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bin" ContentType="application/vnd.ms-office.activeX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3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5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6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7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8.xml" ContentType="application/vnd.openxmlformats-officedocument.theme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9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10.xml" ContentType="application/vnd.openxmlformats-officedocument.theme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11.xml" ContentType="application/vnd.openxmlformats-officedocument.theme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theme/theme12.xml" ContentType="application/vnd.openxmlformats-officedocument.theme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theme/theme13.xml" ContentType="application/vnd.openxmlformats-officedocument.theme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theme/theme14.xml" ContentType="application/vnd.openxmlformats-officedocument.theme+xml"/>
  <Override PartName="/ppt/theme/theme1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86" r:id="rId2"/>
    <p:sldMasterId id="2147483700" r:id="rId3"/>
    <p:sldMasterId id="2147483713" r:id="rId4"/>
    <p:sldMasterId id="2147483727" r:id="rId5"/>
    <p:sldMasterId id="2147483753" r:id="rId6"/>
    <p:sldMasterId id="2147483765" r:id="rId7"/>
    <p:sldMasterId id="2147483777" r:id="rId8"/>
    <p:sldMasterId id="2147483789" r:id="rId9"/>
    <p:sldMasterId id="2147483801" r:id="rId10"/>
    <p:sldMasterId id="2147483813" r:id="rId11"/>
    <p:sldMasterId id="2147483825" r:id="rId12"/>
    <p:sldMasterId id="2147483837" r:id="rId13"/>
    <p:sldMasterId id="2147483854" r:id="rId14"/>
  </p:sldMasterIdLst>
  <p:notesMasterIdLst>
    <p:notesMasterId r:id="rId35"/>
  </p:notesMasterIdLst>
  <p:sldIdLst>
    <p:sldId id="278" r:id="rId15"/>
    <p:sldId id="264" r:id="rId16"/>
    <p:sldId id="261" r:id="rId17"/>
    <p:sldId id="258" r:id="rId18"/>
    <p:sldId id="259" r:id="rId19"/>
    <p:sldId id="265" r:id="rId20"/>
    <p:sldId id="260" r:id="rId21"/>
    <p:sldId id="262" r:id="rId22"/>
    <p:sldId id="280" r:id="rId23"/>
    <p:sldId id="266" r:id="rId24"/>
    <p:sldId id="267" r:id="rId25"/>
    <p:sldId id="269" r:id="rId26"/>
    <p:sldId id="270" r:id="rId27"/>
    <p:sldId id="271" r:id="rId28"/>
    <p:sldId id="272" r:id="rId29"/>
    <p:sldId id="273" r:id="rId30"/>
    <p:sldId id="274" r:id="rId31"/>
    <p:sldId id="279" r:id="rId32"/>
    <p:sldId id="277" r:id="rId33"/>
    <p:sldId id="276" r:id="rId34"/>
  </p:sldIdLst>
  <p:sldSz cx="12192000" cy="6858000"/>
  <p:notesSz cx="6858000" cy="9144000"/>
  <p:custDataLst>
    <p:tags r:id="rId36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35" autoAdjust="0"/>
    <p:restoredTop sz="93851" autoAdjust="0"/>
  </p:normalViewPr>
  <p:slideViewPr>
    <p:cSldViewPr snapToGrid="0">
      <p:cViewPr>
        <p:scale>
          <a:sx n="70" d="100"/>
          <a:sy n="70" d="100"/>
        </p:scale>
        <p:origin x="-696" y="-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4.xml"/><Relationship Id="rId26" Type="http://schemas.openxmlformats.org/officeDocument/2006/relationships/slide" Target="slides/slide12.xml"/><Relationship Id="rId3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7.xml"/><Relationship Id="rId34" Type="http://schemas.openxmlformats.org/officeDocument/2006/relationships/slide" Target="slides/slide20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3.xml"/><Relationship Id="rId25" Type="http://schemas.openxmlformats.org/officeDocument/2006/relationships/slide" Target="slides/slide11.xml"/><Relationship Id="rId33" Type="http://schemas.openxmlformats.org/officeDocument/2006/relationships/slide" Target="slides/slide19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2.xml"/><Relationship Id="rId20" Type="http://schemas.openxmlformats.org/officeDocument/2006/relationships/slide" Target="slides/slide6.xml"/><Relationship Id="rId29" Type="http://schemas.openxmlformats.org/officeDocument/2006/relationships/slide" Target="slides/slide15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0.xml"/><Relationship Id="rId32" Type="http://schemas.openxmlformats.org/officeDocument/2006/relationships/slide" Target="slides/slide18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.xml"/><Relationship Id="rId23" Type="http://schemas.openxmlformats.org/officeDocument/2006/relationships/slide" Target="slides/slide9.xml"/><Relationship Id="rId28" Type="http://schemas.openxmlformats.org/officeDocument/2006/relationships/slide" Target="slides/slide14.xml"/><Relationship Id="rId36" Type="http://schemas.openxmlformats.org/officeDocument/2006/relationships/tags" Target="tags/tag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5.xml"/><Relationship Id="rId31" Type="http://schemas.openxmlformats.org/officeDocument/2006/relationships/slide" Target="slides/slide17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8.xml"/><Relationship Id="rId27" Type="http://schemas.openxmlformats.org/officeDocument/2006/relationships/slide" Target="slides/slide13.xml"/><Relationship Id="rId30" Type="http://schemas.openxmlformats.org/officeDocument/2006/relationships/slide" Target="slides/slide16.xml"/><Relationship Id="rId35" Type="http://schemas.openxmlformats.org/officeDocument/2006/relationships/notesMaster" Target="notesMasters/notesMaster1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18A5F96-1C3B-45E8-B673-0F8FABD87402}" type="datetimeFigureOut">
              <a:rPr lang="vi-VN" smtClean="0"/>
              <a:t>17/10/2019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54074ED-1892-48F1-BC23-8A6884037B1C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7385220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</a:rPr>
              <a:t>You will listen to the songs and then tell me and your friends the name of the song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</a:rPr>
              <a:t>If your answer is correct, you will get a present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</a:rPr>
              <a:t>Are you ready ? Good ! Let’s go.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</a:endParaRPr>
          </a:p>
          <a:p>
            <a:endParaRPr lang="en-US" sz="2000" dirty="0"/>
          </a:p>
          <a:p>
            <a:r>
              <a:rPr lang="en-US" sz="2000" b="1" dirty="0"/>
              <a:t>Congratulation</a:t>
            </a:r>
            <a:r>
              <a:rPr lang="en-US" sz="2000" b="1" baseline="0" dirty="0"/>
              <a:t> ! We’ll meet again at the next show</a:t>
            </a:r>
          </a:p>
          <a:p>
            <a:r>
              <a:rPr lang="en-US" sz="2000" b="1" baseline="0" dirty="0"/>
              <a:t>Now it’s time for our new lesson</a:t>
            </a:r>
          </a:p>
          <a:p>
            <a:r>
              <a:rPr lang="en-US" sz="2000" b="1" baseline="0" dirty="0"/>
              <a:t>Can you guess the name of the topic today?</a:t>
            </a:r>
          </a:p>
          <a:p>
            <a:endParaRPr lang="vi-VN" sz="2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2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4259841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Who knows the answer? It’s the knowledge of art ! has </a:t>
            </a:r>
            <a:r>
              <a:rPr lang="en-US" dirty="0" err="1"/>
              <a:t>Mr</a:t>
            </a:r>
            <a:r>
              <a:rPr lang="en-US" baseline="0" dirty="0"/>
              <a:t> Tung taught you yet?</a:t>
            </a:r>
          </a:p>
          <a:p>
            <a:r>
              <a:rPr lang="en-US" baseline="0" dirty="0"/>
              <a:t>Ok, I will show you</a:t>
            </a:r>
          </a:p>
          <a:p>
            <a:r>
              <a:rPr lang="en-US" baseline="0" dirty="0"/>
              <a:t>You can copy down in your notebook</a:t>
            </a:r>
            <a:endParaRPr lang="en-US" dirty="0"/>
          </a:p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12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4006305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What</a:t>
            </a:r>
            <a:r>
              <a:rPr lang="en-US" baseline="0" dirty="0"/>
              <a:t> about museum and art gallery ?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15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253206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19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002466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20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6392359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200000"/>
              </a:lnSpc>
            </a:pPr>
            <a:r>
              <a:rPr lang="en-US" sz="1600" dirty="0"/>
              <a:t>Write</a:t>
            </a:r>
            <a:r>
              <a:rPr lang="en-US" sz="1600" baseline="0" dirty="0"/>
              <a:t> new lesson on board</a:t>
            </a:r>
          </a:p>
          <a:p>
            <a:pPr>
              <a:lnSpc>
                <a:spcPct val="200000"/>
              </a:lnSpc>
            </a:pPr>
            <a:r>
              <a:rPr lang="en-US" sz="1600" baseline="0" dirty="0">
                <a:sym typeface="Wingdings" panose="05000000000000000000" pitchFamily="2" charset="2"/>
              </a:rPr>
              <a:t> Set the scene about Nick and Duong</a:t>
            </a:r>
            <a:endParaRPr lang="vi-VN" sz="1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3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7735957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200000"/>
              </a:lnSpc>
            </a:pPr>
            <a:r>
              <a:rPr lang="en-US" sz="3600" b="1" dirty="0"/>
              <a:t>Have you met these</a:t>
            </a:r>
            <a:r>
              <a:rPr lang="en-US" sz="3600" b="1" baseline="0" dirty="0"/>
              <a:t> boys ? yes</a:t>
            </a:r>
          </a:p>
          <a:p>
            <a:pPr>
              <a:lnSpc>
                <a:spcPct val="200000"/>
              </a:lnSpc>
            </a:pPr>
            <a:r>
              <a:rPr lang="en-US" sz="3600" b="1" baseline="0" dirty="0"/>
              <a:t>Who are they ?     Yes good, they are Nick and Duong</a:t>
            </a:r>
          </a:p>
          <a:p>
            <a:pPr>
              <a:lnSpc>
                <a:spcPct val="200000"/>
              </a:lnSpc>
            </a:pPr>
            <a:r>
              <a:rPr lang="en-US" sz="3600" b="1" baseline="0" dirty="0"/>
              <a:t>Today, we will listen to the conversation between Nick and Duong</a:t>
            </a:r>
          </a:p>
          <a:p>
            <a:pPr>
              <a:lnSpc>
                <a:spcPct val="200000"/>
              </a:lnSpc>
            </a:pPr>
            <a:r>
              <a:rPr lang="en-US" sz="3600" b="1" baseline="0" dirty="0"/>
              <a:t>First, I’d like you to close your book</a:t>
            </a:r>
          </a:p>
          <a:p>
            <a:pPr>
              <a:lnSpc>
                <a:spcPct val="200000"/>
              </a:lnSpc>
            </a:pPr>
            <a:r>
              <a:rPr lang="en-US" sz="3600" b="1" baseline="0" dirty="0"/>
              <a:t>Before listening, you come to T/F prediction first</a:t>
            </a:r>
            <a:endParaRPr lang="vi-VN" sz="3600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4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007638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en-US" dirty="0"/>
              <a:t>T :Write down the title : I.LISTEN</a:t>
            </a:r>
            <a:r>
              <a:rPr lang="en-US" baseline="0" dirty="0"/>
              <a:t> AND READ   --- A, Are these………………T/F</a:t>
            </a:r>
          </a:p>
          <a:p>
            <a:pPr marL="171450" indent="-171450">
              <a:buFontTx/>
              <a:buChar char="-"/>
            </a:pPr>
            <a:r>
              <a:rPr lang="en-US" baseline="0" dirty="0"/>
              <a:t>How many sentences are there? </a:t>
            </a:r>
            <a:r>
              <a:rPr lang="en-US" baseline="0" dirty="0">
                <a:sym typeface="Wingdings" panose="05000000000000000000" pitchFamily="2" charset="2"/>
              </a:rPr>
              <a:t> 5</a:t>
            </a:r>
          </a:p>
          <a:p>
            <a:pPr marL="171450" indent="-171450">
              <a:buFontTx/>
              <a:buChar char="-"/>
            </a:pPr>
            <a:r>
              <a:rPr lang="en-US" baseline="0" dirty="0">
                <a:sym typeface="Wingdings" panose="05000000000000000000" pitchFamily="2" charset="2"/>
              </a:rPr>
              <a:t> call 1 student to read the 5 sentences</a:t>
            </a:r>
          </a:p>
          <a:p>
            <a:pPr marL="171450" indent="-171450">
              <a:buFontTx/>
              <a:buChar char="-"/>
            </a:pPr>
            <a:r>
              <a:rPr lang="en-US" baseline="0" dirty="0">
                <a:sym typeface="Wingdings" panose="05000000000000000000" pitchFamily="2" charset="2"/>
              </a:rPr>
              <a:t>Ask SS to Write the numbers of sentences in your </a:t>
            </a:r>
            <a:r>
              <a:rPr lang="en-US" baseline="0" dirty="0" err="1">
                <a:sym typeface="Wingdings" panose="05000000000000000000" pitchFamily="2" charset="2"/>
              </a:rPr>
              <a:t>notebook,plz</a:t>
            </a:r>
            <a:r>
              <a:rPr lang="en-US" baseline="0" dirty="0">
                <a:sym typeface="Wingdings" panose="05000000000000000000" pitchFamily="2" charset="2"/>
              </a:rPr>
              <a:t>, T write on board</a:t>
            </a:r>
          </a:p>
          <a:p>
            <a:pPr marL="171450" indent="-171450">
              <a:buFontTx/>
              <a:buChar char="-"/>
            </a:pPr>
            <a:r>
              <a:rPr lang="en-US" baseline="0" dirty="0">
                <a:sym typeface="Wingdings" panose="05000000000000000000" pitchFamily="2" charset="2"/>
              </a:rPr>
              <a:t>1 min to think and Write down your predictions for these sentences</a:t>
            </a:r>
          </a:p>
          <a:p>
            <a:pPr marL="171450" indent="-171450">
              <a:buFontTx/>
              <a:buChar char="-"/>
            </a:pPr>
            <a:r>
              <a:rPr lang="en-US" baseline="0" dirty="0">
                <a:sym typeface="Wingdings" panose="05000000000000000000" pitchFamily="2" charset="2"/>
              </a:rPr>
              <a:t>T calls </a:t>
            </a:r>
            <a:r>
              <a:rPr lang="en-US" baseline="0" dirty="0" err="1">
                <a:sym typeface="Wingdings" panose="05000000000000000000" pitchFamily="2" charset="2"/>
              </a:rPr>
              <a:t>ss</a:t>
            </a:r>
            <a:r>
              <a:rPr lang="en-US" baseline="0" dirty="0">
                <a:sym typeface="Wingdings" panose="05000000000000000000" pitchFamily="2" charset="2"/>
              </a:rPr>
              <a:t> to give their predictions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2741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000" b="1" dirty="0"/>
              <a:t>Look at the board and read the conversation as well as listen again</a:t>
            </a:r>
          </a:p>
          <a:p>
            <a:r>
              <a:rPr lang="en-US" sz="2000" b="1" dirty="0"/>
              <a:t>While reading and listening, pay attention to the pronunciation,</a:t>
            </a:r>
            <a:r>
              <a:rPr lang="en-US" sz="2000" b="1" baseline="0" dirty="0"/>
              <a:t> </a:t>
            </a:r>
            <a:r>
              <a:rPr lang="en-US" sz="2000" b="1" dirty="0"/>
              <a:t>stress an intonation</a:t>
            </a:r>
          </a:p>
          <a:p>
            <a:r>
              <a:rPr lang="en-US" sz="2000" b="1" dirty="0"/>
              <a:t>And </a:t>
            </a:r>
            <a:r>
              <a:rPr lang="en-US" sz="2000" b="1" dirty="0" err="1"/>
              <a:t>ofcoure</a:t>
            </a:r>
            <a:r>
              <a:rPr lang="en-US" sz="2000" b="1" dirty="0"/>
              <a:t>, read to understand the main ideas of the conversation</a:t>
            </a:r>
          </a:p>
          <a:p>
            <a:r>
              <a:rPr lang="en-US" sz="2000" b="1" dirty="0"/>
              <a:t>((( GIAI THICH 1 SO NEW</a:t>
            </a:r>
            <a:r>
              <a:rPr lang="en-US" sz="2000" b="1" baseline="0" dirty="0"/>
              <a:t> WORD : in person  , atmosphere , the crowd , get to choose = decide </a:t>
            </a:r>
            <a:r>
              <a:rPr lang="en-US" sz="2000" b="1" baseline="0"/>
              <a:t>to choose</a:t>
            </a:r>
            <a:endParaRPr lang="vi-VN" sz="2000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6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649272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z="2400" dirty="0"/>
              <a:t>After </a:t>
            </a:r>
            <a:r>
              <a:rPr lang="en-US" sz="2400" dirty="0" err="1"/>
              <a:t>understading</a:t>
            </a:r>
            <a:r>
              <a:rPr lang="en-US" sz="2400" baseline="0" dirty="0"/>
              <a:t> the content of the conversation between Nick and Duong, I’d </a:t>
            </a:r>
            <a:r>
              <a:rPr lang="en-US" sz="2400" baseline="0"/>
              <a:t>like you to finish part </a:t>
            </a:r>
            <a:r>
              <a:rPr lang="en-US" sz="2400" baseline="0" dirty="0"/>
              <a:t>b</a:t>
            </a:r>
          </a:p>
          <a:p>
            <a:r>
              <a:rPr lang="en-US" sz="2400" baseline="0" dirty="0"/>
              <a:t>- Press the house</a:t>
            </a:r>
            <a:endParaRPr lang="en-US" sz="2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6A442AE-161D-4A0A-8D8F-01D9BFFE6057}" type="slidenum">
              <a:rPr lang="en-US" smtClean="0">
                <a:solidFill>
                  <a:prstClr val="black"/>
                </a:solidFill>
              </a:rPr>
              <a:pPr/>
              <a:t>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48124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And now, welcome to part C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8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6722113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In this part, you have to work in pairs to make short role plays</a:t>
            </a:r>
          </a:p>
          <a:p>
            <a:r>
              <a:rPr lang="en-US" dirty="0"/>
              <a:t>1</a:t>
            </a:r>
            <a:r>
              <a:rPr lang="en-US" baseline="0" dirty="0"/>
              <a:t> minutes for you</a:t>
            </a:r>
          </a:p>
          <a:p>
            <a:r>
              <a:rPr lang="en-US" baseline="0" dirty="0"/>
              <a:t>YOU HAVE PASS THE LISTEN AND READ. NOW WE MOVE TO THE NEXT PART – PART II : PRACTICE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10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8161406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000" b="1" dirty="0"/>
              <a:t>Here</a:t>
            </a:r>
            <a:r>
              <a:rPr lang="en-US" sz="2000" b="1" baseline="0" dirty="0"/>
              <a:t> I have words and pictures</a:t>
            </a:r>
          </a:p>
          <a:p>
            <a:r>
              <a:rPr lang="en-US" sz="2000" b="1" baseline="0" dirty="0"/>
              <a:t>You have to put the word or phrase under the correct pictures</a:t>
            </a:r>
            <a:endParaRPr lang="en-US" sz="2000" b="1" dirty="0"/>
          </a:p>
          <a:p>
            <a:r>
              <a:rPr lang="en-US" sz="2000" b="1" dirty="0" err="1"/>
              <a:t>Sau</a:t>
            </a:r>
            <a:r>
              <a:rPr lang="en-US" sz="2000" b="1" dirty="0"/>
              <a:t> </a:t>
            </a:r>
            <a:r>
              <a:rPr lang="en-US" sz="2000" b="1" dirty="0" err="1"/>
              <a:t>khi</a:t>
            </a:r>
            <a:r>
              <a:rPr lang="en-US" sz="2000" b="1" dirty="0"/>
              <a:t> </a:t>
            </a:r>
            <a:r>
              <a:rPr lang="en-US" sz="2000" b="1" dirty="0" err="1"/>
              <a:t>nối</a:t>
            </a:r>
            <a:r>
              <a:rPr lang="en-US" sz="2000" b="1" baseline="0" dirty="0"/>
              <a:t> </a:t>
            </a:r>
            <a:r>
              <a:rPr lang="en-US" sz="2000" b="1" baseline="0" dirty="0" err="1"/>
              <a:t>xong</a:t>
            </a:r>
            <a:r>
              <a:rPr lang="en-US" sz="2000" b="1" baseline="0" dirty="0"/>
              <a:t>, </a:t>
            </a:r>
            <a:r>
              <a:rPr lang="en-US" sz="2000" b="1" baseline="0" dirty="0" err="1"/>
              <a:t>cho</a:t>
            </a:r>
            <a:r>
              <a:rPr lang="en-US" sz="2000" b="1" baseline="0" dirty="0"/>
              <a:t> </a:t>
            </a:r>
            <a:r>
              <a:rPr lang="en-US" sz="2000" b="1" baseline="0" dirty="0" err="1"/>
              <a:t>học</a:t>
            </a:r>
            <a:r>
              <a:rPr lang="en-US" sz="2000" b="1" baseline="0" dirty="0"/>
              <a:t> </a:t>
            </a:r>
            <a:r>
              <a:rPr lang="en-US" sz="2000" b="1" baseline="0" dirty="0" err="1"/>
              <a:t>sinh</a:t>
            </a:r>
            <a:r>
              <a:rPr lang="en-US" sz="2000" b="1" baseline="0" dirty="0"/>
              <a:t> </a:t>
            </a:r>
            <a:r>
              <a:rPr lang="en-US" sz="2000" b="1" baseline="0" dirty="0" err="1"/>
              <a:t>nghe</a:t>
            </a:r>
            <a:r>
              <a:rPr lang="en-US" sz="2000" b="1" baseline="0" dirty="0"/>
              <a:t> </a:t>
            </a:r>
            <a:r>
              <a:rPr lang="en-US" sz="2000" b="1" baseline="0" dirty="0" err="1"/>
              <a:t>và</a:t>
            </a:r>
            <a:r>
              <a:rPr lang="en-US" sz="2000" b="1" baseline="0" dirty="0"/>
              <a:t> </a:t>
            </a:r>
            <a:r>
              <a:rPr lang="en-US" sz="2000" b="1" baseline="0" dirty="0" err="1"/>
              <a:t>nhắc</a:t>
            </a:r>
            <a:r>
              <a:rPr lang="en-US" sz="2000" b="1" baseline="0" dirty="0"/>
              <a:t> </a:t>
            </a:r>
            <a:r>
              <a:rPr lang="en-US" sz="2000" b="1" baseline="0" dirty="0" err="1"/>
              <a:t>lại</a:t>
            </a:r>
            <a:endParaRPr lang="en-US" sz="2000" b="1" baseline="0" dirty="0"/>
          </a:p>
          <a:p>
            <a:r>
              <a:rPr lang="en-US" sz="2000" b="1" baseline="0" dirty="0"/>
              <a:t>In this exe, there some words maybe make you confused</a:t>
            </a:r>
            <a:endParaRPr lang="vi-VN" sz="2000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4074ED-1892-48F1-BC23-8A6884037B1C}" type="slidenum">
              <a:rPr lang="vi-VN" smtClean="0"/>
              <a:t>11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7144488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18" Type="http://schemas.openxmlformats.org/officeDocument/2006/relationships/image" Target="../media/image31.png"/><Relationship Id="rId3" Type="http://schemas.openxmlformats.org/officeDocument/2006/relationships/image" Target="../media/image20.png"/><Relationship Id="rId21" Type="http://schemas.openxmlformats.org/officeDocument/2006/relationships/image" Target="../media/image34.png"/><Relationship Id="rId7" Type="http://schemas.openxmlformats.org/officeDocument/2006/relationships/image" Target="../media/image15.png"/><Relationship Id="rId12" Type="http://schemas.openxmlformats.org/officeDocument/2006/relationships/image" Target="../media/image26.png"/><Relationship Id="rId17" Type="http://schemas.openxmlformats.org/officeDocument/2006/relationships/image" Target="../media/image17.png"/><Relationship Id="rId2" Type="http://schemas.openxmlformats.org/officeDocument/2006/relationships/image" Target="../media/image19.png"/><Relationship Id="rId16" Type="http://schemas.openxmlformats.org/officeDocument/2006/relationships/image" Target="../media/image30.png"/><Relationship Id="rId20" Type="http://schemas.openxmlformats.org/officeDocument/2006/relationships/image" Target="../media/image3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6.png"/><Relationship Id="rId11" Type="http://schemas.openxmlformats.org/officeDocument/2006/relationships/image" Target="../media/image25.png"/><Relationship Id="rId5" Type="http://schemas.openxmlformats.org/officeDocument/2006/relationships/image" Target="../media/image13.png"/><Relationship Id="rId15" Type="http://schemas.openxmlformats.org/officeDocument/2006/relationships/image" Target="../media/image29.png"/><Relationship Id="rId23" Type="http://schemas.openxmlformats.org/officeDocument/2006/relationships/image" Target="../media/image36.png"/><Relationship Id="rId10" Type="http://schemas.openxmlformats.org/officeDocument/2006/relationships/image" Target="../media/image24.png"/><Relationship Id="rId19" Type="http://schemas.openxmlformats.org/officeDocument/2006/relationships/image" Target="../media/image32.png"/><Relationship Id="rId4" Type="http://schemas.openxmlformats.org/officeDocument/2006/relationships/image" Target="../media/image21.png"/><Relationship Id="rId9" Type="http://schemas.openxmlformats.org/officeDocument/2006/relationships/image" Target="../media/image23.png"/><Relationship Id="rId14" Type="http://schemas.openxmlformats.org/officeDocument/2006/relationships/image" Target="../media/image28.jpeg"/><Relationship Id="rId22" Type="http://schemas.openxmlformats.org/officeDocument/2006/relationships/image" Target="../media/image35.png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41.jpe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3" Type="http://schemas.openxmlformats.org/officeDocument/2006/relationships/image" Target="../media/image39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40.png"/><Relationship Id="rId9" Type="http://schemas.openxmlformats.org/officeDocument/2006/relationships/image" Target="../media/image8.png"/><Relationship Id="rId1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7.png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image" Target="../media/image50.png"/><Relationship Id="rId7" Type="http://schemas.openxmlformats.org/officeDocument/2006/relationships/image" Target="../media/image55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10" Type="http://schemas.openxmlformats.org/officeDocument/2006/relationships/image" Target="../media/image57.png"/><Relationship Id="rId4" Type="http://schemas.openxmlformats.org/officeDocument/2006/relationships/image" Target="../media/image51.png"/><Relationship Id="rId9" Type="http://schemas.openxmlformats.org/officeDocument/2006/relationships/image" Target="../media/image56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image" Target="../media/image50.png"/><Relationship Id="rId7" Type="http://schemas.openxmlformats.org/officeDocument/2006/relationships/image" Target="../media/image55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10" Type="http://schemas.openxmlformats.org/officeDocument/2006/relationships/image" Target="../media/image57.png"/><Relationship Id="rId4" Type="http://schemas.openxmlformats.org/officeDocument/2006/relationships/image" Target="../media/image51.png"/><Relationship Id="rId9" Type="http://schemas.openxmlformats.org/officeDocument/2006/relationships/image" Target="../media/image56.pn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90" name="Rectangle 78"/>
          <p:cNvSpPr>
            <a:spLocks noChangeArrowheads="1"/>
          </p:cNvSpPr>
          <p:nvPr userDrawn="1"/>
        </p:nvSpPr>
        <p:spPr bwMode="hidden">
          <a:xfrm>
            <a:off x="0" y="0"/>
            <a:ext cx="6807200" cy="4114800"/>
          </a:xfrm>
          <a:prstGeom prst="rect">
            <a:avLst/>
          </a:prstGeom>
          <a:gradFill rotWithShape="1">
            <a:gsLst>
              <a:gs pos="0">
                <a:schemeClr val="hlink">
                  <a:alpha val="39999"/>
                </a:schemeClr>
              </a:gs>
              <a:gs pos="100000">
                <a:schemeClr val="hlink">
                  <a:gamma/>
                  <a:tint val="0"/>
                  <a:invGamma/>
                  <a:alpha val="0"/>
                </a:schemeClr>
              </a:gs>
            </a:gsLst>
            <a:path path="rect">
              <a:fillToRect r="100000" b="10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pic>
        <p:nvPicPr>
          <p:cNvPr id="38991" name="Picture 79" descr="8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01" r="34132" b="42346"/>
          <a:stretch>
            <a:fillRect/>
          </a:stretch>
        </p:blipFill>
        <p:spPr bwMode="gray">
          <a:xfrm>
            <a:off x="1" y="744538"/>
            <a:ext cx="8030633" cy="34464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992" name="Rectangle 80"/>
          <p:cNvSpPr>
            <a:spLocks noChangeArrowheads="1"/>
          </p:cNvSpPr>
          <p:nvPr userDrawn="1"/>
        </p:nvSpPr>
        <p:spPr bwMode="hidden">
          <a:xfrm>
            <a:off x="6299200" y="0"/>
            <a:ext cx="5892800" cy="3886200"/>
          </a:xfrm>
          <a:prstGeom prst="rect">
            <a:avLst/>
          </a:prstGeom>
          <a:gradFill rotWithShape="1">
            <a:gsLst>
              <a:gs pos="0">
                <a:schemeClr val="accent1">
                  <a:alpha val="39999"/>
                </a:schemeClr>
              </a:gs>
              <a:gs pos="100000">
                <a:schemeClr val="accent1">
                  <a:gamma/>
                  <a:tint val="0"/>
                  <a:invGamma/>
                  <a:alpha val="0"/>
                </a:schemeClr>
              </a:gs>
            </a:gsLst>
            <a:path path="rect">
              <a:fillToRect l="100000" b="10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38993" name="Rectangle 81"/>
          <p:cNvSpPr>
            <a:spLocks noChangeArrowheads="1"/>
          </p:cNvSpPr>
          <p:nvPr userDrawn="1"/>
        </p:nvSpPr>
        <p:spPr bwMode="hidden">
          <a:xfrm>
            <a:off x="0" y="3613150"/>
            <a:ext cx="12192000" cy="3244850"/>
          </a:xfrm>
          <a:prstGeom prst="rect">
            <a:avLst/>
          </a:prstGeom>
          <a:gradFill rotWithShape="1">
            <a:gsLst>
              <a:gs pos="0">
                <a:schemeClr val="accent2">
                  <a:gamma/>
                  <a:tint val="0"/>
                  <a:invGamma/>
                  <a:alpha val="0"/>
                </a:schemeClr>
              </a:gs>
              <a:gs pos="100000">
                <a:schemeClr val="accent2">
                  <a:alpha val="25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grpSp>
        <p:nvGrpSpPr>
          <p:cNvPr id="38994" name="Group 82"/>
          <p:cNvGrpSpPr>
            <a:grpSpLocks/>
          </p:cNvGrpSpPr>
          <p:nvPr userDrawn="1"/>
        </p:nvGrpSpPr>
        <p:grpSpPr bwMode="auto">
          <a:xfrm>
            <a:off x="4114800" y="549275"/>
            <a:ext cx="1297517" cy="739775"/>
            <a:chOff x="2451" y="368"/>
            <a:chExt cx="629" cy="484"/>
          </a:xfrm>
        </p:grpSpPr>
        <p:sp>
          <p:nvSpPr>
            <p:cNvPr id="38995" name="Freeform 83"/>
            <p:cNvSpPr>
              <a:spLocks/>
            </p:cNvSpPr>
            <p:nvPr userDrawn="1"/>
          </p:nvSpPr>
          <p:spPr bwMode="gray">
            <a:xfrm>
              <a:off x="2451" y="368"/>
              <a:ext cx="629" cy="484"/>
            </a:xfrm>
            <a:custGeom>
              <a:avLst/>
              <a:gdLst>
                <a:gd name="T0" fmla="*/ 237 w 629"/>
                <a:gd name="T1" fmla="*/ 112 h 484"/>
                <a:gd name="T2" fmla="*/ 440 w 629"/>
                <a:gd name="T3" fmla="*/ 168 h 484"/>
                <a:gd name="T4" fmla="*/ 468 w 629"/>
                <a:gd name="T5" fmla="*/ 337 h 484"/>
                <a:gd name="T6" fmla="*/ 284 w 629"/>
                <a:gd name="T7" fmla="*/ 405 h 484"/>
                <a:gd name="T8" fmla="*/ 140 w 629"/>
                <a:gd name="T9" fmla="*/ 271 h 484"/>
                <a:gd name="T10" fmla="*/ 237 w 629"/>
                <a:gd name="T11" fmla="*/ 112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hlink">
                <a:alpha val="50000"/>
              </a:schemeClr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  <p:sp>
          <p:nvSpPr>
            <p:cNvPr id="38996" name="Oval 84"/>
            <p:cNvSpPr>
              <a:spLocks noChangeArrowheads="1"/>
            </p:cNvSpPr>
            <p:nvPr userDrawn="1"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/>
            </a:solidFill>
            <a:ln w="9525" algn="ctr">
              <a:solidFill>
                <a:srgbClr val="503F2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38997" name="Group 85"/>
          <p:cNvGrpSpPr>
            <a:grpSpLocks/>
          </p:cNvGrpSpPr>
          <p:nvPr userDrawn="1"/>
        </p:nvGrpSpPr>
        <p:grpSpPr bwMode="auto">
          <a:xfrm>
            <a:off x="429684" y="2613026"/>
            <a:ext cx="897467" cy="512763"/>
            <a:chOff x="2451" y="368"/>
            <a:chExt cx="629" cy="484"/>
          </a:xfrm>
        </p:grpSpPr>
        <p:sp>
          <p:nvSpPr>
            <p:cNvPr id="38998" name="Freeform 86"/>
            <p:cNvSpPr>
              <a:spLocks/>
            </p:cNvSpPr>
            <p:nvPr userDrawn="1"/>
          </p:nvSpPr>
          <p:spPr bwMode="gray">
            <a:xfrm>
              <a:off x="2451" y="368"/>
              <a:ext cx="629" cy="484"/>
            </a:xfrm>
            <a:custGeom>
              <a:avLst/>
              <a:gdLst>
                <a:gd name="T0" fmla="*/ 237 w 629"/>
                <a:gd name="T1" fmla="*/ 112 h 484"/>
                <a:gd name="T2" fmla="*/ 440 w 629"/>
                <a:gd name="T3" fmla="*/ 168 h 484"/>
                <a:gd name="T4" fmla="*/ 468 w 629"/>
                <a:gd name="T5" fmla="*/ 337 h 484"/>
                <a:gd name="T6" fmla="*/ 284 w 629"/>
                <a:gd name="T7" fmla="*/ 405 h 484"/>
                <a:gd name="T8" fmla="*/ 140 w 629"/>
                <a:gd name="T9" fmla="*/ 271 h 484"/>
                <a:gd name="T10" fmla="*/ 237 w 629"/>
                <a:gd name="T11" fmla="*/ 112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hlink">
                <a:alpha val="50000"/>
              </a:schemeClr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  <p:sp>
          <p:nvSpPr>
            <p:cNvPr id="38999" name="Oval 87"/>
            <p:cNvSpPr>
              <a:spLocks noChangeArrowheads="1"/>
            </p:cNvSpPr>
            <p:nvPr userDrawn="1"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/>
            </a:solidFill>
            <a:ln w="9525" algn="ctr">
              <a:solidFill>
                <a:srgbClr val="503F2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39000" name="Group 88"/>
          <p:cNvGrpSpPr>
            <a:grpSpLocks/>
          </p:cNvGrpSpPr>
          <p:nvPr userDrawn="1"/>
        </p:nvGrpSpPr>
        <p:grpSpPr bwMode="auto">
          <a:xfrm>
            <a:off x="9510184" y="1235076"/>
            <a:ext cx="1022349" cy="582613"/>
            <a:chOff x="2451" y="368"/>
            <a:chExt cx="629" cy="484"/>
          </a:xfrm>
        </p:grpSpPr>
        <p:sp>
          <p:nvSpPr>
            <p:cNvPr id="39001" name="Freeform 89"/>
            <p:cNvSpPr>
              <a:spLocks/>
            </p:cNvSpPr>
            <p:nvPr userDrawn="1"/>
          </p:nvSpPr>
          <p:spPr bwMode="gray">
            <a:xfrm>
              <a:off x="2451" y="368"/>
              <a:ext cx="629" cy="484"/>
            </a:xfrm>
            <a:custGeom>
              <a:avLst/>
              <a:gdLst>
                <a:gd name="T0" fmla="*/ 237 w 629"/>
                <a:gd name="T1" fmla="*/ 112 h 484"/>
                <a:gd name="T2" fmla="*/ 440 w 629"/>
                <a:gd name="T3" fmla="*/ 168 h 484"/>
                <a:gd name="T4" fmla="*/ 468 w 629"/>
                <a:gd name="T5" fmla="*/ 337 h 484"/>
                <a:gd name="T6" fmla="*/ 284 w 629"/>
                <a:gd name="T7" fmla="*/ 405 h 484"/>
                <a:gd name="T8" fmla="*/ 140 w 629"/>
                <a:gd name="T9" fmla="*/ 271 h 484"/>
                <a:gd name="T10" fmla="*/ 237 w 629"/>
                <a:gd name="T11" fmla="*/ 112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  <p:sp>
          <p:nvSpPr>
            <p:cNvPr id="39002" name="Oval 90"/>
            <p:cNvSpPr>
              <a:spLocks noChangeArrowheads="1"/>
            </p:cNvSpPr>
            <p:nvPr userDrawn="1"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/>
            </a:solidFill>
            <a:ln w="9525" algn="ctr">
              <a:solidFill>
                <a:srgbClr val="503F2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39003" name="Group 91"/>
          <p:cNvGrpSpPr>
            <a:grpSpLocks/>
          </p:cNvGrpSpPr>
          <p:nvPr userDrawn="1"/>
        </p:nvGrpSpPr>
        <p:grpSpPr bwMode="auto">
          <a:xfrm>
            <a:off x="1532467" y="2190751"/>
            <a:ext cx="442384" cy="398463"/>
            <a:chOff x="1014" y="1376"/>
            <a:chExt cx="214" cy="261"/>
          </a:xfrm>
        </p:grpSpPr>
        <p:sp>
          <p:nvSpPr>
            <p:cNvPr id="39004" name="Freeform 92"/>
            <p:cNvSpPr>
              <a:spLocks/>
            </p:cNvSpPr>
            <p:nvPr userDrawn="1"/>
          </p:nvSpPr>
          <p:spPr bwMode="gray">
            <a:xfrm rot="-369608">
              <a:off x="1014" y="1490"/>
              <a:ext cx="159" cy="147"/>
            </a:xfrm>
            <a:custGeom>
              <a:avLst/>
              <a:gdLst>
                <a:gd name="T0" fmla="*/ 34 w 159"/>
                <a:gd name="T1" fmla="*/ 110 h 147"/>
                <a:gd name="T2" fmla="*/ 128 w 159"/>
                <a:gd name="T3" fmla="*/ 33 h 147"/>
                <a:gd name="T4" fmla="*/ 34 w 159"/>
                <a:gd name="T5" fmla="*/ 1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  <p:sp>
          <p:nvSpPr>
            <p:cNvPr id="39005" name="Freeform 93"/>
            <p:cNvSpPr>
              <a:spLocks/>
            </p:cNvSpPr>
            <p:nvPr userDrawn="1"/>
          </p:nvSpPr>
          <p:spPr bwMode="gray">
            <a:xfrm>
              <a:off x="1146" y="1376"/>
              <a:ext cx="82" cy="148"/>
            </a:xfrm>
            <a:custGeom>
              <a:avLst/>
              <a:gdLst>
                <a:gd name="T0" fmla="*/ 0 w 82"/>
                <a:gd name="T1" fmla="*/ 148 h 148"/>
                <a:gd name="T2" fmla="*/ 4 w 82"/>
                <a:gd name="T3" fmla="*/ 28 h 148"/>
                <a:gd name="T4" fmla="*/ 14 w 82"/>
                <a:gd name="T5" fmla="*/ 0 h 148"/>
                <a:gd name="T6" fmla="*/ 82 w 82"/>
                <a:gd name="T7" fmla="*/ 86 h 148"/>
                <a:gd name="T8" fmla="*/ 52 w 82"/>
                <a:gd name="T9" fmla="*/ 13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39006" name="Group 94"/>
          <p:cNvGrpSpPr>
            <a:grpSpLocks/>
          </p:cNvGrpSpPr>
          <p:nvPr userDrawn="1"/>
        </p:nvGrpSpPr>
        <p:grpSpPr bwMode="auto">
          <a:xfrm rot="-1722904">
            <a:off x="7010401" y="609601"/>
            <a:ext cx="395817" cy="358775"/>
            <a:chOff x="1014" y="1376"/>
            <a:chExt cx="214" cy="261"/>
          </a:xfrm>
        </p:grpSpPr>
        <p:sp>
          <p:nvSpPr>
            <p:cNvPr id="39007" name="Freeform 95"/>
            <p:cNvSpPr>
              <a:spLocks/>
            </p:cNvSpPr>
            <p:nvPr userDrawn="1"/>
          </p:nvSpPr>
          <p:spPr bwMode="gray">
            <a:xfrm rot="-369608">
              <a:off x="1014" y="1490"/>
              <a:ext cx="159" cy="147"/>
            </a:xfrm>
            <a:custGeom>
              <a:avLst/>
              <a:gdLst>
                <a:gd name="T0" fmla="*/ 34 w 159"/>
                <a:gd name="T1" fmla="*/ 110 h 147"/>
                <a:gd name="T2" fmla="*/ 128 w 159"/>
                <a:gd name="T3" fmla="*/ 33 h 147"/>
                <a:gd name="T4" fmla="*/ 34 w 159"/>
                <a:gd name="T5" fmla="*/ 1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  <p:sp>
          <p:nvSpPr>
            <p:cNvPr id="39008" name="Freeform 96"/>
            <p:cNvSpPr>
              <a:spLocks/>
            </p:cNvSpPr>
            <p:nvPr userDrawn="1"/>
          </p:nvSpPr>
          <p:spPr bwMode="gray">
            <a:xfrm>
              <a:off x="1146" y="1376"/>
              <a:ext cx="82" cy="148"/>
            </a:xfrm>
            <a:custGeom>
              <a:avLst/>
              <a:gdLst>
                <a:gd name="T0" fmla="*/ 0 w 82"/>
                <a:gd name="T1" fmla="*/ 148 h 148"/>
                <a:gd name="T2" fmla="*/ 4 w 82"/>
                <a:gd name="T3" fmla="*/ 28 h 148"/>
                <a:gd name="T4" fmla="*/ 14 w 82"/>
                <a:gd name="T5" fmla="*/ 0 h 148"/>
                <a:gd name="T6" fmla="*/ 82 w 82"/>
                <a:gd name="T7" fmla="*/ 86 h 148"/>
                <a:gd name="T8" fmla="*/ 52 w 82"/>
                <a:gd name="T9" fmla="*/ 13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39009" name="Group 97"/>
          <p:cNvGrpSpPr>
            <a:grpSpLocks/>
          </p:cNvGrpSpPr>
          <p:nvPr userDrawn="1"/>
        </p:nvGrpSpPr>
        <p:grpSpPr bwMode="auto">
          <a:xfrm>
            <a:off x="2605618" y="1063626"/>
            <a:ext cx="510116" cy="485775"/>
            <a:chOff x="3706" y="3060"/>
            <a:chExt cx="317" cy="408"/>
          </a:xfrm>
        </p:grpSpPr>
        <p:grpSp>
          <p:nvGrpSpPr>
            <p:cNvPr id="39010" name="Group 98"/>
            <p:cNvGrpSpPr>
              <a:grpSpLocks/>
            </p:cNvGrpSpPr>
            <p:nvPr userDrawn="1"/>
          </p:nvGrpSpPr>
          <p:grpSpPr bwMode="auto">
            <a:xfrm>
              <a:off x="3744" y="3164"/>
              <a:ext cx="234" cy="304"/>
              <a:chOff x="3744" y="3164"/>
              <a:chExt cx="259" cy="336"/>
            </a:xfrm>
          </p:grpSpPr>
          <p:sp>
            <p:nvSpPr>
              <p:cNvPr id="39011" name="Freeform 99"/>
              <p:cNvSpPr>
                <a:spLocks/>
              </p:cNvSpPr>
              <p:nvPr userDrawn="1"/>
            </p:nvSpPr>
            <p:spPr bwMode="gray">
              <a:xfrm>
                <a:off x="3744" y="3164"/>
                <a:ext cx="259" cy="336"/>
              </a:xfrm>
              <a:custGeom>
                <a:avLst/>
                <a:gdLst>
                  <a:gd name="T0" fmla="*/ 0 w 259"/>
                  <a:gd name="T1" fmla="*/ 100 h 336"/>
                  <a:gd name="T2" fmla="*/ 56 w 259"/>
                  <a:gd name="T3" fmla="*/ 320 h 336"/>
                  <a:gd name="T4" fmla="*/ 236 w 259"/>
                  <a:gd name="T5" fmla="*/ 196 h 336"/>
                  <a:gd name="T6" fmla="*/ 192 w 259"/>
                  <a:gd name="T7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9012" name="Freeform 100"/>
              <p:cNvSpPr>
                <a:spLocks/>
              </p:cNvSpPr>
              <p:nvPr userDrawn="1"/>
            </p:nvSpPr>
            <p:spPr bwMode="gray">
              <a:xfrm>
                <a:off x="3777" y="3304"/>
                <a:ext cx="204" cy="105"/>
              </a:xfrm>
              <a:custGeom>
                <a:avLst/>
                <a:gdLst>
                  <a:gd name="T0" fmla="*/ 0 w 204"/>
                  <a:gd name="T1" fmla="*/ 105 h 105"/>
                  <a:gd name="T2" fmla="*/ 204 w 204"/>
                  <a:gd name="T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9013" name="Freeform 101"/>
            <p:cNvSpPr>
              <a:spLocks/>
            </p:cNvSpPr>
            <p:nvPr userDrawn="1"/>
          </p:nvSpPr>
          <p:spPr bwMode="gray">
            <a:xfrm rot="8663447">
              <a:off x="3864" y="3060"/>
              <a:ext cx="159" cy="147"/>
            </a:xfrm>
            <a:custGeom>
              <a:avLst/>
              <a:gdLst>
                <a:gd name="T0" fmla="*/ 34 w 159"/>
                <a:gd name="T1" fmla="*/ 110 h 147"/>
                <a:gd name="T2" fmla="*/ 128 w 159"/>
                <a:gd name="T3" fmla="*/ 33 h 147"/>
                <a:gd name="T4" fmla="*/ 34 w 159"/>
                <a:gd name="T5" fmla="*/ 1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  <p:sp>
          <p:nvSpPr>
            <p:cNvPr id="39014" name="Freeform 102"/>
            <p:cNvSpPr>
              <a:spLocks/>
            </p:cNvSpPr>
            <p:nvPr userDrawn="1"/>
          </p:nvSpPr>
          <p:spPr bwMode="gray">
            <a:xfrm rot="8467415">
              <a:off x="3706" y="3166"/>
              <a:ext cx="147" cy="136"/>
            </a:xfrm>
            <a:custGeom>
              <a:avLst/>
              <a:gdLst>
                <a:gd name="T0" fmla="*/ 34 w 159"/>
                <a:gd name="T1" fmla="*/ 110 h 147"/>
                <a:gd name="T2" fmla="*/ 128 w 159"/>
                <a:gd name="T3" fmla="*/ 33 h 147"/>
                <a:gd name="T4" fmla="*/ 34 w 159"/>
                <a:gd name="T5" fmla="*/ 1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39015" name="Group 103"/>
          <p:cNvGrpSpPr>
            <a:grpSpLocks/>
          </p:cNvGrpSpPr>
          <p:nvPr userDrawn="1"/>
        </p:nvGrpSpPr>
        <p:grpSpPr bwMode="auto">
          <a:xfrm rot="1808996">
            <a:off x="2154768" y="4032250"/>
            <a:ext cx="486833" cy="465138"/>
            <a:chOff x="3706" y="3060"/>
            <a:chExt cx="317" cy="408"/>
          </a:xfrm>
        </p:grpSpPr>
        <p:grpSp>
          <p:nvGrpSpPr>
            <p:cNvPr id="39016" name="Group 104"/>
            <p:cNvGrpSpPr>
              <a:grpSpLocks/>
            </p:cNvGrpSpPr>
            <p:nvPr userDrawn="1"/>
          </p:nvGrpSpPr>
          <p:grpSpPr bwMode="auto">
            <a:xfrm>
              <a:off x="3744" y="3164"/>
              <a:ext cx="234" cy="304"/>
              <a:chOff x="3744" y="3164"/>
              <a:chExt cx="259" cy="336"/>
            </a:xfrm>
          </p:grpSpPr>
          <p:sp>
            <p:nvSpPr>
              <p:cNvPr id="39017" name="Freeform 105"/>
              <p:cNvSpPr>
                <a:spLocks/>
              </p:cNvSpPr>
              <p:nvPr userDrawn="1"/>
            </p:nvSpPr>
            <p:spPr bwMode="gray">
              <a:xfrm>
                <a:off x="3744" y="3164"/>
                <a:ext cx="259" cy="336"/>
              </a:xfrm>
              <a:custGeom>
                <a:avLst/>
                <a:gdLst>
                  <a:gd name="T0" fmla="*/ 0 w 259"/>
                  <a:gd name="T1" fmla="*/ 100 h 336"/>
                  <a:gd name="T2" fmla="*/ 56 w 259"/>
                  <a:gd name="T3" fmla="*/ 320 h 336"/>
                  <a:gd name="T4" fmla="*/ 236 w 259"/>
                  <a:gd name="T5" fmla="*/ 196 h 336"/>
                  <a:gd name="T6" fmla="*/ 192 w 259"/>
                  <a:gd name="T7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9018" name="Freeform 106"/>
              <p:cNvSpPr>
                <a:spLocks/>
              </p:cNvSpPr>
              <p:nvPr userDrawn="1"/>
            </p:nvSpPr>
            <p:spPr bwMode="gray">
              <a:xfrm>
                <a:off x="3777" y="3304"/>
                <a:ext cx="204" cy="105"/>
              </a:xfrm>
              <a:custGeom>
                <a:avLst/>
                <a:gdLst>
                  <a:gd name="T0" fmla="*/ 0 w 204"/>
                  <a:gd name="T1" fmla="*/ 105 h 105"/>
                  <a:gd name="T2" fmla="*/ 204 w 204"/>
                  <a:gd name="T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9019" name="Freeform 107"/>
            <p:cNvSpPr>
              <a:spLocks/>
            </p:cNvSpPr>
            <p:nvPr userDrawn="1"/>
          </p:nvSpPr>
          <p:spPr bwMode="gray">
            <a:xfrm rot="8663447">
              <a:off x="3864" y="3060"/>
              <a:ext cx="159" cy="147"/>
            </a:xfrm>
            <a:custGeom>
              <a:avLst/>
              <a:gdLst>
                <a:gd name="T0" fmla="*/ 34 w 159"/>
                <a:gd name="T1" fmla="*/ 110 h 147"/>
                <a:gd name="T2" fmla="*/ 128 w 159"/>
                <a:gd name="T3" fmla="*/ 33 h 147"/>
                <a:gd name="T4" fmla="*/ 34 w 159"/>
                <a:gd name="T5" fmla="*/ 1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  <p:sp>
          <p:nvSpPr>
            <p:cNvPr id="39020" name="Freeform 108"/>
            <p:cNvSpPr>
              <a:spLocks/>
            </p:cNvSpPr>
            <p:nvPr userDrawn="1"/>
          </p:nvSpPr>
          <p:spPr bwMode="gray">
            <a:xfrm rot="8467415">
              <a:off x="3706" y="3166"/>
              <a:ext cx="147" cy="136"/>
            </a:xfrm>
            <a:custGeom>
              <a:avLst/>
              <a:gdLst>
                <a:gd name="T0" fmla="*/ 34 w 159"/>
                <a:gd name="T1" fmla="*/ 110 h 147"/>
                <a:gd name="T2" fmla="*/ 128 w 159"/>
                <a:gd name="T3" fmla="*/ 33 h 147"/>
                <a:gd name="T4" fmla="*/ 34 w 159"/>
                <a:gd name="T5" fmla="*/ 1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</p:grpSp>
      <p:sp>
        <p:nvSpPr>
          <p:cNvPr id="39021" name="Freeform 109"/>
          <p:cNvSpPr>
            <a:spLocks/>
          </p:cNvSpPr>
          <p:nvPr userDrawn="1"/>
        </p:nvSpPr>
        <p:spPr bwMode="gray">
          <a:xfrm>
            <a:off x="9829800" y="2754313"/>
            <a:ext cx="1168400" cy="825500"/>
          </a:xfrm>
          <a:custGeom>
            <a:avLst/>
            <a:gdLst>
              <a:gd name="T0" fmla="*/ 267 w 566"/>
              <a:gd name="T1" fmla="*/ 0 h 539"/>
              <a:gd name="T2" fmla="*/ 356 w 566"/>
              <a:gd name="T3" fmla="*/ 155 h 539"/>
              <a:gd name="T4" fmla="*/ 566 w 566"/>
              <a:gd name="T5" fmla="*/ 174 h 539"/>
              <a:gd name="T6" fmla="*/ 420 w 566"/>
              <a:gd name="T7" fmla="*/ 329 h 539"/>
              <a:gd name="T8" fmla="*/ 457 w 566"/>
              <a:gd name="T9" fmla="*/ 530 h 539"/>
              <a:gd name="T10" fmla="*/ 301 w 566"/>
              <a:gd name="T11" fmla="*/ 411 h 539"/>
              <a:gd name="T12" fmla="*/ 109 w 566"/>
              <a:gd name="T13" fmla="*/ 539 h 539"/>
              <a:gd name="T14" fmla="*/ 164 w 566"/>
              <a:gd name="T15" fmla="*/ 329 h 539"/>
              <a:gd name="T16" fmla="*/ 0 w 566"/>
              <a:gd name="T17" fmla="*/ 183 h 539"/>
              <a:gd name="T18" fmla="*/ 210 w 566"/>
              <a:gd name="T19" fmla="*/ 155 h 539"/>
              <a:gd name="T20" fmla="*/ 267 w 566"/>
              <a:gd name="T2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hlink">
              <a:alpha val="3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39022" name="Freeform 110"/>
          <p:cNvSpPr>
            <a:spLocks/>
          </p:cNvSpPr>
          <p:nvPr userDrawn="1"/>
        </p:nvSpPr>
        <p:spPr bwMode="gray">
          <a:xfrm>
            <a:off x="463551" y="4513263"/>
            <a:ext cx="620183" cy="438150"/>
          </a:xfrm>
          <a:custGeom>
            <a:avLst/>
            <a:gdLst>
              <a:gd name="T0" fmla="*/ 267 w 566"/>
              <a:gd name="T1" fmla="*/ 0 h 539"/>
              <a:gd name="T2" fmla="*/ 356 w 566"/>
              <a:gd name="T3" fmla="*/ 155 h 539"/>
              <a:gd name="T4" fmla="*/ 566 w 566"/>
              <a:gd name="T5" fmla="*/ 174 h 539"/>
              <a:gd name="T6" fmla="*/ 420 w 566"/>
              <a:gd name="T7" fmla="*/ 329 h 539"/>
              <a:gd name="T8" fmla="*/ 457 w 566"/>
              <a:gd name="T9" fmla="*/ 530 h 539"/>
              <a:gd name="T10" fmla="*/ 301 w 566"/>
              <a:gd name="T11" fmla="*/ 411 h 539"/>
              <a:gd name="T12" fmla="*/ 109 w 566"/>
              <a:gd name="T13" fmla="*/ 539 h 539"/>
              <a:gd name="T14" fmla="*/ 164 w 566"/>
              <a:gd name="T15" fmla="*/ 329 h 539"/>
              <a:gd name="T16" fmla="*/ 0 w 566"/>
              <a:gd name="T17" fmla="*/ 183 h 539"/>
              <a:gd name="T18" fmla="*/ 210 w 566"/>
              <a:gd name="T19" fmla="*/ 155 h 539"/>
              <a:gd name="T20" fmla="*/ 267 w 566"/>
              <a:gd name="T2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39023" name="Freeform 111"/>
          <p:cNvSpPr>
            <a:spLocks/>
          </p:cNvSpPr>
          <p:nvPr userDrawn="1"/>
        </p:nvSpPr>
        <p:spPr bwMode="gray">
          <a:xfrm>
            <a:off x="8648700" y="3328988"/>
            <a:ext cx="501651" cy="357187"/>
          </a:xfrm>
          <a:custGeom>
            <a:avLst/>
            <a:gdLst>
              <a:gd name="T0" fmla="*/ 267 w 566"/>
              <a:gd name="T1" fmla="*/ 0 h 539"/>
              <a:gd name="T2" fmla="*/ 356 w 566"/>
              <a:gd name="T3" fmla="*/ 155 h 539"/>
              <a:gd name="T4" fmla="*/ 566 w 566"/>
              <a:gd name="T5" fmla="*/ 174 h 539"/>
              <a:gd name="T6" fmla="*/ 420 w 566"/>
              <a:gd name="T7" fmla="*/ 329 h 539"/>
              <a:gd name="T8" fmla="*/ 457 w 566"/>
              <a:gd name="T9" fmla="*/ 530 h 539"/>
              <a:gd name="T10" fmla="*/ 301 w 566"/>
              <a:gd name="T11" fmla="*/ 411 h 539"/>
              <a:gd name="T12" fmla="*/ 109 w 566"/>
              <a:gd name="T13" fmla="*/ 539 h 539"/>
              <a:gd name="T14" fmla="*/ 164 w 566"/>
              <a:gd name="T15" fmla="*/ 329 h 539"/>
              <a:gd name="T16" fmla="*/ 0 w 566"/>
              <a:gd name="T17" fmla="*/ 183 h 539"/>
              <a:gd name="T18" fmla="*/ 210 w 566"/>
              <a:gd name="T19" fmla="*/ 155 h 539"/>
              <a:gd name="T20" fmla="*/ 267 w 566"/>
              <a:gd name="T2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rgbClr val="969696">
              <a:alpha val="3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39024" name="Freeform 112"/>
          <p:cNvSpPr>
            <a:spLocks/>
          </p:cNvSpPr>
          <p:nvPr userDrawn="1"/>
        </p:nvSpPr>
        <p:spPr bwMode="gray">
          <a:xfrm>
            <a:off x="1714501" y="2525713"/>
            <a:ext cx="969433" cy="685800"/>
          </a:xfrm>
          <a:custGeom>
            <a:avLst/>
            <a:gdLst>
              <a:gd name="T0" fmla="*/ 267 w 566"/>
              <a:gd name="T1" fmla="*/ 0 h 539"/>
              <a:gd name="T2" fmla="*/ 356 w 566"/>
              <a:gd name="T3" fmla="*/ 155 h 539"/>
              <a:gd name="T4" fmla="*/ 566 w 566"/>
              <a:gd name="T5" fmla="*/ 174 h 539"/>
              <a:gd name="T6" fmla="*/ 420 w 566"/>
              <a:gd name="T7" fmla="*/ 329 h 539"/>
              <a:gd name="T8" fmla="*/ 457 w 566"/>
              <a:gd name="T9" fmla="*/ 530 h 539"/>
              <a:gd name="T10" fmla="*/ 301 w 566"/>
              <a:gd name="T11" fmla="*/ 411 h 539"/>
              <a:gd name="T12" fmla="*/ 109 w 566"/>
              <a:gd name="T13" fmla="*/ 539 h 539"/>
              <a:gd name="T14" fmla="*/ 164 w 566"/>
              <a:gd name="T15" fmla="*/ 329 h 539"/>
              <a:gd name="T16" fmla="*/ 0 w 566"/>
              <a:gd name="T17" fmla="*/ 183 h 539"/>
              <a:gd name="T18" fmla="*/ 210 w 566"/>
              <a:gd name="T19" fmla="*/ 155 h 539"/>
              <a:gd name="T20" fmla="*/ 267 w 566"/>
              <a:gd name="T2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accent2">
              <a:alpha val="3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39025" name="Freeform 113"/>
          <p:cNvSpPr>
            <a:spLocks/>
          </p:cNvSpPr>
          <p:nvPr userDrawn="1"/>
        </p:nvSpPr>
        <p:spPr bwMode="gray">
          <a:xfrm>
            <a:off x="3558118" y="4483100"/>
            <a:ext cx="514349" cy="361950"/>
          </a:xfrm>
          <a:custGeom>
            <a:avLst/>
            <a:gdLst>
              <a:gd name="T0" fmla="*/ 267 w 566"/>
              <a:gd name="T1" fmla="*/ 0 h 539"/>
              <a:gd name="T2" fmla="*/ 356 w 566"/>
              <a:gd name="T3" fmla="*/ 155 h 539"/>
              <a:gd name="T4" fmla="*/ 566 w 566"/>
              <a:gd name="T5" fmla="*/ 174 h 539"/>
              <a:gd name="T6" fmla="*/ 420 w 566"/>
              <a:gd name="T7" fmla="*/ 329 h 539"/>
              <a:gd name="T8" fmla="*/ 457 w 566"/>
              <a:gd name="T9" fmla="*/ 530 h 539"/>
              <a:gd name="T10" fmla="*/ 301 w 566"/>
              <a:gd name="T11" fmla="*/ 411 h 539"/>
              <a:gd name="T12" fmla="*/ 109 w 566"/>
              <a:gd name="T13" fmla="*/ 539 h 539"/>
              <a:gd name="T14" fmla="*/ 164 w 566"/>
              <a:gd name="T15" fmla="*/ 329 h 539"/>
              <a:gd name="T16" fmla="*/ 0 w 566"/>
              <a:gd name="T17" fmla="*/ 183 h 539"/>
              <a:gd name="T18" fmla="*/ 210 w 566"/>
              <a:gd name="T19" fmla="*/ 155 h 539"/>
              <a:gd name="T20" fmla="*/ 267 w 566"/>
              <a:gd name="T2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rgbClr val="969696">
              <a:alpha val="3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39026" name="Freeform 114"/>
          <p:cNvSpPr>
            <a:spLocks/>
          </p:cNvSpPr>
          <p:nvPr userDrawn="1"/>
        </p:nvSpPr>
        <p:spPr bwMode="gray">
          <a:xfrm>
            <a:off x="6271685" y="3881439"/>
            <a:ext cx="436033" cy="307975"/>
          </a:xfrm>
          <a:custGeom>
            <a:avLst/>
            <a:gdLst>
              <a:gd name="T0" fmla="*/ 267 w 566"/>
              <a:gd name="T1" fmla="*/ 0 h 539"/>
              <a:gd name="T2" fmla="*/ 356 w 566"/>
              <a:gd name="T3" fmla="*/ 155 h 539"/>
              <a:gd name="T4" fmla="*/ 566 w 566"/>
              <a:gd name="T5" fmla="*/ 174 h 539"/>
              <a:gd name="T6" fmla="*/ 420 w 566"/>
              <a:gd name="T7" fmla="*/ 329 h 539"/>
              <a:gd name="T8" fmla="*/ 457 w 566"/>
              <a:gd name="T9" fmla="*/ 530 h 539"/>
              <a:gd name="T10" fmla="*/ 301 w 566"/>
              <a:gd name="T11" fmla="*/ 411 h 539"/>
              <a:gd name="T12" fmla="*/ 109 w 566"/>
              <a:gd name="T13" fmla="*/ 539 h 539"/>
              <a:gd name="T14" fmla="*/ 164 w 566"/>
              <a:gd name="T15" fmla="*/ 329 h 539"/>
              <a:gd name="T16" fmla="*/ 0 w 566"/>
              <a:gd name="T17" fmla="*/ 183 h 539"/>
              <a:gd name="T18" fmla="*/ 210 w 566"/>
              <a:gd name="T19" fmla="*/ 155 h 539"/>
              <a:gd name="T20" fmla="*/ 267 w 566"/>
              <a:gd name="T2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rgbClr val="969696">
              <a:alpha val="3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39027" name="Freeform 115"/>
          <p:cNvSpPr>
            <a:spLocks/>
          </p:cNvSpPr>
          <p:nvPr userDrawn="1"/>
        </p:nvSpPr>
        <p:spPr bwMode="gray">
          <a:xfrm>
            <a:off x="5082118" y="1895476"/>
            <a:ext cx="438149" cy="309563"/>
          </a:xfrm>
          <a:custGeom>
            <a:avLst/>
            <a:gdLst>
              <a:gd name="T0" fmla="*/ 267 w 566"/>
              <a:gd name="T1" fmla="*/ 0 h 539"/>
              <a:gd name="T2" fmla="*/ 356 w 566"/>
              <a:gd name="T3" fmla="*/ 155 h 539"/>
              <a:gd name="T4" fmla="*/ 566 w 566"/>
              <a:gd name="T5" fmla="*/ 174 h 539"/>
              <a:gd name="T6" fmla="*/ 420 w 566"/>
              <a:gd name="T7" fmla="*/ 329 h 539"/>
              <a:gd name="T8" fmla="*/ 457 w 566"/>
              <a:gd name="T9" fmla="*/ 530 h 539"/>
              <a:gd name="T10" fmla="*/ 301 w 566"/>
              <a:gd name="T11" fmla="*/ 411 h 539"/>
              <a:gd name="T12" fmla="*/ 109 w 566"/>
              <a:gd name="T13" fmla="*/ 539 h 539"/>
              <a:gd name="T14" fmla="*/ 164 w 566"/>
              <a:gd name="T15" fmla="*/ 329 h 539"/>
              <a:gd name="T16" fmla="*/ 0 w 566"/>
              <a:gd name="T17" fmla="*/ 183 h 539"/>
              <a:gd name="T18" fmla="*/ 210 w 566"/>
              <a:gd name="T19" fmla="*/ 155 h 539"/>
              <a:gd name="T20" fmla="*/ 267 w 566"/>
              <a:gd name="T2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accent2">
              <a:alpha val="3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39028" name="Freeform 116"/>
          <p:cNvSpPr>
            <a:spLocks/>
          </p:cNvSpPr>
          <p:nvPr userDrawn="1"/>
        </p:nvSpPr>
        <p:spPr bwMode="gray">
          <a:xfrm>
            <a:off x="4320117" y="1308100"/>
            <a:ext cx="406400" cy="287338"/>
          </a:xfrm>
          <a:custGeom>
            <a:avLst/>
            <a:gdLst>
              <a:gd name="T0" fmla="*/ 267 w 566"/>
              <a:gd name="T1" fmla="*/ 0 h 539"/>
              <a:gd name="T2" fmla="*/ 356 w 566"/>
              <a:gd name="T3" fmla="*/ 155 h 539"/>
              <a:gd name="T4" fmla="*/ 566 w 566"/>
              <a:gd name="T5" fmla="*/ 174 h 539"/>
              <a:gd name="T6" fmla="*/ 420 w 566"/>
              <a:gd name="T7" fmla="*/ 329 h 539"/>
              <a:gd name="T8" fmla="*/ 457 w 566"/>
              <a:gd name="T9" fmla="*/ 530 h 539"/>
              <a:gd name="T10" fmla="*/ 301 w 566"/>
              <a:gd name="T11" fmla="*/ 411 h 539"/>
              <a:gd name="T12" fmla="*/ 109 w 566"/>
              <a:gd name="T13" fmla="*/ 539 h 539"/>
              <a:gd name="T14" fmla="*/ 164 w 566"/>
              <a:gd name="T15" fmla="*/ 329 h 539"/>
              <a:gd name="T16" fmla="*/ 0 w 566"/>
              <a:gd name="T17" fmla="*/ 183 h 539"/>
              <a:gd name="T18" fmla="*/ 210 w 566"/>
              <a:gd name="T19" fmla="*/ 155 h 539"/>
              <a:gd name="T20" fmla="*/ 267 w 566"/>
              <a:gd name="T2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39030" name="Rectangle 118"/>
          <p:cNvSpPr>
            <a:spLocks noGrp="1" noChangeArrowheads="1"/>
          </p:cNvSpPr>
          <p:nvPr>
            <p:ph type="dt" sz="half" idx="2"/>
          </p:nvPr>
        </p:nvSpPr>
        <p:spPr>
          <a:xfrm>
            <a:off x="609600" y="6473826"/>
            <a:ext cx="2844800" cy="314325"/>
          </a:xfrm>
        </p:spPr>
        <p:txBody>
          <a:bodyPr/>
          <a:lstStyle>
            <a:lvl1pPr>
              <a:defRPr sz="1000"/>
            </a:lvl1pPr>
          </a:lstStyle>
          <a:p>
            <a:fld id="{24719596-8E8F-423D-9D6F-BB4FC5901AA9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9031" name="Rectangle 119"/>
          <p:cNvSpPr>
            <a:spLocks noGrp="1" noChangeArrowheads="1"/>
          </p:cNvSpPr>
          <p:nvPr>
            <p:ph type="ftr" sz="quarter" idx="3"/>
          </p:nvPr>
        </p:nvSpPr>
        <p:spPr>
          <a:xfrm>
            <a:off x="4165600" y="6473826"/>
            <a:ext cx="3860800" cy="314325"/>
          </a:xfrm>
        </p:spPr>
        <p:txBody>
          <a:bodyPr/>
          <a:lstStyle>
            <a:lvl1pPr>
              <a:defRPr sz="1000"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9032" name="Rectangle 120"/>
          <p:cNvSpPr>
            <a:spLocks noGrp="1" noChangeArrowheads="1"/>
          </p:cNvSpPr>
          <p:nvPr>
            <p:ph type="sldNum" sz="quarter" idx="4"/>
          </p:nvPr>
        </p:nvSpPr>
        <p:spPr>
          <a:xfrm>
            <a:off x="8737600" y="6473826"/>
            <a:ext cx="2844800" cy="314325"/>
          </a:xfrm>
        </p:spPr>
        <p:txBody>
          <a:bodyPr/>
          <a:lstStyle>
            <a:lvl1pPr>
              <a:defRPr sz="1000"/>
            </a:lvl1pPr>
          </a:lstStyle>
          <a:p>
            <a:fld id="{0360E911-96D8-4E96-8C17-383C019E814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9033" name="Text Box 121"/>
          <p:cNvSpPr txBox="1">
            <a:spLocks noChangeArrowheads="1"/>
          </p:cNvSpPr>
          <p:nvPr userDrawn="1"/>
        </p:nvSpPr>
        <p:spPr bwMode="gray">
          <a:xfrm>
            <a:off x="406400" y="228600"/>
            <a:ext cx="1314784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200">
                <a:solidFill>
                  <a:srgbClr val="000000"/>
                </a:solidFill>
                <a:latin typeface="Arial Black" panose="020B0A04020102020204" pitchFamily="34" charset="0"/>
              </a:rPr>
              <a:t>L/O/G/O</a:t>
            </a:r>
          </a:p>
        </p:txBody>
      </p:sp>
      <p:grpSp>
        <p:nvGrpSpPr>
          <p:cNvPr id="39035" name="Group 123"/>
          <p:cNvGrpSpPr>
            <a:grpSpLocks/>
          </p:cNvGrpSpPr>
          <p:nvPr userDrawn="1"/>
        </p:nvGrpSpPr>
        <p:grpSpPr bwMode="auto">
          <a:xfrm>
            <a:off x="215901" y="647701"/>
            <a:ext cx="9580033" cy="5622925"/>
            <a:chOff x="102" y="408"/>
            <a:chExt cx="4526" cy="3542"/>
          </a:xfrm>
        </p:grpSpPr>
        <p:pic>
          <p:nvPicPr>
            <p:cNvPr id="39036" name="Picture 124" descr="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102" y="408"/>
              <a:ext cx="4370" cy="354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9037" name="Group 125"/>
            <p:cNvGrpSpPr>
              <a:grpSpLocks/>
            </p:cNvGrpSpPr>
            <p:nvPr userDrawn="1"/>
          </p:nvGrpSpPr>
          <p:grpSpPr bwMode="auto">
            <a:xfrm>
              <a:off x="1224" y="678"/>
              <a:ext cx="3404" cy="2367"/>
              <a:chOff x="1224" y="678"/>
              <a:chExt cx="3404" cy="2367"/>
            </a:xfrm>
          </p:grpSpPr>
          <p:grpSp>
            <p:nvGrpSpPr>
              <p:cNvPr id="39038" name="Group 126"/>
              <p:cNvGrpSpPr>
                <a:grpSpLocks/>
              </p:cNvGrpSpPr>
              <p:nvPr/>
            </p:nvGrpSpPr>
            <p:grpSpPr bwMode="auto">
              <a:xfrm>
                <a:off x="2906" y="678"/>
                <a:ext cx="1722" cy="1530"/>
                <a:chOff x="2906" y="678"/>
                <a:chExt cx="1722" cy="1530"/>
              </a:xfrm>
            </p:grpSpPr>
            <p:pic>
              <p:nvPicPr>
                <p:cNvPr id="39039" name="Picture 127" descr="3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3818" y="1122"/>
                  <a:ext cx="810" cy="40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9040" name="Picture 128" descr="4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2906" y="918"/>
                  <a:ext cx="762" cy="60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9041" name="Picture 129" descr="2"/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3560" y="1272"/>
                  <a:ext cx="840" cy="93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9042" name="Picture 130" descr="1"/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3218" y="678"/>
                  <a:ext cx="966" cy="84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pic>
            <p:nvPicPr>
              <p:cNvPr id="39043" name="Picture 131" descr="5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gray">
              <a:xfrm>
                <a:off x="1224" y="2058"/>
                <a:ext cx="774" cy="47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9044" name="Picture 132" descr="7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gray">
              <a:xfrm>
                <a:off x="1266" y="1374"/>
                <a:ext cx="540" cy="75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9045" name="Picture 133" descr="6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gray">
              <a:xfrm>
                <a:off x="1872" y="1218"/>
                <a:ext cx="558" cy="77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9046" name="Picture 134" descr="9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gray">
              <a:xfrm>
                <a:off x="1446" y="1375"/>
                <a:ext cx="2326" cy="167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39047" name="Group 135"/>
              <p:cNvGrpSpPr>
                <a:grpSpLocks/>
              </p:cNvGrpSpPr>
              <p:nvPr/>
            </p:nvGrpSpPr>
            <p:grpSpPr bwMode="auto">
              <a:xfrm rot="-509757">
                <a:off x="2527" y="1514"/>
                <a:ext cx="453" cy="363"/>
                <a:chOff x="2287" y="1832"/>
                <a:chExt cx="608" cy="512"/>
              </a:xfrm>
            </p:grpSpPr>
            <p:sp>
              <p:nvSpPr>
                <p:cNvPr id="39048" name="Freeform 136"/>
                <p:cNvSpPr>
                  <a:spLocks/>
                </p:cNvSpPr>
                <p:nvPr userDrawn="1"/>
              </p:nvSpPr>
              <p:spPr bwMode="gray">
                <a:xfrm>
                  <a:off x="2287" y="1871"/>
                  <a:ext cx="608" cy="473"/>
                </a:xfrm>
                <a:custGeom>
                  <a:avLst/>
                  <a:gdLst>
                    <a:gd name="T0" fmla="*/ 17 w 608"/>
                    <a:gd name="T1" fmla="*/ 1 h 473"/>
                    <a:gd name="T2" fmla="*/ 4 w 608"/>
                    <a:gd name="T3" fmla="*/ 39 h 473"/>
                    <a:gd name="T4" fmla="*/ 16 w 608"/>
                    <a:gd name="T5" fmla="*/ 82 h 473"/>
                    <a:gd name="T6" fmla="*/ 98 w 608"/>
                    <a:gd name="T7" fmla="*/ 178 h 473"/>
                    <a:gd name="T8" fmla="*/ 167 w 608"/>
                    <a:gd name="T9" fmla="*/ 256 h 473"/>
                    <a:gd name="T10" fmla="*/ 265 w 608"/>
                    <a:gd name="T11" fmla="*/ 345 h 473"/>
                    <a:gd name="T12" fmla="*/ 391 w 608"/>
                    <a:gd name="T13" fmla="*/ 451 h 473"/>
                    <a:gd name="T14" fmla="*/ 515 w 608"/>
                    <a:gd name="T15" fmla="*/ 468 h 473"/>
                    <a:gd name="T16" fmla="*/ 595 w 608"/>
                    <a:gd name="T17" fmla="*/ 420 h 473"/>
                    <a:gd name="T18" fmla="*/ 595 w 608"/>
                    <a:gd name="T19" fmla="*/ 373 h 473"/>
                    <a:gd name="T20" fmla="*/ 154 w 608"/>
                    <a:gd name="T21" fmla="*/ 118 h 473"/>
                    <a:gd name="T22" fmla="*/ 17 w 608"/>
                    <a:gd name="T23" fmla="*/ 1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8" h="473">
                      <a:moveTo>
                        <a:pt x="17" y="1"/>
                      </a:moveTo>
                      <a:cubicBezTo>
                        <a:pt x="13" y="0"/>
                        <a:pt x="4" y="26"/>
                        <a:pt x="4" y="39"/>
                      </a:cubicBezTo>
                      <a:cubicBezTo>
                        <a:pt x="4" y="52"/>
                        <a:pt x="0" y="59"/>
                        <a:pt x="16" y="82"/>
                      </a:cubicBezTo>
                      <a:cubicBezTo>
                        <a:pt x="32" y="105"/>
                        <a:pt x="73" y="149"/>
                        <a:pt x="98" y="178"/>
                      </a:cubicBezTo>
                      <a:cubicBezTo>
                        <a:pt x="123" y="207"/>
                        <a:pt x="139" y="228"/>
                        <a:pt x="167" y="256"/>
                      </a:cubicBezTo>
                      <a:cubicBezTo>
                        <a:pt x="195" y="284"/>
                        <a:pt x="228" y="313"/>
                        <a:pt x="265" y="345"/>
                      </a:cubicBezTo>
                      <a:cubicBezTo>
                        <a:pt x="302" y="377"/>
                        <a:pt x="349" y="431"/>
                        <a:pt x="391" y="451"/>
                      </a:cubicBezTo>
                      <a:cubicBezTo>
                        <a:pt x="433" y="471"/>
                        <a:pt x="481" y="473"/>
                        <a:pt x="515" y="468"/>
                      </a:cubicBezTo>
                      <a:cubicBezTo>
                        <a:pt x="549" y="463"/>
                        <a:pt x="582" y="436"/>
                        <a:pt x="595" y="420"/>
                      </a:cubicBezTo>
                      <a:cubicBezTo>
                        <a:pt x="608" y="404"/>
                        <a:pt x="596" y="382"/>
                        <a:pt x="595" y="373"/>
                      </a:cubicBezTo>
                      <a:cubicBezTo>
                        <a:pt x="586" y="356"/>
                        <a:pt x="250" y="180"/>
                        <a:pt x="154" y="118"/>
                      </a:cubicBezTo>
                      <a:cubicBezTo>
                        <a:pt x="154" y="118"/>
                        <a:pt x="17" y="1"/>
                        <a:pt x="17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hlink">
                        <a:gamma/>
                        <a:shade val="66667"/>
                        <a:invGamma/>
                      </a:schemeClr>
                    </a:gs>
                    <a:gs pos="100000">
                      <a:schemeClr val="hlink"/>
                    </a:gs>
                  </a:gsLst>
                  <a:lin ang="18900000" scaled="1"/>
                </a:gra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9049" name="Freeform 137"/>
                <p:cNvSpPr>
                  <a:spLocks/>
                </p:cNvSpPr>
                <p:nvPr userDrawn="1"/>
              </p:nvSpPr>
              <p:spPr bwMode="gray">
                <a:xfrm>
                  <a:off x="2296" y="1832"/>
                  <a:ext cx="584" cy="455"/>
                </a:xfrm>
                <a:custGeom>
                  <a:avLst/>
                  <a:gdLst>
                    <a:gd name="T0" fmla="*/ 8 w 584"/>
                    <a:gd name="T1" fmla="*/ 40 h 455"/>
                    <a:gd name="T2" fmla="*/ 44 w 584"/>
                    <a:gd name="T3" fmla="*/ 108 h 455"/>
                    <a:gd name="T4" fmla="*/ 116 w 584"/>
                    <a:gd name="T5" fmla="*/ 196 h 455"/>
                    <a:gd name="T6" fmla="*/ 240 w 584"/>
                    <a:gd name="T7" fmla="*/ 304 h 455"/>
                    <a:gd name="T8" fmla="*/ 304 w 584"/>
                    <a:gd name="T9" fmla="*/ 354 h 455"/>
                    <a:gd name="T10" fmla="*/ 412 w 584"/>
                    <a:gd name="T11" fmla="*/ 440 h 455"/>
                    <a:gd name="T12" fmla="*/ 500 w 584"/>
                    <a:gd name="T13" fmla="*/ 446 h 455"/>
                    <a:gd name="T14" fmla="*/ 584 w 584"/>
                    <a:gd name="T15" fmla="*/ 410 h 455"/>
                    <a:gd name="T16" fmla="*/ 532 w 584"/>
                    <a:gd name="T17" fmla="*/ 342 h 455"/>
                    <a:gd name="T18" fmla="*/ 388 w 584"/>
                    <a:gd name="T19" fmla="*/ 235 h 455"/>
                    <a:gd name="T20" fmla="*/ 298 w 584"/>
                    <a:gd name="T21" fmla="*/ 154 h 455"/>
                    <a:gd name="T22" fmla="*/ 200 w 584"/>
                    <a:gd name="T23" fmla="*/ 52 h 455"/>
                    <a:gd name="T24" fmla="*/ 142 w 584"/>
                    <a:gd name="T25" fmla="*/ 10 h 455"/>
                    <a:gd name="T26" fmla="*/ 86 w 584"/>
                    <a:gd name="T27" fmla="*/ 0 h 455"/>
                    <a:gd name="T28" fmla="*/ 44 w 584"/>
                    <a:gd name="T29" fmla="*/ 10 h 455"/>
                    <a:gd name="T30" fmla="*/ 8 w 584"/>
                    <a:gd name="T31" fmla="*/ 40 h 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84" h="455">
                      <a:moveTo>
                        <a:pt x="8" y="40"/>
                      </a:moveTo>
                      <a:cubicBezTo>
                        <a:pt x="0" y="60"/>
                        <a:pt x="28" y="91"/>
                        <a:pt x="44" y="108"/>
                      </a:cubicBezTo>
                      <a:cubicBezTo>
                        <a:pt x="60" y="125"/>
                        <a:pt x="81" y="164"/>
                        <a:pt x="116" y="196"/>
                      </a:cubicBezTo>
                      <a:cubicBezTo>
                        <a:pt x="151" y="228"/>
                        <a:pt x="208" y="278"/>
                        <a:pt x="240" y="304"/>
                      </a:cubicBezTo>
                      <a:cubicBezTo>
                        <a:pt x="276" y="330"/>
                        <a:pt x="280" y="340"/>
                        <a:pt x="304" y="354"/>
                      </a:cubicBezTo>
                      <a:cubicBezTo>
                        <a:pt x="328" y="368"/>
                        <a:pt x="381" y="425"/>
                        <a:pt x="412" y="440"/>
                      </a:cubicBezTo>
                      <a:cubicBezTo>
                        <a:pt x="443" y="455"/>
                        <a:pt x="471" y="451"/>
                        <a:pt x="500" y="446"/>
                      </a:cubicBezTo>
                      <a:cubicBezTo>
                        <a:pt x="529" y="441"/>
                        <a:pt x="579" y="427"/>
                        <a:pt x="584" y="410"/>
                      </a:cubicBezTo>
                      <a:cubicBezTo>
                        <a:pt x="584" y="410"/>
                        <a:pt x="565" y="371"/>
                        <a:pt x="532" y="342"/>
                      </a:cubicBezTo>
                      <a:cubicBezTo>
                        <a:pt x="504" y="310"/>
                        <a:pt x="425" y="262"/>
                        <a:pt x="388" y="235"/>
                      </a:cubicBezTo>
                      <a:cubicBezTo>
                        <a:pt x="351" y="208"/>
                        <a:pt x="329" y="184"/>
                        <a:pt x="298" y="154"/>
                      </a:cubicBezTo>
                      <a:cubicBezTo>
                        <a:pt x="267" y="124"/>
                        <a:pt x="226" y="76"/>
                        <a:pt x="200" y="52"/>
                      </a:cubicBezTo>
                      <a:cubicBezTo>
                        <a:pt x="174" y="28"/>
                        <a:pt x="161" y="19"/>
                        <a:pt x="142" y="10"/>
                      </a:cubicBezTo>
                      <a:cubicBezTo>
                        <a:pt x="123" y="1"/>
                        <a:pt x="102" y="0"/>
                        <a:pt x="86" y="0"/>
                      </a:cubicBezTo>
                      <a:lnTo>
                        <a:pt x="44" y="10"/>
                      </a:lnTo>
                      <a:cubicBezTo>
                        <a:pt x="44" y="10"/>
                        <a:pt x="16" y="20"/>
                        <a:pt x="8" y="40"/>
                      </a:cubicBezTo>
                      <a:close/>
                    </a:path>
                  </a:pathLst>
                </a:custGeom>
                <a:solidFill>
                  <a:schemeClr val="hlink"/>
                </a:soli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39050" name="Group 138"/>
              <p:cNvGrpSpPr>
                <a:grpSpLocks/>
              </p:cNvGrpSpPr>
              <p:nvPr/>
            </p:nvGrpSpPr>
            <p:grpSpPr bwMode="auto">
              <a:xfrm rot="-814338">
                <a:off x="2730" y="1433"/>
                <a:ext cx="450" cy="359"/>
                <a:chOff x="2287" y="1832"/>
                <a:chExt cx="608" cy="512"/>
              </a:xfrm>
            </p:grpSpPr>
            <p:sp>
              <p:nvSpPr>
                <p:cNvPr id="39051" name="Freeform 139"/>
                <p:cNvSpPr>
                  <a:spLocks/>
                </p:cNvSpPr>
                <p:nvPr userDrawn="1"/>
              </p:nvSpPr>
              <p:spPr bwMode="gray">
                <a:xfrm>
                  <a:off x="2287" y="1871"/>
                  <a:ext cx="608" cy="473"/>
                </a:xfrm>
                <a:custGeom>
                  <a:avLst/>
                  <a:gdLst>
                    <a:gd name="T0" fmla="*/ 17 w 608"/>
                    <a:gd name="T1" fmla="*/ 1 h 473"/>
                    <a:gd name="T2" fmla="*/ 4 w 608"/>
                    <a:gd name="T3" fmla="*/ 39 h 473"/>
                    <a:gd name="T4" fmla="*/ 16 w 608"/>
                    <a:gd name="T5" fmla="*/ 82 h 473"/>
                    <a:gd name="T6" fmla="*/ 98 w 608"/>
                    <a:gd name="T7" fmla="*/ 178 h 473"/>
                    <a:gd name="T8" fmla="*/ 167 w 608"/>
                    <a:gd name="T9" fmla="*/ 256 h 473"/>
                    <a:gd name="T10" fmla="*/ 265 w 608"/>
                    <a:gd name="T11" fmla="*/ 345 h 473"/>
                    <a:gd name="T12" fmla="*/ 391 w 608"/>
                    <a:gd name="T13" fmla="*/ 451 h 473"/>
                    <a:gd name="T14" fmla="*/ 515 w 608"/>
                    <a:gd name="T15" fmla="*/ 468 h 473"/>
                    <a:gd name="T16" fmla="*/ 595 w 608"/>
                    <a:gd name="T17" fmla="*/ 420 h 473"/>
                    <a:gd name="T18" fmla="*/ 595 w 608"/>
                    <a:gd name="T19" fmla="*/ 373 h 473"/>
                    <a:gd name="T20" fmla="*/ 154 w 608"/>
                    <a:gd name="T21" fmla="*/ 118 h 473"/>
                    <a:gd name="T22" fmla="*/ 17 w 608"/>
                    <a:gd name="T23" fmla="*/ 1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8" h="473">
                      <a:moveTo>
                        <a:pt x="17" y="1"/>
                      </a:moveTo>
                      <a:cubicBezTo>
                        <a:pt x="13" y="0"/>
                        <a:pt x="4" y="26"/>
                        <a:pt x="4" y="39"/>
                      </a:cubicBezTo>
                      <a:cubicBezTo>
                        <a:pt x="4" y="52"/>
                        <a:pt x="0" y="59"/>
                        <a:pt x="16" y="82"/>
                      </a:cubicBezTo>
                      <a:cubicBezTo>
                        <a:pt x="32" y="105"/>
                        <a:pt x="73" y="149"/>
                        <a:pt x="98" y="178"/>
                      </a:cubicBezTo>
                      <a:cubicBezTo>
                        <a:pt x="123" y="207"/>
                        <a:pt x="139" y="228"/>
                        <a:pt x="167" y="256"/>
                      </a:cubicBezTo>
                      <a:cubicBezTo>
                        <a:pt x="195" y="284"/>
                        <a:pt x="228" y="313"/>
                        <a:pt x="265" y="345"/>
                      </a:cubicBezTo>
                      <a:cubicBezTo>
                        <a:pt x="302" y="377"/>
                        <a:pt x="349" y="431"/>
                        <a:pt x="391" y="451"/>
                      </a:cubicBezTo>
                      <a:cubicBezTo>
                        <a:pt x="433" y="471"/>
                        <a:pt x="481" y="473"/>
                        <a:pt x="515" y="468"/>
                      </a:cubicBezTo>
                      <a:cubicBezTo>
                        <a:pt x="549" y="463"/>
                        <a:pt x="582" y="436"/>
                        <a:pt x="595" y="420"/>
                      </a:cubicBezTo>
                      <a:cubicBezTo>
                        <a:pt x="608" y="404"/>
                        <a:pt x="596" y="382"/>
                        <a:pt x="595" y="373"/>
                      </a:cubicBezTo>
                      <a:cubicBezTo>
                        <a:pt x="586" y="356"/>
                        <a:pt x="250" y="180"/>
                        <a:pt x="154" y="118"/>
                      </a:cubicBezTo>
                      <a:cubicBezTo>
                        <a:pt x="154" y="118"/>
                        <a:pt x="17" y="1"/>
                        <a:pt x="17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folHlink">
                        <a:gamma/>
                        <a:shade val="66667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18900000" scaled="1"/>
                </a:gra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9052" name="Freeform 140"/>
                <p:cNvSpPr>
                  <a:spLocks/>
                </p:cNvSpPr>
                <p:nvPr userDrawn="1"/>
              </p:nvSpPr>
              <p:spPr bwMode="gray">
                <a:xfrm>
                  <a:off x="2296" y="1832"/>
                  <a:ext cx="584" cy="455"/>
                </a:xfrm>
                <a:custGeom>
                  <a:avLst/>
                  <a:gdLst>
                    <a:gd name="T0" fmla="*/ 8 w 584"/>
                    <a:gd name="T1" fmla="*/ 40 h 455"/>
                    <a:gd name="T2" fmla="*/ 44 w 584"/>
                    <a:gd name="T3" fmla="*/ 108 h 455"/>
                    <a:gd name="T4" fmla="*/ 116 w 584"/>
                    <a:gd name="T5" fmla="*/ 196 h 455"/>
                    <a:gd name="T6" fmla="*/ 240 w 584"/>
                    <a:gd name="T7" fmla="*/ 304 h 455"/>
                    <a:gd name="T8" fmla="*/ 304 w 584"/>
                    <a:gd name="T9" fmla="*/ 354 h 455"/>
                    <a:gd name="T10" fmla="*/ 412 w 584"/>
                    <a:gd name="T11" fmla="*/ 440 h 455"/>
                    <a:gd name="T12" fmla="*/ 500 w 584"/>
                    <a:gd name="T13" fmla="*/ 446 h 455"/>
                    <a:gd name="T14" fmla="*/ 584 w 584"/>
                    <a:gd name="T15" fmla="*/ 410 h 455"/>
                    <a:gd name="T16" fmla="*/ 532 w 584"/>
                    <a:gd name="T17" fmla="*/ 342 h 455"/>
                    <a:gd name="T18" fmla="*/ 388 w 584"/>
                    <a:gd name="T19" fmla="*/ 235 h 455"/>
                    <a:gd name="T20" fmla="*/ 298 w 584"/>
                    <a:gd name="T21" fmla="*/ 154 h 455"/>
                    <a:gd name="T22" fmla="*/ 200 w 584"/>
                    <a:gd name="T23" fmla="*/ 52 h 455"/>
                    <a:gd name="T24" fmla="*/ 142 w 584"/>
                    <a:gd name="T25" fmla="*/ 10 h 455"/>
                    <a:gd name="T26" fmla="*/ 86 w 584"/>
                    <a:gd name="T27" fmla="*/ 0 h 455"/>
                    <a:gd name="T28" fmla="*/ 44 w 584"/>
                    <a:gd name="T29" fmla="*/ 10 h 455"/>
                    <a:gd name="T30" fmla="*/ 8 w 584"/>
                    <a:gd name="T31" fmla="*/ 40 h 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84" h="455">
                      <a:moveTo>
                        <a:pt x="8" y="40"/>
                      </a:moveTo>
                      <a:cubicBezTo>
                        <a:pt x="0" y="60"/>
                        <a:pt x="28" y="91"/>
                        <a:pt x="44" y="108"/>
                      </a:cubicBezTo>
                      <a:cubicBezTo>
                        <a:pt x="60" y="125"/>
                        <a:pt x="81" y="164"/>
                        <a:pt x="116" y="196"/>
                      </a:cubicBezTo>
                      <a:cubicBezTo>
                        <a:pt x="151" y="228"/>
                        <a:pt x="208" y="278"/>
                        <a:pt x="240" y="304"/>
                      </a:cubicBezTo>
                      <a:cubicBezTo>
                        <a:pt x="276" y="330"/>
                        <a:pt x="280" y="340"/>
                        <a:pt x="304" y="354"/>
                      </a:cubicBezTo>
                      <a:cubicBezTo>
                        <a:pt x="328" y="368"/>
                        <a:pt x="381" y="425"/>
                        <a:pt x="412" y="440"/>
                      </a:cubicBezTo>
                      <a:cubicBezTo>
                        <a:pt x="443" y="455"/>
                        <a:pt x="471" y="451"/>
                        <a:pt x="500" y="446"/>
                      </a:cubicBezTo>
                      <a:cubicBezTo>
                        <a:pt x="529" y="441"/>
                        <a:pt x="579" y="427"/>
                        <a:pt x="584" y="410"/>
                      </a:cubicBezTo>
                      <a:cubicBezTo>
                        <a:pt x="584" y="410"/>
                        <a:pt x="565" y="371"/>
                        <a:pt x="532" y="342"/>
                      </a:cubicBezTo>
                      <a:cubicBezTo>
                        <a:pt x="504" y="310"/>
                        <a:pt x="425" y="262"/>
                        <a:pt x="388" y="235"/>
                      </a:cubicBezTo>
                      <a:cubicBezTo>
                        <a:pt x="351" y="208"/>
                        <a:pt x="329" y="184"/>
                        <a:pt x="298" y="154"/>
                      </a:cubicBezTo>
                      <a:cubicBezTo>
                        <a:pt x="267" y="124"/>
                        <a:pt x="226" y="76"/>
                        <a:pt x="200" y="52"/>
                      </a:cubicBezTo>
                      <a:cubicBezTo>
                        <a:pt x="174" y="28"/>
                        <a:pt x="161" y="19"/>
                        <a:pt x="142" y="10"/>
                      </a:cubicBezTo>
                      <a:cubicBezTo>
                        <a:pt x="123" y="1"/>
                        <a:pt x="102" y="0"/>
                        <a:pt x="86" y="0"/>
                      </a:cubicBezTo>
                      <a:lnTo>
                        <a:pt x="44" y="10"/>
                      </a:lnTo>
                      <a:cubicBezTo>
                        <a:pt x="44" y="10"/>
                        <a:pt x="16" y="20"/>
                        <a:pt x="8" y="4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39053" name="Group 141"/>
              <p:cNvGrpSpPr>
                <a:grpSpLocks/>
              </p:cNvGrpSpPr>
              <p:nvPr/>
            </p:nvGrpSpPr>
            <p:grpSpPr bwMode="auto">
              <a:xfrm rot="-756570">
                <a:off x="2961" y="1372"/>
                <a:ext cx="387" cy="311"/>
                <a:chOff x="2287" y="1832"/>
                <a:chExt cx="608" cy="512"/>
              </a:xfrm>
            </p:grpSpPr>
            <p:sp>
              <p:nvSpPr>
                <p:cNvPr id="39054" name="Freeform 142"/>
                <p:cNvSpPr>
                  <a:spLocks/>
                </p:cNvSpPr>
                <p:nvPr userDrawn="1"/>
              </p:nvSpPr>
              <p:spPr bwMode="gray">
                <a:xfrm>
                  <a:off x="2287" y="1871"/>
                  <a:ext cx="608" cy="473"/>
                </a:xfrm>
                <a:custGeom>
                  <a:avLst/>
                  <a:gdLst>
                    <a:gd name="T0" fmla="*/ 17 w 608"/>
                    <a:gd name="T1" fmla="*/ 1 h 473"/>
                    <a:gd name="T2" fmla="*/ 4 w 608"/>
                    <a:gd name="T3" fmla="*/ 39 h 473"/>
                    <a:gd name="T4" fmla="*/ 16 w 608"/>
                    <a:gd name="T5" fmla="*/ 82 h 473"/>
                    <a:gd name="T6" fmla="*/ 98 w 608"/>
                    <a:gd name="T7" fmla="*/ 178 h 473"/>
                    <a:gd name="T8" fmla="*/ 167 w 608"/>
                    <a:gd name="T9" fmla="*/ 256 h 473"/>
                    <a:gd name="T10" fmla="*/ 265 w 608"/>
                    <a:gd name="T11" fmla="*/ 345 h 473"/>
                    <a:gd name="T12" fmla="*/ 391 w 608"/>
                    <a:gd name="T13" fmla="*/ 451 h 473"/>
                    <a:gd name="T14" fmla="*/ 515 w 608"/>
                    <a:gd name="T15" fmla="*/ 468 h 473"/>
                    <a:gd name="T16" fmla="*/ 595 w 608"/>
                    <a:gd name="T17" fmla="*/ 420 h 473"/>
                    <a:gd name="T18" fmla="*/ 595 w 608"/>
                    <a:gd name="T19" fmla="*/ 373 h 473"/>
                    <a:gd name="T20" fmla="*/ 154 w 608"/>
                    <a:gd name="T21" fmla="*/ 118 h 473"/>
                    <a:gd name="T22" fmla="*/ 17 w 608"/>
                    <a:gd name="T23" fmla="*/ 1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8" h="473">
                      <a:moveTo>
                        <a:pt x="17" y="1"/>
                      </a:moveTo>
                      <a:cubicBezTo>
                        <a:pt x="13" y="0"/>
                        <a:pt x="4" y="26"/>
                        <a:pt x="4" y="39"/>
                      </a:cubicBezTo>
                      <a:cubicBezTo>
                        <a:pt x="4" y="52"/>
                        <a:pt x="0" y="59"/>
                        <a:pt x="16" y="82"/>
                      </a:cubicBezTo>
                      <a:cubicBezTo>
                        <a:pt x="32" y="105"/>
                        <a:pt x="73" y="149"/>
                        <a:pt x="98" y="178"/>
                      </a:cubicBezTo>
                      <a:cubicBezTo>
                        <a:pt x="123" y="207"/>
                        <a:pt x="139" y="228"/>
                        <a:pt x="167" y="256"/>
                      </a:cubicBezTo>
                      <a:cubicBezTo>
                        <a:pt x="195" y="284"/>
                        <a:pt x="228" y="313"/>
                        <a:pt x="265" y="345"/>
                      </a:cubicBezTo>
                      <a:cubicBezTo>
                        <a:pt x="302" y="377"/>
                        <a:pt x="349" y="431"/>
                        <a:pt x="391" y="451"/>
                      </a:cubicBezTo>
                      <a:cubicBezTo>
                        <a:pt x="433" y="471"/>
                        <a:pt x="481" y="473"/>
                        <a:pt x="515" y="468"/>
                      </a:cubicBezTo>
                      <a:cubicBezTo>
                        <a:pt x="549" y="463"/>
                        <a:pt x="582" y="436"/>
                        <a:pt x="595" y="420"/>
                      </a:cubicBezTo>
                      <a:cubicBezTo>
                        <a:pt x="608" y="404"/>
                        <a:pt x="596" y="382"/>
                        <a:pt x="595" y="373"/>
                      </a:cubicBezTo>
                      <a:cubicBezTo>
                        <a:pt x="586" y="356"/>
                        <a:pt x="250" y="180"/>
                        <a:pt x="154" y="118"/>
                      </a:cubicBezTo>
                      <a:cubicBezTo>
                        <a:pt x="154" y="118"/>
                        <a:pt x="17" y="1"/>
                        <a:pt x="17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2">
                        <a:gamma/>
                        <a:shade val="66667"/>
                        <a:invGamma/>
                      </a:schemeClr>
                    </a:gs>
                    <a:gs pos="100000">
                      <a:schemeClr val="accent2"/>
                    </a:gs>
                  </a:gsLst>
                  <a:lin ang="18900000" scaled="1"/>
                </a:gra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9055" name="Freeform 143"/>
                <p:cNvSpPr>
                  <a:spLocks/>
                </p:cNvSpPr>
                <p:nvPr userDrawn="1"/>
              </p:nvSpPr>
              <p:spPr bwMode="gray">
                <a:xfrm>
                  <a:off x="2296" y="1832"/>
                  <a:ext cx="584" cy="455"/>
                </a:xfrm>
                <a:custGeom>
                  <a:avLst/>
                  <a:gdLst>
                    <a:gd name="T0" fmla="*/ 8 w 584"/>
                    <a:gd name="T1" fmla="*/ 40 h 455"/>
                    <a:gd name="T2" fmla="*/ 44 w 584"/>
                    <a:gd name="T3" fmla="*/ 108 h 455"/>
                    <a:gd name="T4" fmla="*/ 116 w 584"/>
                    <a:gd name="T5" fmla="*/ 196 h 455"/>
                    <a:gd name="T6" fmla="*/ 240 w 584"/>
                    <a:gd name="T7" fmla="*/ 304 h 455"/>
                    <a:gd name="T8" fmla="*/ 304 w 584"/>
                    <a:gd name="T9" fmla="*/ 354 h 455"/>
                    <a:gd name="T10" fmla="*/ 412 w 584"/>
                    <a:gd name="T11" fmla="*/ 440 h 455"/>
                    <a:gd name="T12" fmla="*/ 500 w 584"/>
                    <a:gd name="T13" fmla="*/ 446 h 455"/>
                    <a:gd name="T14" fmla="*/ 584 w 584"/>
                    <a:gd name="T15" fmla="*/ 410 h 455"/>
                    <a:gd name="T16" fmla="*/ 532 w 584"/>
                    <a:gd name="T17" fmla="*/ 342 h 455"/>
                    <a:gd name="T18" fmla="*/ 388 w 584"/>
                    <a:gd name="T19" fmla="*/ 235 h 455"/>
                    <a:gd name="T20" fmla="*/ 298 w 584"/>
                    <a:gd name="T21" fmla="*/ 154 h 455"/>
                    <a:gd name="T22" fmla="*/ 200 w 584"/>
                    <a:gd name="T23" fmla="*/ 52 h 455"/>
                    <a:gd name="T24" fmla="*/ 142 w 584"/>
                    <a:gd name="T25" fmla="*/ 10 h 455"/>
                    <a:gd name="T26" fmla="*/ 86 w 584"/>
                    <a:gd name="T27" fmla="*/ 0 h 455"/>
                    <a:gd name="T28" fmla="*/ 44 w 584"/>
                    <a:gd name="T29" fmla="*/ 10 h 455"/>
                    <a:gd name="T30" fmla="*/ 8 w 584"/>
                    <a:gd name="T31" fmla="*/ 40 h 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84" h="455">
                      <a:moveTo>
                        <a:pt x="8" y="40"/>
                      </a:moveTo>
                      <a:cubicBezTo>
                        <a:pt x="0" y="60"/>
                        <a:pt x="28" y="91"/>
                        <a:pt x="44" y="108"/>
                      </a:cubicBezTo>
                      <a:cubicBezTo>
                        <a:pt x="60" y="125"/>
                        <a:pt x="81" y="164"/>
                        <a:pt x="116" y="196"/>
                      </a:cubicBezTo>
                      <a:cubicBezTo>
                        <a:pt x="151" y="228"/>
                        <a:pt x="208" y="278"/>
                        <a:pt x="240" y="304"/>
                      </a:cubicBezTo>
                      <a:cubicBezTo>
                        <a:pt x="276" y="330"/>
                        <a:pt x="280" y="340"/>
                        <a:pt x="304" y="354"/>
                      </a:cubicBezTo>
                      <a:cubicBezTo>
                        <a:pt x="328" y="368"/>
                        <a:pt x="381" y="425"/>
                        <a:pt x="412" y="440"/>
                      </a:cubicBezTo>
                      <a:cubicBezTo>
                        <a:pt x="443" y="455"/>
                        <a:pt x="471" y="451"/>
                        <a:pt x="500" y="446"/>
                      </a:cubicBezTo>
                      <a:cubicBezTo>
                        <a:pt x="529" y="441"/>
                        <a:pt x="579" y="427"/>
                        <a:pt x="584" y="410"/>
                      </a:cubicBezTo>
                      <a:cubicBezTo>
                        <a:pt x="584" y="410"/>
                        <a:pt x="565" y="371"/>
                        <a:pt x="532" y="342"/>
                      </a:cubicBezTo>
                      <a:cubicBezTo>
                        <a:pt x="504" y="310"/>
                        <a:pt x="425" y="262"/>
                        <a:pt x="388" y="235"/>
                      </a:cubicBezTo>
                      <a:cubicBezTo>
                        <a:pt x="351" y="208"/>
                        <a:pt x="329" y="184"/>
                        <a:pt x="298" y="154"/>
                      </a:cubicBezTo>
                      <a:cubicBezTo>
                        <a:pt x="267" y="124"/>
                        <a:pt x="226" y="76"/>
                        <a:pt x="200" y="52"/>
                      </a:cubicBezTo>
                      <a:cubicBezTo>
                        <a:pt x="174" y="28"/>
                        <a:pt x="161" y="19"/>
                        <a:pt x="142" y="10"/>
                      </a:cubicBezTo>
                      <a:cubicBezTo>
                        <a:pt x="123" y="1"/>
                        <a:pt x="102" y="0"/>
                        <a:pt x="86" y="0"/>
                      </a:cubicBezTo>
                      <a:lnTo>
                        <a:pt x="44" y="10"/>
                      </a:lnTo>
                      <a:cubicBezTo>
                        <a:pt x="44" y="10"/>
                        <a:pt x="16" y="20"/>
                        <a:pt x="8" y="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39056" name="Group 144"/>
              <p:cNvGrpSpPr>
                <a:grpSpLocks/>
              </p:cNvGrpSpPr>
              <p:nvPr/>
            </p:nvGrpSpPr>
            <p:grpSpPr bwMode="auto">
              <a:xfrm>
                <a:off x="1784" y="1758"/>
                <a:ext cx="593" cy="494"/>
                <a:chOff x="2287" y="1832"/>
                <a:chExt cx="608" cy="512"/>
              </a:xfrm>
            </p:grpSpPr>
            <p:sp>
              <p:nvSpPr>
                <p:cNvPr id="39057" name="Freeform 145"/>
                <p:cNvSpPr>
                  <a:spLocks/>
                </p:cNvSpPr>
                <p:nvPr userDrawn="1"/>
              </p:nvSpPr>
              <p:spPr bwMode="gray">
                <a:xfrm>
                  <a:off x="2287" y="1871"/>
                  <a:ext cx="608" cy="473"/>
                </a:xfrm>
                <a:custGeom>
                  <a:avLst/>
                  <a:gdLst>
                    <a:gd name="T0" fmla="*/ 17 w 608"/>
                    <a:gd name="T1" fmla="*/ 1 h 473"/>
                    <a:gd name="T2" fmla="*/ 4 w 608"/>
                    <a:gd name="T3" fmla="*/ 39 h 473"/>
                    <a:gd name="T4" fmla="*/ 16 w 608"/>
                    <a:gd name="T5" fmla="*/ 82 h 473"/>
                    <a:gd name="T6" fmla="*/ 98 w 608"/>
                    <a:gd name="T7" fmla="*/ 178 h 473"/>
                    <a:gd name="T8" fmla="*/ 167 w 608"/>
                    <a:gd name="T9" fmla="*/ 256 h 473"/>
                    <a:gd name="T10" fmla="*/ 265 w 608"/>
                    <a:gd name="T11" fmla="*/ 345 h 473"/>
                    <a:gd name="T12" fmla="*/ 391 w 608"/>
                    <a:gd name="T13" fmla="*/ 451 h 473"/>
                    <a:gd name="T14" fmla="*/ 515 w 608"/>
                    <a:gd name="T15" fmla="*/ 468 h 473"/>
                    <a:gd name="T16" fmla="*/ 595 w 608"/>
                    <a:gd name="T17" fmla="*/ 420 h 473"/>
                    <a:gd name="T18" fmla="*/ 595 w 608"/>
                    <a:gd name="T19" fmla="*/ 373 h 473"/>
                    <a:gd name="T20" fmla="*/ 154 w 608"/>
                    <a:gd name="T21" fmla="*/ 118 h 473"/>
                    <a:gd name="T22" fmla="*/ 17 w 608"/>
                    <a:gd name="T23" fmla="*/ 1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8" h="473">
                      <a:moveTo>
                        <a:pt x="17" y="1"/>
                      </a:moveTo>
                      <a:cubicBezTo>
                        <a:pt x="13" y="0"/>
                        <a:pt x="4" y="26"/>
                        <a:pt x="4" y="39"/>
                      </a:cubicBezTo>
                      <a:cubicBezTo>
                        <a:pt x="4" y="52"/>
                        <a:pt x="0" y="59"/>
                        <a:pt x="16" y="82"/>
                      </a:cubicBezTo>
                      <a:cubicBezTo>
                        <a:pt x="32" y="105"/>
                        <a:pt x="73" y="149"/>
                        <a:pt x="98" y="178"/>
                      </a:cubicBezTo>
                      <a:cubicBezTo>
                        <a:pt x="123" y="207"/>
                        <a:pt x="139" y="228"/>
                        <a:pt x="167" y="256"/>
                      </a:cubicBezTo>
                      <a:cubicBezTo>
                        <a:pt x="195" y="284"/>
                        <a:pt x="228" y="313"/>
                        <a:pt x="265" y="345"/>
                      </a:cubicBezTo>
                      <a:cubicBezTo>
                        <a:pt x="302" y="377"/>
                        <a:pt x="349" y="431"/>
                        <a:pt x="391" y="451"/>
                      </a:cubicBezTo>
                      <a:cubicBezTo>
                        <a:pt x="433" y="471"/>
                        <a:pt x="481" y="473"/>
                        <a:pt x="515" y="468"/>
                      </a:cubicBezTo>
                      <a:cubicBezTo>
                        <a:pt x="549" y="463"/>
                        <a:pt x="582" y="436"/>
                        <a:pt x="595" y="420"/>
                      </a:cubicBezTo>
                      <a:cubicBezTo>
                        <a:pt x="608" y="404"/>
                        <a:pt x="596" y="382"/>
                        <a:pt x="595" y="373"/>
                      </a:cubicBezTo>
                      <a:cubicBezTo>
                        <a:pt x="586" y="356"/>
                        <a:pt x="250" y="180"/>
                        <a:pt x="154" y="118"/>
                      </a:cubicBezTo>
                      <a:cubicBezTo>
                        <a:pt x="154" y="118"/>
                        <a:pt x="17" y="1"/>
                        <a:pt x="17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1">
                        <a:gamma/>
                        <a:shade val="66667"/>
                        <a:invGamma/>
                      </a:schemeClr>
                    </a:gs>
                    <a:gs pos="100000">
                      <a:schemeClr val="accent1"/>
                    </a:gs>
                  </a:gsLst>
                  <a:lin ang="18900000" scaled="1"/>
                </a:gra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9058" name="Freeform 146"/>
                <p:cNvSpPr>
                  <a:spLocks/>
                </p:cNvSpPr>
                <p:nvPr userDrawn="1"/>
              </p:nvSpPr>
              <p:spPr bwMode="gray">
                <a:xfrm>
                  <a:off x="2296" y="1832"/>
                  <a:ext cx="584" cy="455"/>
                </a:xfrm>
                <a:custGeom>
                  <a:avLst/>
                  <a:gdLst>
                    <a:gd name="T0" fmla="*/ 8 w 584"/>
                    <a:gd name="T1" fmla="*/ 40 h 455"/>
                    <a:gd name="T2" fmla="*/ 44 w 584"/>
                    <a:gd name="T3" fmla="*/ 108 h 455"/>
                    <a:gd name="T4" fmla="*/ 116 w 584"/>
                    <a:gd name="T5" fmla="*/ 196 h 455"/>
                    <a:gd name="T6" fmla="*/ 240 w 584"/>
                    <a:gd name="T7" fmla="*/ 304 h 455"/>
                    <a:gd name="T8" fmla="*/ 304 w 584"/>
                    <a:gd name="T9" fmla="*/ 354 h 455"/>
                    <a:gd name="T10" fmla="*/ 412 w 584"/>
                    <a:gd name="T11" fmla="*/ 440 h 455"/>
                    <a:gd name="T12" fmla="*/ 500 w 584"/>
                    <a:gd name="T13" fmla="*/ 446 h 455"/>
                    <a:gd name="T14" fmla="*/ 584 w 584"/>
                    <a:gd name="T15" fmla="*/ 410 h 455"/>
                    <a:gd name="T16" fmla="*/ 532 w 584"/>
                    <a:gd name="T17" fmla="*/ 342 h 455"/>
                    <a:gd name="T18" fmla="*/ 388 w 584"/>
                    <a:gd name="T19" fmla="*/ 235 h 455"/>
                    <a:gd name="T20" fmla="*/ 298 w 584"/>
                    <a:gd name="T21" fmla="*/ 154 h 455"/>
                    <a:gd name="T22" fmla="*/ 200 w 584"/>
                    <a:gd name="T23" fmla="*/ 52 h 455"/>
                    <a:gd name="T24" fmla="*/ 142 w 584"/>
                    <a:gd name="T25" fmla="*/ 10 h 455"/>
                    <a:gd name="T26" fmla="*/ 86 w 584"/>
                    <a:gd name="T27" fmla="*/ 0 h 455"/>
                    <a:gd name="T28" fmla="*/ 44 w 584"/>
                    <a:gd name="T29" fmla="*/ 10 h 455"/>
                    <a:gd name="T30" fmla="*/ 8 w 584"/>
                    <a:gd name="T31" fmla="*/ 40 h 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84" h="455">
                      <a:moveTo>
                        <a:pt x="8" y="40"/>
                      </a:moveTo>
                      <a:cubicBezTo>
                        <a:pt x="0" y="60"/>
                        <a:pt x="28" y="91"/>
                        <a:pt x="44" y="108"/>
                      </a:cubicBezTo>
                      <a:cubicBezTo>
                        <a:pt x="60" y="125"/>
                        <a:pt x="81" y="164"/>
                        <a:pt x="116" y="196"/>
                      </a:cubicBezTo>
                      <a:cubicBezTo>
                        <a:pt x="151" y="228"/>
                        <a:pt x="208" y="278"/>
                        <a:pt x="240" y="304"/>
                      </a:cubicBezTo>
                      <a:cubicBezTo>
                        <a:pt x="276" y="330"/>
                        <a:pt x="280" y="340"/>
                        <a:pt x="304" y="354"/>
                      </a:cubicBezTo>
                      <a:cubicBezTo>
                        <a:pt x="328" y="368"/>
                        <a:pt x="381" y="425"/>
                        <a:pt x="412" y="440"/>
                      </a:cubicBezTo>
                      <a:cubicBezTo>
                        <a:pt x="443" y="455"/>
                        <a:pt x="471" y="451"/>
                        <a:pt x="500" y="446"/>
                      </a:cubicBezTo>
                      <a:cubicBezTo>
                        <a:pt x="529" y="441"/>
                        <a:pt x="579" y="427"/>
                        <a:pt x="584" y="410"/>
                      </a:cubicBezTo>
                      <a:cubicBezTo>
                        <a:pt x="584" y="410"/>
                        <a:pt x="565" y="371"/>
                        <a:pt x="532" y="342"/>
                      </a:cubicBezTo>
                      <a:cubicBezTo>
                        <a:pt x="504" y="310"/>
                        <a:pt x="425" y="262"/>
                        <a:pt x="388" y="235"/>
                      </a:cubicBezTo>
                      <a:cubicBezTo>
                        <a:pt x="351" y="208"/>
                        <a:pt x="329" y="184"/>
                        <a:pt x="298" y="154"/>
                      </a:cubicBezTo>
                      <a:cubicBezTo>
                        <a:pt x="267" y="124"/>
                        <a:pt x="226" y="76"/>
                        <a:pt x="200" y="52"/>
                      </a:cubicBezTo>
                      <a:cubicBezTo>
                        <a:pt x="174" y="28"/>
                        <a:pt x="161" y="19"/>
                        <a:pt x="142" y="10"/>
                      </a:cubicBezTo>
                      <a:cubicBezTo>
                        <a:pt x="123" y="1"/>
                        <a:pt x="102" y="0"/>
                        <a:pt x="86" y="0"/>
                      </a:cubicBezTo>
                      <a:lnTo>
                        <a:pt x="44" y="10"/>
                      </a:lnTo>
                      <a:cubicBezTo>
                        <a:pt x="44" y="10"/>
                        <a:pt x="16" y="20"/>
                        <a:pt x="8" y="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39059" name="Group 147"/>
              <p:cNvGrpSpPr>
                <a:grpSpLocks/>
              </p:cNvGrpSpPr>
              <p:nvPr/>
            </p:nvGrpSpPr>
            <p:grpSpPr bwMode="auto">
              <a:xfrm rot="-247338">
                <a:off x="2110" y="1651"/>
                <a:ext cx="546" cy="438"/>
                <a:chOff x="2287" y="1832"/>
                <a:chExt cx="608" cy="512"/>
              </a:xfrm>
            </p:grpSpPr>
            <p:sp>
              <p:nvSpPr>
                <p:cNvPr id="39060" name="Freeform 148"/>
                <p:cNvSpPr>
                  <a:spLocks/>
                </p:cNvSpPr>
                <p:nvPr userDrawn="1"/>
              </p:nvSpPr>
              <p:spPr bwMode="gray">
                <a:xfrm>
                  <a:off x="2287" y="1871"/>
                  <a:ext cx="608" cy="473"/>
                </a:xfrm>
                <a:custGeom>
                  <a:avLst/>
                  <a:gdLst>
                    <a:gd name="T0" fmla="*/ 17 w 608"/>
                    <a:gd name="T1" fmla="*/ 1 h 473"/>
                    <a:gd name="T2" fmla="*/ 4 w 608"/>
                    <a:gd name="T3" fmla="*/ 39 h 473"/>
                    <a:gd name="T4" fmla="*/ 16 w 608"/>
                    <a:gd name="T5" fmla="*/ 82 h 473"/>
                    <a:gd name="T6" fmla="*/ 98 w 608"/>
                    <a:gd name="T7" fmla="*/ 178 h 473"/>
                    <a:gd name="T8" fmla="*/ 167 w 608"/>
                    <a:gd name="T9" fmla="*/ 256 h 473"/>
                    <a:gd name="T10" fmla="*/ 265 w 608"/>
                    <a:gd name="T11" fmla="*/ 345 h 473"/>
                    <a:gd name="T12" fmla="*/ 391 w 608"/>
                    <a:gd name="T13" fmla="*/ 451 h 473"/>
                    <a:gd name="T14" fmla="*/ 515 w 608"/>
                    <a:gd name="T15" fmla="*/ 468 h 473"/>
                    <a:gd name="T16" fmla="*/ 595 w 608"/>
                    <a:gd name="T17" fmla="*/ 420 h 473"/>
                    <a:gd name="T18" fmla="*/ 595 w 608"/>
                    <a:gd name="T19" fmla="*/ 373 h 473"/>
                    <a:gd name="T20" fmla="*/ 154 w 608"/>
                    <a:gd name="T21" fmla="*/ 118 h 473"/>
                    <a:gd name="T22" fmla="*/ 17 w 608"/>
                    <a:gd name="T23" fmla="*/ 1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8" h="473">
                      <a:moveTo>
                        <a:pt x="17" y="1"/>
                      </a:moveTo>
                      <a:cubicBezTo>
                        <a:pt x="13" y="0"/>
                        <a:pt x="4" y="26"/>
                        <a:pt x="4" y="39"/>
                      </a:cubicBezTo>
                      <a:cubicBezTo>
                        <a:pt x="4" y="52"/>
                        <a:pt x="0" y="59"/>
                        <a:pt x="16" y="82"/>
                      </a:cubicBezTo>
                      <a:cubicBezTo>
                        <a:pt x="32" y="105"/>
                        <a:pt x="73" y="149"/>
                        <a:pt x="98" y="178"/>
                      </a:cubicBezTo>
                      <a:cubicBezTo>
                        <a:pt x="123" y="207"/>
                        <a:pt x="139" y="228"/>
                        <a:pt x="167" y="256"/>
                      </a:cubicBezTo>
                      <a:cubicBezTo>
                        <a:pt x="195" y="284"/>
                        <a:pt x="228" y="313"/>
                        <a:pt x="265" y="345"/>
                      </a:cubicBezTo>
                      <a:cubicBezTo>
                        <a:pt x="302" y="377"/>
                        <a:pt x="349" y="431"/>
                        <a:pt x="391" y="451"/>
                      </a:cubicBezTo>
                      <a:cubicBezTo>
                        <a:pt x="433" y="471"/>
                        <a:pt x="481" y="473"/>
                        <a:pt x="515" y="468"/>
                      </a:cubicBezTo>
                      <a:cubicBezTo>
                        <a:pt x="549" y="463"/>
                        <a:pt x="582" y="436"/>
                        <a:pt x="595" y="420"/>
                      </a:cubicBezTo>
                      <a:cubicBezTo>
                        <a:pt x="608" y="404"/>
                        <a:pt x="596" y="382"/>
                        <a:pt x="595" y="373"/>
                      </a:cubicBezTo>
                      <a:cubicBezTo>
                        <a:pt x="586" y="356"/>
                        <a:pt x="250" y="180"/>
                        <a:pt x="154" y="118"/>
                      </a:cubicBezTo>
                      <a:cubicBezTo>
                        <a:pt x="154" y="118"/>
                        <a:pt x="17" y="1"/>
                        <a:pt x="17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2">
                        <a:gamma/>
                        <a:shade val="66667"/>
                        <a:invGamma/>
                      </a:schemeClr>
                    </a:gs>
                    <a:gs pos="100000">
                      <a:schemeClr val="accent2"/>
                    </a:gs>
                  </a:gsLst>
                  <a:lin ang="18900000" scaled="1"/>
                </a:gra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9061" name="Freeform 149"/>
                <p:cNvSpPr>
                  <a:spLocks/>
                </p:cNvSpPr>
                <p:nvPr userDrawn="1"/>
              </p:nvSpPr>
              <p:spPr bwMode="gray">
                <a:xfrm>
                  <a:off x="2296" y="1832"/>
                  <a:ext cx="584" cy="455"/>
                </a:xfrm>
                <a:custGeom>
                  <a:avLst/>
                  <a:gdLst>
                    <a:gd name="T0" fmla="*/ 8 w 584"/>
                    <a:gd name="T1" fmla="*/ 40 h 455"/>
                    <a:gd name="T2" fmla="*/ 44 w 584"/>
                    <a:gd name="T3" fmla="*/ 108 h 455"/>
                    <a:gd name="T4" fmla="*/ 116 w 584"/>
                    <a:gd name="T5" fmla="*/ 196 h 455"/>
                    <a:gd name="T6" fmla="*/ 240 w 584"/>
                    <a:gd name="T7" fmla="*/ 304 h 455"/>
                    <a:gd name="T8" fmla="*/ 304 w 584"/>
                    <a:gd name="T9" fmla="*/ 354 h 455"/>
                    <a:gd name="T10" fmla="*/ 412 w 584"/>
                    <a:gd name="T11" fmla="*/ 440 h 455"/>
                    <a:gd name="T12" fmla="*/ 500 w 584"/>
                    <a:gd name="T13" fmla="*/ 446 h 455"/>
                    <a:gd name="T14" fmla="*/ 584 w 584"/>
                    <a:gd name="T15" fmla="*/ 410 h 455"/>
                    <a:gd name="T16" fmla="*/ 532 w 584"/>
                    <a:gd name="T17" fmla="*/ 342 h 455"/>
                    <a:gd name="T18" fmla="*/ 388 w 584"/>
                    <a:gd name="T19" fmla="*/ 235 h 455"/>
                    <a:gd name="T20" fmla="*/ 298 w 584"/>
                    <a:gd name="T21" fmla="*/ 154 h 455"/>
                    <a:gd name="T22" fmla="*/ 200 w 584"/>
                    <a:gd name="T23" fmla="*/ 52 h 455"/>
                    <a:gd name="T24" fmla="*/ 142 w 584"/>
                    <a:gd name="T25" fmla="*/ 10 h 455"/>
                    <a:gd name="T26" fmla="*/ 86 w 584"/>
                    <a:gd name="T27" fmla="*/ 0 h 455"/>
                    <a:gd name="T28" fmla="*/ 44 w 584"/>
                    <a:gd name="T29" fmla="*/ 10 h 455"/>
                    <a:gd name="T30" fmla="*/ 8 w 584"/>
                    <a:gd name="T31" fmla="*/ 40 h 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84" h="455">
                      <a:moveTo>
                        <a:pt x="8" y="40"/>
                      </a:moveTo>
                      <a:cubicBezTo>
                        <a:pt x="0" y="60"/>
                        <a:pt x="28" y="91"/>
                        <a:pt x="44" y="108"/>
                      </a:cubicBezTo>
                      <a:cubicBezTo>
                        <a:pt x="60" y="125"/>
                        <a:pt x="81" y="164"/>
                        <a:pt x="116" y="196"/>
                      </a:cubicBezTo>
                      <a:cubicBezTo>
                        <a:pt x="151" y="228"/>
                        <a:pt x="208" y="278"/>
                        <a:pt x="240" y="304"/>
                      </a:cubicBezTo>
                      <a:cubicBezTo>
                        <a:pt x="276" y="330"/>
                        <a:pt x="280" y="340"/>
                        <a:pt x="304" y="354"/>
                      </a:cubicBezTo>
                      <a:cubicBezTo>
                        <a:pt x="328" y="368"/>
                        <a:pt x="381" y="425"/>
                        <a:pt x="412" y="440"/>
                      </a:cubicBezTo>
                      <a:cubicBezTo>
                        <a:pt x="443" y="455"/>
                        <a:pt x="471" y="451"/>
                        <a:pt x="500" y="446"/>
                      </a:cubicBezTo>
                      <a:cubicBezTo>
                        <a:pt x="529" y="441"/>
                        <a:pt x="579" y="427"/>
                        <a:pt x="584" y="410"/>
                      </a:cubicBezTo>
                      <a:cubicBezTo>
                        <a:pt x="584" y="410"/>
                        <a:pt x="565" y="371"/>
                        <a:pt x="532" y="342"/>
                      </a:cubicBezTo>
                      <a:cubicBezTo>
                        <a:pt x="504" y="310"/>
                        <a:pt x="425" y="262"/>
                        <a:pt x="388" y="235"/>
                      </a:cubicBezTo>
                      <a:cubicBezTo>
                        <a:pt x="351" y="208"/>
                        <a:pt x="329" y="184"/>
                        <a:pt x="298" y="154"/>
                      </a:cubicBezTo>
                      <a:cubicBezTo>
                        <a:pt x="267" y="124"/>
                        <a:pt x="226" y="76"/>
                        <a:pt x="200" y="52"/>
                      </a:cubicBezTo>
                      <a:cubicBezTo>
                        <a:pt x="174" y="28"/>
                        <a:pt x="161" y="19"/>
                        <a:pt x="142" y="10"/>
                      </a:cubicBezTo>
                      <a:cubicBezTo>
                        <a:pt x="123" y="1"/>
                        <a:pt x="102" y="0"/>
                        <a:pt x="86" y="0"/>
                      </a:cubicBezTo>
                      <a:lnTo>
                        <a:pt x="44" y="10"/>
                      </a:lnTo>
                      <a:cubicBezTo>
                        <a:pt x="44" y="10"/>
                        <a:pt x="16" y="20"/>
                        <a:pt x="8" y="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</p:grpSp>
          <p:pic>
            <p:nvPicPr>
              <p:cNvPr id="39062" name="Picture 150" descr="1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gray">
              <a:xfrm>
                <a:off x="1382" y="1166"/>
                <a:ext cx="924" cy="97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grpSp>
        <p:nvGrpSpPr>
          <p:cNvPr id="39063" name="Group 151"/>
          <p:cNvGrpSpPr>
            <a:grpSpLocks/>
          </p:cNvGrpSpPr>
          <p:nvPr userDrawn="1"/>
        </p:nvGrpSpPr>
        <p:grpSpPr bwMode="auto">
          <a:xfrm>
            <a:off x="6864351" y="3783014"/>
            <a:ext cx="903816" cy="515937"/>
            <a:chOff x="3587" y="2640"/>
            <a:chExt cx="438" cy="337"/>
          </a:xfrm>
        </p:grpSpPr>
        <p:sp>
          <p:nvSpPr>
            <p:cNvPr id="39064" name="Freeform 152"/>
            <p:cNvSpPr>
              <a:spLocks/>
            </p:cNvSpPr>
            <p:nvPr userDrawn="1"/>
          </p:nvSpPr>
          <p:spPr bwMode="gray">
            <a:xfrm>
              <a:off x="3587" y="2640"/>
              <a:ext cx="438" cy="337"/>
            </a:xfrm>
            <a:custGeom>
              <a:avLst/>
              <a:gdLst>
                <a:gd name="T0" fmla="*/ 237 w 629"/>
                <a:gd name="T1" fmla="*/ 112 h 484"/>
                <a:gd name="T2" fmla="*/ 440 w 629"/>
                <a:gd name="T3" fmla="*/ 168 h 484"/>
                <a:gd name="T4" fmla="*/ 468 w 629"/>
                <a:gd name="T5" fmla="*/ 337 h 484"/>
                <a:gd name="T6" fmla="*/ 284 w 629"/>
                <a:gd name="T7" fmla="*/ 405 h 484"/>
                <a:gd name="T8" fmla="*/ 140 w 629"/>
                <a:gd name="T9" fmla="*/ 271 h 484"/>
                <a:gd name="T10" fmla="*/ 237 w 629"/>
                <a:gd name="T11" fmla="*/ 112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  <p:sp>
          <p:nvSpPr>
            <p:cNvPr id="39065" name="Oval 153"/>
            <p:cNvSpPr>
              <a:spLocks noChangeArrowheads="1"/>
            </p:cNvSpPr>
            <p:nvPr userDrawn="1"/>
          </p:nvSpPr>
          <p:spPr bwMode="gray">
            <a:xfrm>
              <a:off x="3752" y="2776"/>
              <a:ext cx="100" cy="86"/>
            </a:xfrm>
            <a:prstGeom prst="ellipse">
              <a:avLst/>
            </a:prstGeom>
            <a:solidFill>
              <a:srgbClr val="FFFFFF"/>
            </a:solidFill>
            <a:ln w="9525" algn="ctr">
              <a:solidFill>
                <a:srgbClr val="503F2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39066" name="Group 154"/>
          <p:cNvGrpSpPr>
            <a:grpSpLocks/>
          </p:cNvGrpSpPr>
          <p:nvPr userDrawn="1"/>
        </p:nvGrpSpPr>
        <p:grpSpPr bwMode="auto">
          <a:xfrm>
            <a:off x="4091517" y="5105400"/>
            <a:ext cx="1234016" cy="704850"/>
            <a:chOff x="2451" y="368"/>
            <a:chExt cx="629" cy="484"/>
          </a:xfrm>
        </p:grpSpPr>
        <p:sp>
          <p:nvSpPr>
            <p:cNvPr id="39067" name="Freeform 155"/>
            <p:cNvSpPr>
              <a:spLocks/>
            </p:cNvSpPr>
            <p:nvPr userDrawn="1"/>
          </p:nvSpPr>
          <p:spPr bwMode="gray">
            <a:xfrm>
              <a:off x="2451" y="368"/>
              <a:ext cx="629" cy="484"/>
            </a:xfrm>
            <a:custGeom>
              <a:avLst/>
              <a:gdLst>
                <a:gd name="T0" fmla="*/ 237 w 629"/>
                <a:gd name="T1" fmla="*/ 112 h 484"/>
                <a:gd name="T2" fmla="*/ 440 w 629"/>
                <a:gd name="T3" fmla="*/ 168 h 484"/>
                <a:gd name="T4" fmla="*/ 468 w 629"/>
                <a:gd name="T5" fmla="*/ 337 h 484"/>
                <a:gd name="T6" fmla="*/ 284 w 629"/>
                <a:gd name="T7" fmla="*/ 405 h 484"/>
                <a:gd name="T8" fmla="*/ 140 w 629"/>
                <a:gd name="T9" fmla="*/ 271 h 484"/>
                <a:gd name="T10" fmla="*/ 237 w 629"/>
                <a:gd name="T11" fmla="*/ 112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hlink">
                <a:alpha val="50000"/>
              </a:schemeClr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  <p:sp>
          <p:nvSpPr>
            <p:cNvPr id="39068" name="Oval 156"/>
            <p:cNvSpPr>
              <a:spLocks noChangeArrowheads="1"/>
            </p:cNvSpPr>
            <p:nvPr userDrawn="1"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/>
            </a:solidFill>
            <a:ln w="9525" algn="ctr">
              <a:solidFill>
                <a:srgbClr val="503F2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</p:grpSp>
      <p:sp>
        <p:nvSpPr>
          <p:cNvPr id="39069" name="Freeform 157"/>
          <p:cNvSpPr>
            <a:spLocks/>
          </p:cNvSpPr>
          <p:nvPr userDrawn="1"/>
        </p:nvSpPr>
        <p:spPr bwMode="gray">
          <a:xfrm>
            <a:off x="2309285" y="4811714"/>
            <a:ext cx="1206500" cy="852487"/>
          </a:xfrm>
          <a:custGeom>
            <a:avLst/>
            <a:gdLst>
              <a:gd name="T0" fmla="*/ 267 w 566"/>
              <a:gd name="T1" fmla="*/ 0 h 539"/>
              <a:gd name="T2" fmla="*/ 356 w 566"/>
              <a:gd name="T3" fmla="*/ 155 h 539"/>
              <a:gd name="T4" fmla="*/ 566 w 566"/>
              <a:gd name="T5" fmla="*/ 174 h 539"/>
              <a:gd name="T6" fmla="*/ 420 w 566"/>
              <a:gd name="T7" fmla="*/ 329 h 539"/>
              <a:gd name="T8" fmla="*/ 457 w 566"/>
              <a:gd name="T9" fmla="*/ 530 h 539"/>
              <a:gd name="T10" fmla="*/ 301 w 566"/>
              <a:gd name="T11" fmla="*/ 411 h 539"/>
              <a:gd name="T12" fmla="*/ 109 w 566"/>
              <a:gd name="T13" fmla="*/ 539 h 539"/>
              <a:gd name="T14" fmla="*/ 164 w 566"/>
              <a:gd name="T15" fmla="*/ 329 h 539"/>
              <a:gd name="T16" fmla="*/ 0 w 566"/>
              <a:gd name="T17" fmla="*/ 183 h 539"/>
              <a:gd name="T18" fmla="*/ 210 w 566"/>
              <a:gd name="T19" fmla="*/ 155 h 539"/>
              <a:gd name="T20" fmla="*/ 267 w 566"/>
              <a:gd name="T2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accent2">
              <a:alpha val="3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39029" name="Rectangle 117"/>
          <p:cNvSpPr>
            <a:spLocks noGrp="1" noChangeArrowheads="1"/>
          </p:cNvSpPr>
          <p:nvPr>
            <p:ph type="subTitle" idx="1"/>
          </p:nvPr>
        </p:nvSpPr>
        <p:spPr>
          <a:xfrm>
            <a:off x="3149600" y="5794375"/>
            <a:ext cx="8534400" cy="457200"/>
          </a:xfrm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0" indent="0" algn="r" eaLnBrk="1" hangingPunct="1">
              <a:buFontTx/>
              <a:buNone/>
              <a:defRPr sz="2200" smtClean="0">
                <a:latin typeface="Candara" panose="020E0502030303020204" pitchFamily="34" charset="0"/>
              </a:defRPr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39034" name="Rectangle 122"/>
          <p:cNvSpPr>
            <a:spLocks noGrp="1" noChangeArrowheads="1"/>
          </p:cNvSpPr>
          <p:nvPr>
            <p:ph type="ctrTitle"/>
          </p:nvPr>
        </p:nvSpPr>
        <p:spPr bwMode="auto">
          <a:xfrm>
            <a:off x="4165600" y="4419601"/>
            <a:ext cx="7518400" cy="1470025"/>
          </a:xfrm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r" eaLnBrk="1" hangingPunct="1">
              <a:defRPr sz="5000" smtClean="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513681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3624BF-2B29-4108-AB38-B79AB7F2BB6F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4568C6-A503-4FF6-9479-041F631E227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25319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82941-F9A3-4C63-BDD9-4172B5FB8BC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95DAAC-648B-450B-9D4E-672254C6AF89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302704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E9990F-9544-4798-9937-47B78AEE7E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F166DE-76FF-4667-A222-567457C5281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686701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4EB66-408E-45EB-B125-338188B5B33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7464F7-5A00-402E-A382-89111DC768F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71205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E83EE0-273D-4B83-8874-11BAD16E5FD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840B60-139C-4DD5-A5C7-66E7576341FD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011998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364053-811A-46B4-A527-4E4CE9F4AF3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2DBFDA-9BA6-46D7-8970-1E078B4B508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628858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24DC05-5C59-46BE-9868-68383BDCF44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D209AF-DEDC-45C8-92CB-21D87A2CDD6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90638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AF275F-2D7A-4092-B14F-D141F7A38BE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830B47-9C3A-4775-A8FD-861313E27FF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785852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53A07F-E2A0-4B59-9B62-45F15CCDD4C6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4151A3-2AEF-4CEA-8B1D-134A4C061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079468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A38511-E0E5-4CCF-BF7B-FFD3516446C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F625CF-18F0-4283-A7AD-0ABE16C1E5E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20649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AC4409-E7CE-4590-B2BC-E97421ACA9F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F5BDB9-6111-4AFC-A7C6-39839EB1D6B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47365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190501"/>
            <a:ext cx="2743200" cy="59356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90501"/>
            <a:ext cx="8026400" cy="59356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2432A95-3291-41CD-8673-73908CA5D283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61F61C-F815-41B7-B303-84691E0F550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87140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7764C7-FE76-43E5-8336-4326B21EE8F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1D48B0-17E9-4E31-9E4A-998932B4BEC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049637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82941-F9A3-4C63-BDD9-4172B5FB8BC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95DAAC-648B-450B-9D4E-672254C6AF89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19421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E9990F-9544-4798-9937-47B78AEE7E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F166DE-76FF-4667-A222-567457C5281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297454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4EB66-408E-45EB-B125-338188B5B33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7464F7-5A00-402E-A382-89111DC768F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925062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E83EE0-273D-4B83-8874-11BAD16E5FD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840B60-139C-4DD5-A5C7-66E7576341FD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01262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364053-811A-46B4-A527-4E4CE9F4AF3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2DBFDA-9BA6-46D7-8970-1E078B4B508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243977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24DC05-5C59-46BE-9868-68383BDCF44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D209AF-DEDC-45C8-92CB-21D87A2CDD6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749501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AF275F-2D7A-4092-B14F-D141F7A38BE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830B47-9C3A-4775-A8FD-861313E27FF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463433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53A07F-E2A0-4B59-9B62-45F15CCDD4C6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4151A3-2AEF-4CEA-8B1D-134A4C061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660489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A38511-E0E5-4CCF-BF7B-FFD3516446C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F625CF-18F0-4283-A7AD-0ABE16C1E5E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89618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0" y="190500"/>
            <a:ext cx="8940800" cy="9144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AE48436-3640-489D-902E-E15C7027F1C5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A44D56-3779-4706-8C5A-3AFA40EF4B1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613158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AC4409-E7CE-4590-B2BC-E97421ACA9F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F5BDB9-6111-4AFC-A7C6-39839EB1D6B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33066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7764C7-FE76-43E5-8336-4326B21EE8F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1D48B0-17E9-4E31-9E4A-998932B4BEC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843164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82941-F9A3-4C63-BDD9-4172B5FB8BC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95DAAC-648B-450B-9D4E-672254C6AF89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3256128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E9990F-9544-4798-9937-47B78AEE7E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F166DE-76FF-4667-A222-567457C5281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76369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4EB66-408E-45EB-B125-338188B5B33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7464F7-5A00-402E-A382-89111DC768F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0967083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E83EE0-273D-4B83-8874-11BAD16E5FD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840B60-139C-4DD5-A5C7-66E7576341FD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834559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364053-811A-46B4-A527-4E4CE9F4AF3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2DBFDA-9BA6-46D7-8970-1E078B4B508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70421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24DC05-5C59-46BE-9868-68383BDCF44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D209AF-DEDC-45C8-92CB-21D87A2CDD6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55982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AF275F-2D7A-4092-B14F-D141F7A38BE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830B47-9C3A-4775-A8FD-861313E27FF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801118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53A07F-E2A0-4B59-9B62-45F15CCDD4C6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4151A3-2AEF-4CEA-8B1D-134A4C061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09258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0" y="190500"/>
            <a:ext cx="8940800" cy="9144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09600" y="1600201"/>
            <a:ext cx="10972800" cy="4525963"/>
          </a:xfrm>
        </p:spPr>
        <p:txBody>
          <a:bodyPr/>
          <a:lstStyle/>
          <a:p>
            <a:pPr lvl="0"/>
            <a:r>
              <a:rPr lang="en-US" noProof="0"/>
              <a:t>Click icon to add chart</a:t>
            </a:r>
          </a:p>
        </p:txBody>
      </p:sp>
      <p:sp>
        <p:nvSpPr>
          <p:cNvPr id="4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D5B850-36AC-46C3-97CB-1720788E4F13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760D1B-E2C9-4B2D-9AF7-FC6A8A7EEE8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321912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A38511-E0E5-4CCF-BF7B-FFD3516446C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F625CF-18F0-4283-A7AD-0ABE16C1E5E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275904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AC4409-E7CE-4590-B2BC-E97421ACA9F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F5BDB9-6111-4AFC-A7C6-39839EB1D6B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116236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7764C7-FE76-43E5-8336-4326B21EE8F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1D48B0-17E9-4E31-9E4A-998932B4BEC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903938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82941-F9A3-4C63-BDD9-4172B5FB8BC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95DAAC-648B-450B-9D4E-672254C6AF89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4424272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E9990F-9544-4798-9937-47B78AEE7E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F166DE-76FF-4667-A222-567457C5281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89966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4EB66-408E-45EB-B125-338188B5B33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7464F7-5A00-402E-A382-89111DC768F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0147273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E83EE0-273D-4B83-8874-11BAD16E5FD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840B60-139C-4DD5-A5C7-66E7576341FD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369376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364053-811A-46B4-A527-4E4CE9F4AF3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2DBFDA-9BA6-46D7-8970-1E078B4B508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087079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24DC05-5C59-46BE-9868-68383BDCF44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D209AF-DEDC-45C8-92CB-21D87A2CDD6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73135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AF275F-2D7A-4092-B14F-D141F7A38BE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830B47-9C3A-4775-A8FD-861313E27FF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11169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70"/>
          <p:cNvGrpSpPr>
            <a:grpSpLocks/>
          </p:cNvGrpSpPr>
          <p:nvPr/>
        </p:nvGrpSpPr>
        <p:grpSpPr bwMode="auto">
          <a:xfrm rot="203842">
            <a:off x="4222751" y="841375"/>
            <a:ext cx="158749" cy="331788"/>
            <a:chOff x="450" y="2409"/>
            <a:chExt cx="271" cy="757"/>
          </a:xfrm>
        </p:grpSpPr>
        <p:sp>
          <p:nvSpPr>
            <p:cNvPr id="36885" name="Freeform 71"/>
            <p:cNvSpPr>
              <a:spLocks/>
            </p:cNvSpPr>
            <p:nvPr/>
          </p:nvSpPr>
          <p:spPr bwMode="gray">
            <a:xfrm>
              <a:off x="608" y="2409"/>
              <a:ext cx="113" cy="687"/>
            </a:xfrm>
            <a:custGeom>
              <a:avLst/>
              <a:gdLst>
                <a:gd name="T0" fmla="*/ 0 w 176"/>
                <a:gd name="T1" fmla="*/ 443 h 1065"/>
                <a:gd name="T2" fmla="*/ 65 w 176"/>
                <a:gd name="T3" fmla="*/ 0 h 1065"/>
                <a:gd name="T4" fmla="*/ 0 60000 65536"/>
                <a:gd name="T5" fmla="*/ 0 60000 65536"/>
                <a:gd name="T6" fmla="*/ 0 w 176"/>
                <a:gd name="T7" fmla="*/ 0 h 1065"/>
                <a:gd name="T8" fmla="*/ 176 w 176"/>
                <a:gd name="T9" fmla="*/ 1065 h 106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6" h="1065">
                  <a:moveTo>
                    <a:pt x="0" y="1065"/>
                  </a:moveTo>
                  <a:cubicBezTo>
                    <a:pt x="176" y="861"/>
                    <a:pt x="42" y="367"/>
                    <a:pt x="159" y="0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FFFFFF"/>
                </a:solidFill>
              </a:endParaRPr>
            </a:p>
          </p:txBody>
        </p:sp>
        <p:sp>
          <p:nvSpPr>
            <p:cNvPr id="36886" name="Oval 73"/>
            <p:cNvSpPr>
              <a:spLocks noChangeArrowheads="1"/>
            </p:cNvSpPr>
            <p:nvPr/>
          </p:nvSpPr>
          <p:spPr bwMode="gray">
            <a:xfrm rot="-855002">
              <a:off x="450" y="3035"/>
              <a:ext cx="202" cy="1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FFFFFF"/>
                </a:solidFill>
              </a:endParaRPr>
            </a:p>
          </p:txBody>
        </p:sp>
      </p:grpSp>
      <p:pic>
        <p:nvPicPr>
          <p:cNvPr id="8" name="Group 74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4955117" y="1017588"/>
            <a:ext cx="277283" cy="31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169"/>
          <p:cNvGrpSpPr>
            <a:grpSpLocks/>
          </p:cNvGrpSpPr>
          <p:nvPr/>
        </p:nvGrpSpPr>
        <p:grpSpPr bwMode="auto">
          <a:xfrm rot="-350924">
            <a:off x="5615518" y="1262064"/>
            <a:ext cx="122767" cy="136525"/>
            <a:chOff x="6768806" y="3345854"/>
            <a:chExt cx="171628" cy="252381"/>
          </a:xfrm>
        </p:grpSpPr>
        <p:sp>
          <p:nvSpPr>
            <p:cNvPr id="165" name="Oval 164"/>
            <p:cNvSpPr>
              <a:spLocks noChangeArrowheads="1"/>
            </p:cNvSpPr>
            <p:nvPr/>
          </p:nvSpPr>
          <p:spPr bwMode="gray">
            <a:xfrm>
              <a:off x="6768587" y="3342095"/>
              <a:ext cx="106528" cy="880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66" name="Freeform 165"/>
            <p:cNvSpPr>
              <a:spLocks noChangeArrowheads="1"/>
            </p:cNvSpPr>
            <p:nvPr/>
          </p:nvSpPr>
          <p:spPr bwMode="gray">
            <a:xfrm>
              <a:off x="6807856" y="3397871"/>
              <a:ext cx="133159" cy="196623"/>
            </a:xfrm>
            <a:custGeom>
              <a:avLst/>
              <a:gdLst>
                <a:gd name="T0" fmla="*/ 0 w 262247"/>
                <a:gd name="T1" fmla="*/ 13939 h 466725"/>
                <a:gd name="T2" fmla="*/ 133159 w 262247"/>
                <a:gd name="T3" fmla="*/ 0 h 466725"/>
                <a:gd name="T4" fmla="*/ 12248 w 262247"/>
                <a:gd name="T5" fmla="*/ 196623 h 466725"/>
                <a:gd name="T6" fmla="*/ 12248 w 262247"/>
                <a:gd name="T7" fmla="*/ 196623 h 4667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2247"/>
                <a:gd name="T13" fmla="*/ 0 h 466725"/>
                <a:gd name="T14" fmla="*/ 262247 w 262247"/>
                <a:gd name="T15" fmla="*/ 466725 h 4667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2247" h="466725">
                  <a:moveTo>
                    <a:pt x="0" y="33087"/>
                  </a:moveTo>
                  <a:cubicBezTo>
                    <a:pt x="55563" y="50067"/>
                    <a:pt x="96679" y="47047"/>
                    <a:pt x="262247" y="0"/>
                  </a:cubicBezTo>
                  <a:lnTo>
                    <a:pt x="24122" y="466725"/>
                  </a:lnTo>
                </a:path>
              </a:pathLst>
            </a:custGeom>
            <a:noFill/>
            <a:ln w="9525" algn="ctr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10" name="Group 179"/>
          <p:cNvGrpSpPr>
            <a:grpSpLocks/>
          </p:cNvGrpSpPr>
          <p:nvPr/>
        </p:nvGrpSpPr>
        <p:grpSpPr bwMode="auto">
          <a:xfrm rot="1156217">
            <a:off x="6043084" y="1193801"/>
            <a:ext cx="872067" cy="608013"/>
            <a:chOff x="6407547" y="1978273"/>
            <a:chExt cx="527201" cy="489594"/>
          </a:xfrm>
        </p:grpSpPr>
        <p:sp>
          <p:nvSpPr>
            <p:cNvPr id="168" name="Moon 167"/>
            <p:cNvSpPr>
              <a:spLocks noChangeArrowheads="1"/>
            </p:cNvSpPr>
            <p:nvPr/>
          </p:nvSpPr>
          <p:spPr bwMode="gray">
            <a:xfrm rot="4003930" flipH="1">
              <a:off x="6654446" y="2229340"/>
              <a:ext cx="108012" cy="369041"/>
            </a:xfrm>
            <a:prstGeom prst="moon">
              <a:avLst>
                <a:gd name="adj" fmla="val 14727"/>
              </a:avLst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vert="eaVert"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grpSp>
          <p:nvGrpSpPr>
            <p:cNvPr id="36893" name="Group 70"/>
            <p:cNvGrpSpPr>
              <a:grpSpLocks/>
            </p:cNvGrpSpPr>
            <p:nvPr/>
          </p:nvGrpSpPr>
          <p:grpSpPr bwMode="auto">
            <a:xfrm rot="-860399">
              <a:off x="6407547" y="2071251"/>
              <a:ext cx="121841" cy="300757"/>
              <a:chOff x="420" y="2409"/>
              <a:chExt cx="301" cy="743"/>
            </a:xfrm>
          </p:grpSpPr>
          <p:sp>
            <p:nvSpPr>
              <p:cNvPr id="36894" name="Freeform 71"/>
              <p:cNvSpPr>
                <a:spLocks/>
              </p:cNvSpPr>
              <p:nvPr/>
            </p:nvSpPr>
            <p:spPr bwMode="gray">
              <a:xfrm>
                <a:off x="608" y="2409"/>
                <a:ext cx="113" cy="687"/>
              </a:xfrm>
              <a:custGeom>
                <a:avLst/>
                <a:gdLst>
                  <a:gd name="T0" fmla="*/ 0 w 176"/>
                  <a:gd name="T1" fmla="*/ 443 h 1065"/>
                  <a:gd name="T2" fmla="*/ 65 w 176"/>
                  <a:gd name="T3" fmla="*/ 0 h 1065"/>
                  <a:gd name="T4" fmla="*/ 0 60000 65536"/>
                  <a:gd name="T5" fmla="*/ 0 60000 65536"/>
                  <a:gd name="T6" fmla="*/ 0 w 176"/>
                  <a:gd name="T7" fmla="*/ 0 h 1065"/>
                  <a:gd name="T8" fmla="*/ 176 w 176"/>
                  <a:gd name="T9" fmla="*/ 1065 h 106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76" h="1065">
                    <a:moveTo>
                      <a:pt x="0" y="1065"/>
                    </a:moveTo>
                    <a:cubicBezTo>
                      <a:pt x="176" y="861"/>
                      <a:pt x="42" y="367"/>
                      <a:pt x="159" y="0"/>
                    </a:cubicBezTo>
                  </a:path>
                </a:pathLst>
              </a:cu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FFFFFF"/>
                  </a:solidFill>
                </a:endParaRPr>
              </a:p>
            </p:txBody>
          </p:sp>
          <p:sp>
            <p:nvSpPr>
              <p:cNvPr id="36895" name="Oval 73"/>
              <p:cNvSpPr>
                <a:spLocks noChangeArrowheads="1"/>
              </p:cNvSpPr>
              <p:nvPr/>
            </p:nvSpPr>
            <p:spPr bwMode="gray">
              <a:xfrm rot="-855002">
                <a:off x="420" y="3021"/>
                <a:ext cx="202" cy="131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FFFFFF"/>
                  </a:solidFill>
                </a:endParaRPr>
              </a:p>
            </p:txBody>
          </p:sp>
        </p:grpSp>
        <p:pic>
          <p:nvPicPr>
            <p:cNvPr id="12" name="Group 74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 rot="-1156217">
              <a:off x="6743738" y="1971517"/>
              <a:ext cx="191635" cy="2945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89" name="Rectangle 188"/>
          <p:cNvSpPr>
            <a:spLocks noChangeArrowheads="1"/>
          </p:cNvSpPr>
          <p:nvPr/>
        </p:nvSpPr>
        <p:spPr bwMode="gray">
          <a:xfrm rot="1814082">
            <a:off x="4339167" y="1338264"/>
            <a:ext cx="122767" cy="46037"/>
          </a:xfrm>
          <a:prstGeom prst="rect">
            <a:avLst/>
          </a:prstGeom>
          <a:solidFill>
            <a:srgbClr val="FFFFFF">
              <a:alpha val="3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36898" name="Rectangle 34"/>
          <p:cNvSpPr>
            <a:spLocks noChangeArrowheads="1"/>
          </p:cNvSpPr>
          <p:nvPr/>
        </p:nvSpPr>
        <p:spPr bwMode="gray">
          <a:xfrm>
            <a:off x="1" y="-6350"/>
            <a:ext cx="7440084" cy="4365625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bg1">
                  <a:alpha val="0"/>
                </a:schemeClr>
              </a:gs>
            </a:gsLst>
            <a:path path="rect">
              <a:fillToRect r="100000" b="10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pic>
        <p:nvPicPr>
          <p:cNvPr id="36899" name="Picture 107" descr="shadow_1"/>
          <p:cNvPicPr>
            <a:picLocks noChangeAspect="1" noChangeArrowheads="1"/>
          </p:cNvPicPr>
          <p:nvPr/>
        </p:nvPicPr>
        <p:blipFill>
          <a:blip r:embed="rId4">
            <a:lum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60" t="-3026" r="-7640"/>
          <a:stretch>
            <a:fillRect/>
          </a:stretch>
        </p:blipFill>
        <p:spPr bwMode="gray">
          <a:xfrm>
            <a:off x="0" y="-6350"/>
            <a:ext cx="7408333" cy="5897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900" name="Picture 36" descr="2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0"/>
          <a:stretch>
            <a:fillRect/>
          </a:stretch>
        </p:blipFill>
        <p:spPr bwMode="auto">
          <a:xfrm>
            <a:off x="0" y="-17463"/>
            <a:ext cx="12192000" cy="3651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901" name="Picture 37" descr="note4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 rot="-1068542">
            <a:off x="10816167" y="3052764"/>
            <a:ext cx="1041400" cy="1233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902" name="Picture 38" descr="note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 rot="12242777" flipH="1">
            <a:off x="6551085" y="3135313"/>
            <a:ext cx="984249" cy="1187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6903" name="Group 39"/>
          <p:cNvGrpSpPr>
            <a:grpSpLocks/>
          </p:cNvGrpSpPr>
          <p:nvPr/>
        </p:nvGrpSpPr>
        <p:grpSpPr bwMode="auto">
          <a:xfrm>
            <a:off x="383117" y="974726"/>
            <a:ext cx="5348816" cy="4010025"/>
            <a:chOff x="1961" y="3373"/>
            <a:chExt cx="2527" cy="2526"/>
          </a:xfrm>
        </p:grpSpPr>
        <p:pic>
          <p:nvPicPr>
            <p:cNvPr id="36904" name="Oval 9"/>
            <p:cNvPicPr>
              <a:picLocks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2042" y="3455"/>
              <a:ext cx="2365" cy="23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6905" name="Oval 10"/>
            <p:cNvPicPr>
              <a:picLocks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2071" y="3482"/>
              <a:ext cx="2308" cy="23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6906" name="Oval 11"/>
            <p:cNvPicPr>
              <a:picLocks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2017" y="3428"/>
              <a:ext cx="2415" cy="241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6907" name="Oval 12"/>
            <p:cNvPicPr>
              <a:picLocks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1988" y="3399"/>
              <a:ext cx="2473" cy="24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6908" name="Oval 13"/>
            <p:cNvPicPr>
              <a:picLocks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1961" y="3373"/>
              <a:ext cx="2527" cy="252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6909" name="Picture 45" descr="note6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 rot="-2221460">
            <a:off x="279400" y="5068888"/>
            <a:ext cx="1016000" cy="730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784" name="Oval 112" descr="People-School(ImageState)_V3016068D"/>
          <p:cNvSpPr>
            <a:spLocks noChangeArrowheads="1"/>
          </p:cNvSpPr>
          <p:nvPr/>
        </p:nvSpPr>
        <p:spPr bwMode="gray">
          <a:xfrm>
            <a:off x="548217" y="1154113"/>
            <a:ext cx="4874683" cy="3656012"/>
          </a:xfrm>
          <a:prstGeom prst="ellipse">
            <a:avLst/>
          </a:prstGeom>
          <a:blipFill dpi="0" rotWithShape="1">
            <a:blip r:embed="rId14">
              <a:lum contrast="6000"/>
            </a:blip>
            <a:srcRect/>
            <a:stretch>
              <a:fillRect/>
            </a:stretch>
          </a:blipFill>
          <a:ln w="76200" algn="ctr">
            <a:solidFill>
              <a:srgbClr val="FFFF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FFFFFF"/>
              </a:solidFill>
            </a:endParaRPr>
          </a:p>
        </p:txBody>
      </p:sp>
      <p:grpSp>
        <p:nvGrpSpPr>
          <p:cNvPr id="36911" name="Group 47"/>
          <p:cNvGrpSpPr>
            <a:grpSpLocks/>
          </p:cNvGrpSpPr>
          <p:nvPr/>
        </p:nvGrpSpPr>
        <p:grpSpPr bwMode="auto">
          <a:xfrm>
            <a:off x="994834" y="1179514"/>
            <a:ext cx="3765551" cy="3595687"/>
            <a:chOff x="470" y="747"/>
            <a:chExt cx="1779" cy="2265"/>
          </a:xfrm>
        </p:grpSpPr>
        <p:pic>
          <p:nvPicPr>
            <p:cNvPr id="36912" name="Picture 48" descr="sphere_highlight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>
              <a:off x="591" y="747"/>
              <a:ext cx="1658" cy="6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6913" name="Picture 49" descr="sphere_highlight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 rot="11291394">
              <a:off x="470" y="2340"/>
              <a:ext cx="1720" cy="6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6914" name="Picture 50" descr="note-a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825" b="25110"/>
          <a:stretch>
            <a:fillRect/>
          </a:stretch>
        </p:blipFill>
        <p:spPr bwMode="gray">
          <a:xfrm>
            <a:off x="1659467" y="-6350"/>
            <a:ext cx="10532533" cy="2744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915" name="Picture 51" descr="note-e1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2133"/>
          <a:stretch>
            <a:fillRect/>
          </a:stretch>
        </p:blipFill>
        <p:spPr bwMode="auto">
          <a:xfrm>
            <a:off x="1" y="-6350"/>
            <a:ext cx="6508751" cy="1954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916" name="Picture 52" descr="note6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3126" b="25435"/>
          <a:stretch>
            <a:fillRect/>
          </a:stretch>
        </p:blipFill>
        <p:spPr bwMode="gray">
          <a:xfrm rot="1140418">
            <a:off x="8058151" y="3800475"/>
            <a:ext cx="869949" cy="77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917" name="Picture 53" descr="note8a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19815">
            <a:off x="9120718" y="4322764"/>
            <a:ext cx="1162049" cy="1298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918" name="Picture 54" descr="note-Ba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5218" y="1271588"/>
            <a:ext cx="8976783" cy="55800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919" name="Picture 55" descr="1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575" b="14322"/>
          <a:stretch>
            <a:fillRect/>
          </a:stretch>
        </p:blipFill>
        <p:spPr bwMode="auto">
          <a:xfrm>
            <a:off x="4176184" y="3138488"/>
            <a:ext cx="8015816" cy="3713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920" name="Picture 56" descr="note3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7452784" y="1158876"/>
            <a:ext cx="836083" cy="1006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921" name="Picture 57" descr="note2a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 rot="-873004">
            <a:off x="8784167" y="614364"/>
            <a:ext cx="1572684" cy="1704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922" name="Picture 58" descr="note1a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 rot="-733574">
            <a:off x="10801352" y="-3175"/>
            <a:ext cx="1162049" cy="2417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923" name="Rectangle 59"/>
          <p:cNvSpPr>
            <a:spLocks noGrp="1" noChangeArrowheads="1"/>
          </p:cNvSpPr>
          <p:nvPr>
            <p:ph type="ctrTitle"/>
          </p:nvPr>
        </p:nvSpPr>
        <p:spPr>
          <a:xfrm>
            <a:off x="1123951" y="4164014"/>
            <a:ext cx="10363200" cy="1470025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r">
              <a:defRPr smtClean="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grpSp>
        <p:nvGrpSpPr>
          <p:cNvPr id="36924" name="Group 221"/>
          <p:cNvGrpSpPr>
            <a:grpSpLocks/>
          </p:cNvGrpSpPr>
          <p:nvPr/>
        </p:nvGrpSpPr>
        <p:grpSpPr bwMode="auto">
          <a:xfrm rot="-230109">
            <a:off x="8064500" y="3530601"/>
            <a:ext cx="203200" cy="460375"/>
            <a:chOff x="2411761" y="2762656"/>
            <a:chExt cx="1337727" cy="4095344"/>
          </a:xfrm>
        </p:grpSpPr>
        <p:sp>
          <p:nvSpPr>
            <p:cNvPr id="242" name="Freeform 241"/>
            <p:cNvSpPr>
              <a:spLocks/>
            </p:cNvSpPr>
            <p:nvPr/>
          </p:nvSpPr>
          <p:spPr bwMode="gray">
            <a:xfrm>
              <a:off x="2411761" y="2762656"/>
              <a:ext cx="864096" cy="4095344"/>
            </a:xfrm>
            <a:custGeom>
              <a:avLst/>
              <a:gdLst>
                <a:gd name="T0" fmla="*/ 817123 w 864096"/>
                <a:gd name="T1" fmla="*/ 982493 h 4095344"/>
                <a:gd name="T2" fmla="*/ 540059 w 864096"/>
                <a:gd name="T3" fmla="*/ 1062388 h 4095344"/>
                <a:gd name="T4" fmla="*/ 544748 w 864096"/>
                <a:gd name="T5" fmla="*/ 48638 h 4095344"/>
                <a:gd name="T6" fmla="*/ 321012 w 864096"/>
                <a:gd name="T7" fmla="*/ 0 h 4095344"/>
                <a:gd name="T8" fmla="*/ 350195 w 864096"/>
                <a:gd name="T9" fmla="*/ 1099225 h 4095344"/>
                <a:gd name="T10" fmla="*/ 0 w 864096"/>
                <a:gd name="T11" fmla="*/ 1167319 h 4095344"/>
                <a:gd name="T12" fmla="*/ 48638 w 864096"/>
                <a:gd name="T13" fmla="*/ 1789889 h 4095344"/>
                <a:gd name="T14" fmla="*/ 330740 w 864096"/>
                <a:gd name="T15" fmla="*/ 1653702 h 4095344"/>
                <a:gd name="T16" fmla="*/ 330740 w 864096"/>
                <a:gd name="T17" fmla="*/ 2470824 h 4095344"/>
                <a:gd name="T18" fmla="*/ 29182 w 864096"/>
                <a:gd name="T19" fmla="*/ 2538918 h 4095344"/>
                <a:gd name="T20" fmla="*/ 38910 w 864096"/>
                <a:gd name="T21" fmla="*/ 3151760 h 4095344"/>
                <a:gd name="T22" fmla="*/ 321012 w 864096"/>
                <a:gd name="T23" fmla="*/ 3035028 h 4095344"/>
                <a:gd name="T24" fmla="*/ 379378 w 864096"/>
                <a:gd name="T25" fmla="*/ 4095344 h 4095344"/>
                <a:gd name="T26" fmla="*/ 554476 w 864096"/>
                <a:gd name="T27" fmla="*/ 4056434 h 4095344"/>
                <a:gd name="T28" fmla="*/ 535021 w 864096"/>
                <a:gd name="T29" fmla="*/ 2957208 h 4095344"/>
                <a:gd name="T30" fmla="*/ 573931 w 864096"/>
                <a:gd name="T31" fmla="*/ 1595336 h 4095344"/>
                <a:gd name="T32" fmla="*/ 864096 w 864096"/>
                <a:gd name="T33" fmla="*/ 1530440 h 4095344"/>
                <a:gd name="T34" fmla="*/ 817123 w 864096"/>
                <a:gd name="T35" fmla="*/ 982493 h 40953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64096" h="4095344">
                  <a:moveTo>
                    <a:pt x="817123" y="982493"/>
                  </a:moveTo>
                  <a:lnTo>
                    <a:pt x="540059" y="1062388"/>
                  </a:lnTo>
                  <a:lnTo>
                    <a:pt x="544748" y="48638"/>
                  </a:lnTo>
                  <a:lnTo>
                    <a:pt x="321012" y="0"/>
                  </a:lnTo>
                  <a:lnTo>
                    <a:pt x="350195" y="1099225"/>
                  </a:lnTo>
                  <a:lnTo>
                    <a:pt x="0" y="1167319"/>
                  </a:lnTo>
                  <a:lnTo>
                    <a:pt x="48638" y="1789889"/>
                  </a:lnTo>
                  <a:lnTo>
                    <a:pt x="330740" y="1653702"/>
                  </a:lnTo>
                  <a:lnTo>
                    <a:pt x="330740" y="2470825"/>
                  </a:lnTo>
                  <a:lnTo>
                    <a:pt x="29182" y="2538919"/>
                  </a:lnTo>
                  <a:lnTo>
                    <a:pt x="38910" y="3151761"/>
                  </a:lnTo>
                  <a:lnTo>
                    <a:pt x="321012" y="3035029"/>
                  </a:lnTo>
                  <a:lnTo>
                    <a:pt x="379378" y="4095344"/>
                  </a:lnTo>
                  <a:lnTo>
                    <a:pt x="554476" y="4056434"/>
                  </a:lnTo>
                  <a:lnTo>
                    <a:pt x="535021" y="2957208"/>
                  </a:lnTo>
                  <a:lnTo>
                    <a:pt x="573931" y="1595336"/>
                  </a:lnTo>
                  <a:lnTo>
                    <a:pt x="864096" y="1530440"/>
                  </a:lnTo>
                  <a:lnTo>
                    <a:pt x="817123" y="982493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cap="flat" cmpd="sng" algn="ctr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gray">
            <a:xfrm>
              <a:off x="2951820" y="2816932"/>
              <a:ext cx="797668" cy="3657600"/>
            </a:xfrm>
            <a:custGeom>
              <a:avLst/>
              <a:gdLst>
                <a:gd name="T0" fmla="*/ 291830 w 797668"/>
                <a:gd name="T1" fmla="*/ 914400 h 3657600"/>
                <a:gd name="T2" fmla="*/ 301557 w 797668"/>
                <a:gd name="T3" fmla="*/ 0 h 3657600"/>
                <a:gd name="T4" fmla="*/ 486383 w 797668"/>
                <a:gd name="T5" fmla="*/ 0 h 3657600"/>
                <a:gd name="T6" fmla="*/ 476655 w 797668"/>
                <a:gd name="T7" fmla="*/ 865761 h 3657600"/>
                <a:gd name="T8" fmla="*/ 797668 w 797668"/>
                <a:gd name="T9" fmla="*/ 787940 h 3657600"/>
                <a:gd name="T10" fmla="*/ 758757 w 797668"/>
                <a:gd name="T11" fmla="*/ 1342417 h 3657600"/>
                <a:gd name="T12" fmla="*/ 515566 w 797668"/>
                <a:gd name="T13" fmla="*/ 1410510 h 3657600"/>
                <a:gd name="T14" fmla="*/ 505838 w 797668"/>
                <a:gd name="T15" fmla="*/ 2237360 h 3657600"/>
                <a:gd name="T16" fmla="*/ 768485 w 797668"/>
                <a:gd name="T17" fmla="*/ 2130356 h 3657600"/>
                <a:gd name="T18" fmla="*/ 797668 w 797668"/>
                <a:gd name="T19" fmla="*/ 2694560 h 3657600"/>
                <a:gd name="T20" fmla="*/ 466927 w 797668"/>
                <a:gd name="T21" fmla="*/ 2782110 h 3657600"/>
                <a:gd name="T22" fmla="*/ 486383 w 797668"/>
                <a:gd name="T23" fmla="*/ 3618688 h 3657600"/>
                <a:gd name="T24" fmla="*/ 311285 w 797668"/>
                <a:gd name="T25" fmla="*/ 3657600 h 3657600"/>
                <a:gd name="T26" fmla="*/ 272374 w 797668"/>
                <a:gd name="T27" fmla="*/ 2879386 h 3657600"/>
                <a:gd name="T28" fmla="*/ 0 w 797668"/>
                <a:gd name="T29" fmla="*/ 2952328 h 3657600"/>
                <a:gd name="T30" fmla="*/ 5389 w 797668"/>
                <a:gd name="T31" fmla="*/ 2406820 h 3657600"/>
                <a:gd name="T32" fmla="*/ 288032 w 797668"/>
                <a:gd name="T33" fmla="*/ 2304256 h 3657600"/>
                <a:gd name="T34" fmla="*/ 291830 w 797668"/>
                <a:gd name="T35" fmla="*/ 914400 h 36576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97668" h="3657600">
                  <a:moveTo>
                    <a:pt x="291830" y="914400"/>
                  </a:moveTo>
                  <a:lnTo>
                    <a:pt x="301557" y="0"/>
                  </a:lnTo>
                  <a:lnTo>
                    <a:pt x="486383" y="0"/>
                  </a:lnTo>
                  <a:lnTo>
                    <a:pt x="476655" y="865761"/>
                  </a:lnTo>
                  <a:lnTo>
                    <a:pt x="797668" y="787940"/>
                  </a:lnTo>
                  <a:lnTo>
                    <a:pt x="758757" y="1342417"/>
                  </a:lnTo>
                  <a:lnTo>
                    <a:pt x="515566" y="1410510"/>
                  </a:lnTo>
                  <a:lnTo>
                    <a:pt x="505838" y="2237361"/>
                  </a:lnTo>
                  <a:lnTo>
                    <a:pt x="768485" y="2130357"/>
                  </a:lnTo>
                  <a:lnTo>
                    <a:pt x="797668" y="2694561"/>
                  </a:lnTo>
                  <a:lnTo>
                    <a:pt x="466927" y="2782110"/>
                  </a:lnTo>
                  <a:lnTo>
                    <a:pt x="486383" y="3618689"/>
                  </a:lnTo>
                  <a:lnTo>
                    <a:pt x="311285" y="3657600"/>
                  </a:lnTo>
                  <a:lnTo>
                    <a:pt x="272374" y="2879387"/>
                  </a:lnTo>
                  <a:lnTo>
                    <a:pt x="0" y="2952328"/>
                  </a:lnTo>
                  <a:cubicBezTo>
                    <a:pt x="1796" y="2770492"/>
                    <a:pt x="3593" y="2588657"/>
                    <a:pt x="5389" y="2406821"/>
                  </a:cubicBezTo>
                  <a:lnTo>
                    <a:pt x="288032" y="2304256"/>
                  </a:lnTo>
                  <a:lnTo>
                    <a:pt x="291830" y="914400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cap="flat" cmpd="sng" algn="ctr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36927" name="Rectangle 63"/>
          <p:cNvSpPr>
            <a:spLocks noGrp="1" noChangeArrowheads="1"/>
          </p:cNvSpPr>
          <p:nvPr>
            <p:ph type="dt" sz="half" idx="2"/>
          </p:nvPr>
        </p:nvSpPr>
        <p:spPr>
          <a:xfrm>
            <a:off x="624417" y="6254750"/>
            <a:ext cx="2844800" cy="476250"/>
          </a:xfrm>
        </p:spPr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522FB605-D416-456D-AAB4-6AB06F955E2E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36928" name="Rectangle 64"/>
          <p:cNvSpPr>
            <a:spLocks noGrp="1" noChangeArrowheads="1"/>
          </p:cNvSpPr>
          <p:nvPr>
            <p:ph type="ftr" sz="quarter" idx="3"/>
          </p:nvPr>
        </p:nvSpPr>
        <p:spPr>
          <a:xfrm>
            <a:off x="4180417" y="6254750"/>
            <a:ext cx="3860800" cy="476250"/>
          </a:xfrm>
        </p:spPr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36929" name="Rectangle 65"/>
          <p:cNvSpPr>
            <a:spLocks noGrp="1" noChangeArrowheads="1"/>
          </p:cNvSpPr>
          <p:nvPr>
            <p:ph type="sldNum" sz="quarter" idx="4"/>
          </p:nvPr>
        </p:nvSpPr>
        <p:spPr>
          <a:xfrm>
            <a:off x="8752417" y="6254750"/>
            <a:ext cx="2844800" cy="476250"/>
          </a:xfrm>
        </p:spPr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9237A07D-8A6D-4263-A798-E0A588C0418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36930" name="Rectangle 66"/>
          <p:cNvSpPr>
            <a:spLocks noGrp="1" noChangeArrowheads="1"/>
          </p:cNvSpPr>
          <p:nvPr>
            <p:ph type="subTitle" idx="1"/>
          </p:nvPr>
        </p:nvSpPr>
        <p:spPr>
          <a:xfrm>
            <a:off x="2952751" y="5646738"/>
            <a:ext cx="8534400" cy="779462"/>
          </a:xfrm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0" indent="0" algn="r" eaLnBrk="1" hangingPunct="1">
              <a:buFontTx/>
              <a:buNone/>
              <a:defRPr sz="2400" smtClean="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7274308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53A07F-E2A0-4B59-9B62-45F15CCDD4C6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4151A3-2AEF-4CEA-8B1D-134A4C061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05157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A38511-E0E5-4CCF-BF7B-FFD3516446C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F625CF-18F0-4283-A7AD-0ABE16C1E5E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14400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98" name="Freeform 138">
            <a:extLst>
              <a:ext uri="{FF2B5EF4-FFF2-40B4-BE49-F238E27FC236}">
                <a16:creationId xmlns:a16="http://schemas.microsoft.com/office/drawing/2014/main" xmlns="" id="{B51BFCAA-3266-49EE-81B3-A07508E3AF99}"/>
              </a:ext>
            </a:extLst>
          </p:cNvPr>
          <p:cNvSpPr>
            <a:spLocks/>
          </p:cNvSpPr>
          <p:nvPr/>
        </p:nvSpPr>
        <p:spPr bwMode="gray">
          <a:xfrm>
            <a:off x="211667" y="658813"/>
            <a:ext cx="11811000" cy="6081712"/>
          </a:xfrm>
          <a:custGeom>
            <a:avLst/>
            <a:gdLst>
              <a:gd name="T0" fmla="*/ 0 w 5580"/>
              <a:gd name="T1" fmla="*/ 0 h 3831"/>
              <a:gd name="T2" fmla="*/ 121 w 5580"/>
              <a:gd name="T3" fmla="*/ 2217 h 3831"/>
              <a:gd name="T4" fmla="*/ 221 w 5580"/>
              <a:gd name="T5" fmla="*/ 3831 h 3831"/>
              <a:gd name="T6" fmla="*/ 5580 w 5580"/>
              <a:gd name="T7" fmla="*/ 3416 h 3831"/>
              <a:gd name="T8" fmla="*/ 463 w 5580"/>
              <a:gd name="T9" fmla="*/ 3476 h 3831"/>
              <a:gd name="T10" fmla="*/ 0 w 5580"/>
              <a:gd name="T11" fmla="*/ 0 h 3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80" h="3831">
                <a:moveTo>
                  <a:pt x="0" y="0"/>
                </a:moveTo>
                <a:lnTo>
                  <a:pt x="121" y="2217"/>
                </a:lnTo>
                <a:lnTo>
                  <a:pt x="221" y="3831"/>
                </a:lnTo>
                <a:lnTo>
                  <a:pt x="5580" y="3416"/>
                </a:lnTo>
                <a:lnTo>
                  <a:pt x="463" y="347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00">
                  <a:alpha val="50999"/>
                </a:srgbClr>
              </a:gs>
              <a:gs pos="100000">
                <a:srgbClr val="000000">
                  <a:gamma/>
                  <a:tint val="0"/>
                  <a:invGamma/>
                  <a:alpha val="0"/>
                </a:srgbClr>
              </a:gs>
            </a:gsLst>
            <a:path path="rect">
              <a:fillToRect t="100000" r="10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vi-VN" sz="1800"/>
          </a:p>
        </p:txBody>
      </p:sp>
      <p:sp>
        <p:nvSpPr>
          <p:cNvPr id="1141897" name="Freeform 137">
            <a:extLst>
              <a:ext uri="{FF2B5EF4-FFF2-40B4-BE49-F238E27FC236}">
                <a16:creationId xmlns:a16="http://schemas.microsoft.com/office/drawing/2014/main" xmlns="" id="{03A2C5ED-77FE-4544-961B-CD354F636ED1}"/>
              </a:ext>
            </a:extLst>
          </p:cNvPr>
          <p:cNvSpPr>
            <a:spLocks/>
          </p:cNvSpPr>
          <p:nvPr/>
        </p:nvSpPr>
        <p:spPr bwMode="gray">
          <a:xfrm>
            <a:off x="226485" y="330201"/>
            <a:ext cx="11796183" cy="6156325"/>
          </a:xfrm>
          <a:custGeom>
            <a:avLst/>
            <a:gdLst>
              <a:gd name="T0" fmla="*/ 0 w 5573"/>
              <a:gd name="T1" fmla="*/ 194 h 3878"/>
              <a:gd name="T2" fmla="*/ 107 w 5573"/>
              <a:gd name="T3" fmla="*/ 1895 h 3878"/>
              <a:gd name="T4" fmla="*/ 328 w 5573"/>
              <a:gd name="T5" fmla="*/ 3878 h 3878"/>
              <a:gd name="T6" fmla="*/ 5573 w 5573"/>
              <a:gd name="T7" fmla="*/ 3630 h 3878"/>
              <a:gd name="T8" fmla="*/ 5332 w 5573"/>
              <a:gd name="T9" fmla="*/ 1781 h 3878"/>
              <a:gd name="T10" fmla="*/ 5231 w 5573"/>
              <a:gd name="T11" fmla="*/ 0 h 3878"/>
              <a:gd name="T12" fmla="*/ 0 w 5573"/>
              <a:gd name="T13" fmla="*/ 194 h 3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573" h="3878">
                <a:moveTo>
                  <a:pt x="0" y="194"/>
                </a:moveTo>
                <a:cubicBezTo>
                  <a:pt x="34" y="844"/>
                  <a:pt x="67" y="1332"/>
                  <a:pt x="107" y="1895"/>
                </a:cubicBezTo>
                <a:cubicBezTo>
                  <a:pt x="147" y="2458"/>
                  <a:pt x="235" y="3328"/>
                  <a:pt x="328" y="3878"/>
                </a:cubicBezTo>
                <a:lnTo>
                  <a:pt x="5573" y="3630"/>
                </a:lnTo>
                <a:cubicBezTo>
                  <a:pt x="5406" y="2543"/>
                  <a:pt x="5372" y="2190"/>
                  <a:pt x="5332" y="1781"/>
                </a:cubicBezTo>
                <a:cubicBezTo>
                  <a:pt x="5292" y="1372"/>
                  <a:pt x="5204" y="209"/>
                  <a:pt x="5231" y="0"/>
                </a:cubicBezTo>
                <a:lnTo>
                  <a:pt x="0" y="194"/>
                </a:lnTo>
                <a:close/>
              </a:path>
            </a:pathLst>
          </a:custGeom>
          <a:gradFill rotWithShape="1">
            <a:gsLst>
              <a:gs pos="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vi-VN" sz="1800"/>
          </a:p>
        </p:txBody>
      </p:sp>
      <p:sp>
        <p:nvSpPr>
          <p:cNvPr id="1141777" name="Rectangle 17">
            <a:extLst>
              <a:ext uri="{FF2B5EF4-FFF2-40B4-BE49-F238E27FC236}">
                <a16:creationId xmlns:a16="http://schemas.microsoft.com/office/drawing/2014/main" xmlns="" id="{A1FE53A7-30AD-4757-A455-6B6C4A0FBA7C}"/>
              </a:ext>
            </a:extLst>
          </p:cNvPr>
          <p:cNvSpPr>
            <a:spLocks noGrp="1" noChangeArrowheads="1"/>
          </p:cNvSpPr>
          <p:nvPr>
            <p:ph type="subTitle" sz="quarter" idx="1"/>
          </p:nvPr>
        </p:nvSpPr>
        <p:spPr bwMode="auto">
          <a:xfrm>
            <a:off x="1210734" y="3751264"/>
            <a:ext cx="9548284" cy="515937"/>
          </a:xfrm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0" indent="0" algn="ctr">
              <a:buFontTx/>
              <a:buNone/>
              <a:defRPr sz="24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altLang="vi-VN" noProof="0"/>
              <a:t>Click to edit Master subtitle style</a:t>
            </a:r>
          </a:p>
        </p:txBody>
      </p:sp>
      <p:sp>
        <p:nvSpPr>
          <p:cNvPr id="1141776" name="Rectangle 16">
            <a:extLst>
              <a:ext uri="{FF2B5EF4-FFF2-40B4-BE49-F238E27FC236}">
                <a16:creationId xmlns:a16="http://schemas.microsoft.com/office/drawing/2014/main" xmlns="" id="{E17BA58A-987A-40AA-B5B3-38488809FD47}"/>
              </a:ext>
            </a:extLst>
          </p:cNvPr>
          <p:cNvSpPr>
            <a:spLocks noGrp="1" noChangeArrowheads="1"/>
          </p:cNvSpPr>
          <p:nvPr>
            <p:ph type="ctrTitle" sz="quarter"/>
          </p:nvPr>
        </p:nvSpPr>
        <p:spPr bwMode="auto">
          <a:xfrm>
            <a:off x="846667" y="2257426"/>
            <a:ext cx="10278533" cy="1247775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4400" b="1" i="1"/>
            </a:lvl1pPr>
          </a:lstStyle>
          <a:p>
            <a:pPr lvl="0"/>
            <a:r>
              <a:rPr lang="en-US" altLang="vi-VN" noProof="0"/>
              <a:t>Click to edit Master title style</a:t>
            </a:r>
          </a:p>
        </p:txBody>
      </p:sp>
      <p:sp>
        <p:nvSpPr>
          <p:cNvPr id="1141787" name="Text Box 27">
            <a:extLst>
              <a:ext uri="{FF2B5EF4-FFF2-40B4-BE49-F238E27FC236}">
                <a16:creationId xmlns:a16="http://schemas.microsoft.com/office/drawing/2014/main" xmlns="" id="{C1CC93D9-A0B0-442F-868C-B20C74C9683E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996268" y="4889501"/>
            <a:ext cx="4169833" cy="519113"/>
          </a:xfrm>
          <a:prstGeom prst="rect">
            <a:avLst/>
          </a:prstGeom>
          <a:noFill/>
          <a:ln>
            <a:noFill/>
          </a:ln>
          <a:effectLst>
            <a:prstShdw prst="shdw13" dist="53882" dir="2700000">
              <a:srgbClr val="080808">
                <a:alpha val="50000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accent2"/>
                    </a:gs>
                    <a:gs pos="100000">
                      <a:schemeClr val="accent2">
                        <a:gamma/>
                        <a:shade val="46275"/>
                        <a:invGamma/>
                      </a:schemeClr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FFFFFF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vi-VN" sz="2800" b="1">
                <a:latin typeface="Verdana" panose="020B0604030504040204" pitchFamily="34" charset="0"/>
              </a:rPr>
              <a:t>LOGO</a:t>
            </a:r>
          </a:p>
        </p:txBody>
      </p:sp>
      <p:sp>
        <p:nvSpPr>
          <p:cNvPr id="1141785" name="Rectangle 25">
            <a:extLst>
              <a:ext uri="{FF2B5EF4-FFF2-40B4-BE49-F238E27FC236}">
                <a16:creationId xmlns:a16="http://schemas.microsoft.com/office/drawing/2014/main" xmlns="" id="{3EC8A311-A6D9-4DA8-8827-8FB211C81535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423151" y="6335713"/>
            <a:ext cx="4654549" cy="317500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1141784" name="Rectangle 24">
            <a:extLst>
              <a:ext uri="{FF2B5EF4-FFF2-40B4-BE49-F238E27FC236}">
                <a16:creationId xmlns:a16="http://schemas.microsoft.com/office/drawing/2014/main" xmlns="" id="{28571C85-5EAF-4E46-8039-8E70DD86E662}"/>
              </a:ext>
            </a:extLst>
          </p:cNvPr>
          <p:cNvSpPr>
            <a:spLocks noGrp="1" noChangeArrowheads="1"/>
          </p:cNvSpPr>
          <p:nvPr>
            <p:ph type="dt" sz="quarter" idx="2"/>
          </p:nvPr>
        </p:nvSpPr>
        <p:spPr bwMode="auto">
          <a:xfrm>
            <a:off x="268818" y="174626"/>
            <a:ext cx="3638549" cy="303213"/>
          </a:xfrm>
        </p:spPr>
        <p:txBody>
          <a:bodyPr/>
          <a:lstStyle>
            <a:lvl1pPr>
              <a:defRPr sz="1200"/>
            </a:lvl1pPr>
          </a:lstStyle>
          <a:p>
            <a:endParaRPr lang="en-US" altLang="vi-VN"/>
          </a:p>
        </p:txBody>
      </p:sp>
      <p:pic>
        <p:nvPicPr>
          <p:cNvPr id="1141892" name="Picture 132" descr="artplus_event_memo02_a">
            <a:extLst>
              <a:ext uri="{FF2B5EF4-FFF2-40B4-BE49-F238E27FC236}">
                <a16:creationId xmlns:a16="http://schemas.microsoft.com/office/drawing/2014/main" xmlns="" id="{73D7CF0D-81A8-4FC7-9CBC-6D05A83986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2167" y="273050"/>
            <a:ext cx="785284" cy="806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1900" name="Picture 140" descr="pen">
            <a:extLst>
              <a:ext uri="{FF2B5EF4-FFF2-40B4-BE49-F238E27FC236}">
                <a16:creationId xmlns:a16="http://schemas.microsoft.com/office/drawing/2014/main" xmlns="" id="{F2E61333-88C3-428F-A47C-5014669432E6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711" b="18271"/>
          <a:stretch>
            <a:fillRect/>
          </a:stretch>
        </p:blipFill>
        <p:spPr bwMode="auto">
          <a:xfrm>
            <a:off x="-2117" y="4695826"/>
            <a:ext cx="4821768" cy="21764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1786" name="Rectangle 26">
            <a:extLst>
              <a:ext uri="{FF2B5EF4-FFF2-40B4-BE49-F238E27FC236}">
                <a16:creationId xmlns:a16="http://schemas.microsoft.com/office/drawing/2014/main" xmlns="" id="{FD8833A4-CBFD-4D37-9B7D-6F5652FBB8A8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82034" y="6524626"/>
            <a:ext cx="575733" cy="271463"/>
          </a:xfrm>
        </p:spPr>
        <p:txBody>
          <a:bodyPr/>
          <a:lstStyle>
            <a:lvl1pPr algn="l">
              <a:defRPr sz="1200"/>
            </a:lvl1pPr>
          </a:lstStyle>
          <a:p>
            <a:fld id="{C89915A4-8C87-4CD5-A63E-9EBFDA1F52F3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22623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41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114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41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6497BEE-6724-4F87-8C29-49684F1F49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0E4709B7-2AC6-49CF-B8DC-B827B8BEBF0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9F2C1BC8-9FE3-4EB5-913E-E87CDFFB8F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02C9C69F-A0D5-43BC-ABB9-1DEEE4859B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F0C8AA15-7401-47C7-AF82-4C77EE35ED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B8796EE-EADB-44DE-9A88-09866CD7FFB9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92573717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3750CBA-7612-4A17-934E-DE754C04E4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C07DDAF-B80D-491F-BA89-D1C868D449E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44019CC4-A613-45A5-9BD3-4AD4EDFDCA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759F504-24E2-47AE-94F7-A25580F778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FF93E549-91EB-45BE-9AF3-BDD8587603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3327D6B-830C-405E-850E-7849EEC617A8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1750903902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72AE6BB-CAB6-4DDF-AA66-1B782D8F97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613EA8B-00CD-41A1-A902-DC360A45F36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30251" y="1447800"/>
            <a:ext cx="5367867" cy="47990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829BA01-C880-43AF-815D-CC82CEB7B3F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1318" y="1447800"/>
            <a:ext cx="5369983" cy="47990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1F1E3246-0F56-446F-8263-02914C0AC2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C702C733-F03B-4E34-9178-6965AA2A2F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4FC67D5-1E15-4F5D-8345-25C4EF95C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ABDD23-1228-403A-BA29-A5F023F59E06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3512946567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64CCDB4-F1B1-4C3F-9F23-79DA007DC3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D9A5F051-B6EB-4531-A472-13DB5828106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EB9BEE59-E8E7-4AD0-BD1E-B13C922386B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22CD8CCF-F3EE-4CA1-90BF-428F64E8D37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CA0A7632-4E26-42ED-BBF7-062CAA7381E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1949891A-89B6-4A16-A50B-C31A7D9F55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803415E9-4CF8-4CEB-A742-9020B0D560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10AAAF1-6C2A-440A-984E-279FAA089F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B3B76-993F-4A1E-95B7-4F2AE2E0F5E6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3111385492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BD1AB6A-760F-42E7-8B07-C7F32B3557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4397202F-77B4-4447-984F-7C287A8DE6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CAD52180-6535-4174-BC9A-E3943791D8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968ADB3A-D78B-48D4-97C5-956C69ECD6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BDCE25-AF11-4466-BDE3-73E0656A2804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86671773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B7280DBC-0271-4E03-A464-C0CA7F5A6D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1D490CBE-6014-4112-AAFE-8957FA62BD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5D441C9A-108A-4421-948D-AE3302C865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350990-52C0-42B9-BF47-F14D76D1A563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893722838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F8DF854-0AA3-4692-8A69-4C4BDEE0AF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09CB1D82-A820-4DF3-8A19-A1C9AF1453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B22ADC6A-BDDD-43BF-AD76-3FED0D923AA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B2E934C-B7DC-4A2C-8355-B123FC089B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2D26D85-DE76-4539-B945-DF758318E0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7FB8DE3D-803D-4CC3-82C7-029C42B66B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CBB924-3187-40C6-8DF8-636213F6010C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422231390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F8DF30-DE6C-41B3-AE74-E4E4ACE21E78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6814FB-D9DC-407E-BB1D-2F4860A9431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15442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48D0BD3-0566-49A4-9392-01B9EA859A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DB39EDA1-A211-499E-B358-35126FD2A65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5FD2B77-3F3D-4C8D-A12E-8AB800A0BAC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D72AAE11-2D21-4AFF-8045-BB89F4250B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18224E3D-77FE-4890-B158-09E3A2F424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5D5F75D4-AFF7-4717-85DB-8B5FA10D66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6EDC199-3F91-48E1-A456-7B4ACE352F15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18013403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9543CFF-5C34-4B38-B8F9-191A3C1494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37AE89C-36A3-4C57-B022-F53DD35B5D9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DE38BAED-8E31-491C-BC26-095F90B5E6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439C72C-C37E-4301-B5E9-9888236234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DEFED2C-B5A0-4BCF-BC6E-866A7792FB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1657D81-996C-4284-86A4-8476AAA36396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834734619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74810BE0-0AEA-458B-B08B-28F8CC81CF3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936567" y="439739"/>
            <a:ext cx="2734733" cy="58070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DB9D510A-7438-4E02-A9B5-92AE89102C2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730251" y="439739"/>
            <a:ext cx="8003116" cy="580707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BF1988A-1461-412A-B5CA-986F8E5D44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EEC5ABB3-C915-4E0C-9AA6-C47902B481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ED31C0FB-FA0C-459E-8B0F-F58F397B56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39A4F5-98D7-47C3-9934-E1A62C335862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726569820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97463A2-8E55-4D97-A05C-12A070989B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6418" y="439739"/>
            <a:ext cx="9707033" cy="7572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560EAEC3-096D-4A60-9DCD-8C26DC9912F7}"/>
              </a:ext>
            </a:extLst>
          </p:cNvPr>
          <p:cNvSpPr>
            <a:spLocks noGrp="1"/>
          </p:cNvSpPr>
          <p:nvPr>
            <p:ph type="body" sz="half" idx="1"/>
          </p:nvPr>
        </p:nvSpPr>
        <p:spPr>
          <a:xfrm>
            <a:off x="730251" y="1447800"/>
            <a:ext cx="5367867" cy="47990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48C51384-98AD-4036-A557-07C44E323FC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1318" y="1447800"/>
            <a:ext cx="5369983" cy="47990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4B910D8D-AAEA-4038-8B6D-997FF73E858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888567" y="6573839"/>
            <a:ext cx="2844800" cy="219075"/>
          </a:xfrm>
        </p:spPr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060AC509-8689-4AF9-94FB-492E293FAF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735485" y="6511925"/>
            <a:ext cx="3236383" cy="280988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BCA89BA-C75F-4074-8E13-AE4A9A361A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1834" y="6170614"/>
            <a:ext cx="590551" cy="288925"/>
          </a:xfrm>
        </p:spPr>
        <p:txBody>
          <a:bodyPr/>
          <a:lstStyle>
            <a:lvl1pPr>
              <a:defRPr/>
            </a:lvl1pPr>
          </a:lstStyle>
          <a:p>
            <a:fld id="{4DC18A1B-5972-45F9-B0F0-A85DA3A83241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1055289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 preserve="1">
  <p:cSld name="Title and Tex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DF4185B-127E-44D3-B761-8497EB5EE7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6418" y="439739"/>
            <a:ext cx="9707033" cy="7572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6C194F88-5476-44FA-951F-479690C756F2}"/>
              </a:ext>
            </a:extLst>
          </p:cNvPr>
          <p:cNvSpPr>
            <a:spLocks noGrp="1"/>
          </p:cNvSpPr>
          <p:nvPr>
            <p:ph type="body" sz="half" idx="1"/>
          </p:nvPr>
        </p:nvSpPr>
        <p:spPr>
          <a:xfrm>
            <a:off x="730252" y="1447801"/>
            <a:ext cx="10941049" cy="23225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4AA2EB53-418F-4DD8-B81A-DB39A4D9002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30252" y="3922713"/>
            <a:ext cx="10941049" cy="23241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9D6CA5A6-9A38-4DAF-B613-FDAA335BF71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888567" y="6573839"/>
            <a:ext cx="2844800" cy="219075"/>
          </a:xfrm>
        </p:spPr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22C514-C5A6-49A9-9BE0-E6CE3C97FB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735485" y="6511925"/>
            <a:ext cx="3236383" cy="280988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0235DB4-BA36-4414-BE82-B305818D41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1834" y="6170614"/>
            <a:ext cx="590551" cy="288925"/>
          </a:xfrm>
        </p:spPr>
        <p:txBody>
          <a:bodyPr/>
          <a:lstStyle>
            <a:lvl1pPr>
              <a:defRPr/>
            </a:lvl1pPr>
          </a:lstStyle>
          <a:p>
            <a:fld id="{50150446-FC6F-49F5-92D1-06FD89C12824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4173701995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AE89B0A-0857-46EC-8334-48058C56CA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6418" y="439739"/>
            <a:ext cx="9707033" cy="7572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able Placeholder 2">
            <a:extLst>
              <a:ext uri="{FF2B5EF4-FFF2-40B4-BE49-F238E27FC236}">
                <a16:creationId xmlns:a16="http://schemas.microsoft.com/office/drawing/2014/main" xmlns="" id="{895C4F06-5E60-4E18-8ADB-BF2C50537D87}"/>
              </a:ext>
            </a:extLst>
          </p:cNvPr>
          <p:cNvSpPr>
            <a:spLocks noGrp="1"/>
          </p:cNvSpPr>
          <p:nvPr>
            <p:ph type="tbl" idx="1"/>
          </p:nvPr>
        </p:nvSpPr>
        <p:spPr>
          <a:xfrm>
            <a:off x="730252" y="1447800"/>
            <a:ext cx="10941049" cy="4799013"/>
          </a:xfrm>
        </p:spPr>
        <p:txBody>
          <a:bodyPr/>
          <a:lstStyle/>
          <a:p>
            <a:r>
              <a:rPr lang="en-US"/>
              <a:t>Click icon to add table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113AD243-7EAC-4512-92E9-C7B15686A05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888567" y="6573839"/>
            <a:ext cx="2844800" cy="219075"/>
          </a:xfrm>
        </p:spPr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9B70E8B-C943-4994-AAA8-B566AB1A78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735485" y="6511925"/>
            <a:ext cx="3236383" cy="280988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68CF5ED-872F-4DB3-BC0B-F5672C3662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1834" y="6170614"/>
            <a:ext cx="590551" cy="288925"/>
          </a:xfrm>
        </p:spPr>
        <p:txBody>
          <a:bodyPr/>
          <a:lstStyle>
            <a:lvl1pPr>
              <a:defRPr/>
            </a:lvl1pPr>
          </a:lstStyle>
          <a:p>
            <a:fld id="{1CDF14E3-AFCF-4530-8102-457C2CAF6F00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00739453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C95246-7AF1-4AD2-B54D-BAB3534AC7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6418" y="439739"/>
            <a:ext cx="9707033" cy="7572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hart Placeholder 2">
            <a:extLst>
              <a:ext uri="{FF2B5EF4-FFF2-40B4-BE49-F238E27FC236}">
                <a16:creationId xmlns:a16="http://schemas.microsoft.com/office/drawing/2014/main" xmlns="" id="{4D3DD8A9-12C4-4E58-993D-D3AE32D14CDE}"/>
              </a:ext>
            </a:extLst>
          </p:cNvPr>
          <p:cNvSpPr>
            <a:spLocks noGrp="1"/>
          </p:cNvSpPr>
          <p:nvPr>
            <p:ph type="chart" idx="1"/>
          </p:nvPr>
        </p:nvSpPr>
        <p:spPr>
          <a:xfrm>
            <a:off x="730252" y="1447800"/>
            <a:ext cx="10941049" cy="4799013"/>
          </a:xfrm>
        </p:spPr>
        <p:txBody>
          <a:bodyPr/>
          <a:lstStyle/>
          <a:p>
            <a:r>
              <a:rPr lang="en-US"/>
              <a:t>Click icon to add chart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DF53A8FA-6571-4002-99A5-DC680569836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888567" y="6573839"/>
            <a:ext cx="2844800" cy="219075"/>
          </a:xfrm>
        </p:spPr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94FCF-C6F5-4893-A54A-DD089D0D7F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735485" y="6511925"/>
            <a:ext cx="3236383" cy="280988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BECE17D1-F10A-4366-8784-2E8791A95A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1834" y="6170614"/>
            <a:ext cx="590551" cy="288925"/>
          </a:xfrm>
        </p:spPr>
        <p:txBody>
          <a:bodyPr/>
          <a:lstStyle>
            <a:lvl1pPr>
              <a:defRPr/>
            </a:lvl1pPr>
          </a:lstStyle>
          <a:p>
            <a:fld id="{7A8E577D-D906-4414-B448-0D1E7661A3AB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602572388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dgm" preserve="1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06CA3AE-5612-41BA-BE29-19EADE9580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6418" y="439739"/>
            <a:ext cx="9707033" cy="7572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martArt Placeholder 2">
            <a:extLst>
              <a:ext uri="{FF2B5EF4-FFF2-40B4-BE49-F238E27FC236}">
                <a16:creationId xmlns:a16="http://schemas.microsoft.com/office/drawing/2014/main" xmlns="" id="{C622678E-1457-4562-9BD2-9302412F37D1}"/>
              </a:ext>
            </a:extLst>
          </p:cNvPr>
          <p:cNvSpPr>
            <a:spLocks noGrp="1"/>
          </p:cNvSpPr>
          <p:nvPr>
            <p:ph type="dgm" idx="1"/>
          </p:nvPr>
        </p:nvSpPr>
        <p:spPr>
          <a:xfrm>
            <a:off x="730252" y="1447800"/>
            <a:ext cx="10941049" cy="4799013"/>
          </a:xfrm>
        </p:spPr>
        <p:txBody>
          <a:bodyPr/>
          <a:lstStyle/>
          <a:p>
            <a:r>
              <a:rPr lang="en-US"/>
              <a:t>Click icon to add SmartArt graphic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03F57AC6-9C07-406D-8F95-79CC4E2C5BF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888567" y="6573839"/>
            <a:ext cx="2844800" cy="219075"/>
          </a:xfrm>
        </p:spPr>
        <p:txBody>
          <a:bodyPr/>
          <a:lstStyle>
            <a:lvl1pPr>
              <a:defRPr/>
            </a:lvl1pPr>
          </a:lstStyle>
          <a:p>
            <a:endParaRPr lang="en-US" alt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48ABC6D-C16A-4CD6-9499-4AA4412CBE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735485" y="6511925"/>
            <a:ext cx="3236383" cy="280988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23F8AB14-64B4-43A8-84B0-C6A7C291EC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1834" y="6170614"/>
            <a:ext cx="590551" cy="288925"/>
          </a:xfrm>
        </p:spPr>
        <p:txBody>
          <a:bodyPr/>
          <a:lstStyle>
            <a:lvl1pPr>
              <a:defRPr/>
            </a:lvl1pPr>
          </a:lstStyle>
          <a:p>
            <a:fld id="{495AF1FE-0193-49D3-83D6-A5B7E312EAF0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1885338419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4268472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875835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E2D51A0-C002-43BF-9C79-CFC6106A3B2E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7DFC5C-89CC-4208-B5E6-5929E5B1C54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03518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052684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40061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2055308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69066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847554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9480140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145212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97862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530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03A7513-694C-4749-B7BB-305DDE9B9533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DFFA480-1ED3-4ABA-BF8A-52C3F729BD4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79676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D29A2E-FFE3-4BEF-9E8C-DA48D5E09254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DB0D560-31A5-437A-97F3-006CCD6B3A1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273711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05C43A-4897-4A50-BE0F-D125B56B9DCC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A4331E-0EF4-4597-9AAC-6E54AE5070E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6272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5822918-CDC5-47E4-BEF7-D3B567953701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3F552C-5DAA-4F64-AFE1-50C391ECEBD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91821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53A3C7-2D3F-4281-9E88-4ABD150CFAC9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33B578-A90B-4091-9C4D-257D8CA75B92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672226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EBF47D-142C-4AE7-B7AB-6174ADEB7022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304741-7A67-4CA9-B260-4ECED9C6553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99061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C7E96A-0346-4117-A1D3-DC5B8B0B1956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A5F9E4-AB5B-41D8-B6BC-857B531C7CB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859814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75A7AAC-865A-4E06-ADF8-5A0F230801E2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DD53C7-8437-4C9D-B3F0-FC6AA1FC1D6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000602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833F744-CB49-4461-AAFE-EFDD2209571E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BD154E2-7A9C-4F4C-8EE9-7C1810074BD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410809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AA89F85-0AD2-43B5-B062-8FB61261E85B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CC0D9A-0B18-4AF7-AFC4-33D629775D7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679478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09600" y="1600201"/>
            <a:ext cx="10972800" cy="4525963"/>
          </a:xfrm>
        </p:spPr>
        <p:txBody>
          <a:bodyPr/>
          <a:lstStyle/>
          <a:p>
            <a:pPr lvl="0"/>
            <a:r>
              <a:rPr lang="en-US" noProof="0"/>
              <a:t>Click icon to add table</a:t>
            </a:r>
          </a:p>
        </p:txBody>
      </p:sp>
      <p:sp>
        <p:nvSpPr>
          <p:cNvPr id="4" name="Rectangle 3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7B227A-8EFA-4E12-A07A-89917D3B13F1}" type="datetimeFigureOut">
              <a:rPr lang="en-US">
                <a:solidFill>
                  <a:srgbClr val="FFFFFF"/>
                </a:solidFill>
              </a:rPr>
              <a:pPr/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3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3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9A89DCD-4C8D-4D4D-B5D4-0D6E62A0703D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51619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7000">
                <a:srgbClr val="FFFFFF">
                  <a:alpha val="0"/>
                </a:srgbClr>
              </a:gs>
              <a:gs pos="100000">
                <a:schemeClr val="bg2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pic>
        <p:nvPicPr>
          <p:cNvPr id="245" name="Picture 23" descr="8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gray">
          <a:xfrm flipH="1">
            <a:off x="3759778" y="-10107"/>
            <a:ext cx="8426813" cy="4350771"/>
          </a:xfrm>
          <a:prstGeom prst="rect">
            <a:avLst/>
          </a:prstGeom>
          <a:noFill/>
        </p:spPr>
      </p:pic>
      <p:pic>
        <p:nvPicPr>
          <p:cNvPr id="241" name="Picture 22" descr="6"/>
          <p:cNvPicPr>
            <a:picLocks noChangeAspect="1" noChangeArrowheads="1"/>
          </p:cNvPicPr>
          <p:nvPr userDrawn="1"/>
        </p:nvPicPr>
        <p:blipFill>
          <a:blip r:embed="rId3" cstate="print"/>
          <a:stretch>
            <a:fillRect/>
          </a:stretch>
        </p:blipFill>
        <p:spPr bwMode="gray">
          <a:xfrm>
            <a:off x="-3" y="0"/>
            <a:ext cx="12192000" cy="3886200"/>
          </a:xfrm>
          <a:prstGeom prst="rect">
            <a:avLst/>
          </a:prstGeom>
          <a:noFill/>
        </p:spPr>
      </p:pic>
      <p:sp>
        <p:nvSpPr>
          <p:cNvPr id="8" name="Freeform 32"/>
          <p:cNvSpPr>
            <a:spLocks/>
          </p:cNvSpPr>
          <p:nvPr userDrawn="1"/>
        </p:nvSpPr>
        <p:spPr bwMode="gray">
          <a:xfrm>
            <a:off x="9976813" y="1535584"/>
            <a:ext cx="1176273" cy="676206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rgbClr val="FFFFFF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grpSp>
        <p:nvGrpSpPr>
          <p:cNvPr id="9" name="Group 166"/>
          <p:cNvGrpSpPr/>
          <p:nvPr userDrawn="1"/>
        </p:nvGrpSpPr>
        <p:grpSpPr bwMode="gray">
          <a:xfrm>
            <a:off x="473336" y="6124131"/>
            <a:ext cx="11588597" cy="739252"/>
            <a:chOff x="355002" y="6080730"/>
            <a:chExt cx="8691448" cy="773433"/>
          </a:xfrm>
          <a:gradFill flip="none" rotWithShape="1">
            <a:gsLst>
              <a:gs pos="0">
                <a:schemeClr val="accent2"/>
              </a:gs>
              <a:gs pos="56000">
                <a:schemeClr val="accent4"/>
              </a:gs>
            </a:gsLst>
            <a:lin ang="10800000" scaled="1"/>
            <a:tileRect/>
          </a:gradFill>
        </p:grpSpPr>
        <p:sp>
          <p:nvSpPr>
            <p:cNvPr id="10" name="Freeform 9"/>
            <p:cNvSpPr/>
            <p:nvPr/>
          </p:nvSpPr>
          <p:spPr bwMode="gray">
            <a:xfrm flipH="1">
              <a:off x="5758286" y="6112144"/>
              <a:ext cx="3288164" cy="739939"/>
            </a:xfrm>
            <a:custGeom>
              <a:avLst/>
              <a:gdLst>
                <a:gd name="connsiteX0" fmla="*/ 0 w 2898843"/>
                <a:gd name="connsiteY0" fmla="*/ 359923 h 359923"/>
                <a:gd name="connsiteX1" fmla="*/ 2889115 w 2898843"/>
                <a:gd name="connsiteY1" fmla="*/ 340468 h 359923"/>
                <a:gd name="connsiteX2" fmla="*/ 2898843 w 2898843"/>
                <a:gd name="connsiteY2" fmla="*/ 0 h 359923"/>
                <a:gd name="connsiteX3" fmla="*/ 2529191 w 2898843"/>
                <a:gd name="connsiteY3" fmla="*/ 9728 h 359923"/>
                <a:gd name="connsiteX4" fmla="*/ 2383277 w 2898843"/>
                <a:gd name="connsiteY4" fmla="*/ 58366 h 359923"/>
                <a:gd name="connsiteX5" fmla="*/ 2159540 w 2898843"/>
                <a:gd name="connsiteY5" fmla="*/ 29183 h 359923"/>
                <a:gd name="connsiteX6" fmla="*/ 2013626 w 2898843"/>
                <a:gd name="connsiteY6" fmla="*/ 87549 h 359923"/>
                <a:gd name="connsiteX7" fmla="*/ 1459149 w 2898843"/>
                <a:gd name="connsiteY7" fmla="*/ 136187 h 359923"/>
                <a:gd name="connsiteX8" fmla="*/ 963038 w 2898843"/>
                <a:gd name="connsiteY8" fmla="*/ 204281 h 359923"/>
                <a:gd name="connsiteX9" fmla="*/ 865762 w 2898843"/>
                <a:gd name="connsiteY9" fmla="*/ 262647 h 359923"/>
                <a:gd name="connsiteX10" fmla="*/ 719847 w 2898843"/>
                <a:gd name="connsiteY10" fmla="*/ 243191 h 359923"/>
                <a:gd name="connsiteX11" fmla="*/ 0 w 2898843"/>
                <a:gd name="connsiteY11" fmla="*/ 359923 h 359923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963038 w 2936958"/>
                <a:gd name="connsiteY8" fmla="*/ 202039 h 357681"/>
                <a:gd name="connsiteX9" fmla="*/ 865762 w 2936958"/>
                <a:gd name="connsiteY9" fmla="*/ 217146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1151019 w 2936958"/>
                <a:gd name="connsiteY8" fmla="*/ 135201 h 357681"/>
                <a:gd name="connsiteX9" fmla="*/ 963038 w 2936958"/>
                <a:gd name="connsiteY9" fmla="*/ 202039 h 357681"/>
                <a:gd name="connsiteX10" fmla="*/ 865762 w 2936958"/>
                <a:gd name="connsiteY10" fmla="*/ 217146 h 357681"/>
                <a:gd name="connsiteX11" fmla="*/ 719847 w 2936958"/>
                <a:gd name="connsiteY11" fmla="*/ 240949 h 357681"/>
                <a:gd name="connsiteX12" fmla="*/ 0 w 2936958"/>
                <a:gd name="connsiteY12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459149 w 3474496"/>
                <a:gd name="connsiteY7" fmla="*/ 103046 h 357681"/>
                <a:gd name="connsiteX8" fmla="*/ 1151019 w 3474496"/>
                <a:gd name="connsiteY8" fmla="*/ 135201 h 357681"/>
                <a:gd name="connsiteX9" fmla="*/ 963038 w 3474496"/>
                <a:gd name="connsiteY9" fmla="*/ 202039 h 357681"/>
                <a:gd name="connsiteX10" fmla="*/ 865762 w 3474496"/>
                <a:gd name="connsiteY10" fmla="*/ 217146 h 357681"/>
                <a:gd name="connsiteX11" fmla="*/ 719847 w 3474496"/>
                <a:gd name="connsiteY11" fmla="*/ 240949 h 357681"/>
                <a:gd name="connsiteX12" fmla="*/ 0 w 3474496"/>
                <a:gd name="connsiteY12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74496" h="359014">
                  <a:moveTo>
                    <a:pt x="0" y="359014"/>
                  </a:moveTo>
                  <a:lnTo>
                    <a:pt x="2889777" y="354856"/>
                  </a:lnTo>
                  <a:cubicBezTo>
                    <a:pt x="3474496" y="189475"/>
                    <a:pt x="2771441" y="123458"/>
                    <a:pt x="2936958" y="1333"/>
                  </a:cubicBezTo>
                  <a:cubicBezTo>
                    <a:pt x="2801036" y="3828"/>
                    <a:pt x="2648062" y="0"/>
                    <a:pt x="2529191" y="8819"/>
                  </a:cubicBezTo>
                  <a:cubicBezTo>
                    <a:pt x="2410320" y="17638"/>
                    <a:pt x="2410400" y="20645"/>
                    <a:pt x="2351004" y="26558"/>
                  </a:cubicBezTo>
                  <a:cubicBezTo>
                    <a:pt x="2287183" y="27130"/>
                    <a:pt x="2216881" y="19688"/>
                    <a:pt x="2159540" y="28274"/>
                  </a:cubicBezTo>
                  <a:cubicBezTo>
                    <a:pt x="2102199" y="36860"/>
                    <a:pt x="2072049" y="51690"/>
                    <a:pt x="2013626" y="61920"/>
                  </a:cubicBezTo>
                  <a:cubicBezTo>
                    <a:pt x="1955203" y="72150"/>
                    <a:pt x="1900735" y="69161"/>
                    <a:pt x="1845066" y="70485"/>
                  </a:cubicBezTo>
                  <a:cubicBezTo>
                    <a:pt x="1789397" y="71809"/>
                    <a:pt x="1587788" y="93081"/>
                    <a:pt x="1459149" y="104379"/>
                  </a:cubicBezTo>
                  <a:cubicBezTo>
                    <a:pt x="1356439" y="115097"/>
                    <a:pt x="1200616" y="123637"/>
                    <a:pt x="1151019" y="136534"/>
                  </a:cubicBezTo>
                  <a:cubicBezTo>
                    <a:pt x="1101422" y="149431"/>
                    <a:pt x="1025698" y="181093"/>
                    <a:pt x="963038" y="203372"/>
                  </a:cubicBezTo>
                  <a:cubicBezTo>
                    <a:pt x="904761" y="223558"/>
                    <a:pt x="898187" y="213443"/>
                    <a:pt x="865762" y="218479"/>
                  </a:cubicBezTo>
                  <a:lnTo>
                    <a:pt x="719847" y="242282"/>
                  </a:lnTo>
                  <a:lnTo>
                    <a:pt x="0" y="3590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1" name="Freeform 10"/>
            <p:cNvSpPr/>
            <p:nvPr/>
          </p:nvSpPr>
          <p:spPr bwMode="gray">
            <a:xfrm>
              <a:off x="355002" y="6080730"/>
              <a:ext cx="5987892" cy="773433"/>
            </a:xfrm>
            <a:custGeom>
              <a:avLst/>
              <a:gdLst>
                <a:gd name="connsiteX0" fmla="*/ 0 w 2898843"/>
                <a:gd name="connsiteY0" fmla="*/ 359923 h 359923"/>
                <a:gd name="connsiteX1" fmla="*/ 2889115 w 2898843"/>
                <a:gd name="connsiteY1" fmla="*/ 340468 h 359923"/>
                <a:gd name="connsiteX2" fmla="*/ 2898843 w 2898843"/>
                <a:gd name="connsiteY2" fmla="*/ 0 h 359923"/>
                <a:gd name="connsiteX3" fmla="*/ 2529191 w 2898843"/>
                <a:gd name="connsiteY3" fmla="*/ 9728 h 359923"/>
                <a:gd name="connsiteX4" fmla="*/ 2383277 w 2898843"/>
                <a:gd name="connsiteY4" fmla="*/ 58366 h 359923"/>
                <a:gd name="connsiteX5" fmla="*/ 2159540 w 2898843"/>
                <a:gd name="connsiteY5" fmla="*/ 29183 h 359923"/>
                <a:gd name="connsiteX6" fmla="*/ 2013626 w 2898843"/>
                <a:gd name="connsiteY6" fmla="*/ 87549 h 359923"/>
                <a:gd name="connsiteX7" fmla="*/ 1459149 w 2898843"/>
                <a:gd name="connsiteY7" fmla="*/ 136187 h 359923"/>
                <a:gd name="connsiteX8" fmla="*/ 963038 w 2898843"/>
                <a:gd name="connsiteY8" fmla="*/ 204281 h 359923"/>
                <a:gd name="connsiteX9" fmla="*/ 865762 w 2898843"/>
                <a:gd name="connsiteY9" fmla="*/ 262647 h 359923"/>
                <a:gd name="connsiteX10" fmla="*/ 719847 w 2898843"/>
                <a:gd name="connsiteY10" fmla="*/ 243191 h 359923"/>
                <a:gd name="connsiteX11" fmla="*/ 0 w 2898843"/>
                <a:gd name="connsiteY11" fmla="*/ 359923 h 359923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3059034"/>
                <a:gd name="connsiteY0" fmla="*/ 357681 h 357681"/>
                <a:gd name="connsiteX1" fmla="*/ 2889777 w 3059034"/>
                <a:gd name="connsiteY1" fmla="*/ 353523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34386 w 3059034"/>
                <a:gd name="connsiteY1" fmla="*/ 345025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44584 w 3059034"/>
                <a:gd name="connsiteY1" fmla="*/ 351823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44584 w 3059034"/>
                <a:gd name="connsiteY1" fmla="*/ 351823 h 357681"/>
                <a:gd name="connsiteX2" fmla="*/ 2936958 w 3059034"/>
                <a:gd name="connsiteY2" fmla="*/ 0 h 357681"/>
                <a:gd name="connsiteX3" fmla="*/ 2624254 w 3059034"/>
                <a:gd name="connsiteY3" fmla="*/ 121114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60229 h 360229"/>
                <a:gd name="connsiteX1" fmla="*/ 2844584 w 3059034"/>
                <a:gd name="connsiteY1" fmla="*/ 354371 h 360229"/>
                <a:gd name="connsiteX2" fmla="*/ 2936958 w 3059034"/>
                <a:gd name="connsiteY2" fmla="*/ 2548 h 360229"/>
                <a:gd name="connsiteX3" fmla="*/ 2624254 w 3059034"/>
                <a:gd name="connsiteY3" fmla="*/ 0 h 360229"/>
                <a:gd name="connsiteX4" fmla="*/ 2383277 w 3059034"/>
                <a:gd name="connsiteY4" fmla="*/ 58672 h 360229"/>
                <a:gd name="connsiteX5" fmla="*/ 2159540 w 3059034"/>
                <a:gd name="connsiteY5" fmla="*/ 29489 h 360229"/>
                <a:gd name="connsiteX6" fmla="*/ 2013626 w 3059034"/>
                <a:gd name="connsiteY6" fmla="*/ 87855 h 360229"/>
                <a:gd name="connsiteX7" fmla="*/ 1459149 w 3059034"/>
                <a:gd name="connsiteY7" fmla="*/ 136493 h 360229"/>
                <a:gd name="connsiteX8" fmla="*/ 963038 w 3059034"/>
                <a:gd name="connsiteY8" fmla="*/ 204587 h 360229"/>
                <a:gd name="connsiteX9" fmla="*/ 865762 w 3059034"/>
                <a:gd name="connsiteY9" fmla="*/ 262953 h 360229"/>
                <a:gd name="connsiteX10" fmla="*/ 719847 w 3059034"/>
                <a:gd name="connsiteY10" fmla="*/ 243497 h 360229"/>
                <a:gd name="connsiteX11" fmla="*/ 0 w 3059034"/>
                <a:gd name="connsiteY11" fmla="*/ 360229 h 360229"/>
                <a:gd name="connsiteX0" fmla="*/ 0 w 3059034"/>
                <a:gd name="connsiteY0" fmla="*/ 360229 h 360229"/>
                <a:gd name="connsiteX1" fmla="*/ 2844584 w 3059034"/>
                <a:gd name="connsiteY1" fmla="*/ 354371 h 360229"/>
                <a:gd name="connsiteX2" fmla="*/ 2936958 w 3059034"/>
                <a:gd name="connsiteY2" fmla="*/ 2548 h 360229"/>
                <a:gd name="connsiteX3" fmla="*/ 2624254 w 3059034"/>
                <a:gd name="connsiteY3" fmla="*/ 0 h 360229"/>
                <a:gd name="connsiteX4" fmla="*/ 2349937 w 3059034"/>
                <a:gd name="connsiteY4" fmla="*/ 0 h 360229"/>
                <a:gd name="connsiteX5" fmla="*/ 2159540 w 3059034"/>
                <a:gd name="connsiteY5" fmla="*/ 29489 h 360229"/>
                <a:gd name="connsiteX6" fmla="*/ 2013626 w 3059034"/>
                <a:gd name="connsiteY6" fmla="*/ 87855 h 360229"/>
                <a:gd name="connsiteX7" fmla="*/ 1459149 w 3059034"/>
                <a:gd name="connsiteY7" fmla="*/ 136493 h 360229"/>
                <a:gd name="connsiteX8" fmla="*/ 963038 w 3059034"/>
                <a:gd name="connsiteY8" fmla="*/ 204587 h 360229"/>
                <a:gd name="connsiteX9" fmla="*/ 865762 w 3059034"/>
                <a:gd name="connsiteY9" fmla="*/ 262953 h 360229"/>
                <a:gd name="connsiteX10" fmla="*/ 719847 w 3059034"/>
                <a:gd name="connsiteY10" fmla="*/ 243497 h 360229"/>
                <a:gd name="connsiteX11" fmla="*/ 0 w 3059034"/>
                <a:gd name="connsiteY11" fmla="*/ 360229 h 360229"/>
                <a:gd name="connsiteX0" fmla="*/ 0 w 4458096"/>
                <a:gd name="connsiteY0" fmla="*/ 352297 h 354371"/>
                <a:gd name="connsiteX1" fmla="*/ 4243646 w 4458096"/>
                <a:gd name="connsiteY1" fmla="*/ 354371 h 354371"/>
                <a:gd name="connsiteX2" fmla="*/ 4336020 w 4458096"/>
                <a:gd name="connsiteY2" fmla="*/ 2548 h 354371"/>
                <a:gd name="connsiteX3" fmla="*/ 4023316 w 4458096"/>
                <a:gd name="connsiteY3" fmla="*/ 0 h 354371"/>
                <a:gd name="connsiteX4" fmla="*/ 3748999 w 4458096"/>
                <a:gd name="connsiteY4" fmla="*/ 0 h 354371"/>
                <a:gd name="connsiteX5" fmla="*/ 3558602 w 4458096"/>
                <a:gd name="connsiteY5" fmla="*/ 29489 h 354371"/>
                <a:gd name="connsiteX6" fmla="*/ 3412688 w 4458096"/>
                <a:gd name="connsiteY6" fmla="*/ 87855 h 354371"/>
                <a:gd name="connsiteX7" fmla="*/ 2858211 w 4458096"/>
                <a:gd name="connsiteY7" fmla="*/ 136493 h 354371"/>
                <a:gd name="connsiteX8" fmla="*/ 2362100 w 4458096"/>
                <a:gd name="connsiteY8" fmla="*/ 204587 h 354371"/>
                <a:gd name="connsiteX9" fmla="*/ 2264824 w 4458096"/>
                <a:gd name="connsiteY9" fmla="*/ 262953 h 354371"/>
                <a:gd name="connsiteX10" fmla="*/ 2118909 w 4458096"/>
                <a:gd name="connsiteY10" fmla="*/ 243497 h 354371"/>
                <a:gd name="connsiteX11" fmla="*/ 0 w 4458096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2210348 w 4549535"/>
                <a:gd name="connsiteY10" fmla="*/ 243497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2210348 w 4549535"/>
                <a:gd name="connsiteY10" fmla="*/ 243497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1828780 w 4549535"/>
                <a:gd name="connsiteY9" fmla="*/ 215101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616864 w 4549535"/>
                <a:gd name="connsiteY7" fmla="*/ 84689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244771 w 4549535"/>
                <a:gd name="connsiteY6" fmla="*/ 49648 h 354371"/>
                <a:gd name="connsiteX7" fmla="*/ 2616864 w 4549535"/>
                <a:gd name="connsiteY7" fmla="*/ 84689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340378 w 4549535"/>
                <a:gd name="connsiteY5" fmla="*/ 70754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30594 h 354371"/>
                <a:gd name="connsiteX5" fmla="*/ 3340378 w 4549535"/>
                <a:gd name="connsiteY5" fmla="*/ 70754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49749 h 351823"/>
                <a:gd name="connsiteX1" fmla="*/ 4335085 w 4549535"/>
                <a:gd name="connsiteY1" fmla="*/ 351823 h 351823"/>
                <a:gd name="connsiteX2" fmla="*/ 4427459 w 4549535"/>
                <a:gd name="connsiteY2" fmla="*/ 0 h 351823"/>
                <a:gd name="connsiteX3" fmla="*/ 3840438 w 4549535"/>
                <a:gd name="connsiteY3" fmla="*/ 28046 h 351823"/>
                <a:gd name="connsiteX4" fmla="*/ 3340378 w 4549535"/>
                <a:gd name="connsiteY4" fmla="*/ 68206 h 351823"/>
                <a:gd name="connsiteX5" fmla="*/ 2616864 w 4549535"/>
                <a:gd name="connsiteY5" fmla="*/ 82141 h 351823"/>
                <a:gd name="connsiteX6" fmla="*/ 1955884 w 4549535"/>
                <a:gd name="connsiteY6" fmla="*/ 164173 h 351823"/>
                <a:gd name="connsiteX7" fmla="*/ 1828780 w 4549535"/>
                <a:gd name="connsiteY7" fmla="*/ 212553 h 351823"/>
                <a:gd name="connsiteX8" fmla="*/ 1672063 w 4549535"/>
                <a:gd name="connsiteY8" fmla="*/ 208680 h 351823"/>
                <a:gd name="connsiteX9" fmla="*/ 0 w 4549535"/>
                <a:gd name="connsiteY9" fmla="*/ 349749 h 351823"/>
                <a:gd name="connsiteX0" fmla="*/ 0 w 4549535"/>
                <a:gd name="connsiteY0" fmla="*/ 349749 h 351823"/>
                <a:gd name="connsiteX1" fmla="*/ 4335085 w 4549535"/>
                <a:gd name="connsiteY1" fmla="*/ 351823 h 351823"/>
                <a:gd name="connsiteX2" fmla="*/ 4427459 w 4549535"/>
                <a:gd name="connsiteY2" fmla="*/ 0 h 351823"/>
                <a:gd name="connsiteX3" fmla="*/ 3833639 w 4549535"/>
                <a:gd name="connsiteY3" fmla="*/ 4251 h 351823"/>
                <a:gd name="connsiteX4" fmla="*/ 3340378 w 4549535"/>
                <a:gd name="connsiteY4" fmla="*/ 68206 h 351823"/>
                <a:gd name="connsiteX5" fmla="*/ 2616864 w 4549535"/>
                <a:gd name="connsiteY5" fmla="*/ 82141 h 351823"/>
                <a:gd name="connsiteX6" fmla="*/ 1955884 w 4549535"/>
                <a:gd name="connsiteY6" fmla="*/ 164173 h 351823"/>
                <a:gd name="connsiteX7" fmla="*/ 1828780 w 4549535"/>
                <a:gd name="connsiteY7" fmla="*/ 212553 h 351823"/>
                <a:gd name="connsiteX8" fmla="*/ 1672063 w 4549535"/>
                <a:gd name="connsiteY8" fmla="*/ 208680 h 351823"/>
                <a:gd name="connsiteX9" fmla="*/ 0 w 4549535"/>
                <a:gd name="connsiteY9" fmla="*/ 349749 h 351823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340378 w 4549535"/>
                <a:gd name="connsiteY4" fmla="*/ 87842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282591 w 4549535"/>
                <a:gd name="connsiteY4" fmla="*/ 53849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282591 w 4549535"/>
                <a:gd name="connsiteY4" fmla="*/ 53849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75052 h 377126"/>
                <a:gd name="connsiteX1" fmla="*/ 4335085 w 4549535"/>
                <a:gd name="connsiteY1" fmla="*/ 377126 h 377126"/>
                <a:gd name="connsiteX2" fmla="*/ 4427459 w 4549535"/>
                <a:gd name="connsiteY2" fmla="*/ 25303 h 377126"/>
                <a:gd name="connsiteX3" fmla="*/ 3833639 w 4549535"/>
                <a:gd name="connsiteY3" fmla="*/ 29554 h 377126"/>
                <a:gd name="connsiteX4" fmla="*/ 3282591 w 4549535"/>
                <a:gd name="connsiteY4" fmla="*/ 59516 h 377126"/>
                <a:gd name="connsiteX5" fmla="*/ 2616864 w 4549535"/>
                <a:gd name="connsiteY5" fmla="*/ 107444 h 377126"/>
                <a:gd name="connsiteX6" fmla="*/ 1955884 w 4549535"/>
                <a:gd name="connsiteY6" fmla="*/ 189476 h 377126"/>
                <a:gd name="connsiteX7" fmla="*/ 1828780 w 4549535"/>
                <a:gd name="connsiteY7" fmla="*/ 237856 h 377126"/>
                <a:gd name="connsiteX8" fmla="*/ 1672063 w 4549535"/>
                <a:gd name="connsiteY8" fmla="*/ 233983 h 377126"/>
                <a:gd name="connsiteX9" fmla="*/ 0 w 4549535"/>
                <a:gd name="connsiteY9" fmla="*/ 375052 h 377126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28780 w 4549535"/>
                <a:gd name="connsiteY7" fmla="*/ 237856 h 375052"/>
                <a:gd name="connsiteX8" fmla="*/ 1672063 w 4549535"/>
                <a:gd name="connsiteY8" fmla="*/ 233983 h 375052"/>
                <a:gd name="connsiteX9" fmla="*/ 0 w 4549535"/>
                <a:gd name="connsiteY9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28780 w 4549535"/>
                <a:gd name="connsiteY7" fmla="*/ 237856 h 375052"/>
                <a:gd name="connsiteX8" fmla="*/ 1672063 w 4549535"/>
                <a:gd name="connsiteY8" fmla="*/ 233983 h 375052"/>
                <a:gd name="connsiteX9" fmla="*/ 0 w 4549535"/>
                <a:gd name="connsiteY9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89240 w 4549535"/>
                <a:gd name="connsiteY7" fmla="*/ 212354 h 375052"/>
                <a:gd name="connsiteX8" fmla="*/ 1828780 w 4549535"/>
                <a:gd name="connsiteY8" fmla="*/ 237856 h 375052"/>
                <a:gd name="connsiteX9" fmla="*/ 1672063 w 4549535"/>
                <a:gd name="connsiteY9" fmla="*/ 233983 h 375052"/>
                <a:gd name="connsiteX10" fmla="*/ 0 w 4549535"/>
                <a:gd name="connsiteY10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89240 w 4549535"/>
                <a:gd name="connsiteY7" fmla="*/ 212354 h 375052"/>
                <a:gd name="connsiteX8" fmla="*/ 1828780 w 4549535"/>
                <a:gd name="connsiteY8" fmla="*/ 237856 h 375052"/>
                <a:gd name="connsiteX9" fmla="*/ 1743787 w 4549535"/>
                <a:gd name="connsiteY9" fmla="*/ 236678 h 375052"/>
                <a:gd name="connsiteX10" fmla="*/ 1672063 w 4549535"/>
                <a:gd name="connsiteY10" fmla="*/ 233983 h 375052"/>
                <a:gd name="connsiteX11" fmla="*/ 0 w 4549535"/>
                <a:gd name="connsiteY11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96344 w 4956639"/>
                <a:gd name="connsiteY7" fmla="*/ 212354 h 375052"/>
                <a:gd name="connsiteX8" fmla="*/ 2235884 w 4956639"/>
                <a:gd name="connsiteY8" fmla="*/ 237856 h 375052"/>
                <a:gd name="connsiteX9" fmla="*/ 2150891 w 4956639"/>
                <a:gd name="connsiteY9" fmla="*/ 23667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96344 w 4956639"/>
                <a:gd name="connsiteY7" fmla="*/ 212354 h 375052"/>
                <a:gd name="connsiteX8" fmla="*/ 2235884 w 4956639"/>
                <a:gd name="connsiteY8" fmla="*/ 237856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63054 w 4956639"/>
                <a:gd name="connsiteY7" fmla="*/ 210056 h 375052"/>
                <a:gd name="connsiteX8" fmla="*/ 2235884 w 4956639"/>
                <a:gd name="connsiteY8" fmla="*/ 237856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63054 w 4956639"/>
                <a:gd name="connsiteY7" fmla="*/ 210056 h 375052"/>
                <a:gd name="connsiteX8" fmla="*/ 2215391 w 4956639"/>
                <a:gd name="connsiteY8" fmla="*/ 230308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77625 w 4956639"/>
                <a:gd name="connsiteY6" fmla="*/ 183816 h 375052"/>
                <a:gd name="connsiteX7" fmla="*/ 2263054 w 4956639"/>
                <a:gd name="connsiteY7" fmla="*/ 210056 h 375052"/>
                <a:gd name="connsiteX8" fmla="*/ 2215391 w 4956639"/>
                <a:gd name="connsiteY8" fmla="*/ 230308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167 w 4956639"/>
                <a:gd name="connsiteY11" fmla="*/ 233983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167 w 4956639"/>
                <a:gd name="connsiteY11" fmla="*/ 233983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859 w 4956639"/>
                <a:gd name="connsiteY11" fmla="*/ 210056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2294150 w 4549535"/>
                <a:gd name="connsiteY6" fmla="*/ 131012 h 375052"/>
                <a:gd name="connsiteX7" fmla="*/ 1970521 w 4549535"/>
                <a:gd name="connsiteY7" fmla="*/ 183816 h 375052"/>
                <a:gd name="connsiteX8" fmla="*/ 1855950 w 4549535"/>
                <a:gd name="connsiteY8" fmla="*/ 210056 h 375052"/>
                <a:gd name="connsiteX9" fmla="*/ 1808287 w 4549535"/>
                <a:gd name="connsiteY9" fmla="*/ 230308 h 375052"/>
                <a:gd name="connsiteX10" fmla="*/ 1734270 w 4549535"/>
                <a:gd name="connsiteY10" fmla="*/ 226318 h 375052"/>
                <a:gd name="connsiteX11" fmla="*/ 1573993 w 4549535"/>
                <a:gd name="connsiteY11" fmla="*/ 244226 h 375052"/>
                <a:gd name="connsiteX12" fmla="*/ 0 w 4549535"/>
                <a:gd name="connsiteY12" fmla="*/ 375052 h 375052"/>
                <a:gd name="connsiteX0" fmla="*/ 0 w 4715904"/>
                <a:gd name="connsiteY0" fmla="*/ 375265 h 375265"/>
                <a:gd name="connsiteX1" fmla="*/ 4218118 w 4715904"/>
                <a:gd name="connsiteY1" fmla="*/ 374256 h 375265"/>
                <a:gd name="connsiteX2" fmla="*/ 4593828 w 4715904"/>
                <a:gd name="connsiteY2" fmla="*/ 25303 h 375265"/>
                <a:gd name="connsiteX3" fmla="*/ 4000008 w 4715904"/>
                <a:gd name="connsiteY3" fmla="*/ 29554 h 375265"/>
                <a:gd name="connsiteX4" fmla="*/ 3448960 w 4715904"/>
                <a:gd name="connsiteY4" fmla="*/ 59516 h 375265"/>
                <a:gd name="connsiteX5" fmla="*/ 2783233 w 4715904"/>
                <a:gd name="connsiteY5" fmla="*/ 107444 h 375265"/>
                <a:gd name="connsiteX6" fmla="*/ 2460519 w 4715904"/>
                <a:gd name="connsiteY6" fmla="*/ 131012 h 375265"/>
                <a:gd name="connsiteX7" fmla="*/ 2136890 w 4715904"/>
                <a:gd name="connsiteY7" fmla="*/ 183816 h 375265"/>
                <a:gd name="connsiteX8" fmla="*/ 2022319 w 4715904"/>
                <a:gd name="connsiteY8" fmla="*/ 210056 h 375265"/>
                <a:gd name="connsiteX9" fmla="*/ 1974656 w 4715904"/>
                <a:gd name="connsiteY9" fmla="*/ 230308 h 375265"/>
                <a:gd name="connsiteX10" fmla="*/ 1900639 w 4715904"/>
                <a:gd name="connsiteY10" fmla="*/ 226318 h 375265"/>
                <a:gd name="connsiteX11" fmla="*/ 1740362 w 4715904"/>
                <a:gd name="connsiteY11" fmla="*/ 244226 h 375265"/>
                <a:gd name="connsiteX12" fmla="*/ 0 w 4715904"/>
                <a:gd name="connsiteY12" fmla="*/ 375265 h 37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15904" h="375265">
                  <a:moveTo>
                    <a:pt x="0" y="375265"/>
                  </a:moveTo>
                  <a:lnTo>
                    <a:pt x="4218118" y="374256"/>
                  </a:lnTo>
                  <a:cubicBezTo>
                    <a:pt x="3970008" y="105801"/>
                    <a:pt x="4715904" y="187404"/>
                    <a:pt x="4593828" y="25303"/>
                  </a:cubicBezTo>
                  <a:cubicBezTo>
                    <a:pt x="4547170" y="0"/>
                    <a:pt x="4219376" y="5667"/>
                    <a:pt x="4000008" y="29554"/>
                  </a:cubicBezTo>
                  <a:cubicBezTo>
                    <a:pt x="3816325" y="39541"/>
                    <a:pt x="3658824" y="73798"/>
                    <a:pt x="3448960" y="59516"/>
                  </a:cubicBezTo>
                  <a:lnTo>
                    <a:pt x="2783233" y="107444"/>
                  </a:lnTo>
                  <a:lnTo>
                    <a:pt x="2460519" y="131012"/>
                  </a:lnTo>
                  <a:cubicBezTo>
                    <a:pt x="2352643" y="148613"/>
                    <a:pt x="2226208" y="161892"/>
                    <a:pt x="2136890" y="183816"/>
                  </a:cubicBezTo>
                  <a:cubicBezTo>
                    <a:pt x="2047572" y="205740"/>
                    <a:pt x="2051477" y="197742"/>
                    <a:pt x="2022319" y="210056"/>
                  </a:cubicBezTo>
                  <a:lnTo>
                    <a:pt x="1974656" y="230308"/>
                  </a:lnTo>
                  <a:cubicBezTo>
                    <a:pt x="1949984" y="228978"/>
                    <a:pt x="1959147" y="223916"/>
                    <a:pt x="1900639" y="226318"/>
                  </a:cubicBezTo>
                  <a:cubicBezTo>
                    <a:pt x="1842131" y="228720"/>
                    <a:pt x="1793788" y="238257"/>
                    <a:pt x="1740362" y="244226"/>
                  </a:cubicBezTo>
                  <a:cubicBezTo>
                    <a:pt x="1461570" y="271725"/>
                    <a:pt x="187556" y="289221"/>
                    <a:pt x="0" y="375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</p:grpSp>
      <p:sp>
        <p:nvSpPr>
          <p:cNvPr id="12" name="Freeform 32"/>
          <p:cNvSpPr>
            <a:spLocks/>
          </p:cNvSpPr>
          <p:nvPr userDrawn="1"/>
        </p:nvSpPr>
        <p:spPr bwMode="gray">
          <a:xfrm rot="346382">
            <a:off x="4992533" y="4877511"/>
            <a:ext cx="953497" cy="454372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7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13" name="Freeform 32"/>
          <p:cNvSpPr>
            <a:spLocks/>
          </p:cNvSpPr>
          <p:nvPr userDrawn="1"/>
        </p:nvSpPr>
        <p:spPr bwMode="gray">
          <a:xfrm rot="346382">
            <a:off x="9790887" y="3602112"/>
            <a:ext cx="589408" cy="280872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68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14" name="Freeform 32"/>
          <p:cNvSpPr>
            <a:spLocks/>
          </p:cNvSpPr>
          <p:nvPr userDrawn="1"/>
        </p:nvSpPr>
        <p:spPr bwMode="gray">
          <a:xfrm rot="346382">
            <a:off x="71100" y="3914246"/>
            <a:ext cx="695616" cy="271091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15" name="Freeform 14"/>
          <p:cNvSpPr/>
          <p:nvPr userDrawn="1"/>
        </p:nvSpPr>
        <p:spPr bwMode="gray">
          <a:xfrm rot="20191631" flipH="1">
            <a:off x="5074467" y="4582441"/>
            <a:ext cx="281125" cy="280341"/>
          </a:xfrm>
          <a:custGeom>
            <a:avLst/>
            <a:gdLst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400298"/>
              <a:gd name="connsiteY0" fmla="*/ 463968 h 594987"/>
              <a:gd name="connsiteX1" fmla="*/ 17210 w 400298"/>
              <a:gd name="connsiteY1" fmla="*/ 544882 h 594987"/>
              <a:gd name="connsiteX2" fmla="*/ 108024 w 400298"/>
              <a:gd name="connsiteY2" fmla="*/ 454069 h 594987"/>
              <a:gd name="connsiteX3" fmla="*/ 361676 w 400298"/>
              <a:gd name="connsiteY3" fmla="*/ 594987 h 594987"/>
              <a:gd name="connsiteX4" fmla="*/ 377333 w 400298"/>
              <a:gd name="connsiteY4" fmla="*/ 294362 h 594987"/>
              <a:gd name="connsiteX5" fmla="*/ 289651 w 400298"/>
              <a:gd name="connsiteY5" fmla="*/ 322546 h 594987"/>
              <a:gd name="connsiteX6" fmla="*/ 330361 w 400298"/>
              <a:gd name="connsiteY6" fmla="*/ 212943 h 594987"/>
              <a:gd name="connsiteX7" fmla="*/ 167522 w 400298"/>
              <a:gd name="connsiteY7" fmla="*/ 0 h 594987"/>
              <a:gd name="connsiteX8" fmla="*/ 98014 w 400298"/>
              <a:gd name="connsiteY8" fmla="*/ 410230 h 594987"/>
              <a:gd name="connsiteX9" fmla="*/ 0 w 400298"/>
              <a:gd name="connsiteY9" fmla="*/ 463968 h 594987"/>
              <a:gd name="connsiteX0" fmla="*/ 0 w 400298"/>
              <a:gd name="connsiteY0" fmla="*/ 463968 h 594987"/>
              <a:gd name="connsiteX1" fmla="*/ 15734 w 400298"/>
              <a:gd name="connsiteY1" fmla="*/ 494313 h 594987"/>
              <a:gd name="connsiteX2" fmla="*/ 108024 w 400298"/>
              <a:gd name="connsiteY2" fmla="*/ 454069 h 594987"/>
              <a:gd name="connsiteX3" fmla="*/ 361676 w 400298"/>
              <a:gd name="connsiteY3" fmla="*/ 594987 h 594987"/>
              <a:gd name="connsiteX4" fmla="*/ 377333 w 400298"/>
              <a:gd name="connsiteY4" fmla="*/ 294362 h 594987"/>
              <a:gd name="connsiteX5" fmla="*/ 289651 w 400298"/>
              <a:gd name="connsiteY5" fmla="*/ 322546 h 594987"/>
              <a:gd name="connsiteX6" fmla="*/ 330361 w 400298"/>
              <a:gd name="connsiteY6" fmla="*/ 212943 h 594987"/>
              <a:gd name="connsiteX7" fmla="*/ 167522 w 400298"/>
              <a:gd name="connsiteY7" fmla="*/ 0 h 594987"/>
              <a:gd name="connsiteX8" fmla="*/ 98014 w 400298"/>
              <a:gd name="connsiteY8" fmla="*/ 410230 h 594987"/>
              <a:gd name="connsiteX9" fmla="*/ 0 w 400298"/>
              <a:gd name="connsiteY9" fmla="*/ 463968 h 594987"/>
              <a:gd name="connsiteX0" fmla="*/ 0 w 402529"/>
              <a:gd name="connsiteY0" fmla="*/ 463968 h 594987"/>
              <a:gd name="connsiteX1" fmla="*/ 15734 w 402529"/>
              <a:gd name="connsiteY1" fmla="*/ 494313 h 594987"/>
              <a:gd name="connsiteX2" fmla="*/ 108024 w 402529"/>
              <a:gd name="connsiteY2" fmla="*/ 454069 h 594987"/>
              <a:gd name="connsiteX3" fmla="*/ 361676 w 402529"/>
              <a:gd name="connsiteY3" fmla="*/ 594987 h 594987"/>
              <a:gd name="connsiteX4" fmla="*/ 379564 w 402529"/>
              <a:gd name="connsiteY4" fmla="*/ 330949 h 594987"/>
              <a:gd name="connsiteX5" fmla="*/ 289651 w 402529"/>
              <a:gd name="connsiteY5" fmla="*/ 322546 h 594987"/>
              <a:gd name="connsiteX6" fmla="*/ 330361 w 402529"/>
              <a:gd name="connsiteY6" fmla="*/ 212943 h 594987"/>
              <a:gd name="connsiteX7" fmla="*/ 167522 w 402529"/>
              <a:gd name="connsiteY7" fmla="*/ 0 h 594987"/>
              <a:gd name="connsiteX8" fmla="*/ 98014 w 402529"/>
              <a:gd name="connsiteY8" fmla="*/ 410230 h 594987"/>
              <a:gd name="connsiteX9" fmla="*/ 0 w 402529"/>
              <a:gd name="connsiteY9" fmla="*/ 463968 h 594987"/>
              <a:gd name="connsiteX0" fmla="*/ 0 w 422458"/>
              <a:gd name="connsiteY0" fmla="*/ 463968 h 594987"/>
              <a:gd name="connsiteX1" fmla="*/ 15734 w 422458"/>
              <a:gd name="connsiteY1" fmla="*/ 494313 h 594987"/>
              <a:gd name="connsiteX2" fmla="*/ 108024 w 422458"/>
              <a:gd name="connsiteY2" fmla="*/ 454069 h 594987"/>
              <a:gd name="connsiteX3" fmla="*/ 361676 w 422458"/>
              <a:gd name="connsiteY3" fmla="*/ 594987 h 594987"/>
              <a:gd name="connsiteX4" fmla="*/ 379564 w 422458"/>
              <a:gd name="connsiteY4" fmla="*/ 330949 h 594987"/>
              <a:gd name="connsiteX5" fmla="*/ 289651 w 422458"/>
              <a:gd name="connsiteY5" fmla="*/ 322546 h 594987"/>
              <a:gd name="connsiteX6" fmla="*/ 330361 w 422458"/>
              <a:gd name="connsiteY6" fmla="*/ 212943 h 594987"/>
              <a:gd name="connsiteX7" fmla="*/ 167522 w 422458"/>
              <a:gd name="connsiteY7" fmla="*/ 0 h 594987"/>
              <a:gd name="connsiteX8" fmla="*/ 98014 w 422458"/>
              <a:gd name="connsiteY8" fmla="*/ 410230 h 594987"/>
              <a:gd name="connsiteX9" fmla="*/ 0 w 422458"/>
              <a:gd name="connsiteY9" fmla="*/ 463968 h 594987"/>
              <a:gd name="connsiteX0" fmla="*/ 0 w 422458"/>
              <a:gd name="connsiteY0" fmla="*/ 463968 h 577638"/>
              <a:gd name="connsiteX1" fmla="*/ 15734 w 422458"/>
              <a:gd name="connsiteY1" fmla="*/ 494313 h 577638"/>
              <a:gd name="connsiteX2" fmla="*/ 108024 w 422458"/>
              <a:gd name="connsiteY2" fmla="*/ 454069 h 577638"/>
              <a:gd name="connsiteX3" fmla="*/ 378041 w 422458"/>
              <a:gd name="connsiteY3" fmla="*/ 577638 h 577638"/>
              <a:gd name="connsiteX4" fmla="*/ 379564 w 422458"/>
              <a:gd name="connsiteY4" fmla="*/ 330949 h 577638"/>
              <a:gd name="connsiteX5" fmla="*/ 289651 w 422458"/>
              <a:gd name="connsiteY5" fmla="*/ 322546 h 577638"/>
              <a:gd name="connsiteX6" fmla="*/ 330361 w 422458"/>
              <a:gd name="connsiteY6" fmla="*/ 212943 h 577638"/>
              <a:gd name="connsiteX7" fmla="*/ 167522 w 422458"/>
              <a:gd name="connsiteY7" fmla="*/ 0 h 577638"/>
              <a:gd name="connsiteX8" fmla="*/ 98014 w 422458"/>
              <a:gd name="connsiteY8" fmla="*/ 410230 h 577638"/>
              <a:gd name="connsiteX9" fmla="*/ 0 w 422458"/>
              <a:gd name="connsiteY9" fmla="*/ 463968 h 577638"/>
              <a:gd name="connsiteX0" fmla="*/ 0 w 422458"/>
              <a:gd name="connsiteY0" fmla="*/ 463968 h 577638"/>
              <a:gd name="connsiteX1" fmla="*/ 15734 w 422458"/>
              <a:gd name="connsiteY1" fmla="*/ 494313 h 577638"/>
              <a:gd name="connsiteX2" fmla="*/ 108024 w 422458"/>
              <a:gd name="connsiteY2" fmla="*/ 454069 h 577638"/>
              <a:gd name="connsiteX3" fmla="*/ 378041 w 422458"/>
              <a:gd name="connsiteY3" fmla="*/ 577638 h 577638"/>
              <a:gd name="connsiteX4" fmla="*/ 379564 w 422458"/>
              <a:gd name="connsiteY4" fmla="*/ 330949 h 577638"/>
              <a:gd name="connsiteX5" fmla="*/ 289651 w 422458"/>
              <a:gd name="connsiteY5" fmla="*/ 322546 h 577638"/>
              <a:gd name="connsiteX6" fmla="*/ 330361 w 422458"/>
              <a:gd name="connsiteY6" fmla="*/ 212943 h 577638"/>
              <a:gd name="connsiteX7" fmla="*/ 167522 w 422458"/>
              <a:gd name="connsiteY7" fmla="*/ 0 h 577638"/>
              <a:gd name="connsiteX8" fmla="*/ 94650 w 422458"/>
              <a:gd name="connsiteY8" fmla="*/ 394620 h 577638"/>
              <a:gd name="connsiteX9" fmla="*/ 0 w 422458"/>
              <a:gd name="connsiteY9" fmla="*/ 463968 h 577638"/>
              <a:gd name="connsiteX0" fmla="*/ 0 w 422458"/>
              <a:gd name="connsiteY0" fmla="*/ 463968 h 577638"/>
              <a:gd name="connsiteX1" fmla="*/ 15734 w 422458"/>
              <a:gd name="connsiteY1" fmla="*/ 494313 h 577638"/>
              <a:gd name="connsiteX2" fmla="*/ 109913 w 422458"/>
              <a:gd name="connsiteY2" fmla="*/ 419108 h 577638"/>
              <a:gd name="connsiteX3" fmla="*/ 378041 w 422458"/>
              <a:gd name="connsiteY3" fmla="*/ 577638 h 577638"/>
              <a:gd name="connsiteX4" fmla="*/ 379564 w 422458"/>
              <a:gd name="connsiteY4" fmla="*/ 330949 h 577638"/>
              <a:gd name="connsiteX5" fmla="*/ 289651 w 422458"/>
              <a:gd name="connsiteY5" fmla="*/ 322546 h 577638"/>
              <a:gd name="connsiteX6" fmla="*/ 330361 w 422458"/>
              <a:gd name="connsiteY6" fmla="*/ 212943 h 577638"/>
              <a:gd name="connsiteX7" fmla="*/ 167522 w 422458"/>
              <a:gd name="connsiteY7" fmla="*/ 0 h 577638"/>
              <a:gd name="connsiteX8" fmla="*/ 94650 w 422458"/>
              <a:gd name="connsiteY8" fmla="*/ 394620 h 577638"/>
              <a:gd name="connsiteX9" fmla="*/ 0 w 422458"/>
              <a:gd name="connsiteY9" fmla="*/ 463968 h 577638"/>
              <a:gd name="connsiteX0" fmla="*/ 0 w 434440"/>
              <a:gd name="connsiteY0" fmla="*/ 452101 h 577638"/>
              <a:gd name="connsiteX1" fmla="*/ 27716 w 434440"/>
              <a:gd name="connsiteY1" fmla="*/ 494313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301633 w 434440"/>
              <a:gd name="connsiteY5" fmla="*/ 322546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  <a:gd name="connsiteX0" fmla="*/ 0 w 434440"/>
              <a:gd name="connsiteY0" fmla="*/ 452101 h 577638"/>
              <a:gd name="connsiteX1" fmla="*/ 20232 w 434440"/>
              <a:gd name="connsiteY1" fmla="*/ 477079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301633 w 434440"/>
              <a:gd name="connsiteY5" fmla="*/ 322546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  <a:gd name="connsiteX0" fmla="*/ 0 w 434440"/>
              <a:gd name="connsiteY0" fmla="*/ 452101 h 577638"/>
              <a:gd name="connsiteX1" fmla="*/ 20232 w 434440"/>
              <a:gd name="connsiteY1" fmla="*/ 477079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295396 w 434440"/>
              <a:gd name="connsiteY5" fmla="*/ 308185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  <a:gd name="connsiteX0" fmla="*/ 0 w 434440"/>
              <a:gd name="connsiteY0" fmla="*/ 452101 h 577638"/>
              <a:gd name="connsiteX1" fmla="*/ 20232 w 434440"/>
              <a:gd name="connsiteY1" fmla="*/ 477079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295396 w 434440"/>
              <a:gd name="connsiteY5" fmla="*/ 308185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4440" h="577638">
                <a:moveTo>
                  <a:pt x="0" y="452101"/>
                </a:moveTo>
                <a:lnTo>
                  <a:pt x="20232" y="477079"/>
                </a:lnTo>
                <a:lnTo>
                  <a:pt x="121895" y="419108"/>
                </a:lnTo>
                <a:cubicBezTo>
                  <a:pt x="211468" y="426313"/>
                  <a:pt x="309869" y="479320"/>
                  <a:pt x="390023" y="577638"/>
                </a:cubicBezTo>
                <a:cubicBezTo>
                  <a:pt x="416118" y="490897"/>
                  <a:pt x="434440" y="429292"/>
                  <a:pt x="391546" y="330949"/>
                </a:cubicBezTo>
                <a:lnTo>
                  <a:pt x="295396" y="308185"/>
                </a:lnTo>
                <a:lnTo>
                  <a:pt x="342343" y="212943"/>
                </a:lnTo>
                <a:cubicBezTo>
                  <a:pt x="310441" y="117037"/>
                  <a:pt x="266990" y="50946"/>
                  <a:pt x="179504" y="0"/>
                </a:cubicBezTo>
                <a:cubicBezTo>
                  <a:pt x="187035" y="94163"/>
                  <a:pt x="170510" y="232879"/>
                  <a:pt x="106632" y="394620"/>
                </a:cubicBezTo>
                <a:lnTo>
                  <a:pt x="0" y="452101"/>
                </a:lnTo>
                <a:close/>
              </a:path>
            </a:pathLst>
          </a:custGeom>
          <a:gradFill flip="none" rotWithShape="1">
            <a:gsLst>
              <a:gs pos="0">
                <a:srgbClr val="FFFF00">
                  <a:alpha val="42000"/>
                </a:srgbClr>
              </a:gs>
              <a:gs pos="83000">
                <a:srgbClr val="FFC000">
                  <a:alpha val="33000"/>
                </a:srgbClr>
              </a:gs>
              <a:gs pos="100000">
                <a:srgbClr val="886038">
                  <a:alpha val="4600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grpSp>
        <p:nvGrpSpPr>
          <p:cNvPr id="16" name="Group 45"/>
          <p:cNvGrpSpPr>
            <a:grpSpLocks/>
          </p:cNvGrpSpPr>
          <p:nvPr userDrawn="1"/>
        </p:nvGrpSpPr>
        <p:grpSpPr bwMode="gray">
          <a:xfrm rot="842174" flipH="1">
            <a:off x="7928623" y="4157150"/>
            <a:ext cx="487568" cy="429764"/>
            <a:chOff x="2208" y="528"/>
            <a:chExt cx="912" cy="1087"/>
          </a:xfrm>
        </p:grpSpPr>
        <p:sp>
          <p:nvSpPr>
            <p:cNvPr id="17" name="Freeform 46"/>
            <p:cNvSpPr>
              <a:spLocks/>
            </p:cNvSpPr>
            <p:nvPr/>
          </p:nvSpPr>
          <p:spPr bwMode="gray">
            <a:xfrm>
              <a:off x="2208" y="528"/>
              <a:ext cx="912" cy="742"/>
            </a:xfrm>
            <a:custGeom>
              <a:avLst/>
              <a:gdLst/>
              <a:ahLst/>
              <a:cxnLst>
                <a:cxn ang="0">
                  <a:pos x="1257" y="1808"/>
                </a:cxn>
                <a:cxn ang="0">
                  <a:pos x="1212" y="1895"/>
                </a:cxn>
                <a:cxn ang="0">
                  <a:pos x="1062" y="1997"/>
                </a:cxn>
                <a:cxn ang="0">
                  <a:pos x="924" y="2018"/>
                </a:cxn>
                <a:cxn ang="0">
                  <a:pos x="768" y="2021"/>
                </a:cxn>
                <a:cxn ang="0">
                  <a:pos x="528" y="1943"/>
                </a:cxn>
                <a:cxn ang="0">
                  <a:pos x="642" y="1766"/>
                </a:cxn>
                <a:cxn ang="0">
                  <a:pos x="507" y="1673"/>
                </a:cxn>
                <a:cxn ang="0">
                  <a:pos x="363" y="1487"/>
                </a:cxn>
                <a:cxn ang="0">
                  <a:pos x="315" y="1388"/>
                </a:cxn>
                <a:cxn ang="0">
                  <a:pos x="237" y="1274"/>
                </a:cxn>
                <a:cxn ang="0">
                  <a:pos x="159" y="1106"/>
                </a:cxn>
                <a:cxn ang="0">
                  <a:pos x="90" y="1004"/>
                </a:cxn>
                <a:cxn ang="0">
                  <a:pos x="147" y="896"/>
                </a:cxn>
                <a:cxn ang="0">
                  <a:pos x="267" y="917"/>
                </a:cxn>
                <a:cxn ang="0">
                  <a:pos x="393" y="923"/>
                </a:cxn>
                <a:cxn ang="0">
                  <a:pos x="489" y="938"/>
                </a:cxn>
                <a:cxn ang="0">
                  <a:pos x="651" y="947"/>
                </a:cxn>
                <a:cxn ang="0">
                  <a:pos x="711" y="935"/>
                </a:cxn>
                <a:cxn ang="0">
                  <a:pos x="750" y="794"/>
                </a:cxn>
                <a:cxn ang="0">
                  <a:pos x="762" y="680"/>
                </a:cxn>
                <a:cxn ang="0">
                  <a:pos x="780" y="464"/>
                </a:cxn>
                <a:cxn ang="0">
                  <a:pos x="930" y="461"/>
                </a:cxn>
                <a:cxn ang="0">
                  <a:pos x="972" y="356"/>
                </a:cxn>
                <a:cxn ang="0">
                  <a:pos x="1068" y="248"/>
                </a:cxn>
                <a:cxn ang="0">
                  <a:pos x="1146" y="137"/>
                </a:cxn>
                <a:cxn ang="0">
                  <a:pos x="1344" y="128"/>
                </a:cxn>
                <a:cxn ang="0">
                  <a:pos x="1419" y="212"/>
                </a:cxn>
                <a:cxn ang="0">
                  <a:pos x="1497" y="314"/>
                </a:cxn>
                <a:cxn ang="0">
                  <a:pos x="1572" y="437"/>
                </a:cxn>
                <a:cxn ang="0">
                  <a:pos x="1701" y="470"/>
                </a:cxn>
                <a:cxn ang="0">
                  <a:pos x="1737" y="728"/>
                </a:cxn>
                <a:cxn ang="0">
                  <a:pos x="1788" y="962"/>
                </a:cxn>
                <a:cxn ang="0">
                  <a:pos x="1938" y="890"/>
                </a:cxn>
                <a:cxn ang="0">
                  <a:pos x="2097" y="788"/>
                </a:cxn>
                <a:cxn ang="0">
                  <a:pos x="2187" y="782"/>
                </a:cxn>
                <a:cxn ang="0">
                  <a:pos x="2367" y="749"/>
                </a:cxn>
                <a:cxn ang="0">
                  <a:pos x="2526" y="704"/>
                </a:cxn>
                <a:cxn ang="0">
                  <a:pos x="2457" y="836"/>
                </a:cxn>
                <a:cxn ang="0">
                  <a:pos x="2397" y="923"/>
                </a:cxn>
                <a:cxn ang="0">
                  <a:pos x="2349" y="1085"/>
                </a:cxn>
                <a:cxn ang="0">
                  <a:pos x="2367" y="1178"/>
                </a:cxn>
                <a:cxn ang="0">
                  <a:pos x="2259" y="1274"/>
                </a:cxn>
                <a:cxn ang="0">
                  <a:pos x="2181" y="1397"/>
                </a:cxn>
                <a:cxn ang="0">
                  <a:pos x="2238" y="1490"/>
                </a:cxn>
                <a:cxn ang="0">
                  <a:pos x="2127" y="1550"/>
                </a:cxn>
                <a:cxn ang="0">
                  <a:pos x="2049" y="1679"/>
                </a:cxn>
                <a:cxn ang="0">
                  <a:pos x="1968" y="1754"/>
                </a:cxn>
                <a:cxn ang="0">
                  <a:pos x="1953" y="1862"/>
                </a:cxn>
                <a:cxn ang="0">
                  <a:pos x="2028" y="2018"/>
                </a:cxn>
                <a:cxn ang="0">
                  <a:pos x="1896" y="2027"/>
                </a:cxn>
                <a:cxn ang="0">
                  <a:pos x="1746" y="2015"/>
                </a:cxn>
                <a:cxn ang="0">
                  <a:pos x="1596" y="2018"/>
                </a:cxn>
                <a:cxn ang="0">
                  <a:pos x="1503" y="2000"/>
                </a:cxn>
                <a:cxn ang="0">
                  <a:pos x="1338" y="1793"/>
                </a:cxn>
              </a:cxnLst>
              <a:rect l="0" t="0" r="r" b="b"/>
              <a:pathLst>
                <a:path w="2539" h="2052">
                  <a:moveTo>
                    <a:pt x="1302" y="1757"/>
                  </a:moveTo>
                  <a:lnTo>
                    <a:pt x="1257" y="1808"/>
                  </a:lnTo>
                  <a:lnTo>
                    <a:pt x="1212" y="1847"/>
                  </a:lnTo>
                  <a:lnTo>
                    <a:pt x="1212" y="1895"/>
                  </a:lnTo>
                  <a:lnTo>
                    <a:pt x="1134" y="1988"/>
                  </a:lnTo>
                  <a:lnTo>
                    <a:pt x="1062" y="1997"/>
                  </a:lnTo>
                  <a:cubicBezTo>
                    <a:pt x="1049" y="1991"/>
                    <a:pt x="1082" y="1949"/>
                    <a:pt x="1059" y="1952"/>
                  </a:cubicBezTo>
                  <a:cubicBezTo>
                    <a:pt x="1036" y="1955"/>
                    <a:pt x="964" y="2012"/>
                    <a:pt x="924" y="2018"/>
                  </a:cubicBezTo>
                  <a:lnTo>
                    <a:pt x="816" y="1991"/>
                  </a:lnTo>
                  <a:lnTo>
                    <a:pt x="768" y="2021"/>
                  </a:lnTo>
                  <a:lnTo>
                    <a:pt x="618" y="1979"/>
                  </a:lnTo>
                  <a:cubicBezTo>
                    <a:pt x="578" y="1966"/>
                    <a:pt x="535" y="1961"/>
                    <a:pt x="528" y="1943"/>
                  </a:cubicBezTo>
                  <a:cubicBezTo>
                    <a:pt x="521" y="1925"/>
                    <a:pt x="557" y="1904"/>
                    <a:pt x="576" y="1874"/>
                  </a:cubicBezTo>
                  <a:lnTo>
                    <a:pt x="642" y="1766"/>
                  </a:lnTo>
                  <a:lnTo>
                    <a:pt x="495" y="1712"/>
                  </a:lnTo>
                  <a:lnTo>
                    <a:pt x="507" y="1673"/>
                  </a:lnTo>
                  <a:cubicBezTo>
                    <a:pt x="478" y="1648"/>
                    <a:pt x="348" y="1590"/>
                    <a:pt x="324" y="1559"/>
                  </a:cubicBezTo>
                  <a:cubicBezTo>
                    <a:pt x="300" y="1528"/>
                    <a:pt x="364" y="1509"/>
                    <a:pt x="363" y="1487"/>
                  </a:cubicBezTo>
                  <a:lnTo>
                    <a:pt x="315" y="1427"/>
                  </a:lnTo>
                  <a:lnTo>
                    <a:pt x="315" y="1388"/>
                  </a:lnTo>
                  <a:cubicBezTo>
                    <a:pt x="300" y="1371"/>
                    <a:pt x="235" y="1344"/>
                    <a:pt x="222" y="1325"/>
                  </a:cubicBezTo>
                  <a:cubicBezTo>
                    <a:pt x="209" y="1306"/>
                    <a:pt x="249" y="1304"/>
                    <a:pt x="237" y="1274"/>
                  </a:cubicBezTo>
                  <a:lnTo>
                    <a:pt x="150" y="1145"/>
                  </a:lnTo>
                  <a:lnTo>
                    <a:pt x="159" y="1106"/>
                  </a:lnTo>
                  <a:lnTo>
                    <a:pt x="90" y="1025"/>
                  </a:lnTo>
                  <a:cubicBezTo>
                    <a:pt x="79" y="1008"/>
                    <a:pt x="104" y="1029"/>
                    <a:pt x="90" y="1004"/>
                  </a:cubicBezTo>
                  <a:cubicBezTo>
                    <a:pt x="76" y="979"/>
                    <a:pt x="0" y="893"/>
                    <a:pt x="9" y="875"/>
                  </a:cubicBezTo>
                  <a:cubicBezTo>
                    <a:pt x="18" y="850"/>
                    <a:pt x="119" y="895"/>
                    <a:pt x="147" y="896"/>
                  </a:cubicBezTo>
                  <a:cubicBezTo>
                    <a:pt x="175" y="897"/>
                    <a:pt x="160" y="877"/>
                    <a:pt x="180" y="881"/>
                  </a:cubicBezTo>
                  <a:cubicBezTo>
                    <a:pt x="200" y="885"/>
                    <a:pt x="248" y="916"/>
                    <a:pt x="267" y="917"/>
                  </a:cubicBezTo>
                  <a:cubicBezTo>
                    <a:pt x="286" y="918"/>
                    <a:pt x="276" y="889"/>
                    <a:pt x="297" y="890"/>
                  </a:cubicBezTo>
                  <a:cubicBezTo>
                    <a:pt x="318" y="891"/>
                    <a:pt x="375" y="921"/>
                    <a:pt x="393" y="923"/>
                  </a:cubicBezTo>
                  <a:cubicBezTo>
                    <a:pt x="411" y="925"/>
                    <a:pt x="389" y="900"/>
                    <a:pt x="405" y="902"/>
                  </a:cubicBezTo>
                  <a:cubicBezTo>
                    <a:pt x="421" y="904"/>
                    <a:pt x="469" y="936"/>
                    <a:pt x="489" y="938"/>
                  </a:cubicBezTo>
                  <a:cubicBezTo>
                    <a:pt x="509" y="940"/>
                    <a:pt x="501" y="912"/>
                    <a:pt x="528" y="914"/>
                  </a:cubicBezTo>
                  <a:cubicBezTo>
                    <a:pt x="555" y="916"/>
                    <a:pt x="628" y="944"/>
                    <a:pt x="651" y="947"/>
                  </a:cubicBezTo>
                  <a:cubicBezTo>
                    <a:pt x="674" y="950"/>
                    <a:pt x="659" y="934"/>
                    <a:pt x="669" y="932"/>
                  </a:cubicBezTo>
                  <a:cubicBezTo>
                    <a:pt x="679" y="930"/>
                    <a:pt x="692" y="934"/>
                    <a:pt x="711" y="935"/>
                  </a:cubicBezTo>
                  <a:cubicBezTo>
                    <a:pt x="730" y="936"/>
                    <a:pt x="780" y="964"/>
                    <a:pt x="786" y="941"/>
                  </a:cubicBezTo>
                  <a:cubicBezTo>
                    <a:pt x="799" y="923"/>
                    <a:pt x="750" y="824"/>
                    <a:pt x="750" y="794"/>
                  </a:cubicBezTo>
                  <a:cubicBezTo>
                    <a:pt x="750" y="764"/>
                    <a:pt x="784" y="777"/>
                    <a:pt x="786" y="758"/>
                  </a:cubicBezTo>
                  <a:cubicBezTo>
                    <a:pt x="788" y="739"/>
                    <a:pt x="762" y="715"/>
                    <a:pt x="762" y="680"/>
                  </a:cubicBezTo>
                  <a:cubicBezTo>
                    <a:pt x="762" y="645"/>
                    <a:pt x="780" y="584"/>
                    <a:pt x="783" y="548"/>
                  </a:cubicBezTo>
                  <a:cubicBezTo>
                    <a:pt x="786" y="512"/>
                    <a:pt x="771" y="478"/>
                    <a:pt x="780" y="464"/>
                  </a:cubicBezTo>
                  <a:cubicBezTo>
                    <a:pt x="783" y="422"/>
                    <a:pt x="799" y="496"/>
                    <a:pt x="837" y="464"/>
                  </a:cubicBezTo>
                  <a:lnTo>
                    <a:pt x="930" y="461"/>
                  </a:lnTo>
                  <a:lnTo>
                    <a:pt x="936" y="404"/>
                  </a:lnTo>
                  <a:lnTo>
                    <a:pt x="972" y="356"/>
                  </a:lnTo>
                  <a:cubicBezTo>
                    <a:pt x="984" y="334"/>
                    <a:pt x="992" y="287"/>
                    <a:pt x="1008" y="269"/>
                  </a:cubicBezTo>
                  <a:cubicBezTo>
                    <a:pt x="1024" y="251"/>
                    <a:pt x="1053" y="268"/>
                    <a:pt x="1068" y="248"/>
                  </a:cubicBezTo>
                  <a:cubicBezTo>
                    <a:pt x="1083" y="228"/>
                    <a:pt x="1088" y="164"/>
                    <a:pt x="1101" y="146"/>
                  </a:cubicBezTo>
                  <a:cubicBezTo>
                    <a:pt x="1114" y="128"/>
                    <a:pt x="1120" y="161"/>
                    <a:pt x="1146" y="137"/>
                  </a:cubicBezTo>
                  <a:cubicBezTo>
                    <a:pt x="1172" y="113"/>
                    <a:pt x="1227" y="4"/>
                    <a:pt x="1260" y="2"/>
                  </a:cubicBezTo>
                  <a:cubicBezTo>
                    <a:pt x="1293" y="0"/>
                    <a:pt x="1326" y="107"/>
                    <a:pt x="1344" y="128"/>
                  </a:cubicBezTo>
                  <a:lnTo>
                    <a:pt x="1368" y="128"/>
                  </a:lnTo>
                  <a:lnTo>
                    <a:pt x="1419" y="212"/>
                  </a:lnTo>
                  <a:cubicBezTo>
                    <a:pt x="1434" y="226"/>
                    <a:pt x="1448" y="198"/>
                    <a:pt x="1461" y="215"/>
                  </a:cubicBezTo>
                  <a:cubicBezTo>
                    <a:pt x="1474" y="232"/>
                    <a:pt x="1479" y="277"/>
                    <a:pt x="1497" y="314"/>
                  </a:cubicBezTo>
                  <a:lnTo>
                    <a:pt x="1542" y="365"/>
                  </a:lnTo>
                  <a:lnTo>
                    <a:pt x="1572" y="437"/>
                  </a:lnTo>
                  <a:cubicBezTo>
                    <a:pt x="1590" y="447"/>
                    <a:pt x="1629" y="420"/>
                    <a:pt x="1650" y="425"/>
                  </a:cubicBezTo>
                  <a:cubicBezTo>
                    <a:pt x="1671" y="430"/>
                    <a:pt x="1686" y="446"/>
                    <a:pt x="1701" y="470"/>
                  </a:cubicBezTo>
                  <a:lnTo>
                    <a:pt x="1740" y="566"/>
                  </a:lnTo>
                  <a:lnTo>
                    <a:pt x="1737" y="728"/>
                  </a:lnTo>
                  <a:cubicBezTo>
                    <a:pt x="1741" y="757"/>
                    <a:pt x="1756" y="701"/>
                    <a:pt x="1764" y="740"/>
                  </a:cubicBezTo>
                  <a:cubicBezTo>
                    <a:pt x="1772" y="779"/>
                    <a:pt x="1770" y="940"/>
                    <a:pt x="1788" y="962"/>
                  </a:cubicBezTo>
                  <a:cubicBezTo>
                    <a:pt x="1806" y="984"/>
                    <a:pt x="1850" y="887"/>
                    <a:pt x="1875" y="875"/>
                  </a:cubicBezTo>
                  <a:cubicBezTo>
                    <a:pt x="1900" y="863"/>
                    <a:pt x="1913" y="893"/>
                    <a:pt x="1938" y="890"/>
                  </a:cubicBezTo>
                  <a:lnTo>
                    <a:pt x="2028" y="857"/>
                  </a:lnTo>
                  <a:cubicBezTo>
                    <a:pt x="2054" y="840"/>
                    <a:pt x="2077" y="803"/>
                    <a:pt x="2097" y="788"/>
                  </a:cubicBezTo>
                  <a:cubicBezTo>
                    <a:pt x="2117" y="773"/>
                    <a:pt x="2136" y="768"/>
                    <a:pt x="2151" y="767"/>
                  </a:cubicBezTo>
                  <a:lnTo>
                    <a:pt x="2187" y="782"/>
                  </a:lnTo>
                  <a:cubicBezTo>
                    <a:pt x="2215" y="775"/>
                    <a:pt x="2292" y="730"/>
                    <a:pt x="2322" y="725"/>
                  </a:cubicBezTo>
                  <a:cubicBezTo>
                    <a:pt x="2352" y="720"/>
                    <a:pt x="2355" y="750"/>
                    <a:pt x="2367" y="749"/>
                  </a:cubicBezTo>
                  <a:lnTo>
                    <a:pt x="2394" y="716"/>
                  </a:lnTo>
                  <a:cubicBezTo>
                    <a:pt x="2420" y="709"/>
                    <a:pt x="2513" y="694"/>
                    <a:pt x="2526" y="704"/>
                  </a:cubicBezTo>
                  <a:cubicBezTo>
                    <a:pt x="2539" y="714"/>
                    <a:pt x="2484" y="754"/>
                    <a:pt x="2472" y="776"/>
                  </a:cubicBezTo>
                  <a:lnTo>
                    <a:pt x="2457" y="836"/>
                  </a:lnTo>
                  <a:lnTo>
                    <a:pt x="2433" y="908"/>
                  </a:lnTo>
                  <a:cubicBezTo>
                    <a:pt x="2423" y="922"/>
                    <a:pt x="2400" y="913"/>
                    <a:pt x="2397" y="923"/>
                  </a:cubicBezTo>
                  <a:cubicBezTo>
                    <a:pt x="2394" y="933"/>
                    <a:pt x="2423" y="941"/>
                    <a:pt x="2415" y="968"/>
                  </a:cubicBezTo>
                  <a:lnTo>
                    <a:pt x="2349" y="1085"/>
                  </a:lnTo>
                  <a:lnTo>
                    <a:pt x="2340" y="1118"/>
                  </a:lnTo>
                  <a:cubicBezTo>
                    <a:pt x="2343" y="1133"/>
                    <a:pt x="2373" y="1156"/>
                    <a:pt x="2367" y="1178"/>
                  </a:cubicBezTo>
                  <a:cubicBezTo>
                    <a:pt x="2361" y="1200"/>
                    <a:pt x="2324" y="1230"/>
                    <a:pt x="2304" y="1253"/>
                  </a:cubicBezTo>
                  <a:lnTo>
                    <a:pt x="2259" y="1274"/>
                  </a:lnTo>
                  <a:lnTo>
                    <a:pt x="2250" y="1322"/>
                  </a:lnTo>
                  <a:lnTo>
                    <a:pt x="2181" y="1397"/>
                  </a:lnTo>
                  <a:cubicBezTo>
                    <a:pt x="2178" y="1414"/>
                    <a:pt x="2223" y="1412"/>
                    <a:pt x="2232" y="1427"/>
                  </a:cubicBezTo>
                  <a:cubicBezTo>
                    <a:pt x="2241" y="1442"/>
                    <a:pt x="2248" y="1471"/>
                    <a:pt x="2238" y="1490"/>
                  </a:cubicBezTo>
                  <a:cubicBezTo>
                    <a:pt x="2228" y="1509"/>
                    <a:pt x="2194" y="1531"/>
                    <a:pt x="2175" y="1541"/>
                  </a:cubicBezTo>
                  <a:cubicBezTo>
                    <a:pt x="2156" y="1551"/>
                    <a:pt x="2147" y="1534"/>
                    <a:pt x="2127" y="1550"/>
                  </a:cubicBezTo>
                  <a:lnTo>
                    <a:pt x="2055" y="1640"/>
                  </a:lnTo>
                  <a:lnTo>
                    <a:pt x="2049" y="1679"/>
                  </a:lnTo>
                  <a:cubicBezTo>
                    <a:pt x="2044" y="1694"/>
                    <a:pt x="2042" y="1718"/>
                    <a:pt x="2028" y="1730"/>
                  </a:cubicBezTo>
                  <a:cubicBezTo>
                    <a:pt x="2014" y="1742"/>
                    <a:pt x="1992" y="1749"/>
                    <a:pt x="1968" y="1754"/>
                  </a:cubicBezTo>
                  <a:lnTo>
                    <a:pt x="1881" y="1763"/>
                  </a:lnTo>
                  <a:lnTo>
                    <a:pt x="1953" y="1862"/>
                  </a:lnTo>
                  <a:cubicBezTo>
                    <a:pt x="1972" y="1890"/>
                    <a:pt x="1982" y="1902"/>
                    <a:pt x="1995" y="1928"/>
                  </a:cubicBezTo>
                  <a:cubicBezTo>
                    <a:pt x="2008" y="1954"/>
                    <a:pt x="2032" y="2002"/>
                    <a:pt x="2028" y="2018"/>
                  </a:cubicBezTo>
                  <a:cubicBezTo>
                    <a:pt x="2022" y="2036"/>
                    <a:pt x="1990" y="2022"/>
                    <a:pt x="1968" y="2024"/>
                  </a:cubicBezTo>
                  <a:lnTo>
                    <a:pt x="1896" y="2027"/>
                  </a:lnTo>
                  <a:lnTo>
                    <a:pt x="1866" y="2051"/>
                  </a:lnTo>
                  <a:lnTo>
                    <a:pt x="1746" y="2015"/>
                  </a:lnTo>
                  <a:cubicBezTo>
                    <a:pt x="1722" y="2015"/>
                    <a:pt x="1747" y="2050"/>
                    <a:pt x="1722" y="2051"/>
                  </a:cubicBezTo>
                  <a:cubicBezTo>
                    <a:pt x="1697" y="2052"/>
                    <a:pt x="1629" y="2035"/>
                    <a:pt x="1596" y="2018"/>
                  </a:cubicBezTo>
                  <a:lnTo>
                    <a:pt x="1524" y="1949"/>
                  </a:lnTo>
                  <a:cubicBezTo>
                    <a:pt x="1524" y="1949"/>
                    <a:pt x="1526" y="2012"/>
                    <a:pt x="1503" y="2000"/>
                  </a:cubicBezTo>
                  <a:cubicBezTo>
                    <a:pt x="1480" y="1988"/>
                    <a:pt x="1414" y="1912"/>
                    <a:pt x="1386" y="1877"/>
                  </a:cubicBezTo>
                  <a:cubicBezTo>
                    <a:pt x="1364" y="1843"/>
                    <a:pt x="1352" y="1813"/>
                    <a:pt x="1338" y="1793"/>
                  </a:cubicBezTo>
                  <a:lnTo>
                    <a:pt x="1302" y="1757"/>
                  </a:lnTo>
                  <a:close/>
                </a:path>
              </a:pathLst>
            </a:custGeom>
            <a:solidFill>
              <a:schemeClr val="accent2">
                <a:alpha val="39999"/>
              </a:schemeClr>
            </a:solidFill>
            <a:ln w="19050" cmpd="sng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8" name="Freeform 47"/>
            <p:cNvSpPr>
              <a:spLocks/>
            </p:cNvSpPr>
            <p:nvPr/>
          </p:nvSpPr>
          <p:spPr bwMode="gray">
            <a:xfrm>
              <a:off x="2329" y="632"/>
              <a:ext cx="676" cy="983"/>
            </a:xfrm>
            <a:custGeom>
              <a:avLst/>
              <a:gdLst/>
              <a:ahLst/>
              <a:cxnLst>
                <a:cxn ang="0">
                  <a:pos x="338" y="93"/>
                </a:cxn>
                <a:cxn ang="0">
                  <a:pos x="338" y="104"/>
                </a:cxn>
                <a:cxn ang="0">
                  <a:pos x="289" y="87"/>
                </a:cxn>
                <a:cxn ang="0">
                  <a:pos x="338" y="177"/>
                </a:cxn>
                <a:cxn ang="0">
                  <a:pos x="337" y="186"/>
                </a:cxn>
                <a:cxn ang="0">
                  <a:pos x="235" y="162"/>
                </a:cxn>
                <a:cxn ang="0">
                  <a:pos x="339" y="334"/>
                </a:cxn>
                <a:cxn ang="0">
                  <a:pos x="338" y="346"/>
                </a:cxn>
                <a:cxn ang="0">
                  <a:pos x="198" y="290"/>
                </a:cxn>
                <a:cxn ang="0">
                  <a:pos x="338" y="487"/>
                </a:cxn>
                <a:cxn ang="0">
                  <a:pos x="259" y="371"/>
                </a:cxn>
                <a:cxn ang="0">
                  <a:pos x="228" y="414"/>
                </a:cxn>
                <a:cxn ang="0">
                  <a:pos x="221" y="410"/>
                </a:cxn>
                <a:cxn ang="0">
                  <a:pos x="159" y="306"/>
                </a:cxn>
                <a:cxn ang="0">
                  <a:pos x="130" y="349"/>
                </a:cxn>
                <a:cxn ang="0">
                  <a:pos x="126" y="346"/>
                </a:cxn>
                <a:cxn ang="0">
                  <a:pos x="134" y="357"/>
                </a:cxn>
                <a:cxn ang="0">
                  <a:pos x="138" y="363"/>
                </a:cxn>
                <a:cxn ang="0">
                  <a:pos x="76" y="446"/>
                </a:cxn>
                <a:cxn ang="0">
                  <a:pos x="262" y="447"/>
                </a:cxn>
                <a:cxn ang="0">
                  <a:pos x="270" y="455"/>
                </a:cxn>
                <a:cxn ang="0">
                  <a:pos x="332" y="497"/>
                </a:cxn>
                <a:cxn ang="0">
                  <a:pos x="339" y="505"/>
                </a:cxn>
                <a:cxn ang="0">
                  <a:pos x="344" y="639"/>
                </a:cxn>
                <a:cxn ang="0">
                  <a:pos x="494" y="943"/>
                </a:cxn>
                <a:cxn ang="0">
                  <a:pos x="364" y="649"/>
                </a:cxn>
                <a:cxn ang="0">
                  <a:pos x="367" y="502"/>
                </a:cxn>
                <a:cxn ang="0">
                  <a:pos x="374" y="497"/>
                </a:cxn>
                <a:cxn ang="0">
                  <a:pos x="546" y="486"/>
                </a:cxn>
                <a:cxn ang="0">
                  <a:pos x="462" y="423"/>
                </a:cxn>
                <a:cxn ang="0">
                  <a:pos x="471" y="413"/>
                </a:cxn>
                <a:cxn ang="0">
                  <a:pos x="584" y="368"/>
                </a:cxn>
                <a:cxn ang="0">
                  <a:pos x="558" y="327"/>
                </a:cxn>
                <a:cxn ang="0">
                  <a:pos x="563" y="320"/>
                </a:cxn>
                <a:cxn ang="0">
                  <a:pos x="558" y="315"/>
                </a:cxn>
                <a:cxn ang="0">
                  <a:pos x="553" y="321"/>
                </a:cxn>
                <a:cxn ang="0">
                  <a:pos x="500" y="313"/>
                </a:cxn>
                <a:cxn ang="0">
                  <a:pos x="471" y="399"/>
                </a:cxn>
                <a:cxn ang="0">
                  <a:pos x="463" y="408"/>
                </a:cxn>
                <a:cxn ang="0">
                  <a:pos x="412" y="384"/>
                </a:cxn>
                <a:cxn ang="0">
                  <a:pos x="351" y="500"/>
                </a:cxn>
                <a:cxn ang="0">
                  <a:pos x="411" y="357"/>
                </a:cxn>
                <a:cxn ang="0">
                  <a:pos x="350" y="350"/>
                </a:cxn>
                <a:cxn ang="0">
                  <a:pos x="350" y="340"/>
                </a:cxn>
                <a:cxn ang="0">
                  <a:pos x="447" y="149"/>
                </a:cxn>
                <a:cxn ang="0">
                  <a:pos x="346" y="178"/>
                </a:cxn>
                <a:cxn ang="0">
                  <a:pos x="346" y="168"/>
                </a:cxn>
                <a:cxn ang="0">
                  <a:pos x="407" y="83"/>
                </a:cxn>
                <a:cxn ang="0">
                  <a:pos x="344" y="89"/>
                </a:cxn>
                <a:cxn ang="0">
                  <a:pos x="343" y="83"/>
                </a:cxn>
              </a:cxnLst>
              <a:rect l="0" t="0" r="r" b="b"/>
              <a:pathLst>
                <a:path w="676" h="983">
                  <a:moveTo>
                    <a:pt x="338" y="0"/>
                  </a:moveTo>
                  <a:cubicBezTo>
                    <a:pt x="338" y="0"/>
                    <a:pt x="338" y="46"/>
                    <a:pt x="338" y="93"/>
                  </a:cubicBezTo>
                  <a:cubicBezTo>
                    <a:pt x="333" y="94"/>
                    <a:pt x="309" y="43"/>
                    <a:pt x="309" y="44"/>
                  </a:cubicBezTo>
                  <a:cubicBezTo>
                    <a:pt x="318" y="76"/>
                    <a:pt x="338" y="104"/>
                    <a:pt x="338" y="104"/>
                  </a:cubicBezTo>
                  <a:cubicBezTo>
                    <a:pt x="338" y="104"/>
                    <a:pt x="338" y="118"/>
                    <a:pt x="338" y="133"/>
                  </a:cubicBezTo>
                  <a:cubicBezTo>
                    <a:pt x="323" y="129"/>
                    <a:pt x="289" y="87"/>
                    <a:pt x="289" y="87"/>
                  </a:cubicBezTo>
                  <a:cubicBezTo>
                    <a:pt x="289" y="87"/>
                    <a:pt x="315" y="126"/>
                    <a:pt x="338" y="141"/>
                  </a:cubicBezTo>
                  <a:cubicBezTo>
                    <a:pt x="338" y="159"/>
                    <a:pt x="338" y="177"/>
                    <a:pt x="338" y="177"/>
                  </a:cubicBezTo>
                  <a:cubicBezTo>
                    <a:pt x="309" y="173"/>
                    <a:pt x="263" y="122"/>
                    <a:pt x="263" y="122"/>
                  </a:cubicBezTo>
                  <a:cubicBezTo>
                    <a:pt x="263" y="124"/>
                    <a:pt x="315" y="183"/>
                    <a:pt x="337" y="186"/>
                  </a:cubicBezTo>
                  <a:cubicBezTo>
                    <a:pt x="337" y="186"/>
                    <a:pt x="338" y="233"/>
                    <a:pt x="339" y="273"/>
                  </a:cubicBezTo>
                  <a:cubicBezTo>
                    <a:pt x="305" y="250"/>
                    <a:pt x="235" y="162"/>
                    <a:pt x="235" y="162"/>
                  </a:cubicBezTo>
                  <a:cubicBezTo>
                    <a:pt x="235" y="162"/>
                    <a:pt x="306" y="264"/>
                    <a:pt x="339" y="285"/>
                  </a:cubicBezTo>
                  <a:cubicBezTo>
                    <a:pt x="339" y="310"/>
                    <a:pt x="339" y="334"/>
                    <a:pt x="339" y="334"/>
                  </a:cubicBezTo>
                  <a:cubicBezTo>
                    <a:pt x="309" y="326"/>
                    <a:pt x="227" y="246"/>
                    <a:pt x="227" y="246"/>
                  </a:cubicBezTo>
                  <a:cubicBezTo>
                    <a:pt x="227" y="246"/>
                    <a:pt x="302" y="328"/>
                    <a:pt x="338" y="346"/>
                  </a:cubicBezTo>
                  <a:cubicBezTo>
                    <a:pt x="338" y="372"/>
                    <a:pt x="339" y="400"/>
                    <a:pt x="339" y="400"/>
                  </a:cubicBezTo>
                  <a:cubicBezTo>
                    <a:pt x="312" y="393"/>
                    <a:pt x="198" y="290"/>
                    <a:pt x="198" y="290"/>
                  </a:cubicBezTo>
                  <a:cubicBezTo>
                    <a:pt x="198" y="290"/>
                    <a:pt x="306" y="402"/>
                    <a:pt x="338" y="413"/>
                  </a:cubicBezTo>
                  <a:cubicBezTo>
                    <a:pt x="338" y="451"/>
                    <a:pt x="338" y="487"/>
                    <a:pt x="338" y="487"/>
                  </a:cubicBezTo>
                  <a:cubicBezTo>
                    <a:pt x="338" y="487"/>
                    <a:pt x="307" y="468"/>
                    <a:pt x="276" y="447"/>
                  </a:cubicBezTo>
                  <a:cubicBezTo>
                    <a:pt x="275" y="423"/>
                    <a:pt x="260" y="379"/>
                    <a:pt x="259" y="371"/>
                  </a:cubicBezTo>
                  <a:cubicBezTo>
                    <a:pt x="257" y="363"/>
                    <a:pt x="273" y="435"/>
                    <a:pt x="269" y="442"/>
                  </a:cubicBezTo>
                  <a:cubicBezTo>
                    <a:pt x="269" y="442"/>
                    <a:pt x="248" y="429"/>
                    <a:pt x="228" y="414"/>
                  </a:cubicBezTo>
                  <a:cubicBezTo>
                    <a:pt x="226" y="372"/>
                    <a:pt x="212" y="331"/>
                    <a:pt x="212" y="331"/>
                  </a:cubicBezTo>
                  <a:cubicBezTo>
                    <a:pt x="211" y="331"/>
                    <a:pt x="228" y="403"/>
                    <a:pt x="221" y="410"/>
                  </a:cubicBezTo>
                  <a:cubicBezTo>
                    <a:pt x="194" y="392"/>
                    <a:pt x="167" y="374"/>
                    <a:pt x="167" y="374"/>
                  </a:cubicBezTo>
                  <a:lnTo>
                    <a:pt x="159" y="306"/>
                  </a:lnTo>
                  <a:cubicBezTo>
                    <a:pt x="159" y="306"/>
                    <a:pt x="165" y="361"/>
                    <a:pt x="159" y="369"/>
                  </a:cubicBezTo>
                  <a:cubicBezTo>
                    <a:pt x="145" y="360"/>
                    <a:pt x="130" y="349"/>
                    <a:pt x="130" y="349"/>
                  </a:cubicBezTo>
                  <a:lnTo>
                    <a:pt x="112" y="294"/>
                  </a:lnTo>
                  <a:lnTo>
                    <a:pt x="126" y="346"/>
                  </a:lnTo>
                  <a:lnTo>
                    <a:pt x="0" y="266"/>
                  </a:lnTo>
                  <a:cubicBezTo>
                    <a:pt x="0" y="266"/>
                    <a:pt x="67" y="311"/>
                    <a:pt x="134" y="357"/>
                  </a:cubicBezTo>
                  <a:cubicBezTo>
                    <a:pt x="101" y="371"/>
                    <a:pt x="61" y="377"/>
                    <a:pt x="61" y="377"/>
                  </a:cubicBezTo>
                  <a:cubicBezTo>
                    <a:pt x="61" y="377"/>
                    <a:pt x="95" y="375"/>
                    <a:pt x="138" y="363"/>
                  </a:cubicBezTo>
                  <a:cubicBezTo>
                    <a:pt x="138" y="363"/>
                    <a:pt x="177" y="389"/>
                    <a:pt x="217" y="415"/>
                  </a:cubicBezTo>
                  <a:cubicBezTo>
                    <a:pt x="151" y="440"/>
                    <a:pt x="76" y="446"/>
                    <a:pt x="76" y="446"/>
                  </a:cubicBezTo>
                  <a:cubicBezTo>
                    <a:pt x="76" y="446"/>
                    <a:pt x="150" y="444"/>
                    <a:pt x="225" y="422"/>
                  </a:cubicBezTo>
                  <a:cubicBezTo>
                    <a:pt x="244" y="435"/>
                    <a:pt x="262" y="447"/>
                    <a:pt x="262" y="447"/>
                  </a:cubicBezTo>
                  <a:cubicBezTo>
                    <a:pt x="246" y="458"/>
                    <a:pt x="151" y="483"/>
                    <a:pt x="130" y="486"/>
                  </a:cubicBezTo>
                  <a:cubicBezTo>
                    <a:pt x="137" y="489"/>
                    <a:pt x="238" y="465"/>
                    <a:pt x="270" y="455"/>
                  </a:cubicBezTo>
                  <a:cubicBezTo>
                    <a:pt x="289" y="469"/>
                    <a:pt x="309" y="482"/>
                    <a:pt x="309" y="482"/>
                  </a:cubicBezTo>
                  <a:cubicBezTo>
                    <a:pt x="309" y="482"/>
                    <a:pt x="320" y="489"/>
                    <a:pt x="332" y="497"/>
                  </a:cubicBezTo>
                  <a:cubicBezTo>
                    <a:pt x="251" y="536"/>
                    <a:pt x="163" y="554"/>
                    <a:pt x="163" y="554"/>
                  </a:cubicBezTo>
                  <a:cubicBezTo>
                    <a:pt x="163" y="554"/>
                    <a:pt x="310" y="521"/>
                    <a:pt x="339" y="505"/>
                  </a:cubicBezTo>
                  <a:cubicBezTo>
                    <a:pt x="338" y="518"/>
                    <a:pt x="336" y="514"/>
                    <a:pt x="336" y="531"/>
                  </a:cubicBezTo>
                  <a:cubicBezTo>
                    <a:pt x="336" y="548"/>
                    <a:pt x="338" y="599"/>
                    <a:pt x="344" y="639"/>
                  </a:cubicBezTo>
                  <a:cubicBezTo>
                    <a:pt x="350" y="679"/>
                    <a:pt x="370" y="753"/>
                    <a:pt x="392" y="807"/>
                  </a:cubicBezTo>
                  <a:cubicBezTo>
                    <a:pt x="414" y="861"/>
                    <a:pt x="483" y="983"/>
                    <a:pt x="494" y="943"/>
                  </a:cubicBezTo>
                  <a:cubicBezTo>
                    <a:pt x="505" y="903"/>
                    <a:pt x="438" y="851"/>
                    <a:pt x="418" y="811"/>
                  </a:cubicBezTo>
                  <a:cubicBezTo>
                    <a:pt x="398" y="771"/>
                    <a:pt x="373" y="696"/>
                    <a:pt x="364" y="649"/>
                  </a:cubicBezTo>
                  <a:cubicBezTo>
                    <a:pt x="355" y="602"/>
                    <a:pt x="349" y="533"/>
                    <a:pt x="351" y="518"/>
                  </a:cubicBezTo>
                  <a:cubicBezTo>
                    <a:pt x="353" y="512"/>
                    <a:pt x="360" y="509"/>
                    <a:pt x="367" y="502"/>
                  </a:cubicBezTo>
                  <a:cubicBezTo>
                    <a:pt x="425" y="530"/>
                    <a:pt x="529" y="563"/>
                    <a:pt x="529" y="563"/>
                  </a:cubicBezTo>
                  <a:cubicBezTo>
                    <a:pt x="529" y="563"/>
                    <a:pt x="392" y="514"/>
                    <a:pt x="374" y="497"/>
                  </a:cubicBezTo>
                  <a:cubicBezTo>
                    <a:pt x="396" y="480"/>
                    <a:pt x="419" y="462"/>
                    <a:pt x="419" y="462"/>
                  </a:cubicBezTo>
                  <a:cubicBezTo>
                    <a:pt x="476" y="478"/>
                    <a:pt x="546" y="486"/>
                    <a:pt x="546" y="486"/>
                  </a:cubicBezTo>
                  <a:cubicBezTo>
                    <a:pt x="548" y="485"/>
                    <a:pt x="479" y="473"/>
                    <a:pt x="426" y="457"/>
                  </a:cubicBezTo>
                  <a:cubicBezTo>
                    <a:pt x="444" y="440"/>
                    <a:pt x="462" y="423"/>
                    <a:pt x="462" y="423"/>
                  </a:cubicBezTo>
                  <a:cubicBezTo>
                    <a:pt x="529" y="431"/>
                    <a:pt x="603" y="423"/>
                    <a:pt x="603" y="423"/>
                  </a:cubicBezTo>
                  <a:cubicBezTo>
                    <a:pt x="603" y="423"/>
                    <a:pt x="485" y="423"/>
                    <a:pt x="471" y="413"/>
                  </a:cubicBezTo>
                  <a:cubicBezTo>
                    <a:pt x="477" y="404"/>
                    <a:pt x="505" y="374"/>
                    <a:pt x="512" y="366"/>
                  </a:cubicBezTo>
                  <a:cubicBezTo>
                    <a:pt x="527" y="372"/>
                    <a:pt x="582" y="368"/>
                    <a:pt x="584" y="368"/>
                  </a:cubicBezTo>
                  <a:cubicBezTo>
                    <a:pt x="585" y="367"/>
                    <a:pt x="522" y="368"/>
                    <a:pt x="517" y="361"/>
                  </a:cubicBezTo>
                  <a:cubicBezTo>
                    <a:pt x="532" y="347"/>
                    <a:pt x="543" y="338"/>
                    <a:pt x="558" y="327"/>
                  </a:cubicBezTo>
                  <a:cubicBezTo>
                    <a:pt x="604" y="332"/>
                    <a:pt x="650" y="324"/>
                    <a:pt x="650" y="324"/>
                  </a:cubicBezTo>
                  <a:cubicBezTo>
                    <a:pt x="650" y="324"/>
                    <a:pt x="581" y="326"/>
                    <a:pt x="563" y="320"/>
                  </a:cubicBezTo>
                  <a:cubicBezTo>
                    <a:pt x="620" y="270"/>
                    <a:pt x="676" y="221"/>
                    <a:pt x="676" y="221"/>
                  </a:cubicBezTo>
                  <a:cubicBezTo>
                    <a:pt x="676" y="221"/>
                    <a:pt x="616" y="269"/>
                    <a:pt x="558" y="315"/>
                  </a:cubicBezTo>
                  <a:cubicBezTo>
                    <a:pt x="547" y="291"/>
                    <a:pt x="543" y="263"/>
                    <a:pt x="543" y="263"/>
                  </a:cubicBezTo>
                  <a:cubicBezTo>
                    <a:pt x="543" y="263"/>
                    <a:pt x="544" y="292"/>
                    <a:pt x="553" y="321"/>
                  </a:cubicBezTo>
                  <a:cubicBezTo>
                    <a:pt x="534" y="338"/>
                    <a:pt x="514" y="356"/>
                    <a:pt x="514" y="356"/>
                  </a:cubicBezTo>
                  <a:cubicBezTo>
                    <a:pt x="503" y="337"/>
                    <a:pt x="500" y="313"/>
                    <a:pt x="500" y="313"/>
                  </a:cubicBezTo>
                  <a:cubicBezTo>
                    <a:pt x="500" y="313"/>
                    <a:pt x="499" y="338"/>
                    <a:pt x="509" y="359"/>
                  </a:cubicBezTo>
                  <a:cubicBezTo>
                    <a:pt x="509" y="359"/>
                    <a:pt x="489" y="378"/>
                    <a:pt x="471" y="399"/>
                  </a:cubicBezTo>
                  <a:cubicBezTo>
                    <a:pt x="454" y="382"/>
                    <a:pt x="454" y="347"/>
                    <a:pt x="454" y="347"/>
                  </a:cubicBezTo>
                  <a:cubicBezTo>
                    <a:pt x="454" y="347"/>
                    <a:pt x="451" y="381"/>
                    <a:pt x="463" y="408"/>
                  </a:cubicBezTo>
                  <a:cubicBezTo>
                    <a:pt x="463" y="408"/>
                    <a:pt x="442" y="429"/>
                    <a:pt x="420" y="451"/>
                  </a:cubicBezTo>
                  <a:cubicBezTo>
                    <a:pt x="411" y="419"/>
                    <a:pt x="412" y="384"/>
                    <a:pt x="412" y="384"/>
                  </a:cubicBezTo>
                  <a:cubicBezTo>
                    <a:pt x="410" y="385"/>
                    <a:pt x="407" y="437"/>
                    <a:pt x="414" y="456"/>
                  </a:cubicBezTo>
                  <a:cubicBezTo>
                    <a:pt x="384" y="478"/>
                    <a:pt x="363" y="497"/>
                    <a:pt x="351" y="500"/>
                  </a:cubicBezTo>
                  <a:cubicBezTo>
                    <a:pt x="352" y="476"/>
                    <a:pt x="348" y="436"/>
                    <a:pt x="351" y="413"/>
                  </a:cubicBezTo>
                  <a:cubicBezTo>
                    <a:pt x="378" y="395"/>
                    <a:pt x="411" y="357"/>
                    <a:pt x="411" y="357"/>
                  </a:cubicBezTo>
                  <a:cubicBezTo>
                    <a:pt x="411" y="355"/>
                    <a:pt x="361" y="402"/>
                    <a:pt x="350" y="401"/>
                  </a:cubicBezTo>
                  <a:lnTo>
                    <a:pt x="350" y="350"/>
                  </a:lnTo>
                  <a:cubicBezTo>
                    <a:pt x="395" y="325"/>
                    <a:pt x="443" y="274"/>
                    <a:pt x="443" y="272"/>
                  </a:cubicBezTo>
                  <a:cubicBezTo>
                    <a:pt x="443" y="270"/>
                    <a:pt x="366" y="338"/>
                    <a:pt x="350" y="340"/>
                  </a:cubicBezTo>
                  <a:cubicBezTo>
                    <a:pt x="350" y="315"/>
                    <a:pt x="349" y="290"/>
                    <a:pt x="349" y="290"/>
                  </a:cubicBezTo>
                  <a:cubicBezTo>
                    <a:pt x="399" y="227"/>
                    <a:pt x="447" y="151"/>
                    <a:pt x="447" y="149"/>
                  </a:cubicBezTo>
                  <a:cubicBezTo>
                    <a:pt x="447" y="146"/>
                    <a:pt x="377" y="255"/>
                    <a:pt x="349" y="276"/>
                  </a:cubicBezTo>
                  <a:cubicBezTo>
                    <a:pt x="348" y="230"/>
                    <a:pt x="346" y="178"/>
                    <a:pt x="346" y="178"/>
                  </a:cubicBezTo>
                  <a:cubicBezTo>
                    <a:pt x="373" y="169"/>
                    <a:pt x="412" y="121"/>
                    <a:pt x="412" y="121"/>
                  </a:cubicBezTo>
                  <a:cubicBezTo>
                    <a:pt x="412" y="119"/>
                    <a:pt x="367" y="167"/>
                    <a:pt x="346" y="168"/>
                  </a:cubicBezTo>
                  <a:cubicBezTo>
                    <a:pt x="346" y="168"/>
                    <a:pt x="345" y="151"/>
                    <a:pt x="345" y="133"/>
                  </a:cubicBezTo>
                  <a:cubicBezTo>
                    <a:pt x="372" y="121"/>
                    <a:pt x="407" y="83"/>
                    <a:pt x="407" y="83"/>
                  </a:cubicBezTo>
                  <a:cubicBezTo>
                    <a:pt x="407" y="83"/>
                    <a:pt x="375" y="111"/>
                    <a:pt x="345" y="122"/>
                  </a:cubicBezTo>
                  <a:cubicBezTo>
                    <a:pt x="344" y="105"/>
                    <a:pt x="344" y="89"/>
                    <a:pt x="344" y="89"/>
                  </a:cubicBezTo>
                  <a:cubicBezTo>
                    <a:pt x="355" y="78"/>
                    <a:pt x="359" y="65"/>
                    <a:pt x="377" y="37"/>
                  </a:cubicBezTo>
                  <a:cubicBezTo>
                    <a:pt x="363" y="54"/>
                    <a:pt x="352" y="76"/>
                    <a:pt x="343" y="83"/>
                  </a:cubicBezTo>
                  <a:cubicBezTo>
                    <a:pt x="340" y="43"/>
                    <a:pt x="338" y="0"/>
                    <a:pt x="338" y="0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9" name="Group 91"/>
          <p:cNvGrpSpPr>
            <a:grpSpLocks/>
          </p:cNvGrpSpPr>
          <p:nvPr userDrawn="1"/>
        </p:nvGrpSpPr>
        <p:grpSpPr bwMode="gray">
          <a:xfrm rot="10800000">
            <a:off x="7910522" y="4514377"/>
            <a:ext cx="283053" cy="352346"/>
            <a:chOff x="1118" y="1376"/>
            <a:chExt cx="159" cy="268"/>
          </a:xfrm>
        </p:grpSpPr>
        <p:sp>
          <p:nvSpPr>
            <p:cNvPr id="20" name="Freeform 92"/>
            <p:cNvSpPr>
              <a:spLocks/>
            </p:cNvSpPr>
            <p:nvPr/>
          </p:nvSpPr>
          <p:spPr bwMode="gray">
            <a:xfrm rot="369608" flipH="1">
              <a:off x="1118" y="1497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4">
                <a:alpha val="69000"/>
              </a:schemeClr>
            </a:solidFill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1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2" name="Group 58"/>
          <p:cNvGrpSpPr>
            <a:grpSpLocks/>
          </p:cNvGrpSpPr>
          <p:nvPr userDrawn="1"/>
        </p:nvGrpSpPr>
        <p:grpSpPr bwMode="gray">
          <a:xfrm rot="9855643">
            <a:off x="4791734" y="5288020"/>
            <a:ext cx="273668" cy="232073"/>
            <a:chOff x="1038" y="1376"/>
            <a:chExt cx="190" cy="234"/>
          </a:xfrm>
        </p:grpSpPr>
        <p:sp>
          <p:nvSpPr>
            <p:cNvPr id="23" name="Freeform 59"/>
            <p:cNvSpPr>
              <a:spLocks/>
            </p:cNvSpPr>
            <p:nvPr/>
          </p:nvSpPr>
          <p:spPr bwMode="gray">
            <a:xfrm rot="21230392">
              <a:off x="1038" y="1493"/>
              <a:ext cx="127" cy="11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>
                <a:alpha val="35000"/>
              </a:schemeClr>
            </a:solidFill>
            <a:ln w="9525" cap="flat" cmpd="sng">
              <a:solidFill>
                <a:schemeClr val="tx2">
                  <a:alpha val="1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4" name="Freeform 60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12700" cap="flat" cmpd="sng">
              <a:solidFill>
                <a:srgbClr val="5F5F5F">
                  <a:alpha val="27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5" name="Group 85"/>
          <p:cNvGrpSpPr>
            <a:grpSpLocks/>
          </p:cNvGrpSpPr>
          <p:nvPr userDrawn="1"/>
        </p:nvGrpSpPr>
        <p:grpSpPr bwMode="gray">
          <a:xfrm rot="18652327" flipH="1">
            <a:off x="9664447" y="4038347"/>
            <a:ext cx="511141" cy="519179"/>
            <a:chOff x="2451" y="368"/>
            <a:chExt cx="629" cy="484"/>
          </a:xfrm>
        </p:grpSpPr>
        <p:sp>
          <p:nvSpPr>
            <p:cNvPr id="26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1">
                <a:alpha val="35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7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8" name="Group 85"/>
          <p:cNvGrpSpPr>
            <a:grpSpLocks/>
          </p:cNvGrpSpPr>
          <p:nvPr userDrawn="1"/>
        </p:nvGrpSpPr>
        <p:grpSpPr bwMode="gray">
          <a:xfrm rot="18652327" flipH="1">
            <a:off x="3777482" y="4476719"/>
            <a:ext cx="357178" cy="362793"/>
            <a:chOff x="2451" y="368"/>
            <a:chExt cx="629" cy="484"/>
          </a:xfrm>
        </p:grpSpPr>
        <p:sp>
          <p:nvSpPr>
            <p:cNvPr id="29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21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30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/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31" name="Freeform 127"/>
          <p:cNvSpPr>
            <a:spLocks/>
          </p:cNvSpPr>
          <p:nvPr userDrawn="1"/>
        </p:nvSpPr>
        <p:spPr bwMode="gray">
          <a:xfrm rot="9063305" flipH="1" flipV="1">
            <a:off x="7261778" y="4793033"/>
            <a:ext cx="565999" cy="325706"/>
          </a:xfrm>
          <a:custGeom>
            <a:avLst/>
            <a:gdLst/>
            <a:ahLst/>
            <a:cxnLst>
              <a:cxn ang="0">
                <a:pos x="2708" y="108"/>
              </a:cxn>
              <a:cxn ang="0">
                <a:pos x="1524" y="609"/>
              </a:cxn>
              <a:cxn ang="0">
                <a:pos x="1536" y="372"/>
              </a:cxn>
              <a:cxn ang="0">
                <a:pos x="1464" y="231"/>
              </a:cxn>
              <a:cxn ang="0">
                <a:pos x="1404" y="186"/>
              </a:cxn>
              <a:cxn ang="0">
                <a:pos x="1359" y="339"/>
              </a:cxn>
              <a:cxn ang="0">
                <a:pos x="1338" y="426"/>
              </a:cxn>
              <a:cxn ang="0">
                <a:pos x="1221" y="306"/>
              </a:cxn>
              <a:cxn ang="0">
                <a:pos x="1035" y="195"/>
              </a:cxn>
              <a:cxn ang="0">
                <a:pos x="960" y="183"/>
              </a:cxn>
              <a:cxn ang="0">
                <a:pos x="843" y="78"/>
              </a:cxn>
              <a:cxn ang="0">
                <a:pos x="840" y="153"/>
              </a:cxn>
              <a:cxn ang="0">
                <a:pos x="936" y="363"/>
              </a:cxn>
              <a:cxn ang="0">
                <a:pos x="990" y="507"/>
              </a:cxn>
              <a:cxn ang="0">
                <a:pos x="1014" y="555"/>
              </a:cxn>
              <a:cxn ang="0">
                <a:pos x="792" y="525"/>
              </a:cxn>
              <a:cxn ang="0">
                <a:pos x="651" y="540"/>
              </a:cxn>
              <a:cxn ang="0">
                <a:pos x="498" y="597"/>
              </a:cxn>
              <a:cxn ang="0">
                <a:pos x="369" y="618"/>
              </a:cxn>
              <a:cxn ang="0">
                <a:pos x="243" y="618"/>
              </a:cxn>
              <a:cxn ang="0">
                <a:pos x="0" y="630"/>
              </a:cxn>
              <a:cxn ang="0">
                <a:pos x="156" y="702"/>
              </a:cxn>
              <a:cxn ang="0">
                <a:pos x="300" y="753"/>
              </a:cxn>
              <a:cxn ang="0">
                <a:pos x="390" y="792"/>
              </a:cxn>
              <a:cxn ang="0">
                <a:pos x="531" y="852"/>
              </a:cxn>
              <a:cxn ang="0">
                <a:pos x="696" y="888"/>
              </a:cxn>
              <a:cxn ang="0">
                <a:pos x="828" y="942"/>
              </a:cxn>
              <a:cxn ang="0">
                <a:pos x="581" y="1130"/>
              </a:cxn>
              <a:cxn ang="0">
                <a:pos x="375" y="1365"/>
              </a:cxn>
              <a:cxn ang="0">
                <a:pos x="255" y="1494"/>
              </a:cxn>
              <a:cxn ang="0">
                <a:pos x="63" y="1689"/>
              </a:cxn>
              <a:cxn ang="0">
                <a:pos x="273" y="1605"/>
              </a:cxn>
              <a:cxn ang="0">
                <a:pos x="396" y="1569"/>
              </a:cxn>
              <a:cxn ang="0">
                <a:pos x="573" y="1533"/>
              </a:cxn>
              <a:cxn ang="0">
                <a:pos x="789" y="1431"/>
              </a:cxn>
              <a:cxn ang="0">
                <a:pos x="971" y="1395"/>
              </a:cxn>
              <a:cxn ang="0">
                <a:pos x="1095" y="1284"/>
              </a:cxn>
              <a:cxn ang="0">
                <a:pos x="1071" y="1497"/>
              </a:cxn>
              <a:cxn ang="0">
                <a:pos x="1062" y="1710"/>
              </a:cxn>
              <a:cxn ang="0">
                <a:pos x="1092" y="1905"/>
              </a:cxn>
              <a:cxn ang="0">
                <a:pos x="1046" y="2064"/>
              </a:cxn>
              <a:cxn ang="0">
                <a:pos x="1110" y="2043"/>
              </a:cxn>
              <a:cxn ang="0">
                <a:pos x="1205" y="1838"/>
              </a:cxn>
              <a:cxn ang="0">
                <a:pos x="1292" y="1757"/>
              </a:cxn>
              <a:cxn ang="0">
                <a:pos x="1389" y="1650"/>
              </a:cxn>
              <a:cxn ang="0">
                <a:pos x="1497" y="1356"/>
              </a:cxn>
              <a:cxn ang="0">
                <a:pos x="1563" y="1392"/>
              </a:cxn>
              <a:cxn ang="0">
                <a:pos x="1674" y="1518"/>
              </a:cxn>
              <a:cxn ang="0">
                <a:pos x="1824" y="1749"/>
              </a:cxn>
              <a:cxn ang="0">
                <a:pos x="1842" y="1584"/>
              </a:cxn>
              <a:cxn ang="0">
                <a:pos x="1824" y="1419"/>
              </a:cxn>
              <a:cxn ang="0">
                <a:pos x="1788" y="1239"/>
              </a:cxn>
              <a:cxn ang="0">
                <a:pos x="1779" y="1119"/>
              </a:cxn>
              <a:cxn ang="0">
                <a:pos x="1842" y="1074"/>
              </a:cxn>
              <a:cxn ang="0">
                <a:pos x="2094" y="1182"/>
              </a:cxn>
              <a:cxn ang="0">
                <a:pos x="1950" y="1020"/>
              </a:cxn>
              <a:cxn ang="0">
                <a:pos x="1851" y="903"/>
              </a:cxn>
              <a:cxn ang="0">
                <a:pos x="1641" y="798"/>
              </a:cxn>
              <a:cxn ang="0">
                <a:pos x="2361" y="321"/>
              </a:cxn>
              <a:cxn ang="0">
                <a:pos x="2858" y="143"/>
              </a:cxn>
            </a:cxnLst>
            <a:rect l="0" t="0" r="r" b="b"/>
            <a:pathLst>
              <a:path w="2858" h="2187">
                <a:moveTo>
                  <a:pt x="2858" y="143"/>
                </a:moveTo>
                <a:lnTo>
                  <a:pt x="2819" y="74"/>
                </a:lnTo>
                <a:lnTo>
                  <a:pt x="2745" y="84"/>
                </a:lnTo>
                <a:lnTo>
                  <a:pt x="2708" y="108"/>
                </a:lnTo>
                <a:lnTo>
                  <a:pt x="2637" y="126"/>
                </a:lnTo>
                <a:lnTo>
                  <a:pt x="1692" y="597"/>
                </a:lnTo>
                <a:lnTo>
                  <a:pt x="1542" y="705"/>
                </a:lnTo>
                <a:lnTo>
                  <a:pt x="1524" y="609"/>
                </a:lnTo>
                <a:lnTo>
                  <a:pt x="1557" y="432"/>
                </a:lnTo>
                <a:lnTo>
                  <a:pt x="1539" y="429"/>
                </a:lnTo>
                <a:lnTo>
                  <a:pt x="1545" y="396"/>
                </a:lnTo>
                <a:lnTo>
                  <a:pt x="1536" y="372"/>
                </a:lnTo>
                <a:lnTo>
                  <a:pt x="1509" y="396"/>
                </a:lnTo>
                <a:lnTo>
                  <a:pt x="1524" y="327"/>
                </a:lnTo>
                <a:lnTo>
                  <a:pt x="1488" y="258"/>
                </a:lnTo>
                <a:lnTo>
                  <a:pt x="1464" y="231"/>
                </a:lnTo>
                <a:lnTo>
                  <a:pt x="1449" y="183"/>
                </a:lnTo>
                <a:lnTo>
                  <a:pt x="1419" y="87"/>
                </a:lnTo>
                <a:lnTo>
                  <a:pt x="1401" y="141"/>
                </a:lnTo>
                <a:lnTo>
                  <a:pt x="1404" y="186"/>
                </a:lnTo>
                <a:lnTo>
                  <a:pt x="1386" y="219"/>
                </a:lnTo>
                <a:lnTo>
                  <a:pt x="1380" y="258"/>
                </a:lnTo>
                <a:lnTo>
                  <a:pt x="1365" y="294"/>
                </a:lnTo>
                <a:lnTo>
                  <a:pt x="1359" y="339"/>
                </a:lnTo>
                <a:lnTo>
                  <a:pt x="1341" y="384"/>
                </a:lnTo>
                <a:lnTo>
                  <a:pt x="1371" y="480"/>
                </a:lnTo>
                <a:lnTo>
                  <a:pt x="1386" y="531"/>
                </a:lnTo>
                <a:lnTo>
                  <a:pt x="1338" y="426"/>
                </a:lnTo>
                <a:lnTo>
                  <a:pt x="1299" y="336"/>
                </a:lnTo>
                <a:lnTo>
                  <a:pt x="1278" y="321"/>
                </a:lnTo>
                <a:lnTo>
                  <a:pt x="1227" y="282"/>
                </a:lnTo>
                <a:lnTo>
                  <a:pt x="1221" y="306"/>
                </a:lnTo>
                <a:lnTo>
                  <a:pt x="1170" y="258"/>
                </a:lnTo>
                <a:lnTo>
                  <a:pt x="1131" y="219"/>
                </a:lnTo>
                <a:lnTo>
                  <a:pt x="1101" y="213"/>
                </a:lnTo>
                <a:lnTo>
                  <a:pt x="1035" y="195"/>
                </a:lnTo>
                <a:lnTo>
                  <a:pt x="1050" y="228"/>
                </a:lnTo>
                <a:lnTo>
                  <a:pt x="1008" y="177"/>
                </a:lnTo>
                <a:lnTo>
                  <a:pt x="963" y="162"/>
                </a:lnTo>
                <a:lnTo>
                  <a:pt x="960" y="183"/>
                </a:lnTo>
                <a:lnTo>
                  <a:pt x="909" y="111"/>
                </a:lnTo>
                <a:lnTo>
                  <a:pt x="897" y="126"/>
                </a:lnTo>
                <a:lnTo>
                  <a:pt x="849" y="60"/>
                </a:lnTo>
                <a:lnTo>
                  <a:pt x="843" y="78"/>
                </a:lnTo>
                <a:lnTo>
                  <a:pt x="786" y="32"/>
                </a:lnTo>
                <a:lnTo>
                  <a:pt x="690" y="0"/>
                </a:lnTo>
                <a:lnTo>
                  <a:pt x="774" y="81"/>
                </a:lnTo>
                <a:lnTo>
                  <a:pt x="840" y="153"/>
                </a:lnTo>
                <a:lnTo>
                  <a:pt x="837" y="177"/>
                </a:lnTo>
                <a:lnTo>
                  <a:pt x="906" y="249"/>
                </a:lnTo>
                <a:lnTo>
                  <a:pt x="891" y="267"/>
                </a:lnTo>
                <a:lnTo>
                  <a:pt x="936" y="363"/>
                </a:lnTo>
                <a:lnTo>
                  <a:pt x="957" y="375"/>
                </a:lnTo>
                <a:lnTo>
                  <a:pt x="927" y="381"/>
                </a:lnTo>
                <a:lnTo>
                  <a:pt x="972" y="462"/>
                </a:lnTo>
                <a:lnTo>
                  <a:pt x="990" y="507"/>
                </a:lnTo>
                <a:lnTo>
                  <a:pt x="1035" y="546"/>
                </a:lnTo>
                <a:lnTo>
                  <a:pt x="1077" y="588"/>
                </a:lnTo>
                <a:lnTo>
                  <a:pt x="1113" y="594"/>
                </a:lnTo>
                <a:lnTo>
                  <a:pt x="1014" y="555"/>
                </a:lnTo>
                <a:lnTo>
                  <a:pt x="951" y="543"/>
                </a:lnTo>
                <a:lnTo>
                  <a:pt x="903" y="528"/>
                </a:lnTo>
                <a:lnTo>
                  <a:pt x="858" y="528"/>
                </a:lnTo>
                <a:lnTo>
                  <a:pt x="792" y="525"/>
                </a:lnTo>
                <a:lnTo>
                  <a:pt x="759" y="525"/>
                </a:lnTo>
                <a:lnTo>
                  <a:pt x="771" y="561"/>
                </a:lnTo>
                <a:lnTo>
                  <a:pt x="708" y="534"/>
                </a:lnTo>
                <a:lnTo>
                  <a:pt x="651" y="540"/>
                </a:lnTo>
                <a:lnTo>
                  <a:pt x="555" y="567"/>
                </a:lnTo>
                <a:lnTo>
                  <a:pt x="576" y="600"/>
                </a:lnTo>
                <a:lnTo>
                  <a:pt x="540" y="594"/>
                </a:lnTo>
                <a:lnTo>
                  <a:pt x="498" y="597"/>
                </a:lnTo>
                <a:lnTo>
                  <a:pt x="456" y="588"/>
                </a:lnTo>
                <a:lnTo>
                  <a:pt x="459" y="624"/>
                </a:lnTo>
                <a:lnTo>
                  <a:pt x="411" y="609"/>
                </a:lnTo>
                <a:lnTo>
                  <a:pt x="369" y="618"/>
                </a:lnTo>
                <a:lnTo>
                  <a:pt x="384" y="639"/>
                </a:lnTo>
                <a:lnTo>
                  <a:pt x="330" y="624"/>
                </a:lnTo>
                <a:lnTo>
                  <a:pt x="276" y="627"/>
                </a:lnTo>
                <a:lnTo>
                  <a:pt x="243" y="618"/>
                </a:lnTo>
                <a:lnTo>
                  <a:pt x="180" y="618"/>
                </a:lnTo>
                <a:lnTo>
                  <a:pt x="132" y="609"/>
                </a:lnTo>
                <a:lnTo>
                  <a:pt x="84" y="615"/>
                </a:lnTo>
                <a:lnTo>
                  <a:pt x="0" y="630"/>
                </a:lnTo>
                <a:lnTo>
                  <a:pt x="66" y="663"/>
                </a:lnTo>
                <a:lnTo>
                  <a:pt x="89" y="678"/>
                </a:lnTo>
                <a:lnTo>
                  <a:pt x="159" y="684"/>
                </a:lnTo>
                <a:lnTo>
                  <a:pt x="156" y="702"/>
                </a:lnTo>
                <a:lnTo>
                  <a:pt x="261" y="702"/>
                </a:lnTo>
                <a:lnTo>
                  <a:pt x="237" y="732"/>
                </a:lnTo>
                <a:lnTo>
                  <a:pt x="315" y="735"/>
                </a:lnTo>
                <a:lnTo>
                  <a:pt x="300" y="753"/>
                </a:lnTo>
                <a:lnTo>
                  <a:pt x="330" y="753"/>
                </a:lnTo>
                <a:lnTo>
                  <a:pt x="360" y="765"/>
                </a:lnTo>
                <a:lnTo>
                  <a:pt x="420" y="762"/>
                </a:lnTo>
                <a:lnTo>
                  <a:pt x="390" y="792"/>
                </a:lnTo>
                <a:lnTo>
                  <a:pt x="432" y="810"/>
                </a:lnTo>
                <a:lnTo>
                  <a:pt x="468" y="822"/>
                </a:lnTo>
                <a:lnTo>
                  <a:pt x="564" y="822"/>
                </a:lnTo>
                <a:lnTo>
                  <a:pt x="531" y="852"/>
                </a:lnTo>
                <a:lnTo>
                  <a:pt x="576" y="876"/>
                </a:lnTo>
                <a:lnTo>
                  <a:pt x="606" y="888"/>
                </a:lnTo>
                <a:lnTo>
                  <a:pt x="657" y="891"/>
                </a:lnTo>
                <a:lnTo>
                  <a:pt x="696" y="888"/>
                </a:lnTo>
                <a:lnTo>
                  <a:pt x="669" y="915"/>
                </a:lnTo>
                <a:lnTo>
                  <a:pt x="741" y="930"/>
                </a:lnTo>
                <a:lnTo>
                  <a:pt x="762" y="939"/>
                </a:lnTo>
                <a:lnTo>
                  <a:pt x="828" y="942"/>
                </a:lnTo>
                <a:lnTo>
                  <a:pt x="747" y="981"/>
                </a:lnTo>
                <a:lnTo>
                  <a:pt x="627" y="1086"/>
                </a:lnTo>
                <a:lnTo>
                  <a:pt x="654" y="1107"/>
                </a:lnTo>
                <a:lnTo>
                  <a:pt x="581" y="1130"/>
                </a:lnTo>
                <a:lnTo>
                  <a:pt x="486" y="1212"/>
                </a:lnTo>
                <a:lnTo>
                  <a:pt x="549" y="1248"/>
                </a:lnTo>
                <a:lnTo>
                  <a:pt x="444" y="1290"/>
                </a:lnTo>
                <a:lnTo>
                  <a:pt x="375" y="1365"/>
                </a:lnTo>
                <a:lnTo>
                  <a:pt x="426" y="1383"/>
                </a:lnTo>
                <a:lnTo>
                  <a:pt x="309" y="1446"/>
                </a:lnTo>
                <a:lnTo>
                  <a:pt x="330" y="1455"/>
                </a:lnTo>
                <a:lnTo>
                  <a:pt x="255" y="1494"/>
                </a:lnTo>
                <a:lnTo>
                  <a:pt x="195" y="1530"/>
                </a:lnTo>
                <a:lnTo>
                  <a:pt x="216" y="1536"/>
                </a:lnTo>
                <a:lnTo>
                  <a:pt x="126" y="1596"/>
                </a:lnTo>
                <a:lnTo>
                  <a:pt x="63" y="1689"/>
                </a:lnTo>
                <a:lnTo>
                  <a:pt x="168" y="1659"/>
                </a:lnTo>
                <a:lnTo>
                  <a:pt x="228" y="1620"/>
                </a:lnTo>
                <a:lnTo>
                  <a:pt x="231" y="1641"/>
                </a:lnTo>
                <a:lnTo>
                  <a:pt x="273" y="1605"/>
                </a:lnTo>
                <a:lnTo>
                  <a:pt x="279" y="1623"/>
                </a:lnTo>
                <a:lnTo>
                  <a:pt x="336" y="1557"/>
                </a:lnTo>
                <a:lnTo>
                  <a:pt x="333" y="1599"/>
                </a:lnTo>
                <a:lnTo>
                  <a:pt x="396" y="1569"/>
                </a:lnTo>
                <a:lnTo>
                  <a:pt x="396" y="1587"/>
                </a:lnTo>
                <a:lnTo>
                  <a:pt x="489" y="1503"/>
                </a:lnTo>
                <a:lnTo>
                  <a:pt x="477" y="1566"/>
                </a:lnTo>
                <a:lnTo>
                  <a:pt x="573" y="1533"/>
                </a:lnTo>
                <a:lnTo>
                  <a:pt x="627" y="1470"/>
                </a:lnTo>
                <a:lnTo>
                  <a:pt x="636" y="1533"/>
                </a:lnTo>
                <a:lnTo>
                  <a:pt x="744" y="1482"/>
                </a:lnTo>
                <a:lnTo>
                  <a:pt x="789" y="1431"/>
                </a:lnTo>
                <a:lnTo>
                  <a:pt x="798" y="1491"/>
                </a:lnTo>
                <a:lnTo>
                  <a:pt x="921" y="1416"/>
                </a:lnTo>
                <a:lnTo>
                  <a:pt x="954" y="1344"/>
                </a:lnTo>
                <a:lnTo>
                  <a:pt x="971" y="1395"/>
                </a:lnTo>
                <a:lnTo>
                  <a:pt x="1050" y="1326"/>
                </a:lnTo>
                <a:lnTo>
                  <a:pt x="1098" y="1254"/>
                </a:lnTo>
                <a:lnTo>
                  <a:pt x="1224" y="1092"/>
                </a:lnTo>
                <a:lnTo>
                  <a:pt x="1095" y="1284"/>
                </a:lnTo>
                <a:lnTo>
                  <a:pt x="1098" y="1329"/>
                </a:lnTo>
                <a:lnTo>
                  <a:pt x="1068" y="1404"/>
                </a:lnTo>
                <a:lnTo>
                  <a:pt x="1050" y="1515"/>
                </a:lnTo>
                <a:lnTo>
                  <a:pt x="1071" y="1497"/>
                </a:lnTo>
                <a:lnTo>
                  <a:pt x="1047" y="1563"/>
                </a:lnTo>
                <a:lnTo>
                  <a:pt x="1047" y="1635"/>
                </a:lnTo>
                <a:lnTo>
                  <a:pt x="1086" y="1617"/>
                </a:lnTo>
                <a:lnTo>
                  <a:pt x="1062" y="1710"/>
                </a:lnTo>
                <a:lnTo>
                  <a:pt x="1071" y="1809"/>
                </a:lnTo>
                <a:lnTo>
                  <a:pt x="1107" y="1779"/>
                </a:lnTo>
                <a:lnTo>
                  <a:pt x="1059" y="1905"/>
                </a:lnTo>
                <a:lnTo>
                  <a:pt x="1092" y="1905"/>
                </a:lnTo>
                <a:lnTo>
                  <a:pt x="1050" y="1965"/>
                </a:lnTo>
                <a:lnTo>
                  <a:pt x="1083" y="1968"/>
                </a:lnTo>
                <a:lnTo>
                  <a:pt x="1040" y="2025"/>
                </a:lnTo>
                <a:lnTo>
                  <a:pt x="1046" y="2064"/>
                </a:lnTo>
                <a:lnTo>
                  <a:pt x="1020" y="2133"/>
                </a:lnTo>
                <a:lnTo>
                  <a:pt x="1044" y="2187"/>
                </a:lnTo>
                <a:lnTo>
                  <a:pt x="1110" y="2088"/>
                </a:lnTo>
                <a:lnTo>
                  <a:pt x="1110" y="2043"/>
                </a:lnTo>
                <a:lnTo>
                  <a:pt x="1125" y="2067"/>
                </a:lnTo>
                <a:lnTo>
                  <a:pt x="1158" y="1938"/>
                </a:lnTo>
                <a:lnTo>
                  <a:pt x="1178" y="1968"/>
                </a:lnTo>
                <a:lnTo>
                  <a:pt x="1205" y="1838"/>
                </a:lnTo>
                <a:lnTo>
                  <a:pt x="1226" y="1871"/>
                </a:lnTo>
                <a:lnTo>
                  <a:pt x="1272" y="1788"/>
                </a:lnTo>
                <a:lnTo>
                  <a:pt x="1272" y="1734"/>
                </a:lnTo>
                <a:lnTo>
                  <a:pt x="1292" y="1757"/>
                </a:lnTo>
                <a:lnTo>
                  <a:pt x="1301" y="1788"/>
                </a:lnTo>
                <a:lnTo>
                  <a:pt x="1358" y="1707"/>
                </a:lnTo>
                <a:lnTo>
                  <a:pt x="1359" y="1623"/>
                </a:lnTo>
                <a:lnTo>
                  <a:pt x="1389" y="1650"/>
                </a:lnTo>
                <a:lnTo>
                  <a:pt x="1443" y="1551"/>
                </a:lnTo>
                <a:lnTo>
                  <a:pt x="1425" y="1473"/>
                </a:lnTo>
                <a:lnTo>
                  <a:pt x="1461" y="1512"/>
                </a:lnTo>
                <a:lnTo>
                  <a:pt x="1497" y="1356"/>
                </a:lnTo>
                <a:lnTo>
                  <a:pt x="1494" y="1224"/>
                </a:lnTo>
                <a:lnTo>
                  <a:pt x="1524" y="1329"/>
                </a:lnTo>
                <a:lnTo>
                  <a:pt x="1545" y="1311"/>
                </a:lnTo>
                <a:lnTo>
                  <a:pt x="1563" y="1392"/>
                </a:lnTo>
                <a:lnTo>
                  <a:pt x="1581" y="1419"/>
                </a:lnTo>
                <a:lnTo>
                  <a:pt x="1608" y="1413"/>
                </a:lnTo>
                <a:lnTo>
                  <a:pt x="1614" y="1458"/>
                </a:lnTo>
                <a:lnTo>
                  <a:pt x="1674" y="1518"/>
                </a:lnTo>
                <a:lnTo>
                  <a:pt x="1695" y="1485"/>
                </a:lnTo>
                <a:lnTo>
                  <a:pt x="1728" y="1572"/>
                </a:lnTo>
                <a:lnTo>
                  <a:pt x="1779" y="1617"/>
                </a:lnTo>
                <a:lnTo>
                  <a:pt x="1824" y="1749"/>
                </a:lnTo>
                <a:lnTo>
                  <a:pt x="1860" y="1803"/>
                </a:lnTo>
                <a:lnTo>
                  <a:pt x="1854" y="1677"/>
                </a:lnTo>
                <a:lnTo>
                  <a:pt x="1824" y="1590"/>
                </a:lnTo>
                <a:lnTo>
                  <a:pt x="1842" y="1584"/>
                </a:lnTo>
                <a:lnTo>
                  <a:pt x="1815" y="1509"/>
                </a:lnTo>
                <a:lnTo>
                  <a:pt x="1794" y="1485"/>
                </a:lnTo>
                <a:lnTo>
                  <a:pt x="1827" y="1485"/>
                </a:lnTo>
                <a:lnTo>
                  <a:pt x="1824" y="1419"/>
                </a:lnTo>
                <a:lnTo>
                  <a:pt x="1797" y="1377"/>
                </a:lnTo>
                <a:lnTo>
                  <a:pt x="1821" y="1389"/>
                </a:lnTo>
                <a:lnTo>
                  <a:pt x="1824" y="1287"/>
                </a:lnTo>
                <a:lnTo>
                  <a:pt x="1788" y="1239"/>
                </a:lnTo>
                <a:lnTo>
                  <a:pt x="1821" y="1242"/>
                </a:lnTo>
                <a:lnTo>
                  <a:pt x="1818" y="1191"/>
                </a:lnTo>
                <a:lnTo>
                  <a:pt x="1779" y="1137"/>
                </a:lnTo>
                <a:lnTo>
                  <a:pt x="1779" y="1119"/>
                </a:lnTo>
                <a:lnTo>
                  <a:pt x="1662" y="972"/>
                </a:lnTo>
                <a:lnTo>
                  <a:pt x="1743" y="1044"/>
                </a:lnTo>
                <a:lnTo>
                  <a:pt x="1839" y="1095"/>
                </a:lnTo>
                <a:lnTo>
                  <a:pt x="1842" y="1074"/>
                </a:lnTo>
                <a:lnTo>
                  <a:pt x="1902" y="1110"/>
                </a:lnTo>
                <a:lnTo>
                  <a:pt x="1947" y="1113"/>
                </a:lnTo>
                <a:lnTo>
                  <a:pt x="2019" y="1143"/>
                </a:lnTo>
                <a:lnTo>
                  <a:pt x="2094" y="1182"/>
                </a:lnTo>
                <a:lnTo>
                  <a:pt x="2049" y="1119"/>
                </a:lnTo>
                <a:lnTo>
                  <a:pt x="2001" y="1086"/>
                </a:lnTo>
                <a:lnTo>
                  <a:pt x="1986" y="1053"/>
                </a:lnTo>
                <a:lnTo>
                  <a:pt x="1950" y="1020"/>
                </a:lnTo>
                <a:lnTo>
                  <a:pt x="1950" y="984"/>
                </a:lnTo>
                <a:lnTo>
                  <a:pt x="1911" y="957"/>
                </a:lnTo>
                <a:lnTo>
                  <a:pt x="1905" y="933"/>
                </a:lnTo>
                <a:lnTo>
                  <a:pt x="1851" y="903"/>
                </a:lnTo>
                <a:lnTo>
                  <a:pt x="1824" y="858"/>
                </a:lnTo>
                <a:lnTo>
                  <a:pt x="1734" y="825"/>
                </a:lnTo>
                <a:lnTo>
                  <a:pt x="1680" y="815"/>
                </a:lnTo>
                <a:lnTo>
                  <a:pt x="1641" y="798"/>
                </a:lnTo>
                <a:lnTo>
                  <a:pt x="1590" y="771"/>
                </a:lnTo>
                <a:lnTo>
                  <a:pt x="1557" y="741"/>
                </a:lnTo>
                <a:lnTo>
                  <a:pt x="1698" y="627"/>
                </a:lnTo>
                <a:lnTo>
                  <a:pt x="2361" y="321"/>
                </a:lnTo>
                <a:lnTo>
                  <a:pt x="2639" y="197"/>
                </a:lnTo>
                <a:lnTo>
                  <a:pt x="2724" y="191"/>
                </a:lnTo>
                <a:lnTo>
                  <a:pt x="2784" y="186"/>
                </a:lnTo>
                <a:lnTo>
                  <a:pt x="2858" y="143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60000"/>
                  <a:lumOff val="40000"/>
                  <a:alpha val="28000"/>
                </a:schemeClr>
              </a:gs>
              <a:gs pos="100000">
                <a:schemeClr val="accent5">
                  <a:alpha val="32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grpSp>
        <p:nvGrpSpPr>
          <p:cNvPr id="32" name="Group 45"/>
          <p:cNvGrpSpPr>
            <a:grpSpLocks/>
          </p:cNvGrpSpPr>
          <p:nvPr userDrawn="1"/>
        </p:nvGrpSpPr>
        <p:grpSpPr bwMode="gray">
          <a:xfrm rot="20994437" flipH="1">
            <a:off x="4342809" y="4737862"/>
            <a:ext cx="487568" cy="429764"/>
            <a:chOff x="2208" y="528"/>
            <a:chExt cx="912" cy="1087"/>
          </a:xfrm>
        </p:grpSpPr>
        <p:sp>
          <p:nvSpPr>
            <p:cNvPr id="33" name="Freeform 46"/>
            <p:cNvSpPr>
              <a:spLocks/>
            </p:cNvSpPr>
            <p:nvPr/>
          </p:nvSpPr>
          <p:spPr bwMode="gray">
            <a:xfrm>
              <a:off x="2208" y="528"/>
              <a:ext cx="912" cy="742"/>
            </a:xfrm>
            <a:custGeom>
              <a:avLst/>
              <a:gdLst/>
              <a:ahLst/>
              <a:cxnLst>
                <a:cxn ang="0">
                  <a:pos x="1257" y="1808"/>
                </a:cxn>
                <a:cxn ang="0">
                  <a:pos x="1212" y="1895"/>
                </a:cxn>
                <a:cxn ang="0">
                  <a:pos x="1062" y="1997"/>
                </a:cxn>
                <a:cxn ang="0">
                  <a:pos x="924" y="2018"/>
                </a:cxn>
                <a:cxn ang="0">
                  <a:pos x="768" y="2021"/>
                </a:cxn>
                <a:cxn ang="0">
                  <a:pos x="528" y="1943"/>
                </a:cxn>
                <a:cxn ang="0">
                  <a:pos x="642" y="1766"/>
                </a:cxn>
                <a:cxn ang="0">
                  <a:pos x="507" y="1673"/>
                </a:cxn>
                <a:cxn ang="0">
                  <a:pos x="363" y="1487"/>
                </a:cxn>
                <a:cxn ang="0">
                  <a:pos x="315" y="1388"/>
                </a:cxn>
                <a:cxn ang="0">
                  <a:pos x="237" y="1274"/>
                </a:cxn>
                <a:cxn ang="0">
                  <a:pos x="159" y="1106"/>
                </a:cxn>
                <a:cxn ang="0">
                  <a:pos x="90" y="1004"/>
                </a:cxn>
                <a:cxn ang="0">
                  <a:pos x="147" y="896"/>
                </a:cxn>
                <a:cxn ang="0">
                  <a:pos x="267" y="917"/>
                </a:cxn>
                <a:cxn ang="0">
                  <a:pos x="393" y="923"/>
                </a:cxn>
                <a:cxn ang="0">
                  <a:pos x="489" y="938"/>
                </a:cxn>
                <a:cxn ang="0">
                  <a:pos x="651" y="947"/>
                </a:cxn>
                <a:cxn ang="0">
                  <a:pos x="711" y="935"/>
                </a:cxn>
                <a:cxn ang="0">
                  <a:pos x="750" y="794"/>
                </a:cxn>
                <a:cxn ang="0">
                  <a:pos x="762" y="680"/>
                </a:cxn>
                <a:cxn ang="0">
                  <a:pos x="780" y="464"/>
                </a:cxn>
                <a:cxn ang="0">
                  <a:pos x="930" y="461"/>
                </a:cxn>
                <a:cxn ang="0">
                  <a:pos x="972" y="356"/>
                </a:cxn>
                <a:cxn ang="0">
                  <a:pos x="1068" y="248"/>
                </a:cxn>
                <a:cxn ang="0">
                  <a:pos x="1146" y="137"/>
                </a:cxn>
                <a:cxn ang="0">
                  <a:pos x="1344" y="128"/>
                </a:cxn>
                <a:cxn ang="0">
                  <a:pos x="1419" y="212"/>
                </a:cxn>
                <a:cxn ang="0">
                  <a:pos x="1497" y="314"/>
                </a:cxn>
                <a:cxn ang="0">
                  <a:pos x="1572" y="437"/>
                </a:cxn>
                <a:cxn ang="0">
                  <a:pos x="1701" y="470"/>
                </a:cxn>
                <a:cxn ang="0">
                  <a:pos x="1737" y="728"/>
                </a:cxn>
                <a:cxn ang="0">
                  <a:pos x="1788" y="962"/>
                </a:cxn>
                <a:cxn ang="0">
                  <a:pos x="1938" y="890"/>
                </a:cxn>
                <a:cxn ang="0">
                  <a:pos x="2097" y="788"/>
                </a:cxn>
                <a:cxn ang="0">
                  <a:pos x="2187" y="782"/>
                </a:cxn>
                <a:cxn ang="0">
                  <a:pos x="2367" y="749"/>
                </a:cxn>
                <a:cxn ang="0">
                  <a:pos x="2526" y="704"/>
                </a:cxn>
                <a:cxn ang="0">
                  <a:pos x="2457" y="836"/>
                </a:cxn>
                <a:cxn ang="0">
                  <a:pos x="2397" y="923"/>
                </a:cxn>
                <a:cxn ang="0">
                  <a:pos x="2349" y="1085"/>
                </a:cxn>
                <a:cxn ang="0">
                  <a:pos x="2367" y="1178"/>
                </a:cxn>
                <a:cxn ang="0">
                  <a:pos x="2259" y="1274"/>
                </a:cxn>
                <a:cxn ang="0">
                  <a:pos x="2181" y="1397"/>
                </a:cxn>
                <a:cxn ang="0">
                  <a:pos x="2238" y="1490"/>
                </a:cxn>
                <a:cxn ang="0">
                  <a:pos x="2127" y="1550"/>
                </a:cxn>
                <a:cxn ang="0">
                  <a:pos x="2049" y="1679"/>
                </a:cxn>
                <a:cxn ang="0">
                  <a:pos x="1968" y="1754"/>
                </a:cxn>
                <a:cxn ang="0">
                  <a:pos x="1953" y="1862"/>
                </a:cxn>
                <a:cxn ang="0">
                  <a:pos x="2028" y="2018"/>
                </a:cxn>
                <a:cxn ang="0">
                  <a:pos x="1896" y="2027"/>
                </a:cxn>
                <a:cxn ang="0">
                  <a:pos x="1746" y="2015"/>
                </a:cxn>
                <a:cxn ang="0">
                  <a:pos x="1596" y="2018"/>
                </a:cxn>
                <a:cxn ang="0">
                  <a:pos x="1503" y="2000"/>
                </a:cxn>
                <a:cxn ang="0">
                  <a:pos x="1338" y="1793"/>
                </a:cxn>
              </a:cxnLst>
              <a:rect l="0" t="0" r="r" b="b"/>
              <a:pathLst>
                <a:path w="2539" h="2052">
                  <a:moveTo>
                    <a:pt x="1302" y="1757"/>
                  </a:moveTo>
                  <a:lnTo>
                    <a:pt x="1257" y="1808"/>
                  </a:lnTo>
                  <a:lnTo>
                    <a:pt x="1212" y="1847"/>
                  </a:lnTo>
                  <a:lnTo>
                    <a:pt x="1212" y="1895"/>
                  </a:lnTo>
                  <a:lnTo>
                    <a:pt x="1134" y="1988"/>
                  </a:lnTo>
                  <a:lnTo>
                    <a:pt x="1062" y="1997"/>
                  </a:lnTo>
                  <a:cubicBezTo>
                    <a:pt x="1049" y="1991"/>
                    <a:pt x="1082" y="1949"/>
                    <a:pt x="1059" y="1952"/>
                  </a:cubicBezTo>
                  <a:cubicBezTo>
                    <a:pt x="1036" y="1955"/>
                    <a:pt x="964" y="2012"/>
                    <a:pt x="924" y="2018"/>
                  </a:cubicBezTo>
                  <a:lnTo>
                    <a:pt x="816" y="1991"/>
                  </a:lnTo>
                  <a:lnTo>
                    <a:pt x="768" y="2021"/>
                  </a:lnTo>
                  <a:lnTo>
                    <a:pt x="618" y="1979"/>
                  </a:lnTo>
                  <a:cubicBezTo>
                    <a:pt x="578" y="1966"/>
                    <a:pt x="535" y="1961"/>
                    <a:pt x="528" y="1943"/>
                  </a:cubicBezTo>
                  <a:cubicBezTo>
                    <a:pt x="521" y="1925"/>
                    <a:pt x="557" y="1904"/>
                    <a:pt x="576" y="1874"/>
                  </a:cubicBezTo>
                  <a:lnTo>
                    <a:pt x="642" y="1766"/>
                  </a:lnTo>
                  <a:lnTo>
                    <a:pt x="495" y="1712"/>
                  </a:lnTo>
                  <a:lnTo>
                    <a:pt x="507" y="1673"/>
                  </a:lnTo>
                  <a:cubicBezTo>
                    <a:pt x="478" y="1648"/>
                    <a:pt x="348" y="1590"/>
                    <a:pt x="324" y="1559"/>
                  </a:cubicBezTo>
                  <a:cubicBezTo>
                    <a:pt x="300" y="1528"/>
                    <a:pt x="364" y="1509"/>
                    <a:pt x="363" y="1487"/>
                  </a:cubicBezTo>
                  <a:lnTo>
                    <a:pt x="315" y="1427"/>
                  </a:lnTo>
                  <a:lnTo>
                    <a:pt x="315" y="1388"/>
                  </a:lnTo>
                  <a:cubicBezTo>
                    <a:pt x="300" y="1371"/>
                    <a:pt x="235" y="1344"/>
                    <a:pt x="222" y="1325"/>
                  </a:cubicBezTo>
                  <a:cubicBezTo>
                    <a:pt x="209" y="1306"/>
                    <a:pt x="249" y="1304"/>
                    <a:pt x="237" y="1274"/>
                  </a:cubicBezTo>
                  <a:lnTo>
                    <a:pt x="150" y="1145"/>
                  </a:lnTo>
                  <a:lnTo>
                    <a:pt x="159" y="1106"/>
                  </a:lnTo>
                  <a:lnTo>
                    <a:pt x="90" y="1025"/>
                  </a:lnTo>
                  <a:cubicBezTo>
                    <a:pt x="79" y="1008"/>
                    <a:pt x="104" y="1029"/>
                    <a:pt x="90" y="1004"/>
                  </a:cubicBezTo>
                  <a:cubicBezTo>
                    <a:pt x="76" y="979"/>
                    <a:pt x="0" y="893"/>
                    <a:pt x="9" y="875"/>
                  </a:cubicBezTo>
                  <a:cubicBezTo>
                    <a:pt x="18" y="850"/>
                    <a:pt x="119" y="895"/>
                    <a:pt x="147" y="896"/>
                  </a:cubicBezTo>
                  <a:cubicBezTo>
                    <a:pt x="175" y="897"/>
                    <a:pt x="160" y="877"/>
                    <a:pt x="180" y="881"/>
                  </a:cubicBezTo>
                  <a:cubicBezTo>
                    <a:pt x="200" y="885"/>
                    <a:pt x="248" y="916"/>
                    <a:pt x="267" y="917"/>
                  </a:cubicBezTo>
                  <a:cubicBezTo>
                    <a:pt x="286" y="918"/>
                    <a:pt x="276" y="889"/>
                    <a:pt x="297" y="890"/>
                  </a:cubicBezTo>
                  <a:cubicBezTo>
                    <a:pt x="318" y="891"/>
                    <a:pt x="375" y="921"/>
                    <a:pt x="393" y="923"/>
                  </a:cubicBezTo>
                  <a:cubicBezTo>
                    <a:pt x="411" y="925"/>
                    <a:pt x="389" y="900"/>
                    <a:pt x="405" y="902"/>
                  </a:cubicBezTo>
                  <a:cubicBezTo>
                    <a:pt x="421" y="904"/>
                    <a:pt x="469" y="936"/>
                    <a:pt x="489" y="938"/>
                  </a:cubicBezTo>
                  <a:cubicBezTo>
                    <a:pt x="509" y="940"/>
                    <a:pt x="501" y="912"/>
                    <a:pt x="528" y="914"/>
                  </a:cubicBezTo>
                  <a:cubicBezTo>
                    <a:pt x="555" y="916"/>
                    <a:pt x="628" y="944"/>
                    <a:pt x="651" y="947"/>
                  </a:cubicBezTo>
                  <a:cubicBezTo>
                    <a:pt x="674" y="950"/>
                    <a:pt x="659" y="934"/>
                    <a:pt x="669" y="932"/>
                  </a:cubicBezTo>
                  <a:cubicBezTo>
                    <a:pt x="679" y="930"/>
                    <a:pt x="692" y="934"/>
                    <a:pt x="711" y="935"/>
                  </a:cubicBezTo>
                  <a:cubicBezTo>
                    <a:pt x="730" y="936"/>
                    <a:pt x="780" y="964"/>
                    <a:pt x="786" y="941"/>
                  </a:cubicBezTo>
                  <a:cubicBezTo>
                    <a:pt x="799" y="923"/>
                    <a:pt x="750" y="824"/>
                    <a:pt x="750" y="794"/>
                  </a:cubicBezTo>
                  <a:cubicBezTo>
                    <a:pt x="750" y="764"/>
                    <a:pt x="784" y="777"/>
                    <a:pt x="786" y="758"/>
                  </a:cubicBezTo>
                  <a:cubicBezTo>
                    <a:pt x="788" y="739"/>
                    <a:pt x="762" y="715"/>
                    <a:pt x="762" y="680"/>
                  </a:cubicBezTo>
                  <a:cubicBezTo>
                    <a:pt x="762" y="645"/>
                    <a:pt x="780" y="584"/>
                    <a:pt x="783" y="548"/>
                  </a:cubicBezTo>
                  <a:cubicBezTo>
                    <a:pt x="786" y="512"/>
                    <a:pt x="771" y="478"/>
                    <a:pt x="780" y="464"/>
                  </a:cubicBezTo>
                  <a:cubicBezTo>
                    <a:pt x="783" y="422"/>
                    <a:pt x="799" y="496"/>
                    <a:pt x="837" y="464"/>
                  </a:cubicBezTo>
                  <a:lnTo>
                    <a:pt x="930" y="461"/>
                  </a:lnTo>
                  <a:lnTo>
                    <a:pt x="936" y="404"/>
                  </a:lnTo>
                  <a:lnTo>
                    <a:pt x="972" y="356"/>
                  </a:lnTo>
                  <a:cubicBezTo>
                    <a:pt x="984" y="334"/>
                    <a:pt x="992" y="287"/>
                    <a:pt x="1008" y="269"/>
                  </a:cubicBezTo>
                  <a:cubicBezTo>
                    <a:pt x="1024" y="251"/>
                    <a:pt x="1053" y="268"/>
                    <a:pt x="1068" y="248"/>
                  </a:cubicBezTo>
                  <a:cubicBezTo>
                    <a:pt x="1083" y="228"/>
                    <a:pt x="1088" y="164"/>
                    <a:pt x="1101" y="146"/>
                  </a:cubicBezTo>
                  <a:cubicBezTo>
                    <a:pt x="1114" y="128"/>
                    <a:pt x="1120" y="161"/>
                    <a:pt x="1146" y="137"/>
                  </a:cubicBezTo>
                  <a:cubicBezTo>
                    <a:pt x="1172" y="113"/>
                    <a:pt x="1227" y="4"/>
                    <a:pt x="1260" y="2"/>
                  </a:cubicBezTo>
                  <a:cubicBezTo>
                    <a:pt x="1293" y="0"/>
                    <a:pt x="1326" y="107"/>
                    <a:pt x="1344" y="128"/>
                  </a:cubicBezTo>
                  <a:lnTo>
                    <a:pt x="1368" y="128"/>
                  </a:lnTo>
                  <a:lnTo>
                    <a:pt x="1419" y="212"/>
                  </a:lnTo>
                  <a:cubicBezTo>
                    <a:pt x="1434" y="226"/>
                    <a:pt x="1448" y="198"/>
                    <a:pt x="1461" y="215"/>
                  </a:cubicBezTo>
                  <a:cubicBezTo>
                    <a:pt x="1474" y="232"/>
                    <a:pt x="1479" y="277"/>
                    <a:pt x="1497" y="314"/>
                  </a:cubicBezTo>
                  <a:lnTo>
                    <a:pt x="1542" y="365"/>
                  </a:lnTo>
                  <a:lnTo>
                    <a:pt x="1572" y="437"/>
                  </a:lnTo>
                  <a:cubicBezTo>
                    <a:pt x="1590" y="447"/>
                    <a:pt x="1629" y="420"/>
                    <a:pt x="1650" y="425"/>
                  </a:cubicBezTo>
                  <a:cubicBezTo>
                    <a:pt x="1671" y="430"/>
                    <a:pt x="1686" y="446"/>
                    <a:pt x="1701" y="470"/>
                  </a:cubicBezTo>
                  <a:lnTo>
                    <a:pt x="1740" y="566"/>
                  </a:lnTo>
                  <a:lnTo>
                    <a:pt x="1737" y="728"/>
                  </a:lnTo>
                  <a:cubicBezTo>
                    <a:pt x="1741" y="757"/>
                    <a:pt x="1756" y="701"/>
                    <a:pt x="1764" y="740"/>
                  </a:cubicBezTo>
                  <a:cubicBezTo>
                    <a:pt x="1772" y="779"/>
                    <a:pt x="1770" y="940"/>
                    <a:pt x="1788" y="962"/>
                  </a:cubicBezTo>
                  <a:cubicBezTo>
                    <a:pt x="1806" y="984"/>
                    <a:pt x="1850" y="887"/>
                    <a:pt x="1875" y="875"/>
                  </a:cubicBezTo>
                  <a:cubicBezTo>
                    <a:pt x="1900" y="863"/>
                    <a:pt x="1913" y="893"/>
                    <a:pt x="1938" y="890"/>
                  </a:cubicBezTo>
                  <a:lnTo>
                    <a:pt x="2028" y="857"/>
                  </a:lnTo>
                  <a:cubicBezTo>
                    <a:pt x="2054" y="840"/>
                    <a:pt x="2077" y="803"/>
                    <a:pt x="2097" y="788"/>
                  </a:cubicBezTo>
                  <a:cubicBezTo>
                    <a:pt x="2117" y="773"/>
                    <a:pt x="2136" y="768"/>
                    <a:pt x="2151" y="767"/>
                  </a:cubicBezTo>
                  <a:lnTo>
                    <a:pt x="2187" y="782"/>
                  </a:lnTo>
                  <a:cubicBezTo>
                    <a:pt x="2215" y="775"/>
                    <a:pt x="2292" y="730"/>
                    <a:pt x="2322" y="725"/>
                  </a:cubicBezTo>
                  <a:cubicBezTo>
                    <a:pt x="2352" y="720"/>
                    <a:pt x="2355" y="750"/>
                    <a:pt x="2367" y="749"/>
                  </a:cubicBezTo>
                  <a:lnTo>
                    <a:pt x="2394" y="716"/>
                  </a:lnTo>
                  <a:cubicBezTo>
                    <a:pt x="2420" y="709"/>
                    <a:pt x="2513" y="694"/>
                    <a:pt x="2526" y="704"/>
                  </a:cubicBezTo>
                  <a:cubicBezTo>
                    <a:pt x="2539" y="714"/>
                    <a:pt x="2484" y="754"/>
                    <a:pt x="2472" y="776"/>
                  </a:cubicBezTo>
                  <a:lnTo>
                    <a:pt x="2457" y="836"/>
                  </a:lnTo>
                  <a:lnTo>
                    <a:pt x="2433" y="908"/>
                  </a:lnTo>
                  <a:cubicBezTo>
                    <a:pt x="2423" y="922"/>
                    <a:pt x="2400" y="913"/>
                    <a:pt x="2397" y="923"/>
                  </a:cubicBezTo>
                  <a:cubicBezTo>
                    <a:pt x="2394" y="933"/>
                    <a:pt x="2423" y="941"/>
                    <a:pt x="2415" y="968"/>
                  </a:cubicBezTo>
                  <a:lnTo>
                    <a:pt x="2349" y="1085"/>
                  </a:lnTo>
                  <a:lnTo>
                    <a:pt x="2340" y="1118"/>
                  </a:lnTo>
                  <a:cubicBezTo>
                    <a:pt x="2343" y="1133"/>
                    <a:pt x="2373" y="1156"/>
                    <a:pt x="2367" y="1178"/>
                  </a:cubicBezTo>
                  <a:cubicBezTo>
                    <a:pt x="2361" y="1200"/>
                    <a:pt x="2324" y="1230"/>
                    <a:pt x="2304" y="1253"/>
                  </a:cubicBezTo>
                  <a:lnTo>
                    <a:pt x="2259" y="1274"/>
                  </a:lnTo>
                  <a:lnTo>
                    <a:pt x="2250" y="1322"/>
                  </a:lnTo>
                  <a:lnTo>
                    <a:pt x="2181" y="1397"/>
                  </a:lnTo>
                  <a:cubicBezTo>
                    <a:pt x="2178" y="1414"/>
                    <a:pt x="2223" y="1412"/>
                    <a:pt x="2232" y="1427"/>
                  </a:cubicBezTo>
                  <a:cubicBezTo>
                    <a:pt x="2241" y="1442"/>
                    <a:pt x="2248" y="1471"/>
                    <a:pt x="2238" y="1490"/>
                  </a:cubicBezTo>
                  <a:cubicBezTo>
                    <a:pt x="2228" y="1509"/>
                    <a:pt x="2194" y="1531"/>
                    <a:pt x="2175" y="1541"/>
                  </a:cubicBezTo>
                  <a:cubicBezTo>
                    <a:pt x="2156" y="1551"/>
                    <a:pt x="2147" y="1534"/>
                    <a:pt x="2127" y="1550"/>
                  </a:cubicBezTo>
                  <a:lnTo>
                    <a:pt x="2055" y="1640"/>
                  </a:lnTo>
                  <a:lnTo>
                    <a:pt x="2049" y="1679"/>
                  </a:lnTo>
                  <a:cubicBezTo>
                    <a:pt x="2044" y="1694"/>
                    <a:pt x="2042" y="1718"/>
                    <a:pt x="2028" y="1730"/>
                  </a:cubicBezTo>
                  <a:cubicBezTo>
                    <a:pt x="2014" y="1742"/>
                    <a:pt x="1992" y="1749"/>
                    <a:pt x="1968" y="1754"/>
                  </a:cubicBezTo>
                  <a:lnTo>
                    <a:pt x="1881" y="1763"/>
                  </a:lnTo>
                  <a:lnTo>
                    <a:pt x="1953" y="1862"/>
                  </a:lnTo>
                  <a:cubicBezTo>
                    <a:pt x="1972" y="1890"/>
                    <a:pt x="1982" y="1902"/>
                    <a:pt x="1995" y="1928"/>
                  </a:cubicBezTo>
                  <a:cubicBezTo>
                    <a:pt x="2008" y="1954"/>
                    <a:pt x="2032" y="2002"/>
                    <a:pt x="2028" y="2018"/>
                  </a:cubicBezTo>
                  <a:cubicBezTo>
                    <a:pt x="2022" y="2036"/>
                    <a:pt x="1990" y="2022"/>
                    <a:pt x="1968" y="2024"/>
                  </a:cubicBezTo>
                  <a:lnTo>
                    <a:pt x="1896" y="2027"/>
                  </a:lnTo>
                  <a:lnTo>
                    <a:pt x="1866" y="2051"/>
                  </a:lnTo>
                  <a:lnTo>
                    <a:pt x="1746" y="2015"/>
                  </a:lnTo>
                  <a:cubicBezTo>
                    <a:pt x="1722" y="2015"/>
                    <a:pt x="1747" y="2050"/>
                    <a:pt x="1722" y="2051"/>
                  </a:cubicBezTo>
                  <a:cubicBezTo>
                    <a:pt x="1697" y="2052"/>
                    <a:pt x="1629" y="2035"/>
                    <a:pt x="1596" y="2018"/>
                  </a:cubicBezTo>
                  <a:lnTo>
                    <a:pt x="1524" y="1949"/>
                  </a:lnTo>
                  <a:cubicBezTo>
                    <a:pt x="1524" y="1949"/>
                    <a:pt x="1526" y="2012"/>
                    <a:pt x="1503" y="2000"/>
                  </a:cubicBezTo>
                  <a:cubicBezTo>
                    <a:pt x="1480" y="1988"/>
                    <a:pt x="1414" y="1912"/>
                    <a:pt x="1386" y="1877"/>
                  </a:cubicBezTo>
                  <a:cubicBezTo>
                    <a:pt x="1364" y="1843"/>
                    <a:pt x="1352" y="1813"/>
                    <a:pt x="1338" y="1793"/>
                  </a:cubicBezTo>
                  <a:lnTo>
                    <a:pt x="1302" y="175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21000"/>
              </a:schemeClr>
            </a:solidFill>
            <a:ln w="19050" cmpd="sng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 useBgFill="1">
          <p:nvSpPr>
            <p:cNvPr id="34" name="Freeform 47"/>
            <p:cNvSpPr>
              <a:spLocks/>
            </p:cNvSpPr>
            <p:nvPr/>
          </p:nvSpPr>
          <p:spPr bwMode="gray">
            <a:xfrm>
              <a:off x="2329" y="632"/>
              <a:ext cx="676" cy="983"/>
            </a:xfrm>
            <a:custGeom>
              <a:avLst/>
              <a:gdLst/>
              <a:ahLst/>
              <a:cxnLst>
                <a:cxn ang="0">
                  <a:pos x="338" y="93"/>
                </a:cxn>
                <a:cxn ang="0">
                  <a:pos x="338" y="104"/>
                </a:cxn>
                <a:cxn ang="0">
                  <a:pos x="289" y="87"/>
                </a:cxn>
                <a:cxn ang="0">
                  <a:pos x="338" y="177"/>
                </a:cxn>
                <a:cxn ang="0">
                  <a:pos x="337" y="186"/>
                </a:cxn>
                <a:cxn ang="0">
                  <a:pos x="235" y="162"/>
                </a:cxn>
                <a:cxn ang="0">
                  <a:pos x="339" y="334"/>
                </a:cxn>
                <a:cxn ang="0">
                  <a:pos x="338" y="346"/>
                </a:cxn>
                <a:cxn ang="0">
                  <a:pos x="198" y="290"/>
                </a:cxn>
                <a:cxn ang="0">
                  <a:pos x="338" y="487"/>
                </a:cxn>
                <a:cxn ang="0">
                  <a:pos x="259" y="371"/>
                </a:cxn>
                <a:cxn ang="0">
                  <a:pos x="228" y="414"/>
                </a:cxn>
                <a:cxn ang="0">
                  <a:pos x="221" y="410"/>
                </a:cxn>
                <a:cxn ang="0">
                  <a:pos x="159" y="306"/>
                </a:cxn>
                <a:cxn ang="0">
                  <a:pos x="130" y="349"/>
                </a:cxn>
                <a:cxn ang="0">
                  <a:pos x="126" y="346"/>
                </a:cxn>
                <a:cxn ang="0">
                  <a:pos x="134" y="357"/>
                </a:cxn>
                <a:cxn ang="0">
                  <a:pos x="138" y="363"/>
                </a:cxn>
                <a:cxn ang="0">
                  <a:pos x="76" y="446"/>
                </a:cxn>
                <a:cxn ang="0">
                  <a:pos x="262" y="447"/>
                </a:cxn>
                <a:cxn ang="0">
                  <a:pos x="270" y="455"/>
                </a:cxn>
                <a:cxn ang="0">
                  <a:pos x="332" y="497"/>
                </a:cxn>
                <a:cxn ang="0">
                  <a:pos x="339" y="505"/>
                </a:cxn>
                <a:cxn ang="0">
                  <a:pos x="344" y="639"/>
                </a:cxn>
                <a:cxn ang="0">
                  <a:pos x="494" y="943"/>
                </a:cxn>
                <a:cxn ang="0">
                  <a:pos x="364" y="649"/>
                </a:cxn>
                <a:cxn ang="0">
                  <a:pos x="367" y="502"/>
                </a:cxn>
                <a:cxn ang="0">
                  <a:pos x="374" y="497"/>
                </a:cxn>
                <a:cxn ang="0">
                  <a:pos x="546" y="486"/>
                </a:cxn>
                <a:cxn ang="0">
                  <a:pos x="462" y="423"/>
                </a:cxn>
                <a:cxn ang="0">
                  <a:pos x="471" y="413"/>
                </a:cxn>
                <a:cxn ang="0">
                  <a:pos x="584" y="368"/>
                </a:cxn>
                <a:cxn ang="0">
                  <a:pos x="558" y="327"/>
                </a:cxn>
                <a:cxn ang="0">
                  <a:pos x="563" y="320"/>
                </a:cxn>
                <a:cxn ang="0">
                  <a:pos x="558" y="315"/>
                </a:cxn>
                <a:cxn ang="0">
                  <a:pos x="553" y="321"/>
                </a:cxn>
                <a:cxn ang="0">
                  <a:pos x="500" y="313"/>
                </a:cxn>
                <a:cxn ang="0">
                  <a:pos x="471" y="399"/>
                </a:cxn>
                <a:cxn ang="0">
                  <a:pos x="463" y="408"/>
                </a:cxn>
                <a:cxn ang="0">
                  <a:pos x="412" y="384"/>
                </a:cxn>
                <a:cxn ang="0">
                  <a:pos x="351" y="500"/>
                </a:cxn>
                <a:cxn ang="0">
                  <a:pos x="411" y="357"/>
                </a:cxn>
                <a:cxn ang="0">
                  <a:pos x="350" y="350"/>
                </a:cxn>
                <a:cxn ang="0">
                  <a:pos x="350" y="340"/>
                </a:cxn>
                <a:cxn ang="0">
                  <a:pos x="447" y="149"/>
                </a:cxn>
                <a:cxn ang="0">
                  <a:pos x="346" y="178"/>
                </a:cxn>
                <a:cxn ang="0">
                  <a:pos x="346" y="168"/>
                </a:cxn>
                <a:cxn ang="0">
                  <a:pos x="407" y="83"/>
                </a:cxn>
                <a:cxn ang="0">
                  <a:pos x="344" y="89"/>
                </a:cxn>
                <a:cxn ang="0">
                  <a:pos x="343" y="83"/>
                </a:cxn>
              </a:cxnLst>
              <a:rect l="0" t="0" r="r" b="b"/>
              <a:pathLst>
                <a:path w="676" h="983">
                  <a:moveTo>
                    <a:pt x="338" y="0"/>
                  </a:moveTo>
                  <a:cubicBezTo>
                    <a:pt x="338" y="0"/>
                    <a:pt x="338" y="46"/>
                    <a:pt x="338" y="93"/>
                  </a:cubicBezTo>
                  <a:cubicBezTo>
                    <a:pt x="333" y="94"/>
                    <a:pt x="309" y="43"/>
                    <a:pt x="309" y="44"/>
                  </a:cubicBezTo>
                  <a:cubicBezTo>
                    <a:pt x="318" y="76"/>
                    <a:pt x="338" y="104"/>
                    <a:pt x="338" y="104"/>
                  </a:cubicBezTo>
                  <a:cubicBezTo>
                    <a:pt x="338" y="104"/>
                    <a:pt x="338" y="118"/>
                    <a:pt x="338" y="133"/>
                  </a:cubicBezTo>
                  <a:cubicBezTo>
                    <a:pt x="323" y="129"/>
                    <a:pt x="289" y="87"/>
                    <a:pt x="289" y="87"/>
                  </a:cubicBezTo>
                  <a:cubicBezTo>
                    <a:pt x="289" y="87"/>
                    <a:pt x="315" y="126"/>
                    <a:pt x="338" y="141"/>
                  </a:cubicBezTo>
                  <a:cubicBezTo>
                    <a:pt x="338" y="159"/>
                    <a:pt x="338" y="177"/>
                    <a:pt x="338" y="177"/>
                  </a:cubicBezTo>
                  <a:cubicBezTo>
                    <a:pt x="309" y="173"/>
                    <a:pt x="263" y="122"/>
                    <a:pt x="263" y="122"/>
                  </a:cubicBezTo>
                  <a:cubicBezTo>
                    <a:pt x="263" y="124"/>
                    <a:pt x="315" y="183"/>
                    <a:pt x="337" y="186"/>
                  </a:cubicBezTo>
                  <a:cubicBezTo>
                    <a:pt x="337" y="186"/>
                    <a:pt x="338" y="233"/>
                    <a:pt x="339" y="273"/>
                  </a:cubicBezTo>
                  <a:cubicBezTo>
                    <a:pt x="305" y="250"/>
                    <a:pt x="235" y="162"/>
                    <a:pt x="235" y="162"/>
                  </a:cubicBezTo>
                  <a:cubicBezTo>
                    <a:pt x="235" y="162"/>
                    <a:pt x="306" y="264"/>
                    <a:pt x="339" y="285"/>
                  </a:cubicBezTo>
                  <a:cubicBezTo>
                    <a:pt x="339" y="310"/>
                    <a:pt x="339" y="334"/>
                    <a:pt x="339" y="334"/>
                  </a:cubicBezTo>
                  <a:cubicBezTo>
                    <a:pt x="309" y="326"/>
                    <a:pt x="227" y="246"/>
                    <a:pt x="227" y="246"/>
                  </a:cubicBezTo>
                  <a:cubicBezTo>
                    <a:pt x="227" y="246"/>
                    <a:pt x="302" y="328"/>
                    <a:pt x="338" y="346"/>
                  </a:cubicBezTo>
                  <a:cubicBezTo>
                    <a:pt x="338" y="372"/>
                    <a:pt x="339" y="400"/>
                    <a:pt x="339" y="400"/>
                  </a:cubicBezTo>
                  <a:cubicBezTo>
                    <a:pt x="312" y="393"/>
                    <a:pt x="198" y="290"/>
                    <a:pt x="198" y="290"/>
                  </a:cubicBezTo>
                  <a:cubicBezTo>
                    <a:pt x="198" y="290"/>
                    <a:pt x="306" y="402"/>
                    <a:pt x="338" y="413"/>
                  </a:cubicBezTo>
                  <a:cubicBezTo>
                    <a:pt x="338" y="451"/>
                    <a:pt x="338" y="487"/>
                    <a:pt x="338" y="487"/>
                  </a:cubicBezTo>
                  <a:cubicBezTo>
                    <a:pt x="338" y="487"/>
                    <a:pt x="307" y="468"/>
                    <a:pt x="276" y="447"/>
                  </a:cubicBezTo>
                  <a:cubicBezTo>
                    <a:pt x="275" y="423"/>
                    <a:pt x="260" y="379"/>
                    <a:pt x="259" y="371"/>
                  </a:cubicBezTo>
                  <a:cubicBezTo>
                    <a:pt x="257" y="363"/>
                    <a:pt x="273" y="435"/>
                    <a:pt x="269" y="442"/>
                  </a:cubicBezTo>
                  <a:cubicBezTo>
                    <a:pt x="269" y="442"/>
                    <a:pt x="248" y="429"/>
                    <a:pt x="228" y="414"/>
                  </a:cubicBezTo>
                  <a:cubicBezTo>
                    <a:pt x="226" y="372"/>
                    <a:pt x="212" y="331"/>
                    <a:pt x="212" y="331"/>
                  </a:cubicBezTo>
                  <a:cubicBezTo>
                    <a:pt x="211" y="331"/>
                    <a:pt x="228" y="403"/>
                    <a:pt x="221" y="410"/>
                  </a:cubicBezTo>
                  <a:cubicBezTo>
                    <a:pt x="194" y="392"/>
                    <a:pt x="167" y="374"/>
                    <a:pt x="167" y="374"/>
                  </a:cubicBezTo>
                  <a:lnTo>
                    <a:pt x="159" y="306"/>
                  </a:lnTo>
                  <a:cubicBezTo>
                    <a:pt x="159" y="306"/>
                    <a:pt x="165" y="361"/>
                    <a:pt x="159" y="369"/>
                  </a:cubicBezTo>
                  <a:cubicBezTo>
                    <a:pt x="145" y="360"/>
                    <a:pt x="130" y="349"/>
                    <a:pt x="130" y="349"/>
                  </a:cubicBezTo>
                  <a:lnTo>
                    <a:pt x="112" y="294"/>
                  </a:lnTo>
                  <a:lnTo>
                    <a:pt x="126" y="346"/>
                  </a:lnTo>
                  <a:lnTo>
                    <a:pt x="0" y="266"/>
                  </a:lnTo>
                  <a:cubicBezTo>
                    <a:pt x="0" y="266"/>
                    <a:pt x="67" y="311"/>
                    <a:pt x="134" y="357"/>
                  </a:cubicBezTo>
                  <a:cubicBezTo>
                    <a:pt x="101" y="371"/>
                    <a:pt x="61" y="377"/>
                    <a:pt x="61" y="377"/>
                  </a:cubicBezTo>
                  <a:cubicBezTo>
                    <a:pt x="61" y="377"/>
                    <a:pt x="95" y="375"/>
                    <a:pt x="138" y="363"/>
                  </a:cubicBezTo>
                  <a:cubicBezTo>
                    <a:pt x="138" y="363"/>
                    <a:pt x="177" y="389"/>
                    <a:pt x="217" y="415"/>
                  </a:cubicBezTo>
                  <a:cubicBezTo>
                    <a:pt x="151" y="440"/>
                    <a:pt x="76" y="446"/>
                    <a:pt x="76" y="446"/>
                  </a:cubicBezTo>
                  <a:cubicBezTo>
                    <a:pt x="76" y="446"/>
                    <a:pt x="150" y="444"/>
                    <a:pt x="225" y="422"/>
                  </a:cubicBezTo>
                  <a:cubicBezTo>
                    <a:pt x="244" y="435"/>
                    <a:pt x="262" y="447"/>
                    <a:pt x="262" y="447"/>
                  </a:cubicBezTo>
                  <a:cubicBezTo>
                    <a:pt x="246" y="458"/>
                    <a:pt x="151" y="483"/>
                    <a:pt x="130" y="486"/>
                  </a:cubicBezTo>
                  <a:cubicBezTo>
                    <a:pt x="137" y="489"/>
                    <a:pt x="238" y="465"/>
                    <a:pt x="270" y="455"/>
                  </a:cubicBezTo>
                  <a:cubicBezTo>
                    <a:pt x="289" y="469"/>
                    <a:pt x="309" y="482"/>
                    <a:pt x="309" y="482"/>
                  </a:cubicBezTo>
                  <a:cubicBezTo>
                    <a:pt x="309" y="482"/>
                    <a:pt x="320" y="489"/>
                    <a:pt x="332" y="497"/>
                  </a:cubicBezTo>
                  <a:cubicBezTo>
                    <a:pt x="251" y="536"/>
                    <a:pt x="163" y="554"/>
                    <a:pt x="163" y="554"/>
                  </a:cubicBezTo>
                  <a:cubicBezTo>
                    <a:pt x="163" y="554"/>
                    <a:pt x="310" y="521"/>
                    <a:pt x="339" y="505"/>
                  </a:cubicBezTo>
                  <a:cubicBezTo>
                    <a:pt x="338" y="518"/>
                    <a:pt x="336" y="514"/>
                    <a:pt x="336" y="531"/>
                  </a:cubicBezTo>
                  <a:cubicBezTo>
                    <a:pt x="336" y="548"/>
                    <a:pt x="338" y="599"/>
                    <a:pt x="344" y="639"/>
                  </a:cubicBezTo>
                  <a:cubicBezTo>
                    <a:pt x="350" y="679"/>
                    <a:pt x="370" y="753"/>
                    <a:pt x="392" y="807"/>
                  </a:cubicBezTo>
                  <a:cubicBezTo>
                    <a:pt x="414" y="861"/>
                    <a:pt x="483" y="983"/>
                    <a:pt x="494" y="943"/>
                  </a:cubicBezTo>
                  <a:cubicBezTo>
                    <a:pt x="505" y="903"/>
                    <a:pt x="438" y="851"/>
                    <a:pt x="418" y="811"/>
                  </a:cubicBezTo>
                  <a:cubicBezTo>
                    <a:pt x="398" y="771"/>
                    <a:pt x="373" y="696"/>
                    <a:pt x="364" y="649"/>
                  </a:cubicBezTo>
                  <a:cubicBezTo>
                    <a:pt x="355" y="602"/>
                    <a:pt x="349" y="533"/>
                    <a:pt x="351" y="518"/>
                  </a:cubicBezTo>
                  <a:cubicBezTo>
                    <a:pt x="353" y="512"/>
                    <a:pt x="360" y="509"/>
                    <a:pt x="367" y="502"/>
                  </a:cubicBezTo>
                  <a:cubicBezTo>
                    <a:pt x="425" y="530"/>
                    <a:pt x="529" y="563"/>
                    <a:pt x="529" y="563"/>
                  </a:cubicBezTo>
                  <a:cubicBezTo>
                    <a:pt x="529" y="563"/>
                    <a:pt x="392" y="514"/>
                    <a:pt x="374" y="497"/>
                  </a:cubicBezTo>
                  <a:cubicBezTo>
                    <a:pt x="396" y="480"/>
                    <a:pt x="419" y="462"/>
                    <a:pt x="419" y="462"/>
                  </a:cubicBezTo>
                  <a:cubicBezTo>
                    <a:pt x="476" y="478"/>
                    <a:pt x="546" y="486"/>
                    <a:pt x="546" y="486"/>
                  </a:cubicBezTo>
                  <a:cubicBezTo>
                    <a:pt x="548" y="485"/>
                    <a:pt x="479" y="473"/>
                    <a:pt x="426" y="457"/>
                  </a:cubicBezTo>
                  <a:cubicBezTo>
                    <a:pt x="444" y="440"/>
                    <a:pt x="462" y="423"/>
                    <a:pt x="462" y="423"/>
                  </a:cubicBezTo>
                  <a:cubicBezTo>
                    <a:pt x="529" y="431"/>
                    <a:pt x="603" y="423"/>
                    <a:pt x="603" y="423"/>
                  </a:cubicBezTo>
                  <a:cubicBezTo>
                    <a:pt x="603" y="423"/>
                    <a:pt x="485" y="423"/>
                    <a:pt x="471" y="413"/>
                  </a:cubicBezTo>
                  <a:cubicBezTo>
                    <a:pt x="477" y="404"/>
                    <a:pt x="505" y="374"/>
                    <a:pt x="512" y="366"/>
                  </a:cubicBezTo>
                  <a:cubicBezTo>
                    <a:pt x="527" y="372"/>
                    <a:pt x="582" y="368"/>
                    <a:pt x="584" y="368"/>
                  </a:cubicBezTo>
                  <a:cubicBezTo>
                    <a:pt x="585" y="367"/>
                    <a:pt x="522" y="368"/>
                    <a:pt x="517" y="361"/>
                  </a:cubicBezTo>
                  <a:cubicBezTo>
                    <a:pt x="532" y="347"/>
                    <a:pt x="543" y="338"/>
                    <a:pt x="558" y="327"/>
                  </a:cubicBezTo>
                  <a:cubicBezTo>
                    <a:pt x="604" y="332"/>
                    <a:pt x="650" y="324"/>
                    <a:pt x="650" y="324"/>
                  </a:cubicBezTo>
                  <a:cubicBezTo>
                    <a:pt x="650" y="324"/>
                    <a:pt x="581" y="326"/>
                    <a:pt x="563" y="320"/>
                  </a:cubicBezTo>
                  <a:cubicBezTo>
                    <a:pt x="620" y="270"/>
                    <a:pt x="676" y="221"/>
                    <a:pt x="676" y="221"/>
                  </a:cubicBezTo>
                  <a:cubicBezTo>
                    <a:pt x="676" y="221"/>
                    <a:pt x="616" y="269"/>
                    <a:pt x="558" y="315"/>
                  </a:cubicBezTo>
                  <a:cubicBezTo>
                    <a:pt x="547" y="291"/>
                    <a:pt x="543" y="263"/>
                    <a:pt x="543" y="263"/>
                  </a:cubicBezTo>
                  <a:cubicBezTo>
                    <a:pt x="543" y="263"/>
                    <a:pt x="544" y="292"/>
                    <a:pt x="553" y="321"/>
                  </a:cubicBezTo>
                  <a:cubicBezTo>
                    <a:pt x="534" y="338"/>
                    <a:pt x="514" y="356"/>
                    <a:pt x="514" y="356"/>
                  </a:cubicBezTo>
                  <a:cubicBezTo>
                    <a:pt x="503" y="337"/>
                    <a:pt x="500" y="313"/>
                    <a:pt x="500" y="313"/>
                  </a:cubicBezTo>
                  <a:cubicBezTo>
                    <a:pt x="500" y="313"/>
                    <a:pt x="499" y="338"/>
                    <a:pt x="509" y="359"/>
                  </a:cubicBezTo>
                  <a:cubicBezTo>
                    <a:pt x="509" y="359"/>
                    <a:pt x="489" y="378"/>
                    <a:pt x="471" y="399"/>
                  </a:cubicBezTo>
                  <a:cubicBezTo>
                    <a:pt x="454" y="382"/>
                    <a:pt x="454" y="347"/>
                    <a:pt x="454" y="347"/>
                  </a:cubicBezTo>
                  <a:cubicBezTo>
                    <a:pt x="454" y="347"/>
                    <a:pt x="451" y="381"/>
                    <a:pt x="463" y="408"/>
                  </a:cubicBezTo>
                  <a:cubicBezTo>
                    <a:pt x="463" y="408"/>
                    <a:pt x="442" y="429"/>
                    <a:pt x="420" y="451"/>
                  </a:cubicBezTo>
                  <a:cubicBezTo>
                    <a:pt x="411" y="419"/>
                    <a:pt x="412" y="384"/>
                    <a:pt x="412" y="384"/>
                  </a:cubicBezTo>
                  <a:cubicBezTo>
                    <a:pt x="410" y="385"/>
                    <a:pt x="407" y="437"/>
                    <a:pt x="414" y="456"/>
                  </a:cubicBezTo>
                  <a:cubicBezTo>
                    <a:pt x="384" y="478"/>
                    <a:pt x="363" y="497"/>
                    <a:pt x="351" y="500"/>
                  </a:cubicBezTo>
                  <a:cubicBezTo>
                    <a:pt x="352" y="476"/>
                    <a:pt x="348" y="436"/>
                    <a:pt x="351" y="413"/>
                  </a:cubicBezTo>
                  <a:cubicBezTo>
                    <a:pt x="378" y="395"/>
                    <a:pt x="411" y="357"/>
                    <a:pt x="411" y="357"/>
                  </a:cubicBezTo>
                  <a:cubicBezTo>
                    <a:pt x="411" y="355"/>
                    <a:pt x="361" y="402"/>
                    <a:pt x="350" y="401"/>
                  </a:cubicBezTo>
                  <a:lnTo>
                    <a:pt x="350" y="350"/>
                  </a:lnTo>
                  <a:cubicBezTo>
                    <a:pt x="395" y="325"/>
                    <a:pt x="443" y="274"/>
                    <a:pt x="443" y="272"/>
                  </a:cubicBezTo>
                  <a:cubicBezTo>
                    <a:pt x="443" y="270"/>
                    <a:pt x="366" y="338"/>
                    <a:pt x="350" y="340"/>
                  </a:cubicBezTo>
                  <a:cubicBezTo>
                    <a:pt x="350" y="315"/>
                    <a:pt x="349" y="290"/>
                    <a:pt x="349" y="290"/>
                  </a:cubicBezTo>
                  <a:cubicBezTo>
                    <a:pt x="399" y="227"/>
                    <a:pt x="447" y="151"/>
                    <a:pt x="447" y="149"/>
                  </a:cubicBezTo>
                  <a:cubicBezTo>
                    <a:pt x="447" y="146"/>
                    <a:pt x="377" y="255"/>
                    <a:pt x="349" y="276"/>
                  </a:cubicBezTo>
                  <a:cubicBezTo>
                    <a:pt x="348" y="230"/>
                    <a:pt x="346" y="178"/>
                    <a:pt x="346" y="178"/>
                  </a:cubicBezTo>
                  <a:cubicBezTo>
                    <a:pt x="373" y="169"/>
                    <a:pt x="412" y="121"/>
                    <a:pt x="412" y="121"/>
                  </a:cubicBezTo>
                  <a:cubicBezTo>
                    <a:pt x="412" y="119"/>
                    <a:pt x="367" y="167"/>
                    <a:pt x="346" y="168"/>
                  </a:cubicBezTo>
                  <a:cubicBezTo>
                    <a:pt x="346" y="168"/>
                    <a:pt x="345" y="151"/>
                    <a:pt x="345" y="133"/>
                  </a:cubicBezTo>
                  <a:cubicBezTo>
                    <a:pt x="372" y="121"/>
                    <a:pt x="407" y="83"/>
                    <a:pt x="407" y="83"/>
                  </a:cubicBezTo>
                  <a:cubicBezTo>
                    <a:pt x="407" y="83"/>
                    <a:pt x="375" y="111"/>
                    <a:pt x="345" y="122"/>
                  </a:cubicBezTo>
                  <a:cubicBezTo>
                    <a:pt x="344" y="105"/>
                    <a:pt x="344" y="89"/>
                    <a:pt x="344" y="89"/>
                  </a:cubicBezTo>
                  <a:cubicBezTo>
                    <a:pt x="355" y="78"/>
                    <a:pt x="359" y="65"/>
                    <a:pt x="377" y="37"/>
                  </a:cubicBezTo>
                  <a:cubicBezTo>
                    <a:pt x="363" y="54"/>
                    <a:pt x="352" y="76"/>
                    <a:pt x="343" y="83"/>
                  </a:cubicBezTo>
                  <a:cubicBezTo>
                    <a:pt x="340" y="43"/>
                    <a:pt x="338" y="0"/>
                    <a:pt x="338" y="0"/>
                  </a:cubicBezTo>
                  <a:close/>
                </a:path>
              </a:pathLst>
            </a:custGeom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35" name="Freeform 127"/>
          <p:cNvSpPr>
            <a:spLocks/>
          </p:cNvSpPr>
          <p:nvPr userDrawn="1"/>
        </p:nvSpPr>
        <p:spPr bwMode="gray">
          <a:xfrm rot="191180" flipH="1" flipV="1">
            <a:off x="5474012" y="4624328"/>
            <a:ext cx="327083" cy="256875"/>
          </a:xfrm>
          <a:custGeom>
            <a:avLst/>
            <a:gdLst>
              <a:gd name="connsiteX0" fmla="*/ 9741 w 9864"/>
              <a:gd name="connsiteY0" fmla="*/ 850 h 10000"/>
              <a:gd name="connsiteX1" fmla="*/ 9864 w 9864"/>
              <a:gd name="connsiteY1" fmla="*/ 338 h 10000"/>
              <a:gd name="connsiteX2" fmla="*/ 9605 w 9864"/>
              <a:gd name="connsiteY2" fmla="*/ 384 h 10000"/>
              <a:gd name="connsiteX3" fmla="*/ 9475 w 9864"/>
              <a:gd name="connsiteY3" fmla="*/ 494 h 10000"/>
              <a:gd name="connsiteX4" fmla="*/ 9227 w 9864"/>
              <a:gd name="connsiteY4" fmla="*/ 576 h 10000"/>
              <a:gd name="connsiteX5" fmla="*/ 5920 w 9864"/>
              <a:gd name="connsiteY5" fmla="*/ 2730 h 10000"/>
              <a:gd name="connsiteX6" fmla="*/ 5395 w 9864"/>
              <a:gd name="connsiteY6" fmla="*/ 3224 h 10000"/>
              <a:gd name="connsiteX7" fmla="*/ 5332 w 9864"/>
              <a:gd name="connsiteY7" fmla="*/ 2785 h 10000"/>
              <a:gd name="connsiteX8" fmla="*/ 5448 w 9864"/>
              <a:gd name="connsiteY8" fmla="*/ 1975 h 10000"/>
              <a:gd name="connsiteX9" fmla="*/ 5385 w 9864"/>
              <a:gd name="connsiteY9" fmla="*/ 1962 h 10000"/>
              <a:gd name="connsiteX10" fmla="*/ 5406 w 9864"/>
              <a:gd name="connsiteY10" fmla="*/ 1811 h 10000"/>
              <a:gd name="connsiteX11" fmla="*/ 5374 w 9864"/>
              <a:gd name="connsiteY11" fmla="*/ 1701 h 10000"/>
              <a:gd name="connsiteX12" fmla="*/ 5280 w 9864"/>
              <a:gd name="connsiteY12" fmla="*/ 1811 h 10000"/>
              <a:gd name="connsiteX13" fmla="*/ 5332 w 9864"/>
              <a:gd name="connsiteY13" fmla="*/ 1495 h 10000"/>
              <a:gd name="connsiteX14" fmla="*/ 5206 w 9864"/>
              <a:gd name="connsiteY14" fmla="*/ 1180 h 10000"/>
              <a:gd name="connsiteX15" fmla="*/ 5122 w 9864"/>
              <a:gd name="connsiteY15" fmla="*/ 1056 h 10000"/>
              <a:gd name="connsiteX16" fmla="*/ 5070 w 9864"/>
              <a:gd name="connsiteY16" fmla="*/ 837 h 10000"/>
              <a:gd name="connsiteX17" fmla="*/ 4965 w 9864"/>
              <a:gd name="connsiteY17" fmla="*/ 398 h 10000"/>
              <a:gd name="connsiteX18" fmla="*/ 4902 w 9864"/>
              <a:gd name="connsiteY18" fmla="*/ 645 h 10000"/>
              <a:gd name="connsiteX19" fmla="*/ 4913 w 9864"/>
              <a:gd name="connsiteY19" fmla="*/ 850 h 10000"/>
              <a:gd name="connsiteX20" fmla="*/ 4850 w 9864"/>
              <a:gd name="connsiteY20" fmla="*/ 1001 h 10000"/>
              <a:gd name="connsiteX21" fmla="*/ 4829 w 9864"/>
              <a:gd name="connsiteY21" fmla="*/ 1180 h 10000"/>
              <a:gd name="connsiteX22" fmla="*/ 4776 w 9864"/>
              <a:gd name="connsiteY22" fmla="*/ 1344 h 10000"/>
              <a:gd name="connsiteX23" fmla="*/ 4755 w 9864"/>
              <a:gd name="connsiteY23" fmla="*/ 1550 h 10000"/>
              <a:gd name="connsiteX24" fmla="*/ 4692 w 9864"/>
              <a:gd name="connsiteY24" fmla="*/ 1756 h 10000"/>
              <a:gd name="connsiteX25" fmla="*/ 4797 w 9864"/>
              <a:gd name="connsiteY25" fmla="*/ 2195 h 10000"/>
              <a:gd name="connsiteX26" fmla="*/ 4850 w 9864"/>
              <a:gd name="connsiteY26" fmla="*/ 2428 h 10000"/>
              <a:gd name="connsiteX27" fmla="*/ 4682 w 9864"/>
              <a:gd name="connsiteY27" fmla="*/ 1948 h 10000"/>
              <a:gd name="connsiteX28" fmla="*/ 4545 w 9864"/>
              <a:gd name="connsiteY28" fmla="*/ 1536 h 10000"/>
              <a:gd name="connsiteX29" fmla="*/ 4472 w 9864"/>
              <a:gd name="connsiteY29" fmla="*/ 1468 h 10000"/>
              <a:gd name="connsiteX30" fmla="*/ 4293 w 9864"/>
              <a:gd name="connsiteY30" fmla="*/ 1289 h 10000"/>
              <a:gd name="connsiteX31" fmla="*/ 4272 w 9864"/>
              <a:gd name="connsiteY31" fmla="*/ 1399 h 10000"/>
              <a:gd name="connsiteX32" fmla="*/ 4094 w 9864"/>
              <a:gd name="connsiteY32" fmla="*/ 1180 h 10000"/>
              <a:gd name="connsiteX33" fmla="*/ 3957 w 9864"/>
              <a:gd name="connsiteY33" fmla="*/ 1001 h 10000"/>
              <a:gd name="connsiteX34" fmla="*/ 3852 w 9864"/>
              <a:gd name="connsiteY34" fmla="*/ 974 h 10000"/>
              <a:gd name="connsiteX35" fmla="*/ 3621 w 9864"/>
              <a:gd name="connsiteY35" fmla="*/ 892 h 10000"/>
              <a:gd name="connsiteX36" fmla="*/ 3674 w 9864"/>
              <a:gd name="connsiteY36" fmla="*/ 1043 h 10000"/>
              <a:gd name="connsiteX37" fmla="*/ 3527 w 9864"/>
              <a:gd name="connsiteY37" fmla="*/ 809 h 10000"/>
              <a:gd name="connsiteX38" fmla="*/ 3369 w 9864"/>
              <a:gd name="connsiteY38" fmla="*/ 741 h 10000"/>
              <a:gd name="connsiteX39" fmla="*/ 3359 w 9864"/>
              <a:gd name="connsiteY39" fmla="*/ 837 h 10000"/>
              <a:gd name="connsiteX40" fmla="*/ 3181 w 9864"/>
              <a:gd name="connsiteY40" fmla="*/ 508 h 10000"/>
              <a:gd name="connsiteX41" fmla="*/ 3139 w 9864"/>
              <a:gd name="connsiteY41" fmla="*/ 576 h 10000"/>
              <a:gd name="connsiteX42" fmla="*/ 2971 w 9864"/>
              <a:gd name="connsiteY42" fmla="*/ 274 h 10000"/>
              <a:gd name="connsiteX43" fmla="*/ 2950 w 9864"/>
              <a:gd name="connsiteY43" fmla="*/ 357 h 10000"/>
              <a:gd name="connsiteX44" fmla="*/ 2750 w 9864"/>
              <a:gd name="connsiteY44" fmla="*/ 146 h 10000"/>
              <a:gd name="connsiteX45" fmla="*/ 2414 w 9864"/>
              <a:gd name="connsiteY45" fmla="*/ 0 h 10000"/>
              <a:gd name="connsiteX46" fmla="*/ 2708 w 9864"/>
              <a:gd name="connsiteY46" fmla="*/ 370 h 10000"/>
              <a:gd name="connsiteX47" fmla="*/ 2939 w 9864"/>
              <a:gd name="connsiteY47" fmla="*/ 700 h 10000"/>
              <a:gd name="connsiteX48" fmla="*/ 2929 w 9864"/>
              <a:gd name="connsiteY48" fmla="*/ 809 h 10000"/>
              <a:gd name="connsiteX49" fmla="*/ 3170 w 9864"/>
              <a:gd name="connsiteY49" fmla="*/ 1139 h 10000"/>
              <a:gd name="connsiteX50" fmla="*/ 3118 w 9864"/>
              <a:gd name="connsiteY50" fmla="*/ 1221 h 10000"/>
              <a:gd name="connsiteX51" fmla="*/ 3275 w 9864"/>
              <a:gd name="connsiteY51" fmla="*/ 1660 h 10000"/>
              <a:gd name="connsiteX52" fmla="*/ 3348 w 9864"/>
              <a:gd name="connsiteY52" fmla="*/ 1715 h 10000"/>
              <a:gd name="connsiteX53" fmla="*/ 3244 w 9864"/>
              <a:gd name="connsiteY53" fmla="*/ 1742 h 10000"/>
              <a:gd name="connsiteX54" fmla="*/ 3401 w 9864"/>
              <a:gd name="connsiteY54" fmla="*/ 2112 h 10000"/>
              <a:gd name="connsiteX55" fmla="*/ 3464 w 9864"/>
              <a:gd name="connsiteY55" fmla="*/ 2318 h 10000"/>
              <a:gd name="connsiteX56" fmla="*/ 3621 w 9864"/>
              <a:gd name="connsiteY56" fmla="*/ 2497 h 10000"/>
              <a:gd name="connsiteX57" fmla="*/ 3768 w 9864"/>
              <a:gd name="connsiteY57" fmla="*/ 2689 h 10000"/>
              <a:gd name="connsiteX58" fmla="*/ 3894 w 9864"/>
              <a:gd name="connsiteY58" fmla="*/ 2716 h 10000"/>
              <a:gd name="connsiteX59" fmla="*/ 3548 w 9864"/>
              <a:gd name="connsiteY59" fmla="*/ 2538 h 10000"/>
              <a:gd name="connsiteX60" fmla="*/ 3328 w 9864"/>
              <a:gd name="connsiteY60" fmla="*/ 2483 h 10000"/>
              <a:gd name="connsiteX61" fmla="*/ 3160 w 9864"/>
              <a:gd name="connsiteY61" fmla="*/ 2414 h 10000"/>
              <a:gd name="connsiteX62" fmla="*/ 3002 w 9864"/>
              <a:gd name="connsiteY62" fmla="*/ 2414 h 10000"/>
              <a:gd name="connsiteX63" fmla="*/ 2771 w 9864"/>
              <a:gd name="connsiteY63" fmla="*/ 2401 h 10000"/>
              <a:gd name="connsiteX64" fmla="*/ 2656 w 9864"/>
              <a:gd name="connsiteY64" fmla="*/ 2401 h 10000"/>
              <a:gd name="connsiteX65" fmla="*/ 2698 w 9864"/>
              <a:gd name="connsiteY65" fmla="*/ 2565 h 10000"/>
              <a:gd name="connsiteX66" fmla="*/ 2477 w 9864"/>
              <a:gd name="connsiteY66" fmla="*/ 2442 h 10000"/>
              <a:gd name="connsiteX67" fmla="*/ 2278 w 9864"/>
              <a:gd name="connsiteY67" fmla="*/ 2469 h 10000"/>
              <a:gd name="connsiteX68" fmla="*/ 1942 w 9864"/>
              <a:gd name="connsiteY68" fmla="*/ 2593 h 10000"/>
              <a:gd name="connsiteX69" fmla="*/ 2015 w 9864"/>
              <a:gd name="connsiteY69" fmla="*/ 2743 h 10000"/>
              <a:gd name="connsiteX70" fmla="*/ 1889 w 9864"/>
              <a:gd name="connsiteY70" fmla="*/ 2716 h 10000"/>
              <a:gd name="connsiteX71" fmla="*/ 1742 w 9864"/>
              <a:gd name="connsiteY71" fmla="*/ 2730 h 10000"/>
              <a:gd name="connsiteX72" fmla="*/ 1596 w 9864"/>
              <a:gd name="connsiteY72" fmla="*/ 2689 h 10000"/>
              <a:gd name="connsiteX73" fmla="*/ 1606 w 9864"/>
              <a:gd name="connsiteY73" fmla="*/ 2853 h 10000"/>
              <a:gd name="connsiteX74" fmla="*/ 1438 w 9864"/>
              <a:gd name="connsiteY74" fmla="*/ 2785 h 10000"/>
              <a:gd name="connsiteX75" fmla="*/ 1291 w 9864"/>
              <a:gd name="connsiteY75" fmla="*/ 2826 h 10000"/>
              <a:gd name="connsiteX76" fmla="*/ 1344 w 9864"/>
              <a:gd name="connsiteY76" fmla="*/ 2922 h 10000"/>
              <a:gd name="connsiteX77" fmla="*/ 1155 w 9864"/>
              <a:gd name="connsiteY77" fmla="*/ 2853 h 10000"/>
              <a:gd name="connsiteX78" fmla="*/ 966 w 9864"/>
              <a:gd name="connsiteY78" fmla="*/ 2867 h 10000"/>
              <a:gd name="connsiteX79" fmla="*/ 850 w 9864"/>
              <a:gd name="connsiteY79" fmla="*/ 2826 h 10000"/>
              <a:gd name="connsiteX80" fmla="*/ 630 w 9864"/>
              <a:gd name="connsiteY80" fmla="*/ 2826 h 10000"/>
              <a:gd name="connsiteX81" fmla="*/ 462 w 9864"/>
              <a:gd name="connsiteY81" fmla="*/ 2785 h 10000"/>
              <a:gd name="connsiteX82" fmla="*/ 294 w 9864"/>
              <a:gd name="connsiteY82" fmla="*/ 2812 h 10000"/>
              <a:gd name="connsiteX83" fmla="*/ 0 w 9864"/>
              <a:gd name="connsiteY83" fmla="*/ 2881 h 10000"/>
              <a:gd name="connsiteX84" fmla="*/ 231 w 9864"/>
              <a:gd name="connsiteY84" fmla="*/ 3032 h 10000"/>
              <a:gd name="connsiteX85" fmla="*/ 311 w 9864"/>
              <a:gd name="connsiteY85" fmla="*/ 3100 h 10000"/>
              <a:gd name="connsiteX86" fmla="*/ 556 w 9864"/>
              <a:gd name="connsiteY86" fmla="*/ 3128 h 10000"/>
              <a:gd name="connsiteX87" fmla="*/ 546 w 9864"/>
              <a:gd name="connsiteY87" fmla="*/ 3210 h 10000"/>
              <a:gd name="connsiteX88" fmla="*/ 913 w 9864"/>
              <a:gd name="connsiteY88" fmla="*/ 3210 h 10000"/>
              <a:gd name="connsiteX89" fmla="*/ 829 w 9864"/>
              <a:gd name="connsiteY89" fmla="*/ 3347 h 10000"/>
              <a:gd name="connsiteX90" fmla="*/ 1102 w 9864"/>
              <a:gd name="connsiteY90" fmla="*/ 3361 h 10000"/>
              <a:gd name="connsiteX91" fmla="*/ 1050 w 9864"/>
              <a:gd name="connsiteY91" fmla="*/ 3443 h 10000"/>
              <a:gd name="connsiteX92" fmla="*/ 1155 w 9864"/>
              <a:gd name="connsiteY92" fmla="*/ 3443 h 10000"/>
              <a:gd name="connsiteX93" fmla="*/ 1260 w 9864"/>
              <a:gd name="connsiteY93" fmla="*/ 3498 h 10000"/>
              <a:gd name="connsiteX94" fmla="*/ 1470 w 9864"/>
              <a:gd name="connsiteY94" fmla="*/ 3484 h 10000"/>
              <a:gd name="connsiteX95" fmla="*/ 1365 w 9864"/>
              <a:gd name="connsiteY95" fmla="*/ 3621 h 10000"/>
              <a:gd name="connsiteX96" fmla="*/ 1512 w 9864"/>
              <a:gd name="connsiteY96" fmla="*/ 3704 h 10000"/>
              <a:gd name="connsiteX97" fmla="*/ 1638 w 9864"/>
              <a:gd name="connsiteY97" fmla="*/ 3759 h 10000"/>
              <a:gd name="connsiteX98" fmla="*/ 1973 w 9864"/>
              <a:gd name="connsiteY98" fmla="*/ 3759 h 10000"/>
              <a:gd name="connsiteX99" fmla="*/ 1858 w 9864"/>
              <a:gd name="connsiteY99" fmla="*/ 3896 h 10000"/>
              <a:gd name="connsiteX100" fmla="*/ 2015 w 9864"/>
              <a:gd name="connsiteY100" fmla="*/ 4005 h 10000"/>
              <a:gd name="connsiteX101" fmla="*/ 2120 w 9864"/>
              <a:gd name="connsiteY101" fmla="*/ 4060 h 10000"/>
              <a:gd name="connsiteX102" fmla="*/ 2299 w 9864"/>
              <a:gd name="connsiteY102" fmla="*/ 4074 h 10000"/>
              <a:gd name="connsiteX103" fmla="*/ 2435 w 9864"/>
              <a:gd name="connsiteY103" fmla="*/ 4060 h 10000"/>
              <a:gd name="connsiteX104" fmla="*/ 2341 w 9864"/>
              <a:gd name="connsiteY104" fmla="*/ 4184 h 10000"/>
              <a:gd name="connsiteX105" fmla="*/ 2593 w 9864"/>
              <a:gd name="connsiteY105" fmla="*/ 4252 h 10000"/>
              <a:gd name="connsiteX106" fmla="*/ 2666 w 9864"/>
              <a:gd name="connsiteY106" fmla="*/ 4294 h 10000"/>
              <a:gd name="connsiteX107" fmla="*/ 2897 w 9864"/>
              <a:gd name="connsiteY107" fmla="*/ 4307 h 10000"/>
              <a:gd name="connsiteX108" fmla="*/ 2614 w 9864"/>
              <a:gd name="connsiteY108" fmla="*/ 4486 h 10000"/>
              <a:gd name="connsiteX109" fmla="*/ 2194 w 9864"/>
              <a:gd name="connsiteY109" fmla="*/ 4966 h 10000"/>
              <a:gd name="connsiteX110" fmla="*/ 2288 w 9864"/>
              <a:gd name="connsiteY110" fmla="*/ 5062 h 10000"/>
              <a:gd name="connsiteX111" fmla="*/ 2033 w 9864"/>
              <a:gd name="connsiteY111" fmla="*/ 5167 h 10000"/>
              <a:gd name="connsiteX112" fmla="*/ 1700 w 9864"/>
              <a:gd name="connsiteY112" fmla="*/ 5542 h 10000"/>
              <a:gd name="connsiteX113" fmla="*/ 1921 w 9864"/>
              <a:gd name="connsiteY113" fmla="*/ 5706 h 10000"/>
              <a:gd name="connsiteX114" fmla="*/ 1554 w 9864"/>
              <a:gd name="connsiteY114" fmla="*/ 5898 h 10000"/>
              <a:gd name="connsiteX115" fmla="*/ 1312 w 9864"/>
              <a:gd name="connsiteY115" fmla="*/ 6241 h 10000"/>
              <a:gd name="connsiteX116" fmla="*/ 1491 w 9864"/>
              <a:gd name="connsiteY116" fmla="*/ 6324 h 10000"/>
              <a:gd name="connsiteX117" fmla="*/ 1081 w 9864"/>
              <a:gd name="connsiteY117" fmla="*/ 6612 h 10000"/>
              <a:gd name="connsiteX118" fmla="*/ 1155 w 9864"/>
              <a:gd name="connsiteY118" fmla="*/ 6653 h 10000"/>
              <a:gd name="connsiteX119" fmla="*/ 892 w 9864"/>
              <a:gd name="connsiteY119" fmla="*/ 6831 h 10000"/>
              <a:gd name="connsiteX120" fmla="*/ 682 w 9864"/>
              <a:gd name="connsiteY120" fmla="*/ 6996 h 10000"/>
              <a:gd name="connsiteX121" fmla="*/ 756 w 9864"/>
              <a:gd name="connsiteY121" fmla="*/ 7023 h 10000"/>
              <a:gd name="connsiteX122" fmla="*/ 441 w 9864"/>
              <a:gd name="connsiteY122" fmla="*/ 7298 h 10000"/>
              <a:gd name="connsiteX123" fmla="*/ 220 w 9864"/>
              <a:gd name="connsiteY123" fmla="*/ 7723 h 10000"/>
              <a:gd name="connsiteX124" fmla="*/ 588 w 9864"/>
              <a:gd name="connsiteY124" fmla="*/ 7586 h 10000"/>
              <a:gd name="connsiteX125" fmla="*/ 798 w 9864"/>
              <a:gd name="connsiteY125" fmla="*/ 7407 h 10000"/>
              <a:gd name="connsiteX126" fmla="*/ 808 w 9864"/>
              <a:gd name="connsiteY126" fmla="*/ 7503 h 10000"/>
              <a:gd name="connsiteX127" fmla="*/ 955 w 9864"/>
              <a:gd name="connsiteY127" fmla="*/ 7339 h 10000"/>
              <a:gd name="connsiteX128" fmla="*/ 976 w 9864"/>
              <a:gd name="connsiteY128" fmla="*/ 7421 h 10000"/>
              <a:gd name="connsiteX129" fmla="*/ 1176 w 9864"/>
              <a:gd name="connsiteY129" fmla="*/ 7119 h 10000"/>
              <a:gd name="connsiteX130" fmla="*/ 1165 w 9864"/>
              <a:gd name="connsiteY130" fmla="*/ 7311 h 10000"/>
              <a:gd name="connsiteX131" fmla="*/ 1386 w 9864"/>
              <a:gd name="connsiteY131" fmla="*/ 7174 h 10000"/>
              <a:gd name="connsiteX132" fmla="*/ 1386 w 9864"/>
              <a:gd name="connsiteY132" fmla="*/ 7257 h 10000"/>
              <a:gd name="connsiteX133" fmla="*/ 1711 w 9864"/>
              <a:gd name="connsiteY133" fmla="*/ 6872 h 10000"/>
              <a:gd name="connsiteX134" fmla="*/ 1669 w 9864"/>
              <a:gd name="connsiteY134" fmla="*/ 7160 h 10000"/>
              <a:gd name="connsiteX135" fmla="*/ 2005 w 9864"/>
              <a:gd name="connsiteY135" fmla="*/ 7010 h 10000"/>
              <a:gd name="connsiteX136" fmla="*/ 2194 w 9864"/>
              <a:gd name="connsiteY136" fmla="*/ 6722 h 10000"/>
              <a:gd name="connsiteX137" fmla="*/ 2225 w 9864"/>
              <a:gd name="connsiteY137" fmla="*/ 7010 h 10000"/>
              <a:gd name="connsiteX138" fmla="*/ 2603 w 9864"/>
              <a:gd name="connsiteY138" fmla="*/ 6776 h 10000"/>
              <a:gd name="connsiteX139" fmla="*/ 2761 w 9864"/>
              <a:gd name="connsiteY139" fmla="*/ 6543 h 10000"/>
              <a:gd name="connsiteX140" fmla="*/ 2792 w 9864"/>
              <a:gd name="connsiteY140" fmla="*/ 6818 h 10000"/>
              <a:gd name="connsiteX141" fmla="*/ 3223 w 9864"/>
              <a:gd name="connsiteY141" fmla="*/ 6475 h 10000"/>
              <a:gd name="connsiteX142" fmla="*/ 3338 w 9864"/>
              <a:gd name="connsiteY142" fmla="*/ 6145 h 10000"/>
              <a:gd name="connsiteX143" fmla="*/ 3397 w 9864"/>
              <a:gd name="connsiteY143" fmla="*/ 6379 h 10000"/>
              <a:gd name="connsiteX144" fmla="*/ 3674 w 9864"/>
              <a:gd name="connsiteY144" fmla="*/ 6063 h 10000"/>
              <a:gd name="connsiteX145" fmla="*/ 3842 w 9864"/>
              <a:gd name="connsiteY145" fmla="*/ 5734 h 10000"/>
              <a:gd name="connsiteX146" fmla="*/ 4283 w 9864"/>
              <a:gd name="connsiteY146" fmla="*/ 4993 h 10000"/>
              <a:gd name="connsiteX147" fmla="*/ 3831 w 9864"/>
              <a:gd name="connsiteY147" fmla="*/ 5871 h 10000"/>
              <a:gd name="connsiteX148" fmla="*/ 3842 w 9864"/>
              <a:gd name="connsiteY148" fmla="*/ 6077 h 10000"/>
              <a:gd name="connsiteX149" fmla="*/ 3737 w 9864"/>
              <a:gd name="connsiteY149" fmla="*/ 6420 h 10000"/>
              <a:gd name="connsiteX150" fmla="*/ 3674 w 9864"/>
              <a:gd name="connsiteY150" fmla="*/ 6927 h 10000"/>
              <a:gd name="connsiteX151" fmla="*/ 3747 w 9864"/>
              <a:gd name="connsiteY151" fmla="*/ 6845 h 10000"/>
              <a:gd name="connsiteX152" fmla="*/ 3663 w 9864"/>
              <a:gd name="connsiteY152" fmla="*/ 7147 h 10000"/>
              <a:gd name="connsiteX153" fmla="*/ 3663 w 9864"/>
              <a:gd name="connsiteY153" fmla="*/ 7476 h 10000"/>
              <a:gd name="connsiteX154" fmla="*/ 3800 w 9864"/>
              <a:gd name="connsiteY154" fmla="*/ 7394 h 10000"/>
              <a:gd name="connsiteX155" fmla="*/ 3716 w 9864"/>
              <a:gd name="connsiteY155" fmla="*/ 7819 h 10000"/>
              <a:gd name="connsiteX156" fmla="*/ 3747 w 9864"/>
              <a:gd name="connsiteY156" fmla="*/ 8272 h 10000"/>
              <a:gd name="connsiteX157" fmla="*/ 3873 w 9864"/>
              <a:gd name="connsiteY157" fmla="*/ 8134 h 10000"/>
              <a:gd name="connsiteX158" fmla="*/ 3705 w 9864"/>
              <a:gd name="connsiteY158" fmla="*/ 8711 h 10000"/>
              <a:gd name="connsiteX159" fmla="*/ 3821 w 9864"/>
              <a:gd name="connsiteY159" fmla="*/ 8711 h 10000"/>
              <a:gd name="connsiteX160" fmla="*/ 3674 w 9864"/>
              <a:gd name="connsiteY160" fmla="*/ 8985 h 10000"/>
              <a:gd name="connsiteX161" fmla="*/ 3789 w 9864"/>
              <a:gd name="connsiteY161" fmla="*/ 8999 h 10000"/>
              <a:gd name="connsiteX162" fmla="*/ 3639 w 9864"/>
              <a:gd name="connsiteY162" fmla="*/ 9259 h 10000"/>
              <a:gd name="connsiteX163" fmla="*/ 3660 w 9864"/>
              <a:gd name="connsiteY163" fmla="*/ 9438 h 10000"/>
              <a:gd name="connsiteX164" fmla="*/ 3569 w 9864"/>
              <a:gd name="connsiteY164" fmla="*/ 9753 h 10000"/>
              <a:gd name="connsiteX165" fmla="*/ 3653 w 9864"/>
              <a:gd name="connsiteY165" fmla="*/ 10000 h 10000"/>
              <a:gd name="connsiteX166" fmla="*/ 3884 w 9864"/>
              <a:gd name="connsiteY166" fmla="*/ 9547 h 10000"/>
              <a:gd name="connsiteX167" fmla="*/ 3884 w 9864"/>
              <a:gd name="connsiteY167" fmla="*/ 9342 h 10000"/>
              <a:gd name="connsiteX168" fmla="*/ 3936 w 9864"/>
              <a:gd name="connsiteY168" fmla="*/ 9451 h 10000"/>
              <a:gd name="connsiteX169" fmla="*/ 4052 w 9864"/>
              <a:gd name="connsiteY169" fmla="*/ 8861 h 10000"/>
              <a:gd name="connsiteX170" fmla="*/ 4122 w 9864"/>
              <a:gd name="connsiteY170" fmla="*/ 8999 h 10000"/>
              <a:gd name="connsiteX171" fmla="*/ 4216 w 9864"/>
              <a:gd name="connsiteY171" fmla="*/ 8404 h 10000"/>
              <a:gd name="connsiteX172" fmla="*/ 4290 w 9864"/>
              <a:gd name="connsiteY172" fmla="*/ 8555 h 10000"/>
              <a:gd name="connsiteX173" fmla="*/ 4451 w 9864"/>
              <a:gd name="connsiteY173" fmla="*/ 8176 h 10000"/>
              <a:gd name="connsiteX174" fmla="*/ 4451 w 9864"/>
              <a:gd name="connsiteY174" fmla="*/ 7929 h 10000"/>
              <a:gd name="connsiteX175" fmla="*/ 4521 w 9864"/>
              <a:gd name="connsiteY175" fmla="*/ 8034 h 10000"/>
              <a:gd name="connsiteX176" fmla="*/ 4552 w 9864"/>
              <a:gd name="connsiteY176" fmla="*/ 8176 h 10000"/>
              <a:gd name="connsiteX177" fmla="*/ 4752 w 9864"/>
              <a:gd name="connsiteY177" fmla="*/ 7805 h 10000"/>
              <a:gd name="connsiteX178" fmla="*/ 4755 w 9864"/>
              <a:gd name="connsiteY178" fmla="*/ 7421 h 10000"/>
              <a:gd name="connsiteX179" fmla="*/ 4860 w 9864"/>
              <a:gd name="connsiteY179" fmla="*/ 7545 h 10000"/>
              <a:gd name="connsiteX180" fmla="*/ 5049 w 9864"/>
              <a:gd name="connsiteY180" fmla="*/ 7092 h 10000"/>
              <a:gd name="connsiteX181" fmla="*/ 4986 w 9864"/>
              <a:gd name="connsiteY181" fmla="*/ 6735 h 10000"/>
              <a:gd name="connsiteX182" fmla="*/ 5112 w 9864"/>
              <a:gd name="connsiteY182" fmla="*/ 6914 h 10000"/>
              <a:gd name="connsiteX183" fmla="*/ 5238 w 9864"/>
              <a:gd name="connsiteY183" fmla="*/ 6200 h 10000"/>
              <a:gd name="connsiteX184" fmla="*/ 5227 w 9864"/>
              <a:gd name="connsiteY184" fmla="*/ 5597 h 10000"/>
              <a:gd name="connsiteX185" fmla="*/ 5332 w 9864"/>
              <a:gd name="connsiteY185" fmla="*/ 6077 h 10000"/>
              <a:gd name="connsiteX186" fmla="*/ 5406 w 9864"/>
              <a:gd name="connsiteY186" fmla="*/ 5995 h 10000"/>
              <a:gd name="connsiteX187" fmla="*/ 5469 w 9864"/>
              <a:gd name="connsiteY187" fmla="*/ 6365 h 10000"/>
              <a:gd name="connsiteX188" fmla="*/ 5532 w 9864"/>
              <a:gd name="connsiteY188" fmla="*/ 6488 h 10000"/>
              <a:gd name="connsiteX189" fmla="*/ 5626 w 9864"/>
              <a:gd name="connsiteY189" fmla="*/ 6461 h 10000"/>
              <a:gd name="connsiteX190" fmla="*/ 5647 w 9864"/>
              <a:gd name="connsiteY190" fmla="*/ 6667 h 10000"/>
              <a:gd name="connsiteX191" fmla="*/ 5857 w 9864"/>
              <a:gd name="connsiteY191" fmla="*/ 6941 h 10000"/>
              <a:gd name="connsiteX192" fmla="*/ 5931 w 9864"/>
              <a:gd name="connsiteY192" fmla="*/ 6790 h 10000"/>
              <a:gd name="connsiteX193" fmla="*/ 6046 w 9864"/>
              <a:gd name="connsiteY193" fmla="*/ 7188 h 10000"/>
              <a:gd name="connsiteX194" fmla="*/ 6225 w 9864"/>
              <a:gd name="connsiteY194" fmla="*/ 7394 h 10000"/>
              <a:gd name="connsiteX195" fmla="*/ 6382 w 9864"/>
              <a:gd name="connsiteY195" fmla="*/ 7997 h 10000"/>
              <a:gd name="connsiteX196" fmla="*/ 6508 w 9864"/>
              <a:gd name="connsiteY196" fmla="*/ 8244 h 10000"/>
              <a:gd name="connsiteX197" fmla="*/ 6487 w 9864"/>
              <a:gd name="connsiteY197" fmla="*/ 7668 h 10000"/>
              <a:gd name="connsiteX198" fmla="*/ 6382 w 9864"/>
              <a:gd name="connsiteY198" fmla="*/ 7270 h 10000"/>
              <a:gd name="connsiteX199" fmla="*/ 6445 w 9864"/>
              <a:gd name="connsiteY199" fmla="*/ 7243 h 10000"/>
              <a:gd name="connsiteX200" fmla="*/ 6351 w 9864"/>
              <a:gd name="connsiteY200" fmla="*/ 6900 h 10000"/>
              <a:gd name="connsiteX201" fmla="*/ 6277 w 9864"/>
              <a:gd name="connsiteY201" fmla="*/ 6790 h 10000"/>
              <a:gd name="connsiteX202" fmla="*/ 6393 w 9864"/>
              <a:gd name="connsiteY202" fmla="*/ 6790 h 10000"/>
              <a:gd name="connsiteX203" fmla="*/ 6382 w 9864"/>
              <a:gd name="connsiteY203" fmla="*/ 6488 h 10000"/>
              <a:gd name="connsiteX204" fmla="*/ 6288 w 9864"/>
              <a:gd name="connsiteY204" fmla="*/ 6296 h 10000"/>
              <a:gd name="connsiteX205" fmla="*/ 6372 w 9864"/>
              <a:gd name="connsiteY205" fmla="*/ 6351 h 10000"/>
              <a:gd name="connsiteX206" fmla="*/ 6382 w 9864"/>
              <a:gd name="connsiteY206" fmla="*/ 5885 h 10000"/>
              <a:gd name="connsiteX207" fmla="*/ 6256 w 9864"/>
              <a:gd name="connsiteY207" fmla="*/ 5665 h 10000"/>
              <a:gd name="connsiteX208" fmla="*/ 6372 w 9864"/>
              <a:gd name="connsiteY208" fmla="*/ 5679 h 10000"/>
              <a:gd name="connsiteX209" fmla="*/ 6361 w 9864"/>
              <a:gd name="connsiteY209" fmla="*/ 5446 h 10000"/>
              <a:gd name="connsiteX210" fmla="*/ 6225 w 9864"/>
              <a:gd name="connsiteY210" fmla="*/ 5199 h 10000"/>
              <a:gd name="connsiteX211" fmla="*/ 6225 w 9864"/>
              <a:gd name="connsiteY211" fmla="*/ 5117 h 10000"/>
              <a:gd name="connsiteX212" fmla="*/ 5815 w 9864"/>
              <a:gd name="connsiteY212" fmla="*/ 4444 h 10000"/>
              <a:gd name="connsiteX213" fmla="*/ 6099 w 9864"/>
              <a:gd name="connsiteY213" fmla="*/ 4774 h 10000"/>
              <a:gd name="connsiteX214" fmla="*/ 6435 w 9864"/>
              <a:gd name="connsiteY214" fmla="*/ 5007 h 10000"/>
              <a:gd name="connsiteX215" fmla="*/ 6445 w 9864"/>
              <a:gd name="connsiteY215" fmla="*/ 4911 h 10000"/>
              <a:gd name="connsiteX216" fmla="*/ 6655 w 9864"/>
              <a:gd name="connsiteY216" fmla="*/ 5075 h 10000"/>
              <a:gd name="connsiteX217" fmla="*/ 6812 w 9864"/>
              <a:gd name="connsiteY217" fmla="*/ 5089 h 10000"/>
              <a:gd name="connsiteX218" fmla="*/ 7064 w 9864"/>
              <a:gd name="connsiteY218" fmla="*/ 5226 h 10000"/>
              <a:gd name="connsiteX219" fmla="*/ 7327 w 9864"/>
              <a:gd name="connsiteY219" fmla="*/ 5405 h 10000"/>
              <a:gd name="connsiteX220" fmla="*/ 7169 w 9864"/>
              <a:gd name="connsiteY220" fmla="*/ 5117 h 10000"/>
              <a:gd name="connsiteX221" fmla="*/ 7001 w 9864"/>
              <a:gd name="connsiteY221" fmla="*/ 4966 h 10000"/>
              <a:gd name="connsiteX222" fmla="*/ 6949 w 9864"/>
              <a:gd name="connsiteY222" fmla="*/ 4815 h 10000"/>
              <a:gd name="connsiteX223" fmla="*/ 6823 w 9864"/>
              <a:gd name="connsiteY223" fmla="*/ 4664 h 10000"/>
              <a:gd name="connsiteX224" fmla="*/ 6823 w 9864"/>
              <a:gd name="connsiteY224" fmla="*/ 4499 h 10000"/>
              <a:gd name="connsiteX225" fmla="*/ 6686 w 9864"/>
              <a:gd name="connsiteY225" fmla="*/ 4376 h 10000"/>
              <a:gd name="connsiteX226" fmla="*/ 6666 w 9864"/>
              <a:gd name="connsiteY226" fmla="*/ 4266 h 10000"/>
              <a:gd name="connsiteX227" fmla="*/ 6477 w 9864"/>
              <a:gd name="connsiteY227" fmla="*/ 4129 h 10000"/>
              <a:gd name="connsiteX228" fmla="*/ 6382 w 9864"/>
              <a:gd name="connsiteY228" fmla="*/ 3923 h 10000"/>
              <a:gd name="connsiteX229" fmla="*/ 6067 w 9864"/>
              <a:gd name="connsiteY229" fmla="*/ 3772 h 10000"/>
              <a:gd name="connsiteX230" fmla="*/ 5878 w 9864"/>
              <a:gd name="connsiteY230" fmla="*/ 3727 h 10000"/>
              <a:gd name="connsiteX231" fmla="*/ 5742 w 9864"/>
              <a:gd name="connsiteY231" fmla="*/ 3649 h 10000"/>
              <a:gd name="connsiteX232" fmla="*/ 5563 w 9864"/>
              <a:gd name="connsiteY232" fmla="*/ 3525 h 10000"/>
              <a:gd name="connsiteX233" fmla="*/ 5448 w 9864"/>
              <a:gd name="connsiteY233" fmla="*/ 3388 h 10000"/>
              <a:gd name="connsiteX234" fmla="*/ 5941 w 9864"/>
              <a:gd name="connsiteY234" fmla="*/ 2867 h 10000"/>
              <a:gd name="connsiteX235" fmla="*/ 8261 w 9864"/>
              <a:gd name="connsiteY235" fmla="*/ 1468 h 10000"/>
              <a:gd name="connsiteX236" fmla="*/ 9234 w 9864"/>
              <a:gd name="connsiteY236" fmla="*/ 901 h 10000"/>
              <a:gd name="connsiteX237" fmla="*/ 9531 w 9864"/>
              <a:gd name="connsiteY237" fmla="*/ 873 h 10000"/>
              <a:gd name="connsiteX238" fmla="*/ 9741 w 9864"/>
              <a:gd name="connsiteY238" fmla="*/ 850 h 10000"/>
              <a:gd name="connsiteX0" fmla="*/ 9875 w 10000"/>
              <a:gd name="connsiteY0" fmla="*/ 850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361 w 10000"/>
              <a:gd name="connsiteY235" fmla="*/ 901 h 10000"/>
              <a:gd name="connsiteX236" fmla="*/ 9662 w 10000"/>
              <a:gd name="connsiteY236" fmla="*/ 873 h 10000"/>
              <a:gd name="connsiteX237" fmla="*/ 9875 w 10000"/>
              <a:gd name="connsiteY237" fmla="*/ 850 h 10000"/>
              <a:gd name="connsiteX0" fmla="*/ 9875 w 10000"/>
              <a:gd name="connsiteY0" fmla="*/ 850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662 w 10000"/>
              <a:gd name="connsiteY235" fmla="*/ 873 h 10000"/>
              <a:gd name="connsiteX236" fmla="*/ 9875 w 10000"/>
              <a:gd name="connsiteY236" fmla="*/ 850 h 10000"/>
              <a:gd name="connsiteX0" fmla="*/ 9662 w 10000"/>
              <a:gd name="connsiteY0" fmla="*/ 873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662 w 10000"/>
              <a:gd name="connsiteY235" fmla="*/ 873 h 10000"/>
              <a:gd name="connsiteX0" fmla="*/ 6023 w 10000"/>
              <a:gd name="connsiteY0" fmla="*/ 2867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0" fmla="*/ 6023 w 9737"/>
              <a:gd name="connsiteY0" fmla="*/ 2867 h 10000"/>
              <a:gd name="connsiteX1" fmla="*/ 9737 w 9737"/>
              <a:gd name="connsiteY1" fmla="*/ 384 h 10000"/>
              <a:gd name="connsiteX2" fmla="*/ 9606 w 9737"/>
              <a:gd name="connsiteY2" fmla="*/ 494 h 10000"/>
              <a:gd name="connsiteX3" fmla="*/ 9354 w 9737"/>
              <a:gd name="connsiteY3" fmla="*/ 576 h 10000"/>
              <a:gd name="connsiteX4" fmla="*/ 6002 w 9737"/>
              <a:gd name="connsiteY4" fmla="*/ 2730 h 10000"/>
              <a:gd name="connsiteX5" fmla="*/ 5469 w 9737"/>
              <a:gd name="connsiteY5" fmla="*/ 3224 h 10000"/>
              <a:gd name="connsiteX6" fmla="*/ 5406 w 9737"/>
              <a:gd name="connsiteY6" fmla="*/ 2785 h 10000"/>
              <a:gd name="connsiteX7" fmla="*/ 5523 w 9737"/>
              <a:gd name="connsiteY7" fmla="*/ 1975 h 10000"/>
              <a:gd name="connsiteX8" fmla="*/ 5459 w 9737"/>
              <a:gd name="connsiteY8" fmla="*/ 1962 h 10000"/>
              <a:gd name="connsiteX9" fmla="*/ 5481 w 9737"/>
              <a:gd name="connsiteY9" fmla="*/ 1811 h 10000"/>
              <a:gd name="connsiteX10" fmla="*/ 5448 w 9737"/>
              <a:gd name="connsiteY10" fmla="*/ 1701 h 10000"/>
              <a:gd name="connsiteX11" fmla="*/ 5353 w 9737"/>
              <a:gd name="connsiteY11" fmla="*/ 1811 h 10000"/>
              <a:gd name="connsiteX12" fmla="*/ 5406 w 9737"/>
              <a:gd name="connsiteY12" fmla="*/ 1495 h 10000"/>
              <a:gd name="connsiteX13" fmla="*/ 5278 w 9737"/>
              <a:gd name="connsiteY13" fmla="*/ 1180 h 10000"/>
              <a:gd name="connsiteX14" fmla="*/ 5193 w 9737"/>
              <a:gd name="connsiteY14" fmla="*/ 1056 h 10000"/>
              <a:gd name="connsiteX15" fmla="*/ 5140 w 9737"/>
              <a:gd name="connsiteY15" fmla="*/ 837 h 10000"/>
              <a:gd name="connsiteX16" fmla="*/ 5033 w 9737"/>
              <a:gd name="connsiteY16" fmla="*/ 398 h 10000"/>
              <a:gd name="connsiteX17" fmla="*/ 4970 w 9737"/>
              <a:gd name="connsiteY17" fmla="*/ 645 h 10000"/>
              <a:gd name="connsiteX18" fmla="*/ 4981 w 9737"/>
              <a:gd name="connsiteY18" fmla="*/ 850 h 10000"/>
              <a:gd name="connsiteX19" fmla="*/ 4917 w 9737"/>
              <a:gd name="connsiteY19" fmla="*/ 1001 h 10000"/>
              <a:gd name="connsiteX20" fmla="*/ 4896 w 9737"/>
              <a:gd name="connsiteY20" fmla="*/ 1180 h 10000"/>
              <a:gd name="connsiteX21" fmla="*/ 4842 w 9737"/>
              <a:gd name="connsiteY21" fmla="*/ 1344 h 10000"/>
              <a:gd name="connsiteX22" fmla="*/ 4821 w 9737"/>
              <a:gd name="connsiteY22" fmla="*/ 1550 h 10000"/>
              <a:gd name="connsiteX23" fmla="*/ 4757 w 9737"/>
              <a:gd name="connsiteY23" fmla="*/ 1756 h 10000"/>
              <a:gd name="connsiteX24" fmla="*/ 4863 w 9737"/>
              <a:gd name="connsiteY24" fmla="*/ 2195 h 10000"/>
              <a:gd name="connsiteX25" fmla="*/ 4917 w 9737"/>
              <a:gd name="connsiteY25" fmla="*/ 2428 h 10000"/>
              <a:gd name="connsiteX26" fmla="*/ 4747 w 9737"/>
              <a:gd name="connsiteY26" fmla="*/ 1948 h 10000"/>
              <a:gd name="connsiteX27" fmla="*/ 4608 w 9737"/>
              <a:gd name="connsiteY27" fmla="*/ 1536 h 10000"/>
              <a:gd name="connsiteX28" fmla="*/ 4534 w 9737"/>
              <a:gd name="connsiteY28" fmla="*/ 1468 h 10000"/>
              <a:gd name="connsiteX29" fmla="*/ 4352 w 9737"/>
              <a:gd name="connsiteY29" fmla="*/ 1289 h 10000"/>
              <a:gd name="connsiteX30" fmla="*/ 4331 w 9737"/>
              <a:gd name="connsiteY30" fmla="*/ 1399 h 10000"/>
              <a:gd name="connsiteX31" fmla="*/ 4150 w 9737"/>
              <a:gd name="connsiteY31" fmla="*/ 1180 h 10000"/>
              <a:gd name="connsiteX32" fmla="*/ 4012 w 9737"/>
              <a:gd name="connsiteY32" fmla="*/ 1001 h 10000"/>
              <a:gd name="connsiteX33" fmla="*/ 3905 w 9737"/>
              <a:gd name="connsiteY33" fmla="*/ 974 h 10000"/>
              <a:gd name="connsiteX34" fmla="*/ 3671 w 9737"/>
              <a:gd name="connsiteY34" fmla="*/ 892 h 10000"/>
              <a:gd name="connsiteX35" fmla="*/ 3725 w 9737"/>
              <a:gd name="connsiteY35" fmla="*/ 1043 h 10000"/>
              <a:gd name="connsiteX36" fmla="*/ 3576 w 9737"/>
              <a:gd name="connsiteY36" fmla="*/ 809 h 10000"/>
              <a:gd name="connsiteX37" fmla="*/ 3415 w 9737"/>
              <a:gd name="connsiteY37" fmla="*/ 741 h 10000"/>
              <a:gd name="connsiteX38" fmla="*/ 3405 w 9737"/>
              <a:gd name="connsiteY38" fmla="*/ 837 h 10000"/>
              <a:gd name="connsiteX39" fmla="*/ 3225 w 9737"/>
              <a:gd name="connsiteY39" fmla="*/ 508 h 10000"/>
              <a:gd name="connsiteX40" fmla="*/ 3182 w 9737"/>
              <a:gd name="connsiteY40" fmla="*/ 576 h 10000"/>
              <a:gd name="connsiteX41" fmla="*/ 3012 w 9737"/>
              <a:gd name="connsiteY41" fmla="*/ 274 h 10000"/>
              <a:gd name="connsiteX42" fmla="*/ 2991 w 9737"/>
              <a:gd name="connsiteY42" fmla="*/ 357 h 10000"/>
              <a:gd name="connsiteX43" fmla="*/ 2788 w 9737"/>
              <a:gd name="connsiteY43" fmla="*/ 146 h 10000"/>
              <a:gd name="connsiteX44" fmla="*/ 2447 w 9737"/>
              <a:gd name="connsiteY44" fmla="*/ 0 h 10000"/>
              <a:gd name="connsiteX45" fmla="*/ 2745 w 9737"/>
              <a:gd name="connsiteY45" fmla="*/ 370 h 10000"/>
              <a:gd name="connsiteX46" fmla="*/ 2980 w 9737"/>
              <a:gd name="connsiteY46" fmla="*/ 700 h 10000"/>
              <a:gd name="connsiteX47" fmla="*/ 2969 w 9737"/>
              <a:gd name="connsiteY47" fmla="*/ 809 h 10000"/>
              <a:gd name="connsiteX48" fmla="*/ 3214 w 9737"/>
              <a:gd name="connsiteY48" fmla="*/ 1139 h 10000"/>
              <a:gd name="connsiteX49" fmla="*/ 3161 w 9737"/>
              <a:gd name="connsiteY49" fmla="*/ 1221 h 10000"/>
              <a:gd name="connsiteX50" fmla="*/ 3320 w 9737"/>
              <a:gd name="connsiteY50" fmla="*/ 1660 h 10000"/>
              <a:gd name="connsiteX51" fmla="*/ 3394 w 9737"/>
              <a:gd name="connsiteY51" fmla="*/ 1715 h 10000"/>
              <a:gd name="connsiteX52" fmla="*/ 3289 w 9737"/>
              <a:gd name="connsiteY52" fmla="*/ 1742 h 10000"/>
              <a:gd name="connsiteX53" fmla="*/ 3448 w 9737"/>
              <a:gd name="connsiteY53" fmla="*/ 2112 h 10000"/>
              <a:gd name="connsiteX54" fmla="*/ 3512 w 9737"/>
              <a:gd name="connsiteY54" fmla="*/ 2318 h 10000"/>
              <a:gd name="connsiteX55" fmla="*/ 3671 w 9737"/>
              <a:gd name="connsiteY55" fmla="*/ 2497 h 10000"/>
              <a:gd name="connsiteX56" fmla="*/ 3820 w 9737"/>
              <a:gd name="connsiteY56" fmla="*/ 2689 h 10000"/>
              <a:gd name="connsiteX57" fmla="*/ 3948 w 9737"/>
              <a:gd name="connsiteY57" fmla="*/ 2716 h 10000"/>
              <a:gd name="connsiteX58" fmla="*/ 3597 w 9737"/>
              <a:gd name="connsiteY58" fmla="*/ 2538 h 10000"/>
              <a:gd name="connsiteX59" fmla="*/ 3374 w 9737"/>
              <a:gd name="connsiteY59" fmla="*/ 2483 h 10000"/>
              <a:gd name="connsiteX60" fmla="*/ 3204 w 9737"/>
              <a:gd name="connsiteY60" fmla="*/ 2414 h 10000"/>
              <a:gd name="connsiteX61" fmla="*/ 3043 w 9737"/>
              <a:gd name="connsiteY61" fmla="*/ 2414 h 10000"/>
              <a:gd name="connsiteX62" fmla="*/ 2809 w 9737"/>
              <a:gd name="connsiteY62" fmla="*/ 2401 h 10000"/>
              <a:gd name="connsiteX63" fmla="*/ 2693 w 9737"/>
              <a:gd name="connsiteY63" fmla="*/ 2401 h 10000"/>
              <a:gd name="connsiteX64" fmla="*/ 2735 w 9737"/>
              <a:gd name="connsiteY64" fmla="*/ 2565 h 10000"/>
              <a:gd name="connsiteX65" fmla="*/ 2511 w 9737"/>
              <a:gd name="connsiteY65" fmla="*/ 2442 h 10000"/>
              <a:gd name="connsiteX66" fmla="*/ 2309 w 9737"/>
              <a:gd name="connsiteY66" fmla="*/ 2469 h 10000"/>
              <a:gd name="connsiteX67" fmla="*/ 1969 w 9737"/>
              <a:gd name="connsiteY67" fmla="*/ 2593 h 10000"/>
              <a:gd name="connsiteX68" fmla="*/ 2043 w 9737"/>
              <a:gd name="connsiteY68" fmla="*/ 2743 h 10000"/>
              <a:gd name="connsiteX69" fmla="*/ 1915 w 9737"/>
              <a:gd name="connsiteY69" fmla="*/ 2716 h 10000"/>
              <a:gd name="connsiteX70" fmla="*/ 1766 w 9737"/>
              <a:gd name="connsiteY70" fmla="*/ 2730 h 10000"/>
              <a:gd name="connsiteX71" fmla="*/ 1618 w 9737"/>
              <a:gd name="connsiteY71" fmla="*/ 2689 h 10000"/>
              <a:gd name="connsiteX72" fmla="*/ 1628 w 9737"/>
              <a:gd name="connsiteY72" fmla="*/ 2853 h 10000"/>
              <a:gd name="connsiteX73" fmla="*/ 1458 w 9737"/>
              <a:gd name="connsiteY73" fmla="*/ 2785 h 10000"/>
              <a:gd name="connsiteX74" fmla="*/ 1309 w 9737"/>
              <a:gd name="connsiteY74" fmla="*/ 2826 h 10000"/>
              <a:gd name="connsiteX75" fmla="*/ 1363 w 9737"/>
              <a:gd name="connsiteY75" fmla="*/ 2922 h 10000"/>
              <a:gd name="connsiteX76" fmla="*/ 1171 w 9737"/>
              <a:gd name="connsiteY76" fmla="*/ 2853 h 10000"/>
              <a:gd name="connsiteX77" fmla="*/ 979 w 9737"/>
              <a:gd name="connsiteY77" fmla="*/ 2867 h 10000"/>
              <a:gd name="connsiteX78" fmla="*/ 862 w 9737"/>
              <a:gd name="connsiteY78" fmla="*/ 2826 h 10000"/>
              <a:gd name="connsiteX79" fmla="*/ 639 w 9737"/>
              <a:gd name="connsiteY79" fmla="*/ 2826 h 10000"/>
              <a:gd name="connsiteX80" fmla="*/ 468 w 9737"/>
              <a:gd name="connsiteY80" fmla="*/ 2785 h 10000"/>
              <a:gd name="connsiteX81" fmla="*/ 298 w 9737"/>
              <a:gd name="connsiteY81" fmla="*/ 2812 h 10000"/>
              <a:gd name="connsiteX82" fmla="*/ 0 w 9737"/>
              <a:gd name="connsiteY82" fmla="*/ 2881 h 10000"/>
              <a:gd name="connsiteX83" fmla="*/ 234 w 9737"/>
              <a:gd name="connsiteY83" fmla="*/ 3032 h 10000"/>
              <a:gd name="connsiteX84" fmla="*/ 315 w 9737"/>
              <a:gd name="connsiteY84" fmla="*/ 3100 h 10000"/>
              <a:gd name="connsiteX85" fmla="*/ 564 w 9737"/>
              <a:gd name="connsiteY85" fmla="*/ 3128 h 10000"/>
              <a:gd name="connsiteX86" fmla="*/ 554 w 9737"/>
              <a:gd name="connsiteY86" fmla="*/ 3210 h 10000"/>
              <a:gd name="connsiteX87" fmla="*/ 926 w 9737"/>
              <a:gd name="connsiteY87" fmla="*/ 3210 h 10000"/>
              <a:gd name="connsiteX88" fmla="*/ 840 w 9737"/>
              <a:gd name="connsiteY88" fmla="*/ 3347 h 10000"/>
              <a:gd name="connsiteX89" fmla="*/ 1117 w 9737"/>
              <a:gd name="connsiteY89" fmla="*/ 3361 h 10000"/>
              <a:gd name="connsiteX90" fmla="*/ 1064 w 9737"/>
              <a:gd name="connsiteY90" fmla="*/ 3443 h 10000"/>
              <a:gd name="connsiteX91" fmla="*/ 1171 w 9737"/>
              <a:gd name="connsiteY91" fmla="*/ 3443 h 10000"/>
              <a:gd name="connsiteX92" fmla="*/ 1277 w 9737"/>
              <a:gd name="connsiteY92" fmla="*/ 3498 h 10000"/>
              <a:gd name="connsiteX93" fmla="*/ 1490 w 9737"/>
              <a:gd name="connsiteY93" fmla="*/ 3484 h 10000"/>
              <a:gd name="connsiteX94" fmla="*/ 1384 w 9737"/>
              <a:gd name="connsiteY94" fmla="*/ 3621 h 10000"/>
              <a:gd name="connsiteX95" fmla="*/ 1533 w 9737"/>
              <a:gd name="connsiteY95" fmla="*/ 3704 h 10000"/>
              <a:gd name="connsiteX96" fmla="*/ 1661 w 9737"/>
              <a:gd name="connsiteY96" fmla="*/ 3759 h 10000"/>
              <a:gd name="connsiteX97" fmla="*/ 2000 w 9737"/>
              <a:gd name="connsiteY97" fmla="*/ 3759 h 10000"/>
              <a:gd name="connsiteX98" fmla="*/ 1884 w 9737"/>
              <a:gd name="connsiteY98" fmla="*/ 3896 h 10000"/>
              <a:gd name="connsiteX99" fmla="*/ 2043 w 9737"/>
              <a:gd name="connsiteY99" fmla="*/ 4005 h 10000"/>
              <a:gd name="connsiteX100" fmla="*/ 2149 w 9737"/>
              <a:gd name="connsiteY100" fmla="*/ 4060 h 10000"/>
              <a:gd name="connsiteX101" fmla="*/ 2331 w 9737"/>
              <a:gd name="connsiteY101" fmla="*/ 4074 h 10000"/>
              <a:gd name="connsiteX102" fmla="*/ 2469 w 9737"/>
              <a:gd name="connsiteY102" fmla="*/ 4060 h 10000"/>
              <a:gd name="connsiteX103" fmla="*/ 2373 w 9737"/>
              <a:gd name="connsiteY103" fmla="*/ 4184 h 10000"/>
              <a:gd name="connsiteX104" fmla="*/ 2629 w 9737"/>
              <a:gd name="connsiteY104" fmla="*/ 4252 h 10000"/>
              <a:gd name="connsiteX105" fmla="*/ 2703 w 9737"/>
              <a:gd name="connsiteY105" fmla="*/ 4294 h 10000"/>
              <a:gd name="connsiteX106" fmla="*/ 2937 w 9737"/>
              <a:gd name="connsiteY106" fmla="*/ 4307 h 10000"/>
              <a:gd name="connsiteX107" fmla="*/ 2650 w 9737"/>
              <a:gd name="connsiteY107" fmla="*/ 4486 h 10000"/>
              <a:gd name="connsiteX108" fmla="*/ 2224 w 9737"/>
              <a:gd name="connsiteY108" fmla="*/ 4966 h 10000"/>
              <a:gd name="connsiteX109" fmla="*/ 2320 w 9737"/>
              <a:gd name="connsiteY109" fmla="*/ 5062 h 10000"/>
              <a:gd name="connsiteX110" fmla="*/ 2061 w 9737"/>
              <a:gd name="connsiteY110" fmla="*/ 5167 h 10000"/>
              <a:gd name="connsiteX111" fmla="*/ 1723 w 9737"/>
              <a:gd name="connsiteY111" fmla="*/ 5542 h 10000"/>
              <a:gd name="connsiteX112" fmla="*/ 1947 w 9737"/>
              <a:gd name="connsiteY112" fmla="*/ 5706 h 10000"/>
              <a:gd name="connsiteX113" fmla="*/ 1575 w 9737"/>
              <a:gd name="connsiteY113" fmla="*/ 5898 h 10000"/>
              <a:gd name="connsiteX114" fmla="*/ 1330 w 9737"/>
              <a:gd name="connsiteY114" fmla="*/ 6241 h 10000"/>
              <a:gd name="connsiteX115" fmla="*/ 1512 w 9737"/>
              <a:gd name="connsiteY115" fmla="*/ 6324 h 10000"/>
              <a:gd name="connsiteX116" fmla="*/ 1096 w 9737"/>
              <a:gd name="connsiteY116" fmla="*/ 6612 h 10000"/>
              <a:gd name="connsiteX117" fmla="*/ 1171 w 9737"/>
              <a:gd name="connsiteY117" fmla="*/ 6653 h 10000"/>
              <a:gd name="connsiteX118" fmla="*/ 904 w 9737"/>
              <a:gd name="connsiteY118" fmla="*/ 6831 h 10000"/>
              <a:gd name="connsiteX119" fmla="*/ 691 w 9737"/>
              <a:gd name="connsiteY119" fmla="*/ 6996 h 10000"/>
              <a:gd name="connsiteX120" fmla="*/ 766 w 9737"/>
              <a:gd name="connsiteY120" fmla="*/ 7023 h 10000"/>
              <a:gd name="connsiteX121" fmla="*/ 447 w 9737"/>
              <a:gd name="connsiteY121" fmla="*/ 7298 h 10000"/>
              <a:gd name="connsiteX122" fmla="*/ 223 w 9737"/>
              <a:gd name="connsiteY122" fmla="*/ 7723 h 10000"/>
              <a:gd name="connsiteX123" fmla="*/ 596 w 9737"/>
              <a:gd name="connsiteY123" fmla="*/ 7586 h 10000"/>
              <a:gd name="connsiteX124" fmla="*/ 809 w 9737"/>
              <a:gd name="connsiteY124" fmla="*/ 7407 h 10000"/>
              <a:gd name="connsiteX125" fmla="*/ 819 w 9737"/>
              <a:gd name="connsiteY125" fmla="*/ 7503 h 10000"/>
              <a:gd name="connsiteX126" fmla="*/ 968 w 9737"/>
              <a:gd name="connsiteY126" fmla="*/ 7339 h 10000"/>
              <a:gd name="connsiteX127" fmla="*/ 989 w 9737"/>
              <a:gd name="connsiteY127" fmla="*/ 7421 h 10000"/>
              <a:gd name="connsiteX128" fmla="*/ 1192 w 9737"/>
              <a:gd name="connsiteY128" fmla="*/ 7119 h 10000"/>
              <a:gd name="connsiteX129" fmla="*/ 1181 w 9737"/>
              <a:gd name="connsiteY129" fmla="*/ 7311 h 10000"/>
              <a:gd name="connsiteX130" fmla="*/ 1405 w 9737"/>
              <a:gd name="connsiteY130" fmla="*/ 7174 h 10000"/>
              <a:gd name="connsiteX131" fmla="*/ 1405 w 9737"/>
              <a:gd name="connsiteY131" fmla="*/ 7257 h 10000"/>
              <a:gd name="connsiteX132" fmla="*/ 1735 w 9737"/>
              <a:gd name="connsiteY132" fmla="*/ 6872 h 10000"/>
              <a:gd name="connsiteX133" fmla="*/ 1692 w 9737"/>
              <a:gd name="connsiteY133" fmla="*/ 7160 h 10000"/>
              <a:gd name="connsiteX134" fmla="*/ 2033 w 9737"/>
              <a:gd name="connsiteY134" fmla="*/ 7010 h 10000"/>
              <a:gd name="connsiteX135" fmla="*/ 2224 w 9737"/>
              <a:gd name="connsiteY135" fmla="*/ 6722 h 10000"/>
              <a:gd name="connsiteX136" fmla="*/ 2256 w 9737"/>
              <a:gd name="connsiteY136" fmla="*/ 7010 h 10000"/>
              <a:gd name="connsiteX137" fmla="*/ 2639 w 9737"/>
              <a:gd name="connsiteY137" fmla="*/ 6776 h 10000"/>
              <a:gd name="connsiteX138" fmla="*/ 2799 w 9737"/>
              <a:gd name="connsiteY138" fmla="*/ 6543 h 10000"/>
              <a:gd name="connsiteX139" fmla="*/ 2830 w 9737"/>
              <a:gd name="connsiteY139" fmla="*/ 6818 h 10000"/>
              <a:gd name="connsiteX140" fmla="*/ 3267 w 9737"/>
              <a:gd name="connsiteY140" fmla="*/ 6475 h 10000"/>
              <a:gd name="connsiteX141" fmla="*/ 3384 w 9737"/>
              <a:gd name="connsiteY141" fmla="*/ 6145 h 10000"/>
              <a:gd name="connsiteX142" fmla="*/ 3444 w 9737"/>
              <a:gd name="connsiteY142" fmla="*/ 6379 h 10000"/>
              <a:gd name="connsiteX143" fmla="*/ 3725 w 9737"/>
              <a:gd name="connsiteY143" fmla="*/ 6063 h 10000"/>
              <a:gd name="connsiteX144" fmla="*/ 3895 w 9737"/>
              <a:gd name="connsiteY144" fmla="*/ 5734 h 10000"/>
              <a:gd name="connsiteX145" fmla="*/ 4342 w 9737"/>
              <a:gd name="connsiteY145" fmla="*/ 4993 h 10000"/>
              <a:gd name="connsiteX146" fmla="*/ 3884 w 9737"/>
              <a:gd name="connsiteY146" fmla="*/ 5871 h 10000"/>
              <a:gd name="connsiteX147" fmla="*/ 3895 w 9737"/>
              <a:gd name="connsiteY147" fmla="*/ 6077 h 10000"/>
              <a:gd name="connsiteX148" fmla="*/ 3789 w 9737"/>
              <a:gd name="connsiteY148" fmla="*/ 6420 h 10000"/>
              <a:gd name="connsiteX149" fmla="*/ 3725 w 9737"/>
              <a:gd name="connsiteY149" fmla="*/ 6927 h 10000"/>
              <a:gd name="connsiteX150" fmla="*/ 3799 w 9737"/>
              <a:gd name="connsiteY150" fmla="*/ 6845 h 10000"/>
              <a:gd name="connsiteX151" fmla="*/ 3714 w 9737"/>
              <a:gd name="connsiteY151" fmla="*/ 7147 h 10000"/>
              <a:gd name="connsiteX152" fmla="*/ 3714 w 9737"/>
              <a:gd name="connsiteY152" fmla="*/ 7476 h 10000"/>
              <a:gd name="connsiteX153" fmla="*/ 3852 w 9737"/>
              <a:gd name="connsiteY153" fmla="*/ 7394 h 10000"/>
              <a:gd name="connsiteX154" fmla="*/ 3767 w 9737"/>
              <a:gd name="connsiteY154" fmla="*/ 7819 h 10000"/>
              <a:gd name="connsiteX155" fmla="*/ 3799 w 9737"/>
              <a:gd name="connsiteY155" fmla="*/ 8272 h 10000"/>
              <a:gd name="connsiteX156" fmla="*/ 3926 w 9737"/>
              <a:gd name="connsiteY156" fmla="*/ 8134 h 10000"/>
              <a:gd name="connsiteX157" fmla="*/ 3756 w 9737"/>
              <a:gd name="connsiteY157" fmla="*/ 8711 h 10000"/>
              <a:gd name="connsiteX158" fmla="*/ 3874 w 9737"/>
              <a:gd name="connsiteY158" fmla="*/ 8711 h 10000"/>
              <a:gd name="connsiteX159" fmla="*/ 3725 w 9737"/>
              <a:gd name="connsiteY159" fmla="*/ 8985 h 10000"/>
              <a:gd name="connsiteX160" fmla="*/ 3841 w 9737"/>
              <a:gd name="connsiteY160" fmla="*/ 8999 h 10000"/>
              <a:gd name="connsiteX161" fmla="*/ 3689 w 9737"/>
              <a:gd name="connsiteY161" fmla="*/ 9259 h 10000"/>
              <a:gd name="connsiteX162" fmla="*/ 3710 w 9737"/>
              <a:gd name="connsiteY162" fmla="*/ 9438 h 10000"/>
              <a:gd name="connsiteX163" fmla="*/ 3618 w 9737"/>
              <a:gd name="connsiteY163" fmla="*/ 9753 h 10000"/>
              <a:gd name="connsiteX164" fmla="*/ 3703 w 9737"/>
              <a:gd name="connsiteY164" fmla="*/ 10000 h 10000"/>
              <a:gd name="connsiteX165" fmla="*/ 3938 w 9737"/>
              <a:gd name="connsiteY165" fmla="*/ 9547 h 10000"/>
              <a:gd name="connsiteX166" fmla="*/ 3938 w 9737"/>
              <a:gd name="connsiteY166" fmla="*/ 9342 h 10000"/>
              <a:gd name="connsiteX167" fmla="*/ 3990 w 9737"/>
              <a:gd name="connsiteY167" fmla="*/ 9451 h 10000"/>
              <a:gd name="connsiteX168" fmla="*/ 4108 w 9737"/>
              <a:gd name="connsiteY168" fmla="*/ 8861 h 10000"/>
              <a:gd name="connsiteX169" fmla="*/ 4179 w 9737"/>
              <a:gd name="connsiteY169" fmla="*/ 8999 h 10000"/>
              <a:gd name="connsiteX170" fmla="*/ 4274 w 9737"/>
              <a:gd name="connsiteY170" fmla="*/ 8404 h 10000"/>
              <a:gd name="connsiteX171" fmla="*/ 4349 w 9737"/>
              <a:gd name="connsiteY171" fmla="*/ 8555 h 10000"/>
              <a:gd name="connsiteX172" fmla="*/ 4512 w 9737"/>
              <a:gd name="connsiteY172" fmla="*/ 8176 h 10000"/>
              <a:gd name="connsiteX173" fmla="*/ 4512 w 9737"/>
              <a:gd name="connsiteY173" fmla="*/ 7929 h 10000"/>
              <a:gd name="connsiteX174" fmla="*/ 4583 w 9737"/>
              <a:gd name="connsiteY174" fmla="*/ 8034 h 10000"/>
              <a:gd name="connsiteX175" fmla="*/ 4615 w 9737"/>
              <a:gd name="connsiteY175" fmla="*/ 8176 h 10000"/>
              <a:gd name="connsiteX176" fmla="*/ 4818 w 9737"/>
              <a:gd name="connsiteY176" fmla="*/ 7805 h 10000"/>
              <a:gd name="connsiteX177" fmla="*/ 4821 w 9737"/>
              <a:gd name="connsiteY177" fmla="*/ 7421 h 10000"/>
              <a:gd name="connsiteX178" fmla="*/ 4927 w 9737"/>
              <a:gd name="connsiteY178" fmla="*/ 7545 h 10000"/>
              <a:gd name="connsiteX179" fmla="*/ 5119 w 9737"/>
              <a:gd name="connsiteY179" fmla="*/ 7092 h 10000"/>
              <a:gd name="connsiteX180" fmla="*/ 5055 w 9737"/>
              <a:gd name="connsiteY180" fmla="*/ 6735 h 10000"/>
              <a:gd name="connsiteX181" fmla="*/ 5182 w 9737"/>
              <a:gd name="connsiteY181" fmla="*/ 6914 h 10000"/>
              <a:gd name="connsiteX182" fmla="*/ 5310 w 9737"/>
              <a:gd name="connsiteY182" fmla="*/ 6200 h 10000"/>
              <a:gd name="connsiteX183" fmla="*/ 5299 w 9737"/>
              <a:gd name="connsiteY183" fmla="*/ 5597 h 10000"/>
              <a:gd name="connsiteX184" fmla="*/ 5406 w 9737"/>
              <a:gd name="connsiteY184" fmla="*/ 6077 h 10000"/>
              <a:gd name="connsiteX185" fmla="*/ 5481 w 9737"/>
              <a:gd name="connsiteY185" fmla="*/ 5995 h 10000"/>
              <a:gd name="connsiteX186" fmla="*/ 5544 w 9737"/>
              <a:gd name="connsiteY186" fmla="*/ 6365 h 10000"/>
              <a:gd name="connsiteX187" fmla="*/ 5608 w 9737"/>
              <a:gd name="connsiteY187" fmla="*/ 6488 h 10000"/>
              <a:gd name="connsiteX188" fmla="*/ 5704 w 9737"/>
              <a:gd name="connsiteY188" fmla="*/ 6461 h 10000"/>
              <a:gd name="connsiteX189" fmla="*/ 5725 w 9737"/>
              <a:gd name="connsiteY189" fmla="*/ 6667 h 10000"/>
              <a:gd name="connsiteX190" fmla="*/ 5938 w 9737"/>
              <a:gd name="connsiteY190" fmla="*/ 6941 h 10000"/>
              <a:gd name="connsiteX191" fmla="*/ 6013 w 9737"/>
              <a:gd name="connsiteY191" fmla="*/ 6790 h 10000"/>
              <a:gd name="connsiteX192" fmla="*/ 6129 w 9737"/>
              <a:gd name="connsiteY192" fmla="*/ 7188 h 10000"/>
              <a:gd name="connsiteX193" fmla="*/ 6311 w 9737"/>
              <a:gd name="connsiteY193" fmla="*/ 7394 h 10000"/>
              <a:gd name="connsiteX194" fmla="*/ 6470 w 9737"/>
              <a:gd name="connsiteY194" fmla="*/ 7997 h 10000"/>
              <a:gd name="connsiteX195" fmla="*/ 6598 w 9737"/>
              <a:gd name="connsiteY195" fmla="*/ 8244 h 10000"/>
              <a:gd name="connsiteX196" fmla="*/ 6576 w 9737"/>
              <a:gd name="connsiteY196" fmla="*/ 7668 h 10000"/>
              <a:gd name="connsiteX197" fmla="*/ 6470 w 9737"/>
              <a:gd name="connsiteY197" fmla="*/ 7270 h 10000"/>
              <a:gd name="connsiteX198" fmla="*/ 6534 w 9737"/>
              <a:gd name="connsiteY198" fmla="*/ 7243 h 10000"/>
              <a:gd name="connsiteX199" fmla="*/ 6439 w 9737"/>
              <a:gd name="connsiteY199" fmla="*/ 6900 h 10000"/>
              <a:gd name="connsiteX200" fmla="*/ 6364 w 9737"/>
              <a:gd name="connsiteY200" fmla="*/ 6790 h 10000"/>
              <a:gd name="connsiteX201" fmla="*/ 6481 w 9737"/>
              <a:gd name="connsiteY201" fmla="*/ 6790 h 10000"/>
              <a:gd name="connsiteX202" fmla="*/ 6470 w 9737"/>
              <a:gd name="connsiteY202" fmla="*/ 6488 h 10000"/>
              <a:gd name="connsiteX203" fmla="*/ 6375 w 9737"/>
              <a:gd name="connsiteY203" fmla="*/ 6296 h 10000"/>
              <a:gd name="connsiteX204" fmla="*/ 6460 w 9737"/>
              <a:gd name="connsiteY204" fmla="*/ 6351 h 10000"/>
              <a:gd name="connsiteX205" fmla="*/ 6470 w 9737"/>
              <a:gd name="connsiteY205" fmla="*/ 5885 h 10000"/>
              <a:gd name="connsiteX206" fmla="*/ 6342 w 9737"/>
              <a:gd name="connsiteY206" fmla="*/ 5665 h 10000"/>
              <a:gd name="connsiteX207" fmla="*/ 6460 w 9737"/>
              <a:gd name="connsiteY207" fmla="*/ 5679 h 10000"/>
              <a:gd name="connsiteX208" fmla="*/ 6449 w 9737"/>
              <a:gd name="connsiteY208" fmla="*/ 5446 h 10000"/>
              <a:gd name="connsiteX209" fmla="*/ 6311 w 9737"/>
              <a:gd name="connsiteY209" fmla="*/ 5199 h 10000"/>
              <a:gd name="connsiteX210" fmla="*/ 6311 w 9737"/>
              <a:gd name="connsiteY210" fmla="*/ 5117 h 10000"/>
              <a:gd name="connsiteX211" fmla="*/ 5895 w 9737"/>
              <a:gd name="connsiteY211" fmla="*/ 4444 h 10000"/>
              <a:gd name="connsiteX212" fmla="*/ 6183 w 9737"/>
              <a:gd name="connsiteY212" fmla="*/ 4774 h 10000"/>
              <a:gd name="connsiteX213" fmla="*/ 6524 w 9737"/>
              <a:gd name="connsiteY213" fmla="*/ 5007 h 10000"/>
              <a:gd name="connsiteX214" fmla="*/ 6534 w 9737"/>
              <a:gd name="connsiteY214" fmla="*/ 4911 h 10000"/>
              <a:gd name="connsiteX215" fmla="*/ 6747 w 9737"/>
              <a:gd name="connsiteY215" fmla="*/ 5075 h 10000"/>
              <a:gd name="connsiteX216" fmla="*/ 6906 w 9737"/>
              <a:gd name="connsiteY216" fmla="*/ 5089 h 10000"/>
              <a:gd name="connsiteX217" fmla="*/ 7161 w 9737"/>
              <a:gd name="connsiteY217" fmla="*/ 5226 h 10000"/>
              <a:gd name="connsiteX218" fmla="*/ 7428 w 9737"/>
              <a:gd name="connsiteY218" fmla="*/ 5405 h 10000"/>
              <a:gd name="connsiteX219" fmla="*/ 7268 w 9737"/>
              <a:gd name="connsiteY219" fmla="*/ 5117 h 10000"/>
              <a:gd name="connsiteX220" fmla="*/ 7098 w 9737"/>
              <a:gd name="connsiteY220" fmla="*/ 4966 h 10000"/>
              <a:gd name="connsiteX221" fmla="*/ 7045 w 9737"/>
              <a:gd name="connsiteY221" fmla="*/ 4815 h 10000"/>
              <a:gd name="connsiteX222" fmla="*/ 6917 w 9737"/>
              <a:gd name="connsiteY222" fmla="*/ 4664 h 10000"/>
              <a:gd name="connsiteX223" fmla="*/ 6917 w 9737"/>
              <a:gd name="connsiteY223" fmla="*/ 4499 h 10000"/>
              <a:gd name="connsiteX224" fmla="*/ 6778 w 9737"/>
              <a:gd name="connsiteY224" fmla="*/ 4376 h 10000"/>
              <a:gd name="connsiteX225" fmla="*/ 6758 w 9737"/>
              <a:gd name="connsiteY225" fmla="*/ 4266 h 10000"/>
              <a:gd name="connsiteX226" fmla="*/ 6566 w 9737"/>
              <a:gd name="connsiteY226" fmla="*/ 4129 h 10000"/>
              <a:gd name="connsiteX227" fmla="*/ 6470 w 9737"/>
              <a:gd name="connsiteY227" fmla="*/ 3923 h 10000"/>
              <a:gd name="connsiteX228" fmla="*/ 6151 w 9737"/>
              <a:gd name="connsiteY228" fmla="*/ 3772 h 10000"/>
              <a:gd name="connsiteX229" fmla="*/ 5959 w 9737"/>
              <a:gd name="connsiteY229" fmla="*/ 3727 h 10000"/>
              <a:gd name="connsiteX230" fmla="*/ 5821 w 9737"/>
              <a:gd name="connsiteY230" fmla="*/ 3649 h 10000"/>
              <a:gd name="connsiteX231" fmla="*/ 5640 w 9737"/>
              <a:gd name="connsiteY231" fmla="*/ 3525 h 10000"/>
              <a:gd name="connsiteX232" fmla="*/ 5523 w 9737"/>
              <a:gd name="connsiteY232" fmla="*/ 3388 h 10000"/>
              <a:gd name="connsiteX233" fmla="*/ 6023 w 9737"/>
              <a:gd name="connsiteY233" fmla="*/ 2867 h 10000"/>
              <a:gd name="connsiteX0" fmla="*/ 6186 w 10570"/>
              <a:gd name="connsiteY0" fmla="*/ 2867 h 10000"/>
              <a:gd name="connsiteX1" fmla="*/ 10000 w 10570"/>
              <a:gd name="connsiteY1" fmla="*/ 384 h 10000"/>
              <a:gd name="connsiteX2" fmla="*/ 9607 w 10570"/>
              <a:gd name="connsiteY2" fmla="*/ 576 h 10000"/>
              <a:gd name="connsiteX3" fmla="*/ 6164 w 10570"/>
              <a:gd name="connsiteY3" fmla="*/ 2730 h 10000"/>
              <a:gd name="connsiteX4" fmla="*/ 5617 w 10570"/>
              <a:gd name="connsiteY4" fmla="*/ 3224 h 10000"/>
              <a:gd name="connsiteX5" fmla="*/ 5552 w 10570"/>
              <a:gd name="connsiteY5" fmla="*/ 2785 h 10000"/>
              <a:gd name="connsiteX6" fmla="*/ 5672 w 10570"/>
              <a:gd name="connsiteY6" fmla="*/ 1975 h 10000"/>
              <a:gd name="connsiteX7" fmla="*/ 5606 w 10570"/>
              <a:gd name="connsiteY7" fmla="*/ 1962 h 10000"/>
              <a:gd name="connsiteX8" fmla="*/ 5629 w 10570"/>
              <a:gd name="connsiteY8" fmla="*/ 1811 h 10000"/>
              <a:gd name="connsiteX9" fmla="*/ 5595 w 10570"/>
              <a:gd name="connsiteY9" fmla="*/ 1701 h 10000"/>
              <a:gd name="connsiteX10" fmla="*/ 5498 w 10570"/>
              <a:gd name="connsiteY10" fmla="*/ 1811 h 10000"/>
              <a:gd name="connsiteX11" fmla="*/ 5552 w 10570"/>
              <a:gd name="connsiteY11" fmla="*/ 1495 h 10000"/>
              <a:gd name="connsiteX12" fmla="*/ 5421 w 10570"/>
              <a:gd name="connsiteY12" fmla="*/ 1180 h 10000"/>
              <a:gd name="connsiteX13" fmla="*/ 5333 w 10570"/>
              <a:gd name="connsiteY13" fmla="*/ 1056 h 10000"/>
              <a:gd name="connsiteX14" fmla="*/ 5279 w 10570"/>
              <a:gd name="connsiteY14" fmla="*/ 837 h 10000"/>
              <a:gd name="connsiteX15" fmla="*/ 5169 w 10570"/>
              <a:gd name="connsiteY15" fmla="*/ 398 h 10000"/>
              <a:gd name="connsiteX16" fmla="*/ 5104 w 10570"/>
              <a:gd name="connsiteY16" fmla="*/ 645 h 10000"/>
              <a:gd name="connsiteX17" fmla="*/ 5116 w 10570"/>
              <a:gd name="connsiteY17" fmla="*/ 850 h 10000"/>
              <a:gd name="connsiteX18" fmla="*/ 5050 w 10570"/>
              <a:gd name="connsiteY18" fmla="*/ 1001 h 10000"/>
              <a:gd name="connsiteX19" fmla="*/ 5028 w 10570"/>
              <a:gd name="connsiteY19" fmla="*/ 1180 h 10000"/>
              <a:gd name="connsiteX20" fmla="*/ 4973 w 10570"/>
              <a:gd name="connsiteY20" fmla="*/ 1344 h 10000"/>
              <a:gd name="connsiteX21" fmla="*/ 4951 w 10570"/>
              <a:gd name="connsiteY21" fmla="*/ 1550 h 10000"/>
              <a:gd name="connsiteX22" fmla="*/ 4885 w 10570"/>
              <a:gd name="connsiteY22" fmla="*/ 1756 h 10000"/>
              <a:gd name="connsiteX23" fmla="*/ 4994 w 10570"/>
              <a:gd name="connsiteY23" fmla="*/ 2195 h 10000"/>
              <a:gd name="connsiteX24" fmla="*/ 5050 w 10570"/>
              <a:gd name="connsiteY24" fmla="*/ 2428 h 10000"/>
              <a:gd name="connsiteX25" fmla="*/ 4875 w 10570"/>
              <a:gd name="connsiteY25" fmla="*/ 1948 h 10000"/>
              <a:gd name="connsiteX26" fmla="*/ 4732 w 10570"/>
              <a:gd name="connsiteY26" fmla="*/ 1536 h 10000"/>
              <a:gd name="connsiteX27" fmla="*/ 4656 w 10570"/>
              <a:gd name="connsiteY27" fmla="*/ 1468 h 10000"/>
              <a:gd name="connsiteX28" fmla="*/ 4470 w 10570"/>
              <a:gd name="connsiteY28" fmla="*/ 1289 h 10000"/>
              <a:gd name="connsiteX29" fmla="*/ 4448 w 10570"/>
              <a:gd name="connsiteY29" fmla="*/ 1399 h 10000"/>
              <a:gd name="connsiteX30" fmla="*/ 4262 w 10570"/>
              <a:gd name="connsiteY30" fmla="*/ 1180 h 10000"/>
              <a:gd name="connsiteX31" fmla="*/ 4120 w 10570"/>
              <a:gd name="connsiteY31" fmla="*/ 1001 h 10000"/>
              <a:gd name="connsiteX32" fmla="*/ 4010 w 10570"/>
              <a:gd name="connsiteY32" fmla="*/ 974 h 10000"/>
              <a:gd name="connsiteX33" fmla="*/ 3770 w 10570"/>
              <a:gd name="connsiteY33" fmla="*/ 892 h 10000"/>
              <a:gd name="connsiteX34" fmla="*/ 3826 w 10570"/>
              <a:gd name="connsiteY34" fmla="*/ 1043 h 10000"/>
              <a:gd name="connsiteX35" fmla="*/ 3673 w 10570"/>
              <a:gd name="connsiteY35" fmla="*/ 809 h 10000"/>
              <a:gd name="connsiteX36" fmla="*/ 3507 w 10570"/>
              <a:gd name="connsiteY36" fmla="*/ 741 h 10000"/>
              <a:gd name="connsiteX37" fmla="*/ 3497 w 10570"/>
              <a:gd name="connsiteY37" fmla="*/ 837 h 10000"/>
              <a:gd name="connsiteX38" fmla="*/ 3312 w 10570"/>
              <a:gd name="connsiteY38" fmla="*/ 508 h 10000"/>
              <a:gd name="connsiteX39" fmla="*/ 3268 w 10570"/>
              <a:gd name="connsiteY39" fmla="*/ 576 h 10000"/>
              <a:gd name="connsiteX40" fmla="*/ 3093 w 10570"/>
              <a:gd name="connsiteY40" fmla="*/ 274 h 10000"/>
              <a:gd name="connsiteX41" fmla="*/ 3072 w 10570"/>
              <a:gd name="connsiteY41" fmla="*/ 357 h 10000"/>
              <a:gd name="connsiteX42" fmla="*/ 2863 w 10570"/>
              <a:gd name="connsiteY42" fmla="*/ 146 h 10000"/>
              <a:gd name="connsiteX43" fmla="*/ 2513 w 10570"/>
              <a:gd name="connsiteY43" fmla="*/ 0 h 10000"/>
              <a:gd name="connsiteX44" fmla="*/ 2819 w 10570"/>
              <a:gd name="connsiteY44" fmla="*/ 370 h 10000"/>
              <a:gd name="connsiteX45" fmla="*/ 3060 w 10570"/>
              <a:gd name="connsiteY45" fmla="*/ 700 h 10000"/>
              <a:gd name="connsiteX46" fmla="*/ 3049 w 10570"/>
              <a:gd name="connsiteY46" fmla="*/ 809 h 10000"/>
              <a:gd name="connsiteX47" fmla="*/ 3301 w 10570"/>
              <a:gd name="connsiteY47" fmla="*/ 1139 h 10000"/>
              <a:gd name="connsiteX48" fmla="*/ 3246 w 10570"/>
              <a:gd name="connsiteY48" fmla="*/ 1221 h 10000"/>
              <a:gd name="connsiteX49" fmla="*/ 3410 w 10570"/>
              <a:gd name="connsiteY49" fmla="*/ 1660 h 10000"/>
              <a:gd name="connsiteX50" fmla="*/ 3486 w 10570"/>
              <a:gd name="connsiteY50" fmla="*/ 1715 h 10000"/>
              <a:gd name="connsiteX51" fmla="*/ 3378 w 10570"/>
              <a:gd name="connsiteY51" fmla="*/ 1742 h 10000"/>
              <a:gd name="connsiteX52" fmla="*/ 3541 w 10570"/>
              <a:gd name="connsiteY52" fmla="*/ 2112 h 10000"/>
              <a:gd name="connsiteX53" fmla="*/ 3607 w 10570"/>
              <a:gd name="connsiteY53" fmla="*/ 2318 h 10000"/>
              <a:gd name="connsiteX54" fmla="*/ 3770 w 10570"/>
              <a:gd name="connsiteY54" fmla="*/ 2497 h 10000"/>
              <a:gd name="connsiteX55" fmla="*/ 3923 w 10570"/>
              <a:gd name="connsiteY55" fmla="*/ 2689 h 10000"/>
              <a:gd name="connsiteX56" fmla="*/ 4055 w 10570"/>
              <a:gd name="connsiteY56" fmla="*/ 2716 h 10000"/>
              <a:gd name="connsiteX57" fmla="*/ 3694 w 10570"/>
              <a:gd name="connsiteY57" fmla="*/ 2538 h 10000"/>
              <a:gd name="connsiteX58" fmla="*/ 3465 w 10570"/>
              <a:gd name="connsiteY58" fmla="*/ 2483 h 10000"/>
              <a:gd name="connsiteX59" fmla="*/ 3291 w 10570"/>
              <a:gd name="connsiteY59" fmla="*/ 2414 h 10000"/>
              <a:gd name="connsiteX60" fmla="*/ 3125 w 10570"/>
              <a:gd name="connsiteY60" fmla="*/ 2414 h 10000"/>
              <a:gd name="connsiteX61" fmla="*/ 2885 w 10570"/>
              <a:gd name="connsiteY61" fmla="*/ 2401 h 10000"/>
              <a:gd name="connsiteX62" fmla="*/ 2766 w 10570"/>
              <a:gd name="connsiteY62" fmla="*/ 2401 h 10000"/>
              <a:gd name="connsiteX63" fmla="*/ 2809 w 10570"/>
              <a:gd name="connsiteY63" fmla="*/ 2565 h 10000"/>
              <a:gd name="connsiteX64" fmla="*/ 2579 w 10570"/>
              <a:gd name="connsiteY64" fmla="*/ 2442 h 10000"/>
              <a:gd name="connsiteX65" fmla="*/ 2371 w 10570"/>
              <a:gd name="connsiteY65" fmla="*/ 2469 h 10000"/>
              <a:gd name="connsiteX66" fmla="*/ 2022 w 10570"/>
              <a:gd name="connsiteY66" fmla="*/ 2593 h 10000"/>
              <a:gd name="connsiteX67" fmla="*/ 2098 w 10570"/>
              <a:gd name="connsiteY67" fmla="*/ 2743 h 10000"/>
              <a:gd name="connsiteX68" fmla="*/ 1967 w 10570"/>
              <a:gd name="connsiteY68" fmla="*/ 2716 h 10000"/>
              <a:gd name="connsiteX69" fmla="*/ 1814 w 10570"/>
              <a:gd name="connsiteY69" fmla="*/ 2730 h 10000"/>
              <a:gd name="connsiteX70" fmla="*/ 1662 w 10570"/>
              <a:gd name="connsiteY70" fmla="*/ 2689 h 10000"/>
              <a:gd name="connsiteX71" fmla="*/ 1672 w 10570"/>
              <a:gd name="connsiteY71" fmla="*/ 2853 h 10000"/>
              <a:gd name="connsiteX72" fmla="*/ 1497 w 10570"/>
              <a:gd name="connsiteY72" fmla="*/ 2785 h 10000"/>
              <a:gd name="connsiteX73" fmla="*/ 1344 w 10570"/>
              <a:gd name="connsiteY73" fmla="*/ 2826 h 10000"/>
              <a:gd name="connsiteX74" fmla="*/ 1400 w 10570"/>
              <a:gd name="connsiteY74" fmla="*/ 2922 h 10000"/>
              <a:gd name="connsiteX75" fmla="*/ 1203 w 10570"/>
              <a:gd name="connsiteY75" fmla="*/ 2853 h 10000"/>
              <a:gd name="connsiteX76" fmla="*/ 1005 w 10570"/>
              <a:gd name="connsiteY76" fmla="*/ 2867 h 10000"/>
              <a:gd name="connsiteX77" fmla="*/ 885 w 10570"/>
              <a:gd name="connsiteY77" fmla="*/ 2826 h 10000"/>
              <a:gd name="connsiteX78" fmla="*/ 656 w 10570"/>
              <a:gd name="connsiteY78" fmla="*/ 2826 h 10000"/>
              <a:gd name="connsiteX79" fmla="*/ 481 w 10570"/>
              <a:gd name="connsiteY79" fmla="*/ 2785 h 10000"/>
              <a:gd name="connsiteX80" fmla="*/ 306 w 10570"/>
              <a:gd name="connsiteY80" fmla="*/ 2812 h 10000"/>
              <a:gd name="connsiteX81" fmla="*/ 0 w 10570"/>
              <a:gd name="connsiteY81" fmla="*/ 2881 h 10000"/>
              <a:gd name="connsiteX82" fmla="*/ 240 w 10570"/>
              <a:gd name="connsiteY82" fmla="*/ 3032 h 10000"/>
              <a:gd name="connsiteX83" fmla="*/ 324 w 10570"/>
              <a:gd name="connsiteY83" fmla="*/ 3100 h 10000"/>
              <a:gd name="connsiteX84" fmla="*/ 579 w 10570"/>
              <a:gd name="connsiteY84" fmla="*/ 3128 h 10000"/>
              <a:gd name="connsiteX85" fmla="*/ 569 w 10570"/>
              <a:gd name="connsiteY85" fmla="*/ 3210 h 10000"/>
              <a:gd name="connsiteX86" fmla="*/ 951 w 10570"/>
              <a:gd name="connsiteY86" fmla="*/ 3210 h 10000"/>
              <a:gd name="connsiteX87" fmla="*/ 863 w 10570"/>
              <a:gd name="connsiteY87" fmla="*/ 3347 h 10000"/>
              <a:gd name="connsiteX88" fmla="*/ 1147 w 10570"/>
              <a:gd name="connsiteY88" fmla="*/ 3361 h 10000"/>
              <a:gd name="connsiteX89" fmla="*/ 1093 w 10570"/>
              <a:gd name="connsiteY89" fmla="*/ 3443 h 10000"/>
              <a:gd name="connsiteX90" fmla="*/ 1203 w 10570"/>
              <a:gd name="connsiteY90" fmla="*/ 3443 h 10000"/>
              <a:gd name="connsiteX91" fmla="*/ 1311 w 10570"/>
              <a:gd name="connsiteY91" fmla="*/ 3498 h 10000"/>
              <a:gd name="connsiteX92" fmla="*/ 1530 w 10570"/>
              <a:gd name="connsiteY92" fmla="*/ 3484 h 10000"/>
              <a:gd name="connsiteX93" fmla="*/ 1421 w 10570"/>
              <a:gd name="connsiteY93" fmla="*/ 3621 h 10000"/>
              <a:gd name="connsiteX94" fmla="*/ 1574 w 10570"/>
              <a:gd name="connsiteY94" fmla="*/ 3704 h 10000"/>
              <a:gd name="connsiteX95" fmla="*/ 1706 w 10570"/>
              <a:gd name="connsiteY95" fmla="*/ 3759 h 10000"/>
              <a:gd name="connsiteX96" fmla="*/ 2054 w 10570"/>
              <a:gd name="connsiteY96" fmla="*/ 3759 h 10000"/>
              <a:gd name="connsiteX97" fmla="*/ 1935 w 10570"/>
              <a:gd name="connsiteY97" fmla="*/ 3896 h 10000"/>
              <a:gd name="connsiteX98" fmla="*/ 2098 w 10570"/>
              <a:gd name="connsiteY98" fmla="*/ 4005 h 10000"/>
              <a:gd name="connsiteX99" fmla="*/ 2207 w 10570"/>
              <a:gd name="connsiteY99" fmla="*/ 4060 h 10000"/>
              <a:gd name="connsiteX100" fmla="*/ 2394 w 10570"/>
              <a:gd name="connsiteY100" fmla="*/ 4074 h 10000"/>
              <a:gd name="connsiteX101" fmla="*/ 2536 w 10570"/>
              <a:gd name="connsiteY101" fmla="*/ 4060 h 10000"/>
              <a:gd name="connsiteX102" fmla="*/ 2437 w 10570"/>
              <a:gd name="connsiteY102" fmla="*/ 4184 h 10000"/>
              <a:gd name="connsiteX103" fmla="*/ 2700 w 10570"/>
              <a:gd name="connsiteY103" fmla="*/ 4252 h 10000"/>
              <a:gd name="connsiteX104" fmla="*/ 2776 w 10570"/>
              <a:gd name="connsiteY104" fmla="*/ 4294 h 10000"/>
              <a:gd name="connsiteX105" fmla="*/ 3016 w 10570"/>
              <a:gd name="connsiteY105" fmla="*/ 4307 h 10000"/>
              <a:gd name="connsiteX106" fmla="*/ 2722 w 10570"/>
              <a:gd name="connsiteY106" fmla="*/ 4486 h 10000"/>
              <a:gd name="connsiteX107" fmla="*/ 2284 w 10570"/>
              <a:gd name="connsiteY107" fmla="*/ 4966 h 10000"/>
              <a:gd name="connsiteX108" fmla="*/ 2383 w 10570"/>
              <a:gd name="connsiteY108" fmla="*/ 5062 h 10000"/>
              <a:gd name="connsiteX109" fmla="*/ 2117 w 10570"/>
              <a:gd name="connsiteY109" fmla="*/ 5167 h 10000"/>
              <a:gd name="connsiteX110" fmla="*/ 1770 w 10570"/>
              <a:gd name="connsiteY110" fmla="*/ 5542 h 10000"/>
              <a:gd name="connsiteX111" fmla="*/ 2000 w 10570"/>
              <a:gd name="connsiteY111" fmla="*/ 5706 h 10000"/>
              <a:gd name="connsiteX112" fmla="*/ 1618 w 10570"/>
              <a:gd name="connsiteY112" fmla="*/ 5898 h 10000"/>
              <a:gd name="connsiteX113" fmla="*/ 1366 w 10570"/>
              <a:gd name="connsiteY113" fmla="*/ 6241 h 10000"/>
              <a:gd name="connsiteX114" fmla="*/ 1553 w 10570"/>
              <a:gd name="connsiteY114" fmla="*/ 6324 h 10000"/>
              <a:gd name="connsiteX115" fmla="*/ 1126 w 10570"/>
              <a:gd name="connsiteY115" fmla="*/ 6612 h 10000"/>
              <a:gd name="connsiteX116" fmla="*/ 1203 w 10570"/>
              <a:gd name="connsiteY116" fmla="*/ 6653 h 10000"/>
              <a:gd name="connsiteX117" fmla="*/ 928 w 10570"/>
              <a:gd name="connsiteY117" fmla="*/ 6831 h 10000"/>
              <a:gd name="connsiteX118" fmla="*/ 710 w 10570"/>
              <a:gd name="connsiteY118" fmla="*/ 6996 h 10000"/>
              <a:gd name="connsiteX119" fmla="*/ 787 w 10570"/>
              <a:gd name="connsiteY119" fmla="*/ 7023 h 10000"/>
              <a:gd name="connsiteX120" fmla="*/ 459 w 10570"/>
              <a:gd name="connsiteY120" fmla="*/ 7298 h 10000"/>
              <a:gd name="connsiteX121" fmla="*/ 229 w 10570"/>
              <a:gd name="connsiteY121" fmla="*/ 7723 h 10000"/>
              <a:gd name="connsiteX122" fmla="*/ 612 w 10570"/>
              <a:gd name="connsiteY122" fmla="*/ 7586 h 10000"/>
              <a:gd name="connsiteX123" fmla="*/ 831 w 10570"/>
              <a:gd name="connsiteY123" fmla="*/ 7407 h 10000"/>
              <a:gd name="connsiteX124" fmla="*/ 841 w 10570"/>
              <a:gd name="connsiteY124" fmla="*/ 7503 h 10000"/>
              <a:gd name="connsiteX125" fmla="*/ 994 w 10570"/>
              <a:gd name="connsiteY125" fmla="*/ 7339 h 10000"/>
              <a:gd name="connsiteX126" fmla="*/ 1016 w 10570"/>
              <a:gd name="connsiteY126" fmla="*/ 7421 h 10000"/>
              <a:gd name="connsiteX127" fmla="*/ 1224 w 10570"/>
              <a:gd name="connsiteY127" fmla="*/ 7119 h 10000"/>
              <a:gd name="connsiteX128" fmla="*/ 1213 w 10570"/>
              <a:gd name="connsiteY128" fmla="*/ 7311 h 10000"/>
              <a:gd name="connsiteX129" fmla="*/ 1443 w 10570"/>
              <a:gd name="connsiteY129" fmla="*/ 7174 h 10000"/>
              <a:gd name="connsiteX130" fmla="*/ 1443 w 10570"/>
              <a:gd name="connsiteY130" fmla="*/ 7257 h 10000"/>
              <a:gd name="connsiteX131" fmla="*/ 1782 w 10570"/>
              <a:gd name="connsiteY131" fmla="*/ 6872 h 10000"/>
              <a:gd name="connsiteX132" fmla="*/ 1738 w 10570"/>
              <a:gd name="connsiteY132" fmla="*/ 7160 h 10000"/>
              <a:gd name="connsiteX133" fmla="*/ 2088 w 10570"/>
              <a:gd name="connsiteY133" fmla="*/ 7010 h 10000"/>
              <a:gd name="connsiteX134" fmla="*/ 2284 w 10570"/>
              <a:gd name="connsiteY134" fmla="*/ 6722 h 10000"/>
              <a:gd name="connsiteX135" fmla="*/ 2317 w 10570"/>
              <a:gd name="connsiteY135" fmla="*/ 7010 h 10000"/>
              <a:gd name="connsiteX136" fmla="*/ 2710 w 10570"/>
              <a:gd name="connsiteY136" fmla="*/ 6776 h 10000"/>
              <a:gd name="connsiteX137" fmla="*/ 2875 w 10570"/>
              <a:gd name="connsiteY137" fmla="*/ 6543 h 10000"/>
              <a:gd name="connsiteX138" fmla="*/ 2906 w 10570"/>
              <a:gd name="connsiteY138" fmla="*/ 6818 h 10000"/>
              <a:gd name="connsiteX139" fmla="*/ 3355 w 10570"/>
              <a:gd name="connsiteY139" fmla="*/ 6475 h 10000"/>
              <a:gd name="connsiteX140" fmla="*/ 3475 w 10570"/>
              <a:gd name="connsiteY140" fmla="*/ 6145 h 10000"/>
              <a:gd name="connsiteX141" fmla="*/ 3537 w 10570"/>
              <a:gd name="connsiteY141" fmla="*/ 6379 h 10000"/>
              <a:gd name="connsiteX142" fmla="*/ 3826 w 10570"/>
              <a:gd name="connsiteY142" fmla="*/ 6063 h 10000"/>
              <a:gd name="connsiteX143" fmla="*/ 4000 w 10570"/>
              <a:gd name="connsiteY143" fmla="*/ 5734 h 10000"/>
              <a:gd name="connsiteX144" fmla="*/ 4459 w 10570"/>
              <a:gd name="connsiteY144" fmla="*/ 4993 h 10000"/>
              <a:gd name="connsiteX145" fmla="*/ 3989 w 10570"/>
              <a:gd name="connsiteY145" fmla="*/ 5871 h 10000"/>
              <a:gd name="connsiteX146" fmla="*/ 4000 w 10570"/>
              <a:gd name="connsiteY146" fmla="*/ 6077 h 10000"/>
              <a:gd name="connsiteX147" fmla="*/ 3891 w 10570"/>
              <a:gd name="connsiteY147" fmla="*/ 6420 h 10000"/>
              <a:gd name="connsiteX148" fmla="*/ 3826 w 10570"/>
              <a:gd name="connsiteY148" fmla="*/ 6927 h 10000"/>
              <a:gd name="connsiteX149" fmla="*/ 3902 w 10570"/>
              <a:gd name="connsiteY149" fmla="*/ 6845 h 10000"/>
              <a:gd name="connsiteX150" fmla="*/ 3814 w 10570"/>
              <a:gd name="connsiteY150" fmla="*/ 7147 h 10000"/>
              <a:gd name="connsiteX151" fmla="*/ 3814 w 10570"/>
              <a:gd name="connsiteY151" fmla="*/ 7476 h 10000"/>
              <a:gd name="connsiteX152" fmla="*/ 3956 w 10570"/>
              <a:gd name="connsiteY152" fmla="*/ 7394 h 10000"/>
              <a:gd name="connsiteX153" fmla="*/ 3869 w 10570"/>
              <a:gd name="connsiteY153" fmla="*/ 7819 h 10000"/>
              <a:gd name="connsiteX154" fmla="*/ 3902 w 10570"/>
              <a:gd name="connsiteY154" fmla="*/ 8272 h 10000"/>
              <a:gd name="connsiteX155" fmla="*/ 4032 w 10570"/>
              <a:gd name="connsiteY155" fmla="*/ 8134 h 10000"/>
              <a:gd name="connsiteX156" fmla="*/ 3857 w 10570"/>
              <a:gd name="connsiteY156" fmla="*/ 8711 h 10000"/>
              <a:gd name="connsiteX157" fmla="*/ 3979 w 10570"/>
              <a:gd name="connsiteY157" fmla="*/ 8711 h 10000"/>
              <a:gd name="connsiteX158" fmla="*/ 3826 w 10570"/>
              <a:gd name="connsiteY158" fmla="*/ 8985 h 10000"/>
              <a:gd name="connsiteX159" fmla="*/ 3945 w 10570"/>
              <a:gd name="connsiteY159" fmla="*/ 8999 h 10000"/>
              <a:gd name="connsiteX160" fmla="*/ 3789 w 10570"/>
              <a:gd name="connsiteY160" fmla="*/ 9259 h 10000"/>
              <a:gd name="connsiteX161" fmla="*/ 3810 w 10570"/>
              <a:gd name="connsiteY161" fmla="*/ 9438 h 10000"/>
              <a:gd name="connsiteX162" fmla="*/ 3716 w 10570"/>
              <a:gd name="connsiteY162" fmla="*/ 9753 h 10000"/>
              <a:gd name="connsiteX163" fmla="*/ 3803 w 10570"/>
              <a:gd name="connsiteY163" fmla="*/ 10000 h 10000"/>
              <a:gd name="connsiteX164" fmla="*/ 4044 w 10570"/>
              <a:gd name="connsiteY164" fmla="*/ 9547 h 10000"/>
              <a:gd name="connsiteX165" fmla="*/ 4044 w 10570"/>
              <a:gd name="connsiteY165" fmla="*/ 9342 h 10000"/>
              <a:gd name="connsiteX166" fmla="*/ 4098 w 10570"/>
              <a:gd name="connsiteY166" fmla="*/ 9451 h 10000"/>
              <a:gd name="connsiteX167" fmla="*/ 4219 w 10570"/>
              <a:gd name="connsiteY167" fmla="*/ 8861 h 10000"/>
              <a:gd name="connsiteX168" fmla="*/ 4292 w 10570"/>
              <a:gd name="connsiteY168" fmla="*/ 8999 h 10000"/>
              <a:gd name="connsiteX169" fmla="*/ 4389 w 10570"/>
              <a:gd name="connsiteY169" fmla="*/ 8404 h 10000"/>
              <a:gd name="connsiteX170" fmla="*/ 4466 w 10570"/>
              <a:gd name="connsiteY170" fmla="*/ 8555 h 10000"/>
              <a:gd name="connsiteX171" fmla="*/ 4634 w 10570"/>
              <a:gd name="connsiteY171" fmla="*/ 8176 h 10000"/>
              <a:gd name="connsiteX172" fmla="*/ 4634 w 10570"/>
              <a:gd name="connsiteY172" fmla="*/ 7929 h 10000"/>
              <a:gd name="connsiteX173" fmla="*/ 4707 w 10570"/>
              <a:gd name="connsiteY173" fmla="*/ 8034 h 10000"/>
              <a:gd name="connsiteX174" fmla="*/ 4740 w 10570"/>
              <a:gd name="connsiteY174" fmla="*/ 8176 h 10000"/>
              <a:gd name="connsiteX175" fmla="*/ 4948 w 10570"/>
              <a:gd name="connsiteY175" fmla="*/ 7805 h 10000"/>
              <a:gd name="connsiteX176" fmla="*/ 4951 w 10570"/>
              <a:gd name="connsiteY176" fmla="*/ 7421 h 10000"/>
              <a:gd name="connsiteX177" fmla="*/ 5060 w 10570"/>
              <a:gd name="connsiteY177" fmla="*/ 7545 h 10000"/>
              <a:gd name="connsiteX178" fmla="*/ 5257 w 10570"/>
              <a:gd name="connsiteY178" fmla="*/ 7092 h 10000"/>
              <a:gd name="connsiteX179" fmla="*/ 5192 w 10570"/>
              <a:gd name="connsiteY179" fmla="*/ 6735 h 10000"/>
              <a:gd name="connsiteX180" fmla="*/ 5322 w 10570"/>
              <a:gd name="connsiteY180" fmla="*/ 6914 h 10000"/>
              <a:gd name="connsiteX181" fmla="*/ 5453 w 10570"/>
              <a:gd name="connsiteY181" fmla="*/ 6200 h 10000"/>
              <a:gd name="connsiteX182" fmla="*/ 5442 w 10570"/>
              <a:gd name="connsiteY182" fmla="*/ 5597 h 10000"/>
              <a:gd name="connsiteX183" fmla="*/ 5552 w 10570"/>
              <a:gd name="connsiteY183" fmla="*/ 6077 h 10000"/>
              <a:gd name="connsiteX184" fmla="*/ 5629 w 10570"/>
              <a:gd name="connsiteY184" fmla="*/ 5995 h 10000"/>
              <a:gd name="connsiteX185" fmla="*/ 5694 w 10570"/>
              <a:gd name="connsiteY185" fmla="*/ 6365 h 10000"/>
              <a:gd name="connsiteX186" fmla="*/ 5759 w 10570"/>
              <a:gd name="connsiteY186" fmla="*/ 6488 h 10000"/>
              <a:gd name="connsiteX187" fmla="*/ 5858 w 10570"/>
              <a:gd name="connsiteY187" fmla="*/ 6461 h 10000"/>
              <a:gd name="connsiteX188" fmla="*/ 5880 w 10570"/>
              <a:gd name="connsiteY188" fmla="*/ 6667 h 10000"/>
              <a:gd name="connsiteX189" fmla="*/ 6098 w 10570"/>
              <a:gd name="connsiteY189" fmla="*/ 6941 h 10000"/>
              <a:gd name="connsiteX190" fmla="*/ 6175 w 10570"/>
              <a:gd name="connsiteY190" fmla="*/ 6790 h 10000"/>
              <a:gd name="connsiteX191" fmla="*/ 6295 w 10570"/>
              <a:gd name="connsiteY191" fmla="*/ 7188 h 10000"/>
              <a:gd name="connsiteX192" fmla="*/ 6481 w 10570"/>
              <a:gd name="connsiteY192" fmla="*/ 7394 h 10000"/>
              <a:gd name="connsiteX193" fmla="*/ 6645 w 10570"/>
              <a:gd name="connsiteY193" fmla="*/ 7997 h 10000"/>
              <a:gd name="connsiteX194" fmla="*/ 6776 w 10570"/>
              <a:gd name="connsiteY194" fmla="*/ 8244 h 10000"/>
              <a:gd name="connsiteX195" fmla="*/ 6754 w 10570"/>
              <a:gd name="connsiteY195" fmla="*/ 7668 h 10000"/>
              <a:gd name="connsiteX196" fmla="*/ 6645 w 10570"/>
              <a:gd name="connsiteY196" fmla="*/ 7270 h 10000"/>
              <a:gd name="connsiteX197" fmla="*/ 6710 w 10570"/>
              <a:gd name="connsiteY197" fmla="*/ 7243 h 10000"/>
              <a:gd name="connsiteX198" fmla="*/ 6613 w 10570"/>
              <a:gd name="connsiteY198" fmla="*/ 6900 h 10000"/>
              <a:gd name="connsiteX199" fmla="*/ 6536 w 10570"/>
              <a:gd name="connsiteY199" fmla="*/ 6790 h 10000"/>
              <a:gd name="connsiteX200" fmla="*/ 6656 w 10570"/>
              <a:gd name="connsiteY200" fmla="*/ 6790 h 10000"/>
              <a:gd name="connsiteX201" fmla="*/ 6645 w 10570"/>
              <a:gd name="connsiteY201" fmla="*/ 6488 h 10000"/>
              <a:gd name="connsiteX202" fmla="*/ 6547 w 10570"/>
              <a:gd name="connsiteY202" fmla="*/ 6296 h 10000"/>
              <a:gd name="connsiteX203" fmla="*/ 6634 w 10570"/>
              <a:gd name="connsiteY203" fmla="*/ 6351 h 10000"/>
              <a:gd name="connsiteX204" fmla="*/ 6645 w 10570"/>
              <a:gd name="connsiteY204" fmla="*/ 5885 h 10000"/>
              <a:gd name="connsiteX205" fmla="*/ 6513 w 10570"/>
              <a:gd name="connsiteY205" fmla="*/ 5665 h 10000"/>
              <a:gd name="connsiteX206" fmla="*/ 6634 w 10570"/>
              <a:gd name="connsiteY206" fmla="*/ 5679 h 10000"/>
              <a:gd name="connsiteX207" fmla="*/ 6623 w 10570"/>
              <a:gd name="connsiteY207" fmla="*/ 5446 h 10000"/>
              <a:gd name="connsiteX208" fmla="*/ 6481 w 10570"/>
              <a:gd name="connsiteY208" fmla="*/ 5199 h 10000"/>
              <a:gd name="connsiteX209" fmla="*/ 6481 w 10570"/>
              <a:gd name="connsiteY209" fmla="*/ 5117 h 10000"/>
              <a:gd name="connsiteX210" fmla="*/ 6054 w 10570"/>
              <a:gd name="connsiteY210" fmla="*/ 4444 h 10000"/>
              <a:gd name="connsiteX211" fmla="*/ 6350 w 10570"/>
              <a:gd name="connsiteY211" fmla="*/ 4774 h 10000"/>
              <a:gd name="connsiteX212" fmla="*/ 6700 w 10570"/>
              <a:gd name="connsiteY212" fmla="*/ 5007 h 10000"/>
              <a:gd name="connsiteX213" fmla="*/ 6710 w 10570"/>
              <a:gd name="connsiteY213" fmla="*/ 4911 h 10000"/>
              <a:gd name="connsiteX214" fmla="*/ 6929 w 10570"/>
              <a:gd name="connsiteY214" fmla="*/ 5075 h 10000"/>
              <a:gd name="connsiteX215" fmla="*/ 7093 w 10570"/>
              <a:gd name="connsiteY215" fmla="*/ 5089 h 10000"/>
              <a:gd name="connsiteX216" fmla="*/ 7354 w 10570"/>
              <a:gd name="connsiteY216" fmla="*/ 5226 h 10000"/>
              <a:gd name="connsiteX217" fmla="*/ 7629 w 10570"/>
              <a:gd name="connsiteY217" fmla="*/ 5405 h 10000"/>
              <a:gd name="connsiteX218" fmla="*/ 7464 w 10570"/>
              <a:gd name="connsiteY218" fmla="*/ 5117 h 10000"/>
              <a:gd name="connsiteX219" fmla="*/ 7290 w 10570"/>
              <a:gd name="connsiteY219" fmla="*/ 4966 h 10000"/>
              <a:gd name="connsiteX220" fmla="*/ 7235 w 10570"/>
              <a:gd name="connsiteY220" fmla="*/ 4815 h 10000"/>
              <a:gd name="connsiteX221" fmla="*/ 7104 w 10570"/>
              <a:gd name="connsiteY221" fmla="*/ 4664 h 10000"/>
              <a:gd name="connsiteX222" fmla="*/ 7104 w 10570"/>
              <a:gd name="connsiteY222" fmla="*/ 4499 h 10000"/>
              <a:gd name="connsiteX223" fmla="*/ 6961 w 10570"/>
              <a:gd name="connsiteY223" fmla="*/ 4376 h 10000"/>
              <a:gd name="connsiteX224" fmla="*/ 6941 w 10570"/>
              <a:gd name="connsiteY224" fmla="*/ 4266 h 10000"/>
              <a:gd name="connsiteX225" fmla="*/ 6743 w 10570"/>
              <a:gd name="connsiteY225" fmla="*/ 4129 h 10000"/>
              <a:gd name="connsiteX226" fmla="*/ 6645 w 10570"/>
              <a:gd name="connsiteY226" fmla="*/ 3923 h 10000"/>
              <a:gd name="connsiteX227" fmla="*/ 6317 w 10570"/>
              <a:gd name="connsiteY227" fmla="*/ 3772 h 10000"/>
              <a:gd name="connsiteX228" fmla="*/ 6120 w 10570"/>
              <a:gd name="connsiteY228" fmla="*/ 3727 h 10000"/>
              <a:gd name="connsiteX229" fmla="*/ 5978 w 10570"/>
              <a:gd name="connsiteY229" fmla="*/ 3649 h 10000"/>
              <a:gd name="connsiteX230" fmla="*/ 5792 w 10570"/>
              <a:gd name="connsiteY230" fmla="*/ 3525 h 10000"/>
              <a:gd name="connsiteX231" fmla="*/ 5672 w 10570"/>
              <a:gd name="connsiteY231" fmla="*/ 3388 h 10000"/>
              <a:gd name="connsiteX232" fmla="*/ 6186 w 10570"/>
              <a:gd name="connsiteY232" fmla="*/ 2867 h 10000"/>
              <a:gd name="connsiteX0" fmla="*/ 6186 w 10000"/>
              <a:gd name="connsiteY0" fmla="*/ 2867 h 10000"/>
              <a:gd name="connsiteX1" fmla="*/ 10000 w 10000"/>
              <a:gd name="connsiteY1" fmla="*/ 384 h 10000"/>
              <a:gd name="connsiteX2" fmla="*/ 6164 w 10000"/>
              <a:gd name="connsiteY2" fmla="*/ 2730 h 10000"/>
              <a:gd name="connsiteX3" fmla="*/ 5617 w 10000"/>
              <a:gd name="connsiteY3" fmla="*/ 3224 h 10000"/>
              <a:gd name="connsiteX4" fmla="*/ 5552 w 10000"/>
              <a:gd name="connsiteY4" fmla="*/ 2785 h 10000"/>
              <a:gd name="connsiteX5" fmla="*/ 5672 w 10000"/>
              <a:gd name="connsiteY5" fmla="*/ 1975 h 10000"/>
              <a:gd name="connsiteX6" fmla="*/ 5606 w 10000"/>
              <a:gd name="connsiteY6" fmla="*/ 1962 h 10000"/>
              <a:gd name="connsiteX7" fmla="*/ 5629 w 10000"/>
              <a:gd name="connsiteY7" fmla="*/ 1811 h 10000"/>
              <a:gd name="connsiteX8" fmla="*/ 5595 w 10000"/>
              <a:gd name="connsiteY8" fmla="*/ 1701 h 10000"/>
              <a:gd name="connsiteX9" fmla="*/ 5498 w 10000"/>
              <a:gd name="connsiteY9" fmla="*/ 1811 h 10000"/>
              <a:gd name="connsiteX10" fmla="*/ 5552 w 10000"/>
              <a:gd name="connsiteY10" fmla="*/ 1495 h 10000"/>
              <a:gd name="connsiteX11" fmla="*/ 5421 w 10000"/>
              <a:gd name="connsiteY11" fmla="*/ 1180 h 10000"/>
              <a:gd name="connsiteX12" fmla="*/ 5333 w 10000"/>
              <a:gd name="connsiteY12" fmla="*/ 1056 h 10000"/>
              <a:gd name="connsiteX13" fmla="*/ 5279 w 10000"/>
              <a:gd name="connsiteY13" fmla="*/ 837 h 10000"/>
              <a:gd name="connsiteX14" fmla="*/ 5169 w 10000"/>
              <a:gd name="connsiteY14" fmla="*/ 398 h 10000"/>
              <a:gd name="connsiteX15" fmla="*/ 5104 w 10000"/>
              <a:gd name="connsiteY15" fmla="*/ 645 h 10000"/>
              <a:gd name="connsiteX16" fmla="*/ 5116 w 10000"/>
              <a:gd name="connsiteY16" fmla="*/ 850 h 10000"/>
              <a:gd name="connsiteX17" fmla="*/ 5050 w 10000"/>
              <a:gd name="connsiteY17" fmla="*/ 1001 h 10000"/>
              <a:gd name="connsiteX18" fmla="*/ 5028 w 10000"/>
              <a:gd name="connsiteY18" fmla="*/ 1180 h 10000"/>
              <a:gd name="connsiteX19" fmla="*/ 4973 w 10000"/>
              <a:gd name="connsiteY19" fmla="*/ 1344 h 10000"/>
              <a:gd name="connsiteX20" fmla="*/ 4951 w 10000"/>
              <a:gd name="connsiteY20" fmla="*/ 1550 h 10000"/>
              <a:gd name="connsiteX21" fmla="*/ 4885 w 10000"/>
              <a:gd name="connsiteY21" fmla="*/ 1756 h 10000"/>
              <a:gd name="connsiteX22" fmla="*/ 4994 w 10000"/>
              <a:gd name="connsiteY22" fmla="*/ 2195 h 10000"/>
              <a:gd name="connsiteX23" fmla="*/ 5050 w 10000"/>
              <a:gd name="connsiteY23" fmla="*/ 2428 h 10000"/>
              <a:gd name="connsiteX24" fmla="*/ 4875 w 10000"/>
              <a:gd name="connsiteY24" fmla="*/ 1948 h 10000"/>
              <a:gd name="connsiteX25" fmla="*/ 4732 w 10000"/>
              <a:gd name="connsiteY25" fmla="*/ 1536 h 10000"/>
              <a:gd name="connsiteX26" fmla="*/ 4656 w 10000"/>
              <a:gd name="connsiteY26" fmla="*/ 1468 h 10000"/>
              <a:gd name="connsiteX27" fmla="*/ 4470 w 10000"/>
              <a:gd name="connsiteY27" fmla="*/ 1289 h 10000"/>
              <a:gd name="connsiteX28" fmla="*/ 4448 w 10000"/>
              <a:gd name="connsiteY28" fmla="*/ 1399 h 10000"/>
              <a:gd name="connsiteX29" fmla="*/ 4262 w 10000"/>
              <a:gd name="connsiteY29" fmla="*/ 1180 h 10000"/>
              <a:gd name="connsiteX30" fmla="*/ 4120 w 10000"/>
              <a:gd name="connsiteY30" fmla="*/ 1001 h 10000"/>
              <a:gd name="connsiteX31" fmla="*/ 4010 w 10000"/>
              <a:gd name="connsiteY31" fmla="*/ 974 h 10000"/>
              <a:gd name="connsiteX32" fmla="*/ 3770 w 10000"/>
              <a:gd name="connsiteY32" fmla="*/ 892 h 10000"/>
              <a:gd name="connsiteX33" fmla="*/ 3826 w 10000"/>
              <a:gd name="connsiteY33" fmla="*/ 1043 h 10000"/>
              <a:gd name="connsiteX34" fmla="*/ 3673 w 10000"/>
              <a:gd name="connsiteY34" fmla="*/ 809 h 10000"/>
              <a:gd name="connsiteX35" fmla="*/ 3507 w 10000"/>
              <a:gd name="connsiteY35" fmla="*/ 741 h 10000"/>
              <a:gd name="connsiteX36" fmla="*/ 3497 w 10000"/>
              <a:gd name="connsiteY36" fmla="*/ 837 h 10000"/>
              <a:gd name="connsiteX37" fmla="*/ 3312 w 10000"/>
              <a:gd name="connsiteY37" fmla="*/ 508 h 10000"/>
              <a:gd name="connsiteX38" fmla="*/ 3268 w 10000"/>
              <a:gd name="connsiteY38" fmla="*/ 576 h 10000"/>
              <a:gd name="connsiteX39" fmla="*/ 3093 w 10000"/>
              <a:gd name="connsiteY39" fmla="*/ 274 h 10000"/>
              <a:gd name="connsiteX40" fmla="*/ 3072 w 10000"/>
              <a:gd name="connsiteY40" fmla="*/ 357 h 10000"/>
              <a:gd name="connsiteX41" fmla="*/ 2863 w 10000"/>
              <a:gd name="connsiteY41" fmla="*/ 146 h 10000"/>
              <a:gd name="connsiteX42" fmla="*/ 2513 w 10000"/>
              <a:gd name="connsiteY42" fmla="*/ 0 h 10000"/>
              <a:gd name="connsiteX43" fmla="*/ 2819 w 10000"/>
              <a:gd name="connsiteY43" fmla="*/ 370 h 10000"/>
              <a:gd name="connsiteX44" fmla="*/ 3060 w 10000"/>
              <a:gd name="connsiteY44" fmla="*/ 700 h 10000"/>
              <a:gd name="connsiteX45" fmla="*/ 3049 w 10000"/>
              <a:gd name="connsiteY45" fmla="*/ 809 h 10000"/>
              <a:gd name="connsiteX46" fmla="*/ 3301 w 10000"/>
              <a:gd name="connsiteY46" fmla="*/ 1139 h 10000"/>
              <a:gd name="connsiteX47" fmla="*/ 3246 w 10000"/>
              <a:gd name="connsiteY47" fmla="*/ 1221 h 10000"/>
              <a:gd name="connsiteX48" fmla="*/ 3410 w 10000"/>
              <a:gd name="connsiteY48" fmla="*/ 1660 h 10000"/>
              <a:gd name="connsiteX49" fmla="*/ 3486 w 10000"/>
              <a:gd name="connsiteY49" fmla="*/ 1715 h 10000"/>
              <a:gd name="connsiteX50" fmla="*/ 3378 w 10000"/>
              <a:gd name="connsiteY50" fmla="*/ 1742 h 10000"/>
              <a:gd name="connsiteX51" fmla="*/ 3541 w 10000"/>
              <a:gd name="connsiteY51" fmla="*/ 2112 h 10000"/>
              <a:gd name="connsiteX52" fmla="*/ 3607 w 10000"/>
              <a:gd name="connsiteY52" fmla="*/ 2318 h 10000"/>
              <a:gd name="connsiteX53" fmla="*/ 3770 w 10000"/>
              <a:gd name="connsiteY53" fmla="*/ 2497 h 10000"/>
              <a:gd name="connsiteX54" fmla="*/ 3923 w 10000"/>
              <a:gd name="connsiteY54" fmla="*/ 2689 h 10000"/>
              <a:gd name="connsiteX55" fmla="*/ 4055 w 10000"/>
              <a:gd name="connsiteY55" fmla="*/ 2716 h 10000"/>
              <a:gd name="connsiteX56" fmla="*/ 3694 w 10000"/>
              <a:gd name="connsiteY56" fmla="*/ 2538 h 10000"/>
              <a:gd name="connsiteX57" fmla="*/ 3465 w 10000"/>
              <a:gd name="connsiteY57" fmla="*/ 2483 h 10000"/>
              <a:gd name="connsiteX58" fmla="*/ 3291 w 10000"/>
              <a:gd name="connsiteY58" fmla="*/ 2414 h 10000"/>
              <a:gd name="connsiteX59" fmla="*/ 3125 w 10000"/>
              <a:gd name="connsiteY59" fmla="*/ 2414 h 10000"/>
              <a:gd name="connsiteX60" fmla="*/ 2885 w 10000"/>
              <a:gd name="connsiteY60" fmla="*/ 2401 h 10000"/>
              <a:gd name="connsiteX61" fmla="*/ 2766 w 10000"/>
              <a:gd name="connsiteY61" fmla="*/ 2401 h 10000"/>
              <a:gd name="connsiteX62" fmla="*/ 2809 w 10000"/>
              <a:gd name="connsiteY62" fmla="*/ 2565 h 10000"/>
              <a:gd name="connsiteX63" fmla="*/ 2579 w 10000"/>
              <a:gd name="connsiteY63" fmla="*/ 2442 h 10000"/>
              <a:gd name="connsiteX64" fmla="*/ 2371 w 10000"/>
              <a:gd name="connsiteY64" fmla="*/ 2469 h 10000"/>
              <a:gd name="connsiteX65" fmla="*/ 2022 w 10000"/>
              <a:gd name="connsiteY65" fmla="*/ 2593 h 10000"/>
              <a:gd name="connsiteX66" fmla="*/ 2098 w 10000"/>
              <a:gd name="connsiteY66" fmla="*/ 2743 h 10000"/>
              <a:gd name="connsiteX67" fmla="*/ 1967 w 10000"/>
              <a:gd name="connsiteY67" fmla="*/ 2716 h 10000"/>
              <a:gd name="connsiteX68" fmla="*/ 1814 w 10000"/>
              <a:gd name="connsiteY68" fmla="*/ 2730 h 10000"/>
              <a:gd name="connsiteX69" fmla="*/ 1662 w 10000"/>
              <a:gd name="connsiteY69" fmla="*/ 2689 h 10000"/>
              <a:gd name="connsiteX70" fmla="*/ 1672 w 10000"/>
              <a:gd name="connsiteY70" fmla="*/ 2853 h 10000"/>
              <a:gd name="connsiteX71" fmla="*/ 1497 w 10000"/>
              <a:gd name="connsiteY71" fmla="*/ 2785 h 10000"/>
              <a:gd name="connsiteX72" fmla="*/ 1344 w 10000"/>
              <a:gd name="connsiteY72" fmla="*/ 2826 h 10000"/>
              <a:gd name="connsiteX73" fmla="*/ 1400 w 10000"/>
              <a:gd name="connsiteY73" fmla="*/ 2922 h 10000"/>
              <a:gd name="connsiteX74" fmla="*/ 1203 w 10000"/>
              <a:gd name="connsiteY74" fmla="*/ 2853 h 10000"/>
              <a:gd name="connsiteX75" fmla="*/ 1005 w 10000"/>
              <a:gd name="connsiteY75" fmla="*/ 2867 h 10000"/>
              <a:gd name="connsiteX76" fmla="*/ 885 w 10000"/>
              <a:gd name="connsiteY76" fmla="*/ 2826 h 10000"/>
              <a:gd name="connsiteX77" fmla="*/ 656 w 10000"/>
              <a:gd name="connsiteY77" fmla="*/ 2826 h 10000"/>
              <a:gd name="connsiteX78" fmla="*/ 481 w 10000"/>
              <a:gd name="connsiteY78" fmla="*/ 2785 h 10000"/>
              <a:gd name="connsiteX79" fmla="*/ 306 w 10000"/>
              <a:gd name="connsiteY79" fmla="*/ 2812 h 10000"/>
              <a:gd name="connsiteX80" fmla="*/ 0 w 10000"/>
              <a:gd name="connsiteY80" fmla="*/ 2881 h 10000"/>
              <a:gd name="connsiteX81" fmla="*/ 240 w 10000"/>
              <a:gd name="connsiteY81" fmla="*/ 3032 h 10000"/>
              <a:gd name="connsiteX82" fmla="*/ 324 w 10000"/>
              <a:gd name="connsiteY82" fmla="*/ 3100 h 10000"/>
              <a:gd name="connsiteX83" fmla="*/ 579 w 10000"/>
              <a:gd name="connsiteY83" fmla="*/ 3128 h 10000"/>
              <a:gd name="connsiteX84" fmla="*/ 569 w 10000"/>
              <a:gd name="connsiteY84" fmla="*/ 3210 h 10000"/>
              <a:gd name="connsiteX85" fmla="*/ 951 w 10000"/>
              <a:gd name="connsiteY85" fmla="*/ 3210 h 10000"/>
              <a:gd name="connsiteX86" fmla="*/ 863 w 10000"/>
              <a:gd name="connsiteY86" fmla="*/ 3347 h 10000"/>
              <a:gd name="connsiteX87" fmla="*/ 1147 w 10000"/>
              <a:gd name="connsiteY87" fmla="*/ 3361 h 10000"/>
              <a:gd name="connsiteX88" fmla="*/ 1093 w 10000"/>
              <a:gd name="connsiteY88" fmla="*/ 3443 h 10000"/>
              <a:gd name="connsiteX89" fmla="*/ 1203 w 10000"/>
              <a:gd name="connsiteY89" fmla="*/ 3443 h 10000"/>
              <a:gd name="connsiteX90" fmla="*/ 1311 w 10000"/>
              <a:gd name="connsiteY90" fmla="*/ 3498 h 10000"/>
              <a:gd name="connsiteX91" fmla="*/ 1530 w 10000"/>
              <a:gd name="connsiteY91" fmla="*/ 3484 h 10000"/>
              <a:gd name="connsiteX92" fmla="*/ 1421 w 10000"/>
              <a:gd name="connsiteY92" fmla="*/ 3621 h 10000"/>
              <a:gd name="connsiteX93" fmla="*/ 1574 w 10000"/>
              <a:gd name="connsiteY93" fmla="*/ 3704 h 10000"/>
              <a:gd name="connsiteX94" fmla="*/ 1706 w 10000"/>
              <a:gd name="connsiteY94" fmla="*/ 3759 h 10000"/>
              <a:gd name="connsiteX95" fmla="*/ 2054 w 10000"/>
              <a:gd name="connsiteY95" fmla="*/ 3759 h 10000"/>
              <a:gd name="connsiteX96" fmla="*/ 1935 w 10000"/>
              <a:gd name="connsiteY96" fmla="*/ 3896 h 10000"/>
              <a:gd name="connsiteX97" fmla="*/ 2098 w 10000"/>
              <a:gd name="connsiteY97" fmla="*/ 4005 h 10000"/>
              <a:gd name="connsiteX98" fmla="*/ 2207 w 10000"/>
              <a:gd name="connsiteY98" fmla="*/ 4060 h 10000"/>
              <a:gd name="connsiteX99" fmla="*/ 2394 w 10000"/>
              <a:gd name="connsiteY99" fmla="*/ 4074 h 10000"/>
              <a:gd name="connsiteX100" fmla="*/ 2536 w 10000"/>
              <a:gd name="connsiteY100" fmla="*/ 4060 h 10000"/>
              <a:gd name="connsiteX101" fmla="*/ 2437 w 10000"/>
              <a:gd name="connsiteY101" fmla="*/ 4184 h 10000"/>
              <a:gd name="connsiteX102" fmla="*/ 2700 w 10000"/>
              <a:gd name="connsiteY102" fmla="*/ 4252 h 10000"/>
              <a:gd name="connsiteX103" fmla="*/ 2776 w 10000"/>
              <a:gd name="connsiteY103" fmla="*/ 4294 h 10000"/>
              <a:gd name="connsiteX104" fmla="*/ 3016 w 10000"/>
              <a:gd name="connsiteY104" fmla="*/ 4307 h 10000"/>
              <a:gd name="connsiteX105" fmla="*/ 2722 w 10000"/>
              <a:gd name="connsiteY105" fmla="*/ 4486 h 10000"/>
              <a:gd name="connsiteX106" fmla="*/ 2284 w 10000"/>
              <a:gd name="connsiteY106" fmla="*/ 4966 h 10000"/>
              <a:gd name="connsiteX107" fmla="*/ 2383 w 10000"/>
              <a:gd name="connsiteY107" fmla="*/ 5062 h 10000"/>
              <a:gd name="connsiteX108" fmla="*/ 2117 w 10000"/>
              <a:gd name="connsiteY108" fmla="*/ 5167 h 10000"/>
              <a:gd name="connsiteX109" fmla="*/ 1770 w 10000"/>
              <a:gd name="connsiteY109" fmla="*/ 5542 h 10000"/>
              <a:gd name="connsiteX110" fmla="*/ 2000 w 10000"/>
              <a:gd name="connsiteY110" fmla="*/ 5706 h 10000"/>
              <a:gd name="connsiteX111" fmla="*/ 1618 w 10000"/>
              <a:gd name="connsiteY111" fmla="*/ 5898 h 10000"/>
              <a:gd name="connsiteX112" fmla="*/ 1366 w 10000"/>
              <a:gd name="connsiteY112" fmla="*/ 6241 h 10000"/>
              <a:gd name="connsiteX113" fmla="*/ 1553 w 10000"/>
              <a:gd name="connsiteY113" fmla="*/ 6324 h 10000"/>
              <a:gd name="connsiteX114" fmla="*/ 1126 w 10000"/>
              <a:gd name="connsiteY114" fmla="*/ 6612 h 10000"/>
              <a:gd name="connsiteX115" fmla="*/ 1203 w 10000"/>
              <a:gd name="connsiteY115" fmla="*/ 6653 h 10000"/>
              <a:gd name="connsiteX116" fmla="*/ 928 w 10000"/>
              <a:gd name="connsiteY116" fmla="*/ 6831 h 10000"/>
              <a:gd name="connsiteX117" fmla="*/ 710 w 10000"/>
              <a:gd name="connsiteY117" fmla="*/ 6996 h 10000"/>
              <a:gd name="connsiteX118" fmla="*/ 787 w 10000"/>
              <a:gd name="connsiteY118" fmla="*/ 7023 h 10000"/>
              <a:gd name="connsiteX119" fmla="*/ 459 w 10000"/>
              <a:gd name="connsiteY119" fmla="*/ 7298 h 10000"/>
              <a:gd name="connsiteX120" fmla="*/ 229 w 10000"/>
              <a:gd name="connsiteY120" fmla="*/ 7723 h 10000"/>
              <a:gd name="connsiteX121" fmla="*/ 612 w 10000"/>
              <a:gd name="connsiteY121" fmla="*/ 7586 h 10000"/>
              <a:gd name="connsiteX122" fmla="*/ 831 w 10000"/>
              <a:gd name="connsiteY122" fmla="*/ 7407 h 10000"/>
              <a:gd name="connsiteX123" fmla="*/ 841 w 10000"/>
              <a:gd name="connsiteY123" fmla="*/ 7503 h 10000"/>
              <a:gd name="connsiteX124" fmla="*/ 994 w 10000"/>
              <a:gd name="connsiteY124" fmla="*/ 7339 h 10000"/>
              <a:gd name="connsiteX125" fmla="*/ 1016 w 10000"/>
              <a:gd name="connsiteY125" fmla="*/ 7421 h 10000"/>
              <a:gd name="connsiteX126" fmla="*/ 1224 w 10000"/>
              <a:gd name="connsiteY126" fmla="*/ 7119 h 10000"/>
              <a:gd name="connsiteX127" fmla="*/ 1213 w 10000"/>
              <a:gd name="connsiteY127" fmla="*/ 7311 h 10000"/>
              <a:gd name="connsiteX128" fmla="*/ 1443 w 10000"/>
              <a:gd name="connsiteY128" fmla="*/ 7174 h 10000"/>
              <a:gd name="connsiteX129" fmla="*/ 1443 w 10000"/>
              <a:gd name="connsiteY129" fmla="*/ 7257 h 10000"/>
              <a:gd name="connsiteX130" fmla="*/ 1782 w 10000"/>
              <a:gd name="connsiteY130" fmla="*/ 6872 h 10000"/>
              <a:gd name="connsiteX131" fmla="*/ 1738 w 10000"/>
              <a:gd name="connsiteY131" fmla="*/ 7160 h 10000"/>
              <a:gd name="connsiteX132" fmla="*/ 2088 w 10000"/>
              <a:gd name="connsiteY132" fmla="*/ 7010 h 10000"/>
              <a:gd name="connsiteX133" fmla="*/ 2284 w 10000"/>
              <a:gd name="connsiteY133" fmla="*/ 6722 h 10000"/>
              <a:gd name="connsiteX134" fmla="*/ 2317 w 10000"/>
              <a:gd name="connsiteY134" fmla="*/ 7010 h 10000"/>
              <a:gd name="connsiteX135" fmla="*/ 2710 w 10000"/>
              <a:gd name="connsiteY135" fmla="*/ 6776 h 10000"/>
              <a:gd name="connsiteX136" fmla="*/ 2875 w 10000"/>
              <a:gd name="connsiteY136" fmla="*/ 6543 h 10000"/>
              <a:gd name="connsiteX137" fmla="*/ 2906 w 10000"/>
              <a:gd name="connsiteY137" fmla="*/ 6818 h 10000"/>
              <a:gd name="connsiteX138" fmla="*/ 3355 w 10000"/>
              <a:gd name="connsiteY138" fmla="*/ 6475 h 10000"/>
              <a:gd name="connsiteX139" fmla="*/ 3475 w 10000"/>
              <a:gd name="connsiteY139" fmla="*/ 6145 h 10000"/>
              <a:gd name="connsiteX140" fmla="*/ 3537 w 10000"/>
              <a:gd name="connsiteY140" fmla="*/ 6379 h 10000"/>
              <a:gd name="connsiteX141" fmla="*/ 3826 w 10000"/>
              <a:gd name="connsiteY141" fmla="*/ 6063 h 10000"/>
              <a:gd name="connsiteX142" fmla="*/ 4000 w 10000"/>
              <a:gd name="connsiteY142" fmla="*/ 5734 h 10000"/>
              <a:gd name="connsiteX143" fmla="*/ 4459 w 10000"/>
              <a:gd name="connsiteY143" fmla="*/ 4993 h 10000"/>
              <a:gd name="connsiteX144" fmla="*/ 3989 w 10000"/>
              <a:gd name="connsiteY144" fmla="*/ 5871 h 10000"/>
              <a:gd name="connsiteX145" fmla="*/ 4000 w 10000"/>
              <a:gd name="connsiteY145" fmla="*/ 6077 h 10000"/>
              <a:gd name="connsiteX146" fmla="*/ 3891 w 10000"/>
              <a:gd name="connsiteY146" fmla="*/ 6420 h 10000"/>
              <a:gd name="connsiteX147" fmla="*/ 3826 w 10000"/>
              <a:gd name="connsiteY147" fmla="*/ 6927 h 10000"/>
              <a:gd name="connsiteX148" fmla="*/ 3902 w 10000"/>
              <a:gd name="connsiteY148" fmla="*/ 6845 h 10000"/>
              <a:gd name="connsiteX149" fmla="*/ 3814 w 10000"/>
              <a:gd name="connsiteY149" fmla="*/ 7147 h 10000"/>
              <a:gd name="connsiteX150" fmla="*/ 3814 w 10000"/>
              <a:gd name="connsiteY150" fmla="*/ 7476 h 10000"/>
              <a:gd name="connsiteX151" fmla="*/ 3956 w 10000"/>
              <a:gd name="connsiteY151" fmla="*/ 7394 h 10000"/>
              <a:gd name="connsiteX152" fmla="*/ 3869 w 10000"/>
              <a:gd name="connsiteY152" fmla="*/ 7819 h 10000"/>
              <a:gd name="connsiteX153" fmla="*/ 3902 w 10000"/>
              <a:gd name="connsiteY153" fmla="*/ 8272 h 10000"/>
              <a:gd name="connsiteX154" fmla="*/ 4032 w 10000"/>
              <a:gd name="connsiteY154" fmla="*/ 8134 h 10000"/>
              <a:gd name="connsiteX155" fmla="*/ 3857 w 10000"/>
              <a:gd name="connsiteY155" fmla="*/ 8711 h 10000"/>
              <a:gd name="connsiteX156" fmla="*/ 3979 w 10000"/>
              <a:gd name="connsiteY156" fmla="*/ 8711 h 10000"/>
              <a:gd name="connsiteX157" fmla="*/ 3826 w 10000"/>
              <a:gd name="connsiteY157" fmla="*/ 8985 h 10000"/>
              <a:gd name="connsiteX158" fmla="*/ 3945 w 10000"/>
              <a:gd name="connsiteY158" fmla="*/ 8999 h 10000"/>
              <a:gd name="connsiteX159" fmla="*/ 3789 w 10000"/>
              <a:gd name="connsiteY159" fmla="*/ 9259 h 10000"/>
              <a:gd name="connsiteX160" fmla="*/ 3810 w 10000"/>
              <a:gd name="connsiteY160" fmla="*/ 9438 h 10000"/>
              <a:gd name="connsiteX161" fmla="*/ 3716 w 10000"/>
              <a:gd name="connsiteY161" fmla="*/ 9753 h 10000"/>
              <a:gd name="connsiteX162" fmla="*/ 3803 w 10000"/>
              <a:gd name="connsiteY162" fmla="*/ 10000 h 10000"/>
              <a:gd name="connsiteX163" fmla="*/ 4044 w 10000"/>
              <a:gd name="connsiteY163" fmla="*/ 9547 h 10000"/>
              <a:gd name="connsiteX164" fmla="*/ 4044 w 10000"/>
              <a:gd name="connsiteY164" fmla="*/ 9342 h 10000"/>
              <a:gd name="connsiteX165" fmla="*/ 4098 w 10000"/>
              <a:gd name="connsiteY165" fmla="*/ 9451 h 10000"/>
              <a:gd name="connsiteX166" fmla="*/ 4219 w 10000"/>
              <a:gd name="connsiteY166" fmla="*/ 8861 h 10000"/>
              <a:gd name="connsiteX167" fmla="*/ 4292 w 10000"/>
              <a:gd name="connsiteY167" fmla="*/ 8999 h 10000"/>
              <a:gd name="connsiteX168" fmla="*/ 4389 w 10000"/>
              <a:gd name="connsiteY168" fmla="*/ 8404 h 10000"/>
              <a:gd name="connsiteX169" fmla="*/ 4466 w 10000"/>
              <a:gd name="connsiteY169" fmla="*/ 8555 h 10000"/>
              <a:gd name="connsiteX170" fmla="*/ 4634 w 10000"/>
              <a:gd name="connsiteY170" fmla="*/ 8176 h 10000"/>
              <a:gd name="connsiteX171" fmla="*/ 4634 w 10000"/>
              <a:gd name="connsiteY171" fmla="*/ 7929 h 10000"/>
              <a:gd name="connsiteX172" fmla="*/ 4707 w 10000"/>
              <a:gd name="connsiteY172" fmla="*/ 8034 h 10000"/>
              <a:gd name="connsiteX173" fmla="*/ 4740 w 10000"/>
              <a:gd name="connsiteY173" fmla="*/ 8176 h 10000"/>
              <a:gd name="connsiteX174" fmla="*/ 4948 w 10000"/>
              <a:gd name="connsiteY174" fmla="*/ 7805 h 10000"/>
              <a:gd name="connsiteX175" fmla="*/ 4951 w 10000"/>
              <a:gd name="connsiteY175" fmla="*/ 7421 h 10000"/>
              <a:gd name="connsiteX176" fmla="*/ 5060 w 10000"/>
              <a:gd name="connsiteY176" fmla="*/ 7545 h 10000"/>
              <a:gd name="connsiteX177" fmla="*/ 5257 w 10000"/>
              <a:gd name="connsiteY177" fmla="*/ 7092 h 10000"/>
              <a:gd name="connsiteX178" fmla="*/ 5192 w 10000"/>
              <a:gd name="connsiteY178" fmla="*/ 6735 h 10000"/>
              <a:gd name="connsiteX179" fmla="*/ 5322 w 10000"/>
              <a:gd name="connsiteY179" fmla="*/ 6914 h 10000"/>
              <a:gd name="connsiteX180" fmla="*/ 5453 w 10000"/>
              <a:gd name="connsiteY180" fmla="*/ 6200 h 10000"/>
              <a:gd name="connsiteX181" fmla="*/ 5442 w 10000"/>
              <a:gd name="connsiteY181" fmla="*/ 5597 h 10000"/>
              <a:gd name="connsiteX182" fmla="*/ 5552 w 10000"/>
              <a:gd name="connsiteY182" fmla="*/ 6077 h 10000"/>
              <a:gd name="connsiteX183" fmla="*/ 5629 w 10000"/>
              <a:gd name="connsiteY183" fmla="*/ 5995 h 10000"/>
              <a:gd name="connsiteX184" fmla="*/ 5694 w 10000"/>
              <a:gd name="connsiteY184" fmla="*/ 6365 h 10000"/>
              <a:gd name="connsiteX185" fmla="*/ 5759 w 10000"/>
              <a:gd name="connsiteY185" fmla="*/ 6488 h 10000"/>
              <a:gd name="connsiteX186" fmla="*/ 5858 w 10000"/>
              <a:gd name="connsiteY186" fmla="*/ 6461 h 10000"/>
              <a:gd name="connsiteX187" fmla="*/ 5880 w 10000"/>
              <a:gd name="connsiteY187" fmla="*/ 6667 h 10000"/>
              <a:gd name="connsiteX188" fmla="*/ 6098 w 10000"/>
              <a:gd name="connsiteY188" fmla="*/ 6941 h 10000"/>
              <a:gd name="connsiteX189" fmla="*/ 6175 w 10000"/>
              <a:gd name="connsiteY189" fmla="*/ 6790 h 10000"/>
              <a:gd name="connsiteX190" fmla="*/ 6295 w 10000"/>
              <a:gd name="connsiteY190" fmla="*/ 7188 h 10000"/>
              <a:gd name="connsiteX191" fmla="*/ 6481 w 10000"/>
              <a:gd name="connsiteY191" fmla="*/ 7394 h 10000"/>
              <a:gd name="connsiteX192" fmla="*/ 6645 w 10000"/>
              <a:gd name="connsiteY192" fmla="*/ 7997 h 10000"/>
              <a:gd name="connsiteX193" fmla="*/ 6776 w 10000"/>
              <a:gd name="connsiteY193" fmla="*/ 8244 h 10000"/>
              <a:gd name="connsiteX194" fmla="*/ 6754 w 10000"/>
              <a:gd name="connsiteY194" fmla="*/ 7668 h 10000"/>
              <a:gd name="connsiteX195" fmla="*/ 6645 w 10000"/>
              <a:gd name="connsiteY195" fmla="*/ 7270 h 10000"/>
              <a:gd name="connsiteX196" fmla="*/ 6710 w 10000"/>
              <a:gd name="connsiteY196" fmla="*/ 7243 h 10000"/>
              <a:gd name="connsiteX197" fmla="*/ 6613 w 10000"/>
              <a:gd name="connsiteY197" fmla="*/ 6900 h 10000"/>
              <a:gd name="connsiteX198" fmla="*/ 6536 w 10000"/>
              <a:gd name="connsiteY198" fmla="*/ 6790 h 10000"/>
              <a:gd name="connsiteX199" fmla="*/ 6656 w 10000"/>
              <a:gd name="connsiteY199" fmla="*/ 6790 h 10000"/>
              <a:gd name="connsiteX200" fmla="*/ 6645 w 10000"/>
              <a:gd name="connsiteY200" fmla="*/ 6488 h 10000"/>
              <a:gd name="connsiteX201" fmla="*/ 6547 w 10000"/>
              <a:gd name="connsiteY201" fmla="*/ 6296 h 10000"/>
              <a:gd name="connsiteX202" fmla="*/ 6634 w 10000"/>
              <a:gd name="connsiteY202" fmla="*/ 6351 h 10000"/>
              <a:gd name="connsiteX203" fmla="*/ 6645 w 10000"/>
              <a:gd name="connsiteY203" fmla="*/ 5885 h 10000"/>
              <a:gd name="connsiteX204" fmla="*/ 6513 w 10000"/>
              <a:gd name="connsiteY204" fmla="*/ 5665 h 10000"/>
              <a:gd name="connsiteX205" fmla="*/ 6634 w 10000"/>
              <a:gd name="connsiteY205" fmla="*/ 5679 h 10000"/>
              <a:gd name="connsiteX206" fmla="*/ 6623 w 10000"/>
              <a:gd name="connsiteY206" fmla="*/ 5446 h 10000"/>
              <a:gd name="connsiteX207" fmla="*/ 6481 w 10000"/>
              <a:gd name="connsiteY207" fmla="*/ 5199 h 10000"/>
              <a:gd name="connsiteX208" fmla="*/ 6481 w 10000"/>
              <a:gd name="connsiteY208" fmla="*/ 5117 h 10000"/>
              <a:gd name="connsiteX209" fmla="*/ 6054 w 10000"/>
              <a:gd name="connsiteY209" fmla="*/ 4444 h 10000"/>
              <a:gd name="connsiteX210" fmla="*/ 6350 w 10000"/>
              <a:gd name="connsiteY210" fmla="*/ 4774 h 10000"/>
              <a:gd name="connsiteX211" fmla="*/ 6700 w 10000"/>
              <a:gd name="connsiteY211" fmla="*/ 5007 h 10000"/>
              <a:gd name="connsiteX212" fmla="*/ 6710 w 10000"/>
              <a:gd name="connsiteY212" fmla="*/ 4911 h 10000"/>
              <a:gd name="connsiteX213" fmla="*/ 6929 w 10000"/>
              <a:gd name="connsiteY213" fmla="*/ 5075 h 10000"/>
              <a:gd name="connsiteX214" fmla="*/ 7093 w 10000"/>
              <a:gd name="connsiteY214" fmla="*/ 5089 h 10000"/>
              <a:gd name="connsiteX215" fmla="*/ 7354 w 10000"/>
              <a:gd name="connsiteY215" fmla="*/ 5226 h 10000"/>
              <a:gd name="connsiteX216" fmla="*/ 7629 w 10000"/>
              <a:gd name="connsiteY216" fmla="*/ 5405 h 10000"/>
              <a:gd name="connsiteX217" fmla="*/ 7464 w 10000"/>
              <a:gd name="connsiteY217" fmla="*/ 5117 h 10000"/>
              <a:gd name="connsiteX218" fmla="*/ 7290 w 10000"/>
              <a:gd name="connsiteY218" fmla="*/ 4966 h 10000"/>
              <a:gd name="connsiteX219" fmla="*/ 7235 w 10000"/>
              <a:gd name="connsiteY219" fmla="*/ 4815 h 10000"/>
              <a:gd name="connsiteX220" fmla="*/ 7104 w 10000"/>
              <a:gd name="connsiteY220" fmla="*/ 4664 h 10000"/>
              <a:gd name="connsiteX221" fmla="*/ 7104 w 10000"/>
              <a:gd name="connsiteY221" fmla="*/ 4499 h 10000"/>
              <a:gd name="connsiteX222" fmla="*/ 6961 w 10000"/>
              <a:gd name="connsiteY222" fmla="*/ 4376 h 10000"/>
              <a:gd name="connsiteX223" fmla="*/ 6941 w 10000"/>
              <a:gd name="connsiteY223" fmla="*/ 4266 h 10000"/>
              <a:gd name="connsiteX224" fmla="*/ 6743 w 10000"/>
              <a:gd name="connsiteY224" fmla="*/ 4129 h 10000"/>
              <a:gd name="connsiteX225" fmla="*/ 6645 w 10000"/>
              <a:gd name="connsiteY225" fmla="*/ 3923 h 10000"/>
              <a:gd name="connsiteX226" fmla="*/ 6317 w 10000"/>
              <a:gd name="connsiteY226" fmla="*/ 3772 h 10000"/>
              <a:gd name="connsiteX227" fmla="*/ 6120 w 10000"/>
              <a:gd name="connsiteY227" fmla="*/ 3727 h 10000"/>
              <a:gd name="connsiteX228" fmla="*/ 5978 w 10000"/>
              <a:gd name="connsiteY228" fmla="*/ 3649 h 10000"/>
              <a:gd name="connsiteX229" fmla="*/ 5792 w 10000"/>
              <a:gd name="connsiteY229" fmla="*/ 3525 h 10000"/>
              <a:gd name="connsiteX230" fmla="*/ 5672 w 10000"/>
              <a:gd name="connsiteY230" fmla="*/ 3388 h 10000"/>
              <a:gd name="connsiteX231" fmla="*/ 6186 w 10000"/>
              <a:gd name="connsiteY231" fmla="*/ 2867 h 10000"/>
              <a:gd name="connsiteX0" fmla="*/ 6186 w 7629"/>
              <a:gd name="connsiteY0" fmla="*/ 2867 h 10000"/>
              <a:gd name="connsiteX1" fmla="*/ 6164 w 7629"/>
              <a:gd name="connsiteY1" fmla="*/ 2730 h 10000"/>
              <a:gd name="connsiteX2" fmla="*/ 5617 w 7629"/>
              <a:gd name="connsiteY2" fmla="*/ 3224 h 10000"/>
              <a:gd name="connsiteX3" fmla="*/ 5552 w 7629"/>
              <a:gd name="connsiteY3" fmla="*/ 2785 h 10000"/>
              <a:gd name="connsiteX4" fmla="*/ 5672 w 7629"/>
              <a:gd name="connsiteY4" fmla="*/ 1975 h 10000"/>
              <a:gd name="connsiteX5" fmla="*/ 5606 w 7629"/>
              <a:gd name="connsiteY5" fmla="*/ 1962 h 10000"/>
              <a:gd name="connsiteX6" fmla="*/ 5629 w 7629"/>
              <a:gd name="connsiteY6" fmla="*/ 1811 h 10000"/>
              <a:gd name="connsiteX7" fmla="*/ 5595 w 7629"/>
              <a:gd name="connsiteY7" fmla="*/ 1701 h 10000"/>
              <a:gd name="connsiteX8" fmla="*/ 5498 w 7629"/>
              <a:gd name="connsiteY8" fmla="*/ 1811 h 10000"/>
              <a:gd name="connsiteX9" fmla="*/ 5552 w 7629"/>
              <a:gd name="connsiteY9" fmla="*/ 1495 h 10000"/>
              <a:gd name="connsiteX10" fmla="*/ 5421 w 7629"/>
              <a:gd name="connsiteY10" fmla="*/ 1180 h 10000"/>
              <a:gd name="connsiteX11" fmla="*/ 5333 w 7629"/>
              <a:gd name="connsiteY11" fmla="*/ 1056 h 10000"/>
              <a:gd name="connsiteX12" fmla="*/ 5279 w 7629"/>
              <a:gd name="connsiteY12" fmla="*/ 837 h 10000"/>
              <a:gd name="connsiteX13" fmla="*/ 5169 w 7629"/>
              <a:gd name="connsiteY13" fmla="*/ 398 h 10000"/>
              <a:gd name="connsiteX14" fmla="*/ 5104 w 7629"/>
              <a:gd name="connsiteY14" fmla="*/ 645 h 10000"/>
              <a:gd name="connsiteX15" fmla="*/ 5116 w 7629"/>
              <a:gd name="connsiteY15" fmla="*/ 850 h 10000"/>
              <a:gd name="connsiteX16" fmla="*/ 5050 w 7629"/>
              <a:gd name="connsiteY16" fmla="*/ 1001 h 10000"/>
              <a:gd name="connsiteX17" fmla="*/ 5028 w 7629"/>
              <a:gd name="connsiteY17" fmla="*/ 1180 h 10000"/>
              <a:gd name="connsiteX18" fmla="*/ 4973 w 7629"/>
              <a:gd name="connsiteY18" fmla="*/ 1344 h 10000"/>
              <a:gd name="connsiteX19" fmla="*/ 4951 w 7629"/>
              <a:gd name="connsiteY19" fmla="*/ 1550 h 10000"/>
              <a:gd name="connsiteX20" fmla="*/ 4885 w 7629"/>
              <a:gd name="connsiteY20" fmla="*/ 1756 h 10000"/>
              <a:gd name="connsiteX21" fmla="*/ 4994 w 7629"/>
              <a:gd name="connsiteY21" fmla="*/ 2195 h 10000"/>
              <a:gd name="connsiteX22" fmla="*/ 5050 w 7629"/>
              <a:gd name="connsiteY22" fmla="*/ 2428 h 10000"/>
              <a:gd name="connsiteX23" fmla="*/ 4875 w 7629"/>
              <a:gd name="connsiteY23" fmla="*/ 1948 h 10000"/>
              <a:gd name="connsiteX24" fmla="*/ 4732 w 7629"/>
              <a:gd name="connsiteY24" fmla="*/ 1536 h 10000"/>
              <a:gd name="connsiteX25" fmla="*/ 4656 w 7629"/>
              <a:gd name="connsiteY25" fmla="*/ 1468 h 10000"/>
              <a:gd name="connsiteX26" fmla="*/ 4470 w 7629"/>
              <a:gd name="connsiteY26" fmla="*/ 1289 h 10000"/>
              <a:gd name="connsiteX27" fmla="*/ 4448 w 7629"/>
              <a:gd name="connsiteY27" fmla="*/ 1399 h 10000"/>
              <a:gd name="connsiteX28" fmla="*/ 4262 w 7629"/>
              <a:gd name="connsiteY28" fmla="*/ 1180 h 10000"/>
              <a:gd name="connsiteX29" fmla="*/ 4120 w 7629"/>
              <a:gd name="connsiteY29" fmla="*/ 1001 h 10000"/>
              <a:gd name="connsiteX30" fmla="*/ 4010 w 7629"/>
              <a:gd name="connsiteY30" fmla="*/ 974 h 10000"/>
              <a:gd name="connsiteX31" fmla="*/ 3770 w 7629"/>
              <a:gd name="connsiteY31" fmla="*/ 892 h 10000"/>
              <a:gd name="connsiteX32" fmla="*/ 3826 w 7629"/>
              <a:gd name="connsiteY32" fmla="*/ 1043 h 10000"/>
              <a:gd name="connsiteX33" fmla="*/ 3673 w 7629"/>
              <a:gd name="connsiteY33" fmla="*/ 809 h 10000"/>
              <a:gd name="connsiteX34" fmla="*/ 3507 w 7629"/>
              <a:gd name="connsiteY34" fmla="*/ 741 h 10000"/>
              <a:gd name="connsiteX35" fmla="*/ 3497 w 7629"/>
              <a:gd name="connsiteY35" fmla="*/ 837 h 10000"/>
              <a:gd name="connsiteX36" fmla="*/ 3312 w 7629"/>
              <a:gd name="connsiteY36" fmla="*/ 508 h 10000"/>
              <a:gd name="connsiteX37" fmla="*/ 3268 w 7629"/>
              <a:gd name="connsiteY37" fmla="*/ 576 h 10000"/>
              <a:gd name="connsiteX38" fmla="*/ 3093 w 7629"/>
              <a:gd name="connsiteY38" fmla="*/ 274 h 10000"/>
              <a:gd name="connsiteX39" fmla="*/ 3072 w 7629"/>
              <a:gd name="connsiteY39" fmla="*/ 357 h 10000"/>
              <a:gd name="connsiteX40" fmla="*/ 2863 w 7629"/>
              <a:gd name="connsiteY40" fmla="*/ 146 h 10000"/>
              <a:gd name="connsiteX41" fmla="*/ 2513 w 7629"/>
              <a:gd name="connsiteY41" fmla="*/ 0 h 10000"/>
              <a:gd name="connsiteX42" fmla="*/ 2819 w 7629"/>
              <a:gd name="connsiteY42" fmla="*/ 370 h 10000"/>
              <a:gd name="connsiteX43" fmla="*/ 3060 w 7629"/>
              <a:gd name="connsiteY43" fmla="*/ 700 h 10000"/>
              <a:gd name="connsiteX44" fmla="*/ 3049 w 7629"/>
              <a:gd name="connsiteY44" fmla="*/ 809 h 10000"/>
              <a:gd name="connsiteX45" fmla="*/ 3301 w 7629"/>
              <a:gd name="connsiteY45" fmla="*/ 1139 h 10000"/>
              <a:gd name="connsiteX46" fmla="*/ 3246 w 7629"/>
              <a:gd name="connsiteY46" fmla="*/ 1221 h 10000"/>
              <a:gd name="connsiteX47" fmla="*/ 3410 w 7629"/>
              <a:gd name="connsiteY47" fmla="*/ 1660 h 10000"/>
              <a:gd name="connsiteX48" fmla="*/ 3486 w 7629"/>
              <a:gd name="connsiteY48" fmla="*/ 1715 h 10000"/>
              <a:gd name="connsiteX49" fmla="*/ 3378 w 7629"/>
              <a:gd name="connsiteY49" fmla="*/ 1742 h 10000"/>
              <a:gd name="connsiteX50" fmla="*/ 3541 w 7629"/>
              <a:gd name="connsiteY50" fmla="*/ 2112 h 10000"/>
              <a:gd name="connsiteX51" fmla="*/ 3607 w 7629"/>
              <a:gd name="connsiteY51" fmla="*/ 2318 h 10000"/>
              <a:gd name="connsiteX52" fmla="*/ 3770 w 7629"/>
              <a:gd name="connsiteY52" fmla="*/ 2497 h 10000"/>
              <a:gd name="connsiteX53" fmla="*/ 3923 w 7629"/>
              <a:gd name="connsiteY53" fmla="*/ 2689 h 10000"/>
              <a:gd name="connsiteX54" fmla="*/ 4055 w 7629"/>
              <a:gd name="connsiteY54" fmla="*/ 2716 h 10000"/>
              <a:gd name="connsiteX55" fmla="*/ 3694 w 7629"/>
              <a:gd name="connsiteY55" fmla="*/ 2538 h 10000"/>
              <a:gd name="connsiteX56" fmla="*/ 3465 w 7629"/>
              <a:gd name="connsiteY56" fmla="*/ 2483 h 10000"/>
              <a:gd name="connsiteX57" fmla="*/ 3291 w 7629"/>
              <a:gd name="connsiteY57" fmla="*/ 2414 h 10000"/>
              <a:gd name="connsiteX58" fmla="*/ 3125 w 7629"/>
              <a:gd name="connsiteY58" fmla="*/ 2414 h 10000"/>
              <a:gd name="connsiteX59" fmla="*/ 2885 w 7629"/>
              <a:gd name="connsiteY59" fmla="*/ 2401 h 10000"/>
              <a:gd name="connsiteX60" fmla="*/ 2766 w 7629"/>
              <a:gd name="connsiteY60" fmla="*/ 2401 h 10000"/>
              <a:gd name="connsiteX61" fmla="*/ 2809 w 7629"/>
              <a:gd name="connsiteY61" fmla="*/ 2565 h 10000"/>
              <a:gd name="connsiteX62" fmla="*/ 2579 w 7629"/>
              <a:gd name="connsiteY62" fmla="*/ 2442 h 10000"/>
              <a:gd name="connsiteX63" fmla="*/ 2371 w 7629"/>
              <a:gd name="connsiteY63" fmla="*/ 2469 h 10000"/>
              <a:gd name="connsiteX64" fmla="*/ 2022 w 7629"/>
              <a:gd name="connsiteY64" fmla="*/ 2593 h 10000"/>
              <a:gd name="connsiteX65" fmla="*/ 2098 w 7629"/>
              <a:gd name="connsiteY65" fmla="*/ 2743 h 10000"/>
              <a:gd name="connsiteX66" fmla="*/ 1967 w 7629"/>
              <a:gd name="connsiteY66" fmla="*/ 2716 h 10000"/>
              <a:gd name="connsiteX67" fmla="*/ 1814 w 7629"/>
              <a:gd name="connsiteY67" fmla="*/ 2730 h 10000"/>
              <a:gd name="connsiteX68" fmla="*/ 1662 w 7629"/>
              <a:gd name="connsiteY68" fmla="*/ 2689 h 10000"/>
              <a:gd name="connsiteX69" fmla="*/ 1672 w 7629"/>
              <a:gd name="connsiteY69" fmla="*/ 2853 h 10000"/>
              <a:gd name="connsiteX70" fmla="*/ 1497 w 7629"/>
              <a:gd name="connsiteY70" fmla="*/ 2785 h 10000"/>
              <a:gd name="connsiteX71" fmla="*/ 1344 w 7629"/>
              <a:gd name="connsiteY71" fmla="*/ 2826 h 10000"/>
              <a:gd name="connsiteX72" fmla="*/ 1400 w 7629"/>
              <a:gd name="connsiteY72" fmla="*/ 2922 h 10000"/>
              <a:gd name="connsiteX73" fmla="*/ 1203 w 7629"/>
              <a:gd name="connsiteY73" fmla="*/ 2853 h 10000"/>
              <a:gd name="connsiteX74" fmla="*/ 1005 w 7629"/>
              <a:gd name="connsiteY74" fmla="*/ 2867 h 10000"/>
              <a:gd name="connsiteX75" fmla="*/ 885 w 7629"/>
              <a:gd name="connsiteY75" fmla="*/ 2826 h 10000"/>
              <a:gd name="connsiteX76" fmla="*/ 656 w 7629"/>
              <a:gd name="connsiteY76" fmla="*/ 2826 h 10000"/>
              <a:gd name="connsiteX77" fmla="*/ 481 w 7629"/>
              <a:gd name="connsiteY77" fmla="*/ 2785 h 10000"/>
              <a:gd name="connsiteX78" fmla="*/ 306 w 7629"/>
              <a:gd name="connsiteY78" fmla="*/ 2812 h 10000"/>
              <a:gd name="connsiteX79" fmla="*/ 0 w 7629"/>
              <a:gd name="connsiteY79" fmla="*/ 2881 h 10000"/>
              <a:gd name="connsiteX80" fmla="*/ 240 w 7629"/>
              <a:gd name="connsiteY80" fmla="*/ 3032 h 10000"/>
              <a:gd name="connsiteX81" fmla="*/ 324 w 7629"/>
              <a:gd name="connsiteY81" fmla="*/ 3100 h 10000"/>
              <a:gd name="connsiteX82" fmla="*/ 579 w 7629"/>
              <a:gd name="connsiteY82" fmla="*/ 3128 h 10000"/>
              <a:gd name="connsiteX83" fmla="*/ 569 w 7629"/>
              <a:gd name="connsiteY83" fmla="*/ 3210 h 10000"/>
              <a:gd name="connsiteX84" fmla="*/ 951 w 7629"/>
              <a:gd name="connsiteY84" fmla="*/ 3210 h 10000"/>
              <a:gd name="connsiteX85" fmla="*/ 863 w 7629"/>
              <a:gd name="connsiteY85" fmla="*/ 3347 h 10000"/>
              <a:gd name="connsiteX86" fmla="*/ 1147 w 7629"/>
              <a:gd name="connsiteY86" fmla="*/ 3361 h 10000"/>
              <a:gd name="connsiteX87" fmla="*/ 1093 w 7629"/>
              <a:gd name="connsiteY87" fmla="*/ 3443 h 10000"/>
              <a:gd name="connsiteX88" fmla="*/ 1203 w 7629"/>
              <a:gd name="connsiteY88" fmla="*/ 3443 h 10000"/>
              <a:gd name="connsiteX89" fmla="*/ 1311 w 7629"/>
              <a:gd name="connsiteY89" fmla="*/ 3498 h 10000"/>
              <a:gd name="connsiteX90" fmla="*/ 1530 w 7629"/>
              <a:gd name="connsiteY90" fmla="*/ 3484 h 10000"/>
              <a:gd name="connsiteX91" fmla="*/ 1421 w 7629"/>
              <a:gd name="connsiteY91" fmla="*/ 3621 h 10000"/>
              <a:gd name="connsiteX92" fmla="*/ 1574 w 7629"/>
              <a:gd name="connsiteY92" fmla="*/ 3704 h 10000"/>
              <a:gd name="connsiteX93" fmla="*/ 1706 w 7629"/>
              <a:gd name="connsiteY93" fmla="*/ 3759 h 10000"/>
              <a:gd name="connsiteX94" fmla="*/ 2054 w 7629"/>
              <a:gd name="connsiteY94" fmla="*/ 3759 h 10000"/>
              <a:gd name="connsiteX95" fmla="*/ 1935 w 7629"/>
              <a:gd name="connsiteY95" fmla="*/ 3896 h 10000"/>
              <a:gd name="connsiteX96" fmla="*/ 2098 w 7629"/>
              <a:gd name="connsiteY96" fmla="*/ 4005 h 10000"/>
              <a:gd name="connsiteX97" fmla="*/ 2207 w 7629"/>
              <a:gd name="connsiteY97" fmla="*/ 4060 h 10000"/>
              <a:gd name="connsiteX98" fmla="*/ 2394 w 7629"/>
              <a:gd name="connsiteY98" fmla="*/ 4074 h 10000"/>
              <a:gd name="connsiteX99" fmla="*/ 2536 w 7629"/>
              <a:gd name="connsiteY99" fmla="*/ 4060 h 10000"/>
              <a:gd name="connsiteX100" fmla="*/ 2437 w 7629"/>
              <a:gd name="connsiteY100" fmla="*/ 4184 h 10000"/>
              <a:gd name="connsiteX101" fmla="*/ 2700 w 7629"/>
              <a:gd name="connsiteY101" fmla="*/ 4252 h 10000"/>
              <a:gd name="connsiteX102" fmla="*/ 2776 w 7629"/>
              <a:gd name="connsiteY102" fmla="*/ 4294 h 10000"/>
              <a:gd name="connsiteX103" fmla="*/ 3016 w 7629"/>
              <a:gd name="connsiteY103" fmla="*/ 4307 h 10000"/>
              <a:gd name="connsiteX104" fmla="*/ 2722 w 7629"/>
              <a:gd name="connsiteY104" fmla="*/ 4486 h 10000"/>
              <a:gd name="connsiteX105" fmla="*/ 2284 w 7629"/>
              <a:gd name="connsiteY105" fmla="*/ 4966 h 10000"/>
              <a:gd name="connsiteX106" fmla="*/ 2383 w 7629"/>
              <a:gd name="connsiteY106" fmla="*/ 5062 h 10000"/>
              <a:gd name="connsiteX107" fmla="*/ 2117 w 7629"/>
              <a:gd name="connsiteY107" fmla="*/ 5167 h 10000"/>
              <a:gd name="connsiteX108" fmla="*/ 1770 w 7629"/>
              <a:gd name="connsiteY108" fmla="*/ 5542 h 10000"/>
              <a:gd name="connsiteX109" fmla="*/ 2000 w 7629"/>
              <a:gd name="connsiteY109" fmla="*/ 5706 h 10000"/>
              <a:gd name="connsiteX110" fmla="*/ 1618 w 7629"/>
              <a:gd name="connsiteY110" fmla="*/ 5898 h 10000"/>
              <a:gd name="connsiteX111" fmla="*/ 1366 w 7629"/>
              <a:gd name="connsiteY111" fmla="*/ 6241 h 10000"/>
              <a:gd name="connsiteX112" fmla="*/ 1553 w 7629"/>
              <a:gd name="connsiteY112" fmla="*/ 6324 h 10000"/>
              <a:gd name="connsiteX113" fmla="*/ 1126 w 7629"/>
              <a:gd name="connsiteY113" fmla="*/ 6612 h 10000"/>
              <a:gd name="connsiteX114" fmla="*/ 1203 w 7629"/>
              <a:gd name="connsiteY114" fmla="*/ 6653 h 10000"/>
              <a:gd name="connsiteX115" fmla="*/ 928 w 7629"/>
              <a:gd name="connsiteY115" fmla="*/ 6831 h 10000"/>
              <a:gd name="connsiteX116" fmla="*/ 710 w 7629"/>
              <a:gd name="connsiteY116" fmla="*/ 6996 h 10000"/>
              <a:gd name="connsiteX117" fmla="*/ 787 w 7629"/>
              <a:gd name="connsiteY117" fmla="*/ 7023 h 10000"/>
              <a:gd name="connsiteX118" fmla="*/ 459 w 7629"/>
              <a:gd name="connsiteY118" fmla="*/ 7298 h 10000"/>
              <a:gd name="connsiteX119" fmla="*/ 229 w 7629"/>
              <a:gd name="connsiteY119" fmla="*/ 7723 h 10000"/>
              <a:gd name="connsiteX120" fmla="*/ 612 w 7629"/>
              <a:gd name="connsiteY120" fmla="*/ 7586 h 10000"/>
              <a:gd name="connsiteX121" fmla="*/ 831 w 7629"/>
              <a:gd name="connsiteY121" fmla="*/ 7407 h 10000"/>
              <a:gd name="connsiteX122" fmla="*/ 841 w 7629"/>
              <a:gd name="connsiteY122" fmla="*/ 7503 h 10000"/>
              <a:gd name="connsiteX123" fmla="*/ 994 w 7629"/>
              <a:gd name="connsiteY123" fmla="*/ 7339 h 10000"/>
              <a:gd name="connsiteX124" fmla="*/ 1016 w 7629"/>
              <a:gd name="connsiteY124" fmla="*/ 7421 h 10000"/>
              <a:gd name="connsiteX125" fmla="*/ 1224 w 7629"/>
              <a:gd name="connsiteY125" fmla="*/ 7119 h 10000"/>
              <a:gd name="connsiteX126" fmla="*/ 1213 w 7629"/>
              <a:gd name="connsiteY126" fmla="*/ 7311 h 10000"/>
              <a:gd name="connsiteX127" fmla="*/ 1443 w 7629"/>
              <a:gd name="connsiteY127" fmla="*/ 7174 h 10000"/>
              <a:gd name="connsiteX128" fmla="*/ 1443 w 7629"/>
              <a:gd name="connsiteY128" fmla="*/ 7257 h 10000"/>
              <a:gd name="connsiteX129" fmla="*/ 1782 w 7629"/>
              <a:gd name="connsiteY129" fmla="*/ 6872 h 10000"/>
              <a:gd name="connsiteX130" fmla="*/ 1738 w 7629"/>
              <a:gd name="connsiteY130" fmla="*/ 7160 h 10000"/>
              <a:gd name="connsiteX131" fmla="*/ 2088 w 7629"/>
              <a:gd name="connsiteY131" fmla="*/ 7010 h 10000"/>
              <a:gd name="connsiteX132" fmla="*/ 2284 w 7629"/>
              <a:gd name="connsiteY132" fmla="*/ 6722 h 10000"/>
              <a:gd name="connsiteX133" fmla="*/ 2317 w 7629"/>
              <a:gd name="connsiteY133" fmla="*/ 7010 h 10000"/>
              <a:gd name="connsiteX134" fmla="*/ 2710 w 7629"/>
              <a:gd name="connsiteY134" fmla="*/ 6776 h 10000"/>
              <a:gd name="connsiteX135" fmla="*/ 2875 w 7629"/>
              <a:gd name="connsiteY135" fmla="*/ 6543 h 10000"/>
              <a:gd name="connsiteX136" fmla="*/ 2906 w 7629"/>
              <a:gd name="connsiteY136" fmla="*/ 6818 h 10000"/>
              <a:gd name="connsiteX137" fmla="*/ 3355 w 7629"/>
              <a:gd name="connsiteY137" fmla="*/ 6475 h 10000"/>
              <a:gd name="connsiteX138" fmla="*/ 3475 w 7629"/>
              <a:gd name="connsiteY138" fmla="*/ 6145 h 10000"/>
              <a:gd name="connsiteX139" fmla="*/ 3537 w 7629"/>
              <a:gd name="connsiteY139" fmla="*/ 6379 h 10000"/>
              <a:gd name="connsiteX140" fmla="*/ 3826 w 7629"/>
              <a:gd name="connsiteY140" fmla="*/ 6063 h 10000"/>
              <a:gd name="connsiteX141" fmla="*/ 4000 w 7629"/>
              <a:gd name="connsiteY141" fmla="*/ 5734 h 10000"/>
              <a:gd name="connsiteX142" fmla="*/ 4459 w 7629"/>
              <a:gd name="connsiteY142" fmla="*/ 4993 h 10000"/>
              <a:gd name="connsiteX143" fmla="*/ 3989 w 7629"/>
              <a:gd name="connsiteY143" fmla="*/ 5871 h 10000"/>
              <a:gd name="connsiteX144" fmla="*/ 4000 w 7629"/>
              <a:gd name="connsiteY144" fmla="*/ 6077 h 10000"/>
              <a:gd name="connsiteX145" fmla="*/ 3891 w 7629"/>
              <a:gd name="connsiteY145" fmla="*/ 6420 h 10000"/>
              <a:gd name="connsiteX146" fmla="*/ 3826 w 7629"/>
              <a:gd name="connsiteY146" fmla="*/ 6927 h 10000"/>
              <a:gd name="connsiteX147" fmla="*/ 3902 w 7629"/>
              <a:gd name="connsiteY147" fmla="*/ 6845 h 10000"/>
              <a:gd name="connsiteX148" fmla="*/ 3814 w 7629"/>
              <a:gd name="connsiteY148" fmla="*/ 7147 h 10000"/>
              <a:gd name="connsiteX149" fmla="*/ 3814 w 7629"/>
              <a:gd name="connsiteY149" fmla="*/ 7476 h 10000"/>
              <a:gd name="connsiteX150" fmla="*/ 3956 w 7629"/>
              <a:gd name="connsiteY150" fmla="*/ 7394 h 10000"/>
              <a:gd name="connsiteX151" fmla="*/ 3869 w 7629"/>
              <a:gd name="connsiteY151" fmla="*/ 7819 h 10000"/>
              <a:gd name="connsiteX152" fmla="*/ 3902 w 7629"/>
              <a:gd name="connsiteY152" fmla="*/ 8272 h 10000"/>
              <a:gd name="connsiteX153" fmla="*/ 4032 w 7629"/>
              <a:gd name="connsiteY153" fmla="*/ 8134 h 10000"/>
              <a:gd name="connsiteX154" fmla="*/ 3857 w 7629"/>
              <a:gd name="connsiteY154" fmla="*/ 8711 h 10000"/>
              <a:gd name="connsiteX155" fmla="*/ 3979 w 7629"/>
              <a:gd name="connsiteY155" fmla="*/ 8711 h 10000"/>
              <a:gd name="connsiteX156" fmla="*/ 3826 w 7629"/>
              <a:gd name="connsiteY156" fmla="*/ 8985 h 10000"/>
              <a:gd name="connsiteX157" fmla="*/ 3945 w 7629"/>
              <a:gd name="connsiteY157" fmla="*/ 8999 h 10000"/>
              <a:gd name="connsiteX158" fmla="*/ 3789 w 7629"/>
              <a:gd name="connsiteY158" fmla="*/ 9259 h 10000"/>
              <a:gd name="connsiteX159" fmla="*/ 3810 w 7629"/>
              <a:gd name="connsiteY159" fmla="*/ 9438 h 10000"/>
              <a:gd name="connsiteX160" fmla="*/ 3716 w 7629"/>
              <a:gd name="connsiteY160" fmla="*/ 9753 h 10000"/>
              <a:gd name="connsiteX161" fmla="*/ 3803 w 7629"/>
              <a:gd name="connsiteY161" fmla="*/ 10000 h 10000"/>
              <a:gd name="connsiteX162" fmla="*/ 4044 w 7629"/>
              <a:gd name="connsiteY162" fmla="*/ 9547 h 10000"/>
              <a:gd name="connsiteX163" fmla="*/ 4044 w 7629"/>
              <a:gd name="connsiteY163" fmla="*/ 9342 h 10000"/>
              <a:gd name="connsiteX164" fmla="*/ 4098 w 7629"/>
              <a:gd name="connsiteY164" fmla="*/ 9451 h 10000"/>
              <a:gd name="connsiteX165" fmla="*/ 4219 w 7629"/>
              <a:gd name="connsiteY165" fmla="*/ 8861 h 10000"/>
              <a:gd name="connsiteX166" fmla="*/ 4292 w 7629"/>
              <a:gd name="connsiteY166" fmla="*/ 8999 h 10000"/>
              <a:gd name="connsiteX167" fmla="*/ 4389 w 7629"/>
              <a:gd name="connsiteY167" fmla="*/ 8404 h 10000"/>
              <a:gd name="connsiteX168" fmla="*/ 4466 w 7629"/>
              <a:gd name="connsiteY168" fmla="*/ 8555 h 10000"/>
              <a:gd name="connsiteX169" fmla="*/ 4634 w 7629"/>
              <a:gd name="connsiteY169" fmla="*/ 8176 h 10000"/>
              <a:gd name="connsiteX170" fmla="*/ 4634 w 7629"/>
              <a:gd name="connsiteY170" fmla="*/ 7929 h 10000"/>
              <a:gd name="connsiteX171" fmla="*/ 4707 w 7629"/>
              <a:gd name="connsiteY171" fmla="*/ 8034 h 10000"/>
              <a:gd name="connsiteX172" fmla="*/ 4740 w 7629"/>
              <a:gd name="connsiteY172" fmla="*/ 8176 h 10000"/>
              <a:gd name="connsiteX173" fmla="*/ 4948 w 7629"/>
              <a:gd name="connsiteY173" fmla="*/ 7805 h 10000"/>
              <a:gd name="connsiteX174" fmla="*/ 4951 w 7629"/>
              <a:gd name="connsiteY174" fmla="*/ 7421 h 10000"/>
              <a:gd name="connsiteX175" fmla="*/ 5060 w 7629"/>
              <a:gd name="connsiteY175" fmla="*/ 7545 h 10000"/>
              <a:gd name="connsiteX176" fmla="*/ 5257 w 7629"/>
              <a:gd name="connsiteY176" fmla="*/ 7092 h 10000"/>
              <a:gd name="connsiteX177" fmla="*/ 5192 w 7629"/>
              <a:gd name="connsiteY177" fmla="*/ 6735 h 10000"/>
              <a:gd name="connsiteX178" fmla="*/ 5322 w 7629"/>
              <a:gd name="connsiteY178" fmla="*/ 6914 h 10000"/>
              <a:gd name="connsiteX179" fmla="*/ 5453 w 7629"/>
              <a:gd name="connsiteY179" fmla="*/ 6200 h 10000"/>
              <a:gd name="connsiteX180" fmla="*/ 5442 w 7629"/>
              <a:gd name="connsiteY180" fmla="*/ 5597 h 10000"/>
              <a:gd name="connsiteX181" fmla="*/ 5552 w 7629"/>
              <a:gd name="connsiteY181" fmla="*/ 6077 h 10000"/>
              <a:gd name="connsiteX182" fmla="*/ 5629 w 7629"/>
              <a:gd name="connsiteY182" fmla="*/ 5995 h 10000"/>
              <a:gd name="connsiteX183" fmla="*/ 5694 w 7629"/>
              <a:gd name="connsiteY183" fmla="*/ 6365 h 10000"/>
              <a:gd name="connsiteX184" fmla="*/ 5759 w 7629"/>
              <a:gd name="connsiteY184" fmla="*/ 6488 h 10000"/>
              <a:gd name="connsiteX185" fmla="*/ 5858 w 7629"/>
              <a:gd name="connsiteY185" fmla="*/ 6461 h 10000"/>
              <a:gd name="connsiteX186" fmla="*/ 5880 w 7629"/>
              <a:gd name="connsiteY186" fmla="*/ 6667 h 10000"/>
              <a:gd name="connsiteX187" fmla="*/ 6098 w 7629"/>
              <a:gd name="connsiteY187" fmla="*/ 6941 h 10000"/>
              <a:gd name="connsiteX188" fmla="*/ 6175 w 7629"/>
              <a:gd name="connsiteY188" fmla="*/ 6790 h 10000"/>
              <a:gd name="connsiteX189" fmla="*/ 6295 w 7629"/>
              <a:gd name="connsiteY189" fmla="*/ 7188 h 10000"/>
              <a:gd name="connsiteX190" fmla="*/ 6481 w 7629"/>
              <a:gd name="connsiteY190" fmla="*/ 7394 h 10000"/>
              <a:gd name="connsiteX191" fmla="*/ 6645 w 7629"/>
              <a:gd name="connsiteY191" fmla="*/ 7997 h 10000"/>
              <a:gd name="connsiteX192" fmla="*/ 6776 w 7629"/>
              <a:gd name="connsiteY192" fmla="*/ 8244 h 10000"/>
              <a:gd name="connsiteX193" fmla="*/ 6754 w 7629"/>
              <a:gd name="connsiteY193" fmla="*/ 7668 h 10000"/>
              <a:gd name="connsiteX194" fmla="*/ 6645 w 7629"/>
              <a:gd name="connsiteY194" fmla="*/ 7270 h 10000"/>
              <a:gd name="connsiteX195" fmla="*/ 6710 w 7629"/>
              <a:gd name="connsiteY195" fmla="*/ 7243 h 10000"/>
              <a:gd name="connsiteX196" fmla="*/ 6613 w 7629"/>
              <a:gd name="connsiteY196" fmla="*/ 6900 h 10000"/>
              <a:gd name="connsiteX197" fmla="*/ 6536 w 7629"/>
              <a:gd name="connsiteY197" fmla="*/ 6790 h 10000"/>
              <a:gd name="connsiteX198" fmla="*/ 6656 w 7629"/>
              <a:gd name="connsiteY198" fmla="*/ 6790 h 10000"/>
              <a:gd name="connsiteX199" fmla="*/ 6645 w 7629"/>
              <a:gd name="connsiteY199" fmla="*/ 6488 h 10000"/>
              <a:gd name="connsiteX200" fmla="*/ 6547 w 7629"/>
              <a:gd name="connsiteY200" fmla="*/ 6296 h 10000"/>
              <a:gd name="connsiteX201" fmla="*/ 6634 w 7629"/>
              <a:gd name="connsiteY201" fmla="*/ 6351 h 10000"/>
              <a:gd name="connsiteX202" fmla="*/ 6645 w 7629"/>
              <a:gd name="connsiteY202" fmla="*/ 5885 h 10000"/>
              <a:gd name="connsiteX203" fmla="*/ 6513 w 7629"/>
              <a:gd name="connsiteY203" fmla="*/ 5665 h 10000"/>
              <a:gd name="connsiteX204" fmla="*/ 6634 w 7629"/>
              <a:gd name="connsiteY204" fmla="*/ 5679 h 10000"/>
              <a:gd name="connsiteX205" fmla="*/ 6623 w 7629"/>
              <a:gd name="connsiteY205" fmla="*/ 5446 h 10000"/>
              <a:gd name="connsiteX206" fmla="*/ 6481 w 7629"/>
              <a:gd name="connsiteY206" fmla="*/ 5199 h 10000"/>
              <a:gd name="connsiteX207" fmla="*/ 6481 w 7629"/>
              <a:gd name="connsiteY207" fmla="*/ 5117 h 10000"/>
              <a:gd name="connsiteX208" fmla="*/ 6054 w 7629"/>
              <a:gd name="connsiteY208" fmla="*/ 4444 h 10000"/>
              <a:gd name="connsiteX209" fmla="*/ 6350 w 7629"/>
              <a:gd name="connsiteY209" fmla="*/ 4774 h 10000"/>
              <a:gd name="connsiteX210" fmla="*/ 6700 w 7629"/>
              <a:gd name="connsiteY210" fmla="*/ 5007 h 10000"/>
              <a:gd name="connsiteX211" fmla="*/ 6710 w 7629"/>
              <a:gd name="connsiteY211" fmla="*/ 4911 h 10000"/>
              <a:gd name="connsiteX212" fmla="*/ 6929 w 7629"/>
              <a:gd name="connsiteY212" fmla="*/ 5075 h 10000"/>
              <a:gd name="connsiteX213" fmla="*/ 7093 w 7629"/>
              <a:gd name="connsiteY213" fmla="*/ 5089 h 10000"/>
              <a:gd name="connsiteX214" fmla="*/ 7354 w 7629"/>
              <a:gd name="connsiteY214" fmla="*/ 5226 h 10000"/>
              <a:gd name="connsiteX215" fmla="*/ 7629 w 7629"/>
              <a:gd name="connsiteY215" fmla="*/ 5405 h 10000"/>
              <a:gd name="connsiteX216" fmla="*/ 7464 w 7629"/>
              <a:gd name="connsiteY216" fmla="*/ 5117 h 10000"/>
              <a:gd name="connsiteX217" fmla="*/ 7290 w 7629"/>
              <a:gd name="connsiteY217" fmla="*/ 4966 h 10000"/>
              <a:gd name="connsiteX218" fmla="*/ 7235 w 7629"/>
              <a:gd name="connsiteY218" fmla="*/ 4815 h 10000"/>
              <a:gd name="connsiteX219" fmla="*/ 7104 w 7629"/>
              <a:gd name="connsiteY219" fmla="*/ 4664 h 10000"/>
              <a:gd name="connsiteX220" fmla="*/ 7104 w 7629"/>
              <a:gd name="connsiteY220" fmla="*/ 4499 h 10000"/>
              <a:gd name="connsiteX221" fmla="*/ 6961 w 7629"/>
              <a:gd name="connsiteY221" fmla="*/ 4376 h 10000"/>
              <a:gd name="connsiteX222" fmla="*/ 6941 w 7629"/>
              <a:gd name="connsiteY222" fmla="*/ 4266 h 10000"/>
              <a:gd name="connsiteX223" fmla="*/ 6743 w 7629"/>
              <a:gd name="connsiteY223" fmla="*/ 4129 h 10000"/>
              <a:gd name="connsiteX224" fmla="*/ 6645 w 7629"/>
              <a:gd name="connsiteY224" fmla="*/ 3923 h 10000"/>
              <a:gd name="connsiteX225" fmla="*/ 6317 w 7629"/>
              <a:gd name="connsiteY225" fmla="*/ 3772 h 10000"/>
              <a:gd name="connsiteX226" fmla="*/ 6120 w 7629"/>
              <a:gd name="connsiteY226" fmla="*/ 3727 h 10000"/>
              <a:gd name="connsiteX227" fmla="*/ 5978 w 7629"/>
              <a:gd name="connsiteY227" fmla="*/ 3649 h 10000"/>
              <a:gd name="connsiteX228" fmla="*/ 5792 w 7629"/>
              <a:gd name="connsiteY228" fmla="*/ 3525 h 10000"/>
              <a:gd name="connsiteX229" fmla="*/ 5672 w 7629"/>
              <a:gd name="connsiteY229" fmla="*/ 3388 h 10000"/>
              <a:gd name="connsiteX230" fmla="*/ 6186 w 7629"/>
              <a:gd name="connsiteY230" fmla="*/ 2867 h 10000"/>
              <a:gd name="connsiteX0" fmla="*/ 8992 w 10000"/>
              <a:gd name="connsiteY0" fmla="*/ 2424 h 10000"/>
              <a:gd name="connsiteX1" fmla="*/ 8080 w 10000"/>
              <a:gd name="connsiteY1" fmla="*/ 2730 h 10000"/>
              <a:gd name="connsiteX2" fmla="*/ 7363 w 10000"/>
              <a:gd name="connsiteY2" fmla="*/ 3224 h 10000"/>
              <a:gd name="connsiteX3" fmla="*/ 7277 w 10000"/>
              <a:gd name="connsiteY3" fmla="*/ 2785 h 10000"/>
              <a:gd name="connsiteX4" fmla="*/ 7435 w 10000"/>
              <a:gd name="connsiteY4" fmla="*/ 1975 h 10000"/>
              <a:gd name="connsiteX5" fmla="*/ 7348 w 10000"/>
              <a:gd name="connsiteY5" fmla="*/ 1962 h 10000"/>
              <a:gd name="connsiteX6" fmla="*/ 7378 w 10000"/>
              <a:gd name="connsiteY6" fmla="*/ 1811 h 10000"/>
              <a:gd name="connsiteX7" fmla="*/ 7334 w 10000"/>
              <a:gd name="connsiteY7" fmla="*/ 1701 h 10000"/>
              <a:gd name="connsiteX8" fmla="*/ 7207 w 10000"/>
              <a:gd name="connsiteY8" fmla="*/ 1811 h 10000"/>
              <a:gd name="connsiteX9" fmla="*/ 7277 w 10000"/>
              <a:gd name="connsiteY9" fmla="*/ 1495 h 10000"/>
              <a:gd name="connsiteX10" fmla="*/ 7106 w 10000"/>
              <a:gd name="connsiteY10" fmla="*/ 1180 h 10000"/>
              <a:gd name="connsiteX11" fmla="*/ 6990 w 10000"/>
              <a:gd name="connsiteY11" fmla="*/ 1056 h 10000"/>
              <a:gd name="connsiteX12" fmla="*/ 6920 w 10000"/>
              <a:gd name="connsiteY12" fmla="*/ 837 h 10000"/>
              <a:gd name="connsiteX13" fmla="*/ 6775 w 10000"/>
              <a:gd name="connsiteY13" fmla="*/ 398 h 10000"/>
              <a:gd name="connsiteX14" fmla="*/ 6690 w 10000"/>
              <a:gd name="connsiteY14" fmla="*/ 645 h 10000"/>
              <a:gd name="connsiteX15" fmla="*/ 6706 w 10000"/>
              <a:gd name="connsiteY15" fmla="*/ 850 h 10000"/>
              <a:gd name="connsiteX16" fmla="*/ 6619 w 10000"/>
              <a:gd name="connsiteY16" fmla="*/ 1001 h 10000"/>
              <a:gd name="connsiteX17" fmla="*/ 6591 w 10000"/>
              <a:gd name="connsiteY17" fmla="*/ 1180 h 10000"/>
              <a:gd name="connsiteX18" fmla="*/ 6519 w 10000"/>
              <a:gd name="connsiteY18" fmla="*/ 1344 h 10000"/>
              <a:gd name="connsiteX19" fmla="*/ 6490 w 10000"/>
              <a:gd name="connsiteY19" fmla="*/ 1550 h 10000"/>
              <a:gd name="connsiteX20" fmla="*/ 6403 w 10000"/>
              <a:gd name="connsiteY20" fmla="*/ 1756 h 10000"/>
              <a:gd name="connsiteX21" fmla="*/ 6546 w 10000"/>
              <a:gd name="connsiteY21" fmla="*/ 2195 h 10000"/>
              <a:gd name="connsiteX22" fmla="*/ 6619 w 10000"/>
              <a:gd name="connsiteY22" fmla="*/ 2428 h 10000"/>
              <a:gd name="connsiteX23" fmla="*/ 6390 w 10000"/>
              <a:gd name="connsiteY23" fmla="*/ 1948 h 10000"/>
              <a:gd name="connsiteX24" fmla="*/ 6203 w 10000"/>
              <a:gd name="connsiteY24" fmla="*/ 1536 h 10000"/>
              <a:gd name="connsiteX25" fmla="*/ 6103 w 10000"/>
              <a:gd name="connsiteY25" fmla="*/ 1468 h 10000"/>
              <a:gd name="connsiteX26" fmla="*/ 5859 w 10000"/>
              <a:gd name="connsiteY26" fmla="*/ 1289 h 10000"/>
              <a:gd name="connsiteX27" fmla="*/ 5830 w 10000"/>
              <a:gd name="connsiteY27" fmla="*/ 1399 h 10000"/>
              <a:gd name="connsiteX28" fmla="*/ 5587 w 10000"/>
              <a:gd name="connsiteY28" fmla="*/ 1180 h 10000"/>
              <a:gd name="connsiteX29" fmla="*/ 5400 w 10000"/>
              <a:gd name="connsiteY29" fmla="*/ 1001 h 10000"/>
              <a:gd name="connsiteX30" fmla="*/ 5256 w 10000"/>
              <a:gd name="connsiteY30" fmla="*/ 974 h 10000"/>
              <a:gd name="connsiteX31" fmla="*/ 4942 w 10000"/>
              <a:gd name="connsiteY31" fmla="*/ 892 h 10000"/>
              <a:gd name="connsiteX32" fmla="*/ 5015 w 10000"/>
              <a:gd name="connsiteY32" fmla="*/ 1043 h 10000"/>
              <a:gd name="connsiteX33" fmla="*/ 4815 w 10000"/>
              <a:gd name="connsiteY33" fmla="*/ 809 h 10000"/>
              <a:gd name="connsiteX34" fmla="*/ 4597 w 10000"/>
              <a:gd name="connsiteY34" fmla="*/ 741 h 10000"/>
              <a:gd name="connsiteX35" fmla="*/ 4584 w 10000"/>
              <a:gd name="connsiteY35" fmla="*/ 837 h 10000"/>
              <a:gd name="connsiteX36" fmla="*/ 4341 w 10000"/>
              <a:gd name="connsiteY36" fmla="*/ 508 h 10000"/>
              <a:gd name="connsiteX37" fmla="*/ 4284 w 10000"/>
              <a:gd name="connsiteY37" fmla="*/ 576 h 10000"/>
              <a:gd name="connsiteX38" fmla="*/ 4054 w 10000"/>
              <a:gd name="connsiteY38" fmla="*/ 274 h 10000"/>
              <a:gd name="connsiteX39" fmla="*/ 4027 w 10000"/>
              <a:gd name="connsiteY39" fmla="*/ 357 h 10000"/>
              <a:gd name="connsiteX40" fmla="*/ 3753 w 10000"/>
              <a:gd name="connsiteY40" fmla="*/ 146 h 10000"/>
              <a:gd name="connsiteX41" fmla="*/ 3294 w 10000"/>
              <a:gd name="connsiteY41" fmla="*/ 0 h 10000"/>
              <a:gd name="connsiteX42" fmla="*/ 3695 w 10000"/>
              <a:gd name="connsiteY42" fmla="*/ 370 h 10000"/>
              <a:gd name="connsiteX43" fmla="*/ 4011 w 10000"/>
              <a:gd name="connsiteY43" fmla="*/ 700 h 10000"/>
              <a:gd name="connsiteX44" fmla="*/ 3997 w 10000"/>
              <a:gd name="connsiteY44" fmla="*/ 809 h 10000"/>
              <a:gd name="connsiteX45" fmla="*/ 4327 w 10000"/>
              <a:gd name="connsiteY45" fmla="*/ 1139 h 10000"/>
              <a:gd name="connsiteX46" fmla="*/ 4255 w 10000"/>
              <a:gd name="connsiteY46" fmla="*/ 1221 h 10000"/>
              <a:gd name="connsiteX47" fmla="*/ 4470 w 10000"/>
              <a:gd name="connsiteY47" fmla="*/ 1660 h 10000"/>
              <a:gd name="connsiteX48" fmla="*/ 4569 w 10000"/>
              <a:gd name="connsiteY48" fmla="*/ 1715 h 10000"/>
              <a:gd name="connsiteX49" fmla="*/ 4428 w 10000"/>
              <a:gd name="connsiteY49" fmla="*/ 1742 h 10000"/>
              <a:gd name="connsiteX50" fmla="*/ 4641 w 10000"/>
              <a:gd name="connsiteY50" fmla="*/ 2112 h 10000"/>
              <a:gd name="connsiteX51" fmla="*/ 4728 w 10000"/>
              <a:gd name="connsiteY51" fmla="*/ 2318 h 10000"/>
              <a:gd name="connsiteX52" fmla="*/ 4942 w 10000"/>
              <a:gd name="connsiteY52" fmla="*/ 2497 h 10000"/>
              <a:gd name="connsiteX53" fmla="*/ 5142 w 10000"/>
              <a:gd name="connsiteY53" fmla="*/ 2689 h 10000"/>
              <a:gd name="connsiteX54" fmla="*/ 5315 w 10000"/>
              <a:gd name="connsiteY54" fmla="*/ 2716 h 10000"/>
              <a:gd name="connsiteX55" fmla="*/ 4842 w 10000"/>
              <a:gd name="connsiteY55" fmla="*/ 2538 h 10000"/>
              <a:gd name="connsiteX56" fmla="*/ 4542 w 10000"/>
              <a:gd name="connsiteY56" fmla="*/ 2483 h 10000"/>
              <a:gd name="connsiteX57" fmla="*/ 4314 w 10000"/>
              <a:gd name="connsiteY57" fmla="*/ 2414 h 10000"/>
              <a:gd name="connsiteX58" fmla="*/ 4096 w 10000"/>
              <a:gd name="connsiteY58" fmla="*/ 2414 h 10000"/>
              <a:gd name="connsiteX59" fmla="*/ 3782 w 10000"/>
              <a:gd name="connsiteY59" fmla="*/ 2401 h 10000"/>
              <a:gd name="connsiteX60" fmla="*/ 3626 w 10000"/>
              <a:gd name="connsiteY60" fmla="*/ 2401 h 10000"/>
              <a:gd name="connsiteX61" fmla="*/ 3682 w 10000"/>
              <a:gd name="connsiteY61" fmla="*/ 2565 h 10000"/>
              <a:gd name="connsiteX62" fmla="*/ 3381 w 10000"/>
              <a:gd name="connsiteY62" fmla="*/ 2442 h 10000"/>
              <a:gd name="connsiteX63" fmla="*/ 3108 w 10000"/>
              <a:gd name="connsiteY63" fmla="*/ 2469 h 10000"/>
              <a:gd name="connsiteX64" fmla="*/ 2650 w 10000"/>
              <a:gd name="connsiteY64" fmla="*/ 2593 h 10000"/>
              <a:gd name="connsiteX65" fmla="*/ 2750 w 10000"/>
              <a:gd name="connsiteY65" fmla="*/ 2743 h 10000"/>
              <a:gd name="connsiteX66" fmla="*/ 2578 w 10000"/>
              <a:gd name="connsiteY66" fmla="*/ 2716 h 10000"/>
              <a:gd name="connsiteX67" fmla="*/ 2378 w 10000"/>
              <a:gd name="connsiteY67" fmla="*/ 2730 h 10000"/>
              <a:gd name="connsiteX68" fmla="*/ 2179 w 10000"/>
              <a:gd name="connsiteY68" fmla="*/ 2689 h 10000"/>
              <a:gd name="connsiteX69" fmla="*/ 2192 w 10000"/>
              <a:gd name="connsiteY69" fmla="*/ 2853 h 10000"/>
              <a:gd name="connsiteX70" fmla="*/ 1962 w 10000"/>
              <a:gd name="connsiteY70" fmla="*/ 2785 h 10000"/>
              <a:gd name="connsiteX71" fmla="*/ 1762 w 10000"/>
              <a:gd name="connsiteY71" fmla="*/ 2826 h 10000"/>
              <a:gd name="connsiteX72" fmla="*/ 1835 w 10000"/>
              <a:gd name="connsiteY72" fmla="*/ 2922 h 10000"/>
              <a:gd name="connsiteX73" fmla="*/ 1577 w 10000"/>
              <a:gd name="connsiteY73" fmla="*/ 2853 h 10000"/>
              <a:gd name="connsiteX74" fmla="*/ 1317 w 10000"/>
              <a:gd name="connsiteY74" fmla="*/ 2867 h 10000"/>
              <a:gd name="connsiteX75" fmla="*/ 1160 w 10000"/>
              <a:gd name="connsiteY75" fmla="*/ 2826 h 10000"/>
              <a:gd name="connsiteX76" fmla="*/ 860 w 10000"/>
              <a:gd name="connsiteY76" fmla="*/ 2826 h 10000"/>
              <a:gd name="connsiteX77" fmla="*/ 630 w 10000"/>
              <a:gd name="connsiteY77" fmla="*/ 2785 h 10000"/>
              <a:gd name="connsiteX78" fmla="*/ 401 w 10000"/>
              <a:gd name="connsiteY78" fmla="*/ 2812 h 10000"/>
              <a:gd name="connsiteX79" fmla="*/ 0 w 10000"/>
              <a:gd name="connsiteY79" fmla="*/ 2881 h 10000"/>
              <a:gd name="connsiteX80" fmla="*/ 315 w 10000"/>
              <a:gd name="connsiteY80" fmla="*/ 3032 h 10000"/>
              <a:gd name="connsiteX81" fmla="*/ 425 w 10000"/>
              <a:gd name="connsiteY81" fmla="*/ 3100 h 10000"/>
              <a:gd name="connsiteX82" fmla="*/ 759 w 10000"/>
              <a:gd name="connsiteY82" fmla="*/ 3128 h 10000"/>
              <a:gd name="connsiteX83" fmla="*/ 746 w 10000"/>
              <a:gd name="connsiteY83" fmla="*/ 3210 h 10000"/>
              <a:gd name="connsiteX84" fmla="*/ 1247 w 10000"/>
              <a:gd name="connsiteY84" fmla="*/ 3210 h 10000"/>
              <a:gd name="connsiteX85" fmla="*/ 1131 w 10000"/>
              <a:gd name="connsiteY85" fmla="*/ 3347 h 10000"/>
              <a:gd name="connsiteX86" fmla="*/ 1503 w 10000"/>
              <a:gd name="connsiteY86" fmla="*/ 3361 h 10000"/>
              <a:gd name="connsiteX87" fmla="*/ 1433 w 10000"/>
              <a:gd name="connsiteY87" fmla="*/ 3443 h 10000"/>
              <a:gd name="connsiteX88" fmla="*/ 1577 w 10000"/>
              <a:gd name="connsiteY88" fmla="*/ 3443 h 10000"/>
              <a:gd name="connsiteX89" fmla="*/ 1718 w 10000"/>
              <a:gd name="connsiteY89" fmla="*/ 3498 h 10000"/>
              <a:gd name="connsiteX90" fmla="*/ 2006 w 10000"/>
              <a:gd name="connsiteY90" fmla="*/ 3484 h 10000"/>
              <a:gd name="connsiteX91" fmla="*/ 1863 w 10000"/>
              <a:gd name="connsiteY91" fmla="*/ 3621 h 10000"/>
              <a:gd name="connsiteX92" fmla="*/ 2063 w 10000"/>
              <a:gd name="connsiteY92" fmla="*/ 3704 h 10000"/>
              <a:gd name="connsiteX93" fmla="*/ 2236 w 10000"/>
              <a:gd name="connsiteY93" fmla="*/ 3759 h 10000"/>
              <a:gd name="connsiteX94" fmla="*/ 2692 w 10000"/>
              <a:gd name="connsiteY94" fmla="*/ 3759 h 10000"/>
              <a:gd name="connsiteX95" fmla="*/ 2536 w 10000"/>
              <a:gd name="connsiteY95" fmla="*/ 3896 h 10000"/>
              <a:gd name="connsiteX96" fmla="*/ 2750 w 10000"/>
              <a:gd name="connsiteY96" fmla="*/ 4005 h 10000"/>
              <a:gd name="connsiteX97" fmla="*/ 2893 w 10000"/>
              <a:gd name="connsiteY97" fmla="*/ 4060 h 10000"/>
              <a:gd name="connsiteX98" fmla="*/ 3138 w 10000"/>
              <a:gd name="connsiteY98" fmla="*/ 4074 h 10000"/>
              <a:gd name="connsiteX99" fmla="*/ 3324 w 10000"/>
              <a:gd name="connsiteY99" fmla="*/ 4060 h 10000"/>
              <a:gd name="connsiteX100" fmla="*/ 3194 w 10000"/>
              <a:gd name="connsiteY100" fmla="*/ 4184 h 10000"/>
              <a:gd name="connsiteX101" fmla="*/ 3539 w 10000"/>
              <a:gd name="connsiteY101" fmla="*/ 4252 h 10000"/>
              <a:gd name="connsiteX102" fmla="*/ 3639 w 10000"/>
              <a:gd name="connsiteY102" fmla="*/ 4294 h 10000"/>
              <a:gd name="connsiteX103" fmla="*/ 3953 w 10000"/>
              <a:gd name="connsiteY103" fmla="*/ 4307 h 10000"/>
              <a:gd name="connsiteX104" fmla="*/ 3568 w 10000"/>
              <a:gd name="connsiteY104" fmla="*/ 4486 h 10000"/>
              <a:gd name="connsiteX105" fmla="*/ 2994 w 10000"/>
              <a:gd name="connsiteY105" fmla="*/ 4966 h 10000"/>
              <a:gd name="connsiteX106" fmla="*/ 3124 w 10000"/>
              <a:gd name="connsiteY106" fmla="*/ 5062 h 10000"/>
              <a:gd name="connsiteX107" fmla="*/ 2775 w 10000"/>
              <a:gd name="connsiteY107" fmla="*/ 5167 h 10000"/>
              <a:gd name="connsiteX108" fmla="*/ 2320 w 10000"/>
              <a:gd name="connsiteY108" fmla="*/ 5542 h 10000"/>
              <a:gd name="connsiteX109" fmla="*/ 2622 w 10000"/>
              <a:gd name="connsiteY109" fmla="*/ 5706 h 10000"/>
              <a:gd name="connsiteX110" fmla="*/ 2121 w 10000"/>
              <a:gd name="connsiteY110" fmla="*/ 5898 h 10000"/>
              <a:gd name="connsiteX111" fmla="*/ 1791 w 10000"/>
              <a:gd name="connsiteY111" fmla="*/ 6241 h 10000"/>
              <a:gd name="connsiteX112" fmla="*/ 2036 w 10000"/>
              <a:gd name="connsiteY112" fmla="*/ 6324 h 10000"/>
              <a:gd name="connsiteX113" fmla="*/ 1476 w 10000"/>
              <a:gd name="connsiteY113" fmla="*/ 6612 h 10000"/>
              <a:gd name="connsiteX114" fmla="*/ 1577 w 10000"/>
              <a:gd name="connsiteY114" fmla="*/ 6653 h 10000"/>
              <a:gd name="connsiteX115" fmla="*/ 1216 w 10000"/>
              <a:gd name="connsiteY115" fmla="*/ 6831 h 10000"/>
              <a:gd name="connsiteX116" fmla="*/ 931 w 10000"/>
              <a:gd name="connsiteY116" fmla="*/ 6996 h 10000"/>
              <a:gd name="connsiteX117" fmla="*/ 1032 w 10000"/>
              <a:gd name="connsiteY117" fmla="*/ 7023 h 10000"/>
              <a:gd name="connsiteX118" fmla="*/ 602 w 10000"/>
              <a:gd name="connsiteY118" fmla="*/ 7298 h 10000"/>
              <a:gd name="connsiteX119" fmla="*/ 300 w 10000"/>
              <a:gd name="connsiteY119" fmla="*/ 7723 h 10000"/>
              <a:gd name="connsiteX120" fmla="*/ 802 w 10000"/>
              <a:gd name="connsiteY120" fmla="*/ 7586 h 10000"/>
              <a:gd name="connsiteX121" fmla="*/ 1089 w 10000"/>
              <a:gd name="connsiteY121" fmla="*/ 7407 h 10000"/>
              <a:gd name="connsiteX122" fmla="*/ 1102 w 10000"/>
              <a:gd name="connsiteY122" fmla="*/ 7503 h 10000"/>
              <a:gd name="connsiteX123" fmla="*/ 1303 w 10000"/>
              <a:gd name="connsiteY123" fmla="*/ 7339 h 10000"/>
              <a:gd name="connsiteX124" fmla="*/ 1332 w 10000"/>
              <a:gd name="connsiteY124" fmla="*/ 7421 h 10000"/>
              <a:gd name="connsiteX125" fmla="*/ 1604 w 10000"/>
              <a:gd name="connsiteY125" fmla="*/ 7119 h 10000"/>
              <a:gd name="connsiteX126" fmla="*/ 1590 w 10000"/>
              <a:gd name="connsiteY126" fmla="*/ 7311 h 10000"/>
              <a:gd name="connsiteX127" fmla="*/ 1891 w 10000"/>
              <a:gd name="connsiteY127" fmla="*/ 7174 h 10000"/>
              <a:gd name="connsiteX128" fmla="*/ 1891 w 10000"/>
              <a:gd name="connsiteY128" fmla="*/ 7257 h 10000"/>
              <a:gd name="connsiteX129" fmla="*/ 2336 w 10000"/>
              <a:gd name="connsiteY129" fmla="*/ 6872 h 10000"/>
              <a:gd name="connsiteX130" fmla="*/ 2278 w 10000"/>
              <a:gd name="connsiteY130" fmla="*/ 7160 h 10000"/>
              <a:gd name="connsiteX131" fmla="*/ 2737 w 10000"/>
              <a:gd name="connsiteY131" fmla="*/ 7010 h 10000"/>
              <a:gd name="connsiteX132" fmla="*/ 2994 w 10000"/>
              <a:gd name="connsiteY132" fmla="*/ 6722 h 10000"/>
              <a:gd name="connsiteX133" fmla="*/ 3037 w 10000"/>
              <a:gd name="connsiteY133" fmla="*/ 7010 h 10000"/>
              <a:gd name="connsiteX134" fmla="*/ 3552 w 10000"/>
              <a:gd name="connsiteY134" fmla="*/ 6776 h 10000"/>
              <a:gd name="connsiteX135" fmla="*/ 3769 w 10000"/>
              <a:gd name="connsiteY135" fmla="*/ 6543 h 10000"/>
              <a:gd name="connsiteX136" fmla="*/ 3809 w 10000"/>
              <a:gd name="connsiteY136" fmla="*/ 6818 h 10000"/>
              <a:gd name="connsiteX137" fmla="*/ 4398 w 10000"/>
              <a:gd name="connsiteY137" fmla="*/ 6475 h 10000"/>
              <a:gd name="connsiteX138" fmla="*/ 4555 w 10000"/>
              <a:gd name="connsiteY138" fmla="*/ 6145 h 10000"/>
              <a:gd name="connsiteX139" fmla="*/ 4636 w 10000"/>
              <a:gd name="connsiteY139" fmla="*/ 6379 h 10000"/>
              <a:gd name="connsiteX140" fmla="*/ 5015 w 10000"/>
              <a:gd name="connsiteY140" fmla="*/ 6063 h 10000"/>
              <a:gd name="connsiteX141" fmla="*/ 5243 w 10000"/>
              <a:gd name="connsiteY141" fmla="*/ 5734 h 10000"/>
              <a:gd name="connsiteX142" fmla="*/ 5845 w 10000"/>
              <a:gd name="connsiteY142" fmla="*/ 4993 h 10000"/>
              <a:gd name="connsiteX143" fmla="*/ 5229 w 10000"/>
              <a:gd name="connsiteY143" fmla="*/ 5871 h 10000"/>
              <a:gd name="connsiteX144" fmla="*/ 5243 w 10000"/>
              <a:gd name="connsiteY144" fmla="*/ 6077 h 10000"/>
              <a:gd name="connsiteX145" fmla="*/ 5100 w 10000"/>
              <a:gd name="connsiteY145" fmla="*/ 6420 h 10000"/>
              <a:gd name="connsiteX146" fmla="*/ 5015 w 10000"/>
              <a:gd name="connsiteY146" fmla="*/ 6927 h 10000"/>
              <a:gd name="connsiteX147" fmla="*/ 5115 w 10000"/>
              <a:gd name="connsiteY147" fmla="*/ 6845 h 10000"/>
              <a:gd name="connsiteX148" fmla="*/ 4999 w 10000"/>
              <a:gd name="connsiteY148" fmla="*/ 7147 h 10000"/>
              <a:gd name="connsiteX149" fmla="*/ 4999 w 10000"/>
              <a:gd name="connsiteY149" fmla="*/ 7476 h 10000"/>
              <a:gd name="connsiteX150" fmla="*/ 5185 w 10000"/>
              <a:gd name="connsiteY150" fmla="*/ 7394 h 10000"/>
              <a:gd name="connsiteX151" fmla="*/ 5071 w 10000"/>
              <a:gd name="connsiteY151" fmla="*/ 7819 h 10000"/>
              <a:gd name="connsiteX152" fmla="*/ 5115 w 10000"/>
              <a:gd name="connsiteY152" fmla="*/ 8272 h 10000"/>
              <a:gd name="connsiteX153" fmla="*/ 5285 w 10000"/>
              <a:gd name="connsiteY153" fmla="*/ 8134 h 10000"/>
              <a:gd name="connsiteX154" fmla="*/ 5056 w 10000"/>
              <a:gd name="connsiteY154" fmla="*/ 8711 h 10000"/>
              <a:gd name="connsiteX155" fmla="*/ 5216 w 10000"/>
              <a:gd name="connsiteY155" fmla="*/ 8711 h 10000"/>
              <a:gd name="connsiteX156" fmla="*/ 5015 w 10000"/>
              <a:gd name="connsiteY156" fmla="*/ 8985 h 10000"/>
              <a:gd name="connsiteX157" fmla="*/ 5171 w 10000"/>
              <a:gd name="connsiteY157" fmla="*/ 8999 h 10000"/>
              <a:gd name="connsiteX158" fmla="*/ 4967 w 10000"/>
              <a:gd name="connsiteY158" fmla="*/ 9259 h 10000"/>
              <a:gd name="connsiteX159" fmla="*/ 4994 w 10000"/>
              <a:gd name="connsiteY159" fmla="*/ 9438 h 10000"/>
              <a:gd name="connsiteX160" fmla="*/ 4871 w 10000"/>
              <a:gd name="connsiteY160" fmla="*/ 9753 h 10000"/>
              <a:gd name="connsiteX161" fmla="*/ 4985 w 10000"/>
              <a:gd name="connsiteY161" fmla="*/ 10000 h 10000"/>
              <a:gd name="connsiteX162" fmla="*/ 5301 w 10000"/>
              <a:gd name="connsiteY162" fmla="*/ 9547 h 10000"/>
              <a:gd name="connsiteX163" fmla="*/ 5301 w 10000"/>
              <a:gd name="connsiteY163" fmla="*/ 9342 h 10000"/>
              <a:gd name="connsiteX164" fmla="*/ 5372 w 10000"/>
              <a:gd name="connsiteY164" fmla="*/ 9451 h 10000"/>
              <a:gd name="connsiteX165" fmla="*/ 5530 w 10000"/>
              <a:gd name="connsiteY165" fmla="*/ 8861 h 10000"/>
              <a:gd name="connsiteX166" fmla="*/ 5626 w 10000"/>
              <a:gd name="connsiteY166" fmla="*/ 8999 h 10000"/>
              <a:gd name="connsiteX167" fmla="*/ 5753 w 10000"/>
              <a:gd name="connsiteY167" fmla="*/ 8404 h 10000"/>
              <a:gd name="connsiteX168" fmla="*/ 5854 w 10000"/>
              <a:gd name="connsiteY168" fmla="*/ 8555 h 10000"/>
              <a:gd name="connsiteX169" fmla="*/ 6074 w 10000"/>
              <a:gd name="connsiteY169" fmla="*/ 8176 h 10000"/>
              <a:gd name="connsiteX170" fmla="*/ 6074 w 10000"/>
              <a:gd name="connsiteY170" fmla="*/ 7929 h 10000"/>
              <a:gd name="connsiteX171" fmla="*/ 6170 w 10000"/>
              <a:gd name="connsiteY171" fmla="*/ 8034 h 10000"/>
              <a:gd name="connsiteX172" fmla="*/ 6213 w 10000"/>
              <a:gd name="connsiteY172" fmla="*/ 8176 h 10000"/>
              <a:gd name="connsiteX173" fmla="*/ 6486 w 10000"/>
              <a:gd name="connsiteY173" fmla="*/ 7805 h 10000"/>
              <a:gd name="connsiteX174" fmla="*/ 6490 w 10000"/>
              <a:gd name="connsiteY174" fmla="*/ 7421 h 10000"/>
              <a:gd name="connsiteX175" fmla="*/ 6633 w 10000"/>
              <a:gd name="connsiteY175" fmla="*/ 7545 h 10000"/>
              <a:gd name="connsiteX176" fmla="*/ 6891 w 10000"/>
              <a:gd name="connsiteY176" fmla="*/ 7092 h 10000"/>
              <a:gd name="connsiteX177" fmla="*/ 6806 w 10000"/>
              <a:gd name="connsiteY177" fmla="*/ 6735 h 10000"/>
              <a:gd name="connsiteX178" fmla="*/ 6976 w 10000"/>
              <a:gd name="connsiteY178" fmla="*/ 6914 h 10000"/>
              <a:gd name="connsiteX179" fmla="*/ 7148 w 10000"/>
              <a:gd name="connsiteY179" fmla="*/ 6200 h 10000"/>
              <a:gd name="connsiteX180" fmla="*/ 7133 w 10000"/>
              <a:gd name="connsiteY180" fmla="*/ 5597 h 10000"/>
              <a:gd name="connsiteX181" fmla="*/ 7277 w 10000"/>
              <a:gd name="connsiteY181" fmla="*/ 6077 h 10000"/>
              <a:gd name="connsiteX182" fmla="*/ 7378 w 10000"/>
              <a:gd name="connsiteY182" fmla="*/ 5995 h 10000"/>
              <a:gd name="connsiteX183" fmla="*/ 7464 w 10000"/>
              <a:gd name="connsiteY183" fmla="*/ 6365 h 10000"/>
              <a:gd name="connsiteX184" fmla="*/ 7549 w 10000"/>
              <a:gd name="connsiteY184" fmla="*/ 6488 h 10000"/>
              <a:gd name="connsiteX185" fmla="*/ 7679 w 10000"/>
              <a:gd name="connsiteY185" fmla="*/ 6461 h 10000"/>
              <a:gd name="connsiteX186" fmla="*/ 7707 w 10000"/>
              <a:gd name="connsiteY186" fmla="*/ 6667 h 10000"/>
              <a:gd name="connsiteX187" fmla="*/ 7993 w 10000"/>
              <a:gd name="connsiteY187" fmla="*/ 6941 h 10000"/>
              <a:gd name="connsiteX188" fmla="*/ 8094 w 10000"/>
              <a:gd name="connsiteY188" fmla="*/ 6790 h 10000"/>
              <a:gd name="connsiteX189" fmla="*/ 8251 w 10000"/>
              <a:gd name="connsiteY189" fmla="*/ 7188 h 10000"/>
              <a:gd name="connsiteX190" fmla="*/ 8495 w 10000"/>
              <a:gd name="connsiteY190" fmla="*/ 7394 h 10000"/>
              <a:gd name="connsiteX191" fmla="*/ 8710 w 10000"/>
              <a:gd name="connsiteY191" fmla="*/ 7997 h 10000"/>
              <a:gd name="connsiteX192" fmla="*/ 8882 w 10000"/>
              <a:gd name="connsiteY192" fmla="*/ 8244 h 10000"/>
              <a:gd name="connsiteX193" fmla="*/ 8853 w 10000"/>
              <a:gd name="connsiteY193" fmla="*/ 7668 h 10000"/>
              <a:gd name="connsiteX194" fmla="*/ 8710 w 10000"/>
              <a:gd name="connsiteY194" fmla="*/ 7270 h 10000"/>
              <a:gd name="connsiteX195" fmla="*/ 8795 w 10000"/>
              <a:gd name="connsiteY195" fmla="*/ 7243 h 10000"/>
              <a:gd name="connsiteX196" fmla="*/ 8668 w 10000"/>
              <a:gd name="connsiteY196" fmla="*/ 6900 h 10000"/>
              <a:gd name="connsiteX197" fmla="*/ 8567 w 10000"/>
              <a:gd name="connsiteY197" fmla="*/ 6790 h 10000"/>
              <a:gd name="connsiteX198" fmla="*/ 8725 w 10000"/>
              <a:gd name="connsiteY198" fmla="*/ 6790 h 10000"/>
              <a:gd name="connsiteX199" fmla="*/ 8710 w 10000"/>
              <a:gd name="connsiteY199" fmla="*/ 6488 h 10000"/>
              <a:gd name="connsiteX200" fmla="*/ 8582 w 10000"/>
              <a:gd name="connsiteY200" fmla="*/ 6296 h 10000"/>
              <a:gd name="connsiteX201" fmla="*/ 8696 w 10000"/>
              <a:gd name="connsiteY201" fmla="*/ 6351 h 10000"/>
              <a:gd name="connsiteX202" fmla="*/ 8710 w 10000"/>
              <a:gd name="connsiteY202" fmla="*/ 5885 h 10000"/>
              <a:gd name="connsiteX203" fmla="*/ 8537 w 10000"/>
              <a:gd name="connsiteY203" fmla="*/ 5665 h 10000"/>
              <a:gd name="connsiteX204" fmla="*/ 8696 w 10000"/>
              <a:gd name="connsiteY204" fmla="*/ 5679 h 10000"/>
              <a:gd name="connsiteX205" fmla="*/ 8681 w 10000"/>
              <a:gd name="connsiteY205" fmla="*/ 5446 h 10000"/>
              <a:gd name="connsiteX206" fmla="*/ 8495 w 10000"/>
              <a:gd name="connsiteY206" fmla="*/ 5199 h 10000"/>
              <a:gd name="connsiteX207" fmla="*/ 8495 w 10000"/>
              <a:gd name="connsiteY207" fmla="*/ 5117 h 10000"/>
              <a:gd name="connsiteX208" fmla="*/ 7936 w 10000"/>
              <a:gd name="connsiteY208" fmla="*/ 4444 h 10000"/>
              <a:gd name="connsiteX209" fmla="*/ 8324 w 10000"/>
              <a:gd name="connsiteY209" fmla="*/ 4774 h 10000"/>
              <a:gd name="connsiteX210" fmla="*/ 8782 w 10000"/>
              <a:gd name="connsiteY210" fmla="*/ 5007 h 10000"/>
              <a:gd name="connsiteX211" fmla="*/ 8795 w 10000"/>
              <a:gd name="connsiteY211" fmla="*/ 4911 h 10000"/>
              <a:gd name="connsiteX212" fmla="*/ 9082 w 10000"/>
              <a:gd name="connsiteY212" fmla="*/ 5075 h 10000"/>
              <a:gd name="connsiteX213" fmla="*/ 9297 w 10000"/>
              <a:gd name="connsiteY213" fmla="*/ 5089 h 10000"/>
              <a:gd name="connsiteX214" fmla="*/ 9640 w 10000"/>
              <a:gd name="connsiteY214" fmla="*/ 5226 h 10000"/>
              <a:gd name="connsiteX215" fmla="*/ 10000 w 10000"/>
              <a:gd name="connsiteY215" fmla="*/ 5405 h 10000"/>
              <a:gd name="connsiteX216" fmla="*/ 9784 w 10000"/>
              <a:gd name="connsiteY216" fmla="*/ 5117 h 10000"/>
              <a:gd name="connsiteX217" fmla="*/ 9556 w 10000"/>
              <a:gd name="connsiteY217" fmla="*/ 4966 h 10000"/>
              <a:gd name="connsiteX218" fmla="*/ 9484 w 10000"/>
              <a:gd name="connsiteY218" fmla="*/ 4815 h 10000"/>
              <a:gd name="connsiteX219" fmla="*/ 9312 w 10000"/>
              <a:gd name="connsiteY219" fmla="*/ 4664 h 10000"/>
              <a:gd name="connsiteX220" fmla="*/ 9312 w 10000"/>
              <a:gd name="connsiteY220" fmla="*/ 4499 h 10000"/>
              <a:gd name="connsiteX221" fmla="*/ 9124 w 10000"/>
              <a:gd name="connsiteY221" fmla="*/ 4376 h 10000"/>
              <a:gd name="connsiteX222" fmla="*/ 9098 w 10000"/>
              <a:gd name="connsiteY222" fmla="*/ 4266 h 10000"/>
              <a:gd name="connsiteX223" fmla="*/ 8839 w 10000"/>
              <a:gd name="connsiteY223" fmla="*/ 4129 h 10000"/>
              <a:gd name="connsiteX224" fmla="*/ 8710 w 10000"/>
              <a:gd name="connsiteY224" fmla="*/ 3923 h 10000"/>
              <a:gd name="connsiteX225" fmla="*/ 8280 w 10000"/>
              <a:gd name="connsiteY225" fmla="*/ 3772 h 10000"/>
              <a:gd name="connsiteX226" fmla="*/ 8022 w 10000"/>
              <a:gd name="connsiteY226" fmla="*/ 3727 h 10000"/>
              <a:gd name="connsiteX227" fmla="*/ 7836 w 10000"/>
              <a:gd name="connsiteY227" fmla="*/ 3649 h 10000"/>
              <a:gd name="connsiteX228" fmla="*/ 7592 w 10000"/>
              <a:gd name="connsiteY228" fmla="*/ 3525 h 10000"/>
              <a:gd name="connsiteX229" fmla="*/ 7435 w 10000"/>
              <a:gd name="connsiteY229" fmla="*/ 3388 h 10000"/>
              <a:gd name="connsiteX230" fmla="*/ 8992 w 10000"/>
              <a:gd name="connsiteY230" fmla="*/ 2424 h 10000"/>
              <a:gd name="connsiteX0" fmla="*/ 8992 w 10000"/>
              <a:gd name="connsiteY0" fmla="*/ 2424 h 10000"/>
              <a:gd name="connsiteX1" fmla="*/ 9005 w 10000"/>
              <a:gd name="connsiteY1" fmla="*/ 2099 h 10000"/>
              <a:gd name="connsiteX2" fmla="*/ 7363 w 10000"/>
              <a:gd name="connsiteY2" fmla="*/ 3224 h 10000"/>
              <a:gd name="connsiteX3" fmla="*/ 7277 w 10000"/>
              <a:gd name="connsiteY3" fmla="*/ 2785 h 10000"/>
              <a:gd name="connsiteX4" fmla="*/ 7435 w 10000"/>
              <a:gd name="connsiteY4" fmla="*/ 1975 h 10000"/>
              <a:gd name="connsiteX5" fmla="*/ 7348 w 10000"/>
              <a:gd name="connsiteY5" fmla="*/ 1962 h 10000"/>
              <a:gd name="connsiteX6" fmla="*/ 7378 w 10000"/>
              <a:gd name="connsiteY6" fmla="*/ 1811 h 10000"/>
              <a:gd name="connsiteX7" fmla="*/ 7334 w 10000"/>
              <a:gd name="connsiteY7" fmla="*/ 1701 h 10000"/>
              <a:gd name="connsiteX8" fmla="*/ 7207 w 10000"/>
              <a:gd name="connsiteY8" fmla="*/ 1811 h 10000"/>
              <a:gd name="connsiteX9" fmla="*/ 7277 w 10000"/>
              <a:gd name="connsiteY9" fmla="*/ 1495 h 10000"/>
              <a:gd name="connsiteX10" fmla="*/ 7106 w 10000"/>
              <a:gd name="connsiteY10" fmla="*/ 1180 h 10000"/>
              <a:gd name="connsiteX11" fmla="*/ 6990 w 10000"/>
              <a:gd name="connsiteY11" fmla="*/ 1056 h 10000"/>
              <a:gd name="connsiteX12" fmla="*/ 6920 w 10000"/>
              <a:gd name="connsiteY12" fmla="*/ 837 h 10000"/>
              <a:gd name="connsiteX13" fmla="*/ 6775 w 10000"/>
              <a:gd name="connsiteY13" fmla="*/ 398 h 10000"/>
              <a:gd name="connsiteX14" fmla="*/ 6690 w 10000"/>
              <a:gd name="connsiteY14" fmla="*/ 645 h 10000"/>
              <a:gd name="connsiteX15" fmla="*/ 6706 w 10000"/>
              <a:gd name="connsiteY15" fmla="*/ 850 h 10000"/>
              <a:gd name="connsiteX16" fmla="*/ 6619 w 10000"/>
              <a:gd name="connsiteY16" fmla="*/ 1001 h 10000"/>
              <a:gd name="connsiteX17" fmla="*/ 6591 w 10000"/>
              <a:gd name="connsiteY17" fmla="*/ 1180 h 10000"/>
              <a:gd name="connsiteX18" fmla="*/ 6519 w 10000"/>
              <a:gd name="connsiteY18" fmla="*/ 1344 h 10000"/>
              <a:gd name="connsiteX19" fmla="*/ 6490 w 10000"/>
              <a:gd name="connsiteY19" fmla="*/ 1550 h 10000"/>
              <a:gd name="connsiteX20" fmla="*/ 6403 w 10000"/>
              <a:gd name="connsiteY20" fmla="*/ 1756 h 10000"/>
              <a:gd name="connsiteX21" fmla="*/ 6546 w 10000"/>
              <a:gd name="connsiteY21" fmla="*/ 2195 h 10000"/>
              <a:gd name="connsiteX22" fmla="*/ 6619 w 10000"/>
              <a:gd name="connsiteY22" fmla="*/ 2428 h 10000"/>
              <a:gd name="connsiteX23" fmla="*/ 6390 w 10000"/>
              <a:gd name="connsiteY23" fmla="*/ 1948 h 10000"/>
              <a:gd name="connsiteX24" fmla="*/ 6203 w 10000"/>
              <a:gd name="connsiteY24" fmla="*/ 1536 h 10000"/>
              <a:gd name="connsiteX25" fmla="*/ 6103 w 10000"/>
              <a:gd name="connsiteY25" fmla="*/ 1468 h 10000"/>
              <a:gd name="connsiteX26" fmla="*/ 5859 w 10000"/>
              <a:gd name="connsiteY26" fmla="*/ 1289 h 10000"/>
              <a:gd name="connsiteX27" fmla="*/ 5830 w 10000"/>
              <a:gd name="connsiteY27" fmla="*/ 1399 h 10000"/>
              <a:gd name="connsiteX28" fmla="*/ 5587 w 10000"/>
              <a:gd name="connsiteY28" fmla="*/ 1180 h 10000"/>
              <a:gd name="connsiteX29" fmla="*/ 5400 w 10000"/>
              <a:gd name="connsiteY29" fmla="*/ 1001 h 10000"/>
              <a:gd name="connsiteX30" fmla="*/ 5256 w 10000"/>
              <a:gd name="connsiteY30" fmla="*/ 974 h 10000"/>
              <a:gd name="connsiteX31" fmla="*/ 4942 w 10000"/>
              <a:gd name="connsiteY31" fmla="*/ 892 h 10000"/>
              <a:gd name="connsiteX32" fmla="*/ 5015 w 10000"/>
              <a:gd name="connsiteY32" fmla="*/ 1043 h 10000"/>
              <a:gd name="connsiteX33" fmla="*/ 4815 w 10000"/>
              <a:gd name="connsiteY33" fmla="*/ 809 h 10000"/>
              <a:gd name="connsiteX34" fmla="*/ 4597 w 10000"/>
              <a:gd name="connsiteY34" fmla="*/ 741 h 10000"/>
              <a:gd name="connsiteX35" fmla="*/ 4584 w 10000"/>
              <a:gd name="connsiteY35" fmla="*/ 837 h 10000"/>
              <a:gd name="connsiteX36" fmla="*/ 4341 w 10000"/>
              <a:gd name="connsiteY36" fmla="*/ 508 h 10000"/>
              <a:gd name="connsiteX37" fmla="*/ 4284 w 10000"/>
              <a:gd name="connsiteY37" fmla="*/ 576 h 10000"/>
              <a:gd name="connsiteX38" fmla="*/ 4054 w 10000"/>
              <a:gd name="connsiteY38" fmla="*/ 274 h 10000"/>
              <a:gd name="connsiteX39" fmla="*/ 4027 w 10000"/>
              <a:gd name="connsiteY39" fmla="*/ 357 h 10000"/>
              <a:gd name="connsiteX40" fmla="*/ 3753 w 10000"/>
              <a:gd name="connsiteY40" fmla="*/ 146 h 10000"/>
              <a:gd name="connsiteX41" fmla="*/ 3294 w 10000"/>
              <a:gd name="connsiteY41" fmla="*/ 0 h 10000"/>
              <a:gd name="connsiteX42" fmla="*/ 3695 w 10000"/>
              <a:gd name="connsiteY42" fmla="*/ 370 h 10000"/>
              <a:gd name="connsiteX43" fmla="*/ 4011 w 10000"/>
              <a:gd name="connsiteY43" fmla="*/ 700 h 10000"/>
              <a:gd name="connsiteX44" fmla="*/ 3997 w 10000"/>
              <a:gd name="connsiteY44" fmla="*/ 809 h 10000"/>
              <a:gd name="connsiteX45" fmla="*/ 4327 w 10000"/>
              <a:gd name="connsiteY45" fmla="*/ 1139 h 10000"/>
              <a:gd name="connsiteX46" fmla="*/ 4255 w 10000"/>
              <a:gd name="connsiteY46" fmla="*/ 1221 h 10000"/>
              <a:gd name="connsiteX47" fmla="*/ 4470 w 10000"/>
              <a:gd name="connsiteY47" fmla="*/ 1660 h 10000"/>
              <a:gd name="connsiteX48" fmla="*/ 4569 w 10000"/>
              <a:gd name="connsiteY48" fmla="*/ 1715 h 10000"/>
              <a:gd name="connsiteX49" fmla="*/ 4428 w 10000"/>
              <a:gd name="connsiteY49" fmla="*/ 1742 h 10000"/>
              <a:gd name="connsiteX50" fmla="*/ 4641 w 10000"/>
              <a:gd name="connsiteY50" fmla="*/ 2112 h 10000"/>
              <a:gd name="connsiteX51" fmla="*/ 4728 w 10000"/>
              <a:gd name="connsiteY51" fmla="*/ 2318 h 10000"/>
              <a:gd name="connsiteX52" fmla="*/ 4942 w 10000"/>
              <a:gd name="connsiteY52" fmla="*/ 2497 h 10000"/>
              <a:gd name="connsiteX53" fmla="*/ 5142 w 10000"/>
              <a:gd name="connsiteY53" fmla="*/ 2689 h 10000"/>
              <a:gd name="connsiteX54" fmla="*/ 5315 w 10000"/>
              <a:gd name="connsiteY54" fmla="*/ 2716 h 10000"/>
              <a:gd name="connsiteX55" fmla="*/ 4842 w 10000"/>
              <a:gd name="connsiteY55" fmla="*/ 2538 h 10000"/>
              <a:gd name="connsiteX56" fmla="*/ 4542 w 10000"/>
              <a:gd name="connsiteY56" fmla="*/ 2483 h 10000"/>
              <a:gd name="connsiteX57" fmla="*/ 4314 w 10000"/>
              <a:gd name="connsiteY57" fmla="*/ 2414 h 10000"/>
              <a:gd name="connsiteX58" fmla="*/ 4096 w 10000"/>
              <a:gd name="connsiteY58" fmla="*/ 2414 h 10000"/>
              <a:gd name="connsiteX59" fmla="*/ 3782 w 10000"/>
              <a:gd name="connsiteY59" fmla="*/ 2401 h 10000"/>
              <a:gd name="connsiteX60" fmla="*/ 3626 w 10000"/>
              <a:gd name="connsiteY60" fmla="*/ 2401 h 10000"/>
              <a:gd name="connsiteX61" fmla="*/ 3682 w 10000"/>
              <a:gd name="connsiteY61" fmla="*/ 2565 h 10000"/>
              <a:gd name="connsiteX62" fmla="*/ 3381 w 10000"/>
              <a:gd name="connsiteY62" fmla="*/ 2442 h 10000"/>
              <a:gd name="connsiteX63" fmla="*/ 3108 w 10000"/>
              <a:gd name="connsiteY63" fmla="*/ 2469 h 10000"/>
              <a:gd name="connsiteX64" fmla="*/ 2650 w 10000"/>
              <a:gd name="connsiteY64" fmla="*/ 2593 h 10000"/>
              <a:gd name="connsiteX65" fmla="*/ 2750 w 10000"/>
              <a:gd name="connsiteY65" fmla="*/ 2743 h 10000"/>
              <a:gd name="connsiteX66" fmla="*/ 2578 w 10000"/>
              <a:gd name="connsiteY66" fmla="*/ 2716 h 10000"/>
              <a:gd name="connsiteX67" fmla="*/ 2378 w 10000"/>
              <a:gd name="connsiteY67" fmla="*/ 2730 h 10000"/>
              <a:gd name="connsiteX68" fmla="*/ 2179 w 10000"/>
              <a:gd name="connsiteY68" fmla="*/ 2689 h 10000"/>
              <a:gd name="connsiteX69" fmla="*/ 2192 w 10000"/>
              <a:gd name="connsiteY69" fmla="*/ 2853 h 10000"/>
              <a:gd name="connsiteX70" fmla="*/ 1962 w 10000"/>
              <a:gd name="connsiteY70" fmla="*/ 2785 h 10000"/>
              <a:gd name="connsiteX71" fmla="*/ 1762 w 10000"/>
              <a:gd name="connsiteY71" fmla="*/ 2826 h 10000"/>
              <a:gd name="connsiteX72" fmla="*/ 1835 w 10000"/>
              <a:gd name="connsiteY72" fmla="*/ 2922 h 10000"/>
              <a:gd name="connsiteX73" fmla="*/ 1577 w 10000"/>
              <a:gd name="connsiteY73" fmla="*/ 2853 h 10000"/>
              <a:gd name="connsiteX74" fmla="*/ 1317 w 10000"/>
              <a:gd name="connsiteY74" fmla="*/ 2867 h 10000"/>
              <a:gd name="connsiteX75" fmla="*/ 1160 w 10000"/>
              <a:gd name="connsiteY75" fmla="*/ 2826 h 10000"/>
              <a:gd name="connsiteX76" fmla="*/ 860 w 10000"/>
              <a:gd name="connsiteY76" fmla="*/ 2826 h 10000"/>
              <a:gd name="connsiteX77" fmla="*/ 630 w 10000"/>
              <a:gd name="connsiteY77" fmla="*/ 2785 h 10000"/>
              <a:gd name="connsiteX78" fmla="*/ 401 w 10000"/>
              <a:gd name="connsiteY78" fmla="*/ 2812 h 10000"/>
              <a:gd name="connsiteX79" fmla="*/ 0 w 10000"/>
              <a:gd name="connsiteY79" fmla="*/ 2881 h 10000"/>
              <a:gd name="connsiteX80" fmla="*/ 315 w 10000"/>
              <a:gd name="connsiteY80" fmla="*/ 3032 h 10000"/>
              <a:gd name="connsiteX81" fmla="*/ 425 w 10000"/>
              <a:gd name="connsiteY81" fmla="*/ 3100 h 10000"/>
              <a:gd name="connsiteX82" fmla="*/ 759 w 10000"/>
              <a:gd name="connsiteY82" fmla="*/ 3128 h 10000"/>
              <a:gd name="connsiteX83" fmla="*/ 746 w 10000"/>
              <a:gd name="connsiteY83" fmla="*/ 3210 h 10000"/>
              <a:gd name="connsiteX84" fmla="*/ 1247 w 10000"/>
              <a:gd name="connsiteY84" fmla="*/ 3210 h 10000"/>
              <a:gd name="connsiteX85" fmla="*/ 1131 w 10000"/>
              <a:gd name="connsiteY85" fmla="*/ 3347 h 10000"/>
              <a:gd name="connsiteX86" fmla="*/ 1503 w 10000"/>
              <a:gd name="connsiteY86" fmla="*/ 3361 h 10000"/>
              <a:gd name="connsiteX87" fmla="*/ 1433 w 10000"/>
              <a:gd name="connsiteY87" fmla="*/ 3443 h 10000"/>
              <a:gd name="connsiteX88" fmla="*/ 1577 w 10000"/>
              <a:gd name="connsiteY88" fmla="*/ 3443 h 10000"/>
              <a:gd name="connsiteX89" fmla="*/ 1718 w 10000"/>
              <a:gd name="connsiteY89" fmla="*/ 3498 h 10000"/>
              <a:gd name="connsiteX90" fmla="*/ 2006 w 10000"/>
              <a:gd name="connsiteY90" fmla="*/ 3484 h 10000"/>
              <a:gd name="connsiteX91" fmla="*/ 1863 w 10000"/>
              <a:gd name="connsiteY91" fmla="*/ 3621 h 10000"/>
              <a:gd name="connsiteX92" fmla="*/ 2063 w 10000"/>
              <a:gd name="connsiteY92" fmla="*/ 3704 h 10000"/>
              <a:gd name="connsiteX93" fmla="*/ 2236 w 10000"/>
              <a:gd name="connsiteY93" fmla="*/ 3759 h 10000"/>
              <a:gd name="connsiteX94" fmla="*/ 2692 w 10000"/>
              <a:gd name="connsiteY94" fmla="*/ 3759 h 10000"/>
              <a:gd name="connsiteX95" fmla="*/ 2536 w 10000"/>
              <a:gd name="connsiteY95" fmla="*/ 3896 h 10000"/>
              <a:gd name="connsiteX96" fmla="*/ 2750 w 10000"/>
              <a:gd name="connsiteY96" fmla="*/ 4005 h 10000"/>
              <a:gd name="connsiteX97" fmla="*/ 2893 w 10000"/>
              <a:gd name="connsiteY97" fmla="*/ 4060 h 10000"/>
              <a:gd name="connsiteX98" fmla="*/ 3138 w 10000"/>
              <a:gd name="connsiteY98" fmla="*/ 4074 h 10000"/>
              <a:gd name="connsiteX99" fmla="*/ 3324 w 10000"/>
              <a:gd name="connsiteY99" fmla="*/ 4060 h 10000"/>
              <a:gd name="connsiteX100" fmla="*/ 3194 w 10000"/>
              <a:gd name="connsiteY100" fmla="*/ 4184 h 10000"/>
              <a:gd name="connsiteX101" fmla="*/ 3539 w 10000"/>
              <a:gd name="connsiteY101" fmla="*/ 4252 h 10000"/>
              <a:gd name="connsiteX102" fmla="*/ 3639 w 10000"/>
              <a:gd name="connsiteY102" fmla="*/ 4294 h 10000"/>
              <a:gd name="connsiteX103" fmla="*/ 3953 w 10000"/>
              <a:gd name="connsiteY103" fmla="*/ 4307 h 10000"/>
              <a:gd name="connsiteX104" fmla="*/ 3568 w 10000"/>
              <a:gd name="connsiteY104" fmla="*/ 4486 h 10000"/>
              <a:gd name="connsiteX105" fmla="*/ 2994 w 10000"/>
              <a:gd name="connsiteY105" fmla="*/ 4966 h 10000"/>
              <a:gd name="connsiteX106" fmla="*/ 3124 w 10000"/>
              <a:gd name="connsiteY106" fmla="*/ 5062 h 10000"/>
              <a:gd name="connsiteX107" fmla="*/ 2775 w 10000"/>
              <a:gd name="connsiteY107" fmla="*/ 5167 h 10000"/>
              <a:gd name="connsiteX108" fmla="*/ 2320 w 10000"/>
              <a:gd name="connsiteY108" fmla="*/ 5542 h 10000"/>
              <a:gd name="connsiteX109" fmla="*/ 2622 w 10000"/>
              <a:gd name="connsiteY109" fmla="*/ 5706 h 10000"/>
              <a:gd name="connsiteX110" fmla="*/ 2121 w 10000"/>
              <a:gd name="connsiteY110" fmla="*/ 5898 h 10000"/>
              <a:gd name="connsiteX111" fmla="*/ 1791 w 10000"/>
              <a:gd name="connsiteY111" fmla="*/ 6241 h 10000"/>
              <a:gd name="connsiteX112" fmla="*/ 2036 w 10000"/>
              <a:gd name="connsiteY112" fmla="*/ 6324 h 10000"/>
              <a:gd name="connsiteX113" fmla="*/ 1476 w 10000"/>
              <a:gd name="connsiteY113" fmla="*/ 6612 h 10000"/>
              <a:gd name="connsiteX114" fmla="*/ 1577 w 10000"/>
              <a:gd name="connsiteY114" fmla="*/ 6653 h 10000"/>
              <a:gd name="connsiteX115" fmla="*/ 1216 w 10000"/>
              <a:gd name="connsiteY115" fmla="*/ 6831 h 10000"/>
              <a:gd name="connsiteX116" fmla="*/ 931 w 10000"/>
              <a:gd name="connsiteY116" fmla="*/ 6996 h 10000"/>
              <a:gd name="connsiteX117" fmla="*/ 1032 w 10000"/>
              <a:gd name="connsiteY117" fmla="*/ 7023 h 10000"/>
              <a:gd name="connsiteX118" fmla="*/ 602 w 10000"/>
              <a:gd name="connsiteY118" fmla="*/ 7298 h 10000"/>
              <a:gd name="connsiteX119" fmla="*/ 300 w 10000"/>
              <a:gd name="connsiteY119" fmla="*/ 7723 h 10000"/>
              <a:gd name="connsiteX120" fmla="*/ 802 w 10000"/>
              <a:gd name="connsiteY120" fmla="*/ 7586 h 10000"/>
              <a:gd name="connsiteX121" fmla="*/ 1089 w 10000"/>
              <a:gd name="connsiteY121" fmla="*/ 7407 h 10000"/>
              <a:gd name="connsiteX122" fmla="*/ 1102 w 10000"/>
              <a:gd name="connsiteY122" fmla="*/ 7503 h 10000"/>
              <a:gd name="connsiteX123" fmla="*/ 1303 w 10000"/>
              <a:gd name="connsiteY123" fmla="*/ 7339 h 10000"/>
              <a:gd name="connsiteX124" fmla="*/ 1332 w 10000"/>
              <a:gd name="connsiteY124" fmla="*/ 7421 h 10000"/>
              <a:gd name="connsiteX125" fmla="*/ 1604 w 10000"/>
              <a:gd name="connsiteY125" fmla="*/ 7119 h 10000"/>
              <a:gd name="connsiteX126" fmla="*/ 1590 w 10000"/>
              <a:gd name="connsiteY126" fmla="*/ 7311 h 10000"/>
              <a:gd name="connsiteX127" fmla="*/ 1891 w 10000"/>
              <a:gd name="connsiteY127" fmla="*/ 7174 h 10000"/>
              <a:gd name="connsiteX128" fmla="*/ 1891 w 10000"/>
              <a:gd name="connsiteY128" fmla="*/ 7257 h 10000"/>
              <a:gd name="connsiteX129" fmla="*/ 2336 w 10000"/>
              <a:gd name="connsiteY129" fmla="*/ 6872 h 10000"/>
              <a:gd name="connsiteX130" fmla="*/ 2278 w 10000"/>
              <a:gd name="connsiteY130" fmla="*/ 7160 h 10000"/>
              <a:gd name="connsiteX131" fmla="*/ 2737 w 10000"/>
              <a:gd name="connsiteY131" fmla="*/ 7010 h 10000"/>
              <a:gd name="connsiteX132" fmla="*/ 2994 w 10000"/>
              <a:gd name="connsiteY132" fmla="*/ 6722 h 10000"/>
              <a:gd name="connsiteX133" fmla="*/ 3037 w 10000"/>
              <a:gd name="connsiteY133" fmla="*/ 7010 h 10000"/>
              <a:gd name="connsiteX134" fmla="*/ 3552 w 10000"/>
              <a:gd name="connsiteY134" fmla="*/ 6776 h 10000"/>
              <a:gd name="connsiteX135" fmla="*/ 3769 w 10000"/>
              <a:gd name="connsiteY135" fmla="*/ 6543 h 10000"/>
              <a:gd name="connsiteX136" fmla="*/ 3809 w 10000"/>
              <a:gd name="connsiteY136" fmla="*/ 6818 h 10000"/>
              <a:gd name="connsiteX137" fmla="*/ 4398 w 10000"/>
              <a:gd name="connsiteY137" fmla="*/ 6475 h 10000"/>
              <a:gd name="connsiteX138" fmla="*/ 4555 w 10000"/>
              <a:gd name="connsiteY138" fmla="*/ 6145 h 10000"/>
              <a:gd name="connsiteX139" fmla="*/ 4636 w 10000"/>
              <a:gd name="connsiteY139" fmla="*/ 6379 h 10000"/>
              <a:gd name="connsiteX140" fmla="*/ 5015 w 10000"/>
              <a:gd name="connsiteY140" fmla="*/ 6063 h 10000"/>
              <a:gd name="connsiteX141" fmla="*/ 5243 w 10000"/>
              <a:gd name="connsiteY141" fmla="*/ 5734 h 10000"/>
              <a:gd name="connsiteX142" fmla="*/ 5845 w 10000"/>
              <a:gd name="connsiteY142" fmla="*/ 4993 h 10000"/>
              <a:gd name="connsiteX143" fmla="*/ 5229 w 10000"/>
              <a:gd name="connsiteY143" fmla="*/ 5871 h 10000"/>
              <a:gd name="connsiteX144" fmla="*/ 5243 w 10000"/>
              <a:gd name="connsiteY144" fmla="*/ 6077 h 10000"/>
              <a:gd name="connsiteX145" fmla="*/ 5100 w 10000"/>
              <a:gd name="connsiteY145" fmla="*/ 6420 h 10000"/>
              <a:gd name="connsiteX146" fmla="*/ 5015 w 10000"/>
              <a:gd name="connsiteY146" fmla="*/ 6927 h 10000"/>
              <a:gd name="connsiteX147" fmla="*/ 5115 w 10000"/>
              <a:gd name="connsiteY147" fmla="*/ 6845 h 10000"/>
              <a:gd name="connsiteX148" fmla="*/ 4999 w 10000"/>
              <a:gd name="connsiteY148" fmla="*/ 7147 h 10000"/>
              <a:gd name="connsiteX149" fmla="*/ 4999 w 10000"/>
              <a:gd name="connsiteY149" fmla="*/ 7476 h 10000"/>
              <a:gd name="connsiteX150" fmla="*/ 5185 w 10000"/>
              <a:gd name="connsiteY150" fmla="*/ 7394 h 10000"/>
              <a:gd name="connsiteX151" fmla="*/ 5071 w 10000"/>
              <a:gd name="connsiteY151" fmla="*/ 7819 h 10000"/>
              <a:gd name="connsiteX152" fmla="*/ 5115 w 10000"/>
              <a:gd name="connsiteY152" fmla="*/ 8272 h 10000"/>
              <a:gd name="connsiteX153" fmla="*/ 5285 w 10000"/>
              <a:gd name="connsiteY153" fmla="*/ 8134 h 10000"/>
              <a:gd name="connsiteX154" fmla="*/ 5056 w 10000"/>
              <a:gd name="connsiteY154" fmla="*/ 8711 h 10000"/>
              <a:gd name="connsiteX155" fmla="*/ 5216 w 10000"/>
              <a:gd name="connsiteY155" fmla="*/ 8711 h 10000"/>
              <a:gd name="connsiteX156" fmla="*/ 5015 w 10000"/>
              <a:gd name="connsiteY156" fmla="*/ 8985 h 10000"/>
              <a:gd name="connsiteX157" fmla="*/ 5171 w 10000"/>
              <a:gd name="connsiteY157" fmla="*/ 8999 h 10000"/>
              <a:gd name="connsiteX158" fmla="*/ 4967 w 10000"/>
              <a:gd name="connsiteY158" fmla="*/ 9259 h 10000"/>
              <a:gd name="connsiteX159" fmla="*/ 4994 w 10000"/>
              <a:gd name="connsiteY159" fmla="*/ 9438 h 10000"/>
              <a:gd name="connsiteX160" fmla="*/ 4871 w 10000"/>
              <a:gd name="connsiteY160" fmla="*/ 9753 h 10000"/>
              <a:gd name="connsiteX161" fmla="*/ 4985 w 10000"/>
              <a:gd name="connsiteY161" fmla="*/ 10000 h 10000"/>
              <a:gd name="connsiteX162" fmla="*/ 5301 w 10000"/>
              <a:gd name="connsiteY162" fmla="*/ 9547 h 10000"/>
              <a:gd name="connsiteX163" fmla="*/ 5301 w 10000"/>
              <a:gd name="connsiteY163" fmla="*/ 9342 h 10000"/>
              <a:gd name="connsiteX164" fmla="*/ 5372 w 10000"/>
              <a:gd name="connsiteY164" fmla="*/ 9451 h 10000"/>
              <a:gd name="connsiteX165" fmla="*/ 5530 w 10000"/>
              <a:gd name="connsiteY165" fmla="*/ 8861 h 10000"/>
              <a:gd name="connsiteX166" fmla="*/ 5626 w 10000"/>
              <a:gd name="connsiteY166" fmla="*/ 8999 h 10000"/>
              <a:gd name="connsiteX167" fmla="*/ 5753 w 10000"/>
              <a:gd name="connsiteY167" fmla="*/ 8404 h 10000"/>
              <a:gd name="connsiteX168" fmla="*/ 5854 w 10000"/>
              <a:gd name="connsiteY168" fmla="*/ 8555 h 10000"/>
              <a:gd name="connsiteX169" fmla="*/ 6074 w 10000"/>
              <a:gd name="connsiteY169" fmla="*/ 8176 h 10000"/>
              <a:gd name="connsiteX170" fmla="*/ 6074 w 10000"/>
              <a:gd name="connsiteY170" fmla="*/ 7929 h 10000"/>
              <a:gd name="connsiteX171" fmla="*/ 6170 w 10000"/>
              <a:gd name="connsiteY171" fmla="*/ 8034 h 10000"/>
              <a:gd name="connsiteX172" fmla="*/ 6213 w 10000"/>
              <a:gd name="connsiteY172" fmla="*/ 8176 h 10000"/>
              <a:gd name="connsiteX173" fmla="*/ 6486 w 10000"/>
              <a:gd name="connsiteY173" fmla="*/ 7805 h 10000"/>
              <a:gd name="connsiteX174" fmla="*/ 6490 w 10000"/>
              <a:gd name="connsiteY174" fmla="*/ 7421 h 10000"/>
              <a:gd name="connsiteX175" fmla="*/ 6633 w 10000"/>
              <a:gd name="connsiteY175" fmla="*/ 7545 h 10000"/>
              <a:gd name="connsiteX176" fmla="*/ 6891 w 10000"/>
              <a:gd name="connsiteY176" fmla="*/ 7092 h 10000"/>
              <a:gd name="connsiteX177" fmla="*/ 6806 w 10000"/>
              <a:gd name="connsiteY177" fmla="*/ 6735 h 10000"/>
              <a:gd name="connsiteX178" fmla="*/ 6976 w 10000"/>
              <a:gd name="connsiteY178" fmla="*/ 6914 h 10000"/>
              <a:gd name="connsiteX179" fmla="*/ 7148 w 10000"/>
              <a:gd name="connsiteY179" fmla="*/ 6200 h 10000"/>
              <a:gd name="connsiteX180" fmla="*/ 7133 w 10000"/>
              <a:gd name="connsiteY180" fmla="*/ 5597 h 10000"/>
              <a:gd name="connsiteX181" fmla="*/ 7277 w 10000"/>
              <a:gd name="connsiteY181" fmla="*/ 6077 h 10000"/>
              <a:gd name="connsiteX182" fmla="*/ 7378 w 10000"/>
              <a:gd name="connsiteY182" fmla="*/ 5995 h 10000"/>
              <a:gd name="connsiteX183" fmla="*/ 7464 w 10000"/>
              <a:gd name="connsiteY183" fmla="*/ 6365 h 10000"/>
              <a:gd name="connsiteX184" fmla="*/ 7549 w 10000"/>
              <a:gd name="connsiteY184" fmla="*/ 6488 h 10000"/>
              <a:gd name="connsiteX185" fmla="*/ 7679 w 10000"/>
              <a:gd name="connsiteY185" fmla="*/ 6461 h 10000"/>
              <a:gd name="connsiteX186" fmla="*/ 7707 w 10000"/>
              <a:gd name="connsiteY186" fmla="*/ 6667 h 10000"/>
              <a:gd name="connsiteX187" fmla="*/ 7993 w 10000"/>
              <a:gd name="connsiteY187" fmla="*/ 6941 h 10000"/>
              <a:gd name="connsiteX188" fmla="*/ 8094 w 10000"/>
              <a:gd name="connsiteY188" fmla="*/ 6790 h 10000"/>
              <a:gd name="connsiteX189" fmla="*/ 8251 w 10000"/>
              <a:gd name="connsiteY189" fmla="*/ 7188 h 10000"/>
              <a:gd name="connsiteX190" fmla="*/ 8495 w 10000"/>
              <a:gd name="connsiteY190" fmla="*/ 7394 h 10000"/>
              <a:gd name="connsiteX191" fmla="*/ 8710 w 10000"/>
              <a:gd name="connsiteY191" fmla="*/ 7997 h 10000"/>
              <a:gd name="connsiteX192" fmla="*/ 8882 w 10000"/>
              <a:gd name="connsiteY192" fmla="*/ 8244 h 10000"/>
              <a:gd name="connsiteX193" fmla="*/ 8853 w 10000"/>
              <a:gd name="connsiteY193" fmla="*/ 7668 h 10000"/>
              <a:gd name="connsiteX194" fmla="*/ 8710 w 10000"/>
              <a:gd name="connsiteY194" fmla="*/ 7270 h 10000"/>
              <a:gd name="connsiteX195" fmla="*/ 8795 w 10000"/>
              <a:gd name="connsiteY195" fmla="*/ 7243 h 10000"/>
              <a:gd name="connsiteX196" fmla="*/ 8668 w 10000"/>
              <a:gd name="connsiteY196" fmla="*/ 6900 h 10000"/>
              <a:gd name="connsiteX197" fmla="*/ 8567 w 10000"/>
              <a:gd name="connsiteY197" fmla="*/ 6790 h 10000"/>
              <a:gd name="connsiteX198" fmla="*/ 8725 w 10000"/>
              <a:gd name="connsiteY198" fmla="*/ 6790 h 10000"/>
              <a:gd name="connsiteX199" fmla="*/ 8710 w 10000"/>
              <a:gd name="connsiteY199" fmla="*/ 6488 h 10000"/>
              <a:gd name="connsiteX200" fmla="*/ 8582 w 10000"/>
              <a:gd name="connsiteY200" fmla="*/ 6296 h 10000"/>
              <a:gd name="connsiteX201" fmla="*/ 8696 w 10000"/>
              <a:gd name="connsiteY201" fmla="*/ 6351 h 10000"/>
              <a:gd name="connsiteX202" fmla="*/ 8710 w 10000"/>
              <a:gd name="connsiteY202" fmla="*/ 5885 h 10000"/>
              <a:gd name="connsiteX203" fmla="*/ 8537 w 10000"/>
              <a:gd name="connsiteY203" fmla="*/ 5665 h 10000"/>
              <a:gd name="connsiteX204" fmla="*/ 8696 w 10000"/>
              <a:gd name="connsiteY204" fmla="*/ 5679 h 10000"/>
              <a:gd name="connsiteX205" fmla="*/ 8681 w 10000"/>
              <a:gd name="connsiteY205" fmla="*/ 5446 h 10000"/>
              <a:gd name="connsiteX206" fmla="*/ 8495 w 10000"/>
              <a:gd name="connsiteY206" fmla="*/ 5199 h 10000"/>
              <a:gd name="connsiteX207" fmla="*/ 8495 w 10000"/>
              <a:gd name="connsiteY207" fmla="*/ 5117 h 10000"/>
              <a:gd name="connsiteX208" fmla="*/ 7936 w 10000"/>
              <a:gd name="connsiteY208" fmla="*/ 4444 h 10000"/>
              <a:gd name="connsiteX209" fmla="*/ 8324 w 10000"/>
              <a:gd name="connsiteY209" fmla="*/ 4774 h 10000"/>
              <a:gd name="connsiteX210" fmla="*/ 8782 w 10000"/>
              <a:gd name="connsiteY210" fmla="*/ 5007 h 10000"/>
              <a:gd name="connsiteX211" fmla="*/ 8795 w 10000"/>
              <a:gd name="connsiteY211" fmla="*/ 4911 h 10000"/>
              <a:gd name="connsiteX212" fmla="*/ 9082 w 10000"/>
              <a:gd name="connsiteY212" fmla="*/ 5075 h 10000"/>
              <a:gd name="connsiteX213" fmla="*/ 9297 w 10000"/>
              <a:gd name="connsiteY213" fmla="*/ 5089 h 10000"/>
              <a:gd name="connsiteX214" fmla="*/ 9640 w 10000"/>
              <a:gd name="connsiteY214" fmla="*/ 5226 h 10000"/>
              <a:gd name="connsiteX215" fmla="*/ 10000 w 10000"/>
              <a:gd name="connsiteY215" fmla="*/ 5405 h 10000"/>
              <a:gd name="connsiteX216" fmla="*/ 9784 w 10000"/>
              <a:gd name="connsiteY216" fmla="*/ 5117 h 10000"/>
              <a:gd name="connsiteX217" fmla="*/ 9556 w 10000"/>
              <a:gd name="connsiteY217" fmla="*/ 4966 h 10000"/>
              <a:gd name="connsiteX218" fmla="*/ 9484 w 10000"/>
              <a:gd name="connsiteY218" fmla="*/ 4815 h 10000"/>
              <a:gd name="connsiteX219" fmla="*/ 9312 w 10000"/>
              <a:gd name="connsiteY219" fmla="*/ 4664 h 10000"/>
              <a:gd name="connsiteX220" fmla="*/ 9312 w 10000"/>
              <a:gd name="connsiteY220" fmla="*/ 4499 h 10000"/>
              <a:gd name="connsiteX221" fmla="*/ 9124 w 10000"/>
              <a:gd name="connsiteY221" fmla="*/ 4376 h 10000"/>
              <a:gd name="connsiteX222" fmla="*/ 9098 w 10000"/>
              <a:gd name="connsiteY222" fmla="*/ 4266 h 10000"/>
              <a:gd name="connsiteX223" fmla="*/ 8839 w 10000"/>
              <a:gd name="connsiteY223" fmla="*/ 4129 h 10000"/>
              <a:gd name="connsiteX224" fmla="*/ 8710 w 10000"/>
              <a:gd name="connsiteY224" fmla="*/ 3923 h 10000"/>
              <a:gd name="connsiteX225" fmla="*/ 8280 w 10000"/>
              <a:gd name="connsiteY225" fmla="*/ 3772 h 10000"/>
              <a:gd name="connsiteX226" fmla="*/ 8022 w 10000"/>
              <a:gd name="connsiteY226" fmla="*/ 3727 h 10000"/>
              <a:gd name="connsiteX227" fmla="*/ 7836 w 10000"/>
              <a:gd name="connsiteY227" fmla="*/ 3649 h 10000"/>
              <a:gd name="connsiteX228" fmla="*/ 7592 w 10000"/>
              <a:gd name="connsiteY228" fmla="*/ 3525 h 10000"/>
              <a:gd name="connsiteX229" fmla="*/ 7435 w 10000"/>
              <a:gd name="connsiteY229" fmla="*/ 3388 h 10000"/>
              <a:gd name="connsiteX230" fmla="*/ 8992 w 10000"/>
              <a:gd name="connsiteY230" fmla="*/ 2424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10000" h="10000">
                <a:moveTo>
                  <a:pt x="8992" y="2424"/>
                </a:moveTo>
                <a:cubicBezTo>
                  <a:pt x="8982" y="2378"/>
                  <a:pt x="9014" y="2145"/>
                  <a:pt x="9005" y="2099"/>
                </a:cubicBezTo>
                <a:lnTo>
                  <a:pt x="7363" y="3224"/>
                </a:lnTo>
                <a:cubicBezTo>
                  <a:pt x="7334" y="3078"/>
                  <a:pt x="7306" y="2931"/>
                  <a:pt x="7277" y="2785"/>
                </a:cubicBezTo>
                <a:cubicBezTo>
                  <a:pt x="7330" y="2515"/>
                  <a:pt x="7382" y="2245"/>
                  <a:pt x="7435" y="1975"/>
                </a:cubicBezTo>
                <a:cubicBezTo>
                  <a:pt x="7406" y="1971"/>
                  <a:pt x="7377" y="1966"/>
                  <a:pt x="7348" y="1962"/>
                </a:cubicBezTo>
                <a:cubicBezTo>
                  <a:pt x="7359" y="1912"/>
                  <a:pt x="7368" y="1861"/>
                  <a:pt x="7378" y="1811"/>
                </a:cubicBezTo>
                <a:cubicBezTo>
                  <a:pt x="7363" y="1774"/>
                  <a:pt x="7348" y="1738"/>
                  <a:pt x="7334" y="1701"/>
                </a:cubicBezTo>
                <a:cubicBezTo>
                  <a:pt x="7292" y="1738"/>
                  <a:pt x="7247" y="1774"/>
                  <a:pt x="7207" y="1811"/>
                </a:cubicBezTo>
                <a:cubicBezTo>
                  <a:pt x="7229" y="1706"/>
                  <a:pt x="7254" y="1600"/>
                  <a:pt x="7277" y="1495"/>
                </a:cubicBezTo>
                <a:lnTo>
                  <a:pt x="7106" y="1180"/>
                </a:lnTo>
                <a:cubicBezTo>
                  <a:pt x="7066" y="1139"/>
                  <a:pt x="7028" y="1097"/>
                  <a:pt x="6990" y="1056"/>
                </a:cubicBezTo>
                <a:cubicBezTo>
                  <a:pt x="6967" y="983"/>
                  <a:pt x="6942" y="910"/>
                  <a:pt x="6920" y="837"/>
                </a:cubicBezTo>
                <a:cubicBezTo>
                  <a:pt x="6871" y="691"/>
                  <a:pt x="6824" y="544"/>
                  <a:pt x="6775" y="398"/>
                </a:cubicBezTo>
                <a:cubicBezTo>
                  <a:pt x="6747" y="480"/>
                  <a:pt x="6719" y="563"/>
                  <a:pt x="6690" y="645"/>
                </a:cubicBezTo>
                <a:cubicBezTo>
                  <a:pt x="6696" y="713"/>
                  <a:pt x="6699" y="782"/>
                  <a:pt x="6706" y="850"/>
                </a:cubicBezTo>
                <a:cubicBezTo>
                  <a:pt x="6676" y="900"/>
                  <a:pt x="6647" y="951"/>
                  <a:pt x="6619" y="1001"/>
                </a:cubicBezTo>
                <a:cubicBezTo>
                  <a:pt x="6610" y="1061"/>
                  <a:pt x="6600" y="1120"/>
                  <a:pt x="6591" y="1180"/>
                </a:cubicBezTo>
                <a:cubicBezTo>
                  <a:pt x="6566" y="1235"/>
                  <a:pt x="6542" y="1289"/>
                  <a:pt x="6519" y="1344"/>
                </a:cubicBezTo>
                <a:cubicBezTo>
                  <a:pt x="6509" y="1413"/>
                  <a:pt x="6499" y="1481"/>
                  <a:pt x="6490" y="1550"/>
                </a:cubicBezTo>
                <a:cubicBezTo>
                  <a:pt x="6461" y="1619"/>
                  <a:pt x="6432" y="1687"/>
                  <a:pt x="6403" y="1756"/>
                </a:cubicBezTo>
                <a:cubicBezTo>
                  <a:pt x="6450" y="1902"/>
                  <a:pt x="6499" y="2049"/>
                  <a:pt x="6546" y="2195"/>
                </a:cubicBezTo>
                <a:cubicBezTo>
                  <a:pt x="6571" y="2273"/>
                  <a:pt x="6595" y="2350"/>
                  <a:pt x="6619" y="2428"/>
                </a:cubicBezTo>
                <a:cubicBezTo>
                  <a:pt x="6542" y="2268"/>
                  <a:pt x="6467" y="2108"/>
                  <a:pt x="6390" y="1948"/>
                </a:cubicBezTo>
                <a:cubicBezTo>
                  <a:pt x="6327" y="1811"/>
                  <a:pt x="6266" y="1673"/>
                  <a:pt x="6203" y="1536"/>
                </a:cubicBezTo>
                <a:cubicBezTo>
                  <a:pt x="6170" y="1513"/>
                  <a:pt x="6136" y="1491"/>
                  <a:pt x="6103" y="1468"/>
                </a:cubicBezTo>
                <a:lnTo>
                  <a:pt x="5859" y="1289"/>
                </a:lnTo>
                <a:cubicBezTo>
                  <a:pt x="5849" y="1326"/>
                  <a:pt x="5840" y="1362"/>
                  <a:pt x="5830" y="1399"/>
                </a:cubicBezTo>
                <a:lnTo>
                  <a:pt x="5587" y="1180"/>
                </a:lnTo>
                <a:cubicBezTo>
                  <a:pt x="5525" y="1120"/>
                  <a:pt x="5462" y="1061"/>
                  <a:pt x="5400" y="1001"/>
                </a:cubicBezTo>
                <a:lnTo>
                  <a:pt x="5256" y="974"/>
                </a:lnTo>
                <a:lnTo>
                  <a:pt x="4942" y="892"/>
                </a:lnTo>
                <a:cubicBezTo>
                  <a:pt x="4967" y="942"/>
                  <a:pt x="4989" y="993"/>
                  <a:pt x="5015" y="1043"/>
                </a:cubicBezTo>
                <a:cubicBezTo>
                  <a:pt x="4947" y="965"/>
                  <a:pt x="4881" y="887"/>
                  <a:pt x="4815" y="809"/>
                </a:cubicBezTo>
                <a:lnTo>
                  <a:pt x="4597" y="741"/>
                </a:lnTo>
                <a:cubicBezTo>
                  <a:pt x="4593" y="773"/>
                  <a:pt x="4588" y="805"/>
                  <a:pt x="4584" y="837"/>
                </a:cubicBezTo>
                <a:lnTo>
                  <a:pt x="4341" y="508"/>
                </a:lnTo>
                <a:cubicBezTo>
                  <a:pt x="4323" y="531"/>
                  <a:pt x="4302" y="553"/>
                  <a:pt x="4284" y="576"/>
                </a:cubicBezTo>
                <a:cubicBezTo>
                  <a:pt x="4208" y="475"/>
                  <a:pt x="4130" y="375"/>
                  <a:pt x="4054" y="274"/>
                </a:cubicBezTo>
                <a:cubicBezTo>
                  <a:pt x="4045" y="302"/>
                  <a:pt x="4036" y="329"/>
                  <a:pt x="4027" y="357"/>
                </a:cubicBezTo>
                <a:lnTo>
                  <a:pt x="3753" y="146"/>
                </a:lnTo>
                <a:lnTo>
                  <a:pt x="3294" y="0"/>
                </a:lnTo>
                <a:lnTo>
                  <a:pt x="3695" y="370"/>
                </a:lnTo>
                <a:lnTo>
                  <a:pt x="4011" y="700"/>
                </a:lnTo>
                <a:cubicBezTo>
                  <a:pt x="4006" y="736"/>
                  <a:pt x="4001" y="773"/>
                  <a:pt x="3997" y="809"/>
                </a:cubicBezTo>
                <a:lnTo>
                  <a:pt x="4327" y="1139"/>
                </a:lnTo>
                <a:cubicBezTo>
                  <a:pt x="4302" y="1166"/>
                  <a:pt x="4278" y="1194"/>
                  <a:pt x="4255" y="1221"/>
                </a:cubicBezTo>
                <a:cubicBezTo>
                  <a:pt x="4327" y="1367"/>
                  <a:pt x="4398" y="1514"/>
                  <a:pt x="4470" y="1660"/>
                </a:cubicBezTo>
                <a:cubicBezTo>
                  <a:pt x="4503" y="1678"/>
                  <a:pt x="4535" y="1697"/>
                  <a:pt x="4569" y="1715"/>
                </a:cubicBezTo>
                <a:lnTo>
                  <a:pt x="4428" y="1742"/>
                </a:lnTo>
                <a:lnTo>
                  <a:pt x="4641" y="2112"/>
                </a:lnTo>
                <a:cubicBezTo>
                  <a:pt x="4670" y="2181"/>
                  <a:pt x="4698" y="2249"/>
                  <a:pt x="4728" y="2318"/>
                </a:cubicBezTo>
                <a:cubicBezTo>
                  <a:pt x="4797" y="2378"/>
                  <a:pt x="4871" y="2437"/>
                  <a:pt x="4942" y="2497"/>
                </a:cubicBezTo>
                <a:lnTo>
                  <a:pt x="5142" y="2689"/>
                </a:lnTo>
                <a:lnTo>
                  <a:pt x="5315" y="2716"/>
                </a:lnTo>
                <a:lnTo>
                  <a:pt x="4842" y="2538"/>
                </a:lnTo>
                <a:lnTo>
                  <a:pt x="4542" y="2483"/>
                </a:lnTo>
                <a:lnTo>
                  <a:pt x="4314" y="2414"/>
                </a:lnTo>
                <a:lnTo>
                  <a:pt x="4096" y="2414"/>
                </a:lnTo>
                <a:lnTo>
                  <a:pt x="3782" y="2401"/>
                </a:lnTo>
                <a:lnTo>
                  <a:pt x="3626" y="2401"/>
                </a:lnTo>
                <a:cubicBezTo>
                  <a:pt x="3644" y="2456"/>
                  <a:pt x="3662" y="2510"/>
                  <a:pt x="3682" y="2565"/>
                </a:cubicBezTo>
                <a:lnTo>
                  <a:pt x="3381" y="2442"/>
                </a:lnTo>
                <a:lnTo>
                  <a:pt x="3108" y="2469"/>
                </a:lnTo>
                <a:lnTo>
                  <a:pt x="2650" y="2593"/>
                </a:lnTo>
                <a:cubicBezTo>
                  <a:pt x="2683" y="2643"/>
                  <a:pt x="2717" y="2693"/>
                  <a:pt x="2750" y="2743"/>
                </a:cubicBezTo>
                <a:lnTo>
                  <a:pt x="2578" y="2716"/>
                </a:lnTo>
                <a:lnTo>
                  <a:pt x="2378" y="2730"/>
                </a:lnTo>
                <a:lnTo>
                  <a:pt x="2179" y="2689"/>
                </a:lnTo>
                <a:cubicBezTo>
                  <a:pt x="2182" y="2744"/>
                  <a:pt x="2188" y="2798"/>
                  <a:pt x="2192" y="2853"/>
                </a:cubicBezTo>
                <a:lnTo>
                  <a:pt x="1962" y="2785"/>
                </a:lnTo>
                <a:lnTo>
                  <a:pt x="1762" y="2826"/>
                </a:lnTo>
                <a:cubicBezTo>
                  <a:pt x="1787" y="2858"/>
                  <a:pt x="1809" y="2890"/>
                  <a:pt x="1835" y="2922"/>
                </a:cubicBezTo>
                <a:lnTo>
                  <a:pt x="1577" y="2853"/>
                </a:lnTo>
                <a:lnTo>
                  <a:pt x="1317" y="2867"/>
                </a:lnTo>
                <a:lnTo>
                  <a:pt x="1160" y="2826"/>
                </a:lnTo>
                <a:lnTo>
                  <a:pt x="860" y="2826"/>
                </a:lnTo>
                <a:lnTo>
                  <a:pt x="630" y="2785"/>
                </a:lnTo>
                <a:lnTo>
                  <a:pt x="401" y="2812"/>
                </a:lnTo>
                <a:lnTo>
                  <a:pt x="0" y="2881"/>
                </a:lnTo>
                <a:lnTo>
                  <a:pt x="315" y="3032"/>
                </a:lnTo>
                <a:cubicBezTo>
                  <a:pt x="351" y="3055"/>
                  <a:pt x="388" y="3077"/>
                  <a:pt x="425" y="3100"/>
                </a:cubicBezTo>
                <a:lnTo>
                  <a:pt x="759" y="3128"/>
                </a:lnTo>
                <a:cubicBezTo>
                  <a:pt x="755" y="3155"/>
                  <a:pt x="750" y="3183"/>
                  <a:pt x="746" y="3210"/>
                </a:cubicBezTo>
                <a:lnTo>
                  <a:pt x="1247" y="3210"/>
                </a:lnTo>
                <a:cubicBezTo>
                  <a:pt x="1209" y="3256"/>
                  <a:pt x="1169" y="3301"/>
                  <a:pt x="1131" y="3347"/>
                </a:cubicBezTo>
                <a:lnTo>
                  <a:pt x="1503" y="3361"/>
                </a:lnTo>
                <a:cubicBezTo>
                  <a:pt x="1481" y="3388"/>
                  <a:pt x="1456" y="3416"/>
                  <a:pt x="1433" y="3443"/>
                </a:cubicBezTo>
                <a:lnTo>
                  <a:pt x="1577" y="3443"/>
                </a:lnTo>
                <a:lnTo>
                  <a:pt x="1718" y="3498"/>
                </a:lnTo>
                <a:lnTo>
                  <a:pt x="2006" y="3484"/>
                </a:lnTo>
                <a:cubicBezTo>
                  <a:pt x="1958" y="3530"/>
                  <a:pt x="1910" y="3575"/>
                  <a:pt x="1863" y="3621"/>
                </a:cubicBezTo>
                <a:lnTo>
                  <a:pt x="2063" y="3704"/>
                </a:lnTo>
                <a:cubicBezTo>
                  <a:pt x="2122" y="3722"/>
                  <a:pt x="2179" y="3741"/>
                  <a:pt x="2236" y="3759"/>
                </a:cubicBezTo>
                <a:lnTo>
                  <a:pt x="2692" y="3759"/>
                </a:lnTo>
                <a:cubicBezTo>
                  <a:pt x="2641" y="3805"/>
                  <a:pt x="2587" y="3850"/>
                  <a:pt x="2536" y="3896"/>
                </a:cubicBezTo>
                <a:lnTo>
                  <a:pt x="2750" y="4005"/>
                </a:lnTo>
                <a:lnTo>
                  <a:pt x="2893" y="4060"/>
                </a:lnTo>
                <a:lnTo>
                  <a:pt x="3138" y="4074"/>
                </a:lnTo>
                <a:lnTo>
                  <a:pt x="3324" y="4060"/>
                </a:lnTo>
                <a:cubicBezTo>
                  <a:pt x="3281" y="4101"/>
                  <a:pt x="3238" y="4143"/>
                  <a:pt x="3194" y="4184"/>
                </a:cubicBezTo>
                <a:lnTo>
                  <a:pt x="3539" y="4252"/>
                </a:lnTo>
                <a:lnTo>
                  <a:pt x="3639" y="4294"/>
                </a:lnTo>
                <a:lnTo>
                  <a:pt x="3953" y="4307"/>
                </a:lnTo>
                <a:lnTo>
                  <a:pt x="3568" y="4486"/>
                </a:lnTo>
                <a:lnTo>
                  <a:pt x="2994" y="4966"/>
                </a:lnTo>
                <a:lnTo>
                  <a:pt x="3124" y="5062"/>
                </a:lnTo>
                <a:lnTo>
                  <a:pt x="2775" y="5167"/>
                </a:lnTo>
                <a:lnTo>
                  <a:pt x="2320" y="5542"/>
                </a:lnTo>
                <a:lnTo>
                  <a:pt x="2622" y="5706"/>
                </a:lnTo>
                <a:lnTo>
                  <a:pt x="2121" y="5898"/>
                </a:lnTo>
                <a:lnTo>
                  <a:pt x="1791" y="6241"/>
                </a:lnTo>
                <a:lnTo>
                  <a:pt x="2036" y="6324"/>
                </a:lnTo>
                <a:lnTo>
                  <a:pt x="1476" y="6612"/>
                </a:lnTo>
                <a:cubicBezTo>
                  <a:pt x="1509" y="6626"/>
                  <a:pt x="1543" y="6639"/>
                  <a:pt x="1577" y="6653"/>
                </a:cubicBezTo>
                <a:lnTo>
                  <a:pt x="1216" y="6831"/>
                </a:lnTo>
                <a:lnTo>
                  <a:pt x="931" y="6996"/>
                </a:lnTo>
                <a:lnTo>
                  <a:pt x="1032" y="7023"/>
                </a:lnTo>
                <a:lnTo>
                  <a:pt x="602" y="7298"/>
                </a:lnTo>
                <a:lnTo>
                  <a:pt x="300" y="7723"/>
                </a:lnTo>
                <a:lnTo>
                  <a:pt x="802" y="7586"/>
                </a:lnTo>
                <a:lnTo>
                  <a:pt x="1089" y="7407"/>
                </a:lnTo>
                <a:cubicBezTo>
                  <a:pt x="1093" y="7439"/>
                  <a:pt x="1098" y="7471"/>
                  <a:pt x="1102" y="7503"/>
                </a:cubicBezTo>
                <a:lnTo>
                  <a:pt x="1303" y="7339"/>
                </a:lnTo>
                <a:cubicBezTo>
                  <a:pt x="1312" y="7366"/>
                  <a:pt x="1323" y="7394"/>
                  <a:pt x="1332" y="7421"/>
                </a:cubicBezTo>
                <a:cubicBezTo>
                  <a:pt x="1422" y="7320"/>
                  <a:pt x="1514" y="7220"/>
                  <a:pt x="1604" y="7119"/>
                </a:cubicBezTo>
                <a:cubicBezTo>
                  <a:pt x="1599" y="7183"/>
                  <a:pt x="1595" y="7247"/>
                  <a:pt x="1590" y="7311"/>
                </a:cubicBezTo>
                <a:lnTo>
                  <a:pt x="1891" y="7174"/>
                </a:lnTo>
                <a:lnTo>
                  <a:pt x="1891" y="7257"/>
                </a:lnTo>
                <a:lnTo>
                  <a:pt x="2336" y="6872"/>
                </a:lnTo>
                <a:cubicBezTo>
                  <a:pt x="2316" y="6968"/>
                  <a:pt x="2297" y="7064"/>
                  <a:pt x="2278" y="7160"/>
                </a:cubicBezTo>
                <a:lnTo>
                  <a:pt x="2737" y="7010"/>
                </a:lnTo>
                <a:lnTo>
                  <a:pt x="2994" y="6722"/>
                </a:lnTo>
                <a:cubicBezTo>
                  <a:pt x="3007" y="6818"/>
                  <a:pt x="3024" y="6914"/>
                  <a:pt x="3037" y="7010"/>
                </a:cubicBezTo>
                <a:lnTo>
                  <a:pt x="3552" y="6776"/>
                </a:lnTo>
                <a:lnTo>
                  <a:pt x="3769" y="6543"/>
                </a:lnTo>
                <a:cubicBezTo>
                  <a:pt x="3782" y="6635"/>
                  <a:pt x="3796" y="6726"/>
                  <a:pt x="3809" y="6818"/>
                </a:cubicBezTo>
                <a:lnTo>
                  <a:pt x="4398" y="6475"/>
                </a:lnTo>
                <a:cubicBezTo>
                  <a:pt x="4450" y="6365"/>
                  <a:pt x="4503" y="6255"/>
                  <a:pt x="4555" y="6145"/>
                </a:cubicBezTo>
                <a:cubicBezTo>
                  <a:pt x="4583" y="6223"/>
                  <a:pt x="4609" y="6301"/>
                  <a:pt x="4636" y="6379"/>
                </a:cubicBezTo>
                <a:lnTo>
                  <a:pt x="5015" y="6063"/>
                </a:lnTo>
                <a:lnTo>
                  <a:pt x="5243" y="5734"/>
                </a:lnTo>
                <a:lnTo>
                  <a:pt x="5845" y="4993"/>
                </a:lnTo>
                <a:lnTo>
                  <a:pt x="5229" y="5871"/>
                </a:lnTo>
                <a:cubicBezTo>
                  <a:pt x="5234" y="5940"/>
                  <a:pt x="5238" y="6008"/>
                  <a:pt x="5243" y="6077"/>
                </a:cubicBezTo>
                <a:cubicBezTo>
                  <a:pt x="5196" y="6191"/>
                  <a:pt x="5147" y="6306"/>
                  <a:pt x="5100" y="6420"/>
                </a:cubicBezTo>
                <a:cubicBezTo>
                  <a:pt x="5073" y="6589"/>
                  <a:pt x="5043" y="6758"/>
                  <a:pt x="5015" y="6927"/>
                </a:cubicBezTo>
                <a:cubicBezTo>
                  <a:pt x="5048" y="6900"/>
                  <a:pt x="5081" y="6872"/>
                  <a:pt x="5115" y="6845"/>
                </a:cubicBezTo>
                <a:cubicBezTo>
                  <a:pt x="5075" y="6946"/>
                  <a:pt x="5037" y="7046"/>
                  <a:pt x="4999" y="7147"/>
                </a:cubicBezTo>
                <a:lnTo>
                  <a:pt x="4999" y="7476"/>
                </a:lnTo>
                <a:lnTo>
                  <a:pt x="5185" y="7394"/>
                </a:lnTo>
                <a:cubicBezTo>
                  <a:pt x="5147" y="7536"/>
                  <a:pt x="5111" y="7677"/>
                  <a:pt x="5071" y="7819"/>
                </a:cubicBezTo>
                <a:cubicBezTo>
                  <a:pt x="5085" y="7970"/>
                  <a:pt x="5100" y="8121"/>
                  <a:pt x="5115" y="8272"/>
                </a:cubicBezTo>
                <a:lnTo>
                  <a:pt x="5285" y="8134"/>
                </a:lnTo>
                <a:cubicBezTo>
                  <a:pt x="5209" y="8326"/>
                  <a:pt x="5133" y="8519"/>
                  <a:pt x="5056" y="8711"/>
                </a:cubicBezTo>
                <a:lnTo>
                  <a:pt x="5216" y="8711"/>
                </a:lnTo>
                <a:cubicBezTo>
                  <a:pt x="5147" y="8802"/>
                  <a:pt x="5082" y="8894"/>
                  <a:pt x="5015" y="8985"/>
                </a:cubicBezTo>
                <a:lnTo>
                  <a:pt x="5171" y="8999"/>
                </a:lnTo>
                <a:lnTo>
                  <a:pt x="4967" y="9259"/>
                </a:lnTo>
                <a:cubicBezTo>
                  <a:pt x="4976" y="9319"/>
                  <a:pt x="4985" y="9378"/>
                  <a:pt x="4994" y="9438"/>
                </a:cubicBezTo>
                <a:cubicBezTo>
                  <a:pt x="4953" y="9543"/>
                  <a:pt x="4913" y="9648"/>
                  <a:pt x="4871" y="9753"/>
                </a:cubicBezTo>
                <a:cubicBezTo>
                  <a:pt x="4910" y="9835"/>
                  <a:pt x="4947" y="9918"/>
                  <a:pt x="4985" y="10000"/>
                </a:cubicBezTo>
                <a:lnTo>
                  <a:pt x="5301" y="9547"/>
                </a:lnTo>
                <a:lnTo>
                  <a:pt x="5301" y="9342"/>
                </a:lnTo>
                <a:cubicBezTo>
                  <a:pt x="5324" y="9378"/>
                  <a:pt x="5348" y="9415"/>
                  <a:pt x="5372" y="9451"/>
                </a:cubicBezTo>
                <a:cubicBezTo>
                  <a:pt x="5425" y="9254"/>
                  <a:pt x="5476" y="9058"/>
                  <a:pt x="5530" y="8861"/>
                </a:cubicBezTo>
                <a:lnTo>
                  <a:pt x="5626" y="8999"/>
                </a:lnTo>
                <a:cubicBezTo>
                  <a:pt x="5668" y="8801"/>
                  <a:pt x="5712" y="8602"/>
                  <a:pt x="5753" y="8404"/>
                </a:cubicBezTo>
                <a:cubicBezTo>
                  <a:pt x="5787" y="8454"/>
                  <a:pt x="5821" y="8505"/>
                  <a:pt x="5854" y="8555"/>
                </a:cubicBezTo>
                <a:cubicBezTo>
                  <a:pt x="5929" y="8429"/>
                  <a:pt x="6001" y="8302"/>
                  <a:pt x="6074" y="8176"/>
                </a:cubicBezTo>
                <a:lnTo>
                  <a:pt x="6074" y="7929"/>
                </a:lnTo>
                <a:cubicBezTo>
                  <a:pt x="6107" y="7964"/>
                  <a:pt x="6138" y="7999"/>
                  <a:pt x="6170" y="8034"/>
                </a:cubicBezTo>
                <a:cubicBezTo>
                  <a:pt x="6183" y="8081"/>
                  <a:pt x="6199" y="8129"/>
                  <a:pt x="6213" y="8176"/>
                </a:cubicBezTo>
                <a:lnTo>
                  <a:pt x="6486" y="7805"/>
                </a:lnTo>
                <a:cubicBezTo>
                  <a:pt x="6487" y="7677"/>
                  <a:pt x="6489" y="7549"/>
                  <a:pt x="6490" y="7421"/>
                </a:cubicBezTo>
                <a:cubicBezTo>
                  <a:pt x="6538" y="7462"/>
                  <a:pt x="6585" y="7504"/>
                  <a:pt x="6633" y="7545"/>
                </a:cubicBezTo>
                <a:cubicBezTo>
                  <a:pt x="6719" y="7394"/>
                  <a:pt x="6804" y="7243"/>
                  <a:pt x="6891" y="7092"/>
                </a:cubicBezTo>
                <a:cubicBezTo>
                  <a:pt x="6863" y="6973"/>
                  <a:pt x="6833" y="6854"/>
                  <a:pt x="6806" y="6735"/>
                </a:cubicBezTo>
                <a:cubicBezTo>
                  <a:pt x="6862" y="6795"/>
                  <a:pt x="6920" y="6854"/>
                  <a:pt x="6976" y="6914"/>
                </a:cubicBezTo>
                <a:cubicBezTo>
                  <a:pt x="7034" y="6676"/>
                  <a:pt x="7090" y="6438"/>
                  <a:pt x="7148" y="6200"/>
                </a:cubicBezTo>
                <a:cubicBezTo>
                  <a:pt x="7142" y="5999"/>
                  <a:pt x="7139" y="5798"/>
                  <a:pt x="7133" y="5597"/>
                </a:cubicBezTo>
                <a:cubicBezTo>
                  <a:pt x="7182" y="5757"/>
                  <a:pt x="7229" y="5917"/>
                  <a:pt x="7277" y="6077"/>
                </a:cubicBezTo>
                <a:cubicBezTo>
                  <a:pt x="7312" y="6050"/>
                  <a:pt x="7343" y="6022"/>
                  <a:pt x="7378" y="5995"/>
                </a:cubicBezTo>
                <a:cubicBezTo>
                  <a:pt x="7407" y="6118"/>
                  <a:pt x="7435" y="6242"/>
                  <a:pt x="7464" y="6365"/>
                </a:cubicBezTo>
                <a:cubicBezTo>
                  <a:pt x="7491" y="6406"/>
                  <a:pt x="7521" y="6447"/>
                  <a:pt x="7549" y="6488"/>
                </a:cubicBezTo>
                <a:lnTo>
                  <a:pt x="7679" y="6461"/>
                </a:lnTo>
                <a:cubicBezTo>
                  <a:pt x="7688" y="6530"/>
                  <a:pt x="7697" y="6598"/>
                  <a:pt x="7707" y="6667"/>
                </a:cubicBezTo>
                <a:cubicBezTo>
                  <a:pt x="7803" y="6758"/>
                  <a:pt x="7897" y="6850"/>
                  <a:pt x="7993" y="6941"/>
                </a:cubicBezTo>
                <a:cubicBezTo>
                  <a:pt x="8027" y="6891"/>
                  <a:pt x="8060" y="6840"/>
                  <a:pt x="8094" y="6790"/>
                </a:cubicBezTo>
                <a:cubicBezTo>
                  <a:pt x="8145" y="6923"/>
                  <a:pt x="8200" y="7055"/>
                  <a:pt x="8251" y="7188"/>
                </a:cubicBezTo>
                <a:lnTo>
                  <a:pt x="8495" y="7394"/>
                </a:lnTo>
                <a:cubicBezTo>
                  <a:pt x="8567" y="7595"/>
                  <a:pt x="8638" y="7796"/>
                  <a:pt x="8710" y="7997"/>
                </a:cubicBezTo>
                <a:cubicBezTo>
                  <a:pt x="8768" y="8079"/>
                  <a:pt x="8824" y="8162"/>
                  <a:pt x="8882" y="8244"/>
                </a:cubicBezTo>
                <a:cubicBezTo>
                  <a:pt x="8873" y="8052"/>
                  <a:pt x="8862" y="7860"/>
                  <a:pt x="8853" y="7668"/>
                </a:cubicBezTo>
                <a:cubicBezTo>
                  <a:pt x="8806" y="7535"/>
                  <a:pt x="8757" y="7403"/>
                  <a:pt x="8710" y="7270"/>
                </a:cubicBezTo>
                <a:lnTo>
                  <a:pt x="8795" y="7243"/>
                </a:lnTo>
                <a:cubicBezTo>
                  <a:pt x="8753" y="7129"/>
                  <a:pt x="8710" y="7014"/>
                  <a:pt x="8668" y="6900"/>
                </a:cubicBezTo>
                <a:lnTo>
                  <a:pt x="8567" y="6790"/>
                </a:lnTo>
                <a:lnTo>
                  <a:pt x="8725" y="6790"/>
                </a:lnTo>
                <a:cubicBezTo>
                  <a:pt x="8719" y="6689"/>
                  <a:pt x="8715" y="6589"/>
                  <a:pt x="8710" y="6488"/>
                </a:cubicBezTo>
                <a:cubicBezTo>
                  <a:pt x="8668" y="6424"/>
                  <a:pt x="8624" y="6360"/>
                  <a:pt x="8582" y="6296"/>
                </a:cubicBezTo>
                <a:lnTo>
                  <a:pt x="8696" y="6351"/>
                </a:lnTo>
                <a:cubicBezTo>
                  <a:pt x="8701" y="6196"/>
                  <a:pt x="8706" y="6040"/>
                  <a:pt x="8710" y="5885"/>
                </a:cubicBezTo>
                <a:cubicBezTo>
                  <a:pt x="8652" y="5812"/>
                  <a:pt x="8595" y="5738"/>
                  <a:pt x="8537" y="5665"/>
                </a:cubicBezTo>
                <a:lnTo>
                  <a:pt x="8696" y="5679"/>
                </a:lnTo>
                <a:cubicBezTo>
                  <a:pt x="8691" y="5601"/>
                  <a:pt x="8687" y="5524"/>
                  <a:pt x="8681" y="5446"/>
                </a:cubicBezTo>
                <a:lnTo>
                  <a:pt x="8495" y="5199"/>
                </a:lnTo>
                <a:lnTo>
                  <a:pt x="8495" y="5117"/>
                </a:lnTo>
                <a:lnTo>
                  <a:pt x="7936" y="4444"/>
                </a:lnTo>
                <a:lnTo>
                  <a:pt x="8324" y="4774"/>
                </a:lnTo>
                <a:lnTo>
                  <a:pt x="8782" y="5007"/>
                </a:lnTo>
                <a:cubicBezTo>
                  <a:pt x="8786" y="4975"/>
                  <a:pt x="8791" y="4943"/>
                  <a:pt x="8795" y="4911"/>
                </a:cubicBezTo>
                <a:lnTo>
                  <a:pt x="9082" y="5075"/>
                </a:lnTo>
                <a:lnTo>
                  <a:pt x="9297" y="5089"/>
                </a:lnTo>
                <a:lnTo>
                  <a:pt x="9640" y="5226"/>
                </a:lnTo>
                <a:lnTo>
                  <a:pt x="10000" y="5405"/>
                </a:lnTo>
                <a:cubicBezTo>
                  <a:pt x="9927" y="5309"/>
                  <a:pt x="9857" y="5213"/>
                  <a:pt x="9784" y="5117"/>
                </a:cubicBezTo>
                <a:lnTo>
                  <a:pt x="9556" y="4966"/>
                </a:lnTo>
                <a:cubicBezTo>
                  <a:pt x="9531" y="4916"/>
                  <a:pt x="9507" y="4865"/>
                  <a:pt x="9484" y="4815"/>
                </a:cubicBezTo>
                <a:cubicBezTo>
                  <a:pt x="9426" y="4765"/>
                  <a:pt x="9370" y="4714"/>
                  <a:pt x="9312" y="4664"/>
                </a:cubicBezTo>
                <a:lnTo>
                  <a:pt x="9312" y="4499"/>
                </a:lnTo>
                <a:lnTo>
                  <a:pt x="9124" y="4376"/>
                </a:lnTo>
                <a:cubicBezTo>
                  <a:pt x="9115" y="4339"/>
                  <a:pt x="9107" y="4303"/>
                  <a:pt x="9098" y="4266"/>
                </a:cubicBezTo>
                <a:lnTo>
                  <a:pt x="8839" y="4129"/>
                </a:lnTo>
                <a:cubicBezTo>
                  <a:pt x="8795" y="4060"/>
                  <a:pt x="8753" y="3992"/>
                  <a:pt x="8710" y="3923"/>
                </a:cubicBezTo>
                <a:lnTo>
                  <a:pt x="8280" y="3772"/>
                </a:lnTo>
                <a:lnTo>
                  <a:pt x="8022" y="3727"/>
                </a:lnTo>
                <a:lnTo>
                  <a:pt x="7836" y="3649"/>
                </a:lnTo>
                <a:lnTo>
                  <a:pt x="7592" y="3525"/>
                </a:lnTo>
                <a:cubicBezTo>
                  <a:pt x="7540" y="3479"/>
                  <a:pt x="7487" y="3434"/>
                  <a:pt x="7435" y="3388"/>
                </a:cubicBezTo>
                <a:lnTo>
                  <a:pt x="8992" y="2424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60000"/>
                  <a:lumOff val="40000"/>
                  <a:alpha val="22000"/>
                </a:schemeClr>
              </a:gs>
              <a:gs pos="100000">
                <a:schemeClr val="accent1">
                  <a:lumMod val="75000"/>
                  <a:alpha val="2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6" name="Oval 35"/>
          <p:cNvSpPr/>
          <p:nvPr userDrawn="1"/>
        </p:nvSpPr>
        <p:spPr bwMode="gray">
          <a:xfrm flipH="1">
            <a:off x="8379084" y="4356727"/>
            <a:ext cx="723560" cy="502375"/>
          </a:xfrm>
          <a:prstGeom prst="ellipse">
            <a:avLst/>
          </a:prstGeom>
          <a:solidFill>
            <a:schemeClr val="accent5">
              <a:lumMod val="40000"/>
              <a:lumOff val="6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37" name="Freeform 127"/>
          <p:cNvSpPr>
            <a:spLocks/>
          </p:cNvSpPr>
          <p:nvPr userDrawn="1"/>
        </p:nvSpPr>
        <p:spPr bwMode="gray">
          <a:xfrm rot="191180" flipH="1" flipV="1">
            <a:off x="11083680" y="2654437"/>
            <a:ext cx="534205" cy="419540"/>
          </a:xfrm>
          <a:custGeom>
            <a:avLst/>
            <a:gdLst>
              <a:gd name="connsiteX0" fmla="*/ 9741 w 9864"/>
              <a:gd name="connsiteY0" fmla="*/ 850 h 10000"/>
              <a:gd name="connsiteX1" fmla="*/ 9864 w 9864"/>
              <a:gd name="connsiteY1" fmla="*/ 338 h 10000"/>
              <a:gd name="connsiteX2" fmla="*/ 9605 w 9864"/>
              <a:gd name="connsiteY2" fmla="*/ 384 h 10000"/>
              <a:gd name="connsiteX3" fmla="*/ 9475 w 9864"/>
              <a:gd name="connsiteY3" fmla="*/ 494 h 10000"/>
              <a:gd name="connsiteX4" fmla="*/ 9227 w 9864"/>
              <a:gd name="connsiteY4" fmla="*/ 576 h 10000"/>
              <a:gd name="connsiteX5" fmla="*/ 5920 w 9864"/>
              <a:gd name="connsiteY5" fmla="*/ 2730 h 10000"/>
              <a:gd name="connsiteX6" fmla="*/ 5395 w 9864"/>
              <a:gd name="connsiteY6" fmla="*/ 3224 h 10000"/>
              <a:gd name="connsiteX7" fmla="*/ 5332 w 9864"/>
              <a:gd name="connsiteY7" fmla="*/ 2785 h 10000"/>
              <a:gd name="connsiteX8" fmla="*/ 5448 w 9864"/>
              <a:gd name="connsiteY8" fmla="*/ 1975 h 10000"/>
              <a:gd name="connsiteX9" fmla="*/ 5385 w 9864"/>
              <a:gd name="connsiteY9" fmla="*/ 1962 h 10000"/>
              <a:gd name="connsiteX10" fmla="*/ 5406 w 9864"/>
              <a:gd name="connsiteY10" fmla="*/ 1811 h 10000"/>
              <a:gd name="connsiteX11" fmla="*/ 5374 w 9864"/>
              <a:gd name="connsiteY11" fmla="*/ 1701 h 10000"/>
              <a:gd name="connsiteX12" fmla="*/ 5280 w 9864"/>
              <a:gd name="connsiteY12" fmla="*/ 1811 h 10000"/>
              <a:gd name="connsiteX13" fmla="*/ 5332 w 9864"/>
              <a:gd name="connsiteY13" fmla="*/ 1495 h 10000"/>
              <a:gd name="connsiteX14" fmla="*/ 5206 w 9864"/>
              <a:gd name="connsiteY14" fmla="*/ 1180 h 10000"/>
              <a:gd name="connsiteX15" fmla="*/ 5122 w 9864"/>
              <a:gd name="connsiteY15" fmla="*/ 1056 h 10000"/>
              <a:gd name="connsiteX16" fmla="*/ 5070 w 9864"/>
              <a:gd name="connsiteY16" fmla="*/ 837 h 10000"/>
              <a:gd name="connsiteX17" fmla="*/ 4965 w 9864"/>
              <a:gd name="connsiteY17" fmla="*/ 398 h 10000"/>
              <a:gd name="connsiteX18" fmla="*/ 4902 w 9864"/>
              <a:gd name="connsiteY18" fmla="*/ 645 h 10000"/>
              <a:gd name="connsiteX19" fmla="*/ 4913 w 9864"/>
              <a:gd name="connsiteY19" fmla="*/ 850 h 10000"/>
              <a:gd name="connsiteX20" fmla="*/ 4850 w 9864"/>
              <a:gd name="connsiteY20" fmla="*/ 1001 h 10000"/>
              <a:gd name="connsiteX21" fmla="*/ 4829 w 9864"/>
              <a:gd name="connsiteY21" fmla="*/ 1180 h 10000"/>
              <a:gd name="connsiteX22" fmla="*/ 4776 w 9864"/>
              <a:gd name="connsiteY22" fmla="*/ 1344 h 10000"/>
              <a:gd name="connsiteX23" fmla="*/ 4755 w 9864"/>
              <a:gd name="connsiteY23" fmla="*/ 1550 h 10000"/>
              <a:gd name="connsiteX24" fmla="*/ 4692 w 9864"/>
              <a:gd name="connsiteY24" fmla="*/ 1756 h 10000"/>
              <a:gd name="connsiteX25" fmla="*/ 4797 w 9864"/>
              <a:gd name="connsiteY25" fmla="*/ 2195 h 10000"/>
              <a:gd name="connsiteX26" fmla="*/ 4850 w 9864"/>
              <a:gd name="connsiteY26" fmla="*/ 2428 h 10000"/>
              <a:gd name="connsiteX27" fmla="*/ 4682 w 9864"/>
              <a:gd name="connsiteY27" fmla="*/ 1948 h 10000"/>
              <a:gd name="connsiteX28" fmla="*/ 4545 w 9864"/>
              <a:gd name="connsiteY28" fmla="*/ 1536 h 10000"/>
              <a:gd name="connsiteX29" fmla="*/ 4472 w 9864"/>
              <a:gd name="connsiteY29" fmla="*/ 1468 h 10000"/>
              <a:gd name="connsiteX30" fmla="*/ 4293 w 9864"/>
              <a:gd name="connsiteY30" fmla="*/ 1289 h 10000"/>
              <a:gd name="connsiteX31" fmla="*/ 4272 w 9864"/>
              <a:gd name="connsiteY31" fmla="*/ 1399 h 10000"/>
              <a:gd name="connsiteX32" fmla="*/ 4094 w 9864"/>
              <a:gd name="connsiteY32" fmla="*/ 1180 h 10000"/>
              <a:gd name="connsiteX33" fmla="*/ 3957 w 9864"/>
              <a:gd name="connsiteY33" fmla="*/ 1001 h 10000"/>
              <a:gd name="connsiteX34" fmla="*/ 3852 w 9864"/>
              <a:gd name="connsiteY34" fmla="*/ 974 h 10000"/>
              <a:gd name="connsiteX35" fmla="*/ 3621 w 9864"/>
              <a:gd name="connsiteY35" fmla="*/ 892 h 10000"/>
              <a:gd name="connsiteX36" fmla="*/ 3674 w 9864"/>
              <a:gd name="connsiteY36" fmla="*/ 1043 h 10000"/>
              <a:gd name="connsiteX37" fmla="*/ 3527 w 9864"/>
              <a:gd name="connsiteY37" fmla="*/ 809 h 10000"/>
              <a:gd name="connsiteX38" fmla="*/ 3369 w 9864"/>
              <a:gd name="connsiteY38" fmla="*/ 741 h 10000"/>
              <a:gd name="connsiteX39" fmla="*/ 3359 w 9864"/>
              <a:gd name="connsiteY39" fmla="*/ 837 h 10000"/>
              <a:gd name="connsiteX40" fmla="*/ 3181 w 9864"/>
              <a:gd name="connsiteY40" fmla="*/ 508 h 10000"/>
              <a:gd name="connsiteX41" fmla="*/ 3139 w 9864"/>
              <a:gd name="connsiteY41" fmla="*/ 576 h 10000"/>
              <a:gd name="connsiteX42" fmla="*/ 2971 w 9864"/>
              <a:gd name="connsiteY42" fmla="*/ 274 h 10000"/>
              <a:gd name="connsiteX43" fmla="*/ 2950 w 9864"/>
              <a:gd name="connsiteY43" fmla="*/ 357 h 10000"/>
              <a:gd name="connsiteX44" fmla="*/ 2750 w 9864"/>
              <a:gd name="connsiteY44" fmla="*/ 146 h 10000"/>
              <a:gd name="connsiteX45" fmla="*/ 2414 w 9864"/>
              <a:gd name="connsiteY45" fmla="*/ 0 h 10000"/>
              <a:gd name="connsiteX46" fmla="*/ 2708 w 9864"/>
              <a:gd name="connsiteY46" fmla="*/ 370 h 10000"/>
              <a:gd name="connsiteX47" fmla="*/ 2939 w 9864"/>
              <a:gd name="connsiteY47" fmla="*/ 700 h 10000"/>
              <a:gd name="connsiteX48" fmla="*/ 2929 w 9864"/>
              <a:gd name="connsiteY48" fmla="*/ 809 h 10000"/>
              <a:gd name="connsiteX49" fmla="*/ 3170 w 9864"/>
              <a:gd name="connsiteY49" fmla="*/ 1139 h 10000"/>
              <a:gd name="connsiteX50" fmla="*/ 3118 w 9864"/>
              <a:gd name="connsiteY50" fmla="*/ 1221 h 10000"/>
              <a:gd name="connsiteX51" fmla="*/ 3275 w 9864"/>
              <a:gd name="connsiteY51" fmla="*/ 1660 h 10000"/>
              <a:gd name="connsiteX52" fmla="*/ 3348 w 9864"/>
              <a:gd name="connsiteY52" fmla="*/ 1715 h 10000"/>
              <a:gd name="connsiteX53" fmla="*/ 3244 w 9864"/>
              <a:gd name="connsiteY53" fmla="*/ 1742 h 10000"/>
              <a:gd name="connsiteX54" fmla="*/ 3401 w 9864"/>
              <a:gd name="connsiteY54" fmla="*/ 2112 h 10000"/>
              <a:gd name="connsiteX55" fmla="*/ 3464 w 9864"/>
              <a:gd name="connsiteY55" fmla="*/ 2318 h 10000"/>
              <a:gd name="connsiteX56" fmla="*/ 3621 w 9864"/>
              <a:gd name="connsiteY56" fmla="*/ 2497 h 10000"/>
              <a:gd name="connsiteX57" fmla="*/ 3768 w 9864"/>
              <a:gd name="connsiteY57" fmla="*/ 2689 h 10000"/>
              <a:gd name="connsiteX58" fmla="*/ 3894 w 9864"/>
              <a:gd name="connsiteY58" fmla="*/ 2716 h 10000"/>
              <a:gd name="connsiteX59" fmla="*/ 3548 w 9864"/>
              <a:gd name="connsiteY59" fmla="*/ 2538 h 10000"/>
              <a:gd name="connsiteX60" fmla="*/ 3328 w 9864"/>
              <a:gd name="connsiteY60" fmla="*/ 2483 h 10000"/>
              <a:gd name="connsiteX61" fmla="*/ 3160 w 9864"/>
              <a:gd name="connsiteY61" fmla="*/ 2414 h 10000"/>
              <a:gd name="connsiteX62" fmla="*/ 3002 w 9864"/>
              <a:gd name="connsiteY62" fmla="*/ 2414 h 10000"/>
              <a:gd name="connsiteX63" fmla="*/ 2771 w 9864"/>
              <a:gd name="connsiteY63" fmla="*/ 2401 h 10000"/>
              <a:gd name="connsiteX64" fmla="*/ 2656 w 9864"/>
              <a:gd name="connsiteY64" fmla="*/ 2401 h 10000"/>
              <a:gd name="connsiteX65" fmla="*/ 2698 w 9864"/>
              <a:gd name="connsiteY65" fmla="*/ 2565 h 10000"/>
              <a:gd name="connsiteX66" fmla="*/ 2477 w 9864"/>
              <a:gd name="connsiteY66" fmla="*/ 2442 h 10000"/>
              <a:gd name="connsiteX67" fmla="*/ 2278 w 9864"/>
              <a:gd name="connsiteY67" fmla="*/ 2469 h 10000"/>
              <a:gd name="connsiteX68" fmla="*/ 1942 w 9864"/>
              <a:gd name="connsiteY68" fmla="*/ 2593 h 10000"/>
              <a:gd name="connsiteX69" fmla="*/ 2015 w 9864"/>
              <a:gd name="connsiteY69" fmla="*/ 2743 h 10000"/>
              <a:gd name="connsiteX70" fmla="*/ 1889 w 9864"/>
              <a:gd name="connsiteY70" fmla="*/ 2716 h 10000"/>
              <a:gd name="connsiteX71" fmla="*/ 1742 w 9864"/>
              <a:gd name="connsiteY71" fmla="*/ 2730 h 10000"/>
              <a:gd name="connsiteX72" fmla="*/ 1596 w 9864"/>
              <a:gd name="connsiteY72" fmla="*/ 2689 h 10000"/>
              <a:gd name="connsiteX73" fmla="*/ 1606 w 9864"/>
              <a:gd name="connsiteY73" fmla="*/ 2853 h 10000"/>
              <a:gd name="connsiteX74" fmla="*/ 1438 w 9864"/>
              <a:gd name="connsiteY74" fmla="*/ 2785 h 10000"/>
              <a:gd name="connsiteX75" fmla="*/ 1291 w 9864"/>
              <a:gd name="connsiteY75" fmla="*/ 2826 h 10000"/>
              <a:gd name="connsiteX76" fmla="*/ 1344 w 9864"/>
              <a:gd name="connsiteY76" fmla="*/ 2922 h 10000"/>
              <a:gd name="connsiteX77" fmla="*/ 1155 w 9864"/>
              <a:gd name="connsiteY77" fmla="*/ 2853 h 10000"/>
              <a:gd name="connsiteX78" fmla="*/ 966 w 9864"/>
              <a:gd name="connsiteY78" fmla="*/ 2867 h 10000"/>
              <a:gd name="connsiteX79" fmla="*/ 850 w 9864"/>
              <a:gd name="connsiteY79" fmla="*/ 2826 h 10000"/>
              <a:gd name="connsiteX80" fmla="*/ 630 w 9864"/>
              <a:gd name="connsiteY80" fmla="*/ 2826 h 10000"/>
              <a:gd name="connsiteX81" fmla="*/ 462 w 9864"/>
              <a:gd name="connsiteY81" fmla="*/ 2785 h 10000"/>
              <a:gd name="connsiteX82" fmla="*/ 294 w 9864"/>
              <a:gd name="connsiteY82" fmla="*/ 2812 h 10000"/>
              <a:gd name="connsiteX83" fmla="*/ 0 w 9864"/>
              <a:gd name="connsiteY83" fmla="*/ 2881 h 10000"/>
              <a:gd name="connsiteX84" fmla="*/ 231 w 9864"/>
              <a:gd name="connsiteY84" fmla="*/ 3032 h 10000"/>
              <a:gd name="connsiteX85" fmla="*/ 311 w 9864"/>
              <a:gd name="connsiteY85" fmla="*/ 3100 h 10000"/>
              <a:gd name="connsiteX86" fmla="*/ 556 w 9864"/>
              <a:gd name="connsiteY86" fmla="*/ 3128 h 10000"/>
              <a:gd name="connsiteX87" fmla="*/ 546 w 9864"/>
              <a:gd name="connsiteY87" fmla="*/ 3210 h 10000"/>
              <a:gd name="connsiteX88" fmla="*/ 913 w 9864"/>
              <a:gd name="connsiteY88" fmla="*/ 3210 h 10000"/>
              <a:gd name="connsiteX89" fmla="*/ 829 w 9864"/>
              <a:gd name="connsiteY89" fmla="*/ 3347 h 10000"/>
              <a:gd name="connsiteX90" fmla="*/ 1102 w 9864"/>
              <a:gd name="connsiteY90" fmla="*/ 3361 h 10000"/>
              <a:gd name="connsiteX91" fmla="*/ 1050 w 9864"/>
              <a:gd name="connsiteY91" fmla="*/ 3443 h 10000"/>
              <a:gd name="connsiteX92" fmla="*/ 1155 w 9864"/>
              <a:gd name="connsiteY92" fmla="*/ 3443 h 10000"/>
              <a:gd name="connsiteX93" fmla="*/ 1260 w 9864"/>
              <a:gd name="connsiteY93" fmla="*/ 3498 h 10000"/>
              <a:gd name="connsiteX94" fmla="*/ 1470 w 9864"/>
              <a:gd name="connsiteY94" fmla="*/ 3484 h 10000"/>
              <a:gd name="connsiteX95" fmla="*/ 1365 w 9864"/>
              <a:gd name="connsiteY95" fmla="*/ 3621 h 10000"/>
              <a:gd name="connsiteX96" fmla="*/ 1512 w 9864"/>
              <a:gd name="connsiteY96" fmla="*/ 3704 h 10000"/>
              <a:gd name="connsiteX97" fmla="*/ 1638 w 9864"/>
              <a:gd name="connsiteY97" fmla="*/ 3759 h 10000"/>
              <a:gd name="connsiteX98" fmla="*/ 1973 w 9864"/>
              <a:gd name="connsiteY98" fmla="*/ 3759 h 10000"/>
              <a:gd name="connsiteX99" fmla="*/ 1858 w 9864"/>
              <a:gd name="connsiteY99" fmla="*/ 3896 h 10000"/>
              <a:gd name="connsiteX100" fmla="*/ 2015 w 9864"/>
              <a:gd name="connsiteY100" fmla="*/ 4005 h 10000"/>
              <a:gd name="connsiteX101" fmla="*/ 2120 w 9864"/>
              <a:gd name="connsiteY101" fmla="*/ 4060 h 10000"/>
              <a:gd name="connsiteX102" fmla="*/ 2299 w 9864"/>
              <a:gd name="connsiteY102" fmla="*/ 4074 h 10000"/>
              <a:gd name="connsiteX103" fmla="*/ 2435 w 9864"/>
              <a:gd name="connsiteY103" fmla="*/ 4060 h 10000"/>
              <a:gd name="connsiteX104" fmla="*/ 2341 w 9864"/>
              <a:gd name="connsiteY104" fmla="*/ 4184 h 10000"/>
              <a:gd name="connsiteX105" fmla="*/ 2593 w 9864"/>
              <a:gd name="connsiteY105" fmla="*/ 4252 h 10000"/>
              <a:gd name="connsiteX106" fmla="*/ 2666 w 9864"/>
              <a:gd name="connsiteY106" fmla="*/ 4294 h 10000"/>
              <a:gd name="connsiteX107" fmla="*/ 2897 w 9864"/>
              <a:gd name="connsiteY107" fmla="*/ 4307 h 10000"/>
              <a:gd name="connsiteX108" fmla="*/ 2614 w 9864"/>
              <a:gd name="connsiteY108" fmla="*/ 4486 h 10000"/>
              <a:gd name="connsiteX109" fmla="*/ 2194 w 9864"/>
              <a:gd name="connsiteY109" fmla="*/ 4966 h 10000"/>
              <a:gd name="connsiteX110" fmla="*/ 2288 w 9864"/>
              <a:gd name="connsiteY110" fmla="*/ 5062 h 10000"/>
              <a:gd name="connsiteX111" fmla="*/ 2033 w 9864"/>
              <a:gd name="connsiteY111" fmla="*/ 5167 h 10000"/>
              <a:gd name="connsiteX112" fmla="*/ 1700 w 9864"/>
              <a:gd name="connsiteY112" fmla="*/ 5542 h 10000"/>
              <a:gd name="connsiteX113" fmla="*/ 1921 w 9864"/>
              <a:gd name="connsiteY113" fmla="*/ 5706 h 10000"/>
              <a:gd name="connsiteX114" fmla="*/ 1554 w 9864"/>
              <a:gd name="connsiteY114" fmla="*/ 5898 h 10000"/>
              <a:gd name="connsiteX115" fmla="*/ 1312 w 9864"/>
              <a:gd name="connsiteY115" fmla="*/ 6241 h 10000"/>
              <a:gd name="connsiteX116" fmla="*/ 1491 w 9864"/>
              <a:gd name="connsiteY116" fmla="*/ 6324 h 10000"/>
              <a:gd name="connsiteX117" fmla="*/ 1081 w 9864"/>
              <a:gd name="connsiteY117" fmla="*/ 6612 h 10000"/>
              <a:gd name="connsiteX118" fmla="*/ 1155 w 9864"/>
              <a:gd name="connsiteY118" fmla="*/ 6653 h 10000"/>
              <a:gd name="connsiteX119" fmla="*/ 892 w 9864"/>
              <a:gd name="connsiteY119" fmla="*/ 6831 h 10000"/>
              <a:gd name="connsiteX120" fmla="*/ 682 w 9864"/>
              <a:gd name="connsiteY120" fmla="*/ 6996 h 10000"/>
              <a:gd name="connsiteX121" fmla="*/ 756 w 9864"/>
              <a:gd name="connsiteY121" fmla="*/ 7023 h 10000"/>
              <a:gd name="connsiteX122" fmla="*/ 441 w 9864"/>
              <a:gd name="connsiteY122" fmla="*/ 7298 h 10000"/>
              <a:gd name="connsiteX123" fmla="*/ 220 w 9864"/>
              <a:gd name="connsiteY123" fmla="*/ 7723 h 10000"/>
              <a:gd name="connsiteX124" fmla="*/ 588 w 9864"/>
              <a:gd name="connsiteY124" fmla="*/ 7586 h 10000"/>
              <a:gd name="connsiteX125" fmla="*/ 798 w 9864"/>
              <a:gd name="connsiteY125" fmla="*/ 7407 h 10000"/>
              <a:gd name="connsiteX126" fmla="*/ 808 w 9864"/>
              <a:gd name="connsiteY126" fmla="*/ 7503 h 10000"/>
              <a:gd name="connsiteX127" fmla="*/ 955 w 9864"/>
              <a:gd name="connsiteY127" fmla="*/ 7339 h 10000"/>
              <a:gd name="connsiteX128" fmla="*/ 976 w 9864"/>
              <a:gd name="connsiteY128" fmla="*/ 7421 h 10000"/>
              <a:gd name="connsiteX129" fmla="*/ 1176 w 9864"/>
              <a:gd name="connsiteY129" fmla="*/ 7119 h 10000"/>
              <a:gd name="connsiteX130" fmla="*/ 1165 w 9864"/>
              <a:gd name="connsiteY130" fmla="*/ 7311 h 10000"/>
              <a:gd name="connsiteX131" fmla="*/ 1386 w 9864"/>
              <a:gd name="connsiteY131" fmla="*/ 7174 h 10000"/>
              <a:gd name="connsiteX132" fmla="*/ 1386 w 9864"/>
              <a:gd name="connsiteY132" fmla="*/ 7257 h 10000"/>
              <a:gd name="connsiteX133" fmla="*/ 1711 w 9864"/>
              <a:gd name="connsiteY133" fmla="*/ 6872 h 10000"/>
              <a:gd name="connsiteX134" fmla="*/ 1669 w 9864"/>
              <a:gd name="connsiteY134" fmla="*/ 7160 h 10000"/>
              <a:gd name="connsiteX135" fmla="*/ 2005 w 9864"/>
              <a:gd name="connsiteY135" fmla="*/ 7010 h 10000"/>
              <a:gd name="connsiteX136" fmla="*/ 2194 w 9864"/>
              <a:gd name="connsiteY136" fmla="*/ 6722 h 10000"/>
              <a:gd name="connsiteX137" fmla="*/ 2225 w 9864"/>
              <a:gd name="connsiteY137" fmla="*/ 7010 h 10000"/>
              <a:gd name="connsiteX138" fmla="*/ 2603 w 9864"/>
              <a:gd name="connsiteY138" fmla="*/ 6776 h 10000"/>
              <a:gd name="connsiteX139" fmla="*/ 2761 w 9864"/>
              <a:gd name="connsiteY139" fmla="*/ 6543 h 10000"/>
              <a:gd name="connsiteX140" fmla="*/ 2792 w 9864"/>
              <a:gd name="connsiteY140" fmla="*/ 6818 h 10000"/>
              <a:gd name="connsiteX141" fmla="*/ 3223 w 9864"/>
              <a:gd name="connsiteY141" fmla="*/ 6475 h 10000"/>
              <a:gd name="connsiteX142" fmla="*/ 3338 w 9864"/>
              <a:gd name="connsiteY142" fmla="*/ 6145 h 10000"/>
              <a:gd name="connsiteX143" fmla="*/ 3397 w 9864"/>
              <a:gd name="connsiteY143" fmla="*/ 6379 h 10000"/>
              <a:gd name="connsiteX144" fmla="*/ 3674 w 9864"/>
              <a:gd name="connsiteY144" fmla="*/ 6063 h 10000"/>
              <a:gd name="connsiteX145" fmla="*/ 3842 w 9864"/>
              <a:gd name="connsiteY145" fmla="*/ 5734 h 10000"/>
              <a:gd name="connsiteX146" fmla="*/ 4283 w 9864"/>
              <a:gd name="connsiteY146" fmla="*/ 4993 h 10000"/>
              <a:gd name="connsiteX147" fmla="*/ 3831 w 9864"/>
              <a:gd name="connsiteY147" fmla="*/ 5871 h 10000"/>
              <a:gd name="connsiteX148" fmla="*/ 3842 w 9864"/>
              <a:gd name="connsiteY148" fmla="*/ 6077 h 10000"/>
              <a:gd name="connsiteX149" fmla="*/ 3737 w 9864"/>
              <a:gd name="connsiteY149" fmla="*/ 6420 h 10000"/>
              <a:gd name="connsiteX150" fmla="*/ 3674 w 9864"/>
              <a:gd name="connsiteY150" fmla="*/ 6927 h 10000"/>
              <a:gd name="connsiteX151" fmla="*/ 3747 w 9864"/>
              <a:gd name="connsiteY151" fmla="*/ 6845 h 10000"/>
              <a:gd name="connsiteX152" fmla="*/ 3663 w 9864"/>
              <a:gd name="connsiteY152" fmla="*/ 7147 h 10000"/>
              <a:gd name="connsiteX153" fmla="*/ 3663 w 9864"/>
              <a:gd name="connsiteY153" fmla="*/ 7476 h 10000"/>
              <a:gd name="connsiteX154" fmla="*/ 3800 w 9864"/>
              <a:gd name="connsiteY154" fmla="*/ 7394 h 10000"/>
              <a:gd name="connsiteX155" fmla="*/ 3716 w 9864"/>
              <a:gd name="connsiteY155" fmla="*/ 7819 h 10000"/>
              <a:gd name="connsiteX156" fmla="*/ 3747 w 9864"/>
              <a:gd name="connsiteY156" fmla="*/ 8272 h 10000"/>
              <a:gd name="connsiteX157" fmla="*/ 3873 w 9864"/>
              <a:gd name="connsiteY157" fmla="*/ 8134 h 10000"/>
              <a:gd name="connsiteX158" fmla="*/ 3705 w 9864"/>
              <a:gd name="connsiteY158" fmla="*/ 8711 h 10000"/>
              <a:gd name="connsiteX159" fmla="*/ 3821 w 9864"/>
              <a:gd name="connsiteY159" fmla="*/ 8711 h 10000"/>
              <a:gd name="connsiteX160" fmla="*/ 3674 w 9864"/>
              <a:gd name="connsiteY160" fmla="*/ 8985 h 10000"/>
              <a:gd name="connsiteX161" fmla="*/ 3789 w 9864"/>
              <a:gd name="connsiteY161" fmla="*/ 8999 h 10000"/>
              <a:gd name="connsiteX162" fmla="*/ 3639 w 9864"/>
              <a:gd name="connsiteY162" fmla="*/ 9259 h 10000"/>
              <a:gd name="connsiteX163" fmla="*/ 3660 w 9864"/>
              <a:gd name="connsiteY163" fmla="*/ 9438 h 10000"/>
              <a:gd name="connsiteX164" fmla="*/ 3569 w 9864"/>
              <a:gd name="connsiteY164" fmla="*/ 9753 h 10000"/>
              <a:gd name="connsiteX165" fmla="*/ 3653 w 9864"/>
              <a:gd name="connsiteY165" fmla="*/ 10000 h 10000"/>
              <a:gd name="connsiteX166" fmla="*/ 3884 w 9864"/>
              <a:gd name="connsiteY166" fmla="*/ 9547 h 10000"/>
              <a:gd name="connsiteX167" fmla="*/ 3884 w 9864"/>
              <a:gd name="connsiteY167" fmla="*/ 9342 h 10000"/>
              <a:gd name="connsiteX168" fmla="*/ 3936 w 9864"/>
              <a:gd name="connsiteY168" fmla="*/ 9451 h 10000"/>
              <a:gd name="connsiteX169" fmla="*/ 4052 w 9864"/>
              <a:gd name="connsiteY169" fmla="*/ 8861 h 10000"/>
              <a:gd name="connsiteX170" fmla="*/ 4122 w 9864"/>
              <a:gd name="connsiteY170" fmla="*/ 8999 h 10000"/>
              <a:gd name="connsiteX171" fmla="*/ 4216 w 9864"/>
              <a:gd name="connsiteY171" fmla="*/ 8404 h 10000"/>
              <a:gd name="connsiteX172" fmla="*/ 4290 w 9864"/>
              <a:gd name="connsiteY172" fmla="*/ 8555 h 10000"/>
              <a:gd name="connsiteX173" fmla="*/ 4451 w 9864"/>
              <a:gd name="connsiteY173" fmla="*/ 8176 h 10000"/>
              <a:gd name="connsiteX174" fmla="*/ 4451 w 9864"/>
              <a:gd name="connsiteY174" fmla="*/ 7929 h 10000"/>
              <a:gd name="connsiteX175" fmla="*/ 4521 w 9864"/>
              <a:gd name="connsiteY175" fmla="*/ 8034 h 10000"/>
              <a:gd name="connsiteX176" fmla="*/ 4552 w 9864"/>
              <a:gd name="connsiteY176" fmla="*/ 8176 h 10000"/>
              <a:gd name="connsiteX177" fmla="*/ 4752 w 9864"/>
              <a:gd name="connsiteY177" fmla="*/ 7805 h 10000"/>
              <a:gd name="connsiteX178" fmla="*/ 4755 w 9864"/>
              <a:gd name="connsiteY178" fmla="*/ 7421 h 10000"/>
              <a:gd name="connsiteX179" fmla="*/ 4860 w 9864"/>
              <a:gd name="connsiteY179" fmla="*/ 7545 h 10000"/>
              <a:gd name="connsiteX180" fmla="*/ 5049 w 9864"/>
              <a:gd name="connsiteY180" fmla="*/ 7092 h 10000"/>
              <a:gd name="connsiteX181" fmla="*/ 4986 w 9864"/>
              <a:gd name="connsiteY181" fmla="*/ 6735 h 10000"/>
              <a:gd name="connsiteX182" fmla="*/ 5112 w 9864"/>
              <a:gd name="connsiteY182" fmla="*/ 6914 h 10000"/>
              <a:gd name="connsiteX183" fmla="*/ 5238 w 9864"/>
              <a:gd name="connsiteY183" fmla="*/ 6200 h 10000"/>
              <a:gd name="connsiteX184" fmla="*/ 5227 w 9864"/>
              <a:gd name="connsiteY184" fmla="*/ 5597 h 10000"/>
              <a:gd name="connsiteX185" fmla="*/ 5332 w 9864"/>
              <a:gd name="connsiteY185" fmla="*/ 6077 h 10000"/>
              <a:gd name="connsiteX186" fmla="*/ 5406 w 9864"/>
              <a:gd name="connsiteY186" fmla="*/ 5995 h 10000"/>
              <a:gd name="connsiteX187" fmla="*/ 5469 w 9864"/>
              <a:gd name="connsiteY187" fmla="*/ 6365 h 10000"/>
              <a:gd name="connsiteX188" fmla="*/ 5532 w 9864"/>
              <a:gd name="connsiteY188" fmla="*/ 6488 h 10000"/>
              <a:gd name="connsiteX189" fmla="*/ 5626 w 9864"/>
              <a:gd name="connsiteY189" fmla="*/ 6461 h 10000"/>
              <a:gd name="connsiteX190" fmla="*/ 5647 w 9864"/>
              <a:gd name="connsiteY190" fmla="*/ 6667 h 10000"/>
              <a:gd name="connsiteX191" fmla="*/ 5857 w 9864"/>
              <a:gd name="connsiteY191" fmla="*/ 6941 h 10000"/>
              <a:gd name="connsiteX192" fmla="*/ 5931 w 9864"/>
              <a:gd name="connsiteY192" fmla="*/ 6790 h 10000"/>
              <a:gd name="connsiteX193" fmla="*/ 6046 w 9864"/>
              <a:gd name="connsiteY193" fmla="*/ 7188 h 10000"/>
              <a:gd name="connsiteX194" fmla="*/ 6225 w 9864"/>
              <a:gd name="connsiteY194" fmla="*/ 7394 h 10000"/>
              <a:gd name="connsiteX195" fmla="*/ 6382 w 9864"/>
              <a:gd name="connsiteY195" fmla="*/ 7997 h 10000"/>
              <a:gd name="connsiteX196" fmla="*/ 6508 w 9864"/>
              <a:gd name="connsiteY196" fmla="*/ 8244 h 10000"/>
              <a:gd name="connsiteX197" fmla="*/ 6487 w 9864"/>
              <a:gd name="connsiteY197" fmla="*/ 7668 h 10000"/>
              <a:gd name="connsiteX198" fmla="*/ 6382 w 9864"/>
              <a:gd name="connsiteY198" fmla="*/ 7270 h 10000"/>
              <a:gd name="connsiteX199" fmla="*/ 6445 w 9864"/>
              <a:gd name="connsiteY199" fmla="*/ 7243 h 10000"/>
              <a:gd name="connsiteX200" fmla="*/ 6351 w 9864"/>
              <a:gd name="connsiteY200" fmla="*/ 6900 h 10000"/>
              <a:gd name="connsiteX201" fmla="*/ 6277 w 9864"/>
              <a:gd name="connsiteY201" fmla="*/ 6790 h 10000"/>
              <a:gd name="connsiteX202" fmla="*/ 6393 w 9864"/>
              <a:gd name="connsiteY202" fmla="*/ 6790 h 10000"/>
              <a:gd name="connsiteX203" fmla="*/ 6382 w 9864"/>
              <a:gd name="connsiteY203" fmla="*/ 6488 h 10000"/>
              <a:gd name="connsiteX204" fmla="*/ 6288 w 9864"/>
              <a:gd name="connsiteY204" fmla="*/ 6296 h 10000"/>
              <a:gd name="connsiteX205" fmla="*/ 6372 w 9864"/>
              <a:gd name="connsiteY205" fmla="*/ 6351 h 10000"/>
              <a:gd name="connsiteX206" fmla="*/ 6382 w 9864"/>
              <a:gd name="connsiteY206" fmla="*/ 5885 h 10000"/>
              <a:gd name="connsiteX207" fmla="*/ 6256 w 9864"/>
              <a:gd name="connsiteY207" fmla="*/ 5665 h 10000"/>
              <a:gd name="connsiteX208" fmla="*/ 6372 w 9864"/>
              <a:gd name="connsiteY208" fmla="*/ 5679 h 10000"/>
              <a:gd name="connsiteX209" fmla="*/ 6361 w 9864"/>
              <a:gd name="connsiteY209" fmla="*/ 5446 h 10000"/>
              <a:gd name="connsiteX210" fmla="*/ 6225 w 9864"/>
              <a:gd name="connsiteY210" fmla="*/ 5199 h 10000"/>
              <a:gd name="connsiteX211" fmla="*/ 6225 w 9864"/>
              <a:gd name="connsiteY211" fmla="*/ 5117 h 10000"/>
              <a:gd name="connsiteX212" fmla="*/ 5815 w 9864"/>
              <a:gd name="connsiteY212" fmla="*/ 4444 h 10000"/>
              <a:gd name="connsiteX213" fmla="*/ 6099 w 9864"/>
              <a:gd name="connsiteY213" fmla="*/ 4774 h 10000"/>
              <a:gd name="connsiteX214" fmla="*/ 6435 w 9864"/>
              <a:gd name="connsiteY214" fmla="*/ 5007 h 10000"/>
              <a:gd name="connsiteX215" fmla="*/ 6445 w 9864"/>
              <a:gd name="connsiteY215" fmla="*/ 4911 h 10000"/>
              <a:gd name="connsiteX216" fmla="*/ 6655 w 9864"/>
              <a:gd name="connsiteY216" fmla="*/ 5075 h 10000"/>
              <a:gd name="connsiteX217" fmla="*/ 6812 w 9864"/>
              <a:gd name="connsiteY217" fmla="*/ 5089 h 10000"/>
              <a:gd name="connsiteX218" fmla="*/ 7064 w 9864"/>
              <a:gd name="connsiteY218" fmla="*/ 5226 h 10000"/>
              <a:gd name="connsiteX219" fmla="*/ 7327 w 9864"/>
              <a:gd name="connsiteY219" fmla="*/ 5405 h 10000"/>
              <a:gd name="connsiteX220" fmla="*/ 7169 w 9864"/>
              <a:gd name="connsiteY220" fmla="*/ 5117 h 10000"/>
              <a:gd name="connsiteX221" fmla="*/ 7001 w 9864"/>
              <a:gd name="connsiteY221" fmla="*/ 4966 h 10000"/>
              <a:gd name="connsiteX222" fmla="*/ 6949 w 9864"/>
              <a:gd name="connsiteY222" fmla="*/ 4815 h 10000"/>
              <a:gd name="connsiteX223" fmla="*/ 6823 w 9864"/>
              <a:gd name="connsiteY223" fmla="*/ 4664 h 10000"/>
              <a:gd name="connsiteX224" fmla="*/ 6823 w 9864"/>
              <a:gd name="connsiteY224" fmla="*/ 4499 h 10000"/>
              <a:gd name="connsiteX225" fmla="*/ 6686 w 9864"/>
              <a:gd name="connsiteY225" fmla="*/ 4376 h 10000"/>
              <a:gd name="connsiteX226" fmla="*/ 6666 w 9864"/>
              <a:gd name="connsiteY226" fmla="*/ 4266 h 10000"/>
              <a:gd name="connsiteX227" fmla="*/ 6477 w 9864"/>
              <a:gd name="connsiteY227" fmla="*/ 4129 h 10000"/>
              <a:gd name="connsiteX228" fmla="*/ 6382 w 9864"/>
              <a:gd name="connsiteY228" fmla="*/ 3923 h 10000"/>
              <a:gd name="connsiteX229" fmla="*/ 6067 w 9864"/>
              <a:gd name="connsiteY229" fmla="*/ 3772 h 10000"/>
              <a:gd name="connsiteX230" fmla="*/ 5878 w 9864"/>
              <a:gd name="connsiteY230" fmla="*/ 3727 h 10000"/>
              <a:gd name="connsiteX231" fmla="*/ 5742 w 9864"/>
              <a:gd name="connsiteY231" fmla="*/ 3649 h 10000"/>
              <a:gd name="connsiteX232" fmla="*/ 5563 w 9864"/>
              <a:gd name="connsiteY232" fmla="*/ 3525 h 10000"/>
              <a:gd name="connsiteX233" fmla="*/ 5448 w 9864"/>
              <a:gd name="connsiteY233" fmla="*/ 3388 h 10000"/>
              <a:gd name="connsiteX234" fmla="*/ 5941 w 9864"/>
              <a:gd name="connsiteY234" fmla="*/ 2867 h 10000"/>
              <a:gd name="connsiteX235" fmla="*/ 8261 w 9864"/>
              <a:gd name="connsiteY235" fmla="*/ 1468 h 10000"/>
              <a:gd name="connsiteX236" fmla="*/ 9234 w 9864"/>
              <a:gd name="connsiteY236" fmla="*/ 901 h 10000"/>
              <a:gd name="connsiteX237" fmla="*/ 9531 w 9864"/>
              <a:gd name="connsiteY237" fmla="*/ 873 h 10000"/>
              <a:gd name="connsiteX238" fmla="*/ 9741 w 9864"/>
              <a:gd name="connsiteY238" fmla="*/ 850 h 10000"/>
              <a:gd name="connsiteX0" fmla="*/ 9875 w 10000"/>
              <a:gd name="connsiteY0" fmla="*/ 850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361 w 10000"/>
              <a:gd name="connsiteY235" fmla="*/ 901 h 10000"/>
              <a:gd name="connsiteX236" fmla="*/ 9662 w 10000"/>
              <a:gd name="connsiteY236" fmla="*/ 873 h 10000"/>
              <a:gd name="connsiteX237" fmla="*/ 9875 w 10000"/>
              <a:gd name="connsiteY237" fmla="*/ 850 h 10000"/>
              <a:gd name="connsiteX0" fmla="*/ 9875 w 10000"/>
              <a:gd name="connsiteY0" fmla="*/ 850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662 w 10000"/>
              <a:gd name="connsiteY235" fmla="*/ 873 h 10000"/>
              <a:gd name="connsiteX236" fmla="*/ 9875 w 10000"/>
              <a:gd name="connsiteY236" fmla="*/ 850 h 10000"/>
              <a:gd name="connsiteX0" fmla="*/ 9662 w 10000"/>
              <a:gd name="connsiteY0" fmla="*/ 873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662 w 10000"/>
              <a:gd name="connsiteY235" fmla="*/ 873 h 10000"/>
              <a:gd name="connsiteX0" fmla="*/ 6023 w 10000"/>
              <a:gd name="connsiteY0" fmla="*/ 2867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0" fmla="*/ 6023 w 9737"/>
              <a:gd name="connsiteY0" fmla="*/ 2867 h 10000"/>
              <a:gd name="connsiteX1" fmla="*/ 9737 w 9737"/>
              <a:gd name="connsiteY1" fmla="*/ 384 h 10000"/>
              <a:gd name="connsiteX2" fmla="*/ 9606 w 9737"/>
              <a:gd name="connsiteY2" fmla="*/ 494 h 10000"/>
              <a:gd name="connsiteX3" fmla="*/ 9354 w 9737"/>
              <a:gd name="connsiteY3" fmla="*/ 576 h 10000"/>
              <a:gd name="connsiteX4" fmla="*/ 6002 w 9737"/>
              <a:gd name="connsiteY4" fmla="*/ 2730 h 10000"/>
              <a:gd name="connsiteX5" fmla="*/ 5469 w 9737"/>
              <a:gd name="connsiteY5" fmla="*/ 3224 h 10000"/>
              <a:gd name="connsiteX6" fmla="*/ 5406 w 9737"/>
              <a:gd name="connsiteY6" fmla="*/ 2785 h 10000"/>
              <a:gd name="connsiteX7" fmla="*/ 5523 w 9737"/>
              <a:gd name="connsiteY7" fmla="*/ 1975 h 10000"/>
              <a:gd name="connsiteX8" fmla="*/ 5459 w 9737"/>
              <a:gd name="connsiteY8" fmla="*/ 1962 h 10000"/>
              <a:gd name="connsiteX9" fmla="*/ 5481 w 9737"/>
              <a:gd name="connsiteY9" fmla="*/ 1811 h 10000"/>
              <a:gd name="connsiteX10" fmla="*/ 5448 w 9737"/>
              <a:gd name="connsiteY10" fmla="*/ 1701 h 10000"/>
              <a:gd name="connsiteX11" fmla="*/ 5353 w 9737"/>
              <a:gd name="connsiteY11" fmla="*/ 1811 h 10000"/>
              <a:gd name="connsiteX12" fmla="*/ 5406 w 9737"/>
              <a:gd name="connsiteY12" fmla="*/ 1495 h 10000"/>
              <a:gd name="connsiteX13" fmla="*/ 5278 w 9737"/>
              <a:gd name="connsiteY13" fmla="*/ 1180 h 10000"/>
              <a:gd name="connsiteX14" fmla="*/ 5193 w 9737"/>
              <a:gd name="connsiteY14" fmla="*/ 1056 h 10000"/>
              <a:gd name="connsiteX15" fmla="*/ 5140 w 9737"/>
              <a:gd name="connsiteY15" fmla="*/ 837 h 10000"/>
              <a:gd name="connsiteX16" fmla="*/ 5033 w 9737"/>
              <a:gd name="connsiteY16" fmla="*/ 398 h 10000"/>
              <a:gd name="connsiteX17" fmla="*/ 4970 w 9737"/>
              <a:gd name="connsiteY17" fmla="*/ 645 h 10000"/>
              <a:gd name="connsiteX18" fmla="*/ 4981 w 9737"/>
              <a:gd name="connsiteY18" fmla="*/ 850 h 10000"/>
              <a:gd name="connsiteX19" fmla="*/ 4917 w 9737"/>
              <a:gd name="connsiteY19" fmla="*/ 1001 h 10000"/>
              <a:gd name="connsiteX20" fmla="*/ 4896 w 9737"/>
              <a:gd name="connsiteY20" fmla="*/ 1180 h 10000"/>
              <a:gd name="connsiteX21" fmla="*/ 4842 w 9737"/>
              <a:gd name="connsiteY21" fmla="*/ 1344 h 10000"/>
              <a:gd name="connsiteX22" fmla="*/ 4821 w 9737"/>
              <a:gd name="connsiteY22" fmla="*/ 1550 h 10000"/>
              <a:gd name="connsiteX23" fmla="*/ 4757 w 9737"/>
              <a:gd name="connsiteY23" fmla="*/ 1756 h 10000"/>
              <a:gd name="connsiteX24" fmla="*/ 4863 w 9737"/>
              <a:gd name="connsiteY24" fmla="*/ 2195 h 10000"/>
              <a:gd name="connsiteX25" fmla="*/ 4917 w 9737"/>
              <a:gd name="connsiteY25" fmla="*/ 2428 h 10000"/>
              <a:gd name="connsiteX26" fmla="*/ 4747 w 9737"/>
              <a:gd name="connsiteY26" fmla="*/ 1948 h 10000"/>
              <a:gd name="connsiteX27" fmla="*/ 4608 w 9737"/>
              <a:gd name="connsiteY27" fmla="*/ 1536 h 10000"/>
              <a:gd name="connsiteX28" fmla="*/ 4534 w 9737"/>
              <a:gd name="connsiteY28" fmla="*/ 1468 h 10000"/>
              <a:gd name="connsiteX29" fmla="*/ 4352 w 9737"/>
              <a:gd name="connsiteY29" fmla="*/ 1289 h 10000"/>
              <a:gd name="connsiteX30" fmla="*/ 4331 w 9737"/>
              <a:gd name="connsiteY30" fmla="*/ 1399 h 10000"/>
              <a:gd name="connsiteX31" fmla="*/ 4150 w 9737"/>
              <a:gd name="connsiteY31" fmla="*/ 1180 h 10000"/>
              <a:gd name="connsiteX32" fmla="*/ 4012 w 9737"/>
              <a:gd name="connsiteY32" fmla="*/ 1001 h 10000"/>
              <a:gd name="connsiteX33" fmla="*/ 3905 w 9737"/>
              <a:gd name="connsiteY33" fmla="*/ 974 h 10000"/>
              <a:gd name="connsiteX34" fmla="*/ 3671 w 9737"/>
              <a:gd name="connsiteY34" fmla="*/ 892 h 10000"/>
              <a:gd name="connsiteX35" fmla="*/ 3725 w 9737"/>
              <a:gd name="connsiteY35" fmla="*/ 1043 h 10000"/>
              <a:gd name="connsiteX36" fmla="*/ 3576 w 9737"/>
              <a:gd name="connsiteY36" fmla="*/ 809 h 10000"/>
              <a:gd name="connsiteX37" fmla="*/ 3415 w 9737"/>
              <a:gd name="connsiteY37" fmla="*/ 741 h 10000"/>
              <a:gd name="connsiteX38" fmla="*/ 3405 w 9737"/>
              <a:gd name="connsiteY38" fmla="*/ 837 h 10000"/>
              <a:gd name="connsiteX39" fmla="*/ 3225 w 9737"/>
              <a:gd name="connsiteY39" fmla="*/ 508 h 10000"/>
              <a:gd name="connsiteX40" fmla="*/ 3182 w 9737"/>
              <a:gd name="connsiteY40" fmla="*/ 576 h 10000"/>
              <a:gd name="connsiteX41" fmla="*/ 3012 w 9737"/>
              <a:gd name="connsiteY41" fmla="*/ 274 h 10000"/>
              <a:gd name="connsiteX42" fmla="*/ 2991 w 9737"/>
              <a:gd name="connsiteY42" fmla="*/ 357 h 10000"/>
              <a:gd name="connsiteX43" fmla="*/ 2788 w 9737"/>
              <a:gd name="connsiteY43" fmla="*/ 146 h 10000"/>
              <a:gd name="connsiteX44" fmla="*/ 2447 w 9737"/>
              <a:gd name="connsiteY44" fmla="*/ 0 h 10000"/>
              <a:gd name="connsiteX45" fmla="*/ 2745 w 9737"/>
              <a:gd name="connsiteY45" fmla="*/ 370 h 10000"/>
              <a:gd name="connsiteX46" fmla="*/ 2980 w 9737"/>
              <a:gd name="connsiteY46" fmla="*/ 700 h 10000"/>
              <a:gd name="connsiteX47" fmla="*/ 2969 w 9737"/>
              <a:gd name="connsiteY47" fmla="*/ 809 h 10000"/>
              <a:gd name="connsiteX48" fmla="*/ 3214 w 9737"/>
              <a:gd name="connsiteY48" fmla="*/ 1139 h 10000"/>
              <a:gd name="connsiteX49" fmla="*/ 3161 w 9737"/>
              <a:gd name="connsiteY49" fmla="*/ 1221 h 10000"/>
              <a:gd name="connsiteX50" fmla="*/ 3320 w 9737"/>
              <a:gd name="connsiteY50" fmla="*/ 1660 h 10000"/>
              <a:gd name="connsiteX51" fmla="*/ 3394 w 9737"/>
              <a:gd name="connsiteY51" fmla="*/ 1715 h 10000"/>
              <a:gd name="connsiteX52" fmla="*/ 3289 w 9737"/>
              <a:gd name="connsiteY52" fmla="*/ 1742 h 10000"/>
              <a:gd name="connsiteX53" fmla="*/ 3448 w 9737"/>
              <a:gd name="connsiteY53" fmla="*/ 2112 h 10000"/>
              <a:gd name="connsiteX54" fmla="*/ 3512 w 9737"/>
              <a:gd name="connsiteY54" fmla="*/ 2318 h 10000"/>
              <a:gd name="connsiteX55" fmla="*/ 3671 w 9737"/>
              <a:gd name="connsiteY55" fmla="*/ 2497 h 10000"/>
              <a:gd name="connsiteX56" fmla="*/ 3820 w 9737"/>
              <a:gd name="connsiteY56" fmla="*/ 2689 h 10000"/>
              <a:gd name="connsiteX57" fmla="*/ 3948 w 9737"/>
              <a:gd name="connsiteY57" fmla="*/ 2716 h 10000"/>
              <a:gd name="connsiteX58" fmla="*/ 3597 w 9737"/>
              <a:gd name="connsiteY58" fmla="*/ 2538 h 10000"/>
              <a:gd name="connsiteX59" fmla="*/ 3374 w 9737"/>
              <a:gd name="connsiteY59" fmla="*/ 2483 h 10000"/>
              <a:gd name="connsiteX60" fmla="*/ 3204 w 9737"/>
              <a:gd name="connsiteY60" fmla="*/ 2414 h 10000"/>
              <a:gd name="connsiteX61" fmla="*/ 3043 w 9737"/>
              <a:gd name="connsiteY61" fmla="*/ 2414 h 10000"/>
              <a:gd name="connsiteX62" fmla="*/ 2809 w 9737"/>
              <a:gd name="connsiteY62" fmla="*/ 2401 h 10000"/>
              <a:gd name="connsiteX63" fmla="*/ 2693 w 9737"/>
              <a:gd name="connsiteY63" fmla="*/ 2401 h 10000"/>
              <a:gd name="connsiteX64" fmla="*/ 2735 w 9737"/>
              <a:gd name="connsiteY64" fmla="*/ 2565 h 10000"/>
              <a:gd name="connsiteX65" fmla="*/ 2511 w 9737"/>
              <a:gd name="connsiteY65" fmla="*/ 2442 h 10000"/>
              <a:gd name="connsiteX66" fmla="*/ 2309 w 9737"/>
              <a:gd name="connsiteY66" fmla="*/ 2469 h 10000"/>
              <a:gd name="connsiteX67" fmla="*/ 1969 w 9737"/>
              <a:gd name="connsiteY67" fmla="*/ 2593 h 10000"/>
              <a:gd name="connsiteX68" fmla="*/ 2043 w 9737"/>
              <a:gd name="connsiteY68" fmla="*/ 2743 h 10000"/>
              <a:gd name="connsiteX69" fmla="*/ 1915 w 9737"/>
              <a:gd name="connsiteY69" fmla="*/ 2716 h 10000"/>
              <a:gd name="connsiteX70" fmla="*/ 1766 w 9737"/>
              <a:gd name="connsiteY70" fmla="*/ 2730 h 10000"/>
              <a:gd name="connsiteX71" fmla="*/ 1618 w 9737"/>
              <a:gd name="connsiteY71" fmla="*/ 2689 h 10000"/>
              <a:gd name="connsiteX72" fmla="*/ 1628 w 9737"/>
              <a:gd name="connsiteY72" fmla="*/ 2853 h 10000"/>
              <a:gd name="connsiteX73" fmla="*/ 1458 w 9737"/>
              <a:gd name="connsiteY73" fmla="*/ 2785 h 10000"/>
              <a:gd name="connsiteX74" fmla="*/ 1309 w 9737"/>
              <a:gd name="connsiteY74" fmla="*/ 2826 h 10000"/>
              <a:gd name="connsiteX75" fmla="*/ 1363 w 9737"/>
              <a:gd name="connsiteY75" fmla="*/ 2922 h 10000"/>
              <a:gd name="connsiteX76" fmla="*/ 1171 w 9737"/>
              <a:gd name="connsiteY76" fmla="*/ 2853 h 10000"/>
              <a:gd name="connsiteX77" fmla="*/ 979 w 9737"/>
              <a:gd name="connsiteY77" fmla="*/ 2867 h 10000"/>
              <a:gd name="connsiteX78" fmla="*/ 862 w 9737"/>
              <a:gd name="connsiteY78" fmla="*/ 2826 h 10000"/>
              <a:gd name="connsiteX79" fmla="*/ 639 w 9737"/>
              <a:gd name="connsiteY79" fmla="*/ 2826 h 10000"/>
              <a:gd name="connsiteX80" fmla="*/ 468 w 9737"/>
              <a:gd name="connsiteY80" fmla="*/ 2785 h 10000"/>
              <a:gd name="connsiteX81" fmla="*/ 298 w 9737"/>
              <a:gd name="connsiteY81" fmla="*/ 2812 h 10000"/>
              <a:gd name="connsiteX82" fmla="*/ 0 w 9737"/>
              <a:gd name="connsiteY82" fmla="*/ 2881 h 10000"/>
              <a:gd name="connsiteX83" fmla="*/ 234 w 9737"/>
              <a:gd name="connsiteY83" fmla="*/ 3032 h 10000"/>
              <a:gd name="connsiteX84" fmla="*/ 315 w 9737"/>
              <a:gd name="connsiteY84" fmla="*/ 3100 h 10000"/>
              <a:gd name="connsiteX85" fmla="*/ 564 w 9737"/>
              <a:gd name="connsiteY85" fmla="*/ 3128 h 10000"/>
              <a:gd name="connsiteX86" fmla="*/ 554 w 9737"/>
              <a:gd name="connsiteY86" fmla="*/ 3210 h 10000"/>
              <a:gd name="connsiteX87" fmla="*/ 926 w 9737"/>
              <a:gd name="connsiteY87" fmla="*/ 3210 h 10000"/>
              <a:gd name="connsiteX88" fmla="*/ 840 w 9737"/>
              <a:gd name="connsiteY88" fmla="*/ 3347 h 10000"/>
              <a:gd name="connsiteX89" fmla="*/ 1117 w 9737"/>
              <a:gd name="connsiteY89" fmla="*/ 3361 h 10000"/>
              <a:gd name="connsiteX90" fmla="*/ 1064 w 9737"/>
              <a:gd name="connsiteY90" fmla="*/ 3443 h 10000"/>
              <a:gd name="connsiteX91" fmla="*/ 1171 w 9737"/>
              <a:gd name="connsiteY91" fmla="*/ 3443 h 10000"/>
              <a:gd name="connsiteX92" fmla="*/ 1277 w 9737"/>
              <a:gd name="connsiteY92" fmla="*/ 3498 h 10000"/>
              <a:gd name="connsiteX93" fmla="*/ 1490 w 9737"/>
              <a:gd name="connsiteY93" fmla="*/ 3484 h 10000"/>
              <a:gd name="connsiteX94" fmla="*/ 1384 w 9737"/>
              <a:gd name="connsiteY94" fmla="*/ 3621 h 10000"/>
              <a:gd name="connsiteX95" fmla="*/ 1533 w 9737"/>
              <a:gd name="connsiteY95" fmla="*/ 3704 h 10000"/>
              <a:gd name="connsiteX96" fmla="*/ 1661 w 9737"/>
              <a:gd name="connsiteY96" fmla="*/ 3759 h 10000"/>
              <a:gd name="connsiteX97" fmla="*/ 2000 w 9737"/>
              <a:gd name="connsiteY97" fmla="*/ 3759 h 10000"/>
              <a:gd name="connsiteX98" fmla="*/ 1884 w 9737"/>
              <a:gd name="connsiteY98" fmla="*/ 3896 h 10000"/>
              <a:gd name="connsiteX99" fmla="*/ 2043 w 9737"/>
              <a:gd name="connsiteY99" fmla="*/ 4005 h 10000"/>
              <a:gd name="connsiteX100" fmla="*/ 2149 w 9737"/>
              <a:gd name="connsiteY100" fmla="*/ 4060 h 10000"/>
              <a:gd name="connsiteX101" fmla="*/ 2331 w 9737"/>
              <a:gd name="connsiteY101" fmla="*/ 4074 h 10000"/>
              <a:gd name="connsiteX102" fmla="*/ 2469 w 9737"/>
              <a:gd name="connsiteY102" fmla="*/ 4060 h 10000"/>
              <a:gd name="connsiteX103" fmla="*/ 2373 w 9737"/>
              <a:gd name="connsiteY103" fmla="*/ 4184 h 10000"/>
              <a:gd name="connsiteX104" fmla="*/ 2629 w 9737"/>
              <a:gd name="connsiteY104" fmla="*/ 4252 h 10000"/>
              <a:gd name="connsiteX105" fmla="*/ 2703 w 9737"/>
              <a:gd name="connsiteY105" fmla="*/ 4294 h 10000"/>
              <a:gd name="connsiteX106" fmla="*/ 2937 w 9737"/>
              <a:gd name="connsiteY106" fmla="*/ 4307 h 10000"/>
              <a:gd name="connsiteX107" fmla="*/ 2650 w 9737"/>
              <a:gd name="connsiteY107" fmla="*/ 4486 h 10000"/>
              <a:gd name="connsiteX108" fmla="*/ 2224 w 9737"/>
              <a:gd name="connsiteY108" fmla="*/ 4966 h 10000"/>
              <a:gd name="connsiteX109" fmla="*/ 2320 w 9737"/>
              <a:gd name="connsiteY109" fmla="*/ 5062 h 10000"/>
              <a:gd name="connsiteX110" fmla="*/ 2061 w 9737"/>
              <a:gd name="connsiteY110" fmla="*/ 5167 h 10000"/>
              <a:gd name="connsiteX111" fmla="*/ 1723 w 9737"/>
              <a:gd name="connsiteY111" fmla="*/ 5542 h 10000"/>
              <a:gd name="connsiteX112" fmla="*/ 1947 w 9737"/>
              <a:gd name="connsiteY112" fmla="*/ 5706 h 10000"/>
              <a:gd name="connsiteX113" fmla="*/ 1575 w 9737"/>
              <a:gd name="connsiteY113" fmla="*/ 5898 h 10000"/>
              <a:gd name="connsiteX114" fmla="*/ 1330 w 9737"/>
              <a:gd name="connsiteY114" fmla="*/ 6241 h 10000"/>
              <a:gd name="connsiteX115" fmla="*/ 1512 w 9737"/>
              <a:gd name="connsiteY115" fmla="*/ 6324 h 10000"/>
              <a:gd name="connsiteX116" fmla="*/ 1096 w 9737"/>
              <a:gd name="connsiteY116" fmla="*/ 6612 h 10000"/>
              <a:gd name="connsiteX117" fmla="*/ 1171 w 9737"/>
              <a:gd name="connsiteY117" fmla="*/ 6653 h 10000"/>
              <a:gd name="connsiteX118" fmla="*/ 904 w 9737"/>
              <a:gd name="connsiteY118" fmla="*/ 6831 h 10000"/>
              <a:gd name="connsiteX119" fmla="*/ 691 w 9737"/>
              <a:gd name="connsiteY119" fmla="*/ 6996 h 10000"/>
              <a:gd name="connsiteX120" fmla="*/ 766 w 9737"/>
              <a:gd name="connsiteY120" fmla="*/ 7023 h 10000"/>
              <a:gd name="connsiteX121" fmla="*/ 447 w 9737"/>
              <a:gd name="connsiteY121" fmla="*/ 7298 h 10000"/>
              <a:gd name="connsiteX122" fmla="*/ 223 w 9737"/>
              <a:gd name="connsiteY122" fmla="*/ 7723 h 10000"/>
              <a:gd name="connsiteX123" fmla="*/ 596 w 9737"/>
              <a:gd name="connsiteY123" fmla="*/ 7586 h 10000"/>
              <a:gd name="connsiteX124" fmla="*/ 809 w 9737"/>
              <a:gd name="connsiteY124" fmla="*/ 7407 h 10000"/>
              <a:gd name="connsiteX125" fmla="*/ 819 w 9737"/>
              <a:gd name="connsiteY125" fmla="*/ 7503 h 10000"/>
              <a:gd name="connsiteX126" fmla="*/ 968 w 9737"/>
              <a:gd name="connsiteY126" fmla="*/ 7339 h 10000"/>
              <a:gd name="connsiteX127" fmla="*/ 989 w 9737"/>
              <a:gd name="connsiteY127" fmla="*/ 7421 h 10000"/>
              <a:gd name="connsiteX128" fmla="*/ 1192 w 9737"/>
              <a:gd name="connsiteY128" fmla="*/ 7119 h 10000"/>
              <a:gd name="connsiteX129" fmla="*/ 1181 w 9737"/>
              <a:gd name="connsiteY129" fmla="*/ 7311 h 10000"/>
              <a:gd name="connsiteX130" fmla="*/ 1405 w 9737"/>
              <a:gd name="connsiteY130" fmla="*/ 7174 h 10000"/>
              <a:gd name="connsiteX131" fmla="*/ 1405 w 9737"/>
              <a:gd name="connsiteY131" fmla="*/ 7257 h 10000"/>
              <a:gd name="connsiteX132" fmla="*/ 1735 w 9737"/>
              <a:gd name="connsiteY132" fmla="*/ 6872 h 10000"/>
              <a:gd name="connsiteX133" fmla="*/ 1692 w 9737"/>
              <a:gd name="connsiteY133" fmla="*/ 7160 h 10000"/>
              <a:gd name="connsiteX134" fmla="*/ 2033 w 9737"/>
              <a:gd name="connsiteY134" fmla="*/ 7010 h 10000"/>
              <a:gd name="connsiteX135" fmla="*/ 2224 w 9737"/>
              <a:gd name="connsiteY135" fmla="*/ 6722 h 10000"/>
              <a:gd name="connsiteX136" fmla="*/ 2256 w 9737"/>
              <a:gd name="connsiteY136" fmla="*/ 7010 h 10000"/>
              <a:gd name="connsiteX137" fmla="*/ 2639 w 9737"/>
              <a:gd name="connsiteY137" fmla="*/ 6776 h 10000"/>
              <a:gd name="connsiteX138" fmla="*/ 2799 w 9737"/>
              <a:gd name="connsiteY138" fmla="*/ 6543 h 10000"/>
              <a:gd name="connsiteX139" fmla="*/ 2830 w 9737"/>
              <a:gd name="connsiteY139" fmla="*/ 6818 h 10000"/>
              <a:gd name="connsiteX140" fmla="*/ 3267 w 9737"/>
              <a:gd name="connsiteY140" fmla="*/ 6475 h 10000"/>
              <a:gd name="connsiteX141" fmla="*/ 3384 w 9737"/>
              <a:gd name="connsiteY141" fmla="*/ 6145 h 10000"/>
              <a:gd name="connsiteX142" fmla="*/ 3444 w 9737"/>
              <a:gd name="connsiteY142" fmla="*/ 6379 h 10000"/>
              <a:gd name="connsiteX143" fmla="*/ 3725 w 9737"/>
              <a:gd name="connsiteY143" fmla="*/ 6063 h 10000"/>
              <a:gd name="connsiteX144" fmla="*/ 3895 w 9737"/>
              <a:gd name="connsiteY144" fmla="*/ 5734 h 10000"/>
              <a:gd name="connsiteX145" fmla="*/ 4342 w 9737"/>
              <a:gd name="connsiteY145" fmla="*/ 4993 h 10000"/>
              <a:gd name="connsiteX146" fmla="*/ 3884 w 9737"/>
              <a:gd name="connsiteY146" fmla="*/ 5871 h 10000"/>
              <a:gd name="connsiteX147" fmla="*/ 3895 w 9737"/>
              <a:gd name="connsiteY147" fmla="*/ 6077 h 10000"/>
              <a:gd name="connsiteX148" fmla="*/ 3789 w 9737"/>
              <a:gd name="connsiteY148" fmla="*/ 6420 h 10000"/>
              <a:gd name="connsiteX149" fmla="*/ 3725 w 9737"/>
              <a:gd name="connsiteY149" fmla="*/ 6927 h 10000"/>
              <a:gd name="connsiteX150" fmla="*/ 3799 w 9737"/>
              <a:gd name="connsiteY150" fmla="*/ 6845 h 10000"/>
              <a:gd name="connsiteX151" fmla="*/ 3714 w 9737"/>
              <a:gd name="connsiteY151" fmla="*/ 7147 h 10000"/>
              <a:gd name="connsiteX152" fmla="*/ 3714 w 9737"/>
              <a:gd name="connsiteY152" fmla="*/ 7476 h 10000"/>
              <a:gd name="connsiteX153" fmla="*/ 3852 w 9737"/>
              <a:gd name="connsiteY153" fmla="*/ 7394 h 10000"/>
              <a:gd name="connsiteX154" fmla="*/ 3767 w 9737"/>
              <a:gd name="connsiteY154" fmla="*/ 7819 h 10000"/>
              <a:gd name="connsiteX155" fmla="*/ 3799 w 9737"/>
              <a:gd name="connsiteY155" fmla="*/ 8272 h 10000"/>
              <a:gd name="connsiteX156" fmla="*/ 3926 w 9737"/>
              <a:gd name="connsiteY156" fmla="*/ 8134 h 10000"/>
              <a:gd name="connsiteX157" fmla="*/ 3756 w 9737"/>
              <a:gd name="connsiteY157" fmla="*/ 8711 h 10000"/>
              <a:gd name="connsiteX158" fmla="*/ 3874 w 9737"/>
              <a:gd name="connsiteY158" fmla="*/ 8711 h 10000"/>
              <a:gd name="connsiteX159" fmla="*/ 3725 w 9737"/>
              <a:gd name="connsiteY159" fmla="*/ 8985 h 10000"/>
              <a:gd name="connsiteX160" fmla="*/ 3841 w 9737"/>
              <a:gd name="connsiteY160" fmla="*/ 8999 h 10000"/>
              <a:gd name="connsiteX161" fmla="*/ 3689 w 9737"/>
              <a:gd name="connsiteY161" fmla="*/ 9259 h 10000"/>
              <a:gd name="connsiteX162" fmla="*/ 3710 w 9737"/>
              <a:gd name="connsiteY162" fmla="*/ 9438 h 10000"/>
              <a:gd name="connsiteX163" fmla="*/ 3618 w 9737"/>
              <a:gd name="connsiteY163" fmla="*/ 9753 h 10000"/>
              <a:gd name="connsiteX164" fmla="*/ 3703 w 9737"/>
              <a:gd name="connsiteY164" fmla="*/ 10000 h 10000"/>
              <a:gd name="connsiteX165" fmla="*/ 3938 w 9737"/>
              <a:gd name="connsiteY165" fmla="*/ 9547 h 10000"/>
              <a:gd name="connsiteX166" fmla="*/ 3938 w 9737"/>
              <a:gd name="connsiteY166" fmla="*/ 9342 h 10000"/>
              <a:gd name="connsiteX167" fmla="*/ 3990 w 9737"/>
              <a:gd name="connsiteY167" fmla="*/ 9451 h 10000"/>
              <a:gd name="connsiteX168" fmla="*/ 4108 w 9737"/>
              <a:gd name="connsiteY168" fmla="*/ 8861 h 10000"/>
              <a:gd name="connsiteX169" fmla="*/ 4179 w 9737"/>
              <a:gd name="connsiteY169" fmla="*/ 8999 h 10000"/>
              <a:gd name="connsiteX170" fmla="*/ 4274 w 9737"/>
              <a:gd name="connsiteY170" fmla="*/ 8404 h 10000"/>
              <a:gd name="connsiteX171" fmla="*/ 4349 w 9737"/>
              <a:gd name="connsiteY171" fmla="*/ 8555 h 10000"/>
              <a:gd name="connsiteX172" fmla="*/ 4512 w 9737"/>
              <a:gd name="connsiteY172" fmla="*/ 8176 h 10000"/>
              <a:gd name="connsiteX173" fmla="*/ 4512 w 9737"/>
              <a:gd name="connsiteY173" fmla="*/ 7929 h 10000"/>
              <a:gd name="connsiteX174" fmla="*/ 4583 w 9737"/>
              <a:gd name="connsiteY174" fmla="*/ 8034 h 10000"/>
              <a:gd name="connsiteX175" fmla="*/ 4615 w 9737"/>
              <a:gd name="connsiteY175" fmla="*/ 8176 h 10000"/>
              <a:gd name="connsiteX176" fmla="*/ 4818 w 9737"/>
              <a:gd name="connsiteY176" fmla="*/ 7805 h 10000"/>
              <a:gd name="connsiteX177" fmla="*/ 4821 w 9737"/>
              <a:gd name="connsiteY177" fmla="*/ 7421 h 10000"/>
              <a:gd name="connsiteX178" fmla="*/ 4927 w 9737"/>
              <a:gd name="connsiteY178" fmla="*/ 7545 h 10000"/>
              <a:gd name="connsiteX179" fmla="*/ 5119 w 9737"/>
              <a:gd name="connsiteY179" fmla="*/ 7092 h 10000"/>
              <a:gd name="connsiteX180" fmla="*/ 5055 w 9737"/>
              <a:gd name="connsiteY180" fmla="*/ 6735 h 10000"/>
              <a:gd name="connsiteX181" fmla="*/ 5182 w 9737"/>
              <a:gd name="connsiteY181" fmla="*/ 6914 h 10000"/>
              <a:gd name="connsiteX182" fmla="*/ 5310 w 9737"/>
              <a:gd name="connsiteY182" fmla="*/ 6200 h 10000"/>
              <a:gd name="connsiteX183" fmla="*/ 5299 w 9737"/>
              <a:gd name="connsiteY183" fmla="*/ 5597 h 10000"/>
              <a:gd name="connsiteX184" fmla="*/ 5406 w 9737"/>
              <a:gd name="connsiteY184" fmla="*/ 6077 h 10000"/>
              <a:gd name="connsiteX185" fmla="*/ 5481 w 9737"/>
              <a:gd name="connsiteY185" fmla="*/ 5995 h 10000"/>
              <a:gd name="connsiteX186" fmla="*/ 5544 w 9737"/>
              <a:gd name="connsiteY186" fmla="*/ 6365 h 10000"/>
              <a:gd name="connsiteX187" fmla="*/ 5608 w 9737"/>
              <a:gd name="connsiteY187" fmla="*/ 6488 h 10000"/>
              <a:gd name="connsiteX188" fmla="*/ 5704 w 9737"/>
              <a:gd name="connsiteY188" fmla="*/ 6461 h 10000"/>
              <a:gd name="connsiteX189" fmla="*/ 5725 w 9737"/>
              <a:gd name="connsiteY189" fmla="*/ 6667 h 10000"/>
              <a:gd name="connsiteX190" fmla="*/ 5938 w 9737"/>
              <a:gd name="connsiteY190" fmla="*/ 6941 h 10000"/>
              <a:gd name="connsiteX191" fmla="*/ 6013 w 9737"/>
              <a:gd name="connsiteY191" fmla="*/ 6790 h 10000"/>
              <a:gd name="connsiteX192" fmla="*/ 6129 w 9737"/>
              <a:gd name="connsiteY192" fmla="*/ 7188 h 10000"/>
              <a:gd name="connsiteX193" fmla="*/ 6311 w 9737"/>
              <a:gd name="connsiteY193" fmla="*/ 7394 h 10000"/>
              <a:gd name="connsiteX194" fmla="*/ 6470 w 9737"/>
              <a:gd name="connsiteY194" fmla="*/ 7997 h 10000"/>
              <a:gd name="connsiteX195" fmla="*/ 6598 w 9737"/>
              <a:gd name="connsiteY195" fmla="*/ 8244 h 10000"/>
              <a:gd name="connsiteX196" fmla="*/ 6576 w 9737"/>
              <a:gd name="connsiteY196" fmla="*/ 7668 h 10000"/>
              <a:gd name="connsiteX197" fmla="*/ 6470 w 9737"/>
              <a:gd name="connsiteY197" fmla="*/ 7270 h 10000"/>
              <a:gd name="connsiteX198" fmla="*/ 6534 w 9737"/>
              <a:gd name="connsiteY198" fmla="*/ 7243 h 10000"/>
              <a:gd name="connsiteX199" fmla="*/ 6439 w 9737"/>
              <a:gd name="connsiteY199" fmla="*/ 6900 h 10000"/>
              <a:gd name="connsiteX200" fmla="*/ 6364 w 9737"/>
              <a:gd name="connsiteY200" fmla="*/ 6790 h 10000"/>
              <a:gd name="connsiteX201" fmla="*/ 6481 w 9737"/>
              <a:gd name="connsiteY201" fmla="*/ 6790 h 10000"/>
              <a:gd name="connsiteX202" fmla="*/ 6470 w 9737"/>
              <a:gd name="connsiteY202" fmla="*/ 6488 h 10000"/>
              <a:gd name="connsiteX203" fmla="*/ 6375 w 9737"/>
              <a:gd name="connsiteY203" fmla="*/ 6296 h 10000"/>
              <a:gd name="connsiteX204" fmla="*/ 6460 w 9737"/>
              <a:gd name="connsiteY204" fmla="*/ 6351 h 10000"/>
              <a:gd name="connsiteX205" fmla="*/ 6470 w 9737"/>
              <a:gd name="connsiteY205" fmla="*/ 5885 h 10000"/>
              <a:gd name="connsiteX206" fmla="*/ 6342 w 9737"/>
              <a:gd name="connsiteY206" fmla="*/ 5665 h 10000"/>
              <a:gd name="connsiteX207" fmla="*/ 6460 w 9737"/>
              <a:gd name="connsiteY207" fmla="*/ 5679 h 10000"/>
              <a:gd name="connsiteX208" fmla="*/ 6449 w 9737"/>
              <a:gd name="connsiteY208" fmla="*/ 5446 h 10000"/>
              <a:gd name="connsiteX209" fmla="*/ 6311 w 9737"/>
              <a:gd name="connsiteY209" fmla="*/ 5199 h 10000"/>
              <a:gd name="connsiteX210" fmla="*/ 6311 w 9737"/>
              <a:gd name="connsiteY210" fmla="*/ 5117 h 10000"/>
              <a:gd name="connsiteX211" fmla="*/ 5895 w 9737"/>
              <a:gd name="connsiteY211" fmla="*/ 4444 h 10000"/>
              <a:gd name="connsiteX212" fmla="*/ 6183 w 9737"/>
              <a:gd name="connsiteY212" fmla="*/ 4774 h 10000"/>
              <a:gd name="connsiteX213" fmla="*/ 6524 w 9737"/>
              <a:gd name="connsiteY213" fmla="*/ 5007 h 10000"/>
              <a:gd name="connsiteX214" fmla="*/ 6534 w 9737"/>
              <a:gd name="connsiteY214" fmla="*/ 4911 h 10000"/>
              <a:gd name="connsiteX215" fmla="*/ 6747 w 9737"/>
              <a:gd name="connsiteY215" fmla="*/ 5075 h 10000"/>
              <a:gd name="connsiteX216" fmla="*/ 6906 w 9737"/>
              <a:gd name="connsiteY216" fmla="*/ 5089 h 10000"/>
              <a:gd name="connsiteX217" fmla="*/ 7161 w 9737"/>
              <a:gd name="connsiteY217" fmla="*/ 5226 h 10000"/>
              <a:gd name="connsiteX218" fmla="*/ 7428 w 9737"/>
              <a:gd name="connsiteY218" fmla="*/ 5405 h 10000"/>
              <a:gd name="connsiteX219" fmla="*/ 7268 w 9737"/>
              <a:gd name="connsiteY219" fmla="*/ 5117 h 10000"/>
              <a:gd name="connsiteX220" fmla="*/ 7098 w 9737"/>
              <a:gd name="connsiteY220" fmla="*/ 4966 h 10000"/>
              <a:gd name="connsiteX221" fmla="*/ 7045 w 9737"/>
              <a:gd name="connsiteY221" fmla="*/ 4815 h 10000"/>
              <a:gd name="connsiteX222" fmla="*/ 6917 w 9737"/>
              <a:gd name="connsiteY222" fmla="*/ 4664 h 10000"/>
              <a:gd name="connsiteX223" fmla="*/ 6917 w 9737"/>
              <a:gd name="connsiteY223" fmla="*/ 4499 h 10000"/>
              <a:gd name="connsiteX224" fmla="*/ 6778 w 9737"/>
              <a:gd name="connsiteY224" fmla="*/ 4376 h 10000"/>
              <a:gd name="connsiteX225" fmla="*/ 6758 w 9737"/>
              <a:gd name="connsiteY225" fmla="*/ 4266 h 10000"/>
              <a:gd name="connsiteX226" fmla="*/ 6566 w 9737"/>
              <a:gd name="connsiteY226" fmla="*/ 4129 h 10000"/>
              <a:gd name="connsiteX227" fmla="*/ 6470 w 9737"/>
              <a:gd name="connsiteY227" fmla="*/ 3923 h 10000"/>
              <a:gd name="connsiteX228" fmla="*/ 6151 w 9737"/>
              <a:gd name="connsiteY228" fmla="*/ 3772 h 10000"/>
              <a:gd name="connsiteX229" fmla="*/ 5959 w 9737"/>
              <a:gd name="connsiteY229" fmla="*/ 3727 h 10000"/>
              <a:gd name="connsiteX230" fmla="*/ 5821 w 9737"/>
              <a:gd name="connsiteY230" fmla="*/ 3649 h 10000"/>
              <a:gd name="connsiteX231" fmla="*/ 5640 w 9737"/>
              <a:gd name="connsiteY231" fmla="*/ 3525 h 10000"/>
              <a:gd name="connsiteX232" fmla="*/ 5523 w 9737"/>
              <a:gd name="connsiteY232" fmla="*/ 3388 h 10000"/>
              <a:gd name="connsiteX233" fmla="*/ 6023 w 9737"/>
              <a:gd name="connsiteY233" fmla="*/ 2867 h 10000"/>
              <a:gd name="connsiteX0" fmla="*/ 6186 w 10570"/>
              <a:gd name="connsiteY0" fmla="*/ 2867 h 10000"/>
              <a:gd name="connsiteX1" fmla="*/ 10000 w 10570"/>
              <a:gd name="connsiteY1" fmla="*/ 384 h 10000"/>
              <a:gd name="connsiteX2" fmla="*/ 9607 w 10570"/>
              <a:gd name="connsiteY2" fmla="*/ 576 h 10000"/>
              <a:gd name="connsiteX3" fmla="*/ 6164 w 10570"/>
              <a:gd name="connsiteY3" fmla="*/ 2730 h 10000"/>
              <a:gd name="connsiteX4" fmla="*/ 5617 w 10570"/>
              <a:gd name="connsiteY4" fmla="*/ 3224 h 10000"/>
              <a:gd name="connsiteX5" fmla="*/ 5552 w 10570"/>
              <a:gd name="connsiteY5" fmla="*/ 2785 h 10000"/>
              <a:gd name="connsiteX6" fmla="*/ 5672 w 10570"/>
              <a:gd name="connsiteY6" fmla="*/ 1975 h 10000"/>
              <a:gd name="connsiteX7" fmla="*/ 5606 w 10570"/>
              <a:gd name="connsiteY7" fmla="*/ 1962 h 10000"/>
              <a:gd name="connsiteX8" fmla="*/ 5629 w 10570"/>
              <a:gd name="connsiteY8" fmla="*/ 1811 h 10000"/>
              <a:gd name="connsiteX9" fmla="*/ 5595 w 10570"/>
              <a:gd name="connsiteY9" fmla="*/ 1701 h 10000"/>
              <a:gd name="connsiteX10" fmla="*/ 5498 w 10570"/>
              <a:gd name="connsiteY10" fmla="*/ 1811 h 10000"/>
              <a:gd name="connsiteX11" fmla="*/ 5552 w 10570"/>
              <a:gd name="connsiteY11" fmla="*/ 1495 h 10000"/>
              <a:gd name="connsiteX12" fmla="*/ 5421 w 10570"/>
              <a:gd name="connsiteY12" fmla="*/ 1180 h 10000"/>
              <a:gd name="connsiteX13" fmla="*/ 5333 w 10570"/>
              <a:gd name="connsiteY13" fmla="*/ 1056 h 10000"/>
              <a:gd name="connsiteX14" fmla="*/ 5279 w 10570"/>
              <a:gd name="connsiteY14" fmla="*/ 837 h 10000"/>
              <a:gd name="connsiteX15" fmla="*/ 5169 w 10570"/>
              <a:gd name="connsiteY15" fmla="*/ 398 h 10000"/>
              <a:gd name="connsiteX16" fmla="*/ 5104 w 10570"/>
              <a:gd name="connsiteY16" fmla="*/ 645 h 10000"/>
              <a:gd name="connsiteX17" fmla="*/ 5116 w 10570"/>
              <a:gd name="connsiteY17" fmla="*/ 850 h 10000"/>
              <a:gd name="connsiteX18" fmla="*/ 5050 w 10570"/>
              <a:gd name="connsiteY18" fmla="*/ 1001 h 10000"/>
              <a:gd name="connsiteX19" fmla="*/ 5028 w 10570"/>
              <a:gd name="connsiteY19" fmla="*/ 1180 h 10000"/>
              <a:gd name="connsiteX20" fmla="*/ 4973 w 10570"/>
              <a:gd name="connsiteY20" fmla="*/ 1344 h 10000"/>
              <a:gd name="connsiteX21" fmla="*/ 4951 w 10570"/>
              <a:gd name="connsiteY21" fmla="*/ 1550 h 10000"/>
              <a:gd name="connsiteX22" fmla="*/ 4885 w 10570"/>
              <a:gd name="connsiteY22" fmla="*/ 1756 h 10000"/>
              <a:gd name="connsiteX23" fmla="*/ 4994 w 10570"/>
              <a:gd name="connsiteY23" fmla="*/ 2195 h 10000"/>
              <a:gd name="connsiteX24" fmla="*/ 5050 w 10570"/>
              <a:gd name="connsiteY24" fmla="*/ 2428 h 10000"/>
              <a:gd name="connsiteX25" fmla="*/ 4875 w 10570"/>
              <a:gd name="connsiteY25" fmla="*/ 1948 h 10000"/>
              <a:gd name="connsiteX26" fmla="*/ 4732 w 10570"/>
              <a:gd name="connsiteY26" fmla="*/ 1536 h 10000"/>
              <a:gd name="connsiteX27" fmla="*/ 4656 w 10570"/>
              <a:gd name="connsiteY27" fmla="*/ 1468 h 10000"/>
              <a:gd name="connsiteX28" fmla="*/ 4470 w 10570"/>
              <a:gd name="connsiteY28" fmla="*/ 1289 h 10000"/>
              <a:gd name="connsiteX29" fmla="*/ 4448 w 10570"/>
              <a:gd name="connsiteY29" fmla="*/ 1399 h 10000"/>
              <a:gd name="connsiteX30" fmla="*/ 4262 w 10570"/>
              <a:gd name="connsiteY30" fmla="*/ 1180 h 10000"/>
              <a:gd name="connsiteX31" fmla="*/ 4120 w 10570"/>
              <a:gd name="connsiteY31" fmla="*/ 1001 h 10000"/>
              <a:gd name="connsiteX32" fmla="*/ 4010 w 10570"/>
              <a:gd name="connsiteY32" fmla="*/ 974 h 10000"/>
              <a:gd name="connsiteX33" fmla="*/ 3770 w 10570"/>
              <a:gd name="connsiteY33" fmla="*/ 892 h 10000"/>
              <a:gd name="connsiteX34" fmla="*/ 3826 w 10570"/>
              <a:gd name="connsiteY34" fmla="*/ 1043 h 10000"/>
              <a:gd name="connsiteX35" fmla="*/ 3673 w 10570"/>
              <a:gd name="connsiteY35" fmla="*/ 809 h 10000"/>
              <a:gd name="connsiteX36" fmla="*/ 3507 w 10570"/>
              <a:gd name="connsiteY36" fmla="*/ 741 h 10000"/>
              <a:gd name="connsiteX37" fmla="*/ 3497 w 10570"/>
              <a:gd name="connsiteY37" fmla="*/ 837 h 10000"/>
              <a:gd name="connsiteX38" fmla="*/ 3312 w 10570"/>
              <a:gd name="connsiteY38" fmla="*/ 508 h 10000"/>
              <a:gd name="connsiteX39" fmla="*/ 3268 w 10570"/>
              <a:gd name="connsiteY39" fmla="*/ 576 h 10000"/>
              <a:gd name="connsiteX40" fmla="*/ 3093 w 10570"/>
              <a:gd name="connsiteY40" fmla="*/ 274 h 10000"/>
              <a:gd name="connsiteX41" fmla="*/ 3072 w 10570"/>
              <a:gd name="connsiteY41" fmla="*/ 357 h 10000"/>
              <a:gd name="connsiteX42" fmla="*/ 2863 w 10570"/>
              <a:gd name="connsiteY42" fmla="*/ 146 h 10000"/>
              <a:gd name="connsiteX43" fmla="*/ 2513 w 10570"/>
              <a:gd name="connsiteY43" fmla="*/ 0 h 10000"/>
              <a:gd name="connsiteX44" fmla="*/ 2819 w 10570"/>
              <a:gd name="connsiteY44" fmla="*/ 370 h 10000"/>
              <a:gd name="connsiteX45" fmla="*/ 3060 w 10570"/>
              <a:gd name="connsiteY45" fmla="*/ 700 h 10000"/>
              <a:gd name="connsiteX46" fmla="*/ 3049 w 10570"/>
              <a:gd name="connsiteY46" fmla="*/ 809 h 10000"/>
              <a:gd name="connsiteX47" fmla="*/ 3301 w 10570"/>
              <a:gd name="connsiteY47" fmla="*/ 1139 h 10000"/>
              <a:gd name="connsiteX48" fmla="*/ 3246 w 10570"/>
              <a:gd name="connsiteY48" fmla="*/ 1221 h 10000"/>
              <a:gd name="connsiteX49" fmla="*/ 3410 w 10570"/>
              <a:gd name="connsiteY49" fmla="*/ 1660 h 10000"/>
              <a:gd name="connsiteX50" fmla="*/ 3486 w 10570"/>
              <a:gd name="connsiteY50" fmla="*/ 1715 h 10000"/>
              <a:gd name="connsiteX51" fmla="*/ 3378 w 10570"/>
              <a:gd name="connsiteY51" fmla="*/ 1742 h 10000"/>
              <a:gd name="connsiteX52" fmla="*/ 3541 w 10570"/>
              <a:gd name="connsiteY52" fmla="*/ 2112 h 10000"/>
              <a:gd name="connsiteX53" fmla="*/ 3607 w 10570"/>
              <a:gd name="connsiteY53" fmla="*/ 2318 h 10000"/>
              <a:gd name="connsiteX54" fmla="*/ 3770 w 10570"/>
              <a:gd name="connsiteY54" fmla="*/ 2497 h 10000"/>
              <a:gd name="connsiteX55" fmla="*/ 3923 w 10570"/>
              <a:gd name="connsiteY55" fmla="*/ 2689 h 10000"/>
              <a:gd name="connsiteX56" fmla="*/ 4055 w 10570"/>
              <a:gd name="connsiteY56" fmla="*/ 2716 h 10000"/>
              <a:gd name="connsiteX57" fmla="*/ 3694 w 10570"/>
              <a:gd name="connsiteY57" fmla="*/ 2538 h 10000"/>
              <a:gd name="connsiteX58" fmla="*/ 3465 w 10570"/>
              <a:gd name="connsiteY58" fmla="*/ 2483 h 10000"/>
              <a:gd name="connsiteX59" fmla="*/ 3291 w 10570"/>
              <a:gd name="connsiteY59" fmla="*/ 2414 h 10000"/>
              <a:gd name="connsiteX60" fmla="*/ 3125 w 10570"/>
              <a:gd name="connsiteY60" fmla="*/ 2414 h 10000"/>
              <a:gd name="connsiteX61" fmla="*/ 2885 w 10570"/>
              <a:gd name="connsiteY61" fmla="*/ 2401 h 10000"/>
              <a:gd name="connsiteX62" fmla="*/ 2766 w 10570"/>
              <a:gd name="connsiteY62" fmla="*/ 2401 h 10000"/>
              <a:gd name="connsiteX63" fmla="*/ 2809 w 10570"/>
              <a:gd name="connsiteY63" fmla="*/ 2565 h 10000"/>
              <a:gd name="connsiteX64" fmla="*/ 2579 w 10570"/>
              <a:gd name="connsiteY64" fmla="*/ 2442 h 10000"/>
              <a:gd name="connsiteX65" fmla="*/ 2371 w 10570"/>
              <a:gd name="connsiteY65" fmla="*/ 2469 h 10000"/>
              <a:gd name="connsiteX66" fmla="*/ 2022 w 10570"/>
              <a:gd name="connsiteY66" fmla="*/ 2593 h 10000"/>
              <a:gd name="connsiteX67" fmla="*/ 2098 w 10570"/>
              <a:gd name="connsiteY67" fmla="*/ 2743 h 10000"/>
              <a:gd name="connsiteX68" fmla="*/ 1967 w 10570"/>
              <a:gd name="connsiteY68" fmla="*/ 2716 h 10000"/>
              <a:gd name="connsiteX69" fmla="*/ 1814 w 10570"/>
              <a:gd name="connsiteY69" fmla="*/ 2730 h 10000"/>
              <a:gd name="connsiteX70" fmla="*/ 1662 w 10570"/>
              <a:gd name="connsiteY70" fmla="*/ 2689 h 10000"/>
              <a:gd name="connsiteX71" fmla="*/ 1672 w 10570"/>
              <a:gd name="connsiteY71" fmla="*/ 2853 h 10000"/>
              <a:gd name="connsiteX72" fmla="*/ 1497 w 10570"/>
              <a:gd name="connsiteY72" fmla="*/ 2785 h 10000"/>
              <a:gd name="connsiteX73" fmla="*/ 1344 w 10570"/>
              <a:gd name="connsiteY73" fmla="*/ 2826 h 10000"/>
              <a:gd name="connsiteX74" fmla="*/ 1400 w 10570"/>
              <a:gd name="connsiteY74" fmla="*/ 2922 h 10000"/>
              <a:gd name="connsiteX75" fmla="*/ 1203 w 10570"/>
              <a:gd name="connsiteY75" fmla="*/ 2853 h 10000"/>
              <a:gd name="connsiteX76" fmla="*/ 1005 w 10570"/>
              <a:gd name="connsiteY76" fmla="*/ 2867 h 10000"/>
              <a:gd name="connsiteX77" fmla="*/ 885 w 10570"/>
              <a:gd name="connsiteY77" fmla="*/ 2826 h 10000"/>
              <a:gd name="connsiteX78" fmla="*/ 656 w 10570"/>
              <a:gd name="connsiteY78" fmla="*/ 2826 h 10000"/>
              <a:gd name="connsiteX79" fmla="*/ 481 w 10570"/>
              <a:gd name="connsiteY79" fmla="*/ 2785 h 10000"/>
              <a:gd name="connsiteX80" fmla="*/ 306 w 10570"/>
              <a:gd name="connsiteY80" fmla="*/ 2812 h 10000"/>
              <a:gd name="connsiteX81" fmla="*/ 0 w 10570"/>
              <a:gd name="connsiteY81" fmla="*/ 2881 h 10000"/>
              <a:gd name="connsiteX82" fmla="*/ 240 w 10570"/>
              <a:gd name="connsiteY82" fmla="*/ 3032 h 10000"/>
              <a:gd name="connsiteX83" fmla="*/ 324 w 10570"/>
              <a:gd name="connsiteY83" fmla="*/ 3100 h 10000"/>
              <a:gd name="connsiteX84" fmla="*/ 579 w 10570"/>
              <a:gd name="connsiteY84" fmla="*/ 3128 h 10000"/>
              <a:gd name="connsiteX85" fmla="*/ 569 w 10570"/>
              <a:gd name="connsiteY85" fmla="*/ 3210 h 10000"/>
              <a:gd name="connsiteX86" fmla="*/ 951 w 10570"/>
              <a:gd name="connsiteY86" fmla="*/ 3210 h 10000"/>
              <a:gd name="connsiteX87" fmla="*/ 863 w 10570"/>
              <a:gd name="connsiteY87" fmla="*/ 3347 h 10000"/>
              <a:gd name="connsiteX88" fmla="*/ 1147 w 10570"/>
              <a:gd name="connsiteY88" fmla="*/ 3361 h 10000"/>
              <a:gd name="connsiteX89" fmla="*/ 1093 w 10570"/>
              <a:gd name="connsiteY89" fmla="*/ 3443 h 10000"/>
              <a:gd name="connsiteX90" fmla="*/ 1203 w 10570"/>
              <a:gd name="connsiteY90" fmla="*/ 3443 h 10000"/>
              <a:gd name="connsiteX91" fmla="*/ 1311 w 10570"/>
              <a:gd name="connsiteY91" fmla="*/ 3498 h 10000"/>
              <a:gd name="connsiteX92" fmla="*/ 1530 w 10570"/>
              <a:gd name="connsiteY92" fmla="*/ 3484 h 10000"/>
              <a:gd name="connsiteX93" fmla="*/ 1421 w 10570"/>
              <a:gd name="connsiteY93" fmla="*/ 3621 h 10000"/>
              <a:gd name="connsiteX94" fmla="*/ 1574 w 10570"/>
              <a:gd name="connsiteY94" fmla="*/ 3704 h 10000"/>
              <a:gd name="connsiteX95" fmla="*/ 1706 w 10570"/>
              <a:gd name="connsiteY95" fmla="*/ 3759 h 10000"/>
              <a:gd name="connsiteX96" fmla="*/ 2054 w 10570"/>
              <a:gd name="connsiteY96" fmla="*/ 3759 h 10000"/>
              <a:gd name="connsiteX97" fmla="*/ 1935 w 10570"/>
              <a:gd name="connsiteY97" fmla="*/ 3896 h 10000"/>
              <a:gd name="connsiteX98" fmla="*/ 2098 w 10570"/>
              <a:gd name="connsiteY98" fmla="*/ 4005 h 10000"/>
              <a:gd name="connsiteX99" fmla="*/ 2207 w 10570"/>
              <a:gd name="connsiteY99" fmla="*/ 4060 h 10000"/>
              <a:gd name="connsiteX100" fmla="*/ 2394 w 10570"/>
              <a:gd name="connsiteY100" fmla="*/ 4074 h 10000"/>
              <a:gd name="connsiteX101" fmla="*/ 2536 w 10570"/>
              <a:gd name="connsiteY101" fmla="*/ 4060 h 10000"/>
              <a:gd name="connsiteX102" fmla="*/ 2437 w 10570"/>
              <a:gd name="connsiteY102" fmla="*/ 4184 h 10000"/>
              <a:gd name="connsiteX103" fmla="*/ 2700 w 10570"/>
              <a:gd name="connsiteY103" fmla="*/ 4252 h 10000"/>
              <a:gd name="connsiteX104" fmla="*/ 2776 w 10570"/>
              <a:gd name="connsiteY104" fmla="*/ 4294 h 10000"/>
              <a:gd name="connsiteX105" fmla="*/ 3016 w 10570"/>
              <a:gd name="connsiteY105" fmla="*/ 4307 h 10000"/>
              <a:gd name="connsiteX106" fmla="*/ 2722 w 10570"/>
              <a:gd name="connsiteY106" fmla="*/ 4486 h 10000"/>
              <a:gd name="connsiteX107" fmla="*/ 2284 w 10570"/>
              <a:gd name="connsiteY107" fmla="*/ 4966 h 10000"/>
              <a:gd name="connsiteX108" fmla="*/ 2383 w 10570"/>
              <a:gd name="connsiteY108" fmla="*/ 5062 h 10000"/>
              <a:gd name="connsiteX109" fmla="*/ 2117 w 10570"/>
              <a:gd name="connsiteY109" fmla="*/ 5167 h 10000"/>
              <a:gd name="connsiteX110" fmla="*/ 1770 w 10570"/>
              <a:gd name="connsiteY110" fmla="*/ 5542 h 10000"/>
              <a:gd name="connsiteX111" fmla="*/ 2000 w 10570"/>
              <a:gd name="connsiteY111" fmla="*/ 5706 h 10000"/>
              <a:gd name="connsiteX112" fmla="*/ 1618 w 10570"/>
              <a:gd name="connsiteY112" fmla="*/ 5898 h 10000"/>
              <a:gd name="connsiteX113" fmla="*/ 1366 w 10570"/>
              <a:gd name="connsiteY113" fmla="*/ 6241 h 10000"/>
              <a:gd name="connsiteX114" fmla="*/ 1553 w 10570"/>
              <a:gd name="connsiteY114" fmla="*/ 6324 h 10000"/>
              <a:gd name="connsiteX115" fmla="*/ 1126 w 10570"/>
              <a:gd name="connsiteY115" fmla="*/ 6612 h 10000"/>
              <a:gd name="connsiteX116" fmla="*/ 1203 w 10570"/>
              <a:gd name="connsiteY116" fmla="*/ 6653 h 10000"/>
              <a:gd name="connsiteX117" fmla="*/ 928 w 10570"/>
              <a:gd name="connsiteY117" fmla="*/ 6831 h 10000"/>
              <a:gd name="connsiteX118" fmla="*/ 710 w 10570"/>
              <a:gd name="connsiteY118" fmla="*/ 6996 h 10000"/>
              <a:gd name="connsiteX119" fmla="*/ 787 w 10570"/>
              <a:gd name="connsiteY119" fmla="*/ 7023 h 10000"/>
              <a:gd name="connsiteX120" fmla="*/ 459 w 10570"/>
              <a:gd name="connsiteY120" fmla="*/ 7298 h 10000"/>
              <a:gd name="connsiteX121" fmla="*/ 229 w 10570"/>
              <a:gd name="connsiteY121" fmla="*/ 7723 h 10000"/>
              <a:gd name="connsiteX122" fmla="*/ 612 w 10570"/>
              <a:gd name="connsiteY122" fmla="*/ 7586 h 10000"/>
              <a:gd name="connsiteX123" fmla="*/ 831 w 10570"/>
              <a:gd name="connsiteY123" fmla="*/ 7407 h 10000"/>
              <a:gd name="connsiteX124" fmla="*/ 841 w 10570"/>
              <a:gd name="connsiteY124" fmla="*/ 7503 h 10000"/>
              <a:gd name="connsiteX125" fmla="*/ 994 w 10570"/>
              <a:gd name="connsiteY125" fmla="*/ 7339 h 10000"/>
              <a:gd name="connsiteX126" fmla="*/ 1016 w 10570"/>
              <a:gd name="connsiteY126" fmla="*/ 7421 h 10000"/>
              <a:gd name="connsiteX127" fmla="*/ 1224 w 10570"/>
              <a:gd name="connsiteY127" fmla="*/ 7119 h 10000"/>
              <a:gd name="connsiteX128" fmla="*/ 1213 w 10570"/>
              <a:gd name="connsiteY128" fmla="*/ 7311 h 10000"/>
              <a:gd name="connsiteX129" fmla="*/ 1443 w 10570"/>
              <a:gd name="connsiteY129" fmla="*/ 7174 h 10000"/>
              <a:gd name="connsiteX130" fmla="*/ 1443 w 10570"/>
              <a:gd name="connsiteY130" fmla="*/ 7257 h 10000"/>
              <a:gd name="connsiteX131" fmla="*/ 1782 w 10570"/>
              <a:gd name="connsiteY131" fmla="*/ 6872 h 10000"/>
              <a:gd name="connsiteX132" fmla="*/ 1738 w 10570"/>
              <a:gd name="connsiteY132" fmla="*/ 7160 h 10000"/>
              <a:gd name="connsiteX133" fmla="*/ 2088 w 10570"/>
              <a:gd name="connsiteY133" fmla="*/ 7010 h 10000"/>
              <a:gd name="connsiteX134" fmla="*/ 2284 w 10570"/>
              <a:gd name="connsiteY134" fmla="*/ 6722 h 10000"/>
              <a:gd name="connsiteX135" fmla="*/ 2317 w 10570"/>
              <a:gd name="connsiteY135" fmla="*/ 7010 h 10000"/>
              <a:gd name="connsiteX136" fmla="*/ 2710 w 10570"/>
              <a:gd name="connsiteY136" fmla="*/ 6776 h 10000"/>
              <a:gd name="connsiteX137" fmla="*/ 2875 w 10570"/>
              <a:gd name="connsiteY137" fmla="*/ 6543 h 10000"/>
              <a:gd name="connsiteX138" fmla="*/ 2906 w 10570"/>
              <a:gd name="connsiteY138" fmla="*/ 6818 h 10000"/>
              <a:gd name="connsiteX139" fmla="*/ 3355 w 10570"/>
              <a:gd name="connsiteY139" fmla="*/ 6475 h 10000"/>
              <a:gd name="connsiteX140" fmla="*/ 3475 w 10570"/>
              <a:gd name="connsiteY140" fmla="*/ 6145 h 10000"/>
              <a:gd name="connsiteX141" fmla="*/ 3537 w 10570"/>
              <a:gd name="connsiteY141" fmla="*/ 6379 h 10000"/>
              <a:gd name="connsiteX142" fmla="*/ 3826 w 10570"/>
              <a:gd name="connsiteY142" fmla="*/ 6063 h 10000"/>
              <a:gd name="connsiteX143" fmla="*/ 4000 w 10570"/>
              <a:gd name="connsiteY143" fmla="*/ 5734 h 10000"/>
              <a:gd name="connsiteX144" fmla="*/ 4459 w 10570"/>
              <a:gd name="connsiteY144" fmla="*/ 4993 h 10000"/>
              <a:gd name="connsiteX145" fmla="*/ 3989 w 10570"/>
              <a:gd name="connsiteY145" fmla="*/ 5871 h 10000"/>
              <a:gd name="connsiteX146" fmla="*/ 4000 w 10570"/>
              <a:gd name="connsiteY146" fmla="*/ 6077 h 10000"/>
              <a:gd name="connsiteX147" fmla="*/ 3891 w 10570"/>
              <a:gd name="connsiteY147" fmla="*/ 6420 h 10000"/>
              <a:gd name="connsiteX148" fmla="*/ 3826 w 10570"/>
              <a:gd name="connsiteY148" fmla="*/ 6927 h 10000"/>
              <a:gd name="connsiteX149" fmla="*/ 3902 w 10570"/>
              <a:gd name="connsiteY149" fmla="*/ 6845 h 10000"/>
              <a:gd name="connsiteX150" fmla="*/ 3814 w 10570"/>
              <a:gd name="connsiteY150" fmla="*/ 7147 h 10000"/>
              <a:gd name="connsiteX151" fmla="*/ 3814 w 10570"/>
              <a:gd name="connsiteY151" fmla="*/ 7476 h 10000"/>
              <a:gd name="connsiteX152" fmla="*/ 3956 w 10570"/>
              <a:gd name="connsiteY152" fmla="*/ 7394 h 10000"/>
              <a:gd name="connsiteX153" fmla="*/ 3869 w 10570"/>
              <a:gd name="connsiteY153" fmla="*/ 7819 h 10000"/>
              <a:gd name="connsiteX154" fmla="*/ 3902 w 10570"/>
              <a:gd name="connsiteY154" fmla="*/ 8272 h 10000"/>
              <a:gd name="connsiteX155" fmla="*/ 4032 w 10570"/>
              <a:gd name="connsiteY155" fmla="*/ 8134 h 10000"/>
              <a:gd name="connsiteX156" fmla="*/ 3857 w 10570"/>
              <a:gd name="connsiteY156" fmla="*/ 8711 h 10000"/>
              <a:gd name="connsiteX157" fmla="*/ 3979 w 10570"/>
              <a:gd name="connsiteY157" fmla="*/ 8711 h 10000"/>
              <a:gd name="connsiteX158" fmla="*/ 3826 w 10570"/>
              <a:gd name="connsiteY158" fmla="*/ 8985 h 10000"/>
              <a:gd name="connsiteX159" fmla="*/ 3945 w 10570"/>
              <a:gd name="connsiteY159" fmla="*/ 8999 h 10000"/>
              <a:gd name="connsiteX160" fmla="*/ 3789 w 10570"/>
              <a:gd name="connsiteY160" fmla="*/ 9259 h 10000"/>
              <a:gd name="connsiteX161" fmla="*/ 3810 w 10570"/>
              <a:gd name="connsiteY161" fmla="*/ 9438 h 10000"/>
              <a:gd name="connsiteX162" fmla="*/ 3716 w 10570"/>
              <a:gd name="connsiteY162" fmla="*/ 9753 h 10000"/>
              <a:gd name="connsiteX163" fmla="*/ 3803 w 10570"/>
              <a:gd name="connsiteY163" fmla="*/ 10000 h 10000"/>
              <a:gd name="connsiteX164" fmla="*/ 4044 w 10570"/>
              <a:gd name="connsiteY164" fmla="*/ 9547 h 10000"/>
              <a:gd name="connsiteX165" fmla="*/ 4044 w 10570"/>
              <a:gd name="connsiteY165" fmla="*/ 9342 h 10000"/>
              <a:gd name="connsiteX166" fmla="*/ 4098 w 10570"/>
              <a:gd name="connsiteY166" fmla="*/ 9451 h 10000"/>
              <a:gd name="connsiteX167" fmla="*/ 4219 w 10570"/>
              <a:gd name="connsiteY167" fmla="*/ 8861 h 10000"/>
              <a:gd name="connsiteX168" fmla="*/ 4292 w 10570"/>
              <a:gd name="connsiteY168" fmla="*/ 8999 h 10000"/>
              <a:gd name="connsiteX169" fmla="*/ 4389 w 10570"/>
              <a:gd name="connsiteY169" fmla="*/ 8404 h 10000"/>
              <a:gd name="connsiteX170" fmla="*/ 4466 w 10570"/>
              <a:gd name="connsiteY170" fmla="*/ 8555 h 10000"/>
              <a:gd name="connsiteX171" fmla="*/ 4634 w 10570"/>
              <a:gd name="connsiteY171" fmla="*/ 8176 h 10000"/>
              <a:gd name="connsiteX172" fmla="*/ 4634 w 10570"/>
              <a:gd name="connsiteY172" fmla="*/ 7929 h 10000"/>
              <a:gd name="connsiteX173" fmla="*/ 4707 w 10570"/>
              <a:gd name="connsiteY173" fmla="*/ 8034 h 10000"/>
              <a:gd name="connsiteX174" fmla="*/ 4740 w 10570"/>
              <a:gd name="connsiteY174" fmla="*/ 8176 h 10000"/>
              <a:gd name="connsiteX175" fmla="*/ 4948 w 10570"/>
              <a:gd name="connsiteY175" fmla="*/ 7805 h 10000"/>
              <a:gd name="connsiteX176" fmla="*/ 4951 w 10570"/>
              <a:gd name="connsiteY176" fmla="*/ 7421 h 10000"/>
              <a:gd name="connsiteX177" fmla="*/ 5060 w 10570"/>
              <a:gd name="connsiteY177" fmla="*/ 7545 h 10000"/>
              <a:gd name="connsiteX178" fmla="*/ 5257 w 10570"/>
              <a:gd name="connsiteY178" fmla="*/ 7092 h 10000"/>
              <a:gd name="connsiteX179" fmla="*/ 5192 w 10570"/>
              <a:gd name="connsiteY179" fmla="*/ 6735 h 10000"/>
              <a:gd name="connsiteX180" fmla="*/ 5322 w 10570"/>
              <a:gd name="connsiteY180" fmla="*/ 6914 h 10000"/>
              <a:gd name="connsiteX181" fmla="*/ 5453 w 10570"/>
              <a:gd name="connsiteY181" fmla="*/ 6200 h 10000"/>
              <a:gd name="connsiteX182" fmla="*/ 5442 w 10570"/>
              <a:gd name="connsiteY182" fmla="*/ 5597 h 10000"/>
              <a:gd name="connsiteX183" fmla="*/ 5552 w 10570"/>
              <a:gd name="connsiteY183" fmla="*/ 6077 h 10000"/>
              <a:gd name="connsiteX184" fmla="*/ 5629 w 10570"/>
              <a:gd name="connsiteY184" fmla="*/ 5995 h 10000"/>
              <a:gd name="connsiteX185" fmla="*/ 5694 w 10570"/>
              <a:gd name="connsiteY185" fmla="*/ 6365 h 10000"/>
              <a:gd name="connsiteX186" fmla="*/ 5759 w 10570"/>
              <a:gd name="connsiteY186" fmla="*/ 6488 h 10000"/>
              <a:gd name="connsiteX187" fmla="*/ 5858 w 10570"/>
              <a:gd name="connsiteY187" fmla="*/ 6461 h 10000"/>
              <a:gd name="connsiteX188" fmla="*/ 5880 w 10570"/>
              <a:gd name="connsiteY188" fmla="*/ 6667 h 10000"/>
              <a:gd name="connsiteX189" fmla="*/ 6098 w 10570"/>
              <a:gd name="connsiteY189" fmla="*/ 6941 h 10000"/>
              <a:gd name="connsiteX190" fmla="*/ 6175 w 10570"/>
              <a:gd name="connsiteY190" fmla="*/ 6790 h 10000"/>
              <a:gd name="connsiteX191" fmla="*/ 6295 w 10570"/>
              <a:gd name="connsiteY191" fmla="*/ 7188 h 10000"/>
              <a:gd name="connsiteX192" fmla="*/ 6481 w 10570"/>
              <a:gd name="connsiteY192" fmla="*/ 7394 h 10000"/>
              <a:gd name="connsiteX193" fmla="*/ 6645 w 10570"/>
              <a:gd name="connsiteY193" fmla="*/ 7997 h 10000"/>
              <a:gd name="connsiteX194" fmla="*/ 6776 w 10570"/>
              <a:gd name="connsiteY194" fmla="*/ 8244 h 10000"/>
              <a:gd name="connsiteX195" fmla="*/ 6754 w 10570"/>
              <a:gd name="connsiteY195" fmla="*/ 7668 h 10000"/>
              <a:gd name="connsiteX196" fmla="*/ 6645 w 10570"/>
              <a:gd name="connsiteY196" fmla="*/ 7270 h 10000"/>
              <a:gd name="connsiteX197" fmla="*/ 6710 w 10570"/>
              <a:gd name="connsiteY197" fmla="*/ 7243 h 10000"/>
              <a:gd name="connsiteX198" fmla="*/ 6613 w 10570"/>
              <a:gd name="connsiteY198" fmla="*/ 6900 h 10000"/>
              <a:gd name="connsiteX199" fmla="*/ 6536 w 10570"/>
              <a:gd name="connsiteY199" fmla="*/ 6790 h 10000"/>
              <a:gd name="connsiteX200" fmla="*/ 6656 w 10570"/>
              <a:gd name="connsiteY200" fmla="*/ 6790 h 10000"/>
              <a:gd name="connsiteX201" fmla="*/ 6645 w 10570"/>
              <a:gd name="connsiteY201" fmla="*/ 6488 h 10000"/>
              <a:gd name="connsiteX202" fmla="*/ 6547 w 10570"/>
              <a:gd name="connsiteY202" fmla="*/ 6296 h 10000"/>
              <a:gd name="connsiteX203" fmla="*/ 6634 w 10570"/>
              <a:gd name="connsiteY203" fmla="*/ 6351 h 10000"/>
              <a:gd name="connsiteX204" fmla="*/ 6645 w 10570"/>
              <a:gd name="connsiteY204" fmla="*/ 5885 h 10000"/>
              <a:gd name="connsiteX205" fmla="*/ 6513 w 10570"/>
              <a:gd name="connsiteY205" fmla="*/ 5665 h 10000"/>
              <a:gd name="connsiteX206" fmla="*/ 6634 w 10570"/>
              <a:gd name="connsiteY206" fmla="*/ 5679 h 10000"/>
              <a:gd name="connsiteX207" fmla="*/ 6623 w 10570"/>
              <a:gd name="connsiteY207" fmla="*/ 5446 h 10000"/>
              <a:gd name="connsiteX208" fmla="*/ 6481 w 10570"/>
              <a:gd name="connsiteY208" fmla="*/ 5199 h 10000"/>
              <a:gd name="connsiteX209" fmla="*/ 6481 w 10570"/>
              <a:gd name="connsiteY209" fmla="*/ 5117 h 10000"/>
              <a:gd name="connsiteX210" fmla="*/ 6054 w 10570"/>
              <a:gd name="connsiteY210" fmla="*/ 4444 h 10000"/>
              <a:gd name="connsiteX211" fmla="*/ 6350 w 10570"/>
              <a:gd name="connsiteY211" fmla="*/ 4774 h 10000"/>
              <a:gd name="connsiteX212" fmla="*/ 6700 w 10570"/>
              <a:gd name="connsiteY212" fmla="*/ 5007 h 10000"/>
              <a:gd name="connsiteX213" fmla="*/ 6710 w 10570"/>
              <a:gd name="connsiteY213" fmla="*/ 4911 h 10000"/>
              <a:gd name="connsiteX214" fmla="*/ 6929 w 10570"/>
              <a:gd name="connsiteY214" fmla="*/ 5075 h 10000"/>
              <a:gd name="connsiteX215" fmla="*/ 7093 w 10570"/>
              <a:gd name="connsiteY215" fmla="*/ 5089 h 10000"/>
              <a:gd name="connsiteX216" fmla="*/ 7354 w 10570"/>
              <a:gd name="connsiteY216" fmla="*/ 5226 h 10000"/>
              <a:gd name="connsiteX217" fmla="*/ 7629 w 10570"/>
              <a:gd name="connsiteY217" fmla="*/ 5405 h 10000"/>
              <a:gd name="connsiteX218" fmla="*/ 7464 w 10570"/>
              <a:gd name="connsiteY218" fmla="*/ 5117 h 10000"/>
              <a:gd name="connsiteX219" fmla="*/ 7290 w 10570"/>
              <a:gd name="connsiteY219" fmla="*/ 4966 h 10000"/>
              <a:gd name="connsiteX220" fmla="*/ 7235 w 10570"/>
              <a:gd name="connsiteY220" fmla="*/ 4815 h 10000"/>
              <a:gd name="connsiteX221" fmla="*/ 7104 w 10570"/>
              <a:gd name="connsiteY221" fmla="*/ 4664 h 10000"/>
              <a:gd name="connsiteX222" fmla="*/ 7104 w 10570"/>
              <a:gd name="connsiteY222" fmla="*/ 4499 h 10000"/>
              <a:gd name="connsiteX223" fmla="*/ 6961 w 10570"/>
              <a:gd name="connsiteY223" fmla="*/ 4376 h 10000"/>
              <a:gd name="connsiteX224" fmla="*/ 6941 w 10570"/>
              <a:gd name="connsiteY224" fmla="*/ 4266 h 10000"/>
              <a:gd name="connsiteX225" fmla="*/ 6743 w 10570"/>
              <a:gd name="connsiteY225" fmla="*/ 4129 h 10000"/>
              <a:gd name="connsiteX226" fmla="*/ 6645 w 10570"/>
              <a:gd name="connsiteY226" fmla="*/ 3923 h 10000"/>
              <a:gd name="connsiteX227" fmla="*/ 6317 w 10570"/>
              <a:gd name="connsiteY227" fmla="*/ 3772 h 10000"/>
              <a:gd name="connsiteX228" fmla="*/ 6120 w 10570"/>
              <a:gd name="connsiteY228" fmla="*/ 3727 h 10000"/>
              <a:gd name="connsiteX229" fmla="*/ 5978 w 10570"/>
              <a:gd name="connsiteY229" fmla="*/ 3649 h 10000"/>
              <a:gd name="connsiteX230" fmla="*/ 5792 w 10570"/>
              <a:gd name="connsiteY230" fmla="*/ 3525 h 10000"/>
              <a:gd name="connsiteX231" fmla="*/ 5672 w 10570"/>
              <a:gd name="connsiteY231" fmla="*/ 3388 h 10000"/>
              <a:gd name="connsiteX232" fmla="*/ 6186 w 10570"/>
              <a:gd name="connsiteY232" fmla="*/ 2867 h 10000"/>
              <a:gd name="connsiteX0" fmla="*/ 6186 w 10000"/>
              <a:gd name="connsiteY0" fmla="*/ 2867 h 10000"/>
              <a:gd name="connsiteX1" fmla="*/ 10000 w 10000"/>
              <a:gd name="connsiteY1" fmla="*/ 384 h 10000"/>
              <a:gd name="connsiteX2" fmla="*/ 6164 w 10000"/>
              <a:gd name="connsiteY2" fmla="*/ 2730 h 10000"/>
              <a:gd name="connsiteX3" fmla="*/ 5617 w 10000"/>
              <a:gd name="connsiteY3" fmla="*/ 3224 h 10000"/>
              <a:gd name="connsiteX4" fmla="*/ 5552 w 10000"/>
              <a:gd name="connsiteY4" fmla="*/ 2785 h 10000"/>
              <a:gd name="connsiteX5" fmla="*/ 5672 w 10000"/>
              <a:gd name="connsiteY5" fmla="*/ 1975 h 10000"/>
              <a:gd name="connsiteX6" fmla="*/ 5606 w 10000"/>
              <a:gd name="connsiteY6" fmla="*/ 1962 h 10000"/>
              <a:gd name="connsiteX7" fmla="*/ 5629 w 10000"/>
              <a:gd name="connsiteY7" fmla="*/ 1811 h 10000"/>
              <a:gd name="connsiteX8" fmla="*/ 5595 w 10000"/>
              <a:gd name="connsiteY8" fmla="*/ 1701 h 10000"/>
              <a:gd name="connsiteX9" fmla="*/ 5498 w 10000"/>
              <a:gd name="connsiteY9" fmla="*/ 1811 h 10000"/>
              <a:gd name="connsiteX10" fmla="*/ 5552 w 10000"/>
              <a:gd name="connsiteY10" fmla="*/ 1495 h 10000"/>
              <a:gd name="connsiteX11" fmla="*/ 5421 w 10000"/>
              <a:gd name="connsiteY11" fmla="*/ 1180 h 10000"/>
              <a:gd name="connsiteX12" fmla="*/ 5333 w 10000"/>
              <a:gd name="connsiteY12" fmla="*/ 1056 h 10000"/>
              <a:gd name="connsiteX13" fmla="*/ 5279 w 10000"/>
              <a:gd name="connsiteY13" fmla="*/ 837 h 10000"/>
              <a:gd name="connsiteX14" fmla="*/ 5169 w 10000"/>
              <a:gd name="connsiteY14" fmla="*/ 398 h 10000"/>
              <a:gd name="connsiteX15" fmla="*/ 5104 w 10000"/>
              <a:gd name="connsiteY15" fmla="*/ 645 h 10000"/>
              <a:gd name="connsiteX16" fmla="*/ 5116 w 10000"/>
              <a:gd name="connsiteY16" fmla="*/ 850 h 10000"/>
              <a:gd name="connsiteX17" fmla="*/ 5050 w 10000"/>
              <a:gd name="connsiteY17" fmla="*/ 1001 h 10000"/>
              <a:gd name="connsiteX18" fmla="*/ 5028 w 10000"/>
              <a:gd name="connsiteY18" fmla="*/ 1180 h 10000"/>
              <a:gd name="connsiteX19" fmla="*/ 4973 w 10000"/>
              <a:gd name="connsiteY19" fmla="*/ 1344 h 10000"/>
              <a:gd name="connsiteX20" fmla="*/ 4951 w 10000"/>
              <a:gd name="connsiteY20" fmla="*/ 1550 h 10000"/>
              <a:gd name="connsiteX21" fmla="*/ 4885 w 10000"/>
              <a:gd name="connsiteY21" fmla="*/ 1756 h 10000"/>
              <a:gd name="connsiteX22" fmla="*/ 4994 w 10000"/>
              <a:gd name="connsiteY22" fmla="*/ 2195 h 10000"/>
              <a:gd name="connsiteX23" fmla="*/ 5050 w 10000"/>
              <a:gd name="connsiteY23" fmla="*/ 2428 h 10000"/>
              <a:gd name="connsiteX24" fmla="*/ 4875 w 10000"/>
              <a:gd name="connsiteY24" fmla="*/ 1948 h 10000"/>
              <a:gd name="connsiteX25" fmla="*/ 4732 w 10000"/>
              <a:gd name="connsiteY25" fmla="*/ 1536 h 10000"/>
              <a:gd name="connsiteX26" fmla="*/ 4656 w 10000"/>
              <a:gd name="connsiteY26" fmla="*/ 1468 h 10000"/>
              <a:gd name="connsiteX27" fmla="*/ 4470 w 10000"/>
              <a:gd name="connsiteY27" fmla="*/ 1289 h 10000"/>
              <a:gd name="connsiteX28" fmla="*/ 4448 w 10000"/>
              <a:gd name="connsiteY28" fmla="*/ 1399 h 10000"/>
              <a:gd name="connsiteX29" fmla="*/ 4262 w 10000"/>
              <a:gd name="connsiteY29" fmla="*/ 1180 h 10000"/>
              <a:gd name="connsiteX30" fmla="*/ 4120 w 10000"/>
              <a:gd name="connsiteY30" fmla="*/ 1001 h 10000"/>
              <a:gd name="connsiteX31" fmla="*/ 4010 w 10000"/>
              <a:gd name="connsiteY31" fmla="*/ 974 h 10000"/>
              <a:gd name="connsiteX32" fmla="*/ 3770 w 10000"/>
              <a:gd name="connsiteY32" fmla="*/ 892 h 10000"/>
              <a:gd name="connsiteX33" fmla="*/ 3826 w 10000"/>
              <a:gd name="connsiteY33" fmla="*/ 1043 h 10000"/>
              <a:gd name="connsiteX34" fmla="*/ 3673 w 10000"/>
              <a:gd name="connsiteY34" fmla="*/ 809 h 10000"/>
              <a:gd name="connsiteX35" fmla="*/ 3507 w 10000"/>
              <a:gd name="connsiteY35" fmla="*/ 741 h 10000"/>
              <a:gd name="connsiteX36" fmla="*/ 3497 w 10000"/>
              <a:gd name="connsiteY36" fmla="*/ 837 h 10000"/>
              <a:gd name="connsiteX37" fmla="*/ 3312 w 10000"/>
              <a:gd name="connsiteY37" fmla="*/ 508 h 10000"/>
              <a:gd name="connsiteX38" fmla="*/ 3268 w 10000"/>
              <a:gd name="connsiteY38" fmla="*/ 576 h 10000"/>
              <a:gd name="connsiteX39" fmla="*/ 3093 w 10000"/>
              <a:gd name="connsiteY39" fmla="*/ 274 h 10000"/>
              <a:gd name="connsiteX40" fmla="*/ 3072 w 10000"/>
              <a:gd name="connsiteY40" fmla="*/ 357 h 10000"/>
              <a:gd name="connsiteX41" fmla="*/ 2863 w 10000"/>
              <a:gd name="connsiteY41" fmla="*/ 146 h 10000"/>
              <a:gd name="connsiteX42" fmla="*/ 2513 w 10000"/>
              <a:gd name="connsiteY42" fmla="*/ 0 h 10000"/>
              <a:gd name="connsiteX43" fmla="*/ 2819 w 10000"/>
              <a:gd name="connsiteY43" fmla="*/ 370 h 10000"/>
              <a:gd name="connsiteX44" fmla="*/ 3060 w 10000"/>
              <a:gd name="connsiteY44" fmla="*/ 700 h 10000"/>
              <a:gd name="connsiteX45" fmla="*/ 3049 w 10000"/>
              <a:gd name="connsiteY45" fmla="*/ 809 h 10000"/>
              <a:gd name="connsiteX46" fmla="*/ 3301 w 10000"/>
              <a:gd name="connsiteY46" fmla="*/ 1139 h 10000"/>
              <a:gd name="connsiteX47" fmla="*/ 3246 w 10000"/>
              <a:gd name="connsiteY47" fmla="*/ 1221 h 10000"/>
              <a:gd name="connsiteX48" fmla="*/ 3410 w 10000"/>
              <a:gd name="connsiteY48" fmla="*/ 1660 h 10000"/>
              <a:gd name="connsiteX49" fmla="*/ 3486 w 10000"/>
              <a:gd name="connsiteY49" fmla="*/ 1715 h 10000"/>
              <a:gd name="connsiteX50" fmla="*/ 3378 w 10000"/>
              <a:gd name="connsiteY50" fmla="*/ 1742 h 10000"/>
              <a:gd name="connsiteX51" fmla="*/ 3541 w 10000"/>
              <a:gd name="connsiteY51" fmla="*/ 2112 h 10000"/>
              <a:gd name="connsiteX52" fmla="*/ 3607 w 10000"/>
              <a:gd name="connsiteY52" fmla="*/ 2318 h 10000"/>
              <a:gd name="connsiteX53" fmla="*/ 3770 w 10000"/>
              <a:gd name="connsiteY53" fmla="*/ 2497 h 10000"/>
              <a:gd name="connsiteX54" fmla="*/ 3923 w 10000"/>
              <a:gd name="connsiteY54" fmla="*/ 2689 h 10000"/>
              <a:gd name="connsiteX55" fmla="*/ 4055 w 10000"/>
              <a:gd name="connsiteY55" fmla="*/ 2716 h 10000"/>
              <a:gd name="connsiteX56" fmla="*/ 3694 w 10000"/>
              <a:gd name="connsiteY56" fmla="*/ 2538 h 10000"/>
              <a:gd name="connsiteX57" fmla="*/ 3465 w 10000"/>
              <a:gd name="connsiteY57" fmla="*/ 2483 h 10000"/>
              <a:gd name="connsiteX58" fmla="*/ 3291 w 10000"/>
              <a:gd name="connsiteY58" fmla="*/ 2414 h 10000"/>
              <a:gd name="connsiteX59" fmla="*/ 3125 w 10000"/>
              <a:gd name="connsiteY59" fmla="*/ 2414 h 10000"/>
              <a:gd name="connsiteX60" fmla="*/ 2885 w 10000"/>
              <a:gd name="connsiteY60" fmla="*/ 2401 h 10000"/>
              <a:gd name="connsiteX61" fmla="*/ 2766 w 10000"/>
              <a:gd name="connsiteY61" fmla="*/ 2401 h 10000"/>
              <a:gd name="connsiteX62" fmla="*/ 2809 w 10000"/>
              <a:gd name="connsiteY62" fmla="*/ 2565 h 10000"/>
              <a:gd name="connsiteX63" fmla="*/ 2579 w 10000"/>
              <a:gd name="connsiteY63" fmla="*/ 2442 h 10000"/>
              <a:gd name="connsiteX64" fmla="*/ 2371 w 10000"/>
              <a:gd name="connsiteY64" fmla="*/ 2469 h 10000"/>
              <a:gd name="connsiteX65" fmla="*/ 2022 w 10000"/>
              <a:gd name="connsiteY65" fmla="*/ 2593 h 10000"/>
              <a:gd name="connsiteX66" fmla="*/ 2098 w 10000"/>
              <a:gd name="connsiteY66" fmla="*/ 2743 h 10000"/>
              <a:gd name="connsiteX67" fmla="*/ 1967 w 10000"/>
              <a:gd name="connsiteY67" fmla="*/ 2716 h 10000"/>
              <a:gd name="connsiteX68" fmla="*/ 1814 w 10000"/>
              <a:gd name="connsiteY68" fmla="*/ 2730 h 10000"/>
              <a:gd name="connsiteX69" fmla="*/ 1662 w 10000"/>
              <a:gd name="connsiteY69" fmla="*/ 2689 h 10000"/>
              <a:gd name="connsiteX70" fmla="*/ 1672 w 10000"/>
              <a:gd name="connsiteY70" fmla="*/ 2853 h 10000"/>
              <a:gd name="connsiteX71" fmla="*/ 1497 w 10000"/>
              <a:gd name="connsiteY71" fmla="*/ 2785 h 10000"/>
              <a:gd name="connsiteX72" fmla="*/ 1344 w 10000"/>
              <a:gd name="connsiteY72" fmla="*/ 2826 h 10000"/>
              <a:gd name="connsiteX73" fmla="*/ 1400 w 10000"/>
              <a:gd name="connsiteY73" fmla="*/ 2922 h 10000"/>
              <a:gd name="connsiteX74" fmla="*/ 1203 w 10000"/>
              <a:gd name="connsiteY74" fmla="*/ 2853 h 10000"/>
              <a:gd name="connsiteX75" fmla="*/ 1005 w 10000"/>
              <a:gd name="connsiteY75" fmla="*/ 2867 h 10000"/>
              <a:gd name="connsiteX76" fmla="*/ 885 w 10000"/>
              <a:gd name="connsiteY76" fmla="*/ 2826 h 10000"/>
              <a:gd name="connsiteX77" fmla="*/ 656 w 10000"/>
              <a:gd name="connsiteY77" fmla="*/ 2826 h 10000"/>
              <a:gd name="connsiteX78" fmla="*/ 481 w 10000"/>
              <a:gd name="connsiteY78" fmla="*/ 2785 h 10000"/>
              <a:gd name="connsiteX79" fmla="*/ 306 w 10000"/>
              <a:gd name="connsiteY79" fmla="*/ 2812 h 10000"/>
              <a:gd name="connsiteX80" fmla="*/ 0 w 10000"/>
              <a:gd name="connsiteY80" fmla="*/ 2881 h 10000"/>
              <a:gd name="connsiteX81" fmla="*/ 240 w 10000"/>
              <a:gd name="connsiteY81" fmla="*/ 3032 h 10000"/>
              <a:gd name="connsiteX82" fmla="*/ 324 w 10000"/>
              <a:gd name="connsiteY82" fmla="*/ 3100 h 10000"/>
              <a:gd name="connsiteX83" fmla="*/ 579 w 10000"/>
              <a:gd name="connsiteY83" fmla="*/ 3128 h 10000"/>
              <a:gd name="connsiteX84" fmla="*/ 569 w 10000"/>
              <a:gd name="connsiteY84" fmla="*/ 3210 h 10000"/>
              <a:gd name="connsiteX85" fmla="*/ 951 w 10000"/>
              <a:gd name="connsiteY85" fmla="*/ 3210 h 10000"/>
              <a:gd name="connsiteX86" fmla="*/ 863 w 10000"/>
              <a:gd name="connsiteY86" fmla="*/ 3347 h 10000"/>
              <a:gd name="connsiteX87" fmla="*/ 1147 w 10000"/>
              <a:gd name="connsiteY87" fmla="*/ 3361 h 10000"/>
              <a:gd name="connsiteX88" fmla="*/ 1093 w 10000"/>
              <a:gd name="connsiteY88" fmla="*/ 3443 h 10000"/>
              <a:gd name="connsiteX89" fmla="*/ 1203 w 10000"/>
              <a:gd name="connsiteY89" fmla="*/ 3443 h 10000"/>
              <a:gd name="connsiteX90" fmla="*/ 1311 w 10000"/>
              <a:gd name="connsiteY90" fmla="*/ 3498 h 10000"/>
              <a:gd name="connsiteX91" fmla="*/ 1530 w 10000"/>
              <a:gd name="connsiteY91" fmla="*/ 3484 h 10000"/>
              <a:gd name="connsiteX92" fmla="*/ 1421 w 10000"/>
              <a:gd name="connsiteY92" fmla="*/ 3621 h 10000"/>
              <a:gd name="connsiteX93" fmla="*/ 1574 w 10000"/>
              <a:gd name="connsiteY93" fmla="*/ 3704 h 10000"/>
              <a:gd name="connsiteX94" fmla="*/ 1706 w 10000"/>
              <a:gd name="connsiteY94" fmla="*/ 3759 h 10000"/>
              <a:gd name="connsiteX95" fmla="*/ 2054 w 10000"/>
              <a:gd name="connsiteY95" fmla="*/ 3759 h 10000"/>
              <a:gd name="connsiteX96" fmla="*/ 1935 w 10000"/>
              <a:gd name="connsiteY96" fmla="*/ 3896 h 10000"/>
              <a:gd name="connsiteX97" fmla="*/ 2098 w 10000"/>
              <a:gd name="connsiteY97" fmla="*/ 4005 h 10000"/>
              <a:gd name="connsiteX98" fmla="*/ 2207 w 10000"/>
              <a:gd name="connsiteY98" fmla="*/ 4060 h 10000"/>
              <a:gd name="connsiteX99" fmla="*/ 2394 w 10000"/>
              <a:gd name="connsiteY99" fmla="*/ 4074 h 10000"/>
              <a:gd name="connsiteX100" fmla="*/ 2536 w 10000"/>
              <a:gd name="connsiteY100" fmla="*/ 4060 h 10000"/>
              <a:gd name="connsiteX101" fmla="*/ 2437 w 10000"/>
              <a:gd name="connsiteY101" fmla="*/ 4184 h 10000"/>
              <a:gd name="connsiteX102" fmla="*/ 2700 w 10000"/>
              <a:gd name="connsiteY102" fmla="*/ 4252 h 10000"/>
              <a:gd name="connsiteX103" fmla="*/ 2776 w 10000"/>
              <a:gd name="connsiteY103" fmla="*/ 4294 h 10000"/>
              <a:gd name="connsiteX104" fmla="*/ 3016 w 10000"/>
              <a:gd name="connsiteY104" fmla="*/ 4307 h 10000"/>
              <a:gd name="connsiteX105" fmla="*/ 2722 w 10000"/>
              <a:gd name="connsiteY105" fmla="*/ 4486 h 10000"/>
              <a:gd name="connsiteX106" fmla="*/ 2284 w 10000"/>
              <a:gd name="connsiteY106" fmla="*/ 4966 h 10000"/>
              <a:gd name="connsiteX107" fmla="*/ 2383 w 10000"/>
              <a:gd name="connsiteY107" fmla="*/ 5062 h 10000"/>
              <a:gd name="connsiteX108" fmla="*/ 2117 w 10000"/>
              <a:gd name="connsiteY108" fmla="*/ 5167 h 10000"/>
              <a:gd name="connsiteX109" fmla="*/ 1770 w 10000"/>
              <a:gd name="connsiteY109" fmla="*/ 5542 h 10000"/>
              <a:gd name="connsiteX110" fmla="*/ 2000 w 10000"/>
              <a:gd name="connsiteY110" fmla="*/ 5706 h 10000"/>
              <a:gd name="connsiteX111" fmla="*/ 1618 w 10000"/>
              <a:gd name="connsiteY111" fmla="*/ 5898 h 10000"/>
              <a:gd name="connsiteX112" fmla="*/ 1366 w 10000"/>
              <a:gd name="connsiteY112" fmla="*/ 6241 h 10000"/>
              <a:gd name="connsiteX113" fmla="*/ 1553 w 10000"/>
              <a:gd name="connsiteY113" fmla="*/ 6324 h 10000"/>
              <a:gd name="connsiteX114" fmla="*/ 1126 w 10000"/>
              <a:gd name="connsiteY114" fmla="*/ 6612 h 10000"/>
              <a:gd name="connsiteX115" fmla="*/ 1203 w 10000"/>
              <a:gd name="connsiteY115" fmla="*/ 6653 h 10000"/>
              <a:gd name="connsiteX116" fmla="*/ 928 w 10000"/>
              <a:gd name="connsiteY116" fmla="*/ 6831 h 10000"/>
              <a:gd name="connsiteX117" fmla="*/ 710 w 10000"/>
              <a:gd name="connsiteY117" fmla="*/ 6996 h 10000"/>
              <a:gd name="connsiteX118" fmla="*/ 787 w 10000"/>
              <a:gd name="connsiteY118" fmla="*/ 7023 h 10000"/>
              <a:gd name="connsiteX119" fmla="*/ 459 w 10000"/>
              <a:gd name="connsiteY119" fmla="*/ 7298 h 10000"/>
              <a:gd name="connsiteX120" fmla="*/ 229 w 10000"/>
              <a:gd name="connsiteY120" fmla="*/ 7723 h 10000"/>
              <a:gd name="connsiteX121" fmla="*/ 612 w 10000"/>
              <a:gd name="connsiteY121" fmla="*/ 7586 h 10000"/>
              <a:gd name="connsiteX122" fmla="*/ 831 w 10000"/>
              <a:gd name="connsiteY122" fmla="*/ 7407 h 10000"/>
              <a:gd name="connsiteX123" fmla="*/ 841 w 10000"/>
              <a:gd name="connsiteY123" fmla="*/ 7503 h 10000"/>
              <a:gd name="connsiteX124" fmla="*/ 994 w 10000"/>
              <a:gd name="connsiteY124" fmla="*/ 7339 h 10000"/>
              <a:gd name="connsiteX125" fmla="*/ 1016 w 10000"/>
              <a:gd name="connsiteY125" fmla="*/ 7421 h 10000"/>
              <a:gd name="connsiteX126" fmla="*/ 1224 w 10000"/>
              <a:gd name="connsiteY126" fmla="*/ 7119 h 10000"/>
              <a:gd name="connsiteX127" fmla="*/ 1213 w 10000"/>
              <a:gd name="connsiteY127" fmla="*/ 7311 h 10000"/>
              <a:gd name="connsiteX128" fmla="*/ 1443 w 10000"/>
              <a:gd name="connsiteY128" fmla="*/ 7174 h 10000"/>
              <a:gd name="connsiteX129" fmla="*/ 1443 w 10000"/>
              <a:gd name="connsiteY129" fmla="*/ 7257 h 10000"/>
              <a:gd name="connsiteX130" fmla="*/ 1782 w 10000"/>
              <a:gd name="connsiteY130" fmla="*/ 6872 h 10000"/>
              <a:gd name="connsiteX131" fmla="*/ 1738 w 10000"/>
              <a:gd name="connsiteY131" fmla="*/ 7160 h 10000"/>
              <a:gd name="connsiteX132" fmla="*/ 2088 w 10000"/>
              <a:gd name="connsiteY132" fmla="*/ 7010 h 10000"/>
              <a:gd name="connsiteX133" fmla="*/ 2284 w 10000"/>
              <a:gd name="connsiteY133" fmla="*/ 6722 h 10000"/>
              <a:gd name="connsiteX134" fmla="*/ 2317 w 10000"/>
              <a:gd name="connsiteY134" fmla="*/ 7010 h 10000"/>
              <a:gd name="connsiteX135" fmla="*/ 2710 w 10000"/>
              <a:gd name="connsiteY135" fmla="*/ 6776 h 10000"/>
              <a:gd name="connsiteX136" fmla="*/ 2875 w 10000"/>
              <a:gd name="connsiteY136" fmla="*/ 6543 h 10000"/>
              <a:gd name="connsiteX137" fmla="*/ 2906 w 10000"/>
              <a:gd name="connsiteY137" fmla="*/ 6818 h 10000"/>
              <a:gd name="connsiteX138" fmla="*/ 3355 w 10000"/>
              <a:gd name="connsiteY138" fmla="*/ 6475 h 10000"/>
              <a:gd name="connsiteX139" fmla="*/ 3475 w 10000"/>
              <a:gd name="connsiteY139" fmla="*/ 6145 h 10000"/>
              <a:gd name="connsiteX140" fmla="*/ 3537 w 10000"/>
              <a:gd name="connsiteY140" fmla="*/ 6379 h 10000"/>
              <a:gd name="connsiteX141" fmla="*/ 3826 w 10000"/>
              <a:gd name="connsiteY141" fmla="*/ 6063 h 10000"/>
              <a:gd name="connsiteX142" fmla="*/ 4000 w 10000"/>
              <a:gd name="connsiteY142" fmla="*/ 5734 h 10000"/>
              <a:gd name="connsiteX143" fmla="*/ 4459 w 10000"/>
              <a:gd name="connsiteY143" fmla="*/ 4993 h 10000"/>
              <a:gd name="connsiteX144" fmla="*/ 3989 w 10000"/>
              <a:gd name="connsiteY144" fmla="*/ 5871 h 10000"/>
              <a:gd name="connsiteX145" fmla="*/ 4000 w 10000"/>
              <a:gd name="connsiteY145" fmla="*/ 6077 h 10000"/>
              <a:gd name="connsiteX146" fmla="*/ 3891 w 10000"/>
              <a:gd name="connsiteY146" fmla="*/ 6420 h 10000"/>
              <a:gd name="connsiteX147" fmla="*/ 3826 w 10000"/>
              <a:gd name="connsiteY147" fmla="*/ 6927 h 10000"/>
              <a:gd name="connsiteX148" fmla="*/ 3902 w 10000"/>
              <a:gd name="connsiteY148" fmla="*/ 6845 h 10000"/>
              <a:gd name="connsiteX149" fmla="*/ 3814 w 10000"/>
              <a:gd name="connsiteY149" fmla="*/ 7147 h 10000"/>
              <a:gd name="connsiteX150" fmla="*/ 3814 w 10000"/>
              <a:gd name="connsiteY150" fmla="*/ 7476 h 10000"/>
              <a:gd name="connsiteX151" fmla="*/ 3956 w 10000"/>
              <a:gd name="connsiteY151" fmla="*/ 7394 h 10000"/>
              <a:gd name="connsiteX152" fmla="*/ 3869 w 10000"/>
              <a:gd name="connsiteY152" fmla="*/ 7819 h 10000"/>
              <a:gd name="connsiteX153" fmla="*/ 3902 w 10000"/>
              <a:gd name="connsiteY153" fmla="*/ 8272 h 10000"/>
              <a:gd name="connsiteX154" fmla="*/ 4032 w 10000"/>
              <a:gd name="connsiteY154" fmla="*/ 8134 h 10000"/>
              <a:gd name="connsiteX155" fmla="*/ 3857 w 10000"/>
              <a:gd name="connsiteY155" fmla="*/ 8711 h 10000"/>
              <a:gd name="connsiteX156" fmla="*/ 3979 w 10000"/>
              <a:gd name="connsiteY156" fmla="*/ 8711 h 10000"/>
              <a:gd name="connsiteX157" fmla="*/ 3826 w 10000"/>
              <a:gd name="connsiteY157" fmla="*/ 8985 h 10000"/>
              <a:gd name="connsiteX158" fmla="*/ 3945 w 10000"/>
              <a:gd name="connsiteY158" fmla="*/ 8999 h 10000"/>
              <a:gd name="connsiteX159" fmla="*/ 3789 w 10000"/>
              <a:gd name="connsiteY159" fmla="*/ 9259 h 10000"/>
              <a:gd name="connsiteX160" fmla="*/ 3810 w 10000"/>
              <a:gd name="connsiteY160" fmla="*/ 9438 h 10000"/>
              <a:gd name="connsiteX161" fmla="*/ 3716 w 10000"/>
              <a:gd name="connsiteY161" fmla="*/ 9753 h 10000"/>
              <a:gd name="connsiteX162" fmla="*/ 3803 w 10000"/>
              <a:gd name="connsiteY162" fmla="*/ 10000 h 10000"/>
              <a:gd name="connsiteX163" fmla="*/ 4044 w 10000"/>
              <a:gd name="connsiteY163" fmla="*/ 9547 h 10000"/>
              <a:gd name="connsiteX164" fmla="*/ 4044 w 10000"/>
              <a:gd name="connsiteY164" fmla="*/ 9342 h 10000"/>
              <a:gd name="connsiteX165" fmla="*/ 4098 w 10000"/>
              <a:gd name="connsiteY165" fmla="*/ 9451 h 10000"/>
              <a:gd name="connsiteX166" fmla="*/ 4219 w 10000"/>
              <a:gd name="connsiteY166" fmla="*/ 8861 h 10000"/>
              <a:gd name="connsiteX167" fmla="*/ 4292 w 10000"/>
              <a:gd name="connsiteY167" fmla="*/ 8999 h 10000"/>
              <a:gd name="connsiteX168" fmla="*/ 4389 w 10000"/>
              <a:gd name="connsiteY168" fmla="*/ 8404 h 10000"/>
              <a:gd name="connsiteX169" fmla="*/ 4466 w 10000"/>
              <a:gd name="connsiteY169" fmla="*/ 8555 h 10000"/>
              <a:gd name="connsiteX170" fmla="*/ 4634 w 10000"/>
              <a:gd name="connsiteY170" fmla="*/ 8176 h 10000"/>
              <a:gd name="connsiteX171" fmla="*/ 4634 w 10000"/>
              <a:gd name="connsiteY171" fmla="*/ 7929 h 10000"/>
              <a:gd name="connsiteX172" fmla="*/ 4707 w 10000"/>
              <a:gd name="connsiteY172" fmla="*/ 8034 h 10000"/>
              <a:gd name="connsiteX173" fmla="*/ 4740 w 10000"/>
              <a:gd name="connsiteY173" fmla="*/ 8176 h 10000"/>
              <a:gd name="connsiteX174" fmla="*/ 4948 w 10000"/>
              <a:gd name="connsiteY174" fmla="*/ 7805 h 10000"/>
              <a:gd name="connsiteX175" fmla="*/ 4951 w 10000"/>
              <a:gd name="connsiteY175" fmla="*/ 7421 h 10000"/>
              <a:gd name="connsiteX176" fmla="*/ 5060 w 10000"/>
              <a:gd name="connsiteY176" fmla="*/ 7545 h 10000"/>
              <a:gd name="connsiteX177" fmla="*/ 5257 w 10000"/>
              <a:gd name="connsiteY177" fmla="*/ 7092 h 10000"/>
              <a:gd name="connsiteX178" fmla="*/ 5192 w 10000"/>
              <a:gd name="connsiteY178" fmla="*/ 6735 h 10000"/>
              <a:gd name="connsiteX179" fmla="*/ 5322 w 10000"/>
              <a:gd name="connsiteY179" fmla="*/ 6914 h 10000"/>
              <a:gd name="connsiteX180" fmla="*/ 5453 w 10000"/>
              <a:gd name="connsiteY180" fmla="*/ 6200 h 10000"/>
              <a:gd name="connsiteX181" fmla="*/ 5442 w 10000"/>
              <a:gd name="connsiteY181" fmla="*/ 5597 h 10000"/>
              <a:gd name="connsiteX182" fmla="*/ 5552 w 10000"/>
              <a:gd name="connsiteY182" fmla="*/ 6077 h 10000"/>
              <a:gd name="connsiteX183" fmla="*/ 5629 w 10000"/>
              <a:gd name="connsiteY183" fmla="*/ 5995 h 10000"/>
              <a:gd name="connsiteX184" fmla="*/ 5694 w 10000"/>
              <a:gd name="connsiteY184" fmla="*/ 6365 h 10000"/>
              <a:gd name="connsiteX185" fmla="*/ 5759 w 10000"/>
              <a:gd name="connsiteY185" fmla="*/ 6488 h 10000"/>
              <a:gd name="connsiteX186" fmla="*/ 5858 w 10000"/>
              <a:gd name="connsiteY186" fmla="*/ 6461 h 10000"/>
              <a:gd name="connsiteX187" fmla="*/ 5880 w 10000"/>
              <a:gd name="connsiteY187" fmla="*/ 6667 h 10000"/>
              <a:gd name="connsiteX188" fmla="*/ 6098 w 10000"/>
              <a:gd name="connsiteY188" fmla="*/ 6941 h 10000"/>
              <a:gd name="connsiteX189" fmla="*/ 6175 w 10000"/>
              <a:gd name="connsiteY189" fmla="*/ 6790 h 10000"/>
              <a:gd name="connsiteX190" fmla="*/ 6295 w 10000"/>
              <a:gd name="connsiteY190" fmla="*/ 7188 h 10000"/>
              <a:gd name="connsiteX191" fmla="*/ 6481 w 10000"/>
              <a:gd name="connsiteY191" fmla="*/ 7394 h 10000"/>
              <a:gd name="connsiteX192" fmla="*/ 6645 w 10000"/>
              <a:gd name="connsiteY192" fmla="*/ 7997 h 10000"/>
              <a:gd name="connsiteX193" fmla="*/ 6776 w 10000"/>
              <a:gd name="connsiteY193" fmla="*/ 8244 h 10000"/>
              <a:gd name="connsiteX194" fmla="*/ 6754 w 10000"/>
              <a:gd name="connsiteY194" fmla="*/ 7668 h 10000"/>
              <a:gd name="connsiteX195" fmla="*/ 6645 w 10000"/>
              <a:gd name="connsiteY195" fmla="*/ 7270 h 10000"/>
              <a:gd name="connsiteX196" fmla="*/ 6710 w 10000"/>
              <a:gd name="connsiteY196" fmla="*/ 7243 h 10000"/>
              <a:gd name="connsiteX197" fmla="*/ 6613 w 10000"/>
              <a:gd name="connsiteY197" fmla="*/ 6900 h 10000"/>
              <a:gd name="connsiteX198" fmla="*/ 6536 w 10000"/>
              <a:gd name="connsiteY198" fmla="*/ 6790 h 10000"/>
              <a:gd name="connsiteX199" fmla="*/ 6656 w 10000"/>
              <a:gd name="connsiteY199" fmla="*/ 6790 h 10000"/>
              <a:gd name="connsiteX200" fmla="*/ 6645 w 10000"/>
              <a:gd name="connsiteY200" fmla="*/ 6488 h 10000"/>
              <a:gd name="connsiteX201" fmla="*/ 6547 w 10000"/>
              <a:gd name="connsiteY201" fmla="*/ 6296 h 10000"/>
              <a:gd name="connsiteX202" fmla="*/ 6634 w 10000"/>
              <a:gd name="connsiteY202" fmla="*/ 6351 h 10000"/>
              <a:gd name="connsiteX203" fmla="*/ 6645 w 10000"/>
              <a:gd name="connsiteY203" fmla="*/ 5885 h 10000"/>
              <a:gd name="connsiteX204" fmla="*/ 6513 w 10000"/>
              <a:gd name="connsiteY204" fmla="*/ 5665 h 10000"/>
              <a:gd name="connsiteX205" fmla="*/ 6634 w 10000"/>
              <a:gd name="connsiteY205" fmla="*/ 5679 h 10000"/>
              <a:gd name="connsiteX206" fmla="*/ 6623 w 10000"/>
              <a:gd name="connsiteY206" fmla="*/ 5446 h 10000"/>
              <a:gd name="connsiteX207" fmla="*/ 6481 w 10000"/>
              <a:gd name="connsiteY207" fmla="*/ 5199 h 10000"/>
              <a:gd name="connsiteX208" fmla="*/ 6481 w 10000"/>
              <a:gd name="connsiteY208" fmla="*/ 5117 h 10000"/>
              <a:gd name="connsiteX209" fmla="*/ 6054 w 10000"/>
              <a:gd name="connsiteY209" fmla="*/ 4444 h 10000"/>
              <a:gd name="connsiteX210" fmla="*/ 6350 w 10000"/>
              <a:gd name="connsiteY210" fmla="*/ 4774 h 10000"/>
              <a:gd name="connsiteX211" fmla="*/ 6700 w 10000"/>
              <a:gd name="connsiteY211" fmla="*/ 5007 h 10000"/>
              <a:gd name="connsiteX212" fmla="*/ 6710 w 10000"/>
              <a:gd name="connsiteY212" fmla="*/ 4911 h 10000"/>
              <a:gd name="connsiteX213" fmla="*/ 6929 w 10000"/>
              <a:gd name="connsiteY213" fmla="*/ 5075 h 10000"/>
              <a:gd name="connsiteX214" fmla="*/ 7093 w 10000"/>
              <a:gd name="connsiteY214" fmla="*/ 5089 h 10000"/>
              <a:gd name="connsiteX215" fmla="*/ 7354 w 10000"/>
              <a:gd name="connsiteY215" fmla="*/ 5226 h 10000"/>
              <a:gd name="connsiteX216" fmla="*/ 7629 w 10000"/>
              <a:gd name="connsiteY216" fmla="*/ 5405 h 10000"/>
              <a:gd name="connsiteX217" fmla="*/ 7464 w 10000"/>
              <a:gd name="connsiteY217" fmla="*/ 5117 h 10000"/>
              <a:gd name="connsiteX218" fmla="*/ 7290 w 10000"/>
              <a:gd name="connsiteY218" fmla="*/ 4966 h 10000"/>
              <a:gd name="connsiteX219" fmla="*/ 7235 w 10000"/>
              <a:gd name="connsiteY219" fmla="*/ 4815 h 10000"/>
              <a:gd name="connsiteX220" fmla="*/ 7104 w 10000"/>
              <a:gd name="connsiteY220" fmla="*/ 4664 h 10000"/>
              <a:gd name="connsiteX221" fmla="*/ 7104 w 10000"/>
              <a:gd name="connsiteY221" fmla="*/ 4499 h 10000"/>
              <a:gd name="connsiteX222" fmla="*/ 6961 w 10000"/>
              <a:gd name="connsiteY222" fmla="*/ 4376 h 10000"/>
              <a:gd name="connsiteX223" fmla="*/ 6941 w 10000"/>
              <a:gd name="connsiteY223" fmla="*/ 4266 h 10000"/>
              <a:gd name="connsiteX224" fmla="*/ 6743 w 10000"/>
              <a:gd name="connsiteY224" fmla="*/ 4129 h 10000"/>
              <a:gd name="connsiteX225" fmla="*/ 6645 w 10000"/>
              <a:gd name="connsiteY225" fmla="*/ 3923 h 10000"/>
              <a:gd name="connsiteX226" fmla="*/ 6317 w 10000"/>
              <a:gd name="connsiteY226" fmla="*/ 3772 h 10000"/>
              <a:gd name="connsiteX227" fmla="*/ 6120 w 10000"/>
              <a:gd name="connsiteY227" fmla="*/ 3727 h 10000"/>
              <a:gd name="connsiteX228" fmla="*/ 5978 w 10000"/>
              <a:gd name="connsiteY228" fmla="*/ 3649 h 10000"/>
              <a:gd name="connsiteX229" fmla="*/ 5792 w 10000"/>
              <a:gd name="connsiteY229" fmla="*/ 3525 h 10000"/>
              <a:gd name="connsiteX230" fmla="*/ 5672 w 10000"/>
              <a:gd name="connsiteY230" fmla="*/ 3388 h 10000"/>
              <a:gd name="connsiteX231" fmla="*/ 6186 w 10000"/>
              <a:gd name="connsiteY231" fmla="*/ 2867 h 10000"/>
              <a:gd name="connsiteX0" fmla="*/ 6186 w 7629"/>
              <a:gd name="connsiteY0" fmla="*/ 2867 h 10000"/>
              <a:gd name="connsiteX1" fmla="*/ 6164 w 7629"/>
              <a:gd name="connsiteY1" fmla="*/ 2730 h 10000"/>
              <a:gd name="connsiteX2" fmla="*/ 5617 w 7629"/>
              <a:gd name="connsiteY2" fmla="*/ 3224 h 10000"/>
              <a:gd name="connsiteX3" fmla="*/ 5552 w 7629"/>
              <a:gd name="connsiteY3" fmla="*/ 2785 h 10000"/>
              <a:gd name="connsiteX4" fmla="*/ 5672 w 7629"/>
              <a:gd name="connsiteY4" fmla="*/ 1975 h 10000"/>
              <a:gd name="connsiteX5" fmla="*/ 5606 w 7629"/>
              <a:gd name="connsiteY5" fmla="*/ 1962 h 10000"/>
              <a:gd name="connsiteX6" fmla="*/ 5629 w 7629"/>
              <a:gd name="connsiteY6" fmla="*/ 1811 h 10000"/>
              <a:gd name="connsiteX7" fmla="*/ 5595 w 7629"/>
              <a:gd name="connsiteY7" fmla="*/ 1701 h 10000"/>
              <a:gd name="connsiteX8" fmla="*/ 5498 w 7629"/>
              <a:gd name="connsiteY8" fmla="*/ 1811 h 10000"/>
              <a:gd name="connsiteX9" fmla="*/ 5552 w 7629"/>
              <a:gd name="connsiteY9" fmla="*/ 1495 h 10000"/>
              <a:gd name="connsiteX10" fmla="*/ 5421 w 7629"/>
              <a:gd name="connsiteY10" fmla="*/ 1180 h 10000"/>
              <a:gd name="connsiteX11" fmla="*/ 5333 w 7629"/>
              <a:gd name="connsiteY11" fmla="*/ 1056 h 10000"/>
              <a:gd name="connsiteX12" fmla="*/ 5279 w 7629"/>
              <a:gd name="connsiteY12" fmla="*/ 837 h 10000"/>
              <a:gd name="connsiteX13" fmla="*/ 5169 w 7629"/>
              <a:gd name="connsiteY13" fmla="*/ 398 h 10000"/>
              <a:gd name="connsiteX14" fmla="*/ 5104 w 7629"/>
              <a:gd name="connsiteY14" fmla="*/ 645 h 10000"/>
              <a:gd name="connsiteX15" fmla="*/ 5116 w 7629"/>
              <a:gd name="connsiteY15" fmla="*/ 850 h 10000"/>
              <a:gd name="connsiteX16" fmla="*/ 5050 w 7629"/>
              <a:gd name="connsiteY16" fmla="*/ 1001 h 10000"/>
              <a:gd name="connsiteX17" fmla="*/ 5028 w 7629"/>
              <a:gd name="connsiteY17" fmla="*/ 1180 h 10000"/>
              <a:gd name="connsiteX18" fmla="*/ 4973 w 7629"/>
              <a:gd name="connsiteY18" fmla="*/ 1344 h 10000"/>
              <a:gd name="connsiteX19" fmla="*/ 4951 w 7629"/>
              <a:gd name="connsiteY19" fmla="*/ 1550 h 10000"/>
              <a:gd name="connsiteX20" fmla="*/ 4885 w 7629"/>
              <a:gd name="connsiteY20" fmla="*/ 1756 h 10000"/>
              <a:gd name="connsiteX21" fmla="*/ 4994 w 7629"/>
              <a:gd name="connsiteY21" fmla="*/ 2195 h 10000"/>
              <a:gd name="connsiteX22" fmla="*/ 5050 w 7629"/>
              <a:gd name="connsiteY22" fmla="*/ 2428 h 10000"/>
              <a:gd name="connsiteX23" fmla="*/ 4875 w 7629"/>
              <a:gd name="connsiteY23" fmla="*/ 1948 h 10000"/>
              <a:gd name="connsiteX24" fmla="*/ 4732 w 7629"/>
              <a:gd name="connsiteY24" fmla="*/ 1536 h 10000"/>
              <a:gd name="connsiteX25" fmla="*/ 4656 w 7629"/>
              <a:gd name="connsiteY25" fmla="*/ 1468 h 10000"/>
              <a:gd name="connsiteX26" fmla="*/ 4470 w 7629"/>
              <a:gd name="connsiteY26" fmla="*/ 1289 h 10000"/>
              <a:gd name="connsiteX27" fmla="*/ 4448 w 7629"/>
              <a:gd name="connsiteY27" fmla="*/ 1399 h 10000"/>
              <a:gd name="connsiteX28" fmla="*/ 4262 w 7629"/>
              <a:gd name="connsiteY28" fmla="*/ 1180 h 10000"/>
              <a:gd name="connsiteX29" fmla="*/ 4120 w 7629"/>
              <a:gd name="connsiteY29" fmla="*/ 1001 h 10000"/>
              <a:gd name="connsiteX30" fmla="*/ 4010 w 7629"/>
              <a:gd name="connsiteY30" fmla="*/ 974 h 10000"/>
              <a:gd name="connsiteX31" fmla="*/ 3770 w 7629"/>
              <a:gd name="connsiteY31" fmla="*/ 892 h 10000"/>
              <a:gd name="connsiteX32" fmla="*/ 3826 w 7629"/>
              <a:gd name="connsiteY32" fmla="*/ 1043 h 10000"/>
              <a:gd name="connsiteX33" fmla="*/ 3673 w 7629"/>
              <a:gd name="connsiteY33" fmla="*/ 809 h 10000"/>
              <a:gd name="connsiteX34" fmla="*/ 3507 w 7629"/>
              <a:gd name="connsiteY34" fmla="*/ 741 h 10000"/>
              <a:gd name="connsiteX35" fmla="*/ 3497 w 7629"/>
              <a:gd name="connsiteY35" fmla="*/ 837 h 10000"/>
              <a:gd name="connsiteX36" fmla="*/ 3312 w 7629"/>
              <a:gd name="connsiteY36" fmla="*/ 508 h 10000"/>
              <a:gd name="connsiteX37" fmla="*/ 3268 w 7629"/>
              <a:gd name="connsiteY37" fmla="*/ 576 h 10000"/>
              <a:gd name="connsiteX38" fmla="*/ 3093 w 7629"/>
              <a:gd name="connsiteY38" fmla="*/ 274 h 10000"/>
              <a:gd name="connsiteX39" fmla="*/ 3072 w 7629"/>
              <a:gd name="connsiteY39" fmla="*/ 357 h 10000"/>
              <a:gd name="connsiteX40" fmla="*/ 2863 w 7629"/>
              <a:gd name="connsiteY40" fmla="*/ 146 h 10000"/>
              <a:gd name="connsiteX41" fmla="*/ 2513 w 7629"/>
              <a:gd name="connsiteY41" fmla="*/ 0 h 10000"/>
              <a:gd name="connsiteX42" fmla="*/ 2819 w 7629"/>
              <a:gd name="connsiteY42" fmla="*/ 370 h 10000"/>
              <a:gd name="connsiteX43" fmla="*/ 3060 w 7629"/>
              <a:gd name="connsiteY43" fmla="*/ 700 h 10000"/>
              <a:gd name="connsiteX44" fmla="*/ 3049 w 7629"/>
              <a:gd name="connsiteY44" fmla="*/ 809 h 10000"/>
              <a:gd name="connsiteX45" fmla="*/ 3301 w 7629"/>
              <a:gd name="connsiteY45" fmla="*/ 1139 h 10000"/>
              <a:gd name="connsiteX46" fmla="*/ 3246 w 7629"/>
              <a:gd name="connsiteY46" fmla="*/ 1221 h 10000"/>
              <a:gd name="connsiteX47" fmla="*/ 3410 w 7629"/>
              <a:gd name="connsiteY47" fmla="*/ 1660 h 10000"/>
              <a:gd name="connsiteX48" fmla="*/ 3486 w 7629"/>
              <a:gd name="connsiteY48" fmla="*/ 1715 h 10000"/>
              <a:gd name="connsiteX49" fmla="*/ 3378 w 7629"/>
              <a:gd name="connsiteY49" fmla="*/ 1742 h 10000"/>
              <a:gd name="connsiteX50" fmla="*/ 3541 w 7629"/>
              <a:gd name="connsiteY50" fmla="*/ 2112 h 10000"/>
              <a:gd name="connsiteX51" fmla="*/ 3607 w 7629"/>
              <a:gd name="connsiteY51" fmla="*/ 2318 h 10000"/>
              <a:gd name="connsiteX52" fmla="*/ 3770 w 7629"/>
              <a:gd name="connsiteY52" fmla="*/ 2497 h 10000"/>
              <a:gd name="connsiteX53" fmla="*/ 3923 w 7629"/>
              <a:gd name="connsiteY53" fmla="*/ 2689 h 10000"/>
              <a:gd name="connsiteX54" fmla="*/ 4055 w 7629"/>
              <a:gd name="connsiteY54" fmla="*/ 2716 h 10000"/>
              <a:gd name="connsiteX55" fmla="*/ 3694 w 7629"/>
              <a:gd name="connsiteY55" fmla="*/ 2538 h 10000"/>
              <a:gd name="connsiteX56" fmla="*/ 3465 w 7629"/>
              <a:gd name="connsiteY56" fmla="*/ 2483 h 10000"/>
              <a:gd name="connsiteX57" fmla="*/ 3291 w 7629"/>
              <a:gd name="connsiteY57" fmla="*/ 2414 h 10000"/>
              <a:gd name="connsiteX58" fmla="*/ 3125 w 7629"/>
              <a:gd name="connsiteY58" fmla="*/ 2414 h 10000"/>
              <a:gd name="connsiteX59" fmla="*/ 2885 w 7629"/>
              <a:gd name="connsiteY59" fmla="*/ 2401 h 10000"/>
              <a:gd name="connsiteX60" fmla="*/ 2766 w 7629"/>
              <a:gd name="connsiteY60" fmla="*/ 2401 h 10000"/>
              <a:gd name="connsiteX61" fmla="*/ 2809 w 7629"/>
              <a:gd name="connsiteY61" fmla="*/ 2565 h 10000"/>
              <a:gd name="connsiteX62" fmla="*/ 2579 w 7629"/>
              <a:gd name="connsiteY62" fmla="*/ 2442 h 10000"/>
              <a:gd name="connsiteX63" fmla="*/ 2371 w 7629"/>
              <a:gd name="connsiteY63" fmla="*/ 2469 h 10000"/>
              <a:gd name="connsiteX64" fmla="*/ 2022 w 7629"/>
              <a:gd name="connsiteY64" fmla="*/ 2593 h 10000"/>
              <a:gd name="connsiteX65" fmla="*/ 2098 w 7629"/>
              <a:gd name="connsiteY65" fmla="*/ 2743 h 10000"/>
              <a:gd name="connsiteX66" fmla="*/ 1967 w 7629"/>
              <a:gd name="connsiteY66" fmla="*/ 2716 h 10000"/>
              <a:gd name="connsiteX67" fmla="*/ 1814 w 7629"/>
              <a:gd name="connsiteY67" fmla="*/ 2730 h 10000"/>
              <a:gd name="connsiteX68" fmla="*/ 1662 w 7629"/>
              <a:gd name="connsiteY68" fmla="*/ 2689 h 10000"/>
              <a:gd name="connsiteX69" fmla="*/ 1672 w 7629"/>
              <a:gd name="connsiteY69" fmla="*/ 2853 h 10000"/>
              <a:gd name="connsiteX70" fmla="*/ 1497 w 7629"/>
              <a:gd name="connsiteY70" fmla="*/ 2785 h 10000"/>
              <a:gd name="connsiteX71" fmla="*/ 1344 w 7629"/>
              <a:gd name="connsiteY71" fmla="*/ 2826 h 10000"/>
              <a:gd name="connsiteX72" fmla="*/ 1400 w 7629"/>
              <a:gd name="connsiteY72" fmla="*/ 2922 h 10000"/>
              <a:gd name="connsiteX73" fmla="*/ 1203 w 7629"/>
              <a:gd name="connsiteY73" fmla="*/ 2853 h 10000"/>
              <a:gd name="connsiteX74" fmla="*/ 1005 w 7629"/>
              <a:gd name="connsiteY74" fmla="*/ 2867 h 10000"/>
              <a:gd name="connsiteX75" fmla="*/ 885 w 7629"/>
              <a:gd name="connsiteY75" fmla="*/ 2826 h 10000"/>
              <a:gd name="connsiteX76" fmla="*/ 656 w 7629"/>
              <a:gd name="connsiteY76" fmla="*/ 2826 h 10000"/>
              <a:gd name="connsiteX77" fmla="*/ 481 w 7629"/>
              <a:gd name="connsiteY77" fmla="*/ 2785 h 10000"/>
              <a:gd name="connsiteX78" fmla="*/ 306 w 7629"/>
              <a:gd name="connsiteY78" fmla="*/ 2812 h 10000"/>
              <a:gd name="connsiteX79" fmla="*/ 0 w 7629"/>
              <a:gd name="connsiteY79" fmla="*/ 2881 h 10000"/>
              <a:gd name="connsiteX80" fmla="*/ 240 w 7629"/>
              <a:gd name="connsiteY80" fmla="*/ 3032 h 10000"/>
              <a:gd name="connsiteX81" fmla="*/ 324 w 7629"/>
              <a:gd name="connsiteY81" fmla="*/ 3100 h 10000"/>
              <a:gd name="connsiteX82" fmla="*/ 579 w 7629"/>
              <a:gd name="connsiteY82" fmla="*/ 3128 h 10000"/>
              <a:gd name="connsiteX83" fmla="*/ 569 w 7629"/>
              <a:gd name="connsiteY83" fmla="*/ 3210 h 10000"/>
              <a:gd name="connsiteX84" fmla="*/ 951 w 7629"/>
              <a:gd name="connsiteY84" fmla="*/ 3210 h 10000"/>
              <a:gd name="connsiteX85" fmla="*/ 863 w 7629"/>
              <a:gd name="connsiteY85" fmla="*/ 3347 h 10000"/>
              <a:gd name="connsiteX86" fmla="*/ 1147 w 7629"/>
              <a:gd name="connsiteY86" fmla="*/ 3361 h 10000"/>
              <a:gd name="connsiteX87" fmla="*/ 1093 w 7629"/>
              <a:gd name="connsiteY87" fmla="*/ 3443 h 10000"/>
              <a:gd name="connsiteX88" fmla="*/ 1203 w 7629"/>
              <a:gd name="connsiteY88" fmla="*/ 3443 h 10000"/>
              <a:gd name="connsiteX89" fmla="*/ 1311 w 7629"/>
              <a:gd name="connsiteY89" fmla="*/ 3498 h 10000"/>
              <a:gd name="connsiteX90" fmla="*/ 1530 w 7629"/>
              <a:gd name="connsiteY90" fmla="*/ 3484 h 10000"/>
              <a:gd name="connsiteX91" fmla="*/ 1421 w 7629"/>
              <a:gd name="connsiteY91" fmla="*/ 3621 h 10000"/>
              <a:gd name="connsiteX92" fmla="*/ 1574 w 7629"/>
              <a:gd name="connsiteY92" fmla="*/ 3704 h 10000"/>
              <a:gd name="connsiteX93" fmla="*/ 1706 w 7629"/>
              <a:gd name="connsiteY93" fmla="*/ 3759 h 10000"/>
              <a:gd name="connsiteX94" fmla="*/ 2054 w 7629"/>
              <a:gd name="connsiteY94" fmla="*/ 3759 h 10000"/>
              <a:gd name="connsiteX95" fmla="*/ 1935 w 7629"/>
              <a:gd name="connsiteY95" fmla="*/ 3896 h 10000"/>
              <a:gd name="connsiteX96" fmla="*/ 2098 w 7629"/>
              <a:gd name="connsiteY96" fmla="*/ 4005 h 10000"/>
              <a:gd name="connsiteX97" fmla="*/ 2207 w 7629"/>
              <a:gd name="connsiteY97" fmla="*/ 4060 h 10000"/>
              <a:gd name="connsiteX98" fmla="*/ 2394 w 7629"/>
              <a:gd name="connsiteY98" fmla="*/ 4074 h 10000"/>
              <a:gd name="connsiteX99" fmla="*/ 2536 w 7629"/>
              <a:gd name="connsiteY99" fmla="*/ 4060 h 10000"/>
              <a:gd name="connsiteX100" fmla="*/ 2437 w 7629"/>
              <a:gd name="connsiteY100" fmla="*/ 4184 h 10000"/>
              <a:gd name="connsiteX101" fmla="*/ 2700 w 7629"/>
              <a:gd name="connsiteY101" fmla="*/ 4252 h 10000"/>
              <a:gd name="connsiteX102" fmla="*/ 2776 w 7629"/>
              <a:gd name="connsiteY102" fmla="*/ 4294 h 10000"/>
              <a:gd name="connsiteX103" fmla="*/ 3016 w 7629"/>
              <a:gd name="connsiteY103" fmla="*/ 4307 h 10000"/>
              <a:gd name="connsiteX104" fmla="*/ 2722 w 7629"/>
              <a:gd name="connsiteY104" fmla="*/ 4486 h 10000"/>
              <a:gd name="connsiteX105" fmla="*/ 2284 w 7629"/>
              <a:gd name="connsiteY105" fmla="*/ 4966 h 10000"/>
              <a:gd name="connsiteX106" fmla="*/ 2383 w 7629"/>
              <a:gd name="connsiteY106" fmla="*/ 5062 h 10000"/>
              <a:gd name="connsiteX107" fmla="*/ 2117 w 7629"/>
              <a:gd name="connsiteY107" fmla="*/ 5167 h 10000"/>
              <a:gd name="connsiteX108" fmla="*/ 1770 w 7629"/>
              <a:gd name="connsiteY108" fmla="*/ 5542 h 10000"/>
              <a:gd name="connsiteX109" fmla="*/ 2000 w 7629"/>
              <a:gd name="connsiteY109" fmla="*/ 5706 h 10000"/>
              <a:gd name="connsiteX110" fmla="*/ 1618 w 7629"/>
              <a:gd name="connsiteY110" fmla="*/ 5898 h 10000"/>
              <a:gd name="connsiteX111" fmla="*/ 1366 w 7629"/>
              <a:gd name="connsiteY111" fmla="*/ 6241 h 10000"/>
              <a:gd name="connsiteX112" fmla="*/ 1553 w 7629"/>
              <a:gd name="connsiteY112" fmla="*/ 6324 h 10000"/>
              <a:gd name="connsiteX113" fmla="*/ 1126 w 7629"/>
              <a:gd name="connsiteY113" fmla="*/ 6612 h 10000"/>
              <a:gd name="connsiteX114" fmla="*/ 1203 w 7629"/>
              <a:gd name="connsiteY114" fmla="*/ 6653 h 10000"/>
              <a:gd name="connsiteX115" fmla="*/ 928 w 7629"/>
              <a:gd name="connsiteY115" fmla="*/ 6831 h 10000"/>
              <a:gd name="connsiteX116" fmla="*/ 710 w 7629"/>
              <a:gd name="connsiteY116" fmla="*/ 6996 h 10000"/>
              <a:gd name="connsiteX117" fmla="*/ 787 w 7629"/>
              <a:gd name="connsiteY117" fmla="*/ 7023 h 10000"/>
              <a:gd name="connsiteX118" fmla="*/ 459 w 7629"/>
              <a:gd name="connsiteY118" fmla="*/ 7298 h 10000"/>
              <a:gd name="connsiteX119" fmla="*/ 229 w 7629"/>
              <a:gd name="connsiteY119" fmla="*/ 7723 h 10000"/>
              <a:gd name="connsiteX120" fmla="*/ 612 w 7629"/>
              <a:gd name="connsiteY120" fmla="*/ 7586 h 10000"/>
              <a:gd name="connsiteX121" fmla="*/ 831 w 7629"/>
              <a:gd name="connsiteY121" fmla="*/ 7407 h 10000"/>
              <a:gd name="connsiteX122" fmla="*/ 841 w 7629"/>
              <a:gd name="connsiteY122" fmla="*/ 7503 h 10000"/>
              <a:gd name="connsiteX123" fmla="*/ 994 w 7629"/>
              <a:gd name="connsiteY123" fmla="*/ 7339 h 10000"/>
              <a:gd name="connsiteX124" fmla="*/ 1016 w 7629"/>
              <a:gd name="connsiteY124" fmla="*/ 7421 h 10000"/>
              <a:gd name="connsiteX125" fmla="*/ 1224 w 7629"/>
              <a:gd name="connsiteY125" fmla="*/ 7119 h 10000"/>
              <a:gd name="connsiteX126" fmla="*/ 1213 w 7629"/>
              <a:gd name="connsiteY126" fmla="*/ 7311 h 10000"/>
              <a:gd name="connsiteX127" fmla="*/ 1443 w 7629"/>
              <a:gd name="connsiteY127" fmla="*/ 7174 h 10000"/>
              <a:gd name="connsiteX128" fmla="*/ 1443 w 7629"/>
              <a:gd name="connsiteY128" fmla="*/ 7257 h 10000"/>
              <a:gd name="connsiteX129" fmla="*/ 1782 w 7629"/>
              <a:gd name="connsiteY129" fmla="*/ 6872 h 10000"/>
              <a:gd name="connsiteX130" fmla="*/ 1738 w 7629"/>
              <a:gd name="connsiteY130" fmla="*/ 7160 h 10000"/>
              <a:gd name="connsiteX131" fmla="*/ 2088 w 7629"/>
              <a:gd name="connsiteY131" fmla="*/ 7010 h 10000"/>
              <a:gd name="connsiteX132" fmla="*/ 2284 w 7629"/>
              <a:gd name="connsiteY132" fmla="*/ 6722 h 10000"/>
              <a:gd name="connsiteX133" fmla="*/ 2317 w 7629"/>
              <a:gd name="connsiteY133" fmla="*/ 7010 h 10000"/>
              <a:gd name="connsiteX134" fmla="*/ 2710 w 7629"/>
              <a:gd name="connsiteY134" fmla="*/ 6776 h 10000"/>
              <a:gd name="connsiteX135" fmla="*/ 2875 w 7629"/>
              <a:gd name="connsiteY135" fmla="*/ 6543 h 10000"/>
              <a:gd name="connsiteX136" fmla="*/ 2906 w 7629"/>
              <a:gd name="connsiteY136" fmla="*/ 6818 h 10000"/>
              <a:gd name="connsiteX137" fmla="*/ 3355 w 7629"/>
              <a:gd name="connsiteY137" fmla="*/ 6475 h 10000"/>
              <a:gd name="connsiteX138" fmla="*/ 3475 w 7629"/>
              <a:gd name="connsiteY138" fmla="*/ 6145 h 10000"/>
              <a:gd name="connsiteX139" fmla="*/ 3537 w 7629"/>
              <a:gd name="connsiteY139" fmla="*/ 6379 h 10000"/>
              <a:gd name="connsiteX140" fmla="*/ 3826 w 7629"/>
              <a:gd name="connsiteY140" fmla="*/ 6063 h 10000"/>
              <a:gd name="connsiteX141" fmla="*/ 4000 w 7629"/>
              <a:gd name="connsiteY141" fmla="*/ 5734 h 10000"/>
              <a:gd name="connsiteX142" fmla="*/ 4459 w 7629"/>
              <a:gd name="connsiteY142" fmla="*/ 4993 h 10000"/>
              <a:gd name="connsiteX143" fmla="*/ 3989 w 7629"/>
              <a:gd name="connsiteY143" fmla="*/ 5871 h 10000"/>
              <a:gd name="connsiteX144" fmla="*/ 4000 w 7629"/>
              <a:gd name="connsiteY144" fmla="*/ 6077 h 10000"/>
              <a:gd name="connsiteX145" fmla="*/ 3891 w 7629"/>
              <a:gd name="connsiteY145" fmla="*/ 6420 h 10000"/>
              <a:gd name="connsiteX146" fmla="*/ 3826 w 7629"/>
              <a:gd name="connsiteY146" fmla="*/ 6927 h 10000"/>
              <a:gd name="connsiteX147" fmla="*/ 3902 w 7629"/>
              <a:gd name="connsiteY147" fmla="*/ 6845 h 10000"/>
              <a:gd name="connsiteX148" fmla="*/ 3814 w 7629"/>
              <a:gd name="connsiteY148" fmla="*/ 7147 h 10000"/>
              <a:gd name="connsiteX149" fmla="*/ 3814 w 7629"/>
              <a:gd name="connsiteY149" fmla="*/ 7476 h 10000"/>
              <a:gd name="connsiteX150" fmla="*/ 3956 w 7629"/>
              <a:gd name="connsiteY150" fmla="*/ 7394 h 10000"/>
              <a:gd name="connsiteX151" fmla="*/ 3869 w 7629"/>
              <a:gd name="connsiteY151" fmla="*/ 7819 h 10000"/>
              <a:gd name="connsiteX152" fmla="*/ 3902 w 7629"/>
              <a:gd name="connsiteY152" fmla="*/ 8272 h 10000"/>
              <a:gd name="connsiteX153" fmla="*/ 4032 w 7629"/>
              <a:gd name="connsiteY153" fmla="*/ 8134 h 10000"/>
              <a:gd name="connsiteX154" fmla="*/ 3857 w 7629"/>
              <a:gd name="connsiteY154" fmla="*/ 8711 h 10000"/>
              <a:gd name="connsiteX155" fmla="*/ 3979 w 7629"/>
              <a:gd name="connsiteY155" fmla="*/ 8711 h 10000"/>
              <a:gd name="connsiteX156" fmla="*/ 3826 w 7629"/>
              <a:gd name="connsiteY156" fmla="*/ 8985 h 10000"/>
              <a:gd name="connsiteX157" fmla="*/ 3945 w 7629"/>
              <a:gd name="connsiteY157" fmla="*/ 8999 h 10000"/>
              <a:gd name="connsiteX158" fmla="*/ 3789 w 7629"/>
              <a:gd name="connsiteY158" fmla="*/ 9259 h 10000"/>
              <a:gd name="connsiteX159" fmla="*/ 3810 w 7629"/>
              <a:gd name="connsiteY159" fmla="*/ 9438 h 10000"/>
              <a:gd name="connsiteX160" fmla="*/ 3716 w 7629"/>
              <a:gd name="connsiteY160" fmla="*/ 9753 h 10000"/>
              <a:gd name="connsiteX161" fmla="*/ 3803 w 7629"/>
              <a:gd name="connsiteY161" fmla="*/ 10000 h 10000"/>
              <a:gd name="connsiteX162" fmla="*/ 4044 w 7629"/>
              <a:gd name="connsiteY162" fmla="*/ 9547 h 10000"/>
              <a:gd name="connsiteX163" fmla="*/ 4044 w 7629"/>
              <a:gd name="connsiteY163" fmla="*/ 9342 h 10000"/>
              <a:gd name="connsiteX164" fmla="*/ 4098 w 7629"/>
              <a:gd name="connsiteY164" fmla="*/ 9451 h 10000"/>
              <a:gd name="connsiteX165" fmla="*/ 4219 w 7629"/>
              <a:gd name="connsiteY165" fmla="*/ 8861 h 10000"/>
              <a:gd name="connsiteX166" fmla="*/ 4292 w 7629"/>
              <a:gd name="connsiteY166" fmla="*/ 8999 h 10000"/>
              <a:gd name="connsiteX167" fmla="*/ 4389 w 7629"/>
              <a:gd name="connsiteY167" fmla="*/ 8404 h 10000"/>
              <a:gd name="connsiteX168" fmla="*/ 4466 w 7629"/>
              <a:gd name="connsiteY168" fmla="*/ 8555 h 10000"/>
              <a:gd name="connsiteX169" fmla="*/ 4634 w 7629"/>
              <a:gd name="connsiteY169" fmla="*/ 8176 h 10000"/>
              <a:gd name="connsiteX170" fmla="*/ 4634 w 7629"/>
              <a:gd name="connsiteY170" fmla="*/ 7929 h 10000"/>
              <a:gd name="connsiteX171" fmla="*/ 4707 w 7629"/>
              <a:gd name="connsiteY171" fmla="*/ 8034 h 10000"/>
              <a:gd name="connsiteX172" fmla="*/ 4740 w 7629"/>
              <a:gd name="connsiteY172" fmla="*/ 8176 h 10000"/>
              <a:gd name="connsiteX173" fmla="*/ 4948 w 7629"/>
              <a:gd name="connsiteY173" fmla="*/ 7805 h 10000"/>
              <a:gd name="connsiteX174" fmla="*/ 4951 w 7629"/>
              <a:gd name="connsiteY174" fmla="*/ 7421 h 10000"/>
              <a:gd name="connsiteX175" fmla="*/ 5060 w 7629"/>
              <a:gd name="connsiteY175" fmla="*/ 7545 h 10000"/>
              <a:gd name="connsiteX176" fmla="*/ 5257 w 7629"/>
              <a:gd name="connsiteY176" fmla="*/ 7092 h 10000"/>
              <a:gd name="connsiteX177" fmla="*/ 5192 w 7629"/>
              <a:gd name="connsiteY177" fmla="*/ 6735 h 10000"/>
              <a:gd name="connsiteX178" fmla="*/ 5322 w 7629"/>
              <a:gd name="connsiteY178" fmla="*/ 6914 h 10000"/>
              <a:gd name="connsiteX179" fmla="*/ 5453 w 7629"/>
              <a:gd name="connsiteY179" fmla="*/ 6200 h 10000"/>
              <a:gd name="connsiteX180" fmla="*/ 5442 w 7629"/>
              <a:gd name="connsiteY180" fmla="*/ 5597 h 10000"/>
              <a:gd name="connsiteX181" fmla="*/ 5552 w 7629"/>
              <a:gd name="connsiteY181" fmla="*/ 6077 h 10000"/>
              <a:gd name="connsiteX182" fmla="*/ 5629 w 7629"/>
              <a:gd name="connsiteY182" fmla="*/ 5995 h 10000"/>
              <a:gd name="connsiteX183" fmla="*/ 5694 w 7629"/>
              <a:gd name="connsiteY183" fmla="*/ 6365 h 10000"/>
              <a:gd name="connsiteX184" fmla="*/ 5759 w 7629"/>
              <a:gd name="connsiteY184" fmla="*/ 6488 h 10000"/>
              <a:gd name="connsiteX185" fmla="*/ 5858 w 7629"/>
              <a:gd name="connsiteY185" fmla="*/ 6461 h 10000"/>
              <a:gd name="connsiteX186" fmla="*/ 5880 w 7629"/>
              <a:gd name="connsiteY186" fmla="*/ 6667 h 10000"/>
              <a:gd name="connsiteX187" fmla="*/ 6098 w 7629"/>
              <a:gd name="connsiteY187" fmla="*/ 6941 h 10000"/>
              <a:gd name="connsiteX188" fmla="*/ 6175 w 7629"/>
              <a:gd name="connsiteY188" fmla="*/ 6790 h 10000"/>
              <a:gd name="connsiteX189" fmla="*/ 6295 w 7629"/>
              <a:gd name="connsiteY189" fmla="*/ 7188 h 10000"/>
              <a:gd name="connsiteX190" fmla="*/ 6481 w 7629"/>
              <a:gd name="connsiteY190" fmla="*/ 7394 h 10000"/>
              <a:gd name="connsiteX191" fmla="*/ 6645 w 7629"/>
              <a:gd name="connsiteY191" fmla="*/ 7997 h 10000"/>
              <a:gd name="connsiteX192" fmla="*/ 6776 w 7629"/>
              <a:gd name="connsiteY192" fmla="*/ 8244 h 10000"/>
              <a:gd name="connsiteX193" fmla="*/ 6754 w 7629"/>
              <a:gd name="connsiteY193" fmla="*/ 7668 h 10000"/>
              <a:gd name="connsiteX194" fmla="*/ 6645 w 7629"/>
              <a:gd name="connsiteY194" fmla="*/ 7270 h 10000"/>
              <a:gd name="connsiteX195" fmla="*/ 6710 w 7629"/>
              <a:gd name="connsiteY195" fmla="*/ 7243 h 10000"/>
              <a:gd name="connsiteX196" fmla="*/ 6613 w 7629"/>
              <a:gd name="connsiteY196" fmla="*/ 6900 h 10000"/>
              <a:gd name="connsiteX197" fmla="*/ 6536 w 7629"/>
              <a:gd name="connsiteY197" fmla="*/ 6790 h 10000"/>
              <a:gd name="connsiteX198" fmla="*/ 6656 w 7629"/>
              <a:gd name="connsiteY198" fmla="*/ 6790 h 10000"/>
              <a:gd name="connsiteX199" fmla="*/ 6645 w 7629"/>
              <a:gd name="connsiteY199" fmla="*/ 6488 h 10000"/>
              <a:gd name="connsiteX200" fmla="*/ 6547 w 7629"/>
              <a:gd name="connsiteY200" fmla="*/ 6296 h 10000"/>
              <a:gd name="connsiteX201" fmla="*/ 6634 w 7629"/>
              <a:gd name="connsiteY201" fmla="*/ 6351 h 10000"/>
              <a:gd name="connsiteX202" fmla="*/ 6645 w 7629"/>
              <a:gd name="connsiteY202" fmla="*/ 5885 h 10000"/>
              <a:gd name="connsiteX203" fmla="*/ 6513 w 7629"/>
              <a:gd name="connsiteY203" fmla="*/ 5665 h 10000"/>
              <a:gd name="connsiteX204" fmla="*/ 6634 w 7629"/>
              <a:gd name="connsiteY204" fmla="*/ 5679 h 10000"/>
              <a:gd name="connsiteX205" fmla="*/ 6623 w 7629"/>
              <a:gd name="connsiteY205" fmla="*/ 5446 h 10000"/>
              <a:gd name="connsiteX206" fmla="*/ 6481 w 7629"/>
              <a:gd name="connsiteY206" fmla="*/ 5199 h 10000"/>
              <a:gd name="connsiteX207" fmla="*/ 6481 w 7629"/>
              <a:gd name="connsiteY207" fmla="*/ 5117 h 10000"/>
              <a:gd name="connsiteX208" fmla="*/ 6054 w 7629"/>
              <a:gd name="connsiteY208" fmla="*/ 4444 h 10000"/>
              <a:gd name="connsiteX209" fmla="*/ 6350 w 7629"/>
              <a:gd name="connsiteY209" fmla="*/ 4774 h 10000"/>
              <a:gd name="connsiteX210" fmla="*/ 6700 w 7629"/>
              <a:gd name="connsiteY210" fmla="*/ 5007 h 10000"/>
              <a:gd name="connsiteX211" fmla="*/ 6710 w 7629"/>
              <a:gd name="connsiteY211" fmla="*/ 4911 h 10000"/>
              <a:gd name="connsiteX212" fmla="*/ 6929 w 7629"/>
              <a:gd name="connsiteY212" fmla="*/ 5075 h 10000"/>
              <a:gd name="connsiteX213" fmla="*/ 7093 w 7629"/>
              <a:gd name="connsiteY213" fmla="*/ 5089 h 10000"/>
              <a:gd name="connsiteX214" fmla="*/ 7354 w 7629"/>
              <a:gd name="connsiteY214" fmla="*/ 5226 h 10000"/>
              <a:gd name="connsiteX215" fmla="*/ 7629 w 7629"/>
              <a:gd name="connsiteY215" fmla="*/ 5405 h 10000"/>
              <a:gd name="connsiteX216" fmla="*/ 7464 w 7629"/>
              <a:gd name="connsiteY216" fmla="*/ 5117 h 10000"/>
              <a:gd name="connsiteX217" fmla="*/ 7290 w 7629"/>
              <a:gd name="connsiteY217" fmla="*/ 4966 h 10000"/>
              <a:gd name="connsiteX218" fmla="*/ 7235 w 7629"/>
              <a:gd name="connsiteY218" fmla="*/ 4815 h 10000"/>
              <a:gd name="connsiteX219" fmla="*/ 7104 w 7629"/>
              <a:gd name="connsiteY219" fmla="*/ 4664 h 10000"/>
              <a:gd name="connsiteX220" fmla="*/ 7104 w 7629"/>
              <a:gd name="connsiteY220" fmla="*/ 4499 h 10000"/>
              <a:gd name="connsiteX221" fmla="*/ 6961 w 7629"/>
              <a:gd name="connsiteY221" fmla="*/ 4376 h 10000"/>
              <a:gd name="connsiteX222" fmla="*/ 6941 w 7629"/>
              <a:gd name="connsiteY222" fmla="*/ 4266 h 10000"/>
              <a:gd name="connsiteX223" fmla="*/ 6743 w 7629"/>
              <a:gd name="connsiteY223" fmla="*/ 4129 h 10000"/>
              <a:gd name="connsiteX224" fmla="*/ 6645 w 7629"/>
              <a:gd name="connsiteY224" fmla="*/ 3923 h 10000"/>
              <a:gd name="connsiteX225" fmla="*/ 6317 w 7629"/>
              <a:gd name="connsiteY225" fmla="*/ 3772 h 10000"/>
              <a:gd name="connsiteX226" fmla="*/ 6120 w 7629"/>
              <a:gd name="connsiteY226" fmla="*/ 3727 h 10000"/>
              <a:gd name="connsiteX227" fmla="*/ 5978 w 7629"/>
              <a:gd name="connsiteY227" fmla="*/ 3649 h 10000"/>
              <a:gd name="connsiteX228" fmla="*/ 5792 w 7629"/>
              <a:gd name="connsiteY228" fmla="*/ 3525 h 10000"/>
              <a:gd name="connsiteX229" fmla="*/ 5672 w 7629"/>
              <a:gd name="connsiteY229" fmla="*/ 3388 h 10000"/>
              <a:gd name="connsiteX230" fmla="*/ 6186 w 7629"/>
              <a:gd name="connsiteY230" fmla="*/ 2867 h 10000"/>
              <a:gd name="connsiteX0" fmla="*/ 8992 w 10000"/>
              <a:gd name="connsiteY0" fmla="*/ 2424 h 10000"/>
              <a:gd name="connsiteX1" fmla="*/ 8080 w 10000"/>
              <a:gd name="connsiteY1" fmla="*/ 2730 h 10000"/>
              <a:gd name="connsiteX2" fmla="*/ 7363 w 10000"/>
              <a:gd name="connsiteY2" fmla="*/ 3224 h 10000"/>
              <a:gd name="connsiteX3" fmla="*/ 7277 w 10000"/>
              <a:gd name="connsiteY3" fmla="*/ 2785 h 10000"/>
              <a:gd name="connsiteX4" fmla="*/ 7435 w 10000"/>
              <a:gd name="connsiteY4" fmla="*/ 1975 h 10000"/>
              <a:gd name="connsiteX5" fmla="*/ 7348 w 10000"/>
              <a:gd name="connsiteY5" fmla="*/ 1962 h 10000"/>
              <a:gd name="connsiteX6" fmla="*/ 7378 w 10000"/>
              <a:gd name="connsiteY6" fmla="*/ 1811 h 10000"/>
              <a:gd name="connsiteX7" fmla="*/ 7334 w 10000"/>
              <a:gd name="connsiteY7" fmla="*/ 1701 h 10000"/>
              <a:gd name="connsiteX8" fmla="*/ 7207 w 10000"/>
              <a:gd name="connsiteY8" fmla="*/ 1811 h 10000"/>
              <a:gd name="connsiteX9" fmla="*/ 7277 w 10000"/>
              <a:gd name="connsiteY9" fmla="*/ 1495 h 10000"/>
              <a:gd name="connsiteX10" fmla="*/ 7106 w 10000"/>
              <a:gd name="connsiteY10" fmla="*/ 1180 h 10000"/>
              <a:gd name="connsiteX11" fmla="*/ 6990 w 10000"/>
              <a:gd name="connsiteY11" fmla="*/ 1056 h 10000"/>
              <a:gd name="connsiteX12" fmla="*/ 6920 w 10000"/>
              <a:gd name="connsiteY12" fmla="*/ 837 h 10000"/>
              <a:gd name="connsiteX13" fmla="*/ 6775 w 10000"/>
              <a:gd name="connsiteY13" fmla="*/ 398 h 10000"/>
              <a:gd name="connsiteX14" fmla="*/ 6690 w 10000"/>
              <a:gd name="connsiteY14" fmla="*/ 645 h 10000"/>
              <a:gd name="connsiteX15" fmla="*/ 6706 w 10000"/>
              <a:gd name="connsiteY15" fmla="*/ 850 h 10000"/>
              <a:gd name="connsiteX16" fmla="*/ 6619 w 10000"/>
              <a:gd name="connsiteY16" fmla="*/ 1001 h 10000"/>
              <a:gd name="connsiteX17" fmla="*/ 6591 w 10000"/>
              <a:gd name="connsiteY17" fmla="*/ 1180 h 10000"/>
              <a:gd name="connsiteX18" fmla="*/ 6519 w 10000"/>
              <a:gd name="connsiteY18" fmla="*/ 1344 h 10000"/>
              <a:gd name="connsiteX19" fmla="*/ 6490 w 10000"/>
              <a:gd name="connsiteY19" fmla="*/ 1550 h 10000"/>
              <a:gd name="connsiteX20" fmla="*/ 6403 w 10000"/>
              <a:gd name="connsiteY20" fmla="*/ 1756 h 10000"/>
              <a:gd name="connsiteX21" fmla="*/ 6546 w 10000"/>
              <a:gd name="connsiteY21" fmla="*/ 2195 h 10000"/>
              <a:gd name="connsiteX22" fmla="*/ 6619 w 10000"/>
              <a:gd name="connsiteY22" fmla="*/ 2428 h 10000"/>
              <a:gd name="connsiteX23" fmla="*/ 6390 w 10000"/>
              <a:gd name="connsiteY23" fmla="*/ 1948 h 10000"/>
              <a:gd name="connsiteX24" fmla="*/ 6203 w 10000"/>
              <a:gd name="connsiteY24" fmla="*/ 1536 h 10000"/>
              <a:gd name="connsiteX25" fmla="*/ 6103 w 10000"/>
              <a:gd name="connsiteY25" fmla="*/ 1468 h 10000"/>
              <a:gd name="connsiteX26" fmla="*/ 5859 w 10000"/>
              <a:gd name="connsiteY26" fmla="*/ 1289 h 10000"/>
              <a:gd name="connsiteX27" fmla="*/ 5830 w 10000"/>
              <a:gd name="connsiteY27" fmla="*/ 1399 h 10000"/>
              <a:gd name="connsiteX28" fmla="*/ 5587 w 10000"/>
              <a:gd name="connsiteY28" fmla="*/ 1180 h 10000"/>
              <a:gd name="connsiteX29" fmla="*/ 5400 w 10000"/>
              <a:gd name="connsiteY29" fmla="*/ 1001 h 10000"/>
              <a:gd name="connsiteX30" fmla="*/ 5256 w 10000"/>
              <a:gd name="connsiteY30" fmla="*/ 974 h 10000"/>
              <a:gd name="connsiteX31" fmla="*/ 4942 w 10000"/>
              <a:gd name="connsiteY31" fmla="*/ 892 h 10000"/>
              <a:gd name="connsiteX32" fmla="*/ 5015 w 10000"/>
              <a:gd name="connsiteY32" fmla="*/ 1043 h 10000"/>
              <a:gd name="connsiteX33" fmla="*/ 4815 w 10000"/>
              <a:gd name="connsiteY33" fmla="*/ 809 h 10000"/>
              <a:gd name="connsiteX34" fmla="*/ 4597 w 10000"/>
              <a:gd name="connsiteY34" fmla="*/ 741 h 10000"/>
              <a:gd name="connsiteX35" fmla="*/ 4584 w 10000"/>
              <a:gd name="connsiteY35" fmla="*/ 837 h 10000"/>
              <a:gd name="connsiteX36" fmla="*/ 4341 w 10000"/>
              <a:gd name="connsiteY36" fmla="*/ 508 h 10000"/>
              <a:gd name="connsiteX37" fmla="*/ 4284 w 10000"/>
              <a:gd name="connsiteY37" fmla="*/ 576 h 10000"/>
              <a:gd name="connsiteX38" fmla="*/ 4054 w 10000"/>
              <a:gd name="connsiteY38" fmla="*/ 274 h 10000"/>
              <a:gd name="connsiteX39" fmla="*/ 4027 w 10000"/>
              <a:gd name="connsiteY39" fmla="*/ 357 h 10000"/>
              <a:gd name="connsiteX40" fmla="*/ 3753 w 10000"/>
              <a:gd name="connsiteY40" fmla="*/ 146 h 10000"/>
              <a:gd name="connsiteX41" fmla="*/ 3294 w 10000"/>
              <a:gd name="connsiteY41" fmla="*/ 0 h 10000"/>
              <a:gd name="connsiteX42" fmla="*/ 3695 w 10000"/>
              <a:gd name="connsiteY42" fmla="*/ 370 h 10000"/>
              <a:gd name="connsiteX43" fmla="*/ 4011 w 10000"/>
              <a:gd name="connsiteY43" fmla="*/ 700 h 10000"/>
              <a:gd name="connsiteX44" fmla="*/ 3997 w 10000"/>
              <a:gd name="connsiteY44" fmla="*/ 809 h 10000"/>
              <a:gd name="connsiteX45" fmla="*/ 4327 w 10000"/>
              <a:gd name="connsiteY45" fmla="*/ 1139 h 10000"/>
              <a:gd name="connsiteX46" fmla="*/ 4255 w 10000"/>
              <a:gd name="connsiteY46" fmla="*/ 1221 h 10000"/>
              <a:gd name="connsiteX47" fmla="*/ 4470 w 10000"/>
              <a:gd name="connsiteY47" fmla="*/ 1660 h 10000"/>
              <a:gd name="connsiteX48" fmla="*/ 4569 w 10000"/>
              <a:gd name="connsiteY48" fmla="*/ 1715 h 10000"/>
              <a:gd name="connsiteX49" fmla="*/ 4428 w 10000"/>
              <a:gd name="connsiteY49" fmla="*/ 1742 h 10000"/>
              <a:gd name="connsiteX50" fmla="*/ 4641 w 10000"/>
              <a:gd name="connsiteY50" fmla="*/ 2112 h 10000"/>
              <a:gd name="connsiteX51" fmla="*/ 4728 w 10000"/>
              <a:gd name="connsiteY51" fmla="*/ 2318 h 10000"/>
              <a:gd name="connsiteX52" fmla="*/ 4942 w 10000"/>
              <a:gd name="connsiteY52" fmla="*/ 2497 h 10000"/>
              <a:gd name="connsiteX53" fmla="*/ 5142 w 10000"/>
              <a:gd name="connsiteY53" fmla="*/ 2689 h 10000"/>
              <a:gd name="connsiteX54" fmla="*/ 5315 w 10000"/>
              <a:gd name="connsiteY54" fmla="*/ 2716 h 10000"/>
              <a:gd name="connsiteX55" fmla="*/ 4842 w 10000"/>
              <a:gd name="connsiteY55" fmla="*/ 2538 h 10000"/>
              <a:gd name="connsiteX56" fmla="*/ 4542 w 10000"/>
              <a:gd name="connsiteY56" fmla="*/ 2483 h 10000"/>
              <a:gd name="connsiteX57" fmla="*/ 4314 w 10000"/>
              <a:gd name="connsiteY57" fmla="*/ 2414 h 10000"/>
              <a:gd name="connsiteX58" fmla="*/ 4096 w 10000"/>
              <a:gd name="connsiteY58" fmla="*/ 2414 h 10000"/>
              <a:gd name="connsiteX59" fmla="*/ 3782 w 10000"/>
              <a:gd name="connsiteY59" fmla="*/ 2401 h 10000"/>
              <a:gd name="connsiteX60" fmla="*/ 3626 w 10000"/>
              <a:gd name="connsiteY60" fmla="*/ 2401 h 10000"/>
              <a:gd name="connsiteX61" fmla="*/ 3682 w 10000"/>
              <a:gd name="connsiteY61" fmla="*/ 2565 h 10000"/>
              <a:gd name="connsiteX62" fmla="*/ 3381 w 10000"/>
              <a:gd name="connsiteY62" fmla="*/ 2442 h 10000"/>
              <a:gd name="connsiteX63" fmla="*/ 3108 w 10000"/>
              <a:gd name="connsiteY63" fmla="*/ 2469 h 10000"/>
              <a:gd name="connsiteX64" fmla="*/ 2650 w 10000"/>
              <a:gd name="connsiteY64" fmla="*/ 2593 h 10000"/>
              <a:gd name="connsiteX65" fmla="*/ 2750 w 10000"/>
              <a:gd name="connsiteY65" fmla="*/ 2743 h 10000"/>
              <a:gd name="connsiteX66" fmla="*/ 2578 w 10000"/>
              <a:gd name="connsiteY66" fmla="*/ 2716 h 10000"/>
              <a:gd name="connsiteX67" fmla="*/ 2378 w 10000"/>
              <a:gd name="connsiteY67" fmla="*/ 2730 h 10000"/>
              <a:gd name="connsiteX68" fmla="*/ 2179 w 10000"/>
              <a:gd name="connsiteY68" fmla="*/ 2689 h 10000"/>
              <a:gd name="connsiteX69" fmla="*/ 2192 w 10000"/>
              <a:gd name="connsiteY69" fmla="*/ 2853 h 10000"/>
              <a:gd name="connsiteX70" fmla="*/ 1962 w 10000"/>
              <a:gd name="connsiteY70" fmla="*/ 2785 h 10000"/>
              <a:gd name="connsiteX71" fmla="*/ 1762 w 10000"/>
              <a:gd name="connsiteY71" fmla="*/ 2826 h 10000"/>
              <a:gd name="connsiteX72" fmla="*/ 1835 w 10000"/>
              <a:gd name="connsiteY72" fmla="*/ 2922 h 10000"/>
              <a:gd name="connsiteX73" fmla="*/ 1577 w 10000"/>
              <a:gd name="connsiteY73" fmla="*/ 2853 h 10000"/>
              <a:gd name="connsiteX74" fmla="*/ 1317 w 10000"/>
              <a:gd name="connsiteY74" fmla="*/ 2867 h 10000"/>
              <a:gd name="connsiteX75" fmla="*/ 1160 w 10000"/>
              <a:gd name="connsiteY75" fmla="*/ 2826 h 10000"/>
              <a:gd name="connsiteX76" fmla="*/ 860 w 10000"/>
              <a:gd name="connsiteY76" fmla="*/ 2826 h 10000"/>
              <a:gd name="connsiteX77" fmla="*/ 630 w 10000"/>
              <a:gd name="connsiteY77" fmla="*/ 2785 h 10000"/>
              <a:gd name="connsiteX78" fmla="*/ 401 w 10000"/>
              <a:gd name="connsiteY78" fmla="*/ 2812 h 10000"/>
              <a:gd name="connsiteX79" fmla="*/ 0 w 10000"/>
              <a:gd name="connsiteY79" fmla="*/ 2881 h 10000"/>
              <a:gd name="connsiteX80" fmla="*/ 315 w 10000"/>
              <a:gd name="connsiteY80" fmla="*/ 3032 h 10000"/>
              <a:gd name="connsiteX81" fmla="*/ 425 w 10000"/>
              <a:gd name="connsiteY81" fmla="*/ 3100 h 10000"/>
              <a:gd name="connsiteX82" fmla="*/ 759 w 10000"/>
              <a:gd name="connsiteY82" fmla="*/ 3128 h 10000"/>
              <a:gd name="connsiteX83" fmla="*/ 746 w 10000"/>
              <a:gd name="connsiteY83" fmla="*/ 3210 h 10000"/>
              <a:gd name="connsiteX84" fmla="*/ 1247 w 10000"/>
              <a:gd name="connsiteY84" fmla="*/ 3210 h 10000"/>
              <a:gd name="connsiteX85" fmla="*/ 1131 w 10000"/>
              <a:gd name="connsiteY85" fmla="*/ 3347 h 10000"/>
              <a:gd name="connsiteX86" fmla="*/ 1503 w 10000"/>
              <a:gd name="connsiteY86" fmla="*/ 3361 h 10000"/>
              <a:gd name="connsiteX87" fmla="*/ 1433 w 10000"/>
              <a:gd name="connsiteY87" fmla="*/ 3443 h 10000"/>
              <a:gd name="connsiteX88" fmla="*/ 1577 w 10000"/>
              <a:gd name="connsiteY88" fmla="*/ 3443 h 10000"/>
              <a:gd name="connsiteX89" fmla="*/ 1718 w 10000"/>
              <a:gd name="connsiteY89" fmla="*/ 3498 h 10000"/>
              <a:gd name="connsiteX90" fmla="*/ 2006 w 10000"/>
              <a:gd name="connsiteY90" fmla="*/ 3484 h 10000"/>
              <a:gd name="connsiteX91" fmla="*/ 1863 w 10000"/>
              <a:gd name="connsiteY91" fmla="*/ 3621 h 10000"/>
              <a:gd name="connsiteX92" fmla="*/ 2063 w 10000"/>
              <a:gd name="connsiteY92" fmla="*/ 3704 h 10000"/>
              <a:gd name="connsiteX93" fmla="*/ 2236 w 10000"/>
              <a:gd name="connsiteY93" fmla="*/ 3759 h 10000"/>
              <a:gd name="connsiteX94" fmla="*/ 2692 w 10000"/>
              <a:gd name="connsiteY94" fmla="*/ 3759 h 10000"/>
              <a:gd name="connsiteX95" fmla="*/ 2536 w 10000"/>
              <a:gd name="connsiteY95" fmla="*/ 3896 h 10000"/>
              <a:gd name="connsiteX96" fmla="*/ 2750 w 10000"/>
              <a:gd name="connsiteY96" fmla="*/ 4005 h 10000"/>
              <a:gd name="connsiteX97" fmla="*/ 2893 w 10000"/>
              <a:gd name="connsiteY97" fmla="*/ 4060 h 10000"/>
              <a:gd name="connsiteX98" fmla="*/ 3138 w 10000"/>
              <a:gd name="connsiteY98" fmla="*/ 4074 h 10000"/>
              <a:gd name="connsiteX99" fmla="*/ 3324 w 10000"/>
              <a:gd name="connsiteY99" fmla="*/ 4060 h 10000"/>
              <a:gd name="connsiteX100" fmla="*/ 3194 w 10000"/>
              <a:gd name="connsiteY100" fmla="*/ 4184 h 10000"/>
              <a:gd name="connsiteX101" fmla="*/ 3539 w 10000"/>
              <a:gd name="connsiteY101" fmla="*/ 4252 h 10000"/>
              <a:gd name="connsiteX102" fmla="*/ 3639 w 10000"/>
              <a:gd name="connsiteY102" fmla="*/ 4294 h 10000"/>
              <a:gd name="connsiteX103" fmla="*/ 3953 w 10000"/>
              <a:gd name="connsiteY103" fmla="*/ 4307 h 10000"/>
              <a:gd name="connsiteX104" fmla="*/ 3568 w 10000"/>
              <a:gd name="connsiteY104" fmla="*/ 4486 h 10000"/>
              <a:gd name="connsiteX105" fmla="*/ 2994 w 10000"/>
              <a:gd name="connsiteY105" fmla="*/ 4966 h 10000"/>
              <a:gd name="connsiteX106" fmla="*/ 3124 w 10000"/>
              <a:gd name="connsiteY106" fmla="*/ 5062 h 10000"/>
              <a:gd name="connsiteX107" fmla="*/ 2775 w 10000"/>
              <a:gd name="connsiteY107" fmla="*/ 5167 h 10000"/>
              <a:gd name="connsiteX108" fmla="*/ 2320 w 10000"/>
              <a:gd name="connsiteY108" fmla="*/ 5542 h 10000"/>
              <a:gd name="connsiteX109" fmla="*/ 2622 w 10000"/>
              <a:gd name="connsiteY109" fmla="*/ 5706 h 10000"/>
              <a:gd name="connsiteX110" fmla="*/ 2121 w 10000"/>
              <a:gd name="connsiteY110" fmla="*/ 5898 h 10000"/>
              <a:gd name="connsiteX111" fmla="*/ 1791 w 10000"/>
              <a:gd name="connsiteY111" fmla="*/ 6241 h 10000"/>
              <a:gd name="connsiteX112" fmla="*/ 2036 w 10000"/>
              <a:gd name="connsiteY112" fmla="*/ 6324 h 10000"/>
              <a:gd name="connsiteX113" fmla="*/ 1476 w 10000"/>
              <a:gd name="connsiteY113" fmla="*/ 6612 h 10000"/>
              <a:gd name="connsiteX114" fmla="*/ 1577 w 10000"/>
              <a:gd name="connsiteY114" fmla="*/ 6653 h 10000"/>
              <a:gd name="connsiteX115" fmla="*/ 1216 w 10000"/>
              <a:gd name="connsiteY115" fmla="*/ 6831 h 10000"/>
              <a:gd name="connsiteX116" fmla="*/ 931 w 10000"/>
              <a:gd name="connsiteY116" fmla="*/ 6996 h 10000"/>
              <a:gd name="connsiteX117" fmla="*/ 1032 w 10000"/>
              <a:gd name="connsiteY117" fmla="*/ 7023 h 10000"/>
              <a:gd name="connsiteX118" fmla="*/ 602 w 10000"/>
              <a:gd name="connsiteY118" fmla="*/ 7298 h 10000"/>
              <a:gd name="connsiteX119" fmla="*/ 300 w 10000"/>
              <a:gd name="connsiteY119" fmla="*/ 7723 h 10000"/>
              <a:gd name="connsiteX120" fmla="*/ 802 w 10000"/>
              <a:gd name="connsiteY120" fmla="*/ 7586 h 10000"/>
              <a:gd name="connsiteX121" fmla="*/ 1089 w 10000"/>
              <a:gd name="connsiteY121" fmla="*/ 7407 h 10000"/>
              <a:gd name="connsiteX122" fmla="*/ 1102 w 10000"/>
              <a:gd name="connsiteY122" fmla="*/ 7503 h 10000"/>
              <a:gd name="connsiteX123" fmla="*/ 1303 w 10000"/>
              <a:gd name="connsiteY123" fmla="*/ 7339 h 10000"/>
              <a:gd name="connsiteX124" fmla="*/ 1332 w 10000"/>
              <a:gd name="connsiteY124" fmla="*/ 7421 h 10000"/>
              <a:gd name="connsiteX125" fmla="*/ 1604 w 10000"/>
              <a:gd name="connsiteY125" fmla="*/ 7119 h 10000"/>
              <a:gd name="connsiteX126" fmla="*/ 1590 w 10000"/>
              <a:gd name="connsiteY126" fmla="*/ 7311 h 10000"/>
              <a:gd name="connsiteX127" fmla="*/ 1891 w 10000"/>
              <a:gd name="connsiteY127" fmla="*/ 7174 h 10000"/>
              <a:gd name="connsiteX128" fmla="*/ 1891 w 10000"/>
              <a:gd name="connsiteY128" fmla="*/ 7257 h 10000"/>
              <a:gd name="connsiteX129" fmla="*/ 2336 w 10000"/>
              <a:gd name="connsiteY129" fmla="*/ 6872 h 10000"/>
              <a:gd name="connsiteX130" fmla="*/ 2278 w 10000"/>
              <a:gd name="connsiteY130" fmla="*/ 7160 h 10000"/>
              <a:gd name="connsiteX131" fmla="*/ 2737 w 10000"/>
              <a:gd name="connsiteY131" fmla="*/ 7010 h 10000"/>
              <a:gd name="connsiteX132" fmla="*/ 2994 w 10000"/>
              <a:gd name="connsiteY132" fmla="*/ 6722 h 10000"/>
              <a:gd name="connsiteX133" fmla="*/ 3037 w 10000"/>
              <a:gd name="connsiteY133" fmla="*/ 7010 h 10000"/>
              <a:gd name="connsiteX134" fmla="*/ 3552 w 10000"/>
              <a:gd name="connsiteY134" fmla="*/ 6776 h 10000"/>
              <a:gd name="connsiteX135" fmla="*/ 3769 w 10000"/>
              <a:gd name="connsiteY135" fmla="*/ 6543 h 10000"/>
              <a:gd name="connsiteX136" fmla="*/ 3809 w 10000"/>
              <a:gd name="connsiteY136" fmla="*/ 6818 h 10000"/>
              <a:gd name="connsiteX137" fmla="*/ 4398 w 10000"/>
              <a:gd name="connsiteY137" fmla="*/ 6475 h 10000"/>
              <a:gd name="connsiteX138" fmla="*/ 4555 w 10000"/>
              <a:gd name="connsiteY138" fmla="*/ 6145 h 10000"/>
              <a:gd name="connsiteX139" fmla="*/ 4636 w 10000"/>
              <a:gd name="connsiteY139" fmla="*/ 6379 h 10000"/>
              <a:gd name="connsiteX140" fmla="*/ 5015 w 10000"/>
              <a:gd name="connsiteY140" fmla="*/ 6063 h 10000"/>
              <a:gd name="connsiteX141" fmla="*/ 5243 w 10000"/>
              <a:gd name="connsiteY141" fmla="*/ 5734 h 10000"/>
              <a:gd name="connsiteX142" fmla="*/ 5845 w 10000"/>
              <a:gd name="connsiteY142" fmla="*/ 4993 h 10000"/>
              <a:gd name="connsiteX143" fmla="*/ 5229 w 10000"/>
              <a:gd name="connsiteY143" fmla="*/ 5871 h 10000"/>
              <a:gd name="connsiteX144" fmla="*/ 5243 w 10000"/>
              <a:gd name="connsiteY144" fmla="*/ 6077 h 10000"/>
              <a:gd name="connsiteX145" fmla="*/ 5100 w 10000"/>
              <a:gd name="connsiteY145" fmla="*/ 6420 h 10000"/>
              <a:gd name="connsiteX146" fmla="*/ 5015 w 10000"/>
              <a:gd name="connsiteY146" fmla="*/ 6927 h 10000"/>
              <a:gd name="connsiteX147" fmla="*/ 5115 w 10000"/>
              <a:gd name="connsiteY147" fmla="*/ 6845 h 10000"/>
              <a:gd name="connsiteX148" fmla="*/ 4999 w 10000"/>
              <a:gd name="connsiteY148" fmla="*/ 7147 h 10000"/>
              <a:gd name="connsiteX149" fmla="*/ 4999 w 10000"/>
              <a:gd name="connsiteY149" fmla="*/ 7476 h 10000"/>
              <a:gd name="connsiteX150" fmla="*/ 5185 w 10000"/>
              <a:gd name="connsiteY150" fmla="*/ 7394 h 10000"/>
              <a:gd name="connsiteX151" fmla="*/ 5071 w 10000"/>
              <a:gd name="connsiteY151" fmla="*/ 7819 h 10000"/>
              <a:gd name="connsiteX152" fmla="*/ 5115 w 10000"/>
              <a:gd name="connsiteY152" fmla="*/ 8272 h 10000"/>
              <a:gd name="connsiteX153" fmla="*/ 5285 w 10000"/>
              <a:gd name="connsiteY153" fmla="*/ 8134 h 10000"/>
              <a:gd name="connsiteX154" fmla="*/ 5056 w 10000"/>
              <a:gd name="connsiteY154" fmla="*/ 8711 h 10000"/>
              <a:gd name="connsiteX155" fmla="*/ 5216 w 10000"/>
              <a:gd name="connsiteY155" fmla="*/ 8711 h 10000"/>
              <a:gd name="connsiteX156" fmla="*/ 5015 w 10000"/>
              <a:gd name="connsiteY156" fmla="*/ 8985 h 10000"/>
              <a:gd name="connsiteX157" fmla="*/ 5171 w 10000"/>
              <a:gd name="connsiteY157" fmla="*/ 8999 h 10000"/>
              <a:gd name="connsiteX158" fmla="*/ 4967 w 10000"/>
              <a:gd name="connsiteY158" fmla="*/ 9259 h 10000"/>
              <a:gd name="connsiteX159" fmla="*/ 4994 w 10000"/>
              <a:gd name="connsiteY159" fmla="*/ 9438 h 10000"/>
              <a:gd name="connsiteX160" fmla="*/ 4871 w 10000"/>
              <a:gd name="connsiteY160" fmla="*/ 9753 h 10000"/>
              <a:gd name="connsiteX161" fmla="*/ 4985 w 10000"/>
              <a:gd name="connsiteY161" fmla="*/ 10000 h 10000"/>
              <a:gd name="connsiteX162" fmla="*/ 5301 w 10000"/>
              <a:gd name="connsiteY162" fmla="*/ 9547 h 10000"/>
              <a:gd name="connsiteX163" fmla="*/ 5301 w 10000"/>
              <a:gd name="connsiteY163" fmla="*/ 9342 h 10000"/>
              <a:gd name="connsiteX164" fmla="*/ 5372 w 10000"/>
              <a:gd name="connsiteY164" fmla="*/ 9451 h 10000"/>
              <a:gd name="connsiteX165" fmla="*/ 5530 w 10000"/>
              <a:gd name="connsiteY165" fmla="*/ 8861 h 10000"/>
              <a:gd name="connsiteX166" fmla="*/ 5626 w 10000"/>
              <a:gd name="connsiteY166" fmla="*/ 8999 h 10000"/>
              <a:gd name="connsiteX167" fmla="*/ 5753 w 10000"/>
              <a:gd name="connsiteY167" fmla="*/ 8404 h 10000"/>
              <a:gd name="connsiteX168" fmla="*/ 5854 w 10000"/>
              <a:gd name="connsiteY168" fmla="*/ 8555 h 10000"/>
              <a:gd name="connsiteX169" fmla="*/ 6074 w 10000"/>
              <a:gd name="connsiteY169" fmla="*/ 8176 h 10000"/>
              <a:gd name="connsiteX170" fmla="*/ 6074 w 10000"/>
              <a:gd name="connsiteY170" fmla="*/ 7929 h 10000"/>
              <a:gd name="connsiteX171" fmla="*/ 6170 w 10000"/>
              <a:gd name="connsiteY171" fmla="*/ 8034 h 10000"/>
              <a:gd name="connsiteX172" fmla="*/ 6213 w 10000"/>
              <a:gd name="connsiteY172" fmla="*/ 8176 h 10000"/>
              <a:gd name="connsiteX173" fmla="*/ 6486 w 10000"/>
              <a:gd name="connsiteY173" fmla="*/ 7805 h 10000"/>
              <a:gd name="connsiteX174" fmla="*/ 6490 w 10000"/>
              <a:gd name="connsiteY174" fmla="*/ 7421 h 10000"/>
              <a:gd name="connsiteX175" fmla="*/ 6633 w 10000"/>
              <a:gd name="connsiteY175" fmla="*/ 7545 h 10000"/>
              <a:gd name="connsiteX176" fmla="*/ 6891 w 10000"/>
              <a:gd name="connsiteY176" fmla="*/ 7092 h 10000"/>
              <a:gd name="connsiteX177" fmla="*/ 6806 w 10000"/>
              <a:gd name="connsiteY177" fmla="*/ 6735 h 10000"/>
              <a:gd name="connsiteX178" fmla="*/ 6976 w 10000"/>
              <a:gd name="connsiteY178" fmla="*/ 6914 h 10000"/>
              <a:gd name="connsiteX179" fmla="*/ 7148 w 10000"/>
              <a:gd name="connsiteY179" fmla="*/ 6200 h 10000"/>
              <a:gd name="connsiteX180" fmla="*/ 7133 w 10000"/>
              <a:gd name="connsiteY180" fmla="*/ 5597 h 10000"/>
              <a:gd name="connsiteX181" fmla="*/ 7277 w 10000"/>
              <a:gd name="connsiteY181" fmla="*/ 6077 h 10000"/>
              <a:gd name="connsiteX182" fmla="*/ 7378 w 10000"/>
              <a:gd name="connsiteY182" fmla="*/ 5995 h 10000"/>
              <a:gd name="connsiteX183" fmla="*/ 7464 w 10000"/>
              <a:gd name="connsiteY183" fmla="*/ 6365 h 10000"/>
              <a:gd name="connsiteX184" fmla="*/ 7549 w 10000"/>
              <a:gd name="connsiteY184" fmla="*/ 6488 h 10000"/>
              <a:gd name="connsiteX185" fmla="*/ 7679 w 10000"/>
              <a:gd name="connsiteY185" fmla="*/ 6461 h 10000"/>
              <a:gd name="connsiteX186" fmla="*/ 7707 w 10000"/>
              <a:gd name="connsiteY186" fmla="*/ 6667 h 10000"/>
              <a:gd name="connsiteX187" fmla="*/ 7993 w 10000"/>
              <a:gd name="connsiteY187" fmla="*/ 6941 h 10000"/>
              <a:gd name="connsiteX188" fmla="*/ 8094 w 10000"/>
              <a:gd name="connsiteY188" fmla="*/ 6790 h 10000"/>
              <a:gd name="connsiteX189" fmla="*/ 8251 w 10000"/>
              <a:gd name="connsiteY189" fmla="*/ 7188 h 10000"/>
              <a:gd name="connsiteX190" fmla="*/ 8495 w 10000"/>
              <a:gd name="connsiteY190" fmla="*/ 7394 h 10000"/>
              <a:gd name="connsiteX191" fmla="*/ 8710 w 10000"/>
              <a:gd name="connsiteY191" fmla="*/ 7997 h 10000"/>
              <a:gd name="connsiteX192" fmla="*/ 8882 w 10000"/>
              <a:gd name="connsiteY192" fmla="*/ 8244 h 10000"/>
              <a:gd name="connsiteX193" fmla="*/ 8853 w 10000"/>
              <a:gd name="connsiteY193" fmla="*/ 7668 h 10000"/>
              <a:gd name="connsiteX194" fmla="*/ 8710 w 10000"/>
              <a:gd name="connsiteY194" fmla="*/ 7270 h 10000"/>
              <a:gd name="connsiteX195" fmla="*/ 8795 w 10000"/>
              <a:gd name="connsiteY195" fmla="*/ 7243 h 10000"/>
              <a:gd name="connsiteX196" fmla="*/ 8668 w 10000"/>
              <a:gd name="connsiteY196" fmla="*/ 6900 h 10000"/>
              <a:gd name="connsiteX197" fmla="*/ 8567 w 10000"/>
              <a:gd name="connsiteY197" fmla="*/ 6790 h 10000"/>
              <a:gd name="connsiteX198" fmla="*/ 8725 w 10000"/>
              <a:gd name="connsiteY198" fmla="*/ 6790 h 10000"/>
              <a:gd name="connsiteX199" fmla="*/ 8710 w 10000"/>
              <a:gd name="connsiteY199" fmla="*/ 6488 h 10000"/>
              <a:gd name="connsiteX200" fmla="*/ 8582 w 10000"/>
              <a:gd name="connsiteY200" fmla="*/ 6296 h 10000"/>
              <a:gd name="connsiteX201" fmla="*/ 8696 w 10000"/>
              <a:gd name="connsiteY201" fmla="*/ 6351 h 10000"/>
              <a:gd name="connsiteX202" fmla="*/ 8710 w 10000"/>
              <a:gd name="connsiteY202" fmla="*/ 5885 h 10000"/>
              <a:gd name="connsiteX203" fmla="*/ 8537 w 10000"/>
              <a:gd name="connsiteY203" fmla="*/ 5665 h 10000"/>
              <a:gd name="connsiteX204" fmla="*/ 8696 w 10000"/>
              <a:gd name="connsiteY204" fmla="*/ 5679 h 10000"/>
              <a:gd name="connsiteX205" fmla="*/ 8681 w 10000"/>
              <a:gd name="connsiteY205" fmla="*/ 5446 h 10000"/>
              <a:gd name="connsiteX206" fmla="*/ 8495 w 10000"/>
              <a:gd name="connsiteY206" fmla="*/ 5199 h 10000"/>
              <a:gd name="connsiteX207" fmla="*/ 8495 w 10000"/>
              <a:gd name="connsiteY207" fmla="*/ 5117 h 10000"/>
              <a:gd name="connsiteX208" fmla="*/ 7936 w 10000"/>
              <a:gd name="connsiteY208" fmla="*/ 4444 h 10000"/>
              <a:gd name="connsiteX209" fmla="*/ 8324 w 10000"/>
              <a:gd name="connsiteY209" fmla="*/ 4774 h 10000"/>
              <a:gd name="connsiteX210" fmla="*/ 8782 w 10000"/>
              <a:gd name="connsiteY210" fmla="*/ 5007 h 10000"/>
              <a:gd name="connsiteX211" fmla="*/ 8795 w 10000"/>
              <a:gd name="connsiteY211" fmla="*/ 4911 h 10000"/>
              <a:gd name="connsiteX212" fmla="*/ 9082 w 10000"/>
              <a:gd name="connsiteY212" fmla="*/ 5075 h 10000"/>
              <a:gd name="connsiteX213" fmla="*/ 9297 w 10000"/>
              <a:gd name="connsiteY213" fmla="*/ 5089 h 10000"/>
              <a:gd name="connsiteX214" fmla="*/ 9640 w 10000"/>
              <a:gd name="connsiteY214" fmla="*/ 5226 h 10000"/>
              <a:gd name="connsiteX215" fmla="*/ 10000 w 10000"/>
              <a:gd name="connsiteY215" fmla="*/ 5405 h 10000"/>
              <a:gd name="connsiteX216" fmla="*/ 9784 w 10000"/>
              <a:gd name="connsiteY216" fmla="*/ 5117 h 10000"/>
              <a:gd name="connsiteX217" fmla="*/ 9556 w 10000"/>
              <a:gd name="connsiteY217" fmla="*/ 4966 h 10000"/>
              <a:gd name="connsiteX218" fmla="*/ 9484 w 10000"/>
              <a:gd name="connsiteY218" fmla="*/ 4815 h 10000"/>
              <a:gd name="connsiteX219" fmla="*/ 9312 w 10000"/>
              <a:gd name="connsiteY219" fmla="*/ 4664 h 10000"/>
              <a:gd name="connsiteX220" fmla="*/ 9312 w 10000"/>
              <a:gd name="connsiteY220" fmla="*/ 4499 h 10000"/>
              <a:gd name="connsiteX221" fmla="*/ 9124 w 10000"/>
              <a:gd name="connsiteY221" fmla="*/ 4376 h 10000"/>
              <a:gd name="connsiteX222" fmla="*/ 9098 w 10000"/>
              <a:gd name="connsiteY222" fmla="*/ 4266 h 10000"/>
              <a:gd name="connsiteX223" fmla="*/ 8839 w 10000"/>
              <a:gd name="connsiteY223" fmla="*/ 4129 h 10000"/>
              <a:gd name="connsiteX224" fmla="*/ 8710 w 10000"/>
              <a:gd name="connsiteY224" fmla="*/ 3923 h 10000"/>
              <a:gd name="connsiteX225" fmla="*/ 8280 w 10000"/>
              <a:gd name="connsiteY225" fmla="*/ 3772 h 10000"/>
              <a:gd name="connsiteX226" fmla="*/ 8022 w 10000"/>
              <a:gd name="connsiteY226" fmla="*/ 3727 h 10000"/>
              <a:gd name="connsiteX227" fmla="*/ 7836 w 10000"/>
              <a:gd name="connsiteY227" fmla="*/ 3649 h 10000"/>
              <a:gd name="connsiteX228" fmla="*/ 7592 w 10000"/>
              <a:gd name="connsiteY228" fmla="*/ 3525 h 10000"/>
              <a:gd name="connsiteX229" fmla="*/ 7435 w 10000"/>
              <a:gd name="connsiteY229" fmla="*/ 3388 h 10000"/>
              <a:gd name="connsiteX230" fmla="*/ 8992 w 10000"/>
              <a:gd name="connsiteY230" fmla="*/ 2424 h 10000"/>
              <a:gd name="connsiteX0" fmla="*/ 8992 w 10000"/>
              <a:gd name="connsiteY0" fmla="*/ 2424 h 10000"/>
              <a:gd name="connsiteX1" fmla="*/ 9005 w 10000"/>
              <a:gd name="connsiteY1" fmla="*/ 2099 h 10000"/>
              <a:gd name="connsiteX2" fmla="*/ 7363 w 10000"/>
              <a:gd name="connsiteY2" fmla="*/ 3224 h 10000"/>
              <a:gd name="connsiteX3" fmla="*/ 7277 w 10000"/>
              <a:gd name="connsiteY3" fmla="*/ 2785 h 10000"/>
              <a:gd name="connsiteX4" fmla="*/ 7435 w 10000"/>
              <a:gd name="connsiteY4" fmla="*/ 1975 h 10000"/>
              <a:gd name="connsiteX5" fmla="*/ 7348 w 10000"/>
              <a:gd name="connsiteY5" fmla="*/ 1962 h 10000"/>
              <a:gd name="connsiteX6" fmla="*/ 7378 w 10000"/>
              <a:gd name="connsiteY6" fmla="*/ 1811 h 10000"/>
              <a:gd name="connsiteX7" fmla="*/ 7334 w 10000"/>
              <a:gd name="connsiteY7" fmla="*/ 1701 h 10000"/>
              <a:gd name="connsiteX8" fmla="*/ 7207 w 10000"/>
              <a:gd name="connsiteY8" fmla="*/ 1811 h 10000"/>
              <a:gd name="connsiteX9" fmla="*/ 7277 w 10000"/>
              <a:gd name="connsiteY9" fmla="*/ 1495 h 10000"/>
              <a:gd name="connsiteX10" fmla="*/ 7106 w 10000"/>
              <a:gd name="connsiteY10" fmla="*/ 1180 h 10000"/>
              <a:gd name="connsiteX11" fmla="*/ 6990 w 10000"/>
              <a:gd name="connsiteY11" fmla="*/ 1056 h 10000"/>
              <a:gd name="connsiteX12" fmla="*/ 6920 w 10000"/>
              <a:gd name="connsiteY12" fmla="*/ 837 h 10000"/>
              <a:gd name="connsiteX13" fmla="*/ 6775 w 10000"/>
              <a:gd name="connsiteY13" fmla="*/ 398 h 10000"/>
              <a:gd name="connsiteX14" fmla="*/ 6690 w 10000"/>
              <a:gd name="connsiteY14" fmla="*/ 645 h 10000"/>
              <a:gd name="connsiteX15" fmla="*/ 6706 w 10000"/>
              <a:gd name="connsiteY15" fmla="*/ 850 h 10000"/>
              <a:gd name="connsiteX16" fmla="*/ 6619 w 10000"/>
              <a:gd name="connsiteY16" fmla="*/ 1001 h 10000"/>
              <a:gd name="connsiteX17" fmla="*/ 6591 w 10000"/>
              <a:gd name="connsiteY17" fmla="*/ 1180 h 10000"/>
              <a:gd name="connsiteX18" fmla="*/ 6519 w 10000"/>
              <a:gd name="connsiteY18" fmla="*/ 1344 h 10000"/>
              <a:gd name="connsiteX19" fmla="*/ 6490 w 10000"/>
              <a:gd name="connsiteY19" fmla="*/ 1550 h 10000"/>
              <a:gd name="connsiteX20" fmla="*/ 6403 w 10000"/>
              <a:gd name="connsiteY20" fmla="*/ 1756 h 10000"/>
              <a:gd name="connsiteX21" fmla="*/ 6546 w 10000"/>
              <a:gd name="connsiteY21" fmla="*/ 2195 h 10000"/>
              <a:gd name="connsiteX22" fmla="*/ 6619 w 10000"/>
              <a:gd name="connsiteY22" fmla="*/ 2428 h 10000"/>
              <a:gd name="connsiteX23" fmla="*/ 6390 w 10000"/>
              <a:gd name="connsiteY23" fmla="*/ 1948 h 10000"/>
              <a:gd name="connsiteX24" fmla="*/ 6203 w 10000"/>
              <a:gd name="connsiteY24" fmla="*/ 1536 h 10000"/>
              <a:gd name="connsiteX25" fmla="*/ 6103 w 10000"/>
              <a:gd name="connsiteY25" fmla="*/ 1468 h 10000"/>
              <a:gd name="connsiteX26" fmla="*/ 5859 w 10000"/>
              <a:gd name="connsiteY26" fmla="*/ 1289 h 10000"/>
              <a:gd name="connsiteX27" fmla="*/ 5830 w 10000"/>
              <a:gd name="connsiteY27" fmla="*/ 1399 h 10000"/>
              <a:gd name="connsiteX28" fmla="*/ 5587 w 10000"/>
              <a:gd name="connsiteY28" fmla="*/ 1180 h 10000"/>
              <a:gd name="connsiteX29" fmla="*/ 5400 w 10000"/>
              <a:gd name="connsiteY29" fmla="*/ 1001 h 10000"/>
              <a:gd name="connsiteX30" fmla="*/ 5256 w 10000"/>
              <a:gd name="connsiteY30" fmla="*/ 974 h 10000"/>
              <a:gd name="connsiteX31" fmla="*/ 4942 w 10000"/>
              <a:gd name="connsiteY31" fmla="*/ 892 h 10000"/>
              <a:gd name="connsiteX32" fmla="*/ 5015 w 10000"/>
              <a:gd name="connsiteY32" fmla="*/ 1043 h 10000"/>
              <a:gd name="connsiteX33" fmla="*/ 4815 w 10000"/>
              <a:gd name="connsiteY33" fmla="*/ 809 h 10000"/>
              <a:gd name="connsiteX34" fmla="*/ 4597 w 10000"/>
              <a:gd name="connsiteY34" fmla="*/ 741 h 10000"/>
              <a:gd name="connsiteX35" fmla="*/ 4584 w 10000"/>
              <a:gd name="connsiteY35" fmla="*/ 837 h 10000"/>
              <a:gd name="connsiteX36" fmla="*/ 4341 w 10000"/>
              <a:gd name="connsiteY36" fmla="*/ 508 h 10000"/>
              <a:gd name="connsiteX37" fmla="*/ 4284 w 10000"/>
              <a:gd name="connsiteY37" fmla="*/ 576 h 10000"/>
              <a:gd name="connsiteX38" fmla="*/ 4054 w 10000"/>
              <a:gd name="connsiteY38" fmla="*/ 274 h 10000"/>
              <a:gd name="connsiteX39" fmla="*/ 4027 w 10000"/>
              <a:gd name="connsiteY39" fmla="*/ 357 h 10000"/>
              <a:gd name="connsiteX40" fmla="*/ 3753 w 10000"/>
              <a:gd name="connsiteY40" fmla="*/ 146 h 10000"/>
              <a:gd name="connsiteX41" fmla="*/ 3294 w 10000"/>
              <a:gd name="connsiteY41" fmla="*/ 0 h 10000"/>
              <a:gd name="connsiteX42" fmla="*/ 3695 w 10000"/>
              <a:gd name="connsiteY42" fmla="*/ 370 h 10000"/>
              <a:gd name="connsiteX43" fmla="*/ 4011 w 10000"/>
              <a:gd name="connsiteY43" fmla="*/ 700 h 10000"/>
              <a:gd name="connsiteX44" fmla="*/ 3997 w 10000"/>
              <a:gd name="connsiteY44" fmla="*/ 809 h 10000"/>
              <a:gd name="connsiteX45" fmla="*/ 4327 w 10000"/>
              <a:gd name="connsiteY45" fmla="*/ 1139 h 10000"/>
              <a:gd name="connsiteX46" fmla="*/ 4255 w 10000"/>
              <a:gd name="connsiteY46" fmla="*/ 1221 h 10000"/>
              <a:gd name="connsiteX47" fmla="*/ 4470 w 10000"/>
              <a:gd name="connsiteY47" fmla="*/ 1660 h 10000"/>
              <a:gd name="connsiteX48" fmla="*/ 4569 w 10000"/>
              <a:gd name="connsiteY48" fmla="*/ 1715 h 10000"/>
              <a:gd name="connsiteX49" fmla="*/ 4428 w 10000"/>
              <a:gd name="connsiteY49" fmla="*/ 1742 h 10000"/>
              <a:gd name="connsiteX50" fmla="*/ 4641 w 10000"/>
              <a:gd name="connsiteY50" fmla="*/ 2112 h 10000"/>
              <a:gd name="connsiteX51" fmla="*/ 4728 w 10000"/>
              <a:gd name="connsiteY51" fmla="*/ 2318 h 10000"/>
              <a:gd name="connsiteX52" fmla="*/ 4942 w 10000"/>
              <a:gd name="connsiteY52" fmla="*/ 2497 h 10000"/>
              <a:gd name="connsiteX53" fmla="*/ 5142 w 10000"/>
              <a:gd name="connsiteY53" fmla="*/ 2689 h 10000"/>
              <a:gd name="connsiteX54" fmla="*/ 5315 w 10000"/>
              <a:gd name="connsiteY54" fmla="*/ 2716 h 10000"/>
              <a:gd name="connsiteX55" fmla="*/ 4842 w 10000"/>
              <a:gd name="connsiteY55" fmla="*/ 2538 h 10000"/>
              <a:gd name="connsiteX56" fmla="*/ 4542 w 10000"/>
              <a:gd name="connsiteY56" fmla="*/ 2483 h 10000"/>
              <a:gd name="connsiteX57" fmla="*/ 4314 w 10000"/>
              <a:gd name="connsiteY57" fmla="*/ 2414 h 10000"/>
              <a:gd name="connsiteX58" fmla="*/ 4096 w 10000"/>
              <a:gd name="connsiteY58" fmla="*/ 2414 h 10000"/>
              <a:gd name="connsiteX59" fmla="*/ 3782 w 10000"/>
              <a:gd name="connsiteY59" fmla="*/ 2401 h 10000"/>
              <a:gd name="connsiteX60" fmla="*/ 3626 w 10000"/>
              <a:gd name="connsiteY60" fmla="*/ 2401 h 10000"/>
              <a:gd name="connsiteX61" fmla="*/ 3682 w 10000"/>
              <a:gd name="connsiteY61" fmla="*/ 2565 h 10000"/>
              <a:gd name="connsiteX62" fmla="*/ 3381 w 10000"/>
              <a:gd name="connsiteY62" fmla="*/ 2442 h 10000"/>
              <a:gd name="connsiteX63" fmla="*/ 3108 w 10000"/>
              <a:gd name="connsiteY63" fmla="*/ 2469 h 10000"/>
              <a:gd name="connsiteX64" fmla="*/ 2650 w 10000"/>
              <a:gd name="connsiteY64" fmla="*/ 2593 h 10000"/>
              <a:gd name="connsiteX65" fmla="*/ 2750 w 10000"/>
              <a:gd name="connsiteY65" fmla="*/ 2743 h 10000"/>
              <a:gd name="connsiteX66" fmla="*/ 2578 w 10000"/>
              <a:gd name="connsiteY66" fmla="*/ 2716 h 10000"/>
              <a:gd name="connsiteX67" fmla="*/ 2378 w 10000"/>
              <a:gd name="connsiteY67" fmla="*/ 2730 h 10000"/>
              <a:gd name="connsiteX68" fmla="*/ 2179 w 10000"/>
              <a:gd name="connsiteY68" fmla="*/ 2689 h 10000"/>
              <a:gd name="connsiteX69" fmla="*/ 2192 w 10000"/>
              <a:gd name="connsiteY69" fmla="*/ 2853 h 10000"/>
              <a:gd name="connsiteX70" fmla="*/ 1962 w 10000"/>
              <a:gd name="connsiteY70" fmla="*/ 2785 h 10000"/>
              <a:gd name="connsiteX71" fmla="*/ 1762 w 10000"/>
              <a:gd name="connsiteY71" fmla="*/ 2826 h 10000"/>
              <a:gd name="connsiteX72" fmla="*/ 1835 w 10000"/>
              <a:gd name="connsiteY72" fmla="*/ 2922 h 10000"/>
              <a:gd name="connsiteX73" fmla="*/ 1577 w 10000"/>
              <a:gd name="connsiteY73" fmla="*/ 2853 h 10000"/>
              <a:gd name="connsiteX74" fmla="*/ 1317 w 10000"/>
              <a:gd name="connsiteY74" fmla="*/ 2867 h 10000"/>
              <a:gd name="connsiteX75" fmla="*/ 1160 w 10000"/>
              <a:gd name="connsiteY75" fmla="*/ 2826 h 10000"/>
              <a:gd name="connsiteX76" fmla="*/ 860 w 10000"/>
              <a:gd name="connsiteY76" fmla="*/ 2826 h 10000"/>
              <a:gd name="connsiteX77" fmla="*/ 630 w 10000"/>
              <a:gd name="connsiteY77" fmla="*/ 2785 h 10000"/>
              <a:gd name="connsiteX78" fmla="*/ 401 w 10000"/>
              <a:gd name="connsiteY78" fmla="*/ 2812 h 10000"/>
              <a:gd name="connsiteX79" fmla="*/ 0 w 10000"/>
              <a:gd name="connsiteY79" fmla="*/ 2881 h 10000"/>
              <a:gd name="connsiteX80" fmla="*/ 315 w 10000"/>
              <a:gd name="connsiteY80" fmla="*/ 3032 h 10000"/>
              <a:gd name="connsiteX81" fmla="*/ 425 w 10000"/>
              <a:gd name="connsiteY81" fmla="*/ 3100 h 10000"/>
              <a:gd name="connsiteX82" fmla="*/ 759 w 10000"/>
              <a:gd name="connsiteY82" fmla="*/ 3128 h 10000"/>
              <a:gd name="connsiteX83" fmla="*/ 746 w 10000"/>
              <a:gd name="connsiteY83" fmla="*/ 3210 h 10000"/>
              <a:gd name="connsiteX84" fmla="*/ 1247 w 10000"/>
              <a:gd name="connsiteY84" fmla="*/ 3210 h 10000"/>
              <a:gd name="connsiteX85" fmla="*/ 1131 w 10000"/>
              <a:gd name="connsiteY85" fmla="*/ 3347 h 10000"/>
              <a:gd name="connsiteX86" fmla="*/ 1503 w 10000"/>
              <a:gd name="connsiteY86" fmla="*/ 3361 h 10000"/>
              <a:gd name="connsiteX87" fmla="*/ 1433 w 10000"/>
              <a:gd name="connsiteY87" fmla="*/ 3443 h 10000"/>
              <a:gd name="connsiteX88" fmla="*/ 1577 w 10000"/>
              <a:gd name="connsiteY88" fmla="*/ 3443 h 10000"/>
              <a:gd name="connsiteX89" fmla="*/ 1718 w 10000"/>
              <a:gd name="connsiteY89" fmla="*/ 3498 h 10000"/>
              <a:gd name="connsiteX90" fmla="*/ 2006 w 10000"/>
              <a:gd name="connsiteY90" fmla="*/ 3484 h 10000"/>
              <a:gd name="connsiteX91" fmla="*/ 1863 w 10000"/>
              <a:gd name="connsiteY91" fmla="*/ 3621 h 10000"/>
              <a:gd name="connsiteX92" fmla="*/ 2063 w 10000"/>
              <a:gd name="connsiteY92" fmla="*/ 3704 h 10000"/>
              <a:gd name="connsiteX93" fmla="*/ 2236 w 10000"/>
              <a:gd name="connsiteY93" fmla="*/ 3759 h 10000"/>
              <a:gd name="connsiteX94" fmla="*/ 2692 w 10000"/>
              <a:gd name="connsiteY94" fmla="*/ 3759 h 10000"/>
              <a:gd name="connsiteX95" fmla="*/ 2536 w 10000"/>
              <a:gd name="connsiteY95" fmla="*/ 3896 h 10000"/>
              <a:gd name="connsiteX96" fmla="*/ 2750 w 10000"/>
              <a:gd name="connsiteY96" fmla="*/ 4005 h 10000"/>
              <a:gd name="connsiteX97" fmla="*/ 2893 w 10000"/>
              <a:gd name="connsiteY97" fmla="*/ 4060 h 10000"/>
              <a:gd name="connsiteX98" fmla="*/ 3138 w 10000"/>
              <a:gd name="connsiteY98" fmla="*/ 4074 h 10000"/>
              <a:gd name="connsiteX99" fmla="*/ 3324 w 10000"/>
              <a:gd name="connsiteY99" fmla="*/ 4060 h 10000"/>
              <a:gd name="connsiteX100" fmla="*/ 3194 w 10000"/>
              <a:gd name="connsiteY100" fmla="*/ 4184 h 10000"/>
              <a:gd name="connsiteX101" fmla="*/ 3539 w 10000"/>
              <a:gd name="connsiteY101" fmla="*/ 4252 h 10000"/>
              <a:gd name="connsiteX102" fmla="*/ 3639 w 10000"/>
              <a:gd name="connsiteY102" fmla="*/ 4294 h 10000"/>
              <a:gd name="connsiteX103" fmla="*/ 3953 w 10000"/>
              <a:gd name="connsiteY103" fmla="*/ 4307 h 10000"/>
              <a:gd name="connsiteX104" fmla="*/ 3568 w 10000"/>
              <a:gd name="connsiteY104" fmla="*/ 4486 h 10000"/>
              <a:gd name="connsiteX105" fmla="*/ 2994 w 10000"/>
              <a:gd name="connsiteY105" fmla="*/ 4966 h 10000"/>
              <a:gd name="connsiteX106" fmla="*/ 3124 w 10000"/>
              <a:gd name="connsiteY106" fmla="*/ 5062 h 10000"/>
              <a:gd name="connsiteX107" fmla="*/ 2775 w 10000"/>
              <a:gd name="connsiteY107" fmla="*/ 5167 h 10000"/>
              <a:gd name="connsiteX108" fmla="*/ 2320 w 10000"/>
              <a:gd name="connsiteY108" fmla="*/ 5542 h 10000"/>
              <a:gd name="connsiteX109" fmla="*/ 2622 w 10000"/>
              <a:gd name="connsiteY109" fmla="*/ 5706 h 10000"/>
              <a:gd name="connsiteX110" fmla="*/ 2121 w 10000"/>
              <a:gd name="connsiteY110" fmla="*/ 5898 h 10000"/>
              <a:gd name="connsiteX111" fmla="*/ 1791 w 10000"/>
              <a:gd name="connsiteY111" fmla="*/ 6241 h 10000"/>
              <a:gd name="connsiteX112" fmla="*/ 2036 w 10000"/>
              <a:gd name="connsiteY112" fmla="*/ 6324 h 10000"/>
              <a:gd name="connsiteX113" fmla="*/ 1476 w 10000"/>
              <a:gd name="connsiteY113" fmla="*/ 6612 h 10000"/>
              <a:gd name="connsiteX114" fmla="*/ 1577 w 10000"/>
              <a:gd name="connsiteY114" fmla="*/ 6653 h 10000"/>
              <a:gd name="connsiteX115" fmla="*/ 1216 w 10000"/>
              <a:gd name="connsiteY115" fmla="*/ 6831 h 10000"/>
              <a:gd name="connsiteX116" fmla="*/ 931 w 10000"/>
              <a:gd name="connsiteY116" fmla="*/ 6996 h 10000"/>
              <a:gd name="connsiteX117" fmla="*/ 1032 w 10000"/>
              <a:gd name="connsiteY117" fmla="*/ 7023 h 10000"/>
              <a:gd name="connsiteX118" fmla="*/ 602 w 10000"/>
              <a:gd name="connsiteY118" fmla="*/ 7298 h 10000"/>
              <a:gd name="connsiteX119" fmla="*/ 300 w 10000"/>
              <a:gd name="connsiteY119" fmla="*/ 7723 h 10000"/>
              <a:gd name="connsiteX120" fmla="*/ 802 w 10000"/>
              <a:gd name="connsiteY120" fmla="*/ 7586 h 10000"/>
              <a:gd name="connsiteX121" fmla="*/ 1089 w 10000"/>
              <a:gd name="connsiteY121" fmla="*/ 7407 h 10000"/>
              <a:gd name="connsiteX122" fmla="*/ 1102 w 10000"/>
              <a:gd name="connsiteY122" fmla="*/ 7503 h 10000"/>
              <a:gd name="connsiteX123" fmla="*/ 1303 w 10000"/>
              <a:gd name="connsiteY123" fmla="*/ 7339 h 10000"/>
              <a:gd name="connsiteX124" fmla="*/ 1332 w 10000"/>
              <a:gd name="connsiteY124" fmla="*/ 7421 h 10000"/>
              <a:gd name="connsiteX125" fmla="*/ 1604 w 10000"/>
              <a:gd name="connsiteY125" fmla="*/ 7119 h 10000"/>
              <a:gd name="connsiteX126" fmla="*/ 1590 w 10000"/>
              <a:gd name="connsiteY126" fmla="*/ 7311 h 10000"/>
              <a:gd name="connsiteX127" fmla="*/ 1891 w 10000"/>
              <a:gd name="connsiteY127" fmla="*/ 7174 h 10000"/>
              <a:gd name="connsiteX128" fmla="*/ 1891 w 10000"/>
              <a:gd name="connsiteY128" fmla="*/ 7257 h 10000"/>
              <a:gd name="connsiteX129" fmla="*/ 2336 w 10000"/>
              <a:gd name="connsiteY129" fmla="*/ 6872 h 10000"/>
              <a:gd name="connsiteX130" fmla="*/ 2278 w 10000"/>
              <a:gd name="connsiteY130" fmla="*/ 7160 h 10000"/>
              <a:gd name="connsiteX131" fmla="*/ 2737 w 10000"/>
              <a:gd name="connsiteY131" fmla="*/ 7010 h 10000"/>
              <a:gd name="connsiteX132" fmla="*/ 2994 w 10000"/>
              <a:gd name="connsiteY132" fmla="*/ 6722 h 10000"/>
              <a:gd name="connsiteX133" fmla="*/ 3037 w 10000"/>
              <a:gd name="connsiteY133" fmla="*/ 7010 h 10000"/>
              <a:gd name="connsiteX134" fmla="*/ 3552 w 10000"/>
              <a:gd name="connsiteY134" fmla="*/ 6776 h 10000"/>
              <a:gd name="connsiteX135" fmla="*/ 3769 w 10000"/>
              <a:gd name="connsiteY135" fmla="*/ 6543 h 10000"/>
              <a:gd name="connsiteX136" fmla="*/ 3809 w 10000"/>
              <a:gd name="connsiteY136" fmla="*/ 6818 h 10000"/>
              <a:gd name="connsiteX137" fmla="*/ 4398 w 10000"/>
              <a:gd name="connsiteY137" fmla="*/ 6475 h 10000"/>
              <a:gd name="connsiteX138" fmla="*/ 4555 w 10000"/>
              <a:gd name="connsiteY138" fmla="*/ 6145 h 10000"/>
              <a:gd name="connsiteX139" fmla="*/ 4636 w 10000"/>
              <a:gd name="connsiteY139" fmla="*/ 6379 h 10000"/>
              <a:gd name="connsiteX140" fmla="*/ 5015 w 10000"/>
              <a:gd name="connsiteY140" fmla="*/ 6063 h 10000"/>
              <a:gd name="connsiteX141" fmla="*/ 5243 w 10000"/>
              <a:gd name="connsiteY141" fmla="*/ 5734 h 10000"/>
              <a:gd name="connsiteX142" fmla="*/ 5845 w 10000"/>
              <a:gd name="connsiteY142" fmla="*/ 4993 h 10000"/>
              <a:gd name="connsiteX143" fmla="*/ 5229 w 10000"/>
              <a:gd name="connsiteY143" fmla="*/ 5871 h 10000"/>
              <a:gd name="connsiteX144" fmla="*/ 5243 w 10000"/>
              <a:gd name="connsiteY144" fmla="*/ 6077 h 10000"/>
              <a:gd name="connsiteX145" fmla="*/ 5100 w 10000"/>
              <a:gd name="connsiteY145" fmla="*/ 6420 h 10000"/>
              <a:gd name="connsiteX146" fmla="*/ 5015 w 10000"/>
              <a:gd name="connsiteY146" fmla="*/ 6927 h 10000"/>
              <a:gd name="connsiteX147" fmla="*/ 5115 w 10000"/>
              <a:gd name="connsiteY147" fmla="*/ 6845 h 10000"/>
              <a:gd name="connsiteX148" fmla="*/ 4999 w 10000"/>
              <a:gd name="connsiteY148" fmla="*/ 7147 h 10000"/>
              <a:gd name="connsiteX149" fmla="*/ 4999 w 10000"/>
              <a:gd name="connsiteY149" fmla="*/ 7476 h 10000"/>
              <a:gd name="connsiteX150" fmla="*/ 5185 w 10000"/>
              <a:gd name="connsiteY150" fmla="*/ 7394 h 10000"/>
              <a:gd name="connsiteX151" fmla="*/ 5071 w 10000"/>
              <a:gd name="connsiteY151" fmla="*/ 7819 h 10000"/>
              <a:gd name="connsiteX152" fmla="*/ 5115 w 10000"/>
              <a:gd name="connsiteY152" fmla="*/ 8272 h 10000"/>
              <a:gd name="connsiteX153" fmla="*/ 5285 w 10000"/>
              <a:gd name="connsiteY153" fmla="*/ 8134 h 10000"/>
              <a:gd name="connsiteX154" fmla="*/ 5056 w 10000"/>
              <a:gd name="connsiteY154" fmla="*/ 8711 h 10000"/>
              <a:gd name="connsiteX155" fmla="*/ 5216 w 10000"/>
              <a:gd name="connsiteY155" fmla="*/ 8711 h 10000"/>
              <a:gd name="connsiteX156" fmla="*/ 5015 w 10000"/>
              <a:gd name="connsiteY156" fmla="*/ 8985 h 10000"/>
              <a:gd name="connsiteX157" fmla="*/ 5171 w 10000"/>
              <a:gd name="connsiteY157" fmla="*/ 8999 h 10000"/>
              <a:gd name="connsiteX158" fmla="*/ 4967 w 10000"/>
              <a:gd name="connsiteY158" fmla="*/ 9259 h 10000"/>
              <a:gd name="connsiteX159" fmla="*/ 4994 w 10000"/>
              <a:gd name="connsiteY159" fmla="*/ 9438 h 10000"/>
              <a:gd name="connsiteX160" fmla="*/ 4871 w 10000"/>
              <a:gd name="connsiteY160" fmla="*/ 9753 h 10000"/>
              <a:gd name="connsiteX161" fmla="*/ 4985 w 10000"/>
              <a:gd name="connsiteY161" fmla="*/ 10000 h 10000"/>
              <a:gd name="connsiteX162" fmla="*/ 5301 w 10000"/>
              <a:gd name="connsiteY162" fmla="*/ 9547 h 10000"/>
              <a:gd name="connsiteX163" fmla="*/ 5301 w 10000"/>
              <a:gd name="connsiteY163" fmla="*/ 9342 h 10000"/>
              <a:gd name="connsiteX164" fmla="*/ 5372 w 10000"/>
              <a:gd name="connsiteY164" fmla="*/ 9451 h 10000"/>
              <a:gd name="connsiteX165" fmla="*/ 5530 w 10000"/>
              <a:gd name="connsiteY165" fmla="*/ 8861 h 10000"/>
              <a:gd name="connsiteX166" fmla="*/ 5626 w 10000"/>
              <a:gd name="connsiteY166" fmla="*/ 8999 h 10000"/>
              <a:gd name="connsiteX167" fmla="*/ 5753 w 10000"/>
              <a:gd name="connsiteY167" fmla="*/ 8404 h 10000"/>
              <a:gd name="connsiteX168" fmla="*/ 5854 w 10000"/>
              <a:gd name="connsiteY168" fmla="*/ 8555 h 10000"/>
              <a:gd name="connsiteX169" fmla="*/ 6074 w 10000"/>
              <a:gd name="connsiteY169" fmla="*/ 8176 h 10000"/>
              <a:gd name="connsiteX170" fmla="*/ 6074 w 10000"/>
              <a:gd name="connsiteY170" fmla="*/ 7929 h 10000"/>
              <a:gd name="connsiteX171" fmla="*/ 6170 w 10000"/>
              <a:gd name="connsiteY171" fmla="*/ 8034 h 10000"/>
              <a:gd name="connsiteX172" fmla="*/ 6213 w 10000"/>
              <a:gd name="connsiteY172" fmla="*/ 8176 h 10000"/>
              <a:gd name="connsiteX173" fmla="*/ 6486 w 10000"/>
              <a:gd name="connsiteY173" fmla="*/ 7805 h 10000"/>
              <a:gd name="connsiteX174" fmla="*/ 6490 w 10000"/>
              <a:gd name="connsiteY174" fmla="*/ 7421 h 10000"/>
              <a:gd name="connsiteX175" fmla="*/ 6633 w 10000"/>
              <a:gd name="connsiteY175" fmla="*/ 7545 h 10000"/>
              <a:gd name="connsiteX176" fmla="*/ 6891 w 10000"/>
              <a:gd name="connsiteY176" fmla="*/ 7092 h 10000"/>
              <a:gd name="connsiteX177" fmla="*/ 6806 w 10000"/>
              <a:gd name="connsiteY177" fmla="*/ 6735 h 10000"/>
              <a:gd name="connsiteX178" fmla="*/ 6976 w 10000"/>
              <a:gd name="connsiteY178" fmla="*/ 6914 h 10000"/>
              <a:gd name="connsiteX179" fmla="*/ 7148 w 10000"/>
              <a:gd name="connsiteY179" fmla="*/ 6200 h 10000"/>
              <a:gd name="connsiteX180" fmla="*/ 7133 w 10000"/>
              <a:gd name="connsiteY180" fmla="*/ 5597 h 10000"/>
              <a:gd name="connsiteX181" fmla="*/ 7277 w 10000"/>
              <a:gd name="connsiteY181" fmla="*/ 6077 h 10000"/>
              <a:gd name="connsiteX182" fmla="*/ 7378 w 10000"/>
              <a:gd name="connsiteY182" fmla="*/ 5995 h 10000"/>
              <a:gd name="connsiteX183" fmla="*/ 7464 w 10000"/>
              <a:gd name="connsiteY183" fmla="*/ 6365 h 10000"/>
              <a:gd name="connsiteX184" fmla="*/ 7549 w 10000"/>
              <a:gd name="connsiteY184" fmla="*/ 6488 h 10000"/>
              <a:gd name="connsiteX185" fmla="*/ 7679 w 10000"/>
              <a:gd name="connsiteY185" fmla="*/ 6461 h 10000"/>
              <a:gd name="connsiteX186" fmla="*/ 7707 w 10000"/>
              <a:gd name="connsiteY186" fmla="*/ 6667 h 10000"/>
              <a:gd name="connsiteX187" fmla="*/ 7993 w 10000"/>
              <a:gd name="connsiteY187" fmla="*/ 6941 h 10000"/>
              <a:gd name="connsiteX188" fmla="*/ 8094 w 10000"/>
              <a:gd name="connsiteY188" fmla="*/ 6790 h 10000"/>
              <a:gd name="connsiteX189" fmla="*/ 8251 w 10000"/>
              <a:gd name="connsiteY189" fmla="*/ 7188 h 10000"/>
              <a:gd name="connsiteX190" fmla="*/ 8495 w 10000"/>
              <a:gd name="connsiteY190" fmla="*/ 7394 h 10000"/>
              <a:gd name="connsiteX191" fmla="*/ 8710 w 10000"/>
              <a:gd name="connsiteY191" fmla="*/ 7997 h 10000"/>
              <a:gd name="connsiteX192" fmla="*/ 8882 w 10000"/>
              <a:gd name="connsiteY192" fmla="*/ 8244 h 10000"/>
              <a:gd name="connsiteX193" fmla="*/ 8853 w 10000"/>
              <a:gd name="connsiteY193" fmla="*/ 7668 h 10000"/>
              <a:gd name="connsiteX194" fmla="*/ 8710 w 10000"/>
              <a:gd name="connsiteY194" fmla="*/ 7270 h 10000"/>
              <a:gd name="connsiteX195" fmla="*/ 8795 w 10000"/>
              <a:gd name="connsiteY195" fmla="*/ 7243 h 10000"/>
              <a:gd name="connsiteX196" fmla="*/ 8668 w 10000"/>
              <a:gd name="connsiteY196" fmla="*/ 6900 h 10000"/>
              <a:gd name="connsiteX197" fmla="*/ 8567 w 10000"/>
              <a:gd name="connsiteY197" fmla="*/ 6790 h 10000"/>
              <a:gd name="connsiteX198" fmla="*/ 8725 w 10000"/>
              <a:gd name="connsiteY198" fmla="*/ 6790 h 10000"/>
              <a:gd name="connsiteX199" fmla="*/ 8710 w 10000"/>
              <a:gd name="connsiteY199" fmla="*/ 6488 h 10000"/>
              <a:gd name="connsiteX200" fmla="*/ 8582 w 10000"/>
              <a:gd name="connsiteY200" fmla="*/ 6296 h 10000"/>
              <a:gd name="connsiteX201" fmla="*/ 8696 w 10000"/>
              <a:gd name="connsiteY201" fmla="*/ 6351 h 10000"/>
              <a:gd name="connsiteX202" fmla="*/ 8710 w 10000"/>
              <a:gd name="connsiteY202" fmla="*/ 5885 h 10000"/>
              <a:gd name="connsiteX203" fmla="*/ 8537 w 10000"/>
              <a:gd name="connsiteY203" fmla="*/ 5665 h 10000"/>
              <a:gd name="connsiteX204" fmla="*/ 8696 w 10000"/>
              <a:gd name="connsiteY204" fmla="*/ 5679 h 10000"/>
              <a:gd name="connsiteX205" fmla="*/ 8681 w 10000"/>
              <a:gd name="connsiteY205" fmla="*/ 5446 h 10000"/>
              <a:gd name="connsiteX206" fmla="*/ 8495 w 10000"/>
              <a:gd name="connsiteY206" fmla="*/ 5199 h 10000"/>
              <a:gd name="connsiteX207" fmla="*/ 8495 w 10000"/>
              <a:gd name="connsiteY207" fmla="*/ 5117 h 10000"/>
              <a:gd name="connsiteX208" fmla="*/ 7936 w 10000"/>
              <a:gd name="connsiteY208" fmla="*/ 4444 h 10000"/>
              <a:gd name="connsiteX209" fmla="*/ 8324 w 10000"/>
              <a:gd name="connsiteY209" fmla="*/ 4774 h 10000"/>
              <a:gd name="connsiteX210" fmla="*/ 8782 w 10000"/>
              <a:gd name="connsiteY210" fmla="*/ 5007 h 10000"/>
              <a:gd name="connsiteX211" fmla="*/ 8795 w 10000"/>
              <a:gd name="connsiteY211" fmla="*/ 4911 h 10000"/>
              <a:gd name="connsiteX212" fmla="*/ 9082 w 10000"/>
              <a:gd name="connsiteY212" fmla="*/ 5075 h 10000"/>
              <a:gd name="connsiteX213" fmla="*/ 9297 w 10000"/>
              <a:gd name="connsiteY213" fmla="*/ 5089 h 10000"/>
              <a:gd name="connsiteX214" fmla="*/ 9640 w 10000"/>
              <a:gd name="connsiteY214" fmla="*/ 5226 h 10000"/>
              <a:gd name="connsiteX215" fmla="*/ 10000 w 10000"/>
              <a:gd name="connsiteY215" fmla="*/ 5405 h 10000"/>
              <a:gd name="connsiteX216" fmla="*/ 9784 w 10000"/>
              <a:gd name="connsiteY216" fmla="*/ 5117 h 10000"/>
              <a:gd name="connsiteX217" fmla="*/ 9556 w 10000"/>
              <a:gd name="connsiteY217" fmla="*/ 4966 h 10000"/>
              <a:gd name="connsiteX218" fmla="*/ 9484 w 10000"/>
              <a:gd name="connsiteY218" fmla="*/ 4815 h 10000"/>
              <a:gd name="connsiteX219" fmla="*/ 9312 w 10000"/>
              <a:gd name="connsiteY219" fmla="*/ 4664 h 10000"/>
              <a:gd name="connsiteX220" fmla="*/ 9312 w 10000"/>
              <a:gd name="connsiteY220" fmla="*/ 4499 h 10000"/>
              <a:gd name="connsiteX221" fmla="*/ 9124 w 10000"/>
              <a:gd name="connsiteY221" fmla="*/ 4376 h 10000"/>
              <a:gd name="connsiteX222" fmla="*/ 9098 w 10000"/>
              <a:gd name="connsiteY222" fmla="*/ 4266 h 10000"/>
              <a:gd name="connsiteX223" fmla="*/ 8839 w 10000"/>
              <a:gd name="connsiteY223" fmla="*/ 4129 h 10000"/>
              <a:gd name="connsiteX224" fmla="*/ 8710 w 10000"/>
              <a:gd name="connsiteY224" fmla="*/ 3923 h 10000"/>
              <a:gd name="connsiteX225" fmla="*/ 8280 w 10000"/>
              <a:gd name="connsiteY225" fmla="*/ 3772 h 10000"/>
              <a:gd name="connsiteX226" fmla="*/ 8022 w 10000"/>
              <a:gd name="connsiteY226" fmla="*/ 3727 h 10000"/>
              <a:gd name="connsiteX227" fmla="*/ 7836 w 10000"/>
              <a:gd name="connsiteY227" fmla="*/ 3649 h 10000"/>
              <a:gd name="connsiteX228" fmla="*/ 7592 w 10000"/>
              <a:gd name="connsiteY228" fmla="*/ 3525 h 10000"/>
              <a:gd name="connsiteX229" fmla="*/ 7435 w 10000"/>
              <a:gd name="connsiteY229" fmla="*/ 3388 h 10000"/>
              <a:gd name="connsiteX230" fmla="*/ 8992 w 10000"/>
              <a:gd name="connsiteY230" fmla="*/ 2424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10000" h="10000">
                <a:moveTo>
                  <a:pt x="8992" y="2424"/>
                </a:moveTo>
                <a:cubicBezTo>
                  <a:pt x="8982" y="2378"/>
                  <a:pt x="9014" y="2145"/>
                  <a:pt x="9005" y="2099"/>
                </a:cubicBezTo>
                <a:lnTo>
                  <a:pt x="7363" y="3224"/>
                </a:lnTo>
                <a:cubicBezTo>
                  <a:pt x="7334" y="3078"/>
                  <a:pt x="7306" y="2931"/>
                  <a:pt x="7277" y="2785"/>
                </a:cubicBezTo>
                <a:cubicBezTo>
                  <a:pt x="7330" y="2515"/>
                  <a:pt x="7382" y="2245"/>
                  <a:pt x="7435" y="1975"/>
                </a:cubicBezTo>
                <a:cubicBezTo>
                  <a:pt x="7406" y="1971"/>
                  <a:pt x="7377" y="1966"/>
                  <a:pt x="7348" y="1962"/>
                </a:cubicBezTo>
                <a:cubicBezTo>
                  <a:pt x="7359" y="1912"/>
                  <a:pt x="7368" y="1861"/>
                  <a:pt x="7378" y="1811"/>
                </a:cubicBezTo>
                <a:cubicBezTo>
                  <a:pt x="7363" y="1774"/>
                  <a:pt x="7348" y="1738"/>
                  <a:pt x="7334" y="1701"/>
                </a:cubicBezTo>
                <a:cubicBezTo>
                  <a:pt x="7292" y="1738"/>
                  <a:pt x="7247" y="1774"/>
                  <a:pt x="7207" y="1811"/>
                </a:cubicBezTo>
                <a:cubicBezTo>
                  <a:pt x="7229" y="1706"/>
                  <a:pt x="7254" y="1600"/>
                  <a:pt x="7277" y="1495"/>
                </a:cubicBezTo>
                <a:lnTo>
                  <a:pt x="7106" y="1180"/>
                </a:lnTo>
                <a:cubicBezTo>
                  <a:pt x="7066" y="1139"/>
                  <a:pt x="7028" y="1097"/>
                  <a:pt x="6990" y="1056"/>
                </a:cubicBezTo>
                <a:cubicBezTo>
                  <a:pt x="6967" y="983"/>
                  <a:pt x="6942" y="910"/>
                  <a:pt x="6920" y="837"/>
                </a:cubicBezTo>
                <a:cubicBezTo>
                  <a:pt x="6871" y="691"/>
                  <a:pt x="6824" y="544"/>
                  <a:pt x="6775" y="398"/>
                </a:cubicBezTo>
                <a:cubicBezTo>
                  <a:pt x="6747" y="480"/>
                  <a:pt x="6719" y="563"/>
                  <a:pt x="6690" y="645"/>
                </a:cubicBezTo>
                <a:cubicBezTo>
                  <a:pt x="6696" y="713"/>
                  <a:pt x="6699" y="782"/>
                  <a:pt x="6706" y="850"/>
                </a:cubicBezTo>
                <a:cubicBezTo>
                  <a:pt x="6676" y="900"/>
                  <a:pt x="6647" y="951"/>
                  <a:pt x="6619" y="1001"/>
                </a:cubicBezTo>
                <a:cubicBezTo>
                  <a:pt x="6610" y="1061"/>
                  <a:pt x="6600" y="1120"/>
                  <a:pt x="6591" y="1180"/>
                </a:cubicBezTo>
                <a:cubicBezTo>
                  <a:pt x="6566" y="1235"/>
                  <a:pt x="6542" y="1289"/>
                  <a:pt x="6519" y="1344"/>
                </a:cubicBezTo>
                <a:cubicBezTo>
                  <a:pt x="6509" y="1413"/>
                  <a:pt x="6499" y="1481"/>
                  <a:pt x="6490" y="1550"/>
                </a:cubicBezTo>
                <a:cubicBezTo>
                  <a:pt x="6461" y="1619"/>
                  <a:pt x="6432" y="1687"/>
                  <a:pt x="6403" y="1756"/>
                </a:cubicBezTo>
                <a:cubicBezTo>
                  <a:pt x="6450" y="1902"/>
                  <a:pt x="6499" y="2049"/>
                  <a:pt x="6546" y="2195"/>
                </a:cubicBezTo>
                <a:cubicBezTo>
                  <a:pt x="6571" y="2273"/>
                  <a:pt x="6595" y="2350"/>
                  <a:pt x="6619" y="2428"/>
                </a:cubicBezTo>
                <a:cubicBezTo>
                  <a:pt x="6542" y="2268"/>
                  <a:pt x="6467" y="2108"/>
                  <a:pt x="6390" y="1948"/>
                </a:cubicBezTo>
                <a:cubicBezTo>
                  <a:pt x="6327" y="1811"/>
                  <a:pt x="6266" y="1673"/>
                  <a:pt x="6203" y="1536"/>
                </a:cubicBezTo>
                <a:cubicBezTo>
                  <a:pt x="6170" y="1513"/>
                  <a:pt x="6136" y="1491"/>
                  <a:pt x="6103" y="1468"/>
                </a:cubicBezTo>
                <a:lnTo>
                  <a:pt x="5859" y="1289"/>
                </a:lnTo>
                <a:cubicBezTo>
                  <a:pt x="5849" y="1326"/>
                  <a:pt x="5840" y="1362"/>
                  <a:pt x="5830" y="1399"/>
                </a:cubicBezTo>
                <a:lnTo>
                  <a:pt x="5587" y="1180"/>
                </a:lnTo>
                <a:cubicBezTo>
                  <a:pt x="5525" y="1120"/>
                  <a:pt x="5462" y="1061"/>
                  <a:pt x="5400" y="1001"/>
                </a:cubicBezTo>
                <a:lnTo>
                  <a:pt x="5256" y="974"/>
                </a:lnTo>
                <a:lnTo>
                  <a:pt x="4942" y="892"/>
                </a:lnTo>
                <a:cubicBezTo>
                  <a:pt x="4967" y="942"/>
                  <a:pt x="4989" y="993"/>
                  <a:pt x="5015" y="1043"/>
                </a:cubicBezTo>
                <a:cubicBezTo>
                  <a:pt x="4947" y="965"/>
                  <a:pt x="4881" y="887"/>
                  <a:pt x="4815" y="809"/>
                </a:cubicBezTo>
                <a:lnTo>
                  <a:pt x="4597" y="741"/>
                </a:lnTo>
                <a:cubicBezTo>
                  <a:pt x="4593" y="773"/>
                  <a:pt x="4588" y="805"/>
                  <a:pt x="4584" y="837"/>
                </a:cubicBezTo>
                <a:lnTo>
                  <a:pt x="4341" y="508"/>
                </a:lnTo>
                <a:cubicBezTo>
                  <a:pt x="4323" y="531"/>
                  <a:pt x="4302" y="553"/>
                  <a:pt x="4284" y="576"/>
                </a:cubicBezTo>
                <a:cubicBezTo>
                  <a:pt x="4208" y="475"/>
                  <a:pt x="4130" y="375"/>
                  <a:pt x="4054" y="274"/>
                </a:cubicBezTo>
                <a:cubicBezTo>
                  <a:pt x="4045" y="302"/>
                  <a:pt x="4036" y="329"/>
                  <a:pt x="4027" y="357"/>
                </a:cubicBezTo>
                <a:lnTo>
                  <a:pt x="3753" y="146"/>
                </a:lnTo>
                <a:lnTo>
                  <a:pt x="3294" y="0"/>
                </a:lnTo>
                <a:lnTo>
                  <a:pt x="3695" y="370"/>
                </a:lnTo>
                <a:lnTo>
                  <a:pt x="4011" y="700"/>
                </a:lnTo>
                <a:cubicBezTo>
                  <a:pt x="4006" y="736"/>
                  <a:pt x="4001" y="773"/>
                  <a:pt x="3997" y="809"/>
                </a:cubicBezTo>
                <a:lnTo>
                  <a:pt x="4327" y="1139"/>
                </a:lnTo>
                <a:cubicBezTo>
                  <a:pt x="4302" y="1166"/>
                  <a:pt x="4278" y="1194"/>
                  <a:pt x="4255" y="1221"/>
                </a:cubicBezTo>
                <a:cubicBezTo>
                  <a:pt x="4327" y="1367"/>
                  <a:pt x="4398" y="1514"/>
                  <a:pt x="4470" y="1660"/>
                </a:cubicBezTo>
                <a:cubicBezTo>
                  <a:pt x="4503" y="1678"/>
                  <a:pt x="4535" y="1697"/>
                  <a:pt x="4569" y="1715"/>
                </a:cubicBezTo>
                <a:lnTo>
                  <a:pt x="4428" y="1742"/>
                </a:lnTo>
                <a:lnTo>
                  <a:pt x="4641" y="2112"/>
                </a:lnTo>
                <a:cubicBezTo>
                  <a:pt x="4670" y="2181"/>
                  <a:pt x="4698" y="2249"/>
                  <a:pt x="4728" y="2318"/>
                </a:cubicBezTo>
                <a:cubicBezTo>
                  <a:pt x="4797" y="2378"/>
                  <a:pt x="4871" y="2437"/>
                  <a:pt x="4942" y="2497"/>
                </a:cubicBezTo>
                <a:lnTo>
                  <a:pt x="5142" y="2689"/>
                </a:lnTo>
                <a:lnTo>
                  <a:pt x="5315" y="2716"/>
                </a:lnTo>
                <a:lnTo>
                  <a:pt x="4842" y="2538"/>
                </a:lnTo>
                <a:lnTo>
                  <a:pt x="4542" y="2483"/>
                </a:lnTo>
                <a:lnTo>
                  <a:pt x="4314" y="2414"/>
                </a:lnTo>
                <a:lnTo>
                  <a:pt x="4096" y="2414"/>
                </a:lnTo>
                <a:lnTo>
                  <a:pt x="3782" y="2401"/>
                </a:lnTo>
                <a:lnTo>
                  <a:pt x="3626" y="2401"/>
                </a:lnTo>
                <a:cubicBezTo>
                  <a:pt x="3644" y="2456"/>
                  <a:pt x="3662" y="2510"/>
                  <a:pt x="3682" y="2565"/>
                </a:cubicBezTo>
                <a:lnTo>
                  <a:pt x="3381" y="2442"/>
                </a:lnTo>
                <a:lnTo>
                  <a:pt x="3108" y="2469"/>
                </a:lnTo>
                <a:lnTo>
                  <a:pt x="2650" y="2593"/>
                </a:lnTo>
                <a:cubicBezTo>
                  <a:pt x="2683" y="2643"/>
                  <a:pt x="2717" y="2693"/>
                  <a:pt x="2750" y="2743"/>
                </a:cubicBezTo>
                <a:lnTo>
                  <a:pt x="2578" y="2716"/>
                </a:lnTo>
                <a:lnTo>
                  <a:pt x="2378" y="2730"/>
                </a:lnTo>
                <a:lnTo>
                  <a:pt x="2179" y="2689"/>
                </a:lnTo>
                <a:cubicBezTo>
                  <a:pt x="2182" y="2744"/>
                  <a:pt x="2188" y="2798"/>
                  <a:pt x="2192" y="2853"/>
                </a:cubicBezTo>
                <a:lnTo>
                  <a:pt x="1962" y="2785"/>
                </a:lnTo>
                <a:lnTo>
                  <a:pt x="1762" y="2826"/>
                </a:lnTo>
                <a:cubicBezTo>
                  <a:pt x="1787" y="2858"/>
                  <a:pt x="1809" y="2890"/>
                  <a:pt x="1835" y="2922"/>
                </a:cubicBezTo>
                <a:lnTo>
                  <a:pt x="1577" y="2853"/>
                </a:lnTo>
                <a:lnTo>
                  <a:pt x="1317" y="2867"/>
                </a:lnTo>
                <a:lnTo>
                  <a:pt x="1160" y="2826"/>
                </a:lnTo>
                <a:lnTo>
                  <a:pt x="860" y="2826"/>
                </a:lnTo>
                <a:lnTo>
                  <a:pt x="630" y="2785"/>
                </a:lnTo>
                <a:lnTo>
                  <a:pt x="401" y="2812"/>
                </a:lnTo>
                <a:lnTo>
                  <a:pt x="0" y="2881"/>
                </a:lnTo>
                <a:lnTo>
                  <a:pt x="315" y="3032"/>
                </a:lnTo>
                <a:cubicBezTo>
                  <a:pt x="351" y="3055"/>
                  <a:pt x="388" y="3077"/>
                  <a:pt x="425" y="3100"/>
                </a:cubicBezTo>
                <a:lnTo>
                  <a:pt x="759" y="3128"/>
                </a:lnTo>
                <a:cubicBezTo>
                  <a:pt x="755" y="3155"/>
                  <a:pt x="750" y="3183"/>
                  <a:pt x="746" y="3210"/>
                </a:cubicBezTo>
                <a:lnTo>
                  <a:pt x="1247" y="3210"/>
                </a:lnTo>
                <a:cubicBezTo>
                  <a:pt x="1209" y="3256"/>
                  <a:pt x="1169" y="3301"/>
                  <a:pt x="1131" y="3347"/>
                </a:cubicBezTo>
                <a:lnTo>
                  <a:pt x="1503" y="3361"/>
                </a:lnTo>
                <a:cubicBezTo>
                  <a:pt x="1481" y="3388"/>
                  <a:pt x="1456" y="3416"/>
                  <a:pt x="1433" y="3443"/>
                </a:cubicBezTo>
                <a:lnTo>
                  <a:pt x="1577" y="3443"/>
                </a:lnTo>
                <a:lnTo>
                  <a:pt x="1718" y="3498"/>
                </a:lnTo>
                <a:lnTo>
                  <a:pt x="2006" y="3484"/>
                </a:lnTo>
                <a:cubicBezTo>
                  <a:pt x="1958" y="3530"/>
                  <a:pt x="1910" y="3575"/>
                  <a:pt x="1863" y="3621"/>
                </a:cubicBezTo>
                <a:lnTo>
                  <a:pt x="2063" y="3704"/>
                </a:lnTo>
                <a:cubicBezTo>
                  <a:pt x="2122" y="3722"/>
                  <a:pt x="2179" y="3741"/>
                  <a:pt x="2236" y="3759"/>
                </a:cubicBezTo>
                <a:lnTo>
                  <a:pt x="2692" y="3759"/>
                </a:lnTo>
                <a:cubicBezTo>
                  <a:pt x="2641" y="3805"/>
                  <a:pt x="2587" y="3850"/>
                  <a:pt x="2536" y="3896"/>
                </a:cubicBezTo>
                <a:lnTo>
                  <a:pt x="2750" y="4005"/>
                </a:lnTo>
                <a:lnTo>
                  <a:pt x="2893" y="4060"/>
                </a:lnTo>
                <a:lnTo>
                  <a:pt x="3138" y="4074"/>
                </a:lnTo>
                <a:lnTo>
                  <a:pt x="3324" y="4060"/>
                </a:lnTo>
                <a:cubicBezTo>
                  <a:pt x="3281" y="4101"/>
                  <a:pt x="3238" y="4143"/>
                  <a:pt x="3194" y="4184"/>
                </a:cubicBezTo>
                <a:lnTo>
                  <a:pt x="3539" y="4252"/>
                </a:lnTo>
                <a:lnTo>
                  <a:pt x="3639" y="4294"/>
                </a:lnTo>
                <a:lnTo>
                  <a:pt x="3953" y="4307"/>
                </a:lnTo>
                <a:lnTo>
                  <a:pt x="3568" y="4486"/>
                </a:lnTo>
                <a:lnTo>
                  <a:pt x="2994" y="4966"/>
                </a:lnTo>
                <a:lnTo>
                  <a:pt x="3124" y="5062"/>
                </a:lnTo>
                <a:lnTo>
                  <a:pt x="2775" y="5167"/>
                </a:lnTo>
                <a:lnTo>
                  <a:pt x="2320" y="5542"/>
                </a:lnTo>
                <a:lnTo>
                  <a:pt x="2622" y="5706"/>
                </a:lnTo>
                <a:lnTo>
                  <a:pt x="2121" y="5898"/>
                </a:lnTo>
                <a:lnTo>
                  <a:pt x="1791" y="6241"/>
                </a:lnTo>
                <a:lnTo>
                  <a:pt x="2036" y="6324"/>
                </a:lnTo>
                <a:lnTo>
                  <a:pt x="1476" y="6612"/>
                </a:lnTo>
                <a:cubicBezTo>
                  <a:pt x="1509" y="6626"/>
                  <a:pt x="1543" y="6639"/>
                  <a:pt x="1577" y="6653"/>
                </a:cubicBezTo>
                <a:lnTo>
                  <a:pt x="1216" y="6831"/>
                </a:lnTo>
                <a:lnTo>
                  <a:pt x="931" y="6996"/>
                </a:lnTo>
                <a:lnTo>
                  <a:pt x="1032" y="7023"/>
                </a:lnTo>
                <a:lnTo>
                  <a:pt x="602" y="7298"/>
                </a:lnTo>
                <a:lnTo>
                  <a:pt x="300" y="7723"/>
                </a:lnTo>
                <a:lnTo>
                  <a:pt x="802" y="7586"/>
                </a:lnTo>
                <a:lnTo>
                  <a:pt x="1089" y="7407"/>
                </a:lnTo>
                <a:cubicBezTo>
                  <a:pt x="1093" y="7439"/>
                  <a:pt x="1098" y="7471"/>
                  <a:pt x="1102" y="7503"/>
                </a:cubicBezTo>
                <a:lnTo>
                  <a:pt x="1303" y="7339"/>
                </a:lnTo>
                <a:cubicBezTo>
                  <a:pt x="1312" y="7366"/>
                  <a:pt x="1323" y="7394"/>
                  <a:pt x="1332" y="7421"/>
                </a:cubicBezTo>
                <a:cubicBezTo>
                  <a:pt x="1422" y="7320"/>
                  <a:pt x="1514" y="7220"/>
                  <a:pt x="1604" y="7119"/>
                </a:cubicBezTo>
                <a:cubicBezTo>
                  <a:pt x="1599" y="7183"/>
                  <a:pt x="1595" y="7247"/>
                  <a:pt x="1590" y="7311"/>
                </a:cubicBezTo>
                <a:lnTo>
                  <a:pt x="1891" y="7174"/>
                </a:lnTo>
                <a:lnTo>
                  <a:pt x="1891" y="7257"/>
                </a:lnTo>
                <a:lnTo>
                  <a:pt x="2336" y="6872"/>
                </a:lnTo>
                <a:cubicBezTo>
                  <a:pt x="2316" y="6968"/>
                  <a:pt x="2297" y="7064"/>
                  <a:pt x="2278" y="7160"/>
                </a:cubicBezTo>
                <a:lnTo>
                  <a:pt x="2737" y="7010"/>
                </a:lnTo>
                <a:lnTo>
                  <a:pt x="2994" y="6722"/>
                </a:lnTo>
                <a:cubicBezTo>
                  <a:pt x="3007" y="6818"/>
                  <a:pt x="3024" y="6914"/>
                  <a:pt x="3037" y="7010"/>
                </a:cubicBezTo>
                <a:lnTo>
                  <a:pt x="3552" y="6776"/>
                </a:lnTo>
                <a:lnTo>
                  <a:pt x="3769" y="6543"/>
                </a:lnTo>
                <a:cubicBezTo>
                  <a:pt x="3782" y="6635"/>
                  <a:pt x="3796" y="6726"/>
                  <a:pt x="3809" y="6818"/>
                </a:cubicBezTo>
                <a:lnTo>
                  <a:pt x="4398" y="6475"/>
                </a:lnTo>
                <a:cubicBezTo>
                  <a:pt x="4450" y="6365"/>
                  <a:pt x="4503" y="6255"/>
                  <a:pt x="4555" y="6145"/>
                </a:cubicBezTo>
                <a:cubicBezTo>
                  <a:pt x="4583" y="6223"/>
                  <a:pt x="4609" y="6301"/>
                  <a:pt x="4636" y="6379"/>
                </a:cubicBezTo>
                <a:lnTo>
                  <a:pt x="5015" y="6063"/>
                </a:lnTo>
                <a:lnTo>
                  <a:pt x="5243" y="5734"/>
                </a:lnTo>
                <a:lnTo>
                  <a:pt x="5845" y="4993"/>
                </a:lnTo>
                <a:lnTo>
                  <a:pt x="5229" y="5871"/>
                </a:lnTo>
                <a:cubicBezTo>
                  <a:pt x="5234" y="5940"/>
                  <a:pt x="5238" y="6008"/>
                  <a:pt x="5243" y="6077"/>
                </a:cubicBezTo>
                <a:cubicBezTo>
                  <a:pt x="5196" y="6191"/>
                  <a:pt x="5147" y="6306"/>
                  <a:pt x="5100" y="6420"/>
                </a:cubicBezTo>
                <a:cubicBezTo>
                  <a:pt x="5073" y="6589"/>
                  <a:pt x="5043" y="6758"/>
                  <a:pt x="5015" y="6927"/>
                </a:cubicBezTo>
                <a:cubicBezTo>
                  <a:pt x="5048" y="6900"/>
                  <a:pt x="5081" y="6872"/>
                  <a:pt x="5115" y="6845"/>
                </a:cubicBezTo>
                <a:cubicBezTo>
                  <a:pt x="5075" y="6946"/>
                  <a:pt x="5037" y="7046"/>
                  <a:pt x="4999" y="7147"/>
                </a:cubicBezTo>
                <a:lnTo>
                  <a:pt x="4999" y="7476"/>
                </a:lnTo>
                <a:lnTo>
                  <a:pt x="5185" y="7394"/>
                </a:lnTo>
                <a:cubicBezTo>
                  <a:pt x="5147" y="7536"/>
                  <a:pt x="5111" y="7677"/>
                  <a:pt x="5071" y="7819"/>
                </a:cubicBezTo>
                <a:cubicBezTo>
                  <a:pt x="5085" y="7970"/>
                  <a:pt x="5100" y="8121"/>
                  <a:pt x="5115" y="8272"/>
                </a:cubicBezTo>
                <a:lnTo>
                  <a:pt x="5285" y="8134"/>
                </a:lnTo>
                <a:cubicBezTo>
                  <a:pt x="5209" y="8326"/>
                  <a:pt x="5133" y="8519"/>
                  <a:pt x="5056" y="8711"/>
                </a:cubicBezTo>
                <a:lnTo>
                  <a:pt x="5216" y="8711"/>
                </a:lnTo>
                <a:cubicBezTo>
                  <a:pt x="5147" y="8802"/>
                  <a:pt x="5082" y="8894"/>
                  <a:pt x="5015" y="8985"/>
                </a:cubicBezTo>
                <a:lnTo>
                  <a:pt x="5171" y="8999"/>
                </a:lnTo>
                <a:lnTo>
                  <a:pt x="4967" y="9259"/>
                </a:lnTo>
                <a:cubicBezTo>
                  <a:pt x="4976" y="9319"/>
                  <a:pt x="4985" y="9378"/>
                  <a:pt x="4994" y="9438"/>
                </a:cubicBezTo>
                <a:cubicBezTo>
                  <a:pt x="4953" y="9543"/>
                  <a:pt x="4913" y="9648"/>
                  <a:pt x="4871" y="9753"/>
                </a:cubicBezTo>
                <a:cubicBezTo>
                  <a:pt x="4910" y="9835"/>
                  <a:pt x="4947" y="9918"/>
                  <a:pt x="4985" y="10000"/>
                </a:cubicBezTo>
                <a:lnTo>
                  <a:pt x="5301" y="9547"/>
                </a:lnTo>
                <a:lnTo>
                  <a:pt x="5301" y="9342"/>
                </a:lnTo>
                <a:cubicBezTo>
                  <a:pt x="5324" y="9378"/>
                  <a:pt x="5348" y="9415"/>
                  <a:pt x="5372" y="9451"/>
                </a:cubicBezTo>
                <a:cubicBezTo>
                  <a:pt x="5425" y="9254"/>
                  <a:pt x="5476" y="9058"/>
                  <a:pt x="5530" y="8861"/>
                </a:cubicBezTo>
                <a:lnTo>
                  <a:pt x="5626" y="8999"/>
                </a:lnTo>
                <a:cubicBezTo>
                  <a:pt x="5668" y="8801"/>
                  <a:pt x="5712" y="8602"/>
                  <a:pt x="5753" y="8404"/>
                </a:cubicBezTo>
                <a:cubicBezTo>
                  <a:pt x="5787" y="8454"/>
                  <a:pt x="5821" y="8505"/>
                  <a:pt x="5854" y="8555"/>
                </a:cubicBezTo>
                <a:cubicBezTo>
                  <a:pt x="5929" y="8429"/>
                  <a:pt x="6001" y="8302"/>
                  <a:pt x="6074" y="8176"/>
                </a:cubicBezTo>
                <a:lnTo>
                  <a:pt x="6074" y="7929"/>
                </a:lnTo>
                <a:cubicBezTo>
                  <a:pt x="6107" y="7964"/>
                  <a:pt x="6138" y="7999"/>
                  <a:pt x="6170" y="8034"/>
                </a:cubicBezTo>
                <a:cubicBezTo>
                  <a:pt x="6183" y="8081"/>
                  <a:pt x="6199" y="8129"/>
                  <a:pt x="6213" y="8176"/>
                </a:cubicBezTo>
                <a:lnTo>
                  <a:pt x="6486" y="7805"/>
                </a:lnTo>
                <a:cubicBezTo>
                  <a:pt x="6487" y="7677"/>
                  <a:pt x="6489" y="7549"/>
                  <a:pt x="6490" y="7421"/>
                </a:cubicBezTo>
                <a:cubicBezTo>
                  <a:pt x="6538" y="7462"/>
                  <a:pt x="6585" y="7504"/>
                  <a:pt x="6633" y="7545"/>
                </a:cubicBezTo>
                <a:cubicBezTo>
                  <a:pt x="6719" y="7394"/>
                  <a:pt x="6804" y="7243"/>
                  <a:pt x="6891" y="7092"/>
                </a:cubicBezTo>
                <a:cubicBezTo>
                  <a:pt x="6863" y="6973"/>
                  <a:pt x="6833" y="6854"/>
                  <a:pt x="6806" y="6735"/>
                </a:cubicBezTo>
                <a:cubicBezTo>
                  <a:pt x="6862" y="6795"/>
                  <a:pt x="6920" y="6854"/>
                  <a:pt x="6976" y="6914"/>
                </a:cubicBezTo>
                <a:cubicBezTo>
                  <a:pt x="7034" y="6676"/>
                  <a:pt x="7090" y="6438"/>
                  <a:pt x="7148" y="6200"/>
                </a:cubicBezTo>
                <a:cubicBezTo>
                  <a:pt x="7142" y="5999"/>
                  <a:pt x="7139" y="5798"/>
                  <a:pt x="7133" y="5597"/>
                </a:cubicBezTo>
                <a:cubicBezTo>
                  <a:pt x="7182" y="5757"/>
                  <a:pt x="7229" y="5917"/>
                  <a:pt x="7277" y="6077"/>
                </a:cubicBezTo>
                <a:cubicBezTo>
                  <a:pt x="7312" y="6050"/>
                  <a:pt x="7343" y="6022"/>
                  <a:pt x="7378" y="5995"/>
                </a:cubicBezTo>
                <a:cubicBezTo>
                  <a:pt x="7407" y="6118"/>
                  <a:pt x="7435" y="6242"/>
                  <a:pt x="7464" y="6365"/>
                </a:cubicBezTo>
                <a:cubicBezTo>
                  <a:pt x="7491" y="6406"/>
                  <a:pt x="7521" y="6447"/>
                  <a:pt x="7549" y="6488"/>
                </a:cubicBezTo>
                <a:lnTo>
                  <a:pt x="7679" y="6461"/>
                </a:lnTo>
                <a:cubicBezTo>
                  <a:pt x="7688" y="6530"/>
                  <a:pt x="7697" y="6598"/>
                  <a:pt x="7707" y="6667"/>
                </a:cubicBezTo>
                <a:cubicBezTo>
                  <a:pt x="7803" y="6758"/>
                  <a:pt x="7897" y="6850"/>
                  <a:pt x="7993" y="6941"/>
                </a:cubicBezTo>
                <a:cubicBezTo>
                  <a:pt x="8027" y="6891"/>
                  <a:pt x="8060" y="6840"/>
                  <a:pt x="8094" y="6790"/>
                </a:cubicBezTo>
                <a:cubicBezTo>
                  <a:pt x="8145" y="6923"/>
                  <a:pt x="8200" y="7055"/>
                  <a:pt x="8251" y="7188"/>
                </a:cubicBezTo>
                <a:lnTo>
                  <a:pt x="8495" y="7394"/>
                </a:lnTo>
                <a:cubicBezTo>
                  <a:pt x="8567" y="7595"/>
                  <a:pt x="8638" y="7796"/>
                  <a:pt x="8710" y="7997"/>
                </a:cubicBezTo>
                <a:cubicBezTo>
                  <a:pt x="8768" y="8079"/>
                  <a:pt x="8824" y="8162"/>
                  <a:pt x="8882" y="8244"/>
                </a:cubicBezTo>
                <a:cubicBezTo>
                  <a:pt x="8873" y="8052"/>
                  <a:pt x="8862" y="7860"/>
                  <a:pt x="8853" y="7668"/>
                </a:cubicBezTo>
                <a:cubicBezTo>
                  <a:pt x="8806" y="7535"/>
                  <a:pt x="8757" y="7403"/>
                  <a:pt x="8710" y="7270"/>
                </a:cubicBezTo>
                <a:lnTo>
                  <a:pt x="8795" y="7243"/>
                </a:lnTo>
                <a:cubicBezTo>
                  <a:pt x="8753" y="7129"/>
                  <a:pt x="8710" y="7014"/>
                  <a:pt x="8668" y="6900"/>
                </a:cubicBezTo>
                <a:lnTo>
                  <a:pt x="8567" y="6790"/>
                </a:lnTo>
                <a:lnTo>
                  <a:pt x="8725" y="6790"/>
                </a:lnTo>
                <a:cubicBezTo>
                  <a:pt x="8719" y="6689"/>
                  <a:pt x="8715" y="6589"/>
                  <a:pt x="8710" y="6488"/>
                </a:cubicBezTo>
                <a:cubicBezTo>
                  <a:pt x="8668" y="6424"/>
                  <a:pt x="8624" y="6360"/>
                  <a:pt x="8582" y="6296"/>
                </a:cubicBezTo>
                <a:lnTo>
                  <a:pt x="8696" y="6351"/>
                </a:lnTo>
                <a:cubicBezTo>
                  <a:pt x="8701" y="6196"/>
                  <a:pt x="8706" y="6040"/>
                  <a:pt x="8710" y="5885"/>
                </a:cubicBezTo>
                <a:cubicBezTo>
                  <a:pt x="8652" y="5812"/>
                  <a:pt x="8595" y="5738"/>
                  <a:pt x="8537" y="5665"/>
                </a:cubicBezTo>
                <a:lnTo>
                  <a:pt x="8696" y="5679"/>
                </a:lnTo>
                <a:cubicBezTo>
                  <a:pt x="8691" y="5601"/>
                  <a:pt x="8687" y="5524"/>
                  <a:pt x="8681" y="5446"/>
                </a:cubicBezTo>
                <a:lnTo>
                  <a:pt x="8495" y="5199"/>
                </a:lnTo>
                <a:lnTo>
                  <a:pt x="8495" y="5117"/>
                </a:lnTo>
                <a:lnTo>
                  <a:pt x="7936" y="4444"/>
                </a:lnTo>
                <a:lnTo>
                  <a:pt x="8324" y="4774"/>
                </a:lnTo>
                <a:lnTo>
                  <a:pt x="8782" y="5007"/>
                </a:lnTo>
                <a:cubicBezTo>
                  <a:pt x="8786" y="4975"/>
                  <a:pt x="8791" y="4943"/>
                  <a:pt x="8795" y="4911"/>
                </a:cubicBezTo>
                <a:lnTo>
                  <a:pt x="9082" y="5075"/>
                </a:lnTo>
                <a:lnTo>
                  <a:pt x="9297" y="5089"/>
                </a:lnTo>
                <a:lnTo>
                  <a:pt x="9640" y="5226"/>
                </a:lnTo>
                <a:lnTo>
                  <a:pt x="10000" y="5405"/>
                </a:lnTo>
                <a:cubicBezTo>
                  <a:pt x="9927" y="5309"/>
                  <a:pt x="9857" y="5213"/>
                  <a:pt x="9784" y="5117"/>
                </a:cubicBezTo>
                <a:lnTo>
                  <a:pt x="9556" y="4966"/>
                </a:lnTo>
                <a:cubicBezTo>
                  <a:pt x="9531" y="4916"/>
                  <a:pt x="9507" y="4865"/>
                  <a:pt x="9484" y="4815"/>
                </a:cubicBezTo>
                <a:cubicBezTo>
                  <a:pt x="9426" y="4765"/>
                  <a:pt x="9370" y="4714"/>
                  <a:pt x="9312" y="4664"/>
                </a:cubicBezTo>
                <a:lnTo>
                  <a:pt x="9312" y="4499"/>
                </a:lnTo>
                <a:lnTo>
                  <a:pt x="9124" y="4376"/>
                </a:lnTo>
                <a:cubicBezTo>
                  <a:pt x="9115" y="4339"/>
                  <a:pt x="9107" y="4303"/>
                  <a:pt x="9098" y="4266"/>
                </a:cubicBezTo>
                <a:lnTo>
                  <a:pt x="8839" y="4129"/>
                </a:lnTo>
                <a:cubicBezTo>
                  <a:pt x="8795" y="4060"/>
                  <a:pt x="8753" y="3992"/>
                  <a:pt x="8710" y="3923"/>
                </a:cubicBezTo>
                <a:lnTo>
                  <a:pt x="8280" y="3772"/>
                </a:lnTo>
                <a:lnTo>
                  <a:pt x="8022" y="3727"/>
                </a:lnTo>
                <a:lnTo>
                  <a:pt x="7836" y="3649"/>
                </a:lnTo>
                <a:lnTo>
                  <a:pt x="7592" y="3525"/>
                </a:lnTo>
                <a:cubicBezTo>
                  <a:pt x="7540" y="3479"/>
                  <a:pt x="7487" y="3434"/>
                  <a:pt x="7435" y="3388"/>
                </a:cubicBezTo>
                <a:lnTo>
                  <a:pt x="8992" y="2424"/>
                </a:lnTo>
                <a:close/>
              </a:path>
            </a:pathLst>
          </a:custGeom>
          <a:gradFill flip="none" rotWithShape="1">
            <a:gsLst>
              <a:gs pos="0">
                <a:schemeClr val="accent3"/>
              </a:gs>
              <a:gs pos="100000">
                <a:schemeClr val="accent3">
                  <a:lumMod val="5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pic>
        <p:nvPicPr>
          <p:cNvPr id="38" name="Picture 26" descr="haba5"/>
          <p:cNvPicPr>
            <a:picLocks noChangeAspect="1" noChangeArrowheads="1"/>
          </p:cNvPicPr>
          <p:nvPr userDrawn="1"/>
        </p:nvPicPr>
        <p:blipFill>
          <a:blip r:embed="rId4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 l="4482" t="7396" r="-1764" b="-4976"/>
          <a:stretch>
            <a:fillRect/>
          </a:stretch>
        </p:blipFill>
        <p:spPr bwMode="gray">
          <a:xfrm flipH="1">
            <a:off x="8740864" y="3598935"/>
            <a:ext cx="518488" cy="520287"/>
          </a:xfrm>
          <a:prstGeom prst="rect">
            <a:avLst/>
          </a:prstGeom>
          <a:noFill/>
        </p:spPr>
      </p:pic>
      <p:sp>
        <p:nvSpPr>
          <p:cNvPr id="39" name="Freeform 127"/>
          <p:cNvSpPr>
            <a:spLocks/>
          </p:cNvSpPr>
          <p:nvPr userDrawn="1"/>
        </p:nvSpPr>
        <p:spPr bwMode="gray">
          <a:xfrm rot="18189064" flipH="1" flipV="1">
            <a:off x="715764" y="2609859"/>
            <a:ext cx="400654" cy="559387"/>
          </a:xfrm>
          <a:custGeom>
            <a:avLst/>
            <a:gdLst>
              <a:gd name="connsiteX0" fmla="*/ 9741 w 9864"/>
              <a:gd name="connsiteY0" fmla="*/ 850 h 10000"/>
              <a:gd name="connsiteX1" fmla="*/ 9864 w 9864"/>
              <a:gd name="connsiteY1" fmla="*/ 338 h 10000"/>
              <a:gd name="connsiteX2" fmla="*/ 9605 w 9864"/>
              <a:gd name="connsiteY2" fmla="*/ 384 h 10000"/>
              <a:gd name="connsiteX3" fmla="*/ 9475 w 9864"/>
              <a:gd name="connsiteY3" fmla="*/ 494 h 10000"/>
              <a:gd name="connsiteX4" fmla="*/ 9227 w 9864"/>
              <a:gd name="connsiteY4" fmla="*/ 576 h 10000"/>
              <a:gd name="connsiteX5" fmla="*/ 5920 w 9864"/>
              <a:gd name="connsiteY5" fmla="*/ 2730 h 10000"/>
              <a:gd name="connsiteX6" fmla="*/ 5395 w 9864"/>
              <a:gd name="connsiteY6" fmla="*/ 3224 h 10000"/>
              <a:gd name="connsiteX7" fmla="*/ 5332 w 9864"/>
              <a:gd name="connsiteY7" fmla="*/ 2785 h 10000"/>
              <a:gd name="connsiteX8" fmla="*/ 5448 w 9864"/>
              <a:gd name="connsiteY8" fmla="*/ 1975 h 10000"/>
              <a:gd name="connsiteX9" fmla="*/ 5385 w 9864"/>
              <a:gd name="connsiteY9" fmla="*/ 1962 h 10000"/>
              <a:gd name="connsiteX10" fmla="*/ 5406 w 9864"/>
              <a:gd name="connsiteY10" fmla="*/ 1811 h 10000"/>
              <a:gd name="connsiteX11" fmla="*/ 5374 w 9864"/>
              <a:gd name="connsiteY11" fmla="*/ 1701 h 10000"/>
              <a:gd name="connsiteX12" fmla="*/ 5280 w 9864"/>
              <a:gd name="connsiteY12" fmla="*/ 1811 h 10000"/>
              <a:gd name="connsiteX13" fmla="*/ 5332 w 9864"/>
              <a:gd name="connsiteY13" fmla="*/ 1495 h 10000"/>
              <a:gd name="connsiteX14" fmla="*/ 5206 w 9864"/>
              <a:gd name="connsiteY14" fmla="*/ 1180 h 10000"/>
              <a:gd name="connsiteX15" fmla="*/ 5122 w 9864"/>
              <a:gd name="connsiteY15" fmla="*/ 1056 h 10000"/>
              <a:gd name="connsiteX16" fmla="*/ 5070 w 9864"/>
              <a:gd name="connsiteY16" fmla="*/ 837 h 10000"/>
              <a:gd name="connsiteX17" fmla="*/ 4965 w 9864"/>
              <a:gd name="connsiteY17" fmla="*/ 398 h 10000"/>
              <a:gd name="connsiteX18" fmla="*/ 4902 w 9864"/>
              <a:gd name="connsiteY18" fmla="*/ 645 h 10000"/>
              <a:gd name="connsiteX19" fmla="*/ 4913 w 9864"/>
              <a:gd name="connsiteY19" fmla="*/ 850 h 10000"/>
              <a:gd name="connsiteX20" fmla="*/ 4850 w 9864"/>
              <a:gd name="connsiteY20" fmla="*/ 1001 h 10000"/>
              <a:gd name="connsiteX21" fmla="*/ 4829 w 9864"/>
              <a:gd name="connsiteY21" fmla="*/ 1180 h 10000"/>
              <a:gd name="connsiteX22" fmla="*/ 4776 w 9864"/>
              <a:gd name="connsiteY22" fmla="*/ 1344 h 10000"/>
              <a:gd name="connsiteX23" fmla="*/ 4755 w 9864"/>
              <a:gd name="connsiteY23" fmla="*/ 1550 h 10000"/>
              <a:gd name="connsiteX24" fmla="*/ 4692 w 9864"/>
              <a:gd name="connsiteY24" fmla="*/ 1756 h 10000"/>
              <a:gd name="connsiteX25" fmla="*/ 4797 w 9864"/>
              <a:gd name="connsiteY25" fmla="*/ 2195 h 10000"/>
              <a:gd name="connsiteX26" fmla="*/ 4850 w 9864"/>
              <a:gd name="connsiteY26" fmla="*/ 2428 h 10000"/>
              <a:gd name="connsiteX27" fmla="*/ 4682 w 9864"/>
              <a:gd name="connsiteY27" fmla="*/ 1948 h 10000"/>
              <a:gd name="connsiteX28" fmla="*/ 4545 w 9864"/>
              <a:gd name="connsiteY28" fmla="*/ 1536 h 10000"/>
              <a:gd name="connsiteX29" fmla="*/ 4472 w 9864"/>
              <a:gd name="connsiteY29" fmla="*/ 1468 h 10000"/>
              <a:gd name="connsiteX30" fmla="*/ 4293 w 9864"/>
              <a:gd name="connsiteY30" fmla="*/ 1289 h 10000"/>
              <a:gd name="connsiteX31" fmla="*/ 4272 w 9864"/>
              <a:gd name="connsiteY31" fmla="*/ 1399 h 10000"/>
              <a:gd name="connsiteX32" fmla="*/ 4094 w 9864"/>
              <a:gd name="connsiteY32" fmla="*/ 1180 h 10000"/>
              <a:gd name="connsiteX33" fmla="*/ 3957 w 9864"/>
              <a:gd name="connsiteY33" fmla="*/ 1001 h 10000"/>
              <a:gd name="connsiteX34" fmla="*/ 3852 w 9864"/>
              <a:gd name="connsiteY34" fmla="*/ 974 h 10000"/>
              <a:gd name="connsiteX35" fmla="*/ 3621 w 9864"/>
              <a:gd name="connsiteY35" fmla="*/ 892 h 10000"/>
              <a:gd name="connsiteX36" fmla="*/ 3674 w 9864"/>
              <a:gd name="connsiteY36" fmla="*/ 1043 h 10000"/>
              <a:gd name="connsiteX37" fmla="*/ 3527 w 9864"/>
              <a:gd name="connsiteY37" fmla="*/ 809 h 10000"/>
              <a:gd name="connsiteX38" fmla="*/ 3369 w 9864"/>
              <a:gd name="connsiteY38" fmla="*/ 741 h 10000"/>
              <a:gd name="connsiteX39" fmla="*/ 3359 w 9864"/>
              <a:gd name="connsiteY39" fmla="*/ 837 h 10000"/>
              <a:gd name="connsiteX40" fmla="*/ 3181 w 9864"/>
              <a:gd name="connsiteY40" fmla="*/ 508 h 10000"/>
              <a:gd name="connsiteX41" fmla="*/ 3139 w 9864"/>
              <a:gd name="connsiteY41" fmla="*/ 576 h 10000"/>
              <a:gd name="connsiteX42" fmla="*/ 2971 w 9864"/>
              <a:gd name="connsiteY42" fmla="*/ 274 h 10000"/>
              <a:gd name="connsiteX43" fmla="*/ 2950 w 9864"/>
              <a:gd name="connsiteY43" fmla="*/ 357 h 10000"/>
              <a:gd name="connsiteX44" fmla="*/ 2750 w 9864"/>
              <a:gd name="connsiteY44" fmla="*/ 146 h 10000"/>
              <a:gd name="connsiteX45" fmla="*/ 2414 w 9864"/>
              <a:gd name="connsiteY45" fmla="*/ 0 h 10000"/>
              <a:gd name="connsiteX46" fmla="*/ 2708 w 9864"/>
              <a:gd name="connsiteY46" fmla="*/ 370 h 10000"/>
              <a:gd name="connsiteX47" fmla="*/ 2939 w 9864"/>
              <a:gd name="connsiteY47" fmla="*/ 700 h 10000"/>
              <a:gd name="connsiteX48" fmla="*/ 2929 w 9864"/>
              <a:gd name="connsiteY48" fmla="*/ 809 h 10000"/>
              <a:gd name="connsiteX49" fmla="*/ 3170 w 9864"/>
              <a:gd name="connsiteY49" fmla="*/ 1139 h 10000"/>
              <a:gd name="connsiteX50" fmla="*/ 3118 w 9864"/>
              <a:gd name="connsiteY50" fmla="*/ 1221 h 10000"/>
              <a:gd name="connsiteX51" fmla="*/ 3275 w 9864"/>
              <a:gd name="connsiteY51" fmla="*/ 1660 h 10000"/>
              <a:gd name="connsiteX52" fmla="*/ 3348 w 9864"/>
              <a:gd name="connsiteY52" fmla="*/ 1715 h 10000"/>
              <a:gd name="connsiteX53" fmla="*/ 3244 w 9864"/>
              <a:gd name="connsiteY53" fmla="*/ 1742 h 10000"/>
              <a:gd name="connsiteX54" fmla="*/ 3401 w 9864"/>
              <a:gd name="connsiteY54" fmla="*/ 2112 h 10000"/>
              <a:gd name="connsiteX55" fmla="*/ 3464 w 9864"/>
              <a:gd name="connsiteY55" fmla="*/ 2318 h 10000"/>
              <a:gd name="connsiteX56" fmla="*/ 3621 w 9864"/>
              <a:gd name="connsiteY56" fmla="*/ 2497 h 10000"/>
              <a:gd name="connsiteX57" fmla="*/ 3768 w 9864"/>
              <a:gd name="connsiteY57" fmla="*/ 2689 h 10000"/>
              <a:gd name="connsiteX58" fmla="*/ 3894 w 9864"/>
              <a:gd name="connsiteY58" fmla="*/ 2716 h 10000"/>
              <a:gd name="connsiteX59" fmla="*/ 3548 w 9864"/>
              <a:gd name="connsiteY59" fmla="*/ 2538 h 10000"/>
              <a:gd name="connsiteX60" fmla="*/ 3328 w 9864"/>
              <a:gd name="connsiteY60" fmla="*/ 2483 h 10000"/>
              <a:gd name="connsiteX61" fmla="*/ 3160 w 9864"/>
              <a:gd name="connsiteY61" fmla="*/ 2414 h 10000"/>
              <a:gd name="connsiteX62" fmla="*/ 3002 w 9864"/>
              <a:gd name="connsiteY62" fmla="*/ 2414 h 10000"/>
              <a:gd name="connsiteX63" fmla="*/ 2771 w 9864"/>
              <a:gd name="connsiteY63" fmla="*/ 2401 h 10000"/>
              <a:gd name="connsiteX64" fmla="*/ 2656 w 9864"/>
              <a:gd name="connsiteY64" fmla="*/ 2401 h 10000"/>
              <a:gd name="connsiteX65" fmla="*/ 2698 w 9864"/>
              <a:gd name="connsiteY65" fmla="*/ 2565 h 10000"/>
              <a:gd name="connsiteX66" fmla="*/ 2477 w 9864"/>
              <a:gd name="connsiteY66" fmla="*/ 2442 h 10000"/>
              <a:gd name="connsiteX67" fmla="*/ 2278 w 9864"/>
              <a:gd name="connsiteY67" fmla="*/ 2469 h 10000"/>
              <a:gd name="connsiteX68" fmla="*/ 1942 w 9864"/>
              <a:gd name="connsiteY68" fmla="*/ 2593 h 10000"/>
              <a:gd name="connsiteX69" fmla="*/ 2015 w 9864"/>
              <a:gd name="connsiteY69" fmla="*/ 2743 h 10000"/>
              <a:gd name="connsiteX70" fmla="*/ 1889 w 9864"/>
              <a:gd name="connsiteY70" fmla="*/ 2716 h 10000"/>
              <a:gd name="connsiteX71" fmla="*/ 1742 w 9864"/>
              <a:gd name="connsiteY71" fmla="*/ 2730 h 10000"/>
              <a:gd name="connsiteX72" fmla="*/ 1596 w 9864"/>
              <a:gd name="connsiteY72" fmla="*/ 2689 h 10000"/>
              <a:gd name="connsiteX73" fmla="*/ 1606 w 9864"/>
              <a:gd name="connsiteY73" fmla="*/ 2853 h 10000"/>
              <a:gd name="connsiteX74" fmla="*/ 1438 w 9864"/>
              <a:gd name="connsiteY74" fmla="*/ 2785 h 10000"/>
              <a:gd name="connsiteX75" fmla="*/ 1291 w 9864"/>
              <a:gd name="connsiteY75" fmla="*/ 2826 h 10000"/>
              <a:gd name="connsiteX76" fmla="*/ 1344 w 9864"/>
              <a:gd name="connsiteY76" fmla="*/ 2922 h 10000"/>
              <a:gd name="connsiteX77" fmla="*/ 1155 w 9864"/>
              <a:gd name="connsiteY77" fmla="*/ 2853 h 10000"/>
              <a:gd name="connsiteX78" fmla="*/ 966 w 9864"/>
              <a:gd name="connsiteY78" fmla="*/ 2867 h 10000"/>
              <a:gd name="connsiteX79" fmla="*/ 850 w 9864"/>
              <a:gd name="connsiteY79" fmla="*/ 2826 h 10000"/>
              <a:gd name="connsiteX80" fmla="*/ 630 w 9864"/>
              <a:gd name="connsiteY80" fmla="*/ 2826 h 10000"/>
              <a:gd name="connsiteX81" fmla="*/ 462 w 9864"/>
              <a:gd name="connsiteY81" fmla="*/ 2785 h 10000"/>
              <a:gd name="connsiteX82" fmla="*/ 294 w 9864"/>
              <a:gd name="connsiteY82" fmla="*/ 2812 h 10000"/>
              <a:gd name="connsiteX83" fmla="*/ 0 w 9864"/>
              <a:gd name="connsiteY83" fmla="*/ 2881 h 10000"/>
              <a:gd name="connsiteX84" fmla="*/ 231 w 9864"/>
              <a:gd name="connsiteY84" fmla="*/ 3032 h 10000"/>
              <a:gd name="connsiteX85" fmla="*/ 311 w 9864"/>
              <a:gd name="connsiteY85" fmla="*/ 3100 h 10000"/>
              <a:gd name="connsiteX86" fmla="*/ 556 w 9864"/>
              <a:gd name="connsiteY86" fmla="*/ 3128 h 10000"/>
              <a:gd name="connsiteX87" fmla="*/ 546 w 9864"/>
              <a:gd name="connsiteY87" fmla="*/ 3210 h 10000"/>
              <a:gd name="connsiteX88" fmla="*/ 913 w 9864"/>
              <a:gd name="connsiteY88" fmla="*/ 3210 h 10000"/>
              <a:gd name="connsiteX89" fmla="*/ 829 w 9864"/>
              <a:gd name="connsiteY89" fmla="*/ 3347 h 10000"/>
              <a:gd name="connsiteX90" fmla="*/ 1102 w 9864"/>
              <a:gd name="connsiteY90" fmla="*/ 3361 h 10000"/>
              <a:gd name="connsiteX91" fmla="*/ 1050 w 9864"/>
              <a:gd name="connsiteY91" fmla="*/ 3443 h 10000"/>
              <a:gd name="connsiteX92" fmla="*/ 1155 w 9864"/>
              <a:gd name="connsiteY92" fmla="*/ 3443 h 10000"/>
              <a:gd name="connsiteX93" fmla="*/ 1260 w 9864"/>
              <a:gd name="connsiteY93" fmla="*/ 3498 h 10000"/>
              <a:gd name="connsiteX94" fmla="*/ 1470 w 9864"/>
              <a:gd name="connsiteY94" fmla="*/ 3484 h 10000"/>
              <a:gd name="connsiteX95" fmla="*/ 1365 w 9864"/>
              <a:gd name="connsiteY95" fmla="*/ 3621 h 10000"/>
              <a:gd name="connsiteX96" fmla="*/ 1512 w 9864"/>
              <a:gd name="connsiteY96" fmla="*/ 3704 h 10000"/>
              <a:gd name="connsiteX97" fmla="*/ 1638 w 9864"/>
              <a:gd name="connsiteY97" fmla="*/ 3759 h 10000"/>
              <a:gd name="connsiteX98" fmla="*/ 1973 w 9864"/>
              <a:gd name="connsiteY98" fmla="*/ 3759 h 10000"/>
              <a:gd name="connsiteX99" fmla="*/ 1858 w 9864"/>
              <a:gd name="connsiteY99" fmla="*/ 3896 h 10000"/>
              <a:gd name="connsiteX100" fmla="*/ 2015 w 9864"/>
              <a:gd name="connsiteY100" fmla="*/ 4005 h 10000"/>
              <a:gd name="connsiteX101" fmla="*/ 2120 w 9864"/>
              <a:gd name="connsiteY101" fmla="*/ 4060 h 10000"/>
              <a:gd name="connsiteX102" fmla="*/ 2299 w 9864"/>
              <a:gd name="connsiteY102" fmla="*/ 4074 h 10000"/>
              <a:gd name="connsiteX103" fmla="*/ 2435 w 9864"/>
              <a:gd name="connsiteY103" fmla="*/ 4060 h 10000"/>
              <a:gd name="connsiteX104" fmla="*/ 2341 w 9864"/>
              <a:gd name="connsiteY104" fmla="*/ 4184 h 10000"/>
              <a:gd name="connsiteX105" fmla="*/ 2593 w 9864"/>
              <a:gd name="connsiteY105" fmla="*/ 4252 h 10000"/>
              <a:gd name="connsiteX106" fmla="*/ 2666 w 9864"/>
              <a:gd name="connsiteY106" fmla="*/ 4294 h 10000"/>
              <a:gd name="connsiteX107" fmla="*/ 2897 w 9864"/>
              <a:gd name="connsiteY107" fmla="*/ 4307 h 10000"/>
              <a:gd name="connsiteX108" fmla="*/ 2614 w 9864"/>
              <a:gd name="connsiteY108" fmla="*/ 4486 h 10000"/>
              <a:gd name="connsiteX109" fmla="*/ 2194 w 9864"/>
              <a:gd name="connsiteY109" fmla="*/ 4966 h 10000"/>
              <a:gd name="connsiteX110" fmla="*/ 2288 w 9864"/>
              <a:gd name="connsiteY110" fmla="*/ 5062 h 10000"/>
              <a:gd name="connsiteX111" fmla="*/ 2033 w 9864"/>
              <a:gd name="connsiteY111" fmla="*/ 5167 h 10000"/>
              <a:gd name="connsiteX112" fmla="*/ 1700 w 9864"/>
              <a:gd name="connsiteY112" fmla="*/ 5542 h 10000"/>
              <a:gd name="connsiteX113" fmla="*/ 1921 w 9864"/>
              <a:gd name="connsiteY113" fmla="*/ 5706 h 10000"/>
              <a:gd name="connsiteX114" fmla="*/ 1554 w 9864"/>
              <a:gd name="connsiteY114" fmla="*/ 5898 h 10000"/>
              <a:gd name="connsiteX115" fmla="*/ 1312 w 9864"/>
              <a:gd name="connsiteY115" fmla="*/ 6241 h 10000"/>
              <a:gd name="connsiteX116" fmla="*/ 1491 w 9864"/>
              <a:gd name="connsiteY116" fmla="*/ 6324 h 10000"/>
              <a:gd name="connsiteX117" fmla="*/ 1081 w 9864"/>
              <a:gd name="connsiteY117" fmla="*/ 6612 h 10000"/>
              <a:gd name="connsiteX118" fmla="*/ 1155 w 9864"/>
              <a:gd name="connsiteY118" fmla="*/ 6653 h 10000"/>
              <a:gd name="connsiteX119" fmla="*/ 892 w 9864"/>
              <a:gd name="connsiteY119" fmla="*/ 6831 h 10000"/>
              <a:gd name="connsiteX120" fmla="*/ 682 w 9864"/>
              <a:gd name="connsiteY120" fmla="*/ 6996 h 10000"/>
              <a:gd name="connsiteX121" fmla="*/ 756 w 9864"/>
              <a:gd name="connsiteY121" fmla="*/ 7023 h 10000"/>
              <a:gd name="connsiteX122" fmla="*/ 441 w 9864"/>
              <a:gd name="connsiteY122" fmla="*/ 7298 h 10000"/>
              <a:gd name="connsiteX123" fmla="*/ 220 w 9864"/>
              <a:gd name="connsiteY123" fmla="*/ 7723 h 10000"/>
              <a:gd name="connsiteX124" fmla="*/ 588 w 9864"/>
              <a:gd name="connsiteY124" fmla="*/ 7586 h 10000"/>
              <a:gd name="connsiteX125" fmla="*/ 798 w 9864"/>
              <a:gd name="connsiteY125" fmla="*/ 7407 h 10000"/>
              <a:gd name="connsiteX126" fmla="*/ 808 w 9864"/>
              <a:gd name="connsiteY126" fmla="*/ 7503 h 10000"/>
              <a:gd name="connsiteX127" fmla="*/ 955 w 9864"/>
              <a:gd name="connsiteY127" fmla="*/ 7339 h 10000"/>
              <a:gd name="connsiteX128" fmla="*/ 976 w 9864"/>
              <a:gd name="connsiteY128" fmla="*/ 7421 h 10000"/>
              <a:gd name="connsiteX129" fmla="*/ 1176 w 9864"/>
              <a:gd name="connsiteY129" fmla="*/ 7119 h 10000"/>
              <a:gd name="connsiteX130" fmla="*/ 1165 w 9864"/>
              <a:gd name="connsiteY130" fmla="*/ 7311 h 10000"/>
              <a:gd name="connsiteX131" fmla="*/ 1386 w 9864"/>
              <a:gd name="connsiteY131" fmla="*/ 7174 h 10000"/>
              <a:gd name="connsiteX132" fmla="*/ 1386 w 9864"/>
              <a:gd name="connsiteY132" fmla="*/ 7257 h 10000"/>
              <a:gd name="connsiteX133" fmla="*/ 1711 w 9864"/>
              <a:gd name="connsiteY133" fmla="*/ 6872 h 10000"/>
              <a:gd name="connsiteX134" fmla="*/ 1669 w 9864"/>
              <a:gd name="connsiteY134" fmla="*/ 7160 h 10000"/>
              <a:gd name="connsiteX135" fmla="*/ 2005 w 9864"/>
              <a:gd name="connsiteY135" fmla="*/ 7010 h 10000"/>
              <a:gd name="connsiteX136" fmla="*/ 2194 w 9864"/>
              <a:gd name="connsiteY136" fmla="*/ 6722 h 10000"/>
              <a:gd name="connsiteX137" fmla="*/ 2225 w 9864"/>
              <a:gd name="connsiteY137" fmla="*/ 7010 h 10000"/>
              <a:gd name="connsiteX138" fmla="*/ 2603 w 9864"/>
              <a:gd name="connsiteY138" fmla="*/ 6776 h 10000"/>
              <a:gd name="connsiteX139" fmla="*/ 2761 w 9864"/>
              <a:gd name="connsiteY139" fmla="*/ 6543 h 10000"/>
              <a:gd name="connsiteX140" fmla="*/ 2792 w 9864"/>
              <a:gd name="connsiteY140" fmla="*/ 6818 h 10000"/>
              <a:gd name="connsiteX141" fmla="*/ 3223 w 9864"/>
              <a:gd name="connsiteY141" fmla="*/ 6475 h 10000"/>
              <a:gd name="connsiteX142" fmla="*/ 3338 w 9864"/>
              <a:gd name="connsiteY142" fmla="*/ 6145 h 10000"/>
              <a:gd name="connsiteX143" fmla="*/ 3397 w 9864"/>
              <a:gd name="connsiteY143" fmla="*/ 6379 h 10000"/>
              <a:gd name="connsiteX144" fmla="*/ 3674 w 9864"/>
              <a:gd name="connsiteY144" fmla="*/ 6063 h 10000"/>
              <a:gd name="connsiteX145" fmla="*/ 3842 w 9864"/>
              <a:gd name="connsiteY145" fmla="*/ 5734 h 10000"/>
              <a:gd name="connsiteX146" fmla="*/ 4283 w 9864"/>
              <a:gd name="connsiteY146" fmla="*/ 4993 h 10000"/>
              <a:gd name="connsiteX147" fmla="*/ 3831 w 9864"/>
              <a:gd name="connsiteY147" fmla="*/ 5871 h 10000"/>
              <a:gd name="connsiteX148" fmla="*/ 3842 w 9864"/>
              <a:gd name="connsiteY148" fmla="*/ 6077 h 10000"/>
              <a:gd name="connsiteX149" fmla="*/ 3737 w 9864"/>
              <a:gd name="connsiteY149" fmla="*/ 6420 h 10000"/>
              <a:gd name="connsiteX150" fmla="*/ 3674 w 9864"/>
              <a:gd name="connsiteY150" fmla="*/ 6927 h 10000"/>
              <a:gd name="connsiteX151" fmla="*/ 3747 w 9864"/>
              <a:gd name="connsiteY151" fmla="*/ 6845 h 10000"/>
              <a:gd name="connsiteX152" fmla="*/ 3663 w 9864"/>
              <a:gd name="connsiteY152" fmla="*/ 7147 h 10000"/>
              <a:gd name="connsiteX153" fmla="*/ 3663 w 9864"/>
              <a:gd name="connsiteY153" fmla="*/ 7476 h 10000"/>
              <a:gd name="connsiteX154" fmla="*/ 3800 w 9864"/>
              <a:gd name="connsiteY154" fmla="*/ 7394 h 10000"/>
              <a:gd name="connsiteX155" fmla="*/ 3716 w 9864"/>
              <a:gd name="connsiteY155" fmla="*/ 7819 h 10000"/>
              <a:gd name="connsiteX156" fmla="*/ 3747 w 9864"/>
              <a:gd name="connsiteY156" fmla="*/ 8272 h 10000"/>
              <a:gd name="connsiteX157" fmla="*/ 3873 w 9864"/>
              <a:gd name="connsiteY157" fmla="*/ 8134 h 10000"/>
              <a:gd name="connsiteX158" fmla="*/ 3705 w 9864"/>
              <a:gd name="connsiteY158" fmla="*/ 8711 h 10000"/>
              <a:gd name="connsiteX159" fmla="*/ 3821 w 9864"/>
              <a:gd name="connsiteY159" fmla="*/ 8711 h 10000"/>
              <a:gd name="connsiteX160" fmla="*/ 3674 w 9864"/>
              <a:gd name="connsiteY160" fmla="*/ 8985 h 10000"/>
              <a:gd name="connsiteX161" fmla="*/ 3789 w 9864"/>
              <a:gd name="connsiteY161" fmla="*/ 8999 h 10000"/>
              <a:gd name="connsiteX162" fmla="*/ 3639 w 9864"/>
              <a:gd name="connsiteY162" fmla="*/ 9259 h 10000"/>
              <a:gd name="connsiteX163" fmla="*/ 3660 w 9864"/>
              <a:gd name="connsiteY163" fmla="*/ 9438 h 10000"/>
              <a:gd name="connsiteX164" fmla="*/ 3569 w 9864"/>
              <a:gd name="connsiteY164" fmla="*/ 9753 h 10000"/>
              <a:gd name="connsiteX165" fmla="*/ 3653 w 9864"/>
              <a:gd name="connsiteY165" fmla="*/ 10000 h 10000"/>
              <a:gd name="connsiteX166" fmla="*/ 3884 w 9864"/>
              <a:gd name="connsiteY166" fmla="*/ 9547 h 10000"/>
              <a:gd name="connsiteX167" fmla="*/ 3884 w 9864"/>
              <a:gd name="connsiteY167" fmla="*/ 9342 h 10000"/>
              <a:gd name="connsiteX168" fmla="*/ 3936 w 9864"/>
              <a:gd name="connsiteY168" fmla="*/ 9451 h 10000"/>
              <a:gd name="connsiteX169" fmla="*/ 4052 w 9864"/>
              <a:gd name="connsiteY169" fmla="*/ 8861 h 10000"/>
              <a:gd name="connsiteX170" fmla="*/ 4122 w 9864"/>
              <a:gd name="connsiteY170" fmla="*/ 8999 h 10000"/>
              <a:gd name="connsiteX171" fmla="*/ 4216 w 9864"/>
              <a:gd name="connsiteY171" fmla="*/ 8404 h 10000"/>
              <a:gd name="connsiteX172" fmla="*/ 4290 w 9864"/>
              <a:gd name="connsiteY172" fmla="*/ 8555 h 10000"/>
              <a:gd name="connsiteX173" fmla="*/ 4451 w 9864"/>
              <a:gd name="connsiteY173" fmla="*/ 8176 h 10000"/>
              <a:gd name="connsiteX174" fmla="*/ 4451 w 9864"/>
              <a:gd name="connsiteY174" fmla="*/ 7929 h 10000"/>
              <a:gd name="connsiteX175" fmla="*/ 4521 w 9864"/>
              <a:gd name="connsiteY175" fmla="*/ 8034 h 10000"/>
              <a:gd name="connsiteX176" fmla="*/ 4552 w 9864"/>
              <a:gd name="connsiteY176" fmla="*/ 8176 h 10000"/>
              <a:gd name="connsiteX177" fmla="*/ 4752 w 9864"/>
              <a:gd name="connsiteY177" fmla="*/ 7805 h 10000"/>
              <a:gd name="connsiteX178" fmla="*/ 4755 w 9864"/>
              <a:gd name="connsiteY178" fmla="*/ 7421 h 10000"/>
              <a:gd name="connsiteX179" fmla="*/ 4860 w 9864"/>
              <a:gd name="connsiteY179" fmla="*/ 7545 h 10000"/>
              <a:gd name="connsiteX180" fmla="*/ 5049 w 9864"/>
              <a:gd name="connsiteY180" fmla="*/ 7092 h 10000"/>
              <a:gd name="connsiteX181" fmla="*/ 4986 w 9864"/>
              <a:gd name="connsiteY181" fmla="*/ 6735 h 10000"/>
              <a:gd name="connsiteX182" fmla="*/ 5112 w 9864"/>
              <a:gd name="connsiteY182" fmla="*/ 6914 h 10000"/>
              <a:gd name="connsiteX183" fmla="*/ 5238 w 9864"/>
              <a:gd name="connsiteY183" fmla="*/ 6200 h 10000"/>
              <a:gd name="connsiteX184" fmla="*/ 5227 w 9864"/>
              <a:gd name="connsiteY184" fmla="*/ 5597 h 10000"/>
              <a:gd name="connsiteX185" fmla="*/ 5332 w 9864"/>
              <a:gd name="connsiteY185" fmla="*/ 6077 h 10000"/>
              <a:gd name="connsiteX186" fmla="*/ 5406 w 9864"/>
              <a:gd name="connsiteY186" fmla="*/ 5995 h 10000"/>
              <a:gd name="connsiteX187" fmla="*/ 5469 w 9864"/>
              <a:gd name="connsiteY187" fmla="*/ 6365 h 10000"/>
              <a:gd name="connsiteX188" fmla="*/ 5532 w 9864"/>
              <a:gd name="connsiteY188" fmla="*/ 6488 h 10000"/>
              <a:gd name="connsiteX189" fmla="*/ 5626 w 9864"/>
              <a:gd name="connsiteY189" fmla="*/ 6461 h 10000"/>
              <a:gd name="connsiteX190" fmla="*/ 5647 w 9864"/>
              <a:gd name="connsiteY190" fmla="*/ 6667 h 10000"/>
              <a:gd name="connsiteX191" fmla="*/ 5857 w 9864"/>
              <a:gd name="connsiteY191" fmla="*/ 6941 h 10000"/>
              <a:gd name="connsiteX192" fmla="*/ 5931 w 9864"/>
              <a:gd name="connsiteY192" fmla="*/ 6790 h 10000"/>
              <a:gd name="connsiteX193" fmla="*/ 6046 w 9864"/>
              <a:gd name="connsiteY193" fmla="*/ 7188 h 10000"/>
              <a:gd name="connsiteX194" fmla="*/ 6225 w 9864"/>
              <a:gd name="connsiteY194" fmla="*/ 7394 h 10000"/>
              <a:gd name="connsiteX195" fmla="*/ 6382 w 9864"/>
              <a:gd name="connsiteY195" fmla="*/ 7997 h 10000"/>
              <a:gd name="connsiteX196" fmla="*/ 6508 w 9864"/>
              <a:gd name="connsiteY196" fmla="*/ 8244 h 10000"/>
              <a:gd name="connsiteX197" fmla="*/ 6487 w 9864"/>
              <a:gd name="connsiteY197" fmla="*/ 7668 h 10000"/>
              <a:gd name="connsiteX198" fmla="*/ 6382 w 9864"/>
              <a:gd name="connsiteY198" fmla="*/ 7270 h 10000"/>
              <a:gd name="connsiteX199" fmla="*/ 6445 w 9864"/>
              <a:gd name="connsiteY199" fmla="*/ 7243 h 10000"/>
              <a:gd name="connsiteX200" fmla="*/ 6351 w 9864"/>
              <a:gd name="connsiteY200" fmla="*/ 6900 h 10000"/>
              <a:gd name="connsiteX201" fmla="*/ 6277 w 9864"/>
              <a:gd name="connsiteY201" fmla="*/ 6790 h 10000"/>
              <a:gd name="connsiteX202" fmla="*/ 6393 w 9864"/>
              <a:gd name="connsiteY202" fmla="*/ 6790 h 10000"/>
              <a:gd name="connsiteX203" fmla="*/ 6382 w 9864"/>
              <a:gd name="connsiteY203" fmla="*/ 6488 h 10000"/>
              <a:gd name="connsiteX204" fmla="*/ 6288 w 9864"/>
              <a:gd name="connsiteY204" fmla="*/ 6296 h 10000"/>
              <a:gd name="connsiteX205" fmla="*/ 6372 w 9864"/>
              <a:gd name="connsiteY205" fmla="*/ 6351 h 10000"/>
              <a:gd name="connsiteX206" fmla="*/ 6382 w 9864"/>
              <a:gd name="connsiteY206" fmla="*/ 5885 h 10000"/>
              <a:gd name="connsiteX207" fmla="*/ 6256 w 9864"/>
              <a:gd name="connsiteY207" fmla="*/ 5665 h 10000"/>
              <a:gd name="connsiteX208" fmla="*/ 6372 w 9864"/>
              <a:gd name="connsiteY208" fmla="*/ 5679 h 10000"/>
              <a:gd name="connsiteX209" fmla="*/ 6361 w 9864"/>
              <a:gd name="connsiteY209" fmla="*/ 5446 h 10000"/>
              <a:gd name="connsiteX210" fmla="*/ 6225 w 9864"/>
              <a:gd name="connsiteY210" fmla="*/ 5199 h 10000"/>
              <a:gd name="connsiteX211" fmla="*/ 6225 w 9864"/>
              <a:gd name="connsiteY211" fmla="*/ 5117 h 10000"/>
              <a:gd name="connsiteX212" fmla="*/ 5815 w 9864"/>
              <a:gd name="connsiteY212" fmla="*/ 4444 h 10000"/>
              <a:gd name="connsiteX213" fmla="*/ 6099 w 9864"/>
              <a:gd name="connsiteY213" fmla="*/ 4774 h 10000"/>
              <a:gd name="connsiteX214" fmla="*/ 6435 w 9864"/>
              <a:gd name="connsiteY214" fmla="*/ 5007 h 10000"/>
              <a:gd name="connsiteX215" fmla="*/ 6445 w 9864"/>
              <a:gd name="connsiteY215" fmla="*/ 4911 h 10000"/>
              <a:gd name="connsiteX216" fmla="*/ 6655 w 9864"/>
              <a:gd name="connsiteY216" fmla="*/ 5075 h 10000"/>
              <a:gd name="connsiteX217" fmla="*/ 6812 w 9864"/>
              <a:gd name="connsiteY217" fmla="*/ 5089 h 10000"/>
              <a:gd name="connsiteX218" fmla="*/ 7064 w 9864"/>
              <a:gd name="connsiteY218" fmla="*/ 5226 h 10000"/>
              <a:gd name="connsiteX219" fmla="*/ 7327 w 9864"/>
              <a:gd name="connsiteY219" fmla="*/ 5405 h 10000"/>
              <a:gd name="connsiteX220" fmla="*/ 7169 w 9864"/>
              <a:gd name="connsiteY220" fmla="*/ 5117 h 10000"/>
              <a:gd name="connsiteX221" fmla="*/ 7001 w 9864"/>
              <a:gd name="connsiteY221" fmla="*/ 4966 h 10000"/>
              <a:gd name="connsiteX222" fmla="*/ 6949 w 9864"/>
              <a:gd name="connsiteY222" fmla="*/ 4815 h 10000"/>
              <a:gd name="connsiteX223" fmla="*/ 6823 w 9864"/>
              <a:gd name="connsiteY223" fmla="*/ 4664 h 10000"/>
              <a:gd name="connsiteX224" fmla="*/ 6823 w 9864"/>
              <a:gd name="connsiteY224" fmla="*/ 4499 h 10000"/>
              <a:gd name="connsiteX225" fmla="*/ 6686 w 9864"/>
              <a:gd name="connsiteY225" fmla="*/ 4376 h 10000"/>
              <a:gd name="connsiteX226" fmla="*/ 6666 w 9864"/>
              <a:gd name="connsiteY226" fmla="*/ 4266 h 10000"/>
              <a:gd name="connsiteX227" fmla="*/ 6477 w 9864"/>
              <a:gd name="connsiteY227" fmla="*/ 4129 h 10000"/>
              <a:gd name="connsiteX228" fmla="*/ 6382 w 9864"/>
              <a:gd name="connsiteY228" fmla="*/ 3923 h 10000"/>
              <a:gd name="connsiteX229" fmla="*/ 6067 w 9864"/>
              <a:gd name="connsiteY229" fmla="*/ 3772 h 10000"/>
              <a:gd name="connsiteX230" fmla="*/ 5878 w 9864"/>
              <a:gd name="connsiteY230" fmla="*/ 3727 h 10000"/>
              <a:gd name="connsiteX231" fmla="*/ 5742 w 9864"/>
              <a:gd name="connsiteY231" fmla="*/ 3649 h 10000"/>
              <a:gd name="connsiteX232" fmla="*/ 5563 w 9864"/>
              <a:gd name="connsiteY232" fmla="*/ 3525 h 10000"/>
              <a:gd name="connsiteX233" fmla="*/ 5448 w 9864"/>
              <a:gd name="connsiteY233" fmla="*/ 3388 h 10000"/>
              <a:gd name="connsiteX234" fmla="*/ 5941 w 9864"/>
              <a:gd name="connsiteY234" fmla="*/ 2867 h 10000"/>
              <a:gd name="connsiteX235" fmla="*/ 8261 w 9864"/>
              <a:gd name="connsiteY235" fmla="*/ 1468 h 10000"/>
              <a:gd name="connsiteX236" fmla="*/ 9234 w 9864"/>
              <a:gd name="connsiteY236" fmla="*/ 901 h 10000"/>
              <a:gd name="connsiteX237" fmla="*/ 9531 w 9864"/>
              <a:gd name="connsiteY237" fmla="*/ 873 h 10000"/>
              <a:gd name="connsiteX238" fmla="*/ 9741 w 9864"/>
              <a:gd name="connsiteY238" fmla="*/ 850 h 10000"/>
              <a:gd name="connsiteX0" fmla="*/ 9875 w 10000"/>
              <a:gd name="connsiteY0" fmla="*/ 850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361 w 10000"/>
              <a:gd name="connsiteY235" fmla="*/ 901 h 10000"/>
              <a:gd name="connsiteX236" fmla="*/ 9662 w 10000"/>
              <a:gd name="connsiteY236" fmla="*/ 873 h 10000"/>
              <a:gd name="connsiteX237" fmla="*/ 9875 w 10000"/>
              <a:gd name="connsiteY237" fmla="*/ 850 h 10000"/>
              <a:gd name="connsiteX0" fmla="*/ 9875 w 10000"/>
              <a:gd name="connsiteY0" fmla="*/ 850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662 w 10000"/>
              <a:gd name="connsiteY235" fmla="*/ 873 h 10000"/>
              <a:gd name="connsiteX236" fmla="*/ 9875 w 10000"/>
              <a:gd name="connsiteY236" fmla="*/ 850 h 10000"/>
              <a:gd name="connsiteX0" fmla="*/ 9662 w 10000"/>
              <a:gd name="connsiteY0" fmla="*/ 873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662 w 10000"/>
              <a:gd name="connsiteY235" fmla="*/ 873 h 10000"/>
              <a:gd name="connsiteX0" fmla="*/ 6023 w 10000"/>
              <a:gd name="connsiteY0" fmla="*/ 2867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0" fmla="*/ 6023 w 9737"/>
              <a:gd name="connsiteY0" fmla="*/ 2867 h 10000"/>
              <a:gd name="connsiteX1" fmla="*/ 9737 w 9737"/>
              <a:gd name="connsiteY1" fmla="*/ 384 h 10000"/>
              <a:gd name="connsiteX2" fmla="*/ 9606 w 9737"/>
              <a:gd name="connsiteY2" fmla="*/ 494 h 10000"/>
              <a:gd name="connsiteX3" fmla="*/ 9354 w 9737"/>
              <a:gd name="connsiteY3" fmla="*/ 576 h 10000"/>
              <a:gd name="connsiteX4" fmla="*/ 6002 w 9737"/>
              <a:gd name="connsiteY4" fmla="*/ 2730 h 10000"/>
              <a:gd name="connsiteX5" fmla="*/ 5469 w 9737"/>
              <a:gd name="connsiteY5" fmla="*/ 3224 h 10000"/>
              <a:gd name="connsiteX6" fmla="*/ 5406 w 9737"/>
              <a:gd name="connsiteY6" fmla="*/ 2785 h 10000"/>
              <a:gd name="connsiteX7" fmla="*/ 5523 w 9737"/>
              <a:gd name="connsiteY7" fmla="*/ 1975 h 10000"/>
              <a:gd name="connsiteX8" fmla="*/ 5459 w 9737"/>
              <a:gd name="connsiteY8" fmla="*/ 1962 h 10000"/>
              <a:gd name="connsiteX9" fmla="*/ 5481 w 9737"/>
              <a:gd name="connsiteY9" fmla="*/ 1811 h 10000"/>
              <a:gd name="connsiteX10" fmla="*/ 5448 w 9737"/>
              <a:gd name="connsiteY10" fmla="*/ 1701 h 10000"/>
              <a:gd name="connsiteX11" fmla="*/ 5353 w 9737"/>
              <a:gd name="connsiteY11" fmla="*/ 1811 h 10000"/>
              <a:gd name="connsiteX12" fmla="*/ 5406 w 9737"/>
              <a:gd name="connsiteY12" fmla="*/ 1495 h 10000"/>
              <a:gd name="connsiteX13" fmla="*/ 5278 w 9737"/>
              <a:gd name="connsiteY13" fmla="*/ 1180 h 10000"/>
              <a:gd name="connsiteX14" fmla="*/ 5193 w 9737"/>
              <a:gd name="connsiteY14" fmla="*/ 1056 h 10000"/>
              <a:gd name="connsiteX15" fmla="*/ 5140 w 9737"/>
              <a:gd name="connsiteY15" fmla="*/ 837 h 10000"/>
              <a:gd name="connsiteX16" fmla="*/ 5033 w 9737"/>
              <a:gd name="connsiteY16" fmla="*/ 398 h 10000"/>
              <a:gd name="connsiteX17" fmla="*/ 4970 w 9737"/>
              <a:gd name="connsiteY17" fmla="*/ 645 h 10000"/>
              <a:gd name="connsiteX18" fmla="*/ 4981 w 9737"/>
              <a:gd name="connsiteY18" fmla="*/ 850 h 10000"/>
              <a:gd name="connsiteX19" fmla="*/ 4917 w 9737"/>
              <a:gd name="connsiteY19" fmla="*/ 1001 h 10000"/>
              <a:gd name="connsiteX20" fmla="*/ 4896 w 9737"/>
              <a:gd name="connsiteY20" fmla="*/ 1180 h 10000"/>
              <a:gd name="connsiteX21" fmla="*/ 4842 w 9737"/>
              <a:gd name="connsiteY21" fmla="*/ 1344 h 10000"/>
              <a:gd name="connsiteX22" fmla="*/ 4821 w 9737"/>
              <a:gd name="connsiteY22" fmla="*/ 1550 h 10000"/>
              <a:gd name="connsiteX23" fmla="*/ 4757 w 9737"/>
              <a:gd name="connsiteY23" fmla="*/ 1756 h 10000"/>
              <a:gd name="connsiteX24" fmla="*/ 4863 w 9737"/>
              <a:gd name="connsiteY24" fmla="*/ 2195 h 10000"/>
              <a:gd name="connsiteX25" fmla="*/ 4917 w 9737"/>
              <a:gd name="connsiteY25" fmla="*/ 2428 h 10000"/>
              <a:gd name="connsiteX26" fmla="*/ 4747 w 9737"/>
              <a:gd name="connsiteY26" fmla="*/ 1948 h 10000"/>
              <a:gd name="connsiteX27" fmla="*/ 4608 w 9737"/>
              <a:gd name="connsiteY27" fmla="*/ 1536 h 10000"/>
              <a:gd name="connsiteX28" fmla="*/ 4534 w 9737"/>
              <a:gd name="connsiteY28" fmla="*/ 1468 h 10000"/>
              <a:gd name="connsiteX29" fmla="*/ 4352 w 9737"/>
              <a:gd name="connsiteY29" fmla="*/ 1289 h 10000"/>
              <a:gd name="connsiteX30" fmla="*/ 4331 w 9737"/>
              <a:gd name="connsiteY30" fmla="*/ 1399 h 10000"/>
              <a:gd name="connsiteX31" fmla="*/ 4150 w 9737"/>
              <a:gd name="connsiteY31" fmla="*/ 1180 h 10000"/>
              <a:gd name="connsiteX32" fmla="*/ 4012 w 9737"/>
              <a:gd name="connsiteY32" fmla="*/ 1001 h 10000"/>
              <a:gd name="connsiteX33" fmla="*/ 3905 w 9737"/>
              <a:gd name="connsiteY33" fmla="*/ 974 h 10000"/>
              <a:gd name="connsiteX34" fmla="*/ 3671 w 9737"/>
              <a:gd name="connsiteY34" fmla="*/ 892 h 10000"/>
              <a:gd name="connsiteX35" fmla="*/ 3725 w 9737"/>
              <a:gd name="connsiteY35" fmla="*/ 1043 h 10000"/>
              <a:gd name="connsiteX36" fmla="*/ 3576 w 9737"/>
              <a:gd name="connsiteY36" fmla="*/ 809 h 10000"/>
              <a:gd name="connsiteX37" fmla="*/ 3415 w 9737"/>
              <a:gd name="connsiteY37" fmla="*/ 741 h 10000"/>
              <a:gd name="connsiteX38" fmla="*/ 3405 w 9737"/>
              <a:gd name="connsiteY38" fmla="*/ 837 h 10000"/>
              <a:gd name="connsiteX39" fmla="*/ 3225 w 9737"/>
              <a:gd name="connsiteY39" fmla="*/ 508 h 10000"/>
              <a:gd name="connsiteX40" fmla="*/ 3182 w 9737"/>
              <a:gd name="connsiteY40" fmla="*/ 576 h 10000"/>
              <a:gd name="connsiteX41" fmla="*/ 3012 w 9737"/>
              <a:gd name="connsiteY41" fmla="*/ 274 h 10000"/>
              <a:gd name="connsiteX42" fmla="*/ 2991 w 9737"/>
              <a:gd name="connsiteY42" fmla="*/ 357 h 10000"/>
              <a:gd name="connsiteX43" fmla="*/ 2788 w 9737"/>
              <a:gd name="connsiteY43" fmla="*/ 146 h 10000"/>
              <a:gd name="connsiteX44" fmla="*/ 2447 w 9737"/>
              <a:gd name="connsiteY44" fmla="*/ 0 h 10000"/>
              <a:gd name="connsiteX45" fmla="*/ 2745 w 9737"/>
              <a:gd name="connsiteY45" fmla="*/ 370 h 10000"/>
              <a:gd name="connsiteX46" fmla="*/ 2980 w 9737"/>
              <a:gd name="connsiteY46" fmla="*/ 700 h 10000"/>
              <a:gd name="connsiteX47" fmla="*/ 2969 w 9737"/>
              <a:gd name="connsiteY47" fmla="*/ 809 h 10000"/>
              <a:gd name="connsiteX48" fmla="*/ 3214 w 9737"/>
              <a:gd name="connsiteY48" fmla="*/ 1139 h 10000"/>
              <a:gd name="connsiteX49" fmla="*/ 3161 w 9737"/>
              <a:gd name="connsiteY49" fmla="*/ 1221 h 10000"/>
              <a:gd name="connsiteX50" fmla="*/ 3320 w 9737"/>
              <a:gd name="connsiteY50" fmla="*/ 1660 h 10000"/>
              <a:gd name="connsiteX51" fmla="*/ 3394 w 9737"/>
              <a:gd name="connsiteY51" fmla="*/ 1715 h 10000"/>
              <a:gd name="connsiteX52" fmla="*/ 3289 w 9737"/>
              <a:gd name="connsiteY52" fmla="*/ 1742 h 10000"/>
              <a:gd name="connsiteX53" fmla="*/ 3448 w 9737"/>
              <a:gd name="connsiteY53" fmla="*/ 2112 h 10000"/>
              <a:gd name="connsiteX54" fmla="*/ 3512 w 9737"/>
              <a:gd name="connsiteY54" fmla="*/ 2318 h 10000"/>
              <a:gd name="connsiteX55" fmla="*/ 3671 w 9737"/>
              <a:gd name="connsiteY55" fmla="*/ 2497 h 10000"/>
              <a:gd name="connsiteX56" fmla="*/ 3820 w 9737"/>
              <a:gd name="connsiteY56" fmla="*/ 2689 h 10000"/>
              <a:gd name="connsiteX57" fmla="*/ 3948 w 9737"/>
              <a:gd name="connsiteY57" fmla="*/ 2716 h 10000"/>
              <a:gd name="connsiteX58" fmla="*/ 3597 w 9737"/>
              <a:gd name="connsiteY58" fmla="*/ 2538 h 10000"/>
              <a:gd name="connsiteX59" fmla="*/ 3374 w 9737"/>
              <a:gd name="connsiteY59" fmla="*/ 2483 h 10000"/>
              <a:gd name="connsiteX60" fmla="*/ 3204 w 9737"/>
              <a:gd name="connsiteY60" fmla="*/ 2414 h 10000"/>
              <a:gd name="connsiteX61" fmla="*/ 3043 w 9737"/>
              <a:gd name="connsiteY61" fmla="*/ 2414 h 10000"/>
              <a:gd name="connsiteX62" fmla="*/ 2809 w 9737"/>
              <a:gd name="connsiteY62" fmla="*/ 2401 h 10000"/>
              <a:gd name="connsiteX63" fmla="*/ 2693 w 9737"/>
              <a:gd name="connsiteY63" fmla="*/ 2401 h 10000"/>
              <a:gd name="connsiteX64" fmla="*/ 2735 w 9737"/>
              <a:gd name="connsiteY64" fmla="*/ 2565 h 10000"/>
              <a:gd name="connsiteX65" fmla="*/ 2511 w 9737"/>
              <a:gd name="connsiteY65" fmla="*/ 2442 h 10000"/>
              <a:gd name="connsiteX66" fmla="*/ 2309 w 9737"/>
              <a:gd name="connsiteY66" fmla="*/ 2469 h 10000"/>
              <a:gd name="connsiteX67" fmla="*/ 1969 w 9737"/>
              <a:gd name="connsiteY67" fmla="*/ 2593 h 10000"/>
              <a:gd name="connsiteX68" fmla="*/ 2043 w 9737"/>
              <a:gd name="connsiteY68" fmla="*/ 2743 h 10000"/>
              <a:gd name="connsiteX69" fmla="*/ 1915 w 9737"/>
              <a:gd name="connsiteY69" fmla="*/ 2716 h 10000"/>
              <a:gd name="connsiteX70" fmla="*/ 1766 w 9737"/>
              <a:gd name="connsiteY70" fmla="*/ 2730 h 10000"/>
              <a:gd name="connsiteX71" fmla="*/ 1618 w 9737"/>
              <a:gd name="connsiteY71" fmla="*/ 2689 h 10000"/>
              <a:gd name="connsiteX72" fmla="*/ 1628 w 9737"/>
              <a:gd name="connsiteY72" fmla="*/ 2853 h 10000"/>
              <a:gd name="connsiteX73" fmla="*/ 1458 w 9737"/>
              <a:gd name="connsiteY73" fmla="*/ 2785 h 10000"/>
              <a:gd name="connsiteX74" fmla="*/ 1309 w 9737"/>
              <a:gd name="connsiteY74" fmla="*/ 2826 h 10000"/>
              <a:gd name="connsiteX75" fmla="*/ 1363 w 9737"/>
              <a:gd name="connsiteY75" fmla="*/ 2922 h 10000"/>
              <a:gd name="connsiteX76" fmla="*/ 1171 w 9737"/>
              <a:gd name="connsiteY76" fmla="*/ 2853 h 10000"/>
              <a:gd name="connsiteX77" fmla="*/ 979 w 9737"/>
              <a:gd name="connsiteY77" fmla="*/ 2867 h 10000"/>
              <a:gd name="connsiteX78" fmla="*/ 862 w 9737"/>
              <a:gd name="connsiteY78" fmla="*/ 2826 h 10000"/>
              <a:gd name="connsiteX79" fmla="*/ 639 w 9737"/>
              <a:gd name="connsiteY79" fmla="*/ 2826 h 10000"/>
              <a:gd name="connsiteX80" fmla="*/ 468 w 9737"/>
              <a:gd name="connsiteY80" fmla="*/ 2785 h 10000"/>
              <a:gd name="connsiteX81" fmla="*/ 298 w 9737"/>
              <a:gd name="connsiteY81" fmla="*/ 2812 h 10000"/>
              <a:gd name="connsiteX82" fmla="*/ 0 w 9737"/>
              <a:gd name="connsiteY82" fmla="*/ 2881 h 10000"/>
              <a:gd name="connsiteX83" fmla="*/ 234 w 9737"/>
              <a:gd name="connsiteY83" fmla="*/ 3032 h 10000"/>
              <a:gd name="connsiteX84" fmla="*/ 315 w 9737"/>
              <a:gd name="connsiteY84" fmla="*/ 3100 h 10000"/>
              <a:gd name="connsiteX85" fmla="*/ 564 w 9737"/>
              <a:gd name="connsiteY85" fmla="*/ 3128 h 10000"/>
              <a:gd name="connsiteX86" fmla="*/ 554 w 9737"/>
              <a:gd name="connsiteY86" fmla="*/ 3210 h 10000"/>
              <a:gd name="connsiteX87" fmla="*/ 926 w 9737"/>
              <a:gd name="connsiteY87" fmla="*/ 3210 h 10000"/>
              <a:gd name="connsiteX88" fmla="*/ 840 w 9737"/>
              <a:gd name="connsiteY88" fmla="*/ 3347 h 10000"/>
              <a:gd name="connsiteX89" fmla="*/ 1117 w 9737"/>
              <a:gd name="connsiteY89" fmla="*/ 3361 h 10000"/>
              <a:gd name="connsiteX90" fmla="*/ 1064 w 9737"/>
              <a:gd name="connsiteY90" fmla="*/ 3443 h 10000"/>
              <a:gd name="connsiteX91" fmla="*/ 1171 w 9737"/>
              <a:gd name="connsiteY91" fmla="*/ 3443 h 10000"/>
              <a:gd name="connsiteX92" fmla="*/ 1277 w 9737"/>
              <a:gd name="connsiteY92" fmla="*/ 3498 h 10000"/>
              <a:gd name="connsiteX93" fmla="*/ 1490 w 9737"/>
              <a:gd name="connsiteY93" fmla="*/ 3484 h 10000"/>
              <a:gd name="connsiteX94" fmla="*/ 1384 w 9737"/>
              <a:gd name="connsiteY94" fmla="*/ 3621 h 10000"/>
              <a:gd name="connsiteX95" fmla="*/ 1533 w 9737"/>
              <a:gd name="connsiteY95" fmla="*/ 3704 h 10000"/>
              <a:gd name="connsiteX96" fmla="*/ 1661 w 9737"/>
              <a:gd name="connsiteY96" fmla="*/ 3759 h 10000"/>
              <a:gd name="connsiteX97" fmla="*/ 2000 w 9737"/>
              <a:gd name="connsiteY97" fmla="*/ 3759 h 10000"/>
              <a:gd name="connsiteX98" fmla="*/ 1884 w 9737"/>
              <a:gd name="connsiteY98" fmla="*/ 3896 h 10000"/>
              <a:gd name="connsiteX99" fmla="*/ 2043 w 9737"/>
              <a:gd name="connsiteY99" fmla="*/ 4005 h 10000"/>
              <a:gd name="connsiteX100" fmla="*/ 2149 w 9737"/>
              <a:gd name="connsiteY100" fmla="*/ 4060 h 10000"/>
              <a:gd name="connsiteX101" fmla="*/ 2331 w 9737"/>
              <a:gd name="connsiteY101" fmla="*/ 4074 h 10000"/>
              <a:gd name="connsiteX102" fmla="*/ 2469 w 9737"/>
              <a:gd name="connsiteY102" fmla="*/ 4060 h 10000"/>
              <a:gd name="connsiteX103" fmla="*/ 2373 w 9737"/>
              <a:gd name="connsiteY103" fmla="*/ 4184 h 10000"/>
              <a:gd name="connsiteX104" fmla="*/ 2629 w 9737"/>
              <a:gd name="connsiteY104" fmla="*/ 4252 h 10000"/>
              <a:gd name="connsiteX105" fmla="*/ 2703 w 9737"/>
              <a:gd name="connsiteY105" fmla="*/ 4294 h 10000"/>
              <a:gd name="connsiteX106" fmla="*/ 2937 w 9737"/>
              <a:gd name="connsiteY106" fmla="*/ 4307 h 10000"/>
              <a:gd name="connsiteX107" fmla="*/ 2650 w 9737"/>
              <a:gd name="connsiteY107" fmla="*/ 4486 h 10000"/>
              <a:gd name="connsiteX108" fmla="*/ 2224 w 9737"/>
              <a:gd name="connsiteY108" fmla="*/ 4966 h 10000"/>
              <a:gd name="connsiteX109" fmla="*/ 2320 w 9737"/>
              <a:gd name="connsiteY109" fmla="*/ 5062 h 10000"/>
              <a:gd name="connsiteX110" fmla="*/ 2061 w 9737"/>
              <a:gd name="connsiteY110" fmla="*/ 5167 h 10000"/>
              <a:gd name="connsiteX111" fmla="*/ 1723 w 9737"/>
              <a:gd name="connsiteY111" fmla="*/ 5542 h 10000"/>
              <a:gd name="connsiteX112" fmla="*/ 1947 w 9737"/>
              <a:gd name="connsiteY112" fmla="*/ 5706 h 10000"/>
              <a:gd name="connsiteX113" fmla="*/ 1575 w 9737"/>
              <a:gd name="connsiteY113" fmla="*/ 5898 h 10000"/>
              <a:gd name="connsiteX114" fmla="*/ 1330 w 9737"/>
              <a:gd name="connsiteY114" fmla="*/ 6241 h 10000"/>
              <a:gd name="connsiteX115" fmla="*/ 1512 w 9737"/>
              <a:gd name="connsiteY115" fmla="*/ 6324 h 10000"/>
              <a:gd name="connsiteX116" fmla="*/ 1096 w 9737"/>
              <a:gd name="connsiteY116" fmla="*/ 6612 h 10000"/>
              <a:gd name="connsiteX117" fmla="*/ 1171 w 9737"/>
              <a:gd name="connsiteY117" fmla="*/ 6653 h 10000"/>
              <a:gd name="connsiteX118" fmla="*/ 904 w 9737"/>
              <a:gd name="connsiteY118" fmla="*/ 6831 h 10000"/>
              <a:gd name="connsiteX119" fmla="*/ 691 w 9737"/>
              <a:gd name="connsiteY119" fmla="*/ 6996 h 10000"/>
              <a:gd name="connsiteX120" fmla="*/ 766 w 9737"/>
              <a:gd name="connsiteY120" fmla="*/ 7023 h 10000"/>
              <a:gd name="connsiteX121" fmla="*/ 447 w 9737"/>
              <a:gd name="connsiteY121" fmla="*/ 7298 h 10000"/>
              <a:gd name="connsiteX122" fmla="*/ 223 w 9737"/>
              <a:gd name="connsiteY122" fmla="*/ 7723 h 10000"/>
              <a:gd name="connsiteX123" fmla="*/ 596 w 9737"/>
              <a:gd name="connsiteY123" fmla="*/ 7586 h 10000"/>
              <a:gd name="connsiteX124" fmla="*/ 809 w 9737"/>
              <a:gd name="connsiteY124" fmla="*/ 7407 h 10000"/>
              <a:gd name="connsiteX125" fmla="*/ 819 w 9737"/>
              <a:gd name="connsiteY125" fmla="*/ 7503 h 10000"/>
              <a:gd name="connsiteX126" fmla="*/ 968 w 9737"/>
              <a:gd name="connsiteY126" fmla="*/ 7339 h 10000"/>
              <a:gd name="connsiteX127" fmla="*/ 989 w 9737"/>
              <a:gd name="connsiteY127" fmla="*/ 7421 h 10000"/>
              <a:gd name="connsiteX128" fmla="*/ 1192 w 9737"/>
              <a:gd name="connsiteY128" fmla="*/ 7119 h 10000"/>
              <a:gd name="connsiteX129" fmla="*/ 1181 w 9737"/>
              <a:gd name="connsiteY129" fmla="*/ 7311 h 10000"/>
              <a:gd name="connsiteX130" fmla="*/ 1405 w 9737"/>
              <a:gd name="connsiteY130" fmla="*/ 7174 h 10000"/>
              <a:gd name="connsiteX131" fmla="*/ 1405 w 9737"/>
              <a:gd name="connsiteY131" fmla="*/ 7257 h 10000"/>
              <a:gd name="connsiteX132" fmla="*/ 1735 w 9737"/>
              <a:gd name="connsiteY132" fmla="*/ 6872 h 10000"/>
              <a:gd name="connsiteX133" fmla="*/ 1692 w 9737"/>
              <a:gd name="connsiteY133" fmla="*/ 7160 h 10000"/>
              <a:gd name="connsiteX134" fmla="*/ 2033 w 9737"/>
              <a:gd name="connsiteY134" fmla="*/ 7010 h 10000"/>
              <a:gd name="connsiteX135" fmla="*/ 2224 w 9737"/>
              <a:gd name="connsiteY135" fmla="*/ 6722 h 10000"/>
              <a:gd name="connsiteX136" fmla="*/ 2256 w 9737"/>
              <a:gd name="connsiteY136" fmla="*/ 7010 h 10000"/>
              <a:gd name="connsiteX137" fmla="*/ 2639 w 9737"/>
              <a:gd name="connsiteY137" fmla="*/ 6776 h 10000"/>
              <a:gd name="connsiteX138" fmla="*/ 2799 w 9737"/>
              <a:gd name="connsiteY138" fmla="*/ 6543 h 10000"/>
              <a:gd name="connsiteX139" fmla="*/ 2830 w 9737"/>
              <a:gd name="connsiteY139" fmla="*/ 6818 h 10000"/>
              <a:gd name="connsiteX140" fmla="*/ 3267 w 9737"/>
              <a:gd name="connsiteY140" fmla="*/ 6475 h 10000"/>
              <a:gd name="connsiteX141" fmla="*/ 3384 w 9737"/>
              <a:gd name="connsiteY141" fmla="*/ 6145 h 10000"/>
              <a:gd name="connsiteX142" fmla="*/ 3444 w 9737"/>
              <a:gd name="connsiteY142" fmla="*/ 6379 h 10000"/>
              <a:gd name="connsiteX143" fmla="*/ 3725 w 9737"/>
              <a:gd name="connsiteY143" fmla="*/ 6063 h 10000"/>
              <a:gd name="connsiteX144" fmla="*/ 3895 w 9737"/>
              <a:gd name="connsiteY144" fmla="*/ 5734 h 10000"/>
              <a:gd name="connsiteX145" fmla="*/ 4342 w 9737"/>
              <a:gd name="connsiteY145" fmla="*/ 4993 h 10000"/>
              <a:gd name="connsiteX146" fmla="*/ 3884 w 9737"/>
              <a:gd name="connsiteY146" fmla="*/ 5871 h 10000"/>
              <a:gd name="connsiteX147" fmla="*/ 3895 w 9737"/>
              <a:gd name="connsiteY147" fmla="*/ 6077 h 10000"/>
              <a:gd name="connsiteX148" fmla="*/ 3789 w 9737"/>
              <a:gd name="connsiteY148" fmla="*/ 6420 h 10000"/>
              <a:gd name="connsiteX149" fmla="*/ 3725 w 9737"/>
              <a:gd name="connsiteY149" fmla="*/ 6927 h 10000"/>
              <a:gd name="connsiteX150" fmla="*/ 3799 w 9737"/>
              <a:gd name="connsiteY150" fmla="*/ 6845 h 10000"/>
              <a:gd name="connsiteX151" fmla="*/ 3714 w 9737"/>
              <a:gd name="connsiteY151" fmla="*/ 7147 h 10000"/>
              <a:gd name="connsiteX152" fmla="*/ 3714 w 9737"/>
              <a:gd name="connsiteY152" fmla="*/ 7476 h 10000"/>
              <a:gd name="connsiteX153" fmla="*/ 3852 w 9737"/>
              <a:gd name="connsiteY153" fmla="*/ 7394 h 10000"/>
              <a:gd name="connsiteX154" fmla="*/ 3767 w 9737"/>
              <a:gd name="connsiteY154" fmla="*/ 7819 h 10000"/>
              <a:gd name="connsiteX155" fmla="*/ 3799 w 9737"/>
              <a:gd name="connsiteY155" fmla="*/ 8272 h 10000"/>
              <a:gd name="connsiteX156" fmla="*/ 3926 w 9737"/>
              <a:gd name="connsiteY156" fmla="*/ 8134 h 10000"/>
              <a:gd name="connsiteX157" fmla="*/ 3756 w 9737"/>
              <a:gd name="connsiteY157" fmla="*/ 8711 h 10000"/>
              <a:gd name="connsiteX158" fmla="*/ 3874 w 9737"/>
              <a:gd name="connsiteY158" fmla="*/ 8711 h 10000"/>
              <a:gd name="connsiteX159" fmla="*/ 3725 w 9737"/>
              <a:gd name="connsiteY159" fmla="*/ 8985 h 10000"/>
              <a:gd name="connsiteX160" fmla="*/ 3841 w 9737"/>
              <a:gd name="connsiteY160" fmla="*/ 8999 h 10000"/>
              <a:gd name="connsiteX161" fmla="*/ 3689 w 9737"/>
              <a:gd name="connsiteY161" fmla="*/ 9259 h 10000"/>
              <a:gd name="connsiteX162" fmla="*/ 3710 w 9737"/>
              <a:gd name="connsiteY162" fmla="*/ 9438 h 10000"/>
              <a:gd name="connsiteX163" fmla="*/ 3618 w 9737"/>
              <a:gd name="connsiteY163" fmla="*/ 9753 h 10000"/>
              <a:gd name="connsiteX164" fmla="*/ 3703 w 9737"/>
              <a:gd name="connsiteY164" fmla="*/ 10000 h 10000"/>
              <a:gd name="connsiteX165" fmla="*/ 3938 w 9737"/>
              <a:gd name="connsiteY165" fmla="*/ 9547 h 10000"/>
              <a:gd name="connsiteX166" fmla="*/ 3938 w 9737"/>
              <a:gd name="connsiteY166" fmla="*/ 9342 h 10000"/>
              <a:gd name="connsiteX167" fmla="*/ 3990 w 9737"/>
              <a:gd name="connsiteY167" fmla="*/ 9451 h 10000"/>
              <a:gd name="connsiteX168" fmla="*/ 4108 w 9737"/>
              <a:gd name="connsiteY168" fmla="*/ 8861 h 10000"/>
              <a:gd name="connsiteX169" fmla="*/ 4179 w 9737"/>
              <a:gd name="connsiteY169" fmla="*/ 8999 h 10000"/>
              <a:gd name="connsiteX170" fmla="*/ 4274 w 9737"/>
              <a:gd name="connsiteY170" fmla="*/ 8404 h 10000"/>
              <a:gd name="connsiteX171" fmla="*/ 4349 w 9737"/>
              <a:gd name="connsiteY171" fmla="*/ 8555 h 10000"/>
              <a:gd name="connsiteX172" fmla="*/ 4512 w 9737"/>
              <a:gd name="connsiteY172" fmla="*/ 8176 h 10000"/>
              <a:gd name="connsiteX173" fmla="*/ 4512 w 9737"/>
              <a:gd name="connsiteY173" fmla="*/ 7929 h 10000"/>
              <a:gd name="connsiteX174" fmla="*/ 4583 w 9737"/>
              <a:gd name="connsiteY174" fmla="*/ 8034 h 10000"/>
              <a:gd name="connsiteX175" fmla="*/ 4615 w 9737"/>
              <a:gd name="connsiteY175" fmla="*/ 8176 h 10000"/>
              <a:gd name="connsiteX176" fmla="*/ 4818 w 9737"/>
              <a:gd name="connsiteY176" fmla="*/ 7805 h 10000"/>
              <a:gd name="connsiteX177" fmla="*/ 4821 w 9737"/>
              <a:gd name="connsiteY177" fmla="*/ 7421 h 10000"/>
              <a:gd name="connsiteX178" fmla="*/ 4927 w 9737"/>
              <a:gd name="connsiteY178" fmla="*/ 7545 h 10000"/>
              <a:gd name="connsiteX179" fmla="*/ 5119 w 9737"/>
              <a:gd name="connsiteY179" fmla="*/ 7092 h 10000"/>
              <a:gd name="connsiteX180" fmla="*/ 5055 w 9737"/>
              <a:gd name="connsiteY180" fmla="*/ 6735 h 10000"/>
              <a:gd name="connsiteX181" fmla="*/ 5182 w 9737"/>
              <a:gd name="connsiteY181" fmla="*/ 6914 h 10000"/>
              <a:gd name="connsiteX182" fmla="*/ 5310 w 9737"/>
              <a:gd name="connsiteY182" fmla="*/ 6200 h 10000"/>
              <a:gd name="connsiteX183" fmla="*/ 5299 w 9737"/>
              <a:gd name="connsiteY183" fmla="*/ 5597 h 10000"/>
              <a:gd name="connsiteX184" fmla="*/ 5406 w 9737"/>
              <a:gd name="connsiteY184" fmla="*/ 6077 h 10000"/>
              <a:gd name="connsiteX185" fmla="*/ 5481 w 9737"/>
              <a:gd name="connsiteY185" fmla="*/ 5995 h 10000"/>
              <a:gd name="connsiteX186" fmla="*/ 5544 w 9737"/>
              <a:gd name="connsiteY186" fmla="*/ 6365 h 10000"/>
              <a:gd name="connsiteX187" fmla="*/ 5608 w 9737"/>
              <a:gd name="connsiteY187" fmla="*/ 6488 h 10000"/>
              <a:gd name="connsiteX188" fmla="*/ 5704 w 9737"/>
              <a:gd name="connsiteY188" fmla="*/ 6461 h 10000"/>
              <a:gd name="connsiteX189" fmla="*/ 5725 w 9737"/>
              <a:gd name="connsiteY189" fmla="*/ 6667 h 10000"/>
              <a:gd name="connsiteX190" fmla="*/ 5938 w 9737"/>
              <a:gd name="connsiteY190" fmla="*/ 6941 h 10000"/>
              <a:gd name="connsiteX191" fmla="*/ 6013 w 9737"/>
              <a:gd name="connsiteY191" fmla="*/ 6790 h 10000"/>
              <a:gd name="connsiteX192" fmla="*/ 6129 w 9737"/>
              <a:gd name="connsiteY192" fmla="*/ 7188 h 10000"/>
              <a:gd name="connsiteX193" fmla="*/ 6311 w 9737"/>
              <a:gd name="connsiteY193" fmla="*/ 7394 h 10000"/>
              <a:gd name="connsiteX194" fmla="*/ 6470 w 9737"/>
              <a:gd name="connsiteY194" fmla="*/ 7997 h 10000"/>
              <a:gd name="connsiteX195" fmla="*/ 6598 w 9737"/>
              <a:gd name="connsiteY195" fmla="*/ 8244 h 10000"/>
              <a:gd name="connsiteX196" fmla="*/ 6576 w 9737"/>
              <a:gd name="connsiteY196" fmla="*/ 7668 h 10000"/>
              <a:gd name="connsiteX197" fmla="*/ 6470 w 9737"/>
              <a:gd name="connsiteY197" fmla="*/ 7270 h 10000"/>
              <a:gd name="connsiteX198" fmla="*/ 6534 w 9737"/>
              <a:gd name="connsiteY198" fmla="*/ 7243 h 10000"/>
              <a:gd name="connsiteX199" fmla="*/ 6439 w 9737"/>
              <a:gd name="connsiteY199" fmla="*/ 6900 h 10000"/>
              <a:gd name="connsiteX200" fmla="*/ 6364 w 9737"/>
              <a:gd name="connsiteY200" fmla="*/ 6790 h 10000"/>
              <a:gd name="connsiteX201" fmla="*/ 6481 w 9737"/>
              <a:gd name="connsiteY201" fmla="*/ 6790 h 10000"/>
              <a:gd name="connsiteX202" fmla="*/ 6470 w 9737"/>
              <a:gd name="connsiteY202" fmla="*/ 6488 h 10000"/>
              <a:gd name="connsiteX203" fmla="*/ 6375 w 9737"/>
              <a:gd name="connsiteY203" fmla="*/ 6296 h 10000"/>
              <a:gd name="connsiteX204" fmla="*/ 6460 w 9737"/>
              <a:gd name="connsiteY204" fmla="*/ 6351 h 10000"/>
              <a:gd name="connsiteX205" fmla="*/ 6470 w 9737"/>
              <a:gd name="connsiteY205" fmla="*/ 5885 h 10000"/>
              <a:gd name="connsiteX206" fmla="*/ 6342 w 9737"/>
              <a:gd name="connsiteY206" fmla="*/ 5665 h 10000"/>
              <a:gd name="connsiteX207" fmla="*/ 6460 w 9737"/>
              <a:gd name="connsiteY207" fmla="*/ 5679 h 10000"/>
              <a:gd name="connsiteX208" fmla="*/ 6449 w 9737"/>
              <a:gd name="connsiteY208" fmla="*/ 5446 h 10000"/>
              <a:gd name="connsiteX209" fmla="*/ 6311 w 9737"/>
              <a:gd name="connsiteY209" fmla="*/ 5199 h 10000"/>
              <a:gd name="connsiteX210" fmla="*/ 6311 w 9737"/>
              <a:gd name="connsiteY210" fmla="*/ 5117 h 10000"/>
              <a:gd name="connsiteX211" fmla="*/ 5895 w 9737"/>
              <a:gd name="connsiteY211" fmla="*/ 4444 h 10000"/>
              <a:gd name="connsiteX212" fmla="*/ 6183 w 9737"/>
              <a:gd name="connsiteY212" fmla="*/ 4774 h 10000"/>
              <a:gd name="connsiteX213" fmla="*/ 6524 w 9737"/>
              <a:gd name="connsiteY213" fmla="*/ 5007 h 10000"/>
              <a:gd name="connsiteX214" fmla="*/ 6534 w 9737"/>
              <a:gd name="connsiteY214" fmla="*/ 4911 h 10000"/>
              <a:gd name="connsiteX215" fmla="*/ 6747 w 9737"/>
              <a:gd name="connsiteY215" fmla="*/ 5075 h 10000"/>
              <a:gd name="connsiteX216" fmla="*/ 6906 w 9737"/>
              <a:gd name="connsiteY216" fmla="*/ 5089 h 10000"/>
              <a:gd name="connsiteX217" fmla="*/ 7161 w 9737"/>
              <a:gd name="connsiteY217" fmla="*/ 5226 h 10000"/>
              <a:gd name="connsiteX218" fmla="*/ 7428 w 9737"/>
              <a:gd name="connsiteY218" fmla="*/ 5405 h 10000"/>
              <a:gd name="connsiteX219" fmla="*/ 7268 w 9737"/>
              <a:gd name="connsiteY219" fmla="*/ 5117 h 10000"/>
              <a:gd name="connsiteX220" fmla="*/ 7098 w 9737"/>
              <a:gd name="connsiteY220" fmla="*/ 4966 h 10000"/>
              <a:gd name="connsiteX221" fmla="*/ 7045 w 9737"/>
              <a:gd name="connsiteY221" fmla="*/ 4815 h 10000"/>
              <a:gd name="connsiteX222" fmla="*/ 6917 w 9737"/>
              <a:gd name="connsiteY222" fmla="*/ 4664 h 10000"/>
              <a:gd name="connsiteX223" fmla="*/ 6917 w 9737"/>
              <a:gd name="connsiteY223" fmla="*/ 4499 h 10000"/>
              <a:gd name="connsiteX224" fmla="*/ 6778 w 9737"/>
              <a:gd name="connsiteY224" fmla="*/ 4376 h 10000"/>
              <a:gd name="connsiteX225" fmla="*/ 6758 w 9737"/>
              <a:gd name="connsiteY225" fmla="*/ 4266 h 10000"/>
              <a:gd name="connsiteX226" fmla="*/ 6566 w 9737"/>
              <a:gd name="connsiteY226" fmla="*/ 4129 h 10000"/>
              <a:gd name="connsiteX227" fmla="*/ 6470 w 9737"/>
              <a:gd name="connsiteY227" fmla="*/ 3923 h 10000"/>
              <a:gd name="connsiteX228" fmla="*/ 6151 w 9737"/>
              <a:gd name="connsiteY228" fmla="*/ 3772 h 10000"/>
              <a:gd name="connsiteX229" fmla="*/ 5959 w 9737"/>
              <a:gd name="connsiteY229" fmla="*/ 3727 h 10000"/>
              <a:gd name="connsiteX230" fmla="*/ 5821 w 9737"/>
              <a:gd name="connsiteY230" fmla="*/ 3649 h 10000"/>
              <a:gd name="connsiteX231" fmla="*/ 5640 w 9737"/>
              <a:gd name="connsiteY231" fmla="*/ 3525 h 10000"/>
              <a:gd name="connsiteX232" fmla="*/ 5523 w 9737"/>
              <a:gd name="connsiteY232" fmla="*/ 3388 h 10000"/>
              <a:gd name="connsiteX233" fmla="*/ 6023 w 9737"/>
              <a:gd name="connsiteY233" fmla="*/ 2867 h 10000"/>
              <a:gd name="connsiteX0" fmla="*/ 6186 w 10570"/>
              <a:gd name="connsiteY0" fmla="*/ 2867 h 10000"/>
              <a:gd name="connsiteX1" fmla="*/ 10000 w 10570"/>
              <a:gd name="connsiteY1" fmla="*/ 384 h 10000"/>
              <a:gd name="connsiteX2" fmla="*/ 9607 w 10570"/>
              <a:gd name="connsiteY2" fmla="*/ 576 h 10000"/>
              <a:gd name="connsiteX3" fmla="*/ 6164 w 10570"/>
              <a:gd name="connsiteY3" fmla="*/ 2730 h 10000"/>
              <a:gd name="connsiteX4" fmla="*/ 5617 w 10570"/>
              <a:gd name="connsiteY4" fmla="*/ 3224 h 10000"/>
              <a:gd name="connsiteX5" fmla="*/ 5552 w 10570"/>
              <a:gd name="connsiteY5" fmla="*/ 2785 h 10000"/>
              <a:gd name="connsiteX6" fmla="*/ 5672 w 10570"/>
              <a:gd name="connsiteY6" fmla="*/ 1975 h 10000"/>
              <a:gd name="connsiteX7" fmla="*/ 5606 w 10570"/>
              <a:gd name="connsiteY7" fmla="*/ 1962 h 10000"/>
              <a:gd name="connsiteX8" fmla="*/ 5629 w 10570"/>
              <a:gd name="connsiteY8" fmla="*/ 1811 h 10000"/>
              <a:gd name="connsiteX9" fmla="*/ 5595 w 10570"/>
              <a:gd name="connsiteY9" fmla="*/ 1701 h 10000"/>
              <a:gd name="connsiteX10" fmla="*/ 5498 w 10570"/>
              <a:gd name="connsiteY10" fmla="*/ 1811 h 10000"/>
              <a:gd name="connsiteX11" fmla="*/ 5552 w 10570"/>
              <a:gd name="connsiteY11" fmla="*/ 1495 h 10000"/>
              <a:gd name="connsiteX12" fmla="*/ 5421 w 10570"/>
              <a:gd name="connsiteY12" fmla="*/ 1180 h 10000"/>
              <a:gd name="connsiteX13" fmla="*/ 5333 w 10570"/>
              <a:gd name="connsiteY13" fmla="*/ 1056 h 10000"/>
              <a:gd name="connsiteX14" fmla="*/ 5279 w 10570"/>
              <a:gd name="connsiteY14" fmla="*/ 837 h 10000"/>
              <a:gd name="connsiteX15" fmla="*/ 5169 w 10570"/>
              <a:gd name="connsiteY15" fmla="*/ 398 h 10000"/>
              <a:gd name="connsiteX16" fmla="*/ 5104 w 10570"/>
              <a:gd name="connsiteY16" fmla="*/ 645 h 10000"/>
              <a:gd name="connsiteX17" fmla="*/ 5116 w 10570"/>
              <a:gd name="connsiteY17" fmla="*/ 850 h 10000"/>
              <a:gd name="connsiteX18" fmla="*/ 5050 w 10570"/>
              <a:gd name="connsiteY18" fmla="*/ 1001 h 10000"/>
              <a:gd name="connsiteX19" fmla="*/ 5028 w 10570"/>
              <a:gd name="connsiteY19" fmla="*/ 1180 h 10000"/>
              <a:gd name="connsiteX20" fmla="*/ 4973 w 10570"/>
              <a:gd name="connsiteY20" fmla="*/ 1344 h 10000"/>
              <a:gd name="connsiteX21" fmla="*/ 4951 w 10570"/>
              <a:gd name="connsiteY21" fmla="*/ 1550 h 10000"/>
              <a:gd name="connsiteX22" fmla="*/ 4885 w 10570"/>
              <a:gd name="connsiteY22" fmla="*/ 1756 h 10000"/>
              <a:gd name="connsiteX23" fmla="*/ 4994 w 10570"/>
              <a:gd name="connsiteY23" fmla="*/ 2195 h 10000"/>
              <a:gd name="connsiteX24" fmla="*/ 5050 w 10570"/>
              <a:gd name="connsiteY24" fmla="*/ 2428 h 10000"/>
              <a:gd name="connsiteX25" fmla="*/ 4875 w 10570"/>
              <a:gd name="connsiteY25" fmla="*/ 1948 h 10000"/>
              <a:gd name="connsiteX26" fmla="*/ 4732 w 10570"/>
              <a:gd name="connsiteY26" fmla="*/ 1536 h 10000"/>
              <a:gd name="connsiteX27" fmla="*/ 4656 w 10570"/>
              <a:gd name="connsiteY27" fmla="*/ 1468 h 10000"/>
              <a:gd name="connsiteX28" fmla="*/ 4470 w 10570"/>
              <a:gd name="connsiteY28" fmla="*/ 1289 h 10000"/>
              <a:gd name="connsiteX29" fmla="*/ 4448 w 10570"/>
              <a:gd name="connsiteY29" fmla="*/ 1399 h 10000"/>
              <a:gd name="connsiteX30" fmla="*/ 4262 w 10570"/>
              <a:gd name="connsiteY30" fmla="*/ 1180 h 10000"/>
              <a:gd name="connsiteX31" fmla="*/ 4120 w 10570"/>
              <a:gd name="connsiteY31" fmla="*/ 1001 h 10000"/>
              <a:gd name="connsiteX32" fmla="*/ 4010 w 10570"/>
              <a:gd name="connsiteY32" fmla="*/ 974 h 10000"/>
              <a:gd name="connsiteX33" fmla="*/ 3770 w 10570"/>
              <a:gd name="connsiteY33" fmla="*/ 892 h 10000"/>
              <a:gd name="connsiteX34" fmla="*/ 3826 w 10570"/>
              <a:gd name="connsiteY34" fmla="*/ 1043 h 10000"/>
              <a:gd name="connsiteX35" fmla="*/ 3673 w 10570"/>
              <a:gd name="connsiteY35" fmla="*/ 809 h 10000"/>
              <a:gd name="connsiteX36" fmla="*/ 3507 w 10570"/>
              <a:gd name="connsiteY36" fmla="*/ 741 h 10000"/>
              <a:gd name="connsiteX37" fmla="*/ 3497 w 10570"/>
              <a:gd name="connsiteY37" fmla="*/ 837 h 10000"/>
              <a:gd name="connsiteX38" fmla="*/ 3312 w 10570"/>
              <a:gd name="connsiteY38" fmla="*/ 508 h 10000"/>
              <a:gd name="connsiteX39" fmla="*/ 3268 w 10570"/>
              <a:gd name="connsiteY39" fmla="*/ 576 h 10000"/>
              <a:gd name="connsiteX40" fmla="*/ 3093 w 10570"/>
              <a:gd name="connsiteY40" fmla="*/ 274 h 10000"/>
              <a:gd name="connsiteX41" fmla="*/ 3072 w 10570"/>
              <a:gd name="connsiteY41" fmla="*/ 357 h 10000"/>
              <a:gd name="connsiteX42" fmla="*/ 2863 w 10570"/>
              <a:gd name="connsiteY42" fmla="*/ 146 h 10000"/>
              <a:gd name="connsiteX43" fmla="*/ 2513 w 10570"/>
              <a:gd name="connsiteY43" fmla="*/ 0 h 10000"/>
              <a:gd name="connsiteX44" fmla="*/ 2819 w 10570"/>
              <a:gd name="connsiteY44" fmla="*/ 370 h 10000"/>
              <a:gd name="connsiteX45" fmla="*/ 3060 w 10570"/>
              <a:gd name="connsiteY45" fmla="*/ 700 h 10000"/>
              <a:gd name="connsiteX46" fmla="*/ 3049 w 10570"/>
              <a:gd name="connsiteY46" fmla="*/ 809 h 10000"/>
              <a:gd name="connsiteX47" fmla="*/ 3301 w 10570"/>
              <a:gd name="connsiteY47" fmla="*/ 1139 h 10000"/>
              <a:gd name="connsiteX48" fmla="*/ 3246 w 10570"/>
              <a:gd name="connsiteY48" fmla="*/ 1221 h 10000"/>
              <a:gd name="connsiteX49" fmla="*/ 3410 w 10570"/>
              <a:gd name="connsiteY49" fmla="*/ 1660 h 10000"/>
              <a:gd name="connsiteX50" fmla="*/ 3486 w 10570"/>
              <a:gd name="connsiteY50" fmla="*/ 1715 h 10000"/>
              <a:gd name="connsiteX51" fmla="*/ 3378 w 10570"/>
              <a:gd name="connsiteY51" fmla="*/ 1742 h 10000"/>
              <a:gd name="connsiteX52" fmla="*/ 3541 w 10570"/>
              <a:gd name="connsiteY52" fmla="*/ 2112 h 10000"/>
              <a:gd name="connsiteX53" fmla="*/ 3607 w 10570"/>
              <a:gd name="connsiteY53" fmla="*/ 2318 h 10000"/>
              <a:gd name="connsiteX54" fmla="*/ 3770 w 10570"/>
              <a:gd name="connsiteY54" fmla="*/ 2497 h 10000"/>
              <a:gd name="connsiteX55" fmla="*/ 3923 w 10570"/>
              <a:gd name="connsiteY55" fmla="*/ 2689 h 10000"/>
              <a:gd name="connsiteX56" fmla="*/ 4055 w 10570"/>
              <a:gd name="connsiteY56" fmla="*/ 2716 h 10000"/>
              <a:gd name="connsiteX57" fmla="*/ 3694 w 10570"/>
              <a:gd name="connsiteY57" fmla="*/ 2538 h 10000"/>
              <a:gd name="connsiteX58" fmla="*/ 3465 w 10570"/>
              <a:gd name="connsiteY58" fmla="*/ 2483 h 10000"/>
              <a:gd name="connsiteX59" fmla="*/ 3291 w 10570"/>
              <a:gd name="connsiteY59" fmla="*/ 2414 h 10000"/>
              <a:gd name="connsiteX60" fmla="*/ 3125 w 10570"/>
              <a:gd name="connsiteY60" fmla="*/ 2414 h 10000"/>
              <a:gd name="connsiteX61" fmla="*/ 2885 w 10570"/>
              <a:gd name="connsiteY61" fmla="*/ 2401 h 10000"/>
              <a:gd name="connsiteX62" fmla="*/ 2766 w 10570"/>
              <a:gd name="connsiteY62" fmla="*/ 2401 h 10000"/>
              <a:gd name="connsiteX63" fmla="*/ 2809 w 10570"/>
              <a:gd name="connsiteY63" fmla="*/ 2565 h 10000"/>
              <a:gd name="connsiteX64" fmla="*/ 2579 w 10570"/>
              <a:gd name="connsiteY64" fmla="*/ 2442 h 10000"/>
              <a:gd name="connsiteX65" fmla="*/ 2371 w 10570"/>
              <a:gd name="connsiteY65" fmla="*/ 2469 h 10000"/>
              <a:gd name="connsiteX66" fmla="*/ 2022 w 10570"/>
              <a:gd name="connsiteY66" fmla="*/ 2593 h 10000"/>
              <a:gd name="connsiteX67" fmla="*/ 2098 w 10570"/>
              <a:gd name="connsiteY67" fmla="*/ 2743 h 10000"/>
              <a:gd name="connsiteX68" fmla="*/ 1967 w 10570"/>
              <a:gd name="connsiteY68" fmla="*/ 2716 h 10000"/>
              <a:gd name="connsiteX69" fmla="*/ 1814 w 10570"/>
              <a:gd name="connsiteY69" fmla="*/ 2730 h 10000"/>
              <a:gd name="connsiteX70" fmla="*/ 1662 w 10570"/>
              <a:gd name="connsiteY70" fmla="*/ 2689 h 10000"/>
              <a:gd name="connsiteX71" fmla="*/ 1672 w 10570"/>
              <a:gd name="connsiteY71" fmla="*/ 2853 h 10000"/>
              <a:gd name="connsiteX72" fmla="*/ 1497 w 10570"/>
              <a:gd name="connsiteY72" fmla="*/ 2785 h 10000"/>
              <a:gd name="connsiteX73" fmla="*/ 1344 w 10570"/>
              <a:gd name="connsiteY73" fmla="*/ 2826 h 10000"/>
              <a:gd name="connsiteX74" fmla="*/ 1400 w 10570"/>
              <a:gd name="connsiteY74" fmla="*/ 2922 h 10000"/>
              <a:gd name="connsiteX75" fmla="*/ 1203 w 10570"/>
              <a:gd name="connsiteY75" fmla="*/ 2853 h 10000"/>
              <a:gd name="connsiteX76" fmla="*/ 1005 w 10570"/>
              <a:gd name="connsiteY76" fmla="*/ 2867 h 10000"/>
              <a:gd name="connsiteX77" fmla="*/ 885 w 10570"/>
              <a:gd name="connsiteY77" fmla="*/ 2826 h 10000"/>
              <a:gd name="connsiteX78" fmla="*/ 656 w 10570"/>
              <a:gd name="connsiteY78" fmla="*/ 2826 h 10000"/>
              <a:gd name="connsiteX79" fmla="*/ 481 w 10570"/>
              <a:gd name="connsiteY79" fmla="*/ 2785 h 10000"/>
              <a:gd name="connsiteX80" fmla="*/ 306 w 10570"/>
              <a:gd name="connsiteY80" fmla="*/ 2812 h 10000"/>
              <a:gd name="connsiteX81" fmla="*/ 0 w 10570"/>
              <a:gd name="connsiteY81" fmla="*/ 2881 h 10000"/>
              <a:gd name="connsiteX82" fmla="*/ 240 w 10570"/>
              <a:gd name="connsiteY82" fmla="*/ 3032 h 10000"/>
              <a:gd name="connsiteX83" fmla="*/ 324 w 10570"/>
              <a:gd name="connsiteY83" fmla="*/ 3100 h 10000"/>
              <a:gd name="connsiteX84" fmla="*/ 579 w 10570"/>
              <a:gd name="connsiteY84" fmla="*/ 3128 h 10000"/>
              <a:gd name="connsiteX85" fmla="*/ 569 w 10570"/>
              <a:gd name="connsiteY85" fmla="*/ 3210 h 10000"/>
              <a:gd name="connsiteX86" fmla="*/ 951 w 10570"/>
              <a:gd name="connsiteY86" fmla="*/ 3210 h 10000"/>
              <a:gd name="connsiteX87" fmla="*/ 863 w 10570"/>
              <a:gd name="connsiteY87" fmla="*/ 3347 h 10000"/>
              <a:gd name="connsiteX88" fmla="*/ 1147 w 10570"/>
              <a:gd name="connsiteY88" fmla="*/ 3361 h 10000"/>
              <a:gd name="connsiteX89" fmla="*/ 1093 w 10570"/>
              <a:gd name="connsiteY89" fmla="*/ 3443 h 10000"/>
              <a:gd name="connsiteX90" fmla="*/ 1203 w 10570"/>
              <a:gd name="connsiteY90" fmla="*/ 3443 h 10000"/>
              <a:gd name="connsiteX91" fmla="*/ 1311 w 10570"/>
              <a:gd name="connsiteY91" fmla="*/ 3498 h 10000"/>
              <a:gd name="connsiteX92" fmla="*/ 1530 w 10570"/>
              <a:gd name="connsiteY92" fmla="*/ 3484 h 10000"/>
              <a:gd name="connsiteX93" fmla="*/ 1421 w 10570"/>
              <a:gd name="connsiteY93" fmla="*/ 3621 h 10000"/>
              <a:gd name="connsiteX94" fmla="*/ 1574 w 10570"/>
              <a:gd name="connsiteY94" fmla="*/ 3704 h 10000"/>
              <a:gd name="connsiteX95" fmla="*/ 1706 w 10570"/>
              <a:gd name="connsiteY95" fmla="*/ 3759 h 10000"/>
              <a:gd name="connsiteX96" fmla="*/ 2054 w 10570"/>
              <a:gd name="connsiteY96" fmla="*/ 3759 h 10000"/>
              <a:gd name="connsiteX97" fmla="*/ 1935 w 10570"/>
              <a:gd name="connsiteY97" fmla="*/ 3896 h 10000"/>
              <a:gd name="connsiteX98" fmla="*/ 2098 w 10570"/>
              <a:gd name="connsiteY98" fmla="*/ 4005 h 10000"/>
              <a:gd name="connsiteX99" fmla="*/ 2207 w 10570"/>
              <a:gd name="connsiteY99" fmla="*/ 4060 h 10000"/>
              <a:gd name="connsiteX100" fmla="*/ 2394 w 10570"/>
              <a:gd name="connsiteY100" fmla="*/ 4074 h 10000"/>
              <a:gd name="connsiteX101" fmla="*/ 2536 w 10570"/>
              <a:gd name="connsiteY101" fmla="*/ 4060 h 10000"/>
              <a:gd name="connsiteX102" fmla="*/ 2437 w 10570"/>
              <a:gd name="connsiteY102" fmla="*/ 4184 h 10000"/>
              <a:gd name="connsiteX103" fmla="*/ 2700 w 10570"/>
              <a:gd name="connsiteY103" fmla="*/ 4252 h 10000"/>
              <a:gd name="connsiteX104" fmla="*/ 2776 w 10570"/>
              <a:gd name="connsiteY104" fmla="*/ 4294 h 10000"/>
              <a:gd name="connsiteX105" fmla="*/ 3016 w 10570"/>
              <a:gd name="connsiteY105" fmla="*/ 4307 h 10000"/>
              <a:gd name="connsiteX106" fmla="*/ 2722 w 10570"/>
              <a:gd name="connsiteY106" fmla="*/ 4486 h 10000"/>
              <a:gd name="connsiteX107" fmla="*/ 2284 w 10570"/>
              <a:gd name="connsiteY107" fmla="*/ 4966 h 10000"/>
              <a:gd name="connsiteX108" fmla="*/ 2383 w 10570"/>
              <a:gd name="connsiteY108" fmla="*/ 5062 h 10000"/>
              <a:gd name="connsiteX109" fmla="*/ 2117 w 10570"/>
              <a:gd name="connsiteY109" fmla="*/ 5167 h 10000"/>
              <a:gd name="connsiteX110" fmla="*/ 1770 w 10570"/>
              <a:gd name="connsiteY110" fmla="*/ 5542 h 10000"/>
              <a:gd name="connsiteX111" fmla="*/ 2000 w 10570"/>
              <a:gd name="connsiteY111" fmla="*/ 5706 h 10000"/>
              <a:gd name="connsiteX112" fmla="*/ 1618 w 10570"/>
              <a:gd name="connsiteY112" fmla="*/ 5898 h 10000"/>
              <a:gd name="connsiteX113" fmla="*/ 1366 w 10570"/>
              <a:gd name="connsiteY113" fmla="*/ 6241 h 10000"/>
              <a:gd name="connsiteX114" fmla="*/ 1553 w 10570"/>
              <a:gd name="connsiteY114" fmla="*/ 6324 h 10000"/>
              <a:gd name="connsiteX115" fmla="*/ 1126 w 10570"/>
              <a:gd name="connsiteY115" fmla="*/ 6612 h 10000"/>
              <a:gd name="connsiteX116" fmla="*/ 1203 w 10570"/>
              <a:gd name="connsiteY116" fmla="*/ 6653 h 10000"/>
              <a:gd name="connsiteX117" fmla="*/ 928 w 10570"/>
              <a:gd name="connsiteY117" fmla="*/ 6831 h 10000"/>
              <a:gd name="connsiteX118" fmla="*/ 710 w 10570"/>
              <a:gd name="connsiteY118" fmla="*/ 6996 h 10000"/>
              <a:gd name="connsiteX119" fmla="*/ 787 w 10570"/>
              <a:gd name="connsiteY119" fmla="*/ 7023 h 10000"/>
              <a:gd name="connsiteX120" fmla="*/ 459 w 10570"/>
              <a:gd name="connsiteY120" fmla="*/ 7298 h 10000"/>
              <a:gd name="connsiteX121" fmla="*/ 229 w 10570"/>
              <a:gd name="connsiteY121" fmla="*/ 7723 h 10000"/>
              <a:gd name="connsiteX122" fmla="*/ 612 w 10570"/>
              <a:gd name="connsiteY122" fmla="*/ 7586 h 10000"/>
              <a:gd name="connsiteX123" fmla="*/ 831 w 10570"/>
              <a:gd name="connsiteY123" fmla="*/ 7407 h 10000"/>
              <a:gd name="connsiteX124" fmla="*/ 841 w 10570"/>
              <a:gd name="connsiteY124" fmla="*/ 7503 h 10000"/>
              <a:gd name="connsiteX125" fmla="*/ 994 w 10570"/>
              <a:gd name="connsiteY125" fmla="*/ 7339 h 10000"/>
              <a:gd name="connsiteX126" fmla="*/ 1016 w 10570"/>
              <a:gd name="connsiteY126" fmla="*/ 7421 h 10000"/>
              <a:gd name="connsiteX127" fmla="*/ 1224 w 10570"/>
              <a:gd name="connsiteY127" fmla="*/ 7119 h 10000"/>
              <a:gd name="connsiteX128" fmla="*/ 1213 w 10570"/>
              <a:gd name="connsiteY128" fmla="*/ 7311 h 10000"/>
              <a:gd name="connsiteX129" fmla="*/ 1443 w 10570"/>
              <a:gd name="connsiteY129" fmla="*/ 7174 h 10000"/>
              <a:gd name="connsiteX130" fmla="*/ 1443 w 10570"/>
              <a:gd name="connsiteY130" fmla="*/ 7257 h 10000"/>
              <a:gd name="connsiteX131" fmla="*/ 1782 w 10570"/>
              <a:gd name="connsiteY131" fmla="*/ 6872 h 10000"/>
              <a:gd name="connsiteX132" fmla="*/ 1738 w 10570"/>
              <a:gd name="connsiteY132" fmla="*/ 7160 h 10000"/>
              <a:gd name="connsiteX133" fmla="*/ 2088 w 10570"/>
              <a:gd name="connsiteY133" fmla="*/ 7010 h 10000"/>
              <a:gd name="connsiteX134" fmla="*/ 2284 w 10570"/>
              <a:gd name="connsiteY134" fmla="*/ 6722 h 10000"/>
              <a:gd name="connsiteX135" fmla="*/ 2317 w 10570"/>
              <a:gd name="connsiteY135" fmla="*/ 7010 h 10000"/>
              <a:gd name="connsiteX136" fmla="*/ 2710 w 10570"/>
              <a:gd name="connsiteY136" fmla="*/ 6776 h 10000"/>
              <a:gd name="connsiteX137" fmla="*/ 2875 w 10570"/>
              <a:gd name="connsiteY137" fmla="*/ 6543 h 10000"/>
              <a:gd name="connsiteX138" fmla="*/ 2906 w 10570"/>
              <a:gd name="connsiteY138" fmla="*/ 6818 h 10000"/>
              <a:gd name="connsiteX139" fmla="*/ 3355 w 10570"/>
              <a:gd name="connsiteY139" fmla="*/ 6475 h 10000"/>
              <a:gd name="connsiteX140" fmla="*/ 3475 w 10570"/>
              <a:gd name="connsiteY140" fmla="*/ 6145 h 10000"/>
              <a:gd name="connsiteX141" fmla="*/ 3537 w 10570"/>
              <a:gd name="connsiteY141" fmla="*/ 6379 h 10000"/>
              <a:gd name="connsiteX142" fmla="*/ 3826 w 10570"/>
              <a:gd name="connsiteY142" fmla="*/ 6063 h 10000"/>
              <a:gd name="connsiteX143" fmla="*/ 4000 w 10570"/>
              <a:gd name="connsiteY143" fmla="*/ 5734 h 10000"/>
              <a:gd name="connsiteX144" fmla="*/ 4459 w 10570"/>
              <a:gd name="connsiteY144" fmla="*/ 4993 h 10000"/>
              <a:gd name="connsiteX145" fmla="*/ 3989 w 10570"/>
              <a:gd name="connsiteY145" fmla="*/ 5871 h 10000"/>
              <a:gd name="connsiteX146" fmla="*/ 4000 w 10570"/>
              <a:gd name="connsiteY146" fmla="*/ 6077 h 10000"/>
              <a:gd name="connsiteX147" fmla="*/ 3891 w 10570"/>
              <a:gd name="connsiteY147" fmla="*/ 6420 h 10000"/>
              <a:gd name="connsiteX148" fmla="*/ 3826 w 10570"/>
              <a:gd name="connsiteY148" fmla="*/ 6927 h 10000"/>
              <a:gd name="connsiteX149" fmla="*/ 3902 w 10570"/>
              <a:gd name="connsiteY149" fmla="*/ 6845 h 10000"/>
              <a:gd name="connsiteX150" fmla="*/ 3814 w 10570"/>
              <a:gd name="connsiteY150" fmla="*/ 7147 h 10000"/>
              <a:gd name="connsiteX151" fmla="*/ 3814 w 10570"/>
              <a:gd name="connsiteY151" fmla="*/ 7476 h 10000"/>
              <a:gd name="connsiteX152" fmla="*/ 3956 w 10570"/>
              <a:gd name="connsiteY152" fmla="*/ 7394 h 10000"/>
              <a:gd name="connsiteX153" fmla="*/ 3869 w 10570"/>
              <a:gd name="connsiteY153" fmla="*/ 7819 h 10000"/>
              <a:gd name="connsiteX154" fmla="*/ 3902 w 10570"/>
              <a:gd name="connsiteY154" fmla="*/ 8272 h 10000"/>
              <a:gd name="connsiteX155" fmla="*/ 4032 w 10570"/>
              <a:gd name="connsiteY155" fmla="*/ 8134 h 10000"/>
              <a:gd name="connsiteX156" fmla="*/ 3857 w 10570"/>
              <a:gd name="connsiteY156" fmla="*/ 8711 h 10000"/>
              <a:gd name="connsiteX157" fmla="*/ 3979 w 10570"/>
              <a:gd name="connsiteY157" fmla="*/ 8711 h 10000"/>
              <a:gd name="connsiteX158" fmla="*/ 3826 w 10570"/>
              <a:gd name="connsiteY158" fmla="*/ 8985 h 10000"/>
              <a:gd name="connsiteX159" fmla="*/ 3945 w 10570"/>
              <a:gd name="connsiteY159" fmla="*/ 8999 h 10000"/>
              <a:gd name="connsiteX160" fmla="*/ 3789 w 10570"/>
              <a:gd name="connsiteY160" fmla="*/ 9259 h 10000"/>
              <a:gd name="connsiteX161" fmla="*/ 3810 w 10570"/>
              <a:gd name="connsiteY161" fmla="*/ 9438 h 10000"/>
              <a:gd name="connsiteX162" fmla="*/ 3716 w 10570"/>
              <a:gd name="connsiteY162" fmla="*/ 9753 h 10000"/>
              <a:gd name="connsiteX163" fmla="*/ 3803 w 10570"/>
              <a:gd name="connsiteY163" fmla="*/ 10000 h 10000"/>
              <a:gd name="connsiteX164" fmla="*/ 4044 w 10570"/>
              <a:gd name="connsiteY164" fmla="*/ 9547 h 10000"/>
              <a:gd name="connsiteX165" fmla="*/ 4044 w 10570"/>
              <a:gd name="connsiteY165" fmla="*/ 9342 h 10000"/>
              <a:gd name="connsiteX166" fmla="*/ 4098 w 10570"/>
              <a:gd name="connsiteY166" fmla="*/ 9451 h 10000"/>
              <a:gd name="connsiteX167" fmla="*/ 4219 w 10570"/>
              <a:gd name="connsiteY167" fmla="*/ 8861 h 10000"/>
              <a:gd name="connsiteX168" fmla="*/ 4292 w 10570"/>
              <a:gd name="connsiteY168" fmla="*/ 8999 h 10000"/>
              <a:gd name="connsiteX169" fmla="*/ 4389 w 10570"/>
              <a:gd name="connsiteY169" fmla="*/ 8404 h 10000"/>
              <a:gd name="connsiteX170" fmla="*/ 4466 w 10570"/>
              <a:gd name="connsiteY170" fmla="*/ 8555 h 10000"/>
              <a:gd name="connsiteX171" fmla="*/ 4634 w 10570"/>
              <a:gd name="connsiteY171" fmla="*/ 8176 h 10000"/>
              <a:gd name="connsiteX172" fmla="*/ 4634 w 10570"/>
              <a:gd name="connsiteY172" fmla="*/ 7929 h 10000"/>
              <a:gd name="connsiteX173" fmla="*/ 4707 w 10570"/>
              <a:gd name="connsiteY173" fmla="*/ 8034 h 10000"/>
              <a:gd name="connsiteX174" fmla="*/ 4740 w 10570"/>
              <a:gd name="connsiteY174" fmla="*/ 8176 h 10000"/>
              <a:gd name="connsiteX175" fmla="*/ 4948 w 10570"/>
              <a:gd name="connsiteY175" fmla="*/ 7805 h 10000"/>
              <a:gd name="connsiteX176" fmla="*/ 4951 w 10570"/>
              <a:gd name="connsiteY176" fmla="*/ 7421 h 10000"/>
              <a:gd name="connsiteX177" fmla="*/ 5060 w 10570"/>
              <a:gd name="connsiteY177" fmla="*/ 7545 h 10000"/>
              <a:gd name="connsiteX178" fmla="*/ 5257 w 10570"/>
              <a:gd name="connsiteY178" fmla="*/ 7092 h 10000"/>
              <a:gd name="connsiteX179" fmla="*/ 5192 w 10570"/>
              <a:gd name="connsiteY179" fmla="*/ 6735 h 10000"/>
              <a:gd name="connsiteX180" fmla="*/ 5322 w 10570"/>
              <a:gd name="connsiteY180" fmla="*/ 6914 h 10000"/>
              <a:gd name="connsiteX181" fmla="*/ 5453 w 10570"/>
              <a:gd name="connsiteY181" fmla="*/ 6200 h 10000"/>
              <a:gd name="connsiteX182" fmla="*/ 5442 w 10570"/>
              <a:gd name="connsiteY182" fmla="*/ 5597 h 10000"/>
              <a:gd name="connsiteX183" fmla="*/ 5552 w 10570"/>
              <a:gd name="connsiteY183" fmla="*/ 6077 h 10000"/>
              <a:gd name="connsiteX184" fmla="*/ 5629 w 10570"/>
              <a:gd name="connsiteY184" fmla="*/ 5995 h 10000"/>
              <a:gd name="connsiteX185" fmla="*/ 5694 w 10570"/>
              <a:gd name="connsiteY185" fmla="*/ 6365 h 10000"/>
              <a:gd name="connsiteX186" fmla="*/ 5759 w 10570"/>
              <a:gd name="connsiteY186" fmla="*/ 6488 h 10000"/>
              <a:gd name="connsiteX187" fmla="*/ 5858 w 10570"/>
              <a:gd name="connsiteY187" fmla="*/ 6461 h 10000"/>
              <a:gd name="connsiteX188" fmla="*/ 5880 w 10570"/>
              <a:gd name="connsiteY188" fmla="*/ 6667 h 10000"/>
              <a:gd name="connsiteX189" fmla="*/ 6098 w 10570"/>
              <a:gd name="connsiteY189" fmla="*/ 6941 h 10000"/>
              <a:gd name="connsiteX190" fmla="*/ 6175 w 10570"/>
              <a:gd name="connsiteY190" fmla="*/ 6790 h 10000"/>
              <a:gd name="connsiteX191" fmla="*/ 6295 w 10570"/>
              <a:gd name="connsiteY191" fmla="*/ 7188 h 10000"/>
              <a:gd name="connsiteX192" fmla="*/ 6481 w 10570"/>
              <a:gd name="connsiteY192" fmla="*/ 7394 h 10000"/>
              <a:gd name="connsiteX193" fmla="*/ 6645 w 10570"/>
              <a:gd name="connsiteY193" fmla="*/ 7997 h 10000"/>
              <a:gd name="connsiteX194" fmla="*/ 6776 w 10570"/>
              <a:gd name="connsiteY194" fmla="*/ 8244 h 10000"/>
              <a:gd name="connsiteX195" fmla="*/ 6754 w 10570"/>
              <a:gd name="connsiteY195" fmla="*/ 7668 h 10000"/>
              <a:gd name="connsiteX196" fmla="*/ 6645 w 10570"/>
              <a:gd name="connsiteY196" fmla="*/ 7270 h 10000"/>
              <a:gd name="connsiteX197" fmla="*/ 6710 w 10570"/>
              <a:gd name="connsiteY197" fmla="*/ 7243 h 10000"/>
              <a:gd name="connsiteX198" fmla="*/ 6613 w 10570"/>
              <a:gd name="connsiteY198" fmla="*/ 6900 h 10000"/>
              <a:gd name="connsiteX199" fmla="*/ 6536 w 10570"/>
              <a:gd name="connsiteY199" fmla="*/ 6790 h 10000"/>
              <a:gd name="connsiteX200" fmla="*/ 6656 w 10570"/>
              <a:gd name="connsiteY200" fmla="*/ 6790 h 10000"/>
              <a:gd name="connsiteX201" fmla="*/ 6645 w 10570"/>
              <a:gd name="connsiteY201" fmla="*/ 6488 h 10000"/>
              <a:gd name="connsiteX202" fmla="*/ 6547 w 10570"/>
              <a:gd name="connsiteY202" fmla="*/ 6296 h 10000"/>
              <a:gd name="connsiteX203" fmla="*/ 6634 w 10570"/>
              <a:gd name="connsiteY203" fmla="*/ 6351 h 10000"/>
              <a:gd name="connsiteX204" fmla="*/ 6645 w 10570"/>
              <a:gd name="connsiteY204" fmla="*/ 5885 h 10000"/>
              <a:gd name="connsiteX205" fmla="*/ 6513 w 10570"/>
              <a:gd name="connsiteY205" fmla="*/ 5665 h 10000"/>
              <a:gd name="connsiteX206" fmla="*/ 6634 w 10570"/>
              <a:gd name="connsiteY206" fmla="*/ 5679 h 10000"/>
              <a:gd name="connsiteX207" fmla="*/ 6623 w 10570"/>
              <a:gd name="connsiteY207" fmla="*/ 5446 h 10000"/>
              <a:gd name="connsiteX208" fmla="*/ 6481 w 10570"/>
              <a:gd name="connsiteY208" fmla="*/ 5199 h 10000"/>
              <a:gd name="connsiteX209" fmla="*/ 6481 w 10570"/>
              <a:gd name="connsiteY209" fmla="*/ 5117 h 10000"/>
              <a:gd name="connsiteX210" fmla="*/ 6054 w 10570"/>
              <a:gd name="connsiteY210" fmla="*/ 4444 h 10000"/>
              <a:gd name="connsiteX211" fmla="*/ 6350 w 10570"/>
              <a:gd name="connsiteY211" fmla="*/ 4774 h 10000"/>
              <a:gd name="connsiteX212" fmla="*/ 6700 w 10570"/>
              <a:gd name="connsiteY212" fmla="*/ 5007 h 10000"/>
              <a:gd name="connsiteX213" fmla="*/ 6710 w 10570"/>
              <a:gd name="connsiteY213" fmla="*/ 4911 h 10000"/>
              <a:gd name="connsiteX214" fmla="*/ 6929 w 10570"/>
              <a:gd name="connsiteY214" fmla="*/ 5075 h 10000"/>
              <a:gd name="connsiteX215" fmla="*/ 7093 w 10570"/>
              <a:gd name="connsiteY215" fmla="*/ 5089 h 10000"/>
              <a:gd name="connsiteX216" fmla="*/ 7354 w 10570"/>
              <a:gd name="connsiteY216" fmla="*/ 5226 h 10000"/>
              <a:gd name="connsiteX217" fmla="*/ 7629 w 10570"/>
              <a:gd name="connsiteY217" fmla="*/ 5405 h 10000"/>
              <a:gd name="connsiteX218" fmla="*/ 7464 w 10570"/>
              <a:gd name="connsiteY218" fmla="*/ 5117 h 10000"/>
              <a:gd name="connsiteX219" fmla="*/ 7290 w 10570"/>
              <a:gd name="connsiteY219" fmla="*/ 4966 h 10000"/>
              <a:gd name="connsiteX220" fmla="*/ 7235 w 10570"/>
              <a:gd name="connsiteY220" fmla="*/ 4815 h 10000"/>
              <a:gd name="connsiteX221" fmla="*/ 7104 w 10570"/>
              <a:gd name="connsiteY221" fmla="*/ 4664 h 10000"/>
              <a:gd name="connsiteX222" fmla="*/ 7104 w 10570"/>
              <a:gd name="connsiteY222" fmla="*/ 4499 h 10000"/>
              <a:gd name="connsiteX223" fmla="*/ 6961 w 10570"/>
              <a:gd name="connsiteY223" fmla="*/ 4376 h 10000"/>
              <a:gd name="connsiteX224" fmla="*/ 6941 w 10570"/>
              <a:gd name="connsiteY224" fmla="*/ 4266 h 10000"/>
              <a:gd name="connsiteX225" fmla="*/ 6743 w 10570"/>
              <a:gd name="connsiteY225" fmla="*/ 4129 h 10000"/>
              <a:gd name="connsiteX226" fmla="*/ 6645 w 10570"/>
              <a:gd name="connsiteY226" fmla="*/ 3923 h 10000"/>
              <a:gd name="connsiteX227" fmla="*/ 6317 w 10570"/>
              <a:gd name="connsiteY227" fmla="*/ 3772 h 10000"/>
              <a:gd name="connsiteX228" fmla="*/ 6120 w 10570"/>
              <a:gd name="connsiteY228" fmla="*/ 3727 h 10000"/>
              <a:gd name="connsiteX229" fmla="*/ 5978 w 10570"/>
              <a:gd name="connsiteY229" fmla="*/ 3649 h 10000"/>
              <a:gd name="connsiteX230" fmla="*/ 5792 w 10570"/>
              <a:gd name="connsiteY230" fmla="*/ 3525 h 10000"/>
              <a:gd name="connsiteX231" fmla="*/ 5672 w 10570"/>
              <a:gd name="connsiteY231" fmla="*/ 3388 h 10000"/>
              <a:gd name="connsiteX232" fmla="*/ 6186 w 10570"/>
              <a:gd name="connsiteY232" fmla="*/ 2867 h 10000"/>
              <a:gd name="connsiteX0" fmla="*/ 6186 w 10000"/>
              <a:gd name="connsiteY0" fmla="*/ 2867 h 10000"/>
              <a:gd name="connsiteX1" fmla="*/ 10000 w 10000"/>
              <a:gd name="connsiteY1" fmla="*/ 384 h 10000"/>
              <a:gd name="connsiteX2" fmla="*/ 6164 w 10000"/>
              <a:gd name="connsiteY2" fmla="*/ 2730 h 10000"/>
              <a:gd name="connsiteX3" fmla="*/ 5617 w 10000"/>
              <a:gd name="connsiteY3" fmla="*/ 3224 h 10000"/>
              <a:gd name="connsiteX4" fmla="*/ 5552 w 10000"/>
              <a:gd name="connsiteY4" fmla="*/ 2785 h 10000"/>
              <a:gd name="connsiteX5" fmla="*/ 5672 w 10000"/>
              <a:gd name="connsiteY5" fmla="*/ 1975 h 10000"/>
              <a:gd name="connsiteX6" fmla="*/ 5606 w 10000"/>
              <a:gd name="connsiteY6" fmla="*/ 1962 h 10000"/>
              <a:gd name="connsiteX7" fmla="*/ 5629 w 10000"/>
              <a:gd name="connsiteY7" fmla="*/ 1811 h 10000"/>
              <a:gd name="connsiteX8" fmla="*/ 5595 w 10000"/>
              <a:gd name="connsiteY8" fmla="*/ 1701 h 10000"/>
              <a:gd name="connsiteX9" fmla="*/ 5498 w 10000"/>
              <a:gd name="connsiteY9" fmla="*/ 1811 h 10000"/>
              <a:gd name="connsiteX10" fmla="*/ 5552 w 10000"/>
              <a:gd name="connsiteY10" fmla="*/ 1495 h 10000"/>
              <a:gd name="connsiteX11" fmla="*/ 5421 w 10000"/>
              <a:gd name="connsiteY11" fmla="*/ 1180 h 10000"/>
              <a:gd name="connsiteX12" fmla="*/ 5333 w 10000"/>
              <a:gd name="connsiteY12" fmla="*/ 1056 h 10000"/>
              <a:gd name="connsiteX13" fmla="*/ 5279 w 10000"/>
              <a:gd name="connsiteY13" fmla="*/ 837 h 10000"/>
              <a:gd name="connsiteX14" fmla="*/ 5169 w 10000"/>
              <a:gd name="connsiteY14" fmla="*/ 398 h 10000"/>
              <a:gd name="connsiteX15" fmla="*/ 5104 w 10000"/>
              <a:gd name="connsiteY15" fmla="*/ 645 h 10000"/>
              <a:gd name="connsiteX16" fmla="*/ 5116 w 10000"/>
              <a:gd name="connsiteY16" fmla="*/ 850 h 10000"/>
              <a:gd name="connsiteX17" fmla="*/ 5050 w 10000"/>
              <a:gd name="connsiteY17" fmla="*/ 1001 h 10000"/>
              <a:gd name="connsiteX18" fmla="*/ 5028 w 10000"/>
              <a:gd name="connsiteY18" fmla="*/ 1180 h 10000"/>
              <a:gd name="connsiteX19" fmla="*/ 4973 w 10000"/>
              <a:gd name="connsiteY19" fmla="*/ 1344 h 10000"/>
              <a:gd name="connsiteX20" fmla="*/ 4951 w 10000"/>
              <a:gd name="connsiteY20" fmla="*/ 1550 h 10000"/>
              <a:gd name="connsiteX21" fmla="*/ 4885 w 10000"/>
              <a:gd name="connsiteY21" fmla="*/ 1756 h 10000"/>
              <a:gd name="connsiteX22" fmla="*/ 4994 w 10000"/>
              <a:gd name="connsiteY22" fmla="*/ 2195 h 10000"/>
              <a:gd name="connsiteX23" fmla="*/ 5050 w 10000"/>
              <a:gd name="connsiteY23" fmla="*/ 2428 h 10000"/>
              <a:gd name="connsiteX24" fmla="*/ 4875 w 10000"/>
              <a:gd name="connsiteY24" fmla="*/ 1948 h 10000"/>
              <a:gd name="connsiteX25" fmla="*/ 4732 w 10000"/>
              <a:gd name="connsiteY25" fmla="*/ 1536 h 10000"/>
              <a:gd name="connsiteX26" fmla="*/ 4656 w 10000"/>
              <a:gd name="connsiteY26" fmla="*/ 1468 h 10000"/>
              <a:gd name="connsiteX27" fmla="*/ 4470 w 10000"/>
              <a:gd name="connsiteY27" fmla="*/ 1289 h 10000"/>
              <a:gd name="connsiteX28" fmla="*/ 4448 w 10000"/>
              <a:gd name="connsiteY28" fmla="*/ 1399 h 10000"/>
              <a:gd name="connsiteX29" fmla="*/ 4262 w 10000"/>
              <a:gd name="connsiteY29" fmla="*/ 1180 h 10000"/>
              <a:gd name="connsiteX30" fmla="*/ 4120 w 10000"/>
              <a:gd name="connsiteY30" fmla="*/ 1001 h 10000"/>
              <a:gd name="connsiteX31" fmla="*/ 4010 w 10000"/>
              <a:gd name="connsiteY31" fmla="*/ 974 h 10000"/>
              <a:gd name="connsiteX32" fmla="*/ 3770 w 10000"/>
              <a:gd name="connsiteY32" fmla="*/ 892 h 10000"/>
              <a:gd name="connsiteX33" fmla="*/ 3826 w 10000"/>
              <a:gd name="connsiteY33" fmla="*/ 1043 h 10000"/>
              <a:gd name="connsiteX34" fmla="*/ 3673 w 10000"/>
              <a:gd name="connsiteY34" fmla="*/ 809 h 10000"/>
              <a:gd name="connsiteX35" fmla="*/ 3507 w 10000"/>
              <a:gd name="connsiteY35" fmla="*/ 741 h 10000"/>
              <a:gd name="connsiteX36" fmla="*/ 3497 w 10000"/>
              <a:gd name="connsiteY36" fmla="*/ 837 h 10000"/>
              <a:gd name="connsiteX37" fmla="*/ 3312 w 10000"/>
              <a:gd name="connsiteY37" fmla="*/ 508 h 10000"/>
              <a:gd name="connsiteX38" fmla="*/ 3268 w 10000"/>
              <a:gd name="connsiteY38" fmla="*/ 576 h 10000"/>
              <a:gd name="connsiteX39" fmla="*/ 3093 w 10000"/>
              <a:gd name="connsiteY39" fmla="*/ 274 h 10000"/>
              <a:gd name="connsiteX40" fmla="*/ 3072 w 10000"/>
              <a:gd name="connsiteY40" fmla="*/ 357 h 10000"/>
              <a:gd name="connsiteX41" fmla="*/ 2863 w 10000"/>
              <a:gd name="connsiteY41" fmla="*/ 146 h 10000"/>
              <a:gd name="connsiteX42" fmla="*/ 2513 w 10000"/>
              <a:gd name="connsiteY42" fmla="*/ 0 h 10000"/>
              <a:gd name="connsiteX43" fmla="*/ 2819 w 10000"/>
              <a:gd name="connsiteY43" fmla="*/ 370 h 10000"/>
              <a:gd name="connsiteX44" fmla="*/ 3060 w 10000"/>
              <a:gd name="connsiteY44" fmla="*/ 700 h 10000"/>
              <a:gd name="connsiteX45" fmla="*/ 3049 w 10000"/>
              <a:gd name="connsiteY45" fmla="*/ 809 h 10000"/>
              <a:gd name="connsiteX46" fmla="*/ 3301 w 10000"/>
              <a:gd name="connsiteY46" fmla="*/ 1139 h 10000"/>
              <a:gd name="connsiteX47" fmla="*/ 3246 w 10000"/>
              <a:gd name="connsiteY47" fmla="*/ 1221 h 10000"/>
              <a:gd name="connsiteX48" fmla="*/ 3410 w 10000"/>
              <a:gd name="connsiteY48" fmla="*/ 1660 h 10000"/>
              <a:gd name="connsiteX49" fmla="*/ 3486 w 10000"/>
              <a:gd name="connsiteY49" fmla="*/ 1715 h 10000"/>
              <a:gd name="connsiteX50" fmla="*/ 3378 w 10000"/>
              <a:gd name="connsiteY50" fmla="*/ 1742 h 10000"/>
              <a:gd name="connsiteX51" fmla="*/ 3541 w 10000"/>
              <a:gd name="connsiteY51" fmla="*/ 2112 h 10000"/>
              <a:gd name="connsiteX52" fmla="*/ 3607 w 10000"/>
              <a:gd name="connsiteY52" fmla="*/ 2318 h 10000"/>
              <a:gd name="connsiteX53" fmla="*/ 3770 w 10000"/>
              <a:gd name="connsiteY53" fmla="*/ 2497 h 10000"/>
              <a:gd name="connsiteX54" fmla="*/ 3923 w 10000"/>
              <a:gd name="connsiteY54" fmla="*/ 2689 h 10000"/>
              <a:gd name="connsiteX55" fmla="*/ 4055 w 10000"/>
              <a:gd name="connsiteY55" fmla="*/ 2716 h 10000"/>
              <a:gd name="connsiteX56" fmla="*/ 3694 w 10000"/>
              <a:gd name="connsiteY56" fmla="*/ 2538 h 10000"/>
              <a:gd name="connsiteX57" fmla="*/ 3465 w 10000"/>
              <a:gd name="connsiteY57" fmla="*/ 2483 h 10000"/>
              <a:gd name="connsiteX58" fmla="*/ 3291 w 10000"/>
              <a:gd name="connsiteY58" fmla="*/ 2414 h 10000"/>
              <a:gd name="connsiteX59" fmla="*/ 3125 w 10000"/>
              <a:gd name="connsiteY59" fmla="*/ 2414 h 10000"/>
              <a:gd name="connsiteX60" fmla="*/ 2885 w 10000"/>
              <a:gd name="connsiteY60" fmla="*/ 2401 h 10000"/>
              <a:gd name="connsiteX61" fmla="*/ 2766 w 10000"/>
              <a:gd name="connsiteY61" fmla="*/ 2401 h 10000"/>
              <a:gd name="connsiteX62" fmla="*/ 2809 w 10000"/>
              <a:gd name="connsiteY62" fmla="*/ 2565 h 10000"/>
              <a:gd name="connsiteX63" fmla="*/ 2579 w 10000"/>
              <a:gd name="connsiteY63" fmla="*/ 2442 h 10000"/>
              <a:gd name="connsiteX64" fmla="*/ 2371 w 10000"/>
              <a:gd name="connsiteY64" fmla="*/ 2469 h 10000"/>
              <a:gd name="connsiteX65" fmla="*/ 2022 w 10000"/>
              <a:gd name="connsiteY65" fmla="*/ 2593 h 10000"/>
              <a:gd name="connsiteX66" fmla="*/ 2098 w 10000"/>
              <a:gd name="connsiteY66" fmla="*/ 2743 h 10000"/>
              <a:gd name="connsiteX67" fmla="*/ 1967 w 10000"/>
              <a:gd name="connsiteY67" fmla="*/ 2716 h 10000"/>
              <a:gd name="connsiteX68" fmla="*/ 1814 w 10000"/>
              <a:gd name="connsiteY68" fmla="*/ 2730 h 10000"/>
              <a:gd name="connsiteX69" fmla="*/ 1662 w 10000"/>
              <a:gd name="connsiteY69" fmla="*/ 2689 h 10000"/>
              <a:gd name="connsiteX70" fmla="*/ 1672 w 10000"/>
              <a:gd name="connsiteY70" fmla="*/ 2853 h 10000"/>
              <a:gd name="connsiteX71" fmla="*/ 1497 w 10000"/>
              <a:gd name="connsiteY71" fmla="*/ 2785 h 10000"/>
              <a:gd name="connsiteX72" fmla="*/ 1344 w 10000"/>
              <a:gd name="connsiteY72" fmla="*/ 2826 h 10000"/>
              <a:gd name="connsiteX73" fmla="*/ 1400 w 10000"/>
              <a:gd name="connsiteY73" fmla="*/ 2922 h 10000"/>
              <a:gd name="connsiteX74" fmla="*/ 1203 w 10000"/>
              <a:gd name="connsiteY74" fmla="*/ 2853 h 10000"/>
              <a:gd name="connsiteX75" fmla="*/ 1005 w 10000"/>
              <a:gd name="connsiteY75" fmla="*/ 2867 h 10000"/>
              <a:gd name="connsiteX76" fmla="*/ 885 w 10000"/>
              <a:gd name="connsiteY76" fmla="*/ 2826 h 10000"/>
              <a:gd name="connsiteX77" fmla="*/ 656 w 10000"/>
              <a:gd name="connsiteY77" fmla="*/ 2826 h 10000"/>
              <a:gd name="connsiteX78" fmla="*/ 481 w 10000"/>
              <a:gd name="connsiteY78" fmla="*/ 2785 h 10000"/>
              <a:gd name="connsiteX79" fmla="*/ 306 w 10000"/>
              <a:gd name="connsiteY79" fmla="*/ 2812 h 10000"/>
              <a:gd name="connsiteX80" fmla="*/ 0 w 10000"/>
              <a:gd name="connsiteY80" fmla="*/ 2881 h 10000"/>
              <a:gd name="connsiteX81" fmla="*/ 240 w 10000"/>
              <a:gd name="connsiteY81" fmla="*/ 3032 h 10000"/>
              <a:gd name="connsiteX82" fmla="*/ 324 w 10000"/>
              <a:gd name="connsiteY82" fmla="*/ 3100 h 10000"/>
              <a:gd name="connsiteX83" fmla="*/ 579 w 10000"/>
              <a:gd name="connsiteY83" fmla="*/ 3128 h 10000"/>
              <a:gd name="connsiteX84" fmla="*/ 569 w 10000"/>
              <a:gd name="connsiteY84" fmla="*/ 3210 h 10000"/>
              <a:gd name="connsiteX85" fmla="*/ 951 w 10000"/>
              <a:gd name="connsiteY85" fmla="*/ 3210 h 10000"/>
              <a:gd name="connsiteX86" fmla="*/ 863 w 10000"/>
              <a:gd name="connsiteY86" fmla="*/ 3347 h 10000"/>
              <a:gd name="connsiteX87" fmla="*/ 1147 w 10000"/>
              <a:gd name="connsiteY87" fmla="*/ 3361 h 10000"/>
              <a:gd name="connsiteX88" fmla="*/ 1093 w 10000"/>
              <a:gd name="connsiteY88" fmla="*/ 3443 h 10000"/>
              <a:gd name="connsiteX89" fmla="*/ 1203 w 10000"/>
              <a:gd name="connsiteY89" fmla="*/ 3443 h 10000"/>
              <a:gd name="connsiteX90" fmla="*/ 1311 w 10000"/>
              <a:gd name="connsiteY90" fmla="*/ 3498 h 10000"/>
              <a:gd name="connsiteX91" fmla="*/ 1530 w 10000"/>
              <a:gd name="connsiteY91" fmla="*/ 3484 h 10000"/>
              <a:gd name="connsiteX92" fmla="*/ 1421 w 10000"/>
              <a:gd name="connsiteY92" fmla="*/ 3621 h 10000"/>
              <a:gd name="connsiteX93" fmla="*/ 1574 w 10000"/>
              <a:gd name="connsiteY93" fmla="*/ 3704 h 10000"/>
              <a:gd name="connsiteX94" fmla="*/ 1706 w 10000"/>
              <a:gd name="connsiteY94" fmla="*/ 3759 h 10000"/>
              <a:gd name="connsiteX95" fmla="*/ 2054 w 10000"/>
              <a:gd name="connsiteY95" fmla="*/ 3759 h 10000"/>
              <a:gd name="connsiteX96" fmla="*/ 1935 w 10000"/>
              <a:gd name="connsiteY96" fmla="*/ 3896 h 10000"/>
              <a:gd name="connsiteX97" fmla="*/ 2098 w 10000"/>
              <a:gd name="connsiteY97" fmla="*/ 4005 h 10000"/>
              <a:gd name="connsiteX98" fmla="*/ 2207 w 10000"/>
              <a:gd name="connsiteY98" fmla="*/ 4060 h 10000"/>
              <a:gd name="connsiteX99" fmla="*/ 2394 w 10000"/>
              <a:gd name="connsiteY99" fmla="*/ 4074 h 10000"/>
              <a:gd name="connsiteX100" fmla="*/ 2536 w 10000"/>
              <a:gd name="connsiteY100" fmla="*/ 4060 h 10000"/>
              <a:gd name="connsiteX101" fmla="*/ 2437 w 10000"/>
              <a:gd name="connsiteY101" fmla="*/ 4184 h 10000"/>
              <a:gd name="connsiteX102" fmla="*/ 2700 w 10000"/>
              <a:gd name="connsiteY102" fmla="*/ 4252 h 10000"/>
              <a:gd name="connsiteX103" fmla="*/ 2776 w 10000"/>
              <a:gd name="connsiteY103" fmla="*/ 4294 h 10000"/>
              <a:gd name="connsiteX104" fmla="*/ 3016 w 10000"/>
              <a:gd name="connsiteY104" fmla="*/ 4307 h 10000"/>
              <a:gd name="connsiteX105" fmla="*/ 2722 w 10000"/>
              <a:gd name="connsiteY105" fmla="*/ 4486 h 10000"/>
              <a:gd name="connsiteX106" fmla="*/ 2284 w 10000"/>
              <a:gd name="connsiteY106" fmla="*/ 4966 h 10000"/>
              <a:gd name="connsiteX107" fmla="*/ 2383 w 10000"/>
              <a:gd name="connsiteY107" fmla="*/ 5062 h 10000"/>
              <a:gd name="connsiteX108" fmla="*/ 2117 w 10000"/>
              <a:gd name="connsiteY108" fmla="*/ 5167 h 10000"/>
              <a:gd name="connsiteX109" fmla="*/ 1770 w 10000"/>
              <a:gd name="connsiteY109" fmla="*/ 5542 h 10000"/>
              <a:gd name="connsiteX110" fmla="*/ 2000 w 10000"/>
              <a:gd name="connsiteY110" fmla="*/ 5706 h 10000"/>
              <a:gd name="connsiteX111" fmla="*/ 1618 w 10000"/>
              <a:gd name="connsiteY111" fmla="*/ 5898 h 10000"/>
              <a:gd name="connsiteX112" fmla="*/ 1366 w 10000"/>
              <a:gd name="connsiteY112" fmla="*/ 6241 h 10000"/>
              <a:gd name="connsiteX113" fmla="*/ 1553 w 10000"/>
              <a:gd name="connsiteY113" fmla="*/ 6324 h 10000"/>
              <a:gd name="connsiteX114" fmla="*/ 1126 w 10000"/>
              <a:gd name="connsiteY114" fmla="*/ 6612 h 10000"/>
              <a:gd name="connsiteX115" fmla="*/ 1203 w 10000"/>
              <a:gd name="connsiteY115" fmla="*/ 6653 h 10000"/>
              <a:gd name="connsiteX116" fmla="*/ 928 w 10000"/>
              <a:gd name="connsiteY116" fmla="*/ 6831 h 10000"/>
              <a:gd name="connsiteX117" fmla="*/ 710 w 10000"/>
              <a:gd name="connsiteY117" fmla="*/ 6996 h 10000"/>
              <a:gd name="connsiteX118" fmla="*/ 787 w 10000"/>
              <a:gd name="connsiteY118" fmla="*/ 7023 h 10000"/>
              <a:gd name="connsiteX119" fmla="*/ 459 w 10000"/>
              <a:gd name="connsiteY119" fmla="*/ 7298 h 10000"/>
              <a:gd name="connsiteX120" fmla="*/ 229 w 10000"/>
              <a:gd name="connsiteY120" fmla="*/ 7723 h 10000"/>
              <a:gd name="connsiteX121" fmla="*/ 612 w 10000"/>
              <a:gd name="connsiteY121" fmla="*/ 7586 h 10000"/>
              <a:gd name="connsiteX122" fmla="*/ 831 w 10000"/>
              <a:gd name="connsiteY122" fmla="*/ 7407 h 10000"/>
              <a:gd name="connsiteX123" fmla="*/ 841 w 10000"/>
              <a:gd name="connsiteY123" fmla="*/ 7503 h 10000"/>
              <a:gd name="connsiteX124" fmla="*/ 994 w 10000"/>
              <a:gd name="connsiteY124" fmla="*/ 7339 h 10000"/>
              <a:gd name="connsiteX125" fmla="*/ 1016 w 10000"/>
              <a:gd name="connsiteY125" fmla="*/ 7421 h 10000"/>
              <a:gd name="connsiteX126" fmla="*/ 1224 w 10000"/>
              <a:gd name="connsiteY126" fmla="*/ 7119 h 10000"/>
              <a:gd name="connsiteX127" fmla="*/ 1213 w 10000"/>
              <a:gd name="connsiteY127" fmla="*/ 7311 h 10000"/>
              <a:gd name="connsiteX128" fmla="*/ 1443 w 10000"/>
              <a:gd name="connsiteY128" fmla="*/ 7174 h 10000"/>
              <a:gd name="connsiteX129" fmla="*/ 1443 w 10000"/>
              <a:gd name="connsiteY129" fmla="*/ 7257 h 10000"/>
              <a:gd name="connsiteX130" fmla="*/ 1782 w 10000"/>
              <a:gd name="connsiteY130" fmla="*/ 6872 h 10000"/>
              <a:gd name="connsiteX131" fmla="*/ 1738 w 10000"/>
              <a:gd name="connsiteY131" fmla="*/ 7160 h 10000"/>
              <a:gd name="connsiteX132" fmla="*/ 2088 w 10000"/>
              <a:gd name="connsiteY132" fmla="*/ 7010 h 10000"/>
              <a:gd name="connsiteX133" fmla="*/ 2284 w 10000"/>
              <a:gd name="connsiteY133" fmla="*/ 6722 h 10000"/>
              <a:gd name="connsiteX134" fmla="*/ 2317 w 10000"/>
              <a:gd name="connsiteY134" fmla="*/ 7010 h 10000"/>
              <a:gd name="connsiteX135" fmla="*/ 2710 w 10000"/>
              <a:gd name="connsiteY135" fmla="*/ 6776 h 10000"/>
              <a:gd name="connsiteX136" fmla="*/ 2875 w 10000"/>
              <a:gd name="connsiteY136" fmla="*/ 6543 h 10000"/>
              <a:gd name="connsiteX137" fmla="*/ 2906 w 10000"/>
              <a:gd name="connsiteY137" fmla="*/ 6818 h 10000"/>
              <a:gd name="connsiteX138" fmla="*/ 3355 w 10000"/>
              <a:gd name="connsiteY138" fmla="*/ 6475 h 10000"/>
              <a:gd name="connsiteX139" fmla="*/ 3475 w 10000"/>
              <a:gd name="connsiteY139" fmla="*/ 6145 h 10000"/>
              <a:gd name="connsiteX140" fmla="*/ 3537 w 10000"/>
              <a:gd name="connsiteY140" fmla="*/ 6379 h 10000"/>
              <a:gd name="connsiteX141" fmla="*/ 3826 w 10000"/>
              <a:gd name="connsiteY141" fmla="*/ 6063 h 10000"/>
              <a:gd name="connsiteX142" fmla="*/ 4000 w 10000"/>
              <a:gd name="connsiteY142" fmla="*/ 5734 h 10000"/>
              <a:gd name="connsiteX143" fmla="*/ 4459 w 10000"/>
              <a:gd name="connsiteY143" fmla="*/ 4993 h 10000"/>
              <a:gd name="connsiteX144" fmla="*/ 3989 w 10000"/>
              <a:gd name="connsiteY144" fmla="*/ 5871 h 10000"/>
              <a:gd name="connsiteX145" fmla="*/ 4000 w 10000"/>
              <a:gd name="connsiteY145" fmla="*/ 6077 h 10000"/>
              <a:gd name="connsiteX146" fmla="*/ 3891 w 10000"/>
              <a:gd name="connsiteY146" fmla="*/ 6420 h 10000"/>
              <a:gd name="connsiteX147" fmla="*/ 3826 w 10000"/>
              <a:gd name="connsiteY147" fmla="*/ 6927 h 10000"/>
              <a:gd name="connsiteX148" fmla="*/ 3902 w 10000"/>
              <a:gd name="connsiteY148" fmla="*/ 6845 h 10000"/>
              <a:gd name="connsiteX149" fmla="*/ 3814 w 10000"/>
              <a:gd name="connsiteY149" fmla="*/ 7147 h 10000"/>
              <a:gd name="connsiteX150" fmla="*/ 3814 w 10000"/>
              <a:gd name="connsiteY150" fmla="*/ 7476 h 10000"/>
              <a:gd name="connsiteX151" fmla="*/ 3956 w 10000"/>
              <a:gd name="connsiteY151" fmla="*/ 7394 h 10000"/>
              <a:gd name="connsiteX152" fmla="*/ 3869 w 10000"/>
              <a:gd name="connsiteY152" fmla="*/ 7819 h 10000"/>
              <a:gd name="connsiteX153" fmla="*/ 3902 w 10000"/>
              <a:gd name="connsiteY153" fmla="*/ 8272 h 10000"/>
              <a:gd name="connsiteX154" fmla="*/ 4032 w 10000"/>
              <a:gd name="connsiteY154" fmla="*/ 8134 h 10000"/>
              <a:gd name="connsiteX155" fmla="*/ 3857 w 10000"/>
              <a:gd name="connsiteY155" fmla="*/ 8711 h 10000"/>
              <a:gd name="connsiteX156" fmla="*/ 3979 w 10000"/>
              <a:gd name="connsiteY156" fmla="*/ 8711 h 10000"/>
              <a:gd name="connsiteX157" fmla="*/ 3826 w 10000"/>
              <a:gd name="connsiteY157" fmla="*/ 8985 h 10000"/>
              <a:gd name="connsiteX158" fmla="*/ 3945 w 10000"/>
              <a:gd name="connsiteY158" fmla="*/ 8999 h 10000"/>
              <a:gd name="connsiteX159" fmla="*/ 3789 w 10000"/>
              <a:gd name="connsiteY159" fmla="*/ 9259 h 10000"/>
              <a:gd name="connsiteX160" fmla="*/ 3810 w 10000"/>
              <a:gd name="connsiteY160" fmla="*/ 9438 h 10000"/>
              <a:gd name="connsiteX161" fmla="*/ 3716 w 10000"/>
              <a:gd name="connsiteY161" fmla="*/ 9753 h 10000"/>
              <a:gd name="connsiteX162" fmla="*/ 3803 w 10000"/>
              <a:gd name="connsiteY162" fmla="*/ 10000 h 10000"/>
              <a:gd name="connsiteX163" fmla="*/ 4044 w 10000"/>
              <a:gd name="connsiteY163" fmla="*/ 9547 h 10000"/>
              <a:gd name="connsiteX164" fmla="*/ 4044 w 10000"/>
              <a:gd name="connsiteY164" fmla="*/ 9342 h 10000"/>
              <a:gd name="connsiteX165" fmla="*/ 4098 w 10000"/>
              <a:gd name="connsiteY165" fmla="*/ 9451 h 10000"/>
              <a:gd name="connsiteX166" fmla="*/ 4219 w 10000"/>
              <a:gd name="connsiteY166" fmla="*/ 8861 h 10000"/>
              <a:gd name="connsiteX167" fmla="*/ 4292 w 10000"/>
              <a:gd name="connsiteY167" fmla="*/ 8999 h 10000"/>
              <a:gd name="connsiteX168" fmla="*/ 4389 w 10000"/>
              <a:gd name="connsiteY168" fmla="*/ 8404 h 10000"/>
              <a:gd name="connsiteX169" fmla="*/ 4466 w 10000"/>
              <a:gd name="connsiteY169" fmla="*/ 8555 h 10000"/>
              <a:gd name="connsiteX170" fmla="*/ 4634 w 10000"/>
              <a:gd name="connsiteY170" fmla="*/ 8176 h 10000"/>
              <a:gd name="connsiteX171" fmla="*/ 4634 w 10000"/>
              <a:gd name="connsiteY171" fmla="*/ 7929 h 10000"/>
              <a:gd name="connsiteX172" fmla="*/ 4707 w 10000"/>
              <a:gd name="connsiteY172" fmla="*/ 8034 h 10000"/>
              <a:gd name="connsiteX173" fmla="*/ 4740 w 10000"/>
              <a:gd name="connsiteY173" fmla="*/ 8176 h 10000"/>
              <a:gd name="connsiteX174" fmla="*/ 4948 w 10000"/>
              <a:gd name="connsiteY174" fmla="*/ 7805 h 10000"/>
              <a:gd name="connsiteX175" fmla="*/ 4951 w 10000"/>
              <a:gd name="connsiteY175" fmla="*/ 7421 h 10000"/>
              <a:gd name="connsiteX176" fmla="*/ 5060 w 10000"/>
              <a:gd name="connsiteY176" fmla="*/ 7545 h 10000"/>
              <a:gd name="connsiteX177" fmla="*/ 5257 w 10000"/>
              <a:gd name="connsiteY177" fmla="*/ 7092 h 10000"/>
              <a:gd name="connsiteX178" fmla="*/ 5192 w 10000"/>
              <a:gd name="connsiteY178" fmla="*/ 6735 h 10000"/>
              <a:gd name="connsiteX179" fmla="*/ 5322 w 10000"/>
              <a:gd name="connsiteY179" fmla="*/ 6914 h 10000"/>
              <a:gd name="connsiteX180" fmla="*/ 5453 w 10000"/>
              <a:gd name="connsiteY180" fmla="*/ 6200 h 10000"/>
              <a:gd name="connsiteX181" fmla="*/ 5442 w 10000"/>
              <a:gd name="connsiteY181" fmla="*/ 5597 h 10000"/>
              <a:gd name="connsiteX182" fmla="*/ 5552 w 10000"/>
              <a:gd name="connsiteY182" fmla="*/ 6077 h 10000"/>
              <a:gd name="connsiteX183" fmla="*/ 5629 w 10000"/>
              <a:gd name="connsiteY183" fmla="*/ 5995 h 10000"/>
              <a:gd name="connsiteX184" fmla="*/ 5694 w 10000"/>
              <a:gd name="connsiteY184" fmla="*/ 6365 h 10000"/>
              <a:gd name="connsiteX185" fmla="*/ 5759 w 10000"/>
              <a:gd name="connsiteY185" fmla="*/ 6488 h 10000"/>
              <a:gd name="connsiteX186" fmla="*/ 5858 w 10000"/>
              <a:gd name="connsiteY186" fmla="*/ 6461 h 10000"/>
              <a:gd name="connsiteX187" fmla="*/ 5880 w 10000"/>
              <a:gd name="connsiteY187" fmla="*/ 6667 h 10000"/>
              <a:gd name="connsiteX188" fmla="*/ 6098 w 10000"/>
              <a:gd name="connsiteY188" fmla="*/ 6941 h 10000"/>
              <a:gd name="connsiteX189" fmla="*/ 6175 w 10000"/>
              <a:gd name="connsiteY189" fmla="*/ 6790 h 10000"/>
              <a:gd name="connsiteX190" fmla="*/ 6295 w 10000"/>
              <a:gd name="connsiteY190" fmla="*/ 7188 h 10000"/>
              <a:gd name="connsiteX191" fmla="*/ 6481 w 10000"/>
              <a:gd name="connsiteY191" fmla="*/ 7394 h 10000"/>
              <a:gd name="connsiteX192" fmla="*/ 6645 w 10000"/>
              <a:gd name="connsiteY192" fmla="*/ 7997 h 10000"/>
              <a:gd name="connsiteX193" fmla="*/ 6776 w 10000"/>
              <a:gd name="connsiteY193" fmla="*/ 8244 h 10000"/>
              <a:gd name="connsiteX194" fmla="*/ 6754 w 10000"/>
              <a:gd name="connsiteY194" fmla="*/ 7668 h 10000"/>
              <a:gd name="connsiteX195" fmla="*/ 6645 w 10000"/>
              <a:gd name="connsiteY195" fmla="*/ 7270 h 10000"/>
              <a:gd name="connsiteX196" fmla="*/ 6710 w 10000"/>
              <a:gd name="connsiteY196" fmla="*/ 7243 h 10000"/>
              <a:gd name="connsiteX197" fmla="*/ 6613 w 10000"/>
              <a:gd name="connsiteY197" fmla="*/ 6900 h 10000"/>
              <a:gd name="connsiteX198" fmla="*/ 6536 w 10000"/>
              <a:gd name="connsiteY198" fmla="*/ 6790 h 10000"/>
              <a:gd name="connsiteX199" fmla="*/ 6656 w 10000"/>
              <a:gd name="connsiteY199" fmla="*/ 6790 h 10000"/>
              <a:gd name="connsiteX200" fmla="*/ 6645 w 10000"/>
              <a:gd name="connsiteY200" fmla="*/ 6488 h 10000"/>
              <a:gd name="connsiteX201" fmla="*/ 6547 w 10000"/>
              <a:gd name="connsiteY201" fmla="*/ 6296 h 10000"/>
              <a:gd name="connsiteX202" fmla="*/ 6634 w 10000"/>
              <a:gd name="connsiteY202" fmla="*/ 6351 h 10000"/>
              <a:gd name="connsiteX203" fmla="*/ 6645 w 10000"/>
              <a:gd name="connsiteY203" fmla="*/ 5885 h 10000"/>
              <a:gd name="connsiteX204" fmla="*/ 6513 w 10000"/>
              <a:gd name="connsiteY204" fmla="*/ 5665 h 10000"/>
              <a:gd name="connsiteX205" fmla="*/ 6634 w 10000"/>
              <a:gd name="connsiteY205" fmla="*/ 5679 h 10000"/>
              <a:gd name="connsiteX206" fmla="*/ 6623 w 10000"/>
              <a:gd name="connsiteY206" fmla="*/ 5446 h 10000"/>
              <a:gd name="connsiteX207" fmla="*/ 6481 w 10000"/>
              <a:gd name="connsiteY207" fmla="*/ 5199 h 10000"/>
              <a:gd name="connsiteX208" fmla="*/ 6481 w 10000"/>
              <a:gd name="connsiteY208" fmla="*/ 5117 h 10000"/>
              <a:gd name="connsiteX209" fmla="*/ 6054 w 10000"/>
              <a:gd name="connsiteY209" fmla="*/ 4444 h 10000"/>
              <a:gd name="connsiteX210" fmla="*/ 6350 w 10000"/>
              <a:gd name="connsiteY210" fmla="*/ 4774 h 10000"/>
              <a:gd name="connsiteX211" fmla="*/ 6700 w 10000"/>
              <a:gd name="connsiteY211" fmla="*/ 5007 h 10000"/>
              <a:gd name="connsiteX212" fmla="*/ 6710 w 10000"/>
              <a:gd name="connsiteY212" fmla="*/ 4911 h 10000"/>
              <a:gd name="connsiteX213" fmla="*/ 6929 w 10000"/>
              <a:gd name="connsiteY213" fmla="*/ 5075 h 10000"/>
              <a:gd name="connsiteX214" fmla="*/ 7093 w 10000"/>
              <a:gd name="connsiteY214" fmla="*/ 5089 h 10000"/>
              <a:gd name="connsiteX215" fmla="*/ 7354 w 10000"/>
              <a:gd name="connsiteY215" fmla="*/ 5226 h 10000"/>
              <a:gd name="connsiteX216" fmla="*/ 7629 w 10000"/>
              <a:gd name="connsiteY216" fmla="*/ 5405 h 10000"/>
              <a:gd name="connsiteX217" fmla="*/ 7464 w 10000"/>
              <a:gd name="connsiteY217" fmla="*/ 5117 h 10000"/>
              <a:gd name="connsiteX218" fmla="*/ 7290 w 10000"/>
              <a:gd name="connsiteY218" fmla="*/ 4966 h 10000"/>
              <a:gd name="connsiteX219" fmla="*/ 7235 w 10000"/>
              <a:gd name="connsiteY219" fmla="*/ 4815 h 10000"/>
              <a:gd name="connsiteX220" fmla="*/ 7104 w 10000"/>
              <a:gd name="connsiteY220" fmla="*/ 4664 h 10000"/>
              <a:gd name="connsiteX221" fmla="*/ 7104 w 10000"/>
              <a:gd name="connsiteY221" fmla="*/ 4499 h 10000"/>
              <a:gd name="connsiteX222" fmla="*/ 6961 w 10000"/>
              <a:gd name="connsiteY222" fmla="*/ 4376 h 10000"/>
              <a:gd name="connsiteX223" fmla="*/ 6941 w 10000"/>
              <a:gd name="connsiteY223" fmla="*/ 4266 h 10000"/>
              <a:gd name="connsiteX224" fmla="*/ 6743 w 10000"/>
              <a:gd name="connsiteY224" fmla="*/ 4129 h 10000"/>
              <a:gd name="connsiteX225" fmla="*/ 6645 w 10000"/>
              <a:gd name="connsiteY225" fmla="*/ 3923 h 10000"/>
              <a:gd name="connsiteX226" fmla="*/ 6317 w 10000"/>
              <a:gd name="connsiteY226" fmla="*/ 3772 h 10000"/>
              <a:gd name="connsiteX227" fmla="*/ 6120 w 10000"/>
              <a:gd name="connsiteY227" fmla="*/ 3727 h 10000"/>
              <a:gd name="connsiteX228" fmla="*/ 5978 w 10000"/>
              <a:gd name="connsiteY228" fmla="*/ 3649 h 10000"/>
              <a:gd name="connsiteX229" fmla="*/ 5792 w 10000"/>
              <a:gd name="connsiteY229" fmla="*/ 3525 h 10000"/>
              <a:gd name="connsiteX230" fmla="*/ 5672 w 10000"/>
              <a:gd name="connsiteY230" fmla="*/ 3388 h 10000"/>
              <a:gd name="connsiteX231" fmla="*/ 6186 w 10000"/>
              <a:gd name="connsiteY231" fmla="*/ 2867 h 10000"/>
              <a:gd name="connsiteX0" fmla="*/ 6186 w 7629"/>
              <a:gd name="connsiteY0" fmla="*/ 2867 h 10000"/>
              <a:gd name="connsiteX1" fmla="*/ 6164 w 7629"/>
              <a:gd name="connsiteY1" fmla="*/ 2730 h 10000"/>
              <a:gd name="connsiteX2" fmla="*/ 5617 w 7629"/>
              <a:gd name="connsiteY2" fmla="*/ 3224 h 10000"/>
              <a:gd name="connsiteX3" fmla="*/ 5552 w 7629"/>
              <a:gd name="connsiteY3" fmla="*/ 2785 h 10000"/>
              <a:gd name="connsiteX4" fmla="*/ 5672 w 7629"/>
              <a:gd name="connsiteY4" fmla="*/ 1975 h 10000"/>
              <a:gd name="connsiteX5" fmla="*/ 5606 w 7629"/>
              <a:gd name="connsiteY5" fmla="*/ 1962 h 10000"/>
              <a:gd name="connsiteX6" fmla="*/ 5629 w 7629"/>
              <a:gd name="connsiteY6" fmla="*/ 1811 h 10000"/>
              <a:gd name="connsiteX7" fmla="*/ 5595 w 7629"/>
              <a:gd name="connsiteY7" fmla="*/ 1701 h 10000"/>
              <a:gd name="connsiteX8" fmla="*/ 5498 w 7629"/>
              <a:gd name="connsiteY8" fmla="*/ 1811 h 10000"/>
              <a:gd name="connsiteX9" fmla="*/ 5552 w 7629"/>
              <a:gd name="connsiteY9" fmla="*/ 1495 h 10000"/>
              <a:gd name="connsiteX10" fmla="*/ 5421 w 7629"/>
              <a:gd name="connsiteY10" fmla="*/ 1180 h 10000"/>
              <a:gd name="connsiteX11" fmla="*/ 5333 w 7629"/>
              <a:gd name="connsiteY11" fmla="*/ 1056 h 10000"/>
              <a:gd name="connsiteX12" fmla="*/ 5279 w 7629"/>
              <a:gd name="connsiteY12" fmla="*/ 837 h 10000"/>
              <a:gd name="connsiteX13" fmla="*/ 5169 w 7629"/>
              <a:gd name="connsiteY13" fmla="*/ 398 h 10000"/>
              <a:gd name="connsiteX14" fmla="*/ 5104 w 7629"/>
              <a:gd name="connsiteY14" fmla="*/ 645 h 10000"/>
              <a:gd name="connsiteX15" fmla="*/ 5116 w 7629"/>
              <a:gd name="connsiteY15" fmla="*/ 850 h 10000"/>
              <a:gd name="connsiteX16" fmla="*/ 5050 w 7629"/>
              <a:gd name="connsiteY16" fmla="*/ 1001 h 10000"/>
              <a:gd name="connsiteX17" fmla="*/ 5028 w 7629"/>
              <a:gd name="connsiteY17" fmla="*/ 1180 h 10000"/>
              <a:gd name="connsiteX18" fmla="*/ 4973 w 7629"/>
              <a:gd name="connsiteY18" fmla="*/ 1344 h 10000"/>
              <a:gd name="connsiteX19" fmla="*/ 4951 w 7629"/>
              <a:gd name="connsiteY19" fmla="*/ 1550 h 10000"/>
              <a:gd name="connsiteX20" fmla="*/ 4885 w 7629"/>
              <a:gd name="connsiteY20" fmla="*/ 1756 h 10000"/>
              <a:gd name="connsiteX21" fmla="*/ 4994 w 7629"/>
              <a:gd name="connsiteY21" fmla="*/ 2195 h 10000"/>
              <a:gd name="connsiteX22" fmla="*/ 5050 w 7629"/>
              <a:gd name="connsiteY22" fmla="*/ 2428 h 10000"/>
              <a:gd name="connsiteX23" fmla="*/ 4875 w 7629"/>
              <a:gd name="connsiteY23" fmla="*/ 1948 h 10000"/>
              <a:gd name="connsiteX24" fmla="*/ 4732 w 7629"/>
              <a:gd name="connsiteY24" fmla="*/ 1536 h 10000"/>
              <a:gd name="connsiteX25" fmla="*/ 4656 w 7629"/>
              <a:gd name="connsiteY25" fmla="*/ 1468 h 10000"/>
              <a:gd name="connsiteX26" fmla="*/ 4470 w 7629"/>
              <a:gd name="connsiteY26" fmla="*/ 1289 h 10000"/>
              <a:gd name="connsiteX27" fmla="*/ 4448 w 7629"/>
              <a:gd name="connsiteY27" fmla="*/ 1399 h 10000"/>
              <a:gd name="connsiteX28" fmla="*/ 4262 w 7629"/>
              <a:gd name="connsiteY28" fmla="*/ 1180 h 10000"/>
              <a:gd name="connsiteX29" fmla="*/ 4120 w 7629"/>
              <a:gd name="connsiteY29" fmla="*/ 1001 h 10000"/>
              <a:gd name="connsiteX30" fmla="*/ 4010 w 7629"/>
              <a:gd name="connsiteY30" fmla="*/ 974 h 10000"/>
              <a:gd name="connsiteX31" fmla="*/ 3770 w 7629"/>
              <a:gd name="connsiteY31" fmla="*/ 892 h 10000"/>
              <a:gd name="connsiteX32" fmla="*/ 3826 w 7629"/>
              <a:gd name="connsiteY32" fmla="*/ 1043 h 10000"/>
              <a:gd name="connsiteX33" fmla="*/ 3673 w 7629"/>
              <a:gd name="connsiteY33" fmla="*/ 809 h 10000"/>
              <a:gd name="connsiteX34" fmla="*/ 3507 w 7629"/>
              <a:gd name="connsiteY34" fmla="*/ 741 h 10000"/>
              <a:gd name="connsiteX35" fmla="*/ 3497 w 7629"/>
              <a:gd name="connsiteY35" fmla="*/ 837 h 10000"/>
              <a:gd name="connsiteX36" fmla="*/ 3312 w 7629"/>
              <a:gd name="connsiteY36" fmla="*/ 508 h 10000"/>
              <a:gd name="connsiteX37" fmla="*/ 3268 w 7629"/>
              <a:gd name="connsiteY37" fmla="*/ 576 h 10000"/>
              <a:gd name="connsiteX38" fmla="*/ 3093 w 7629"/>
              <a:gd name="connsiteY38" fmla="*/ 274 h 10000"/>
              <a:gd name="connsiteX39" fmla="*/ 3072 w 7629"/>
              <a:gd name="connsiteY39" fmla="*/ 357 h 10000"/>
              <a:gd name="connsiteX40" fmla="*/ 2863 w 7629"/>
              <a:gd name="connsiteY40" fmla="*/ 146 h 10000"/>
              <a:gd name="connsiteX41" fmla="*/ 2513 w 7629"/>
              <a:gd name="connsiteY41" fmla="*/ 0 h 10000"/>
              <a:gd name="connsiteX42" fmla="*/ 2819 w 7629"/>
              <a:gd name="connsiteY42" fmla="*/ 370 h 10000"/>
              <a:gd name="connsiteX43" fmla="*/ 3060 w 7629"/>
              <a:gd name="connsiteY43" fmla="*/ 700 h 10000"/>
              <a:gd name="connsiteX44" fmla="*/ 3049 w 7629"/>
              <a:gd name="connsiteY44" fmla="*/ 809 h 10000"/>
              <a:gd name="connsiteX45" fmla="*/ 3301 w 7629"/>
              <a:gd name="connsiteY45" fmla="*/ 1139 h 10000"/>
              <a:gd name="connsiteX46" fmla="*/ 3246 w 7629"/>
              <a:gd name="connsiteY46" fmla="*/ 1221 h 10000"/>
              <a:gd name="connsiteX47" fmla="*/ 3410 w 7629"/>
              <a:gd name="connsiteY47" fmla="*/ 1660 h 10000"/>
              <a:gd name="connsiteX48" fmla="*/ 3486 w 7629"/>
              <a:gd name="connsiteY48" fmla="*/ 1715 h 10000"/>
              <a:gd name="connsiteX49" fmla="*/ 3378 w 7629"/>
              <a:gd name="connsiteY49" fmla="*/ 1742 h 10000"/>
              <a:gd name="connsiteX50" fmla="*/ 3541 w 7629"/>
              <a:gd name="connsiteY50" fmla="*/ 2112 h 10000"/>
              <a:gd name="connsiteX51" fmla="*/ 3607 w 7629"/>
              <a:gd name="connsiteY51" fmla="*/ 2318 h 10000"/>
              <a:gd name="connsiteX52" fmla="*/ 3770 w 7629"/>
              <a:gd name="connsiteY52" fmla="*/ 2497 h 10000"/>
              <a:gd name="connsiteX53" fmla="*/ 3923 w 7629"/>
              <a:gd name="connsiteY53" fmla="*/ 2689 h 10000"/>
              <a:gd name="connsiteX54" fmla="*/ 4055 w 7629"/>
              <a:gd name="connsiteY54" fmla="*/ 2716 h 10000"/>
              <a:gd name="connsiteX55" fmla="*/ 3694 w 7629"/>
              <a:gd name="connsiteY55" fmla="*/ 2538 h 10000"/>
              <a:gd name="connsiteX56" fmla="*/ 3465 w 7629"/>
              <a:gd name="connsiteY56" fmla="*/ 2483 h 10000"/>
              <a:gd name="connsiteX57" fmla="*/ 3291 w 7629"/>
              <a:gd name="connsiteY57" fmla="*/ 2414 h 10000"/>
              <a:gd name="connsiteX58" fmla="*/ 3125 w 7629"/>
              <a:gd name="connsiteY58" fmla="*/ 2414 h 10000"/>
              <a:gd name="connsiteX59" fmla="*/ 2885 w 7629"/>
              <a:gd name="connsiteY59" fmla="*/ 2401 h 10000"/>
              <a:gd name="connsiteX60" fmla="*/ 2766 w 7629"/>
              <a:gd name="connsiteY60" fmla="*/ 2401 h 10000"/>
              <a:gd name="connsiteX61" fmla="*/ 2809 w 7629"/>
              <a:gd name="connsiteY61" fmla="*/ 2565 h 10000"/>
              <a:gd name="connsiteX62" fmla="*/ 2579 w 7629"/>
              <a:gd name="connsiteY62" fmla="*/ 2442 h 10000"/>
              <a:gd name="connsiteX63" fmla="*/ 2371 w 7629"/>
              <a:gd name="connsiteY63" fmla="*/ 2469 h 10000"/>
              <a:gd name="connsiteX64" fmla="*/ 2022 w 7629"/>
              <a:gd name="connsiteY64" fmla="*/ 2593 h 10000"/>
              <a:gd name="connsiteX65" fmla="*/ 2098 w 7629"/>
              <a:gd name="connsiteY65" fmla="*/ 2743 h 10000"/>
              <a:gd name="connsiteX66" fmla="*/ 1967 w 7629"/>
              <a:gd name="connsiteY66" fmla="*/ 2716 h 10000"/>
              <a:gd name="connsiteX67" fmla="*/ 1814 w 7629"/>
              <a:gd name="connsiteY67" fmla="*/ 2730 h 10000"/>
              <a:gd name="connsiteX68" fmla="*/ 1662 w 7629"/>
              <a:gd name="connsiteY68" fmla="*/ 2689 h 10000"/>
              <a:gd name="connsiteX69" fmla="*/ 1672 w 7629"/>
              <a:gd name="connsiteY69" fmla="*/ 2853 h 10000"/>
              <a:gd name="connsiteX70" fmla="*/ 1497 w 7629"/>
              <a:gd name="connsiteY70" fmla="*/ 2785 h 10000"/>
              <a:gd name="connsiteX71" fmla="*/ 1344 w 7629"/>
              <a:gd name="connsiteY71" fmla="*/ 2826 h 10000"/>
              <a:gd name="connsiteX72" fmla="*/ 1400 w 7629"/>
              <a:gd name="connsiteY72" fmla="*/ 2922 h 10000"/>
              <a:gd name="connsiteX73" fmla="*/ 1203 w 7629"/>
              <a:gd name="connsiteY73" fmla="*/ 2853 h 10000"/>
              <a:gd name="connsiteX74" fmla="*/ 1005 w 7629"/>
              <a:gd name="connsiteY74" fmla="*/ 2867 h 10000"/>
              <a:gd name="connsiteX75" fmla="*/ 885 w 7629"/>
              <a:gd name="connsiteY75" fmla="*/ 2826 h 10000"/>
              <a:gd name="connsiteX76" fmla="*/ 656 w 7629"/>
              <a:gd name="connsiteY76" fmla="*/ 2826 h 10000"/>
              <a:gd name="connsiteX77" fmla="*/ 481 w 7629"/>
              <a:gd name="connsiteY77" fmla="*/ 2785 h 10000"/>
              <a:gd name="connsiteX78" fmla="*/ 306 w 7629"/>
              <a:gd name="connsiteY78" fmla="*/ 2812 h 10000"/>
              <a:gd name="connsiteX79" fmla="*/ 0 w 7629"/>
              <a:gd name="connsiteY79" fmla="*/ 2881 h 10000"/>
              <a:gd name="connsiteX80" fmla="*/ 240 w 7629"/>
              <a:gd name="connsiteY80" fmla="*/ 3032 h 10000"/>
              <a:gd name="connsiteX81" fmla="*/ 324 w 7629"/>
              <a:gd name="connsiteY81" fmla="*/ 3100 h 10000"/>
              <a:gd name="connsiteX82" fmla="*/ 579 w 7629"/>
              <a:gd name="connsiteY82" fmla="*/ 3128 h 10000"/>
              <a:gd name="connsiteX83" fmla="*/ 569 w 7629"/>
              <a:gd name="connsiteY83" fmla="*/ 3210 h 10000"/>
              <a:gd name="connsiteX84" fmla="*/ 951 w 7629"/>
              <a:gd name="connsiteY84" fmla="*/ 3210 h 10000"/>
              <a:gd name="connsiteX85" fmla="*/ 863 w 7629"/>
              <a:gd name="connsiteY85" fmla="*/ 3347 h 10000"/>
              <a:gd name="connsiteX86" fmla="*/ 1147 w 7629"/>
              <a:gd name="connsiteY86" fmla="*/ 3361 h 10000"/>
              <a:gd name="connsiteX87" fmla="*/ 1093 w 7629"/>
              <a:gd name="connsiteY87" fmla="*/ 3443 h 10000"/>
              <a:gd name="connsiteX88" fmla="*/ 1203 w 7629"/>
              <a:gd name="connsiteY88" fmla="*/ 3443 h 10000"/>
              <a:gd name="connsiteX89" fmla="*/ 1311 w 7629"/>
              <a:gd name="connsiteY89" fmla="*/ 3498 h 10000"/>
              <a:gd name="connsiteX90" fmla="*/ 1530 w 7629"/>
              <a:gd name="connsiteY90" fmla="*/ 3484 h 10000"/>
              <a:gd name="connsiteX91" fmla="*/ 1421 w 7629"/>
              <a:gd name="connsiteY91" fmla="*/ 3621 h 10000"/>
              <a:gd name="connsiteX92" fmla="*/ 1574 w 7629"/>
              <a:gd name="connsiteY92" fmla="*/ 3704 h 10000"/>
              <a:gd name="connsiteX93" fmla="*/ 1706 w 7629"/>
              <a:gd name="connsiteY93" fmla="*/ 3759 h 10000"/>
              <a:gd name="connsiteX94" fmla="*/ 2054 w 7629"/>
              <a:gd name="connsiteY94" fmla="*/ 3759 h 10000"/>
              <a:gd name="connsiteX95" fmla="*/ 1935 w 7629"/>
              <a:gd name="connsiteY95" fmla="*/ 3896 h 10000"/>
              <a:gd name="connsiteX96" fmla="*/ 2098 w 7629"/>
              <a:gd name="connsiteY96" fmla="*/ 4005 h 10000"/>
              <a:gd name="connsiteX97" fmla="*/ 2207 w 7629"/>
              <a:gd name="connsiteY97" fmla="*/ 4060 h 10000"/>
              <a:gd name="connsiteX98" fmla="*/ 2394 w 7629"/>
              <a:gd name="connsiteY98" fmla="*/ 4074 h 10000"/>
              <a:gd name="connsiteX99" fmla="*/ 2536 w 7629"/>
              <a:gd name="connsiteY99" fmla="*/ 4060 h 10000"/>
              <a:gd name="connsiteX100" fmla="*/ 2437 w 7629"/>
              <a:gd name="connsiteY100" fmla="*/ 4184 h 10000"/>
              <a:gd name="connsiteX101" fmla="*/ 2700 w 7629"/>
              <a:gd name="connsiteY101" fmla="*/ 4252 h 10000"/>
              <a:gd name="connsiteX102" fmla="*/ 2776 w 7629"/>
              <a:gd name="connsiteY102" fmla="*/ 4294 h 10000"/>
              <a:gd name="connsiteX103" fmla="*/ 3016 w 7629"/>
              <a:gd name="connsiteY103" fmla="*/ 4307 h 10000"/>
              <a:gd name="connsiteX104" fmla="*/ 2722 w 7629"/>
              <a:gd name="connsiteY104" fmla="*/ 4486 h 10000"/>
              <a:gd name="connsiteX105" fmla="*/ 2284 w 7629"/>
              <a:gd name="connsiteY105" fmla="*/ 4966 h 10000"/>
              <a:gd name="connsiteX106" fmla="*/ 2383 w 7629"/>
              <a:gd name="connsiteY106" fmla="*/ 5062 h 10000"/>
              <a:gd name="connsiteX107" fmla="*/ 2117 w 7629"/>
              <a:gd name="connsiteY107" fmla="*/ 5167 h 10000"/>
              <a:gd name="connsiteX108" fmla="*/ 1770 w 7629"/>
              <a:gd name="connsiteY108" fmla="*/ 5542 h 10000"/>
              <a:gd name="connsiteX109" fmla="*/ 2000 w 7629"/>
              <a:gd name="connsiteY109" fmla="*/ 5706 h 10000"/>
              <a:gd name="connsiteX110" fmla="*/ 1618 w 7629"/>
              <a:gd name="connsiteY110" fmla="*/ 5898 h 10000"/>
              <a:gd name="connsiteX111" fmla="*/ 1366 w 7629"/>
              <a:gd name="connsiteY111" fmla="*/ 6241 h 10000"/>
              <a:gd name="connsiteX112" fmla="*/ 1553 w 7629"/>
              <a:gd name="connsiteY112" fmla="*/ 6324 h 10000"/>
              <a:gd name="connsiteX113" fmla="*/ 1126 w 7629"/>
              <a:gd name="connsiteY113" fmla="*/ 6612 h 10000"/>
              <a:gd name="connsiteX114" fmla="*/ 1203 w 7629"/>
              <a:gd name="connsiteY114" fmla="*/ 6653 h 10000"/>
              <a:gd name="connsiteX115" fmla="*/ 928 w 7629"/>
              <a:gd name="connsiteY115" fmla="*/ 6831 h 10000"/>
              <a:gd name="connsiteX116" fmla="*/ 710 w 7629"/>
              <a:gd name="connsiteY116" fmla="*/ 6996 h 10000"/>
              <a:gd name="connsiteX117" fmla="*/ 787 w 7629"/>
              <a:gd name="connsiteY117" fmla="*/ 7023 h 10000"/>
              <a:gd name="connsiteX118" fmla="*/ 459 w 7629"/>
              <a:gd name="connsiteY118" fmla="*/ 7298 h 10000"/>
              <a:gd name="connsiteX119" fmla="*/ 229 w 7629"/>
              <a:gd name="connsiteY119" fmla="*/ 7723 h 10000"/>
              <a:gd name="connsiteX120" fmla="*/ 612 w 7629"/>
              <a:gd name="connsiteY120" fmla="*/ 7586 h 10000"/>
              <a:gd name="connsiteX121" fmla="*/ 831 w 7629"/>
              <a:gd name="connsiteY121" fmla="*/ 7407 h 10000"/>
              <a:gd name="connsiteX122" fmla="*/ 841 w 7629"/>
              <a:gd name="connsiteY122" fmla="*/ 7503 h 10000"/>
              <a:gd name="connsiteX123" fmla="*/ 994 w 7629"/>
              <a:gd name="connsiteY123" fmla="*/ 7339 h 10000"/>
              <a:gd name="connsiteX124" fmla="*/ 1016 w 7629"/>
              <a:gd name="connsiteY124" fmla="*/ 7421 h 10000"/>
              <a:gd name="connsiteX125" fmla="*/ 1224 w 7629"/>
              <a:gd name="connsiteY125" fmla="*/ 7119 h 10000"/>
              <a:gd name="connsiteX126" fmla="*/ 1213 w 7629"/>
              <a:gd name="connsiteY126" fmla="*/ 7311 h 10000"/>
              <a:gd name="connsiteX127" fmla="*/ 1443 w 7629"/>
              <a:gd name="connsiteY127" fmla="*/ 7174 h 10000"/>
              <a:gd name="connsiteX128" fmla="*/ 1443 w 7629"/>
              <a:gd name="connsiteY128" fmla="*/ 7257 h 10000"/>
              <a:gd name="connsiteX129" fmla="*/ 1782 w 7629"/>
              <a:gd name="connsiteY129" fmla="*/ 6872 h 10000"/>
              <a:gd name="connsiteX130" fmla="*/ 1738 w 7629"/>
              <a:gd name="connsiteY130" fmla="*/ 7160 h 10000"/>
              <a:gd name="connsiteX131" fmla="*/ 2088 w 7629"/>
              <a:gd name="connsiteY131" fmla="*/ 7010 h 10000"/>
              <a:gd name="connsiteX132" fmla="*/ 2284 w 7629"/>
              <a:gd name="connsiteY132" fmla="*/ 6722 h 10000"/>
              <a:gd name="connsiteX133" fmla="*/ 2317 w 7629"/>
              <a:gd name="connsiteY133" fmla="*/ 7010 h 10000"/>
              <a:gd name="connsiteX134" fmla="*/ 2710 w 7629"/>
              <a:gd name="connsiteY134" fmla="*/ 6776 h 10000"/>
              <a:gd name="connsiteX135" fmla="*/ 2875 w 7629"/>
              <a:gd name="connsiteY135" fmla="*/ 6543 h 10000"/>
              <a:gd name="connsiteX136" fmla="*/ 2906 w 7629"/>
              <a:gd name="connsiteY136" fmla="*/ 6818 h 10000"/>
              <a:gd name="connsiteX137" fmla="*/ 3355 w 7629"/>
              <a:gd name="connsiteY137" fmla="*/ 6475 h 10000"/>
              <a:gd name="connsiteX138" fmla="*/ 3475 w 7629"/>
              <a:gd name="connsiteY138" fmla="*/ 6145 h 10000"/>
              <a:gd name="connsiteX139" fmla="*/ 3537 w 7629"/>
              <a:gd name="connsiteY139" fmla="*/ 6379 h 10000"/>
              <a:gd name="connsiteX140" fmla="*/ 3826 w 7629"/>
              <a:gd name="connsiteY140" fmla="*/ 6063 h 10000"/>
              <a:gd name="connsiteX141" fmla="*/ 4000 w 7629"/>
              <a:gd name="connsiteY141" fmla="*/ 5734 h 10000"/>
              <a:gd name="connsiteX142" fmla="*/ 4459 w 7629"/>
              <a:gd name="connsiteY142" fmla="*/ 4993 h 10000"/>
              <a:gd name="connsiteX143" fmla="*/ 3989 w 7629"/>
              <a:gd name="connsiteY143" fmla="*/ 5871 h 10000"/>
              <a:gd name="connsiteX144" fmla="*/ 4000 w 7629"/>
              <a:gd name="connsiteY144" fmla="*/ 6077 h 10000"/>
              <a:gd name="connsiteX145" fmla="*/ 3891 w 7629"/>
              <a:gd name="connsiteY145" fmla="*/ 6420 h 10000"/>
              <a:gd name="connsiteX146" fmla="*/ 3826 w 7629"/>
              <a:gd name="connsiteY146" fmla="*/ 6927 h 10000"/>
              <a:gd name="connsiteX147" fmla="*/ 3902 w 7629"/>
              <a:gd name="connsiteY147" fmla="*/ 6845 h 10000"/>
              <a:gd name="connsiteX148" fmla="*/ 3814 w 7629"/>
              <a:gd name="connsiteY148" fmla="*/ 7147 h 10000"/>
              <a:gd name="connsiteX149" fmla="*/ 3814 w 7629"/>
              <a:gd name="connsiteY149" fmla="*/ 7476 h 10000"/>
              <a:gd name="connsiteX150" fmla="*/ 3956 w 7629"/>
              <a:gd name="connsiteY150" fmla="*/ 7394 h 10000"/>
              <a:gd name="connsiteX151" fmla="*/ 3869 w 7629"/>
              <a:gd name="connsiteY151" fmla="*/ 7819 h 10000"/>
              <a:gd name="connsiteX152" fmla="*/ 3902 w 7629"/>
              <a:gd name="connsiteY152" fmla="*/ 8272 h 10000"/>
              <a:gd name="connsiteX153" fmla="*/ 4032 w 7629"/>
              <a:gd name="connsiteY153" fmla="*/ 8134 h 10000"/>
              <a:gd name="connsiteX154" fmla="*/ 3857 w 7629"/>
              <a:gd name="connsiteY154" fmla="*/ 8711 h 10000"/>
              <a:gd name="connsiteX155" fmla="*/ 3979 w 7629"/>
              <a:gd name="connsiteY155" fmla="*/ 8711 h 10000"/>
              <a:gd name="connsiteX156" fmla="*/ 3826 w 7629"/>
              <a:gd name="connsiteY156" fmla="*/ 8985 h 10000"/>
              <a:gd name="connsiteX157" fmla="*/ 3945 w 7629"/>
              <a:gd name="connsiteY157" fmla="*/ 8999 h 10000"/>
              <a:gd name="connsiteX158" fmla="*/ 3789 w 7629"/>
              <a:gd name="connsiteY158" fmla="*/ 9259 h 10000"/>
              <a:gd name="connsiteX159" fmla="*/ 3810 w 7629"/>
              <a:gd name="connsiteY159" fmla="*/ 9438 h 10000"/>
              <a:gd name="connsiteX160" fmla="*/ 3716 w 7629"/>
              <a:gd name="connsiteY160" fmla="*/ 9753 h 10000"/>
              <a:gd name="connsiteX161" fmla="*/ 3803 w 7629"/>
              <a:gd name="connsiteY161" fmla="*/ 10000 h 10000"/>
              <a:gd name="connsiteX162" fmla="*/ 4044 w 7629"/>
              <a:gd name="connsiteY162" fmla="*/ 9547 h 10000"/>
              <a:gd name="connsiteX163" fmla="*/ 4044 w 7629"/>
              <a:gd name="connsiteY163" fmla="*/ 9342 h 10000"/>
              <a:gd name="connsiteX164" fmla="*/ 4098 w 7629"/>
              <a:gd name="connsiteY164" fmla="*/ 9451 h 10000"/>
              <a:gd name="connsiteX165" fmla="*/ 4219 w 7629"/>
              <a:gd name="connsiteY165" fmla="*/ 8861 h 10000"/>
              <a:gd name="connsiteX166" fmla="*/ 4292 w 7629"/>
              <a:gd name="connsiteY166" fmla="*/ 8999 h 10000"/>
              <a:gd name="connsiteX167" fmla="*/ 4389 w 7629"/>
              <a:gd name="connsiteY167" fmla="*/ 8404 h 10000"/>
              <a:gd name="connsiteX168" fmla="*/ 4466 w 7629"/>
              <a:gd name="connsiteY168" fmla="*/ 8555 h 10000"/>
              <a:gd name="connsiteX169" fmla="*/ 4634 w 7629"/>
              <a:gd name="connsiteY169" fmla="*/ 8176 h 10000"/>
              <a:gd name="connsiteX170" fmla="*/ 4634 w 7629"/>
              <a:gd name="connsiteY170" fmla="*/ 7929 h 10000"/>
              <a:gd name="connsiteX171" fmla="*/ 4707 w 7629"/>
              <a:gd name="connsiteY171" fmla="*/ 8034 h 10000"/>
              <a:gd name="connsiteX172" fmla="*/ 4740 w 7629"/>
              <a:gd name="connsiteY172" fmla="*/ 8176 h 10000"/>
              <a:gd name="connsiteX173" fmla="*/ 4948 w 7629"/>
              <a:gd name="connsiteY173" fmla="*/ 7805 h 10000"/>
              <a:gd name="connsiteX174" fmla="*/ 4951 w 7629"/>
              <a:gd name="connsiteY174" fmla="*/ 7421 h 10000"/>
              <a:gd name="connsiteX175" fmla="*/ 5060 w 7629"/>
              <a:gd name="connsiteY175" fmla="*/ 7545 h 10000"/>
              <a:gd name="connsiteX176" fmla="*/ 5257 w 7629"/>
              <a:gd name="connsiteY176" fmla="*/ 7092 h 10000"/>
              <a:gd name="connsiteX177" fmla="*/ 5192 w 7629"/>
              <a:gd name="connsiteY177" fmla="*/ 6735 h 10000"/>
              <a:gd name="connsiteX178" fmla="*/ 5322 w 7629"/>
              <a:gd name="connsiteY178" fmla="*/ 6914 h 10000"/>
              <a:gd name="connsiteX179" fmla="*/ 5453 w 7629"/>
              <a:gd name="connsiteY179" fmla="*/ 6200 h 10000"/>
              <a:gd name="connsiteX180" fmla="*/ 5442 w 7629"/>
              <a:gd name="connsiteY180" fmla="*/ 5597 h 10000"/>
              <a:gd name="connsiteX181" fmla="*/ 5552 w 7629"/>
              <a:gd name="connsiteY181" fmla="*/ 6077 h 10000"/>
              <a:gd name="connsiteX182" fmla="*/ 5629 w 7629"/>
              <a:gd name="connsiteY182" fmla="*/ 5995 h 10000"/>
              <a:gd name="connsiteX183" fmla="*/ 5694 w 7629"/>
              <a:gd name="connsiteY183" fmla="*/ 6365 h 10000"/>
              <a:gd name="connsiteX184" fmla="*/ 5759 w 7629"/>
              <a:gd name="connsiteY184" fmla="*/ 6488 h 10000"/>
              <a:gd name="connsiteX185" fmla="*/ 5858 w 7629"/>
              <a:gd name="connsiteY185" fmla="*/ 6461 h 10000"/>
              <a:gd name="connsiteX186" fmla="*/ 5880 w 7629"/>
              <a:gd name="connsiteY186" fmla="*/ 6667 h 10000"/>
              <a:gd name="connsiteX187" fmla="*/ 6098 w 7629"/>
              <a:gd name="connsiteY187" fmla="*/ 6941 h 10000"/>
              <a:gd name="connsiteX188" fmla="*/ 6175 w 7629"/>
              <a:gd name="connsiteY188" fmla="*/ 6790 h 10000"/>
              <a:gd name="connsiteX189" fmla="*/ 6295 w 7629"/>
              <a:gd name="connsiteY189" fmla="*/ 7188 h 10000"/>
              <a:gd name="connsiteX190" fmla="*/ 6481 w 7629"/>
              <a:gd name="connsiteY190" fmla="*/ 7394 h 10000"/>
              <a:gd name="connsiteX191" fmla="*/ 6645 w 7629"/>
              <a:gd name="connsiteY191" fmla="*/ 7997 h 10000"/>
              <a:gd name="connsiteX192" fmla="*/ 6776 w 7629"/>
              <a:gd name="connsiteY192" fmla="*/ 8244 h 10000"/>
              <a:gd name="connsiteX193" fmla="*/ 6754 w 7629"/>
              <a:gd name="connsiteY193" fmla="*/ 7668 h 10000"/>
              <a:gd name="connsiteX194" fmla="*/ 6645 w 7629"/>
              <a:gd name="connsiteY194" fmla="*/ 7270 h 10000"/>
              <a:gd name="connsiteX195" fmla="*/ 6710 w 7629"/>
              <a:gd name="connsiteY195" fmla="*/ 7243 h 10000"/>
              <a:gd name="connsiteX196" fmla="*/ 6613 w 7629"/>
              <a:gd name="connsiteY196" fmla="*/ 6900 h 10000"/>
              <a:gd name="connsiteX197" fmla="*/ 6536 w 7629"/>
              <a:gd name="connsiteY197" fmla="*/ 6790 h 10000"/>
              <a:gd name="connsiteX198" fmla="*/ 6656 w 7629"/>
              <a:gd name="connsiteY198" fmla="*/ 6790 h 10000"/>
              <a:gd name="connsiteX199" fmla="*/ 6645 w 7629"/>
              <a:gd name="connsiteY199" fmla="*/ 6488 h 10000"/>
              <a:gd name="connsiteX200" fmla="*/ 6547 w 7629"/>
              <a:gd name="connsiteY200" fmla="*/ 6296 h 10000"/>
              <a:gd name="connsiteX201" fmla="*/ 6634 w 7629"/>
              <a:gd name="connsiteY201" fmla="*/ 6351 h 10000"/>
              <a:gd name="connsiteX202" fmla="*/ 6645 w 7629"/>
              <a:gd name="connsiteY202" fmla="*/ 5885 h 10000"/>
              <a:gd name="connsiteX203" fmla="*/ 6513 w 7629"/>
              <a:gd name="connsiteY203" fmla="*/ 5665 h 10000"/>
              <a:gd name="connsiteX204" fmla="*/ 6634 w 7629"/>
              <a:gd name="connsiteY204" fmla="*/ 5679 h 10000"/>
              <a:gd name="connsiteX205" fmla="*/ 6623 w 7629"/>
              <a:gd name="connsiteY205" fmla="*/ 5446 h 10000"/>
              <a:gd name="connsiteX206" fmla="*/ 6481 w 7629"/>
              <a:gd name="connsiteY206" fmla="*/ 5199 h 10000"/>
              <a:gd name="connsiteX207" fmla="*/ 6481 w 7629"/>
              <a:gd name="connsiteY207" fmla="*/ 5117 h 10000"/>
              <a:gd name="connsiteX208" fmla="*/ 6054 w 7629"/>
              <a:gd name="connsiteY208" fmla="*/ 4444 h 10000"/>
              <a:gd name="connsiteX209" fmla="*/ 6350 w 7629"/>
              <a:gd name="connsiteY209" fmla="*/ 4774 h 10000"/>
              <a:gd name="connsiteX210" fmla="*/ 6700 w 7629"/>
              <a:gd name="connsiteY210" fmla="*/ 5007 h 10000"/>
              <a:gd name="connsiteX211" fmla="*/ 6710 w 7629"/>
              <a:gd name="connsiteY211" fmla="*/ 4911 h 10000"/>
              <a:gd name="connsiteX212" fmla="*/ 6929 w 7629"/>
              <a:gd name="connsiteY212" fmla="*/ 5075 h 10000"/>
              <a:gd name="connsiteX213" fmla="*/ 7093 w 7629"/>
              <a:gd name="connsiteY213" fmla="*/ 5089 h 10000"/>
              <a:gd name="connsiteX214" fmla="*/ 7354 w 7629"/>
              <a:gd name="connsiteY214" fmla="*/ 5226 h 10000"/>
              <a:gd name="connsiteX215" fmla="*/ 7629 w 7629"/>
              <a:gd name="connsiteY215" fmla="*/ 5405 h 10000"/>
              <a:gd name="connsiteX216" fmla="*/ 7464 w 7629"/>
              <a:gd name="connsiteY216" fmla="*/ 5117 h 10000"/>
              <a:gd name="connsiteX217" fmla="*/ 7290 w 7629"/>
              <a:gd name="connsiteY217" fmla="*/ 4966 h 10000"/>
              <a:gd name="connsiteX218" fmla="*/ 7235 w 7629"/>
              <a:gd name="connsiteY218" fmla="*/ 4815 h 10000"/>
              <a:gd name="connsiteX219" fmla="*/ 7104 w 7629"/>
              <a:gd name="connsiteY219" fmla="*/ 4664 h 10000"/>
              <a:gd name="connsiteX220" fmla="*/ 7104 w 7629"/>
              <a:gd name="connsiteY220" fmla="*/ 4499 h 10000"/>
              <a:gd name="connsiteX221" fmla="*/ 6961 w 7629"/>
              <a:gd name="connsiteY221" fmla="*/ 4376 h 10000"/>
              <a:gd name="connsiteX222" fmla="*/ 6941 w 7629"/>
              <a:gd name="connsiteY222" fmla="*/ 4266 h 10000"/>
              <a:gd name="connsiteX223" fmla="*/ 6743 w 7629"/>
              <a:gd name="connsiteY223" fmla="*/ 4129 h 10000"/>
              <a:gd name="connsiteX224" fmla="*/ 6645 w 7629"/>
              <a:gd name="connsiteY224" fmla="*/ 3923 h 10000"/>
              <a:gd name="connsiteX225" fmla="*/ 6317 w 7629"/>
              <a:gd name="connsiteY225" fmla="*/ 3772 h 10000"/>
              <a:gd name="connsiteX226" fmla="*/ 6120 w 7629"/>
              <a:gd name="connsiteY226" fmla="*/ 3727 h 10000"/>
              <a:gd name="connsiteX227" fmla="*/ 5978 w 7629"/>
              <a:gd name="connsiteY227" fmla="*/ 3649 h 10000"/>
              <a:gd name="connsiteX228" fmla="*/ 5792 w 7629"/>
              <a:gd name="connsiteY228" fmla="*/ 3525 h 10000"/>
              <a:gd name="connsiteX229" fmla="*/ 5672 w 7629"/>
              <a:gd name="connsiteY229" fmla="*/ 3388 h 10000"/>
              <a:gd name="connsiteX230" fmla="*/ 6186 w 7629"/>
              <a:gd name="connsiteY230" fmla="*/ 2867 h 10000"/>
              <a:gd name="connsiteX0" fmla="*/ 8992 w 10000"/>
              <a:gd name="connsiteY0" fmla="*/ 2424 h 10000"/>
              <a:gd name="connsiteX1" fmla="*/ 8080 w 10000"/>
              <a:gd name="connsiteY1" fmla="*/ 2730 h 10000"/>
              <a:gd name="connsiteX2" fmla="*/ 7363 w 10000"/>
              <a:gd name="connsiteY2" fmla="*/ 3224 h 10000"/>
              <a:gd name="connsiteX3" fmla="*/ 7277 w 10000"/>
              <a:gd name="connsiteY3" fmla="*/ 2785 h 10000"/>
              <a:gd name="connsiteX4" fmla="*/ 7435 w 10000"/>
              <a:gd name="connsiteY4" fmla="*/ 1975 h 10000"/>
              <a:gd name="connsiteX5" fmla="*/ 7348 w 10000"/>
              <a:gd name="connsiteY5" fmla="*/ 1962 h 10000"/>
              <a:gd name="connsiteX6" fmla="*/ 7378 w 10000"/>
              <a:gd name="connsiteY6" fmla="*/ 1811 h 10000"/>
              <a:gd name="connsiteX7" fmla="*/ 7334 w 10000"/>
              <a:gd name="connsiteY7" fmla="*/ 1701 h 10000"/>
              <a:gd name="connsiteX8" fmla="*/ 7207 w 10000"/>
              <a:gd name="connsiteY8" fmla="*/ 1811 h 10000"/>
              <a:gd name="connsiteX9" fmla="*/ 7277 w 10000"/>
              <a:gd name="connsiteY9" fmla="*/ 1495 h 10000"/>
              <a:gd name="connsiteX10" fmla="*/ 7106 w 10000"/>
              <a:gd name="connsiteY10" fmla="*/ 1180 h 10000"/>
              <a:gd name="connsiteX11" fmla="*/ 6990 w 10000"/>
              <a:gd name="connsiteY11" fmla="*/ 1056 h 10000"/>
              <a:gd name="connsiteX12" fmla="*/ 6920 w 10000"/>
              <a:gd name="connsiteY12" fmla="*/ 837 h 10000"/>
              <a:gd name="connsiteX13" fmla="*/ 6775 w 10000"/>
              <a:gd name="connsiteY13" fmla="*/ 398 h 10000"/>
              <a:gd name="connsiteX14" fmla="*/ 6690 w 10000"/>
              <a:gd name="connsiteY14" fmla="*/ 645 h 10000"/>
              <a:gd name="connsiteX15" fmla="*/ 6706 w 10000"/>
              <a:gd name="connsiteY15" fmla="*/ 850 h 10000"/>
              <a:gd name="connsiteX16" fmla="*/ 6619 w 10000"/>
              <a:gd name="connsiteY16" fmla="*/ 1001 h 10000"/>
              <a:gd name="connsiteX17" fmla="*/ 6591 w 10000"/>
              <a:gd name="connsiteY17" fmla="*/ 1180 h 10000"/>
              <a:gd name="connsiteX18" fmla="*/ 6519 w 10000"/>
              <a:gd name="connsiteY18" fmla="*/ 1344 h 10000"/>
              <a:gd name="connsiteX19" fmla="*/ 6490 w 10000"/>
              <a:gd name="connsiteY19" fmla="*/ 1550 h 10000"/>
              <a:gd name="connsiteX20" fmla="*/ 6403 w 10000"/>
              <a:gd name="connsiteY20" fmla="*/ 1756 h 10000"/>
              <a:gd name="connsiteX21" fmla="*/ 6546 w 10000"/>
              <a:gd name="connsiteY21" fmla="*/ 2195 h 10000"/>
              <a:gd name="connsiteX22" fmla="*/ 6619 w 10000"/>
              <a:gd name="connsiteY22" fmla="*/ 2428 h 10000"/>
              <a:gd name="connsiteX23" fmla="*/ 6390 w 10000"/>
              <a:gd name="connsiteY23" fmla="*/ 1948 h 10000"/>
              <a:gd name="connsiteX24" fmla="*/ 6203 w 10000"/>
              <a:gd name="connsiteY24" fmla="*/ 1536 h 10000"/>
              <a:gd name="connsiteX25" fmla="*/ 6103 w 10000"/>
              <a:gd name="connsiteY25" fmla="*/ 1468 h 10000"/>
              <a:gd name="connsiteX26" fmla="*/ 5859 w 10000"/>
              <a:gd name="connsiteY26" fmla="*/ 1289 h 10000"/>
              <a:gd name="connsiteX27" fmla="*/ 5830 w 10000"/>
              <a:gd name="connsiteY27" fmla="*/ 1399 h 10000"/>
              <a:gd name="connsiteX28" fmla="*/ 5587 w 10000"/>
              <a:gd name="connsiteY28" fmla="*/ 1180 h 10000"/>
              <a:gd name="connsiteX29" fmla="*/ 5400 w 10000"/>
              <a:gd name="connsiteY29" fmla="*/ 1001 h 10000"/>
              <a:gd name="connsiteX30" fmla="*/ 5256 w 10000"/>
              <a:gd name="connsiteY30" fmla="*/ 974 h 10000"/>
              <a:gd name="connsiteX31" fmla="*/ 4942 w 10000"/>
              <a:gd name="connsiteY31" fmla="*/ 892 h 10000"/>
              <a:gd name="connsiteX32" fmla="*/ 5015 w 10000"/>
              <a:gd name="connsiteY32" fmla="*/ 1043 h 10000"/>
              <a:gd name="connsiteX33" fmla="*/ 4815 w 10000"/>
              <a:gd name="connsiteY33" fmla="*/ 809 h 10000"/>
              <a:gd name="connsiteX34" fmla="*/ 4597 w 10000"/>
              <a:gd name="connsiteY34" fmla="*/ 741 h 10000"/>
              <a:gd name="connsiteX35" fmla="*/ 4584 w 10000"/>
              <a:gd name="connsiteY35" fmla="*/ 837 h 10000"/>
              <a:gd name="connsiteX36" fmla="*/ 4341 w 10000"/>
              <a:gd name="connsiteY36" fmla="*/ 508 h 10000"/>
              <a:gd name="connsiteX37" fmla="*/ 4284 w 10000"/>
              <a:gd name="connsiteY37" fmla="*/ 576 h 10000"/>
              <a:gd name="connsiteX38" fmla="*/ 4054 w 10000"/>
              <a:gd name="connsiteY38" fmla="*/ 274 h 10000"/>
              <a:gd name="connsiteX39" fmla="*/ 4027 w 10000"/>
              <a:gd name="connsiteY39" fmla="*/ 357 h 10000"/>
              <a:gd name="connsiteX40" fmla="*/ 3753 w 10000"/>
              <a:gd name="connsiteY40" fmla="*/ 146 h 10000"/>
              <a:gd name="connsiteX41" fmla="*/ 3294 w 10000"/>
              <a:gd name="connsiteY41" fmla="*/ 0 h 10000"/>
              <a:gd name="connsiteX42" fmla="*/ 3695 w 10000"/>
              <a:gd name="connsiteY42" fmla="*/ 370 h 10000"/>
              <a:gd name="connsiteX43" fmla="*/ 4011 w 10000"/>
              <a:gd name="connsiteY43" fmla="*/ 700 h 10000"/>
              <a:gd name="connsiteX44" fmla="*/ 3997 w 10000"/>
              <a:gd name="connsiteY44" fmla="*/ 809 h 10000"/>
              <a:gd name="connsiteX45" fmla="*/ 4327 w 10000"/>
              <a:gd name="connsiteY45" fmla="*/ 1139 h 10000"/>
              <a:gd name="connsiteX46" fmla="*/ 4255 w 10000"/>
              <a:gd name="connsiteY46" fmla="*/ 1221 h 10000"/>
              <a:gd name="connsiteX47" fmla="*/ 4470 w 10000"/>
              <a:gd name="connsiteY47" fmla="*/ 1660 h 10000"/>
              <a:gd name="connsiteX48" fmla="*/ 4569 w 10000"/>
              <a:gd name="connsiteY48" fmla="*/ 1715 h 10000"/>
              <a:gd name="connsiteX49" fmla="*/ 4428 w 10000"/>
              <a:gd name="connsiteY49" fmla="*/ 1742 h 10000"/>
              <a:gd name="connsiteX50" fmla="*/ 4641 w 10000"/>
              <a:gd name="connsiteY50" fmla="*/ 2112 h 10000"/>
              <a:gd name="connsiteX51" fmla="*/ 4728 w 10000"/>
              <a:gd name="connsiteY51" fmla="*/ 2318 h 10000"/>
              <a:gd name="connsiteX52" fmla="*/ 4942 w 10000"/>
              <a:gd name="connsiteY52" fmla="*/ 2497 h 10000"/>
              <a:gd name="connsiteX53" fmla="*/ 5142 w 10000"/>
              <a:gd name="connsiteY53" fmla="*/ 2689 h 10000"/>
              <a:gd name="connsiteX54" fmla="*/ 5315 w 10000"/>
              <a:gd name="connsiteY54" fmla="*/ 2716 h 10000"/>
              <a:gd name="connsiteX55" fmla="*/ 4842 w 10000"/>
              <a:gd name="connsiteY55" fmla="*/ 2538 h 10000"/>
              <a:gd name="connsiteX56" fmla="*/ 4542 w 10000"/>
              <a:gd name="connsiteY56" fmla="*/ 2483 h 10000"/>
              <a:gd name="connsiteX57" fmla="*/ 4314 w 10000"/>
              <a:gd name="connsiteY57" fmla="*/ 2414 h 10000"/>
              <a:gd name="connsiteX58" fmla="*/ 4096 w 10000"/>
              <a:gd name="connsiteY58" fmla="*/ 2414 h 10000"/>
              <a:gd name="connsiteX59" fmla="*/ 3782 w 10000"/>
              <a:gd name="connsiteY59" fmla="*/ 2401 h 10000"/>
              <a:gd name="connsiteX60" fmla="*/ 3626 w 10000"/>
              <a:gd name="connsiteY60" fmla="*/ 2401 h 10000"/>
              <a:gd name="connsiteX61" fmla="*/ 3682 w 10000"/>
              <a:gd name="connsiteY61" fmla="*/ 2565 h 10000"/>
              <a:gd name="connsiteX62" fmla="*/ 3381 w 10000"/>
              <a:gd name="connsiteY62" fmla="*/ 2442 h 10000"/>
              <a:gd name="connsiteX63" fmla="*/ 3108 w 10000"/>
              <a:gd name="connsiteY63" fmla="*/ 2469 h 10000"/>
              <a:gd name="connsiteX64" fmla="*/ 2650 w 10000"/>
              <a:gd name="connsiteY64" fmla="*/ 2593 h 10000"/>
              <a:gd name="connsiteX65" fmla="*/ 2750 w 10000"/>
              <a:gd name="connsiteY65" fmla="*/ 2743 h 10000"/>
              <a:gd name="connsiteX66" fmla="*/ 2578 w 10000"/>
              <a:gd name="connsiteY66" fmla="*/ 2716 h 10000"/>
              <a:gd name="connsiteX67" fmla="*/ 2378 w 10000"/>
              <a:gd name="connsiteY67" fmla="*/ 2730 h 10000"/>
              <a:gd name="connsiteX68" fmla="*/ 2179 w 10000"/>
              <a:gd name="connsiteY68" fmla="*/ 2689 h 10000"/>
              <a:gd name="connsiteX69" fmla="*/ 2192 w 10000"/>
              <a:gd name="connsiteY69" fmla="*/ 2853 h 10000"/>
              <a:gd name="connsiteX70" fmla="*/ 1962 w 10000"/>
              <a:gd name="connsiteY70" fmla="*/ 2785 h 10000"/>
              <a:gd name="connsiteX71" fmla="*/ 1762 w 10000"/>
              <a:gd name="connsiteY71" fmla="*/ 2826 h 10000"/>
              <a:gd name="connsiteX72" fmla="*/ 1835 w 10000"/>
              <a:gd name="connsiteY72" fmla="*/ 2922 h 10000"/>
              <a:gd name="connsiteX73" fmla="*/ 1577 w 10000"/>
              <a:gd name="connsiteY73" fmla="*/ 2853 h 10000"/>
              <a:gd name="connsiteX74" fmla="*/ 1317 w 10000"/>
              <a:gd name="connsiteY74" fmla="*/ 2867 h 10000"/>
              <a:gd name="connsiteX75" fmla="*/ 1160 w 10000"/>
              <a:gd name="connsiteY75" fmla="*/ 2826 h 10000"/>
              <a:gd name="connsiteX76" fmla="*/ 860 w 10000"/>
              <a:gd name="connsiteY76" fmla="*/ 2826 h 10000"/>
              <a:gd name="connsiteX77" fmla="*/ 630 w 10000"/>
              <a:gd name="connsiteY77" fmla="*/ 2785 h 10000"/>
              <a:gd name="connsiteX78" fmla="*/ 401 w 10000"/>
              <a:gd name="connsiteY78" fmla="*/ 2812 h 10000"/>
              <a:gd name="connsiteX79" fmla="*/ 0 w 10000"/>
              <a:gd name="connsiteY79" fmla="*/ 2881 h 10000"/>
              <a:gd name="connsiteX80" fmla="*/ 315 w 10000"/>
              <a:gd name="connsiteY80" fmla="*/ 3032 h 10000"/>
              <a:gd name="connsiteX81" fmla="*/ 425 w 10000"/>
              <a:gd name="connsiteY81" fmla="*/ 3100 h 10000"/>
              <a:gd name="connsiteX82" fmla="*/ 759 w 10000"/>
              <a:gd name="connsiteY82" fmla="*/ 3128 h 10000"/>
              <a:gd name="connsiteX83" fmla="*/ 746 w 10000"/>
              <a:gd name="connsiteY83" fmla="*/ 3210 h 10000"/>
              <a:gd name="connsiteX84" fmla="*/ 1247 w 10000"/>
              <a:gd name="connsiteY84" fmla="*/ 3210 h 10000"/>
              <a:gd name="connsiteX85" fmla="*/ 1131 w 10000"/>
              <a:gd name="connsiteY85" fmla="*/ 3347 h 10000"/>
              <a:gd name="connsiteX86" fmla="*/ 1503 w 10000"/>
              <a:gd name="connsiteY86" fmla="*/ 3361 h 10000"/>
              <a:gd name="connsiteX87" fmla="*/ 1433 w 10000"/>
              <a:gd name="connsiteY87" fmla="*/ 3443 h 10000"/>
              <a:gd name="connsiteX88" fmla="*/ 1577 w 10000"/>
              <a:gd name="connsiteY88" fmla="*/ 3443 h 10000"/>
              <a:gd name="connsiteX89" fmla="*/ 1718 w 10000"/>
              <a:gd name="connsiteY89" fmla="*/ 3498 h 10000"/>
              <a:gd name="connsiteX90" fmla="*/ 2006 w 10000"/>
              <a:gd name="connsiteY90" fmla="*/ 3484 h 10000"/>
              <a:gd name="connsiteX91" fmla="*/ 1863 w 10000"/>
              <a:gd name="connsiteY91" fmla="*/ 3621 h 10000"/>
              <a:gd name="connsiteX92" fmla="*/ 2063 w 10000"/>
              <a:gd name="connsiteY92" fmla="*/ 3704 h 10000"/>
              <a:gd name="connsiteX93" fmla="*/ 2236 w 10000"/>
              <a:gd name="connsiteY93" fmla="*/ 3759 h 10000"/>
              <a:gd name="connsiteX94" fmla="*/ 2692 w 10000"/>
              <a:gd name="connsiteY94" fmla="*/ 3759 h 10000"/>
              <a:gd name="connsiteX95" fmla="*/ 2536 w 10000"/>
              <a:gd name="connsiteY95" fmla="*/ 3896 h 10000"/>
              <a:gd name="connsiteX96" fmla="*/ 2750 w 10000"/>
              <a:gd name="connsiteY96" fmla="*/ 4005 h 10000"/>
              <a:gd name="connsiteX97" fmla="*/ 2893 w 10000"/>
              <a:gd name="connsiteY97" fmla="*/ 4060 h 10000"/>
              <a:gd name="connsiteX98" fmla="*/ 3138 w 10000"/>
              <a:gd name="connsiteY98" fmla="*/ 4074 h 10000"/>
              <a:gd name="connsiteX99" fmla="*/ 3324 w 10000"/>
              <a:gd name="connsiteY99" fmla="*/ 4060 h 10000"/>
              <a:gd name="connsiteX100" fmla="*/ 3194 w 10000"/>
              <a:gd name="connsiteY100" fmla="*/ 4184 h 10000"/>
              <a:gd name="connsiteX101" fmla="*/ 3539 w 10000"/>
              <a:gd name="connsiteY101" fmla="*/ 4252 h 10000"/>
              <a:gd name="connsiteX102" fmla="*/ 3639 w 10000"/>
              <a:gd name="connsiteY102" fmla="*/ 4294 h 10000"/>
              <a:gd name="connsiteX103" fmla="*/ 3953 w 10000"/>
              <a:gd name="connsiteY103" fmla="*/ 4307 h 10000"/>
              <a:gd name="connsiteX104" fmla="*/ 3568 w 10000"/>
              <a:gd name="connsiteY104" fmla="*/ 4486 h 10000"/>
              <a:gd name="connsiteX105" fmla="*/ 2994 w 10000"/>
              <a:gd name="connsiteY105" fmla="*/ 4966 h 10000"/>
              <a:gd name="connsiteX106" fmla="*/ 3124 w 10000"/>
              <a:gd name="connsiteY106" fmla="*/ 5062 h 10000"/>
              <a:gd name="connsiteX107" fmla="*/ 2775 w 10000"/>
              <a:gd name="connsiteY107" fmla="*/ 5167 h 10000"/>
              <a:gd name="connsiteX108" fmla="*/ 2320 w 10000"/>
              <a:gd name="connsiteY108" fmla="*/ 5542 h 10000"/>
              <a:gd name="connsiteX109" fmla="*/ 2622 w 10000"/>
              <a:gd name="connsiteY109" fmla="*/ 5706 h 10000"/>
              <a:gd name="connsiteX110" fmla="*/ 2121 w 10000"/>
              <a:gd name="connsiteY110" fmla="*/ 5898 h 10000"/>
              <a:gd name="connsiteX111" fmla="*/ 1791 w 10000"/>
              <a:gd name="connsiteY111" fmla="*/ 6241 h 10000"/>
              <a:gd name="connsiteX112" fmla="*/ 2036 w 10000"/>
              <a:gd name="connsiteY112" fmla="*/ 6324 h 10000"/>
              <a:gd name="connsiteX113" fmla="*/ 1476 w 10000"/>
              <a:gd name="connsiteY113" fmla="*/ 6612 h 10000"/>
              <a:gd name="connsiteX114" fmla="*/ 1577 w 10000"/>
              <a:gd name="connsiteY114" fmla="*/ 6653 h 10000"/>
              <a:gd name="connsiteX115" fmla="*/ 1216 w 10000"/>
              <a:gd name="connsiteY115" fmla="*/ 6831 h 10000"/>
              <a:gd name="connsiteX116" fmla="*/ 931 w 10000"/>
              <a:gd name="connsiteY116" fmla="*/ 6996 h 10000"/>
              <a:gd name="connsiteX117" fmla="*/ 1032 w 10000"/>
              <a:gd name="connsiteY117" fmla="*/ 7023 h 10000"/>
              <a:gd name="connsiteX118" fmla="*/ 602 w 10000"/>
              <a:gd name="connsiteY118" fmla="*/ 7298 h 10000"/>
              <a:gd name="connsiteX119" fmla="*/ 300 w 10000"/>
              <a:gd name="connsiteY119" fmla="*/ 7723 h 10000"/>
              <a:gd name="connsiteX120" fmla="*/ 802 w 10000"/>
              <a:gd name="connsiteY120" fmla="*/ 7586 h 10000"/>
              <a:gd name="connsiteX121" fmla="*/ 1089 w 10000"/>
              <a:gd name="connsiteY121" fmla="*/ 7407 h 10000"/>
              <a:gd name="connsiteX122" fmla="*/ 1102 w 10000"/>
              <a:gd name="connsiteY122" fmla="*/ 7503 h 10000"/>
              <a:gd name="connsiteX123" fmla="*/ 1303 w 10000"/>
              <a:gd name="connsiteY123" fmla="*/ 7339 h 10000"/>
              <a:gd name="connsiteX124" fmla="*/ 1332 w 10000"/>
              <a:gd name="connsiteY124" fmla="*/ 7421 h 10000"/>
              <a:gd name="connsiteX125" fmla="*/ 1604 w 10000"/>
              <a:gd name="connsiteY125" fmla="*/ 7119 h 10000"/>
              <a:gd name="connsiteX126" fmla="*/ 1590 w 10000"/>
              <a:gd name="connsiteY126" fmla="*/ 7311 h 10000"/>
              <a:gd name="connsiteX127" fmla="*/ 1891 w 10000"/>
              <a:gd name="connsiteY127" fmla="*/ 7174 h 10000"/>
              <a:gd name="connsiteX128" fmla="*/ 1891 w 10000"/>
              <a:gd name="connsiteY128" fmla="*/ 7257 h 10000"/>
              <a:gd name="connsiteX129" fmla="*/ 2336 w 10000"/>
              <a:gd name="connsiteY129" fmla="*/ 6872 h 10000"/>
              <a:gd name="connsiteX130" fmla="*/ 2278 w 10000"/>
              <a:gd name="connsiteY130" fmla="*/ 7160 h 10000"/>
              <a:gd name="connsiteX131" fmla="*/ 2737 w 10000"/>
              <a:gd name="connsiteY131" fmla="*/ 7010 h 10000"/>
              <a:gd name="connsiteX132" fmla="*/ 2994 w 10000"/>
              <a:gd name="connsiteY132" fmla="*/ 6722 h 10000"/>
              <a:gd name="connsiteX133" fmla="*/ 3037 w 10000"/>
              <a:gd name="connsiteY133" fmla="*/ 7010 h 10000"/>
              <a:gd name="connsiteX134" fmla="*/ 3552 w 10000"/>
              <a:gd name="connsiteY134" fmla="*/ 6776 h 10000"/>
              <a:gd name="connsiteX135" fmla="*/ 3769 w 10000"/>
              <a:gd name="connsiteY135" fmla="*/ 6543 h 10000"/>
              <a:gd name="connsiteX136" fmla="*/ 3809 w 10000"/>
              <a:gd name="connsiteY136" fmla="*/ 6818 h 10000"/>
              <a:gd name="connsiteX137" fmla="*/ 4398 w 10000"/>
              <a:gd name="connsiteY137" fmla="*/ 6475 h 10000"/>
              <a:gd name="connsiteX138" fmla="*/ 4555 w 10000"/>
              <a:gd name="connsiteY138" fmla="*/ 6145 h 10000"/>
              <a:gd name="connsiteX139" fmla="*/ 4636 w 10000"/>
              <a:gd name="connsiteY139" fmla="*/ 6379 h 10000"/>
              <a:gd name="connsiteX140" fmla="*/ 5015 w 10000"/>
              <a:gd name="connsiteY140" fmla="*/ 6063 h 10000"/>
              <a:gd name="connsiteX141" fmla="*/ 5243 w 10000"/>
              <a:gd name="connsiteY141" fmla="*/ 5734 h 10000"/>
              <a:gd name="connsiteX142" fmla="*/ 5845 w 10000"/>
              <a:gd name="connsiteY142" fmla="*/ 4993 h 10000"/>
              <a:gd name="connsiteX143" fmla="*/ 5229 w 10000"/>
              <a:gd name="connsiteY143" fmla="*/ 5871 h 10000"/>
              <a:gd name="connsiteX144" fmla="*/ 5243 w 10000"/>
              <a:gd name="connsiteY144" fmla="*/ 6077 h 10000"/>
              <a:gd name="connsiteX145" fmla="*/ 5100 w 10000"/>
              <a:gd name="connsiteY145" fmla="*/ 6420 h 10000"/>
              <a:gd name="connsiteX146" fmla="*/ 5015 w 10000"/>
              <a:gd name="connsiteY146" fmla="*/ 6927 h 10000"/>
              <a:gd name="connsiteX147" fmla="*/ 5115 w 10000"/>
              <a:gd name="connsiteY147" fmla="*/ 6845 h 10000"/>
              <a:gd name="connsiteX148" fmla="*/ 4999 w 10000"/>
              <a:gd name="connsiteY148" fmla="*/ 7147 h 10000"/>
              <a:gd name="connsiteX149" fmla="*/ 4999 w 10000"/>
              <a:gd name="connsiteY149" fmla="*/ 7476 h 10000"/>
              <a:gd name="connsiteX150" fmla="*/ 5185 w 10000"/>
              <a:gd name="connsiteY150" fmla="*/ 7394 h 10000"/>
              <a:gd name="connsiteX151" fmla="*/ 5071 w 10000"/>
              <a:gd name="connsiteY151" fmla="*/ 7819 h 10000"/>
              <a:gd name="connsiteX152" fmla="*/ 5115 w 10000"/>
              <a:gd name="connsiteY152" fmla="*/ 8272 h 10000"/>
              <a:gd name="connsiteX153" fmla="*/ 5285 w 10000"/>
              <a:gd name="connsiteY153" fmla="*/ 8134 h 10000"/>
              <a:gd name="connsiteX154" fmla="*/ 5056 w 10000"/>
              <a:gd name="connsiteY154" fmla="*/ 8711 h 10000"/>
              <a:gd name="connsiteX155" fmla="*/ 5216 w 10000"/>
              <a:gd name="connsiteY155" fmla="*/ 8711 h 10000"/>
              <a:gd name="connsiteX156" fmla="*/ 5015 w 10000"/>
              <a:gd name="connsiteY156" fmla="*/ 8985 h 10000"/>
              <a:gd name="connsiteX157" fmla="*/ 5171 w 10000"/>
              <a:gd name="connsiteY157" fmla="*/ 8999 h 10000"/>
              <a:gd name="connsiteX158" fmla="*/ 4967 w 10000"/>
              <a:gd name="connsiteY158" fmla="*/ 9259 h 10000"/>
              <a:gd name="connsiteX159" fmla="*/ 4994 w 10000"/>
              <a:gd name="connsiteY159" fmla="*/ 9438 h 10000"/>
              <a:gd name="connsiteX160" fmla="*/ 4871 w 10000"/>
              <a:gd name="connsiteY160" fmla="*/ 9753 h 10000"/>
              <a:gd name="connsiteX161" fmla="*/ 4985 w 10000"/>
              <a:gd name="connsiteY161" fmla="*/ 10000 h 10000"/>
              <a:gd name="connsiteX162" fmla="*/ 5301 w 10000"/>
              <a:gd name="connsiteY162" fmla="*/ 9547 h 10000"/>
              <a:gd name="connsiteX163" fmla="*/ 5301 w 10000"/>
              <a:gd name="connsiteY163" fmla="*/ 9342 h 10000"/>
              <a:gd name="connsiteX164" fmla="*/ 5372 w 10000"/>
              <a:gd name="connsiteY164" fmla="*/ 9451 h 10000"/>
              <a:gd name="connsiteX165" fmla="*/ 5530 w 10000"/>
              <a:gd name="connsiteY165" fmla="*/ 8861 h 10000"/>
              <a:gd name="connsiteX166" fmla="*/ 5626 w 10000"/>
              <a:gd name="connsiteY166" fmla="*/ 8999 h 10000"/>
              <a:gd name="connsiteX167" fmla="*/ 5753 w 10000"/>
              <a:gd name="connsiteY167" fmla="*/ 8404 h 10000"/>
              <a:gd name="connsiteX168" fmla="*/ 5854 w 10000"/>
              <a:gd name="connsiteY168" fmla="*/ 8555 h 10000"/>
              <a:gd name="connsiteX169" fmla="*/ 6074 w 10000"/>
              <a:gd name="connsiteY169" fmla="*/ 8176 h 10000"/>
              <a:gd name="connsiteX170" fmla="*/ 6074 w 10000"/>
              <a:gd name="connsiteY170" fmla="*/ 7929 h 10000"/>
              <a:gd name="connsiteX171" fmla="*/ 6170 w 10000"/>
              <a:gd name="connsiteY171" fmla="*/ 8034 h 10000"/>
              <a:gd name="connsiteX172" fmla="*/ 6213 w 10000"/>
              <a:gd name="connsiteY172" fmla="*/ 8176 h 10000"/>
              <a:gd name="connsiteX173" fmla="*/ 6486 w 10000"/>
              <a:gd name="connsiteY173" fmla="*/ 7805 h 10000"/>
              <a:gd name="connsiteX174" fmla="*/ 6490 w 10000"/>
              <a:gd name="connsiteY174" fmla="*/ 7421 h 10000"/>
              <a:gd name="connsiteX175" fmla="*/ 6633 w 10000"/>
              <a:gd name="connsiteY175" fmla="*/ 7545 h 10000"/>
              <a:gd name="connsiteX176" fmla="*/ 6891 w 10000"/>
              <a:gd name="connsiteY176" fmla="*/ 7092 h 10000"/>
              <a:gd name="connsiteX177" fmla="*/ 6806 w 10000"/>
              <a:gd name="connsiteY177" fmla="*/ 6735 h 10000"/>
              <a:gd name="connsiteX178" fmla="*/ 6976 w 10000"/>
              <a:gd name="connsiteY178" fmla="*/ 6914 h 10000"/>
              <a:gd name="connsiteX179" fmla="*/ 7148 w 10000"/>
              <a:gd name="connsiteY179" fmla="*/ 6200 h 10000"/>
              <a:gd name="connsiteX180" fmla="*/ 7133 w 10000"/>
              <a:gd name="connsiteY180" fmla="*/ 5597 h 10000"/>
              <a:gd name="connsiteX181" fmla="*/ 7277 w 10000"/>
              <a:gd name="connsiteY181" fmla="*/ 6077 h 10000"/>
              <a:gd name="connsiteX182" fmla="*/ 7378 w 10000"/>
              <a:gd name="connsiteY182" fmla="*/ 5995 h 10000"/>
              <a:gd name="connsiteX183" fmla="*/ 7464 w 10000"/>
              <a:gd name="connsiteY183" fmla="*/ 6365 h 10000"/>
              <a:gd name="connsiteX184" fmla="*/ 7549 w 10000"/>
              <a:gd name="connsiteY184" fmla="*/ 6488 h 10000"/>
              <a:gd name="connsiteX185" fmla="*/ 7679 w 10000"/>
              <a:gd name="connsiteY185" fmla="*/ 6461 h 10000"/>
              <a:gd name="connsiteX186" fmla="*/ 7707 w 10000"/>
              <a:gd name="connsiteY186" fmla="*/ 6667 h 10000"/>
              <a:gd name="connsiteX187" fmla="*/ 7993 w 10000"/>
              <a:gd name="connsiteY187" fmla="*/ 6941 h 10000"/>
              <a:gd name="connsiteX188" fmla="*/ 8094 w 10000"/>
              <a:gd name="connsiteY188" fmla="*/ 6790 h 10000"/>
              <a:gd name="connsiteX189" fmla="*/ 8251 w 10000"/>
              <a:gd name="connsiteY189" fmla="*/ 7188 h 10000"/>
              <a:gd name="connsiteX190" fmla="*/ 8495 w 10000"/>
              <a:gd name="connsiteY190" fmla="*/ 7394 h 10000"/>
              <a:gd name="connsiteX191" fmla="*/ 8710 w 10000"/>
              <a:gd name="connsiteY191" fmla="*/ 7997 h 10000"/>
              <a:gd name="connsiteX192" fmla="*/ 8882 w 10000"/>
              <a:gd name="connsiteY192" fmla="*/ 8244 h 10000"/>
              <a:gd name="connsiteX193" fmla="*/ 8853 w 10000"/>
              <a:gd name="connsiteY193" fmla="*/ 7668 h 10000"/>
              <a:gd name="connsiteX194" fmla="*/ 8710 w 10000"/>
              <a:gd name="connsiteY194" fmla="*/ 7270 h 10000"/>
              <a:gd name="connsiteX195" fmla="*/ 8795 w 10000"/>
              <a:gd name="connsiteY195" fmla="*/ 7243 h 10000"/>
              <a:gd name="connsiteX196" fmla="*/ 8668 w 10000"/>
              <a:gd name="connsiteY196" fmla="*/ 6900 h 10000"/>
              <a:gd name="connsiteX197" fmla="*/ 8567 w 10000"/>
              <a:gd name="connsiteY197" fmla="*/ 6790 h 10000"/>
              <a:gd name="connsiteX198" fmla="*/ 8725 w 10000"/>
              <a:gd name="connsiteY198" fmla="*/ 6790 h 10000"/>
              <a:gd name="connsiteX199" fmla="*/ 8710 w 10000"/>
              <a:gd name="connsiteY199" fmla="*/ 6488 h 10000"/>
              <a:gd name="connsiteX200" fmla="*/ 8582 w 10000"/>
              <a:gd name="connsiteY200" fmla="*/ 6296 h 10000"/>
              <a:gd name="connsiteX201" fmla="*/ 8696 w 10000"/>
              <a:gd name="connsiteY201" fmla="*/ 6351 h 10000"/>
              <a:gd name="connsiteX202" fmla="*/ 8710 w 10000"/>
              <a:gd name="connsiteY202" fmla="*/ 5885 h 10000"/>
              <a:gd name="connsiteX203" fmla="*/ 8537 w 10000"/>
              <a:gd name="connsiteY203" fmla="*/ 5665 h 10000"/>
              <a:gd name="connsiteX204" fmla="*/ 8696 w 10000"/>
              <a:gd name="connsiteY204" fmla="*/ 5679 h 10000"/>
              <a:gd name="connsiteX205" fmla="*/ 8681 w 10000"/>
              <a:gd name="connsiteY205" fmla="*/ 5446 h 10000"/>
              <a:gd name="connsiteX206" fmla="*/ 8495 w 10000"/>
              <a:gd name="connsiteY206" fmla="*/ 5199 h 10000"/>
              <a:gd name="connsiteX207" fmla="*/ 8495 w 10000"/>
              <a:gd name="connsiteY207" fmla="*/ 5117 h 10000"/>
              <a:gd name="connsiteX208" fmla="*/ 7936 w 10000"/>
              <a:gd name="connsiteY208" fmla="*/ 4444 h 10000"/>
              <a:gd name="connsiteX209" fmla="*/ 8324 w 10000"/>
              <a:gd name="connsiteY209" fmla="*/ 4774 h 10000"/>
              <a:gd name="connsiteX210" fmla="*/ 8782 w 10000"/>
              <a:gd name="connsiteY210" fmla="*/ 5007 h 10000"/>
              <a:gd name="connsiteX211" fmla="*/ 8795 w 10000"/>
              <a:gd name="connsiteY211" fmla="*/ 4911 h 10000"/>
              <a:gd name="connsiteX212" fmla="*/ 9082 w 10000"/>
              <a:gd name="connsiteY212" fmla="*/ 5075 h 10000"/>
              <a:gd name="connsiteX213" fmla="*/ 9297 w 10000"/>
              <a:gd name="connsiteY213" fmla="*/ 5089 h 10000"/>
              <a:gd name="connsiteX214" fmla="*/ 9640 w 10000"/>
              <a:gd name="connsiteY214" fmla="*/ 5226 h 10000"/>
              <a:gd name="connsiteX215" fmla="*/ 10000 w 10000"/>
              <a:gd name="connsiteY215" fmla="*/ 5405 h 10000"/>
              <a:gd name="connsiteX216" fmla="*/ 9784 w 10000"/>
              <a:gd name="connsiteY216" fmla="*/ 5117 h 10000"/>
              <a:gd name="connsiteX217" fmla="*/ 9556 w 10000"/>
              <a:gd name="connsiteY217" fmla="*/ 4966 h 10000"/>
              <a:gd name="connsiteX218" fmla="*/ 9484 w 10000"/>
              <a:gd name="connsiteY218" fmla="*/ 4815 h 10000"/>
              <a:gd name="connsiteX219" fmla="*/ 9312 w 10000"/>
              <a:gd name="connsiteY219" fmla="*/ 4664 h 10000"/>
              <a:gd name="connsiteX220" fmla="*/ 9312 w 10000"/>
              <a:gd name="connsiteY220" fmla="*/ 4499 h 10000"/>
              <a:gd name="connsiteX221" fmla="*/ 9124 w 10000"/>
              <a:gd name="connsiteY221" fmla="*/ 4376 h 10000"/>
              <a:gd name="connsiteX222" fmla="*/ 9098 w 10000"/>
              <a:gd name="connsiteY222" fmla="*/ 4266 h 10000"/>
              <a:gd name="connsiteX223" fmla="*/ 8839 w 10000"/>
              <a:gd name="connsiteY223" fmla="*/ 4129 h 10000"/>
              <a:gd name="connsiteX224" fmla="*/ 8710 w 10000"/>
              <a:gd name="connsiteY224" fmla="*/ 3923 h 10000"/>
              <a:gd name="connsiteX225" fmla="*/ 8280 w 10000"/>
              <a:gd name="connsiteY225" fmla="*/ 3772 h 10000"/>
              <a:gd name="connsiteX226" fmla="*/ 8022 w 10000"/>
              <a:gd name="connsiteY226" fmla="*/ 3727 h 10000"/>
              <a:gd name="connsiteX227" fmla="*/ 7836 w 10000"/>
              <a:gd name="connsiteY227" fmla="*/ 3649 h 10000"/>
              <a:gd name="connsiteX228" fmla="*/ 7592 w 10000"/>
              <a:gd name="connsiteY228" fmla="*/ 3525 h 10000"/>
              <a:gd name="connsiteX229" fmla="*/ 7435 w 10000"/>
              <a:gd name="connsiteY229" fmla="*/ 3388 h 10000"/>
              <a:gd name="connsiteX230" fmla="*/ 8992 w 10000"/>
              <a:gd name="connsiteY230" fmla="*/ 2424 h 10000"/>
              <a:gd name="connsiteX0" fmla="*/ 8992 w 10000"/>
              <a:gd name="connsiteY0" fmla="*/ 2424 h 10000"/>
              <a:gd name="connsiteX1" fmla="*/ 9005 w 10000"/>
              <a:gd name="connsiteY1" fmla="*/ 2099 h 10000"/>
              <a:gd name="connsiteX2" fmla="*/ 7363 w 10000"/>
              <a:gd name="connsiteY2" fmla="*/ 3224 h 10000"/>
              <a:gd name="connsiteX3" fmla="*/ 7277 w 10000"/>
              <a:gd name="connsiteY3" fmla="*/ 2785 h 10000"/>
              <a:gd name="connsiteX4" fmla="*/ 7435 w 10000"/>
              <a:gd name="connsiteY4" fmla="*/ 1975 h 10000"/>
              <a:gd name="connsiteX5" fmla="*/ 7348 w 10000"/>
              <a:gd name="connsiteY5" fmla="*/ 1962 h 10000"/>
              <a:gd name="connsiteX6" fmla="*/ 7378 w 10000"/>
              <a:gd name="connsiteY6" fmla="*/ 1811 h 10000"/>
              <a:gd name="connsiteX7" fmla="*/ 7334 w 10000"/>
              <a:gd name="connsiteY7" fmla="*/ 1701 h 10000"/>
              <a:gd name="connsiteX8" fmla="*/ 7207 w 10000"/>
              <a:gd name="connsiteY8" fmla="*/ 1811 h 10000"/>
              <a:gd name="connsiteX9" fmla="*/ 7277 w 10000"/>
              <a:gd name="connsiteY9" fmla="*/ 1495 h 10000"/>
              <a:gd name="connsiteX10" fmla="*/ 7106 w 10000"/>
              <a:gd name="connsiteY10" fmla="*/ 1180 h 10000"/>
              <a:gd name="connsiteX11" fmla="*/ 6990 w 10000"/>
              <a:gd name="connsiteY11" fmla="*/ 1056 h 10000"/>
              <a:gd name="connsiteX12" fmla="*/ 6920 w 10000"/>
              <a:gd name="connsiteY12" fmla="*/ 837 h 10000"/>
              <a:gd name="connsiteX13" fmla="*/ 6775 w 10000"/>
              <a:gd name="connsiteY13" fmla="*/ 398 h 10000"/>
              <a:gd name="connsiteX14" fmla="*/ 6690 w 10000"/>
              <a:gd name="connsiteY14" fmla="*/ 645 h 10000"/>
              <a:gd name="connsiteX15" fmla="*/ 6706 w 10000"/>
              <a:gd name="connsiteY15" fmla="*/ 850 h 10000"/>
              <a:gd name="connsiteX16" fmla="*/ 6619 w 10000"/>
              <a:gd name="connsiteY16" fmla="*/ 1001 h 10000"/>
              <a:gd name="connsiteX17" fmla="*/ 6591 w 10000"/>
              <a:gd name="connsiteY17" fmla="*/ 1180 h 10000"/>
              <a:gd name="connsiteX18" fmla="*/ 6519 w 10000"/>
              <a:gd name="connsiteY18" fmla="*/ 1344 h 10000"/>
              <a:gd name="connsiteX19" fmla="*/ 6490 w 10000"/>
              <a:gd name="connsiteY19" fmla="*/ 1550 h 10000"/>
              <a:gd name="connsiteX20" fmla="*/ 6403 w 10000"/>
              <a:gd name="connsiteY20" fmla="*/ 1756 h 10000"/>
              <a:gd name="connsiteX21" fmla="*/ 6546 w 10000"/>
              <a:gd name="connsiteY21" fmla="*/ 2195 h 10000"/>
              <a:gd name="connsiteX22" fmla="*/ 6619 w 10000"/>
              <a:gd name="connsiteY22" fmla="*/ 2428 h 10000"/>
              <a:gd name="connsiteX23" fmla="*/ 6390 w 10000"/>
              <a:gd name="connsiteY23" fmla="*/ 1948 h 10000"/>
              <a:gd name="connsiteX24" fmla="*/ 6203 w 10000"/>
              <a:gd name="connsiteY24" fmla="*/ 1536 h 10000"/>
              <a:gd name="connsiteX25" fmla="*/ 6103 w 10000"/>
              <a:gd name="connsiteY25" fmla="*/ 1468 h 10000"/>
              <a:gd name="connsiteX26" fmla="*/ 5859 w 10000"/>
              <a:gd name="connsiteY26" fmla="*/ 1289 h 10000"/>
              <a:gd name="connsiteX27" fmla="*/ 5830 w 10000"/>
              <a:gd name="connsiteY27" fmla="*/ 1399 h 10000"/>
              <a:gd name="connsiteX28" fmla="*/ 5587 w 10000"/>
              <a:gd name="connsiteY28" fmla="*/ 1180 h 10000"/>
              <a:gd name="connsiteX29" fmla="*/ 5400 w 10000"/>
              <a:gd name="connsiteY29" fmla="*/ 1001 h 10000"/>
              <a:gd name="connsiteX30" fmla="*/ 5256 w 10000"/>
              <a:gd name="connsiteY30" fmla="*/ 974 h 10000"/>
              <a:gd name="connsiteX31" fmla="*/ 4942 w 10000"/>
              <a:gd name="connsiteY31" fmla="*/ 892 h 10000"/>
              <a:gd name="connsiteX32" fmla="*/ 5015 w 10000"/>
              <a:gd name="connsiteY32" fmla="*/ 1043 h 10000"/>
              <a:gd name="connsiteX33" fmla="*/ 4815 w 10000"/>
              <a:gd name="connsiteY33" fmla="*/ 809 h 10000"/>
              <a:gd name="connsiteX34" fmla="*/ 4597 w 10000"/>
              <a:gd name="connsiteY34" fmla="*/ 741 h 10000"/>
              <a:gd name="connsiteX35" fmla="*/ 4584 w 10000"/>
              <a:gd name="connsiteY35" fmla="*/ 837 h 10000"/>
              <a:gd name="connsiteX36" fmla="*/ 4341 w 10000"/>
              <a:gd name="connsiteY36" fmla="*/ 508 h 10000"/>
              <a:gd name="connsiteX37" fmla="*/ 4284 w 10000"/>
              <a:gd name="connsiteY37" fmla="*/ 576 h 10000"/>
              <a:gd name="connsiteX38" fmla="*/ 4054 w 10000"/>
              <a:gd name="connsiteY38" fmla="*/ 274 h 10000"/>
              <a:gd name="connsiteX39" fmla="*/ 4027 w 10000"/>
              <a:gd name="connsiteY39" fmla="*/ 357 h 10000"/>
              <a:gd name="connsiteX40" fmla="*/ 3753 w 10000"/>
              <a:gd name="connsiteY40" fmla="*/ 146 h 10000"/>
              <a:gd name="connsiteX41" fmla="*/ 3294 w 10000"/>
              <a:gd name="connsiteY41" fmla="*/ 0 h 10000"/>
              <a:gd name="connsiteX42" fmla="*/ 3695 w 10000"/>
              <a:gd name="connsiteY42" fmla="*/ 370 h 10000"/>
              <a:gd name="connsiteX43" fmla="*/ 4011 w 10000"/>
              <a:gd name="connsiteY43" fmla="*/ 700 h 10000"/>
              <a:gd name="connsiteX44" fmla="*/ 3997 w 10000"/>
              <a:gd name="connsiteY44" fmla="*/ 809 h 10000"/>
              <a:gd name="connsiteX45" fmla="*/ 4327 w 10000"/>
              <a:gd name="connsiteY45" fmla="*/ 1139 h 10000"/>
              <a:gd name="connsiteX46" fmla="*/ 4255 w 10000"/>
              <a:gd name="connsiteY46" fmla="*/ 1221 h 10000"/>
              <a:gd name="connsiteX47" fmla="*/ 4470 w 10000"/>
              <a:gd name="connsiteY47" fmla="*/ 1660 h 10000"/>
              <a:gd name="connsiteX48" fmla="*/ 4569 w 10000"/>
              <a:gd name="connsiteY48" fmla="*/ 1715 h 10000"/>
              <a:gd name="connsiteX49" fmla="*/ 4428 w 10000"/>
              <a:gd name="connsiteY49" fmla="*/ 1742 h 10000"/>
              <a:gd name="connsiteX50" fmla="*/ 4641 w 10000"/>
              <a:gd name="connsiteY50" fmla="*/ 2112 h 10000"/>
              <a:gd name="connsiteX51" fmla="*/ 4728 w 10000"/>
              <a:gd name="connsiteY51" fmla="*/ 2318 h 10000"/>
              <a:gd name="connsiteX52" fmla="*/ 4942 w 10000"/>
              <a:gd name="connsiteY52" fmla="*/ 2497 h 10000"/>
              <a:gd name="connsiteX53" fmla="*/ 5142 w 10000"/>
              <a:gd name="connsiteY53" fmla="*/ 2689 h 10000"/>
              <a:gd name="connsiteX54" fmla="*/ 5315 w 10000"/>
              <a:gd name="connsiteY54" fmla="*/ 2716 h 10000"/>
              <a:gd name="connsiteX55" fmla="*/ 4842 w 10000"/>
              <a:gd name="connsiteY55" fmla="*/ 2538 h 10000"/>
              <a:gd name="connsiteX56" fmla="*/ 4542 w 10000"/>
              <a:gd name="connsiteY56" fmla="*/ 2483 h 10000"/>
              <a:gd name="connsiteX57" fmla="*/ 4314 w 10000"/>
              <a:gd name="connsiteY57" fmla="*/ 2414 h 10000"/>
              <a:gd name="connsiteX58" fmla="*/ 4096 w 10000"/>
              <a:gd name="connsiteY58" fmla="*/ 2414 h 10000"/>
              <a:gd name="connsiteX59" fmla="*/ 3782 w 10000"/>
              <a:gd name="connsiteY59" fmla="*/ 2401 h 10000"/>
              <a:gd name="connsiteX60" fmla="*/ 3626 w 10000"/>
              <a:gd name="connsiteY60" fmla="*/ 2401 h 10000"/>
              <a:gd name="connsiteX61" fmla="*/ 3682 w 10000"/>
              <a:gd name="connsiteY61" fmla="*/ 2565 h 10000"/>
              <a:gd name="connsiteX62" fmla="*/ 3381 w 10000"/>
              <a:gd name="connsiteY62" fmla="*/ 2442 h 10000"/>
              <a:gd name="connsiteX63" fmla="*/ 3108 w 10000"/>
              <a:gd name="connsiteY63" fmla="*/ 2469 h 10000"/>
              <a:gd name="connsiteX64" fmla="*/ 2650 w 10000"/>
              <a:gd name="connsiteY64" fmla="*/ 2593 h 10000"/>
              <a:gd name="connsiteX65" fmla="*/ 2750 w 10000"/>
              <a:gd name="connsiteY65" fmla="*/ 2743 h 10000"/>
              <a:gd name="connsiteX66" fmla="*/ 2578 w 10000"/>
              <a:gd name="connsiteY66" fmla="*/ 2716 h 10000"/>
              <a:gd name="connsiteX67" fmla="*/ 2378 w 10000"/>
              <a:gd name="connsiteY67" fmla="*/ 2730 h 10000"/>
              <a:gd name="connsiteX68" fmla="*/ 2179 w 10000"/>
              <a:gd name="connsiteY68" fmla="*/ 2689 h 10000"/>
              <a:gd name="connsiteX69" fmla="*/ 2192 w 10000"/>
              <a:gd name="connsiteY69" fmla="*/ 2853 h 10000"/>
              <a:gd name="connsiteX70" fmla="*/ 1962 w 10000"/>
              <a:gd name="connsiteY70" fmla="*/ 2785 h 10000"/>
              <a:gd name="connsiteX71" fmla="*/ 1762 w 10000"/>
              <a:gd name="connsiteY71" fmla="*/ 2826 h 10000"/>
              <a:gd name="connsiteX72" fmla="*/ 1835 w 10000"/>
              <a:gd name="connsiteY72" fmla="*/ 2922 h 10000"/>
              <a:gd name="connsiteX73" fmla="*/ 1577 w 10000"/>
              <a:gd name="connsiteY73" fmla="*/ 2853 h 10000"/>
              <a:gd name="connsiteX74" fmla="*/ 1317 w 10000"/>
              <a:gd name="connsiteY74" fmla="*/ 2867 h 10000"/>
              <a:gd name="connsiteX75" fmla="*/ 1160 w 10000"/>
              <a:gd name="connsiteY75" fmla="*/ 2826 h 10000"/>
              <a:gd name="connsiteX76" fmla="*/ 860 w 10000"/>
              <a:gd name="connsiteY76" fmla="*/ 2826 h 10000"/>
              <a:gd name="connsiteX77" fmla="*/ 630 w 10000"/>
              <a:gd name="connsiteY77" fmla="*/ 2785 h 10000"/>
              <a:gd name="connsiteX78" fmla="*/ 401 w 10000"/>
              <a:gd name="connsiteY78" fmla="*/ 2812 h 10000"/>
              <a:gd name="connsiteX79" fmla="*/ 0 w 10000"/>
              <a:gd name="connsiteY79" fmla="*/ 2881 h 10000"/>
              <a:gd name="connsiteX80" fmla="*/ 315 w 10000"/>
              <a:gd name="connsiteY80" fmla="*/ 3032 h 10000"/>
              <a:gd name="connsiteX81" fmla="*/ 425 w 10000"/>
              <a:gd name="connsiteY81" fmla="*/ 3100 h 10000"/>
              <a:gd name="connsiteX82" fmla="*/ 759 w 10000"/>
              <a:gd name="connsiteY82" fmla="*/ 3128 h 10000"/>
              <a:gd name="connsiteX83" fmla="*/ 746 w 10000"/>
              <a:gd name="connsiteY83" fmla="*/ 3210 h 10000"/>
              <a:gd name="connsiteX84" fmla="*/ 1247 w 10000"/>
              <a:gd name="connsiteY84" fmla="*/ 3210 h 10000"/>
              <a:gd name="connsiteX85" fmla="*/ 1131 w 10000"/>
              <a:gd name="connsiteY85" fmla="*/ 3347 h 10000"/>
              <a:gd name="connsiteX86" fmla="*/ 1503 w 10000"/>
              <a:gd name="connsiteY86" fmla="*/ 3361 h 10000"/>
              <a:gd name="connsiteX87" fmla="*/ 1433 w 10000"/>
              <a:gd name="connsiteY87" fmla="*/ 3443 h 10000"/>
              <a:gd name="connsiteX88" fmla="*/ 1577 w 10000"/>
              <a:gd name="connsiteY88" fmla="*/ 3443 h 10000"/>
              <a:gd name="connsiteX89" fmla="*/ 1718 w 10000"/>
              <a:gd name="connsiteY89" fmla="*/ 3498 h 10000"/>
              <a:gd name="connsiteX90" fmla="*/ 2006 w 10000"/>
              <a:gd name="connsiteY90" fmla="*/ 3484 h 10000"/>
              <a:gd name="connsiteX91" fmla="*/ 1863 w 10000"/>
              <a:gd name="connsiteY91" fmla="*/ 3621 h 10000"/>
              <a:gd name="connsiteX92" fmla="*/ 2063 w 10000"/>
              <a:gd name="connsiteY92" fmla="*/ 3704 h 10000"/>
              <a:gd name="connsiteX93" fmla="*/ 2236 w 10000"/>
              <a:gd name="connsiteY93" fmla="*/ 3759 h 10000"/>
              <a:gd name="connsiteX94" fmla="*/ 2692 w 10000"/>
              <a:gd name="connsiteY94" fmla="*/ 3759 h 10000"/>
              <a:gd name="connsiteX95" fmla="*/ 2536 w 10000"/>
              <a:gd name="connsiteY95" fmla="*/ 3896 h 10000"/>
              <a:gd name="connsiteX96" fmla="*/ 2750 w 10000"/>
              <a:gd name="connsiteY96" fmla="*/ 4005 h 10000"/>
              <a:gd name="connsiteX97" fmla="*/ 2893 w 10000"/>
              <a:gd name="connsiteY97" fmla="*/ 4060 h 10000"/>
              <a:gd name="connsiteX98" fmla="*/ 3138 w 10000"/>
              <a:gd name="connsiteY98" fmla="*/ 4074 h 10000"/>
              <a:gd name="connsiteX99" fmla="*/ 3324 w 10000"/>
              <a:gd name="connsiteY99" fmla="*/ 4060 h 10000"/>
              <a:gd name="connsiteX100" fmla="*/ 3194 w 10000"/>
              <a:gd name="connsiteY100" fmla="*/ 4184 h 10000"/>
              <a:gd name="connsiteX101" fmla="*/ 3539 w 10000"/>
              <a:gd name="connsiteY101" fmla="*/ 4252 h 10000"/>
              <a:gd name="connsiteX102" fmla="*/ 3639 w 10000"/>
              <a:gd name="connsiteY102" fmla="*/ 4294 h 10000"/>
              <a:gd name="connsiteX103" fmla="*/ 3953 w 10000"/>
              <a:gd name="connsiteY103" fmla="*/ 4307 h 10000"/>
              <a:gd name="connsiteX104" fmla="*/ 3568 w 10000"/>
              <a:gd name="connsiteY104" fmla="*/ 4486 h 10000"/>
              <a:gd name="connsiteX105" fmla="*/ 2994 w 10000"/>
              <a:gd name="connsiteY105" fmla="*/ 4966 h 10000"/>
              <a:gd name="connsiteX106" fmla="*/ 3124 w 10000"/>
              <a:gd name="connsiteY106" fmla="*/ 5062 h 10000"/>
              <a:gd name="connsiteX107" fmla="*/ 2775 w 10000"/>
              <a:gd name="connsiteY107" fmla="*/ 5167 h 10000"/>
              <a:gd name="connsiteX108" fmla="*/ 2320 w 10000"/>
              <a:gd name="connsiteY108" fmla="*/ 5542 h 10000"/>
              <a:gd name="connsiteX109" fmla="*/ 2622 w 10000"/>
              <a:gd name="connsiteY109" fmla="*/ 5706 h 10000"/>
              <a:gd name="connsiteX110" fmla="*/ 2121 w 10000"/>
              <a:gd name="connsiteY110" fmla="*/ 5898 h 10000"/>
              <a:gd name="connsiteX111" fmla="*/ 1791 w 10000"/>
              <a:gd name="connsiteY111" fmla="*/ 6241 h 10000"/>
              <a:gd name="connsiteX112" fmla="*/ 2036 w 10000"/>
              <a:gd name="connsiteY112" fmla="*/ 6324 h 10000"/>
              <a:gd name="connsiteX113" fmla="*/ 1476 w 10000"/>
              <a:gd name="connsiteY113" fmla="*/ 6612 h 10000"/>
              <a:gd name="connsiteX114" fmla="*/ 1577 w 10000"/>
              <a:gd name="connsiteY114" fmla="*/ 6653 h 10000"/>
              <a:gd name="connsiteX115" fmla="*/ 1216 w 10000"/>
              <a:gd name="connsiteY115" fmla="*/ 6831 h 10000"/>
              <a:gd name="connsiteX116" fmla="*/ 931 w 10000"/>
              <a:gd name="connsiteY116" fmla="*/ 6996 h 10000"/>
              <a:gd name="connsiteX117" fmla="*/ 1032 w 10000"/>
              <a:gd name="connsiteY117" fmla="*/ 7023 h 10000"/>
              <a:gd name="connsiteX118" fmla="*/ 602 w 10000"/>
              <a:gd name="connsiteY118" fmla="*/ 7298 h 10000"/>
              <a:gd name="connsiteX119" fmla="*/ 300 w 10000"/>
              <a:gd name="connsiteY119" fmla="*/ 7723 h 10000"/>
              <a:gd name="connsiteX120" fmla="*/ 802 w 10000"/>
              <a:gd name="connsiteY120" fmla="*/ 7586 h 10000"/>
              <a:gd name="connsiteX121" fmla="*/ 1089 w 10000"/>
              <a:gd name="connsiteY121" fmla="*/ 7407 h 10000"/>
              <a:gd name="connsiteX122" fmla="*/ 1102 w 10000"/>
              <a:gd name="connsiteY122" fmla="*/ 7503 h 10000"/>
              <a:gd name="connsiteX123" fmla="*/ 1303 w 10000"/>
              <a:gd name="connsiteY123" fmla="*/ 7339 h 10000"/>
              <a:gd name="connsiteX124" fmla="*/ 1332 w 10000"/>
              <a:gd name="connsiteY124" fmla="*/ 7421 h 10000"/>
              <a:gd name="connsiteX125" fmla="*/ 1604 w 10000"/>
              <a:gd name="connsiteY125" fmla="*/ 7119 h 10000"/>
              <a:gd name="connsiteX126" fmla="*/ 1590 w 10000"/>
              <a:gd name="connsiteY126" fmla="*/ 7311 h 10000"/>
              <a:gd name="connsiteX127" fmla="*/ 1891 w 10000"/>
              <a:gd name="connsiteY127" fmla="*/ 7174 h 10000"/>
              <a:gd name="connsiteX128" fmla="*/ 1891 w 10000"/>
              <a:gd name="connsiteY128" fmla="*/ 7257 h 10000"/>
              <a:gd name="connsiteX129" fmla="*/ 2336 w 10000"/>
              <a:gd name="connsiteY129" fmla="*/ 6872 h 10000"/>
              <a:gd name="connsiteX130" fmla="*/ 2278 w 10000"/>
              <a:gd name="connsiteY130" fmla="*/ 7160 h 10000"/>
              <a:gd name="connsiteX131" fmla="*/ 2737 w 10000"/>
              <a:gd name="connsiteY131" fmla="*/ 7010 h 10000"/>
              <a:gd name="connsiteX132" fmla="*/ 2994 w 10000"/>
              <a:gd name="connsiteY132" fmla="*/ 6722 h 10000"/>
              <a:gd name="connsiteX133" fmla="*/ 3037 w 10000"/>
              <a:gd name="connsiteY133" fmla="*/ 7010 h 10000"/>
              <a:gd name="connsiteX134" fmla="*/ 3552 w 10000"/>
              <a:gd name="connsiteY134" fmla="*/ 6776 h 10000"/>
              <a:gd name="connsiteX135" fmla="*/ 3769 w 10000"/>
              <a:gd name="connsiteY135" fmla="*/ 6543 h 10000"/>
              <a:gd name="connsiteX136" fmla="*/ 3809 w 10000"/>
              <a:gd name="connsiteY136" fmla="*/ 6818 h 10000"/>
              <a:gd name="connsiteX137" fmla="*/ 4398 w 10000"/>
              <a:gd name="connsiteY137" fmla="*/ 6475 h 10000"/>
              <a:gd name="connsiteX138" fmla="*/ 4555 w 10000"/>
              <a:gd name="connsiteY138" fmla="*/ 6145 h 10000"/>
              <a:gd name="connsiteX139" fmla="*/ 4636 w 10000"/>
              <a:gd name="connsiteY139" fmla="*/ 6379 h 10000"/>
              <a:gd name="connsiteX140" fmla="*/ 5015 w 10000"/>
              <a:gd name="connsiteY140" fmla="*/ 6063 h 10000"/>
              <a:gd name="connsiteX141" fmla="*/ 5243 w 10000"/>
              <a:gd name="connsiteY141" fmla="*/ 5734 h 10000"/>
              <a:gd name="connsiteX142" fmla="*/ 5845 w 10000"/>
              <a:gd name="connsiteY142" fmla="*/ 4993 h 10000"/>
              <a:gd name="connsiteX143" fmla="*/ 5229 w 10000"/>
              <a:gd name="connsiteY143" fmla="*/ 5871 h 10000"/>
              <a:gd name="connsiteX144" fmla="*/ 5243 w 10000"/>
              <a:gd name="connsiteY144" fmla="*/ 6077 h 10000"/>
              <a:gd name="connsiteX145" fmla="*/ 5100 w 10000"/>
              <a:gd name="connsiteY145" fmla="*/ 6420 h 10000"/>
              <a:gd name="connsiteX146" fmla="*/ 5015 w 10000"/>
              <a:gd name="connsiteY146" fmla="*/ 6927 h 10000"/>
              <a:gd name="connsiteX147" fmla="*/ 5115 w 10000"/>
              <a:gd name="connsiteY147" fmla="*/ 6845 h 10000"/>
              <a:gd name="connsiteX148" fmla="*/ 4999 w 10000"/>
              <a:gd name="connsiteY148" fmla="*/ 7147 h 10000"/>
              <a:gd name="connsiteX149" fmla="*/ 4999 w 10000"/>
              <a:gd name="connsiteY149" fmla="*/ 7476 h 10000"/>
              <a:gd name="connsiteX150" fmla="*/ 5185 w 10000"/>
              <a:gd name="connsiteY150" fmla="*/ 7394 h 10000"/>
              <a:gd name="connsiteX151" fmla="*/ 5071 w 10000"/>
              <a:gd name="connsiteY151" fmla="*/ 7819 h 10000"/>
              <a:gd name="connsiteX152" fmla="*/ 5115 w 10000"/>
              <a:gd name="connsiteY152" fmla="*/ 8272 h 10000"/>
              <a:gd name="connsiteX153" fmla="*/ 5285 w 10000"/>
              <a:gd name="connsiteY153" fmla="*/ 8134 h 10000"/>
              <a:gd name="connsiteX154" fmla="*/ 5056 w 10000"/>
              <a:gd name="connsiteY154" fmla="*/ 8711 h 10000"/>
              <a:gd name="connsiteX155" fmla="*/ 5216 w 10000"/>
              <a:gd name="connsiteY155" fmla="*/ 8711 h 10000"/>
              <a:gd name="connsiteX156" fmla="*/ 5015 w 10000"/>
              <a:gd name="connsiteY156" fmla="*/ 8985 h 10000"/>
              <a:gd name="connsiteX157" fmla="*/ 5171 w 10000"/>
              <a:gd name="connsiteY157" fmla="*/ 8999 h 10000"/>
              <a:gd name="connsiteX158" fmla="*/ 4967 w 10000"/>
              <a:gd name="connsiteY158" fmla="*/ 9259 h 10000"/>
              <a:gd name="connsiteX159" fmla="*/ 4994 w 10000"/>
              <a:gd name="connsiteY159" fmla="*/ 9438 h 10000"/>
              <a:gd name="connsiteX160" fmla="*/ 4871 w 10000"/>
              <a:gd name="connsiteY160" fmla="*/ 9753 h 10000"/>
              <a:gd name="connsiteX161" fmla="*/ 4985 w 10000"/>
              <a:gd name="connsiteY161" fmla="*/ 10000 h 10000"/>
              <a:gd name="connsiteX162" fmla="*/ 5301 w 10000"/>
              <a:gd name="connsiteY162" fmla="*/ 9547 h 10000"/>
              <a:gd name="connsiteX163" fmla="*/ 5301 w 10000"/>
              <a:gd name="connsiteY163" fmla="*/ 9342 h 10000"/>
              <a:gd name="connsiteX164" fmla="*/ 5372 w 10000"/>
              <a:gd name="connsiteY164" fmla="*/ 9451 h 10000"/>
              <a:gd name="connsiteX165" fmla="*/ 5530 w 10000"/>
              <a:gd name="connsiteY165" fmla="*/ 8861 h 10000"/>
              <a:gd name="connsiteX166" fmla="*/ 5626 w 10000"/>
              <a:gd name="connsiteY166" fmla="*/ 8999 h 10000"/>
              <a:gd name="connsiteX167" fmla="*/ 5753 w 10000"/>
              <a:gd name="connsiteY167" fmla="*/ 8404 h 10000"/>
              <a:gd name="connsiteX168" fmla="*/ 5854 w 10000"/>
              <a:gd name="connsiteY168" fmla="*/ 8555 h 10000"/>
              <a:gd name="connsiteX169" fmla="*/ 6074 w 10000"/>
              <a:gd name="connsiteY169" fmla="*/ 8176 h 10000"/>
              <a:gd name="connsiteX170" fmla="*/ 6074 w 10000"/>
              <a:gd name="connsiteY170" fmla="*/ 7929 h 10000"/>
              <a:gd name="connsiteX171" fmla="*/ 6170 w 10000"/>
              <a:gd name="connsiteY171" fmla="*/ 8034 h 10000"/>
              <a:gd name="connsiteX172" fmla="*/ 6213 w 10000"/>
              <a:gd name="connsiteY172" fmla="*/ 8176 h 10000"/>
              <a:gd name="connsiteX173" fmla="*/ 6486 w 10000"/>
              <a:gd name="connsiteY173" fmla="*/ 7805 h 10000"/>
              <a:gd name="connsiteX174" fmla="*/ 6490 w 10000"/>
              <a:gd name="connsiteY174" fmla="*/ 7421 h 10000"/>
              <a:gd name="connsiteX175" fmla="*/ 6633 w 10000"/>
              <a:gd name="connsiteY175" fmla="*/ 7545 h 10000"/>
              <a:gd name="connsiteX176" fmla="*/ 6891 w 10000"/>
              <a:gd name="connsiteY176" fmla="*/ 7092 h 10000"/>
              <a:gd name="connsiteX177" fmla="*/ 6806 w 10000"/>
              <a:gd name="connsiteY177" fmla="*/ 6735 h 10000"/>
              <a:gd name="connsiteX178" fmla="*/ 6976 w 10000"/>
              <a:gd name="connsiteY178" fmla="*/ 6914 h 10000"/>
              <a:gd name="connsiteX179" fmla="*/ 7148 w 10000"/>
              <a:gd name="connsiteY179" fmla="*/ 6200 h 10000"/>
              <a:gd name="connsiteX180" fmla="*/ 7133 w 10000"/>
              <a:gd name="connsiteY180" fmla="*/ 5597 h 10000"/>
              <a:gd name="connsiteX181" fmla="*/ 7277 w 10000"/>
              <a:gd name="connsiteY181" fmla="*/ 6077 h 10000"/>
              <a:gd name="connsiteX182" fmla="*/ 7378 w 10000"/>
              <a:gd name="connsiteY182" fmla="*/ 5995 h 10000"/>
              <a:gd name="connsiteX183" fmla="*/ 7464 w 10000"/>
              <a:gd name="connsiteY183" fmla="*/ 6365 h 10000"/>
              <a:gd name="connsiteX184" fmla="*/ 7549 w 10000"/>
              <a:gd name="connsiteY184" fmla="*/ 6488 h 10000"/>
              <a:gd name="connsiteX185" fmla="*/ 7679 w 10000"/>
              <a:gd name="connsiteY185" fmla="*/ 6461 h 10000"/>
              <a:gd name="connsiteX186" fmla="*/ 7707 w 10000"/>
              <a:gd name="connsiteY186" fmla="*/ 6667 h 10000"/>
              <a:gd name="connsiteX187" fmla="*/ 7993 w 10000"/>
              <a:gd name="connsiteY187" fmla="*/ 6941 h 10000"/>
              <a:gd name="connsiteX188" fmla="*/ 8094 w 10000"/>
              <a:gd name="connsiteY188" fmla="*/ 6790 h 10000"/>
              <a:gd name="connsiteX189" fmla="*/ 8251 w 10000"/>
              <a:gd name="connsiteY189" fmla="*/ 7188 h 10000"/>
              <a:gd name="connsiteX190" fmla="*/ 8495 w 10000"/>
              <a:gd name="connsiteY190" fmla="*/ 7394 h 10000"/>
              <a:gd name="connsiteX191" fmla="*/ 8710 w 10000"/>
              <a:gd name="connsiteY191" fmla="*/ 7997 h 10000"/>
              <a:gd name="connsiteX192" fmla="*/ 8882 w 10000"/>
              <a:gd name="connsiteY192" fmla="*/ 8244 h 10000"/>
              <a:gd name="connsiteX193" fmla="*/ 8853 w 10000"/>
              <a:gd name="connsiteY193" fmla="*/ 7668 h 10000"/>
              <a:gd name="connsiteX194" fmla="*/ 8710 w 10000"/>
              <a:gd name="connsiteY194" fmla="*/ 7270 h 10000"/>
              <a:gd name="connsiteX195" fmla="*/ 8795 w 10000"/>
              <a:gd name="connsiteY195" fmla="*/ 7243 h 10000"/>
              <a:gd name="connsiteX196" fmla="*/ 8668 w 10000"/>
              <a:gd name="connsiteY196" fmla="*/ 6900 h 10000"/>
              <a:gd name="connsiteX197" fmla="*/ 8567 w 10000"/>
              <a:gd name="connsiteY197" fmla="*/ 6790 h 10000"/>
              <a:gd name="connsiteX198" fmla="*/ 8725 w 10000"/>
              <a:gd name="connsiteY198" fmla="*/ 6790 h 10000"/>
              <a:gd name="connsiteX199" fmla="*/ 8710 w 10000"/>
              <a:gd name="connsiteY199" fmla="*/ 6488 h 10000"/>
              <a:gd name="connsiteX200" fmla="*/ 8582 w 10000"/>
              <a:gd name="connsiteY200" fmla="*/ 6296 h 10000"/>
              <a:gd name="connsiteX201" fmla="*/ 8696 w 10000"/>
              <a:gd name="connsiteY201" fmla="*/ 6351 h 10000"/>
              <a:gd name="connsiteX202" fmla="*/ 8710 w 10000"/>
              <a:gd name="connsiteY202" fmla="*/ 5885 h 10000"/>
              <a:gd name="connsiteX203" fmla="*/ 8537 w 10000"/>
              <a:gd name="connsiteY203" fmla="*/ 5665 h 10000"/>
              <a:gd name="connsiteX204" fmla="*/ 8696 w 10000"/>
              <a:gd name="connsiteY204" fmla="*/ 5679 h 10000"/>
              <a:gd name="connsiteX205" fmla="*/ 8681 w 10000"/>
              <a:gd name="connsiteY205" fmla="*/ 5446 h 10000"/>
              <a:gd name="connsiteX206" fmla="*/ 8495 w 10000"/>
              <a:gd name="connsiteY206" fmla="*/ 5199 h 10000"/>
              <a:gd name="connsiteX207" fmla="*/ 8495 w 10000"/>
              <a:gd name="connsiteY207" fmla="*/ 5117 h 10000"/>
              <a:gd name="connsiteX208" fmla="*/ 7936 w 10000"/>
              <a:gd name="connsiteY208" fmla="*/ 4444 h 10000"/>
              <a:gd name="connsiteX209" fmla="*/ 8324 w 10000"/>
              <a:gd name="connsiteY209" fmla="*/ 4774 h 10000"/>
              <a:gd name="connsiteX210" fmla="*/ 8782 w 10000"/>
              <a:gd name="connsiteY210" fmla="*/ 5007 h 10000"/>
              <a:gd name="connsiteX211" fmla="*/ 8795 w 10000"/>
              <a:gd name="connsiteY211" fmla="*/ 4911 h 10000"/>
              <a:gd name="connsiteX212" fmla="*/ 9082 w 10000"/>
              <a:gd name="connsiteY212" fmla="*/ 5075 h 10000"/>
              <a:gd name="connsiteX213" fmla="*/ 9297 w 10000"/>
              <a:gd name="connsiteY213" fmla="*/ 5089 h 10000"/>
              <a:gd name="connsiteX214" fmla="*/ 9640 w 10000"/>
              <a:gd name="connsiteY214" fmla="*/ 5226 h 10000"/>
              <a:gd name="connsiteX215" fmla="*/ 10000 w 10000"/>
              <a:gd name="connsiteY215" fmla="*/ 5405 h 10000"/>
              <a:gd name="connsiteX216" fmla="*/ 9784 w 10000"/>
              <a:gd name="connsiteY216" fmla="*/ 5117 h 10000"/>
              <a:gd name="connsiteX217" fmla="*/ 9556 w 10000"/>
              <a:gd name="connsiteY217" fmla="*/ 4966 h 10000"/>
              <a:gd name="connsiteX218" fmla="*/ 9484 w 10000"/>
              <a:gd name="connsiteY218" fmla="*/ 4815 h 10000"/>
              <a:gd name="connsiteX219" fmla="*/ 9312 w 10000"/>
              <a:gd name="connsiteY219" fmla="*/ 4664 h 10000"/>
              <a:gd name="connsiteX220" fmla="*/ 9312 w 10000"/>
              <a:gd name="connsiteY220" fmla="*/ 4499 h 10000"/>
              <a:gd name="connsiteX221" fmla="*/ 9124 w 10000"/>
              <a:gd name="connsiteY221" fmla="*/ 4376 h 10000"/>
              <a:gd name="connsiteX222" fmla="*/ 9098 w 10000"/>
              <a:gd name="connsiteY222" fmla="*/ 4266 h 10000"/>
              <a:gd name="connsiteX223" fmla="*/ 8839 w 10000"/>
              <a:gd name="connsiteY223" fmla="*/ 4129 h 10000"/>
              <a:gd name="connsiteX224" fmla="*/ 8710 w 10000"/>
              <a:gd name="connsiteY224" fmla="*/ 3923 h 10000"/>
              <a:gd name="connsiteX225" fmla="*/ 8280 w 10000"/>
              <a:gd name="connsiteY225" fmla="*/ 3772 h 10000"/>
              <a:gd name="connsiteX226" fmla="*/ 8022 w 10000"/>
              <a:gd name="connsiteY226" fmla="*/ 3727 h 10000"/>
              <a:gd name="connsiteX227" fmla="*/ 7836 w 10000"/>
              <a:gd name="connsiteY227" fmla="*/ 3649 h 10000"/>
              <a:gd name="connsiteX228" fmla="*/ 7592 w 10000"/>
              <a:gd name="connsiteY228" fmla="*/ 3525 h 10000"/>
              <a:gd name="connsiteX229" fmla="*/ 7435 w 10000"/>
              <a:gd name="connsiteY229" fmla="*/ 3388 h 10000"/>
              <a:gd name="connsiteX230" fmla="*/ 8992 w 10000"/>
              <a:gd name="connsiteY230" fmla="*/ 2424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10000" h="10000">
                <a:moveTo>
                  <a:pt x="8992" y="2424"/>
                </a:moveTo>
                <a:cubicBezTo>
                  <a:pt x="8982" y="2378"/>
                  <a:pt x="9014" y="2145"/>
                  <a:pt x="9005" y="2099"/>
                </a:cubicBezTo>
                <a:lnTo>
                  <a:pt x="7363" y="3224"/>
                </a:lnTo>
                <a:cubicBezTo>
                  <a:pt x="7334" y="3078"/>
                  <a:pt x="7306" y="2931"/>
                  <a:pt x="7277" y="2785"/>
                </a:cubicBezTo>
                <a:cubicBezTo>
                  <a:pt x="7330" y="2515"/>
                  <a:pt x="7382" y="2245"/>
                  <a:pt x="7435" y="1975"/>
                </a:cubicBezTo>
                <a:cubicBezTo>
                  <a:pt x="7406" y="1971"/>
                  <a:pt x="7377" y="1966"/>
                  <a:pt x="7348" y="1962"/>
                </a:cubicBezTo>
                <a:cubicBezTo>
                  <a:pt x="7359" y="1912"/>
                  <a:pt x="7368" y="1861"/>
                  <a:pt x="7378" y="1811"/>
                </a:cubicBezTo>
                <a:cubicBezTo>
                  <a:pt x="7363" y="1774"/>
                  <a:pt x="7348" y="1738"/>
                  <a:pt x="7334" y="1701"/>
                </a:cubicBezTo>
                <a:cubicBezTo>
                  <a:pt x="7292" y="1738"/>
                  <a:pt x="7247" y="1774"/>
                  <a:pt x="7207" y="1811"/>
                </a:cubicBezTo>
                <a:cubicBezTo>
                  <a:pt x="7229" y="1706"/>
                  <a:pt x="7254" y="1600"/>
                  <a:pt x="7277" y="1495"/>
                </a:cubicBezTo>
                <a:lnTo>
                  <a:pt x="7106" y="1180"/>
                </a:lnTo>
                <a:cubicBezTo>
                  <a:pt x="7066" y="1139"/>
                  <a:pt x="7028" y="1097"/>
                  <a:pt x="6990" y="1056"/>
                </a:cubicBezTo>
                <a:cubicBezTo>
                  <a:pt x="6967" y="983"/>
                  <a:pt x="6942" y="910"/>
                  <a:pt x="6920" y="837"/>
                </a:cubicBezTo>
                <a:cubicBezTo>
                  <a:pt x="6871" y="691"/>
                  <a:pt x="6824" y="544"/>
                  <a:pt x="6775" y="398"/>
                </a:cubicBezTo>
                <a:cubicBezTo>
                  <a:pt x="6747" y="480"/>
                  <a:pt x="6719" y="563"/>
                  <a:pt x="6690" y="645"/>
                </a:cubicBezTo>
                <a:cubicBezTo>
                  <a:pt x="6696" y="713"/>
                  <a:pt x="6699" y="782"/>
                  <a:pt x="6706" y="850"/>
                </a:cubicBezTo>
                <a:cubicBezTo>
                  <a:pt x="6676" y="900"/>
                  <a:pt x="6647" y="951"/>
                  <a:pt x="6619" y="1001"/>
                </a:cubicBezTo>
                <a:cubicBezTo>
                  <a:pt x="6610" y="1061"/>
                  <a:pt x="6600" y="1120"/>
                  <a:pt x="6591" y="1180"/>
                </a:cubicBezTo>
                <a:cubicBezTo>
                  <a:pt x="6566" y="1235"/>
                  <a:pt x="6542" y="1289"/>
                  <a:pt x="6519" y="1344"/>
                </a:cubicBezTo>
                <a:cubicBezTo>
                  <a:pt x="6509" y="1413"/>
                  <a:pt x="6499" y="1481"/>
                  <a:pt x="6490" y="1550"/>
                </a:cubicBezTo>
                <a:cubicBezTo>
                  <a:pt x="6461" y="1619"/>
                  <a:pt x="6432" y="1687"/>
                  <a:pt x="6403" y="1756"/>
                </a:cubicBezTo>
                <a:cubicBezTo>
                  <a:pt x="6450" y="1902"/>
                  <a:pt x="6499" y="2049"/>
                  <a:pt x="6546" y="2195"/>
                </a:cubicBezTo>
                <a:cubicBezTo>
                  <a:pt x="6571" y="2273"/>
                  <a:pt x="6595" y="2350"/>
                  <a:pt x="6619" y="2428"/>
                </a:cubicBezTo>
                <a:cubicBezTo>
                  <a:pt x="6542" y="2268"/>
                  <a:pt x="6467" y="2108"/>
                  <a:pt x="6390" y="1948"/>
                </a:cubicBezTo>
                <a:cubicBezTo>
                  <a:pt x="6327" y="1811"/>
                  <a:pt x="6266" y="1673"/>
                  <a:pt x="6203" y="1536"/>
                </a:cubicBezTo>
                <a:cubicBezTo>
                  <a:pt x="6170" y="1513"/>
                  <a:pt x="6136" y="1491"/>
                  <a:pt x="6103" y="1468"/>
                </a:cubicBezTo>
                <a:lnTo>
                  <a:pt x="5859" y="1289"/>
                </a:lnTo>
                <a:cubicBezTo>
                  <a:pt x="5849" y="1326"/>
                  <a:pt x="5840" y="1362"/>
                  <a:pt x="5830" y="1399"/>
                </a:cubicBezTo>
                <a:lnTo>
                  <a:pt x="5587" y="1180"/>
                </a:lnTo>
                <a:cubicBezTo>
                  <a:pt x="5525" y="1120"/>
                  <a:pt x="5462" y="1061"/>
                  <a:pt x="5400" y="1001"/>
                </a:cubicBezTo>
                <a:lnTo>
                  <a:pt x="5256" y="974"/>
                </a:lnTo>
                <a:lnTo>
                  <a:pt x="4942" y="892"/>
                </a:lnTo>
                <a:cubicBezTo>
                  <a:pt x="4967" y="942"/>
                  <a:pt x="4989" y="993"/>
                  <a:pt x="5015" y="1043"/>
                </a:cubicBezTo>
                <a:cubicBezTo>
                  <a:pt x="4947" y="965"/>
                  <a:pt x="4881" y="887"/>
                  <a:pt x="4815" y="809"/>
                </a:cubicBezTo>
                <a:lnTo>
                  <a:pt x="4597" y="741"/>
                </a:lnTo>
                <a:cubicBezTo>
                  <a:pt x="4593" y="773"/>
                  <a:pt x="4588" y="805"/>
                  <a:pt x="4584" y="837"/>
                </a:cubicBezTo>
                <a:lnTo>
                  <a:pt x="4341" y="508"/>
                </a:lnTo>
                <a:cubicBezTo>
                  <a:pt x="4323" y="531"/>
                  <a:pt x="4302" y="553"/>
                  <a:pt x="4284" y="576"/>
                </a:cubicBezTo>
                <a:cubicBezTo>
                  <a:pt x="4208" y="475"/>
                  <a:pt x="4130" y="375"/>
                  <a:pt x="4054" y="274"/>
                </a:cubicBezTo>
                <a:cubicBezTo>
                  <a:pt x="4045" y="302"/>
                  <a:pt x="4036" y="329"/>
                  <a:pt x="4027" y="357"/>
                </a:cubicBezTo>
                <a:lnTo>
                  <a:pt x="3753" y="146"/>
                </a:lnTo>
                <a:lnTo>
                  <a:pt x="3294" y="0"/>
                </a:lnTo>
                <a:lnTo>
                  <a:pt x="3695" y="370"/>
                </a:lnTo>
                <a:lnTo>
                  <a:pt x="4011" y="700"/>
                </a:lnTo>
                <a:cubicBezTo>
                  <a:pt x="4006" y="736"/>
                  <a:pt x="4001" y="773"/>
                  <a:pt x="3997" y="809"/>
                </a:cubicBezTo>
                <a:lnTo>
                  <a:pt x="4327" y="1139"/>
                </a:lnTo>
                <a:cubicBezTo>
                  <a:pt x="4302" y="1166"/>
                  <a:pt x="4278" y="1194"/>
                  <a:pt x="4255" y="1221"/>
                </a:cubicBezTo>
                <a:cubicBezTo>
                  <a:pt x="4327" y="1367"/>
                  <a:pt x="4398" y="1514"/>
                  <a:pt x="4470" y="1660"/>
                </a:cubicBezTo>
                <a:cubicBezTo>
                  <a:pt x="4503" y="1678"/>
                  <a:pt x="4535" y="1697"/>
                  <a:pt x="4569" y="1715"/>
                </a:cubicBezTo>
                <a:lnTo>
                  <a:pt x="4428" y="1742"/>
                </a:lnTo>
                <a:lnTo>
                  <a:pt x="4641" y="2112"/>
                </a:lnTo>
                <a:cubicBezTo>
                  <a:pt x="4670" y="2181"/>
                  <a:pt x="4698" y="2249"/>
                  <a:pt x="4728" y="2318"/>
                </a:cubicBezTo>
                <a:cubicBezTo>
                  <a:pt x="4797" y="2378"/>
                  <a:pt x="4871" y="2437"/>
                  <a:pt x="4942" y="2497"/>
                </a:cubicBezTo>
                <a:lnTo>
                  <a:pt x="5142" y="2689"/>
                </a:lnTo>
                <a:lnTo>
                  <a:pt x="5315" y="2716"/>
                </a:lnTo>
                <a:lnTo>
                  <a:pt x="4842" y="2538"/>
                </a:lnTo>
                <a:lnTo>
                  <a:pt x="4542" y="2483"/>
                </a:lnTo>
                <a:lnTo>
                  <a:pt x="4314" y="2414"/>
                </a:lnTo>
                <a:lnTo>
                  <a:pt x="4096" y="2414"/>
                </a:lnTo>
                <a:lnTo>
                  <a:pt x="3782" y="2401"/>
                </a:lnTo>
                <a:lnTo>
                  <a:pt x="3626" y="2401"/>
                </a:lnTo>
                <a:cubicBezTo>
                  <a:pt x="3644" y="2456"/>
                  <a:pt x="3662" y="2510"/>
                  <a:pt x="3682" y="2565"/>
                </a:cubicBezTo>
                <a:lnTo>
                  <a:pt x="3381" y="2442"/>
                </a:lnTo>
                <a:lnTo>
                  <a:pt x="3108" y="2469"/>
                </a:lnTo>
                <a:lnTo>
                  <a:pt x="2650" y="2593"/>
                </a:lnTo>
                <a:cubicBezTo>
                  <a:pt x="2683" y="2643"/>
                  <a:pt x="2717" y="2693"/>
                  <a:pt x="2750" y="2743"/>
                </a:cubicBezTo>
                <a:lnTo>
                  <a:pt x="2578" y="2716"/>
                </a:lnTo>
                <a:lnTo>
                  <a:pt x="2378" y="2730"/>
                </a:lnTo>
                <a:lnTo>
                  <a:pt x="2179" y="2689"/>
                </a:lnTo>
                <a:cubicBezTo>
                  <a:pt x="2182" y="2744"/>
                  <a:pt x="2188" y="2798"/>
                  <a:pt x="2192" y="2853"/>
                </a:cubicBezTo>
                <a:lnTo>
                  <a:pt x="1962" y="2785"/>
                </a:lnTo>
                <a:lnTo>
                  <a:pt x="1762" y="2826"/>
                </a:lnTo>
                <a:cubicBezTo>
                  <a:pt x="1787" y="2858"/>
                  <a:pt x="1809" y="2890"/>
                  <a:pt x="1835" y="2922"/>
                </a:cubicBezTo>
                <a:lnTo>
                  <a:pt x="1577" y="2853"/>
                </a:lnTo>
                <a:lnTo>
                  <a:pt x="1317" y="2867"/>
                </a:lnTo>
                <a:lnTo>
                  <a:pt x="1160" y="2826"/>
                </a:lnTo>
                <a:lnTo>
                  <a:pt x="860" y="2826"/>
                </a:lnTo>
                <a:lnTo>
                  <a:pt x="630" y="2785"/>
                </a:lnTo>
                <a:lnTo>
                  <a:pt x="401" y="2812"/>
                </a:lnTo>
                <a:lnTo>
                  <a:pt x="0" y="2881"/>
                </a:lnTo>
                <a:lnTo>
                  <a:pt x="315" y="3032"/>
                </a:lnTo>
                <a:cubicBezTo>
                  <a:pt x="351" y="3055"/>
                  <a:pt x="388" y="3077"/>
                  <a:pt x="425" y="3100"/>
                </a:cubicBezTo>
                <a:lnTo>
                  <a:pt x="759" y="3128"/>
                </a:lnTo>
                <a:cubicBezTo>
                  <a:pt x="755" y="3155"/>
                  <a:pt x="750" y="3183"/>
                  <a:pt x="746" y="3210"/>
                </a:cubicBezTo>
                <a:lnTo>
                  <a:pt x="1247" y="3210"/>
                </a:lnTo>
                <a:cubicBezTo>
                  <a:pt x="1209" y="3256"/>
                  <a:pt x="1169" y="3301"/>
                  <a:pt x="1131" y="3347"/>
                </a:cubicBezTo>
                <a:lnTo>
                  <a:pt x="1503" y="3361"/>
                </a:lnTo>
                <a:cubicBezTo>
                  <a:pt x="1481" y="3388"/>
                  <a:pt x="1456" y="3416"/>
                  <a:pt x="1433" y="3443"/>
                </a:cubicBezTo>
                <a:lnTo>
                  <a:pt x="1577" y="3443"/>
                </a:lnTo>
                <a:lnTo>
                  <a:pt x="1718" y="3498"/>
                </a:lnTo>
                <a:lnTo>
                  <a:pt x="2006" y="3484"/>
                </a:lnTo>
                <a:cubicBezTo>
                  <a:pt x="1958" y="3530"/>
                  <a:pt x="1910" y="3575"/>
                  <a:pt x="1863" y="3621"/>
                </a:cubicBezTo>
                <a:lnTo>
                  <a:pt x="2063" y="3704"/>
                </a:lnTo>
                <a:cubicBezTo>
                  <a:pt x="2122" y="3722"/>
                  <a:pt x="2179" y="3741"/>
                  <a:pt x="2236" y="3759"/>
                </a:cubicBezTo>
                <a:lnTo>
                  <a:pt x="2692" y="3759"/>
                </a:lnTo>
                <a:cubicBezTo>
                  <a:pt x="2641" y="3805"/>
                  <a:pt x="2587" y="3850"/>
                  <a:pt x="2536" y="3896"/>
                </a:cubicBezTo>
                <a:lnTo>
                  <a:pt x="2750" y="4005"/>
                </a:lnTo>
                <a:lnTo>
                  <a:pt x="2893" y="4060"/>
                </a:lnTo>
                <a:lnTo>
                  <a:pt x="3138" y="4074"/>
                </a:lnTo>
                <a:lnTo>
                  <a:pt x="3324" y="4060"/>
                </a:lnTo>
                <a:cubicBezTo>
                  <a:pt x="3281" y="4101"/>
                  <a:pt x="3238" y="4143"/>
                  <a:pt x="3194" y="4184"/>
                </a:cubicBezTo>
                <a:lnTo>
                  <a:pt x="3539" y="4252"/>
                </a:lnTo>
                <a:lnTo>
                  <a:pt x="3639" y="4294"/>
                </a:lnTo>
                <a:lnTo>
                  <a:pt x="3953" y="4307"/>
                </a:lnTo>
                <a:lnTo>
                  <a:pt x="3568" y="4486"/>
                </a:lnTo>
                <a:lnTo>
                  <a:pt x="2994" y="4966"/>
                </a:lnTo>
                <a:lnTo>
                  <a:pt x="3124" y="5062"/>
                </a:lnTo>
                <a:lnTo>
                  <a:pt x="2775" y="5167"/>
                </a:lnTo>
                <a:lnTo>
                  <a:pt x="2320" y="5542"/>
                </a:lnTo>
                <a:lnTo>
                  <a:pt x="2622" y="5706"/>
                </a:lnTo>
                <a:lnTo>
                  <a:pt x="2121" y="5898"/>
                </a:lnTo>
                <a:lnTo>
                  <a:pt x="1791" y="6241"/>
                </a:lnTo>
                <a:lnTo>
                  <a:pt x="2036" y="6324"/>
                </a:lnTo>
                <a:lnTo>
                  <a:pt x="1476" y="6612"/>
                </a:lnTo>
                <a:cubicBezTo>
                  <a:pt x="1509" y="6626"/>
                  <a:pt x="1543" y="6639"/>
                  <a:pt x="1577" y="6653"/>
                </a:cubicBezTo>
                <a:lnTo>
                  <a:pt x="1216" y="6831"/>
                </a:lnTo>
                <a:lnTo>
                  <a:pt x="931" y="6996"/>
                </a:lnTo>
                <a:lnTo>
                  <a:pt x="1032" y="7023"/>
                </a:lnTo>
                <a:lnTo>
                  <a:pt x="602" y="7298"/>
                </a:lnTo>
                <a:lnTo>
                  <a:pt x="300" y="7723"/>
                </a:lnTo>
                <a:lnTo>
                  <a:pt x="802" y="7586"/>
                </a:lnTo>
                <a:lnTo>
                  <a:pt x="1089" y="7407"/>
                </a:lnTo>
                <a:cubicBezTo>
                  <a:pt x="1093" y="7439"/>
                  <a:pt x="1098" y="7471"/>
                  <a:pt x="1102" y="7503"/>
                </a:cubicBezTo>
                <a:lnTo>
                  <a:pt x="1303" y="7339"/>
                </a:lnTo>
                <a:cubicBezTo>
                  <a:pt x="1312" y="7366"/>
                  <a:pt x="1323" y="7394"/>
                  <a:pt x="1332" y="7421"/>
                </a:cubicBezTo>
                <a:cubicBezTo>
                  <a:pt x="1422" y="7320"/>
                  <a:pt x="1514" y="7220"/>
                  <a:pt x="1604" y="7119"/>
                </a:cubicBezTo>
                <a:cubicBezTo>
                  <a:pt x="1599" y="7183"/>
                  <a:pt x="1595" y="7247"/>
                  <a:pt x="1590" y="7311"/>
                </a:cubicBezTo>
                <a:lnTo>
                  <a:pt x="1891" y="7174"/>
                </a:lnTo>
                <a:lnTo>
                  <a:pt x="1891" y="7257"/>
                </a:lnTo>
                <a:lnTo>
                  <a:pt x="2336" y="6872"/>
                </a:lnTo>
                <a:cubicBezTo>
                  <a:pt x="2316" y="6968"/>
                  <a:pt x="2297" y="7064"/>
                  <a:pt x="2278" y="7160"/>
                </a:cubicBezTo>
                <a:lnTo>
                  <a:pt x="2737" y="7010"/>
                </a:lnTo>
                <a:lnTo>
                  <a:pt x="2994" y="6722"/>
                </a:lnTo>
                <a:cubicBezTo>
                  <a:pt x="3007" y="6818"/>
                  <a:pt x="3024" y="6914"/>
                  <a:pt x="3037" y="7010"/>
                </a:cubicBezTo>
                <a:lnTo>
                  <a:pt x="3552" y="6776"/>
                </a:lnTo>
                <a:lnTo>
                  <a:pt x="3769" y="6543"/>
                </a:lnTo>
                <a:cubicBezTo>
                  <a:pt x="3782" y="6635"/>
                  <a:pt x="3796" y="6726"/>
                  <a:pt x="3809" y="6818"/>
                </a:cubicBezTo>
                <a:lnTo>
                  <a:pt x="4398" y="6475"/>
                </a:lnTo>
                <a:cubicBezTo>
                  <a:pt x="4450" y="6365"/>
                  <a:pt x="4503" y="6255"/>
                  <a:pt x="4555" y="6145"/>
                </a:cubicBezTo>
                <a:cubicBezTo>
                  <a:pt x="4583" y="6223"/>
                  <a:pt x="4609" y="6301"/>
                  <a:pt x="4636" y="6379"/>
                </a:cubicBezTo>
                <a:lnTo>
                  <a:pt x="5015" y="6063"/>
                </a:lnTo>
                <a:lnTo>
                  <a:pt x="5243" y="5734"/>
                </a:lnTo>
                <a:lnTo>
                  <a:pt x="5845" y="4993"/>
                </a:lnTo>
                <a:lnTo>
                  <a:pt x="5229" y="5871"/>
                </a:lnTo>
                <a:cubicBezTo>
                  <a:pt x="5234" y="5940"/>
                  <a:pt x="5238" y="6008"/>
                  <a:pt x="5243" y="6077"/>
                </a:cubicBezTo>
                <a:cubicBezTo>
                  <a:pt x="5196" y="6191"/>
                  <a:pt x="5147" y="6306"/>
                  <a:pt x="5100" y="6420"/>
                </a:cubicBezTo>
                <a:cubicBezTo>
                  <a:pt x="5073" y="6589"/>
                  <a:pt x="5043" y="6758"/>
                  <a:pt x="5015" y="6927"/>
                </a:cubicBezTo>
                <a:cubicBezTo>
                  <a:pt x="5048" y="6900"/>
                  <a:pt x="5081" y="6872"/>
                  <a:pt x="5115" y="6845"/>
                </a:cubicBezTo>
                <a:cubicBezTo>
                  <a:pt x="5075" y="6946"/>
                  <a:pt x="5037" y="7046"/>
                  <a:pt x="4999" y="7147"/>
                </a:cubicBezTo>
                <a:lnTo>
                  <a:pt x="4999" y="7476"/>
                </a:lnTo>
                <a:lnTo>
                  <a:pt x="5185" y="7394"/>
                </a:lnTo>
                <a:cubicBezTo>
                  <a:pt x="5147" y="7536"/>
                  <a:pt x="5111" y="7677"/>
                  <a:pt x="5071" y="7819"/>
                </a:cubicBezTo>
                <a:cubicBezTo>
                  <a:pt x="5085" y="7970"/>
                  <a:pt x="5100" y="8121"/>
                  <a:pt x="5115" y="8272"/>
                </a:cubicBezTo>
                <a:lnTo>
                  <a:pt x="5285" y="8134"/>
                </a:lnTo>
                <a:cubicBezTo>
                  <a:pt x="5209" y="8326"/>
                  <a:pt x="5133" y="8519"/>
                  <a:pt x="5056" y="8711"/>
                </a:cubicBezTo>
                <a:lnTo>
                  <a:pt x="5216" y="8711"/>
                </a:lnTo>
                <a:cubicBezTo>
                  <a:pt x="5147" y="8802"/>
                  <a:pt x="5082" y="8894"/>
                  <a:pt x="5015" y="8985"/>
                </a:cubicBezTo>
                <a:lnTo>
                  <a:pt x="5171" y="8999"/>
                </a:lnTo>
                <a:lnTo>
                  <a:pt x="4967" y="9259"/>
                </a:lnTo>
                <a:cubicBezTo>
                  <a:pt x="4976" y="9319"/>
                  <a:pt x="4985" y="9378"/>
                  <a:pt x="4994" y="9438"/>
                </a:cubicBezTo>
                <a:cubicBezTo>
                  <a:pt x="4953" y="9543"/>
                  <a:pt x="4913" y="9648"/>
                  <a:pt x="4871" y="9753"/>
                </a:cubicBezTo>
                <a:cubicBezTo>
                  <a:pt x="4910" y="9835"/>
                  <a:pt x="4947" y="9918"/>
                  <a:pt x="4985" y="10000"/>
                </a:cubicBezTo>
                <a:lnTo>
                  <a:pt x="5301" y="9547"/>
                </a:lnTo>
                <a:lnTo>
                  <a:pt x="5301" y="9342"/>
                </a:lnTo>
                <a:cubicBezTo>
                  <a:pt x="5324" y="9378"/>
                  <a:pt x="5348" y="9415"/>
                  <a:pt x="5372" y="9451"/>
                </a:cubicBezTo>
                <a:cubicBezTo>
                  <a:pt x="5425" y="9254"/>
                  <a:pt x="5476" y="9058"/>
                  <a:pt x="5530" y="8861"/>
                </a:cubicBezTo>
                <a:lnTo>
                  <a:pt x="5626" y="8999"/>
                </a:lnTo>
                <a:cubicBezTo>
                  <a:pt x="5668" y="8801"/>
                  <a:pt x="5712" y="8602"/>
                  <a:pt x="5753" y="8404"/>
                </a:cubicBezTo>
                <a:cubicBezTo>
                  <a:pt x="5787" y="8454"/>
                  <a:pt x="5821" y="8505"/>
                  <a:pt x="5854" y="8555"/>
                </a:cubicBezTo>
                <a:cubicBezTo>
                  <a:pt x="5929" y="8429"/>
                  <a:pt x="6001" y="8302"/>
                  <a:pt x="6074" y="8176"/>
                </a:cubicBezTo>
                <a:lnTo>
                  <a:pt x="6074" y="7929"/>
                </a:lnTo>
                <a:cubicBezTo>
                  <a:pt x="6107" y="7964"/>
                  <a:pt x="6138" y="7999"/>
                  <a:pt x="6170" y="8034"/>
                </a:cubicBezTo>
                <a:cubicBezTo>
                  <a:pt x="6183" y="8081"/>
                  <a:pt x="6199" y="8129"/>
                  <a:pt x="6213" y="8176"/>
                </a:cubicBezTo>
                <a:lnTo>
                  <a:pt x="6486" y="7805"/>
                </a:lnTo>
                <a:cubicBezTo>
                  <a:pt x="6487" y="7677"/>
                  <a:pt x="6489" y="7549"/>
                  <a:pt x="6490" y="7421"/>
                </a:cubicBezTo>
                <a:cubicBezTo>
                  <a:pt x="6538" y="7462"/>
                  <a:pt x="6585" y="7504"/>
                  <a:pt x="6633" y="7545"/>
                </a:cubicBezTo>
                <a:cubicBezTo>
                  <a:pt x="6719" y="7394"/>
                  <a:pt x="6804" y="7243"/>
                  <a:pt x="6891" y="7092"/>
                </a:cubicBezTo>
                <a:cubicBezTo>
                  <a:pt x="6863" y="6973"/>
                  <a:pt x="6833" y="6854"/>
                  <a:pt x="6806" y="6735"/>
                </a:cubicBezTo>
                <a:cubicBezTo>
                  <a:pt x="6862" y="6795"/>
                  <a:pt x="6920" y="6854"/>
                  <a:pt x="6976" y="6914"/>
                </a:cubicBezTo>
                <a:cubicBezTo>
                  <a:pt x="7034" y="6676"/>
                  <a:pt x="7090" y="6438"/>
                  <a:pt x="7148" y="6200"/>
                </a:cubicBezTo>
                <a:cubicBezTo>
                  <a:pt x="7142" y="5999"/>
                  <a:pt x="7139" y="5798"/>
                  <a:pt x="7133" y="5597"/>
                </a:cubicBezTo>
                <a:cubicBezTo>
                  <a:pt x="7182" y="5757"/>
                  <a:pt x="7229" y="5917"/>
                  <a:pt x="7277" y="6077"/>
                </a:cubicBezTo>
                <a:cubicBezTo>
                  <a:pt x="7312" y="6050"/>
                  <a:pt x="7343" y="6022"/>
                  <a:pt x="7378" y="5995"/>
                </a:cubicBezTo>
                <a:cubicBezTo>
                  <a:pt x="7407" y="6118"/>
                  <a:pt x="7435" y="6242"/>
                  <a:pt x="7464" y="6365"/>
                </a:cubicBezTo>
                <a:cubicBezTo>
                  <a:pt x="7491" y="6406"/>
                  <a:pt x="7521" y="6447"/>
                  <a:pt x="7549" y="6488"/>
                </a:cubicBezTo>
                <a:lnTo>
                  <a:pt x="7679" y="6461"/>
                </a:lnTo>
                <a:cubicBezTo>
                  <a:pt x="7688" y="6530"/>
                  <a:pt x="7697" y="6598"/>
                  <a:pt x="7707" y="6667"/>
                </a:cubicBezTo>
                <a:cubicBezTo>
                  <a:pt x="7803" y="6758"/>
                  <a:pt x="7897" y="6850"/>
                  <a:pt x="7993" y="6941"/>
                </a:cubicBezTo>
                <a:cubicBezTo>
                  <a:pt x="8027" y="6891"/>
                  <a:pt x="8060" y="6840"/>
                  <a:pt x="8094" y="6790"/>
                </a:cubicBezTo>
                <a:cubicBezTo>
                  <a:pt x="8145" y="6923"/>
                  <a:pt x="8200" y="7055"/>
                  <a:pt x="8251" y="7188"/>
                </a:cubicBezTo>
                <a:lnTo>
                  <a:pt x="8495" y="7394"/>
                </a:lnTo>
                <a:cubicBezTo>
                  <a:pt x="8567" y="7595"/>
                  <a:pt x="8638" y="7796"/>
                  <a:pt x="8710" y="7997"/>
                </a:cubicBezTo>
                <a:cubicBezTo>
                  <a:pt x="8768" y="8079"/>
                  <a:pt x="8824" y="8162"/>
                  <a:pt x="8882" y="8244"/>
                </a:cubicBezTo>
                <a:cubicBezTo>
                  <a:pt x="8873" y="8052"/>
                  <a:pt x="8862" y="7860"/>
                  <a:pt x="8853" y="7668"/>
                </a:cubicBezTo>
                <a:cubicBezTo>
                  <a:pt x="8806" y="7535"/>
                  <a:pt x="8757" y="7403"/>
                  <a:pt x="8710" y="7270"/>
                </a:cubicBezTo>
                <a:lnTo>
                  <a:pt x="8795" y="7243"/>
                </a:lnTo>
                <a:cubicBezTo>
                  <a:pt x="8753" y="7129"/>
                  <a:pt x="8710" y="7014"/>
                  <a:pt x="8668" y="6900"/>
                </a:cubicBezTo>
                <a:lnTo>
                  <a:pt x="8567" y="6790"/>
                </a:lnTo>
                <a:lnTo>
                  <a:pt x="8725" y="6790"/>
                </a:lnTo>
                <a:cubicBezTo>
                  <a:pt x="8719" y="6689"/>
                  <a:pt x="8715" y="6589"/>
                  <a:pt x="8710" y="6488"/>
                </a:cubicBezTo>
                <a:cubicBezTo>
                  <a:pt x="8668" y="6424"/>
                  <a:pt x="8624" y="6360"/>
                  <a:pt x="8582" y="6296"/>
                </a:cubicBezTo>
                <a:lnTo>
                  <a:pt x="8696" y="6351"/>
                </a:lnTo>
                <a:cubicBezTo>
                  <a:pt x="8701" y="6196"/>
                  <a:pt x="8706" y="6040"/>
                  <a:pt x="8710" y="5885"/>
                </a:cubicBezTo>
                <a:cubicBezTo>
                  <a:pt x="8652" y="5812"/>
                  <a:pt x="8595" y="5738"/>
                  <a:pt x="8537" y="5665"/>
                </a:cubicBezTo>
                <a:lnTo>
                  <a:pt x="8696" y="5679"/>
                </a:lnTo>
                <a:cubicBezTo>
                  <a:pt x="8691" y="5601"/>
                  <a:pt x="8687" y="5524"/>
                  <a:pt x="8681" y="5446"/>
                </a:cubicBezTo>
                <a:lnTo>
                  <a:pt x="8495" y="5199"/>
                </a:lnTo>
                <a:lnTo>
                  <a:pt x="8495" y="5117"/>
                </a:lnTo>
                <a:lnTo>
                  <a:pt x="7936" y="4444"/>
                </a:lnTo>
                <a:lnTo>
                  <a:pt x="8324" y="4774"/>
                </a:lnTo>
                <a:lnTo>
                  <a:pt x="8782" y="5007"/>
                </a:lnTo>
                <a:cubicBezTo>
                  <a:pt x="8786" y="4975"/>
                  <a:pt x="8791" y="4943"/>
                  <a:pt x="8795" y="4911"/>
                </a:cubicBezTo>
                <a:lnTo>
                  <a:pt x="9082" y="5075"/>
                </a:lnTo>
                <a:lnTo>
                  <a:pt x="9297" y="5089"/>
                </a:lnTo>
                <a:lnTo>
                  <a:pt x="9640" y="5226"/>
                </a:lnTo>
                <a:lnTo>
                  <a:pt x="10000" y="5405"/>
                </a:lnTo>
                <a:cubicBezTo>
                  <a:pt x="9927" y="5309"/>
                  <a:pt x="9857" y="5213"/>
                  <a:pt x="9784" y="5117"/>
                </a:cubicBezTo>
                <a:lnTo>
                  <a:pt x="9556" y="4966"/>
                </a:lnTo>
                <a:cubicBezTo>
                  <a:pt x="9531" y="4916"/>
                  <a:pt x="9507" y="4865"/>
                  <a:pt x="9484" y="4815"/>
                </a:cubicBezTo>
                <a:cubicBezTo>
                  <a:pt x="9426" y="4765"/>
                  <a:pt x="9370" y="4714"/>
                  <a:pt x="9312" y="4664"/>
                </a:cubicBezTo>
                <a:lnTo>
                  <a:pt x="9312" y="4499"/>
                </a:lnTo>
                <a:lnTo>
                  <a:pt x="9124" y="4376"/>
                </a:lnTo>
                <a:cubicBezTo>
                  <a:pt x="9115" y="4339"/>
                  <a:pt x="9107" y="4303"/>
                  <a:pt x="9098" y="4266"/>
                </a:cubicBezTo>
                <a:lnTo>
                  <a:pt x="8839" y="4129"/>
                </a:lnTo>
                <a:cubicBezTo>
                  <a:pt x="8795" y="4060"/>
                  <a:pt x="8753" y="3992"/>
                  <a:pt x="8710" y="3923"/>
                </a:cubicBezTo>
                <a:lnTo>
                  <a:pt x="8280" y="3772"/>
                </a:lnTo>
                <a:lnTo>
                  <a:pt x="8022" y="3727"/>
                </a:lnTo>
                <a:lnTo>
                  <a:pt x="7836" y="3649"/>
                </a:lnTo>
                <a:lnTo>
                  <a:pt x="7592" y="3525"/>
                </a:lnTo>
                <a:cubicBezTo>
                  <a:pt x="7540" y="3479"/>
                  <a:pt x="7487" y="3434"/>
                  <a:pt x="7435" y="3388"/>
                </a:cubicBezTo>
                <a:lnTo>
                  <a:pt x="8992" y="2424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40" name="Freeform 39"/>
          <p:cNvSpPr/>
          <p:nvPr userDrawn="1"/>
        </p:nvSpPr>
        <p:spPr bwMode="gray">
          <a:xfrm rot="5400000" flipH="1">
            <a:off x="11417343" y="2174188"/>
            <a:ext cx="225607" cy="463409"/>
          </a:xfrm>
          <a:custGeom>
            <a:avLst/>
            <a:gdLst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6219" h="594987">
                <a:moveTo>
                  <a:pt x="0" y="488515"/>
                </a:moveTo>
                <a:lnTo>
                  <a:pt x="3131" y="544882"/>
                </a:lnTo>
                <a:lnTo>
                  <a:pt x="93945" y="454069"/>
                </a:lnTo>
                <a:cubicBezTo>
                  <a:pt x="183518" y="461274"/>
                  <a:pt x="267443" y="496669"/>
                  <a:pt x="347597" y="594987"/>
                </a:cubicBezTo>
                <a:cubicBezTo>
                  <a:pt x="373692" y="508246"/>
                  <a:pt x="386219" y="387692"/>
                  <a:pt x="363254" y="294362"/>
                </a:cubicBezTo>
                <a:lnTo>
                  <a:pt x="275572" y="322546"/>
                </a:lnTo>
                <a:lnTo>
                  <a:pt x="316282" y="212943"/>
                </a:lnTo>
                <a:cubicBezTo>
                  <a:pt x="272662" y="74329"/>
                  <a:pt x="240929" y="50946"/>
                  <a:pt x="153443" y="0"/>
                </a:cubicBezTo>
                <a:cubicBezTo>
                  <a:pt x="160974" y="94163"/>
                  <a:pt x="147813" y="248489"/>
                  <a:pt x="83935" y="410230"/>
                </a:cubicBezTo>
                <a:lnTo>
                  <a:pt x="0" y="488515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8600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41" name="Freeform 40"/>
          <p:cNvSpPr/>
          <p:nvPr userDrawn="1"/>
        </p:nvSpPr>
        <p:spPr bwMode="gray">
          <a:xfrm flipH="1" flipV="1">
            <a:off x="10543005" y="3991746"/>
            <a:ext cx="265007" cy="306190"/>
          </a:xfrm>
          <a:custGeom>
            <a:avLst/>
            <a:gdLst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6219" h="594987">
                <a:moveTo>
                  <a:pt x="0" y="488515"/>
                </a:moveTo>
                <a:lnTo>
                  <a:pt x="3131" y="544882"/>
                </a:lnTo>
                <a:lnTo>
                  <a:pt x="93945" y="454069"/>
                </a:lnTo>
                <a:cubicBezTo>
                  <a:pt x="183518" y="461274"/>
                  <a:pt x="267443" y="496669"/>
                  <a:pt x="347597" y="594987"/>
                </a:cubicBezTo>
                <a:cubicBezTo>
                  <a:pt x="373692" y="508246"/>
                  <a:pt x="386219" y="387692"/>
                  <a:pt x="363254" y="294362"/>
                </a:cubicBezTo>
                <a:lnTo>
                  <a:pt x="275572" y="322546"/>
                </a:lnTo>
                <a:lnTo>
                  <a:pt x="316282" y="212943"/>
                </a:lnTo>
                <a:cubicBezTo>
                  <a:pt x="272662" y="74329"/>
                  <a:pt x="240929" y="50946"/>
                  <a:pt x="153443" y="0"/>
                </a:cubicBezTo>
                <a:cubicBezTo>
                  <a:pt x="160974" y="94163"/>
                  <a:pt x="147813" y="248489"/>
                  <a:pt x="83935" y="410230"/>
                </a:cubicBezTo>
                <a:lnTo>
                  <a:pt x="0" y="488515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40000"/>
                  <a:lumOff val="60000"/>
                </a:schemeClr>
              </a:gs>
              <a:gs pos="86000">
                <a:schemeClr val="accent5"/>
              </a:gs>
              <a:gs pos="100000">
                <a:schemeClr val="accent5">
                  <a:lumMod val="5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grpSp>
        <p:nvGrpSpPr>
          <p:cNvPr id="42" name="Group 91"/>
          <p:cNvGrpSpPr>
            <a:grpSpLocks/>
          </p:cNvGrpSpPr>
          <p:nvPr userDrawn="1"/>
        </p:nvGrpSpPr>
        <p:grpSpPr bwMode="gray">
          <a:xfrm>
            <a:off x="9130811" y="4114980"/>
            <a:ext cx="429852" cy="387175"/>
            <a:chOff x="1014" y="1376"/>
            <a:chExt cx="214" cy="261"/>
          </a:xfrm>
        </p:grpSpPr>
        <p:sp>
          <p:nvSpPr>
            <p:cNvPr id="43" name="Freeform 92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9525" cap="flat" cmpd="sng">
              <a:solidFill>
                <a:srgbClr val="503F23">
                  <a:alpha val="64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44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64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48" name="Group 61"/>
          <p:cNvGrpSpPr>
            <a:grpSpLocks/>
          </p:cNvGrpSpPr>
          <p:nvPr userDrawn="1"/>
        </p:nvGrpSpPr>
        <p:grpSpPr bwMode="gray">
          <a:xfrm rot="19791004" flipH="1">
            <a:off x="9221428" y="3700065"/>
            <a:ext cx="376117" cy="359356"/>
            <a:chOff x="3706" y="3060"/>
            <a:chExt cx="317" cy="408"/>
          </a:xfrm>
        </p:grpSpPr>
        <p:grpSp>
          <p:nvGrpSpPr>
            <p:cNvPr id="49" name="Group 62"/>
            <p:cNvGrpSpPr>
              <a:grpSpLocks/>
            </p:cNvGrpSpPr>
            <p:nvPr/>
          </p:nvGrpSpPr>
          <p:grpSpPr bwMode="gray">
            <a:xfrm>
              <a:off x="3744" y="3164"/>
              <a:ext cx="234" cy="304"/>
              <a:chOff x="3744" y="3164"/>
              <a:chExt cx="259" cy="336"/>
            </a:xfrm>
          </p:grpSpPr>
          <p:sp>
            <p:nvSpPr>
              <p:cNvPr id="52" name="Freeform 63"/>
              <p:cNvSpPr>
                <a:spLocks/>
              </p:cNvSpPr>
              <p:nvPr/>
            </p:nvSpPr>
            <p:spPr bwMode="gray">
              <a:xfrm>
                <a:off x="3744" y="3164"/>
                <a:ext cx="259" cy="336"/>
              </a:xfrm>
              <a:custGeom>
                <a:avLst/>
                <a:gdLst/>
                <a:ahLst/>
                <a:cxnLst>
                  <a:cxn ang="0">
                    <a:pos x="0" y="100"/>
                  </a:cxn>
                  <a:cxn ang="0">
                    <a:pos x="56" y="320"/>
                  </a:cxn>
                  <a:cxn ang="0">
                    <a:pos x="236" y="196"/>
                  </a:cxn>
                  <a:cxn ang="0">
                    <a:pos x="192" y="0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chemeClr val="tx2">
                    <a:alpha val="67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64"/>
              <p:cNvSpPr>
                <a:spLocks/>
              </p:cNvSpPr>
              <p:nvPr/>
            </p:nvSpPr>
            <p:spPr bwMode="gray">
              <a:xfrm>
                <a:off x="3777" y="3304"/>
                <a:ext cx="204" cy="10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04" y="0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chemeClr val="tx2">
                    <a:alpha val="67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0" name="Freeform 65"/>
            <p:cNvSpPr>
              <a:spLocks/>
            </p:cNvSpPr>
            <p:nvPr/>
          </p:nvSpPr>
          <p:spPr bwMode="gray">
            <a:xfrm rot="8663447">
              <a:off x="3864" y="306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3">
                <a:alpha val="63000"/>
              </a:schemeClr>
            </a:solidFill>
            <a:ln w="9525" cap="flat" cmpd="sng">
              <a:solidFill>
                <a:schemeClr val="tx2">
                  <a:alpha val="6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51" name="Freeform 66"/>
            <p:cNvSpPr>
              <a:spLocks/>
            </p:cNvSpPr>
            <p:nvPr/>
          </p:nvSpPr>
          <p:spPr bwMode="gray">
            <a:xfrm rot="8467415">
              <a:off x="3706" y="3166"/>
              <a:ext cx="147" cy="136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>
                <a:alpha val="61000"/>
              </a:schemeClr>
            </a:solidFill>
            <a:ln w="9525" cap="flat" cmpd="sng">
              <a:solidFill>
                <a:schemeClr val="tx2">
                  <a:alpha val="6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pic>
        <p:nvPicPr>
          <p:cNvPr id="54" name="Picture 60" descr="22"/>
          <p:cNvPicPr>
            <a:picLocks noChangeAspect="1" noChangeArrowheads="1"/>
          </p:cNvPicPr>
          <p:nvPr userDrawn="1"/>
        </p:nvPicPr>
        <p:blipFill>
          <a:blip r:embed="rId5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gray">
          <a:xfrm rot="3030919" flipH="1">
            <a:off x="10203216" y="2913679"/>
            <a:ext cx="911133" cy="913513"/>
          </a:xfrm>
          <a:prstGeom prst="rect">
            <a:avLst/>
          </a:prstGeom>
          <a:noFill/>
        </p:spPr>
      </p:pic>
      <p:grpSp>
        <p:nvGrpSpPr>
          <p:cNvPr id="55" name="Group 85"/>
          <p:cNvGrpSpPr>
            <a:grpSpLocks/>
          </p:cNvGrpSpPr>
          <p:nvPr userDrawn="1"/>
        </p:nvGrpSpPr>
        <p:grpSpPr bwMode="gray">
          <a:xfrm flipH="1">
            <a:off x="10808012" y="2981052"/>
            <a:ext cx="681521" cy="389384"/>
            <a:chOff x="2451" y="368"/>
            <a:chExt cx="629" cy="484"/>
          </a:xfrm>
        </p:grpSpPr>
        <p:sp>
          <p:nvSpPr>
            <p:cNvPr id="56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50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57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58" name="Group 97"/>
          <p:cNvGrpSpPr>
            <a:grpSpLocks/>
          </p:cNvGrpSpPr>
          <p:nvPr userDrawn="1"/>
        </p:nvGrpSpPr>
        <p:grpSpPr bwMode="gray">
          <a:xfrm>
            <a:off x="6155102" y="4950730"/>
            <a:ext cx="306655" cy="307051"/>
            <a:chOff x="3706" y="3060"/>
            <a:chExt cx="317" cy="429"/>
          </a:xfrm>
        </p:grpSpPr>
        <p:grpSp>
          <p:nvGrpSpPr>
            <p:cNvPr id="59" name="Group 98"/>
            <p:cNvGrpSpPr>
              <a:grpSpLocks/>
            </p:cNvGrpSpPr>
            <p:nvPr/>
          </p:nvGrpSpPr>
          <p:grpSpPr bwMode="gray">
            <a:xfrm>
              <a:off x="3735" y="3185"/>
              <a:ext cx="234" cy="304"/>
              <a:chOff x="3735" y="3185"/>
              <a:chExt cx="259" cy="336"/>
            </a:xfrm>
          </p:grpSpPr>
          <p:sp>
            <p:nvSpPr>
              <p:cNvPr id="62" name="Freeform 99"/>
              <p:cNvSpPr>
                <a:spLocks/>
              </p:cNvSpPr>
              <p:nvPr/>
            </p:nvSpPr>
            <p:spPr bwMode="gray">
              <a:xfrm>
                <a:off x="3735" y="3185"/>
                <a:ext cx="259" cy="336"/>
              </a:xfrm>
              <a:custGeom>
                <a:avLst/>
                <a:gdLst/>
                <a:ahLst/>
                <a:cxnLst>
                  <a:cxn ang="0">
                    <a:pos x="0" y="100"/>
                  </a:cxn>
                  <a:cxn ang="0">
                    <a:pos x="56" y="320"/>
                  </a:cxn>
                  <a:cxn ang="0">
                    <a:pos x="236" y="196"/>
                  </a:cxn>
                  <a:cxn ang="0">
                    <a:pos x="192" y="0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>
                    <a:alpha val="16000"/>
                  </a:srgb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100"/>
              <p:cNvSpPr>
                <a:spLocks/>
              </p:cNvSpPr>
              <p:nvPr/>
            </p:nvSpPr>
            <p:spPr bwMode="gray">
              <a:xfrm>
                <a:off x="3768" y="3325"/>
                <a:ext cx="204" cy="10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04" y="0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>
                    <a:alpha val="16000"/>
                  </a:srgb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0" name="Freeform 101"/>
            <p:cNvSpPr>
              <a:spLocks/>
            </p:cNvSpPr>
            <p:nvPr/>
          </p:nvSpPr>
          <p:spPr bwMode="gray">
            <a:xfrm rot="8663447">
              <a:off x="3864" y="306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>
                <a:alpha val="11000"/>
              </a:schemeClr>
            </a:solidFill>
            <a:ln w="9525" cap="flat" cmpd="sng">
              <a:solidFill>
                <a:srgbClr val="503F23">
                  <a:alpha val="16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61" name="Freeform 102"/>
            <p:cNvSpPr>
              <a:spLocks/>
            </p:cNvSpPr>
            <p:nvPr/>
          </p:nvSpPr>
          <p:spPr bwMode="gray">
            <a:xfrm rot="8467415">
              <a:off x="3706" y="3166"/>
              <a:ext cx="147" cy="136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>
                <a:alpha val="11000"/>
              </a:schemeClr>
            </a:solidFill>
            <a:ln w="9525" cap="flat" cmpd="sng">
              <a:solidFill>
                <a:srgbClr val="503F23">
                  <a:alpha val="16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64" name="Oval 63"/>
          <p:cNvSpPr/>
          <p:nvPr userDrawn="1"/>
        </p:nvSpPr>
        <p:spPr bwMode="gray">
          <a:xfrm flipH="1">
            <a:off x="9377136" y="3464695"/>
            <a:ext cx="396411" cy="297308"/>
          </a:xfrm>
          <a:prstGeom prst="ellipse">
            <a:avLst/>
          </a:prstGeom>
          <a:solidFill>
            <a:schemeClr val="accent2">
              <a:lumMod val="40000"/>
              <a:lumOff val="60000"/>
              <a:alpha val="3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65" name="Oval 64"/>
          <p:cNvSpPr/>
          <p:nvPr userDrawn="1"/>
        </p:nvSpPr>
        <p:spPr bwMode="gray">
          <a:xfrm flipH="1">
            <a:off x="10564950" y="2775775"/>
            <a:ext cx="355399" cy="266549"/>
          </a:xfrm>
          <a:prstGeom prst="ellipse">
            <a:avLst/>
          </a:prstGeom>
          <a:solidFill>
            <a:schemeClr val="accent1">
              <a:lumMod val="60000"/>
              <a:lumOff val="40000"/>
              <a:alpha val="3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grpSp>
        <p:nvGrpSpPr>
          <p:cNvPr id="66" name="Group 85"/>
          <p:cNvGrpSpPr>
            <a:grpSpLocks/>
          </p:cNvGrpSpPr>
          <p:nvPr userDrawn="1"/>
        </p:nvGrpSpPr>
        <p:grpSpPr bwMode="gray">
          <a:xfrm rot="2947673">
            <a:off x="642250" y="4511231"/>
            <a:ext cx="473679" cy="481127"/>
            <a:chOff x="2451" y="368"/>
            <a:chExt cx="629" cy="484"/>
          </a:xfrm>
        </p:grpSpPr>
        <p:sp>
          <p:nvSpPr>
            <p:cNvPr id="67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21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68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9" name="Group 38"/>
          <p:cNvGrpSpPr/>
          <p:nvPr userDrawn="1"/>
        </p:nvGrpSpPr>
        <p:grpSpPr bwMode="gray">
          <a:xfrm rot="20031000">
            <a:off x="1248634" y="1822003"/>
            <a:ext cx="2674564" cy="4852023"/>
            <a:chOff x="3275741" y="1540605"/>
            <a:chExt cx="2005923" cy="4852023"/>
          </a:xfr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6000">
                <a:schemeClr val="accent4"/>
              </a:gs>
              <a:gs pos="48000">
                <a:schemeClr val="accent4">
                  <a:lumMod val="60000"/>
                  <a:lumOff val="40000"/>
                </a:schemeClr>
              </a:gs>
              <a:gs pos="93000">
                <a:schemeClr val="accent3"/>
              </a:gs>
            </a:gsLst>
            <a:lin ang="5400000" scaled="0"/>
          </a:gradFill>
        </p:grpSpPr>
        <p:sp>
          <p:nvSpPr>
            <p:cNvPr id="70" name="Freeform 30"/>
            <p:cNvSpPr>
              <a:spLocks/>
            </p:cNvSpPr>
            <p:nvPr/>
          </p:nvSpPr>
          <p:spPr bwMode="gray">
            <a:xfrm rot="20115900">
              <a:off x="3275741" y="2891107"/>
              <a:ext cx="2005923" cy="3501521"/>
            </a:xfrm>
            <a:custGeom>
              <a:avLst/>
              <a:gdLst>
                <a:gd name="connsiteX0" fmla="*/ 1397 w 10000"/>
                <a:gd name="connsiteY0" fmla="*/ 9442 h 10681"/>
                <a:gd name="connsiteX1" fmla="*/ 1304 w 10000"/>
                <a:gd name="connsiteY1" fmla="*/ 9297 h 10681"/>
                <a:gd name="connsiteX2" fmla="*/ 1064 w 10000"/>
                <a:gd name="connsiteY2" fmla="*/ 9115 h 10681"/>
                <a:gd name="connsiteX3" fmla="*/ 840 w 10000"/>
                <a:gd name="connsiteY3" fmla="*/ 8750 h 10681"/>
                <a:gd name="connsiteX4" fmla="*/ 627 w 10000"/>
                <a:gd name="connsiteY4" fmla="*/ 8549 h 10681"/>
                <a:gd name="connsiteX5" fmla="*/ 453 w 10000"/>
                <a:gd name="connsiteY5" fmla="*/ 8359 h 10681"/>
                <a:gd name="connsiteX6" fmla="*/ 267 w 10000"/>
                <a:gd name="connsiteY6" fmla="*/ 8097 h 10681"/>
                <a:gd name="connsiteX7" fmla="*/ 349 w 10000"/>
                <a:gd name="connsiteY7" fmla="*/ 8093 h 10681"/>
                <a:gd name="connsiteX8" fmla="*/ 338 w 10000"/>
                <a:gd name="connsiteY8" fmla="*/ 7873 h 10681"/>
                <a:gd name="connsiteX9" fmla="*/ 49 w 10000"/>
                <a:gd name="connsiteY9" fmla="*/ 7357 h 10681"/>
                <a:gd name="connsiteX10" fmla="*/ 136 w 10000"/>
                <a:gd name="connsiteY10" fmla="*/ 7341 h 10681"/>
                <a:gd name="connsiteX11" fmla="*/ 98 w 10000"/>
                <a:gd name="connsiteY11" fmla="*/ 7235 h 10681"/>
                <a:gd name="connsiteX12" fmla="*/ 93 w 10000"/>
                <a:gd name="connsiteY12" fmla="*/ 6935 h 10681"/>
                <a:gd name="connsiteX13" fmla="*/ 0 w 10000"/>
                <a:gd name="connsiteY13" fmla="*/ 6532 h 10681"/>
                <a:gd name="connsiteX14" fmla="*/ 120 w 10000"/>
                <a:gd name="connsiteY14" fmla="*/ 6430 h 10681"/>
                <a:gd name="connsiteX15" fmla="*/ 196 w 10000"/>
                <a:gd name="connsiteY15" fmla="*/ 6179 h 10681"/>
                <a:gd name="connsiteX16" fmla="*/ 300 w 10000"/>
                <a:gd name="connsiteY16" fmla="*/ 5735 h 10681"/>
                <a:gd name="connsiteX17" fmla="*/ 366 w 10000"/>
                <a:gd name="connsiteY17" fmla="*/ 5822 h 10681"/>
                <a:gd name="connsiteX18" fmla="*/ 567 w 10000"/>
                <a:gd name="connsiteY18" fmla="*/ 5442 h 10681"/>
                <a:gd name="connsiteX19" fmla="*/ 693 w 10000"/>
                <a:gd name="connsiteY19" fmla="*/ 5131 h 10681"/>
                <a:gd name="connsiteX20" fmla="*/ 944 w 10000"/>
                <a:gd name="connsiteY20" fmla="*/ 4945 h 10681"/>
                <a:gd name="connsiteX21" fmla="*/ 1189 w 10000"/>
                <a:gd name="connsiteY21" fmla="*/ 4622 h 10681"/>
                <a:gd name="connsiteX22" fmla="*/ 1468 w 10000"/>
                <a:gd name="connsiteY22" fmla="*/ 4185 h 10681"/>
                <a:gd name="connsiteX23" fmla="*/ 1451 w 10000"/>
                <a:gd name="connsiteY23" fmla="*/ 4322 h 10681"/>
                <a:gd name="connsiteX24" fmla="*/ 1560 w 10000"/>
                <a:gd name="connsiteY24" fmla="*/ 4212 h 10681"/>
                <a:gd name="connsiteX25" fmla="*/ 2019 w 10000"/>
                <a:gd name="connsiteY25" fmla="*/ 3726 h 10681"/>
                <a:gd name="connsiteX26" fmla="*/ 2073 w 10000"/>
                <a:gd name="connsiteY26" fmla="*/ 3764 h 10681"/>
                <a:gd name="connsiteX27" fmla="*/ 2362 w 10000"/>
                <a:gd name="connsiteY27" fmla="*/ 3422 h 10681"/>
                <a:gd name="connsiteX28" fmla="*/ 2548 w 10000"/>
                <a:gd name="connsiteY28" fmla="*/ 3350 h 10681"/>
                <a:gd name="connsiteX29" fmla="*/ 2946 w 10000"/>
                <a:gd name="connsiteY29" fmla="*/ 2981 h 10681"/>
                <a:gd name="connsiteX30" fmla="*/ 3213 w 10000"/>
                <a:gd name="connsiteY30" fmla="*/ 2814 h 10681"/>
                <a:gd name="connsiteX31" fmla="*/ 3497 w 10000"/>
                <a:gd name="connsiteY31" fmla="*/ 2662 h 10681"/>
                <a:gd name="connsiteX32" fmla="*/ 3759 w 10000"/>
                <a:gd name="connsiteY32" fmla="*/ 2438 h 10681"/>
                <a:gd name="connsiteX33" fmla="*/ 3721 w 10000"/>
                <a:gd name="connsiteY33" fmla="*/ 2590 h 10681"/>
                <a:gd name="connsiteX34" fmla="*/ 4479 w 10000"/>
                <a:gd name="connsiteY34" fmla="*/ 2157 h 10681"/>
                <a:gd name="connsiteX35" fmla="*/ 4403 w 10000"/>
                <a:gd name="connsiteY35" fmla="*/ 2298 h 10681"/>
                <a:gd name="connsiteX36" fmla="*/ 4768 w 10000"/>
                <a:gd name="connsiteY36" fmla="*/ 2066 h 10681"/>
                <a:gd name="connsiteX37" fmla="*/ 5259 w 10000"/>
                <a:gd name="connsiteY37" fmla="*/ 1747 h 10681"/>
                <a:gd name="connsiteX38" fmla="*/ 5597 w 10000"/>
                <a:gd name="connsiteY38" fmla="*/ 1614 h 10681"/>
                <a:gd name="connsiteX39" fmla="*/ 5581 w 10000"/>
                <a:gd name="connsiteY39" fmla="*/ 1701 h 10681"/>
                <a:gd name="connsiteX40" fmla="*/ 5827 w 10000"/>
                <a:gd name="connsiteY40" fmla="*/ 1523 h 10681"/>
                <a:gd name="connsiteX41" fmla="*/ 6285 w 10000"/>
                <a:gd name="connsiteY41" fmla="*/ 1280 h 10681"/>
                <a:gd name="connsiteX42" fmla="*/ 6618 w 10000"/>
                <a:gd name="connsiteY42" fmla="*/ 1079 h 10681"/>
                <a:gd name="connsiteX43" fmla="*/ 6563 w 10000"/>
                <a:gd name="connsiteY43" fmla="*/ 1238 h 10681"/>
                <a:gd name="connsiteX44" fmla="*/ 7125 w 10000"/>
                <a:gd name="connsiteY44" fmla="*/ 847 h 10681"/>
                <a:gd name="connsiteX45" fmla="*/ 7420 w 10000"/>
                <a:gd name="connsiteY45" fmla="*/ 752 h 10681"/>
                <a:gd name="connsiteX46" fmla="*/ 7638 w 10000"/>
                <a:gd name="connsiteY46" fmla="*/ 627 h 10681"/>
                <a:gd name="connsiteX47" fmla="*/ 7649 w 10000"/>
                <a:gd name="connsiteY47" fmla="*/ 725 h 10681"/>
                <a:gd name="connsiteX48" fmla="*/ 8243 w 10000"/>
                <a:gd name="connsiteY48" fmla="*/ 482 h 10681"/>
                <a:gd name="connsiteX49" fmla="*/ 8445 w 10000"/>
                <a:gd name="connsiteY49" fmla="*/ 353 h 10681"/>
                <a:gd name="connsiteX50" fmla="*/ 8522 w 10000"/>
                <a:gd name="connsiteY50" fmla="*/ 418 h 10681"/>
                <a:gd name="connsiteX51" fmla="*/ 9258 w 10000"/>
                <a:gd name="connsiteY51" fmla="*/ 0 h 10681"/>
                <a:gd name="connsiteX52" fmla="*/ 9389 w 10000"/>
                <a:gd name="connsiteY52" fmla="*/ 251 h 10681"/>
                <a:gd name="connsiteX53" fmla="*/ 9362 w 10000"/>
                <a:gd name="connsiteY53" fmla="*/ 562 h 10681"/>
                <a:gd name="connsiteX54" fmla="*/ 9531 w 10000"/>
                <a:gd name="connsiteY54" fmla="*/ 517 h 10681"/>
                <a:gd name="connsiteX55" fmla="*/ 9449 w 10000"/>
                <a:gd name="connsiteY55" fmla="*/ 661 h 10681"/>
                <a:gd name="connsiteX56" fmla="*/ 9553 w 10000"/>
                <a:gd name="connsiteY56" fmla="*/ 938 h 10681"/>
                <a:gd name="connsiteX57" fmla="*/ 9553 w 10000"/>
                <a:gd name="connsiteY57" fmla="*/ 1250 h 10681"/>
                <a:gd name="connsiteX58" fmla="*/ 9689 w 10000"/>
                <a:gd name="connsiteY58" fmla="*/ 1189 h 10681"/>
                <a:gd name="connsiteX59" fmla="*/ 9705 w 10000"/>
                <a:gd name="connsiteY59" fmla="*/ 1417 h 10681"/>
                <a:gd name="connsiteX60" fmla="*/ 9711 w 10000"/>
                <a:gd name="connsiteY60" fmla="*/ 1656 h 10681"/>
                <a:gd name="connsiteX61" fmla="*/ 9765 w 10000"/>
                <a:gd name="connsiteY61" fmla="*/ 1793 h 10681"/>
                <a:gd name="connsiteX62" fmla="*/ 9684 w 10000"/>
                <a:gd name="connsiteY62" fmla="*/ 2199 h 10681"/>
                <a:gd name="connsiteX63" fmla="*/ 9885 w 10000"/>
                <a:gd name="connsiteY63" fmla="*/ 2051 h 10681"/>
                <a:gd name="connsiteX64" fmla="*/ 9864 w 10000"/>
                <a:gd name="connsiteY64" fmla="*/ 2472 h 10681"/>
                <a:gd name="connsiteX65" fmla="*/ 9798 w 10000"/>
                <a:gd name="connsiteY65" fmla="*/ 2727 h 10681"/>
                <a:gd name="connsiteX66" fmla="*/ 9798 w 10000"/>
                <a:gd name="connsiteY66" fmla="*/ 2814 h 10681"/>
                <a:gd name="connsiteX67" fmla="*/ 9684 w 10000"/>
                <a:gd name="connsiteY67" fmla="*/ 3156 h 10681"/>
                <a:gd name="connsiteX68" fmla="*/ 9820 w 10000"/>
                <a:gd name="connsiteY68" fmla="*/ 3099 h 10681"/>
                <a:gd name="connsiteX69" fmla="*/ 9951 w 10000"/>
                <a:gd name="connsiteY69" fmla="*/ 3270 h 10681"/>
                <a:gd name="connsiteX70" fmla="*/ 9956 w 10000"/>
                <a:gd name="connsiteY70" fmla="*/ 3551 h 10681"/>
                <a:gd name="connsiteX71" fmla="*/ 9896 w 10000"/>
                <a:gd name="connsiteY71" fmla="*/ 3699 h 10681"/>
                <a:gd name="connsiteX72" fmla="*/ 9995 w 10000"/>
                <a:gd name="connsiteY72" fmla="*/ 3726 h 10681"/>
                <a:gd name="connsiteX73" fmla="*/ 9956 w 10000"/>
                <a:gd name="connsiteY73" fmla="*/ 4011 h 10681"/>
                <a:gd name="connsiteX74" fmla="*/ 9776 w 10000"/>
                <a:gd name="connsiteY74" fmla="*/ 4531 h 10681"/>
                <a:gd name="connsiteX75" fmla="*/ 9967 w 10000"/>
                <a:gd name="connsiteY75" fmla="*/ 4299 h 10681"/>
                <a:gd name="connsiteX76" fmla="*/ 9962 w 10000"/>
                <a:gd name="connsiteY76" fmla="*/ 4520 h 10681"/>
                <a:gd name="connsiteX77" fmla="*/ 9749 w 10000"/>
                <a:gd name="connsiteY77" fmla="*/ 4953 h 10681"/>
                <a:gd name="connsiteX78" fmla="*/ 9493 w 10000"/>
                <a:gd name="connsiteY78" fmla="*/ 5344 h 10681"/>
                <a:gd name="connsiteX79" fmla="*/ 9733 w 10000"/>
                <a:gd name="connsiteY79" fmla="*/ 5207 h 10681"/>
                <a:gd name="connsiteX80" fmla="*/ 9607 w 10000"/>
                <a:gd name="connsiteY80" fmla="*/ 5435 h 10681"/>
                <a:gd name="connsiteX81" fmla="*/ 9411 w 10000"/>
                <a:gd name="connsiteY81" fmla="*/ 5788 h 10681"/>
                <a:gd name="connsiteX82" fmla="*/ 9307 w 10000"/>
                <a:gd name="connsiteY82" fmla="*/ 6001 h 10681"/>
                <a:gd name="connsiteX83" fmla="*/ 9154 w 10000"/>
                <a:gd name="connsiteY83" fmla="*/ 6229 h 10681"/>
                <a:gd name="connsiteX84" fmla="*/ 9345 w 10000"/>
                <a:gd name="connsiteY84" fmla="*/ 6141 h 10681"/>
                <a:gd name="connsiteX85" fmla="*/ 9313 w 10000"/>
                <a:gd name="connsiteY85" fmla="*/ 6236 h 10681"/>
                <a:gd name="connsiteX86" fmla="*/ 9171 w 10000"/>
                <a:gd name="connsiteY86" fmla="*/ 6297 h 10681"/>
                <a:gd name="connsiteX87" fmla="*/ 8674 w 10000"/>
                <a:gd name="connsiteY87" fmla="*/ 6939 h 10681"/>
                <a:gd name="connsiteX88" fmla="*/ 8560 w 10000"/>
                <a:gd name="connsiteY88" fmla="*/ 7038 h 10681"/>
                <a:gd name="connsiteX89" fmla="*/ 8762 w 10000"/>
                <a:gd name="connsiteY89" fmla="*/ 6977 h 10681"/>
                <a:gd name="connsiteX90" fmla="*/ 8625 w 10000"/>
                <a:gd name="connsiteY90" fmla="*/ 7193 h 10681"/>
                <a:gd name="connsiteX91" fmla="*/ 8096 w 10000"/>
                <a:gd name="connsiteY91" fmla="*/ 7581 h 10681"/>
                <a:gd name="connsiteX92" fmla="*/ 8085 w 10000"/>
                <a:gd name="connsiteY92" fmla="*/ 7695 h 10681"/>
                <a:gd name="connsiteX93" fmla="*/ 7605 w 10000"/>
                <a:gd name="connsiteY93" fmla="*/ 7995 h 10681"/>
                <a:gd name="connsiteX94" fmla="*/ 7469 w 10000"/>
                <a:gd name="connsiteY94" fmla="*/ 8204 h 10681"/>
                <a:gd name="connsiteX95" fmla="*/ 6705 w 10000"/>
                <a:gd name="connsiteY95" fmla="*/ 8671 h 10681"/>
                <a:gd name="connsiteX96" fmla="*/ 6885 w 10000"/>
                <a:gd name="connsiteY96" fmla="*/ 8644 h 10681"/>
                <a:gd name="connsiteX97" fmla="*/ 6809 w 10000"/>
                <a:gd name="connsiteY97" fmla="*/ 8735 h 10681"/>
                <a:gd name="connsiteX98" fmla="*/ 6481 w 10000"/>
                <a:gd name="connsiteY98" fmla="*/ 8868 h 10681"/>
                <a:gd name="connsiteX99" fmla="*/ 6023 w 10000"/>
                <a:gd name="connsiteY99" fmla="*/ 9126 h 10681"/>
                <a:gd name="connsiteX100" fmla="*/ 5947 w 10000"/>
                <a:gd name="connsiteY100" fmla="*/ 9229 h 10681"/>
                <a:gd name="connsiteX101" fmla="*/ 5652 w 10000"/>
                <a:gd name="connsiteY101" fmla="*/ 9320 h 10681"/>
                <a:gd name="connsiteX102" fmla="*/ 5226 w 10000"/>
                <a:gd name="connsiteY102" fmla="*/ 9476 h 10681"/>
                <a:gd name="connsiteX103" fmla="*/ 4992 w 10000"/>
                <a:gd name="connsiteY103" fmla="*/ 9495 h 10681"/>
                <a:gd name="connsiteX104" fmla="*/ 5161 w 10000"/>
                <a:gd name="connsiteY104" fmla="*/ 9552 h 10681"/>
                <a:gd name="connsiteX105" fmla="*/ 4577 w 10000"/>
                <a:gd name="connsiteY105" fmla="*/ 9662 h 10681"/>
                <a:gd name="connsiteX106" fmla="*/ 3852 w 10000"/>
                <a:gd name="connsiteY106" fmla="*/ 9799 h 10681"/>
                <a:gd name="connsiteX107" fmla="*/ 3983 w 10000"/>
                <a:gd name="connsiteY107" fmla="*/ 9863 h 10681"/>
                <a:gd name="connsiteX108" fmla="*/ 3426 w 10000"/>
                <a:gd name="connsiteY108" fmla="*/ 9882 h 10681"/>
                <a:gd name="connsiteX109" fmla="*/ 2499 w 10000"/>
                <a:gd name="connsiteY109" fmla="*/ 9943 h 10681"/>
                <a:gd name="connsiteX110" fmla="*/ 2439 w 10000"/>
                <a:gd name="connsiteY110" fmla="*/ 10000 h 10681"/>
                <a:gd name="connsiteX111" fmla="*/ 1492 w 10000"/>
                <a:gd name="connsiteY111" fmla="*/ 10681 h 10681"/>
                <a:gd name="connsiteX112" fmla="*/ 1604 w 10000"/>
                <a:gd name="connsiteY112" fmla="*/ 9799 h 10681"/>
                <a:gd name="connsiteX113" fmla="*/ 1538 w 10000"/>
                <a:gd name="connsiteY113" fmla="*/ 9692 h 10681"/>
                <a:gd name="connsiteX114" fmla="*/ 1473 w 10000"/>
                <a:gd name="connsiteY114" fmla="*/ 9525 h 10681"/>
                <a:gd name="connsiteX115" fmla="*/ 1397 w 10000"/>
                <a:gd name="connsiteY115" fmla="*/ 9442 h 10681"/>
                <a:gd name="connsiteX0" fmla="*/ 1397 w 10000"/>
                <a:gd name="connsiteY0" fmla="*/ 9442 h 10681"/>
                <a:gd name="connsiteX1" fmla="*/ 1304 w 10000"/>
                <a:gd name="connsiteY1" fmla="*/ 9297 h 10681"/>
                <a:gd name="connsiteX2" fmla="*/ 1064 w 10000"/>
                <a:gd name="connsiteY2" fmla="*/ 9115 h 10681"/>
                <a:gd name="connsiteX3" fmla="*/ 840 w 10000"/>
                <a:gd name="connsiteY3" fmla="*/ 8750 h 10681"/>
                <a:gd name="connsiteX4" fmla="*/ 627 w 10000"/>
                <a:gd name="connsiteY4" fmla="*/ 8549 h 10681"/>
                <a:gd name="connsiteX5" fmla="*/ 453 w 10000"/>
                <a:gd name="connsiteY5" fmla="*/ 8359 h 10681"/>
                <a:gd name="connsiteX6" fmla="*/ 267 w 10000"/>
                <a:gd name="connsiteY6" fmla="*/ 8097 h 10681"/>
                <a:gd name="connsiteX7" fmla="*/ 349 w 10000"/>
                <a:gd name="connsiteY7" fmla="*/ 8093 h 10681"/>
                <a:gd name="connsiteX8" fmla="*/ 338 w 10000"/>
                <a:gd name="connsiteY8" fmla="*/ 7873 h 10681"/>
                <a:gd name="connsiteX9" fmla="*/ 49 w 10000"/>
                <a:gd name="connsiteY9" fmla="*/ 7357 h 10681"/>
                <a:gd name="connsiteX10" fmla="*/ 136 w 10000"/>
                <a:gd name="connsiteY10" fmla="*/ 7341 h 10681"/>
                <a:gd name="connsiteX11" fmla="*/ 98 w 10000"/>
                <a:gd name="connsiteY11" fmla="*/ 7235 h 10681"/>
                <a:gd name="connsiteX12" fmla="*/ 93 w 10000"/>
                <a:gd name="connsiteY12" fmla="*/ 6935 h 10681"/>
                <a:gd name="connsiteX13" fmla="*/ 0 w 10000"/>
                <a:gd name="connsiteY13" fmla="*/ 6532 h 10681"/>
                <a:gd name="connsiteX14" fmla="*/ 120 w 10000"/>
                <a:gd name="connsiteY14" fmla="*/ 6430 h 10681"/>
                <a:gd name="connsiteX15" fmla="*/ 196 w 10000"/>
                <a:gd name="connsiteY15" fmla="*/ 6179 h 10681"/>
                <a:gd name="connsiteX16" fmla="*/ 300 w 10000"/>
                <a:gd name="connsiteY16" fmla="*/ 5735 h 10681"/>
                <a:gd name="connsiteX17" fmla="*/ 366 w 10000"/>
                <a:gd name="connsiteY17" fmla="*/ 5822 h 10681"/>
                <a:gd name="connsiteX18" fmla="*/ 567 w 10000"/>
                <a:gd name="connsiteY18" fmla="*/ 5442 h 10681"/>
                <a:gd name="connsiteX19" fmla="*/ 693 w 10000"/>
                <a:gd name="connsiteY19" fmla="*/ 5131 h 10681"/>
                <a:gd name="connsiteX20" fmla="*/ 944 w 10000"/>
                <a:gd name="connsiteY20" fmla="*/ 4945 h 10681"/>
                <a:gd name="connsiteX21" fmla="*/ 1189 w 10000"/>
                <a:gd name="connsiteY21" fmla="*/ 4622 h 10681"/>
                <a:gd name="connsiteX22" fmla="*/ 1468 w 10000"/>
                <a:gd name="connsiteY22" fmla="*/ 4185 h 10681"/>
                <a:gd name="connsiteX23" fmla="*/ 1451 w 10000"/>
                <a:gd name="connsiteY23" fmla="*/ 4322 h 10681"/>
                <a:gd name="connsiteX24" fmla="*/ 1560 w 10000"/>
                <a:gd name="connsiteY24" fmla="*/ 4212 h 10681"/>
                <a:gd name="connsiteX25" fmla="*/ 2019 w 10000"/>
                <a:gd name="connsiteY25" fmla="*/ 3726 h 10681"/>
                <a:gd name="connsiteX26" fmla="*/ 2073 w 10000"/>
                <a:gd name="connsiteY26" fmla="*/ 3764 h 10681"/>
                <a:gd name="connsiteX27" fmla="*/ 2362 w 10000"/>
                <a:gd name="connsiteY27" fmla="*/ 3422 h 10681"/>
                <a:gd name="connsiteX28" fmla="*/ 2548 w 10000"/>
                <a:gd name="connsiteY28" fmla="*/ 3350 h 10681"/>
                <a:gd name="connsiteX29" fmla="*/ 2946 w 10000"/>
                <a:gd name="connsiteY29" fmla="*/ 2981 h 10681"/>
                <a:gd name="connsiteX30" fmla="*/ 3213 w 10000"/>
                <a:gd name="connsiteY30" fmla="*/ 2814 h 10681"/>
                <a:gd name="connsiteX31" fmla="*/ 3497 w 10000"/>
                <a:gd name="connsiteY31" fmla="*/ 2662 h 10681"/>
                <a:gd name="connsiteX32" fmla="*/ 3759 w 10000"/>
                <a:gd name="connsiteY32" fmla="*/ 2438 h 10681"/>
                <a:gd name="connsiteX33" fmla="*/ 3721 w 10000"/>
                <a:gd name="connsiteY33" fmla="*/ 2590 h 10681"/>
                <a:gd name="connsiteX34" fmla="*/ 4479 w 10000"/>
                <a:gd name="connsiteY34" fmla="*/ 2157 h 10681"/>
                <a:gd name="connsiteX35" fmla="*/ 4403 w 10000"/>
                <a:gd name="connsiteY35" fmla="*/ 2298 h 10681"/>
                <a:gd name="connsiteX36" fmla="*/ 4768 w 10000"/>
                <a:gd name="connsiteY36" fmla="*/ 2066 h 10681"/>
                <a:gd name="connsiteX37" fmla="*/ 5259 w 10000"/>
                <a:gd name="connsiteY37" fmla="*/ 1747 h 10681"/>
                <a:gd name="connsiteX38" fmla="*/ 5597 w 10000"/>
                <a:gd name="connsiteY38" fmla="*/ 1614 h 10681"/>
                <a:gd name="connsiteX39" fmla="*/ 5581 w 10000"/>
                <a:gd name="connsiteY39" fmla="*/ 1701 h 10681"/>
                <a:gd name="connsiteX40" fmla="*/ 5827 w 10000"/>
                <a:gd name="connsiteY40" fmla="*/ 1523 h 10681"/>
                <a:gd name="connsiteX41" fmla="*/ 6285 w 10000"/>
                <a:gd name="connsiteY41" fmla="*/ 1280 h 10681"/>
                <a:gd name="connsiteX42" fmla="*/ 6618 w 10000"/>
                <a:gd name="connsiteY42" fmla="*/ 1079 h 10681"/>
                <a:gd name="connsiteX43" fmla="*/ 6563 w 10000"/>
                <a:gd name="connsiteY43" fmla="*/ 1238 h 10681"/>
                <a:gd name="connsiteX44" fmla="*/ 7125 w 10000"/>
                <a:gd name="connsiteY44" fmla="*/ 847 h 10681"/>
                <a:gd name="connsiteX45" fmla="*/ 7420 w 10000"/>
                <a:gd name="connsiteY45" fmla="*/ 752 h 10681"/>
                <a:gd name="connsiteX46" fmla="*/ 7638 w 10000"/>
                <a:gd name="connsiteY46" fmla="*/ 627 h 10681"/>
                <a:gd name="connsiteX47" fmla="*/ 7649 w 10000"/>
                <a:gd name="connsiteY47" fmla="*/ 725 h 10681"/>
                <a:gd name="connsiteX48" fmla="*/ 8243 w 10000"/>
                <a:gd name="connsiteY48" fmla="*/ 482 h 10681"/>
                <a:gd name="connsiteX49" fmla="*/ 8445 w 10000"/>
                <a:gd name="connsiteY49" fmla="*/ 353 h 10681"/>
                <a:gd name="connsiteX50" fmla="*/ 8522 w 10000"/>
                <a:gd name="connsiteY50" fmla="*/ 418 h 10681"/>
                <a:gd name="connsiteX51" fmla="*/ 9258 w 10000"/>
                <a:gd name="connsiteY51" fmla="*/ 0 h 10681"/>
                <a:gd name="connsiteX52" fmla="*/ 9389 w 10000"/>
                <a:gd name="connsiteY52" fmla="*/ 251 h 10681"/>
                <a:gd name="connsiteX53" fmla="*/ 9362 w 10000"/>
                <a:gd name="connsiteY53" fmla="*/ 562 h 10681"/>
                <a:gd name="connsiteX54" fmla="*/ 9531 w 10000"/>
                <a:gd name="connsiteY54" fmla="*/ 517 h 10681"/>
                <a:gd name="connsiteX55" fmla="*/ 9449 w 10000"/>
                <a:gd name="connsiteY55" fmla="*/ 661 h 10681"/>
                <a:gd name="connsiteX56" fmla="*/ 9553 w 10000"/>
                <a:gd name="connsiteY56" fmla="*/ 938 h 10681"/>
                <a:gd name="connsiteX57" fmla="*/ 9553 w 10000"/>
                <a:gd name="connsiteY57" fmla="*/ 1250 h 10681"/>
                <a:gd name="connsiteX58" fmla="*/ 9689 w 10000"/>
                <a:gd name="connsiteY58" fmla="*/ 1189 h 10681"/>
                <a:gd name="connsiteX59" fmla="*/ 9705 w 10000"/>
                <a:gd name="connsiteY59" fmla="*/ 1417 h 10681"/>
                <a:gd name="connsiteX60" fmla="*/ 9711 w 10000"/>
                <a:gd name="connsiteY60" fmla="*/ 1656 h 10681"/>
                <a:gd name="connsiteX61" fmla="*/ 9765 w 10000"/>
                <a:gd name="connsiteY61" fmla="*/ 1793 h 10681"/>
                <a:gd name="connsiteX62" fmla="*/ 9684 w 10000"/>
                <a:gd name="connsiteY62" fmla="*/ 2199 h 10681"/>
                <a:gd name="connsiteX63" fmla="*/ 9885 w 10000"/>
                <a:gd name="connsiteY63" fmla="*/ 2051 h 10681"/>
                <a:gd name="connsiteX64" fmla="*/ 9864 w 10000"/>
                <a:gd name="connsiteY64" fmla="*/ 2472 h 10681"/>
                <a:gd name="connsiteX65" fmla="*/ 9798 w 10000"/>
                <a:gd name="connsiteY65" fmla="*/ 2727 h 10681"/>
                <a:gd name="connsiteX66" fmla="*/ 9798 w 10000"/>
                <a:gd name="connsiteY66" fmla="*/ 2814 h 10681"/>
                <a:gd name="connsiteX67" fmla="*/ 9684 w 10000"/>
                <a:gd name="connsiteY67" fmla="*/ 3156 h 10681"/>
                <a:gd name="connsiteX68" fmla="*/ 9820 w 10000"/>
                <a:gd name="connsiteY68" fmla="*/ 3099 h 10681"/>
                <a:gd name="connsiteX69" fmla="*/ 9951 w 10000"/>
                <a:gd name="connsiteY69" fmla="*/ 3270 h 10681"/>
                <a:gd name="connsiteX70" fmla="*/ 9956 w 10000"/>
                <a:gd name="connsiteY70" fmla="*/ 3551 h 10681"/>
                <a:gd name="connsiteX71" fmla="*/ 9896 w 10000"/>
                <a:gd name="connsiteY71" fmla="*/ 3699 h 10681"/>
                <a:gd name="connsiteX72" fmla="*/ 9995 w 10000"/>
                <a:gd name="connsiteY72" fmla="*/ 3726 h 10681"/>
                <a:gd name="connsiteX73" fmla="*/ 9956 w 10000"/>
                <a:gd name="connsiteY73" fmla="*/ 4011 h 10681"/>
                <a:gd name="connsiteX74" fmla="*/ 9776 w 10000"/>
                <a:gd name="connsiteY74" fmla="*/ 4531 h 10681"/>
                <a:gd name="connsiteX75" fmla="*/ 9967 w 10000"/>
                <a:gd name="connsiteY75" fmla="*/ 4299 h 10681"/>
                <a:gd name="connsiteX76" fmla="*/ 9962 w 10000"/>
                <a:gd name="connsiteY76" fmla="*/ 4520 h 10681"/>
                <a:gd name="connsiteX77" fmla="*/ 9749 w 10000"/>
                <a:gd name="connsiteY77" fmla="*/ 4953 h 10681"/>
                <a:gd name="connsiteX78" fmla="*/ 9493 w 10000"/>
                <a:gd name="connsiteY78" fmla="*/ 5344 h 10681"/>
                <a:gd name="connsiteX79" fmla="*/ 9733 w 10000"/>
                <a:gd name="connsiteY79" fmla="*/ 5207 h 10681"/>
                <a:gd name="connsiteX80" fmla="*/ 9607 w 10000"/>
                <a:gd name="connsiteY80" fmla="*/ 5435 h 10681"/>
                <a:gd name="connsiteX81" fmla="*/ 9411 w 10000"/>
                <a:gd name="connsiteY81" fmla="*/ 5788 h 10681"/>
                <a:gd name="connsiteX82" fmla="*/ 9307 w 10000"/>
                <a:gd name="connsiteY82" fmla="*/ 6001 h 10681"/>
                <a:gd name="connsiteX83" fmla="*/ 9154 w 10000"/>
                <a:gd name="connsiteY83" fmla="*/ 6229 h 10681"/>
                <a:gd name="connsiteX84" fmla="*/ 9345 w 10000"/>
                <a:gd name="connsiteY84" fmla="*/ 6141 h 10681"/>
                <a:gd name="connsiteX85" fmla="*/ 9313 w 10000"/>
                <a:gd name="connsiteY85" fmla="*/ 6236 h 10681"/>
                <a:gd name="connsiteX86" fmla="*/ 9171 w 10000"/>
                <a:gd name="connsiteY86" fmla="*/ 6297 h 10681"/>
                <a:gd name="connsiteX87" fmla="*/ 8674 w 10000"/>
                <a:gd name="connsiteY87" fmla="*/ 6939 h 10681"/>
                <a:gd name="connsiteX88" fmla="*/ 8560 w 10000"/>
                <a:gd name="connsiteY88" fmla="*/ 7038 h 10681"/>
                <a:gd name="connsiteX89" fmla="*/ 8762 w 10000"/>
                <a:gd name="connsiteY89" fmla="*/ 6977 h 10681"/>
                <a:gd name="connsiteX90" fmla="*/ 8625 w 10000"/>
                <a:gd name="connsiteY90" fmla="*/ 7193 h 10681"/>
                <a:gd name="connsiteX91" fmla="*/ 8096 w 10000"/>
                <a:gd name="connsiteY91" fmla="*/ 7581 h 10681"/>
                <a:gd name="connsiteX92" fmla="*/ 8085 w 10000"/>
                <a:gd name="connsiteY92" fmla="*/ 7695 h 10681"/>
                <a:gd name="connsiteX93" fmla="*/ 7605 w 10000"/>
                <a:gd name="connsiteY93" fmla="*/ 7995 h 10681"/>
                <a:gd name="connsiteX94" fmla="*/ 7469 w 10000"/>
                <a:gd name="connsiteY94" fmla="*/ 8204 h 10681"/>
                <a:gd name="connsiteX95" fmla="*/ 6705 w 10000"/>
                <a:gd name="connsiteY95" fmla="*/ 8671 h 10681"/>
                <a:gd name="connsiteX96" fmla="*/ 6885 w 10000"/>
                <a:gd name="connsiteY96" fmla="*/ 8644 h 10681"/>
                <a:gd name="connsiteX97" fmla="*/ 6809 w 10000"/>
                <a:gd name="connsiteY97" fmla="*/ 8735 h 10681"/>
                <a:gd name="connsiteX98" fmla="*/ 6481 w 10000"/>
                <a:gd name="connsiteY98" fmla="*/ 8868 h 10681"/>
                <a:gd name="connsiteX99" fmla="*/ 6023 w 10000"/>
                <a:gd name="connsiteY99" fmla="*/ 9126 h 10681"/>
                <a:gd name="connsiteX100" fmla="*/ 5947 w 10000"/>
                <a:gd name="connsiteY100" fmla="*/ 9229 h 10681"/>
                <a:gd name="connsiteX101" fmla="*/ 5652 w 10000"/>
                <a:gd name="connsiteY101" fmla="*/ 9320 h 10681"/>
                <a:gd name="connsiteX102" fmla="*/ 5226 w 10000"/>
                <a:gd name="connsiteY102" fmla="*/ 9476 h 10681"/>
                <a:gd name="connsiteX103" fmla="*/ 4992 w 10000"/>
                <a:gd name="connsiteY103" fmla="*/ 9495 h 10681"/>
                <a:gd name="connsiteX104" fmla="*/ 5161 w 10000"/>
                <a:gd name="connsiteY104" fmla="*/ 9552 h 10681"/>
                <a:gd name="connsiteX105" fmla="*/ 4577 w 10000"/>
                <a:gd name="connsiteY105" fmla="*/ 9662 h 10681"/>
                <a:gd name="connsiteX106" fmla="*/ 3852 w 10000"/>
                <a:gd name="connsiteY106" fmla="*/ 9799 h 10681"/>
                <a:gd name="connsiteX107" fmla="*/ 3983 w 10000"/>
                <a:gd name="connsiteY107" fmla="*/ 9863 h 10681"/>
                <a:gd name="connsiteX108" fmla="*/ 3426 w 10000"/>
                <a:gd name="connsiteY108" fmla="*/ 9882 h 10681"/>
                <a:gd name="connsiteX109" fmla="*/ 2499 w 10000"/>
                <a:gd name="connsiteY109" fmla="*/ 9943 h 10681"/>
                <a:gd name="connsiteX110" fmla="*/ 2024 w 10000"/>
                <a:gd name="connsiteY110" fmla="*/ 9943 h 10681"/>
                <a:gd name="connsiteX111" fmla="*/ 1492 w 10000"/>
                <a:gd name="connsiteY111" fmla="*/ 10681 h 10681"/>
                <a:gd name="connsiteX112" fmla="*/ 1604 w 10000"/>
                <a:gd name="connsiteY112" fmla="*/ 9799 h 10681"/>
                <a:gd name="connsiteX113" fmla="*/ 1538 w 10000"/>
                <a:gd name="connsiteY113" fmla="*/ 9692 h 10681"/>
                <a:gd name="connsiteX114" fmla="*/ 1473 w 10000"/>
                <a:gd name="connsiteY114" fmla="*/ 9525 h 10681"/>
                <a:gd name="connsiteX115" fmla="*/ 1397 w 10000"/>
                <a:gd name="connsiteY115" fmla="*/ 9442 h 10681"/>
                <a:gd name="connsiteX0" fmla="*/ 1397 w 10000"/>
                <a:gd name="connsiteY0" fmla="*/ 9442 h 10681"/>
                <a:gd name="connsiteX1" fmla="*/ 1304 w 10000"/>
                <a:gd name="connsiteY1" fmla="*/ 9297 h 10681"/>
                <a:gd name="connsiteX2" fmla="*/ 1064 w 10000"/>
                <a:gd name="connsiteY2" fmla="*/ 9115 h 10681"/>
                <a:gd name="connsiteX3" fmla="*/ 840 w 10000"/>
                <a:gd name="connsiteY3" fmla="*/ 8750 h 10681"/>
                <a:gd name="connsiteX4" fmla="*/ 627 w 10000"/>
                <a:gd name="connsiteY4" fmla="*/ 8549 h 10681"/>
                <a:gd name="connsiteX5" fmla="*/ 453 w 10000"/>
                <a:gd name="connsiteY5" fmla="*/ 8359 h 10681"/>
                <a:gd name="connsiteX6" fmla="*/ 267 w 10000"/>
                <a:gd name="connsiteY6" fmla="*/ 8097 h 10681"/>
                <a:gd name="connsiteX7" fmla="*/ 349 w 10000"/>
                <a:gd name="connsiteY7" fmla="*/ 8093 h 10681"/>
                <a:gd name="connsiteX8" fmla="*/ 338 w 10000"/>
                <a:gd name="connsiteY8" fmla="*/ 7873 h 10681"/>
                <a:gd name="connsiteX9" fmla="*/ 49 w 10000"/>
                <a:gd name="connsiteY9" fmla="*/ 7357 h 10681"/>
                <a:gd name="connsiteX10" fmla="*/ 136 w 10000"/>
                <a:gd name="connsiteY10" fmla="*/ 7341 h 10681"/>
                <a:gd name="connsiteX11" fmla="*/ 98 w 10000"/>
                <a:gd name="connsiteY11" fmla="*/ 7235 h 10681"/>
                <a:gd name="connsiteX12" fmla="*/ 93 w 10000"/>
                <a:gd name="connsiteY12" fmla="*/ 6935 h 10681"/>
                <a:gd name="connsiteX13" fmla="*/ 0 w 10000"/>
                <a:gd name="connsiteY13" fmla="*/ 6532 h 10681"/>
                <a:gd name="connsiteX14" fmla="*/ 120 w 10000"/>
                <a:gd name="connsiteY14" fmla="*/ 6430 h 10681"/>
                <a:gd name="connsiteX15" fmla="*/ 196 w 10000"/>
                <a:gd name="connsiteY15" fmla="*/ 6179 h 10681"/>
                <a:gd name="connsiteX16" fmla="*/ 300 w 10000"/>
                <a:gd name="connsiteY16" fmla="*/ 5735 h 10681"/>
                <a:gd name="connsiteX17" fmla="*/ 366 w 10000"/>
                <a:gd name="connsiteY17" fmla="*/ 5822 h 10681"/>
                <a:gd name="connsiteX18" fmla="*/ 567 w 10000"/>
                <a:gd name="connsiteY18" fmla="*/ 5442 h 10681"/>
                <a:gd name="connsiteX19" fmla="*/ 693 w 10000"/>
                <a:gd name="connsiteY19" fmla="*/ 5131 h 10681"/>
                <a:gd name="connsiteX20" fmla="*/ 944 w 10000"/>
                <a:gd name="connsiteY20" fmla="*/ 4945 h 10681"/>
                <a:gd name="connsiteX21" fmla="*/ 1189 w 10000"/>
                <a:gd name="connsiteY21" fmla="*/ 4622 h 10681"/>
                <a:gd name="connsiteX22" fmla="*/ 1468 w 10000"/>
                <a:gd name="connsiteY22" fmla="*/ 4185 h 10681"/>
                <a:gd name="connsiteX23" fmla="*/ 1451 w 10000"/>
                <a:gd name="connsiteY23" fmla="*/ 4322 h 10681"/>
                <a:gd name="connsiteX24" fmla="*/ 1560 w 10000"/>
                <a:gd name="connsiteY24" fmla="*/ 4212 h 10681"/>
                <a:gd name="connsiteX25" fmla="*/ 2019 w 10000"/>
                <a:gd name="connsiteY25" fmla="*/ 3726 h 10681"/>
                <a:gd name="connsiteX26" fmla="*/ 2073 w 10000"/>
                <a:gd name="connsiteY26" fmla="*/ 3764 h 10681"/>
                <a:gd name="connsiteX27" fmla="*/ 2362 w 10000"/>
                <a:gd name="connsiteY27" fmla="*/ 3422 h 10681"/>
                <a:gd name="connsiteX28" fmla="*/ 2548 w 10000"/>
                <a:gd name="connsiteY28" fmla="*/ 3350 h 10681"/>
                <a:gd name="connsiteX29" fmla="*/ 2946 w 10000"/>
                <a:gd name="connsiteY29" fmla="*/ 2981 h 10681"/>
                <a:gd name="connsiteX30" fmla="*/ 3213 w 10000"/>
                <a:gd name="connsiteY30" fmla="*/ 2814 h 10681"/>
                <a:gd name="connsiteX31" fmla="*/ 3497 w 10000"/>
                <a:gd name="connsiteY31" fmla="*/ 2662 h 10681"/>
                <a:gd name="connsiteX32" fmla="*/ 3759 w 10000"/>
                <a:gd name="connsiteY32" fmla="*/ 2438 h 10681"/>
                <a:gd name="connsiteX33" fmla="*/ 3721 w 10000"/>
                <a:gd name="connsiteY33" fmla="*/ 2590 h 10681"/>
                <a:gd name="connsiteX34" fmla="*/ 4479 w 10000"/>
                <a:gd name="connsiteY34" fmla="*/ 2157 h 10681"/>
                <a:gd name="connsiteX35" fmla="*/ 4403 w 10000"/>
                <a:gd name="connsiteY35" fmla="*/ 2298 h 10681"/>
                <a:gd name="connsiteX36" fmla="*/ 4768 w 10000"/>
                <a:gd name="connsiteY36" fmla="*/ 2066 h 10681"/>
                <a:gd name="connsiteX37" fmla="*/ 5259 w 10000"/>
                <a:gd name="connsiteY37" fmla="*/ 1747 h 10681"/>
                <a:gd name="connsiteX38" fmla="*/ 5597 w 10000"/>
                <a:gd name="connsiteY38" fmla="*/ 1614 h 10681"/>
                <a:gd name="connsiteX39" fmla="*/ 5581 w 10000"/>
                <a:gd name="connsiteY39" fmla="*/ 1701 h 10681"/>
                <a:gd name="connsiteX40" fmla="*/ 5827 w 10000"/>
                <a:gd name="connsiteY40" fmla="*/ 1523 h 10681"/>
                <a:gd name="connsiteX41" fmla="*/ 6285 w 10000"/>
                <a:gd name="connsiteY41" fmla="*/ 1280 h 10681"/>
                <a:gd name="connsiteX42" fmla="*/ 6618 w 10000"/>
                <a:gd name="connsiteY42" fmla="*/ 1079 h 10681"/>
                <a:gd name="connsiteX43" fmla="*/ 6563 w 10000"/>
                <a:gd name="connsiteY43" fmla="*/ 1238 h 10681"/>
                <a:gd name="connsiteX44" fmla="*/ 7125 w 10000"/>
                <a:gd name="connsiteY44" fmla="*/ 847 h 10681"/>
                <a:gd name="connsiteX45" fmla="*/ 7420 w 10000"/>
                <a:gd name="connsiteY45" fmla="*/ 752 h 10681"/>
                <a:gd name="connsiteX46" fmla="*/ 7638 w 10000"/>
                <a:gd name="connsiteY46" fmla="*/ 627 h 10681"/>
                <a:gd name="connsiteX47" fmla="*/ 7649 w 10000"/>
                <a:gd name="connsiteY47" fmla="*/ 725 h 10681"/>
                <a:gd name="connsiteX48" fmla="*/ 8243 w 10000"/>
                <a:gd name="connsiteY48" fmla="*/ 482 h 10681"/>
                <a:gd name="connsiteX49" fmla="*/ 8445 w 10000"/>
                <a:gd name="connsiteY49" fmla="*/ 353 h 10681"/>
                <a:gd name="connsiteX50" fmla="*/ 8522 w 10000"/>
                <a:gd name="connsiteY50" fmla="*/ 418 h 10681"/>
                <a:gd name="connsiteX51" fmla="*/ 9258 w 10000"/>
                <a:gd name="connsiteY51" fmla="*/ 0 h 10681"/>
                <a:gd name="connsiteX52" fmla="*/ 9389 w 10000"/>
                <a:gd name="connsiteY52" fmla="*/ 251 h 10681"/>
                <a:gd name="connsiteX53" fmla="*/ 9362 w 10000"/>
                <a:gd name="connsiteY53" fmla="*/ 562 h 10681"/>
                <a:gd name="connsiteX54" fmla="*/ 9531 w 10000"/>
                <a:gd name="connsiteY54" fmla="*/ 517 h 10681"/>
                <a:gd name="connsiteX55" fmla="*/ 9449 w 10000"/>
                <a:gd name="connsiteY55" fmla="*/ 661 h 10681"/>
                <a:gd name="connsiteX56" fmla="*/ 9553 w 10000"/>
                <a:gd name="connsiteY56" fmla="*/ 938 h 10681"/>
                <a:gd name="connsiteX57" fmla="*/ 9553 w 10000"/>
                <a:gd name="connsiteY57" fmla="*/ 1250 h 10681"/>
                <a:gd name="connsiteX58" fmla="*/ 9689 w 10000"/>
                <a:gd name="connsiteY58" fmla="*/ 1189 h 10681"/>
                <a:gd name="connsiteX59" fmla="*/ 9705 w 10000"/>
                <a:gd name="connsiteY59" fmla="*/ 1417 h 10681"/>
                <a:gd name="connsiteX60" fmla="*/ 9711 w 10000"/>
                <a:gd name="connsiteY60" fmla="*/ 1656 h 10681"/>
                <a:gd name="connsiteX61" fmla="*/ 9765 w 10000"/>
                <a:gd name="connsiteY61" fmla="*/ 1793 h 10681"/>
                <a:gd name="connsiteX62" fmla="*/ 9684 w 10000"/>
                <a:gd name="connsiteY62" fmla="*/ 2199 h 10681"/>
                <a:gd name="connsiteX63" fmla="*/ 9885 w 10000"/>
                <a:gd name="connsiteY63" fmla="*/ 2051 h 10681"/>
                <a:gd name="connsiteX64" fmla="*/ 9864 w 10000"/>
                <a:gd name="connsiteY64" fmla="*/ 2472 h 10681"/>
                <a:gd name="connsiteX65" fmla="*/ 9798 w 10000"/>
                <a:gd name="connsiteY65" fmla="*/ 2727 h 10681"/>
                <a:gd name="connsiteX66" fmla="*/ 9798 w 10000"/>
                <a:gd name="connsiteY66" fmla="*/ 2814 h 10681"/>
                <a:gd name="connsiteX67" fmla="*/ 9684 w 10000"/>
                <a:gd name="connsiteY67" fmla="*/ 3156 h 10681"/>
                <a:gd name="connsiteX68" fmla="*/ 9820 w 10000"/>
                <a:gd name="connsiteY68" fmla="*/ 3099 h 10681"/>
                <a:gd name="connsiteX69" fmla="*/ 9951 w 10000"/>
                <a:gd name="connsiteY69" fmla="*/ 3270 h 10681"/>
                <a:gd name="connsiteX70" fmla="*/ 9956 w 10000"/>
                <a:gd name="connsiteY70" fmla="*/ 3551 h 10681"/>
                <a:gd name="connsiteX71" fmla="*/ 9896 w 10000"/>
                <a:gd name="connsiteY71" fmla="*/ 3699 h 10681"/>
                <a:gd name="connsiteX72" fmla="*/ 9995 w 10000"/>
                <a:gd name="connsiteY72" fmla="*/ 3726 h 10681"/>
                <a:gd name="connsiteX73" fmla="*/ 9956 w 10000"/>
                <a:gd name="connsiteY73" fmla="*/ 4011 h 10681"/>
                <a:gd name="connsiteX74" fmla="*/ 9776 w 10000"/>
                <a:gd name="connsiteY74" fmla="*/ 4531 h 10681"/>
                <a:gd name="connsiteX75" fmla="*/ 9967 w 10000"/>
                <a:gd name="connsiteY75" fmla="*/ 4299 h 10681"/>
                <a:gd name="connsiteX76" fmla="*/ 9962 w 10000"/>
                <a:gd name="connsiteY76" fmla="*/ 4520 h 10681"/>
                <a:gd name="connsiteX77" fmla="*/ 9749 w 10000"/>
                <a:gd name="connsiteY77" fmla="*/ 4953 h 10681"/>
                <a:gd name="connsiteX78" fmla="*/ 9493 w 10000"/>
                <a:gd name="connsiteY78" fmla="*/ 5344 h 10681"/>
                <a:gd name="connsiteX79" fmla="*/ 9733 w 10000"/>
                <a:gd name="connsiteY79" fmla="*/ 5207 h 10681"/>
                <a:gd name="connsiteX80" fmla="*/ 9607 w 10000"/>
                <a:gd name="connsiteY80" fmla="*/ 5435 h 10681"/>
                <a:gd name="connsiteX81" fmla="*/ 9411 w 10000"/>
                <a:gd name="connsiteY81" fmla="*/ 5788 h 10681"/>
                <a:gd name="connsiteX82" fmla="*/ 9307 w 10000"/>
                <a:gd name="connsiteY82" fmla="*/ 6001 h 10681"/>
                <a:gd name="connsiteX83" fmla="*/ 9154 w 10000"/>
                <a:gd name="connsiteY83" fmla="*/ 6229 h 10681"/>
                <a:gd name="connsiteX84" fmla="*/ 9345 w 10000"/>
                <a:gd name="connsiteY84" fmla="*/ 6141 h 10681"/>
                <a:gd name="connsiteX85" fmla="*/ 9313 w 10000"/>
                <a:gd name="connsiteY85" fmla="*/ 6236 h 10681"/>
                <a:gd name="connsiteX86" fmla="*/ 9171 w 10000"/>
                <a:gd name="connsiteY86" fmla="*/ 6297 h 10681"/>
                <a:gd name="connsiteX87" fmla="*/ 8674 w 10000"/>
                <a:gd name="connsiteY87" fmla="*/ 6939 h 10681"/>
                <a:gd name="connsiteX88" fmla="*/ 8560 w 10000"/>
                <a:gd name="connsiteY88" fmla="*/ 7038 h 10681"/>
                <a:gd name="connsiteX89" fmla="*/ 8762 w 10000"/>
                <a:gd name="connsiteY89" fmla="*/ 6977 h 10681"/>
                <a:gd name="connsiteX90" fmla="*/ 8625 w 10000"/>
                <a:gd name="connsiteY90" fmla="*/ 7193 h 10681"/>
                <a:gd name="connsiteX91" fmla="*/ 8096 w 10000"/>
                <a:gd name="connsiteY91" fmla="*/ 7581 h 10681"/>
                <a:gd name="connsiteX92" fmla="*/ 8085 w 10000"/>
                <a:gd name="connsiteY92" fmla="*/ 7695 h 10681"/>
                <a:gd name="connsiteX93" fmla="*/ 7605 w 10000"/>
                <a:gd name="connsiteY93" fmla="*/ 7995 h 10681"/>
                <a:gd name="connsiteX94" fmla="*/ 7469 w 10000"/>
                <a:gd name="connsiteY94" fmla="*/ 8204 h 10681"/>
                <a:gd name="connsiteX95" fmla="*/ 6705 w 10000"/>
                <a:gd name="connsiteY95" fmla="*/ 8671 h 10681"/>
                <a:gd name="connsiteX96" fmla="*/ 6885 w 10000"/>
                <a:gd name="connsiteY96" fmla="*/ 8644 h 10681"/>
                <a:gd name="connsiteX97" fmla="*/ 6809 w 10000"/>
                <a:gd name="connsiteY97" fmla="*/ 8735 h 10681"/>
                <a:gd name="connsiteX98" fmla="*/ 6481 w 10000"/>
                <a:gd name="connsiteY98" fmla="*/ 8868 h 10681"/>
                <a:gd name="connsiteX99" fmla="*/ 6023 w 10000"/>
                <a:gd name="connsiteY99" fmla="*/ 9126 h 10681"/>
                <a:gd name="connsiteX100" fmla="*/ 5947 w 10000"/>
                <a:gd name="connsiteY100" fmla="*/ 9229 h 10681"/>
                <a:gd name="connsiteX101" fmla="*/ 5652 w 10000"/>
                <a:gd name="connsiteY101" fmla="*/ 9320 h 10681"/>
                <a:gd name="connsiteX102" fmla="*/ 5226 w 10000"/>
                <a:gd name="connsiteY102" fmla="*/ 9476 h 10681"/>
                <a:gd name="connsiteX103" fmla="*/ 4992 w 10000"/>
                <a:gd name="connsiteY103" fmla="*/ 9495 h 10681"/>
                <a:gd name="connsiteX104" fmla="*/ 5161 w 10000"/>
                <a:gd name="connsiteY104" fmla="*/ 9552 h 10681"/>
                <a:gd name="connsiteX105" fmla="*/ 4577 w 10000"/>
                <a:gd name="connsiteY105" fmla="*/ 9662 h 10681"/>
                <a:gd name="connsiteX106" fmla="*/ 3852 w 10000"/>
                <a:gd name="connsiteY106" fmla="*/ 9799 h 10681"/>
                <a:gd name="connsiteX107" fmla="*/ 3983 w 10000"/>
                <a:gd name="connsiteY107" fmla="*/ 9863 h 10681"/>
                <a:gd name="connsiteX108" fmla="*/ 3426 w 10000"/>
                <a:gd name="connsiteY108" fmla="*/ 9882 h 10681"/>
                <a:gd name="connsiteX109" fmla="*/ 2499 w 10000"/>
                <a:gd name="connsiteY109" fmla="*/ 9943 h 10681"/>
                <a:gd name="connsiteX110" fmla="*/ 2024 w 10000"/>
                <a:gd name="connsiteY110" fmla="*/ 9943 h 10681"/>
                <a:gd name="connsiteX111" fmla="*/ 1492 w 10000"/>
                <a:gd name="connsiteY111" fmla="*/ 10681 h 10681"/>
                <a:gd name="connsiteX112" fmla="*/ 1767 w 10000"/>
                <a:gd name="connsiteY112" fmla="*/ 9908 h 10681"/>
                <a:gd name="connsiteX113" fmla="*/ 1538 w 10000"/>
                <a:gd name="connsiteY113" fmla="*/ 9692 h 10681"/>
                <a:gd name="connsiteX114" fmla="*/ 1473 w 10000"/>
                <a:gd name="connsiteY114" fmla="*/ 9525 h 10681"/>
                <a:gd name="connsiteX115" fmla="*/ 1397 w 10000"/>
                <a:gd name="connsiteY115" fmla="*/ 9442 h 10681"/>
                <a:gd name="connsiteX0" fmla="*/ 1397 w 10000"/>
                <a:gd name="connsiteY0" fmla="*/ 9442 h 10759"/>
                <a:gd name="connsiteX1" fmla="*/ 1304 w 10000"/>
                <a:gd name="connsiteY1" fmla="*/ 9297 h 10759"/>
                <a:gd name="connsiteX2" fmla="*/ 1064 w 10000"/>
                <a:gd name="connsiteY2" fmla="*/ 9115 h 10759"/>
                <a:gd name="connsiteX3" fmla="*/ 840 w 10000"/>
                <a:gd name="connsiteY3" fmla="*/ 8750 h 10759"/>
                <a:gd name="connsiteX4" fmla="*/ 627 w 10000"/>
                <a:gd name="connsiteY4" fmla="*/ 8549 h 10759"/>
                <a:gd name="connsiteX5" fmla="*/ 453 w 10000"/>
                <a:gd name="connsiteY5" fmla="*/ 8359 h 10759"/>
                <a:gd name="connsiteX6" fmla="*/ 267 w 10000"/>
                <a:gd name="connsiteY6" fmla="*/ 8097 h 10759"/>
                <a:gd name="connsiteX7" fmla="*/ 349 w 10000"/>
                <a:gd name="connsiteY7" fmla="*/ 8093 h 10759"/>
                <a:gd name="connsiteX8" fmla="*/ 338 w 10000"/>
                <a:gd name="connsiteY8" fmla="*/ 7873 h 10759"/>
                <a:gd name="connsiteX9" fmla="*/ 49 w 10000"/>
                <a:gd name="connsiteY9" fmla="*/ 7357 h 10759"/>
                <a:gd name="connsiteX10" fmla="*/ 136 w 10000"/>
                <a:gd name="connsiteY10" fmla="*/ 7341 h 10759"/>
                <a:gd name="connsiteX11" fmla="*/ 98 w 10000"/>
                <a:gd name="connsiteY11" fmla="*/ 7235 h 10759"/>
                <a:gd name="connsiteX12" fmla="*/ 93 w 10000"/>
                <a:gd name="connsiteY12" fmla="*/ 6935 h 10759"/>
                <a:gd name="connsiteX13" fmla="*/ 0 w 10000"/>
                <a:gd name="connsiteY13" fmla="*/ 6532 h 10759"/>
                <a:gd name="connsiteX14" fmla="*/ 120 w 10000"/>
                <a:gd name="connsiteY14" fmla="*/ 6430 h 10759"/>
                <a:gd name="connsiteX15" fmla="*/ 196 w 10000"/>
                <a:gd name="connsiteY15" fmla="*/ 6179 h 10759"/>
                <a:gd name="connsiteX16" fmla="*/ 300 w 10000"/>
                <a:gd name="connsiteY16" fmla="*/ 5735 h 10759"/>
                <a:gd name="connsiteX17" fmla="*/ 366 w 10000"/>
                <a:gd name="connsiteY17" fmla="*/ 5822 h 10759"/>
                <a:gd name="connsiteX18" fmla="*/ 567 w 10000"/>
                <a:gd name="connsiteY18" fmla="*/ 5442 h 10759"/>
                <a:gd name="connsiteX19" fmla="*/ 693 w 10000"/>
                <a:gd name="connsiteY19" fmla="*/ 5131 h 10759"/>
                <a:gd name="connsiteX20" fmla="*/ 944 w 10000"/>
                <a:gd name="connsiteY20" fmla="*/ 4945 h 10759"/>
                <a:gd name="connsiteX21" fmla="*/ 1189 w 10000"/>
                <a:gd name="connsiteY21" fmla="*/ 4622 h 10759"/>
                <a:gd name="connsiteX22" fmla="*/ 1468 w 10000"/>
                <a:gd name="connsiteY22" fmla="*/ 4185 h 10759"/>
                <a:gd name="connsiteX23" fmla="*/ 1451 w 10000"/>
                <a:gd name="connsiteY23" fmla="*/ 4322 h 10759"/>
                <a:gd name="connsiteX24" fmla="*/ 1560 w 10000"/>
                <a:gd name="connsiteY24" fmla="*/ 4212 h 10759"/>
                <a:gd name="connsiteX25" fmla="*/ 2019 w 10000"/>
                <a:gd name="connsiteY25" fmla="*/ 3726 h 10759"/>
                <a:gd name="connsiteX26" fmla="*/ 2073 w 10000"/>
                <a:gd name="connsiteY26" fmla="*/ 3764 h 10759"/>
                <a:gd name="connsiteX27" fmla="*/ 2362 w 10000"/>
                <a:gd name="connsiteY27" fmla="*/ 3422 h 10759"/>
                <a:gd name="connsiteX28" fmla="*/ 2548 w 10000"/>
                <a:gd name="connsiteY28" fmla="*/ 3350 h 10759"/>
                <a:gd name="connsiteX29" fmla="*/ 2946 w 10000"/>
                <a:gd name="connsiteY29" fmla="*/ 2981 h 10759"/>
                <a:gd name="connsiteX30" fmla="*/ 3213 w 10000"/>
                <a:gd name="connsiteY30" fmla="*/ 2814 h 10759"/>
                <a:gd name="connsiteX31" fmla="*/ 3497 w 10000"/>
                <a:gd name="connsiteY31" fmla="*/ 2662 h 10759"/>
                <a:gd name="connsiteX32" fmla="*/ 3759 w 10000"/>
                <a:gd name="connsiteY32" fmla="*/ 2438 h 10759"/>
                <a:gd name="connsiteX33" fmla="*/ 3721 w 10000"/>
                <a:gd name="connsiteY33" fmla="*/ 2590 h 10759"/>
                <a:gd name="connsiteX34" fmla="*/ 4479 w 10000"/>
                <a:gd name="connsiteY34" fmla="*/ 2157 h 10759"/>
                <a:gd name="connsiteX35" fmla="*/ 4403 w 10000"/>
                <a:gd name="connsiteY35" fmla="*/ 2298 h 10759"/>
                <a:gd name="connsiteX36" fmla="*/ 4768 w 10000"/>
                <a:gd name="connsiteY36" fmla="*/ 2066 h 10759"/>
                <a:gd name="connsiteX37" fmla="*/ 5259 w 10000"/>
                <a:gd name="connsiteY37" fmla="*/ 1747 h 10759"/>
                <a:gd name="connsiteX38" fmla="*/ 5597 w 10000"/>
                <a:gd name="connsiteY38" fmla="*/ 1614 h 10759"/>
                <a:gd name="connsiteX39" fmla="*/ 5581 w 10000"/>
                <a:gd name="connsiteY39" fmla="*/ 1701 h 10759"/>
                <a:gd name="connsiteX40" fmla="*/ 5827 w 10000"/>
                <a:gd name="connsiteY40" fmla="*/ 1523 h 10759"/>
                <a:gd name="connsiteX41" fmla="*/ 6285 w 10000"/>
                <a:gd name="connsiteY41" fmla="*/ 1280 h 10759"/>
                <a:gd name="connsiteX42" fmla="*/ 6618 w 10000"/>
                <a:gd name="connsiteY42" fmla="*/ 1079 h 10759"/>
                <a:gd name="connsiteX43" fmla="*/ 6563 w 10000"/>
                <a:gd name="connsiteY43" fmla="*/ 1238 h 10759"/>
                <a:gd name="connsiteX44" fmla="*/ 7125 w 10000"/>
                <a:gd name="connsiteY44" fmla="*/ 847 h 10759"/>
                <a:gd name="connsiteX45" fmla="*/ 7420 w 10000"/>
                <a:gd name="connsiteY45" fmla="*/ 752 h 10759"/>
                <a:gd name="connsiteX46" fmla="*/ 7638 w 10000"/>
                <a:gd name="connsiteY46" fmla="*/ 627 h 10759"/>
                <a:gd name="connsiteX47" fmla="*/ 7649 w 10000"/>
                <a:gd name="connsiteY47" fmla="*/ 725 h 10759"/>
                <a:gd name="connsiteX48" fmla="*/ 8243 w 10000"/>
                <a:gd name="connsiteY48" fmla="*/ 482 h 10759"/>
                <a:gd name="connsiteX49" fmla="*/ 8445 w 10000"/>
                <a:gd name="connsiteY49" fmla="*/ 353 h 10759"/>
                <a:gd name="connsiteX50" fmla="*/ 8522 w 10000"/>
                <a:gd name="connsiteY50" fmla="*/ 418 h 10759"/>
                <a:gd name="connsiteX51" fmla="*/ 9258 w 10000"/>
                <a:gd name="connsiteY51" fmla="*/ 0 h 10759"/>
                <a:gd name="connsiteX52" fmla="*/ 9389 w 10000"/>
                <a:gd name="connsiteY52" fmla="*/ 251 h 10759"/>
                <a:gd name="connsiteX53" fmla="*/ 9362 w 10000"/>
                <a:gd name="connsiteY53" fmla="*/ 562 h 10759"/>
                <a:gd name="connsiteX54" fmla="*/ 9531 w 10000"/>
                <a:gd name="connsiteY54" fmla="*/ 517 h 10759"/>
                <a:gd name="connsiteX55" fmla="*/ 9449 w 10000"/>
                <a:gd name="connsiteY55" fmla="*/ 661 h 10759"/>
                <a:gd name="connsiteX56" fmla="*/ 9553 w 10000"/>
                <a:gd name="connsiteY56" fmla="*/ 938 h 10759"/>
                <a:gd name="connsiteX57" fmla="*/ 9553 w 10000"/>
                <a:gd name="connsiteY57" fmla="*/ 1250 h 10759"/>
                <a:gd name="connsiteX58" fmla="*/ 9689 w 10000"/>
                <a:gd name="connsiteY58" fmla="*/ 1189 h 10759"/>
                <a:gd name="connsiteX59" fmla="*/ 9705 w 10000"/>
                <a:gd name="connsiteY59" fmla="*/ 1417 h 10759"/>
                <a:gd name="connsiteX60" fmla="*/ 9711 w 10000"/>
                <a:gd name="connsiteY60" fmla="*/ 1656 h 10759"/>
                <a:gd name="connsiteX61" fmla="*/ 9765 w 10000"/>
                <a:gd name="connsiteY61" fmla="*/ 1793 h 10759"/>
                <a:gd name="connsiteX62" fmla="*/ 9684 w 10000"/>
                <a:gd name="connsiteY62" fmla="*/ 2199 h 10759"/>
                <a:gd name="connsiteX63" fmla="*/ 9885 w 10000"/>
                <a:gd name="connsiteY63" fmla="*/ 2051 h 10759"/>
                <a:gd name="connsiteX64" fmla="*/ 9864 w 10000"/>
                <a:gd name="connsiteY64" fmla="*/ 2472 h 10759"/>
                <a:gd name="connsiteX65" fmla="*/ 9798 w 10000"/>
                <a:gd name="connsiteY65" fmla="*/ 2727 h 10759"/>
                <a:gd name="connsiteX66" fmla="*/ 9798 w 10000"/>
                <a:gd name="connsiteY66" fmla="*/ 2814 h 10759"/>
                <a:gd name="connsiteX67" fmla="*/ 9684 w 10000"/>
                <a:gd name="connsiteY67" fmla="*/ 3156 h 10759"/>
                <a:gd name="connsiteX68" fmla="*/ 9820 w 10000"/>
                <a:gd name="connsiteY68" fmla="*/ 3099 h 10759"/>
                <a:gd name="connsiteX69" fmla="*/ 9951 w 10000"/>
                <a:gd name="connsiteY69" fmla="*/ 3270 h 10759"/>
                <a:gd name="connsiteX70" fmla="*/ 9956 w 10000"/>
                <a:gd name="connsiteY70" fmla="*/ 3551 h 10759"/>
                <a:gd name="connsiteX71" fmla="*/ 9896 w 10000"/>
                <a:gd name="connsiteY71" fmla="*/ 3699 h 10759"/>
                <a:gd name="connsiteX72" fmla="*/ 9995 w 10000"/>
                <a:gd name="connsiteY72" fmla="*/ 3726 h 10759"/>
                <a:gd name="connsiteX73" fmla="*/ 9956 w 10000"/>
                <a:gd name="connsiteY73" fmla="*/ 4011 h 10759"/>
                <a:gd name="connsiteX74" fmla="*/ 9776 w 10000"/>
                <a:gd name="connsiteY74" fmla="*/ 4531 h 10759"/>
                <a:gd name="connsiteX75" fmla="*/ 9967 w 10000"/>
                <a:gd name="connsiteY75" fmla="*/ 4299 h 10759"/>
                <a:gd name="connsiteX76" fmla="*/ 9962 w 10000"/>
                <a:gd name="connsiteY76" fmla="*/ 4520 h 10759"/>
                <a:gd name="connsiteX77" fmla="*/ 9749 w 10000"/>
                <a:gd name="connsiteY77" fmla="*/ 4953 h 10759"/>
                <a:gd name="connsiteX78" fmla="*/ 9493 w 10000"/>
                <a:gd name="connsiteY78" fmla="*/ 5344 h 10759"/>
                <a:gd name="connsiteX79" fmla="*/ 9733 w 10000"/>
                <a:gd name="connsiteY79" fmla="*/ 5207 h 10759"/>
                <a:gd name="connsiteX80" fmla="*/ 9607 w 10000"/>
                <a:gd name="connsiteY80" fmla="*/ 5435 h 10759"/>
                <a:gd name="connsiteX81" fmla="*/ 9411 w 10000"/>
                <a:gd name="connsiteY81" fmla="*/ 5788 h 10759"/>
                <a:gd name="connsiteX82" fmla="*/ 9307 w 10000"/>
                <a:gd name="connsiteY82" fmla="*/ 6001 h 10759"/>
                <a:gd name="connsiteX83" fmla="*/ 9154 w 10000"/>
                <a:gd name="connsiteY83" fmla="*/ 6229 h 10759"/>
                <a:gd name="connsiteX84" fmla="*/ 9345 w 10000"/>
                <a:gd name="connsiteY84" fmla="*/ 6141 h 10759"/>
                <a:gd name="connsiteX85" fmla="*/ 9313 w 10000"/>
                <a:gd name="connsiteY85" fmla="*/ 6236 h 10759"/>
                <a:gd name="connsiteX86" fmla="*/ 9171 w 10000"/>
                <a:gd name="connsiteY86" fmla="*/ 6297 h 10759"/>
                <a:gd name="connsiteX87" fmla="*/ 8674 w 10000"/>
                <a:gd name="connsiteY87" fmla="*/ 6939 h 10759"/>
                <a:gd name="connsiteX88" fmla="*/ 8560 w 10000"/>
                <a:gd name="connsiteY88" fmla="*/ 7038 h 10759"/>
                <a:gd name="connsiteX89" fmla="*/ 8762 w 10000"/>
                <a:gd name="connsiteY89" fmla="*/ 6977 h 10759"/>
                <a:gd name="connsiteX90" fmla="*/ 8625 w 10000"/>
                <a:gd name="connsiteY90" fmla="*/ 7193 h 10759"/>
                <a:gd name="connsiteX91" fmla="*/ 8096 w 10000"/>
                <a:gd name="connsiteY91" fmla="*/ 7581 h 10759"/>
                <a:gd name="connsiteX92" fmla="*/ 8085 w 10000"/>
                <a:gd name="connsiteY92" fmla="*/ 7695 h 10759"/>
                <a:gd name="connsiteX93" fmla="*/ 7605 w 10000"/>
                <a:gd name="connsiteY93" fmla="*/ 7995 h 10759"/>
                <a:gd name="connsiteX94" fmla="*/ 7469 w 10000"/>
                <a:gd name="connsiteY94" fmla="*/ 8204 h 10759"/>
                <a:gd name="connsiteX95" fmla="*/ 6705 w 10000"/>
                <a:gd name="connsiteY95" fmla="*/ 8671 h 10759"/>
                <a:gd name="connsiteX96" fmla="*/ 6885 w 10000"/>
                <a:gd name="connsiteY96" fmla="*/ 8644 h 10759"/>
                <a:gd name="connsiteX97" fmla="*/ 6809 w 10000"/>
                <a:gd name="connsiteY97" fmla="*/ 8735 h 10759"/>
                <a:gd name="connsiteX98" fmla="*/ 6481 w 10000"/>
                <a:gd name="connsiteY98" fmla="*/ 8868 h 10759"/>
                <a:gd name="connsiteX99" fmla="*/ 6023 w 10000"/>
                <a:gd name="connsiteY99" fmla="*/ 9126 h 10759"/>
                <a:gd name="connsiteX100" fmla="*/ 5947 w 10000"/>
                <a:gd name="connsiteY100" fmla="*/ 9229 h 10759"/>
                <a:gd name="connsiteX101" fmla="*/ 5652 w 10000"/>
                <a:gd name="connsiteY101" fmla="*/ 9320 h 10759"/>
                <a:gd name="connsiteX102" fmla="*/ 5226 w 10000"/>
                <a:gd name="connsiteY102" fmla="*/ 9476 h 10759"/>
                <a:gd name="connsiteX103" fmla="*/ 4992 w 10000"/>
                <a:gd name="connsiteY103" fmla="*/ 9495 h 10759"/>
                <a:gd name="connsiteX104" fmla="*/ 5161 w 10000"/>
                <a:gd name="connsiteY104" fmla="*/ 9552 h 10759"/>
                <a:gd name="connsiteX105" fmla="*/ 4577 w 10000"/>
                <a:gd name="connsiteY105" fmla="*/ 9662 h 10759"/>
                <a:gd name="connsiteX106" fmla="*/ 3852 w 10000"/>
                <a:gd name="connsiteY106" fmla="*/ 9799 h 10759"/>
                <a:gd name="connsiteX107" fmla="*/ 3983 w 10000"/>
                <a:gd name="connsiteY107" fmla="*/ 9863 h 10759"/>
                <a:gd name="connsiteX108" fmla="*/ 3426 w 10000"/>
                <a:gd name="connsiteY108" fmla="*/ 9882 h 10759"/>
                <a:gd name="connsiteX109" fmla="*/ 2499 w 10000"/>
                <a:gd name="connsiteY109" fmla="*/ 9943 h 10759"/>
                <a:gd name="connsiteX110" fmla="*/ 2024 w 10000"/>
                <a:gd name="connsiteY110" fmla="*/ 9943 h 10759"/>
                <a:gd name="connsiteX111" fmla="*/ 1492 w 10000"/>
                <a:gd name="connsiteY111" fmla="*/ 10681 h 10759"/>
                <a:gd name="connsiteX112" fmla="*/ 1767 w 10000"/>
                <a:gd name="connsiteY112" fmla="*/ 9908 h 10759"/>
                <a:gd name="connsiteX113" fmla="*/ 1538 w 10000"/>
                <a:gd name="connsiteY113" fmla="*/ 9692 h 10759"/>
                <a:gd name="connsiteX114" fmla="*/ 1473 w 10000"/>
                <a:gd name="connsiteY114" fmla="*/ 9525 h 10759"/>
                <a:gd name="connsiteX115" fmla="*/ 1397 w 10000"/>
                <a:gd name="connsiteY115" fmla="*/ 9442 h 10759"/>
                <a:gd name="connsiteX0" fmla="*/ 1397 w 10000"/>
                <a:gd name="connsiteY0" fmla="*/ 9442 h 10739"/>
                <a:gd name="connsiteX1" fmla="*/ 1304 w 10000"/>
                <a:gd name="connsiteY1" fmla="*/ 9297 h 10739"/>
                <a:gd name="connsiteX2" fmla="*/ 1064 w 10000"/>
                <a:gd name="connsiteY2" fmla="*/ 9115 h 10739"/>
                <a:gd name="connsiteX3" fmla="*/ 840 w 10000"/>
                <a:gd name="connsiteY3" fmla="*/ 8750 h 10739"/>
                <a:gd name="connsiteX4" fmla="*/ 627 w 10000"/>
                <a:gd name="connsiteY4" fmla="*/ 8549 h 10739"/>
                <a:gd name="connsiteX5" fmla="*/ 453 w 10000"/>
                <a:gd name="connsiteY5" fmla="*/ 8359 h 10739"/>
                <a:gd name="connsiteX6" fmla="*/ 267 w 10000"/>
                <a:gd name="connsiteY6" fmla="*/ 8097 h 10739"/>
                <a:gd name="connsiteX7" fmla="*/ 349 w 10000"/>
                <a:gd name="connsiteY7" fmla="*/ 8093 h 10739"/>
                <a:gd name="connsiteX8" fmla="*/ 338 w 10000"/>
                <a:gd name="connsiteY8" fmla="*/ 7873 h 10739"/>
                <a:gd name="connsiteX9" fmla="*/ 49 w 10000"/>
                <a:gd name="connsiteY9" fmla="*/ 7357 h 10739"/>
                <a:gd name="connsiteX10" fmla="*/ 136 w 10000"/>
                <a:gd name="connsiteY10" fmla="*/ 7341 h 10739"/>
                <a:gd name="connsiteX11" fmla="*/ 98 w 10000"/>
                <a:gd name="connsiteY11" fmla="*/ 7235 h 10739"/>
                <a:gd name="connsiteX12" fmla="*/ 93 w 10000"/>
                <a:gd name="connsiteY12" fmla="*/ 6935 h 10739"/>
                <a:gd name="connsiteX13" fmla="*/ 0 w 10000"/>
                <a:gd name="connsiteY13" fmla="*/ 6532 h 10739"/>
                <a:gd name="connsiteX14" fmla="*/ 120 w 10000"/>
                <a:gd name="connsiteY14" fmla="*/ 6430 h 10739"/>
                <a:gd name="connsiteX15" fmla="*/ 196 w 10000"/>
                <a:gd name="connsiteY15" fmla="*/ 6179 h 10739"/>
                <a:gd name="connsiteX16" fmla="*/ 300 w 10000"/>
                <a:gd name="connsiteY16" fmla="*/ 5735 h 10739"/>
                <a:gd name="connsiteX17" fmla="*/ 366 w 10000"/>
                <a:gd name="connsiteY17" fmla="*/ 5822 h 10739"/>
                <a:gd name="connsiteX18" fmla="*/ 567 w 10000"/>
                <a:gd name="connsiteY18" fmla="*/ 5442 h 10739"/>
                <a:gd name="connsiteX19" fmla="*/ 693 w 10000"/>
                <a:gd name="connsiteY19" fmla="*/ 5131 h 10739"/>
                <a:gd name="connsiteX20" fmla="*/ 944 w 10000"/>
                <a:gd name="connsiteY20" fmla="*/ 4945 h 10739"/>
                <a:gd name="connsiteX21" fmla="*/ 1189 w 10000"/>
                <a:gd name="connsiteY21" fmla="*/ 4622 h 10739"/>
                <a:gd name="connsiteX22" fmla="*/ 1468 w 10000"/>
                <a:gd name="connsiteY22" fmla="*/ 4185 h 10739"/>
                <a:gd name="connsiteX23" fmla="*/ 1451 w 10000"/>
                <a:gd name="connsiteY23" fmla="*/ 4322 h 10739"/>
                <a:gd name="connsiteX24" fmla="*/ 1560 w 10000"/>
                <a:gd name="connsiteY24" fmla="*/ 4212 h 10739"/>
                <a:gd name="connsiteX25" fmla="*/ 2019 w 10000"/>
                <a:gd name="connsiteY25" fmla="*/ 3726 h 10739"/>
                <a:gd name="connsiteX26" fmla="*/ 2073 w 10000"/>
                <a:gd name="connsiteY26" fmla="*/ 3764 h 10739"/>
                <a:gd name="connsiteX27" fmla="*/ 2362 w 10000"/>
                <a:gd name="connsiteY27" fmla="*/ 3422 h 10739"/>
                <a:gd name="connsiteX28" fmla="*/ 2548 w 10000"/>
                <a:gd name="connsiteY28" fmla="*/ 3350 h 10739"/>
                <a:gd name="connsiteX29" fmla="*/ 2946 w 10000"/>
                <a:gd name="connsiteY29" fmla="*/ 2981 h 10739"/>
                <a:gd name="connsiteX30" fmla="*/ 3213 w 10000"/>
                <a:gd name="connsiteY30" fmla="*/ 2814 h 10739"/>
                <a:gd name="connsiteX31" fmla="*/ 3497 w 10000"/>
                <a:gd name="connsiteY31" fmla="*/ 2662 h 10739"/>
                <a:gd name="connsiteX32" fmla="*/ 3759 w 10000"/>
                <a:gd name="connsiteY32" fmla="*/ 2438 h 10739"/>
                <a:gd name="connsiteX33" fmla="*/ 3721 w 10000"/>
                <a:gd name="connsiteY33" fmla="*/ 2590 h 10739"/>
                <a:gd name="connsiteX34" fmla="*/ 4479 w 10000"/>
                <a:gd name="connsiteY34" fmla="*/ 2157 h 10739"/>
                <a:gd name="connsiteX35" fmla="*/ 4403 w 10000"/>
                <a:gd name="connsiteY35" fmla="*/ 2298 h 10739"/>
                <a:gd name="connsiteX36" fmla="*/ 4768 w 10000"/>
                <a:gd name="connsiteY36" fmla="*/ 2066 h 10739"/>
                <a:gd name="connsiteX37" fmla="*/ 5259 w 10000"/>
                <a:gd name="connsiteY37" fmla="*/ 1747 h 10739"/>
                <a:gd name="connsiteX38" fmla="*/ 5597 w 10000"/>
                <a:gd name="connsiteY38" fmla="*/ 1614 h 10739"/>
                <a:gd name="connsiteX39" fmla="*/ 5581 w 10000"/>
                <a:gd name="connsiteY39" fmla="*/ 1701 h 10739"/>
                <a:gd name="connsiteX40" fmla="*/ 5827 w 10000"/>
                <a:gd name="connsiteY40" fmla="*/ 1523 h 10739"/>
                <a:gd name="connsiteX41" fmla="*/ 6285 w 10000"/>
                <a:gd name="connsiteY41" fmla="*/ 1280 h 10739"/>
                <a:gd name="connsiteX42" fmla="*/ 6618 w 10000"/>
                <a:gd name="connsiteY42" fmla="*/ 1079 h 10739"/>
                <a:gd name="connsiteX43" fmla="*/ 6563 w 10000"/>
                <a:gd name="connsiteY43" fmla="*/ 1238 h 10739"/>
                <a:gd name="connsiteX44" fmla="*/ 7125 w 10000"/>
                <a:gd name="connsiteY44" fmla="*/ 847 h 10739"/>
                <a:gd name="connsiteX45" fmla="*/ 7420 w 10000"/>
                <a:gd name="connsiteY45" fmla="*/ 752 h 10739"/>
                <a:gd name="connsiteX46" fmla="*/ 7638 w 10000"/>
                <a:gd name="connsiteY46" fmla="*/ 627 h 10739"/>
                <a:gd name="connsiteX47" fmla="*/ 7649 w 10000"/>
                <a:gd name="connsiteY47" fmla="*/ 725 h 10739"/>
                <a:gd name="connsiteX48" fmla="*/ 8243 w 10000"/>
                <a:gd name="connsiteY48" fmla="*/ 482 h 10739"/>
                <a:gd name="connsiteX49" fmla="*/ 8445 w 10000"/>
                <a:gd name="connsiteY49" fmla="*/ 353 h 10739"/>
                <a:gd name="connsiteX50" fmla="*/ 8522 w 10000"/>
                <a:gd name="connsiteY50" fmla="*/ 418 h 10739"/>
                <a:gd name="connsiteX51" fmla="*/ 9258 w 10000"/>
                <a:gd name="connsiteY51" fmla="*/ 0 h 10739"/>
                <a:gd name="connsiteX52" fmla="*/ 9389 w 10000"/>
                <a:gd name="connsiteY52" fmla="*/ 251 h 10739"/>
                <a:gd name="connsiteX53" fmla="*/ 9362 w 10000"/>
                <a:gd name="connsiteY53" fmla="*/ 562 h 10739"/>
                <a:gd name="connsiteX54" fmla="*/ 9531 w 10000"/>
                <a:gd name="connsiteY54" fmla="*/ 517 h 10739"/>
                <a:gd name="connsiteX55" fmla="*/ 9449 w 10000"/>
                <a:gd name="connsiteY55" fmla="*/ 661 h 10739"/>
                <a:gd name="connsiteX56" fmla="*/ 9553 w 10000"/>
                <a:gd name="connsiteY56" fmla="*/ 938 h 10739"/>
                <a:gd name="connsiteX57" fmla="*/ 9553 w 10000"/>
                <a:gd name="connsiteY57" fmla="*/ 1250 h 10739"/>
                <a:gd name="connsiteX58" fmla="*/ 9689 w 10000"/>
                <a:gd name="connsiteY58" fmla="*/ 1189 h 10739"/>
                <a:gd name="connsiteX59" fmla="*/ 9705 w 10000"/>
                <a:gd name="connsiteY59" fmla="*/ 1417 h 10739"/>
                <a:gd name="connsiteX60" fmla="*/ 9711 w 10000"/>
                <a:gd name="connsiteY60" fmla="*/ 1656 h 10739"/>
                <a:gd name="connsiteX61" fmla="*/ 9765 w 10000"/>
                <a:gd name="connsiteY61" fmla="*/ 1793 h 10739"/>
                <a:gd name="connsiteX62" fmla="*/ 9684 w 10000"/>
                <a:gd name="connsiteY62" fmla="*/ 2199 h 10739"/>
                <a:gd name="connsiteX63" fmla="*/ 9885 w 10000"/>
                <a:gd name="connsiteY63" fmla="*/ 2051 h 10739"/>
                <a:gd name="connsiteX64" fmla="*/ 9864 w 10000"/>
                <a:gd name="connsiteY64" fmla="*/ 2472 h 10739"/>
                <a:gd name="connsiteX65" fmla="*/ 9798 w 10000"/>
                <a:gd name="connsiteY65" fmla="*/ 2727 h 10739"/>
                <a:gd name="connsiteX66" fmla="*/ 9798 w 10000"/>
                <a:gd name="connsiteY66" fmla="*/ 2814 h 10739"/>
                <a:gd name="connsiteX67" fmla="*/ 9684 w 10000"/>
                <a:gd name="connsiteY67" fmla="*/ 3156 h 10739"/>
                <a:gd name="connsiteX68" fmla="*/ 9820 w 10000"/>
                <a:gd name="connsiteY68" fmla="*/ 3099 h 10739"/>
                <a:gd name="connsiteX69" fmla="*/ 9951 w 10000"/>
                <a:gd name="connsiteY69" fmla="*/ 3270 h 10739"/>
                <a:gd name="connsiteX70" fmla="*/ 9956 w 10000"/>
                <a:gd name="connsiteY70" fmla="*/ 3551 h 10739"/>
                <a:gd name="connsiteX71" fmla="*/ 9896 w 10000"/>
                <a:gd name="connsiteY71" fmla="*/ 3699 h 10739"/>
                <a:gd name="connsiteX72" fmla="*/ 9995 w 10000"/>
                <a:gd name="connsiteY72" fmla="*/ 3726 h 10739"/>
                <a:gd name="connsiteX73" fmla="*/ 9956 w 10000"/>
                <a:gd name="connsiteY73" fmla="*/ 4011 h 10739"/>
                <a:gd name="connsiteX74" fmla="*/ 9776 w 10000"/>
                <a:gd name="connsiteY74" fmla="*/ 4531 h 10739"/>
                <a:gd name="connsiteX75" fmla="*/ 9967 w 10000"/>
                <a:gd name="connsiteY75" fmla="*/ 4299 h 10739"/>
                <a:gd name="connsiteX76" fmla="*/ 9962 w 10000"/>
                <a:gd name="connsiteY76" fmla="*/ 4520 h 10739"/>
                <a:gd name="connsiteX77" fmla="*/ 9749 w 10000"/>
                <a:gd name="connsiteY77" fmla="*/ 4953 h 10739"/>
                <a:gd name="connsiteX78" fmla="*/ 9493 w 10000"/>
                <a:gd name="connsiteY78" fmla="*/ 5344 h 10739"/>
                <a:gd name="connsiteX79" fmla="*/ 9733 w 10000"/>
                <a:gd name="connsiteY79" fmla="*/ 5207 h 10739"/>
                <a:gd name="connsiteX80" fmla="*/ 9607 w 10000"/>
                <a:gd name="connsiteY80" fmla="*/ 5435 h 10739"/>
                <a:gd name="connsiteX81" fmla="*/ 9411 w 10000"/>
                <a:gd name="connsiteY81" fmla="*/ 5788 h 10739"/>
                <a:gd name="connsiteX82" fmla="*/ 9307 w 10000"/>
                <a:gd name="connsiteY82" fmla="*/ 6001 h 10739"/>
                <a:gd name="connsiteX83" fmla="*/ 9154 w 10000"/>
                <a:gd name="connsiteY83" fmla="*/ 6229 h 10739"/>
                <a:gd name="connsiteX84" fmla="*/ 9345 w 10000"/>
                <a:gd name="connsiteY84" fmla="*/ 6141 h 10739"/>
                <a:gd name="connsiteX85" fmla="*/ 9313 w 10000"/>
                <a:gd name="connsiteY85" fmla="*/ 6236 h 10739"/>
                <a:gd name="connsiteX86" fmla="*/ 9171 w 10000"/>
                <a:gd name="connsiteY86" fmla="*/ 6297 h 10739"/>
                <a:gd name="connsiteX87" fmla="*/ 8674 w 10000"/>
                <a:gd name="connsiteY87" fmla="*/ 6939 h 10739"/>
                <a:gd name="connsiteX88" fmla="*/ 8560 w 10000"/>
                <a:gd name="connsiteY88" fmla="*/ 7038 h 10739"/>
                <a:gd name="connsiteX89" fmla="*/ 8762 w 10000"/>
                <a:gd name="connsiteY89" fmla="*/ 6977 h 10739"/>
                <a:gd name="connsiteX90" fmla="*/ 8625 w 10000"/>
                <a:gd name="connsiteY90" fmla="*/ 7193 h 10739"/>
                <a:gd name="connsiteX91" fmla="*/ 8096 w 10000"/>
                <a:gd name="connsiteY91" fmla="*/ 7581 h 10739"/>
                <a:gd name="connsiteX92" fmla="*/ 8085 w 10000"/>
                <a:gd name="connsiteY92" fmla="*/ 7695 h 10739"/>
                <a:gd name="connsiteX93" fmla="*/ 7605 w 10000"/>
                <a:gd name="connsiteY93" fmla="*/ 7995 h 10739"/>
                <a:gd name="connsiteX94" fmla="*/ 7469 w 10000"/>
                <a:gd name="connsiteY94" fmla="*/ 8204 h 10739"/>
                <a:gd name="connsiteX95" fmla="*/ 6705 w 10000"/>
                <a:gd name="connsiteY95" fmla="*/ 8671 h 10739"/>
                <a:gd name="connsiteX96" fmla="*/ 6885 w 10000"/>
                <a:gd name="connsiteY96" fmla="*/ 8644 h 10739"/>
                <a:gd name="connsiteX97" fmla="*/ 6809 w 10000"/>
                <a:gd name="connsiteY97" fmla="*/ 8735 h 10739"/>
                <a:gd name="connsiteX98" fmla="*/ 6481 w 10000"/>
                <a:gd name="connsiteY98" fmla="*/ 8868 h 10739"/>
                <a:gd name="connsiteX99" fmla="*/ 6023 w 10000"/>
                <a:gd name="connsiteY99" fmla="*/ 9126 h 10739"/>
                <a:gd name="connsiteX100" fmla="*/ 5947 w 10000"/>
                <a:gd name="connsiteY100" fmla="*/ 9229 h 10739"/>
                <a:gd name="connsiteX101" fmla="*/ 5652 w 10000"/>
                <a:gd name="connsiteY101" fmla="*/ 9320 h 10739"/>
                <a:gd name="connsiteX102" fmla="*/ 5226 w 10000"/>
                <a:gd name="connsiteY102" fmla="*/ 9476 h 10739"/>
                <a:gd name="connsiteX103" fmla="*/ 4992 w 10000"/>
                <a:gd name="connsiteY103" fmla="*/ 9495 h 10739"/>
                <a:gd name="connsiteX104" fmla="*/ 5161 w 10000"/>
                <a:gd name="connsiteY104" fmla="*/ 9552 h 10739"/>
                <a:gd name="connsiteX105" fmla="*/ 4577 w 10000"/>
                <a:gd name="connsiteY105" fmla="*/ 9662 h 10739"/>
                <a:gd name="connsiteX106" fmla="*/ 3852 w 10000"/>
                <a:gd name="connsiteY106" fmla="*/ 9799 h 10739"/>
                <a:gd name="connsiteX107" fmla="*/ 3983 w 10000"/>
                <a:gd name="connsiteY107" fmla="*/ 9863 h 10739"/>
                <a:gd name="connsiteX108" fmla="*/ 3426 w 10000"/>
                <a:gd name="connsiteY108" fmla="*/ 9882 h 10739"/>
                <a:gd name="connsiteX109" fmla="*/ 2499 w 10000"/>
                <a:gd name="connsiteY109" fmla="*/ 9943 h 10739"/>
                <a:gd name="connsiteX110" fmla="*/ 2024 w 10000"/>
                <a:gd name="connsiteY110" fmla="*/ 9943 h 10739"/>
                <a:gd name="connsiteX111" fmla="*/ 1398 w 10000"/>
                <a:gd name="connsiteY111" fmla="*/ 10661 h 10739"/>
                <a:gd name="connsiteX112" fmla="*/ 1767 w 10000"/>
                <a:gd name="connsiteY112" fmla="*/ 9908 h 10739"/>
                <a:gd name="connsiteX113" fmla="*/ 1538 w 10000"/>
                <a:gd name="connsiteY113" fmla="*/ 9692 h 10739"/>
                <a:gd name="connsiteX114" fmla="*/ 1473 w 10000"/>
                <a:gd name="connsiteY114" fmla="*/ 9525 h 10739"/>
                <a:gd name="connsiteX115" fmla="*/ 1397 w 10000"/>
                <a:gd name="connsiteY115" fmla="*/ 9442 h 10739"/>
                <a:gd name="connsiteX0" fmla="*/ 1397 w 10000"/>
                <a:gd name="connsiteY0" fmla="*/ 9442 h 10739"/>
                <a:gd name="connsiteX1" fmla="*/ 1304 w 10000"/>
                <a:gd name="connsiteY1" fmla="*/ 9297 h 10739"/>
                <a:gd name="connsiteX2" fmla="*/ 1064 w 10000"/>
                <a:gd name="connsiteY2" fmla="*/ 9115 h 10739"/>
                <a:gd name="connsiteX3" fmla="*/ 840 w 10000"/>
                <a:gd name="connsiteY3" fmla="*/ 8750 h 10739"/>
                <a:gd name="connsiteX4" fmla="*/ 627 w 10000"/>
                <a:gd name="connsiteY4" fmla="*/ 8549 h 10739"/>
                <a:gd name="connsiteX5" fmla="*/ 453 w 10000"/>
                <a:gd name="connsiteY5" fmla="*/ 8359 h 10739"/>
                <a:gd name="connsiteX6" fmla="*/ 267 w 10000"/>
                <a:gd name="connsiteY6" fmla="*/ 8097 h 10739"/>
                <a:gd name="connsiteX7" fmla="*/ 349 w 10000"/>
                <a:gd name="connsiteY7" fmla="*/ 8093 h 10739"/>
                <a:gd name="connsiteX8" fmla="*/ 338 w 10000"/>
                <a:gd name="connsiteY8" fmla="*/ 7873 h 10739"/>
                <a:gd name="connsiteX9" fmla="*/ 49 w 10000"/>
                <a:gd name="connsiteY9" fmla="*/ 7357 h 10739"/>
                <a:gd name="connsiteX10" fmla="*/ 136 w 10000"/>
                <a:gd name="connsiteY10" fmla="*/ 7341 h 10739"/>
                <a:gd name="connsiteX11" fmla="*/ 98 w 10000"/>
                <a:gd name="connsiteY11" fmla="*/ 7235 h 10739"/>
                <a:gd name="connsiteX12" fmla="*/ 93 w 10000"/>
                <a:gd name="connsiteY12" fmla="*/ 6935 h 10739"/>
                <a:gd name="connsiteX13" fmla="*/ 0 w 10000"/>
                <a:gd name="connsiteY13" fmla="*/ 6532 h 10739"/>
                <a:gd name="connsiteX14" fmla="*/ 120 w 10000"/>
                <a:gd name="connsiteY14" fmla="*/ 6430 h 10739"/>
                <a:gd name="connsiteX15" fmla="*/ 196 w 10000"/>
                <a:gd name="connsiteY15" fmla="*/ 6179 h 10739"/>
                <a:gd name="connsiteX16" fmla="*/ 300 w 10000"/>
                <a:gd name="connsiteY16" fmla="*/ 5735 h 10739"/>
                <a:gd name="connsiteX17" fmla="*/ 366 w 10000"/>
                <a:gd name="connsiteY17" fmla="*/ 5822 h 10739"/>
                <a:gd name="connsiteX18" fmla="*/ 567 w 10000"/>
                <a:gd name="connsiteY18" fmla="*/ 5442 h 10739"/>
                <a:gd name="connsiteX19" fmla="*/ 693 w 10000"/>
                <a:gd name="connsiteY19" fmla="*/ 5131 h 10739"/>
                <a:gd name="connsiteX20" fmla="*/ 944 w 10000"/>
                <a:gd name="connsiteY20" fmla="*/ 4945 h 10739"/>
                <a:gd name="connsiteX21" fmla="*/ 1189 w 10000"/>
                <a:gd name="connsiteY21" fmla="*/ 4622 h 10739"/>
                <a:gd name="connsiteX22" fmla="*/ 1468 w 10000"/>
                <a:gd name="connsiteY22" fmla="*/ 4185 h 10739"/>
                <a:gd name="connsiteX23" fmla="*/ 1451 w 10000"/>
                <a:gd name="connsiteY23" fmla="*/ 4322 h 10739"/>
                <a:gd name="connsiteX24" fmla="*/ 1560 w 10000"/>
                <a:gd name="connsiteY24" fmla="*/ 4212 h 10739"/>
                <a:gd name="connsiteX25" fmla="*/ 2019 w 10000"/>
                <a:gd name="connsiteY25" fmla="*/ 3726 h 10739"/>
                <a:gd name="connsiteX26" fmla="*/ 2073 w 10000"/>
                <a:gd name="connsiteY26" fmla="*/ 3764 h 10739"/>
                <a:gd name="connsiteX27" fmla="*/ 2362 w 10000"/>
                <a:gd name="connsiteY27" fmla="*/ 3422 h 10739"/>
                <a:gd name="connsiteX28" fmla="*/ 2548 w 10000"/>
                <a:gd name="connsiteY28" fmla="*/ 3350 h 10739"/>
                <a:gd name="connsiteX29" fmla="*/ 2946 w 10000"/>
                <a:gd name="connsiteY29" fmla="*/ 2981 h 10739"/>
                <a:gd name="connsiteX30" fmla="*/ 3213 w 10000"/>
                <a:gd name="connsiteY30" fmla="*/ 2814 h 10739"/>
                <a:gd name="connsiteX31" fmla="*/ 3497 w 10000"/>
                <a:gd name="connsiteY31" fmla="*/ 2662 h 10739"/>
                <a:gd name="connsiteX32" fmla="*/ 3759 w 10000"/>
                <a:gd name="connsiteY32" fmla="*/ 2438 h 10739"/>
                <a:gd name="connsiteX33" fmla="*/ 3721 w 10000"/>
                <a:gd name="connsiteY33" fmla="*/ 2590 h 10739"/>
                <a:gd name="connsiteX34" fmla="*/ 4479 w 10000"/>
                <a:gd name="connsiteY34" fmla="*/ 2157 h 10739"/>
                <a:gd name="connsiteX35" fmla="*/ 4403 w 10000"/>
                <a:gd name="connsiteY35" fmla="*/ 2298 h 10739"/>
                <a:gd name="connsiteX36" fmla="*/ 4768 w 10000"/>
                <a:gd name="connsiteY36" fmla="*/ 2066 h 10739"/>
                <a:gd name="connsiteX37" fmla="*/ 5259 w 10000"/>
                <a:gd name="connsiteY37" fmla="*/ 1747 h 10739"/>
                <a:gd name="connsiteX38" fmla="*/ 5597 w 10000"/>
                <a:gd name="connsiteY38" fmla="*/ 1614 h 10739"/>
                <a:gd name="connsiteX39" fmla="*/ 5581 w 10000"/>
                <a:gd name="connsiteY39" fmla="*/ 1701 h 10739"/>
                <a:gd name="connsiteX40" fmla="*/ 5827 w 10000"/>
                <a:gd name="connsiteY40" fmla="*/ 1523 h 10739"/>
                <a:gd name="connsiteX41" fmla="*/ 6285 w 10000"/>
                <a:gd name="connsiteY41" fmla="*/ 1280 h 10739"/>
                <a:gd name="connsiteX42" fmla="*/ 6618 w 10000"/>
                <a:gd name="connsiteY42" fmla="*/ 1079 h 10739"/>
                <a:gd name="connsiteX43" fmla="*/ 6563 w 10000"/>
                <a:gd name="connsiteY43" fmla="*/ 1238 h 10739"/>
                <a:gd name="connsiteX44" fmla="*/ 7125 w 10000"/>
                <a:gd name="connsiteY44" fmla="*/ 847 h 10739"/>
                <a:gd name="connsiteX45" fmla="*/ 7420 w 10000"/>
                <a:gd name="connsiteY45" fmla="*/ 752 h 10739"/>
                <a:gd name="connsiteX46" fmla="*/ 7638 w 10000"/>
                <a:gd name="connsiteY46" fmla="*/ 627 h 10739"/>
                <a:gd name="connsiteX47" fmla="*/ 7649 w 10000"/>
                <a:gd name="connsiteY47" fmla="*/ 725 h 10739"/>
                <a:gd name="connsiteX48" fmla="*/ 8243 w 10000"/>
                <a:gd name="connsiteY48" fmla="*/ 482 h 10739"/>
                <a:gd name="connsiteX49" fmla="*/ 8445 w 10000"/>
                <a:gd name="connsiteY49" fmla="*/ 353 h 10739"/>
                <a:gd name="connsiteX50" fmla="*/ 8522 w 10000"/>
                <a:gd name="connsiteY50" fmla="*/ 418 h 10739"/>
                <a:gd name="connsiteX51" fmla="*/ 9258 w 10000"/>
                <a:gd name="connsiteY51" fmla="*/ 0 h 10739"/>
                <a:gd name="connsiteX52" fmla="*/ 9389 w 10000"/>
                <a:gd name="connsiteY52" fmla="*/ 251 h 10739"/>
                <a:gd name="connsiteX53" fmla="*/ 9362 w 10000"/>
                <a:gd name="connsiteY53" fmla="*/ 562 h 10739"/>
                <a:gd name="connsiteX54" fmla="*/ 9531 w 10000"/>
                <a:gd name="connsiteY54" fmla="*/ 517 h 10739"/>
                <a:gd name="connsiteX55" fmla="*/ 9449 w 10000"/>
                <a:gd name="connsiteY55" fmla="*/ 661 h 10739"/>
                <a:gd name="connsiteX56" fmla="*/ 9553 w 10000"/>
                <a:gd name="connsiteY56" fmla="*/ 938 h 10739"/>
                <a:gd name="connsiteX57" fmla="*/ 9553 w 10000"/>
                <a:gd name="connsiteY57" fmla="*/ 1250 h 10739"/>
                <a:gd name="connsiteX58" fmla="*/ 9689 w 10000"/>
                <a:gd name="connsiteY58" fmla="*/ 1189 h 10739"/>
                <a:gd name="connsiteX59" fmla="*/ 9705 w 10000"/>
                <a:gd name="connsiteY59" fmla="*/ 1417 h 10739"/>
                <a:gd name="connsiteX60" fmla="*/ 9711 w 10000"/>
                <a:gd name="connsiteY60" fmla="*/ 1656 h 10739"/>
                <a:gd name="connsiteX61" fmla="*/ 9765 w 10000"/>
                <a:gd name="connsiteY61" fmla="*/ 1793 h 10739"/>
                <a:gd name="connsiteX62" fmla="*/ 9684 w 10000"/>
                <a:gd name="connsiteY62" fmla="*/ 2199 h 10739"/>
                <a:gd name="connsiteX63" fmla="*/ 9885 w 10000"/>
                <a:gd name="connsiteY63" fmla="*/ 2051 h 10739"/>
                <a:gd name="connsiteX64" fmla="*/ 9864 w 10000"/>
                <a:gd name="connsiteY64" fmla="*/ 2472 h 10739"/>
                <a:gd name="connsiteX65" fmla="*/ 9798 w 10000"/>
                <a:gd name="connsiteY65" fmla="*/ 2727 h 10739"/>
                <a:gd name="connsiteX66" fmla="*/ 9798 w 10000"/>
                <a:gd name="connsiteY66" fmla="*/ 2814 h 10739"/>
                <a:gd name="connsiteX67" fmla="*/ 9684 w 10000"/>
                <a:gd name="connsiteY67" fmla="*/ 3156 h 10739"/>
                <a:gd name="connsiteX68" fmla="*/ 9820 w 10000"/>
                <a:gd name="connsiteY68" fmla="*/ 3099 h 10739"/>
                <a:gd name="connsiteX69" fmla="*/ 9951 w 10000"/>
                <a:gd name="connsiteY69" fmla="*/ 3270 h 10739"/>
                <a:gd name="connsiteX70" fmla="*/ 9956 w 10000"/>
                <a:gd name="connsiteY70" fmla="*/ 3551 h 10739"/>
                <a:gd name="connsiteX71" fmla="*/ 9896 w 10000"/>
                <a:gd name="connsiteY71" fmla="*/ 3699 h 10739"/>
                <a:gd name="connsiteX72" fmla="*/ 9995 w 10000"/>
                <a:gd name="connsiteY72" fmla="*/ 3726 h 10739"/>
                <a:gd name="connsiteX73" fmla="*/ 9956 w 10000"/>
                <a:gd name="connsiteY73" fmla="*/ 4011 h 10739"/>
                <a:gd name="connsiteX74" fmla="*/ 9776 w 10000"/>
                <a:gd name="connsiteY74" fmla="*/ 4531 h 10739"/>
                <a:gd name="connsiteX75" fmla="*/ 9967 w 10000"/>
                <a:gd name="connsiteY75" fmla="*/ 4299 h 10739"/>
                <a:gd name="connsiteX76" fmla="*/ 9962 w 10000"/>
                <a:gd name="connsiteY76" fmla="*/ 4520 h 10739"/>
                <a:gd name="connsiteX77" fmla="*/ 9749 w 10000"/>
                <a:gd name="connsiteY77" fmla="*/ 4953 h 10739"/>
                <a:gd name="connsiteX78" fmla="*/ 9493 w 10000"/>
                <a:gd name="connsiteY78" fmla="*/ 5344 h 10739"/>
                <a:gd name="connsiteX79" fmla="*/ 9733 w 10000"/>
                <a:gd name="connsiteY79" fmla="*/ 5207 h 10739"/>
                <a:gd name="connsiteX80" fmla="*/ 9607 w 10000"/>
                <a:gd name="connsiteY80" fmla="*/ 5435 h 10739"/>
                <a:gd name="connsiteX81" fmla="*/ 9411 w 10000"/>
                <a:gd name="connsiteY81" fmla="*/ 5788 h 10739"/>
                <a:gd name="connsiteX82" fmla="*/ 9307 w 10000"/>
                <a:gd name="connsiteY82" fmla="*/ 6001 h 10739"/>
                <a:gd name="connsiteX83" fmla="*/ 9154 w 10000"/>
                <a:gd name="connsiteY83" fmla="*/ 6229 h 10739"/>
                <a:gd name="connsiteX84" fmla="*/ 9345 w 10000"/>
                <a:gd name="connsiteY84" fmla="*/ 6141 h 10739"/>
                <a:gd name="connsiteX85" fmla="*/ 9313 w 10000"/>
                <a:gd name="connsiteY85" fmla="*/ 6236 h 10739"/>
                <a:gd name="connsiteX86" fmla="*/ 9171 w 10000"/>
                <a:gd name="connsiteY86" fmla="*/ 6297 h 10739"/>
                <a:gd name="connsiteX87" fmla="*/ 8674 w 10000"/>
                <a:gd name="connsiteY87" fmla="*/ 6939 h 10739"/>
                <a:gd name="connsiteX88" fmla="*/ 8560 w 10000"/>
                <a:gd name="connsiteY88" fmla="*/ 7038 h 10739"/>
                <a:gd name="connsiteX89" fmla="*/ 8762 w 10000"/>
                <a:gd name="connsiteY89" fmla="*/ 6977 h 10739"/>
                <a:gd name="connsiteX90" fmla="*/ 8625 w 10000"/>
                <a:gd name="connsiteY90" fmla="*/ 7193 h 10739"/>
                <a:gd name="connsiteX91" fmla="*/ 8096 w 10000"/>
                <a:gd name="connsiteY91" fmla="*/ 7581 h 10739"/>
                <a:gd name="connsiteX92" fmla="*/ 8085 w 10000"/>
                <a:gd name="connsiteY92" fmla="*/ 7695 h 10739"/>
                <a:gd name="connsiteX93" fmla="*/ 7605 w 10000"/>
                <a:gd name="connsiteY93" fmla="*/ 7995 h 10739"/>
                <a:gd name="connsiteX94" fmla="*/ 7469 w 10000"/>
                <a:gd name="connsiteY94" fmla="*/ 8204 h 10739"/>
                <a:gd name="connsiteX95" fmla="*/ 6705 w 10000"/>
                <a:gd name="connsiteY95" fmla="*/ 8671 h 10739"/>
                <a:gd name="connsiteX96" fmla="*/ 6885 w 10000"/>
                <a:gd name="connsiteY96" fmla="*/ 8644 h 10739"/>
                <a:gd name="connsiteX97" fmla="*/ 6809 w 10000"/>
                <a:gd name="connsiteY97" fmla="*/ 8735 h 10739"/>
                <a:gd name="connsiteX98" fmla="*/ 6481 w 10000"/>
                <a:gd name="connsiteY98" fmla="*/ 8868 h 10739"/>
                <a:gd name="connsiteX99" fmla="*/ 6023 w 10000"/>
                <a:gd name="connsiteY99" fmla="*/ 9126 h 10739"/>
                <a:gd name="connsiteX100" fmla="*/ 5947 w 10000"/>
                <a:gd name="connsiteY100" fmla="*/ 9229 h 10739"/>
                <a:gd name="connsiteX101" fmla="*/ 5652 w 10000"/>
                <a:gd name="connsiteY101" fmla="*/ 9320 h 10739"/>
                <a:gd name="connsiteX102" fmla="*/ 5226 w 10000"/>
                <a:gd name="connsiteY102" fmla="*/ 9476 h 10739"/>
                <a:gd name="connsiteX103" fmla="*/ 4992 w 10000"/>
                <a:gd name="connsiteY103" fmla="*/ 9495 h 10739"/>
                <a:gd name="connsiteX104" fmla="*/ 5161 w 10000"/>
                <a:gd name="connsiteY104" fmla="*/ 9552 h 10739"/>
                <a:gd name="connsiteX105" fmla="*/ 4577 w 10000"/>
                <a:gd name="connsiteY105" fmla="*/ 9662 h 10739"/>
                <a:gd name="connsiteX106" fmla="*/ 3852 w 10000"/>
                <a:gd name="connsiteY106" fmla="*/ 9799 h 10739"/>
                <a:gd name="connsiteX107" fmla="*/ 3983 w 10000"/>
                <a:gd name="connsiteY107" fmla="*/ 9863 h 10739"/>
                <a:gd name="connsiteX108" fmla="*/ 3426 w 10000"/>
                <a:gd name="connsiteY108" fmla="*/ 9882 h 10739"/>
                <a:gd name="connsiteX109" fmla="*/ 2499 w 10000"/>
                <a:gd name="connsiteY109" fmla="*/ 9943 h 10739"/>
                <a:gd name="connsiteX110" fmla="*/ 2024 w 10000"/>
                <a:gd name="connsiteY110" fmla="*/ 9943 h 10739"/>
                <a:gd name="connsiteX111" fmla="*/ 1398 w 10000"/>
                <a:gd name="connsiteY111" fmla="*/ 10661 h 10739"/>
                <a:gd name="connsiteX112" fmla="*/ 1767 w 10000"/>
                <a:gd name="connsiteY112" fmla="*/ 9908 h 10739"/>
                <a:gd name="connsiteX113" fmla="*/ 1538 w 10000"/>
                <a:gd name="connsiteY113" fmla="*/ 9692 h 10739"/>
                <a:gd name="connsiteX114" fmla="*/ 1473 w 10000"/>
                <a:gd name="connsiteY114" fmla="*/ 9525 h 10739"/>
                <a:gd name="connsiteX115" fmla="*/ 1397 w 10000"/>
                <a:gd name="connsiteY115" fmla="*/ 9442 h 10739"/>
                <a:gd name="connsiteX0" fmla="*/ 1397 w 10000"/>
                <a:gd name="connsiteY0" fmla="*/ 9442 h 10739"/>
                <a:gd name="connsiteX1" fmla="*/ 1304 w 10000"/>
                <a:gd name="connsiteY1" fmla="*/ 9297 h 10739"/>
                <a:gd name="connsiteX2" fmla="*/ 1064 w 10000"/>
                <a:gd name="connsiteY2" fmla="*/ 9115 h 10739"/>
                <a:gd name="connsiteX3" fmla="*/ 840 w 10000"/>
                <a:gd name="connsiteY3" fmla="*/ 8750 h 10739"/>
                <a:gd name="connsiteX4" fmla="*/ 627 w 10000"/>
                <a:gd name="connsiteY4" fmla="*/ 8549 h 10739"/>
                <a:gd name="connsiteX5" fmla="*/ 453 w 10000"/>
                <a:gd name="connsiteY5" fmla="*/ 8359 h 10739"/>
                <a:gd name="connsiteX6" fmla="*/ 267 w 10000"/>
                <a:gd name="connsiteY6" fmla="*/ 8097 h 10739"/>
                <a:gd name="connsiteX7" fmla="*/ 349 w 10000"/>
                <a:gd name="connsiteY7" fmla="*/ 8093 h 10739"/>
                <a:gd name="connsiteX8" fmla="*/ 338 w 10000"/>
                <a:gd name="connsiteY8" fmla="*/ 7873 h 10739"/>
                <a:gd name="connsiteX9" fmla="*/ 49 w 10000"/>
                <a:gd name="connsiteY9" fmla="*/ 7357 h 10739"/>
                <a:gd name="connsiteX10" fmla="*/ 136 w 10000"/>
                <a:gd name="connsiteY10" fmla="*/ 7341 h 10739"/>
                <a:gd name="connsiteX11" fmla="*/ 98 w 10000"/>
                <a:gd name="connsiteY11" fmla="*/ 7235 h 10739"/>
                <a:gd name="connsiteX12" fmla="*/ 93 w 10000"/>
                <a:gd name="connsiteY12" fmla="*/ 6935 h 10739"/>
                <a:gd name="connsiteX13" fmla="*/ 0 w 10000"/>
                <a:gd name="connsiteY13" fmla="*/ 6532 h 10739"/>
                <a:gd name="connsiteX14" fmla="*/ 120 w 10000"/>
                <a:gd name="connsiteY14" fmla="*/ 6430 h 10739"/>
                <a:gd name="connsiteX15" fmla="*/ 196 w 10000"/>
                <a:gd name="connsiteY15" fmla="*/ 6179 h 10739"/>
                <a:gd name="connsiteX16" fmla="*/ 300 w 10000"/>
                <a:gd name="connsiteY16" fmla="*/ 5735 h 10739"/>
                <a:gd name="connsiteX17" fmla="*/ 366 w 10000"/>
                <a:gd name="connsiteY17" fmla="*/ 5822 h 10739"/>
                <a:gd name="connsiteX18" fmla="*/ 567 w 10000"/>
                <a:gd name="connsiteY18" fmla="*/ 5442 h 10739"/>
                <a:gd name="connsiteX19" fmla="*/ 693 w 10000"/>
                <a:gd name="connsiteY19" fmla="*/ 5131 h 10739"/>
                <a:gd name="connsiteX20" fmla="*/ 944 w 10000"/>
                <a:gd name="connsiteY20" fmla="*/ 4945 h 10739"/>
                <a:gd name="connsiteX21" fmla="*/ 1189 w 10000"/>
                <a:gd name="connsiteY21" fmla="*/ 4622 h 10739"/>
                <a:gd name="connsiteX22" fmla="*/ 1468 w 10000"/>
                <a:gd name="connsiteY22" fmla="*/ 4185 h 10739"/>
                <a:gd name="connsiteX23" fmla="*/ 1451 w 10000"/>
                <a:gd name="connsiteY23" fmla="*/ 4322 h 10739"/>
                <a:gd name="connsiteX24" fmla="*/ 1560 w 10000"/>
                <a:gd name="connsiteY24" fmla="*/ 4212 h 10739"/>
                <a:gd name="connsiteX25" fmla="*/ 2019 w 10000"/>
                <a:gd name="connsiteY25" fmla="*/ 3726 h 10739"/>
                <a:gd name="connsiteX26" fmla="*/ 2073 w 10000"/>
                <a:gd name="connsiteY26" fmla="*/ 3764 h 10739"/>
                <a:gd name="connsiteX27" fmla="*/ 2362 w 10000"/>
                <a:gd name="connsiteY27" fmla="*/ 3422 h 10739"/>
                <a:gd name="connsiteX28" fmla="*/ 2548 w 10000"/>
                <a:gd name="connsiteY28" fmla="*/ 3350 h 10739"/>
                <a:gd name="connsiteX29" fmla="*/ 2946 w 10000"/>
                <a:gd name="connsiteY29" fmla="*/ 2981 h 10739"/>
                <a:gd name="connsiteX30" fmla="*/ 3213 w 10000"/>
                <a:gd name="connsiteY30" fmla="*/ 2814 h 10739"/>
                <a:gd name="connsiteX31" fmla="*/ 3497 w 10000"/>
                <a:gd name="connsiteY31" fmla="*/ 2662 h 10739"/>
                <a:gd name="connsiteX32" fmla="*/ 3759 w 10000"/>
                <a:gd name="connsiteY32" fmla="*/ 2438 h 10739"/>
                <a:gd name="connsiteX33" fmla="*/ 3721 w 10000"/>
                <a:gd name="connsiteY33" fmla="*/ 2590 h 10739"/>
                <a:gd name="connsiteX34" fmla="*/ 4479 w 10000"/>
                <a:gd name="connsiteY34" fmla="*/ 2157 h 10739"/>
                <a:gd name="connsiteX35" fmla="*/ 4403 w 10000"/>
                <a:gd name="connsiteY35" fmla="*/ 2298 h 10739"/>
                <a:gd name="connsiteX36" fmla="*/ 4768 w 10000"/>
                <a:gd name="connsiteY36" fmla="*/ 2066 h 10739"/>
                <a:gd name="connsiteX37" fmla="*/ 5259 w 10000"/>
                <a:gd name="connsiteY37" fmla="*/ 1747 h 10739"/>
                <a:gd name="connsiteX38" fmla="*/ 5597 w 10000"/>
                <a:gd name="connsiteY38" fmla="*/ 1614 h 10739"/>
                <a:gd name="connsiteX39" fmla="*/ 5581 w 10000"/>
                <a:gd name="connsiteY39" fmla="*/ 1701 h 10739"/>
                <a:gd name="connsiteX40" fmla="*/ 5827 w 10000"/>
                <a:gd name="connsiteY40" fmla="*/ 1523 h 10739"/>
                <a:gd name="connsiteX41" fmla="*/ 6285 w 10000"/>
                <a:gd name="connsiteY41" fmla="*/ 1280 h 10739"/>
                <a:gd name="connsiteX42" fmla="*/ 6618 w 10000"/>
                <a:gd name="connsiteY42" fmla="*/ 1079 h 10739"/>
                <a:gd name="connsiteX43" fmla="*/ 6563 w 10000"/>
                <a:gd name="connsiteY43" fmla="*/ 1238 h 10739"/>
                <a:gd name="connsiteX44" fmla="*/ 7125 w 10000"/>
                <a:gd name="connsiteY44" fmla="*/ 847 h 10739"/>
                <a:gd name="connsiteX45" fmla="*/ 7420 w 10000"/>
                <a:gd name="connsiteY45" fmla="*/ 752 h 10739"/>
                <a:gd name="connsiteX46" fmla="*/ 7638 w 10000"/>
                <a:gd name="connsiteY46" fmla="*/ 627 h 10739"/>
                <a:gd name="connsiteX47" fmla="*/ 7649 w 10000"/>
                <a:gd name="connsiteY47" fmla="*/ 725 h 10739"/>
                <a:gd name="connsiteX48" fmla="*/ 8243 w 10000"/>
                <a:gd name="connsiteY48" fmla="*/ 482 h 10739"/>
                <a:gd name="connsiteX49" fmla="*/ 8445 w 10000"/>
                <a:gd name="connsiteY49" fmla="*/ 353 h 10739"/>
                <a:gd name="connsiteX50" fmla="*/ 8522 w 10000"/>
                <a:gd name="connsiteY50" fmla="*/ 418 h 10739"/>
                <a:gd name="connsiteX51" fmla="*/ 9258 w 10000"/>
                <a:gd name="connsiteY51" fmla="*/ 0 h 10739"/>
                <a:gd name="connsiteX52" fmla="*/ 9389 w 10000"/>
                <a:gd name="connsiteY52" fmla="*/ 251 h 10739"/>
                <a:gd name="connsiteX53" fmla="*/ 9362 w 10000"/>
                <a:gd name="connsiteY53" fmla="*/ 562 h 10739"/>
                <a:gd name="connsiteX54" fmla="*/ 9531 w 10000"/>
                <a:gd name="connsiteY54" fmla="*/ 517 h 10739"/>
                <a:gd name="connsiteX55" fmla="*/ 9449 w 10000"/>
                <a:gd name="connsiteY55" fmla="*/ 661 h 10739"/>
                <a:gd name="connsiteX56" fmla="*/ 9553 w 10000"/>
                <a:gd name="connsiteY56" fmla="*/ 938 h 10739"/>
                <a:gd name="connsiteX57" fmla="*/ 9553 w 10000"/>
                <a:gd name="connsiteY57" fmla="*/ 1250 h 10739"/>
                <a:gd name="connsiteX58" fmla="*/ 9689 w 10000"/>
                <a:gd name="connsiteY58" fmla="*/ 1189 h 10739"/>
                <a:gd name="connsiteX59" fmla="*/ 9705 w 10000"/>
                <a:gd name="connsiteY59" fmla="*/ 1417 h 10739"/>
                <a:gd name="connsiteX60" fmla="*/ 9711 w 10000"/>
                <a:gd name="connsiteY60" fmla="*/ 1656 h 10739"/>
                <a:gd name="connsiteX61" fmla="*/ 9765 w 10000"/>
                <a:gd name="connsiteY61" fmla="*/ 1793 h 10739"/>
                <a:gd name="connsiteX62" fmla="*/ 9684 w 10000"/>
                <a:gd name="connsiteY62" fmla="*/ 2199 h 10739"/>
                <a:gd name="connsiteX63" fmla="*/ 9885 w 10000"/>
                <a:gd name="connsiteY63" fmla="*/ 2051 h 10739"/>
                <a:gd name="connsiteX64" fmla="*/ 9864 w 10000"/>
                <a:gd name="connsiteY64" fmla="*/ 2472 h 10739"/>
                <a:gd name="connsiteX65" fmla="*/ 9798 w 10000"/>
                <a:gd name="connsiteY65" fmla="*/ 2727 h 10739"/>
                <a:gd name="connsiteX66" fmla="*/ 9798 w 10000"/>
                <a:gd name="connsiteY66" fmla="*/ 2814 h 10739"/>
                <a:gd name="connsiteX67" fmla="*/ 9684 w 10000"/>
                <a:gd name="connsiteY67" fmla="*/ 3156 h 10739"/>
                <a:gd name="connsiteX68" fmla="*/ 9820 w 10000"/>
                <a:gd name="connsiteY68" fmla="*/ 3099 h 10739"/>
                <a:gd name="connsiteX69" fmla="*/ 9951 w 10000"/>
                <a:gd name="connsiteY69" fmla="*/ 3270 h 10739"/>
                <a:gd name="connsiteX70" fmla="*/ 9956 w 10000"/>
                <a:gd name="connsiteY70" fmla="*/ 3551 h 10739"/>
                <a:gd name="connsiteX71" fmla="*/ 9896 w 10000"/>
                <a:gd name="connsiteY71" fmla="*/ 3699 h 10739"/>
                <a:gd name="connsiteX72" fmla="*/ 9995 w 10000"/>
                <a:gd name="connsiteY72" fmla="*/ 3726 h 10739"/>
                <a:gd name="connsiteX73" fmla="*/ 9956 w 10000"/>
                <a:gd name="connsiteY73" fmla="*/ 4011 h 10739"/>
                <a:gd name="connsiteX74" fmla="*/ 9776 w 10000"/>
                <a:gd name="connsiteY74" fmla="*/ 4531 h 10739"/>
                <a:gd name="connsiteX75" fmla="*/ 9967 w 10000"/>
                <a:gd name="connsiteY75" fmla="*/ 4299 h 10739"/>
                <a:gd name="connsiteX76" fmla="*/ 9962 w 10000"/>
                <a:gd name="connsiteY76" fmla="*/ 4520 h 10739"/>
                <a:gd name="connsiteX77" fmla="*/ 9749 w 10000"/>
                <a:gd name="connsiteY77" fmla="*/ 4953 h 10739"/>
                <a:gd name="connsiteX78" fmla="*/ 9493 w 10000"/>
                <a:gd name="connsiteY78" fmla="*/ 5344 h 10739"/>
                <a:gd name="connsiteX79" fmla="*/ 9733 w 10000"/>
                <a:gd name="connsiteY79" fmla="*/ 5207 h 10739"/>
                <a:gd name="connsiteX80" fmla="*/ 9607 w 10000"/>
                <a:gd name="connsiteY80" fmla="*/ 5435 h 10739"/>
                <a:gd name="connsiteX81" fmla="*/ 9411 w 10000"/>
                <a:gd name="connsiteY81" fmla="*/ 5788 h 10739"/>
                <a:gd name="connsiteX82" fmla="*/ 9307 w 10000"/>
                <a:gd name="connsiteY82" fmla="*/ 6001 h 10739"/>
                <a:gd name="connsiteX83" fmla="*/ 9154 w 10000"/>
                <a:gd name="connsiteY83" fmla="*/ 6229 h 10739"/>
                <a:gd name="connsiteX84" fmla="*/ 9345 w 10000"/>
                <a:gd name="connsiteY84" fmla="*/ 6141 h 10739"/>
                <a:gd name="connsiteX85" fmla="*/ 9313 w 10000"/>
                <a:gd name="connsiteY85" fmla="*/ 6236 h 10739"/>
                <a:gd name="connsiteX86" fmla="*/ 9171 w 10000"/>
                <a:gd name="connsiteY86" fmla="*/ 6297 h 10739"/>
                <a:gd name="connsiteX87" fmla="*/ 8674 w 10000"/>
                <a:gd name="connsiteY87" fmla="*/ 6939 h 10739"/>
                <a:gd name="connsiteX88" fmla="*/ 8560 w 10000"/>
                <a:gd name="connsiteY88" fmla="*/ 7038 h 10739"/>
                <a:gd name="connsiteX89" fmla="*/ 8762 w 10000"/>
                <a:gd name="connsiteY89" fmla="*/ 6977 h 10739"/>
                <a:gd name="connsiteX90" fmla="*/ 8625 w 10000"/>
                <a:gd name="connsiteY90" fmla="*/ 7193 h 10739"/>
                <a:gd name="connsiteX91" fmla="*/ 8096 w 10000"/>
                <a:gd name="connsiteY91" fmla="*/ 7581 h 10739"/>
                <a:gd name="connsiteX92" fmla="*/ 8085 w 10000"/>
                <a:gd name="connsiteY92" fmla="*/ 7695 h 10739"/>
                <a:gd name="connsiteX93" fmla="*/ 7605 w 10000"/>
                <a:gd name="connsiteY93" fmla="*/ 7995 h 10739"/>
                <a:gd name="connsiteX94" fmla="*/ 7469 w 10000"/>
                <a:gd name="connsiteY94" fmla="*/ 8204 h 10739"/>
                <a:gd name="connsiteX95" fmla="*/ 6705 w 10000"/>
                <a:gd name="connsiteY95" fmla="*/ 8671 h 10739"/>
                <a:gd name="connsiteX96" fmla="*/ 6885 w 10000"/>
                <a:gd name="connsiteY96" fmla="*/ 8644 h 10739"/>
                <a:gd name="connsiteX97" fmla="*/ 6809 w 10000"/>
                <a:gd name="connsiteY97" fmla="*/ 8735 h 10739"/>
                <a:gd name="connsiteX98" fmla="*/ 6481 w 10000"/>
                <a:gd name="connsiteY98" fmla="*/ 8868 h 10739"/>
                <a:gd name="connsiteX99" fmla="*/ 6023 w 10000"/>
                <a:gd name="connsiteY99" fmla="*/ 9126 h 10739"/>
                <a:gd name="connsiteX100" fmla="*/ 5947 w 10000"/>
                <a:gd name="connsiteY100" fmla="*/ 9229 h 10739"/>
                <a:gd name="connsiteX101" fmla="*/ 5652 w 10000"/>
                <a:gd name="connsiteY101" fmla="*/ 9320 h 10739"/>
                <a:gd name="connsiteX102" fmla="*/ 5226 w 10000"/>
                <a:gd name="connsiteY102" fmla="*/ 9476 h 10739"/>
                <a:gd name="connsiteX103" fmla="*/ 4992 w 10000"/>
                <a:gd name="connsiteY103" fmla="*/ 9495 h 10739"/>
                <a:gd name="connsiteX104" fmla="*/ 5161 w 10000"/>
                <a:gd name="connsiteY104" fmla="*/ 9552 h 10739"/>
                <a:gd name="connsiteX105" fmla="*/ 4577 w 10000"/>
                <a:gd name="connsiteY105" fmla="*/ 9662 h 10739"/>
                <a:gd name="connsiteX106" fmla="*/ 3852 w 10000"/>
                <a:gd name="connsiteY106" fmla="*/ 9799 h 10739"/>
                <a:gd name="connsiteX107" fmla="*/ 3983 w 10000"/>
                <a:gd name="connsiteY107" fmla="*/ 9863 h 10739"/>
                <a:gd name="connsiteX108" fmla="*/ 3426 w 10000"/>
                <a:gd name="connsiteY108" fmla="*/ 9882 h 10739"/>
                <a:gd name="connsiteX109" fmla="*/ 2499 w 10000"/>
                <a:gd name="connsiteY109" fmla="*/ 9943 h 10739"/>
                <a:gd name="connsiteX110" fmla="*/ 2024 w 10000"/>
                <a:gd name="connsiteY110" fmla="*/ 9943 h 10739"/>
                <a:gd name="connsiteX111" fmla="*/ 1398 w 10000"/>
                <a:gd name="connsiteY111" fmla="*/ 10661 h 10739"/>
                <a:gd name="connsiteX112" fmla="*/ 1767 w 10000"/>
                <a:gd name="connsiteY112" fmla="*/ 9908 h 10739"/>
                <a:gd name="connsiteX113" fmla="*/ 1538 w 10000"/>
                <a:gd name="connsiteY113" fmla="*/ 9692 h 10739"/>
                <a:gd name="connsiteX114" fmla="*/ 1473 w 10000"/>
                <a:gd name="connsiteY114" fmla="*/ 9525 h 10739"/>
                <a:gd name="connsiteX115" fmla="*/ 1397 w 10000"/>
                <a:gd name="connsiteY115" fmla="*/ 9442 h 10739"/>
                <a:gd name="connsiteX0" fmla="*/ 1397 w 10000"/>
                <a:gd name="connsiteY0" fmla="*/ 9442 h 10739"/>
                <a:gd name="connsiteX1" fmla="*/ 1304 w 10000"/>
                <a:gd name="connsiteY1" fmla="*/ 9297 h 10739"/>
                <a:gd name="connsiteX2" fmla="*/ 1064 w 10000"/>
                <a:gd name="connsiteY2" fmla="*/ 9115 h 10739"/>
                <a:gd name="connsiteX3" fmla="*/ 840 w 10000"/>
                <a:gd name="connsiteY3" fmla="*/ 8750 h 10739"/>
                <a:gd name="connsiteX4" fmla="*/ 627 w 10000"/>
                <a:gd name="connsiteY4" fmla="*/ 8549 h 10739"/>
                <a:gd name="connsiteX5" fmla="*/ 453 w 10000"/>
                <a:gd name="connsiteY5" fmla="*/ 8359 h 10739"/>
                <a:gd name="connsiteX6" fmla="*/ 267 w 10000"/>
                <a:gd name="connsiteY6" fmla="*/ 8097 h 10739"/>
                <a:gd name="connsiteX7" fmla="*/ 349 w 10000"/>
                <a:gd name="connsiteY7" fmla="*/ 8093 h 10739"/>
                <a:gd name="connsiteX8" fmla="*/ 338 w 10000"/>
                <a:gd name="connsiteY8" fmla="*/ 7873 h 10739"/>
                <a:gd name="connsiteX9" fmla="*/ 49 w 10000"/>
                <a:gd name="connsiteY9" fmla="*/ 7357 h 10739"/>
                <a:gd name="connsiteX10" fmla="*/ 136 w 10000"/>
                <a:gd name="connsiteY10" fmla="*/ 7341 h 10739"/>
                <a:gd name="connsiteX11" fmla="*/ 98 w 10000"/>
                <a:gd name="connsiteY11" fmla="*/ 7235 h 10739"/>
                <a:gd name="connsiteX12" fmla="*/ 93 w 10000"/>
                <a:gd name="connsiteY12" fmla="*/ 6935 h 10739"/>
                <a:gd name="connsiteX13" fmla="*/ 0 w 10000"/>
                <a:gd name="connsiteY13" fmla="*/ 6532 h 10739"/>
                <a:gd name="connsiteX14" fmla="*/ 120 w 10000"/>
                <a:gd name="connsiteY14" fmla="*/ 6430 h 10739"/>
                <a:gd name="connsiteX15" fmla="*/ 196 w 10000"/>
                <a:gd name="connsiteY15" fmla="*/ 6179 h 10739"/>
                <a:gd name="connsiteX16" fmla="*/ 300 w 10000"/>
                <a:gd name="connsiteY16" fmla="*/ 5735 h 10739"/>
                <a:gd name="connsiteX17" fmla="*/ 366 w 10000"/>
                <a:gd name="connsiteY17" fmla="*/ 5822 h 10739"/>
                <a:gd name="connsiteX18" fmla="*/ 567 w 10000"/>
                <a:gd name="connsiteY18" fmla="*/ 5442 h 10739"/>
                <a:gd name="connsiteX19" fmla="*/ 693 w 10000"/>
                <a:gd name="connsiteY19" fmla="*/ 5131 h 10739"/>
                <a:gd name="connsiteX20" fmla="*/ 944 w 10000"/>
                <a:gd name="connsiteY20" fmla="*/ 4945 h 10739"/>
                <a:gd name="connsiteX21" fmla="*/ 1189 w 10000"/>
                <a:gd name="connsiteY21" fmla="*/ 4622 h 10739"/>
                <a:gd name="connsiteX22" fmla="*/ 1468 w 10000"/>
                <a:gd name="connsiteY22" fmla="*/ 4185 h 10739"/>
                <a:gd name="connsiteX23" fmla="*/ 1451 w 10000"/>
                <a:gd name="connsiteY23" fmla="*/ 4322 h 10739"/>
                <a:gd name="connsiteX24" fmla="*/ 1560 w 10000"/>
                <a:gd name="connsiteY24" fmla="*/ 4212 h 10739"/>
                <a:gd name="connsiteX25" fmla="*/ 2019 w 10000"/>
                <a:gd name="connsiteY25" fmla="*/ 3726 h 10739"/>
                <a:gd name="connsiteX26" fmla="*/ 2073 w 10000"/>
                <a:gd name="connsiteY26" fmla="*/ 3764 h 10739"/>
                <a:gd name="connsiteX27" fmla="*/ 2362 w 10000"/>
                <a:gd name="connsiteY27" fmla="*/ 3422 h 10739"/>
                <a:gd name="connsiteX28" fmla="*/ 2548 w 10000"/>
                <a:gd name="connsiteY28" fmla="*/ 3350 h 10739"/>
                <a:gd name="connsiteX29" fmla="*/ 2946 w 10000"/>
                <a:gd name="connsiteY29" fmla="*/ 2981 h 10739"/>
                <a:gd name="connsiteX30" fmla="*/ 3213 w 10000"/>
                <a:gd name="connsiteY30" fmla="*/ 2814 h 10739"/>
                <a:gd name="connsiteX31" fmla="*/ 3497 w 10000"/>
                <a:gd name="connsiteY31" fmla="*/ 2662 h 10739"/>
                <a:gd name="connsiteX32" fmla="*/ 3759 w 10000"/>
                <a:gd name="connsiteY32" fmla="*/ 2438 h 10739"/>
                <a:gd name="connsiteX33" fmla="*/ 3721 w 10000"/>
                <a:gd name="connsiteY33" fmla="*/ 2590 h 10739"/>
                <a:gd name="connsiteX34" fmla="*/ 4479 w 10000"/>
                <a:gd name="connsiteY34" fmla="*/ 2157 h 10739"/>
                <a:gd name="connsiteX35" fmla="*/ 4403 w 10000"/>
                <a:gd name="connsiteY35" fmla="*/ 2298 h 10739"/>
                <a:gd name="connsiteX36" fmla="*/ 4768 w 10000"/>
                <a:gd name="connsiteY36" fmla="*/ 2066 h 10739"/>
                <a:gd name="connsiteX37" fmla="*/ 5259 w 10000"/>
                <a:gd name="connsiteY37" fmla="*/ 1747 h 10739"/>
                <a:gd name="connsiteX38" fmla="*/ 5597 w 10000"/>
                <a:gd name="connsiteY38" fmla="*/ 1614 h 10739"/>
                <a:gd name="connsiteX39" fmla="*/ 5581 w 10000"/>
                <a:gd name="connsiteY39" fmla="*/ 1701 h 10739"/>
                <a:gd name="connsiteX40" fmla="*/ 5827 w 10000"/>
                <a:gd name="connsiteY40" fmla="*/ 1523 h 10739"/>
                <a:gd name="connsiteX41" fmla="*/ 6285 w 10000"/>
                <a:gd name="connsiteY41" fmla="*/ 1280 h 10739"/>
                <a:gd name="connsiteX42" fmla="*/ 6618 w 10000"/>
                <a:gd name="connsiteY42" fmla="*/ 1079 h 10739"/>
                <a:gd name="connsiteX43" fmla="*/ 6563 w 10000"/>
                <a:gd name="connsiteY43" fmla="*/ 1238 h 10739"/>
                <a:gd name="connsiteX44" fmla="*/ 7125 w 10000"/>
                <a:gd name="connsiteY44" fmla="*/ 847 h 10739"/>
                <a:gd name="connsiteX45" fmla="*/ 7420 w 10000"/>
                <a:gd name="connsiteY45" fmla="*/ 752 h 10739"/>
                <a:gd name="connsiteX46" fmla="*/ 7638 w 10000"/>
                <a:gd name="connsiteY46" fmla="*/ 627 h 10739"/>
                <a:gd name="connsiteX47" fmla="*/ 7649 w 10000"/>
                <a:gd name="connsiteY47" fmla="*/ 725 h 10739"/>
                <a:gd name="connsiteX48" fmla="*/ 8243 w 10000"/>
                <a:gd name="connsiteY48" fmla="*/ 482 h 10739"/>
                <a:gd name="connsiteX49" fmla="*/ 8445 w 10000"/>
                <a:gd name="connsiteY49" fmla="*/ 353 h 10739"/>
                <a:gd name="connsiteX50" fmla="*/ 8522 w 10000"/>
                <a:gd name="connsiteY50" fmla="*/ 418 h 10739"/>
                <a:gd name="connsiteX51" fmla="*/ 9258 w 10000"/>
                <a:gd name="connsiteY51" fmla="*/ 0 h 10739"/>
                <a:gd name="connsiteX52" fmla="*/ 9389 w 10000"/>
                <a:gd name="connsiteY52" fmla="*/ 251 h 10739"/>
                <a:gd name="connsiteX53" fmla="*/ 9362 w 10000"/>
                <a:gd name="connsiteY53" fmla="*/ 562 h 10739"/>
                <a:gd name="connsiteX54" fmla="*/ 9531 w 10000"/>
                <a:gd name="connsiteY54" fmla="*/ 517 h 10739"/>
                <a:gd name="connsiteX55" fmla="*/ 9449 w 10000"/>
                <a:gd name="connsiteY55" fmla="*/ 661 h 10739"/>
                <a:gd name="connsiteX56" fmla="*/ 9553 w 10000"/>
                <a:gd name="connsiteY56" fmla="*/ 938 h 10739"/>
                <a:gd name="connsiteX57" fmla="*/ 9553 w 10000"/>
                <a:gd name="connsiteY57" fmla="*/ 1250 h 10739"/>
                <a:gd name="connsiteX58" fmla="*/ 9689 w 10000"/>
                <a:gd name="connsiteY58" fmla="*/ 1189 h 10739"/>
                <a:gd name="connsiteX59" fmla="*/ 9705 w 10000"/>
                <a:gd name="connsiteY59" fmla="*/ 1417 h 10739"/>
                <a:gd name="connsiteX60" fmla="*/ 9711 w 10000"/>
                <a:gd name="connsiteY60" fmla="*/ 1656 h 10739"/>
                <a:gd name="connsiteX61" fmla="*/ 9765 w 10000"/>
                <a:gd name="connsiteY61" fmla="*/ 1793 h 10739"/>
                <a:gd name="connsiteX62" fmla="*/ 9684 w 10000"/>
                <a:gd name="connsiteY62" fmla="*/ 2199 h 10739"/>
                <a:gd name="connsiteX63" fmla="*/ 9885 w 10000"/>
                <a:gd name="connsiteY63" fmla="*/ 2051 h 10739"/>
                <a:gd name="connsiteX64" fmla="*/ 9864 w 10000"/>
                <a:gd name="connsiteY64" fmla="*/ 2472 h 10739"/>
                <a:gd name="connsiteX65" fmla="*/ 9798 w 10000"/>
                <a:gd name="connsiteY65" fmla="*/ 2727 h 10739"/>
                <a:gd name="connsiteX66" fmla="*/ 9798 w 10000"/>
                <a:gd name="connsiteY66" fmla="*/ 2814 h 10739"/>
                <a:gd name="connsiteX67" fmla="*/ 9684 w 10000"/>
                <a:gd name="connsiteY67" fmla="*/ 3156 h 10739"/>
                <a:gd name="connsiteX68" fmla="*/ 9820 w 10000"/>
                <a:gd name="connsiteY68" fmla="*/ 3099 h 10739"/>
                <a:gd name="connsiteX69" fmla="*/ 9951 w 10000"/>
                <a:gd name="connsiteY69" fmla="*/ 3270 h 10739"/>
                <a:gd name="connsiteX70" fmla="*/ 9956 w 10000"/>
                <a:gd name="connsiteY70" fmla="*/ 3551 h 10739"/>
                <a:gd name="connsiteX71" fmla="*/ 9896 w 10000"/>
                <a:gd name="connsiteY71" fmla="*/ 3699 h 10739"/>
                <a:gd name="connsiteX72" fmla="*/ 9995 w 10000"/>
                <a:gd name="connsiteY72" fmla="*/ 3726 h 10739"/>
                <a:gd name="connsiteX73" fmla="*/ 9956 w 10000"/>
                <a:gd name="connsiteY73" fmla="*/ 4011 h 10739"/>
                <a:gd name="connsiteX74" fmla="*/ 9776 w 10000"/>
                <a:gd name="connsiteY74" fmla="*/ 4531 h 10739"/>
                <a:gd name="connsiteX75" fmla="*/ 9967 w 10000"/>
                <a:gd name="connsiteY75" fmla="*/ 4299 h 10739"/>
                <a:gd name="connsiteX76" fmla="*/ 9962 w 10000"/>
                <a:gd name="connsiteY76" fmla="*/ 4520 h 10739"/>
                <a:gd name="connsiteX77" fmla="*/ 9749 w 10000"/>
                <a:gd name="connsiteY77" fmla="*/ 4953 h 10739"/>
                <a:gd name="connsiteX78" fmla="*/ 9493 w 10000"/>
                <a:gd name="connsiteY78" fmla="*/ 5344 h 10739"/>
                <a:gd name="connsiteX79" fmla="*/ 9733 w 10000"/>
                <a:gd name="connsiteY79" fmla="*/ 5207 h 10739"/>
                <a:gd name="connsiteX80" fmla="*/ 9607 w 10000"/>
                <a:gd name="connsiteY80" fmla="*/ 5435 h 10739"/>
                <a:gd name="connsiteX81" fmla="*/ 9411 w 10000"/>
                <a:gd name="connsiteY81" fmla="*/ 5788 h 10739"/>
                <a:gd name="connsiteX82" fmla="*/ 9307 w 10000"/>
                <a:gd name="connsiteY82" fmla="*/ 6001 h 10739"/>
                <a:gd name="connsiteX83" fmla="*/ 9154 w 10000"/>
                <a:gd name="connsiteY83" fmla="*/ 6229 h 10739"/>
                <a:gd name="connsiteX84" fmla="*/ 9345 w 10000"/>
                <a:gd name="connsiteY84" fmla="*/ 6141 h 10739"/>
                <a:gd name="connsiteX85" fmla="*/ 9313 w 10000"/>
                <a:gd name="connsiteY85" fmla="*/ 6236 h 10739"/>
                <a:gd name="connsiteX86" fmla="*/ 9171 w 10000"/>
                <a:gd name="connsiteY86" fmla="*/ 6297 h 10739"/>
                <a:gd name="connsiteX87" fmla="*/ 8674 w 10000"/>
                <a:gd name="connsiteY87" fmla="*/ 6939 h 10739"/>
                <a:gd name="connsiteX88" fmla="*/ 8560 w 10000"/>
                <a:gd name="connsiteY88" fmla="*/ 7038 h 10739"/>
                <a:gd name="connsiteX89" fmla="*/ 8762 w 10000"/>
                <a:gd name="connsiteY89" fmla="*/ 6977 h 10739"/>
                <a:gd name="connsiteX90" fmla="*/ 8625 w 10000"/>
                <a:gd name="connsiteY90" fmla="*/ 7193 h 10739"/>
                <a:gd name="connsiteX91" fmla="*/ 8096 w 10000"/>
                <a:gd name="connsiteY91" fmla="*/ 7581 h 10739"/>
                <a:gd name="connsiteX92" fmla="*/ 8085 w 10000"/>
                <a:gd name="connsiteY92" fmla="*/ 7695 h 10739"/>
                <a:gd name="connsiteX93" fmla="*/ 7605 w 10000"/>
                <a:gd name="connsiteY93" fmla="*/ 7995 h 10739"/>
                <a:gd name="connsiteX94" fmla="*/ 7469 w 10000"/>
                <a:gd name="connsiteY94" fmla="*/ 8204 h 10739"/>
                <a:gd name="connsiteX95" fmla="*/ 6705 w 10000"/>
                <a:gd name="connsiteY95" fmla="*/ 8671 h 10739"/>
                <a:gd name="connsiteX96" fmla="*/ 6885 w 10000"/>
                <a:gd name="connsiteY96" fmla="*/ 8644 h 10739"/>
                <a:gd name="connsiteX97" fmla="*/ 6809 w 10000"/>
                <a:gd name="connsiteY97" fmla="*/ 8735 h 10739"/>
                <a:gd name="connsiteX98" fmla="*/ 6481 w 10000"/>
                <a:gd name="connsiteY98" fmla="*/ 8868 h 10739"/>
                <a:gd name="connsiteX99" fmla="*/ 6023 w 10000"/>
                <a:gd name="connsiteY99" fmla="*/ 9126 h 10739"/>
                <a:gd name="connsiteX100" fmla="*/ 5947 w 10000"/>
                <a:gd name="connsiteY100" fmla="*/ 9229 h 10739"/>
                <a:gd name="connsiteX101" fmla="*/ 5652 w 10000"/>
                <a:gd name="connsiteY101" fmla="*/ 9320 h 10739"/>
                <a:gd name="connsiteX102" fmla="*/ 5226 w 10000"/>
                <a:gd name="connsiteY102" fmla="*/ 9476 h 10739"/>
                <a:gd name="connsiteX103" fmla="*/ 4992 w 10000"/>
                <a:gd name="connsiteY103" fmla="*/ 9495 h 10739"/>
                <a:gd name="connsiteX104" fmla="*/ 5161 w 10000"/>
                <a:gd name="connsiteY104" fmla="*/ 9552 h 10739"/>
                <a:gd name="connsiteX105" fmla="*/ 4577 w 10000"/>
                <a:gd name="connsiteY105" fmla="*/ 9662 h 10739"/>
                <a:gd name="connsiteX106" fmla="*/ 3852 w 10000"/>
                <a:gd name="connsiteY106" fmla="*/ 9799 h 10739"/>
                <a:gd name="connsiteX107" fmla="*/ 3983 w 10000"/>
                <a:gd name="connsiteY107" fmla="*/ 9863 h 10739"/>
                <a:gd name="connsiteX108" fmla="*/ 3426 w 10000"/>
                <a:gd name="connsiteY108" fmla="*/ 9882 h 10739"/>
                <a:gd name="connsiteX109" fmla="*/ 2499 w 10000"/>
                <a:gd name="connsiteY109" fmla="*/ 9943 h 10739"/>
                <a:gd name="connsiteX110" fmla="*/ 2024 w 10000"/>
                <a:gd name="connsiteY110" fmla="*/ 9943 h 10739"/>
                <a:gd name="connsiteX111" fmla="*/ 1398 w 10000"/>
                <a:gd name="connsiteY111" fmla="*/ 10661 h 10739"/>
                <a:gd name="connsiteX112" fmla="*/ 1767 w 10000"/>
                <a:gd name="connsiteY112" fmla="*/ 9908 h 10739"/>
                <a:gd name="connsiteX113" fmla="*/ 1538 w 10000"/>
                <a:gd name="connsiteY113" fmla="*/ 9692 h 10739"/>
                <a:gd name="connsiteX114" fmla="*/ 1473 w 10000"/>
                <a:gd name="connsiteY114" fmla="*/ 9525 h 10739"/>
                <a:gd name="connsiteX115" fmla="*/ 1397 w 10000"/>
                <a:gd name="connsiteY115" fmla="*/ 9442 h 10739"/>
                <a:gd name="connsiteX0" fmla="*/ 1397 w 10000"/>
                <a:gd name="connsiteY0" fmla="*/ 9442 h 10758"/>
                <a:gd name="connsiteX1" fmla="*/ 1304 w 10000"/>
                <a:gd name="connsiteY1" fmla="*/ 9297 h 10758"/>
                <a:gd name="connsiteX2" fmla="*/ 1064 w 10000"/>
                <a:gd name="connsiteY2" fmla="*/ 9115 h 10758"/>
                <a:gd name="connsiteX3" fmla="*/ 840 w 10000"/>
                <a:gd name="connsiteY3" fmla="*/ 8750 h 10758"/>
                <a:gd name="connsiteX4" fmla="*/ 627 w 10000"/>
                <a:gd name="connsiteY4" fmla="*/ 8549 h 10758"/>
                <a:gd name="connsiteX5" fmla="*/ 453 w 10000"/>
                <a:gd name="connsiteY5" fmla="*/ 8359 h 10758"/>
                <a:gd name="connsiteX6" fmla="*/ 267 w 10000"/>
                <a:gd name="connsiteY6" fmla="*/ 8097 h 10758"/>
                <a:gd name="connsiteX7" fmla="*/ 349 w 10000"/>
                <a:gd name="connsiteY7" fmla="*/ 8093 h 10758"/>
                <a:gd name="connsiteX8" fmla="*/ 338 w 10000"/>
                <a:gd name="connsiteY8" fmla="*/ 7873 h 10758"/>
                <a:gd name="connsiteX9" fmla="*/ 49 w 10000"/>
                <a:gd name="connsiteY9" fmla="*/ 7357 h 10758"/>
                <a:gd name="connsiteX10" fmla="*/ 136 w 10000"/>
                <a:gd name="connsiteY10" fmla="*/ 7341 h 10758"/>
                <a:gd name="connsiteX11" fmla="*/ 98 w 10000"/>
                <a:gd name="connsiteY11" fmla="*/ 7235 h 10758"/>
                <a:gd name="connsiteX12" fmla="*/ 93 w 10000"/>
                <a:gd name="connsiteY12" fmla="*/ 6935 h 10758"/>
                <a:gd name="connsiteX13" fmla="*/ 0 w 10000"/>
                <a:gd name="connsiteY13" fmla="*/ 6532 h 10758"/>
                <a:gd name="connsiteX14" fmla="*/ 120 w 10000"/>
                <a:gd name="connsiteY14" fmla="*/ 6430 h 10758"/>
                <a:gd name="connsiteX15" fmla="*/ 196 w 10000"/>
                <a:gd name="connsiteY15" fmla="*/ 6179 h 10758"/>
                <a:gd name="connsiteX16" fmla="*/ 300 w 10000"/>
                <a:gd name="connsiteY16" fmla="*/ 5735 h 10758"/>
                <a:gd name="connsiteX17" fmla="*/ 366 w 10000"/>
                <a:gd name="connsiteY17" fmla="*/ 5822 h 10758"/>
                <a:gd name="connsiteX18" fmla="*/ 567 w 10000"/>
                <a:gd name="connsiteY18" fmla="*/ 5442 h 10758"/>
                <a:gd name="connsiteX19" fmla="*/ 693 w 10000"/>
                <a:gd name="connsiteY19" fmla="*/ 5131 h 10758"/>
                <a:gd name="connsiteX20" fmla="*/ 944 w 10000"/>
                <a:gd name="connsiteY20" fmla="*/ 4945 h 10758"/>
                <a:gd name="connsiteX21" fmla="*/ 1189 w 10000"/>
                <a:gd name="connsiteY21" fmla="*/ 4622 h 10758"/>
                <a:gd name="connsiteX22" fmla="*/ 1468 w 10000"/>
                <a:gd name="connsiteY22" fmla="*/ 4185 h 10758"/>
                <a:gd name="connsiteX23" fmla="*/ 1451 w 10000"/>
                <a:gd name="connsiteY23" fmla="*/ 4322 h 10758"/>
                <a:gd name="connsiteX24" fmla="*/ 1560 w 10000"/>
                <a:gd name="connsiteY24" fmla="*/ 4212 h 10758"/>
                <a:gd name="connsiteX25" fmla="*/ 2019 w 10000"/>
                <a:gd name="connsiteY25" fmla="*/ 3726 h 10758"/>
                <a:gd name="connsiteX26" fmla="*/ 2073 w 10000"/>
                <a:gd name="connsiteY26" fmla="*/ 3764 h 10758"/>
                <a:gd name="connsiteX27" fmla="*/ 2362 w 10000"/>
                <a:gd name="connsiteY27" fmla="*/ 3422 h 10758"/>
                <a:gd name="connsiteX28" fmla="*/ 2548 w 10000"/>
                <a:gd name="connsiteY28" fmla="*/ 3350 h 10758"/>
                <a:gd name="connsiteX29" fmla="*/ 2946 w 10000"/>
                <a:gd name="connsiteY29" fmla="*/ 2981 h 10758"/>
                <a:gd name="connsiteX30" fmla="*/ 3213 w 10000"/>
                <a:gd name="connsiteY30" fmla="*/ 2814 h 10758"/>
                <a:gd name="connsiteX31" fmla="*/ 3497 w 10000"/>
                <a:gd name="connsiteY31" fmla="*/ 2662 h 10758"/>
                <a:gd name="connsiteX32" fmla="*/ 3759 w 10000"/>
                <a:gd name="connsiteY32" fmla="*/ 2438 h 10758"/>
                <a:gd name="connsiteX33" fmla="*/ 3721 w 10000"/>
                <a:gd name="connsiteY33" fmla="*/ 2590 h 10758"/>
                <a:gd name="connsiteX34" fmla="*/ 4479 w 10000"/>
                <a:gd name="connsiteY34" fmla="*/ 2157 h 10758"/>
                <a:gd name="connsiteX35" fmla="*/ 4403 w 10000"/>
                <a:gd name="connsiteY35" fmla="*/ 2298 h 10758"/>
                <a:gd name="connsiteX36" fmla="*/ 4768 w 10000"/>
                <a:gd name="connsiteY36" fmla="*/ 2066 h 10758"/>
                <a:gd name="connsiteX37" fmla="*/ 5259 w 10000"/>
                <a:gd name="connsiteY37" fmla="*/ 1747 h 10758"/>
                <a:gd name="connsiteX38" fmla="*/ 5597 w 10000"/>
                <a:gd name="connsiteY38" fmla="*/ 1614 h 10758"/>
                <a:gd name="connsiteX39" fmla="*/ 5581 w 10000"/>
                <a:gd name="connsiteY39" fmla="*/ 1701 h 10758"/>
                <a:gd name="connsiteX40" fmla="*/ 5827 w 10000"/>
                <a:gd name="connsiteY40" fmla="*/ 1523 h 10758"/>
                <a:gd name="connsiteX41" fmla="*/ 6285 w 10000"/>
                <a:gd name="connsiteY41" fmla="*/ 1280 h 10758"/>
                <a:gd name="connsiteX42" fmla="*/ 6618 w 10000"/>
                <a:gd name="connsiteY42" fmla="*/ 1079 h 10758"/>
                <a:gd name="connsiteX43" fmla="*/ 6563 w 10000"/>
                <a:gd name="connsiteY43" fmla="*/ 1238 h 10758"/>
                <a:gd name="connsiteX44" fmla="*/ 7125 w 10000"/>
                <a:gd name="connsiteY44" fmla="*/ 847 h 10758"/>
                <a:gd name="connsiteX45" fmla="*/ 7420 w 10000"/>
                <a:gd name="connsiteY45" fmla="*/ 752 h 10758"/>
                <a:gd name="connsiteX46" fmla="*/ 7638 w 10000"/>
                <a:gd name="connsiteY46" fmla="*/ 627 h 10758"/>
                <a:gd name="connsiteX47" fmla="*/ 7649 w 10000"/>
                <a:gd name="connsiteY47" fmla="*/ 725 h 10758"/>
                <a:gd name="connsiteX48" fmla="*/ 8243 w 10000"/>
                <a:gd name="connsiteY48" fmla="*/ 482 h 10758"/>
                <a:gd name="connsiteX49" fmla="*/ 8445 w 10000"/>
                <a:gd name="connsiteY49" fmla="*/ 353 h 10758"/>
                <a:gd name="connsiteX50" fmla="*/ 8522 w 10000"/>
                <a:gd name="connsiteY50" fmla="*/ 418 h 10758"/>
                <a:gd name="connsiteX51" fmla="*/ 9258 w 10000"/>
                <a:gd name="connsiteY51" fmla="*/ 0 h 10758"/>
                <a:gd name="connsiteX52" fmla="*/ 9389 w 10000"/>
                <a:gd name="connsiteY52" fmla="*/ 251 h 10758"/>
                <a:gd name="connsiteX53" fmla="*/ 9362 w 10000"/>
                <a:gd name="connsiteY53" fmla="*/ 562 h 10758"/>
                <a:gd name="connsiteX54" fmla="*/ 9531 w 10000"/>
                <a:gd name="connsiteY54" fmla="*/ 517 h 10758"/>
                <a:gd name="connsiteX55" fmla="*/ 9449 w 10000"/>
                <a:gd name="connsiteY55" fmla="*/ 661 h 10758"/>
                <a:gd name="connsiteX56" fmla="*/ 9553 w 10000"/>
                <a:gd name="connsiteY56" fmla="*/ 938 h 10758"/>
                <a:gd name="connsiteX57" fmla="*/ 9553 w 10000"/>
                <a:gd name="connsiteY57" fmla="*/ 1250 h 10758"/>
                <a:gd name="connsiteX58" fmla="*/ 9689 w 10000"/>
                <a:gd name="connsiteY58" fmla="*/ 1189 h 10758"/>
                <a:gd name="connsiteX59" fmla="*/ 9705 w 10000"/>
                <a:gd name="connsiteY59" fmla="*/ 1417 h 10758"/>
                <a:gd name="connsiteX60" fmla="*/ 9711 w 10000"/>
                <a:gd name="connsiteY60" fmla="*/ 1656 h 10758"/>
                <a:gd name="connsiteX61" fmla="*/ 9765 w 10000"/>
                <a:gd name="connsiteY61" fmla="*/ 1793 h 10758"/>
                <a:gd name="connsiteX62" fmla="*/ 9684 w 10000"/>
                <a:gd name="connsiteY62" fmla="*/ 2199 h 10758"/>
                <a:gd name="connsiteX63" fmla="*/ 9885 w 10000"/>
                <a:gd name="connsiteY63" fmla="*/ 2051 h 10758"/>
                <a:gd name="connsiteX64" fmla="*/ 9864 w 10000"/>
                <a:gd name="connsiteY64" fmla="*/ 2472 h 10758"/>
                <a:gd name="connsiteX65" fmla="*/ 9798 w 10000"/>
                <a:gd name="connsiteY65" fmla="*/ 2727 h 10758"/>
                <a:gd name="connsiteX66" fmla="*/ 9798 w 10000"/>
                <a:gd name="connsiteY66" fmla="*/ 2814 h 10758"/>
                <a:gd name="connsiteX67" fmla="*/ 9684 w 10000"/>
                <a:gd name="connsiteY67" fmla="*/ 3156 h 10758"/>
                <a:gd name="connsiteX68" fmla="*/ 9820 w 10000"/>
                <a:gd name="connsiteY68" fmla="*/ 3099 h 10758"/>
                <a:gd name="connsiteX69" fmla="*/ 9951 w 10000"/>
                <a:gd name="connsiteY69" fmla="*/ 3270 h 10758"/>
                <a:gd name="connsiteX70" fmla="*/ 9956 w 10000"/>
                <a:gd name="connsiteY70" fmla="*/ 3551 h 10758"/>
                <a:gd name="connsiteX71" fmla="*/ 9896 w 10000"/>
                <a:gd name="connsiteY71" fmla="*/ 3699 h 10758"/>
                <a:gd name="connsiteX72" fmla="*/ 9995 w 10000"/>
                <a:gd name="connsiteY72" fmla="*/ 3726 h 10758"/>
                <a:gd name="connsiteX73" fmla="*/ 9956 w 10000"/>
                <a:gd name="connsiteY73" fmla="*/ 4011 h 10758"/>
                <a:gd name="connsiteX74" fmla="*/ 9776 w 10000"/>
                <a:gd name="connsiteY74" fmla="*/ 4531 h 10758"/>
                <a:gd name="connsiteX75" fmla="*/ 9967 w 10000"/>
                <a:gd name="connsiteY75" fmla="*/ 4299 h 10758"/>
                <a:gd name="connsiteX76" fmla="*/ 9962 w 10000"/>
                <a:gd name="connsiteY76" fmla="*/ 4520 h 10758"/>
                <a:gd name="connsiteX77" fmla="*/ 9749 w 10000"/>
                <a:gd name="connsiteY77" fmla="*/ 4953 h 10758"/>
                <a:gd name="connsiteX78" fmla="*/ 9493 w 10000"/>
                <a:gd name="connsiteY78" fmla="*/ 5344 h 10758"/>
                <a:gd name="connsiteX79" fmla="*/ 9733 w 10000"/>
                <a:gd name="connsiteY79" fmla="*/ 5207 h 10758"/>
                <a:gd name="connsiteX80" fmla="*/ 9607 w 10000"/>
                <a:gd name="connsiteY80" fmla="*/ 5435 h 10758"/>
                <a:gd name="connsiteX81" fmla="*/ 9411 w 10000"/>
                <a:gd name="connsiteY81" fmla="*/ 5788 h 10758"/>
                <a:gd name="connsiteX82" fmla="*/ 9307 w 10000"/>
                <a:gd name="connsiteY82" fmla="*/ 6001 h 10758"/>
                <a:gd name="connsiteX83" fmla="*/ 9154 w 10000"/>
                <a:gd name="connsiteY83" fmla="*/ 6229 h 10758"/>
                <a:gd name="connsiteX84" fmla="*/ 9345 w 10000"/>
                <a:gd name="connsiteY84" fmla="*/ 6141 h 10758"/>
                <a:gd name="connsiteX85" fmla="*/ 9313 w 10000"/>
                <a:gd name="connsiteY85" fmla="*/ 6236 h 10758"/>
                <a:gd name="connsiteX86" fmla="*/ 9171 w 10000"/>
                <a:gd name="connsiteY86" fmla="*/ 6297 h 10758"/>
                <a:gd name="connsiteX87" fmla="*/ 8674 w 10000"/>
                <a:gd name="connsiteY87" fmla="*/ 6939 h 10758"/>
                <a:gd name="connsiteX88" fmla="*/ 8560 w 10000"/>
                <a:gd name="connsiteY88" fmla="*/ 7038 h 10758"/>
                <a:gd name="connsiteX89" fmla="*/ 8762 w 10000"/>
                <a:gd name="connsiteY89" fmla="*/ 6977 h 10758"/>
                <a:gd name="connsiteX90" fmla="*/ 8625 w 10000"/>
                <a:gd name="connsiteY90" fmla="*/ 7193 h 10758"/>
                <a:gd name="connsiteX91" fmla="*/ 8096 w 10000"/>
                <a:gd name="connsiteY91" fmla="*/ 7581 h 10758"/>
                <a:gd name="connsiteX92" fmla="*/ 8085 w 10000"/>
                <a:gd name="connsiteY92" fmla="*/ 7695 h 10758"/>
                <a:gd name="connsiteX93" fmla="*/ 7605 w 10000"/>
                <a:gd name="connsiteY93" fmla="*/ 7995 h 10758"/>
                <a:gd name="connsiteX94" fmla="*/ 7469 w 10000"/>
                <a:gd name="connsiteY94" fmla="*/ 8204 h 10758"/>
                <a:gd name="connsiteX95" fmla="*/ 6705 w 10000"/>
                <a:gd name="connsiteY95" fmla="*/ 8671 h 10758"/>
                <a:gd name="connsiteX96" fmla="*/ 6885 w 10000"/>
                <a:gd name="connsiteY96" fmla="*/ 8644 h 10758"/>
                <a:gd name="connsiteX97" fmla="*/ 6809 w 10000"/>
                <a:gd name="connsiteY97" fmla="*/ 8735 h 10758"/>
                <a:gd name="connsiteX98" fmla="*/ 6481 w 10000"/>
                <a:gd name="connsiteY98" fmla="*/ 8868 h 10758"/>
                <a:gd name="connsiteX99" fmla="*/ 6023 w 10000"/>
                <a:gd name="connsiteY99" fmla="*/ 9126 h 10758"/>
                <a:gd name="connsiteX100" fmla="*/ 5947 w 10000"/>
                <a:gd name="connsiteY100" fmla="*/ 9229 h 10758"/>
                <a:gd name="connsiteX101" fmla="*/ 5652 w 10000"/>
                <a:gd name="connsiteY101" fmla="*/ 9320 h 10758"/>
                <a:gd name="connsiteX102" fmla="*/ 5226 w 10000"/>
                <a:gd name="connsiteY102" fmla="*/ 9476 h 10758"/>
                <a:gd name="connsiteX103" fmla="*/ 4992 w 10000"/>
                <a:gd name="connsiteY103" fmla="*/ 9495 h 10758"/>
                <a:gd name="connsiteX104" fmla="*/ 5161 w 10000"/>
                <a:gd name="connsiteY104" fmla="*/ 9552 h 10758"/>
                <a:gd name="connsiteX105" fmla="*/ 4577 w 10000"/>
                <a:gd name="connsiteY105" fmla="*/ 9662 h 10758"/>
                <a:gd name="connsiteX106" fmla="*/ 3852 w 10000"/>
                <a:gd name="connsiteY106" fmla="*/ 9799 h 10758"/>
                <a:gd name="connsiteX107" fmla="*/ 3983 w 10000"/>
                <a:gd name="connsiteY107" fmla="*/ 9863 h 10758"/>
                <a:gd name="connsiteX108" fmla="*/ 3426 w 10000"/>
                <a:gd name="connsiteY108" fmla="*/ 9882 h 10758"/>
                <a:gd name="connsiteX109" fmla="*/ 2499 w 10000"/>
                <a:gd name="connsiteY109" fmla="*/ 9943 h 10758"/>
                <a:gd name="connsiteX110" fmla="*/ 2024 w 10000"/>
                <a:gd name="connsiteY110" fmla="*/ 9943 h 10758"/>
                <a:gd name="connsiteX111" fmla="*/ 1398 w 10000"/>
                <a:gd name="connsiteY111" fmla="*/ 10661 h 10758"/>
                <a:gd name="connsiteX112" fmla="*/ 1767 w 10000"/>
                <a:gd name="connsiteY112" fmla="*/ 9908 h 10758"/>
                <a:gd name="connsiteX113" fmla="*/ 1538 w 10000"/>
                <a:gd name="connsiteY113" fmla="*/ 9692 h 10758"/>
                <a:gd name="connsiteX114" fmla="*/ 1473 w 10000"/>
                <a:gd name="connsiteY114" fmla="*/ 9525 h 10758"/>
                <a:gd name="connsiteX115" fmla="*/ 1397 w 10000"/>
                <a:gd name="connsiteY115" fmla="*/ 9442 h 10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0000" h="10758">
                  <a:moveTo>
                    <a:pt x="1397" y="9442"/>
                  </a:moveTo>
                  <a:cubicBezTo>
                    <a:pt x="1366" y="9394"/>
                    <a:pt x="1335" y="9345"/>
                    <a:pt x="1304" y="9297"/>
                  </a:cubicBezTo>
                  <a:lnTo>
                    <a:pt x="1064" y="9115"/>
                  </a:lnTo>
                  <a:lnTo>
                    <a:pt x="840" y="8750"/>
                  </a:lnTo>
                  <a:lnTo>
                    <a:pt x="627" y="8549"/>
                  </a:lnTo>
                  <a:lnTo>
                    <a:pt x="453" y="8359"/>
                  </a:lnTo>
                  <a:lnTo>
                    <a:pt x="267" y="8097"/>
                  </a:lnTo>
                  <a:cubicBezTo>
                    <a:pt x="294" y="8096"/>
                    <a:pt x="322" y="8094"/>
                    <a:pt x="349" y="8093"/>
                  </a:cubicBezTo>
                  <a:cubicBezTo>
                    <a:pt x="345" y="8020"/>
                    <a:pt x="342" y="7946"/>
                    <a:pt x="338" y="7873"/>
                  </a:cubicBezTo>
                  <a:lnTo>
                    <a:pt x="49" y="7357"/>
                  </a:lnTo>
                  <a:cubicBezTo>
                    <a:pt x="78" y="7352"/>
                    <a:pt x="107" y="7346"/>
                    <a:pt x="136" y="7341"/>
                  </a:cubicBezTo>
                  <a:cubicBezTo>
                    <a:pt x="123" y="7306"/>
                    <a:pt x="111" y="7270"/>
                    <a:pt x="98" y="7235"/>
                  </a:cubicBezTo>
                  <a:cubicBezTo>
                    <a:pt x="96" y="7135"/>
                    <a:pt x="95" y="7035"/>
                    <a:pt x="93" y="6935"/>
                  </a:cubicBezTo>
                  <a:cubicBezTo>
                    <a:pt x="62" y="6801"/>
                    <a:pt x="31" y="6666"/>
                    <a:pt x="0" y="6532"/>
                  </a:cubicBezTo>
                  <a:lnTo>
                    <a:pt x="120" y="6430"/>
                  </a:lnTo>
                  <a:cubicBezTo>
                    <a:pt x="145" y="6346"/>
                    <a:pt x="171" y="6263"/>
                    <a:pt x="196" y="6179"/>
                  </a:cubicBezTo>
                  <a:cubicBezTo>
                    <a:pt x="231" y="6031"/>
                    <a:pt x="265" y="5883"/>
                    <a:pt x="300" y="5735"/>
                  </a:cubicBezTo>
                  <a:lnTo>
                    <a:pt x="366" y="5822"/>
                  </a:lnTo>
                  <a:lnTo>
                    <a:pt x="567" y="5442"/>
                  </a:lnTo>
                  <a:lnTo>
                    <a:pt x="693" y="5131"/>
                  </a:lnTo>
                  <a:lnTo>
                    <a:pt x="944" y="4945"/>
                  </a:lnTo>
                  <a:lnTo>
                    <a:pt x="1189" y="4622"/>
                  </a:lnTo>
                  <a:lnTo>
                    <a:pt x="1468" y="4185"/>
                  </a:lnTo>
                  <a:cubicBezTo>
                    <a:pt x="1462" y="4231"/>
                    <a:pt x="1457" y="4276"/>
                    <a:pt x="1451" y="4322"/>
                  </a:cubicBezTo>
                  <a:cubicBezTo>
                    <a:pt x="1487" y="4285"/>
                    <a:pt x="1524" y="4249"/>
                    <a:pt x="1560" y="4212"/>
                  </a:cubicBezTo>
                  <a:lnTo>
                    <a:pt x="2019" y="3726"/>
                  </a:lnTo>
                  <a:cubicBezTo>
                    <a:pt x="2037" y="3739"/>
                    <a:pt x="2055" y="3751"/>
                    <a:pt x="2073" y="3764"/>
                  </a:cubicBezTo>
                  <a:lnTo>
                    <a:pt x="2362" y="3422"/>
                  </a:lnTo>
                  <a:lnTo>
                    <a:pt x="2548" y="3350"/>
                  </a:lnTo>
                  <a:lnTo>
                    <a:pt x="2946" y="2981"/>
                  </a:lnTo>
                  <a:lnTo>
                    <a:pt x="3213" y="2814"/>
                  </a:lnTo>
                  <a:lnTo>
                    <a:pt x="3497" y="2662"/>
                  </a:lnTo>
                  <a:lnTo>
                    <a:pt x="3759" y="2438"/>
                  </a:lnTo>
                  <a:cubicBezTo>
                    <a:pt x="3746" y="2489"/>
                    <a:pt x="3734" y="2539"/>
                    <a:pt x="3721" y="2590"/>
                  </a:cubicBezTo>
                  <a:lnTo>
                    <a:pt x="4479" y="2157"/>
                  </a:lnTo>
                  <a:cubicBezTo>
                    <a:pt x="4454" y="2204"/>
                    <a:pt x="4428" y="2251"/>
                    <a:pt x="4403" y="2298"/>
                  </a:cubicBezTo>
                  <a:lnTo>
                    <a:pt x="4768" y="2066"/>
                  </a:lnTo>
                  <a:lnTo>
                    <a:pt x="5259" y="1747"/>
                  </a:lnTo>
                  <a:lnTo>
                    <a:pt x="5597" y="1614"/>
                  </a:lnTo>
                  <a:cubicBezTo>
                    <a:pt x="5592" y="1643"/>
                    <a:pt x="5586" y="1672"/>
                    <a:pt x="5581" y="1701"/>
                  </a:cubicBezTo>
                  <a:lnTo>
                    <a:pt x="5827" y="1523"/>
                  </a:lnTo>
                  <a:lnTo>
                    <a:pt x="6285" y="1280"/>
                  </a:lnTo>
                  <a:lnTo>
                    <a:pt x="6618" y="1079"/>
                  </a:lnTo>
                  <a:cubicBezTo>
                    <a:pt x="6600" y="1132"/>
                    <a:pt x="6581" y="1185"/>
                    <a:pt x="6563" y="1238"/>
                  </a:cubicBezTo>
                  <a:lnTo>
                    <a:pt x="7125" y="847"/>
                  </a:lnTo>
                  <a:lnTo>
                    <a:pt x="7420" y="752"/>
                  </a:lnTo>
                  <a:lnTo>
                    <a:pt x="7638" y="627"/>
                  </a:lnTo>
                  <a:cubicBezTo>
                    <a:pt x="7642" y="660"/>
                    <a:pt x="7645" y="692"/>
                    <a:pt x="7649" y="725"/>
                  </a:cubicBezTo>
                  <a:lnTo>
                    <a:pt x="8243" y="482"/>
                  </a:lnTo>
                  <a:lnTo>
                    <a:pt x="8445" y="353"/>
                  </a:lnTo>
                  <a:lnTo>
                    <a:pt x="8522" y="418"/>
                  </a:lnTo>
                  <a:lnTo>
                    <a:pt x="9258" y="0"/>
                  </a:lnTo>
                  <a:lnTo>
                    <a:pt x="9389" y="251"/>
                  </a:lnTo>
                  <a:cubicBezTo>
                    <a:pt x="9380" y="355"/>
                    <a:pt x="9371" y="458"/>
                    <a:pt x="9362" y="562"/>
                  </a:cubicBezTo>
                  <a:lnTo>
                    <a:pt x="9531" y="517"/>
                  </a:lnTo>
                  <a:cubicBezTo>
                    <a:pt x="9504" y="565"/>
                    <a:pt x="9476" y="613"/>
                    <a:pt x="9449" y="661"/>
                  </a:cubicBezTo>
                  <a:cubicBezTo>
                    <a:pt x="9484" y="753"/>
                    <a:pt x="9518" y="846"/>
                    <a:pt x="9553" y="938"/>
                  </a:cubicBezTo>
                  <a:lnTo>
                    <a:pt x="9553" y="1250"/>
                  </a:lnTo>
                  <a:lnTo>
                    <a:pt x="9689" y="1189"/>
                  </a:lnTo>
                  <a:cubicBezTo>
                    <a:pt x="9694" y="1265"/>
                    <a:pt x="9700" y="1341"/>
                    <a:pt x="9705" y="1417"/>
                  </a:cubicBezTo>
                  <a:cubicBezTo>
                    <a:pt x="9707" y="1497"/>
                    <a:pt x="9709" y="1576"/>
                    <a:pt x="9711" y="1656"/>
                  </a:cubicBezTo>
                  <a:cubicBezTo>
                    <a:pt x="9729" y="1702"/>
                    <a:pt x="9747" y="1747"/>
                    <a:pt x="9765" y="1793"/>
                  </a:cubicBezTo>
                  <a:cubicBezTo>
                    <a:pt x="9738" y="1928"/>
                    <a:pt x="9711" y="2064"/>
                    <a:pt x="9684" y="2199"/>
                  </a:cubicBezTo>
                  <a:lnTo>
                    <a:pt x="9885" y="2051"/>
                  </a:lnTo>
                  <a:cubicBezTo>
                    <a:pt x="9878" y="2191"/>
                    <a:pt x="9871" y="2332"/>
                    <a:pt x="9864" y="2472"/>
                  </a:cubicBezTo>
                  <a:lnTo>
                    <a:pt x="9798" y="2727"/>
                  </a:lnTo>
                  <a:lnTo>
                    <a:pt x="9798" y="2814"/>
                  </a:lnTo>
                  <a:lnTo>
                    <a:pt x="9684" y="3156"/>
                  </a:lnTo>
                  <a:lnTo>
                    <a:pt x="9820" y="3099"/>
                  </a:lnTo>
                  <a:cubicBezTo>
                    <a:pt x="9864" y="3114"/>
                    <a:pt x="9929" y="3194"/>
                    <a:pt x="9951" y="3270"/>
                  </a:cubicBezTo>
                  <a:cubicBezTo>
                    <a:pt x="9967" y="3342"/>
                    <a:pt x="9962" y="3483"/>
                    <a:pt x="9956" y="3551"/>
                  </a:cubicBezTo>
                  <a:cubicBezTo>
                    <a:pt x="9945" y="3623"/>
                    <a:pt x="9891" y="3673"/>
                    <a:pt x="9896" y="3699"/>
                  </a:cubicBezTo>
                  <a:lnTo>
                    <a:pt x="9995" y="3726"/>
                  </a:lnTo>
                  <a:cubicBezTo>
                    <a:pt x="10000" y="3775"/>
                    <a:pt x="10000" y="3878"/>
                    <a:pt x="9956" y="4011"/>
                  </a:cubicBezTo>
                  <a:cubicBezTo>
                    <a:pt x="9913" y="4144"/>
                    <a:pt x="9776" y="4485"/>
                    <a:pt x="9776" y="4531"/>
                  </a:cubicBezTo>
                  <a:cubicBezTo>
                    <a:pt x="9840" y="4454"/>
                    <a:pt x="9903" y="4376"/>
                    <a:pt x="9967" y="4299"/>
                  </a:cubicBezTo>
                  <a:cubicBezTo>
                    <a:pt x="9965" y="4373"/>
                    <a:pt x="9964" y="4446"/>
                    <a:pt x="9962" y="4520"/>
                  </a:cubicBezTo>
                  <a:lnTo>
                    <a:pt x="9749" y="4953"/>
                  </a:lnTo>
                  <a:lnTo>
                    <a:pt x="9493" y="5344"/>
                  </a:lnTo>
                  <a:lnTo>
                    <a:pt x="9733" y="5207"/>
                  </a:lnTo>
                  <a:lnTo>
                    <a:pt x="9607" y="5435"/>
                  </a:lnTo>
                  <a:cubicBezTo>
                    <a:pt x="9542" y="5553"/>
                    <a:pt x="9476" y="5670"/>
                    <a:pt x="9411" y="5788"/>
                  </a:cubicBezTo>
                  <a:cubicBezTo>
                    <a:pt x="9376" y="5859"/>
                    <a:pt x="9342" y="5930"/>
                    <a:pt x="9307" y="6001"/>
                  </a:cubicBezTo>
                  <a:lnTo>
                    <a:pt x="9154" y="6229"/>
                  </a:lnTo>
                  <a:lnTo>
                    <a:pt x="9345" y="6141"/>
                  </a:lnTo>
                  <a:cubicBezTo>
                    <a:pt x="9334" y="6173"/>
                    <a:pt x="9324" y="6204"/>
                    <a:pt x="9313" y="6236"/>
                  </a:cubicBezTo>
                  <a:lnTo>
                    <a:pt x="9171" y="6297"/>
                  </a:lnTo>
                  <a:lnTo>
                    <a:pt x="8674" y="6939"/>
                  </a:lnTo>
                  <a:lnTo>
                    <a:pt x="8560" y="7038"/>
                  </a:lnTo>
                  <a:lnTo>
                    <a:pt x="8762" y="6977"/>
                  </a:lnTo>
                  <a:cubicBezTo>
                    <a:pt x="8716" y="7049"/>
                    <a:pt x="8671" y="7121"/>
                    <a:pt x="8625" y="7193"/>
                  </a:cubicBezTo>
                  <a:lnTo>
                    <a:pt x="8096" y="7581"/>
                  </a:lnTo>
                  <a:cubicBezTo>
                    <a:pt x="8092" y="7619"/>
                    <a:pt x="8089" y="7657"/>
                    <a:pt x="8085" y="7695"/>
                  </a:cubicBezTo>
                  <a:lnTo>
                    <a:pt x="7605" y="7995"/>
                  </a:lnTo>
                  <a:cubicBezTo>
                    <a:pt x="7560" y="8065"/>
                    <a:pt x="7514" y="8134"/>
                    <a:pt x="7469" y="8204"/>
                  </a:cubicBezTo>
                  <a:lnTo>
                    <a:pt x="6705" y="8671"/>
                  </a:lnTo>
                  <a:lnTo>
                    <a:pt x="6885" y="8644"/>
                  </a:lnTo>
                  <a:lnTo>
                    <a:pt x="6809" y="8735"/>
                  </a:lnTo>
                  <a:lnTo>
                    <a:pt x="6481" y="8868"/>
                  </a:lnTo>
                  <a:lnTo>
                    <a:pt x="6023" y="9126"/>
                  </a:lnTo>
                  <a:lnTo>
                    <a:pt x="5947" y="9229"/>
                  </a:lnTo>
                  <a:lnTo>
                    <a:pt x="5652" y="9320"/>
                  </a:lnTo>
                  <a:lnTo>
                    <a:pt x="5226" y="9476"/>
                  </a:lnTo>
                  <a:lnTo>
                    <a:pt x="4992" y="9495"/>
                  </a:lnTo>
                  <a:lnTo>
                    <a:pt x="5161" y="9552"/>
                  </a:lnTo>
                  <a:lnTo>
                    <a:pt x="4577" y="9662"/>
                  </a:lnTo>
                  <a:lnTo>
                    <a:pt x="3852" y="9799"/>
                  </a:lnTo>
                  <a:cubicBezTo>
                    <a:pt x="3896" y="9820"/>
                    <a:pt x="3939" y="9842"/>
                    <a:pt x="3983" y="9863"/>
                  </a:cubicBezTo>
                  <a:lnTo>
                    <a:pt x="3426" y="9882"/>
                  </a:lnTo>
                  <a:lnTo>
                    <a:pt x="2499" y="9943"/>
                  </a:lnTo>
                  <a:lnTo>
                    <a:pt x="2024" y="9943"/>
                  </a:lnTo>
                  <a:cubicBezTo>
                    <a:pt x="1776" y="10153"/>
                    <a:pt x="1725" y="10758"/>
                    <a:pt x="1398" y="10661"/>
                  </a:cubicBezTo>
                  <a:cubicBezTo>
                    <a:pt x="1071" y="10564"/>
                    <a:pt x="1730" y="10202"/>
                    <a:pt x="1767" y="9908"/>
                  </a:cubicBezTo>
                  <a:cubicBezTo>
                    <a:pt x="1745" y="9872"/>
                    <a:pt x="1560" y="9728"/>
                    <a:pt x="1538" y="9692"/>
                  </a:cubicBezTo>
                  <a:cubicBezTo>
                    <a:pt x="1516" y="9636"/>
                    <a:pt x="1495" y="9581"/>
                    <a:pt x="1473" y="9525"/>
                  </a:cubicBezTo>
                  <a:cubicBezTo>
                    <a:pt x="1448" y="9497"/>
                    <a:pt x="1422" y="9470"/>
                    <a:pt x="1397" y="9442"/>
                  </a:cubicBez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71" name="Freeform 70"/>
            <p:cNvSpPr/>
            <p:nvPr/>
          </p:nvSpPr>
          <p:spPr bwMode="gray">
            <a:xfrm>
              <a:off x="3963594" y="1540605"/>
              <a:ext cx="653350" cy="440386"/>
            </a:xfrm>
            <a:custGeom>
              <a:avLst/>
              <a:gdLst>
                <a:gd name="connsiteX0" fmla="*/ 0 w 296951"/>
                <a:gd name="connsiteY0" fmla="*/ 0 h 457195"/>
                <a:gd name="connsiteX1" fmla="*/ 296951 w 296951"/>
                <a:gd name="connsiteY1" fmla="*/ 0 h 457195"/>
                <a:gd name="connsiteX2" fmla="*/ 296951 w 296951"/>
                <a:gd name="connsiteY2" fmla="*/ 457195 h 457195"/>
                <a:gd name="connsiteX3" fmla="*/ 0 w 296951"/>
                <a:gd name="connsiteY3" fmla="*/ 457195 h 457195"/>
                <a:gd name="connsiteX4" fmla="*/ 0 w 296951"/>
                <a:gd name="connsiteY4" fmla="*/ 0 h 457195"/>
                <a:gd name="connsiteX0" fmla="*/ 0 w 296951"/>
                <a:gd name="connsiteY0" fmla="*/ 76202 h 533397"/>
                <a:gd name="connsiteX1" fmla="*/ 296951 w 296951"/>
                <a:gd name="connsiteY1" fmla="*/ 76202 h 533397"/>
                <a:gd name="connsiteX2" fmla="*/ 296951 w 296951"/>
                <a:gd name="connsiteY2" fmla="*/ 533397 h 533397"/>
                <a:gd name="connsiteX3" fmla="*/ 0 w 296951"/>
                <a:gd name="connsiteY3" fmla="*/ 533397 h 533397"/>
                <a:gd name="connsiteX4" fmla="*/ 0 w 296951"/>
                <a:gd name="connsiteY4" fmla="*/ 76202 h 533397"/>
                <a:gd name="connsiteX0" fmla="*/ 0 w 296951"/>
                <a:gd name="connsiteY0" fmla="*/ 109910 h 567105"/>
                <a:gd name="connsiteX1" fmla="*/ 296951 w 296951"/>
                <a:gd name="connsiteY1" fmla="*/ 109910 h 567105"/>
                <a:gd name="connsiteX2" fmla="*/ 296951 w 296951"/>
                <a:gd name="connsiteY2" fmla="*/ 567105 h 567105"/>
                <a:gd name="connsiteX3" fmla="*/ 0 w 296951"/>
                <a:gd name="connsiteY3" fmla="*/ 567105 h 567105"/>
                <a:gd name="connsiteX4" fmla="*/ 0 w 296951"/>
                <a:gd name="connsiteY4" fmla="*/ 109910 h 567105"/>
                <a:gd name="connsiteX0" fmla="*/ 0 w 296951"/>
                <a:gd name="connsiteY0" fmla="*/ 76202 h 533397"/>
                <a:gd name="connsiteX1" fmla="*/ 296951 w 296951"/>
                <a:gd name="connsiteY1" fmla="*/ 76202 h 533397"/>
                <a:gd name="connsiteX2" fmla="*/ 296951 w 296951"/>
                <a:gd name="connsiteY2" fmla="*/ 533397 h 533397"/>
                <a:gd name="connsiteX3" fmla="*/ 0 w 296951"/>
                <a:gd name="connsiteY3" fmla="*/ 533397 h 533397"/>
                <a:gd name="connsiteX4" fmla="*/ 0 w 296951"/>
                <a:gd name="connsiteY4" fmla="*/ 76202 h 533397"/>
                <a:gd name="connsiteX0" fmla="*/ 0 w 296951"/>
                <a:gd name="connsiteY0" fmla="*/ 76202 h 533397"/>
                <a:gd name="connsiteX1" fmla="*/ 256846 w 296951"/>
                <a:gd name="connsiteY1" fmla="*/ 76202 h 533397"/>
                <a:gd name="connsiteX2" fmla="*/ 296951 w 296951"/>
                <a:gd name="connsiteY2" fmla="*/ 533397 h 533397"/>
                <a:gd name="connsiteX3" fmla="*/ 0 w 296951"/>
                <a:gd name="connsiteY3" fmla="*/ 533397 h 533397"/>
                <a:gd name="connsiteX4" fmla="*/ 0 w 296951"/>
                <a:gd name="connsiteY4" fmla="*/ 76202 h 533397"/>
                <a:gd name="connsiteX0" fmla="*/ 28073 w 296951"/>
                <a:gd name="connsiteY0" fmla="*/ 76202 h 533397"/>
                <a:gd name="connsiteX1" fmla="*/ 256846 w 296951"/>
                <a:gd name="connsiteY1" fmla="*/ 76202 h 533397"/>
                <a:gd name="connsiteX2" fmla="*/ 296951 w 296951"/>
                <a:gd name="connsiteY2" fmla="*/ 533397 h 533397"/>
                <a:gd name="connsiteX3" fmla="*/ 0 w 296951"/>
                <a:gd name="connsiteY3" fmla="*/ 533397 h 533397"/>
                <a:gd name="connsiteX4" fmla="*/ 28073 w 296951"/>
                <a:gd name="connsiteY4" fmla="*/ 76202 h 533397"/>
                <a:gd name="connsiteX0" fmla="*/ 28073 w 296951"/>
                <a:gd name="connsiteY0" fmla="*/ 80213 h 537408"/>
                <a:gd name="connsiteX1" fmla="*/ 256846 w 296951"/>
                <a:gd name="connsiteY1" fmla="*/ 80213 h 537408"/>
                <a:gd name="connsiteX2" fmla="*/ 296951 w 296951"/>
                <a:gd name="connsiteY2" fmla="*/ 537408 h 537408"/>
                <a:gd name="connsiteX3" fmla="*/ 0 w 296951"/>
                <a:gd name="connsiteY3" fmla="*/ 537408 h 537408"/>
                <a:gd name="connsiteX4" fmla="*/ 28073 w 296951"/>
                <a:gd name="connsiteY4" fmla="*/ 80213 h 537408"/>
                <a:gd name="connsiteX0" fmla="*/ 28073 w 296951"/>
                <a:gd name="connsiteY0" fmla="*/ 80213 h 537408"/>
                <a:gd name="connsiteX1" fmla="*/ 256846 w 296951"/>
                <a:gd name="connsiteY1" fmla="*/ 80213 h 537408"/>
                <a:gd name="connsiteX2" fmla="*/ 260419 w 296951"/>
                <a:gd name="connsiteY2" fmla="*/ 128550 h 537408"/>
                <a:gd name="connsiteX3" fmla="*/ 296951 w 296951"/>
                <a:gd name="connsiteY3" fmla="*/ 537408 h 537408"/>
                <a:gd name="connsiteX4" fmla="*/ 0 w 296951"/>
                <a:gd name="connsiteY4" fmla="*/ 537408 h 537408"/>
                <a:gd name="connsiteX5" fmla="*/ 28073 w 296951"/>
                <a:gd name="connsiteY5" fmla="*/ 80213 h 537408"/>
                <a:gd name="connsiteX0" fmla="*/ 28073 w 296951"/>
                <a:gd name="connsiteY0" fmla="*/ 80213 h 537408"/>
                <a:gd name="connsiteX1" fmla="*/ 256846 w 296951"/>
                <a:gd name="connsiteY1" fmla="*/ 80213 h 537408"/>
                <a:gd name="connsiteX2" fmla="*/ 260419 w 296951"/>
                <a:gd name="connsiteY2" fmla="*/ 128550 h 537408"/>
                <a:gd name="connsiteX3" fmla="*/ 266387 w 296951"/>
                <a:gd name="connsiteY3" fmla="*/ 167347 h 537408"/>
                <a:gd name="connsiteX4" fmla="*/ 296951 w 296951"/>
                <a:gd name="connsiteY4" fmla="*/ 537408 h 537408"/>
                <a:gd name="connsiteX5" fmla="*/ 0 w 296951"/>
                <a:gd name="connsiteY5" fmla="*/ 537408 h 537408"/>
                <a:gd name="connsiteX6" fmla="*/ 28073 w 296951"/>
                <a:gd name="connsiteY6" fmla="*/ 80213 h 537408"/>
                <a:gd name="connsiteX0" fmla="*/ 28073 w 296951"/>
                <a:gd name="connsiteY0" fmla="*/ 80213 h 537408"/>
                <a:gd name="connsiteX1" fmla="*/ 256846 w 296951"/>
                <a:gd name="connsiteY1" fmla="*/ 80213 h 537408"/>
                <a:gd name="connsiteX2" fmla="*/ 260419 w 296951"/>
                <a:gd name="connsiteY2" fmla="*/ 128550 h 537408"/>
                <a:gd name="connsiteX3" fmla="*/ 266387 w 296951"/>
                <a:gd name="connsiteY3" fmla="*/ 167347 h 537408"/>
                <a:gd name="connsiteX4" fmla="*/ 266387 w 296951"/>
                <a:gd name="connsiteY4" fmla="*/ 203159 h 537408"/>
                <a:gd name="connsiteX5" fmla="*/ 296951 w 296951"/>
                <a:gd name="connsiteY5" fmla="*/ 537408 h 537408"/>
                <a:gd name="connsiteX6" fmla="*/ 0 w 296951"/>
                <a:gd name="connsiteY6" fmla="*/ 537408 h 537408"/>
                <a:gd name="connsiteX7" fmla="*/ 28073 w 296951"/>
                <a:gd name="connsiteY7" fmla="*/ 80213 h 537408"/>
                <a:gd name="connsiteX0" fmla="*/ 28073 w 296951"/>
                <a:gd name="connsiteY0" fmla="*/ 80213 h 537408"/>
                <a:gd name="connsiteX1" fmla="*/ 256846 w 296951"/>
                <a:gd name="connsiteY1" fmla="*/ 80213 h 537408"/>
                <a:gd name="connsiteX2" fmla="*/ 260419 w 296951"/>
                <a:gd name="connsiteY2" fmla="*/ 128550 h 537408"/>
                <a:gd name="connsiteX3" fmla="*/ 266387 w 296951"/>
                <a:gd name="connsiteY3" fmla="*/ 167347 h 537408"/>
                <a:gd name="connsiteX4" fmla="*/ 266387 w 296951"/>
                <a:gd name="connsiteY4" fmla="*/ 203159 h 537408"/>
                <a:gd name="connsiteX5" fmla="*/ 275341 w 296951"/>
                <a:gd name="connsiteY5" fmla="*/ 244942 h 537408"/>
                <a:gd name="connsiteX6" fmla="*/ 296951 w 296951"/>
                <a:gd name="connsiteY6" fmla="*/ 537408 h 537408"/>
                <a:gd name="connsiteX7" fmla="*/ 0 w 296951"/>
                <a:gd name="connsiteY7" fmla="*/ 537408 h 537408"/>
                <a:gd name="connsiteX8" fmla="*/ 28073 w 296951"/>
                <a:gd name="connsiteY8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0419 w 423860"/>
                <a:gd name="connsiteY2" fmla="*/ 128550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75341 w 423860"/>
                <a:gd name="connsiteY5" fmla="*/ 244942 h 537408"/>
                <a:gd name="connsiteX6" fmla="*/ 296951 w 423860"/>
                <a:gd name="connsiteY6" fmla="*/ 537408 h 537408"/>
                <a:gd name="connsiteX7" fmla="*/ 0 w 423860"/>
                <a:gd name="connsiteY7" fmla="*/ 537408 h 537408"/>
                <a:gd name="connsiteX8" fmla="*/ 28073 w 423860"/>
                <a:gd name="connsiteY8" fmla="*/ 80213 h 537408"/>
                <a:gd name="connsiteX0" fmla="*/ 28073 w 428461"/>
                <a:gd name="connsiteY0" fmla="*/ 80213 h 537408"/>
                <a:gd name="connsiteX1" fmla="*/ 256846 w 428461"/>
                <a:gd name="connsiteY1" fmla="*/ 80213 h 537408"/>
                <a:gd name="connsiteX2" fmla="*/ 260419 w 428461"/>
                <a:gd name="connsiteY2" fmla="*/ 128550 h 537408"/>
                <a:gd name="connsiteX3" fmla="*/ 423860 w 428461"/>
                <a:gd name="connsiteY3" fmla="*/ 162545 h 537408"/>
                <a:gd name="connsiteX4" fmla="*/ 266387 w 428461"/>
                <a:gd name="connsiteY4" fmla="*/ 203159 h 537408"/>
                <a:gd name="connsiteX5" fmla="*/ 275341 w 428461"/>
                <a:gd name="connsiteY5" fmla="*/ 244942 h 537408"/>
                <a:gd name="connsiteX6" fmla="*/ 296951 w 428461"/>
                <a:gd name="connsiteY6" fmla="*/ 537408 h 537408"/>
                <a:gd name="connsiteX7" fmla="*/ 0 w 428461"/>
                <a:gd name="connsiteY7" fmla="*/ 537408 h 537408"/>
                <a:gd name="connsiteX8" fmla="*/ 28073 w 428461"/>
                <a:gd name="connsiteY8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6389 w 423860"/>
                <a:gd name="connsiteY2" fmla="*/ 155409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75341 w 423860"/>
                <a:gd name="connsiteY5" fmla="*/ 244942 h 537408"/>
                <a:gd name="connsiteX6" fmla="*/ 296951 w 423860"/>
                <a:gd name="connsiteY6" fmla="*/ 537408 h 537408"/>
                <a:gd name="connsiteX7" fmla="*/ 0 w 423860"/>
                <a:gd name="connsiteY7" fmla="*/ 537408 h 537408"/>
                <a:gd name="connsiteX8" fmla="*/ 28073 w 423860"/>
                <a:gd name="connsiteY8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6389 w 423860"/>
                <a:gd name="connsiteY2" fmla="*/ 155409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69373 w 423860"/>
                <a:gd name="connsiteY5" fmla="*/ 274785 h 537408"/>
                <a:gd name="connsiteX6" fmla="*/ 296951 w 423860"/>
                <a:gd name="connsiteY6" fmla="*/ 537408 h 537408"/>
                <a:gd name="connsiteX7" fmla="*/ 0 w 423860"/>
                <a:gd name="connsiteY7" fmla="*/ 537408 h 537408"/>
                <a:gd name="connsiteX8" fmla="*/ 28073 w 423860"/>
                <a:gd name="connsiteY8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6389 w 423860"/>
                <a:gd name="connsiteY2" fmla="*/ 155409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69373 w 423860"/>
                <a:gd name="connsiteY5" fmla="*/ 274785 h 537408"/>
                <a:gd name="connsiteX6" fmla="*/ 275339 w 423860"/>
                <a:gd name="connsiteY6" fmla="*/ 313582 h 537408"/>
                <a:gd name="connsiteX7" fmla="*/ 296951 w 423860"/>
                <a:gd name="connsiteY7" fmla="*/ 537408 h 537408"/>
                <a:gd name="connsiteX8" fmla="*/ 0 w 423860"/>
                <a:gd name="connsiteY8" fmla="*/ 537408 h 537408"/>
                <a:gd name="connsiteX9" fmla="*/ 28073 w 423860"/>
                <a:gd name="connsiteY9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6389 w 423860"/>
                <a:gd name="connsiteY2" fmla="*/ 155409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69373 w 423860"/>
                <a:gd name="connsiteY5" fmla="*/ 274785 h 537408"/>
                <a:gd name="connsiteX6" fmla="*/ 275339 w 423860"/>
                <a:gd name="connsiteY6" fmla="*/ 313582 h 537408"/>
                <a:gd name="connsiteX7" fmla="*/ 281307 w 423860"/>
                <a:gd name="connsiteY7" fmla="*/ 361332 h 537408"/>
                <a:gd name="connsiteX8" fmla="*/ 296951 w 423860"/>
                <a:gd name="connsiteY8" fmla="*/ 537408 h 537408"/>
                <a:gd name="connsiteX9" fmla="*/ 0 w 423860"/>
                <a:gd name="connsiteY9" fmla="*/ 537408 h 537408"/>
                <a:gd name="connsiteX10" fmla="*/ 28073 w 423860"/>
                <a:gd name="connsiteY10" fmla="*/ 80213 h 537408"/>
                <a:gd name="connsiteX0" fmla="*/ 28073 w 426843"/>
                <a:gd name="connsiteY0" fmla="*/ 80213 h 537408"/>
                <a:gd name="connsiteX1" fmla="*/ 256846 w 426843"/>
                <a:gd name="connsiteY1" fmla="*/ 80213 h 537408"/>
                <a:gd name="connsiteX2" fmla="*/ 266389 w 426843"/>
                <a:gd name="connsiteY2" fmla="*/ 155409 h 537408"/>
                <a:gd name="connsiteX3" fmla="*/ 423860 w 426843"/>
                <a:gd name="connsiteY3" fmla="*/ 162545 h 537408"/>
                <a:gd name="connsiteX4" fmla="*/ 266387 w 426843"/>
                <a:gd name="connsiteY4" fmla="*/ 203159 h 537408"/>
                <a:gd name="connsiteX5" fmla="*/ 269373 w 426843"/>
                <a:gd name="connsiteY5" fmla="*/ 274785 h 537408"/>
                <a:gd name="connsiteX6" fmla="*/ 426843 w 426843"/>
                <a:gd name="connsiteY6" fmla="*/ 300427 h 537408"/>
                <a:gd name="connsiteX7" fmla="*/ 281307 w 426843"/>
                <a:gd name="connsiteY7" fmla="*/ 361332 h 537408"/>
                <a:gd name="connsiteX8" fmla="*/ 296951 w 426843"/>
                <a:gd name="connsiteY8" fmla="*/ 537408 h 537408"/>
                <a:gd name="connsiteX9" fmla="*/ 0 w 426843"/>
                <a:gd name="connsiteY9" fmla="*/ 537408 h 537408"/>
                <a:gd name="connsiteX10" fmla="*/ 28073 w 426843"/>
                <a:gd name="connsiteY10" fmla="*/ 80213 h 537408"/>
                <a:gd name="connsiteX0" fmla="*/ 28073 w 426843"/>
                <a:gd name="connsiteY0" fmla="*/ 80213 h 537408"/>
                <a:gd name="connsiteX1" fmla="*/ 256846 w 426843"/>
                <a:gd name="connsiteY1" fmla="*/ 80213 h 537408"/>
                <a:gd name="connsiteX2" fmla="*/ 266389 w 426843"/>
                <a:gd name="connsiteY2" fmla="*/ 155409 h 537408"/>
                <a:gd name="connsiteX3" fmla="*/ 423860 w 426843"/>
                <a:gd name="connsiteY3" fmla="*/ 162545 h 537408"/>
                <a:gd name="connsiteX4" fmla="*/ 266387 w 426843"/>
                <a:gd name="connsiteY4" fmla="*/ 203159 h 537408"/>
                <a:gd name="connsiteX5" fmla="*/ 278327 w 426843"/>
                <a:gd name="connsiteY5" fmla="*/ 319551 h 537408"/>
                <a:gd name="connsiteX6" fmla="*/ 426843 w 426843"/>
                <a:gd name="connsiteY6" fmla="*/ 300427 h 537408"/>
                <a:gd name="connsiteX7" fmla="*/ 281307 w 426843"/>
                <a:gd name="connsiteY7" fmla="*/ 361332 h 537408"/>
                <a:gd name="connsiteX8" fmla="*/ 296951 w 426843"/>
                <a:gd name="connsiteY8" fmla="*/ 537408 h 537408"/>
                <a:gd name="connsiteX9" fmla="*/ 0 w 426843"/>
                <a:gd name="connsiteY9" fmla="*/ 537408 h 537408"/>
                <a:gd name="connsiteX10" fmla="*/ 28073 w 426843"/>
                <a:gd name="connsiteY10" fmla="*/ 80213 h 537408"/>
                <a:gd name="connsiteX0" fmla="*/ 28073 w 426843"/>
                <a:gd name="connsiteY0" fmla="*/ 80213 h 537408"/>
                <a:gd name="connsiteX1" fmla="*/ 256846 w 426843"/>
                <a:gd name="connsiteY1" fmla="*/ 80213 h 537408"/>
                <a:gd name="connsiteX2" fmla="*/ 266389 w 426843"/>
                <a:gd name="connsiteY2" fmla="*/ 155409 h 537408"/>
                <a:gd name="connsiteX3" fmla="*/ 423860 w 426843"/>
                <a:gd name="connsiteY3" fmla="*/ 162545 h 537408"/>
                <a:gd name="connsiteX4" fmla="*/ 266387 w 426843"/>
                <a:gd name="connsiteY4" fmla="*/ 203159 h 537408"/>
                <a:gd name="connsiteX5" fmla="*/ 278327 w 426843"/>
                <a:gd name="connsiteY5" fmla="*/ 319551 h 537408"/>
                <a:gd name="connsiteX6" fmla="*/ 426843 w 426843"/>
                <a:gd name="connsiteY6" fmla="*/ 300427 h 537408"/>
                <a:gd name="connsiteX7" fmla="*/ 281307 w 426843"/>
                <a:gd name="connsiteY7" fmla="*/ 382223 h 537408"/>
                <a:gd name="connsiteX8" fmla="*/ 296951 w 426843"/>
                <a:gd name="connsiteY8" fmla="*/ 537408 h 537408"/>
                <a:gd name="connsiteX9" fmla="*/ 0 w 426843"/>
                <a:gd name="connsiteY9" fmla="*/ 537408 h 537408"/>
                <a:gd name="connsiteX10" fmla="*/ 28073 w 426843"/>
                <a:gd name="connsiteY10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6389 w 423860"/>
                <a:gd name="connsiteY2" fmla="*/ 155409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78327 w 423860"/>
                <a:gd name="connsiteY5" fmla="*/ 319551 h 537408"/>
                <a:gd name="connsiteX6" fmla="*/ 423858 w 423860"/>
                <a:gd name="connsiteY6" fmla="*/ 333256 h 537408"/>
                <a:gd name="connsiteX7" fmla="*/ 281307 w 423860"/>
                <a:gd name="connsiteY7" fmla="*/ 382223 h 537408"/>
                <a:gd name="connsiteX8" fmla="*/ 296951 w 423860"/>
                <a:gd name="connsiteY8" fmla="*/ 537408 h 537408"/>
                <a:gd name="connsiteX9" fmla="*/ 0 w 423860"/>
                <a:gd name="connsiteY9" fmla="*/ 537408 h 537408"/>
                <a:gd name="connsiteX10" fmla="*/ 28073 w 423860"/>
                <a:gd name="connsiteY10" fmla="*/ 80213 h 537408"/>
                <a:gd name="connsiteX0" fmla="*/ 28073 w 425351"/>
                <a:gd name="connsiteY0" fmla="*/ 80213 h 537408"/>
                <a:gd name="connsiteX1" fmla="*/ 256846 w 425351"/>
                <a:gd name="connsiteY1" fmla="*/ 80213 h 537408"/>
                <a:gd name="connsiteX2" fmla="*/ 266389 w 425351"/>
                <a:gd name="connsiteY2" fmla="*/ 155409 h 537408"/>
                <a:gd name="connsiteX3" fmla="*/ 423860 w 425351"/>
                <a:gd name="connsiteY3" fmla="*/ 162545 h 537408"/>
                <a:gd name="connsiteX4" fmla="*/ 275340 w 425351"/>
                <a:gd name="connsiteY4" fmla="*/ 224051 h 537408"/>
                <a:gd name="connsiteX5" fmla="*/ 278327 w 425351"/>
                <a:gd name="connsiteY5" fmla="*/ 319551 h 537408"/>
                <a:gd name="connsiteX6" fmla="*/ 423858 w 425351"/>
                <a:gd name="connsiteY6" fmla="*/ 333256 h 537408"/>
                <a:gd name="connsiteX7" fmla="*/ 281307 w 425351"/>
                <a:gd name="connsiteY7" fmla="*/ 382223 h 537408"/>
                <a:gd name="connsiteX8" fmla="*/ 296951 w 425351"/>
                <a:gd name="connsiteY8" fmla="*/ 537408 h 537408"/>
                <a:gd name="connsiteX9" fmla="*/ 0 w 425351"/>
                <a:gd name="connsiteY9" fmla="*/ 537408 h 537408"/>
                <a:gd name="connsiteX10" fmla="*/ 28073 w 425351"/>
                <a:gd name="connsiteY10" fmla="*/ 80213 h 537408"/>
                <a:gd name="connsiteX0" fmla="*/ 28073 w 424357"/>
                <a:gd name="connsiteY0" fmla="*/ 80213 h 537408"/>
                <a:gd name="connsiteX1" fmla="*/ 256846 w 424357"/>
                <a:gd name="connsiteY1" fmla="*/ 80213 h 537408"/>
                <a:gd name="connsiteX2" fmla="*/ 272358 w 424357"/>
                <a:gd name="connsiteY2" fmla="*/ 179284 h 537408"/>
                <a:gd name="connsiteX3" fmla="*/ 423860 w 424357"/>
                <a:gd name="connsiteY3" fmla="*/ 162545 h 537408"/>
                <a:gd name="connsiteX4" fmla="*/ 275340 w 424357"/>
                <a:gd name="connsiteY4" fmla="*/ 224051 h 537408"/>
                <a:gd name="connsiteX5" fmla="*/ 278327 w 424357"/>
                <a:gd name="connsiteY5" fmla="*/ 319551 h 537408"/>
                <a:gd name="connsiteX6" fmla="*/ 423858 w 424357"/>
                <a:gd name="connsiteY6" fmla="*/ 333256 h 537408"/>
                <a:gd name="connsiteX7" fmla="*/ 281307 w 424357"/>
                <a:gd name="connsiteY7" fmla="*/ 382223 h 537408"/>
                <a:gd name="connsiteX8" fmla="*/ 296951 w 424357"/>
                <a:gd name="connsiteY8" fmla="*/ 537408 h 537408"/>
                <a:gd name="connsiteX9" fmla="*/ 0 w 424357"/>
                <a:gd name="connsiteY9" fmla="*/ 537408 h 537408"/>
                <a:gd name="connsiteX10" fmla="*/ 28073 w 424357"/>
                <a:gd name="connsiteY10" fmla="*/ 80213 h 537408"/>
                <a:gd name="connsiteX0" fmla="*/ 28073 w 424358"/>
                <a:gd name="connsiteY0" fmla="*/ 80213 h 537408"/>
                <a:gd name="connsiteX1" fmla="*/ 256846 w 424358"/>
                <a:gd name="connsiteY1" fmla="*/ 80213 h 537408"/>
                <a:gd name="connsiteX2" fmla="*/ 272358 w 424358"/>
                <a:gd name="connsiteY2" fmla="*/ 179284 h 537408"/>
                <a:gd name="connsiteX3" fmla="*/ 423861 w 424358"/>
                <a:gd name="connsiteY3" fmla="*/ 198358 h 537408"/>
                <a:gd name="connsiteX4" fmla="*/ 275340 w 424358"/>
                <a:gd name="connsiteY4" fmla="*/ 224051 h 537408"/>
                <a:gd name="connsiteX5" fmla="*/ 278327 w 424358"/>
                <a:gd name="connsiteY5" fmla="*/ 319551 h 537408"/>
                <a:gd name="connsiteX6" fmla="*/ 423858 w 424358"/>
                <a:gd name="connsiteY6" fmla="*/ 333256 h 537408"/>
                <a:gd name="connsiteX7" fmla="*/ 281307 w 424358"/>
                <a:gd name="connsiteY7" fmla="*/ 382223 h 537408"/>
                <a:gd name="connsiteX8" fmla="*/ 296951 w 424358"/>
                <a:gd name="connsiteY8" fmla="*/ 537408 h 537408"/>
                <a:gd name="connsiteX9" fmla="*/ 0 w 424358"/>
                <a:gd name="connsiteY9" fmla="*/ 537408 h 537408"/>
                <a:gd name="connsiteX10" fmla="*/ 28073 w 424358"/>
                <a:gd name="connsiteY10" fmla="*/ 80213 h 537408"/>
                <a:gd name="connsiteX0" fmla="*/ 28073 w 427543"/>
                <a:gd name="connsiteY0" fmla="*/ 80213 h 537408"/>
                <a:gd name="connsiteX1" fmla="*/ 256846 w 427543"/>
                <a:gd name="connsiteY1" fmla="*/ 80213 h 537408"/>
                <a:gd name="connsiteX2" fmla="*/ 272358 w 427543"/>
                <a:gd name="connsiteY2" fmla="*/ 179284 h 537408"/>
                <a:gd name="connsiteX3" fmla="*/ 423861 w 427543"/>
                <a:gd name="connsiteY3" fmla="*/ 198358 h 537408"/>
                <a:gd name="connsiteX4" fmla="*/ 275340 w 427543"/>
                <a:gd name="connsiteY4" fmla="*/ 224051 h 537408"/>
                <a:gd name="connsiteX5" fmla="*/ 278327 w 427543"/>
                <a:gd name="connsiteY5" fmla="*/ 319551 h 537408"/>
                <a:gd name="connsiteX6" fmla="*/ 423858 w 427543"/>
                <a:gd name="connsiteY6" fmla="*/ 333256 h 537408"/>
                <a:gd name="connsiteX7" fmla="*/ 281307 w 427543"/>
                <a:gd name="connsiteY7" fmla="*/ 382223 h 537408"/>
                <a:gd name="connsiteX8" fmla="*/ 296951 w 427543"/>
                <a:gd name="connsiteY8" fmla="*/ 537408 h 537408"/>
                <a:gd name="connsiteX9" fmla="*/ 0 w 427543"/>
                <a:gd name="connsiteY9" fmla="*/ 537408 h 537408"/>
                <a:gd name="connsiteX10" fmla="*/ 28073 w 427543"/>
                <a:gd name="connsiteY10" fmla="*/ 80213 h 537408"/>
                <a:gd name="connsiteX0" fmla="*/ 28073 w 427543"/>
                <a:gd name="connsiteY0" fmla="*/ 80213 h 537408"/>
                <a:gd name="connsiteX1" fmla="*/ 256846 w 427543"/>
                <a:gd name="connsiteY1" fmla="*/ 80213 h 537408"/>
                <a:gd name="connsiteX2" fmla="*/ 272358 w 427543"/>
                <a:gd name="connsiteY2" fmla="*/ 179284 h 537408"/>
                <a:gd name="connsiteX3" fmla="*/ 423861 w 427543"/>
                <a:gd name="connsiteY3" fmla="*/ 198358 h 537408"/>
                <a:gd name="connsiteX4" fmla="*/ 275340 w 427543"/>
                <a:gd name="connsiteY4" fmla="*/ 224051 h 537408"/>
                <a:gd name="connsiteX5" fmla="*/ 278327 w 427543"/>
                <a:gd name="connsiteY5" fmla="*/ 319551 h 537408"/>
                <a:gd name="connsiteX6" fmla="*/ 423858 w 427543"/>
                <a:gd name="connsiteY6" fmla="*/ 333256 h 537408"/>
                <a:gd name="connsiteX7" fmla="*/ 281307 w 427543"/>
                <a:gd name="connsiteY7" fmla="*/ 382223 h 537408"/>
                <a:gd name="connsiteX8" fmla="*/ 296951 w 427543"/>
                <a:gd name="connsiteY8" fmla="*/ 537408 h 537408"/>
                <a:gd name="connsiteX9" fmla="*/ 0 w 427543"/>
                <a:gd name="connsiteY9" fmla="*/ 537408 h 537408"/>
                <a:gd name="connsiteX10" fmla="*/ 28073 w 427543"/>
                <a:gd name="connsiteY10" fmla="*/ 80213 h 537408"/>
                <a:gd name="connsiteX0" fmla="*/ 28073 w 426470"/>
                <a:gd name="connsiteY0" fmla="*/ 80213 h 537408"/>
                <a:gd name="connsiteX1" fmla="*/ 256846 w 426470"/>
                <a:gd name="connsiteY1" fmla="*/ 80213 h 537408"/>
                <a:gd name="connsiteX2" fmla="*/ 265840 w 426470"/>
                <a:gd name="connsiteY2" fmla="*/ 179284 h 537408"/>
                <a:gd name="connsiteX3" fmla="*/ 423861 w 426470"/>
                <a:gd name="connsiteY3" fmla="*/ 198358 h 537408"/>
                <a:gd name="connsiteX4" fmla="*/ 275340 w 426470"/>
                <a:gd name="connsiteY4" fmla="*/ 224051 h 537408"/>
                <a:gd name="connsiteX5" fmla="*/ 278327 w 426470"/>
                <a:gd name="connsiteY5" fmla="*/ 319551 h 537408"/>
                <a:gd name="connsiteX6" fmla="*/ 423858 w 426470"/>
                <a:gd name="connsiteY6" fmla="*/ 333256 h 537408"/>
                <a:gd name="connsiteX7" fmla="*/ 281307 w 426470"/>
                <a:gd name="connsiteY7" fmla="*/ 382223 h 537408"/>
                <a:gd name="connsiteX8" fmla="*/ 296951 w 426470"/>
                <a:gd name="connsiteY8" fmla="*/ 537408 h 537408"/>
                <a:gd name="connsiteX9" fmla="*/ 0 w 426470"/>
                <a:gd name="connsiteY9" fmla="*/ 537408 h 537408"/>
                <a:gd name="connsiteX10" fmla="*/ 28073 w 426470"/>
                <a:gd name="connsiteY10" fmla="*/ 80213 h 537408"/>
                <a:gd name="connsiteX0" fmla="*/ 28073 w 426470"/>
                <a:gd name="connsiteY0" fmla="*/ 80213 h 537408"/>
                <a:gd name="connsiteX1" fmla="*/ 256846 w 426470"/>
                <a:gd name="connsiteY1" fmla="*/ 80213 h 537408"/>
                <a:gd name="connsiteX2" fmla="*/ 265840 w 426470"/>
                <a:gd name="connsiteY2" fmla="*/ 179284 h 537408"/>
                <a:gd name="connsiteX3" fmla="*/ 423861 w 426470"/>
                <a:gd name="connsiteY3" fmla="*/ 198358 h 537408"/>
                <a:gd name="connsiteX4" fmla="*/ 268822 w 426470"/>
                <a:gd name="connsiteY4" fmla="*/ 224051 h 537408"/>
                <a:gd name="connsiteX5" fmla="*/ 278327 w 426470"/>
                <a:gd name="connsiteY5" fmla="*/ 319551 h 537408"/>
                <a:gd name="connsiteX6" fmla="*/ 423858 w 426470"/>
                <a:gd name="connsiteY6" fmla="*/ 333256 h 537408"/>
                <a:gd name="connsiteX7" fmla="*/ 281307 w 426470"/>
                <a:gd name="connsiteY7" fmla="*/ 382223 h 537408"/>
                <a:gd name="connsiteX8" fmla="*/ 296951 w 426470"/>
                <a:gd name="connsiteY8" fmla="*/ 537408 h 537408"/>
                <a:gd name="connsiteX9" fmla="*/ 0 w 426470"/>
                <a:gd name="connsiteY9" fmla="*/ 537408 h 537408"/>
                <a:gd name="connsiteX10" fmla="*/ 28073 w 426470"/>
                <a:gd name="connsiteY10" fmla="*/ 80213 h 537408"/>
                <a:gd name="connsiteX0" fmla="*/ 28073 w 426470"/>
                <a:gd name="connsiteY0" fmla="*/ 80213 h 537408"/>
                <a:gd name="connsiteX1" fmla="*/ 256846 w 426470"/>
                <a:gd name="connsiteY1" fmla="*/ 80213 h 537408"/>
                <a:gd name="connsiteX2" fmla="*/ 265840 w 426470"/>
                <a:gd name="connsiteY2" fmla="*/ 179284 h 537408"/>
                <a:gd name="connsiteX3" fmla="*/ 423861 w 426470"/>
                <a:gd name="connsiteY3" fmla="*/ 198358 h 537408"/>
                <a:gd name="connsiteX4" fmla="*/ 268822 w 426470"/>
                <a:gd name="connsiteY4" fmla="*/ 224051 h 537408"/>
                <a:gd name="connsiteX5" fmla="*/ 278327 w 426470"/>
                <a:gd name="connsiteY5" fmla="*/ 319551 h 537408"/>
                <a:gd name="connsiteX6" fmla="*/ 423858 w 426470"/>
                <a:gd name="connsiteY6" fmla="*/ 333256 h 537408"/>
                <a:gd name="connsiteX7" fmla="*/ 281307 w 426470"/>
                <a:gd name="connsiteY7" fmla="*/ 382223 h 537408"/>
                <a:gd name="connsiteX8" fmla="*/ 296951 w 426470"/>
                <a:gd name="connsiteY8" fmla="*/ 537408 h 537408"/>
                <a:gd name="connsiteX9" fmla="*/ 0 w 426470"/>
                <a:gd name="connsiteY9" fmla="*/ 537408 h 537408"/>
                <a:gd name="connsiteX10" fmla="*/ 28073 w 426470"/>
                <a:gd name="connsiteY10" fmla="*/ 80213 h 537408"/>
                <a:gd name="connsiteX0" fmla="*/ 28073 w 424358"/>
                <a:gd name="connsiteY0" fmla="*/ 80213 h 537408"/>
                <a:gd name="connsiteX1" fmla="*/ 256846 w 424358"/>
                <a:gd name="connsiteY1" fmla="*/ 80213 h 537408"/>
                <a:gd name="connsiteX2" fmla="*/ 265840 w 424358"/>
                <a:gd name="connsiteY2" fmla="*/ 179284 h 537408"/>
                <a:gd name="connsiteX3" fmla="*/ 423861 w 424358"/>
                <a:gd name="connsiteY3" fmla="*/ 198358 h 537408"/>
                <a:gd name="connsiteX4" fmla="*/ 268822 w 424358"/>
                <a:gd name="connsiteY4" fmla="*/ 224051 h 537408"/>
                <a:gd name="connsiteX5" fmla="*/ 278327 w 424358"/>
                <a:gd name="connsiteY5" fmla="*/ 339106 h 537408"/>
                <a:gd name="connsiteX6" fmla="*/ 423858 w 424358"/>
                <a:gd name="connsiteY6" fmla="*/ 333256 h 537408"/>
                <a:gd name="connsiteX7" fmla="*/ 281307 w 424358"/>
                <a:gd name="connsiteY7" fmla="*/ 382223 h 537408"/>
                <a:gd name="connsiteX8" fmla="*/ 296951 w 424358"/>
                <a:gd name="connsiteY8" fmla="*/ 537408 h 537408"/>
                <a:gd name="connsiteX9" fmla="*/ 0 w 424358"/>
                <a:gd name="connsiteY9" fmla="*/ 537408 h 537408"/>
                <a:gd name="connsiteX10" fmla="*/ 28073 w 424358"/>
                <a:gd name="connsiteY10" fmla="*/ 80213 h 537408"/>
                <a:gd name="connsiteX0" fmla="*/ 28073 w 424358"/>
                <a:gd name="connsiteY0" fmla="*/ 80213 h 537408"/>
                <a:gd name="connsiteX1" fmla="*/ 256846 w 424358"/>
                <a:gd name="connsiteY1" fmla="*/ 80213 h 537408"/>
                <a:gd name="connsiteX2" fmla="*/ 265840 w 424358"/>
                <a:gd name="connsiteY2" fmla="*/ 179284 h 537408"/>
                <a:gd name="connsiteX3" fmla="*/ 423861 w 424358"/>
                <a:gd name="connsiteY3" fmla="*/ 198358 h 537408"/>
                <a:gd name="connsiteX4" fmla="*/ 268822 w 424358"/>
                <a:gd name="connsiteY4" fmla="*/ 224051 h 537408"/>
                <a:gd name="connsiteX5" fmla="*/ 278327 w 424358"/>
                <a:gd name="connsiteY5" fmla="*/ 339106 h 537408"/>
                <a:gd name="connsiteX6" fmla="*/ 422772 w 424358"/>
                <a:gd name="connsiteY6" fmla="*/ 343034 h 537408"/>
                <a:gd name="connsiteX7" fmla="*/ 281307 w 424358"/>
                <a:gd name="connsiteY7" fmla="*/ 382223 h 537408"/>
                <a:gd name="connsiteX8" fmla="*/ 296951 w 424358"/>
                <a:gd name="connsiteY8" fmla="*/ 537408 h 537408"/>
                <a:gd name="connsiteX9" fmla="*/ 0 w 424358"/>
                <a:gd name="connsiteY9" fmla="*/ 537408 h 537408"/>
                <a:gd name="connsiteX10" fmla="*/ 28073 w 424358"/>
                <a:gd name="connsiteY10" fmla="*/ 80213 h 537408"/>
                <a:gd name="connsiteX0" fmla="*/ 28073 w 424669"/>
                <a:gd name="connsiteY0" fmla="*/ 80213 h 537408"/>
                <a:gd name="connsiteX1" fmla="*/ 256846 w 424669"/>
                <a:gd name="connsiteY1" fmla="*/ 80213 h 537408"/>
                <a:gd name="connsiteX2" fmla="*/ 265840 w 424669"/>
                <a:gd name="connsiteY2" fmla="*/ 179284 h 537408"/>
                <a:gd name="connsiteX3" fmla="*/ 423861 w 424669"/>
                <a:gd name="connsiteY3" fmla="*/ 198358 h 537408"/>
                <a:gd name="connsiteX4" fmla="*/ 268822 w 424669"/>
                <a:gd name="connsiteY4" fmla="*/ 224051 h 537408"/>
                <a:gd name="connsiteX5" fmla="*/ 278327 w 424669"/>
                <a:gd name="connsiteY5" fmla="*/ 339106 h 537408"/>
                <a:gd name="connsiteX6" fmla="*/ 422772 w 424669"/>
                <a:gd name="connsiteY6" fmla="*/ 343034 h 537408"/>
                <a:gd name="connsiteX7" fmla="*/ 281307 w 424669"/>
                <a:gd name="connsiteY7" fmla="*/ 382223 h 537408"/>
                <a:gd name="connsiteX8" fmla="*/ 296951 w 424669"/>
                <a:gd name="connsiteY8" fmla="*/ 537408 h 537408"/>
                <a:gd name="connsiteX9" fmla="*/ 0 w 424669"/>
                <a:gd name="connsiteY9" fmla="*/ 537408 h 537408"/>
                <a:gd name="connsiteX10" fmla="*/ 28073 w 424669"/>
                <a:gd name="connsiteY10" fmla="*/ 80213 h 537408"/>
                <a:gd name="connsiteX0" fmla="*/ 28073 w 430415"/>
                <a:gd name="connsiteY0" fmla="*/ 80213 h 537408"/>
                <a:gd name="connsiteX1" fmla="*/ 256846 w 430415"/>
                <a:gd name="connsiteY1" fmla="*/ 80213 h 537408"/>
                <a:gd name="connsiteX2" fmla="*/ 265840 w 430415"/>
                <a:gd name="connsiteY2" fmla="*/ 179284 h 537408"/>
                <a:gd name="connsiteX3" fmla="*/ 423861 w 430415"/>
                <a:gd name="connsiteY3" fmla="*/ 198358 h 537408"/>
                <a:gd name="connsiteX4" fmla="*/ 268822 w 430415"/>
                <a:gd name="connsiteY4" fmla="*/ 224051 h 537408"/>
                <a:gd name="connsiteX5" fmla="*/ 278327 w 430415"/>
                <a:gd name="connsiteY5" fmla="*/ 339106 h 537408"/>
                <a:gd name="connsiteX6" fmla="*/ 422772 w 430415"/>
                <a:gd name="connsiteY6" fmla="*/ 343034 h 537408"/>
                <a:gd name="connsiteX7" fmla="*/ 281307 w 430415"/>
                <a:gd name="connsiteY7" fmla="*/ 382223 h 537408"/>
                <a:gd name="connsiteX8" fmla="*/ 296951 w 430415"/>
                <a:gd name="connsiteY8" fmla="*/ 537408 h 537408"/>
                <a:gd name="connsiteX9" fmla="*/ 0 w 430415"/>
                <a:gd name="connsiteY9" fmla="*/ 537408 h 537408"/>
                <a:gd name="connsiteX10" fmla="*/ 28073 w 430415"/>
                <a:gd name="connsiteY10" fmla="*/ 80213 h 537408"/>
                <a:gd name="connsiteX0" fmla="*/ 28073 w 430415"/>
                <a:gd name="connsiteY0" fmla="*/ 80213 h 537408"/>
                <a:gd name="connsiteX1" fmla="*/ 256846 w 430415"/>
                <a:gd name="connsiteY1" fmla="*/ 80213 h 537408"/>
                <a:gd name="connsiteX2" fmla="*/ 265840 w 430415"/>
                <a:gd name="connsiteY2" fmla="*/ 179284 h 537408"/>
                <a:gd name="connsiteX3" fmla="*/ 423861 w 430415"/>
                <a:gd name="connsiteY3" fmla="*/ 190753 h 537408"/>
                <a:gd name="connsiteX4" fmla="*/ 268822 w 430415"/>
                <a:gd name="connsiteY4" fmla="*/ 224051 h 537408"/>
                <a:gd name="connsiteX5" fmla="*/ 278327 w 430415"/>
                <a:gd name="connsiteY5" fmla="*/ 339106 h 537408"/>
                <a:gd name="connsiteX6" fmla="*/ 422772 w 430415"/>
                <a:gd name="connsiteY6" fmla="*/ 343034 h 537408"/>
                <a:gd name="connsiteX7" fmla="*/ 281307 w 430415"/>
                <a:gd name="connsiteY7" fmla="*/ 382223 h 537408"/>
                <a:gd name="connsiteX8" fmla="*/ 296951 w 430415"/>
                <a:gd name="connsiteY8" fmla="*/ 537408 h 537408"/>
                <a:gd name="connsiteX9" fmla="*/ 0 w 430415"/>
                <a:gd name="connsiteY9" fmla="*/ 537408 h 537408"/>
                <a:gd name="connsiteX10" fmla="*/ 28073 w 430415"/>
                <a:gd name="connsiteY10" fmla="*/ 80213 h 537408"/>
                <a:gd name="connsiteX0" fmla="*/ 28073 w 424983"/>
                <a:gd name="connsiteY0" fmla="*/ 80213 h 537408"/>
                <a:gd name="connsiteX1" fmla="*/ 256846 w 424983"/>
                <a:gd name="connsiteY1" fmla="*/ 80213 h 537408"/>
                <a:gd name="connsiteX2" fmla="*/ 265840 w 424983"/>
                <a:gd name="connsiteY2" fmla="*/ 179284 h 537408"/>
                <a:gd name="connsiteX3" fmla="*/ 418429 w 424983"/>
                <a:gd name="connsiteY3" fmla="*/ 190753 h 537408"/>
                <a:gd name="connsiteX4" fmla="*/ 268822 w 424983"/>
                <a:gd name="connsiteY4" fmla="*/ 224051 h 537408"/>
                <a:gd name="connsiteX5" fmla="*/ 278327 w 424983"/>
                <a:gd name="connsiteY5" fmla="*/ 339106 h 537408"/>
                <a:gd name="connsiteX6" fmla="*/ 422772 w 424983"/>
                <a:gd name="connsiteY6" fmla="*/ 343034 h 537408"/>
                <a:gd name="connsiteX7" fmla="*/ 281307 w 424983"/>
                <a:gd name="connsiteY7" fmla="*/ 382223 h 537408"/>
                <a:gd name="connsiteX8" fmla="*/ 296951 w 424983"/>
                <a:gd name="connsiteY8" fmla="*/ 537408 h 537408"/>
                <a:gd name="connsiteX9" fmla="*/ 0 w 424983"/>
                <a:gd name="connsiteY9" fmla="*/ 537408 h 537408"/>
                <a:gd name="connsiteX10" fmla="*/ 28073 w 424983"/>
                <a:gd name="connsiteY10" fmla="*/ 80213 h 537408"/>
                <a:gd name="connsiteX0" fmla="*/ 28073 w 431187"/>
                <a:gd name="connsiteY0" fmla="*/ 80213 h 537408"/>
                <a:gd name="connsiteX1" fmla="*/ 256846 w 431187"/>
                <a:gd name="connsiteY1" fmla="*/ 80213 h 537408"/>
                <a:gd name="connsiteX2" fmla="*/ 265840 w 431187"/>
                <a:gd name="connsiteY2" fmla="*/ 179284 h 537408"/>
                <a:gd name="connsiteX3" fmla="*/ 418429 w 431187"/>
                <a:gd name="connsiteY3" fmla="*/ 190753 h 537408"/>
                <a:gd name="connsiteX4" fmla="*/ 268822 w 431187"/>
                <a:gd name="connsiteY4" fmla="*/ 224051 h 537408"/>
                <a:gd name="connsiteX5" fmla="*/ 278327 w 431187"/>
                <a:gd name="connsiteY5" fmla="*/ 339106 h 537408"/>
                <a:gd name="connsiteX6" fmla="*/ 429290 w 431187"/>
                <a:gd name="connsiteY6" fmla="*/ 343034 h 537408"/>
                <a:gd name="connsiteX7" fmla="*/ 281307 w 431187"/>
                <a:gd name="connsiteY7" fmla="*/ 382223 h 537408"/>
                <a:gd name="connsiteX8" fmla="*/ 296951 w 431187"/>
                <a:gd name="connsiteY8" fmla="*/ 537408 h 537408"/>
                <a:gd name="connsiteX9" fmla="*/ 0 w 431187"/>
                <a:gd name="connsiteY9" fmla="*/ 537408 h 537408"/>
                <a:gd name="connsiteX10" fmla="*/ 28073 w 431187"/>
                <a:gd name="connsiteY10" fmla="*/ 80213 h 537408"/>
                <a:gd name="connsiteX0" fmla="*/ 28073 w 431812"/>
                <a:gd name="connsiteY0" fmla="*/ 80213 h 537408"/>
                <a:gd name="connsiteX1" fmla="*/ 256846 w 431812"/>
                <a:gd name="connsiteY1" fmla="*/ 80213 h 537408"/>
                <a:gd name="connsiteX2" fmla="*/ 265840 w 431812"/>
                <a:gd name="connsiteY2" fmla="*/ 179284 h 537408"/>
                <a:gd name="connsiteX3" fmla="*/ 418429 w 431812"/>
                <a:gd name="connsiteY3" fmla="*/ 190753 h 537408"/>
                <a:gd name="connsiteX4" fmla="*/ 268822 w 431812"/>
                <a:gd name="connsiteY4" fmla="*/ 224051 h 537408"/>
                <a:gd name="connsiteX5" fmla="*/ 278327 w 431812"/>
                <a:gd name="connsiteY5" fmla="*/ 339106 h 537408"/>
                <a:gd name="connsiteX6" fmla="*/ 429290 w 431812"/>
                <a:gd name="connsiteY6" fmla="*/ 343034 h 537408"/>
                <a:gd name="connsiteX7" fmla="*/ 281307 w 431812"/>
                <a:gd name="connsiteY7" fmla="*/ 382223 h 537408"/>
                <a:gd name="connsiteX8" fmla="*/ 296951 w 431812"/>
                <a:gd name="connsiteY8" fmla="*/ 537408 h 537408"/>
                <a:gd name="connsiteX9" fmla="*/ 0 w 431812"/>
                <a:gd name="connsiteY9" fmla="*/ 537408 h 537408"/>
                <a:gd name="connsiteX10" fmla="*/ 28073 w 431812"/>
                <a:gd name="connsiteY10" fmla="*/ 80213 h 537408"/>
                <a:gd name="connsiteX0" fmla="*/ 28073 w 431812"/>
                <a:gd name="connsiteY0" fmla="*/ 80213 h 537408"/>
                <a:gd name="connsiteX1" fmla="*/ 256846 w 431812"/>
                <a:gd name="connsiteY1" fmla="*/ 80213 h 537408"/>
                <a:gd name="connsiteX2" fmla="*/ 265840 w 431812"/>
                <a:gd name="connsiteY2" fmla="*/ 179284 h 537408"/>
                <a:gd name="connsiteX3" fmla="*/ 418429 w 431812"/>
                <a:gd name="connsiteY3" fmla="*/ 190753 h 537408"/>
                <a:gd name="connsiteX4" fmla="*/ 268822 w 431812"/>
                <a:gd name="connsiteY4" fmla="*/ 224051 h 537408"/>
                <a:gd name="connsiteX5" fmla="*/ 278327 w 431812"/>
                <a:gd name="connsiteY5" fmla="*/ 339106 h 537408"/>
                <a:gd name="connsiteX6" fmla="*/ 429290 w 431812"/>
                <a:gd name="connsiteY6" fmla="*/ 348466 h 537408"/>
                <a:gd name="connsiteX7" fmla="*/ 281307 w 431812"/>
                <a:gd name="connsiteY7" fmla="*/ 382223 h 537408"/>
                <a:gd name="connsiteX8" fmla="*/ 296951 w 431812"/>
                <a:gd name="connsiteY8" fmla="*/ 537408 h 537408"/>
                <a:gd name="connsiteX9" fmla="*/ 0 w 431812"/>
                <a:gd name="connsiteY9" fmla="*/ 537408 h 537408"/>
                <a:gd name="connsiteX10" fmla="*/ 28073 w 431812"/>
                <a:gd name="connsiteY10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28073 w 436321"/>
                <a:gd name="connsiteY10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22070 w 436321"/>
                <a:gd name="connsiteY10" fmla="*/ 176020 h 537408"/>
                <a:gd name="connsiteX11" fmla="*/ 28073 w 436321"/>
                <a:gd name="connsiteY11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19897 w 436321"/>
                <a:gd name="connsiteY10" fmla="*/ 199921 h 537408"/>
                <a:gd name="connsiteX11" fmla="*/ 22070 w 436321"/>
                <a:gd name="connsiteY11" fmla="*/ 176020 h 537408"/>
                <a:gd name="connsiteX12" fmla="*/ 28073 w 436321"/>
                <a:gd name="connsiteY12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17725 w 436321"/>
                <a:gd name="connsiteY10" fmla="*/ 217303 h 537408"/>
                <a:gd name="connsiteX11" fmla="*/ 19897 w 436321"/>
                <a:gd name="connsiteY11" fmla="*/ 199921 h 537408"/>
                <a:gd name="connsiteX12" fmla="*/ 22070 w 436321"/>
                <a:gd name="connsiteY12" fmla="*/ 176020 h 537408"/>
                <a:gd name="connsiteX13" fmla="*/ 28073 w 436321"/>
                <a:gd name="connsiteY13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11206 w 436321"/>
                <a:gd name="connsiteY10" fmla="*/ 335723 h 537408"/>
                <a:gd name="connsiteX11" fmla="*/ 17725 w 436321"/>
                <a:gd name="connsiteY11" fmla="*/ 217303 h 537408"/>
                <a:gd name="connsiteX12" fmla="*/ 19897 w 436321"/>
                <a:gd name="connsiteY12" fmla="*/ 199921 h 537408"/>
                <a:gd name="connsiteX13" fmla="*/ 22070 w 436321"/>
                <a:gd name="connsiteY13" fmla="*/ 176020 h 537408"/>
                <a:gd name="connsiteX14" fmla="*/ 28073 w 436321"/>
                <a:gd name="connsiteY14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9033 w 436321"/>
                <a:gd name="connsiteY10" fmla="*/ 357451 h 537408"/>
                <a:gd name="connsiteX11" fmla="*/ 11206 w 436321"/>
                <a:gd name="connsiteY11" fmla="*/ 335723 h 537408"/>
                <a:gd name="connsiteX12" fmla="*/ 17725 w 436321"/>
                <a:gd name="connsiteY12" fmla="*/ 217303 h 537408"/>
                <a:gd name="connsiteX13" fmla="*/ 19897 w 436321"/>
                <a:gd name="connsiteY13" fmla="*/ 199921 h 537408"/>
                <a:gd name="connsiteX14" fmla="*/ 22070 w 436321"/>
                <a:gd name="connsiteY14" fmla="*/ 176020 h 537408"/>
                <a:gd name="connsiteX15" fmla="*/ 28073 w 436321"/>
                <a:gd name="connsiteY15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6860 w 436321"/>
                <a:gd name="connsiteY10" fmla="*/ 378093 h 537408"/>
                <a:gd name="connsiteX11" fmla="*/ 9033 w 436321"/>
                <a:gd name="connsiteY11" fmla="*/ 357451 h 537408"/>
                <a:gd name="connsiteX12" fmla="*/ 11206 w 436321"/>
                <a:gd name="connsiteY12" fmla="*/ 335723 h 537408"/>
                <a:gd name="connsiteX13" fmla="*/ 17725 w 436321"/>
                <a:gd name="connsiteY13" fmla="*/ 217303 h 537408"/>
                <a:gd name="connsiteX14" fmla="*/ 19897 w 436321"/>
                <a:gd name="connsiteY14" fmla="*/ 199921 h 537408"/>
                <a:gd name="connsiteX15" fmla="*/ 22070 w 436321"/>
                <a:gd name="connsiteY15" fmla="*/ 176020 h 537408"/>
                <a:gd name="connsiteX16" fmla="*/ 28073 w 436321"/>
                <a:gd name="connsiteY16" fmla="*/ 80213 h 537408"/>
                <a:gd name="connsiteX0" fmla="*/ 170052 w 578300"/>
                <a:gd name="connsiteY0" fmla="*/ 80213 h 537408"/>
                <a:gd name="connsiteX1" fmla="*/ 398825 w 578300"/>
                <a:gd name="connsiteY1" fmla="*/ 80213 h 537408"/>
                <a:gd name="connsiteX2" fmla="*/ 407819 w 578300"/>
                <a:gd name="connsiteY2" fmla="*/ 179284 h 537408"/>
                <a:gd name="connsiteX3" fmla="*/ 560408 w 578300"/>
                <a:gd name="connsiteY3" fmla="*/ 190753 h 537408"/>
                <a:gd name="connsiteX4" fmla="*/ 410801 w 578300"/>
                <a:gd name="connsiteY4" fmla="*/ 224051 h 537408"/>
                <a:gd name="connsiteX5" fmla="*/ 420306 w 578300"/>
                <a:gd name="connsiteY5" fmla="*/ 339106 h 537408"/>
                <a:gd name="connsiteX6" fmla="*/ 571269 w 578300"/>
                <a:gd name="connsiteY6" fmla="*/ 348466 h 537408"/>
                <a:gd name="connsiteX7" fmla="*/ 423286 w 578300"/>
                <a:gd name="connsiteY7" fmla="*/ 382223 h 537408"/>
                <a:gd name="connsiteX8" fmla="*/ 438930 w 578300"/>
                <a:gd name="connsiteY8" fmla="*/ 537408 h 537408"/>
                <a:gd name="connsiteX9" fmla="*/ 141979 w 578300"/>
                <a:gd name="connsiteY9" fmla="*/ 537408 h 537408"/>
                <a:gd name="connsiteX10" fmla="*/ 148839 w 578300"/>
                <a:gd name="connsiteY10" fmla="*/ 378093 h 537408"/>
                <a:gd name="connsiteX11" fmla="*/ 0 w 578300"/>
                <a:gd name="connsiteY11" fmla="*/ 344414 h 537408"/>
                <a:gd name="connsiteX12" fmla="*/ 153185 w 578300"/>
                <a:gd name="connsiteY12" fmla="*/ 335723 h 537408"/>
                <a:gd name="connsiteX13" fmla="*/ 159704 w 578300"/>
                <a:gd name="connsiteY13" fmla="*/ 217303 h 537408"/>
                <a:gd name="connsiteX14" fmla="*/ 161876 w 578300"/>
                <a:gd name="connsiteY14" fmla="*/ 199921 h 537408"/>
                <a:gd name="connsiteX15" fmla="*/ 164049 w 578300"/>
                <a:gd name="connsiteY15" fmla="*/ 176020 h 537408"/>
                <a:gd name="connsiteX16" fmla="*/ 170052 w 578300"/>
                <a:gd name="connsiteY16" fmla="*/ 80213 h 537408"/>
                <a:gd name="connsiteX0" fmla="*/ 170052 w 578300"/>
                <a:gd name="connsiteY0" fmla="*/ 80213 h 537408"/>
                <a:gd name="connsiteX1" fmla="*/ 398825 w 578300"/>
                <a:gd name="connsiteY1" fmla="*/ 80213 h 537408"/>
                <a:gd name="connsiteX2" fmla="*/ 407819 w 578300"/>
                <a:gd name="connsiteY2" fmla="*/ 179284 h 537408"/>
                <a:gd name="connsiteX3" fmla="*/ 560408 w 578300"/>
                <a:gd name="connsiteY3" fmla="*/ 190753 h 537408"/>
                <a:gd name="connsiteX4" fmla="*/ 410801 w 578300"/>
                <a:gd name="connsiteY4" fmla="*/ 224051 h 537408"/>
                <a:gd name="connsiteX5" fmla="*/ 420306 w 578300"/>
                <a:gd name="connsiteY5" fmla="*/ 339106 h 537408"/>
                <a:gd name="connsiteX6" fmla="*/ 571269 w 578300"/>
                <a:gd name="connsiteY6" fmla="*/ 348466 h 537408"/>
                <a:gd name="connsiteX7" fmla="*/ 423286 w 578300"/>
                <a:gd name="connsiteY7" fmla="*/ 382223 h 537408"/>
                <a:gd name="connsiteX8" fmla="*/ 438930 w 578300"/>
                <a:gd name="connsiteY8" fmla="*/ 537408 h 537408"/>
                <a:gd name="connsiteX9" fmla="*/ 141979 w 578300"/>
                <a:gd name="connsiteY9" fmla="*/ 537408 h 537408"/>
                <a:gd name="connsiteX10" fmla="*/ 148839 w 578300"/>
                <a:gd name="connsiteY10" fmla="*/ 378093 h 537408"/>
                <a:gd name="connsiteX11" fmla="*/ 0 w 578300"/>
                <a:gd name="connsiteY11" fmla="*/ 344414 h 537408"/>
                <a:gd name="connsiteX12" fmla="*/ 153185 w 578300"/>
                <a:gd name="connsiteY12" fmla="*/ 335723 h 537408"/>
                <a:gd name="connsiteX13" fmla="*/ 159704 w 578300"/>
                <a:gd name="connsiteY13" fmla="*/ 217303 h 537408"/>
                <a:gd name="connsiteX14" fmla="*/ 18469 w 578300"/>
                <a:gd name="connsiteY14" fmla="*/ 185798 h 537408"/>
                <a:gd name="connsiteX15" fmla="*/ 164049 w 578300"/>
                <a:gd name="connsiteY15" fmla="*/ 176020 h 537408"/>
                <a:gd name="connsiteX16" fmla="*/ 170052 w 578300"/>
                <a:gd name="connsiteY16" fmla="*/ 80213 h 537408"/>
                <a:gd name="connsiteX0" fmla="*/ 170052 w 578300"/>
                <a:gd name="connsiteY0" fmla="*/ 80213 h 537408"/>
                <a:gd name="connsiteX1" fmla="*/ 398825 w 578300"/>
                <a:gd name="connsiteY1" fmla="*/ 80213 h 537408"/>
                <a:gd name="connsiteX2" fmla="*/ 407819 w 578300"/>
                <a:gd name="connsiteY2" fmla="*/ 179284 h 537408"/>
                <a:gd name="connsiteX3" fmla="*/ 560408 w 578300"/>
                <a:gd name="connsiteY3" fmla="*/ 190753 h 537408"/>
                <a:gd name="connsiteX4" fmla="*/ 410801 w 578300"/>
                <a:gd name="connsiteY4" fmla="*/ 224051 h 537408"/>
                <a:gd name="connsiteX5" fmla="*/ 420306 w 578300"/>
                <a:gd name="connsiteY5" fmla="*/ 339106 h 537408"/>
                <a:gd name="connsiteX6" fmla="*/ 571269 w 578300"/>
                <a:gd name="connsiteY6" fmla="*/ 348466 h 537408"/>
                <a:gd name="connsiteX7" fmla="*/ 423286 w 578300"/>
                <a:gd name="connsiteY7" fmla="*/ 382223 h 537408"/>
                <a:gd name="connsiteX8" fmla="*/ 438930 w 578300"/>
                <a:gd name="connsiteY8" fmla="*/ 537408 h 537408"/>
                <a:gd name="connsiteX9" fmla="*/ 141979 w 578300"/>
                <a:gd name="connsiteY9" fmla="*/ 537408 h 537408"/>
                <a:gd name="connsiteX10" fmla="*/ 148839 w 578300"/>
                <a:gd name="connsiteY10" fmla="*/ 378093 h 537408"/>
                <a:gd name="connsiteX11" fmla="*/ 0 w 578300"/>
                <a:gd name="connsiteY11" fmla="*/ 344414 h 537408"/>
                <a:gd name="connsiteX12" fmla="*/ 153185 w 578300"/>
                <a:gd name="connsiteY12" fmla="*/ 335723 h 537408"/>
                <a:gd name="connsiteX13" fmla="*/ 159704 w 578300"/>
                <a:gd name="connsiteY13" fmla="*/ 217303 h 537408"/>
                <a:gd name="connsiteX14" fmla="*/ 18469 w 578300"/>
                <a:gd name="connsiteY14" fmla="*/ 185798 h 537408"/>
                <a:gd name="connsiteX15" fmla="*/ 164049 w 578300"/>
                <a:gd name="connsiteY15" fmla="*/ 176020 h 537408"/>
                <a:gd name="connsiteX16" fmla="*/ 170052 w 578300"/>
                <a:gd name="connsiteY16" fmla="*/ 80213 h 537408"/>
                <a:gd name="connsiteX0" fmla="*/ 180254 w 588502"/>
                <a:gd name="connsiteY0" fmla="*/ 80213 h 537408"/>
                <a:gd name="connsiteX1" fmla="*/ 409027 w 588502"/>
                <a:gd name="connsiteY1" fmla="*/ 80213 h 537408"/>
                <a:gd name="connsiteX2" fmla="*/ 418021 w 588502"/>
                <a:gd name="connsiteY2" fmla="*/ 179284 h 537408"/>
                <a:gd name="connsiteX3" fmla="*/ 570610 w 588502"/>
                <a:gd name="connsiteY3" fmla="*/ 190753 h 537408"/>
                <a:gd name="connsiteX4" fmla="*/ 421003 w 588502"/>
                <a:gd name="connsiteY4" fmla="*/ 224051 h 537408"/>
                <a:gd name="connsiteX5" fmla="*/ 430508 w 588502"/>
                <a:gd name="connsiteY5" fmla="*/ 339106 h 537408"/>
                <a:gd name="connsiteX6" fmla="*/ 581471 w 588502"/>
                <a:gd name="connsiteY6" fmla="*/ 348466 h 537408"/>
                <a:gd name="connsiteX7" fmla="*/ 433488 w 588502"/>
                <a:gd name="connsiteY7" fmla="*/ 382223 h 537408"/>
                <a:gd name="connsiteX8" fmla="*/ 449132 w 588502"/>
                <a:gd name="connsiteY8" fmla="*/ 537408 h 537408"/>
                <a:gd name="connsiteX9" fmla="*/ 152181 w 588502"/>
                <a:gd name="connsiteY9" fmla="*/ 537408 h 537408"/>
                <a:gd name="connsiteX10" fmla="*/ 159041 w 588502"/>
                <a:gd name="connsiteY10" fmla="*/ 378093 h 537408"/>
                <a:gd name="connsiteX11" fmla="*/ 10202 w 588502"/>
                <a:gd name="connsiteY11" fmla="*/ 344414 h 537408"/>
                <a:gd name="connsiteX12" fmla="*/ 163387 w 588502"/>
                <a:gd name="connsiteY12" fmla="*/ 335723 h 537408"/>
                <a:gd name="connsiteX13" fmla="*/ 169906 w 588502"/>
                <a:gd name="connsiteY13" fmla="*/ 217303 h 537408"/>
                <a:gd name="connsiteX14" fmla="*/ 28671 w 588502"/>
                <a:gd name="connsiteY14" fmla="*/ 185798 h 537408"/>
                <a:gd name="connsiteX15" fmla="*/ 174251 w 588502"/>
                <a:gd name="connsiteY15" fmla="*/ 176020 h 537408"/>
                <a:gd name="connsiteX16" fmla="*/ 180254 w 588502"/>
                <a:gd name="connsiteY16" fmla="*/ 80213 h 537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8502" h="537408">
                  <a:moveTo>
                    <a:pt x="180254" y="80213"/>
                  </a:moveTo>
                  <a:cubicBezTo>
                    <a:pt x="184332" y="0"/>
                    <a:pt x="393456" y="4011"/>
                    <a:pt x="409027" y="80213"/>
                  </a:cubicBezTo>
                  <a:lnTo>
                    <a:pt x="418021" y="179284"/>
                  </a:lnTo>
                  <a:cubicBezTo>
                    <a:pt x="472501" y="190616"/>
                    <a:pt x="564056" y="132578"/>
                    <a:pt x="570610" y="190753"/>
                  </a:cubicBezTo>
                  <a:cubicBezTo>
                    <a:pt x="577164" y="248928"/>
                    <a:pt x="473494" y="210513"/>
                    <a:pt x="421003" y="224051"/>
                  </a:cubicBezTo>
                  <a:lnTo>
                    <a:pt x="430508" y="339106"/>
                  </a:lnTo>
                  <a:cubicBezTo>
                    <a:pt x="479018" y="343674"/>
                    <a:pt x="574440" y="279629"/>
                    <a:pt x="581471" y="348466"/>
                  </a:cubicBezTo>
                  <a:cubicBezTo>
                    <a:pt x="588502" y="417303"/>
                    <a:pt x="481005" y="365901"/>
                    <a:pt x="433488" y="382223"/>
                  </a:cubicBezTo>
                  <a:lnTo>
                    <a:pt x="449132" y="537408"/>
                  </a:lnTo>
                  <a:lnTo>
                    <a:pt x="152181" y="537408"/>
                  </a:lnTo>
                  <a:lnTo>
                    <a:pt x="159041" y="378093"/>
                  </a:lnTo>
                  <a:cubicBezTo>
                    <a:pt x="109428" y="366867"/>
                    <a:pt x="0" y="429171"/>
                    <a:pt x="10202" y="344414"/>
                  </a:cubicBezTo>
                  <a:cubicBezTo>
                    <a:pt x="20404" y="259657"/>
                    <a:pt x="112325" y="338620"/>
                    <a:pt x="163387" y="335723"/>
                  </a:cubicBezTo>
                  <a:lnTo>
                    <a:pt x="169906" y="217303"/>
                  </a:lnTo>
                  <a:cubicBezTo>
                    <a:pt x="122828" y="206801"/>
                    <a:pt x="21864" y="258240"/>
                    <a:pt x="28671" y="185798"/>
                  </a:cubicBezTo>
                  <a:cubicBezTo>
                    <a:pt x="35478" y="113356"/>
                    <a:pt x="125724" y="179279"/>
                    <a:pt x="174251" y="176020"/>
                  </a:cubicBezTo>
                  <a:lnTo>
                    <a:pt x="180254" y="80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72" name="Group 41"/>
          <p:cNvGrpSpPr/>
          <p:nvPr userDrawn="1"/>
        </p:nvGrpSpPr>
        <p:grpSpPr bwMode="gray">
          <a:xfrm rot="20031000">
            <a:off x="1247010" y="1816759"/>
            <a:ext cx="2674564" cy="4857548"/>
            <a:chOff x="3275741" y="1535080"/>
            <a:chExt cx="2005923" cy="4857548"/>
          </a:xfrm>
          <a:blipFill dpi="0" rotWithShape="1">
            <a:blip r:embed="rId6">
              <a:alphaModFix amt="35000"/>
            </a:blip>
            <a:srcRect/>
            <a:tile tx="0" ty="0" sx="100000" sy="100000" flip="none" algn="l"/>
          </a:blipFill>
        </p:grpSpPr>
        <p:sp>
          <p:nvSpPr>
            <p:cNvPr id="73" name="Freeform 30"/>
            <p:cNvSpPr>
              <a:spLocks/>
            </p:cNvSpPr>
            <p:nvPr/>
          </p:nvSpPr>
          <p:spPr bwMode="gray">
            <a:xfrm rot="20115900">
              <a:off x="3275741" y="2891107"/>
              <a:ext cx="2005923" cy="3501521"/>
            </a:xfrm>
            <a:custGeom>
              <a:avLst/>
              <a:gdLst>
                <a:gd name="connsiteX0" fmla="*/ 1397 w 10000"/>
                <a:gd name="connsiteY0" fmla="*/ 9442 h 10681"/>
                <a:gd name="connsiteX1" fmla="*/ 1304 w 10000"/>
                <a:gd name="connsiteY1" fmla="*/ 9297 h 10681"/>
                <a:gd name="connsiteX2" fmla="*/ 1064 w 10000"/>
                <a:gd name="connsiteY2" fmla="*/ 9115 h 10681"/>
                <a:gd name="connsiteX3" fmla="*/ 840 w 10000"/>
                <a:gd name="connsiteY3" fmla="*/ 8750 h 10681"/>
                <a:gd name="connsiteX4" fmla="*/ 627 w 10000"/>
                <a:gd name="connsiteY4" fmla="*/ 8549 h 10681"/>
                <a:gd name="connsiteX5" fmla="*/ 453 w 10000"/>
                <a:gd name="connsiteY5" fmla="*/ 8359 h 10681"/>
                <a:gd name="connsiteX6" fmla="*/ 267 w 10000"/>
                <a:gd name="connsiteY6" fmla="*/ 8097 h 10681"/>
                <a:gd name="connsiteX7" fmla="*/ 349 w 10000"/>
                <a:gd name="connsiteY7" fmla="*/ 8093 h 10681"/>
                <a:gd name="connsiteX8" fmla="*/ 338 w 10000"/>
                <a:gd name="connsiteY8" fmla="*/ 7873 h 10681"/>
                <a:gd name="connsiteX9" fmla="*/ 49 w 10000"/>
                <a:gd name="connsiteY9" fmla="*/ 7357 h 10681"/>
                <a:gd name="connsiteX10" fmla="*/ 136 w 10000"/>
                <a:gd name="connsiteY10" fmla="*/ 7341 h 10681"/>
                <a:gd name="connsiteX11" fmla="*/ 98 w 10000"/>
                <a:gd name="connsiteY11" fmla="*/ 7235 h 10681"/>
                <a:gd name="connsiteX12" fmla="*/ 93 w 10000"/>
                <a:gd name="connsiteY12" fmla="*/ 6935 h 10681"/>
                <a:gd name="connsiteX13" fmla="*/ 0 w 10000"/>
                <a:gd name="connsiteY13" fmla="*/ 6532 h 10681"/>
                <a:gd name="connsiteX14" fmla="*/ 120 w 10000"/>
                <a:gd name="connsiteY14" fmla="*/ 6430 h 10681"/>
                <a:gd name="connsiteX15" fmla="*/ 196 w 10000"/>
                <a:gd name="connsiteY15" fmla="*/ 6179 h 10681"/>
                <a:gd name="connsiteX16" fmla="*/ 300 w 10000"/>
                <a:gd name="connsiteY16" fmla="*/ 5735 h 10681"/>
                <a:gd name="connsiteX17" fmla="*/ 366 w 10000"/>
                <a:gd name="connsiteY17" fmla="*/ 5822 h 10681"/>
                <a:gd name="connsiteX18" fmla="*/ 567 w 10000"/>
                <a:gd name="connsiteY18" fmla="*/ 5442 h 10681"/>
                <a:gd name="connsiteX19" fmla="*/ 693 w 10000"/>
                <a:gd name="connsiteY19" fmla="*/ 5131 h 10681"/>
                <a:gd name="connsiteX20" fmla="*/ 944 w 10000"/>
                <a:gd name="connsiteY20" fmla="*/ 4945 h 10681"/>
                <a:gd name="connsiteX21" fmla="*/ 1189 w 10000"/>
                <a:gd name="connsiteY21" fmla="*/ 4622 h 10681"/>
                <a:gd name="connsiteX22" fmla="*/ 1468 w 10000"/>
                <a:gd name="connsiteY22" fmla="*/ 4185 h 10681"/>
                <a:gd name="connsiteX23" fmla="*/ 1451 w 10000"/>
                <a:gd name="connsiteY23" fmla="*/ 4322 h 10681"/>
                <a:gd name="connsiteX24" fmla="*/ 1560 w 10000"/>
                <a:gd name="connsiteY24" fmla="*/ 4212 h 10681"/>
                <a:gd name="connsiteX25" fmla="*/ 2019 w 10000"/>
                <a:gd name="connsiteY25" fmla="*/ 3726 h 10681"/>
                <a:gd name="connsiteX26" fmla="*/ 2073 w 10000"/>
                <a:gd name="connsiteY26" fmla="*/ 3764 h 10681"/>
                <a:gd name="connsiteX27" fmla="*/ 2362 w 10000"/>
                <a:gd name="connsiteY27" fmla="*/ 3422 h 10681"/>
                <a:gd name="connsiteX28" fmla="*/ 2548 w 10000"/>
                <a:gd name="connsiteY28" fmla="*/ 3350 h 10681"/>
                <a:gd name="connsiteX29" fmla="*/ 2946 w 10000"/>
                <a:gd name="connsiteY29" fmla="*/ 2981 h 10681"/>
                <a:gd name="connsiteX30" fmla="*/ 3213 w 10000"/>
                <a:gd name="connsiteY30" fmla="*/ 2814 h 10681"/>
                <a:gd name="connsiteX31" fmla="*/ 3497 w 10000"/>
                <a:gd name="connsiteY31" fmla="*/ 2662 h 10681"/>
                <a:gd name="connsiteX32" fmla="*/ 3759 w 10000"/>
                <a:gd name="connsiteY32" fmla="*/ 2438 h 10681"/>
                <a:gd name="connsiteX33" fmla="*/ 3721 w 10000"/>
                <a:gd name="connsiteY33" fmla="*/ 2590 h 10681"/>
                <a:gd name="connsiteX34" fmla="*/ 4479 w 10000"/>
                <a:gd name="connsiteY34" fmla="*/ 2157 h 10681"/>
                <a:gd name="connsiteX35" fmla="*/ 4403 w 10000"/>
                <a:gd name="connsiteY35" fmla="*/ 2298 h 10681"/>
                <a:gd name="connsiteX36" fmla="*/ 4768 w 10000"/>
                <a:gd name="connsiteY36" fmla="*/ 2066 h 10681"/>
                <a:gd name="connsiteX37" fmla="*/ 5259 w 10000"/>
                <a:gd name="connsiteY37" fmla="*/ 1747 h 10681"/>
                <a:gd name="connsiteX38" fmla="*/ 5597 w 10000"/>
                <a:gd name="connsiteY38" fmla="*/ 1614 h 10681"/>
                <a:gd name="connsiteX39" fmla="*/ 5581 w 10000"/>
                <a:gd name="connsiteY39" fmla="*/ 1701 h 10681"/>
                <a:gd name="connsiteX40" fmla="*/ 5827 w 10000"/>
                <a:gd name="connsiteY40" fmla="*/ 1523 h 10681"/>
                <a:gd name="connsiteX41" fmla="*/ 6285 w 10000"/>
                <a:gd name="connsiteY41" fmla="*/ 1280 h 10681"/>
                <a:gd name="connsiteX42" fmla="*/ 6618 w 10000"/>
                <a:gd name="connsiteY42" fmla="*/ 1079 h 10681"/>
                <a:gd name="connsiteX43" fmla="*/ 6563 w 10000"/>
                <a:gd name="connsiteY43" fmla="*/ 1238 h 10681"/>
                <a:gd name="connsiteX44" fmla="*/ 7125 w 10000"/>
                <a:gd name="connsiteY44" fmla="*/ 847 h 10681"/>
                <a:gd name="connsiteX45" fmla="*/ 7420 w 10000"/>
                <a:gd name="connsiteY45" fmla="*/ 752 h 10681"/>
                <a:gd name="connsiteX46" fmla="*/ 7638 w 10000"/>
                <a:gd name="connsiteY46" fmla="*/ 627 h 10681"/>
                <a:gd name="connsiteX47" fmla="*/ 7649 w 10000"/>
                <a:gd name="connsiteY47" fmla="*/ 725 h 10681"/>
                <a:gd name="connsiteX48" fmla="*/ 8243 w 10000"/>
                <a:gd name="connsiteY48" fmla="*/ 482 h 10681"/>
                <a:gd name="connsiteX49" fmla="*/ 8445 w 10000"/>
                <a:gd name="connsiteY49" fmla="*/ 353 h 10681"/>
                <a:gd name="connsiteX50" fmla="*/ 8522 w 10000"/>
                <a:gd name="connsiteY50" fmla="*/ 418 h 10681"/>
                <a:gd name="connsiteX51" fmla="*/ 9258 w 10000"/>
                <a:gd name="connsiteY51" fmla="*/ 0 h 10681"/>
                <a:gd name="connsiteX52" fmla="*/ 9389 w 10000"/>
                <a:gd name="connsiteY52" fmla="*/ 251 h 10681"/>
                <a:gd name="connsiteX53" fmla="*/ 9362 w 10000"/>
                <a:gd name="connsiteY53" fmla="*/ 562 h 10681"/>
                <a:gd name="connsiteX54" fmla="*/ 9531 w 10000"/>
                <a:gd name="connsiteY54" fmla="*/ 517 h 10681"/>
                <a:gd name="connsiteX55" fmla="*/ 9449 w 10000"/>
                <a:gd name="connsiteY55" fmla="*/ 661 h 10681"/>
                <a:gd name="connsiteX56" fmla="*/ 9553 w 10000"/>
                <a:gd name="connsiteY56" fmla="*/ 938 h 10681"/>
                <a:gd name="connsiteX57" fmla="*/ 9553 w 10000"/>
                <a:gd name="connsiteY57" fmla="*/ 1250 h 10681"/>
                <a:gd name="connsiteX58" fmla="*/ 9689 w 10000"/>
                <a:gd name="connsiteY58" fmla="*/ 1189 h 10681"/>
                <a:gd name="connsiteX59" fmla="*/ 9705 w 10000"/>
                <a:gd name="connsiteY59" fmla="*/ 1417 h 10681"/>
                <a:gd name="connsiteX60" fmla="*/ 9711 w 10000"/>
                <a:gd name="connsiteY60" fmla="*/ 1656 h 10681"/>
                <a:gd name="connsiteX61" fmla="*/ 9765 w 10000"/>
                <a:gd name="connsiteY61" fmla="*/ 1793 h 10681"/>
                <a:gd name="connsiteX62" fmla="*/ 9684 w 10000"/>
                <a:gd name="connsiteY62" fmla="*/ 2199 h 10681"/>
                <a:gd name="connsiteX63" fmla="*/ 9885 w 10000"/>
                <a:gd name="connsiteY63" fmla="*/ 2051 h 10681"/>
                <a:gd name="connsiteX64" fmla="*/ 9864 w 10000"/>
                <a:gd name="connsiteY64" fmla="*/ 2472 h 10681"/>
                <a:gd name="connsiteX65" fmla="*/ 9798 w 10000"/>
                <a:gd name="connsiteY65" fmla="*/ 2727 h 10681"/>
                <a:gd name="connsiteX66" fmla="*/ 9798 w 10000"/>
                <a:gd name="connsiteY66" fmla="*/ 2814 h 10681"/>
                <a:gd name="connsiteX67" fmla="*/ 9684 w 10000"/>
                <a:gd name="connsiteY67" fmla="*/ 3156 h 10681"/>
                <a:gd name="connsiteX68" fmla="*/ 9820 w 10000"/>
                <a:gd name="connsiteY68" fmla="*/ 3099 h 10681"/>
                <a:gd name="connsiteX69" fmla="*/ 9951 w 10000"/>
                <a:gd name="connsiteY69" fmla="*/ 3270 h 10681"/>
                <a:gd name="connsiteX70" fmla="*/ 9956 w 10000"/>
                <a:gd name="connsiteY70" fmla="*/ 3551 h 10681"/>
                <a:gd name="connsiteX71" fmla="*/ 9896 w 10000"/>
                <a:gd name="connsiteY71" fmla="*/ 3699 h 10681"/>
                <a:gd name="connsiteX72" fmla="*/ 9995 w 10000"/>
                <a:gd name="connsiteY72" fmla="*/ 3726 h 10681"/>
                <a:gd name="connsiteX73" fmla="*/ 9956 w 10000"/>
                <a:gd name="connsiteY73" fmla="*/ 4011 h 10681"/>
                <a:gd name="connsiteX74" fmla="*/ 9776 w 10000"/>
                <a:gd name="connsiteY74" fmla="*/ 4531 h 10681"/>
                <a:gd name="connsiteX75" fmla="*/ 9967 w 10000"/>
                <a:gd name="connsiteY75" fmla="*/ 4299 h 10681"/>
                <a:gd name="connsiteX76" fmla="*/ 9962 w 10000"/>
                <a:gd name="connsiteY76" fmla="*/ 4520 h 10681"/>
                <a:gd name="connsiteX77" fmla="*/ 9749 w 10000"/>
                <a:gd name="connsiteY77" fmla="*/ 4953 h 10681"/>
                <a:gd name="connsiteX78" fmla="*/ 9493 w 10000"/>
                <a:gd name="connsiteY78" fmla="*/ 5344 h 10681"/>
                <a:gd name="connsiteX79" fmla="*/ 9733 w 10000"/>
                <a:gd name="connsiteY79" fmla="*/ 5207 h 10681"/>
                <a:gd name="connsiteX80" fmla="*/ 9607 w 10000"/>
                <a:gd name="connsiteY80" fmla="*/ 5435 h 10681"/>
                <a:gd name="connsiteX81" fmla="*/ 9411 w 10000"/>
                <a:gd name="connsiteY81" fmla="*/ 5788 h 10681"/>
                <a:gd name="connsiteX82" fmla="*/ 9307 w 10000"/>
                <a:gd name="connsiteY82" fmla="*/ 6001 h 10681"/>
                <a:gd name="connsiteX83" fmla="*/ 9154 w 10000"/>
                <a:gd name="connsiteY83" fmla="*/ 6229 h 10681"/>
                <a:gd name="connsiteX84" fmla="*/ 9345 w 10000"/>
                <a:gd name="connsiteY84" fmla="*/ 6141 h 10681"/>
                <a:gd name="connsiteX85" fmla="*/ 9313 w 10000"/>
                <a:gd name="connsiteY85" fmla="*/ 6236 h 10681"/>
                <a:gd name="connsiteX86" fmla="*/ 9171 w 10000"/>
                <a:gd name="connsiteY86" fmla="*/ 6297 h 10681"/>
                <a:gd name="connsiteX87" fmla="*/ 8674 w 10000"/>
                <a:gd name="connsiteY87" fmla="*/ 6939 h 10681"/>
                <a:gd name="connsiteX88" fmla="*/ 8560 w 10000"/>
                <a:gd name="connsiteY88" fmla="*/ 7038 h 10681"/>
                <a:gd name="connsiteX89" fmla="*/ 8762 w 10000"/>
                <a:gd name="connsiteY89" fmla="*/ 6977 h 10681"/>
                <a:gd name="connsiteX90" fmla="*/ 8625 w 10000"/>
                <a:gd name="connsiteY90" fmla="*/ 7193 h 10681"/>
                <a:gd name="connsiteX91" fmla="*/ 8096 w 10000"/>
                <a:gd name="connsiteY91" fmla="*/ 7581 h 10681"/>
                <a:gd name="connsiteX92" fmla="*/ 8085 w 10000"/>
                <a:gd name="connsiteY92" fmla="*/ 7695 h 10681"/>
                <a:gd name="connsiteX93" fmla="*/ 7605 w 10000"/>
                <a:gd name="connsiteY93" fmla="*/ 7995 h 10681"/>
                <a:gd name="connsiteX94" fmla="*/ 7469 w 10000"/>
                <a:gd name="connsiteY94" fmla="*/ 8204 h 10681"/>
                <a:gd name="connsiteX95" fmla="*/ 6705 w 10000"/>
                <a:gd name="connsiteY95" fmla="*/ 8671 h 10681"/>
                <a:gd name="connsiteX96" fmla="*/ 6885 w 10000"/>
                <a:gd name="connsiteY96" fmla="*/ 8644 h 10681"/>
                <a:gd name="connsiteX97" fmla="*/ 6809 w 10000"/>
                <a:gd name="connsiteY97" fmla="*/ 8735 h 10681"/>
                <a:gd name="connsiteX98" fmla="*/ 6481 w 10000"/>
                <a:gd name="connsiteY98" fmla="*/ 8868 h 10681"/>
                <a:gd name="connsiteX99" fmla="*/ 6023 w 10000"/>
                <a:gd name="connsiteY99" fmla="*/ 9126 h 10681"/>
                <a:gd name="connsiteX100" fmla="*/ 5947 w 10000"/>
                <a:gd name="connsiteY100" fmla="*/ 9229 h 10681"/>
                <a:gd name="connsiteX101" fmla="*/ 5652 w 10000"/>
                <a:gd name="connsiteY101" fmla="*/ 9320 h 10681"/>
                <a:gd name="connsiteX102" fmla="*/ 5226 w 10000"/>
                <a:gd name="connsiteY102" fmla="*/ 9476 h 10681"/>
                <a:gd name="connsiteX103" fmla="*/ 4992 w 10000"/>
                <a:gd name="connsiteY103" fmla="*/ 9495 h 10681"/>
                <a:gd name="connsiteX104" fmla="*/ 5161 w 10000"/>
                <a:gd name="connsiteY104" fmla="*/ 9552 h 10681"/>
                <a:gd name="connsiteX105" fmla="*/ 4577 w 10000"/>
                <a:gd name="connsiteY105" fmla="*/ 9662 h 10681"/>
                <a:gd name="connsiteX106" fmla="*/ 3852 w 10000"/>
                <a:gd name="connsiteY106" fmla="*/ 9799 h 10681"/>
                <a:gd name="connsiteX107" fmla="*/ 3983 w 10000"/>
                <a:gd name="connsiteY107" fmla="*/ 9863 h 10681"/>
                <a:gd name="connsiteX108" fmla="*/ 3426 w 10000"/>
                <a:gd name="connsiteY108" fmla="*/ 9882 h 10681"/>
                <a:gd name="connsiteX109" fmla="*/ 2499 w 10000"/>
                <a:gd name="connsiteY109" fmla="*/ 9943 h 10681"/>
                <a:gd name="connsiteX110" fmla="*/ 2439 w 10000"/>
                <a:gd name="connsiteY110" fmla="*/ 10000 h 10681"/>
                <a:gd name="connsiteX111" fmla="*/ 1492 w 10000"/>
                <a:gd name="connsiteY111" fmla="*/ 10681 h 10681"/>
                <a:gd name="connsiteX112" fmla="*/ 1604 w 10000"/>
                <a:gd name="connsiteY112" fmla="*/ 9799 h 10681"/>
                <a:gd name="connsiteX113" fmla="*/ 1538 w 10000"/>
                <a:gd name="connsiteY113" fmla="*/ 9692 h 10681"/>
                <a:gd name="connsiteX114" fmla="*/ 1473 w 10000"/>
                <a:gd name="connsiteY114" fmla="*/ 9525 h 10681"/>
                <a:gd name="connsiteX115" fmla="*/ 1397 w 10000"/>
                <a:gd name="connsiteY115" fmla="*/ 9442 h 10681"/>
                <a:gd name="connsiteX0" fmla="*/ 1397 w 10000"/>
                <a:gd name="connsiteY0" fmla="*/ 9442 h 10681"/>
                <a:gd name="connsiteX1" fmla="*/ 1304 w 10000"/>
                <a:gd name="connsiteY1" fmla="*/ 9297 h 10681"/>
                <a:gd name="connsiteX2" fmla="*/ 1064 w 10000"/>
                <a:gd name="connsiteY2" fmla="*/ 9115 h 10681"/>
                <a:gd name="connsiteX3" fmla="*/ 840 w 10000"/>
                <a:gd name="connsiteY3" fmla="*/ 8750 h 10681"/>
                <a:gd name="connsiteX4" fmla="*/ 627 w 10000"/>
                <a:gd name="connsiteY4" fmla="*/ 8549 h 10681"/>
                <a:gd name="connsiteX5" fmla="*/ 453 w 10000"/>
                <a:gd name="connsiteY5" fmla="*/ 8359 h 10681"/>
                <a:gd name="connsiteX6" fmla="*/ 267 w 10000"/>
                <a:gd name="connsiteY6" fmla="*/ 8097 h 10681"/>
                <a:gd name="connsiteX7" fmla="*/ 349 w 10000"/>
                <a:gd name="connsiteY7" fmla="*/ 8093 h 10681"/>
                <a:gd name="connsiteX8" fmla="*/ 338 w 10000"/>
                <a:gd name="connsiteY8" fmla="*/ 7873 h 10681"/>
                <a:gd name="connsiteX9" fmla="*/ 49 w 10000"/>
                <a:gd name="connsiteY9" fmla="*/ 7357 h 10681"/>
                <a:gd name="connsiteX10" fmla="*/ 136 w 10000"/>
                <a:gd name="connsiteY10" fmla="*/ 7341 h 10681"/>
                <a:gd name="connsiteX11" fmla="*/ 98 w 10000"/>
                <a:gd name="connsiteY11" fmla="*/ 7235 h 10681"/>
                <a:gd name="connsiteX12" fmla="*/ 93 w 10000"/>
                <a:gd name="connsiteY12" fmla="*/ 6935 h 10681"/>
                <a:gd name="connsiteX13" fmla="*/ 0 w 10000"/>
                <a:gd name="connsiteY13" fmla="*/ 6532 h 10681"/>
                <a:gd name="connsiteX14" fmla="*/ 120 w 10000"/>
                <a:gd name="connsiteY14" fmla="*/ 6430 h 10681"/>
                <a:gd name="connsiteX15" fmla="*/ 196 w 10000"/>
                <a:gd name="connsiteY15" fmla="*/ 6179 h 10681"/>
                <a:gd name="connsiteX16" fmla="*/ 300 w 10000"/>
                <a:gd name="connsiteY16" fmla="*/ 5735 h 10681"/>
                <a:gd name="connsiteX17" fmla="*/ 366 w 10000"/>
                <a:gd name="connsiteY17" fmla="*/ 5822 h 10681"/>
                <a:gd name="connsiteX18" fmla="*/ 567 w 10000"/>
                <a:gd name="connsiteY18" fmla="*/ 5442 h 10681"/>
                <a:gd name="connsiteX19" fmla="*/ 693 w 10000"/>
                <a:gd name="connsiteY19" fmla="*/ 5131 h 10681"/>
                <a:gd name="connsiteX20" fmla="*/ 944 w 10000"/>
                <a:gd name="connsiteY20" fmla="*/ 4945 h 10681"/>
                <a:gd name="connsiteX21" fmla="*/ 1189 w 10000"/>
                <a:gd name="connsiteY21" fmla="*/ 4622 h 10681"/>
                <a:gd name="connsiteX22" fmla="*/ 1468 w 10000"/>
                <a:gd name="connsiteY22" fmla="*/ 4185 h 10681"/>
                <a:gd name="connsiteX23" fmla="*/ 1451 w 10000"/>
                <a:gd name="connsiteY23" fmla="*/ 4322 h 10681"/>
                <a:gd name="connsiteX24" fmla="*/ 1560 w 10000"/>
                <a:gd name="connsiteY24" fmla="*/ 4212 h 10681"/>
                <a:gd name="connsiteX25" fmla="*/ 2019 w 10000"/>
                <a:gd name="connsiteY25" fmla="*/ 3726 h 10681"/>
                <a:gd name="connsiteX26" fmla="*/ 2073 w 10000"/>
                <a:gd name="connsiteY26" fmla="*/ 3764 h 10681"/>
                <a:gd name="connsiteX27" fmla="*/ 2362 w 10000"/>
                <a:gd name="connsiteY27" fmla="*/ 3422 h 10681"/>
                <a:gd name="connsiteX28" fmla="*/ 2548 w 10000"/>
                <a:gd name="connsiteY28" fmla="*/ 3350 h 10681"/>
                <a:gd name="connsiteX29" fmla="*/ 2946 w 10000"/>
                <a:gd name="connsiteY29" fmla="*/ 2981 h 10681"/>
                <a:gd name="connsiteX30" fmla="*/ 3213 w 10000"/>
                <a:gd name="connsiteY30" fmla="*/ 2814 h 10681"/>
                <a:gd name="connsiteX31" fmla="*/ 3497 w 10000"/>
                <a:gd name="connsiteY31" fmla="*/ 2662 h 10681"/>
                <a:gd name="connsiteX32" fmla="*/ 3759 w 10000"/>
                <a:gd name="connsiteY32" fmla="*/ 2438 h 10681"/>
                <a:gd name="connsiteX33" fmla="*/ 3721 w 10000"/>
                <a:gd name="connsiteY33" fmla="*/ 2590 h 10681"/>
                <a:gd name="connsiteX34" fmla="*/ 4479 w 10000"/>
                <a:gd name="connsiteY34" fmla="*/ 2157 h 10681"/>
                <a:gd name="connsiteX35" fmla="*/ 4403 w 10000"/>
                <a:gd name="connsiteY35" fmla="*/ 2298 h 10681"/>
                <a:gd name="connsiteX36" fmla="*/ 4768 w 10000"/>
                <a:gd name="connsiteY36" fmla="*/ 2066 h 10681"/>
                <a:gd name="connsiteX37" fmla="*/ 5259 w 10000"/>
                <a:gd name="connsiteY37" fmla="*/ 1747 h 10681"/>
                <a:gd name="connsiteX38" fmla="*/ 5597 w 10000"/>
                <a:gd name="connsiteY38" fmla="*/ 1614 h 10681"/>
                <a:gd name="connsiteX39" fmla="*/ 5581 w 10000"/>
                <a:gd name="connsiteY39" fmla="*/ 1701 h 10681"/>
                <a:gd name="connsiteX40" fmla="*/ 5827 w 10000"/>
                <a:gd name="connsiteY40" fmla="*/ 1523 h 10681"/>
                <a:gd name="connsiteX41" fmla="*/ 6285 w 10000"/>
                <a:gd name="connsiteY41" fmla="*/ 1280 h 10681"/>
                <a:gd name="connsiteX42" fmla="*/ 6618 w 10000"/>
                <a:gd name="connsiteY42" fmla="*/ 1079 h 10681"/>
                <a:gd name="connsiteX43" fmla="*/ 6563 w 10000"/>
                <a:gd name="connsiteY43" fmla="*/ 1238 h 10681"/>
                <a:gd name="connsiteX44" fmla="*/ 7125 w 10000"/>
                <a:gd name="connsiteY44" fmla="*/ 847 h 10681"/>
                <a:gd name="connsiteX45" fmla="*/ 7420 w 10000"/>
                <a:gd name="connsiteY45" fmla="*/ 752 h 10681"/>
                <a:gd name="connsiteX46" fmla="*/ 7638 w 10000"/>
                <a:gd name="connsiteY46" fmla="*/ 627 h 10681"/>
                <a:gd name="connsiteX47" fmla="*/ 7649 w 10000"/>
                <a:gd name="connsiteY47" fmla="*/ 725 h 10681"/>
                <a:gd name="connsiteX48" fmla="*/ 8243 w 10000"/>
                <a:gd name="connsiteY48" fmla="*/ 482 h 10681"/>
                <a:gd name="connsiteX49" fmla="*/ 8445 w 10000"/>
                <a:gd name="connsiteY49" fmla="*/ 353 h 10681"/>
                <a:gd name="connsiteX50" fmla="*/ 8522 w 10000"/>
                <a:gd name="connsiteY50" fmla="*/ 418 h 10681"/>
                <a:gd name="connsiteX51" fmla="*/ 9258 w 10000"/>
                <a:gd name="connsiteY51" fmla="*/ 0 h 10681"/>
                <a:gd name="connsiteX52" fmla="*/ 9389 w 10000"/>
                <a:gd name="connsiteY52" fmla="*/ 251 h 10681"/>
                <a:gd name="connsiteX53" fmla="*/ 9362 w 10000"/>
                <a:gd name="connsiteY53" fmla="*/ 562 h 10681"/>
                <a:gd name="connsiteX54" fmla="*/ 9531 w 10000"/>
                <a:gd name="connsiteY54" fmla="*/ 517 h 10681"/>
                <a:gd name="connsiteX55" fmla="*/ 9449 w 10000"/>
                <a:gd name="connsiteY55" fmla="*/ 661 h 10681"/>
                <a:gd name="connsiteX56" fmla="*/ 9553 w 10000"/>
                <a:gd name="connsiteY56" fmla="*/ 938 h 10681"/>
                <a:gd name="connsiteX57" fmla="*/ 9553 w 10000"/>
                <a:gd name="connsiteY57" fmla="*/ 1250 h 10681"/>
                <a:gd name="connsiteX58" fmla="*/ 9689 w 10000"/>
                <a:gd name="connsiteY58" fmla="*/ 1189 h 10681"/>
                <a:gd name="connsiteX59" fmla="*/ 9705 w 10000"/>
                <a:gd name="connsiteY59" fmla="*/ 1417 h 10681"/>
                <a:gd name="connsiteX60" fmla="*/ 9711 w 10000"/>
                <a:gd name="connsiteY60" fmla="*/ 1656 h 10681"/>
                <a:gd name="connsiteX61" fmla="*/ 9765 w 10000"/>
                <a:gd name="connsiteY61" fmla="*/ 1793 h 10681"/>
                <a:gd name="connsiteX62" fmla="*/ 9684 w 10000"/>
                <a:gd name="connsiteY62" fmla="*/ 2199 h 10681"/>
                <a:gd name="connsiteX63" fmla="*/ 9885 w 10000"/>
                <a:gd name="connsiteY63" fmla="*/ 2051 h 10681"/>
                <a:gd name="connsiteX64" fmla="*/ 9864 w 10000"/>
                <a:gd name="connsiteY64" fmla="*/ 2472 h 10681"/>
                <a:gd name="connsiteX65" fmla="*/ 9798 w 10000"/>
                <a:gd name="connsiteY65" fmla="*/ 2727 h 10681"/>
                <a:gd name="connsiteX66" fmla="*/ 9798 w 10000"/>
                <a:gd name="connsiteY66" fmla="*/ 2814 h 10681"/>
                <a:gd name="connsiteX67" fmla="*/ 9684 w 10000"/>
                <a:gd name="connsiteY67" fmla="*/ 3156 h 10681"/>
                <a:gd name="connsiteX68" fmla="*/ 9820 w 10000"/>
                <a:gd name="connsiteY68" fmla="*/ 3099 h 10681"/>
                <a:gd name="connsiteX69" fmla="*/ 9951 w 10000"/>
                <a:gd name="connsiteY69" fmla="*/ 3270 h 10681"/>
                <a:gd name="connsiteX70" fmla="*/ 9956 w 10000"/>
                <a:gd name="connsiteY70" fmla="*/ 3551 h 10681"/>
                <a:gd name="connsiteX71" fmla="*/ 9896 w 10000"/>
                <a:gd name="connsiteY71" fmla="*/ 3699 h 10681"/>
                <a:gd name="connsiteX72" fmla="*/ 9995 w 10000"/>
                <a:gd name="connsiteY72" fmla="*/ 3726 h 10681"/>
                <a:gd name="connsiteX73" fmla="*/ 9956 w 10000"/>
                <a:gd name="connsiteY73" fmla="*/ 4011 h 10681"/>
                <a:gd name="connsiteX74" fmla="*/ 9776 w 10000"/>
                <a:gd name="connsiteY74" fmla="*/ 4531 h 10681"/>
                <a:gd name="connsiteX75" fmla="*/ 9967 w 10000"/>
                <a:gd name="connsiteY75" fmla="*/ 4299 h 10681"/>
                <a:gd name="connsiteX76" fmla="*/ 9962 w 10000"/>
                <a:gd name="connsiteY76" fmla="*/ 4520 h 10681"/>
                <a:gd name="connsiteX77" fmla="*/ 9749 w 10000"/>
                <a:gd name="connsiteY77" fmla="*/ 4953 h 10681"/>
                <a:gd name="connsiteX78" fmla="*/ 9493 w 10000"/>
                <a:gd name="connsiteY78" fmla="*/ 5344 h 10681"/>
                <a:gd name="connsiteX79" fmla="*/ 9733 w 10000"/>
                <a:gd name="connsiteY79" fmla="*/ 5207 h 10681"/>
                <a:gd name="connsiteX80" fmla="*/ 9607 w 10000"/>
                <a:gd name="connsiteY80" fmla="*/ 5435 h 10681"/>
                <a:gd name="connsiteX81" fmla="*/ 9411 w 10000"/>
                <a:gd name="connsiteY81" fmla="*/ 5788 h 10681"/>
                <a:gd name="connsiteX82" fmla="*/ 9307 w 10000"/>
                <a:gd name="connsiteY82" fmla="*/ 6001 h 10681"/>
                <a:gd name="connsiteX83" fmla="*/ 9154 w 10000"/>
                <a:gd name="connsiteY83" fmla="*/ 6229 h 10681"/>
                <a:gd name="connsiteX84" fmla="*/ 9345 w 10000"/>
                <a:gd name="connsiteY84" fmla="*/ 6141 h 10681"/>
                <a:gd name="connsiteX85" fmla="*/ 9313 w 10000"/>
                <a:gd name="connsiteY85" fmla="*/ 6236 h 10681"/>
                <a:gd name="connsiteX86" fmla="*/ 9171 w 10000"/>
                <a:gd name="connsiteY86" fmla="*/ 6297 h 10681"/>
                <a:gd name="connsiteX87" fmla="*/ 8674 w 10000"/>
                <a:gd name="connsiteY87" fmla="*/ 6939 h 10681"/>
                <a:gd name="connsiteX88" fmla="*/ 8560 w 10000"/>
                <a:gd name="connsiteY88" fmla="*/ 7038 h 10681"/>
                <a:gd name="connsiteX89" fmla="*/ 8762 w 10000"/>
                <a:gd name="connsiteY89" fmla="*/ 6977 h 10681"/>
                <a:gd name="connsiteX90" fmla="*/ 8625 w 10000"/>
                <a:gd name="connsiteY90" fmla="*/ 7193 h 10681"/>
                <a:gd name="connsiteX91" fmla="*/ 8096 w 10000"/>
                <a:gd name="connsiteY91" fmla="*/ 7581 h 10681"/>
                <a:gd name="connsiteX92" fmla="*/ 8085 w 10000"/>
                <a:gd name="connsiteY92" fmla="*/ 7695 h 10681"/>
                <a:gd name="connsiteX93" fmla="*/ 7605 w 10000"/>
                <a:gd name="connsiteY93" fmla="*/ 7995 h 10681"/>
                <a:gd name="connsiteX94" fmla="*/ 7469 w 10000"/>
                <a:gd name="connsiteY94" fmla="*/ 8204 h 10681"/>
                <a:gd name="connsiteX95" fmla="*/ 6705 w 10000"/>
                <a:gd name="connsiteY95" fmla="*/ 8671 h 10681"/>
                <a:gd name="connsiteX96" fmla="*/ 6885 w 10000"/>
                <a:gd name="connsiteY96" fmla="*/ 8644 h 10681"/>
                <a:gd name="connsiteX97" fmla="*/ 6809 w 10000"/>
                <a:gd name="connsiteY97" fmla="*/ 8735 h 10681"/>
                <a:gd name="connsiteX98" fmla="*/ 6481 w 10000"/>
                <a:gd name="connsiteY98" fmla="*/ 8868 h 10681"/>
                <a:gd name="connsiteX99" fmla="*/ 6023 w 10000"/>
                <a:gd name="connsiteY99" fmla="*/ 9126 h 10681"/>
                <a:gd name="connsiteX100" fmla="*/ 5947 w 10000"/>
                <a:gd name="connsiteY100" fmla="*/ 9229 h 10681"/>
                <a:gd name="connsiteX101" fmla="*/ 5652 w 10000"/>
                <a:gd name="connsiteY101" fmla="*/ 9320 h 10681"/>
                <a:gd name="connsiteX102" fmla="*/ 5226 w 10000"/>
                <a:gd name="connsiteY102" fmla="*/ 9476 h 10681"/>
                <a:gd name="connsiteX103" fmla="*/ 4992 w 10000"/>
                <a:gd name="connsiteY103" fmla="*/ 9495 h 10681"/>
                <a:gd name="connsiteX104" fmla="*/ 5161 w 10000"/>
                <a:gd name="connsiteY104" fmla="*/ 9552 h 10681"/>
                <a:gd name="connsiteX105" fmla="*/ 4577 w 10000"/>
                <a:gd name="connsiteY105" fmla="*/ 9662 h 10681"/>
                <a:gd name="connsiteX106" fmla="*/ 3852 w 10000"/>
                <a:gd name="connsiteY106" fmla="*/ 9799 h 10681"/>
                <a:gd name="connsiteX107" fmla="*/ 3983 w 10000"/>
                <a:gd name="connsiteY107" fmla="*/ 9863 h 10681"/>
                <a:gd name="connsiteX108" fmla="*/ 3426 w 10000"/>
                <a:gd name="connsiteY108" fmla="*/ 9882 h 10681"/>
                <a:gd name="connsiteX109" fmla="*/ 2499 w 10000"/>
                <a:gd name="connsiteY109" fmla="*/ 9943 h 10681"/>
                <a:gd name="connsiteX110" fmla="*/ 2024 w 10000"/>
                <a:gd name="connsiteY110" fmla="*/ 9943 h 10681"/>
                <a:gd name="connsiteX111" fmla="*/ 1492 w 10000"/>
                <a:gd name="connsiteY111" fmla="*/ 10681 h 10681"/>
                <a:gd name="connsiteX112" fmla="*/ 1604 w 10000"/>
                <a:gd name="connsiteY112" fmla="*/ 9799 h 10681"/>
                <a:gd name="connsiteX113" fmla="*/ 1538 w 10000"/>
                <a:gd name="connsiteY113" fmla="*/ 9692 h 10681"/>
                <a:gd name="connsiteX114" fmla="*/ 1473 w 10000"/>
                <a:gd name="connsiteY114" fmla="*/ 9525 h 10681"/>
                <a:gd name="connsiteX115" fmla="*/ 1397 w 10000"/>
                <a:gd name="connsiteY115" fmla="*/ 9442 h 10681"/>
                <a:gd name="connsiteX0" fmla="*/ 1397 w 10000"/>
                <a:gd name="connsiteY0" fmla="*/ 9442 h 10681"/>
                <a:gd name="connsiteX1" fmla="*/ 1304 w 10000"/>
                <a:gd name="connsiteY1" fmla="*/ 9297 h 10681"/>
                <a:gd name="connsiteX2" fmla="*/ 1064 w 10000"/>
                <a:gd name="connsiteY2" fmla="*/ 9115 h 10681"/>
                <a:gd name="connsiteX3" fmla="*/ 840 w 10000"/>
                <a:gd name="connsiteY3" fmla="*/ 8750 h 10681"/>
                <a:gd name="connsiteX4" fmla="*/ 627 w 10000"/>
                <a:gd name="connsiteY4" fmla="*/ 8549 h 10681"/>
                <a:gd name="connsiteX5" fmla="*/ 453 w 10000"/>
                <a:gd name="connsiteY5" fmla="*/ 8359 h 10681"/>
                <a:gd name="connsiteX6" fmla="*/ 267 w 10000"/>
                <a:gd name="connsiteY6" fmla="*/ 8097 h 10681"/>
                <a:gd name="connsiteX7" fmla="*/ 349 w 10000"/>
                <a:gd name="connsiteY7" fmla="*/ 8093 h 10681"/>
                <a:gd name="connsiteX8" fmla="*/ 338 w 10000"/>
                <a:gd name="connsiteY8" fmla="*/ 7873 h 10681"/>
                <a:gd name="connsiteX9" fmla="*/ 49 w 10000"/>
                <a:gd name="connsiteY9" fmla="*/ 7357 h 10681"/>
                <a:gd name="connsiteX10" fmla="*/ 136 w 10000"/>
                <a:gd name="connsiteY10" fmla="*/ 7341 h 10681"/>
                <a:gd name="connsiteX11" fmla="*/ 98 w 10000"/>
                <a:gd name="connsiteY11" fmla="*/ 7235 h 10681"/>
                <a:gd name="connsiteX12" fmla="*/ 93 w 10000"/>
                <a:gd name="connsiteY12" fmla="*/ 6935 h 10681"/>
                <a:gd name="connsiteX13" fmla="*/ 0 w 10000"/>
                <a:gd name="connsiteY13" fmla="*/ 6532 h 10681"/>
                <a:gd name="connsiteX14" fmla="*/ 120 w 10000"/>
                <a:gd name="connsiteY14" fmla="*/ 6430 h 10681"/>
                <a:gd name="connsiteX15" fmla="*/ 196 w 10000"/>
                <a:gd name="connsiteY15" fmla="*/ 6179 h 10681"/>
                <a:gd name="connsiteX16" fmla="*/ 300 w 10000"/>
                <a:gd name="connsiteY16" fmla="*/ 5735 h 10681"/>
                <a:gd name="connsiteX17" fmla="*/ 366 w 10000"/>
                <a:gd name="connsiteY17" fmla="*/ 5822 h 10681"/>
                <a:gd name="connsiteX18" fmla="*/ 567 w 10000"/>
                <a:gd name="connsiteY18" fmla="*/ 5442 h 10681"/>
                <a:gd name="connsiteX19" fmla="*/ 693 w 10000"/>
                <a:gd name="connsiteY19" fmla="*/ 5131 h 10681"/>
                <a:gd name="connsiteX20" fmla="*/ 944 w 10000"/>
                <a:gd name="connsiteY20" fmla="*/ 4945 h 10681"/>
                <a:gd name="connsiteX21" fmla="*/ 1189 w 10000"/>
                <a:gd name="connsiteY21" fmla="*/ 4622 h 10681"/>
                <a:gd name="connsiteX22" fmla="*/ 1468 w 10000"/>
                <a:gd name="connsiteY22" fmla="*/ 4185 h 10681"/>
                <a:gd name="connsiteX23" fmla="*/ 1451 w 10000"/>
                <a:gd name="connsiteY23" fmla="*/ 4322 h 10681"/>
                <a:gd name="connsiteX24" fmla="*/ 1560 w 10000"/>
                <a:gd name="connsiteY24" fmla="*/ 4212 h 10681"/>
                <a:gd name="connsiteX25" fmla="*/ 2019 w 10000"/>
                <a:gd name="connsiteY25" fmla="*/ 3726 h 10681"/>
                <a:gd name="connsiteX26" fmla="*/ 2073 w 10000"/>
                <a:gd name="connsiteY26" fmla="*/ 3764 h 10681"/>
                <a:gd name="connsiteX27" fmla="*/ 2362 w 10000"/>
                <a:gd name="connsiteY27" fmla="*/ 3422 h 10681"/>
                <a:gd name="connsiteX28" fmla="*/ 2548 w 10000"/>
                <a:gd name="connsiteY28" fmla="*/ 3350 h 10681"/>
                <a:gd name="connsiteX29" fmla="*/ 2946 w 10000"/>
                <a:gd name="connsiteY29" fmla="*/ 2981 h 10681"/>
                <a:gd name="connsiteX30" fmla="*/ 3213 w 10000"/>
                <a:gd name="connsiteY30" fmla="*/ 2814 h 10681"/>
                <a:gd name="connsiteX31" fmla="*/ 3497 w 10000"/>
                <a:gd name="connsiteY31" fmla="*/ 2662 h 10681"/>
                <a:gd name="connsiteX32" fmla="*/ 3759 w 10000"/>
                <a:gd name="connsiteY32" fmla="*/ 2438 h 10681"/>
                <a:gd name="connsiteX33" fmla="*/ 3721 w 10000"/>
                <a:gd name="connsiteY33" fmla="*/ 2590 h 10681"/>
                <a:gd name="connsiteX34" fmla="*/ 4479 w 10000"/>
                <a:gd name="connsiteY34" fmla="*/ 2157 h 10681"/>
                <a:gd name="connsiteX35" fmla="*/ 4403 w 10000"/>
                <a:gd name="connsiteY35" fmla="*/ 2298 h 10681"/>
                <a:gd name="connsiteX36" fmla="*/ 4768 w 10000"/>
                <a:gd name="connsiteY36" fmla="*/ 2066 h 10681"/>
                <a:gd name="connsiteX37" fmla="*/ 5259 w 10000"/>
                <a:gd name="connsiteY37" fmla="*/ 1747 h 10681"/>
                <a:gd name="connsiteX38" fmla="*/ 5597 w 10000"/>
                <a:gd name="connsiteY38" fmla="*/ 1614 h 10681"/>
                <a:gd name="connsiteX39" fmla="*/ 5581 w 10000"/>
                <a:gd name="connsiteY39" fmla="*/ 1701 h 10681"/>
                <a:gd name="connsiteX40" fmla="*/ 5827 w 10000"/>
                <a:gd name="connsiteY40" fmla="*/ 1523 h 10681"/>
                <a:gd name="connsiteX41" fmla="*/ 6285 w 10000"/>
                <a:gd name="connsiteY41" fmla="*/ 1280 h 10681"/>
                <a:gd name="connsiteX42" fmla="*/ 6618 w 10000"/>
                <a:gd name="connsiteY42" fmla="*/ 1079 h 10681"/>
                <a:gd name="connsiteX43" fmla="*/ 6563 w 10000"/>
                <a:gd name="connsiteY43" fmla="*/ 1238 h 10681"/>
                <a:gd name="connsiteX44" fmla="*/ 7125 w 10000"/>
                <a:gd name="connsiteY44" fmla="*/ 847 h 10681"/>
                <a:gd name="connsiteX45" fmla="*/ 7420 w 10000"/>
                <a:gd name="connsiteY45" fmla="*/ 752 h 10681"/>
                <a:gd name="connsiteX46" fmla="*/ 7638 w 10000"/>
                <a:gd name="connsiteY46" fmla="*/ 627 h 10681"/>
                <a:gd name="connsiteX47" fmla="*/ 7649 w 10000"/>
                <a:gd name="connsiteY47" fmla="*/ 725 h 10681"/>
                <a:gd name="connsiteX48" fmla="*/ 8243 w 10000"/>
                <a:gd name="connsiteY48" fmla="*/ 482 h 10681"/>
                <a:gd name="connsiteX49" fmla="*/ 8445 w 10000"/>
                <a:gd name="connsiteY49" fmla="*/ 353 h 10681"/>
                <a:gd name="connsiteX50" fmla="*/ 8522 w 10000"/>
                <a:gd name="connsiteY50" fmla="*/ 418 h 10681"/>
                <a:gd name="connsiteX51" fmla="*/ 9258 w 10000"/>
                <a:gd name="connsiteY51" fmla="*/ 0 h 10681"/>
                <a:gd name="connsiteX52" fmla="*/ 9389 w 10000"/>
                <a:gd name="connsiteY52" fmla="*/ 251 h 10681"/>
                <a:gd name="connsiteX53" fmla="*/ 9362 w 10000"/>
                <a:gd name="connsiteY53" fmla="*/ 562 h 10681"/>
                <a:gd name="connsiteX54" fmla="*/ 9531 w 10000"/>
                <a:gd name="connsiteY54" fmla="*/ 517 h 10681"/>
                <a:gd name="connsiteX55" fmla="*/ 9449 w 10000"/>
                <a:gd name="connsiteY55" fmla="*/ 661 h 10681"/>
                <a:gd name="connsiteX56" fmla="*/ 9553 w 10000"/>
                <a:gd name="connsiteY56" fmla="*/ 938 h 10681"/>
                <a:gd name="connsiteX57" fmla="*/ 9553 w 10000"/>
                <a:gd name="connsiteY57" fmla="*/ 1250 h 10681"/>
                <a:gd name="connsiteX58" fmla="*/ 9689 w 10000"/>
                <a:gd name="connsiteY58" fmla="*/ 1189 h 10681"/>
                <a:gd name="connsiteX59" fmla="*/ 9705 w 10000"/>
                <a:gd name="connsiteY59" fmla="*/ 1417 h 10681"/>
                <a:gd name="connsiteX60" fmla="*/ 9711 w 10000"/>
                <a:gd name="connsiteY60" fmla="*/ 1656 h 10681"/>
                <a:gd name="connsiteX61" fmla="*/ 9765 w 10000"/>
                <a:gd name="connsiteY61" fmla="*/ 1793 h 10681"/>
                <a:gd name="connsiteX62" fmla="*/ 9684 w 10000"/>
                <a:gd name="connsiteY62" fmla="*/ 2199 h 10681"/>
                <a:gd name="connsiteX63" fmla="*/ 9885 w 10000"/>
                <a:gd name="connsiteY63" fmla="*/ 2051 h 10681"/>
                <a:gd name="connsiteX64" fmla="*/ 9864 w 10000"/>
                <a:gd name="connsiteY64" fmla="*/ 2472 h 10681"/>
                <a:gd name="connsiteX65" fmla="*/ 9798 w 10000"/>
                <a:gd name="connsiteY65" fmla="*/ 2727 h 10681"/>
                <a:gd name="connsiteX66" fmla="*/ 9798 w 10000"/>
                <a:gd name="connsiteY66" fmla="*/ 2814 h 10681"/>
                <a:gd name="connsiteX67" fmla="*/ 9684 w 10000"/>
                <a:gd name="connsiteY67" fmla="*/ 3156 h 10681"/>
                <a:gd name="connsiteX68" fmla="*/ 9820 w 10000"/>
                <a:gd name="connsiteY68" fmla="*/ 3099 h 10681"/>
                <a:gd name="connsiteX69" fmla="*/ 9951 w 10000"/>
                <a:gd name="connsiteY69" fmla="*/ 3270 h 10681"/>
                <a:gd name="connsiteX70" fmla="*/ 9956 w 10000"/>
                <a:gd name="connsiteY70" fmla="*/ 3551 h 10681"/>
                <a:gd name="connsiteX71" fmla="*/ 9896 w 10000"/>
                <a:gd name="connsiteY71" fmla="*/ 3699 h 10681"/>
                <a:gd name="connsiteX72" fmla="*/ 9995 w 10000"/>
                <a:gd name="connsiteY72" fmla="*/ 3726 h 10681"/>
                <a:gd name="connsiteX73" fmla="*/ 9956 w 10000"/>
                <a:gd name="connsiteY73" fmla="*/ 4011 h 10681"/>
                <a:gd name="connsiteX74" fmla="*/ 9776 w 10000"/>
                <a:gd name="connsiteY74" fmla="*/ 4531 h 10681"/>
                <a:gd name="connsiteX75" fmla="*/ 9967 w 10000"/>
                <a:gd name="connsiteY75" fmla="*/ 4299 h 10681"/>
                <a:gd name="connsiteX76" fmla="*/ 9962 w 10000"/>
                <a:gd name="connsiteY76" fmla="*/ 4520 h 10681"/>
                <a:gd name="connsiteX77" fmla="*/ 9749 w 10000"/>
                <a:gd name="connsiteY77" fmla="*/ 4953 h 10681"/>
                <a:gd name="connsiteX78" fmla="*/ 9493 w 10000"/>
                <a:gd name="connsiteY78" fmla="*/ 5344 h 10681"/>
                <a:gd name="connsiteX79" fmla="*/ 9733 w 10000"/>
                <a:gd name="connsiteY79" fmla="*/ 5207 h 10681"/>
                <a:gd name="connsiteX80" fmla="*/ 9607 w 10000"/>
                <a:gd name="connsiteY80" fmla="*/ 5435 h 10681"/>
                <a:gd name="connsiteX81" fmla="*/ 9411 w 10000"/>
                <a:gd name="connsiteY81" fmla="*/ 5788 h 10681"/>
                <a:gd name="connsiteX82" fmla="*/ 9307 w 10000"/>
                <a:gd name="connsiteY82" fmla="*/ 6001 h 10681"/>
                <a:gd name="connsiteX83" fmla="*/ 9154 w 10000"/>
                <a:gd name="connsiteY83" fmla="*/ 6229 h 10681"/>
                <a:gd name="connsiteX84" fmla="*/ 9345 w 10000"/>
                <a:gd name="connsiteY84" fmla="*/ 6141 h 10681"/>
                <a:gd name="connsiteX85" fmla="*/ 9313 w 10000"/>
                <a:gd name="connsiteY85" fmla="*/ 6236 h 10681"/>
                <a:gd name="connsiteX86" fmla="*/ 9171 w 10000"/>
                <a:gd name="connsiteY86" fmla="*/ 6297 h 10681"/>
                <a:gd name="connsiteX87" fmla="*/ 8674 w 10000"/>
                <a:gd name="connsiteY87" fmla="*/ 6939 h 10681"/>
                <a:gd name="connsiteX88" fmla="*/ 8560 w 10000"/>
                <a:gd name="connsiteY88" fmla="*/ 7038 h 10681"/>
                <a:gd name="connsiteX89" fmla="*/ 8762 w 10000"/>
                <a:gd name="connsiteY89" fmla="*/ 6977 h 10681"/>
                <a:gd name="connsiteX90" fmla="*/ 8625 w 10000"/>
                <a:gd name="connsiteY90" fmla="*/ 7193 h 10681"/>
                <a:gd name="connsiteX91" fmla="*/ 8096 w 10000"/>
                <a:gd name="connsiteY91" fmla="*/ 7581 h 10681"/>
                <a:gd name="connsiteX92" fmla="*/ 8085 w 10000"/>
                <a:gd name="connsiteY92" fmla="*/ 7695 h 10681"/>
                <a:gd name="connsiteX93" fmla="*/ 7605 w 10000"/>
                <a:gd name="connsiteY93" fmla="*/ 7995 h 10681"/>
                <a:gd name="connsiteX94" fmla="*/ 7469 w 10000"/>
                <a:gd name="connsiteY94" fmla="*/ 8204 h 10681"/>
                <a:gd name="connsiteX95" fmla="*/ 6705 w 10000"/>
                <a:gd name="connsiteY95" fmla="*/ 8671 h 10681"/>
                <a:gd name="connsiteX96" fmla="*/ 6885 w 10000"/>
                <a:gd name="connsiteY96" fmla="*/ 8644 h 10681"/>
                <a:gd name="connsiteX97" fmla="*/ 6809 w 10000"/>
                <a:gd name="connsiteY97" fmla="*/ 8735 h 10681"/>
                <a:gd name="connsiteX98" fmla="*/ 6481 w 10000"/>
                <a:gd name="connsiteY98" fmla="*/ 8868 h 10681"/>
                <a:gd name="connsiteX99" fmla="*/ 6023 w 10000"/>
                <a:gd name="connsiteY99" fmla="*/ 9126 h 10681"/>
                <a:gd name="connsiteX100" fmla="*/ 5947 w 10000"/>
                <a:gd name="connsiteY100" fmla="*/ 9229 h 10681"/>
                <a:gd name="connsiteX101" fmla="*/ 5652 w 10000"/>
                <a:gd name="connsiteY101" fmla="*/ 9320 h 10681"/>
                <a:gd name="connsiteX102" fmla="*/ 5226 w 10000"/>
                <a:gd name="connsiteY102" fmla="*/ 9476 h 10681"/>
                <a:gd name="connsiteX103" fmla="*/ 4992 w 10000"/>
                <a:gd name="connsiteY103" fmla="*/ 9495 h 10681"/>
                <a:gd name="connsiteX104" fmla="*/ 5161 w 10000"/>
                <a:gd name="connsiteY104" fmla="*/ 9552 h 10681"/>
                <a:gd name="connsiteX105" fmla="*/ 4577 w 10000"/>
                <a:gd name="connsiteY105" fmla="*/ 9662 h 10681"/>
                <a:gd name="connsiteX106" fmla="*/ 3852 w 10000"/>
                <a:gd name="connsiteY106" fmla="*/ 9799 h 10681"/>
                <a:gd name="connsiteX107" fmla="*/ 3983 w 10000"/>
                <a:gd name="connsiteY107" fmla="*/ 9863 h 10681"/>
                <a:gd name="connsiteX108" fmla="*/ 3426 w 10000"/>
                <a:gd name="connsiteY108" fmla="*/ 9882 h 10681"/>
                <a:gd name="connsiteX109" fmla="*/ 2499 w 10000"/>
                <a:gd name="connsiteY109" fmla="*/ 9943 h 10681"/>
                <a:gd name="connsiteX110" fmla="*/ 2024 w 10000"/>
                <a:gd name="connsiteY110" fmla="*/ 9943 h 10681"/>
                <a:gd name="connsiteX111" fmla="*/ 1492 w 10000"/>
                <a:gd name="connsiteY111" fmla="*/ 10681 h 10681"/>
                <a:gd name="connsiteX112" fmla="*/ 1767 w 10000"/>
                <a:gd name="connsiteY112" fmla="*/ 9908 h 10681"/>
                <a:gd name="connsiteX113" fmla="*/ 1538 w 10000"/>
                <a:gd name="connsiteY113" fmla="*/ 9692 h 10681"/>
                <a:gd name="connsiteX114" fmla="*/ 1473 w 10000"/>
                <a:gd name="connsiteY114" fmla="*/ 9525 h 10681"/>
                <a:gd name="connsiteX115" fmla="*/ 1397 w 10000"/>
                <a:gd name="connsiteY115" fmla="*/ 9442 h 10681"/>
                <a:gd name="connsiteX0" fmla="*/ 1397 w 10000"/>
                <a:gd name="connsiteY0" fmla="*/ 9442 h 10759"/>
                <a:gd name="connsiteX1" fmla="*/ 1304 w 10000"/>
                <a:gd name="connsiteY1" fmla="*/ 9297 h 10759"/>
                <a:gd name="connsiteX2" fmla="*/ 1064 w 10000"/>
                <a:gd name="connsiteY2" fmla="*/ 9115 h 10759"/>
                <a:gd name="connsiteX3" fmla="*/ 840 w 10000"/>
                <a:gd name="connsiteY3" fmla="*/ 8750 h 10759"/>
                <a:gd name="connsiteX4" fmla="*/ 627 w 10000"/>
                <a:gd name="connsiteY4" fmla="*/ 8549 h 10759"/>
                <a:gd name="connsiteX5" fmla="*/ 453 w 10000"/>
                <a:gd name="connsiteY5" fmla="*/ 8359 h 10759"/>
                <a:gd name="connsiteX6" fmla="*/ 267 w 10000"/>
                <a:gd name="connsiteY6" fmla="*/ 8097 h 10759"/>
                <a:gd name="connsiteX7" fmla="*/ 349 w 10000"/>
                <a:gd name="connsiteY7" fmla="*/ 8093 h 10759"/>
                <a:gd name="connsiteX8" fmla="*/ 338 w 10000"/>
                <a:gd name="connsiteY8" fmla="*/ 7873 h 10759"/>
                <a:gd name="connsiteX9" fmla="*/ 49 w 10000"/>
                <a:gd name="connsiteY9" fmla="*/ 7357 h 10759"/>
                <a:gd name="connsiteX10" fmla="*/ 136 w 10000"/>
                <a:gd name="connsiteY10" fmla="*/ 7341 h 10759"/>
                <a:gd name="connsiteX11" fmla="*/ 98 w 10000"/>
                <a:gd name="connsiteY11" fmla="*/ 7235 h 10759"/>
                <a:gd name="connsiteX12" fmla="*/ 93 w 10000"/>
                <a:gd name="connsiteY12" fmla="*/ 6935 h 10759"/>
                <a:gd name="connsiteX13" fmla="*/ 0 w 10000"/>
                <a:gd name="connsiteY13" fmla="*/ 6532 h 10759"/>
                <a:gd name="connsiteX14" fmla="*/ 120 w 10000"/>
                <a:gd name="connsiteY14" fmla="*/ 6430 h 10759"/>
                <a:gd name="connsiteX15" fmla="*/ 196 w 10000"/>
                <a:gd name="connsiteY15" fmla="*/ 6179 h 10759"/>
                <a:gd name="connsiteX16" fmla="*/ 300 w 10000"/>
                <a:gd name="connsiteY16" fmla="*/ 5735 h 10759"/>
                <a:gd name="connsiteX17" fmla="*/ 366 w 10000"/>
                <a:gd name="connsiteY17" fmla="*/ 5822 h 10759"/>
                <a:gd name="connsiteX18" fmla="*/ 567 w 10000"/>
                <a:gd name="connsiteY18" fmla="*/ 5442 h 10759"/>
                <a:gd name="connsiteX19" fmla="*/ 693 w 10000"/>
                <a:gd name="connsiteY19" fmla="*/ 5131 h 10759"/>
                <a:gd name="connsiteX20" fmla="*/ 944 w 10000"/>
                <a:gd name="connsiteY20" fmla="*/ 4945 h 10759"/>
                <a:gd name="connsiteX21" fmla="*/ 1189 w 10000"/>
                <a:gd name="connsiteY21" fmla="*/ 4622 h 10759"/>
                <a:gd name="connsiteX22" fmla="*/ 1468 w 10000"/>
                <a:gd name="connsiteY22" fmla="*/ 4185 h 10759"/>
                <a:gd name="connsiteX23" fmla="*/ 1451 w 10000"/>
                <a:gd name="connsiteY23" fmla="*/ 4322 h 10759"/>
                <a:gd name="connsiteX24" fmla="*/ 1560 w 10000"/>
                <a:gd name="connsiteY24" fmla="*/ 4212 h 10759"/>
                <a:gd name="connsiteX25" fmla="*/ 2019 w 10000"/>
                <a:gd name="connsiteY25" fmla="*/ 3726 h 10759"/>
                <a:gd name="connsiteX26" fmla="*/ 2073 w 10000"/>
                <a:gd name="connsiteY26" fmla="*/ 3764 h 10759"/>
                <a:gd name="connsiteX27" fmla="*/ 2362 w 10000"/>
                <a:gd name="connsiteY27" fmla="*/ 3422 h 10759"/>
                <a:gd name="connsiteX28" fmla="*/ 2548 w 10000"/>
                <a:gd name="connsiteY28" fmla="*/ 3350 h 10759"/>
                <a:gd name="connsiteX29" fmla="*/ 2946 w 10000"/>
                <a:gd name="connsiteY29" fmla="*/ 2981 h 10759"/>
                <a:gd name="connsiteX30" fmla="*/ 3213 w 10000"/>
                <a:gd name="connsiteY30" fmla="*/ 2814 h 10759"/>
                <a:gd name="connsiteX31" fmla="*/ 3497 w 10000"/>
                <a:gd name="connsiteY31" fmla="*/ 2662 h 10759"/>
                <a:gd name="connsiteX32" fmla="*/ 3759 w 10000"/>
                <a:gd name="connsiteY32" fmla="*/ 2438 h 10759"/>
                <a:gd name="connsiteX33" fmla="*/ 3721 w 10000"/>
                <a:gd name="connsiteY33" fmla="*/ 2590 h 10759"/>
                <a:gd name="connsiteX34" fmla="*/ 4479 w 10000"/>
                <a:gd name="connsiteY34" fmla="*/ 2157 h 10759"/>
                <a:gd name="connsiteX35" fmla="*/ 4403 w 10000"/>
                <a:gd name="connsiteY35" fmla="*/ 2298 h 10759"/>
                <a:gd name="connsiteX36" fmla="*/ 4768 w 10000"/>
                <a:gd name="connsiteY36" fmla="*/ 2066 h 10759"/>
                <a:gd name="connsiteX37" fmla="*/ 5259 w 10000"/>
                <a:gd name="connsiteY37" fmla="*/ 1747 h 10759"/>
                <a:gd name="connsiteX38" fmla="*/ 5597 w 10000"/>
                <a:gd name="connsiteY38" fmla="*/ 1614 h 10759"/>
                <a:gd name="connsiteX39" fmla="*/ 5581 w 10000"/>
                <a:gd name="connsiteY39" fmla="*/ 1701 h 10759"/>
                <a:gd name="connsiteX40" fmla="*/ 5827 w 10000"/>
                <a:gd name="connsiteY40" fmla="*/ 1523 h 10759"/>
                <a:gd name="connsiteX41" fmla="*/ 6285 w 10000"/>
                <a:gd name="connsiteY41" fmla="*/ 1280 h 10759"/>
                <a:gd name="connsiteX42" fmla="*/ 6618 w 10000"/>
                <a:gd name="connsiteY42" fmla="*/ 1079 h 10759"/>
                <a:gd name="connsiteX43" fmla="*/ 6563 w 10000"/>
                <a:gd name="connsiteY43" fmla="*/ 1238 h 10759"/>
                <a:gd name="connsiteX44" fmla="*/ 7125 w 10000"/>
                <a:gd name="connsiteY44" fmla="*/ 847 h 10759"/>
                <a:gd name="connsiteX45" fmla="*/ 7420 w 10000"/>
                <a:gd name="connsiteY45" fmla="*/ 752 h 10759"/>
                <a:gd name="connsiteX46" fmla="*/ 7638 w 10000"/>
                <a:gd name="connsiteY46" fmla="*/ 627 h 10759"/>
                <a:gd name="connsiteX47" fmla="*/ 7649 w 10000"/>
                <a:gd name="connsiteY47" fmla="*/ 725 h 10759"/>
                <a:gd name="connsiteX48" fmla="*/ 8243 w 10000"/>
                <a:gd name="connsiteY48" fmla="*/ 482 h 10759"/>
                <a:gd name="connsiteX49" fmla="*/ 8445 w 10000"/>
                <a:gd name="connsiteY49" fmla="*/ 353 h 10759"/>
                <a:gd name="connsiteX50" fmla="*/ 8522 w 10000"/>
                <a:gd name="connsiteY50" fmla="*/ 418 h 10759"/>
                <a:gd name="connsiteX51" fmla="*/ 9258 w 10000"/>
                <a:gd name="connsiteY51" fmla="*/ 0 h 10759"/>
                <a:gd name="connsiteX52" fmla="*/ 9389 w 10000"/>
                <a:gd name="connsiteY52" fmla="*/ 251 h 10759"/>
                <a:gd name="connsiteX53" fmla="*/ 9362 w 10000"/>
                <a:gd name="connsiteY53" fmla="*/ 562 h 10759"/>
                <a:gd name="connsiteX54" fmla="*/ 9531 w 10000"/>
                <a:gd name="connsiteY54" fmla="*/ 517 h 10759"/>
                <a:gd name="connsiteX55" fmla="*/ 9449 w 10000"/>
                <a:gd name="connsiteY55" fmla="*/ 661 h 10759"/>
                <a:gd name="connsiteX56" fmla="*/ 9553 w 10000"/>
                <a:gd name="connsiteY56" fmla="*/ 938 h 10759"/>
                <a:gd name="connsiteX57" fmla="*/ 9553 w 10000"/>
                <a:gd name="connsiteY57" fmla="*/ 1250 h 10759"/>
                <a:gd name="connsiteX58" fmla="*/ 9689 w 10000"/>
                <a:gd name="connsiteY58" fmla="*/ 1189 h 10759"/>
                <a:gd name="connsiteX59" fmla="*/ 9705 w 10000"/>
                <a:gd name="connsiteY59" fmla="*/ 1417 h 10759"/>
                <a:gd name="connsiteX60" fmla="*/ 9711 w 10000"/>
                <a:gd name="connsiteY60" fmla="*/ 1656 h 10759"/>
                <a:gd name="connsiteX61" fmla="*/ 9765 w 10000"/>
                <a:gd name="connsiteY61" fmla="*/ 1793 h 10759"/>
                <a:gd name="connsiteX62" fmla="*/ 9684 w 10000"/>
                <a:gd name="connsiteY62" fmla="*/ 2199 h 10759"/>
                <a:gd name="connsiteX63" fmla="*/ 9885 w 10000"/>
                <a:gd name="connsiteY63" fmla="*/ 2051 h 10759"/>
                <a:gd name="connsiteX64" fmla="*/ 9864 w 10000"/>
                <a:gd name="connsiteY64" fmla="*/ 2472 h 10759"/>
                <a:gd name="connsiteX65" fmla="*/ 9798 w 10000"/>
                <a:gd name="connsiteY65" fmla="*/ 2727 h 10759"/>
                <a:gd name="connsiteX66" fmla="*/ 9798 w 10000"/>
                <a:gd name="connsiteY66" fmla="*/ 2814 h 10759"/>
                <a:gd name="connsiteX67" fmla="*/ 9684 w 10000"/>
                <a:gd name="connsiteY67" fmla="*/ 3156 h 10759"/>
                <a:gd name="connsiteX68" fmla="*/ 9820 w 10000"/>
                <a:gd name="connsiteY68" fmla="*/ 3099 h 10759"/>
                <a:gd name="connsiteX69" fmla="*/ 9951 w 10000"/>
                <a:gd name="connsiteY69" fmla="*/ 3270 h 10759"/>
                <a:gd name="connsiteX70" fmla="*/ 9956 w 10000"/>
                <a:gd name="connsiteY70" fmla="*/ 3551 h 10759"/>
                <a:gd name="connsiteX71" fmla="*/ 9896 w 10000"/>
                <a:gd name="connsiteY71" fmla="*/ 3699 h 10759"/>
                <a:gd name="connsiteX72" fmla="*/ 9995 w 10000"/>
                <a:gd name="connsiteY72" fmla="*/ 3726 h 10759"/>
                <a:gd name="connsiteX73" fmla="*/ 9956 w 10000"/>
                <a:gd name="connsiteY73" fmla="*/ 4011 h 10759"/>
                <a:gd name="connsiteX74" fmla="*/ 9776 w 10000"/>
                <a:gd name="connsiteY74" fmla="*/ 4531 h 10759"/>
                <a:gd name="connsiteX75" fmla="*/ 9967 w 10000"/>
                <a:gd name="connsiteY75" fmla="*/ 4299 h 10759"/>
                <a:gd name="connsiteX76" fmla="*/ 9962 w 10000"/>
                <a:gd name="connsiteY76" fmla="*/ 4520 h 10759"/>
                <a:gd name="connsiteX77" fmla="*/ 9749 w 10000"/>
                <a:gd name="connsiteY77" fmla="*/ 4953 h 10759"/>
                <a:gd name="connsiteX78" fmla="*/ 9493 w 10000"/>
                <a:gd name="connsiteY78" fmla="*/ 5344 h 10759"/>
                <a:gd name="connsiteX79" fmla="*/ 9733 w 10000"/>
                <a:gd name="connsiteY79" fmla="*/ 5207 h 10759"/>
                <a:gd name="connsiteX80" fmla="*/ 9607 w 10000"/>
                <a:gd name="connsiteY80" fmla="*/ 5435 h 10759"/>
                <a:gd name="connsiteX81" fmla="*/ 9411 w 10000"/>
                <a:gd name="connsiteY81" fmla="*/ 5788 h 10759"/>
                <a:gd name="connsiteX82" fmla="*/ 9307 w 10000"/>
                <a:gd name="connsiteY82" fmla="*/ 6001 h 10759"/>
                <a:gd name="connsiteX83" fmla="*/ 9154 w 10000"/>
                <a:gd name="connsiteY83" fmla="*/ 6229 h 10759"/>
                <a:gd name="connsiteX84" fmla="*/ 9345 w 10000"/>
                <a:gd name="connsiteY84" fmla="*/ 6141 h 10759"/>
                <a:gd name="connsiteX85" fmla="*/ 9313 w 10000"/>
                <a:gd name="connsiteY85" fmla="*/ 6236 h 10759"/>
                <a:gd name="connsiteX86" fmla="*/ 9171 w 10000"/>
                <a:gd name="connsiteY86" fmla="*/ 6297 h 10759"/>
                <a:gd name="connsiteX87" fmla="*/ 8674 w 10000"/>
                <a:gd name="connsiteY87" fmla="*/ 6939 h 10759"/>
                <a:gd name="connsiteX88" fmla="*/ 8560 w 10000"/>
                <a:gd name="connsiteY88" fmla="*/ 7038 h 10759"/>
                <a:gd name="connsiteX89" fmla="*/ 8762 w 10000"/>
                <a:gd name="connsiteY89" fmla="*/ 6977 h 10759"/>
                <a:gd name="connsiteX90" fmla="*/ 8625 w 10000"/>
                <a:gd name="connsiteY90" fmla="*/ 7193 h 10759"/>
                <a:gd name="connsiteX91" fmla="*/ 8096 w 10000"/>
                <a:gd name="connsiteY91" fmla="*/ 7581 h 10759"/>
                <a:gd name="connsiteX92" fmla="*/ 8085 w 10000"/>
                <a:gd name="connsiteY92" fmla="*/ 7695 h 10759"/>
                <a:gd name="connsiteX93" fmla="*/ 7605 w 10000"/>
                <a:gd name="connsiteY93" fmla="*/ 7995 h 10759"/>
                <a:gd name="connsiteX94" fmla="*/ 7469 w 10000"/>
                <a:gd name="connsiteY94" fmla="*/ 8204 h 10759"/>
                <a:gd name="connsiteX95" fmla="*/ 6705 w 10000"/>
                <a:gd name="connsiteY95" fmla="*/ 8671 h 10759"/>
                <a:gd name="connsiteX96" fmla="*/ 6885 w 10000"/>
                <a:gd name="connsiteY96" fmla="*/ 8644 h 10759"/>
                <a:gd name="connsiteX97" fmla="*/ 6809 w 10000"/>
                <a:gd name="connsiteY97" fmla="*/ 8735 h 10759"/>
                <a:gd name="connsiteX98" fmla="*/ 6481 w 10000"/>
                <a:gd name="connsiteY98" fmla="*/ 8868 h 10759"/>
                <a:gd name="connsiteX99" fmla="*/ 6023 w 10000"/>
                <a:gd name="connsiteY99" fmla="*/ 9126 h 10759"/>
                <a:gd name="connsiteX100" fmla="*/ 5947 w 10000"/>
                <a:gd name="connsiteY100" fmla="*/ 9229 h 10759"/>
                <a:gd name="connsiteX101" fmla="*/ 5652 w 10000"/>
                <a:gd name="connsiteY101" fmla="*/ 9320 h 10759"/>
                <a:gd name="connsiteX102" fmla="*/ 5226 w 10000"/>
                <a:gd name="connsiteY102" fmla="*/ 9476 h 10759"/>
                <a:gd name="connsiteX103" fmla="*/ 4992 w 10000"/>
                <a:gd name="connsiteY103" fmla="*/ 9495 h 10759"/>
                <a:gd name="connsiteX104" fmla="*/ 5161 w 10000"/>
                <a:gd name="connsiteY104" fmla="*/ 9552 h 10759"/>
                <a:gd name="connsiteX105" fmla="*/ 4577 w 10000"/>
                <a:gd name="connsiteY105" fmla="*/ 9662 h 10759"/>
                <a:gd name="connsiteX106" fmla="*/ 3852 w 10000"/>
                <a:gd name="connsiteY106" fmla="*/ 9799 h 10759"/>
                <a:gd name="connsiteX107" fmla="*/ 3983 w 10000"/>
                <a:gd name="connsiteY107" fmla="*/ 9863 h 10759"/>
                <a:gd name="connsiteX108" fmla="*/ 3426 w 10000"/>
                <a:gd name="connsiteY108" fmla="*/ 9882 h 10759"/>
                <a:gd name="connsiteX109" fmla="*/ 2499 w 10000"/>
                <a:gd name="connsiteY109" fmla="*/ 9943 h 10759"/>
                <a:gd name="connsiteX110" fmla="*/ 2024 w 10000"/>
                <a:gd name="connsiteY110" fmla="*/ 9943 h 10759"/>
                <a:gd name="connsiteX111" fmla="*/ 1492 w 10000"/>
                <a:gd name="connsiteY111" fmla="*/ 10681 h 10759"/>
                <a:gd name="connsiteX112" fmla="*/ 1767 w 10000"/>
                <a:gd name="connsiteY112" fmla="*/ 9908 h 10759"/>
                <a:gd name="connsiteX113" fmla="*/ 1538 w 10000"/>
                <a:gd name="connsiteY113" fmla="*/ 9692 h 10759"/>
                <a:gd name="connsiteX114" fmla="*/ 1473 w 10000"/>
                <a:gd name="connsiteY114" fmla="*/ 9525 h 10759"/>
                <a:gd name="connsiteX115" fmla="*/ 1397 w 10000"/>
                <a:gd name="connsiteY115" fmla="*/ 9442 h 10759"/>
                <a:gd name="connsiteX0" fmla="*/ 1397 w 10000"/>
                <a:gd name="connsiteY0" fmla="*/ 9442 h 10739"/>
                <a:gd name="connsiteX1" fmla="*/ 1304 w 10000"/>
                <a:gd name="connsiteY1" fmla="*/ 9297 h 10739"/>
                <a:gd name="connsiteX2" fmla="*/ 1064 w 10000"/>
                <a:gd name="connsiteY2" fmla="*/ 9115 h 10739"/>
                <a:gd name="connsiteX3" fmla="*/ 840 w 10000"/>
                <a:gd name="connsiteY3" fmla="*/ 8750 h 10739"/>
                <a:gd name="connsiteX4" fmla="*/ 627 w 10000"/>
                <a:gd name="connsiteY4" fmla="*/ 8549 h 10739"/>
                <a:gd name="connsiteX5" fmla="*/ 453 w 10000"/>
                <a:gd name="connsiteY5" fmla="*/ 8359 h 10739"/>
                <a:gd name="connsiteX6" fmla="*/ 267 w 10000"/>
                <a:gd name="connsiteY6" fmla="*/ 8097 h 10739"/>
                <a:gd name="connsiteX7" fmla="*/ 349 w 10000"/>
                <a:gd name="connsiteY7" fmla="*/ 8093 h 10739"/>
                <a:gd name="connsiteX8" fmla="*/ 338 w 10000"/>
                <a:gd name="connsiteY8" fmla="*/ 7873 h 10739"/>
                <a:gd name="connsiteX9" fmla="*/ 49 w 10000"/>
                <a:gd name="connsiteY9" fmla="*/ 7357 h 10739"/>
                <a:gd name="connsiteX10" fmla="*/ 136 w 10000"/>
                <a:gd name="connsiteY10" fmla="*/ 7341 h 10739"/>
                <a:gd name="connsiteX11" fmla="*/ 98 w 10000"/>
                <a:gd name="connsiteY11" fmla="*/ 7235 h 10739"/>
                <a:gd name="connsiteX12" fmla="*/ 93 w 10000"/>
                <a:gd name="connsiteY12" fmla="*/ 6935 h 10739"/>
                <a:gd name="connsiteX13" fmla="*/ 0 w 10000"/>
                <a:gd name="connsiteY13" fmla="*/ 6532 h 10739"/>
                <a:gd name="connsiteX14" fmla="*/ 120 w 10000"/>
                <a:gd name="connsiteY14" fmla="*/ 6430 h 10739"/>
                <a:gd name="connsiteX15" fmla="*/ 196 w 10000"/>
                <a:gd name="connsiteY15" fmla="*/ 6179 h 10739"/>
                <a:gd name="connsiteX16" fmla="*/ 300 w 10000"/>
                <a:gd name="connsiteY16" fmla="*/ 5735 h 10739"/>
                <a:gd name="connsiteX17" fmla="*/ 366 w 10000"/>
                <a:gd name="connsiteY17" fmla="*/ 5822 h 10739"/>
                <a:gd name="connsiteX18" fmla="*/ 567 w 10000"/>
                <a:gd name="connsiteY18" fmla="*/ 5442 h 10739"/>
                <a:gd name="connsiteX19" fmla="*/ 693 w 10000"/>
                <a:gd name="connsiteY19" fmla="*/ 5131 h 10739"/>
                <a:gd name="connsiteX20" fmla="*/ 944 w 10000"/>
                <a:gd name="connsiteY20" fmla="*/ 4945 h 10739"/>
                <a:gd name="connsiteX21" fmla="*/ 1189 w 10000"/>
                <a:gd name="connsiteY21" fmla="*/ 4622 h 10739"/>
                <a:gd name="connsiteX22" fmla="*/ 1468 w 10000"/>
                <a:gd name="connsiteY22" fmla="*/ 4185 h 10739"/>
                <a:gd name="connsiteX23" fmla="*/ 1451 w 10000"/>
                <a:gd name="connsiteY23" fmla="*/ 4322 h 10739"/>
                <a:gd name="connsiteX24" fmla="*/ 1560 w 10000"/>
                <a:gd name="connsiteY24" fmla="*/ 4212 h 10739"/>
                <a:gd name="connsiteX25" fmla="*/ 2019 w 10000"/>
                <a:gd name="connsiteY25" fmla="*/ 3726 h 10739"/>
                <a:gd name="connsiteX26" fmla="*/ 2073 w 10000"/>
                <a:gd name="connsiteY26" fmla="*/ 3764 h 10739"/>
                <a:gd name="connsiteX27" fmla="*/ 2362 w 10000"/>
                <a:gd name="connsiteY27" fmla="*/ 3422 h 10739"/>
                <a:gd name="connsiteX28" fmla="*/ 2548 w 10000"/>
                <a:gd name="connsiteY28" fmla="*/ 3350 h 10739"/>
                <a:gd name="connsiteX29" fmla="*/ 2946 w 10000"/>
                <a:gd name="connsiteY29" fmla="*/ 2981 h 10739"/>
                <a:gd name="connsiteX30" fmla="*/ 3213 w 10000"/>
                <a:gd name="connsiteY30" fmla="*/ 2814 h 10739"/>
                <a:gd name="connsiteX31" fmla="*/ 3497 w 10000"/>
                <a:gd name="connsiteY31" fmla="*/ 2662 h 10739"/>
                <a:gd name="connsiteX32" fmla="*/ 3759 w 10000"/>
                <a:gd name="connsiteY32" fmla="*/ 2438 h 10739"/>
                <a:gd name="connsiteX33" fmla="*/ 3721 w 10000"/>
                <a:gd name="connsiteY33" fmla="*/ 2590 h 10739"/>
                <a:gd name="connsiteX34" fmla="*/ 4479 w 10000"/>
                <a:gd name="connsiteY34" fmla="*/ 2157 h 10739"/>
                <a:gd name="connsiteX35" fmla="*/ 4403 w 10000"/>
                <a:gd name="connsiteY35" fmla="*/ 2298 h 10739"/>
                <a:gd name="connsiteX36" fmla="*/ 4768 w 10000"/>
                <a:gd name="connsiteY36" fmla="*/ 2066 h 10739"/>
                <a:gd name="connsiteX37" fmla="*/ 5259 w 10000"/>
                <a:gd name="connsiteY37" fmla="*/ 1747 h 10739"/>
                <a:gd name="connsiteX38" fmla="*/ 5597 w 10000"/>
                <a:gd name="connsiteY38" fmla="*/ 1614 h 10739"/>
                <a:gd name="connsiteX39" fmla="*/ 5581 w 10000"/>
                <a:gd name="connsiteY39" fmla="*/ 1701 h 10739"/>
                <a:gd name="connsiteX40" fmla="*/ 5827 w 10000"/>
                <a:gd name="connsiteY40" fmla="*/ 1523 h 10739"/>
                <a:gd name="connsiteX41" fmla="*/ 6285 w 10000"/>
                <a:gd name="connsiteY41" fmla="*/ 1280 h 10739"/>
                <a:gd name="connsiteX42" fmla="*/ 6618 w 10000"/>
                <a:gd name="connsiteY42" fmla="*/ 1079 h 10739"/>
                <a:gd name="connsiteX43" fmla="*/ 6563 w 10000"/>
                <a:gd name="connsiteY43" fmla="*/ 1238 h 10739"/>
                <a:gd name="connsiteX44" fmla="*/ 7125 w 10000"/>
                <a:gd name="connsiteY44" fmla="*/ 847 h 10739"/>
                <a:gd name="connsiteX45" fmla="*/ 7420 w 10000"/>
                <a:gd name="connsiteY45" fmla="*/ 752 h 10739"/>
                <a:gd name="connsiteX46" fmla="*/ 7638 w 10000"/>
                <a:gd name="connsiteY46" fmla="*/ 627 h 10739"/>
                <a:gd name="connsiteX47" fmla="*/ 7649 w 10000"/>
                <a:gd name="connsiteY47" fmla="*/ 725 h 10739"/>
                <a:gd name="connsiteX48" fmla="*/ 8243 w 10000"/>
                <a:gd name="connsiteY48" fmla="*/ 482 h 10739"/>
                <a:gd name="connsiteX49" fmla="*/ 8445 w 10000"/>
                <a:gd name="connsiteY49" fmla="*/ 353 h 10739"/>
                <a:gd name="connsiteX50" fmla="*/ 8522 w 10000"/>
                <a:gd name="connsiteY50" fmla="*/ 418 h 10739"/>
                <a:gd name="connsiteX51" fmla="*/ 9258 w 10000"/>
                <a:gd name="connsiteY51" fmla="*/ 0 h 10739"/>
                <a:gd name="connsiteX52" fmla="*/ 9389 w 10000"/>
                <a:gd name="connsiteY52" fmla="*/ 251 h 10739"/>
                <a:gd name="connsiteX53" fmla="*/ 9362 w 10000"/>
                <a:gd name="connsiteY53" fmla="*/ 562 h 10739"/>
                <a:gd name="connsiteX54" fmla="*/ 9531 w 10000"/>
                <a:gd name="connsiteY54" fmla="*/ 517 h 10739"/>
                <a:gd name="connsiteX55" fmla="*/ 9449 w 10000"/>
                <a:gd name="connsiteY55" fmla="*/ 661 h 10739"/>
                <a:gd name="connsiteX56" fmla="*/ 9553 w 10000"/>
                <a:gd name="connsiteY56" fmla="*/ 938 h 10739"/>
                <a:gd name="connsiteX57" fmla="*/ 9553 w 10000"/>
                <a:gd name="connsiteY57" fmla="*/ 1250 h 10739"/>
                <a:gd name="connsiteX58" fmla="*/ 9689 w 10000"/>
                <a:gd name="connsiteY58" fmla="*/ 1189 h 10739"/>
                <a:gd name="connsiteX59" fmla="*/ 9705 w 10000"/>
                <a:gd name="connsiteY59" fmla="*/ 1417 h 10739"/>
                <a:gd name="connsiteX60" fmla="*/ 9711 w 10000"/>
                <a:gd name="connsiteY60" fmla="*/ 1656 h 10739"/>
                <a:gd name="connsiteX61" fmla="*/ 9765 w 10000"/>
                <a:gd name="connsiteY61" fmla="*/ 1793 h 10739"/>
                <a:gd name="connsiteX62" fmla="*/ 9684 w 10000"/>
                <a:gd name="connsiteY62" fmla="*/ 2199 h 10739"/>
                <a:gd name="connsiteX63" fmla="*/ 9885 w 10000"/>
                <a:gd name="connsiteY63" fmla="*/ 2051 h 10739"/>
                <a:gd name="connsiteX64" fmla="*/ 9864 w 10000"/>
                <a:gd name="connsiteY64" fmla="*/ 2472 h 10739"/>
                <a:gd name="connsiteX65" fmla="*/ 9798 w 10000"/>
                <a:gd name="connsiteY65" fmla="*/ 2727 h 10739"/>
                <a:gd name="connsiteX66" fmla="*/ 9798 w 10000"/>
                <a:gd name="connsiteY66" fmla="*/ 2814 h 10739"/>
                <a:gd name="connsiteX67" fmla="*/ 9684 w 10000"/>
                <a:gd name="connsiteY67" fmla="*/ 3156 h 10739"/>
                <a:gd name="connsiteX68" fmla="*/ 9820 w 10000"/>
                <a:gd name="connsiteY68" fmla="*/ 3099 h 10739"/>
                <a:gd name="connsiteX69" fmla="*/ 9951 w 10000"/>
                <a:gd name="connsiteY69" fmla="*/ 3270 h 10739"/>
                <a:gd name="connsiteX70" fmla="*/ 9956 w 10000"/>
                <a:gd name="connsiteY70" fmla="*/ 3551 h 10739"/>
                <a:gd name="connsiteX71" fmla="*/ 9896 w 10000"/>
                <a:gd name="connsiteY71" fmla="*/ 3699 h 10739"/>
                <a:gd name="connsiteX72" fmla="*/ 9995 w 10000"/>
                <a:gd name="connsiteY72" fmla="*/ 3726 h 10739"/>
                <a:gd name="connsiteX73" fmla="*/ 9956 w 10000"/>
                <a:gd name="connsiteY73" fmla="*/ 4011 h 10739"/>
                <a:gd name="connsiteX74" fmla="*/ 9776 w 10000"/>
                <a:gd name="connsiteY74" fmla="*/ 4531 h 10739"/>
                <a:gd name="connsiteX75" fmla="*/ 9967 w 10000"/>
                <a:gd name="connsiteY75" fmla="*/ 4299 h 10739"/>
                <a:gd name="connsiteX76" fmla="*/ 9962 w 10000"/>
                <a:gd name="connsiteY76" fmla="*/ 4520 h 10739"/>
                <a:gd name="connsiteX77" fmla="*/ 9749 w 10000"/>
                <a:gd name="connsiteY77" fmla="*/ 4953 h 10739"/>
                <a:gd name="connsiteX78" fmla="*/ 9493 w 10000"/>
                <a:gd name="connsiteY78" fmla="*/ 5344 h 10739"/>
                <a:gd name="connsiteX79" fmla="*/ 9733 w 10000"/>
                <a:gd name="connsiteY79" fmla="*/ 5207 h 10739"/>
                <a:gd name="connsiteX80" fmla="*/ 9607 w 10000"/>
                <a:gd name="connsiteY80" fmla="*/ 5435 h 10739"/>
                <a:gd name="connsiteX81" fmla="*/ 9411 w 10000"/>
                <a:gd name="connsiteY81" fmla="*/ 5788 h 10739"/>
                <a:gd name="connsiteX82" fmla="*/ 9307 w 10000"/>
                <a:gd name="connsiteY82" fmla="*/ 6001 h 10739"/>
                <a:gd name="connsiteX83" fmla="*/ 9154 w 10000"/>
                <a:gd name="connsiteY83" fmla="*/ 6229 h 10739"/>
                <a:gd name="connsiteX84" fmla="*/ 9345 w 10000"/>
                <a:gd name="connsiteY84" fmla="*/ 6141 h 10739"/>
                <a:gd name="connsiteX85" fmla="*/ 9313 w 10000"/>
                <a:gd name="connsiteY85" fmla="*/ 6236 h 10739"/>
                <a:gd name="connsiteX86" fmla="*/ 9171 w 10000"/>
                <a:gd name="connsiteY86" fmla="*/ 6297 h 10739"/>
                <a:gd name="connsiteX87" fmla="*/ 8674 w 10000"/>
                <a:gd name="connsiteY87" fmla="*/ 6939 h 10739"/>
                <a:gd name="connsiteX88" fmla="*/ 8560 w 10000"/>
                <a:gd name="connsiteY88" fmla="*/ 7038 h 10739"/>
                <a:gd name="connsiteX89" fmla="*/ 8762 w 10000"/>
                <a:gd name="connsiteY89" fmla="*/ 6977 h 10739"/>
                <a:gd name="connsiteX90" fmla="*/ 8625 w 10000"/>
                <a:gd name="connsiteY90" fmla="*/ 7193 h 10739"/>
                <a:gd name="connsiteX91" fmla="*/ 8096 w 10000"/>
                <a:gd name="connsiteY91" fmla="*/ 7581 h 10739"/>
                <a:gd name="connsiteX92" fmla="*/ 8085 w 10000"/>
                <a:gd name="connsiteY92" fmla="*/ 7695 h 10739"/>
                <a:gd name="connsiteX93" fmla="*/ 7605 w 10000"/>
                <a:gd name="connsiteY93" fmla="*/ 7995 h 10739"/>
                <a:gd name="connsiteX94" fmla="*/ 7469 w 10000"/>
                <a:gd name="connsiteY94" fmla="*/ 8204 h 10739"/>
                <a:gd name="connsiteX95" fmla="*/ 6705 w 10000"/>
                <a:gd name="connsiteY95" fmla="*/ 8671 h 10739"/>
                <a:gd name="connsiteX96" fmla="*/ 6885 w 10000"/>
                <a:gd name="connsiteY96" fmla="*/ 8644 h 10739"/>
                <a:gd name="connsiteX97" fmla="*/ 6809 w 10000"/>
                <a:gd name="connsiteY97" fmla="*/ 8735 h 10739"/>
                <a:gd name="connsiteX98" fmla="*/ 6481 w 10000"/>
                <a:gd name="connsiteY98" fmla="*/ 8868 h 10739"/>
                <a:gd name="connsiteX99" fmla="*/ 6023 w 10000"/>
                <a:gd name="connsiteY99" fmla="*/ 9126 h 10739"/>
                <a:gd name="connsiteX100" fmla="*/ 5947 w 10000"/>
                <a:gd name="connsiteY100" fmla="*/ 9229 h 10739"/>
                <a:gd name="connsiteX101" fmla="*/ 5652 w 10000"/>
                <a:gd name="connsiteY101" fmla="*/ 9320 h 10739"/>
                <a:gd name="connsiteX102" fmla="*/ 5226 w 10000"/>
                <a:gd name="connsiteY102" fmla="*/ 9476 h 10739"/>
                <a:gd name="connsiteX103" fmla="*/ 4992 w 10000"/>
                <a:gd name="connsiteY103" fmla="*/ 9495 h 10739"/>
                <a:gd name="connsiteX104" fmla="*/ 5161 w 10000"/>
                <a:gd name="connsiteY104" fmla="*/ 9552 h 10739"/>
                <a:gd name="connsiteX105" fmla="*/ 4577 w 10000"/>
                <a:gd name="connsiteY105" fmla="*/ 9662 h 10739"/>
                <a:gd name="connsiteX106" fmla="*/ 3852 w 10000"/>
                <a:gd name="connsiteY106" fmla="*/ 9799 h 10739"/>
                <a:gd name="connsiteX107" fmla="*/ 3983 w 10000"/>
                <a:gd name="connsiteY107" fmla="*/ 9863 h 10739"/>
                <a:gd name="connsiteX108" fmla="*/ 3426 w 10000"/>
                <a:gd name="connsiteY108" fmla="*/ 9882 h 10739"/>
                <a:gd name="connsiteX109" fmla="*/ 2499 w 10000"/>
                <a:gd name="connsiteY109" fmla="*/ 9943 h 10739"/>
                <a:gd name="connsiteX110" fmla="*/ 2024 w 10000"/>
                <a:gd name="connsiteY110" fmla="*/ 9943 h 10739"/>
                <a:gd name="connsiteX111" fmla="*/ 1398 w 10000"/>
                <a:gd name="connsiteY111" fmla="*/ 10661 h 10739"/>
                <a:gd name="connsiteX112" fmla="*/ 1767 w 10000"/>
                <a:gd name="connsiteY112" fmla="*/ 9908 h 10739"/>
                <a:gd name="connsiteX113" fmla="*/ 1538 w 10000"/>
                <a:gd name="connsiteY113" fmla="*/ 9692 h 10739"/>
                <a:gd name="connsiteX114" fmla="*/ 1473 w 10000"/>
                <a:gd name="connsiteY114" fmla="*/ 9525 h 10739"/>
                <a:gd name="connsiteX115" fmla="*/ 1397 w 10000"/>
                <a:gd name="connsiteY115" fmla="*/ 9442 h 10739"/>
                <a:gd name="connsiteX0" fmla="*/ 1397 w 10000"/>
                <a:gd name="connsiteY0" fmla="*/ 9442 h 10739"/>
                <a:gd name="connsiteX1" fmla="*/ 1304 w 10000"/>
                <a:gd name="connsiteY1" fmla="*/ 9297 h 10739"/>
                <a:gd name="connsiteX2" fmla="*/ 1064 w 10000"/>
                <a:gd name="connsiteY2" fmla="*/ 9115 h 10739"/>
                <a:gd name="connsiteX3" fmla="*/ 840 w 10000"/>
                <a:gd name="connsiteY3" fmla="*/ 8750 h 10739"/>
                <a:gd name="connsiteX4" fmla="*/ 627 w 10000"/>
                <a:gd name="connsiteY4" fmla="*/ 8549 h 10739"/>
                <a:gd name="connsiteX5" fmla="*/ 453 w 10000"/>
                <a:gd name="connsiteY5" fmla="*/ 8359 h 10739"/>
                <a:gd name="connsiteX6" fmla="*/ 267 w 10000"/>
                <a:gd name="connsiteY6" fmla="*/ 8097 h 10739"/>
                <a:gd name="connsiteX7" fmla="*/ 349 w 10000"/>
                <a:gd name="connsiteY7" fmla="*/ 8093 h 10739"/>
                <a:gd name="connsiteX8" fmla="*/ 338 w 10000"/>
                <a:gd name="connsiteY8" fmla="*/ 7873 h 10739"/>
                <a:gd name="connsiteX9" fmla="*/ 49 w 10000"/>
                <a:gd name="connsiteY9" fmla="*/ 7357 h 10739"/>
                <a:gd name="connsiteX10" fmla="*/ 136 w 10000"/>
                <a:gd name="connsiteY10" fmla="*/ 7341 h 10739"/>
                <a:gd name="connsiteX11" fmla="*/ 98 w 10000"/>
                <a:gd name="connsiteY11" fmla="*/ 7235 h 10739"/>
                <a:gd name="connsiteX12" fmla="*/ 93 w 10000"/>
                <a:gd name="connsiteY12" fmla="*/ 6935 h 10739"/>
                <a:gd name="connsiteX13" fmla="*/ 0 w 10000"/>
                <a:gd name="connsiteY13" fmla="*/ 6532 h 10739"/>
                <a:gd name="connsiteX14" fmla="*/ 120 w 10000"/>
                <a:gd name="connsiteY14" fmla="*/ 6430 h 10739"/>
                <a:gd name="connsiteX15" fmla="*/ 196 w 10000"/>
                <a:gd name="connsiteY15" fmla="*/ 6179 h 10739"/>
                <a:gd name="connsiteX16" fmla="*/ 300 w 10000"/>
                <a:gd name="connsiteY16" fmla="*/ 5735 h 10739"/>
                <a:gd name="connsiteX17" fmla="*/ 366 w 10000"/>
                <a:gd name="connsiteY17" fmla="*/ 5822 h 10739"/>
                <a:gd name="connsiteX18" fmla="*/ 567 w 10000"/>
                <a:gd name="connsiteY18" fmla="*/ 5442 h 10739"/>
                <a:gd name="connsiteX19" fmla="*/ 693 w 10000"/>
                <a:gd name="connsiteY19" fmla="*/ 5131 h 10739"/>
                <a:gd name="connsiteX20" fmla="*/ 944 w 10000"/>
                <a:gd name="connsiteY20" fmla="*/ 4945 h 10739"/>
                <a:gd name="connsiteX21" fmla="*/ 1189 w 10000"/>
                <a:gd name="connsiteY21" fmla="*/ 4622 h 10739"/>
                <a:gd name="connsiteX22" fmla="*/ 1468 w 10000"/>
                <a:gd name="connsiteY22" fmla="*/ 4185 h 10739"/>
                <a:gd name="connsiteX23" fmla="*/ 1451 w 10000"/>
                <a:gd name="connsiteY23" fmla="*/ 4322 h 10739"/>
                <a:gd name="connsiteX24" fmla="*/ 1560 w 10000"/>
                <a:gd name="connsiteY24" fmla="*/ 4212 h 10739"/>
                <a:gd name="connsiteX25" fmla="*/ 2019 w 10000"/>
                <a:gd name="connsiteY25" fmla="*/ 3726 h 10739"/>
                <a:gd name="connsiteX26" fmla="*/ 2073 w 10000"/>
                <a:gd name="connsiteY26" fmla="*/ 3764 h 10739"/>
                <a:gd name="connsiteX27" fmla="*/ 2362 w 10000"/>
                <a:gd name="connsiteY27" fmla="*/ 3422 h 10739"/>
                <a:gd name="connsiteX28" fmla="*/ 2548 w 10000"/>
                <a:gd name="connsiteY28" fmla="*/ 3350 h 10739"/>
                <a:gd name="connsiteX29" fmla="*/ 2946 w 10000"/>
                <a:gd name="connsiteY29" fmla="*/ 2981 h 10739"/>
                <a:gd name="connsiteX30" fmla="*/ 3213 w 10000"/>
                <a:gd name="connsiteY30" fmla="*/ 2814 h 10739"/>
                <a:gd name="connsiteX31" fmla="*/ 3497 w 10000"/>
                <a:gd name="connsiteY31" fmla="*/ 2662 h 10739"/>
                <a:gd name="connsiteX32" fmla="*/ 3759 w 10000"/>
                <a:gd name="connsiteY32" fmla="*/ 2438 h 10739"/>
                <a:gd name="connsiteX33" fmla="*/ 3721 w 10000"/>
                <a:gd name="connsiteY33" fmla="*/ 2590 h 10739"/>
                <a:gd name="connsiteX34" fmla="*/ 4479 w 10000"/>
                <a:gd name="connsiteY34" fmla="*/ 2157 h 10739"/>
                <a:gd name="connsiteX35" fmla="*/ 4403 w 10000"/>
                <a:gd name="connsiteY35" fmla="*/ 2298 h 10739"/>
                <a:gd name="connsiteX36" fmla="*/ 4768 w 10000"/>
                <a:gd name="connsiteY36" fmla="*/ 2066 h 10739"/>
                <a:gd name="connsiteX37" fmla="*/ 5259 w 10000"/>
                <a:gd name="connsiteY37" fmla="*/ 1747 h 10739"/>
                <a:gd name="connsiteX38" fmla="*/ 5597 w 10000"/>
                <a:gd name="connsiteY38" fmla="*/ 1614 h 10739"/>
                <a:gd name="connsiteX39" fmla="*/ 5581 w 10000"/>
                <a:gd name="connsiteY39" fmla="*/ 1701 h 10739"/>
                <a:gd name="connsiteX40" fmla="*/ 5827 w 10000"/>
                <a:gd name="connsiteY40" fmla="*/ 1523 h 10739"/>
                <a:gd name="connsiteX41" fmla="*/ 6285 w 10000"/>
                <a:gd name="connsiteY41" fmla="*/ 1280 h 10739"/>
                <a:gd name="connsiteX42" fmla="*/ 6618 w 10000"/>
                <a:gd name="connsiteY42" fmla="*/ 1079 h 10739"/>
                <a:gd name="connsiteX43" fmla="*/ 6563 w 10000"/>
                <a:gd name="connsiteY43" fmla="*/ 1238 h 10739"/>
                <a:gd name="connsiteX44" fmla="*/ 7125 w 10000"/>
                <a:gd name="connsiteY44" fmla="*/ 847 h 10739"/>
                <a:gd name="connsiteX45" fmla="*/ 7420 w 10000"/>
                <a:gd name="connsiteY45" fmla="*/ 752 h 10739"/>
                <a:gd name="connsiteX46" fmla="*/ 7638 w 10000"/>
                <a:gd name="connsiteY46" fmla="*/ 627 h 10739"/>
                <a:gd name="connsiteX47" fmla="*/ 7649 w 10000"/>
                <a:gd name="connsiteY47" fmla="*/ 725 h 10739"/>
                <a:gd name="connsiteX48" fmla="*/ 8243 w 10000"/>
                <a:gd name="connsiteY48" fmla="*/ 482 h 10739"/>
                <a:gd name="connsiteX49" fmla="*/ 8445 w 10000"/>
                <a:gd name="connsiteY49" fmla="*/ 353 h 10739"/>
                <a:gd name="connsiteX50" fmla="*/ 8522 w 10000"/>
                <a:gd name="connsiteY50" fmla="*/ 418 h 10739"/>
                <a:gd name="connsiteX51" fmla="*/ 9258 w 10000"/>
                <a:gd name="connsiteY51" fmla="*/ 0 h 10739"/>
                <a:gd name="connsiteX52" fmla="*/ 9389 w 10000"/>
                <a:gd name="connsiteY52" fmla="*/ 251 h 10739"/>
                <a:gd name="connsiteX53" fmla="*/ 9362 w 10000"/>
                <a:gd name="connsiteY53" fmla="*/ 562 h 10739"/>
                <a:gd name="connsiteX54" fmla="*/ 9531 w 10000"/>
                <a:gd name="connsiteY54" fmla="*/ 517 h 10739"/>
                <a:gd name="connsiteX55" fmla="*/ 9449 w 10000"/>
                <a:gd name="connsiteY55" fmla="*/ 661 h 10739"/>
                <a:gd name="connsiteX56" fmla="*/ 9553 w 10000"/>
                <a:gd name="connsiteY56" fmla="*/ 938 h 10739"/>
                <a:gd name="connsiteX57" fmla="*/ 9553 w 10000"/>
                <a:gd name="connsiteY57" fmla="*/ 1250 h 10739"/>
                <a:gd name="connsiteX58" fmla="*/ 9689 w 10000"/>
                <a:gd name="connsiteY58" fmla="*/ 1189 h 10739"/>
                <a:gd name="connsiteX59" fmla="*/ 9705 w 10000"/>
                <a:gd name="connsiteY59" fmla="*/ 1417 h 10739"/>
                <a:gd name="connsiteX60" fmla="*/ 9711 w 10000"/>
                <a:gd name="connsiteY60" fmla="*/ 1656 h 10739"/>
                <a:gd name="connsiteX61" fmla="*/ 9765 w 10000"/>
                <a:gd name="connsiteY61" fmla="*/ 1793 h 10739"/>
                <a:gd name="connsiteX62" fmla="*/ 9684 w 10000"/>
                <a:gd name="connsiteY62" fmla="*/ 2199 h 10739"/>
                <a:gd name="connsiteX63" fmla="*/ 9885 w 10000"/>
                <a:gd name="connsiteY63" fmla="*/ 2051 h 10739"/>
                <a:gd name="connsiteX64" fmla="*/ 9864 w 10000"/>
                <a:gd name="connsiteY64" fmla="*/ 2472 h 10739"/>
                <a:gd name="connsiteX65" fmla="*/ 9798 w 10000"/>
                <a:gd name="connsiteY65" fmla="*/ 2727 h 10739"/>
                <a:gd name="connsiteX66" fmla="*/ 9798 w 10000"/>
                <a:gd name="connsiteY66" fmla="*/ 2814 h 10739"/>
                <a:gd name="connsiteX67" fmla="*/ 9684 w 10000"/>
                <a:gd name="connsiteY67" fmla="*/ 3156 h 10739"/>
                <a:gd name="connsiteX68" fmla="*/ 9820 w 10000"/>
                <a:gd name="connsiteY68" fmla="*/ 3099 h 10739"/>
                <a:gd name="connsiteX69" fmla="*/ 9951 w 10000"/>
                <a:gd name="connsiteY69" fmla="*/ 3270 h 10739"/>
                <a:gd name="connsiteX70" fmla="*/ 9956 w 10000"/>
                <a:gd name="connsiteY70" fmla="*/ 3551 h 10739"/>
                <a:gd name="connsiteX71" fmla="*/ 9896 w 10000"/>
                <a:gd name="connsiteY71" fmla="*/ 3699 h 10739"/>
                <a:gd name="connsiteX72" fmla="*/ 9995 w 10000"/>
                <a:gd name="connsiteY72" fmla="*/ 3726 h 10739"/>
                <a:gd name="connsiteX73" fmla="*/ 9956 w 10000"/>
                <a:gd name="connsiteY73" fmla="*/ 4011 h 10739"/>
                <a:gd name="connsiteX74" fmla="*/ 9776 w 10000"/>
                <a:gd name="connsiteY74" fmla="*/ 4531 h 10739"/>
                <a:gd name="connsiteX75" fmla="*/ 9967 w 10000"/>
                <a:gd name="connsiteY75" fmla="*/ 4299 h 10739"/>
                <a:gd name="connsiteX76" fmla="*/ 9962 w 10000"/>
                <a:gd name="connsiteY76" fmla="*/ 4520 h 10739"/>
                <a:gd name="connsiteX77" fmla="*/ 9749 w 10000"/>
                <a:gd name="connsiteY77" fmla="*/ 4953 h 10739"/>
                <a:gd name="connsiteX78" fmla="*/ 9493 w 10000"/>
                <a:gd name="connsiteY78" fmla="*/ 5344 h 10739"/>
                <a:gd name="connsiteX79" fmla="*/ 9733 w 10000"/>
                <a:gd name="connsiteY79" fmla="*/ 5207 h 10739"/>
                <a:gd name="connsiteX80" fmla="*/ 9607 w 10000"/>
                <a:gd name="connsiteY80" fmla="*/ 5435 h 10739"/>
                <a:gd name="connsiteX81" fmla="*/ 9411 w 10000"/>
                <a:gd name="connsiteY81" fmla="*/ 5788 h 10739"/>
                <a:gd name="connsiteX82" fmla="*/ 9307 w 10000"/>
                <a:gd name="connsiteY82" fmla="*/ 6001 h 10739"/>
                <a:gd name="connsiteX83" fmla="*/ 9154 w 10000"/>
                <a:gd name="connsiteY83" fmla="*/ 6229 h 10739"/>
                <a:gd name="connsiteX84" fmla="*/ 9345 w 10000"/>
                <a:gd name="connsiteY84" fmla="*/ 6141 h 10739"/>
                <a:gd name="connsiteX85" fmla="*/ 9313 w 10000"/>
                <a:gd name="connsiteY85" fmla="*/ 6236 h 10739"/>
                <a:gd name="connsiteX86" fmla="*/ 9171 w 10000"/>
                <a:gd name="connsiteY86" fmla="*/ 6297 h 10739"/>
                <a:gd name="connsiteX87" fmla="*/ 8674 w 10000"/>
                <a:gd name="connsiteY87" fmla="*/ 6939 h 10739"/>
                <a:gd name="connsiteX88" fmla="*/ 8560 w 10000"/>
                <a:gd name="connsiteY88" fmla="*/ 7038 h 10739"/>
                <a:gd name="connsiteX89" fmla="*/ 8762 w 10000"/>
                <a:gd name="connsiteY89" fmla="*/ 6977 h 10739"/>
                <a:gd name="connsiteX90" fmla="*/ 8625 w 10000"/>
                <a:gd name="connsiteY90" fmla="*/ 7193 h 10739"/>
                <a:gd name="connsiteX91" fmla="*/ 8096 w 10000"/>
                <a:gd name="connsiteY91" fmla="*/ 7581 h 10739"/>
                <a:gd name="connsiteX92" fmla="*/ 8085 w 10000"/>
                <a:gd name="connsiteY92" fmla="*/ 7695 h 10739"/>
                <a:gd name="connsiteX93" fmla="*/ 7605 w 10000"/>
                <a:gd name="connsiteY93" fmla="*/ 7995 h 10739"/>
                <a:gd name="connsiteX94" fmla="*/ 7469 w 10000"/>
                <a:gd name="connsiteY94" fmla="*/ 8204 h 10739"/>
                <a:gd name="connsiteX95" fmla="*/ 6705 w 10000"/>
                <a:gd name="connsiteY95" fmla="*/ 8671 h 10739"/>
                <a:gd name="connsiteX96" fmla="*/ 6885 w 10000"/>
                <a:gd name="connsiteY96" fmla="*/ 8644 h 10739"/>
                <a:gd name="connsiteX97" fmla="*/ 6809 w 10000"/>
                <a:gd name="connsiteY97" fmla="*/ 8735 h 10739"/>
                <a:gd name="connsiteX98" fmla="*/ 6481 w 10000"/>
                <a:gd name="connsiteY98" fmla="*/ 8868 h 10739"/>
                <a:gd name="connsiteX99" fmla="*/ 6023 w 10000"/>
                <a:gd name="connsiteY99" fmla="*/ 9126 h 10739"/>
                <a:gd name="connsiteX100" fmla="*/ 5947 w 10000"/>
                <a:gd name="connsiteY100" fmla="*/ 9229 h 10739"/>
                <a:gd name="connsiteX101" fmla="*/ 5652 w 10000"/>
                <a:gd name="connsiteY101" fmla="*/ 9320 h 10739"/>
                <a:gd name="connsiteX102" fmla="*/ 5226 w 10000"/>
                <a:gd name="connsiteY102" fmla="*/ 9476 h 10739"/>
                <a:gd name="connsiteX103" fmla="*/ 4992 w 10000"/>
                <a:gd name="connsiteY103" fmla="*/ 9495 h 10739"/>
                <a:gd name="connsiteX104" fmla="*/ 5161 w 10000"/>
                <a:gd name="connsiteY104" fmla="*/ 9552 h 10739"/>
                <a:gd name="connsiteX105" fmla="*/ 4577 w 10000"/>
                <a:gd name="connsiteY105" fmla="*/ 9662 h 10739"/>
                <a:gd name="connsiteX106" fmla="*/ 3852 w 10000"/>
                <a:gd name="connsiteY106" fmla="*/ 9799 h 10739"/>
                <a:gd name="connsiteX107" fmla="*/ 3983 w 10000"/>
                <a:gd name="connsiteY107" fmla="*/ 9863 h 10739"/>
                <a:gd name="connsiteX108" fmla="*/ 3426 w 10000"/>
                <a:gd name="connsiteY108" fmla="*/ 9882 h 10739"/>
                <a:gd name="connsiteX109" fmla="*/ 2499 w 10000"/>
                <a:gd name="connsiteY109" fmla="*/ 9943 h 10739"/>
                <a:gd name="connsiteX110" fmla="*/ 2024 w 10000"/>
                <a:gd name="connsiteY110" fmla="*/ 9943 h 10739"/>
                <a:gd name="connsiteX111" fmla="*/ 1398 w 10000"/>
                <a:gd name="connsiteY111" fmla="*/ 10661 h 10739"/>
                <a:gd name="connsiteX112" fmla="*/ 1767 w 10000"/>
                <a:gd name="connsiteY112" fmla="*/ 9908 h 10739"/>
                <a:gd name="connsiteX113" fmla="*/ 1538 w 10000"/>
                <a:gd name="connsiteY113" fmla="*/ 9692 h 10739"/>
                <a:gd name="connsiteX114" fmla="*/ 1473 w 10000"/>
                <a:gd name="connsiteY114" fmla="*/ 9525 h 10739"/>
                <a:gd name="connsiteX115" fmla="*/ 1397 w 10000"/>
                <a:gd name="connsiteY115" fmla="*/ 9442 h 10739"/>
                <a:gd name="connsiteX0" fmla="*/ 1397 w 10000"/>
                <a:gd name="connsiteY0" fmla="*/ 9442 h 10739"/>
                <a:gd name="connsiteX1" fmla="*/ 1304 w 10000"/>
                <a:gd name="connsiteY1" fmla="*/ 9297 h 10739"/>
                <a:gd name="connsiteX2" fmla="*/ 1064 w 10000"/>
                <a:gd name="connsiteY2" fmla="*/ 9115 h 10739"/>
                <a:gd name="connsiteX3" fmla="*/ 840 w 10000"/>
                <a:gd name="connsiteY3" fmla="*/ 8750 h 10739"/>
                <a:gd name="connsiteX4" fmla="*/ 627 w 10000"/>
                <a:gd name="connsiteY4" fmla="*/ 8549 h 10739"/>
                <a:gd name="connsiteX5" fmla="*/ 453 w 10000"/>
                <a:gd name="connsiteY5" fmla="*/ 8359 h 10739"/>
                <a:gd name="connsiteX6" fmla="*/ 267 w 10000"/>
                <a:gd name="connsiteY6" fmla="*/ 8097 h 10739"/>
                <a:gd name="connsiteX7" fmla="*/ 349 w 10000"/>
                <a:gd name="connsiteY7" fmla="*/ 8093 h 10739"/>
                <a:gd name="connsiteX8" fmla="*/ 338 w 10000"/>
                <a:gd name="connsiteY8" fmla="*/ 7873 h 10739"/>
                <a:gd name="connsiteX9" fmla="*/ 49 w 10000"/>
                <a:gd name="connsiteY9" fmla="*/ 7357 h 10739"/>
                <a:gd name="connsiteX10" fmla="*/ 136 w 10000"/>
                <a:gd name="connsiteY10" fmla="*/ 7341 h 10739"/>
                <a:gd name="connsiteX11" fmla="*/ 98 w 10000"/>
                <a:gd name="connsiteY11" fmla="*/ 7235 h 10739"/>
                <a:gd name="connsiteX12" fmla="*/ 93 w 10000"/>
                <a:gd name="connsiteY12" fmla="*/ 6935 h 10739"/>
                <a:gd name="connsiteX13" fmla="*/ 0 w 10000"/>
                <a:gd name="connsiteY13" fmla="*/ 6532 h 10739"/>
                <a:gd name="connsiteX14" fmla="*/ 120 w 10000"/>
                <a:gd name="connsiteY14" fmla="*/ 6430 h 10739"/>
                <a:gd name="connsiteX15" fmla="*/ 196 w 10000"/>
                <a:gd name="connsiteY15" fmla="*/ 6179 h 10739"/>
                <a:gd name="connsiteX16" fmla="*/ 300 w 10000"/>
                <a:gd name="connsiteY16" fmla="*/ 5735 h 10739"/>
                <a:gd name="connsiteX17" fmla="*/ 366 w 10000"/>
                <a:gd name="connsiteY17" fmla="*/ 5822 h 10739"/>
                <a:gd name="connsiteX18" fmla="*/ 567 w 10000"/>
                <a:gd name="connsiteY18" fmla="*/ 5442 h 10739"/>
                <a:gd name="connsiteX19" fmla="*/ 693 w 10000"/>
                <a:gd name="connsiteY19" fmla="*/ 5131 h 10739"/>
                <a:gd name="connsiteX20" fmla="*/ 944 w 10000"/>
                <a:gd name="connsiteY20" fmla="*/ 4945 h 10739"/>
                <a:gd name="connsiteX21" fmla="*/ 1189 w 10000"/>
                <a:gd name="connsiteY21" fmla="*/ 4622 h 10739"/>
                <a:gd name="connsiteX22" fmla="*/ 1468 w 10000"/>
                <a:gd name="connsiteY22" fmla="*/ 4185 h 10739"/>
                <a:gd name="connsiteX23" fmla="*/ 1451 w 10000"/>
                <a:gd name="connsiteY23" fmla="*/ 4322 h 10739"/>
                <a:gd name="connsiteX24" fmla="*/ 1560 w 10000"/>
                <a:gd name="connsiteY24" fmla="*/ 4212 h 10739"/>
                <a:gd name="connsiteX25" fmla="*/ 2019 w 10000"/>
                <a:gd name="connsiteY25" fmla="*/ 3726 h 10739"/>
                <a:gd name="connsiteX26" fmla="*/ 2073 w 10000"/>
                <a:gd name="connsiteY26" fmla="*/ 3764 h 10739"/>
                <a:gd name="connsiteX27" fmla="*/ 2362 w 10000"/>
                <a:gd name="connsiteY27" fmla="*/ 3422 h 10739"/>
                <a:gd name="connsiteX28" fmla="*/ 2548 w 10000"/>
                <a:gd name="connsiteY28" fmla="*/ 3350 h 10739"/>
                <a:gd name="connsiteX29" fmla="*/ 2946 w 10000"/>
                <a:gd name="connsiteY29" fmla="*/ 2981 h 10739"/>
                <a:gd name="connsiteX30" fmla="*/ 3213 w 10000"/>
                <a:gd name="connsiteY30" fmla="*/ 2814 h 10739"/>
                <a:gd name="connsiteX31" fmla="*/ 3497 w 10000"/>
                <a:gd name="connsiteY31" fmla="*/ 2662 h 10739"/>
                <a:gd name="connsiteX32" fmla="*/ 3759 w 10000"/>
                <a:gd name="connsiteY32" fmla="*/ 2438 h 10739"/>
                <a:gd name="connsiteX33" fmla="*/ 3721 w 10000"/>
                <a:gd name="connsiteY33" fmla="*/ 2590 h 10739"/>
                <a:gd name="connsiteX34" fmla="*/ 4479 w 10000"/>
                <a:gd name="connsiteY34" fmla="*/ 2157 h 10739"/>
                <a:gd name="connsiteX35" fmla="*/ 4403 w 10000"/>
                <a:gd name="connsiteY35" fmla="*/ 2298 h 10739"/>
                <a:gd name="connsiteX36" fmla="*/ 4768 w 10000"/>
                <a:gd name="connsiteY36" fmla="*/ 2066 h 10739"/>
                <a:gd name="connsiteX37" fmla="*/ 5259 w 10000"/>
                <a:gd name="connsiteY37" fmla="*/ 1747 h 10739"/>
                <a:gd name="connsiteX38" fmla="*/ 5597 w 10000"/>
                <a:gd name="connsiteY38" fmla="*/ 1614 h 10739"/>
                <a:gd name="connsiteX39" fmla="*/ 5581 w 10000"/>
                <a:gd name="connsiteY39" fmla="*/ 1701 h 10739"/>
                <a:gd name="connsiteX40" fmla="*/ 5827 w 10000"/>
                <a:gd name="connsiteY40" fmla="*/ 1523 h 10739"/>
                <a:gd name="connsiteX41" fmla="*/ 6285 w 10000"/>
                <a:gd name="connsiteY41" fmla="*/ 1280 h 10739"/>
                <a:gd name="connsiteX42" fmla="*/ 6618 w 10000"/>
                <a:gd name="connsiteY42" fmla="*/ 1079 h 10739"/>
                <a:gd name="connsiteX43" fmla="*/ 6563 w 10000"/>
                <a:gd name="connsiteY43" fmla="*/ 1238 h 10739"/>
                <a:gd name="connsiteX44" fmla="*/ 7125 w 10000"/>
                <a:gd name="connsiteY44" fmla="*/ 847 h 10739"/>
                <a:gd name="connsiteX45" fmla="*/ 7420 w 10000"/>
                <a:gd name="connsiteY45" fmla="*/ 752 h 10739"/>
                <a:gd name="connsiteX46" fmla="*/ 7638 w 10000"/>
                <a:gd name="connsiteY46" fmla="*/ 627 h 10739"/>
                <a:gd name="connsiteX47" fmla="*/ 7649 w 10000"/>
                <a:gd name="connsiteY47" fmla="*/ 725 h 10739"/>
                <a:gd name="connsiteX48" fmla="*/ 8243 w 10000"/>
                <a:gd name="connsiteY48" fmla="*/ 482 h 10739"/>
                <a:gd name="connsiteX49" fmla="*/ 8445 w 10000"/>
                <a:gd name="connsiteY49" fmla="*/ 353 h 10739"/>
                <a:gd name="connsiteX50" fmla="*/ 8522 w 10000"/>
                <a:gd name="connsiteY50" fmla="*/ 418 h 10739"/>
                <a:gd name="connsiteX51" fmla="*/ 9258 w 10000"/>
                <a:gd name="connsiteY51" fmla="*/ 0 h 10739"/>
                <a:gd name="connsiteX52" fmla="*/ 9389 w 10000"/>
                <a:gd name="connsiteY52" fmla="*/ 251 h 10739"/>
                <a:gd name="connsiteX53" fmla="*/ 9362 w 10000"/>
                <a:gd name="connsiteY53" fmla="*/ 562 h 10739"/>
                <a:gd name="connsiteX54" fmla="*/ 9531 w 10000"/>
                <a:gd name="connsiteY54" fmla="*/ 517 h 10739"/>
                <a:gd name="connsiteX55" fmla="*/ 9449 w 10000"/>
                <a:gd name="connsiteY55" fmla="*/ 661 h 10739"/>
                <a:gd name="connsiteX56" fmla="*/ 9553 w 10000"/>
                <a:gd name="connsiteY56" fmla="*/ 938 h 10739"/>
                <a:gd name="connsiteX57" fmla="*/ 9553 w 10000"/>
                <a:gd name="connsiteY57" fmla="*/ 1250 h 10739"/>
                <a:gd name="connsiteX58" fmla="*/ 9689 w 10000"/>
                <a:gd name="connsiteY58" fmla="*/ 1189 h 10739"/>
                <a:gd name="connsiteX59" fmla="*/ 9705 w 10000"/>
                <a:gd name="connsiteY59" fmla="*/ 1417 h 10739"/>
                <a:gd name="connsiteX60" fmla="*/ 9711 w 10000"/>
                <a:gd name="connsiteY60" fmla="*/ 1656 h 10739"/>
                <a:gd name="connsiteX61" fmla="*/ 9765 w 10000"/>
                <a:gd name="connsiteY61" fmla="*/ 1793 h 10739"/>
                <a:gd name="connsiteX62" fmla="*/ 9684 w 10000"/>
                <a:gd name="connsiteY62" fmla="*/ 2199 h 10739"/>
                <a:gd name="connsiteX63" fmla="*/ 9885 w 10000"/>
                <a:gd name="connsiteY63" fmla="*/ 2051 h 10739"/>
                <a:gd name="connsiteX64" fmla="*/ 9864 w 10000"/>
                <a:gd name="connsiteY64" fmla="*/ 2472 h 10739"/>
                <a:gd name="connsiteX65" fmla="*/ 9798 w 10000"/>
                <a:gd name="connsiteY65" fmla="*/ 2727 h 10739"/>
                <a:gd name="connsiteX66" fmla="*/ 9798 w 10000"/>
                <a:gd name="connsiteY66" fmla="*/ 2814 h 10739"/>
                <a:gd name="connsiteX67" fmla="*/ 9684 w 10000"/>
                <a:gd name="connsiteY67" fmla="*/ 3156 h 10739"/>
                <a:gd name="connsiteX68" fmla="*/ 9820 w 10000"/>
                <a:gd name="connsiteY68" fmla="*/ 3099 h 10739"/>
                <a:gd name="connsiteX69" fmla="*/ 9951 w 10000"/>
                <a:gd name="connsiteY69" fmla="*/ 3270 h 10739"/>
                <a:gd name="connsiteX70" fmla="*/ 9956 w 10000"/>
                <a:gd name="connsiteY70" fmla="*/ 3551 h 10739"/>
                <a:gd name="connsiteX71" fmla="*/ 9896 w 10000"/>
                <a:gd name="connsiteY71" fmla="*/ 3699 h 10739"/>
                <a:gd name="connsiteX72" fmla="*/ 9995 w 10000"/>
                <a:gd name="connsiteY72" fmla="*/ 3726 h 10739"/>
                <a:gd name="connsiteX73" fmla="*/ 9956 w 10000"/>
                <a:gd name="connsiteY73" fmla="*/ 4011 h 10739"/>
                <a:gd name="connsiteX74" fmla="*/ 9776 w 10000"/>
                <a:gd name="connsiteY74" fmla="*/ 4531 h 10739"/>
                <a:gd name="connsiteX75" fmla="*/ 9967 w 10000"/>
                <a:gd name="connsiteY75" fmla="*/ 4299 h 10739"/>
                <a:gd name="connsiteX76" fmla="*/ 9962 w 10000"/>
                <a:gd name="connsiteY76" fmla="*/ 4520 h 10739"/>
                <a:gd name="connsiteX77" fmla="*/ 9749 w 10000"/>
                <a:gd name="connsiteY77" fmla="*/ 4953 h 10739"/>
                <a:gd name="connsiteX78" fmla="*/ 9493 w 10000"/>
                <a:gd name="connsiteY78" fmla="*/ 5344 h 10739"/>
                <a:gd name="connsiteX79" fmla="*/ 9733 w 10000"/>
                <a:gd name="connsiteY79" fmla="*/ 5207 h 10739"/>
                <a:gd name="connsiteX80" fmla="*/ 9607 w 10000"/>
                <a:gd name="connsiteY80" fmla="*/ 5435 h 10739"/>
                <a:gd name="connsiteX81" fmla="*/ 9411 w 10000"/>
                <a:gd name="connsiteY81" fmla="*/ 5788 h 10739"/>
                <a:gd name="connsiteX82" fmla="*/ 9307 w 10000"/>
                <a:gd name="connsiteY82" fmla="*/ 6001 h 10739"/>
                <a:gd name="connsiteX83" fmla="*/ 9154 w 10000"/>
                <a:gd name="connsiteY83" fmla="*/ 6229 h 10739"/>
                <a:gd name="connsiteX84" fmla="*/ 9345 w 10000"/>
                <a:gd name="connsiteY84" fmla="*/ 6141 h 10739"/>
                <a:gd name="connsiteX85" fmla="*/ 9313 w 10000"/>
                <a:gd name="connsiteY85" fmla="*/ 6236 h 10739"/>
                <a:gd name="connsiteX86" fmla="*/ 9171 w 10000"/>
                <a:gd name="connsiteY86" fmla="*/ 6297 h 10739"/>
                <a:gd name="connsiteX87" fmla="*/ 8674 w 10000"/>
                <a:gd name="connsiteY87" fmla="*/ 6939 h 10739"/>
                <a:gd name="connsiteX88" fmla="*/ 8560 w 10000"/>
                <a:gd name="connsiteY88" fmla="*/ 7038 h 10739"/>
                <a:gd name="connsiteX89" fmla="*/ 8762 w 10000"/>
                <a:gd name="connsiteY89" fmla="*/ 6977 h 10739"/>
                <a:gd name="connsiteX90" fmla="*/ 8625 w 10000"/>
                <a:gd name="connsiteY90" fmla="*/ 7193 h 10739"/>
                <a:gd name="connsiteX91" fmla="*/ 8096 w 10000"/>
                <a:gd name="connsiteY91" fmla="*/ 7581 h 10739"/>
                <a:gd name="connsiteX92" fmla="*/ 8085 w 10000"/>
                <a:gd name="connsiteY92" fmla="*/ 7695 h 10739"/>
                <a:gd name="connsiteX93" fmla="*/ 7605 w 10000"/>
                <a:gd name="connsiteY93" fmla="*/ 7995 h 10739"/>
                <a:gd name="connsiteX94" fmla="*/ 7469 w 10000"/>
                <a:gd name="connsiteY94" fmla="*/ 8204 h 10739"/>
                <a:gd name="connsiteX95" fmla="*/ 6705 w 10000"/>
                <a:gd name="connsiteY95" fmla="*/ 8671 h 10739"/>
                <a:gd name="connsiteX96" fmla="*/ 6885 w 10000"/>
                <a:gd name="connsiteY96" fmla="*/ 8644 h 10739"/>
                <a:gd name="connsiteX97" fmla="*/ 6809 w 10000"/>
                <a:gd name="connsiteY97" fmla="*/ 8735 h 10739"/>
                <a:gd name="connsiteX98" fmla="*/ 6481 w 10000"/>
                <a:gd name="connsiteY98" fmla="*/ 8868 h 10739"/>
                <a:gd name="connsiteX99" fmla="*/ 6023 w 10000"/>
                <a:gd name="connsiteY99" fmla="*/ 9126 h 10739"/>
                <a:gd name="connsiteX100" fmla="*/ 5947 w 10000"/>
                <a:gd name="connsiteY100" fmla="*/ 9229 h 10739"/>
                <a:gd name="connsiteX101" fmla="*/ 5652 w 10000"/>
                <a:gd name="connsiteY101" fmla="*/ 9320 h 10739"/>
                <a:gd name="connsiteX102" fmla="*/ 5226 w 10000"/>
                <a:gd name="connsiteY102" fmla="*/ 9476 h 10739"/>
                <a:gd name="connsiteX103" fmla="*/ 4992 w 10000"/>
                <a:gd name="connsiteY103" fmla="*/ 9495 h 10739"/>
                <a:gd name="connsiteX104" fmla="*/ 5161 w 10000"/>
                <a:gd name="connsiteY104" fmla="*/ 9552 h 10739"/>
                <a:gd name="connsiteX105" fmla="*/ 4577 w 10000"/>
                <a:gd name="connsiteY105" fmla="*/ 9662 h 10739"/>
                <a:gd name="connsiteX106" fmla="*/ 3852 w 10000"/>
                <a:gd name="connsiteY106" fmla="*/ 9799 h 10739"/>
                <a:gd name="connsiteX107" fmla="*/ 3983 w 10000"/>
                <a:gd name="connsiteY107" fmla="*/ 9863 h 10739"/>
                <a:gd name="connsiteX108" fmla="*/ 3426 w 10000"/>
                <a:gd name="connsiteY108" fmla="*/ 9882 h 10739"/>
                <a:gd name="connsiteX109" fmla="*/ 2499 w 10000"/>
                <a:gd name="connsiteY109" fmla="*/ 9943 h 10739"/>
                <a:gd name="connsiteX110" fmla="*/ 2024 w 10000"/>
                <a:gd name="connsiteY110" fmla="*/ 9943 h 10739"/>
                <a:gd name="connsiteX111" fmla="*/ 1398 w 10000"/>
                <a:gd name="connsiteY111" fmla="*/ 10661 h 10739"/>
                <a:gd name="connsiteX112" fmla="*/ 1767 w 10000"/>
                <a:gd name="connsiteY112" fmla="*/ 9908 h 10739"/>
                <a:gd name="connsiteX113" fmla="*/ 1538 w 10000"/>
                <a:gd name="connsiteY113" fmla="*/ 9692 h 10739"/>
                <a:gd name="connsiteX114" fmla="*/ 1473 w 10000"/>
                <a:gd name="connsiteY114" fmla="*/ 9525 h 10739"/>
                <a:gd name="connsiteX115" fmla="*/ 1397 w 10000"/>
                <a:gd name="connsiteY115" fmla="*/ 9442 h 10739"/>
                <a:gd name="connsiteX0" fmla="*/ 1397 w 10000"/>
                <a:gd name="connsiteY0" fmla="*/ 9442 h 10739"/>
                <a:gd name="connsiteX1" fmla="*/ 1304 w 10000"/>
                <a:gd name="connsiteY1" fmla="*/ 9297 h 10739"/>
                <a:gd name="connsiteX2" fmla="*/ 1064 w 10000"/>
                <a:gd name="connsiteY2" fmla="*/ 9115 h 10739"/>
                <a:gd name="connsiteX3" fmla="*/ 840 w 10000"/>
                <a:gd name="connsiteY3" fmla="*/ 8750 h 10739"/>
                <a:gd name="connsiteX4" fmla="*/ 627 w 10000"/>
                <a:gd name="connsiteY4" fmla="*/ 8549 h 10739"/>
                <a:gd name="connsiteX5" fmla="*/ 453 w 10000"/>
                <a:gd name="connsiteY5" fmla="*/ 8359 h 10739"/>
                <a:gd name="connsiteX6" fmla="*/ 267 w 10000"/>
                <a:gd name="connsiteY6" fmla="*/ 8097 h 10739"/>
                <a:gd name="connsiteX7" fmla="*/ 349 w 10000"/>
                <a:gd name="connsiteY7" fmla="*/ 8093 h 10739"/>
                <a:gd name="connsiteX8" fmla="*/ 338 w 10000"/>
                <a:gd name="connsiteY8" fmla="*/ 7873 h 10739"/>
                <a:gd name="connsiteX9" fmla="*/ 49 w 10000"/>
                <a:gd name="connsiteY9" fmla="*/ 7357 h 10739"/>
                <a:gd name="connsiteX10" fmla="*/ 136 w 10000"/>
                <a:gd name="connsiteY10" fmla="*/ 7341 h 10739"/>
                <a:gd name="connsiteX11" fmla="*/ 98 w 10000"/>
                <a:gd name="connsiteY11" fmla="*/ 7235 h 10739"/>
                <a:gd name="connsiteX12" fmla="*/ 93 w 10000"/>
                <a:gd name="connsiteY12" fmla="*/ 6935 h 10739"/>
                <a:gd name="connsiteX13" fmla="*/ 0 w 10000"/>
                <a:gd name="connsiteY13" fmla="*/ 6532 h 10739"/>
                <a:gd name="connsiteX14" fmla="*/ 120 w 10000"/>
                <a:gd name="connsiteY14" fmla="*/ 6430 h 10739"/>
                <a:gd name="connsiteX15" fmla="*/ 196 w 10000"/>
                <a:gd name="connsiteY15" fmla="*/ 6179 h 10739"/>
                <a:gd name="connsiteX16" fmla="*/ 300 w 10000"/>
                <a:gd name="connsiteY16" fmla="*/ 5735 h 10739"/>
                <a:gd name="connsiteX17" fmla="*/ 366 w 10000"/>
                <a:gd name="connsiteY17" fmla="*/ 5822 h 10739"/>
                <a:gd name="connsiteX18" fmla="*/ 567 w 10000"/>
                <a:gd name="connsiteY18" fmla="*/ 5442 h 10739"/>
                <a:gd name="connsiteX19" fmla="*/ 693 w 10000"/>
                <a:gd name="connsiteY19" fmla="*/ 5131 h 10739"/>
                <a:gd name="connsiteX20" fmla="*/ 944 w 10000"/>
                <a:gd name="connsiteY20" fmla="*/ 4945 h 10739"/>
                <a:gd name="connsiteX21" fmla="*/ 1189 w 10000"/>
                <a:gd name="connsiteY21" fmla="*/ 4622 h 10739"/>
                <a:gd name="connsiteX22" fmla="*/ 1468 w 10000"/>
                <a:gd name="connsiteY22" fmla="*/ 4185 h 10739"/>
                <a:gd name="connsiteX23" fmla="*/ 1451 w 10000"/>
                <a:gd name="connsiteY23" fmla="*/ 4322 h 10739"/>
                <a:gd name="connsiteX24" fmla="*/ 1560 w 10000"/>
                <a:gd name="connsiteY24" fmla="*/ 4212 h 10739"/>
                <a:gd name="connsiteX25" fmla="*/ 2019 w 10000"/>
                <a:gd name="connsiteY25" fmla="*/ 3726 h 10739"/>
                <a:gd name="connsiteX26" fmla="*/ 2073 w 10000"/>
                <a:gd name="connsiteY26" fmla="*/ 3764 h 10739"/>
                <a:gd name="connsiteX27" fmla="*/ 2362 w 10000"/>
                <a:gd name="connsiteY27" fmla="*/ 3422 h 10739"/>
                <a:gd name="connsiteX28" fmla="*/ 2548 w 10000"/>
                <a:gd name="connsiteY28" fmla="*/ 3350 h 10739"/>
                <a:gd name="connsiteX29" fmla="*/ 2946 w 10000"/>
                <a:gd name="connsiteY29" fmla="*/ 2981 h 10739"/>
                <a:gd name="connsiteX30" fmla="*/ 3213 w 10000"/>
                <a:gd name="connsiteY30" fmla="*/ 2814 h 10739"/>
                <a:gd name="connsiteX31" fmla="*/ 3497 w 10000"/>
                <a:gd name="connsiteY31" fmla="*/ 2662 h 10739"/>
                <a:gd name="connsiteX32" fmla="*/ 3759 w 10000"/>
                <a:gd name="connsiteY32" fmla="*/ 2438 h 10739"/>
                <a:gd name="connsiteX33" fmla="*/ 3721 w 10000"/>
                <a:gd name="connsiteY33" fmla="*/ 2590 h 10739"/>
                <a:gd name="connsiteX34" fmla="*/ 4479 w 10000"/>
                <a:gd name="connsiteY34" fmla="*/ 2157 h 10739"/>
                <a:gd name="connsiteX35" fmla="*/ 4403 w 10000"/>
                <a:gd name="connsiteY35" fmla="*/ 2298 h 10739"/>
                <a:gd name="connsiteX36" fmla="*/ 4768 w 10000"/>
                <a:gd name="connsiteY36" fmla="*/ 2066 h 10739"/>
                <a:gd name="connsiteX37" fmla="*/ 5259 w 10000"/>
                <a:gd name="connsiteY37" fmla="*/ 1747 h 10739"/>
                <a:gd name="connsiteX38" fmla="*/ 5597 w 10000"/>
                <a:gd name="connsiteY38" fmla="*/ 1614 h 10739"/>
                <a:gd name="connsiteX39" fmla="*/ 5581 w 10000"/>
                <a:gd name="connsiteY39" fmla="*/ 1701 h 10739"/>
                <a:gd name="connsiteX40" fmla="*/ 5827 w 10000"/>
                <a:gd name="connsiteY40" fmla="*/ 1523 h 10739"/>
                <a:gd name="connsiteX41" fmla="*/ 6285 w 10000"/>
                <a:gd name="connsiteY41" fmla="*/ 1280 h 10739"/>
                <a:gd name="connsiteX42" fmla="*/ 6618 w 10000"/>
                <a:gd name="connsiteY42" fmla="*/ 1079 h 10739"/>
                <a:gd name="connsiteX43" fmla="*/ 6563 w 10000"/>
                <a:gd name="connsiteY43" fmla="*/ 1238 h 10739"/>
                <a:gd name="connsiteX44" fmla="*/ 7125 w 10000"/>
                <a:gd name="connsiteY44" fmla="*/ 847 h 10739"/>
                <a:gd name="connsiteX45" fmla="*/ 7420 w 10000"/>
                <a:gd name="connsiteY45" fmla="*/ 752 h 10739"/>
                <a:gd name="connsiteX46" fmla="*/ 7638 w 10000"/>
                <a:gd name="connsiteY46" fmla="*/ 627 h 10739"/>
                <a:gd name="connsiteX47" fmla="*/ 7649 w 10000"/>
                <a:gd name="connsiteY47" fmla="*/ 725 h 10739"/>
                <a:gd name="connsiteX48" fmla="*/ 8243 w 10000"/>
                <a:gd name="connsiteY48" fmla="*/ 482 h 10739"/>
                <a:gd name="connsiteX49" fmla="*/ 8445 w 10000"/>
                <a:gd name="connsiteY49" fmla="*/ 353 h 10739"/>
                <a:gd name="connsiteX50" fmla="*/ 8522 w 10000"/>
                <a:gd name="connsiteY50" fmla="*/ 418 h 10739"/>
                <a:gd name="connsiteX51" fmla="*/ 9258 w 10000"/>
                <a:gd name="connsiteY51" fmla="*/ 0 h 10739"/>
                <a:gd name="connsiteX52" fmla="*/ 9389 w 10000"/>
                <a:gd name="connsiteY52" fmla="*/ 251 h 10739"/>
                <a:gd name="connsiteX53" fmla="*/ 9362 w 10000"/>
                <a:gd name="connsiteY53" fmla="*/ 562 h 10739"/>
                <a:gd name="connsiteX54" fmla="*/ 9531 w 10000"/>
                <a:gd name="connsiteY54" fmla="*/ 517 h 10739"/>
                <a:gd name="connsiteX55" fmla="*/ 9449 w 10000"/>
                <a:gd name="connsiteY55" fmla="*/ 661 h 10739"/>
                <a:gd name="connsiteX56" fmla="*/ 9553 w 10000"/>
                <a:gd name="connsiteY56" fmla="*/ 938 h 10739"/>
                <a:gd name="connsiteX57" fmla="*/ 9553 w 10000"/>
                <a:gd name="connsiteY57" fmla="*/ 1250 h 10739"/>
                <a:gd name="connsiteX58" fmla="*/ 9689 w 10000"/>
                <a:gd name="connsiteY58" fmla="*/ 1189 h 10739"/>
                <a:gd name="connsiteX59" fmla="*/ 9705 w 10000"/>
                <a:gd name="connsiteY59" fmla="*/ 1417 h 10739"/>
                <a:gd name="connsiteX60" fmla="*/ 9711 w 10000"/>
                <a:gd name="connsiteY60" fmla="*/ 1656 h 10739"/>
                <a:gd name="connsiteX61" fmla="*/ 9765 w 10000"/>
                <a:gd name="connsiteY61" fmla="*/ 1793 h 10739"/>
                <a:gd name="connsiteX62" fmla="*/ 9684 w 10000"/>
                <a:gd name="connsiteY62" fmla="*/ 2199 h 10739"/>
                <a:gd name="connsiteX63" fmla="*/ 9885 w 10000"/>
                <a:gd name="connsiteY63" fmla="*/ 2051 h 10739"/>
                <a:gd name="connsiteX64" fmla="*/ 9864 w 10000"/>
                <a:gd name="connsiteY64" fmla="*/ 2472 h 10739"/>
                <a:gd name="connsiteX65" fmla="*/ 9798 w 10000"/>
                <a:gd name="connsiteY65" fmla="*/ 2727 h 10739"/>
                <a:gd name="connsiteX66" fmla="*/ 9798 w 10000"/>
                <a:gd name="connsiteY66" fmla="*/ 2814 h 10739"/>
                <a:gd name="connsiteX67" fmla="*/ 9684 w 10000"/>
                <a:gd name="connsiteY67" fmla="*/ 3156 h 10739"/>
                <a:gd name="connsiteX68" fmla="*/ 9820 w 10000"/>
                <a:gd name="connsiteY68" fmla="*/ 3099 h 10739"/>
                <a:gd name="connsiteX69" fmla="*/ 9951 w 10000"/>
                <a:gd name="connsiteY69" fmla="*/ 3270 h 10739"/>
                <a:gd name="connsiteX70" fmla="*/ 9956 w 10000"/>
                <a:gd name="connsiteY70" fmla="*/ 3551 h 10739"/>
                <a:gd name="connsiteX71" fmla="*/ 9896 w 10000"/>
                <a:gd name="connsiteY71" fmla="*/ 3699 h 10739"/>
                <a:gd name="connsiteX72" fmla="*/ 9995 w 10000"/>
                <a:gd name="connsiteY72" fmla="*/ 3726 h 10739"/>
                <a:gd name="connsiteX73" fmla="*/ 9956 w 10000"/>
                <a:gd name="connsiteY73" fmla="*/ 4011 h 10739"/>
                <a:gd name="connsiteX74" fmla="*/ 9776 w 10000"/>
                <a:gd name="connsiteY74" fmla="*/ 4531 h 10739"/>
                <a:gd name="connsiteX75" fmla="*/ 9967 w 10000"/>
                <a:gd name="connsiteY75" fmla="*/ 4299 h 10739"/>
                <a:gd name="connsiteX76" fmla="*/ 9962 w 10000"/>
                <a:gd name="connsiteY76" fmla="*/ 4520 h 10739"/>
                <a:gd name="connsiteX77" fmla="*/ 9749 w 10000"/>
                <a:gd name="connsiteY77" fmla="*/ 4953 h 10739"/>
                <a:gd name="connsiteX78" fmla="*/ 9493 w 10000"/>
                <a:gd name="connsiteY78" fmla="*/ 5344 h 10739"/>
                <a:gd name="connsiteX79" fmla="*/ 9733 w 10000"/>
                <a:gd name="connsiteY79" fmla="*/ 5207 h 10739"/>
                <a:gd name="connsiteX80" fmla="*/ 9607 w 10000"/>
                <a:gd name="connsiteY80" fmla="*/ 5435 h 10739"/>
                <a:gd name="connsiteX81" fmla="*/ 9411 w 10000"/>
                <a:gd name="connsiteY81" fmla="*/ 5788 h 10739"/>
                <a:gd name="connsiteX82" fmla="*/ 9307 w 10000"/>
                <a:gd name="connsiteY82" fmla="*/ 6001 h 10739"/>
                <a:gd name="connsiteX83" fmla="*/ 9154 w 10000"/>
                <a:gd name="connsiteY83" fmla="*/ 6229 h 10739"/>
                <a:gd name="connsiteX84" fmla="*/ 9345 w 10000"/>
                <a:gd name="connsiteY84" fmla="*/ 6141 h 10739"/>
                <a:gd name="connsiteX85" fmla="*/ 9313 w 10000"/>
                <a:gd name="connsiteY85" fmla="*/ 6236 h 10739"/>
                <a:gd name="connsiteX86" fmla="*/ 9171 w 10000"/>
                <a:gd name="connsiteY86" fmla="*/ 6297 h 10739"/>
                <a:gd name="connsiteX87" fmla="*/ 8674 w 10000"/>
                <a:gd name="connsiteY87" fmla="*/ 6939 h 10739"/>
                <a:gd name="connsiteX88" fmla="*/ 8560 w 10000"/>
                <a:gd name="connsiteY88" fmla="*/ 7038 h 10739"/>
                <a:gd name="connsiteX89" fmla="*/ 8762 w 10000"/>
                <a:gd name="connsiteY89" fmla="*/ 6977 h 10739"/>
                <a:gd name="connsiteX90" fmla="*/ 8625 w 10000"/>
                <a:gd name="connsiteY90" fmla="*/ 7193 h 10739"/>
                <a:gd name="connsiteX91" fmla="*/ 8096 w 10000"/>
                <a:gd name="connsiteY91" fmla="*/ 7581 h 10739"/>
                <a:gd name="connsiteX92" fmla="*/ 8085 w 10000"/>
                <a:gd name="connsiteY92" fmla="*/ 7695 h 10739"/>
                <a:gd name="connsiteX93" fmla="*/ 7605 w 10000"/>
                <a:gd name="connsiteY93" fmla="*/ 7995 h 10739"/>
                <a:gd name="connsiteX94" fmla="*/ 7469 w 10000"/>
                <a:gd name="connsiteY94" fmla="*/ 8204 h 10739"/>
                <a:gd name="connsiteX95" fmla="*/ 6705 w 10000"/>
                <a:gd name="connsiteY95" fmla="*/ 8671 h 10739"/>
                <a:gd name="connsiteX96" fmla="*/ 6885 w 10000"/>
                <a:gd name="connsiteY96" fmla="*/ 8644 h 10739"/>
                <a:gd name="connsiteX97" fmla="*/ 6809 w 10000"/>
                <a:gd name="connsiteY97" fmla="*/ 8735 h 10739"/>
                <a:gd name="connsiteX98" fmla="*/ 6481 w 10000"/>
                <a:gd name="connsiteY98" fmla="*/ 8868 h 10739"/>
                <a:gd name="connsiteX99" fmla="*/ 6023 w 10000"/>
                <a:gd name="connsiteY99" fmla="*/ 9126 h 10739"/>
                <a:gd name="connsiteX100" fmla="*/ 5947 w 10000"/>
                <a:gd name="connsiteY100" fmla="*/ 9229 h 10739"/>
                <a:gd name="connsiteX101" fmla="*/ 5652 w 10000"/>
                <a:gd name="connsiteY101" fmla="*/ 9320 h 10739"/>
                <a:gd name="connsiteX102" fmla="*/ 5226 w 10000"/>
                <a:gd name="connsiteY102" fmla="*/ 9476 h 10739"/>
                <a:gd name="connsiteX103" fmla="*/ 4992 w 10000"/>
                <a:gd name="connsiteY103" fmla="*/ 9495 h 10739"/>
                <a:gd name="connsiteX104" fmla="*/ 5161 w 10000"/>
                <a:gd name="connsiteY104" fmla="*/ 9552 h 10739"/>
                <a:gd name="connsiteX105" fmla="*/ 4577 w 10000"/>
                <a:gd name="connsiteY105" fmla="*/ 9662 h 10739"/>
                <a:gd name="connsiteX106" fmla="*/ 3852 w 10000"/>
                <a:gd name="connsiteY106" fmla="*/ 9799 h 10739"/>
                <a:gd name="connsiteX107" fmla="*/ 3983 w 10000"/>
                <a:gd name="connsiteY107" fmla="*/ 9863 h 10739"/>
                <a:gd name="connsiteX108" fmla="*/ 3426 w 10000"/>
                <a:gd name="connsiteY108" fmla="*/ 9882 h 10739"/>
                <a:gd name="connsiteX109" fmla="*/ 2499 w 10000"/>
                <a:gd name="connsiteY109" fmla="*/ 9943 h 10739"/>
                <a:gd name="connsiteX110" fmla="*/ 2024 w 10000"/>
                <a:gd name="connsiteY110" fmla="*/ 9943 h 10739"/>
                <a:gd name="connsiteX111" fmla="*/ 1398 w 10000"/>
                <a:gd name="connsiteY111" fmla="*/ 10661 h 10739"/>
                <a:gd name="connsiteX112" fmla="*/ 1767 w 10000"/>
                <a:gd name="connsiteY112" fmla="*/ 9908 h 10739"/>
                <a:gd name="connsiteX113" fmla="*/ 1538 w 10000"/>
                <a:gd name="connsiteY113" fmla="*/ 9692 h 10739"/>
                <a:gd name="connsiteX114" fmla="*/ 1473 w 10000"/>
                <a:gd name="connsiteY114" fmla="*/ 9525 h 10739"/>
                <a:gd name="connsiteX115" fmla="*/ 1397 w 10000"/>
                <a:gd name="connsiteY115" fmla="*/ 9442 h 10739"/>
                <a:gd name="connsiteX0" fmla="*/ 1397 w 10000"/>
                <a:gd name="connsiteY0" fmla="*/ 9442 h 10758"/>
                <a:gd name="connsiteX1" fmla="*/ 1304 w 10000"/>
                <a:gd name="connsiteY1" fmla="*/ 9297 h 10758"/>
                <a:gd name="connsiteX2" fmla="*/ 1064 w 10000"/>
                <a:gd name="connsiteY2" fmla="*/ 9115 h 10758"/>
                <a:gd name="connsiteX3" fmla="*/ 840 w 10000"/>
                <a:gd name="connsiteY3" fmla="*/ 8750 h 10758"/>
                <a:gd name="connsiteX4" fmla="*/ 627 w 10000"/>
                <a:gd name="connsiteY4" fmla="*/ 8549 h 10758"/>
                <a:gd name="connsiteX5" fmla="*/ 453 w 10000"/>
                <a:gd name="connsiteY5" fmla="*/ 8359 h 10758"/>
                <a:gd name="connsiteX6" fmla="*/ 267 w 10000"/>
                <a:gd name="connsiteY6" fmla="*/ 8097 h 10758"/>
                <a:gd name="connsiteX7" fmla="*/ 349 w 10000"/>
                <a:gd name="connsiteY7" fmla="*/ 8093 h 10758"/>
                <a:gd name="connsiteX8" fmla="*/ 338 w 10000"/>
                <a:gd name="connsiteY8" fmla="*/ 7873 h 10758"/>
                <a:gd name="connsiteX9" fmla="*/ 49 w 10000"/>
                <a:gd name="connsiteY9" fmla="*/ 7357 h 10758"/>
                <a:gd name="connsiteX10" fmla="*/ 136 w 10000"/>
                <a:gd name="connsiteY10" fmla="*/ 7341 h 10758"/>
                <a:gd name="connsiteX11" fmla="*/ 98 w 10000"/>
                <a:gd name="connsiteY11" fmla="*/ 7235 h 10758"/>
                <a:gd name="connsiteX12" fmla="*/ 93 w 10000"/>
                <a:gd name="connsiteY12" fmla="*/ 6935 h 10758"/>
                <a:gd name="connsiteX13" fmla="*/ 0 w 10000"/>
                <a:gd name="connsiteY13" fmla="*/ 6532 h 10758"/>
                <a:gd name="connsiteX14" fmla="*/ 120 w 10000"/>
                <a:gd name="connsiteY14" fmla="*/ 6430 h 10758"/>
                <a:gd name="connsiteX15" fmla="*/ 196 w 10000"/>
                <a:gd name="connsiteY15" fmla="*/ 6179 h 10758"/>
                <a:gd name="connsiteX16" fmla="*/ 300 w 10000"/>
                <a:gd name="connsiteY16" fmla="*/ 5735 h 10758"/>
                <a:gd name="connsiteX17" fmla="*/ 366 w 10000"/>
                <a:gd name="connsiteY17" fmla="*/ 5822 h 10758"/>
                <a:gd name="connsiteX18" fmla="*/ 567 w 10000"/>
                <a:gd name="connsiteY18" fmla="*/ 5442 h 10758"/>
                <a:gd name="connsiteX19" fmla="*/ 693 w 10000"/>
                <a:gd name="connsiteY19" fmla="*/ 5131 h 10758"/>
                <a:gd name="connsiteX20" fmla="*/ 944 w 10000"/>
                <a:gd name="connsiteY20" fmla="*/ 4945 h 10758"/>
                <a:gd name="connsiteX21" fmla="*/ 1189 w 10000"/>
                <a:gd name="connsiteY21" fmla="*/ 4622 h 10758"/>
                <a:gd name="connsiteX22" fmla="*/ 1468 w 10000"/>
                <a:gd name="connsiteY22" fmla="*/ 4185 h 10758"/>
                <a:gd name="connsiteX23" fmla="*/ 1451 w 10000"/>
                <a:gd name="connsiteY23" fmla="*/ 4322 h 10758"/>
                <a:gd name="connsiteX24" fmla="*/ 1560 w 10000"/>
                <a:gd name="connsiteY24" fmla="*/ 4212 h 10758"/>
                <a:gd name="connsiteX25" fmla="*/ 2019 w 10000"/>
                <a:gd name="connsiteY25" fmla="*/ 3726 h 10758"/>
                <a:gd name="connsiteX26" fmla="*/ 2073 w 10000"/>
                <a:gd name="connsiteY26" fmla="*/ 3764 h 10758"/>
                <a:gd name="connsiteX27" fmla="*/ 2362 w 10000"/>
                <a:gd name="connsiteY27" fmla="*/ 3422 h 10758"/>
                <a:gd name="connsiteX28" fmla="*/ 2548 w 10000"/>
                <a:gd name="connsiteY28" fmla="*/ 3350 h 10758"/>
                <a:gd name="connsiteX29" fmla="*/ 2946 w 10000"/>
                <a:gd name="connsiteY29" fmla="*/ 2981 h 10758"/>
                <a:gd name="connsiteX30" fmla="*/ 3213 w 10000"/>
                <a:gd name="connsiteY30" fmla="*/ 2814 h 10758"/>
                <a:gd name="connsiteX31" fmla="*/ 3497 w 10000"/>
                <a:gd name="connsiteY31" fmla="*/ 2662 h 10758"/>
                <a:gd name="connsiteX32" fmla="*/ 3759 w 10000"/>
                <a:gd name="connsiteY32" fmla="*/ 2438 h 10758"/>
                <a:gd name="connsiteX33" fmla="*/ 3721 w 10000"/>
                <a:gd name="connsiteY33" fmla="*/ 2590 h 10758"/>
                <a:gd name="connsiteX34" fmla="*/ 4479 w 10000"/>
                <a:gd name="connsiteY34" fmla="*/ 2157 h 10758"/>
                <a:gd name="connsiteX35" fmla="*/ 4403 w 10000"/>
                <a:gd name="connsiteY35" fmla="*/ 2298 h 10758"/>
                <a:gd name="connsiteX36" fmla="*/ 4768 w 10000"/>
                <a:gd name="connsiteY36" fmla="*/ 2066 h 10758"/>
                <a:gd name="connsiteX37" fmla="*/ 5259 w 10000"/>
                <a:gd name="connsiteY37" fmla="*/ 1747 h 10758"/>
                <a:gd name="connsiteX38" fmla="*/ 5597 w 10000"/>
                <a:gd name="connsiteY38" fmla="*/ 1614 h 10758"/>
                <a:gd name="connsiteX39" fmla="*/ 5581 w 10000"/>
                <a:gd name="connsiteY39" fmla="*/ 1701 h 10758"/>
                <a:gd name="connsiteX40" fmla="*/ 5827 w 10000"/>
                <a:gd name="connsiteY40" fmla="*/ 1523 h 10758"/>
                <a:gd name="connsiteX41" fmla="*/ 6285 w 10000"/>
                <a:gd name="connsiteY41" fmla="*/ 1280 h 10758"/>
                <a:gd name="connsiteX42" fmla="*/ 6618 w 10000"/>
                <a:gd name="connsiteY42" fmla="*/ 1079 h 10758"/>
                <a:gd name="connsiteX43" fmla="*/ 6563 w 10000"/>
                <a:gd name="connsiteY43" fmla="*/ 1238 h 10758"/>
                <a:gd name="connsiteX44" fmla="*/ 7125 w 10000"/>
                <a:gd name="connsiteY44" fmla="*/ 847 h 10758"/>
                <a:gd name="connsiteX45" fmla="*/ 7420 w 10000"/>
                <a:gd name="connsiteY45" fmla="*/ 752 h 10758"/>
                <a:gd name="connsiteX46" fmla="*/ 7638 w 10000"/>
                <a:gd name="connsiteY46" fmla="*/ 627 h 10758"/>
                <a:gd name="connsiteX47" fmla="*/ 7649 w 10000"/>
                <a:gd name="connsiteY47" fmla="*/ 725 h 10758"/>
                <a:gd name="connsiteX48" fmla="*/ 8243 w 10000"/>
                <a:gd name="connsiteY48" fmla="*/ 482 h 10758"/>
                <a:gd name="connsiteX49" fmla="*/ 8445 w 10000"/>
                <a:gd name="connsiteY49" fmla="*/ 353 h 10758"/>
                <a:gd name="connsiteX50" fmla="*/ 8522 w 10000"/>
                <a:gd name="connsiteY50" fmla="*/ 418 h 10758"/>
                <a:gd name="connsiteX51" fmla="*/ 9258 w 10000"/>
                <a:gd name="connsiteY51" fmla="*/ 0 h 10758"/>
                <a:gd name="connsiteX52" fmla="*/ 9389 w 10000"/>
                <a:gd name="connsiteY52" fmla="*/ 251 h 10758"/>
                <a:gd name="connsiteX53" fmla="*/ 9362 w 10000"/>
                <a:gd name="connsiteY53" fmla="*/ 562 h 10758"/>
                <a:gd name="connsiteX54" fmla="*/ 9531 w 10000"/>
                <a:gd name="connsiteY54" fmla="*/ 517 h 10758"/>
                <a:gd name="connsiteX55" fmla="*/ 9449 w 10000"/>
                <a:gd name="connsiteY55" fmla="*/ 661 h 10758"/>
                <a:gd name="connsiteX56" fmla="*/ 9553 w 10000"/>
                <a:gd name="connsiteY56" fmla="*/ 938 h 10758"/>
                <a:gd name="connsiteX57" fmla="*/ 9553 w 10000"/>
                <a:gd name="connsiteY57" fmla="*/ 1250 h 10758"/>
                <a:gd name="connsiteX58" fmla="*/ 9689 w 10000"/>
                <a:gd name="connsiteY58" fmla="*/ 1189 h 10758"/>
                <a:gd name="connsiteX59" fmla="*/ 9705 w 10000"/>
                <a:gd name="connsiteY59" fmla="*/ 1417 h 10758"/>
                <a:gd name="connsiteX60" fmla="*/ 9711 w 10000"/>
                <a:gd name="connsiteY60" fmla="*/ 1656 h 10758"/>
                <a:gd name="connsiteX61" fmla="*/ 9765 w 10000"/>
                <a:gd name="connsiteY61" fmla="*/ 1793 h 10758"/>
                <a:gd name="connsiteX62" fmla="*/ 9684 w 10000"/>
                <a:gd name="connsiteY62" fmla="*/ 2199 h 10758"/>
                <a:gd name="connsiteX63" fmla="*/ 9885 w 10000"/>
                <a:gd name="connsiteY63" fmla="*/ 2051 h 10758"/>
                <a:gd name="connsiteX64" fmla="*/ 9864 w 10000"/>
                <a:gd name="connsiteY64" fmla="*/ 2472 h 10758"/>
                <a:gd name="connsiteX65" fmla="*/ 9798 w 10000"/>
                <a:gd name="connsiteY65" fmla="*/ 2727 h 10758"/>
                <a:gd name="connsiteX66" fmla="*/ 9798 w 10000"/>
                <a:gd name="connsiteY66" fmla="*/ 2814 h 10758"/>
                <a:gd name="connsiteX67" fmla="*/ 9684 w 10000"/>
                <a:gd name="connsiteY67" fmla="*/ 3156 h 10758"/>
                <a:gd name="connsiteX68" fmla="*/ 9820 w 10000"/>
                <a:gd name="connsiteY68" fmla="*/ 3099 h 10758"/>
                <a:gd name="connsiteX69" fmla="*/ 9951 w 10000"/>
                <a:gd name="connsiteY69" fmla="*/ 3270 h 10758"/>
                <a:gd name="connsiteX70" fmla="*/ 9956 w 10000"/>
                <a:gd name="connsiteY70" fmla="*/ 3551 h 10758"/>
                <a:gd name="connsiteX71" fmla="*/ 9896 w 10000"/>
                <a:gd name="connsiteY71" fmla="*/ 3699 h 10758"/>
                <a:gd name="connsiteX72" fmla="*/ 9995 w 10000"/>
                <a:gd name="connsiteY72" fmla="*/ 3726 h 10758"/>
                <a:gd name="connsiteX73" fmla="*/ 9956 w 10000"/>
                <a:gd name="connsiteY73" fmla="*/ 4011 h 10758"/>
                <a:gd name="connsiteX74" fmla="*/ 9776 w 10000"/>
                <a:gd name="connsiteY74" fmla="*/ 4531 h 10758"/>
                <a:gd name="connsiteX75" fmla="*/ 9967 w 10000"/>
                <a:gd name="connsiteY75" fmla="*/ 4299 h 10758"/>
                <a:gd name="connsiteX76" fmla="*/ 9962 w 10000"/>
                <a:gd name="connsiteY76" fmla="*/ 4520 h 10758"/>
                <a:gd name="connsiteX77" fmla="*/ 9749 w 10000"/>
                <a:gd name="connsiteY77" fmla="*/ 4953 h 10758"/>
                <a:gd name="connsiteX78" fmla="*/ 9493 w 10000"/>
                <a:gd name="connsiteY78" fmla="*/ 5344 h 10758"/>
                <a:gd name="connsiteX79" fmla="*/ 9733 w 10000"/>
                <a:gd name="connsiteY79" fmla="*/ 5207 h 10758"/>
                <a:gd name="connsiteX80" fmla="*/ 9607 w 10000"/>
                <a:gd name="connsiteY80" fmla="*/ 5435 h 10758"/>
                <a:gd name="connsiteX81" fmla="*/ 9411 w 10000"/>
                <a:gd name="connsiteY81" fmla="*/ 5788 h 10758"/>
                <a:gd name="connsiteX82" fmla="*/ 9307 w 10000"/>
                <a:gd name="connsiteY82" fmla="*/ 6001 h 10758"/>
                <a:gd name="connsiteX83" fmla="*/ 9154 w 10000"/>
                <a:gd name="connsiteY83" fmla="*/ 6229 h 10758"/>
                <a:gd name="connsiteX84" fmla="*/ 9345 w 10000"/>
                <a:gd name="connsiteY84" fmla="*/ 6141 h 10758"/>
                <a:gd name="connsiteX85" fmla="*/ 9313 w 10000"/>
                <a:gd name="connsiteY85" fmla="*/ 6236 h 10758"/>
                <a:gd name="connsiteX86" fmla="*/ 9171 w 10000"/>
                <a:gd name="connsiteY86" fmla="*/ 6297 h 10758"/>
                <a:gd name="connsiteX87" fmla="*/ 8674 w 10000"/>
                <a:gd name="connsiteY87" fmla="*/ 6939 h 10758"/>
                <a:gd name="connsiteX88" fmla="*/ 8560 w 10000"/>
                <a:gd name="connsiteY88" fmla="*/ 7038 h 10758"/>
                <a:gd name="connsiteX89" fmla="*/ 8762 w 10000"/>
                <a:gd name="connsiteY89" fmla="*/ 6977 h 10758"/>
                <a:gd name="connsiteX90" fmla="*/ 8625 w 10000"/>
                <a:gd name="connsiteY90" fmla="*/ 7193 h 10758"/>
                <a:gd name="connsiteX91" fmla="*/ 8096 w 10000"/>
                <a:gd name="connsiteY91" fmla="*/ 7581 h 10758"/>
                <a:gd name="connsiteX92" fmla="*/ 8085 w 10000"/>
                <a:gd name="connsiteY92" fmla="*/ 7695 h 10758"/>
                <a:gd name="connsiteX93" fmla="*/ 7605 w 10000"/>
                <a:gd name="connsiteY93" fmla="*/ 7995 h 10758"/>
                <a:gd name="connsiteX94" fmla="*/ 7469 w 10000"/>
                <a:gd name="connsiteY94" fmla="*/ 8204 h 10758"/>
                <a:gd name="connsiteX95" fmla="*/ 6705 w 10000"/>
                <a:gd name="connsiteY95" fmla="*/ 8671 h 10758"/>
                <a:gd name="connsiteX96" fmla="*/ 6885 w 10000"/>
                <a:gd name="connsiteY96" fmla="*/ 8644 h 10758"/>
                <a:gd name="connsiteX97" fmla="*/ 6809 w 10000"/>
                <a:gd name="connsiteY97" fmla="*/ 8735 h 10758"/>
                <a:gd name="connsiteX98" fmla="*/ 6481 w 10000"/>
                <a:gd name="connsiteY98" fmla="*/ 8868 h 10758"/>
                <a:gd name="connsiteX99" fmla="*/ 6023 w 10000"/>
                <a:gd name="connsiteY99" fmla="*/ 9126 h 10758"/>
                <a:gd name="connsiteX100" fmla="*/ 5947 w 10000"/>
                <a:gd name="connsiteY100" fmla="*/ 9229 h 10758"/>
                <a:gd name="connsiteX101" fmla="*/ 5652 w 10000"/>
                <a:gd name="connsiteY101" fmla="*/ 9320 h 10758"/>
                <a:gd name="connsiteX102" fmla="*/ 5226 w 10000"/>
                <a:gd name="connsiteY102" fmla="*/ 9476 h 10758"/>
                <a:gd name="connsiteX103" fmla="*/ 4992 w 10000"/>
                <a:gd name="connsiteY103" fmla="*/ 9495 h 10758"/>
                <a:gd name="connsiteX104" fmla="*/ 5161 w 10000"/>
                <a:gd name="connsiteY104" fmla="*/ 9552 h 10758"/>
                <a:gd name="connsiteX105" fmla="*/ 4577 w 10000"/>
                <a:gd name="connsiteY105" fmla="*/ 9662 h 10758"/>
                <a:gd name="connsiteX106" fmla="*/ 3852 w 10000"/>
                <a:gd name="connsiteY106" fmla="*/ 9799 h 10758"/>
                <a:gd name="connsiteX107" fmla="*/ 3983 w 10000"/>
                <a:gd name="connsiteY107" fmla="*/ 9863 h 10758"/>
                <a:gd name="connsiteX108" fmla="*/ 3426 w 10000"/>
                <a:gd name="connsiteY108" fmla="*/ 9882 h 10758"/>
                <a:gd name="connsiteX109" fmla="*/ 2499 w 10000"/>
                <a:gd name="connsiteY109" fmla="*/ 9943 h 10758"/>
                <a:gd name="connsiteX110" fmla="*/ 2024 w 10000"/>
                <a:gd name="connsiteY110" fmla="*/ 9943 h 10758"/>
                <a:gd name="connsiteX111" fmla="*/ 1398 w 10000"/>
                <a:gd name="connsiteY111" fmla="*/ 10661 h 10758"/>
                <a:gd name="connsiteX112" fmla="*/ 1767 w 10000"/>
                <a:gd name="connsiteY112" fmla="*/ 9908 h 10758"/>
                <a:gd name="connsiteX113" fmla="*/ 1538 w 10000"/>
                <a:gd name="connsiteY113" fmla="*/ 9692 h 10758"/>
                <a:gd name="connsiteX114" fmla="*/ 1473 w 10000"/>
                <a:gd name="connsiteY114" fmla="*/ 9525 h 10758"/>
                <a:gd name="connsiteX115" fmla="*/ 1397 w 10000"/>
                <a:gd name="connsiteY115" fmla="*/ 9442 h 10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0000" h="10758">
                  <a:moveTo>
                    <a:pt x="1397" y="9442"/>
                  </a:moveTo>
                  <a:cubicBezTo>
                    <a:pt x="1366" y="9394"/>
                    <a:pt x="1335" y="9345"/>
                    <a:pt x="1304" y="9297"/>
                  </a:cubicBezTo>
                  <a:lnTo>
                    <a:pt x="1064" y="9115"/>
                  </a:lnTo>
                  <a:lnTo>
                    <a:pt x="840" y="8750"/>
                  </a:lnTo>
                  <a:lnTo>
                    <a:pt x="627" y="8549"/>
                  </a:lnTo>
                  <a:lnTo>
                    <a:pt x="453" y="8359"/>
                  </a:lnTo>
                  <a:lnTo>
                    <a:pt x="267" y="8097"/>
                  </a:lnTo>
                  <a:cubicBezTo>
                    <a:pt x="294" y="8096"/>
                    <a:pt x="322" y="8094"/>
                    <a:pt x="349" y="8093"/>
                  </a:cubicBezTo>
                  <a:cubicBezTo>
                    <a:pt x="345" y="8020"/>
                    <a:pt x="342" y="7946"/>
                    <a:pt x="338" y="7873"/>
                  </a:cubicBezTo>
                  <a:lnTo>
                    <a:pt x="49" y="7357"/>
                  </a:lnTo>
                  <a:cubicBezTo>
                    <a:pt x="78" y="7352"/>
                    <a:pt x="107" y="7346"/>
                    <a:pt x="136" y="7341"/>
                  </a:cubicBezTo>
                  <a:cubicBezTo>
                    <a:pt x="123" y="7306"/>
                    <a:pt x="111" y="7270"/>
                    <a:pt x="98" y="7235"/>
                  </a:cubicBezTo>
                  <a:cubicBezTo>
                    <a:pt x="96" y="7135"/>
                    <a:pt x="95" y="7035"/>
                    <a:pt x="93" y="6935"/>
                  </a:cubicBezTo>
                  <a:cubicBezTo>
                    <a:pt x="62" y="6801"/>
                    <a:pt x="31" y="6666"/>
                    <a:pt x="0" y="6532"/>
                  </a:cubicBezTo>
                  <a:lnTo>
                    <a:pt x="120" y="6430"/>
                  </a:lnTo>
                  <a:cubicBezTo>
                    <a:pt x="145" y="6346"/>
                    <a:pt x="171" y="6263"/>
                    <a:pt x="196" y="6179"/>
                  </a:cubicBezTo>
                  <a:cubicBezTo>
                    <a:pt x="231" y="6031"/>
                    <a:pt x="265" y="5883"/>
                    <a:pt x="300" y="5735"/>
                  </a:cubicBezTo>
                  <a:lnTo>
                    <a:pt x="366" y="5822"/>
                  </a:lnTo>
                  <a:lnTo>
                    <a:pt x="567" y="5442"/>
                  </a:lnTo>
                  <a:lnTo>
                    <a:pt x="693" y="5131"/>
                  </a:lnTo>
                  <a:lnTo>
                    <a:pt x="944" y="4945"/>
                  </a:lnTo>
                  <a:lnTo>
                    <a:pt x="1189" y="4622"/>
                  </a:lnTo>
                  <a:lnTo>
                    <a:pt x="1468" y="4185"/>
                  </a:lnTo>
                  <a:cubicBezTo>
                    <a:pt x="1462" y="4231"/>
                    <a:pt x="1457" y="4276"/>
                    <a:pt x="1451" y="4322"/>
                  </a:cubicBezTo>
                  <a:cubicBezTo>
                    <a:pt x="1487" y="4285"/>
                    <a:pt x="1524" y="4249"/>
                    <a:pt x="1560" y="4212"/>
                  </a:cubicBezTo>
                  <a:lnTo>
                    <a:pt x="2019" y="3726"/>
                  </a:lnTo>
                  <a:cubicBezTo>
                    <a:pt x="2037" y="3739"/>
                    <a:pt x="2055" y="3751"/>
                    <a:pt x="2073" y="3764"/>
                  </a:cubicBezTo>
                  <a:lnTo>
                    <a:pt x="2362" y="3422"/>
                  </a:lnTo>
                  <a:lnTo>
                    <a:pt x="2548" y="3350"/>
                  </a:lnTo>
                  <a:lnTo>
                    <a:pt x="2946" y="2981"/>
                  </a:lnTo>
                  <a:lnTo>
                    <a:pt x="3213" y="2814"/>
                  </a:lnTo>
                  <a:lnTo>
                    <a:pt x="3497" y="2662"/>
                  </a:lnTo>
                  <a:lnTo>
                    <a:pt x="3759" y="2438"/>
                  </a:lnTo>
                  <a:cubicBezTo>
                    <a:pt x="3746" y="2489"/>
                    <a:pt x="3734" y="2539"/>
                    <a:pt x="3721" y="2590"/>
                  </a:cubicBezTo>
                  <a:lnTo>
                    <a:pt x="4479" y="2157"/>
                  </a:lnTo>
                  <a:cubicBezTo>
                    <a:pt x="4454" y="2204"/>
                    <a:pt x="4428" y="2251"/>
                    <a:pt x="4403" y="2298"/>
                  </a:cubicBezTo>
                  <a:lnTo>
                    <a:pt x="4768" y="2066"/>
                  </a:lnTo>
                  <a:lnTo>
                    <a:pt x="5259" y="1747"/>
                  </a:lnTo>
                  <a:lnTo>
                    <a:pt x="5597" y="1614"/>
                  </a:lnTo>
                  <a:cubicBezTo>
                    <a:pt x="5592" y="1643"/>
                    <a:pt x="5586" y="1672"/>
                    <a:pt x="5581" y="1701"/>
                  </a:cubicBezTo>
                  <a:lnTo>
                    <a:pt x="5827" y="1523"/>
                  </a:lnTo>
                  <a:lnTo>
                    <a:pt x="6285" y="1280"/>
                  </a:lnTo>
                  <a:lnTo>
                    <a:pt x="6618" y="1079"/>
                  </a:lnTo>
                  <a:cubicBezTo>
                    <a:pt x="6600" y="1132"/>
                    <a:pt x="6581" y="1185"/>
                    <a:pt x="6563" y="1238"/>
                  </a:cubicBezTo>
                  <a:lnTo>
                    <a:pt x="7125" y="847"/>
                  </a:lnTo>
                  <a:lnTo>
                    <a:pt x="7420" y="752"/>
                  </a:lnTo>
                  <a:lnTo>
                    <a:pt x="7638" y="627"/>
                  </a:lnTo>
                  <a:cubicBezTo>
                    <a:pt x="7642" y="660"/>
                    <a:pt x="7645" y="692"/>
                    <a:pt x="7649" y="725"/>
                  </a:cubicBezTo>
                  <a:lnTo>
                    <a:pt x="8243" y="482"/>
                  </a:lnTo>
                  <a:lnTo>
                    <a:pt x="8445" y="353"/>
                  </a:lnTo>
                  <a:lnTo>
                    <a:pt x="8522" y="418"/>
                  </a:lnTo>
                  <a:lnTo>
                    <a:pt x="9258" y="0"/>
                  </a:lnTo>
                  <a:lnTo>
                    <a:pt x="9389" y="251"/>
                  </a:lnTo>
                  <a:cubicBezTo>
                    <a:pt x="9380" y="355"/>
                    <a:pt x="9371" y="458"/>
                    <a:pt x="9362" y="562"/>
                  </a:cubicBezTo>
                  <a:lnTo>
                    <a:pt x="9531" y="517"/>
                  </a:lnTo>
                  <a:cubicBezTo>
                    <a:pt x="9504" y="565"/>
                    <a:pt x="9476" y="613"/>
                    <a:pt x="9449" y="661"/>
                  </a:cubicBezTo>
                  <a:cubicBezTo>
                    <a:pt x="9484" y="753"/>
                    <a:pt x="9518" y="846"/>
                    <a:pt x="9553" y="938"/>
                  </a:cubicBezTo>
                  <a:lnTo>
                    <a:pt x="9553" y="1250"/>
                  </a:lnTo>
                  <a:lnTo>
                    <a:pt x="9689" y="1189"/>
                  </a:lnTo>
                  <a:cubicBezTo>
                    <a:pt x="9694" y="1265"/>
                    <a:pt x="9700" y="1341"/>
                    <a:pt x="9705" y="1417"/>
                  </a:cubicBezTo>
                  <a:cubicBezTo>
                    <a:pt x="9707" y="1497"/>
                    <a:pt x="9709" y="1576"/>
                    <a:pt x="9711" y="1656"/>
                  </a:cubicBezTo>
                  <a:cubicBezTo>
                    <a:pt x="9729" y="1702"/>
                    <a:pt x="9747" y="1747"/>
                    <a:pt x="9765" y="1793"/>
                  </a:cubicBezTo>
                  <a:cubicBezTo>
                    <a:pt x="9738" y="1928"/>
                    <a:pt x="9711" y="2064"/>
                    <a:pt x="9684" y="2199"/>
                  </a:cubicBezTo>
                  <a:lnTo>
                    <a:pt x="9885" y="2051"/>
                  </a:lnTo>
                  <a:cubicBezTo>
                    <a:pt x="9878" y="2191"/>
                    <a:pt x="9871" y="2332"/>
                    <a:pt x="9864" y="2472"/>
                  </a:cubicBezTo>
                  <a:lnTo>
                    <a:pt x="9798" y="2727"/>
                  </a:lnTo>
                  <a:lnTo>
                    <a:pt x="9798" y="2814"/>
                  </a:lnTo>
                  <a:lnTo>
                    <a:pt x="9684" y="3156"/>
                  </a:lnTo>
                  <a:lnTo>
                    <a:pt x="9820" y="3099"/>
                  </a:lnTo>
                  <a:cubicBezTo>
                    <a:pt x="9864" y="3114"/>
                    <a:pt x="9929" y="3194"/>
                    <a:pt x="9951" y="3270"/>
                  </a:cubicBezTo>
                  <a:cubicBezTo>
                    <a:pt x="9967" y="3342"/>
                    <a:pt x="9962" y="3483"/>
                    <a:pt x="9956" y="3551"/>
                  </a:cubicBezTo>
                  <a:cubicBezTo>
                    <a:pt x="9945" y="3623"/>
                    <a:pt x="9891" y="3673"/>
                    <a:pt x="9896" y="3699"/>
                  </a:cubicBezTo>
                  <a:lnTo>
                    <a:pt x="9995" y="3726"/>
                  </a:lnTo>
                  <a:cubicBezTo>
                    <a:pt x="10000" y="3775"/>
                    <a:pt x="10000" y="3878"/>
                    <a:pt x="9956" y="4011"/>
                  </a:cubicBezTo>
                  <a:cubicBezTo>
                    <a:pt x="9913" y="4144"/>
                    <a:pt x="9776" y="4485"/>
                    <a:pt x="9776" y="4531"/>
                  </a:cubicBezTo>
                  <a:cubicBezTo>
                    <a:pt x="9840" y="4454"/>
                    <a:pt x="9903" y="4376"/>
                    <a:pt x="9967" y="4299"/>
                  </a:cubicBezTo>
                  <a:cubicBezTo>
                    <a:pt x="9965" y="4373"/>
                    <a:pt x="9964" y="4446"/>
                    <a:pt x="9962" y="4520"/>
                  </a:cubicBezTo>
                  <a:lnTo>
                    <a:pt x="9749" y="4953"/>
                  </a:lnTo>
                  <a:lnTo>
                    <a:pt x="9493" y="5344"/>
                  </a:lnTo>
                  <a:lnTo>
                    <a:pt x="9733" y="5207"/>
                  </a:lnTo>
                  <a:lnTo>
                    <a:pt x="9607" y="5435"/>
                  </a:lnTo>
                  <a:cubicBezTo>
                    <a:pt x="9542" y="5553"/>
                    <a:pt x="9476" y="5670"/>
                    <a:pt x="9411" y="5788"/>
                  </a:cubicBezTo>
                  <a:cubicBezTo>
                    <a:pt x="9376" y="5859"/>
                    <a:pt x="9342" y="5930"/>
                    <a:pt x="9307" y="6001"/>
                  </a:cubicBezTo>
                  <a:lnTo>
                    <a:pt x="9154" y="6229"/>
                  </a:lnTo>
                  <a:lnTo>
                    <a:pt x="9345" y="6141"/>
                  </a:lnTo>
                  <a:cubicBezTo>
                    <a:pt x="9334" y="6173"/>
                    <a:pt x="9324" y="6204"/>
                    <a:pt x="9313" y="6236"/>
                  </a:cubicBezTo>
                  <a:lnTo>
                    <a:pt x="9171" y="6297"/>
                  </a:lnTo>
                  <a:lnTo>
                    <a:pt x="8674" y="6939"/>
                  </a:lnTo>
                  <a:lnTo>
                    <a:pt x="8560" y="7038"/>
                  </a:lnTo>
                  <a:lnTo>
                    <a:pt x="8762" y="6977"/>
                  </a:lnTo>
                  <a:cubicBezTo>
                    <a:pt x="8716" y="7049"/>
                    <a:pt x="8671" y="7121"/>
                    <a:pt x="8625" y="7193"/>
                  </a:cubicBezTo>
                  <a:lnTo>
                    <a:pt x="8096" y="7581"/>
                  </a:lnTo>
                  <a:cubicBezTo>
                    <a:pt x="8092" y="7619"/>
                    <a:pt x="8089" y="7657"/>
                    <a:pt x="8085" y="7695"/>
                  </a:cubicBezTo>
                  <a:lnTo>
                    <a:pt x="7605" y="7995"/>
                  </a:lnTo>
                  <a:cubicBezTo>
                    <a:pt x="7560" y="8065"/>
                    <a:pt x="7514" y="8134"/>
                    <a:pt x="7469" y="8204"/>
                  </a:cubicBezTo>
                  <a:lnTo>
                    <a:pt x="6705" y="8671"/>
                  </a:lnTo>
                  <a:lnTo>
                    <a:pt x="6885" y="8644"/>
                  </a:lnTo>
                  <a:lnTo>
                    <a:pt x="6809" y="8735"/>
                  </a:lnTo>
                  <a:lnTo>
                    <a:pt x="6481" y="8868"/>
                  </a:lnTo>
                  <a:lnTo>
                    <a:pt x="6023" y="9126"/>
                  </a:lnTo>
                  <a:lnTo>
                    <a:pt x="5947" y="9229"/>
                  </a:lnTo>
                  <a:lnTo>
                    <a:pt x="5652" y="9320"/>
                  </a:lnTo>
                  <a:lnTo>
                    <a:pt x="5226" y="9476"/>
                  </a:lnTo>
                  <a:lnTo>
                    <a:pt x="4992" y="9495"/>
                  </a:lnTo>
                  <a:lnTo>
                    <a:pt x="5161" y="9552"/>
                  </a:lnTo>
                  <a:lnTo>
                    <a:pt x="4577" y="9662"/>
                  </a:lnTo>
                  <a:lnTo>
                    <a:pt x="3852" y="9799"/>
                  </a:lnTo>
                  <a:cubicBezTo>
                    <a:pt x="3896" y="9820"/>
                    <a:pt x="3939" y="9842"/>
                    <a:pt x="3983" y="9863"/>
                  </a:cubicBezTo>
                  <a:lnTo>
                    <a:pt x="3426" y="9882"/>
                  </a:lnTo>
                  <a:lnTo>
                    <a:pt x="2499" y="9943"/>
                  </a:lnTo>
                  <a:lnTo>
                    <a:pt x="2024" y="9943"/>
                  </a:lnTo>
                  <a:cubicBezTo>
                    <a:pt x="1776" y="10153"/>
                    <a:pt x="1725" y="10758"/>
                    <a:pt x="1398" y="10661"/>
                  </a:cubicBezTo>
                  <a:cubicBezTo>
                    <a:pt x="1071" y="10564"/>
                    <a:pt x="1730" y="10202"/>
                    <a:pt x="1767" y="9908"/>
                  </a:cubicBezTo>
                  <a:cubicBezTo>
                    <a:pt x="1745" y="9872"/>
                    <a:pt x="1560" y="9728"/>
                    <a:pt x="1538" y="9692"/>
                  </a:cubicBezTo>
                  <a:cubicBezTo>
                    <a:pt x="1516" y="9636"/>
                    <a:pt x="1495" y="9581"/>
                    <a:pt x="1473" y="9525"/>
                  </a:cubicBezTo>
                  <a:cubicBezTo>
                    <a:pt x="1448" y="9497"/>
                    <a:pt x="1422" y="9470"/>
                    <a:pt x="1397" y="9442"/>
                  </a:cubicBez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74" name="Freeform 43"/>
            <p:cNvSpPr/>
            <p:nvPr/>
          </p:nvSpPr>
          <p:spPr bwMode="gray">
            <a:xfrm>
              <a:off x="3942799" y="1535080"/>
              <a:ext cx="653350" cy="440386"/>
            </a:xfrm>
            <a:custGeom>
              <a:avLst/>
              <a:gdLst>
                <a:gd name="connsiteX0" fmla="*/ 0 w 296951"/>
                <a:gd name="connsiteY0" fmla="*/ 0 h 457195"/>
                <a:gd name="connsiteX1" fmla="*/ 296951 w 296951"/>
                <a:gd name="connsiteY1" fmla="*/ 0 h 457195"/>
                <a:gd name="connsiteX2" fmla="*/ 296951 w 296951"/>
                <a:gd name="connsiteY2" fmla="*/ 457195 h 457195"/>
                <a:gd name="connsiteX3" fmla="*/ 0 w 296951"/>
                <a:gd name="connsiteY3" fmla="*/ 457195 h 457195"/>
                <a:gd name="connsiteX4" fmla="*/ 0 w 296951"/>
                <a:gd name="connsiteY4" fmla="*/ 0 h 457195"/>
                <a:gd name="connsiteX0" fmla="*/ 0 w 296951"/>
                <a:gd name="connsiteY0" fmla="*/ 76202 h 533397"/>
                <a:gd name="connsiteX1" fmla="*/ 296951 w 296951"/>
                <a:gd name="connsiteY1" fmla="*/ 76202 h 533397"/>
                <a:gd name="connsiteX2" fmla="*/ 296951 w 296951"/>
                <a:gd name="connsiteY2" fmla="*/ 533397 h 533397"/>
                <a:gd name="connsiteX3" fmla="*/ 0 w 296951"/>
                <a:gd name="connsiteY3" fmla="*/ 533397 h 533397"/>
                <a:gd name="connsiteX4" fmla="*/ 0 w 296951"/>
                <a:gd name="connsiteY4" fmla="*/ 76202 h 533397"/>
                <a:gd name="connsiteX0" fmla="*/ 0 w 296951"/>
                <a:gd name="connsiteY0" fmla="*/ 109910 h 567105"/>
                <a:gd name="connsiteX1" fmla="*/ 296951 w 296951"/>
                <a:gd name="connsiteY1" fmla="*/ 109910 h 567105"/>
                <a:gd name="connsiteX2" fmla="*/ 296951 w 296951"/>
                <a:gd name="connsiteY2" fmla="*/ 567105 h 567105"/>
                <a:gd name="connsiteX3" fmla="*/ 0 w 296951"/>
                <a:gd name="connsiteY3" fmla="*/ 567105 h 567105"/>
                <a:gd name="connsiteX4" fmla="*/ 0 w 296951"/>
                <a:gd name="connsiteY4" fmla="*/ 109910 h 567105"/>
                <a:gd name="connsiteX0" fmla="*/ 0 w 296951"/>
                <a:gd name="connsiteY0" fmla="*/ 76202 h 533397"/>
                <a:gd name="connsiteX1" fmla="*/ 296951 w 296951"/>
                <a:gd name="connsiteY1" fmla="*/ 76202 h 533397"/>
                <a:gd name="connsiteX2" fmla="*/ 296951 w 296951"/>
                <a:gd name="connsiteY2" fmla="*/ 533397 h 533397"/>
                <a:gd name="connsiteX3" fmla="*/ 0 w 296951"/>
                <a:gd name="connsiteY3" fmla="*/ 533397 h 533397"/>
                <a:gd name="connsiteX4" fmla="*/ 0 w 296951"/>
                <a:gd name="connsiteY4" fmla="*/ 76202 h 533397"/>
                <a:gd name="connsiteX0" fmla="*/ 0 w 296951"/>
                <a:gd name="connsiteY0" fmla="*/ 76202 h 533397"/>
                <a:gd name="connsiteX1" fmla="*/ 256846 w 296951"/>
                <a:gd name="connsiteY1" fmla="*/ 76202 h 533397"/>
                <a:gd name="connsiteX2" fmla="*/ 296951 w 296951"/>
                <a:gd name="connsiteY2" fmla="*/ 533397 h 533397"/>
                <a:gd name="connsiteX3" fmla="*/ 0 w 296951"/>
                <a:gd name="connsiteY3" fmla="*/ 533397 h 533397"/>
                <a:gd name="connsiteX4" fmla="*/ 0 w 296951"/>
                <a:gd name="connsiteY4" fmla="*/ 76202 h 533397"/>
                <a:gd name="connsiteX0" fmla="*/ 28073 w 296951"/>
                <a:gd name="connsiteY0" fmla="*/ 76202 h 533397"/>
                <a:gd name="connsiteX1" fmla="*/ 256846 w 296951"/>
                <a:gd name="connsiteY1" fmla="*/ 76202 h 533397"/>
                <a:gd name="connsiteX2" fmla="*/ 296951 w 296951"/>
                <a:gd name="connsiteY2" fmla="*/ 533397 h 533397"/>
                <a:gd name="connsiteX3" fmla="*/ 0 w 296951"/>
                <a:gd name="connsiteY3" fmla="*/ 533397 h 533397"/>
                <a:gd name="connsiteX4" fmla="*/ 28073 w 296951"/>
                <a:gd name="connsiteY4" fmla="*/ 76202 h 533397"/>
                <a:gd name="connsiteX0" fmla="*/ 28073 w 296951"/>
                <a:gd name="connsiteY0" fmla="*/ 80213 h 537408"/>
                <a:gd name="connsiteX1" fmla="*/ 256846 w 296951"/>
                <a:gd name="connsiteY1" fmla="*/ 80213 h 537408"/>
                <a:gd name="connsiteX2" fmla="*/ 296951 w 296951"/>
                <a:gd name="connsiteY2" fmla="*/ 537408 h 537408"/>
                <a:gd name="connsiteX3" fmla="*/ 0 w 296951"/>
                <a:gd name="connsiteY3" fmla="*/ 537408 h 537408"/>
                <a:gd name="connsiteX4" fmla="*/ 28073 w 296951"/>
                <a:gd name="connsiteY4" fmla="*/ 80213 h 537408"/>
                <a:gd name="connsiteX0" fmla="*/ 28073 w 296951"/>
                <a:gd name="connsiteY0" fmla="*/ 80213 h 537408"/>
                <a:gd name="connsiteX1" fmla="*/ 256846 w 296951"/>
                <a:gd name="connsiteY1" fmla="*/ 80213 h 537408"/>
                <a:gd name="connsiteX2" fmla="*/ 260419 w 296951"/>
                <a:gd name="connsiteY2" fmla="*/ 128550 h 537408"/>
                <a:gd name="connsiteX3" fmla="*/ 296951 w 296951"/>
                <a:gd name="connsiteY3" fmla="*/ 537408 h 537408"/>
                <a:gd name="connsiteX4" fmla="*/ 0 w 296951"/>
                <a:gd name="connsiteY4" fmla="*/ 537408 h 537408"/>
                <a:gd name="connsiteX5" fmla="*/ 28073 w 296951"/>
                <a:gd name="connsiteY5" fmla="*/ 80213 h 537408"/>
                <a:gd name="connsiteX0" fmla="*/ 28073 w 296951"/>
                <a:gd name="connsiteY0" fmla="*/ 80213 h 537408"/>
                <a:gd name="connsiteX1" fmla="*/ 256846 w 296951"/>
                <a:gd name="connsiteY1" fmla="*/ 80213 h 537408"/>
                <a:gd name="connsiteX2" fmla="*/ 260419 w 296951"/>
                <a:gd name="connsiteY2" fmla="*/ 128550 h 537408"/>
                <a:gd name="connsiteX3" fmla="*/ 266387 w 296951"/>
                <a:gd name="connsiteY3" fmla="*/ 167347 h 537408"/>
                <a:gd name="connsiteX4" fmla="*/ 296951 w 296951"/>
                <a:gd name="connsiteY4" fmla="*/ 537408 h 537408"/>
                <a:gd name="connsiteX5" fmla="*/ 0 w 296951"/>
                <a:gd name="connsiteY5" fmla="*/ 537408 h 537408"/>
                <a:gd name="connsiteX6" fmla="*/ 28073 w 296951"/>
                <a:gd name="connsiteY6" fmla="*/ 80213 h 537408"/>
                <a:gd name="connsiteX0" fmla="*/ 28073 w 296951"/>
                <a:gd name="connsiteY0" fmla="*/ 80213 h 537408"/>
                <a:gd name="connsiteX1" fmla="*/ 256846 w 296951"/>
                <a:gd name="connsiteY1" fmla="*/ 80213 h 537408"/>
                <a:gd name="connsiteX2" fmla="*/ 260419 w 296951"/>
                <a:gd name="connsiteY2" fmla="*/ 128550 h 537408"/>
                <a:gd name="connsiteX3" fmla="*/ 266387 w 296951"/>
                <a:gd name="connsiteY3" fmla="*/ 167347 h 537408"/>
                <a:gd name="connsiteX4" fmla="*/ 266387 w 296951"/>
                <a:gd name="connsiteY4" fmla="*/ 203159 h 537408"/>
                <a:gd name="connsiteX5" fmla="*/ 296951 w 296951"/>
                <a:gd name="connsiteY5" fmla="*/ 537408 h 537408"/>
                <a:gd name="connsiteX6" fmla="*/ 0 w 296951"/>
                <a:gd name="connsiteY6" fmla="*/ 537408 h 537408"/>
                <a:gd name="connsiteX7" fmla="*/ 28073 w 296951"/>
                <a:gd name="connsiteY7" fmla="*/ 80213 h 537408"/>
                <a:gd name="connsiteX0" fmla="*/ 28073 w 296951"/>
                <a:gd name="connsiteY0" fmla="*/ 80213 h 537408"/>
                <a:gd name="connsiteX1" fmla="*/ 256846 w 296951"/>
                <a:gd name="connsiteY1" fmla="*/ 80213 h 537408"/>
                <a:gd name="connsiteX2" fmla="*/ 260419 w 296951"/>
                <a:gd name="connsiteY2" fmla="*/ 128550 h 537408"/>
                <a:gd name="connsiteX3" fmla="*/ 266387 w 296951"/>
                <a:gd name="connsiteY3" fmla="*/ 167347 h 537408"/>
                <a:gd name="connsiteX4" fmla="*/ 266387 w 296951"/>
                <a:gd name="connsiteY4" fmla="*/ 203159 h 537408"/>
                <a:gd name="connsiteX5" fmla="*/ 275341 w 296951"/>
                <a:gd name="connsiteY5" fmla="*/ 244942 h 537408"/>
                <a:gd name="connsiteX6" fmla="*/ 296951 w 296951"/>
                <a:gd name="connsiteY6" fmla="*/ 537408 h 537408"/>
                <a:gd name="connsiteX7" fmla="*/ 0 w 296951"/>
                <a:gd name="connsiteY7" fmla="*/ 537408 h 537408"/>
                <a:gd name="connsiteX8" fmla="*/ 28073 w 296951"/>
                <a:gd name="connsiteY8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0419 w 423860"/>
                <a:gd name="connsiteY2" fmla="*/ 128550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75341 w 423860"/>
                <a:gd name="connsiteY5" fmla="*/ 244942 h 537408"/>
                <a:gd name="connsiteX6" fmla="*/ 296951 w 423860"/>
                <a:gd name="connsiteY6" fmla="*/ 537408 h 537408"/>
                <a:gd name="connsiteX7" fmla="*/ 0 w 423860"/>
                <a:gd name="connsiteY7" fmla="*/ 537408 h 537408"/>
                <a:gd name="connsiteX8" fmla="*/ 28073 w 423860"/>
                <a:gd name="connsiteY8" fmla="*/ 80213 h 537408"/>
                <a:gd name="connsiteX0" fmla="*/ 28073 w 428461"/>
                <a:gd name="connsiteY0" fmla="*/ 80213 h 537408"/>
                <a:gd name="connsiteX1" fmla="*/ 256846 w 428461"/>
                <a:gd name="connsiteY1" fmla="*/ 80213 h 537408"/>
                <a:gd name="connsiteX2" fmla="*/ 260419 w 428461"/>
                <a:gd name="connsiteY2" fmla="*/ 128550 h 537408"/>
                <a:gd name="connsiteX3" fmla="*/ 423860 w 428461"/>
                <a:gd name="connsiteY3" fmla="*/ 162545 h 537408"/>
                <a:gd name="connsiteX4" fmla="*/ 266387 w 428461"/>
                <a:gd name="connsiteY4" fmla="*/ 203159 h 537408"/>
                <a:gd name="connsiteX5" fmla="*/ 275341 w 428461"/>
                <a:gd name="connsiteY5" fmla="*/ 244942 h 537408"/>
                <a:gd name="connsiteX6" fmla="*/ 296951 w 428461"/>
                <a:gd name="connsiteY6" fmla="*/ 537408 h 537408"/>
                <a:gd name="connsiteX7" fmla="*/ 0 w 428461"/>
                <a:gd name="connsiteY7" fmla="*/ 537408 h 537408"/>
                <a:gd name="connsiteX8" fmla="*/ 28073 w 428461"/>
                <a:gd name="connsiteY8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6389 w 423860"/>
                <a:gd name="connsiteY2" fmla="*/ 155409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75341 w 423860"/>
                <a:gd name="connsiteY5" fmla="*/ 244942 h 537408"/>
                <a:gd name="connsiteX6" fmla="*/ 296951 w 423860"/>
                <a:gd name="connsiteY6" fmla="*/ 537408 h 537408"/>
                <a:gd name="connsiteX7" fmla="*/ 0 w 423860"/>
                <a:gd name="connsiteY7" fmla="*/ 537408 h 537408"/>
                <a:gd name="connsiteX8" fmla="*/ 28073 w 423860"/>
                <a:gd name="connsiteY8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6389 w 423860"/>
                <a:gd name="connsiteY2" fmla="*/ 155409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69373 w 423860"/>
                <a:gd name="connsiteY5" fmla="*/ 274785 h 537408"/>
                <a:gd name="connsiteX6" fmla="*/ 296951 w 423860"/>
                <a:gd name="connsiteY6" fmla="*/ 537408 h 537408"/>
                <a:gd name="connsiteX7" fmla="*/ 0 w 423860"/>
                <a:gd name="connsiteY7" fmla="*/ 537408 h 537408"/>
                <a:gd name="connsiteX8" fmla="*/ 28073 w 423860"/>
                <a:gd name="connsiteY8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6389 w 423860"/>
                <a:gd name="connsiteY2" fmla="*/ 155409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69373 w 423860"/>
                <a:gd name="connsiteY5" fmla="*/ 274785 h 537408"/>
                <a:gd name="connsiteX6" fmla="*/ 275339 w 423860"/>
                <a:gd name="connsiteY6" fmla="*/ 313582 h 537408"/>
                <a:gd name="connsiteX7" fmla="*/ 296951 w 423860"/>
                <a:gd name="connsiteY7" fmla="*/ 537408 h 537408"/>
                <a:gd name="connsiteX8" fmla="*/ 0 w 423860"/>
                <a:gd name="connsiteY8" fmla="*/ 537408 h 537408"/>
                <a:gd name="connsiteX9" fmla="*/ 28073 w 423860"/>
                <a:gd name="connsiteY9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6389 w 423860"/>
                <a:gd name="connsiteY2" fmla="*/ 155409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69373 w 423860"/>
                <a:gd name="connsiteY5" fmla="*/ 274785 h 537408"/>
                <a:gd name="connsiteX6" fmla="*/ 275339 w 423860"/>
                <a:gd name="connsiteY6" fmla="*/ 313582 h 537408"/>
                <a:gd name="connsiteX7" fmla="*/ 281307 w 423860"/>
                <a:gd name="connsiteY7" fmla="*/ 361332 h 537408"/>
                <a:gd name="connsiteX8" fmla="*/ 296951 w 423860"/>
                <a:gd name="connsiteY8" fmla="*/ 537408 h 537408"/>
                <a:gd name="connsiteX9" fmla="*/ 0 w 423860"/>
                <a:gd name="connsiteY9" fmla="*/ 537408 h 537408"/>
                <a:gd name="connsiteX10" fmla="*/ 28073 w 423860"/>
                <a:gd name="connsiteY10" fmla="*/ 80213 h 537408"/>
                <a:gd name="connsiteX0" fmla="*/ 28073 w 426843"/>
                <a:gd name="connsiteY0" fmla="*/ 80213 h 537408"/>
                <a:gd name="connsiteX1" fmla="*/ 256846 w 426843"/>
                <a:gd name="connsiteY1" fmla="*/ 80213 h 537408"/>
                <a:gd name="connsiteX2" fmla="*/ 266389 w 426843"/>
                <a:gd name="connsiteY2" fmla="*/ 155409 h 537408"/>
                <a:gd name="connsiteX3" fmla="*/ 423860 w 426843"/>
                <a:gd name="connsiteY3" fmla="*/ 162545 h 537408"/>
                <a:gd name="connsiteX4" fmla="*/ 266387 w 426843"/>
                <a:gd name="connsiteY4" fmla="*/ 203159 h 537408"/>
                <a:gd name="connsiteX5" fmla="*/ 269373 w 426843"/>
                <a:gd name="connsiteY5" fmla="*/ 274785 h 537408"/>
                <a:gd name="connsiteX6" fmla="*/ 426843 w 426843"/>
                <a:gd name="connsiteY6" fmla="*/ 300427 h 537408"/>
                <a:gd name="connsiteX7" fmla="*/ 281307 w 426843"/>
                <a:gd name="connsiteY7" fmla="*/ 361332 h 537408"/>
                <a:gd name="connsiteX8" fmla="*/ 296951 w 426843"/>
                <a:gd name="connsiteY8" fmla="*/ 537408 h 537408"/>
                <a:gd name="connsiteX9" fmla="*/ 0 w 426843"/>
                <a:gd name="connsiteY9" fmla="*/ 537408 h 537408"/>
                <a:gd name="connsiteX10" fmla="*/ 28073 w 426843"/>
                <a:gd name="connsiteY10" fmla="*/ 80213 h 537408"/>
                <a:gd name="connsiteX0" fmla="*/ 28073 w 426843"/>
                <a:gd name="connsiteY0" fmla="*/ 80213 h 537408"/>
                <a:gd name="connsiteX1" fmla="*/ 256846 w 426843"/>
                <a:gd name="connsiteY1" fmla="*/ 80213 h 537408"/>
                <a:gd name="connsiteX2" fmla="*/ 266389 w 426843"/>
                <a:gd name="connsiteY2" fmla="*/ 155409 h 537408"/>
                <a:gd name="connsiteX3" fmla="*/ 423860 w 426843"/>
                <a:gd name="connsiteY3" fmla="*/ 162545 h 537408"/>
                <a:gd name="connsiteX4" fmla="*/ 266387 w 426843"/>
                <a:gd name="connsiteY4" fmla="*/ 203159 h 537408"/>
                <a:gd name="connsiteX5" fmla="*/ 278327 w 426843"/>
                <a:gd name="connsiteY5" fmla="*/ 319551 h 537408"/>
                <a:gd name="connsiteX6" fmla="*/ 426843 w 426843"/>
                <a:gd name="connsiteY6" fmla="*/ 300427 h 537408"/>
                <a:gd name="connsiteX7" fmla="*/ 281307 w 426843"/>
                <a:gd name="connsiteY7" fmla="*/ 361332 h 537408"/>
                <a:gd name="connsiteX8" fmla="*/ 296951 w 426843"/>
                <a:gd name="connsiteY8" fmla="*/ 537408 h 537408"/>
                <a:gd name="connsiteX9" fmla="*/ 0 w 426843"/>
                <a:gd name="connsiteY9" fmla="*/ 537408 h 537408"/>
                <a:gd name="connsiteX10" fmla="*/ 28073 w 426843"/>
                <a:gd name="connsiteY10" fmla="*/ 80213 h 537408"/>
                <a:gd name="connsiteX0" fmla="*/ 28073 w 426843"/>
                <a:gd name="connsiteY0" fmla="*/ 80213 h 537408"/>
                <a:gd name="connsiteX1" fmla="*/ 256846 w 426843"/>
                <a:gd name="connsiteY1" fmla="*/ 80213 h 537408"/>
                <a:gd name="connsiteX2" fmla="*/ 266389 w 426843"/>
                <a:gd name="connsiteY2" fmla="*/ 155409 h 537408"/>
                <a:gd name="connsiteX3" fmla="*/ 423860 w 426843"/>
                <a:gd name="connsiteY3" fmla="*/ 162545 h 537408"/>
                <a:gd name="connsiteX4" fmla="*/ 266387 w 426843"/>
                <a:gd name="connsiteY4" fmla="*/ 203159 h 537408"/>
                <a:gd name="connsiteX5" fmla="*/ 278327 w 426843"/>
                <a:gd name="connsiteY5" fmla="*/ 319551 h 537408"/>
                <a:gd name="connsiteX6" fmla="*/ 426843 w 426843"/>
                <a:gd name="connsiteY6" fmla="*/ 300427 h 537408"/>
                <a:gd name="connsiteX7" fmla="*/ 281307 w 426843"/>
                <a:gd name="connsiteY7" fmla="*/ 382223 h 537408"/>
                <a:gd name="connsiteX8" fmla="*/ 296951 w 426843"/>
                <a:gd name="connsiteY8" fmla="*/ 537408 h 537408"/>
                <a:gd name="connsiteX9" fmla="*/ 0 w 426843"/>
                <a:gd name="connsiteY9" fmla="*/ 537408 h 537408"/>
                <a:gd name="connsiteX10" fmla="*/ 28073 w 426843"/>
                <a:gd name="connsiteY10" fmla="*/ 80213 h 537408"/>
                <a:gd name="connsiteX0" fmla="*/ 28073 w 423860"/>
                <a:gd name="connsiteY0" fmla="*/ 80213 h 537408"/>
                <a:gd name="connsiteX1" fmla="*/ 256846 w 423860"/>
                <a:gd name="connsiteY1" fmla="*/ 80213 h 537408"/>
                <a:gd name="connsiteX2" fmla="*/ 266389 w 423860"/>
                <a:gd name="connsiteY2" fmla="*/ 155409 h 537408"/>
                <a:gd name="connsiteX3" fmla="*/ 423860 w 423860"/>
                <a:gd name="connsiteY3" fmla="*/ 162545 h 537408"/>
                <a:gd name="connsiteX4" fmla="*/ 266387 w 423860"/>
                <a:gd name="connsiteY4" fmla="*/ 203159 h 537408"/>
                <a:gd name="connsiteX5" fmla="*/ 278327 w 423860"/>
                <a:gd name="connsiteY5" fmla="*/ 319551 h 537408"/>
                <a:gd name="connsiteX6" fmla="*/ 423858 w 423860"/>
                <a:gd name="connsiteY6" fmla="*/ 333256 h 537408"/>
                <a:gd name="connsiteX7" fmla="*/ 281307 w 423860"/>
                <a:gd name="connsiteY7" fmla="*/ 382223 h 537408"/>
                <a:gd name="connsiteX8" fmla="*/ 296951 w 423860"/>
                <a:gd name="connsiteY8" fmla="*/ 537408 h 537408"/>
                <a:gd name="connsiteX9" fmla="*/ 0 w 423860"/>
                <a:gd name="connsiteY9" fmla="*/ 537408 h 537408"/>
                <a:gd name="connsiteX10" fmla="*/ 28073 w 423860"/>
                <a:gd name="connsiteY10" fmla="*/ 80213 h 537408"/>
                <a:gd name="connsiteX0" fmla="*/ 28073 w 425351"/>
                <a:gd name="connsiteY0" fmla="*/ 80213 h 537408"/>
                <a:gd name="connsiteX1" fmla="*/ 256846 w 425351"/>
                <a:gd name="connsiteY1" fmla="*/ 80213 h 537408"/>
                <a:gd name="connsiteX2" fmla="*/ 266389 w 425351"/>
                <a:gd name="connsiteY2" fmla="*/ 155409 h 537408"/>
                <a:gd name="connsiteX3" fmla="*/ 423860 w 425351"/>
                <a:gd name="connsiteY3" fmla="*/ 162545 h 537408"/>
                <a:gd name="connsiteX4" fmla="*/ 275340 w 425351"/>
                <a:gd name="connsiteY4" fmla="*/ 224051 h 537408"/>
                <a:gd name="connsiteX5" fmla="*/ 278327 w 425351"/>
                <a:gd name="connsiteY5" fmla="*/ 319551 h 537408"/>
                <a:gd name="connsiteX6" fmla="*/ 423858 w 425351"/>
                <a:gd name="connsiteY6" fmla="*/ 333256 h 537408"/>
                <a:gd name="connsiteX7" fmla="*/ 281307 w 425351"/>
                <a:gd name="connsiteY7" fmla="*/ 382223 h 537408"/>
                <a:gd name="connsiteX8" fmla="*/ 296951 w 425351"/>
                <a:gd name="connsiteY8" fmla="*/ 537408 h 537408"/>
                <a:gd name="connsiteX9" fmla="*/ 0 w 425351"/>
                <a:gd name="connsiteY9" fmla="*/ 537408 h 537408"/>
                <a:gd name="connsiteX10" fmla="*/ 28073 w 425351"/>
                <a:gd name="connsiteY10" fmla="*/ 80213 h 537408"/>
                <a:gd name="connsiteX0" fmla="*/ 28073 w 424357"/>
                <a:gd name="connsiteY0" fmla="*/ 80213 h 537408"/>
                <a:gd name="connsiteX1" fmla="*/ 256846 w 424357"/>
                <a:gd name="connsiteY1" fmla="*/ 80213 h 537408"/>
                <a:gd name="connsiteX2" fmla="*/ 272358 w 424357"/>
                <a:gd name="connsiteY2" fmla="*/ 179284 h 537408"/>
                <a:gd name="connsiteX3" fmla="*/ 423860 w 424357"/>
                <a:gd name="connsiteY3" fmla="*/ 162545 h 537408"/>
                <a:gd name="connsiteX4" fmla="*/ 275340 w 424357"/>
                <a:gd name="connsiteY4" fmla="*/ 224051 h 537408"/>
                <a:gd name="connsiteX5" fmla="*/ 278327 w 424357"/>
                <a:gd name="connsiteY5" fmla="*/ 319551 h 537408"/>
                <a:gd name="connsiteX6" fmla="*/ 423858 w 424357"/>
                <a:gd name="connsiteY6" fmla="*/ 333256 h 537408"/>
                <a:gd name="connsiteX7" fmla="*/ 281307 w 424357"/>
                <a:gd name="connsiteY7" fmla="*/ 382223 h 537408"/>
                <a:gd name="connsiteX8" fmla="*/ 296951 w 424357"/>
                <a:gd name="connsiteY8" fmla="*/ 537408 h 537408"/>
                <a:gd name="connsiteX9" fmla="*/ 0 w 424357"/>
                <a:gd name="connsiteY9" fmla="*/ 537408 h 537408"/>
                <a:gd name="connsiteX10" fmla="*/ 28073 w 424357"/>
                <a:gd name="connsiteY10" fmla="*/ 80213 h 537408"/>
                <a:gd name="connsiteX0" fmla="*/ 28073 w 424358"/>
                <a:gd name="connsiteY0" fmla="*/ 80213 h 537408"/>
                <a:gd name="connsiteX1" fmla="*/ 256846 w 424358"/>
                <a:gd name="connsiteY1" fmla="*/ 80213 h 537408"/>
                <a:gd name="connsiteX2" fmla="*/ 272358 w 424358"/>
                <a:gd name="connsiteY2" fmla="*/ 179284 h 537408"/>
                <a:gd name="connsiteX3" fmla="*/ 423861 w 424358"/>
                <a:gd name="connsiteY3" fmla="*/ 198358 h 537408"/>
                <a:gd name="connsiteX4" fmla="*/ 275340 w 424358"/>
                <a:gd name="connsiteY4" fmla="*/ 224051 h 537408"/>
                <a:gd name="connsiteX5" fmla="*/ 278327 w 424358"/>
                <a:gd name="connsiteY5" fmla="*/ 319551 h 537408"/>
                <a:gd name="connsiteX6" fmla="*/ 423858 w 424358"/>
                <a:gd name="connsiteY6" fmla="*/ 333256 h 537408"/>
                <a:gd name="connsiteX7" fmla="*/ 281307 w 424358"/>
                <a:gd name="connsiteY7" fmla="*/ 382223 h 537408"/>
                <a:gd name="connsiteX8" fmla="*/ 296951 w 424358"/>
                <a:gd name="connsiteY8" fmla="*/ 537408 h 537408"/>
                <a:gd name="connsiteX9" fmla="*/ 0 w 424358"/>
                <a:gd name="connsiteY9" fmla="*/ 537408 h 537408"/>
                <a:gd name="connsiteX10" fmla="*/ 28073 w 424358"/>
                <a:gd name="connsiteY10" fmla="*/ 80213 h 537408"/>
                <a:gd name="connsiteX0" fmla="*/ 28073 w 427543"/>
                <a:gd name="connsiteY0" fmla="*/ 80213 h 537408"/>
                <a:gd name="connsiteX1" fmla="*/ 256846 w 427543"/>
                <a:gd name="connsiteY1" fmla="*/ 80213 h 537408"/>
                <a:gd name="connsiteX2" fmla="*/ 272358 w 427543"/>
                <a:gd name="connsiteY2" fmla="*/ 179284 h 537408"/>
                <a:gd name="connsiteX3" fmla="*/ 423861 w 427543"/>
                <a:gd name="connsiteY3" fmla="*/ 198358 h 537408"/>
                <a:gd name="connsiteX4" fmla="*/ 275340 w 427543"/>
                <a:gd name="connsiteY4" fmla="*/ 224051 h 537408"/>
                <a:gd name="connsiteX5" fmla="*/ 278327 w 427543"/>
                <a:gd name="connsiteY5" fmla="*/ 319551 h 537408"/>
                <a:gd name="connsiteX6" fmla="*/ 423858 w 427543"/>
                <a:gd name="connsiteY6" fmla="*/ 333256 h 537408"/>
                <a:gd name="connsiteX7" fmla="*/ 281307 w 427543"/>
                <a:gd name="connsiteY7" fmla="*/ 382223 h 537408"/>
                <a:gd name="connsiteX8" fmla="*/ 296951 w 427543"/>
                <a:gd name="connsiteY8" fmla="*/ 537408 h 537408"/>
                <a:gd name="connsiteX9" fmla="*/ 0 w 427543"/>
                <a:gd name="connsiteY9" fmla="*/ 537408 h 537408"/>
                <a:gd name="connsiteX10" fmla="*/ 28073 w 427543"/>
                <a:gd name="connsiteY10" fmla="*/ 80213 h 537408"/>
                <a:gd name="connsiteX0" fmla="*/ 28073 w 427543"/>
                <a:gd name="connsiteY0" fmla="*/ 80213 h 537408"/>
                <a:gd name="connsiteX1" fmla="*/ 256846 w 427543"/>
                <a:gd name="connsiteY1" fmla="*/ 80213 h 537408"/>
                <a:gd name="connsiteX2" fmla="*/ 272358 w 427543"/>
                <a:gd name="connsiteY2" fmla="*/ 179284 h 537408"/>
                <a:gd name="connsiteX3" fmla="*/ 423861 w 427543"/>
                <a:gd name="connsiteY3" fmla="*/ 198358 h 537408"/>
                <a:gd name="connsiteX4" fmla="*/ 275340 w 427543"/>
                <a:gd name="connsiteY4" fmla="*/ 224051 h 537408"/>
                <a:gd name="connsiteX5" fmla="*/ 278327 w 427543"/>
                <a:gd name="connsiteY5" fmla="*/ 319551 h 537408"/>
                <a:gd name="connsiteX6" fmla="*/ 423858 w 427543"/>
                <a:gd name="connsiteY6" fmla="*/ 333256 h 537408"/>
                <a:gd name="connsiteX7" fmla="*/ 281307 w 427543"/>
                <a:gd name="connsiteY7" fmla="*/ 382223 h 537408"/>
                <a:gd name="connsiteX8" fmla="*/ 296951 w 427543"/>
                <a:gd name="connsiteY8" fmla="*/ 537408 h 537408"/>
                <a:gd name="connsiteX9" fmla="*/ 0 w 427543"/>
                <a:gd name="connsiteY9" fmla="*/ 537408 h 537408"/>
                <a:gd name="connsiteX10" fmla="*/ 28073 w 427543"/>
                <a:gd name="connsiteY10" fmla="*/ 80213 h 537408"/>
                <a:gd name="connsiteX0" fmla="*/ 28073 w 426470"/>
                <a:gd name="connsiteY0" fmla="*/ 80213 h 537408"/>
                <a:gd name="connsiteX1" fmla="*/ 256846 w 426470"/>
                <a:gd name="connsiteY1" fmla="*/ 80213 h 537408"/>
                <a:gd name="connsiteX2" fmla="*/ 265840 w 426470"/>
                <a:gd name="connsiteY2" fmla="*/ 179284 h 537408"/>
                <a:gd name="connsiteX3" fmla="*/ 423861 w 426470"/>
                <a:gd name="connsiteY3" fmla="*/ 198358 h 537408"/>
                <a:gd name="connsiteX4" fmla="*/ 275340 w 426470"/>
                <a:gd name="connsiteY4" fmla="*/ 224051 h 537408"/>
                <a:gd name="connsiteX5" fmla="*/ 278327 w 426470"/>
                <a:gd name="connsiteY5" fmla="*/ 319551 h 537408"/>
                <a:gd name="connsiteX6" fmla="*/ 423858 w 426470"/>
                <a:gd name="connsiteY6" fmla="*/ 333256 h 537408"/>
                <a:gd name="connsiteX7" fmla="*/ 281307 w 426470"/>
                <a:gd name="connsiteY7" fmla="*/ 382223 h 537408"/>
                <a:gd name="connsiteX8" fmla="*/ 296951 w 426470"/>
                <a:gd name="connsiteY8" fmla="*/ 537408 h 537408"/>
                <a:gd name="connsiteX9" fmla="*/ 0 w 426470"/>
                <a:gd name="connsiteY9" fmla="*/ 537408 h 537408"/>
                <a:gd name="connsiteX10" fmla="*/ 28073 w 426470"/>
                <a:gd name="connsiteY10" fmla="*/ 80213 h 537408"/>
                <a:gd name="connsiteX0" fmla="*/ 28073 w 426470"/>
                <a:gd name="connsiteY0" fmla="*/ 80213 h 537408"/>
                <a:gd name="connsiteX1" fmla="*/ 256846 w 426470"/>
                <a:gd name="connsiteY1" fmla="*/ 80213 h 537408"/>
                <a:gd name="connsiteX2" fmla="*/ 265840 w 426470"/>
                <a:gd name="connsiteY2" fmla="*/ 179284 h 537408"/>
                <a:gd name="connsiteX3" fmla="*/ 423861 w 426470"/>
                <a:gd name="connsiteY3" fmla="*/ 198358 h 537408"/>
                <a:gd name="connsiteX4" fmla="*/ 268822 w 426470"/>
                <a:gd name="connsiteY4" fmla="*/ 224051 h 537408"/>
                <a:gd name="connsiteX5" fmla="*/ 278327 w 426470"/>
                <a:gd name="connsiteY5" fmla="*/ 319551 h 537408"/>
                <a:gd name="connsiteX6" fmla="*/ 423858 w 426470"/>
                <a:gd name="connsiteY6" fmla="*/ 333256 h 537408"/>
                <a:gd name="connsiteX7" fmla="*/ 281307 w 426470"/>
                <a:gd name="connsiteY7" fmla="*/ 382223 h 537408"/>
                <a:gd name="connsiteX8" fmla="*/ 296951 w 426470"/>
                <a:gd name="connsiteY8" fmla="*/ 537408 h 537408"/>
                <a:gd name="connsiteX9" fmla="*/ 0 w 426470"/>
                <a:gd name="connsiteY9" fmla="*/ 537408 h 537408"/>
                <a:gd name="connsiteX10" fmla="*/ 28073 w 426470"/>
                <a:gd name="connsiteY10" fmla="*/ 80213 h 537408"/>
                <a:gd name="connsiteX0" fmla="*/ 28073 w 426470"/>
                <a:gd name="connsiteY0" fmla="*/ 80213 h 537408"/>
                <a:gd name="connsiteX1" fmla="*/ 256846 w 426470"/>
                <a:gd name="connsiteY1" fmla="*/ 80213 h 537408"/>
                <a:gd name="connsiteX2" fmla="*/ 265840 w 426470"/>
                <a:gd name="connsiteY2" fmla="*/ 179284 h 537408"/>
                <a:gd name="connsiteX3" fmla="*/ 423861 w 426470"/>
                <a:gd name="connsiteY3" fmla="*/ 198358 h 537408"/>
                <a:gd name="connsiteX4" fmla="*/ 268822 w 426470"/>
                <a:gd name="connsiteY4" fmla="*/ 224051 h 537408"/>
                <a:gd name="connsiteX5" fmla="*/ 278327 w 426470"/>
                <a:gd name="connsiteY5" fmla="*/ 319551 h 537408"/>
                <a:gd name="connsiteX6" fmla="*/ 423858 w 426470"/>
                <a:gd name="connsiteY6" fmla="*/ 333256 h 537408"/>
                <a:gd name="connsiteX7" fmla="*/ 281307 w 426470"/>
                <a:gd name="connsiteY7" fmla="*/ 382223 h 537408"/>
                <a:gd name="connsiteX8" fmla="*/ 296951 w 426470"/>
                <a:gd name="connsiteY8" fmla="*/ 537408 h 537408"/>
                <a:gd name="connsiteX9" fmla="*/ 0 w 426470"/>
                <a:gd name="connsiteY9" fmla="*/ 537408 h 537408"/>
                <a:gd name="connsiteX10" fmla="*/ 28073 w 426470"/>
                <a:gd name="connsiteY10" fmla="*/ 80213 h 537408"/>
                <a:gd name="connsiteX0" fmla="*/ 28073 w 424358"/>
                <a:gd name="connsiteY0" fmla="*/ 80213 h 537408"/>
                <a:gd name="connsiteX1" fmla="*/ 256846 w 424358"/>
                <a:gd name="connsiteY1" fmla="*/ 80213 h 537408"/>
                <a:gd name="connsiteX2" fmla="*/ 265840 w 424358"/>
                <a:gd name="connsiteY2" fmla="*/ 179284 h 537408"/>
                <a:gd name="connsiteX3" fmla="*/ 423861 w 424358"/>
                <a:gd name="connsiteY3" fmla="*/ 198358 h 537408"/>
                <a:gd name="connsiteX4" fmla="*/ 268822 w 424358"/>
                <a:gd name="connsiteY4" fmla="*/ 224051 h 537408"/>
                <a:gd name="connsiteX5" fmla="*/ 278327 w 424358"/>
                <a:gd name="connsiteY5" fmla="*/ 339106 h 537408"/>
                <a:gd name="connsiteX6" fmla="*/ 423858 w 424358"/>
                <a:gd name="connsiteY6" fmla="*/ 333256 h 537408"/>
                <a:gd name="connsiteX7" fmla="*/ 281307 w 424358"/>
                <a:gd name="connsiteY7" fmla="*/ 382223 h 537408"/>
                <a:gd name="connsiteX8" fmla="*/ 296951 w 424358"/>
                <a:gd name="connsiteY8" fmla="*/ 537408 h 537408"/>
                <a:gd name="connsiteX9" fmla="*/ 0 w 424358"/>
                <a:gd name="connsiteY9" fmla="*/ 537408 h 537408"/>
                <a:gd name="connsiteX10" fmla="*/ 28073 w 424358"/>
                <a:gd name="connsiteY10" fmla="*/ 80213 h 537408"/>
                <a:gd name="connsiteX0" fmla="*/ 28073 w 424358"/>
                <a:gd name="connsiteY0" fmla="*/ 80213 h 537408"/>
                <a:gd name="connsiteX1" fmla="*/ 256846 w 424358"/>
                <a:gd name="connsiteY1" fmla="*/ 80213 h 537408"/>
                <a:gd name="connsiteX2" fmla="*/ 265840 w 424358"/>
                <a:gd name="connsiteY2" fmla="*/ 179284 h 537408"/>
                <a:gd name="connsiteX3" fmla="*/ 423861 w 424358"/>
                <a:gd name="connsiteY3" fmla="*/ 198358 h 537408"/>
                <a:gd name="connsiteX4" fmla="*/ 268822 w 424358"/>
                <a:gd name="connsiteY4" fmla="*/ 224051 h 537408"/>
                <a:gd name="connsiteX5" fmla="*/ 278327 w 424358"/>
                <a:gd name="connsiteY5" fmla="*/ 339106 h 537408"/>
                <a:gd name="connsiteX6" fmla="*/ 422772 w 424358"/>
                <a:gd name="connsiteY6" fmla="*/ 343034 h 537408"/>
                <a:gd name="connsiteX7" fmla="*/ 281307 w 424358"/>
                <a:gd name="connsiteY7" fmla="*/ 382223 h 537408"/>
                <a:gd name="connsiteX8" fmla="*/ 296951 w 424358"/>
                <a:gd name="connsiteY8" fmla="*/ 537408 h 537408"/>
                <a:gd name="connsiteX9" fmla="*/ 0 w 424358"/>
                <a:gd name="connsiteY9" fmla="*/ 537408 h 537408"/>
                <a:gd name="connsiteX10" fmla="*/ 28073 w 424358"/>
                <a:gd name="connsiteY10" fmla="*/ 80213 h 537408"/>
                <a:gd name="connsiteX0" fmla="*/ 28073 w 424669"/>
                <a:gd name="connsiteY0" fmla="*/ 80213 h 537408"/>
                <a:gd name="connsiteX1" fmla="*/ 256846 w 424669"/>
                <a:gd name="connsiteY1" fmla="*/ 80213 h 537408"/>
                <a:gd name="connsiteX2" fmla="*/ 265840 w 424669"/>
                <a:gd name="connsiteY2" fmla="*/ 179284 h 537408"/>
                <a:gd name="connsiteX3" fmla="*/ 423861 w 424669"/>
                <a:gd name="connsiteY3" fmla="*/ 198358 h 537408"/>
                <a:gd name="connsiteX4" fmla="*/ 268822 w 424669"/>
                <a:gd name="connsiteY4" fmla="*/ 224051 h 537408"/>
                <a:gd name="connsiteX5" fmla="*/ 278327 w 424669"/>
                <a:gd name="connsiteY5" fmla="*/ 339106 h 537408"/>
                <a:gd name="connsiteX6" fmla="*/ 422772 w 424669"/>
                <a:gd name="connsiteY6" fmla="*/ 343034 h 537408"/>
                <a:gd name="connsiteX7" fmla="*/ 281307 w 424669"/>
                <a:gd name="connsiteY7" fmla="*/ 382223 h 537408"/>
                <a:gd name="connsiteX8" fmla="*/ 296951 w 424669"/>
                <a:gd name="connsiteY8" fmla="*/ 537408 h 537408"/>
                <a:gd name="connsiteX9" fmla="*/ 0 w 424669"/>
                <a:gd name="connsiteY9" fmla="*/ 537408 h 537408"/>
                <a:gd name="connsiteX10" fmla="*/ 28073 w 424669"/>
                <a:gd name="connsiteY10" fmla="*/ 80213 h 537408"/>
                <a:gd name="connsiteX0" fmla="*/ 28073 w 430415"/>
                <a:gd name="connsiteY0" fmla="*/ 80213 h 537408"/>
                <a:gd name="connsiteX1" fmla="*/ 256846 w 430415"/>
                <a:gd name="connsiteY1" fmla="*/ 80213 h 537408"/>
                <a:gd name="connsiteX2" fmla="*/ 265840 w 430415"/>
                <a:gd name="connsiteY2" fmla="*/ 179284 h 537408"/>
                <a:gd name="connsiteX3" fmla="*/ 423861 w 430415"/>
                <a:gd name="connsiteY3" fmla="*/ 198358 h 537408"/>
                <a:gd name="connsiteX4" fmla="*/ 268822 w 430415"/>
                <a:gd name="connsiteY4" fmla="*/ 224051 h 537408"/>
                <a:gd name="connsiteX5" fmla="*/ 278327 w 430415"/>
                <a:gd name="connsiteY5" fmla="*/ 339106 h 537408"/>
                <a:gd name="connsiteX6" fmla="*/ 422772 w 430415"/>
                <a:gd name="connsiteY6" fmla="*/ 343034 h 537408"/>
                <a:gd name="connsiteX7" fmla="*/ 281307 w 430415"/>
                <a:gd name="connsiteY7" fmla="*/ 382223 h 537408"/>
                <a:gd name="connsiteX8" fmla="*/ 296951 w 430415"/>
                <a:gd name="connsiteY8" fmla="*/ 537408 h 537408"/>
                <a:gd name="connsiteX9" fmla="*/ 0 w 430415"/>
                <a:gd name="connsiteY9" fmla="*/ 537408 h 537408"/>
                <a:gd name="connsiteX10" fmla="*/ 28073 w 430415"/>
                <a:gd name="connsiteY10" fmla="*/ 80213 h 537408"/>
                <a:gd name="connsiteX0" fmla="*/ 28073 w 430415"/>
                <a:gd name="connsiteY0" fmla="*/ 80213 h 537408"/>
                <a:gd name="connsiteX1" fmla="*/ 256846 w 430415"/>
                <a:gd name="connsiteY1" fmla="*/ 80213 h 537408"/>
                <a:gd name="connsiteX2" fmla="*/ 265840 w 430415"/>
                <a:gd name="connsiteY2" fmla="*/ 179284 h 537408"/>
                <a:gd name="connsiteX3" fmla="*/ 423861 w 430415"/>
                <a:gd name="connsiteY3" fmla="*/ 190753 h 537408"/>
                <a:gd name="connsiteX4" fmla="*/ 268822 w 430415"/>
                <a:gd name="connsiteY4" fmla="*/ 224051 h 537408"/>
                <a:gd name="connsiteX5" fmla="*/ 278327 w 430415"/>
                <a:gd name="connsiteY5" fmla="*/ 339106 h 537408"/>
                <a:gd name="connsiteX6" fmla="*/ 422772 w 430415"/>
                <a:gd name="connsiteY6" fmla="*/ 343034 h 537408"/>
                <a:gd name="connsiteX7" fmla="*/ 281307 w 430415"/>
                <a:gd name="connsiteY7" fmla="*/ 382223 h 537408"/>
                <a:gd name="connsiteX8" fmla="*/ 296951 w 430415"/>
                <a:gd name="connsiteY8" fmla="*/ 537408 h 537408"/>
                <a:gd name="connsiteX9" fmla="*/ 0 w 430415"/>
                <a:gd name="connsiteY9" fmla="*/ 537408 h 537408"/>
                <a:gd name="connsiteX10" fmla="*/ 28073 w 430415"/>
                <a:gd name="connsiteY10" fmla="*/ 80213 h 537408"/>
                <a:gd name="connsiteX0" fmla="*/ 28073 w 424983"/>
                <a:gd name="connsiteY0" fmla="*/ 80213 h 537408"/>
                <a:gd name="connsiteX1" fmla="*/ 256846 w 424983"/>
                <a:gd name="connsiteY1" fmla="*/ 80213 h 537408"/>
                <a:gd name="connsiteX2" fmla="*/ 265840 w 424983"/>
                <a:gd name="connsiteY2" fmla="*/ 179284 h 537408"/>
                <a:gd name="connsiteX3" fmla="*/ 418429 w 424983"/>
                <a:gd name="connsiteY3" fmla="*/ 190753 h 537408"/>
                <a:gd name="connsiteX4" fmla="*/ 268822 w 424983"/>
                <a:gd name="connsiteY4" fmla="*/ 224051 h 537408"/>
                <a:gd name="connsiteX5" fmla="*/ 278327 w 424983"/>
                <a:gd name="connsiteY5" fmla="*/ 339106 h 537408"/>
                <a:gd name="connsiteX6" fmla="*/ 422772 w 424983"/>
                <a:gd name="connsiteY6" fmla="*/ 343034 h 537408"/>
                <a:gd name="connsiteX7" fmla="*/ 281307 w 424983"/>
                <a:gd name="connsiteY7" fmla="*/ 382223 h 537408"/>
                <a:gd name="connsiteX8" fmla="*/ 296951 w 424983"/>
                <a:gd name="connsiteY8" fmla="*/ 537408 h 537408"/>
                <a:gd name="connsiteX9" fmla="*/ 0 w 424983"/>
                <a:gd name="connsiteY9" fmla="*/ 537408 h 537408"/>
                <a:gd name="connsiteX10" fmla="*/ 28073 w 424983"/>
                <a:gd name="connsiteY10" fmla="*/ 80213 h 537408"/>
                <a:gd name="connsiteX0" fmla="*/ 28073 w 431187"/>
                <a:gd name="connsiteY0" fmla="*/ 80213 h 537408"/>
                <a:gd name="connsiteX1" fmla="*/ 256846 w 431187"/>
                <a:gd name="connsiteY1" fmla="*/ 80213 h 537408"/>
                <a:gd name="connsiteX2" fmla="*/ 265840 w 431187"/>
                <a:gd name="connsiteY2" fmla="*/ 179284 h 537408"/>
                <a:gd name="connsiteX3" fmla="*/ 418429 w 431187"/>
                <a:gd name="connsiteY3" fmla="*/ 190753 h 537408"/>
                <a:gd name="connsiteX4" fmla="*/ 268822 w 431187"/>
                <a:gd name="connsiteY4" fmla="*/ 224051 h 537408"/>
                <a:gd name="connsiteX5" fmla="*/ 278327 w 431187"/>
                <a:gd name="connsiteY5" fmla="*/ 339106 h 537408"/>
                <a:gd name="connsiteX6" fmla="*/ 429290 w 431187"/>
                <a:gd name="connsiteY6" fmla="*/ 343034 h 537408"/>
                <a:gd name="connsiteX7" fmla="*/ 281307 w 431187"/>
                <a:gd name="connsiteY7" fmla="*/ 382223 h 537408"/>
                <a:gd name="connsiteX8" fmla="*/ 296951 w 431187"/>
                <a:gd name="connsiteY8" fmla="*/ 537408 h 537408"/>
                <a:gd name="connsiteX9" fmla="*/ 0 w 431187"/>
                <a:gd name="connsiteY9" fmla="*/ 537408 h 537408"/>
                <a:gd name="connsiteX10" fmla="*/ 28073 w 431187"/>
                <a:gd name="connsiteY10" fmla="*/ 80213 h 537408"/>
                <a:gd name="connsiteX0" fmla="*/ 28073 w 431812"/>
                <a:gd name="connsiteY0" fmla="*/ 80213 h 537408"/>
                <a:gd name="connsiteX1" fmla="*/ 256846 w 431812"/>
                <a:gd name="connsiteY1" fmla="*/ 80213 h 537408"/>
                <a:gd name="connsiteX2" fmla="*/ 265840 w 431812"/>
                <a:gd name="connsiteY2" fmla="*/ 179284 h 537408"/>
                <a:gd name="connsiteX3" fmla="*/ 418429 w 431812"/>
                <a:gd name="connsiteY3" fmla="*/ 190753 h 537408"/>
                <a:gd name="connsiteX4" fmla="*/ 268822 w 431812"/>
                <a:gd name="connsiteY4" fmla="*/ 224051 h 537408"/>
                <a:gd name="connsiteX5" fmla="*/ 278327 w 431812"/>
                <a:gd name="connsiteY5" fmla="*/ 339106 h 537408"/>
                <a:gd name="connsiteX6" fmla="*/ 429290 w 431812"/>
                <a:gd name="connsiteY6" fmla="*/ 343034 h 537408"/>
                <a:gd name="connsiteX7" fmla="*/ 281307 w 431812"/>
                <a:gd name="connsiteY7" fmla="*/ 382223 h 537408"/>
                <a:gd name="connsiteX8" fmla="*/ 296951 w 431812"/>
                <a:gd name="connsiteY8" fmla="*/ 537408 h 537408"/>
                <a:gd name="connsiteX9" fmla="*/ 0 w 431812"/>
                <a:gd name="connsiteY9" fmla="*/ 537408 h 537408"/>
                <a:gd name="connsiteX10" fmla="*/ 28073 w 431812"/>
                <a:gd name="connsiteY10" fmla="*/ 80213 h 537408"/>
                <a:gd name="connsiteX0" fmla="*/ 28073 w 431812"/>
                <a:gd name="connsiteY0" fmla="*/ 80213 h 537408"/>
                <a:gd name="connsiteX1" fmla="*/ 256846 w 431812"/>
                <a:gd name="connsiteY1" fmla="*/ 80213 h 537408"/>
                <a:gd name="connsiteX2" fmla="*/ 265840 w 431812"/>
                <a:gd name="connsiteY2" fmla="*/ 179284 h 537408"/>
                <a:gd name="connsiteX3" fmla="*/ 418429 w 431812"/>
                <a:gd name="connsiteY3" fmla="*/ 190753 h 537408"/>
                <a:gd name="connsiteX4" fmla="*/ 268822 w 431812"/>
                <a:gd name="connsiteY4" fmla="*/ 224051 h 537408"/>
                <a:gd name="connsiteX5" fmla="*/ 278327 w 431812"/>
                <a:gd name="connsiteY5" fmla="*/ 339106 h 537408"/>
                <a:gd name="connsiteX6" fmla="*/ 429290 w 431812"/>
                <a:gd name="connsiteY6" fmla="*/ 348466 h 537408"/>
                <a:gd name="connsiteX7" fmla="*/ 281307 w 431812"/>
                <a:gd name="connsiteY7" fmla="*/ 382223 h 537408"/>
                <a:gd name="connsiteX8" fmla="*/ 296951 w 431812"/>
                <a:gd name="connsiteY8" fmla="*/ 537408 h 537408"/>
                <a:gd name="connsiteX9" fmla="*/ 0 w 431812"/>
                <a:gd name="connsiteY9" fmla="*/ 537408 h 537408"/>
                <a:gd name="connsiteX10" fmla="*/ 28073 w 431812"/>
                <a:gd name="connsiteY10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28073 w 436321"/>
                <a:gd name="connsiteY10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22070 w 436321"/>
                <a:gd name="connsiteY10" fmla="*/ 176020 h 537408"/>
                <a:gd name="connsiteX11" fmla="*/ 28073 w 436321"/>
                <a:gd name="connsiteY11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19897 w 436321"/>
                <a:gd name="connsiteY10" fmla="*/ 199921 h 537408"/>
                <a:gd name="connsiteX11" fmla="*/ 22070 w 436321"/>
                <a:gd name="connsiteY11" fmla="*/ 176020 h 537408"/>
                <a:gd name="connsiteX12" fmla="*/ 28073 w 436321"/>
                <a:gd name="connsiteY12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17725 w 436321"/>
                <a:gd name="connsiteY10" fmla="*/ 217303 h 537408"/>
                <a:gd name="connsiteX11" fmla="*/ 19897 w 436321"/>
                <a:gd name="connsiteY11" fmla="*/ 199921 h 537408"/>
                <a:gd name="connsiteX12" fmla="*/ 22070 w 436321"/>
                <a:gd name="connsiteY12" fmla="*/ 176020 h 537408"/>
                <a:gd name="connsiteX13" fmla="*/ 28073 w 436321"/>
                <a:gd name="connsiteY13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11206 w 436321"/>
                <a:gd name="connsiteY10" fmla="*/ 335723 h 537408"/>
                <a:gd name="connsiteX11" fmla="*/ 17725 w 436321"/>
                <a:gd name="connsiteY11" fmla="*/ 217303 h 537408"/>
                <a:gd name="connsiteX12" fmla="*/ 19897 w 436321"/>
                <a:gd name="connsiteY12" fmla="*/ 199921 h 537408"/>
                <a:gd name="connsiteX13" fmla="*/ 22070 w 436321"/>
                <a:gd name="connsiteY13" fmla="*/ 176020 h 537408"/>
                <a:gd name="connsiteX14" fmla="*/ 28073 w 436321"/>
                <a:gd name="connsiteY14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9033 w 436321"/>
                <a:gd name="connsiteY10" fmla="*/ 357451 h 537408"/>
                <a:gd name="connsiteX11" fmla="*/ 11206 w 436321"/>
                <a:gd name="connsiteY11" fmla="*/ 335723 h 537408"/>
                <a:gd name="connsiteX12" fmla="*/ 17725 w 436321"/>
                <a:gd name="connsiteY12" fmla="*/ 217303 h 537408"/>
                <a:gd name="connsiteX13" fmla="*/ 19897 w 436321"/>
                <a:gd name="connsiteY13" fmla="*/ 199921 h 537408"/>
                <a:gd name="connsiteX14" fmla="*/ 22070 w 436321"/>
                <a:gd name="connsiteY14" fmla="*/ 176020 h 537408"/>
                <a:gd name="connsiteX15" fmla="*/ 28073 w 436321"/>
                <a:gd name="connsiteY15" fmla="*/ 80213 h 537408"/>
                <a:gd name="connsiteX0" fmla="*/ 28073 w 436321"/>
                <a:gd name="connsiteY0" fmla="*/ 80213 h 537408"/>
                <a:gd name="connsiteX1" fmla="*/ 256846 w 436321"/>
                <a:gd name="connsiteY1" fmla="*/ 80213 h 537408"/>
                <a:gd name="connsiteX2" fmla="*/ 265840 w 436321"/>
                <a:gd name="connsiteY2" fmla="*/ 179284 h 537408"/>
                <a:gd name="connsiteX3" fmla="*/ 418429 w 436321"/>
                <a:gd name="connsiteY3" fmla="*/ 190753 h 537408"/>
                <a:gd name="connsiteX4" fmla="*/ 268822 w 436321"/>
                <a:gd name="connsiteY4" fmla="*/ 224051 h 537408"/>
                <a:gd name="connsiteX5" fmla="*/ 278327 w 436321"/>
                <a:gd name="connsiteY5" fmla="*/ 339106 h 537408"/>
                <a:gd name="connsiteX6" fmla="*/ 429290 w 436321"/>
                <a:gd name="connsiteY6" fmla="*/ 348466 h 537408"/>
                <a:gd name="connsiteX7" fmla="*/ 281307 w 436321"/>
                <a:gd name="connsiteY7" fmla="*/ 382223 h 537408"/>
                <a:gd name="connsiteX8" fmla="*/ 296951 w 436321"/>
                <a:gd name="connsiteY8" fmla="*/ 537408 h 537408"/>
                <a:gd name="connsiteX9" fmla="*/ 0 w 436321"/>
                <a:gd name="connsiteY9" fmla="*/ 537408 h 537408"/>
                <a:gd name="connsiteX10" fmla="*/ 6860 w 436321"/>
                <a:gd name="connsiteY10" fmla="*/ 378093 h 537408"/>
                <a:gd name="connsiteX11" fmla="*/ 9033 w 436321"/>
                <a:gd name="connsiteY11" fmla="*/ 357451 h 537408"/>
                <a:gd name="connsiteX12" fmla="*/ 11206 w 436321"/>
                <a:gd name="connsiteY12" fmla="*/ 335723 h 537408"/>
                <a:gd name="connsiteX13" fmla="*/ 17725 w 436321"/>
                <a:gd name="connsiteY13" fmla="*/ 217303 h 537408"/>
                <a:gd name="connsiteX14" fmla="*/ 19897 w 436321"/>
                <a:gd name="connsiteY14" fmla="*/ 199921 h 537408"/>
                <a:gd name="connsiteX15" fmla="*/ 22070 w 436321"/>
                <a:gd name="connsiteY15" fmla="*/ 176020 h 537408"/>
                <a:gd name="connsiteX16" fmla="*/ 28073 w 436321"/>
                <a:gd name="connsiteY16" fmla="*/ 80213 h 537408"/>
                <a:gd name="connsiteX0" fmla="*/ 170052 w 578300"/>
                <a:gd name="connsiteY0" fmla="*/ 80213 h 537408"/>
                <a:gd name="connsiteX1" fmla="*/ 398825 w 578300"/>
                <a:gd name="connsiteY1" fmla="*/ 80213 h 537408"/>
                <a:gd name="connsiteX2" fmla="*/ 407819 w 578300"/>
                <a:gd name="connsiteY2" fmla="*/ 179284 h 537408"/>
                <a:gd name="connsiteX3" fmla="*/ 560408 w 578300"/>
                <a:gd name="connsiteY3" fmla="*/ 190753 h 537408"/>
                <a:gd name="connsiteX4" fmla="*/ 410801 w 578300"/>
                <a:gd name="connsiteY4" fmla="*/ 224051 h 537408"/>
                <a:gd name="connsiteX5" fmla="*/ 420306 w 578300"/>
                <a:gd name="connsiteY5" fmla="*/ 339106 h 537408"/>
                <a:gd name="connsiteX6" fmla="*/ 571269 w 578300"/>
                <a:gd name="connsiteY6" fmla="*/ 348466 h 537408"/>
                <a:gd name="connsiteX7" fmla="*/ 423286 w 578300"/>
                <a:gd name="connsiteY7" fmla="*/ 382223 h 537408"/>
                <a:gd name="connsiteX8" fmla="*/ 438930 w 578300"/>
                <a:gd name="connsiteY8" fmla="*/ 537408 h 537408"/>
                <a:gd name="connsiteX9" fmla="*/ 141979 w 578300"/>
                <a:gd name="connsiteY9" fmla="*/ 537408 h 537408"/>
                <a:gd name="connsiteX10" fmla="*/ 148839 w 578300"/>
                <a:gd name="connsiteY10" fmla="*/ 378093 h 537408"/>
                <a:gd name="connsiteX11" fmla="*/ 0 w 578300"/>
                <a:gd name="connsiteY11" fmla="*/ 344414 h 537408"/>
                <a:gd name="connsiteX12" fmla="*/ 153185 w 578300"/>
                <a:gd name="connsiteY12" fmla="*/ 335723 h 537408"/>
                <a:gd name="connsiteX13" fmla="*/ 159704 w 578300"/>
                <a:gd name="connsiteY13" fmla="*/ 217303 h 537408"/>
                <a:gd name="connsiteX14" fmla="*/ 161876 w 578300"/>
                <a:gd name="connsiteY14" fmla="*/ 199921 h 537408"/>
                <a:gd name="connsiteX15" fmla="*/ 164049 w 578300"/>
                <a:gd name="connsiteY15" fmla="*/ 176020 h 537408"/>
                <a:gd name="connsiteX16" fmla="*/ 170052 w 578300"/>
                <a:gd name="connsiteY16" fmla="*/ 80213 h 537408"/>
                <a:gd name="connsiteX0" fmla="*/ 170052 w 578300"/>
                <a:gd name="connsiteY0" fmla="*/ 80213 h 537408"/>
                <a:gd name="connsiteX1" fmla="*/ 398825 w 578300"/>
                <a:gd name="connsiteY1" fmla="*/ 80213 h 537408"/>
                <a:gd name="connsiteX2" fmla="*/ 407819 w 578300"/>
                <a:gd name="connsiteY2" fmla="*/ 179284 h 537408"/>
                <a:gd name="connsiteX3" fmla="*/ 560408 w 578300"/>
                <a:gd name="connsiteY3" fmla="*/ 190753 h 537408"/>
                <a:gd name="connsiteX4" fmla="*/ 410801 w 578300"/>
                <a:gd name="connsiteY4" fmla="*/ 224051 h 537408"/>
                <a:gd name="connsiteX5" fmla="*/ 420306 w 578300"/>
                <a:gd name="connsiteY5" fmla="*/ 339106 h 537408"/>
                <a:gd name="connsiteX6" fmla="*/ 571269 w 578300"/>
                <a:gd name="connsiteY6" fmla="*/ 348466 h 537408"/>
                <a:gd name="connsiteX7" fmla="*/ 423286 w 578300"/>
                <a:gd name="connsiteY7" fmla="*/ 382223 h 537408"/>
                <a:gd name="connsiteX8" fmla="*/ 438930 w 578300"/>
                <a:gd name="connsiteY8" fmla="*/ 537408 h 537408"/>
                <a:gd name="connsiteX9" fmla="*/ 141979 w 578300"/>
                <a:gd name="connsiteY9" fmla="*/ 537408 h 537408"/>
                <a:gd name="connsiteX10" fmla="*/ 148839 w 578300"/>
                <a:gd name="connsiteY10" fmla="*/ 378093 h 537408"/>
                <a:gd name="connsiteX11" fmla="*/ 0 w 578300"/>
                <a:gd name="connsiteY11" fmla="*/ 344414 h 537408"/>
                <a:gd name="connsiteX12" fmla="*/ 153185 w 578300"/>
                <a:gd name="connsiteY12" fmla="*/ 335723 h 537408"/>
                <a:gd name="connsiteX13" fmla="*/ 159704 w 578300"/>
                <a:gd name="connsiteY13" fmla="*/ 217303 h 537408"/>
                <a:gd name="connsiteX14" fmla="*/ 18469 w 578300"/>
                <a:gd name="connsiteY14" fmla="*/ 185798 h 537408"/>
                <a:gd name="connsiteX15" fmla="*/ 164049 w 578300"/>
                <a:gd name="connsiteY15" fmla="*/ 176020 h 537408"/>
                <a:gd name="connsiteX16" fmla="*/ 170052 w 578300"/>
                <a:gd name="connsiteY16" fmla="*/ 80213 h 537408"/>
                <a:gd name="connsiteX0" fmla="*/ 170052 w 578300"/>
                <a:gd name="connsiteY0" fmla="*/ 80213 h 537408"/>
                <a:gd name="connsiteX1" fmla="*/ 398825 w 578300"/>
                <a:gd name="connsiteY1" fmla="*/ 80213 h 537408"/>
                <a:gd name="connsiteX2" fmla="*/ 407819 w 578300"/>
                <a:gd name="connsiteY2" fmla="*/ 179284 h 537408"/>
                <a:gd name="connsiteX3" fmla="*/ 560408 w 578300"/>
                <a:gd name="connsiteY3" fmla="*/ 190753 h 537408"/>
                <a:gd name="connsiteX4" fmla="*/ 410801 w 578300"/>
                <a:gd name="connsiteY4" fmla="*/ 224051 h 537408"/>
                <a:gd name="connsiteX5" fmla="*/ 420306 w 578300"/>
                <a:gd name="connsiteY5" fmla="*/ 339106 h 537408"/>
                <a:gd name="connsiteX6" fmla="*/ 571269 w 578300"/>
                <a:gd name="connsiteY6" fmla="*/ 348466 h 537408"/>
                <a:gd name="connsiteX7" fmla="*/ 423286 w 578300"/>
                <a:gd name="connsiteY7" fmla="*/ 382223 h 537408"/>
                <a:gd name="connsiteX8" fmla="*/ 438930 w 578300"/>
                <a:gd name="connsiteY8" fmla="*/ 537408 h 537408"/>
                <a:gd name="connsiteX9" fmla="*/ 141979 w 578300"/>
                <a:gd name="connsiteY9" fmla="*/ 537408 h 537408"/>
                <a:gd name="connsiteX10" fmla="*/ 148839 w 578300"/>
                <a:gd name="connsiteY10" fmla="*/ 378093 h 537408"/>
                <a:gd name="connsiteX11" fmla="*/ 0 w 578300"/>
                <a:gd name="connsiteY11" fmla="*/ 344414 h 537408"/>
                <a:gd name="connsiteX12" fmla="*/ 153185 w 578300"/>
                <a:gd name="connsiteY12" fmla="*/ 335723 h 537408"/>
                <a:gd name="connsiteX13" fmla="*/ 159704 w 578300"/>
                <a:gd name="connsiteY13" fmla="*/ 217303 h 537408"/>
                <a:gd name="connsiteX14" fmla="*/ 18469 w 578300"/>
                <a:gd name="connsiteY14" fmla="*/ 185798 h 537408"/>
                <a:gd name="connsiteX15" fmla="*/ 164049 w 578300"/>
                <a:gd name="connsiteY15" fmla="*/ 176020 h 537408"/>
                <a:gd name="connsiteX16" fmla="*/ 170052 w 578300"/>
                <a:gd name="connsiteY16" fmla="*/ 80213 h 537408"/>
                <a:gd name="connsiteX0" fmla="*/ 180254 w 588502"/>
                <a:gd name="connsiteY0" fmla="*/ 80213 h 537408"/>
                <a:gd name="connsiteX1" fmla="*/ 409027 w 588502"/>
                <a:gd name="connsiteY1" fmla="*/ 80213 h 537408"/>
                <a:gd name="connsiteX2" fmla="*/ 418021 w 588502"/>
                <a:gd name="connsiteY2" fmla="*/ 179284 h 537408"/>
                <a:gd name="connsiteX3" fmla="*/ 570610 w 588502"/>
                <a:gd name="connsiteY3" fmla="*/ 190753 h 537408"/>
                <a:gd name="connsiteX4" fmla="*/ 421003 w 588502"/>
                <a:gd name="connsiteY4" fmla="*/ 224051 h 537408"/>
                <a:gd name="connsiteX5" fmla="*/ 430508 w 588502"/>
                <a:gd name="connsiteY5" fmla="*/ 339106 h 537408"/>
                <a:gd name="connsiteX6" fmla="*/ 581471 w 588502"/>
                <a:gd name="connsiteY6" fmla="*/ 348466 h 537408"/>
                <a:gd name="connsiteX7" fmla="*/ 433488 w 588502"/>
                <a:gd name="connsiteY7" fmla="*/ 382223 h 537408"/>
                <a:gd name="connsiteX8" fmla="*/ 449132 w 588502"/>
                <a:gd name="connsiteY8" fmla="*/ 537408 h 537408"/>
                <a:gd name="connsiteX9" fmla="*/ 152181 w 588502"/>
                <a:gd name="connsiteY9" fmla="*/ 537408 h 537408"/>
                <a:gd name="connsiteX10" fmla="*/ 159041 w 588502"/>
                <a:gd name="connsiteY10" fmla="*/ 378093 h 537408"/>
                <a:gd name="connsiteX11" fmla="*/ 10202 w 588502"/>
                <a:gd name="connsiteY11" fmla="*/ 344414 h 537408"/>
                <a:gd name="connsiteX12" fmla="*/ 163387 w 588502"/>
                <a:gd name="connsiteY12" fmla="*/ 335723 h 537408"/>
                <a:gd name="connsiteX13" fmla="*/ 169906 w 588502"/>
                <a:gd name="connsiteY13" fmla="*/ 217303 h 537408"/>
                <a:gd name="connsiteX14" fmla="*/ 28671 w 588502"/>
                <a:gd name="connsiteY14" fmla="*/ 185798 h 537408"/>
                <a:gd name="connsiteX15" fmla="*/ 174251 w 588502"/>
                <a:gd name="connsiteY15" fmla="*/ 176020 h 537408"/>
                <a:gd name="connsiteX16" fmla="*/ 180254 w 588502"/>
                <a:gd name="connsiteY16" fmla="*/ 80213 h 537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8502" h="537408">
                  <a:moveTo>
                    <a:pt x="180254" y="80213"/>
                  </a:moveTo>
                  <a:cubicBezTo>
                    <a:pt x="184332" y="0"/>
                    <a:pt x="393456" y="4011"/>
                    <a:pt x="409027" y="80213"/>
                  </a:cubicBezTo>
                  <a:lnTo>
                    <a:pt x="418021" y="179284"/>
                  </a:lnTo>
                  <a:cubicBezTo>
                    <a:pt x="472501" y="190616"/>
                    <a:pt x="564056" y="132578"/>
                    <a:pt x="570610" y="190753"/>
                  </a:cubicBezTo>
                  <a:cubicBezTo>
                    <a:pt x="577164" y="248928"/>
                    <a:pt x="473494" y="210513"/>
                    <a:pt x="421003" y="224051"/>
                  </a:cubicBezTo>
                  <a:lnTo>
                    <a:pt x="430508" y="339106"/>
                  </a:lnTo>
                  <a:cubicBezTo>
                    <a:pt x="479018" y="343674"/>
                    <a:pt x="574440" y="279629"/>
                    <a:pt x="581471" y="348466"/>
                  </a:cubicBezTo>
                  <a:cubicBezTo>
                    <a:pt x="588502" y="417303"/>
                    <a:pt x="481005" y="365901"/>
                    <a:pt x="433488" y="382223"/>
                  </a:cubicBezTo>
                  <a:lnTo>
                    <a:pt x="449132" y="537408"/>
                  </a:lnTo>
                  <a:lnTo>
                    <a:pt x="152181" y="537408"/>
                  </a:lnTo>
                  <a:lnTo>
                    <a:pt x="159041" y="378093"/>
                  </a:lnTo>
                  <a:cubicBezTo>
                    <a:pt x="109428" y="366867"/>
                    <a:pt x="0" y="429171"/>
                    <a:pt x="10202" y="344414"/>
                  </a:cubicBezTo>
                  <a:cubicBezTo>
                    <a:pt x="20404" y="259657"/>
                    <a:pt x="112325" y="338620"/>
                    <a:pt x="163387" y="335723"/>
                  </a:cubicBezTo>
                  <a:lnTo>
                    <a:pt x="169906" y="217303"/>
                  </a:lnTo>
                  <a:cubicBezTo>
                    <a:pt x="122828" y="206801"/>
                    <a:pt x="21864" y="258240"/>
                    <a:pt x="28671" y="185798"/>
                  </a:cubicBezTo>
                  <a:cubicBezTo>
                    <a:pt x="35478" y="113356"/>
                    <a:pt x="125724" y="179279"/>
                    <a:pt x="174251" y="176020"/>
                  </a:cubicBezTo>
                  <a:lnTo>
                    <a:pt x="180254" y="80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75" name="Group 37"/>
          <p:cNvGrpSpPr/>
          <p:nvPr userDrawn="1"/>
        </p:nvGrpSpPr>
        <p:grpSpPr bwMode="gray">
          <a:xfrm rot="20072696">
            <a:off x="2334095" y="2247840"/>
            <a:ext cx="411991" cy="3657600"/>
            <a:chOff x="4225364" y="1809750"/>
            <a:chExt cx="208852" cy="3759737"/>
          </a:xfrm>
        </p:grpSpPr>
        <p:cxnSp>
          <p:nvCxnSpPr>
            <p:cNvPr id="76" name="Straight Connector 75"/>
            <p:cNvCxnSpPr/>
            <p:nvPr/>
          </p:nvCxnSpPr>
          <p:spPr bwMode="gray">
            <a:xfrm>
              <a:off x="4273633" y="1809750"/>
              <a:ext cx="55474" cy="3759737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accent4"/>
                  </a:gs>
                  <a:gs pos="44000">
                    <a:schemeClr val="accent4">
                      <a:lumMod val="20000"/>
                      <a:lumOff val="80000"/>
                    </a:schemeClr>
                  </a:gs>
                  <a:gs pos="70000">
                    <a:srgbClr val="FFFFFF"/>
                  </a:gs>
                </a:gsLst>
                <a:lin ang="54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 bwMode="gray">
            <a:xfrm>
              <a:off x="4225364" y="1809750"/>
              <a:ext cx="55474" cy="3759737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accent4"/>
                  </a:gs>
                  <a:gs pos="44000">
                    <a:schemeClr val="accent4">
                      <a:lumMod val="20000"/>
                      <a:lumOff val="80000"/>
                    </a:schemeClr>
                  </a:gs>
                  <a:gs pos="70000">
                    <a:srgbClr val="FFFFFF"/>
                  </a:gs>
                </a:gsLst>
                <a:lin ang="54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 bwMode="gray">
            <a:xfrm>
              <a:off x="4378742" y="1809750"/>
              <a:ext cx="55474" cy="3759737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accent4"/>
                  </a:gs>
                  <a:gs pos="44000">
                    <a:schemeClr val="accent4">
                      <a:lumMod val="20000"/>
                      <a:lumOff val="80000"/>
                    </a:schemeClr>
                  </a:gs>
                  <a:gs pos="70000">
                    <a:srgbClr val="FFFFFF"/>
                  </a:gs>
                </a:gsLst>
                <a:lin ang="54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/>
            <p:cNvCxnSpPr/>
            <p:nvPr/>
          </p:nvCxnSpPr>
          <p:spPr bwMode="gray">
            <a:xfrm>
              <a:off x="4327934" y="1809750"/>
              <a:ext cx="55474" cy="3759737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accent4"/>
                  </a:gs>
                  <a:gs pos="44000">
                    <a:schemeClr val="accent4">
                      <a:lumMod val="20000"/>
                      <a:lumOff val="80000"/>
                    </a:schemeClr>
                  </a:gs>
                  <a:gs pos="70000">
                    <a:srgbClr val="FFFFFF"/>
                  </a:gs>
                </a:gsLst>
                <a:lin ang="54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" name="Group 39"/>
          <p:cNvGrpSpPr/>
          <p:nvPr userDrawn="1"/>
        </p:nvGrpSpPr>
        <p:grpSpPr bwMode="gray">
          <a:xfrm rot="20031000">
            <a:off x="2753816" y="4689731"/>
            <a:ext cx="1508859" cy="1682895"/>
            <a:chOff x="3754070" y="4346723"/>
            <a:chExt cx="1180004" cy="1960997"/>
          </a:xfrm>
        </p:grpSpPr>
        <p:sp useBgFill="1">
          <p:nvSpPr>
            <p:cNvPr id="81" name="Freeform 80"/>
            <p:cNvSpPr/>
            <p:nvPr/>
          </p:nvSpPr>
          <p:spPr bwMode="gray">
            <a:xfrm>
              <a:off x="4185446" y="5563787"/>
              <a:ext cx="329719" cy="743933"/>
            </a:xfrm>
            <a:custGeom>
              <a:avLst/>
              <a:gdLst>
                <a:gd name="connsiteX0" fmla="*/ 9525 w 647700"/>
                <a:gd name="connsiteY0" fmla="*/ 0 h 1514475"/>
                <a:gd name="connsiteX1" fmla="*/ 638175 w 647700"/>
                <a:gd name="connsiteY1" fmla="*/ 9525 h 1514475"/>
                <a:gd name="connsiteX2" fmla="*/ 647700 w 647700"/>
                <a:gd name="connsiteY2" fmla="*/ 247650 h 1514475"/>
                <a:gd name="connsiteX3" fmla="*/ 333375 w 647700"/>
                <a:gd name="connsiteY3" fmla="*/ 1514475 h 1514475"/>
                <a:gd name="connsiteX4" fmla="*/ 0 w 647700"/>
                <a:gd name="connsiteY4" fmla="*/ 295275 h 1514475"/>
                <a:gd name="connsiteX5" fmla="*/ 9525 w 647700"/>
                <a:gd name="connsiteY5" fmla="*/ 0 h 1514475"/>
                <a:gd name="connsiteX0" fmla="*/ 9525 w 647700"/>
                <a:gd name="connsiteY0" fmla="*/ 0 h 1514475"/>
                <a:gd name="connsiteX1" fmla="*/ 638175 w 647700"/>
                <a:gd name="connsiteY1" fmla="*/ 9525 h 1514475"/>
                <a:gd name="connsiteX2" fmla="*/ 647700 w 647700"/>
                <a:gd name="connsiteY2" fmla="*/ 247650 h 1514475"/>
                <a:gd name="connsiteX3" fmla="*/ 333375 w 647700"/>
                <a:gd name="connsiteY3" fmla="*/ 1514475 h 1514475"/>
                <a:gd name="connsiteX4" fmla="*/ 0 w 647700"/>
                <a:gd name="connsiteY4" fmla="*/ 295275 h 1514475"/>
                <a:gd name="connsiteX5" fmla="*/ 9525 w 647700"/>
                <a:gd name="connsiteY5" fmla="*/ 0 h 1514475"/>
                <a:gd name="connsiteX0" fmla="*/ 9525 w 647700"/>
                <a:gd name="connsiteY0" fmla="*/ 0 h 1514475"/>
                <a:gd name="connsiteX1" fmla="*/ 638175 w 647700"/>
                <a:gd name="connsiteY1" fmla="*/ 9525 h 1514475"/>
                <a:gd name="connsiteX2" fmla="*/ 647700 w 647700"/>
                <a:gd name="connsiteY2" fmla="*/ 247650 h 1514475"/>
                <a:gd name="connsiteX3" fmla="*/ 333375 w 647700"/>
                <a:gd name="connsiteY3" fmla="*/ 1514475 h 1514475"/>
                <a:gd name="connsiteX4" fmla="*/ 0 w 647700"/>
                <a:gd name="connsiteY4" fmla="*/ 295275 h 1514475"/>
                <a:gd name="connsiteX5" fmla="*/ 9525 w 647700"/>
                <a:gd name="connsiteY5" fmla="*/ 0 h 1514475"/>
                <a:gd name="connsiteX0" fmla="*/ 9525 w 647700"/>
                <a:gd name="connsiteY0" fmla="*/ 0 h 1514475"/>
                <a:gd name="connsiteX1" fmla="*/ 638175 w 647700"/>
                <a:gd name="connsiteY1" fmla="*/ 9525 h 1514475"/>
                <a:gd name="connsiteX2" fmla="*/ 647700 w 647700"/>
                <a:gd name="connsiteY2" fmla="*/ 247650 h 1514475"/>
                <a:gd name="connsiteX3" fmla="*/ 333375 w 647700"/>
                <a:gd name="connsiteY3" fmla="*/ 1514475 h 1514475"/>
                <a:gd name="connsiteX4" fmla="*/ 0 w 647700"/>
                <a:gd name="connsiteY4" fmla="*/ 295275 h 1514475"/>
                <a:gd name="connsiteX5" fmla="*/ 9525 w 647700"/>
                <a:gd name="connsiteY5" fmla="*/ 0 h 1514475"/>
                <a:gd name="connsiteX0" fmla="*/ 9525 w 647700"/>
                <a:gd name="connsiteY0" fmla="*/ 0 h 1548767"/>
                <a:gd name="connsiteX1" fmla="*/ 638175 w 647700"/>
                <a:gd name="connsiteY1" fmla="*/ 9525 h 1548767"/>
                <a:gd name="connsiteX2" fmla="*/ 647700 w 647700"/>
                <a:gd name="connsiteY2" fmla="*/ 247650 h 1548767"/>
                <a:gd name="connsiteX3" fmla="*/ 376241 w 647700"/>
                <a:gd name="connsiteY3" fmla="*/ 1548767 h 1548767"/>
                <a:gd name="connsiteX4" fmla="*/ 0 w 647700"/>
                <a:gd name="connsiteY4" fmla="*/ 295275 h 1548767"/>
                <a:gd name="connsiteX5" fmla="*/ 9525 w 647700"/>
                <a:gd name="connsiteY5" fmla="*/ 0 h 1548767"/>
                <a:gd name="connsiteX0" fmla="*/ 9525 w 655319"/>
                <a:gd name="connsiteY0" fmla="*/ 7622 h 1556389"/>
                <a:gd name="connsiteX1" fmla="*/ 655319 w 655319"/>
                <a:gd name="connsiteY1" fmla="*/ 0 h 1556389"/>
                <a:gd name="connsiteX2" fmla="*/ 647700 w 655319"/>
                <a:gd name="connsiteY2" fmla="*/ 255272 h 1556389"/>
                <a:gd name="connsiteX3" fmla="*/ 376241 w 655319"/>
                <a:gd name="connsiteY3" fmla="*/ 1556389 h 1556389"/>
                <a:gd name="connsiteX4" fmla="*/ 0 w 655319"/>
                <a:gd name="connsiteY4" fmla="*/ 302897 h 1556389"/>
                <a:gd name="connsiteX5" fmla="*/ 9525 w 655319"/>
                <a:gd name="connsiteY5" fmla="*/ 7622 h 1556389"/>
                <a:gd name="connsiteX0" fmla="*/ 0 w 671515"/>
                <a:gd name="connsiteY0" fmla="*/ 16196 h 1556389"/>
                <a:gd name="connsiteX1" fmla="*/ 671515 w 671515"/>
                <a:gd name="connsiteY1" fmla="*/ 0 h 1556389"/>
                <a:gd name="connsiteX2" fmla="*/ 663896 w 671515"/>
                <a:gd name="connsiteY2" fmla="*/ 255272 h 1556389"/>
                <a:gd name="connsiteX3" fmla="*/ 392437 w 671515"/>
                <a:gd name="connsiteY3" fmla="*/ 1556389 h 1556389"/>
                <a:gd name="connsiteX4" fmla="*/ 16196 w 671515"/>
                <a:gd name="connsiteY4" fmla="*/ 302897 h 1556389"/>
                <a:gd name="connsiteX5" fmla="*/ 0 w 671515"/>
                <a:gd name="connsiteY5" fmla="*/ 16196 h 1556389"/>
                <a:gd name="connsiteX0" fmla="*/ 0 w 671515"/>
                <a:gd name="connsiteY0" fmla="*/ 16196 h 1556389"/>
                <a:gd name="connsiteX1" fmla="*/ 671515 w 671515"/>
                <a:gd name="connsiteY1" fmla="*/ 0 h 1556389"/>
                <a:gd name="connsiteX2" fmla="*/ 663896 w 671515"/>
                <a:gd name="connsiteY2" fmla="*/ 255272 h 1556389"/>
                <a:gd name="connsiteX3" fmla="*/ 369380 w 671515"/>
                <a:gd name="connsiteY3" fmla="*/ 1556389 h 1556389"/>
                <a:gd name="connsiteX4" fmla="*/ 16196 w 671515"/>
                <a:gd name="connsiteY4" fmla="*/ 302897 h 1556389"/>
                <a:gd name="connsiteX5" fmla="*/ 0 w 671515"/>
                <a:gd name="connsiteY5" fmla="*/ 16196 h 1556389"/>
                <a:gd name="connsiteX0" fmla="*/ 0 w 656143"/>
                <a:gd name="connsiteY0" fmla="*/ 16196 h 1556389"/>
                <a:gd name="connsiteX1" fmla="*/ 656143 w 656143"/>
                <a:gd name="connsiteY1" fmla="*/ 0 h 1556389"/>
                <a:gd name="connsiteX2" fmla="*/ 648524 w 656143"/>
                <a:gd name="connsiteY2" fmla="*/ 255272 h 1556389"/>
                <a:gd name="connsiteX3" fmla="*/ 354008 w 656143"/>
                <a:gd name="connsiteY3" fmla="*/ 1556389 h 1556389"/>
                <a:gd name="connsiteX4" fmla="*/ 824 w 656143"/>
                <a:gd name="connsiteY4" fmla="*/ 302897 h 1556389"/>
                <a:gd name="connsiteX5" fmla="*/ 0 w 656143"/>
                <a:gd name="connsiteY5" fmla="*/ 16196 h 1556389"/>
                <a:gd name="connsiteX0" fmla="*/ 0 w 756052"/>
                <a:gd name="connsiteY0" fmla="*/ 16196 h 1556389"/>
                <a:gd name="connsiteX1" fmla="*/ 756052 w 756052"/>
                <a:gd name="connsiteY1" fmla="*/ 0 h 1556389"/>
                <a:gd name="connsiteX2" fmla="*/ 648524 w 756052"/>
                <a:gd name="connsiteY2" fmla="*/ 255272 h 1556389"/>
                <a:gd name="connsiteX3" fmla="*/ 354008 w 756052"/>
                <a:gd name="connsiteY3" fmla="*/ 1556389 h 1556389"/>
                <a:gd name="connsiteX4" fmla="*/ 824 w 756052"/>
                <a:gd name="connsiteY4" fmla="*/ 302897 h 1556389"/>
                <a:gd name="connsiteX5" fmla="*/ 0 w 756052"/>
                <a:gd name="connsiteY5" fmla="*/ 16196 h 1556389"/>
                <a:gd name="connsiteX0" fmla="*/ 0 w 756052"/>
                <a:gd name="connsiteY0" fmla="*/ 16196 h 1556389"/>
                <a:gd name="connsiteX1" fmla="*/ 756052 w 756052"/>
                <a:gd name="connsiteY1" fmla="*/ 0 h 1556389"/>
                <a:gd name="connsiteX2" fmla="*/ 748433 w 756052"/>
                <a:gd name="connsiteY2" fmla="*/ 278329 h 1556389"/>
                <a:gd name="connsiteX3" fmla="*/ 354008 w 756052"/>
                <a:gd name="connsiteY3" fmla="*/ 1556389 h 1556389"/>
                <a:gd name="connsiteX4" fmla="*/ 824 w 756052"/>
                <a:gd name="connsiteY4" fmla="*/ 302897 h 1556389"/>
                <a:gd name="connsiteX5" fmla="*/ 0 w 756052"/>
                <a:gd name="connsiteY5" fmla="*/ 16196 h 1556389"/>
                <a:gd name="connsiteX0" fmla="*/ 0 w 756052"/>
                <a:gd name="connsiteY0" fmla="*/ 16196 h 1556389"/>
                <a:gd name="connsiteX1" fmla="*/ 756052 w 756052"/>
                <a:gd name="connsiteY1" fmla="*/ 0 h 1556389"/>
                <a:gd name="connsiteX2" fmla="*/ 748433 w 756052"/>
                <a:gd name="connsiteY2" fmla="*/ 278329 h 1556389"/>
                <a:gd name="connsiteX3" fmla="*/ 377064 w 756052"/>
                <a:gd name="connsiteY3" fmla="*/ 1556389 h 1556389"/>
                <a:gd name="connsiteX4" fmla="*/ 824 w 756052"/>
                <a:gd name="connsiteY4" fmla="*/ 302897 h 1556389"/>
                <a:gd name="connsiteX5" fmla="*/ 0 w 756052"/>
                <a:gd name="connsiteY5" fmla="*/ 16196 h 1556389"/>
                <a:gd name="connsiteX0" fmla="*/ 0 w 756052"/>
                <a:gd name="connsiteY0" fmla="*/ 16196 h 1556389"/>
                <a:gd name="connsiteX1" fmla="*/ 756052 w 756052"/>
                <a:gd name="connsiteY1" fmla="*/ 0 h 1556389"/>
                <a:gd name="connsiteX2" fmla="*/ 748433 w 756052"/>
                <a:gd name="connsiteY2" fmla="*/ 278329 h 1556389"/>
                <a:gd name="connsiteX3" fmla="*/ 377064 w 756052"/>
                <a:gd name="connsiteY3" fmla="*/ 1556389 h 1556389"/>
                <a:gd name="connsiteX4" fmla="*/ 824 w 756052"/>
                <a:gd name="connsiteY4" fmla="*/ 302897 h 1556389"/>
                <a:gd name="connsiteX5" fmla="*/ 0 w 756052"/>
                <a:gd name="connsiteY5" fmla="*/ 16196 h 1556389"/>
                <a:gd name="connsiteX0" fmla="*/ 0 w 756052"/>
                <a:gd name="connsiteY0" fmla="*/ 16196 h 1556389"/>
                <a:gd name="connsiteX1" fmla="*/ 756052 w 756052"/>
                <a:gd name="connsiteY1" fmla="*/ 0 h 1556389"/>
                <a:gd name="connsiteX2" fmla="*/ 748433 w 756052"/>
                <a:gd name="connsiteY2" fmla="*/ 278329 h 1556389"/>
                <a:gd name="connsiteX3" fmla="*/ 377064 w 756052"/>
                <a:gd name="connsiteY3" fmla="*/ 1556389 h 1556389"/>
                <a:gd name="connsiteX4" fmla="*/ 824 w 756052"/>
                <a:gd name="connsiteY4" fmla="*/ 302897 h 1556389"/>
                <a:gd name="connsiteX5" fmla="*/ 0 w 756052"/>
                <a:gd name="connsiteY5" fmla="*/ 16196 h 155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052" h="1556389">
                  <a:moveTo>
                    <a:pt x="0" y="16196"/>
                  </a:moveTo>
                  <a:lnTo>
                    <a:pt x="756052" y="0"/>
                  </a:lnTo>
                  <a:lnTo>
                    <a:pt x="748433" y="278329"/>
                  </a:lnTo>
                  <a:cubicBezTo>
                    <a:pt x="442108" y="566501"/>
                    <a:pt x="481839" y="1134114"/>
                    <a:pt x="377064" y="1556389"/>
                  </a:cubicBezTo>
                  <a:cubicBezTo>
                    <a:pt x="265939" y="1149989"/>
                    <a:pt x="352068" y="557745"/>
                    <a:pt x="824" y="302897"/>
                  </a:cubicBezTo>
                  <a:cubicBezTo>
                    <a:pt x="549" y="207330"/>
                    <a:pt x="275" y="111763"/>
                    <a:pt x="0" y="161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  <p:sp useBgFill="1">
          <p:nvSpPr>
            <p:cNvPr id="82" name="Freeform 81"/>
            <p:cNvSpPr/>
            <p:nvPr/>
          </p:nvSpPr>
          <p:spPr bwMode="gray">
            <a:xfrm>
              <a:off x="4560572" y="4348149"/>
              <a:ext cx="373502" cy="601482"/>
            </a:xfrm>
            <a:custGeom>
              <a:avLst/>
              <a:gdLst>
                <a:gd name="connsiteX0" fmla="*/ 209550 w 1695450"/>
                <a:gd name="connsiteY0" fmla="*/ 438150 h 2971800"/>
                <a:gd name="connsiteX1" fmla="*/ 19050 w 1695450"/>
                <a:gd name="connsiteY1" fmla="*/ 485775 h 2971800"/>
                <a:gd name="connsiteX2" fmla="*/ 0 w 1695450"/>
                <a:gd name="connsiteY2" fmla="*/ 276225 h 2971800"/>
                <a:gd name="connsiteX3" fmla="*/ 504825 w 1695450"/>
                <a:gd name="connsiteY3" fmla="*/ 0 h 2971800"/>
                <a:gd name="connsiteX4" fmla="*/ 1057275 w 1695450"/>
                <a:gd name="connsiteY4" fmla="*/ 314325 h 2971800"/>
                <a:gd name="connsiteX5" fmla="*/ 485775 w 1695450"/>
                <a:gd name="connsiteY5" fmla="*/ 1924050 h 2971800"/>
                <a:gd name="connsiteX6" fmla="*/ 1000125 w 1695450"/>
                <a:gd name="connsiteY6" fmla="*/ 2686050 h 2971800"/>
                <a:gd name="connsiteX7" fmla="*/ 1571625 w 1695450"/>
                <a:gd name="connsiteY7" fmla="*/ 2143125 h 2971800"/>
                <a:gd name="connsiteX8" fmla="*/ 1695450 w 1695450"/>
                <a:gd name="connsiteY8" fmla="*/ 2352675 h 2971800"/>
                <a:gd name="connsiteX9" fmla="*/ 952500 w 1695450"/>
                <a:gd name="connsiteY9" fmla="*/ 2971800 h 2971800"/>
                <a:gd name="connsiteX10" fmla="*/ 228600 w 1695450"/>
                <a:gd name="connsiteY10" fmla="*/ 1990725 h 2971800"/>
                <a:gd name="connsiteX11" fmla="*/ 771525 w 1695450"/>
                <a:gd name="connsiteY11" fmla="*/ 419100 h 2971800"/>
                <a:gd name="connsiteX12" fmla="*/ 476250 w 1695450"/>
                <a:gd name="connsiteY12" fmla="*/ 171450 h 2971800"/>
                <a:gd name="connsiteX13" fmla="*/ 209550 w 1695450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585221 w 1775846"/>
                <a:gd name="connsiteY3" fmla="*/ 0 h 2971800"/>
                <a:gd name="connsiteX4" fmla="*/ 1137671 w 1775846"/>
                <a:gd name="connsiteY4" fmla="*/ 314325 h 2971800"/>
                <a:gd name="connsiteX5" fmla="*/ 566171 w 1775846"/>
                <a:gd name="connsiteY5" fmla="*/ 192405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308996 w 1775846"/>
                <a:gd name="connsiteY10" fmla="*/ 1990725 h 2971800"/>
                <a:gd name="connsiteX11" fmla="*/ 851921 w 1775846"/>
                <a:gd name="connsiteY11" fmla="*/ 419100 h 2971800"/>
                <a:gd name="connsiteX12" fmla="*/ 556646 w 1775846"/>
                <a:gd name="connsiteY12" fmla="*/ 171450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295840 w 1775846"/>
                <a:gd name="connsiteY3" fmla="*/ 0 h 2971800"/>
                <a:gd name="connsiteX4" fmla="*/ 1137671 w 1775846"/>
                <a:gd name="connsiteY4" fmla="*/ 314325 h 2971800"/>
                <a:gd name="connsiteX5" fmla="*/ 566171 w 1775846"/>
                <a:gd name="connsiteY5" fmla="*/ 192405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308996 w 1775846"/>
                <a:gd name="connsiteY10" fmla="*/ 1990725 h 2971800"/>
                <a:gd name="connsiteX11" fmla="*/ 851921 w 1775846"/>
                <a:gd name="connsiteY11" fmla="*/ 419100 h 2971800"/>
                <a:gd name="connsiteX12" fmla="*/ 556646 w 1775846"/>
                <a:gd name="connsiteY12" fmla="*/ 171450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295840 w 1775846"/>
                <a:gd name="connsiteY3" fmla="*/ 0 h 2971800"/>
                <a:gd name="connsiteX4" fmla="*/ 1137671 w 1775846"/>
                <a:gd name="connsiteY4" fmla="*/ 314325 h 2971800"/>
                <a:gd name="connsiteX5" fmla="*/ 566171 w 1775846"/>
                <a:gd name="connsiteY5" fmla="*/ 192405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308996 w 1775846"/>
                <a:gd name="connsiteY10" fmla="*/ 1990725 h 2971800"/>
                <a:gd name="connsiteX11" fmla="*/ 851921 w 1775846"/>
                <a:gd name="connsiteY11" fmla="*/ 419100 h 2971800"/>
                <a:gd name="connsiteX12" fmla="*/ 253486 w 1775846"/>
                <a:gd name="connsiteY12" fmla="*/ 214686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295840 w 1775846"/>
                <a:gd name="connsiteY3" fmla="*/ 0 h 2971800"/>
                <a:gd name="connsiteX4" fmla="*/ 1137671 w 1775846"/>
                <a:gd name="connsiteY4" fmla="*/ 314325 h 2971800"/>
                <a:gd name="connsiteX5" fmla="*/ 566171 w 1775846"/>
                <a:gd name="connsiteY5" fmla="*/ 192405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308996 w 1775846"/>
                <a:gd name="connsiteY10" fmla="*/ 1990725 h 2971800"/>
                <a:gd name="connsiteX11" fmla="*/ 507424 w 1775846"/>
                <a:gd name="connsiteY11" fmla="*/ 274963 h 2971800"/>
                <a:gd name="connsiteX12" fmla="*/ 253486 w 1775846"/>
                <a:gd name="connsiteY12" fmla="*/ 214686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295840 w 1775846"/>
                <a:gd name="connsiteY3" fmla="*/ 0 h 2971800"/>
                <a:gd name="connsiteX4" fmla="*/ 1137671 w 1775846"/>
                <a:gd name="connsiteY4" fmla="*/ 314325 h 2971800"/>
                <a:gd name="connsiteX5" fmla="*/ 910668 w 1775846"/>
                <a:gd name="connsiteY5" fmla="*/ 180874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308996 w 1775846"/>
                <a:gd name="connsiteY10" fmla="*/ 1990725 h 2971800"/>
                <a:gd name="connsiteX11" fmla="*/ 507424 w 1775846"/>
                <a:gd name="connsiteY11" fmla="*/ 274963 h 2971800"/>
                <a:gd name="connsiteX12" fmla="*/ 253486 w 1775846"/>
                <a:gd name="connsiteY12" fmla="*/ 214686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295840 w 1775846"/>
                <a:gd name="connsiteY3" fmla="*/ 0 h 2971800"/>
                <a:gd name="connsiteX4" fmla="*/ 1137671 w 1775846"/>
                <a:gd name="connsiteY4" fmla="*/ 314325 h 2971800"/>
                <a:gd name="connsiteX5" fmla="*/ 910668 w 1775846"/>
                <a:gd name="connsiteY5" fmla="*/ 180874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625939 w 1775846"/>
                <a:gd name="connsiteY10" fmla="*/ 1875416 h 2971800"/>
                <a:gd name="connsiteX11" fmla="*/ 507424 w 1775846"/>
                <a:gd name="connsiteY11" fmla="*/ 274963 h 2971800"/>
                <a:gd name="connsiteX12" fmla="*/ 253486 w 1775846"/>
                <a:gd name="connsiteY12" fmla="*/ 214686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57388"/>
                <a:gd name="connsiteX1" fmla="*/ 99446 w 1775846"/>
                <a:gd name="connsiteY1" fmla="*/ 485775 h 2957388"/>
                <a:gd name="connsiteX2" fmla="*/ 0 w 1775846"/>
                <a:gd name="connsiteY2" fmla="*/ 316548 h 2957388"/>
                <a:gd name="connsiteX3" fmla="*/ 295840 w 1775846"/>
                <a:gd name="connsiteY3" fmla="*/ 0 h 2957388"/>
                <a:gd name="connsiteX4" fmla="*/ 1137671 w 1775846"/>
                <a:gd name="connsiteY4" fmla="*/ 314325 h 2957388"/>
                <a:gd name="connsiteX5" fmla="*/ 910668 w 1775846"/>
                <a:gd name="connsiteY5" fmla="*/ 1808740 h 2957388"/>
                <a:gd name="connsiteX6" fmla="*/ 1080521 w 1775846"/>
                <a:gd name="connsiteY6" fmla="*/ 2686050 h 2957388"/>
                <a:gd name="connsiteX7" fmla="*/ 1652021 w 1775846"/>
                <a:gd name="connsiteY7" fmla="*/ 2143125 h 2957388"/>
                <a:gd name="connsiteX8" fmla="*/ 1775846 w 1775846"/>
                <a:gd name="connsiteY8" fmla="*/ 2352675 h 2957388"/>
                <a:gd name="connsiteX9" fmla="*/ 1212035 w 1775846"/>
                <a:gd name="connsiteY9" fmla="*/ 2957388 h 2957388"/>
                <a:gd name="connsiteX10" fmla="*/ 625939 w 1775846"/>
                <a:gd name="connsiteY10" fmla="*/ 1875416 h 2957388"/>
                <a:gd name="connsiteX11" fmla="*/ 507424 w 1775846"/>
                <a:gd name="connsiteY11" fmla="*/ 274963 h 2957388"/>
                <a:gd name="connsiteX12" fmla="*/ 253486 w 1775846"/>
                <a:gd name="connsiteY12" fmla="*/ 214686 h 2957388"/>
                <a:gd name="connsiteX13" fmla="*/ 289946 w 1775846"/>
                <a:gd name="connsiteY13" fmla="*/ 438150 h 2957388"/>
                <a:gd name="connsiteX0" fmla="*/ 289946 w 1789624"/>
                <a:gd name="connsiteY0" fmla="*/ 438150 h 2957388"/>
                <a:gd name="connsiteX1" fmla="*/ 99446 w 1789624"/>
                <a:gd name="connsiteY1" fmla="*/ 485775 h 2957388"/>
                <a:gd name="connsiteX2" fmla="*/ 0 w 1789624"/>
                <a:gd name="connsiteY2" fmla="*/ 316548 h 2957388"/>
                <a:gd name="connsiteX3" fmla="*/ 295840 w 1789624"/>
                <a:gd name="connsiteY3" fmla="*/ 0 h 2957388"/>
                <a:gd name="connsiteX4" fmla="*/ 1137671 w 1789624"/>
                <a:gd name="connsiteY4" fmla="*/ 314325 h 2957388"/>
                <a:gd name="connsiteX5" fmla="*/ 910668 w 1789624"/>
                <a:gd name="connsiteY5" fmla="*/ 1808740 h 2957388"/>
                <a:gd name="connsiteX6" fmla="*/ 1080521 w 1789624"/>
                <a:gd name="connsiteY6" fmla="*/ 2686050 h 2957388"/>
                <a:gd name="connsiteX7" fmla="*/ 1652021 w 1789624"/>
                <a:gd name="connsiteY7" fmla="*/ 2143125 h 2957388"/>
                <a:gd name="connsiteX8" fmla="*/ 1789624 w 1789624"/>
                <a:gd name="connsiteY8" fmla="*/ 2655367 h 2957388"/>
                <a:gd name="connsiteX9" fmla="*/ 1212035 w 1789624"/>
                <a:gd name="connsiteY9" fmla="*/ 2957388 h 2957388"/>
                <a:gd name="connsiteX10" fmla="*/ 625939 w 1789624"/>
                <a:gd name="connsiteY10" fmla="*/ 1875416 h 2957388"/>
                <a:gd name="connsiteX11" fmla="*/ 507424 w 1789624"/>
                <a:gd name="connsiteY11" fmla="*/ 274963 h 2957388"/>
                <a:gd name="connsiteX12" fmla="*/ 253486 w 1789624"/>
                <a:gd name="connsiteY12" fmla="*/ 214686 h 2957388"/>
                <a:gd name="connsiteX13" fmla="*/ 289946 w 1789624"/>
                <a:gd name="connsiteY13" fmla="*/ 438150 h 2957388"/>
                <a:gd name="connsiteX0" fmla="*/ 289946 w 1789624"/>
                <a:gd name="connsiteY0" fmla="*/ 438150 h 2957388"/>
                <a:gd name="connsiteX1" fmla="*/ 99446 w 1789624"/>
                <a:gd name="connsiteY1" fmla="*/ 485775 h 2957388"/>
                <a:gd name="connsiteX2" fmla="*/ 0 w 1789624"/>
                <a:gd name="connsiteY2" fmla="*/ 316548 h 2957388"/>
                <a:gd name="connsiteX3" fmla="*/ 295840 w 1789624"/>
                <a:gd name="connsiteY3" fmla="*/ 0 h 2957388"/>
                <a:gd name="connsiteX4" fmla="*/ 1137671 w 1789624"/>
                <a:gd name="connsiteY4" fmla="*/ 314325 h 2957388"/>
                <a:gd name="connsiteX5" fmla="*/ 910668 w 1789624"/>
                <a:gd name="connsiteY5" fmla="*/ 1808740 h 2957388"/>
                <a:gd name="connsiteX6" fmla="*/ 1080521 w 1789624"/>
                <a:gd name="connsiteY6" fmla="*/ 2686050 h 2957388"/>
                <a:gd name="connsiteX7" fmla="*/ 1652019 w 1789624"/>
                <a:gd name="connsiteY7" fmla="*/ 2258440 h 2957388"/>
                <a:gd name="connsiteX8" fmla="*/ 1789624 w 1789624"/>
                <a:gd name="connsiteY8" fmla="*/ 2655367 h 2957388"/>
                <a:gd name="connsiteX9" fmla="*/ 1212035 w 1789624"/>
                <a:gd name="connsiteY9" fmla="*/ 2957388 h 2957388"/>
                <a:gd name="connsiteX10" fmla="*/ 625939 w 1789624"/>
                <a:gd name="connsiteY10" fmla="*/ 1875416 h 2957388"/>
                <a:gd name="connsiteX11" fmla="*/ 507424 w 1789624"/>
                <a:gd name="connsiteY11" fmla="*/ 274963 h 2957388"/>
                <a:gd name="connsiteX12" fmla="*/ 253486 w 1789624"/>
                <a:gd name="connsiteY12" fmla="*/ 214686 h 2957388"/>
                <a:gd name="connsiteX13" fmla="*/ 289946 w 1789624"/>
                <a:gd name="connsiteY13" fmla="*/ 438150 h 2957388"/>
                <a:gd name="connsiteX0" fmla="*/ 289946 w 1789624"/>
                <a:gd name="connsiteY0" fmla="*/ 438150 h 2957388"/>
                <a:gd name="connsiteX1" fmla="*/ 99446 w 1789624"/>
                <a:gd name="connsiteY1" fmla="*/ 485775 h 2957388"/>
                <a:gd name="connsiteX2" fmla="*/ 0 w 1789624"/>
                <a:gd name="connsiteY2" fmla="*/ 316548 h 2957388"/>
                <a:gd name="connsiteX3" fmla="*/ 295840 w 1789624"/>
                <a:gd name="connsiteY3" fmla="*/ 0 h 2957388"/>
                <a:gd name="connsiteX4" fmla="*/ 1137671 w 1789624"/>
                <a:gd name="connsiteY4" fmla="*/ 314325 h 2957388"/>
                <a:gd name="connsiteX5" fmla="*/ 910668 w 1789624"/>
                <a:gd name="connsiteY5" fmla="*/ 1808740 h 2957388"/>
                <a:gd name="connsiteX6" fmla="*/ 1507701 w 1789624"/>
                <a:gd name="connsiteY6" fmla="*/ 2657226 h 2957388"/>
                <a:gd name="connsiteX7" fmla="*/ 1652019 w 1789624"/>
                <a:gd name="connsiteY7" fmla="*/ 2258440 h 2957388"/>
                <a:gd name="connsiteX8" fmla="*/ 1789624 w 1789624"/>
                <a:gd name="connsiteY8" fmla="*/ 2655367 h 2957388"/>
                <a:gd name="connsiteX9" fmla="*/ 1212035 w 1789624"/>
                <a:gd name="connsiteY9" fmla="*/ 2957388 h 2957388"/>
                <a:gd name="connsiteX10" fmla="*/ 625939 w 1789624"/>
                <a:gd name="connsiteY10" fmla="*/ 1875416 h 2957388"/>
                <a:gd name="connsiteX11" fmla="*/ 507424 w 1789624"/>
                <a:gd name="connsiteY11" fmla="*/ 274963 h 2957388"/>
                <a:gd name="connsiteX12" fmla="*/ 253486 w 1789624"/>
                <a:gd name="connsiteY12" fmla="*/ 214686 h 2957388"/>
                <a:gd name="connsiteX13" fmla="*/ 289946 w 1789624"/>
                <a:gd name="connsiteY13" fmla="*/ 438150 h 2957388"/>
                <a:gd name="connsiteX0" fmla="*/ 289946 w 1789624"/>
                <a:gd name="connsiteY0" fmla="*/ 438150 h 2957388"/>
                <a:gd name="connsiteX1" fmla="*/ 99446 w 1789624"/>
                <a:gd name="connsiteY1" fmla="*/ 485775 h 2957388"/>
                <a:gd name="connsiteX2" fmla="*/ 0 w 1789624"/>
                <a:gd name="connsiteY2" fmla="*/ 316548 h 2957388"/>
                <a:gd name="connsiteX3" fmla="*/ 295840 w 1789624"/>
                <a:gd name="connsiteY3" fmla="*/ 0 h 2957388"/>
                <a:gd name="connsiteX4" fmla="*/ 862076 w 1789624"/>
                <a:gd name="connsiteY4" fmla="*/ 934131 h 2957388"/>
                <a:gd name="connsiteX5" fmla="*/ 910668 w 1789624"/>
                <a:gd name="connsiteY5" fmla="*/ 1808740 h 2957388"/>
                <a:gd name="connsiteX6" fmla="*/ 1507701 w 1789624"/>
                <a:gd name="connsiteY6" fmla="*/ 2657226 h 2957388"/>
                <a:gd name="connsiteX7" fmla="*/ 1652019 w 1789624"/>
                <a:gd name="connsiteY7" fmla="*/ 2258440 h 2957388"/>
                <a:gd name="connsiteX8" fmla="*/ 1789624 w 1789624"/>
                <a:gd name="connsiteY8" fmla="*/ 2655367 h 2957388"/>
                <a:gd name="connsiteX9" fmla="*/ 1212035 w 1789624"/>
                <a:gd name="connsiteY9" fmla="*/ 2957388 h 2957388"/>
                <a:gd name="connsiteX10" fmla="*/ 625939 w 1789624"/>
                <a:gd name="connsiteY10" fmla="*/ 1875416 h 2957388"/>
                <a:gd name="connsiteX11" fmla="*/ 507424 w 1789624"/>
                <a:gd name="connsiteY11" fmla="*/ 274963 h 2957388"/>
                <a:gd name="connsiteX12" fmla="*/ 253486 w 1789624"/>
                <a:gd name="connsiteY12" fmla="*/ 214686 h 2957388"/>
                <a:gd name="connsiteX13" fmla="*/ 289946 w 1789624"/>
                <a:gd name="connsiteY13" fmla="*/ 438150 h 2957388"/>
                <a:gd name="connsiteX0" fmla="*/ 289946 w 1789624"/>
                <a:gd name="connsiteY0" fmla="*/ 438150 h 2957388"/>
                <a:gd name="connsiteX1" fmla="*/ 99446 w 1789624"/>
                <a:gd name="connsiteY1" fmla="*/ 485775 h 2957388"/>
                <a:gd name="connsiteX2" fmla="*/ 0 w 1789624"/>
                <a:gd name="connsiteY2" fmla="*/ 316548 h 2957388"/>
                <a:gd name="connsiteX3" fmla="*/ 295840 w 1789624"/>
                <a:gd name="connsiteY3" fmla="*/ 0 h 2957388"/>
                <a:gd name="connsiteX4" fmla="*/ 862076 w 1789624"/>
                <a:gd name="connsiteY4" fmla="*/ 934131 h 2957388"/>
                <a:gd name="connsiteX5" fmla="*/ 1020907 w 1789624"/>
                <a:gd name="connsiteY5" fmla="*/ 2428545 h 2957388"/>
                <a:gd name="connsiteX6" fmla="*/ 1507701 w 1789624"/>
                <a:gd name="connsiteY6" fmla="*/ 2657226 h 2957388"/>
                <a:gd name="connsiteX7" fmla="*/ 1652019 w 1789624"/>
                <a:gd name="connsiteY7" fmla="*/ 2258440 h 2957388"/>
                <a:gd name="connsiteX8" fmla="*/ 1789624 w 1789624"/>
                <a:gd name="connsiteY8" fmla="*/ 2655367 h 2957388"/>
                <a:gd name="connsiteX9" fmla="*/ 1212035 w 1789624"/>
                <a:gd name="connsiteY9" fmla="*/ 2957388 h 2957388"/>
                <a:gd name="connsiteX10" fmla="*/ 625939 w 1789624"/>
                <a:gd name="connsiteY10" fmla="*/ 1875416 h 2957388"/>
                <a:gd name="connsiteX11" fmla="*/ 507424 w 1789624"/>
                <a:gd name="connsiteY11" fmla="*/ 274963 h 2957388"/>
                <a:gd name="connsiteX12" fmla="*/ 253486 w 1789624"/>
                <a:gd name="connsiteY12" fmla="*/ 214686 h 2957388"/>
                <a:gd name="connsiteX13" fmla="*/ 289946 w 1789624"/>
                <a:gd name="connsiteY13" fmla="*/ 438150 h 2957388"/>
                <a:gd name="connsiteX0" fmla="*/ 307833 w 1807511"/>
                <a:gd name="connsiteY0" fmla="*/ 465214 h 2984452"/>
                <a:gd name="connsiteX1" fmla="*/ 117333 w 1807511"/>
                <a:gd name="connsiteY1" fmla="*/ 512839 h 2984452"/>
                <a:gd name="connsiteX2" fmla="*/ 17887 w 1807511"/>
                <a:gd name="connsiteY2" fmla="*/ 343612 h 2984452"/>
                <a:gd name="connsiteX3" fmla="*/ 313727 w 1807511"/>
                <a:gd name="connsiteY3" fmla="*/ 27064 h 2984452"/>
                <a:gd name="connsiteX4" fmla="*/ 879963 w 1807511"/>
                <a:gd name="connsiteY4" fmla="*/ 961195 h 2984452"/>
                <a:gd name="connsiteX5" fmla="*/ 1038794 w 1807511"/>
                <a:gd name="connsiteY5" fmla="*/ 2455609 h 2984452"/>
                <a:gd name="connsiteX6" fmla="*/ 1525588 w 1807511"/>
                <a:gd name="connsiteY6" fmla="*/ 2684290 h 2984452"/>
                <a:gd name="connsiteX7" fmla="*/ 1669906 w 1807511"/>
                <a:gd name="connsiteY7" fmla="*/ 2285504 h 2984452"/>
                <a:gd name="connsiteX8" fmla="*/ 1807511 w 1807511"/>
                <a:gd name="connsiteY8" fmla="*/ 2682431 h 2984452"/>
                <a:gd name="connsiteX9" fmla="*/ 1229922 w 1807511"/>
                <a:gd name="connsiteY9" fmla="*/ 2984452 h 2984452"/>
                <a:gd name="connsiteX10" fmla="*/ 643826 w 1807511"/>
                <a:gd name="connsiteY10" fmla="*/ 1902480 h 2984452"/>
                <a:gd name="connsiteX11" fmla="*/ 525311 w 1807511"/>
                <a:gd name="connsiteY11" fmla="*/ 302027 h 2984452"/>
                <a:gd name="connsiteX12" fmla="*/ 271373 w 1807511"/>
                <a:gd name="connsiteY12" fmla="*/ 241750 h 2984452"/>
                <a:gd name="connsiteX13" fmla="*/ 307833 w 1807511"/>
                <a:gd name="connsiteY13" fmla="*/ 465214 h 2984452"/>
                <a:gd name="connsiteX0" fmla="*/ 307833 w 1807511"/>
                <a:gd name="connsiteY0" fmla="*/ 465214 h 2984452"/>
                <a:gd name="connsiteX1" fmla="*/ 17887 w 1807511"/>
                <a:gd name="connsiteY1" fmla="*/ 343612 h 2984452"/>
                <a:gd name="connsiteX2" fmla="*/ 313727 w 1807511"/>
                <a:gd name="connsiteY2" fmla="*/ 27064 h 2984452"/>
                <a:gd name="connsiteX3" fmla="*/ 879963 w 1807511"/>
                <a:gd name="connsiteY3" fmla="*/ 961195 h 2984452"/>
                <a:gd name="connsiteX4" fmla="*/ 1038794 w 1807511"/>
                <a:gd name="connsiteY4" fmla="*/ 2455609 h 2984452"/>
                <a:gd name="connsiteX5" fmla="*/ 1525588 w 1807511"/>
                <a:gd name="connsiteY5" fmla="*/ 2684290 h 2984452"/>
                <a:gd name="connsiteX6" fmla="*/ 1669906 w 1807511"/>
                <a:gd name="connsiteY6" fmla="*/ 2285504 h 2984452"/>
                <a:gd name="connsiteX7" fmla="*/ 1807511 w 1807511"/>
                <a:gd name="connsiteY7" fmla="*/ 2682431 h 2984452"/>
                <a:gd name="connsiteX8" fmla="*/ 1229922 w 1807511"/>
                <a:gd name="connsiteY8" fmla="*/ 2984452 h 2984452"/>
                <a:gd name="connsiteX9" fmla="*/ 643826 w 1807511"/>
                <a:gd name="connsiteY9" fmla="*/ 1902480 h 2984452"/>
                <a:gd name="connsiteX10" fmla="*/ 525311 w 1807511"/>
                <a:gd name="connsiteY10" fmla="*/ 302027 h 2984452"/>
                <a:gd name="connsiteX11" fmla="*/ 271373 w 1807511"/>
                <a:gd name="connsiteY11" fmla="*/ 241750 h 2984452"/>
                <a:gd name="connsiteX12" fmla="*/ 307833 w 1807511"/>
                <a:gd name="connsiteY12" fmla="*/ 465214 h 2984452"/>
                <a:gd name="connsiteX0" fmla="*/ 307833 w 1807511"/>
                <a:gd name="connsiteY0" fmla="*/ 465214 h 2984452"/>
                <a:gd name="connsiteX1" fmla="*/ 17887 w 1807511"/>
                <a:gd name="connsiteY1" fmla="*/ 343612 h 2984452"/>
                <a:gd name="connsiteX2" fmla="*/ 313727 w 1807511"/>
                <a:gd name="connsiteY2" fmla="*/ 27064 h 2984452"/>
                <a:gd name="connsiteX3" fmla="*/ 879963 w 1807511"/>
                <a:gd name="connsiteY3" fmla="*/ 961195 h 2984452"/>
                <a:gd name="connsiteX4" fmla="*/ 1038794 w 1807511"/>
                <a:gd name="connsiteY4" fmla="*/ 2455609 h 2984452"/>
                <a:gd name="connsiteX5" fmla="*/ 1525588 w 1807511"/>
                <a:gd name="connsiteY5" fmla="*/ 2684290 h 2984452"/>
                <a:gd name="connsiteX6" fmla="*/ 1669906 w 1807511"/>
                <a:gd name="connsiteY6" fmla="*/ 2285504 h 2984452"/>
                <a:gd name="connsiteX7" fmla="*/ 1807511 w 1807511"/>
                <a:gd name="connsiteY7" fmla="*/ 2682431 h 2984452"/>
                <a:gd name="connsiteX8" fmla="*/ 1229922 w 1807511"/>
                <a:gd name="connsiteY8" fmla="*/ 2984452 h 2984452"/>
                <a:gd name="connsiteX9" fmla="*/ 643826 w 1807511"/>
                <a:gd name="connsiteY9" fmla="*/ 1902480 h 2984452"/>
                <a:gd name="connsiteX10" fmla="*/ 525311 w 1807511"/>
                <a:gd name="connsiteY10" fmla="*/ 302027 h 2984452"/>
                <a:gd name="connsiteX11" fmla="*/ 271373 w 1807511"/>
                <a:gd name="connsiteY11" fmla="*/ 241750 h 2984452"/>
                <a:gd name="connsiteX12" fmla="*/ 307833 w 1807511"/>
                <a:gd name="connsiteY12" fmla="*/ 465214 h 2984452"/>
                <a:gd name="connsiteX0" fmla="*/ 333632 w 1833310"/>
                <a:gd name="connsiteY0" fmla="*/ 465214 h 2984452"/>
                <a:gd name="connsiteX1" fmla="*/ 43686 w 1833310"/>
                <a:gd name="connsiteY1" fmla="*/ 343612 h 2984452"/>
                <a:gd name="connsiteX2" fmla="*/ 339526 w 1833310"/>
                <a:gd name="connsiteY2" fmla="*/ 27064 h 2984452"/>
                <a:gd name="connsiteX3" fmla="*/ 905762 w 1833310"/>
                <a:gd name="connsiteY3" fmla="*/ 961195 h 2984452"/>
                <a:gd name="connsiteX4" fmla="*/ 1064593 w 1833310"/>
                <a:gd name="connsiteY4" fmla="*/ 2455609 h 2984452"/>
                <a:gd name="connsiteX5" fmla="*/ 1551387 w 1833310"/>
                <a:gd name="connsiteY5" fmla="*/ 2684290 h 2984452"/>
                <a:gd name="connsiteX6" fmla="*/ 1695705 w 1833310"/>
                <a:gd name="connsiteY6" fmla="*/ 2285504 h 2984452"/>
                <a:gd name="connsiteX7" fmla="*/ 1833310 w 1833310"/>
                <a:gd name="connsiteY7" fmla="*/ 2682431 h 2984452"/>
                <a:gd name="connsiteX8" fmla="*/ 1255721 w 1833310"/>
                <a:gd name="connsiteY8" fmla="*/ 2984452 h 2984452"/>
                <a:gd name="connsiteX9" fmla="*/ 669625 w 1833310"/>
                <a:gd name="connsiteY9" fmla="*/ 1902480 h 2984452"/>
                <a:gd name="connsiteX10" fmla="*/ 551110 w 1833310"/>
                <a:gd name="connsiteY10" fmla="*/ 302027 h 2984452"/>
                <a:gd name="connsiteX11" fmla="*/ 297172 w 1833310"/>
                <a:gd name="connsiteY11" fmla="*/ 241750 h 2984452"/>
                <a:gd name="connsiteX12" fmla="*/ 333632 w 1833310"/>
                <a:gd name="connsiteY12" fmla="*/ 465214 h 2984452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523628 w 1805828"/>
                <a:gd name="connsiteY10" fmla="*/ 292488 h 2974913"/>
                <a:gd name="connsiteX11" fmla="*/ 269690 w 1805828"/>
                <a:gd name="connsiteY11" fmla="*/ 232211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523628 w 1805828"/>
                <a:gd name="connsiteY10" fmla="*/ 292488 h 2974913"/>
                <a:gd name="connsiteX11" fmla="*/ 269690 w 1805828"/>
                <a:gd name="connsiteY11" fmla="*/ 232211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269690 w 1805828"/>
                <a:gd name="connsiteY11" fmla="*/ 232211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269690 w 1805828"/>
                <a:gd name="connsiteY11" fmla="*/ 232211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269690 w 1805828"/>
                <a:gd name="connsiteY11" fmla="*/ 232211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324543 w 1805828"/>
                <a:gd name="connsiteY11" fmla="*/ 134982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324543 w 1805828"/>
                <a:gd name="connsiteY11" fmla="*/ 134982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297338 w 1805828"/>
                <a:gd name="connsiteY11" fmla="*/ 228495 h 2974913"/>
                <a:gd name="connsiteX12" fmla="*/ 306150 w 1805828"/>
                <a:gd name="connsiteY12" fmla="*/ 455675 h 2974913"/>
                <a:gd name="connsiteX0" fmla="*/ 306150 w 1805828"/>
                <a:gd name="connsiteY0" fmla="*/ 467071 h 2986309"/>
                <a:gd name="connsiteX1" fmla="*/ 16204 w 1805828"/>
                <a:gd name="connsiteY1" fmla="*/ 345469 h 2986309"/>
                <a:gd name="connsiteX2" fmla="*/ 403368 w 1805828"/>
                <a:gd name="connsiteY2" fmla="*/ 38461 h 2986309"/>
                <a:gd name="connsiteX3" fmla="*/ 878280 w 1805828"/>
                <a:gd name="connsiteY3" fmla="*/ 963052 h 2986309"/>
                <a:gd name="connsiteX4" fmla="*/ 1037111 w 1805828"/>
                <a:gd name="connsiteY4" fmla="*/ 2457466 h 2986309"/>
                <a:gd name="connsiteX5" fmla="*/ 1523905 w 1805828"/>
                <a:gd name="connsiteY5" fmla="*/ 2686147 h 2986309"/>
                <a:gd name="connsiteX6" fmla="*/ 1668223 w 1805828"/>
                <a:gd name="connsiteY6" fmla="*/ 2287361 h 2986309"/>
                <a:gd name="connsiteX7" fmla="*/ 1805828 w 1805828"/>
                <a:gd name="connsiteY7" fmla="*/ 2684288 h 2986309"/>
                <a:gd name="connsiteX8" fmla="*/ 1228239 w 1805828"/>
                <a:gd name="connsiteY8" fmla="*/ 2986309 h 2986309"/>
                <a:gd name="connsiteX9" fmla="*/ 642143 w 1805828"/>
                <a:gd name="connsiteY9" fmla="*/ 1904337 h 2986309"/>
                <a:gd name="connsiteX10" fmla="*/ 671270 w 1805828"/>
                <a:gd name="connsiteY10" fmla="*/ 673973 h 2986309"/>
                <a:gd name="connsiteX11" fmla="*/ 297338 w 1805828"/>
                <a:gd name="connsiteY11" fmla="*/ 239891 h 2986309"/>
                <a:gd name="connsiteX12" fmla="*/ 306150 w 1805828"/>
                <a:gd name="connsiteY12" fmla="*/ 467071 h 2986309"/>
                <a:gd name="connsiteX0" fmla="*/ 235127 w 1820031"/>
                <a:gd name="connsiteY0" fmla="*/ 501456 h 2986309"/>
                <a:gd name="connsiteX1" fmla="*/ 30407 w 1820031"/>
                <a:gd name="connsiteY1" fmla="*/ 345469 h 2986309"/>
                <a:gd name="connsiteX2" fmla="*/ 417571 w 1820031"/>
                <a:gd name="connsiteY2" fmla="*/ 38461 h 2986309"/>
                <a:gd name="connsiteX3" fmla="*/ 892483 w 1820031"/>
                <a:gd name="connsiteY3" fmla="*/ 963052 h 2986309"/>
                <a:gd name="connsiteX4" fmla="*/ 1051314 w 1820031"/>
                <a:gd name="connsiteY4" fmla="*/ 2457466 h 2986309"/>
                <a:gd name="connsiteX5" fmla="*/ 1538108 w 1820031"/>
                <a:gd name="connsiteY5" fmla="*/ 2686147 h 2986309"/>
                <a:gd name="connsiteX6" fmla="*/ 1682426 w 1820031"/>
                <a:gd name="connsiteY6" fmla="*/ 2287361 h 2986309"/>
                <a:gd name="connsiteX7" fmla="*/ 1820031 w 1820031"/>
                <a:gd name="connsiteY7" fmla="*/ 2684288 h 2986309"/>
                <a:gd name="connsiteX8" fmla="*/ 1242442 w 1820031"/>
                <a:gd name="connsiteY8" fmla="*/ 2986309 h 2986309"/>
                <a:gd name="connsiteX9" fmla="*/ 656346 w 1820031"/>
                <a:gd name="connsiteY9" fmla="*/ 1904337 h 2986309"/>
                <a:gd name="connsiteX10" fmla="*/ 685473 w 1820031"/>
                <a:gd name="connsiteY10" fmla="*/ 673973 h 2986309"/>
                <a:gd name="connsiteX11" fmla="*/ 311541 w 1820031"/>
                <a:gd name="connsiteY11" fmla="*/ 239891 h 2986309"/>
                <a:gd name="connsiteX12" fmla="*/ 235127 w 1820031"/>
                <a:gd name="connsiteY12" fmla="*/ 501456 h 2986309"/>
                <a:gd name="connsiteX0" fmla="*/ 205892 w 1790796"/>
                <a:gd name="connsiteY0" fmla="*/ 574184 h 3059037"/>
                <a:gd name="connsiteX1" fmla="*/ 30408 w 1790796"/>
                <a:gd name="connsiteY1" fmla="*/ 368652 h 3059037"/>
                <a:gd name="connsiteX2" fmla="*/ 388336 w 1790796"/>
                <a:gd name="connsiteY2" fmla="*/ 111189 h 3059037"/>
                <a:gd name="connsiteX3" fmla="*/ 863248 w 1790796"/>
                <a:gd name="connsiteY3" fmla="*/ 1035780 h 3059037"/>
                <a:gd name="connsiteX4" fmla="*/ 1022079 w 1790796"/>
                <a:gd name="connsiteY4" fmla="*/ 2530194 h 3059037"/>
                <a:gd name="connsiteX5" fmla="*/ 1508873 w 1790796"/>
                <a:gd name="connsiteY5" fmla="*/ 2758875 h 3059037"/>
                <a:gd name="connsiteX6" fmla="*/ 1653191 w 1790796"/>
                <a:gd name="connsiteY6" fmla="*/ 2360089 h 3059037"/>
                <a:gd name="connsiteX7" fmla="*/ 1790796 w 1790796"/>
                <a:gd name="connsiteY7" fmla="*/ 2757016 h 3059037"/>
                <a:gd name="connsiteX8" fmla="*/ 1213207 w 1790796"/>
                <a:gd name="connsiteY8" fmla="*/ 3059037 h 3059037"/>
                <a:gd name="connsiteX9" fmla="*/ 627111 w 1790796"/>
                <a:gd name="connsiteY9" fmla="*/ 1977065 h 3059037"/>
                <a:gd name="connsiteX10" fmla="*/ 656238 w 1790796"/>
                <a:gd name="connsiteY10" fmla="*/ 746701 h 3059037"/>
                <a:gd name="connsiteX11" fmla="*/ 282306 w 1790796"/>
                <a:gd name="connsiteY11" fmla="*/ 312619 h 3059037"/>
                <a:gd name="connsiteX12" fmla="*/ 205892 w 1790796"/>
                <a:gd name="connsiteY12" fmla="*/ 574184 h 3059037"/>
                <a:gd name="connsiteX0" fmla="*/ 187657 w 1772561"/>
                <a:gd name="connsiteY0" fmla="*/ 574184 h 3059037"/>
                <a:gd name="connsiteX1" fmla="*/ 12173 w 1772561"/>
                <a:gd name="connsiteY1" fmla="*/ 368652 h 3059037"/>
                <a:gd name="connsiteX2" fmla="*/ 370101 w 1772561"/>
                <a:gd name="connsiteY2" fmla="*/ 111189 h 3059037"/>
                <a:gd name="connsiteX3" fmla="*/ 845013 w 1772561"/>
                <a:gd name="connsiteY3" fmla="*/ 1035780 h 3059037"/>
                <a:gd name="connsiteX4" fmla="*/ 1003844 w 1772561"/>
                <a:gd name="connsiteY4" fmla="*/ 2530194 h 3059037"/>
                <a:gd name="connsiteX5" fmla="*/ 1490638 w 1772561"/>
                <a:gd name="connsiteY5" fmla="*/ 2758875 h 3059037"/>
                <a:gd name="connsiteX6" fmla="*/ 1634956 w 1772561"/>
                <a:gd name="connsiteY6" fmla="*/ 2360089 h 3059037"/>
                <a:gd name="connsiteX7" fmla="*/ 1772561 w 1772561"/>
                <a:gd name="connsiteY7" fmla="*/ 2757016 h 3059037"/>
                <a:gd name="connsiteX8" fmla="*/ 1194972 w 1772561"/>
                <a:gd name="connsiteY8" fmla="*/ 3059037 h 3059037"/>
                <a:gd name="connsiteX9" fmla="*/ 608876 w 1772561"/>
                <a:gd name="connsiteY9" fmla="*/ 1977065 h 3059037"/>
                <a:gd name="connsiteX10" fmla="*/ 638003 w 1772561"/>
                <a:gd name="connsiteY10" fmla="*/ 746701 h 3059037"/>
                <a:gd name="connsiteX11" fmla="*/ 264071 w 1772561"/>
                <a:gd name="connsiteY11" fmla="*/ 312619 h 3059037"/>
                <a:gd name="connsiteX12" fmla="*/ 187657 w 1772561"/>
                <a:gd name="connsiteY12" fmla="*/ 574184 h 3059037"/>
                <a:gd name="connsiteX0" fmla="*/ 222631 w 1807535"/>
                <a:gd name="connsiteY0" fmla="*/ 537744 h 3022597"/>
                <a:gd name="connsiteX1" fmla="*/ 47147 w 1807535"/>
                <a:gd name="connsiteY1" fmla="*/ 332212 h 3022597"/>
                <a:gd name="connsiteX2" fmla="*/ 505515 w 1807535"/>
                <a:gd name="connsiteY2" fmla="*/ 111187 h 3022597"/>
                <a:gd name="connsiteX3" fmla="*/ 879987 w 1807535"/>
                <a:gd name="connsiteY3" fmla="*/ 999340 h 3022597"/>
                <a:gd name="connsiteX4" fmla="*/ 1038818 w 1807535"/>
                <a:gd name="connsiteY4" fmla="*/ 2493754 h 3022597"/>
                <a:gd name="connsiteX5" fmla="*/ 1525612 w 1807535"/>
                <a:gd name="connsiteY5" fmla="*/ 2722435 h 3022597"/>
                <a:gd name="connsiteX6" fmla="*/ 1669930 w 1807535"/>
                <a:gd name="connsiteY6" fmla="*/ 2323649 h 3022597"/>
                <a:gd name="connsiteX7" fmla="*/ 1807535 w 1807535"/>
                <a:gd name="connsiteY7" fmla="*/ 2720576 h 3022597"/>
                <a:gd name="connsiteX8" fmla="*/ 1229946 w 1807535"/>
                <a:gd name="connsiteY8" fmla="*/ 3022597 h 3022597"/>
                <a:gd name="connsiteX9" fmla="*/ 643850 w 1807535"/>
                <a:gd name="connsiteY9" fmla="*/ 1940625 h 3022597"/>
                <a:gd name="connsiteX10" fmla="*/ 672977 w 1807535"/>
                <a:gd name="connsiteY10" fmla="*/ 710261 h 3022597"/>
                <a:gd name="connsiteX11" fmla="*/ 299045 w 1807535"/>
                <a:gd name="connsiteY11" fmla="*/ 276179 h 3022597"/>
                <a:gd name="connsiteX12" fmla="*/ 222631 w 1807535"/>
                <a:gd name="connsiteY12" fmla="*/ 537744 h 3022597"/>
                <a:gd name="connsiteX0" fmla="*/ 222631 w 1807535"/>
                <a:gd name="connsiteY0" fmla="*/ 526351 h 3011204"/>
                <a:gd name="connsiteX1" fmla="*/ 47147 w 1807535"/>
                <a:gd name="connsiteY1" fmla="*/ 320819 h 3011204"/>
                <a:gd name="connsiteX2" fmla="*/ 505515 w 1807535"/>
                <a:gd name="connsiteY2" fmla="*/ 99794 h 3011204"/>
                <a:gd name="connsiteX3" fmla="*/ 879987 w 1807535"/>
                <a:gd name="connsiteY3" fmla="*/ 987947 h 3011204"/>
                <a:gd name="connsiteX4" fmla="*/ 1038818 w 1807535"/>
                <a:gd name="connsiteY4" fmla="*/ 2482361 h 3011204"/>
                <a:gd name="connsiteX5" fmla="*/ 1525612 w 1807535"/>
                <a:gd name="connsiteY5" fmla="*/ 2711042 h 3011204"/>
                <a:gd name="connsiteX6" fmla="*/ 1669930 w 1807535"/>
                <a:gd name="connsiteY6" fmla="*/ 2312256 h 3011204"/>
                <a:gd name="connsiteX7" fmla="*/ 1807535 w 1807535"/>
                <a:gd name="connsiteY7" fmla="*/ 2709183 h 3011204"/>
                <a:gd name="connsiteX8" fmla="*/ 1229946 w 1807535"/>
                <a:gd name="connsiteY8" fmla="*/ 3011204 h 3011204"/>
                <a:gd name="connsiteX9" fmla="*/ 643850 w 1807535"/>
                <a:gd name="connsiteY9" fmla="*/ 1929232 h 3011204"/>
                <a:gd name="connsiteX10" fmla="*/ 672977 w 1807535"/>
                <a:gd name="connsiteY10" fmla="*/ 698868 h 3011204"/>
                <a:gd name="connsiteX11" fmla="*/ 299045 w 1807535"/>
                <a:gd name="connsiteY11" fmla="*/ 264786 h 3011204"/>
                <a:gd name="connsiteX12" fmla="*/ 222631 w 1807535"/>
                <a:gd name="connsiteY12" fmla="*/ 526351 h 3011204"/>
                <a:gd name="connsiteX0" fmla="*/ 222631 w 1807535"/>
                <a:gd name="connsiteY0" fmla="*/ 572177 h 3057030"/>
                <a:gd name="connsiteX1" fmla="*/ 47147 w 1807535"/>
                <a:gd name="connsiteY1" fmla="*/ 366645 h 3057030"/>
                <a:gd name="connsiteX2" fmla="*/ 505515 w 1807535"/>
                <a:gd name="connsiteY2" fmla="*/ 145620 h 3057030"/>
                <a:gd name="connsiteX3" fmla="*/ 879987 w 1807535"/>
                <a:gd name="connsiteY3" fmla="*/ 1033773 h 3057030"/>
                <a:gd name="connsiteX4" fmla="*/ 1038818 w 1807535"/>
                <a:gd name="connsiteY4" fmla="*/ 2528187 h 3057030"/>
                <a:gd name="connsiteX5" fmla="*/ 1525612 w 1807535"/>
                <a:gd name="connsiteY5" fmla="*/ 2756868 h 3057030"/>
                <a:gd name="connsiteX6" fmla="*/ 1669930 w 1807535"/>
                <a:gd name="connsiteY6" fmla="*/ 2358082 h 3057030"/>
                <a:gd name="connsiteX7" fmla="*/ 1807535 w 1807535"/>
                <a:gd name="connsiteY7" fmla="*/ 2755009 h 3057030"/>
                <a:gd name="connsiteX8" fmla="*/ 1229946 w 1807535"/>
                <a:gd name="connsiteY8" fmla="*/ 3057030 h 3057030"/>
                <a:gd name="connsiteX9" fmla="*/ 643850 w 1807535"/>
                <a:gd name="connsiteY9" fmla="*/ 1975058 h 3057030"/>
                <a:gd name="connsiteX10" fmla="*/ 672977 w 1807535"/>
                <a:gd name="connsiteY10" fmla="*/ 744694 h 3057030"/>
                <a:gd name="connsiteX11" fmla="*/ 299045 w 1807535"/>
                <a:gd name="connsiteY11" fmla="*/ 310612 h 3057030"/>
                <a:gd name="connsiteX12" fmla="*/ 222631 w 1807535"/>
                <a:gd name="connsiteY12" fmla="*/ 572177 h 3057030"/>
                <a:gd name="connsiteX0" fmla="*/ 222631 w 1807535"/>
                <a:gd name="connsiteY0" fmla="*/ 589393 h 3074246"/>
                <a:gd name="connsiteX1" fmla="*/ 47147 w 1807535"/>
                <a:gd name="connsiteY1" fmla="*/ 383861 h 3074246"/>
                <a:gd name="connsiteX2" fmla="*/ 505515 w 1807535"/>
                <a:gd name="connsiteY2" fmla="*/ 162836 h 3074246"/>
                <a:gd name="connsiteX3" fmla="*/ 879987 w 1807535"/>
                <a:gd name="connsiteY3" fmla="*/ 1050989 h 3074246"/>
                <a:gd name="connsiteX4" fmla="*/ 1038818 w 1807535"/>
                <a:gd name="connsiteY4" fmla="*/ 2545403 h 3074246"/>
                <a:gd name="connsiteX5" fmla="*/ 1525612 w 1807535"/>
                <a:gd name="connsiteY5" fmla="*/ 2774084 h 3074246"/>
                <a:gd name="connsiteX6" fmla="*/ 1669930 w 1807535"/>
                <a:gd name="connsiteY6" fmla="*/ 2375298 h 3074246"/>
                <a:gd name="connsiteX7" fmla="*/ 1807535 w 1807535"/>
                <a:gd name="connsiteY7" fmla="*/ 2772225 h 3074246"/>
                <a:gd name="connsiteX8" fmla="*/ 1229946 w 1807535"/>
                <a:gd name="connsiteY8" fmla="*/ 3074246 h 3074246"/>
                <a:gd name="connsiteX9" fmla="*/ 643850 w 1807535"/>
                <a:gd name="connsiteY9" fmla="*/ 1992274 h 3074246"/>
                <a:gd name="connsiteX10" fmla="*/ 672977 w 1807535"/>
                <a:gd name="connsiteY10" fmla="*/ 761910 h 3074246"/>
                <a:gd name="connsiteX11" fmla="*/ 299045 w 1807535"/>
                <a:gd name="connsiteY11" fmla="*/ 327828 h 3074246"/>
                <a:gd name="connsiteX12" fmla="*/ 222631 w 1807535"/>
                <a:gd name="connsiteY12" fmla="*/ 589393 h 3074246"/>
                <a:gd name="connsiteX0" fmla="*/ 184542 w 1769446"/>
                <a:gd name="connsiteY0" fmla="*/ 589393 h 3074246"/>
                <a:gd name="connsiteX1" fmla="*/ 9058 w 1769446"/>
                <a:gd name="connsiteY1" fmla="*/ 383861 h 3074246"/>
                <a:gd name="connsiteX2" fmla="*/ 467426 w 1769446"/>
                <a:gd name="connsiteY2" fmla="*/ 162836 h 3074246"/>
                <a:gd name="connsiteX3" fmla="*/ 841898 w 1769446"/>
                <a:gd name="connsiteY3" fmla="*/ 1050989 h 3074246"/>
                <a:gd name="connsiteX4" fmla="*/ 1000729 w 1769446"/>
                <a:gd name="connsiteY4" fmla="*/ 2545403 h 3074246"/>
                <a:gd name="connsiteX5" fmla="*/ 1487523 w 1769446"/>
                <a:gd name="connsiteY5" fmla="*/ 2774084 h 3074246"/>
                <a:gd name="connsiteX6" fmla="*/ 1631841 w 1769446"/>
                <a:gd name="connsiteY6" fmla="*/ 2375298 h 3074246"/>
                <a:gd name="connsiteX7" fmla="*/ 1769446 w 1769446"/>
                <a:gd name="connsiteY7" fmla="*/ 2772225 h 3074246"/>
                <a:gd name="connsiteX8" fmla="*/ 1191857 w 1769446"/>
                <a:gd name="connsiteY8" fmla="*/ 3074246 h 3074246"/>
                <a:gd name="connsiteX9" fmla="*/ 605761 w 1769446"/>
                <a:gd name="connsiteY9" fmla="*/ 1992274 h 3074246"/>
                <a:gd name="connsiteX10" fmla="*/ 634888 w 1769446"/>
                <a:gd name="connsiteY10" fmla="*/ 761910 h 3074246"/>
                <a:gd name="connsiteX11" fmla="*/ 260956 w 1769446"/>
                <a:gd name="connsiteY11" fmla="*/ 327828 h 3074246"/>
                <a:gd name="connsiteX12" fmla="*/ 184542 w 1769446"/>
                <a:gd name="connsiteY12" fmla="*/ 589393 h 3074246"/>
                <a:gd name="connsiteX0" fmla="*/ 184542 w 1769446"/>
                <a:gd name="connsiteY0" fmla="*/ 589393 h 3074246"/>
                <a:gd name="connsiteX1" fmla="*/ 9058 w 1769446"/>
                <a:gd name="connsiteY1" fmla="*/ 383861 h 3074246"/>
                <a:gd name="connsiteX2" fmla="*/ 467426 w 1769446"/>
                <a:gd name="connsiteY2" fmla="*/ 162836 h 3074246"/>
                <a:gd name="connsiteX3" fmla="*/ 841898 w 1769446"/>
                <a:gd name="connsiteY3" fmla="*/ 1050989 h 3074246"/>
                <a:gd name="connsiteX4" fmla="*/ 1000729 w 1769446"/>
                <a:gd name="connsiteY4" fmla="*/ 2545403 h 3074246"/>
                <a:gd name="connsiteX5" fmla="*/ 1487523 w 1769446"/>
                <a:gd name="connsiteY5" fmla="*/ 2774084 h 3074246"/>
                <a:gd name="connsiteX6" fmla="*/ 1631841 w 1769446"/>
                <a:gd name="connsiteY6" fmla="*/ 2375298 h 3074246"/>
                <a:gd name="connsiteX7" fmla="*/ 1769446 w 1769446"/>
                <a:gd name="connsiteY7" fmla="*/ 2772225 h 3074246"/>
                <a:gd name="connsiteX8" fmla="*/ 1191857 w 1769446"/>
                <a:gd name="connsiteY8" fmla="*/ 3074246 h 3074246"/>
                <a:gd name="connsiteX9" fmla="*/ 605761 w 1769446"/>
                <a:gd name="connsiteY9" fmla="*/ 1992274 h 3074246"/>
                <a:gd name="connsiteX10" fmla="*/ 634888 w 1769446"/>
                <a:gd name="connsiteY10" fmla="*/ 761910 h 3074246"/>
                <a:gd name="connsiteX11" fmla="*/ 260956 w 1769446"/>
                <a:gd name="connsiteY11" fmla="*/ 327828 h 3074246"/>
                <a:gd name="connsiteX12" fmla="*/ 184542 w 1769446"/>
                <a:gd name="connsiteY12" fmla="*/ 589393 h 3074246"/>
                <a:gd name="connsiteX0" fmla="*/ 184542 w 1769446"/>
                <a:gd name="connsiteY0" fmla="*/ 589393 h 3074246"/>
                <a:gd name="connsiteX1" fmla="*/ 9058 w 1769446"/>
                <a:gd name="connsiteY1" fmla="*/ 383861 h 3074246"/>
                <a:gd name="connsiteX2" fmla="*/ 467426 w 1769446"/>
                <a:gd name="connsiteY2" fmla="*/ 162836 h 3074246"/>
                <a:gd name="connsiteX3" fmla="*/ 841898 w 1769446"/>
                <a:gd name="connsiteY3" fmla="*/ 1050989 h 3074246"/>
                <a:gd name="connsiteX4" fmla="*/ 1000729 w 1769446"/>
                <a:gd name="connsiteY4" fmla="*/ 2545403 h 3074246"/>
                <a:gd name="connsiteX5" fmla="*/ 1487523 w 1769446"/>
                <a:gd name="connsiteY5" fmla="*/ 2774084 h 3074246"/>
                <a:gd name="connsiteX6" fmla="*/ 1631841 w 1769446"/>
                <a:gd name="connsiteY6" fmla="*/ 2375298 h 3074246"/>
                <a:gd name="connsiteX7" fmla="*/ 1769446 w 1769446"/>
                <a:gd name="connsiteY7" fmla="*/ 2772225 h 3074246"/>
                <a:gd name="connsiteX8" fmla="*/ 1191857 w 1769446"/>
                <a:gd name="connsiteY8" fmla="*/ 3074246 h 3074246"/>
                <a:gd name="connsiteX9" fmla="*/ 605761 w 1769446"/>
                <a:gd name="connsiteY9" fmla="*/ 1992274 h 3074246"/>
                <a:gd name="connsiteX10" fmla="*/ 634888 w 1769446"/>
                <a:gd name="connsiteY10" fmla="*/ 761910 h 3074246"/>
                <a:gd name="connsiteX11" fmla="*/ 260956 w 1769446"/>
                <a:gd name="connsiteY11" fmla="*/ 327828 h 3074246"/>
                <a:gd name="connsiteX12" fmla="*/ 184542 w 1769446"/>
                <a:gd name="connsiteY12" fmla="*/ 589393 h 3074246"/>
                <a:gd name="connsiteX0" fmla="*/ 184542 w 1769446"/>
                <a:gd name="connsiteY0" fmla="*/ 540923 h 3025776"/>
                <a:gd name="connsiteX1" fmla="*/ 9058 w 1769446"/>
                <a:gd name="connsiteY1" fmla="*/ 335391 h 3025776"/>
                <a:gd name="connsiteX2" fmla="*/ 467426 w 1769446"/>
                <a:gd name="connsiteY2" fmla="*/ 114366 h 3025776"/>
                <a:gd name="connsiteX3" fmla="*/ 887486 w 1769446"/>
                <a:gd name="connsiteY3" fmla="*/ 1021595 h 3025776"/>
                <a:gd name="connsiteX4" fmla="*/ 1000729 w 1769446"/>
                <a:gd name="connsiteY4" fmla="*/ 2496933 h 3025776"/>
                <a:gd name="connsiteX5" fmla="*/ 1487523 w 1769446"/>
                <a:gd name="connsiteY5" fmla="*/ 2725614 h 3025776"/>
                <a:gd name="connsiteX6" fmla="*/ 1631841 w 1769446"/>
                <a:gd name="connsiteY6" fmla="*/ 2326828 h 3025776"/>
                <a:gd name="connsiteX7" fmla="*/ 1769446 w 1769446"/>
                <a:gd name="connsiteY7" fmla="*/ 2723755 h 3025776"/>
                <a:gd name="connsiteX8" fmla="*/ 1191857 w 1769446"/>
                <a:gd name="connsiteY8" fmla="*/ 3025776 h 3025776"/>
                <a:gd name="connsiteX9" fmla="*/ 605761 w 1769446"/>
                <a:gd name="connsiteY9" fmla="*/ 1943804 h 3025776"/>
                <a:gd name="connsiteX10" fmla="*/ 634888 w 1769446"/>
                <a:gd name="connsiteY10" fmla="*/ 713440 h 3025776"/>
                <a:gd name="connsiteX11" fmla="*/ 260956 w 1769446"/>
                <a:gd name="connsiteY11" fmla="*/ 279358 h 3025776"/>
                <a:gd name="connsiteX12" fmla="*/ 184542 w 1769446"/>
                <a:gd name="connsiteY12" fmla="*/ 540923 h 3025776"/>
                <a:gd name="connsiteX0" fmla="*/ 184542 w 1769446"/>
                <a:gd name="connsiteY0" fmla="*/ 501456 h 2986309"/>
                <a:gd name="connsiteX1" fmla="*/ 9058 w 1769446"/>
                <a:gd name="connsiteY1" fmla="*/ 295924 h 2986309"/>
                <a:gd name="connsiteX2" fmla="*/ 467426 w 1769446"/>
                <a:gd name="connsiteY2" fmla="*/ 74899 h 2986309"/>
                <a:gd name="connsiteX3" fmla="*/ 887486 w 1769446"/>
                <a:gd name="connsiteY3" fmla="*/ 982128 h 2986309"/>
                <a:gd name="connsiteX4" fmla="*/ 1000729 w 1769446"/>
                <a:gd name="connsiteY4" fmla="*/ 2457466 h 2986309"/>
                <a:gd name="connsiteX5" fmla="*/ 1487523 w 1769446"/>
                <a:gd name="connsiteY5" fmla="*/ 2686147 h 2986309"/>
                <a:gd name="connsiteX6" fmla="*/ 1631841 w 1769446"/>
                <a:gd name="connsiteY6" fmla="*/ 2287361 h 2986309"/>
                <a:gd name="connsiteX7" fmla="*/ 1769446 w 1769446"/>
                <a:gd name="connsiteY7" fmla="*/ 2684288 h 2986309"/>
                <a:gd name="connsiteX8" fmla="*/ 1191857 w 1769446"/>
                <a:gd name="connsiteY8" fmla="*/ 2986309 h 2986309"/>
                <a:gd name="connsiteX9" fmla="*/ 605761 w 1769446"/>
                <a:gd name="connsiteY9" fmla="*/ 1904337 h 2986309"/>
                <a:gd name="connsiteX10" fmla="*/ 634888 w 1769446"/>
                <a:gd name="connsiteY10" fmla="*/ 673973 h 2986309"/>
                <a:gd name="connsiteX11" fmla="*/ 260956 w 1769446"/>
                <a:gd name="connsiteY11" fmla="*/ 239891 h 2986309"/>
                <a:gd name="connsiteX12" fmla="*/ 184542 w 1769446"/>
                <a:gd name="connsiteY12" fmla="*/ 501456 h 2986309"/>
                <a:gd name="connsiteX0" fmla="*/ 196776 w 1781680"/>
                <a:gd name="connsiteY0" fmla="*/ 501456 h 2986309"/>
                <a:gd name="connsiteX1" fmla="*/ 21292 w 1781680"/>
                <a:gd name="connsiteY1" fmla="*/ 295924 h 2986309"/>
                <a:gd name="connsiteX2" fmla="*/ 479660 w 1781680"/>
                <a:gd name="connsiteY2" fmla="*/ 74899 h 2986309"/>
                <a:gd name="connsiteX3" fmla="*/ 899720 w 1781680"/>
                <a:gd name="connsiteY3" fmla="*/ 982128 h 2986309"/>
                <a:gd name="connsiteX4" fmla="*/ 1012963 w 1781680"/>
                <a:gd name="connsiteY4" fmla="*/ 2457466 h 2986309"/>
                <a:gd name="connsiteX5" fmla="*/ 1499757 w 1781680"/>
                <a:gd name="connsiteY5" fmla="*/ 2686147 h 2986309"/>
                <a:gd name="connsiteX6" fmla="*/ 1644075 w 1781680"/>
                <a:gd name="connsiteY6" fmla="*/ 2287361 h 2986309"/>
                <a:gd name="connsiteX7" fmla="*/ 1781680 w 1781680"/>
                <a:gd name="connsiteY7" fmla="*/ 2684288 h 2986309"/>
                <a:gd name="connsiteX8" fmla="*/ 1204091 w 1781680"/>
                <a:gd name="connsiteY8" fmla="*/ 2986309 h 2986309"/>
                <a:gd name="connsiteX9" fmla="*/ 617995 w 1781680"/>
                <a:gd name="connsiteY9" fmla="*/ 1904337 h 2986309"/>
                <a:gd name="connsiteX10" fmla="*/ 647122 w 1781680"/>
                <a:gd name="connsiteY10" fmla="*/ 673973 h 2986309"/>
                <a:gd name="connsiteX11" fmla="*/ 273190 w 1781680"/>
                <a:gd name="connsiteY11" fmla="*/ 239891 h 2986309"/>
                <a:gd name="connsiteX12" fmla="*/ 196776 w 1781680"/>
                <a:gd name="connsiteY12" fmla="*/ 501456 h 2986309"/>
                <a:gd name="connsiteX0" fmla="*/ 196776 w 1781680"/>
                <a:gd name="connsiteY0" fmla="*/ 501456 h 2986309"/>
                <a:gd name="connsiteX1" fmla="*/ 21292 w 1781680"/>
                <a:gd name="connsiteY1" fmla="*/ 295924 h 2986309"/>
                <a:gd name="connsiteX2" fmla="*/ 479660 w 1781680"/>
                <a:gd name="connsiteY2" fmla="*/ 74899 h 2986309"/>
                <a:gd name="connsiteX3" fmla="*/ 899720 w 1781680"/>
                <a:gd name="connsiteY3" fmla="*/ 982128 h 2986309"/>
                <a:gd name="connsiteX4" fmla="*/ 1012963 w 1781680"/>
                <a:gd name="connsiteY4" fmla="*/ 2457466 h 2986309"/>
                <a:gd name="connsiteX5" fmla="*/ 1499757 w 1781680"/>
                <a:gd name="connsiteY5" fmla="*/ 2686147 h 2986309"/>
                <a:gd name="connsiteX6" fmla="*/ 1644075 w 1781680"/>
                <a:gd name="connsiteY6" fmla="*/ 2287361 h 2986309"/>
                <a:gd name="connsiteX7" fmla="*/ 1781680 w 1781680"/>
                <a:gd name="connsiteY7" fmla="*/ 2684288 h 2986309"/>
                <a:gd name="connsiteX8" fmla="*/ 1204091 w 1781680"/>
                <a:gd name="connsiteY8" fmla="*/ 2986309 h 2986309"/>
                <a:gd name="connsiteX9" fmla="*/ 617995 w 1781680"/>
                <a:gd name="connsiteY9" fmla="*/ 1904337 h 2986309"/>
                <a:gd name="connsiteX10" fmla="*/ 647122 w 1781680"/>
                <a:gd name="connsiteY10" fmla="*/ 673973 h 2986309"/>
                <a:gd name="connsiteX11" fmla="*/ 273190 w 1781680"/>
                <a:gd name="connsiteY11" fmla="*/ 239891 h 2986309"/>
                <a:gd name="connsiteX12" fmla="*/ 196776 w 1781680"/>
                <a:gd name="connsiteY12" fmla="*/ 501456 h 2986309"/>
                <a:gd name="connsiteX0" fmla="*/ 196776 w 1781680"/>
                <a:gd name="connsiteY0" fmla="*/ 501456 h 3105664"/>
                <a:gd name="connsiteX1" fmla="*/ 21292 w 1781680"/>
                <a:gd name="connsiteY1" fmla="*/ 295924 h 3105664"/>
                <a:gd name="connsiteX2" fmla="*/ 479660 w 1781680"/>
                <a:gd name="connsiteY2" fmla="*/ 74899 h 3105664"/>
                <a:gd name="connsiteX3" fmla="*/ 899720 w 1781680"/>
                <a:gd name="connsiteY3" fmla="*/ 982128 h 3105664"/>
                <a:gd name="connsiteX4" fmla="*/ 1012963 w 1781680"/>
                <a:gd name="connsiteY4" fmla="*/ 2457466 h 3105664"/>
                <a:gd name="connsiteX5" fmla="*/ 1499757 w 1781680"/>
                <a:gd name="connsiteY5" fmla="*/ 2686147 h 3105664"/>
                <a:gd name="connsiteX6" fmla="*/ 1644075 w 1781680"/>
                <a:gd name="connsiteY6" fmla="*/ 2287361 h 3105664"/>
                <a:gd name="connsiteX7" fmla="*/ 1781680 w 1781680"/>
                <a:gd name="connsiteY7" fmla="*/ 2684288 h 3105664"/>
                <a:gd name="connsiteX8" fmla="*/ 1204091 w 1781680"/>
                <a:gd name="connsiteY8" fmla="*/ 2986309 h 3105664"/>
                <a:gd name="connsiteX9" fmla="*/ 617995 w 1781680"/>
                <a:gd name="connsiteY9" fmla="*/ 1904337 h 3105664"/>
                <a:gd name="connsiteX10" fmla="*/ 647122 w 1781680"/>
                <a:gd name="connsiteY10" fmla="*/ 673973 h 3105664"/>
                <a:gd name="connsiteX11" fmla="*/ 273190 w 1781680"/>
                <a:gd name="connsiteY11" fmla="*/ 239891 h 3105664"/>
                <a:gd name="connsiteX12" fmla="*/ 196776 w 1781680"/>
                <a:gd name="connsiteY12" fmla="*/ 501456 h 3105664"/>
                <a:gd name="connsiteX0" fmla="*/ 196776 w 1781680"/>
                <a:gd name="connsiteY0" fmla="*/ 501456 h 3105664"/>
                <a:gd name="connsiteX1" fmla="*/ 21292 w 1781680"/>
                <a:gd name="connsiteY1" fmla="*/ 295924 h 3105664"/>
                <a:gd name="connsiteX2" fmla="*/ 479660 w 1781680"/>
                <a:gd name="connsiteY2" fmla="*/ 74899 h 3105664"/>
                <a:gd name="connsiteX3" fmla="*/ 899720 w 1781680"/>
                <a:gd name="connsiteY3" fmla="*/ 982128 h 3105664"/>
                <a:gd name="connsiteX4" fmla="*/ 1012963 w 1781680"/>
                <a:gd name="connsiteY4" fmla="*/ 2457466 h 3105664"/>
                <a:gd name="connsiteX5" fmla="*/ 1499757 w 1781680"/>
                <a:gd name="connsiteY5" fmla="*/ 2686147 h 3105664"/>
                <a:gd name="connsiteX6" fmla="*/ 1644075 w 1781680"/>
                <a:gd name="connsiteY6" fmla="*/ 2287361 h 3105664"/>
                <a:gd name="connsiteX7" fmla="*/ 1781680 w 1781680"/>
                <a:gd name="connsiteY7" fmla="*/ 2684288 h 3105664"/>
                <a:gd name="connsiteX8" fmla="*/ 1295268 w 1781680"/>
                <a:gd name="connsiteY8" fmla="*/ 2986309 h 3105664"/>
                <a:gd name="connsiteX9" fmla="*/ 617995 w 1781680"/>
                <a:gd name="connsiteY9" fmla="*/ 1904337 h 3105664"/>
                <a:gd name="connsiteX10" fmla="*/ 647122 w 1781680"/>
                <a:gd name="connsiteY10" fmla="*/ 673973 h 3105664"/>
                <a:gd name="connsiteX11" fmla="*/ 273190 w 1781680"/>
                <a:gd name="connsiteY11" fmla="*/ 239891 h 3105664"/>
                <a:gd name="connsiteX12" fmla="*/ 196776 w 1781680"/>
                <a:gd name="connsiteY12" fmla="*/ 501456 h 3105664"/>
                <a:gd name="connsiteX0" fmla="*/ 196776 w 1781680"/>
                <a:gd name="connsiteY0" fmla="*/ 501456 h 3019624"/>
                <a:gd name="connsiteX1" fmla="*/ 21292 w 1781680"/>
                <a:gd name="connsiteY1" fmla="*/ 295924 h 3019624"/>
                <a:gd name="connsiteX2" fmla="*/ 479660 w 1781680"/>
                <a:gd name="connsiteY2" fmla="*/ 74899 h 3019624"/>
                <a:gd name="connsiteX3" fmla="*/ 899720 w 1781680"/>
                <a:gd name="connsiteY3" fmla="*/ 982128 h 3019624"/>
                <a:gd name="connsiteX4" fmla="*/ 1012963 w 1781680"/>
                <a:gd name="connsiteY4" fmla="*/ 2457466 h 3019624"/>
                <a:gd name="connsiteX5" fmla="*/ 1499757 w 1781680"/>
                <a:gd name="connsiteY5" fmla="*/ 2686147 h 3019624"/>
                <a:gd name="connsiteX6" fmla="*/ 1644075 w 1781680"/>
                <a:gd name="connsiteY6" fmla="*/ 2287361 h 3019624"/>
                <a:gd name="connsiteX7" fmla="*/ 1781680 w 1781680"/>
                <a:gd name="connsiteY7" fmla="*/ 2684288 h 3019624"/>
                <a:gd name="connsiteX8" fmla="*/ 1295268 w 1781680"/>
                <a:gd name="connsiteY8" fmla="*/ 2986309 h 3019624"/>
                <a:gd name="connsiteX9" fmla="*/ 617995 w 1781680"/>
                <a:gd name="connsiteY9" fmla="*/ 1904337 h 3019624"/>
                <a:gd name="connsiteX10" fmla="*/ 647122 w 1781680"/>
                <a:gd name="connsiteY10" fmla="*/ 673973 h 3019624"/>
                <a:gd name="connsiteX11" fmla="*/ 273190 w 1781680"/>
                <a:gd name="connsiteY11" fmla="*/ 239891 h 3019624"/>
                <a:gd name="connsiteX12" fmla="*/ 196776 w 1781680"/>
                <a:gd name="connsiteY12" fmla="*/ 501456 h 3019624"/>
                <a:gd name="connsiteX0" fmla="*/ 196776 w 1833849"/>
                <a:gd name="connsiteY0" fmla="*/ 501456 h 3019624"/>
                <a:gd name="connsiteX1" fmla="*/ 21292 w 1833849"/>
                <a:gd name="connsiteY1" fmla="*/ 295924 h 3019624"/>
                <a:gd name="connsiteX2" fmla="*/ 479660 w 1833849"/>
                <a:gd name="connsiteY2" fmla="*/ 74899 h 3019624"/>
                <a:gd name="connsiteX3" fmla="*/ 899720 w 1833849"/>
                <a:gd name="connsiteY3" fmla="*/ 982128 h 3019624"/>
                <a:gd name="connsiteX4" fmla="*/ 1012963 w 1833849"/>
                <a:gd name="connsiteY4" fmla="*/ 2457466 h 3019624"/>
                <a:gd name="connsiteX5" fmla="*/ 1499757 w 1833849"/>
                <a:gd name="connsiteY5" fmla="*/ 2686147 h 3019624"/>
                <a:gd name="connsiteX6" fmla="*/ 1644075 w 1833849"/>
                <a:gd name="connsiteY6" fmla="*/ 2287361 h 3019624"/>
                <a:gd name="connsiteX7" fmla="*/ 1781680 w 1833849"/>
                <a:gd name="connsiteY7" fmla="*/ 2684288 h 3019624"/>
                <a:gd name="connsiteX8" fmla="*/ 1295268 w 1833849"/>
                <a:gd name="connsiteY8" fmla="*/ 2986309 h 3019624"/>
                <a:gd name="connsiteX9" fmla="*/ 617995 w 1833849"/>
                <a:gd name="connsiteY9" fmla="*/ 1904337 h 3019624"/>
                <a:gd name="connsiteX10" fmla="*/ 647122 w 1833849"/>
                <a:gd name="connsiteY10" fmla="*/ 673973 h 3019624"/>
                <a:gd name="connsiteX11" fmla="*/ 273190 w 1833849"/>
                <a:gd name="connsiteY11" fmla="*/ 239891 h 3019624"/>
                <a:gd name="connsiteX12" fmla="*/ 196776 w 1833849"/>
                <a:gd name="connsiteY12" fmla="*/ 501456 h 3019624"/>
                <a:gd name="connsiteX0" fmla="*/ 196776 w 1843582"/>
                <a:gd name="connsiteY0" fmla="*/ 501456 h 3019624"/>
                <a:gd name="connsiteX1" fmla="*/ 21292 w 1843582"/>
                <a:gd name="connsiteY1" fmla="*/ 295924 h 3019624"/>
                <a:gd name="connsiteX2" fmla="*/ 479660 w 1843582"/>
                <a:gd name="connsiteY2" fmla="*/ 74899 h 3019624"/>
                <a:gd name="connsiteX3" fmla="*/ 899720 w 1843582"/>
                <a:gd name="connsiteY3" fmla="*/ 982128 h 3019624"/>
                <a:gd name="connsiteX4" fmla="*/ 1012963 w 1843582"/>
                <a:gd name="connsiteY4" fmla="*/ 2457466 h 3019624"/>
                <a:gd name="connsiteX5" fmla="*/ 1499757 w 1843582"/>
                <a:gd name="connsiteY5" fmla="*/ 2686147 h 3019624"/>
                <a:gd name="connsiteX6" fmla="*/ 1644075 w 1843582"/>
                <a:gd name="connsiteY6" fmla="*/ 2287361 h 3019624"/>
                <a:gd name="connsiteX7" fmla="*/ 1781680 w 1843582"/>
                <a:gd name="connsiteY7" fmla="*/ 2684288 h 3019624"/>
                <a:gd name="connsiteX8" fmla="*/ 1295268 w 1843582"/>
                <a:gd name="connsiteY8" fmla="*/ 2986309 h 3019624"/>
                <a:gd name="connsiteX9" fmla="*/ 617995 w 1843582"/>
                <a:gd name="connsiteY9" fmla="*/ 1904337 h 3019624"/>
                <a:gd name="connsiteX10" fmla="*/ 647122 w 1843582"/>
                <a:gd name="connsiteY10" fmla="*/ 673973 h 3019624"/>
                <a:gd name="connsiteX11" fmla="*/ 273190 w 1843582"/>
                <a:gd name="connsiteY11" fmla="*/ 239891 h 3019624"/>
                <a:gd name="connsiteX12" fmla="*/ 196776 w 1843582"/>
                <a:gd name="connsiteY12" fmla="*/ 501456 h 3019624"/>
                <a:gd name="connsiteX0" fmla="*/ 196776 w 1832218"/>
                <a:gd name="connsiteY0" fmla="*/ 501456 h 3019624"/>
                <a:gd name="connsiteX1" fmla="*/ 21292 w 1832218"/>
                <a:gd name="connsiteY1" fmla="*/ 295924 h 3019624"/>
                <a:gd name="connsiteX2" fmla="*/ 479660 w 1832218"/>
                <a:gd name="connsiteY2" fmla="*/ 74899 h 3019624"/>
                <a:gd name="connsiteX3" fmla="*/ 899720 w 1832218"/>
                <a:gd name="connsiteY3" fmla="*/ 982128 h 3019624"/>
                <a:gd name="connsiteX4" fmla="*/ 1012963 w 1832218"/>
                <a:gd name="connsiteY4" fmla="*/ 2457466 h 3019624"/>
                <a:gd name="connsiteX5" fmla="*/ 1499757 w 1832218"/>
                <a:gd name="connsiteY5" fmla="*/ 2686147 h 3019624"/>
                <a:gd name="connsiteX6" fmla="*/ 1598489 w 1832218"/>
                <a:gd name="connsiteY6" fmla="*/ 2325510 h 3019624"/>
                <a:gd name="connsiteX7" fmla="*/ 1781680 w 1832218"/>
                <a:gd name="connsiteY7" fmla="*/ 2684288 h 3019624"/>
                <a:gd name="connsiteX8" fmla="*/ 1295268 w 1832218"/>
                <a:gd name="connsiteY8" fmla="*/ 2986309 h 3019624"/>
                <a:gd name="connsiteX9" fmla="*/ 617995 w 1832218"/>
                <a:gd name="connsiteY9" fmla="*/ 1904337 h 3019624"/>
                <a:gd name="connsiteX10" fmla="*/ 647122 w 1832218"/>
                <a:gd name="connsiteY10" fmla="*/ 673973 h 3019624"/>
                <a:gd name="connsiteX11" fmla="*/ 273190 w 1832218"/>
                <a:gd name="connsiteY11" fmla="*/ 239891 h 3019624"/>
                <a:gd name="connsiteX12" fmla="*/ 196776 w 1832218"/>
                <a:gd name="connsiteY12" fmla="*/ 501456 h 3019624"/>
                <a:gd name="connsiteX0" fmla="*/ 196776 w 1832218"/>
                <a:gd name="connsiteY0" fmla="*/ 501456 h 3050612"/>
                <a:gd name="connsiteX1" fmla="*/ 21292 w 1832218"/>
                <a:gd name="connsiteY1" fmla="*/ 295924 h 3050612"/>
                <a:gd name="connsiteX2" fmla="*/ 479660 w 1832218"/>
                <a:gd name="connsiteY2" fmla="*/ 74899 h 3050612"/>
                <a:gd name="connsiteX3" fmla="*/ 899720 w 1832218"/>
                <a:gd name="connsiteY3" fmla="*/ 982128 h 3050612"/>
                <a:gd name="connsiteX4" fmla="*/ 1012963 w 1832218"/>
                <a:gd name="connsiteY4" fmla="*/ 2457466 h 3050612"/>
                <a:gd name="connsiteX5" fmla="*/ 1499757 w 1832218"/>
                <a:gd name="connsiteY5" fmla="*/ 2686147 h 3050612"/>
                <a:gd name="connsiteX6" fmla="*/ 1598489 w 1832218"/>
                <a:gd name="connsiteY6" fmla="*/ 2325510 h 3050612"/>
                <a:gd name="connsiteX7" fmla="*/ 1781680 w 1832218"/>
                <a:gd name="connsiteY7" fmla="*/ 2684288 h 3050612"/>
                <a:gd name="connsiteX8" fmla="*/ 1295268 w 1832218"/>
                <a:gd name="connsiteY8" fmla="*/ 2986309 h 3050612"/>
                <a:gd name="connsiteX9" fmla="*/ 617995 w 1832218"/>
                <a:gd name="connsiteY9" fmla="*/ 1904337 h 3050612"/>
                <a:gd name="connsiteX10" fmla="*/ 647122 w 1832218"/>
                <a:gd name="connsiteY10" fmla="*/ 673973 h 3050612"/>
                <a:gd name="connsiteX11" fmla="*/ 273190 w 1832218"/>
                <a:gd name="connsiteY11" fmla="*/ 239891 h 3050612"/>
                <a:gd name="connsiteX12" fmla="*/ 196776 w 1832218"/>
                <a:gd name="connsiteY12" fmla="*/ 501456 h 3050612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99656 w 1832218"/>
                <a:gd name="connsiteY2" fmla="*/ 57680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27672 h 3086367"/>
                <a:gd name="connsiteX1" fmla="*/ 21292 w 1832218"/>
                <a:gd name="connsiteY1" fmla="*/ 322140 h 3086367"/>
                <a:gd name="connsiteX2" fmla="*/ 472302 w 1832218"/>
                <a:gd name="connsiteY2" fmla="*/ 55286 h 3086367"/>
                <a:gd name="connsiteX3" fmla="*/ 899720 w 1832218"/>
                <a:gd name="connsiteY3" fmla="*/ 1008344 h 3086367"/>
                <a:gd name="connsiteX4" fmla="*/ 1012963 w 1832218"/>
                <a:gd name="connsiteY4" fmla="*/ 2483682 h 3086367"/>
                <a:gd name="connsiteX5" fmla="*/ 1517993 w 1832218"/>
                <a:gd name="connsiteY5" fmla="*/ 2721903 h 3086367"/>
                <a:gd name="connsiteX6" fmla="*/ 1598489 w 1832218"/>
                <a:gd name="connsiteY6" fmla="*/ 2351726 h 3086367"/>
                <a:gd name="connsiteX7" fmla="*/ 1781680 w 1832218"/>
                <a:gd name="connsiteY7" fmla="*/ 2710504 h 3086367"/>
                <a:gd name="connsiteX8" fmla="*/ 1295268 w 1832218"/>
                <a:gd name="connsiteY8" fmla="*/ 3012525 h 3086367"/>
                <a:gd name="connsiteX9" fmla="*/ 617995 w 1832218"/>
                <a:gd name="connsiteY9" fmla="*/ 1930553 h 3086367"/>
                <a:gd name="connsiteX10" fmla="*/ 647122 w 1832218"/>
                <a:gd name="connsiteY10" fmla="*/ 700189 h 3086367"/>
                <a:gd name="connsiteX11" fmla="*/ 273190 w 1832218"/>
                <a:gd name="connsiteY11" fmla="*/ 266107 h 3086367"/>
                <a:gd name="connsiteX12" fmla="*/ 196776 w 1832218"/>
                <a:gd name="connsiteY12" fmla="*/ 527672 h 3086367"/>
                <a:gd name="connsiteX0" fmla="*/ 196776 w 1832218"/>
                <a:gd name="connsiteY0" fmla="*/ 527672 h 3086367"/>
                <a:gd name="connsiteX1" fmla="*/ 21292 w 1832218"/>
                <a:gd name="connsiteY1" fmla="*/ 322140 h 3086367"/>
                <a:gd name="connsiteX2" fmla="*/ 472302 w 1832218"/>
                <a:gd name="connsiteY2" fmla="*/ 55286 h 3086367"/>
                <a:gd name="connsiteX3" fmla="*/ 899720 w 1832218"/>
                <a:gd name="connsiteY3" fmla="*/ 1008344 h 3086367"/>
                <a:gd name="connsiteX4" fmla="*/ 1012963 w 1832218"/>
                <a:gd name="connsiteY4" fmla="*/ 2483682 h 3086367"/>
                <a:gd name="connsiteX5" fmla="*/ 1517993 w 1832218"/>
                <a:gd name="connsiteY5" fmla="*/ 2721903 h 3086367"/>
                <a:gd name="connsiteX6" fmla="*/ 1598489 w 1832218"/>
                <a:gd name="connsiteY6" fmla="*/ 2351726 h 3086367"/>
                <a:gd name="connsiteX7" fmla="*/ 1781680 w 1832218"/>
                <a:gd name="connsiteY7" fmla="*/ 2710504 h 3086367"/>
                <a:gd name="connsiteX8" fmla="*/ 1295268 w 1832218"/>
                <a:gd name="connsiteY8" fmla="*/ 3012525 h 3086367"/>
                <a:gd name="connsiteX9" fmla="*/ 617995 w 1832218"/>
                <a:gd name="connsiteY9" fmla="*/ 1930553 h 3086367"/>
                <a:gd name="connsiteX10" fmla="*/ 647122 w 1832218"/>
                <a:gd name="connsiteY10" fmla="*/ 700189 h 3086367"/>
                <a:gd name="connsiteX11" fmla="*/ 273190 w 1832218"/>
                <a:gd name="connsiteY11" fmla="*/ 266107 h 3086367"/>
                <a:gd name="connsiteX12" fmla="*/ 196776 w 1832218"/>
                <a:gd name="connsiteY12" fmla="*/ 527672 h 3086367"/>
                <a:gd name="connsiteX0" fmla="*/ 196776 w 1832218"/>
                <a:gd name="connsiteY0" fmla="*/ 527672 h 3086367"/>
                <a:gd name="connsiteX1" fmla="*/ 21292 w 1832218"/>
                <a:gd name="connsiteY1" fmla="*/ 322140 h 3086367"/>
                <a:gd name="connsiteX2" fmla="*/ 472302 w 1832218"/>
                <a:gd name="connsiteY2" fmla="*/ 55286 h 3086367"/>
                <a:gd name="connsiteX3" fmla="*/ 823552 w 1832218"/>
                <a:gd name="connsiteY3" fmla="*/ 420107 h 3086367"/>
                <a:gd name="connsiteX4" fmla="*/ 899720 w 1832218"/>
                <a:gd name="connsiteY4" fmla="*/ 1008344 h 3086367"/>
                <a:gd name="connsiteX5" fmla="*/ 1012963 w 1832218"/>
                <a:gd name="connsiteY5" fmla="*/ 2483682 h 3086367"/>
                <a:gd name="connsiteX6" fmla="*/ 1517993 w 1832218"/>
                <a:gd name="connsiteY6" fmla="*/ 2721903 h 3086367"/>
                <a:gd name="connsiteX7" fmla="*/ 1598489 w 1832218"/>
                <a:gd name="connsiteY7" fmla="*/ 2351726 h 3086367"/>
                <a:gd name="connsiteX8" fmla="*/ 1781680 w 1832218"/>
                <a:gd name="connsiteY8" fmla="*/ 2710504 h 3086367"/>
                <a:gd name="connsiteX9" fmla="*/ 1295268 w 1832218"/>
                <a:gd name="connsiteY9" fmla="*/ 3012525 h 3086367"/>
                <a:gd name="connsiteX10" fmla="*/ 617995 w 1832218"/>
                <a:gd name="connsiteY10" fmla="*/ 1930553 h 3086367"/>
                <a:gd name="connsiteX11" fmla="*/ 647122 w 1832218"/>
                <a:gd name="connsiteY11" fmla="*/ 700189 h 3086367"/>
                <a:gd name="connsiteX12" fmla="*/ 273190 w 1832218"/>
                <a:gd name="connsiteY12" fmla="*/ 266107 h 3086367"/>
                <a:gd name="connsiteX13" fmla="*/ 196776 w 1832218"/>
                <a:gd name="connsiteY13" fmla="*/ 527672 h 3086367"/>
                <a:gd name="connsiteX0" fmla="*/ 196776 w 1832218"/>
                <a:gd name="connsiteY0" fmla="*/ 527672 h 3086367"/>
                <a:gd name="connsiteX1" fmla="*/ 21292 w 1832218"/>
                <a:gd name="connsiteY1" fmla="*/ 322140 h 3086367"/>
                <a:gd name="connsiteX2" fmla="*/ 472302 w 1832218"/>
                <a:gd name="connsiteY2" fmla="*/ 55286 h 3086367"/>
                <a:gd name="connsiteX3" fmla="*/ 823552 w 1832218"/>
                <a:gd name="connsiteY3" fmla="*/ 420107 h 3086367"/>
                <a:gd name="connsiteX4" fmla="*/ 899720 w 1832218"/>
                <a:gd name="connsiteY4" fmla="*/ 1008344 h 3086367"/>
                <a:gd name="connsiteX5" fmla="*/ 1012963 w 1832218"/>
                <a:gd name="connsiteY5" fmla="*/ 2483682 h 3086367"/>
                <a:gd name="connsiteX6" fmla="*/ 1517993 w 1832218"/>
                <a:gd name="connsiteY6" fmla="*/ 2721903 h 3086367"/>
                <a:gd name="connsiteX7" fmla="*/ 1598489 w 1832218"/>
                <a:gd name="connsiteY7" fmla="*/ 2351726 h 3086367"/>
                <a:gd name="connsiteX8" fmla="*/ 1781680 w 1832218"/>
                <a:gd name="connsiteY8" fmla="*/ 2710504 h 3086367"/>
                <a:gd name="connsiteX9" fmla="*/ 1295268 w 1832218"/>
                <a:gd name="connsiteY9" fmla="*/ 3012525 h 3086367"/>
                <a:gd name="connsiteX10" fmla="*/ 617995 w 1832218"/>
                <a:gd name="connsiteY10" fmla="*/ 1930553 h 3086367"/>
                <a:gd name="connsiteX11" fmla="*/ 647122 w 1832218"/>
                <a:gd name="connsiteY11" fmla="*/ 700189 h 3086367"/>
                <a:gd name="connsiteX12" fmla="*/ 273190 w 1832218"/>
                <a:gd name="connsiteY12" fmla="*/ 266107 h 3086367"/>
                <a:gd name="connsiteX13" fmla="*/ 196776 w 1832218"/>
                <a:gd name="connsiteY13" fmla="*/ 527672 h 30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2218" h="3086367">
                  <a:moveTo>
                    <a:pt x="196776" y="527672"/>
                  </a:moveTo>
                  <a:cubicBezTo>
                    <a:pt x="99794" y="531238"/>
                    <a:pt x="30350" y="433239"/>
                    <a:pt x="21292" y="322140"/>
                  </a:cubicBezTo>
                  <a:cubicBezTo>
                    <a:pt x="0" y="85199"/>
                    <a:pt x="243896" y="0"/>
                    <a:pt x="472302" y="55286"/>
                  </a:cubicBezTo>
                  <a:cubicBezTo>
                    <a:pt x="594710" y="83880"/>
                    <a:pt x="752316" y="261264"/>
                    <a:pt x="823552" y="420107"/>
                  </a:cubicBezTo>
                  <a:cubicBezTo>
                    <a:pt x="894788" y="578950"/>
                    <a:pt x="868152" y="664415"/>
                    <a:pt x="899720" y="1008344"/>
                  </a:cubicBezTo>
                  <a:cubicBezTo>
                    <a:pt x="1116465" y="1648436"/>
                    <a:pt x="909918" y="2198089"/>
                    <a:pt x="1012963" y="2483682"/>
                  </a:cubicBezTo>
                  <a:cubicBezTo>
                    <a:pt x="1116008" y="2769275"/>
                    <a:pt x="1464418" y="3086368"/>
                    <a:pt x="1517993" y="2721903"/>
                  </a:cubicBezTo>
                  <a:cubicBezTo>
                    <a:pt x="1277932" y="2533731"/>
                    <a:pt x="1452471" y="2368815"/>
                    <a:pt x="1598489" y="2351726"/>
                  </a:cubicBezTo>
                  <a:cubicBezTo>
                    <a:pt x="1780977" y="2334638"/>
                    <a:pt x="1832217" y="2600371"/>
                    <a:pt x="1781680" y="2710504"/>
                  </a:cubicBezTo>
                  <a:cubicBezTo>
                    <a:pt x="1671334" y="2938289"/>
                    <a:pt x="1488954" y="2979210"/>
                    <a:pt x="1295268" y="3012525"/>
                  </a:cubicBezTo>
                  <a:cubicBezTo>
                    <a:pt x="1101582" y="3045840"/>
                    <a:pt x="594480" y="2709213"/>
                    <a:pt x="617995" y="1930553"/>
                  </a:cubicBezTo>
                  <a:cubicBezTo>
                    <a:pt x="627704" y="1520432"/>
                    <a:pt x="704590" y="977597"/>
                    <a:pt x="647122" y="700189"/>
                  </a:cubicBezTo>
                  <a:cubicBezTo>
                    <a:pt x="589655" y="422781"/>
                    <a:pt x="428810" y="26216"/>
                    <a:pt x="273190" y="266107"/>
                  </a:cubicBezTo>
                  <a:cubicBezTo>
                    <a:pt x="453701" y="389623"/>
                    <a:pt x="293758" y="524106"/>
                    <a:pt x="196776" y="52767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  <p:sp useBgFill="1">
          <p:nvSpPr>
            <p:cNvPr id="83" name="Freeform 82"/>
            <p:cNvSpPr/>
            <p:nvPr/>
          </p:nvSpPr>
          <p:spPr bwMode="gray">
            <a:xfrm flipH="1">
              <a:off x="3754070" y="4346723"/>
              <a:ext cx="373502" cy="615802"/>
            </a:xfrm>
            <a:custGeom>
              <a:avLst/>
              <a:gdLst>
                <a:gd name="connsiteX0" fmla="*/ 209550 w 1695450"/>
                <a:gd name="connsiteY0" fmla="*/ 438150 h 2971800"/>
                <a:gd name="connsiteX1" fmla="*/ 19050 w 1695450"/>
                <a:gd name="connsiteY1" fmla="*/ 485775 h 2971800"/>
                <a:gd name="connsiteX2" fmla="*/ 0 w 1695450"/>
                <a:gd name="connsiteY2" fmla="*/ 276225 h 2971800"/>
                <a:gd name="connsiteX3" fmla="*/ 504825 w 1695450"/>
                <a:gd name="connsiteY3" fmla="*/ 0 h 2971800"/>
                <a:gd name="connsiteX4" fmla="*/ 1057275 w 1695450"/>
                <a:gd name="connsiteY4" fmla="*/ 314325 h 2971800"/>
                <a:gd name="connsiteX5" fmla="*/ 485775 w 1695450"/>
                <a:gd name="connsiteY5" fmla="*/ 1924050 h 2971800"/>
                <a:gd name="connsiteX6" fmla="*/ 1000125 w 1695450"/>
                <a:gd name="connsiteY6" fmla="*/ 2686050 h 2971800"/>
                <a:gd name="connsiteX7" fmla="*/ 1571625 w 1695450"/>
                <a:gd name="connsiteY7" fmla="*/ 2143125 h 2971800"/>
                <a:gd name="connsiteX8" fmla="*/ 1695450 w 1695450"/>
                <a:gd name="connsiteY8" fmla="*/ 2352675 h 2971800"/>
                <a:gd name="connsiteX9" fmla="*/ 952500 w 1695450"/>
                <a:gd name="connsiteY9" fmla="*/ 2971800 h 2971800"/>
                <a:gd name="connsiteX10" fmla="*/ 228600 w 1695450"/>
                <a:gd name="connsiteY10" fmla="*/ 1990725 h 2971800"/>
                <a:gd name="connsiteX11" fmla="*/ 771525 w 1695450"/>
                <a:gd name="connsiteY11" fmla="*/ 419100 h 2971800"/>
                <a:gd name="connsiteX12" fmla="*/ 476250 w 1695450"/>
                <a:gd name="connsiteY12" fmla="*/ 171450 h 2971800"/>
                <a:gd name="connsiteX13" fmla="*/ 209550 w 1695450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585221 w 1775846"/>
                <a:gd name="connsiteY3" fmla="*/ 0 h 2971800"/>
                <a:gd name="connsiteX4" fmla="*/ 1137671 w 1775846"/>
                <a:gd name="connsiteY4" fmla="*/ 314325 h 2971800"/>
                <a:gd name="connsiteX5" fmla="*/ 566171 w 1775846"/>
                <a:gd name="connsiteY5" fmla="*/ 192405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308996 w 1775846"/>
                <a:gd name="connsiteY10" fmla="*/ 1990725 h 2971800"/>
                <a:gd name="connsiteX11" fmla="*/ 851921 w 1775846"/>
                <a:gd name="connsiteY11" fmla="*/ 419100 h 2971800"/>
                <a:gd name="connsiteX12" fmla="*/ 556646 w 1775846"/>
                <a:gd name="connsiteY12" fmla="*/ 171450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295840 w 1775846"/>
                <a:gd name="connsiteY3" fmla="*/ 0 h 2971800"/>
                <a:gd name="connsiteX4" fmla="*/ 1137671 w 1775846"/>
                <a:gd name="connsiteY4" fmla="*/ 314325 h 2971800"/>
                <a:gd name="connsiteX5" fmla="*/ 566171 w 1775846"/>
                <a:gd name="connsiteY5" fmla="*/ 192405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308996 w 1775846"/>
                <a:gd name="connsiteY10" fmla="*/ 1990725 h 2971800"/>
                <a:gd name="connsiteX11" fmla="*/ 851921 w 1775846"/>
                <a:gd name="connsiteY11" fmla="*/ 419100 h 2971800"/>
                <a:gd name="connsiteX12" fmla="*/ 556646 w 1775846"/>
                <a:gd name="connsiteY12" fmla="*/ 171450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295840 w 1775846"/>
                <a:gd name="connsiteY3" fmla="*/ 0 h 2971800"/>
                <a:gd name="connsiteX4" fmla="*/ 1137671 w 1775846"/>
                <a:gd name="connsiteY4" fmla="*/ 314325 h 2971800"/>
                <a:gd name="connsiteX5" fmla="*/ 566171 w 1775846"/>
                <a:gd name="connsiteY5" fmla="*/ 192405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308996 w 1775846"/>
                <a:gd name="connsiteY10" fmla="*/ 1990725 h 2971800"/>
                <a:gd name="connsiteX11" fmla="*/ 851921 w 1775846"/>
                <a:gd name="connsiteY11" fmla="*/ 419100 h 2971800"/>
                <a:gd name="connsiteX12" fmla="*/ 253486 w 1775846"/>
                <a:gd name="connsiteY12" fmla="*/ 214686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295840 w 1775846"/>
                <a:gd name="connsiteY3" fmla="*/ 0 h 2971800"/>
                <a:gd name="connsiteX4" fmla="*/ 1137671 w 1775846"/>
                <a:gd name="connsiteY4" fmla="*/ 314325 h 2971800"/>
                <a:gd name="connsiteX5" fmla="*/ 566171 w 1775846"/>
                <a:gd name="connsiteY5" fmla="*/ 192405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308996 w 1775846"/>
                <a:gd name="connsiteY10" fmla="*/ 1990725 h 2971800"/>
                <a:gd name="connsiteX11" fmla="*/ 507424 w 1775846"/>
                <a:gd name="connsiteY11" fmla="*/ 274963 h 2971800"/>
                <a:gd name="connsiteX12" fmla="*/ 253486 w 1775846"/>
                <a:gd name="connsiteY12" fmla="*/ 214686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295840 w 1775846"/>
                <a:gd name="connsiteY3" fmla="*/ 0 h 2971800"/>
                <a:gd name="connsiteX4" fmla="*/ 1137671 w 1775846"/>
                <a:gd name="connsiteY4" fmla="*/ 314325 h 2971800"/>
                <a:gd name="connsiteX5" fmla="*/ 910668 w 1775846"/>
                <a:gd name="connsiteY5" fmla="*/ 180874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308996 w 1775846"/>
                <a:gd name="connsiteY10" fmla="*/ 1990725 h 2971800"/>
                <a:gd name="connsiteX11" fmla="*/ 507424 w 1775846"/>
                <a:gd name="connsiteY11" fmla="*/ 274963 h 2971800"/>
                <a:gd name="connsiteX12" fmla="*/ 253486 w 1775846"/>
                <a:gd name="connsiteY12" fmla="*/ 214686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71800"/>
                <a:gd name="connsiteX1" fmla="*/ 99446 w 1775846"/>
                <a:gd name="connsiteY1" fmla="*/ 485775 h 2971800"/>
                <a:gd name="connsiteX2" fmla="*/ 0 w 1775846"/>
                <a:gd name="connsiteY2" fmla="*/ 316548 h 2971800"/>
                <a:gd name="connsiteX3" fmla="*/ 295840 w 1775846"/>
                <a:gd name="connsiteY3" fmla="*/ 0 h 2971800"/>
                <a:gd name="connsiteX4" fmla="*/ 1137671 w 1775846"/>
                <a:gd name="connsiteY4" fmla="*/ 314325 h 2971800"/>
                <a:gd name="connsiteX5" fmla="*/ 910668 w 1775846"/>
                <a:gd name="connsiteY5" fmla="*/ 1808740 h 2971800"/>
                <a:gd name="connsiteX6" fmla="*/ 1080521 w 1775846"/>
                <a:gd name="connsiteY6" fmla="*/ 2686050 h 2971800"/>
                <a:gd name="connsiteX7" fmla="*/ 1652021 w 1775846"/>
                <a:gd name="connsiteY7" fmla="*/ 2143125 h 2971800"/>
                <a:gd name="connsiteX8" fmla="*/ 1775846 w 1775846"/>
                <a:gd name="connsiteY8" fmla="*/ 2352675 h 2971800"/>
                <a:gd name="connsiteX9" fmla="*/ 1032896 w 1775846"/>
                <a:gd name="connsiteY9" fmla="*/ 2971800 h 2971800"/>
                <a:gd name="connsiteX10" fmla="*/ 625939 w 1775846"/>
                <a:gd name="connsiteY10" fmla="*/ 1875416 h 2971800"/>
                <a:gd name="connsiteX11" fmla="*/ 507424 w 1775846"/>
                <a:gd name="connsiteY11" fmla="*/ 274963 h 2971800"/>
                <a:gd name="connsiteX12" fmla="*/ 253486 w 1775846"/>
                <a:gd name="connsiteY12" fmla="*/ 214686 h 2971800"/>
                <a:gd name="connsiteX13" fmla="*/ 289946 w 1775846"/>
                <a:gd name="connsiteY13" fmla="*/ 438150 h 2971800"/>
                <a:gd name="connsiteX0" fmla="*/ 289946 w 1775846"/>
                <a:gd name="connsiteY0" fmla="*/ 438150 h 2957388"/>
                <a:gd name="connsiteX1" fmla="*/ 99446 w 1775846"/>
                <a:gd name="connsiteY1" fmla="*/ 485775 h 2957388"/>
                <a:gd name="connsiteX2" fmla="*/ 0 w 1775846"/>
                <a:gd name="connsiteY2" fmla="*/ 316548 h 2957388"/>
                <a:gd name="connsiteX3" fmla="*/ 295840 w 1775846"/>
                <a:gd name="connsiteY3" fmla="*/ 0 h 2957388"/>
                <a:gd name="connsiteX4" fmla="*/ 1137671 w 1775846"/>
                <a:gd name="connsiteY4" fmla="*/ 314325 h 2957388"/>
                <a:gd name="connsiteX5" fmla="*/ 910668 w 1775846"/>
                <a:gd name="connsiteY5" fmla="*/ 1808740 h 2957388"/>
                <a:gd name="connsiteX6" fmla="*/ 1080521 w 1775846"/>
                <a:gd name="connsiteY6" fmla="*/ 2686050 h 2957388"/>
                <a:gd name="connsiteX7" fmla="*/ 1652021 w 1775846"/>
                <a:gd name="connsiteY7" fmla="*/ 2143125 h 2957388"/>
                <a:gd name="connsiteX8" fmla="*/ 1775846 w 1775846"/>
                <a:gd name="connsiteY8" fmla="*/ 2352675 h 2957388"/>
                <a:gd name="connsiteX9" fmla="*/ 1212035 w 1775846"/>
                <a:gd name="connsiteY9" fmla="*/ 2957388 h 2957388"/>
                <a:gd name="connsiteX10" fmla="*/ 625939 w 1775846"/>
                <a:gd name="connsiteY10" fmla="*/ 1875416 h 2957388"/>
                <a:gd name="connsiteX11" fmla="*/ 507424 w 1775846"/>
                <a:gd name="connsiteY11" fmla="*/ 274963 h 2957388"/>
                <a:gd name="connsiteX12" fmla="*/ 253486 w 1775846"/>
                <a:gd name="connsiteY12" fmla="*/ 214686 h 2957388"/>
                <a:gd name="connsiteX13" fmla="*/ 289946 w 1775846"/>
                <a:gd name="connsiteY13" fmla="*/ 438150 h 2957388"/>
                <a:gd name="connsiteX0" fmla="*/ 289946 w 1789624"/>
                <a:gd name="connsiteY0" fmla="*/ 438150 h 2957388"/>
                <a:gd name="connsiteX1" fmla="*/ 99446 w 1789624"/>
                <a:gd name="connsiteY1" fmla="*/ 485775 h 2957388"/>
                <a:gd name="connsiteX2" fmla="*/ 0 w 1789624"/>
                <a:gd name="connsiteY2" fmla="*/ 316548 h 2957388"/>
                <a:gd name="connsiteX3" fmla="*/ 295840 w 1789624"/>
                <a:gd name="connsiteY3" fmla="*/ 0 h 2957388"/>
                <a:gd name="connsiteX4" fmla="*/ 1137671 w 1789624"/>
                <a:gd name="connsiteY4" fmla="*/ 314325 h 2957388"/>
                <a:gd name="connsiteX5" fmla="*/ 910668 w 1789624"/>
                <a:gd name="connsiteY5" fmla="*/ 1808740 h 2957388"/>
                <a:gd name="connsiteX6" fmla="*/ 1080521 w 1789624"/>
                <a:gd name="connsiteY6" fmla="*/ 2686050 h 2957388"/>
                <a:gd name="connsiteX7" fmla="*/ 1652021 w 1789624"/>
                <a:gd name="connsiteY7" fmla="*/ 2143125 h 2957388"/>
                <a:gd name="connsiteX8" fmla="*/ 1789624 w 1789624"/>
                <a:gd name="connsiteY8" fmla="*/ 2655367 h 2957388"/>
                <a:gd name="connsiteX9" fmla="*/ 1212035 w 1789624"/>
                <a:gd name="connsiteY9" fmla="*/ 2957388 h 2957388"/>
                <a:gd name="connsiteX10" fmla="*/ 625939 w 1789624"/>
                <a:gd name="connsiteY10" fmla="*/ 1875416 h 2957388"/>
                <a:gd name="connsiteX11" fmla="*/ 507424 w 1789624"/>
                <a:gd name="connsiteY11" fmla="*/ 274963 h 2957388"/>
                <a:gd name="connsiteX12" fmla="*/ 253486 w 1789624"/>
                <a:gd name="connsiteY12" fmla="*/ 214686 h 2957388"/>
                <a:gd name="connsiteX13" fmla="*/ 289946 w 1789624"/>
                <a:gd name="connsiteY13" fmla="*/ 438150 h 2957388"/>
                <a:gd name="connsiteX0" fmla="*/ 289946 w 1789624"/>
                <a:gd name="connsiteY0" fmla="*/ 438150 h 2957388"/>
                <a:gd name="connsiteX1" fmla="*/ 99446 w 1789624"/>
                <a:gd name="connsiteY1" fmla="*/ 485775 h 2957388"/>
                <a:gd name="connsiteX2" fmla="*/ 0 w 1789624"/>
                <a:gd name="connsiteY2" fmla="*/ 316548 h 2957388"/>
                <a:gd name="connsiteX3" fmla="*/ 295840 w 1789624"/>
                <a:gd name="connsiteY3" fmla="*/ 0 h 2957388"/>
                <a:gd name="connsiteX4" fmla="*/ 1137671 w 1789624"/>
                <a:gd name="connsiteY4" fmla="*/ 314325 h 2957388"/>
                <a:gd name="connsiteX5" fmla="*/ 910668 w 1789624"/>
                <a:gd name="connsiteY5" fmla="*/ 1808740 h 2957388"/>
                <a:gd name="connsiteX6" fmla="*/ 1080521 w 1789624"/>
                <a:gd name="connsiteY6" fmla="*/ 2686050 h 2957388"/>
                <a:gd name="connsiteX7" fmla="*/ 1652019 w 1789624"/>
                <a:gd name="connsiteY7" fmla="*/ 2258440 h 2957388"/>
                <a:gd name="connsiteX8" fmla="*/ 1789624 w 1789624"/>
                <a:gd name="connsiteY8" fmla="*/ 2655367 h 2957388"/>
                <a:gd name="connsiteX9" fmla="*/ 1212035 w 1789624"/>
                <a:gd name="connsiteY9" fmla="*/ 2957388 h 2957388"/>
                <a:gd name="connsiteX10" fmla="*/ 625939 w 1789624"/>
                <a:gd name="connsiteY10" fmla="*/ 1875416 h 2957388"/>
                <a:gd name="connsiteX11" fmla="*/ 507424 w 1789624"/>
                <a:gd name="connsiteY11" fmla="*/ 274963 h 2957388"/>
                <a:gd name="connsiteX12" fmla="*/ 253486 w 1789624"/>
                <a:gd name="connsiteY12" fmla="*/ 214686 h 2957388"/>
                <a:gd name="connsiteX13" fmla="*/ 289946 w 1789624"/>
                <a:gd name="connsiteY13" fmla="*/ 438150 h 2957388"/>
                <a:gd name="connsiteX0" fmla="*/ 289946 w 1789624"/>
                <a:gd name="connsiteY0" fmla="*/ 438150 h 2957388"/>
                <a:gd name="connsiteX1" fmla="*/ 99446 w 1789624"/>
                <a:gd name="connsiteY1" fmla="*/ 485775 h 2957388"/>
                <a:gd name="connsiteX2" fmla="*/ 0 w 1789624"/>
                <a:gd name="connsiteY2" fmla="*/ 316548 h 2957388"/>
                <a:gd name="connsiteX3" fmla="*/ 295840 w 1789624"/>
                <a:gd name="connsiteY3" fmla="*/ 0 h 2957388"/>
                <a:gd name="connsiteX4" fmla="*/ 1137671 w 1789624"/>
                <a:gd name="connsiteY4" fmla="*/ 314325 h 2957388"/>
                <a:gd name="connsiteX5" fmla="*/ 910668 w 1789624"/>
                <a:gd name="connsiteY5" fmla="*/ 1808740 h 2957388"/>
                <a:gd name="connsiteX6" fmla="*/ 1507701 w 1789624"/>
                <a:gd name="connsiteY6" fmla="*/ 2657226 h 2957388"/>
                <a:gd name="connsiteX7" fmla="*/ 1652019 w 1789624"/>
                <a:gd name="connsiteY7" fmla="*/ 2258440 h 2957388"/>
                <a:gd name="connsiteX8" fmla="*/ 1789624 w 1789624"/>
                <a:gd name="connsiteY8" fmla="*/ 2655367 h 2957388"/>
                <a:gd name="connsiteX9" fmla="*/ 1212035 w 1789624"/>
                <a:gd name="connsiteY9" fmla="*/ 2957388 h 2957388"/>
                <a:gd name="connsiteX10" fmla="*/ 625939 w 1789624"/>
                <a:gd name="connsiteY10" fmla="*/ 1875416 h 2957388"/>
                <a:gd name="connsiteX11" fmla="*/ 507424 w 1789624"/>
                <a:gd name="connsiteY11" fmla="*/ 274963 h 2957388"/>
                <a:gd name="connsiteX12" fmla="*/ 253486 w 1789624"/>
                <a:gd name="connsiteY12" fmla="*/ 214686 h 2957388"/>
                <a:gd name="connsiteX13" fmla="*/ 289946 w 1789624"/>
                <a:gd name="connsiteY13" fmla="*/ 438150 h 2957388"/>
                <a:gd name="connsiteX0" fmla="*/ 289946 w 1789624"/>
                <a:gd name="connsiteY0" fmla="*/ 438150 h 2957388"/>
                <a:gd name="connsiteX1" fmla="*/ 99446 w 1789624"/>
                <a:gd name="connsiteY1" fmla="*/ 485775 h 2957388"/>
                <a:gd name="connsiteX2" fmla="*/ 0 w 1789624"/>
                <a:gd name="connsiteY2" fmla="*/ 316548 h 2957388"/>
                <a:gd name="connsiteX3" fmla="*/ 295840 w 1789624"/>
                <a:gd name="connsiteY3" fmla="*/ 0 h 2957388"/>
                <a:gd name="connsiteX4" fmla="*/ 862076 w 1789624"/>
                <a:gd name="connsiteY4" fmla="*/ 934131 h 2957388"/>
                <a:gd name="connsiteX5" fmla="*/ 910668 w 1789624"/>
                <a:gd name="connsiteY5" fmla="*/ 1808740 h 2957388"/>
                <a:gd name="connsiteX6" fmla="*/ 1507701 w 1789624"/>
                <a:gd name="connsiteY6" fmla="*/ 2657226 h 2957388"/>
                <a:gd name="connsiteX7" fmla="*/ 1652019 w 1789624"/>
                <a:gd name="connsiteY7" fmla="*/ 2258440 h 2957388"/>
                <a:gd name="connsiteX8" fmla="*/ 1789624 w 1789624"/>
                <a:gd name="connsiteY8" fmla="*/ 2655367 h 2957388"/>
                <a:gd name="connsiteX9" fmla="*/ 1212035 w 1789624"/>
                <a:gd name="connsiteY9" fmla="*/ 2957388 h 2957388"/>
                <a:gd name="connsiteX10" fmla="*/ 625939 w 1789624"/>
                <a:gd name="connsiteY10" fmla="*/ 1875416 h 2957388"/>
                <a:gd name="connsiteX11" fmla="*/ 507424 w 1789624"/>
                <a:gd name="connsiteY11" fmla="*/ 274963 h 2957388"/>
                <a:gd name="connsiteX12" fmla="*/ 253486 w 1789624"/>
                <a:gd name="connsiteY12" fmla="*/ 214686 h 2957388"/>
                <a:gd name="connsiteX13" fmla="*/ 289946 w 1789624"/>
                <a:gd name="connsiteY13" fmla="*/ 438150 h 2957388"/>
                <a:gd name="connsiteX0" fmla="*/ 289946 w 1789624"/>
                <a:gd name="connsiteY0" fmla="*/ 438150 h 2957388"/>
                <a:gd name="connsiteX1" fmla="*/ 99446 w 1789624"/>
                <a:gd name="connsiteY1" fmla="*/ 485775 h 2957388"/>
                <a:gd name="connsiteX2" fmla="*/ 0 w 1789624"/>
                <a:gd name="connsiteY2" fmla="*/ 316548 h 2957388"/>
                <a:gd name="connsiteX3" fmla="*/ 295840 w 1789624"/>
                <a:gd name="connsiteY3" fmla="*/ 0 h 2957388"/>
                <a:gd name="connsiteX4" fmla="*/ 862076 w 1789624"/>
                <a:gd name="connsiteY4" fmla="*/ 934131 h 2957388"/>
                <a:gd name="connsiteX5" fmla="*/ 1020907 w 1789624"/>
                <a:gd name="connsiteY5" fmla="*/ 2428545 h 2957388"/>
                <a:gd name="connsiteX6" fmla="*/ 1507701 w 1789624"/>
                <a:gd name="connsiteY6" fmla="*/ 2657226 h 2957388"/>
                <a:gd name="connsiteX7" fmla="*/ 1652019 w 1789624"/>
                <a:gd name="connsiteY7" fmla="*/ 2258440 h 2957388"/>
                <a:gd name="connsiteX8" fmla="*/ 1789624 w 1789624"/>
                <a:gd name="connsiteY8" fmla="*/ 2655367 h 2957388"/>
                <a:gd name="connsiteX9" fmla="*/ 1212035 w 1789624"/>
                <a:gd name="connsiteY9" fmla="*/ 2957388 h 2957388"/>
                <a:gd name="connsiteX10" fmla="*/ 625939 w 1789624"/>
                <a:gd name="connsiteY10" fmla="*/ 1875416 h 2957388"/>
                <a:gd name="connsiteX11" fmla="*/ 507424 w 1789624"/>
                <a:gd name="connsiteY11" fmla="*/ 274963 h 2957388"/>
                <a:gd name="connsiteX12" fmla="*/ 253486 w 1789624"/>
                <a:gd name="connsiteY12" fmla="*/ 214686 h 2957388"/>
                <a:gd name="connsiteX13" fmla="*/ 289946 w 1789624"/>
                <a:gd name="connsiteY13" fmla="*/ 438150 h 2957388"/>
                <a:gd name="connsiteX0" fmla="*/ 307833 w 1807511"/>
                <a:gd name="connsiteY0" fmla="*/ 465214 h 2984452"/>
                <a:gd name="connsiteX1" fmla="*/ 117333 w 1807511"/>
                <a:gd name="connsiteY1" fmla="*/ 512839 h 2984452"/>
                <a:gd name="connsiteX2" fmla="*/ 17887 w 1807511"/>
                <a:gd name="connsiteY2" fmla="*/ 343612 h 2984452"/>
                <a:gd name="connsiteX3" fmla="*/ 313727 w 1807511"/>
                <a:gd name="connsiteY3" fmla="*/ 27064 h 2984452"/>
                <a:gd name="connsiteX4" fmla="*/ 879963 w 1807511"/>
                <a:gd name="connsiteY4" fmla="*/ 961195 h 2984452"/>
                <a:gd name="connsiteX5" fmla="*/ 1038794 w 1807511"/>
                <a:gd name="connsiteY5" fmla="*/ 2455609 h 2984452"/>
                <a:gd name="connsiteX6" fmla="*/ 1525588 w 1807511"/>
                <a:gd name="connsiteY6" fmla="*/ 2684290 h 2984452"/>
                <a:gd name="connsiteX7" fmla="*/ 1669906 w 1807511"/>
                <a:gd name="connsiteY7" fmla="*/ 2285504 h 2984452"/>
                <a:gd name="connsiteX8" fmla="*/ 1807511 w 1807511"/>
                <a:gd name="connsiteY8" fmla="*/ 2682431 h 2984452"/>
                <a:gd name="connsiteX9" fmla="*/ 1229922 w 1807511"/>
                <a:gd name="connsiteY9" fmla="*/ 2984452 h 2984452"/>
                <a:gd name="connsiteX10" fmla="*/ 643826 w 1807511"/>
                <a:gd name="connsiteY10" fmla="*/ 1902480 h 2984452"/>
                <a:gd name="connsiteX11" fmla="*/ 525311 w 1807511"/>
                <a:gd name="connsiteY11" fmla="*/ 302027 h 2984452"/>
                <a:gd name="connsiteX12" fmla="*/ 271373 w 1807511"/>
                <a:gd name="connsiteY12" fmla="*/ 241750 h 2984452"/>
                <a:gd name="connsiteX13" fmla="*/ 307833 w 1807511"/>
                <a:gd name="connsiteY13" fmla="*/ 465214 h 2984452"/>
                <a:gd name="connsiteX0" fmla="*/ 307833 w 1807511"/>
                <a:gd name="connsiteY0" fmla="*/ 465214 h 2984452"/>
                <a:gd name="connsiteX1" fmla="*/ 17887 w 1807511"/>
                <a:gd name="connsiteY1" fmla="*/ 343612 h 2984452"/>
                <a:gd name="connsiteX2" fmla="*/ 313727 w 1807511"/>
                <a:gd name="connsiteY2" fmla="*/ 27064 h 2984452"/>
                <a:gd name="connsiteX3" fmla="*/ 879963 w 1807511"/>
                <a:gd name="connsiteY3" fmla="*/ 961195 h 2984452"/>
                <a:gd name="connsiteX4" fmla="*/ 1038794 w 1807511"/>
                <a:gd name="connsiteY4" fmla="*/ 2455609 h 2984452"/>
                <a:gd name="connsiteX5" fmla="*/ 1525588 w 1807511"/>
                <a:gd name="connsiteY5" fmla="*/ 2684290 h 2984452"/>
                <a:gd name="connsiteX6" fmla="*/ 1669906 w 1807511"/>
                <a:gd name="connsiteY6" fmla="*/ 2285504 h 2984452"/>
                <a:gd name="connsiteX7" fmla="*/ 1807511 w 1807511"/>
                <a:gd name="connsiteY7" fmla="*/ 2682431 h 2984452"/>
                <a:gd name="connsiteX8" fmla="*/ 1229922 w 1807511"/>
                <a:gd name="connsiteY8" fmla="*/ 2984452 h 2984452"/>
                <a:gd name="connsiteX9" fmla="*/ 643826 w 1807511"/>
                <a:gd name="connsiteY9" fmla="*/ 1902480 h 2984452"/>
                <a:gd name="connsiteX10" fmla="*/ 525311 w 1807511"/>
                <a:gd name="connsiteY10" fmla="*/ 302027 h 2984452"/>
                <a:gd name="connsiteX11" fmla="*/ 271373 w 1807511"/>
                <a:gd name="connsiteY11" fmla="*/ 241750 h 2984452"/>
                <a:gd name="connsiteX12" fmla="*/ 307833 w 1807511"/>
                <a:gd name="connsiteY12" fmla="*/ 465214 h 2984452"/>
                <a:gd name="connsiteX0" fmla="*/ 307833 w 1807511"/>
                <a:gd name="connsiteY0" fmla="*/ 465214 h 2984452"/>
                <a:gd name="connsiteX1" fmla="*/ 17887 w 1807511"/>
                <a:gd name="connsiteY1" fmla="*/ 343612 h 2984452"/>
                <a:gd name="connsiteX2" fmla="*/ 313727 w 1807511"/>
                <a:gd name="connsiteY2" fmla="*/ 27064 h 2984452"/>
                <a:gd name="connsiteX3" fmla="*/ 879963 w 1807511"/>
                <a:gd name="connsiteY3" fmla="*/ 961195 h 2984452"/>
                <a:gd name="connsiteX4" fmla="*/ 1038794 w 1807511"/>
                <a:gd name="connsiteY4" fmla="*/ 2455609 h 2984452"/>
                <a:gd name="connsiteX5" fmla="*/ 1525588 w 1807511"/>
                <a:gd name="connsiteY5" fmla="*/ 2684290 h 2984452"/>
                <a:gd name="connsiteX6" fmla="*/ 1669906 w 1807511"/>
                <a:gd name="connsiteY6" fmla="*/ 2285504 h 2984452"/>
                <a:gd name="connsiteX7" fmla="*/ 1807511 w 1807511"/>
                <a:gd name="connsiteY7" fmla="*/ 2682431 h 2984452"/>
                <a:gd name="connsiteX8" fmla="*/ 1229922 w 1807511"/>
                <a:gd name="connsiteY8" fmla="*/ 2984452 h 2984452"/>
                <a:gd name="connsiteX9" fmla="*/ 643826 w 1807511"/>
                <a:gd name="connsiteY9" fmla="*/ 1902480 h 2984452"/>
                <a:gd name="connsiteX10" fmla="*/ 525311 w 1807511"/>
                <a:gd name="connsiteY10" fmla="*/ 302027 h 2984452"/>
                <a:gd name="connsiteX11" fmla="*/ 271373 w 1807511"/>
                <a:gd name="connsiteY11" fmla="*/ 241750 h 2984452"/>
                <a:gd name="connsiteX12" fmla="*/ 307833 w 1807511"/>
                <a:gd name="connsiteY12" fmla="*/ 465214 h 2984452"/>
                <a:gd name="connsiteX0" fmla="*/ 333632 w 1833310"/>
                <a:gd name="connsiteY0" fmla="*/ 465214 h 2984452"/>
                <a:gd name="connsiteX1" fmla="*/ 43686 w 1833310"/>
                <a:gd name="connsiteY1" fmla="*/ 343612 h 2984452"/>
                <a:gd name="connsiteX2" fmla="*/ 339526 w 1833310"/>
                <a:gd name="connsiteY2" fmla="*/ 27064 h 2984452"/>
                <a:gd name="connsiteX3" fmla="*/ 905762 w 1833310"/>
                <a:gd name="connsiteY3" fmla="*/ 961195 h 2984452"/>
                <a:gd name="connsiteX4" fmla="*/ 1064593 w 1833310"/>
                <a:gd name="connsiteY4" fmla="*/ 2455609 h 2984452"/>
                <a:gd name="connsiteX5" fmla="*/ 1551387 w 1833310"/>
                <a:gd name="connsiteY5" fmla="*/ 2684290 h 2984452"/>
                <a:gd name="connsiteX6" fmla="*/ 1695705 w 1833310"/>
                <a:gd name="connsiteY6" fmla="*/ 2285504 h 2984452"/>
                <a:gd name="connsiteX7" fmla="*/ 1833310 w 1833310"/>
                <a:gd name="connsiteY7" fmla="*/ 2682431 h 2984452"/>
                <a:gd name="connsiteX8" fmla="*/ 1255721 w 1833310"/>
                <a:gd name="connsiteY8" fmla="*/ 2984452 h 2984452"/>
                <a:gd name="connsiteX9" fmla="*/ 669625 w 1833310"/>
                <a:gd name="connsiteY9" fmla="*/ 1902480 h 2984452"/>
                <a:gd name="connsiteX10" fmla="*/ 551110 w 1833310"/>
                <a:gd name="connsiteY10" fmla="*/ 302027 h 2984452"/>
                <a:gd name="connsiteX11" fmla="*/ 297172 w 1833310"/>
                <a:gd name="connsiteY11" fmla="*/ 241750 h 2984452"/>
                <a:gd name="connsiteX12" fmla="*/ 333632 w 1833310"/>
                <a:gd name="connsiteY12" fmla="*/ 465214 h 2984452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523628 w 1805828"/>
                <a:gd name="connsiteY10" fmla="*/ 292488 h 2974913"/>
                <a:gd name="connsiteX11" fmla="*/ 269690 w 1805828"/>
                <a:gd name="connsiteY11" fmla="*/ 232211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523628 w 1805828"/>
                <a:gd name="connsiteY10" fmla="*/ 292488 h 2974913"/>
                <a:gd name="connsiteX11" fmla="*/ 269690 w 1805828"/>
                <a:gd name="connsiteY11" fmla="*/ 232211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269690 w 1805828"/>
                <a:gd name="connsiteY11" fmla="*/ 232211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269690 w 1805828"/>
                <a:gd name="connsiteY11" fmla="*/ 232211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269690 w 1805828"/>
                <a:gd name="connsiteY11" fmla="*/ 232211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324543 w 1805828"/>
                <a:gd name="connsiteY11" fmla="*/ 134982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324543 w 1805828"/>
                <a:gd name="connsiteY11" fmla="*/ 134982 h 2974913"/>
                <a:gd name="connsiteX12" fmla="*/ 306150 w 1805828"/>
                <a:gd name="connsiteY12" fmla="*/ 455675 h 2974913"/>
                <a:gd name="connsiteX0" fmla="*/ 306150 w 1805828"/>
                <a:gd name="connsiteY0" fmla="*/ 455675 h 2974913"/>
                <a:gd name="connsiteX1" fmla="*/ 16204 w 1805828"/>
                <a:gd name="connsiteY1" fmla="*/ 334073 h 2974913"/>
                <a:gd name="connsiteX2" fmla="*/ 403368 w 1805828"/>
                <a:gd name="connsiteY2" fmla="*/ 27065 h 2974913"/>
                <a:gd name="connsiteX3" fmla="*/ 878280 w 1805828"/>
                <a:gd name="connsiteY3" fmla="*/ 951656 h 2974913"/>
                <a:gd name="connsiteX4" fmla="*/ 1037111 w 1805828"/>
                <a:gd name="connsiteY4" fmla="*/ 2446070 h 2974913"/>
                <a:gd name="connsiteX5" fmla="*/ 1523905 w 1805828"/>
                <a:gd name="connsiteY5" fmla="*/ 2674751 h 2974913"/>
                <a:gd name="connsiteX6" fmla="*/ 1668223 w 1805828"/>
                <a:gd name="connsiteY6" fmla="*/ 2275965 h 2974913"/>
                <a:gd name="connsiteX7" fmla="*/ 1805828 w 1805828"/>
                <a:gd name="connsiteY7" fmla="*/ 2672892 h 2974913"/>
                <a:gd name="connsiteX8" fmla="*/ 1228239 w 1805828"/>
                <a:gd name="connsiteY8" fmla="*/ 2974913 h 2974913"/>
                <a:gd name="connsiteX9" fmla="*/ 642143 w 1805828"/>
                <a:gd name="connsiteY9" fmla="*/ 1892941 h 2974913"/>
                <a:gd name="connsiteX10" fmla="*/ 671270 w 1805828"/>
                <a:gd name="connsiteY10" fmla="*/ 662577 h 2974913"/>
                <a:gd name="connsiteX11" fmla="*/ 297338 w 1805828"/>
                <a:gd name="connsiteY11" fmla="*/ 228495 h 2974913"/>
                <a:gd name="connsiteX12" fmla="*/ 306150 w 1805828"/>
                <a:gd name="connsiteY12" fmla="*/ 455675 h 2974913"/>
                <a:gd name="connsiteX0" fmla="*/ 306150 w 1805828"/>
                <a:gd name="connsiteY0" fmla="*/ 467071 h 2986309"/>
                <a:gd name="connsiteX1" fmla="*/ 16204 w 1805828"/>
                <a:gd name="connsiteY1" fmla="*/ 345469 h 2986309"/>
                <a:gd name="connsiteX2" fmla="*/ 403368 w 1805828"/>
                <a:gd name="connsiteY2" fmla="*/ 38461 h 2986309"/>
                <a:gd name="connsiteX3" fmla="*/ 878280 w 1805828"/>
                <a:gd name="connsiteY3" fmla="*/ 963052 h 2986309"/>
                <a:gd name="connsiteX4" fmla="*/ 1037111 w 1805828"/>
                <a:gd name="connsiteY4" fmla="*/ 2457466 h 2986309"/>
                <a:gd name="connsiteX5" fmla="*/ 1523905 w 1805828"/>
                <a:gd name="connsiteY5" fmla="*/ 2686147 h 2986309"/>
                <a:gd name="connsiteX6" fmla="*/ 1668223 w 1805828"/>
                <a:gd name="connsiteY6" fmla="*/ 2287361 h 2986309"/>
                <a:gd name="connsiteX7" fmla="*/ 1805828 w 1805828"/>
                <a:gd name="connsiteY7" fmla="*/ 2684288 h 2986309"/>
                <a:gd name="connsiteX8" fmla="*/ 1228239 w 1805828"/>
                <a:gd name="connsiteY8" fmla="*/ 2986309 h 2986309"/>
                <a:gd name="connsiteX9" fmla="*/ 642143 w 1805828"/>
                <a:gd name="connsiteY9" fmla="*/ 1904337 h 2986309"/>
                <a:gd name="connsiteX10" fmla="*/ 671270 w 1805828"/>
                <a:gd name="connsiteY10" fmla="*/ 673973 h 2986309"/>
                <a:gd name="connsiteX11" fmla="*/ 297338 w 1805828"/>
                <a:gd name="connsiteY11" fmla="*/ 239891 h 2986309"/>
                <a:gd name="connsiteX12" fmla="*/ 306150 w 1805828"/>
                <a:gd name="connsiteY12" fmla="*/ 467071 h 2986309"/>
                <a:gd name="connsiteX0" fmla="*/ 235127 w 1820031"/>
                <a:gd name="connsiteY0" fmla="*/ 501456 h 2986309"/>
                <a:gd name="connsiteX1" fmla="*/ 30407 w 1820031"/>
                <a:gd name="connsiteY1" fmla="*/ 345469 h 2986309"/>
                <a:gd name="connsiteX2" fmla="*/ 417571 w 1820031"/>
                <a:gd name="connsiteY2" fmla="*/ 38461 h 2986309"/>
                <a:gd name="connsiteX3" fmla="*/ 892483 w 1820031"/>
                <a:gd name="connsiteY3" fmla="*/ 963052 h 2986309"/>
                <a:gd name="connsiteX4" fmla="*/ 1051314 w 1820031"/>
                <a:gd name="connsiteY4" fmla="*/ 2457466 h 2986309"/>
                <a:gd name="connsiteX5" fmla="*/ 1538108 w 1820031"/>
                <a:gd name="connsiteY5" fmla="*/ 2686147 h 2986309"/>
                <a:gd name="connsiteX6" fmla="*/ 1682426 w 1820031"/>
                <a:gd name="connsiteY6" fmla="*/ 2287361 h 2986309"/>
                <a:gd name="connsiteX7" fmla="*/ 1820031 w 1820031"/>
                <a:gd name="connsiteY7" fmla="*/ 2684288 h 2986309"/>
                <a:gd name="connsiteX8" fmla="*/ 1242442 w 1820031"/>
                <a:gd name="connsiteY8" fmla="*/ 2986309 h 2986309"/>
                <a:gd name="connsiteX9" fmla="*/ 656346 w 1820031"/>
                <a:gd name="connsiteY9" fmla="*/ 1904337 h 2986309"/>
                <a:gd name="connsiteX10" fmla="*/ 685473 w 1820031"/>
                <a:gd name="connsiteY10" fmla="*/ 673973 h 2986309"/>
                <a:gd name="connsiteX11" fmla="*/ 311541 w 1820031"/>
                <a:gd name="connsiteY11" fmla="*/ 239891 h 2986309"/>
                <a:gd name="connsiteX12" fmla="*/ 235127 w 1820031"/>
                <a:gd name="connsiteY12" fmla="*/ 501456 h 2986309"/>
                <a:gd name="connsiteX0" fmla="*/ 205892 w 1790796"/>
                <a:gd name="connsiteY0" fmla="*/ 574184 h 3059037"/>
                <a:gd name="connsiteX1" fmla="*/ 30408 w 1790796"/>
                <a:gd name="connsiteY1" fmla="*/ 368652 h 3059037"/>
                <a:gd name="connsiteX2" fmla="*/ 388336 w 1790796"/>
                <a:gd name="connsiteY2" fmla="*/ 111189 h 3059037"/>
                <a:gd name="connsiteX3" fmla="*/ 863248 w 1790796"/>
                <a:gd name="connsiteY3" fmla="*/ 1035780 h 3059037"/>
                <a:gd name="connsiteX4" fmla="*/ 1022079 w 1790796"/>
                <a:gd name="connsiteY4" fmla="*/ 2530194 h 3059037"/>
                <a:gd name="connsiteX5" fmla="*/ 1508873 w 1790796"/>
                <a:gd name="connsiteY5" fmla="*/ 2758875 h 3059037"/>
                <a:gd name="connsiteX6" fmla="*/ 1653191 w 1790796"/>
                <a:gd name="connsiteY6" fmla="*/ 2360089 h 3059037"/>
                <a:gd name="connsiteX7" fmla="*/ 1790796 w 1790796"/>
                <a:gd name="connsiteY7" fmla="*/ 2757016 h 3059037"/>
                <a:gd name="connsiteX8" fmla="*/ 1213207 w 1790796"/>
                <a:gd name="connsiteY8" fmla="*/ 3059037 h 3059037"/>
                <a:gd name="connsiteX9" fmla="*/ 627111 w 1790796"/>
                <a:gd name="connsiteY9" fmla="*/ 1977065 h 3059037"/>
                <a:gd name="connsiteX10" fmla="*/ 656238 w 1790796"/>
                <a:gd name="connsiteY10" fmla="*/ 746701 h 3059037"/>
                <a:gd name="connsiteX11" fmla="*/ 282306 w 1790796"/>
                <a:gd name="connsiteY11" fmla="*/ 312619 h 3059037"/>
                <a:gd name="connsiteX12" fmla="*/ 205892 w 1790796"/>
                <a:gd name="connsiteY12" fmla="*/ 574184 h 3059037"/>
                <a:gd name="connsiteX0" fmla="*/ 187657 w 1772561"/>
                <a:gd name="connsiteY0" fmla="*/ 574184 h 3059037"/>
                <a:gd name="connsiteX1" fmla="*/ 12173 w 1772561"/>
                <a:gd name="connsiteY1" fmla="*/ 368652 h 3059037"/>
                <a:gd name="connsiteX2" fmla="*/ 370101 w 1772561"/>
                <a:gd name="connsiteY2" fmla="*/ 111189 h 3059037"/>
                <a:gd name="connsiteX3" fmla="*/ 845013 w 1772561"/>
                <a:gd name="connsiteY3" fmla="*/ 1035780 h 3059037"/>
                <a:gd name="connsiteX4" fmla="*/ 1003844 w 1772561"/>
                <a:gd name="connsiteY4" fmla="*/ 2530194 h 3059037"/>
                <a:gd name="connsiteX5" fmla="*/ 1490638 w 1772561"/>
                <a:gd name="connsiteY5" fmla="*/ 2758875 h 3059037"/>
                <a:gd name="connsiteX6" fmla="*/ 1634956 w 1772561"/>
                <a:gd name="connsiteY6" fmla="*/ 2360089 h 3059037"/>
                <a:gd name="connsiteX7" fmla="*/ 1772561 w 1772561"/>
                <a:gd name="connsiteY7" fmla="*/ 2757016 h 3059037"/>
                <a:gd name="connsiteX8" fmla="*/ 1194972 w 1772561"/>
                <a:gd name="connsiteY8" fmla="*/ 3059037 h 3059037"/>
                <a:gd name="connsiteX9" fmla="*/ 608876 w 1772561"/>
                <a:gd name="connsiteY9" fmla="*/ 1977065 h 3059037"/>
                <a:gd name="connsiteX10" fmla="*/ 638003 w 1772561"/>
                <a:gd name="connsiteY10" fmla="*/ 746701 h 3059037"/>
                <a:gd name="connsiteX11" fmla="*/ 264071 w 1772561"/>
                <a:gd name="connsiteY11" fmla="*/ 312619 h 3059037"/>
                <a:gd name="connsiteX12" fmla="*/ 187657 w 1772561"/>
                <a:gd name="connsiteY12" fmla="*/ 574184 h 3059037"/>
                <a:gd name="connsiteX0" fmla="*/ 222631 w 1807535"/>
                <a:gd name="connsiteY0" fmla="*/ 537744 h 3022597"/>
                <a:gd name="connsiteX1" fmla="*/ 47147 w 1807535"/>
                <a:gd name="connsiteY1" fmla="*/ 332212 h 3022597"/>
                <a:gd name="connsiteX2" fmla="*/ 505515 w 1807535"/>
                <a:gd name="connsiteY2" fmla="*/ 111187 h 3022597"/>
                <a:gd name="connsiteX3" fmla="*/ 879987 w 1807535"/>
                <a:gd name="connsiteY3" fmla="*/ 999340 h 3022597"/>
                <a:gd name="connsiteX4" fmla="*/ 1038818 w 1807535"/>
                <a:gd name="connsiteY4" fmla="*/ 2493754 h 3022597"/>
                <a:gd name="connsiteX5" fmla="*/ 1525612 w 1807535"/>
                <a:gd name="connsiteY5" fmla="*/ 2722435 h 3022597"/>
                <a:gd name="connsiteX6" fmla="*/ 1669930 w 1807535"/>
                <a:gd name="connsiteY6" fmla="*/ 2323649 h 3022597"/>
                <a:gd name="connsiteX7" fmla="*/ 1807535 w 1807535"/>
                <a:gd name="connsiteY7" fmla="*/ 2720576 h 3022597"/>
                <a:gd name="connsiteX8" fmla="*/ 1229946 w 1807535"/>
                <a:gd name="connsiteY8" fmla="*/ 3022597 h 3022597"/>
                <a:gd name="connsiteX9" fmla="*/ 643850 w 1807535"/>
                <a:gd name="connsiteY9" fmla="*/ 1940625 h 3022597"/>
                <a:gd name="connsiteX10" fmla="*/ 672977 w 1807535"/>
                <a:gd name="connsiteY10" fmla="*/ 710261 h 3022597"/>
                <a:gd name="connsiteX11" fmla="*/ 299045 w 1807535"/>
                <a:gd name="connsiteY11" fmla="*/ 276179 h 3022597"/>
                <a:gd name="connsiteX12" fmla="*/ 222631 w 1807535"/>
                <a:gd name="connsiteY12" fmla="*/ 537744 h 3022597"/>
                <a:gd name="connsiteX0" fmla="*/ 222631 w 1807535"/>
                <a:gd name="connsiteY0" fmla="*/ 526351 h 3011204"/>
                <a:gd name="connsiteX1" fmla="*/ 47147 w 1807535"/>
                <a:gd name="connsiteY1" fmla="*/ 320819 h 3011204"/>
                <a:gd name="connsiteX2" fmla="*/ 505515 w 1807535"/>
                <a:gd name="connsiteY2" fmla="*/ 99794 h 3011204"/>
                <a:gd name="connsiteX3" fmla="*/ 879987 w 1807535"/>
                <a:gd name="connsiteY3" fmla="*/ 987947 h 3011204"/>
                <a:gd name="connsiteX4" fmla="*/ 1038818 w 1807535"/>
                <a:gd name="connsiteY4" fmla="*/ 2482361 h 3011204"/>
                <a:gd name="connsiteX5" fmla="*/ 1525612 w 1807535"/>
                <a:gd name="connsiteY5" fmla="*/ 2711042 h 3011204"/>
                <a:gd name="connsiteX6" fmla="*/ 1669930 w 1807535"/>
                <a:gd name="connsiteY6" fmla="*/ 2312256 h 3011204"/>
                <a:gd name="connsiteX7" fmla="*/ 1807535 w 1807535"/>
                <a:gd name="connsiteY7" fmla="*/ 2709183 h 3011204"/>
                <a:gd name="connsiteX8" fmla="*/ 1229946 w 1807535"/>
                <a:gd name="connsiteY8" fmla="*/ 3011204 h 3011204"/>
                <a:gd name="connsiteX9" fmla="*/ 643850 w 1807535"/>
                <a:gd name="connsiteY9" fmla="*/ 1929232 h 3011204"/>
                <a:gd name="connsiteX10" fmla="*/ 672977 w 1807535"/>
                <a:gd name="connsiteY10" fmla="*/ 698868 h 3011204"/>
                <a:gd name="connsiteX11" fmla="*/ 299045 w 1807535"/>
                <a:gd name="connsiteY11" fmla="*/ 264786 h 3011204"/>
                <a:gd name="connsiteX12" fmla="*/ 222631 w 1807535"/>
                <a:gd name="connsiteY12" fmla="*/ 526351 h 3011204"/>
                <a:gd name="connsiteX0" fmla="*/ 222631 w 1807535"/>
                <a:gd name="connsiteY0" fmla="*/ 572177 h 3057030"/>
                <a:gd name="connsiteX1" fmla="*/ 47147 w 1807535"/>
                <a:gd name="connsiteY1" fmla="*/ 366645 h 3057030"/>
                <a:gd name="connsiteX2" fmla="*/ 505515 w 1807535"/>
                <a:gd name="connsiteY2" fmla="*/ 145620 h 3057030"/>
                <a:gd name="connsiteX3" fmla="*/ 879987 w 1807535"/>
                <a:gd name="connsiteY3" fmla="*/ 1033773 h 3057030"/>
                <a:gd name="connsiteX4" fmla="*/ 1038818 w 1807535"/>
                <a:gd name="connsiteY4" fmla="*/ 2528187 h 3057030"/>
                <a:gd name="connsiteX5" fmla="*/ 1525612 w 1807535"/>
                <a:gd name="connsiteY5" fmla="*/ 2756868 h 3057030"/>
                <a:gd name="connsiteX6" fmla="*/ 1669930 w 1807535"/>
                <a:gd name="connsiteY6" fmla="*/ 2358082 h 3057030"/>
                <a:gd name="connsiteX7" fmla="*/ 1807535 w 1807535"/>
                <a:gd name="connsiteY7" fmla="*/ 2755009 h 3057030"/>
                <a:gd name="connsiteX8" fmla="*/ 1229946 w 1807535"/>
                <a:gd name="connsiteY8" fmla="*/ 3057030 h 3057030"/>
                <a:gd name="connsiteX9" fmla="*/ 643850 w 1807535"/>
                <a:gd name="connsiteY9" fmla="*/ 1975058 h 3057030"/>
                <a:gd name="connsiteX10" fmla="*/ 672977 w 1807535"/>
                <a:gd name="connsiteY10" fmla="*/ 744694 h 3057030"/>
                <a:gd name="connsiteX11" fmla="*/ 299045 w 1807535"/>
                <a:gd name="connsiteY11" fmla="*/ 310612 h 3057030"/>
                <a:gd name="connsiteX12" fmla="*/ 222631 w 1807535"/>
                <a:gd name="connsiteY12" fmla="*/ 572177 h 3057030"/>
                <a:gd name="connsiteX0" fmla="*/ 222631 w 1807535"/>
                <a:gd name="connsiteY0" fmla="*/ 589393 h 3074246"/>
                <a:gd name="connsiteX1" fmla="*/ 47147 w 1807535"/>
                <a:gd name="connsiteY1" fmla="*/ 383861 h 3074246"/>
                <a:gd name="connsiteX2" fmla="*/ 505515 w 1807535"/>
                <a:gd name="connsiteY2" fmla="*/ 162836 h 3074246"/>
                <a:gd name="connsiteX3" fmla="*/ 879987 w 1807535"/>
                <a:gd name="connsiteY3" fmla="*/ 1050989 h 3074246"/>
                <a:gd name="connsiteX4" fmla="*/ 1038818 w 1807535"/>
                <a:gd name="connsiteY4" fmla="*/ 2545403 h 3074246"/>
                <a:gd name="connsiteX5" fmla="*/ 1525612 w 1807535"/>
                <a:gd name="connsiteY5" fmla="*/ 2774084 h 3074246"/>
                <a:gd name="connsiteX6" fmla="*/ 1669930 w 1807535"/>
                <a:gd name="connsiteY6" fmla="*/ 2375298 h 3074246"/>
                <a:gd name="connsiteX7" fmla="*/ 1807535 w 1807535"/>
                <a:gd name="connsiteY7" fmla="*/ 2772225 h 3074246"/>
                <a:gd name="connsiteX8" fmla="*/ 1229946 w 1807535"/>
                <a:gd name="connsiteY8" fmla="*/ 3074246 h 3074246"/>
                <a:gd name="connsiteX9" fmla="*/ 643850 w 1807535"/>
                <a:gd name="connsiteY9" fmla="*/ 1992274 h 3074246"/>
                <a:gd name="connsiteX10" fmla="*/ 672977 w 1807535"/>
                <a:gd name="connsiteY10" fmla="*/ 761910 h 3074246"/>
                <a:gd name="connsiteX11" fmla="*/ 299045 w 1807535"/>
                <a:gd name="connsiteY11" fmla="*/ 327828 h 3074246"/>
                <a:gd name="connsiteX12" fmla="*/ 222631 w 1807535"/>
                <a:gd name="connsiteY12" fmla="*/ 589393 h 3074246"/>
                <a:gd name="connsiteX0" fmla="*/ 184542 w 1769446"/>
                <a:gd name="connsiteY0" fmla="*/ 589393 h 3074246"/>
                <a:gd name="connsiteX1" fmla="*/ 9058 w 1769446"/>
                <a:gd name="connsiteY1" fmla="*/ 383861 h 3074246"/>
                <a:gd name="connsiteX2" fmla="*/ 467426 w 1769446"/>
                <a:gd name="connsiteY2" fmla="*/ 162836 h 3074246"/>
                <a:gd name="connsiteX3" fmla="*/ 841898 w 1769446"/>
                <a:gd name="connsiteY3" fmla="*/ 1050989 h 3074246"/>
                <a:gd name="connsiteX4" fmla="*/ 1000729 w 1769446"/>
                <a:gd name="connsiteY4" fmla="*/ 2545403 h 3074246"/>
                <a:gd name="connsiteX5" fmla="*/ 1487523 w 1769446"/>
                <a:gd name="connsiteY5" fmla="*/ 2774084 h 3074246"/>
                <a:gd name="connsiteX6" fmla="*/ 1631841 w 1769446"/>
                <a:gd name="connsiteY6" fmla="*/ 2375298 h 3074246"/>
                <a:gd name="connsiteX7" fmla="*/ 1769446 w 1769446"/>
                <a:gd name="connsiteY7" fmla="*/ 2772225 h 3074246"/>
                <a:gd name="connsiteX8" fmla="*/ 1191857 w 1769446"/>
                <a:gd name="connsiteY8" fmla="*/ 3074246 h 3074246"/>
                <a:gd name="connsiteX9" fmla="*/ 605761 w 1769446"/>
                <a:gd name="connsiteY9" fmla="*/ 1992274 h 3074246"/>
                <a:gd name="connsiteX10" fmla="*/ 634888 w 1769446"/>
                <a:gd name="connsiteY10" fmla="*/ 761910 h 3074246"/>
                <a:gd name="connsiteX11" fmla="*/ 260956 w 1769446"/>
                <a:gd name="connsiteY11" fmla="*/ 327828 h 3074246"/>
                <a:gd name="connsiteX12" fmla="*/ 184542 w 1769446"/>
                <a:gd name="connsiteY12" fmla="*/ 589393 h 3074246"/>
                <a:gd name="connsiteX0" fmla="*/ 184542 w 1769446"/>
                <a:gd name="connsiteY0" fmla="*/ 589393 h 3074246"/>
                <a:gd name="connsiteX1" fmla="*/ 9058 w 1769446"/>
                <a:gd name="connsiteY1" fmla="*/ 383861 h 3074246"/>
                <a:gd name="connsiteX2" fmla="*/ 467426 w 1769446"/>
                <a:gd name="connsiteY2" fmla="*/ 162836 h 3074246"/>
                <a:gd name="connsiteX3" fmla="*/ 841898 w 1769446"/>
                <a:gd name="connsiteY3" fmla="*/ 1050989 h 3074246"/>
                <a:gd name="connsiteX4" fmla="*/ 1000729 w 1769446"/>
                <a:gd name="connsiteY4" fmla="*/ 2545403 h 3074246"/>
                <a:gd name="connsiteX5" fmla="*/ 1487523 w 1769446"/>
                <a:gd name="connsiteY5" fmla="*/ 2774084 h 3074246"/>
                <a:gd name="connsiteX6" fmla="*/ 1631841 w 1769446"/>
                <a:gd name="connsiteY6" fmla="*/ 2375298 h 3074246"/>
                <a:gd name="connsiteX7" fmla="*/ 1769446 w 1769446"/>
                <a:gd name="connsiteY7" fmla="*/ 2772225 h 3074246"/>
                <a:gd name="connsiteX8" fmla="*/ 1191857 w 1769446"/>
                <a:gd name="connsiteY8" fmla="*/ 3074246 h 3074246"/>
                <a:gd name="connsiteX9" fmla="*/ 605761 w 1769446"/>
                <a:gd name="connsiteY9" fmla="*/ 1992274 h 3074246"/>
                <a:gd name="connsiteX10" fmla="*/ 634888 w 1769446"/>
                <a:gd name="connsiteY10" fmla="*/ 761910 h 3074246"/>
                <a:gd name="connsiteX11" fmla="*/ 260956 w 1769446"/>
                <a:gd name="connsiteY11" fmla="*/ 327828 h 3074246"/>
                <a:gd name="connsiteX12" fmla="*/ 184542 w 1769446"/>
                <a:gd name="connsiteY12" fmla="*/ 589393 h 3074246"/>
                <a:gd name="connsiteX0" fmla="*/ 184542 w 1769446"/>
                <a:gd name="connsiteY0" fmla="*/ 589393 h 3074246"/>
                <a:gd name="connsiteX1" fmla="*/ 9058 w 1769446"/>
                <a:gd name="connsiteY1" fmla="*/ 383861 h 3074246"/>
                <a:gd name="connsiteX2" fmla="*/ 467426 w 1769446"/>
                <a:gd name="connsiteY2" fmla="*/ 162836 h 3074246"/>
                <a:gd name="connsiteX3" fmla="*/ 841898 w 1769446"/>
                <a:gd name="connsiteY3" fmla="*/ 1050989 h 3074246"/>
                <a:gd name="connsiteX4" fmla="*/ 1000729 w 1769446"/>
                <a:gd name="connsiteY4" fmla="*/ 2545403 h 3074246"/>
                <a:gd name="connsiteX5" fmla="*/ 1487523 w 1769446"/>
                <a:gd name="connsiteY5" fmla="*/ 2774084 h 3074246"/>
                <a:gd name="connsiteX6" fmla="*/ 1631841 w 1769446"/>
                <a:gd name="connsiteY6" fmla="*/ 2375298 h 3074246"/>
                <a:gd name="connsiteX7" fmla="*/ 1769446 w 1769446"/>
                <a:gd name="connsiteY7" fmla="*/ 2772225 h 3074246"/>
                <a:gd name="connsiteX8" fmla="*/ 1191857 w 1769446"/>
                <a:gd name="connsiteY8" fmla="*/ 3074246 h 3074246"/>
                <a:gd name="connsiteX9" fmla="*/ 605761 w 1769446"/>
                <a:gd name="connsiteY9" fmla="*/ 1992274 h 3074246"/>
                <a:gd name="connsiteX10" fmla="*/ 634888 w 1769446"/>
                <a:gd name="connsiteY10" fmla="*/ 761910 h 3074246"/>
                <a:gd name="connsiteX11" fmla="*/ 260956 w 1769446"/>
                <a:gd name="connsiteY11" fmla="*/ 327828 h 3074246"/>
                <a:gd name="connsiteX12" fmla="*/ 184542 w 1769446"/>
                <a:gd name="connsiteY12" fmla="*/ 589393 h 3074246"/>
                <a:gd name="connsiteX0" fmla="*/ 184542 w 1769446"/>
                <a:gd name="connsiteY0" fmla="*/ 540923 h 3025776"/>
                <a:gd name="connsiteX1" fmla="*/ 9058 w 1769446"/>
                <a:gd name="connsiteY1" fmla="*/ 335391 h 3025776"/>
                <a:gd name="connsiteX2" fmla="*/ 467426 w 1769446"/>
                <a:gd name="connsiteY2" fmla="*/ 114366 h 3025776"/>
                <a:gd name="connsiteX3" fmla="*/ 887486 w 1769446"/>
                <a:gd name="connsiteY3" fmla="*/ 1021595 h 3025776"/>
                <a:gd name="connsiteX4" fmla="*/ 1000729 w 1769446"/>
                <a:gd name="connsiteY4" fmla="*/ 2496933 h 3025776"/>
                <a:gd name="connsiteX5" fmla="*/ 1487523 w 1769446"/>
                <a:gd name="connsiteY5" fmla="*/ 2725614 h 3025776"/>
                <a:gd name="connsiteX6" fmla="*/ 1631841 w 1769446"/>
                <a:gd name="connsiteY6" fmla="*/ 2326828 h 3025776"/>
                <a:gd name="connsiteX7" fmla="*/ 1769446 w 1769446"/>
                <a:gd name="connsiteY7" fmla="*/ 2723755 h 3025776"/>
                <a:gd name="connsiteX8" fmla="*/ 1191857 w 1769446"/>
                <a:gd name="connsiteY8" fmla="*/ 3025776 h 3025776"/>
                <a:gd name="connsiteX9" fmla="*/ 605761 w 1769446"/>
                <a:gd name="connsiteY9" fmla="*/ 1943804 h 3025776"/>
                <a:gd name="connsiteX10" fmla="*/ 634888 w 1769446"/>
                <a:gd name="connsiteY10" fmla="*/ 713440 h 3025776"/>
                <a:gd name="connsiteX11" fmla="*/ 260956 w 1769446"/>
                <a:gd name="connsiteY11" fmla="*/ 279358 h 3025776"/>
                <a:gd name="connsiteX12" fmla="*/ 184542 w 1769446"/>
                <a:gd name="connsiteY12" fmla="*/ 540923 h 3025776"/>
                <a:gd name="connsiteX0" fmla="*/ 184542 w 1769446"/>
                <a:gd name="connsiteY0" fmla="*/ 501456 h 2986309"/>
                <a:gd name="connsiteX1" fmla="*/ 9058 w 1769446"/>
                <a:gd name="connsiteY1" fmla="*/ 295924 h 2986309"/>
                <a:gd name="connsiteX2" fmla="*/ 467426 w 1769446"/>
                <a:gd name="connsiteY2" fmla="*/ 74899 h 2986309"/>
                <a:gd name="connsiteX3" fmla="*/ 887486 w 1769446"/>
                <a:gd name="connsiteY3" fmla="*/ 982128 h 2986309"/>
                <a:gd name="connsiteX4" fmla="*/ 1000729 w 1769446"/>
                <a:gd name="connsiteY4" fmla="*/ 2457466 h 2986309"/>
                <a:gd name="connsiteX5" fmla="*/ 1487523 w 1769446"/>
                <a:gd name="connsiteY5" fmla="*/ 2686147 h 2986309"/>
                <a:gd name="connsiteX6" fmla="*/ 1631841 w 1769446"/>
                <a:gd name="connsiteY6" fmla="*/ 2287361 h 2986309"/>
                <a:gd name="connsiteX7" fmla="*/ 1769446 w 1769446"/>
                <a:gd name="connsiteY7" fmla="*/ 2684288 h 2986309"/>
                <a:gd name="connsiteX8" fmla="*/ 1191857 w 1769446"/>
                <a:gd name="connsiteY8" fmla="*/ 2986309 h 2986309"/>
                <a:gd name="connsiteX9" fmla="*/ 605761 w 1769446"/>
                <a:gd name="connsiteY9" fmla="*/ 1904337 h 2986309"/>
                <a:gd name="connsiteX10" fmla="*/ 634888 w 1769446"/>
                <a:gd name="connsiteY10" fmla="*/ 673973 h 2986309"/>
                <a:gd name="connsiteX11" fmla="*/ 260956 w 1769446"/>
                <a:gd name="connsiteY11" fmla="*/ 239891 h 2986309"/>
                <a:gd name="connsiteX12" fmla="*/ 184542 w 1769446"/>
                <a:gd name="connsiteY12" fmla="*/ 501456 h 2986309"/>
                <a:gd name="connsiteX0" fmla="*/ 196776 w 1781680"/>
                <a:gd name="connsiteY0" fmla="*/ 501456 h 2986309"/>
                <a:gd name="connsiteX1" fmla="*/ 21292 w 1781680"/>
                <a:gd name="connsiteY1" fmla="*/ 295924 h 2986309"/>
                <a:gd name="connsiteX2" fmla="*/ 479660 w 1781680"/>
                <a:gd name="connsiteY2" fmla="*/ 74899 h 2986309"/>
                <a:gd name="connsiteX3" fmla="*/ 899720 w 1781680"/>
                <a:gd name="connsiteY3" fmla="*/ 982128 h 2986309"/>
                <a:gd name="connsiteX4" fmla="*/ 1012963 w 1781680"/>
                <a:gd name="connsiteY4" fmla="*/ 2457466 h 2986309"/>
                <a:gd name="connsiteX5" fmla="*/ 1499757 w 1781680"/>
                <a:gd name="connsiteY5" fmla="*/ 2686147 h 2986309"/>
                <a:gd name="connsiteX6" fmla="*/ 1644075 w 1781680"/>
                <a:gd name="connsiteY6" fmla="*/ 2287361 h 2986309"/>
                <a:gd name="connsiteX7" fmla="*/ 1781680 w 1781680"/>
                <a:gd name="connsiteY7" fmla="*/ 2684288 h 2986309"/>
                <a:gd name="connsiteX8" fmla="*/ 1204091 w 1781680"/>
                <a:gd name="connsiteY8" fmla="*/ 2986309 h 2986309"/>
                <a:gd name="connsiteX9" fmla="*/ 617995 w 1781680"/>
                <a:gd name="connsiteY9" fmla="*/ 1904337 h 2986309"/>
                <a:gd name="connsiteX10" fmla="*/ 647122 w 1781680"/>
                <a:gd name="connsiteY10" fmla="*/ 673973 h 2986309"/>
                <a:gd name="connsiteX11" fmla="*/ 273190 w 1781680"/>
                <a:gd name="connsiteY11" fmla="*/ 239891 h 2986309"/>
                <a:gd name="connsiteX12" fmla="*/ 196776 w 1781680"/>
                <a:gd name="connsiteY12" fmla="*/ 501456 h 2986309"/>
                <a:gd name="connsiteX0" fmla="*/ 196776 w 1781680"/>
                <a:gd name="connsiteY0" fmla="*/ 501456 h 2986309"/>
                <a:gd name="connsiteX1" fmla="*/ 21292 w 1781680"/>
                <a:gd name="connsiteY1" fmla="*/ 295924 h 2986309"/>
                <a:gd name="connsiteX2" fmla="*/ 479660 w 1781680"/>
                <a:gd name="connsiteY2" fmla="*/ 74899 h 2986309"/>
                <a:gd name="connsiteX3" fmla="*/ 899720 w 1781680"/>
                <a:gd name="connsiteY3" fmla="*/ 982128 h 2986309"/>
                <a:gd name="connsiteX4" fmla="*/ 1012963 w 1781680"/>
                <a:gd name="connsiteY4" fmla="*/ 2457466 h 2986309"/>
                <a:gd name="connsiteX5" fmla="*/ 1499757 w 1781680"/>
                <a:gd name="connsiteY5" fmla="*/ 2686147 h 2986309"/>
                <a:gd name="connsiteX6" fmla="*/ 1644075 w 1781680"/>
                <a:gd name="connsiteY6" fmla="*/ 2287361 h 2986309"/>
                <a:gd name="connsiteX7" fmla="*/ 1781680 w 1781680"/>
                <a:gd name="connsiteY7" fmla="*/ 2684288 h 2986309"/>
                <a:gd name="connsiteX8" fmla="*/ 1204091 w 1781680"/>
                <a:gd name="connsiteY8" fmla="*/ 2986309 h 2986309"/>
                <a:gd name="connsiteX9" fmla="*/ 617995 w 1781680"/>
                <a:gd name="connsiteY9" fmla="*/ 1904337 h 2986309"/>
                <a:gd name="connsiteX10" fmla="*/ 647122 w 1781680"/>
                <a:gd name="connsiteY10" fmla="*/ 673973 h 2986309"/>
                <a:gd name="connsiteX11" fmla="*/ 273190 w 1781680"/>
                <a:gd name="connsiteY11" fmla="*/ 239891 h 2986309"/>
                <a:gd name="connsiteX12" fmla="*/ 196776 w 1781680"/>
                <a:gd name="connsiteY12" fmla="*/ 501456 h 2986309"/>
                <a:gd name="connsiteX0" fmla="*/ 196776 w 1781680"/>
                <a:gd name="connsiteY0" fmla="*/ 501456 h 3105664"/>
                <a:gd name="connsiteX1" fmla="*/ 21292 w 1781680"/>
                <a:gd name="connsiteY1" fmla="*/ 295924 h 3105664"/>
                <a:gd name="connsiteX2" fmla="*/ 479660 w 1781680"/>
                <a:gd name="connsiteY2" fmla="*/ 74899 h 3105664"/>
                <a:gd name="connsiteX3" fmla="*/ 899720 w 1781680"/>
                <a:gd name="connsiteY3" fmla="*/ 982128 h 3105664"/>
                <a:gd name="connsiteX4" fmla="*/ 1012963 w 1781680"/>
                <a:gd name="connsiteY4" fmla="*/ 2457466 h 3105664"/>
                <a:gd name="connsiteX5" fmla="*/ 1499757 w 1781680"/>
                <a:gd name="connsiteY5" fmla="*/ 2686147 h 3105664"/>
                <a:gd name="connsiteX6" fmla="*/ 1644075 w 1781680"/>
                <a:gd name="connsiteY6" fmla="*/ 2287361 h 3105664"/>
                <a:gd name="connsiteX7" fmla="*/ 1781680 w 1781680"/>
                <a:gd name="connsiteY7" fmla="*/ 2684288 h 3105664"/>
                <a:gd name="connsiteX8" fmla="*/ 1204091 w 1781680"/>
                <a:gd name="connsiteY8" fmla="*/ 2986309 h 3105664"/>
                <a:gd name="connsiteX9" fmla="*/ 617995 w 1781680"/>
                <a:gd name="connsiteY9" fmla="*/ 1904337 h 3105664"/>
                <a:gd name="connsiteX10" fmla="*/ 647122 w 1781680"/>
                <a:gd name="connsiteY10" fmla="*/ 673973 h 3105664"/>
                <a:gd name="connsiteX11" fmla="*/ 273190 w 1781680"/>
                <a:gd name="connsiteY11" fmla="*/ 239891 h 3105664"/>
                <a:gd name="connsiteX12" fmla="*/ 196776 w 1781680"/>
                <a:gd name="connsiteY12" fmla="*/ 501456 h 3105664"/>
                <a:gd name="connsiteX0" fmla="*/ 196776 w 1781680"/>
                <a:gd name="connsiteY0" fmla="*/ 501456 h 3105664"/>
                <a:gd name="connsiteX1" fmla="*/ 21292 w 1781680"/>
                <a:gd name="connsiteY1" fmla="*/ 295924 h 3105664"/>
                <a:gd name="connsiteX2" fmla="*/ 479660 w 1781680"/>
                <a:gd name="connsiteY2" fmla="*/ 74899 h 3105664"/>
                <a:gd name="connsiteX3" fmla="*/ 899720 w 1781680"/>
                <a:gd name="connsiteY3" fmla="*/ 982128 h 3105664"/>
                <a:gd name="connsiteX4" fmla="*/ 1012963 w 1781680"/>
                <a:gd name="connsiteY4" fmla="*/ 2457466 h 3105664"/>
                <a:gd name="connsiteX5" fmla="*/ 1499757 w 1781680"/>
                <a:gd name="connsiteY5" fmla="*/ 2686147 h 3105664"/>
                <a:gd name="connsiteX6" fmla="*/ 1644075 w 1781680"/>
                <a:gd name="connsiteY6" fmla="*/ 2287361 h 3105664"/>
                <a:gd name="connsiteX7" fmla="*/ 1781680 w 1781680"/>
                <a:gd name="connsiteY7" fmla="*/ 2684288 h 3105664"/>
                <a:gd name="connsiteX8" fmla="*/ 1295268 w 1781680"/>
                <a:gd name="connsiteY8" fmla="*/ 2986309 h 3105664"/>
                <a:gd name="connsiteX9" fmla="*/ 617995 w 1781680"/>
                <a:gd name="connsiteY9" fmla="*/ 1904337 h 3105664"/>
                <a:gd name="connsiteX10" fmla="*/ 647122 w 1781680"/>
                <a:gd name="connsiteY10" fmla="*/ 673973 h 3105664"/>
                <a:gd name="connsiteX11" fmla="*/ 273190 w 1781680"/>
                <a:gd name="connsiteY11" fmla="*/ 239891 h 3105664"/>
                <a:gd name="connsiteX12" fmla="*/ 196776 w 1781680"/>
                <a:gd name="connsiteY12" fmla="*/ 501456 h 3105664"/>
                <a:gd name="connsiteX0" fmla="*/ 196776 w 1781680"/>
                <a:gd name="connsiteY0" fmla="*/ 501456 h 3019624"/>
                <a:gd name="connsiteX1" fmla="*/ 21292 w 1781680"/>
                <a:gd name="connsiteY1" fmla="*/ 295924 h 3019624"/>
                <a:gd name="connsiteX2" fmla="*/ 479660 w 1781680"/>
                <a:gd name="connsiteY2" fmla="*/ 74899 h 3019624"/>
                <a:gd name="connsiteX3" fmla="*/ 899720 w 1781680"/>
                <a:gd name="connsiteY3" fmla="*/ 982128 h 3019624"/>
                <a:gd name="connsiteX4" fmla="*/ 1012963 w 1781680"/>
                <a:gd name="connsiteY4" fmla="*/ 2457466 h 3019624"/>
                <a:gd name="connsiteX5" fmla="*/ 1499757 w 1781680"/>
                <a:gd name="connsiteY5" fmla="*/ 2686147 h 3019624"/>
                <a:gd name="connsiteX6" fmla="*/ 1644075 w 1781680"/>
                <a:gd name="connsiteY6" fmla="*/ 2287361 h 3019624"/>
                <a:gd name="connsiteX7" fmla="*/ 1781680 w 1781680"/>
                <a:gd name="connsiteY7" fmla="*/ 2684288 h 3019624"/>
                <a:gd name="connsiteX8" fmla="*/ 1295268 w 1781680"/>
                <a:gd name="connsiteY8" fmla="*/ 2986309 h 3019624"/>
                <a:gd name="connsiteX9" fmla="*/ 617995 w 1781680"/>
                <a:gd name="connsiteY9" fmla="*/ 1904337 h 3019624"/>
                <a:gd name="connsiteX10" fmla="*/ 647122 w 1781680"/>
                <a:gd name="connsiteY10" fmla="*/ 673973 h 3019624"/>
                <a:gd name="connsiteX11" fmla="*/ 273190 w 1781680"/>
                <a:gd name="connsiteY11" fmla="*/ 239891 h 3019624"/>
                <a:gd name="connsiteX12" fmla="*/ 196776 w 1781680"/>
                <a:gd name="connsiteY12" fmla="*/ 501456 h 3019624"/>
                <a:gd name="connsiteX0" fmla="*/ 196776 w 1833849"/>
                <a:gd name="connsiteY0" fmla="*/ 501456 h 3019624"/>
                <a:gd name="connsiteX1" fmla="*/ 21292 w 1833849"/>
                <a:gd name="connsiteY1" fmla="*/ 295924 h 3019624"/>
                <a:gd name="connsiteX2" fmla="*/ 479660 w 1833849"/>
                <a:gd name="connsiteY2" fmla="*/ 74899 h 3019624"/>
                <a:gd name="connsiteX3" fmla="*/ 899720 w 1833849"/>
                <a:gd name="connsiteY3" fmla="*/ 982128 h 3019624"/>
                <a:gd name="connsiteX4" fmla="*/ 1012963 w 1833849"/>
                <a:gd name="connsiteY4" fmla="*/ 2457466 h 3019624"/>
                <a:gd name="connsiteX5" fmla="*/ 1499757 w 1833849"/>
                <a:gd name="connsiteY5" fmla="*/ 2686147 h 3019624"/>
                <a:gd name="connsiteX6" fmla="*/ 1644075 w 1833849"/>
                <a:gd name="connsiteY6" fmla="*/ 2287361 h 3019624"/>
                <a:gd name="connsiteX7" fmla="*/ 1781680 w 1833849"/>
                <a:gd name="connsiteY7" fmla="*/ 2684288 h 3019624"/>
                <a:gd name="connsiteX8" fmla="*/ 1295268 w 1833849"/>
                <a:gd name="connsiteY8" fmla="*/ 2986309 h 3019624"/>
                <a:gd name="connsiteX9" fmla="*/ 617995 w 1833849"/>
                <a:gd name="connsiteY9" fmla="*/ 1904337 h 3019624"/>
                <a:gd name="connsiteX10" fmla="*/ 647122 w 1833849"/>
                <a:gd name="connsiteY10" fmla="*/ 673973 h 3019624"/>
                <a:gd name="connsiteX11" fmla="*/ 273190 w 1833849"/>
                <a:gd name="connsiteY11" fmla="*/ 239891 h 3019624"/>
                <a:gd name="connsiteX12" fmla="*/ 196776 w 1833849"/>
                <a:gd name="connsiteY12" fmla="*/ 501456 h 3019624"/>
                <a:gd name="connsiteX0" fmla="*/ 196776 w 1843582"/>
                <a:gd name="connsiteY0" fmla="*/ 501456 h 3019624"/>
                <a:gd name="connsiteX1" fmla="*/ 21292 w 1843582"/>
                <a:gd name="connsiteY1" fmla="*/ 295924 h 3019624"/>
                <a:gd name="connsiteX2" fmla="*/ 479660 w 1843582"/>
                <a:gd name="connsiteY2" fmla="*/ 74899 h 3019624"/>
                <a:gd name="connsiteX3" fmla="*/ 899720 w 1843582"/>
                <a:gd name="connsiteY3" fmla="*/ 982128 h 3019624"/>
                <a:gd name="connsiteX4" fmla="*/ 1012963 w 1843582"/>
                <a:gd name="connsiteY4" fmla="*/ 2457466 h 3019624"/>
                <a:gd name="connsiteX5" fmla="*/ 1499757 w 1843582"/>
                <a:gd name="connsiteY5" fmla="*/ 2686147 h 3019624"/>
                <a:gd name="connsiteX6" fmla="*/ 1644075 w 1843582"/>
                <a:gd name="connsiteY6" fmla="*/ 2287361 h 3019624"/>
                <a:gd name="connsiteX7" fmla="*/ 1781680 w 1843582"/>
                <a:gd name="connsiteY7" fmla="*/ 2684288 h 3019624"/>
                <a:gd name="connsiteX8" fmla="*/ 1295268 w 1843582"/>
                <a:gd name="connsiteY8" fmla="*/ 2986309 h 3019624"/>
                <a:gd name="connsiteX9" fmla="*/ 617995 w 1843582"/>
                <a:gd name="connsiteY9" fmla="*/ 1904337 h 3019624"/>
                <a:gd name="connsiteX10" fmla="*/ 647122 w 1843582"/>
                <a:gd name="connsiteY10" fmla="*/ 673973 h 3019624"/>
                <a:gd name="connsiteX11" fmla="*/ 273190 w 1843582"/>
                <a:gd name="connsiteY11" fmla="*/ 239891 h 3019624"/>
                <a:gd name="connsiteX12" fmla="*/ 196776 w 1843582"/>
                <a:gd name="connsiteY12" fmla="*/ 501456 h 3019624"/>
                <a:gd name="connsiteX0" fmla="*/ 196776 w 1832218"/>
                <a:gd name="connsiteY0" fmla="*/ 501456 h 3019624"/>
                <a:gd name="connsiteX1" fmla="*/ 21292 w 1832218"/>
                <a:gd name="connsiteY1" fmla="*/ 295924 h 3019624"/>
                <a:gd name="connsiteX2" fmla="*/ 479660 w 1832218"/>
                <a:gd name="connsiteY2" fmla="*/ 74899 h 3019624"/>
                <a:gd name="connsiteX3" fmla="*/ 899720 w 1832218"/>
                <a:gd name="connsiteY3" fmla="*/ 982128 h 3019624"/>
                <a:gd name="connsiteX4" fmla="*/ 1012963 w 1832218"/>
                <a:gd name="connsiteY4" fmla="*/ 2457466 h 3019624"/>
                <a:gd name="connsiteX5" fmla="*/ 1499757 w 1832218"/>
                <a:gd name="connsiteY5" fmla="*/ 2686147 h 3019624"/>
                <a:gd name="connsiteX6" fmla="*/ 1598489 w 1832218"/>
                <a:gd name="connsiteY6" fmla="*/ 2325510 h 3019624"/>
                <a:gd name="connsiteX7" fmla="*/ 1781680 w 1832218"/>
                <a:gd name="connsiteY7" fmla="*/ 2684288 h 3019624"/>
                <a:gd name="connsiteX8" fmla="*/ 1295268 w 1832218"/>
                <a:gd name="connsiteY8" fmla="*/ 2986309 h 3019624"/>
                <a:gd name="connsiteX9" fmla="*/ 617995 w 1832218"/>
                <a:gd name="connsiteY9" fmla="*/ 1904337 h 3019624"/>
                <a:gd name="connsiteX10" fmla="*/ 647122 w 1832218"/>
                <a:gd name="connsiteY10" fmla="*/ 673973 h 3019624"/>
                <a:gd name="connsiteX11" fmla="*/ 273190 w 1832218"/>
                <a:gd name="connsiteY11" fmla="*/ 239891 h 3019624"/>
                <a:gd name="connsiteX12" fmla="*/ 196776 w 1832218"/>
                <a:gd name="connsiteY12" fmla="*/ 501456 h 3019624"/>
                <a:gd name="connsiteX0" fmla="*/ 196776 w 1832218"/>
                <a:gd name="connsiteY0" fmla="*/ 501456 h 3050612"/>
                <a:gd name="connsiteX1" fmla="*/ 21292 w 1832218"/>
                <a:gd name="connsiteY1" fmla="*/ 295924 h 3050612"/>
                <a:gd name="connsiteX2" fmla="*/ 479660 w 1832218"/>
                <a:gd name="connsiteY2" fmla="*/ 74899 h 3050612"/>
                <a:gd name="connsiteX3" fmla="*/ 899720 w 1832218"/>
                <a:gd name="connsiteY3" fmla="*/ 982128 h 3050612"/>
                <a:gd name="connsiteX4" fmla="*/ 1012963 w 1832218"/>
                <a:gd name="connsiteY4" fmla="*/ 2457466 h 3050612"/>
                <a:gd name="connsiteX5" fmla="*/ 1499757 w 1832218"/>
                <a:gd name="connsiteY5" fmla="*/ 2686147 h 3050612"/>
                <a:gd name="connsiteX6" fmla="*/ 1598489 w 1832218"/>
                <a:gd name="connsiteY6" fmla="*/ 2325510 h 3050612"/>
                <a:gd name="connsiteX7" fmla="*/ 1781680 w 1832218"/>
                <a:gd name="connsiteY7" fmla="*/ 2684288 h 3050612"/>
                <a:gd name="connsiteX8" fmla="*/ 1295268 w 1832218"/>
                <a:gd name="connsiteY8" fmla="*/ 2986309 h 3050612"/>
                <a:gd name="connsiteX9" fmla="*/ 617995 w 1832218"/>
                <a:gd name="connsiteY9" fmla="*/ 1904337 h 3050612"/>
                <a:gd name="connsiteX10" fmla="*/ 647122 w 1832218"/>
                <a:gd name="connsiteY10" fmla="*/ 673973 h 3050612"/>
                <a:gd name="connsiteX11" fmla="*/ 273190 w 1832218"/>
                <a:gd name="connsiteY11" fmla="*/ 239891 h 3050612"/>
                <a:gd name="connsiteX12" fmla="*/ 196776 w 1832218"/>
                <a:gd name="connsiteY12" fmla="*/ 501456 h 3050612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79660 w 1832218"/>
                <a:gd name="connsiteY2" fmla="*/ 74899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01456 h 3060151"/>
                <a:gd name="connsiteX1" fmla="*/ 21292 w 1832218"/>
                <a:gd name="connsiteY1" fmla="*/ 295924 h 3060151"/>
                <a:gd name="connsiteX2" fmla="*/ 499656 w 1832218"/>
                <a:gd name="connsiteY2" fmla="*/ 57680 h 3060151"/>
                <a:gd name="connsiteX3" fmla="*/ 899720 w 1832218"/>
                <a:gd name="connsiteY3" fmla="*/ 982128 h 3060151"/>
                <a:gd name="connsiteX4" fmla="*/ 1012963 w 1832218"/>
                <a:gd name="connsiteY4" fmla="*/ 2457466 h 3060151"/>
                <a:gd name="connsiteX5" fmla="*/ 1517993 w 1832218"/>
                <a:gd name="connsiteY5" fmla="*/ 2695687 h 3060151"/>
                <a:gd name="connsiteX6" fmla="*/ 1598489 w 1832218"/>
                <a:gd name="connsiteY6" fmla="*/ 2325510 h 3060151"/>
                <a:gd name="connsiteX7" fmla="*/ 1781680 w 1832218"/>
                <a:gd name="connsiteY7" fmla="*/ 2684288 h 3060151"/>
                <a:gd name="connsiteX8" fmla="*/ 1295268 w 1832218"/>
                <a:gd name="connsiteY8" fmla="*/ 2986309 h 3060151"/>
                <a:gd name="connsiteX9" fmla="*/ 617995 w 1832218"/>
                <a:gd name="connsiteY9" fmla="*/ 1904337 h 3060151"/>
                <a:gd name="connsiteX10" fmla="*/ 647122 w 1832218"/>
                <a:gd name="connsiteY10" fmla="*/ 673973 h 3060151"/>
                <a:gd name="connsiteX11" fmla="*/ 273190 w 1832218"/>
                <a:gd name="connsiteY11" fmla="*/ 239891 h 3060151"/>
                <a:gd name="connsiteX12" fmla="*/ 196776 w 1832218"/>
                <a:gd name="connsiteY12" fmla="*/ 501456 h 3060151"/>
                <a:gd name="connsiteX0" fmla="*/ 196776 w 1832218"/>
                <a:gd name="connsiteY0" fmla="*/ 527672 h 3086367"/>
                <a:gd name="connsiteX1" fmla="*/ 21292 w 1832218"/>
                <a:gd name="connsiteY1" fmla="*/ 322140 h 3086367"/>
                <a:gd name="connsiteX2" fmla="*/ 472302 w 1832218"/>
                <a:gd name="connsiteY2" fmla="*/ 55286 h 3086367"/>
                <a:gd name="connsiteX3" fmla="*/ 899720 w 1832218"/>
                <a:gd name="connsiteY3" fmla="*/ 1008344 h 3086367"/>
                <a:gd name="connsiteX4" fmla="*/ 1012963 w 1832218"/>
                <a:gd name="connsiteY4" fmla="*/ 2483682 h 3086367"/>
                <a:gd name="connsiteX5" fmla="*/ 1517993 w 1832218"/>
                <a:gd name="connsiteY5" fmla="*/ 2721903 h 3086367"/>
                <a:gd name="connsiteX6" fmla="*/ 1598489 w 1832218"/>
                <a:gd name="connsiteY6" fmla="*/ 2351726 h 3086367"/>
                <a:gd name="connsiteX7" fmla="*/ 1781680 w 1832218"/>
                <a:gd name="connsiteY7" fmla="*/ 2710504 h 3086367"/>
                <a:gd name="connsiteX8" fmla="*/ 1295268 w 1832218"/>
                <a:gd name="connsiteY8" fmla="*/ 3012525 h 3086367"/>
                <a:gd name="connsiteX9" fmla="*/ 617995 w 1832218"/>
                <a:gd name="connsiteY9" fmla="*/ 1930553 h 3086367"/>
                <a:gd name="connsiteX10" fmla="*/ 647122 w 1832218"/>
                <a:gd name="connsiteY10" fmla="*/ 700189 h 3086367"/>
                <a:gd name="connsiteX11" fmla="*/ 273190 w 1832218"/>
                <a:gd name="connsiteY11" fmla="*/ 266107 h 3086367"/>
                <a:gd name="connsiteX12" fmla="*/ 196776 w 1832218"/>
                <a:gd name="connsiteY12" fmla="*/ 527672 h 3086367"/>
                <a:gd name="connsiteX0" fmla="*/ 196776 w 1832218"/>
                <a:gd name="connsiteY0" fmla="*/ 527672 h 3086367"/>
                <a:gd name="connsiteX1" fmla="*/ 21292 w 1832218"/>
                <a:gd name="connsiteY1" fmla="*/ 322140 h 3086367"/>
                <a:gd name="connsiteX2" fmla="*/ 472302 w 1832218"/>
                <a:gd name="connsiteY2" fmla="*/ 55286 h 3086367"/>
                <a:gd name="connsiteX3" fmla="*/ 899720 w 1832218"/>
                <a:gd name="connsiteY3" fmla="*/ 1008344 h 3086367"/>
                <a:gd name="connsiteX4" fmla="*/ 1012963 w 1832218"/>
                <a:gd name="connsiteY4" fmla="*/ 2483682 h 3086367"/>
                <a:gd name="connsiteX5" fmla="*/ 1517993 w 1832218"/>
                <a:gd name="connsiteY5" fmla="*/ 2721903 h 3086367"/>
                <a:gd name="connsiteX6" fmla="*/ 1598489 w 1832218"/>
                <a:gd name="connsiteY6" fmla="*/ 2351726 h 3086367"/>
                <a:gd name="connsiteX7" fmla="*/ 1781680 w 1832218"/>
                <a:gd name="connsiteY7" fmla="*/ 2710504 h 3086367"/>
                <a:gd name="connsiteX8" fmla="*/ 1295268 w 1832218"/>
                <a:gd name="connsiteY8" fmla="*/ 3012525 h 3086367"/>
                <a:gd name="connsiteX9" fmla="*/ 617995 w 1832218"/>
                <a:gd name="connsiteY9" fmla="*/ 1930553 h 3086367"/>
                <a:gd name="connsiteX10" fmla="*/ 685290 w 1832218"/>
                <a:gd name="connsiteY10" fmla="*/ 1372323 h 3086367"/>
                <a:gd name="connsiteX11" fmla="*/ 647122 w 1832218"/>
                <a:gd name="connsiteY11" fmla="*/ 700189 h 3086367"/>
                <a:gd name="connsiteX12" fmla="*/ 273190 w 1832218"/>
                <a:gd name="connsiteY12" fmla="*/ 266107 h 3086367"/>
                <a:gd name="connsiteX13" fmla="*/ 196776 w 1832218"/>
                <a:gd name="connsiteY13" fmla="*/ 527672 h 3086367"/>
                <a:gd name="connsiteX0" fmla="*/ 196776 w 1832218"/>
                <a:gd name="connsiteY0" fmla="*/ 527672 h 3086367"/>
                <a:gd name="connsiteX1" fmla="*/ 21292 w 1832218"/>
                <a:gd name="connsiteY1" fmla="*/ 322140 h 3086367"/>
                <a:gd name="connsiteX2" fmla="*/ 472302 w 1832218"/>
                <a:gd name="connsiteY2" fmla="*/ 55286 h 3086367"/>
                <a:gd name="connsiteX3" fmla="*/ 899720 w 1832218"/>
                <a:gd name="connsiteY3" fmla="*/ 1008344 h 3086367"/>
                <a:gd name="connsiteX4" fmla="*/ 1012963 w 1832218"/>
                <a:gd name="connsiteY4" fmla="*/ 2483682 h 3086367"/>
                <a:gd name="connsiteX5" fmla="*/ 1517993 w 1832218"/>
                <a:gd name="connsiteY5" fmla="*/ 2721903 h 3086367"/>
                <a:gd name="connsiteX6" fmla="*/ 1598489 w 1832218"/>
                <a:gd name="connsiteY6" fmla="*/ 2351726 h 3086367"/>
                <a:gd name="connsiteX7" fmla="*/ 1781680 w 1832218"/>
                <a:gd name="connsiteY7" fmla="*/ 2710504 h 3086367"/>
                <a:gd name="connsiteX8" fmla="*/ 1295268 w 1832218"/>
                <a:gd name="connsiteY8" fmla="*/ 3012525 h 3086367"/>
                <a:gd name="connsiteX9" fmla="*/ 682720 w 1832218"/>
                <a:gd name="connsiteY9" fmla="*/ 2539955 h 3086367"/>
                <a:gd name="connsiteX10" fmla="*/ 617995 w 1832218"/>
                <a:gd name="connsiteY10" fmla="*/ 1930553 h 3086367"/>
                <a:gd name="connsiteX11" fmla="*/ 685290 w 1832218"/>
                <a:gd name="connsiteY11" fmla="*/ 1372323 h 3086367"/>
                <a:gd name="connsiteX12" fmla="*/ 647122 w 1832218"/>
                <a:gd name="connsiteY12" fmla="*/ 700189 h 3086367"/>
                <a:gd name="connsiteX13" fmla="*/ 273190 w 1832218"/>
                <a:gd name="connsiteY13" fmla="*/ 266107 h 3086367"/>
                <a:gd name="connsiteX14" fmla="*/ 196776 w 1832218"/>
                <a:gd name="connsiteY14" fmla="*/ 527672 h 3086367"/>
                <a:gd name="connsiteX0" fmla="*/ 196776 w 1832218"/>
                <a:gd name="connsiteY0" fmla="*/ 601141 h 3159836"/>
                <a:gd name="connsiteX1" fmla="*/ 21292 w 1832218"/>
                <a:gd name="connsiteY1" fmla="*/ 395609 h 3159836"/>
                <a:gd name="connsiteX2" fmla="*/ 472302 w 1832218"/>
                <a:gd name="connsiteY2" fmla="*/ 128755 h 3159836"/>
                <a:gd name="connsiteX3" fmla="*/ 899720 w 1832218"/>
                <a:gd name="connsiteY3" fmla="*/ 1081813 h 3159836"/>
                <a:gd name="connsiteX4" fmla="*/ 1012963 w 1832218"/>
                <a:gd name="connsiteY4" fmla="*/ 2557151 h 3159836"/>
                <a:gd name="connsiteX5" fmla="*/ 1517993 w 1832218"/>
                <a:gd name="connsiteY5" fmla="*/ 2795372 h 3159836"/>
                <a:gd name="connsiteX6" fmla="*/ 1598489 w 1832218"/>
                <a:gd name="connsiteY6" fmla="*/ 2425195 h 3159836"/>
                <a:gd name="connsiteX7" fmla="*/ 1781680 w 1832218"/>
                <a:gd name="connsiteY7" fmla="*/ 2783973 h 3159836"/>
                <a:gd name="connsiteX8" fmla="*/ 1295268 w 1832218"/>
                <a:gd name="connsiteY8" fmla="*/ 3085994 h 3159836"/>
                <a:gd name="connsiteX9" fmla="*/ 682720 w 1832218"/>
                <a:gd name="connsiteY9" fmla="*/ 2613424 h 3159836"/>
                <a:gd name="connsiteX10" fmla="*/ 617995 w 1832218"/>
                <a:gd name="connsiteY10" fmla="*/ 2004022 h 3159836"/>
                <a:gd name="connsiteX11" fmla="*/ 685290 w 1832218"/>
                <a:gd name="connsiteY11" fmla="*/ 1445792 h 3159836"/>
                <a:gd name="connsiteX12" fmla="*/ 647122 w 1832218"/>
                <a:gd name="connsiteY12" fmla="*/ 773658 h 3159836"/>
                <a:gd name="connsiteX13" fmla="*/ 273190 w 1832218"/>
                <a:gd name="connsiteY13" fmla="*/ 339576 h 3159836"/>
                <a:gd name="connsiteX14" fmla="*/ 196776 w 1832218"/>
                <a:gd name="connsiteY14" fmla="*/ 601141 h 3159836"/>
                <a:gd name="connsiteX0" fmla="*/ 196776 w 1832218"/>
                <a:gd name="connsiteY0" fmla="*/ 601141 h 3159836"/>
                <a:gd name="connsiteX1" fmla="*/ 21292 w 1832218"/>
                <a:gd name="connsiteY1" fmla="*/ 395609 h 3159836"/>
                <a:gd name="connsiteX2" fmla="*/ 472302 w 1832218"/>
                <a:gd name="connsiteY2" fmla="*/ 128755 h 3159836"/>
                <a:gd name="connsiteX3" fmla="*/ 899720 w 1832218"/>
                <a:gd name="connsiteY3" fmla="*/ 1081813 h 3159836"/>
                <a:gd name="connsiteX4" fmla="*/ 1012963 w 1832218"/>
                <a:gd name="connsiteY4" fmla="*/ 2557151 h 3159836"/>
                <a:gd name="connsiteX5" fmla="*/ 1517993 w 1832218"/>
                <a:gd name="connsiteY5" fmla="*/ 2795372 h 3159836"/>
                <a:gd name="connsiteX6" fmla="*/ 1598489 w 1832218"/>
                <a:gd name="connsiteY6" fmla="*/ 2425195 h 3159836"/>
                <a:gd name="connsiteX7" fmla="*/ 1781680 w 1832218"/>
                <a:gd name="connsiteY7" fmla="*/ 2783973 h 3159836"/>
                <a:gd name="connsiteX8" fmla="*/ 1295268 w 1832218"/>
                <a:gd name="connsiteY8" fmla="*/ 3085994 h 3159836"/>
                <a:gd name="connsiteX9" fmla="*/ 682720 w 1832218"/>
                <a:gd name="connsiteY9" fmla="*/ 2613424 h 3159836"/>
                <a:gd name="connsiteX10" fmla="*/ 617995 w 1832218"/>
                <a:gd name="connsiteY10" fmla="*/ 2004022 h 3159836"/>
                <a:gd name="connsiteX11" fmla="*/ 685290 w 1832218"/>
                <a:gd name="connsiteY11" fmla="*/ 1445792 h 3159836"/>
                <a:gd name="connsiteX12" fmla="*/ 647122 w 1832218"/>
                <a:gd name="connsiteY12" fmla="*/ 773658 h 3159836"/>
                <a:gd name="connsiteX13" fmla="*/ 273190 w 1832218"/>
                <a:gd name="connsiteY13" fmla="*/ 339576 h 3159836"/>
                <a:gd name="connsiteX14" fmla="*/ 196776 w 1832218"/>
                <a:gd name="connsiteY14" fmla="*/ 601141 h 315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2218" h="3159836">
                  <a:moveTo>
                    <a:pt x="196776" y="601141"/>
                  </a:moveTo>
                  <a:cubicBezTo>
                    <a:pt x="99794" y="604707"/>
                    <a:pt x="30350" y="506708"/>
                    <a:pt x="21292" y="395609"/>
                  </a:cubicBezTo>
                  <a:cubicBezTo>
                    <a:pt x="0" y="158668"/>
                    <a:pt x="382144" y="0"/>
                    <a:pt x="472302" y="128755"/>
                  </a:cubicBezTo>
                  <a:cubicBezTo>
                    <a:pt x="700708" y="184041"/>
                    <a:pt x="809610" y="677080"/>
                    <a:pt x="899720" y="1081813"/>
                  </a:cubicBezTo>
                  <a:cubicBezTo>
                    <a:pt x="989830" y="1486546"/>
                    <a:pt x="909918" y="2271558"/>
                    <a:pt x="1012963" y="2557151"/>
                  </a:cubicBezTo>
                  <a:cubicBezTo>
                    <a:pt x="1116008" y="2842744"/>
                    <a:pt x="1464418" y="3159837"/>
                    <a:pt x="1517993" y="2795372"/>
                  </a:cubicBezTo>
                  <a:cubicBezTo>
                    <a:pt x="1277932" y="2607200"/>
                    <a:pt x="1452471" y="2442284"/>
                    <a:pt x="1598489" y="2425195"/>
                  </a:cubicBezTo>
                  <a:cubicBezTo>
                    <a:pt x="1780977" y="2408107"/>
                    <a:pt x="1832217" y="2673840"/>
                    <a:pt x="1781680" y="2783973"/>
                  </a:cubicBezTo>
                  <a:cubicBezTo>
                    <a:pt x="1671334" y="3011758"/>
                    <a:pt x="1488954" y="3052679"/>
                    <a:pt x="1295268" y="3085994"/>
                  </a:cubicBezTo>
                  <a:cubicBezTo>
                    <a:pt x="1142962" y="3049372"/>
                    <a:pt x="795599" y="2793753"/>
                    <a:pt x="682720" y="2613424"/>
                  </a:cubicBezTo>
                  <a:cubicBezTo>
                    <a:pt x="569841" y="2433095"/>
                    <a:pt x="617567" y="2198627"/>
                    <a:pt x="617995" y="2004022"/>
                  </a:cubicBezTo>
                  <a:cubicBezTo>
                    <a:pt x="618423" y="1809417"/>
                    <a:pt x="680436" y="1650853"/>
                    <a:pt x="685290" y="1445792"/>
                  </a:cubicBezTo>
                  <a:cubicBezTo>
                    <a:pt x="690144" y="1240731"/>
                    <a:pt x="715805" y="958027"/>
                    <a:pt x="647122" y="773658"/>
                  </a:cubicBezTo>
                  <a:cubicBezTo>
                    <a:pt x="578439" y="589289"/>
                    <a:pt x="428810" y="99685"/>
                    <a:pt x="273190" y="339576"/>
                  </a:cubicBezTo>
                  <a:cubicBezTo>
                    <a:pt x="435472" y="457641"/>
                    <a:pt x="293758" y="597575"/>
                    <a:pt x="196776" y="60114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  <p:sp useBgFill="1">
          <p:nvSpPr>
            <p:cNvPr id="84" name="Freeform 83"/>
            <p:cNvSpPr/>
            <p:nvPr/>
          </p:nvSpPr>
          <p:spPr bwMode="gray">
            <a:xfrm>
              <a:off x="4157216" y="4573684"/>
              <a:ext cx="357523" cy="70848"/>
            </a:xfrm>
            <a:custGeom>
              <a:avLst/>
              <a:gdLst>
                <a:gd name="connsiteX0" fmla="*/ 0 w 357523"/>
                <a:gd name="connsiteY0" fmla="*/ 37258 h 74516"/>
                <a:gd name="connsiteX1" fmla="*/ 43107 w 357523"/>
                <a:gd name="connsiteY1" fmla="*/ 25547 h 74516"/>
                <a:gd name="connsiteX2" fmla="*/ 52358 w 357523"/>
                <a:gd name="connsiteY2" fmla="*/ 10913 h 74516"/>
                <a:gd name="connsiteX3" fmla="*/ 122572 w 357523"/>
                <a:gd name="connsiteY3" fmla="*/ 8985 h 74516"/>
                <a:gd name="connsiteX4" fmla="*/ 178762 w 357523"/>
                <a:gd name="connsiteY4" fmla="*/ 0 h 74516"/>
                <a:gd name="connsiteX5" fmla="*/ 234951 w 357523"/>
                <a:gd name="connsiteY5" fmla="*/ 8985 h 74516"/>
                <a:gd name="connsiteX6" fmla="*/ 305165 w 357523"/>
                <a:gd name="connsiteY6" fmla="*/ 10913 h 74516"/>
                <a:gd name="connsiteX7" fmla="*/ 314416 w 357523"/>
                <a:gd name="connsiteY7" fmla="*/ 25547 h 74516"/>
                <a:gd name="connsiteX8" fmla="*/ 357523 w 357523"/>
                <a:gd name="connsiteY8" fmla="*/ 37258 h 74516"/>
                <a:gd name="connsiteX9" fmla="*/ 314416 w 357523"/>
                <a:gd name="connsiteY9" fmla="*/ 48969 h 74516"/>
                <a:gd name="connsiteX10" fmla="*/ 305165 w 357523"/>
                <a:gd name="connsiteY10" fmla="*/ 63603 h 74516"/>
                <a:gd name="connsiteX11" fmla="*/ 234951 w 357523"/>
                <a:gd name="connsiteY11" fmla="*/ 65531 h 74516"/>
                <a:gd name="connsiteX12" fmla="*/ 178762 w 357523"/>
                <a:gd name="connsiteY12" fmla="*/ 74516 h 74516"/>
                <a:gd name="connsiteX13" fmla="*/ 122572 w 357523"/>
                <a:gd name="connsiteY13" fmla="*/ 65531 h 74516"/>
                <a:gd name="connsiteX14" fmla="*/ 52358 w 357523"/>
                <a:gd name="connsiteY14" fmla="*/ 63603 h 74516"/>
                <a:gd name="connsiteX15" fmla="*/ 43107 w 357523"/>
                <a:gd name="connsiteY15" fmla="*/ 48969 h 74516"/>
                <a:gd name="connsiteX16" fmla="*/ 0 w 357523"/>
                <a:gd name="connsiteY16" fmla="*/ 37258 h 74516"/>
                <a:gd name="connsiteX0" fmla="*/ 0 w 357523"/>
                <a:gd name="connsiteY0" fmla="*/ 37258 h 74516"/>
                <a:gd name="connsiteX1" fmla="*/ 43107 w 357523"/>
                <a:gd name="connsiteY1" fmla="*/ 25547 h 74516"/>
                <a:gd name="connsiteX2" fmla="*/ 52358 w 357523"/>
                <a:gd name="connsiteY2" fmla="*/ 10913 h 74516"/>
                <a:gd name="connsiteX3" fmla="*/ 122572 w 357523"/>
                <a:gd name="connsiteY3" fmla="*/ 8985 h 74516"/>
                <a:gd name="connsiteX4" fmla="*/ 178762 w 357523"/>
                <a:gd name="connsiteY4" fmla="*/ 0 h 74516"/>
                <a:gd name="connsiteX5" fmla="*/ 234951 w 357523"/>
                <a:gd name="connsiteY5" fmla="*/ 8985 h 74516"/>
                <a:gd name="connsiteX6" fmla="*/ 305165 w 357523"/>
                <a:gd name="connsiteY6" fmla="*/ 10913 h 74516"/>
                <a:gd name="connsiteX7" fmla="*/ 357523 w 357523"/>
                <a:gd name="connsiteY7" fmla="*/ 37258 h 74516"/>
                <a:gd name="connsiteX8" fmla="*/ 314416 w 357523"/>
                <a:gd name="connsiteY8" fmla="*/ 48969 h 74516"/>
                <a:gd name="connsiteX9" fmla="*/ 305165 w 357523"/>
                <a:gd name="connsiteY9" fmla="*/ 63603 h 74516"/>
                <a:gd name="connsiteX10" fmla="*/ 234951 w 357523"/>
                <a:gd name="connsiteY10" fmla="*/ 65531 h 74516"/>
                <a:gd name="connsiteX11" fmla="*/ 178762 w 357523"/>
                <a:gd name="connsiteY11" fmla="*/ 74516 h 74516"/>
                <a:gd name="connsiteX12" fmla="*/ 122572 w 357523"/>
                <a:gd name="connsiteY12" fmla="*/ 65531 h 74516"/>
                <a:gd name="connsiteX13" fmla="*/ 52358 w 357523"/>
                <a:gd name="connsiteY13" fmla="*/ 63603 h 74516"/>
                <a:gd name="connsiteX14" fmla="*/ 43107 w 357523"/>
                <a:gd name="connsiteY14" fmla="*/ 48969 h 74516"/>
                <a:gd name="connsiteX15" fmla="*/ 0 w 357523"/>
                <a:gd name="connsiteY15" fmla="*/ 37258 h 74516"/>
                <a:gd name="connsiteX0" fmla="*/ 0 w 357523"/>
                <a:gd name="connsiteY0" fmla="*/ 37258 h 74516"/>
                <a:gd name="connsiteX1" fmla="*/ 43107 w 357523"/>
                <a:gd name="connsiteY1" fmla="*/ 25547 h 74516"/>
                <a:gd name="connsiteX2" fmla="*/ 52358 w 357523"/>
                <a:gd name="connsiteY2" fmla="*/ 10913 h 74516"/>
                <a:gd name="connsiteX3" fmla="*/ 122572 w 357523"/>
                <a:gd name="connsiteY3" fmla="*/ 8985 h 74516"/>
                <a:gd name="connsiteX4" fmla="*/ 178762 w 357523"/>
                <a:gd name="connsiteY4" fmla="*/ 0 h 74516"/>
                <a:gd name="connsiteX5" fmla="*/ 234951 w 357523"/>
                <a:gd name="connsiteY5" fmla="*/ 8985 h 74516"/>
                <a:gd name="connsiteX6" fmla="*/ 305165 w 357523"/>
                <a:gd name="connsiteY6" fmla="*/ 10913 h 74516"/>
                <a:gd name="connsiteX7" fmla="*/ 357523 w 357523"/>
                <a:gd name="connsiteY7" fmla="*/ 37258 h 74516"/>
                <a:gd name="connsiteX8" fmla="*/ 305165 w 357523"/>
                <a:gd name="connsiteY8" fmla="*/ 63603 h 74516"/>
                <a:gd name="connsiteX9" fmla="*/ 234951 w 357523"/>
                <a:gd name="connsiteY9" fmla="*/ 65531 h 74516"/>
                <a:gd name="connsiteX10" fmla="*/ 178762 w 357523"/>
                <a:gd name="connsiteY10" fmla="*/ 74516 h 74516"/>
                <a:gd name="connsiteX11" fmla="*/ 122572 w 357523"/>
                <a:gd name="connsiteY11" fmla="*/ 65531 h 74516"/>
                <a:gd name="connsiteX12" fmla="*/ 52358 w 357523"/>
                <a:gd name="connsiteY12" fmla="*/ 63603 h 74516"/>
                <a:gd name="connsiteX13" fmla="*/ 43107 w 357523"/>
                <a:gd name="connsiteY13" fmla="*/ 48969 h 74516"/>
                <a:gd name="connsiteX14" fmla="*/ 0 w 357523"/>
                <a:gd name="connsiteY14" fmla="*/ 37258 h 74516"/>
                <a:gd name="connsiteX0" fmla="*/ 0 w 357523"/>
                <a:gd name="connsiteY0" fmla="*/ 37258 h 74516"/>
                <a:gd name="connsiteX1" fmla="*/ 43107 w 357523"/>
                <a:gd name="connsiteY1" fmla="*/ 25547 h 74516"/>
                <a:gd name="connsiteX2" fmla="*/ 122572 w 357523"/>
                <a:gd name="connsiteY2" fmla="*/ 8985 h 74516"/>
                <a:gd name="connsiteX3" fmla="*/ 178762 w 357523"/>
                <a:gd name="connsiteY3" fmla="*/ 0 h 74516"/>
                <a:gd name="connsiteX4" fmla="*/ 234951 w 357523"/>
                <a:gd name="connsiteY4" fmla="*/ 8985 h 74516"/>
                <a:gd name="connsiteX5" fmla="*/ 305165 w 357523"/>
                <a:gd name="connsiteY5" fmla="*/ 10913 h 74516"/>
                <a:gd name="connsiteX6" fmla="*/ 357523 w 357523"/>
                <a:gd name="connsiteY6" fmla="*/ 37258 h 74516"/>
                <a:gd name="connsiteX7" fmla="*/ 305165 w 357523"/>
                <a:gd name="connsiteY7" fmla="*/ 63603 h 74516"/>
                <a:gd name="connsiteX8" fmla="*/ 234951 w 357523"/>
                <a:gd name="connsiteY8" fmla="*/ 65531 h 74516"/>
                <a:gd name="connsiteX9" fmla="*/ 178762 w 357523"/>
                <a:gd name="connsiteY9" fmla="*/ 74516 h 74516"/>
                <a:gd name="connsiteX10" fmla="*/ 122572 w 357523"/>
                <a:gd name="connsiteY10" fmla="*/ 65531 h 74516"/>
                <a:gd name="connsiteX11" fmla="*/ 52358 w 357523"/>
                <a:gd name="connsiteY11" fmla="*/ 63603 h 74516"/>
                <a:gd name="connsiteX12" fmla="*/ 43107 w 357523"/>
                <a:gd name="connsiteY12" fmla="*/ 48969 h 74516"/>
                <a:gd name="connsiteX13" fmla="*/ 0 w 357523"/>
                <a:gd name="connsiteY13" fmla="*/ 37258 h 74516"/>
                <a:gd name="connsiteX0" fmla="*/ 0 w 357523"/>
                <a:gd name="connsiteY0" fmla="*/ 37258 h 74516"/>
                <a:gd name="connsiteX1" fmla="*/ 24500 w 357523"/>
                <a:gd name="connsiteY1" fmla="*/ 9599 h 74516"/>
                <a:gd name="connsiteX2" fmla="*/ 122572 w 357523"/>
                <a:gd name="connsiteY2" fmla="*/ 8985 h 74516"/>
                <a:gd name="connsiteX3" fmla="*/ 178762 w 357523"/>
                <a:gd name="connsiteY3" fmla="*/ 0 h 74516"/>
                <a:gd name="connsiteX4" fmla="*/ 234951 w 357523"/>
                <a:gd name="connsiteY4" fmla="*/ 8985 h 74516"/>
                <a:gd name="connsiteX5" fmla="*/ 305165 w 357523"/>
                <a:gd name="connsiteY5" fmla="*/ 10913 h 74516"/>
                <a:gd name="connsiteX6" fmla="*/ 357523 w 357523"/>
                <a:gd name="connsiteY6" fmla="*/ 37258 h 74516"/>
                <a:gd name="connsiteX7" fmla="*/ 305165 w 357523"/>
                <a:gd name="connsiteY7" fmla="*/ 63603 h 74516"/>
                <a:gd name="connsiteX8" fmla="*/ 234951 w 357523"/>
                <a:gd name="connsiteY8" fmla="*/ 65531 h 74516"/>
                <a:gd name="connsiteX9" fmla="*/ 178762 w 357523"/>
                <a:gd name="connsiteY9" fmla="*/ 74516 h 74516"/>
                <a:gd name="connsiteX10" fmla="*/ 122572 w 357523"/>
                <a:gd name="connsiteY10" fmla="*/ 65531 h 74516"/>
                <a:gd name="connsiteX11" fmla="*/ 52358 w 357523"/>
                <a:gd name="connsiteY11" fmla="*/ 63603 h 74516"/>
                <a:gd name="connsiteX12" fmla="*/ 43107 w 357523"/>
                <a:gd name="connsiteY12" fmla="*/ 48969 h 74516"/>
                <a:gd name="connsiteX13" fmla="*/ 0 w 357523"/>
                <a:gd name="connsiteY13" fmla="*/ 37258 h 74516"/>
                <a:gd name="connsiteX0" fmla="*/ 0 w 357523"/>
                <a:gd name="connsiteY0" fmla="*/ 37258 h 74516"/>
                <a:gd name="connsiteX1" fmla="*/ 24500 w 357523"/>
                <a:gd name="connsiteY1" fmla="*/ 9599 h 74516"/>
                <a:gd name="connsiteX2" fmla="*/ 122572 w 357523"/>
                <a:gd name="connsiteY2" fmla="*/ 8985 h 74516"/>
                <a:gd name="connsiteX3" fmla="*/ 178762 w 357523"/>
                <a:gd name="connsiteY3" fmla="*/ 0 h 74516"/>
                <a:gd name="connsiteX4" fmla="*/ 234951 w 357523"/>
                <a:gd name="connsiteY4" fmla="*/ 8985 h 74516"/>
                <a:gd name="connsiteX5" fmla="*/ 305165 w 357523"/>
                <a:gd name="connsiteY5" fmla="*/ 10913 h 74516"/>
                <a:gd name="connsiteX6" fmla="*/ 357523 w 357523"/>
                <a:gd name="connsiteY6" fmla="*/ 37258 h 74516"/>
                <a:gd name="connsiteX7" fmla="*/ 305165 w 357523"/>
                <a:gd name="connsiteY7" fmla="*/ 63603 h 74516"/>
                <a:gd name="connsiteX8" fmla="*/ 234951 w 357523"/>
                <a:gd name="connsiteY8" fmla="*/ 65531 h 74516"/>
                <a:gd name="connsiteX9" fmla="*/ 178762 w 357523"/>
                <a:gd name="connsiteY9" fmla="*/ 74516 h 74516"/>
                <a:gd name="connsiteX10" fmla="*/ 122572 w 357523"/>
                <a:gd name="connsiteY10" fmla="*/ 65531 h 74516"/>
                <a:gd name="connsiteX11" fmla="*/ 52358 w 357523"/>
                <a:gd name="connsiteY11" fmla="*/ 63603 h 74516"/>
                <a:gd name="connsiteX12" fmla="*/ 0 w 357523"/>
                <a:gd name="connsiteY12" fmla="*/ 37258 h 74516"/>
                <a:gd name="connsiteX0" fmla="*/ 0 w 357523"/>
                <a:gd name="connsiteY0" fmla="*/ 37258 h 74516"/>
                <a:gd name="connsiteX1" fmla="*/ 24500 w 357523"/>
                <a:gd name="connsiteY1" fmla="*/ 9599 h 74516"/>
                <a:gd name="connsiteX2" fmla="*/ 122572 w 357523"/>
                <a:gd name="connsiteY2" fmla="*/ 8985 h 74516"/>
                <a:gd name="connsiteX3" fmla="*/ 178762 w 357523"/>
                <a:gd name="connsiteY3" fmla="*/ 0 h 74516"/>
                <a:gd name="connsiteX4" fmla="*/ 234951 w 357523"/>
                <a:gd name="connsiteY4" fmla="*/ 8985 h 74516"/>
                <a:gd name="connsiteX5" fmla="*/ 305165 w 357523"/>
                <a:gd name="connsiteY5" fmla="*/ 10913 h 74516"/>
                <a:gd name="connsiteX6" fmla="*/ 357523 w 357523"/>
                <a:gd name="connsiteY6" fmla="*/ 37258 h 74516"/>
                <a:gd name="connsiteX7" fmla="*/ 305165 w 357523"/>
                <a:gd name="connsiteY7" fmla="*/ 63603 h 74516"/>
                <a:gd name="connsiteX8" fmla="*/ 234951 w 357523"/>
                <a:gd name="connsiteY8" fmla="*/ 65531 h 74516"/>
                <a:gd name="connsiteX9" fmla="*/ 178762 w 357523"/>
                <a:gd name="connsiteY9" fmla="*/ 74516 h 74516"/>
                <a:gd name="connsiteX10" fmla="*/ 122572 w 357523"/>
                <a:gd name="connsiteY10" fmla="*/ 65531 h 74516"/>
                <a:gd name="connsiteX11" fmla="*/ 36410 w 357523"/>
                <a:gd name="connsiteY11" fmla="*/ 66261 h 74516"/>
                <a:gd name="connsiteX12" fmla="*/ 0 w 357523"/>
                <a:gd name="connsiteY12" fmla="*/ 37258 h 74516"/>
                <a:gd name="connsiteX0" fmla="*/ 0 w 357523"/>
                <a:gd name="connsiteY0" fmla="*/ 37258 h 74516"/>
                <a:gd name="connsiteX1" fmla="*/ 24500 w 357523"/>
                <a:gd name="connsiteY1" fmla="*/ 9599 h 74516"/>
                <a:gd name="connsiteX2" fmla="*/ 117256 w 357523"/>
                <a:gd name="connsiteY2" fmla="*/ 1010 h 74516"/>
                <a:gd name="connsiteX3" fmla="*/ 178762 w 357523"/>
                <a:gd name="connsiteY3" fmla="*/ 0 h 74516"/>
                <a:gd name="connsiteX4" fmla="*/ 234951 w 357523"/>
                <a:gd name="connsiteY4" fmla="*/ 8985 h 74516"/>
                <a:gd name="connsiteX5" fmla="*/ 305165 w 357523"/>
                <a:gd name="connsiteY5" fmla="*/ 10913 h 74516"/>
                <a:gd name="connsiteX6" fmla="*/ 357523 w 357523"/>
                <a:gd name="connsiteY6" fmla="*/ 37258 h 74516"/>
                <a:gd name="connsiteX7" fmla="*/ 305165 w 357523"/>
                <a:gd name="connsiteY7" fmla="*/ 63603 h 74516"/>
                <a:gd name="connsiteX8" fmla="*/ 234951 w 357523"/>
                <a:gd name="connsiteY8" fmla="*/ 65531 h 74516"/>
                <a:gd name="connsiteX9" fmla="*/ 178762 w 357523"/>
                <a:gd name="connsiteY9" fmla="*/ 74516 h 74516"/>
                <a:gd name="connsiteX10" fmla="*/ 122572 w 357523"/>
                <a:gd name="connsiteY10" fmla="*/ 65531 h 74516"/>
                <a:gd name="connsiteX11" fmla="*/ 36410 w 357523"/>
                <a:gd name="connsiteY11" fmla="*/ 66261 h 74516"/>
                <a:gd name="connsiteX12" fmla="*/ 0 w 357523"/>
                <a:gd name="connsiteY12" fmla="*/ 37258 h 74516"/>
                <a:gd name="connsiteX0" fmla="*/ 0 w 357523"/>
                <a:gd name="connsiteY0" fmla="*/ 37258 h 74516"/>
                <a:gd name="connsiteX1" fmla="*/ 24500 w 357523"/>
                <a:gd name="connsiteY1" fmla="*/ 9599 h 74516"/>
                <a:gd name="connsiteX2" fmla="*/ 117256 w 357523"/>
                <a:gd name="connsiteY2" fmla="*/ 1010 h 74516"/>
                <a:gd name="connsiteX3" fmla="*/ 178762 w 357523"/>
                <a:gd name="connsiteY3" fmla="*/ 0 h 74516"/>
                <a:gd name="connsiteX4" fmla="*/ 234951 w 357523"/>
                <a:gd name="connsiteY4" fmla="*/ 8985 h 74516"/>
                <a:gd name="connsiteX5" fmla="*/ 305165 w 357523"/>
                <a:gd name="connsiteY5" fmla="*/ 10913 h 74516"/>
                <a:gd name="connsiteX6" fmla="*/ 357523 w 357523"/>
                <a:gd name="connsiteY6" fmla="*/ 37258 h 74516"/>
                <a:gd name="connsiteX7" fmla="*/ 305165 w 357523"/>
                <a:gd name="connsiteY7" fmla="*/ 63603 h 74516"/>
                <a:gd name="connsiteX8" fmla="*/ 234951 w 357523"/>
                <a:gd name="connsiteY8" fmla="*/ 65531 h 74516"/>
                <a:gd name="connsiteX9" fmla="*/ 178762 w 357523"/>
                <a:gd name="connsiteY9" fmla="*/ 74516 h 74516"/>
                <a:gd name="connsiteX10" fmla="*/ 109281 w 357523"/>
                <a:gd name="connsiteY10" fmla="*/ 70848 h 74516"/>
                <a:gd name="connsiteX11" fmla="*/ 36410 w 357523"/>
                <a:gd name="connsiteY11" fmla="*/ 66261 h 74516"/>
                <a:gd name="connsiteX12" fmla="*/ 0 w 357523"/>
                <a:gd name="connsiteY12" fmla="*/ 37258 h 74516"/>
                <a:gd name="connsiteX0" fmla="*/ 0 w 357523"/>
                <a:gd name="connsiteY0" fmla="*/ 37258 h 74516"/>
                <a:gd name="connsiteX1" fmla="*/ 24500 w 357523"/>
                <a:gd name="connsiteY1" fmla="*/ 9599 h 74516"/>
                <a:gd name="connsiteX2" fmla="*/ 117256 w 357523"/>
                <a:gd name="connsiteY2" fmla="*/ 1010 h 74516"/>
                <a:gd name="connsiteX3" fmla="*/ 178762 w 357523"/>
                <a:gd name="connsiteY3" fmla="*/ 0 h 74516"/>
                <a:gd name="connsiteX4" fmla="*/ 245584 w 357523"/>
                <a:gd name="connsiteY4" fmla="*/ 3668 h 74516"/>
                <a:gd name="connsiteX5" fmla="*/ 305165 w 357523"/>
                <a:gd name="connsiteY5" fmla="*/ 10913 h 74516"/>
                <a:gd name="connsiteX6" fmla="*/ 357523 w 357523"/>
                <a:gd name="connsiteY6" fmla="*/ 37258 h 74516"/>
                <a:gd name="connsiteX7" fmla="*/ 305165 w 357523"/>
                <a:gd name="connsiteY7" fmla="*/ 63603 h 74516"/>
                <a:gd name="connsiteX8" fmla="*/ 234951 w 357523"/>
                <a:gd name="connsiteY8" fmla="*/ 65531 h 74516"/>
                <a:gd name="connsiteX9" fmla="*/ 178762 w 357523"/>
                <a:gd name="connsiteY9" fmla="*/ 74516 h 74516"/>
                <a:gd name="connsiteX10" fmla="*/ 109281 w 357523"/>
                <a:gd name="connsiteY10" fmla="*/ 70848 h 74516"/>
                <a:gd name="connsiteX11" fmla="*/ 36410 w 357523"/>
                <a:gd name="connsiteY11" fmla="*/ 66261 h 74516"/>
                <a:gd name="connsiteX12" fmla="*/ 0 w 357523"/>
                <a:gd name="connsiteY12" fmla="*/ 37258 h 74516"/>
                <a:gd name="connsiteX0" fmla="*/ 0 w 357523"/>
                <a:gd name="connsiteY0" fmla="*/ 37258 h 74516"/>
                <a:gd name="connsiteX1" fmla="*/ 24500 w 357523"/>
                <a:gd name="connsiteY1" fmla="*/ 9599 h 74516"/>
                <a:gd name="connsiteX2" fmla="*/ 117256 w 357523"/>
                <a:gd name="connsiteY2" fmla="*/ 1010 h 74516"/>
                <a:gd name="connsiteX3" fmla="*/ 178762 w 357523"/>
                <a:gd name="connsiteY3" fmla="*/ 0 h 74516"/>
                <a:gd name="connsiteX4" fmla="*/ 245584 w 357523"/>
                <a:gd name="connsiteY4" fmla="*/ 3668 h 74516"/>
                <a:gd name="connsiteX5" fmla="*/ 305165 w 357523"/>
                <a:gd name="connsiteY5" fmla="*/ 10913 h 74516"/>
                <a:gd name="connsiteX6" fmla="*/ 357523 w 357523"/>
                <a:gd name="connsiteY6" fmla="*/ 37258 h 74516"/>
                <a:gd name="connsiteX7" fmla="*/ 347695 w 357523"/>
                <a:gd name="connsiteY7" fmla="*/ 66261 h 74516"/>
                <a:gd name="connsiteX8" fmla="*/ 234951 w 357523"/>
                <a:gd name="connsiteY8" fmla="*/ 65531 h 74516"/>
                <a:gd name="connsiteX9" fmla="*/ 178762 w 357523"/>
                <a:gd name="connsiteY9" fmla="*/ 74516 h 74516"/>
                <a:gd name="connsiteX10" fmla="*/ 109281 w 357523"/>
                <a:gd name="connsiteY10" fmla="*/ 70848 h 74516"/>
                <a:gd name="connsiteX11" fmla="*/ 36410 w 357523"/>
                <a:gd name="connsiteY11" fmla="*/ 66261 h 74516"/>
                <a:gd name="connsiteX12" fmla="*/ 0 w 357523"/>
                <a:gd name="connsiteY12" fmla="*/ 37258 h 74516"/>
                <a:gd name="connsiteX0" fmla="*/ 0 w 357523"/>
                <a:gd name="connsiteY0" fmla="*/ 37258 h 74516"/>
                <a:gd name="connsiteX1" fmla="*/ 24500 w 357523"/>
                <a:gd name="connsiteY1" fmla="*/ 9599 h 74516"/>
                <a:gd name="connsiteX2" fmla="*/ 117256 w 357523"/>
                <a:gd name="connsiteY2" fmla="*/ 1010 h 74516"/>
                <a:gd name="connsiteX3" fmla="*/ 178762 w 357523"/>
                <a:gd name="connsiteY3" fmla="*/ 0 h 74516"/>
                <a:gd name="connsiteX4" fmla="*/ 245584 w 357523"/>
                <a:gd name="connsiteY4" fmla="*/ 3668 h 74516"/>
                <a:gd name="connsiteX5" fmla="*/ 337062 w 357523"/>
                <a:gd name="connsiteY5" fmla="*/ 10913 h 74516"/>
                <a:gd name="connsiteX6" fmla="*/ 357523 w 357523"/>
                <a:gd name="connsiteY6" fmla="*/ 37258 h 74516"/>
                <a:gd name="connsiteX7" fmla="*/ 347695 w 357523"/>
                <a:gd name="connsiteY7" fmla="*/ 66261 h 74516"/>
                <a:gd name="connsiteX8" fmla="*/ 234951 w 357523"/>
                <a:gd name="connsiteY8" fmla="*/ 65531 h 74516"/>
                <a:gd name="connsiteX9" fmla="*/ 178762 w 357523"/>
                <a:gd name="connsiteY9" fmla="*/ 74516 h 74516"/>
                <a:gd name="connsiteX10" fmla="*/ 109281 w 357523"/>
                <a:gd name="connsiteY10" fmla="*/ 70848 h 74516"/>
                <a:gd name="connsiteX11" fmla="*/ 36410 w 357523"/>
                <a:gd name="connsiteY11" fmla="*/ 66261 h 74516"/>
                <a:gd name="connsiteX12" fmla="*/ 0 w 357523"/>
                <a:gd name="connsiteY12" fmla="*/ 37258 h 74516"/>
                <a:gd name="connsiteX0" fmla="*/ 0 w 357523"/>
                <a:gd name="connsiteY0" fmla="*/ 37258 h 70848"/>
                <a:gd name="connsiteX1" fmla="*/ 24500 w 357523"/>
                <a:gd name="connsiteY1" fmla="*/ 9599 h 70848"/>
                <a:gd name="connsiteX2" fmla="*/ 117256 w 357523"/>
                <a:gd name="connsiteY2" fmla="*/ 1010 h 70848"/>
                <a:gd name="connsiteX3" fmla="*/ 178762 w 357523"/>
                <a:gd name="connsiteY3" fmla="*/ 0 h 70848"/>
                <a:gd name="connsiteX4" fmla="*/ 245584 w 357523"/>
                <a:gd name="connsiteY4" fmla="*/ 3668 h 70848"/>
                <a:gd name="connsiteX5" fmla="*/ 337062 w 357523"/>
                <a:gd name="connsiteY5" fmla="*/ 10913 h 70848"/>
                <a:gd name="connsiteX6" fmla="*/ 357523 w 357523"/>
                <a:gd name="connsiteY6" fmla="*/ 37258 h 70848"/>
                <a:gd name="connsiteX7" fmla="*/ 347695 w 357523"/>
                <a:gd name="connsiteY7" fmla="*/ 66261 h 70848"/>
                <a:gd name="connsiteX8" fmla="*/ 234951 w 357523"/>
                <a:gd name="connsiteY8" fmla="*/ 65531 h 70848"/>
                <a:gd name="connsiteX9" fmla="*/ 184078 w 357523"/>
                <a:gd name="connsiteY9" fmla="*/ 55909 h 70848"/>
                <a:gd name="connsiteX10" fmla="*/ 109281 w 357523"/>
                <a:gd name="connsiteY10" fmla="*/ 70848 h 70848"/>
                <a:gd name="connsiteX11" fmla="*/ 36410 w 357523"/>
                <a:gd name="connsiteY11" fmla="*/ 66261 h 70848"/>
                <a:gd name="connsiteX12" fmla="*/ 0 w 357523"/>
                <a:gd name="connsiteY12" fmla="*/ 37258 h 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523" h="70848">
                  <a:moveTo>
                    <a:pt x="0" y="37258"/>
                  </a:moveTo>
                  <a:lnTo>
                    <a:pt x="24500" y="9599"/>
                  </a:lnTo>
                  <a:lnTo>
                    <a:pt x="117256" y="1010"/>
                  </a:lnTo>
                  <a:lnTo>
                    <a:pt x="178762" y="0"/>
                  </a:lnTo>
                  <a:lnTo>
                    <a:pt x="245584" y="3668"/>
                  </a:lnTo>
                  <a:lnTo>
                    <a:pt x="337062" y="10913"/>
                  </a:lnTo>
                  <a:lnTo>
                    <a:pt x="357523" y="37258"/>
                  </a:lnTo>
                  <a:lnTo>
                    <a:pt x="347695" y="66261"/>
                  </a:lnTo>
                  <a:lnTo>
                    <a:pt x="234951" y="65531"/>
                  </a:lnTo>
                  <a:lnTo>
                    <a:pt x="184078" y="55909"/>
                  </a:lnTo>
                  <a:lnTo>
                    <a:pt x="109281" y="70848"/>
                  </a:lnTo>
                  <a:lnTo>
                    <a:pt x="36410" y="66261"/>
                  </a:lnTo>
                  <a:lnTo>
                    <a:pt x="0" y="372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85" name="Group 97"/>
          <p:cNvGrpSpPr>
            <a:grpSpLocks/>
          </p:cNvGrpSpPr>
          <p:nvPr userDrawn="1"/>
        </p:nvGrpSpPr>
        <p:grpSpPr bwMode="gray">
          <a:xfrm rot="676299" flipH="1" flipV="1">
            <a:off x="2082191" y="1439500"/>
            <a:ext cx="306655" cy="292022"/>
            <a:chOff x="3706" y="3060"/>
            <a:chExt cx="317" cy="408"/>
          </a:xfrm>
        </p:grpSpPr>
        <p:grpSp>
          <p:nvGrpSpPr>
            <p:cNvPr id="86" name="Group 98"/>
            <p:cNvGrpSpPr>
              <a:grpSpLocks/>
            </p:cNvGrpSpPr>
            <p:nvPr/>
          </p:nvGrpSpPr>
          <p:grpSpPr bwMode="gray">
            <a:xfrm>
              <a:off x="3744" y="3164"/>
              <a:ext cx="234" cy="304"/>
              <a:chOff x="3744" y="3164"/>
              <a:chExt cx="259" cy="336"/>
            </a:xfrm>
          </p:grpSpPr>
          <p:sp>
            <p:nvSpPr>
              <p:cNvPr id="89" name="Freeform 99"/>
              <p:cNvSpPr>
                <a:spLocks/>
              </p:cNvSpPr>
              <p:nvPr/>
            </p:nvSpPr>
            <p:spPr bwMode="gray">
              <a:xfrm>
                <a:off x="3744" y="3164"/>
                <a:ext cx="259" cy="336"/>
              </a:xfrm>
              <a:custGeom>
                <a:avLst/>
                <a:gdLst/>
                <a:ahLst/>
                <a:cxnLst>
                  <a:cxn ang="0">
                    <a:pos x="0" y="100"/>
                  </a:cxn>
                  <a:cxn ang="0">
                    <a:pos x="56" y="320"/>
                  </a:cxn>
                  <a:cxn ang="0">
                    <a:pos x="236" y="196"/>
                  </a:cxn>
                  <a:cxn ang="0">
                    <a:pos x="192" y="0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100"/>
              <p:cNvSpPr>
                <a:spLocks/>
              </p:cNvSpPr>
              <p:nvPr/>
            </p:nvSpPr>
            <p:spPr bwMode="gray">
              <a:xfrm>
                <a:off x="3777" y="3304"/>
                <a:ext cx="204" cy="10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04" y="0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" name="Freeform 101"/>
            <p:cNvSpPr>
              <a:spLocks/>
            </p:cNvSpPr>
            <p:nvPr/>
          </p:nvSpPr>
          <p:spPr bwMode="gray">
            <a:xfrm rot="8663447">
              <a:off x="3864" y="306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88" name="Freeform 102"/>
            <p:cNvSpPr>
              <a:spLocks/>
            </p:cNvSpPr>
            <p:nvPr/>
          </p:nvSpPr>
          <p:spPr bwMode="gray">
            <a:xfrm rot="8467415">
              <a:off x="3706" y="3166"/>
              <a:ext cx="147" cy="136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91" name="Group 47"/>
          <p:cNvGrpSpPr/>
          <p:nvPr userDrawn="1"/>
        </p:nvGrpSpPr>
        <p:grpSpPr bwMode="gray">
          <a:xfrm rot="6573185">
            <a:off x="2443184" y="3045831"/>
            <a:ext cx="822758" cy="2926523"/>
            <a:chOff x="5077609" y="1161828"/>
            <a:chExt cx="1581375" cy="4052782"/>
          </a:xfrm>
        </p:grpSpPr>
        <p:sp>
          <p:nvSpPr>
            <p:cNvPr id="92" name="Freeform 91"/>
            <p:cNvSpPr/>
            <p:nvPr/>
          </p:nvSpPr>
          <p:spPr bwMode="gray">
            <a:xfrm>
              <a:off x="5207281" y="1256616"/>
              <a:ext cx="1429225" cy="3696414"/>
            </a:xfrm>
            <a:custGeom>
              <a:avLst/>
              <a:gdLst>
                <a:gd name="connsiteX0" fmla="*/ 0 w 1344706"/>
                <a:gd name="connsiteY0" fmla="*/ 0 h 3453205"/>
                <a:gd name="connsiteX1" fmla="*/ 1344706 w 1344706"/>
                <a:gd name="connsiteY1" fmla="*/ 3453205 h 3453205"/>
                <a:gd name="connsiteX2" fmla="*/ 1344706 w 1344706"/>
                <a:gd name="connsiteY2" fmla="*/ 3453205 h 3453205"/>
                <a:gd name="connsiteX0" fmla="*/ 0 w 1365641"/>
                <a:gd name="connsiteY0" fmla="*/ 0 h 3465990"/>
                <a:gd name="connsiteX1" fmla="*/ 1365641 w 1365641"/>
                <a:gd name="connsiteY1" fmla="*/ 3465990 h 3465990"/>
                <a:gd name="connsiteX2" fmla="*/ 1365641 w 1365641"/>
                <a:gd name="connsiteY2" fmla="*/ 3465990 h 3465990"/>
                <a:gd name="connsiteX0" fmla="*/ 0 w 1365641"/>
                <a:gd name="connsiteY0" fmla="*/ 0 h 3489481"/>
                <a:gd name="connsiteX1" fmla="*/ 1365641 w 1365641"/>
                <a:gd name="connsiteY1" fmla="*/ 3465990 h 3489481"/>
                <a:gd name="connsiteX2" fmla="*/ 1361350 w 1365641"/>
                <a:gd name="connsiteY2" fmla="*/ 3489481 h 3489481"/>
                <a:gd name="connsiteX0" fmla="*/ 0 w 1365641"/>
                <a:gd name="connsiteY0" fmla="*/ 0 h 3465990"/>
                <a:gd name="connsiteX1" fmla="*/ 1365641 w 1365641"/>
                <a:gd name="connsiteY1" fmla="*/ 3465990 h 3465990"/>
                <a:gd name="connsiteX0" fmla="*/ 0 w 1451704"/>
                <a:gd name="connsiteY0" fmla="*/ 0 h 3465990"/>
                <a:gd name="connsiteX1" fmla="*/ 1451704 w 1451704"/>
                <a:gd name="connsiteY1" fmla="*/ 3465990 h 3465990"/>
                <a:gd name="connsiteX0" fmla="*/ 0 w 1357248"/>
                <a:gd name="connsiteY0" fmla="*/ 0 h 3489481"/>
                <a:gd name="connsiteX1" fmla="*/ 1357248 w 1357248"/>
                <a:gd name="connsiteY1" fmla="*/ 3489481 h 3489481"/>
                <a:gd name="connsiteX0" fmla="*/ 0 w 1429226"/>
                <a:gd name="connsiteY0" fmla="*/ 0 h 3696414"/>
                <a:gd name="connsiteX1" fmla="*/ 1429226 w 1429226"/>
                <a:gd name="connsiteY1" fmla="*/ 3696414 h 369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9226" h="3696414">
                  <a:moveTo>
                    <a:pt x="0" y="0"/>
                  </a:moveTo>
                  <a:lnTo>
                    <a:pt x="1429226" y="3696414"/>
                  </a:lnTo>
                </a:path>
              </a:pathLst>
            </a:cu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93" name="Freeform 92"/>
            <p:cNvSpPr/>
            <p:nvPr/>
          </p:nvSpPr>
          <p:spPr bwMode="gray">
            <a:xfrm>
              <a:off x="5077609" y="1161828"/>
              <a:ext cx="1581375" cy="4052782"/>
            </a:xfrm>
            <a:custGeom>
              <a:avLst/>
              <a:gdLst>
                <a:gd name="connsiteX0" fmla="*/ 96819 w 1581375"/>
                <a:gd name="connsiteY0" fmla="*/ 0 h 4001845"/>
                <a:gd name="connsiteX1" fmla="*/ 139850 w 1581375"/>
                <a:gd name="connsiteY1" fmla="*/ 118334 h 4001845"/>
                <a:gd name="connsiteX2" fmla="*/ 75304 w 1581375"/>
                <a:gd name="connsiteY2" fmla="*/ 172122 h 4001845"/>
                <a:gd name="connsiteX3" fmla="*/ 1387737 w 1581375"/>
                <a:gd name="connsiteY3" fmla="*/ 3550023 h 4001845"/>
                <a:gd name="connsiteX4" fmla="*/ 1473798 w 1581375"/>
                <a:gd name="connsiteY4" fmla="*/ 3711388 h 4001845"/>
                <a:gd name="connsiteX5" fmla="*/ 1473798 w 1581375"/>
                <a:gd name="connsiteY5" fmla="*/ 3539266 h 4001845"/>
                <a:gd name="connsiteX6" fmla="*/ 1581375 w 1581375"/>
                <a:gd name="connsiteY6" fmla="*/ 3840480 h 4001845"/>
                <a:gd name="connsiteX7" fmla="*/ 1506071 w 1581375"/>
                <a:gd name="connsiteY7" fmla="*/ 3861995 h 4001845"/>
                <a:gd name="connsiteX8" fmla="*/ 1538344 w 1581375"/>
                <a:gd name="connsiteY8" fmla="*/ 3980329 h 4001845"/>
                <a:gd name="connsiteX9" fmla="*/ 1495313 w 1581375"/>
                <a:gd name="connsiteY9" fmla="*/ 4001845 h 4001845"/>
                <a:gd name="connsiteX10" fmla="*/ 0 w 1581375"/>
                <a:gd name="connsiteY10" fmla="*/ 96819 h 4001845"/>
                <a:gd name="connsiteX11" fmla="*/ 96819 w 1581375"/>
                <a:gd name="connsiteY11" fmla="*/ 0 h 4001845"/>
                <a:gd name="connsiteX0" fmla="*/ 96819 w 1581375"/>
                <a:gd name="connsiteY0" fmla="*/ 0 h 4001845"/>
                <a:gd name="connsiteX1" fmla="*/ 139850 w 1581375"/>
                <a:gd name="connsiteY1" fmla="*/ 118334 h 4001845"/>
                <a:gd name="connsiteX2" fmla="*/ 75304 w 1581375"/>
                <a:gd name="connsiteY2" fmla="*/ 172122 h 4001845"/>
                <a:gd name="connsiteX3" fmla="*/ 1387737 w 1581375"/>
                <a:gd name="connsiteY3" fmla="*/ 3550023 h 4001845"/>
                <a:gd name="connsiteX4" fmla="*/ 1473798 w 1581375"/>
                <a:gd name="connsiteY4" fmla="*/ 3711388 h 4001845"/>
                <a:gd name="connsiteX5" fmla="*/ 1473798 w 1581375"/>
                <a:gd name="connsiteY5" fmla="*/ 3539266 h 4001845"/>
                <a:gd name="connsiteX6" fmla="*/ 1581375 w 1581375"/>
                <a:gd name="connsiteY6" fmla="*/ 3840480 h 4001845"/>
                <a:gd name="connsiteX7" fmla="*/ 1506071 w 1581375"/>
                <a:gd name="connsiteY7" fmla="*/ 3861995 h 4001845"/>
                <a:gd name="connsiteX8" fmla="*/ 1538344 w 1581375"/>
                <a:gd name="connsiteY8" fmla="*/ 3980329 h 4001845"/>
                <a:gd name="connsiteX9" fmla="*/ 1495313 w 1581375"/>
                <a:gd name="connsiteY9" fmla="*/ 4001845 h 4001845"/>
                <a:gd name="connsiteX10" fmla="*/ 0 w 1581375"/>
                <a:gd name="connsiteY10" fmla="*/ 96819 h 4001845"/>
                <a:gd name="connsiteX11" fmla="*/ 96819 w 1581375"/>
                <a:gd name="connsiteY11" fmla="*/ 0 h 4001845"/>
                <a:gd name="connsiteX0" fmla="*/ 96819 w 1581375"/>
                <a:gd name="connsiteY0" fmla="*/ 0 h 4001845"/>
                <a:gd name="connsiteX1" fmla="*/ 139850 w 1581375"/>
                <a:gd name="connsiteY1" fmla="*/ 118334 h 4001845"/>
                <a:gd name="connsiteX2" fmla="*/ 75304 w 1581375"/>
                <a:gd name="connsiteY2" fmla="*/ 172122 h 4001845"/>
                <a:gd name="connsiteX3" fmla="*/ 1387737 w 1581375"/>
                <a:gd name="connsiteY3" fmla="*/ 3550023 h 4001845"/>
                <a:gd name="connsiteX4" fmla="*/ 1473798 w 1581375"/>
                <a:gd name="connsiteY4" fmla="*/ 3711388 h 4001845"/>
                <a:gd name="connsiteX5" fmla="*/ 1473798 w 1581375"/>
                <a:gd name="connsiteY5" fmla="*/ 3539266 h 4001845"/>
                <a:gd name="connsiteX6" fmla="*/ 1581375 w 1581375"/>
                <a:gd name="connsiteY6" fmla="*/ 3840480 h 4001845"/>
                <a:gd name="connsiteX7" fmla="*/ 1506071 w 1581375"/>
                <a:gd name="connsiteY7" fmla="*/ 3861995 h 4001845"/>
                <a:gd name="connsiteX8" fmla="*/ 1538344 w 1581375"/>
                <a:gd name="connsiteY8" fmla="*/ 3980329 h 4001845"/>
                <a:gd name="connsiteX9" fmla="*/ 1495313 w 1581375"/>
                <a:gd name="connsiteY9" fmla="*/ 4001845 h 4001845"/>
                <a:gd name="connsiteX10" fmla="*/ 0 w 1581375"/>
                <a:gd name="connsiteY10" fmla="*/ 96819 h 4001845"/>
                <a:gd name="connsiteX11" fmla="*/ 96819 w 1581375"/>
                <a:gd name="connsiteY11" fmla="*/ 0 h 4001845"/>
                <a:gd name="connsiteX0" fmla="*/ 96819 w 1581375"/>
                <a:gd name="connsiteY0" fmla="*/ 0 h 3980329"/>
                <a:gd name="connsiteX1" fmla="*/ 139850 w 1581375"/>
                <a:gd name="connsiteY1" fmla="*/ 118334 h 3980329"/>
                <a:gd name="connsiteX2" fmla="*/ 75304 w 1581375"/>
                <a:gd name="connsiteY2" fmla="*/ 172122 h 3980329"/>
                <a:gd name="connsiteX3" fmla="*/ 1387737 w 1581375"/>
                <a:gd name="connsiteY3" fmla="*/ 3550023 h 3980329"/>
                <a:gd name="connsiteX4" fmla="*/ 1473798 w 1581375"/>
                <a:gd name="connsiteY4" fmla="*/ 3711388 h 3980329"/>
                <a:gd name="connsiteX5" fmla="*/ 1473798 w 1581375"/>
                <a:gd name="connsiteY5" fmla="*/ 3539266 h 3980329"/>
                <a:gd name="connsiteX6" fmla="*/ 1581375 w 1581375"/>
                <a:gd name="connsiteY6" fmla="*/ 3840480 h 3980329"/>
                <a:gd name="connsiteX7" fmla="*/ 1506071 w 1581375"/>
                <a:gd name="connsiteY7" fmla="*/ 3861995 h 3980329"/>
                <a:gd name="connsiteX8" fmla="*/ 1538344 w 1581375"/>
                <a:gd name="connsiteY8" fmla="*/ 3980329 h 3980329"/>
                <a:gd name="connsiteX9" fmla="*/ 1490425 w 1581375"/>
                <a:gd name="connsiteY9" fmla="*/ 3941017 h 3980329"/>
                <a:gd name="connsiteX10" fmla="*/ 0 w 1581375"/>
                <a:gd name="connsiteY10" fmla="*/ 96819 h 3980329"/>
                <a:gd name="connsiteX11" fmla="*/ 96819 w 1581375"/>
                <a:gd name="connsiteY11" fmla="*/ 0 h 3980329"/>
                <a:gd name="connsiteX0" fmla="*/ 96819 w 1581375"/>
                <a:gd name="connsiteY0" fmla="*/ 0 h 3941017"/>
                <a:gd name="connsiteX1" fmla="*/ 139850 w 1581375"/>
                <a:gd name="connsiteY1" fmla="*/ 118334 h 3941017"/>
                <a:gd name="connsiteX2" fmla="*/ 75304 w 1581375"/>
                <a:gd name="connsiteY2" fmla="*/ 172122 h 3941017"/>
                <a:gd name="connsiteX3" fmla="*/ 1387737 w 1581375"/>
                <a:gd name="connsiteY3" fmla="*/ 3550023 h 3941017"/>
                <a:gd name="connsiteX4" fmla="*/ 1473798 w 1581375"/>
                <a:gd name="connsiteY4" fmla="*/ 3711388 h 3941017"/>
                <a:gd name="connsiteX5" fmla="*/ 1473798 w 1581375"/>
                <a:gd name="connsiteY5" fmla="*/ 3539266 h 3941017"/>
                <a:gd name="connsiteX6" fmla="*/ 1581375 w 1581375"/>
                <a:gd name="connsiteY6" fmla="*/ 3840480 h 3941017"/>
                <a:gd name="connsiteX7" fmla="*/ 1506071 w 1581375"/>
                <a:gd name="connsiteY7" fmla="*/ 3861995 h 3941017"/>
                <a:gd name="connsiteX8" fmla="*/ 1510728 w 1581375"/>
                <a:gd name="connsiteY8" fmla="*/ 3903618 h 3941017"/>
                <a:gd name="connsiteX9" fmla="*/ 1490425 w 1581375"/>
                <a:gd name="connsiteY9" fmla="*/ 3941017 h 3941017"/>
                <a:gd name="connsiteX10" fmla="*/ 0 w 1581375"/>
                <a:gd name="connsiteY10" fmla="*/ 96819 h 3941017"/>
                <a:gd name="connsiteX11" fmla="*/ 96819 w 1581375"/>
                <a:gd name="connsiteY11" fmla="*/ 0 h 3941017"/>
                <a:gd name="connsiteX0" fmla="*/ 96819 w 1581375"/>
                <a:gd name="connsiteY0" fmla="*/ 0 h 3941017"/>
                <a:gd name="connsiteX1" fmla="*/ 139850 w 1581375"/>
                <a:gd name="connsiteY1" fmla="*/ 118334 h 3941017"/>
                <a:gd name="connsiteX2" fmla="*/ 75304 w 1581375"/>
                <a:gd name="connsiteY2" fmla="*/ 172122 h 3941017"/>
                <a:gd name="connsiteX3" fmla="*/ 1387737 w 1581375"/>
                <a:gd name="connsiteY3" fmla="*/ 3550023 h 3941017"/>
                <a:gd name="connsiteX4" fmla="*/ 1473798 w 1581375"/>
                <a:gd name="connsiteY4" fmla="*/ 3711388 h 3941017"/>
                <a:gd name="connsiteX5" fmla="*/ 1473798 w 1581375"/>
                <a:gd name="connsiteY5" fmla="*/ 3539266 h 3941017"/>
                <a:gd name="connsiteX6" fmla="*/ 1581375 w 1581375"/>
                <a:gd name="connsiteY6" fmla="*/ 3840480 h 3941017"/>
                <a:gd name="connsiteX7" fmla="*/ 1506071 w 1581375"/>
                <a:gd name="connsiteY7" fmla="*/ 3861995 h 3941017"/>
                <a:gd name="connsiteX8" fmla="*/ 1510728 w 1581375"/>
                <a:gd name="connsiteY8" fmla="*/ 3903618 h 3941017"/>
                <a:gd name="connsiteX9" fmla="*/ 1490425 w 1581375"/>
                <a:gd name="connsiteY9" fmla="*/ 3941017 h 3941017"/>
                <a:gd name="connsiteX10" fmla="*/ 0 w 1581375"/>
                <a:gd name="connsiteY10" fmla="*/ 96819 h 3941017"/>
                <a:gd name="connsiteX11" fmla="*/ 96819 w 1581375"/>
                <a:gd name="connsiteY11" fmla="*/ 0 h 3941017"/>
                <a:gd name="connsiteX0" fmla="*/ 96819 w 1581375"/>
                <a:gd name="connsiteY0" fmla="*/ 0 h 3941017"/>
                <a:gd name="connsiteX1" fmla="*/ 139850 w 1581375"/>
                <a:gd name="connsiteY1" fmla="*/ 118334 h 3941017"/>
                <a:gd name="connsiteX2" fmla="*/ 75304 w 1581375"/>
                <a:gd name="connsiteY2" fmla="*/ 172122 h 3941017"/>
                <a:gd name="connsiteX3" fmla="*/ 1387737 w 1581375"/>
                <a:gd name="connsiteY3" fmla="*/ 3550023 h 3941017"/>
                <a:gd name="connsiteX4" fmla="*/ 1473798 w 1581375"/>
                <a:gd name="connsiteY4" fmla="*/ 3711388 h 3941017"/>
                <a:gd name="connsiteX5" fmla="*/ 1473798 w 1581375"/>
                <a:gd name="connsiteY5" fmla="*/ 3539266 h 3941017"/>
                <a:gd name="connsiteX6" fmla="*/ 1581375 w 1581375"/>
                <a:gd name="connsiteY6" fmla="*/ 3840480 h 3941017"/>
                <a:gd name="connsiteX7" fmla="*/ 1506071 w 1581375"/>
                <a:gd name="connsiteY7" fmla="*/ 3861995 h 3941017"/>
                <a:gd name="connsiteX8" fmla="*/ 1510728 w 1581375"/>
                <a:gd name="connsiteY8" fmla="*/ 3903618 h 3941017"/>
                <a:gd name="connsiteX9" fmla="*/ 1490425 w 1581375"/>
                <a:gd name="connsiteY9" fmla="*/ 3941017 h 3941017"/>
                <a:gd name="connsiteX10" fmla="*/ 0 w 1581375"/>
                <a:gd name="connsiteY10" fmla="*/ 96819 h 3941017"/>
                <a:gd name="connsiteX11" fmla="*/ 96819 w 1581375"/>
                <a:gd name="connsiteY11" fmla="*/ 0 h 3941017"/>
                <a:gd name="connsiteX0" fmla="*/ 96819 w 1581375"/>
                <a:gd name="connsiteY0" fmla="*/ 0 h 3931812"/>
                <a:gd name="connsiteX1" fmla="*/ 139850 w 1581375"/>
                <a:gd name="connsiteY1" fmla="*/ 118334 h 3931812"/>
                <a:gd name="connsiteX2" fmla="*/ 75304 w 1581375"/>
                <a:gd name="connsiteY2" fmla="*/ 172122 h 3931812"/>
                <a:gd name="connsiteX3" fmla="*/ 1387737 w 1581375"/>
                <a:gd name="connsiteY3" fmla="*/ 3550023 h 3931812"/>
                <a:gd name="connsiteX4" fmla="*/ 1473798 w 1581375"/>
                <a:gd name="connsiteY4" fmla="*/ 3711388 h 3931812"/>
                <a:gd name="connsiteX5" fmla="*/ 1473798 w 1581375"/>
                <a:gd name="connsiteY5" fmla="*/ 3539266 h 3931812"/>
                <a:gd name="connsiteX6" fmla="*/ 1581375 w 1581375"/>
                <a:gd name="connsiteY6" fmla="*/ 3840480 h 3931812"/>
                <a:gd name="connsiteX7" fmla="*/ 1506071 w 1581375"/>
                <a:gd name="connsiteY7" fmla="*/ 3861995 h 3931812"/>
                <a:gd name="connsiteX8" fmla="*/ 1510728 w 1581375"/>
                <a:gd name="connsiteY8" fmla="*/ 3903618 h 3931812"/>
                <a:gd name="connsiteX9" fmla="*/ 1476332 w 1581375"/>
                <a:gd name="connsiteY9" fmla="*/ 3931812 h 3931812"/>
                <a:gd name="connsiteX10" fmla="*/ 0 w 1581375"/>
                <a:gd name="connsiteY10" fmla="*/ 96819 h 3931812"/>
                <a:gd name="connsiteX11" fmla="*/ 96819 w 1581375"/>
                <a:gd name="connsiteY11" fmla="*/ 0 h 3931812"/>
                <a:gd name="connsiteX0" fmla="*/ 96819 w 1581375"/>
                <a:gd name="connsiteY0" fmla="*/ 0 h 3931812"/>
                <a:gd name="connsiteX1" fmla="*/ 139850 w 1581375"/>
                <a:gd name="connsiteY1" fmla="*/ 118334 h 3931812"/>
                <a:gd name="connsiteX2" fmla="*/ 75304 w 1581375"/>
                <a:gd name="connsiteY2" fmla="*/ 172122 h 3931812"/>
                <a:gd name="connsiteX3" fmla="*/ 1387737 w 1581375"/>
                <a:gd name="connsiteY3" fmla="*/ 3550023 h 3931812"/>
                <a:gd name="connsiteX4" fmla="*/ 1473798 w 1581375"/>
                <a:gd name="connsiteY4" fmla="*/ 3711388 h 3931812"/>
                <a:gd name="connsiteX5" fmla="*/ 1473798 w 1581375"/>
                <a:gd name="connsiteY5" fmla="*/ 3539266 h 3931812"/>
                <a:gd name="connsiteX6" fmla="*/ 1581375 w 1581375"/>
                <a:gd name="connsiteY6" fmla="*/ 3840480 h 3931812"/>
                <a:gd name="connsiteX7" fmla="*/ 1506071 w 1581375"/>
                <a:gd name="connsiteY7" fmla="*/ 3861995 h 3931812"/>
                <a:gd name="connsiteX8" fmla="*/ 1510728 w 1581375"/>
                <a:gd name="connsiteY8" fmla="*/ 3903618 h 3931812"/>
                <a:gd name="connsiteX9" fmla="*/ 1476332 w 1581375"/>
                <a:gd name="connsiteY9" fmla="*/ 3931812 h 3931812"/>
                <a:gd name="connsiteX10" fmla="*/ 0 w 1581375"/>
                <a:gd name="connsiteY10" fmla="*/ 96819 h 3931812"/>
                <a:gd name="connsiteX11" fmla="*/ 96819 w 1581375"/>
                <a:gd name="connsiteY11" fmla="*/ 0 h 3931812"/>
                <a:gd name="connsiteX0" fmla="*/ 96819 w 1581375"/>
                <a:gd name="connsiteY0" fmla="*/ 0 h 3931812"/>
                <a:gd name="connsiteX1" fmla="*/ 139850 w 1581375"/>
                <a:gd name="connsiteY1" fmla="*/ 118334 h 3931812"/>
                <a:gd name="connsiteX2" fmla="*/ 75304 w 1581375"/>
                <a:gd name="connsiteY2" fmla="*/ 172122 h 3931812"/>
                <a:gd name="connsiteX3" fmla="*/ 1387737 w 1581375"/>
                <a:gd name="connsiteY3" fmla="*/ 3550023 h 3931812"/>
                <a:gd name="connsiteX4" fmla="*/ 1473798 w 1581375"/>
                <a:gd name="connsiteY4" fmla="*/ 3711388 h 3931812"/>
                <a:gd name="connsiteX5" fmla="*/ 1473798 w 1581375"/>
                <a:gd name="connsiteY5" fmla="*/ 3539266 h 3931812"/>
                <a:gd name="connsiteX6" fmla="*/ 1581375 w 1581375"/>
                <a:gd name="connsiteY6" fmla="*/ 3840480 h 3931812"/>
                <a:gd name="connsiteX7" fmla="*/ 1506071 w 1581375"/>
                <a:gd name="connsiteY7" fmla="*/ 3861995 h 3931812"/>
                <a:gd name="connsiteX8" fmla="*/ 1510728 w 1581375"/>
                <a:gd name="connsiteY8" fmla="*/ 3903618 h 3931812"/>
                <a:gd name="connsiteX9" fmla="*/ 1476332 w 1581375"/>
                <a:gd name="connsiteY9" fmla="*/ 3931812 h 3931812"/>
                <a:gd name="connsiteX10" fmla="*/ 0 w 1581375"/>
                <a:gd name="connsiteY10" fmla="*/ 96819 h 3931812"/>
                <a:gd name="connsiteX11" fmla="*/ 96819 w 1581375"/>
                <a:gd name="connsiteY11" fmla="*/ 0 h 3931812"/>
                <a:gd name="connsiteX0" fmla="*/ 96819 w 1581375"/>
                <a:gd name="connsiteY0" fmla="*/ 0 h 4034531"/>
                <a:gd name="connsiteX1" fmla="*/ 139850 w 1581375"/>
                <a:gd name="connsiteY1" fmla="*/ 118334 h 4034531"/>
                <a:gd name="connsiteX2" fmla="*/ 75304 w 1581375"/>
                <a:gd name="connsiteY2" fmla="*/ 172122 h 4034531"/>
                <a:gd name="connsiteX3" fmla="*/ 1387737 w 1581375"/>
                <a:gd name="connsiteY3" fmla="*/ 3550023 h 4034531"/>
                <a:gd name="connsiteX4" fmla="*/ 1473798 w 1581375"/>
                <a:gd name="connsiteY4" fmla="*/ 3711388 h 4034531"/>
                <a:gd name="connsiteX5" fmla="*/ 1473798 w 1581375"/>
                <a:gd name="connsiteY5" fmla="*/ 3539266 h 4034531"/>
                <a:gd name="connsiteX6" fmla="*/ 1581375 w 1581375"/>
                <a:gd name="connsiteY6" fmla="*/ 3840480 h 4034531"/>
                <a:gd name="connsiteX7" fmla="*/ 1506071 w 1581375"/>
                <a:gd name="connsiteY7" fmla="*/ 3861995 h 4034531"/>
                <a:gd name="connsiteX8" fmla="*/ 1555978 w 1581375"/>
                <a:gd name="connsiteY8" fmla="*/ 4034531 h 4034531"/>
                <a:gd name="connsiteX9" fmla="*/ 1476332 w 1581375"/>
                <a:gd name="connsiteY9" fmla="*/ 3931812 h 4034531"/>
                <a:gd name="connsiteX10" fmla="*/ 0 w 1581375"/>
                <a:gd name="connsiteY10" fmla="*/ 96819 h 4034531"/>
                <a:gd name="connsiteX11" fmla="*/ 96819 w 1581375"/>
                <a:gd name="connsiteY11" fmla="*/ 0 h 4034531"/>
                <a:gd name="connsiteX0" fmla="*/ 96819 w 1581375"/>
                <a:gd name="connsiteY0" fmla="*/ 0 h 4052782"/>
                <a:gd name="connsiteX1" fmla="*/ 139850 w 1581375"/>
                <a:gd name="connsiteY1" fmla="*/ 118334 h 4052782"/>
                <a:gd name="connsiteX2" fmla="*/ 75304 w 1581375"/>
                <a:gd name="connsiteY2" fmla="*/ 172122 h 4052782"/>
                <a:gd name="connsiteX3" fmla="*/ 1387737 w 1581375"/>
                <a:gd name="connsiteY3" fmla="*/ 3550023 h 4052782"/>
                <a:gd name="connsiteX4" fmla="*/ 1473798 w 1581375"/>
                <a:gd name="connsiteY4" fmla="*/ 3711388 h 4052782"/>
                <a:gd name="connsiteX5" fmla="*/ 1473798 w 1581375"/>
                <a:gd name="connsiteY5" fmla="*/ 3539266 h 4052782"/>
                <a:gd name="connsiteX6" fmla="*/ 1581375 w 1581375"/>
                <a:gd name="connsiteY6" fmla="*/ 3840480 h 4052782"/>
                <a:gd name="connsiteX7" fmla="*/ 1506071 w 1581375"/>
                <a:gd name="connsiteY7" fmla="*/ 3861995 h 4052782"/>
                <a:gd name="connsiteX8" fmla="*/ 1555978 w 1581375"/>
                <a:gd name="connsiteY8" fmla="*/ 4034531 h 4052782"/>
                <a:gd name="connsiteX9" fmla="*/ 1522859 w 1581375"/>
                <a:gd name="connsiteY9" fmla="*/ 4052782 h 4052782"/>
                <a:gd name="connsiteX10" fmla="*/ 0 w 1581375"/>
                <a:gd name="connsiteY10" fmla="*/ 96819 h 4052782"/>
                <a:gd name="connsiteX11" fmla="*/ 96819 w 1581375"/>
                <a:gd name="connsiteY11" fmla="*/ 0 h 405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1375" h="4052782">
                  <a:moveTo>
                    <a:pt x="96819" y="0"/>
                  </a:moveTo>
                  <a:lnTo>
                    <a:pt x="139850" y="118334"/>
                  </a:lnTo>
                  <a:cubicBezTo>
                    <a:pt x="104227" y="123659"/>
                    <a:pt x="88848" y="126247"/>
                    <a:pt x="75304" y="172122"/>
                  </a:cubicBezTo>
                  <a:cubicBezTo>
                    <a:pt x="512782" y="1298089"/>
                    <a:pt x="955663" y="2307150"/>
                    <a:pt x="1387737" y="3550023"/>
                  </a:cubicBezTo>
                  <a:cubicBezTo>
                    <a:pt x="1416424" y="3603811"/>
                    <a:pt x="1451883" y="3689834"/>
                    <a:pt x="1473798" y="3711388"/>
                  </a:cubicBezTo>
                  <a:cubicBezTo>
                    <a:pt x="1493458" y="3673974"/>
                    <a:pt x="1473798" y="3596640"/>
                    <a:pt x="1473798" y="3539266"/>
                  </a:cubicBezTo>
                  <a:lnTo>
                    <a:pt x="1581375" y="3840480"/>
                  </a:lnTo>
                  <a:lnTo>
                    <a:pt x="1506071" y="3861995"/>
                  </a:lnTo>
                  <a:lnTo>
                    <a:pt x="1555978" y="4034531"/>
                  </a:lnTo>
                  <a:lnTo>
                    <a:pt x="1522859" y="4052782"/>
                  </a:lnTo>
                  <a:cubicBezTo>
                    <a:pt x="1076042" y="2772307"/>
                    <a:pt x="492111" y="1375150"/>
                    <a:pt x="0" y="96819"/>
                  </a:cubicBezTo>
                  <a:lnTo>
                    <a:pt x="96819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94" name="Group 61"/>
          <p:cNvGrpSpPr>
            <a:grpSpLocks/>
          </p:cNvGrpSpPr>
          <p:nvPr userDrawn="1"/>
        </p:nvGrpSpPr>
        <p:grpSpPr bwMode="gray">
          <a:xfrm rot="19791004" flipH="1">
            <a:off x="10337007" y="1897604"/>
            <a:ext cx="376117" cy="359356"/>
            <a:chOff x="3706" y="3060"/>
            <a:chExt cx="317" cy="408"/>
          </a:xfrm>
        </p:grpSpPr>
        <p:grpSp>
          <p:nvGrpSpPr>
            <p:cNvPr id="95" name="Group 62"/>
            <p:cNvGrpSpPr>
              <a:grpSpLocks/>
            </p:cNvGrpSpPr>
            <p:nvPr/>
          </p:nvGrpSpPr>
          <p:grpSpPr bwMode="gray">
            <a:xfrm>
              <a:off x="3744" y="3164"/>
              <a:ext cx="234" cy="304"/>
              <a:chOff x="3744" y="3164"/>
              <a:chExt cx="259" cy="336"/>
            </a:xfrm>
          </p:grpSpPr>
          <p:sp>
            <p:nvSpPr>
              <p:cNvPr id="98" name="Freeform 63"/>
              <p:cNvSpPr>
                <a:spLocks/>
              </p:cNvSpPr>
              <p:nvPr/>
            </p:nvSpPr>
            <p:spPr bwMode="gray">
              <a:xfrm>
                <a:off x="3744" y="3164"/>
                <a:ext cx="259" cy="336"/>
              </a:xfrm>
              <a:custGeom>
                <a:avLst/>
                <a:gdLst/>
                <a:ahLst/>
                <a:cxnLst>
                  <a:cxn ang="0">
                    <a:pos x="0" y="100"/>
                  </a:cxn>
                  <a:cxn ang="0">
                    <a:pos x="56" y="320"/>
                  </a:cxn>
                  <a:cxn ang="0">
                    <a:pos x="236" y="196"/>
                  </a:cxn>
                  <a:cxn ang="0">
                    <a:pos x="192" y="0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chemeClr val="tx2">
                    <a:alpha val="67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64"/>
              <p:cNvSpPr>
                <a:spLocks/>
              </p:cNvSpPr>
              <p:nvPr/>
            </p:nvSpPr>
            <p:spPr bwMode="gray">
              <a:xfrm>
                <a:off x="3777" y="3304"/>
                <a:ext cx="204" cy="10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04" y="0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chemeClr val="tx2">
                    <a:alpha val="67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96" name="Freeform 65"/>
            <p:cNvSpPr>
              <a:spLocks/>
            </p:cNvSpPr>
            <p:nvPr/>
          </p:nvSpPr>
          <p:spPr bwMode="gray">
            <a:xfrm rot="8663447">
              <a:off x="3864" y="306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3">
                <a:alpha val="63000"/>
              </a:schemeClr>
            </a:solidFill>
            <a:ln w="9525" cap="flat" cmpd="sng">
              <a:solidFill>
                <a:schemeClr val="tx2">
                  <a:alpha val="6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97" name="Freeform 66"/>
            <p:cNvSpPr>
              <a:spLocks/>
            </p:cNvSpPr>
            <p:nvPr/>
          </p:nvSpPr>
          <p:spPr bwMode="gray">
            <a:xfrm rot="8467415">
              <a:off x="3706" y="3166"/>
              <a:ext cx="147" cy="136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>
                <a:alpha val="61000"/>
              </a:schemeClr>
            </a:solidFill>
            <a:ln w="9525" cap="flat" cmpd="sng">
              <a:solidFill>
                <a:schemeClr val="tx2">
                  <a:alpha val="6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00" name="Group 91"/>
          <p:cNvGrpSpPr>
            <a:grpSpLocks/>
          </p:cNvGrpSpPr>
          <p:nvPr userDrawn="1"/>
        </p:nvGrpSpPr>
        <p:grpSpPr bwMode="gray">
          <a:xfrm>
            <a:off x="11261774" y="4037004"/>
            <a:ext cx="429852" cy="387175"/>
            <a:chOff x="1014" y="1376"/>
            <a:chExt cx="214" cy="261"/>
          </a:xfrm>
        </p:grpSpPr>
        <p:sp>
          <p:nvSpPr>
            <p:cNvPr id="101" name="Freeform 92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 w="9525" cap="flat" cmpd="sng">
              <a:solidFill>
                <a:srgbClr val="503F23">
                  <a:alpha val="64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02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64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03" name="Group 91"/>
          <p:cNvGrpSpPr>
            <a:grpSpLocks/>
          </p:cNvGrpSpPr>
          <p:nvPr userDrawn="1"/>
        </p:nvGrpSpPr>
        <p:grpSpPr bwMode="gray">
          <a:xfrm rot="10800000">
            <a:off x="11633020" y="3086958"/>
            <a:ext cx="283053" cy="352346"/>
            <a:chOff x="1118" y="1376"/>
            <a:chExt cx="159" cy="268"/>
          </a:xfrm>
        </p:grpSpPr>
        <p:sp>
          <p:nvSpPr>
            <p:cNvPr id="104" name="Freeform 92"/>
            <p:cNvSpPr>
              <a:spLocks/>
            </p:cNvSpPr>
            <p:nvPr/>
          </p:nvSpPr>
          <p:spPr bwMode="gray">
            <a:xfrm rot="369608" flipH="1">
              <a:off x="1118" y="1497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4">
                <a:alpha val="69000"/>
              </a:schemeClr>
            </a:solidFill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05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06" name="Group 85"/>
          <p:cNvGrpSpPr>
            <a:grpSpLocks/>
          </p:cNvGrpSpPr>
          <p:nvPr userDrawn="1"/>
        </p:nvGrpSpPr>
        <p:grpSpPr bwMode="gray">
          <a:xfrm flipH="1">
            <a:off x="6536610" y="4743703"/>
            <a:ext cx="681521" cy="389384"/>
            <a:chOff x="2451" y="368"/>
            <a:chExt cx="629" cy="484"/>
          </a:xfrm>
        </p:grpSpPr>
        <p:sp>
          <p:nvSpPr>
            <p:cNvPr id="107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50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08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09" name="Group 85"/>
          <p:cNvGrpSpPr>
            <a:grpSpLocks/>
          </p:cNvGrpSpPr>
          <p:nvPr userDrawn="1"/>
        </p:nvGrpSpPr>
        <p:grpSpPr bwMode="gray">
          <a:xfrm rot="2947673">
            <a:off x="1170359" y="903115"/>
            <a:ext cx="473679" cy="481127"/>
            <a:chOff x="2451" y="368"/>
            <a:chExt cx="629" cy="484"/>
          </a:xfrm>
        </p:grpSpPr>
        <p:sp>
          <p:nvSpPr>
            <p:cNvPr id="110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21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11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12" name="Group 94"/>
          <p:cNvGrpSpPr>
            <a:grpSpLocks/>
          </p:cNvGrpSpPr>
          <p:nvPr userDrawn="1"/>
        </p:nvGrpSpPr>
        <p:grpSpPr bwMode="gray">
          <a:xfrm rot="198679">
            <a:off x="4143847" y="4021751"/>
            <a:ext cx="357123" cy="281668"/>
            <a:chOff x="1014" y="1376"/>
            <a:chExt cx="214" cy="261"/>
          </a:xfrm>
        </p:grpSpPr>
        <p:sp>
          <p:nvSpPr>
            <p:cNvPr id="113" name="Freeform 95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 bwMode="auto">
          <a:xfrm>
            <a:off x="1967327" y="1417343"/>
            <a:ext cx="8115688" cy="147002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lang="en-US" sz="4800" b="1" kern="120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 bwMode="auto">
          <a:xfrm>
            <a:off x="1969983" y="2795836"/>
            <a:ext cx="8125224" cy="685800"/>
          </a:xfrm>
        </p:spPr>
        <p:txBody>
          <a:bodyPr vert="horz" lIns="91440" tIns="45720" rIns="91440" bIns="45720" rtlCol="0" anchor="ctr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Wingdings 3" pitchFamily="18" charset="2"/>
              <a:buNone/>
              <a:defRPr lang="en-US" sz="20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grpSp>
        <p:nvGrpSpPr>
          <p:cNvPr id="190" name="Group 130"/>
          <p:cNvGrpSpPr>
            <a:grpSpLocks/>
          </p:cNvGrpSpPr>
          <p:nvPr/>
        </p:nvGrpSpPr>
        <p:grpSpPr bwMode="gray">
          <a:xfrm>
            <a:off x="6960877" y="703114"/>
            <a:ext cx="4730751" cy="1446213"/>
            <a:chOff x="3335" y="285"/>
            <a:chExt cx="2235" cy="911"/>
          </a:xfrm>
        </p:grpSpPr>
        <p:sp>
          <p:nvSpPr>
            <p:cNvPr id="191" name="Freeform 131"/>
            <p:cNvSpPr>
              <a:spLocks/>
            </p:cNvSpPr>
            <p:nvPr/>
          </p:nvSpPr>
          <p:spPr bwMode="gray">
            <a:xfrm flipH="1">
              <a:off x="3335" y="387"/>
              <a:ext cx="181" cy="172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hlink">
                <a:alpha val="30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92" name="Freeform 132"/>
            <p:cNvSpPr>
              <a:spLocks/>
            </p:cNvSpPr>
            <p:nvPr/>
          </p:nvSpPr>
          <p:spPr bwMode="gray">
            <a:xfrm flipH="1">
              <a:off x="5474" y="955"/>
              <a:ext cx="96" cy="92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93" name="Freeform 133"/>
            <p:cNvSpPr>
              <a:spLocks/>
            </p:cNvSpPr>
            <p:nvPr/>
          </p:nvSpPr>
          <p:spPr bwMode="gray">
            <a:xfrm flipH="1">
              <a:off x="4222" y="708"/>
              <a:ext cx="78" cy="74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969696">
                <a:alpha val="30000"/>
              </a:srgb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94" name="Freeform 134"/>
            <p:cNvSpPr>
              <a:spLocks/>
            </p:cNvSpPr>
            <p:nvPr/>
          </p:nvSpPr>
          <p:spPr bwMode="gray">
            <a:xfrm flipH="1">
              <a:off x="5225" y="540"/>
              <a:ext cx="151" cy="14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95" name="Freeform 135"/>
            <p:cNvSpPr>
              <a:spLocks/>
            </p:cNvSpPr>
            <p:nvPr/>
          </p:nvSpPr>
          <p:spPr bwMode="gray">
            <a:xfrm flipH="1">
              <a:off x="5096" y="1018"/>
              <a:ext cx="187" cy="178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96" name="Freeform 136"/>
            <p:cNvSpPr>
              <a:spLocks/>
            </p:cNvSpPr>
            <p:nvPr/>
          </p:nvSpPr>
          <p:spPr bwMode="gray">
            <a:xfrm flipH="1">
              <a:off x="5010" y="949"/>
              <a:ext cx="80" cy="76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969696">
                <a:alpha val="30000"/>
              </a:srgb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97" name="Freeform 137"/>
            <p:cNvSpPr>
              <a:spLocks/>
            </p:cNvSpPr>
            <p:nvPr/>
          </p:nvSpPr>
          <p:spPr bwMode="gray">
            <a:xfrm flipH="1">
              <a:off x="4601" y="823"/>
              <a:ext cx="68" cy="65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969696">
                <a:alpha val="30000"/>
              </a:srgb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98" name="Freeform 138"/>
            <p:cNvSpPr>
              <a:spLocks/>
            </p:cNvSpPr>
            <p:nvPr/>
          </p:nvSpPr>
          <p:spPr bwMode="gray">
            <a:xfrm flipH="1">
              <a:off x="4786" y="408"/>
              <a:ext cx="67" cy="65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99" name="Freeform 139"/>
            <p:cNvSpPr>
              <a:spLocks/>
            </p:cNvSpPr>
            <p:nvPr/>
          </p:nvSpPr>
          <p:spPr bwMode="gray">
            <a:xfrm flipH="1">
              <a:off x="4908" y="285"/>
              <a:ext cx="63" cy="61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38" name="Group 65"/>
          <p:cNvGrpSpPr>
            <a:grpSpLocks/>
          </p:cNvGrpSpPr>
          <p:nvPr userDrawn="1"/>
        </p:nvGrpSpPr>
        <p:grpSpPr bwMode="gray">
          <a:xfrm rot="21121814">
            <a:off x="842297" y="5348767"/>
            <a:ext cx="628609" cy="976809"/>
            <a:chOff x="2472" y="3113"/>
            <a:chExt cx="426" cy="883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239" name="Freeform 66"/>
            <p:cNvSpPr>
              <a:spLocks/>
            </p:cNvSpPr>
            <p:nvPr/>
          </p:nvSpPr>
          <p:spPr bwMode="gray">
            <a:xfrm>
              <a:off x="2599" y="3396"/>
              <a:ext cx="219" cy="600"/>
            </a:xfrm>
            <a:custGeom>
              <a:avLst/>
              <a:gdLst/>
              <a:ahLst/>
              <a:cxnLst>
                <a:cxn ang="0">
                  <a:pos x="78" y="41"/>
                </a:cxn>
                <a:cxn ang="0">
                  <a:pos x="166" y="473"/>
                </a:cxn>
                <a:cxn ang="0">
                  <a:pos x="145" y="522"/>
                </a:cxn>
                <a:cxn ang="0">
                  <a:pos x="117" y="531"/>
                </a:cxn>
                <a:cxn ang="0">
                  <a:pos x="130" y="468"/>
                </a:cxn>
                <a:cxn ang="0">
                  <a:pos x="60" y="426"/>
                </a:cxn>
                <a:cxn ang="0">
                  <a:pos x="6" y="509"/>
                </a:cxn>
                <a:cxn ang="0">
                  <a:pos x="96" y="594"/>
                </a:cxn>
                <a:cxn ang="0">
                  <a:pos x="190" y="546"/>
                </a:cxn>
                <a:cxn ang="0">
                  <a:pos x="214" y="452"/>
                </a:cxn>
                <a:cxn ang="0">
                  <a:pos x="115" y="0"/>
                </a:cxn>
                <a:cxn ang="0">
                  <a:pos x="78" y="41"/>
                </a:cxn>
              </a:cxnLst>
              <a:rect l="0" t="0" r="r" b="b"/>
              <a:pathLst>
                <a:path w="219" h="600">
                  <a:moveTo>
                    <a:pt x="78" y="41"/>
                  </a:moveTo>
                  <a:cubicBezTo>
                    <a:pt x="86" y="120"/>
                    <a:pt x="160" y="455"/>
                    <a:pt x="166" y="473"/>
                  </a:cubicBezTo>
                  <a:cubicBezTo>
                    <a:pt x="172" y="491"/>
                    <a:pt x="153" y="512"/>
                    <a:pt x="145" y="522"/>
                  </a:cubicBezTo>
                  <a:lnTo>
                    <a:pt x="117" y="531"/>
                  </a:lnTo>
                  <a:cubicBezTo>
                    <a:pt x="117" y="531"/>
                    <a:pt x="139" y="485"/>
                    <a:pt x="130" y="468"/>
                  </a:cubicBezTo>
                  <a:cubicBezTo>
                    <a:pt x="121" y="451"/>
                    <a:pt x="80" y="419"/>
                    <a:pt x="60" y="426"/>
                  </a:cubicBezTo>
                  <a:cubicBezTo>
                    <a:pt x="40" y="433"/>
                    <a:pt x="0" y="481"/>
                    <a:pt x="6" y="509"/>
                  </a:cubicBezTo>
                  <a:cubicBezTo>
                    <a:pt x="12" y="537"/>
                    <a:pt x="65" y="588"/>
                    <a:pt x="96" y="594"/>
                  </a:cubicBezTo>
                  <a:cubicBezTo>
                    <a:pt x="127" y="600"/>
                    <a:pt x="170" y="570"/>
                    <a:pt x="190" y="546"/>
                  </a:cubicBezTo>
                  <a:cubicBezTo>
                    <a:pt x="210" y="522"/>
                    <a:pt x="219" y="476"/>
                    <a:pt x="214" y="452"/>
                  </a:cubicBezTo>
                  <a:cubicBezTo>
                    <a:pt x="209" y="428"/>
                    <a:pt x="138" y="69"/>
                    <a:pt x="115" y="0"/>
                  </a:cubicBezTo>
                  <a:lnTo>
                    <a:pt x="78" y="41"/>
                  </a:lnTo>
                  <a:close/>
                </a:path>
              </a:pathLst>
            </a:custGeom>
            <a:grpFill/>
            <a:ln w="9525" cap="flat" cmpd="sng">
              <a:solidFill>
                <a:schemeClr val="tx2">
                  <a:alpha val="5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40" name="Freeform 67"/>
            <p:cNvSpPr>
              <a:spLocks/>
            </p:cNvSpPr>
            <p:nvPr/>
          </p:nvSpPr>
          <p:spPr bwMode="gray">
            <a:xfrm>
              <a:off x="2472" y="3113"/>
              <a:ext cx="426" cy="726"/>
            </a:xfrm>
            <a:custGeom>
              <a:avLst/>
              <a:gdLst/>
              <a:ahLst/>
              <a:cxnLst>
                <a:cxn ang="0">
                  <a:pos x="204" y="548"/>
                </a:cxn>
                <a:cxn ang="0">
                  <a:pos x="256" y="426"/>
                </a:cxn>
                <a:cxn ang="0">
                  <a:pos x="362" y="480"/>
                </a:cxn>
                <a:cxn ang="0">
                  <a:pos x="300" y="606"/>
                </a:cxn>
                <a:cxn ang="0">
                  <a:pos x="122" y="554"/>
                </a:cxn>
                <a:cxn ang="0">
                  <a:pos x="210" y="322"/>
                </a:cxn>
                <a:cxn ang="0">
                  <a:pos x="340" y="120"/>
                </a:cxn>
                <a:cxn ang="0">
                  <a:pos x="296" y="0"/>
                </a:cxn>
                <a:cxn ang="0">
                  <a:pos x="193" y="258"/>
                </a:cxn>
                <a:cxn ang="0">
                  <a:pos x="232" y="228"/>
                </a:cxn>
                <a:cxn ang="0">
                  <a:pos x="282" y="60"/>
                </a:cxn>
                <a:cxn ang="0">
                  <a:pos x="286" y="148"/>
                </a:cxn>
                <a:cxn ang="0">
                  <a:pos x="179" y="270"/>
                </a:cxn>
                <a:cxn ang="0">
                  <a:pos x="64" y="574"/>
                </a:cxn>
                <a:cxn ang="0">
                  <a:pos x="334" y="652"/>
                </a:cxn>
                <a:cxn ang="0">
                  <a:pos x="420" y="466"/>
                </a:cxn>
                <a:cxn ang="0">
                  <a:pos x="296" y="364"/>
                </a:cxn>
                <a:cxn ang="0">
                  <a:pos x="166" y="424"/>
                </a:cxn>
                <a:cxn ang="0">
                  <a:pos x="204" y="548"/>
                </a:cxn>
              </a:cxnLst>
              <a:rect l="0" t="0" r="r" b="b"/>
              <a:pathLst>
                <a:path w="426" h="726">
                  <a:moveTo>
                    <a:pt x="204" y="548"/>
                  </a:moveTo>
                  <a:cubicBezTo>
                    <a:pt x="168" y="458"/>
                    <a:pt x="244" y="432"/>
                    <a:pt x="256" y="426"/>
                  </a:cubicBezTo>
                  <a:cubicBezTo>
                    <a:pt x="268" y="420"/>
                    <a:pt x="318" y="402"/>
                    <a:pt x="362" y="480"/>
                  </a:cubicBezTo>
                  <a:cubicBezTo>
                    <a:pt x="362" y="480"/>
                    <a:pt x="378" y="564"/>
                    <a:pt x="300" y="606"/>
                  </a:cubicBezTo>
                  <a:cubicBezTo>
                    <a:pt x="263" y="625"/>
                    <a:pt x="178" y="644"/>
                    <a:pt x="122" y="554"/>
                  </a:cubicBezTo>
                  <a:cubicBezTo>
                    <a:pt x="54" y="441"/>
                    <a:pt x="162" y="368"/>
                    <a:pt x="210" y="322"/>
                  </a:cubicBezTo>
                  <a:cubicBezTo>
                    <a:pt x="258" y="276"/>
                    <a:pt x="338" y="182"/>
                    <a:pt x="340" y="120"/>
                  </a:cubicBezTo>
                  <a:cubicBezTo>
                    <a:pt x="342" y="58"/>
                    <a:pt x="306" y="11"/>
                    <a:pt x="296" y="0"/>
                  </a:cubicBezTo>
                  <a:cubicBezTo>
                    <a:pt x="272" y="23"/>
                    <a:pt x="149" y="66"/>
                    <a:pt x="193" y="258"/>
                  </a:cubicBezTo>
                  <a:lnTo>
                    <a:pt x="232" y="228"/>
                  </a:lnTo>
                  <a:cubicBezTo>
                    <a:pt x="197" y="124"/>
                    <a:pt x="272" y="74"/>
                    <a:pt x="282" y="60"/>
                  </a:cubicBezTo>
                  <a:cubicBezTo>
                    <a:pt x="296" y="102"/>
                    <a:pt x="294" y="94"/>
                    <a:pt x="286" y="148"/>
                  </a:cubicBezTo>
                  <a:cubicBezTo>
                    <a:pt x="278" y="202"/>
                    <a:pt x="231" y="223"/>
                    <a:pt x="179" y="270"/>
                  </a:cubicBezTo>
                  <a:cubicBezTo>
                    <a:pt x="127" y="317"/>
                    <a:pt x="0" y="408"/>
                    <a:pt x="64" y="574"/>
                  </a:cubicBezTo>
                  <a:cubicBezTo>
                    <a:pt x="64" y="574"/>
                    <a:pt x="140" y="726"/>
                    <a:pt x="334" y="652"/>
                  </a:cubicBezTo>
                  <a:cubicBezTo>
                    <a:pt x="334" y="652"/>
                    <a:pt x="426" y="618"/>
                    <a:pt x="420" y="466"/>
                  </a:cubicBezTo>
                  <a:cubicBezTo>
                    <a:pt x="418" y="415"/>
                    <a:pt x="341" y="368"/>
                    <a:pt x="296" y="364"/>
                  </a:cubicBezTo>
                  <a:cubicBezTo>
                    <a:pt x="251" y="360"/>
                    <a:pt x="178" y="394"/>
                    <a:pt x="166" y="424"/>
                  </a:cubicBezTo>
                  <a:cubicBezTo>
                    <a:pt x="146" y="472"/>
                    <a:pt x="148" y="534"/>
                    <a:pt x="204" y="54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tx2">
                  <a:alpha val="5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42" name="Group 91"/>
          <p:cNvGrpSpPr>
            <a:grpSpLocks/>
          </p:cNvGrpSpPr>
          <p:nvPr userDrawn="1"/>
        </p:nvGrpSpPr>
        <p:grpSpPr bwMode="gray">
          <a:xfrm rot="12893076">
            <a:off x="10400834" y="660008"/>
            <a:ext cx="184239" cy="229341"/>
            <a:chOff x="1118" y="1376"/>
            <a:chExt cx="159" cy="268"/>
          </a:xfrm>
        </p:grpSpPr>
        <p:sp>
          <p:nvSpPr>
            <p:cNvPr id="243" name="Freeform 92"/>
            <p:cNvSpPr>
              <a:spLocks/>
            </p:cNvSpPr>
            <p:nvPr/>
          </p:nvSpPr>
          <p:spPr bwMode="gray">
            <a:xfrm rot="369608" flipH="1">
              <a:off x="1118" y="1497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>
                <a:alpha val="69000"/>
              </a:schemeClr>
            </a:solidFill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44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45" name="Group 94"/>
          <p:cNvGrpSpPr>
            <a:grpSpLocks/>
          </p:cNvGrpSpPr>
          <p:nvPr userDrawn="1"/>
        </p:nvGrpSpPr>
        <p:grpSpPr bwMode="gray">
          <a:xfrm rot="198679">
            <a:off x="10818559" y="1508944"/>
            <a:ext cx="357123" cy="281668"/>
            <a:chOff x="1014" y="1376"/>
            <a:chExt cx="214" cy="261"/>
          </a:xfrm>
        </p:grpSpPr>
        <p:sp>
          <p:nvSpPr>
            <p:cNvPr id="46" name="Freeform 95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503F23">
                  <a:alpha val="69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47" name="Freeform 96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69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6868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6" name="Freeform 32"/>
          <p:cNvSpPr>
            <a:spLocks/>
          </p:cNvSpPr>
          <p:nvPr userDrawn="1"/>
        </p:nvSpPr>
        <p:spPr bwMode="gray">
          <a:xfrm>
            <a:off x="9976813" y="1031682"/>
            <a:ext cx="1176273" cy="676206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rgbClr val="FFFFFF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42" name="Oval 41"/>
          <p:cNvSpPr/>
          <p:nvPr userDrawn="1"/>
        </p:nvSpPr>
        <p:spPr bwMode="gray">
          <a:xfrm flipH="1">
            <a:off x="11460422" y="236404"/>
            <a:ext cx="355399" cy="266549"/>
          </a:xfrm>
          <a:prstGeom prst="ellipse">
            <a:avLst/>
          </a:prstGeom>
          <a:solidFill>
            <a:schemeClr val="accent1">
              <a:lumMod val="60000"/>
              <a:lumOff val="40000"/>
              <a:alpha val="3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53" name="Freeform 131"/>
          <p:cNvSpPr>
            <a:spLocks/>
          </p:cNvSpPr>
          <p:nvPr/>
        </p:nvSpPr>
        <p:spPr bwMode="gray">
          <a:xfrm flipH="1">
            <a:off x="8232992" y="137196"/>
            <a:ext cx="383117" cy="273050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hlink">
              <a:alpha val="30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54" name="Freeform 132"/>
          <p:cNvSpPr>
            <a:spLocks/>
          </p:cNvSpPr>
          <p:nvPr/>
        </p:nvSpPr>
        <p:spPr bwMode="gray">
          <a:xfrm flipH="1">
            <a:off x="11797709" y="1965976"/>
            <a:ext cx="203200" cy="146050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55" name="Freeform 133"/>
          <p:cNvSpPr>
            <a:spLocks/>
          </p:cNvSpPr>
          <p:nvPr/>
        </p:nvSpPr>
        <p:spPr bwMode="gray">
          <a:xfrm flipH="1">
            <a:off x="8838359" y="327697"/>
            <a:ext cx="165100" cy="117475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rgbClr val="969696">
              <a:alpha val="30000"/>
            </a:srgb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56" name="Freeform 134"/>
          <p:cNvSpPr>
            <a:spLocks/>
          </p:cNvSpPr>
          <p:nvPr/>
        </p:nvSpPr>
        <p:spPr bwMode="gray">
          <a:xfrm flipH="1">
            <a:off x="10961377" y="604025"/>
            <a:ext cx="319617" cy="227013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accent2">
              <a:alpha val="30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61" name="Freeform 139"/>
          <p:cNvSpPr>
            <a:spLocks/>
          </p:cNvSpPr>
          <p:nvPr/>
        </p:nvSpPr>
        <p:spPr bwMode="gray">
          <a:xfrm flipH="1">
            <a:off x="10290393" y="199211"/>
            <a:ext cx="133351" cy="96838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grpSp>
        <p:nvGrpSpPr>
          <p:cNvPr id="62" name="Group 91"/>
          <p:cNvGrpSpPr>
            <a:grpSpLocks/>
          </p:cNvGrpSpPr>
          <p:nvPr userDrawn="1"/>
        </p:nvGrpSpPr>
        <p:grpSpPr bwMode="auto">
          <a:xfrm rot="12893076">
            <a:off x="10400834" y="156106"/>
            <a:ext cx="184239" cy="229341"/>
            <a:chOff x="1118" y="1376"/>
            <a:chExt cx="159" cy="268"/>
          </a:xfrm>
        </p:grpSpPr>
        <p:sp>
          <p:nvSpPr>
            <p:cNvPr id="63" name="Freeform 92"/>
            <p:cNvSpPr>
              <a:spLocks/>
            </p:cNvSpPr>
            <p:nvPr/>
          </p:nvSpPr>
          <p:spPr bwMode="gray">
            <a:xfrm rot="369608" flipH="1">
              <a:off x="1118" y="1497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55000"/>
              </a:schemeClr>
            </a:solidFill>
            <a:ln w="9525" cap="flat" cmpd="sng">
              <a:solidFill>
                <a:schemeClr val="accent1">
                  <a:lumMod val="50000"/>
                  <a:alpha val="2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64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chemeClr val="accent1">
                  <a:lumMod val="50000"/>
                  <a:alpha val="2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5" name="Group 94"/>
          <p:cNvGrpSpPr>
            <a:grpSpLocks/>
          </p:cNvGrpSpPr>
          <p:nvPr userDrawn="1"/>
        </p:nvGrpSpPr>
        <p:grpSpPr bwMode="auto">
          <a:xfrm rot="198679">
            <a:off x="11592888" y="1175224"/>
            <a:ext cx="357123" cy="281668"/>
            <a:chOff x="1014" y="1376"/>
            <a:chExt cx="214" cy="261"/>
          </a:xfrm>
        </p:grpSpPr>
        <p:sp>
          <p:nvSpPr>
            <p:cNvPr id="66" name="Freeform 95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  <a:alpha val="68000"/>
              </a:schemeClr>
            </a:solidFill>
            <a:ln w="9525" cap="flat" cmpd="sng">
              <a:solidFill>
                <a:schemeClr val="accent2">
                  <a:lumMod val="50000"/>
                  <a:alpha val="32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67" name="Freeform 96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chemeClr val="accent2">
                  <a:lumMod val="50000"/>
                  <a:alpha val="32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71" name="Group 70"/>
          <p:cNvGrpSpPr/>
          <p:nvPr userDrawn="1"/>
        </p:nvGrpSpPr>
        <p:grpSpPr bwMode="gray">
          <a:xfrm>
            <a:off x="513489" y="38037"/>
            <a:ext cx="853943" cy="1350803"/>
            <a:chOff x="385116" y="38036"/>
            <a:chExt cx="640457" cy="1350803"/>
          </a:xfrm>
        </p:grpSpPr>
        <p:grpSp>
          <p:nvGrpSpPr>
            <p:cNvPr id="72" name="Group 38"/>
            <p:cNvGrpSpPr/>
            <p:nvPr userDrawn="1"/>
          </p:nvGrpSpPr>
          <p:grpSpPr bwMode="gray">
            <a:xfrm rot="20031000">
              <a:off x="385455" y="39494"/>
              <a:ext cx="557814" cy="1349267"/>
              <a:chOff x="3275741" y="1540605"/>
              <a:chExt cx="2005923" cy="4852023"/>
            </a:xfr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6000">
                  <a:schemeClr val="accent4"/>
                </a:gs>
                <a:gs pos="48000">
                  <a:schemeClr val="accent4">
                    <a:lumMod val="60000"/>
                    <a:lumOff val="40000"/>
                  </a:schemeClr>
                </a:gs>
                <a:gs pos="93000">
                  <a:schemeClr val="accent3"/>
                </a:gs>
              </a:gsLst>
              <a:lin ang="5400000" scaled="0"/>
            </a:gradFill>
          </p:grpSpPr>
          <p:sp>
            <p:nvSpPr>
              <p:cNvPr id="90" name="Freeform 30"/>
              <p:cNvSpPr>
                <a:spLocks/>
              </p:cNvSpPr>
              <p:nvPr/>
            </p:nvSpPr>
            <p:spPr bwMode="gray">
              <a:xfrm rot="20115900">
                <a:off x="3275741" y="2891107"/>
                <a:ext cx="2005923" cy="3501521"/>
              </a:xfrm>
              <a:custGeom>
                <a:avLst/>
                <a:gdLst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439 w 10000"/>
                  <a:gd name="connsiteY110" fmla="*/ 10000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767 w 10000"/>
                  <a:gd name="connsiteY112" fmla="*/ 9908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759"/>
                  <a:gd name="connsiteX1" fmla="*/ 1304 w 10000"/>
                  <a:gd name="connsiteY1" fmla="*/ 9297 h 10759"/>
                  <a:gd name="connsiteX2" fmla="*/ 1064 w 10000"/>
                  <a:gd name="connsiteY2" fmla="*/ 9115 h 10759"/>
                  <a:gd name="connsiteX3" fmla="*/ 840 w 10000"/>
                  <a:gd name="connsiteY3" fmla="*/ 8750 h 10759"/>
                  <a:gd name="connsiteX4" fmla="*/ 627 w 10000"/>
                  <a:gd name="connsiteY4" fmla="*/ 8549 h 10759"/>
                  <a:gd name="connsiteX5" fmla="*/ 453 w 10000"/>
                  <a:gd name="connsiteY5" fmla="*/ 8359 h 10759"/>
                  <a:gd name="connsiteX6" fmla="*/ 267 w 10000"/>
                  <a:gd name="connsiteY6" fmla="*/ 8097 h 10759"/>
                  <a:gd name="connsiteX7" fmla="*/ 349 w 10000"/>
                  <a:gd name="connsiteY7" fmla="*/ 8093 h 10759"/>
                  <a:gd name="connsiteX8" fmla="*/ 338 w 10000"/>
                  <a:gd name="connsiteY8" fmla="*/ 7873 h 10759"/>
                  <a:gd name="connsiteX9" fmla="*/ 49 w 10000"/>
                  <a:gd name="connsiteY9" fmla="*/ 7357 h 10759"/>
                  <a:gd name="connsiteX10" fmla="*/ 136 w 10000"/>
                  <a:gd name="connsiteY10" fmla="*/ 7341 h 10759"/>
                  <a:gd name="connsiteX11" fmla="*/ 98 w 10000"/>
                  <a:gd name="connsiteY11" fmla="*/ 7235 h 10759"/>
                  <a:gd name="connsiteX12" fmla="*/ 93 w 10000"/>
                  <a:gd name="connsiteY12" fmla="*/ 6935 h 10759"/>
                  <a:gd name="connsiteX13" fmla="*/ 0 w 10000"/>
                  <a:gd name="connsiteY13" fmla="*/ 6532 h 10759"/>
                  <a:gd name="connsiteX14" fmla="*/ 120 w 10000"/>
                  <a:gd name="connsiteY14" fmla="*/ 6430 h 10759"/>
                  <a:gd name="connsiteX15" fmla="*/ 196 w 10000"/>
                  <a:gd name="connsiteY15" fmla="*/ 6179 h 10759"/>
                  <a:gd name="connsiteX16" fmla="*/ 300 w 10000"/>
                  <a:gd name="connsiteY16" fmla="*/ 5735 h 10759"/>
                  <a:gd name="connsiteX17" fmla="*/ 366 w 10000"/>
                  <a:gd name="connsiteY17" fmla="*/ 5822 h 10759"/>
                  <a:gd name="connsiteX18" fmla="*/ 567 w 10000"/>
                  <a:gd name="connsiteY18" fmla="*/ 5442 h 10759"/>
                  <a:gd name="connsiteX19" fmla="*/ 693 w 10000"/>
                  <a:gd name="connsiteY19" fmla="*/ 5131 h 10759"/>
                  <a:gd name="connsiteX20" fmla="*/ 944 w 10000"/>
                  <a:gd name="connsiteY20" fmla="*/ 4945 h 10759"/>
                  <a:gd name="connsiteX21" fmla="*/ 1189 w 10000"/>
                  <a:gd name="connsiteY21" fmla="*/ 4622 h 10759"/>
                  <a:gd name="connsiteX22" fmla="*/ 1468 w 10000"/>
                  <a:gd name="connsiteY22" fmla="*/ 4185 h 10759"/>
                  <a:gd name="connsiteX23" fmla="*/ 1451 w 10000"/>
                  <a:gd name="connsiteY23" fmla="*/ 4322 h 10759"/>
                  <a:gd name="connsiteX24" fmla="*/ 1560 w 10000"/>
                  <a:gd name="connsiteY24" fmla="*/ 4212 h 10759"/>
                  <a:gd name="connsiteX25" fmla="*/ 2019 w 10000"/>
                  <a:gd name="connsiteY25" fmla="*/ 3726 h 10759"/>
                  <a:gd name="connsiteX26" fmla="*/ 2073 w 10000"/>
                  <a:gd name="connsiteY26" fmla="*/ 3764 h 10759"/>
                  <a:gd name="connsiteX27" fmla="*/ 2362 w 10000"/>
                  <a:gd name="connsiteY27" fmla="*/ 3422 h 10759"/>
                  <a:gd name="connsiteX28" fmla="*/ 2548 w 10000"/>
                  <a:gd name="connsiteY28" fmla="*/ 3350 h 10759"/>
                  <a:gd name="connsiteX29" fmla="*/ 2946 w 10000"/>
                  <a:gd name="connsiteY29" fmla="*/ 2981 h 10759"/>
                  <a:gd name="connsiteX30" fmla="*/ 3213 w 10000"/>
                  <a:gd name="connsiteY30" fmla="*/ 2814 h 10759"/>
                  <a:gd name="connsiteX31" fmla="*/ 3497 w 10000"/>
                  <a:gd name="connsiteY31" fmla="*/ 2662 h 10759"/>
                  <a:gd name="connsiteX32" fmla="*/ 3759 w 10000"/>
                  <a:gd name="connsiteY32" fmla="*/ 2438 h 10759"/>
                  <a:gd name="connsiteX33" fmla="*/ 3721 w 10000"/>
                  <a:gd name="connsiteY33" fmla="*/ 2590 h 10759"/>
                  <a:gd name="connsiteX34" fmla="*/ 4479 w 10000"/>
                  <a:gd name="connsiteY34" fmla="*/ 2157 h 10759"/>
                  <a:gd name="connsiteX35" fmla="*/ 4403 w 10000"/>
                  <a:gd name="connsiteY35" fmla="*/ 2298 h 10759"/>
                  <a:gd name="connsiteX36" fmla="*/ 4768 w 10000"/>
                  <a:gd name="connsiteY36" fmla="*/ 2066 h 10759"/>
                  <a:gd name="connsiteX37" fmla="*/ 5259 w 10000"/>
                  <a:gd name="connsiteY37" fmla="*/ 1747 h 10759"/>
                  <a:gd name="connsiteX38" fmla="*/ 5597 w 10000"/>
                  <a:gd name="connsiteY38" fmla="*/ 1614 h 10759"/>
                  <a:gd name="connsiteX39" fmla="*/ 5581 w 10000"/>
                  <a:gd name="connsiteY39" fmla="*/ 1701 h 10759"/>
                  <a:gd name="connsiteX40" fmla="*/ 5827 w 10000"/>
                  <a:gd name="connsiteY40" fmla="*/ 1523 h 10759"/>
                  <a:gd name="connsiteX41" fmla="*/ 6285 w 10000"/>
                  <a:gd name="connsiteY41" fmla="*/ 1280 h 10759"/>
                  <a:gd name="connsiteX42" fmla="*/ 6618 w 10000"/>
                  <a:gd name="connsiteY42" fmla="*/ 1079 h 10759"/>
                  <a:gd name="connsiteX43" fmla="*/ 6563 w 10000"/>
                  <a:gd name="connsiteY43" fmla="*/ 1238 h 10759"/>
                  <a:gd name="connsiteX44" fmla="*/ 7125 w 10000"/>
                  <a:gd name="connsiteY44" fmla="*/ 847 h 10759"/>
                  <a:gd name="connsiteX45" fmla="*/ 7420 w 10000"/>
                  <a:gd name="connsiteY45" fmla="*/ 752 h 10759"/>
                  <a:gd name="connsiteX46" fmla="*/ 7638 w 10000"/>
                  <a:gd name="connsiteY46" fmla="*/ 627 h 10759"/>
                  <a:gd name="connsiteX47" fmla="*/ 7649 w 10000"/>
                  <a:gd name="connsiteY47" fmla="*/ 725 h 10759"/>
                  <a:gd name="connsiteX48" fmla="*/ 8243 w 10000"/>
                  <a:gd name="connsiteY48" fmla="*/ 482 h 10759"/>
                  <a:gd name="connsiteX49" fmla="*/ 8445 w 10000"/>
                  <a:gd name="connsiteY49" fmla="*/ 353 h 10759"/>
                  <a:gd name="connsiteX50" fmla="*/ 8522 w 10000"/>
                  <a:gd name="connsiteY50" fmla="*/ 418 h 10759"/>
                  <a:gd name="connsiteX51" fmla="*/ 9258 w 10000"/>
                  <a:gd name="connsiteY51" fmla="*/ 0 h 10759"/>
                  <a:gd name="connsiteX52" fmla="*/ 9389 w 10000"/>
                  <a:gd name="connsiteY52" fmla="*/ 251 h 10759"/>
                  <a:gd name="connsiteX53" fmla="*/ 9362 w 10000"/>
                  <a:gd name="connsiteY53" fmla="*/ 562 h 10759"/>
                  <a:gd name="connsiteX54" fmla="*/ 9531 w 10000"/>
                  <a:gd name="connsiteY54" fmla="*/ 517 h 10759"/>
                  <a:gd name="connsiteX55" fmla="*/ 9449 w 10000"/>
                  <a:gd name="connsiteY55" fmla="*/ 661 h 10759"/>
                  <a:gd name="connsiteX56" fmla="*/ 9553 w 10000"/>
                  <a:gd name="connsiteY56" fmla="*/ 938 h 10759"/>
                  <a:gd name="connsiteX57" fmla="*/ 9553 w 10000"/>
                  <a:gd name="connsiteY57" fmla="*/ 1250 h 10759"/>
                  <a:gd name="connsiteX58" fmla="*/ 9689 w 10000"/>
                  <a:gd name="connsiteY58" fmla="*/ 1189 h 10759"/>
                  <a:gd name="connsiteX59" fmla="*/ 9705 w 10000"/>
                  <a:gd name="connsiteY59" fmla="*/ 1417 h 10759"/>
                  <a:gd name="connsiteX60" fmla="*/ 9711 w 10000"/>
                  <a:gd name="connsiteY60" fmla="*/ 1656 h 10759"/>
                  <a:gd name="connsiteX61" fmla="*/ 9765 w 10000"/>
                  <a:gd name="connsiteY61" fmla="*/ 1793 h 10759"/>
                  <a:gd name="connsiteX62" fmla="*/ 9684 w 10000"/>
                  <a:gd name="connsiteY62" fmla="*/ 2199 h 10759"/>
                  <a:gd name="connsiteX63" fmla="*/ 9885 w 10000"/>
                  <a:gd name="connsiteY63" fmla="*/ 2051 h 10759"/>
                  <a:gd name="connsiteX64" fmla="*/ 9864 w 10000"/>
                  <a:gd name="connsiteY64" fmla="*/ 2472 h 10759"/>
                  <a:gd name="connsiteX65" fmla="*/ 9798 w 10000"/>
                  <a:gd name="connsiteY65" fmla="*/ 2727 h 10759"/>
                  <a:gd name="connsiteX66" fmla="*/ 9798 w 10000"/>
                  <a:gd name="connsiteY66" fmla="*/ 2814 h 10759"/>
                  <a:gd name="connsiteX67" fmla="*/ 9684 w 10000"/>
                  <a:gd name="connsiteY67" fmla="*/ 3156 h 10759"/>
                  <a:gd name="connsiteX68" fmla="*/ 9820 w 10000"/>
                  <a:gd name="connsiteY68" fmla="*/ 3099 h 10759"/>
                  <a:gd name="connsiteX69" fmla="*/ 9951 w 10000"/>
                  <a:gd name="connsiteY69" fmla="*/ 3270 h 10759"/>
                  <a:gd name="connsiteX70" fmla="*/ 9956 w 10000"/>
                  <a:gd name="connsiteY70" fmla="*/ 3551 h 10759"/>
                  <a:gd name="connsiteX71" fmla="*/ 9896 w 10000"/>
                  <a:gd name="connsiteY71" fmla="*/ 3699 h 10759"/>
                  <a:gd name="connsiteX72" fmla="*/ 9995 w 10000"/>
                  <a:gd name="connsiteY72" fmla="*/ 3726 h 10759"/>
                  <a:gd name="connsiteX73" fmla="*/ 9956 w 10000"/>
                  <a:gd name="connsiteY73" fmla="*/ 4011 h 10759"/>
                  <a:gd name="connsiteX74" fmla="*/ 9776 w 10000"/>
                  <a:gd name="connsiteY74" fmla="*/ 4531 h 10759"/>
                  <a:gd name="connsiteX75" fmla="*/ 9967 w 10000"/>
                  <a:gd name="connsiteY75" fmla="*/ 4299 h 10759"/>
                  <a:gd name="connsiteX76" fmla="*/ 9962 w 10000"/>
                  <a:gd name="connsiteY76" fmla="*/ 4520 h 10759"/>
                  <a:gd name="connsiteX77" fmla="*/ 9749 w 10000"/>
                  <a:gd name="connsiteY77" fmla="*/ 4953 h 10759"/>
                  <a:gd name="connsiteX78" fmla="*/ 9493 w 10000"/>
                  <a:gd name="connsiteY78" fmla="*/ 5344 h 10759"/>
                  <a:gd name="connsiteX79" fmla="*/ 9733 w 10000"/>
                  <a:gd name="connsiteY79" fmla="*/ 5207 h 10759"/>
                  <a:gd name="connsiteX80" fmla="*/ 9607 w 10000"/>
                  <a:gd name="connsiteY80" fmla="*/ 5435 h 10759"/>
                  <a:gd name="connsiteX81" fmla="*/ 9411 w 10000"/>
                  <a:gd name="connsiteY81" fmla="*/ 5788 h 10759"/>
                  <a:gd name="connsiteX82" fmla="*/ 9307 w 10000"/>
                  <a:gd name="connsiteY82" fmla="*/ 6001 h 10759"/>
                  <a:gd name="connsiteX83" fmla="*/ 9154 w 10000"/>
                  <a:gd name="connsiteY83" fmla="*/ 6229 h 10759"/>
                  <a:gd name="connsiteX84" fmla="*/ 9345 w 10000"/>
                  <a:gd name="connsiteY84" fmla="*/ 6141 h 10759"/>
                  <a:gd name="connsiteX85" fmla="*/ 9313 w 10000"/>
                  <a:gd name="connsiteY85" fmla="*/ 6236 h 10759"/>
                  <a:gd name="connsiteX86" fmla="*/ 9171 w 10000"/>
                  <a:gd name="connsiteY86" fmla="*/ 6297 h 10759"/>
                  <a:gd name="connsiteX87" fmla="*/ 8674 w 10000"/>
                  <a:gd name="connsiteY87" fmla="*/ 6939 h 10759"/>
                  <a:gd name="connsiteX88" fmla="*/ 8560 w 10000"/>
                  <a:gd name="connsiteY88" fmla="*/ 7038 h 10759"/>
                  <a:gd name="connsiteX89" fmla="*/ 8762 w 10000"/>
                  <a:gd name="connsiteY89" fmla="*/ 6977 h 10759"/>
                  <a:gd name="connsiteX90" fmla="*/ 8625 w 10000"/>
                  <a:gd name="connsiteY90" fmla="*/ 7193 h 10759"/>
                  <a:gd name="connsiteX91" fmla="*/ 8096 w 10000"/>
                  <a:gd name="connsiteY91" fmla="*/ 7581 h 10759"/>
                  <a:gd name="connsiteX92" fmla="*/ 8085 w 10000"/>
                  <a:gd name="connsiteY92" fmla="*/ 7695 h 10759"/>
                  <a:gd name="connsiteX93" fmla="*/ 7605 w 10000"/>
                  <a:gd name="connsiteY93" fmla="*/ 7995 h 10759"/>
                  <a:gd name="connsiteX94" fmla="*/ 7469 w 10000"/>
                  <a:gd name="connsiteY94" fmla="*/ 8204 h 10759"/>
                  <a:gd name="connsiteX95" fmla="*/ 6705 w 10000"/>
                  <a:gd name="connsiteY95" fmla="*/ 8671 h 10759"/>
                  <a:gd name="connsiteX96" fmla="*/ 6885 w 10000"/>
                  <a:gd name="connsiteY96" fmla="*/ 8644 h 10759"/>
                  <a:gd name="connsiteX97" fmla="*/ 6809 w 10000"/>
                  <a:gd name="connsiteY97" fmla="*/ 8735 h 10759"/>
                  <a:gd name="connsiteX98" fmla="*/ 6481 w 10000"/>
                  <a:gd name="connsiteY98" fmla="*/ 8868 h 10759"/>
                  <a:gd name="connsiteX99" fmla="*/ 6023 w 10000"/>
                  <a:gd name="connsiteY99" fmla="*/ 9126 h 10759"/>
                  <a:gd name="connsiteX100" fmla="*/ 5947 w 10000"/>
                  <a:gd name="connsiteY100" fmla="*/ 9229 h 10759"/>
                  <a:gd name="connsiteX101" fmla="*/ 5652 w 10000"/>
                  <a:gd name="connsiteY101" fmla="*/ 9320 h 10759"/>
                  <a:gd name="connsiteX102" fmla="*/ 5226 w 10000"/>
                  <a:gd name="connsiteY102" fmla="*/ 9476 h 10759"/>
                  <a:gd name="connsiteX103" fmla="*/ 4992 w 10000"/>
                  <a:gd name="connsiteY103" fmla="*/ 9495 h 10759"/>
                  <a:gd name="connsiteX104" fmla="*/ 5161 w 10000"/>
                  <a:gd name="connsiteY104" fmla="*/ 9552 h 10759"/>
                  <a:gd name="connsiteX105" fmla="*/ 4577 w 10000"/>
                  <a:gd name="connsiteY105" fmla="*/ 9662 h 10759"/>
                  <a:gd name="connsiteX106" fmla="*/ 3852 w 10000"/>
                  <a:gd name="connsiteY106" fmla="*/ 9799 h 10759"/>
                  <a:gd name="connsiteX107" fmla="*/ 3983 w 10000"/>
                  <a:gd name="connsiteY107" fmla="*/ 9863 h 10759"/>
                  <a:gd name="connsiteX108" fmla="*/ 3426 w 10000"/>
                  <a:gd name="connsiteY108" fmla="*/ 9882 h 10759"/>
                  <a:gd name="connsiteX109" fmla="*/ 2499 w 10000"/>
                  <a:gd name="connsiteY109" fmla="*/ 9943 h 10759"/>
                  <a:gd name="connsiteX110" fmla="*/ 2024 w 10000"/>
                  <a:gd name="connsiteY110" fmla="*/ 9943 h 10759"/>
                  <a:gd name="connsiteX111" fmla="*/ 1492 w 10000"/>
                  <a:gd name="connsiteY111" fmla="*/ 10681 h 10759"/>
                  <a:gd name="connsiteX112" fmla="*/ 1767 w 10000"/>
                  <a:gd name="connsiteY112" fmla="*/ 9908 h 10759"/>
                  <a:gd name="connsiteX113" fmla="*/ 1538 w 10000"/>
                  <a:gd name="connsiteY113" fmla="*/ 9692 h 10759"/>
                  <a:gd name="connsiteX114" fmla="*/ 1473 w 10000"/>
                  <a:gd name="connsiteY114" fmla="*/ 9525 h 10759"/>
                  <a:gd name="connsiteX115" fmla="*/ 1397 w 10000"/>
                  <a:gd name="connsiteY115" fmla="*/ 9442 h 1075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58"/>
                  <a:gd name="connsiteX1" fmla="*/ 1304 w 10000"/>
                  <a:gd name="connsiteY1" fmla="*/ 9297 h 10758"/>
                  <a:gd name="connsiteX2" fmla="*/ 1064 w 10000"/>
                  <a:gd name="connsiteY2" fmla="*/ 9115 h 10758"/>
                  <a:gd name="connsiteX3" fmla="*/ 840 w 10000"/>
                  <a:gd name="connsiteY3" fmla="*/ 8750 h 10758"/>
                  <a:gd name="connsiteX4" fmla="*/ 627 w 10000"/>
                  <a:gd name="connsiteY4" fmla="*/ 8549 h 10758"/>
                  <a:gd name="connsiteX5" fmla="*/ 453 w 10000"/>
                  <a:gd name="connsiteY5" fmla="*/ 8359 h 10758"/>
                  <a:gd name="connsiteX6" fmla="*/ 267 w 10000"/>
                  <a:gd name="connsiteY6" fmla="*/ 8097 h 10758"/>
                  <a:gd name="connsiteX7" fmla="*/ 349 w 10000"/>
                  <a:gd name="connsiteY7" fmla="*/ 8093 h 10758"/>
                  <a:gd name="connsiteX8" fmla="*/ 338 w 10000"/>
                  <a:gd name="connsiteY8" fmla="*/ 7873 h 10758"/>
                  <a:gd name="connsiteX9" fmla="*/ 49 w 10000"/>
                  <a:gd name="connsiteY9" fmla="*/ 7357 h 10758"/>
                  <a:gd name="connsiteX10" fmla="*/ 136 w 10000"/>
                  <a:gd name="connsiteY10" fmla="*/ 7341 h 10758"/>
                  <a:gd name="connsiteX11" fmla="*/ 98 w 10000"/>
                  <a:gd name="connsiteY11" fmla="*/ 7235 h 10758"/>
                  <a:gd name="connsiteX12" fmla="*/ 93 w 10000"/>
                  <a:gd name="connsiteY12" fmla="*/ 6935 h 10758"/>
                  <a:gd name="connsiteX13" fmla="*/ 0 w 10000"/>
                  <a:gd name="connsiteY13" fmla="*/ 6532 h 10758"/>
                  <a:gd name="connsiteX14" fmla="*/ 120 w 10000"/>
                  <a:gd name="connsiteY14" fmla="*/ 6430 h 10758"/>
                  <a:gd name="connsiteX15" fmla="*/ 196 w 10000"/>
                  <a:gd name="connsiteY15" fmla="*/ 6179 h 10758"/>
                  <a:gd name="connsiteX16" fmla="*/ 300 w 10000"/>
                  <a:gd name="connsiteY16" fmla="*/ 5735 h 10758"/>
                  <a:gd name="connsiteX17" fmla="*/ 366 w 10000"/>
                  <a:gd name="connsiteY17" fmla="*/ 5822 h 10758"/>
                  <a:gd name="connsiteX18" fmla="*/ 567 w 10000"/>
                  <a:gd name="connsiteY18" fmla="*/ 5442 h 10758"/>
                  <a:gd name="connsiteX19" fmla="*/ 693 w 10000"/>
                  <a:gd name="connsiteY19" fmla="*/ 5131 h 10758"/>
                  <a:gd name="connsiteX20" fmla="*/ 944 w 10000"/>
                  <a:gd name="connsiteY20" fmla="*/ 4945 h 10758"/>
                  <a:gd name="connsiteX21" fmla="*/ 1189 w 10000"/>
                  <a:gd name="connsiteY21" fmla="*/ 4622 h 10758"/>
                  <a:gd name="connsiteX22" fmla="*/ 1468 w 10000"/>
                  <a:gd name="connsiteY22" fmla="*/ 4185 h 10758"/>
                  <a:gd name="connsiteX23" fmla="*/ 1451 w 10000"/>
                  <a:gd name="connsiteY23" fmla="*/ 4322 h 10758"/>
                  <a:gd name="connsiteX24" fmla="*/ 1560 w 10000"/>
                  <a:gd name="connsiteY24" fmla="*/ 4212 h 10758"/>
                  <a:gd name="connsiteX25" fmla="*/ 2019 w 10000"/>
                  <a:gd name="connsiteY25" fmla="*/ 3726 h 10758"/>
                  <a:gd name="connsiteX26" fmla="*/ 2073 w 10000"/>
                  <a:gd name="connsiteY26" fmla="*/ 3764 h 10758"/>
                  <a:gd name="connsiteX27" fmla="*/ 2362 w 10000"/>
                  <a:gd name="connsiteY27" fmla="*/ 3422 h 10758"/>
                  <a:gd name="connsiteX28" fmla="*/ 2548 w 10000"/>
                  <a:gd name="connsiteY28" fmla="*/ 3350 h 10758"/>
                  <a:gd name="connsiteX29" fmla="*/ 2946 w 10000"/>
                  <a:gd name="connsiteY29" fmla="*/ 2981 h 10758"/>
                  <a:gd name="connsiteX30" fmla="*/ 3213 w 10000"/>
                  <a:gd name="connsiteY30" fmla="*/ 2814 h 10758"/>
                  <a:gd name="connsiteX31" fmla="*/ 3497 w 10000"/>
                  <a:gd name="connsiteY31" fmla="*/ 2662 h 10758"/>
                  <a:gd name="connsiteX32" fmla="*/ 3759 w 10000"/>
                  <a:gd name="connsiteY32" fmla="*/ 2438 h 10758"/>
                  <a:gd name="connsiteX33" fmla="*/ 3721 w 10000"/>
                  <a:gd name="connsiteY33" fmla="*/ 2590 h 10758"/>
                  <a:gd name="connsiteX34" fmla="*/ 4479 w 10000"/>
                  <a:gd name="connsiteY34" fmla="*/ 2157 h 10758"/>
                  <a:gd name="connsiteX35" fmla="*/ 4403 w 10000"/>
                  <a:gd name="connsiteY35" fmla="*/ 2298 h 10758"/>
                  <a:gd name="connsiteX36" fmla="*/ 4768 w 10000"/>
                  <a:gd name="connsiteY36" fmla="*/ 2066 h 10758"/>
                  <a:gd name="connsiteX37" fmla="*/ 5259 w 10000"/>
                  <a:gd name="connsiteY37" fmla="*/ 1747 h 10758"/>
                  <a:gd name="connsiteX38" fmla="*/ 5597 w 10000"/>
                  <a:gd name="connsiteY38" fmla="*/ 1614 h 10758"/>
                  <a:gd name="connsiteX39" fmla="*/ 5581 w 10000"/>
                  <a:gd name="connsiteY39" fmla="*/ 1701 h 10758"/>
                  <a:gd name="connsiteX40" fmla="*/ 5827 w 10000"/>
                  <a:gd name="connsiteY40" fmla="*/ 1523 h 10758"/>
                  <a:gd name="connsiteX41" fmla="*/ 6285 w 10000"/>
                  <a:gd name="connsiteY41" fmla="*/ 1280 h 10758"/>
                  <a:gd name="connsiteX42" fmla="*/ 6618 w 10000"/>
                  <a:gd name="connsiteY42" fmla="*/ 1079 h 10758"/>
                  <a:gd name="connsiteX43" fmla="*/ 6563 w 10000"/>
                  <a:gd name="connsiteY43" fmla="*/ 1238 h 10758"/>
                  <a:gd name="connsiteX44" fmla="*/ 7125 w 10000"/>
                  <a:gd name="connsiteY44" fmla="*/ 847 h 10758"/>
                  <a:gd name="connsiteX45" fmla="*/ 7420 w 10000"/>
                  <a:gd name="connsiteY45" fmla="*/ 752 h 10758"/>
                  <a:gd name="connsiteX46" fmla="*/ 7638 w 10000"/>
                  <a:gd name="connsiteY46" fmla="*/ 627 h 10758"/>
                  <a:gd name="connsiteX47" fmla="*/ 7649 w 10000"/>
                  <a:gd name="connsiteY47" fmla="*/ 725 h 10758"/>
                  <a:gd name="connsiteX48" fmla="*/ 8243 w 10000"/>
                  <a:gd name="connsiteY48" fmla="*/ 482 h 10758"/>
                  <a:gd name="connsiteX49" fmla="*/ 8445 w 10000"/>
                  <a:gd name="connsiteY49" fmla="*/ 353 h 10758"/>
                  <a:gd name="connsiteX50" fmla="*/ 8522 w 10000"/>
                  <a:gd name="connsiteY50" fmla="*/ 418 h 10758"/>
                  <a:gd name="connsiteX51" fmla="*/ 9258 w 10000"/>
                  <a:gd name="connsiteY51" fmla="*/ 0 h 10758"/>
                  <a:gd name="connsiteX52" fmla="*/ 9389 w 10000"/>
                  <a:gd name="connsiteY52" fmla="*/ 251 h 10758"/>
                  <a:gd name="connsiteX53" fmla="*/ 9362 w 10000"/>
                  <a:gd name="connsiteY53" fmla="*/ 562 h 10758"/>
                  <a:gd name="connsiteX54" fmla="*/ 9531 w 10000"/>
                  <a:gd name="connsiteY54" fmla="*/ 517 h 10758"/>
                  <a:gd name="connsiteX55" fmla="*/ 9449 w 10000"/>
                  <a:gd name="connsiteY55" fmla="*/ 661 h 10758"/>
                  <a:gd name="connsiteX56" fmla="*/ 9553 w 10000"/>
                  <a:gd name="connsiteY56" fmla="*/ 938 h 10758"/>
                  <a:gd name="connsiteX57" fmla="*/ 9553 w 10000"/>
                  <a:gd name="connsiteY57" fmla="*/ 1250 h 10758"/>
                  <a:gd name="connsiteX58" fmla="*/ 9689 w 10000"/>
                  <a:gd name="connsiteY58" fmla="*/ 1189 h 10758"/>
                  <a:gd name="connsiteX59" fmla="*/ 9705 w 10000"/>
                  <a:gd name="connsiteY59" fmla="*/ 1417 h 10758"/>
                  <a:gd name="connsiteX60" fmla="*/ 9711 w 10000"/>
                  <a:gd name="connsiteY60" fmla="*/ 1656 h 10758"/>
                  <a:gd name="connsiteX61" fmla="*/ 9765 w 10000"/>
                  <a:gd name="connsiteY61" fmla="*/ 1793 h 10758"/>
                  <a:gd name="connsiteX62" fmla="*/ 9684 w 10000"/>
                  <a:gd name="connsiteY62" fmla="*/ 2199 h 10758"/>
                  <a:gd name="connsiteX63" fmla="*/ 9885 w 10000"/>
                  <a:gd name="connsiteY63" fmla="*/ 2051 h 10758"/>
                  <a:gd name="connsiteX64" fmla="*/ 9864 w 10000"/>
                  <a:gd name="connsiteY64" fmla="*/ 2472 h 10758"/>
                  <a:gd name="connsiteX65" fmla="*/ 9798 w 10000"/>
                  <a:gd name="connsiteY65" fmla="*/ 2727 h 10758"/>
                  <a:gd name="connsiteX66" fmla="*/ 9798 w 10000"/>
                  <a:gd name="connsiteY66" fmla="*/ 2814 h 10758"/>
                  <a:gd name="connsiteX67" fmla="*/ 9684 w 10000"/>
                  <a:gd name="connsiteY67" fmla="*/ 3156 h 10758"/>
                  <a:gd name="connsiteX68" fmla="*/ 9820 w 10000"/>
                  <a:gd name="connsiteY68" fmla="*/ 3099 h 10758"/>
                  <a:gd name="connsiteX69" fmla="*/ 9951 w 10000"/>
                  <a:gd name="connsiteY69" fmla="*/ 3270 h 10758"/>
                  <a:gd name="connsiteX70" fmla="*/ 9956 w 10000"/>
                  <a:gd name="connsiteY70" fmla="*/ 3551 h 10758"/>
                  <a:gd name="connsiteX71" fmla="*/ 9896 w 10000"/>
                  <a:gd name="connsiteY71" fmla="*/ 3699 h 10758"/>
                  <a:gd name="connsiteX72" fmla="*/ 9995 w 10000"/>
                  <a:gd name="connsiteY72" fmla="*/ 3726 h 10758"/>
                  <a:gd name="connsiteX73" fmla="*/ 9956 w 10000"/>
                  <a:gd name="connsiteY73" fmla="*/ 4011 h 10758"/>
                  <a:gd name="connsiteX74" fmla="*/ 9776 w 10000"/>
                  <a:gd name="connsiteY74" fmla="*/ 4531 h 10758"/>
                  <a:gd name="connsiteX75" fmla="*/ 9967 w 10000"/>
                  <a:gd name="connsiteY75" fmla="*/ 4299 h 10758"/>
                  <a:gd name="connsiteX76" fmla="*/ 9962 w 10000"/>
                  <a:gd name="connsiteY76" fmla="*/ 4520 h 10758"/>
                  <a:gd name="connsiteX77" fmla="*/ 9749 w 10000"/>
                  <a:gd name="connsiteY77" fmla="*/ 4953 h 10758"/>
                  <a:gd name="connsiteX78" fmla="*/ 9493 w 10000"/>
                  <a:gd name="connsiteY78" fmla="*/ 5344 h 10758"/>
                  <a:gd name="connsiteX79" fmla="*/ 9733 w 10000"/>
                  <a:gd name="connsiteY79" fmla="*/ 5207 h 10758"/>
                  <a:gd name="connsiteX80" fmla="*/ 9607 w 10000"/>
                  <a:gd name="connsiteY80" fmla="*/ 5435 h 10758"/>
                  <a:gd name="connsiteX81" fmla="*/ 9411 w 10000"/>
                  <a:gd name="connsiteY81" fmla="*/ 5788 h 10758"/>
                  <a:gd name="connsiteX82" fmla="*/ 9307 w 10000"/>
                  <a:gd name="connsiteY82" fmla="*/ 6001 h 10758"/>
                  <a:gd name="connsiteX83" fmla="*/ 9154 w 10000"/>
                  <a:gd name="connsiteY83" fmla="*/ 6229 h 10758"/>
                  <a:gd name="connsiteX84" fmla="*/ 9345 w 10000"/>
                  <a:gd name="connsiteY84" fmla="*/ 6141 h 10758"/>
                  <a:gd name="connsiteX85" fmla="*/ 9313 w 10000"/>
                  <a:gd name="connsiteY85" fmla="*/ 6236 h 10758"/>
                  <a:gd name="connsiteX86" fmla="*/ 9171 w 10000"/>
                  <a:gd name="connsiteY86" fmla="*/ 6297 h 10758"/>
                  <a:gd name="connsiteX87" fmla="*/ 8674 w 10000"/>
                  <a:gd name="connsiteY87" fmla="*/ 6939 h 10758"/>
                  <a:gd name="connsiteX88" fmla="*/ 8560 w 10000"/>
                  <a:gd name="connsiteY88" fmla="*/ 7038 h 10758"/>
                  <a:gd name="connsiteX89" fmla="*/ 8762 w 10000"/>
                  <a:gd name="connsiteY89" fmla="*/ 6977 h 10758"/>
                  <a:gd name="connsiteX90" fmla="*/ 8625 w 10000"/>
                  <a:gd name="connsiteY90" fmla="*/ 7193 h 10758"/>
                  <a:gd name="connsiteX91" fmla="*/ 8096 w 10000"/>
                  <a:gd name="connsiteY91" fmla="*/ 7581 h 10758"/>
                  <a:gd name="connsiteX92" fmla="*/ 8085 w 10000"/>
                  <a:gd name="connsiteY92" fmla="*/ 7695 h 10758"/>
                  <a:gd name="connsiteX93" fmla="*/ 7605 w 10000"/>
                  <a:gd name="connsiteY93" fmla="*/ 7995 h 10758"/>
                  <a:gd name="connsiteX94" fmla="*/ 7469 w 10000"/>
                  <a:gd name="connsiteY94" fmla="*/ 8204 h 10758"/>
                  <a:gd name="connsiteX95" fmla="*/ 6705 w 10000"/>
                  <a:gd name="connsiteY95" fmla="*/ 8671 h 10758"/>
                  <a:gd name="connsiteX96" fmla="*/ 6885 w 10000"/>
                  <a:gd name="connsiteY96" fmla="*/ 8644 h 10758"/>
                  <a:gd name="connsiteX97" fmla="*/ 6809 w 10000"/>
                  <a:gd name="connsiteY97" fmla="*/ 8735 h 10758"/>
                  <a:gd name="connsiteX98" fmla="*/ 6481 w 10000"/>
                  <a:gd name="connsiteY98" fmla="*/ 8868 h 10758"/>
                  <a:gd name="connsiteX99" fmla="*/ 6023 w 10000"/>
                  <a:gd name="connsiteY99" fmla="*/ 9126 h 10758"/>
                  <a:gd name="connsiteX100" fmla="*/ 5947 w 10000"/>
                  <a:gd name="connsiteY100" fmla="*/ 9229 h 10758"/>
                  <a:gd name="connsiteX101" fmla="*/ 5652 w 10000"/>
                  <a:gd name="connsiteY101" fmla="*/ 9320 h 10758"/>
                  <a:gd name="connsiteX102" fmla="*/ 5226 w 10000"/>
                  <a:gd name="connsiteY102" fmla="*/ 9476 h 10758"/>
                  <a:gd name="connsiteX103" fmla="*/ 4992 w 10000"/>
                  <a:gd name="connsiteY103" fmla="*/ 9495 h 10758"/>
                  <a:gd name="connsiteX104" fmla="*/ 5161 w 10000"/>
                  <a:gd name="connsiteY104" fmla="*/ 9552 h 10758"/>
                  <a:gd name="connsiteX105" fmla="*/ 4577 w 10000"/>
                  <a:gd name="connsiteY105" fmla="*/ 9662 h 10758"/>
                  <a:gd name="connsiteX106" fmla="*/ 3852 w 10000"/>
                  <a:gd name="connsiteY106" fmla="*/ 9799 h 10758"/>
                  <a:gd name="connsiteX107" fmla="*/ 3983 w 10000"/>
                  <a:gd name="connsiteY107" fmla="*/ 9863 h 10758"/>
                  <a:gd name="connsiteX108" fmla="*/ 3426 w 10000"/>
                  <a:gd name="connsiteY108" fmla="*/ 9882 h 10758"/>
                  <a:gd name="connsiteX109" fmla="*/ 2499 w 10000"/>
                  <a:gd name="connsiteY109" fmla="*/ 9943 h 10758"/>
                  <a:gd name="connsiteX110" fmla="*/ 2024 w 10000"/>
                  <a:gd name="connsiteY110" fmla="*/ 9943 h 10758"/>
                  <a:gd name="connsiteX111" fmla="*/ 1398 w 10000"/>
                  <a:gd name="connsiteY111" fmla="*/ 10661 h 10758"/>
                  <a:gd name="connsiteX112" fmla="*/ 1767 w 10000"/>
                  <a:gd name="connsiteY112" fmla="*/ 9908 h 10758"/>
                  <a:gd name="connsiteX113" fmla="*/ 1538 w 10000"/>
                  <a:gd name="connsiteY113" fmla="*/ 9692 h 10758"/>
                  <a:gd name="connsiteX114" fmla="*/ 1473 w 10000"/>
                  <a:gd name="connsiteY114" fmla="*/ 9525 h 10758"/>
                  <a:gd name="connsiteX115" fmla="*/ 1397 w 10000"/>
                  <a:gd name="connsiteY115" fmla="*/ 9442 h 1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0000" h="10758">
                    <a:moveTo>
                      <a:pt x="1397" y="9442"/>
                    </a:moveTo>
                    <a:cubicBezTo>
                      <a:pt x="1366" y="9394"/>
                      <a:pt x="1335" y="9345"/>
                      <a:pt x="1304" y="9297"/>
                    </a:cubicBezTo>
                    <a:lnTo>
                      <a:pt x="1064" y="9115"/>
                    </a:lnTo>
                    <a:lnTo>
                      <a:pt x="840" y="8750"/>
                    </a:lnTo>
                    <a:lnTo>
                      <a:pt x="627" y="8549"/>
                    </a:lnTo>
                    <a:lnTo>
                      <a:pt x="453" y="8359"/>
                    </a:lnTo>
                    <a:lnTo>
                      <a:pt x="267" y="8097"/>
                    </a:lnTo>
                    <a:cubicBezTo>
                      <a:pt x="294" y="8096"/>
                      <a:pt x="322" y="8094"/>
                      <a:pt x="349" y="8093"/>
                    </a:cubicBezTo>
                    <a:cubicBezTo>
                      <a:pt x="345" y="8020"/>
                      <a:pt x="342" y="7946"/>
                      <a:pt x="338" y="7873"/>
                    </a:cubicBezTo>
                    <a:lnTo>
                      <a:pt x="49" y="7357"/>
                    </a:lnTo>
                    <a:cubicBezTo>
                      <a:pt x="78" y="7352"/>
                      <a:pt x="107" y="7346"/>
                      <a:pt x="136" y="7341"/>
                    </a:cubicBezTo>
                    <a:cubicBezTo>
                      <a:pt x="123" y="7306"/>
                      <a:pt x="111" y="7270"/>
                      <a:pt x="98" y="7235"/>
                    </a:cubicBezTo>
                    <a:cubicBezTo>
                      <a:pt x="96" y="7135"/>
                      <a:pt x="95" y="7035"/>
                      <a:pt x="93" y="6935"/>
                    </a:cubicBezTo>
                    <a:cubicBezTo>
                      <a:pt x="62" y="6801"/>
                      <a:pt x="31" y="6666"/>
                      <a:pt x="0" y="6532"/>
                    </a:cubicBezTo>
                    <a:lnTo>
                      <a:pt x="120" y="6430"/>
                    </a:lnTo>
                    <a:cubicBezTo>
                      <a:pt x="145" y="6346"/>
                      <a:pt x="171" y="6263"/>
                      <a:pt x="196" y="6179"/>
                    </a:cubicBezTo>
                    <a:cubicBezTo>
                      <a:pt x="231" y="6031"/>
                      <a:pt x="265" y="5883"/>
                      <a:pt x="300" y="5735"/>
                    </a:cubicBezTo>
                    <a:lnTo>
                      <a:pt x="366" y="5822"/>
                    </a:lnTo>
                    <a:lnTo>
                      <a:pt x="567" y="5442"/>
                    </a:lnTo>
                    <a:lnTo>
                      <a:pt x="693" y="5131"/>
                    </a:lnTo>
                    <a:lnTo>
                      <a:pt x="944" y="4945"/>
                    </a:lnTo>
                    <a:lnTo>
                      <a:pt x="1189" y="4622"/>
                    </a:lnTo>
                    <a:lnTo>
                      <a:pt x="1468" y="4185"/>
                    </a:lnTo>
                    <a:cubicBezTo>
                      <a:pt x="1462" y="4231"/>
                      <a:pt x="1457" y="4276"/>
                      <a:pt x="1451" y="4322"/>
                    </a:cubicBezTo>
                    <a:cubicBezTo>
                      <a:pt x="1487" y="4285"/>
                      <a:pt x="1524" y="4249"/>
                      <a:pt x="1560" y="4212"/>
                    </a:cubicBezTo>
                    <a:lnTo>
                      <a:pt x="2019" y="3726"/>
                    </a:lnTo>
                    <a:cubicBezTo>
                      <a:pt x="2037" y="3739"/>
                      <a:pt x="2055" y="3751"/>
                      <a:pt x="2073" y="3764"/>
                    </a:cubicBezTo>
                    <a:lnTo>
                      <a:pt x="2362" y="3422"/>
                    </a:lnTo>
                    <a:lnTo>
                      <a:pt x="2548" y="3350"/>
                    </a:lnTo>
                    <a:lnTo>
                      <a:pt x="2946" y="2981"/>
                    </a:lnTo>
                    <a:lnTo>
                      <a:pt x="3213" y="2814"/>
                    </a:lnTo>
                    <a:lnTo>
                      <a:pt x="3497" y="2662"/>
                    </a:lnTo>
                    <a:lnTo>
                      <a:pt x="3759" y="2438"/>
                    </a:lnTo>
                    <a:cubicBezTo>
                      <a:pt x="3746" y="2489"/>
                      <a:pt x="3734" y="2539"/>
                      <a:pt x="3721" y="2590"/>
                    </a:cubicBezTo>
                    <a:lnTo>
                      <a:pt x="4479" y="2157"/>
                    </a:lnTo>
                    <a:cubicBezTo>
                      <a:pt x="4454" y="2204"/>
                      <a:pt x="4428" y="2251"/>
                      <a:pt x="4403" y="2298"/>
                    </a:cubicBezTo>
                    <a:lnTo>
                      <a:pt x="4768" y="2066"/>
                    </a:lnTo>
                    <a:lnTo>
                      <a:pt x="5259" y="1747"/>
                    </a:lnTo>
                    <a:lnTo>
                      <a:pt x="5597" y="1614"/>
                    </a:lnTo>
                    <a:cubicBezTo>
                      <a:pt x="5592" y="1643"/>
                      <a:pt x="5586" y="1672"/>
                      <a:pt x="5581" y="1701"/>
                    </a:cubicBezTo>
                    <a:lnTo>
                      <a:pt x="5827" y="1523"/>
                    </a:lnTo>
                    <a:lnTo>
                      <a:pt x="6285" y="1280"/>
                    </a:lnTo>
                    <a:lnTo>
                      <a:pt x="6618" y="1079"/>
                    </a:lnTo>
                    <a:cubicBezTo>
                      <a:pt x="6600" y="1132"/>
                      <a:pt x="6581" y="1185"/>
                      <a:pt x="6563" y="1238"/>
                    </a:cubicBezTo>
                    <a:lnTo>
                      <a:pt x="7125" y="847"/>
                    </a:lnTo>
                    <a:lnTo>
                      <a:pt x="7420" y="752"/>
                    </a:lnTo>
                    <a:lnTo>
                      <a:pt x="7638" y="627"/>
                    </a:lnTo>
                    <a:cubicBezTo>
                      <a:pt x="7642" y="660"/>
                      <a:pt x="7645" y="692"/>
                      <a:pt x="7649" y="725"/>
                    </a:cubicBezTo>
                    <a:lnTo>
                      <a:pt x="8243" y="482"/>
                    </a:lnTo>
                    <a:lnTo>
                      <a:pt x="8445" y="353"/>
                    </a:lnTo>
                    <a:lnTo>
                      <a:pt x="8522" y="418"/>
                    </a:lnTo>
                    <a:lnTo>
                      <a:pt x="9258" y="0"/>
                    </a:lnTo>
                    <a:lnTo>
                      <a:pt x="9389" y="251"/>
                    </a:lnTo>
                    <a:cubicBezTo>
                      <a:pt x="9380" y="355"/>
                      <a:pt x="9371" y="458"/>
                      <a:pt x="9362" y="562"/>
                    </a:cubicBezTo>
                    <a:lnTo>
                      <a:pt x="9531" y="517"/>
                    </a:lnTo>
                    <a:cubicBezTo>
                      <a:pt x="9504" y="565"/>
                      <a:pt x="9476" y="613"/>
                      <a:pt x="9449" y="661"/>
                    </a:cubicBezTo>
                    <a:cubicBezTo>
                      <a:pt x="9484" y="753"/>
                      <a:pt x="9518" y="846"/>
                      <a:pt x="9553" y="938"/>
                    </a:cubicBezTo>
                    <a:lnTo>
                      <a:pt x="9553" y="1250"/>
                    </a:lnTo>
                    <a:lnTo>
                      <a:pt x="9689" y="1189"/>
                    </a:lnTo>
                    <a:cubicBezTo>
                      <a:pt x="9694" y="1265"/>
                      <a:pt x="9700" y="1341"/>
                      <a:pt x="9705" y="1417"/>
                    </a:cubicBezTo>
                    <a:cubicBezTo>
                      <a:pt x="9707" y="1497"/>
                      <a:pt x="9709" y="1576"/>
                      <a:pt x="9711" y="1656"/>
                    </a:cubicBezTo>
                    <a:cubicBezTo>
                      <a:pt x="9729" y="1702"/>
                      <a:pt x="9747" y="1747"/>
                      <a:pt x="9765" y="1793"/>
                    </a:cubicBezTo>
                    <a:cubicBezTo>
                      <a:pt x="9738" y="1928"/>
                      <a:pt x="9711" y="2064"/>
                      <a:pt x="9684" y="2199"/>
                    </a:cubicBezTo>
                    <a:lnTo>
                      <a:pt x="9885" y="2051"/>
                    </a:lnTo>
                    <a:cubicBezTo>
                      <a:pt x="9878" y="2191"/>
                      <a:pt x="9871" y="2332"/>
                      <a:pt x="9864" y="2472"/>
                    </a:cubicBezTo>
                    <a:lnTo>
                      <a:pt x="9798" y="2727"/>
                    </a:lnTo>
                    <a:lnTo>
                      <a:pt x="9798" y="2814"/>
                    </a:lnTo>
                    <a:lnTo>
                      <a:pt x="9684" y="3156"/>
                    </a:lnTo>
                    <a:lnTo>
                      <a:pt x="9820" y="3099"/>
                    </a:lnTo>
                    <a:cubicBezTo>
                      <a:pt x="9864" y="3114"/>
                      <a:pt x="9929" y="3194"/>
                      <a:pt x="9951" y="3270"/>
                    </a:cubicBezTo>
                    <a:cubicBezTo>
                      <a:pt x="9967" y="3342"/>
                      <a:pt x="9962" y="3483"/>
                      <a:pt x="9956" y="3551"/>
                    </a:cubicBezTo>
                    <a:cubicBezTo>
                      <a:pt x="9945" y="3623"/>
                      <a:pt x="9891" y="3673"/>
                      <a:pt x="9896" y="3699"/>
                    </a:cubicBezTo>
                    <a:lnTo>
                      <a:pt x="9995" y="3726"/>
                    </a:lnTo>
                    <a:cubicBezTo>
                      <a:pt x="10000" y="3775"/>
                      <a:pt x="10000" y="3878"/>
                      <a:pt x="9956" y="4011"/>
                    </a:cubicBezTo>
                    <a:cubicBezTo>
                      <a:pt x="9913" y="4144"/>
                      <a:pt x="9776" y="4485"/>
                      <a:pt x="9776" y="4531"/>
                    </a:cubicBezTo>
                    <a:cubicBezTo>
                      <a:pt x="9840" y="4454"/>
                      <a:pt x="9903" y="4376"/>
                      <a:pt x="9967" y="4299"/>
                    </a:cubicBezTo>
                    <a:cubicBezTo>
                      <a:pt x="9965" y="4373"/>
                      <a:pt x="9964" y="4446"/>
                      <a:pt x="9962" y="4520"/>
                    </a:cubicBezTo>
                    <a:lnTo>
                      <a:pt x="9749" y="4953"/>
                    </a:lnTo>
                    <a:lnTo>
                      <a:pt x="9493" y="5344"/>
                    </a:lnTo>
                    <a:lnTo>
                      <a:pt x="9733" y="5207"/>
                    </a:lnTo>
                    <a:lnTo>
                      <a:pt x="9607" y="5435"/>
                    </a:lnTo>
                    <a:cubicBezTo>
                      <a:pt x="9542" y="5553"/>
                      <a:pt x="9476" y="5670"/>
                      <a:pt x="9411" y="5788"/>
                    </a:cubicBezTo>
                    <a:cubicBezTo>
                      <a:pt x="9376" y="5859"/>
                      <a:pt x="9342" y="5930"/>
                      <a:pt x="9307" y="6001"/>
                    </a:cubicBezTo>
                    <a:lnTo>
                      <a:pt x="9154" y="6229"/>
                    </a:lnTo>
                    <a:lnTo>
                      <a:pt x="9345" y="6141"/>
                    </a:lnTo>
                    <a:cubicBezTo>
                      <a:pt x="9334" y="6173"/>
                      <a:pt x="9324" y="6204"/>
                      <a:pt x="9313" y="6236"/>
                    </a:cubicBezTo>
                    <a:lnTo>
                      <a:pt x="9171" y="6297"/>
                    </a:lnTo>
                    <a:lnTo>
                      <a:pt x="8674" y="6939"/>
                    </a:lnTo>
                    <a:lnTo>
                      <a:pt x="8560" y="7038"/>
                    </a:lnTo>
                    <a:lnTo>
                      <a:pt x="8762" y="6977"/>
                    </a:lnTo>
                    <a:cubicBezTo>
                      <a:pt x="8716" y="7049"/>
                      <a:pt x="8671" y="7121"/>
                      <a:pt x="8625" y="7193"/>
                    </a:cubicBezTo>
                    <a:lnTo>
                      <a:pt x="8096" y="7581"/>
                    </a:lnTo>
                    <a:cubicBezTo>
                      <a:pt x="8092" y="7619"/>
                      <a:pt x="8089" y="7657"/>
                      <a:pt x="8085" y="7695"/>
                    </a:cubicBezTo>
                    <a:lnTo>
                      <a:pt x="7605" y="7995"/>
                    </a:lnTo>
                    <a:cubicBezTo>
                      <a:pt x="7560" y="8065"/>
                      <a:pt x="7514" y="8134"/>
                      <a:pt x="7469" y="8204"/>
                    </a:cubicBezTo>
                    <a:lnTo>
                      <a:pt x="6705" y="8671"/>
                    </a:lnTo>
                    <a:lnTo>
                      <a:pt x="6885" y="8644"/>
                    </a:lnTo>
                    <a:lnTo>
                      <a:pt x="6809" y="8735"/>
                    </a:lnTo>
                    <a:lnTo>
                      <a:pt x="6481" y="8868"/>
                    </a:lnTo>
                    <a:lnTo>
                      <a:pt x="6023" y="9126"/>
                    </a:lnTo>
                    <a:lnTo>
                      <a:pt x="5947" y="9229"/>
                    </a:lnTo>
                    <a:lnTo>
                      <a:pt x="5652" y="9320"/>
                    </a:lnTo>
                    <a:lnTo>
                      <a:pt x="5226" y="9476"/>
                    </a:lnTo>
                    <a:lnTo>
                      <a:pt x="4992" y="9495"/>
                    </a:lnTo>
                    <a:lnTo>
                      <a:pt x="5161" y="9552"/>
                    </a:lnTo>
                    <a:lnTo>
                      <a:pt x="4577" y="9662"/>
                    </a:lnTo>
                    <a:lnTo>
                      <a:pt x="3852" y="9799"/>
                    </a:lnTo>
                    <a:cubicBezTo>
                      <a:pt x="3896" y="9820"/>
                      <a:pt x="3939" y="9842"/>
                      <a:pt x="3983" y="9863"/>
                    </a:cubicBezTo>
                    <a:lnTo>
                      <a:pt x="3426" y="9882"/>
                    </a:lnTo>
                    <a:lnTo>
                      <a:pt x="2499" y="9943"/>
                    </a:lnTo>
                    <a:lnTo>
                      <a:pt x="2024" y="9943"/>
                    </a:lnTo>
                    <a:cubicBezTo>
                      <a:pt x="1776" y="10153"/>
                      <a:pt x="1725" y="10758"/>
                      <a:pt x="1398" y="10661"/>
                    </a:cubicBezTo>
                    <a:cubicBezTo>
                      <a:pt x="1071" y="10564"/>
                      <a:pt x="1730" y="10202"/>
                      <a:pt x="1767" y="9908"/>
                    </a:cubicBezTo>
                    <a:cubicBezTo>
                      <a:pt x="1745" y="9872"/>
                      <a:pt x="1560" y="9728"/>
                      <a:pt x="1538" y="9692"/>
                    </a:cubicBezTo>
                    <a:cubicBezTo>
                      <a:pt x="1516" y="9636"/>
                      <a:pt x="1495" y="9581"/>
                      <a:pt x="1473" y="9525"/>
                    </a:cubicBezTo>
                    <a:cubicBezTo>
                      <a:pt x="1448" y="9497"/>
                      <a:pt x="1422" y="9470"/>
                      <a:pt x="1397" y="9442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90"/>
              <p:cNvSpPr/>
              <p:nvPr/>
            </p:nvSpPr>
            <p:spPr bwMode="gray">
              <a:xfrm>
                <a:off x="3963594" y="1540605"/>
                <a:ext cx="653350" cy="440386"/>
              </a:xfrm>
              <a:custGeom>
                <a:avLst/>
                <a:gdLst>
                  <a:gd name="connsiteX0" fmla="*/ 0 w 296951"/>
                  <a:gd name="connsiteY0" fmla="*/ 0 h 457195"/>
                  <a:gd name="connsiteX1" fmla="*/ 296951 w 296951"/>
                  <a:gd name="connsiteY1" fmla="*/ 0 h 457195"/>
                  <a:gd name="connsiteX2" fmla="*/ 296951 w 296951"/>
                  <a:gd name="connsiteY2" fmla="*/ 457195 h 457195"/>
                  <a:gd name="connsiteX3" fmla="*/ 0 w 296951"/>
                  <a:gd name="connsiteY3" fmla="*/ 457195 h 457195"/>
                  <a:gd name="connsiteX4" fmla="*/ 0 w 296951"/>
                  <a:gd name="connsiteY4" fmla="*/ 0 h 45719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109910 h 567105"/>
                  <a:gd name="connsiteX1" fmla="*/ 296951 w 296951"/>
                  <a:gd name="connsiteY1" fmla="*/ 109910 h 567105"/>
                  <a:gd name="connsiteX2" fmla="*/ 296951 w 296951"/>
                  <a:gd name="connsiteY2" fmla="*/ 567105 h 567105"/>
                  <a:gd name="connsiteX3" fmla="*/ 0 w 296951"/>
                  <a:gd name="connsiteY3" fmla="*/ 567105 h 567105"/>
                  <a:gd name="connsiteX4" fmla="*/ 0 w 296951"/>
                  <a:gd name="connsiteY4" fmla="*/ 109910 h 56710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28073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28073 w 296951"/>
                  <a:gd name="connsiteY4" fmla="*/ 76202 h 533397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96951 w 296951"/>
                  <a:gd name="connsiteY2" fmla="*/ 537408 h 537408"/>
                  <a:gd name="connsiteX3" fmla="*/ 0 w 296951"/>
                  <a:gd name="connsiteY3" fmla="*/ 537408 h 537408"/>
                  <a:gd name="connsiteX4" fmla="*/ 28073 w 296951"/>
                  <a:gd name="connsiteY4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96951 w 296951"/>
                  <a:gd name="connsiteY3" fmla="*/ 537408 h 537408"/>
                  <a:gd name="connsiteX4" fmla="*/ 0 w 296951"/>
                  <a:gd name="connsiteY4" fmla="*/ 537408 h 537408"/>
                  <a:gd name="connsiteX5" fmla="*/ 28073 w 296951"/>
                  <a:gd name="connsiteY5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96951 w 296951"/>
                  <a:gd name="connsiteY4" fmla="*/ 537408 h 537408"/>
                  <a:gd name="connsiteX5" fmla="*/ 0 w 296951"/>
                  <a:gd name="connsiteY5" fmla="*/ 537408 h 537408"/>
                  <a:gd name="connsiteX6" fmla="*/ 28073 w 296951"/>
                  <a:gd name="connsiteY6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96951 w 296951"/>
                  <a:gd name="connsiteY5" fmla="*/ 537408 h 537408"/>
                  <a:gd name="connsiteX6" fmla="*/ 0 w 296951"/>
                  <a:gd name="connsiteY6" fmla="*/ 537408 h 537408"/>
                  <a:gd name="connsiteX7" fmla="*/ 28073 w 296951"/>
                  <a:gd name="connsiteY7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75341 w 296951"/>
                  <a:gd name="connsiteY5" fmla="*/ 244942 h 537408"/>
                  <a:gd name="connsiteX6" fmla="*/ 296951 w 296951"/>
                  <a:gd name="connsiteY6" fmla="*/ 537408 h 537408"/>
                  <a:gd name="connsiteX7" fmla="*/ 0 w 296951"/>
                  <a:gd name="connsiteY7" fmla="*/ 537408 h 537408"/>
                  <a:gd name="connsiteX8" fmla="*/ 28073 w 29695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0419 w 423860"/>
                  <a:gd name="connsiteY2" fmla="*/ 128550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8461"/>
                  <a:gd name="connsiteY0" fmla="*/ 80213 h 537408"/>
                  <a:gd name="connsiteX1" fmla="*/ 256846 w 428461"/>
                  <a:gd name="connsiteY1" fmla="*/ 80213 h 537408"/>
                  <a:gd name="connsiteX2" fmla="*/ 260419 w 428461"/>
                  <a:gd name="connsiteY2" fmla="*/ 128550 h 537408"/>
                  <a:gd name="connsiteX3" fmla="*/ 423860 w 428461"/>
                  <a:gd name="connsiteY3" fmla="*/ 162545 h 537408"/>
                  <a:gd name="connsiteX4" fmla="*/ 266387 w 428461"/>
                  <a:gd name="connsiteY4" fmla="*/ 203159 h 537408"/>
                  <a:gd name="connsiteX5" fmla="*/ 275341 w 428461"/>
                  <a:gd name="connsiteY5" fmla="*/ 244942 h 537408"/>
                  <a:gd name="connsiteX6" fmla="*/ 296951 w 428461"/>
                  <a:gd name="connsiteY6" fmla="*/ 537408 h 537408"/>
                  <a:gd name="connsiteX7" fmla="*/ 0 w 428461"/>
                  <a:gd name="connsiteY7" fmla="*/ 537408 h 537408"/>
                  <a:gd name="connsiteX8" fmla="*/ 28073 w 42846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96951 w 423860"/>
                  <a:gd name="connsiteY7" fmla="*/ 537408 h 537408"/>
                  <a:gd name="connsiteX8" fmla="*/ 0 w 423860"/>
                  <a:gd name="connsiteY8" fmla="*/ 537408 h 537408"/>
                  <a:gd name="connsiteX9" fmla="*/ 28073 w 423860"/>
                  <a:gd name="connsiteY9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81307 w 423860"/>
                  <a:gd name="connsiteY7" fmla="*/ 361332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69373 w 426843"/>
                  <a:gd name="connsiteY5" fmla="*/ 274785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82223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8327 w 423860"/>
                  <a:gd name="connsiteY5" fmla="*/ 319551 h 537408"/>
                  <a:gd name="connsiteX6" fmla="*/ 423858 w 423860"/>
                  <a:gd name="connsiteY6" fmla="*/ 333256 h 537408"/>
                  <a:gd name="connsiteX7" fmla="*/ 281307 w 423860"/>
                  <a:gd name="connsiteY7" fmla="*/ 382223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5351"/>
                  <a:gd name="connsiteY0" fmla="*/ 80213 h 537408"/>
                  <a:gd name="connsiteX1" fmla="*/ 256846 w 425351"/>
                  <a:gd name="connsiteY1" fmla="*/ 80213 h 537408"/>
                  <a:gd name="connsiteX2" fmla="*/ 266389 w 425351"/>
                  <a:gd name="connsiteY2" fmla="*/ 155409 h 537408"/>
                  <a:gd name="connsiteX3" fmla="*/ 423860 w 425351"/>
                  <a:gd name="connsiteY3" fmla="*/ 162545 h 537408"/>
                  <a:gd name="connsiteX4" fmla="*/ 275340 w 425351"/>
                  <a:gd name="connsiteY4" fmla="*/ 224051 h 537408"/>
                  <a:gd name="connsiteX5" fmla="*/ 278327 w 425351"/>
                  <a:gd name="connsiteY5" fmla="*/ 319551 h 537408"/>
                  <a:gd name="connsiteX6" fmla="*/ 423858 w 425351"/>
                  <a:gd name="connsiteY6" fmla="*/ 333256 h 537408"/>
                  <a:gd name="connsiteX7" fmla="*/ 281307 w 425351"/>
                  <a:gd name="connsiteY7" fmla="*/ 382223 h 537408"/>
                  <a:gd name="connsiteX8" fmla="*/ 296951 w 425351"/>
                  <a:gd name="connsiteY8" fmla="*/ 537408 h 537408"/>
                  <a:gd name="connsiteX9" fmla="*/ 0 w 425351"/>
                  <a:gd name="connsiteY9" fmla="*/ 537408 h 537408"/>
                  <a:gd name="connsiteX10" fmla="*/ 28073 w 425351"/>
                  <a:gd name="connsiteY10" fmla="*/ 80213 h 537408"/>
                  <a:gd name="connsiteX0" fmla="*/ 28073 w 424357"/>
                  <a:gd name="connsiteY0" fmla="*/ 80213 h 537408"/>
                  <a:gd name="connsiteX1" fmla="*/ 256846 w 424357"/>
                  <a:gd name="connsiteY1" fmla="*/ 80213 h 537408"/>
                  <a:gd name="connsiteX2" fmla="*/ 272358 w 424357"/>
                  <a:gd name="connsiteY2" fmla="*/ 179284 h 537408"/>
                  <a:gd name="connsiteX3" fmla="*/ 423860 w 424357"/>
                  <a:gd name="connsiteY3" fmla="*/ 162545 h 537408"/>
                  <a:gd name="connsiteX4" fmla="*/ 275340 w 424357"/>
                  <a:gd name="connsiteY4" fmla="*/ 224051 h 537408"/>
                  <a:gd name="connsiteX5" fmla="*/ 278327 w 424357"/>
                  <a:gd name="connsiteY5" fmla="*/ 319551 h 537408"/>
                  <a:gd name="connsiteX6" fmla="*/ 423858 w 424357"/>
                  <a:gd name="connsiteY6" fmla="*/ 333256 h 537408"/>
                  <a:gd name="connsiteX7" fmla="*/ 281307 w 424357"/>
                  <a:gd name="connsiteY7" fmla="*/ 382223 h 537408"/>
                  <a:gd name="connsiteX8" fmla="*/ 296951 w 424357"/>
                  <a:gd name="connsiteY8" fmla="*/ 537408 h 537408"/>
                  <a:gd name="connsiteX9" fmla="*/ 0 w 424357"/>
                  <a:gd name="connsiteY9" fmla="*/ 537408 h 537408"/>
                  <a:gd name="connsiteX10" fmla="*/ 28073 w 424357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72358 w 424358"/>
                  <a:gd name="connsiteY2" fmla="*/ 179284 h 537408"/>
                  <a:gd name="connsiteX3" fmla="*/ 423861 w 424358"/>
                  <a:gd name="connsiteY3" fmla="*/ 198358 h 537408"/>
                  <a:gd name="connsiteX4" fmla="*/ 275340 w 424358"/>
                  <a:gd name="connsiteY4" fmla="*/ 224051 h 537408"/>
                  <a:gd name="connsiteX5" fmla="*/ 278327 w 424358"/>
                  <a:gd name="connsiteY5" fmla="*/ 319551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75340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2772 w 424358"/>
                  <a:gd name="connsiteY6" fmla="*/ 343034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669"/>
                  <a:gd name="connsiteY0" fmla="*/ 80213 h 537408"/>
                  <a:gd name="connsiteX1" fmla="*/ 256846 w 424669"/>
                  <a:gd name="connsiteY1" fmla="*/ 80213 h 537408"/>
                  <a:gd name="connsiteX2" fmla="*/ 265840 w 424669"/>
                  <a:gd name="connsiteY2" fmla="*/ 179284 h 537408"/>
                  <a:gd name="connsiteX3" fmla="*/ 423861 w 424669"/>
                  <a:gd name="connsiteY3" fmla="*/ 198358 h 537408"/>
                  <a:gd name="connsiteX4" fmla="*/ 268822 w 424669"/>
                  <a:gd name="connsiteY4" fmla="*/ 224051 h 537408"/>
                  <a:gd name="connsiteX5" fmla="*/ 278327 w 424669"/>
                  <a:gd name="connsiteY5" fmla="*/ 339106 h 537408"/>
                  <a:gd name="connsiteX6" fmla="*/ 422772 w 424669"/>
                  <a:gd name="connsiteY6" fmla="*/ 343034 h 537408"/>
                  <a:gd name="connsiteX7" fmla="*/ 281307 w 424669"/>
                  <a:gd name="connsiteY7" fmla="*/ 382223 h 537408"/>
                  <a:gd name="connsiteX8" fmla="*/ 296951 w 424669"/>
                  <a:gd name="connsiteY8" fmla="*/ 537408 h 537408"/>
                  <a:gd name="connsiteX9" fmla="*/ 0 w 424669"/>
                  <a:gd name="connsiteY9" fmla="*/ 537408 h 537408"/>
                  <a:gd name="connsiteX10" fmla="*/ 28073 w 424669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8358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0753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24983"/>
                  <a:gd name="connsiteY0" fmla="*/ 80213 h 537408"/>
                  <a:gd name="connsiteX1" fmla="*/ 256846 w 424983"/>
                  <a:gd name="connsiteY1" fmla="*/ 80213 h 537408"/>
                  <a:gd name="connsiteX2" fmla="*/ 265840 w 424983"/>
                  <a:gd name="connsiteY2" fmla="*/ 179284 h 537408"/>
                  <a:gd name="connsiteX3" fmla="*/ 418429 w 424983"/>
                  <a:gd name="connsiteY3" fmla="*/ 190753 h 537408"/>
                  <a:gd name="connsiteX4" fmla="*/ 268822 w 424983"/>
                  <a:gd name="connsiteY4" fmla="*/ 224051 h 537408"/>
                  <a:gd name="connsiteX5" fmla="*/ 278327 w 424983"/>
                  <a:gd name="connsiteY5" fmla="*/ 339106 h 537408"/>
                  <a:gd name="connsiteX6" fmla="*/ 422772 w 424983"/>
                  <a:gd name="connsiteY6" fmla="*/ 343034 h 537408"/>
                  <a:gd name="connsiteX7" fmla="*/ 281307 w 424983"/>
                  <a:gd name="connsiteY7" fmla="*/ 382223 h 537408"/>
                  <a:gd name="connsiteX8" fmla="*/ 296951 w 424983"/>
                  <a:gd name="connsiteY8" fmla="*/ 537408 h 537408"/>
                  <a:gd name="connsiteX9" fmla="*/ 0 w 424983"/>
                  <a:gd name="connsiteY9" fmla="*/ 537408 h 537408"/>
                  <a:gd name="connsiteX10" fmla="*/ 28073 w 424983"/>
                  <a:gd name="connsiteY10" fmla="*/ 80213 h 537408"/>
                  <a:gd name="connsiteX0" fmla="*/ 28073 w 431187"/>
                  <a:gd name="connsiteY0" fmla="*/ 80213 h 537408"/>
                  <a:gd name="connsiteX1" fmla="*/ 256846 w 431187"/>
                  <a:gd name="connsiteY1" fmla="*/ 80213 h 537408"/>
                  <a:gd name="connsiteX2" fmla="*/ 265840 w 431187"/>
                  <a:gd name="connsiteY2" fmla="*/ 179284 h 537408"/>
                  <a:gd name="connsiteX3" fmla="*/ 418429 w 431187"/>
                  <a:gd name="connsiteY3" fmla="*/ 190753 h 537408"/>
                  <a:gd name="connsiteX4" fmla="*/ 268822 w 431187"/>
                  <a:gd name="connsiteY4" fmla="*/ 224051 h 537408"/>
                  <a:gd name="connsiteX5" fmla="*/ 278327 w 431187"/>
                  <a:gd name="connsiteY5" fmla="*/ 339106 h 537408"/>
                  <a:gd name="connsiteX6" fmla="*/ 429290 w 431187"/>
                  <a:gd name="connsiteY6" fmla="*/ 343034 h 537408"/>
                  <a:gd name="connsiteX7" fmla="*/ 281307 w 431187"/>
                  <a:gd name="connsiteY7" fmla="*/ 382223 h 537408"/>
                  <a:gd name="connsiteX8" fmla="*/ 296951 w 431187"/>
                  <a:gd name="connsiteY8" fmla="*/ 537408 h 537408"/>
                  <a:gd name="connsiteX9" fmla="*/ 0 w 431187"/>
                  <a:gd name="connsiteY9" fmla="*/ 537408 h 537408"/>
                  <a:gd name="connsiteX10" fmla="*/ 28073 w 431187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3034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8466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8073 w 436321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2070 w 436321"/>
                  <a:gd name="connsiteY10" fmla="*/ 176020 h 537408"/>
                  <a:gd name="connsiteX11" fmla="*/ 28073 w 436321"/>
                  <a:gd name="connsiteY11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9897 w 436321"/>
                  <a:gd name="connsiteY10" fmla="*/ 199921 h 537408"/>
                  <a:gd name="connsiteX11" fmla="*/ 22070 w 436321"/>
                  <a:gd name="connsiteY11" fmla="*/ 176020 h 537408"/>
                  <a:gd name="connsiteX12" fmla="*/ 28073 w 436321"/>
                  <a:gd name="connsiteY12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7725 w 436321"/>
                  <a:gd name="connsiteY10" fmla="*/ 217303 h 537408"/>
                  <a:gd name="connsiteX11" fmla="*/ 19897 w 436321"/>
                  <a:gd name="connsiteY11" fmla="*/ 199921 h 537408"/>
                  <a:gd name="connsiteX12" fmla="*/ 22070 w 436321"/>
                  <a:gd name="connsiteY12" fmla="*/ 176020 h 537408"/>
                  <a:gd name="connsiteX13" fmla="*/ 28073 w 436321"/>
                  <a:gd name="connsiteY13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1206 w 436321"/>
                  <a:gd name="connsiteY10" fmla="*/ 335723 h 537408"/>
                  <a:gd name="connsiteX11" fmla="*/ 17725 w 436321"/>
                  <a:gd name="connsiteY11" fmla="*/ 217303 h 537408"/>
                  <a:gd name="connsiteX12" fmla="*/ 19897 w 436321"/>
                  <a:gd name="connsiteY12" fmla="*/ 199921 h 537408"/>
                  <a:gd name="connsiteX13" fmla="*/ 22070 w 436321"/>
                  <a:gd name="connsiteY13" fmla="*/ 176020 h 537408"/>
                  <a:gd name="connsiteX14" fmla="*/ 28073 w 436321"/>
                  <a:gd name="connsiteY14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9033 w 436321"/>
                  <a:gd name="connsiteY10" fmla="*/ 357451 h 537408"/>
                  <a:gd name="connsiteX11" fmla="*/ 11206 w 436321"/>
                  <a:gd name="connsiteY11" fmla="*/ 335723 h 537408"/>
                  <a:gd name="connsiteX12" fmla="*/ 17725 w 436321"/>
                  <a:gd name="connsiteY12" fmla="*/ 217303 h 537408"/>
                  <a:gd name="connsiteX13" fmla="*/ 19897 w 436321"/>
                  <a:gd name="connsiteY13" fmla="*/ 199921 h 537408"/>
                  <a:gd name="connsiteX14" fmla="*/ 22070 w 436321"/>
                  <a:gd name="connsiteY14" fmla="*/ 176020 h 537408"/>
                  <a:gd name="connsiteX15" fmla="*/ 28073 w 436321"/>
                  <a:gd name="connsiteY15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6860 w 436321"/>
                  <a:gd name="connsiteY10" fmla="*/ 378093 h 537408"/>
                  <a:gd name="connsiteX11" fmla="*/ 9033 w 436321"/>
                  <a:gd name="connsiteY11" fmla="*/ 357451 h 537408"/>
                  <a:gd name="connsiteX12" fmla="*/ 11206 w 436321"/>
                  <a:gd name="connsiteY12" fmla="*/ 335723 h 537408"/>
                  <a:gd name="connsiteX13" fmla="*/ 17725 w 436321"/>
                  <a:gd name="connsiteY13" fmla="*/ 217303 h 537408"/>
                  <a:gd name="connsiteX14" fmla="*/ 19897 w 436321"/>
                  <a:gd name="connsiteY14" fmla="*/ 199921 h 537408"/>
                  <a:gd name="connsiteX15" fmla="*/ 22070 w 436321"/>
                  <a:gd name="connsiteY15" fmla="*/ 176020 h 537408"/>
                  <a:gd name="connsiteX16" fmla="*/ 28073 w 436321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61876 w 578300"/>
                  <a:gd name="connsiteY14" fmla="*/ 199921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80254 w 588502"/>
                  <a:gd name="connsiteY0" fmla="*/ 80213 h 537408"/>
                  <a:gd name="connsiteX1" fmla="*/ 409027 w 588502"/>
                  <a:gd name="connsiteY1" fmla="*/ 80213 h 537408"/>
                  <a:gd name="connsiteX2" fmla="*/ 418021 w 588502"/>
                  <a:gd name="connsiteY2" fmla="*/ 179284 h 537408"/>
                  <a:gd name="connsiteX3" fmla="*/ 570610 w 588502"/>
                  <a:gd name="connsiteY3" fmla="*/ 190753 h 537408"/>
                  <a:gd name="connsiteX4" fmla="*/ 421003 w 588502"/>
                  <a:gd name="connsiteY4" fmla="*/ 224051 h 537408"/>
                  <a:gd name="connsiteX5" fmla="*/ 430508 w 588502"/>
                  <a:gd name="connsiteY5" fmla="*/ 339106 h 537408"/>
                  <a:gd name="connsiteX6" fmla="*/ 581471 w 588502"/>
                  <a:gd name="connsiteY6" fmla="*/ 348466 h 537408"/>
                  <a:gd name="connsiteX7" fmla="*/ 433488 w 588502"/>
                  <a:gd name="connsiteY7" fmla="*/ 382223 h 537408"/>
                  <a:gd name="connsiteX8" fmla="*/ 449132 w 588502"/>
                  <a:gd name="connsiteY8" fmla="*/ 537408 h 537408"/>
                  <a:gd name="connsiteX9" fmla="*/ 152181 w 588502"/>
                  <a:gd name="connsiteY9" fmla="*/ 537408 h 537408"/>
                  <a:gd name="connsiteX10" fmla="*/ 159041 w 588502"/>
                  <a:gd name="connsiteY10" fmla="*/ 378093 h 537408"/>
                  <a:gd name="connsiteX11" fmla="*/ 10202 w 588502"/>
                  <a:gd name="connsiteY11" fmla="*/ 344414 h 537408"/>
                  <a:gd name="connsiteX12" fmla="*/ 163387 w 588502"/>
                  <a:gd name="connsiteY12" fmla="*/ 335723 h 537408"/>
                  <a:gd name="connsiteX13" fmla="*/ 169906 w 588502"/>
                  <a:gd name="connsiteY13" fmla="*/ 217303 h 537408"/>
                  <a:gd name="connsiteX14" fmla="*/ 28671 w 588502"/>
                  <a:gd name="connsiteY14" fmla="*/ 185798 h 537408"/>
                  <a:gd name="connsiteX15" fmla="*/ 174251 w 588502"/>
                  <a:gd name="connsiteY15" fmla="*/ 176020 h 537408"/>
                  <a:gd name="connsiteX16" fmla="*/ 180254 w 588502"/>
                  <a:gd name="connsiteY16" fmla="*/ 80213 h 53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502" h="537408">
                    <a:moveTo>
                      <a:pt x="180254" y="80213"/>
                    </a:moveTo>
                    <a:cubicBezTo>
                      <a:pt x="184332" y="0"/>
                      <a:pt x="393456" y="4011"/>
                      <a:pt x="409027" y="80213"/>
                    </a:cubicBezTo>
                    <a:lnTo>
                      <a:pt x="418021" y="179284"/>
                    </a:lnTo>
                    <a:cubicBezTo>
                      <a:pt x="472501" y="190616"/>
                      <a:pt x="564056" y="132578"/>
                      <a:pt x="570610" y="190753"/>
                    </a:cubicBezTo>
                    <a:cubicBezTo>
                      <a:pt x="577164" y="248928"/>
                      <a:pt x="473494" y="210513"/>
                      <a:pt x="421003" y="224051"/>
                    </a:cubicBezTo>
                    <a:lnTo>
                      <a:pt x="430508" y="339106"/>
                    </a:lnTo>
                    <a:cubicBezTo>
                      <a:pt x="479018" y="343674"/>
                      <a:pt x="574440" y="279629"/>
                      <a:pt x="581471" y="348466"/>
                    </a:cubicBezTo>
                    <a:cubicBezTo>
                      <a:pt x="588502" y="417303"/>
                      <a:pt x="481005" y="365901"/>
                      <a:pt x="433488" y="382223"/>
                    </a:cubicBezTo>
                    <a:lnTo>
                      <a:pt x="449132" y="537408"/>
                    </a:lnTo>
                    <a:lnTo>
                      <a:pt x="152181" y="537408"/>
                    </a:lnTo>
                    <a:lnTo>
                      <a:pt x="159041" y="378093"/>
                    </a:lnTo>
                    <a:cubicBezTo>
                      <a:pt x="109428" y="366867"/>
                      <a:pt x="0" y="429171"/>
                      <a:pt x="10202" y="344414"/>
                    </a:cubicBezTo>
                    <a:cubicBezTo>
                      <a:pt x="20404" y="259657"/>
                      <a:pt x="112325" y="338620"/>
                      <a:pt x="163387" y="335723"/>
                    </a:cubicBezTo>
                    <a:lnTo>
                      <a:pt x="169906" y="217303"/>
                    </a:lnTo>
                    <a:cubicBezTo>
                      <a:pt x="122828" y="206801"/>
                      <a:pt x="21864" y="258240"/>
                      <a:pt x="28671" y="185798"/>
                    </a:cubicBezTo>
                    <a:cubicBezTo>
                      <a:pt x="35478" y="113356"/>
                      <a:pt x="125724" y="179279"/>
                      <a:pt x="174251" y="176020"/>
                    </a:cubicBezTo>
                    <a:lnTo>
                      <a:pt x="180254" y="802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73" name="Group 41"/>
            <p:cNvGrpSpPr/>
            <p:nvPr userDrawn="1"/>
          </p:nvGrpSpPr>
          <p:grpSpPr bwMode="gray">
            <a:xfrm rot="20031000">
              <a:off x="385116" y="38036"/>
              <a:ext cx="557814" cy="1350803"/>
              <a:chOff x="3275741" y="1535080"/>
              <a:chExt cx="2005923" cy="4857548"/>
            </a:xfrm>
            <a:blipFill dpi="0" rotWithShape="1">
              <a:blip r:embed="rId2">
                <a:alphaModFix amt="35000"/>
              </a:blip>
              <a:srcRect/>
              <a:tile tx="0" ty="0" sx="100000" sy="100000" flip="none" algn="l"/>
            </a:blipFill>
          </p:grpSpPr>
          <p:sp>
            <p:nvSpPr>
              <p:cNvPr id="88" name="Freeform 30"/>
              <p:cNvSpPr>
                <a:spLocks/>
              </p:cNvSpPr>
              <p:nvPr/>
            </p:nvSpPr>
            <p:spPr bwMode="gray">
              <a:xfrm rot="20115900">
                <a:off x="3275741" y="2891107"/>
                <a:ext cx="2005923" cy="3501521"/>
              </a:xfrm>
              <a:custGeom>
                <a:avLst/>
                <a:gdLst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439 w 10000"/>
                  <a:gd name="connsiteY110" fmla="*/ 10000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767 w 10000"/>
                  <a:gd name="connsiteY112" fmla="*/ 9908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759"/>
                  <a:gd name="connsiteX1" fmla="*/ 1304 w 10000"/>
                  <a:gd name="connsiteY1" fmla="*/ 9297 h 10759"/>
                  <a:gd name="connsiteX2" fmla="*/ 1064 w 10000"/>
                  <a:gd name="connsiteY2" fmla="*/ 9115 h 10759"/>
                  <a:gd name="connsiteX3" fmla="*/ 840 w 10000"/>
                  <a:gd name="connsiteY3" fmla="*/ 8750 h 10759"/>
                  <a:gd name="connsiteX4" fmla="*/ 627 w 10000"/>
                  <a:gd name="connsiteY4" fmla="*/ 8549 h 10759"/>
                  <a:gd name="connsiteX5" fmla="*/ 453 w 10000"/>
                  <a:gd name="connsiteY5" fmla="*/ 8359 h 10759"/>
                  <a:gd name="connsiteX6" fmla="*/ 267 w 10000"/>
                  <a:gd name="connsiteY6" fmla="*/ 8097 h 10759"/>
                  <a:gd name="connsiteX7" fmla="*/ 349 w 10000"/>
                  <a:gd name="connsiteY7" fmla="*/ 8093 h 10759"/>
                  <a:gd name="connsiteX8" fmla="*/ 338 w 10000"/>
                  <a:gd name="connsiteY8" fmla="*/ 7873 h 10759"/>
                  <a:gd name="connsiteX9" fmla="*/ 49 w 10000"/>
                  <a:gd name="connsiteY9" fmla="*/ 7357 h 10759"/>
                  <a:gd name="connsiteX10" fmla="*/ 136 w 10000"/>
                  <a:gd name="connsiteY10" fmla="*/ 7341 h 10759"/>
                  <a:gd name="connsiteX11" fmla="*/ 98 w 10000"/>
                  <a:gd name="connsiteY11" fmla="*/ 7235 h 10759"/>
                  <a:gd name="connsiteX12" fmla="*/ 93 w 10000"/>
                  <a:gd name="connsiteY12" fmla="*/ 6935 h 10759"/>
                  <a:gd name="connsiteX13" fmla="*/ 0 w 10000"/>
                  <a:gd name="connsiteY13" fmla="*/ 6532 h 10759"/>
                  <a:gd name="connsiteX14" fmla="*/ 120 w 10000"/>
                  <a:gd name="connsiteY14" fmla="*/ 6430 h 10759"/>
                  <a:gd name="connsiteX15" fmla="*/ 196 w 10000"/>
                  <a:gd name="connsiteY15" fmla="*/ 6179 h 10759"/>
                  <a:gd name="connsiteX16" fmla="*/ 300 w 10000"/>
                  <a:gd name="connsiteY16" fmla="*/ 5735 h 10759"/>
                  <a:gd name="connsiteX17" fmla="*/ 366 w 10000"/>
                  <a:gd name="connsiteY17" fmla="*/ 5822 h 10759"/>
                  <a:gd name="connsiteX18" fmla="*/ 567 w 10000"/>
                  <a:gd name="connsiteY18" fmla="*/ 5442 h 10759"/>
                  <a:gd name="connsiteX19" fmla="*/ 693 w 10000"/>
                  <a:gd name="connsiteY19" fmla="*/ 5131 h 10759"/>
                  <a:gd name="connsiteX20" fmla="*/ 944 w 10000"/>
                  <a:gd name="connsiteY20" fmla="*/ 4945 h 10759"/>
                  <a:gd name="connsiteX21" fmla="*/ 1189 w 10000"/>
                  <a:gd name="connsiteY21" fmla="*/ 4622 h 10759"/>
                  <a:gd name="connsiteX22" fmla="*/ 1468 w 10000"/>
                  <a:gd name="connsiteY22" fmla="*/ 4185 h 10759"/>
                  <a:gd name="connsiteX23" fmla="*/ 1451 w 10000"/>
                  <a:gd name="connsiteY23" fmla="*/ 4322 h 10759"/>
                  <a:gd name="connsiteX24" fmla="*/ 1560 w 10000"/>
                  <a:gd name="connsiteY24" fmla="*/ 4212 h 10759"/>
                  <a:gd name="connsiteX25" fmla="*/ 2019 w 10000"/>
                  <a:gd name="connsiteY25" fmla="*/ 3726 h 10759"/>
                  <a:gd name="connsiteX26" fmla="*/ 2073 w 10000"/>
                  <a:gd name="connsiteY26" fmla="*/ 3764 h 10759"/>
                  <a:gd name="connsiteX27" fmla="*/ 2362 w 10000"/>
                  <a:gd name="connsiteY27" fmla="*/ 3422 h 10759"/>
                  <a:gd name="connsiteX28" fmla="*/ 2548 w 10000"/>
                  <a:gd name="connsiteY28" fmla="*/ 3350 h 10759"/>
                  <a:gd name="connsiteX29" fmla="*/ 2946 w 10000"/>
                  <a:gd name="connsiteY29" fmla="*/ 2981 h 10759"/>
                  <a:gd name="connsiteX30" fmla="*/ 3213 w 10000"/>
                  <a:gd name="connsiteY30" fmla="*/ 2814 h 10759"/>
                  <a:gd name="connsiteX31" fmla="*/ 3497 w 10000"/>
                  <a:gd name="connsiteY31" fmla="*/ 2662 h 10759"/>
                  <a:gd name="connsiteX32" fmla="*/ 3759 w 10000"/>
                  <a:gd name="connsiteY32" fmla="*/ 2438 h 10759"/>
                  <a:gd name="connsiteX33" fmla="*/ 3721 w 10000"/>
                  <a:gd name="connsiteY33" fmla="*/ 2590 h 10759"/>
                  <a:gd name="connsiteX34" fmla="*/ 4479 w 10000"/>
                  <a:gd name="connsiteY34" fmla="*/ 2157 h 10759"/>
                  <a:gd name="connsiteX35" fmla="*/ 4403 w 10000"/>
                  <a:gd name="connsiteY35" fmla="*/ 2298 h 10759"/>
                  <a:gd name="connsiteX36" fmla="*/ 4768 w 10000"/>
                  <a:gd name="connsiteY36" fmla="*/ 2066 h 10759"/>
                  <a:gd name="connsiteX37" fmla="*/ 5259 w 10000"/>
                  <a:gd name="connsiteY37" fmla="*/ 1747 h 10759"/>
                  <a:gd name="connsiteX38" fmla="*/ 5597 w 10000"/>
                  <a:gd name="connsiteY38" fmla="*/ 1614 h 10759"/>
                  <a:gd name="connsiteX39" fmla="*/ 5581 w 10000"/>
                  <a:gd name="connsiteY39" fmla="*/ 1701 h 10759"/>
                  <a:gd name="connsiteX40" fmla="*/ 5827 w 10000"/>
                  <a:gd name="connsiteY40" fmla="*/ 1523 h 10759"/>
                  <a:gd name="connsiteX41" fmla="*/ 6285 w 10000"/>
                  <a:gd name="connsiteY41" fmla="*/ 1280 h 10759"/>
                  <a:gd name="connsiteX42" fmla="*/ 6618 w 10000"/>
                  <a:gd name="connsiteY42" fmla="*/ 1079 h 10759"/>
                  <a:gd name="connsiteX43" fmla="*/ 6563 w 10000"/>
                  <a:gd name="connsiteY43" fmla="*/ 1238 h 10759"/>
                  <a:gd name="connsiteX44" fmla="*/ 7125 w 10000"/>
                  <a:gd name="connsiteY44" fmla="*/ 847 h 10759"/>
                  <a:gd name="connsiteX45" fmla="*/ 7420 w 10000"/>
                  <a:gd name="connsiteY45" fmla="*/ 752 h 10759"/>
                  <a:gd name="connsiteX46" fmla="*/ 7638 w 10000"/>
                  <a:gd name="connsiteY46" fmla="*/ 627 h 10759"/>
                  <a:gd name="connsiteX47" fmla="*/ 7649 w 10000"/>
                  <a:gd name="connsiteY47" fmla="*/ 725 h 10759"/>
                  <a:gd name="connsiteX48" fmla="*/ 8243 w 10000"/>
                  <a:gd name="connsiteY48" fmla="*/ 482 h 10759"/>
                  <a:gd name="connsiteX49" fmla="*/ 8445 w 10000"/>
                  <a:gd name="connsiteY49" fmla="*/ 353 h 10759"/>
                  <a:gd name="connsiteX50" fmla="*/ 8522 w 10000"/>
                  <a:gd name="connsiteY50" fmla="*/ 418 h 10759"/>
                  <a:gd name="connsiteX51" fmla="*/ 9258 w 10000"/>
                  <a:gd name="connsiteY51" fmla="*/ 0 h 10759"/>
                  <a:gd name="connsiteX52" fmla="*/ 9389 w 10000"/>
                  <a:gd name="connsiteY52" fmla="*/ 251 h 10759"/>
                  <a:gd name="connsiteX53" fmla="*/ 9362 w 10000"/>
                  <a:gd name="connsiteY53" fmla="*/ 562 h 10759"/>
                  <a:gd name="connsiteX54" fmla="*/ 9531 w 10000"/>
                  <a:gd name="connsiteY54" fmla="*/ 517 h 10759"/>
                  <a:gd name="connsiteX55" fmla="*/ 9449 w 10000"/>
                  <a:gd name="connsiteY55" fmla="*/ 661 h 10759"/>
                  <a:gd name="connsiteX56" fmla="*/ 9553 w 10000"/>
                  <a:gd name="connsiteY56" fmla="*/ 938 h 10759"/>
                  <a:gd name="connsiteX57" fmla="*/ 9553 w 10000"/>
                  <a:gd name="connsiteY57" fmla="*/ 1250 h 10759"/>
                  <a:gd name="connsiteX58" fmla="*/ 9689 w 10000"/>
                  <a:gd name="connsiteY58" fmla="*/ 1189 h 10759"/>
                  <a:gd name="connsiteX59" fmla="*/ 9705 w 10000"/>
                  <a:gd name="connsiteY59" fmla="*/ 1417 h 10759"/>
                  <a:gd name="connsiteX60" fmla="*/ 9711 w 10000"/>
                  <a:gd name="connsiteY60" fmla="*/ 1656 h 10759"/>
                  <a:gd name="connsiteX61" fmla="*/ 9765 w 10000"/>
                  <a:gd name="connsiteY61" fmla="*/ 1793 h 10759"/>
                  <a:gd name="connsiteX62" fmla="*/ 9684 w 10000"/>
                  <a:gd name="connsiteY62" fmla="*/ 2199 h 10759"/>
                  <a:gd name="connsiteX63" fmla="*/ 9885 w 10000"/>
                  <a:gd name="connsiteY63" fmla="*/ 2051 h 10759"/>
                  <a:gd name="connsiteX64" fmla="*/ 9864 w 10000"/>
                  <a:gd name="connsiteY64" fmla="*/ 2472 h 10759"/>
                  <a:gd name="connsiteX65" fmla="*/ 9798 w 10000"/>
                  <a:gd name="connsiteY65" fmla="*/ 2727 h 10759"/>
                  <a:gd name="connsiteX66" fmla="*/ 9798 w 10000"/>
                  <a:gd name="connsiteY66" fmla="*/ 2814 h 10759"/>
                  <a:gd name="connsiteX67" fmla="*/ 9684 w 10000"/>
                  <a:gd name="connsiteY67" fmla="*/ 3156 h 10759"/>
                  <a:gd name="connsiteX68" fmla="*/ 9820 w 10000"/>
                  <a:gd name="connsiteY68" fmla="*/ 3099 h 10759"/>
                  <a:gd name="connsiteX69" fmla="*/ 9951 w 10000"/>
                  <a:gd name="connsiteY69" fmla="*/ 3270 h 10759"/>
                  <a:gd name="connsiteX70" fmla="*/ 9956 w 10000"/>
                  <a:gd name="connsiteY70" fmla="*/ 3551 h 10759"/>
                  <a:gd name="connsiteX71" fmla="*/ 9896 w 10000"/>
                  <a:gd name="connsiteY71" fmla="*/ 3699 h 10759"/>
                  <a:gd name="connsiteX72" fmla="*/ 9995 w 10000"/>
                  <a:gd name="connsiteY72" fmla="*/ 3726 h 10759"/>
                  <a:gd name="connsiteX73" fmla="*/ 9956 w 10000"/>
                  <a:gd name="connsiteY73" fmla="*/ 4011 h 10759"/>
                  <a:gd name="connsiteX74" fmla="*/ 9776 w 10000"/>
                  <a:gd name="connsiteY74" fmla="*/ 4531 h 10759"/>
                  <a:gd name="connsiteX75" fmla="*/ 9967 w 10000"/>
                  <a:gd name="connsiteY75" fmla="*/ 4299 h 10759"/>
                  <a:gd name="connsiteX76" fmla="*/ 9962 w 10000"/>
                  <a:gd name="connsiteY76" fmla="*/ 4520 h 10759"/>
                  <a:gd name="connsiteX77" fmla="*/ 9749 w 10000"/>
                  <a:gd name="connsiteY77" fmla="*/ 4953 h 10759"/>
                  <a:gd name="connsiteX78" fmla="*/ 9493 w 10000"/>
                  <a:gd name="connsiteY78" fmla="*/ 5344 h 10759"/>
                  <a:gd name="connsiteX79" fmla="*/ 9733 w 10000"/>
                  <a:gd name="connsiteY79" fmla="*/ 5207 h 10759"/>
                  <a:gd name="connsiteX80" fmla="*/ 9607 w 10000"/>
                  <a:gd name="connsiteY80" fmla="*/ 5435 h 10759"/>
                  <a:gd name="connsiteX81" fmla="*/ 9411 w 10000"/>
                  <a:gd name="connsiteY81" fmla="*/ 5788 h 10759"/>
                  <a:gd name="connsiteX82" fmla="*/ 9307 w 10000"/>
                  <a:gd name="connsiteY82" fmla="*/ 6001 h 10759"/>
                  <a:gd name="connsiteX83" fmla="*/ 9154 w 10000"/>
                  <a:gd name="connsiteY83" fmla="*/ 6229 h 10759"/>
                  <a:gd name="connsiteX84" fmla="*/ 9345 w 10000"/>
                  <a:gd name="connsiteY84" fmla="*/ 6141 h 10759"/>
                  <a:gd name="connsiteX85" fmla="*/ 9313 w 10000"/>
                  <a:gd name="connsiteY85" fmla="*/ 6236 h 10759"/>
                  <a:gd name="connsiteX86" fmla="*/ 9171 w 10000"/>
                  <a:gd name="connsiteY86" fmla="*/ 6297 h 10759"/>
                  <a:gd name="connsiteX87" fmla="*/ 8674 w 10000"/>
                  <a:gd name="connsiteY87" fmla="*/ 6939 h 10759"/>
                  <a:gd name="connsiteX88" fmla="*/ 8560 w 10000"/>
                  <a:gd name="connsiteY88" fmla="*/ 7038 h 10759"/>
                  <a:gd name="connsiteX89" fmla="*/ 8762 w 10000"/>
                  <a:gd name="connsiteY89" fmla="*/ 6977 h 10759"/>
                  <a:gd name="connsiteX90" fmla="*/ 8625 w 10000"/>
                  <a:gd name="connsiteY90" fmla="*/ 7193 h 10759"/>
                  <a:gd name="connsiteX91" fmla="*/ 8096 w 10000"/>
                  <a:gd name="connsiteY91" fmla="*/ 7581 h 10759"/>
                  <a:gd name="connsiteX92" fmla="*/ 8085 w 10000"/>
                  <a:gd name="connsiteY92" fmla="*/ 7695 h 10759"/>
                  <a:gd name="connsiteX93" fmla="*/ 7605 w 10000"/>
                  <a:gd name="connsiteY93" fmla="*/ 7995 h 10759"/>
                  <a:gd name="connsiteX94" fmla="*/ 7469 w 10000"/>
                  <a:gd name="connsiteY94" fmla="*/ 8204 h 10759"/>
                  <a:gd name="connsiteX95" fmla="*/ 6705 w 10000"/>
                  <a:gd name="connsiteY95" fmla="*/ 8671 h 10759"/>
                  <a:gd name="connsiteX96" fmla="*/ 6885 w 10000"/>
                  <a:gd name="connsiteY96" fmla="*/ 8644 h 10759"/>
                  <a:gd name="connsiteX97" fmla="*/ 6809 w 10000"/>
                  <a:gd name="connsiteY97" fmla="*/ 8735 h 10759"/>
                  <a:gd name="connsiteX98" fmla="*/ 6481 w 10000"/>
                  <a:gd name="connsiteY98" fmla="*/ 8868 h 10759"/>
                  <a:gd name="connsiteX99" fmla="*/ 6023 w 10000"/>
                  <a:gd name="connsiteY99" fmla="*/ 9126 h 10759"/>
                  <a:gd name="connsiteX100" fmla="*/ 5947 w 10000"/>
                  <a:gd name="connsiteY100" fmla="*/ 9229 h 10759"/>
                  <a:gd name="connsiteX101" fmla="*/ 5652 w 10000"/>
                  <a:gd name="connsiteY101" fmla="*/ 9320 h 10759"/>
                  <a:gd name="connsiteX102" fmla="*/ 5226 w 10000"/>
                  <a:gd name="connsiteY102" fmla="*/ 9476 h 10759"/>
                  <a:gd name="connsiteX103" fmla="*/ 4992 w 10000"/>
                  <a:gd name="connsiteY103" fmla="*/ 9495 h 10759"/>
                  <a:gd name="connsiteX104" fmla="*/ 5161 w 10000"/>
                  <a:gd name="connsiteY104" fmla="*/ 9552 h 10759"/>
                  <a:gd name="connsiteX105" fmla="*/ 4577 w 10000"/>
                  <a:gd name="connsiteY105" fmla="*/ 9662 h 10759"/>
                  <a:gd name="connsiteX106" fmla="*/ 3852 w 10000"/>
                  <a:gd name="connsiteY106" fmla="*/ 9799 h 10759"/>
                  <a:gd name="connsiteX107" fmla="*/ 3983 w 10000"/>
                  <a:gd name="connsiteY107" fmla="*/ 9863 h 10759"/>
                  <a:gd name="connsiteX108" fmla="*/ 3426 w 10000"/>
                  <a:gd name="connsiteY108" fmla="*/ 9882 h 10759"/>
                  <a:gd name="connsiteX109" fmla="*/ 2499 w 10000"/>
                  <a:gd name="connsiteY109" fmla="*/ 9943 h 10759"/>
                  <a:gd name="connsiteX110" fmla="*/ 2024 w 10000"/>
                  <a:gd name="connsiteY110" fmla="*/ 9943 h 10759"/>
                  <a:gd name="connsiteX111" fmla="*/ 1492 w 10000"/>
                  <a:gd name="connsiteY111" fmla="*/ 10681 h 10759"/>
                  <a:gd name="connsiteX112" fmla="*/ 1767 w 10000"/>
                  <a:gd name="connsiteY112" fmla="*/ 9908 h 10759"/>
                  <a:gd name="connsiteX113" fmla="*/ 1538 w 10000"/>
                  <a:gd name="connsiteY113" fmla="*/ 9692 h 10759"/>
                  <a:gd name="connsiteX114" fmla="*/ 1473 w 10000"/>
                  <a:gd name="connsiteY114" fmla="*/ 9525 h 10759"/>
                  <a:gd name="connsiteX115" fmla="*/ 1397 w 10000"/>
                  <a:gd name="connsiteY115" fmla="*/ 9442 h 1075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58"/>
                  <a:gd name="connsiteX1" fmla="*/ 1304 w 10000"/>
                  <a:gd name="connsiteY1" fmla="*/ 9297 h 10758"/>
                  <a:gd name="connsiteX2" fmla="*/ 1064 w 10000"/>
                  <a:gd name="connsiteY2" fmla="*/ 9115 h 10758"/>
                  <a:gd name="connsiteX3" fmla="*/ 840 w 10000"/>
                  <a:gd name="connsiteY3" fmla="*/ 8750 h 10758"/>
                  <a:gd name="connsiteX4" fmla="*/ 627 w 10000"/>
                  <a:gd name="connsiteY4" fmla="*/ 8549 h 10758"/>
                  <a:gd name="connsiteX5" fmla="*/ 453 w 10000"/>
                  <a:gd name="connsiteY5" fmla="*/ 8359 h 10758"/>
                  <a:gd name="connsiteX6" fmla="*/ 267 w 10000"/>
                  <a:gd name="connsiteY6" fmla="*/ 8097 h 10758"/>
                  <a:gd name="connsiteX7" fmla="*/ 349 w 10000"/>
                  <a:gd name="connsiteY7" fmla="*/ 8093 h 10758"/>
                  <a:gd name="connsiteX8" fmla="*/ 338 w 10000"/>
                  <a:gd name="connsiteY8" fmla="*/ 7873 h 10758"/>
                  <a:gd name="connsiteX9" fmla="*/ 49 w 10000"/>
                  <a:gd name="connsiteY9" fmla="*/ 7357 h 10758"/>
                  <a:gd name="connsiteX10" fmla="*/ 136 w 10000"/>
                  <a:gd name="connsiteY10" fmla="*/ 7341 h 10758"/>
                  <a:gd name="connsiteX11" fmla="*/ 98 w 10000"/>
                  <a:gd name="connsiteY11" fmla="*/ 7235 h 10758"/>
                  <a:gd name="connsiteX12" fmla="*/ 93 w 10000"/>
                  <a:gd name="connsiteY12" fmla="*/ 6935 h 10758"/>
                  <a:gd name="connsiteX13" fmla="*/ 0 w 10000"/>
                  <a:gd name="connsiteY13" fmla="*/ 6532 h 10758"/>
                  <a:gd name="connsiteX14" fmla="*/ 120 w 10000"/>
                  <a:gd name="connsiteY14" fmla="*/ 6430 h 10758"/>
                  <a:gd name="connsiteX15" fmla="*/ 196 w 10000"/>
                  <a:gd name="connsiteY15" fmla="*/ 6179 h 10758"/>
                  <a:gd name="connsiteX16" fmla="*/ 300 w 10000"/>
                  <a:gd name="connsiteY16" fmla="*/ 5735 h 10758"/>
                  <a:gd name="connsiteX17" fmla="*/ 366 w 10000"/>
                  <a:gd name="connsiteY17" fmla="*/ 5822 h 10758"/>
                  <a:gd name="connsiteX18" fmla="*/ 567 w 10000"/>
                  <a:gd name="connsiteY18" fmla="*/ 5442 h 10758"/>
                  <a:gd name="connsiteX19" fmla="*/ 693 w 10000"/>
                  <a:gd name="connsiteY19" fmla="*/ 5131 h 10758"/>
                  <a:gd name="connsiteX20" fmla="*/ 944 w 10000"/>
                  <a:gd name="connsiteY20" fmla="*/ 4945 h 10758"/>
                  <a:gd name="connsiteX21" fmla="*/ 1189 w 10000"/>
                  <a:gd name="connsiteY21" fmla="*/ 4622 h 10758"/>
                  <a:gd name="connsiteX22" fmla="*/ 1468 w 10000"/>
                  <a:gd name="connsiteY22" fmla="*/ 4185 h 10758"/>
                  <a:gd name="connsiteX23" fmla="*/ 1451 w 10000"/>
                  <a:gd name="connsiteY23" fmla="*/ 4322 h 10758"/>
                  <a:gd name="connsiteX24" fmla="*/ 1560 w 10000"/>
                  <a:gd name="connsiteY24" fmla="*/ 4212 h 10758"/>
                  <a:gd name="connsiteX25" fmla="*/ 2019 w 10000"/>
                  <a:gd name="connsiteY25" fmla="*/ 3726 h 10758"/>
                  <a:gd name="connsiteX26" fmla="*/ 2073 w 10000"/>
                  <a:gd name="connsiteY26" fmla="*/ 3764 h 10758"/>
                  <a:gd name="connsiteX27" fmla="*/ 2362 w 10000"/>
                  <a:gd name="connsiteY27" fmla="*/ 3422 h 10758"/>
                  <a:gd name="connsiteX28" fmla="*/ 2548 w 10000"/>
                  <a:gd name="connsiteY28" fmla="*/ 3350 h 10758"/>
                  <a:gd name="connsiteX29" fmla="*/ 2946 w 10000"/>
                  <a:gd name="connsiteY29" fmla="*/ 2981 h 10758"/>
                  <a:gd name="connsiteX30" fmla="*/ 3213 w 10000"/>
                  <a:gd name="connsiteY30" fmla="*/ 2814 h 10758"/>
                  <a:gd name="connsiteX31" fmla="*/ 3497 w 10000"/>
                  <a:gd name="connsiteY31" fmla="*/ 2662 h 10758"/>
                  <a:gd name="connsiteX32" fmla="*/ 3759 w 10000"/>
                  <a:gd name="connsiteY32" fmla="*/ 2438 h 10758"/>
                  <a:gd name="connsiteX33" fmla="*/ 3721 w 10000"/>
                  <a:gd name="connsiteY33" fmla="*/ 2590 h 10758"/>
                  <a:gd name="connsiteX34" fmla="*/ 4479 w 10000"/>
                  <a:gd name="connsiteY34" fmla="*/ 2157 h 10758"/>
                  <a:gd name="connsiteX35" fmla="*/ 4403 w 10000"/>
                  <a:gd name="connsiteY35" fmla="*/ 2298 h 10758"/>
                  <a:gd name="connsiteX36" fmla="*/ 4768 w 10000"/>
                  <a:gd name="connsiteY36" fmla="*/ 2066 h 10758"/>
                  <a:gd name="connsiteX37" fmla="*/ 5259 w 10000"/>
                  <a:gd name="connsiteY37" fmla="*/ 1747 h 10758"/>
                  <a:gd name="connsiteX38" fmla="*/ 5597 w 10000"/>
                  <a:gd name="connsiteY38" fmla="*/ 1614 h 10758"/>
                  <a:gd name="connsiteX39" fmla="*/ 5581 w 10000"/>
                  <a:gd name="connsiteY39" fmla="*/ 1701 h 10758"/>
                  <a:gd name="connsiteX40" fmla="*/ 5827 w 10000"/>
                  <a:gd name="connsiteY40" fmla="*/ 1523 h 10758"/>
                  <a:gd name="connsiteX41" fmla="*/ 6285 w 10000"/>
                  <a:gd name="connsiteY41" fmla="*/ 1280 h 10758"/>
                  <a:gd name="connsiteX42" fmla="*/ 6618 w 10000"/>
                  <a:gd name="connsiteY42" fmla="*/ 1079 h 10758"/>
                  <a:gd name="connsiteX43" fmla="*/ 6563 w 10000"/>
                  <a:gd name="connsiteY43" fmla="*/ 1238 h 10758"/>
                  <a:gd name="connsiteX44" fmla="*/ 7125 w 10000"/>
                  <a:gd name="connsiteY44" fmla="*/ 847 h 10758"/>
                  <a:gd name="connsiteX45" fmla="*/ 7420 w 10000"/>
                  <a:gd name="connsiteY45" fmla="*/ 752 h 10758"/>
                  <a:gd name="connsiteX46" fmla="*/ 7638 w 10000"/>
                  <a:gd name="connsiteY46" fmla="*/ 627 h 10758"/>
                  <a:gd name="connsiteX47" fmla="*/ 7649 w 10000"/>
                  <a:gd name="connsiteY47" fmla="*/ 725 h 10758"/>
                  <a:gd name="connsiteX48" fmla="*/ 8243 w 10000"/>
                  <a:gd name="connsiteY48" fmla="*/ 482 h 10758"/>
                  <a:gd name="connsiteX49" fmla="*/ 8445 w 10000"/>
                  <a:gd name="connsiteY49" fmla="*/ 353 h 10758"/>
                  <a:gd name="connsiteX50" fmla="*/ 8522 w 10000"/>
                  <a:gd name="connsiteY50" fmla="*/ 418 h 10758"/>
                  <a:gd name="connsiteX51" fmla="*/ 9258 w 10000"/>
                  <a:gd name="connsiteY51" fmla="*/ 0 h 10758"/>
                  <a:gd name="connsiteX52" fmla="*/ 9389 w 10000"/>
                  <a:gd name="connsiteY52" fmla="*/ 251 h 10758"/>
                  <a:gd name="connsiteX53" fmla="*/ 9362 w 10000"/>
                  <a:gd name="connsiteY53" fmla="*/ 562 h 10758"/>
                  <a:gd name="connsiteX54" fmla="*/ 9531 w 10000"/>
                  <a:gd name="connsiteY54" fmla="*/ 517 h 10758"/>
                  <a:gd name="connsiteX55" fmla="*/ 9449 w 10000"/>
                  <a:gd name="connsiteY55" fmla="*/ 661 h 10758"/>
                  <a:gd name="connsiteX56" fmla="*/ 9553 w 10000"/>
                  <a:gd name="connsiteY56" fmla="*/ 938 h 10758"/>
                  <a:gd name="connsiteX57" fmla="*/ 9553 w 10000"/>
                  <a:gd name="connsiteY57" fmla="*/ 1250 h 10758"/>
                  <a:gd name="connsiteX58" fmla="*/ 9689 w 10000"/>
                  <a:gd name="connsiteY58" fmla="*/ 1189 h 10758"/>
                  <a:gd name="connsiteX59" fmla="*/ 9705 w 10000"/>
                  <a:gd name="connsiteY59" fmla="*/ 1417 h 10758"/>
                  <a:gd name="connsiteX60" fmla="*/ 9711 w 10000"/>
                  <a:gd name="connsiteY60" fmla="*/ 1656 h 10758"/>
                  <a:gd name="connsiteX61" fmla="*/ 9765 w 10000"/>
                  <a:gd name="connsiteY61" fmla="*/ 1793 h 10758"/>
                  <a:gd name="connsiteX62" fmla="*/ 9684 w 10000"/>
                  <a:gd name="connsiteY62" fmla="*/ 2199 h 10758"/>
                  <a:gd name="connsiteX63" fmla="*/ 9885 w 10000"/>
                  <a:gd name="connsiteY63" fmla="*/ 2051 h 10758"/>
                  <a:gd name="connsiteX64" fmla="*/ 9864 w 10000"/>
                  <a:gd name="connsiteY64" fmla="*/ 2472 h 10758"/>
                  <a:gd name="connsiteX65" fmla="*/ 9798 w 10000"/>
                  <a:gd name="connsiteY65" fmla="*/ 2727 h 10758"/>
                  <a:gd name="connsiteX66" fmla="*/ 9798 w 10000"/>
                  <a:gd name="connsiteY66" fmla="*/ 2814 h 10758"/>
                  <a:gd name="connsiteX67" fmla="*/ 9684 w 10000"/>
                  <a:gd name="connsiteY67" fmla="*/ 3156 h 10758"/>
                  <a:gd name="connsiteX68" fmla="*/ 9820 w 10000"/>
                  <a:gd name="connsiteY68" fmla="*/ 3099 h 10758"/>
                  <a:gd name="connsiteX69" fmla="*/ 9951 w 10000"/>
                  <a:gd name="connsiteY69" fmla="*/ 3270 h 10758"/>
                  <a:gd name="connsiteX70" fmla="*/ 9956 w 10000"/>
                  <a:gd name="connsiteY70" fmla="*/ 3551 h 10758"/>
                  <a:gd name="connsiteX71" fmla="*/ 9896 w 10000"/>
                  <a:gd name="connsiteY71" fmla="*/ 3699 h 10758"/>
                  <a:gd name="connsiteX72" fmla="*/ 9995 w 10000"/>
                  <a:gd name="connsiteY72" fmla="*/ 3726 h 10758"/>
                  <a:gd name="connsiteX73" fmla="*/ 9956 w 10000"/>
                  <a:gd name="connsiteY73" fmla="*/ 4011 h 10758"/>
                  <a:gd name="connsiteX74" fmla="*/ 9776 w 10000"/>
                  <a:gd name="connsiteY74" fmla="*/ 4531 h 10758"/>
                  <a:gd name="connsiteX75" fmla="*/ 9967 w 10000"/>
                  <a:gd name="connsiteY75" fmla="*/ 4299 h 10758"/>
                  <a:gd name="connsiteX76" fmla="*/ 9962 w 10000"/>
                  <a:gd name="connsiteY76" fmla="*/ 4520 h 10758"/>
                  <a:gd name="connsiteX77" fmla="*/ 9749 w 10000"/>
                  <a:gd name="connsiteY77" fmla="*/ 4953 h 10758"/>
                  <a:gd name="connsiteX78" fmla="*/ 9493 w 10000"/>
                  <a:gd name="connsiteY78" fmla="*/ 5344 h 10758"/>
                  <a:gd name="connsiteX79" fmla="*/ 9733 w 10000"/>
                  <a:gd name="connsiteY79" fmla="*/ 5207 h 10758"/>
                  <a:gd name="connsiteX80" fmla="*/ 9607 w 10000"/>
                  <a:gd name="connsiteY80" fmla="*/ 5435 h 10758"/>
                  <a:gd name="connsiteX81" fmla="*/ 9411 w 10000"/>
                  <a:gd name="connsiteY81" fmla="*/ 5788 h 10758"/>
                  <a:gd name="connsiteX82" fmla="*/ 9307 w 10000"/>
                  <a:gd name="connsiteY82" fmla="*/ 6001 h 10758"/>
                  <a:gd name="connsiteX83" fmla="*/ 9154 w 10000"/>
                  <a:gd name="connsiteY83" fmla="*/ 6229 h 10758"/>
                  <a:gd name="connsiteX84" fmla="*/ 9345 w 10000"/>
                  <a:gd name="connsiteY84" fmla="*/ 6141 h 10758"/>
                  <a:gd name="connsiteX85" fmla="*/ 9313 w 10000"/>
                  <a:gd name="connsiteY85" fmla="*/ 6236 h 10758"/>
                  <a:gd name="connsiteX86" fmla="*/ 9171 w 10000"/>
                  <a:gd name="connsiteY86" fmla="*/ 6297 h 10758"/>
                  <a:gd name="connsiteX87" fmla="*/ 8674 w 10000"/>
                  <a:gd name="connsiteY87" fmla="*/ 6939 h 10758"/>
                  <a:gd name="connsiteX88" fmla="*/ 8560 w 10000"/>
                  <a:gd name="connsiteY88" fmla="*/ 7038 h 10758"/>
                  <a:gd name="connsiteX89" fmla="*/ 8762 w 10000"/>
                  <a:gd name="connsiteY89" fmla="*/ 6977 h 10758"/>
                  <a:gd name="connsiteX90" fmla="*/ 8625 w 10000"/>
                  <a:gd name="connsiteY90" fmla="*/ 7193 h 10758"/>
                  <a:gd name="connsiteX91" fmla="*/ 8096 w 10000"/>
                  <a:gd name="connsiteY91" fmla="*/ 7581 h 10758"/>
                  <a:gd name="connsiteX92" fmla="*/ 8085 w 10000"/>
                  <a:gd name="connsiteY92" fmla="*/ 7695 h 10758"/>
                  <a:gd name="connsiteX93" fmla="*/ 7605 w 10000"/>
                  <a:gd name="connsiteY93" fmla="*/ 7995 h 10758"/>
                  <a:gd name="connsiteX94" fmla="*/ 7469 w 10000"/>
                  <a:gd name="connsiteY94" fmla="*/ 8204 h 10758"/>
                  <a:gd name="connsiteX95" fmla="*/ 6705 w 10000"/>
                  <a:gd name="connsiteY95" fmla="*/ 8671 h 10758"/>
                  <a:gd name="connsiteX96" fmla="*/ 6885 w 10000"/>
                  <a:gd name="connsiteY96" fmla="*/ 8644 h 10758"/>
                  <a:gd name="connsiteX97" fmla="*/ 6809 w 10000"/>
                  <a:gd name="connsiteY97" fmla="*/ 8735 h 10758"/>
                  <a:gd name="connsiteX98" fmla="*/ 6481 w 10000"/>
                  <a:gd name="connsiteY98" fmla="*/ 8868 h 10758"/>
                  <a:gd name="connsiteX99" fmla="*/ 6023 w 10000"/>
                  <a:gd name="connsiteY99" fmla="*/ 9126 h 10758"/>
                  <a:gd name="connsiteX100" fmla="*/ 5947 w 10000"/>
                  <a:gd name="connsiteY100" fmla="*/ 9229 h 10758"/>
                  <a:gd name="connsiteX101" fmla="*/ 5652 w 10000"/>
                  <a:gd name="connsiteY101" fmla="*/ 9320 h 10758"/>
                  <a:gd name="connsiteX102" fmla="*/ 5226 w 10000"/>
                  <a:gd name="connsiteY102" fmla="*/ 9476 h 10758"/>
                  <a:gd name="connsiteX103" fmla="*/ 4992 w 10000"/>
                  <a:gd name="connsiteY103" fmla="*/ 9495 h 10758"/>
                  <a:gd name="connsiteX104" fmla="*/ 5161 w 10000"/>
                  <a:gd name="connsiteY104" fmla="*/ 9552 h 10758"/>
                  <a:gd name="connsiteX105" fmla="*/ 4577 w 10000"/>
                  <a:gd name="connsiteY105" fmla="*/ 9662 h 10758"/>
                  <a:gd name="connsiteX106" fmla="*/ 3852 w 10000"/>
                  <a:gd name="connsiteY106" fmla="*/ 9799 h 10758"/>
                  <a:gd name="connsiteX107" fmla="*/ 3983 w 10000"/>
                  <a:gd name="connsiteY107" fmla="*/ 9863 h 10758"/>
                  <a:gd name="connsiteX108" fmla="*/ 3426 w 10000"/>
                  <a:gd name="connsiteY108" fmla="*/ 9882 h 10758"/>
                  <a:gd name="connsiteX109" fmla="*/ 2499 w 10000"/>
                  <a:gd name="connsiteY109" fmla="*/ 9943 h 10758"/>
                  <a:gd name="connsiteX110" fmla="*/ 2024 w 10000"/>
                  <a:gd name="connsiteY110" fmla="*/ 9943 h 10758"/>
                  <a:gd name="connsiteX111" fmla="*/ 1398 w 10000"/>
                  <a:gd name="connsiteY111" fmla="*/ 10661 h 10758"/>
                  <a:gd name="connsiteX112" fmla="*/ 1767 w 10000"/>
                  <a:gd name="connsiteY112" fmla="*/ 9908 h 10758"/>
                  <a:gd name="connsiteX113" fmla="*/ 1538 w 10000"/>
                  <a:gd name="connsiteY113" fmla="*/ 9692 h 10758"/>
                  <a:gd name="connsiteX114" fmla="*/ 1473 w 10000"/>
                  <a:gd name="connsiteY114" fmla="*/ 9525 h 10758"/>
                  <a:gd name="connsiteX115" fmla="*/ 1397 w 10000"/>
                  <a:gd name="connsiteY115" fmla="*/ 9442 h 1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0000" h="10758">
                    <a:moveTo>
                      <a:pt x="1397" y="9442"/>
                    </a:moveTo>
                    <a:cubicBezTo>
                      <a:pt x="1366" y="9394"/>
                      <a:pt x="1335" y="9345"/>
                      <a:pt x="1304" y="9297"/>
                    </a:cubicBezTo>
                    <a:lnTo>
                      <a:pt x="1064" y="9115"/>
                    </a:lnTo>
                    <a:lnTo>
                      <a:pt x="840" y="8750"/>
                    </a:lnTo>
                    <a:lnTo>
                      <a:pt x="627" y="8549"/>
                    </a:lnTo>
                    <a:lnTo>
                      <a:pt x="453" y="8359"/>
                    </a:lnTo>
                    <a:lnTo>
                      <a:pt x="267" y="8097"/>
                    </a:lnTo>
                    <a:cubicBezTo>
                      <a:pt x="294" y="8096"/>
                      <a:pt x="322" y="8094"/>
                      <a:pt x="349" y="8093"/>
                    </a:cubicBezTo>
                    <a:cubicBezTo>
                      <a:pt x="345" y="8020"/>
                      <a:pt x="342" y="7946"/>
                      <a:pt x="338" y="7873"/>
                    </a:cubicBezTo>
                    <a:lnTo>
                      <a:pt x="49" y="7357"/>
                    </a:lnTo>
                    <a:cubicBezTo>
                      <a:pt x="78" y="7352"/>
                      <a:pt x="107" y="7346"/>
                      <a:pt x="136" y="7341"/>
                    </a:cubicBezTo>
                    <a:cubicBezTo>
                      <a:pt x="123" y="7306"/>
                      <a:pt x="111" y="7270"/>
                      <a:pt x="98" y="7235"/>
                    </a:cubicBezTo>
                    <a:cubicBezTo>
                      <a:pt x="96" y="7135"/>
                      <a:pt x="95" y="7035"/>
                      <a:pt x="93" y="6935"/>
                    </a:cubicBezTo>
                    <a:cubicBezTo>
                      <a:pt x="62" y="6801"/>
                      <a:pt x="31" y="6666"/>
                      <a:pt x="0" y="6532"/>
                    </a:cubicBezTo>
                    <a:lnTo>
                      <a:pt x="120" y="6430"/>
                    </a:lnTo>
                    <a:cubicBezTo>
                      <a:pt x="145" y="6346"/>
                      <a:pt x="171" y="6263"/>
                      <a:pt x="196" y="6179"/>
                    </a:cubicBezTo>
                    <a:cubicBezTo>
                      <a:pt x="231" y="6031"/>
                      <a:pt x="265" y="5883"/>
                      <a:pt x="300" y="5735"/>
                    </a:cubicBezTo>
                    <a:lnTo>
                      <a:pt x="366" y="5822"/>
                    </a:lnTo>
                    <a:lnTo>
                      <a:pt x="567" y="5442"/>
                    </a:lnTo>
                    <a:lnTo>
                      <a:pt x="693" y="5131"/>
                    </a:lnTo>
                    <a:lnTo>
                      <a:pt x="944" y="4945"/>
                    </a:lnTo>
                    <a:lnTo>
                      <a:pt x="1189" y="4622"/>
                    </a:lnTo>
                    <a:lnTo>
                      <a:pt x="1468" y="4185"/>
                    </a:lnTo>
                    <a:cubicBezTo>
                      <a:pt x="1462" y="4231"/>
                      <a:pt x="1457" y="4276"/>
                      <a:pt x="1451" y="4322"/>
                    </a:cubicBezTo>
                    <a:cubicBezTo>
                      <a:pt x="1487" y="4285"/>
                      <a:pt x="1524" y="4249"/>
                      <a:pt x="1560" y="4212"/>
                    </a:cubicBezTo>
                    <a:lnTo>
                      <a:pt x="2019" y="3726"/>
                    </a:lnTo>
                    <a:cubicBezTo>
                      <a:pt x="2037" y="3739"/>
                      <a:pt x="2055" y="3751"/>
                      <a:pt x="2073" y="3764"/>
                    </a:cubicBezTo>
                    <a:lnTo>
                      <a:pt x="2362" y="3422"/>
                    </a:lnTo>
                    <a:lnTo>
                      <a:pt x="2548" y="3350"/>
                    </a:lnTo>
                    <a:lnTo>
                      <a:pt x="2946" y="2981"/>
                    </a:lnTo>
                    <a:lnTo>
                      <a:pt x="3213" y="2814"/>
                    </a:lnTo>
                    <a:lnTo>
                      <a:pt x="3497" y="2662"/>
                    </a:lnTo>
                    <a:lnTo>
                      <a:pt x="3759" y="2438"/>
                    </a:lnTo>
                    <a:cubicBezTo>
                      <a:pt x="3746" y="2489"/>
                      <a:pt x="3734" y="2539"/>
                      <a:pt x="3721" y="2590"/>
                    </a:cubicBezTo>
                    <a:lnTo>
                      <a:pt x="4479" y="2157"/>
                    </a:lnTo>
                    <a:cubicBezTo>
                      <a:pt x="4454" y="2204"/>
                      <a:pt x="4428" y="2251"/>
                      <a:pt x="4403" y="2298"/>
                    </a:cubicBezTo>
                    <a:lnTo>
                      <a:pt x="4768" y="2066"/>
                    </a:lnTo>
                    <a:lnTo>
                      <a:pt x="5259" y="1747"/>
                    </a:lnTo>
                    <a:lnTo>
                      <a:pt x="5597" y="1614"/>
                    </a:lnTo>
                    <a:cubicBezTo>
                      <a:pt x="5592" y="1643"/>
                      <a:pt x="5586" y="1672"/>
                      <a:pt x="5581" y="1701"/>
                    </a:cubicBezTo>
                    <a:lnTo>
                      <a:pt x="5827" y="1523"/>
                    </a:lnTo>
                    <a:lnTo>
                      <a:pt x="6285" y="1280"/>
                    </a:lnTo>
                    <a:lnTo>
                      <a:pt x="6618" y="1079"/>
                    </a:lnTo>
                    <a:cubicBezTo>
                      <a:pt x="6600" y="1132"/>
                      <a:pt x="6581" y="1185"/>
                      <a:pt x="6563" y="1238"/>
                    </a:cubicBezTo>
                    <a:lnTo>
                      <a:pt x="7125" y="847"/>
                    </a:lnTo>
                    <a:lnTo>
                      <a:pt x="7420" y="752"/>
                    </a:lnTo>
                    <a:lnTo>
                      <a:pt x="7638" y="627"/>
                    </a:lnTo>
                    <a:cubicBezTo>
                      <a:pt x="7642" y="660"/>
                      <a:pt x="7645" y="692"/>
                      <a:pt x="7649" y="725"/>
                    </a:cubicBezTo>
                    <a:lnTo>
                      <a:pt x="8243" y="482"/>
                    </a:lnTo>
                    <a:lnTo>
                      <a:pt x="8445" y="353"/>
                    </a:lnTo>
                    <a:lnTo>
                      <a:pt x="8522" y="418"/>
                    </a:lnTo>
                    <a:lnTo>
                      <a:pt x="9258" y="0"/>
                    </a:lnTo>
                    <a:lnTo>
                      <a:pt x="9389" y="251"/>
                    </a:lnTo>
                    <a:cubicBezTo>
                      <a:pt x="9380" y="355"/>
                      <a:pt x="9371" y="458"/>
                      <a:pt x="9362" y="562"/>
                    </a:cubicBezTo>
                    <a:lnTo>
                      <a:pt x="9531" y="517"/>
                    </a:lnTo>
                    <a:cubicBezTo>
                      <a:pt x="9504" y="565"/>
                      <a:pt x="9476" y="613"/>
                      <a:pt x="9449" y="661"/>
                    </a:cubicBezTo>
                    <a:cubicBezTo>
                      <a:pt x="9484" y="753"/>
                      <a:pt x="9518" y="846"/>
                      <a:pt x="9553" y="938"/>
                    </a:cubicBezTo>
                    <a:lnTo>
                      <a:pt x="9553" y="1250"/>
                    </a:lnTo>
                    <a:lnTo>
                      <a:pt x="9689" y="1189"/>
                    </a:lnTo>
                    <a:cubicBezTo>
                      <a:pt x="9694" y="1265"/>
                      <a:pt x="9700" y="1341"/>
                      <a:pt x="9705" y="1417"/>
                    </a:cubicBezTo>
                    <a:cubicBezTo>
                      <a:pt x="9707" y="1497"/>
                      <a:pt x="9709" y="1576"/>
                      <a:pt x="9711" y="1656"/>
                    </a:cubicBezTo>
                    <a:cubicBezTo>
                      <a:pt x="9729" y="1702"/>
                      <a:pt x="9747" y="1747"/>
                      <a:pt x="9765" y="1793"/>
                    </a:cubicBezTo>
                    <a:cubicBezTo>
                      <a:pt x="9738" y="1928"/>
                      <a:pt x="9711" y="2064"/>
                      <a:pt x="9684" y="2199"/>
                    </a:cubicBezTo>
                    <a:lnTo>
                      <a:pt x="9885" y="2051"/>
                    </a:lnTo>
                    <a:cubicBezTo>
                      <a:pt x="9878" y="2191"/>
                      <a:pt x="9871" y="2332"/>
                      <a:pt x="9864" y="2472"/>
                    </a:cubicBezTo>
                    <a:lnTo>
                      <a:pt x="9798" y="2727"/>
                    </a:lnTo>
                    <a:lnTo>
                      <a:pt x="9798" y="2814"/>
                    </a:lnTo>
                    <a:lnTo>
                      <a:pt x="9684" y="3156"/>
                    </a:lnTo>
                    <a:lnTo>
                      <a:pt x="9820" y="3099"/>
                    </a:lnTo>
                    <a:cubicBezTo>
                      <a:pt x="9864" y="3114"/>
                      <a:pt x="9929" y="3194"/>
                      <a:pt x="9951" y="3270"/>
                    </a:cubicBezTo>
                    <a:cubicBezTo>
                      <a:pt x="9967" y="3342"/>
                      <a:pt x="9962" y="3483"/>
                      <a:pt x="9956" y="3551"/>
                    </a:cubicBezTo>
                    <a:cubicBezTo>
                      <a:pt x="9945" y="3623"/>
                      <a:pt x="9891" y="3673"/>
                      <a:pt x="9896" y="3699"/>
                    </a:cubicBezTo>
                    <a:lnTo>
                      <a:pt x="9995" y="3726"/>
                    </a:lnTo>
                    <a:cubicBezTo>
                      <a:pt x="10000" y="3775"/>
                      <a:pt x="10000" y="3878"/>
                      <a:pt x="9956" y="4011"/>
                    </a:cubicBezTo>
                    <a:cubicBezTo>
                      <a:pt x="9913" y="4144"/>
                      <a:pt x="9776" y="4485"/>
                      <a:pt x="9776" y="4531"/>
                    </a:cubicBezTo>
                    <a:cubicBezTo>
                      <a:pt x="9840" y="4454"/>
                      <a:pt x="9903" y="4376"/>
                      <a:pt x="9967" y="4299"/>
                    </a:cubicBezTo>
                    <a:cubicBezTo>
                      <a:pt x="9965" y="4373"/>
                      <a:pt x="9964" y="4446"/>
                      <a:pt x="9962" y="4520"/>
                    </a:cubicBezTo>
                    <a:lnTo>
                      <a:pt x="9749" y="4953"/>
                    </a:lnTo>
                    <a:lnTo>
                      <a:pt x="9493" y="5344"/>
                    </a:lnTo>
                    <a:lnTo>
                      <a:pt x="9733" y="5207"/>
                    </a:lnTo>
                    <a:lnTo>
                      <a:pt x="9607" y="5435"/>
                    </a:lnTo>
                    <a:cubicBezTo>
                      <a:pt x="9542" y="5553"/>
                      <a:pt x="9476" y="5670"/>
                      <a:pt x="9411" y="5788"/>
                    </a:cubicBezTo>
                    <a:cubicBezTo>
                      <a:pt x="9376" y="5859"/>
                      <a:pt x="9342" y="5930"/>
                      <a:pt x="9307" y="6001"/>
                    </a:cubicBezTo>
                    <a:lnTo>
                      <a:pt x="9154" y="6229"/>
                    </a:lnTo>
                    <a:lnTo>
                      <a:pt x="9345" y="6141"/>
                    </a:lnTo>
                    <a:cubicBezTo>
                      <a:pt x="9334" y="6173"/>
                      <a:pt x="9324" y="6204"/>
                      <a:pt x="9313" y="6236"/>
                    </a:cubicBezTo>
                    <a:lnTo>
                      <a:pt x="9171" y="6297"/>
                    </a:lnTo>
                    <a:lnTo>
                      <a:pt x="8674" y="6939"/>
                    </a:lnTo>
                    <a:lnTo>
                      <a:pt x="8560" y="7038"/>
                    </a:lnTo>
                    <a:lnTo>
                      <a:pt x="8762" y="6977"/>
                    </a:lnTo>
                    <a:cubicBezTo>
                      <a:pt x="8716" y="7049"/>
                      <a:pt x="8671" y="7121"/>
                      <a:pt x="8625" y="7193"/>
                    </a:cubicBezTo>
                    <a:lnTo>
                      <a:pt x="8096" y="7581"/>
                    </a:lnTo>
                    <a:cubicBezTo>
                      <a:pt x="8092" y="7619"/>
                      <a:pt x="8089" y="7657"/>
                      <a:pt x="8085" y="7695"/>
                    </a:cubicBezTo>
                    <a:lnTo>
                      <a:pt x="7605" y="7995"/>
                    </a:lnTo>
                    <a:cubicBezTo>
                      <a:pt x="7560" y="8065"/>
                      <a:pt x="7514" y="8134"/>
                      <a:pt x="7469" y="8204"/>
                    </a:cubicBezTo>
                    <a:lnTo>
                      <a:pt x="6705" y="8671"/>
                    </a:lnTo>
                    <a:lnTo>
                      <a:pt x="6885" y="8644"/>
                    </a:lnTo>
                    <a:lnTo>
                      <a:pt x="6809" y="8735"/>
                    </a:lnTo>
                    <a:lnTo>
                      <a:pt x="6481" y="8868"/>
                    </a:lnTo>
                    <a:lnTo>
                      <a:pt x="6023" y="9126"/>
                    </a:lnTo>
                    <a:lnTo>
                      <a:pt x="5947" y="9229"/>
                    </a:lnTo>
                    <a:lnTo>
                      <a:pt x="5652" y="9320"/>
                    </a:lnTo>
                    <a:lnTo>
                      <a:pt x="5226" y="9476"/>
                    </a:lnTo>
                    <a:lnTo>
                      <a:pt x="4992" y="9495"/>
                    </a:lnTo>
                    <a:lnTo>
                      <a:pt x="5161" y="9552"/>
                    </a:lnTo>
                    <a:lnTo>
                      <a:pt x="4577" y="9662"/>
                    </a:lnTo>
                    <a:lnTo>
                      <a:pt x="3852" y="9799"/>
                    </a:lnTo>
                    <a:cubicBezTo>
                      <a:pt x="3896" y="9820"/>
                      <a:pt x="3939" y="9842"/>
                      <a:pt x="3983" y="9863"/>
                    </a:cubicBezTo>
                    <a:lnTo>
                      <a:pt x="3426" y="9882"/>
                    </a:lnTo>
                    <a:lnTo>
                      <a:pt x="2499" y="9943"/>
                    </a:lnTo>
                    <a:lnTo>
                      <a:pt x="2024" y="9943"/>
                    </a:lnTo>
                    <a:cubicBezTo>
                      <a:pt x="1776" y="10153"/>
                      <a:pt x="1725" y="10758"/>
                      <a:pt x="1398" y="10661"/>
                    </a:cubicBezTo>
                    <a:cubicBezTo>
                      <a:pt x="1071" y="10564"/>
                      <a:pt x="1730" y="10202"/>
                      <a:pt x="1767" y="9908"/>
                    </a:cubicBezTo>
                    <a:cubicBezTo>
                      <a:pt x="1745" y="9872"/>
                      <a:pt x="1560" y="9728"/>
                      <a:pt x="1538" y="9692"/>
                    </a:cubicBezTo>
                    <a:cubicBezTo>
                      <a:pt x="1516" y="9636"/>
                      <a:pt x="1495" y="9581"/>
                      <a:pt x="1473" y="9525"/>
                    </a:cubicBezTo>
                    <a:cubicBezTo>
                      <a:pt x="1448" y="9497"/>
                      <a:pt x="1422" y="9470"/>
                      <a:pt x="1397" y="9442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43"/>
              <p:cNvSpPr/>
              <p:nvPr/>
            </p:nvSpPr>
            <p:spPr bwMode="gray">
              <a:xfrm>
                <a:off x="3942799" y="1535080"/>
                <a:ext cx="653350" cy="440386"/>
              </a:xfrm>
              <a:custGeom>
                <a:avLst/>
                <a:gdLst>
                  <a:gd name="connsiteX0" fmla="*/ 0 w 296951"/>
                  <a:gd name="connsiteY0" fmla="*/ 0 h 457195"/>
                  <a:gd name="connsiteX1" fmla="*/ 296951 w 296951"/>
                  <a:gd name="connsiteY1" fmla="*/ 0 h 457195"/>
                  <a:gd name="connsiteX2" fmla="*/ 296951 w 296951"/>
                  <a:gd name="connsiteY2" fmla="*/ 457195 h 457195"/>
                  <a:gd name="connsiteX3" fmla="*/ 0 w 296951"/>
                  <a:gd name="connsiteY3" fmla="*/ 457195 h 457195"/>
                  <a:gd name="connsiteX4" fmla="*/ 0 w 296951"/>
                  <a:gd name="connsiteY4" fmla="*/ 0 h 45719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109910 h 567105"/>
                  <a:gd name="connsiteX1" fmla="*/ 296951 w 296951"/>
                  <a:gd name="connsiteY1" fmla="*/ 109910 h 567105"/>
                  <a:gd name="connsiteX2" fmla="*/ 296951 w 296951"/>
                  <a:gd name="connsiteY2" fmla="*/ 567105 h 567105"/>
                  <a:gd name="connsiteX3" fmla="*/ 0 w 296951"/>
                  <a:gd name="connsiteY3" fmla="*/ 567105 h 567105"/>
                  <a:gd name="connsiteX4" fmla="*/ 0 w 296951"/>
                  <a:gd name="connsiteY4" fmla="*/ 109910 h 56710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28073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28073 w 296951"/>
                  <a:gd name="connsiteY4" fmla="*/ 76202 h 533397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96951 w 296951"/>
                  <a:gd name="connsiteY2" fmla="*/ 537408 h 537408"/>
                  <a:gd name="connsiteX3" fmla="*/ 0 w 296951"/>
                  <a:gd name="connsiteY3" fmla="*/ 537408 h 537408"/>
                  <a:gd name="connsiteX4" fmla="*/ 28073 w 296951"/>
                  <a:gd name="connsiteY4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96951 w 296951"/>
                  <a:gd name="connsiteY3" fmla="*/ 537408 h 537408"/>
                  <a:gd name="connsiteX4" fmla="*/ 0 w 296951"/>
                  <a:gd name="connsiteY4" fmla="*/ 537408 h 537408"/>
                  <a:gd name="connsiteX5" fmla="*/ 28073 w 296951"/>
                  <a:gd name="connsiteY5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96951 w 296951"/>
                  <a:gd name="connsiteY4" fmla="*/ 537408 h 537408"/>
                  <a:gd name="connsiteX5" fmla="*/ 0 w 296951"/>
                  <a:gd name="connsiteY5" fmla="*/ 537408 h 537408"/>
                  <a:gd name="connsiteX6" fmla="*/ 28073 w 296951"/>
                  <a:gd name="connsiteY6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96951 w 296951"/>
                  <a:gd name="connsiteY5" fmla="*/ 537408 h 537408"/>
                  <a:gd name="connsiteX6" fmla="*/ 0 w 296951"/>
                  <a:gd name="connsiteY6" fmla="*/ 537408 h 537408"/>
                  <a:gd name="connsiteX7" fmla="*/ 28073 w 296951"/>
                  <a:gd name="connsiteY7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75341 w 296951"/>
                  <a:gd name="connsiteY5" fmla="*/ 244942 h 537408"/>
                  <a:gd name="connsiteX6" fmla="*/ 296951 w 296951"/>
                  <a:gd name="connsiteY6" fmla="*/ 537408 h 537408"/>
                  <a:gd name="connsiteX7" fmla="*/ 0 w 296951"/>
                  <a:gd name="connsiteY7" fmla="*/ 537408 h 537408"/>
                  <a:gd name="connsiteX8" fmla="*/ 28073 w 29695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0419 w 423860"/>
                  <a:gd name="connsiteY2" fmla="*/ 128550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8461"/>
                  <a:gd name="connsiteY0" fmla="*/ 80213 h 537408"/>
                  <a:gd name="connsiteX1" fmla="*/ 256846 w 428461"/>
                  <a:gd name="connsiteY1" fmla="*/ 80213 h 537408"/>
                  <a:gd name="connsiteX2" fmla="*/ 260419 w 428461"/>
                  <a:gd name="connsiteY2" fmla="*/ 128550 h 537408"/>
                  <a:gd name="connsiteX3" fmla="*/ 423860 w 428461"/>
                  <a:gd name="connsiteY3" fmla="*/ 162545 h 537408"/>
                  <a:gd name="connsiteX4" fmla="*/ 266387 w 428461"/>
                  <a:gd name="connsiteY4" fmla="*/ 203159 h 537408"/>
                  <a:gd name="connsiteX5" fmla="*/ 275341 w 428461"/>
                  <a:gd name="connsiteY5" fmla="*/ 244942 h 537408"/>
                  <a:gd name="connsiteX6" fmla="*/ 296951 w 428461"/>
                  <a:gd name="connsiteY6" fmla="*/ 537408 h 537408"/>
                  <a:gd name="connsiteX7" fmla="*/ 0 w 428461"/>
                  <a:gd name="connsiteY7" fmla="*/ 537408 h 537408"/>
                  <a:gd name="connsiteX8" fmla="*/ 28073 w 42846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96951 w 423860"/>
                  <a:gd name="connsiteY7" fmla="*/ 537408 h 537408"/>
                  <a:gd name="connsiteX8" fmla="*/ 0 w 423860"/>
                  <a:gd name="connsiteY8" fmla="*/ 537408 h 537408"/>
                  <a:gd name="connsiteX9" fmla="*/ 28073 w 423860"/>
                  <a:gd name="connsiteY9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81307 w 423860"/>
                  <a:gd name="connsiteY7" fmla="*/ 361332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69373 w 426843"/>
                  <a:gd name="connsiteY5" fmla="*/ 274785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82223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8327 w 423860"/>
                  <a:gd name="connsiteY5" fmla="*/ 319551 h 537408"/>
                  <a:gd name="connsiteX6" fmla="*/ 423858 w 423860"/>
                  <a:gd name="connsiteY6" fmla="*/ 333256 h 537408"/>
                  <a:gd name="connsiteX7" fmla="*/ 281307 w 423860"/>
                  <a:gd name="connsiteY7" fmla="*/ 382223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5351"/>
                  <a:gd name="connsiteY0" fmla="*/ 80213 h 537408"/>
                  <a:gd name="connsiteX1" fmla="*/ 256846 w 425351"/>
                  <a:gd name="connsiteY1" fmla="*/ 80213 h 537408"/>
                  <a:gd name="connsiteX2" fmla="*/ 266389 w 425351"/>
                  <a:gd name="connsiteY2" fmla="*/ 155409 h 537408"/>
                  <a:gd name="connsiteX3" fmla="*/ 423860 w 425351"/>
                  <a:gd name="connsiteY3" fmla="*/ 162545 h 537408"/>
                  <a:gd name="connsiteX4" fmla="*/ 275340 w 425351"/>
                  <a:gd name="connsiteY4" fmla="*/ 224051 h 537408"/>
                  <a:gd name="connsiteX5" fmla="*/ 278327 w 425351"/>
                  <a:gd name="connsiteY5" fmla="*/ 319551 h 537408"/>
                  <a:gd name="connsiteX6" fmla="*/ 423858 w 425351"/>
                  <a:gd name="connsiteY6" fmla="*/ 333256 h 537408"/>
                  <a:gd name="connsiteX7" fmla="*/ 281307 w 425351"/>
                  <a:gd name="connsiteY7" fmla="*/ 382223 h 537408"/>
                  <a:gd name="connsiteX8" fmla="*/ 296951 w 425351"/>
                  <a:gd name="connsiteY8" fmla="*/ 537408 h 537408"/>
                  <a:gd name="connsiteX9" fmla="*/ 0 w 425351"/>
                  <a:gd name="connsiteY9" fmla="*/ 537408 h 537408"/>
                  <a:gd name="connsiteX10" fmla="*/ 28073 w 425351"/>
                  <a:gd name="connsiteY10" fmla="*/ 80213 h 537408"/>
                  <a:gd name="connsiteX0" fmla="*/ 28073 w 424357"/>
                  <a:gd name="connsiteY0" fmla="*/ 80213 h 537408"/>
                  <a:gd name="connsiteX1" fmla="*/ 256846 w 424357"/>
                  <a:gd name="connsiteY1" fmla="*/ 80213 h 537408"/>
                  <a:gd name="connsiteX2" fmla="*/ 272358 w 424357"/>
                  <a:gd name="connsiteY2" fmla="*/ 179284 h 537408"/>
                  <a:gd name="connsiteX3" fmla="*/ 423860 w 424357"/>
                  <a:gd name="connsiteY3" fmla="*/ 162545 h 537408"/>
                  <a:gd name="connsiteX4" fmla="*/ 275340 w 424357"/>
                  <a:gd name="connsiteY4" fmla="*/ 224051 h 537408"/>
                  <a:gd name="connsiteX5" fmla="*/ 278327 w 424357"/>
                  <a:gd name="connsiteY5" fmla="*/ 319551 h 537408"/>
                  <a:gd name="connsiteX6" fmla="*/ 423858 w 424357"/>
                  <a:gd name="connsiteY6" fmla="*/ 333256 h 537408"/>
                  <a:gd name="connsiteX7" fmla="*/ 281307 w 424357"/>
                  <a:gd name="connsiteY7" fmla="*/ 382223 h 537408"/>
                  <a:gd name="connsiteX8" fmla="*/ 296951 w 424357"/>
                  <a:gd name="connsiteY8" fmla="*/ 537408 h 537408"/>
                  <a:gd name="connsiteX9" fmla="*/ 0 w 424357"/>
                  <a:gd name="connsiteY9" fmla="*/ 537408 h 537408"/>
                  <a:gd name="connsiteX10" fmla="*/ 28073 w 424357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72358 w 424358"/>
                  <a:gd name="connsiteY2" fmla="*/ 179284 h 537408"/>
                  <a:gd name="connsiteX3" fmla="*/ 423861 w 424358"/>
                  <a:gd name="connsiteY3" fmla="*/ 198358 h 537408"/>
                  <a:gd name="connsiteX4" fmla="*/ 275340 w 424358"/>
                  <a:gd name="connsiteY4" fmla="*/ 224051 h 537408"/>
                  <a:gd name="connsiteX5" fmla="*/ 278327 w 424358"/>
                  <a:gd name="connsiteY5" fmla="*/ 319551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75340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2772 w 424358"/>
                  <a:gd name="connsiteY6" fmla="*/ 343034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669"/>
                  <a:gd name="connsiteY0" fmla="*/ 80213 h 537408"/>
                  <a:gd name="connsiteX1" fmla="*/ 256846 w 424669"/>
                  <a:gd name="connsiteY1" fmla="*/ 80213 h 537408"/>
                  <a:gd name="connsiteX2" fmla="*/ 265840 w 424669"/>
                  <a:gd name="connsiteY2" fmla="*/ 179284 h 537408"/>
                  <a:gd name="connsiteX3" fmla="*/ 423861 w 424669"/>
                  <a:gd name="connsiteY3" fmla="*/ 198358 h 537408"/>
                  <a:gd name="connsiteX4" fmla="*/ 268822 w 424669"/>
                  <a:gd name="connsiteY4" fmla="*/ 224051 h 537408"/>
                  <a:gd name="connsiteX5" fmla="*/ 278327 w 424669"/>
                  <a:gd name="connsiteY5" fmla="*/ 339106 h 537408"/>
                  <a:gd name="connsiteX6" fmla="*/ 422772 w 424669"/>
                  <a:gd name="connsiteY6" fmla="*/ 343034 h 537408"/>
                  <a:gd name="connsiteX7" fmla="*/ 281307 w 424669"/>
                  <a:gd name="connsiteY7" fmla="*/ 382223 h 537408"/>
                  <a:gd name="connsiteX8" fmla="*/ 296951 w 424669"/>
                  <a:gd name="connsiteY8" fmla="*/ 537408 h 537408"/>
                  <a:gd name="connsiteX9" fmla="*/ 0 w 424669"/>
                  <a:gd name="connsiteY9" fmla="*/ 537408 h 537408"/>
                  <a:gd name="connsiteX10" fmla="*/ 28073 w 424669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8358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0753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24983"/>
                  <a:gd name="connsiteY0" fmla="*/ 80213 h 537408"/>
                  <a:gd name="connsiteX1" fmla="*/ 256846 w 424983"/>
                  <a:gd name="connsiteY1" fmla="*/ 80213 h 537408"/>
                  <a:gd name="connsiteX2" fmla="*/ 265840 w 424983"/>
                  <a:gd name="connsiteY2" fmla="*/ 179284 h 537408"/>
                  <a:gd name="connsiteX3" fmla="*/ 418429 w 424983"/>
                  <a:gd name="connsiteY3" fmla="*/ 190753 h 537408"/>
                  <a:gd name="connsiteX4" fmla="*/ 268822 w 424983"/>
                  <a:gd name="connsiteY4" fmla="*/ 224051 h 537408"/>
                  <a:gd name="connsiteX5" fmla="*/ 278327 w 424983"/>
                  <a:gd name="connsiteY5" fmla="*/ 339106 h 537408"/>
                  <a:gd name="connsiteX6" fmla="*/ 422772 w 424983"/>
                  <a:gd name="connsiteY6" fmla="*/ 343034 h 537408"/>
                  <a:gd name="connsiteX7" fmla="*/ 281307 w 424983"/>
                  <a:gd name="connsiteY7" fmla="*/ 382223 h 537408"/>
                  <a:gd name="connsiteX8" fmla="*/ 296951 w 424983"/>
                  <a:gd name="connsiteY8" fmla="*/ 537408 h 537408"/>
                  <a:gd name="connsiteX9" fmla="*/ 0 w 424983"/>
                  <a:gd name="connsiteY9" fmla="*/ 537408 h 537408"/>
                  <a:gd name="connsiteX10" fmla="*/ 28073 w 424983"/>
                  <a:gd name="connsiteY10" fmla="*/ 80213 h 537408"/>
                  <a:gd name="connsiteX0" fmla="*/ 28073 w 431187"/>
                  <a:gd name="connsiteY0" fmla="*/ 80213 h 537408"/>
                  <a:gd name="connsiteX1" fmla="*/ 256846 w 431187"/>
                  <a:gd name="connsiteY1" fmla="*/ 80213 h 537408"/>
                  <a:gd name="connsiteX2" fmla="*/ 265840 w 431187"/>
                  <a:gd name="connsiteY2" fmla="*/ 179284 h 537408"/>
                  <a:gd name="connsiteX3" fmla="*/ 418429 w 431187"/>
                  <a:gd name="connsiteY3" fmla="*/ 190753 h 537408"/>
                  <a:gd name="connsiteX4" fmla="*/ 268822 w 431187"/>
                  <a:gd name="connsiteY4" fmla="*/ 224051 h 537408"/>
                  <a:gd name="connsiteX5" fmla="*/ 278327 w 431187"/>
                  <a:gd name="connsiteY5" fmla="*/ 339106 h 537408"/>
                  <a:gd name="connsiteX6" fmla="*/ 429290 w 431187"/>
                  <a:gd name="connsiteY6" fmla="*/ 343034 h 537408"/>
                  <a:gd name="connsiteX7" fmla="*/ 281307 w 431187"/>
                  <a:gd name="connsiteY7" fmla="*/ 382223 h 537408"/>
                  <a:gd name="connsiteX8" fmla="*/ 296951 w 431187"/>
                  <a:gd name="connsiteY8" fmla="*/ 537408 h 537408"/>
                  <a:gd name="connsiteX9" fmla="*/ 0 w 431187"/>
                  <a:gd name="connsiteY9" fmla="*/ 537408 h 537408"/>
                  <a:gd name="connsiteX10" fmla="*/ 28073 w 431187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3034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8466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8073 w 436321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2070 w 436321"/>
                  <a:gd name="connsiteY10" fmla="*/ 176020 h 537408"/>
                  <a:gd name="connsiteX11" fmla="*/ 28073 w 436321"/>
                  <a:gd name="connsiteY11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9897 w 436321"/>
                  <a:gd name="connsiteY10" fmla="*/ 199921 h 537408"/>
                  <a:gd name="connsiteX11" fmla="*/ 22070 w 436321"/>
                  <a:gd name="connsiteY11" fmla="*/ 176020 h 537408"/>
                  <a:gd name="connsiteX12" fmla="*/ 28073 w 436321"/>
                  <a:gd name="connsiteY12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7725 w 436321"/>
                  <a:gd name="connsiteY10" fmla="*/ 217303 h 537408"/>
                  <a:gd name="connsiteX11" fmla="*/ 19897 w 436321"/>
                  <a:gd name="connsiteY11" fmla="*/ 199921 h 537408"/>
                  <a:gd name="connsiteX12" fmla="*/ 22070 w 436321"/>
                  <a:gd name="connsiteY12" fmla="*/ 176020 h 537408"/>
                  <a:gd name="connsiteX13" fmla="*/ 28073 w 436321"/>
                  <a:gd name="connsiteY13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1206 w 436321"/>
                  <a:gd name="connsiteY10" fmla="*/ 335723 h 537408"/>
                  <a:gd name="connsiteX11" fmla="*/ 17725 w 436321"/>
                  <a:gd name="connsiteY11" fmla="*/ 217303 h 537408"/>
                  <a:gd name="connsiteX12" fmla="*/ 19897 w 436321"/>
                  <a:gd name="connsiteY12" fmla="*/ 199921 h 537408"/>
                  <a:gd name="connsiteX13" fmla="*/ 22070 w 436321"/>
                  <a:gd name="connsiteY13" fmla="*/ 176020 h 537408"/>
                  <a:gd name="connsiteX14" fmla="*/ 28073 w 436321"/>
                  <a:gd name="connsiteY14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9033 w 436321"/>
                  <a:gd name="connsiteY10" fmla="*/ 357451 h 537408"/>
                  <a:gd name="connsiteX11" fmla="*/ 11206 w 436321"/>
                  <a:gd name="connsiteY11" fmla="*/ 335723 h 537408"/>
                  <a:gd name="connsiteX12" fmla="*/ 17725 w 436321"/>
                  <a:gd name="connsiteY12" fmla="*/ 217303 h 537408"/>
                  <a:gd name="connsiteX13" fmla="*/ 19897 w 436321"/>
                  <a:gd name="connsiteY13" fmla="*/ 199921 h 537408"/>
                  <a:gd name="connsiteX14" fmla="*/ 22070 w 436321"/>
                  <a:gd name="connsiteY14" fmla="*/ 176020 h 537408"/>
                  <a:gd name="connsiteX15" fmla="*/ 28073 w 436321"/>
                  <a:gd name="connsiteY15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6860 w 436321"/>
                  <a:gd name="connsiteY10" fmla="*/ 378093 h 537408"/>
                  <a:gd name="connsiteX11" fmla="*/ 9033 w 436321"/>
                  <a:gd name="connsiteY11" fmla="*/ 357451 h 537408"/>
                  <a:gd name="connsiteX12" fmla="*/ 11206 w 436321"/>
                  <a:gd name="connsiteY12" fmla="*/ 335723 h 537408"/>
                  <a:gd name="connsiteX13" fmla="*/ 17725 w 436321"/>
                  <a:gd name="connsiteY13" fmla="*/ 217303 h 537408"/>
                  <a:gd name="connsiteX14" fmla="*/ 19897 w 436321"/>
                  <a:gd name="connsiteY14" fmla="*/ 199921 h 537408"/>
                  <a:gd name="connsiteX15" fmla="*/ 22070 w 436321"/>
                  <a:gd name="connsiteY15" fmla="*/ 176020 h 537408"/>
                  <a:gd name="connsiteX16" fmla="*/ 28073 w 436321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61876 w 578300"/>
                  <a:gd name="connsiteY14" fmla="*/ 199921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80254 w 588502"/>
                  <a:gd name="connsiteY0" fmla="*/ 80213 h 537408"/>
                  <a:gd name="connsiteX1" fmla="*/ 409027 w 588502"/>
                  <a:gd name="connsiteY1" fmla="*/ 80213 h 537408"/>
                  <a:gd name="connsiteX2" fmla="*/ 418021 w 588502"/>
                  <a:gd name="connsiteY2" fmla="*/ 179284 h 537408"/>
                  <a:gd name="connsiteX3" fmla="*/ 570610 w 588502"/>
                  <a:gd name="connsiteY3" fmla="*/ 190753 h 537408"/>
                  <a:gd name="connsiteX4" fmla="*/ 421003 w 588502"/>
                  <a:gd name="connsiteY4" fmla="*/ 224051 h 537408"/>
                  <a:gd name="connsiteX5" fmla="*/ 430508 w 588502"/>
                  <a:gd name="connsiteY5" fmla="*/ 339106 h 537408"/>
                  <a:gd name="connsiteX6" fmla="*/ 581471 w 588502"/>
                  <a:gd name="connsiteY6" fmla="*/ 348466 h 537408"/>
                  <a:gd name="connsiteX7" fmla="*/ 433488 w 588502"/>
                  <a:gd name="connsiteY7" fmla="*/ 382223 h 537408"/>
                  <a:gd name="connsiteX8" fmla="*/ 449132 w 588502"/>
                  <a:gd name="connsiteY8" fmla="*/ 537408 h 537408"/>
                  <a:gd name="connsiteX9" fmla="*/ 152181 w 588502"/>
                  <a:gd name="connsiteY9" fmla="*/ 537408 h 537408"/>
                  <a:gd name="connsiteX10" fmla="*/ 159041 w 588502"/>
                  <a:gd name="connsiteY10" fmla="*/ 378093 h 537408"/>
                  <a:gd name="connsiteX11" fmla="*/ 10202 w 588502"/>
                  <a:gd name="connsiteY11" fmla="*/ 344414 h 537408"/>
                  <a:gd name="connsiteX12" fmla="*/ 163387 w 588502"/>
                  <a:gd name="connsiteY12" fmla="*/ 335723 h 537408"/>
                  <a:gd name="connsiteX13" fmla="*/ 169906 w 588502"/>
                  <a:gd name="connsiteY13" fmla="*/ 217303 h 537408"/>
                  <a:gd name="connsiteX14" fmla="*/ 28671 w 588502"/>
                  <a:gd name="connsiteY14" fmla="*/ 185798 h 537408"/>
                  <a:gd name="connsiteX15" fmla="*/ 174251 w 588502"/>
                  <a:gd name="connsiteY15" fmla="*/ 176020 h 537408"/>
                  <a:gd name="connsiteX16" fmla="*/ 180254 w 588502"/>
                  <a:gd name="connsiteY16" fmla="*/ 80213 h 53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502" h="537408">
                    <a:moveTo>
                      <a:pt x="180254" y="80213"/>
                    </a:moveTo>
                    <a:cubicBezTo>
                      <a:pt x="184332" y="0"/>
                      <a:pt x="393456" y="4011"/>
                      <a:pt x="409027" y="80213"/>
                    </a:cubicBezTo>
                    <a:lnTo>
                      <a:pt x="418021" y="179284"/>
                    </a:lnTo>
                    <a:cubicBezTo>
                      <a:pt x="472501" y="190616"/>
                      <a:pt x="564056" y="132578"/>
                      <a:pt x="570610" y="190753"/>
                    </a:cubicBezTo>
                    <a:cubicBezTo>
                      <a:pt x="577164" y="248928"/>
                      <a:pt x="473494" y="210513"/>
                      <a:pt x="421003" y="224051"/>
                    </a:cubicBezTo>
                    <a:lnTo>
                      <a:pt x="430508" y="339106"/>
                    </a:lnTo>
                    <a:cubicBezTo>
                      <a:pt x="479018" y="343674"/>
                      <a:pt x="574440" y="279629"/>
                      <a:pt x="581471" y="348466"/>
                    </a:cubicBezTo>
                    <a:cubicBezTo>
                      <a:pt x="588502" y="417303"/>
                      <a:pt x="481005" y="365901"/>
                      <a:pt x="433488" y="382223"/>
                    </a:cubicBezTo>
                    <a:lnTo>
                      <a:pt x="449132" y="537408"/>
                    </a:lnTo>
                    <a:lnTo>
                      <a:pt x="152181" y="537408"/>
                    </a:lnTo>
                    <a:lnTo>
                      <a:pt x="159041" y="378093"/>
                    </a:lnTo>
                    <a:cubicBezTo>
                      <a:pt x="109428" y="366867"/>
                      <a:pt x="0" y="429171"/>
                      <a:pt x="10202" y="344414"/>
                    </a:cubicBezTo>
                    <a:cubicBezTo>
                      <a:pt x="20404" y="259657"/>
                      <a:pt x="112325" y="338620"/>
                      <a:pt x="163387" y="335723"/>
                    </a:cubicBezTo>
                    <a:lnTo>
                      <a:pt x="169906" y="217303"/>
                    </a:lnTo>
                    <a:cubicBezTo>
                      <a:pt x="122828" y="206801"/>
                      <a:pt x="21864" y="258240"/>
                      <a:pt x="28671" y="185798"/>
                    </a:cubicBezTo>
                    <a:cubicBezTo>
                      <a:pt x="35478" y="113356"/>
                      <a:pt x="125724" y="179279"/>
                      <a:pt x="174251" y="176020"/>
                    </a:cubicBezTo>
                    <a:lnTo>
                      <a:pt x="180254" y="802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74" name="Group 249"/>
            <p:cNvGrpSpPr/>
            <p:nvPr userDrawn="1"/>
          </p:nvGrpSpPr>
          <p:grpSpPr bwMode="gray">
            <a:xfrm>
              <a:off x="415210" y="157912"/>
              <a:ext cx="610363" cy="1147034"/>
              <a:chOff x="415210" y="157912"/>
              <a:chExt cx="610363" cy="1147034"/>
            </a:xfrm>
          </p:grpSpPr>
          <p:grpSp>
            <p:nvGrpSpPr>
              <p:cNvPr id="75" name="Group 37"/>
              <p:cNvGrpSpPr/>
              <p:nvPr userDrawn="1"/>
            </p:nvGrpSpPr>
            <p:grpSpPr bwMode="gray">
              <a:xfrm rot="20072696">
                <a:off x="611842" y="157912"/>
                <a:ext cx="85926" cy="1017118"/>
                <a:chOff x="4225364" y="1809750"/>
                <a:chExt cx="208852" cy="3759737"/>
              </a:xfrm>
            </p:grpSpPr>
            <p:cxnSp>
              <p:nvCxnSpPr>
                <p:cNvPr id="84" name="Straight Connector 83"/>
                <p:cNvCxnSpPr/>
                <p:nvPr/>
              </p:nvCxnSpPr>
              <p:spPr bwMode="gray">
                <a:xfrm>
                  <a:off x="4273633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Straight Connector 84"/>
                <p:cNvCxnSpPr/>
                <p:nvPr/>
              </p:nvCxnSpPr>
              <p:spPr bwMode="gray">
                <a:xfrm>
                  <a:off x="4225364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" name="Straight Connector 85"/>
                <p:cNvCxnSpPr/>
                <p:nvPr/>
              </p:nvCxnSpPr>
              <p:spPr bwMode="gray">
                <a:xfrm>
                  <a:off x="4378742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Connector 86"/>
                <p:cNvCxnSpPr/>
                <p:nvPr/>
              </p:nvCxnSpPr>
              <p:spPr bwMode="gray">
                <a:xfrm>
                  <a:off x="4327934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6" name="Group 39"/>
              <p:cNvGrpSpPr/>
              <p:nvPr userDrawn="1"/>
            </p:nvGrpSpPr>
            <p:grpSpPr bwMode="gray">
              <a:xfrm rot="20031000">
                <a:off x="699380" y="836961"/>
                <a:ext cx="314691" cy="467985"/>
                <a:chOff x="3754070" y="4346723"/>
                <a:chExt cx="1180004" cy="1960997"/>
              </a:xfrm>
            </p:grpSpPr>
            <p:sp useBgFill="1">
              <p:nvSpPr>
                <p:cNvPr id="80" name="Freeform 79"/>
                <p:cNvSpPr/>
                <p:nvPr/>
              </p:nvSpPr>
              <p:spPr bwMode="gray">
                <a:xfrm>
                  <a:off x="4185446" y="5563787"/>
                  <a:ext cx="329719" cy="743933"/>
                </a:xfrm>
                <a:custGeom>
                  <a:avLst/>
                  <a:gdLst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48767"/>
                    <a:gd name="connsiteX1" fmla="*/ 638175 w 647700"/>
                    <a:gd name="connsiteY1" fmla="*/ 9525 h 1548767"/>
                    <a:gd name="connsiteX2" fmla="*/ 647700 w 647700"/>
                    <a:gd name="connsiteY2" fmla="*/ 247650 h 1548767"/>
                    <a:gd name="connsiteX3" fmla="*/ 376241 w 647700"/>
                    <a:gd name="connsiteY3" fmla="*/ 1548767 h 1548767"/>
                    <a:gd name="connsiteX4" fmla="*/ 0 w 647700"/>
                    <a:gd name="connsiteY4" fmla="*/ 295275 h 1548767"/>
                    <a:gd name="connsiteX5" fmla="*/ 9525 w 647700"/>
                    <a:gd name="connsiteY5" fmla="*/ 0 h 1548767"/>
                    <a:gd name="connsiteX0" fmla="*/ 9525 w 655319"/>
                    <a:gd name="connsiteY0" fmla="*/ 7622 h 1556389"/>
                    <a:gd name="connsiteX1" fmla="*/ 655319 w 655319"/>
                    <a:gd name="connsiteY1" fmla="*/ 0 h 1556389"/>
                    <a:gd name="connsiteX2" fmla="*/ 647700 w 655319"/>
                    <a:gd name="connsiteY2" fmla="*/ 255272 h 1556389"/>
                    <a:gd name="connsiteX3" fmla="*/ 376241 w 655319"/>
                    <a:gd name="connsiteY3" fmla="*/ 1556389 h 1556389"/>
                    <a:gd name="connsiteX4" fmla="*/ 0 w 655319"/>
                    <a:gd name="connsiteY4" fmla="*/ 302897 h 1556389"/>
                    <a:gd name="connsiteX5" fmla="*/ 9525 w 655319"/>
                    <a:gd name="connsiteY5" fmla="*/ 7622 h 1556389"/>
                    <a:gd name="connsiteX0" fmla="*/ 0 w 671515"/>
                    <a:gd name="connsiteY0" fmla="*/ 16196 h 1556389"/>
                    <a:gd name="connsiteX1" fmla="*/ 671515 w 671515"/>
                    <a:gd name="connsiteY1" fmla="*/ 0 h 1556389"/>
                    <a:gd name="connsiteX2" fmla="*/ 663896 w 671515"/>
                    <a:gd name="connsiteY2" fmla="*/ 255272 h 1556389"/>
                    <a:gd name="connsiteX3" fmla="*/ 392437 w 671515"/>
                    <a:gd name="connsiteY3" fmla="*/ 1556389 h 1556389"/>
                    <a:gd name="connsiteX4" fmla="*/ 16196 w 671515"/>
                    <a:gd name="connsiteY4" fmla="*/ 302897 h 1556389"/>
                    <a:gd name="connsiteX5" fmla="*/ 0 w 671515"/>
                    <a:gd name="connsiteY5" fmla="*/ 16196 h 1556389"/>
                    <a:gd name="connsiteX0" fmla="*/ 0 w 671515"/>
                    <a:gd name="connsiteY0" fmla="*/ 16196 h 1556389"/>
                    <a:gd name="connsiteX1" fmla="*/ 671515 w 671515"/>
                    <a:gd name="connsiteY1" fmla="*/ 0 h 1556389"/>
                    <a:gd name="connsiteX2" fmla="*/ 663896 w 671515"/>
                    <a:gd name="connsiteY2" fmla="*/ 255272 h 1556389"/>
                    <a:gd name="connsiteX3" fmla="*/ 369380 w 671515"/>
                    <a:gd name="connsiteY3" fmla="*/ 1556389 h 1556389"/>
                    <a:gd name="connsiteX4" fmla="*/ 16196 w 671515"/>
                    <a:gd name="connsiteY4" fmla="*/ 302897 h 1556389"/>
                    <a:gd name="connsiteX5" fmla="*/ 0 w 671515"/>
                    <a:gd name="connsiteY5" fmla="*/ 16196 h 1556389"/>
                    <a:gd name="connsiteX0" fmla="*/ 0 w 656143"/>
                    <a:gd name="connsiteY0" fmla="*/ 16196 h 1556389"/>
                    <a:gd name="connsiteX1" fmla="*/ 656143 w 656143"/>
                    <a:gd name="connsiteY1" fmla="*/ 0 h 1556389"/>
                    <a:gd name="connsiteX2" fmla="*/ 648524 w 656143"/>
                    <a:gd name="connsiteY2" fmla="*/ 255272 h 1556389"/>
                    <a:gd name="connsiteX3" fmla="*/ 354008 w 656143"/>
                    <a:gd name="connsiteY3" fmla="*/ 1556389 h 1556389"/>
                    <a:gd name="connsiteX4" fmla="*/ 824 w 656143"/>
                    <a:gd name="connsiteY4" fmla="*/ 302897 h 1556389"/>
                    <a:gd name="connsiteX5" fmla="*/ 0 w 656143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648524 w 756052"/>
                    <a:gd name="connsiteY2" fmla="*/ 255272 h 1556389"/>
                    <a:gd name="connsiteX3" fmla="*/ 354008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54008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052" h="1556389">
                      <a:moveTo>
                        <a:pt x="0" y="16196"/>
                      </a:moveTo>
                      <a:lnTo>
                        <a:pt x="756052" y="0"/>
                      </a:lnTo>
                      <a:lnTo>
                        <a:pt x="748433" y="278329"/>
                      </a:lnTo>
                      <a:cubicBezTo>
                        <a:pt x="442108" y="566501"/>
                        <a:pt x="481839" y="1134114"/>
                        <a:pt x="377064" y="1556389"/>
                      </a:cubicBezTo>
                      <a:cubicBezTo>
                        <a:pt x="265939" y="1149989"/>
                        <a:pt x="352068" y="557745"/>
                        <a:pt x="824" y="302897"/>
                      </a:cubicBezTo>
                      <a:cubicBezTo>
                        <a:pt x="549" y="207330"/>
                        <a:pt x="275" y="111763"/>
                        <a:pt x="0" y="1619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81" name="Freeform 80"/>
                <p:cNvSpPr/>
                <p:nvPr/>
              </p:nvSpPr>
              <p:spPr bwMode="gray">
                <a:xfrm>
                  <a:off x="4560572" y="4348149"/>
                  <a:ext cx="373502" cy="601482"/>
                </a:xfrm>
                <a:custGeom>
                  <a:avLst/>
                  <a:gdLst>
                    <a:gd name="connsiteX0" fmla="*/ 209550 w 1695450"/>
                    <a:gd name="connsiteY0" fmla="*/ 438150 h 2971800"/>
                    <a:gd name="connsiteX1" fmla="*/ 19050 w 1695450"/>
                    <a:gd name="connsiteY1" fmla="*/ 485775 h 2971800"/>
                    <a:gd name="connsiteX2" fmla="*/ 0 w 1695450"/>
                    <a:gd name="connsiteY2" fmla="*/ 276225 h 2971800"/>
                    <a:gd name="connsiteX3" fmla="*/ 504825 w 1695450"/>
                    <a:gd name="connsiteY3" fmla="*/ 0 h 2971800"/>
                    <a:gd name="connsiteX4" fmla="*/ 1057275 w 1695450"/>
                    <a:gd name="connsiteY4" fmla="*/ 314325 h 2971800"/>
                    <a:gd name="connsiteX5" fmla="*/ 485775 w 1695450"/>
                    <a:gd name="connsiteY5" fmla="*/ 1924050 h 2971800"/>
                    <a:gd name="connsiteX6" fmla="*/ 1000125 w 1695450"/>
                    <a:gd name="connsiteY6" fmla="*/ 2686050 h 2971800"/>
                    <a:gd name="connsiteX7" fmla="*/ 1571625 w 1695450"/>
                    <a:gd name="connsiteY7" fmla="*/ 2143125 h 2971800"/>
                    <a:gd name="connsiteX8" fmla="*/ 1695450 w 1695450"/>
                    <a:gd name="connsiteY8" fmla="*/ 2352675 h 2971800"/>
                    <a:gd name="connsiteX9" fmla="*/ 952500 w 1695450"/>
                    <a:gd name="connsiteY9" fmla="*/ 2971800 h 2971800"/>
                    <a:gd name="connsiteX10" fmla="*/ 228600 w 1695450"/>
                    <a:gd name="connsiteY10" fmla="*/ 1990725 h 2971800"/>
                    <a:gd name="connsiteX11" fmla="*/ 771525 w 1695450"/>
                    <a:gd name="connsiteY11" fmla="*/ 419100 h 2971800"/>
                    <a:gd name="connsiteX12" fmla="*/ 476250 w 1695450"/>
                    <a:gd name="connsiteY12" fmla="*/ 171450 h 2971800"/>
                    <a:gd name="connsiteX13" fmla="*/ 209550 w 1695450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585221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625939 w 1775846"/>
                    <a:gd name="connsiteY10" fmla="*/ 1875416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57388"/>
                    <a:gd name="connsiteX1" fmla="*/ 99446 w 1775846"/>
                    <a:gd name="connsiteY1" fmla="*/ 485775 h 2957388"/>
                    <a:gd name="connsiteX2" fmla="*/ 0 w 1775846"/>
                    <a:gd name="connsiteY2" fmla="*/ 316548 h 2957388"/>
                    <a:gd name="connsiteX3" fmla="*/ 295840 w 1775846"/>
                    <a:gd name="connsiteY3" fmla="*/ 0 h 2957388"/>
                    <a:gd name="connsiteX4" fmla="*/ 1137671 w 1775846"/>
                    <a:gd name="connsiteY4" fmla="*/ 314325 h 2957388"/>
                    <a:gd name="connsiteX5" fmla="*/ 910668 w 1775846"/>
                    <a:gd name="connsiteY5" fmla="*/ 1808740 h 2957388"/>
                    <a:gd name="connsiteX6" fmla="*/ 1080521 w 1775846"/>
                    <a:gd name="connsiteY6" fmla="*/ 2686050 h 2957388"/>
                    <a:gd name="connsiteX7" fmla="*/ 1652021 w 1775846"/>
                    <a:gd name="connsiteY7" fmla="*/ 2143125 h 2957388"/>
                    <a:gd name="connsiteX8" fmla="*/ 1775846 w 1775846"/>
                    <a:gd name="connsiteY8" fmla="*/ 2352675 h 2957388"/>
                    <a:gd name="connsiteX9" fmla="*/ 1212035 w 1775846"/>
                    <a:gd name="connsiteY9" fmla="*/ 2957388 h 2957388"/>
                    <a:gd name="connsiteX10" fmla="*/ 625939 w 1775846"/>
                    <a:gd name="connsiteY10" fmla="*/ 1875416 h 2957388"/>
                    <a:gd name="connsiteX11" fmla="*/ 507424 w 1775846"/>
                    <a:gd name="connsiteY11" fmla="*/ 274963 h 2957388"/>
                    <a:gd name="connsiteX12" fmla="*/ 253486 w 1775846"/>
                    <a:gd name="connsiteY12" fmla="*/ 214686 h 2957388"/>
                    <a:gd name="connsiteX13" fmla="*/ 289946 w 1775846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21 w 1789624"/>
                    <a:gd name="connsiteY7" fmla="*/ 2143125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1020907 w 1789624"/>
                    <a:gd name="connsiteY5" fmla="*/ 2428545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307833 w 1807511"/>
                    <a:gd name="connsiteY0" fmla="*/ 465214 h 2984452"/>
                    <a:gd name="connsiteX1" fmla="*/ 117333 w 1807511"/>
                    <a:gd name="connsiteY1" fmla="*/ 512839 h 2984452"/>
                    <a:gd name="connsiteX2" fmla="*/ 17887 w 1807511"/>
                    <a:gd name="connsiteY2" fmla="*/ 343612 h 2984452"/>
                    <a:gd name="connsiteX3" fmla="*/ 313727 w 1807511"/>
                    <a:gd name="connsiteY3" fmla="*/ 27064 h 2984452"/>
                    <a:gd name="connsiteX4" fmla="*/ 879963 w 1807511"/>
                    <a:gd name="connsiteY4" fmla="*/ 961195 h 2984452"/>
                    <a:gd name="connsiteX5" fmla="*/ 1038794 w 1807511"/>
                    <a:gd name="connsiteY5" fmla="*/ 2455609 h 2984452"/>
                    <a:gd name="connsiteX6" fmla="*/ 1525588 w 1807511"/>
                    <a:gd name="connsiteY6" fmla="*/ 2684290 h 2984452"/>
                    <a:gd name="connsiteX7" fmla="*/ 1669906 w 1807511"/>
                    <a:gd name="connsiteY7" fmla="*/ 2285504 h 2984452"/>
                    <a:gd name="connsiteX8" fmla="*/ 1807511 w 1807511"/>
                    <a:gd name="connsiteY8" fmla="*/ 2682431 h 2984452"/>
                    <a:gd name="connsiteX9" fmla="*/ 1229922 w 1807511"/>
                    <a:gd name="connsiteY9" fmla="*/ 2984452 h 2984452"/>
                    <a:gd name="connsiteX10" fmla="*/ 643826 w 1807511"/>
                    <a:gd name="connsiteY10" fmla="*/ 1902480 h 2984452"/>
                    <a:gd name="connsiteX11" fmla="*/ 525311 w 1807511"/>
                    <a:gd name="connsiteY11" fmla="*/ 302027 h 2984452"/>
                    <a:gd name="connsiteX12" fmla="*/ 271373 w 1807511"/>
                    <a:gd name="connsiteY12" fmla="*/ 241750 h 2984452"/>
                    <a:gd name="connsiteX13" fmla="*/ 307833 w 1807511"/>
                    <a:gd name="connsiteY13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33632 w 1833310"/>
                    <a:gd name="connsiteY0" fmla="*/ 465214 h 2984452"/>
                    <a:gd name="connsiteX1" fmla="*/ 43686 w 1833310"/>
                    <a:gd name="connsiteY1" fmla="*/ 343612 h 2984452"/>
                    <a:gd name="connsiteX2" fmla="*/ 339526 w 1833310"/>
                    <a:gd name="connsiteY2" fmla="*/ 27064 h 2984452"/>
                    <a:gd name="connsiteX3" fmla="*/ 905762 w 1833310"/>
                    <a:gd name="connsiteY3" fmla="*/ 961195 h 2984452"/>
                    <a:gd name="connsiteX4" fmla="*/ 1064593 w 1833310"/>
                    <a:gd name="connsiteY4" fmla="*/ 2455609 h 2984452"/>
                    <a:gd name="connsiteX5" fmla="*/ 1551387 w 1833310"/>
                    <a:gd name="connsiteY5" fmla="*/ 2684290 h 2984452"/>
                    <a:gd name="connsiteX6" fmla="*/ 1695705 w 1833310"/>
                    <a:gd name="connsiteY6" fmla="*/ 2285504 h 2984452"/>
                    <a:gd name="connsiteX7" fmla="*/ 1833310 w 1833310"/>
                    <a:gd name="connsiteY7" fmla="*/ 2682431 h 2984452"/>
                    <a:gd name="connsiteX8" fmla="*/ 1255721 w 1833310"/>
                    <a:gd name="connsiteY8" fmla="*/ 2984452 h 2984452"/>
                    <a:gd name="connsiteX9" fmla="*/ 669625 w 1833310"/>
                    <a:gd name="connsiteY9" fmla="*/ 1902480 h 2984452"/>
                    <a:gd name="connsiteX10" fmla="*/ 551110 w 1833310"/>
                    <a:gd name="connsiteY10" fmla="*/ 302027 h 2984452"/>
                    <a:gd name="connsiteX11" fmla="*/ 297172 w 1833310"/>
                    <a:gd name="connsiteY11" fmla="*/ 241750 h 2984452"/>
                    <a:gd name="connsiteX12" fmla="*/ 333632 w 1833310"/>
                    <a:gd name="connsiteY12" fmla="*/ 465214 h 2984452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97338 w 1805828"/>
                    <a:gd name="connsiteY11" fmla="*/ 228495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67071 h 2986309"/>
                    <a:gd name="connsiteX1" fmla="*/ 16204 w 1805828"/>
                    <a:gd name="connsiteY1" fmla="*/ 345469 h 2986309"/>
                    <a:gd name="connsiteX2" fmla="*/ 403368 w 1805828"/>
                    <a:gd name="connsiteY2" fmla="*/ 38461 h 2986309"/>
                    <a:gd name="connsiteX3" fmla="*/ 878280 w 1805828"/>
                    <a:gd name="connsiteY3" fmla="*/ 963052 h 2986309"/>
                    <a:gd name="connsiteX4" fmla="*/ 1037111 w 1805828"/>
                    <a:gd name="connsiteY4" fmla="*/ 2457466 h 2986309"/>
                    <a:gd name="connsiteX5" fmla="*/ 1523905 w 1805828"/>
                    <a:gd name="connsiteY5" fmla="*/ 2686147 h 2986309"/>
                    <a:gd name="connsiteX6" fmla="*/ 1668223 w 1805828"/>
                    <a:gd name="connsiteY6" fmla="*/ 2287361 h 2986309"/>
                    <a:gd name="connsiteX7" fmla="*/ 1805828 w 1805828"/>
                    <a:gd name="connsiteY7" fmla="*/ 2684288 h 2986309"/>
                    <a:gd name="connsiteX8" fmla="*/ 1228239 w 1805828"/>
                    <a:gd name="connsiteY8" fmla="*/ 2986309 h 2986309"/>
                    <a:gd name="connsiteX9" fmla="*/ 642143 w 1805828"/>
                    <a:gd name="connsiteY9" fmla="*/ 1904337 h 2986309"/>
                    <a:gd name="connsiteX10" fmla="*/ 671270 w 1805828"/>
                    <a:gd name="connsiteY10" fmla="*/ 673973 h 2986309"/>
                    <a:gd name="connsiteX11" fmla="*/ 297338 w 1805828"/>
                    <a:gd name="connsiteY11" fmla="*/ 239891 h 2986309"/>
                    <a:gd name="connsiteX12" fmla="*/ 306150 w 1805828"/>
                    <a:gd name="connsiteY12" fmla="*/ 467071 h 2986309"/>
                    <a:gd name="connsiteX0" fmla="*/ 235127 w 1820031"/>
                    <a:gd name="connsiteY0" fmla="*/ 501456 h 2986309"/>
                    <a:gd name="connsiteX1" fmla="*/ 30407 w 1820031"/>
                    <a:gd name="connsiteY1" fmla="*/ 345469 h 2986309"/>
                    <a:gd name="connsiteX2" fmla="*/ 417571 w 1820031"/>
                    <a:gd name="connsiteY2" fmla="*/ 38461 h 2986309"/>
                    <a:gd name="connsiteX3" fmla="*/ 892483 w 1820031"/>
                    <a:gd name="connsiteY3" fmla="*/ 963052 h 2986309"/>
                    <a:gd name="connsiteX4" fmla="*/ 1051314 w 1820031"/>
                    <a:gd name="connsiteY4" fmla="*/ 2457466 h 2986309"/>
                    <a:gd name="connsiteX5" fmla="*/ 1538108 w 1820031"/>
                    <a:gd name="connsiteY5" fmla="*/ 2686147 h 2986309"/>
                    <a:gd name="connsiteX6" fmla="*/ 1682426 w 1820031"/>
                    <a:gd name="connsiteY6" fmla="*/ 2287361 h 2986309"/>
                    <a:gd name="connsiteX7" fmla="*/ 1820031 w 1820031"/>
                    <a:gd name="connsiteY7" fmla="*/ 2684288 h 2986309"/>
                    <a:gd name="connsiteX8" fmla="*/ 1242442 w 1820031"/>
                    <a:gd name="connsiteY8" fmla="*/ 2986309 h 2986309"/>
                    <a:gd name="connsiteX9" fmla="*/ 656346 w 1820031"/>
                    <a:gd name="connsiteY9" fmla="*/ 1904337 h 2986309"/>
                    <a:gd name="connsiteX10" fmla="*/ 685473 w 1820031"/>
                    <a:gd name="connsiteY10" fmla="*/ 673973 h 2986309"/>
                    <a:gd name="connsiteX11" fmla="*/ 311541 w 1820031"/>
                    <a:gd name="connsiteY11" fmla="*/ 239891 h 2986309"/>
                    <a:gd name="connsiteX12" fmla="*/ 235127 w 1820031"/>
                    <a:gd name="connsiteY12" fmla="*/ 501456 h 2986309"/>
                    <a:gd name="connsiteX0" fmla="*/ 205892 w 1790796"/>
                    <a:gd name="connsiteY0" fmla="*/ 574184 h 3059037"/>
                    <a:gd name="connsiteX1" fmla="*/ 30408 w 1790796"/>
                    <a:gd name="connsiteY1" fmla="*/ 368652 h 3059037"/>
                    <a:gd name="connsiteX2" fmla="*/ 388336 w 1790796"/>
                    <a:gd name="connsiteY2" fmla="*/ 111189 h 3059037"/>
                    <a:gd name="connsiteX3" fmla="*/ 863248 w 1790796"/>
                    <a:gd name="connsiteY3" fmla="*/ 1035780 h 3059037"/>
                    <a:gd name="connsiteX4" fmla="*/ 1022079 w 1790796"/>
                    <a:gd name="connsiteY4" fmla="*/ 2530194 h 3059037"/>
                    <a:gd name="connsiteX5" fmla="*/ 1508873 w 1790796"/>
                    <a:gd name="connsiteY5" fmla="*/ 2758875 h 3059037"/>
                    <a:gd name="connsiteX6" fmla="*/ 1653191 w 1790796"/>
                    <a:gd name="connsiteY6" fmla="*/ 2360089 h 3059037"/>
                    <a:gd name="connsiteX7" fmla="*/ 1790796 w 1790796"/>
                    <a:gd name="connsiteY7" fmla="*/ 2757016 h 3059037"/>
                    <a:gd name="connsiteX8" fmla="*/ 1213207 w 1790796"/>
                    <a:gd name="connsiteY8" fmla="*/ 3059037 h 3059037"/>
                    <a:gd name="connsiteX9" fmla="*/ 627111 w 1790796"/>
                    <a:gd name="connsiteY9" fmla="*/ 1977065 h 3059037"/>
                    <a:gd name="connsiteX10" fmla="*/ 656238 w 1790796"/>
                    <a:gd name="connsiteY10" fmla="*/ 746701 h 3059037"/>
                    <a:gd name="connsiteX11" fmla="*/ 282306 w 1790796"/>
                    <a:gd name="connsiteY11" fmla="*/ 312619 h 3059037"/>
                    <a:gd name="connsiteX12" fmla="*/ 205892 w 1790796"/>
                    <a:gd name="connsiteY12" fmla="*/ 574184 h 3059037"/>
                    <a:gd name="connsiteX0" fmla="*/ 187657 w 1772561"/>
                    <a:gd name="connsiteY0" fmla="*/ 574184 h 3059037"/>
                    <a:gd name="connsiteX1" fmla="*/ 12173 w 1772561"/>
                    <a:gd name="connsiteY1" fmla="*/ 368652 h 3059037"/>
                    <a:gd name="connsiteX2" fmla="*/ 370101 w 1772561"/>
                    <a:gd name="connsiteY2" fmla="*/ 111189 h 3059037"/>
                    <a:gd name="connsiteX3" fmla="*/ 845013 w 1772561"/>
                    <a:gd name="connsiteY3" fmla="*/ 1035780 h 3059037"/>
                    <a:gd name="connsiteX4" fmla="*/ 1003844 w 1772561"/>
                    <a:gd name="connsiteY4" fmla="*/ 2530194 h 3059037"/>
                    <a:gd name="connsiteX5" fmla="*/ 1490638 w 1772561"/>
                    <a:gd name="connsiteY5" fmla="*/ 2758875 h 3059037"/>
                    <a:gd name="connsiteX6" fmla="*/ 1634956 w 1772561"/>
                    <a:gd name="connsiteY6" fmla="*/ 2360089 h 3059037"/>
                    <a:gd name="connsiteX7" fmla="*/ 1772561 w 1772561"/>
                    <a:gd name="connsiteY7" fmla="*/ 2757016 h 3059037"/>
                    <a:gd name="connsiteX8" fmla="*/ 1194972 w 1772561"/>
                    <a:gd name="connsiteY8" fmla="*/ 3059037 h 3059037"/>
                    <a:gd name="connsiteX9" fmla="*/ 608876 w 1772561"/>
                    <a:gd name="connsiteY9" fmla="*/ 1977065 h 3059037"/>
                    <a:gd name="connsiteX10" fmla="*/ 638003 w 1772561"/>
                    <a:gd name="connsiteY10" fmla="*/ 746701 h 3059037"/>
                    <a:gd name="connsiteX11" fmla="*/ 264071 w 1772561"/>
                    <a:gd name="connsiteY11" fmla="*/ 312619 h 3059037"/>
                    <a:gd name="connsiteX12" fmla="*/ 187657 w 1772561"/>
                    <a:gd name="connsiteY12" fmla="*/ 574184 h 3059037"/>
                    <a:gd name="connsiteX0" fmla="*/ 222631 w 1807535"/>
                    <a:gd name="connsiteY0" fmla="*/ 537744 h 3022597"/>
                    <a:gd name="connsiteX1" fmla="*/ 47147 w 1807535"/>
                    <a:gd name="connsiteY1" fmla="*/ 332212 h 3022597"/>
                    <a:gd name="connsiteX2" fmla="*/ 505515 w 1807535"/>
                    <a:gd name="connsiteY2" fmla="*/ 111187 h 3022597"/>
                    <a:gd name="connsiteX3" fmla="*/ 879987 w 1807535"/>
                    <a:gd name="connsiteY3" fmla="*/ 999340 h 3022597"/>
                    <a:gd name="connsiteX4" fmla="*/ 1038818 w 1807535"/>
                    <a:gd name="connsiteY4" fmla="*/ 2493754 h 3022597"/>
                    <a:gd name="connsiteX5" fmla="*/ 1525612 w 1807535"/>
                    <a:gd name="connsiteY5" fmla="*/ 2722435 h 3022597"/>
                    <a:gd name="connsiteX6" fmla="*/ 1669930 w 1807535"/>
                    <a:gd name="connsiteY6" fmla="*/ 2323649 h 3022597"/>
                    <a:gd name="connsiteX7" fmla="*/ 1807535 w 1807535"/>
                    <a:gd name="connsiteY7" fmla="*/ 2720576 h 3022597"/>
                    <a:gd name="connsiteX8" fmla="*/ 1229946 w 1807535"/>
                    <a:gd name="connsiteY8" fmla="*/ 3022597 h 3022597"/>
                    <a:gd name="connsiteX9" fmla="*/ 643850 w 1807535"/>
                    <a:gd name="connsiteY9" fmla="*/ 1940625 h 3022597"/>
                    <a:gd name="connsiteX10" fmla="*/ 672977 w 1807535"/>
                    <a:gd name="connsiteY10" fmla="*/ 710261 h 3022597"/>
                    <a:gd name="connsiteX11" fmla="*/ 299045 w 1807535"/>
                    <a:gd name="connsiteY11" fmla="*/ 276179 h 3022597"/>
                    <a:gd name="connsiteX12" fmla="*/ 222631 w 1807535"/>
                    <a:gd name="connsiteY12" fmla="*/ 537744 h 3022597"/>
                    <a:gd name="connsiteX0" fmla="*/ 222631 w 1807535"/>
                    <a:gd name="connsiteY0" fmla="*/ 526351 h 3011204"/>
                    <a:gd name="connsiteX1" fmla="*/ 47147 w 1807535"/>
                    <a:gd name="connsiteY1" fmla="*/ 320819 h 3011204"/>
                    <a:gd name="connsiteX2" fmla="*/ 505515 w 1807535"/>
                    <a:gd name="connsiteY2" fmla="*/ 99794 h 3011204"/>
                    <a:gd name="connsiteX3" fmla="*/ 879987 w 1807535"/>
                    <a:gd name="connsiteY3" fmla="*/ 987947 h 3011204"/>
                    <a:gd name="connsiteX4" fmla="*/ 1038818 w 1807535"/>
                    <a:gd name="connsiteY4" fmla="*/ 2482361 h 3011204"/>
                    <a:gd name="connsiteX5" fmla="*/ 1525612 w 1807535"/>
                    <a:gd name="connsiteY5" fmla="*/ 2711042 h 3011204"/>
                    <a:gd name="connsiteX6" fmla="*/ 1669930 w 1807535"/>
                    <a:gd name="connsiteY6" fmla="*/ 2312256 h 3011204"/>
                    <a:gd name="connsiteX7" fmla="*/ 1807535 w 1807535"/>
                    <a:gd name="connsiteY7" fmla="*/ 2709183 h 3011204"/>
                    <a:gd name="connsiteX8" fmla="*/ 1229946 w 1807535"/>
                    <a:gd name="connsiteY8" fmla="*/ 3011204 h 3011204"/>
                    <a:gd name="connsiteX9" fmla="*/ 643850 w 1807535"/>
                    <a:gd name="connsiteY9" fmla="*/ 1929232 h 3011204"/>
                    <a:gd name="connsiteX10" fmla="*/ 672977 w 1807535"/>
                    <a:gd name="connsiteY10" fmla="*/ 698868 h 3011204"/>
                    <a:gd name="connsiteX11" fmla="*/ 299045 w 1807535"/>
                    <a:gd name="connsiteY11" fmla="*/ 264786 h 3011204"/>
                    <a:gd name="connsiteX12" fmla="*/ 222631 w 1807535"/>
                    <a:gd name="connsiteY12" fmla="*/ 526351 h 3011204"/>
                    <a:gd name="connsiteX0" fmla="*/ 222631 w 1807535"/>
                    <a:gd name="connsiteY0" fmla="*/ 572177 h 3057030"/>
                    <a:gd name="connsiteX1" fmla="*/ 47147 w 1807535"/>
                    <a:gd name="connsiteY1" fmla="*/ 366645 h 3057030"/>
                    <a:gd name="connsiteX2" fmla="*/ 505515 w 1807535"/>
                    <a:gd name="connsiteY2" fmla="*/ 145620 h 3057030"/>
                    <a:gd name="connsiteX3" fmla="*/ 879987 w 1807535"/>
                    <a:gd name="connsiteY3" fmla="*/ 1033773 h 3057030"/>
                    <a:gd name="connsiteX4" fmla="*/ 1038818 w 1807535"/>
                    <a:gd name="connsiteY4" fmla="*/ 2528187 h 3057030"/>
                    <a:gd name="connsiteX5" fmla="*/ 1525612 w 1807535"/>
                    <a:gd name="connsiteY5" fmla="*/ 2756868 h 3057030"/>
                    <a:gd name="connsiteX6" fmla="*/ 1669930 w 1807535"/>
                    <a:gd name="connsiteY6" fmla="*/ 2358082 h 3057030"/>
                    <a:gd name="connsiteX7" fmla="*/ 1807535 w 1807535"/>
                    <a:gd name="connsiteY7" fmla="*/ 2755009 h 3057030"/>
                    <a:gd name="connsiteX8" fmla="*/ 1229946 w 1807535"/>
                    <a:gd name="connsiteY8" fmla="*/ 3057030 h 3057030"/>
                    <a:gd name="connsiteX9" fmla="*/ 643850 w 1807535"/>
                    <a:gd name="connsiteY9" fmla="*/ 1975058 h 3057030"/>
                    <a:gd name="connsiteX10" fmla="*/ 672977 w 1807535"/>
                    <a:gd name="connsiteY10" fmla="*/ 744694 h 3057030"/>
                    <a:gd name="connsiteX11" fmla="*/ 299045 w 1807535"/>
                    <a:gd name="connsiteY11" fmla="*/ 310612 h 3057030"/>
                    <a:gd name="connsiteX12" fmla="*/ 222631 w 1807535"/>
                    <a:gd name="connsiteY12" fmla="*/ 572177 h 3057030"/>
                    <a:gd name="connsiteX0" fmla="*/ 222631 w 1807535"/>
                    <a:gd name="connsiteY0" fmla="*/ 589393 h 3074246"/>
                    <a:gd name="connsiteX1" fmla="*/ 47147 w 1807535"/>
                    <a:gd name="connsiteY1" fmla="*/ 383861 h 3074246"/>
                    <a:gd name="connsiteX2" fmla="*/ 505515 w 1807535"/>
                    <a:gd name="connsiteY2" fmla="*/ 162836 h 3074246"/>
                    <a:gd name="connsiteX3" fmla="*/ 879987 w 1807535"/>
                    <a:gd name="connsiteY3" fmla="*/ 1050989 h 3074246"/>
                    <a:gd name="connsiteX4" fmla="*/ 1038818 w 1807535"/>
                    <a:gd name="connsiteY4" fmla="*/ 2545403 h 3074246"/>
                    <a:gd name="connsiteX5" fmla="*/ 1525612 w 1807535"/>
                    <a:gd name="connsiteY5" fmla="*/ 2774084 h 3074246"/>
                    <a:gd name="connsiteX6" fmla="*/ 1669930 w 1807535"/>
                    <a:gd name="connsiteY6" fmla="*/ 2375298 h 3074246"/>
                    <a:gd name="connsiteX7" fmla="*/ 1807535 w 1807535"/>
                    <a:gd name="connsiteY7" fmla="*/ 2772225 h 3074246"/>
                    <a:gd name="connsiteX8" fmla="*/ 1229946 w 1807535"/>
                    <a:gd name="connsiteY8" fmla="*/ 3074246 h 3074246"/>
                    <a:gd name="connsiteX9" fmla="*/ 643850 w 1807535"/>
                    <a:gd name="connsiteY9" fmla="*/ 1992274 h 3074246"/>
                    <a:gd name="connsiteX10" fmla="*/ 672977 w 1807535"/>
                    <a:gd name="connsiteY10" fmla="*/ 761910 h 3074246"/>
                    <a:gd name="connsiteX11" fmla="*/ 299045 w 1807535"/>
                    <a:gd name="connsiteY11" fmla="*/ 327828 h 3074246"/>
                    <a:gd name="connsiteX12" fmla="*/ 222631 w 1807535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40923 h 3025776"/>
                    <a:gd name="connsiteX1" fmla="*/ 9058 w 1769446"/>
                    <a:gd name="connsiteY1" fmla="*/ 335391 h 3025776"/>
                    <a:gd name="connsiteX2" fmla="*/ 467426 w 1769446"/>
                    <a:gd name="connsiteY2" fmla="*/ 114366 h 3025776"/>
                    <a:gd name="connsiteX3" fmla="*/ 887486 w 1769446"/>
                    <a:gd name="connsiteY3" fmla="*/ 1021595 h 3025776"/>
                    <a:gd name="connsiteX4" fmla="*/ 1000729 w 1769446"/>
                    <a:gd name="connsiteY4" fmla="*/ 2496933 h 3025776"/>
                    <a:gd name="connsiteX5" fmla="*/ 1487523 w 1769446"/>
                    <a:gd name="connsiteY5" fmla="*/ 2725614 h 3025776"/>
                    <a:gd name="connsiteX6" fmla="*/ 1631841 w 1769446"/>
                    <a:gd name="connsiteY6" fmla="*/ 2326828 h 3025776"/>
                    <a:gd name="connsiteX7" fmla="*/ 1769446 w 1769446"/>
                    <a:gd name="connsiteY7" fmla="*/ 2723755 h 3025776"/>
                    <a:gd name="connsiteX8" fmla="*/ 1191857 w 1769446"/>
                    <a:gd name="connsiteY8" fmla="*/ 3025776 h 3025776"/>
                    <a:gd name="connsiteX9" fmla="*/ 605761 w 1769446"/>
                    <a:gd name="connsiteY9" fmla="*/ 1943804 h 3025776"/>
                    <a:gd name="connsiteX10" fmla="*/ 634888 w 1769446"/>
                    <a:gd name="connsiteY10" fmla="*/ 713440 h 3025776"/>
                    <a:gd name="connsiteX11" fmla="*/ 260956 w 1769446"/>
                    <a:gd name="connsiteY11" fmla="*/ 279358 h 3025776"/>
                    <a:gd name="connsiteX12" fmla="*/ 184542 w 1769446"/>
                    <a:gd name="connsiteY12" fmla="*/ 540923 h 3025776"/>
                    <a:gd name="connsiteX0" fmla="*/ 184542 w 1769446"/>
                    <a:gd name="connsiteY0" fmla="*/ 501456 h 2986309"/>
                    <a:gd name="connsiteX1" fmla="*/ 9058 w 1769446"/>
                    <a:gd name="connsiteY1" fmla="*/ 295924 h 2986309"/>
                    <a:gd name="connsiteX2" fmla="*/ 467426 w 1769446"/>
                    <a:gd name="connsiteY2" fmla="*/ 74899 h 2986309"/>
                    <a:gd name="connsiteX3" fmla="*/ 887486 w 1769446"/>
                    <a:gd name="connsiteY3" fmla="*/ 982128 h 2986309"/>
                    <a:gd name="connsiteX4" fmla="*/ 1000729 w 1769446"/>
                    <a:gd name="connsiteY4" fmla="*/ 2457466 h 2986309"/>
                    <a:gd name="connsiteX5" fmla="*/ 1487523 w 1769446"/>
                    <a:gd name="connsiteY5" fmla="*/ 2686147 h 2986309"/>
                    <a:gd name="connsiteX6" fmla="*/ 1631841 w 1769446"/>
                    <a:gd name="connsiteY6" fmla="*/ 2287361 h 2986309"/>
                    <a:gd name="connsiteX7" fmla="*/ 1769446 w 1769446"/>
                    <a:gd name="connsiteY7" fmla="*/ 2684288 h 2986309"/>
                    <a:gd name="connsiteX8" fmla="*/ 1191857 w 1769446"/>
                    <a:gd name="connsiteY8" fmla="*/ 2986309 h 2986309"/>
                    <a:gd name="connsiteX9" fmla="*/ 605761 w 1769446"/>
                    <a:gd name="connsiteY9" fmla="*/ 1904337 h 2986309"/>
                    <a:gd name="connsiteX10" fmla="*/ 634888 w 1769446"/>
                    <a:gd name="connsiteY10" fmla="*/ 673973 h 2986309"/>
                    <a:gd name="connsiteX11" fmla="*/ 260956 w 1769446"/>
                    <a:gd name="connsiteY11" fmla="*/ 239891 h 2986309"/>
                    <a:gd name="connsiteX12" fmla="*/ 184542 w 1769446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04091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95268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019624"/>
                    <a:gd name="connsiteX1" fmla="*/ 21292 w 1781680"/>
                    <a:gd name="connsiteY1" fmla="*/ 295924 h 3019624"/>
                    <a:gd name="connsiteX2" fmla="*/ 479660 w 1781680"/>
                    <a:gd name="connsiteY2" fmla="*/ 74899 h 3019624"/>
                    <a:gd name="connsiteX3" fmla="*/ 899720 w 1781680"/>
                    <a:gd name="connsiteY3" fmla="*/ 982128 h 3019624"/>
                    <a:gd name="connsiteX4" fmla="*/ 1012963 w 1781680"/>
                    <a:gd name="connsiteY4" fmla="*/ 2457466 h 3019624"/>
                    <a:gd name="connsiteX5" fmla="*/ 1499757 w 1781680"/>
                    <a:gd name="connsiteY5" fmla="*/ 2686147 h 3019624"/>
                    <a:gd name="connsiteX6" fmla="*/ 1644075 w 1781680"/>
                    <a:gd name="connsiteY6" fmla="*/ 2287361 h 3019624"/>
                    <a:gd name="connsiteX7" fmla="*/ 1781680 w 1781680"/>
                    <a:gd name="connsiteY7" fmla="*/ 2684288 h 3019624"/>
                    <a:gd name="connsiteX8" fmla="*/ 1295268 w 1781680"/>
                    <a:gd name="connsiteY8" fmla="*/ 2986309 h 3019624"/>
                    <a:gd name="connsiteX9" fmla="*/ 617995 w 1781680"/>
                    <a:gd name="connsiteY9" fmla="*/ 1904337 h 3019624"/>
                    <a:gd name="connsiteX10" fmla="*/ 647122 w 1781680"/>
                    <a:gd name="connsiteY10" fmla="*/ 673973 h 3019624"/>
                    <a:gd name="connsiteX11" fmla="*/ 273190 w 1781680"/>
                    <a:gd name="connsiteY11" fmla="*/ 239891 h 3019624"/>
                    <a:gd name="connsiteX12" fmla="*/ 196776 w 1781680"/>
                    <a:gd name="connsiteY12" fmla="*/ 501456 h 3019624"/>
                    <a:gd name="connsiteX0" fmla="*/ 196776 w 1833849"/>
                    <a:gd name="connsiteY0" fmla="*/ 501456 h 3019624"/>
                    <a:gd name="connsiteX1" fmla="*/ 21292 w 1833849"/>
                    <a:gd name="connsiteY1" fmla="*/ 295924 h 3019624"/>
                    <a:gd name="connsiteX2" fmla="*/ 479660 w 1833849"/>
                    <a:gd name="connsiteY2" fmla="*/ 74899 h 3019624"/>
                    <a:gd name="connsiteX3" fmla="*/ 899720 w 1833849"/>
                    <a:gd name="connsiteY3" fmla="*/ 982128 h 3019624"/>
                    <a:gd name="connsiteX4" fmla="*/ 1012963 w 1833849"/>
                    <a:gd name="connsiteY4" fmla="*/ 2457466 h 3019624"/>
                    <a:gd name="connsiteX5" fmla="*/ 1499757 w 1833849"/>
                    <a:gd name="connsiteY5" fmla="*/ 2686147 h 3019624"/>
                    <a:gd name="connsiteX6" fmla="*/ 1644075 w 1833849"/>
                    <a:gd name="connsiteY6" fmla="*/ 2287361 h 3019624"/>
                    <a:gd name="connsiteX7" fmla="*/ 1781680 w 1833849"/>
                    <a:gd name="connsiteY7" fmla="*/ 2684288 h 3019624"/>
                    <a:gd name="connsiteX8" fmla="*/ 1295268 w 1833849"/>
                    <a:gd name="connsiteY8" fmla="*/ 2986309 h 3019624"/>
                    <a:gd name="connsiteX9" fmla="*/ 617995 w 1833849"/>
                    <a:gd name="connsiteY9" fmla="*/ 1904337 h 3019624"/>
                    <a:gd name="connsiteX10" fmla="*/ 647122 w 1833849"/>
                    <a:gd name="connsiteY10" fmla="*/ 673973 h 3019624"/>
                    <a:gd name="connsiteX11" fmla="*/ 273190 w 1833849"/>
                    <a:gd name="connsiteY11" fmla="*/ 239891 h 3019624"/>
                    <a:gd name="connsiteX12" fmla="*/ 196776 w 1833849"/>
                    <a:gd name="connsiteY12" fmla="*/ 501456 h 3019624"/>
                    <a:gd name="connsiteX0" fmla="*/ 196776 w 1843582"/>
                    <a:gd name="connsiteY0" fmla="*/ 501456 h 3019624"/>
                    <a:gd name="connsiteX1" fmla="*/ 21292 w 1843582"/>
                    <a:gd name="connsiteY1" fmla="*/ 295924 h 3019624"/>
                    <a:gd name="connsiteX2" fmla="*/ 479660 w 1843582"/>
                    <a:gd name="connsiteY2" fmla="*/ 74899 h 3019624"/>
                    <a:gd name="connsiteX3" fmla="*/ 899720 w 1843582"/>
                    <a:gd name="connsiteY3" fmla="*/ 982128 h 3019624"/>
                    <a:gd name="connsiteX4" fmla="*/ 1012963 w 1843582"/>
                    <a:gd name="connsiteY4" fmla="*/ 2457466 h 3019624"/>
                    <a:gd name="connsiteX5" fmla="*/ 1499757 w 1843582"/>
                    <a:gd name="connsiteY5" fmla="*/ 2686147 h 3019624"/>
                    <a:gd name="connsiteX6" fmla="*/ 1644075 w 1843582"/>
                    <a:gd name="connsiteY6" fmla="*/ 2287361 h 3019624"/>
                    <a:gd name="connsiteX7" fmla="*/ 1781680 w 1843582"/>
                    <a:gd name="connsiteY7" fmla="*/ 2684288 h 3019624"/>
                    <a:gd name="connsiteX8" fmla="*/ 1295268 w 1843582"/>
                    <a:gd name="connsiteY8" fmla="*/ 2986309 h 3019624"/>
                    <a:gd name="connsiteX9" fmla="*/ 617995 w 1843582"/>
                    <a:gd name="connsiteY9" fmla="*/ 1904337 h 3019624"/>
                    <a:gd name="connsiteX10" fmla="*/ 647122 w 1843582"/>
                    <a:gd name="connsiteY10" fmla="*/ 673973 h 3019624"/>
                    <a:gd name="connsiteX11" fmla="*/ 273190 w 1843582"/>
                    <a:gd name="connsiteY11" fmla="*/ 239891 h 3019624"/>
                    <a:gd name="connsiteX12" fmla="*/ 196776 w 1843582"/>
                    <a:gd name="connsiteY12" fmla="*/ 501456 h 3019624"/>
                    <a:gd name="connsiteX0" fmla="*/ 196776 w 1832218"/>
                    <a:gd name="connsiteY0" fmla="*/ 501456 h 3019624"/>
                    <a:gd name="connsiteX1" fmla="*/ 21292 w 1832218"/>
                    <a:gd name="connsiteY1" fmla="*/ 295924 h 3019624"/>
                    <a:gd name="connsiteX2" fmla="*/ 479660 w 1832218"/>
                    <a:gd name="connsiteY2" fmla="*/ 74899 h 3019624"/>
                    <a:gd name="connsiteX3" fmla="*/ 899720 w 1832218"/>
                    <a:gd name="connsiteY3" fmla="*/ 982128 h 3019624"/>
                    <a:gd name="connsiteX4" fmla="*/ 1012963 w 1832218"/>
                    <a:gd name="connsiteY4" fmla="*/ 2457466 h 3019624"/>
                    <a:gd name="connsiteX5" fmla="*/ 1499757 w 1832218"/>
                    <a:gd name="connsiteY5" fmla="*/ 2686147 h 3019624"/>
                    <a:gd name="connsiteX6" fmla="*/ 1598489 w 1832218"/>
                    <a:gd name="connsiteY6" fmla="*/ 2325510 h 3019624"/>
                    <a:gd name="connsiteX7" fmla="*/ 1781680 w 1832218"/>
                    <a:gd name="connsiteY7" fmla="*/ 2684288 h 3019624"/>
                    <a:gd name="connsiteX8" fmla="*/ 1295268 w 1832218"/>
                    <a:gd name="connsiteY8" fmla="*/ 2986309 h 3019624"/>
                    <a:gd name="connsiteX9" fmla="*/ 617995 w 1832218"/>
                    <a:gd name="connsiteY9" fmla="*/ 1904337 h 3019624"/>
                    <a:gd name="connsiteX10" fmla="*/ 647122 w 1832218"/>
                    <a:gd name="connsiteY10" fmla="*/ 673973 h 3019624"/>
                    <a:gd name="connsiteX11" fmla="*/ 273190 w 1832218"/>
                    <a:gd name="connsiteY11" fmla="*/ 239891 h 3019624"/>
                    <a:gd name="connsiteX12" fmla="*/ 196776 w 1832218"/>
                    <a:gd name="connsiteY12" fmla="*/ 501456 h 3019624"/>
                    <a:gd name="connsiteX0" fmla="*/ 196776 w 1832218"/>
                    <a:gd name="connsiteY0" fmla="*/ 501456 h 3050612"/>
                    <a:gd name="connsiteX1" fmla="*/ 21292 w 1832218"/>
                    <a:gd name="connsiteY1" fmla="*/ 295924 h 3050612"/>
                    <a:gd name="connsiteX2" fmla="*/ 479660 w 1832218"/>
                    <a:gd name="connsiteY2" fmla="*/ 74899 h 3050612"/>
                    <a:gd name="connsiteX3" fmla="*/ 899720 w 1832218"/>
                    <a:gd name="connsiteY3" fmla="*/ 982128 h 3050612"/>
                    <a:gd name="connsiteX4" fmla="*/ 1012963 w 1832218"/>
                    <a:gd name="connsiteY4" fmla="*/ 2457466 h 3050612"/>
                    <a:gd name="connsiteX5" fmla="*/ 1499757 w 1832218"/>
                    <a:gd name="connsiteY5" fmla="*/ 2686147 h 3050612"/>
                    <a:gd name="connsiteX6" fmla="*/ 1598489 w 1832218"/>
                    <a:gd name="connsiteY6" fmla="*/ 2325510 h 3050612"/>
                    <a:gd name="connsiteX7" fmla="*/ 1781680 w 1832218"/>
                    <a:gd name="connsiteY7" fmla="*/ 2684288 h 3050612"/>
                    <a:gd name="connsiteX8" fmla="*/ 1295268 w 1832218"/>
                    <a:gd name="connsiteY8" fmla="*/ 2986309 h 3050612"/>
                    <a:gd name="connsiteX9" fmla="*/ 617995 w 1832218"/>
                    <a:gd name="connsiteY9" fmla="*/ 1904337 h 3050612"/>
                    <a:gd name="connsiteX10" fmla="*/ 647122 w 1832218"/>
                    <a:gd name="connsiteY10" fmla="*/ 673973 h 3050612"/>
                    <a:gd name="connsiteX11" fmla="*/ 273190 w 1832218"/>
                    <a:gd name="connsiteY11" fmla="*/ 239891 h 3050612"/>
                    <a:gd name="connsiteX12" fmla="*/ 196776 w 1832218"/>
                    <a:gd name="connsiteY12" fmla="*/ 501456 h 3050612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99656 w 1832218"/>
                    <a:gd name="connsiteY2" fmla="*/ 57680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23552 w 1832218"/>
                    <a:gd name="connsiteY3" fmla="*/ 420107 h 3086367"/>
                    <a:gd name="connsiteX4" fmla="*/ 899720 w 1832218"/>
                    <a:gd name="connsiteY4" fmla="*/ 1008344 h 3086367"/>
                    <a:gd name="connsiteX5" fmla="*/ 1012963 w 1832218"/>
                    <a:gd name="connsiteY5" fmla="*/ 2483682 h 3086367"/>
                    <a:gd name="connsiteX6" fmla="*/ 1517993 w 1832218"/>
                    <a:gd name="connsiteY6" fmla="*/ 2721903 h 3086367"/>
                    <a:gd name="connsiteX7" fmla="*/ 1598489 w 1832218"/>
                    <a:gd name="connsiteY7" fmla="*/ 2351726 h 3086367"/>
                    <a:gd name="connsiteX8" fmla="*/ 1781680 w 1832218"/>
                    <a:gd name="connsiteY8" fmla="*/ 2710504 h 3086367"/>
                    <a:gd name="connsiteX9" fmla="*/ 1295268 w 1832218"/>
                    <a:gd name="connsiteY9" fmla="*/ 3012525 h 3086367"/>
                    <a:gd name="connsiteX10" fmla="*/ 617995 w 1832218"/>
                    <a:gd name="connsiteY10" fmla="*/ 193055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23552 w 1832218"/>
                    <a:gd name="connsiteY3" fmla="*/ 420107 h 3086367"/>
                    <a:gd name="connsiteX4" fmla="*/ 899720 w 1832218"/>
                    <a:gd name="connsiteY4" fmla="*/ 1008344 h 3086367"/>
                    <a:gd name="connsiteX5" fmla="*/ 1012963 w 1832218"/>
                    <a:gd name="connsiteY5" fmla="*/ 2483682 h 3086367"/>
                    <a:gd name="connsiteX6" fmla="*/ 1517993 w 1832218"/>
                    <a:gd name="connsiteY6" fmla="*/ 2721903 h 3086367"/>
                    <a:gd name="connsiteX7" fmla="*/ 1598489 w 1832218"/>
                    <a:gd name="connsiteY7" fmla="*/ 2351726 h 3086367"/>
                    <a:gd name="connsiteX8" fmla="*/ 1781680 w 1832218"/>
                    <a:gd name="connsiteY8" fmla="*/ 2710504 h 3086367"/>
                    <a:gd name="connsiteX9" fmla="*/ 1295268 w 1832218"/>
                    <a:gd name="connsiteY9" fmla="*/ 3012525 h 3086367"/>
                    <a:gd name="connsiteX10" fmla="*/ 617995 w 1832218"/>
                    <a:gd name="connsiteY10" fmla="*/ 193055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32218" h="3086367">
                      <a:moveTo>
                        <a:pt x="196776" y="527672"/>
                      </a:moveTo>
                      <a:cubicBezTo>
                        <a:pt x="99794" y="531238"/>
                        <a:pt x="30350" y="433239"/>
                        <a:pt x="21292" y="322140"/>
                      </a:cubicBezTo>
                      <a:cubicBezTo>
                        <a:pt x="0" y="85199"/>
                        <a:pt x="243896" y="0"/>
                        <a:pt x="472302" y="55286"/>
                      </a:cubicBezTo>
                      <a:cubicBezTo>
                        <a:pt x="594710" y="83880"/>
                        <a:pt x="752316" y="261264"/>
                        <a:pt x="823552" y="420107"/>
                      </a:cubicBezTo>
                      <a:cubicBezTo>
                        <a:pt x="894788" y="578950"/>
                        <a:pt x="868152" y="664415"/>
                        <a:pt x="899720" y="1008344"/>
                      </a:cubicBezTo>
                      <a:cubicBezTo>
                        <a:pt x="1116465" y="1648436"/>
                        <a:pt x="909918" y="2198089"/>
                        <a:pt x="1012963" y="2483682"/>
                      </a:cubicBezTo>
                      <a:cubicBezTo>
                        <a:pt x="1116008" y="2769275"/>
                        <a:pt x="1464418" y="3086368"/>
                        <a:pt x="1517993" y="2721903"/>
                      </a:cubicBezTo>
                      <a:cubicBezTo>
                        <a:pt x="1277932" y="2533731"/>
                        <a:pt x="1452471" y="2368815"/>
                        <a:pt x="1598489" y="2351726"/>
                      </a:cubicBezTo>
                      <a:cubicBezTo>
                        <a:pt x="1780977" y="2334638"/>
                        <a:pt x="1832217" y="2600371"/>
                        <a:pt x="1781680" y="2710504"/>
                      </a:cubicBezTo>
                      <a:cubicBezTo>
                        <a:pt x="1671334" y="2938289"/>
                        <a:pt x="1488954" y="2979210"/>
                        <a:pt x="1295268" y="3012525"/>
                      </a:cubicBezTo>
                      <a:cubicBezTo>
                        <a:pt x="1101582" y="3045840"/>
                        <a:pt x="594480" y="2709213"/>
                        <a:pt x="617995" y="1930553"/>
                      </a:cubicBezTo>
                      <a:cubicBezTo>
                        <a:pt x="627704" y="1520432"/>
                        <a:pt x="704590" y="977597"/>
                        <a:pt x="647122" y="700189"/>
                      </a:cubicBezTo>
                      <a:cubicBezTo>
                        <a:pt x="589655" y="422781"/>
                        <a:pt x="428810" y="26216"/>
                        <a:pt x="273190" y="266107"/>
                      </a:cubicBezTo>
                      <a:cubicBezTo>
                        <a:pt x="453701" y="389623"/>
                        <a:pt x="293758" y="524106"/>
                        <a:pt x="196776" y="52767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82" name="Freeform 81"/>
                <p:cNvSpPr/>
                <p:nvPr/>
              </p:nvSpPr>
              <p:spPr bwMode="gray">
                <a:xfrm flipH="1">
                  <a:off x="3754070" y="4346723"/>
                  <a:ext cx="373502" cy="615802"/>
                </a:xfrm>
                <a:custGeom>
                  <a:avLst/>
                  <a:gdLst>
                    <a:gd name="connsiteX0" fmla="*/ 209550 w 1695450"/>
                    <a:gd name="connsiteY0" fmla="*/ 438150 h 2971800"/>
                    <a:gd name="connsiteX1" fmla="*/ 19050 w 1695450"/>
                    <a:gd name="connsiteY1" fmla="*/ 485775 h 2971800"/>
                    <a:gd name="connsiteX2" fmla="*/ 0 w 1695450"/>
                    <a:gd name="connsiteY2" fmla="*/ 276225 h 2971800"/>
                    <a:gd name="connsiteX3" fmla="*/ 504825 w 1695450"/>
                    <a:gd name="connsiteY3" fmla="*/ 0 h 2971800"/>
                    <a:gd name="connsiteX4" fmla="*/ 1057275 w 1695450"/>
                    <a:gd name="connsiteY4" fmla="*/ 314325 h 2971800"/>
                    <a:gd name="connsiteX5" fmla="*/ 485775 w 1695450"/>
                    <a:gd name="connsiteY5" fmla="*/ 1924050 h 2971800"/>
                    <a:gd name="connsiteX6" fmla="*/ 1000125 w 1695450"/>
                    <a:gd name="connsiteY6" fmla="*/ 2686050 h 2971800"/>
                    <a:gd name="connsiteX7" fmla="*/ 1571625 w 1695450"/>
                    <a:gd name="connsiteY7" fmla="*/ 2143125 h 2971800"/>
                    <a:gd name="connsiteX8" fmla="*/ 1695450 w 1695450"/>
                    <a:gd name="connsiteY8" fmla="*/ 2352675 h 2971800"/>
                    <a:gd name="connsiteX9" fmla="*/ 952500 w 1695450"/>
                    <a:gd name="connsiteY9" fmla="*/ 2971800 h 2971800"/>
                    <a:gd name="connsiteX10" fmla="*/ 228600 w 1695450"/>
                    <a:gd name="connsiteY10" fmla="*/ 1990725 h 2971800"/>
                    <a:gd name="connsiteX11" fmla="*/ 771525 w 1695450"/>
                    <a:gd name="connsiteY11" fmla="*/ 419100 h 2971800"/>
                    <a:gd name="connsiteX12" fmla="*/ 476250 w 1695450"/>
                    <a:gd name="connsiteY12" fmla="*/ 171450 h 2971800"/>
                    <a:gd name="connsiteX13" fmla="*/ 209550 w 1695450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585221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625939 w 1775846"/>
                    <a:gd name="connsiteY10" fmla="*/ 1875416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57388"/>
                    <a:gd name="connsiteX1" fmla="*/ 99446 w 1775846"/>
                    <a:gd name="connsiteY1" fmla="*/ 485775 h 2957388"/>
                    <a:gd name="connsiteX2" fmla="*/ 0 w 1775846"/>
                    <a:gd name="connsiteY2" fmla="*/ 316548 h 2957388"/>
                    <a:gd name="connsiteX3" fmla="*/ 295840 w 1775846"/>
                    <a:gd name="connsiteY3" fmla="*/ 0 h 2957388"/>
                    <a:gd name="connsiteX4" fmla="*/ 1137671 w 1775846"/>
                    <a:gd name="connsiteY4" fmla="*/ 314325 h 2957388"/>
                    <a:gd name="connsiteX5" fmla="*/ 910668 w 1775846"/>
                    <a:gd name="connsiteY5" fmla="*/ 1808740 h 2957388"/>
                    <a:gd name="connsiteX6" fmla="*/ 1080521 w 1775846"/>
                    <a:gd name="connsiteY6" fmla="*/ 2686050 h 2957388"/>
                    <a:gd name="connsiteX7" fmla="*/ 1652021 w 1775846"/>
                    <a:gd name="connsiteY7" fmla="*/ 2143125 h 2957388"/>
                    <a:gd name="connsiteX8" fmla="*/ 1775846 w 1775846"/>
                    <a:gd name="connsiteY8" fmla="*/ 2352675 h 2957388"/>
                    <a:gd name="connsiteX9" fmla="*/ 1212035 w 1775846"/>
                    <a:gd name="connsiteY9" fmla="*/ 2957388 h 2957388"/>
                    <a:gd name="connsiteX10" fmla="*/ 625939 w 1775846"/>
                    <a:gd name="connsiteY10" fmla="*/ 1875416 h 2957388"/>
                    <a:gd name="connsiteX11" fmla="*/ 507424 w 1775846"/>
                    <a:gd name="connsiteY11" fmla="*/ 274963 h 2957388"/>
                    <a:gd name="connsiteX12" fmla="*/ 253486 w 1775846"/>
                    <a:gd name="connsiteY12" fmla="*/ 214686 h 2957388"/>
                    <a:gd name="connsiteX13" fmla="*/ 289946 w 1775846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21 w 1789624"/>
                    <a:gd name="connsiteY7" fmla="*/ 2143125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1020907 w 1789624"/>
                    <a:gd name="connsiteY5" fmla="*/ 2428545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307833 w 1807511"/>
                    <a:gd name="connsiteY0" fmla="*/ 465214 h 2984452"/>
                    <a:gd name="connsiteX1" fmla="*/ 117333 w 1807511"/>
                    <a:gd name="connsiteY1" fmla="*/ 512839 h 2984452"/>
                    <a:gd name="connsiteX2" fmla="*/ 17887 w 1807511"/>
                    <a:gd name="connsiteY2" fmla="*/ 343612 h 2984452"/>
                    <a:gd name="connsiteX3" fmla="*/ 313727 w 1807511"/>
                    <a:gd name="connsiteY3" fmla="*/ 27064 h 2984452"/>
                    <a:gd name="connsiteX4" fmla="*/ 879963 w 1807511"/>
                    <a:gd name="connsiteY4" fmla="*/ 961195 h 2984452"/>
                    <a:gd name="connsiteX5" fmla="*/ 1038794 w 1807511"/>
                    <a:gd name="connsiteY5" fmla="*/ 2455609 h 2984452"/>
                    <a:gd name="connsiteX6" fmla="*/ 1525588 w 1807511"/>
                    <a:gd name="connsiteY6" fmla="*/ 2684290 h 2984452"/>
                    <a:gd name="connsiteX7" fmla="*/ 1669906 w 1807511"/>
                    <a:gd name="connsiteY7" fmla="*/ 2285504 h 2984452"/>
                    <a:gd name="connsiteX8" fmla="*/ 1807511 w 1807511"/>
                    <a:gd name="connsiteY8" fmla="*/ 2682431 h 2984452"/>
                    <a:gd name="connsiteX9" fmla="*/ 1229922 w 1807511"/>
                    <a:gd name="connsiteY9" fmla="*/ 2984452 h 2984452"/>
                    <a:gd name="connsiteX10" fmla="*/ 643826 w 1807511"/>
                    <a:gd name="connsiteY10" fmla="*/ 1902480 h 2984452"/>
                    <a:gd name="connsiteX11" fmla="*/ 525311 w 1807511"/>
                    <a:gd name="connsiteY11" fmla="*/ 302027 h 2984452"/>
                    <a:gd name="connsiteX12" fmla="*/ 271373 w 1807511"/>
                    <a:gd name="connsiteY12" fmla="*/ 241750 h 2984452"/>
                    <a:gd name="connsiteX13" fmla="*/ 307833 w 1807511"/>
                    <a:gd name="connsiteY13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33632 w 1833310"/>
                    <a:gd name="connsiteY0" fmla="*/ 465214 h 2984452"/>
                    <a:gd name="connsiteX1" fmla="*/ 43686 w 1833310"/>
                    <a:gd name="connsiteY1" fmla="*/ 343612 h 2984452"/>
                    <a:gd name="connsiteX2" fmla="*/ 339526 w 1833310"/>
                    <a:gd name="connsiteY2" fmla="*/ 27064 h 2984452"/>
                    <a:gd name="connsiteX3" fmla="*/ 905762 w 1833310"/>
                    <a:gd name="connsiteY3" fmla="*/ 961195 h 2984452"/>
                    <a:gd name="connsiteX4" fmla="*/ 1064593 w 1833310"/>
                    <a:gd name="connsiteY4" fmla="*/ 2455609 h 2984452"/>
                    <a:gd name="connsiteX5" fmla="*/ 1551387 w 1833310"/>
                    <a:gd name="connsiteY5" fmla="*/ 2684290 h 2984452"/>
                    <a:gd name="connsiteX6" fmla="*/ 1695705 w 1833310"/>
                    <a:gd name="connsiteY6" fmla="*/ 2285504 h 2984452"/>
                    <a:gd name="connsiteX7" fmla="*/ 1833310 w 1833310"/>
                    <a:gd name="connsiteY7" fmla="*/ 2682431 h 2984452"/>
                    <a:gd name="connsiteX8" fmla="*/ 1255721 w 1833310"/>
                    <a:gd name="connsiteY8" fmla="*/ 2984452 h 2984452"/>
                    <a:gd name="connsiteX9" fmla="*/ 669625 w 1833310"/>
                    <a:gd name="connsiteY9" fmla="*/ 1902480 h 2984452"/>
                    <a:gd name="connsiteX10" fmla="*/ 551110 w 1833310"/>
                    <a:gd name="connsiteY10" fmla="*/ 302027 h 2984452"/>
                    <a:gd name="connsiteX11" fmla="*/ 297172 w 1833310"/>
                    <a:gd name="connsiteY11" fmla="*/ 241750 h 2984452"/>
                    <a:gd name="connsiteX12" fmla="*/ 333632 w 1833310"/>
                    <a:gd name="connsiteY12" fmla="*/ 465214 h 2984452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97338 w 1805828"/>
                    <a:gd name="connsiteY11" fmla="*/ 228495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67071 h 2986309"/>
                    <a:gd name="connsiteX1" fmla="*/ 16204 w 1805828"/>
                    <a:gd name="connsiteY1" fmla="*/ 345469 h 2986309"/>
                    <a:gd name="connsiteX2" fmla="*/ 403368 w 1805828"/>
                    <a:gd name="connsiteY2" fmla="*/ 38461 h 2986309"/>
                    <a:gd name="connsiteX3" fmla="*/ 878280 w 1805828"/>
                    <a:gd name="connsiteY3" fmla="*/ 963052 h 2986309"/>
                    <a:gd name="connsiteX4" fmla="*/ 1037111 w 1805828"/>
                    <a:gd name="connsiteY4" fmla="*/ 2457466 h 2986309"/>
                    <a:gd name="connsiteX5" fmla="*/ 1523905 w 1805828"/>
                    <a:gd name="connsiteY5" fmla="*/ 2686147 h 2986309"/>
                    <a:gd name="connsiteX6" fmla="*/ 1668223 w 1805828"/>
                    <a:gd name="connsiteY6" fmla="*/ 2287361 h 2986309"/>
                    <a:gd name="connsiteX7" fmla="*/ 1805828 w 1805828"/>
                    <a:gd name="connsiteY7" fmla="*/ 2684288 h 2986309"/>
                    <a:gd name="connsiteX8" fmla="*/ 1228239 w 1805828"/>
                    <a:gd name="connsiteY8" fmla="*/ 2986309 h 2986309"/>
                    <a:gd name="connsiteX9" fmla="*/ 642143 w 1805828"/>
                    <a:gd name="connsiteY9" fmla="*/ 1904337 h 2986309"/>
                    <a:gd name="connsiteX10" fmla="*/ 671270 w 1805828"/>
                    <a:gd name="connsiteY10" fmla="*/ 673973 h 2986309"/>
                    <a:gd name="connsiteX11" fmla="*/ 297338 w 1805828"/>
                    <a:gd name="connsiteY11" fmla="*/ 239891 h 2986309"/>
                    <a:gd name="connsiteX12" fmla="*/ 306150 w 1805828"/>
                    <a:gd name="connsiteY12" fmla="*/ 467071 h 2986309"/>
                    <a:gd name="connsiteX0" fmla="*/ 235127 w 1820031"/>
                    <a:gd name="connsiteY0" fmla="*/ 501456 h 2986309"/>
                    <a:gd name="connsiteX1" fmla="*/ 30407 w 1820031"/>
                    <a:gd name="connsiteY1" fmla="*/ 345469 h 2986309"/>
                    <a:gd name="connsiteX2" fmla="*/ 417571 w 1820031"/>
                    <a:gd name="connsiteY2" fmla="*/ 38461 h 2986309"/>
                    <a:gd name="connsiteX3" fmla="*/ 892483 w 1820031"/>
                    <a:gd name="connsiteY3" fmla="*/ 963052 h 2986309"/>
                    <a:gd name="connsiteX4" fmla="*/ 1051314 w 1820031"/>
                    <a:gd name="connsiteY4" fmla="*/ 2457466 h 2986309"/>
                    <a:gd name="connsiteX5" fmla="*/ 1538108 w 1820031"/>
                    <a:gd name="connsiteY5" fmla="*/ 2686147 h 2986309"/>
                    <a:gd name="connsiteX6" fmla="*/ 1682426 w 1820031"/>
                    <a:gd name="connsiteY6" fmla="*/ 2287361 h 2986309"/>
                    <a:gd name="connsiteX7" fmla="*/ 1820031 w 1820031"/>
                    <a:gd name="connsiteY7" fmla="*/ 2684288 h 2986309"/>
                    <a:gd name="connsiteX8" fmla="*/ 1242442 w 1820031"/>
                    <a:gd name="connsiteY8" fmla="*/ 2986309 h 2986309"/>
                    <a:gd name="connsiteX9" fmla="*/ 656346 w 1820031"/>
                    <a:gd name="connsiteY9" fmla="*/ 1904337 h 2986309"/>
                    <a:gd name="connsiteX10" fmla="*/ 685473 w 1820031"/>
                    <a:gd name="connsiteY10" fmla="*/ 673973 h 2986309"/>
                    <a:gd name="connsiteX11" fmla="*/ 311541 w 1820031"/>
                    <a:gd name="connsiteY11" fmla="*/ 239891 h 2986309"/>
                    <a:gd name="connsiteX12" fmla="*/ 235127 w 1820031"/>
                    <a:gd name="connsiteY12" fmla="*/ 501456 h 2986309"/>
                    <a:gd name="connsiteX0" fmla="*/ 205892 w 1790796"/>
                    <a:gd name="connsiteY0" fmla="*/ 574184 h 3059037"/>
                    <a:gd name="connsiteX1" fmla="*/ 30408 w 1790796"/>
                    <a:gd name="connsiteY1" fmla="*/ 368652 h 3059037"/>
                    <a:gd name="connsiteX2" fmla="*/ 388336 w 1790796"/>
                    <a:gd name="connsiteY2" fmla="*/ 111189 h 3059037"/>
                    <a:gd name="connsiteX3" fmla="*/ 863248 w 1790796"/>
                    <a:gd name="connsiteY3" fmla="*/ 1035780 h 3059037"/>
                    <a:gd name="connsiteX4" fmla="*/ 1022079 w 1790796"/>
                    <a:gd name="connsiteY4" fmla="*/ 2530194 h 3059037"/>
                    <a:gd name="connsiteX5" fmla="*/ 1508873 w 1790796"/>
                    <a:gd name="connsiteY5" fmla="*/ 2758875 h 3059037"/>
                    <a:gd name="connsiteX6" fmla="*/ 1653191 w 1790796"/>
                    <a:gd name="connsiteY6" fmla="*/ 2360089 h 3059037"/>
                    <a:gd name="connsiteX7" fmla="*/ 1790796 w 1790796"/>
                    <a:gd name="connsiteY7" fmla="*/ 2757016 h 3059037"/>
                    <a:gd name="connsiteX8" fmla="*/ 1213207 w 1790796"/>
                    <a:gd name="connsiteY8" fmla="*/ 3059037 h 3059037"/>
                    <a:gd name="connsiteX9" fmla="*/ 627111 w 1790796"/>
                    <a:gd name="connsiteY9" fmla="*/ 1977065 h 3059037"/>
                    <a:gd name="connsiteX10" fmla="*/ 656238 w 1790796"/>
                    <a:gd name="connsiteY10" fmla="*/ 746701 h 3059037"/>
                    <a:gd name="connsiteX11" fmla="*/ 282306 w 1790796"/>
                    <a:gd name="connsiteY11" fmla="*/ 312619 h 3059037"/>
                    <a:gd name="connsiteX12" fmla="*/ 205892 w 1790796"/>
                    <a:gd name="connsiteY12" fmla="*/ 574184 h 3059037"/>
                    <a:gd name="connsiteX0" fmla="*/ 187657 w 1772561"/>
                    <a:gd name="connsiteY0" fmla="*/ 574184 h 3059037"/>
                    <a:gd name="connsiteX1" fmla="*/ 12173 w 1772561"/>
                    <a:gd name="connsiteY1" fmla="*/ 368652 h 3059037"/>
                    <a:gd name="connsiteX2" fmla="*/ 370101 w 1772561"/>
                    <a:gd name="connsiteY2" fmla="*/ 111189 h 3059037"/>
                    <a:gd name="connsiteX3" fmla="*/ 845013 w 1772561"/>
                    <a:gd name="connsiteY3" fmla="*/ 1035780 h 3059037"/>
                    <a:gd name="connsiteX4" fmla="*/ 1003844 w 1772561"/>
                    <a:gd name="connsiteY4" fmla="*/ 2530194 h 3059037"/>
                    <a:gd name="connsiteX5" fmla="*/ 1490638 w 1772561"/>
                    <a:gd name="connsiteY5" fmla="*/ 2758875 h 3059037"/>
                    <a:gd name="connsiteX6" fmla="*/ 1634956 w 1772561"/>
                    <a:gd name="connsiteY6" fmla="*/ 2360089 h 3059037"/>
                    <a:gd name="connsiteX7" fmla="*/ 1772561 w 1772561"/>
                    <a:gd name="connsiteY7" fmla="*/ 2757016 h 3059037"/>
                    <a:gd name="connsiteX8" fmla="*/ 1194972 w 1772561"/>
                    <a:gd name="connsiteY8" fmla="*/ 3059037 h 3059037"/>
                    <a:gd name="connsiteX9" fmla="*/ 608876 w 1772561"/>
                    <a:gd name="connsiteY9" fmla="*/ 1977065 h 3059037"/>
                    <a:gd name="connsiteX10" fmla="*/ 638003 w 1772561"/>
                    <a:gd name="connsiteY10" fmla="*/ 746701 h 3059037"/>
                    <a:gd name="connsiteX11" fmla="*/ 264071 w 1772561"/>
                    <a:gd name="connsiteY11" fmla="*/ 312619 h 3059037"/>
                    <a:gd name="connsiteX12" fmla="*/ 187657 w 1772561"/>
                    <a:gd name="connsiteY12" fmla="*/ 574184 h 3059037"/>
                    <a:gd name="connsiteX0" fmla="*/ 222631 w 1807535"/>
                    <a:gd name="connsiteY0" fmla="*/ 537744 h 3022597"/>
                    <a:gd name="connsiteX1" fmla="*/ 47147 w 1807535"/>
                    <a:gd name="connsiteY1" fmla="*/ 332212 h 3022597"/>
                    <a:gd name="connsiteX2" fmla="*/ 505515 w 1807535"/>
                    <a:gd name="connsiteY2" fmla="*/ 111187 h 3022597"/>
                    <a:gd name="connsiteX3" fmla="*/ 879987 w 1807535"/>
                    <a:gd name="connsiteY3" fmla="*/ 999340 h 3022597"/>
                    <a:gd name="connsiteX4" fmla="*/ 1038818 w 1807535"/>
                    <a:gd name="connsiteY4" fmla="*/ 2493754 h 3022597"/>
                    <a:gd name="connsiteX5" fmla="*/ 1525612 w 1807535"/>
                    <a:gd name="connsiteY5" fmla="*/ 2722435 h 3022597"/>
                    <a:gd name="connsiteX6" fmla="*/ 1669930 w 1807535"/>
                    <a:gd name="connsiteY6" fmla="*/ 2323649 h 3022597"/>
                    <a:gd name="connsiteX7" fmla="*/ 1807535 w 1807535"/>
                    <a:gd name="connsiteY7" fmla="*/ 2720576 h 3022597"/>
                    <a:gd name="connsiteX8" fmla="*/ 1229946 w 1807535"/>
                    <a:gd name="connsiteY8" fmla="*/ 3022597 h 3022597"/>
                    <a:gd name="connsiteX9" fmla="*/ 643850 w 1807535"/>
                    <a:gd name="connsiteY9" fmla="*/ 1940625 h 3022597"/>
                    <a:gd name="connsiteX10" fmla="*/ 672977 w 1807535"/>
                    <a:gd name="connsiteY10" fmla="*/ 710261 h 3022597"/>
                    <a:gd name="connsiteX11" fmla="*/ 299045 w 1807535"/>
                    <a:gd name="connsiteY11" fmla="*/ 276179 h 3022597"/>
                    <a:gd name="connsiteX12" fmla="*/ 222631 w 1807535"/>
                    <a:gd name="connsiteY12" fmla="*/ 537744 h 3022597"/>
                    <a:gd name="connsiteX0" fmla="*/ 222631 w 1807535"/>
                    <a:gd name="connsiteY0" fmla="*/ 526351 h 3011204"/>
                    <a:gd name="connsiteX1" fmla="*/ 47147 w 1807535"/>
                    <a:gd name="connsiteY1" fmla="*/ 320819 h 3011204"/>
                    <a:gd name="connsiteX2" fmla="*/ 505515 w 1807535"/>
                    <a:gd name="connsiteY2" fmla="*/ 99794 h 3011204"/>
                    <a:gd name="connsiteX3" fmla="*/ 879987 w 1807535"/>
                    <a:gd name="connsiteY3" fmla="*/ 987947 h 3011204"/>
                    <a:gd name="connsiteX4" fmla="*/ 1038818 w 1807535"/>
                    <a:gd name="connsiteY4" fmla="*/ 2482361 h 3011204"/>
                    <a:gd name="connsiteX5" fmla="*/ 1525612 w 1807535"/>
                    <a:gd name="connsiteY5" fmla="*/ 2711042 h 3011204"/>
                    <a:gd name="connsiteX6" fmla="*/ 1669930 w 1807535"/>
                    <a:gd name="connsiteY6" fmla="*/ 2312256 h 3011204"/>
                    <a:gd name="connsiteX7" fmla="*/ 1807535 w 1807535"/>
                    <a:gd name="connsiteY7" fmla="*/ 2709183 h 3011204"/>
                    <a:gd name="connsiteX8" fmla="*/ 1229946 w 1807535"/>
                    <a:gd name="connsiteY8" fmla="*/ 3011204 h 3011204"/>
                    <a:gd name="connsiteX9" fmla="*/ 643850 w 1807535"/>
                    <a:gd name="connsiteY9" fmla="*/ 1929232 h 3011204"/>
                    <a:gd name="connsiteX10" fmla="*/ 672977 w 1807535"/>
                    <a:gd name="connsiteY10" fmla="*/ 698868 h 3011204"/>
                    <a:gd name="connsiteX11" fmla="*/ 299045 w 1807535"/>
                    <a:gd name="connsiteY11" fmla="*/ 264786 h 3011204"/>
                    <a:gd name="connsiteX12" fmla="*/ 222631 w 1807535"/>
                    <a:gd name="connsiteY12" fmla="*/ 526351 h 3011204"/>
                    <a:gd name="connsiteX0" fmla="*/ 222631 w 1807535"/>
                    <a:gd name="connsiteY0" fmla="*/ 572177 h 3057030"/>
                    <a:gd name="connsiteX1" fmla="*/ 47147 w 1807535"/>
                    <a:gd name="connsiteY1" fmla="*/ 366645 h 3057030"/>
                    <a:gd name="connsiteX2" fmla="*/ 505515 w 1807535"/>
                    <a:gd name="connsiteY2" fmla="*/ 145620 h 3057030"/>
                    <a:gd name="connsiteX3" fmla="*/ 879987 w 1807535"/>
                    <a:gd name="connsiteY3" fmla="*/ 1033773 h 3057030"/>
                    <a:gd name="connsiteX4" fmla="*/ 1038818 w 1807535"/>
                    <a:gd name="connsiteY4" fmla="*/ 2528187 h 3057030"/>
                    <a:gd name="connsiteX5" fmla="*/ 1525612 w 1807535"/>
                    <a:gd name="connsiteY5" fmla="*/ 2756868 h 3057030"/>
                    <a:gd name="connsiteX6" fmla="*/ 1669930 w 1807535"/>
                    <a:gd name="connsiteY6" fmla="*/ 2358082 h 3057030"/>
                    <a:gd name="connsiteX7" fmla="*/ 1807535 w 1807535"/>
                    <a:gd name="connsiteY7" fmla="*/ 2755009 h 3057030"/>
                    <a:gd name="connsiteX8" fmla="*/ 1229946 w 1807535"/>
                    <a:gd name="connsiteY8" fmla="*/ 3057030 h 3057030"/>
                    <a:gd name="connsiteX9" fmla="*/ 643850 w 1807535"/>
                    <a:gd name="connsiteY9" fmla="*/ 1975058 h 3057030"/>
                    <a:gd name="connsiteX10" fmla="*/ 672977 w 1807535"/>
                    <a:gd name="connsiteY10" fmla="*/ 744694 h 3057030"/>
                    <a:gd name="connsiteX11" fmla="*/ 299045 w 1807535"/>
                    <a:gd name="connsiteY11" fmla="*/ 310612 h 3057030"/>
                    <a:gd name="connsiteX12" fmla="*/ 222631 w 1807535"/>
                    <a:gd name="connsiteY12" fmla="*/ 572177 h 3057030"/>
                    <a:gd name="connsiteX0" fmla="*/ 222631 w 1807535"/>
                    <a:gd name="connsiteY0" fmla="*/ 589393 h 3074246"/>
                    <a:gd name="connsiteX1" fmla="*/ 47147 w 1807535"/>
                    <a:gd name="connsiteY1" fmla="*/ 383861 h 3074246"/>
                    <a:gd name="connsiteX2" fmla="*/ 505515 w 1807535"/>
                    <a:gd name="connsiteY2" fmla="*/ 162836 h 3074246"/>
                    <a:gd name="connsiteX3" fmla="*/ 879987 w 1807535"/>
                    <a:gd name="connsiteY3" fmla="*/ 1050989 h 3074246"/>
                    <a:gd name="connsiteX4" fmla="*/ 1038818 w 1807535"/>
                    <a:gd name="connsiteY4" fmla="*/ 2545403 h 3074246"/>
                    <a:gd name="connsiteX5" fmla="*/ 1525612 w 1807535"/>
                    <a:gd name="connsiteY5" fmla="*/ 2774084 h 3074246"/>
                    <a:gd name="connsiteX6" fmla="*/ 1669930 w 1807535"/>
                    <a:gd name="connsiteY6" fmla="*/ 2375298 h 3074246"/>
                    <a:gd name="connsiteX7" fmla="*/ 1807535 w 1807535"/>
                    <a:gd name="connsiteY7" fmla="*/ 2772225 h 3074246"/>
                    <a:gd name="connsiteX8" fmla="*/ 1229946 w 1807535"/>
                    <a:gd name="connsiteY8" fmla="*/ 3074246 h 3074246"/>
                    <a:gd name="connsiteX9" fmla="*/ 643850 w 1807535"/>
                    <a:gd name="connsiteY9" fmla="*/ 1992274 h 3074246"/>
                    <a:gd name="connsiteX10" fmla="*/ 672977 w 1807535"/>
                    <a:gd name="connsiteY10" fmla="*/ 761910 h 3074246"/>
                    <a:gd name="connsiteX11" fmla="*/ 299045 w 1807535"/>
                    <a:gd name="connsiteY11" fmla="*/ 327828 h 3074246"/>
                    <a:gd name="connsiteX12" fmla="*/ 222631 w 1807535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40923 h 3025776"/>
                    <a:gd name="connsiteX1" fmla="*/ 9058 w 1769446"/>
                    <a:gd name="connsiteY1" fmla="*/ 335391 h 3025776"/>
                    <a:gd name="connsiteX2" fmla="*/ 467426 w 1769446"/>
                    <a:gd name="connsiteY2" fmla="*/ 114366 h 3025776"/>
                    <a:gd name="connsiteX3" fmla="*/ 887486 w 1769446"/>
                    <a:gd name="connsiteY3" fmla="*/ 1021595 h 3025776"/>
                    <a:gd name="connsiteX4" fmla="*/ 1000729 w 1769446"/>
                    <a:gd name="connsiteY4" fmla="*/ 2496933 h 3025776"/>
                    <a:gd name="connsiteX5" fmla="*/ 1487523 w 1769446"/>
                    <a:gd name="connsiteY5" fmla="*/ 2725614 h 3025776"/>
                    <a:gd name="connsiteX6" fmla="*/ 1631841 w 1769446"/>
                    <a:gd name="connsiteY6" fmla="*/ 2326828 h 3025776"/>
                    <a:gd name="connsiteX7" fmla="*/ 1769446 w 1769446"/>
                    <a:gd name="connsiteY7" fmla="*/ 2723755 h 3025776"/>
                    <a:gd name="connsiteX8" fmla="*/ 1191857 w 1769446"/>
                    <a:gd name="connsiteY8" fmla="*/ 3025776 h 3025776"/>
                    <a:gd name="connsiteX9" fmla="*/ 605761 w 1769446"/>
                    <a:gd name="connsiteY9" fmla="*/ 1943804 h 3025776"/>
                    <a:gd name="connsiteX10" fmla="*/ 634888 w 1769446"/>
                    <a:gd name="connsiteY10" fmla="*/ 713440 h 3025776"/>
                    <a:gd name="connsiteX11" fmla="*/ 260956 w 1769446"/>
                    <a:gd name="connsiteY11" fmla="*/ 279358 h 3025776"/>
                    <a:gd name="connsiteX12" fmla="*/ 184542 w 1769446"/>
                    <a:gd name="connsiteY12" fmla="*/ 540923 h 3025776"/>
                    <a:gd name="connsiteX0" fmla="*/ 184542 w 1769446"/>
                    <a:gd name="connsiteY0" fmla="*/ 501456 h 2986309"/>
                    <a:gd name="connsiteX1" fmla="*/ 9058 w 1769446"/>
                    <a:gd name="connsiteY1" fmla="*/ 295924 h 2986309"/>
                    <a:gd name="connsiteX2" fmla="*/ 467426 w 1769446"/>
                    <a:gd name="connsiteY2" fmla="*/ 74899 h 2986309"/>
                    <a:gd name="connsiteX3" fmla="*/ 887486 w 1769446"/>
                    <a:gd name="connsiteY3" fmla="*/ 982128 h 2986309"/>
                    <a:gd name="connsiteX4" fmla="*/ 1000729 w 1769446"/>
                    <a:gd name="connsiteY4" fmla="*/ 2457466 h 2986309"/>
                    <a:gd name="connsiteX5" fmla="*/ 1487523 w 1769446"/>
                    <a:gd name="connsiteY5" fmla="*/ 2686147 h 2986309"/>
                    <a:gd name="connsiteX6" fmla="*/ 1631841 w 1769446"/>
                    <a:gd name="connsiteY6" fmla="*/ 2287361 h 2986309"/>
                    <a:gd name="connsiteX7" fmla="*/ 1769446 w 1769446"/>
                    <a:gd name="connsiteY7" fmla="*/ 2684288 h 2986309"/>
                    <a:gd name="connsiteX8" fmla="*/ 1191857 w 1769446"/>
                    <a:gd name="connsiteY8" fmla="*/ 2986309 h 2986309"/>
                    <a:gd name="connsiteX9" fmla="*/ 605761 w 1769446"/>
                    <a:gd name="connsiteY9" fmla="*/ 1904337 h 2986309"/>
                    <a:gd name="connsiteX10" fmla="*/ 634888 w 1769446"/>
                    <a:gd name="connsiteY10" fmla="*/ 673973 h 2986309"/>
                    <a:gd name="connsiteX11" fmla="*/ 260956 w 1769446"/>
                    <a:gd name="connsiteY11" fmla="*/ 239891 h 2986309"/>
                    <a:gd name="connsiteX12" fmla="*/ 184542 w 1769446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04091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95268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019624"/>
                    <a:gd name="connsiteX1" fmla="*/ 21292 w 1781680"/>
                    <a:gd name="connsiteY1" fmla="*/ 295924 h 3019624"/>
                    <a:gd name="connsiteX2" fmla="*/ 479660 w 1781680"/>
                    <a:gd name="connsiteY2" fmla="*/ 74899 h 3019624"/>
                    <a:gd name="connsiteX3" fmla="*/ 899720 w 1781680"/>
                    <a:gd name="connsiteY3" fmla="*/ 982128 h 3019624"/>
                    <a:gd name="connsiteX4" fmla="*/ 1012963 w 1781680"/>
                    <a:gd name="connsiteY4" fmla="*/ 2457466 h 3019624"/>
                    <a:gd name="connsiteX5" fmla="*/ 1499757 w 1781680"/>
                    <a:gd name="connsiteY5" fmla="*/ 2686147 h 3019624"/>
                    <a:gd name="connsiteX6" fmla="*/ 1644075 w 1781680"/>
                    <a:gd name="connsiteY6" fmla="*/ 2287361 h 3019624"/>
                    <a:gd name="connsiteX7" fmla="*/ 1781680 w 1781680"/>
                    <a:gd name="connsiteY7" fmla="*/ 2684288 h 3019624"/>
                    <a:gd name="connsiteX8" fmla="*/ 1295268 w 1781680"/>
                    <a:gd name="connsiteY8" fmla="*/ 2986309 h 3019624"/>
                    <a:gd name="connsiteX9" fmla="*/ 617995 w 1781680"/>
                    <a:gd name="connsiteY9" fmla="*/ 1904337 h 3019624"/>
                    <a:gd name="connsiteX10" fmla="*/ 647122 w 1781680"/>
                    <a:gd name="connsiteY10" fmla="*/ 673973 h 3019624"/>
                    <a:gd name="connsiteX11" fmla="*/ 273190 w 1781680"/>
                    <a:gd name="connsiteY11" fmla="*/ 239891 h 3019624"/>
                    <a:gd name="connsiteX12" fmla="*/ 196776 w 1781680"/>
                    <a:gd name="connsiteY12" fmla="*/ 501456 h 3019624"/>
                    <a:gd name="connsiteX0" fmla="*/ 196776 w 1833849"/>
                    <a:gd name="connsiteY0" fmla="*/ 501456 h 3019624"/>
                    <a:gd name="connsiteX1" fmla="*/ 21292 w 1833849"/>
                    <a:gd name="connsiteY1" fmla="*/ 295924 h 3019624"/>
                    <a:gd name="connsiteX2" fmla="*/ 479660 w 1833849"/>
                    <a:gd name="connsiteY2" fmla="*/ 74899 h 3019624"/>
                    <a:gd name="connsiteX3" fmla="*/ 899720 w 1833849"/>
                    <a:gd name="connsiteY3" fmla="*/ 982128 h 3019624"/>
                    <a:gd name="connsiteX4" fmla="*/ 1012963 w 1833849"/>
                    <a:gd name="connsiteY4" fmla="*/ 2457466 h 3019624"/>
                    <a:gd name="connsiteX5" fmla="*/ 1499757 w 1833849"/>
                    <a:gd name="connsiteY5" fmla="*/ 2686147 h 3019624"/>
                    <a:gd name="connsiteX6" fmla="*/ 1644075 w 1833849"/>
                    <a:gd name="connsiteY6" fmla="*/ 2287361 h 3019624"/>
                    <a:gd name="connsiteX7" fmla="*/ 1781680 w 1833849"/>
                    <a:gd name="connsiteY7" fmla="*/ 2684288 h 3019624"/>
                    <a:gd name="connsiteX8" fmla="*/ 1295268 w 1833849"/>
                    <a:gd name="connsiteY8" fmla="*/ 2986309 h 3019624"/>
                    <a:gd name="connsiteX9" fmla="*/ 617995 w 1833849"/>
                    <a:gd name="connsiteY9" fmla="*/ 1904337 h 3019624"/>
                    <a:gd name="connsiteX10" fmla="*/ 647122 w 1833849"/>
                    <a:gd name="connsiteY10" fmla="*/ 673973 h 3019624"/>
                    <a:gd name="connsiteX11" fmla="*/ 273190 w 1833849"/>
                    <a:gd name="connsiteY11" fmla="*/ 239891 h 3019624"/>
                    <a:gd name="connsiteX12" fmla="*/ 196776 w 1833849"/>
                    <a:gd name="connsiteY12" fmla="*/ 501456 h 3019624"/>
                    <a:gd name="connsiteX0" fmla="*/ 196776 w 1843582"/>
                    <a:gd name="connsiteY0" fmla="*/ 501456 h 3019624"/>
                    <a:gd name="connsiteX1" fmla="*/ 21292 w 1843582"/>
                    <a:gd name="connsiteY1" fmla="*/ 295924 h 3019624"/>
                    <a:gd name="connsiteX2" fmla="*/ 479660 w 1843582"/>
                    <a:gd name="connsiteY2" fmla="*/ 74899 h 3019624"/>
                    <a:gd name="connsiteX3" fmla="*/ 899720 w 1843582"/>
                    <a:gd name="connsiteY3" fmla="*/ 982128 h 3019624"/>
                    <a:gd name="connsiteX4" fmla="*/ 1012963 w 1843582"/>
                    <a:gd name="connsiteY4" fmla="*/ 2457466 h 3019624"/>
                    <a:gd name="connsiteX5" fmla="*/ 1499757 w 1843582"/>
                    <a:gd name="connsiteY5" fmla="*/ 2686147 h 3019624"/>
                    <a:gd name="connsiteX6" fmla="*/ 1644075 w 1843582"/>
                    <a:gd name="connsiteY6" fmla="*/ 2287361 h 3019624"/>
                    <a:gd name="connsiteX7" fmla="*/ 1781680 w 1843582"/>
                    <a:gd name="connsiteY7" fmla="*/ 2684288 h 3019624"/>
                    <a:gd name="connsiteX8" fmla="*/ 1295268 w 1843582"/>
                    <a:gd name="connsiteY8" fmla="*/ 2986309 h 3019624"/>
                    <a:gd name="connsiteX9" fmla="*/ 617995 w 1843582"/>
                    <a:gd name="connsiteY9" fmla="*/ 1904337 h 3019624"/>
                    <a:gd name="connsiteX10" fmla="*/ 647122 w 1843582"/>
                    <a:gd name="connsiteY10" fmla="*/ 673973 h 3019624"/>
                    <a:gd name="connsiteX11" fmla="*/ 273190 w 1843582"/>
                    <a:gd name="connsiteY11" fmla="*/ 239891 h 3019624"/>
                    <a:gd name="connsiteX12" fmla="*/ 196776 w 1843582"/>
                    <a:gd name="connsiteY12" fmla="*/ 501456 h 3019624"/>
                    <a:gd name="connsiteX0" fmla="*/ 196776 w 1832218"/>
                    <a:gd name="connsiteY0" fmla="*/ 501456 h 3019624"/>
                    <a:gd name="connsiteX1" fmla="*/ 21292 w 1832218"/>
                    <a:gd name="connsiteY1" fmla="*/ 295924 h 3019624"/>
                    <a:gd name="connsiteX2" fmla="*/ 479660 w 1832218"/>
                    <a:gd name="connsiteY2" fmla="*/ 74899 h 3019624"/>
                    <a:gd name="connsiteX3" fmla="*/ 899720 w 1832218"/>
                    <a:gd name="connsiteY3" fmla="*/ 982128 h 3019624"/>
                    <a:gd name="connsiteX4" fmla="*/ 1012963 w 1832218"/>
                    <a:gd name="connsiteY4" fmla="*/ 2457466 h 3019624"/>
                    <a:gd name="connsiteX5" fmla="*/ 1499757 w 1832218"/>
                    <a:gd name="connsiteY5" fmla="*/ 2686147 h 3019624"/>
                    <a:gd name="connsiteX6" fmla="*/ 1598489 w 1832218"/>
                    <a:gd name="connsiteY6" fmla="*/ 2325510 h 3019624"/>
                    <a:gd name="connsiteX7" fmla="*/ 1781680 w 1832218"/>
                    <a:gd name="connsiteY7" fmla="*/ 2684288 h 3019624"/>
                    <a:gd name="connsiteX8" fmla="*/ 1295268 w 1832218"/>
                    <a:gd name="connsiteY8" fmla="*/ 2986309 h 3019624"/>
                    <a:gd name="connsiteX9" fmla="*/ 617995 w 1832218"/>
                    <a:gd name="connsiteY9" fmla="*/ 1904337 h 3019624"/>
                    <a:gd name="connsiteX10" fmla="*/ 647122 w 1832218"/>
                    <a:gd name="connsiteY10" fmla="*/ 673973 h 3019624"/>
                    <a:gd name="connsiteX11" fmla="*/ 273190 w 1832218"/>
                    <a:gd name="connsiteY11" fmla="*/ 239891 h 3019624"/>
                    <a:gd name="connsiteX12" fmla="*/ 196776 w 1832218"/>
                    <a:gd name="connsiteY12" fmla="*/ 501456 h 3019624"/>
                    <a:gd name="connsiteX0" fmla="*/ 196776 w 1832218"/>
                    <a:gd name="connsiteY0" fmla="*/ 501456 h 3050612"/>
                    <a:gd name="connsiteX1" fmla="*/ 21292 w 1832218"/>
                    <a:gd name="connsiteY1" fmla="*/ 295924 h 3050612"/>
                    <a:gd name="connsiteX2" fmla="*/ 479660 w 1832218"/>
                    <a:gd name="connsiteY2" fmla="*/ 74899 h 3050612"/>
                    <a:gd name="connsiteX3" fmla="*/ 899720 w 1832218"/>
                    <a:gd name="connsiteY3" fmla="*/ 982128 h 3050612"/>
                    <a:gd name="connsiteX4" fmla="*/ 1012963 w 1832218"/>
                    <a:gd name="connsiteY4" fmla="*/ 2457466 h 3050612"/>
                    <a:gd name="connsiteX5" fmla="*/ 1499757 w 1832218"/>
                    <a:gd name="connsiteY5" fmla="*/ 2686147 h 3050612"/>
                    <a:gd name="connsiteX6" fmla="*/ 1598489 w 1832218"/>
                    <a:gd name="connsiteY6" fmla="*/ 2325510 h 3050612"/>
                    <a:gd name="connsiteX7" fmla="*/ 1781680 w 1832218"/>
                    <a:gd name="connsiteY7" fmla="*/ 2684288 h 3050612"/>
                    <a:gd name="connsiteX8" fmla="*/ 1295268 w 1832218"/>
                    <a:gd name="connsiteY8" fmla="*/ 2986309 h 3050612"/>
                    <a:gd name="connsiteX9" fmla="*/ 617995 w 1832218"/>
                    <a:gd name="connsiteY9" fmla="*/ 1904337 h 3050612"/>
                    <a:gd name="connsiteX10" fmla="*/ 647122 w 1832218"/>
                    <a:gd name="connsiteY10" fmla="*/ 673973 h 3050612"/>
                    <a:gd name="connsiteX11" fmla="*/ 273190 w 1832218"/>
                    <a:gd name="connsiteY11" fmla="*/ 239891 h 3050612"/>
                    <a:gd name="connsiteX12" fmla="*/ 196776 w 1832218"/>
                    <a:gd name="connsiteY12" fmla="*/ 501456 h 3050612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99656 w 1832218"/>
                    <a:gd name="connsiteY2" fmla="*/ 57680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85290 w 1832218"/>
                    <a:gd name="connsiteY10" fmla="*/ 137232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82720 w 1832218"/>
                    <a:gd name="connsiteY9" fmla="*/ 2539955 h 3086367"/>
                    <a:gd name="connsiteX10" fmla="*/ 617995 w 1832218"/>
                    <a:gd name="connsiteY10" fmla="*/ 1930553 h 3086367"/>
                    <a:gd name="connsiteX11" fmla="*/ 685290 w 1832218"/>
                    <a:gd name="connsiteY11" fmla="*/ 1372323 h 3086367"/>
                    <a:gd name="connsiteX12" fmla="*/ 647122 w 1832218"/>
                    <a:gd name="connsiteY12" fmla="*/ 700189 h 3086367"/>
                    <a:gd name="connsiteX13" fmla="*/ 273190 w 1832218"/>
                    <a:gd name="connsiteY13" fmla="*/ 266107 h 3086367"/>
                    <a:gd name="connsiteX14" fmla="*/ 196776 w 1832218"/>
                    <a:gd name="connsiteY14" fmla="*/ 527672 h 3086367"/>
                    <a:gd name="connsiteX0" fmla="*/ 196776 w 1832218"/>
                    <a:gd name="connsiteY0" fmla="*/ 601141 h 3159836"/>
                    <a:gd name="connsiteX1" fmla="*/ 21292 w 1832218"/>
                    <a:gd name="connsiteY1" fmla="*/ 395609 h 3159836"/>
                    <a:gd name="connsiteX2" fmla="*/ 472302 w 1832218"/>
                    <a:gd name="connsiteY2" fmla="*/ 128755 h 3159836"/>
                    <a:gd name="connsiteX3" fmla="*/ 899720 w 1832218"/>
                    <a:gd name="connsiteY3" fmla="*/ 1081813 h 3159836"/>
                    <a:gd name="connsiteX4" fmla="*/ 1012963 w 1832218"/>
                    <a:gd name="connsiteY4" fmla="*/ 2557151 h 3159836"/>
                    <a:gd name="connsiteX5" fmla="*/ 1517993 w 1832218"/>
                    <a:gd name="connsiteY5" fmla="*/ 2795372 h 3159836"/>
                    <a:gd name="connsiteX6" fmla="*/ 1598489 w 1832218"/>
                    <a:gd name="connsiteY6" fmla="*/ 2425195 h 3159836"/>
                    <a:gd name="connsiteX7" fmla="*/ 1781680 w 1832218"/>
                    <a:gd name="connsiteY7" fmla="*/ 2783973 h 3159836"/>
                    <a:gd name="connsiteX8" fmla="*/ 1295268 w 1832218"/>
                    <a:gd name="connsiteY8" fmla="*/ 3085994 h 3159836"/>
                    <a:gd name="connsiteX9" fmla="*/ 682720 w 1832218"/>
                    <a:gd name="connsiteY9" fmla="*/ 2613424 h 3159836"/>
                    <a:gd name="connsiteX10" fmla="*/ 617995 w 1832218"/>
                    <a:gd name="connsiteY10" fmla="*/ 2004022 h 3159836"/>
                    <a:gd name="connsiteX11" fmla="*/ 685290 w 1832218"/>
                    <a:gd name="connsiteY11" fmla="*/ 1445792 h 3159836"/>
                    <a:gd name="connsiteX12" fmla="*/ 647122 w 1832218"/>
                    <a:gd name="connsiteY12" fmla="*/ 773658 h 3159836"/>
                    <a:gd name="connsiteX13" fmla="*/ 273190 w 1832218"/>
                    <a:gd name="connsiteY13" fmla="*/ 339576 h 3159836"/>
                    <a:gd name="connsiteX14" fmla="*/ 196776 w 1832218"/>
                    <a:gd name="connsiteY14" fmla="*/ 601141 h 3159836"/>
                    <a:gd name="connsiteX0" fmla="*/ 196776 w 1832218"/>
                    <a:gd name="connsiteY0" fmla="*/ 601141 h 3159836"/>
                    <a:gd name="connsiteX1" fmla="*/ 21292 w 1832218"/>
                    <a:gd name="connsiteY1" fmla="*/ 395609 h 3159836"/>
                    <a:gd name="connsiteX2" fmla="*/ 472302 w 1832218"/>
                    <a:gd name="connsiteY2" fmla="*/ 128755 h 3159836"/>
                    <a:gd name="connsiteX3" fmla="*/ 899720 w 1832218"/>
                    <a:gd name="connsiteY3" fmla="*/ 1081813 h 3159836"/>
                    <a:gd name="connsiteX4" fmla="*/ 1012963 w 1832218"/>
                    <a:gd name="connsiteY4" fmla="*/ 2557151 h 3159836"/>
                    <a:gd name="connsiteX5" fmla="*/ 1517993 w 1832218"/>
                    <a:gd name="connsiteY5" fmla="*/ 2795372 h 3159836"/>
                    <a:gd name="connsiteX6" fmla="*/ 1598489 w 1832218"/>
                    <a:gd name="connsiteY6" fmla="*/ 2425195 h 3159836"/>
                    <a:gd name="connsiteX7" fmla="*/ 1781680 w 1832218"/>
                    <a:gd name="connsiteY7" fmla="*/ 2783973 h 3159836"/>
                    <a:gd name="connsiteX8" fmla="*/ 1295268 w 1832218"/>
                    <a:gd name="connsiteY8" fmla="*/ 3085994 h 3159836"/>
                    <a:gd name="connsiteX9" fmla="*/ 682720 w 1832218"/>
                    <a:gd name="connsiteY9" fmla="*/ 2613424 h 3159836"/>
                    <a:gd name="connsiteX10" fmla="*/ 617995 w 1832218"/>
                    <a:gd name="connsiteY10" fmla="*/ 2004022 h 3159836"/>
                    <a:gd name="connsiteX11" fmla="*/ 685290 w 1832218"/>
                    <a:gd name="connsiteY11" fmla="*/ 1445792 h 3159836"/>
                    <a:gd name="connsiteX12" fmla="*/ 647122 w 1832218"/>
                    <a:gd name="connsiteY12" fmla="*/ 773658 h 3159836"/>
                    <a:gd name="connsiteX13" fmla="*/ 273190 w 1832218"/>
                    <a:gd name="connsiteY13" fmla="*/ 339576 h 3159836"/>
                    <a:gd name="connsiteX14" fmla="*/ 196776 w 1832218"/>
                    <a:gd name="connsiteY14" fmla="*/ 601141 h 315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2218" h="3159836">
                      <a:moveTo>
                        <a:pt x="196776" y="601141"/>
                      </a:moveTo>
                      <a:cubicBezTo>
                        <a:pt x="99794" y="604707"/>
                        <a:pt x="30350" y="506708"/>
                        <a:pt x="21292" y="395609"/>
                      </a:cubicBezTo>
                      <a:cubicBezTo>
                        <a:pt x="0" y="158668"/>
                        <a:pt x="382144" y="0"/>
                        <a:pt x="472302" y="128755"/>
                      </a:cubicBezTo>
                      <a:cubicBezTo>
                        <a:pt x="700708" y="184041"/>
                        <a:pt x="809610" y="677080"/>
                        <a:pt x="899720" y="1081813"/>
                      </a:cubicBezTo>
                      <a:cubicBezTo>
                        <a:pt x="989830" y="1486546"/>
                        <a:pt x="909918" y="2271558"/>
                        <a:pt x="1012963" y="2557151"/>
                      </a:cubicBezTo>
                      <a:cubicBezTo>
                        <a:pt x="1116008" y="2842744"/>
                        <a:pt x="1464418" y="3159837"/>
                        <a:pt x="1517993" y="2795372"/>
                      </a:cubicBezTo>
                      <a:cubicBezTo>
                        <a:pt x="1277932" y="2607200"/>
                        <a:pt x="1452471" y="2442284"/>
                        <a:pt x="1598489" y="2425195"/>
                      </a:cubicBezTo>
                      <a:cubicBezTo>
                        <a:pt x="1780977" y="2408107"/>
                        <a:pt x="1832217" y="2673840"/>
                        <a:pt x="1781680" y="2783973"/>
                      </a:cubicBezTo>
                      <a:cubicBezTo>
                        <a:pt x="1671334" y="3011758"/>
                        <a:pt x="1488954" y="3052679"/>
                        <a:pt x="1295268" y="3085994"/>
                      </a:cubicBezTo>
                      <a:cubicBezTo>
                        <a:pt x="1142962" y="3049372"/>
                        <a:pt x="795599" y="2793753"/>
                        <a:pt x="682720" y="2613424"/>
                      </a:cubicBezTo>
                      <a:cubicBezTo>
                        <a:pt x="569841" y="2433095"/>
                        <a:pt x="617567" y="2198627"/>
                        <a:pt x="617995" y="2004022"/>
                      </a:cubicBezTo>
                      <a:cubicBezTo>
                        <a:pt x="618423" y="1809417"/>
                        <a:pt x="680436" y="1650853"/>
                        <a:pt x="685290" y="1445792"/>
                      </a:cubicBezTo>
                      <a:cubicBezTo>
                        <a:pt x="690144" y="1240731"/>
                        <a:pt x="715805" y="958027"/>
                        <a:pt x="647122" y="773658"/>
                      </a:cubicBezTo>
                      <a:cubicBezTo>
                        <a:pt x="578439" y="589289"/>
                        <a:pt x="428810" y="99685"/>
                        <a:pt x="273190" y="339576"/>
                      </a:cubicBezTo>
                      <a:cubicBezTo>
                        <a:pt x="435472" y="457641"/>
                        <a:pt x="293758" y="597575"/>
                        <a:pt x="196776" y="601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83" name="Freeform 82"/>
                <p:cNvSpPr/>
                <p:nvPr/>
              </p:nvSpPr>
              <p:spPr bwMode="gray">
                <a:xfrm>
                  <a:off x="4157216" y="4573684"/>
                  <a:ext cx="357523" cy="70848"/>
                </a:xfrm>
                <a:custGeom>
                  <a:avLst/>
                  <a:gdLst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14416 w 357523"/>
                    <a:gd name="connsiteY7" fmla="*/ 25547 h 74516"/>
                    <a:gd name="connsiteX8" fmla="*/ 357523 w 357523"/>
                    <a:gd name="connsiteY8" fmla="*/ 37258 h 74516"/>
                    <a:gd name="connsiteX9" fmla="*/ 314416 w 357523"/>
                    <a:gd name="connsiteY9" fmla="*/ 48969 h 74516"/>
                    <a:gd name="connsiteX10" fmla="*/ 305165 w 357523"/>
                    <a:gd name="connsiteY10" fmla="*/ 63603 h 74516"/>
                    <a:gd name="connsiteX11" fmla="*/ 234951 w 357523"/>
                    <a:gd name="connsiteY11" fmla="*/ 65531 h 74516"/>
                    <a:gd name="connsiteX12" fmla="*/ 178762 w 357523"/>
                    <a:gd name="connsiteY12" fmla="*/ 74516 h 74516"/>
                    <a:gd name="connsiteX13" fmla="*/ 122572 w 357523"/>
                    <a:gd name="connsiteY13" fmla="*/ 65531 h 74516"/>
                    <a:gd name="connsiteX14" fmla="*/ 52358 w 357523"/>
                    <a:gd name="connsiteY14" fmla="*/ 63603 h 74516"/>
                    <a:gd name="connsiteX15" fmla="*/ 43107 w 357523"/>
                    <a:gd name="connsiteY15" fmla="*/ 48969 h 74516"/>
                    <a:gd name="connsiteX16" fmla="*/ 0 w 357523"/>
                    <a:gd name="connsiteY16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57523 w 357523"/>
                    <a:gd name="connsiteY7" fmla="*/ 37258 h 74516"/>
                    <a:gd name="connsiteX8" fmla="*/ 314416 w 357523"/>
                    <a:gd name="connsiteY8" fmla="*/ 48969 h 74516"/>
                    <a:gd name="connsiteX9" fmla="*/ 305165 w 357523"/>
                    <a:gd name="connsiteY9" fmla="*/ 63603 h 74516"/>
                    <a:gd name="connsiteX10" fmla="*/ 234951 w 357523"/>
                    <a:gd name="connsiteY10" fmla="*/ 65531 h 74516"/>
                    <a:gd name="connsiteX11" fmla="*/ 178762 w 357523"/>
                    <a:gd name="connsiteY11" fmla="*/ 74516 h 74516"/>
                    <a:gd name="connsiteX12" fmla="*/ 122572 w 357523"/>
                    <a:gd name="connsiteY12" fmla="*/ 65531 h 74516"/>
                    <a:gd name="connsiteX13" fmla="*/ 52358 w 357523"/>
                    <a:gd name="connsiteY13" fmla="*/ 63603 h 74516"/>
                    <a:gd name="connsiteX14" fmla="*/ 43107 w 357523"/>
                    <a:gd name="connsiteY14" fmla="*/ 48969 h 74516"/>
                    <a:gd name="connsiteX15" fmla="*/ 0 w 357523"/>
                    <a:gd name="connsiteY15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57523 w 357523"/>
                    <a:gd name="connsiteY7" fmla="*/ 37258 h 74516"/>
                    <a:gd name="connsiteX8" fmla="*/ 305165 w 357523"/>
                    <a:gd name="connsiteY8" fmla="*/ 63603 h 74516"/>
                    <a:gd name="connsiteX9" fmla="*/ 234951 w 357523"/>
                    <a:gd name="connsiteY9" fmla="*/ 65531 h 74516"/>
                    <a:gd name="connsiteX10" fmla="*/ 178762 w 357523"/>
                    <a:gd name="connsiteY10" fmla="*/ 74516 h 74516"/>
                    <a:gd name="connsiteX11" fmla="*/ 122572 w 357523"/>
                    <a:gd name="connsiteY11" fmla="*/ 65531 h 74516"/>
                    <a:gd name="connsiteX12" fmla="*/ 52358 w 357523"/>
                    <a:gd name="connsiteY12" fmla="*/ 63603 h 74516"/>
                    <a:gd name="connsiteX13" fmla="*/ 43107 w 357523"/>
                    <a:gd name="connsiteY13" fmla="*/ 48969 h 74516"/>
                    <a:gd name="connsiteX14" fmla="*/ 0 w 357523"/>
                    <a:gd name="connsiteY14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43107 w 357523"/>
                    <a:gd name="connsiteY12" fmla="*/ 48969 h 74516"/>
                    <a:gd name="connsiteX13" fmla="*/ 0 w 357523"/>
                    <a:gd name="connsiteY13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43107 w 357523"/>
                    <a:gd name="connsiteY12" fmla="*/ 48969 h 74516"/>
                    <a:gd name="connsiteX13" fmla="*/ 0 w 357523"/>
                    <a:gd name="connsiteY13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47695 w 357523"/>
                    <a:gd name="connsiteY7" fmla="*/ 66261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37062 w 357523"/>
                    <a:gd name="connsiteY5" fmla="*/ 10913 h 74516"/>
                    <a:gd name="connsiteX6" fmla="*/ 357523 w 357523"/>
                    <a:gd name="connsiteY6" fmla="*/ 37258 h 74516"/>
                    <a:gd name="connsiteX7" fmla="*/ 347695 w 357523"/>
                    <a:gd name="connsiteY7" fmla="*/ 66261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0848"/>
                    <a:gd name="connsiteX1" fmla="*/ 24500 w 357523"/>
                    <a:gd name="connsiteY1" fmla="*/ 9599 h 70848"/>
                    <a:gd name="connsiteX2" fmla="*/ 117256 w 357523"/>
                    <a:gd name="connsiteY2" fmla="*/ 1010 h 70848"/>
                    <a:gd name="connsiteX3" fmla="*/ 178762 w 357523"/>
                    <a:gd name="connsiteY3" fmla="*/ 0 h 70848"/>
                    <a:gd name="connsiteX4" fmla="*/ 245584 w 357523"/>
                    <a:gd name="connsiteY4" fmla="*/ 3668 h 70848"/>
                    <a:gd name="connsiteX5" fmla="*/ 337062 w 357523"/>
                    <a:gd name="connsiteY5" fmla="*/ 10913 h 70848"/>
                    <a:gd name="connsiteX6" fmla="*/ 357523 w 357523"/>
                    <a:gd name="connsiteY6" fmla="*/ 37258 h 70848"/>
                    <a:gd name="connsiteX7" fmla="*/ 347695 w 357523"/>
                    <a:gd name="connsiteY7" fmla="*/ 66261 h 70848"/>
                    <a:gd name="connsiteX8" fmla="*/ 234951 w 357523"/>
                    <a:gd name="connsiteY8" fmla="*/ 65531 h 70848"/>
                    <a:gd name="connsiteX9" fmla="*/ 184078 w 357523"/>
                    <a:gd name="connsiteY9" fmla="*/ 55909 h 70848"/>
                    <a:gd name="connsiteX10" fmla="*/ 109281 w 357523"/>
                    <a:gd name="connsiteY10" fmla="*/ 70848 h 70848"/>
                    <a:gd name="connsiteX11" fmla="*/ 36410 w 357523"/>
                    <a:gd name="connsiteY11" fmla="*/ 66261 h 70848"/>
                    <a:gd name="connsiteX12" fmla="*/ 0 w 357523"/>
                    <a:gd name="connsiteY12" fmla="*/ 37258 h 7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7523" h="70848">
                      <a:moveTo>
                        <a:pt x="0" y="37258"/>
                      </a:moveTo>
                      <a:lnTo>
                        <a:pt x="24500" y="9599"/>
                      </a:lnTo>
                      <a:lnTo>
                        <a:pt x="117256" y="1010"/>
                      </a:lnTo>
                      <a:lnTo>
                        <a:pt x="178762" y="0"/>
                      </a:lnTo>
                      <a:lnTo>
                        <a:pt x="245584" y="3668"/>
                      </a:lnTo>
                      <a:lnTo>
                        <a:pt x="337062" y="10913"/>
                      </a:lnTo>
                      <a:lnTo>
                        <a:pt x="357523" y="37258"/>
                      </a:lnTo>
                      <a:lnTo>
                        <a:pt x="347695" y="66261"/>
                      </a:lnTo>
                      <a:lnTo>
                        <a:pt x="234951" y="65531"/>
                      </a:lnTo>
                      <a:lnTo>
                        <a:pt x="184078" y="55909"/>
                      </a:lnTo>
                      <a:lnTo>
                        <a:pt x="109281" y="70848"/>
                      </a:lnTo>
                      <a:lnTo>
                        <a:pt x="36410" y="66261"/>
                      </a:lnTo>
                      <a:lnTo>
                        <a:pt x="0" y="3725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77" name="Group 47"/>
              <p:cNvGrpSpPr/>
              <p:nvPr userDrawn="1"/>
            </p:nvGrpSpPr>
            <p:grpSpPr bwMode="gray">
              <a:xfrm rot="6573185">
                <a:off x="605994" y="481547"/>
                <a:ext cx="228795" cy="610363"/>
                <a:chOff x="5077609" y="1161828"/>
                <a:chExt cx="1581375" cy="4052782"/>
              </a:xfrm>
            </p:grpSpPr>
            <p:sp>
              <p:nvSpPr>
                <p:cNvPr id="78" name="Freeform 77"/>
                <p:cNvSpPr/>
                <p:nvPr/>
              </p:nvSpPr>
              <p:spPr bwMode="gray">
                <a:xfrm>
                  <a:off x="5207281" y="1256616"/>
                  <a:ext cx="1429225" cy="3696414"/>
                </a:xfrm>
                <a:custGeom>
                  <a:avLst/>
                  <a:gdLst>
                    <a:gd name="connsiteX0" fmla="*/ 0 w 1344706"/>
                    <a:gd name="connsiteY0" fmla="*/ 0 h 3453205"/>
                    <a:gd name="connsiteX1" fmla="*/ 1344706 w 1344706"/>
                    <a:gd name="connsiteY1" fmla="*/ 3453205 h 3453205"/>
                    <a:gd name="connsiteX2" fmla="*/ 1344706 w 1344706"/>
                    <a:gd name="connsiteY2" fmla="*/ 3453205 h 3453205"/>
                    <a:gd name="connsiteX0" fmla="*/ 0 w 1365641"/>
                    <a:gd name="connsiteY0" fmla="*/ 0 h 3465990"/>
                    <a:gd name="connsiteX1" fmla="*/ 1365641 w 1365641"/>
                    <a:gd name="connsiteY1" fmla="*/ 3465990 h 3465990"/>
                    <a:gd name="connsiteX2" fmla="*/ 1365641 w 1365641"/>
                    <a:gd name="connsiteY2" fmla="*/ 3465990 h 3465990"/>
                    <a:gd name="connsiteX0" fmla="*/ 0 w 1365641"/>
                    <a:gd name="connsiteY0" fmla="*/ 0 h 3489481"/>
                    <a:gd name="connsiteX1" fmla="*/ 1365641 w 1365641"/>
                    <a:gd name="connsiteY1" fmla="*/ 3465990 h 3489481"/>
                    <a:gd name="connsiteX2" fmla="*/ 1361350 w 1365641"/>
                    <a:gd name="connsiteY2" fmla="*/ 3489481 h 3489481"/>
                    <a:gd name="connsiteX0" fmla="*/ 0 w 1365641"/>
                    <a:gd name="connsiteY0" fmla="*/ 0 h 3465990"/>
                    <a:gd name="connsiteX1" fmla="*/ 1365641 w 1365641"/>
                    <a:gd name="connsiteY1" fmla="*/ 3465990 h 3465990"/>
                    <a:gd name="connsiteX0" fmla="*/ 0 w 1451704"/>
                    <a:gd name="connsiteY0" fmla="*/ 0 h 3465990"/>
                    <a:gd name="connsiteX1" fmla="*/ 1451704 w 1451704"/>
                    <a:gd name="connsiteY1" fmla="*/ 3465990 h 3465990"/>
                    <a:gd name="connsiteX0" fmla="*/ 0 w 1357248"/>
                    <a:gd name="connsiteY0" fmla="*/ 0 h 3489481"/>
                    <a:gd name="connsiteX1" fmla="*/ 1357248 w 1357248"/>
                    <a:gd name="connsiteY1" fmla="*/ 3489481 h 3489481"/>
                    <a:gd name="connsiteX0" fmla="*/ 0 w 1429226"/>
                    <a:gd name="connsiteY0" fmla="*/ 0 h 3696414"/>
                    <a:gd name="connsiteX1" fmla="*/ 1429226 w 1429226"/>
                    <a:gd name="connsiteY1" fmla="*/ 3696414 h 369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9226" h="3696414">
                      <a:moveTo>
                        <a:pt x="0" y="0"/>
                      </a:moveTo>
                      <a:lnTo>
                        <a:pt x="1429226" y="3696414"/>
                      </a:lnTo>
                    </a:path>
                  </a:pathLst>
                </a:custGeom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79" name="Freeform 78"/>
                <p:cNvSpPr/>
                <p:nvPr/>
              </p:nvSpPr>
              <p:spPr bwMode="gray">
                <a:xfrm>
                  <a:off x="5077609" y="1161828"/>
                  <a:ext cx="1581375" cy="4052782"/>
                </a:xfrm>
                <a:custGeom>
                  <a:avLst/>
                  <a:gdLst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3980329"/>
                    <a:gd name="connsiteX1" fmla="*/ 139850 w 1581375"/>
                    <a:gd name="connsiteY1" fmla="*/ 118334 h 3980329"/>
                    <a:gd name="connsiteX2" fmla="*/ 75304 w 1581375"/>
                    <a:gd name="connsiteY2" fmla="*/ 172122 h 3980329"/>
                    <a:gd name="connsiteX3" fmla="*/ 1387737 w 1581375"/>
                    <a:gd name="connsiteY3" fmla="*/ 3550023 h 3980329"/>
                    <a:gd name="connsiteX4" fmla="*/ 1473798 w 1581375"/>
                    <a:gd name="connsiteY4" fmla="*/ 3711388 h 3980329"/>
                    <a:gd name="connsiteX5" fmla="*/ 1473798 w 1581375"/>
                    <a:gd name="connsiteY5" fmla="*/ 3539266 h 3980329"/>
                    <a:gd name="connsiteX6" fmla="*/ 1581375 w 1581375"/>
                    <a:gd name="connsiteY6" fmla="*/ 3840480 h 3980329"/>
                    <a:gd name="connsiteX7" fmla="*/ 1506071 w 1581375"/>
                    <a:gd name="connsiteY7" fmla="*/ 3861995 h 3980329"/>
                    <a:gd name="connsiteX8" fmla="*/ 1538344 w 1581375"/>
                    <a:gd name="connsiteY8" fmla="*/ 3980329 h 3980329"/>
                    <a:gd name="connsiteX9" fmla="*/ 1490425 w 1581375"/>
                    <a:gd name="connsiteY9" fmla="*/ 3941017 h 3980329"/>
                    <a:gd name="connsiteX10" fmla="*/ 0 w 1581375"/>
                    <a:gd name="connsiteY10" fmla="*/ 96819 h 3980329"/>
                    <a:gd name="connsiteX11" fmla="*/ 96819 w 1581375"/>
                    <a:gd name="connsiteY11" fmla="*/ 0 h 3980329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4034531"/>
                    <a:gd name="connsiteX1" fmla="*/ 139850 w 1581375"/>
                    <a:gd name="connsiteY1" fmla="*/ 118334 h 4034531"/>
                    <a:gd name="connsiteX2" fmla="*/ 75304 w 1581375"/>
                    <a:gd name="connsiteY2" fmla="*/ 172122 h 4034531"/>
                    <a:gd name="connsiteX3" fmla="*/ 1387737 w 1581375"/>
                    <a:gd name="connsiteY3" fmla="*/ 3550023 h 4034531"/>
                    <a:gd name="connsiteX4" fmla="*/ 1473798 w 1581375"/>
                    <a:gd name="connsiteY4" fmla="*/ 3711388 h 4034531"/>
                    <a:gd name="connsiteX5" fmla="*/ 1473798 w 1581375"/>
                    <a:gd name="connsiteY5" fmla="*/ 3539266 h 4034531"/>
                    <a:gd name="connsiteX6" fmla="*/ 1581375 w 1581375"/>
                    <a:gd name="connsiteY6" fmla="*/ 3840480 h 4034531"/>
                    <a:gd name="connsiteX7" fmla="*/ 1506071 w 1581375"/>
                    <a:gd name="connsiteY7" fmla="*/ 3861995 h 4034531"/>
                    <a:gd name="connsiteX8" fmla="*/ 1555978 w 1581375"/>
                    <a:gd name="connsiteY8" fmla="*/ 4034531 h 4034531"/>
                    <a:gd name="connsiteX9" fmla="*/ 1476332 w 1581375"/>
                    <a:gd name="connsiteY9" fmla="*/ 3931812 h 4034531"/>
                    <a:gd name="connsiteX10" fmla="*/ 0 w 1581375"/>
                    <a:gd name="connsiteY10" fmla="*/ 96819 h 4034531"/>
                    <a:gd name="connsiteX11" fmla="*/ 96819 w 1581375"/>
                    <a:gd name="connsiteY11" fmla="*/ 0 h 4034531"/>
                    <a:gd name="connsiteX0" fmla="*/ 96819 w 1581375"/>
                    <a:gd name="connsiteY0" fmla="*/ 0 h 4052782"/>
                    <a:gd name="connsiteX1" fmla="*/ 139850 w 1581375"/>
                    <a:gd name="connsiteY1" fmla="*/ 118334 h 4052782"/>
                    <a:gd name="connsiteX2" fmla="*/ 75304 w 1581375"/>
                    <a:gd name="connsiteY2" fmla="*/ 172122 h 4052782"/>
                    <a:gd name="connsiteX3" fmla="*/ 1387737 w 1581375"/>
                    <a:gd name="connsiteY3" fmla="*/ 3550023 h 4052782"/>
                    <a:gd name="connsiteX4" fmla="*/ 1473798 w 1581375"/>
                    <a:gd name="connsiteY4" fmla="*/ 3711388 h 4052782"/>
                    <a:gd name="connsiteX5" fmla="*/ 1473798 w 1581375"/>
                    <a:gd name="connsiteY5" fmla="*/ 3539266 h 4052782"/>
                    <a:gd name="connsiteX6" fmla="*/ 1581375 w 1581375"/>
                    <a:gd name="connsiteY6" fmla="*/ 3840480 h 4052782"/>
                    <a:gd name="connsiteX7" fmla="*/ 1506071 w 1581375"/>
                    <a:gd name="connsiteY7" fmla="*/ 3861995 h 4052782"/>
                    <a:gd name="connsiteX8" fmla="*/ 1555978 w 1581375"/>
                    <a:gd name="connsiteY8" fmla="*/ 4034531 h 4052782"/>
                    <a:gd name="connsiteX9" fmla="*/ 1522859 w 1581375"/>
                    <a:gd name="connsiteY9" fmla="*/ 4052782 h 4052782"/>
                    <a:gd name="connsiteX10" fmla="*/ 0 w 1581375"/>
                    <a:gd name="connsiteY10" fmla="*/ 96819 h 4052782"/>
                    <a:gd name="connsiteX11" fmla="*/ 96819 w 1581375"/>
                    <a:gd name="connsiteY11" fmla="*/ 0 h 4052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1375" h="4052782">
                      <a:moveTo>
                        <a:pt x="96819" y="0"/>
                      </a:moveTo>
                      <a:lnTo>
                        <a:pt x="139850" y="118334"/>
                      </a:lnTo>
                      <a:cubicBezTo>
                        <a:pt x="104227" y="123659"/>
                        <a:pt x="88848" y="126247"/>
                        <a:pt x="75304" y="172122"/>
                      </a:cubicBezTo>
                      <a:cubicBezTo>
                        <a:pt x="512782" y="1298089"/>
                        <a:pt x="955663" y="2307150"/>
                        <a:pt x="1387737" y="3550023"/>
                      </a:cubicBezTo>
                      <a:cubicBezTo>
                        <a:pt x="1416424" y="3603811"/>
                        <a:pt x="1451883" y="3689834"/>
                        <a:pt x="1473798" y="3711388"/>
                      </a:cubicBezTo>
                      <a:cubicBezTo>
                        <a:pt x="1493458" y="3673974"/>
                        <a:pt x="1473798" y="3596640"/>
                        <a:pt x="1473798" y="3539266"/>
                      </a:cubicBezTo>
                      <a:lnTo>
                        <a:pt x="1581375" y="3840480"/>
                      </a:lnTo>
                      <a:lnTo>
                        <a:pt x="1506071" y="3861995"/>
                      </a:lnTo>
                      <a:lnTo>
                        <a:pt x="1555978" y="4034531"/>
                      </a:lnTo>
                      <a:lnTo>
                        <a:pt x="1522859" y="4052782"/>
                      </a:lnTo>
                      <a:cubicBezTo>
                        <a:pt x="1076042" y="2772307"/>
                        <a:pt x="492111" y="1375150"/>
                        <a:pt x="0" y="96819"/>
                      </a:cubicBezTo>
                      <a:lnTo>
                        <a:pt x="96819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</p:grpSp>
        </p:grpSp>
      </p:grpSp>
      <p:grpSp>
        <p:nvGrpSpPr>
          <p:cNvPr id="92" name="Group 85"/>
          <p:cNvGrpSpPr>
            <a:grpSpLocks/>
          </p:cNvGrpSpPr>
          <p:nvPr userDrawn="1"/>
        </p:nvGrpSpPr>
        <p:grpSpPr bwMode="auto">
          <a:xfrm rot="1537638">
            <a:off x="10965207" y="1427337"/>
            <a:ext cx="631572" cy="360845"/>
            <a:chOff x="2451" y="368"/>
            <a:chExt cx="629" cy="484"/>
          </a:xfrm>
        </p:grpSpPr>
        <p:sp>
          <p:nvSpPr>
            <p:cNvPr id="93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  <a:alpha val="23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94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651711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7000">
                <a:srgbClr val="FFFFFF">
                  <a:alpha val="0"/>
                </a:srgbClr>
              </a:gs>
              <a:gs pos="100000">
                <a:schemeClr val="bg2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pic>
        <p:nvPicPr>
          <p:cNvPr id="8" name="Picture 23" descr="8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gray">
          <a:xfrm flipH="1">
            <a:off x="3759778" y="-10107"/>
            <a:ext cx="8426813" cy="4350771"/>
          </a:xfrm>
          <a:prstGeom prst="rect">
            <a:avLst/>
          </a:prstGeom>
          <a:noFill/>
        </p:spPr>
      </p:pic>
      <p:sp>
        <p:nvSpPr>
          <p:cNvPr id="10" name="Freeform 32"/>
          <p:cNvSpPr>
            <a:spLocks/>
          </p:cNvSpPr>
          <p:nvPr userDrawn="1"/>
        </p:nvSpPr>
        <p:spPr bwMode="gray">
          <a:xfrm>
            <a:off x="9976813" y="1535584"/>
            <a:ext cx="1176273" cy="676206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rgbClr val="FFFFFF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grpSp>
        <p:nvGrpSpPr>
          <p:cNvPr id="12" name="Group 166"/>
          <p:cNvGrpSpPr/>
          <p:nvPr userDrawn="1"/>
        </p:nvGrpSpPr>
        <p:grpSpPr bwMode="gray">
          <a:xfrm>
            <a:off x="473336" y="6124131"/>
            <a:ext cx="11588597" cy="739252"/>
            <a:chOff x="355002" y="6080730"/>
            <a:chExt cx="8691448" cy="773433"/>
          </a:xfrm>
          <a:gradFill flip="none" rotWithShape="1">
            <a:gsLst>
              <a:gs pos="0">
                <a:schemeClr val="accent2"/>
              </a:gs>
              <a:gs pos="56000">
                <a:schemeClr val="accent4"/>
              </a:gs>
            </a:gsLst>
            <a:lin ang="10800000" scaled="1"/>
            <a:tileRect/>
          </a:gradFill>
        </p:grpSpPr>
        <p:sp>
          <p:nvSpPr>
            <p:cNvPr id="13" name="Freeform 12"/>
            <p:cNvSpPr/>
            <p:nvPr/>
          </p:nvSpPr>
          <p:spPr bwMode="gray">
            <a:xfrm flipH="1">
              <a:off x="5758286" y="6112144"/>
              <a:ext cx="3288164" cy="739939"/>
            </a:xfrm>
            <a:custGeom>
              <a:avLst/>
              <a:gdLst>
                <a:gd name="connsiteX0" fmla="*/ 0 w 2898843"/>
                <a:gd name="connsiteY0" fmla="*/ 359923 h 359923"/>
                <a:gd name="connsiteX1" fmla="*/ 2889115 w 2898843"/>
                <a:gd name="connsiteY1" fmla="*/ 340468 h 359923"/>
                <a:gd name="connsiteX2" fmla="*/ 2898843 w 2898843"/>
                <a:gd name="connsiteY2" fmla="*/ 0 h 359923"/>
                <a:gd name="connsiteX3" fmla="*/ 2529191 w 2898843"/>
                <a:gd name="connsiteY3" fmla="*/ 9728 h 359923"/>
                <a:gd name="connsiteX4" fmla="*/ 2383277 w 2898843"/>
                <a:gd name="connsiteY4" fmla="*/ 58366 h 359923"/>
                <a:gd name="connsiteX5" fmla="*/ 2159540 w 2898843"/>
                <a:gd name="connsiteY5" fmla="*/ 29183 h 359923"/>
                <a:gd name="connsiteX6" fmla="*/ 2013626 w 2898843"/>
                <a:gd name="connsiteY6" fmla="*/ 87549 h 359923"/>
                <a:gd name="connsiteX7" fmla="*/ 1459149 w 2898843"/>
                <a:gd name="connsiteY7" fmla="*/ 136187 h 359923"/>
                <a:gd name="connsiteX8" fmla="*/ 963038 w 2898843"/>
                <a:gd name="connsiteY8" fmla="*/ 204281 h 359923"/>
                <a:gd name="connsiteX9" fmla="*/ 865762 w 2898843"/>
                <a:gd name="connsiteY9" fmla="*/ 262647 h 359923"/>
                <a:gd name="connsiteX10" fmla="*/ 719847 w 2898843"/>
                <a:gd name="connsiteY10" fmla="*/ 243191 h 359923"/>
                <a:gd name="connsiteX11" fmla="*/ 0 w 2898843"/>
                <a:gd name="connsiteY11" fmla="*/ 359923 h 359923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963038 w 2936958"/>
                <a:gd name="connsiteY8" fmla="*/ 202039 h 357681"/>
                <a:gd name="connsiteX9" fmla="*/ 865762 w 2936958"/>
                <a:gd name="connsiteY9" fmla="*/ 217146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1151019 w 2936958"/>
                <a:gd name="connsiteY8" fmla="*/ 135201 h 357681"/>
                <a:gd name="connsiteX9" fmla="*/ 963038 w 2936958"/>
                <a:gd name="connsiteY9" fmla="*/ 202039 h 357681"/>
                <a:gd name="connsiteX10" fmla="*/ 865762 w 2936958"/>
                <a:gd name="connsiteY10" fmla="*/ 217146 h 357681"/>
                <a:gd name="connsiteX11" fmla="*/ 719847 w 2936958"/>
                <a:gd name="connsiteY11" fmla="*/ 240949 h 357681"/>
                <a:gd name="connsiteX12" fmla="*/ 0 w 2936958"/>
                <a:gd name="connsiteY12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459149 w 3474496"/>
                <a:gd name="connsiteY7" fmla="*/ 103046 h 357681"/>
                <a:gd name="connsiteX8" fmla="*/ 1151019 w 3474496"/>
                <a:gd name="connsiteY8" fmla="*/ 135201 h 357681"/>
                <a:gd name="connsiteX9" fmla="*/ 963038 w 3474496"/>
                <a:gd name="connsiteY9" fmla="*/ 202039 h 357681"/>
                <a:gd name="connsiteX10" fmla="*/ 865762 w 3474496"/>
                <a:gd name="connsiteY10" fmla="*/ 217146 h 357681"/>
                <a:gd name="connsiteX11" fmla="*/ 719847 w 3474496"/>
                <a:gd name="connsiteY11" fmla="*/ 240949 h 357681"/>
                <a:gd name="connsiteX12" fmla="*/ 0 w 3474496"/>
                <a:gd name="connsiteY12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74496" h="359014">
                  <a:moveTo>
                    <a:pt x="0" y="359014"/>
                  </a:moveTo>
                  <a:lnTo>
                    <a:pt x="2889777" y="354856"/>
                  </a:lnTo>
                  <a:cubicBezTo>
                    <a:pt x="3474496" y="189475"/>
                    <a:pt x="2771441" y="123458"/>
                    <a:pt x="2936958" y="1333"/>
                  </a:cubicBezTo>
                  <a:cubicBezTo>
                    <a:pt x="2801036" y="3828"/>
                    <a:pt x="2648062" y="0"/>
                    <a:pt x="2529191" y="8819"/>
                  </a:cubicBezTo>
                  <a:cubicBezTo>
                    <a:pt x="2410320" y="17638"/>
                    <a:pt x="2410400" y="20645"/>
                    <a:pt x="2351004" y="26558"/>
                  </a:cubicBezTo>
                  <a:cubicBezTo>
                    <a:pt x="2287183" y="27130"/>
                    <a:pt x="2216881" y="19688"/>
                    <a:pt x="2159540" y="28274"/>
                  </a:cubicBezTo>
                  <a:cubicBezTo>
                    <a:pt x="2102199" y="36860"/>
                    <a:pt x="2072049" y="51690"/>
                    <a:pt x="2013626" y="61920"/>
                  </a:cubicBezTo>
                  <a:cubicBezTo>
                    <a:pt x="1955203" y="72150"/>
                    <a:pt x="1900735" y="69161"/>
                    <a:pt x="1845066" y="70485"/>
                  </a:cubicBezTo>
                  <a:cubicBezTo>
                    <a:pt x="1789397" y="71809"/>
                    <a:pt x="1587788" y="93081"/>
                    <a:pt x="1459149" y="104379"/>
                  </a:cubicBezTo>
                  <a:cubicBezTo>
                    <a:pt x="1356439" y="115097"/>
                    <a:pt x="1200616" y="123637"/>
                    <a:pt x="1151019" y="136534"/>
                  </a:cubicBezTo>
                  <a:cubicBezTo>
                    <a:pt x="1101422" y="149431"/>
                    <a:pt x="1025698" y="181093"/>
                    <a:pt x="963038" y="203372"/>
                  </a:cubicBezTo>
                  <a:cubicBezTo>
                    <a:pt x="904761" y="223558"/>
                    <a:pt x="898187" y="213443"/>
                    <a:pt x="865762" y="218479"/>
                  </a:cubicBezTo>
                  <a:lnTo>
                    <a:pt x="719847" y="242282"/>
                  </a:lnTo>
                  <a:lnTo>
                    <a:pt x="0" y="3590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 bwMode="gray">
            <a:xfrm>
              <a:off x="355002" y="6080730"/>
              <a:ext cx="5987892" cy="773433"/>
            </a:xfrm>
            <a:custGeom>
              <a:avLst/>
              <a:gdLst>
                <a:gd name="connsiteX0" fmla="*/ 0 w 2898843"/>
                <a:gd name="connsiteY0" fmla="*/ 359923 h 359923"/>
                <a:gd name="connsiteX1" fmla="*/ 2889115 w 2898843"/>
                <a:gd name="connsiteY1" fmla="*/ 340468 h 359923"/>
                <a:gd name="connsiteX2" fmla="*/ 2898843 w 2898843"/>
                <a:gd name="connsiteY2" fmla="*/ 0 h 359923"/>
                <a:gd name="connsiteX3" fmla="*/ 2529191 w 2898843"/>
                <a:gd name="connsiteY3" fmla="*/ 9728 h 359923"/>
                <a:gd name="connsiteX4" fmla="*/ 2383277 w 2898843"/>
                <a:gd name="connsiteY4" fmla="*/ 58366 h 359923"/>
                <a:gd name="connsiteX5" fmla="*/ 2159540 w 2898843"/>
                <a:gd name="connsiteY5" fmla="*/ 29183 h 359923"/>
                <a:gd name="connsiteX6" fmla="*/ 2013626 w 2898843"/>
                <a:gd name="connsiteY6" fmla="*/ 87549 h 359923"/>
                <a:gd name="connsiteX7" fmla="*/ 1459149 w 2898843"/>
                <a:gd name="connsiteY7" fmla="*/ 136187 h 359923"/>
                <a:gd name="connsiteX8" fmla="*/ 963038 w 2898843"/>
                <a:gd name="connsiteY8" fmla="*/ 204281 h 359923"/>
                <a:gd name="connsiteX9" fmla="*/ 865762 w 2898843"/>
                <a:gd name="connsiteY9" fmla="*/ 262647 h 359923"/>
                <a:gd name="connsiteX10" fmla="*/ 719847 w 2898843"/>
                <a:gd name="connsiteY10" fmla="*/ 243191 h 359923"/>
                <a:gd name="connsiteX11" fmla="*/ 0 w 2898843"/>
                <a:gd name="connsiteY11" fmla="*/ 359923 h 359923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3059034"/>
                <a:gd name="connsiteY0" fmla="*/ 357681 h 357681"/>
                <a:gd name="connsiteX1" fmla="*/ 2889777 w 3059034"/>
                <a:gd name="connsiteY1" fmla="*/ 353523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34386 w 3059034"/>
                <a:gd name="connsiteY1" fmla="*/ 345025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44584 w 3059034"/>
                <a:gd name="connsiteY1" fmla="*/ 351823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44584 w 3059034"/>
                <a:gd name="connsiteY1" fmla="*/ 351823 h 357681"/>
                <a:gd name="connsiteX2" fmla="*/ 2936958 w 3059034"/>
                <a:gd name="connsiteY2" fmla="*/ 0 h 357681"/>
                <a:gd name="connsiteX3" fmla="*/ 2624254 w 3059034"/>
                <a:gd name="connsiteY3" fmla="*/ 121114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60229 h 360229"/>
                <a:gd name="connsiteX1" fmla="*/ 2844584 w 3059034"/>
                <a:gd name="connsiteY1" fmla="*/ 354371 h 360229"/>
                <a:gd name="connsiteX2" fmla="*/ 2936958 w 3059034"/>
                <a:gd name="connsiteY2" fmla="*/ 2548 h 360229"/>
                <a:gd name="connsiteX3" fmla="*/ 2624254 w 3059034"/>
                <a:gd name="connsiteY3" fmla="*/ 0 h 360229"/>
                <a:gd name="connsiteX4" fmla="*/ 2383277 w 3059034"/>
                <a:gd name="connsiteY4" fmla="*/ 58672 h 360229"/>
                <a:gd name="connsiteX5" fmla="*/ 2159540 w 3059034"/>
                <a:gd name="connsiteY5" fmla="*/ 29489 h 360229"/>
                <a:gd name="connsiteX6" fmla="*/ 2013626 w 3059034"/>
                <a:gd name="connsiteY6" fmla="*/ 87855 h 360229"/>
                <a:gd name="connsiteX7" fmla="*/ 1459149 w 3059034"/>
                <a:gd name="connsiteY7" fmla="*/ 136493 h 360229"/>
                <a:gd name="connsiteX8" fmla="*/ 963038 w 3059034"/>
                <a:gd name="connsiteY8" fmla="*/ 204587 h 360229"/>
                <a:gd name="connsiteX9" fmla="*/ 865762 w 3059034"/>
                <a:gd name="connsiteY9" fmla="*/ 262953 h 360229"/>
                <a:gd name="connsiteX10" fmla="*/ 719847 w 3059034"/>
                <a:gd name="connsiteY10" fmla="*/ 243497 h 360229"/>
                <a:gd name="connsiteX11" fmla="*/ 0 w 3059034"/>
                <a:gd name="connsiteY11" fmla="*/ 360229 h 360229"/>
                <a:gd name="connsiteX0" fmla="*/ 0 w 3059034"/>
                <a:gd name="connsiteY0" fmla="*/ 360229 h 360229"/>
                <a:gd name="connsiteX1" fmla="*/ 2844584 w 3059034"/>
                <a:gd name="connsiteY1" fmla="*/ 354371 h 360229"/>
                <a:gd name="connsiteX2" fmla="*/ 2936958 w 3059034"/>
                <a:gd name="connsiteY2" fmla="*/ 2548 h 360229"/>
                <a:gd name="connsiteX3" fmla="*/ 2624254 w 3059034"/>
                <a:gd name="connsiteY3" fmla="*/ 0 h 360229"/>
                <a:gd name="connsiteX4" fmla="*/ 2349937 w 3059034"/>
                <a:gd name="connsiteY4" fmla="*/ 0 h 360229"/>
                <a:gd name="connsiteX5" fmla="*/ 2159540 w 3059034"/>
                <a:gd name="connsiteY5" fmla="*/ 29489 h 360229"/>
                <a:gd name="connsiteX6" fmla="*/ 2013626 w 3059034"/>
                <a:gd name="connsiteY6" fmla="*/ 87855 h 360229"/>
                <a:gd name="connsiteX7" fmla="*/ 1459149 w 3059034"/>
                <a:gd name="connsiteY7" fmla="*/ 136493 h 360229"/>
                <a:gd name="connsiteX8" fmla="*/ 963038 w 3059034"/>
                <a:gd name="connsiteY8" fmla="*/ 204587 h 360229"/>
                <a:gd name="connsiteX9" fmla="*/ 865762 w 3059034"/>
                <a:gd name="connsiteY9" fmla="*/ 262953 h 360229"/>
                <a:gd name="connsiteX10" fmla="*/ 719847 w 3059034"/>
                <a:gd name="connsiteY10" fmla="*/ 243497 h 360229"/>
                <a:gd name="connsiteX11" fmla="*/ 0 w 3059034"/>
                <a:gd name="connsiteY11" fmla="*/ 360229 h 360229"/>
                <a:gd name="connsiteX0" fmla="*/ 0 w 4458096"/>
                <a:gd name="connsiteY0" fmla="*/ 352297 h 354371"/>
                <a:gd name="connsiteX1" fmla="*/ 4243646 w 4458096"/>
                <a:gd name="connsiteY1" fmla="*/ 354371 h 354371"/>
                <a:gd name="connsiteX2" fmla="*/ 4336020 w 4458096"/>
                <a:gd name="connsiteY2" fmla="*/ 2548 h 354371"/>
                <a:gd name="connsiteX3" fmla="*/ 4023316 w 4458096"/>
                <a:gd name="connsiteY3" fmla="*/ 0 h 354371"/>
                <a:gd name="connsiteX4" fmla="*/ 3748999 w 4458096"/>
                <a:gd name="connsiteY4" fmla="*/ 0 h 354371"/>
                <a:gd name="connsiteX5" fmla="*/ 3558602 w 4458096"/>
                <a:gd name="connsiteY5" fmla="*/ 29489 h 354371"/>
                <a:gd name="connsiteX6" fmla="*/ 3412688 w 4458096"/>
                <a:gd name="connsiteY6" fmla="*/ 87855 h 354371"/>
                <a:gd name="connsiteX7" fmla="*/ 2858211 w 4458096"/>
                <a:gd name="connsiteY7" fmla="*/ 136493 h 354371"/>
                <a:gd name="connsiteX8" fmla="*/ 2362100 w 4458096"/>
                <a:gd name="connsiteY8" fmla="*/ 204587 h 354371"/>
                <a:gd name="connsiteX9" fmla="*/ 2264824 w 4458096"/>
                <a:gd name="connsiteY9" fmla="*/ 262953 h 354371"/>
                <a:gd name="connsiteX10" fmla="*/ 2118909 w 4458096"/>
                <a:gd name="connsiteY10" fmla="*/ 243497 h 354371"/>
                <a:gd name="connsiteX11" fmla="*/ 0 w 4458096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2210348 w 4549535"/>
                <a:gd name="connsiteY10" fmla="*/ 243497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2210348 w 4549535"/>
                <a:gd name="connsiteY10" fmla="*/ 243497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1828780 w 4549535"/>
                <a:gd name="connsiteY9" fmla="*/ 215101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616864 w 4549535"/>
                <a:gd name="connsiteY7" fmla="*/ 84689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244771 w 4549535"/>
                <a:gd name="connsiteY6" fmla="*/ 49648 h 354371"/>
                <a:gd name="connsiteX7" fmla="*/ 2616864 w 4549535"/>
                <a:gd name="connsiteY7" fmla="*/ 84689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340378 w 4549535"/>
                <a:gd name="connsiteY5" fmla="*/ 70754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30594 h 354371"/>
                <a:gd name="connsiteX5" fmla="*/ 3340378 w 4549535"/>
                <a:gd name="connsiteY5" fmla="*/ 70754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49749 h 351823"/>
                <a:gd name="connsiteX1" fmla="*/ 4335085 w 4549535"/>
                <a:gd name="connsiteY1" fmla="*/ 351823 h 351823"/>
                <a:gd name="connsiteX2" fmla="*/ 4427459 w 4549535"/>
                <a:gd name="connsiteY2" fmla="*/ 0 h 351823"/>
                <a:gd name="connsiteX3" fmla="*/ 3840438 w 4549535"/>
                <a:gd name="connsiteY3" fmla="*/ 28046 h 351823"/>
                <a:gd name="connsiteX4" fmla="*/ 3340378 w 4549535"/>
                <a:gd name="connsiteY4" fmla="*/ 68206 h 351823"/>
                <a:gd name="connsiteX5" fmla="*/ 2616864 w 4549535"/>
                <a:gd name="connsiteY5" fmla="*/ 82141 h 351823"/>
                <a:gd name="connsiteX6" fmla="*/ 1955884 w 4549535"/>
                <a:gd name="connsiteY6" fmla="*/ 164173 h 351823"/>
                <a:gd name="connsiteX7" fmla="*/ 1828780 w 4549535"/>
                <a:gd name="connsiteY7" fmla="*/ 212553 h 351823"/>
                <a:gd name="connsiteX8" fmla="*/ 1672063 w 4549535"/>
                <a:gd name="connsiteY8" fmla="*/ 208680 h 351823"/>
                <a:gd name="connsiteX9" fmla="*/ 0 w 4549535"/>
                <a:gd name="connsiteY9" fmla="*/ 349749 h 351823"/>
                <a:gd name="connsiteX0" fmla="*/ 0 w 4549535"/>
                <a:gd name="connsiteY0" fmla="*/ 349749 h 351823"/>
                <a:gd name="connsiteX1" fmla="*/ 4335085 w 4549535"/>
                <a:gd name="connsiteY1" fmla="*/ 351823 h 351823"/>
                <a:gd name="connsiteX2" fmla="*/ 4427459 w 4549535"/>
                <a:gd name="connsiteY2" fmla="*/ 0 h 351823"/>
                <a:gd name="connsiteX3" fmla="*/ 3833639 w 4549535"/>
                <a:gd name="connsiteY3" fmla="*/ 4251 h 351823"/>
                <a:gd name="connsiteX4" fmla="*/ 3340378 w 4549535"/>
                <a:gd name="connsiteY4" fmla="*/ 68206 h 351823"/>
                <a:gd name="connsiteX5" fmla="*/ 2616864 w 4549535"/>
                <a:gd name="connsiteY5" fmla="*/ 82141 h 351823"/>
                <a:gd name="connsiteX6" fmla="*/ 1955884 w 4549535"/>
                <a:gd name="connsiteY6" fmla="*/ 164173 h 351823"/>
                <a:gd name="connsiteX7" fmla="*/ 1828780 w 4549535"/>
                <a:gd name="connsiteY7" fmla="*/ 212553 h 351823"/>
                <a:gd name="connsiteX8" fmla="*/ 1672063 w 4549535"/>
                <a:gd name="connsiteY8" fmla="*/ 208680 h 351823"/>
                <a:gd name="connsiteX9" fmla="*/ 0 w 4549535"/>
                <a:gd name="connsiteY9" fmla="*/ 349749 h 351823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340378 w 4549535"/>
                <a:gd name="connsiteY4" fmla="*/ 87842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282591 w 4549535"/>
                <a:gd name="connsiteY4" fmla="*/ 53849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282591 w 4549535"/>
                <a:gd name="connsiteY4" fmla="*/ 53849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75052 h 377126"/>
                <a:gd name="connsiteX1" fmla="*/ 4335085 w 4549535"/>
                <a:gd name="connsiteY1" fmla="*/ 377126 h 377126"/>
                <a:gd name="connsiteX2" fmla="*/ 4427459 w 4549535"/>
                <a:gd name="connsiteY2" fmla="*/ 25303 h 377126"/>
                <a:gd name="connsiteX3" fmla="*/ 3833639 w 4549535"/>
                <a:gd name="connsiteY3" fmla="*/ 29554 h 377126"/>
                <a:gd name="connsiteX4" fmla="*/ 3282591 w 4549535"/>
                <a:gd name="connsiteY4" fmla="*/ 59516 h 377126"/>
                <a:gd name="connsiteX5" fmla="*/ 2616864 w 4549535"/>
                <a:gd name="connsiteY5" fmla="*/ 107444 h 377126"/>
                <a:gd name="connsiteX6" fmla="*/ 1955884 w 4549535"/>
                <a:gd name="connsiteY6" fmla="*/ 189476 h 377126"/>
                <a:gd name="connsiteX7" fmla="*/ 1828780 w 4549535"/>
                <a:gd name="connsiteY7" fmla="*/ 237856 h 377126"/>
                <a:gd name="connsiteX8" fmla="*/ 1672063 w 4549535"/>
                <a:gd name="connsiteY8" fmla="*/ 233983 h 377126"/>
                <a:gd name="connsiteX9" fmla="*/ 0 w 4549535"/>
                <a:gd name="connsiteY9" fmla="*/ 375052 h 377126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28780 w 4549535"/>
                <a:gd name="connsiteY7" fmla="*/ 237856 h 375052"/>
                <a:gd name="connsiteX8" fmla="*/ 1672063 w 4549535"/>
                <a:gd name="connsiteY8" fmla="*/ 233983 h 375052"/>
                <a:gd name="connsiteX9" fmla="*/ 0 w 4549535"/>
                <a:gd name="connsiteY9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28780 w 4549535"/>
                <a:gd name="connsiteY7" fmla="*/ 237856 h 375052"/>
                <a:gd name="connsiteX8" fmla="*/ 1672063 w 4549535"/>
                <a:gd name="connsiteY8" fmla="*/ 233983 h 375052"/>
                <a:gd name="connsiteX9" fmla="*/ 0 w 4549535"/>
                <a:gd name="connsiteY9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89240 w 4549535"/>
                <a:gd name="connsiteY7" fmla="*/ 212354 h 375052"/>
                <a:gd name="connsiteX8" fmla="*/ 1828780 w 4549535"/>
                <a:gd name="connsiteY8" fmla="*/ 237856 h 375052"/>
                <a:gd name="connsiteX9" fmla="*/ 1672063 w 4549535"/>
                <a:gd name="connsiteY9" fmla="*/ 233983 h 375052"/>
                <a:gd name="connsiteX10" fmla="*/ 0 w 4549535"/>
                <a:gd name="connsiteY10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89240 w 4549535"/>
                <a:gd name="connsiteY7" fmla="*/ 212354 h 375052"/>
                <a:gd name="connsiteX8" fmla="*/ 1828780 w 4549535"/>
                <a:gd name="connsiteY8" fmla="*/ 237856 h 375052"/>
                <a:gd name="connsiteX9" fmla="*/ 1743787 w 4549535"/>
                <a:gd name="connsiteY9" fmla="*/ 236678 h 375052"/>
                <a:gd name="connsiteX10" fmla="*/ 1672063 w 4549535"/>
                <a:gd name="connsiteY10" fmla="*/ 233983 h 375052"/>
                <a:gd name="connsiteX11" fmla="*/ 0 w 4549535"/>
                <a:gd name="connsiteY11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96344 w 4956639"/>
                <a:gd name="connsiteY7" fmla="*/ 212354 h 375052"/>
                <a:gd name="connsiteX8" fmla="*/ 2235884 w 4956639"/>
                <a:gd name="connsiteY8" fmla="*/ 237856 h 375052"/>
                <a:gd name="connsiteX9" fmla="*/ 2150891 w 4956639"/>
                <a:gd name="connsiteY9" fmla="*/ 23667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96344 w 4956639"/>
                <a:gd name="connsiteY7" fmla="*/ 212354 h 375052"/>
                <a:gd name="connsiteX8" fmla="*/ 2235884 w 4956639"/>
                <a:gd name="connsiteY8" fmla="*/ 237856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63054 w 4956639"/>
                <a:gd name="connsiteY7" fmla="*/ 210056 h 375052"/>
                <a:gd name="connsiteX8" fmla="*/ 2235884 w 4956639"/>
                <a:gd name="connsiteY8" fmla="*/ 237856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63054 w 4956639"/>
                <a:gd name="connsiteY7" fmla="*/ 210056 h 375052"/>
                <a:gd name="connsiteX8" fmla="*/ 2215391 w 4956639"/>
                <a:gd name="connsiteY8" fmla="*/ 230308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77625 w 4956639"/>
                <a:gd name="connsiteY6" fmla="*/ 183816 h 375052"/>
                <a:gd name="connsiteX7" fmla="*/ 2263054 w 4956639"/>
                <a:gd name="connsiteY7" fmla="*/ 210056 h 375052"/>
                <a:gd name="connsiteX8" fmla="*/ 2215391 w 4956639"/>
                <a:gd name="connsiteY8" fmla="*/ 230308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167 w 4956639"/>
                <a:gd name="connsiteY11" fmla="*/ 233983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167 w 4956639"/>
                <a:gd name="connsiteY11" fmla="*/ 233983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859 w 4956639"/>
                <a:gd name="connsiteY11" fmla="*/ 210056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2294150 w 4549535"/>
                <a:gd name="connsiteY6" fmla="*/ 131012 h 375052"/>
                <a:gd name="connsiteX7" fmla="*/ 1970521 w 4549535"/>
                <a:gd name="connsiteY7" fmla="*/ 183816 h 375052"/>
                <a:gd name="connsiteX8" fmla="*/ 1855950 w 4549535"/>
                <a:gd name="connsiteY8" fmla="*/ 210056 h 375052"/>
                <a:gd name="connsiteX9" fmla="*/ 1808287 w 4549535"/>
                <a:gd name="connsiteY9" fmla="*/ 230308 h 375052"/>
                <a:gd name="connsiteX10" fmla="*/ 1734270 w 4549535"/>
                <a:gd name="connsiteY10" fmla="*/ 226318 h 375052"/>
                <a:gd name="connsiteX11" fmla="*/ 1573993 w 4549535"/>
                <a:gd name="connsiteY11" fmla="*/ 244226 h 375052"/>
                <a:gd name="connsiteX12" fmla="*/ 0 w 4549535"/>
                <a:gd name="connsiteY12" fmla="*/ 375052 h 375052"/>
                <a:gd name="connsiteX0" fmla="*/ 0 w 4715904"/>
                <a:gd name="connsiteY0" fmla="*/ 375265 h 375265"/>
                <a:gd name="connsiteX1" fmla="*/ 4218118 w 4715904"/>
                <a:gd name="connsiteY1" fmla="*/ 374256 h 375265"/>
                <a:gd name="connsiteX2" fmla="*/ 4593828 w 4715904"/>
                <a:gd name="connsiteY2" fmla="*/ 25303 h 375265"/>
                <a:gd name="connsiteX3" fmla="*/ 4000008 w 4715904"/>
                <a:gd name="connsiteY3" fmla="*/ 29554 h 375265"/>
                <a:gd name="connsiteX4" fmla="*/ 3448960 w 4715904"/>
                <a:gd name="connsiteY4" fmla="*/ 59516 h 375265"/>
                <a:gd name="connsiteX5" fmla="*/ 2783233 w 4715904"/>
                <a:gd name="connsiteY5" fmla="*/ 107444 h 375265"/>
                <a:gd name="connsiteX6" fmla="*/ 2460519 w 4715904"/>
                <a:gd name="connsiteY6" fmla="*/ 131012 h 375265"/>
                <a:gd name="connsiteX7" fmla="*/ 2136890 w 4715904"/>
                <a:gd name="connsiteY7" fmla="*/ 183816 h 375265"/>
                <a:gd name="connsiteX8" fmla="*/ 2022319 w 4715904"/>
                <a:gd name="connsiteY8" fmla="*/ 210056 h 375265"/>
                <a:gd name="connsiteX9" fmla="*/ 1974656 w 4715904"/>
                <a:gd name="connsiteY9" fmla="*/ 230308 h 375265"/>
                <a:gd name="connsiteX10" fmla="*/ 1900639 w 4715904"/>
                <a:gd name="connsiteY10" fmla="*/ 226318 h 375265"/>
                <a:gd name="connsiteX11" fmla="*/ 1740362 w 4715904"/>
                <a:gd name="connsiteY11" fmla="*/ 244226 h 375265"/>
                <a:gd name="connsiteX12" fmla="*/ 0 w 4715904"/>
                <a:gd name="connsiteY12" fmla="*/ 375265 h 37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15904" h="375265">
                  <a:moveTo>
                    <a:pt x="0" y="375265"/>
                  </a:moveTo>
                  <a:lnTo>
                    <a:pt x="4218118" y="374256"/>
                  </a:lnTo>
                  <a:cubicBezTo>
                    <a:pt x="3970008" y="105801"/>
                    <a:pt x="4715904" y="187404"/>
                    <a:pt x="4593828" y="25303"/>
                  </a:cubicBezTo>
                  <a:cubicBezTo>
                    <a:pt x="4547170" y="0"/>
                    <a:pt x="4219376" y="5667"/>
                    <a:pt x="4000008" y="29554"/>
                  </a:cubicBezTo>
                  <a:cubicBezTo>
                    <a:pt x="3816325" y="39541"/>
                    <a:pt x="3658824" y="73798"/>
                    <a:pt x="3448960" y="59516"/>
                  </a:cubicBezTo>
                  <a:lnTo>
                    <a:pt x="2783233" y="107444"/>
                  </a:lnTo>
                  <a:lnTo>
                    <a:pt x="2460519" y="131012"/>
                  </a:lnTo>
                  <a:cubicBezTo>
                    <a:pt x="2352643" y="148613"/>
                    <a:pt x="2226208" y="161892"/>
                    <a:pt x="2136890" y="183816"/>
                  </a:cubicBezTo>
                  <a:cubicBezTo>
                    <a:pt x="2047572" y="205740"/>
                    <a:pt x="2051477" y="197742"/>
                    <a:pt x="2022319" y="210056"/>
                  </a:cubicBezTo>
                  <a:lnTo>
                    <a:pt x="1974656" y="230308"/>
                  </a:lnTo>
                  <a:cubicBezTo>
                    <a:pt x="1949984" y="228978"/>
                    <a:pt x="1959147" y="223916"/>
                    <a:pt x="1900639" y="226318"/>
                  </a:cubicBezTo>
                  <a:cubicBezTo>
                    <a:pt x="1842131" y="228720"/>
                    <a:pt x="1793788" y="238257"/>
                    <a:pt x="1740362" y="244226"/>
                  </a:cubicBezTo>
                  <a:cubicBezTo>
                    <a:pt x="1461570" y="271725"/>
                    <a:pt x="187556" y="289221"/>
                    <a:pt x="0" y="375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</p:grpSp>
      <p:sp>
        <p:nvSpPr>
          <p:cNvPr id="15" name="Freeform 32"/>
          <p:cNvSpPr>
            <a:spLocks/>
          </p:cNvSpPr>
          <p:nvPr userDrawn="1"/>
        </p:nvSpPr>
        <p:spPr bwMode="gray">
          <a:xfrm rot="346382">
            <a:off x="4992533" y="4877511"/>
            <a:ext cx="953497" cy="454372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7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16" name="Freeform 32"/>
          <p:cNvSpPr>
            <a:spLocks/>
          </p:cNvSpPr>
          <p:nvPr userDrawn="1"/>
        </p:nvSpPr>
        <p:spPr bwMode="gray">
          <a:xfrm rot="346382">
            <a:off x="9790887" y="3602112"/>
            <a:ext cx="589408" cy="280872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68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17" name="Freeform 32"/>
          <p:cNvSpPr>
            <a:spLocks/>
          </p:cNvSpPr>
          <p:nvPr userDrawn="1"/>
        </p:nvSpPr>
        <p:spPr bwMode="gray">
          <a:xfrm rot="346382">
            <a:off x="71100" y="3914246"/>
            <a:ext cx="695616" cy="271091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18" name="Freeform 17"/>
          <p:cNvSpPr/>
          <p:nvPr userDrawn="1"/>
        </p:nvSpPr>
        <p:spPr bwMode="gray">
          <a:xfrm rot="20191631" flipH="1">
            <a:off x="5074467" y="4582441"/>
            <a:ext cx="281125" cy="280341"/>
          </a:xfrm>
          <a:custGeom>
            <a:avLst/>
            <a:gdLst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400298"/>
              <a:gd name="connsiteY0" fmla="*/ 463968 h 594987"/>
              <a:gd name="connsiteX1" fmla="*/ 17210 w 400298"/>
              <a:gd name="connsiteY1" fmla="*/ 544882 h 594987"/>
              <a:gd name="connsiteX2" fmla="*/ 108024 w 400298"/>
              <a:gd name="connsiteY2" fmla="*/ 454069 h 594987"/>
              <a:gd name="connsiteX3" fmla="*/ 361676 w 400298"/>
              <a:gd name="connsiteY3" fmla="*/ 594987 h 594987"/>
              <a:gd name="connsiteX4" fmla="*/ 377333 w 400298"/>
              <a:gd name="connsiteY4" fmla="*/ 294362 h 594987"/>
              <a:gd name="connsiteX5" fmla="*/ 289651 w 400298"/>
              <a:gd name="connsiteY5" fmla="*/ 322546 h 594987"/>
              <a:gd name="connsiteX6" fmla="*/ 330361 w 400298"/>
              <a:gd name="connsiteY6" fmla="*/ 212943 h 594987"/>
              <a:gd name="connsiteX7" fmla="*/ 167522 w 400298"/>
              <a:gd name="connsiteY7" fmla="*/ 0 h 594987"/>
              <a:gd name="connsiteX8" fmla="*/ 98014 w 400298"/>
              <a:gd name="connsiteY8" fmla="*/ 410230 h 594987"/>
              <a:gd name="connsiteX9" fmla="*/ 0 w 400298"/>
              <a:gd name="connsiteY9" fmla="*/ 463968 h 594987"/>
              <a:gd name="connsiteX0" fmla="*/ 0 w 400298"/>
              <a:gd name="connsiteY0" fmla="*/ 463968 h 594987"/>
              <a:gd name="connsiteX1" fmla="*/ 15734 w 400298"/>
              <a:gd name="connsiteY1" fmla="*/ 494313 h 594987"/>
              <a:gd name="connsiteX2" fmla="*/ 108024 w 400298"/>
              <a:gd name="connsiteY2" fmla="*/ 454069 h 594987"/>
              <a:gd name="connsiteX3" fmla="*/ 361676 w 400298"/>
              <a:gd name="connsiteY3" fmla="*/ 594987 h 594987"/>
              <a:gd name="connsiteX4" fmla="*/ 377333 w 400298"/>
              <a:gd name="connsiteY4" fmla="*/ 294362 h 594987"/>
              <a:gd name="connsiteX5" fmla="*/ 289651 w 400298"/>
              <a:gd name="connsiteY5" fmla="*/ 322546 h 594987"/>
              <a:gd name="connsiteX6" fmla="*/ 330361 w 400298"/>
              <a:gd name="connsiteY6" fmla="*/ 212943 h 594987"/>
              <a:gd name="connsiteX7" fmla="*/ 167522 w 400298"/>
              <a:gd name="connsiteY7" fmla="*/ 0 h 594987"/>
              <a:gd name="connsiteX8" fmla="*/ 98014 w 400298"/>
              <a:gd name="connsiteY8" fmla="*/ 410230 h 594987"/>
              <a:gd name="connsiteX9" fmla="*/ 0 w 400298"/>
              <a:gd name="connsiteY9" fmla="*/ 463968 h 594987"/>
              <a:gd name="connsiteX0" fmla="*/ 0 w 402529"/>
              <a:gd name="connsiteY0" fmla="*/ 463968 h 594987"/>
              <a:gd name="connsiteX1" fmla="*/ 15734 w 402529"/>
              <a:gd name="connsiteY1" fmla="*/ 494313 h 594987"/>
              <a:gd name="connsiteX2" fmla="*/ 108024 w 402529"/>
              <a:gd name="connsiteY2" fmla="*/ 454069 h 594987"/>
              <a:gd name="connsiteX3" fmla="*/ 361676 w 402529"/>
              <a:gd name="connsiteY3" fmla="*/ 594987 h 594987"/>
              <a:gd name="connsiteX4" fmla="*/ 379564 w 402529"/>
              <a:gd name="connsiteY4" fmla="*/ 330949 h 594987"/>
              <a:gd name="connsiteX5" fmla="*/ 289651 w 402529"/>
              <a:gd name="connsiteY5" fmla="*/ 322546 h 594987"/>
              <a:gd name="connsiteX6" fmla="*/ 330361 w 402529"/>
              <a:gd name="connsiteY6" fmla="*/ 212943 h 594987"/>
              <a:gd name="connsiteX7" fmla="*/ 167522 w 402529"/>
              <a:gd name="connsiteY7" fmla="*/ 0 h 594987"/>
              <a:gd name="connsiteX8" fmla="*/ 98014 w 402529"/>
              <a:gd name="connsiteY8" fmla="*/ 410230 h 594987"/>
              <a:gd name="connsiteX9" fmla="*/ 0 w 402529"/>
              <a:gd name="connsiteY9" fmla="*/ 463968 h 594987"/>
              <a:gd name="connsiteX0" fmla="*/ 0 w 422458"/>
              <a:gd name="connsiteY0" fmla="*/ 463968 h 594987"/>
              <a:gd name="connsiteX1" fmla="*/ 15734 w 422458"/>
              <a:gd name="connsiteY1" fmla="*/ 494313 h 594987"/>
              <a:gd name="connsiteX2" fmla="*/ 108024 w 422458"/>
              <a:gd name="connsiteY2" fmla="*/ 454069 h 594987"/>
              <a:gd name="connsiteX3" fmla="*/ 361676 w 422458"/>
              <a:gd name="connsiteY3" fmla="*/ 594987 h 594987"/>
              <a:gd name="connsiteX4" fmla="*/ 379564 w 422458"/>
              <a:gd name="connsiteY4" fmla="*/ 330949 h 594987"/>
              <a:gd name="connsiteX5" fmla="*/ 289651 w 422458"/>
              <a:gd name="connsiteY5" fmla="*/ 322546 h 594987"/>
              <a:gd name="connsiteX6" fmla="*/ 330361 w 422458"/>
              <a:gd name="connsiteY6" fmla="*/ 212943 h 594987"/>
              <a:gd name="connsiteX7" fmla="*/ 167522 w 422458"/>
              <a:gd name="connsiteY7" fmla="*/ 0 h 594987"/>
              <a:gd name="connsiteX8" fmla="*/ 98014 w 422458"/>
              <a:gd name="connsiteY8" fmla="*/ 410230 h 594987"/>
              <a:gd name="connsiteX9" fmla="*/ 0 w 422458"/>
              <a:gd name="connsiteY9" fmla="*/ 463968 h 594987"/>
              <a:gd name="connsiteX0" fmla="*/ 0 w 422458"/>
              <a:gd name="connsiteY0" fmla="*/ 463968 h 577638"/>
              <a:gd name="connsiteX1" fmla="*/ 15734 w 422458"/>
              <a:gd name="connsiteY1" fmla="*/ 494313 h 577638"/>
              <a:gd name="connsiteX2" fmla="*/ 108024 w 422458"/>
              <a:gd name="connsiteY2" fmla="*/ 454069 h 577638"/>
              <a:gd name="connsiteX3" fmla="*/ 378041 w 422458"/>
              <a:gd name="connsiteY3" fmla="*/ 577638 h 577638"/>
              <a:gd name="connsiteX4" fmla="*/ 379564 w 422458"/>
              <a:gd name="connsiteY4" fmla="*/ 330949 h 577638"/>
              <a:gd name="connsiteX5" fmla="*/ 289651 w 422458"/>
              <a:gd name="connsiteY5" fmla="*/ 322546 h 577638"/>
              <a:gd name="connsiteX6" fmla="*/ 330361 w 422458"/>
              <a:gd name="connsiteY6" fmla="*/ 212943 h 577638"/>
              <a:gd name="connsiteX7" fmla="*/ 167522 w 422458"/>
              <a:gd name="connsiteY7" fmla="*/ 0 h 577638"/>
              <a:gd name="connsiteX8" fmla="*/ 98014 w 422458"/>
              <a:gd name="connsiteY8" fmla="*/ 410230 h 577638"/>
              <a:gd name="connsiteX9" fmla="*/ 0 w 422458"/>
              <a:gd name="connsiteY9" fmla="*/ 463968 h 577638"/>
              <a:gd name="connsiteX0" fmla="*/ 0 w 422458"/>
              <a:gd name="connsiteY0" fmla="*/ 463968 h 577638"/>
              <a:gd name="connsiteX1" fmla="*/ 15734 w 422458"/>
              <a:gd name="connsiteY1" fmla="*/ 494313 h 577638"/>
              <a:gd name="connsiteX2" fmla="*/ 108024 w 422458"/>
              <a:gd name="connsiteY2" fmla="*/ 454069 h 577638"/>
              <a:gd name="connsiteX3" fmla="*/ 378041 w 422458"/>
              <a:gd name="connsiteY3" fmla="*/ 577638 h 577638"/>
              <a:gd name="connsiteX4" fmla="*/ 379564 w 422458"/>
              <a:gd name="connsiteY4" fmla="*/ 330949 h 577638"/>
              <a:gd name="connsiteX5" fmla="*/ 289651 w 422458"/>
              <a:gd name="connsiteY5" fmla="*/ 322546 h 577638"/>
              <a:gd name="connsiteX6" fmla="*/ 330361 w 422458"/>
              <a:gd name="connsiteY6" fmla="*/ 212943 h 577638"/>
              <a:gd name="connsiteX7" fmla="*/ 167522 w 422458"/>
              <a:gd name="connsiteY7" fmla="*/ 0 h 577638"/>
              <a:gd name="connsiteX8" fmla="*/ 94650 w 422458"/>
              <a:gd name="connsiteY8" fmla="*/ 394620 h 577638"/>
              <a:gd name="connsiteX9" fmla="*/ 0 w 422458"/>
              <a:gd name="connsiteY9" fmla="*/ 463968 h 577638"/>
              <a:gd name="connsiteX0" fmla="*/ 0 w 422458"/>
              <a:gd name="connsiteY0" fmla="*/ 463968 h 577638"/>
              <a:gd name="connsiteX1" fmla="*/ 15734 w 422458"/>
              <a:gd name="connsiteY1" fmla="*/ 494313 h 577638"/>
              <a:gd name="connsiteX2" fmla="*/ 109913 w 422458"/>
              <a:gd name="connsiteY2" fmla="*/ 419108 h 577638"/>
              <a:gd name="connsiteX3" fmla="*/ 378041 w 422458"/>
              <a:gd name="connsiteY3" fmla="*/ 577638 h 577638"/>
              <a:gd name="connsiteX4" fmla="*/ 379564 w 422458"/>
              <a:gd name="connsiteY4" fmla="*/ 330949 h 577638"/>
              <a:gd name="connsiteX5" fmla="*/ 289651 w 422458"/>
              <a:gd name="connsiteY5" fmla="*/ 322546 h 577638"/>
              <a:gd name="connsiteX6" fmla="*/ 330361 w 422458"/>
              <a:gd name="connsiteY6" fmla="*/ 212943 h 577638"/>
              <a:gd name="connsiteX7" fmla="*/ 167522 w 422458"/>
              <a:gd name="connsiteY7" fmla="*/ 0 h 577638"/>
              <a:gd name="connsiteX8" fmla="*/ 94650 w 422458"/>
              <a:gd name="connsiteY8" fmla="*/ 394620 h 577638"/>
              <a:gd name="connsiteX9" fmla="*/ 0 w 422458"/>
              <a:gd name="connsiteY9" fmla="*/ 463968 h 577638"/>
              <a:gd name="connsiteX0" fmla="*/ 0 w 434440"/>
              <a:gd name="connsiteY0" fmla="*/ 452101 h 577638"/>
              <a:gd name="connsiteX1" fmla="*/ 27716 w 434440"/>
              <a:gd name="connsiteY1" fmla="*/ 494313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301633 w 434440"/>
              <a:gd name="connsiteY5" fmla="*/ 322546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  <a:gd name="connsiteX0" fmla="*/ 0 w 434440"/>
              <a:gd name="connsiteY0" fmla="*/ 452101 h 577638"/>
              <a:gd name="connsiteX1" fmla="*/ 20232 w 434440"/>
              <a:gd name="connsiteY1" fmla="*/ 477079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301633 w 434440"/>
              <a:gd name="connsiteY5" fmla="*/ 322546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  <a:gd name="connsiteX0" fmla="*/ 0 w 434440"/>
              <a:gd name="connsiteY0" fmla="*/ 452101 h 577638"/>
              <a:gd name="connsiteX1" fmla="*/ 20232 w 434440"/>
              <a:gd name="connsiteY1" fmla="*/ 477079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295396 w 434440"/>
              <a:gd name="connsiteY5" fmla="*/ 308185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  <a:gd name="connsiteX0" fmla="*/ 0 w 434440"/>
              <a:gd name="connsiteY0" fmla="*/ 452101 h 577638"/>
              <a:gd name="connsiteX1" fmla="*/ 20232 w 434440"/>
              <a:gd name="connsiteY1" fmla="*/ 477079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295396 w 434440"/>
              <a:gd name="connsiteY5" fmla="*/ 308185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4440" h="577638">
                <a:moveTo>
                  <a:pt x="0" y="452101"/>
                </a:moveTo>
                <a:lnTo>
                  <a:pt x="20232" y="477079"/>
                </a:lnTo>
                <a:lnTo>
                  <a:pt x="121895" y="419108"/>
                </a:lnTo>
                <a:cubicBezTo>
                  <a:pt x="211468" y="426313"/>
                  <a:pt x="309869" y="479320"/>
                  <a:pt x="390023" y="577638"/>
                </a:cubicBezTo>
                <a:cubicBezTo>
                  <a:pt x="416118" y="490897"/>
                  <a:pt x="434440" y="429292"/>
                  <a:pt x="391546" y="330949"/>
                </a:cubicBezTo>
                <a:lnTo>
                  <a:pt x="295396" y="308185"/>
                </a:lnTo>
                <a:lnTo>
                  <a:pt x="342343" y="212943"/>
                </a:lnTo>
                <a:cubicBezTo>
                  <a:pt x="310441" y="117037"/>
                  <a:pt x="266990" y="50946"/>
                  <a:pt x="179504" y="0"/>
                </a:cubicBezTo>
                <a:cubicBezTo>
                  <a:pt x="187035" y="94163"/>
                  <a:pt x="170510" y="232879"/>
                  <a:pt x="106632" y="394620"/>
                </a:cubicBezTo>
                <a:lnTo>
                  <a:pt x="0" y="452101"/>
                </a:lnTo>
                <a:close/>
              </a:path>
            </a:pathLst>
          </a:custGeom>
          <a:gradFill flip="none" rotWithShape="1">
            <a:gsLst>
              <a:gs pos="0">
                <a:srgbClr val="FFFF00">
                  <a:alpha val="42000"/>
                </a:srgbClr>
              </a:gs>
              <a:gs pos="83000">
                <a:srgbClr val="FFC000">
                  <a:alpha val="33000"/>
                </a:srgbClr>
              </a:gs>
              <a:gs pos="100000">
                <a:srgbClr val="886038">
                  <a:alpha val="4600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grpSp>
        <p:nvGrpSpPr>
          <p:cNvPr id="19" name="Group 45"/>
          <p:cNvGrpSpPr>
            <a:grpSpLocks/>
          </p:cNvGrpSpPr>
          <p:nvPr userDrawn="1"/>
        </p:nvGrpSpPr>
        <p:grpSpPr bwMode="gray">
          <a:xfrm rot="842174" flipH="1">
            <a:off x="7928623" y="4157150"/>
            <a:ext cx="487568" cy="429764"/>
            <a:chOff x="2208" y="528"/>
            <a:chExt cx="912" cy="1087"/>
          </a:xfrm>
        </p:grpSpPr>
        <p:sp>
          <p:nvSpPr>
            <p:cNvPr id="20" name="Freeform 46"/>
            <p:cNvSpPr>
              <a:spLocks/>
            </p:cNvSpPr>
            <p:nvPr/>
          </p:nvSpPr>
          <p:spPr bwMode="gray">
            <a:xfrm>
              <a:off x="2208" y="528"/>
              <a:ext cx="912" cy="742"/>
            </a:xfrm>
            <a:custGeom>
              <a:avLst/>
              <a:gdLst/>
              <a:ahLst/>
              <a:cxnLst>
                <a:cxn ang="0">
                  <a:pos x="1257" y="1808"/>
                </a:cxn>
                <a:cxn ang="0">
                  <a:pos x="1212" y="1895"/>
                </a:cxn>
                <a:cxn ang="0">
                  <a:pos x="1062" y="1997"/>
                </a:cxn>
                <a:cxn ang="0">
                  <a:pos x="924" y="2018"/>
                </a:cxn>
                <a:cxn ang="0">
                  <a:pos x="768" y="2021"/>
                </a:cxn>
                <a:cxn ang="0">
                  <a:pos x="528" y="1943"/>
                </a:cxn>
                <a:cxn ang="0">
                  <a:pos x="642" y="1766"/>
                </a:cxn>
                <a:cxn ang="0">
                  <a:pos x="507" y="1673"/>
                </a:cxn>
                <a:cxn ang="0">
                  <a:pos x="363" y="1487"/>
                </a:cxn>
                <a:cxn ang="0">
                  <a:pos x="315" y="1388"/>
                </a:cxn>
                <a:cxn ang="0">
                  <a:pos x="237" y="1274"/>
                </a:cxn>
                <a:cxn ang="0">
                  <a:pos x="159" y="1106"/>
                </a:cxn>
                <a:cxn ang="0">
                  <a:pos x="90" y="1004"/>
                </a:cxn>
                <a:cxn ang="0">
                  <a:pos x="147" y="896"/>
                </a:cxn>
                <a:cxn ang="0">
                  <a:pos x="267" y="917"/>
                </a:cxn>
                <a:cxn ang="0">
                  <a:pos x="393" y="923"/>
                </a:cxn>
                <a:cxn ang="0">
                  <a:pos x="489" y="938"/>
                </a:cxn>
                <a:cxn ang="0">
                  <a:pos x="651" y="947"/>
                </a:cxn>
                <a:cxn ang="0">
                  <a:pos x="711" y="935"/>
                </a:cxn>
                <a:cxn ang="0">
                  <a:pos x="750" y="794"/>
                </a:cxn>
                <a:cxn ang="0">
                  <a:pos x="762" y="680"/>
                </a:cxn>
                <a:cxn ang="0">
                  <a:pos x="780" y="464"/>
                </a:cxn>
                <a:cxn ang="0">
                  <a:pos x="930" y="461"/>
                </a:cxn>
                <a:cxn ang="0">
                  <a:pos x="972" y="356"/>
                </a:cxn>
                <a:cxn ang="0">
                  <a:pos x="1068" y="248"/>
                </a:cxn>
                <a:cxn ang="0">
                  <a:pos x="1146" y="137"/>
                </a:cxn>
                <a:cxn ang="0">
                  <a:pos x="1344" y="128"/>
                </a:cxn>
                <a:cxn ang="0">
                  <a:pos x="1419" y="212"/>
                </a:cxn>
                <a:cxn ang="0">
                  <a:pos x="1497" y="314"/>
                </a:cxn>
                <a:cxn ang="0">
                  <a:pos x="1572" y="437"/>
                </a:cxn>
                <a:cxn ang="0">
                  <a:pos x="1701" y="470"/>
                </a:cxn>
                <a:cxn ang="0">
                  <a:pos x="1737" y="728"/>
                </a:cxn>
                <a:cxn ang="0">
                  <a:pos x="1788" y="962"/>
                </a:cxn>
                <a:cxn ang="0">
                  <a:pos x="1938" y="890"/>
                </a:cxn>
                <a:cxn ang="0">
                  <a:pos x="2097" y="788"/>
                </a:cxn>
                <a:cxn ang="0">
                  <a:pos x="2187" y="782"/>
                </a:cxn>
                <a:cxn ang="0">
                  <a:pos x="2367" y="749"/>
                </a:cxn>
                <a:cxn ang="0">
                  <a:pos x="2526" y="704"/>
                </a:cxn>
                <a:cxn ang="0">
                  <a:pos x="2457" y="836"/>
                </a:cxn>
                <a:cxn ang="0">
                  <a:pos x="2397" y="923"/>
                </a:cxn>
                <a:cxn ang="0">
                  <a:pos x="2349" y="1085"/>
                </a:cxn>
                <a:cxn ang="0">
                  <a:pos x="2367" y="1178"/>
                </a:cxn>
                <a:cxn ang="0">
                  <a:pos x="2259" y="1274"/>
                </a:cxn>
                <a:cxn ang="0">
                  <a:pos x="2181" y="1397"/>
                </a:cxn>
                <a:cxn ang="0">
                  <a:pos x="2238" y="1490"/>
                </a:cxn>
                <a:cxn ang="0">
                  <a:pos x="2127" y="1550"/>
                </a:cxn>
                <a:cxn ang="0">
                  <a:pos x="2049" y="1679"/>
                </a:cxn>
                <a:cxn ang="0">
                  <a:pos x="1968" y="1754"/>
                </a:cxn>
                <a:cxn ang="0">
                  <a:pos x="1953" y="1862"/>
                </a:cxn>
                <a:cxn ang="0">
                  <a:pos x="2028" y="2018"/>
                </a:cxn>
                <a:cxn ang="0">
                  <a:pos x="1896" y="2027"/>
                </a:cxn>
                <a:cxn ang="0">
                  <a:pos x="1746" y="2015"/>
                </a:cxn>
                <a:cxn ang="0">
                  <a:pos x="1596" y="2018"/>
                </a:cxn>
                <a:cxn ang="0">
                  <a:pos x="1503" y="2000"/>
                </a:cxn>
                <a:cxn ang="0">
                  <a:pos x="1338" y="1793"/>
                </a:cxn>
              </a:cxnLst>
              <a:rect l="0" t="0" r="r" b="b"/>
              <a:pathLst>
                <a:path w="2539" h="2052">
                  <a:moveTo>
                    <a:pt x="1302" y="1757"/>
                  </a:moveTo>
                  <a:lnTo>
                    <a:pt x="1257" y="1808"/>
                  </a:lnTo>
                  <a:lnTo>
                    <a:pt x="1212" y="1847"/>
                  </a:lnTo>
                  <a:lnTo>
                    <a:pt x="1212" y="1895"/>
                  </a:lnTo>
                  <a:lnTo>
                    <a:pt x="1134" y="1988"/>
                  </a:lnTo>
                  <a:lnTo>
                    <a:pt x="1062" y="1997"/>
                  </a:lnTo>
                  <a:cubicBezTo>
                    <a:pt x="1049" y="1991"/>
                    <a:pt x="1082" y="1949"/>
                    <a:pt x="1059" y="1952"/>
                  </a:cubicBezTo>
                  <a:cubicBezTo>
                    <a:pt x="1036" y="1955"/>
                    <a:pt x="964" y="2012"/>
                    <a:pt x="924" y="2018"/>
                  </a:cubicBezTo>
                  <a:lnTo>
                    <a:pt x="816" y="1991"/>
                  </a:lnTo>
                  <a:lnTo>
                    <a:pt x="768" y="2021"/>
                  </a:lnTo>
                  <a:lnTo>
                    <a:pt x="618" y="1979"/>
                  </a:lnTo>
                  <a:cubicBezTo>
                    <a:pt x="578" y="1966"/>
                    <a:pt x="535" y="1961"/>
                    <a:pt x="528" y="1943"/>
                  </a:cubicBezTo>
                  <a:cubicBezTo>
                    <a:pt x="521" y="1925"/>
                    <a:pt x="557" y="1904"/>
                    <a:pt x="576" y="1874"/>
                  </a:cubicBezTo>
                  <a:lnTo>
                    <a:pt x="642" y="1766"/>
                  </a:lnTo>
                  <a:lnTo>
                    <a:pt x="495" y="1712"/>
                  </a:lnTo>
                  <a:lnTo>
                    <a:pt x="507" y="1673"/>
                  </a:lnTo>
                  <a:cubicBezTo>
                    <a:pt x="478" y="1648"/>
                    <a:pt x="348" y="1590"/>
                    <a:pt x="324" y="1559"/>
                  </a:cubicBezTo>
                  <a:cubicBezTo>
                    <a:pt x="300" y="1528"/>
                    <a:pt x="364" y="1509"/>
                    <a:pt x="363" y="1487"/>
                  </a:cubicBezTo>
                  <a:lnTo>
                    <a:pt x="315" y="1427"/>
                  </a:lnTo>
                  <a:lnTo>
                    <a:pt x="315" y="1388"/>
                  </a:lnTo>
                  <a:cubicBezTo>
                    <a:pt x="300" y="1371"/>
                    <a:pt x="235" y="1344"/>
                    <a:pt x="222" y="1325"/>
                  </a:cubicBezTo>
                  <a:cubicBezTo>
                    <a:pt x="209" y="1306"/>
                    <a:pt x="249" y="1304"/>
                    <a:pt x="237" y="1274"/>
                  </a:cubicBezTo>
                  <a:lnTo>
                    <a:pt x="150" y="1145"/>
                  </a:lnTo>
                  <a:lnTo>
                    <a:pt x="159" y="1106"/>
                  </a:lnTo>
                  <a:lnTo>
                    <a:pt x="90" y="1025"/>
                  </a:lnTo>
                  <a:cubicBezTo>
                    <a:pt x="79" y="1008"/>
                    <a:pt x="104" y="1029"/>
                    <a:pt x="90" y="1004"/>
                  </a:cubicBezTo>
                  <a:cubicBezTo>
                    <a:pt x="76" y="979"/>
                    <a:pt x="0" y="893"/>
                    <a:pt x="9" y="875"/>
                  </a:cubicBezTo>
                  <a:cubicBezTo>
                    <a:pt x="18" y="850"/>
                    <a:pt x="119" y="895"/>
                    <a:pt x="147" y="896"/>
                  </a:cubicBezTo>
                  <a:cubicBezTo>
                    <a:pt x="175" y="897"/>
                    <a:pt x="160" y="877"/>
                    <a:pt x="180" y="881"/>
                  </a:cubicBezTo>
                  <a:cubicBezTo>
                    <a:pt x="200" y="885"/>
                    <a:pt x="248" y="916"/>
                    <a:pt x="267" y="917"/>
                  </a:cubicBezTo>
                  <a:cubicBezTo>
                    <a:pt x="286" y="918"/>
                    <a:pt x="276" y="889"/>
                    <a:pt x="297" y="890"/>
                  </a:cubicBezTo>
                  <a:cubicBezTo>
                    <a:pt x="318" y="891"/>
                    <a:pt x="375" y="921"/>
                    <a:pt x="393" y="923"/>
                  </a:cubicBezTo>
                  <a:cubicBezTo>
                    <a:pt x="411" y="925"/>
                    <a:pt x="389" y="900"/>
                    <a:pt x="405" y="902"/>
                  </a:cubicBezTo>
                  <a:cubicBezTo>
                    <a:pt x="421" y="904"/>
                    <a:pt x="469" y="936"/>
                    <a:pt x="489" y="938"/>
                  </a:cubicBezTo>
                  <a:cubicBezTo>
                    <a:pt x="509" y="940"/>
                    <a:pt x="501" y="912"/>
                    <a:pt x="528" y="914"/>
                  </a:cubicBezTo>
                  <a:cubicBezTo>
                    <a:pt x="555" y="916"/>
                    <a:pt x="628" y="944"/>
                    <a:pt x="651" y="947"/>
                  </a:cubicBezTo>
                  <a:cubicBezTo>
                    <a:pt x="674" y="950"/>
                    <a:pt x="659" y="934"/>
                    <a:pt x="669" y="932"/>
                  </a:cubicBezTo>
                  <a:cubicBezTo>
                    <a:pt x="679" y="930"/>
                    <a:pt x="692" y="934"/>
                    <a:pt x="711" y="935"/>
                  </a:cubicBezTo>
                  <a:cubicBezTo>
                    <a:pt x="730" y="936"/>
                    <a:pt x="780" y="964"/>
                    <a:pt x="786" y="941"/>
                  </a:cubicBezTo>
                  <a:cubicBezTo>
                    <a:pt x="799" y="923"/>
                    <a:pt x="750" y="824"/>
                    <a:pt x="750" y="794"/>
                  </a:cubicBezTo>
                  <a:cubicBezTo>
                    <a:pt x="750" y="764"/>
                    <a:pt x="784" y="777"/>
                    <a:pt x="786" y="758"/>
                  </a:cubicBezTo>
                  <a:cubicBezTo>
                    <a:pt x="788" y="739"/>
                    <a:pt x="762" y="715"/>
                    <a:pt x="762" y="680"/>
                  </a:cubicBezTo>
                  <a:cubicBezTo>
                    <a:pt x="762" y="645"/>
                    <a:pt x="780" y="584"/>
                    <a:pt x="783" y="548"/>
                  </a:cubicBezTo>
                  <a:cubicBezTo>
                    <a:pt x="786" y="512"/>
                    <a:pt x="771" y="478"/>
                    <a:pt x="780" y="464"/>
                  </a:cubicBezTo>
                  <a:cubicBezTo>
                    <a:pt x="783" y="422"/>
                    <a:pt x="799" y="496"/>
                    <a:pt x="837" y="464"/>
                  </a:cubicBezTo>
                  <a:lnTo>
                    <a:pt x="930" y="461"/>
                  </a:lnTo>
                  <a:lnTo>
                    <a:pt x="936" y="404"/>
                  </a:lnTo>
                  <a:lnTo>
                    <a:pt x="972" y="356"/>
                  </a:lnTo>
                  <a:cubicBezTo>
                    <a:pt x="984" y="334"/>
                    <a:pt x="992" y="287"/>
                    <a:pt x="1008" y="269"/>
                  </a:cubicBezTo>
                  <a:cubicBezTo>
                    <a:pt x="1024" y="251"/>
                    <a:pt x="1053" y="268"/>
                    <a:pt x="1068" y="248"/>
                  </a:cubicBezTo>
                  <a:cubicBezTo>
                    <a:pt x="1083" y="228"/>
                    <a:pt x="1088" y="164"/>
                    <a:pt x="1101" y="146"/>
                  </a:cubicBezTo>
                  <a:cubicBezTo>
                    <a:pt x="1114" y="128"/>
                    <a:pt x="1120" y="161"/>
                    <a:pt x="1146" y="137"/>
                  </a:cubicBezTo>
                  <a:cubicBezTo>
                    <a:pt x="1172" y="113"/>
                    <a:pt x="1227" y="4"/>
                    <a:pt x="1260" y="2"/>
                  </a:cubicBezTo>
                  <a:cubicBezTo>
                    <a:pt x="1293" y="0"/>
                    <a:pt x="1326" y="107"/>
                    <a:pt x="1344" y="128"/>
                  </a:cubicBezTo>
                  <a:lnTo>
                    <a:pt x="1368" y="128"/>
                  </a:lnTo>
                  <a:lnTo>
                    <a:pt x="1419" y="212"/>
                  </a:lnTo>
                  <a:cubicBezTo>
                    <a:pt x="1434" y="226"/>
                    <a:pt x="1448" y="198"/>
                    <a:pt x="1461" y="215"/>
                  </a:cubicBezTo>
                  <a:cubicBezTo>
                    <a:pt x="1474" y="232"/>
                    <a:pt x="1479" y="277"/>
                    <a:pt x="1497" y="314"/>
                  </a:cubicBezTo>
                  <a:lnTo>
                    <a:pt x="1542" y="365"/>
                  </a:lnTo>
                  <a:lnTo>
                    <a:pt x="1572" y="437"/>
                  </a:lnTo>
                  <a:cubicBezTo>
                    <a:pt x="1590" y="447"/>
                    <a:pt x="1629" y="420"/>
                    <a:pt x="1650" y="425"/>
                  </a:cubicBezTo>
                  <a:cubicBezTo>
                    <a:pt x="1671" y="430"/>
                    <a:pt x="1686" y="446"/>
                    <a:pt x="1701" y="470"/>
                  </a:cubicBezTo>
                  <a:lnTo>
                    <a:pt x="1740" y="566"/>
                  </a:lnTo>
                  <a:lnTo>
                    <a:pt x="1737" y="728"/>
                  </a:lnTo>
                  <a:cubicBezTo>
                    <a:pt x="1741" y="757"/>
                    <a:pt x="1756" y="701"/>
                    <a:pt x="1764" y="740"/>
                  </a:cubicBezTo>
                  <a:cubicBezTo>
                    <a:pt x="1772" y="779"/>
                    <a:pt x="1770" y="940"/>
                    <a:pt x="1788" y="962"/>
                  </a:cubicBezTo>
                  <a:cubicBezTo>
                    <a:pt x="1806" y="984"/>
                    <a:pt x="1850" y="887"/>
                    <a:pt x="1875" y="875"/>
                  </a:cubicBezTo>
                  <a:cubicBezTo>
                    <a:pt x="1900" y="863"/>
                    <a:pt x="1913" y="893"/>
                    <a:pt x="1938" y="890"/>
                  </a:cubicBezTo>
                  <a:lnTo>
                    <a:pt x="2028" y="857"/>
                  </a:lnTo>
                  <a:cubicBezTo>
                    <a:pt x="2054" y="840"/>
                    <a:pt x="2077" y="803"/>
                    <a:pt x="2097" y="788"/>
                  </a:cubicBezTo>
                  <a:cubicBezTo>
                    <a:pt x="2117" y="773"/>
                    <a:pt x="2136" y="768"/>
                    <a:pt x="2151" y="767"/>
                  </a:cubicBezTo>
                  <a:lnTo>
                    <a:pt x="2187" y="782"/>
                  </a:lnTo>
                  <a:cubicBezTo>
                    <a:pt x="2215" y="775"/>
                    <a:pt x="2292" y="730"/>
                    <a:pt x="2322" y="725"/>
                  </a:cubicBezTo>
                  <a:cubicBezTo>
                    <a:pt x="2352" y="720"/>
                    <a:pt x="2355" y="750"/>
                    <a:pt x="2367" y="749"/>
                  </a:cubicBezTo>
                  <a:lnTo>
                    <a:pt x="2394" y="716"/>
                  </a:lnTo>
                  <a:cubicBezTo>
                    <a:pt x="2420" y="709"/>
                    <a:pt x="2513" y="694"/>
                    <a:pt x="2526" y="704"/>
                  </a:cubicBezTo>
                  <a:cubicBezTo>
                    <a:pt x="2539" y="714"/>
                    <a:pt x="2484" y="754"/>
                    <a:pt x="2472" y="776"/>
                  </a:cubicBezTo>
                  <a:lnTo>
                    <a:pt x="2457" y="836"/>
                  </a:lnTo>
                  <a:lnTo>
                    <a:pt x="2433" y="908"/>
                  </a:lnTo>
                  <a:cubicBezTo>
                    <a:pt x="2423" y="922"/>
                    <a:pt x="2400" y="913"/>
                    <a:pt x="2397" y="923"/>
                  </a:cubicBezTo>
                  <a:cubicBezTo>
                    <a:pt x="2394" y="933"/>
                    <a:pt x="2423" y="941"/>
                    <a:pt x="2415" y="968"/>
                  </a:cubicBezTo>
                  <a:lnTo>
                    <a:pt x="2349" y="1085"/>
                  </a:lnTo>
                  <a:lnTo>
                    <a:pt x="2340" y="1118"/>
                  </a:lnTo>
                  <a:cubicBezTo>
                    <a:pt x="2343" y="1133"/>
                    <a:pt x="2373" y="1156"/>
                    <a:pt x="2367" y="1178"/>
                  </a:cubicBezTo>
                  <a:cubicBezTo>
                    <a:pt x="2361" y="1200"/>
                    <a:pt x="2324" y="1230"/>
                    <a:pt x="2304" y="1253"/>
                  </a:cubicBezTo>
                  <a:lnTo>
                    <a:pt x="2259" y="1274"/>
                  </a:lnTo>
                  <a:lnTo>
                    <a:pt x="2250" y="1322"/>
                  </a:lnTo>
                  <a:lnTo>
                    <a:pt x="2181" y="1397"/>
                  </a:lnTo>
                  <a:cubicBezTo>
                    <a:pt x="2178" y="1414"/>
                    <a:pt x="2223" y="1412"/>
                    <a:pt x="2232" y="1427"/>
                  </a:cubicBezTo>
                  <a:cubicBezTo>
                    <a:pt x="2241" y="1442"/>
                    <a:pt x="2248" y="1471"/>
                    <a:pt x="2238" y="1490"/>
                  </a:cubicBezTo>
                  <a:cubicBezTo>
                    <a:pt x="2228" y="1509"/>
                    <a:pt x="2194" y="1531"/>
                    <a:pt x="2175" y="1541"/>
                  </a:cubicBezTo>
                  <a:cubicBezTo>
                    <a:pt x="2156" y="1551"/>
                    <a:pt x="2147" y="1534"/>
                    <a:pt x="2127" y="1550"/>
                  </a:cubicBezTo>
                  <a:lnTo>
                    <a:pt x="2055" y="1640"/>
                  </a:lnTo>
                  <a:lnTo>
                    <a:pt x="2049" y="1679"/>
                  </a:lnTo>
                  <a:cubicBezTo>
                    <a:pt x="2044" y="1694"/>
                    <a:pt x="2042" y="1718"/>
                    <a:pt x="2028" y="1730"/>
                  </a:cubicBezTo>
                  <a:cubicBezTo>
                    <a:pt x="2014" y="1742"/>
                    <a:pt x="1992" y="1749"/>
                    <a:pt x="1968" y="1754"/>
                  </a:cubicBezTo>
                  <a:lnTo>
                    <a:pt x="1881" y="1763"/>
                  </a:lnTo>
                  <a:lnTo>
                    <a:pt x="1953" y="1862"/>
                  </a:lnTo>
                  <a:cubicBezTo>
                    <a:pt x="1972" y="1890"/>
                    <a:pt x="1982" y="1902"/>
                    <a:pt x="1995" y="1928"/>
                  </a:cubicBezTo>
                  <a:cubicBezTo>
                    <a:pt x="2008" y="1954"/>
                    <a:pt x="2032" y="2002"/>
                    <a:pt x="2028" y="2018"/>
                  </a:cubicBezTo>
                  <a:cubicBezTo>
                    <a:pt x="2022" y="2036"/>
                    <a:pt x="1990" y="2022"/>
                    <a:pt x="1968" y="2024"/>
                  </a:cubicBezTo>
                  <a:lnTo>
                    <a:pt x="1896" y="2027"/>
                  </a:lnTo>
                  <a:lnTo>
                    <a:pt x="1866" y="2051"/>
                  </a:lnTo>
                  <a:lnTo>
                    <a:pt x="1746" y="2015"/>
                  </a:lnTo>
                  <a:cubicBezTo>
                    <a:pt x="1722" y="2015"/>
                    <a:pt x="1747" y="2050"/>
                    <a:pt x="1722" y="2051"/>
                  </a:cubicBezTo>
                  <a:cubicBezTo>
                    <a:pt x="1697" y="2052"/>
                    <a:pt x="1629" y="2035"/>
                    <a:pt x="1596" y="2018"/>
                  </a:cubicBezTo>
                  <a:lnTo>
                    <a:pt x="1524" y="1949"/>
                  </a:lnTo>
                  <a:cubicBezTo>
                    <a:pt x="1524" y="1949"/>
                    <a:pt x="1526" y="2012"/>
                    <a:pt x="1503" y="2000"/>
                  </a:cubicBezTo>
                  <a:cubicBezTo>
                    <a:pt x="1480" y="1988"/>
                    <a:pt x="1414" y="1912"/>
                    <a:pt x="1386" y="1877"/>
                  </a:cubicBezTo>
                  <a:cubicBezTo>
                    <a:pt x="1364" y="1843"/>
                    <a:pt x="1352" y="1813"/>
                    <a:pt x="1338" y="1793"/>
                  </a:cubicBezTo>
                  <a:lnTo>
                    <a:pt x="1302" y="1757"/>
                  </a:lnTo>
                  <a:close/>
                </a:path>
              </a:pathLst>
            </a:custGeom>
            <a:solidFill>
              <a:schemeClr val="accent2">
                <a:alpha val="39999"/>
              </a:schemeClr>
            </a:solidFill>
            <a:ln w="19050" cmpd="sng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1" name="Freeform 47"/>
            <p:cNvSpPr>
              <a:spLocks/>
            </p:cNvSpPr>
            <p:nvPr/>
          </p:nvSpPr>
          <p:spPr bwMode="gray">
            <a:xfrm>
              <a:off x="2329" y="632"/>
              <a:ext cx="676" cy="983"/>
            </a:xfrm>
            <a:custGeom>
              <a:avLst/>
              <a:gdLst/>
              <a:ahLst/>
              <a:cxnLst>
                <a:cxn ang="0">
                  <a:pos x="338" y="93"/>
                </a:cxn>
                <a:cxn ang="0">
                  <a:pos x="338" y="104"/>
                </a:cxn>
                <a:cxn ang="0">
                  <a:pos x="289" y="87"/>
                </a:cxn>
                <a:cxn ang="0">
                  <a:pos x="338" y="177"/>
                </a:cxn>
                <a:cxn ang="0">
                  <a:pos x="337" y="186"/>
                </a:cxn>
                <a:cxn ang="0">
                  <a:pos x="235" y="162"/>
                </a:cxn>
                <a:cxn ang="0">
                  <a:pos x="339" y="334"/>
                </a:cxn>
                <a:cxn ang="0">
                  <a:pos x="338" y="346"/>
                </a:cxn>
                <a:cxn ang="0">
                  <a:pos x="198" y="290"/>
                </a:cxn>
                <a:cxn ang="0">
                  <a:pos x="338" y="487"/>
                </a:cxn>
                <a:cxn ang="0">
                  <a:pos x="259" y="371"/>
                </a:cxn>
                <a:cxn ang="0">
                  <a:pos x="228" y="414"/>
                </a:cxn>
                <a:cxn ang="0">
                  <a:pos x="221" y="410"/>
                </a:cxn>
                <a:cxn ang="0">
                  <a:pos x="159" y="306"/>
                </a:cxn>
                <a:cxn ang="0">
                  <a:pos x="130" y="349"/>
                </a:cxn>
                <a:cxn ang="0">
                  <a:pos x="126" y="346"/>
                </a:cxn>
                <a:cxn ang="0">
                  <a:pos x="134" y="357"/>
                </a:cxn>
                <a:cxn ang="0">
                  <a:pos x="138" y="363"/>
                </a:cxn>
                <a:cxn ang="0">
                  <a:pos x="76" y="446"/>
                </a:cxn>
                <a:cxn ang="0">
                  <a:pos x="262" y="447"/>
                </a:cxn>
                <a:cxn ang="0">
                  <a:pos x="270" y="455"/>
                </a:cxn>
                <a:cxn ang="0">
                  <a:pos x="332" y="497"/>
                </a:cxn>
                <a:cxn ang="0">
                  <a:pos x="339" y="505"/>
                </a:cxn>
                <a:cxn ang="0">
                  <a:pos x="344" y="639"/>
                </a:cxn>
                <a:cxn ang="0">
                  <a:pos x="494" y="943"/>
                </a:cxn>
                <a:cxn ang="0">
                  <a:pos x="364" y="649"/>
                </a:cxn>
                <a:cxn ang="0">
                  <a:pos x="367" y="502"/>
                </a:cxn>
                <a:cxn ang="0">
                  <a:pos x="374" y="497"/>
                </a:cxn>
                <a:cxn ang="0">
                  <a:pos x="546" y="486"/>
                </a:cxn>
                <a:cxn ang="0">
                  <a:pos x="462" y="423"/>
                </a:cxn>
                <a:cxn ang="0">
                  <a:pos x="471" y="413"/>
                </a:cxn>
                <a:cxn ang="0">
                  <a:pos x="584" y="368"/>
                </a:cxn>
                <a:cxn ang="0">
                  <a:pos x="558" y="327"/>
                </a:cxn>
                <a:cxn ang="0">
                  <a:pos x="563" y="320"/>
                </a:cxn>
                <a:cxn ang="0">
                  <a:pos x="558" y="315"/>
                </a:cxn>
                <a:cxn ang="0">
                  <a:pos x="553" y="321"/>
                </a:cxn>
                <a:cxn ang="0">
                  <a:pos x="500" y="313"/>
                </a:cxn>
                <a:cxn ang="0">
                  <a:pos x="471" y="399"/>
                </a:cxn>
                <a:cxn ang="0">
                  <a:pos x="463" y="408"/>
                </a:cxn>
                <a:cxn ang="0">
                  <a:pos x="412" y="384"/>
                </a:cxn>
                <a:cxn ang="0">
                  <a:pos x="351" y="500"/>
                </a:cxn>
                <a:cxn ang="0">
                  <a:pos x="411" y="357"/>
                </a:cxn>
                <a:cxn ang="0">
                  <a:pos x="350" y="350"/>
                </a:cxn>
                <a:cxn ang="0">
                  <a:pos x="350" y="340"/>
                </a:cxn>
                <a:cxn ang="0">
                  <a:pos x="447" y="149"/>
                </a:cxn>
                <a:cxn ang="0">
                  <a:pos x="346" y="178"/>
                </a:cxn>
                <a:cxn ang="0">
                  <a:pos x="346" y="168"/>
                </a:cxn>
                <a:cxn ang="0">
                  <a:pos x="407" y="83"/>
                </a:cxn>
                <a:cxn ang="0">
                  <a:pos x="344" y="89"/>
                </a:cxn>
                <a:cxn ang="0">
                  <a:pos x="343" y="83"/>
                </a:cxn>
              </a:cxnLst>
              <a:rect l="0" t="0" r="r" b="b"/>
              <a:pathLst>
                <a:path w="676" h="983">
                  <a:moveTo>
                    <a:pt x="338" y="0"/>
                  </a:moveTo>
                  <a:cubicBezTo>
                    <a:pt x="338" y="0"/>
                    <a:pt x="338" y="46"/>
                    <a:pt x="338" y="93"/>
                  </a:cubicBezTo>
                  <a:cubicBezTo>
                    <a:pt x="333" y="94"/>
                    <a:pt x="309" y="43"/>
                    <a:pt x="309" y="44"/>
                  </a:cubicBezTo>
                  <a:cubicBezTo>
                    <a:pt x="318" y="76"/>
                    <a:pt x="338" y="104"/>
                    <a:pt x="338" y="104"/>
                  </a:cubicBezTo>
                  <a:cubicBezTo>
                    <a:pt x="338" y="104"/>
                    <a:pt x="338" y="118"/>
                    <a:pt x="338" y="133"/>
                  </a:cubicBezTo>
                  <a:cubicBezTo>
                    <a:pt x="323" y="129"/>
                    <a:pt x="289" y="87"/>
                    <a:pt x="289" y="87"/>
                  </a:cubicBezTo>
                  <a:cubicBezTo>
                    <a:pt x="289" y="87"/>
                    <a:pt x="315" y="126"/>
                    <a:pt x="338" y="141"/>
                  </a:cubicBezTo>
                  <a:cubicBezTo>
                    <a:pt x="338" y="159"/>
                    <a:pt x="338" y="177"/>
                    <a:pt x="338" y="177"/>
                  </a:cubicBezTo>
                  <a:cubicBezTo>
                    <a:pt x="309" y="173"/>
                    <a:pt x="263" y="122"/>
                    <a:pt x="263" y="122"/>
                  </a:cubicBezTo>
                  <a:cubicBezTo>
                    <a:pt x="263" y="124"/>
                    <a:pt x="315" y="183"/>
                    <a:pt x="337" y="186"/>
                  </a:cubicBezTo>
                  <a:cubicBezTo>
                    <a:pt x="337" y="186"/>
                    <a:pt x="338" y="233"/>
                    <a:pt x="339" y="273"/>
                  </a:cubicBezTo>
                  <a:cubicBezTo>
                    <a:pt x="305" y="250"/>
                    <a:pt x="235" y="162"/>
                    <a:pt x="235" y="162"/>
                  </a:cubicBezTo>
                  <a:cubicBezTo>
                    <a:pt x="235" y="162"/>
                    <a:pt x="306" y="264"/>
                    <a:pt x="339" y="285"/>
                  </a:cubicBezTo>
                  <a:cubicBezTo>
                    <a:pt x="339" y="310"/>
                    <a:pt x="339" y="334"/>
                    <a:pt x="339" y="334"/>
                  </a:cubicBezTo>
                  <a:cubicBezTo>
                    <a:pt x="309" y="326"/>
                    <a:pt x="227" y="246"/>
                    <a:pt x="227" y="246"/>
                  </a:cubicBezTo>
                  <a:cubicBezTo>
                    <a:pt x="227" y="246"/>
                    <a:pt x="302" y="328"/>
                    <a:pt x="338" y="346"/>
                  </a:cubicBezTo>
                  <a:cubicBezTo>
                    <a:pt x="338" y="372"/>
                    <a:pt x="339" y="400"/>
                    <a:pt x="339" y="400"/>
                  </a:cubicBezTo>
                  <a:cubicBezTo>
                    <a:pt x="312" y="393"/>
                    <a:pt x="198" y="290"/>
                    <a:pt x="198" y="290"/>
                  </a:cubicBezTo>
                  <a:cubicBezTo>
                    <a:pt x="198" y="290"/>
                    <a:pt x="306" y="402"/>
                    <a:pt x="338" y="413"/>
                  </a:cubicBezTo>
                  <a:cubicBezTo>
                    <a:pt x="338" y="451"/>
                    <a:pt x="338" y="487"/>
                    <a:pt x="338" y="487"/>
                  </a:cubicBezTo>
                  <a:cubicBezTo>
                    <a:pt x="338" y="487"/>
                    <a:pt x="307" y="468"/>
                    <a:pt x="276" y="447"/>
                  </a:cubicBezTo>
                  <a:cubicBezTo>
                    <a:pt x="275" y="423"/>
                    <a:pt x="260" y="379"/>
                    <a:pt x="259" y="371"/>
                  </a:cubicBezTo>
                  <a:cubicBezTo>
                    <a:pt x="257" y="363"/>
                    <a:pt x="273" y="435"/>
                    <a:pt x="269" y="442"/>
                  </a:cubicBezTo>
                  <a:cubicBezTo>
                    <a:pt x="269" y="442"/>
                    <a:pt x="248" y="429"/>
                    <a:pt x="228" y="414"/>
                  </a:cubicBezTo>
                  <a:cubicBezTo>
                    <a:pt x="226" y="372"/>
                    <a:pt x="212" y="331"/>
                    <a:pt x="212" y="331"/>
                  </a:cubicBezTo>
                  <a:cubicBezTo>
                    <a:pt x="211" y="331"/>
                    <a:pt x="228" y="403"/>
                    <a:pt x="221" y="410"/>
                  </a:cubicBezTo>
                  <a:cubicBezTo>
                    <a:pt x="194" y="392"/>
                    <a:pt x="167" y="374"/>
                    <a:pt x="167" y="374"/>
                  </a:cubicBezTo>
                  <a:lnTo>
                    <a:pt x="159" y="306"/>
                  </a:lnTo>
                  <a:cubicBezTo>
                    <a:pt x="159" y="306"/>
                    <a:pt x="165" y="361"/>
                    <a:pt x="159" y="369"/>
                  </a:cubicBezTo>
                  <a:cubicBezTo>
                    <a:pt x="145" y="360"/>
                    <a:pt x="130" y="349"/>
                    <a:pt x="130" y="349"/>
                  </a:cubicBezTo>
                  <a:lnTo>
                    <a:pt x="112" y="294"/>
                  </a:lnTo>
                  <a:lnTo>
                    <a:pt x="126" y="346"/>
                  </a:lnTo>
                  <a:lnTo>
                    <a:pt x="0" y="266"/>
                  </a:lnTo>
                  <a:cubicBezTo>
                    <a:pt x="0" y="266"/>
                    <a:pt x="67" y="311"/>
                    <a:pt x="134" y="357"/>
                  </a:cubicBezTo>
                  <a:cubicBezTo>
                    <a:pt x="101" y="371"/>
                    <a:pt x="61" y="377"/>
                    <a:pt x="61" y="377"/>
                  </a:cubicBezTo>
                  <a:cubicBezTo>
                    <a:pt x="61" y="377"/>
                    <a:pt x="95" y="375"/>
                    <a:pt x="138" y="363"/>
                  </a:cubicBezTo>
                  <a:cubicBezTo>
                    <a:pt x="138" y="363"/>
                    <a:pt x="177" y="389"/>
                    <a:pt x="217" y="415"/>
                  </a:cubicBezTo>
                  <a:cubicBezTo>
                    <a:pt x="151" y="440"/>
                    <a:pt x="76" y="446"/>
                    <a:pt x="76" y="446"/>
                  </a:cubicBezTo>
                  <a:cubicBezTo>
                    <a:pt x="76" y="446"/>
                    <a:pt x="150" y="444"/>
                    <a:pt x="225" y="422"/>
                  </a:cubicBezTo>
                  <a:cubicBezTo>
                    <a:pt x="244" y="435"/>
                    <a:pt x="262" y="447"/>
                    <a:pt x="262" y="447"/>
                  </a:cubicBezTo>
                  <a:cubicBezTo>
                    <a:pt x="246" y="458"/>
                    <a:pt x="151" y="483"/>
                    <a:pt x="130" y="486"/>
                  </a:cubicBezTo>
                  <a:cubicBezTo>
                    <a:pt x="137" y="489"/>
                    <a:pt x="238" y="465"/>
                    <a:pt x="270" y="455"/>
                  </a:cubicBezTo>
                  <a:cubicBezTo>
                    <a:pt x="289" y="469"/>
                    <a:pt x="309" y="482"/>
                    <a:pt x="309" y="482"/>
                  </a:cubicBezTo>
                  <a:cubicBezTo>
                    <a:pt x="309" y="482"/>
                    <a:pt x="320" y="489"/>
                    <a:pt x="332" y="497"/>
                  </a:cubicBezTo>
                  <a:cubicBezTo>
                    <a:pt x="251" y="536"/>
                    <a:pt x="163" y="554"/>
                    <a:pt x="163" y="554"/>
                  </a:cubicBezTo>
                  <a:cubicBezTo>
                    <a:pt x="163" y="554"/>
                    <a:pt x="310" y="521"/>
                    <a:pt x="339" y="505"/>
                  </a:cubicBezTo>
                  <a:cubicBezTo>
                    <a:pt x="338" y="518"/>
                    <a:pt x="336" y="514"/>
                    <a:pt x="336" y="531"/>
                  </a:cubicBezTo>
                  <a:cubicBezTo>
                    <a:pt x="336" y="548"/>
                    <a:pt x="338" y="599"/>
                    <a:pt x="344" y="639"/>
                  </a:cubicBezTo>
                  <a:cubicBezTo>
                    <a:pt x="350" y="679"/>
                    <a:pt x="370" y="753"/>
                    <a:pt x="392" y="807"/>
                  </a:cubicBezTo>
                  <a:cubicBezTo>
                    <a:pt x="414" y="861"/>
                    <a:pt x="483" y="983"/>
                    <a:pt x="494" y="943"/>
                  </a:cubicBezTo>
                  <a:cubicBezTo>
                    <a:pt x="505" y="903"/>
                    <a:pt x="438" y="851"/>
                    <a:pt x="418" y="811"/>
                  </a:cubicBezTo>
                  <a:cubicBezTo>
                    <a:pt x="398" y="771"/>
                    <a:pt x="373" y="696"/>
                    <a:pt x="364" y="649"/>
                  </a:cubicBezTo>
                  <a:cubicBezTo>
                    <a:pt x="355" y="602"/>
                    <a:pt x="349" y="533"/>
                    <a:pt x="351" y="518"/>
                  </a:cubicBezTo>
                  <a:cubicBezTo>
                    <a:pt x="353" y="512"/>
                    <a:pt x="360" y="509"/>
                    <a:pt x="367" y="502"/>
                  </a:cubicBezTo>
                  <a:cubicBezTo>
                    <a:pt x="425" y="530"/>
                    <a:pt x="529" y="563"/>
                    <a:pt x="529" y="563"/>
                  </a:cubicBezTo>
                  <a:cubicBezTo>
                    <a:pt x="529" y="563"/>
                    <a:pt x="392" y="514"/>
                    <a:pt x="374" y="497"/>
                  </a:cubicBezTo>
                  <a:cubicBezTo>
                    <a:pt x="396" y="480"/>
                    <a:pt x="419" y="462"/>
                    <a:pt x="419" y="462"/>
                  </a:cubicBezTo>
                  <a:cubicBezTo>
                    <a:pt x="476" y="478"/>
                    <a:pt x="546" y="486"/>
                    <a:pt x="546" y="486"/>
                  </a:cubicBezTo>
                  <a:cubicBezTo>
                    <a:pt x="548" y="485"/>
                    <a:pt x="479" y="473"/>
                    <a:pt x="426" y="457"/>
                  </a:cubicBezTo>
                  <a:cubicBezTo>
                    <a:pt x="444" y="440"/>
                    <a:pt x="462" y="423"/>
                    <a:pt x="462" y="423"/>
                  </a:cubicBezTo>
                  <a:cubicBezTo>
                    <a:pt x="529" y="431"/>
                    <a:pt x="603" y="423"/>
                    <a:pt x="603" y="423"/>
                  </a:cubicBezTo>
                  <a:cubicBezTo>
                    <a:pt x="603" y="423"/>
                    <a:pt x="485" y="423"/>
                    <a:pt x="471" y="413"/>
                  </a:cubicBezTo>
                  <a:cubicBezTo>
                    <a:pt x="477" y="404"/>
                    <a:pt x="505" y="374"/>
                    <a:pt x="512" y="366"/>
                  </a:cubicBezTo>
                  <a:cubicBezTo>
                    <a:pt x="527" y="372"/>
                    <a:pt x="582" y="368"/>
                    <a:pt x="584" y="368"/>
                  </a:cubicBezTo>
                  <a:cubicBezTo>
                    <a:pt x="585" y="367"/>
                    <a:pt x="522" y="368"/>
                    <a:pt x="517" y="361"/>
                  </a:cubicBezTo>
                  <a:cubicBezTo>
                    <a:pt x="532" y="347"/>
                    <a:pt x="543" y="338"/>
                    <a:pt x="558" y="327"/>
                  </a:cubicBezTo>
                  <a:cubicBezTo>
                    <a:pt x="604" y="332"/>
                    <a:pt x="650" y="324"/>
                    <a:pt x="650" y="324"/>
                  </a:cubicBezTo>
                  <a:cubicBezTo>
                    <a:pt x="650" y="324"/>
                    <a:pt x="581" y="326"/>
                    <a:pt x="563" y="320"/>
                  </a:cubicBezTo>
                  <a:cubicBezTo>
                    <a:pt x="620" y="270"/>
                    <a:pt x="676" y="221"/>
                    <a:pt x="676" y="221"/>
                  </a:cubicBezTo>
                  <a:cubicBezTo>
                    <a:pt x="676" y="221"/>
                    <a:pt x="616" y="269"/>
                    <a:pt x="558" y="315"/>
                  </a:cubicBezTo>
                  <a:cubicBezTo>
                    <a:pt x="547" y="291"/>
                    <a:pt x="543" y="263"/>
                    <a:pt x="543" y="263"/>
                  </a:cubicBezTo>
                  <a:cubicBezTo>
                    <a:pt x="543" y="263"/>
                    <a:pt x="544" y="292"/>
                    <a:pt x="553" y="321"/>
                  </a:cubicBezTo>
                  <a:cubicBezTo>
                    <a:pt x="534" y="338"/>
                    <a:pt x="514" y="356"/>
                    <a:pt x="514" y="356"/>
                  </a:cubicBezTo>
                  <a:cubicBezTo>
                    <a:pt x="503" y="337"/>
                    <a:pt x="500" y="313"/>
                    <a:pt x="500" y="313"/>
                  </a:cubicBezTo>
                  <a:cubicBezTo>
                    <a:pt x="500" y="313"/>
                    <a:pt x="499" y="338"/>
                    <a:pt x="509" y="359"/>
                  </a:cubicBezTo>
                  <a:cubicBezTo>
                    <a:pt x="509" y="359"/>
                    <a:pt x="489" y="378"/>
                    <a:pt x="471" y="399"/>
                  </a:cubicBezTo>
                  <a:cubicBezTo>
                    <a:pt x="454" y="382"/>
                    <a:pt x="454" y="347"/>
                    <a:pt x="454" y="347"/>
                  </a:cubicBezTo>
                  <a:cubicBezTo>
                    <a:pt x="454" y="347"/>
                    <a:pt x="451" y="381"/>
                    <a:pt x="463" y="408"/>
                  </a:cubicBezTo>
                  <a:cubicBezTo>
                    <a:pt x="463" y="408"/>
                    <a:pt x="442" y="429"/>
                    <a:pt x="420" y="451"/>
                  </a:cubicBezTo>
                  <a:cubicBezTo>
                    <a:pt x="411" y="419"/>
                    <a:pt x="412" y="384"/>
                    <a:pt x="412" y="384"/>
                  </a:cubicBezTo>
                  <a:cubicBezTo>
                    <a:pt x="410" y="385"/>
                    <a:pt x="407" y="437"/>
                    <a:pt x="414" y="456"/>
                  </a:cubicBezTo>
                  <a:cubicBezTo>
                    <a:pt x="384" y="478"/>
                    <a:pt x="363" y="497"/>
                    <a:pt x="351" y="500"/>
                  </a:cubicBezTo>
                  <a:cubicBezTo>
                    <a:pt x="352" y="476"/>
                    <a:pt x="348" y="436"/>
                    <a:pt x="351" y="413"/>
                  </a:cubicBezTo>
                  <a:cubicBezTo>
                    <a:pt x="378" y="395"/>
                    <a:pt x="411" y="357"/>
                    <a:pt x="411" y="357"/>
                  </a:cubicBezTo>
                  <a:cubicBezTo>
                    <a:pt x="411" y="355"/>
                    <a:pt x="361" y="402"/>
                    <a:pt x="350" y="401"/>
                  </a:cubicBezTo>
                  <a:lnTo>
                    <a:pt x="350" y="350"/>
                  </a:lnTo>
                  <a:cubicBezTo>
                    <a:pt x="395" y="325"/>
                    <a:pt x="443" y="274"/>
                    <a:pt x="443" y="272"/>
                  </a:cubicBezTo>
                  <a:cubicBezTo>
                    <a:pt x="443" y="270"/>
                    <a:pt x="366" y="338"/>
                    <a:pt x="350" y="340"/>
                  </a:cubicBezTo>
                  <a:cubicBezTo>
                    <a:pt x="350" y="315"/>
                    <a:pt x="349" y="290"/>
                    <a:pt x="349" y="290"/>
                  </a:cubicBezTo>
                  <a:cubicBezTo>
                    <a:pt x="399" y="227"/>
                    <a:pt x="447" y="151"/>
                    <a:pt x="447" y="149"/>
                  </a:cubicBezTo>
                  <a:cubicBezTo>
                    <a:pt x="447" y="146"/>
                    <a:pt x="377" y="255"/>
                    <a:pt x="349" y="276"/>
                  </a:cubicBezTo>
                  <a:cubicBezTo>
                    <a:pt x="348" y="230"/>
                    <a:pt x="346" y="178"/>
                    <a:pt x="346" y="178"/>
                  </a:cubicBezTo>
                  <a:cubicBezTo>
                    <a:pt x="373" y="169"/>
                    <a:pt x="412" y="121"/>
                    <a:pt x="412" y="121"/>
                  </a:cubicBezTo>
                  <a:cubicBezTo>
                    <a:pt x="412" y="119"/>
                    <a:pt x="367" y="167"/>
                    <a:pt x="346" y="168"/>
                  </a:cubicBezTo>
                  <a:cubicBezTo>
                    <a:pt x="346" y="168"/>
                    <a:pt x="345" y="151"/>
                    <a:pt x="345" y="133"/>
                  </a:cubicBezTo>
                  <a:cubicBezTo>
                    <a:pt x="372" y="121"/>
                    <a:pt x="407" y="83"/>
                    <a:pt x="407" y="83"/>
                  </a:cubicBezTo>
                  <a:cubicBezTo>
                    <a:pt x="407" y="83"/>
                    <a:pt x="375" y="111"/>
                    <a:pt x="345" y="122"/>
                  </a:cubicBezTo>
                  <a:cubicBezTo>
                    <a:pt x="344" y="105"/>
                    <a:pt x="344" y="89"/>
                    <a:pt x="344" y="89"/>
                  </a:cubicBezTo>
                  <a:cubicBezTo>
                    <a:pt x="355" y="78"/>
                    <a:pt x="359" y="65"/>
                    <a:pt x="377" y="37"/>
                  </a:cubicBezTo>
                  <a:cubicBezTo>
                    <a:pt x="363" y="54"/>
                    <a:pt x="352" y="76"/>
                    <a:pt x="343" y="83"/>
                  </a:cubicBezTo>
                  <a:cubicBezTo>
                    <a:pt x="340" y="43"/>
                    <a:pt x="338" y="0"/>
                    <a:pt x="338" y="0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2" name="Group 91"/>
          <p:cNvGrpSpPr>
            <a:grpSpLocks/>
          </p:cNvGrpSpPr>
          <p:nvPr userDrawn="1"/>
        </p:nvGrpSpPr>
        <p:grpSpPr bwMode="gray">
          <a:xfrm rot="10800000">
            <a:off x="7910522" y="4514377"/>
            <a:ext cx="283053" cy="352346"/>
            <a:chOff x="1118" y="1376"/>
            <a:chExt cx="159" cy="268"/>
          </a:xfrm>
        </p:grpSpPr>
        <p:sp>
          <p:nvSpPr>
            <p:cNvPr id="23" name="Freeform 92"/>
            <p:cNvSpPr>
              <a:spLocks/>
            </p:cNvSpPr>
            <p:nvPr/>
          </p:nvSpPr>
          <p:spPr bwMode="gray">
            <a:xfrm rot="369608" flipH="1">
              <a:off x="1118" y="1497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4">
                <a:alpha val="69000"/>
              </a:schemeClr>
            </a:solidFill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4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5" name="Group 58"/>
          <p:cNvGrpSpPr>
            <a:grpSpLocks/>
          </p:cNvGrpSpPr>
          <p:nvPr userDrawn="1"/>
        </p:nvGrpSpPr>
        <p:grpSpPr bwMode="gray">
          <a:xfrm rot="9855643" flipH="1" flipV="1">
            <a:off x="3440653" y="2402660"/>
            <a:ext cx="273668" cy="232073"/>
            <a:chOff x="1038" y="1376"/>
            <a:chExt cx="190" cy="234"/>
          </a:xfrm>
        </p:grpSpPr>
        <p:sp>
          <p:nvSpPr>
            <p:cNvPr id="26" name="Freeform 59"/>
            <p:cNvSpPr>
              <a:spLocks/>
            </p:cNvSpPr>
            <p:nvPr/>
          </p:nvSpPr>
          <p:spPr bwMode="gray">
            <a:xfrm rot="21230392">
              <a:off x="1038" y="1493"/>
              <a:ext cx="127" cy="11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>
                <a:alpha val="35000"/>
              </a:schemeClr>
            </a:solidFill>
            <a:ln w="9525" cap="flat" cmpd="sng">
              <a:solidFill>
                <a:schemeClr val="tx2">
                  <a:alpha val="1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7" name="Freeform 60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12700" cap="flat" cmpd="sng">
              <a:solidFill>
                <a:srgbClr val="5F5F5F">
                  <a:alpha val="27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8" name="Group 85"/>
          <p:cNvGrpSpPr>
            <a:grpSpLocks/>
          </p:cNvGrpSpPr>
          <p:nvPr userDrawn="1"/>
        </p:nvGrpSpPr>
        <p:grpSpPr bwMode="gray">
          <a:xfrm rot="18652327" flipH="1">
            <a:off x="9664447" y="4038347"/>
            <a:ext cx="511141" cy="519179"/>
            <a:chOff x="2451" y="368"/>
            <a:chExt cx="629" cy="484"/>
          </a:xfrm>
        </p:grpSpPr>
        <p:sp>
          <p:nvSpPr>
            <p:cNvPr id="29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1">
                <a:alpha val="35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30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31" name="Group 85"/>
          <p:cNvGrpSpPr>
            <a:grpSpLocks/>
          </p:cNvGrpSpPr>
          <p:nvPr userDrawn="1"/>
        </p:nvGrpSpPr>
        <p:grpSpPr bwMode="gray">
          <a:xfrm rot="18652327" flipH="1">
            <a:off x="3777482" y="4476719"/>
            <a:ext cx="357178" cy="362793"/>
            <a:chOff x="2451" y="368"/>
            <a:chExt cx="629" cy="484"/>
          </a:xfrm>
        </p:grpSpPr>
        <p:sp>
          <p:nvSpPr>
            <p:cNvPr id="32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21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33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/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34" name="Freeform 127"/>
          <p:cNvSpPr>
            <a:spLocks/>
          </p:cNvSpPr>
          <p:nvPr userDrawn="1"/>
        </p:nvSpPr>
        <p:spPr bwMode="gray">
          <a:xfrm rot="9063305" flipH="1" flipV="1">
            <a:off x="7261778" y="4793033"/>
            <a:ext cx="565999" cy="325706"/>
          </a:xfrm>
          <a:custGeom>
            <a:avLst/>
            <a:gdLst/>
            <a:ahLst/>
            <a:cxnLst>
              <a:cxn ang="0">
                <a:pos x="2708" y="108"/>
              </a:cxn>
              <a:cxn ang="0">
                <a:pos x="1524" y="609"/>
              </a:cxn>
              <a:cxn ang="0">
                <a:pos x="1536" y="372"/>
              </a:cxn>
              <a:cxn ang="0">
                <a:pos x="1464" y="231"/>
              </a:cxn>
              <a:cxn ang="0">
                <a:pos x="1404" y="186"/>
              </a:cxn>
              <a:cxn ang="0">
                <a:pos x="1359" y="339"/>
              </a:cxn>
              <a:cxn ang="0">
                <a:pos x="1338" y="426"/>
              </a:cxn>
              <a:cxn ang="0">
                <a:pos x="1221" y="306"/>
              </a:cxn>
              <a:cxn ang="0">
                <a:pos x="1035" y="195"/>
              </a:cxn>
              <a:cxn ang="0">
                <a:pos x="960" y="183"/>
              </a:cxn>
              <a:cxn ang="0">
                <a:pos x="843" y="78"/>
              </a:cxn>
              <a:cxn ang="0">
                <a:pos x="840" y="153"/>
              </a:cxn>
              <a:cxn ang="0">
                <a:pos x="936" y="363"/>
              </a:cxn>
              <a:cxn ang="0">
                <a:pos x="990" y="507"/>
              </a:cxn>
              <a:cxn ang="0">
                <a:pos x="1014" y="555"/>
              </a:cxn>
              <a:cxn ang="0">
                <a:pos x="792" y="525"/>
              </a:cxn>
              <a:cxn ang="0">
                <a:pos x="651" y="540"/>
              </a:cxn>
              <a:cxn ang="0">
                <a:pos x="498" y="597"/>
              </a:cxn>
              <a:cxn ang="0">
                <a:pos x="369" y="618"/>
              </a:cxn>
              <a:cxn ang="0">
                <a:pos x="243" y="618"/>
              </a:cxn>
              <a:cxn ang="0">
                <a:pos x="0" y="630"/>
              </a:cxn>
              <a:cxn ang="0">
                <a:pos x="156" y="702"/>
              </a:cxn>
              <a:cxn ang="0">
                <a:pos x="300" y="753"/>
              </a:cxn>
              <a:cxn ang="0">
                <a:pos x="390" y="792"/>
              </a:cxn>
              <a:cxn ang="0">
                <a:pos x="531" y="852"/>
              </a:cxn>
              <a:cxn ang="0">
                <a:pos x="696" y="888"/>
              </a:cxn>
              <a:cxn ang="0">
                <a:pos x="828" y="942"/>
              </a:cxn>
              <a:cxn ang="0">
                <a:pos x="581" y="1130"/>
              </a:cxn>
              <a:cxn ang="0">
                <a:pos x="375" y="1365"/>
              </a:cxn>
              <a:cxn ang="0">
                <a:pos x="255" y="1494"/>
              </a:cxn>
              <a:cxn ang="0">
                <a:pos x="63" y="1689"/>
              </a:cxn>
              <a:cxn ang="0">
                <a:pos x="273" y="1605"/>
              </a:cxn>
              <a:cxn ang="0">
                <a:pos x="396" y="1569"/>
              </a:cxn>
              <a:cxn ang="0">
                <a:pos x="573" y="1533"/>
              </a:cxn>
              <a:cxn ang="0">
                <a:pos x="789" y="1431"/>
              </a:cxn>
              <a:cxn ang="0">
                <a:pos x="971" y="1395"/>
              </a:cxn>
              <a:cxn ang="0">
                <a:pos x="1095" y="1284"/>
              </a:cxn>
              <a:cxn ang="0">
                <a:pos x="1071" y="1497"/>
              </a:cxn>
              <a:cxn ang="0">
                <a:pos x="1062" y="1710"/>
              </a:cxn>
              <a:cxn ang="0">
                <a:pos x="1092" y="1905"/>
              </a:cxn>
              <a:cxn ang="0">
                <a:pos x="1046" y="2064"/>
              </a:cxn>
              <a:cxn ang="0">
                <a:pos x="1110" y="2043"/>
              </a:cxn>
              <a:cxn ang="0">
                <a:pos x="1205" y="1838"/>
              </a:cxn>
              <a:cxn ang="0">
                <a:pos x="1292" y="1757"/>
              </a:cxn>
              <a:cxn ang="0">
                <a:pos x="1389" y="1650"/>
              </a:cxn>
              <a:cxn ang="0">
                <a:pos x="1497" y="1356"/>
              </a:cxn>
              <a:cxn ang="0">
                <a:pos x="1563" y="1392"/>
              </a:cxn>
              <a:cxn ang="0">
                <a:pos x="1674" y="1518"/>
              </a:cxn>
              <a:cxn ang="0">
                <a:pos x="1824" y="1749"/>
              </a:cxn>
              <a:cxn ang="0">
                <a:pos x="1842" y="1584"/>
              </a:cxn>
              <a:cxn ang="0">
                <a:pos x="1824" y="1419"/>
              </a:cxn>
              <a:cxn ang="0">
                <a:pos x="1788" y="1239"/>
              </a:cxn>
              <a:cxn ang="0">
                <a:pos x="1779" y="1119"/>
              </a:cxn>
              <a:cxn ang="0">
                <a:pos x="1842" y="1074"/>
              </a:cxn>
              <a:cxn ang="0">
                <a:pos x="2094" y="1182"/>
              </a:cxn>
              <a:cxn ang="0">
                <a:pos x="1950" y="1020"/>
              </a:cxn>
              <a:cxn ang="0">
                <a:pos x="1851" y="903"/>
              </a:cxn>
              <a:cxn ang="0">
                <a:pos x="1641" y="798"/>
              </a:cxn>
              <a:cxn ang="0">
                <a:pos x="2361" y="321"/>
              </a:cxn>
              <a:cxn ang="0">
                <a:pos x="2858" y="143"/>
              </a:cxn>
            </a:cxnLst>
            <a:rect l="0" t="0" r="r" b="b"/>
            <a:pathLst>
              <a:path w="2858" h="2187">
                <a:moveTo>
                  <a:pt x="2858" y="143"/>
                </a:moveTo>
                <a:lnTo>
                  <a:pt x="2819" y="74"/>
                </a:lnTo>
                <a:lnTo>
                  <a:pt x="2745" y="84"/>
                </a:lnTo>
                <a:lnTo>
                  <a:pt x="2708" y="108"/>
                </a:lnTo>
                <a:lnTo>
                  <a:pt x="2637" y="126"/>
                </a:lnTo>
                <a:lnTo>
                  <a:pt x="1692" y="597"/>
                </a:lnTo>
                <a:lnTo>
                  <a:pt x="1542" y="705"/>
                </a:lnTo>
                <a:lnTo>
                  <a:pt x="1524" y="609"/>
                </a:lnTo>
                <a:lnTo>
                  <a:pt x="1557" y="432"/>
                </a:lnTo>
                <a:lnTo>
                  <a:pt x="1539" y="429"/>
                </a:lnTo>
                <a:lnTo>
                  <a:pt x="1545" y="396"/>
                </a:lnTo>
                <a:lnTo>
                  <a:pt x="1536" y="372"/>
                </a:lnTo>
                <a:lnTo>
                  <a:pt x="1509" y="396"/>
                </a:lnTo>
                <a:lnTo>
                  <a:pt x="1524" y="327"/>
                </a:lnTo>
                <a:lnTo>
                  <a:pt x="1488" y="258"/>
                </a:lnTo>
                <a:lnTo>
                  <a:pt x="1464" y="231"/>
                </a:lnTo>
                <a:lnTo>
                  <a:pt x="1449" y="183"/>
                </a:lnTo>
                <a:lnTo>
                  <a:pt x="1419" y="87"/>
                </a:lnTo>
                <a:lnTo>
                  <a:pt x="1401" y="141"/>
                </a:lnTo>
                <a:lnTo>
                  <a:pt x="1404" y="186"/>
                </a:lnTo>
                <a:lnTo>
                  <a:pt x="1386" y="219"/>
                </a:lnTo>
                <a:lnTo>
                  <a:pt x="1380" y="258"/>
                </a:lnTo>
                <a:lnTo>
                  <a:pt x="1365" y="294"/>
                </a:lnTo>
                <a:lnTo>
                  <a:pt x="1359" y="339"/>
                </a:lnTo>
                <a:lnTo>
                  <a:pt x="1341" y="384"/>
                </a:lnTo>
                <a:lnTo>
                  <a:pt x="1371" y="480"/>
                </a:lnTo>
                <a:lnTo>
                  <a:pt x="1386" y="531"/>
                </a:lnTo>
                <a:lnTo>
                  <a:pt x="1338" y="426"/>
                </a:lnTo>
                <a:lnTo>
                  <a:pt x="1299" y="336"/>
                </a:lnTo>
                <a:lnTo>
                  <a:pt x="1278" y="321"/>
                </a:lnTo>
                <a:lnTo>
                  <a:pt x="1227" y="282"/>
                </a:lnTo>
                <a:lnTo>
                  <a:pt x="1221" y="306"/>
                </a:lnTo>
                <a:lnTo>
                  <a:pt x="1170" y="258"/>
                </a:lnTo>
                <a:lnTo>
                  <a:pt x="1131" y="219"/>
                </a:lnTo>
                <a:lnTo>
                  <a:pt x="1101" y="213"/>
                </a:lnTo>
                <a:lnTo>
                  <a:pt x="1035" y="195"/>
                </a:lnTo>
                <a:lnTo>
                  <a:pt x="1050" y="228"/>
                </a:lnTo>
                <a:lnTo>
                  <a:pt x="1008" y="177"/>
                </a:lnTo>
                <a:lnTo>
                  <a:pt x="963" y="162"/>
                </a:lnTo>
                <a:lnTo>
                  <a:pt x="960" y="183"/>
                </a:lnTo>
                <a:lnTo>
                  <a:pt x="909" y="111"/>
                </a:lnTo>
                <a:lnTo>
                  <a:pt x="897" y="126"/>
                </a:lnTo>
                <a:lnTo>
                  <a:pt x="849" y="60"/>
                </a:lnTo>
                <a:lnTo>
                  <a:pt x="843" y="78"/>
                </a:lnTo>
                <a:lnTo>
                  <a:pt x="786" y="32"/>
                </a:lnTo>
                <a:lnTo>
                  <a:pt x="690" y="0"/>
                </a:lnTo>
                <a:lnTo>
                  <a:pt x="774" y="81"/>
                </a:lnTo>
                <a:lnTo>
                  <a:pt x="840" y="153"/>
                </a:lnTo>
                <a:lnTo>
                  <a:pt x="837" y="177"/>
                </a:lnTo>
                <a:lnTo>
                  <a:pt x="906" y="249"/>
                </a:lnTo>
                <a:lnTo>
                  <a:pt x="891" y="267"/>
                </a:lnTo>
                <a:lnTo>
                  <a:pt x="936" y="363"/>
                </a:lnTo>
                <a:lnTo>
                  <a:pt x="957" y="375"/>
                </a:lnTo>
                <a:lnTo>
                  <a:pt x="927" y="381"/>
                </a:lnTo>
                <a:lnTo>
                  <a:pt x="972" y="462"/>
                </a:lnTo>
                <a:lnTo>
                  <a:pt x="990" y="507"/>
                </a:lnTo>
                <a:lnTo>
                  <a:pt x="1035" y="546"/>
                </a:lnTo>
                <a:lnTo>
                  <a:pt x="1077" y="588"/>
                </a:lnTo>
                <a:lnTo>
                  <a:pt x="1113" y="594"/>
                </a:lnTo>
                <a:lnTo>
                  <a:pt x="1014" y="555"/>
                </a:lnTo>
                <a:lnTo>
                  <a:pt x="951" y="543"/>
                </a:lnTo>
                <a:lnTo>
                  <a:pt x="903" y="528"/>
                </a:lnTo>
                <a:lnTo>
                  <a:pt x="858" y="528"/>
                </a:lnTo>
                <a:lnTo>
                  <a:pt x="792" y="525"/>
                </a:lnTo>
                <a:lnTo>
                  <a:pt x="759" y="525"/>
                </a:lnTo>
                <a:lnTo>
                  <a:pt x="771" y="561"/>
                </a:lnTo>
                <a:lnTo>
                  <a:pt x="708" y="534"/>
                </a:lnTo>
                <a:lnTo>
                  <a:pt x="651" y="540"/>
                </a:lnTo>
                <a:lnTo>
                  <a:pt x="555" y="567"/>
                </a:lnTo>
                <a:lnTo>
                  <a:pt x="576" y="600"/>
                </a:lnTo>
                <a:lnTo>
                  <a:pt x="540" y="594"/>
                </a:lnTo>
                <a:lnTo>
                  <a:pt x="498" y="597"/>
                </a:lnTo>
                <a:lnTo>
                  <a:pt x="456" y="588"/>
                </a:lnTo>
                <a:lnTo>
                  <a:pt x="459" y="624"/>
                </a:lnTo>
                <a:lnTo>
                  <a:pt x="411" y="609"/>
                </a:lnTo>
                <a:lnTo>
                  <a:pt x="369" y="618"/>
                </a:lnTo>
                <a:lnTo>
                  <a:pt x="384" y="639"/>
                </a:lnTo>
                <a:lnTo>
                  <a:pt x="330" y="624"/>
                </a:lnTo>
                <a:lnTo>
                  <a:pt x="276" y="627"/>
                </a:lnTo>
                <a:lnTo>
                  <a:pt x="243" y="618"/>
                </a:lnTo>
                <a:lnTo>
                  <a:pt x="180" y="618"/>
                </a:lnTo>
                <a:lnTo>
                  <a:pt x="132" y="609"/>
                </a:lnTo>
                <a:lnTo>
                  <a:pt x="84" y="615"/>
                </a:lnTo>
                <a:lnTo>
                  <a:pt x="0" y="630"/>
                </a:lnTo>
                <a:lnTo>
                  <a:pt x="66" y="663"/>
                </a:lnTo>
                <a:lnTo>
                  <a:pt x="89" y="678"/>
                </a:lnTo>
                <a:lnTo>
                  <a:pt x="159" y="684"/>
                </a:lnTo>
                <a:lnTo>
                  <a:pt x="156" y="702"/>
                </a:lnTo>
                <a:lnTo>
                  <a:pt x="261" y="702"/>
                </a:lnTo>
                <a:lnTo>
                  <a:pt x="237" y="732"/>
                </a:lnTo>
                <a:lnTo>
                  <a:pt x="315" y="735"/>
                </a:lnTo>
                <a:lnTo>
                  <a:pt x="300" y="753"/>
                </a:lnTo>
                <a:lnTo>
                  <a:pt x="330" y="753"/>
                </a:lnTo>
                <a:lnTo>
                  <a:pt x="360" y="765"/>
                </a:lnTo>
                <a:lnTo>
                  <a:pt x="420" y="762"/>
                </a:lnTo>
                <a:lnTo>
                  <a:pt x="390" y="792"/>
                </a:lnTo>
                <a:lnTo>
                  <a:pt x="432" y="810"/>
                </a:lnTo>
                <a:lnTo>
                  <a:pt x="468" y="822"/>
                </a:lnTo>
                <a:lnTo>
                  <a:pt x="564" y="822"/>
                </a:lnTo>
                <a:lnTo>
                  <a:pt x="531" y="852"/>
                </a:lnTo>
                <a:lnTo>
                  <a:pt x="576" y="876"/>
                </a:lnTo>
                <a:lnTo>
                  <a:pt x="606" y="888"/>
                </a:lnTo>
                <a:lnTo>
                  <a:pt x="657" y="891"/>
                </a:lnTo>
                <a:lnTo>
                  <a:pt x="696" y="888"/>
                </a:lnTo>
                <a:lnTo>
                  <a:pt x="669" y="915"/>
                </a:lnTo>
                <a:lnTo>
                  <a:pt x="741" y="930"/>
                </a:lnTo>
                <a:lnTo>
                  <a:pt x="762" y="939"/>
                </a:lnTo>
                <a:lnTo>
                  <a:pt x="828" y="942"/>
                </a:lnTo>
                <a:lnTo>
                  <a:pt x="747" y="981"/>
                </a:lnTo>
                <a:lnTo>
                  <a:pt x="627" y="1086"/>
                </a:lnTo>
                <a:lnTo>
                  <a:pt x="654" y="1107"/>
                </a:lnTo>
                <a:lnTo>
                  <a:pt x="581" y="1130"/>
                </a:lnTo>
                <a:lnTo>
                  <a:pt x="486" y="1212"/>
                </a:lnTo>
                <a:lnTo>
                  <a:pt x="549" y="1248"/>
                </a:lnTo>
                <a:lnTo>
                  <a:pt x="444" y="1290"/>
                </a:lnTo>
                <a:lnTo>
                  <a:pt x="375" y="1365"/>
                </a:lnTo>
                <a:lnTo>
                  <a:pt x="426" y="1383"/>
                </a:lnTo>
                <a:lnTo>
                  <a:pt x="309" y="1446"/>
                </a:lnTo>
                <a:lnTo>
                  <a:pt x="330" y="1455"/>
                </a:lnTo>
                <a:lnTo>
                  <a:pt x="255" y="1494"/>
                </a:lnTo>
                <a:lnTo>
                  <a:pt x="195" y="1530"/>
                </a:lnTo>
                <a:lnTo>
                  <a:pt x="216" y="1536"/>
                </a:lnTo>
                <a:lnTo>
                  <a:pt x="126" y="1596"/>
                </a:lnTo>
                <a:lnTo>
                  <a:pt x="63" y="1689"/>
                </a:lnTo>
                <a:lnTo>
                  <a:pt x="168" y="1659"/>
                </a:lnTo>
                <a:lnTo>
                  <a:pt x="228" y="1620"/>
                </a:lnTo>
                <a:lnTo>
                  <a:pt x="231" y="1641"/>
                </a:lnTo>
                <a:lnTo>
                  <a:pt x="273" y="1605"/>
                </a:lnTo>
                <a:lnTo>
                  <a:pt x="279" y="1623"/>
                </a:lnTo>
                <a:lnTo>
                  <a:pt x="336" y="1557"/>
                </a:lnTo>
                <a:lnTo>
                  <a:pt x="333" y="1599"/>
                </a:lnTo>
                <a:lnTo>
                  <a:pt x="396" y="1569"/>
                </a:lnTo>
                <a:lnTo>
                  <a:pt x="396" y="1587"/>
                </a:lnTo>
                <a:lnTo>
                  <a:pt x="489" y="1503"/>
                </a:lnTo>
                <a:lnTo>
                  <a:pt x="477" y="1566"/>
                </a:lnTo>
                <a:lnTo>
                  <a:pt x="573" y="1533"/>
                </a:lnTo>
                <a:lnTo>
                  <a:pt x="627" y="1470"/>
                </a:lnTo>
                <a:lnTo>
                  <a:pt x="636" y="1533"/>
                </a:lnTo>
                <a:lnTo>
                  <a:pt x="744" y="1482"/>
                </a:lnTo>
                <a:lnTo>
                  <a:pt x="789" y="1431"/>
                </a:lnTo>
                <a:lnTo>
                  <a:pt x="798" y="1491"/>
                </a:lnTo>
                <a:lnTo>
                  <a:pt x="921" y="1416"/>
                </a:lnTo>
                <a:lnTo>
                  <a:pt x="954" y="1344"/>
                </a:lnTo>
                <a:lnTo>
                  <a:pt x="971" y="1395"/>
                </a:lnTo>
                <a:lnTo>
                  <a:pt x="1050" y="1326"/>
                </a:lnTo>
                <a:lnTo>
                  <a:pt x="1098" y="1254"/>
                </a:lnTo>
                <a:lnTo>
                  <a:pt x="1224" y="1092"/>
                </a:lnTo>
                <a:lnTo>
                  <a:pt x="1095" y="1284"/>
                </a:lnTo>
                <a:lnTo>
                  <a:pt x="1098" y="1329"/>
                </a:lnTo>
                <a:lnTo>
                  <a:pt x="1068" y="1404"/>
                </a:lnTo>
                <a:lnTo>
                  <a:pt x="1050" y="1515"/>
                </a:lnTo>
                <a:lnTo>
                  <a:pt x="1071" y="1497"/>
                </a:lnTo>
                <a:lnTo>
                  <a:pt x="1047" y="1563"/>
                </a:lnTo>
                <a:lnTo>
                  <a:pt x="1047" y="1635"/>
                </a:lnTo>
                <a:lnTo>
                  <a:pt x="1086" y="1617"/>
                </a:lnTo>
                <a:lnTo>
                  <a:pt x="1062" y="1710"/>
                </a:lnTo>
                <a:lnTo>
                  <a:pt x="1071" y="1809"/>
                </a:lnTo>
                <a:lnTo>
                  <a:pt x="1107" y="1779"/>
                </a:lnTo>
                <a:lnTo>
                  <a:pt x="1059" y="1905"/>
                </a:lnTo>
                <a:lnTo>
                  <a:pt x="1092" y="1905"/>
                </a:lnTo>
                <a:lnTo>
                  <a:pt x="1050" y="1965"/>
                </a:lnTo>
                <a:lnTo>
                  <a:pt x="1083" y="1968"/>
                </a:lnTo>
                <a:lnTo>
                  <a:pt x="1040" y="2025"/>
                </a:lnTo>
                <a:lnTo>
                  <a:pt x="1046" y="2064"/>
                </a:lnTo>
                <a:lnTo>
                  <a:pt x="1020" y="2133"/>
                </a:lnTo>
                <a:lnTo>
                  <a:pt x="1044" y="2187"/>
                </a:lnTo>
                <a:lnTo>
                  <a:pt x="1110" y="2088"/>
                </a:lnTo>
                <a:lnTo>
                  <a:pt x="1110" y="2043"/>
                </a:lnTo>
                <a:lnTo>
                  <a:pt x="1125" y="2067"/>
                </a:lnTo>
                <a:lnTo>
                  <a:pt x="1158" y="1938"/>
                </a:lnTo>
                <a:lnTo>
                  <a:pt x="1178" y="1968"/>
                </a:lnTo>
                <a:lnTo>
                  <a:pt x="1205" y="1838"/>
                </a:lnTo>
                <a:lnTo>
                  <a:pt x="1226" y="1871"/>
                </a:lnTo>
                <a:lnTo>
                  <a:pt x="1272" y="1788"/>
                </a:lnTo>
                <a:lnTo>
                  <a:pt x="1272" y="1734"/>
                </a:lnTo>
                <a:lnTo>
                  <a:pt x="1292" y="1757"/>
                </a:lnTo>
                <a:lnTo>
                  <a:pt x="1301" y="1788"/>
                </a:lnTo>
                <a:lnTo>
                  <a:pt x="1358" y="1707"/>
                </a:lnTo>
                <a:lnTo>
                  <a:pt x="1359" y="1623"/>
                </a:lnTo>
                <a:lnTo>
                  <a:pt x="1389" y="1650"/>
                </a:lnTo>
                <a:lnTo>
                  <a:pt x="1443" y="1551"/>
                </a:lnTo>
                <a:lnTo>
                  <a:pt x="1425" y="1473"/>
                </a:lnTo>
                <a:lnTo>
                  <a:pt x="1461" y="1512"/>
                </a:lnTo>
                <a:lnTo>
                  <a:pt x="1497" y="1356"/>
                </a:lnTo>
                <a:lnTo>
                  <a:pt x="1494" y="1224"/>
                </a:lnTo>
                <a:lnTo>
                  <a:pt x="1524" y="1329"/>
                </a:lnTo>
                <a:lnTo>
                  <a:pt x="1545" y="1311"/>
                </a:lnTo>
                <a:lnTo>
                  <a:pt x="1563" y="1392"/>
                </a:lnTo>
                <a:lnTo>
                  <a:pt x="1581" y="1419"/>
                </a:lnTo>
                <a:lnTo>
                  <a:pt x="1608" y="1413"/>
                </a:lnTo>
                <a:lnTo>
                  <a:pt x="1614" y="1458"/>
                </a:lnTo>
                <a:lnTo>
                  <a:pt x="1674" y="1518"/>
                </a:lnTo>
                <a:lnTo>
                  <a:pt x="1695" y="1485"/>
                </a:lnTo>
                <a:lnTo>
                  <a:pt x="1728" y="1572"/>
                </a:lnTo>
                <a:lnTo>
                  <a:pt x="1779" y="1617"/>
                </a:lnTo>
                <a:lnTo>
                  <a:pt x="1824" y="1749"/>
                </a:lnTo>
                <a:lnTo>
                  <a:pt x="1860" y="1803"/>
                </a:lnTo>
                <a:lnTo>
                  <a:pt x="1854" y="1677"/>
                </a:lnTo>
                <a:lnTo>
                  <a:pt x="1824" y="1590"/>
                </a:lnTo>
                <a:lnTo>
                  <a:pt x="1842" y="1584"/>
                </a:lnTo>
                <a:lnTo>
                  <a:pt x="1815" y="1509"/>
                </a:lnTo>
                <a:lnTo>
                  <a:pt x="1794" y="1485"/>
                </a:lnTo>
                <a:lnTo>
                  <a:pt x="1827" y="1485"/>
                </a:lnTo>
                <a:lnTo>
                  <a:pt x="1824" y="1419"/>
                </a:lnTo>
                <a:lnTo>
                  <a:pt x="1797" y="1377"/>
                </a:lnTo>
                <a:lnTo>
                  <a:pt x="1821" y="1389"/>
                </a:lnTo>
                <a:lnTo>
                  <a:pt x="1824" y="1287"/>
                </a:lnTo>
                <a:lnTo>
                  <a:pt x="1788" y="1239"/>
                </a:lnTo>
                <a:lnTo>
                  <a:pt x="1821" y="1242"/>
                </a:lnTo>
                <a:lnTo>
                  <a:pt x="1818" y="1191"/>
                </a:lnTo>
                <a:lnTo>
                  <a:pt x="1779" y="1137"/>
                </a:lnTo>
                <a:lnTo>
                  <a:pt x="1779" y="1119"/>
                </a:lnTo>
                <a:lnTo>
                  <a:pt x="1662" y="972"/>
                </a:lnTo>
                <a:lnTo>
                  <a:pt x="1743" y="1044"/>
                </a:lnTo>
                <a:lnTo>
                  <a:pt x="1839" y="1095"/>
                </a:lnTo>
                <a:lnTo>
                  <a:pt x="1842" y="1074"/>
                </a:lnTo>
                <a:lnTo>
                  <a:pt x="1902" y="1110"/>
                </a:lnTo>
                <a:lnTo>
                  <a:pt x="1947" y="1113"/>
                </a:lnTo>
                <a:lnTo>
                  <a:pt x="2019" y="1143"/>
                </a:lnTo>
                <a:lnTo>
                  <a:pt x="2094" y="1182"/>
                </a:lnTo>
                <a:lnTo>
                  <a:pt x="2049" y="1119"/>
                </a:lnTo>
                <a:lnTo>
                  <a:pt x="2001" y="1086"/>
                </a:lnTo>
                <a:lnTo>
                  <a:pt x="1986" y="1053"/>
                </a:lnTo>
                <a:lnTo>
                  <a:pt x="1950" y="1020"/>
                </a:lnTo>
                <a:lnTo>
                  <a:pt x="1950" y="984"/>
                </a:lnTo>
                <a:lnTo>
                  <a:pt x="1911" y="957"/>
                </a:lnTo>
                <a:lnTo>
                  <a:pt x="1905" y="933"/>
                </a:lnTo>
                <a:lnTo>
                  <a:pt x="1851" y="903"/>
                </a:lnTo>
                <a:lnTo>
                  <a:pt x="1824" y="858"/>
                </a:lnTo>
                <a:lnTo>
                  <a:pt x="1734" y="825"/>
                </a:lnTo>
                <a:lnTo>
                  <a:pt x="1680" y="815"/>
                </a:lnTo>
                <a:lnTo>
                  <a:pt x="1641" y="798"/>
                </a:lnTo>
                <a:lnTo>
                  <a:pt x="1590" y="771"/>
                </a:lnTo>
                <a:lnTo>
                  <a:pt x="1557" y="741"/>
                </a:lnTo>
                <a:lnTo>
                  <a:pt x="1698" y="627"/>
                </a:lnTo>
                <a:lnTo>
                  <a:pt x="2361" y="321"/>
                </a:lnTo>
                <a:lnTo>
                  <a:pt x="2639" y="197"/>
                </a:lnTo>
                <a:lnTo>
                  <a:pt x="2724" y="191"/>
                </a:lnTo>
                <a:lnTo>
                  <a:pt x="2784" y="186"/>
                </a:lnTo>
                <a:lnTo>
                  <a:pt x="2858" y="143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60000"/>
                  <a:lumOff val="40000"/>
                  <a:alpha val="28000"/>
                </a:schemeClr>
              </a:gs>
              <a:gs pos="100000">
                <a:schemeClr val="accent5">
                  <a:alpha val="32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grpSp>
        <p:nvGrpSpPr>
          <p:cNvPr id="35" name="Group 45"/>
          <p:cNvGrpSpPr>
            <a:grpSpLocks/>
          </p:cNvGrpSpPr>
          <p:nvPr userDrawn="1"/>
        </p:nvGrpSpPr>
        <p:grpSpPr bwMode="gray">
          <a:xfrm rot="20994437" flipH="1">
            <a:off x="4342809" y="4737862"/>
            <a:ext cx="487568" cy="429764"/>
            <a:chOff x="2208" y="528"/>
            <a:chExt cx="912" cy="1087"/>
          </a:xfrm>
        </p:grpSpPr>
        <p:sp>
          <p:nvSpPr>
            <p:cNvPr id="36" name="Freeform 46"/>
            <p:cNvSpPr>
              <a:spLocks/>
            </p:cNvSpPr>
            <p:nvPr/>
          </p:nvSpPr>
          <p:spPr bwMode="gray">
            <a:xfrm>
              <a:off x="2208" y="528"/>
              <a:ext cx="912" cy="742"/>
            </a:xfrm>
            <a:custGeom>
              <a:avLst/>
              <a:gdLst/>
              <a:ahLst/>
              <a:cxnLst>
                <a:cxn ang="0">
                  <a:pos x="1257" y="1808"/>
                </a:cxn>
                <a:cxn ang="0">
                  <a:pos x="1212" y="1895"/>
                </a:cxn>
                <a:cxn ang="0">
                  <a:pos x="1062" y="1997"/>
                </a:cxn>
                <a:cxn ang="0">
                  <a:pos x="924" y="2018"/>
                </a:cxn>
                <a:cxn ang="0">
                  <a:pos x="768" y="2021"/>
                </a:cxn>
                <a:cxn ang="0">
                  <a:pos x="528" y="1943"/>
                </a:cxn>
                <a:cxn ang="0">
                  <a:pos x="642" y="1766"/>
                </a:cxn>
                <a:cxn ang="0">
                  <a:pos x="507" y="1673"/>
                </a:cxn>
                <a:cxn ang="0">
                  <a:pos x="363" y="1487"/>
                </a:cxn>
                <a:cxn ang="0">
                  <a:pos x="315" y="1388"/>
                </a:cxn>
                <a:cxn ang="0">
                  <a:pos x="237" y="1274"/>
                </a:cxn>
                <a:cxn ang="0">
                  <a:pos x="159" y="1106"/>
                </a:cxn>
                <a:cxn ang="0">
                  <a:pos x="90" y="1004"/>
                </a:cxn>
                <a:cxn ang="0">
                  <a:pos x="147" y="896"/>
                </a:cxn>
                <a:cxn ang="0">
                  <a:pos x="267" y="917"/>
                </a:cxn>
                <a:cxn ang="0">
                  <a:pos x="393" y="923"/>
                </a:cxn>
                <a:cxn ang="0">
                  <a:pos x="489" y="938"/>
                </a:cxn>
                <a:cxn ang="0">
                  <a:pos x="651" y="947"/>
                </a:cxn>
                <a:cxn ang="0">
                  <a:pos x="711" y="935"/>
                </a:cxn>
                <a:cxn ang="0">
                  <a:pos x="750" y="794"/>
                </a:cxn>
                <a:cxn ang="0">
                  <a:pos x="762" y="680"/>
                </a:cxn>
                <a:cxn ang="0">
                  <a:pos x="780" y="464"/>
                </a:cxn>
                <a:cxn ang="0">
                  <a:pos x="930" y="461"/>
                </a:cxn>
                <a:cxn ang="0">
                  <a:pos x="972" y="356"/>
                </a:cxn>
                <a:cxn ang="0">
                  <a:pos x="1068" y="248"/>
                </a:cxn>
                <a:cxn ang="0">
                  <a:pos x="1146" y="137"/>
                </a:cxn>
                <a:cxn ang="0">
                  <a:pos x="1344" y="128"/>
                </a:cxn>
                <a:cxn ang="0">
                  <a:pos x="1419" y="212"/>
                </a:cxn>
                <a:cxn ang="0">
                  <a:pos x="1497" y="314"/>
                </a:cxn>
                <a:cxn ang="0">
                  <a:pos x="1572" y="437"/>
                </a:cxn>
                <a:cxn ang="0">
                  <a:pos x="1701" y="470"/>
                </a:cxn>
                <a:cxn ang="0">
                  <a:pos x="1737" y="728"/>
                </a:cxn>
                <a:cxn ang="0">
                  <a:pos x="1788" y="962"/>
                </a:cxn>
                <a:cxn ang="0">
                  <a:pos x="1938" y="890"/>
                </a:cxn>
                <a:cxn ang="0">
                  <a:pos x="2097" y="788"/>
                </a:cxn>
                <a:cxn ang="0">
                  <a:pos x="2187" y="782"/>
                </a:cxn>
                <a:cxn ang="0">
                  <a:pos x="2367" y="749"/>
                </a:cxn>
                <a:cxn ang="0">
                  <a:pos x="2526" y="704"/>
                </a:cxn>
                <a:cxn ang="0">
                  <a:pos x="2457" y="836"/>
                </a:cxn>
                <a:cxn ang="0">
                  <a:pos x="2397" y="923"/>
                </a:cxn>
                <a:cxn ang="0">
                  <a:pos x="2349" y="1085"/>
                </a:cxn>
                <a:cxn ang="0">
                  <a:pos x="2367" y="1178"/>
                </a:cxn>
                <a:cxn ang="0">
                  <a:pos x="2259" y="1274"/>
                </a:cxn>
                <a:cxn ang="0">
                  <a:pos x="2181" y="1397"/>
                </a:cxn>
                <a:cxn ang="0">
                  <a:pos x="2238" y="1490"/>
                </a:cxn>
                <a:cxn ang="0">
                  <a:pos x="2127" y="1550"/>
                </a:cxn>
                <a:cxn ang="0">
                  <a:pos x="2049" y="1679"/>
                </a:cxn>
                <a:cxn ang="0">
                  <a:pos x="1968" y="1754"/>
                </a:cxn>
                <a:cxn ang="0">
                  <a:pos x="1953" y="1862"/>
                </a:cxn>
                <a:cxn ang="0">
                  <a:pos x="2028" y="2018"/>
                </a:cxn>
                <a:cxn ang="0">
                  <a:pos x="1896" y="2027"/>
                </a:cxn>
                <a:cxn ang="0">
                  <a:pos x="1746" y="2015"/>
                </a:cxn>
                <a:cxn ang="0">
                  <a:pos x="1596" y="2018"/>
                </a:cxn>
                <a:cxn ang="0">
                  <a:pos x="1503" y="2000"/>
                </a:cxn>
                <a:cxn ang="0">
                  <a:pos x="1338" y="1793"/>
                </a:cxn>
              </a:cxnLst>
              <a:rect l="0" t="0" r="r" b="b"/>
              <a:pathLst>
                <a:path w="2539" h="2052">
                  <a:moveTo>
                    <a:pt x="1302" y="1757"/>
                  </a:moveTo>
                  <a:lnTo>
                    <a:pt x="1257" y="1808"/>
                  </a:lnTo>
                  <a:lnTo>
                    <a:pt x="1212" y="1847"/>
                  </a:lnTo>
                  <a:lnTo>
                    <a:pt x="1212" y="1895"/>
                  </a:lnTo>
                  <a:lnTo>
                    <a:pt x="1134" y="1988"/>
                  </a:lnTo>
                  <a:lnTo>
                    <a:pt x="1062" y="1997"/>
                  </a:lnTo>
                  <a:cubicBezTo>
                    <a:pt x="1049" y="1991"/>
                    <a:pt x="1082" y="1949"/>
                    <a:pt x="1059" y="1952"/>
                  </a:cubicBezTo>
                  <a:cubicBezTo>
                    <a:pt x="1036" y="1955"/>
                    <a:pt x="964" y="2012"/>
                    <a:pt x="924" y="2018"/>
                  </a:cubicBezTo>
                  <a:lnTo>
                    <a:pt x="816" y="1991"/>
                  </a:lnTo>
                  <a:lnTo>
                    <a:pt x="768" y="2021"/>
                  </a:lnTo>
                  <a:lnTo>
                    <a:pt x="618" y="1979"/>
                  </a:lnTo>
                  <a:cubicBezTo>
                    <a:pt x="578" y="1966"/>
                    <a:pt x="535" y="1961"/>
                    <a:pt x="528" y="1943"/>
                  </a:cubicBezTo>
                  <a:cubicBezTo>
                    <a:pt x="521" y="1925"/>
                    <a:pt x="557" y="1904"/>
                    <a:pt x="576" y="1874"/>
                  </a:cubicBezTo>
                  <a:lnTo>
                    <a:pt x="642" y="1766"/>
                  </a:lnTo>
                  <a:lnTo>
                    <a:pt x="495" y="1712"/>
                  </a:lnTo>
                  <a:lnTo>
                    <a:pt x="507" y="1673"/>
                  </a:lnTo>
                  <a:cubicBezTo>
                    <a:pt x="478" y="1648"/>
                    <a:pt x="348" y="1590"/>
                    <a:pt x="324" y="1559"/>
                  </a:cubicBezTo>
                  <a:cubicBezTo>
                    <a:pt x="300" y="1528"/>
                    <a:pt x="364" y="1509"/>
                    <a:pt x="363" y="1487"/>
                  </a:cubicBezTo>
                  <a:lnTo>
                    <a:pt x="315" y="1427"/>
                  </a:lnTo>
                  <a:lnTo>
                    <a:pt x="315" y="1388"/>
                  </a:lnTo>
                  <a:cubicBezTo>
                    <a:pt x="300" y="1371"/>
                    <a:pt x="235" y="1344"/>
                    <a:pt x="222" y="1325"/>
                  </a:cubicBezTo>
                  <a:cubicBezTo>
                    <a:pt x="209" y="1306"/>
                    <a:pt x="249" y="1304"/>
                    <a:pt x="237" y="1274"/>
                  </a:cubicBezTo>
                  <a:lnTo>
                    <a:pt x="150" y="1145"/>
                  </a:lnTo>
                  <a:lnTo>
                    <a:pt x="159" y="1106"/>
                  </a:lnTo>
                  <a:lnTo>
                    <a:pt x="90" y="1025"/>
                  </a:lnTo>
                  <a:cubicBezTo>
                    <a:pt x="79" y="1008"/>
                    <a:pt x="104" y="1029"/>
                    <a:pt x="90" y="1004"/>
                  </a:cubicBezTo>
                  <a:cubicBezTo>
                    <a:pt x="76" y="979"/>
                    <a:pt x="0" y="893"/>
                    <a:pt x="9" y="875"/>
                  </a:cubicBezTo>
                  <a:cubicBezTo>
                    <a:pt x="18" y="850"/>
                    <a:pt x="119" y="895"/>
                    <a:pt x="147" y="896"/>
                  </a:cubicBezTo>
                  <a:cubicBezTo>
                    <a:pt x="175" y="897"/>
                    <a:pt x="160" y="877"/>
                    <a:pt x="180" y="881"/>
                  </a:cubicBezTo>
                  <a:cubicBezTo>
                    <a:pt x="200" y="885"/>
                    <a:pt x="248" y="916"/>
                    <a:pt x="267" y="917"/>
                  </a:cubicBezTo>
                  <a:cubicBezTo>
                    <a:pt x="286" y="918"/>
                    <a:pt x="276" y="889"/>
                    <a:pt x="297" y="890"/>
                  </a:cubicBezTo>
                  <a:cubicBezTo>
                    <a:pt x="318" y="891"/>
                    <a:pt x="375" y="921"/>
                    <a:pt x="393" y="923"/>
                  </a:cubicBezTo>
                  <a:cubicBezTo>
                    <a:pt x="411" y="925"/>
                    <a:pt x="389" y="900"/>
                    <a:pt x="405" y="902"/>
                  </a:cubicBezTo>
                  <a:cubicBezTo>
                    <a:pt x="421" y="904"/>
                    <a:pt x="469" y="936"/>
                    <a:pt x="489" y="938"/>
                  </a:cubicBezTo>
                  <a:cubicBezTo>
                    <a:pt x="509" y="940"/>
                    <a:pt x="501" y="912"/>
                    <a:pt x="528" y="914"/>
                  </a:cubicBezTo>
                  <a:cubicBezTo>
                    <a:pt x="555" y="916"/>
                    <a:pt x="628" y="944"/>
                    <a:pt x="651" y="947"/>
                  </a:cubicBezTo>
                  <a:cubicBezTo>
                    <a:pt x="674" y="950"/>
                    <a:pt x="659" y="934"/>
                    <a:pt x="669" y="932"/>
                  </a:cubicBezTo>
                  <a:cubicBezTo>
                    <a:pt x="679" y="930"/>
                    <a:pt x="692" y="934"/>
                    <a:pt x="711" y="935"/>
                  </a:cubicBezTo>
                  <a:cubicBezTo>
                    <a:pt x="730" y="936"/>
                    <a:pt x="780" y="964"/>
                    <a:pt x="786" y="941"/>
                  </a:cubicBezTo>
                  <a:cubicBezTo>
                    <a:pt x="799" y="923"/>
                    <a:pt x="750" y="824"/>
                    <a:pt x="750" y="794"/>
                  </a:cubicBezTo>
                  <a:cubicBezTo>
                    <a:pt x="750" y="764"/>
                    <a:pt x="784" y="777"/>
                    <a:pt x="786" y="758"/>
                  </a:cubicBezTo>
                  <a:cubicBezTo>
                    <a:pt x="788" y="739"/>
                    <a:pt x="762" y="715"/>
                    <a:pt x="762" y="680"/>
                  </a:cubicBezTo>
                  <a:cubicBezTo>
                    <a:pt x="762" y="645"/>
                    <a:pt x="780" y="584"/>
                    <a:pt x="783" y="548"/>
                  </a:cubicBezTo>
                  <a:cubicBezTo>
                    <a:pt x="786" y="512"/>
                    <a:pt x="771" y="478"/>
                    <a:pt x="780" y="464"/>
                  </a:cubicBezTo>
                  <a:cubicBezTo>
                    <a:pt x="783" y="422"/>
                    <a:pt x="799" y="496"/>
                    <a:pt x="837" y="464"/>
                  </a:cubicBezTo>
                  <a:lnTo>
                    <a:pt x="930" y="461"/>
                  </a:lnTo>
                  <a:lnTo>
                    <a:pt x="936" y="404"/>
                  </a:lnTo>
                  <a:lnTo>
                    <a:pt x="972" y="356"/>
                  </a:lnTo>
                  <a:cubicBezTo>
                    <a:pt x="984" y="334"/>
                    <a:pt x="992" y="287"/>
                    <a:pt x="1008" y="269"/>
                  </a:cubicBezTo>
                  <a:cubicBezTo>
                    <a:pt x="1024" y="251"/>
                    <a:pt x="1053" y="268"/>
                    <a:pt x="1068" y="248"/>
                  </a:cubicBezTo>
                  <a:cubicBezTo>
                    <a:pt x="1083" y="228"/>
                    <a:pt x="1088" y="164"/>
                    <a:pt x="1101" y="146"/>
                  </a:cubicBezTo>
                  <a:cubicBezTo>
                    <a:pt x="1114" y="128"/>
                    <a:pt x="1120" y="161"/>
                    <a:pt x="1146" y="137"/>
                  </a:cubicBezTo>
                  <a:cubicBezTo>
                    <a:pt x="1172" y="113"/>
                    <a:pt x="1227" y="4"/>
                    <a:pt x="1260" y="2"/>
                  </a:cubicBezTo>
                  <a:cubicBezTo>
                    <a:pt x="1293" y="0"/>
                    <a:pt x="1326" y="107"/>
                    <a:pt x="1344" y="128"/>
                  </a:cubicBezTo>
                  <a:lnTo>
                    <a:pt x="1368" y="128"/>
                  </a:lnTo>
                  <a:lnTo>
                    <a:pt x="1419" y="212"/>
                  </a:lnTo>
                  <a:cubicBezTo>
                    <a:pt x="1434" y="226"/>
                    <a:pt x="1448" y="198"/>
                    <a:pt x="1461" y="215"/>
                  </a:cubicBezTo>
                  <a:cubicBezTo>
                    <a:pt x="1474" y="232"/>
                    <a:pt x="1479" y="277"/>
                    <a:pt x="1497" y="314"/>
                  </a:cubicBezTo>
                  <a:lnTo>
                    <a:pt x="1542" y="365"/>
                  </a:lnTo>
                  <a:lnTo>
                    <a:pt x="1572" y="437"/>
                  </a:lnTo>
                  <a:cubicBezTo>
                    <a:pt x="1590" y="447"/>
                    <a:pt x="1629" y="420"/>
                    <a:pt x="1650" y="425"/>
                  </a:cubicBezTo>
                  <a:cubicBezTo>
                    <a:pt x="1671" y="430"/>
                    <a:pt x="1686" y="446"/>
                    <a:pt x="1701" y="470"/>
                  </a:cubicBezTo>
                  <a:lnTo>
                    <a:pt x="1740" y="566"/>
                  </a:lnTo>
                  <a:lnTo>
                    <a:pt x="1737" y="728"/>
                  </a:lnTo>
                  <a:cubicBezTo>
                    <a:pt x="1741" y="757"/>
                    <a:pt x="1756" y="701"/>
                    <a:pt x="1764" y="740"/>
                  </a:cubicBezTo>
                  <a:cubicBezTo>
                    <a:pt x="1772" y="779"/>
                    <a:pt x="1770" y="940"/>
                    <a:pt x="1788" y="962"/>
                  </a:cubicBezTo>
                  <a:cubicBezTo>
                    <a:pt x="1806" y="984"/>
                    <a:pt x="1850" y="887"/>
                    <a:pt x="1875" y="875"/>
                  </a:cubicBezTo>
                  <a:cubicBezTo>
                    <a:pt x="1900" y="863"/>
                    <a:pt x="1913" y="893"/>
                    <a:pt x="1938" y="890"/>
                  </a:cubicBezTo>
                  <a:lnTo>
                    <a:pt x="2028" y="857"/>
                  </a:lnTo>
                  <a:cubicBezTo>
                    <a:pt x="2054" y="840"/>
                    <a:pt x="2077" y="803"/>
                    <a:pt x="2097" y="788"/>
                  </a:cubicBezTo>
                  <a:cubicBezTo>
                    <a:pt x="2117" y="773"/>
                    <a:pt x="2136" y="768"/>
                    <a:pt x="2151" y="767"/>
                  </a:cubicBezTo>
                  <a:lnTo>
                    <a:pt x="2187" y="782"/>
                  </a:lnTo>
                  <a:cubicBezTo>
                    <a:pt x="2215" y="775"/>
                    <a:pt x="2292" y="730"/>
                    <a:pt x="2322" y="725"/>
                  </a:cubicBezTo>
                  <a:cubicBezTo>
                    <a:pt x="2352" y="720"/>
                    <a:pt x="2355" y="750"/>
                    <a:pt x="2367" y="749"/>
                  </a:cubicBezTo>
                  <a:lnTo>
                    <a:pt x="2394" y="716"/>
                  </a:lnTo>
                  <a:cubicBezTo>
                    <a:pt x="2420" y="709"/>
                    <a:pt x="2513" y="694"/>
                    <a:pt x="2526" y="704"/>
                  </a:cubicBezTo>
                  <a:cubicBezTo>
                    <a:pt x="2539" y="714"/>
                    <a:pt x="2484" y="754"/>
                    <a:pt x="2472" y="776"/>
                  </a:cubicBezTo>
                  <a:lnTo>
                    <a:pt x="2457" y="836"/>
                  </a:lnTo>
                  <a:lnTo>
                    <a:pt x="2433" y="908"/>
                  </a:lnTo>
                  <a:cubicBezTo>
                    <a:pt x="2423" y="922"/>
                    <a:pt x="2400" y="913"/>
                    <a:pt x="2397" y="923"/>
                  </a:cubicBezTo>
                  <a:cubicBezTo>
                    <a:pt x="2394" y="933"/>
                    <a:pt x="2423" y="941"/>
                    <a:pt x="2415" y="968"/>
                  </a:cubicBezTo>
                  <a:lnTo>
                    <a:pt x="2349" y="1085"/>
                  </a:lnTo>
                  <a:lnTo>
                    <a:pt x="2340" y="1118"/>
                  </a:lnTo>
                  <a:cubicBezTo>
                    <a:pt x="2343" y="1133"/>
                    <a:pt x="2373" y="1156"/>
                    <a:pt x="2367" y="1178"/>
                  </a:cubicBezTo>
                  <a:cubicBezTo>
                    <a:pt x="2361" y="1200"/>
                    <a:pt x="2324" y="1230"/>
                    <a:pt x="2304" y="1253"/>
                  </a:cubicBezTo>
                  <a:lnTo>
                    <a:pt x="2259" y="1274"/>
                  </a:lnTo>
                  <a:lnTo>
                    <a:pt x="2250" y="1322"/>
                  </a:lnTo>
                  <a:lnTo>
                    <a:pt x="2181" y="1397"/>
                  </a:lnTo>
                  <a:cubicBezTo>
                    <a:pt x="2178" y="1414"/>
                    <a:pt x="2223" y="1412"/>
                    <a:pt x="2232" y="1427"/>
                  </a:cubicBezTo>
                  <a:cubicBezTo>
                    <a:pt x="2241" y="1442"/>
                    <a:pt x="2248" y="1471"/>
                    <a:pt x="2238" y="1490"/>
                  </a:cubicBezTo>
                  <a:cubicBezTo>
                    <a:pt x="2228" y="1509"/>
                    <a:pt x="2194" y="1531"/>
                    <a:pt x="2175" y="1541"/>
                  </a:cubicBezTo>
                  <a:cubicBezTo>
                    <a:pt x="2156" y="1551"/>
                    <a:pt x="2147" y="1534"/>
                    <a:pt x="2127" y="1550"/>
                  </a:cubicBezTo>
                  <a:lnTo>
                    <a:pt x="2055" y="1640"/>
                  </a:lnTo>
                  <a:lnTo>
                    <a:pt x="2049" y="1679"/>
                  </a:lnTo>
                  <a:cubicBezTo>
                    <a:pt x="2044" y="1694"/>
                    <a:pt x="2042" y="1718"/>
                    <a:pt x="2028" y="1730"/>
                  </a:cubicBezTo>
                  <a:cubicBezTo>
                    <a:pt x="2014" y="1742"/>
                    <a:pt x="1992" y="1749"/>
                    <a:pt x="1968" y="1754"/>
                  </a:cubicBezTo>
                  <a:lnTo>
                    <a:pt x="1881" y="1763"/>
                  </a:lnTo>
                  <a:lnTo>
                    <a:pt x="1953" y="1862"/>
                  </a:lnTo>
                  <a:cubicBezTo>
                    <a:pt x="1972" y="1890"/>
                    <a:pt x="1982" y="1902"/>
                    <a:pt x="1995" y="1928"/>
                  </a:cubicBezTo>
                  <a:cubicBezTo>
                    <a:pt x="2008" y="1954"/>
                    <a:pt x="2032" y="2002"/>
                    <a:pt x="2028" y="2018"/>
                  </a:cubicBezTo>
                  <a:cubicBezTo>
                    <a:pt x="2022" y="2036"/>
                    <a:pt x="1990" y="2022"/>
                    <a:pt x="1968" y="2024"/>
                  </a:cubicBezTo>
                  <a:lnTo>
                    <a:pt x="1896" y="2027"/>
                  </a:lnTo>
                  <a:lnTo>
                    <a:pt x="1866" y="2051"/>
                  </a:lnTo>
                  <a:lnTo>
                    <a:pt x="1746" y="2015"/>
                  </a:lnTo>
                  <a:cubicBezTo>
                    <a:pt x="1722" y="2015"/>
                    <a:pt x="1747" y="2050"/>
                    <a:pt x="1722" y="2051"/>
                  </a:cubicBezTo>
                  <a:cubicBezTo>
                    <a:pt x="1697" y="2052"/>
                    <a:pt x="1629" y="2035"/>
                    <a:pt x="1596" y="2018"/>
                  </a:cubicBezTo>
                  <a:lnTo>
                    <a:pt x="1524" y="1949"/>
                  </a:lnTo>
                  <a:cubicBezTo>
                    <a:pt x="1524" y="1949"/>
                    <a:pt x="1526" y="2012"/>
                    <a:pt x="1503" y="2000"/>
                  </a:cubicBezTo>
                  <a:cubicBezTo>
                    <a:pt x="1480" y="1988"/>
                    <a:pt x="1414" y="1912"/>
                    <a:pt x="1386" y="1877"/>
                  </a:cubicBezTo>
                  <a:cubicBezTo>
                    <a:pt x="1364" y="1843"/>
                    <a:pt x="1352" y="1813"/>
                    <a:pt x="1338" y="1793"/>
                  </a:cubicBezTo>
                  <a:lnTo>
                    <a:pt x="1302" y="175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21000"/>
              </a:schemeClr>
            </a:solidFill>
            <a:ln w="19050" cmpd="sng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 useBgFill="1">
          <p:nvSpPr>
            <p:cNvPr id="37" name="Freeform 47"/>
            <p:cNvSpPr>
              <a:spLocks/>
            </p:cNvSpPr>
            <p:nvPr/>
          </p:nvSpPr>
          <p:spPr bwMode="gray">
            <a:xfrm>
              <a:off x="2329" y="632"/>
              <a:ext cx="676" cy="983"/>
            </a:xfrm>
            <a:custGeom>
              <a:avLst/>
              <a:gdLst/>
              <a:ahLst/>
              <a:cxnLst>
                <a:cxn ang="0">
                  <a:pos x="338" y="93"/>
                </a:cxn>
                <a:cxn ang="0">
                  <a:pos x="338" y="104"/>
                </a:cxn>
                <a:cxn ang="0">
                  <a:pos x="289" y="87"/>
                </a:cxn>
                <a:cxn ang="0">
                  <a:pos x="338" y="177"/>
                </a:cxn>
                <a:cxn ang="0">
                  <a:pos x="337" y="186"/>
                </a:cxn>
                <a:cxn ang="0">
                  <a:pos x="235" y="162"/>
                </a:cxn>
                <a:cxn ang="0">
                  <a:pos x="339" y="334"/>
                </a:cxn>
                <a:cxn ang="0">
                  <a:pos x="338" y="346"/>
                </a:cxn>
                <a:cxn ang="0">
                  <a:pos x="198" y="290"/>
                </a:cxn>
                <a:cxn ang="0">
                  <a:pos x="338" y="487"/>
                </a:cxn>
                <a:cxn ang="0">
                  <a:pos x="259" y="371"/>
                </a:cxn>
                <a:cxn ang="0">
                  <a:pos x="228" y="414"/>
                </a:cxn>
                <a:cxn ang="0">
                  <a:pos x="221" y="410"/>
                </a:cxn>
                <a:cxn ang="0">
                  <a:pos x="159" y="306"/>
                </a:cxn>
                <a:cxn ang="0">
                  <a:pos x="130" y="349"/>
                </a:cxn>
                <a:cxn ang="0">
                  <a:pos x="126" y="346"/>
                </a:cxn>
                <a:cxn ang="0">
                  <a:pos x="134" y="357"/>
                </a:cxn>
                <a:cxn ang="0">
                  <a:pos x="138" y="363"/>
                </a:cxn>
                <a:cxn ang="0">
                  <a:pos x="76" y="446"/>
                </a:cxn>
                <a:cxn ang="0">
                  <a:pos x="262" y="447"/>
                </a:cxn>
                <a:cxn ang="0">
                  <a:pos x="270" y="455"/>
                </a:cxn>
                <a:cxn ang="0">
                  <a:pos x="332" y="497"/>
                </a:cxn>
                <a:cxn ang="0">
                  <a:pos x="339" y="505"/>
                </a:cxn>
                <a:cxn ang="0">
                  <a:pos x="344" y="639"/>
                </a:cxn>
                <a:cxn ang="0">
                  <a:pos x="494" y="943"/>
                </a:cxn>
                <a:cxn ang="0">
                  <a:pos x="364" y="649"/>
                </a:cxn>
                <a:cxn ang="0">
                  <a:pos x="367" y="502"/>
                </a:cxn>
                <a:cxn ang="0">
                  <a:pos x="374" y="497"/>
                </a:cxn>
                <a:cxn ang="0">
                  <a:pos x="546" y="486"/>
                </a:cxn>
                <a:cxn ang="0">
                  <a:pos x="462" y="423"/>
                </a:cxn>
                <a:cxn ang="0">
                  <a:pos x="471" y="413"/>
                </a:cxn>
                <a:cxn ang="0">
                  <a:pos x="584" y="368"/>
                </a:cxn>
                <a:cxn ang="0">
                  <a:pos x="558" y="327"/>
                </a:cxn>
                <a:cxn ang="0">
                  <a:pos x="563" y="320"/>
                </a:cxn>
                <a:cxn ang="0">
                  <a:pos x="558" y="315"/>
                </a:cxn>
                <a:cxn ang="0">
                  <a:pos x="553" y="321"/>
                </a:cxn>
                <a:cxn ang="0">
                  <a:pos x="500" y="313"/>
                </a:cxn>
                <a:cxn ang="0">
                  <a:pos x="471" y="399"/>
                </a:cxn>
                <a:cxn ang="0">
                  <a:pos x="463" y="408"/>
                </a:cxn>
                <a:cxn ang="0">
                  <a:pos x="412" y="384"/>
                </a:cxn>
                <a:cxn ang="0">
                  <a:pos x="351" y="500"/>
                </a:cxn>
                <a:cxn ang="0">
                  <a:pos x="411" y="357"/>
                </a:cxn>
                <a:cxn ang="0">
                  <a:pos x="350" y="350"/>
                </a:cxn>
                <a:cxn ang="0">
                  <a:pos x="350" y="340"/>
                </a:cxn>
                <a:cxn ang="0">
                  <a:pos x="447" y="149"/>
                </a:cxn>
                <a:cxn ang="0">
                  <a:pos x="346" y="178"/>
                </a:cxn>
                <a:cxn ang="0">
                  <a:pos x="346" y="168"/>
                </a:cxn>
                <a:cxn ang="0">
                  <a:pos x="407" y="83"/>
                </a:cxn>
                <a:cxn ang="0">
                  <a:pos x="344" y="89"/>
                </a:cxn>
                <a:cxn ang="0">
                  <a:pos x="343" y="83"/>
                </a:cxn>
              </a:cxnLst>
              <a:rect l="0" t="0" r="r" b="b"/>
              <a:pathLst>
                <a:path w="676" h="983">
                  <a:moveTo>
                    <a:pt x="338" y="0"/>
                  </a:moveTo>
                  <a:cubicBezTo>
                    <a:pt x="338" y="0"/>
                    <a:pt x="338" y="46"/>
                    <a:pt x="338" y="93"/>
                  </a:cubicBezTo>
                  <a:cubicBezTo>
                    <a:pt x="333" y="94"/>
                    <a:pt x="309" y="43"/>
                    <a:pt x="309" y="44"/>
                  </a:cubicBezTo>
                  <a:cubicBezTo>
                    <a:pt x="318" y="76"/>
                    <a:pt x="338" y="104"/>
                    <a:pt x="338" y="104"/>
                  </a:cubicBezTo>
                  <a:cubicBezTo>
                    <a:pt x="338" y="104"/>
                    <a:pt x="338" y="118"/>
                    <a:pt x="338" y="133"/>
                  </a:cubicBezTo>
                  <a:cubicBezTo>
                    <a:pt x="323" y="129"/>
                    <a:pt x="289" y="87"/>
                    <a:pt x="289" y="87"/>
                  </a:cubicBezTo>
                  <a:cubicBezTo>
                    <a:pt x="289" y="87"/>
                    <a:pt x="315" y="126"/>
                    <a:pt x="338" y="141"/>
                  </a:cubicBezTo>
                  <a:cubicBezTo>
                    <a:pt x="338" y="159"/>
                    <a:pt x="338" y="177"/>
                    <a:pt x="338" y="177"/>
                  </a:cubicBezTo>
                  <a:cubicBezTo>
                    <a:pt x="309" y="173"/>
                    <a:pt x="263" y="122"/>
                    <a:pt x="263" y="122"/>
                  </a:cubicBezTo>
                  <a:cubicBezTo>
                    <a:pt x="263" y="124"/>
                    <a:pt x="315" y="183"/>
                    <a:pt x="337" y="186"/>
                  </a:cubicBezTo>
                  <a:cubicBezTo>
                    <a:pt x="337" y="186"/>
                    <a:pt x="338" y="233"/>
                    <a:pt x="339" y="273"/>
                  </a:cubicBezTo>
                  <a:cubicBezTo>
                    <a:pt x="305" y="250"/>
                    <a:pt x="235" y="162"/>
                    <a:pt x="235" y="162"/>
                  </a:cubicBezTo>
                  <a:cubicBezTo>
                    <a:pt x="235" y="162"/>
                    <a:pt x="306" y="264"/>
                    <a:pt x="339" y="285"/>
                  </a:cubicBezTo>
                  <a:cubicBezTo>
                    <a:pt x="339" y="310"/>
                    <a:pt x="339" y="334"/>
                    <a:pt x="339" y="334"/>
                  </a:cubicBezTo>
                  <a:cubicBezTo>
                    <a:pt x="309" y="326"/>
                    <a:pt x="227" y="246"/>
                    <a:pt x="227" y="246"/>
                  </a:cubicBezTo>
                  <a:cubicBezTo>
                    <a:pt x="227" y="246"/>
                    <a:pt x="302" y="328"/>
                    <a:pt x="338" y="346"/>
                  </a:cubicBezTo>
                  <a:cubicBezTo>
                    <a:pt x="338" y="372"/>
                    <a:pt x="339" y="400"/>
                    <a:pt x="339" y="400"/>
                  </a:cubicBezTo>
                  <a:cubicBezTo>
                    <a:pt x="312" y="393"/>
                    <a:pt x="198" y="290"/>
                    <a:pt x="198" y="290"/>
                  </a:cubicBezTo>
                  <a:cubicBezTo>
                    <a:pt x="198" y="290"/>
                    <a:pt x="306" y="402"/>
                    <a:pt x="338" y="413"/>
                  </a:cubicBezTo>
                  <a:cubicBezTo>
                    <a:pt x="338" y="451"/>
                    <a:pt x="338" y="487"/>
                    <a:pt x="338" y="487"/>
                  </a:cubicBezTo>
                  <a:cubicBezTo>
                    <a:pt x="338" y="487"/>
                    <a:pt x="307" y="468"/>
                    <a:pt x="276" y="447"/>
                  </a:cubicBezTo>
                  <a:cubicBezTo>
                    <a:pt x="275" y="423"/>
                    <a:pt x="260" y="379"/>
                    <a:pt x="259" y="371"/>
                  </a:cubicBezTo>
                  <a:cubicBezTo>
                    <a:pt x="257" y="363"/>
                    <a:pt x="273" y="435"/>
                    <a:pt x="269" y="442"/>
                  </a:cubicBezTo>
                  <a:cubicBezTo>
                    <a:pt x="269" y="442"/>
                    <a:pt x="248" y="429"/>
                    <a:pt x="228" y="414"/>
                  </a:cubicBezTo>
                  <a:cubicBezTo>
                    <a:pt x="226" y="372"/>
                    <a:pt x="212" y="331"/>
                    <a:pt x="212" y="331"/>
                  </a:cubicBezTo>
                  <a:cubicBezTo>
                    <a:pt x="211" y="331"/>
                    <a:pt x="228" y="403"/>
                    <a:pt x="221" y="410"/>
                  </a:cubicBezTo>
                  <a:cubicBezTo>
                    <a:pt x="194" y="392"/>
                    <a:pt x="167" y="374"/>
                    <a:pt x="167" y="374"/>
                  </a:cubicBezTo>
                  <a:lnTo>
                    <a:pt x="159" y="306"/>
                  </a:lnTo>
                  <a:cubicBezTo>
                    <a:pt x="159" y="306"/>
                    <a:pt x="165" y="361"/>
                    <a:pt x="159" y="369"/>
                  </a:cubicBezTo>
                  <a:cubicBezTo>
                    <a:pt x="145" y="360"/>
                    <a:pt x="130" y="349"/>
                    <a:pt x="130" y="349"/>
                  </a:cubicBezTo>
                  <a:lnTo>
                    <a:pt x="112" y="294"/>
                  </a:lnTo>
                  <a:lnTo>
                    <a:pt x="126" y="346"/>
                  </a:lnTo>
                  <a:lnTo>
                    <a:pt x="0" y="266"/>
                  </a:lnTo>
                  <a:cubicBezTo>
                    <a:pt x="0" y="266"/>
                    <a:pt x="67" y="311"/>
                    <a:pt x="134" y="357"/>
                  </a:cubicBezTo>
                  <a:cubicBezTo>
                    <a:pt x="101" y="371"/>
                    <a:pt x="61" y="377"/>
                    <a:pt x="61" y="377"/>
                  </a:cubicBezTo>
                  <a:cubicBezTo>
                    <a:pt x="61" y="377"/>
                    <a:pt x="95" y="375"/>
                    <a:pt x="138" y="363"/>
                  </a:cubicBezTo>
                  <a:cubicBezTo>
                    <a:pt x="138" y="363"/>
                    <a:pt x="177" y="389"/>
                    <a:pt x="217" y="415"/>
                  </a:cubicBezTo>
                  <a:cubicBezTo>
                    <a:pt x="151" y="440"/>
                    <a:pt x="76" y="446"/>
                    <a:pt x="76" y="446"/>
                  </a:cubicBezTo>
                  <a:cubicBezTo>
                    <a:pt x="76" y="446"/>
                    <a:pt x="150" y="444"/>
                    <a:pt x="225" y="422"/>
                  </a:cubicBezTo>
                  <a:cubicBezTo>
                    <a:pt x="244" y="435"/>
                    <a:pt x="262" y="447"/>
                    <a:pt x="262" y="447"/>
                  </a:cubicBezTo>
                  <a:cubicBezTo>
                    <a:pt x="246" y="458"/>
                    <a:pt x="151" y="483"/>
                    <a:pt x="130" y="486"/>
                  </a:cubicBezTo>
                  <a:cubicBezTo>
                    <a:pt x="137" y="489"/>
                    <a:pt x="238" y="465"/>
                    <a:pt x="270" y="455"/>
                  </a:cubicBezTo>
                  <a:cubicBezTo>
                    <a:pt x="289" y="469"/>
                    <a:pt x="309" y="482"/>
                    <a:pt x="309" y="482"/>
                  </a:cubicBezTo>
                  <a:cubicBezTo>
                    <a:pt x="309" y="482"/>
                    <a:pt x="320" y="489"/>
                    <a:pt x="332" y="497"/>
                  </a:cubicBezTo>
                  <a:cubicBezTo>
                    <a:pt x="251" y="536"/>
                    <a:pt x="163" y="554"/>
                    <a:pt x="163" y="554"/>
                  </a:cubicBezTo>
                  <a:cubicBezTo>
                    <a:pt x="163" y="554"/>
                    <a:pt x="310" y="521"/>
                    <a:pt x="339" y="505"/>
                  </a:cubicBezTo>
                  <a:cubicBezTo>
                    <a:pt x="338" y="518"/>
                    <a:pt x="336" y="514"/>
                    <a:pt x="336" y="531"/>
                  </a:cubicBezTo>
                  <a:cubicBezTo>
                    <a:pt x="336" y="548"/>
                    <a:pt x="338" y="599"/>
                    <a:pt x="344" y="639"/>
                  </a:cubicBezTo>
                  <a:cubicBezTo>
                    <a:pt x="350" y="679"/>
                    <a:pt x="370" y="753"/>
                    <a:pt x="392" y="807"/>
                  </a:cubicBezTo>
                  <a:cubicBezTo>
                    <a:pt x="414" y="861"/>
                    <a:pt x="483" y="983"/>
                    <a:pt x="494" y="943"/>
                  </a:cubicBezTo>
                  <a:cubicBezTo>
                    <a:pt x="505" y="903"/>
                    <a:pt x="438" y="851"/>
                    <a:pt x="418" y="811"/>
                  </a:cubicBezTo>
                  <a:cubicBezTo>
                    <a:pt x="398" y="771"/>
                    <a:pt x="373" y="696"/>
                    <a:pt x="364" y="649"/>
                  </a:cubicBezTo>
                  <a:cubicBezTo>
                    <a:pt x="355" y="602"/>
                    <a:pt x="349" y="533"/>
                    <a:pt x="351" y="518"/>
                  </a:cubicBezTo>
                  <a:cubicBezTo>
                    <a:pt x="353" y="512"/>
                    <a:pt x="360" y="509"/>
                    <a:pt x="367" y="502"/>
                  </a:cubicBezTo>
                  <a:cubicBezTo>
                    <a:pt x="425" y="530"/>
                    <a:pt x="529" y="563"/>
                    <a:pt x="529" y="563"/>
                  </a:cubicBezTo>
                  <a:cubicBezTo>
                    <a:pt x="529" y="563"/>
                    <a:pt x="392" y="514"/>
                    <a:pt x="374" y="497"/>
                  </a:cubicBezTo>
                  <a:cubicBezTo>
                    <a:pt x="396" y="480"/>
                    <a:pt x="419" y="462"/>
                    <a:pt x="419" y="462"/>
                  </a:cubicBezTo>
                  <a:cubicBezTo>
                    <a:pt x="476" y="478"/>
                    <a:pt x="546" y="486"/>
                    <a:pt x="546" y="486"/>
                  </a:cubicBezTo>
                  <a:cubicBezTo>
                    <a:pt x="548" y="485"/>
                    <a:pt x="479" y="473"/>
                    <a:pt x="426" y="457"/>
                  </a:cubicBezTo>
                  <a:cubicBezTo>
                    <a:pt x="444" y="440"/>
                    <a:pt x="462" y="423"/>
                    <a:pt x="462" y="423"/>
                  </a:cubicBezTo>
                  <a:cubicBezTo>
                    <a:pt x="529" y="431"/>
                    <a:pt x="603" y="423"/>
                    <a:pt x="603" y="423"/>
                  </a:cubicBezTo>
                  <a:cubicBezTo>
                    <a:pt x="603" y="423"/>
                    <a:pt x="485" y="423"/>
                    <a:pt x="471" y="413"/>
                  </a:cubicBezTo>
                  <a:cubicBezTo>
                    <a:pt x="477" y="404"/>
                    <a:pt x="505" y="374"/>
                    <a:pt x="512" y="366"/>
                  </a:cubicBezTo>
                  <a:cubicBezTo>
                    <a:pt x="527" y="372"/>
                    <a:pt x="582" y="368"/>
                    <a:pt x="584" y="368"/>
                  </a:cubicBezTo>
                  <a:cubicBezTo>
                    <a:pt x="585" y="367"/>
                    <a:pt x="522" y="368"/>
                    <a:pt x="517" y="361"/>
                  </a:cubicBezTo>
                  <a:cubicBezTo>
                    <a:pt x="532" y="347"/>
                    <a:pt x="543" y="338"/>
                    <a:pt x="558" y="327"/>
                  </a:cubicBezTo>
                  <a:cubicBezTo>
                    <a:pt x="604" y="332"/>
                    <a:pt x="650" y="324"/>
                    <a:pt x="650" y="324"/>
                  </a:cubicBezTo>
                  <a:cubicBezTo>
                    <a:pt x="650" y="324"/>
                    <a:pt x="581" y="326"/>
                    <a:pt x="563" y="320"/>
                  </a:cubicBezTo>
                  <a:cubicBezTo>
                    <a:pt x="620" y="270"/>
                    <a:pt x="676" y="221"/>
                    <a:pt x="676" y="221"/>
                  </a:cubicBezTo>
                  <a:cubicBezTo>
                    <a:pt x="676" y="221"/>
                    <a:pt x="616" y="269"/>
                    <a:pt x="558" y="315"/>
                  </a:cubicBezTo>
                  <a:cubicBezTo>
                    <a:pt x="547" y="291"/>
                    <a:pt x="543" y="263"/>
                    <a:pt x="543" y="263"/>
                  </a:cubicBezTo>
                  <a:cubicBezTo>
                    <a:pt x="543" y="263"/>
                    <a:pt x="544" y="292"/>
                    <a:pt x="553" y="321"/>
                  </a:cubicBezTo>
                  <a:cubicBezTo>
                    <a:pt x="534" y="338"/>
                    <a:pt x="514" y="356"/>
                    <a:pt x="514" y="356"/>
                  </a:cubicBezTo>
                  <a:cubicBezTo>
                    <a:pt x="503" y="337"/>
                    <a:pt x="500" y="313"/>
                    <a:pt x="500" y="313"/>
                  </a:cubicBezTo>
                  <a:cubicBezTo>
                    <a:pt x="500" y="313"/>
                    <a:pt x="499" y="338"/>
                    <a:pt x="509" y="359"/>
                  </a:cubicBezTo>
                  <a:cubicBezTo>
                    <a:pt x="509" y="359"/>
                    <a:pt x="489" y="378"/>
                    <a:pt x="471" y="399"/>
                  </a:cubicBezTo>
                  <a:cubicBezTo>
                    <a:pt x="454" y="382"/>
                    <a:pt x="454" y="347"/>
                    <a:pt x="454" y="347"/>
                  </a:cubicBezTo>
                  <a:cubicBezTo>
                    <a:pt x="454" y="347"/>
                    <a:pt x="451" y="381"/>
                    <a:pt x="463" y="408"/>
                  </a:cubicBezTo>
                  <a:cubicBezTo>
                    <a:pt x="463" y="408"/>
                    <a:pt x="442" y="429"/>
                    <a:pt x="420" y="451"/>
                  </a:cubicBezTo>
                  <a:cubicBezTo>
                    <a:pt x="411" y="419"/>
                    <a:pt x="412" y="384"/>
                    <a:pt x="412" y="384"/>
                  </a:cubicBezTo>
                  <a:cubicBezTo>
                    <a:pt x="410" y="385"/>
                    <a:pt x="407" y="437"/>
                    <a:pt x="414" y="456"/>
                  </a:cubicBezTo>
                  <a:cubicBezTo>
                    <a:pt x="384" y="478"/>
                    <a:pt x="363" y="497"/>
                    <a:pt x="351" y="500"/>
                  </a:cubicBezTo>
                  <a:cubicBezTo>
                    <a:pt x="352" y="476"/>
                    <a:pt x="348" y="436"/>
                    <a:pt x="351" y="413"/>
                  </a:cubicBezTo>
                  <a:cubicBezTo>
                    <a:pt x="378" y="395"/>
                    <a:pt x="411" y="357"/>
                    <a:pt x="411" y="357"/>
                  </a:cubicBezTo>
                  <a:cubicBezTo>
                    <a:pt x="411" y="355"/>
                    <a:pt x="361" y="402"/>
                    <a:pt x="350" y="401"/>
                  </a:cubicBezTo>
                  <a:lnTo>
                    <a:pt x="350" y="350"/>
                  </a:lnTo>
                  <a:cubicBezTo>
                    <a:pt x="395" y="325"/>
                    <a:pt x="443" y="274"/>
                    <a:pt x="443" y="272"/>
                  </a:cubicBezTo>
                  <a:cubicBezTo>
                    <a:pt x="443" y="270"/>
                    <a:pt x="366" y="338"/>
                    <a:pt x="350" y="340"/>
                  </a:cubicBezTo>
                  <a:cubicBezTo>
                    <a:pt x="350" y="315"/>
                    <a:pt x="349" y="290"/>
                    <a:pt x="349" y="290"/>
                  </a:cubicBezTo>
                  <a:cubicBezTo>
                    <a:pt x="399" y="227"/>
                    <a:pt x="447" y="151"/>
                    <a:pt x="447" y="149"/>
                  </a:cubicBezTo>
                  <a:cubicBezTo>
                    <a:pt x="447" y="146"/>
                    <a:pt x="377" y="255"/>
                    <a:pt x="349" y="276"/>
                  </a:cubicBezTo>
                  <a:cubicBezTo>
                    <a:pt x="348" y="230"/>
                    <a:pt x="346" y="178"/>
                    <a:pt x="346" y="178"/>
                  </a:cubicBezTo>
                  <a:cubicBezTo>
                    <a:pt x="373" y="169"/>
                    <a:pt x="412" y="121"/>
                    <a:pt x="412" y="121"/>
                  </a:cubicBezTo>
                  <a:cubicBezTo>
                    <a:pt x="412" y="119"/>
                    <a:pt x="367" y="167"/>
                    <a:pt x="346" y="168"/>
                  </a:cubicBezTo>
                  <a:cubicBezTo>
                    <a:pt x="346" y="168"/>
                    <a:pt x="345" y="151"/>
                    <a:pt x="345" y="133"/>
                  </a:cubicBezTo>
                  <a:cubicBezTo>
                    <a:pt x="372" y="121"/>
                    <a:pt x="407" y="83"/>
                    <a:pt x="407" y="83"/>
                  </a:cubicBezTo>
                  <a:cubicBezTo>
                    <a:pt x="407" y="83"/>
                    <a:pt x="375" y="111"/>
                    <a:pt x="345" y="122"/>
                  </a:cubicBezTo>
                  <a:cubicBezTo>
                    <a:pt x="344" y="105"/>
                    <a:pt x="344" y="89"/>
                    <a:pt x="344" y="89"/>
                  </a:cubicBezTo>
                  <a:cubicBezTo>
                    <a:pt x="355" y="78"/>
                    <a:pt x="359" y="65"/>
                    <a:pt x="377" y="37"/>
                  </a:cubicBezTo>
                  <a:cubicBezTo>
                    <a:pt x="363" y="54"/>
                    <a:pt x="352" y="76"/>
                    <a:pt x="343" y="83"/>
                  </a:cubicBezTo>
                  <a:cubicBezTo>
                    <a:pt x="340" y="43"/>
                    <a:pt x="338" y="0"/>
                    <a:pt x="338" y="0"/>
                  </a:cubicBezTo>
                  <a:close/>
                </a:path>
              </a:pathLst>
            </a:custGeom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38" name="Freeform 127"/>
          <p:cNvSpPr>
            <a:spLocks/>
          </p:cNvSpPr>
          <p:nvPr userDrawn="1"/>
        </p:nvSpPr>
        <p:spPr bwMode="gray">
          <a:xfrm rot="191180" flipH="1" flipV="1">
            <a:off x="5474012" y="4624328"/>
            <a:ext cx="327083" cy="256875"/>
          </a:xfrm>
          <a:custGeom>
            <a:avLst/>
            <a:gdLst>
              <a:gd name="connsiteX0" fmla="*/ 9741 w 9864"/>
              <a:gd name="connsiteY0" fmla="*/ 850 h 10000"/>
              <a:gd name="connsiteX1" fmla="*/ 9864 w 9864"/>
              <a:gd name="connsiteY1" fmla="*/ 338 h 10000"/>
              <a:gd name="connsiteX2" fmla="*/ 9605 w 9864"/>
              <a:gd name="connsiteY2" fmla="*/ 384 h 10000"/>
              <a:gd name="connsiteX3" fmla="*/ 9475 w 9864"/>
              <a:gd name="connsiteY3" fmla="*/ 494 h 10000"/>
              <a:gd name="connsiteX4" fmla="*/ 9227 w 9864"/>
              <a:gd name="connsiteY4" fmla="*/ 576 h 10000"/>
              <a:gd name="connsiteX5" fmla="*/ 5920 w 9864"/>
              <a:gd name="connsiteY5" fmla="*/ 2730 h 10000"/>
              <a:gd name="connsiteX6" fmla="*/ 5395 w 9864"/>
              <a:gd name="connsiteY6" fmla="*/ 3224 h 10000"/>
              <a:gd name="connsiteX7" fmla="*/ 5332 w 9864"/>
              <a:gd name="connsiteY7" fmla="*/ 2785 h 10000"/>
              <a:gd name="connsiteX8" fmla="*/ 5448 w 9864"/>
              <a:gd name="connsiteY8" fmla="*/ 1975 h 10000"/>
              <a:gd name="connsiteX9" fmla="*/ 5385 w 9864"/>
              <a:gd name="connsiteY9" fmla="*/ 1962 h 10000"/>
              <a:gd name="connsiteX10" fmla="*/ 5406 w 9864"/>
              <a:gd name="connsiteY10" fmla="*/ 1811 h 10000"/>
              <a:gd name="connsiteX11" fmla="*/ 5374 w 9864"/>
              <a:gd name="connsiteY11" fmla="*/ 1701 h 10000"/>
              <a:gd name="connsiteX12" fmla="*/ 5280 w 9864"/>
              <a:gd name="connsiteY12" fmla="*/ 1811 h 10000"/>
              <a:gd name="connsiteX13" fmla="*/ 5332 w 9864"/>
              <a:gd name="connsiteY13" fmla="*/ 1495 h 10000"/>
              <a:gd name="connsiteX14" fmla="*/ 5206 w 9864"/>
              <a:gd name="connsiteY14" fmla="*/ 1180 h 10000"/>
              <a:gd name="connsiteX15" fmla="*/ 5122 w 9864"/>
              <a:gd name="connsiteY15" fmla="*/ 1056 h 10000"/>
              <a:gd name="connsiteX16" fmla="*/ 5070 w 9864"/>
              <a:gd name="connsiteY16" fmla="*/ 837 h 10000"/>
              <a:gd name="connsiteX17" fmla="*/ 4965 w 9864"/>
              <a:gd name="connsiteY17" fmla="*/ 398 h 10000"/>
              <a:gd name="connsiteX18" fmla="*/ 4902 w 9864"/>
              <a:gd name="connsiteY18" fmla="*/ 645 h 10000"/>
              <a:gd name="connsiteX19" fmla="*/ 4913 w 9864"/>
              <a:gd name="connsiteY19" fmla="*/ 850 h 10000"/>
              <a:gd name="connsiteX20" fmla="*/ 4850 w 9864"/>
              <a:gd name="connsiteY20" fmla="*/ 1001 h 10000"/>
              <a:gd name="connsiteX21" fmla="*/ 4829 w 9864"/>
              <a:gd name="connsiteY21" fmla="*/ 1180 h 10000"/>
              <a:gd name="connsiteX22" fmla="*/ 4776 w 9864"/>
              <a:gd name="connsiteY22" fmla="*/ 1344 h 10000"/>
              <a:gd name="connsiteX23" fmla="*/ 4755 w 9864"/>
              <a:gd name="connsiteY23" fmla="*/ 1550 h 10000"/>
              <a:gd name="connsiteX24" fmla="*/ 4692 w 9864"/>
              <a:gd name="connsiteY24" fmla="*/ 1756 h 10000"/>
              <a:gd name="connsiteX25" fmla="*/ 4797 w 9864"/>
              <a:gd name="connsiteY25" fmla="*/ 2195 h 10000"/>
              <a:gd name="connsiteX26" fmla="*/ 4850 w 9864"/>
              <a:gd name="connsiteY26" fmla="*/ 2428 h 10000"/>
              <a:gd name="connsiteX27" fmla="*/ 4682 w 9864"/>
              <a:gd name="connsiteY27" fmla="*/ 1948 h 10000"/>
              <a:gd name="connsiteX28" fmla="*/ 4545 w 9864"/>
              <a:gd name="connsiteY28" fmla="*/ 1536 h 10000"/>
              <a:gd name="connsiteX29" fmla="*/ 4472 w 9864"/>
              <a:gd name="connsiteY29" fmla="*/ 1468 h 10000"/>
              <a:gd name="connsiteX30" fmla="*/ 4293 w 9864"/>
              <a:gd name="connsiteY30" fmla="*/ 1289 h 10000"/>
              <a:gd name="connsiteX31" fmla="*/ 4272 w 9864"/>
              <a:gd name="connsiteY31" fmla="*/ 1399 h 10000"/>
              <a:gd name="connsiteX32" fmla="*/ 4094 w 9864"/>
              <a:gd name="connsiteY32" fmla="*/ 1180 h 10000"/>
              <a:gd name="connsiteX33" fmla="*/ 3957 w 9864"/>
              <a:gd name="connsiteY33" fmla="*/ 1001 h 10000"/>
              <a:gd name="connsiteX34" fmla="*/ 3852 w 9864"/>
              <a:gd name="connsiteY34" fmla="*/ 974 h 10000"/>
              <a:gd name="connsiteX35" fmla="*/ 3621 w 9864"/>
              <a:gd name="connsiteY35" fmla="*/ 892 h 10000"/>
              <a:gd name="connsiteX36" fmla="*/ 3674 w 9864"/>
              <a:gd name="connsiteY36" fmla="*/ 1043 h 10000"/>
              <a:gd name="connsiteX37" fmla="*/ 3527 w 9864"/>
              <a:gd name="connsiteY37" fmla="*/ 809 h 10000"/>
              <a:gd name="connsiteX38" fmla="*/ 3369 w 9864"/>
              <a:gd name="connsiteY38" fmla="*/ 741 h 10000"/>
              <a:gd name="connsiteX39" fmla="*/ 3359 w 9864"/>
              <a:gd name="connsiteY39" fmla="*/ 837 h 10000"/>
              <a:gd name="connsiteX40" fmla="*/ 3181 w 9864"/>
              <a:gd name="connsiteY40" fmla="*/ 508 h 10000"/>
              <a:gd name="connsiteX41" fmla="*/ 3139 w 9864"/>
              <a:gd name="connsiteY41" fmla="*/ 576 h 10000"/>
              <a:gd name="connsiteX42" fmla="*/ 2971 w 9864"/>
              <a:gd name="connsiteY42" fmla="*/ 274 h 10000"/>
              <a:gd name="connsiteX43" fmla="*/ 2950 w 9864"/>
              <a:gd name="connsiteY43" fmla="*/ 357 h 10000"/>
              <a:gd name="connsiteX44" fmla="*/ 2750 w 9864"/>
              <a:gd name="connsiteY44" fmla="*/ 146 h 10000"/>
              <a:gd name="connsiteX45" fmla="*/ 2414 w 9864"/>
              <a:gd name="connsiteY45" fmla="*/ 0 h 10000"/>
              <a:gd name="connsiteX46" fmla="*/ 2708 w 9864"/>
              <a:gd name="connsiteY46" fmla="*/ 370 h 10000"/>
              <a:gd name="connsiteX47" fmla="*/ 2939 w 9864"/>
              <a:gd name="connsiteY47" fmla="*/ 700 h 10000"/>
              <a:gd name="connsiteX48" fmla="*/ 2929 w 9864"/>
              <a:gd name="connsiteY48" fmla="*/ 809 h 10000"/>
              <a:gd name="connsiteX49" fmla="*/ 3170 w 9864"/>
              <a:gd name="connsiteY49" fmla="*/ 1139 h 10000"/>
              <a:gd name="connsiteX50" fmla="*/ 3118 w 9864"/>
              <a:gd name="connsiteY50" fmla="*/ 1221 h 10000"/>
              <a:gd name="connsiteX51" fmla="*/ 3275 w 9864"/>
              <a:gd name="connsiteY51" fmla="*/ 1660 h 10000"/>
              <a:gd name="connsiteX52" fmla="*/ 3348 w 9864"/>
              <a:gd name="connsiteY52" fmla="*/ 1715 h 10000"/>
              <a:gd name="connsiteX53" fmla="*/ 3244 w 9864"/>
              <a:gd name="connsiteY53" fmla="*/ 1742 h 10000"/>
              <a:gd name="connsiteX54" fmla="*/ 3401 w 9864"/>
              <a:gd name="connsiteY54" fmla="*/ 2112 h 10000"/>
              <a:gd name="connsiteX55" fmla="*/ 3464 w 9864"/>
              <a:gd name="connsiteY55" fmla="*/ 2318 h 10000"/>
              <a:gd name="connsiteX56" fmla="*/ 3621 w 9864"/>
              <a:gd name="connsiteY56" fmla="*/ 2497 h 10000"/>
              <a:gd name="connsiteX57" fmla="*/ 3768 w 9864"/>
              <a:gd name="connsiteY57" fmla="*/ 2689 h 10000"/>
              <a:gd name="connsiteX58" fmla="*/ 3894 w 9864"/>
              <a:gd name="connsiteY58" fmla="*/ 2716 h 10000"/>
              <a:gd name="connsiteX59" fmla="*/ 3548 w 9864"/>
              <a:gd name="connsiteY59" fmla="*/ 2538 h 10000"/>
              <a:gd name="connsiteX60" fmla="*/ 3328 w 9864"/>
              <a:gd name="connsiteY60" fmla="*/ 2483 h 10000"/>
              <a:gd name="connsiteX61" fmla="*/ 3160 w 9864"/>
              <a:gd name="connsiteY61" fmla="*/ 2414 h 10000"/>
              <a:gd name="connsiteX62" fmla="*/ 3002 w 9864"/>
              <a:gd name="connsiteY62" fmla="*/ 2414 h 10000"/>
              <a:gd name="connsiteX63" fmla="*/ 2771 w 9864"/>
              <a:gd name="connsiteY63" fmla="*/ 2401 h 10000"/>
              <a:gd name="connsiteX64" fmla="*/ 2656 w 9864"/>
              <a:gd name="connsiteY64" fmla="*/ 2401 h 10000"/>
              <a:gd name="connsiteX65" fmla="*/ 2698 w 9864"/>
              <a:gd name="connsiteY65" fmla="*/ 2565 h 10000"/>
              <a:gd name="connsiteX66" fmla="*/ 2477 w 9864"/>
              <a:gd name="connsiteY66" fmla="*/ 2442 h 10000"/>
              <a:gd name="connsiteX67" fmla="*/ 2278 w 9864"/>
              <a:gd name="connsiteY67" fmla="*/ 2469 h 10000"/>
              <a:gd name="connsiteX68" fmla="*/ 1942 w 9864"/>
              <a:gd name="connsiteY68" fmla="*/ 2593 h 10000"/>
              <a:gd name="connsiteX69" fmla="*/ 2015 w 9864"/>
              <a:gd name="connsiteY69" fmla="*/ 2743 h 10000"/>
              <a:gd name="connsiteX70" fmla="*/ 1889 w 9864"/>
              <a:gd name="connsiteY70" fmla="*/ 2716 h 10000"/>
              <a:gd name="connsiteX71" fmla="*/ 1742 w 9864"/>
              <a:gd name="connsiteY71" fmla="*/ 2730 h 10000"/>
              <a:gd name="connsiteX72" fmla="*/ 1596 w 9864"/>
              <a:gd name="connsiteY72" fmla="*/ 2689 h 10000"/>
              <a:gd name="connsiteX73" fmla="*/ 1606 w 9864"/>
              <a:gd name="connsiteY73" fmla="*/ 2853 h 10000"/>
              <a:gd name="connsiteX74" fmla="*/ 1438 w 9864"/>
              <a:gd name="connsiteY74" fmla="*/ 2785 h 10000"/>
              <a:gd name="connsiteX75" fmla="*/ 1291 w 9864"/>
              <a:gd name="connsiteY75" fmla="*/ 2826 h 10000"/>
              <a:gd name="connsiteX76" fmla="*/ 1344 w 9864"/>
              <a:gd name="connsiteY76" fmla="*/ 2922 h 10000"/>
              <a:gd name="connsiteX77" fmla="*/ 1155 w 9864"/>
              <a:gd name="connsiteY77" fmla="*/ 2853 h 10000"/>
              <a:gd name="connsiteX78" fmla="*/ 966 w 9864"/>
              <a:gd name="connsiteY78" fmla="*/ 2867 h 10000"/>
              <a:gd name="connsiteX79" fmla="*/ 850 w 9864"/>
              <a:gd name="connsiteY79" fmla="*/ 2826 h 10000"/>
              <a:gd name="connsiteX80" fmla="*/ 630 w 9864"/>
              <a:gd name="connsiteY80" fmla="*/ 2826 h 10000"/>
              <a:gd name="connsiteX81" fmla="*/ 462 w 9864"/>
              <a:gd name="connsiteY81" fmla="*/ 2785 h 10000"/>
              <a:gd name="connsiteX82" fmla="*/ 294 w 9864"/>
              <a:gd name="connsiteY82" fmla="*/ 2812 h 10000"/>
              <a:gd name="connsiteX83" fmla="*/ 0 w 9864"/>
              <a:gd name="connsiteY83" fmla="*/ 2881 h 10000"/>
              <a:gd name="connsiteX84" fmla="*/ 231 w 9864"/>
              <a:gd name="connsiteY84" fmla="*/ 3032 h 10000"/>
              <a:gd name="connsiteX85" fmla="*/ 311 w 9864"/>
              <a:gd name="connsiteY85" fmla="*/ 3100 h 10000"/>
              <a:gd name="connsiteX86" fmla="*/ 556 w 9864"/>
              <a:gd name="connsiteY86" fmla="*/ 3128 h 10000"/>
              <a:gd name="connsiteX87" fmla="*/ 546 w 9864"/>
              <a:gd name="connsiteY87" fmla="*/ 3210 h 10000"/>
              <a:gd name="connsiteX88" fmla="*/ 913 w 9864"/>
              <a:gd name="connsiteY88" fmla="*/ 3210 h 10000"/>
              <a:gd name="connsiteX89" fmla="*/ 829 w 9864"/>
              <a:gd name="connsiteY89" fmla="*/ 3347 h 10000"/>
              <a:gd name="connsiteX90" fmla="*/ 1102 w 9864"/>
              <a:gd name="connsiteY90" fmla="*/ 3361 h 10000"/>
              <a:gd name="connsiteX91" fmla="*/ 1050 w 9864"/>
              <a:gd name="connsiteY91" fmla="*/ 3443 h 10000"/>
              <a:gd name="connsiteX92" fmla="*/ 1155 w 9864"/>
              <a:gd name="connsiteY92" fmla="*/ 3443 h 10000"/>
              <a:gd name="connsiteX93" fmla="*/ 1260 w 9864"/>
              <a:gd name="connsiteY93" fmla="*/ 3498 h 10000"/>
              <a:gd name="connsiteX94" fmla="*/ 1470 w 9864"/>
              <a:gd name="connsiteY94" fmla="*/ 3484 h 10000"/>
              <a:gd name="connsiteX95" fmla="*/ 1365 w 9864"/>
              <a:gd name="connsiteY95" fmla="*/ 3621 h 10000"/>
              <a:gd name="connsiteX96" fmla="*/ 1512 w 9864"/>
              <a:gd name="connsiteY96" fmla="*/ 3704 h 10000"/>
              <a:gd name="connsiteX97" fmla="*/ 1638 w 9864"/>
              <a:gd name="connsiteY97" fmla="*/ 3759 h 10000"/>
              <a:gd name="connsiteX98" fmla="*/ 1973 w 9864"/>
              <a:gd name="connsiteY98" fmla="*/ 3759 h 10000"/>
              <a:gd name="connsiteX99" fmla="*/ 1858 w 9864"/>
              <a:gd name="connsiteY99" fmla="*/ 3896 h 10000"/>
              <a:gd name="connsiteX100" fmla="*/ 2015 w 9864"/>
              <a:gd name="connsiteY100" fmla="*/ 4005 h 10000"/>
              <a:gd name="connsiteX101" fmla="*/ 2120 w 9864"/>
              <a:gd name="connsiteY101" fmla="*/ 4060 h 10000"/>
              <a:gd name="connsiteX102" fmla="*/ 2299 w 9864"/>
              <a:gd name="connsiteY102" fmla="*/ 4074 h 10000"/>
              <a:gd name="connsiteX103" fmla="*/ 2435 w 9864"/>
              <a:gd name="connsiteY103" fmla="*/ 4060 h 10000"/>
              <a:gd name="connsiteX104" fmla="*/ 2341 w 9864"/>
              <a:gd name="connsiteY104" fmla="*/ 4184 h 10000"/>
              <a:gd name="connsiteX105" fmla="*/ 2593 w 9864"/>
              <a:gd name="connsiteY105" fmla="*/ 4252 h 10000"/>
              <a:gd name="connsiteX106" fmla="*/ 2666 w 9864"/>
              <a:gd name="connsiteY106" fmla="*/ 4294 h 10000"/>
              <a:gd name="connsiteX107" fmla="*/ 2897 w 9864"/>
              <a:gd name="connsiteY107" fmla="*/ 4307 h 10000"/>
              <a:gd name="connsiteX108" fmla="*/ 2614 w 9864"/>
              <a:gd name="connsiteY108" fmla="*/ 4486 h 10000"/>
              <a:gd name="connsiteX109" fmla="*/ 2194 w 9864"/>
              <a:gd name="connsiteY109" fmla="*/ 4966 h 10000"/>
              <a:gd name="connsiteX110" fmla="*/ 2288 w 9864"/>
              <a:gd name="connsiteY110" fmla="*/ 5062 h 10000"/>
              <a:gd name="connsiteX111" fmla="*/ 2033 w 9864"/>
              <a:gd name="connsiteY111" fmla="*/ 5167 h 10000"/>
              <a:gd name="connsiteX112" fmla="*/ 1700 w 9864"/>
              <a:gd name="connsiteY112" fmla="*/ 5542 h 10000"/>
              <a:gd name="connsiteX113" fmla="*/ 1921 w 9864"/>
              <a:gd name="connsiteY113" fmla="*/ 5706 h 10000"/>
              <a:gd name="connsiteX114" fmla="*/ 1554 w 9864"/>
              <a:gd name="connsiteY114" fmla="*/ 5898 h 10000"/>
              <a:gd name="connsiteX115" fmla="*/ 1312 w 9864"/>
              <a:gd name="connsiteY115" fmla="*/ 6241 h 10000"/>
              <a:gd name="connsiteX116" fmla="*/ 1491 w 9864"/>
              <a:gd name="connsiteY116" fmla="*/ 6324 h 10000"/>
              <a:gd name="connsiteX117" fmla="*/ 1081 w 9864"/>
              <a:gd name="connsiteY117" fmla="*/ 6612 h 10000"/>
              <a:gd name="connsiteX118" fmla="*/ 1155 w 9864"/>
              <a:gd name="connsiteY118" fmla="*/ 6653 h 10000"/>
              <a:gd name="connsiteX119" fmla="*/ 892 w 9864"/>
              <a:gd name="connsiteY119" fmla="*/ 6831 h 10000"/>
              <a:gd name="connsiteX120" fmla="*/ 682 w 9864"/>
              <a:gd name="connsiteY120" fmla="*/ 6996 h 10000"/>
              <a:gd name="connsiteX121" fmla="*/ 756 w 9864"/>
              <a:gd name="connsiteY121" fmla="*/ 7023 h 10000"/>
              <a:gd name="connsiteX122" fmla="*/ 441 w 9864"/>
              <a:gd name="connsiteY122" fmla="*/ 7298 h 10000"/>
              <a:gd name="connsiteX123" fmla="*/ 220 w 9864"/>
              <a:gd name="connsiteY123" fmla="*/ 7723 h 10000"/>
              <a:gd name="connsiteX124" fmla="*/ 588 w 9864"/>
              <a:gd name="connsiteY124" fmla="*/ 7586 h 10000"/>
              <a:gd name="connsiteX125" fmla="*/ 798 w 9864"/>
              <a:gd name="connsiteY125" fmla="*/ 7407 h 10000"/>
              <a:gd name="connsiteX126" fmla="*/ 808 w 9864"/>
              <a:gd name="connsiteY126" fmla="*/ 7503 h 10000"/>
              <a:gd name="connsiteX127" fmla="*/ 955 w 9864"/>
              <a:gd name="connsiteY127" fmla="*/ 7339 h 10000"/>
              <a:gd name="connsiteX128" fmla="*/ 976 w 9864"/>
              <a:gd name="connsiteY128" fmla="*/ 7421 h 10000"/>
              <a:gd name="connsiteX129" fmla="*/ 1176 w 9864"/>
              <a:gd name="connsiteY129" fmla="*/ 7119 h 10000"/>
              <a:gd name="connsiteX130" fmla="*/ 1165 w 9864"/>
              <a:gd name="connsiteY130" fmla="*/ 7311 h 10000"/>
              <a:gd name="connsiteX131" fmla="*/ 1386 w 9864"/>
              <a:gd name="connsiteY131" fmla="*/ 7174 h 10000"/>
              <a:gd name="connsiteX132" fmla="*/ 1386 w 9864"/>
              <a:gd name="connsiteY132" fmla="*/ 7257 h 10000"/>
              <a:gd name="connsiteX133" fmla="*/ 1711 w 9864"/>
              <a:gd name="connsiteY133" fmla="*/ 6872 h 10000"/>
              <a:gd name="connsiteX134" fmla="*/ 1669 w 9864"/>
              <a:gd name="connsiteY134" fmla="*/ 7160 h 10000"/>
              <a:gd name="connsiteX135" fmla="*/ 2005 w 9864"/>
              <a:gd name="connsiteY135" fmla="*/ 7010 h 10000"/>
              <a:gd name="connsiteX136" fmla="*/ 2194 w 9864"/>
              <a:gd name="connsiteY136" fmla="*/ 6722 h 10000"/>
              <a:gd name="connsiteX137" fmla="*/ 2225 w 9864"/>
              <a:gd name="connsiteY137" fmla="*/ 7010 h 10000"/>
              <a:gd name="connsiteX138" fmla="*/ 2603 w 9864"/>
              <a:gd name="connsiteY138" fmla="*/ 6776 h 10000"/>
              <a:gd name="connsiteX139" fmla="*/ 2761 w 9864"/>
              <a:gd name="connsiteY139" fmla="*/ 6543 h 10000"/>
              <a:gd name="connsiteX140" fmla="*/ 2792 w 9864"/>
              <a:gd name="connsiteY140" fmla="*/ 6818 h 10000"/>
              <a:gd name="connsiteX141" fmla="*/ 3223 w 9864"/>
              <a:gd name="connsiteY141" fmla="*/ 6475 h 10000"/>
              <a:gd name="connsiteX142" fmla="*/ 3338 w 9864"/>
              <a:gd name="connsiteY142" fmla="*/ 6145 h 10000"/>
              <a:gd name="connsiteX143" fmla="*/ 3397 w 9864"/>
              <a:gd name="connsiteY143" fmla="*/ 6379 h 10000"/>
              <a:gd name="connsiteX144" fmla="*/ 3674 w 9864"/>
              <a:gd name="connsiteY144" fmla="*/ 6063 h 10000"/>
              <a:gd name="connsiteX145" fmla="*/ 3842 w 9864"/>
              <a:gd name="connsiteY145" fmla="*/ 5734 h 10000"/>
              <a:gd name="connsiteX146" fmla="*/ 4283 w 9864"/>
              <a:gd name="connsiteY146" fmla="*/ 4993 h 10000"/>
              <a:gd name="connsiteX147" fmla="*/ 3831 w 9864"/>
              <a:gd name="connsiteY147" fmla="*/ 5871 h 10000"/>
              <a:gd name="connsiteX148" fmla="*/ 3842 w 9864"/>
              <a:gd name="connsiteY148" fmla="*/ 6077 h 10000"/>
              <a:gd name="connsiteX149" fmla="*/ 3737 w 9864"/>
              <a:gd name="connsiteY149" fmla="*/ 6420 h 10000"/>
              <a:gd name="connsiteX150" fmla="*/ 3674 w 9864"/>
              <a:gd name="connsiteY150" fmla="*/ 6927 h 10000"/>
              <a:gd name="connsiteX151" fmla="*/ 3747 w 9864"/>
              <a:gd name="connsiteY151" fmla="*/ 6845 h 10000"/>
              <a:gd name="connsiteX152" fmla="*/ 3663 w 9864"/>
              <a:gd name="connsiteY152" fmla="*/ 7147 h 10000"/>
              <a:gd name="connsiteX153" fmla="*/ 3663 w 9864"/>
              <a:gd name="connsiteY153" fmla="*/ 7476 h 10000"/>
              <a:gd name="connsiteX154" fmla="*/ 3800 w 9864"/>
              <a:gd name="connsiteY154" fmla="*/ 7394 h 10000"/>
              <a:gd name="connsiteX155" fmla="*/ 3716 w 9864"/>
              <a:gd name="connsiteY155" fmla="*/ 7819 h 10000"/>
              <a:gd name="connsiteX156" fmla="*/ 3747 w 9864"/>
              <a:gd name="connsiteY156" fmla="*/ 8272 h 10000"/>
              <a:gd name="connsiteX157" fmla="*/ 3873 w 9864"/>
              <a:gd name="connsiteY157" fmla="*/ 8134 h 10000"/>
              <a:gd name="connsiteX158" fmla="*/ 3705 w 9864"/>
              <a:gd name="connsiteY158" fmla="*/ 8711 h 10000"/>
              <a:gd name="connsiteX159" fmla="*/ 3821 w 9864"/>
              <a:gd name="connsiteY159" fmla="*/ 8711 h 10000"/>
              <a:gd name="connsiteX160" fmla="*/ 3674 w 9864"/>
              <a:gd name="connsiteY160" fmla="*/ 8985 h 10000"/>
              <a:gd name="connsiteX161" fmla="*/ 3789 w 9864"/>
              <a:gd name="connsiteY161" fmla="*/ 8999 h 10000"/>
              <a:gd name="connsiteX162" fmla="*/ 3639 w 9864"/>
              <a:gd name="connsiteY162" fmla="*/ 9259 h 10000"/>
              <a:gd name="connsiteX163" fmla="*/ 3660 w 9864"/>
              <a:gd name="connsiteY163" fmla="*/ 9438 h 10000"/>
              <a:gd name="connsiteX164" fmla="*/ 3569 w 9864"/>
              <a:gd name="connsiteY164" fmla="*/ 9753 h 10000"/>
              <a:gd name="connsiteX165" fmla="*/ 3653 w 9864"/>
              <a:gd name="connsiteY165" fmla="*/ 10000 h 10000"/>
              <a:gd name="connsiteX166" fmla="*/ 3884 w 9864"/>
              <a:gd name="connsiteY166" fmla="*/ 9547 h 10000"/>
              <a:gd name="connsiteX167" fmla="*/ 3884 w 9864"/>
              <a:gd name="connsiteY167" fmla="*/ 9342 h 10000"/>
              <a:gd name="connsiteX168" fmla="*/ 3936 w 9864"/>
              <a:gd name="connsiteY168" fmla="*/ 9451 h 10000"/>
              <a:gd name="connsiteX169" fmla="*/ 4052 w 9864"/>
              <a:gd name="connsiteY169" fmla="*/ 8861 h 10000"/>
              <a:gd name="connsiteX170" fmla="*/ 4122 w 9864"/>
              <a:gd name="connsiteY170" fmla="*/ 8999 h 10000"/>
              <a:gd name="connsiteX171" fmla="*/ 4216 w 9864"/>
              <a:gd name="connsiteY171" fmla="*/ 8404 h 10000"/>
              <a:gd name="connsiteX172" fmla="*/ 4290 w 9864"/>
              <a:gd name="connsiteY172" fmla="*/ 8555 h 10000"/>
              <a:gd name="connsiteX173" fmla="*/ 4451 w 9864"/>
              <a:gd name="connsiteY173" fmla="*/ 8176 h 10000"/>
              <a:gd name="connsiteX174" fmla="*/ 4451 w 9864"/>
              <a:gd name="connsiteY174" fmla="*/ 7929 h 10000"/>
              <a:gd name="connsiteX175" fmla="*/ 4521 w 9864"/>
              <a:gd name="connsiteY175" fmla="*/ 8034 h 10000"/>
              <a:gd name="connsiteX176" fmla="*/ 4552 w 9864"/>
              <a:gd name="connsiteY176" fmla="*/ 8176 h 10000"/>
              <a:gd name="connsiteX177" fmla="*/ 4752 w 9864"/>
              <a:gd name="connsiteY177" fmla="*/ 7805 h 10000"/>
              <a:gd name="connsiteX178" fmla="*/ 4755 w 9864"/>
              <a:gd name="connsiteY178" fmla="*/ 7421 h 10000"/>
              <a:gd name="connsiteX179" fmla="*/ 4860 w 9864"/>
              <a:gd name="connsiteY179" fmla="*/ 7545 h 10000"/>
              <a:gd name="connsiteX180" fmla="*/ 5049 w 9864"/>
              <a:gd name="connsiteY180" fmla="*/ 7092 h 10000"/>
              <a:gd name="connsiteX181" fmla="*/ 4986 w 9864"/>
              <a:gd name="connsiteY181" fmla="*/ 6735 h 10000"/>
              <a:gd name="connsiteX182" fmla="*/ 5112 w 9864"/>
              <a:gd name="connsiteY182" fmla="*/ 6914 h 10000"/>
              <a:gd name="connsiteX183" fmla="*/ 5238 w 9864"/>
              <a:gd name="connsiteY183" fmla="*/ 6200 h 10000"/>
              <a:gd name="connsiteX184" fmla="*/ 5227 w 9864"/>
              <a:gd name="connsiteY184" fmla="*/ 5597 h 10000"/>
              <a:gd name="connsiteX185" fmla="*/ 5332 w 9864"/>
              <a:gd name="connsiteY185" fmla="*/ 6077 h 10000"/>
              <a:gd name="connsiteX186" fmla="*/ 5406 w 9864"/>
              <a:gd name="connsiteY186" fmla="*/ 5995 h 10000"/>
              <a:gd name="connsiteX187" fmla="*/ 5469 w 9864"/>
              <a:gd name="connsiteY187" fmla="*/ 6365 h 10000"/>
              <a:gd name="connsiteX188" fmla="*/ 5532 w 9864"/>
              <a:gd name="connsiteY188" fmla="*/ 6488 h 10000"/>
              <a:gd name="connsiteX189" fmla="*/ 5626 w 9864"/>
              <a:gd name="connsiteY189" fmla="*/ 6461 h 10000"/>
              <a:gd name="connsiteX190" fmla="*/ 5647 w 9864"/>
              <a:gd name="connsiteY190" fmla="*/ 6667 h 10000"/>
              <a:gd name="connsiteX191" fmla="*/ 5857 w 9864"/>
              <a:gd name="connsiteY191" fmla="*/ 6941 h 10000"/>
              <a:gd name="connsiteX192" fmla="*/ 5931 w 9864"/>
              <a:gd name="connsiteY192" fmla="*/ 6790 h 10000"/>
              <a:gd name="connsiteX193" fmla="*/ 6046 w 9864"/>
              <a:gd name="connsiteY193" fmla="*/ 7188 h 10000"/>
              <a:gd name="connsiteX194" fmla="*/ 6225 w 9864"/>
              <a:gd name="connsiteY194" fmla="*/ 7394 h 10000"/>
              <a:gd name="connsiteX195" fmla="*/ 6382 w 9864"/>
              <a:gd name="connsiteY195" fmla="*/ 7997 h 10000"/>
              <a:gd name="connsiteX196" fmla="*/ 6508 w 9864"/>
              <a:gd name="connsiteY196" fmla="*/ 8244 h 10000"/>
              <a:gd name="connsiteX197" fmla="*/ 6487 w 9864"/>
              <a:gd name="connsiteY197" fmla="*/ 7668 h 10000"/>
              <a:gd name="connsiteX198" fmla="*/ 6382 w 9864"/>
              <a:gd name="connsiteY198" fmla="*/ 7270 h 10000"/>
              <a:gd name="connsiteX199" fmla="*/ 6445 w 9864"/>
              <a:gd name="connsiteY199" fmla="*/ 7243 h 10000"/>
              <a:gd name="connsiteX200" fmla="*/ 6351 w 9864"/>
              <a:gd name="connsiteY200" fmla="*/ 6900 h 10000"/>
              <a:gd name="connsiteX201" fmla="*/ 6277 w 9864"/>
              <a:gd name="connsiteY201" fmla="*/ 6790 h 10000"/>
              <a:gd name="connsiteX202" fmla="*/ 6393 w 9864"/>
              <a:gd name="connsiteY202" fmla="*/ 6790 h 10000"/>
              <a:gd name="connsiteX203" fmla="*/ 6382 w 9864"/>
              <a:gd name="connsiteY203" fmla="*/ 6488 h 10000"/>
              <a:gd name="connsiteX204" fmla="*/ 6288 w 9864"/>
              <a:gd name="connsiteY204" fmla="*/ 6296 h 10000"/>
              <a:gd name="connsiteX205" fmla="*/ 6372 w 9864"/>
              <a:gd name="connsiteY205" fmla="*/ 6351 h 10000"/>
              <a:gd name="connsiteX206" fmla="*/ 6382 w 9864"/>
              <a:gd name="connsiteY206" fmla="*/ 5885 h 10000"/>
              <a:gd name="connsiteX207" fmla="*/ 6256 w 9864"/>
              <a:gd name="connsiteY207" fmla="*/ 5665 h 10000"/>
              <a:gd name="connsiteX208" fmla="*/ 6372 w 9864"/>
              <a:gd name="connsiteY208" fmla="*/ 5679 h 10000"/>
              <a:gd name="connsiteX209" fmla="*/ 6361 w 9864"/>
              <a:gd name="connsiteY209" fmla="*/ 5446 h 10000"/>
              <a:gd name="connsiteX210" fmla="*/ 6225 w 9864"/>
              <a:gd name="connsiteY210" fmla="*/ 5199 h 10000"/>
              <a:gd name="connsiteX211" fmla="*/ 6225 w 9864"/>
              <a:gd name="connsiteY211" fmla="*/ 5117 h 10000"/>
              <a:gd name="connsiteX212" fmla="*/ 5815 w 9864"/>
              <a:gd name="connsiteY212" fmla="*/ 4444 h 10000"/>
              <a:gd name="connsiteX213" fmla="*/ 6099 w 9864"/>
              <a:gd name="connsiteY213" fmla="*/ 4774 h 10000"/>
              <a:gd name="connsiteX214" fmla="*/ 6435 w 9864"/>
              <a:gd name="connsiteY214" fmla="*/ 5007 h 10000"/>
              <a:gd name="connsiteX215" fmla="*/ 6445 w 9864"/>
              <a:gd name="connsiteY215" fmla="*/ 4911 h 10000"/>
              <a:gd name="connsiteX216" fmla="*/ 6655 w 9864"/>
              <a:gd name="connsiteY216" fmla="*/ 5075 h 10000"/>
              <a:gd name="connsiteX217" fmla="*/ 6812 w 9864"/>
              <a:gd name="connsiteY217" fmla="*/ 5089 h 10000"/>
              <a:gd name="connsiteX218" fmla="*/ 7064 w 9864"/>
              <a:gd name="connsiteY218" fmla="*/ 5226 h 10000"/>
              <a:gd name="connsiteX219" fmla="*/ 7327 w 9864"/>
              <a:gd name="connsiteY219" fmla="*/ 5405 h 10000"/>
              <a:gd name="connsiteX220" fmla="*/ 7169 w 9864"/>
              <a:gd name="connsiteY220" fmla="*/ 5117 h 10000"/>
              <a:gd name="connsiteX221" fmla="*/ 7001 w 9864"/>
              <a:gd name="connsiteY221" fmla="*/ 4966 h 10000"/>
              <a:gd name="connsiteX222" fmla="*/ 6949 w 9864"/>
              <a:gd name="connsiteY222" fmla="*/ 4815 h 10000"/>
              <a:gd name="connsiteX223" fmla="*/ 6823 w 9864"/>
              <a:gd name="connsiteY223" fmla="*/ 4664 h 10000"/>
              <a:gd name="connsiteX224" fmla="*/ 6823 w 9864"/>
              <a:gd name="connsiteY224" fmla="*/ 4499 h 10000"/>
              <a:gd name="connsiteX225" fmla="*/ 6686 w 9864"/>
              <a:gd name="connsiteY225" fmla="*/ 4376 h 10000"/>
              <a:gd name="connsiteX226" fmla="*/ 6666 w 9864"/>
              <a:gd name="connsiteY226" fmla="*/ 4266 h 10000"/>
              <a:gd name="connsiteX227" fmla="*/ 6477 w 9864"/>
              <a:gd name="connsiteY227" fmla="*/ 4129 h 10000"/>
              <a:gd name="connsiteX228" fmla="*/ 6382 w 9864"/>
              <a:gd name="connsiteY228" fmla="*/ 3923 h 10000"/>
              <a:gd name="connsiteX229" fmla="*/ 6067 w 9864"/>
              <a:gd name="connsiteY229" fmla="*/ 3772 h 10000"/>
              <a:gd name="connsiteX230" fmla="*/ 5878 w 9864"/>
              <a:gd name="connsiteY230" fmla="*/ 3727 h 10000"/>
              <a:gd name="connsiteX231" fmla="*/ 5742 w 9864"/>
              <a:gd name="connsiteY231" fmla="*/ 3649 h 10000"/>
              <a:gd name="connsiteX232" fmla="*/ 5563 w 9864"/>
              <a:gd name="connsiteY232" fmla="*/ 3525 h 10000"/>
              <a:gd name="connsiteX233" fmla="*/ 5448 w 9864"/>
              <a:gd name="connsiteY233" fmla="*/ 3388 h 10000"/>
              <a:gd name="connsiteX234" fmla="*/ 5941 w 9864"/>
              <a:gd name="connsiteY234" fmla="*/ 2867 h 10000"/>
              <a:gd name="connsiteX235" fmla="*/ 8261 w 9864"/>
              <a:gd name="connsiteY235" fmla="*/ 1468 h 10000"/>
              <a:gd name="connsiteX236" fmla="*/ 9234 w 9864"/>
              <a:gd name="connsiteY236" fmla="*/ 901 h 10000"/>
              <a:gd name="connsiteX237" fmla="*/ 9531 w 9864"/>
              <a:gd name="connsiteY237" fmla="*/ 873 h 10000"/>
              <a:gd name="connsiteX238" fmla="*/ 9741 w 9864"/>
              <a:gd name="connsiteY238" fmla="*/ 850 h 10000"/>
              <a:gd name="connsiteX0" fmla="*/ 9875 w 10000"/>
              <a:gd name="connsiteY0" fmla="*/ 850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361 w 10000"/>
              <a:gd name="connsiteY235" fmla="*/ 901 h 10000"/>
              <a:gd name="connsiteX236" fmla="*/ 9662 w 10000"/>
              <a:gd name="connsiteY236" fmla="*/ 873 h 10000"/>
              <a:gd name="connsiteX237" fmla="*/ 9875 w 10000"/>
              <a:gd name="connsiteY237" fmla="*/ 850 h 10000"/>
              <a:gd name="connsiteX0" fmla="*/ 9875 w 10000"/>
              <a:gd name="connsiteY0" fmla="*/ 850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662 w 10000"/>
              <a:gd name="connsiteY235" fmla="*/ 873 h 10000"/>
              <a:gd name="connsiteX236" fmla="*/ 9875 w 10000"/>
              <a:gd name="connsiteY236" fmla="*/ 850 h 10000"/>
              <a:gd name="connsiteX0" fmla="*/ 9662 w 10000"/>
              <a:gd name="connsiteY0" fmla="*/ 873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662 w 10000"/>
              <a:gd name="connsiteY235" fmla="*/ 873 h 10000"/>
              <a:gd name="connsiteX0" fmla="*/ 6023 w 10000"/>
              <a:gd name="connsiteY0" fmla="*/ 2867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0" fmla="*/ 6023 w 9737"/>
              <a:gd name="connsiteY0" fmla="*/ 2867 h 10000"/>
              <a:gd name="connsiteX1" fmla="*/ 9737 w 9737"/>
              <a:gd name="connsiteY1" fmla="*/ 384 h 10000"/>
              <a:gd name="connsiteX2" fmla="*/ 9606 w 9737"/>
              <a:gd name="connsiteY2" fmla="*/ 494 h 10000"/>
              <a:gd name="connsiteX3" fmla="*/ 9354 w 9737"/>
              <a:gd name="connsiteY3" fmla="*/ 576 h 10000"/>
              <a:gd name="connsiteX4" fmla="*/ 6002 w 9737"/>
              <a:gd name="connsiteY4" fmla="*/ 2730 h 10000"/>
              <a:gd name="connsiteX5" fmla="*/ 5469 w 9737"/>
              <a:gd name="connsiteY5" fmla="*/ 3224 h 10000"/>
              <a:gd name="connsiteX6" fmla="*/ 5406 w 9737"/>
              <a:gd name="connsiteY6" fmla="*/ 2785 h 10000"/>
              <a:gd name="connsiteX7" fmla="*/ 5523 w 9737"/>
              <a:gd name="connsiteY7" fmla="*/ 1975 h 10000"/>
              <a:gd name="connsiteX8" fmla="*/ 5459 w 9737"/>
              <a:gd name="connsiteY8" fmla="*/ 1962 h 10000"/>
              <a:gd name="connsiteX9" fmla="*/ 5481 w 9737"/>
              <a:gd name="connsiteY9" fmla="*/ 1811 h 10000"/>
              <a:gd name="connsiteX10" fmla="*/ 5448 w 9737"/>
              <a:gd name="connsiteY10" fmla="*/ 1701 h 10000"/>
              <a:gd name="connsiteX11" fmla="*/ 5353 w 9737"/>
              <a:gd name="connsiteY11" fmla="*/ 1811 h 10000"/>
              <a:gd name="connsiteX12" fmla="*/ 5406 w 9737"/>
              <a:gd name="connsiteY12" fmla="*/ 1495 h 10000"/>
              <a:gd name="connsiteX13" fmla="*/ 5278 w 9737"/>
              <a:gd name="connsiteY13" fmla="*/ 1180 h 10000"/>
              <a:gd name="connsiteX14" fmla="*/ 5193 w 9737"/>
              <a:gd name="connsiteY14" fmla="*/ 1056 h 10000"/>
              <a:gd name="connsiteX15" fmla="*/ 5140 w 9737"/>
              <a:gd name="connsiteY15" fmla="*/ 837 h 10000"/>
              <a:gd name="connsiteX16" fmla="*/ 5033 w 9737"/>
              <a:gd name="connsiteY16" fmla="*/ 398 h 10000"/>
              <a:gd name="connsiteX17" fmla="*/ 4970 w 9737"/>
              <a:gd name="connsiteY17" fmla="*/ 645 h 10000"/>
              <a:gd name="connsiteX18" fmla="*/ 4981 w 9737"/>
              <a:gd name="connsiteY18" fmla="*/ 850 h 10000"/>
              <a:gd name="connsiteX19" fmla="*/ 4917 w 9737"/>
              <a:gd name="connsiteY19" fmla="*/ 1001 h 10000"/>
              <a:gd name="connsiteX20" fmla="*/ 4896 w 9737"/>
              <a:gd name="connsiteY20" fmla="*/ 1180 h 10000"/>
              <a:gd name="connsiteX21" fmla="*/ 4842 w 9737"/>
              <a:gd name="connsiteY21" fmla="*/ 1344 h 10000"/>
              <a:gd name="connsiteX22" fmla="*/ 4821 w 9737"/>
              <a:gd name="connsiteY22" fmla="*/ 1550 h 10000"/>
              <a:gd name="connsiteX23" fmla="*/ 4757 w 9737"/>
              <a:gd name="connsiteY23" fmla="*/ 1756 h 10000"/>
              <a:gd name="connsiteX24" fmla="*/ 4863 w 9737"/>
              <a:gd name="connsiteY24" fmla="*/ 2195 h 10000"/>
              <a:gd name="connsiteX25" fmla="*/ 4917 w 9737"/>
              <a:gd name="connsiteY25" fmla="*/ 2428 h 10000"/>
              <a:gd name="connsiteX26" fmla="*/ 4747 w 9737"/>
              <a:gd name="connsiteY26" fmla="*/ 1948 h 10000"/>
              <a:gd name="connsiteX27" fmla="*/ 4608 w 9737"/>
              <a:gd name="connsiteY27" fmla="*/ 1536 h 10000"/>
              <a:gd name="connsiteX28" fmla="*/ 4534 w 9737"/>
              <a:gd name="connsiteY28" fmla="*/ 1468 h 10000"/>
              <a:gd name="connsiteX29" fmla="*/ 4352 w 9737"/>
              <a:gd name="connsiteY29" fmla="*/ 1289 h 10000"/>
              <a:gd name="connsiteX30" fmla="*/ 4331 w 9737"/>
              <a:gd name="connsiteY30" fmla="*/ 1399 h 10000"/>
              <a:gd name="connsiteX31" fmla="*/ 4150 w 9737"/>
              <a:gd name="connsiteY31" fmla="*/ 1180 h 10000"/>
              <a:gd name="connsiteX32" fmla="*/ 4012 w 9737"/>
              <a:gd name="connsiteY32" fmla="*/ 1001 h 10000"/>
              <a:gd name="connsiteX33" fmla="*/ 3905 w 9737"/>
              <a:gd name="connsiteY33" fmla="*/ 974 h 10000"/>
              <a:gd name="connsiteX34" fmla="*/ 3671 w 9737"/>
              <a:gd name="connsiteY34" fmla="*/ 892 h 10000"/>
              <a:gd name="connsiteX35" fmla="*/ 3725 w 9737"/>
              <a:gd name="connsiteY35" fmla="*/ 1043 h 10000"/>
              <a:gd name="connsiteX36" fmla="*/ 3576 w 9737"/>
              <a:gd name="connsiteY36" fmla="*/ 809 h 10000"/>
              <a:gd name="connsiteX37" fmla="*/ 3415 w 9737"/>
              <a:gd name="connsiteY37" fmla="*/ 741 h 10000"/>
              <a:gd name="connsiteX38" fmla="*/ 3405 w 9737"/>
              <a:gd name="connsiteY38" fmla="*/ 837 h 10000"/>
              <a:gd name="connsiteX39" fmla="*/ 3225 w 9737"/>
              <a:gd name="connsiteY39" fmla="*/ 508 h 10000"/>
              <a:gd name="connsiteX40" fmla="*/ 3182 w 9737"/>
              <a:gd name="connsiteY40" fmla="*/ 576 h 10000"/>
              <a:gd name="connsiteX41" fmla="*/ 3012 w 9737"/>
              <a:gd name="connsiteY41" fmla="*/ 274 h 10000"/>
              <a:gd name="connsiteX42" fmla="*/ 2991 w 9737"/>
              <a:gd name="connsiteY42" fmla="*/ 357 h 10000"/>
              <a:gd name="connsiteX43" fmla="*/ 2788 w 9737"/>
              <a:gd name="connsiteY43" fmla="*/ 146 h 10000"/>
              <a:gd name="connsiteX44" fmla="*/ 2447 w 9737"/>
              <a:gd name="connsiteY44" fmla="*/ 0 h 10000"/>
              <a:gd name="connsiteX45" fmla="*/ 2745 w 9737"/>
              <a:gd name="connsiteY45" fmla="*/ 370 h 10000"/>
              <a:gd name="connsiteX46" fmla="*/ 2980 w 9737"/>
              <a:gd name="connsiteY46" fmla="*/ 700 h 10000"/>
              <a:gd name="connsiteX47" fmla="*/ 2969 w 9737"/>
              <a:gd name="connsiteY47" fmla="*/ 809 h 10000"/>
              <a:gd name="connsiteX48" fmla="*/ 3214 w 9737"/>
              <a:gd name="connsiteY48" fmla="*/ 1139 h 10000"/>
              <a:gd name="connsiteX49" fmla="*/ 3161 w 9737"/>
              <a:gd name="connsiteY49" fmla="*/ 1221 h 10000"/>
              <a:gd name="connsiteX50" fmla="*/ 3320 w 9737"/>
              <a:gd name="connsiteY50" fmla="*/ 1660 h 10000"/>
              <a:gd name="connsiteX51" fmla="*/ 3394 w 9737"/>
              <a:gd name="connsiteY51" fmla="*/ 1715 h 10000"/>
              <a:gd name="connsiteX52" fmla="*/ 3289 w 9737"/>
              <a:gd name="connsiteY52" fmla="*/ 1742 h 10000"/>
              <a:gd name="connsiteX53" fmla="*/ 3448 w 9737"/>
              <a:gd name="connsiteY53" fmla="*/ 2112 h 10000"/>
              <a:gd name="connsiteX54" fmla="*/ 3512 w 9737"/>
              <a:gd name="connsiteY54" fmla="*/ 2318 h 10000"/>
              <a:gd name="connsiteX55" fmla="*/ 3671 w 9737"/>
              <a:gd name="connsiteY55" fmla="*/ 2497 h 10000"/>
              <a:gd name="connsiteX56" fmla="*/ 3820 w 9737"/>
              <a:gd name="connsiteY56" fmla="*/ 2689 h 10000"/>
              <a:gd name="connsiteX57" fmla="*/ 3948 w 9737"/>
              <a:gd name="connsiteY57" fmla="*/ 2716 h 10000"/>
              <a:gd name="connsiteX58" fmla="*/ 3597 w 9737"/>
              <a:gd name="connsiteY58" fmla="*/ 2538 h 10000"/>
              <a:gd name="connsiteX59" fmla="*/ 3374 w 9737"/>
              <a:gd name="connsiteY59" fmla="*/ 2483 h 10000"/>
              <a:gd name="connsiteX60" fmla="*/ 3204 w 9737"/>
              <a:gd name="connsiteY60" fmla="*/ 2414 h 10000"/>
              <a:gd name="connsiteX61" fmla="*/ 3043 w 9737"/>
              <a:gd name="connsiteY61" fmla="*/ 2414 h 10000"/>
              <a:gd name="connsiteX62" fmla="*/ 2809 w 9737"/>
              <a:gd name="connsiteY62" fmla="*/ 2401 h 10000"/>
              <a:gd name="connsiteX63" fmla="*/ 2693 w 9737"/>
              <a:gd name="connsiteY63" fmla="*/ 2401 h 10000"/>
              <a:gd name="connsiteX64" fmla="*/ 2735 w 9737"/>
              <a:gd name="connsiteY64" fmla="*/ 2565 h 10000"/>
              <a:gd name="connsiteX65" fmla="*/ 2511 w 9737"/>
              <a:gd name="connsiteY65" fmla="*/ 2442 h 10000"/>
              <a:gd name="connsiteX66" fmla="*/ 2309 w 9737"/>
              <a:gd name="connsiteY66" fmla="*/ 2469 h 10000"/>
              <a:gd name="connsiteX67" fmla="*/ 1969 w 9737"/>
              <a:gd name="connsiteY67" fmla="*/ 2593 h 10000"/>
              <a:gd name="connsiteX68" fmla="*/ 2043 w 9737"/>
              <a:gd name="connsiteY68" fmla="*/ 2743 h 10000"/>
              <a:gd name="connsiteX69" fmla="*/ 1915 w 9737"/>
              <a:gd name="connsiteY69" fmla="*/ 2716 h 10000"/>
              <a:gd name="connsiteX70" fmla="*/ 1766 w 9737"/>
              <a:gd name="connsiteY70" fmla="*/ 2730 h 10000"/>
              <a:gd name="connsiteX71" fmla="*/ 1618 w 9737"/>
              <a:gd name="connsiteY71" fmla="*/ 2689 h 10000"/>
              <a:gd name="connsiteX72" fmla="*/ 1628 w 9737"/>
              <a:gd name="connsiteY72" fmla="*/ 2853 h 10000"/>
              <a:gd name="connsiteX73" fmla="*/ 1458 w 9737"/>
              <a:gd name="connsiteY73" fmla="*/ 2785 h 10000"/>
              <a:gd name="connsiteX74" fmla="*/ 1309 w 9737"/>
              <a:gd name="connsiteY74" fmla="*/ 2826 h 10000"/>
              <a:gd name="connsiteX75" fmla="*/ 1363 w 9737"/>
              <a:gd name="connsiteY75" fmla="*/ 2922 h 10000"/>
              <a:gd name="connsiteX76" fmla="*/ 1171 w 9737"/>
              <a:gd name="connsiteY76" fmla="*/ 2853 h 10000"/>
              <a:gd name="connsiteX77" fmla="*/ 979 w 9737"/>
              <a:gd name="connsiteY77" fmla="*/ 2867 h 10000"/>
              <a:gd name="connsiteX78" fmla="*/ 862 w 9737"/>
              <a:gd name="connsiteY78" fmla="*/ 2826 h 10000"/>
              <a:gd name="connsiteX79" fmla="*/ 639 w 9737"/>
              <a:gd name="connsiteY79" fmla="*/ 2826 h 10000"/>
              <a:gd name="connsiteX80" fmla="*/ 468 w 9737"/>
              <a:gd name="connsiteY80" fmla="*/ 2785 h 10000"/>
              <a:gd name="connsiteX81" fmla="*/ 298 w 9737"/>
              <a:gd name="connsiteY81" fmla="*/ 2812 h 10000"/>
              <a:gd name="connsiteX82" fmla="*/ 0 w 9737"/>
              <a:gd name="connsiteY82" fmla="*/ 2881 h 10000"/>
              <a:gd name="connsiteX83" fmla="*/ 234 w 9737"/>
              <a:gd name="connsiteY83" fmla="*/ 3032 h 10000"/>
              <a:gd name="connsiteX84" fmla="*/ 315 w 9737"/>
              <a:gd name="connsiteY84" fmla="*/ 3100 h 10000"/>
              <a:gd name="connsiteX85" fmla="*/ 564 w 9737"/>
              <a:gd name="connsiteY85" fmla="*/ 3128 h 10000"/>
              <a:gd name="connsiteX86" fmla="*/ 554 w 9737"/>
              <a:gd name="connsiteY86" fmla="*/ 3210 h 10000"/>
              <a:gd name="connsiteX87" fmla="*/ 926 w 9737"/>
              <a:gd name="connsiteY87" fmla="*/ 3210 h 10000"/>
              <a:gd name="connsiteX88" fmla="*/ 840 w 9737"/>
              <a:gd name="connsiteY88" fmla="*/ 3347 h 10000"/>
              <a:gd name="connsiteX89" fmla="*/ 1117 w 9737"/>
              <a:gd name="connsiteY89" fmla="*/ 3361 h 10000"/>
              <a:gd name="connsiteX90" fmla="*/ 1064 w 9737"/>
              <a:gd name="connsiteY90" fmla="*/ 3443 h 10000"/>
              <a:gd name="connsiteX91" fmla="*/ 1171 w 9737"/>
              <a:gd name="connsiteY91" fmla="*/ 3443 h 10000"/>
              <a:gd name="connsiteX92" fmla="*/ 1277 w 9737"/>
              <a:gd name="connsiteY92" fmla="*/ 3498 h 10000"/>
              <a:gd name="connsiteX93" fmla="*/ 1490 w 9737"/>
              <a:gd name="connsiteY93" fmla="*/ 3484 h 10000"/>
              <a:gd name="connsiteX94" fmla="*/ 1384 w 9737"/>
              <a:gd name="connsiteY94" fmla="*/ 3621 h 10000"/>
              <a:gd name="connsiteX95" fmla="*/ 1533 w 9737"/>
              <a:gd name="connsiteY95" fmla="*/ 3704 h 10000"/>
              <a:gd name="connsiteX96" fmla="*/ 1661 w 9737"/>
              <a:gd name="connsiteY96" fmla="*/ 3759 h 10000"/>
              <a:gd name="connsiteX97" fmla="*/ 2000 w 9737"/>
              <a:gd name="connsiteY97" fmla="*/ 3759 h 10000"/>
              <a:gd name="connsiteX98" fmla="*/ 1884 w 9737"/>
              <a:gd name="connsiteY98" fmla="*/ 3896 h 10000"/>
              <a:gd name="connsiteX99" fmla="*/ 2043 w 9737"/>
              <a:gd name="connsiteY99" fmla="*/ 4005 h 10000"/>
              <a:gd name="connsiteX100" fmla="*/ 2149 w 9737"/>
              <a:gd name="connsiteY100" fmla="*/ 4060 h 10000"/>
              <a:gd name="connsiteX101" fmla="*/ 2331 w 9737"/>
              <a:gd name="connsiteY101" fmla="*/ 4074 h 10000"/>
              <a:gd name="connsiteX102" fmla="*/ 2469 w 9737"/>
              <a:gd name="connsiteY102" fmla="*/ 4060 h 10000"/>
              <a:gd name="connsiteX103" fmla="*/ 2373 w 9737"/>
              <a:gd name="connsiteY103" fmla="*/ 4184 h 10000"/>
              <a:gd name="connsiteX104" fmla="*/ 2629 w 9737"/>
              <a:gd name="connsiteY104" fmla="*/ 4252 h 10000"/>
              <a:gd name="connsiteX105" fmla="*/ 2703 w 9737"/>
              <a:gd name="connsiteY105" fmla="*/ 4294 h 10000"/>
              <a:gd name="connsiteX106" fmla="*/ 2937 w 9737"/>
              <a:gd name="connsiteY106" fmla="*/ 4307 h 10000"/>
              <a:gd name="connsiteX107" fmla="*/ 2650 w 9737"/>
              <a:gd name="connsiteY107" fmla="*/ 4486 h 10000"/>
              <a:gd name="connsiteX108" fmla="*/ 2224 w 9737"/>
              <a:gd name="connsiteY108" fmla="*/ 4966 h 10000"/>
              <a:gd name="connsiteX109" fmla="*/ 2320 w 9737"/>
              <a:gd name="connsiteY109" fmla="*/ 5062 h 10000"/>
              <a:gd name="connsiteX110" fmla="*/ 2061 w 9737"/>
              <a:gd name="connsiteY110" fmla="*/ 5167 h 10000"/>
              <a:gd name="connsiteX111" fmla="*/ 1723 w 9737"/>
              <a:gd name="connsiteY111" fmla="*/ 5542 h 10000"/>
              <a:gd name="connsiteX112" fmla="*/ 1947 w 9737"/>
              <a:gd name="connsiteY112" fmla="*/ 5706 h 10000"/>
              <a:gd name="connsiteX113" fmla="*/ 1575 w 9737"/>
              <a:gd name="connsiteY113" fmla="*/ 5898 h 10000"/>
              <a:gd name="connsiteX114" fmla="*/ 1330 w 9737"/>
              <a:gd name="connsiteY114" fmla="*/ 6241 h 10000"/>
              <a:gd name="connsiteX115" fmla="*/ 1512 w 9737"/>
              <a:gd name="connsiteY115" fmla="*/ 6324 h 10000"/>
              <a:gd name="connsiteX116" fmla="*/ 1096 w 9737"/>
              <a:gd name="connsiteY116" fmla="*/ 6612 h 10000"/>
              <a:gd name="connsiteX117" fmla="*/ 1171 w 9737"/>
              <a:gd name="connsiteY117" fmla="*/ 6653 h 10000"/>
              <a:gd name="connsiteX118" fmla="*/ 904 w 9737"/>
              <a:gd name="connsiteY118" fmla="*/ 6831 h 10000"/>
              <a:gd name="connsiteX119" fmla="*/ 691 w 9737"/>
              <a:gd name="connsiteY119" fmla="*/ 6996 h 10000"/>
              <a:gd name="connsiteX120" fmla="*/ 766 w 9737"/>
              <a:gd name="connsiteY120" fmla="*/ 7023 h 10000"/>
              <a:gd name="connsiteX121" fmla="*/ 447 w 9737"/>
              <a:gd name="connsiteY121" fmla="*/ 7298 h 10000"/>
              <a:gd name="connsiteX122" fmla="*/ 223 w 9737"/>
              <a:gd name="connsiteY122" fmla="*/ 7723 h 10000"/>
              <a:gd name="connsiteX123" fmla="*/ 596 w 9737"/>
              <a:gd name="connsiteY123" fmla="*/ 7586 h 10000"/>
              <a:gd name="connsiteX124" fmla="*/ 809 w 9737"/>
              <a:gd name="connsiteY124" fmla="*/ 7407 h 10000"/>
              <a:gd name="connsiteX125" fmla="*/ 819 w 9737"/>
              <a:gd name="connsiteY125" fmla="*/ 7503 h 10000"/>
              <a:gd name="connsiteX126" fmla="*/ 968 w 9737"/>
              <a:gd name="connsiteY126" fmla="*/ 7339 h 10000"/>
              <a:gd name="connsiteX127" fmla="*/ 989 w 9737"/>
              <a:gd name="connsiteY127" fmla="*/ 7421 h 10000"/>
              <a:gd name="connsiteX128" fmla="*/ 1192 w 9737"/>
              <a:gd name="connsiteY128" fmla="*/ 7119 h 10000"/>
              <a:gd name="connsiteX129" fmla="*/ 1181 w 9737"/>
              <a:gd name="connsiteY129" fmla="*/ 7311 h 10000"/>
              <a:gd name="connsiteX130" fmla="*/ 1405 w 9737"/>
              <a:gd name="connsiteY130" fmla="*/ 7174 h 10000"/>
              <a:gd name="connsiteX131" fmla="*/ 1405 w 9737"/>
              <a:gd name="connsiteY131" fmla="*/ 7257 h 10000"/>
              <a:gd name="connsiteX132" fmla="*/ 1735 w 9737"/>
              <a:gd name="connsiteY132" fmla="*/ 6872 h 10000"/>
              <a:gd name="connsiteX133" fmla="*/ 1692 w 9737"/>
              <a:gd name="connsiteY133" fmla="*/ 7160 h 10000"/>
              <a:gd name="connsiteX134" fmla="*/ 2033 w 9737"/>
              <a:gd name="connsiteY134" fmla="*/ 7010 h 10000"/>
              <a:gd name="connsiteX135" fmla="*/ 2224 w 9737"/>
              <a:gd name="connsiteY135" fmla="*/ 6722 h 10000"/>
              <a:gd name="connsiteX136" fmla="*/ 2256 w 9737"/>
              <a:gd name="connsiteY136" fmla="*/ 7010 h 10000"/>
              <a:gd name="connsiteX137" fmla="*/ 2639 w 9737"/>
              <a:gd name="connsiteY137" fmla="*/ 6776 h 10000"/>
              <a:gd name="connsiteX138" fmla="*/ 2799 w 9737"/>
              <a:gd name="connsiteY138" fmla="*/ 6543 h 10000"/>
              <a:gd name="connsiteX139" fmla="*/ 2830 w 9737"/>
              <a:gd name="connsiteY139" fmla="*/ 6818 h 10000"/>
              <a:gd name="connsiteX140" fmla="*/ 3267 w 9737"/>
              <a:gd name="connsiteY140" fmla="*/ 6475 h 10000"/>
              <a:gd name="connsiteX141" fmla="*/ 3384 w 9737"/>
              <a:gd name="connsiteY141" fmla="*/ 6145 h 10000"/>
              <a:gd name="connsiteX142" fmla="*/ 3444 w 9737"/>
              <a:gd name="connsiteY142" fmla="*/ 6379 h 10000"/>
              <a:gd name="connsiteX143" fmla="*/ 3725 w 9737"/>
              <a:gd name="connsiteY143" fmla="*/ 6063 h 10000"/>
              <a:gd name="connsiteX144" fmla="*/ 3895 w 9737"/>
              <a:gd name="connsiteY144" fmla="*/ 5734 h 10000"/>
              <a:gd name="connsiteX145" fmla="*/ 4342 w 9737"/>
              <a:gd name="connsiteY145" fmla="*/ 4993 h 10000"/>
              <a:gd name="connsiteX146" fmla="*/ 3884 w 9737"/>
              <a:gd name="connsiteY146" fmla="*/ 5871 h 10000"/>
              <a:gd name="connsiteX147" fmla="*/ 3895 w 9737"/>
              <a:gd name="connsiteY147" fmla="*/ 6077 h 10000"/>
              <a:gd name="connsiteX148" fmla="*/ 3789 w 9737"/>
              <a:gd name="connsiteY148" fmla="*/ 6420 h 10000"/>
              <a:gd name="connsiteX149" fmla="*/ 3725 w 9737"/>
              <a:gd name="connsiteY149" fmla="*/ 6927 h 10000"/>
              <a:gd name="connsiteX150" fmla="*/ 3799 w 9737"/>
              <a:gd name="connsiteY150" fmla="*/ 6845 h 10000"/>
              <a:gd name="connsiteX151" fmla="*/ 3714 w 9737"/>
              <a:gd name="connsiteY151" fmla="*/ 7147 h 10000"/>
              <a:gd name="connsiteX152" fmla="*/ 3714 w 9737"/>
              <a:gd name="connsiteY152" fmla="*/ 7476 h 10000"/>
              <a:gd name="connsiteX153" fmla="*/ 3852 w 9737"/>
              <a:gd name="connsiteY153" fmla="*/ 7394 h 10000"/>
              <a:gd name="connsiteX154" fmla="*/ 3767 w 9737"/>
              <a:gd name="connsiteY154" fmla="*/ 7819 h 10000"/>
              <a:gd name="connsiteX155" fmla="*/ 3799 w 9737"/>
              <a:gd name="connsiteY155" fmla="*/ 8272 h 10000"/>
              <a:gd name="connsiteX156" fmla="*/ 3926 w 9737"/>
              <a:gd name="connsiteY156" fmla="*/ 8134 h 10000"/>
              <a:gd name="connsiteX157" fmla="*/ 3756 w 9737"/>
              <a:gd name="connsiteY157" fmla="*/ 8711 h 10000"/>
              <a:gd name="connsiteX158" fmla="*/ 3874 w 9737"/>
              <a:gd name="connsiteY158" fmla="*/ 8711 h 10000"/>
              <a:gd name="connsiteX159" fmla="*/ 3725 w 9737"/>
              <a:gd name="connsiteY159" fmla="*/ 8985 h 10000"/>
              <a:gd name="connsiteX160" fmla="*/ 3841 w 9737"/>
              <a:gd name="connsiteY160" fmla="*/ 8999 h 10000"/>
              <a:gd name="connsiteX161" fmla="*/ 3689 w 9737"/>
              <a:gd name="connsiteY161" fmla="*/ 9259 h 10000"/>
              <a:gd name="connsiteX162" fmla="*/ 3710 w 9737"/>
              <a:gd name="connsiteY162" fmla="*/ 9438 h 10000"/>
              <a:gd name="connsiteX163" fmla="*/ 3618 w 9737"/>
              <a:gd name="connsiteY163" fmla="*/ 9753 h 10000"/>
              <a:gd name="connsiteX164" fmla="*/ 3703 w 9737"/>
              <a:gd name="connsiteY164" fmla="*/ 10000 h 10000"/>
              <a:gd name="connsiteX165" fmla="*/ 3938 w 9737"/>
              <a:gd name="connsiteY165" fmla="*/ 9547 h 10000"/>
              <a:gd name="connsiteX166" fmla="*/ 3938 w 9737"/>
              <a:gd name="connsiteY166" fmla="*/ 9342 h 10000"/>
              <a:gd name="connsiteX167" fmla="*/ 3990 w 9737"/>
              <a:gd name="connsiteY167" fmla="*/ 9451 h 10000"/>
              <a:gd name="connsiteX168" fmla="*/ 4108 w 9737"/>
              <a:gd name="connsiteY168" fmla="*/ 8861 h 10000"/>
              <a:gd name="connsiteX169" fmla="*/ 4179 w 9737"/>
              <a:gd name="connsiteY169" fmla="*/ 8999 h 10000"/>
              <a:gd name="connsiteX170" fmla="*/ 4274 w 9737"/>
              <a:gd name="connsiteY170" fmla="*/ 8404 h 10000"/>
              <a:gd name="connsiteX171" fmla="*/ 4349 w 9737"/>
              <a:gd name="connsiteY171" fmla="*/ 8555 h 10000"/>
              <a:gd name="connsiteX172" fmla="*/ 4512 w 9737"/>
              <a:gd name="connsiteY172" fmla="*/ 8176 h 10000"/>
              <a:gd name="connsiteX173" fmla="*/ 4512 w 9737"/>
              <a:gd name="connsiteY173" fmla="*/ 7929 h 10000"/>
              <a:gd name="connsiteX174" fmla="*/ 4583 w 9737"/>
              <a:gd name="connsiteY174" fmla="*/ 8034 h 10000"/>
              <a:gd name="connsiteX175" fmla="*/ 4615 w 9737"/>
              <a:gd name="connsiteY175" fmla="*/ 8176 h 10000"/>
              <a:gd name="connsiteX176" fmla="*/ 4818 w 9737"/>
              <a:gd name="connsiteY176" fmla="*/ 7805 h 10000"/>
              <a:gd name="connsiteX177" fmla="*/ 4821 w 9737"/>
              <a:gd name="connsiteY177" fmla="*/ 7421 h 10000"/>
              <a:gd name="connsiteX178" fmla="*/ 4927 w 9737"/>
              <a:gd name="connsiteY178" fmla="*/ 7545 h 10000"/>
              <a:gd name="connsiteX179" fmla="*/ 5119 w 9737"/>
              <a:gd name="connsiteY179" fmla="*/ 7092 h 10000"/>
              <a:gd name="connsiteX180" fmla="*/ 5055 w 9737"/>
              <a:gd name="connsiteY180" fmla="*/ 6735 h 10000"/>
              <a:gd name="connsiteX181" fmla="*/ 5182 w 9737"/>
              <a:gd name="connsiteY181" fmla="*/ 6914 h 10000"/>
              <a:gd name="connsiteX182" fmla="*/ 5310 w 9737"/>
              <a:gd name="connsiteY182" fmla="*/ 6200 h 10000"/>
              <a:gd name="connsiteX183" fmla="*/ 5299 w 9737"/>
              <a:gd name="connsiteY183" fmla="*/ 5597 h 10000"/>
              <a:gd name="connsiteX184" fmla="*/ 5406 w 9737"/>
              <a:gd name="connsiteY184" fmla="*/ 6077 h 10000"/>
              <a:gd name="connsiteX185" fmla="*/ 5481 w 9737"/>
              <a:gd name="connsiteY185" fmla="*/ 5995 h 10000"/>
              <a:gd name="connsiteX186" fmla="*/ 5544 w 9737"/>
              <a:gd name="connsiteY186" fmla="*/ 6365 h 10000"/>
              <a:gd name="connsiteX187" fmla="*/ 5608 w 9737"/>
              <a:gd name="connsiteY187" fmla="*/ 6488 h 10000"/>
              <a:gd name="connsiteX188" fmla="*/ 5704 w 9737"/>
              <a:gd name="connsiteY188" fmla="*/ 6461 h 10000"/>
              <a:gd name="connsiteX189" fmla="*/ 5725 w 9737"/>
              <a:gd name="connsiteY189" fmla="*/ 6667 h 10000"/>
              <a:gd name="connsiteX190" fmla="*/ 5938 w 9737"/>
              <a:gd name="connsiteY190" fmla="*/ 6941 h 10000"/>
              <a:gd name="connsiteX191" fmla="*/ 6013 w 9737"/>
              <a:gd name="connsiteY191" fmla="*/ 6790 h 10000"/>
              <a:gd name="connsiteX192" fmla="*/ 6129 w 9737"/>
              <a:gd name="connsiteY192" fmla="*/ 7188 h 10000"/>
              <a:gd name="connsiteX193" fmla="*/ 6311 w 9737"/>
              <a:gd name="connsiteY193" fmla="*/ 7394 h 10000"/>
              <a:gd name="connsiteX194" fmla="*/ 6470 w 9737"/>
              <a:gd name="connsiteY194" fmla="*/ 7997 h 10000"/>
              <a:gd name="connsiteX195" fmla="*/ 6598 w 9737"/>
              <a:gd name="connsiteY195" fmla="*/ 8244 h 10000"/>
              <a:gd name="connsiteX196" fmla="*/ 6576 w 9737"/>
              <a:gd name="connsiteY196" fmla="*/ 7668 h 10000"/>
              <a:gd name="connsiteX197" fmla="*/ 6470 w 9737"/>
              <a:gd name="connsiteY197" fmla="*/ 7270 h 10000"/>
              <a:gd name="connsiteX198" fmla="*/ 6534 w 9737"/>
              <a:gd name="connsiteY198" fmla="*/ 7243 h 10000"/>
              <a:gd name="connsiteX199" fmla="*/ 6439 w 9737"/>
              <a:gd name="connsiteY199" fmla="*/ 6900 h 10000"/>
              <a:gd name="connsiteX200" fmla="*/ 6364 w 9737"/>
              <a:gd name="connsiteY200" fmla="*/ 6790 h 10000"/>
              <a:gd name="connsiteX201" fmla="*/ 6481 w 9737"/>
              <a:gd name="connsiteY201" fmla="*/ 6790 h 10000"/>
              <a:gd name="connsiteX202" fmla="*/ 6470 w 9737"/>
              <a:gd name="connsiteY202" fmla="*/ 6488 h 10000"/>
              <a:gd name="connsiteX203" fmla="*/ 6375 w 9737"/>
              <a:gd name="connsiteY203" fmla="*/ 6296 h 10000"/>
              <a:gd name="connsiteX204" fmla="*/ 6460 w 9737"/>
              <a:gd name="connsiteY204" fmla="*/ 6351 h 10000"/>
              <a:gd name="connsiteX205" fmla="*/ 6470 w 9737"/>
              <a:gd name="connsiteY205" fmla="*/ 5885 h 10000"/>
              <a:gd name="connsiteX206" fmla="*/ 6342 w 9737"/>
              <a:gd name="connsiteY206" fmla="*/ 5665 h 10000"/>
              <a:gd name="connsiteX207" fmla="*/ 6460 w 9737"/>
              <a:gd name="connsiteY207" fmla="*/ 5679 h 10000"/>
              <a:gd name="connsiteX208" fmla="*/ 6449 w 9737"/>
              <a:gd name="connsiteY208" fmla="*/ 5446 h 10000"/>
              <a:gd name="connsiteX209" fmla="*/ 6311 w 9737"/>
              <a:gd name="connsiteY209" fmla="*/ 5199 h 10000"/>
              <a:gd name="connsiteX210" fmla="*/ 6311 w 9737"/>
              <a:gd name="connsiteY210" fmla="*/ 5117 h 10000"/>
              <a:gd name="connsiteX211" fmla="*/ 5895 w 9737"/>
              <a:gd name="connsiteY211" fmla="*/ 4444 h 10000"/>
              <a:gd name="connsiteX212" fmla="*/ 6183 w 9737"/>
              <a:gd name="connsiteY212" fmla="*/ 4774 h 10000"/>
              <a:gd name="connsiteX213" fmla="*/ 6524 w 9737"/>
              <a:gd name="connsiteY213" fmla="*/ 5007 h 10000"/>
              <a:gd name="connsiteX214" fmla="*/ 6534 w 9737"/>
              <a:gd name="connsiteY214" fmla="*/ 4911 h 10000"/>
              <a:gd name="connsiteX215" fmla="*/ 6747 w 9737"/>
              <a:gd name="connsiteY215" fmla="*/ 5075 h 10000"/>
              <a:gd name="connsiteX216" fmla="*/ 6906 w 9737"/>
              <a:gd name="connsiteY216" fmla="*/ 5089 h 10000"/>
              <a:gd name="connsiteX217" fmla="*/ 7161 w 9737"/>
              <a:gd name="connsiteY217" fmla="*/ 5226 h 10000"/>
              <a:gd name="connsiteX218" fmla="*/ 7428 w 9737"/>
              <a:gd name="connsiteY218" fmla="*/ 5405 h 10000"/>
              <a:gd name="connsiteX219" fmla="*/ 7268 w 9737"/>
              <a:gd name="connsiteY219" fmla="*/ 5117 h 10000"/>
              <a:gd name="connsiteX220" fmla="*/ 7098 w 9737"/>
              <a:gd name="connsiteY220" fmla="*/ 4966 h 10000"/>
              <a:gd name="connsiteX221" fmla="*/ 7045 w 9737"/>
              <a:gd name="connsiteY221" fmla="*/ 4815 h 10000"/>
              <a:gd name="connsiteX222" fmla="*/ 6917 w 9737"/>
              <a:gd name="connsiteY222" fmla="*/ 4664 h 10000"/>
              <a:gd name="connsiteX223" fmla="*/ 6917 w 9737"/>
              <a:gd name="connsiteY223" fmla="*/ 4499 h 10000"/>
              <a:gd name="connsiteX224" fmla="*/ 6778 w 9737"/>
              <a:gd name="connsiteY224" fmla="*/ 4376 h 10000"/>
              <a:gd name="connsiteX225" fmla="*/ 6758 w 9737"/>
              <a:gd name="connsiteY225" fmla="*/ 4266 h 10000"/>
              <a:gd name="connsiteX226" fmla="*/ 6566 w 9737"/>
              <a:gd name="connsiteY226" fmla="*/ 4129 h 10000"/>
              <a:gd name="connsiteX227" fmla="*/ 6470 w 9737"/>
              <a:gd name="connsiteY227" fmla="*/ 3923 h 10000"/>
              <a:gd name="connsiteX228" fmla="*/ 6151 w 9737"/>
              <a:gd name="connsiteY228" fmla="*/ 3772 h 10000"/>
              <a:gd name="connsiteX229" fmla="*/ 5959 w 9737"/>
              <a:gd name="connsiteY229" fmla="*/ 3727 h 10000"/>
              <a:gd name="connsiteX230" fmla="*/ 5821 w 9737"/>
              <a:gd name="connsiteY230" fmla="*/ 3649 h 10000"/>
              <a:gd name="connsiteX231" fmla="*/ 5640 w 9737"/>
              <a:gd name="connsiteY231" fmla="*/ 3525 h 10000"/>
              <a:gd name="connsiteX232" fmla="*/ 5523 w 9737"/>
              <a:gd name="connsiteY232" fmla="*/ 3388 h 10000"/>
              <a:gd name="connsiteX233" fmla="*/ 6023 w 9737"/>
              <a:gd name="connsiteY233" fmla="*/ 2867 h 10000"/>
              <a:gd name="connsiteX0" fmla="*/ 6186 w 10570"/>
              <a:gd name="connsiteY0" fmla="*/ 2867 h 10000"/>
              <a:gd name="connsiteX1" fmla="*/ 10000 w 10570"/>
              <a:gd name="connsiteY1" fmla="*/ 384 h 10000"/>
              <a:gd name="connsiteX2" fmla="*/ 9607 w 10570"/>
              <a:gd name="connsiteY2" fmla="*/ 576 h 10000"/>
              <a:gd name="connsiteX3" fmla="*/ 6164 w 10570"/>
              <a:gd name="connsiteY3" fmla="*/ 2730 h 10000"/>
              <a:gd name="connsiteX4" fmla="*/ 5617 w 10570"/>
              <a:gd name="connsiteY4" fmla="*/ 3224 h 10000"/>
              <a:gd name="connsiteX5" fmla="*/ 5552 w 10570"/>
              <a:gd name="connsiteY5" fmla="*/ 2785 h 10000"/>
              <a:gd name="connsiteX6" fmla="*/ 5672 w 10570"/>
              <a:gd name="connsiteY6" fmla="*/ 1975 h 10000"/>
              <a:gd name="connsiteX7" fmla="*/ 5606 w 10570"/>
              <a:gd name="connsiteY7" fmla="*/ 1962 h 10000"/>
              <a:gd name="connsiteX8" fmla="*/ 5629 w 10570"/>
              <a:gd name="connsiteY8" fmla="*/ 1811 h 10000"/>
              <a:gd name="connsiteX9" fmla="*/ 5595 w 10570"/>
              <a:gd name="connsiteY9" fmla="*/ 1701 h 10000"/>
              <a:gd name="connsiteX10" fmla="*/ 5498 w 10570"/>
              <a:gd name="connsiteY10" fmla="*/ 1811 h 10000"/>
              <a:gd name="connsiteX11" fmla="*/ 5552 w 10570"/>
              <a:gd name="connsiteY11" fmla="*/ 1495 h 10000"/>
              <a:gd name="connsiteX12" fmla="*/ 5421 w 10570"/>
              <a:gd name="connsiteY12" fmla="*/ 1180 h 10000"/>
              <a:gd name="connsiteX13" fmla="*/ 5333 w 10570"/>
              <a:gd name="connsiteY13" fmla="*/ 1056 h 10000"/>
              <a:gd name="connsiteX14" fmla="*/ 5279 w 10570"/>
              <a:gd name="connsiteY14" fmla="*/ 837 h 10000"/>
              <a:gd name="connsiteX15" fmla="*/ 5169 w 10570"/>
              <a:gd name="connsiteY15" fmla="*/ 398 h 10000"/>
              <a:gd name="connsiteX16" fmla="*/ 5104 w 10570"/>
              <a:gd name="connsiteY16" fmla="*/ 645 h 10000"/>
              <a:gd name="connsiteX17" fmla="*/ 5116 w 10570"/>
              <a:gd name="connsiteY17" fmla="*/ 850 h 10000"/>
              <a:gd name="connsiteX18" fmla="*/ 5050 w 10570"/>
              <a:gd name="connsiteY18" fmla="*/ 1001 h 10000"/>
              <a:gd name="connsiteX19" fmla="*/ 5028 w 10570"/>
              <a:gd name="connsiteY19" fmla="*/ 1180 h 10000"/>
              <a:gd name="connsiteX20" fmla="*/ 4973 w 10570"/>
              <a:gd name="connsiteY20" fmla="*/ 1344 h 10000"/>
              <a:gd name="connsiteX21" fmla="*/ 4951 w 10570"/>
              <a:gd name="connsiteY21" fmla="*/ 1550 h 10000"/>
              <a:gd name="connsiteX22" fmla="*/ 4885 w 10570"/>
              <a:gd name="connsiteY22" fmla="*/ 1756 h 10000"/>
              <a:gd name="connsiteX23" fmla="*/ 4994 w 10570"/>
              <a:gd name="connsiteY23" fmla="*/ 2195 h 10000"/>
              <a:gd name="connsiteX24" fmla="*/ 5050 w 10570"/>
              <a:gd name="connsiteY24" fmla="*/ 2428 h 10000"/>
              <a:gd name="connsiteX25" fmla="*/ 4875 w 10570"/>
              <a:gd name="connsiteY25" fmla="*/ 1948 h 10000"/>
              <a:gd name="connsiteX26" fmla="*/ 4732 w 10570"/>
              <a:gd name="connsiteY26" fmla="*/ 1536 h 10000"/>
              <a:gd name="connsiteX27" fmla="*/ 4656 w 10570"/>
              <a:gd name="connsiteY27" fmla="*/ 1468 h 10000"/>
              <a:gd name="connsiteX28" fmla="*/ 4470 w 10570"/>
              <a:gd name="connsiteY28" fmla="*/ 1289 h 10000"/>
              <a:gd name="connsiteX29" fmla="*/ 4448 w 10570"/>
              <a:gd name="connsiteY29" fmla="*/ 1399 h 10000"/>
              <a:gd name="connsiteX30" fmla="*/ 4262 w 10570"/>
              <a:gd name="connsiteY30" fmla="*/ 1180 h 10000"/>
              <a:gd name="connsiteX31" fmla="*/ 4120 w 10570"/>
              <a:gd name="connsiteY31" fmla="*/ 1001 h 10000"/>
              <a:gd name="connsiteX32" fmla="*/ 4010 w 10570"/>
              <a:gd name="connsiteY32" fmla="*/ 974 h 10000"/>
              <a:gd name="connsiteX33" fmla="*/ 3770 w 10570"/>
              <a:gd name="connsiteY33" fmla="*/ 892 h 10000"/>
              <a:gd name="connsiteX34" fmla="*/ 3826 w 10570"/>
              <a:gd name="connsiteY34" fmla="*/ 1043 h 10000"/>
              <a:gd name="connsiteX35" fmla="*/ 3673 w 10570"/>
              <a:gd name="connsiteY35" fmla="*/ 809 h 10000"/>
              <a:gd name="connsiteX36" fmla="*/ 3507 w 10570"/>
              <a:gd name="connsiteY36" fmla="*/ 741 h 10000"/>
              <a:gd name="connsiteX37" fmla="*/ 3497 w 10570"/>
              <a:gd name="connsiteY37" fmla="*/ 837 h 10000"/>
              <a:gd name="connsiteX38" fmla="*/ 3312 w 10570"/>
              <a:gd name="connsiteY38" fmla="*/ 508 h 10000"/>
              <a:gd name="connsiteX39" fmla="*/ 3268 w 10570"/>
              <a:gd name="connsiteY39" fmla="*/ 576 h 10000"/>
              <a:gd name="connsiteX40" fmla="*/ 3093 w 10570"/>
              <a:gd name="connsiteY40" fmla="*/ 274 h 10000"/>
              <a:gd name="connsiteX41" fmla="*/ 3072 w 10570"/>
              <a:gd name="connsiteY41" fmla="*/ 357 h 10000"/>
              <a:gd name="connsiteX42" fmla="*/ 2863 w 10570"/>
              <a:gd name="connsiteY42" fmla="*/ 146 h 10000"/>
              <a:gd name="connsiteX43" fmla="*/ 2513 w 10570"/>
              <a:gd name="connsiteY43" fmla="*/ 0 h 10000"/>
              <a:gd name="connsiteX44" fmla="*/ 2819 w 10570"/>
              <a:gd name="connsiteY44" fmla="*/ 370 h 10000"/>
              <a:gd name="connsiteX45" fmla="*/ 3060 w 10570"/>
              <a:gd name="connsiteY45" fmla="*/ 700 h 10000"/>
              <a:gd name="connsiteX46" fmla="*/ 3049 w 10570"/>
              <a:gd name="connsiteY46" fmla="*/ 809 h 10000"/>
              <a:gd name="connsiteX47" fmla="*/ 3301 w 10570"/>
              <a:gd name="connsiteY47" fmla="*/ 1139 h 10000"/>
              <a:gd name="connsiteX48" fmla="*/ 3246 w 10570"/>
              <a:gd name="connsiteY48" fmla="*/ 1221 h 10000"/>
              <a:gd name="connsiteX49" fmla="*/ 3410 w 10570"/>
              <a:gd name="connsiteY49" fmla="*/ 1660 h 10000"/>
              <a:gd name="connsiteX50" fmla="*/ 3486 w 10570"/>
              <a:gd name="connsiteY50" fmla="*/ 1715 h 10000"/>
              <a:gd name="connsiteX51" fmla="*/ 3378 w 10570"/>
              <a:gd name="connsiteY51" fmla="*/ 1742 h 10000"/>
              <a:gd name="connsiteX52" fmla="*/ 3541 w 10570"/>
              <a:gd name="connsiteY52" fmla="*/ 2112 h 10000"/>
              <a:gd name="connsiteX53" fmla="*/ 3607 w 10570"/>
              <a:gd name="connsiteY53" fmla="*/ 2318 h 10000"/>
              <a:gd name="connsiteX54" fmla="*/ 3770 w 10570"/>
              <a:gd name="connsiteY54" fmla="*/ 2497 h 10000"/>
              <a:gd name="connsiteX55" fmla="*/ 3923 w 10570"/>
              <a:gd name="connsiteY55" fmla="*/ 2689 h 10000"/>
              <a:gd name="connsiteX56" fmla="*/ 4055 w 10570"/>
              <a:gd name="connsiteY56" fmla="*/ 2716 h 10000"/>
              <a:gd name="connsiteX57" fmla="*/ 3694 w 10570"/>
              <a:gd name="connsiteY57" fmla="*/ 2538 h 10000"/>
              <a:gd name="connsiteX58" fmla="*/ 3465 w 10570"/>
              <a:gd name="connsiteY58" fmla="*/ 2483 h 10000"/>
              <a:gd name="connsiteX59" fmla="*/ 3291 w 10570"/>
              <a:gd name="connsiteY59" fmla="*/ 2414 h 10000"/>
              <a:gd name="connsiteX60" fmla="*/ 3125 w 10570"/>
              <a:gd name="connsiteY60" fmla="*/ 2414 h 10000"/>
              <a:gd name="connsiteX61" fmla="*/ 2885 w 10570"/>
              <a:gd name="connsiteY61" fmla="*/ 2401 h 10000"/>
              <a:gd name="connsiteX62" fmla="*/ 2766 w 10570"/>
              <a:gd name="connsiteY62" fmla="*/ 2401 h 10000"/>
              <a:gd name="connsiteX63" fmla="*/ 2809 w 10570"/>
              <a:gd name="connsiteY63" fmla="*/ 2565 h 10000"/>
              <a:gd name="connsiteX64" fmla="*/ 2579 w 10570"/>
              <a:gd name="connsiteY64" fmla="*/ 2442 h 10000"/>
              <a:gd name="connsiteX65" fmla="*/ 2371 w 10570"/>
              <a:gd name="connsiteY65" fmla="*/ 2469 h 10000"/>
              <a:gd name="connsiteX66" fmla="*/ 2022 w 10570"/>
              <a:gd name="connsiteY66" fmla="*/ 2593 h 10000"/>
              <a:gd name="connsiteX67" fmla="*/ 2098 w 10570"/>
              <a:gd name="connsiteY67" fmla="*/ 2743 h 10000"/>
              <a:gd name="connsiteX68" fmla="*/ 1967 w 10570"/>
              <a:gd name="connsiteY68" fmla="*/ 2716 h 10000"/>
              <a:gd name="connsiteX69" fmla="*/ 1814 w 10570"/>
              <a:gd name="connsiteY69" fmla="*/ 2730 h 10000"/>
              <a:gd name="connsiteX70" fmla="*/ 1662 w 10570"/>
              <a:gd name="connsiteY70" fmla="*/ 2689 h 10000"/>
              <a:gd name="connsiteX71" fmla="*/ 1672 w 10570"/>
              <a:gd name="connsiteY71" fmla="*/ 2853 h 10000"/>
              <a:gd name="connsiteX72" fmla="*/ 1497 w 10570"/>
              <a:gd name="connsiteY72" fmla="*/ 2785 h 10000"/>
              <a:gd name="connsiteX73" fmla="*/ 1344 w 10570"/>
              <a:gd name="connsiteY73" fmla="*/ 2826 h 10000"/>
              <a:gd name="connsiteX74" fmla="*/ 1400 w 10570"/>
              <a:gd name="connsiteY74" fmla="*/ 2922 h 10000"/>
              <a:gd name="connsiteX75" fmla="*/ 1203 w 10570"/>
              <a:gd name="connsiteY75" fmla="*/ 2853 h 10000"/>
              <a:gd name="connsiteX76" fmla="*/ 1005 w 10570"/>
              <a:gd name="connsiteY76" fmla="*/ 2867 h 10000"/>
              <a:gd name="connsiteX77" fmla="*/ 885 w 10570"/>
              <a:gd name="connsiteY77" fmla="*/ 2826 h 10000"/>
              <a:gd name="connsiteX78" fmla="*/ 656 w 10570"/>
              <a:gd name="connsiteY78" fmla="*/ 2826 h 10000"/>
              <a:gd name="connsiteX79" fmla="*/ 481 w 10570"/>
              <a:gd name="connsiteY79" fmla="*/ 2785 h 10000"/>
              <a:gd name="connsiteX80" fmla="*/ 306 w 10570"/>
              <a:gd name="connsiteY80" fmla="*/ 2812 h 10000"/>
              <a:gd name="connsiteX81" fmla="*/ 0 w 10570"/>
              <a:gd name="connsiteY81" fmla="*/ 2881 h 10000"/>
              <a:gd name="connsiteX82" fmla="*/ 240 w 10570"/>
              <a:gd name="connsiteY82" fmla="*/ 3032 h 10000"/>
              <a:gd name="connsiteX83" fmla="*/ 324 w 10570"/>
              <a:gd name="connsiteY83" fmla="*/ 3100 h 10000"/>
              <a:gd name="connsiteX84" fmla="*/ 579 w 10570"/>
              <a:gd name="connsiteY84" fmla="*/ 3128 h 10000"/>
              <a:gd name="connsiteX85" fmla="*/ 569 w 10570"/>
              <a:gd name="connsiteY85" fmla="*/ 3210 h 10000"/>
              <a:gd name="connsiteX86" fmla="*/ 951 w 10570"/>
              <a:gd name="connsiteY86" fmla="*/ 3210 h 10000"/>
              <a:gd name="connsiteX87" fmla="*/ 863 w 10570"/>
              <a:gd name="connsiteY87" fmla="*/ 3347 h 10000"/>
              <a:gd name="connsiteX88" fmla="*/ 1147 w 10570"/>
              <a:gd name="connsiteY88" fmla="*/ 3361 h 10000"/>
              <a:gd name="connsiteX89" fmla="*/ 1093 w 10570"/>
              <a:gd name="connsiteY89" fmla="*/ 3443 h 10000"/>
              <a:gd name="connsiteX90" fmla="*/ 1203 w 10570"/>
              <a:gd name="connsiteY90" fmla="*/ 3443 h 10000"/>
              <a:gd name="connsiteX91" fmla="*/ 1311 w 10570"/>
              <a:gd name="connsiteY91" fmla="*/ 3498 h 10000"/>
              <a:gd name="connsiteX92" fmla="*/ 1530 w 10570"/>
              <a:gd name="connsiteY92" fmla="*/ 3484 h 10000"/>
              <a:gd name="connsiteX93" fmla="*/ 1421 w 10570"/>
              <a:gd name="connsiteY93" fmla="*/ 3621 h 10000"/>
              <a:gd name="connsiteX94" fmla="*/ 1574 w 10570"/>
              <a:gd name="connsiteY94" fmla="*/ 3704 h 10000"/>
              <a:gd name="connsiteX95" fmla="*/ 1706 w 10570"/>
              <a:gd name="connsiteY95" fmla="*/ 3759 h 10000"/>
              <a:gd name="connsiteX96" fmla="*/ 2054 w 10570"/>
              <a:gd name="connsiteY96" fmla="*/ 3759 h 10000"/>
              <a:gd name="connsiteX97" fmla="*/ 1935 w 10570"/>
              <a:gd name="connsiteY97" fmla="*/ 3896 h 10000"/>
              <a:gd name="connsiteX98" fmla="*/ 2098 w 10570"/>
              <a:gd name="connsiteY98" fmla="*/ 4005 h 10000"/>
              <a:gd name="connsiteX99" fmla="*/ 2207 w 10570"/>
              <a:gd name="connsiteY99" fmla="*/ 4060 h 10000"/>
              <a:gd name="connsiteX100" fmla="*/ 2394 w 10570"/>
              <a:gd name="connsiteY100" fmla="*/ 4074 h 10000"/>
              <a:gd name="connsiteX101" fmla="*/ 2536 w 10570"/>
              <a:gd name="connsiteY101" fmla="*/ 4060 h 10000"/>
              <a:gd name="connsiteX102" fmla="*/ 2437 w 10570"/>
              <a:gd name="connsiteY102" fmla="*/ 4184 h 10000"/>
              <a:gd name="connsiteX103" fmla="*/ 2700 w 10570"/>
              <a:gd name="connsiteY103" fmla="*/ 4252 h 10000"/>
              <a:gd name="connsiteX104" fmla="*/ 2776 w 10570"/>
              <a:gd name="connsiteY104" fmla="*/ 4294 h 10000"/>
              <a:gd name="connsiteX105" fmla="*/ 3016 w 10570"/>
              <a:gd name="connsiteY105" fmla="*/ 4307 h 10000"/>
              <a:gd name="connsiteX106" fmla="*/ 2722 w 10570"/>
              <a:gd name="connsiteY106" fmla="*/ 4486 h 10000"/>
              <a:gd name="connsiteX107" fmla="*/ 2284 w 10570"/>
              <a:gd name="connsiteY107" fmla="*/ 4966 h 10000"/>
              <a:gd name="connsiteX108" fmla="*/ 2383 w 10570"/>
              <a:gd name="connsiteY108" fmla="*/ 5062 h 10000"/>
              <a:gd name="connsiteX109" fmla="*/ 2117 w 10570"/>
              <a:gd name="connsiteY109" fmla="*/ 5167 h 10000"/>
              <a:gd name="connsiteX110" fmla="*/ 1770 w 10570"/>
              <a:gd name="connsiteY110" fmla="*/ 5542 h 10000"/>
              <a:gd name="connsiteX111" fmla="*/ 2000 w 10570"/>
              <a:gd name="connsiteY111" fmla="*/ 5706 h 10000"/>
              <a:gd name="connsiteX112" fmla="*/ 1618 w 10570"/>
              <a:gd name="connsiteY112" fmla="*/ 5898 h 10000"/>
              <a:gd name="connsiteX113" fmla="*/ 1366 w 10570"/>
              <a:gd name="connsiteY113" fmla="*/ 6241 h 10000"/>
              <a:gd name="connsiteX114" fmla="*/ 1553 w 10570"/>
              <a:gd name="connsiteY114" fmla="*/ 6324 h 10000"/>
              <a:gd name="connsiteX115" fmla="*/ 1126 w 10570"/>
              <a:gd name="connsiteY115" fmla="*/ 6612 h 10000"/>
              <a:gd name="connsiteX116" fmla="*/ 1203 w 10570"/>
              <a:gd name="connsiteY116" fmla="*/ 6653 h 10000"/>
              <a:gd name="connsiteX117" fmla="*/ 928 w 10570"/>
              <a:gd name="connsiteY117" fmla="*/ 6831 h 10000"/>
              <a:gd name="connsiteX118" fmla="*/ 710 w 10570"/>
              <a:gd name="connsiteY118" fmla="*/ 6996 h 10000"/>
              <a:gd name="connsiteX119" fmla="*/ 787 w 10570"/>
              <a:gd name="connsiteY119" fmla="*/ 7023 h 10000"/>
              <a:gd name="connsiteX120" fmla="*/ 459 w 10570"/>
              <a:gd name="connsiteY120" fmla="*/ 7298 h 10000"/>
              <a:gd name="connsiteX121" fmla="*/ 229 w 10570"/>
              <a:gd name="connsiteY121" fmla="*/ 7723 h 10000"/>
              <a:gd name="connsiteX122" fmla="*/ 612 w 10570"/>
              <a:gd name="connsiteY122" fmla="*/ 7586 h 10000"/>
              <a:gd name="connsiteX123" fmla="*/ 831 w 10570"/>
              <a:gd name="connsiteY123" fmla="*/ 7407 h 10000"/>
              <a:gd name="connsiteX124" fmla="*/ 841 w 10570"/>
              <a:gd name="connsiteY124" fmla="*/ 7503 h 10000"/>
              <a:gd name="connsiteX125" fmla="*/ 994 w 10570"/>
              <a:gd name="connsiteY125" fmla="*/ 7339 h 10000"/>
              <a:gd name="connsiteX126" fmla="*/ 1016 w 10570"/>
              <a:gd name="connsiteY126" fmla="*/ 7421 h 10000"/>
              <a:gd name="connsiteX127" fmla="*/ 1224 w 10570"/>
              <a:gd name="connsiteY127" fmla="*/ 7119 h 10000"/>
              <a:gd name="connsiteX128" fmla="*/ 1213 w 10570"/>
              <a:gd name="connsiteY128" fmla="*/ 7311 h 10000"/>
              <a:gd name="connsiteX129" fmla="*/ 1443 w 10570"/>
              <a:gd name="connsiteY129" fmla="*/ 7174 h 10000"/>
              <a:gd name="connsiteX130" fmla="*/ 1443 w 10570"/>
              <a:gd name="connsiteY130" fmla="*/ 7257 h 10000"/>
              <a:gd name="connsiteX131" fmla="*/ 1782 w 10570"/>
              <a:gd name="connsiteY131" fmla="*/ 6872 h 10000"/>
              <a:gd name="connsiteX132" fmla="*/ 1738 w 10570"/>
              <a:gd name="connsiteY132" fmla="*/ 7160 h 10000"/>
              <a:gd name="connsiteX133" fmla="*/ 2088 w 10570"/>
              <a:gd name="connsiteY133" fmla="*/ 7010 h 10000"/>
              <a:gd name="connsiteX134" fmla="*/ 2284 w 10570"/>
              <a:gd name="connsiteY134" fmla="*/ 6722 h 10000"/>
              <a:gd name="connsiteX135" fmla="*/ 2317 w 10570"/>
              <a:gd name="connsiteY135" fmla="*/ 7010 h 10000"/>
              <a:gd name="connsiteX136" fmla="*/ 2710 w 10570"/>
              <a:gd name="connsiteY136" fmla="*/ 6776 h 10000"/>
              <a:gd name="connsiteX137" fmla="*/ 2875 w 10570"/>
              <a:gd name="connsiteY137" fmla="*/ 6543 h 10000"/>
              <a:gd name="connsiteX138" fmla="*/ 2906 w 10570"/>
              <a:gd name="connsiteY138" fmla="*/ 6818 h 10000"/>
              <a:gd name="connsiteX139" fmla="*/ 3355 w 10570"/>
              <a:gd name="connsiteY139" fmla="*/ 6475 h 10000"/>
              <a:gd name="connsiteX140" fmla="*/ 3475 w 10570"/>
              <a:gd name="connsiteY140" fmla="*/ 6145 h 10000"/>
              <a:gd name="connsiteX141" fmla="*/ 3537 w 10570"/>
              <a:gd name="connsiteY141" fmla="*/ 6379 h 10000"/>
              <a:gd name="connsiteX142" fmla="*/ 3826 w 10570"/>
              <a:gd name="connsiteY142" fmla="*/ 6063 h 10000"/>
              <a:gd name="connsiteX143" fmla="*/ 4000 w 10570"/>
              <a:gd name="connsiteY143" fmla="*/ 5734 h 10000"/>
              <a:gd name="connsiteX144" fmla="*/ 4459 w 10570"/>
              <a:gd name="connsiteY144" fmla="*/ 4993 h 10000"/>
              <a:gd name="connsiteX145" fmla="*/ 3989 w 10570"/>
              <a:gd name="connsiteY145" fmla="*/ 5871 h 10000"/>
              <a:gd name="connsiteX146" fmla="*/ 4000 w 10570"/>
              <a:gd name="connsiteY146" fmla="*/ 6077 h 10000"/>
              <a:gd name="connsiteX147" fmla="*/ 3891 w 10570"/>
              <a:gd name="connsiteY147" fmla="*/ 6420 h 10000"/>
              <a:gd name="connsiteX148" fmla="*/ 3826 w 10570"/>
              <a:gd name="connsiteY148" fmla="*/ 6927 h 10000"/>
              <a:gd name="connsiteX149" fmla="*/ 3902 w 10570"/>
              <a:gd name="connsiteY149" fmla="*/ 6845 h 10000"/>
              <a:gd name="connsiteX150" fmla="*/ 3814 w 10570"/>
              <a:gd name="connsiteY150" fmla="*/ 7147 h 10000"/>
              <a:gd name="connsiteX151" fmla="*/ 3814 w 10570"/>
              <a:gd name="connsiteY151" fmla="*/ 7476 h 10000"/>
              <a:gd name="connsiteX152" fmla="*/ 3956 w 10570"/>
              <a:gd name="connsiteY152" fmla="*/ 7394 h 10000"/>
              <a:gd name="connsiteX153" fmla="*/ 3869 w 10570"/>
              <a:gd name="connsiteY153" fmla="*/ 7819 h 10000"/>
              <a:gd name="connsiteX154" fmla="*/ 3902 w 10570"/>
              <a:gd name="connsiteY154" fmla="*/ 8272 h 10000"/>
              <a:gd name="connsiteX155" fmla="*/ 4032 w 10570"/>
              <a:gd name="connsiteY155" fmla="*/ 8134 h 10000"/>
              <a:gd name="connsiteX156" fmla="*/ 3857 w 10570"/>
              <a:gd name="connsiteY156" fmla="*/ 8711 h 10000"/>
              <a:gd name="connsiteX157" fmla="*/ 3979 w 10570"/>
              <a:gd name="connsiteY157" fmla="*/ 8711 h 10000"/>
              <a:gd name="connsiteX158" fmla="*/ 3826 w 10570"/>
              <a:gd name="connsiteY158" fmla="*/ 8985 h 10000"/>
              <a:gd name="connsiteX159" fmla="*/ 3945 w 10570"/>
              <a:gd name="connsiteY159" fmla="*/ 8999 h 10000"/>
              <a:gd name="connsiteX160" fmla="*/ 3789 w 10570"/>
              <a:gd name="connsiteY160" fmla="*/ 9259 h 10000"/>
              <a:gd name="connsiteX161" fmla="*/ 3810 w 10570"/>
              <a:gd name="connsiteY161" fmla="*/ 9438 h 10000"/>
              <a:gd name="connsiteX162" fmla="*/ 3716 w 10570"/>
              <a:gd name="connsiteY162" fmla="*/ 9753 h 10000"/>
              <a:gd name="connsiteX163" fmla="*/ 3803 w 10570"/>
              <a:gd name="connsiteY163" fmla="*/ 10000 h 10000"/>
              <a:gd name="connsiteX164" fmla="*/ 4044 w 10570"/>
              <a:gd name="connsiteY164" fmla="*/ 9547 h 10000"/>
              <a:gd name="connsiteX165" fmla="*/ 4044 w 10570"/>
              <a:gd name="connsiteY165" fmla="*/ 9342 h 10000"/>
              <a:gd name="connsiteX166" fmla="*/ 4098 w 10570"/>
              <a:gd name="connsiteY166" fmla="*/ 9451 h 10000"/>
              <a:gd name="connsiteX167" fmla="*/ 4219 w 10570"/>
              <a:gd name="connsiteY167" fmla="*/ 8861 h 10000"/>
              <a:gd name="connsiteX168" fmla="*/ 4292 w 10570"/>
              <a:gd name="connsiteY168" fmla="*/ 8999 h 10000"/>
              <a:gd name="connsiteX169" fmla="*/ 4389 w 10570"/>
              <a:gd name="connsiteY169" fmla="*/ 8404 h 10000"/>
              <a:gd name="connsiteX170" fmla="*/ 4466 w 10570"/>
              <a:gd name="connsiteY170" fmla="*/ 8555 h 10000"/>
              <a:gd name="connsiteX171" fmla="*/ 4634 w 10570"/>
              <a:gd name="connsiteY171" fmla="*/ 8176 h 10000"/>
              <a:gd name="connsiteX172" fmla="*/ 4634 w 10570"/>
              <a:gd name="connsiteY172" fmla="*/ 7929 h 10000"/>
              <a:gd name="connsiteX173" fmla="*/ 4707 w 10570"/>
              <a:gd name="connsiteY173" fmla="*/ 8034 h 10000"/>
              <a:gd name="connsiteX174" fmla="*/ 4740 w 10570"/>
              <a:gd name="connsiteY174" fmla="*/ 8176 h 10000"/>
              <a:gd name="connsiteX175" fmla="*/ 4948 w 10570"/>
              <a:gd name="connsiteY175" fmla="*/ 7805 h 10000"/>
              <a:gd name="connsiteX176" fmla="*/ 4951 w 10570"/>
              <a:gd name="connsiteY176" fmla="*/ 7421 h 10000"/>
              <a:gd name="connsiteX177" fmla="*/ 5060 w 10570"/>
              <a:gd name="connsiteY177" fmla="*/ 7545 h 10000"/>
              <a:gd name="connsiteX178" fmla="*/ 5257 w 10570"/>
              <a:gd name="connsiteY178" fmla="*/ 7092 h 10000"/>
              <a:gd name="connsiteX179" fmla="*/ 5192 w 10570"/>
              <a:gd name="connsiteY179" fmla="*/ 6735 h 10000"/>
              <a:gd name="connsiteX180" fmla="*/ 5322 w 10570"/>
              <a:gd name="connsiteY180" fmla="*/ 6914 h 10000"/>
              <a:gd name="connsiteX181" fmla="*/ 5453 w 10570"/>
              <a:gd name="connsiteY181" fmla="*/ 6200 h 10000"/>
              <a:gd name="connsiteX182" fmla="*/ 5442 w 10570"/>
              <a:gd name="connsiteY182" fmla="*/ 5597 h 10000"/>
              <a:gd name="connsiteX183" fmla="*/ 5552 w 10570"/>
              <a:gd name="connsiteY183" fmla="*/ 6077 h 10000"/>
              <a:gd name="connsiteX184" fmla="*/ 5629 w 10570"/>
              <a:gd name="connsiteY184" fmla="*/ 5995 h 10000"/>
              <a:gd name="connsiteX185" fmla="*/ 5694 w 10570"/>
              <a:gd name="connsiteY185" fmla="*/ 6365 h 10000"/>
              <a:gd name="connsiteX186" fmla="*/ 5759 w 10570"/>
              <a:gd name="connsiteY186" fmla="*/ 6488 h 10000"/>
              <a:gd name="connsiteX187" fmla="*/ 5858 w 10570"/>
              <a:gd name="connsiteY187" fmla="*/ 6461 h 10000"/>
              <a:gd name="connsiteX188" fmla="*/ 5880 w 10570"/>
              <a:gd name="connsiteY188" fmla="*/ 6667 h 10000"/>
              <a:gd name="connsiteX189" fmla="*/ 6098 w 10570"/>
              <a:gd name="connsiteY189" fmla="*/ 6941 h 10000"/>
              <a:gd name="connsiteX190" fmla="*/ 6175 w 10570"/>
              <a:gd name="connsiteY190" fmla="*/ 6790 h 10000"/>
              <a:gd name="connsiteX191" fmla="*/ 6295 w 10570"/>
              <a:gd name="connsiteY191" fmla="*/ 7188 h 10000"/>
              <a:gd name="connsiteX192" fmla="*/ 6481 w 10570"/>
              <a:gd name="connsiteY192" fmla="*/ 7394 h 10000"/>
              <a:gd name="connsiteX193" fmla="*/ 6645 w 10570"/>
              <a:gd name="connsiteY193" fmla="*/ 7997 h 10000"/>
              <a:gd name="connsiteX194" fmla="*/ 6776 w 10570"/>
              <a:gd name="connsiteY194" fmla="*/ 8244 h 10000"/>
              <a:gd name="connsiteX195" fmla="*/ 6754 w 10570"/>
              <a:gd name="connsiteY195" fmla="*/ 7668 h 10000"/>
              <a:gd name="connsiteX196" fmla="*/ 6645 w 10570"/>
              <a:gd name="connsiteY196" fmla="*/ 7270 h 10000"/>
              <a:gd name="connsiteX197" fmla="*/ 6710 w 10570"/>
              <a:gd name="connsiteY197" fmla="*/ 7243 h 10000"/>
              <a:gd name="connsiteX198" fmla="*/ 6613 w 10570"/>
              <a:gd name="connsiteY198" fmla="*/ 6900 h 10000"/>
              <a:gd name="connsiteX199" fmla="*/ 6536 w 10570"/>
              <a:gd name="connsiteY199" fmla="*/ 6790 h 10000"/>
              <a:gd name="connsiteX200" fmla="*/ 6656 w 10570"/>
              <a:gd name="connsiteY200" fmla="*/ 6790 h 10000"/>
              <a:gd name="connsiteX201" fmla="*/ 6645 w 10570"/>
              <a:gd name="connsiteY201" fmla="*/ 6488 h 10000"/>
              <a:gd name="connsiteX202" fmla="*/ 6547 w 10570"/>
              <a:gd name="connsiteY202" fmla="*/ 6296 h 10000"/>
              <a:gd name="connsiteX203" fmla="*/ 6634 w 10570"/>
              <a:gd name="connsiteY203" fmla="*/ 6351 h 10000"/>
              <a:gd name="connsiteX204" fmla="*/ 6645 w 10570"/>
              <a:gd name="connsiteY204" fmla="*/ 5885 h 10000"/>
              <a:gd name="connsiteX205" fmla="*/ 6513 w 10570"/>
              <a:gd name="connsiteY205" fmla="*/ 5665 h 10000"/>
              <a:gd name="connsiteX206" fmla="*/ 6634 w 10570"/>
              <a:gd name="connsiteY206" fmla="*/ 5679 h 10000"/>
              <a:gd name="connsiteX207" fmla="*/ 6623 w 10570"/>
              <a:gd name="connsiteY207" fmla="*/ 5446 h 10000"/>
              <a:gd name="connsiteX208" fmla="*/ 6481 w 10570"/>
              <a:gd name="connsiteY208" fmla="*/ 5199 h 10000"/>
              <a:gd name="connsiteX209" fmla="*/ 6481 w 10570"/>
              <a:gd name="connsiteY209" fmla="*/ 5117 h 10000"/>
              <a:gd name="connsiteX210" fmla="*/ 6054 w 10570"/>
              <a:gd name="connsiteY210" fmla="*/ 4444 h 10000"/>
              <a:gd name="connsiteX211" fmla="*/ 6350 w 10570"/>
              <a:gd name="connsiteY211" fmla="*/ 4774 h 10000"/>
              <a:gd name="connsiteX212" fmla="*/ 6700 w 10570"/>
              <a:gd name="connsiteY212" fmla="*/ 5007 h 10000"/>
              <a:gd name="connsiteX213" fmla="*/ 6710 w 10570"/>
              <a:gd name="connsiteY213" fmla="*/ 4911 h 10000"/>
              <a:gd name="connsiteX214" fmla="*/ 6929 w 10570"/>
              <a:gd name="connsiteY214" fmla="*/ 5075 h 10000"/>
              <a:gd name="connsiteX215" fmla="*/ 7093 w 10570"/>
              <a:gd name="connsiteY215" fmla="*/ 5089 h 10000"/>
              <a:gd name="connsiteX216" fmla="*/ 7354 w 10570"/>
              <a:gd name="connsiteY216" fmla="*/ 5226 h 10000"/>
              <a:gd name="connsiteX217" fmla="*/ 7629 w 10570"/>
              <a:gd name="connsiteY217" fmla="*/ 5405 h 10000"/>
              <a:gd name="connsiteX218" fmla="*/ 7464 w 10570"/>
              <a:gd name="connsiteY218" fmla="*/ 5117 h 10000"/>
              <a:gd name="connsiteX219" fmla="*/ 7290 w 10570"/>
              <a:gd name="connsiteY219" fmla="*/ 4966 h 10000"/>
              <a:gd name="connsiteX220" fmla="*/ 7235 w 10570"/>
              <a:gd name="connsiteY220" fmla="*/ 4815 h 10000"/>
              <a:gd name="connsiteX221" fmla="*/ 7104 w 10570"/>
              <a:gd name="connsiteY221" fmla="*/ 4664 h 10000"/>
              <a:gd name="connsiteX222" fmla="*/ 7104 w 10570"/>
              <a:gd name="connsiteY222" fmla="*/ 4499 h 10000"/>
              <a:gd name="connsiteX223" fmla="*/ 6961 w 10570"/>
              <a:gd name="connsiteY223" fmla="*/ 4376 h 10000"/>
              <a:gd name="connsiteX224" fmla="*/ 6941 w 10570"/>
              <a:gd name="connsiteY224" fmla="*/ 4266 h 10000"/>
              <a:gd name="connsiteX225" fmla="*/ 6743 w 10570"/>
              <a:gd name="connsiteY225" fmla="*/ 4129 h 10000"/>
              <a:gd name="connsiteX226" fmla="*/ 6645 w 10570"/>
              <a:gd name="connsiteY226" fmla="*/ 3923 h 10000"/>
              <a:gd name="connsiteX227" fmla="*/ 6317 w 10570"/>
              <a:gd name="connsiteY227" fmla="*/ 3772 h 10000"/>
              <a:gd name="connsiteX228" fmla="*/ 6120 w 10570"/>
              <a:gd name="connsiteY228" fmla="*/ 3727 h 10000"/>
              <a:gd name="connsiteX229" fmla="*/ 5978 w 10570"/>
              <a:gd name="connsiteY229" fmla="*/ 3649 h 10000"/>
              <a:gd name="connsiteX230" fmla="*/ 5792 w 10570"/>
              <a:gd name="connsiteY230" fmla="*/ 3525 h 10000"/>
              <a:gd name="connsiteX231" fmla="*/ 5672 w 10570"/>
              <a:gd name="connsiteY231" fmla="*/ 3388 h 10000"/>
              <a:gd name="connsiteX232" fmla="*/ 6186 w 10570"/>
              <a:gd name="connsiteY232" fmla="*/ 2867 h 10000"/>
              <a:gd name="connsiteX0" fmla="*/ 6186 w 10000"/>
              <a:gd name="connsiteY0" fmla="*/ 2867 h 10000"/>
              <a:gd name="connsiteX1" fmla="*/ 10000 w 10000"/>
              <a:gd name="connsiteY1" fmla="*/ 384 h 10000"/>
              <a:gd name="connsiteX2" fmla="*/ 6164 w 10000"/>
              <a:gd name="connsiteY2" fmla="*/ 2730 h 10000"/>
              <a:gd name="connsiteX3" fmla="*/ 5617 w 10000"/>
              <a:gd name="connsiteY3" fmla="*/ 3224 h 10000"/>
              <a:gd name="connsiteX4" fmla="*/ 5552 w 10000"/>
              <a:gd name="connsiteY4" fmla="*/ 2785 h 10000"/>
              <a:gd name="connsiteX5" fmla="*/ 5672 w 10000"/>
              <a:gd name="connsiteY5" fmla="*/ 1975 h 10000"/>
              <a:gd name="connsiteX6" fmla="*/ 5606 w 10000"/>
              <a:gd name="connsiteY6" fmla="*/ 1962 h 10000"/>
              <a:gd name="connsiteX7" fmla="*/ 5629 w 10000"/>
              <a:gd name="connsiteY7" fmla="*/ 1811 h 10000"/>
              <a:gd name="connsiteX8" fmla="*/ 5595 w 10000"/>
              <a:gd name="connsiteY8" fmla="*/ 1701 h 10000"/>
              <a:gd name="connsiteX9" fmla="*/ 5498 w 10000"/>
              <a:gd name="connsiteY9" fmla="*/ 1811 h 10000"/>
              <a:gd name="connsiteX10" fmla="*/ 5552 w 10000"/>
              <a:gd name="connsiteY10" fmla="*/ 1495 h 10000"/>
              <a:gd name="connsiteX11" fmla="*/ 5421 w 10000"/>
              <a:gd name="connsiteY11" fmla="*/ 1180 h 10000"/>
              <a:gd name="connsiteX12" fmla="*/ 5333 w 10000"/>
              <a:gd name="connsiteY12" fmla="*/ 1056 h 10000"/>
              <a:gd name="connsiteX13" fmla="*/ 5279 w 10000"/>
              <a:gd name="connsiteY13" fmla="*/ 837 h 10000"/>
              <a:gd name="connsiteX14" fmla="*/ 5169 w 10000"/>
              <a:gd name="connsiteY14" fmla="*/ 398 h 10000"/>
              <a:gd name="connsiteX15" fmla="*/ 5104 w 10000"/>
              <a:gd name="connsiteY15" fmla="*/ 645 h 10000"/>
              <a:gd name="connsiteX16" fmla="*/ 5116 w 10000"/>
              <a:gd name="connsiteY16" fmla="*/ 850 h 10000"/>
              <a:gd name="connsiteX17" fmla="*/ 5050 w 10000"/>
              <a:gd name="connsiteY17" fmla="*/ 1001 h 10000"/>
              <a:gd name="connsiteX18" fmla="*/ 5028 w 10000"/>
              <a:gd name="connsiteY18" fmla="*/ 1180 h 10000"/>
              <a:gd name="connsiteX19" fmla="*/ 4973 w 10000"/>
              <a:gd name="connsiteY19" fmla="*/ 1344 h 10000"/>
              <a:gd name="connsiteX20" fmla="*/ 4951 w 10000"/>
              <a:gd name="connsiteY20" fmla="*/ 1550 h 10000"/>
              <a:gd name="connsiteX21" fmla="*/ 4885 w 10000"/>
              <a:gd name="connsiteY21" fmla="*/ 1756 h 10000"/>
              <a:gd name="connsiteX22" fmla="*/ 4994 w 10000"/>
              <a:gd name="connsiteY22" fmla="*/ 2195 h 10000"/>
              <a:gd name="connsiteX23" fmla="*/ 5050 w 10000"/>
              <a:gd name="connsiteY23" fmla="*/ 2428 h 10000"/>
              <a:gd name="connsiteX24" fmla="*/ 4875 w 10000"/>
              <a:gd name="connsiteY24" fmla="*/ 1948 h 10000"/>
              <a:gd name="connsiteX25" fmla="*/ 4732 w 10000"/>
              <a:gd name="connsiteY25" fmla="*/ 1536 h 10000"/>
              <a:gd name="connsiteX26" fmla="*/ 4656 w 10000"/>
              <a:gd name="connsiteY26" fmla="*/ 1468 h 10000"/>
              <a:gd name="connsiteX27" fmla="*/ 4470 w 10000"/>
              <a:gd name="connsiteY27" fmla="*/ 1289 h 10000"/>
              <a:gd name="connsiteX28" fmla="*/ 4448 w 10000"/>
              <a:gd name="connsiteY28" fmla="*/ 1399 h 10000"/>
              <a:gd name="connsiteX29" fmla="*/ 4262 w 10000"/>
              <a:gd name="connsiteY29" fmla="*/ 1180 h 10000"/>
              <a:gd name="connsiteX30" fmla="*/ 4120 w 10000"/>
              <a:gd name="connsiteY30" fmla="*/ 1001 h 10000"/>
              <a:gd name="connsiteX31" fmla="*/ 4010 w 10000"/>
              <a:gd name="connsiteY31" fmla="*/ 974 h 10000"/>
              <a:gd name="connsiteX32" fmla="*/ 3770 w 10000"/>
              <a:gd name="connsiteY32" fmla="*/ 892 h 10000"/>
              <a:gd name="connsiteX33" fmla="*/ 3826 w 10000"/>
              <a:gd name="connsiteY33" fmla="*/ 1043 h 10000"/>
              <a:gd name="connsiteX34" fmla="*/ 3673 w 10000"/>
              <a:gd name="connsiteY34" fmla="*/ 809 h 10000"/>
              <a:gd name="connsiteX35" fmla="*/ 3507 w 10000"/>
              <a:gd name="connsiteY35" fmla="*/ 741 h 10000"/>
              <a:gd name="connsiteX36" fmla="*/ 3497 w 10000"/>
              <a:gd name="connsiteY36" fmla="*/ 837 h 10000"/>
              <a:gd name="connsiteX37" fmla="*/ 3312 w 10000"/>
              <a:gd name="connsiteY37" fmla="*/ 508 h 10000"/>
              <a:gd name="connsiteX38" fmla="*/ 3268 w 10000"/>
              <a:gd name="connsiteY38" fmla="*/ 576 h 10000"/>
              <a:gd name="connsiteX39" fmla="*/ 3093 w 10000"/>
              <a:gd name="connsiteY39" fmla="*/ 274 h 10000"/>
              <a:gd name="connsiteX40" fmla="*/ 3072 w 10000"/>
              <a:gd name="connsiteY40" fmla="*/ 357 h 10000"/>
              <a:gd name="connsiteX41" fmla="*/ 2863 w 10000"/>
              <a:gd name="connsiteY41" fmla="*/ 146 h 10000"/>
              <a:gd name="connsiteX42" fmla="*/ 2513 w 10000"/>
              <a:gd name="connsiteY42" fmla="*/ 0 h 10000"/>
              <a:gd name="connsiteX43" fmla="*/ 2819 w 10000"/>
              <a:gd name="connsiteY43" fmla="*/ 370 h 10000"/>
              <a:gd name="connsiteX44" fmla="*/ 3060 w 10000"/>
              <a:gd name="connsiteY44" fmla="*/ 700 h 10000"/>
              <a:gd name="connsiteX45" fmla="*/ 3049 w 10000"/>
              <a:gd name="connsiteY45" fmla="*/ 809 h 10000"/>
              <a:gd name="connsiteX46" fmla="*/ 3301 w 10000"/>
              <a:gd name="connsiteY46" fmla="*/ 1139 h 10000"/>
              <a:gd name="connsiteX47" fmla="*/ 3246 w 10000"/>
              <a:gd name="connsiteY47" fmla="*/ 1221 h 10000"/>
              <a:gd name="connsiteX48" fmla="*/ 3410 w 10000"/>
              <a:gd name="connsiteY48" fmla="*/ 1660 h 10000"/>
              <a:gd name="connsiteX49" fmla="*/ 3486 w 10000"/>
              <a:gd name="connsiteY49" fmla="*/ 1715 h 10000"/>
              <a:gd name="connsiteX50" fmla="*/ 3378 w 10000"/>
              <a:gd name="connsiteY50" fmla="*/ 1742 h 10000"/>
              <a:gd name="connsiteX51" fmla="*/ 3541 w 10000"/>
              <a:gd name="connsiteY51" fmla="*/ 2112 h 10000"/>
              <a:gd name="connsiteX52" fmla="*/ 3607 w 10000"/>
              <a:gd name="connsiteY52" fmla="*/ 2318 h 10000"/>
              <a:gd name="connsiteX53" fmla="*/ 3770 w 10000"/>
              <a:gd name="connsiteY53" fmla="*/ 2497 h 10000"/>
              <a:gd name="connsiteX54" fmla="*/ 3923 w 10000"/>
              <a:gd name="connsiteY54" fmla="*/ 2689 h 10000"/>
              <a:gd name="connsiteX55" fmla="*/ 4055 w 10000"/>
              <a:gd name="connsiteY55" fmla="*/ 2716 h 10000"/>
              <a:gd name="connsiteX56" fmla="*/ 3694 w 10000"/>
              <a:gd name="connsiteY56" fmla="*/ 2538 h 10000"/>
              <a:gd name="connsiteX57" fmla="*/ 3465 w 10000"/>
              <a:gd name="connsiteY57" fmla="*/ 2483 h 10000"/>
              <a:gd name="connsiteX58" fmla="*/ 3291 w 10000"/>
              <a:gd name="connsiteY58" fmla="*/ 2414 h 10000"/>
              <a:gd name="connsiteX59" fmla="*/ 3125 w 10000"/>
              <a:gd name="connsiteY59" fmla="*/ 2414 h 10000"/>
              <a:gd name="connsiteX60" fmla="*/ 2885 w 10000"/>
              <a:gd name="connsiteY60" fmla="*/ 2401 h 10000"/>
              <a:gd name="connsiteX61" fmla="*/ 2766 w 10000"/>
              <a:gd name="connsiteY61" fmla="*/ 2401 h 10000"/>
              <a:gd name="connsiteX62" fmla="*/ 2809 w 10000"/>
              <a:gd name="connsiteY62" fmla="*/ 2565 h 10000"/>
              <a:gd name="connsiteX63" fmla="*/ 2579 w 10000"/>
              <a:gd name="connsiteY63" fmla="*/ 2442 h 10000"/>
              <a:gd name="connsiteX64" fmla="*/ 2371 w 10000"/>
              <a:gd name="connsiteY64" fmla="*/ 2469 h 10000"/>
              <a:gd name="connsiteX65" fmla="*/ 2022 w 10000"/>
              <a:gd name="connsiteY65" fmla="*/ 2593 h 10000"/>
              <a:gd name="connsiteX66" fmla="*/ 2098 w 10000"/>
              <a:gd name="connsiteY66" fmla="*/ 2743 h 10000"/>
              <a:gd name="connsiteX67" fmla="*/ 1967 w 10000"/>
              <a:gd name="connsiteY67" fmla="*/ 2716 h 10000"/>
              <a:gd name="connsiteX68" fmla="*/ 1814 w 10000"/>
              <a:gd name="connsiteY68" fmla="*/ 2730 h 10000"/>
              <a:gd name="connsiteX69" fmla="*/ 1662 w 10000"/>
              <a:gd name="connsiteY69" fmla="*/ 2689 h 10000"/>
              <a:gd name="connsiteX70" fmla="*/ 1672 w 10000"/>
              <a:gd name="connsiteY70" fmla="*/ 2853 h 10000"/>
              <a:gd name="connsiteX71" fmla="*/ 1497 w 10000"/>
              <a:gd name="connsiteY71" fmla="*/ 2785 h 10000"/>
              <a:gd name="connsiteX72" fmla="*/ 1344 w 10000"/>
              <a:gd name="connsiteY72" fmla="*/ 2826 h 10000"/>
              <a:gd name="connsiteX73" fmla="*/ 1400 w 10000"/>
              <a:gd name="connsiteY73" fmla="*/ 2922 h 10000"/>
              <a:gd name="connsiteX74" fmla="*/ 1203 w 10000"/>
              <a:gd name="connsiteY74" fmla="*/ 2853 h 10000"/>
              <a:gd name="connsiteX75" fmla="*/ 1005 w 10000"/>
              <a:gd name="connsiteY75" fmla="*/ 2867 h 10000"/>
              <a:gd name="connsiteX76" fmla="*/ 885 w 10000"/>
              <a:gd name="connsiteY76" fmla="*/ 2826 h 10000"/>
              <a:gd name="connsiteX77" fmla="*/ 656 w 10000"/>
              <a:gd name="connsiteY77" fmla="*/ 2826 h 10000"/>
              <a:gd name="connsiteX78" fmla="*/ 481 w 10000"/>
              <a:gd name="connsiteY78" fmla="*/ 2785 h 10000"/>
              <a:gd name="connsiteX79" fmla="*/ 306 w 10000"/>
              <a:gd name="connsiteY79" fmla="*/ 2812 h 10000"/>
              <a:gd name="connsiteX80" fmla="*/ 0 w 10000"/>
              <a:gd name="connsiteY80" fmla="*/ 2881 h 10000"/>
              <a:gd name="connsiteX81" fmla="*/ 240 w 10000"/>
              <a:gd name="connsiteY81" fmla="*/ 3032 h 10000"/>
              <a:gd name="connsiteX82" fmla="*/ 324 w 10000"/>
              <a:gd name="connsiteY82" fmla="*/ 3100 h 10000"/>
              <a:gd name="connsiteX83" fmla="*/ 579 w 10000"/>
              <a:gd name="connsiteY83" fmla="*/ 3128 h 10000"/>
              <a:gd name="connsiteX84" fmla="*/ 569 w 10000"/>
              <a:gd name="connsiteY84" fmla="*/ 3210 h 10000"/>
              <a:gd name="connsiteX85" fmla="*/ 951 w 10000"/>
              <a:gd name="connsiteY85" fmla="*/ 3210 h 10000"/>
              <a:gd name="connsiteX86" fmla="*/ 863 w 10000"/>
              <a:gd name="connsiteY86" fmla="*/ 3347 h 10000"/>
              <a:gd name="connsiteX87" fmla="*/ 1147 w 10000"/>
              <a:gd name="connsiteY87" fmla="*/ 3361 h 10000"/>
              <a:gd name="connsiteX88" fmla="*/ 1093 w 10000"/>
              <a:gd name="connsiteY88" fmla="*/ 3443 h 10000"/>
              <a:gd name="connsiteX89" fmla="*/ 1203 w 10000"/>
              <a:gd name="connsiteY89" fmla="*/ 3443 h 10000"/>
              <a:gd name="connsiteX90" fmla="*/ 1311 w 10000"/>
              <a:gd name="connsiteY90" fmla="*/ 3498 h 10000"/>
              <a:gd name="connsiteX91" fmla="*/ 1530 w 10000"/>
              <a:gd name="connsiteY91" fmla="*/ 3484 h 10000"/>
              <a:gd name="connsiteX92" fmla="*/ 1421 w 10000"/>
              <a:gd name="connsiteY92" fmla="*/ 3621 h 10000"/>
              <a:gd name="connsiteX93" fmla="*/ 1574 w 10000"/>
              <a:gd name="connsiteY93" fmla="*/ 3704 h 10000"/>
              <a:gd name="connsiteX94" fmla="*/ 1706 w 10000"/>
              <a:gd name="connsiteY94" fmla="*/ 3759 h 10000"/>
              <a:gd name="connsiteX95" fmla="*/ 2054 w 10000"/>
              <a:gd name="connsiteY95" fmla="*/ 3759 h 10000"/>
              <a:gd name="connsiteX96" fmla="*/ 1935 w 10000"/>
              <a:gd name="connsiteY96" fmla="*/ 3896 h 10000"/>
              <a:gd name="connsiteX97" fmla="*/ 2098 w 10000"/>
              <a:gd name="connsiteY97" fmla="*/ 4005 h 10000"/>
              <a:gd name="connsiteX98" fmla="*/ 2207 w 10000"/>
              <a:gd name="connsiteY98" fmla="*/ 4060 h 10000"/>
              <a:gd name="connsiteX99" fmla="*/ 2394 w 10000"/>
              <a:gd name="connsiteY99" fmla="*/ 4074 h 10000"/>
              <a:gd name="connsiteX100" fmla="*/ 2536 w 10000"/>
              <a:gd name="connsiteY100" fmla="*/ 4060 h 10000"/>
              <a:gd name="connsiteX101" fmla="*/ 2437 w 10000"/>
              <a:gd name="connsiteY101" fmla="*/ 4184 h 10000"/>
              <a:gd name="connsiteX102" fmla="*/ 2700 w 10000"/>
              <a:gd name="connsiteY102" fmla="*/ 4252 h 10000"/>
              <a:gd name="connsiteX103" fmla="*/ 2776 w 10000"/>
              <a:gd name="connsiteY103" fmla="*/ 4294 h 10000"/>
              <a:gd name="connsiteX104" fmla="*/ 3016 w 10000"/>
              <a:gd name="connsiteY104" fmla="*/ 4307 h 10000"/>
              <a:gd name="connsiteX105" fmla="*/ 2722 w 10000"/>
              <a:gd name="connsiteY105" fmla="*/ 4486 h 10000"/>
              <a:gd name="connsiteX106" fmla="*/ 2284 w 10000"/>
              <a:gd name="connsiteY106" fmla="*/ 4966 h 10000"/>
              <a:gd name="connsiteX107" fmla="*/ 2383 w 10000"/>
              <a:gd name="connsiteY107" fmla="*/ 5062 h 10000"/>
              <a:gd name="connsiteX108" fmla="*/ 2117 w 10000"/>
              <a:gd name="connsiteY108" fmla="*/ 5167 h 10000"/>
              <a:gd name="connsiteX109" fmla="*/ 1770 w 10000"/>
              <a:gd name="connsiteY109" fmla="*/ 5542 h 10000"/>
              <a:gd name="connsiteX110" fmla="*/ 2000 w 10000"/>
              <a:gd name="connsiteY110" fmla="*/ 5706 h 10000"/>
              <a:gd name="connsiteX111" fmla="*/ 1618 w 10000"/>
              <a:gd name="connsiteY111" fmla="*/ 5898 h 10000"/>
              <a:gd name="connsiteX112" fmla="*/ 1366 w 10000"/>
              <a:gd name="connsiteY112" fmla="*/ 6241 h 10000"/>
              <a:gd name="connsiteX113" fmla="*/ 1553 w 10000"/>
              <a:gd name="connsiteY113" fmla="*/ 6324 h 10000"/>
              <a:gd name="connsiteX114" fmla="*/ 1126 w 10000"/>
              <a:gd name="connsiteY114" fmla="*/ 6612 h 10000"/>
              <a:gd name="connsiteX115" fmla="*/ 1203 w 10000"/>
              <a:gd name="connsiteY115" fmla="*/ 6653 h 10000"/>
              <a:gd name="connsiteX116" fmla="*/ 928 w 10000"/>
              <a:gd name="connsiteY116" fmla="*/ 6831 h 10000"/>
              <a:gd name="connsiteX117" fmla="*/ 710 w 10000"/>
              <a:gd name="connsiteY117" fmla="*/ 6996 h 10000"/>
              <a:gd name="connsiteX118" fmla="*/ 787 w 10000"/>
              <a:gd name="connsiteY118" fmla="*/ 7023 h 10000"/>
              <a:gd name="connsiteX119" fmla="*/ 459 w 10000"/>
              <a:gd name="connsiteY119" fmla="*/ 7298 h 10000"/>
              <a:gd name="connsiteX120" fmla="*/ 229 w 10000"/>
              <a:gd name="connsiteY120" fmla="*/ 7723 h 10000"/>
              <a:gd name="connsiteX121" fmla="*/ 612 w 10000"/>
              <a:gd name="connsiteY121" fmla="*/ 7586 h 10000"/>
              <a:gd name="connsiteX122" fmla="*/ 831 w 10000"/>
              <a:gd name="connsiteY122" fmla="*/ 7407 h 10000"/>
              <a:gd name="connsiteX123" fmla="*/ 841 w 10000"/>
              <a:gd name="connsiteY123" fmla="*/ 7503 h 10000"/>
              <a:gd name="connsiteX124" fmla="*/ 994 w 10000"/>
              <a:gd name="connsiteY124" fmla="*/ 7339 h 10000"/>
              <a:gd name="connsiteX125" fmla="*/ 1016 w 10000"/>
              <a:gd name="connsiteY125" fmla="*/ 7421 h 10000"/>
              <a:gd name="connsiteX126" fmla="*/ 1224 w 10000"/>
              <a:gd name="connsiteY126" fmla="*/ 7119 h 10000"/>
              <a:gd name="connsiteX127" fmla="*/ 1213 w 10000"/>
              <a:gd name="connsiteY127" fmla="*/ 7311 h 10000"/>
              <a:gd name="connsiteX128" fmla="*/ 1443 w 10000"/>
              <a:gd name="connsiteY128" fmla="*/ 7174 h 10000"/>
              <a:gd name="connsiteX129" fmla="*/ 1443 w 10000"/>
              <a:gd name="connsiteY129" fmla="*/ 7257 h 10000"/>
              <a:gd name="connsiteX130" fmla="*/ 1782 w 10000"/>
              <a:gd name="connsiteY130" fmla="*/ 6872 h 10000"/>
              <a:gd name="connsiteX131" fmla="*/ 1738 w 10000"/>
              <a:gd name="connsiteY131" fmla="*/ 7160 h 10000"/>
              <a:gd name="connsiteX132" fmla="*/ 2088 w 10000"/>
              <a:gd name="connsiteY132" fmla="*/ 7010 h 10000"/>
              <a:gd name="connsiteX133" fmla="*/ 2284 w 10000"/>
              <a:gd name="connsiteY133" fmla="*/ 6722 h 10000"/>
              <a:gd name="connsiteX134" fmla="*/ 2317 w 10000"/>
              <a:gd name="connsiteY134" fmla="*/ 7010 h 10000"/>
              <a:gd name="connsiteX135" fmla="*/ 2710 w 10000"/>
              <a:gd name="connsiteY135" fmla="*/ 6776 h 10000"/>
              <a:gd name="connsiteX136" fmla="*/ 2875 w 10000"/>
              <a:gd name="connsiteY136" fmla="*/ 6543 h 10000"/>
              <a:gd name="connsiteX137" fmla="*/ 2906 w 10000"/>
              <a:gd name="connsiteY137" fmla="*/ 6818 h 10000"/>
              <a:gd name="connsiteX138" fmla="*/ 3355 w 10000"/>
              <a:gd name="connsiteY138" fmla="*/ 6475 h 10000"/>
              <a:gd name="connsiteX139" fmla="*/ 3475 w 10000"/>
              <a:gd name="connsiteY139" fmla="*/ 6145 h 10000"/>
              <a:gd name="connsiteX140" fmla="*/ 3537 w 10000"/>
              <a:gd name="connsiteY140" fmla="*/ 6379 h 10000"/>
              <a:gd name="connsiteX141" fmla="*/ 3826 w 10000"/>
              <a:gd name="connsiteY141" fmla="*/ 6063 h 10000"/>
              <a:gd name="connsiteX142" fmla="*/ 4000 w 10000"/>
              <a:gd name="connsiteY142" fmla="*/ 5734 h 10000"/>
              <a:gd name="connsiteX143" fmla="*/ 4459 w 10000"/>
              <a:gd name="connsiteY143" fmla="*/ 4993 h 10000"/>
              <a:gd name="connsiteX144" fmla="*/ 3989 w 10000"/>
              <a:gd name="connsiteY144" fmla="*/ 5871 h 10000"/>
              <a:gd name="connsiteX145" fmla="*/ 4000 w 10000"/>
              <a:gd name="connsiteY145" fmla="*/ 6077 h 10000"/>
              <a:gd name="connsiteX146" fmla="*/ 3891 w 10000"/>
              <a:gd name="connsiteY146" fmla="*/ 6420 h 10000"/>
              <a:gd name="connsiteX147" fmla="*/ 3826 w 10000"/>
              <a:gd name="connsiteY147" fmla="*/ 6927 h 10000"/>
              <a:gd name="connsiteX148" fmla="*/ 3902 w 10000"/>
              <a:gd name="connsiteY148" fmla="*/ 6845 h 10000"/>
              <a:gd name="connsiteX149" fmla="*/ 3814 w 10000"/>
              <a:gd name="connsiteY149" fmla="*/ 7147 h 10000"/>
              <a:gd name="connsiteX150" fmla="*/ 3814 w 10000"/>
              <a:gd name="connsiteY150" fmla="*/ 7476 h 10000"/>
              <a:gd name="connsiteX151" fmla="*/ 3956 w 10000"/>
              <a:gd name="connsiteY151" fmla="*/ 7394 h 10000"/>
              <a:gd name="connsiteX152" fmla="*/ 3869 w 10000"/>
              <a:gd name="connsiteY152" fmla="*/ 7819 h 10000"/>
              <a:gd name="connsiteX153" fmla="*/ 3902 w 10000"/>
              <a:gd name="connsiteY153" fmla="*/ 8272 h 10000"/>
              <a:gd name="connsiteX154" fmla="*/ 4032 w 10000"/>
              <a:gd name="connsiteY154" fmla="*/ 8134 h 10000"/>
              <a:gd name="connsiteX155" fmla="*/ 3857 w 10000"/>
              <a:gd name="connsiteY155" fmla="*/ 8711 h 10000"/>
              <a:gd name="connsiteX156" fmla="*/ 3979 w 10000"/>
              <a:gd name="connsiteY156" fmla="*/ 8711 h 10000"/>
              <a:gd name="connsiteX157" fmla="*/ 3826 w 10000"/>
              <a:gd name="connsiteY157" fmla="*/ 8985 h 10000"/>
              <a:gd name="connsiteX158" fmla="*/ 3945 w 10000"/>
              <a:gd name="connsiteY158" fmla="*/ 8999 h 10000"/>
              <a:gd name="connsiteX159" fmla="*/ 3789 w 10000"/>
              <a:gd name="connsiteY159" fmla="*/ 9259 h 10000"/>
              <a:gd name="connsiteX160" fmla="*/ 3810 w 10000"/>
              <a:gd name="connsiteY160" fmla="*/ 9438 h 10000"/>
              <a:gd name="connsiteX161" fmla="*/ 3716 w 10000"/>
              <a:gd name="connsiteY161" fmla="*/ 9753 h 10000"/>
              <a:gd name="connsiteX162" fmla="*/ 3803 w 10000"/>
              <a:gd name="connsiteY162" fmla="*/ 10000 h 10000"/>
              <a:gd name="connsiteX163" fmla="*/ 4044 w 10000"/>
              <a:gd name="connsiteY163" fmla="*/ 9547 h 10000"/>
              <a:gd name="connsiteX164" fmla="*/ 4044 w 10000"/>
              <a:gd name="connsiteY164" fmla="*/ 9342 h 10000"/>
              <a:gd name="connsiteX165" fmla="*/ 4098 w 10000"/>
              <a:gd name="connsiteY165" fmla="*/ 9451 h 10000"/>
              <a:gd name="connsiteX166" fmla="*/ 4219 w 10000"/>
              <a:gd name="connsiteY166" fmla="*/ 8861 h 10000"/>
              <a:gd name="connsiteX167" fmla="*/ 4292 w 10000"/>
              <a:gd name="connsiteY167" fmla="*/ 8999 h 10000"/>
              <a:gd name="connsiteX168" fmla="*/ 4389 w 10000"/>
              <a:gd name="connsiteY168" fmla="*/ 8404 h 10000"/>
              <a:gd name="connsiteX169" fmla="*/ 4466 w 10000"/>
              <a:gd name="connsiteY169" fmla="*/ 8555 h 10000"/>
              <a:gd name="connsiteX170" fmla="*/ 4634 w 10000"/>
              <a:gd name="connsiteY170" fmla="*/ 8176 h 10000"/>
              <a:gd name="connsiteX171" fmla="*/ 4634 w 10000"/>
              <a:gd name="connsiteY171" fmla="*/ 7929 h 10000"/>
              <a:gd name="connsiteX172" fmla="*/ 4707 w 10000"/>
              <a:gd name="connsiteY172" fmla="*/ 8034 h 10000"/>
              <a:gd name="connsiteX173" fmla="*/ 4740 w 10000"/>
              <a:gd name="connsiteY173" fmla="*/ 8176 h 10000"/>
              <a:gd name="connsiteX174" fmla="*/ 4948 w 10000"/>
              <a:gd name="connsiteY174" fmla="*/ 7805 h 10000"/>
              <a:gd name="connsiteX175" fmla="*/ 4951 w 10000"/>
              <a:gd name="connsiteY175" fmla="*/ 7421 h 10000"/>
              <a:gd name="connsiteX176" fmla="*/ 5060 w 10000"/>
              <a:gd name="connsiteY176" fmla="*/ 7545 h 10000"/>
              <a:gd name="connsiteX177" fmla="*/ 5257 w 10000"/>
              <a:gd name="connsiteY177" fmla="*/ 7092 h 10000"/>
              <a:gd name="connsiteX178" fmla="*/ 5192 w 10000"/>
              <a:gd name="connsiteY178" fmla="*/ 6735 h 10000"/>
              <a:gd name="connsiteX179" fmla="*/ 5322 w 10000"/>
              <a:gd name="connsiteY179" fmla="*/ 6914 h 10000"/>
              <a:gd name="connsiteX180" fmla="*/ 5453 w 10000"/>
              <a:gd name="connsiteY180" fmla="*/ 6200 h 10000"/>
              <a:gd name="connsiteX181" fmla="*/ 5442 w 10000"/>
              <a:gd name="connsiteY181" fmla="*/ 5597 h 10000"/>
              <a:gd name="connsiteX182" fmla="*/ 5552 w 10000"/>
              <a:gd name="connsiteY182" fmla="*/ 6077 h 10000"/>
              <a:gd name="connsiteX183" fmla="*/ 5629 w 10000"/>
              <a:gd name="connsiteY183" fmla="*/ 5995 h 10000"/>
              <a:gd name="connsiteX184" fmla="*/ 5694 w 10000"/>
              <a:gd name="connsiteY184" fmla="*/ 6365 h 10000"/>
              <a:gd name="connsiteX185" fmla="*/ 5759 w 10000"/>
              <a:gd name="connsiteY185" fmla="*/ 6488 h 10000"/>
              <a:gd name="connsiteX186" fmla="*/ 5858 w 10000"/>
              <a:gd name="connsiteY186" fmla="*/ 6461 h 10000"/>
              <a:gd name="connsiteX187" fmla="*/ 5880 w 10000"/>
              <a:gd name="connsiteY187" fmla="*/ 6667 h 10000"/>
              <a:gd name="connsiteX188" fmla="*/ 6098 w 10000"/>
              <a:gd name="connsiteY188" fmla="*/ 6941 h 10000"/>
              <a:gd name="connsiteX189" fmla="*/ 6175 w 10000"/>
              <a:gd name="connsiteY189" fmla="*/ 6790 h 10000"/>
              <a:gd name="connsiteX190" fmla="*/ 6295 w 10000"/>
              <a:gd name="connsiteY190" fmla="*/ 7188 h 10000"/>
              <a:gd name="connsiteX191" fmla="*/ 6481 w 10000"/>
              <a:gd name="connsiteY191" fmla="*/ 7394 h 10000"/>
              <a:gd name="connsiteX192" fmla="*/ 6645 w 10000"/>
              <a:gd name="connsiteY192" fmla="*/ 7997 h 10000"/>
              <a:gd name="connsiteX193" fmla="*/ 6776 w 10000"/>
              <a:gd name="connsiteY193" fmla="*/ 8244 h 10000"/>
              <a:gd name="connsiteX194" fmla="*/ 6754 w 10000"/>
              <a:gd name="connsiteY194" fmla="*/ 7668 h 10000"/>
              <a:gd name="connsiteX195" fmla="*/ 6645 w 10000"/>
              <a:gd name="connsiteY195" fmla="*/ 7270 h 10000"/>
              <a:gd name="connsiteX196" fmla="*/ 6710 w 10000"/>
              <a:gd name="connsiteY196" fmla="*/ 7243 h 10000"/>
              <a:gd name="connsiteX197" fmla="*/ 6613 w 10000"/>
              <a:gd name="connsiteY197" fmla="*/ 6900 h 10000"/>
              <a:gd name="connsiteX198" fmla="*/ 6536 w 10000"/>
              <a:gd name="connsiteY198" fmla="*/ 6790 h 10000"/>
              <a:gd name="connsiteX199" fmla="*/ 6656 w 10000"/>
              <a:gd name="connsiteY199" fmla="*/ 6790 h 10000"/>
              <a:gd name="connsiteX200" fmla="*/ 6645 w 10000"/>
              <a:gd name="connsiteY200" fmla="*/ 6488 h 10000"/>
              <a:gd name="connsiteX201" fmla="*/ 6547 w 10000"/>
              <a:gd name="connsiteY201" fmla="*/ 6296 h 10000"/>
              <a:gd name="connsiteX202" fmla="*/ 6634 w 10000"/>
              <a:gd name="connsiteY202" fmla="*/ 6351 h 10000"/>
              <a:gd name="connsiteX203" fmla="*/ 6645 w 10000"/>
              <a:gd name="connsiteY203" fmla="*/ 5885 h 10000"/>
              <a:gd name="connsiteX204" fmla="*/ 6513 w 10000"/>
              <a:gd name="connsiteY204" fmla="*/ 5665 h 10000"/>
              <a:gd name="connsiteX205" fmla="*/ 6634 w 10000"/>
              <a:gd name="connsiteY205" fmla="*/ 5679 h 10000"/>
              <a:gd name="connsiteX206" fmla="*/ 6623 w 10000"/>
              <a:gd name="connsiteY206" fmla="*/ 5446 h 10000"/>
              <a:gd name="connsiteX207" fmla="*/ 6481 w 10000"/>
              <a:gd name="connsiteY207" fmla="*/ 5199 h 10000"/>
              <a:gd name="connsiteX208" fmla="*/ 6481 w 10000"/>
              <a:gd name="connsiteY208" fmla="*/ 5117 h 10000"/>
              <a:gd name="connsiteX209" fmla="*/ 6054 w 10000"/>
              <a:gd name="connsiteY209" fmla="*/ 4444 h 10000"/>
              <a:gd name="connsiteX210" fmla="*/ 6350 w 10000"/>
              <a:gd name="connsiteY210" fmla="*/ 4774 h 10000"/>
              <a:gd name="connsiteX211" fmla="*/ 6700 w 10000"/>
              <a:gd name="connsiteY211" fmla="*/ 5007 h 10000"/>
              <a:gd name="connsiteX212" fmla="*/ 6710 w 10000"/>
              <a:gd name="connsiteY212" fmla="*/ 4911 h 10000"/>
              <a:gd name="connsiteX213" fmla="*/ 6929 w 10000"/>
              <a:gd name="connsiteY213" fmla="*/ 5075 h 10000"/>
              <a:gd name="connsiteX214" fmla="*/ 7093 w 10000"/>
              <a:gd name="connsiteY214" fmla="*/ 5089 h 10000"/>
              <a:gd name="connsiteX215" fmla="*/ 7354 w 10000"/>
              <a:gd name="connsiteY215" fmla="*/ 5226 h 10000"/>
              <a:gd name="connsiteX216" fmla="*/ 7629 w 10000"/>
              <a:gd name="connsiteY216" fmla="*/ 5405 h 10000"/>
              <a:gd name="connsiteX217" fmla="*/ 7464 w 10000"/>
              <a:gd name="connsiteY217" fmla="*/ 5117 h 10000"/>
              <a:gd name="connsiteX218" fmla="*/ 7290 w 10000"/>
              <a:gd name="connsiteY218" fmla="*/ 4966 h 10000"/>
              <a:gd name="connsiteX219" fmla="*/ 7235 w 10000"/>
              <a:gd name="connsiteY219" fmla="*/ 4815 h 10000"/>
              <a:gd name="connsiteX220" fmla="*/ 7104 w 10000"/>
              <a:gd name="connsiteY220" fmla="*/ 4664 h 10000"/>
              <a:gd name="connsiteX221" fmla="*/ 7104 w 10000"/>
              <a:gd name="connsiteY221" fmla="*/ 4499 h 10000"/>
              <a:gd name="connsiteX222" fmla="*/ 6961 w 10000"/>
              <a:gd name="connsiteY222" fmla="*/ 4376 h 10000"/>
              <a:gd name="connsiteX223" fmla="*/ 6941 w 10000"/>
              <a:gd name="connsiteY223" fmla="*/ 4266 h 10000"/>
              <a:gd name="connsiteX224" fmla="*/ 6743 w 10000"/>
              <a:gd name="connsiteY224" fmla="*/ 4129 h 10000"/>
              <a:gd name="connsiteX225" fmla="*/ 6645 w 10000"/>
              <a:gd name="connsiteY225" fmla="*/ 3923 h 10000"/>
              <a:gd name="connsiteX226" fmla="*/ 6317 w 10000"/>
              <a:gd name="connsiteY226" fmla="*/ 3772 h 10000"/>
              <a:gd name="connsiteX227" fmla="*/ 6120 w 10000"/>
              <a:gd name="connsiteY227" fmla="*/ 3727 h 10000"/>
              <a:gd name="connsiteX228" fmla="*/ 5978 w 10000"/>
              <a:gd name="connsiteY228" fmla="*/ 3649 h 10000"/>
              <a:gd name="connsiteX229" fmla="*/ 5792 w 10000"/>
              <a:gd name="connsiteY229" fmla="*/ 3525 h 10000"/>
              <a:gd name="connsiteX230" fmla="*/ 5672 w 10000"/>
              <a:gd name="connsiteY230" fmla="*/ 3388 h 10000"/>
              <a:gd name="connsiteX231" fmla="*/ 6186 w 10000"/>
              <a:gd name="connsiteY231" fmla="*/ 2867 h 10000"/>
              <a:gd name="connsiteX0" fmla="*/ 6186 w 7629"/>
              <a:gd name="connsiteY0" fmla="*/ 2867 h 10000"/>
              <a:gd name="connsiteX1" fmla="*/ 6164 w 7629"/>
              <a:gd name="connsiteY1" fmla="*/ 2730 h 10000"/>
              <a:gd name="connsiteX2" fmla="*/ 5617 w 7629"/>
              <a:gd name="connsiteY2" fmla="*/ 3224 h 10000"/>
              <a:gd name="connsiteX3" fmla="*/ 5552 w 7629"/>
              <a:gd name="connsiteY3" fmla="*/ 2785 h 10000"/>
              <a:gd name="connsiteX4" fmla="*/ 5672 w 7629"/>
              <a:gd name="connsiteY4" fmla="*/ 1975 h 10000"/>
              <a:gd name="connsiteX5" fmla="*/ 5606 w 7629"/>
              <a:gd name="connsiteY5" fmla="*/ 1962 h 10000"/>
              <a:gd name="connsiteX6" fmla="*/ 5629 w 7629"/>
              <a:gd name="connsiteY6" fmla="*/ 1811 h 10000"/>
              <a:gd name="connsiteX7" fmla="*/ 5595 w 7629"/>
              <a:gd name="connsiteY7" fmla="*/ 1701 h 10000"/>
              <a:gd name="connsiteX8" fmla="*/ 5498 w 7629"/>
              <a:gd name="connsiteY8" fmla="*/ 1811 h 10000"/>
              <a:gd name="connsiteX9" fmla="*/ 5552 w 7629"/>
              <a:gd name="connsiteY9" fmla="*/ 1495 h 10000"/>
              <a:gd name="connsiteX10" fmla="*/ 5421 w 7629"/>
              <a:gd name="connsiteY10" fmla="*/ 1180 h 10000"/>
              <a:gd name="connsiteX11" fmla="*/ 5333 w 7629"/>
              <a:gd name="connsiteY11" fmla="*/ 1056 h 10000"/>
              <a:gd name="connsiteX12" fmla="*/ 5279 w 7629"/>
              <a:gd name="connsiteY12" fmla="*/ 837 h 10000"/>
              <a:gd name="connsiteX13" fmla="*/ 5169 w 7629"/>
              <a:gd name="connsiteY13" fmla="*/ 398 h 10000"/>
              <a:gd name="connsiteX14" fmla="*/ 5104 w 7629"/>
              <a:gd name="connsiteY14" fmla="*/ 645 h 10000"/>
              <a:gd name="connsiteX15" fmla="*/ 5116 w 7629"/>
              <a:gd name="connsiteY15" fmla="*/ 850 h 10000"/>
              <a:gd name="connsiteX16" fmla="*/ 5050 w 7629"/>
              <a:gd name="connsiteY16" fmla="*/ 1001 h 10000"/>
              <a:gd name="connsiteX17" fmla="*/ 5028 w 7629"/>
              <a:gd name="connsiteY17" fmla="*/ 1180 h 10000"/>
              <a:gd name="connsiteX18" fmla="*/ 4973 w 7629"/>
              <a:gd name="connsiteY18" fmla="*/ 1344 h 10000"/>
              <a:gd name="connsiteX19" fmla="*/ 4951 w 7629"/>
              <a:gd name="connsiteY19" fmla="*/ 1550 h 10000"/>
              <a:gd name="connsiteX20" fmla="*/ 4885 w 7629"/>
              <a:gd name="connsiteY20" fmla="*/ 1756 h 10000"/>
              <a:gd name="connsiteX21" fmla="*/ 4994 w 7629"/>
              <a:gd name="connsiteY21" fmla="*/ 2195 h 10000"/>
              <a:gd name="connsiteX22" fmla="*/ 5050 w 7629"/>
              <a:gd name="connsiteY22" fmla="*/ 2428 h 10000"/>
              <a:gd name="connsiteX23" fmla="*/ 4875 w 7629"/>
              <a:gd name="connsiteY23" fmla="*/ 1948 h 10000"/>
              <a:gd name="connsiteX24" fmla="*/ 4732 w 7629"/>
              <a:gd name="connsiteY24" fmla="*/ 1536 h 10000"/>
              <a:gd name="connsiteX25" fmla="*/ 4656 w 7629"/>
              <a:gd name="connsiteY25" fmla="*/ 1468 h 10000"/>
              <a:gd name="connsiteX26" fmla="*/ 4470 w 7629"/>
              <a:gd name="connsiteY26" fmla="*/ 1289 h 10000"/>
              <a:gd name="connsiteX27" fmla="*/ 4448 w 7629"/>
              <a:gd name="connsiteY27" fmla="*/ 1399 h 10000"/>
              <a:gd name="connsiteX28" fmla="*/ 4262 w 7629"/>
              <a:gd name="connsiteY28" fmla="*/ 1180 h 10000"/>
              <a:gd name="connsiteX29" fmla="*/ 4120 w 7629"/>
              <a:gd name="connsiteY29" fmla="*/ 1001 h 10000"/>
              <a:gd name="connsiteX30" fmla="*/ 4010 w 7629"/>
              <a:gd name="connsiteY30" fmla="*/ 974 h 10000"/>
              <a:gd name="connsiteX31" fmla="*/ 3770 w 7629"/>
              <a:gd name="connsiteY31" fmla="*/ 892 h 10000"/>
              <a:gd name="connsiteX32" fmla="*/ 3826 w 7629"/>
              <a:gd name="connsiteY32" fmla="*/ 1043 h 10000"/>
              <a:gd name="connsiteX33" fmla="*/ 3673 w 7629"/>
              <a:gd name="connsiteY33" fmla="*/ 809 h 10000"/>
              <a:gd name="connsiteX34" fmla="*/ 3507 w 7629"/>
              <a:gd name="connsiteY34" fmla="*/ 741 h 10000"/>
              <a:gd name="connsiteX35" fmla="*/ 3497 w 7629"/>
              <a:gd name="connsiteY35" fmla="*/ 837 h 10000"/>
              <a:gd name="connsiteX36" fmla="*/ 3312 w 7629"/>
              <a:gd name="connsiteY36" fmla="*/ 508 h 10000"/>
              <a:gd name="connsiteX37" fmla="*/ 3268 w 7629"/>
              <a:gd name="connsiteY37" fmla="*/ 576 h 10000"/>
              <a:gd name="connsiteX38" fmla="*/ 3093 w 7629"/>
              <a:gd name="connsiteY38" fmla="*/ 274 h 10000"/>
              <a:gd name="connsiteX39" fmla="*/ 3072 w 7629"/>
              <a:gd name="connsiteY39" fmla="*/ 357 h 10000"/>
              <a:gd name="connsiteX40" fmla="*/ 2863 w 7629"/>
              <a:gd name="connsiteY40" fmla="*/ 146 h 10000"/>
              <a:gd name="connsiteX41" fmla="*/ 2513 w 7629"/>
              <a:gd name="connsiteY41" fmla="*/ 0 h 10000"/>
              <a:gd name="connsiteX42" fmla="*/ 2819 w 7629"/>
              <a:gd name="connsiteY42" fmla="*/ 370 h 10000"/>
              <a:gd name="connsiteX43" fmla="*/ 3060 w 7629"/>
              <a:gd name="connsiteY43" fmla="*/ 700 h 10000"/>
              <a:gd name="connsiteX44" fmla="*/ 3049 w 7629"/>
              <a:gd name="connsiteY44" fmla="*/ 809 h 10000"/>
              <a:gd name="connsiteX45" fmla="*/ 3301 w 7629"/>
              <a:gd name="connsiteY45" fmla="*/ 1139 h 10000"/>
              <a:gd name="connsiteX46" fmla="*/ 3246 w 7629"/>
              <a:gd name="connsiteY46" fmla="*/ 1221 h 10000"/>
              <a:gd name="connsiteX47" fmla="*/ 3410 w 7629"/>
              <a:gd name="connsiteY47" fmla="*/ 1660 h 10000"/>
              <a:gd name="connsiteX48" fmla="*/ 3486 w 7629"/>
              <a:gd name="connsiteY48" fmla="*/ 1715 h 10000"/>
              <a:gd name="connsiteX49" fmla="*/ 3378 w 7629"/>
              <a:gd name="connsiteY49" fmla="*/ 1742 h 10000"/>
              <a:gd name="connsiteX50" fmla="*/ 3541 w 7629"/>
              <a:gd name="connsiteY50" fmla="*/ 2112 h 10000"/>
              <a:gd name="connsiteX51" fmla="*/ 3607 w 7629"/>
              <a:gd name="connsiteY51" fmla="*/ 2318 h 10000"/>
              <a:gd name="connsiteX52" fmla="*/ 3770 w 7629"/>
              <a:gd name="connsiteY52" fmla="*/ 2497 h 10000"/>
              <a:gd name="connsiteX53" fmla="*/ 3923 w 7629"/>
              <a:gd name="connsiteY53" fmla="*/ 2689 h 10000"/>
              <a:gd name="connsiteX54" fmla="*/ 4055 w 7629"/>
              <a:gd name="connsiteY54" fmla="*/ 2716 h 10000"/>
              <a:gd name="connsiteX55" fmla="*/ 3694 w 7629"/>
              <a:gd name="connsiteY55" fmla="*/ 2538 h 10000"/>
              <a:gd name="connsiteX56" fmla="*/ 3465 w 7629"/>
              <a:gd name="connsiteY56" fmla="*/ 2483 h 10000"/>
              <a:gd name="connsiteX57" fmla="*/ 3291 w 7629"/>
              <a:gd name="connsiteY57" fmla="*/ 2414 h 10000"/>
              <a:gd name="connsiteX58" fmla="*/ 3125 w 7629"/>
              <a:gd name="connsiteY58" fmla="*/ 2414 h 10000"/>
              <a:gd name="connsiteX59" fmla="*/ 2885 w 7629"/>
              <a:gd name="connsiteY59" fmla="*/ 2401 h 10000"/>
              <a:gd name="connsiteX60" fmla="*/ 2766 w 7629"/>
              <a:gd name="connsiteY60" fmla="*/ 2401 h 10000"/>
              <a:gd name="connsiteX61" fmla="*/ 2809 w 7629"/>
              <a:gd name="connsiteY61" fmla="*/ 2565 h 10000"/>
              <a:gd name="connsiteX62" fmla="*/ 2579 w 7629"/>
              <a:gd name="connsiteY62" fmla="*/ 2442 h 10000"/>
              <a:gd name="connsiteX63" fmla="*/ 2371 w 7629"/>
              <a:gd name="connsiteY63" fmla="*/ 2469 h 10000"/>
              <a:gd name="connsiteX64" fmla="*/ 2022 w 7629"/>
              <a:gd name="connsiteY64" fmla="*/ 2593 h 10000"/>
              <a:gd name="connsiteX65" fmla="*/ 2098 w 7629"/>
              <a:gd name="connsiteY65" fmla="*/ 2743 h 10000"/>
              <a:gd name="connsiteX66" fmla="*/ 1967 w 7629"/>
              <a:gd name="connsiteY66" fmla="*/ 2716 h 10000"/>
              <a:gd name="connsiteX67" fmla="*/ 1814 w 7629"/>
              <a:gd name="connsiteY67" fmla="*/ 2730 h 10000"/>
              <a:gd name="connsiteX68" fmla="*/ 1662 w 7629"/>
              <a:gd name="connsiteY68" fmla="*/ 2689 h 10000"/>
              <a:gd name="connsiteX69" fmla="*/ 1672 w 7629"/>
              <a:gd name="connsiteY69" fmla="*/ 2853 h 10000"/>
              <a:gd name="connsiteX70" fmla="*/ 1497 w 7629"/>
              <a:gd name="connsiteY70" fmla="*/ 2785 h 10000"/>
              <a:gd name="connsiteX71" fmla="*/ 1344 w 7629"/>
              <a:gd name="connsiteY71" fmla="*/ 2826 h 10000"/>
              <a:gd name="connsiteX72" fmla="*/ 1400 w 7629"/>
              <a:gd name="connsiteY72" fmla="*/ 2922 h 10000"/>
              <a:gd name="connsiteX73" fmla="*/ 1203 w 7629"/>
              <a:gd name="connsiteY73" fmla="*/ 2853 h 10000"/>
              <a:gd name="connsiteX74" fmla="*/ 1005 w 7629"/>
              <a:gd name="connsiteY74" fmla="*/ 2867 h 10000"/>
              <a:gd name="connsiteX75" fmla="*/ 885 w 7629"/>
              <a:gd name="connsiteY75" fmla="*/ 2826 h 10000"/>
              <a:gd name="connsiteX76" fmla="*/ 656 w 7629"/>
              <a:gd name="connsiteY76" fmla="*/ 2826 h 10000"/>
              <a:gd name="connsiteX77" fmla="*/ 481 w 7629"/>
              <a:gd name="connsiteY77" fmla="*/ 2785 h 10000"/>
              <a:gd name="connsiteX78" fmla="*/ 306 w 7629"/>
              <a:gd name="connsiteY78" fmla="*/ 2812 h 10000"/>
              <a:gd name="connsiteX79" fmla="*/ 0 w 7629"/>
              <a:gd name="connsiteY79" fmla="*/ 2881 h 10000"/>
              <a:gd name="connsiteX80" fmla="*/ 240 w 7629"/>
              <a:gd name="connsiteY80" fmla="*/ 3032 h 10000"/>
              <a:gd name="connsiteX81" fmla="*/ 324 w 7629"/>
              <a:gd name="connsiteY81" fmla="*/ 3100 h 10000"/>
              <a:gd name="connsiteX82" fmla="*/ 579 w 7629"/>
              <a:gd name="connsiteY82" fmla="*/ 3128 h 10000"/>
              <a:gd name="connsiteX83" fmla="*/ 569 w 7629"/>
              <a:gd name="connsiteY83" fmla="*/ 3210 h 10000"/>
              <a:gd name="connsiteX84" fmla="*/ 951 w 7629"/>
              <a:gd name="connsiteY84" fmla="*/ 3210 h 10000"/>
              <a:gd name="connsiteX85" fmla="*/ 863 w 7629"/>
              <a:gd name="connsiteY85" fmla="*/ 3347 h 10000"/>
              <a:gd name="connsiteX86" fmla="*/ 1147 w 7629"/>
              <a:gd name="connsiteY86" fmla="*/ 3361 h 10000"/>
              <a:gd name="connsiteX87" fmla="*/ 1093 w 7629"/>
              <a:gd name="connsiteY87" fmla="*/ 3443 h 10000"/>
              <a:gd name="connsiteX88" fmla="*/ 1203 w 7629"/>
              <a:gd name="connsiteY88" fmla="*/ 3443 h 10000"/>
              <a:gd name="connsiteX89" fmla="*/ 1311 w 7629"/>
              <a:gd name="connsiteY89" fmla="*/ 3498 h 10000"/>
              <a:gd name="connsiteX90" fmla="*/ 1530 w 7629"/>
              <a:gd name="connsiteY90" fmla="*/ 3484 h 10000"/>
              <a:gd name="connsiteX91" fmla="*/ 1421 w 7629"/>
              <a:gd name="connsiteY91" fmla="*/ 3621 h 10000"/>
              <a:gd name="connsiteX92" fmla="*/ 1574 w 7629"/>
              <a:gd name="connsiteY92" fmla="*/ 3704 h 10000"/>
              <a:gd name="connsiteX93" fmla="*/ 1706 w 7629"/>
              <a:gd name="connsiteY93" fmla="*/ 3759 h 10000"/>
              <a:gd name="connsiteX94" fmla="*/ 2054 w 7629"/>
              <a:gd name="connsiteY94" fmla="*/ 3759 h 10000"/>
              <a:gd name="connsiteX95" fmla="*/ 1935 w 7629"/>
              <a:gd name="connsiteY95" fmla="*/ 3896 h 10000"/>
              <a:gd name="connsiteX96" fmla="*/ 2098 w 7629"/>
              <a:gd name="connsiteY96" fmla="*/ 4005 h 10000"/>
              <a:gd name="connsiteX97" fmla="*/ 2207 w 7629"/>
              <a:gd name="connsiteY97" fmla="*/ 4060 h 10000"/>
              <a:gd name="connsiteX98" fmla="*/ 2394 w 7629"/>
              <a:gd name="connsiteY98" fmla="*/ 4074 h 10000"/>
              <a:gd name="connsiteX99" fmla="*/ 2536 w 7629"/>
              <a:gd name="connsiteY99" fmla="*/ 4060 h 10000"/>
              <a:gd name="connsiteX100" fmla="*/ 2437 w 7629"/>
              <a:gd name="connsiteY100" fmla="*/ 4184 h 10000"/>
              <a:gd name="connsiteX101" fmla="*/ 2700 w 7629"/>
              <a:gd name="connsiteY101" fmla="*/ 4252 h 10000"/>
              <a:gd name="connsiteX102" fmla="*/ 2776 w 7629"/>
              <a:gd name="connsiteY102" fmla="*/ 4294 h 10000"/>
              <a:gd name="connsiteX103" fmla="*/ 3016 w 7629"/>
              <a:gd name="connsiteY103" fmla="*/ 4307 h 10000"/>
              <a:gd name="connsiteX104" fmla="*/ 2722 w 7629"/>
              <a:gd name="connsiteY104" fmla="*/ 4486 h 10000"/>
              <a:gd name="connsiteX105" fmla="*/ 2284 w 7629"/>
              <a:gd name="connsiteY105" fmla="*/ 4966 h 10000"/>
              <a:gd name="connsiteX106" fmla="*/ 2383 w 7629"/>
              <a:gd name="connsiteY106" fmla="*/ 5062 h 10000"/>
              <a:gd name="connsiteX107" fmla="*/ 2117 w 7629"/>
              <a:gd name="connsiteY107" fmla="*/ 5167 h 10000"/>
              <a:gd name="connsiteX108" fmla="*/ 1770 w 7629"/>
              <a:gd name="connsiteY108" fmla="*/ 5542 h 10000"/>
              <a:gd name="connsiteX109" fmla="*/ 2000 w 7629"/>
              <a:gd name="connsiteY109" fmla="*/ 5706 h 10000"/>
              <a:gd name="connsiteX110" fmla="*/ 1618 w 7629"/>
              <a:gd name="connsiteY110" fmla="*/ 5898 h 10000"/>
              <a:gd name="connsiteX111" fmla="*/ 1366 w 7629"/>
              <a:gd name="connsiteY111" fmla="*/ 6241 h 10000"/>
              <a:gd name="connsiteX112" fmla="*/ 1553 w 7629"/>
              <a:gd name="connsiteY112" fmla="*/ 6324 h 10000"/>
              <a:gd name="connsiteX113" fmla="*/ 1126 w 7629"/>
              <a:gd name="connsiteY113" fmla="*/ 6612 h 10000"/>
              <a:gd name="connsiteX114" fmla="*/ 1203 w 7629"/>
              <a:gd name="connsiteY114" fmla="*/ 6653 h 10000"/>
              <a:gd name="connsiteX115" fmla="*/ 928 w 7629"/>
              <a:gd name="connsiteY115" fmla="*/ 6831 h 10000"/>
              <a:gd name="connsiteX116" fmla="*/ 710 w 7629"/>
              <a:gd name="connsiteY116" fmla="*/ 6996 h 10000"/>
              <a:gd name="connsiteX117" fmla="*/ 787 w 7629"/>
              <a:gd name="connsiteY117" fmla="*/ 7023 h 10000"/>
              <a:gd name="connsiteX118" fmla="*/ 459 w 7629"/>
              <a:gd name="connsiteY118" fmla="*/ 7298 h 10000"/>
              <a:gd name="connsiteX119" fmla="*/ 229 w 7629"/>
              <a:gd name="connsiteY119" fmla="*/ 7723 h 10000"/>
              <a:gd name="connsiteX120" fmla="*/ 612 w 7629"/>
              <a:gd name="connsiteY120" fmla="*/ 7586 h 10000"/>
              <a:gd name="connsiteX121" fmla="*/ 831 w 7629"/>
              <a:gd name="connsiteY121" fmla="*/ 7407 h 10000"/>
              <a:gd name="connsiteX122" fmla="*/ 841 w 7629"/>
              <a:gd name="connsiteY122" fmla="*/ 7503 h 10000"/>
              <a:gd name="connsiteX123" fmla="*/ 994 w 7629"/>
              <a:gd name="connsiteY123" fmla="*/ 7339 h 10000"/>
              <a:gd name="connsiteX124" fmla="*/ 1016 w 7629"/>
              <a:gd name="connsiteY124" fmla="*/ 7421 h 10000"/>
              <a:gd name="connsiteX125" fmla="*/ 1224 w 7629"/>
              <a:gd name="connsiteY125" fmla="*/ 7119 h 10000"/>
              <a:gd name="connsiteX126" fmla="*/ 1213 w 7629"/>
              <a:gd name="connsiteY126" fmla="*/ 7311 h 10000"/>
              <a:gd name="connsiteX127" fmla="*/ 1443 w 7629"/>
              <a:gd name="connsiteY127" fmla="*/ 7174 h 10000"/>
              <a:gd name="connsiteX128" fmla="*/ 1443 w 7629"/>
              <a:gd name="connsiteY128" fmla="*/ 7257 h 10000"/>
              <a:gd name="connsiteX129" fmla="*/ 1782 w 7629"/>
              <a:gd name="connsiteY129" fmla="*/ 6872 h 10000"/>
              <a:gd name="connsiteX130" fmla="*/ 1738 w 7629"/>
              <a:gd name="connsiteY130" fmla="*/ 7160 h 10000"/>
              <a:gd name="connsiteX131" fmla="*/ 2088 w 7629"/>
              <a:gd name="connsiteY131" fmla="*/ 7010 h 10000"/>
              <a:gd name="connsiteX132" fmla="*/ 2284 w 7629"/>
              <a:gd name="connsiteY132" fmla="*/ 6722 h 10000"/>
              <a:gd name="connsiteX133" fmla="*/ 2317 w 7629"/>
              <a:gd name="connsiteY133" fmla="*/ 7010 h 10000"/>
              <a:gd name="connsiteX134" fmla="*/ 2710 w 7629"/>
              <a:gd name="connsiteY134" fmla="*/ 6776 h 10000"/>
              <a:gd name="connsiteX135" fmla="*/ 2875 w 7629"/>
              <a:gd name="connsiteY135" fmla="*/ 6543 h 10000"/>
              <a:gd name="connsiteX136" fmla="*/ 2906 w 7629"/>
              <a:gd name="connsiteY136" fmla="*/ 6818 h 10000"/>
              <a:gd name="connsiteX137" fmla="*/ 3355 w 7629"/>
              <a:gd name="connsiteY137" fmla="*/ 6475 h 10000"/>
              <a:gd name="connsiteX138" fmla="*/ 3475 w 7629"/>
              <a:gd name="connsiteY138" fmla="*/ 6145 h 10000"/>
              <a:gd name="connsiteX139" fmla="*/ 3537 w 7629"/>
              <a:gd name="connsiteY139" fmla="*/ 6379 h 10000"/>
              <a:gd name="connsiteX140" fmla="*/ 3826 w 7629"/>
              <a:gd name="connsiteY140" fmla="*/ 6063 h 10000"/>
              <a:gd name="connsiteX141" fmla="*/ 4000 w 7629"/>
              <a:gd name="connsiteY141" fmla="*/ 5734 h 10000"/>
              <a:gd name="connsiteX142" fmla="*/ 4459 w 7629"/>
              <a:gd name="connsiteY142" fmla="*/ 4993 h 10000"/>
              <a:gd name="connsiteX143" fmla="*/ 3989 w 7629"/>
              <a:gd name="connsiteY143" fmla="*/ 5871 h 10000"/>
              <a:gd name="connsiteX144" fmla="*/ 4000 w 7629"/>
              <a:gd name="connsiteY144" fmla="*/ 6077 h 10000"/>
              <a:gd name="connsiteX145" fmla="*/ 3891 w 7629"/>
              <a:gd name="connsiteY145" fmla="*/ 6420 h 10000"/>
              <a:gd name="connsiteX146" fmla="*/ 3826 w 7629"/>
              <a:gd name="connsiteY146" fmla="*/ 6927 h 10000"/>
              <a:gd name="connsiteX147" fmla="*/ 3902 w 7629"/>
              <a:gd name="connsiteY147" fmla="*/ 6845 h 10000"/>
              <a:gd name="connsiteX148" fmla="*/ 3814 w 7629"/>
              <a:gd name="connsiteY148" fmla="*/ 7147 h 10000"/>
              <a:gd name="connsiteX149" fmla="*/ 3814 w 7629"/>
              <a:gd name="connsiteY149" fmla="*/ 7476 h 10000"/>
              <a:gd name="connsiteX150" fmla="*/ 3956 w 7629"/>
              <a:gd name="connsiteY150" fmla="*/ 7394 h 10000"/>
              <a:gd name="connsiteX151" fmla="*/ 3869 w 7629"/>
              <a:gd name="connsiteY151" fmla="*/ 7819 h 10000"/>
              <a:gd name="connsiteX152" fmla="*/ 3902 w 7629"/>
              <a:gd name="connsiteY152" fmla="*/ 8272 h 10000"/>
              <a:gd name="connsiteX153" fmla="*/ 4032 w 7629"/>
              <a:gd name="connsiteY153" fmla="*/ 8134 h 10000"/>
              <a:gd name="connsiteX154" fmla="*/ 3857 w 7629"/>
              <a:gd name="connsiteY154" fmla="*/ 8711 h 10000"/>
              <a:gd name="connsiteX155" fmla="*/ 3979 w 7629"/>
              <a:gd name="connsiteY155" fmla="*/ 8711 h 10000"/>
              <a:gd name="connsiteX156" fmla="*/ 3826 w 7629"/>
              <a:gd name="connsiteY156" fmla="*/ 8985 h 10000"/>
              <a:gd name="connsiteX157" fmla="*/ 3945 w 7629"/>
              <a:gd name="connsiteY157" fmla="*/ 8999 h 10000"/>
              <a:gd name="connsiteX158" fmla="*/ 3789 w 7629"/>
              <a:gd name="connsiteY158" fmla="*/ 9259 h 10000"/>
              <a:gd name="connsiteX159" fmla="*/ 3810 w 7629"/>
              <a:gd name="connsiteY159" fmla="*/ 9438 h 10000"/>
              <a:gd name="connsiteX160" fmla="*/ 3716 w 7629"/>
              <a:gd name="connsiteY160" fmla="*/ 9753 h 10000"/>
              <a:gd name="connsiteX161" fmla="*/ 3803 w 7629"/>
              <a:gd name="connsiteY161" fmla="*/ 10000 h 10000"/>
              <a:gd name="connsiteX162" fmla="*/ 4044 w 7629"/>
              <a:gd name="connsiteY162" fmla="*/ 9547 h 10000"/>
              <a:gd name="connsiteX163" fmla="*/ 4044 w 7629"/>
              <a:gd name="connsiteY163" fmla="*/ 9342 h 10000"/>
              <a:gd name="connsiteX164" fmla="*/ 4098 w 7629"/>
              <a:gd name="connsiteY164" fmla="*/ 9451 h 10000"/>
              <a:gd name="connsiteX165" fmla="*/ 4219 w 7629"/>
              <a:gd name="connsiteY165" fmla="*/ 8861 h 10000"/>
              <a:gd name="connsiteX166" fmla="*/ 4292 w 7629"/>
              <a:gd name="connsiteY166" fmla="*/ 8999 h 10000"/>
              <a:gd name="connsiteX167" fmla="*/ 4389 w 7629"/>
              <a:gd name="connsiteY167" fmla="*/ 8404 h 10000"/>
              <a:gd name="connsiteX168" fmla="*/ 4466 w 7629"/>
              <a:gd name="connsiteY168" fmla="*/ 8555 h 10000"/>
              <a:gd name="connsiteX169" fmla="*/ 4634 w 7629"/>
              <a:gd name="connsiteY169" fmla="*/ 8176 h 10000"/>
              <a:gd name="connsiteX170" fmla="*/ 4634 w 7629"/>
              <a:gd name="connsiteY170" fmla="*/ 7929 h 10000"/>
              <a:gd name="connsiteX171" fmla="*/ 4707 w 7629"/>
              <a:gd name="connsiteY171" fmla="*/ 8034 h 10000"/>
              <a:gd name="connsiteX172" fmla="*/ 4740 w 7629"/>
              <a:gd name="connsiteY172" fmla="*/ 8176 h 10000"/>
              <a:gd name="connsiteX173" fmla="*/ 4948 w 7629"/>
              <a:gd name="connsiteY173" fmla="*/ 7805 h 10000"/>
              <a:gd name="connsiteX174" fmla="*/ 4951 w 7629"/>
              <a:gd name="connsiteY174" fmla="*/ 7421 h 10000"/>
              <a:gd name="connsiteX175" fmla="*/ 5060 w 7629"/>
              <a:gd name="connsiteY175" fmla="*/ 7545 h 10000"/>
              <a:gd name="connsiteX176" fmla="*/ 5257 w 7629"/>
              <a:gd name="connsiteY176" fmla="*/ 7092 h 10000"/>
              <a:gd name="connsiteX177" fmla="*/ 5192 w 7629"/>
              <a:gd name="connsiteY177" fmla="*/ 6735 h 10000"/>
              <a:gd name="connsiteX178" fmla="*/ 5322 w 7629"/>
              <a:gd name="connsiteY178" fmla="*/ 6914 h 10000"/>
              <a:gd name="connsiteX179" fmla="*/ 5453 w 7629"/>
              <a:gd name="connsiteY179" fmla="*/ 6200 h 10000"/>
              <a:gd name="connsiteX180" fmla="*/ 5442 w 7629"/>
              <a:gd name="connsiteY180" fmla="*/ 5597 h 10000"/>
              <a:gd name="connsiteX181" fmla="*/ 5552 w 7629"/>
              <a:gd name="connsiteY181" fmla="*/ 6077 h 10000"/>
              <a:gd name="connsiteX182" fmla="*/ 5629 w 7629"/>
              <a:gd name="connsiteY182" fmla="*/ 5995 h 10000"/>
              <a:gd name="connsiteX183" fmla="*/ 5694 w 7629"/>
              <a:gd name="connsiteY183" fmla="*/ 6365 h 10000"/>
              <a:gd name="connsiteX184" fmla="*/ 5759 w 7629"/>
              <a:gd name="connsiteY184" fmla="*/ 6488 h 10000"/>
              <a:gd name="connsiteX185" fmla="*/ 5858 w 7629"/>
              <a:gd name="connsiteY185" fmla="*/ 6461 h 10000"/>
              <a:gd name="connsiteX186" fmla="*/ 5880 w 7629"/>
              <a:gd name="connsiteY186" fmla="*/ 6667 h 10000"/>
              <a:gd name="connsiteX187" fmla="*/ 6098 w 7629"/>
              <a:gd name="connsiteY187" fmla="*/ 6941 h 10000"/>
              <a:gd name="connsiteX188" fmla="*/ 6175 w 7629"/>
              <a:gd name="connsiteY188" fmla="*/ 6790 h 10000"/>
              <a:gd name="connsiteX189" fmla="*/ 6295 w 7629"/>
              <a:gd name="connsiteY189" fmla="*/ 7188 h 10000"/>
              <a:gd name="connsiteX190" fmla="*/ 6481 w 7629"/>
              <a:gd name="connsiteY190" fmla="*/ 7394 h 10000"/>
              <a:gd name="connsiteX191" fmla="*/ 6645 w 7629"/>
              <a:gd name="connsiteY191" fmla="*/ 7997 h 10000"/>
              <a:gd name="connsiteX192" fmla="*/ 6776 w 7629"/>
              <a:gd name="connsiteY192" fmla="*/ 8244 h 10000"/>
              <a:gd name="connsiteX193" fmla="*/ 6754 w 7629"/>
              <a:gd name="connsiteY193" fmla="*/ 7668 h 10000"/>
              <a:gd name="connsiteX194" fmla="*/ 6645 w 7629"/>
              <a:gd name="connsiteY194" fmla="*/ 7270 h 10000"/>
              <a:gd name="connsiteX195" fmla="*/ 6710 w 7629"/>
              <a:gd name="connsiteY195" fmla="*/ 7243 h 10000"/>
              <a:gd name="connsiteX196" fmla="*/ 6613 w 7629"/>
              <a:gd name="connsiteY196" fmla="*/ 6900 h 10000"/>
              <a:gd name="connsiteX197" fmla="*/ 6536 w 7629"/>
              <a:gd name="connsiteY197" fmla="*/ 6790 h 10000"/>
              <a:gd name="connsiteX198" fmla="*/ 6656 w 7629"/>
              <a:gd name="connsiteY198" fmla="*/ 6790 h 10000"/>
              <a:gd name="connsiteX199" fmla="*/ 6645 w 7629"/>
              <a:gd name="connsiteY199" fmla="*/ 6488 h 10000"/>
              <a:gd name="connsiteX200" fmla="*/ 6547 w 7629"/>
              <a:gd name="connsiteY200" fmla="*/ 6296 h 10000"/>
              <a:gd name="connsiteX201" fmla="*/ 6634 w 7629"/>
              <a:gd name="connsiteY201" fmla="*/ 6351 h 10000"/>
              <a:gd name="connsiteX202" fmla="*/ 6645 w 7629"/>
              <a:gd name="connsiteY202" fmla="*/ 5885 h 10000"/>
              <a:gd name="connsiteX203" fmla="*/ 6513 w 7629"/>
              <a:gd name="connsiteY203" fmla="*/ 5665 h 10000"/>
              <a:gd name="connsiteX204" fmla="*/ 6634 w 7629"/>
              <a:gd name="connsiteY204" fmla="*/ 5679 h 10000"/>
              <a:gd name="connsiteX205" fmla="*/ 6623 w 7629"/>
              <a:gd name="connsiteY205" fmla="*/ 5446 h 10000"/>
              <a:gd name="connsiteX206" fmla="*/ 6481 w 7629"/>
              <a:gd name="connsiteY206" fmla="*/ 5199 h 10000"/>
              <a:gd name="connsiteX207" fmla="*/ 6481 w 7629"/>
              <a:gd name="connsiteY207" fmla="*/ 5117 h 10000"/>
              <a:gd name="connsiteX208" fmla="*/ 6054 w 7629"/>
              <a:gd name="connsiteY208" fmla="*/ 4444 h 10000"/>
              <a:gd name="connsiteX209" fmla="*/ 6350 w 7629"/>
              <a:gd name="connsiteY209" fmla="*/ 4774 h 10000"/>
              <a:gd name="connsiteX210" fmla="*/ 6700 w 7629"/>
              <a:gd name="connsiteY210" fmla="*/ 5007 h 10000"/>
              <a:gd name="connsiteX211" fmla="*/ 6710 w 7629"/>
              <a:gd name="connsiteY211" fmla="*/ 4911 h 10000"/>
              <a:gd name="connsiteX212" fmla="*/ 6929 w 7629"/>
              <a:gd name="connsiteY212" fmla="*/ 5075 h 10000"/>
              <a:gd name="connsiteX213" fmla="*/ 7093 w 7629"/>
              <a:gd name="connsiteY213" fmla="*/ 5089 h 10000"/>
              <a:gd name="connsiteX214" fmla="*/ 7354 w 7629"/>
              <a:gd name="connsiteY214" fmla="*/ 5226 h 10000"/>
              <a:gd name="connsiteX215" fmla="*/ 7629 w 7629"/>
              <a:gd name="connsiteY215" fmla="*/ 5405 h 10000"/>
              <a:gd name="connsiteX216" fmla="*/ 7464 w 7629"/>
              <a:gd name="connsiteY216" fmla="*/ 5117 h 10000"/>
              <a:gd name="connsiteX217" fmla="*/ 7290 w 7629"/>
              <a:gd name="connsiteY217" fmla="*/ 4966 h 10000"/>
              <a:gd name="connsiteX218" fmla="*/ 7235 w 7629"/>
              <a:gd name="connsiteY218" fmla="*/ 4815 h 10000"/>
              <a:gd name="connsiteX219" fmla="*/ 7104 w 7629"/>
              <a:gd name="connsiteY219" fmla="*/ 4664 h 10000"/>
              <a:gd name="connsiteX220" fmla="*/ 7104 w 7629"/>
              <a:gd name="connsiteY220" fmla="*/ 4499 h 10000"/>
              <a:gd name="connsiteX221" fmla="*/ 6961 w 7629"/>
              <a:gd name="connsiteY221" fmla="*/ 4376 h 10000"/>
              <a:gd name="connsiteX222" fmla="*/ 6941 w 7629"/>
              <a:gd name="connsiteY222" fmla="*/ 4266 h 10000"/>
              <a:gd name="connsiteX223" fmla="*/ 6743 w 7629"/>
              <a:gd name="connsiteY223" fmla="*/ 4129 h 10000"/>
              <a:gd name="connsiteX224" fmla="*/ 6645 w 7629"/>
              <a:gd name="connsiteY224" fmla="*/ 3923 h 10000"/>
              <a:gd name="connsiteX225" fmla="*/ 6317 w 7629"/>
              <a:gd name="connsiteY225" fmla="*/ 3772 h 10000"/>
              <a:gd name="connsiteX226" fmla="*/ 6120 w 7629"/>
              <a:gd name="connsiteY226" fmla="*/ 3727 h 10000"/>
              <a:gd name="connsiteX227" fmla="*/ 5978 w 7629"/>
              <a:gd name="connsiteY227" fmla="*/ 3649 h 10000"/>
              <a:gd name="connsiteX228" fmla="*/ 5792 w 7629"/>
              <a:gd name="connsiteY228" fmla="*/ 3525 h 10000"/>
              <a:gd name="connsiteX229" fmla="*/ 5672 w 7629"/>
              <a:gd name="connsiteY229" fmla="*/ 3388 h 10000"/>
              <a:gd name="connsiteX230" fmla="*/ 6186 w 7629"/>
              <a:gd name="connsiteY230" fmla="*/ 2867 h 10000"/>
              <a:gd name="connsiteX0" fmla="*/ 8992 w 10000"/>
              <a:gd name="connsiteY0" fmla="*/ 2424 h 10000"/>
              <a:gd name="connsiteX1" fmla="*/ 8080 w 10000"/>
              <a:gd name="connsiteY1" fmla="*/ 2730 h 10000"/>
              <a:gd name="connsiteX2" fmla="*/ 7363 w 10000"/>
              <a:gd name="connsiteY2" fmla="*/ 3224 h 10000"/>
              <a:gd name="connsiteX3" fmla="*/ 7277 w 10000"/>
              <a:gd name="connsiteY3" fmla="*/ 2785 h 10000"/>
              <a:gd name="connsiteX4" fmla="*/ 7435 w 10000"/>
              <a:gd name="connsiteY4" fmla="*/ 1975 h 10000"/>
              <a:gd name="connsiteX5" fmla="*/ 7348 w 10000"/>
              <a:gd name="connsiteY5" fmla="*/ 1962 h 10000"/>
              <a:gd name="connsiteX6" fmla="*/ 7378 w 10000"/>
              <a:gd name="connsiteY6" fmla="*/ 1811 h 10000"/>
              <a:gd name="connsiteX7" fmla="*/ 7334 w 10000"/>
              <a:gd name="connsiteY7" fmla="*/ 1701 h 10000"/>
              <a:gd name="connsiteX8" fmla="*/ 7207 w 10000"/>
              <a:gd name="connsiteY8" fmla="*/ 1811 h 10000"/>
              <a:gd name="connsiteX9" fmla="*/ 7277 w 10000"/>
              <a:gd name="connsiteY9" fmla="*/ 1495 h 10000"/>
              <a:gd name="connsiteX10" fmla="*/ 7106 w 10000"/>
              <a:gd name="connsiteY10" fmla="*/ 1180 h 10000"/>
              <a:gd name="connsiteX11" fmla="*/ 6990 w 10000"/>
              <a:gd name="connsiteY11" fmla="*/ 1056 h 10000"/>
              <a:gd name="connsiteX12" fmla="*/ 6920 w 10000"/>
              <a:gd name="connsiteY12" fmla="*/ 837 h 10000"/>
              <a:gd name="connsiteX13" fmla="*/ 6775 w 10000"/>
              <a:gd name="connsiteY13" fmla="*/ 398 h 10000"/>
              <a:gd name="connsiteX14" fmla="*/ 6690 w 10000"/>
              <a:gd name="connsiteY14" fmla="*/ 645 h 10000"/>
              <a:gd name="connsiteX15" fmla="*/ 6706 w 10000"/>
              <a:gd name="connsiteY15" fmla="*/ 850 h 10000"/>
              <a:gd name="connsiteX16" fmla="*/ 6619 w 10000"/>
              <a:gd name="connsiteY16" fmla="*/ 1001 h 10000"/>
              <a:gd name="connsiteX17" fmla="*/ 6591 w 10000"/>
              <a:gd name="connsiteY17" fmla="*/ 1180 h 10000"/>
              <a:gd name="connsiteX18" fmla="*/ 6519 w 10000"/>
              <a:gd name="connsiteY18" fmla="*/ 1344 h 10000"/>
              <a:gd name="connsiteX19" fmla="*/ 6490 w 10000"/>
              <a:gd name="connsiteY19" fmla="*/ 1550 h 10000"/>
              <a:gd name="connsiteX20" fmla="*/ 6403 w 10000"/>
              <a:gd name="connsiteY20" fmla="*/ 1756 h 10000"/>
              <a:gd name="connsiteX21" fmla="*/ 6546 w 10000"/>
              <a:gd name="connsiteY21" fmla="*/ 2195 h 10000"/>
              <a:gd name="connsiteX22" fmla="*/ 6619 w 10000"/>
              <a:gd name="connsiteY22" fmla="*/ 2428 h 10000"/>
              <a:gd name="connsiteX23" fmla="*/ 6390 w 10000"/>
              <a:gd name="connsiteY23" fmla="*/ 1948 h 10000"/>
              <a:gd name="connsiteX24" fmla="*/ 6203 w 10000"/>
              <a:gd name="connsiteY24" fmla="*/ 1536 h 10000"/>
              <a:gd name="connsiteX25" fmla="*/ 6103 w 10000"/>
              <a:gd name="connsiteY25" fmla="*/ 1468 h 10000"/>
              <a:gd name="connsiteX26" fmla="*/ 5859 w 10000"/>
              <a:gd name="connsiteY26" fmla="*/ 1289 h 10000"/>
              <a:gd name="connsiteX27" fmla="*/ 5830 w 10000"/>
              <a:gd name="connsiteY27" fmla="*/ 1399 h 10000"/>
              <a:gd name="connsiteX28" fmla="*/ 5587 w 10000"/>
              <a:gd name="connsiteY28" fmla="*/ 1180 h 10000"/>
              <a:gd name="connsiteX29" fmla="*/ 5400 w 10000"/>
              <a:gd name="connsiteY29" fmla="*/ 1001 h 10000"/>
              <a:gd name="connsiteX30" fmla="*/ 5256 w 10000"/>
              <a:gd name="connsiteY30" fmla="*/ 974 h 10000"/>
              <a:gd name="connsiteX31" fmla="*/ 4942 w 10000"/>
              <a:gd name="connsiteY31" fmla="*/ 892 h 10000"/>
              <a:gd name="connsiteX32" fmla="*/ 5015 w 10000"/>
              <a:gd name="connsiteY32" fmla="*/ 1043 h 10000"/>
              <a:gd name="connsiteX33" fmla="*/ 4815 w 10000"/>
              <a:gd name="connsiteY33" fmla="*/ 809 h 10000"/>
              <a:gd name="connsiteX34" fmla="*/ 4597 w 10000"/>
              <a:gd name="connsiteY34" fmla="*/ 741 h 10000"/>
              <a:gd name="connsiteX35" fmla="*/ 4584 w 10000"/>
              <a:gd name="connsiteY35" fmla="*/ 837 h 10000"/>
              <a:gd name="connsiteX36" fmla="*/ 4341 w 10000"/>
              <a:gd name="connsiteY36" fmla="*/ 508 h 10000"/>
              <a:gd name="connsiteX37" fmla="*/ 4284 w 10000"/>
              <a:gd name="connsiteY37" fmla="*/ 576 h 10000"/>
              <a:gd name="connsiteX38" fmla="*/ 4054 w 10000"/>
              <a:gd name="connsiteY38" fmla="*/ 274 h 10000"/>
              <a:gd name="connsiteX39" fmla="*/ 4027 w 10000"/>
              <a:gd name="connsiteY39" fmla="*/ 357 h 10000"/>
              <a:gd name="connsiteX40" fmla="*/ 3753 w 10000"/>
              <a:gd name="connsiteY40" fmla="*/ 146 h 10000"/>
              <a:gd name="connsiteX41" fmla="*/ 3294 w 10000"/>
              <a:gd name="connsiteY41" fmla="*/ 0 h 10000"/>
              <a:gd name="connsiteX42" fmla="*/ 3695 w 10000"/>
              <a:gd name="connsiteY42" fmla="*/ 370 h 10000"/>
              <a:gd name="connsiteX43" fmla="*/ 4011 w 10000"/>
              <a:gd name="connsiteY43" fmla="*/ 700 h 10000"/>
              <a:gd name="connsiteX44" fmla="*/ 3997 w 10000"/>
              <a:gd name="connsiteY44" fmla="*/ 809 h 10000"/>
              <a:gd name="connsiteX45" fmla="*/ 4327 w 10000"/>
              <a:gd name="connsiteY45" fmla="*/ 1139 h 10000"/>
              <a:gd name="connsiteX46" fmla="*/ 4255 w 10000"/>
              <a:gd name="connsiteY46" fmla="*/ 1221 h 10000"/>
              <a:gd name="connsiteX47" fmla="*/ 4470 w 10000"/>
              <a:gd name="connsiteY47" fmla="*/ 1660 h 10000"/>
              <a:gd name="connsiteX48" fmla="*/ 4569 w 10000"/>
              <a:gd name="connsiteY48" fmla="*/ 1715 h 10000"/>
              <a:gd name="connsiteX49" fmla="*/ 4428 w 10000"/>
              <a:gd name="connsiteY49" fmla="*/ 1742 h 10000"/>
              <a:gd name="connsiteX50" fmla="*/ 4641 w 10000"/>
              <a:gd name="connsiteY50" fmla="*/ 2112 h 10000"/>
              <a:gd name="connsiteX51" fmla="*/ 4728 w 10000"/>
              <a:gd name="connsiteY51" fmla="*/ 2318 h 10000"/>
              <a:gd name="connsiteX52" fmla="*/ 4942 w 10000"/>
              <a:gd name="connsiteY52" fmla="*/ 2497 h 10000"/>
              <a:gd name="connsiteX53" fmla="*/ 5142 w 10000"/>
              <a:gd name="connsiteY53" fmla="*/ 2689 h 10000"/>
              <a:gd name="connsiteX54" fmla="*/ 5315 w 10000"/>
              <a:gd name="connsiteY54" fmla="*/ 2716 h 10000"/>
              <a:gd name="connsiteX55" fmla="*/ 4842 w 10000"/>
              <a:gd name="connsiteY55" fmla="*/ 2538 h 10000"/>
              <a:gd name="connsiteX56" fmla="*/ 4542 w 10000"/>
              <a:gd name="connsiteY56" fmla="*/ 2483 h 10000"/>
              <a:gd name="connsiteX57" fmla="*/ 4314 w 10000"/>
              <a:gd name="connsiteY57" fmla="*/ 2414 h 10000"/>
              <a:gd name="connsiteX58" fmla="*/ 4096 w 10000"/>
              <a:gd name="connsiteY58" fmla="*/ 2414 h 10000"/>
              <a:gd name="connsiteX59" fmla="*/ 3782 w 10000"/>
              <a:gd name="connsiteY59" fmla="*/ 2401 h 10000"/>
              <a:gd name="connsiteX60" fmla="*/ 3626 w 10000"/>
              <a:gd name="connsiteY60" fmla="*/ 2401 h 10000"/>
              <a:gd name="connsiteX61" fmla="*/ 3682 w 10000"/>
              <a:gd name="connsiteY61" fmla="*/ 2565 h 10000"/>
              <a:gd name="connsiteX62" fmla="*/ 3381 w 10000"/>
              <a:gd name="connsiteY62" fmla="*/ 2442 h 10000"/>
              <a:gd name="connsiteX63" fmla="*/ 3108 w 10000"/>
              <a:gd name="connsiteY63" fmla="*/ 2469 h 10000"/>
              <a:gd name="connsiteX64" fmla="*/ 2650 w 10000"/>
              <a:gd name="connsiteY64" fmla="*/ 2593 h 10000"/>
              <a:gd name="connsiteX65" fmla="*/ 2750 w 10000"/>
              <a:gd name="connsiteY65" fmla="*/ 2743 h 10000"/>
              <a:gd name="connsiteX66" fmla="*/ 2578 w 10000"/>
              <a:gd name="connsiteY66" fmla="*/ 2716 h 10000"/>
              <a:gd name="connsiteX67" fmla="*/ 2378 w 10000"/>
              <a:gd name="connsiteY67" fmla="*/ 2730 h 10000"/>
              <a:gd name="connsiteX68" fmla="*/ 2179 w 10000"/>
              <a:gd name="connsiteY68" fmla="*/ 2689 h 10000"/>
              <a:gd name="connsiteX69" fmla="*/ 2192 w 10000"/>
              <a:gd name="connsiteY69" fmla="*/ 2853 h 10000"/>
              <a:gd name="connsiteX70" fmla="*/ 1962 w 10000"/>
              <a:gd name="connsiteY70" fmla="*/ 2785 h 10000"/>
              <a:gd name="connsiteX71" fmla="*/ 1762 w 10000"/>
              <a:gd name="connsiteY71" fmla="*/ 2826 h 10000"/>
              <a:gd name="connsiteX72" fmla="*/ 1835 w 10000"/>
              <a:gd name="connsiteY72" fmla="*/ 2922 h 10000"/>
              <a:gd name="connsiteX73" fmla="*/ 1577 w 10000"/>
              <a:gd name="connsiteY73" fmla="*/ 2853 h 10000"/>
              <a:gd name="connsiteX74" fmla="*/ 1317 w 10000"/>
              <a:gd name="connsiteY74" fmla="*/ 2867 h 10000"/>
              <a:gd name="connsiteX75" fmla="*/ 1160 w 10000"/>
              <a:gd name="connsiteY75" fmla="*/ 2826 h 10000"/>
              <a:gd name="connsiteX76" fmla="*/ 860 w 10000"/>
              <a:gd name="connsiteY76" fmla="*/ 2826 h 10000"/>
              <a:gd name="connsiteX77" fmla="*/ 630 w 10000"/>
              <a:gd name="connsiteY77" fmla="*/ 2785 h 10000"/>
              <a:gd name="connsiteX78" fmla="*/ 401 w 10000"/>
              <a:gd name="connsiteY78" fmla="*/ 2812 h 10000"/>
              <a:gd name="connsiteX79" fmla="*/ 0 w 10000"/>
              <a:gd name="connsiteY79" fmla="*/ 2881 h 10000"/>
              <a:gd name="connsiteX80" fmla="*/ 315 w 10000"/>
              <a:gd name="connsiteY80" fmla="*/ 3032 h 10000"/>
              <a:gd name="connsiteX81" fmla="*/ 425 w 10000"/>
              <a:gd name="connsiteY81" fmla="*/ 3100 h 10000"/>
              <a:gd name="connsiteX82" fmla="*/ 759 w 10000"/>
              <a:gd name="connsiteY82" fmla="*/ 3128 h 10000"/>
              <a:gd name="connsiteX83" fmla="*/ 746 w 10000"/>
              <a:gd name="connsiteY83" fmla="*/ 3210 h 10000"/>
              <a:gd name="connsiteX84" fmla="*/ 1247 w 10000"/>
              <a:gd name="connsiteY84" fmla="*/ 3210 h 10000"/>
              <a:gd name="connsiteX85" fmla="*/ 1131 w 10000"/>
              <a:gd name="connsiteY85" fmla="*/ 3347 h 10000"/>
              <a:gd name="connsiteX86" fmla="*/ 1503 w 10000"/>
              <a:gd name="connsiteY86" fmla="*/ 3361 h 10000"/>
              <a:gd name="connsiteX87" fmla="*/ 1433 w 10000"/>
              <a:gd name="connsiteY87" fmla="*/ 3443 h 10000"/>
              <a:gd name="connsiteX88" fmla="*/ 1577 w 10000"/>
              <a:gd name="connsiteY88" fmla="*/ 3443 h 10000"/>
              <a:gd name="connsiteX89" fmla="*/ 1718 w 10000"/>
              <a:gd name="connsiteY89" fmla="*/ 3498 h 10000"/>
              <a:gd name="connsiteX90" fmla="*/ 2006 w 10000"/>
              <a:gd name="connsiteY90" fmla="*/ 3484 h 10000"/>
              <a:gd name="connsiteX91" fmla="*/ 1863 w 10000"/>
              <a:gd name="connsiteY91" fmla="*/ 3621 h 10000"/>
              <a:gd name="connsiteX92" fmla="*/ 2063 w 10000"/>
              <a:gd name="connsiteY92" fmla="*/ 3704 h 10000"/>
              <a:gd name="connsiteX93" fmla="*/ 2236 w 10000"/>
              <a:gd name="connsiteY93" fmla="*/ 3759 h 10000"/>
              <a:gd name="connsiteX94" fmla="*/ 2692 w 10000"/>
              <a:gd name="connsiteY94" fmla="*/ 3759 h 10000"/>
              <a:gd name="connsiteX95" fmla="*/ 2536 w 10000"/>
              <a:gd name="connsiteY95" fmla="*/ 3896 h 10000"/>
              <a:gd name="connsiteX96" fmla="*/ 2750 w 10000"/>
              <a:gd name="connsiteY96" fmla="*/ 4005 h 10000"/>
              <a:gd name="connsiteX97" fmla="*/ 2893 w 10000"/>
              <a:gd name="connsiteY97" fmla="*/ 4060 h 10000"/>
              <a:gd name="connsiteX98" fmla="*/ 3138 w 10000"/>
              <a:gd name="connsiteY98" fmla="*/ 4074 h 10000"/>
              <a:gd name="connsiteX99" fmla="*/ 3324 w 10000"/>
              <a:gd name="connsiteY99" fmla="*/ 4060 h 10000"/>
              <a:gd name="connsiteX100" fmla="*/ 3194 w 10000"/>
              <a:gd name="connsiteY100" fmla="*/ 4184 h 10000"/>
              <a:gd name="connsiteX101" fmla="*/ 3539 w 10000"/>
              <a:gd name="connsiteY101" fmla="*/ 4252 h 10000"/>
              <a:gd name="connsiteX102" fmla="*/ 3639 w 10000"/>
              <a:gd name="connsiteY102" fmla="*/ 4294 h 10000"/>
              <a:gd name="connsiteX103" fmla="*/ 3953 w 10000"/>
              <a:gd name="connsiteY103" fmla="*/ 4307 h 10000"/>
              <a:gd name="connsiteX104" fmla="*/ 3568 w 10000"/>
              <a:gd name="connsiteY104" fmla="*/ 4486 h 10000"/>
              <a:gd name="connsiteX105" fmla="*/ 2994 w 10000"/>
              <a:gd name="connsiteY105" fmla="*/ 4966 h 10000"/>
              <a:gd name="connsiteX106" fmla="*/ 3124 w 10000"/>
              <a:gd name="connsiteY106" fmla="*/ 5062 h 10000"/>
              <a:gd name="connsiteX107" fmla="*/ 2775 w 10000"/>
              <a:gd name="connsiteY107" fmla="*/ 5167 h 10000"/>
              <a:gd name="connsiteX108" fmla="*/ 2320 w 10000"/>
              <a:gd name="connsiteY108" fmla="*/ 5542 h 10000"/>
              <a:gd name="connsiteX109" fmla="*/ 2622 w 10000"/>
              <a:gd name="connsiteY109" fmla="*/ 5706 h 10000"/>
              <a:gd name="connsiteX110" fmla="*/ 2121 w 10000"/>
              <a:gd name="connsiteY110" fmla="*/ 5898 h 10000"/>
              <a:gd name="connsiteX111" fmla="*/ 1791 w 10000"/>
              <a:gd name="connsiteY111" fmla="*/ 6241 h 10000"/>
              <a:gd name="connsiteX112" fmla="*/ 2036 w 10000"/>
              <a:gd name="connsiteY112" fmla="*/ 6324 h 10000"/>
              <a:gd name="connsiteX113" fmla="*/ 1476 w 10000"/>
              <a:gd name="connsiteY113" fmla="*/ 6612 h 10000"/>
              <a:gd name="connsiteX114" fmla="*/ 1577 w 10000"/>
              <a:gd name="connsiteY114" fmla="*/ 6653 h 10000"/>
              <a:gd name="connsiteX115" fmla="*/ 1216 w 10000"/>
              <a:gd name="connsiteY115" fmla="*/ 6831 h 10000"/>
              <a:gd name="connsiteX116" fmla="*/ 931 w 10000"/>
              <a:gd name="connsiteY116" fmla="*/ 6996 h 10000"/>
              <a:gd name="connsiteX117" fmla="*/ 1032 w 10000"/>
              <a:gd name="connsiteY117" fmla="*/ 7023 h 10000"/>
              <a:gd name="connsiteX118" fmla="*/ 602 w 10000"/>
              <a:gd name="connsiteY118" fmla="*/ 7298 h 10000"/>
              <a:gd name="connsiteX119" fmla="*/ 300 w 10000"/>
              <a:gd name="connsiteY119" fmla="*/ 7723 h 10000"/>
              <a:gd name="connsiteX120" fmla="*/ 802 w 10000"/>
              <a:gd name="connsiteY120" fmla="*/ 7586 h 10000"/>
              <a:gd name="connsiteX121" fmla="*/ 1089 w 10000"/>
              <a:gd name="connsiteY121" fmla="*/ 7407 h 10000"/>
              <a:gd name="connsiteX122" fmla="*/ 1102 w 10000"/>
              <a:gd name="connsiteY122" fmla="*/ 7503 h 10000"/>
              <a:gd name="connsiteX123" fmla="*/ 1303 w 10000"/>
              <a:gd name="connsiteY123" fmla="*/ 7339 h 10000"/>
              <a:gd name="connsiteX124" fmla="*/ 1332 w 10000"/>
              <a:gd name="connsiteY124" fmla="*/ 7421 h 10000"/>
              <a:gd name="connsiteX125" fmla="*/ 1604 w 10000"/>
              <a:gd name="connsiteY125" fmla="*/ 7119 h 10000"/>
              <a:gd name="connsiteX126" fmla="*/ 1590 w 10000"/>
              <a:gd name="connsiteY126" fmla="*/ 7311 h 10000"/>
              <a:gd name="connsiteX127" fmla="*/ 1891 w 10000"/>
              <a:gd name="connsiteY127" fmla="*/ 7174 h 10000"/>
              <a:gd name="connsiteX128" fmla="*/ 1891 w 10000"/>
              <a:gd name="connsiteY128" fmla="*/ 7257 h 10000"/>
              <a:gd name="connsiteX129" fmla="*/ 2336 w 10000"/>
              <a:gd name="connsiteY129" fmla="*/ 6872 h 10000"/>
              <a:gd name="connsiteX130" fmla="*/ 2278 w 10000"/>
              <a:gd name="connsiteY130" fmla="*/ 7160 h 10000"/>
              <a:gd name="connsiteX131" fmla="*/ 2737 w 10000"/>
              <a:gd name="connsiteY131" fmla="*/ 7010 h 10000"/>
              <a:gd name="connsiteX132" fmla="*/ 2994 w 10000"/>
              <a:gd name="connsiteY132" fmla="*/ 6722 h 10000"/>
              <a:gd name="connsiteX133" fmla="*/ 3037 w 10000"/>
              <a:gd name="connsiteY133" fmla="*/ 7010 h 10000"/>
              <a:gd name="connsiteX134" fmla="*/ 3552 w 10000"/>
              <a:gd name="connsiteY134" fmla="*/ 6776 h 10000"/>
              <a:gd name="connsiteX135" fmla="*/ 3769 w 10000"/>
              <a:gd name="connsiteY135" fmla="*/ 6543 h 10000"/>
              <a:gd name="connsiteX136" fmla="*/ 3809 w 10000"/>
              <a:gd name="connsiteY136" fmla="*/ 6818 h 10000"/>
              <a:gd name="connsiteX137" fmla="*/ 4398 w 10000"/>
              <a:gd name="connsiteY137" fmla="*/ 6475 h 10000"/>
              <a:gd name="connsiteX138" fmla="*/ 4555 w 10000"/>
              <a:gd name="connsiteY138" fmla="*/ 6145 h 10000"/>
              <a:gd name="connsiteX139" fmla="*/ 4636 w 10000"/>
              <a:gd name="connsiteY139" fmla="*/ 6379 h 10000"/>
              <a:gd name="connsiteX140" fmla="*/ 5015 w 10000"/>
              <a:gd name="connsiteY140" fmla="*/ 6063 h 10000"/>
              <a:gd name="connsiteX141" fmla="*/ 5243 w 10000"/>
              <a:gd name="connsiteY141" fmla="*/ 5734 h 10000"/>
              <a:gd name="connsiteX142" fmla="*/ 5845 w 10000"/>
              <a:gd name="connsiteY142" fmla="*/ 4993 h 10000"/>
              <a:gd name="connsiteX143" fmla="*/ 5229 w 10000"/>
              <a:gd name="connsiteY143" fmla="*/ 5871 h 10000"/>
              <a:gd name="connsiteX144" fmla="*/ 5243 w 10000"/>
              <a:gd name="connsiteY144" fmla="*/ 6077 h 10000"/>
              <a:gd name="connsiteX145" fmla="*/ 5100 w 10000"/>
              <a:gd name="connsiteY145" fmla="*/ 6420 h 10000"/>
              <a:gd name="connsiteX146" fmla="*/ 5015 w 10000"/>
              <a:gd name="connsiteY146" fmla="*/ 6927 h 10000"/>
              <a:gd name="connsiteX147" fmla="*/ 5115 w 10000"/>
              <a:gd name="connsiteY147" fmla="*/ 6845 h 10000"/>
              <a:gd name="connsiteX148" fmla="*/ 4999 w 10000"/>
              <a:gd name="connsiteY148" fmla="*/ 7147 h 10000"/>
              <a:gd name="connsiteX149" fmla="*/ 4999 w 10000"/>
              <a:gd name="connsiteY149" fmla="*/ 7476 h 10000"/>
              <a:gd name="connsiteX150" fmla="*/ 5185 w 10000"/>
              <a:gd name="connsiteY150" fmla="*/ 7394 h 10000"/>
              <a:gd name="connsiteX151" fmla="*/ 5071 w 10000"/>
              <a:gd name="connsiteY151" fmla="*/ 7819 h 10000"/>
              <a:gd name="connsiteX152" fmla="*/ 5115 w 10000"/>
              <a:gd name="connsiteY152" fmla="*/ 8272 h 10000"/>
              <a:gd name="connsiteX153" fmla="*/ 5285 w 10000"/>
              <a:gd name="connsiteY153" fmla="*/ 8134 h 10000"/>
              <a:gd name="connsiteX154" fmla="*/ 5056 w 10000"/>
              <a:gd name="connsiteY154" fmla="*/ 8711 h 10000"/>
              <a:gd name="connsiteX155" fmla="*/ 5216 w 10000"/>
              <a:gd name="connsiteY155" fmla="*/ 8711 h 10000"/>
              <a:gd name="connsiteX156" fmla="*/ 5015 w 10000"/>
              <a:gd name="connsiteY156" fmla="*/ 8985 h 10000"/>
              <a:gd name="connsiteX157" fmla="*/ 5171 w 10000"/>
              <a:gd name="connsiteY157" fmla="*/ 8999 h 10000"/>
              <a:gd name="connsiteX158" fmla="*/ 4967 w 10000"/>
              <a:gd name="connsiteY158" fmla="*/ 9259 h 10000"/>
              <a:gd name="connsiteX159" fmla="*/ 4994 w 10000"/>
              <a:gd name="connsiteY159" fmla="*/ 9438 h 10000"/>
              <a:gd name="connsiteX160" fmla="*/ 4871 w 10000"/>
              <a:gd name="connsiteY160" fmla="*/ 9753 h 10000"/>
              <a:gd name="connsiteX161" fmla="*/ 4985 w 10000"/>
              <a:gd name="connsiteY161" fmla="*/ 10000 h 10000"/>
              <a:gd name="connsiteX162" fmla="*/ 5301 w 10000"/>
              <a:gd name="connsiteY162" fmla="*/ 9547 h 10000"/>
              <a:gd name="connsiteX163" fmla="*/ 5301 w 10000"/>
              <a:gd name="connsiteY163" fmla="*/ 9342 h 10000"/>
              <a:gd name="connsiteX164" fmla="*/ 5372 w 10000"/>
              <a:gd name="connsiteY164" fmla="*/ 9451 h 10000"/>
              <a:gd name="connsiteX165" fmla="*/ 5530 w 10000"/>
              <a:gd name="connsiteY165" fmla="*/ 8861 h 10000"/>
              <a:gd name="connsiteX166" fmla="*/ 5626 w 10000"/>
              <a:gd name="connsiteY166" fmla="*/ 8999 h 10000"/>
              <a:gd name="connsiteX167" fmla="*/ 5753 w 10000"/>
              <a:gd name="connsiteY167" fmla="*/ 8404 h 10000"/>
              <a:gd name="connsiteX168" fmla="*/ 5854 w 10000"/>
              <a:gd name="connsiteY168" fmla="*/ 8555 h 10000"/>
              <a:gd name="connsiteX169" fmla="*/ 6074 w 10000"/>
              <a:gd name="connsiteY169" fmla="*/ 8176 h 10000"/>
              <a:gd name="connsiteX170" fmla="*/ 6074 w 10000"/>
              <a:gd name="connsiteY170" fmla="*/ 7929 h 10000"/>
              <a:gd name="connsiteX171" fmla="*/ 6170 w 10000"/>
              <a:gd name="connsiteY171" fmla="*/ 8034 h 10000"/>
              <a:gd name="connsiteX172" fmla="*/ 6213 w 10000"/>
              <a:gd name="connsiteY172" fmla="*/ 8176 h 10000"/>
              <a:gd name="connsiteX173" fmla="*/ 6486 w 10000"/>
              <a:gd name="connsiteY173" fmla="*/ 7805 h 10000"/>
              <a:gd name="connsiteX174" fmla="*/ 6490 w 10000"/>
              <a:gd name="connsiteY174" fmla="*/ 7421 h 10000"/>
              <a:gd name="connsiteX175" fmla="*/ 6633 w 10000"/>
              <a:gd name="connsiteY175" fmla="*/ 7545 h 10000"/>
              <a:gd name="connsiteX176" fmla="*/ 6891 w 10000"/>
              <a:gd name="connsiteY176" fmla="*/ 7092 h 10000"/>
              <a:gd name="connsiteX177" fmla="*/ 6806 w 10000"/>
              <a:gd name="connsiteY177" fmla="*/ 6735 h 10000"/>
              <a:gd name="connsiteX178" fmla="*/ 6976 w 10000"/>
              <a:gd name="connsiteY178" fmla="*/ 6914 h 10000"/>
              <a:gd name="connsiteX179" fmla="*/ 7148 w 10000"/>
              <a:gd name="connsiteY179" fmla="*/ 6200 h 10000"/>
              <a:gd name="connsiteX180" fmla="*/ 7133 w 10000"/>
              <a:gd name="connsiteY180" fmla="*/ 5597 h 10000"/>
              <a:gd name="connsiteX181" fmla="*/ 7277 w 10000"/>
              <a:gd name="connsiteY181" fmla="*/ 6077 h 10000"/>
              <a:gd name="connsiteX182" fmla="*/ 7378 w 10000"/>
              <a:gd name="connsiteY182" fmla="*/ 5995 h 10000"/>
              <a:gd name="connsiteX183" fmla="*/ 7464 w 10000"/>
              <a:gd name="connsiteY183" fmla="*/ 6365 h 10000"/>
              <a:gd name="connsiteX184" fmla="*/ 7549 w 10000"/>
              <a:gd name="connsiteY184" fmla="*/ 6488 h 10000"/>
              <a:gd name="connsiteX185" fmla="*/ 7679 w 10000"/>
              <a:gd name="connsiteY185" fmla="*/ 6461 h 10000"/>
              <a:gd name="connsiteX186" fmla="*/ 7707 w 10000"/>
              <a:gd name="connsiteY186" fmla="*/ 6667 h 10000"/>
              <a:gd name="connsiteX187" fmla="*/ 7993 w 10000"/>
              <a:gd name="connsiteY187" fmla="*/ 6941 h 10000"/>
              <a:gd name="connsiteX188" fmla="*/ 8094 w 10000"/>
              <a:gd name="connsiteY188" fmla="*/ 6790 h 10000"/>
              <a:gd name="connsiteX189" fmla="*/ 8251 w 10000"/>
              <a:gd name="connsiteY189" fmla="*/ 7188 h 10000"/>
              <a:gd name="connsiteX190" fmla="*/ 8495 w 10000"/>
              <a:gd name="connsiteY190" fmla="*/ 7394 h 10000"/>
              <a:gd name="connsiteX191" fmla="*/ 8710 w 10000"/>
              <a:gd name="connsiteY191" fmla="*/ 7997 h 10000"/>
              <a:gd name="connsiteX192" fmla="*/ 8882 w 10000"/>
              <a:gd name="connsiteY192" fmla="*/ 8244 h 10000"/>
              <a:gd name="connsiteX193" fmla="*/ 8853 w 10000"/>
              <a:gd name="connsiteY193" fmla="*/ 7668 h 10000"/>
              <a:gd name="connsiteX194" fmla="*/ 8710 w 10000"/>
              <a:gd name="connsiteY194" fmla="*/ 7270 h 10000"/>
              <a:gd name="connsiteX195" fmla="*/ 8795 w 10000"/>
              <a:gd name="connsiteY195" fmla="*/ 7243 h 10000"/>
              <a:gd name="connsiteX196" fmla="*/ 8668 w 10000"/>
              <a:gd name="connsiteY196" fmla="*/ 6900 h 10000"/>
              <a:gd name="connsiteX197" fmla="*/ 8567 w 10000"/>
              <a:gd name="connsiteY197" fmla="*/ 6790 h 10000"/>
              <a:gd name="connsiteX198" fmla="*/ 8725 w 10000"/>
              <a:gd name="connsiteY198" fmla="*/ 6790 h 10000"/>
              <a:gd name="connsiteX199" fmla="*/ 8710 w 10000"/>
              <a:gd name="connsiteY199" fmla="*/ 6488 h 10000"/>
              <a:gd name="connsiteX200" fmla="*/ 8582 w 10000"/>
              <a:gd name="connsiteY200" fmla="*/ 6296 h 10000"/>
              <a:gd name="connsiteX201" fmla="*/ 8696 w 10000"/>
              <a:gd name="connsiteY201" fmla="*/ 6351 h 10000"/>
              <a:gd name="connsiteX202" fmla="*/ 8710 w 10000"/>
              <a:gd name="connsiteY202" fmla="*/ 5885 h 10000"/>
              <a:gd name="connsiteX203" fmla="*/ 8537 w 10000"/>
              <a:gd name="connsiteY203" fmla="*/ 5665 h 10000"/>
              <a:gd name="connsiteX204" fmla="*/ 8696 w 10000"/>
              <a:gd name="connsiteY204" fmla="*/ 5679 h 10000"/>
              <a:gd name="connsiteX205" fmla="*/ 8681 w 10000"/>
              <a:gd name="connsiteY205" fmla="*/ 5446 h 10000"/>
              <a:gd name="connsiteX206" fmla="*/ 8495 w 10000"/>
              <a:gd name="connsiteY206" fmla="*/ 5199 h 10000"/>
              <a:gd name="connsiteX207" fmla="*/ 8495 w 10000"/>
              <a:gd name="connsiteY207" fmla="*/ 5117 h 10000"/>
              <a:gd name="connsiteX208" fmla="*/ 7936 w 10000"/>
              <a:gd name="connsiteY208" fmla="*/ 4444 h 10000"/>
              <a:gd name="connsiteX209" fmla="*/ 8324 w 10000"/>
              <a:gd name="connsiteY209" fmla="*/ 4774 h 10000"/>
              <a:gd name="connsiteX210" fmla="*/ 8782 w 10000"/>
              <a:gd name="connsiteY210" fmla="*/ 5007 h 10000"/>
              <a:gd name="connsiteX211" fmla="*/ 8795 w 10000"/>
              <a:gd name="connsiteY211" fmla="*/ 4911 h 10000"/>
              <a:gd name="connsiteX212" fmla="*/ 9082 w 10000"/>
              <a:gd name="connsiteY212" fmla="*/ 5075 h 10000"/>
              <a:gd name="connsiteX213" fmla="*/ 9297 w 10000"/>
              <a:gd name="connsiteY213" fmla="*/ 5089 h 10000"/>
              <a:gd name="connsiteX214" fmla="*/ 9640 w 10000"/>
              <a:gd name="connsiteY214" fmla="*/ 5226 h 10000"/>
              <a:gd name="connsiteX215" fmla="*/ 10000 w 10000"/>
              <a:gd name="connsiteY215" fmla="*/ 5405 h 10000"/>
              <a:gd name="connsiteX216" fmla="*/ 9784 w 10000"/>
              <a:gd name="connsiteY216" fmla="*/ 5117 h 10000"/>
              <a:gd name="connsiteX217" fmla="*/ 9556 w 10000"/>
              <a:gd name="connsiteY217" fmla="*/ 4966 h 10000"/>
              <a:gd name="connsiteX218" fmla="*/ 9484 w 10000"/>
              <a:gd name="connsiteY218" fmla="*/ 4815 h 10000"/>
              <a:gd name="connsiteX219" fmla="*/ 9312 w 10000"/>
              <a:gd name="connsiteY219" fmla="*/ 4664 h 10000"/>
              <a:gd name="connsiteX220" fmla="*/ 9312 w 10000"/>
              <a:gd name="connsiteY220" fmla="*/ 4499 h 10000"/>
              <a:gd name="connsiteX221" fmla="*/ 9124 w 10000"/>
              <a:gd name="connsiteY221" fmla="*/ 4376 h 10000"/>
              <a:gd name="connsiteX222" fmla="*/ 9098 w 10000"/>
              <a:gd name="connsiteY222" fmla="*/ 4266 h 10000"/>
              <a:gd name="connsiteX223" fmla="*/ 8839 w 10000"/>
              <a:gd name="connsiteY223" fmla="*/ 4129 h 10000"/>
              <a:gd name="connsiteX224" fmla="*/ 8710 w 10000"/>
              <a:gd name="connsiteY224" fmla="*/ 3923 h 10000"/>
              <a:gd name="connsiteX225" fmla="*/ 8280 w 10000"/>
              <a:gd name="connsiteY225" fmla="*/ 3772 h 10000"/>
              <a:gd name="connsiteX226" fmla="*/ 8022 w 10000"/>
              <a:gd name="connsiteY226" fmla="*/ 3727 h 10000"/>
              <a:gd name="connsiteX227" fmla="*/ 7836 w 10000"/>
              <a:gd name="connsiteY227" fmla="*/ 3649 h 10000"/>
              <a:gd name="connsiteX228" fmla="*/ 7592 w 10000"/>
              <a:gd name="connsiteY228" fmla="*/ 3525 h 10000"/>
              <a:gd name="connsiteX229" fmla="*/ 7435 w 10000"/>
              <a:gd name="connsiteY229" fmla="*/ 3388 h 10000"/>
              <a:gd name="connsiteX230" fmla="*/ 8992 w 10000"/>
              <a:gd name="connsiteY230" fmla="*/ 2424 h 10000"/>
              <a:gd name="connsiteX0" fmla="*/ 8992 w 10000"/>
              <a:gd name="connsiteY0" fmla="*/ 2424 h 10000"/>
              <a:gd name="connsiteX1" fmla="*/ 9005 w 10000"/>
              <a:gd name="connsiteY1" fmla="*/ 2099 h 10000"/>
              <a:gd name="connsiteX2" fmla="*/ 7363 w 10000"/>
              <a:gd name="connsiteY2" fmla="*/ 3224 h 10000"/>
              <a:gd name="connsiteX3" fmla="*/ 7277 w 10000"/>
              <a:gd name="connsiteY3" fmla="*/ 2785 h 10000"/>
              <a:gd name="connsiteX4" fmla="*/ 7435 w 10000"/>
              <a:gd name="connsiteY4" fmla="*/ 1975 h 10000"/>
              <a:gd name="connsiteX5" fmla="*/ 7348 w 10000"/>
              <a:gd name="connsiteY5" fmla="*/ 1962 h 10000"/>
              <a:gd name="connsiteX6" fmla="*/ 7378 w 10000"/>
              <a:gd name="connsiteY6" fmla="*/ 1811 h 10000"/>
              <a:gd name="connsiteX7" fmla="*/ 7334 w 10000"/>
              <a:gd name="connsiteY7" fmla="*/ 1701 h 10000"/>
              <a:gd name="connsiteX8" fmla="*/ 7207 w 10000"/>
              <a:gd name="connsiteY8" fmla="*/ 1811 h 10000"/>
              <a:gd name="connsiteX9" fmla="*/ 7277 w 10000"/>
              <a:gd name="connsiteY9" fmla="*/ 1495 h 10000"/>
              <a:gd name="connsiteX10" fmla="*/ 7106 w 10000"/>
              <a:gd name="connsiteY10" fmla="*/ 1180 h 10000"/>
              <a:gd name="connsiteX11" fmla="*/ 6990 w 10000"/>
              <a:gd name="connsiteY11" fmla="*/ 1056 h 10000"/>
              <a:gd name="connsiteX12" fmla="*/ 6920 w 10000"/>
              <a:gd name="connsiteY12" fmla="*/ 837 h 10000"/>
              <a:gd name="connsiteX13" fmla="*/ 6775 w 10000"/>
              <a:gd name="connsiteY13" fmla="*/ 398 h 10000"/>
              <a:gd name="connsiteX14" fmla="*/ 6690 w 10000"/>
              <a:gd name="connsiteY14" fmla="*/ 645 h 10000"/>
              <a:gd name="connsiteX15" fmla="*/ 6706 w 10000"/>
              <a:gd name="connsiteY15" fmla="*/ 850 h 10000"/>
              <a:gd name="connsiteX16" fmla="*/ 6619 w 10000"/>
              <a:gd name="connsiteY16" fmla="*/ 1001 h 10000"/>
              <a:gd name="connsiteX17" fmla="*/ 6591 w 10000"/>
              <a:gd name="connsiteY17" fmla="*/ 1180 h 10000"/>
              <a:gd name="connsiteX18" fmla="*/ 6519 w 10000"/>
              <a:gd name="connsiteY18" fmla="*/ 1344 h 10000"/>
              <a:gd name="connsiteX19" fmla="*/ 6490 w 10000"/>
              <a:gd name="connsiteY19" fmla="*/ 1550 h 10000"/>
              <a:gd name="connsiteX20" fmla="*/ 6403 w 10000"/>
              <a:gd name="connsiteY20" fmla="*/ 1756 h 10000"/>
              <a:gd name="connsiteX21" fmla="*/ 6546 w 10000"/>
              <a:gd name="connsiteY21" fmla="*/ 2195 h 10000"/>
              <a:gd name="connsiteX22" fmla="*/ 6619 w 10000"/>
              <a:gd name="connsiteY22" fmla="*/ 2428 h 10000"/>
              <a:gd name="connsiteX23" fmla="*/ 6390 w 10000"/>
              <a:gd name="connsiteY23" fmla="*/ 1948 h 10000"/>
              <a:gd name="connsiteX24" fmla="*/ 6203 w 10000"/>
              <a:gd name="connsiteY24" fmla="*/ 1536 h 10000"/>
              <a:gd name="connsiteX25" fmla="*/ 6103 w 10000"/>
              <a:gd name="connsiteY25" fmla="*/ 1468 h 10000"/>
              <a:gd name="connsiteX26" fmla="*/ 5859 w 10000"/>
              <a:gd name="connsiteY26" fmla="*/ 1289 h 10000"/>
              <a:gd name="connsiteX27" fmla="*/ 5830 w 10000"/>
              <a:gd name="connsiteY27" fmla="*/ 1399 h 10000"/>
              <a:gd name="connsiteX28" fmla="*/ 5587 w 10000"/>
              <a:gd name="connsiteY28" fmla="*/ 1180 h 10000"/>
              <a:gd name="connsiteX29" fmla="*/ 5400 w 10000"/>
              <a:gd name="connsiteY29" fmla="*/ 1001 h 10000"/>
              <a:gd name="connsiteX30" fmla="*/ 5256 w 10000"/>
              <a:gd name="connsiteY30" fmla="*/ 974 h 10000"/>
              <a:gd name="connsiteX31" fmla="*/ 4942 w 10000"/>
              <a:gd name="connsiteY31" fmla="*/ 892 h 10000"/>
              <a:gd name="connsiteX32" fmla="*/ 5015 w 10000"/>
              <a:gd name="connsiteY32" fmla="*/ 1043 h 10000"/>
              <a:gd name="connsiteX33" fmla="*/ 4815 w 10000"/>
              <a:gd name="connsiteY33" fmla="*/ 809 h 10000"/>
              <a:gd name="connsiteX34" fmla="*/ 4597 w 10000"/>
              <a:gd name="connsiteY34" fmla="*/ 741 h 10000"/>
              <a:gd name="connsiteX35" fmla="*/ 4584 w 10000"/>
              <a:gd name="connsiteY35" fmla="*/ 837 h 10000"/>
              <a:gd name="connsiteX36" fmla="*/ 4341 w 10000"/>
              <a:gd name="connsiteY36" fmla="*/ 508 h 10000"/>
              <a:gd name="connsiteX37" fmla="*/ 4284 w 10000"/>
              <a:gd name="connsiteY37" fmla="*/ 576 h 10000"/>
              <a:gd name="connsiteX38" fmla="*/ 4054 w 10000"/>
              <a:gd name="connsiteY38" fmla="*/ 274 h 10000"/>
              <a:gd name="connsiteX39" fmla="*/ 4027 w 10000"/>
              <a:gd name="connsiteY39" fmla="*/ 357 h 10000"/>
              <a:gd name="connsiteX40" fmla="*/ 3753 w 10000"/>
              <a:gd name="connsiteY40" fmla="*/ 146 h 10000"/>
              <a:gd name="connsiteX41" fmla="*/ 3294 w 10000"/>
              <a:gd name="connsiteY41" fmla="*/ 0 h 10000"/>
              <a:gd name="connsiteX42" fmla="*/ 3695 w 10000"/>
              <a:gd name="connsiteY42" fmla="*/ 370 h 10000"/>
              <a:gd name="connsiteX43" fmla="*/ 4011 w 10000"/>
              <a:gd name="connsiteY43" fmla="*/ 700 h 10000"/>
              <a:gd name="connsiteX44" fmla="*/ 3997 w 10000"/>
              <a:gd name="connsiteY44" fmla="*/ 809 h 10000"/>
              <a:gd name="connsiteX45" fmla="*/ 4327 w 10000"/>
              <a:gd name="connsiteY45" fmla="*/ 1139 h 10000"/>
              <a:gd name="connsiteX46" fmla="*/ 4255 w 10000"/>
              <a:gd name="connsiteY46" fmla="*/ 1221 h 10000"/>
              <a:gd name="connsiteX47" fmla="*/ 4470 w 10000"/>
              <a:gd name="connsiteY47" fmla="*/ 1660 h 10000"/>
              <a:gd name="connsiteX48" fmla="*/ 4569 w 10000"/>
              <a:gd name="connsiteY48" fmla="*/ 1715 h 10000"/>
              <a:gd name="connsiteX49" fmla="*/ 4428 w 10000"/>
              <a:gd name="connsiteY49" fmla="*/ 1742 h 10000"/>
              <a:gd name="connsiteX50" fmla="*/ 4641 w 10000"/>
              <a:gd name="connsiteY50" fmla="*/ 2112 h 10000"/>
              <a:gd name="connsiteX51" fmla="*/ 4728 w 10000"/>
              <a:gd name="connsiteY51" fmla="*/ 2318 h 10000"/>
              <a:gd name="connsiteX52" fmla="*/ 4942 w 10000"/>
              <a:gd name="connsiteY52" fmla="*/ 2497 h 10000"/>
              <a:gd name="connsiteX53" fmla="*/ 5142 w 10000"/>
              <a:gd name="connsiteY53" fmla="*/ 2689 h 10000"/>
              <a:gd name="connsiteX54" fmla="*/ 5315 w 10000"/>
              <a:gd name="connsiteY54" fmla="*/ 2716 h 10000"/>
              <a:gd name="connsiteX55" fmla="*/ 4842 w 10000"/>
              <a:gd name="connsiteY55" fmla="*/ 2538 h 10000"/>
              <a:gd name="connsiteX56" fmla="*/ 4542 w 10000"/>
              <a:gd name="connsiteY56" fmla="*/ 2483 h 10000"/>
              <a:gd name="connsiteX57" fmla="*/ 4314 w 10000"/>
              <a:gd name="connsiteY57" fmla="*/ 2414 h 10000"/>
              <a:gd name="connsiteX58" fmla="*/ 4096 w 10000"/>
              <a:gd name="connsiteY58" fmla="*/ 2414 h 10000"/>
              <a:gd name="connsiteX59" fmla="*/ 3782 w 10000"/>
              <a:gd name="connsiteY59" fmla="*/ 2401 h 10000"/>
              <a:gd name="connsiteX60" fmla="*/ 3626 w 10000"/>
              <a:gd name="connsiteY60" fmla="*/ 2401 h 10000"/>
              <a:gd name="connsiteX61" fmla="*/ 3682 w 10000"/>
              <a:gd name="connsiteY61" fmla="*/ 2565 h 10000"/>
              <a:gd name="connsiteX62" fmla="*/ 3381 w 10000"/>
              <a:gd name="connsiteY62" fmla="*/ 2442 h 10000"/>
              <a:gd name="connsiteX63" fmla="*/ 3108 w 10000"/>
              <a:gd name="connsiteY63" fmla="*/ 2469 h 10000"/>
              <a:gd name="connsiteX64" fmla="*/ 2650 w 10000"/>
              <a:gd name="connsiteY64" fmla="*/ 2593 h 10000"/>
              <a:gd name="connsiteX65" fmla="*/ 2750 w 10000"/>
              <a:gd name="connsiteY65" fmla="*/ 2743 h 10000"/>
              <a:gd name="connsiteX66" fmla="*/ 2578 w 10000"/>
              <a:gd name="connsiteY66" fmla="*/ 2716 h 10000"/>
              <a:gd name="connsiteX67" fmla="*/ 2378 w 10000"/>
              <a:gd name="connsiteY67" fmla="*/ 2730 h 10000"/>
              <a:gd name="connsiteX68" fmla="*/ 2179 w 10000"/>
              <a:gd name="connsiteY68" fmla="*/ 2689 h 10000"/>
              <a:gd name="connsiteX69" fmla="*/ 2192 w 10000"/>
              <a:gd name="connsiteY69" fmla="*/ 2853 h 10000"/>
              <a:gd name="connsiteX70" fmla="*/ 1962 w 10000"/>
              <a:gd name="connsiteY70" fmla="*/ 2785 h 10000"/>
              <a:gd name="connsiteX71" fmla="*/ 1762 w 10000"/>
              <a:gd name="connsiteY71" fmla="*/ 2826 h 10000"/>
              <a:gd name="connsiteX72" fmla="*/ 1835 w 10000"/>
              <a:gd name="connsiteY72" fmla="*/ 2922 h 10000"/>
              <a:gd name="connsiteX73" fmla="*/ 1577 w 10000"/>
              <a:gd name="connsiteY73" fmla="*/ 2853 h 10000"/>
              <a:gd name="connsiteX74" fmla="*/ 1317 w 10000"/>
              <a:gd name="connsiteY74" fmla="*/ 2867 h 10000"/>
              <a:gd name="connsiteX75" fmla="*/ 1160 w 10000"/>
              <a:gd name="connsiteY75" fmla="*/ 2826 h 10000"/>
              <a:gd name="connsiteX76" fmla="*/ 860 w 10000"/>
              <a:gd name="connsiteY76" fmla="*/ 2826 h 10000"/>
              <a:gd name="connsiteX77" fmla="*/ 630 w 10000"/>
              <a:gd name="connsiteY77" fmla="*/ 2785 h 10000"/>
              <a:gd name="connsiteX78" fmla="*/ 401 w 10000"/>
              <a:gd name="connsiteY78" fmla="*/ 2812 h 10000"/>
              <a:gd name="connsiteX79" fmla="*/ 0 w 10000"/>
              <a:gd name="connsiteY79" fmla="*/ 2881 h 10000"/>
              <a:gd name="connsiteX80" fmla="*/ 315 w 10000"/>
              <a:gd name="connsiteY80" fmla="*/ 3032 h 10000"/>
              <a:gd name="connsiteX81" fmla="*/ 425 w 10000"/>
              <a:gd name="connsiteY81" fmla="*/ 3100 h 10000"/>
              <a:gd name="connsiteX82" fmla="*/ 759 w 10000"/>
              <a:gd name="connsiteY82" fmla="*/ 3128 h 10000"/>
              <a:gd name="connsiteX83" fmla="*/ 746 w 10000"/>
              <a:gd name="connsiteY83" fmla="*/ 3210 h 10000"/>
              <a:gd name="connsiteX84" fmla="*/ 1247 w 10000"/>
              <a:gd name="connsiteY84" fmla="*/ 3210 h 10000"/>
              <a:gd name="connsiteX85" fmla="*/ 1131 w 10000"/>
              <a:gd name="connsiteY85" fmla="*/ 3347 h 10000"/>
              <a:gd name="connsiteX86" fmla="*/ 1503 w 10000"/>
              <a:gd name="connsiteY86" fmla="*/ 3361 h 10000"/>
              <a:gd name="connsiteX87" fmla="*/ 1433 w 10000"/>
              <a:gd name="connsiteY87" fmla="*/ 3443 h 10000"/>
              <a:gd name="connsiteX88" fmla="*/ 1577 w 10000"/>
              <a:gd name="connsiteY88" fmla="*/ 3443 h 10000"/>
              <a:gd name="connsiteX89" fmla="*/ 1718 w 10000"/>
              <a:gd name="connsiteY89" fmla="*/ 3498 h 10000"/>
              <a:gd name="connsiteX90" fmla="*/ 2006 w 10000"/>
              <a:gd name="connsiteY90" fmla="*/ 3484 h 10000"/>
              <a:gd name="connsiteX91" fmla="*/ 1863 w 10000"/>
              <a:gd name="connsiteY91" fmla="*/ 3621 h 10000"/>
              <a:gd name="connsiteX92" fmla="*/ 2063 w 10000"/>
              <a:gd name="connsiteY92" fmla="*/ 3704 h 10000"/>
              <a:gd name="connsiteX93" fmla="*/ 2236 w 10000"/>
              <a:gd name="connsiteY93" fmla="*/ 3759 h 10000"/>
              <a:gd name="connsiteX94" fmla="*/ 2692 w 10000"/>
              <a:gd name="connsiteY94" fmla="*/ 3759 h 10000"/>
              <a:gd name="connsiteX95" fmla="*/ 2536 w 10000"/>
              <a:gd name="connsiteY95" fmla="*/ 3896 h 10000"/>
              <a:gd name="connsiteX96" fmla="*/ 2750 w 10000"/>
              <a:gd name="connsiteY96" fmla="*/ 4005 h 10000"/>
              <a:gd name="connsiteX97" fmla="*/ 2893 w 10000"/>
              <a:gd name="connsiteY97" fmla="*/ 4060 h 10000"/>
              <a:gd name="connsiteX98" fmla="*/ 3138 w 10000"/>
              <a:gd name="connsiteY98" fmla="*/ 4074 h 10000"/>
              <a:gd name="connsiteX99" fmla="*/ 3324 w 10000"/>
              <a:gd name="connsiteY99" fmla="*/ 4060 h 10000"/>
              <a:gd name="connsiteX100" fmla="*/ 3194 w 10000"/>
              <a:gd name="connsiteY100" fmla="*/ 4184 h 10000"/>
              <a:gd name="connsiteX101" fmla="*/ 3539 w 10000"/>
              <a:gd name="connsiteY101" fmla="*/ 4252 h 10000"/>
              <a:gd name="connsiteX102" fmla="*/ 3639 w 10000"/>
              <a:gd name="connsiteY102" fmla="*/ 4294 h 10000"/>
              <a:gd name="connsiteX103" fmla="*/ 3953 w 10000"/>
              <a:gd name="connsiteY103" fmla="*/ 4307 h 10000"/>
              <a:gd name="connsiteX104" fmla="*/ 3568 w 10000"/>
              <a:gd name="connsiteY104" fmla="*/ 4486 h 10000"/>
              <a:gd name="connsiteX105" fmla="*/ 2994 w 10000"/>
              <a:gd name="connsiteY105" fmla="*/ 4966 h 10000"/>
              <a:gd name="connsiteX106" fmla="*/ 3124 w 10000"/>
              <a:gd name="connsiteY106" fmla="*/ 5062 h 10000"/>
              <a:gd name="connsiteX107" fmla="*/ 2775 w 10000"/>
              <a:gd name="connsiteY107" fmla="*/ 5167 h 10000"/>
              <a:gd name="connsiteX108" fmla="*/ 2320 w 10000"/>
              <a:gd name="connsiteY108" fmla="*/ 5542 h 10000"/>
              <a:gd name="connsiteX109" fmla="*/ 2622 w 10000"/>
              <a:gd name="connsiteY109" fmla="*/ 5706 h 10000"/>
              <a:gd name="connsiteX110" fmla="*/ 2121 w 10000"/>
              <a:gd name="connsiteY110" fmla="*/ 5898 h 10000"/>
              <a:gd name="connsiteX111" fmla="*/ 1791 w 10000"/>
              <a:gd name="connsiteY111" fmla="*/ 6241 h 10000"/>
              <a:gd name="connsiteX112" fmla="*/ 2036 w 10000"/>
              <a:gd name="connsiteY112" fmla="*/ 6324 h 10000"/>
              <a:gd name="connsiteX113" fmla="*/ 1476 w 10000"/>
              <a:gd name="connsiteY113" fmla="*/ 6612 h 10000"/>
              <a:gd name="connsiteX114" fmla="*/ 1577 w 10000"/>
              <a:gd name="connsiteY114" fmla="*/ 6653 h 10000"/>
              <a:gd name="connsiteX115" fmla="*/ 1216 w 10000"/>
              <a:gd name="connsiteY115" fmla="*/ 6831 h 10000"/>
              <a:gd name="connsiteX116" fmla="*/ 931 w 10000"/>
              <a:gd name="connsiteY116" fmla="*/ 6996 h 10000"/>
              <a:gd name="connsiteX117" fmla="*/ 1032 w 10000"/>
              <a:gd name="connsiteY117" fmla="*/ 7023 h 10000"/>
              <a:gd name="connsiteX118" fmla="*/ 602 w 10000"/>
              <a:gd name="connsiteY118" fmla="*/ 7298 h 10000"/>
              <a:gd name="connsiteX119" fmla="*/ 300 w 10000"/>
              <a:gd name="connsiteY119" fmla="*/ 7723 h 10000"/>
              <a:gd name="connsiteX120" fmla="*/ 802 w 10000"/>
              <a:gd name="connsiteY120" fmla="*/ 7586 h 10000"/>
              <a:gd name="connsiteX121" fmla="*/ 1089 w 10000"/>
              <a:gd name="connsiteY121" fmla="*/ 7407 h 10000"/>
              <a:gd name="connsiteX122" fmla="*/ 1102 w 10000"/>
              <a:gd name="connsiteY122" fmla="*/ 7503 h 10000"/>
              <a:gd name="connsiteX123" fmla="*/ 1303 w 10000"/>
              <a:gd name="connsiteY123" fmla="*/ 7339 h 10000"/>
              <a:gd name="connsiteX124" fmla="*/ 1332 w 10000"/>
              <a:gd name="connsiteY124" fmla="*/ 7421 h 10000"/>
              <a:gd name="connsiteX125" fmla="*/ 1604 w 10000"/>
              <a:gd name="connsiteY125" fmla="*/ 7119 h 10000"/>
              <a:gd name="connsiteX126" fmla="*/ 1590 w 10000"/>
              <a:gd name="connsiteY126" fmla="*/ 7311 h 10000"/>
              <a:gd name="connsiteX127" fmla="*/ 1891 w 10000"/>
              <a:gd name="connsiteY127" fmla="*/ 7174 h 10000"/>
              <a:gd name="connsiteX128" fmla="*/ 1891 w 10000"/>
              <a:gd name="connsiteY128" fmla="*/ 7257 h 10000"/>
              <a:gd name="connsiteX129" fmla="*/ 2336 w 10000"/>
              <a:gd name="connsiteY129" fmla="*/ 6872 h 10000"/>
              <a:gd name="connsiteX130" fmla="*/ 2278 w 10000"/>
              <a:gd name="connsiteY130" fmla="*/ 7160 h 10000"/>
              <a:gd name="connsiteX131" fmla="*/ 2737 w 10000"/>
              <a:gd name="connsiteY131" fmla="*/ 7010 h 10000"/>
              <a:gd name="connsiteX132" fmla="*/ 2994 w 10000"/>
              <a:gd name="connsiteY132" fmla="*/ 6722 h 10000"/>
              <a:gd name="connsiteX133" fmla="*/ 3037 w 10000"/>
              <a:gd name="connsiteY133" fmla="*/ 7010 h 10000"/>
              <a:gd name="connsiteX134" fmla="*/ 3552 w 10000"/>
              <a:gd name="connsiteY134" fmla="*/ 6776 h 10000"/>
              <a:gd name="connsiteX135" fmla="*/ 3769 w 10000"/>
              <a:gd name="connsiteY135" fmla="*/ 6543 h 10000"/>
              <a:gd name="connsiteX136" fmla="*/ 3809 w 10000"/>
              <a:gd name="connsiteY136" fmla="*/ 6818 h 10000"/>
              <a:gd name="connsiteX137" fmla="*/ 4398 w 10000"/>
              <a:gd name="connsiteY137" fmla="*/ 6475 h 10000"/>
              <a:gd name="connsiteX138" fmla="*/ 4555 w 10000"/>
              <a:gd name="connsiteY138" fmla="*/ 6145 h 10000"/>
              <a:gd name="connsiteX139" fmla="*/ 4636 w 10000"/>
              <a:gd name="connsiteY139" fmla="*/ 6379 h 10000"/>
              <a:gd name="connsiteX140" fmla="*/ 5015 w 10000"/>
              <a:gd name="connsiteY140" fmla="*/ 6063 h 10000"/>
              <a:gd name="connsiteX141" fmla="*/ 5243 w 10000"/>
              <a:gd name="connsiteY141" fmla="*/ 5734 h 10000"/>
              <a:gd name="connsiteX142" fmla="*/ 5845 w 10000"/>
              <a:gd name="connsiteY142" fmla="*/ 4993 h 10000"/>
              <a:gd name="connsiteX143" fmla="*/ 5229 w 10000"/>
              <a:gd name="connsiteY143" fmla="*/ 5871 h 10000"/>
              <a:gd name="connsiteX144" fmla="*/ 5243 w 10000"/>
              <a:gd name="connsiteY144" fmla="*/ 6077 h 10000"/>
              <a:gd name="connsiteX145" fmla="*/ 5100 w 10000"/>
              <a:gd name="connsiteY145" fmla="*/ 6420 h 10000"/>
              <a:gd name="connsiteX146" fmla="*/ 5015 w 10000"/>
              <a:gd name="connsiteY146" fmla="*/ 6927 h 10000"/>
              <a:gd name="connsiteX147" fmla="*/ 5115 w 10000"/>
              <a:gd name="connsiteY147" fmla="*/ 6845 h 10000"/>
              <a:gd name="connsiteX148" fmla="*/ 4999 w 10000"/>
              <a:gd name="connsiteY148" fmla="*/ 7147 h 10000"/>
              <a:gd name="connsiteX149" fmla="*/ 4999 w 10000"/>
              <a:gd name="connsiteY149" fmla="*/ 7476 h 10000"/>
              <a:gd name="connsiteX150" fmla="*/ 5185 w 10000"/>
              <a:gd name="connsiteY150" fmla="*/ 7394 h 10000"/>
              <a:gd name="connsiteX151" fmla="*/ 5071 w 10000"/>
              <a:gd name="connsiteY151" fmla="*/ 7819 h 10000"/>
              <a:gd name="connsiteX152" fmla="*/ 5115 w 10000"/>
              <a:gd name="connsiteY152" fmla="*/ 8272 h 10000"/>
              <a:gd name="connsiteX153" fmla="*/ 5285 w 10000"/>
              <a:gd name="connsiteY153" fmla="*/ 8134 h 10000"/>
              <a:gd name="connsiteX154" fmla="*/ 5056 w 10000"/>
              <a:gd name="connsiteY154" fmla="*/ 8711 h 10000"/>
              <a:gd name="connsiteX155" fmla="*/ 5216 w 10000"/>
              <a:gd name="connsiteY155" fmla="*/ 8711 h 10000"/>
              <a:gd name="connsiteX156" fmla="*/ 5015 w 10000"/>
              <a:gd name="connsiteY156" fmla="*/ 8985 h 10000"/>
              <a:gd name="connsiteX157" fmla="*/ 5171 w 10000"/>
              <a:gd name="connsiteY157" fmla="*/ 8999 h 10000"/>
              <a:gd name="connsiteX158" fmla="*/ 4967 w 10000"/>
              <a:gd name="connsiteY158" fmla="*/ 9259 h 10000"/>
              <a:gd name="connsiteX159" fmla="*/ 4994 w 10000"/>
              <a:gd name="connsiteY159" fmla="*/ 9438 h 10000"/>
              <a:gd name="connsiteX160" fmla="*/ 4871 w 10000"/>
              <a:gd name="connsiteY160" fmla="*/ 9753 h 10000"/>
              <a:gd name="connsiteX161" fmla="*/ 4985 w 10000"/>
              <a:gd name="connsiteY161" fmla="*/ 10000 h 10000"/>
              <a:gd name="connsiteX162" fmla="*/ 5301 w 10000"/>
              <a:gd name="connsiteY162" fmla="*/ 9547 h 10000"/>
              <a:gd name="connsiteX163" fmla="*/ 5301 w 10000"/>
              <a:gd name="connsiteY163" fmla="*/ 9342 h 10000"/>
              <a:gd name="connsiteX164" fmla="*/ 5372 w 10000"/>
              <a:gd name="connsiteY164" fmla="*/ 9451 h 10000"/>
              <a:gd name="connsiteX165" fmla="*/ 5530 w 10000"/>
              <a:gd name="connsiteY165" fmla="*/ 8861 h 10000"/>
              <a:gd name="connsiteX166" fmla="*/ 5626 w 10000"/>
              <a:gd name="connsiteY166" fmla="*/ 8999 h 10000"/>
              <a:gd name="connsiteX167" fmla="*/ 5753 w 10000"/>
              <a:gd name="connsiteY167" fmla="*/ 8404 h 10000"/>
              <a:gd name="connsiteX168" fmla="*/ 5854 w 10000"/>
              <a:gd name="connsiteY168" fmla="*/ 8555 h 10000"/>
              <a:gd name="connsiteX169" fmla="*/ 6074 w 10000"/>
              <a:gd name="connsiteY169" fmla="*/ 8176 h 10000"/>
              <a:gd name="connsiteX170" fmla="*/ 6074 w 10000"/>
              <a:gd name="connsiteY170" fmla="*/ 7929 h 10000"/>
              <a:gd name="connsiteX171" fmla="*/ 6170 w 10000"/>
              <a:gd name="connsiteY171" fmla="*/ 8034 h 10000"/>
              <a:gd name="connsiteX172" fmla="*/ 6213 w 10000"/>
              <a:gd name="connsiteY172" fmla="*/ 8176 h 10000"/>
              <a:gd name="connsiteX173" fmla="*/ 6486 w 10000"/>
              <a:gd name="connsiteY173" fmla="*/ 7805 h 10000"/>
              <a:gd name="connsiteX174" fmla="*/ 6490 w 10000"/>
              <a:gd name="connsiteY174" fmla="*/ 7421 h 10000"/>
              <a:gd name="connsiteX175" fmla="*/ 6633 w 10000"/>
              <a:gd name="connsiteY175" fmla="*/ 7545 h 10000"/>
              <a:gd name="connsiteX176" fmla="*/ 6891 w 10000"/>
              <a:gd name="connsiteY176" fmla="*/ 7092 h 10000"/>
              <a:gd name="connsiteX177" fmla="*/ 6806 w 10000"/>
              <a:gd name="connsiteY177" fmla="*/ 6735 h 10000"/>
              <a:gd name="connsiteX178" fmla="*/ 6976 w 10000"/>
              <a:gd name="connsiteY178" fmla="*/ 6914 h 10000"/>
              <a:gd name="connsiteX179" fmla="*/ 7148 w 10000"/>
              <a:gd name="connsiteY179" fmla="*/ 6200 h 10000"/>
              <a:gd name="connsiteX180" fmla="*/ 7133 w 10000"/>
              <a:gd name="connsiteY180" fmla="*/ 5597 h 10000"/>
              <a:gd name="connsiteX181" fmla="*/ 7277 w 10000"/>
              <a:gd name="connsiteY181" fmla="*/ 6077 h 10000"/>
              <a:gd name="connsiteX182" fmla="*/ 7378 w 10000"/>
              <a:gd name="connsiteY182" fmla="*/ 5995 h 10000"/>
              <a:gd name="connsiteX183" fmla="*/ 7464 w 10000"/>
              <a:gd name="connsiteY183" fmla="*/ 6365 h 10000"/>
              <a:gd name="connsiteX184" fmla="*/ 7549 w 10000"/>
              <a:gd name="connsiteY184" fmla="*/ 6488 h 10000"/>
              <a:gd name="connsiteX185" fmla="*/ 7679 w 10000"/>
              <a:gd name="connsiteY185" fmla="*/ 6461 h 10000"/>
              <a:gd name="connsiteX186" fmla="*/ 7707 w 10000"/>
              <a:gd name="connsiteY186" fmla="*/ 6667 h 10000"/>
              <a:gd name="connsiteX187" fmla="*/ 7993 w 10000"/>
              <a:gd name="connsiteY187" fmla="*/ 6941 h 10000"/>
              <a:gd name="connsiteX188" fmla="*/ 8094 w 10000"/>
              <a:gd name="connsiteY188" fmla="*/ 6790 h 10000"/>
              <a:gd name="connsiteX189" fmla="*/ 8251 w 10000"/>
              <a:gd name="connsiteY189" fmla="*/ 7188 h 10000"/>
              <a:gd name="connsiteX190" fmla="*/ 8495 w 10000"/>
              <a:gd name="connsiteY190" fmla="*/ 7394 h 10000"/>
              <a:gd name="connsiteX191" fmla="*/ 8710 w 10000"/>
              <a:gd name="connsiteY191" fmla="*/ 7997 h 10000"/>
              <a:gd name="connsiteX192" fmla="*/ 8882 w 10000"/>
              <a:gd name="connsiteY192" fmla="*/ 8244 h 10000"/>
              <a:gd name="connsiteX193" fmla="*/ 8853 w 10000"/>
              <a:gd name="connsiteY193" fmla="*/ 7668 h 10000"/>
              <a:gd name="connsiteX194" fmla="*/ 8710 w 10000"/>
              <a:gd name="connsiteY194" fmla="*/ 7270 h 10000"/>
              <a:gd name="connsiteX195" fmla="*/ 8795 w 10000"/>
              <a:gd name="connsiteY195" fmla="*/ 7243 h 10000"/>
              <a:gd name="connsiteX196" fmla="*/ 8668 w 10000"/>
              <a:gd name="connsiteY196" fmla="*/ 6900 h 10000"/>
              <a:gd name="connsiteX197" fmla="*/ 8567 w 10000"/>
              <a:gd name="connsiteY197" fmla="*/ 6790 h 10000"/>
              <a:gd name="connsiteX198" fmla="*/ 8725 w 10000"/>
              <a:gd name="connsiteY198" fmla="*/ 6790 h 10000"/>
              <a:gd name="connsiteX199" fmla="*/ 8710 w 10000"/>
              <a:gd name="connsiteY199" fmla="*/ 6488 h 10000"/>
              <a:gd name="connsiteX200" fmla="*/ 8582 w 10000"/>
              <a:gd name="connsiteY200" fmla="*/ 6296 h 10000"/>
              <a:gd name="connsiteX201" fmla="*/ 8696 w 10000"/>
              <a:gd name="connsiteY201" fmla="*/ 6351 h 10000"/>
              <a:gd name="connsiteX202" fmla="*/ 8710 w 10000"/>
              <a:gd name="connsiteY202" fmla="*/ 5885 h 10000"/>
              <a:gd name="connsiteX203" fmla="*/ 8537 w 10000"/>
              <a:gd name="connsiteY203" fmla="*/ 5665 h 10000"/>
              <a:gd name="connsiteX204" fmla="*/ 8696 w 10000"/>
              <a:gd name="connsiteY204" fmla="*/ 5679 h 10000"/>
              <a:gd name="connsiteX205" fmla="*/ 8681 w 10000"/>
              <a:gd name="connsiteY205" fmla="*/ 5446 h 10000"/>
              <a:gd name="connsiteX206" fmla="*/ 8495 w 10000"/>
              <a:gd name="connsiteY206" fmla="*/ 5199 h 10000"/>
              <a:gd name="connsiteX207" fmla="*/ 8495 w 10000"/>
              <a:gd name="connsiteY207" fmla="*/ 5117 h 10000"/>
              <a:gd name="connsiteX208" fmla="*/ 7936 w 10000"/>
              <a:gd name="connsiteY208" fmla="*/ 4444 h 10000"/>
              <a:gd name="connsiteX209" fmla="*/ 8324 w 10000"/>
              <a:gd name="connsiteY209" fmla="*/ 4774 h 10000"/>
              <a:gd name="connsiteX210" fmla="*/ 8782 w 10000"/>
              <a:gd name="connsiteY210" fmla="*/ 5007 h 10000"/>
              <a:gd name="connsiteX211" fmla="*/ 8795 w 10000"/>
              <a:gd name="connsiteY211" fmla="*/ 4911 h 10000"/>
              <a:gd name="connsiteX212" fmla="*/ 9082 w 10000"/>
              <a:gd name="connsiteY212" fmla="*/ 5075 h 10000"/>
              <a:gd name="connsiteX213" fmla="*/ 9297 w 10000"/>
              <a:gd name="connsiteY213" fmla="*/ 5089 h 10000"/>
              <a:gd name="connsiteX214" fmla="*/ 9640 w 10000"/>
              <a:gd name="connsiteY214" fmla="*/ 5226 h 10000"/>
              <a:gd name="connsiteX215" fmla="*/ 10000 w 10000"/>
              <a:gd name="connsiteY215" fmla="*/ 5405 h 10000"/>
              <a:gd name="connsiteX216" fmla="*/ 9784 w 10000"/>
              <a:gd name="connsiteY216" fmla="*/ 5117 h 10000"/>
              <a:gd name="connsiteX217" fmla="*/ 9556 w 10000"/>
              <a:gd name="connsiteY217" fmla="*/ 4966 h 10000"/>
              <a:gd name="connsiteX218" fmla="*/ 9484 w 10000"/>
              <a:gd name="connsiteY218" fmla="*/ 4815 h 10000"/>
              <a:gd name="connsiteX219" fmla="*/ 9312 w 10000"/>
              <a:gd name="connsiteY219" fmla="*/ 4664 h 10000"/>
              <a:gd name="connsiteX220" fmla="*/ 9312 w 10000"/>
              <a:gd name="connsiteY220" fmla="*/ 4499 h 10000"/>
              <a:gd name="connsiteX221" fmla="*/ 9124 w 10000"/>
              <a:gd name="connsiteY221" fmla="*/ 4376 h 10000"/>
              <a:gd name="connsiteX222" fmla="*/ 9098 w 10000"/>
              <a:gd name="connsiteY222" fmla="*/ 4266 h 10000"/>
              <a:gd name="connsiteX223" fmla="*/ 8839 w 10000"/>
              <a:gd name="connsiteY223" fmla="*/ 4129 h 10000"/>
              <a:gd name="connsiteX224" fmla="*/ 8710 w 10000"/>
              <a:gd name="connsiteY224" fmla="*/ 3923 h 10000"/>
              <a:gd name="connsiteX225" fmla="*/ 8280 w 10000"/>
              <a:gd name="connsiteY225" fmla="*/ 3772 h 10000"/>
              <a:gd name="connsiteX226" fmla="*/ 8022 w 10000"/>
              <a:gd name="connsiteY226" fmla="*/ 3727 h 10000"/>
              <a:gd name="connsiteX227" fmla="*/ 7836 w 10000"/>
              <a:gd name="connsiteY227" fmla="*/ 3649 h 10000"/>
              <a:gd name="connsiteX228" fmla="*/ 7592 w 10000"/>
              <a:gd name="connsiteY228" fmla="*/ 3525 h 10000"/>
              <a:gd name="connsiteX229" fmla="*/ 7435 w 10000"/>
              <a:gd name="connsiteY229" fmla="*/ 3388 h 10000"/>
              <a:gd name="connsiteX230" fmla="*/ 8992 w 10000"/>
              <a:gd name="connsiteY230" fmla="*/ 2424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10000" h="10000">
                <a:moveTo>
                  <a:pt x="8992" y="2424"/>
                </a:moveTo>
                <a:cubicBezTo>
                  <a:pt x="8982" y="2378"/>
                  <a:pt x="9014" y="2145"/>
                  <a:pt x="9005" y="2099"/>
                </a:cubicBezTo>
                <a:lnTo>
                  <a:pt x="7363" y="3224"/>
                </a:lnTo>
                <a:cubicBezTo>
                  <a:pt x="7334" y="3078"/>
                  <a:pt x="7306" y="2931"/>
                  <a:pt x="7277" y="2785"/>
                </a:cubicBezTo>
                <a:cubicBezTo>
                  <a:pt x="7330" y="2515"/>
                  <a:pt x="7382" y="2245"/>
                  <a:pt x="7435" y="1975"/>
                </a:cubicBezTo>
                <a:cubicBezTo>
                  <a:pt x="7406" y="1971"/>
                  <a:pt x="7377" y="1966"/>
                  <a:pt x="7348" y="1962"/>
                </a:cubicBezTo>
                <a:cubicBezTo>
                  <a:pt x="7359" y="1912"/>
                  <a:pt x="7368" y="1861"/>
                  <a:pt x="7378" y="1811"/>
                </a:cubicBezTo>
                <a:cubicBezTo>
                  <a:pt x="7363" y="1774"/>
                  <a:pt x="7348" y="1738"/>
                  <a:pt x="7334" y="1701"/>
                </a:cubicBezTo>
                <a:cubicBezTo>
                  <a:pt x="7292" y="1738"/>
                  <a:pt x="7247" y="1774"/>
                  <a:pt x="7207" y="1811"/>
                </a:cubicBezTo>
                <a:cubicBezTo>
                  <a:pt x="7229" y="1706"/>
                  <a:pt x="7254" y="1600"/>
                  <a:pt x="7277" y="1495"/>
                </a:cubicBezTo>
                <a:lnTo>
                  <a:pt x="7106" y="1180"/>
                </a:lnTo>
                <a:cubicBezTo>
                  <a:pt x="7066" y="1139"/>
                  <a:pt x="7028" y="1097"/>
                  <a:pt x="6990" y="1056"/>
                </a:cubicBezTo>
                <a:cubicBezTo>
                  <a:pt x="6967" y="983"/>
                  <a:pt x="6942" y="910"/>
                  <a:pt x="6920" y="837"/>
                </a:cubicBezTo>
                <a:cubicBezTo>
                  <a:pt x="6871" y="691"/>
                  <a:pt x="6824" y="544"/>
                  <a:pt x="6775" y="398"/>
                </a:cubicBezTo>
                <a:cubicBezTo>
                  <a:pt x="6747" y="480"/>
                  <a:pt x="6719" y="563"/>
                  <a:pt x="6690" y="645"/>
                </a:cubicBezTo>
                <a:cubicBezTo>
                  <a:pt x="6696" y="713"/>
                  <a:pt x="6699" y="782"/>
                  <a:pt x="6706" y="850"/>
                </a:cubicBezTo>
                <a:cubicBezTo>
                  <a:pt x="6676" y="900"/>
                  <a:pt x="6647" y="951"/>
                  <a:pt x="6619" y="1001"/>
                </a:cubicBezTo>
                <a:cubicBezTo>
                  <a:pt x="6610" y="1061"/>
                  <a:pt x="6600" y="1120"/>
                  <a:pt x="6591" y="1180"/>
                </a:cubicBezTo>
                <a:cubicBezTo>
                  <a:pt x="6566" y="1235"/>
                  <a:pt x="6542" y="1289"/>
                  <a:pt x="6519" y="1344"/>
                </a:cubicBezTo>
                <a:cubicBezTo>
                  <a:pt x="6509" y="1413"/>
                  <a:pt x="6499" y="1481"/>
                  <a:pt x="6490" y="1550"/>
                </a:cubicBezTo>
                <a:cubicBezTo>
                  <a:pt x="6461" y="1619"/>
                  <a:pt x="6432" y="1687"/>
                  <a:pt x="6403" y="1756"/>
                </a:cubicBezTo>
                <a:cubicBezTo>
                  <a:pt x="6450" y="1902"/>
                  <a:pt x="6499" y="2049"/>
                  <a:pt x="6546" y="2195"/>
                </a:cubicBezTo>
                <a:cubicBezTo>
                  <a:pt x="6571" y="2273"/>
                  <a:pt x="6595" y="2350"/>
                  <a:pt x="6619" y="2428"/>
                </a:cubicBezTo>
                <a:cubicBezTo>
                  <a:pt x="6542" y="2268"/>
                  <a:pt x="6467" y="2108"/>
                  <a:pt x="6390" y="1948"/>
                </a:cubicBezTo>
                <a:cubicBezTo>
                  <a:pt x="6327" y="1811"/>
                  <a:pt x="6266" y="1673"/>
                  <a:pt x="6203" y="1536"/>
                </a:cubicBezTo>
                <a:cubicBezTo>
                  <a:pt x="6170" y="1513"/>
                  <a:pt x="6136" y="1491"/>
                  <a:pt x="6103" y="1468"/>
                </a:cubicBezTo>
                <a:lnTo>
                  <a:pt x="5859" y="1289"/>
                </a:lnTo>
                <a:cubicBezTo>
                  <a:pt x="5849" y="1326"/>
                  <a:pt x="5840" y="1362"/>
                  <a:pt x="5830" y="1399"/>
                </a:cubicBezTo>
                <a:lnTo>
                  <a:pt x="5587" y="1180"/>
                </a:lnTo>
                <a:cubicBezTo>
                  <a:pt x="5525" y="1120"/>
                  <a:pt x="5462" y="1061"/>
                  <a:pt x="5400" y="1001"/>
                </a:cubicBezTo>
                <a:lnTo>
                  <a:pt x="5256" y="974"/>
                </a:lnTo>
                <a:lnTo>
                  <a:pt x="4942" y="892"/>
                </a:lnTo>
                <a:cubicBezTo>
                  <a:pt x="4967" y="942"/>
                  <a:pt x="4989" y="993"/>
                  <a:pt x="5015" y="1043"/>
                </a:cubicBezTo>
                <a:cubicBezTo>
                  <a:pt x="4947" y="965"/>
                  <a:pt x="4881" y="887"/>
                  <a:pt x="4815" y="809"/>
                </a:cubicBezTo>
                <a:lnTo>
                  <a:pt x="4597" y="741"/>
                </a:lnTo>
                <a:cubicBezTo>
                  <a:pt x="4593" y="773"/>
                  <a:pt x="4588" y="805"/>
                  <a:pt x="4584" y="837"/>
                </a:cubicBezTo>
                <a:lnTo>
                  <a:pt x="4341" y="508"/>
                </a:lnTo>
                <a:cubicBezTo>
                  <a:pt x="4323" y="531"/>
                  <a:pt x="4302" y="553"/>
                  <a:pt x="4284" y="576"/>
                </a:cubicBezTo>
                <a:cubicBezTo>
                  <a:pt x="4208" y="475"/>
                  <a:pt x="4130" y="375"/>
                  <a:pt x="4054" y="274"/>
                </a:cubicBezTo>
                <a:cubicBezTo>
                  <a:pt x="4045" y="302"/>
                  <a:pt x="4036" y="329"/>
                  <a:pt x="4027" y="357"/>
                </a:cubicBezTo>
                <a:lnTo>
                  <a:pt x="3753" y="146"/>
                </a:lnTo>
                <a:lnTo>
                  <a:pt x="3294" y="0"/>
                </a:lnTo>
                <a:lnTo>
                  <a:pt x="3695" y="370"/>
                </a:lnTo>
                <a:lnTo>
                  <a:pt x="4011" y="700"/>
                </a:lnTo>
                <a:cubicBezTo>
                  <a:pt x="4006" y="736"/>
                  <a:pt x="4001" y="773"/>
                  <a:pt x="3997" y="809"/>
                </a:cubicBezTo>
                <a:lnTo>
                  <a:pt x="4327" y="1139"/>
                </a:lnTo>
                <a:cubicBezTo>
                  <a:pt x="4302" y="1166"/>
                  <a:pt x="4278" y="1194"/>
                  <a:pt x="4255" y="1221"/>
                </a:cubicBezTo>
                <a:cubicBezTo>
                  <a:pt x="4327" y="1367"/>
                  <a:pt x="4398" y="1514"/>
                  <a:pt x="4470" y="1660"/>
                </a:cubicBezTo>
                <a:cubicBezTo>
                  <a:pt x="4503" y="1678"/>
                  <a:pt x="4535" y="1697"/>
                  <a:pt x="4569" y="1715"/>
                </a:cubicBezTo>
                <a:lnTo>
                  <a:pt x="4428" y="1742"/>
                </a:lnTo>
                <a:lnTo>
                  <a:pt x="4641" y="2112"/>
                </a:lnTo>
                <a:cubicBezTo>
                  <a:pt x="4670" y="2181"/>
                  <a:pt x="4698" y="2249"/>
                  <a:pt x="4728" y="2318"/>
                </a:cubicBezTo>
                <a:cubicBezTo>
                  <a:pt x="4797" y="2378"/>
                  <a:pt x="4871" y="2437"/>
                  <a:pt x="4942" y="2497"/>
                </a:cubicBezTo>
                <a:lnTo>
                  <a:pt x="5142" y="2689"/>
                </a:lnTo>
                <a:lnTo>
                  <a:pt x="5315" y="2716"/>
                </a:lnTo>
                <a:lnTo>
                  <a:pt x="4842" y="2538"/>
                </a:lnTo>
                <a:lnTo>
                  <a:pt x="4542" y="2483"/>
                </a:lnTo>
                <a:lnTo>
                  <a:pt x="4314" y="2414"/>
                </a:lnTo>
                <a:lnTo>
                  <a:pt x="4096" y="2414"/>
                </a:lnTo>
                <a:lnTo>
                  <a:pt x="3782" y="2401"/>
                </a:lnTo>
                <a:lnTo>
                  <a:pt x="3626" y="2401"/>
                </a:lnTo>
                <a:cubicBezTo>
                  <a:pt x="3644" y="2456"/>
                  <a:pt x="3662" y="2510"/>
                  <a:pt x="3682" y="2565"/>
                </a:cubicBezTo>
                <a:lnTo>
                  <a:pt x="3381" y="2442"/>
                </a:lnTo>
                <a:lnTo>
                  <a:pt x="3108" y="2469"/>
                </a:lnTo>
                <a:lnTo>
                  <a:pt x="2650" y="2593"/>
                </a:lnTo>
                <a:cubicBezTo>
                  <a:pt x="2683" y="2643"/>
                  <a:pt x="2717" y="2693"/>
                  <a:pt x="2750" y="2743"/>
                </a:cubicBezTo>
                <a:lnTo>
                  <a:pt x="2578" y="2716"/>
                </a:lnTo>
                <a:lnTo>
                  <a:pt x="2378" y="2730"/>
                </a:lnTo>
                <a:lnTo>
                  <a:pt x="2179" y="2689"/>
                </a:lnTo>
                <a:cubicBezTo>
                  <a:pt x="2182" y="2744"/>
                  <a:pt x="2188" y="2798"/>
                  <a:pt x="2192" y="2853"/>
                </a:cubicBezTo>
                <a:lnTo>
                  <a:pt x="1962" y="2785"/>
                </a:lnTo>
                <a:lnTo>
                  <a:pt x="1762" y="2826"/>
                </a:lnTo>
                <a:cubicBezTo>
                  <a:pt x="1787" y="2858"/>
                  <a:pt x="1809" y="2890"/>
                  <a:pt x="1835" y="2922"/>
                </a:cubicBezTo>
                <a:lnTo>
                  <a:pt x="1577" y="2853"/>
                </a:lnTo>
                <a:lnTo>
                  <a:pt x="1317" y="2867"/>
                </a:lnTo>
                <a:lnTo>
                  <a:pt x="1160" y="2826"/>
                </a:lnTo>
                <a:lnTo>
                  <a:pt x="860" y="2826"/>
                </a:lnTo>
                <a:lnTo>
                  <a:pt x="630" y="2785"/>
                </a:lnTo>
                <a:lnTo>
                  <a:pt x="401" y="2812"/>
                </a:lnTo>
                <a:lnTo>
                  <a:pt x="0" y="2881"/>
                </a:lnTo>
                <a:lnTo>
                  <a:pt x="315" y="3032"/>
                </a:lnTo>
                <a:cubicBezTo>
                  <a:pt x="351" y="3055"/>
                  <a:pt x="388" y="3077"/>
                  <a:pt x="425" y="3100"/>
                </a:cubicBezTo>
                <a:lnTo>
                  <a:pt x="759" y="3128"/>
                </a:lnTo>
                <a:cubicBezTo>
                  <a:pt x="755" y="3155"/>
                  <a:pt x="750" y="3183"/>
                  <a:pt x="746" y="3210"/>
                </a:cubicBezTo>
                <a:lnTo>
                  <a:pt x="1247" y="3210"/>
                </a:lnTo>
                <a:cubicBezTo>
                  <a:pt x="1209" y="3256"/>
                  <a:pt x="1169" y="3301"/>
                  <a:pt x="1131" y="3347"/>
                </a:cubicBezTo>
                <a:lnTo>
                  <a:pt x="1503" y="3361"/>
                </a:lnTo>
                <a:cubicBezTo>
                  <a:pt x="1481" y="3388"/>
                  <a:pt x="1456" y="3416"/>
                  <a:pt x="1433" y="3443"/>
                </a:cubicBezTo>
                <a:lnTo>
                  <a:pt x="1577" y="3443"/>
                </a:lnTo>
                <a:lnTo>
                  <a:pt x="1718" y="3498"/>
                </a:lnTo>
                <a:lnTo>
                  <a:pt x="2006" y="3484"/>
                </a:lnTo>
                <a:cubicBezTo>
                  <a:pt x="1958" y="3530"/>
                  <a:pt x="1910" y="3575"/>
                  <a:pt x="1863" y="3621"/>
                </a:cubicBezTo>
                <a:lnTo>
                  <a:pt x="2063" y="3704"/>
                </a:lnTo>
                <a:cubicBezTo>
                  <a:pt x="2122" y="3722"/>
                  <a:pt x="2179" y="3741"/>
                  <a:pt x="2236" y="3759"/>
                </a:cubicBezTo>
                <a:lnTo>
                  <a:pt x="2692" y="3759"/>
                </a:lnTo>
                <a:cubicBezTo>
                  <a:pt x="2641" y="3805"/>
                  <a:pt x="2587" y="3850"/>
                  <a:pt x="2536" y="3896"/>
                </a:cubicBezTo>
                <a:lnTo>
                  <a:pt x="2750" y="4005"/>
                </a:lnTo>
                <a:lnTo>
                  <a:pt x="2893" y="4060"/>
                </a:lnTo>
                <a:lnTo>
                  <a:pt x="3138" y="4074"/>
                </a:lnTo>
                <a:lnTo>
                  <a:pt x="3324" y="4060"/>
                </a:lnTo>
                <a:cubicBezTo>
                  <a:pt x="3281" y="4101"/>
                  <a:pt x="3238" y="4143"/>
                  <a:pt x="3194" y="4184"/>
                </a:cubicBezTo>
                <a:lnTo>
                  <a:pt x="3539" y="4252"/>
                </a:lnTo>
                <a:lnTo>
                  <a:pt x="3639" y="4294"/>
                </a:lnTo>
                <a:lnTo>
                  <a:pt x="3953" y="4307"/>
                </a:lnTo>
                <a:lnTo>
                  <a:pt x="3568" y="4486"/>
                </a:lnTo>
                <a:lnTo>
                  <a:pt x="2994" y="4966"/>
                </a:lnTo>
                <a:lnTo>
                  <a:pt x="3124" y="5062"/>
                </a:lnTo>
                <a:lnTo>
                  <a:pt x="2775" y="5167"/>
                </a:lnTo>
                <a:lnTo>
                  <a:pt x="2320" y="5542"/>
                </a:lnTo>
                <a:lnTo>
                  <a:pt x="2622" y="5706"/>
                </a:lnTo>
                <a:lnTo>
                  <a:pt x="2121" y="5898"/>
                </a:lnTo>
                <a:lnTo>
                  <a:pt x="1791" y="6241"/>
                </a:lnTo>
                <a:lnTo>
                  <a:pt x="2036" y="6324"/>
                </a:lnTo>
                <a:lnTo>
                  <a:pt x="1476" y="6612"/>
                </a:lnTo>
                <a:cubicBezTo>
                  <a:pt x="1509" y="6626"/>
                  <a:pt x="1543" y="6639"/>
                  <a:pt x="1577" y="6653"/>
                </a:cubicBezTo>
                <a:lnTo>
                  <a:pt x="1216" y="6831"/>
                </a:lnTo>
                <a:lnTo>
                  <a:pt x="931" y="6996"/>
                </a:lnTo>
                <a:lnTo>
                  <a:pt x="1032" y="7023"/>
                </a:lnTo>
                <a:lnTo>
                  <a:pt x="602" y="7298"/>
                </a:lnTo>
                <a:lnTo>
                  <a:pt x="300" y="7723"/>
                </a:lnTo>
                <a:lnTo>
                  <a:pt x="802" y="7586"/>
                </a:lnTo>
                <a:lnTo>
                  <a:pt x="1089" y="7407"/>
                </a:lnTo>
                <a:cubicBezTo>
                  <a:pt x="1093" y="7439"/>
                  <a:pt x="1098" y="7471"/>
                  <a:pt x="1102" y="7503"/>
                </a:cubicBezTo>
                <a:lnTo>
                  <a:pt x="1303" y="7339"/>
                </a:lnTo>
                <a:cubicBezTo>
                  <a:pt x="1312" y="7366"/>
                  <a:pt x="1323" y="7394"/>
                  <a:pt x="1332" y="7421"/>
                </a:cubicBezTo>
                <a:cubicBezTo>
                  <a:pt x="1422" y="7320"/>
                  <a:pt x="1514" y="7220"/>
                  <a:pt x="1604" y="7119"/>
                </a:cubicBezTo>
                <a:cubicBezTo>
                  <a:pt x="1599" y="7183"/>
                  <a:pt x="1595" y="7247"/>
                  <a:pt x="1590" y="7311"/>
                </a:cubicBezTo>
                <a:lnTo>
                  <a:pt x="1891" y="7174"/>
                </a:lnTo>
                <a:lnTo>
                  <a:pt x="1891" y="7257"/>
                </a:lnTo>
                <a:lnTo>
                  <a:pt x="2336" y="6872"/>
                </a:lnTo>
                <a:cubicBezTo>
                  <a:pt x="2316" y="6968"/>
                  <a:pt x="2297" y="7064"/>
                  <a:pt x="2278" y="7160"/>
                </a:cubicBezTo>
                <a:lnTo>
                  <a:pt x="2737" y="7010"/>
                </a:lnTo>
                <a:lnTo>
                  <a:pt x="2994" y="6722"/>
                </a:lnTo>
                <a:cubicBezTo>
                  <a:pt x="3007" y="6818"/>
                  <a:pt x="3024" y="6914"/>
                  <a:pt x="3037" y="7010"/>
                </a:cubicBezTo>
                <a:lnTo>
                  <a:pt x="3552" y="6776"/>
                </a:lnTo>
                <a:lnTo>
                  <a:pt x="3769" y="6543"/>
                </a:lnTo>
                <a:cubicBezTo>
                  <a:pt x="3782" y="6635"/>
                  <a:pt x="3796" y="6726"/>
                  <a:pt x="3809" y="6818"/>
                </a:cubicBezTo>
                <a:lnTo>
                  <a:pt x="4398" y="6475"/>
                </a:lnTo>
                <a:cubicBezTo>
                  <a:pt x="4450" y="6365"/>
                  <a:pt x="4503" y="6255"/>
                  <a:pt x="4555" y="6145"/>
                </a:cubicBezTo>
                <a:cubicBezTo>
                  <a:pt x="4583" y="6223"/>
                  <a:pt x="4609" y="6301"/>
                  <a:pt x="4636" y="6379"/>
                </a:cubicBezTo>
                <a:lnTo>
                  <a:pt x="5015" y="6063"/>
                </a:lnTo>
                <a:lnTo>
                  <a:pt x="5243" y="5734"/>
                </a:lnTo>
                <a:lnTo>
                  <a:pt x="5845" y="4993"/>
                </a:lnTo>
                <a:lnTo>
                  <a:pt x="5229" y="5871"/>
                </a:lnTo>
                <a:cubicBezTo>
                  <a:pt x="5234" y="5940"/>
                  <a:pt x="5238" y="6008"/>
                  <a:pt x="5243" y="6077"/>
                </a:cubicBezTo>
                <a:cubicBezTo>
                  <a:pt x="5196" y="6191"/>
                  <a:pt x="5147" y="6306"/>
                  <a:pt x="5100" y="6420"/>
                </a:cubicBezTo>
                <a:cubicBezTo>
                  <a:pt x="5073" y="6589"/>
                  <a:pt x="5043" y="6758"/>
                  <a:pt x="5015" y="6927"/>
                </a:cubicBezTo>
                <a:cubicBezTo>
                  <a:pt x="5048" y="6900"/>
                  <a:pt x="5081" y="6872"/>
                  <a:pt x="5115" y="6845"/>
                </a:cubicBezTo>
                <a:cubicBezTo>
                  <a:pt x="5075" y="6946"/>
                  <a:pt x="5037" y="7046"/>
                  <a:pt x="4999" y="7147"/>
                </a:cubicBezTo>
                <a:lnTo>
                  <a:pt x="4999" y="7476"/>
                </a:lnTo>
                <a:lnTo>
                  <a:pt x="5185" y="7394"/>
                </a:lnTo>
                <a:cubicBezTo>
                  <a:pt x="5147" y="7536"/>
                  <a:pt x="5111" y="7677"/>
                  <a:pt x="5071" y="7819"/>
                </a:cubicBezTo>
                <a:cubicBezTo>
                  <a:pt x="5085" y="7970"/>
                  <a:pt x="5100" y="8121"/>
                  <a:pt x="5115" y="8272"/>
                </a:cubicBezTo>
                <a:lnTo>
                  <a:pt x="5285" y="8134"/>
                </a:lnTo>
                <a:cubicBezTo>
                  <a:pt x="5209" y="8326"/>
                  <a:pt x="5133" y="8519"/>
                  <a:pt x="5056" y="8711"/>
                </a:cubicBezTo>
                <a:lnTo>
                  <a:pt x="5216" y="8711"/>
                </a:lnTo>
                <a:cubicBezTo>
                  <a:pt x="5147" y="8802"/>
                  <a:pt x="5082" y="8894"/>
                  <a:pt x="5015" y="8985"/>
                </a:cubicBezTo>
                <a:lnTo>
                  <a:pt x="5171" y="8999"/>
                </a:lnTo>
                <a:lnTo>
                  <a:pt x="4967" y="9259"/>
                </a:lnTo>
                <a:cubicBezTo>
                  <a:pt x="4976" y="9319"/>
                  <a:pt x="4985" y="9378"/>
                  <a:pt x="4994" y="9438"/>
                </a:cubicBezTo>
                <a:cubicBezTo>
                  <a:pt x="4953" y="9543"/>
                  <a:pt x="4913" y="9648"/>
                  <a:pt x="4871" y="9753"/>
                </a:cubicBezTo>
                <a:cubicBezTo>
                  <a:pt x="4910" y="9835"/>
                  <a:pt x="4947" y="9918"/>
                  <a:pt x="4985" y="10000"/>
                </a:cubicBezTo>
                <a:lnTo>
                  <a:pt x="5301" y="9547"/>
                </a:lnTo>
                <a:lnTo>
                  <a:pt x="5301" y="9342"/>
                </a:lnTo>
                <a:cubicBezTo>
                  <a:pt x="5324" y="9378"/>
                  <a:pt x="5348" y="9415"/>
                  <a:pt x="5372" y="9451"/>
                </a:cubicBezTo>
                <a:cubicBezTo>
                  <a:pt x="5425" y="9254"/>
                  <a:pt x="5476" y="9058"/>
                  <a:pt x="5530" y="8861"/>
                </a:cubicBezTo>
                <a:lnTo>
                  <a:pt x="5626" y="8999"/>
                </a:lnTo>
                <a:cubicBezTo>
                  <a:pt x="5668" y="8801"/>
                  <a:pt x="5712" y="8602"/>
                  <a:pt x="5753" y="8404"/>
                </a:cubicBezTo>
                <a:cubicBezTo>
                  <a:pt x="5787" y="8454"/>
                  <a:pt x="5821" y="8505"/>
                  <a:pt x="5854" y="8555"/>
                </a:cubicBezTo>
                <a:cubicBezTo>
                  <a:pt x="5929" y="8429"/>
                  <a:pt x="6001" y="8302"/>
                  <a:pt x="6074" y="8176"/>
                </a:cubicBezTo>
                <a:lnTo>
                  <a:pt x="6074" y="7929"/>
                </a:lnTo>
                <a:cubicBezTo>
                  <a:pt x="6107" y="7964"/>
                  <a:pt x="6138" y="7999"/>
                  <a:pt x="6170" y="8034"/>
                </a:cubicBezTo>
                <a:cubicBezTo>
                  <a:pt x="6183" y="8081"/>
                  <a:pt x="6199" y="8129"/>
                  <a:pt x="6213" y="8176"/>
                </a:cubicBezTo>
                <a:lnTo>
                  <a:pt x="6486" y="7805"/>
                </a:lnTo>
                <a:cubicBezTo>
                  <a:pt x="6487" y="7677"/>
                  <a:pt x="6489" y="7549"/>
                  <a:pt x="6490" y="7421"/>
                </a:cubicBezTo>
                <a:cubicBezTo>
                  <a:pt x="6538" y="7462"/>
                  <a:pt x="6585" y="7504"/>
                  <a:pt x="6633" y="7545"/>
                </a:cubicBezTo>
                <a:cubicBezTo>
                  <a:pt x="6719" y="7394"/>
                  <a:pt x="6804" y="7243"/>
                  <a:pt x="6891" y="7092"/>
                </a:cubicBezTo>
                <a:cubicBezTo>
                  <a:pt x="6863" y="6973"/>
                  <a:pt x="6833" y="6854"/>
                  <a:pt x="6806" y="6735"/>
                </a:cubicBezTo>
                <a:cubicBezTo>
                  <a:pt x="6862" y="6795"/>
                  <a:pt x="6920" y="6854"/>
                  <a:pt x="6976" y="6914"/>
                </a:cubicBezTo>
                <a:cubicBezTo>
                  <a:pt x="7034" y="6676"/>
                  <a:pt x="7090" y="6438"/>
                  <a:pt x="7148" y="6200"/>
                </a:cubicBezTo>
                <a:cubicBezTo>
                  <a:pt x="7142" y="5999"/>
                  <a:pt x="7139" y="5798"/>
                  <a:pt x="7133" y="5597"/>
                </a:cubicBezTo>
                <a:cubicBezTo>
                  <a:pt x="7182" y="5757"/>
                  <a:pt x="7229" y="5917"/>
                  <a:pt x="7277" y="6077"/>
                </a:cubicBezTo>
                <a:cubicBezTo>
                  <a:pt x="7312" y="6050"/>
                  <a:pt x="7343" y="6022"/>
                  <a:pt x="7378" y="5995"/>
                </a:cubicBezTo>
                <a:cubicBezTo>
                  <a:pt x="7407" y="6118"/>
                  <a:pt x="7435" y="6242"/>
                  <a:pt x="7464" y="6365"/>
                </a:cubicBezTo>
                <a:cubicBezTo>
                  <a:pt x="7491" y="6406"/>
                  <a:pt x="7521" y="6447"/>
                  <a:pt x="7549" y="6488"/>
                </a:cubicBezTo>
                <a:lnTo>
                  <a:pt x="7679" y="6461"/>
                </a:lnTo>
                <a:cubicBezTo>
                  <a:pt x="7688" y="6530"/>
                  <a:pt x="7697" y="6598"/>
                  <a:pt x="7707" y="6667"/>
                </a:cubicBezTo>
                <a:cubicBezTo>
                  <a:pt x="7803" y="6758"/>
                  <a:pt x="7897" y="6850"/>
                  <a:pt x="7993" y="6941"/>
                </a:cubicBezTo>
                <a:cubicBezTo>
                  <a:pt x="8027" y="6891"/>
                  <a:pt x="8060" y="6840"/>
                  <a:pt x="8094" y="6790"/>
                </a:cubicBezTo>
                <a:cubicBezTo>
                  <a:pt x="8145" y="6923"/>
                  <a:pt x="8200" y="7055"/>
                  <a:pt x="8251" y="7188"/>
                </a:cubicBezTo>
                <a:lnTo>
                  <a:pt x="8495" y="7394"/>
                </a:lnTo>
                <a:cubicBezTo>
                  <a:pt x="8567" y="7595"/>
                  <a:pt x="8638" y="7796"/>
                  <a:pt x="8710" y="7997"/>
                </a:cubicBezTo>
                <a:cubicBezTo>
                  <a:pt x="8768" y="8079"/>
                  <a:pt x="8824" y="8162"/>
                  <a:pt x="8882" y="8244"/>
                </a:cubicBezTo>
                <a:cubicBezTo>
                  <a:pt x="8873" y="8052"/>
                  <a:pt x="8862" y="7860"/>
                  <a:pt x="8853" y="7668"/>
                </a:cubicBezTo>
                <a:cubicBezTo>
                  <a:pt x="8806" y="7535"/>
                  <a:pt x="8757" y="7403"/>
                  <a:pt x="8710" y="7270"/>
                </a:cubicBezTo>
                <a:lnTo>
                  <a:pt x="8795" y="7243"/>
                </a:lnTo>
                <a:cubicBezTo>
                  <a:pt x="8753" y="7129"/>
                  <a:pt x="8710" y="7014"/>
                  <a:pt x="8668" y="6900"/>
                </a:cubicBezTo>
                <a:lnTo>
                  <a:pt x="8567" y="6790"/>
                </a:lnTo>
                <a:lnTo>
                  <a:pt x="8725" y="6790"/>
                </a:lnTo>
                <a:cubicBezTo>
                  <a:pt x="8719" y="6689"/>
                  <a:pt x="8715" y="6589"/>
                  <a:pt x="8710" y="6488"/>
                </a:cubicBezTo>
                <a:cubicBezTo>
                  <a:pt x="8668" y="6424"/>
                  <a:pt x="8624" y="6360"/>
                  <a:pt x="8582" y="6296"/>
                </a:cubicBezTo>
                <a:lnTo>
                  <a:pt x="8696" y="6351"/>
                </a:lnTo>
                <a:cubicBezTo>
                  <a:pt x="8701" y="6196"/>
                  <a:pt x="8706" y="6040"/>
                  <a:pt x="8710" y="5885"/>
                </a:cubicBezTo>
                <a:cubicBezTo>
                  <a:pt x="8652" y="5812"/>
                  <a:pt x="8595" y="5738"/>
                  <a:pt x="8537" y="5665"/>
                </a:cubicBezTo>
                <a:lnTo>
                  <a:pt x="8696" y="5679"/>
                </a:lnTo>
                <a:cubicBezTo>
                  <a:pt x="8691" y="5601"/>
                  <a:pt x="8687" y="5524"/>
                  <a:pt x="8681" y="5446"/>
                </a:cubicBezTo>
                <a:lnTo>
                  <a:pt x="8495" y="5199"/>
                </a:lnTo>
                <a:lnTo>
                  <a:pt x="8495" y="5117"/>
                </a:lnTo>
                <a:lnTo>
                  <a:pt x="7936" y="4444"/>
                </a:lnTo>
                <a:lnTo>
                  <a:pt x="8324" y="4774"/>
                </a:lnTo>
                <a:lnTo>
                  <a:pt x="8782" y="5007"/>
                </a:lnTo>
                <a:cubicBezTo>
                  <a:pt x="8786" y="4975"/>
                  <a:pt x="8791" y="4943"/>
                  <a:pt x="8795" y="4911"/>
                </a:cubicBezTo>
                <a:lnTo>
                  <a:pt x="9082" y="5075"/>
                </a:lnTo>
                <a:lnTo>
                  <a:pt x="9297" y="5089"/>
                </a:lnTo>
                <a:lnTo>
                  <a:pt x="9640" y="5226"/>
                </a:lnTo>
                <a:lnTo>
                  <a:pt x="10000" y="5405"/>
                </a:lnTo>
                <a:cubicBezTo>
                  <a:pt x="9927" y="5309"/>
                  <a:pt x="9857" y="5213"/>
                  <a:pt x="9784" y="5117"/>
                </a:cubicBezTo>
                <a:lnTo>
                  <a:pt x="9556" y="4966"/>
                </a:lnTo>
                <a:cubicBezTo>
                  <a:pt x="9531" y="4916"/>
                  <a:pt x="9507" y="4865"/>
                  <a:pt x="9484" y="4815"/>
                </a:cubicBezTo>
                <a:cubicBezTo>
                  <a:pt x="9426" y="4765"/>
                  <a:pt x="9370" y="4714"/>
                  <a:pt x="9312" y="4664"/>
                </a:cubicBezTo>
                <a:lnTo>
                  <a:pt x="9312" y="4499"/>
                </a:lnTo>
                <a:lnTo>
                  <a:pt x="9124" y="4376"/>
                </a:lnTo>
                <a:cubicBezTo>
                  <a:pt x="9115" y="4339"/>
                  <a:pt x="9107" y="4303"/>
                  <a:pt x="9098" y="4266"/>
                </a:cubicBezTo>
                <a:lnTo>
                  <a:pt x="8839" y="4129"/>
                </a:lnTo>
                <a:cubicBezTo>
                  <a:pt x="8795" y="4060"/>
                  <a:pt x="8753" y="3992"/>
                  <a:pt x="8710" y="3923"/>
                </a:cubicBezTo>
                <a:lnTo>
                  <a:pt x="8280" y="3772"/>
                </a:lnTo>
                <a:lnTo>
                  <a:pt x="8022" y="3727"/>
                </a:lnTo>
                <a:lnTo>
                  <a:pt x="7836" y="3649"/>
                </a:lnTo>
                <a:lnTo>
                  <a:pt x="7592" y="3525"/>
                </a:lnTo>
                <a:cubicBezTo>
                  <a:pt x="7540" y="3479"/>
                  <a:pt x="7487" y="3434"/>
                  <a:pt x="7435" y="3388"/>
                </a:cubicBezTo>
                <a:lnTo>
                  <a:pt x="8992" y="2424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60000"/>
                  <a:lumOff val="40000"/>
                  <a:alpha val="22000"/>
                </a:schemeClr>
              </a:gs>
              <a:gs pos="100000">
                <a:schemeClr val="accent1">
                  <a:lumMod val="75000"/>
                  <a:alpha val="2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9" name="Oval 38"/>
          <p:cNvSpPr/>
          <p:nvPr userDrawn="1"/>
        </p:nvSpPr>
        <p:spPr bwMode="gray">
          <a:xfrm flipH="1">
            <a:off x="8379084" y="4356727"/>
            <a:ext cx="723560" cy="502375"/>
          </a:xfrm>
          <a:prstGeom prst="ellipse">
            <a:avLst/>
          </a:prstGeom>
          <a:solidFill>
            <a:schemeClr val="accent5">
              <a:lumMod val="40000"/>
              <a:lumOff val="6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40" name="Freeform 127"/>
          <p:cNvSpPr>
            <a:spLocks/>
          </p:cNvSpPr>
          <p:nvPr userDrawn="1"/>
        </p:nvSpPr>
        <p:spPr bwMode="gray">
          <a:xfrm rot="191180" flipH="1" flipV="1">
            <a:off x="11083680" y="2654437"/>
            <a:ext cx="534205" cy="419540"/>
          </a:xfrm>
          <a:custGeom>
            <a:avLst/>
            <a:gdLst>
              <a:gd name="connsiteX0" fmla="*/ 9741 w 9864"/>
              <a:gd name="connsiteY0" fmla="*/ 850 h 10000"/>
              <a:gd name="connsiteX1" fmla="*/ 9864 w 9864"/>
              <a:gd name="connsiteY1" fmla="*/ 338 h 10000"/>
              <a:gd name="connsiteX2" fmla="*/ 9605 w 9864"/>
              <a:gd name="connsiteY2" fmla="*/ 384 h 10000"/>
              <a:gd name="connsiteX3" fmla="*/ 9475 w 9864"/>
              <a:gd name="connsiteY3" fmla="*/ 494 h 10000"/>
              <a:gd name="connsiteX4" fmla="*/ 9227 w 9864"/>
              <a:gd name="connsiteY4" fmla="*/ 576 h 10000"/>
              <a:gd name="connsiteX5" fmla="*/ 5920 w 9864"/>
              <a:gd name="connsiteY5" fmla="*/ 2730 h 10000"/>
              <a:gd name="connsiteX6" fmla="*/ 5395 w 9864"/>
              <a:gd name="connsiteY6" fmla="*/ 3224 h 10000"/>
              <a:gd name="connsiteX7" fmla="*/ 5332 w 9864"/>
              <a:gd name="connsiteY7" fmla="*/ 2785 h 10000"/>
              <a:gd name="connsiteX8" fmla="*/ 5448 w 9864"/>
              <a:gd name="connsiteY8" fmla="*/ 1975 h 10000"/>
              <a:gd name="connsiteX9" fmla="*/ 5385 w 9864"/>
              <a:gd name="connsiteY9" fmla="*/ 1962 h 10000"/>
              <a:gd name="connsiteX10" fmla="*/ 5406 w 9864"/>
              <a:gd name="connsiteY10" fmla="*/ 1811 h 10000"/>
              <a:gd name="connsiteX11" fmla="*/ 5374 w 9864"/>
              <a:gd name="connsiteY11" fmla="*/ 1701 h 10000"/>
              <a:gd name="connsiteX12" fmla="*/ 5280 w 9864"/>
              <a:gd name="connsiteY12" fmla="*/ 1811 h 10000"/>
              <a:gd name="connsiteX13" fmla="*/ 5332 w 9864"/>
              <a:gd name="connsiteY13" fmla="*/ 1495 h 10000"/>
              <a:gd name="connsiteX14" fmla="*/ 5206 w 9864"/>
              <a:gd name="connsiteY14" fmla="*/ 1180 h 10000"/>
              <a:gd name="connsiteX15" fmla="*/ 5122 w 9864"/>
              <a:gd name="connsiteY15" fmla="*/ 1056 h 10000"/>
              <a:gd name="connsiteX16" fmla="*/ 5070 w 9864"/>
              <a:gd name="connsiteY16" fmla="*/ 837 h 10000"/>
              <a:gd name="connsiteX17" fmla="*/ 4965 w 9864"/>
              <a:gd name="connsiteY17" fmla="*/ 398 h 10000"/>
              <a:gd name="connsiteX18" fmla="*/ 4902 w 9864"/>
              <a:gd name="connsiteY18" fmla="*/ 645 h 10000"/>
              <a:gd name="connsiteX19" fmla="*/ 4913 w 9864"/>
              <a:gd name="connsiteY19" fmla="*/ 850 h 10000"/>
              <a:gd name="connsiteX20" fmla="*/ 4850 w 9864"/>
              <a:gd name="connsiteY20" fmla="*/ 1001 h 10000"/>
              <a:gd name="connsiteX21" fmla="*/ 4829 w 9864"/>
              <a:gd name="connsiteY21" fmla="*/ 1180 h 10000"/>
              <a:gd name="connsiteX22" fmla="*/ 4776 w 9864"/>
              <a:gd name="connsiteY22" fmla="*/ 1344 h 10000"/>
              <a:gd name="connsiteX23" fmla="*/ 4755 w 9864"/>
              <a:gd name="connsiteY23" fmla="*/ 1550 h 10000"/>
              <a:gd name="connsiteX24" fmla="*/ 4692 w 9864"/>
              <a:gd name="connsiteY24" fmla="*/ 1756 h 10000"/>
              <a:gd name="connsiteX25" fmla="*/ 4797 w 9864"/>
              <a:gd name="connsiteY25" fmla="*/ 2195 h 10000"/>
              <a:gd name="connsiteX26" fmla="*/ 4850 w 9864"/>
              <a:gd name="connsiteY26" fmla="*/ 2428 h 10000"/>
              <a:gd name="connsiteX27" fmla="*/ 4682 w 9864"/>
              <a:gd name="connsiteY27" fmla="*/ 1948 h 10000"/>
              <a:gd name="connsiteX28" fmla="*/ 4545 w 9864"/>
              <a:gd name="connsiteY28" fmla="*/ 1536 h 10000"/>
              <a:gd name="connsiteX29" fmla="*/ 4472 w 9864"/>
              <a:gd name="connsiteY29" fmla="*/ 1468 h 10000"/>
              <a:gd name="connsiteX30" fmla="*/ 4293 w 9864"/>
              <a:gd name="connsiteY30" fmla="*/ 1289 h 10000"/>
              <a:gd name="connsiteX31" fmla="*/ 4272 w 9864"/>
              <a:gd name="connsiteY31" fmla="*/ 1399 h 10000"/>
              <a:gd name="connsiteX32" fmla="*/ 4094 w 9864"/>
              <a:gd name="connsiteY32" fmla="*/ 1180 h 10000"/>
              <a:gd name="connsiteX33" fmla="*/ 3957 w 9864"/>
              <a:gd name="connsiteY33" fmla="*/ 1001 h 10000"/>
              <a:gd name="connsiteX34" fmla="*/ 3852 w 9864"/>
              <a:gd name="connsiteY34" fmla="*/ 974 h 10000"/>
              <a:gd name="connsiteX35" fmla="*/ 3621 w 9864"/>
              <a:gd name="connsiteY35" fmla="*/ 892 h 10000"/>
              <a:gd name="connsiteX36" fmla="*/ 3674 w 9864"/>
              <a:gd name="connsiteY36" fmla="*/ 1043 h 10000"/>
              <a:gd name="connsiteX37" fmla="*/ 3527 w 9864"/>
              <a:gd name="connsiteY37" fmla="*/ 809 h 10000"/>
              <a:gd name="connsiteX38" fmla="*/ 3369 w 9864"/>
              <a:gd name="connsiteY38" fmla="*/ 741 h 10000"/>
              <a:gd name="connsiteX39" fmla="*/ 3359 w 9864"/>
              <a:gd name="connsiteY39" fmla="*/ 837 h 10000"/>
              <a:gd name="connsiteX40" fmla="*/ 3181 w 9864"/>
              <a:gd name="connsiteY40" fmla="*/ 508 h 10000"/>
              <a:gd name="connsiteX41" fmla="*/ 3139 w 9864"/>
              <a:gd name="connsiteY41" fmla="*/ 576 h 10000"/>
              <a:gd name="connsiteX42" fmla="*/ 2971 w 9864"/>
              <a:gd name="connsiteY42" fmla="*/ 274 h 10000"/>
              <a:gd name="connsiteX43" fmla="*/ 2950 w 9864"/>
              <a:gd name="connsiteY43" fmla="*/ 357 h 10000"/>
              <a:gd name="connsiteX44" fmla="*/ 2750 w 9864"/>
              <a:gd name="connsiteY44" fmla="*/ 146 h 10000"/>
              <a:gd name="connsiteX45" fmla="*/ 2414 w 9864"/>
              <a:gd name="connsiteY45" fmla="*/ 0 h 10000"/>
              <a:gd name="connsiteX46" fmla="*/ 2708 w 9864"/>
              <a:gd name="connsiteY46" fmla="*/ 370 h 10000"/>
              <a:gd name="connsiteX47" fmla="*/ 2939 w 9864"/>
              <a:gd name="connsiteY47" fmla="*/ 700 h 10000"/>
              <a:gd name="connsiteX48" fmla="*/ 2929 w 9864"/>
              <a:gd name="connsiteY48" fmla="*/ 809 h 10000"/>
              <a:gd name="connsiteX49" fmla="*/ 3170 w 9864"/>
              <a:gd name="connsiteY49" fmla="*/ 1139 h 10000"/>
              <a:gd name="connsiteX50" fmla="*/ 3118 w 9864"/>
              <a:gd name="connsiteY50" fmla="*/ 1221 h 10000"/>
              <a:gd name="connsiteX51" fmla="*/ 3275 w 9864"/>
              <a:gd name="connsiteY51" fmla="*/ 1660 h 10000"/>
              <a:gd name="connsiteX52" fmla="*/ 3348 w 9864"/>
              <a:gd name="connsiteY52" fmla="*/ 1715 h 10000"/>
              <a:gd name="connsiteX53" fmla="*/ 3244 w 9864"/>
              <a:gd name="connsiteY53" fmla="*/ 1742 h 10000"/>
              <a:gd name="connsiteX54" fmla="*/ 3401 w 9864"/>
              <a:gd name="connsiteY54" fmla="*/ 2112 h 10000"/>
              <a:gd name="connsiteX55" fmla="*/ 3464 w 9864"/>
              <a:gd name="connsiteY55" fmla="*/ 2318 h 10000"/>
              <a:gd name="connsiteX56" fmla="*/ 3621 w 9864"/>
              <a:gd name="connsiteY56" fmla="*/ 2497 h 10000"/>
              <a:gd name="connsiteX57" fmla="*/ 3768 w 9864"/>
              <a:gd name="connsiteY57" fmla="*/ 2689 h 10000"/>
              <a:gd name="connsiteX58" fmla="*/ 3894 w 9864"/>
              <a:gd name="connsiteY58" fmla="*/ 2716 h 10000"/>
              <a:gd name="connsiteX59" fmla="*/ 3548 w 9864"/>
              <a:gd name="connsiteY59" fmla="*/ 2538 h 10000"/>
              <a:gd name="connsiteX60" fmla="*/ 3328 w 9864"/>
              <a:gd name="connsiteY60" fmla="*/ 2483 h 10000"/>
              <a:gd name="connsiteX61" fmla="*/ 3160 w 9864"/>
              <a:gd name="connsiteY61" fmla="*/ 2414 h 10000"/>
              <a:gd name="connsiteX62" fmla="*/ 3002 w 9864"/>
              <a:gd name="connsiteY62" fmla="*/ 2414 h 10000"/>
              <a:gd name="connsiteX63" fmla="*/ 2771 w 9864"/>
              <a:gd name="connsiteY63" fmla="*/ 2401 h 10000"/>
              <a:gd name="connsiteX64" fmla="*/ 2656 w 9864"/>
              <a:gd name="connsiteY64" fmla="*/ 2401 h 10000"/>
              <a:gd name="connsiteX65" fmla="*/ 2698 w 9864"/>
              <a:gd name="connsiteY65" fmla="*/ 2565 h 10000"/>
              <a:gd name="connsiteX66" fmla="*/ 2477 w 9864"/>
              <a:gd name="connsiteY66" fmla="*/ 2442 h 10000"/>
              <a:gd name="connsiteX67" fmla="*/ 2278 w 9864"/>
              <a:gd name="connsiteY67" fmla="*/ 2469 h 10000"/>
              <a:gd name="connsiteX68" fmla="*/ 1942 w 9864"/>
              <a:gd name="connsiteY68" fmla="*/ 2593 h 10000"/>
              <a:gd name="connsiteX69" fmla="*/ 2015 w 9864"/>
              <a:gd name="connsiteY69" fmla="*/ 2743 h 10000"/>
              <a:gd name="connsiteX70" fmla="*/ 1889 w 9864"/>
              <a:gd name="connsiteY70" fmla="*/ 2716 h 10000"/>
              <a:gd name="connsiteX71" fmla="*/ 1742 w 9864"/>
              <a:gd name="connsiteY71" fmla="*/ 2730 h 10000"/>
              <a:gd name="connsiteX72" fmla="*/ 1596 w 9864"/>
              <a:gd name="connsiteY72" fmla="*/ 2689 h 10000"/>
              <a:gd name="connsiteX73" fmla="*/ 1606 w 9864"/>
              <a:gd name="connsiteY73" fmla="*/ 2853 h 10000"/>
              <a:gd name="connsiteX74" fmla="*/ 1438 w 9864"/>
              <a:gd name="connsiteY74" fmla="*/ 2785 h 10000"/>
              <a:gd name="connsiteX75" fmla="*/ 1291 w 9864"/>
              <a:gd name="connsiteY75" fmla="*/ 2826 h 10000"/>
              <a:gd name="connsiteX76" fmla="*/ 1344 w 9864"/>
              <a:gd name="connsiteY76" fmla="*/ 2922 h 10000"/>
              <a:gd name="connsiteX77" fmla="*/ 1155 w 9864"/>
              <a:gd name="connsiteY77" fmla="*/ 2853 h 10000"/>
              <a:gd name="connsiteX78" fmla="*/ 966 w 9864"/>
              <a:gd name="connsiteY78" fmla="*/ 2867 h 10000"/>
              <a:gd name="connsiteX79" fmla="*/ 850 w 9864"/>
              <a:gd name="connsiteY79" fmla="*/ 2826 h 10000"/>
              <a:gd name="connsiteX80" fmla="*/ 630 w 9864"/>
              <a:gd name="connsiteY80" fmla="*/ 2826 h 10000"/>
              <a:gd name="connsiteX81" fmla="*/ 462 w 9864"/>
              <a:gd name="connsiteY81" fmla="*/ 2785 h 10000"/>
              <a:gd name="connsiteX82" fmla="*/ 294 w 9864"/>
              <a:gd name="connsiteY82" fmla="*/ 2812 h 10000"/>
              <a:gd name="connsiteX83" fmla="*/ 0 w 9864"/>
              <a:gd name="connsiteY83" fmla="*/ 2881 h 10000"/>
              <a:gd name="connsiteX84" fmla="*/ 231 w 9864"/>
              <a:gd name="connsiteY84" fmla="*/ 3032 h 10000"/>
              <a:gd name="connsiteX85" fmla="*/ 311 w 9864"/>
              <a:gd name="connsiteY85" fmla="*/ 3100 h 10000"/>
              <a:gd name="connsiteX86" fmla="*/ 556 w 9864"/>
              <a:gd name="connsiteY86" fmla="*/ 3128 h 10000"/>
              <a:gd name="connsiteX87" fmla="*/ 546 w 9864"/>
              <a:gd name="connsiteY87" fmla="*/ 3210 h 10000"/>
              <a:gd name="connsiteX88" fmla="*/ 913 w 9864"/>
              <a:gd name="connsiteY88" fmla="*/ 3210 h 10000"/>
              <a:gd name="connsiteX89" fmla="*/ 829 w 9864"/>
              <a:gd name="connsiteY89" fmla="*/ 3347 h 10000"/>
              <a:gd name="connsiteX90" fmla="*/ 1102 w 9864"/>
              <a:gd name="connsiteY90" fmla="*/ 3361 h 10000"/>
              <a:gd name="connsiteX91" fmla="*/ 1050 w 9864"/>
              <a:gd name="connsiteY91" fmla="*/ 3443 h 10000"/>
              <a:gd name="connsiteX92" fmla="*/ 1155 w 9864"/>
              <a:gd name="connsiteY92" fmla="*/ 3443 h 10000"/>
              <a:gd name="connsiteX93" fmla="*/ 1260 w 9864"/>
              <a:gd name="connsiteY93" fmla="*/ 3498 h 10000"/>
              <a:gd name="connsiteX94" fmla="*/ 1470 w 9864"/>
              <a:gd name="connsiteY94" fmla="*/ 3484 h 10000"/>
              <a:gd name="connsiteX95" fmla="*/ 1365 w 9864"/>
              <a:gd name="connsiteY95" fmla="*/ 3621 h 10000"/>
              <a:gd name="connsiteX96" fmla="*/ 1512 w 9864"/>
              <a:gd name="connsiteY96" fmla="*/ 3704 h 10000"/>
              <a:gd name="connsiteX97" fmla="*/ 1638 w 9864"/>
              <a:gd name="connsiteY97" fmla="*/ 3759 h 10000"/>
              <a:gd name="connsiteX98" fmla="*/ 1973 w 9864"/>
              <a:gd name="connsiteY98" fmla="*/ 3759 h 10000"/>
              <a:gd name="connsiteX99" fmla="*/ 1858 w 9864"/>
              <a:gd name="connsiteY99" fmla="*/ 3896 h 10000"/>
              <a:gd name="connsiteX100" fmla="*/ 2015 w 9864"/>
              <a:gd name="connsiteY100" fmla="*/ 4005 h 10000"/>
              <a:gd name="connsiteX101" fmla="*/ 2120 w 9864"/>
              <a:gd name="connsiteY101" fmla="*/ 4060 h 10000"/>
              <a:gd name="connsiteX102" fmla="*/ 2299 w 9864"/>
              <a:gd name="connsiteY102" fmla="*/ 4074 h 10000"/>
              <a:gd name="connsiteX103" fmla="*/ 2435 w 9864"/>
              <a:gd name="connsiteY103" fmla="*/ 4060 h 10000"/>
              <a:gd name="connsiteX104" fmla="*/ 2341 w 9864"/>
              <a:gd name="connsiteY104" fmla="*/ 4184 h 10000"/>
              <a:gd name="connsiteX105" fmla="*/ 2593 w 9864"/>
              <a:gd name="connsiteY105" fmla="*/ 4252 h 10000"/>
              <a:gd name="connsiteX106" fmla="*/ 2666 w 9864"/>
              <a:gd name="connsiteY106" fmla="*/ 4294 h 10000"/>
              <a:gd name="connsiteX107" fmla="*/ 2897 w 9864"/>
              <a:gd name="connsiteY107" fmla="*/ 4307 h 10000"/>
              <a:gd name="connsiteX108" fmla="*/ 2614 w 9864"/>
              <a:gd name="connsiteY108" fmla="*/ 4486 h 10000"/>
              <a:gd name="connsiteX109" fmla="*/ 2194 w 9864"/>
              <a:gd name="connsiteY109" fmla="*/ 4966 h 10000"/>
              <a:gd name="connsiteX110" fmla="*/ 2288 w 9864"/>
              <a:gd name="connsiteY110" fmla="*/ 5062 h 10000"/>
              <a:gd name="connsiteX111" fmla="*/ 2033 w 9864"/>
              <a:gd name="connsiteY111" fmla="*/ 5167 h 10000"/>
              <a:gd name="connsiteX112" fmla="*/ 1700 w 9864"/>
              <a:gd name="connsiteY112" fmla="*/ 5542 h 10000"/>
              <a:gd name="connsiteX113" fmla="*/ 1921 w 9864"/>
              <a:gd name="connsiteY113" fmla="*/ 5706 h 10000"/>
              <a:gd name="connsiteX114" fmla="*/ 1554 w 9864"/>
              <a:gd name="connsiteY114" fmla="*/ 5898 h 10000"/>
              <a:gd name="connsiteX115" fmla="*/ 1312 w 9864"/>
              <a:gd name="connsiteY115" fmla="*/ 6241 h 10000"/>
              <a:gd name="connsiteX116" fmla="*/ 1491 w 9864"/>
              <a:gd name="connsiteY116" fmla="*/ 6324 h 10000"/>
              <a:gd name="connsiteX117" fmla="*/ 1081 w 9864"/>
              <a:gd name="connsiteY117" fmla="*/ 6612 h 10000"/>
              <a:gd name="connsiteX118" fmla="*/ 1155 w 9864"/>
              <a:gd name="connsiteY118" fmla="*/ 6653 h 10000"/>
              <a:gd name="connsiteX119" fmla="*/ 892 w 9864"/>
              <a:gd name="connsiteY119" fmla="*/ 6831 h 10000"/>
              <a:gd name="connsiteX120" fmla="*/ 682 w 9864"/>
              <a:gd name="connsiteY120" fmla="*/ 6996 h 10000"/>
              <a:gd name="connsiteX121" fmla="*/ 756 w 9864"/>
              <a:gd name="connsiteY121" fmla="*/ 7023 h 10000"/>
              <a:gd name="connsiteX122" fmla="*/ 441 w 9864"/>
              <a:gd name="connsiteY122" fmla="*/ 7298 h 10000"/>
              <a:gd name="connsiteX123" fmla="*/ 220 w 9864"/>
              <a:gd name="connsiteY123" fmla="*/ 7723 h 10000"/>
              <a:gd name="connsiteX124" fmla="*/ 588 w 9864"/>
              <a:gd name="connsiteY124" fmla="*/ 7586 h 10000"/>
              <a:gd name="connsiteX125" fmla="*/ 798 w 9864"/>
              <a:gd name="connsiteY125" fmla="*/ 7407 h 10000"/>
              <a:gd name="connsiteX126" fmla="*/ 808 w 9864"/>
              <a:gd name="connsiteY126" fmla="*/ 7503 h 10000"/>
              <a:gd name="connsiteX127" fmla="*/ 955 w 9864"/>
              <a:gd name="connsiteY127" fmla="*/ 7339 h 10000"/>
              <a:gd name="connsiteX128" fmla="*/ 976 w 9864"/>
              <a:gd name="connsiteY128" fmla="*/ 7421 h 10000"/>
              <a:gd name="connsiteX129" fmla="*/ 1176 w 9864"/>
              <a:gd name="connsiteY129" fmla="*/ 7119 h 10000"/>
              <a:gd name="connsiteX130" fmla="*/ 1165 w 9864"/>
              <a:gd name="connsiteY130" fmla="*/ 7311 h 10000"/>
              <a:gd name="connsiteX131" fmla="*/ 1386 w 9864"/>
              <a:gd name="connsiteY131" fmla="*/ 7174 h 10000"/>
              <a:gd name="connsiteX132" fmla="*/ 1386 w 9864"/>
              <a:gd name="connsiteY132" fmla="*/ 7257 h 10000"/>
              <a:gd name="connsiteX133" fmla="*/ 1711 w 9864"/>
              <a:gd name="connsiteY133" fmla="*/ 6872 h 10000"/>
              <a:gd name="connsiteX134" fmla="*/ 1669 w 9864"/>
              <a:gd name="connsiteY134" fmla="*/ 7160 h 10000"/>
              <a:gd name="connsiteX135" fmla="*/ 2005 w 9864"/>
              <a:gd name="connsiteY135" fmla="*/ 7010 h 10000"/>
              <a:gd name="connsiteX136" fmla="*/ 2194 w 9864"/>
              <a:gd name="connsiteY136" fmla="*/ 6722 h 10000"/>
              <a:gd name="connsiteX137" fmla="*/ 2225 w 9864"/>
              <a:gd name="connsiteY137" fmla="*/ 7010 h 10000"/>
              <a:gd name="connsiteX138" fmla="*/ 2603 w 9864"/>
              <a:gd name="connsiteY138" fmla="*/ 6776 h 10000"/>
              <a:gd name="connsiteX139" fmla="*/ 2761 w 9864"/>
              <a:gd name="connsiteY139" fmla="*/ 6543 h 10000"/>
              <a:gd name="connsiteX140" fmla="*/ 2792 w 9864"/>
              <a:gd name="connsiteY140" fmla="*/ 6818 h 10000"/>
              <a:gd name="connsiteX141" fmla="*/ 3223 w 9864"/>
              <a:gd name="connsiteY141" fmla="*/ 6475 h 10000"/>
              <a:gd name="connsiteX142" fmla="*/ 3338 w 9864"/>
              <a:gd name="connsiteY142" fmla="*/ 6145 h 10000"/>
              <a:gd name="connsiteX143" fmla="*/ 3397 w 9864"/>
              <a:gd name="connsiteY143" fmla="*/ 6379 h 10000"/>
              <a:gd name="connsiteX144" fmla="*/ 3674 w 9864"/>
              <a:gd name="connsiteY144" fmla="*/ 6063 h 10000"/>
              <a:gd name="connsiteX145" fmla="*/ 3842 w 9864"/>
              <a:gd name="connsiteY145" fmla="*/ 5734 h 10000"/>
              <a:gd name="connsiteX146" fmla="*/ 4283 w 9864"/>
              <a:gd name="connsiteY146" fmla="*/ 4993 h 10000"/>
              <a:gd name="connsiteX147" fmla="*/ 3831 w 9864"/>
              <a:gd name="connsiteY147" fmla="*/ 5871 h 10000"/>
              <a:gd name="connsiteX148" fmla="*/ 3842 w 9864"/>
              <a:gd name="connsiteY148" fmla="*/ 6077 h 10000"/>
              <a:gd name="connsiteX149" fmla="*/ 3737 w 9864"/>
              <a:gd name="connsiteY149" fmla="*/ 6420 h 10000"/>
              <a:gd name="connsiteX150" fmla="*/ 3674 w 9864"/>
              <a:gd name="connsiteY150" fmla="*/ 6927 h 10000"/>
              <a:gd name="connsiteX151" fmla="*/ 3747 w 9864"/>
              <a:gd name="connsiteY151" fmla="*/ 6845 h 10000"/>
              <a:gd name="connsiteX152" fmla="*/ 3663 w 9864"/>
              <a:gd name="connsiteY152" fmla="*/ 7147 h 10000"/>
              <a:gd name="connsiteX153" fmla="*/ 3663 w 9864"/>
              <a:gd name="connsiteY153" fmla="*/ 7476 h 10000"/>
              <a:gd name="connsiteX154" fmla="*/ 3800 w 9864"/>
              <a:gd name="connsiteY154" fmla="*/ 7394 h 10000"/>
              <a:gd name="connsiteX155" fmla="*/ 3716 w 9864"/>
              <a:gd name="connsiteY155" fmla="*/ 7819 h 10000"/>
              <a:gd name="connsiteX156" fmla="*/ 3747 w 9864"/>
              <a:gd name="connsiteY156" fmla="*/ 8272 h 10000"/>
              <a:gd name="connsiteX157" fmla="*/ 3873 w 9864"/>
              <a:gd name="connsiteY157" fmla="*/ 8134 h 10000"/>
              <a:gd name="connsiteX158" fmla="*/ 3705 w 9864"/>
              <a:gd name="connsiteY158" fmla="*/ 8711 h 10000"/>
              <a:gd name="connsiteX159" fmla="*/ 3821 w 9864"/>
              <a:gd name="connsiteY159" fmla="*/ 8711 h 10000"/>
              <a:gd name="connsiteX160" fmla="*/ 3674 w 9864"/>
              <a:gd name="connsiteY160" fmla="*/ 8985 h 10000"/>
              <a:gd name="connsiteX161" fmla="*/ 3789 w 9864"/>
              <a:gd name="connsiteY161" fmla="*/ 8999 h 10000"/>
              <a:gd name="connsiteX162" fmla="*/ 3639 w 9864"/>
              <a:gd name="connsiteY162" fmla="*/ 9259 h 10000"/>
              <a:gd name="connsiteX163" fmla="*/ 3660 w 9864"/>
              <a:gd name="connsiteY163" fmla="*/ 9438 h 10000"/>
              <a:gd name="connsiteX164" fmla="*/ 3569 w 9864"/>
              <a:gd name="connsiteY164" fmla="*/ 9753 h 10000"/>
              <a:gd name="connsiteX165" fmla="*/ 3653 w 9864"/>
              <a:gd name="connsiteY165" fmla="*/ 10000 h 10000"/>
              <a:gd name="connsiteX166" fmla="*/ 3884 w 9864"/>
              <a:gd name="connsiteY166" fmla="*/ 9547 h 10000"/>
              <a:gd name="connsiteX167" fmla="*/ 3884 w 9864"/>
              <a:gd name="connsiteY167" fmla="*/ 9342 h 10000"/>
              <a:gd name="connsiteX168" fmla="*/ 3936 w 9864"/>
              <a:gd name="connsiteY168" fmla="*/ 9451 h 10000"/>
              <a:gd name="connsiteX169" fmla="*/ 4052 w 9864"/>
              <a:gd name="connsiteY169" fmla="*/ 8861 h 10000"/>
              <a:gd name="connsiteX170" fmla="*/ 4122 w 9864"/>
              <a:gd name="connsiteY170" fmla="*/ 8999 h 10000"/>
              <a:gd name="connsiteX171" fmla="*/ 4216 w 9864"/>
              <a:gd name="connsiteY171" fmla="*/ 8404 h 10000"/>
              <a:gd name="connsiteX172" fmla="*/ 4290 w 9864"/>
              <a:gd name="connsiteY172" fmla="*/ 8555 h 10000"/>
              <a:gd name="connsiteX173" fmla="*/ 4451 w 9864"/>
              <a:gd name="connsiteY173" fmla="*/ 8176 h 10000"/>
              <a:gd name="connsiteX174" fmla="*/ 4451 w 9864"/>
              <a:gd name="connsiteY174" fmla="*/ 7929 h 10000"/>
              <a:gd name="connsiteX175" fmla="*/ 4521 w 9864"/>
              <a:gd name="connsiteY175" fmla="*/ 8034 h 10000"/>
              <a:gd name="connsiteX176" fmla="*/ 4552 w 9864"/>
              <a:gd name="connsiteY176" fmla="*/ 8176 h 10000"/>
              <a:gd name="connsiteX177" fmla="*/ 4752 w 9864"/>
              <a:gd name="connsiteY177" fmla="*/ 7805 h 10000"/>
              <a:gd name="connsiteX178" fmla="*/ 4755 w 9864"/>
              <a:gd name="connsiteY178" fmla="*/ 7421 h 10000"/>
              <a:gd name="connsiteX179" fmla="*/ 4860 w 9864"/>
              <a:gd name="connsiteY179" fmla="*/ 7545 h 10000"/>
              <a:gd name="connsiteX180" fmla="*/ 5049 w 9864"/>
              <a:gd name="connsiteY180" fmla="*/ 7092 h 10000"/>
              <a:gd name="connsiteX181" fmla="*/ 4986 w 9864"/>
              <a:gd name="connsiteY181" fmla="*/ 6735 h 10000"/>
              <a:gd name="connsiteX182" fmla="*/ 5112 w 9864"/>
              <a:gd name="connsiteY182" fmla="*/ 6914 h 10000"/>
              <a:gd name="connsiteX183" fmla="*/ 5238 w 9864"/>
              <a:gd name="connsiteY183" fmla="*/ 6200 h 10000"/>
              <a:gd name="connsiteX184" fmla="*/ 5227 w 9864"/>
              <a:gd name="connsiteY184" fmla="*/ 5597 h 10000"/>
              <a:gd name="connsiteX185" fmla="*/ 5332 w 9864"/>
              <a:gd name="connsiteY185" fmla="*/ 6077 h 10000"/>
              <a:gd name="connsiteX186" fmla="*/ 5406 w 9864"/>
              <a:gd name="connsiteY186" fmla="*/ 5995 h 10000"/>
              <a:gd name="connsiteX187" fmla="*/ 5469 w 9864"/>
              <a:gd name="connsiteY187" fmla="*/ 6365 h 10000"/>
              <a:gd name="connsiteX188" fmla="*/ 5532 w 9864"/>
              <a:gd name="connsiteY188" fmla="*/ 6488 h 10000"/>
              <a:gd name="connsiteX189" fmla="*/ 5626 w 9864"/>
              <a:gd name="connsiteY189" fmla="*/ 6461 h 10000"/>
              <a:gd name="connsiteX190" fmla="*/ 5647 w 9864"/>
              <a:gd name="connsiteY190" fmla="*/ 6667 h 10000"/>
              <a:gd name="connsiteX191" fmla="*/ 5857 w 9864"/>
              <a:gd name="connsiteY191" fmla="*/ 6941 h 10000"/>
              <a:gd name="connsiteX192" fmla="*/ 5931 w 9864"/>
              <a:gd name="connsiteY192" fmla="*/ 6790 h 10000"/>
              <a:gd name="connsiteX193" fmla="*/ 6046 w 9864"/>
              <a:gd name="connsiteY193" fmla="*/ 7188 h 10000"/>
              <a:gd name="connsiteX194" fmla="*/ 6225 w 9864"/>
              <a:gd name="connsiteY194" fmla="*/ 7394 h 10000"/>
              <a:gd name="connsiteX195" fmla="*/ 6382 w 9864"/>
              <a:gd name="connsiteY195" fmla="*/ 7997 h 10000"/>
              <a:gd name="connsiteX196" fmla="*/ 6508 w 9864"/>
              <a:gd name="connsiteY196" fmla="*/ 8244 h 10000"/>
              <a:gd name="connsiteX197" fmla="*/ 6487 w 9864"/>
              <a:gd name="connsiteY197" fmla="*/ 7668 h 10000"/>
              <a:gd name="connsiteX198" fmla="*/ 6382 w 9864"/>
              <a:gd name="connsiteY198" fmla="*/ 7270 h 10000"/>
              <a:gd name="connsiteX199" fmla="*/ 6445 w 9864"/>
              <a:gd name="connsiteY199" fmla="*/ 7243 h 10000"/>
              <a:gd name="connsiteX200" fmla="*/ 6351 w 9864"/>
              <a:gd name="connsiteY200" fmla="*/ 6900 h 10000"/>
              <a:gd name="connsiteX201" fmla="*/ 6277 w 9864"/>
              <a:gd name="connsiteY201" fmla="*/ 6790 h 10000"/>
              <a:gd name="connsiteX202" fmla="*/ 6393 w 9864"/>
              <a:gd name="connsiteY202" fmla="*/ 6790 h 10000"/>
              <a:gd name="connsiteX203" fmla="*/ 6382 w 9864"/>
              <a:gd name="connsiteY203" fmla="*/ 6488 h 10000"/>
              <a:gd name="connsiteX204" fmla="*/ 6288 w 9864"/>
              <a:gd name="connsiteY204" fmla="*/ 6296 h 10000"/>
              <a:gd name="connsiteX205" fmla="*/ 6372 w 9864"/>
              <a:gd name="connsiteY205" fmla="*/ 6351 h 10000"/>
              <a:gd name="connsiteX206" fmla="*/ 6382 w 9864"/>
              <a:gd name="connsiteY206" fmla="*/ 5885 h 10000"/>
              <a:gd name="connsiteX207" fmla="*/ 6256 w 9864"/>
              <a:gd name="connsiteY207" fmla="*/ 5665 h 10000"/>
              <a:gd name="connsiteX208" fmla="*/ 6372 w 9864"/>
              <a:gd name="connsiteY208" fmla="*/ 5679 h 10000"/>
              <a:gd name="connsiteX209" fmla="*/ 6361 w 9864"/>
              <a:gd name="connsiteY209" fmla="*/ 5446 h 10000"/>
              <a:gd name="connsiteX210" fmla="*/ 6225 w 9864"/>
              <a:gd name="connsiteY210" fmla="*/ 5199 h 10000"/>
              <a:gd name="connsiteX211" fmla="*/ 6225 w 9864"/>
              <a:gd name="connsiteY211" fmla="*/ 5117 h 10000"/>
              <a:gd name="connsiteX212" fmla="*/ 5815 w 9864"/>
              <a:gd name="connsiteY212" fmla="*/ 4444 h 10000"/>
              <a:gd name="connsiteX213" fmla="*/ 6099 w 9864"/>
              <a:gd name="connsiteY213" fmla="*/ 4774 h 10000"/>
              <a:gd name="connsiteX214" fmla="*/ 6435 w 9864"/>
              <a:gd name="connsiteY214" fmla="*/ 5007 h 10000"/>
              <a:gd name="connsiteX215" fmla="*/ 6445 w 9864"/>
              <a:gd name="connsiteY215" fmla="*/ 4911 h 10000"/>
              <a:gd name="connsiteX216" fmla="*/ 6655 w 9864"/>
              <a:gd name="connsiteY216" fmla="*/ 5075 h 10000"/>
              <a:gd name="connsiteX217" fmla="*/ 6812 w 9864"/>
              <a:gd name="connsiteY217" fmla="*/ 5089 h 10000"/>
              <a:gd name="connsiteX218" fmla="*/ 7064 w 9864"/>
              <a:gd name="connsiteY218" fmla="*/ 5226 h 10000"/>
              <a:gd name="connsiteX219" fmla="*/ 7327 w 9864"/>
              <a:gd name="connsiteY219" fmla="*/ 5405 h 10000"/>
              <a:gd name="connsiteX220" fmla="*/ 7169 w 9864"/>
              <a:gd name="connsiteY220" fmla="*/ 5117 h 10000"/>
              <a:gd name="connsiteX221" fmla="*/ 7001 w 9864"/>
              <a:gd name="connsiteY221" fmla="*/ 4966 h 10000"/>
              <a:gd name="connsiteX222" fmla="*/ 6949 w 9864"/>
              <a:gd name="connsiteY222" fmla="*/ 4815 h 10000"/>
              <a:gd name="connsiteX223" fmla="*/ 6823 w 9864"/>
              <a:gd name="connsiteY223" fmla="*/ 4664 h 10000"/>
              <a:gd name="connsiteX224" fmla="*/ 6823 w 9864"/>
              <a:gd name="connsiteY224" fmla="*/ 4499 h 10000"/>
              <a:gd name="connsiteX225" fmla="*/ 6686 w 9864"/>
              <a:gd name="connsiteY225" fmla="*/ 4376 h 10000"/>
              <a:gd name="connsiteX226" fmla="*/ 6666 w 9864"/>
              <a:gd name="connsiteY226" fmla="*/ 4266 h 10000"/>
              <a:gd name="connsiteX227" fmla="*/ 6477 w 9864"/>
              <a:gd name="connsiteY227" fmla="*/ 4129 h 10000"/>
              <a:gd name="connsiteX228" fmla="*/ 6382 w 9864"/>
              <a:gd name="connsiteY228" fmla="*/ 3923 h 10000"/>
              <a:gd name="connsiteX229" fmla="*/ 6067 w 9864"/>
              <a:gd name="connsiteY229" fmla="*/ 3772 h 10000"/>
              <a:gd name="connsiteX230" fmla="*/ 5878 w 9864"/>
              <a:gd name="connsiteY230" fmla="*/ 3727 h 10000"/>
              <a:gd name="connsiteX231" fmla="*/ 5742 w 9864"/>
              <a:gd name="connsiteY231" fmla="*/ 3649 h 10000"/>
              <a:gd name="connsiteX232" fmla="*/ 5563 w 9864"/>
              <a:gd name="connsiteY232" fmla="*/ 3525 h 10000"/>
              <a:gd name="connsiteX233" fmla="*/ 5448 w 9864"/>
              <a:gd name="connsiteY233" fmla="*/ 3388 h 10000"/>
              <a:gd name="connsiteX234" fmla="*/ 5941 w 9864"/>
              <a:gd name="connsiteY234" fmla="*/ 2867 h 10000"/>
              <a:gd name="connsiteX235" fmla="*/ 8261 w 9864"/>
              <a:gd name="connsiteY235" fmla="*/ 1468 h 10000"/>
              <a:gd name="connsiteX236" fmla="*/ 9234 w 9864"/>
              <a:gd name="connsiteY236" fmla="*/ 901 h 10000"/>
              <a:gd name="connsiteX237" fmla="*/ 9531 w 9864"/>
              <a:gd name="connsiteY237" fmla="*/ 873 h 10000"/>
              <a:gd name="connsiteX238" fmla="*/ 9741 w 9864"/>
              <a:gd name="connsiteY238" fmla="*/ 850 h 10000"/>
              <a:gd name="connsiteX0" fmla="*/ 9875 w 10000"/>
              <a:gd name="connsiteY0" fmla="*/ 850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361 w 10000"/>
              <a:gd name="connsiteY235" fmla="*/ 901 h 10000"/>
              <a:gd name="connsiteX236" fmla="*/ 9662 w 10000"/>
              <a:gd name="connsiteY236" fmla="*/ 873 h 10000"/>
              <a:gd name="connsiteX237" fmla="*/ 9875 w 10000"/>
              <a:gd name="connsiteY237" fmla="*/ 850 h 10000"/>
              <a:gd name="connsiteX0" fmla="*/ 9875 w 10000"/>
              <a:gd name="connsiteY0" fmla="*/ 850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662 w 10000"/>
              <a:gd name="connsiteY235" fmla="*/ 873 h 10000"/>
              <a:gd name="connsiteX236" fmla="*/ 9875 w 10000"/>
              <a:gd name="connsiteY236" fmla="*/ 850 h 10000"/>
              <a:gd name="connsiteX0" fmla="*/ 9662 w 10000"/>
              <a:gd name="connsiteY0" fmla="*/ 873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235" fmla="*/ 9662 w 10000"/>
              <a:gd name="connsiteY235" fmla="*/ 873 h 10000"/>
              <a:gd name="connsiteX0" fmla="*/ 6023 w 10000"/>
              <a:gd name="connsiteY0" fmla="*/ 2867 h 10000"/>
              <a:gd name="connsiteX1" fmla="*/ 10000 w 10000"/>
              <a:gd name="connsiteY1" fmla="*/ 338 h 10000"/>
              <a:gd name="connsiteX2" fmla="*/ 9737 w 10000"/>
              <a:gd name="connsiteY2" fmla="*/ 384 h 10000"/>
              <a:gd name="connsiteX3" fmla="*/ 9606 w 10000"/>
              <a:gd name="connsiteY3" fmla="*/ 494 h 10000"/>
              <a:gd name="connsiteX4" fmla="*/ 9354 w 10000"/>
              <a:gd name="connsiteY4" fmla="*/ 576 h 10000"/>
              <a:gd name="connsiteX5" fmla="*/ 6002 w 10000"/>
              <a:gd name="connsiteY5" fmla="*/ 2730 h 10000"/>
              <a:gd name="connsiteX6" fmla="*/ 5469 w 10000"/>
              <a:gd name="connsiteY6" fmla="*/ 3224 h 10000"/>
              <a:gd name="connsiteX7" fmla="*/ 5406 w 10000"/>
              <a:gd name="connsiteY7" fmla="*/ 2785 h 10000"/>
              <a:gd name="connsiteX8" fmla="*/ 5523 w 10000"/>
              <a:gd name="connsiteY8" fmla="*/ 1975 h 10000"/>
              <a:gd name="connsiteX9" fmla="*/ 5459 w 10000"/>
              <a:gd name="connsiteY9" fmla="*/ 1962 h 10000"/>
              <a:gd name="connsiteX10" fmla="*/ 5481 w 10000"/>
              <a:gd name="connsiteY10" fmla="*/ 1811 h 10000"/>
              <a:gd name="connsiteX11" fmla="*/ 5448 w 10000"/>
              <a:gd name="connsiteY11" fmla="*/ 1701 h 10000"/>
              <a:gd name="connsiteX12" fmla="*/ 5353 w 10000"/>
              <a:gd name="connsiteY12" fmla="*/ 1811 h 10000"/>
              <a:gd name="connsiteX13" fmla="*/ 5406 w 10000"/>
              <a:gd name="connsiteY13" fmla="*/ 1495 h 10000"/>
              <a:gd name="connsiteX14" fmla="*/ 5278 w 10000"/>
              <a:gd name="connsiteY14" fmla="*/ 1180 h 10000"/>
              <a:gd name="connsiteX15" fmla="*/ 5193 w 10000"/>
              <a:gd name="connsiteY15" fmla="*/ 1056 h 10000"/>
              <a:gd name="connsiteX16" fmla="*/ 5140 w 10000"/>
              <a:gd name="connsiteY16" fmla="*/ 837 h 10000"/>
              <a:gd name="connsiteX17" fmla="*/ 5033 w 10000"/>
              <a:gd name="connsiteY17" fmla="*/ 398 h 10000"/>
              <a:gd name="connsiteX18" fmla="*/ 4970 w 10000"/>
              <a:gd name="connsiteY18" fmla="*/ 645 h 10000"/>
              <a:gd name="connsiteX19" fmla="*/ 4981 w 10000"/>
              <a:gd name="connsiteY19" fmla="*/ 850 h 10000"/>
              <a:gd name="connsiteX20" fmla="*/ 4917 w 10000"/>
              <a:gd name="connsiteY20" fmla="*/ 1001 h 10000"/>
              <a:gd name="connsiteX21" fmla="*/ 4896 w 10000"/>
              <a:gd name="connsiteY21" fmla="*/ 1180 h 10000"/>
              <a:gd name="connsiteX22" fmla="*/ 4842 w 10000"/>
              <a:gd name="connsiteY22" fmla="*/ 1344 h 10000"/>
              <a:gd name="connsiteX23" fmla="*/ 4821 w 10000"/>
              <a:gd name="connsiteY23" fmla="*/ 1550 h 10000"/>
              <a:gd name="connsiteX24" fmla="*/ 4757 w 10000"/>
              <a:gd name="connsiteY24" fmla="*/ 1756 h 10000"/>
              <a:gd name="connsiteX25" fmla="*/ 4863 w 10000"/>
              <a:gd name="connsiteY25" fmla="*/ 2195 h 10000"/>
              <a:gd name="connsiteX26" fmla="*/ 4917 w 10000"/>
              <a:gd name="connsiteY26" fmla="*/ 2428 h 10000"/>
              <a:gd name="connsiteX27" fmla="*/ 4747 w 10000"/>
              <a:gd name="connsiteY27" fmla="*/ 1948 h 10000"/>
              <a:gd name="connsiteX28" fmla="*/ 4608 w 10000"/>
              <a:gd name="connsiteY28" fmla="*/ 1536 h 10000"/>
              <a:gd name="connsiteX29" fmla="*/ 4534 w 10000"/>
              <a:gd name="connsiteY29" fmla="*/ 1468 h 10000"/>
              <a:gd name="connsiteX30" fmla="*/ 4352 w 10000"/>
              <a:gd name="connsiteY30" fmla="*/ 1289 h 10000"/>
              <a:gd name="connsiteX31" fmla="*/ 4331 w 10000"/>
              <a:gd name="connsiteY31" fmla="*/ 1399 h 10000"/>
              <a:gd name="connsiteX32" fmla="*/ 4150 w 10000"/>
              <a:gd name="connsiteY32" fmla="*/ 1180 h 10000"/>
              <a:gd name="connsiteX33" fmla="*/ 4012 w 10000"/>
              <a:gd name="connsiteY33" fmla="*/ 1001 h 10000"/>
              <a:gd name="connsiteX34" fmla="*/ 3905 w 10000"/>
              <a:gd name="connsiteY34" fmla="*/ 974 h 10000"/>
              <a:gd name="connsiteX35" fmla="*/ 3671 w 10000"/>
              <a:gd name="connsiteY35" fmla="*/ 892 h 10000"/>
              <a:gd name="connsiteX36" fmla="*/ 3725 w 10000"/>
              <a:gd name="connsiteY36" fmla="*/ 1043 h 10000"/>
              <a:gd name="connsiteX37" fmla="*/ 3576 w 10000"/>
              <a:gd name="connsiteY37" fmla="*/ 809 h 10000"/>
              <a:gd name="connsiteX38" fmla="*/ 3415 w 10000"/>
              <a:gd name="connsiteY38" fmla="*/ 741 h 10000"/>
              <a:gd name="connsiteX39" fmla="*/ 3405 w 10000"/>
              <a:gd name="connsiteY39" fmla="*/ 837 h 10000"/>
              <a:gd name="connsiteX40" fmla="*/ 3225 w 10000"/>
              <a:gd name="connsiteY40" fmla="*/ 508 h 10000"/>
              <a:gd name="connsiteX41" fmla="*/ 3182 w 10000"/>
              <a:gd name="connsiteY41" fmla="*/ 576 h 10000"/>
              <a:gd name="connsiteX42" fmla="*/ 3012 w 10000"/>
              <a:gd name="connsiteY42" fmla="*/ 274 h 10000"/>
              <a:gd name="connsiteX43" fmla="*/ 2991 w 10000"/>
              <a:gd name="connsiteY43" fmla="*/ 357 h 10000"/>
              <a:gd name="connsiteX44" fmla="*/ 2788 w 10000"/>
              <a:gd name="connsiteY44" fmla="*/ 146 h 10000"/>
              <a:gd name="connsiteX45" fmla="*/ 2447 w 10000"/>
              <a:gd name="connsiteY45" fmla="*/ 0 h 10000"/>
              <a:gd name="connsiteX46" fmla="*/ 2745 w 10000"/>
              <a:gd name="connsiteY46" fmla="*/ 370 h 10000"/>
              <a:gd name="connsiteX47" fmla="*/ 2980 w 10000"/>
              <a:gd name="connsiteY47" fmla="*/ 700 h 10000"/>
              <a:gd name="connsiteX48" fmla="*/ 2969 w 10000"/>
              <a:gd name="connsiteY48" fmla="*/ 809 h 10000"/>
              <a:gd name="connsiteX49" fmla="*/ 3214 w 10000"/>
              <a:gd name="connsiteY49" fmla="*/ 1139 h 10000"/>
              <a:gd name="connsiteX50" fmla="*/ 3161 w 10000"/>
              <a:gd name="connsiteY50" fmla="*/ 1221 h 10000"/>
              <a:gd name="connsiteX51" fmla="*/ 3320 w 10000"/>
              <a:gd name="connsiteY51" fmla="*/ 1660 h 10000"/>
              <a:gd name="connsiteX52" fmla="*/ 3394 w 10000"/>
              <a:gd name="connsiteY52" fmla="*/ 1715 h 10000"/>
              <a:gd name="connsiteX53" fmla="*/ 3289 w 10000"/>
              <a:gd name="connsiteY53" fmla="*/ 1742 h 10000"/>
              <a:gd name="connsiteX54" fmla="*/ 3448 w 10000"/>
              <a:gd name="connsiteY54" fmla="*/ 2112 h 10000"/>
              <a:gd name="connsiteX55" fmla="*/ 3512 w 10000"/>
              <a:gd name="connsiteY55" fmla="*/ 2318 h 10000"/>
              <a:gd name="connsiteX56" fmla="*/ 3671 w 10000"/>
              <a:gd name="connsiteY56" fmla="*/ 2497 h 10000"/>
              <a:gd name="connsiteX57" fmla="*/ 3820 w 10000"/>
              <a:gd name="connsiteY57" fmla="*/ 2689 h 10000"/>
              <a:gd name="connsiteX58" fmla="*/ 3948 w 10000"/>
              <a:gd name="connsiteY58" fmla="*/ 2716 h 10000"/>
              <a:gd name="connsiteX59" fmla="*/ 3597 w 10000"/>
              <a:gd name="connsiteY59" fmla="*/ 2538 h 10000"/>
              <a:gd name="connsiteX60" fmla="*/ 3374 w 10000"/>
              <a:gd name="connsiteY60" fmla="*/ 2483 h 10000"/>
              <a:gd name="connsiteX61" fmla="*/ 3204 w 10000"/>
              <a:gd name="connsiteY61" fmla="*/ 2414 h 10000"/>
              <a:gd name="connsiteX62" fmla="*/ 3043 w 10000"/>
              <a:gd name="connsiteY62" fmla="*/ 2414 h 10000"/>
              <a:gd name="connsiteX63" fmla="*/ 2809 w 10000"/>
              <a:gd name="connsiteY63" fmla="*/ 2401 h 10000"/>
              <a:gd name="connsiteX64" fmla="*/ 2693 w 10000"/>
              <a:gd name="connsiteY64" fmla="*/ 2401 h 10000"/>
              <a:gd name="connsiteX65" fmla="*/ 2735 w 10000"/>
              <a:gd name="connsiteY65" fmla="*/ 2565 h 10000"/>
              <a:gd name="connsiteX66" fmla="*/ 2511 w 10000"/>
              <a:gd name="connsiteY66" fmla="*/ 2442 h 10000"/>
              <a:gd name="connsiteX67" fmla="*/ 2309 w 10000"/>
              <a:gd name="connsiteY67" fmla="*/ 2469 h 10000"/>
              <a:gd name="connsiteX68" fmla="*/ 1969 w 10000"/>
              <a:gd name="connsiteY68" fmla="*/ 2593 h 10000"/>
              <a:gd name="connsiteX69" fmla="*/ 2043 w 10000"/>
              <a:gd name="connsiteY69" fmla="*/ 2743 h 10000"/>
              <a:gd name="connsiteX70" fmla="*/ 1915 w 10000"/>
              <a:gd name="connsiteY70" fmla="*/ 2716 h 10000"/>
              <a:gd name="connsiteX71" fmla="*/ 1766 w 10000"/>
              <a:gd name="connsiteY71" fmla="*/ 2730 h 10000"/>
              <a:gd name="connsiteX72" fmla="*/ 1618 w 10000"/>
              <a:gd name="connsiteY72" fmla="*/ 2689 h 10000"/>
              <a:gd name="connsiteX73" fmla="*/ 1628 w 10000"/>
              <a:gd name="connsiteY73" fmla="*/ 2853 h 10000"/>
              <a:gd name="connsiteX74" fmla="*/ 1458 w 10000"/>
              <a:gd name="connsiteY74" fmla="*/ 2785 h 10000"/>
              <a:gd name="connsiteX75" fmla="*/ 1309 w 10000"/>
              <a:gd name="connsiteY75" fmla="*/ 2826 h 10000"/>
              <a:gd name="connsiteX76" fmla="*/ 1363 w 10000"/>
              <a:gd name="connsiteY76" fmla="*/ 2922 h 10000"/>
              <a:gd name="connsiteX77" fmla="*/ 1171 w 10000"/>
              <a:gd name="connsiteY77" fmla="*/ 2853 h 10000"/>
              <a:gd name="connsiteX78" fmla="*/ 979 w 10000"/>
              <a:gd name="connsiteY78" fmla="*/ 2867 h 10000"/>
              <a:gd name="connsiteX79" fmla="*/ 862 w 10000"/>
              <a:gd name="connsiteY79" fmla="*/ 2826 h 10000"/>
              <a:gd name="connsiteX80" fmla="*/ 639 w 10000"/>
              <a:gd name="connsiteY80" fmla="*/ 2826 h 10000"/>
              <a:gd name="connsiteX81" fmla="*/ 468 w 10000"/>
              <a:gd name="connsiteY81" fmla="*/ 2785 h 10000"/>
              <a:gd name="connsiteX82" fmla="*/ 298 w 10000"/>
              <a:gd name="connsiteY82" fmla="*/ 2812 h 10000"/>
              <a:gd name="connsiteX83" fmla="*/ 0 w 10000"/>
              <a:gd name="connsiteY83" fmla="*/ 2881 h 10000"/>
              <a:gd name="connsiteX84" fmla="*/ 234 w 10000"/>
              <a:gd name="connsiteY84" fmla="*/ 3032 h 10000"/>
              <a:gd name="connsiteX85" fmla="*/ 315 w 10000"/>
              <a:gd name="connsiteY85" fmla="*/ 3100 h 10000"/>
              <a:gd name="connsiteX86" fmla="*/ 564 w 10000"/>
              <a:gd name="connsiteY86" fmla="*/ 3128 h 10000"/>
              <a:gd name="connsiteX87" fmla="*/ 554 w 10000"/>
              <a:gd name="connsiteY87" fmla="*/ 3210 h 10000"/>
              <a:gd name="connsiteX88" fmla="*/ 926 w 10000"/>
              <a:gd name="connsiteY88" fmla="*/ 3210 h 10000"/>
              <a:gd name="connsiteX89" fmla="*/ 840 w 10000"/>
              <a:gd name="connsiteY89" fmla="*/ 3347 h 10000"/>
              <a:gd name="connsiteX90" fmla="*/ 1117 w 10000"/>
              <a:gd name="connsiteY90" fmla="*/ 3361 h 10000"/>
              <a:gd name="connsiteX91" fmla="*/ 1064 w 10000"/>
              <a:gd name="connsiteY91" fmla="*/ 3443 h 10000"/>
              <a:gd name="connsiteX92" fmla="*/ 1171 w 10000"/>
              <a:gd name="connsiteY92" fmla="*/ 3443 h 10000"/>
              <a:gd name="connsiteX93" fmla="*/ 1277 w 10000"/>
              <a:gd name="connsiteY93" fmla="*/ 3498 h 10000"/>
              <a:gd name="connsiteX94" fmla="*/ 1490 w 10000"/>
              <a:gd name="connsiteY94" fmla="*/ 3484 h 10000"/>
              <a:gd name="connsiteX95" fmla="*/ 1384 w 10000"/>
              <a:gd name="connsiteY95" fmla="*/ 3621 h 10000"/>
              <a:gd name="connsiteX96" fmla="*/ 1533 w 10000"/>
              <a:gd name="connsiteY96" fmla="*/ 3704 h 10000"/>
              <a:gd name="connsiteX97" fmla="*/ 1661 w 10000"/>
              <a:gd name="connsiteY97" fmla="*/ 3759 h 10000"/>
              <a:gd name="connsiteX98" fmla="*/ 2000 w 10000"/>
              <a:gd name="connsiteY98" fmla="*/ 3759 h 10000"/>
              <a:gd name="connsiteX99" fmla="*/ 1884 w 10000"/>
              <a:gd name="connsiteY99" fmla="*/ 3896 h 10000"/>
              <a:gd name="connsiteX100" fmla="*/ 2043 w 10000"/>
              <a:gd name="connsiteY100" fmla="*/ 4005 h 10000"/>
              <a:gd name="connsiteX101" fmla="*/ 2149 w 10000"/>
              <a:gd name="connsiteY101" fmla="*/ 4060 h 10000"/>
              <a:gd name="connsiteX102" fmla="*/ 2331 w 10000"/>
              <a:gd name="connsiteY102" fmla="*/ 4074 h 10000"/>
              <a:gd name="connsiteX103" fmla="*/ 2469 w 10000"/>
              <a:gd name="connsiteY103" fmla="*/ 4060 h 10000"/>
              <a:gd name="connsiteX104" fmla="*/ 2373 w 10000"/>
              <a:gd name="connsiteY104" fmla="*/ 4184 h 10000"/>
              <a:gd name="connsiteX105" fmla="*/ 2629 w 10000"/>
              <a:gd name="connsiteY105" fmla="*/ 4252 h 10000"/>
              <a:gd name="connsiteX106" fmla="*/ 2703 w 10000"/>
              <a:gd name="connsiteY106" fmla="*/ 4294 h 10000"/>
              <a:gd name="connsiteX107" fmla="*/ 2937 w 10000"/>
              <a:gd name="connsiteY107" fmla="*/ 4307 h 10000"/>
              <a:gd name="connsiteX108" fmla="*/ 2650 w 10000"/>
              <a:gd name="connsiteY108" fmla="*/ 4486 h 10000"/>
              <a:gd name="connsiteX109" fmla="*/ 2224 w 10000"/>
              <a:gd name="connsiteY109" fmla="*/ 4966 h 10000"/>
              <a:gd name="connsiteX110" fmla="*/ 2320 w 10000"/>
              <a:gd name="connsiteY110" fmla="*/ 5062 h 10000"/>
              <a:gd name="connsiteX111" fmla="*/ 2061 w 10000"/>
              <a:gd name="connsiteY111" fmla="*/ 5167 h 10000"/>
              <a:gd name="connsiteX112" fmla="*/ 1723 w 10000"/>
              <a:gd name="connsiteY112" fmla="*/ 5542 h 10000"/>
              <a:gd name="connsiteX113" fmla="*/ 1947 w 10000"/>
              <a:gd name="connsiteY113" fmla="*/ 5706 h 10000"/>
              <a:gd name="connsiteX114" fmla="*/ 1575 w 10000"/>
              <a:gd name="connsiteY114" fmla="*/ 5898 h 10000"/>
              <a:gd name="connsiteX115" fmla="*/ 1330 w 10000"/>
              <a:gd name="connsiteY115" fmla="*/ 6241 h 10000"/>
              <a:gd name="connsiteX116" fmla="*/ 1512 w 10000"/>
              <a:gd name="connsiteY116" fmla="*/ 6324 h 10000"/>
              <a:gd name="connsiteX117" fmla="*/ 1096 w 10000"/>
              <a:gd name="connsiteY117" fmla="*/ 6612 h 10000"/>
              <a:gd name="connsiteX118" fmla="*/ 1171 w 10000"/>
              <a:gd name="connsiteY118" fmla="*/ 6653 h 10000"/>
              <a:gd name="connsiteX119" fmla="*/ 904 w 10000"/>
              <a:gd name="connsiteY119" fmla="*/ 6831 h 10000"/>
              <a:gd name="connsiteX120" fmla="*/ 691 w 10000"/>
              <a:gd name="connsiteY120" fmla="*/ 6996 h 10000"/>
              <a:gd name="connsiteX121" fmla="*/ 766 w 10000"/>
              <a:gd name="connsiteY121" fmla="*/ 7023 h 10000"/>
              <a:gd name="connsiteX122" fmla="*/ 447 w 10000"/>
              <a:gd name="connsiteY122" fmla="*/ 7298 h 10000"/>
              <a:gd name="connsiteX123" fmla="*/ 223 w 10000"/>
              <a:gd name="connsiteY123" fmla="*/ 7723 h 10000"/>
              <a:gd name="connsiteX124" fmla="*/ 596 w 10000"/>
              <a:gd name="connsiteY124" fmla="*/ 7586 h 10000"/>
              <a:gd name="connsiteX125" fmla="*/ 809 w 10000"/>
              <a:gd name="connsiteY125" fmla="*/ 7407 h 10000"/>
              <a:gd name="connsiteX126" fmla="*/ 819 w 10000"/>
              <a:gd name="connsiteY126" fmla="*/ 7503 h 10000"/>
              <a:gd name="connsiteX127" fmla="*/ 968 w 10000"/>
              <a:gd name="connsiteY127" fmla="*/ 7339 h 10000"/>
              <a:gd name="connsiteX128" fmla="*/ 989 w 10000"/>
              <a:gd name="connsiteY128" fmla="*/ 7421 h 10000"/>
              <a:gd name="connsiteX129" fmla="*/ 1192 w 10000"/>
              <a:gd name="connsiteY129" fmla="*/ 7119 h 10000"/>
              <a:gd name="connsiteX130" fmla="*/ 1181 w 10000"/>
              <a:gd name="connsiteY130" fmla="*/ 7311 h 10000"/>
              <a:gd name="connsiteX131" fmla="*/ 1405 w 10000"/>
              <a:gd name="connsiteY131" fmla="*/ 7174 h 10000"/>
              <a:gd name="connsiteX132" fmla="*/ 1405 w 10000"/>
              <a:gd name="connsiteY132" fmla="*/ 7257 h 10000"/>
              <a:gd name="connsiteX133" fmla="*/ 1735 w 10000"/>
              <a:gd name="connsiteY133" fmla="*/ 6872 h 10000"/>
              <a:gd name="connsiteX134" fmla="*/ 1692 w 10000"/>
              <a:gd name="connsiteY134" fmla="*/ 7160 h 10000"/>
              <a:gd name="connsiteX135" fmla="*/ 2033 w 10000"/>
              <a:gd name="connsiteY135" fmla="*/ 7010 h 10000"/>
              <a:gd name="connsiteX136" fmla="*/ 2224 w 10000"/>
              <a:gd name="connsiteY136" fmla="*/ 6722 h 10000"/>
              <a:gd name="connsiteX137" fmla="*/ 2256 w 10000"/>
              <a:gd name="connsiteY137" fmla="*/ 7010 h 10000"/>
              <a:gd name="connsiteX138" fmla="*/ 2639 w 10000"/>
              <a:gd name="connsiteY138" fmla="*/ 6776 h 10000"/>
              <a:gd name="connsiteX139" fmla="*/ 2799 w 10000"/>
              <a:gd name="connsiteY139" fmla="*/ 6543 h 10000"/>
              <a:gd name="connsiteX140" fmla="*/ 2830 w 10000"/>
              <a:gd name="connsiteY140" fmla="*/ 6818 h 10000"/>
              <a:gd name="connsiteX141" fmla="*/ 3267 w 10000"/>
              <a:gd name="connsiteY141" fmla="*/ 6475 h 10000"/>
              <a:gd name="connsiteX142" fmla="*/ 3384 w 10000"/>
              <a:gd name="connsiteY142" fmla="*/ 6145 h 10000"/>
              <a:gd name="connsiteX143" fmla="*/ 3444 w 10000"/>
              <a:gd name="connsiteY143" fmla="*/ 6379 h 10000"/>
              <a:gd name="connsiteX144" fmla="*/ 3725 w 10000"/>
              <a:gd name="connsiteY144" fmla="*/ 6063 h 10000"/>
              <a:gd name="connsiteX145" fmla="*/ 3895 w 10000"/>
              <a:gd name="connsiteY145" fmla="*/ 5734 h 10000"/>
              <a:gd name="connsiteX146" fmla="*/ 4342 w 10000"/>
              <a:gd name="connsiteY146" fmla="*/ 4993 h 10000"/>
              <a:gd name="connsiteX147" fmla="*/ 3884 w 10000"/>
              <a:gd name="connsiteY147" fmla="*/ 5871 h 10000"/>
              <a:gd name="connsiteX148" fmla="*/ 3895 w 10000"/>
              <a:gd name="connsiteY148" fmla="*/ 6077 h 10000"/>
              <a:gd name="connsiteX149" fmla="*/ 3789 w 10000"/>
              <a:gd name="connsiteY149" fmla="*/ 6420 h 10000"/>
              <a:gd name="connsiteX150" fmla="*/ 3725 w 10000"/>
              <a:gd name="connsiteY150" fmla="*/ 6927 h 10000"/>
              <a:gd name="connsiteX151" fmla="*/ 3799 w 10000"/>
              <a:gd name="connsiteY151" fmla="*/ 6845 h 10000"/>
              <a:gd name="connsiteX152" fmla="*/ 3714 w 10000"/>
              <a:gd name="connsiteY152" fmla="*/ 7147 h 10000"/>
              <a:gd name="connsiteX153" fmla="*/ 3714 w 10000"/>
              <a:gd name="connsiteY153" fmla="*/ 7476 h 10000"/>
              <a:gd name="connsiteX154" fmla="*/ 3852 w 10000"/>
              <a:gd name="connsiteY154" fmla="*/ 7394 h 10000"/>
              <a:gd name="connsiteX155" fmla="*/ 3767 w 10000"/>
              <a:gd name="connsiteY155" fmla="*/ 7819 h 10000"/>
              <a:gd name="connsiteX156" fmla="*/ 3799 w 10000"/>
              <a:gd name="connsiteY156" fmla="*/ 8272 h 10000"/>
              <a:gd name="connsiteX157" fmla="*/ 3926 w 10000"/>
              <a:gd name="connsiteY157" fmla="*/ 8134 h 10000"/>
              <a:gd name="connsiteX158" fmla="*/ 3756 w 10000"/>
              <a:gd name="connsiteY158" fmla="*/ 8711 h 10000"/>
              <a:gd name="connsiteX159" fmla="*/ 3874 w 10000"/>
              <a:gd name="connsiteY159" fmla="*/ 8711 h 10000"/>
              <a:gd name="connsiteX160" fmla="*/ 3725 w 10000"/>
              <a:gd name="connsiteY160" fmla="*/ 8985 h 10000"/>
              <a:gd name="connsiteX161" fmla="*/ 3841 w 10000"/>
              <a:gd name="connsiteY161" fmla="*/ 8999 h 10000"/>
              <a:gd name="connsiteX162" fmla="*/ 3689 w 10000"/>
              <a:gd name="connsiteY162" fmla="*/ 9259 h 10000"/>
              <a:gd name="connsiteX163" fmla="*/ 3710 w 10000"/>
              <a:gd name="connsiteY163" fmla="*/ 9438 h 10000"/>
              <a:gd name="connsiteX164" fmla="*/ 3618 w 10000"/>
              <a:gd name="connsiteY164" fmla="*/ 9753 h 10000"/>
              <a:gd name="connsiteX165" fmla="*/ 3703 w 10000"/>
              <a:gd name="connsiteY165" fmla="*/ 10000 h 10000"/>
              <a:gd name="connsiteX166" fmla="*/ 3938 w 10000"/>
              <a:gd name="connsiteY166" fmla="*/ 9547 h 10000"/>
              <a:gd name="connsiteX167" fmla="*/ 3938 w 10000"/>
              <a:gd name="connsiteY167" fmla="*/ 9342 h 10000"/>
              <a:gd name="connsiteX168" fmla="*/ 3990 w 10000"/>
              <a:gd name="connsiteY168" fmla="*/ 9451 h 10000"/>
              <a:gd name="connsiteX169" fmla="*/ 4108 w 10000"/>
              <a:gd name="connsiteY169" fmla="*/ 8861 h 10000"/>
              <a:gd name="connsiteX170" fmla="*/ 4179 w 10000"/>
              <a:gd name="connsiteY170" fmla="*/ 8999 h 10000"/>
              <a:gd name="connsiteX171" fmla="*/ 4274 w 10000"/>
              <a:gd name="connsiteY171" fmla="*/ 8404 h 10000"/>
              <a:gd name="connsiteX172" fmla="*/ 4349 w 10000"/>
              <a:gd name="connsiteY172" fmla="*/ 8555 h 10000"/>
              <a:gd name="connsiteX173" fmla="*/ 4512 w 10000"/>
              <a:gd name="connsiteY173" fmla="*/ 8176 h 10000"/>
              <a:gd name="connsiteX174" fmla="*/ 4512 w 10000"/>
              <a:gd name="connsiteY174" fmla="*/ 7929 h 10000"/>
              <a:gd name="connsiteX175" fmla="*/ 4583 w 10000"/>
              <a:gd name="connsiteY175" fmla="*/ 8034 h 10000"/>
              <a:gd name="connsiteX176" fmla="*/ 4615 w 10000"/>
              <a:gd name="connsiteY176" fmla="*/ 8176 h 10000"/>
              <a:gd name="connsiteX177" fmla="*/ 4818 w 10000"/>
              <a:gd name="connsiteY177" fmla="*/ 7805 h 10000"/>
              <a:gd name="connsiteX178" fmla="*/ 4821 w 10000"/>
              <a:gd name="connsiteY178" fmla="*/ 7421 h 10000"/>
              <a:gd name="connsiteX179" fmla="*/ 4927 w 10000"/>
              <a:gd name="connsiteY179" fmla="*/ 7545 h 10000"/>
              <a:gd name="connsiteX180" fmla="*/ 5119 w 10000"/>
              <a:gd name="connsiteY180" fmla="*/ 7092 h 10000"/>
              <a:gd name="connsiteX181" fmla="*/ 5055 w 10000"/>
              <a:gd name="connsiteY181" fmla="*/ 6735 h 10000"/>
              <a:gd name="connsiteX182" fmla="*/ 5182 w 10000"/>
              <a:gd name="connsiteY182" fmla="*/ 6914 h 10000"/>
              <a:gd name="connsiteX183" fmla="*/ 5310 w 10000"/>
              <a:gd name="connsiteY183" fmla="*/ 6200 h 10000"/>
              <a:gd name="connsiteX184" fmla="*/ 5299 w 10000"/>
              <a:gd name="connsiteY184" fmla="*/ 5597 h 10000"/>
              <a:gd name="connsiteX185" fmla="*/ 5406 w 10000"/>
              <a:gd name="connsiteY185" fmla="*/ 6077 h 10000"/>
              <a:gd name="connsiteX186" fmla="*/ 5481 w 10000"/>
              <a:gd name="connsiteY186" fmla="*/ 5995 h 10000"/>
              <a:gd name="connsiteX187" fmla="*/ 5544 w 10000"/>
              <a:gd name="connsiteY187" fmla="*/ 6365 h 10000"/>
              <a:gd name="connsiteX188" fmla="*/ 5608 w 10000"/>
              <a:gd name="connsiteY188" fmla="*/ 6488 h 10000"/>
              <a:gd name="connsiteX189" fmla="*/ 5704 w 10000"/>
              <a:gd name="connsiteY189" fmla="*/ 6461 h 10000"/>
              <a:gd name="connsiteX190" fmla="*/ 5725 w 10000"/>
              <a:gd name="connsiteY190" fmla="*/ 6667 h 10000"/>
              <a:gd name="connsiteX191" fmla="*/ 5938 w 10000"/>
              <a:gd name="connsiteY191" fmla="*/ 6941 h 10000"/>
              <a:gd name="connsiteX192" fmla="*/ 6013 w 10000"/>
              <a:gd name="connsiteY192" fmla="*/ 6790 h 10000"/>
              <a:gd name="connsiteX193" fmla="*/ 6129 w 10000"/>
              <a:gd name="connsiteY193" fmla="*/ 7188 h 10000"/>
              <a:gd name="connsiteX194" fmla="*/ 6311 w 10000"/>
              <a:gd name="connsiteY194" fmla="*/ 7394 h 10000"/>
              <a:gd name="connsiteX195" fmla="*/ 6470 w 10000"/>
              <a:gd name="connsiteY195" fmla="*/ 7997 h 10000"/>
              <a:gd name="connsiteX196" fmla="*/ 6598 w 10000"/>
              <a:gd name="connsiteY196" fmla="*/ 8244 h 10000"/>
              <a:gd name="connsiteX197" fmla="*/ 6576 w 10000"/>
              <a:gd name="connsiteY197" fmla="*/ 7668 h 10000"/>
              <a:gd name="connsiteX198" fmla="*/ 6470 w 10000"/>
              <a:gd name="connsiteY198" fmla="*/ 7270 h 10000"/>
              <a:gd name="connsiteX199" fmla="*/ 6534 w 10000"/>
              <a:gd name="connsiteY199" fmla="*/ 7243 h 10000"/>
              <a:gd name="connsiteX200" fmla="*/ 6439 w 10000"/>
              <a:gd name="connsiteY200" fmla="*/ 6900 h 10000"/>
              <a:gd name="connsiteX201" fmla="*/ 6364 w 10000"/>
              <a:gd name="connsiteY201" fmla="*/ 6790 h 10000"/>
              <a:gd name="connsiteX202" fmla="*/ 6481 w 10000"/>
              <a:gd name="connsiteY202" fmla="*/ 6790 h 10000"/>
              <a:gd name="connsiteX203" fmla="*/ 6470 w 10000"/>
              <a:gd name="connsiteY203" fmla="*/ 6488 h 10000"/>
              <a:gd name="connsiteX204" fmla="*/ 6375 w 10000"/>
              <a:gd name="connsiteY204" fmla="*/ 6296 h 10000"/>
              <a:gd name="connsiteX205" fmla="*/ 6460 w 10000"/>
              <a:gd name="connsiteY205" fmla="*/ 6351 h 10000"/>
              <a:gd name="connsiteX206" fmla="*/ 6470 w 10000"/>
              <a:gd name="connsiteY206" fmla="*/ 5885 h 10000"/>
              <a:gd name="connsiteX207" fmla="*/ 6342 w 10000"/>
              <a:gd name="connsiteY207" fmla="*/ 5665 h 10000"/>
              <a:gd name="connsiteX208" fmla="*/ 6460 w 10000"/>
              <a:gd name="connsiteY208" fmla="*/ 5679 h 10000"/>
              <a:gd name="connsiteX209" fmla="*/ 6449 w 10000"/>
              <a:gd name="connsiteY209" fmla="*/ 5446 h 10000"/>
              <a:gd name="connsiteX210" fmla="*/ 6311 w 10000"/>
              <a:gd name="connsiteY210" fmla="*/ 5199 h 10000"/>
              <a:gd name="connsiteX211" fmla="*/ 6311 w 10000"/>
              <a:gd name="connsiteY211" fmla="*/ 5117 h 10000"/>
              <a:gd name="connsiteX212" fmla="*/ 5895 w 10000"/>
              <a:gd name="connsiteY212" fmla="*/ 4444 h 10000"/>
              <a:gd name="connsiteX213" fmla="*/ 6183 w 10000"/>
              <a:gd name="connsiteY213" fmla="*/ 4774 h 10000"/>
              <a:gd name="connsiteX214" fmla="*/ 6524 w 10000"/>
              <a:gd name="connsiteY214" fmla="*/ 5007 h 10000"/>
              <a:gd name="connsiteX215" fmla="*/ 6534 w 10000"/>
              <a:gd name="connsiteY215" fmla="*/ 4911 h 10000"/>
              <a:gd name="connsiteX216" fmla="*/ 6747 w 10000"/>
              <a:gd name="connsiteY216" fmla="*/ 5075 h 10000"/>
              <a:gd name="connsiteX217" fmla="*/ 6906 w 10000"/>
              <a:gd name="connsiteY217" fmla="*/ 5089 h 10000"/>
              <a:gd name="connsiteX218" fmla="*/ 7161 w 10000"/>
              <a:gd name="connsiteY218" fmla="*/ 5226 h 10000"/>
              <a:gd name="connsiteX219" fmla="*/ 7428 w 10000"/>
              <a:gd name="connsiteY219" fmla="*/ 5405 h 10000"/>
              <a:gd name="connsiteX220" fmla="*/ 7268 w 10000"/>
              <a:gd name="connsiteY220" fmla="*/ 5117 h 10000"/>
              <a:gd name="connsiteX221" fmla="*/ 7098 w 10000"/>
              <a:gd name="connsiteY221" fmla="*/ 4966 h 10000"/>
              <a:gd name="connsiteX222" fmla="*/ 7045 w 10000"/>
              <a:gd name="connsiteY222" fmla="*/ 4815 h 10000"/>
              <a:gd name="connsiteX223" fmla="*/ 6917 w 10000"/>
              <a:gd name="connsiteY223" fmla="*/ 4664 h 10000"/>
              <a:gd name="connsiteX224" fmla="*/ 6917 w 10000"/>
              <a:gd name="connsiteY224" fmla="*/ 4499 h 10000"/>
              <a:gd name="connsiteX225" fmla="*/ 6778 w 10000"/>
              <a:gd name="connsiteY225" fmla="*/ 4376 h 10000"/>
              <a:gd name="connsiteX226" fmla="*/ 6758 w 10000"/>
              <a:gd name="connsiteY226" fmla="*/ 4266 h 10000"/>
              <a:gd name="connsiteX227" fmla="*/ 6566 w 10000"/>
              <a:gd name="connsiteY227" fmla="*/ 4129 h 10000"/>
              <a:gd name="connsiteX228" fmla="*/ 6470 w 10000"/>
              <a:gd name="connsiteY228" fmla="*/ 3923 h 10000"/>
              <a:gd name="connsiteX229" fmla="*/ 6151 w 10000"/>
              <a:gd name="connsiteY229" fmla="*/ 3772 h 10000"/>
              <a:gd name="connsiteX230" fmla="*/ 5959 w 10000"/>
              <a:gd name="connsiteY230" fmla="*/ 3727 h 10000"/>
              <a:gd name="connsiteX231" fmla="*/ 5821 w 10000"/>
              <a:gd name="connsiteY231" fmla="*/ 3649 h 10000"/>
              <a:gd name="connsiteX232" fmla="*/ 5640 w 10000"/>
              <a:gd name="connsiteY232" fmla="*/ 3525 h 10000"/>
              <a:gd name="connsiteX233" fmla="*/ 5523 w 10000"/>
              <a:gd name="connsiteY233" fmla="*/ 3388 h 10000"/>
              <a:gd name="connsiteX234" fmla="*/ 6023 w 10000"/>
              <a:gd name="connsiteY234" fmla="*/ 2867 h 10000"/>
              <a:gd name="connsiteX0" fmla="*/ 6023 w 9737"/>
              <a:gd name="connsiteY0" fmla="*/ 2867 h 10000"/>
              <a:gd name="connsiteX1" fmla="*/ 9737 w 9737"/>
              <a:gd name="connsiteY1" fmla="*/ 384 h 10000"/>
              <a:gd name="connsiteX2" fmla="*/ 9606 w 9737"/>
              <a:gd name="connsiteY2" fmla="*/ 494 h 10000"/>
              <a:gd name="connsiteX3" fmla="*/ 9354 w 9737"/>
              <a:gd name="connsiteY3" fmla="*/ 576 h 10000"/>
              <a:gd name="connsiteX4" fmla="*/ 6002 w 9737"/>
              <a:gd name="connsiteY4" fmla="*/ 2730 h 10000"/>
              <a:gd name="connsiteX5" fmla="*/ 5469 w 9737"/>
              <a:gd name="connsiteY5" fmla="*/ 3224 h 10000"/>
              <a:gd name="connsiteX6" fmla="*/ 5406 w 9737"/>
              <a:gd name="connsiteY6" fmla="*/ 2785 h 10000"/>
              <a:gd name="connsiteX7" fmla="*/ 5523 w 9737"/>
              <a:gd name="connsiteY7" fmla="*/ 1975 h 10000"/>
              <a:gd name="connsiteX8" fmla="*/ 5459 w 9737"/>
              <a:gd name="connsiteY8" fmla="*/ 1962 h 10000"/>
              <a:gd name="connsiteX9" fmla="*/ 5481 w 9737"/>
              <a:gd name="connsiteY9" fmla="*/ 1811 h 10000"/>
              <a:gd name="connsiteX10" fmla="*/ 5448 w 9737"/>
              <a:gd name="connsiteY10" fmla="*/ 1701 h 10000"/>
              <a:gd name="connsiteX11" fmla="*/ 5353 w 9737"/>
              <a:gd name="connsiteY11" fmla="*/ 1811 h 10000"/>
              <a:gd name="connsiteX12" fmla="*/ 5406 w 9737"/>
              <a:gd name="connsiteY12" fmla="*/ 1495 h 10000"/>
              <a:gd name="connsiteX13" fmla="*/ 5278 w 9737"/>
              <a:gd name="connsiteY13" fmla="*/ 1180 h 10000"/>
              <a:gd name="connsiteX14" fmla="*/ 5193 w 9737"/>
              <a:gd name="connsiteY14" fmla="*/ 1056 h 10000"/>
              <a:gd name="connsiteX15" fmla="*/ 5140 w 9737"/>
              <a:gd name="connsiteY15" fmla="*/ 837 h 10000"/>
              <a:gd name="connsiteX16" fmla="*/ 5033 w 9737"/>
              <a:gd name="connsiteY16" fmla="*/ 398 h 10000"/>
              <a:gd name="connsiteX17" fmla="*/ 4970 w 9737"/>
              <a:gd name="connsiteY17" fmla="*/ 645 h 10000"/>
              <a:gd name="connsiteX18" fmla="*/ 4981 w 9737"/>
              <a:gd name="connsiteY18" fmla="*/ 850 h 10000"/>
              <a:gd name="connsiteX19" fmla="*/ 4917 w 9737"/>
              <a:gd name="connsiteY19" fmla="*/ 1001 h 10000"/>
              <a:gd name="connsiteX20" fmla="*/ 4896 w 9737"/>
              <a:gd name="connsiteY20" fmla="*/ 1180 h 10000"/>
              <a:gd name="connsiteX21" fmla="*/ 4842 w 9737"/>
              <a:gd name="connsiteY21" fmla="*/ 1344 h 10000"/>
              <a:gd name="connsiteX22" fmla="*/ 4821 w 9737"/>
              <a:gd name="connsiteY22" fmla="*/ 1550 h 10000"/>
              <a:gd name="connsiteX23" fmla="*/ 4757 w 9737"/>
              <a:gd name="connsiteY23" fmla="*/ 1756 h 10000"/>
              <a:gd name="connsiteX24" fmla="*/ 4863 w 9737"/>
              <a:gd name="connsiteY24" fmla="*/ 2195 h 10000"/>
              <a:gd name="connsiteX25" fmla="*/ 4917 w 9737"/>
              <a:gd name="connsiteY25" fmla="*/ 2428 h 10000"/>
              <a:gd name="connsiteX26" fmla="*/ 4747 w 9737"/>
              <a:gd name="connsiteY26" fmla="*/ 1948 h 10000"/>
              <a:gd name="connsiteX27" fmla="*/ 4608 w 9737"/>
              <a:gd name="connsiteY27" fmla="*/ 1536 h 10000"/>
              <a:gd name="connsiteX28" fmla="*/ 4534 w 9737"/>
              <a:gd name="connsiteY28" fmla="*/ 1468 h 10000"/>
              <a:gd name="connsiteX29" fmla="*/ 4352 w 9737"/>
              <a:gd name="connsiteY29" fmla="*/ 1289 h 10000"/>
              <a:gd name="connsiteX30" fmla="*/ 4331 w 9737"/>
              <a:gd name="connsiteY30" fmla="*/ 1399 h 10000"/>
              <a:gd name="connsiteX31" fmla="*/ 4150 w 9737"/>
              <a:gd name="connsiteY31" fmla="*/ 1180 h 10000"/>
              <a:gd name="connsiteX32" fmla="*/ 4012 w 9737"/>
              <a:gd name="connsiteY32" fmla="*/ 1001 h 10000"/>
              <a:gd name="connsiteX33" fmla="*/ 3905 w 9737"/>
              <a:gd name="connsiteY33" fmla="*/ 974 h 10000"/>
              <a:gd name="connsiteX34" fmla="*/ 3671 w 9737"/>
              <a:gd name="connsiteY34" fmla="*/ 892 h 10000"/>
              <a:gd name="connsiteX35" fmla="*/ 3725 w 9737"/>
              <a:gd name="connsiteY35" fmla="*/ 1043 h 10000"/>
              <a:gd name="connsiteX36" fmla="*/ 3576 w 9737"/>
              <a:gd name="connsiteY36" fmla="*/ 809 h 10000"/>
              <a:gd name="connsiteX37" fmla="*/ 3415 w 9737"/>
              <a:gd name="connsiteY37" fmla="*/ 741 h 10000"/>
              <a:gd name="connsiteX38" fmla="*/ 3405 w 9737"/>
              <a:gd name="connsiteY38" fmla="*/ 837 h 10000"/>
              <a:gd name="connsiteX39" fmla="*/ 3225 w 9737"/>
              <a:gd name="connsiteY39" fmla="*/ 508 h 10000"/>
              <a:gd name="connsiteX40" fmla="*/ 3182 w 9737"/>
              <a:gd name="connsiteY40" fmla="*/ 576 h 10000"/>
              <a:gd name="connsiteX41" fmla="*/ 3012 w 9737"/>
              <a:gd name="connsiteY41" fmla="*/ 274 h 10000"/>
              <a:gd name="connsiteX42" fmla="*/ 2991 w 9737"/>
              <a:gd name="connsiteY42" fmla="*/ 357 h 10000"/>
              <a:gd name="connsiteX43" fmla="*/ 2788 w 9737"/>
              <a:gd name="connsiteY43" fmla="*/ 146 h 10000"/>
              <a:gd name="connsiteX44" fmla="*/ 2447 w 9737"/>
              <a:gd name="connsiteY44" fmla="*/ 0 h 10000"/>
              <a:gd name="connsiteX45" fmla="*/ 2745 w 9737"/>
              <a:gd name="connsiteY45" fmla="*/ 370 h 10000"/>
              <a:gd name="connsiteX46" fmla="*/ 2980 w 9737"/>
              <a:gd name="connsiteY46" fmla="*/ 700 h 10000"/>
              <a:gd name="connsiteX47" fmla="*/ 2969 w 9737"/>
              <a:gd name="connsiteY47" fmla="*/ 809 h 10000"/>
              <a:gd name="connsiteX48" fmla="*/ 3214 w 9737"/>
              <a:gd name="connsiteY48" fmla="*/ 1139 h 10000"/>
              <a:gd name="connsiteX49" fmla="*/ 3161 w 9737"/>
              <a:gd name="connsiteY49" fmla="*/ 1221 h 10000"/>
              <a:gd name="connsiteX50" fmla="*/ 3320 w 9737"/>
              <a:gd name="connsiteY50" fmla="*/ 1660 h 10000"/>
              <a:gd name="connsiteX51" fmla="*/ 3394 w 9737"/>
              <a:gd name="connsiteY51" fmla="*/ 1715 h 10000"/>
              <a:gd name="connsiteX52" fmla="*/ 3289 w 9737"/>
              <a:gd name="connsiteY52" fmla="*/ 1742 h 10000"/>
              <a:gd name="connsiteX53" fmla="*/ 3448 w 9737"/>
              <a:gd name="connsiteY53" fmla="*/ 2112 h 10000"/>
              <a:gd name="connsiteX54" fmla="*/ 3512 w 9737"/>
              <a:gd name="connsiteY54" fmla="*/ 2318 h 10000"/>
              <a:gd name="connsiteX55" fmla="*/ 3671 w 9737"/>
              <a:gd name="connsiteY55" fmla="*/ 2497 h 10000"/>
              <a:gd name="connsiteX56" fmla="*/ 3820 w 9737"/>
              <a:gd name="connsiteY56" fmla="*/ 2689 h 10000"/>
              <a:gd name="connsiteX57" fmla="*/ 3948 w 9737"/>
              <a:gd name="connsiteY57" fmla="*/ 2716 h 10000"/>
              <a:gd name="connsiteX58" fmla="*/ 3597 w 9737"/>
              <a:gd name="connsiteY58" fmla="*/ 2538 h 10000"/>
              <a:gd name="connsiteX59" fmla="*/ 3374 w 9737"/>
              <a:gd name="connsiteY59" fmla="*/ 2483 h 10000"/>
              <a:gd name="connsiteX60" fmla="*/ 3204 w 9737"/>
              <a:gd name="connsiteY60" fmla="*/ 2414 h 10000"/>
              <a:gd name="connsiteX61" fmla="*/ 3043 w 9737"/>
              <a:gd name="connsiteY61" fmla="*/ 2414 h 10000"/>
              <a:gd name="connsiteX62" fmla="*/ 2809 w 9737"/>
              <a:gd name="connsiteY62" fmla="*/ 2401 h 10000"/>
              <a:gd name="connsiteX63" fmla="*/ 2693 w 9737"/>
              <a:gd name="connsiteY63" fmla="*/ 2401 h 10000"/>
              <a:gd name="connsiteX64" fmla="*/ 2735 w 9737"/>
              <a:gd name="connsiteY64" fmla="*/ 2565 h 10000"/>
              <a:gd name="connsiteX65" fmla="*/ 2511 w 9737"/>
              <a:gd name="connsiteY65" fmla="*/ 2442 h 10000"/>
              <a:gd name="connsiteX66" fmla="*/ 2309 w 9737"/>
              <a:gd name="connsiteY66" fmla="*/ 2469 h 10000"/>
              <a:gd name="connsiteX67" fmla="*/ 1969 w 9737"/>
              <a:gd name="connsiteY67" fmla="*/ 2593 h 10000"/>
              <a:gd name="connsiteX68" fmla="*/ 2043 w 9737"/>
              <a:gd name="connsiteY68" fmla="*/ 2743 h 10000"/>
              <a:gd name="connsiteX69" fmla="*/ 1915 w 9737"/>
              <a:gd name="connsiteY69" fmla="*/ 2716 h 10000"/>
              <a:gd name="connsiteX70" fmla="*/ 1766 w 9737"/>
              <a:gd name="connsiteY70" fmla="*/ 2730 h 10000"/>
              <a:gd name="connsiteX71" fmla="*/ 1618 w 9737"/>
              <a:gd name="connsiteY71" fmla="*/ 2689 h 10000"/>
              <a:gd name="connsiteX72" fmla="*/ 1628 w 9737"/>
              <a:gd name="connsiteY72" fmla="*/ 2853 h 10000"/>
              <a:gd name="connsiteX73" fmla="*/ 1458 w 9737"/>
              <a:gd name="connsiteY73" fmla="*/ 2785 h 10000"/>
              <a:gd name="connsiteX74" fmla="*/ 1309 w 9737"/>
              <a:gd name="connsiteY74" fmla="*/ 2826 h 10000"/>
              <a:gd name="connsiteX75" fmla="*/ 1363 w 9737"/>
              <a:gd name="connsiteY75" fmla="*/ 2922 h 10000"/>
              <a:gd name="connsiteX76" fmla="*/ 1171 w 9737"/>
              <a:gd name="connsiteY76" fmla="*/ 2853 h 10000"/>
              <a:gd name="connsiteX77" fmla="*/ 979 w 9737"/>
              <a:gd name="connsiteY77" fmla="*/ 2867 h 10000"/>
              <a:gd name="connsiteX78" fmla="*/ 862 w 9737"/>
              <a:gd name="connsiteY78" fmla="*/ 2826 h 10000"/>
              <a:gd name="connsiteX79" fmla="*/ 639 w 9737"/>
              <a:gd name="connsiteY79" fmla="*/ 2826 h 10000"/>
              <a:gd name="connsiteX80" fmla="*/ 468 w 9737"/>
              <a:gd name="connsiteY80" fmla="*/ 2785 h 10000"/>
              <a:gd name="connsiteX81" fmla="*/ 298 w 9737"/>
              <a:gd name="connsiteY81" fmla="*/ 2812 h 10000"/>
              <a:gd name="connsiteX82" fmla="*/ 0 w 9737"/>
              <a:gd name="connsiteY82" fmla="*/ 2881 h 10000"/>
              <a:gd name="connsiteX83" fmla="*/ 234 w 9737"/>
              <a:gd name="connsiteY83" fmla="*/ 3032 h 10000"/>
              <a:gd name="connsiteX84" fmla="*/ 315 w 9737"/>
              <a:gd name="connsiteY84" fmla="*/ 3100 h 10000"/>
              <a:gd name="connsiteX85" fmla="*/ 564 w 9737"/>
              <a:gd name="connsiteY85" fmla="*/ 3128 h 10000"/>
              <a:gd name="connsiteX86" fmla="*/ 554 w 9737"/>
              <a:gd name="connsiteY86" fmla="*/ 3210 h 10000"/>
              <a:gd name="connsiteX87" fmla="*/ 926 w 9737"/>
              <a:gd name="connsiteY87" fmla="*/ 3210 h 10000"/>
              <a:gd name="connsiteX88" fmla="*/ 840 w 9737"/>
              <a:gd name="connsiteY88" fmla="*/ 3347 h 10000"/>
              <a:gd name="connsiteX89" fmla="*/ 1117 w 9737"/>
              <a:gd name="connsiteY89" fmla="*/ 3361 h 10000"/>
              <a:gd name="connsiteX90" fmla="*/ 1064 w 9737"/>
              <a:gd name="connsiteY90" fmla="*/ 3443 h 10000"/>
              <a:gd name="connsiteX91" fmla="*/ 1171 w 9737"/>
              <a:gd name="connsiteY91" fmla="*/ 3443 h 10000"/>
              <a:gd name="connsiteX92" fmla="*/ 1277 w 9737"/>
              <a:gd name="connsiteY92" fmla="*/ 3498 h 10000"/>
              <a:gd name="connsiteX93" fmla="*/ 1490 w 9737"/>
              <a:gd name="connsiteY93" fmla="*/ 3484 h 10000"/>
              <a:gd name="connsiteX94" fmla="*/ 1384 w 9737"/>
              <a:gd name="connsiteY94" fmla="*/ 3621 h 10000"/>
              <a:gd name="connsiteX95" fmla="*/ 1533 w 9737"/>
              <a:gd name="connsiteY95" fmla="*/ 3704 h 10000"/>
              <a:gd name="connsiteX96" fmla="*/ 1661 w 9737"/>
              <a:gd name="connsiteY96" fmla="*/ 3759 h 10000"/>
              <a:gd name="connsiteX97" fmla="*/ 2000 w 9737"/>
              <a:gd name="connsiteY97" fmla="*/ 3759 h 10000"/>
              <a:gd name="connsiteX98" fmla="*/ 1884 w 9737"/>
              <a:gd name="connsiteY98" fmla="*/ 3896 h 10000"/>
              <a:gd name="connsiteX99" fmla="*/ 2043 w 9737"/>
              <a:gd name="connsiteY99" fmla="*/ 4005 h 10000"/>
              <a:gd name="connsiteX100" fmla="*/ 2149 w 9737"/>
              <a:gd name="connsiteY100" fmla="*/ 4060 h 10000"/>
              <a:gd name="connsiteX101" fmla="*/ 2331 w 9737"/>
              <a:gd name="connsiteY101" fmla="*/ 4074 h 10000"/>
              <a:gd name="connsiteX102" fmla="*/ 2469 w 9737"/>
              <a:gd name="connsiteY102" fmla="*/ 4060 h 10000"/>
              <a:gd name="connsiteX103" fmla="*/ 2373 w 9737"/>
              <a:gd name="connsiteY103" fmla="*/ 4184 h 10000"/>
              <a:gd name="connsiteX104" fmla="*/ 2629 w 9737"/>
              <a:gd name="connsiteY104" fmla="*/ 4252 h 10000"/>
              <a:gd name="connsiteX105" fmla="*/ 2703 w 9737"/>
              <a:gd name="connsiteY105" fmla="*/ 4294 h 10000"/>
              <a:gd name="connsiteX106" fmla="*/ 2937 w 9737"/>
              <a:gd name="connsiteY106" fmla="*/ 4307 h 10000"/>
              <a:gd name="connsiteX107" fmla="*/ 2650 w 9737"/>
              <a:gd name="connsiteY107" fmla="*/ 4486 h 10000"/>
              <a:gd name="connsiteX108" fmla="*/ 2224 w 9737"/>
              <a:gd name="connsiteY108" fmla="*/ 4966 h 10000"/>
              <a:gd name="connsiteX109" fmla="*/ 2320 w 9737"/>
              <a:gd name="connsiteY109" fmla="*/ 5062 h 10000"/>
              <a:gd name="connsiteX110" fmla="*/ 2061 w 9737"/>
              <a:gd name="connsiteY110" fmla="*/ 5167 h 10000"/>
              <a:gd name="connsiteX111" fmla="*/ 1723 w 9737"/>
              <a:gd name="connsiteY111" fmla="*/ 5542 h 10000"/>
              <a:gd name="connsiteX112" fmla="*/ 1947 w 9737"/>
              <a:gd name="connsiteY112" fmla="*/ 5706 h 10000"/>
              <a:gd name="connsiteX113" fmla="*/ 1575 w 9737"/>
              <a:gd name="connsiteY113" fmla="*/ 5898 h 10000"/>
              <a:gd name="connsiteX114" fmla="*/ 1330 w 9737"/>
              <a:gd name="connsiteY114" fmla="*/ 6241 h 10000"/>
              <a:gd name="connsiteX115" fmla="*/ 1512 w 9737"/>
              <a:gd name="connsiteY115" fmla="*/ 6324 h 10000"/>
              <a:gd name="connsiteX116" fmla="*/ 1096 w 9737"/>
              <a:gd name="connsiteY116" fmla="*/ 6612 h 10000"/>
              <a:gd name="connsiteX117" fmla="*/ 1171 w 9737"/>
              <a:gd name="connsiteY117" fmla="*/ 6653 h 10000"/>
              <a:gd name="connsiteX118" fmla="*/ 904 w 9737"/>
              <a:gd name="connsiteY118" fmla="*/ 6831 h 10000"/>
              <a:gd name="connsiteX119" fmla="*/ 691 w 9737"/>
              <a:gd name="connsiteY119" fmla="*/ 6996 h 10000"/>
              <a:gd name="connsiteX120" fmla="*/ 766 w 9737"/>
              <a:gd name="connsiteY120" fmla="*/ 7023 h 10000"/>
              <a:gd name="connsiteX121" fmla="*/ 447 w 9737"/>
              <a:gd name="connsiteY121" fmla="*/ 7298 h 10000"/>
              <a:gd name="connsiteX122" fmla="*/ 223 w 9737"/>
              <a:gd name="connsiteY122" fmla="*/ 7723 h 10000"/>
              <a:gd name="connsiteX123" fmla="*/ 596 w 9737"/>
              <a:gd name="connsiteY123" fmla="*/ 7586 h 10000"/>
              <a:gd name="connsiteX124" fmla="*/ 809 w 9737"/>
              <a:gd name="connsiteY124" fmla="*/ 7407 h 10000"/>
              <a:gd name="connsiteX125" fmla="*/ 819 w 9737"/>
              <a:gd name="connsiteY125" fmla="*/ 7503 h 10000"/>
              <a:gd name="connsiteX126" fmla="*/ 968 w 9737"/>
              <a:gd name="connsiteY126" fmla="*/ 7339 h 10000"/>
              <a:gd name="connsiteX127" fmla="*/ 989 w 9737"/>
              <a:gd name="connsiteY127" fmla="*/ 7421 h 10000"/>
              <a:gd name="connsiteX128" fmla="*/ 1192 w 9737"/>
              <a:gd name="connsiteY128" fmla="*/ 7119 h 10000"/>
              <a:gd name="connsiteX129" fmla="*/ 1181 w 9737"/>
              <a:gd name="connsiteY129" fmla="*/ 7311 h 10000"/>
              <a:gd name="connsiteX130" fmla="*/ 1405 w 9737"/>
              <a:gd name="connsiteY130" fmla="*/ 7174 h 10000"/>
              <a:gd name="connsiteX131" fmla="*/ 1405 w 9737"/>
              <a:gd name="connsiteY131" fmla="*/ 7257 h 10000"/>
              <a:gd name="connsiteX132" fmla="*/ 1735 w 9737"/>
              <a:gd name="connsiteY132" fmla="*/ 6872 h 10000"/>
              <a:gd name="connsiteX133" fmla="*/ 1692 w 9737"/>
              <a:gd name="connsiteY133" fmla="*/ 7160 h 10000"/>
              <a:gd name="connsiteX134" fmla="*/ 2033 w 9737"/>
              <a:gd name="connsiteY134" fmla="*/ 7010 h 10000"/>
              <a:gd name="connsiteX135" fmla="*/ 2224 w 9737"/>
              <a:gd name="connsiteY135" fmla="*/ 6722 h 10000"/>
              <a:gd name="connsiteX136" fmla="*/ 2256 w 9737"/>
              <a:gd name="connsiteY136" fmla="*/ 7010 h 10000"/>
              <a:gd name="connsiteX137" fmla="*/ 2639 w 9737"/>
              <a:gd name="connsiteY137" fmla="*/ 6776 h 10000"/>
              <a:gd name="connsiteX138" fmla="*/ 2799 w 9737"/>
              <a:gd name="connsiteY138" fmla="*/ 6543 h 10000"/>
              <a:gd name="connsiteX139" fmla="*/ 2830 w 9737"/>
              <a:gd name="connsiteY139" fmla="*/ 6818 h 10000"/>
              <a:gd name="connsiteX140" fmla="*/ 3267 w 9737"/>
              <a:gd name="connsiteY140" fmla="*/ 6475 h 10000"/>
              <a:gd name="connsiteX141" fmla="*/ 3384 w 9737"/>
              <a:gd name="connsiteY141" fmla="*/ 6145 h 10000"/>
              <a:gd name="connsiteX142" fmla="*/ 3444 w 9737"/>
              <a:gd name="connsiteY142" fmla="*/ 6379 h 10000"/>
              <a:gd name="connsiteX143" fmla="*/ 3725 w 9737"/>
              <a:gd name="connsiteY143" fmla="*/ 6063 h 10000"/>
              <a:gd name="connsiteX144" fmla="*/ 3895 w 9737"/>
              <a:gd name="connsiteY144" fmla="*/ 5734 h 10000"/>
              <a:gd name="connsiteX145" fmla="*/ 4342 w 9737"/>
              <a:gd name="connsiteY145" fmla="*/ 4993 h 10000"/>
              <a:gd name="connsiteX146" fmla="*/ 3884 w 9737"/>
              <a:gd name="connsiteY146" fmla="*/ 5871 h 10000"/>
              <a:gd name="connsiteX147" fmla="*/ 3895 w 9737"/>
              <a:gd name="connsiteY147" fmla="*/ 6077 h 10000"/>
              <a:gd name="connsiteX148" fmla="*/ 3789 w 9737"/>
              <a:gd name="connsiteY148" fmla="*/ 6420 h 10000"/>
              <a:gd name="connsiteX149" fmla="*/ 3725 w 9737"/>
              <a:gd name="connsiteY149" fmla="*/ 6927 h 10000"/>
              <a:gd name="connsiteX150" fmla="*/ 3799 w 9737"/>
              <a:gd name="connsiteY150" fmla="*/ 6845 h 10000"/>
              <a:gd name="connsiteX151" fmla="*/ 3714 w 9737"/>
              <a:gd name="connsiteY151" fmla="*/ 7147 h 10000"/>
              <a:gd name="connsiteX152" fmla="*/ 3714 w 9737"/>
              <a:gd name="connsiteY152" fmla="*/ 7476 h 10000"/>
              <a:gd name="connsiteX153" fmla="*/ 3852 w 9737"/>
              <a:gd name="connsiteY153" fmla="*/ 7394 h 10000"/>
              <a:gd name="connsiteX154" fmla="*/ 3767 w 9737"/>
              <a:gd name="connsiteY154" fmla="*/ 7819 h 10000"/>
              <a:gd name="connsiteX155" fmla="*/ 3799 w 9737"/>
              <a:gd name="connsiteY155" fmla="*/ 8272 h 10000"/>
              <a:gd name="connsiteX156" fmla="*/ 3926 w 9737"/>
              <a:gd name="connsiteY156" fmla="*/ 8134 h 10000"/>
              <a:gd name="connsiteX157" fmla="*/ 3756 w 9737"/>
              <a:gd name="connsiteY157" fmla="*/ 8711 h 10000"/>
              <a:gd name="connsiteX158" fmla="*/ 3874 w 9737"/>
              <a:gd name="connsiteY158" fmla="*/ 8711 h 10000"/>
              <a:gd name="connsiteX159" fmla="*/ 3725 w 9737"/>
              <a:gd name="connsiteY159" fmla="*/ 8985 h 10000"/>
              <a:gd name="connsiteX160" fmla="*/ 3841 w 9737"/>
              <a:gd name="connsiteY160" fmla="*/ 8999 h 10000"/>
              <a:gd name="connsiteX161" fmla="*/ 3689 w 9737"/>
              <a:gd name="connsiteY161" fmla="*/ 9259 h 10000"/>
              <a:gd name="connsiteX162" fmla="*/ 3710 w 9737"/>
              <a:gd name="connsiteY162" fmla="*/ 9438 h 10000"/>
              <a:gd name="connsiteX163" fmla="*/ 3618 w 9737"/>
              <a:gd name="connsiteY163" fmla="*/ 9753 h 10000"/>
              <a:gd name="connsiteX164" fmla="*/ 3703 w 9737"/>
              <a:gd name="connsiteY164" fmla="*/ 10000 h 10000"/>
              <a:gd name="connsiteX165" fmla="*/ 3938 w 9737"/>
              <a:gd name="connsiteY165" fmla="*/ 9547 h 10000"/>
              <a:gd name="connsiteX166" fmla="*/ 3938 w 9737"/>
              <a:gd name="connsiteY166" fmla="*/ 9342 h 10000"/>
              <a:gd name="connsiteX167" fmla="*/ 3990 w 9737"/>
              <a:gd name="connsiteY167" fmla="*/ 9451 h 10000"/>
              <a:gd name="connsiteX168" fmla="*/ 4108 w 9737"/>
              <a:gd name="connsiteY168" fmla="*/ 8861 h 10000"/>
              <a:gd name="connsiteX169" fmla="*/ 4179 w 9737"/>
              <a:gd name="connsiteY169" fmla="*/ 8999 h 10000"/>
              <a:gd name="connsiteX170" fmla="*/ 4274 w 9737"/>
              <a:gd name="connsiteY170" fmla="*/ 8404 h 10000"/>
              <a:gd name="connsiteX171" fmla="*/ 4349 w 9737"/>
              <a:gd name="connsiteY171" fmla="*/ 8555 h 10000"/>
              <a:gd name="connsiteX172" fmla="*/ 4512 w 9737"/>
              <a:gd name="connsiteY172" fmla="*/ 8176 h 10000"/>
              <a:gd name="connsiteX173" fmla="*/ 4512 w 9737"/>
              <a:gd name="connsiteY173" fmla="*/ 7929 h 10000"/>
              <a:gd name="connsiteX174" fmla="*/ 4583 w 9737"/>
              <a:gd name="connsiteY174" fmla="*/ 8034 h 10000"/>
              <a:gd name="connsiteX175" fmla="*/ 4615 w 9737"/>
              <a:gd name="connsiteY175" fmla="*/ 8176 h 10000"/>
              <a:gd name="connsiteX176" fmla="*/ 4818 w 9737"/>
              <a:gd name="connsiteY176" fmla="*/ 7805 h 10000"/>
              <a:gd name="connsiteX177" fmla="*/ 4821 w 9737"/>
              <a:gd name="connsiteY177" fmla="*/ 7421 h 10000"/>
              <a:gd name="connsiteX178" fmla="*/ 4927 w 9737"/>
              <a:gd name="connsiteY178" fmla="*/ 7545 h 10000"/>
              <a:gd name="connsiteX179" fmla="*/ 5119 w 9737"/>
              <a:gd name="connsiteY179" fmla="*/ 7092 h 10000"/>
              <a:gd name="connsiteX180" fmla="*/ 5055 w 9737"/>
              <a:gd name="connsiteY180" fmla="*/ 6735 h 10000"/>
              <a:gd name="connsiteX181" fmla="*/ 5182 w 9737"/>
              <a:gd name="connsiteY181" fmla="*/ 6914 h 10000"/>
              <a:gd name="connsiteX182" fmla="*/ 5310 w 9737"/>
              <a:gd name="connsiteY182" fmla="*/ 6200 h 10000"/>
              <a:gd name="connsiteX183" fmla="*/ 5299 w 9737"/>
              <a:gd name="connsiteY183" fmla="*/ 5597 h 10000"/>
              <a:gd name="connsiteX184" fmla="*/ 5406 w 9737"/>
              <a:gd name="connsiteY184" fmla="*/ 6077 h 10000"/>
              <a:gd name="connsiteX185" fmla="*/ 5481 w 9737"/>
              <a:gd name="connsiteY185" fmla="*/ 5995 h 10000"/>
              <a:gd name="connsiteX186" fmla="*/ 5544 w 9737"/>
              <a:gd name="connsiteY186" fmla="*/ 6365 h 10000"/>
              <a:gd name="connsiteX187" fmla="*/ 5608 w 9737"/>
              <a:gd name="connsiteY187" fmla="*/ 6488 h 10000"/>
              <a:gd name="connsiteX188" fmla="*/ 5704 w 9737"/>
              <a:gd name="connsiteY188" fmla="*/ 6461 h 10000"/>
              <a:gd name="connsiteX189" fmla="*/ 5725 w 9737"/>
              <a:gd name="connsiteY189" fmla="*/ 6667 h 10000"/>
              <a:gd name="connsiteX190" fmla="*/ 5938 w 9737"/>
              <a:gd name="connsiteY190" fmla="*/ 6941 h 10000"/>
              <a:gd name="connsiteX191" fmla="*/ 6013 w 9737"/>
              <a:gd name="connsiteY191" fmla="*/ 6790 h 10000"/>
              <a:gd name="connsiteX192" fmla="*/ 6129 w 9737"/>
              <a:gd name="connsiteY192" fmla="*/ 7188 h 10000"/>
              <a:gd name="connsiteX193" fmla="*/ 6311 w 9737"/>
              <a:gd name="connsiteY193" fmla="*/ 7394 h 10000"/>
              <a:gd name="connsiteX194" fmla="*/ 6470 w 9737"/>
              <a:gd name="connsiteY194" fmla="*/ 7997 h 10000"/>
              <a:gd name="connsiteX195" fmla="*/ 6598 w 9737"/>
              <a:gd name="connsiteY195" fmla="*/ 8244 h 10000"/>
              <a:gd name="connsiteX196" fmla="*/ 6576 w 9737"/>
              <a:gd name="connsiteY196" fmla="*/ 7668 h 10000"/>
              <a:gd name="connsiteX197" fmla="*/ 6470 w 9737"/>
              <a:gd name="connsiteY197" fmla="*/ 7270 h 10000"/>
              <a:gd name="connsiteX198" fmla="*/ 6534 w 9737"/>
              <a:gd name="connsiteY198" fmla="*/ 7243 h 10000"/>
              <a:gd name="connsiteX199" fmla="*/ 6439 w 9737"/>
              <a:gd name="connsiteY199" fmla="*/ 6900 h 10000"/>
              <a:gd name="connsiteX200" fmla="*/ 6364 w 9737"/>
              <a:gd name="connsiteY200" fmla="*/ 6790 h 10000"/>
              <a:gd name="connsiteX201" fmla="*/ 6481 w 9737"/>
              <a:gd name="connsiteY201" fmla="*/ 6790 h 10000"/>
              <a:gd name="connsiteX202" fmla="*/ 6470 w 9737"/>
              <a:gd name="connsiteY202" fmla="*/ 6488 h 10000"/>
              <a:gd name="connsiteX203" fmla="*/ 6375 w 9737"/>
              <a:gd name="connsiteY203" fmla="*/ 6296 h 10000"/>
              <a:gd name="connsiteX204" fmla="*/ 6460 w 9737"/>
              <a:gd name="connsiteY204" fmla="*/ 6351 h 10000"/>
              <a:gd name="connsiteX205" fmla="*/ 6470 w 9737"/>
              <a:gd name="connsiteY205" fmla="*/ 5885 h 10000"/>
              <a:gd name="connsiteX206" fmla="*/ 6342 w 9737"/>
              <a:gd name="connsiteY206" fmla="*/ 5665 h 10000"/>
              <a:gd name="connsiteX207" fmla="*/ 6460 w 9737"/>
              <a:gd name="connsiteY207" fmla="*/ 5679 h 10000"/>
              <a:gd name="connsiteX208" fmla="*/ 6449 w 9737"/>
              <a:gd name="connsiteY208" fmla="*/ 5446 h 10000"/>
              <a:gd name="connsiteX209" fmla="*/ 6311 w 9737"/>
              <a:gd name="connsiteY209" fmla="*/ 5199 h 10000"/>
              <a:gd name="connsiteX210" fmla="*/ 6311 w 9737"/>
              <a:gd name="connsiteY210" fmla="*/ 5117 h 10000"/>
              <a:gd name="connsiteX211" fmla="*/ 5895 w 9737"/>
              <a:gd name="connsiteY211" fmla="*/ 4444 h 10000"/>
              <a:gd name="connsiteX212" fmla="*/ 6183 w 9737"/>
              <a:gd name="connsiteY212" fmla="*/ 4774 h 10000"/>
              <a:gd name="connsiteX213" fmla="*/ 6524 w 9737"/>
              <a:gd name="connsiteY213" fmla="*/ 5007 h 10000"/>
              <a:gd name="connsiteX214" fmla="*/ 6534 w 9737"/>
              <a:gd name="connsiteY214" fmla="*/ 4911 h 10000"/>
              <a:gd name="connsiteX215" fmla="*/ 6747 w 9737"/>
              <a:gd name="connsiteY215" fmla="*/ 5075 h 10000"/>
              <a:gd name="connsiteX216" fmla="*/ 6906 w 9737"/>
              <a:gd name="connsiteY216" fmla="*/ 5089 h 10000"/>
              <a:gd name="connsiteX217" fmla="*/ 7161 w 9737"/>
              <a:gd name="connsiteY217" fmla="*/ 5226 h 10000"/>
              <a:gd name="connsiteX218" fmla="*/ 7428 w 9737"/>
              <a:gd name="connsiteY218" fmla="*/ 5405 h 10000"/>
              <a:gd name="connsiteX219" fmla="*/ 7268 w 9737"/>
              <a:gd name="connsiteY219" fmla="*/ 5117 h 10000"/>
              <a:gd name="connsiteX220" fmla="*/ 7098 w 9737"/>
              <a:gd name="connsiteY220" fmla="*/ 4966 h 10000"/>
              <a:gd name="connsiteX221" fmla="*/ 7045 w 9737"/>
              <a:gd name="connsiteY221" fmla="*/ 4815 h 10000"/>
              <a:gd name="connsiteX222" fmla="*/ 6917 w 9737"/>
              <a:gd name="connsiteY222" fmla="*/ 4664 h 10000"/>
              <a:gd name="connsiteX223" fmla="*/ 6917 w 9737"/>
              <a:gd name="connsiteY223" fmla="*/ 4499 h 10000"/>
              <a:gd name="connsiteX224" fmla="*/ 6778 w 9737"/>
              <a:gd name="connsiteY224" fmla="*/ 4376 h 10000"/>
              <a:gd name="connsiteX225" fmla="*/ 6758 w 9737"/>
              <a:gd name="connsiteY225" fmla="*/ 4266 h 10000"/>
              <a:gd name="connsiteX226" fmla="*/ 6566 w 9737"/>
              <a:gd name="connsiteY226" fmla="*/ 4129 h 10000"/>
              <a:gd name="connsiteX227" fmla="*/ 6470 w 9737"/>
              <a:gd name="connsiteY227" fmla="*/ 3923 h 10000"/>
              <a:gd name="connsiteX228" fmla="*/ 6151 w 9737"/>
              <a:gd name="connsiteY228" fmla="*/ 3772 h 10000"/>
              <a:gd name="connsiteX229" fmla="*/ 5959 w 9737"/>
              <a:gd name="connsiteY229" fmla="*/ 3727 h 10000"/>
              <a:gd name="connsiteX230" fmla="*/ 5821 w 9737"/>
              <a:gd name="connsiteY230" fmla="*/ 3649 h 10000"/>
              <a:gd name="connsiteX231" fmla="*/ 5640 w 9737"/>
              <a:gd name="connsiteY231" fmla="*/ 3525 h 10000"/>
              <a:gd name="connsiteX232" fmla="*/ 5523 w 9737"/>
              <a:gd name="connsiteY232" fmla="*/ 3388 h 10000"/>
              <a:gd name="connsiteX233" fmla="*/ 6023 w 9737"/>
              <a:gd name="connsiteY233" fmla="*/ 2867 h 10000"/>
              <a:gd name="connsiteX0" fmla="*/ 6186 w 10570"/>
              <a:gd name="connsiteY0" fmla="*/ 2867 h 10000"/>
              <a:gd name="connsiteX1" fmla="*/ 10000 w 10570"/>
              <a:gd name="connsiteY1" fmla="*/ 384 h 10000"/>
              <a:gd name="connsiteX2" fmla="*/ 9607 w 10570"/>
              <a:gd name="connsiteY2" fmla="*/ 576 h 10000"/>
              <a:gd name="connsiteX3" fmla="*/ 6164 w 10570"/>
              <a:gd name="connsiteY3" fmla="*/ 2730 h 10000"/>
              <a:gd name="connsiteX4" fmla="*/ 5617 w 10570"/>
              <a:gd name="connsiteY4" fmla="*/ 3224 h 10000"/>
              <a:gd name="connsiteX5" fmla="*/ 5552 w 10570"/>
              <a:gd name="connsiteY5" fmla="*/ 2785 h 10000"/>
              <a:gd name="connsiteX6" fmla="*/ 5672 w 10570"/>
              <a:gd name="connsiteY6" fmla="*/ 1975 h 10000"/>
              <a:gd name="connsiteX7" fmla="*/ 5606 w 10570"/>
              <a:gd name="connsiteY7" fmla="*/ 1962 h 10000"/>
              <a:gd name="connsiteX8" fmla="*/ 5629 w 10570"/>
              <a:gd name="connsiteY8" fmla="*/ 1811 h 10000"/>
              <a:gd name="connsiteX9" fmla="*/ 5595 w 10570"/>
              <a:gd name="connsiteY9" fmla="*/ 1701 h 10000"/>
              <a:gd name="connsiteX10" fmla="*/ 5498 w 10570"/>
              <a:gd name="connsiteY10" fmla="*/ 1811 h 10000"/>
              <a:gd name="connsiteX11" fmla="*/ 5552 w 10570"/>
              <a:gd name="connsiteY11" fmla="*/ 1495 h 10000"/>
              <a:gd name="connsiteX12" fmla="*/ 5421 w 10570"/>
              <a:gd name="connsiteY12" fmla="*/ 1180 h 10000"/>
              <a:gd name="connsiteX13" fmla="*/ 5333 w 10570"/>
              <a:gd name="connsiteY13" fmla="*/ 1056 h 10000"/>
              <a:gd name="connsiteX14" fmla="*/ 5279 w 10570"/>
              <a:gd name="connsiteY14" fmla="*/ 837 h 10000"/>
              <a:gd name="connsiteX15" fmla="*/ 5169 w 10570"/>
              <a:gd name="connsiteY15" fmla="*/ 398 h 10000"/>
              <a:gd name="connsiteX16" fmla="*/ 5104 w 10570"/>
              <a:gd name="connsiteY16" fmla="*/ 645 h 10000"/>
              <a:gd name="connsiteX17" fmla="*/ 5116 w 10570"/>
              <a:gd name="connsiteY17" fmla="*/ 850 h 10000"/>
              <a:gd name="connsiteX18" fmla="*/ 5050 w 10570"/>
              <a:gd name="connsiteY18" fmla="*/ 1001 h 10000"/>
              <a:gd name="connsiteX19" fmla="*/ 5028 w 10570"/>
              <a:gd name="connsiteY19" fmla="*/ 1180 h 10000"/>
              <a:gd name="connsiteX20" fmla="*/ 4973 w 10570"/>
              <a:gd name="connsiteY20" fmla="*/ 1344 h 10000"/>
              <a:gd name="connsiteX21" fmla="*/ 4951 w 10570"/>
              <a:gd name="connsiteY21" fmla="*/ 1550 h 10000"/>
              <a:gd name="connsiteX22" fmla="*/ 4885 w 10570"/>
              <a:gd name="connsiteY22" fmla="*/ 1756 h 10000"/>
              <a:gd name="connsiteX23" fmla="*/ 4994 w 10570"/>
              <a:gd name="connsiteY23" fmla="*/ 2195 h 10000"/>
              <a:gd name="connsiteX24" fmla="*/ 5050 w 10570"/>
              <a:gd name="connsiteY24" fmla="*/ 2428 h 10000"/>
              <a:gd name="connsiteX25" fmla="*/ 4875 w 10570"/>
              <a:gd name="connsiteY25" fmla="*/ 1948 h 10000"/>
              <a:gd name="connsiteX26" fmla="*/ 4732 w 10570"/>
              <a:gd name="connsiteY26" fmla="*/ 1536 h 10000"/>
              <a:gd name="connsiteX27" fmla="*/ 4656 w 10570"/>
              <a:gd name="connsiteY27" fmla="*/ 1468 h 10000"/>
              <a:gd name="connsiteX28" fmla="*/ 4470 w 10570"/>
              <a:gd name="connsiteY28" fmla="*/ 1289 h 10000"/>
              <a:gd name="connsiteX29" fmla="*/ 4448 w 10570"/>
              <a:gd name="connsiteY29" fmla="*/ 1399 h 10000"/>
              <a:gd name="connsiteX30" fmla="*/ 4262 w 10570"/>
              <a:gd name="connsiteY30" fmla="*/ 1180 h 10000"/>
              <a:gd name="connsiteX31" fmla="*/ 4120 w 10570"/>
              <a:gd name="connsiteY31" fmla="*/ 1001 h 10000"/>
              <a:gd name="connsiteX32" fmla="*/ 4010 w 10570"/>
              <a:gd name="connsiteY32" fmla="*/ 974 h 10000"/>
              <a:gd name="connsiteX33" fmla="*/ 3770 w 10570"/>
              <a:gd name="connsiteY33" fmla="*/ 892 h 10000"/>
              <a:gd name="connsiteX34" fmla="*/ 3826 w 10570"/>
              <a:gd name="connsiteY34" fmla="*/ 1043 h 10000"/>
              <a:gd name="connsiteX35" fmla="*/ 3673 w 10570"/>
              <a:gd name="connsiteY35" fmla="*/ 809 h 10000"/>
              <a:gd name="connsiteX36" fmla="*/ 3507 w 10570"/>
              <a:gd name="connsiteY36" fmla="*/ 741 h 10000"/>
              <a:gd name="connsiteX37" fmla="*/ 3497 w 10570"/>
              <a:gd name="connsiteY37" fmla="*/ 837 h 10000"/>
              <a:gd name="connsiteX38" fmla="*/ 3312 w 10570"/>
              <a:gd name="connsiteY38" fmla="*/ 508 h 10000"/>
              <a:gd name="connsiteX39" fmla="*/ 3268 w 10570"/>
              <a:gd name="connsiteY39" fmla="*/ 576 h 10000"/>
              <a:gd name="connsiteX40" fmla="*/ 3093 w 10570"/>
              <a:gd name="connsiteY40" fmla="*/ 274 h 10000"/>
              <a:gd name="connsiteX41" fmla="*/ 3072 w 10570"/>
              <a:gd name="connsiteY41" fmla="*/ 357 h 10000"/>
              <a:gd name="connsiteX42" fmla="*/ 2863 w 10570"/>
              <a:gd name="connsiteY42" fmla="*/ 146 h 10000"/>
              <a:gd name="connsiteX43" fmla="*/ 2513 w 10570"/>
              <a:gd name="connsiteY43" fmla="*/ 0 h 10000"/>
              <a:gd name="connsiteX44" fmla="*/ 2819 w 10570"/>
              <a:gd name="connsiteY44" fmla="*/ 370 h 10000"/>
              <a:gd name="connsiteX45" fmla="*/ 3060 w 10570"/>
              <a:gd name="connsiteY45" fmla="*/ 700 h 10000"/>
              <a:gd name="connsiteX46" fmla="*/ 3049 w 10570"/>
              <a:gd name="connsiteY46" fmla="*/ 809 h 10000"/>
              <a:gd name="connsiteX47" fmla="*/ 3301 w 10570"/>
              <a:gd name="connsiteY47" fmla="*/ 1139 h 10000"/>
              <a:gd name="connsiteX48" fmla="*/ 3246 w 10570"/>
              <a:gd name="connsiteY48" fmla="*/ 1221 h 10000"/>
              <a:gd name="connsiteX49" fmla="*/ 3410 w 10570"/>
              <a:gd name="connsiteY49" fmla="*/ 1660 h 10000"/>
              <a:gd name="connsiteX50" fmla="*/ 3486 w 10570"/>
              <a:gd name="connsiteY50" fmla="*/ 1715 h 10000"/>
              <a:gd name="connsiteX51" fmla="*/ 3378 w 10570"/>
              <a:gd name="connsiteY51" fmla="*/ 1742 h 10000"/>
              <a:gd name="connsiteX52" fmla="*/ 3541 w 10570"/>
              <a:gd name="connsiteY52" fmla="*/ 2112 h 10000"/>
              <a:gd name="connsiteX53" fmla="*/ 3607 w 10570"/>
              <a:gd name="connsiteY53" fmla="*/ 2318 h 10000"/>
              <a:gd name="connsiteX54" fmla="*/ 3770 w 10570"/>
              <a:gd name="connsiteY54" fmla="*/ 2497 h 10000"/>
              <a:gd name="connsiteX55" fmla="*/ 3923 w 10570"/>
              <a:gd name="connsiteY55" fmla="*/ 2689 h 10000"/>
              <a:gd name="connsiteX56" fmla="*/ 4055 w 10570"/>
              <a:gd name="connsiteY56" fmla="*/ 2716 h 10000"/>
              <a:gd name="connsiteX57" fmla="*/ 3694 w 10570"/>
              <a:gd name="connsiteY57" fmla="*/ 2538 h 10000"/>
              <a:gd name="connsiteX58" fmla="*/ 3465 w 10570"/>
              <a:gd name="connsiteY58" fmla="*/ 2483 h 10000"/>
              <a:gd name="connsiteX59" fmla="*/ 3291 w 10570"/>
              <a:gd name="connsiteY59" fmla="*/ 2414 h 10000"/>
              <a:gd name="connsiteX60" fmla="*/ 3125 w 10570"/>
              <a:gd name="connsiteY60" fmla="*/ 2414 h 10000"/>
              <a:gd name="connsiteX61" fmla="*/ 2885 w 10570"/>
              <a:gd name="connsiteY61" fmla="*/ 2401 h 10000"/>
              <a:gd name="connsiteX62" fmla="*/ 2766 w 10570"/>
              <a:gd name="connsiteY62" fmla="*/ 2401 h 10000"/>
              <a:gd name="connsiteX63" fmla="*/ 2809 w 10570"/>
              <a:gd name="connsiteY63" fmla="*/ 2565 h 10000"/>
              <a:gd name="connsiteX64" fmla="*/ 2579 w 10570"/>
              <a:gd name="connsiteY64" fmla="*/ 2442 h 10000"/>
              <a:gd name="connsiteX65" fmla="*/ 2371 w 10570"/>
              <a:gd name="connsiteY65" fmla="*/ 2469 h 10000"/>
              <a:gd name="connsiteX66" fmla="*/ 2022 w 10570"/>
              <a:gd name="connsiteY66" fmla="*/ 2593 h 10000"/>
              <a:gd name="connsiteX67" fmla="*/ 2098 w 10570"/>
              <a:gd name="connsiteY67" fmla="*/ 2743 h 10000"/>
              <a:gd name="connsiteX68" fmla="*/ 1967 w 10570"/>
              <a:gd name="connsiteY68" fmla="*/ 2716 h 10000"/>
              <a:gd name="connsiteX69" fmla="*/ 1814 w 10570"/>
              <a:gd name="connsiteY69" fmla="*/ 2730 h 10000"/>
              <a:gd name="connsiteX70" fmla="*/ 1662 w 10570"/>
              <a:gd name="connsiteY70" fmla="*/ 2689 h 10000"/>
              <a:gd name="connsiteX71" fmla="*/ 1672 w 10570"/>
              <a:gd name="connsiteY71" fmla="*/ 2853 h 10000"/>
              <a:gd name="connsiteX72" fmla="*/ 1497 w 10570"/>
              <a:gd name="connsiteY72" fmla="*/ 2785 h 10000"/>
              <a:gd name="connsiteX73" fmla="*/ 1344 w 10570"/>
              <a:gd name="connsiteY73" fmla="*/ 2826 h 10000"/>
              <a:gd name="connsiteX74" fmla="*/ 1400 w 10570"/>
              <a:gd name="connsiteY74" fmla="*/ 2922 h 10000"/>
              <a:gd name="connsiteX75" fmla="*/ 1203 w 10570"/>
              <a:gd name="connsiteY75" fmla="*/ 2853 h 10000"/>
              <a:gd name="connsiteX76" fmla="*/ 1005 w 10570"/>
              <a:gd name="connsiteY76" fmla="*/ 2867 h 10000"/>
              <a:gd name="connsiteX77" fmla="*/ 885 w 10570"/>
              <a:gd name="connsiteY77" fmla="*/ 2826 h 10000"/>
              <a:gd name="connsiteX78" fmla="*/ 656 w 10570"/>
              <a:gd name="connsiteY78" fmla="*/ 2826 h 10000"/>
              <a:gd name="connsiteX79" fmla="*/ 481 w 10570"/>
              <a:gd name="connsiteY79" fmla="*/ 2785 h 10000"/>
              <a:gd name="connsiteX80" fmla="*/ 306 w 10570"/>
              <a:gd name="connsiteY80" fmla="*/ 2812 h 10000"/>
              <a:gd name="connsiteX81" fmla="*/ 0 w 10570"/>
              <a:gd name="connsiteY81" fmla="*/ 2881 h 10000"/>
              <a:gd name="connsiteX82" fmla="*/ 240 w 10570"/>
              <a:gd name="connsiteY82" fmla="*/ 3032 h 10000"/>
              <a:gd name="connsiteX83" fmla="*/ 324 w 10570"/>
              <a:gd name="connsiteY83" fmla="*/ 3100 h 10000"/>
              <a:gd name="connsiteX84" fmla="*/ 579 w 10570"/>
              <a:gd name="connsiteY84" fmla="*/ 3128 h 10000"/>
              <a:gd name="connsiteX85" fmla="*/ 569 w 10570"/>
              <a:gd name="connsiteY85" fmla="*/ 3210 h 10000"/>
              <a:gd name="connsiteX86" fmla="*/ 951 w 10570"/>
              <a:gd name="connsiteY86" fmla="*/ 3210 h 10000"/>
              <a:gd name="connsiteX87" fmla="*/ 863 w 10570"/>
              <a:gd name="connsiteY87" fmla="*/ 3347 h 10000"/>
              <a:gd name="connsiteX88" fmla="*/ 1147 w 10570"/>
              <a:gd name="connsiteY88" fmla="*/ 3361 h 10000"/>
              <a:gd name="connsiteX89" fmla="*/ 1093 w 10570"/>
              <a:gd name="connsiteY89" fmla="*/ 3443 h 10000"/>
              <a:gd name="connsiteX90" fmla="*/ 1203 w 10570"/>
              <a:gd name="connsiteY90" fmla="*/ 3443 h 10000"/>
              <a:gd name="connsiteX91" fmla="*/ 1311 w 10570"/>
              <a:gd name="connsiteY91" fmla="*/ 3498 h 10000"/>
              <a:gd name="connsiteX92" fmla="*/ 1530 w 10570"/>
              <a:gd name="connsiteY92" fmla="*/ 3484 h 10000"/>
              <a:gd name="connsiteX93" fmla="*/ 1421 w 10570"/>
              <a:gd name="connsiteY93" fmla="*/ 3621 h 10000"/>
              <a:gd name="connsiteX94" fmla="*/ 1574 w 10570"/>
              <a:gd name="connsiteY94" fmla="*/ 3704 h 10000"/>
              <a:gd name="connsiteX95" fmla="*/ 1706 w 10570"/>
              <a:gd name="connsiteY95" fmla="*/ 3759 h 10000"/>
              <a:gd name="connsiteX96" fmla="*/ 2054 w 10570"/>
              <a:gd name="connsiteY96" fmla="*/ 3759 h 10000"/>
              <a:gd name="connsiteX97" fmla="*/ 1935 w 10570"/>
              <a:gd name="connsiteY97" fmla="*/ 3896 h 10000"/>
              <a:gd name="connsiteX98" fmla="*/ 2098 w 10570"/>
              <a:gd name="connsiteY98" fmla="*/ 4005 h 10000"/>
              <a:gd name="connsiteX99" fmla="*/ 2207 w 10570"/>
              <a:gd name="connsiteY99" fmla="*/ 4060 h 10000"/>
              <a:gd name="connsiteX100" fmla="*/ 2394 w 10570"/>
              <a:gd name="connsiteY100" fmla="*/ 4074 h 10000"/>
              <a:gd name="connsiteX101" fmla="*/ 2536 w 10570"/>
              <a:gd name="connsiteY101" fmla="*/ 4060 h 10000"/>
              <a:gd name="connsiteX102" fmla="*/ 2437 w 10570"/>
              <a:gd name="connsiteY102" fmla="*/ 4184 h 10000"/>
              <a:gd name="connsiteX103" fmla="*/ 2700 w 10570"/>
              <a:gd name="connsiteY103" fmla="*/ 4252 h 10000"/>
              <a:gd name="connsiteX104" fmla="*/ 2776 w 10570"/>
              <a:gd name="connsiteY104" fmla="*/ 4294 h 10000"/>
              <a:gd name="connsiteX105" fmla="*/ 3016 w 10570"/>
              <a:gd name="connsiteY105" fmla="*/ 4307 h 10000"/>
              <a:gd name="connsiteX106" fmla="*/ 2722 w 10570"/>
              <a:gd name="connsiteY106" fmla="*/ 4486 h 10000"/>
              <a:gd name="connsiteX107" fmla="*/ 2284 w 10570"/>
              <a:gd name="connsiteY107" fmla="*/ 4966 h 10000"/>
              <a:gd name="connsiteX108" fmla="*/ 2383 w 10570"/>
              <a:gd name="connsiteY108" fmla="*/ 5062 h 10000"/>
              <a:gd name="connsiteX109" fmla="*/ 2117 w 10570"/>
              <a:gd name="connsiteY109" fmla="*/ 5167 h 10000"/>
              <a:gd name="connsiteX110" fmla="*/ 1770 w 10570"/>
              <a:gd name="connsiteY110" fmla="*/ 5542 h 10000"/>
              <a:gd name="connsiteX111" fmla="*/ 2000 w 10570"/>
              <a:gd name="connsiteY111" fmla="*/ 5706 h 10000"/>
              <a:gd name="connsiteX112" fmla="*/ 1618 w 10570"/>
              <a:gd name="connsiteY112" fmla="*/ 5898 h 10000"/>
              <a:gd name="connsiteX113" fmla="*/ 1366 w 10570"/>
              <a:gd name="connsiteY113" fmla="*/ 6241 h 10000"/>
              <a:gd name="connsiteX114" fmla="*/ 1553 w 10570"/>
              <a:gd name="connsiteY114" fmla="*/ 6324 h 10000"/>
              <a:gd name="connsiteX115" fmla="*/ 1126 w 10570"/>
              <a:gd name="connsiteY115" fmla="*/ 6612 h 10000"/>
              <a:gd name="connsiteX116" fmla="*/ 1203 w 10570"/>
              <a:gd name="connsiteY116" fmla="*/ 6653 h 10000"/>
              <a:gd name="connsiteX117" fmla="*/ 928 w 10570"/>
              <a:gd name="connsiteY117" fmla="*/ 6831 h 10000"/>
              <a:gd name="connsiteX118" fmla="*/ 710 w 10570"/>
              <a:gd name="connsiteY118" fmla="*/ 6996 h 10000"/>
              <a:gd name="connsiteX119" fmla="*/ 787 w 10570"/>
              <a:gd name="connsiteY119" fmla="*/ 7023 h 10000"/>
              <a:gd name="connsiteX120" fmla="*/ 459 w 10570"/>
              <a:gd name="connsiteY120" fmla="*/ 7298 h 10000"/>
              <a:gd name="connsiteX121" fmla="*/ 229 w 10570"/>
              <a:gd name="connsiteY121" fmla="*/ 7723 h 10000"/>
              <a:gd name="connsiteX122" fmla="*/ 612 w 10570"/>
              <a:gd name="connsiteY122" fmla="*/ 7586 h 10000"/>
              <a:gd name="connsiteX123" fmla="*/ 831 w 10570"/>
              <a:gd name="connsiteY123" fmla="*/ 7407 h 10000"/>
              <a:gd name="connsiteX124" fmla="*/ 841 w 10570"/>
              <a:gd name="connsiteY124" fmla="*/ 7503 h 10000"/>
              <a:gd name="connsiteX125" fmla="*/ 994 w 10570"/>
              <a:gd name="connsiteY125" fmla="*/ 7339 h 10000"/>
              <a:gd name="connsiteX126" fmla="*/ 1016 w 10570"/>
              <a:gd name="connsiteY126" fmla="*/ 7421 h 10000"/>
              <a:gd name="connsiteX127" fmla="*/ 1224 w 10570"/>
              <a:gd name="connsiteY127" fmla="*/ 7119 h 10000"/>
              <a:gd name="connsiteX128" fmla="*/ 1213 w 10570"/>
              <a:gd name="connsiteY128" fmla="*/ 7311 h 10000"/>
              <a:gd name="connsiteX129" fmla="*/ 1443 w 10570"/>
              <a:gd name="connsiteY129" fmla="*/ 7174 h 10000"/>
              <a:gd name="connsiteX130" fmla="*/ 1443 w 10570"/>
              <a:gd name="connsiteY130" fmla="*/ 7257 h 10000"/>
              <a:gd name="connsiteX131" fmla="*/ 1782 w 10570"/>
              <a:gd name="connsiteY131" fmla="*/ 6872 h 10000"/>
              <a:gd name="connsiteX132" fmla="*/ 1738 w 10570"/>
              <a:gd name="connsiteY132" fmla="*/ 7160 h 10000"/>
              <a:gd name="connsiteX133" fmla="*/ 2088 w 10570"/>
              <a:gd name="connsiteY133" fmla="*/ 7010 h 10000"/>
              <a:gd name="connsiteX134" fmla="*/ 2284 w 10570"/>
              <a:gd name="connsiteY134" fmla="*/ 6722 h 10000"/>
              <a:gd name="connsiteX135" fmla="*/ 2317 w 10570"/>
              <a:gd name="connsiteY135" fmla="*/ 7010 h 10000"/>
              <a:gd name="connsiteX136" fmla="*/ 2710 w 10570"/>
              <a:gd name="connsiteY136" fmla="*/ 6776 h 10000"/>
              <a:gd name="connsiteX137" fmla="*/ 2875 w 10570"/>
              <a:gd name="connsiteY137" fmla="*/ 6543 h 10000"/>
              <a:gd name="connsiteX138" fmla="*/ 2906 w 10570"/>
              <a:gd name="connsiteY138" fmla="*/ 6818 h 10000"/>
              <a:gd name="connsiteX139" fmla="*/ 3355 w 10570"/>
              <a:gd name="connsiteY139" fmla="*/ 6475 h 10000"/>
              <a:gd name="connsiteX140" fmla="*/ 3475 w 10570"/>
              <a:gd name="connsiteY140" fmla="*/ 6145 h 10000"/>
              <a:gd name="connsiteX141" fmla="*/ 3537 w 10570"/>
              <a:gd name="connsiteY141" fmla="*/ 6379 h 10000"/>
              <a:gd name="connsiteX142" fmla="*/ 3826 w 10570"/>
              <a:gd name="connsiteY142" fmla="*/ 6063 h 10000"/>
              <a:gd name="connsiteX143" fmla="*/ 4000 w 10570"/>
              <a:gd name="connsiteY143" fmla="*/ 5734 h 10000"/>
              <a:gd name="connsiteX144" fmla="*/ 4459 w 10570"/>
              <a:gd name="connsiteY144" fmla="*/ 4993 h 10000"/>
              <a:gd name="connsiteX145" fmla="*/ 3989 w 10570"/>
              <a:gd name="connsiteY145" fmla="*/ 5871 h 10000"/>
              <a:gd name="connsiteX146" fmla="*/ 4000 w 10570"/>
              <a:gd name="connsiteY146" fmla="*/ 6077 h 10000"/>
              <a:gd name="connsiteX147" fmla="*/ 3891 w 10570"/>
              <a:gd name="connsiteY147" fmla="*/ 6420 h 10000"/>
              <a:gd name="connsiteX148" fmla="*/ 3826 w 10570"/>
              <a:gd name="connsiteY148" fmla="*/ 6927 h 10000"/>
              <a:gd name="connsiteX149" fmla="*/ 3902 w 10570"/>
              <a:gd name="connsiteY149" fmla="*/ 6845 h 10000"/>
              <a:gd name="connsiteX150" fmla="*/ 3814 w 10570"/>
              <a:gd name="connsiteY150" fmla="*/ 7147 h 10000"/>
              <a:gd name="connsiteX151" fmla="*/ 3814 w 10570"/>
              <a:gd name="connsiteY151" fmla="*/ 7476 h 10000"/>
              <a:gd name="connsiteX152" fmla="*/ 3956 w 10570"/>
              <a:gd name="connsiteY152" fmla="*/ 7394 h 10000"/>
              <a:gd name="connsiteX153" fmla="*/ 3869 w 10570"/>
              <a:gd name="connsiteY153" fmla="*/ 7819 h 10000"/>
              <a:gd name="connsiteX154" fmla="*/ 3902 w 10570"/>
              <a:gd name="connsiteY154" fmla="*/ 8272 h 10000"/>
              <a:gd name="connsiteX155" fmla="*/ 4032 w 10570"/>
              <a:gd name="connsiteY155" fmla="*/ 8134 h 10000"/>
              <a:gd name="connsiteX156" fmla="*/ 3857 w 10570"/>
              <a:gd name="connsiteY156" fmla="*/ 8711 h 10000"/>
              <a:gd name="connsiteX157" fmla="*/ 3979 w 10570"/>
              <a:gd name="connsiteY157" fmla="*/ 8711 h 10000"/>
              <a:gd name="connsiteX158" fmla="*/ 3826 w 10570"/>
              <a:gd name="connsiteY158" fmla="*/ 8985 h 10000"/>
              <a:gd name="connsiteX159" fmla="*/ 3945 w 10570"/>
              <a:gd name="connsiteY159" fmla="*/ 8999 h 10000"/>
              <a:gd name="connsiteX160" fmla="*/ 3789 w 10570"/>
              <a:gd name="connsiteY160" fmla="*/ 9259 h 10000"/>
              <a:gd name="connsiteX161" fmla="*/ 3810 w 10570"/>
              <a:gd name="connsiteY161" fmla="*/ 9438 h 10000"/>
              <a:gd name="connsiteX162" fmla="*/ 3716 w 10570"/>
              <a:gd name="connsiteY162" fmla="*/ 9753 h 10000"/>
              <a:gd name="connsiteX163" fmla="*/ 3803 w 10570"/>
              <a:gd name="connsiteY163" fmla="*/ 10000 h 10000"/>
              <a:gd name="connsiteX164" fmla="*/ 4044 w 10570"/>
              <a:gd name="connsiteY164" fmla="*/ 9547 h 10000"/>
              <a:gd name="connsiteX165" fmla="*/ 4044 w 10570"/>
              <a:gd name="connsiteY165" fmla="*/ 9342 h 10000"/>
              <a:gd name="connsiteX166" fmla="*/ 4098 w 10570"/>
              <a:gd name="connsiteY166" fmla="*/ 9451 h 10000"/>
              <a:gd name="connsiteX167" fmla="*/ 4219 w 10570"/>
              <a:gd name="connsiteY167" fmla="*/ 8861 h 10000"/>
              <a:gd name="connsiteX168" fmla="*/ 4292 w 10570"/>
              <a:gd name="connsiteY168" fmla="*/ 8999 h 10000"/>
              <a:gd name="connsiteX169" fmla="*/ 4389 w 10570"/>
              <a:gd name="connsiteY169" fmla="*/ 8404 h 10000"/>
              <a:gd name="connsiteX170" fmla="*/ 4466 w 10570"/>
              <a:gd name="connsiteY170" fmla="*/ 8555 h 10000"/>
              <a:gd name="connsiteX171" fmla="*/ 4634 w 10570"/>
              <a:gd name="connsiteY171" fmla="*/ 8176 h 10000"/>
              <a:gd name="connsiteX172" fmla="*/ 4634 w 10570"/>
              <a:gd name="connsiteY172" fmla="*/ 7929 h 10000"/>
              <a:gd name="connsiteX173" fmla="*/ 4707 w 10570"/>
              <a:gd name="connsiteY173" fmla="*/ 8034 h 10000"/>
              <a:gd name="connsiteX174" fmla="*/ 4740 w 10570"/>
              <a:gd name="connsiteY174" fmla="*/ 8176 h 10000"/>
              <a:gd name="connsiteX175" fmla="*/ 4948 w 10570"/>
              <a:gd name="connsiteY175" fmla="*/ 7805 h 10000"/>
              <a:gd name="connsiteX176" fmla="*/ 4951 w 10570"/>
              <a:gd name="connsiteY176" fmla="*/ 7421 h 10000"/>
              <a:gd name="connsiteX177" fmla="*/ 5060 w 10570"/>
              <a:gd name="connsiteY177" fmla="*/ 7545 h 10000"/>
              <a:gd name="connsiteX178" fmla="*/ 5257 w 10570"/>
              <a:gd name="connsiteY178" fmla="*/ 7092 h 10000"/>
              <a:gd name="connsiteX179" fmla="*/ 5192 w 10570"/>
              <a:gd name="connsiteY179" fmla="*/ 6735 h 10000"/>
              <a:gd name="connsiteX180" fmla="*/ 5322 w 10570"/>
              <a:gd name="connsiteY180" fmla="*/ 6914 h 10000"/>
              <a:gd name="connsiteX181" fmla="*/ 5453 w 10570"/>
              <a:gd name="connsiteY181" fmla="*/ 6200 h 10000"/>
              <a:gd name="connsiteX182" fmla="*/ 5442 w 10570"/>
              <a:gd name="connsiteY182" fmla="*/ 5597 h 10000"/>
              <a:gd name="connsiteX183" fmla="*/ 5552 w 10570"/>
              <a:gd name="connsiteY183" fmla="*/ 6077 h 10000"/>
              <a:gd name="connsiteX184" fmla="*/ 5629 w 10570"/>
              <a:gd name="connsiteY184" fmla="*/ 5995 h 10000"/>
              <a:gd name="connsiteX185" fmla="*/ 5694 w 10570"/>
              <a:gd name="connsiteY185" fmla="*/ 6365 h 10000"/>
              <a:gd name="connsiteX186" fmla="*/ 5759 w 10570"/>
              <a:gd name="connsiteY186" fmla="*/ 6488 h 10000"/>
              <a:gd name="connsiteX187" fmla="*/ 5858 w 10570"/>
              <a:gd name="connsiteY187" fmla="*/ 6461 h 10000"/>
              <a:gd name="connsiteX188" fmla="*/ 5880 w 10570"/>
              <a:gd name="connsiteY188" fmla="*/ 6667 h 10000"/>
              <a:gd name="connsiteX189" fmla="*/ 6098 w 10570"/>
              <a:gd name="connsiteY189" fmla="*/ 6941 h 10000"/>
              <a:gd name="connsiteX190" fmla="*/ 6175 w 10570"/>
              <a:gd name="connsiteY190" fmla="*/ 6790 h 10000"/>
              <a:gd name="connsiteX191" fmla="*/ 6295 w 10570"/>
              <a:gd name="connsiteY191" fmla="*/ 7188 h 10000"/>
              <a:gd name="connsiteX192" fmla="*/ 6481 w 10570"/>
              <a:gd name="connsiteY192" fmla="*/ 7394 h 10000"/>
              <a:gd name="connsiteX193" fmla="*/ 6645 w 10570"/>
              <a:gd name="connsiteY193" fmla="*/ 7997 h 10000"/>
              <a:gd name="connsiteX194" fmla="*/ 6776 w 10570"/>
              <a:gd name="connsiteY194" fmla="*/ 8244 h 10000"/>
              <a:gd name="connsiteX195" fmla="*/ 6754 w 10570"/>
              <a:gd name="connsiteY195" fmla="*/ 7668 h 10000"/>
              <a:gd name="connsiteX196" fmla="*/ 6645 w 10570"/>
              <a:gd name="connsiteY196" fmla="*/ 7270 h 10000"/>
              <a:gd name="connsiteX197" fmla="*/ 6710 w 10570"/>
              <a:gd name="connsiteY197" fmla="*/ 7243 h 10000"/>
              <a:gd name="connsiteX198" fmla="*/ 6613 w 10570"/>
              <a:gd name="connsiteY198" fmla="*/ 6900 h 10000"/>
              <a:gd name="connsiteX199" fmla="*/ 6536 w 10570"/>
              <a:gd name="connsiteY199" fmla="*/ 6790 h 10000"/>
              <a:gd name="connsiteX200" fmla="*/ 6656 w 10570"/>
              <a:gd name="connsiteY200" fmla="*/ 6790 h 10000"/>
              <a:gd name="connsiteX201" fmla="*/ 6645 w 10570"/>
              <a:gd name="connsiteY201" fmla="*/ 6488 h 10000"/>
              <a:gd name="connsiteX202" fmla="*/ 6547 w 10570"/>
              <a:gd name="connsiteY202" fmla="*/ 6296 h 10000"/>
              <a:gd name="connsiteX203" fmla="*/ 6634 w 10570"/>
              <a:gd name="connsiteY203" fmla="*/ 6351 h 10000"/>
              <a:gd name="connsiteX204" fmla="*/ 6645 w 10570"/>
              <a:gd name="connsiteY204" fmla="*/ 5885 h 10000"/>
              <a:gd name="connsiteX205" fmla="*/ 6513 w 10570"/>
              <a:gd name="connsiteY205" fmla="*/ 5665 h 10000"/>
              <a:gd name="connsiteX206" fmla="*/ 6634 w 10570"/>
              <a:gd name="connsiteY206" fmla="*/ 5679 h 10000"/>
              <a:gd name="connsiteX207" fmla="*/ 6623 w 10570"/>
              <a:gd name="connsiteY207" fmla="*/ 5446 h 10000"/>
              <a:gd name="connsiteX208" fmla="*/ 6481 w 10570"/>
              <a:gd name="connsiteY208" fmla="*/ 5199 h 10000"/>
              <a:gd name="connsiteX209" fmla="*/ 6481 w 10570"/>
              <a:gd name="connsiteY209" fmla="*/ 5117 h 10000"/>
              <a:gd name="connsiteX210" fmla="*/ 6054 w 10570"/>
              <a:gd name="connsiteY210" fmla="*/ 4444 h 10000"/>
              <a:gd name="connsiteX211" fmla="*/ 6350 w 10570"/>
              <a:gd name="connsiteY211" fmla="*/ 4774 h 10000"/>
              <a:gd name="connsiteX212" fmla="*/ 6700 w 10570"/>
              <a:gd name="connsiteY212" fmla="*/ 5007 h 10000"/>
              <a:gd name="connsiteX213" fmla="*/ 6710 w 10570"/>
              <a:gd name="connsiteY213" fmla="*/ 4911 h 10000"/>
              <a:gd name="connsiteX214" fmla="*/ 6929 w 10570"/>
              <a:gd name="connsiteY214" fmla="*/ 5075 h 10000"/>
              <a:gd name="connsiteX215" fmla="*/ 7093 w 10570"/>
              <a:gd name="connsiteY215" fmla="*/ 5089 h 10000"/>
              <a:gd name="connsiteX216" fmla="*/ 7354 w 10570"/>
              <a:gd name="connsiteY216" fmla="*/ 5226 h 10000"/>
              <a:gd name="connsiteX217" fmla="*/ 7629 w 10570"/>
              <a:gd name="connsiteY217" fmla="*/ 5405 h 10000"/>
              <a:gd name="connsiteX218" fmla="*/ 7464 w 10570"/>
              <a:gd name="connsiteY218" fmla="*/ 5117 h 10000"/>
              <a:gd name="connsiteX219" fmla="*/ 7290 w 10570"/>
              <a:gd name="connsiteY219" fmla="*/ 4966 h 10000"/>
              <a:gd name="connsiteX220" fmla="*/ 7235 w 10570"/>
              <a:gd name="connsiteY220" fmla="*/ 4815 h 10000"/>
              <a:gd name="connsiteX221" fmla="*/ 7104 w 10570"/>
              <a:gd name="connsiteY221" fmla="*/ 4664 h 10000"/>
              <a:gd name="connsiteX222" fmla="*/ 7104 w 10570"/>
              <a:gd name="connsiteY222" fmla="*/ 4499 h 10000"/>
              <a:gd name="connsiteX223" fmla="*/ 6961 w 10570"/>
              <a:gd name="connsiteY223" fmla="*/ 4376 h 10000"/>
              <a:gd name="connsiteX224" fmla="*/ 6941 w 10570"/>
              <a:gd name="connsiteY224" fmla="*/ 4266 h 10000"/>
              <a:gd name="connsiteX225" fmla="*/ 6743 w 10570"/>
              <a:gd name="connsiteY225" fmla="*/ 4129 h 10000"/>
              <a:gd name="connsiteX226" fmla="*/ 6645 w 10570"/>
              <a:gd name="connsiteY226" fmla="*/ 3923 h 10000"/>
              <a:gd name="connsiteX227" fmla="*/ 6317 w 10570"/>
              <a:gd name="connsiteY227" fmla="*/ 3772 h 10000"/>
              <a:gd name="connsiteX228" fmla="*/ 6120 w 10570"/>
              <a:gd name="connsiteY228" fmla="*/ 3727 h 10000"/>
              <a:gd name="connsiteX229" fmla="*/ 5978 w 10570"/>
              <a:gd name="connsiteY229" fmla="*/ 3649 h 10000"/>
              <a:gd name="connsiteX230" fmla="*/ 5792 w 10570"/>
              <a:gd name="connsiteY230" fmla="*/ 3525 h 10000"/>
              <a:gd name="connsiteX231" fmla="*/ 5672 w 10570"/>
              <a:gd name="connsiteY231" fmla="*/ 3388 h 10000"/>
              <a:gd name="connsiteX232" fmla="*/ 6186 w 10570"/>
              <a:gd name="connsiteY232" fmla="*/ 2867 h 10000"/>
              <a:gd name="connsiteX0" fmla="*/ 6186 w 10000"/>
              <a:gd name="connsiteY0" fmla="*/ 2867 h 10000"/>
              <a:gd name="connsiteX1" fmla="*/ 10000 w 10000"/>
              <a:gd name="connsiteY1" fmla="*/ 384 h 10000"/>
              <a:gd name="connsiteX2" fmla="*/ 6164 w 10000"/>
              <a:gd name="connsiteY2" fmla="*/ 2730 h 10000"/>
              <a:gd name="connsiteX3" fmla="*/ 5617 w 10000"/>
              <a:gd name="connsiteY3" fmla="*/ 3224 h 10000"/>
              <a:gd name="connsiteX4" fmla="*/ 5552 w 10000"/>
              <a:gd name="connsiteY4" fmla="*/ 2785 h 10000"/>
              <a:gd name="connsiteX5" fmla="*/ 5672 w 10000"/>
              <a:gd name="connsiteY5" fmla="*/ 1975 h 10000"/>
              <a:gd name="connsiteX6" fmla="*/ 5606 w 10000"/>
              <a:gd name="connsiteY6" fmla="*/ 1962 h 10000"/>
              <a:gd name="connsiteX7" fmla="*/ 5629 w 10000"/>
              <a:gd name="connsiteY7" fmla="*/ 1811 h 10000"/>
              <a:gd name="connsiteX8" fmla="*/ 5595 w 10000"/>
              <a:gd name="connsiteY8" fmla="*/ 1701 h 10000"/>
              <a:gd name="connsiteX9" fmla="*/ 5498 w 10000"/>
              <a:gd name="connsiteY9" fmla="*/ 1811 h 10000"/>
              <a:gd name="connsiteX10" fmla="*/ 5552 w 10000"/>
              <a:gd name="connsiteY10" fmla="*/ 1495 h 10000"/>
              <a:gd name="connsiteX11" fmla="*/ 5421 w 10000"/>
              <a:gd name="connsiteY11" fmla="*/ 1180 h 10000"/>
              <a:gd name="connsiteX12" fmla="*/ 5333 w 10000"/>
              <a:gd name="connsiteY12" fmla="*/ 1056 h 10000"/>
              <a:gd name="connsiteX13" fmla="*/ 5279 w 10000"/>
              <a:gd name="connsiteY13" fmla="*/ 837 h 10000"/>
              <a:gd name="connsiteX14" fmla="*/ 5169 w 10000"/>
              <a:gd name="connsiteY14" fmla="*/ 398 h 10000"/>
              <a:gd name="connsiteX15" fmla="*/ 5104 w 10000"/>
              <a:gd name="connsiteY15" fmla="*/ 645 h 10000"/>
              <a:gd name="connsiteX16" fmla="*/ 5116 w 10000"/>
              <a:gd name="connsiteY16" fmla="*/ 850 h 10000"/>
              <a:gd name="connsiteX17" fmla="*/ 5050 w 10000"/>
              <a:gd name="connsiteY17" fmla="*/ 1001 h 10000"/>
              <a:gd name="connsiteX18" fmla="*/ 5028 w 10000"/>
              <a:gd name="connsiteY18" fmla="*/ 1180 h 10000"/>
              <a:gd name="connsiteX19" fmla="*/ 4973 w 10000"/>
              <a:gd name="connsiteY19" fmla="*/ 1344 h 10000"/>
              <a:gd name="connsiteX20" fmla="*/ 4951 w 10000"/>
              <a:gd name="connsiteY20" fmla="*/ 1550 h 10000"/>
              <a:gd name="connsiteX21" fmla="*/ 4885 w 10000"/>
              <a:gd name="connsiteY21" fmla="*/ 1756 h 10000"/>
              <a:gd name="connsiteX22" fmla="*/ 4994 w 10000"/>
              <a:gd name="connsiteY22" fmla="*/ 2195 h 10000"/>
              <a:gd name="connsiteX23" fmla="*/ 5050 w 10000"/>
              <a:gd name="connsiteY23" fmla="*/ 2428 h 10000"/>
              <a:gd name="connsiteX24" fmla="*/ 4875 w 10000"/>
              <a:gd name="connsiteY24" fmla="*/ 1948 h 10000"/>
              <a:gd name="connsiteX25" fmla="*/ 4732 w 10000"/>
              <a:gd name="connsiteY25" fmla="*/ 1536 h 10000"/>
              <a:gd name="connsiteX26" fmla="*/ 4656 w 10000"/>
              <a:gd name="connsiteY26" fmla="*/ 1468 h 10000"/>
              <a:gd name="connsiteX27" fmla="*/ 4470 w 10000"/>
              <a:gd name="connsiteY27" fmla="*/ 1289 h 10000"/>
              <a:gd name="connsiteX28" fmla="*/ 4448 w 10000"/>
              <a:gd name="connsiteY28" fmla="*/ 1399 h 10000"/>
              <a:gd name="connsiteX29" fmla="*/ 4262 w 10000"/>
              <a:gd name="connsiteY29" fmla="*/ 1180 h 10000"/>
              <a:gd name="connsiteX30" fmla="*/ 4120 w 10000"/>
              <a:gd name="connsiteY30" fmla="*/ 1001 h 10000"/>
              <a:gd name="connsiteX31" fmla="*/ 4010 w 10000"/>
              <a:gd name="connsiteY31" fmla="*/ 974 h 10000"/>
              <a:gd name="connsiteX32" fmla="*/ 3770 w 10000"/>
              <a:gd name="connsiteY32" fmla="*/ 892 h 10000"/>
              <a:gd name="connsiteX33" fmla="*/ 3826 w 10000"/>
              <a:gd name="connsiteY33" fmla="*/ 1043 h 10000"/>
              <a:gd name="connsiteX34" fmla="*/ 3673 w 10000"/>
              <a:gd name="connsiteY34" fmla="*/ 809 h 10000"/>
              <a:gd name="connsiteX35" fmla="*/ 3507 w 10000"/>
              <a:gd name="connsiteY35" fmla="*/ 741 h 10000"/>
              <a:gd name="connsiteX36" fmla="*/ 3497 w 10000"/>
              <a:gd name="connsiteY36" fmla="*/ 837 h 10000"/>
              <a:gd name="connsiteX37" fmla="*/ 3312 w 10000"/>
              <a:gd name="connsiteY37" fmla="*/ 508 h 10000"/>
              <a:gd name="connsiteX38" fmla="*/ 3268 w 10000"/>
              <a:gd name="connsiteY38" fmla="*/ 576 h 10000"/>
              <a:gd name="connsiteX39" fmla="*/ 3093 w 10000"/>
              <a:gd name="connsiteY39" fmla="*/ 274 h 10000"/>
              <a:gd name="connsiteX40" fmla="*/ 3072 w 10000"/>
              <a:gd name="connsiteY40" fmla="*/ 357 h 10000"/>
              <a:gd name="connsiteX41" fmla="*/ 2863 w 10000"/>
              <a:gd name="connsiteY41" fmla="*/ 146 h 10000"/>
              <a:gd name="connsiteX42" fmla="*/ 2513 w 10000"/>
              <a:gd name="connsiteY42" fmla="*/ 0 h 10000"/>
              <a:gd name="connsiteX43" fmla="*/ 2819 w 10000"/>
              <a:gd name="connsiteY43" fmla="*/ 370 h 10000"/>
              <a:gd name="connsiteX44" fmla="*/ 3060 w 10000"/>
              <a:gd name="connsiteY44" fmla="*/ 700 h 10000"/>
              <a:gd name="connsiteX45" fmla="*/ 3049 w 10000"/>
              <a:gd name="connsiteY45" fmla="*/ 809 h 10000"/>
              <a:gd name="connsiteX46" fmla="*/ 3301 w 10000"/>
              <a:gd name="connsiteY46" fmla="*/ 1139 h 10000"/>
              <a:gd name="connsiteX47" fmla="*/ 3246 w 10000"/>
              <a:gd name="connsiteY47" fmla="*/ 1221 h 10000"/>
              <a:gd name="connsiteX48" fmla="*/ 3410 w 10000"/>
              <a:gd name="connsiteY48" fmla="*/ 1660 h 10000"/>
              <a:gd name="connsiteX49" fmla="*/ 3486 w 10000"/>
              <a:gd name="connsiteY49" fmla="*/ 1715 h 10000"/>
              <a:gd name="connsiteX50" fmla="*/ 3378 w 10000"/>
              <a:gd name="connsiteY50" fmla="*/ 1742 h 10000"/>
              <a:gd name="connsiteX51" fmla="*/ 3541 w 10000"/>
              <a:gd name="connsiteY51" fmla="*/ 2112 h 10000"/>
              <a:gd name="connsiteX52" fmla="*/ 3607 w 10000"/>
              <a:gd name="connsiteY52" fmla="*/ 2318 h 10000"/>
              <a:gd name="connsiteX53" fmla="*/ 3770 w 10000"/>
              <a:gd name="connsiteY53" fmla="*/ 2497 h 10000"/>
              <a:gd name="connsiteX54" fmla="*/ 3923 w 10000"/>
              <a:gd name="connsiteY54" fmla="*/ 2689 h 10000"/>
              <a:gd name="connsiteX55" fmla="*/ 4055 w 10000"/>
              <a:gd name="connsiteY55" fmla="*/ 2716 h 10000"/>
              <a:gd name="connsiteX56" fmla="*/ 3694 w 10000"/>
              <a:gd name="connsiteY56" fmla="*/ 2538 h 10000"/>
              <a:gd name="connsiteX57" fmla="*/ 3465 w 10000"/>
              <a:gd name="connsiteY57" fmla="*/ 2483 h 10000"/>
              <a:gd name="connsiteX58" fmla="*/ 3291 w 10000"/>
              <a:gd name="connsiteY58" fmla="*/ 2414 h 10000"/>
              <a:gd name="connsiteX59" fmla="*/ 3125 w 10000"/>
              <a:gd name="connsiteY59" fmla="*/ 2414 h 10000"/>
              <a:gd name="connsiteX60" fmla="*/ 2885 w 10000"/>
              <a:gd name="connsiteY60" fmla="*/ 2401 h 10000"/>
              <a:gd name="connsiteX61" fmla="*/ 2766 w 10000"/>
              <a:gd name="connsiteY61" fmla="*/ 2401 h 10000"/>
              <a:gd name="connsiteX62" fmla="*/ 2809 w 10000"/>
              <a:gd name="connsiteY62" fmla="*/ 2565 h 10000"/>
              <a:gd name="connsiteX63" fmla="*/ 2579 w 10000"/>
              <a:gd name="connsiteY63" fmla="*/ 2442 h 10000"/>
              <a:gd name="connsiteX64" fmla="*/ 2371 w 10000"/>
              <a:gd name="connsiteY64" fmla="*/ 2469 h 10000"/>
              <a:gd name="connsiteX65" fmla="*/ 2022 w 10000"/>
              <a:gd name="connsiteY65" fmla="*/ 2593 h 10000"/>
              <a:gd name="connsiteX66" fmla="*/ 2098 w 10000"/>
              <a:gd name="connsiteY66" fmla="*/ 2743 h 10000"/>
              <a:gd name="connsiteX67" fmla="*/ 1967 w 10000"/>
              <a:gd name="connsiteY67" fmla="*/ 2716 h 10000"/>
              <a:gd name="connsiteX68" fmla="*/ 1814 w 10000"/>
              <a:gd name="connsiteY68" fmla="*/ 2730 h 10000"/>
              <a:gd name="connsiteX69" fmla="*/ 1662 w 10000"/>
              <a:gd name="connsiteY69" fmla="*/ 2689 h 10000"/>
              <a:gd name="connsiteX70" fmla="*/ 1672 w 10000"/>
              <a:gd name="connsiteY70" fmla="*/ 2853 h 10000"/>
              <a:gd name="connsiteX71" fmla="*/ 1497 w 10000"/>
              <a:gd name="connsiteY71" fmla="*/ 2785 h 10000"/>
              <a:gd name="connsiteX72" fmla="*/ 1344 w 10000"/>
              <a:gd name="connsiteY72" fmla="*/ 2826 h 10000"/>
              <a:gd name="connsiteX73" fmla="*/ 1400 w 10000"/>
              <a:gd name="connsiteY73" fmla="*/ 2922 h 10000"/>
              <a:gd name="connsiteX74" fmla="*/ 1203 w 10000"/>
              <a:gd name="connsiteY74" fmla="*/ 2853 h 10000"/>
              <a:gd name="connsiteX75" fmla="*/ 1005 w 10000"/>
              <a:gd name="connsiteY75" fmla="*/ 2867 h 10000"/>
              <a:gd name="connsiteX76" fmla="*/ 885 w 10000"/>
              <a:gd name="connsiteY76" fmla="*/ 2826 h 10000"/>
              <a:gd name="connsiteX77" fmla="*/ 656 w 10000"/>
              <a:gd name="connsiteY77" fmla="*/ 2826 h 10000"/>
              <a:gd name="connsiteX78" fmla="*/ 481 w 10000"/>
              <a:gd name="connsiteY78" fmla="*/ 2785 h 10000"/>
              <a:gd name="connsiteX79" fmla="*/ 306 w 10000"/>
              <a:gd name="connsiteY79" fmla="*/ 2812 h 10000"/>
              <a:gd name="connsiteX80" fmla="*/ 0 w 10000"/>
              <a:gd name="connsiteY80" fmla="*/ 2881 h 10000"/>
              <a:gd name="connsiteX81" fmla="*/ 240 w 10000"/>
              <a:gd name="connsiteY81" fmla="*/ 3032 h 10000"/>
              <a:gd name="connsiteX82" fmla="*/ 324 w 10000"/>
              <a:gd name="connsiteY82" fmla="*/ 3100 h 10000"/>
              <a:gd name="connsiteX83" fmla="*/ 579 w 10000"/>
              <a:gd name="connsiteY83" fmla="*/ 3128 h 10000"/>
              <a:gd name="connsiteX84" fmla="*/ 569 w 10000"/>
              <a:gd name="connsiteY84" fmla="*/ 3210 h 10000"/>
              <a:gd name="connsiteX85" fmla="*/ 951 w 10000"/>
              <a:gd name="connsiteY85" fmla="*/ 3210 h 10000"/>
              <a:gd name="connsiteX86" fmla="*/ 863 w 10000"/>
              <a:gd name="connsiteY86" fmla="*/ 3347 h 10000"/>
              <a:gd name="connsiteX87" fmla="*/ 1147 w 10000"/>
              <a:gd name="connsiteY87" fmla="*/ 3361 h 10000"/>
              <a:gd name="connsiteX88" fmla="*/ 1093 w 10000"/>
              <a:gd name="connsiteY88" fmla="*/ 3443 h 10000"/>
              <a:gd name="connsiteX89" fmla="*/ 1203 w 10000"/>
              <a:gd name="connsiteY89" fmla="*/ 3443 h 10000"/>
              <a:gd name="connsiteX90" fmla="*/ 1311 w 10000"/>
              <a:gd name="connsiteY90" fmla="*/ 3498 h 10000"/>
              <a:gd name="connsiteX91" fmla="*/ 1530 w 10000"/>
              <a:gd name="connsiteY91" fmla="*/ 3484 h 10000"/>
              <a:gd name="connsiteX92" fmla="*/ 1421 w 10000"/>
              <a:gd name="connsiteY92" fmla="*/ 3621 h 10000"/>
              <a:gd name="connsiteX93" fmla="*/ 1574 w 10000"/>
              <a:gd name="connsiteY93" fmla="*/ 3704 h 10000"/>
              <a:gd name="connsiteX94" fmla="*/ 1706 w 10000"/>
              <a:gd name="connsiteY94" fmla="*/ 3759 h 10000"/>
              <a:gd name="connsiteX95" fmla="*/ 2054 w 10000"/>
              <a:gd name="connsiteY95" fmla="*/ 3759 h 10000"/>
              <a:gd name="connsiteX96" fmla="*/ 1935 w 10000"/>
              <a:gd name="connsiteY96" fmla="*/ 3896 h 10000"/>
              <a:gd name="connsiteX97" fmla="*/ 2098 w 10000"/>
              <a:gd name="connsiteY97" fmla="*/ 4005 h 10000"/>
              <a:gd name="connsiteX98" fmla="*/ 2207 w 10000"/>
              <a:gd name="connsiteY98" fmla="*/ 4060 h 10000"/>
              <a:gd name="connsiteX99" fmla="*/ 2394 w 10000"/>
              <a:gd name="connsiteY99" fmla="*/ 4074 h 10000"/>
              <a:gd name="connsiteX100" fmla="*/ 2536 w 10000"/>
              <a:gd name="connsiteY100" fmla="*/ 4060 h 10000"/>
              <a:gd name="connsiteX101" fmla="*/ 2437 w 10000"/>
              <a:gd name="connsiteY101" fmla="*/ 4184 h 10000"/>
              <a:gd name="connsiteX102" fmla="*/ 2700 w 10000"/>
              <a:gd name="connsiteY102" fmla="*/ 4252 h 10000"/>
              <a:gd name="connsiteX103" fmla="*/ 2776 w 10000"/>
              <a:gd name="connsiteY103" fmla="*/ 4294 h 10000"/>
              <a:gd name="connsiteX104" fmla="*/ 3016 w 10000"/>
              <a:gd name="connsiteY104" fmla="*/ 4307 h 10000"/>
              <a:gd name="connsiteX105" fmla="*/ 2722 w 10000"/>
              <a:gd name="connsiteY105" fmla="*/ 4486 h 10000"/>
              <a:gd name="connsiteX106" fmla="*/ 2284 w 10000"/>
              <a:gd name="connsiteY106" fmla="*/ 4966 h 10000"/>
              <a:gd name="connsiteX107" fmla="*/ 2383 w 10000"/>
              <a:gd name="connsiteY107" fmla="*/ 5062 h 10000"/>
              <a:gd name="connsiteX108" fmla="*/ 2117 w 10000"/>
              <a:gd name="connsiteY108" fmla="*/ 5167 h 10000"/>
              <a:gd name="connsiteX109" fmla="*/ 1770 w 10000"/>
              <a:gd name="connsiteY109" fmla="*/ 5542 h 10000"/>
              <a:gd name="connsiteX110" fmla="*/ 2000 w 10000"/>
              <a:gd name="connsiteY110" fmla="*/ 5706 h 10000"/>
              <a:gd name="connsiteX111" fmla="*/ 1618 w 10000"/>
              <a:gd name="connsiteY111" fmla="*/ 5898 h 10000"/>
              <a:gd name="connsiteX112" fmla="*/ 1366 w 10000"/>
              <a:gd name="connsiteY112" fmla="*/ 6241 h 10000"/>
              <a:gd name="connsiteX113" fmla="*/ 1553 w 10000"/>
              <a:gd name="connsiteY113" fmla="*/ 6324 h 10000"/>
              <a:gd name="connsiteX114" fmla="*/ 1126 w 10000"/>
              <a:gd name="connsiteY114" fmla="*/ 6612 h 10000"/>
              <a:gd name="connsiteX115" fmla="*/ 1203 w 10000"/>
              <a:gd name="connsiteY115" fmla="*/ 6653 h 10000"/>
              <a:gd name="connsiteX116" fmla="*/ 928 w 10000"/>
              <a:gd name="connsiteY116" fmla="*/ 6831 h 10000"/>
              <a:gd name="connsiteX117" fmla="*/ 710 w 10000"/>
              <a:gd name="connsiteY117" fmla="*/ 6996 h 10000"/>
              <a:gd name="connsiteX118" fmla="*/ 787 w 10000"/>
              <a:gd name="connsiteY118" fmla="*/ 7023 h 10000"/>
              <a:gd name="connsiteX119" fmla="*/ 459 w 10000"/>
              <a:gd name="connsiteY119" fmla="*/ 7298 h 10000"/>
              <a:gd name="connsiteX120" fmla="*/ 229 w 10000"/>
              <a:gd name="connsiteY120" fmla="*/ 7723 h 10000"/>
              <a:gd name="connsiteX121" fmla="*/ 612 w 10000"/>
              <a:gd name="connsiteY121" fmla="*/ 7586 h 10000"/>
              <a:gd name="connsiteX122" fmla="*/ 831 w 10000"/>
              <a:gd name="connsiteY122" fmla="*/ 7407 h 10000"/>
              <a:gd name="connsiteX123" fmla="*/ 841 w 10000"/>
              <a:gd name="connsiteY123" fmla="*/ 7503 h 10000"/>
              <a:gd name="connsiteX124" fmla="*/ 994 w 10000"/>
              <a:gd name="connsiteY124" fmla="*/ 7339 h 10000"/>
              <a:gd name="connsiteX125" fmla="*/ 1016 w 10000"/>
              <a:gd name="connsiteY125" fmla="*/ 7421 h 10000"/>
              <a:gd name="connsiteX126" fmla="*/ 1224 w 10000"/>
              <a:gd name="connsiteY126" fmla="*/ 7119 h 10000"/>
              <a:gd name="connsiteX127" fmla="*/ 1213 w 10000"/>
              <a:gd name="connsiteY127" fmla="*/ 7311 h 10000"/>
              <a:gd name="connsiteX128" fmla="*/ 1443 w 10000"/>
              <a:gd name="connsiteY128" fmla="*/ 7174 h 10000"/>
              <a:gd name="connsiteX129" fmla="*/ 1443 w 10000"/>
              <a:gd name="connsiteY129" fmla="*/ 7257 h 10000"/>
              <a:gd name="connsiteX130" fmla="*/ 1782 w 10000"/>
              <a:gd name="connsiteY130" fmla="*/ 6872 h 10000"/>
              <a:gd name="connsiteX131" fmla="*/ 1738 w 10000"/>
              <a:gd name="connsiteY131" fmla="*/ 7160 h 10000"/>
              <a:gd name="connsiteX132" fmla="*/ 2088 w 10000"/>
              <a:gd name="connsiteY132" fmla="*/ 7010 h 10000"/>
              <a:gd name="connsiteX133" fmla="*/ 2284 w 10000"/>
              <a:gd name="connsiteY133" fmla="*/ 6722 h 10000"/>
              <a:gd name="connsiteX134" fmla="*/ 2317 w 10000"/>
              <a:gd name="connsiteY134" fmla="*/ 7010 h 10000"/>
              <a:gd name="connsiteX135" fmla="*/ 2710 w 10000"/>
              <a:gd name="connsiteY135" fmla="*/ 6776 h 10000"/>
              <a:gd name="connsiteX136" fmla="*/ 2875 w 10000"/>
              <a:gd name="connsiteY136" fmla="*/ 6543 h 10000"/>
              <a:gd name="connsiteX137" fmla="*/ 2906 w 10000"/>
              <a:gd name="connsiteY137" fmla="*/ 6818 h 10000"/>
              <a:gd name="connsiteX138" fmla="*/ 3355 w 10000"/>
              <a:gd name="connsiteY138" fmla="*/ 6475 h 10000"/>
              <a:gd name="connsiteX139" fmla="*/ 3475 w 10000"/>
              <a:gd name="connsiteY139" fmla="*/ 6145 h 10000"/>
              <a:gd name="connsiteX140" fmla="*/ 3537 w 10000"/>
              <a:gd name="connsiteY140" fmla="*/ 6379 h 10000"/>
              <a:gd name="connsiteX141" fmla="*/ 3826 w 10000"/>
              <a:gd name="connsiteY141" fmla="*/ 6063 h 10000"/>
              <a:gd name="connsiteX142" fmla="*/ 4000 w 10000"/>
              <a:gd name="connsiteY142" fmla="*/ 5734 h 10000"/>
              <a:gd name="connsiteX143" fmla="*/ 4459 w 10000"/>
              <a:gd name="connsiteY143" fmla="*/ 4993 h 10000"/>
              <a:gd name="connsiteX144" fmla="*/ 3989 w 10000"/>
              <a:gd name="connsiteY144" fmla="*/ 5871 h 10000"/>
              <a:gd name="connsiteX145" fmla="*/ 4000 w 10000"/>
              <a:gd name="connsiteY145" fmla="*/ 6077 h 10000"/>
              <a:gd name="connsiteX146" fmla="*/ 3891 w 10000"/>
              <a:gd name="connsiteY146" fmla="*/ 6420 h 10000"/>
              <a:gd name="connsiteX147" fmla="*/ 3826 w 10000"/>
              <a:gd name="connsiteY147" fmla="*/ 6927 h 10000"/>
              <a:gd name="connsiteX148" fmla="*/ 3902 w 10000"/>
              <a:gd name="connsiteY148" fmla="*/ 6845 h 10000"/>
              <a:gd name="connsiteX149" fmla="*/ 3814 w 10000"/>
              <a:gd name="connsiteY149" fmla="*/ 7147 h 10000"/>
              <a:gd name="connsiteX150" fmla="*/ 3814 w 10000"/>
              <a:gd name="connsiteY150" fmla="*/ 7476 h 10000"/>
              <a:gd name="connsiteX151" fmla="*/ 3956 w 10000"/>
              <a:gd name="connsiteY151" fmla="*/ 7394 h 10000"/>
              <a:gd name="connsiteX152" fmla="*/ 3869 w 10000"/>
              <a:gd name="connsiteY152" fmla="*/ 7819 h 10000"/>
              <a:gd name="connsiteX153" fmla="*/ 3902 w 10000"/>
              <a:gd name="connsiteY153" fmla="*/ 8272 h 10000"/>
              <a:gd name="connsiteX154" fmla="*/ 4032 w 10000"/>
              <a:gd name="connsiteY154" fmla="*/ 8134 h 10000"/>
              <a:gd name="connsiteX155" fmla="*/ 3857 w 10000"/>
              <a:gd name="connsiteY155" fmla="*/ 8711 h 10000"/>
              <a:gd name="connsiteX156" fmla="*/ 3979 w 10000"/>
              <a:gd name="connsiteY156" fmla="*/ 8711 h 10000"/>
              <a:gd name="connsiteX157" fmla="*/ 3826 w 10000"/>
              <a:gd name="connsiteY157" fmla="*/ 8985 h 10000"/>
              <a:gd name="connsiteX158" fmla="*/ 3945 w 10000"/>
              <a:gd name="connsiteY158" fmla="*/ 8999 h 10000"/>
              <a:gd name="connsiteX159" fmla="*/ 3789 w 10000"/>
              <a:gd name="connsiteY159" fmla="*/ 9259 h 10000"/>
              <a:gd name="connsiteX160" fmla="*/ 3810 w 10000"/>
              <a:gd name="connsiteY160" fmla="*/ 9438 h 10000"/>
              <a:gd name="connsiteX161" fmla="*/ 3716 w 10000"/>
              <a:gd name="connsiteY161" fmla="*/ 9753 h 10000"/>
              <a:gd name="connsiteX162" fmla="*/ 3803 w 10000"/>
              <a:gd name="connsiteY162" fmla="*/ 10000 h 10000"/>
              <a:gd name="connsiteX163" fmla="*/ 4044 w 10000"/>
              <a:gd name="connsiteY163" fmla="*/ 9547 h 10000"/>
              <a:gd name="connsiteX164" fmla="*/ 4044 w 10000"/>
              <a:gd name="connsiteY164" fmla="*/ 9342 h 10000"/>
              <a:gd name="connsiteX165" fmla="*/ 4098 w 10000"/>
              <a:gd name="connsiteY165" fmla="*/ 9451 h 10000"/>
              <a:gd name="connsiteX166" fmla="*/ 4219 w 10000"/>
              <a:gd name="connsiteY166" fmla="*/ 8861 h 10000"/>
              <a:gd name="connsiteX167" fmla="*/ 4292 w 10000"/>
              <a:gd name="connsiteY167" fmla="*/ 8999 h 10000"/>
              <a:gd name="connsiteX168" fmla="*/ 4389 w 10000"/>
              <a:gd name="connsiteY168" fmla="*/ 8404 h 10000"/>
              <a:gd name="connsiteX169" fmla="*/ 4466 w 10000"/>
              <a:gd name="connsiteY169" fmla="*/ 8555 h 10000"/>
              <a:gd name="connsiteX170" fmla="*/ 4634 w 10000"/>
              <a:gd name="connsiteY170" fmla="*/ 8176 h 10000"/>
              <a:gd name="connsiteX171" fmla="*/ 4634 w 10000"/>
              <a:gd name="connsiteY171" fmla="*/ 7929 h 10000"/>
              <a:gd name="connsiteX172" fmla="*/ 4707 w 10000"/>
              <a:gd name="connsiteY172" fmla="*/ 8034 h 10000"/>
              <a:gd name="connsiteX173" fmla="*/ 4740 w 10000"/>
              <a:gd name="connsiteY173" fmla="*/ 8176 h 10000"/>
              <a:gd name="connsiteX174" fmla="*/ 4948 w 10000"/>
              <a:gd name="connsiteY174" fmla="*/ 7805 h 10000"/>
              <a:gd name="connsiteX175" fmla="*/ 4951 w 10000"/>
              <a:gd name="connsiteY175" fmla="*/ 7421 h 10000"/>
              <a:gd name="connsiteX176" fmla="*/ 5060 w 10000"/>
              <a:gd name="connsiteY176" fmla="*/ 7545 h 10000"/>
              <a:gd name="connsiteX177" fmla="*/ 5257 w 10000"/>
              <a:gd name="connsiteY177" fmla="*/ 7092 h 10000"/>
              <a:gd name="connsiteX178" fmla="*/ 5192 w 10000"/>
              <a:gd name="connsiteY178" fmla="*/ 6735 h 10000"/>
              <a:gd name="connsiteX179" fmla="*/ 5322 w 10000"/>
              <a:gd name="connsiteY179" fmla="*/ 6914 h 10000"/>
              <a:gd name="connsiteX180" fmla="*/ 5453 w 10000"/>
              <a:gd name="connsiteY180" fmla="*/ 6200 h 10000"/>
              <a:gd name="connsiteX181" fmla="*/ 5442 w 10000"/>
              <a:gd name="connsiteY181" fmla="*/ 5597 h 10000"/>
              <a:gd name="connsiteX182" fmla="*/ 5552 w 10000"/>
              <a:gd name="connsiteY182" fmla="*/ 6077 h 10000"/>
              <a:gd name="connsiteX183" fmla="*/ 5629 w 10000"/>
              <a:gd name="connsiteY183" fmla="*/ 5995 h 10000"/>
              <a:gd name="connsiteX184" fmla="*/ 5694 w 10000"/>
              <a:gd name="connsiteY184" fmla="*/ 6365 h 10000"/>
              <a:gd name="connsiteX185" fmla="*/ 5759 w 10000"/>
              <a:gd name="connsiteY185" fmla="*/ 6488 h 10000"/>
              <a:gd name="connsiteX186" fmla="*/ 5858 w 10000"/>
              <a:gd name="connsiteY186" fmla="*/ 6461 h 10000"/>
              <a:gd name="connsiteX187" fmla="*/ 5880 w 10000"/>
              <a:gd name="connsiteY187" fmla="*/ 6667 h 10000"/>
              <a:gd name="connsiteX188" fmla="*/ 6098 w 10000"/>
              <a:gd name="connsiteY188" fmla="*/ 6941 h 10000"/>
              <a:gd name="connsiteX189" fmla="*/ 6175 w 10000"/>
              <a:gd name="connsiteY189" fmla="*/ 6790 h 10000"/>
              <a:gd name="connsiteX190" fmla="*/ 6295 w 10000"/>
              <a:gd name="connsiteY190" fmla="*/ 7188 h 10000"/>
              <a:gd name="connsiteX191" fmla="*/ 6481 w 10000"/>
              <a:gd name="connsiteY191" fmla="*/ 7394 h 10000"/>
              <a:gd name="connsiteX192" fmla="*/ 6645 w 10000"/>
              <a:gd name="connsiteY192" fmla="*/ 7997 h 10000"/>
              <a:gd name="connsiteX193" fmla="*/ 6776 w 10000"/>
              <a:gd name="connsiteY193" fmla="*/ 8244 h 10000"/>
              <a:gd name="connsiteX194" fmla="*/ 6754 w 10000"/>
              <a:gd name="connsiteY194" fmla="*/ 7668 h 10000"/>
              <a:gd name="connsiteX195" fmla="*/ 6645 w 10000"/>
              <a:gd name="connsiteY195" fmla="*/ 7270 h 10000"/>
              <a:gd name="connsiteX196" fmla="*/ 6710 w 10000"/>
              <a:gd name="connsiteY196" fmla="*/ 7243 h 10000"/>
              <a:gd name="connsiteX197" fmla="*/ 6613 w 10000"/>
              <a:gd name="connsiteY197" fmla="*/ 6900 h 10000"/>
              <a:gd name="connsiteX198" fmla="*/ 6536 w 10000"/>
              <a:gd name="connsiteY198" fmla="*/ 6790 h 10000"/>
              <a:gd name="connsiteX199" fmla="*/ 6656 w 10000"/>
              <a:gd name="connsiteY199" fmla="*/ 6790 h 10000"/>
              <a:gd name="connsiteX200" fmla="*/ 6645 w 10000"/>
              <a:gd name="connsiteY200" fmla="*/ 6488 h 10000"/>
              <a:gd name="connsiteX201" fmla="*/ 6547 w 10000"/>
              <a:gd name="connsiteY201" fmla="*/ 6296 h 10000"/>
              <a:gd name="connsiteX202" fmla="*/ 6634 w 10000"/>
              <a:gd name="connsiteY202" fmla="*/ 6351 h 10000"/>
              <a:gd name="connsiteX203" fmla="*/ 6645 w 10000"/>
              <a:gd name="connsiteY203" fmla="*/ 5885 h 10000"/>
              <a:gd name="connsiteX204" fmla="*/ 6513 w 10000"/>
              <a:gd name="connsiteY204" fmla="*/ 5665 h 10000"/>
              <a:gd name="connsiteX205" fmla="*/ 6634 w 10000"/>
              <a:gd name="connsiteY205" fmla="*/ 5679 h 10000"/>
              <a:gd name="connsiteX206" fmla="*/ 6623 w 10000"/>
              <a:gd name="connsiteY206" fmla="*/ 5446 h 10000"/>
              <a:gd name="connsiteX207" fmla="*/ 6481 w 10000"/>
              <a:gd name="connsiteY207" fmla="*/ 5199 h 10000"/>
              <a:gd name="connsiteX208" fmla="*/ 6481 w 10000"/>
              <a:gd name="connsiteY208" fmla="*/ 5117 h 10000"/>
              <a:gd name="connsiteX209" fmla="*/ 6054 w 10000"/>
              <a:gd name="connsiteY209" fmla="*/ 4444 h 10000"/>
              <a:gd name="connsiteX210" fmla="*/ 6350 w 10000"/>
              <a:gd name="connsiteY210" fmla="*/ 4774 h 10000"/>
              <a:gd name="connsiteX211" fmla="*/ 6700 w 10000"/>
              <a:gd name="connsiteY211" fmla="*/ 5007 h 10000"/>
              <a:gd name="connsiteX212" fmla="*/ 6710 w 10000"/>
              <a:gd name="connsiteY212" fmla="*/ 4911 h 10000"/>
              <a:gd name="connsiteX213" fmla="*/ 6929 w 10000"/>
              <a:gd name="connsiteY213" fmla="*/ 5075 h 10000"/>
              <a:gd name="connsiteX214" fmla="*/ 7093 w 10000"/>
              <a:gd name="connsiteY214" fmla="*/ 5089 h 10000"/>
              <a:gd name="connsiteX215" fmla="*/ 7354 w 10000"/>
              <a:gd name="connsiteY215" fmla="*/ 5226 h 10000"/>
              <a:gd name="connsiteX216" fmla="*/ 7629 w 10000"/>
              <a:gd name="connsiteY216" fmla="*/ 5405 h 10000"/>
              <a:gd name="connsiteX217" fmla="*/ 7464 w 10000"/>
              <a:gd name="connsiteY217" fmla="*/ 5117 h 10000"/>
              <a:gd name="connsiteX218" fmla="*/ 7290 w 10000"/>
              <a:gd name="connsiteY218" fmla="*/ 4966 h 10000"/>
              <a:gd name="connsiteX219" fmla="*/ 7235 w 10000"/>
              <a:gd name="connsiteY219" fmla="*/ 4815 h 10000"/>
              <a:gd name="connsiteX220" fmla="*/ 7104 w 10000"/>
              <a:gd name="connsiteY220" fmla="*/ 4664 h 10000"/>
              <a:gd name="connsiteX221" fmla="*/ 7104 w 10000"/>
              <a:gd name="connsiteY221" fmla="*/ 4499 h 10000"/>
              <a:gd name="connsiteX222" fmla="*/ 6961 w 10000"/>
              <a:gd name="connsiteY222" fmla="*/ 4376 h 10000"/>
              <a:gd name="connsiteX223" fmla="*/ 6941 w 10000"/>
              <a:gd name="connsiteY223" fmla="*/ 4266 h 10000"/>
              <a:gd name="connsiteX224" fmla="*/ 6743 w 10000"/>
              <a:gd name="connsiteY224" fmla="*/ 4129 h 10000"/>
              <a:gd name="connsiteX225" fmla="*/ 6645 w 10000"/>
              <a:gd name="connsiteY225" fmla="*/ 3923 h 10000"/>
              <a:gd name="connsiteX226" fmla="*/ 6317 w 10000"/>
              <a:gd name="connsiteY226" fmla="*/ 3772 h 10000"/>
              <a:gd name="connsiteX227" fmla="*/ 6120 w 10000"/>
              <a:gd name="connsiteY227" fmla="*/ 3727 h 10000"/>
              <a:gd name="connsiteX228" fmla="*/ 5978 w 10000"/>
              <a:gd name="connsiteY228" fmla="*/ 3649 h 10000"/>
              <a:gd name="connsiteX229" fmla="*/ 5792 w 10000"/>
              <a:gd name="connsiteY229" fmla="*/ 3525 h 10000"/>
              <a:gd name="connsiteX230" fmla="*/ 5672 w 10000"/>
              <a:gd name="connsiteY230" fmla="*/ 3388 h 10000"/>
              <a:gd name="connsiteX231" fmla="*/ 6186 w 10000"/>
              <a:gd name="connsiteY231" fmla="*/ 2867 h 10000"/>
              <a:gd name="connsiteX0" fmla="*/ 6186 w 7629"/>
              <a:gd name="connsiteY0" fmla="*/ 2867 h 10000"/>
              <a:gd name="connsiteX1" fmla="*/ 6164 w 7629"/>
              <a:gd name="connsiteY1" fmla="*/ 2730 h 10000"/>
              <a:gd name="connsiteX2" fmla="*/ 5617 w 7629"/>
              <a:gd name="connsiteY2" fmla="*/ 3224 h 10000"/>
              <a:gd name="connsiteX3" fmla="*/ 5552 w 7629"/>
              <a:gd name="connsiteY3" fmla="*/ 2785 h 10000"/>
              <a:gd name="connsiteX4" fmla="*/ 5672 w 7629"/>
              <a:gd name="connsiteY4" fmla="*/ 1975 h 10000"/>
              <a:gd name="connsiteX5" fmla="*/ 5606 w 7629"/>
              <a:gd name="connsiteY5" fmla="*/ 1962 h 10000"/>
              <a:gd name="connsiteX6" fmla="*/ 5629 w 7629"/>
              <a:gd name="connsiteY6" fmla="*/ 1811 h 10000"/>
              <a:gd name="connsiteX7" fmla="*/ 5595 w 7629"/>
              <a:gd name="connsiteY7" fmla="*/ 1701 h 10000"/>
              <a:gd name="connsiteX8" fmla="*/ 5498 w 7629"/>
              <a:gd name="connsiteY8" fmla="*/ 1811 h 10000"/>
              <a:gd name="connsiteX9" fmla="*/ 5552 w 7629"/>
              <a:gd name="connsiteY9" fmla="*/ 1495 h 10000"/>
              <a:gd name="connsiteX10" fmla="*/ 5421 w 7629"/>
              <a:gd name="connsiteY10" fmla="*/ 1180 h 10000"/>
              <a:gd name="connsiteX11" fmla="*/ 5333 w 7629"/>
              <a:gd name="connsiteY11" fmla="*/ 1056 h 10000"/>
              <a:gd name="connsiteX12" fmla="*/ 5279 w 7629"/>
              <a:gd name="connsiteY12" fmla="*/ 837 h 10000"/>
              <a:gd name="connsiteX13" fmla="*/ 5169 w 7629"/>
              <a:gd name="connsiteY13" fmla="*/ 398 h 10000"/>
              <a:gd name="connsiteX14" fmla="*/ 5104 w 7629"/>
              <a:gd name="connsiteY14" fmla="*/ 645 h 10000"/>
              <a:gd name="connsiteX15" fmla="*/ 5116 w 7629"/>
              <a:gd name="connsiteY15" fmla="*/ 850 h 10000"/>
              <a:gd name="connsiteX16" fmla="*/ 5050 w 7629"/>
              <a:gd name="connsiteY16" fmla="*/ 1001 h 10000"/>
              <a:gd name="connsiteX17" fmla="*/ 5028 w 7629"/>
              <a:gd name="connsiteY17" fmla="*/ 1180 h 10000"/>
              <a:gd name="connsiteX18" fmla="*/ 4973 w 7629"/>
              <a:gd name="connsiteY18" fmla="*/ 1344 h 10000"/>
              <a:gd name="connsiteX19" fmla="*/ 4951 w 7629"/>
              <a:gd name="connsiteY19" fmla="*/ 1550 h 10000"/>
              <a:gd name="connsiteX20" fmla="*/ 4885 w 7629"/>
              <a:gd name="connsiteY20" fmla="*/ 1756 h 10000"/>
              <a:gd name="connsiteX21" fmla="*/ 4994 w 7629"/>
              <a:gd name="connsiteY21" fmla="*/ 2195 h 10000"/>
              <a:gd name="connsiteX22" fmla="*/ 5050 w 7629"/>
              <a:gd name="connsiteY22" fmla="*/ 2428 h 10000"/>
              <a:gd name="connsiteX23" fmla="*/ 4875 w 7629"/>
              <a:gd name="connsiteY23" fmla="*/ 1948 h 10000"/>
              <a:gd name="connsiteX24" fmla="*/ 4732 w 7629"/>
              <a:gd name="connsiteY24" fmla="*/ 1536 h 10000"/>
              <a:gd name="connsiteX25" fmla="*/ 4656 w 7629"/>
              <a:gd name="connsiteY25" fmla="*/ 1468 h 10000"/>
              <a:gd name="connsiteX26" fmla="*/ 4470 w 7629"/>
              <a:gd name="connsiteY26" fmla="*/ 1289 h 10000"/>
              <a:gd name="connsiteX27" fmla="*/ 4448 w 7629"/>
              <a:gd name="connsiteY27" fmla="*/ 1399 h 10000"/>
              <a:gd name="connsiteX28" fmla="*/ 4262 w 7629"/>
              <a:gd name="connsiteY28" fmla="*/ 1180 h 10000"/>
              <a:gd name="connsiteX29" fmla="*/ 4120 w 7629"/>
              <a:gd name="connsiteY29" fmla="*/ 1001 h 10000"/>
              <a:gd name="connsiteX30" fmla="*/ 4010 w 7629"/>
              <a:gd name="connsiteY30" fmla="*/ 974 h 10000"/>
              <a:gd name="connsiteX31" fmla="*/ 3770 w 7629"/>
              <a:gd name="connsiteY31" fmla="*/ 892 h 10000"/>
              <a:gd name="connsiteX32" fmla="*/ 3826 w 7629"/>
              <a:gd name="connsiteY32" fmla="*/ 1043 h 10000"/>
              <a:gd name="connsiteX33" fmla="*/ 3673 w 7629"/>
              <a:gd name="connsiteY33" fmla="*/ 809 h 10000"/>
              <a:gd name="connsiteX34" fmla="*/ 3507 w 7629"/>
              <a:gd name="connsiteY34" fmla="*/ 741 h 10000"/>
              <a:gd name="connsiteX35" fmla="*/ 3497 w 7629"/>
              <a:gd name="connsiteY35" fmla="*/ 837 h 10000"/>
              <a:gd name="connsiteX36" fmla="*/ 3312 w 7629"/>
              <a:gd name="connsiteY36" fmla="*/ 508 h 10000"/>
              <a:gd name="connsiteX37" fmla="*/ 3268 w 7629"/>
              <a:gd name="connsiteY37" fmla="*/ 576 h 10000"/>
              <a:gd name="connsiteX38" fmla="*/ 3093 w 7629"/>
              <a:gd name="connsiteY38" fmla="*/ 274 h 10000"/>
              <a:gd name="connsiteX39" fmla="*/ 3072 w 7629"/>
              <a:gd name="connsiteY39" fmla="*/ 357 h 10000"/>
              <a:gd name="connsiteX40" fmla="*/ 2863 w 7629"/>
              <a:gd name="connsiteY40" fmla="*/ 146 h 10000"/>
              <a:gd name="connsiteX41" fmla="*/ 2513 w 7629"/>
              <a:gd name="connsiteY41" fmla="*/ 0 h 10000"/>
              <a:gd name="connsiteX42" fmla="*/ 2819 w 7629"/>
              <a:gd name="connsiteY42" fmla="*/ 370 h 10000"/>
              <a:gd name="connsiteX43" fmla="*/ 3060 w 7629"/>
              <a:gd name="connsiteY43" fmla="*/ 700 h 10000"/>
              <a:gd name="connsiteX44" fmla="*/ 3049 w 7629"/>
              <a:gd name="connsiteY44" fmla="*/ 809 h 10000"/>
              <a:gd name="connsiteX45" fmla="*/ 3301 w 7629"/>
              <a:gd name="connsiteY45" fmla="*/ 1139 h 10000"/>
              <a:gd name="connsiteX46" fmla="*/ 3246 w 7629"/>
              <a:gd name="connsiteY46" fmla="*/ 1221 h 10000"/>
              <a:gd name="connsiteX47" fmla="*/ 3410 w 7629"/>
              <a:gd name="connsiteY47" fmla="*/ 1660 h 10000"/>
              <a:gd name="connsiteX48" fmla="*/ 3486 w 7629"/>
              <a:gd name="connsiteY48" fmla="*/ 1715 h 10000"/>
              <a:gd name="connsiteX49" fmla="*/ 3378 w 7629"/>
              <a:gd name="connsiteY49" fmla="*/ 1742 h 10000"/>
              <a:gd name="connsiteX50" fmla="*/ 3541 w 7629"/>
              <a:gd name="connsiteY50" fmla="*/ 2112 h 10000"/>
              <a:gd name="connsiteX51" fmla="*/ 3607 w 7629"/>
              <a:gd name="connsiteY51" fmla="*/ 2318 h 10000"/>
              <a:gd name="connsiteX52" fmla="*/ 3770 w 7629"/>
              <a:gd name="connsiteY52" fmla="*/ 2497 h 10000"/>
              <a:gd name="connsiteX53" fmla="*/ 3923 w 7629"/>
              <a:gd name="connsiteY53" fmla="*/ 2689 h 10000"/>
              <a:gd name="connsiteX54" fmla="*/ 4055 w 7629"/>
              <a:gd name="connsiteY54" fmla="*/ 2716 h 10000"/>
              <a:gd name="connsiteX55" fmla="*/ 3694 w 7629"/>
              <a:gd name="connsiteY55" fmla="*/ 2538 h 10000"/>
              <a:gd name="connsiteX56" fmla="*/ 3465 w 7629"/>
              <a:gd name="connsiteY56" fmla="*/ 2483 h 10000"/>
              <a:gd name="connsiteX57" fmla="*/ 3291 w 7629"/>
              <a:gd name="connsiteY57" fmla="*/ 2414 h 10000"/>
              <a:gd name="connsiteX58" fmla="*/ 3125 w 7629"/>
              <a:gd name="connsiteY58" fmla="*/ 2414 h 10000"/>
              <a:gd name="connsiteX59" fmla="*/ 2885 w 7629"/>
              <a:gd name="connsiteY59" fmla="*/ 2401 h 10000"/>
              <a:gd name="connsiteX60" fmla="*/ 2766 w 7629"/>
              <a:gd name="connsiteY60" fmla="*/ 2401 h 10000"/>
              <a:gd name="connsiteX61" fmla="*/ 2809 w 7629"/>
              <a:gd name="connsiteY61" fmla="*/ 2565 h 10000"/>
              <a:gd name="connsiteX62" fmla="*/ 2579 w 7629"/>
              <a:gd name="connsiteY62" fmla="*/ 2442 h 10000"/>
              <a:gd name="connsiteX63" fmla="*/ 2371 w 7629"/>
              <a:gd name="connsiteY63" fmla="*/ 2469 h 10000"/>
              <a:gd name="connsiteX64" fmla="*/ 2022 w 7629"/>
              <a:gd name="connsiteY64" fmla="*/ 2593 h 10000"/>
              <a:gd name="connsiteX65" fmla="*/ 2098 w 7629"/>
              <a:gd name="connsiteY65" fmla="*/ 2743 h 10000"/>
              <a:gd name="connsiteX66" fmla="*/ 1967 w 7629"/>
              <a:gd name="connsiteY66" fmla="*/ 2716 h 10000"/>
              <a:gd name="connsiteX67" fmla="*/ 1814 w 7629"/>
              <a:gd name="connsiteY67" fmla="*/ 2730 h 10000"/>
              <a:gd name="connsiteX68" fmla="*/ 1662 w 7629"/>
              <a:gd name="connsiteY68" fmla="*/ 2689 h 10000"/>
              <a:gd name="connsiteX69" fmla="*/ 1672 w 7629"/>
              <a:gd name="connsiteY69" fmla="*/ 2853 h 10000"/>
              <a:gd name="connsiteX70" fmla="*/ 1497 w 7629"/>
              <a:gd name="connsiteY70" fmla="*/ 2785 h 10000"/>
              <a:gd name="connsiteX71" fmla="*/ 1344 w 7629"/>
              <a:gd name="connsiteY71" fmla="*/ 2826 h 10000"/>
              <a:gd name="connsiteX72" fmla="*/ 1400 w 7629"/>
              <a:gd name="connsiteY72" fmla="*/ 2922 h 10000"/>
              <a:gd name="connsiteX73" fmla="*/ 1203 w 7629"/>
              <a:gd name="connsiteY73" fmla="*/ 2853 h 10000"/>
              <a:gd name="connsiteX74" fmla="*/ 1005 w 7629"/>
              <a:gd name="connsiteY74" fmla="*/ 2867 h 10000"/>
              <a:gd name="connsiteX75" fmla="*/ 885 w 7629"/>
              <a:gd name="connsiteY75" fmla="*/ 2826 h 10000"/>
              <a:gd name="connsiteX76" fmla="*/ 656 w 7629"/>
              <a:gd name="connsiteY76" fmla="*/ 2826 h 10000"/>
              <a:gd name="connsiteX77" fmla="*/ 481 w 7629"/>
              <a:gd name="connsiteY77" fmla="*/ 2785 h 10000"/>
              <a:gd name="connsiteX78" fmla="*/ 306 w 7629"/>
              <a:gd name="connsiteY78" fmla="*/ 2812 h 10000"/>
              <a:gd name="connsiteX79" fmla="*/ 0 w 7629"/>
              <a:gd name="connsiteY79" fmla="*/ 2881 h 10000"/>
              <a:gd name="connsiteX80" fmla="*/ 240 w 7629"/>
              <a:gd name="connsiteY80" fmla="*/ 3032 h 10000"/>
              <a:gd name="connsiteX81" fmla="*/ 324 w 7629"/>
              <a:gd name="connsiteY81" fmla="*/ 3100 h 10000"/>
              <a:gd name="connsiteX82" fmla="*/ 579 w 7629"/>
              <a:gd name="connsiteY82" fmla="*/ 3128 h 10000"/>
              <a:gd name="connsiteX83" fmla="*/ 569 w 7629"/>
              <a:gd name="connsiteY83" fmla="*/ 3210 h 10000"/>
              <a:gd name="connsiteX84" fmla="*/ 951 w 7629"/>
              <a:gd name="connsiteY84" fmla="*/ 3210 h 10000"/>
              <a:gd name="connsiteX85" fmla="*/ 863 w 7629"/>
              <a:gd name="connsiteY85" fmla="*/ 3347 h 10000"/>
              <a:gd name="connsiteX86" fmla="*/ 1147 w 7629"/>
              <a:gd name="connsiteY86" fmla="*/ 3361 h 10000"/>
              <a:gd name="connsiteX87" fmla="*/ 1093 w 7629"/>
              <a:gd name="connsiteY87" fmla="*/ 3443 h 10000"/>
              <a:gd name="connsiteX88" fmla="*/ 1203 w 7629"/>
              <a:gd name="connsiteY88" fmla="*/ 3443 h 10000"/>
              <a:gd name="connsiteX89" fmla="*/ 1311 w 7629"/>
              <a:gd name="connsiteY89" fmla="*/ 3498 h 10000"/>
              <a:gd name="connsiteX90" fmla="*/ 1530 w 7629"/>
              <a:gd name="connsiteY90" fmla="*/ 3484 h 10000"/>
              <a:gd name="connsiteX91" fmla="*/ 1421 w 7629"/>
              <a:gd name="connsiteY91" fmla="*/ 3621 h 10000"/>
              <a:gd name="connsiteX92" fmla="*/ 1574 w 7629"/>
              <a:gd name="connsiteY92" fmla="*/ 3704 h 10000"/>
              <a:gd name="connsiteX93" fmla="*/ 1706 w 7629"/>
              <a:gd name="connsiteY93" fmla="*/ 3759 h 10000"/>
              <a:gd name="connsiteX94" fmla="*/ 2054 w 7629"/>
              <a:gd name="connsiteY94" fmla="*/ 3759 h 10000"/>
              <a:gd name="connsiteX95" fmla="*/ 1935 w 7629"/>
              <a:gd name="connsiteY95" fmla="*/ 3896 h 10000"/>
              <a:gd name="connsiteX96" fmla="*/ 2098 w 7629"/>
              <a:gd name="connsiteY96" fmla="*/ 4005 h 10000"/>
              <a:gd name="connsiteX97" fmla="*/ 2207 w 7629"/>
              <a:gd name="connsiteY97" fmla="*/ 4060 h 10000"/>
              <a:gd name="connsiteX98" fmla="*/ 2394 w 7629"/>
              <a:gd name="connsiteY98" fmla="*/ 4074 h 10000"/>
              <a:gd name="connsiteX99" fmla="*/ 2536 w 7629"/>
              <a:gd name="connsiteY99" fmla="*/ 4060 h 10000"/>
              <a:gd name="connsiteX100" fmla="*/ 2437 w 7629"/>
              <a:gd name="connsiteY100" fmla="*/ 4184 h 10000"/>
              <a:gd name="connsiteX101" fmla="*/ 2700 w 7629"/>
              <a:gd name="connsiteY101" fmla="*/ 4252 h 10000"/>
              <a:gd name="connsiteX102" fmla="*/ 2776 w 7629"/>
              <a:gd name="connsiteY102" fmla="*/ 4294 h 10000"/>
              <a:gd name="connsiteX103" fmla="*/ 3016 w 7629"/>
              <a:gd name="connsiteY103" fmla="*/ 4307 h 10000"/>
              <a:gd name="connsiteX104" fmla="*/ 2722 w 7629"/>
              <a:gd name="connsiteY104" fmla="*/ 4486 h 10000"/>
              <a:gd name="connsiteX105" fmla="*/ 2284 w 7629"/>
              <a:gd name="connsiteY105" fmla="*/ 4966 h 10000"/>
              <a:gd name="connsiteX106" fmla="*/ 2383 w 7629"/>
              <a:gd name="connsiteY106" fmla="*/ 5062 h 10000"/>
              <a:gd name="connsiteX107" fmla="*/ 2117 w 7629"/>
              <a:gd name="connsiteY107" fmla="*/ 5167 h 10000"/>
              <a:gd name="connsiteX108" fmla="*/ 1770 w 7629"/>
              <a:gd name="connsiteY108" fmla="*/ 5542 h 10000"/>
              <a:gd name="connsiteX109" fmla="*/ 2000 w 7629"/>
              <a:gd name="connsiteY109" fmla="*/ 5706 h 10000"/>
              <a:gd name="connsiteX110" fmla="*/ 1618 w 7629"/>
              <a:gd name="connsiteY110" fmla="*/ 5898 h 10000"/>
              <a:gd name="connsiteX111" fmla="*/ 1366 w 7629"/>
              <a:gd name="connsiteY111" fmla="*/ 6241 h 10000"/>
              <a:gd name="connsiteX112" fmla="*/ 1553 w 7629"/>
              <a:gd name="connsiteY112" fmla="*/ 6324 h 10000"/>
              <a:gd name="connsiteX113" fmla="*/ 1126 w 7629"/>
              <a:gd name="connsiteY113" fmla="*/ 6612 h 10000"/>
              <a:gd name="connsiteX114" fmla="*/ 1203 w 7629"/>
              <a:gd name="connsiteY114" fmla="*/ 6653 h 10000"/>
              <a:gd name="connsiteX115" fmla="*/ 928 w 7629"/>
              <a:gd name="connsiteY115" fmla="*/ 6831 h 10000"/>
              <a:gd name="connsiteX116" fmla="*/ 710 w 7629"/>
              <a:gd name="connsiteY116" fmla="*/ 6996 h 10000"/>
              <a:gd name="connsiteX117" fmla="*/ 787 w 7629"/>
              <a:gd name="connsiteY117" fmla="*/ 7023 h 10000"/>
              <a:gd name="connsiteX118" fmla="*/ 459 w 7629"/>
              <a:gd name="connsiteY118" fmla="*/ 7298 h 10000"/>
              <a:gd name="connsiteX119" fmla="*/ 229 w 7629"/>
              <a:gd name="connsiteY119" fmla="*/ 7723 h 10000"/>
              <a:gd name="connsiteX120" fmla="*/ 612 w 7629"/>
              <a:gd name="connsiteY120" fmla="*/ 7586 h 10000"/>
              <a:gd name="connsiteX121" fmla="*/ 831 w 7629"/>
              <a:gd name="connsiteY121" fmla="*/ 7407 h 10000"/>
              <a:gd name="connsiteX122" fmla="*/ 841 w 7629"/>
              <a:gd name="connsiteY122" fmla="*/ 7503 h 10000"/>
              <a:gd name="connsiteX123" fmla="*/ 994 w 7629"/>
              <a:gd name="connsiteY123" fmla="*/ 7339 h 10000"/>
              <a:gd name="connsiteX124" fmla="*/ 1016 w 7629"/>
              <a:gd name="connsiteY124" fmla="*/ 7421 h 10000"/>
              <a:gd name="connsiteX125" fmla="*/ 1224 w 7629"/>
              <a:gd name="connsiteY125" fmla="*/ 7119 h 10000"/>
              <a:gd name="connsiteX126" fmla="*/ 1213 w 7629"/>
              <a:gd name="connsiteY126" fmla="*/ 7311 h 10000"/>
              <a:gd name="connsiteX127" fmla="*/ 1443 w 7629"/>
              <a:gd name="connsiteY127" fmla="*/ 7174 h 10000"/>
              <a:gd name="connsiteX128" fmla="*/ 1443 w 7629"/>
              <a:gd name="connsiteY128" fmla="*/ 7257 h 10000"/>
              <a:gd name="connsiteX129" fmla="*/ 1782 w 7629"/>
              <a:gd name="connsiteY129" fmla="*/ 6872 h 10000"/>
              <a:gd name="connsiteX130" fmla="*/ 1738 w 7629"/>
              <a:gd name="connsiteY130" fmla="*/ 7160 h 10000"/>
              <a:gd name="connsiteX131" fmla="*/ 2088 w 7629"/>
              <a:gd name="connsiteY131" fmla="*/ 7010 h 10000"/>
              <a:gd name="connsiteX132" fmla="*/ 2284 w 7629"/>
              <a:gd name="connsiteY132" fmla="*/ 6722 h 10000"/>
              <a:gd name="connsiteX133" fmla="*/ 2317 w 7629"/>
              <a:gd name="connsiteY133" fmla="*/ 7010 h 10000"/>
              <a:gd name="connsiteX134" fmla="*/ 2710 w 7629"/>
              <a:gd name="connsiteY134" fmla="*/ 6776 h 10000"/>
              <a:gd name="connsiteX135" fmla="*/ 2875 w 7629"/>
              <a:gd name="connsiteY135" fmla="*/ 6543 h 10000"/>
              <a:gd name="connsiteX136" fmla="*/ 2906 w 7629"/>
              <a:gd name="connsiteY136" fmla="*/ 6818 h 10000"/>
              <a:gd name="connsiteX137" fmla="*/ 3355 w 7629"/>
              <a:gd name="connsiteY137" fmla="*/ 6475 h 10000"/>
              <a:gd name="connsiteX138" fmla="*/ 3475 w 7629"/>
              <a:gd name="connsiteY138" fmla="*/ 6145 h 10000"/>
              <a:gd name="connsiteX139" fmla="*/ 3537 w 7629"/>
              <a:gd name="connsiteY139" fmla="*/ 6379 h 10000"/>
              <a:gd name="connsiteX140" fmla="*/ 3826 w 7629"/>
              <a:gd name="connsiteY140" fmla="*/ 6063 h 10000"/>
              <a:gd name="connsiteX141" fmla="*/ 4000 w 7629"/>
              <a:gd name="connsiteY141" fmla="*/ 5734 h 10000"/>
              <a:gd name="connsiteX142" fmla="*/ 4459 w 7629"/>
              <a:gd name="connsiteY142" fmla="*/ 4993 h 10000"/>
              <a:gd name="connsiteX143" fmla="*/ 3989 w 7629"/>
              <a:gd name="connsiteY143" fmla="*/ 5871 h 10000"/>
              <a:gd name="connsiteX144" fmla="*/ 4000 w 7629"/>
              <a:gd name="connsiteY144" fmla="*/ 6077 h 10000"/>
              <a:gd name="connsiteX145" fmla="*/ 3891 w 7629"/>
              <a:gd name="connsiteY145" fmla="*/ 6420 h 10000"/>
              <a:gd name="connsiteX146" fmla="*/ 3826 w 7629"/>
              <a:gd name="connsiteY146" fmla="*/ 6927 h 10000"/>
              <a:gd name="connsiteX147" fmla="*/ 3902 w 7629"/>
              <a:gd name="connsiteY147" fmla="*/ 6845 h 10000"/>
              <a:gd name="connsiteX148" fmla="*/ 3814 w 7629"/>
              <a:gd name="connsiteY148" fmla="*/ 7147 h 10000"/>
              <a:gd name="connsiteX149" fmla="*/ 3814 w 7629"/>
              <a:gd name="connsiteY149" fmla="*/ 7476 h 10000"/>
              <a:gd name="connsiteX150" fmla="*/ 3956 w 7629"/>
              <a:gd name="connsiteY150" fmla="*/ 7394 h 10000"/>
              <a:gd name="connsiteX151" fmla="*/ 3869 w 7629"/>
              <a:gd name="connsiteY151" fmla="*/ 7819 h 10000"/>
              <a:gd name="connsiteX152" fmla="*/ 3902 w 7629"/>
              <a:gd name="connsiteY152" fmla="*/ 8272 h 10000"/>
              <a:gd name="connsiteX153" fmla="*/ 4032 w 7629"/>
              <a:gd name="connsiteY153" fmla="*/ 8134 h 10000"/>
              <a:gd name="connsiteX154" fmla="*/ 3857 w 7629"/>
              <a:gd name="connsiteY154" fmla="*/ 8711 h 10000"/>
              <a:gd name="connsiteX155" fmla="*/ 3979 w 7629"/>
              <a:gd name="connsiteY155" fmla="*/ 8711 h 10000"/>
              <a:gd name="connsiteX156" fmla="*/ 3826 w 7629"/>
              <a:gd name="connsiteY156" fmla="*/ 8985 h 10000"/>
              <a:gd name="connsiteX157" fmla="*/ 3945 w 7629"/>
              <a:gd name="connsiteY157" fmla="*/ 8999 h 10000"/>
              <a:gd name="connsiteX158" fmla="*/ 3789 w 7629"/>
              <a:gd name="connsiteY158" fmla="*/ 9259 h 10000"/>
              <a:gd name="connsiteX159" fmla="*/ 3810 w 7629"/>
              <a:gd name="connsiteY159" fmla="*/ 9438 h 10000"/>
              <a:gd name="connsiteX160" fmla="*/ 3716 w 7629"/>
              <a:gd name="connsiteY160" fmla="*/ 9753 h 10000"/>
              <a:gd name="connsiteX161" fmla="*/ 3803 w 7629"/>
              <a:gd name="connsiteY161" fmla="*/ 10000 h 10000"/>
              <a:gd name="connsiteX162" fmla="*/ 4044 w 7629"/>
              <a:gd name="connsiteY162" fmla="*/ 9547 h 10000"/>
              <a:gd name="connsiteX163" fmla="*/ 4044 w 7629"/>
              <a:gd name="connsiteY163" fmla="*/ 9342 h 10000"/>
              <a:gd name="connsiteX164" fmla="*/ 4098 w 7629"/>
              <a:gd name="connsiteY164" fmla="*/ 9451 h 10000"/>
              <a:gd name="connsiteX165" fmla="*/ 4219 w 7629"/>
              <a:gd name="connsiteY165" fmla="*/ 8861 h 10000"/>
              <a:gd name="connsiteX166" fmla="*/ 4292 w 7629"/>
              <a:gd name="connsiteY166" fmla="*/ 8999 h 10000"/>
              <a:gd name="connsiteX167" fmla="*/ 4389 w 7629"/>
              <a:gd name="connsiteY167" fmla="*/ 8404 h 10000"/>
              <a:gd name="connsiteX168" fmla="*/ 4466 w 7629"/>
              <a:gd name="connsiteY168" fmla="*/ 8555 h 10000"/>
              <a:gd name="connsiteX169" fmla="*/ 4634 w 7629"/>
              <a:gd name="connsiteY169" fmla="*/ 8176 h 10000"/>
              <a:gd name="connsiteX170" fmla="*/ 4634 w 7629"/>
              <a:gd name="connsiteY170" fmla="*/ 7929 h 10000"/>
              <a:gd name="connsiteX171" fmla="*/ 4707 w 7629"/>
              <a:gd name="connsiteY171" fmla="*/ 8034 h 10000"/>
              <a:gd name="connsiteX172" fmla="*/ 4740 w 7629"/>
              <a:gd name="connsiteY172" fmla="*/ 8176 h 10000"/>
              <a:gd name="connsiteX173" fmla="*/ 4948 w 7629"/>
              <a:gd name="connsiteY173" fmla="*/ 7805 h 10000"/>
              <a:gd name="connsiteX174" fmla="*/ 4951 w 7629"/>
              <a:gd name="connsiteY174" fmla="*/ 7421 h 10000"/>
              <a:gd name="connsiteX175" fmla="*/ 5060 w 7629"/>
              <a:gd name="connsiteY175" fmla="*/ 7545 h 10000"/>
              <a:gd name="connsiteX176" fmla="*/ 5257 w 7629"/>
              <a:gd name="connsiteY176" fmla="*/ 7092 h 10000"/>
              <a:gd name="connsiteX177" fmla="*/ 5192 w 7629"/>
              <a:gd name="connsiteY177" fmla="*/ 6735 h 10000"/>
              <a:gd name="connsiteX178" fmla="*/ 5322 w 7629"/>
              <a:gd name="connsiteY178" fmla="*/ 6914 h 10000"/>
              <a:gd name="connsiteX179" fmla="*/ 5453 w 7629"/>
              <a:gd name="connsiteY179" fmla="*/ 6200 h 10000"/>
              <a:gd name="connsiteX180" fmla="*/ 5442 w 7629"/>
              <a:gd name="connsiteY180" fmla="*/ 5597 h 10000"/>
              <a:gd name="connsiteX181" fmla="*/ 5552 w 7629"/>
              <a:gd name="connsiteY181" fmla="*/ 6077 h 10000"/>
              <a:gd name="connsiteX182" fmla="*/ 5629 w 7629"/>
              <a:gd name="connsiteY182" fmla="*/ 5995 h 10000"/>
              <a:gd name="connsiteX183" fmla="*/ 5694 w 7629"/>
              <a:gd name="connsiteY183" fmla="*/ 6365 h 10000"/>
              <a:gd name="connsiteX184" fmla="*/ 5759 w 7629"/>
              <a:gd name="connsiteY184" fmla="*/ 6488 h 10000"/>
              <a:gd name="connsiteX185" fmla="*/ 5858 w 7629"/>
              <a:gd name="connsiteY185" fmla="*/ 6461 h 10000"/>
              <a:gd name="connsiteX186" fmla="*/ 5880 w 7629"/>
              <a:gd name="connsiteY186" fmla="*/ 6667 h 10000"/>
              <a:gd name="connsiteX187" fmla="*/ 6098 w 7629"/>
              <a:gd name="connsiteY187" fmla="*/ 6941 h 10000"/>
              <a:gd name="connsiteX188" fmla="*/ 6175 w 7629"/>
              <a:gd name="connsiteY188" fmla="*/ 6790 h 10000"/>
              <a:gd name="connsiteX189" fmla="*/ 6295 w 7629"/>
              <a:gd name="connsiteY189" fmla="*/ 7188 h 10000"/>
              <a:gd name="connsiteX190" fmla="*/ 6481 w 7629"/>
              <a:gd name="connsiteY190" fmla="*/ 7394 h 10000"/>
              <a:gd name="connsiteX191" fmla="*/ 6645 w 7629"/>
              <a:gd name="connsiteY191" fmla="*/ 7997 h 10000"/>
              <a:gd name="connsiteX192" fmla="*/ 6776 w 7629"/>
              <a:gd name="connsiteY192" fmla="*/ 8244 h 10000"/>
              <a:gd name="connsiteX193" fmla="*/ 6754 w 7629"/>
              <a:gd name="connsiteY193" fmla="*/ 7668 h 10000"/>
              <a:gd name="connsiteX194" fmla="*/ 6645 w 7629"/>
              <a:gd name="connsiteY194" fmla="*/ 7270 h 10000"/>
              <a:gd name="connsiteX195" fmla="*/ 6710 w 7629"/>
              <a:gd name="connsiteY195" fmla="*/ 7243 h 10000"/>
              <a:gd name="connsiteX196" fmla="*/ 6613 w 7629"/>
              <a:gd name="connsiteY196" fmla="*/ 6900 h 10000"/>
              <a:gd name="connsiteX197" fmla="*/ 6536 w 7629"/>
              <a:gd name="connsiteY197" fmla="*/ 6790 h 10000"/>
              <a:gd name="connsiteX198" fmla="*/ 6656 w 7629"/>
              <a:gd name="connsiteY198" fmla="*/ 6790 h 10000"/>
              <a:gd name="connsiteX199" fmla="*/ 6645 w 7629"/>
              <a:gd name="connsiteY199" fmla="*/ 6488 h 10000"/>
              <a:gd name="connsiteX200" fmla="*/ 6547 w 7629"/>
              <a:gd name="connsiteY200" fmla="*/ 6296 h 10000"/>
              <a:gd name="connsiteX201" fmla="*/ 6634 w 7629"/>
              <a:gd name="connsiteY201" fmla="*/ 6351 h 10000"/>
              <a:gd name="connsiteX202" fmla="*/ 6645 w 7629"/>
              <a:gd name="connsiteY202" fmla="*/ 5885 h 10000"/>
              <a:gd name="connsiteX203" fmla="*/ 6513 w 7629"/>
              <a:gd name="connsiteY203" fmla="*/ 5665 h 10000"/>
              <a:gd name="connsiteX204" fmla="*/ 6634 w 7629"/>
              <a:gd name="connsiteY204" fmla="*/ 5679 h 10000"/>
              <a:gd name="connsiteX205" fmla="*/ 6623 w 7629"/>
              <a:gd name="connsiteY205" fmla="*/ 5446 h 10000"/>
              <a:gd name="connsiteX206" fmla="*/ 6481 w 7629"/>
              <a:gd name="connsiteY206" fmla="*/ 5199 h 10000"/>
              <a:gd name="connsiteX207" fmla="*/ 6481 w 7629"/>
              <a:gd name="connsiteY207" fmla="*/ 5117 h 10000"/>
              <a:gd name="connsiteX208" fmla="*/ 6054 w 7629"/>
              <a:gd name="connsiteY208" fmla="*/ 4444 h 10000"/>
              <a:gd name="connsiteX209" fmla="*/ 6350 w 7629"/>
              <a:gd name="connsiteY209" fmla="*/ 4774 h 10000"/>
              <a:gd name="connsiteX210" fmla="*/ 6700 w 7629"/>
              <a:gd name="connsiteY210" fmla="*/ 5007 h 10000"/>
              <a:gd name="connsiteX211" fmla="*/ 6710 w 7629"/>
              <a:gd name="connsiteY211" fmla="*/ 4911 h 10000"/>
              <a:gd name="connsiteX212" fmla="*/ 6929 w 7629"/>
              <a:gd name="connsiteY212" fmla="*/ 5075 h 10000"/>
              <a:gd name="connsiteX213" fmla="*/ 7093 w 7629"/>
              <a:gd name="connsiteY213" fmla="*/ 5089 h 10000"/>
              <a:gd name="connsiteX214" fmla="*/ 7354 w 7629"/>
              <a:gd name="connsiteY214" fmla="*/ 5226 h 10000"/>
              <a:gd name="connsiteX215" fmla="*/ 7629 w 7629"/>
              <a:gd name="connsiteY215" fmla="*/ 5405 h 10000"/>
              <a:gd name="connsiteX216" fmla="*/ 7464 w 7629"/>
              <a:gd name="connsiteY216" fmla="*/ 5117 h 10000"/>
              <a:gd name="connsiteX217" fmla="*/ 7290 w 7629"/>
              <a:gd name="connsiteY217" fmla="*/ 4966 h 10000"/>
              <a:gd name="connsiteX218" fmla="*/ 7235 w 7629"/>
              <a:gd name="connsiteY218" fmla="*/ 4815 h 10000"/>
              <a:gd name="connsiteX219" fmla="*/ 7104 w 7629"/>
              <a:gd name="connsiteY219" fmla="*/ 4664 h 10000"/>
              <a:gd name="connsiteX220" fmla="*/ 7104 w 7629"/>
              <a:gd name="connsiteY220" fmla="*/ 4499 h 10000"/>
              <a:gd name="connsiteX221" fmla="*/ 6961 w 7629"/>
              <a:gd name="connsiteY221" fmla="*/ 4376 h 10000"/>
              <a:gd name="connsiteX222" fmla="*/ 6941 w 7629"/>
              <a:gd name="connsiteY222" fmla="*/ 4266 h 10000"/>
              <a:gd name="connsiteX223" fmla="*/ 6743 w 7629"/>
              <a:gd name="connsiteY223" fmla="*/ 4129 h 10000"/>
              <a:gd name="connsiteX224" fmla="*/ 6645 w 7629"/>
              <a:gd name="connsiteY224" fmla="*/ 3923 h 10000"/>
              <a:gd name="connsiteX225" fmla="*/ 6317 w 7629"/>
              <a:gd name="connsiteY225" fmla="*/ 3772 h 10000"/>
              <a:gd name="connsiteX226" fmla="*/ 6120 w 7629"/>
              <a:gd name="connsiteY226" fmla="*/ 3727 h 10000"/>
              <a:gd name="connsiteX227" fmla="*/ 5978 w 7629"/>
              <a:gd name="connsiteY227" fmla="*/ 3649 h 10000"/>
              <a:gd name="connsiteX228" fmla="*/ 5792 w 7629"/>
              <a:gd name="connsiteY228" fmla="*/ 3525 h 10000"/>
              <a:gd name="connsiteX229" fmla="*/ 5672 w 7629"/>
              <a:gd name="connsiteY229" fmla="*/ 3388 h 10000"/>
              <a:gd name="connsiteX230" fmla="*/ 6186 w 7629"/>
              <a:gd name="connsiteY230" fmla="*/ 2867 h 10000"/>
              <a:gd name="connsiteX0" fmla="*/ 8992 w 10000"/>
              <a:gd name="connsiteY0" fmla="*/ 2424 h 10000"/>
              <a:gd name="connsiteX1" fmla="*/ 8080 w 10000"/>
              <a:gd name="connsiteY1" fmla="*/ 2730 h 10000"/>
              <a:gd name="connsiteX2" fmla="*/ 7363 w 10000"/>
              <a:gd name="connsiteY2" fmla="*/ 3224 h 10000"/>
              <a:gd name="connsiteX3" fmla="*/ 7277 w 10000"/>
              <a:gd name="connsiteY3" fmla="*/ 2785 h 10000"/>
              <a:gd name="connsiteX4" fmla="*/ 7435 w 10000"/>
              <a:gd name="connsiteY4" fmla="*/ 1975 h 10000"/>
              <a:gd name="connsiteX5" fmla="*/ 7348 w 10000"/>
              <a:gd name="connsiteY5" fmla="*/ 1962 h 10000"/>
              <a:gd name="connsiteX6" fmla="*/ 7378 w 10000"/>
              <a:gd name="connsiteY6" fmla="*/ 1811 h 10000"/>
              <a:gd name="connsiteX7" fmla="*/ 7334 w 10000"/>
              <a:gd name="connsiteY7" fmla="*/ 1701 h 10000"/>
              <a:gd name="connsiteX8" fmla="*/ 7207 w 10000"/>
              <a:gd name="connsiteY8" fmla="*/ 1811 h 10000"/>
              <a:gd name="connsiteX9" fmla="*/ 7277 w 10000"/>
              <a:gd name="connsiteY9" fmla="*/ 1495 h 10000"/>
              <a:gd name="connsiteX10" fmla="*/ 7106 w 10000"/>
              <a:gd name="connsiteY10" fmla="*/ 1180 h 10000"/>
              <a:gd name="connsiteX11" fmla="*/ 6990 w 10000"/>
              <a:gd name="connsiteY11" fmla="*/ 1056 h 10000"/>
              <a:gd name="connsiteX12" fmla="*/ 6920 w 10000"/>
              <a:gd name="connsiteY12" fmla="*/ 837 h 10000"/>
              <a:gd name="connsiteX13" fmla="*/ 6775 w 10000"/>
              <a:gd name="connsiteY13" fmla="*/ 398 h 10000"/>
              <a:gd name="connsiteX14" fmla="*/ 6690 w 10000"/>
              <a:gd name="connsiteY14" fmla="*/ 645 h 10000"/>
              <a:gd name="connsiteX15" fmla="*/ 6706 w 10000"/>
              <a:gd name="connsiteY15" fmla="*/ 850 h 10000"/>
              <a:gd name="connsiteX16" fmla="*/ 6619 w 10000"/>
              <a:gd name="connsiteY16" fmla="*/ 1001 h 10000"/>
              <a:gd name="connsiteX17" fmla="*/ 6591 w 10000"/>
              <a:gd name="connsiteY17" fmla="*/ 1180 h 10000"/>
              <a:gd name="connsiteX18" fmla="*/ 6519 w 10000"/>
              <a:gd name="connsiteY18" fmla="*/ 1344 h 10000"/>
              <a:gd name="connsiteX19" fmla="*/ 6490 w 10000"/>
              <a:gd name="connsiteY19" fmla="*/ 1550 h 10000"/>
              <a:gd name="connsiteX20" fmla="*/ 6403 w 10000"/>
              <a:gd name="connsiteY20" fmla="*/ 1756 h 10000"/>
              <a:gd name="connsiteX21" fmla="*/ 6546 w 10000"/>
              <a:gd name="connsiteY21" fmla="*/ 2195 h 10000"/>
              <a:gd name="connsiteX22" fmla="*/ 6619 w 10000"/>
              <a:gd name="connsiteY22" fmla="*/ 2428 h 10000"/>
              <a:gd name="connsiteX23" fmla="*/ 6390 w 10000"/>
              <a:gd name="connsiteY23" fmla="*/ 1948 h 10000"/>
              <a:gd name="connsiteX24" fmla="*/ 6203 w 10000"/>
              <a:gd name="connsiteY24" fmla="*/ 1536 h 10000"/>
              <a:gd name="connsiteX25" fmla="*/ 6103 w 10000"/>
              <a:gd name="connsiteY25" fmla="*/ 1468 h 10000"/>
              <a:gd name="connsiteX26" fmla="*/ 5859 w 10000"/>
              <a:gd name="connsiteY26" fmla="*/ 1289 h 10000"/>
              <a:gd name="connsiteX27" fmla="*/ 5830 w 10000"/>
              <a:gd name="connsiteY27" fmla="*/ 1399 h 10000"/>
              <a:gd name="connsiteX28" fmla="*/ 5587 w 10000"/>
              <a:gd name="connsiteY28" fmla="*/ 1180 h 10000"/>
              <a:gd name="connsiteX29" fmla="*/ 5400 w 10000"/>
              <a:gd name="connsiteY29" fmla="*/ 1001 h 10000"/>
              <a:gd name="connsiteX30" fmla="*/ 5256 w 10000"/>
              <a:gd name="connsiteY30" fmla="*/ 974 h 10000"/>
              <a:gd name="connsiteX31" fmla="*/ 4942 w 10000"/>
              <a:gd name="connsiteY31" fmla="*/ 892 h 10000"/>
              <a:gd name="connsiteX32" fmla="*/ 5015 w 10000"/>
              <a:gd name="connsiteY32" fmla="*/ 1043 h 10000"/>
              <a:gd name="connsiteX33" fmla="*/ 4815 w 10000"/>
              <a:gd name="connsiteY33" fmla="*/ 809 h 10000"/>
              <a:gd name="connsiteX34" fmla="*/ 4597 w 10000"/>
              <a:gd name="connsiteY34" fmla="*/ 741 h 10000"/>
              <a:gd name="connsiteX35" fmla="*/ 4584 w 10000"/>
              <a:gd name="connsiteY35" fmla="*/ 837 h 10000"/>
              <a:gd name="connsiteX36" fmla="*/ 4341 w 10000"/>
              <a:gd name="connsiteY36" fmla="*/ 508 h 10000"/>
              <a:gd name="connsiteX37" fmla="*/ 4284 w 10000"/>
              <a:gd name="connsiteY37" fmla="*/ 576 h 10000"/>
              <a:gd name="connsiteX38" fmla="*/ 4054 w 10000"/>
              <a:gd name="connsiteY38" fmla="*/ 274 h 10000"/>
              <a:gd name="connsiteX39" fmla="*/ 4027 w 10000"/>
              <a:gd name="connsiteY39" fmla="*/ 357 h 10000"/>
              <a:gd name="connsiteX40" fmla="*/ 3753 w 10000"/>
              <a:gd name="connsiteY40" fmla="*/ 146 h 10000"/>
              <a:gd name="connsiteX41" fmla="*/ 3294 w 10000"/>
              <a:gd name="connsiteY41" fmla="*/ 0 h 10000"/>
              <a:gd name="connsiteX42" fmla="*/ 3695 w 10000"/>
              <a:gd name="connsiteY42" fmla="*/ 370 h 10000"/>
              <a:gd name="connsiteX43" fmla="*/ 4011 w 10000"/>
              <a:gd name="connsiteY43" fmla="*/ 700 h 10000"/>
              <a:gd name="connsiteX44" fmla="*/ 3997 w 10000"/>
              <a:gd name="connsiteY44" fmla="*/ 809 h 10000"/>
              <a:gd name="connsiteX45" fmla="*/ 4327 w 10000"/>
              <a:gd name="connsiteY45" fmla="*/ 1139 h 10000"/>
              <a:gd name="connsiteX46" fmla="*/ 4255 w 10000"/>
              <a:gd name="connsiteY46" fmla="*/ 1221 h 10000"/>
              <a:gd name="connsiteX47" fmla="*/ 4470 w 10000"/>
              <a:gd name="connsiteY47" fmla="*/ 1660 h 10000"/>
              <a:gd name="connsiteX48" fmla="*/ 4569 w 10000"/>
              <a:gd name="connsiteY48" fmla="*/ 1715 h 10000"/>
              <a:gd name="connsiteX49" fmla="*/ 4428 w 10000"/>
              <a:gd name="connsiteY49" fmla="*/ 1742 h 10000"/>
              <a:gd name="connsiteX50" fmla="*/ 4641 w 10000"/>
              <a:gd name="connsiteY50" fmla="*/ 2112 h 10000"/>
              <a:gd name="connsiteX51" fmla="*/ 4728 w 10000"/>
              <a:gd name="connsiteY51" fmla="*/ 2318 h 10000"/>
              <a:gd name="connsiteX52" fmla="*/ 4942 w 10000"/>
              <a:gd name="connsiteY52" fmla="*/ 2497 h 10000"/>
              <a:gd name="connsiteX53" fmla="*/ 5142 w 10000"/>
              <a:gd name="connsiteY53" fmla="*/ 2689 h 10000"/>
              <a:gd name="connsiteX54" fmla="*/ 5315 w 10000"/>
              <a:gd name="connsiteY54" fmla="*/ 2716 h 10000"/>
              <a:gd name="connsiteX55" fmla="*/ 4842 w 10000"/>
              <a:gd name="connsiteY55" fmla="*/ 2538 h 10000"/>
              <a:gd name="connsiteX56" fmla="*/ 4542 w 10000"/>
              <a:gd name="connsiteY56" fmla="*/ 2483 h 10000"/>
              <a:gd name="connsiteX57" fmla="*/ 4314 w 10000"/>
              <a:gd name="connsiteY57" fmla="*/ 2414 h 10000"/>
              <a:gd name="connsiteX58" fmla="*/ 4096 w 10000"/>
              <a:gd name="connsiteY58" fmla="*/ 2414 h 10000"/>
              <a:gd name="connsiteX59" fmla="*/ 3782 w 10000"/>
              <a:gd name="connsiteY59" fmla="*/ 2401 h 10000"/>
              <a:gd name="connsiteX60" fmla="*/ 3626 w 10000"/>
              <a:gd name="connsiteY60" fmla="*/ 2401 h 10000"/>
              <a:gd name="connsiteX61" fmla="*/ 3682 w 10000"/>
              <a:gd name="connsiteY61" fmla="*/ 2565 h 10000"/>
              <a:gd name="connsiteX62" fmla="*/ 3381 w 10000"/>
              <a:gd name="connsiteY62" fmla="*/ 2442 h 10000"/>
              <a:gd name="connsiteX63" fmla="*/ 3108 w 10000"/>
              <a:gd name="connsiteY63" fmla="*/ 2469 h 10000"/>
              <a:gd name="connsiteX64" fmla="*/ 2650 w 10000"/>
              <a:gd name="connsiteY64" fmla="*/ 2593 h 10000"/>
              <a:gd name="connsiteX65" fmla="*/ 2750 w 10000"/>
              <a:gd name="connsiteY65" fmla="*/ 2743 h 10000"/>
              <a:gd name="connsiteX66" fmla="*/ 2578 w 10000"/>
              <a:gd name="connsiteY66" fmla="*/ 2716 h 10000"/>
              <a:gd name="connsiteX67" fmla="*/ 2378 w 10000"/>
              <a:gd name="connsiteY67" fmla="*/ 2730 h 10000"/>
              <a:gd name="connsiteX68" fmla="*/ 2179 w 10000"/>
              <a:gd name="connsiteY68" fmla="*/ 2689 h 10000"/>
              <a:gd name="connsiteX69" fmla="*/ 2192 w 10000"/>
              <a:gd name="connsiteY69" fmla="*/ 2853 h 10000"/>
              <a:gd name="connsiteX70" fmla="*/ 1962 w 10000"/>
              <a:gd name="connsiteY70" fmla="*/ 2785 h 10000"/>
              <a:gd name="connsiteX71" fmla="*/ 1762 w 10000"/>
              <a:gd name="connsiteY71" fmla="*/ 2826 h 10000"/>
              <a:gd name="connsiteX72" fmla="*/ 1835 w 10000"/>
              <a:gd name="connsiteY72" fmla="*/ 2922 h 10000"/>
              <a:gd name="connsiteX73" fmla="*/ 1577 w 10000"/>
              <a:gd name="connsiteY73" fmla="*/ 2853 h 10000"/>
              <a:gd name="connsiteX74" fmla="*/ 1317 w 10000"/>
              <a:gd name="connsiteY74" fmla="*/ 2867 h 10000"/>
              <a:gd name="connsiteX75" fmla="*/ 1160 w 10000"/>
              <a:gd name="connsiteY75" fmla="*/ 2826 h 10000"/>
              <a:gd name="connsiteX76" fmla="*/ 860 w 10000"/>
              <a:gd name="connsiteY76" fmla="*/ 2826 h 10000"/>
              <a:gd name="connsiteX77" fmla="*/ 630 w 10000"/>
              <a:gd name="connsiteY77" fmla="*/ 2785 h 10000"/>
              <a:gd name="connsiteX78" fmla="*/ 401 w 10000"/>
              <a:gd name="connsiteY78" fmla="*/ 2812 h 10000"/>
              <a:gd name="connsiteX79" fmla="*/ 0 w 10000"/>
              <a:gd name="connsiteY79" fmla="*/ 2881 h 10000"/>
              <a:gd name="connsiteX80" fmla="*/ 315 w 10000"/>
              <a:gd name="connsiteY80" fmla="*/ 3032 h 10000"/>
              <a:gd name="connsiteX81" fmla="*/ 425 w 10000"/>
              <a:gd name="connsiteY81" fmla="*/ 3100 h 10000"/>
              <a:gd name="connsiteX82" fmla="*/ 759 w 10000"/>
              <a:gd name="connsiteY82" fmla="*/ 3128 h 10000"/>
              <a:gd name="connsiteX83" fmla="*/ 746 w 10000"/>
              <a:gd name="connsiteY83" fmla="*/ 3210 h 10000"/>
              <a:gd name="connsiteX84" fmla="*/ 1247 w 10000"/>
              <a:gd name="connsiteY84" fmla="*/ 3210 h 10000"/>
              <a:gd name="connsiteX85" fmla="*/ 1131 w 10000"/>
              <a:gd name="connsiteY85" fmla="*/ 3347 h 10000"/>
              <a:gd name="connsiteX86" fmla="*/ 1503 w 10000"/>
              <a:gd name="connsiteY86" fmla="*/ 3361 h 10000"/>
              <a:gd name="connsiteX87" fmla="*/ 1433 w 10000"/>
              <a:gd name="connsiteY87" fmla="*/ 3443 h 10000"/>
              <a:gd name="connsiteX88" fmla="*/ 1577 w 10000"/>
              <a:gd name="connsiteY88" fmla="*/ 3443 h 10000"/>
              <a:gd name="connsiteX89" fmla="*/ 1718 w 10000"/>
              <a:gd name="connsiteY89" fmla="*/ 3498 h 10000"/>
              <a:gd name="connsiteX90" fmla="*/ 2006 w 10000"/>
              <a:gd name="connsiteY90" fmla="*/ 3484 h 10000"/>
              <a:gd name="connsiteX91" fmla="*/ 1863 w 10000"/>
              <a:gd name="connsiteY91" fmla="*/ 3621 h 10000"/>
              <a:gd name="connsiteX92" fmla="*/ 2063 w 10000"/>
              <a:gd name="connsiteY92" fmla="*/ 3704 h 10000"/>
              <a:gd name="connsiteX93" fmla="*/ 2236 w 10000"/>
              <a:gd name="connsiteY93" fmla="*/ 3759 h 10000"/>
              <a:gd name="connsiteX94" fmla="*/ 2692 w 10000"/>
              <a:gd name="connsiteY94" fmla="*/ 3759 h 10000"/>
              <a:gd name="connsiteX95" fmla="*/ 2536 w 10000"/>
              <a:gd name="connsiteY95" fmla="*/ 3896 h 10000"/>
              <a:gd name="connsiteX96" fmla="*/ 2750 w 10000"/>
              <a:gd name="connsiteY96" fmla="*/ 4005 h 10000"/>
              <a:gd name="connsiteX97" fmla="*/ 2893 w 10000"/>
              <a:gd name="connsiteY97" fmla="*/ 4060 h 10000"/>
              <a:gd name="connsiteX98" fmla="*/ 3138 w 10000"/>
              <a:gd name="connsiteY98" fmla="*/ 4074 h 10000"/>
              <a:gd name="connsiteX99" fmla="*/ 3324 w 10000"/>
              <a:gd name="connsiteY99" fmla="*/ 4060 h 10000"/>
              <a:gd name="connsiteX100" fmla="*/ 3194 w 10000"/>
              <a:gd name="connsiteY100" fmla="*/ 4184 h 10000"/>
              <a:gd name="connsiteX101" fmla="*/ 3539 w 10000"/>
              <a:gd name="connsiteY101" fmla="*/ 4252 h 10000"/>
              <a:gd name="connsiteX102" fmla="*/ 3639 w 10000"/>
              <a:gd name="connsiteY102" fmla="*/ 4294 h 10000"/>
              <a:gd name="connsiteX103" fmla="*/ 3953 w 10000"/>
              <a:gd name="connsiteY103" fmla="*/ 4307 h 10000"/>
              <a:gd name="connsiteX104" fmla="*/ 3568 w 10000"/>
              <a:gd name="connsiteY104" fmla="*/ 4486 h 10000"/>
              <a:gd name="connsiteX105" fmla="*/ 2994 w 10000"/>
              <a:gd name="connsiteY105" fmla="*/ 4966 h 10000"/>
              <a:gd name="connsiteX106" fmla="*/ 3124 w 10000"/>
              <a:gd name="connsiteY106" fmla="*/ 5062 h 10000"/>
              <a:gd name="connsiteX107" fmla="*/ 2775 w 10000"/>
              <a:gd name="connsiteY107" fmla="*/ 5167 h 10000"/>
              <a:gd name="connsiteX108" fmla="*/ 2320 w 10000"/>
              <a:gd name="connsiteY108" fmla="*/ 5542 h 10000"/>
              <a:gd name="connsiteX109" fmla="*/ 2622 w 10000"/>
              <a:gd name="connsiteY109" fmla="*/ 5706 h 10000"/>
              <a:gd name="connsiteX110" fmla="*/ 2121 w 10000"/>
              <a:gd name="connsiteY110" fmla="*/ 5898 h 10000"/>
              <a:gd name="connsiteX111" fmla="*/ 1791 w 10000"/>
              <a:gd name="connsiteY111" fmla="*/ 6241 h 10000"/>
              <a:gd name="connsiteX112" fmla="*/ 2036 w 10000"/>
              <a:gd name="connsiteY112" fmla="*/ 6324 h 10000"/>
              <a:gd name="connsiteX113" fmla="*/ 1476 w 10000"/>
              <a:gd name="connsiteY113" fmla="*/ 6612 h 10000"/>
              <a:gd name="connsiteX114" fmla="*/ 1577 w 10000"/>
              <a:gd name="connsiteY114" fmla="*/ 6653 h 10000"/>
              <a:gd name="connsiteX115" fmla="*/ 1216 w 10000"/>
              <a:gd name="connsiteY115" fmla="*/ 6831 h 10000"/>
              <a:gd name="connsiteX116" fmla="*/ 931 w 10000"/>
              <a:gd name="connsiteY116" fmla="*/ 6996 h 10000"/>
              <a:gd name="connsiteX117" fmla="*/ 1032 w 10000"/>
              <a:gd name="connsiteY117" fmla="*/ 7023 h 10000"/>
              <a:gd name="connsiteX118" fmla="*/ 602 w 10000"/>
              <a:gd name="connsiteY118" fmla="*/ 7298 h 10000"/>
              <a:gd name="connsiteX119" fmla="*/ 300 w 10000"/>
              <a:gd name="connsiteY119" fmla="*/ 7723 h 10000"/>
              <a:gd name="connsiteX120" fmla="*/ 802 w 10000"/>
              <a:gd name="connsiteY120" fmla="*/ 7586 h 10000"/>
              <a:gd name="connsiteX121" fmla="*/ 1089 w 10000"/>
              <a:gd name="connsiteY121" fmla="*/ 7407 h 10000"/>
              <a:gd name="connsiteX122" fmla="*/ 1102 w 10000"/>
              <a:gd name="connsiteY122" fmla="*/ 7503 h 10000"/>
              <a:gd name="connsiteX123" fmla="*/ 1303 w 10000"/>
              <a:gd name="connsiteY123" fmla="*/ 7339 h 10000"/>
              <a:gd name="connsiteX124" fmla="*/ 1332 w 10000"/>
              <a:gd name="connsiteY124" fmla="*/ 7421 h 10000"/>
              <a:gd name="connsiteX125" fmla="*/ 1604 w 10000"/>
              <a:gd name="connsiteY125" fmla="*/ 7119 h 10000"/>
              <a:gd name="connsiteX126" fmla="*/ 1590 w 10000"/>
              <a:gd name="connsiteY126" fmla="*/ 7311 h 10000"/>
              <a:gd name="connsiteX127" fmla="*/ 1891 w 10000"/>
              <a:gd name="connsiteY127" fmla="*/ 7174 h 10000"/>
              <a:gd name="connsiteX128" fmla="*/ 1891 w 10000"/>
              <a:gd name="connsiteY128" fmla="*/ 7257 h 10000"/>
              <a:gd name="connsiteX129" fmla="*/ 2336 w 10000"/>
              <a:gd name="connsiteY129" fmla="*/ 6872 h 10000"/>
              <a:gd name="connsiteX130" fmla="*/ 2278 w 10000"/>
              <a:gd name="connsiteY130" fmla="*/ 7160 h 10000"/>
              <a:gd name="connsiteX131" fmla="*/ 2737 w 10000"/>
              <a:gd name="connsiteY131" fmla="*/ 7010 h 10000"/>
              <a:gd name="connsiteX132" fmla="*/ 2994 w 10000"/>
              <a:gd name="connsiteY132" fmla="*/ 6722 h 10000"/>
              <a:gd name="connsiteX133" fmla="*/ 3037 w 10000"/>
              <a:gd name="connsiteY133" fmla="*/ 7010 h 10000"/>
              <a:gd name="connsiteX134" fmla="*/ 3552 w 10000"/>
              <a:gd name="connsiteY134" fmla="*/ 6776 h 10000"/>
              <a:gd name="connsiteX135" fmla="*/ 3769 w 10000"/>
              <a:gd name="connsiteY135" fmla="*/ 6543 h 10000"/>
              <a:gd name="connsiteX136" fmla="*/ 3809 w 10000"/>
              <a:gd name="connsiteY136" fmla="*/ 6818 h 10000"/>
              <a:gd name="connsiteX137" fmla="*/ 4398 w 10000"/>
              <a:gd name="connsiteY137" fmla="*/ 6475 h 10000"/>
              <a:gd name="connsiteX138" fmla="*/ 4555 w 10000"/>
              <a:gd name="connsiteY138" fmla="*/ 6145 h 10000"/>
              <a:gd name="connsiteX139" fmla="*/ 4636 w 10000"/>
              <a:gd name="connsiteY139" fmla="*/ 6379 h 10000"/>
              <a:gd name="connsiteX140" fmla="*/ 5015 w 10000"/>
              <a:gd name="connsiteY140" fmla="*/ 6063 h 10000"/>
              <a:gd name="connsiteX141" fmla="*/ 5243 w 10000"/>
              <a:gd name="connsiteY141" fmla="*/ 5734 h 10000"/>
              <a:gd name="connsiteX142" fmla="*/ 5845 w 10000"/>
              <a:gd name="connsiteY142" fmla="*/ 4993 h 10000"/>
              <a:gd name="connsiteX143" fmla="*/ 5229 w 10000"/>
              <a:gd name="connsiteY143" fmla="*/ 5871 h 10000"/>
              <a:gd name="connsiteX144" fmla="*/ 5243 w 10000"/>
              <a:gd name="connsiteY144" fmla="*/ 6077 h 10000"/>
              <a:gd name="connsiteX145" fmla="*/ 5100 w 10000"/>
              <a:gd name="connsiteY145" fmla="*/ 6420 h 10000"/>
              <a:gd name="connsiteX146" fmla="*/ 5015 w 10000"/>
              <a:gd name="connsiteY146" fmla="*/ 6927 h 10000"/>
              <a:gd name="connsiteX147" fmla="*/ 5115 w 10000"/>
              <a:gd name="connsiteY147" fmla="*/ 6845 h 10000"/>
              <a:gd name="connsiteX148" fmla="*/ 4999 w 10000"/>
              <a:gd name="connsiteY148" fmla="*/ 7147 h 10000"/>
              <a:gd name="connsiteX149" fmla="*/ 4999 w 10000"/>
              <a:gd name="connsiteY149" fmla="*/ 7476 h 10000"/>
              <a:gd name="connsiteX150" fmla="*/ 5185 w 10000"/>
              <a:gd name="connsiteY150" fmla="*/ 7394 h 10000"/>
              <a:gd name="connsiteX151" fmla="*/ 5071 w 10000"/>
              <a:gd name="connsiteY151" fmla="*/ 7819 h 10000"/>
              <a:gd name="connsiteX152" fmla="*/ 5115 w 10000"/>
              <a:gd name="connsiteY152" fmla="*/ 8272 h 10000"/>
              <a:gd name="connsiteX153" fmla="*/ 5285 w 10000"/>
              <a:gd name="connsiteY153" fmla="*/ 8134 h 10000"/>
              <a:gd name="connsiteX154" fmla="*/ 5056 w 10000"/>
              <a:gd name="connsiteY154" fmla="*/ 8711 h 10000"/>
              <a:gd name="connsiteX155" fmla="*/ 5216 w 10000"/>
              <a:gd name="connsiteY155" fmla="*/ 8711 h 10000"/>
              <a:gd name="connsiteX156" fmla="*/ 5015 w 10000"/>
              <a:gd name="connsiteY156" fmla="*/ 8985 h 10000"/>
              <a:gd name="connsiteX157" fmla="*/ 5171 w 10000"/>
              <a:gd name="connsiteY157" fmla="*/ 8999 h 10000"/>
              <a:gd name="connsiteX158" fmla="*/ 4967 w 10000"/>
              <a:gd name="connsiteY158" fmla="*/ 9259 h 10000"/>
              <a:gd name="connsiteX159" fmla="*/ 4994 w 10000"/>
              <a:gd name="connsiteY159" fmla="*/ 9438 h 10000"/>
              <a:gd name="connsiteX160" fmla="*/ 4871 w 10000"/>
              <a:gd name="connsiteY160" fmla="*/ 9753 h 10000"/>
              <a:gd name="connsiteX161" fmla="*/ 4985 w 10000"/>
              <a:gd name="connsiteY161" fmla="*/ 10000 h 10000"/>
              <a:gd name="connsiteX162" fmla="*/ 5301 w 10000"/>
              <a:gd name="connsiteY162" fmla="*/ 9547 h 10000"/>
              <a:gd name="connsiteX163" fmla="*/ 5301 w 10000"/>
              <a:gd name="connsiteY163" fmla="*/ 9342 h 10000"/>
              <a:gd name="connsiteX164" fmla="*/ 5372 w 10000"/>
              <a:gd name="connsiteY164" fmla="*/ 9451 h 10000"/>
              <a:gd name="connsiteX165" fmla="*/ 5530 w 10000"/>
              <a:gd name="connsiteY165" fmla="*/ 8861 h 10000"/>
              <a:gd name="connsiteX166" fmla="*/ 5626 w 10000"/>
              <a:gd name="connsiteY166" fmla="*/ 8999 h 10000"/>
              <a:gd name="connsiteX167" fmla="*/ 5753 w 10000"/>
              <a:gd name="connsiteY167" fmla="*/ 8404 h 10000"/>
              <a:gd name="connsiteX168" fmla="*/ 5854 w 10000"/>
              <a:gd name="connsiteY168" fmla="*/ 8555 h 10000"/>
              <a:gd name="connsiteX169" fmla="*/ 6074 w 10000"/>
              <a:gd name="connsiteY169" fmla="*/ 8176 h 10000"/>
              <a:gd name="connsiteX170" fmla="*/ 6074 w 10000"/>
              <a:gd name="connsiteY170" fmla="*/ 7929 h 10000"/>
              <a:gd name="connsiteX171" fmla="*/ 6170 w 10000"/>
              <a:gd name="connsiteY171" fmla="*/ 8034 h 10000"/>
              <a:gd name="connsiteX172" fmla="*/ 6213 w 10000"/>
              <a:gd name="connsiteY172" fmla="*/ 8176 h 10000"/>
              <a:gd name="connsiteX173" fmla="*/ 6486 w 10000"/>
              <a:gd name="connsiteY173" fmla="*/ 7805 h 10000"/>
              <a:gd name="connsiteX174" fmla="*/ 6490 w 10000"/>
              <a:gd name="connsiteY174" fmla="*/ 7421 h 10000"/>
              <a:gd name="connsiteX175" fmla="*/ 6633 w 10000"/>
              <a:gd name="connsiteY175" fmla="*/ 7545 h 10000"/>
              <a:gd name="connsiteX176" fmla="*/ 6891 w 10000"/>
              <a:gd name="connsiteY176" fmla="*/ 7092 h 10000"/>
              <a:gd name="connsiteX177" fmla="*/ 6806 w 10000"/>
              <a:gd name="connsiteY177" fmla="*/ 6735 h 10000"/>
              <a:gd name="connsiteX178" fmla="*/ 6976 w 10000"/>
              <a:gd name="connsiteY178" fmla="*/ 6914 h 10000"/>
              <a:gd name="connsiteX179" fmla="*/ 7148 w 10000"/>
              <a:gd name="connsiteY179" fmla="*/ 6200 h 10000"/>
              <a:gd name="connsiteX180" fmla="*/ 7133 w 10000"/>
              <a:gd name="connsiteY180" fmla="*/ 5597 h 10000"/>
              <a:gd name="connsiteX181" fmla="*/ 7277 w 10000"/>
              <a:gd name="connsiteY181" fmla="*/ 6077 h 10000"/>
              <a:gd name="connsiteX182" fmla="*/ 7378 w 10000"/>
              <a:gd name="connsiteY182" fmla="*/ 5995 h 10000"/>
              <a:gd name="connsiteX183" fmla="*/ 7464 w 10000"/>
              <a:gd name="connsiteY183" fmla="*/ 6365 h 10000"/>
              <a:gd name="connsiteX184" fmla="*/ 7549 w 10000"/>
              <a:gd name="connsiteY184" fmla="*/ 6488 h 10000"/>
              <a:gd name="connsiteX185" fmla="*/ 7679 w 10000"/>
              <a:gd name="connsiteY185" fmla="*/ 6461 h 10000"/>
              <a:gd name="connsiteX186" fmla="*/ 7707 w 10000"/>
              <a:gd name="connsiteY186" fmla="*/ 6667 h 10000"/>
              <a:gd name="connsiteX187" fmla="*/ 7993 w 10000"/>
              <a:gd name="connsiteY187" fmla="*/ 6941 h 10000"/>
              <a:gd name="connsiteX188" fmla="*/ 8094 w 10000"/>
              <a:gd name="connsiteY188" fmla="*/ 6790 h 10000"/>
              <a:gd name="connsiteX189" fmla="*/ 8251 w 10000"/>
              <a:gd name="connsiteY189" fmla="*/ 7188 h 10000"/>
              <a:gd name="connsiteX190" fmla="*/ 8495 w 10000"/>
              <a:gd name="connsiteY190" fmla="*/ 7394 h 10000"/>
              <a:gd name="connsiteX191" fmla="*/ 8710 w 10000"/>
              <a:gd name="connsiteY191" fmla="*/ 7997 h 10000"/>
              <a:gd name="connsiteX192" fmla="*/ 8882 w 10000"/>
              <a:gd name="connsiteY192" fmla="*/ 8244 h 10000"/>
              <a:gd name="connsiteX193" fmla="*/ 8853 w 10000"/>
              <a:gd name="connsiteY193" fmla="*/ 7668 h 10000"/>
              <a:gd name="connsiteX194" fmla="*/ 8710 w 10000"/>
              <a:gd name="connsiteY194" fmla="*/ 7270 h 10000"/>
              <a:gd name="connsiteX195" fmla="*/ 8795 w 10000"/>
              <a:gd name="connsiteY195" fmla="*/ 7243 h 10000"/>
              <a:gd name="connsiteX196" fmla="*/ 8668 w 10000"/>
              <a:gd name="connsiteY196" fmla="*/ 6900 h 10000"/>
              <a:gd name="connsiteX197" fmla="*/ 8567 w 10000"/>
              <a:gd name="connsiteY197" fmla="*/ 6790 h 10000"/>
              <a:gd name="connsiteX198" fmla="*/ 8725 w 10000"/>
              <a:gd name="connsiteY198" fmla="*/ 6790 h 10000"/>
              <a:gd name="connsiteX199" fmla="*/ 8710 w 10000"/>
              <a:gd name="connsiteY199" fmla="*/ 6488 h 10000"/>
              <a:gd name="connsiteX200" fmla="*/ 8582 w 10000"/>
              <a:gd name="connsiteY200" fmla="*/ 6296 h 10000"/>
              <a:gd name="connsiteX201" fmla="*/ 8696 w 10000"/>
              <a:gd name="connsiteY201" fmla="*/ 6351 h 10000"/>
              <a:gd name="connsiteX202" fmla="*/ 8710 w 10000"/>
              <a:gd name="connsiteY202" fmla="*/ 5885 h 10000"/>
              <a:gd name="connsiteX203" fmla="*/ 8537 w 10000"/>
              <a:gd name="connsiteY203" fmla="*/ 5665 h 10000"/>
              <a:gd name="connsiteX204" fmla="*/ 8696 w 10000"/>
              <a:gd name="connsiteY204" fmla="*/ 5679 h 10000"/>
              <a:gd name="connsiteX205" fmla="*/ 8681 w 10000"/>
              <a:gd name="connsiteY205" fmla="*/ 5446 h 10000"/>
              <a:gd name="connsiteX206" fmla="*/ 8495 w 10000"/>
              <a:gd name="connsiteY206" fmla="*/ 5199 h 10000"/>
              <a:gd name="connsiteX207" fmla="*/ 8495 w 10000"/>
              <a:gd name="connsiteY207" fmla="*/ 5117 h 10000"/>
              <a:gd name="connsiteX208" fmla="*/ 7936 w 10000"/>
              <a:gd name="connsiteY208" fmla="*/ 4444 h 10000"/>
              <a:gd name="connsiteX209" fmla="*/ 8324 w 10000"/>
              <a:gd name="connsiteY209" fmla="*/ 4774 h 10000"/>
              <a:gd name="connsiteX210" fmla="*/ 8782 w 10000"/>
              <a:gd name="connsiteY210" fmla="*/ 5007 h 10000"/>
              <a:gd name="connsiteX211" fmla="*/ 8795 w 10000"/>
              <a:gd name="connsiteY211" fmla="*/ 4911 h 10000"/>
              <a:gd name="connsiteX212" fmla="*/ 9082 w 10000"/>
              <a:gd name="connsiteY212" fmla="*/ 5075 h 10000"/>
              <a:gd name="connsiteX213" fmla="*/ 9297 w 10000"/>
              <a:gd name="connsiteY213" fmla="*/ 5089 h 10000"/>
              <a:gd name="connsiteX214" fmla="*/ 9640 w 10000"/>
              <a:gd name="connsiteY214" fmla="*/ 5226 h 10000"/>
              <a:gd name="connsiteX215" fmla="*/ 10000 w 10000"/>
              <a:gd name="connsiteY215" fmla="*/ 5405 h 10000"/>
              <a:gd name="connsiteX216" fmla="*/ 9784 w 10000"/>
              <a:gd name="connsiteY216" fmla="*/ 5117 h 10000"/>
              <a:gd name="connsiteX217" fmla="*/ 9556 w 10000"/>
              <a:gd name="connsiteY217" fmla="*/ 4966 h 10000"/>
              <a:gd name="connsiteX218" fmla="*/ 9484 w 10000"/>
              <a:gd name="connsiteY218" fmla="*/ 4815 h 10000"/>
              <a:gd name="connsiteX219" fmla="*/ 9312 w 10000"/>
              <a:gd name="connsiteY219" fmla="*/ 4664 h 10000"/>
              <a:gd name="connsiteX220" fmla="*/ 9312 w 10000"/>
              <a:gd name="connsiteY220" fmla="*/ 4499 h 10000"/>
              <a:gd name="connsiteX221" fmla="*/ 9124 w 10000"/>
              <a:gd name="connsiteY221" fmla="*/ 4376 h 10000"/>
              <a:gd name="connsiteX222" fmla="*/ 9098 w 10000"/>
              <a:gd name="connsiteY222" fmla="*/ 4266 h 10000"/>
              <a:gd name="connsiteX223" fmla="*/ 8839 w 10000"/>
              <a:gd name="connsiteY223" fmla="*/ 4129 h 10000"/>
              <a:gd name="connsiteX224" fmla="*/ 8710 w 10000"/>
              <a:gd name="connsiteY224" fmla="*/ 3923 h 10000"/>
              <a:gd name="connsiteX225" fmla="*/ 8280 w 10000"/>
              <a:gd name="connsiteY225" fmla="*/ 3772 h 10000"/>
              <a:gd name="connsiteX226" fmla="*/ 8022 w 10000"/>
              <a:gd name="connsiteY226" fmla="*/ 3727 h 10000"/>
              <a:gd name="connsiteX227" fmla="*/ 7836 w 10000"/>
              <a:gd name="connsiteY227" fmla="*/ 3649 h 10000"/>
              <a:gd name="connsiteX228" fmla="*/ 7592 w 10000"/>
              <a:gd name="connsiteY228" fmla="*/ 3525 h 10000"/>
              <a:gd name="connsiteX229" fmla="*/ 7435 w 10000"/>
              <a:gd name="connsiteY229" fmla="*/ 3388 h 10000"/>
              <a:gd name="connsiteX230" fmla="*/ 8992 w 10000"/>
              <a:gd name="connsiteY230" fmla="*/ 2424 h 10000"/>
              <a:gd name="connsiteX0" fmla="*/ 8992 w 10000"/>
              <a:gd name="connsiteY0" fmla="*/ 2424 h 10000"/>
              <a:gd name="connsiteX1" fmla="*/ 9005 w 10000"/>
              <a:gd name="connsiteY1" fmla="*/ 2099 h 10000"/>
              <a:gd name="connsiteX2" fmla="*/ 7363 w 10000"/>
              <a:gd name="connsiteY2" fmla="*/ 3224 h 10000"/>
              <a:gd name="connsiteX3" fmla="*/ 7277 w 10000"/>
              <a:gd name="connsiteY3" fmla="*/ 2785 h 10000"/>
              <a:gd name="connsiteX4" fmla="*/ 7435 w 10000"/>
              <a:gd name="connsiteY4" fmla="*/ 1975 h 10000"/>
              <a:gd name="connsiteX5" fmla="*/ 7348 w 10000"/>
              <a:gd name="connsiteY5" fmla="*/ 1962 h 10000"/>
              <a:gd name="connsiteX6" fmla="*/ 7378 w 10000"/>
              <a:gd name="connsiteY6" fmla="*/ 1811 h 10000"/>
              <a:gd name="connsiteX7" fmla="*/ 7334 w 10000"/>
              <a:gd name="connsiteY7" fmla="*/ 1701 h 10000"/>
              <a:gd name="connsiteX8" fmla="*/ 7207 w 10000"/>
              <a:gd name="connsiteY8" fmla="*/ 1811 h 10000"/>
              <a:gd name="connsiteX9" fmla="*/ 7277 w 10000"/>
              <a:gd name="connsiteY9" fmla="*/ 1495 h 10000"/>
              <a:gd name="connsiteX10" fmla="*/ 7106 w 10000"/>
              <a:gd name="connsiteY10" fmla="*/ 1180 h 10000"/>
              <a:gd name="connsiteX11" fmla="*/ 6990 w 10000"/>
              <a:gd name="connsiteY11" fmla="*/ 1056 h 10000"/>
              <a:gd name="connsiteX12" fmla="*/ 6920 w 10000"/>
              <a:gd name="connsiteY12" fmla="*/ 837 h 10000"/>
              <a:gd name="connsiteX13" fmla="*/ 6775 w 10000"/>
              <a:gd name="connsiteY13" fmla="*/ 398 h 10000"/>
              <a:gd name="connsiteX14" fmla="*/ 6690 w 10000"/>
              <a:gd name="connsiteY14" fmla="*/ 645 h 10000"/>
              <a:gd name="connsiteX15" fmla="*/ 6706 w 10000"/>
              <a:gd name="connsiteY15" fmla="*/ 850 h 10000"/>
              <a:gd name="connsiteX16" fmla="*/ 6619 w 10000"/>
              <a:gd name="connsiteY16" fmla="*/ 1001 h 10000"/>
              <a:gd name="connsiteX17" fmla="*/ 6591 w 10000"/>
              <a:gd name="connsiteY17" fmla="*/ 1180 h 10000"/>
              <a:gd name="connsiteX18" fmla="*/ 6519 w 10000"/>
              <a:gd name="connsiteY18" fmla="*/ 1344 h 10000"/>
              <a:gd name="connsiteX19" fmla="*/ 6490 w 10000"/>
              <a:gd name="connsiteY19" fmla="*/ 1550 h 10000"/>
              <a:gd name="connsiteX20" fmla="*/ 6403 w 10000"/>
              <a:gd name="connsiteY20" fmla="*/ 1756 h 10000"/>
              <a:gd name="connsiteX21" fmla="*/ 6546 w 10000"/>
              <a:gd name="connsiteY21" fmla="*/ 2195 h 10000"/>
              <a:gd name="connsiteX22" fmla="*/ 6619 w 10000"/>
              <a:gd name="connsiteY22" fmla="*/ 2428 h 10000"/>
              <a:gd name="connsiteX23" fmla="*/ 6390 w 10000"/>
              <a:gd name="connsiteY23" fmla="*/ 1948 h 10000"/>
              <a:gd name="connsiteX24" fmla="*/ 6203 w 10000"/>
              <a:gd name="connsiteY24" fmla="*/ 1536 h 10000"/>
              <a:gd name="connsiteX25" fmla="*/ 6103 w 10000"/>
              <a:gd name="connsiteY25" fmla="*/ 1468 h 10000"/>
              <a:gd name="connsiteX26" fmla="*/ 5859 w 10000"/>
              <a:gd name="connsiteY26" fmla="*/ 1289 h 10000"/>
              <a:gd name="connsiteX27" fmla="*/ 5830 w 10000"/>
              <a:gd name="connsiteY27" fmla="*/ 1399 h 10000"/>
              <a:gd name="connsiteX28" fmla="*/ 5587 w 10000"/>
              <a:gd name="connsiteY28" fmla="*/ 1180 h 10000"/>
              <a:gd name="connsiteX29" fmla="*/ 5400 w 10000"/>
              <a:gd name="connsiteY29" fmla="*/ 1001 h 10000"/>
              <a:gd name="connsiteX30" fmla="*/ 5256 w 10000"/>
              <a:gd name="connsiteY30" fmla="*/ 974 h 10000"/>
              <a:gd name="connsiteX31" fmla="*/ 4942 w 10000"/>
              <a:gd name="connsiteY31" fmla="*/ 892 h 10000"/>
              <a:gd name="connsiteX32" fmla="*/ 5015 w 10000"/>
              <a:gd name="connsiteY32" fmla="*/ 1043 h 10000"/>
              <a:gd name="connsiteX33" fmla="*/ 4815 w 10000"/>
              <a:gd name="connsiteY33" fmla="*/ 809 h 10000"/>
              <a:gd name="connsiteX34" fmla="*/ 4597 w 10000"/>
              <a:gd name="connsiteY34" fmla="*/ 741 h 10000"/>
              <a:gd name="connsiteX35" fmla="*/ 4584 w 10000"/>
              <a:gd name="connsiteY35" fmla="*/ 837 h 10000"/>
              <a:gd name="connsiteX36" fmla="*/ 4341 w 10000"/>
              <a:gd name="connsiteY36" fmla="*/ 508 h 10000"/>
              <a:gd name="connsiteX37" fmla="*/ 4284 w 10000"/>
              <a:gd name="connsiteY37" fmla="*/ 576 h 10000"/>
              <a:gd name="connsiteX38" fmla="*/ 4054 w 10000"/>
              <a:gd name="connsiteY38" fmla="*/ 274 h 10000"/>
              <a:gd name="connsiteX39" fmla="*/ 4027 w 10000"/>
              <a:gd name="connsiteY39" fmla="*/ 357 h 10000"/>
              <a:gd name="connsiteX40" fmla="*/ 3753 w 10000"/>
              <a:gd name="connsiteY40" fmla="*/ 146 h 10000"/>
              <a:gd name="connsiteX41" fmla="*/ 3294 w 10000"/>
              <a:gd name="connsiteY41" fmla="*/ 0 h 10000"/>
              <a:gd name="connsiteX42" fmla="*/ 3695 w 10000"/>
              <a:gd name="connsiteY42" fmla="*/ 370 h 10000"/>
              <a:gd name="connsiteX43" fmla="*/ 4011 w 10000"/>
              <a:gd name="connsiteY43" fmla="*/ 700 h 10000"/>
              <a:gd name="connsiteX44" fmla="*/ 3997 w 10000"/>
              <a:gd name="connsiteY44" fmla="*/ 809 h 10000"/>
              <a:gd name="connsiteX45" fmla="*/ 4327 w 10000"/>
              <a:gd name="connsiteY45" fmla="*/ 1139 h 10000"/>
              <a:gd name="connsiteX46" fmla="*/ 4255 w 10000"/>
              <a:gd name="connsiteY46" fmla="*/ 1221 h 10000"/>
              <a:gd name="connsiteX47" fmla="*/ 4470 w 10000"/>
              <a:gd name="connsiteY47" fmla="*/ 1660 h 10000"/>
              <a:gd name="connsiteX48" fmla="*/ 4569 w 10000"/>
              <a:gd name="connsiteY48" fmla="*/ 1715 h 10000"/>
              <a:gd name="connsiteX49" fmla="*/ 4428 w 10000"/>
              <a:gd name="connsiteY49" fmla="*/ 1742 h 10000"/>
              <a:gd name="connsiteX50" fmla="*/ 4641 w 10000"/>
              <a:gd name="connsiteY50" fmla="*/ 2112 h 10000"/>
              <a:gd name="connsiteX51" fmla="*/ 4728 w 10000"/>
              <a:gd name="connsiteY51" fmla="*/ 2318 h 10000"/>
              <a:gd name="connsiteX52" fmla="*/ 4942 w 10000"/>
              <a:gd name="connsiteY52" fmla="*/ 2497 h 10000"/>
              <a:gd name="connsiteX53" fmla="*/ 5142 w 10000"/>
              <a:gd name="connsiteY53" fmla="*/ 2689 h 10000"/>
              <a:gd name="connsiteX54" fmla="*/ 5315 w 10000"/>
              <a:gd name="connsiteY54" fmla="*/ 2716 h 10000"/>
              <a:gd name="connsiteX55" fmla="*/ 4842 w 10000"/>
              <a:gd name="connsiteY55" fmla="*/ 2538 h 10000"/>
              <a:gd name="connsiteX56" fmla="*/ 4542 w 10000"/>
              <a:gd name="connsiteY56" fmla="*/ 2483 h 10000"/>
              <a:gd name="connsiteX57" fmla="*/ 4314 w 10000"/>
              <a:gd name="connsiteY57" fmla="*/ 2414 h 10000"/>
              <a:gd name="connsiteX58" fmla="*/ 4096 w 10000"/>
              <a:gd name="connsiteY58" fmla="*/ 2414 h 10000"/>
              <a:gd name="connsiteX59" fmla="*/ 3782 w 10000"/>
              <a:gd name="connsiteY59" fmla="*/ 2401 h 10000"/>
              <a:gd name="connsiteX60" fmla="*/ 3626 w 10000"/>
              <a:gd name="connsiteY60" fmla="*/ 2401 h 10000"/>
              <a:gd name="connsiteX61" fmla="*/ 3682 w 10000"/>
              <a:gd name="connsiteY61" fmla="*/ 2565 h 10000"/>
              <a:gd name="connsiteX62" fmla="*/ 3381 w 10000"/>
              <a:gd name="connsiteY62" fmla="*/ 2442 h 10000"/>
              <a:gd name="connsiteX63" fmla="*/ 3108 w 10000"/>
              <a:gd name="connsiteY63" fmla="*/ 2469 h 10000"/>
              <a:gd name="connsiteX64" fmla="*/ 2650 w 10000"/>
              <a:gd name="connsiteY64" fmla="*/ 2593 h 10000"/>
              <a:gd name="connsiteX65" fmla="*/ 2750 w 10000"/>
              <a:gd name="connsiteY65" fmla="*/ 2743 h 10000"/>
              <a:gd name="connsiteX66" fmla="*/ 2578 w 10000"/>
              <a:gd name="connsiteY66" fmla="*/ 2716 h 10000"/>
              <a:gd name="connsiteX67" fmla="*/ 2378 w 10000"/>
              <a:gd name="connsiteY67" fmla="*/ 2730 h 10000"/>
              <a:gd name="connsiteX68" fmla="*/ 2179 w 10000"/>
              <a:gd name="connsiteY68" fmla="*/ 2689 h 10000"/>
              <a:gd name="connsiteX69" fmla="*/ 2192 w 10000"/>
              <a:gd name="connsiteY69" fmla="*/ 2853 h 10000"/>
              <a:gd name="connsiteX70" fmla="*/ 1962 w 10000"/>
              <a:gd name="connsiteY70" fmla="*/ 2785 h 10000"/>
              <a:gd name="connsiteX71" fmla="*/ 1762 w 10000"/>
              <a:gd name="connsiteY71" fmla="*/ 2826 h 10000"/>
              <a:gd name="connsiteX72" fmla="*/ 1835 w 10000"/>
              <a:gd name="connsiteY72" fmla="*/ 2922 h 10000"/>
              <a:gd name="connsiteX73" fmla="*/ 1577 w 10000"/>
              <a:gd name="connsiteY73" fmla="*/ 2853 h 10000"/>
              <a:gd name="connsiteX74" fmla="*/ 1317 w 10000"/>
              <a:gd name="connsiteY74" fmla="*/ 2867 h 10000"/>
              <a:gd name="connsiteX75" fmla="*/ 1160 w 10000"/>
              <a:gd name="connsiteY75" fmla="*/ 2826 h 10000"/>
              <a:gd name="connsiteX76" fmla="*/ 860 w 10000"/>
              <a:gd name="connsiteY76" fmla="*/ 2826 h 10000"/>
              <a:gd name="connsiteX77" fmla="*/ 630 w 10000"/>
              <a:gd name="connsiteY77" fmla="*/ 2785 h 10000"/>
              <a:gd name="connsiteX78" fmla="*/ 401 w 10000"/>
              <a:gd name="connsiteY78" fmla="*/ 2812 h 10000"/>
              <a:gd name="connsiteX79" fmla="*/ 0 w 10000"/>
              <a:gd name="connsiteY79" fmla="*/ 2881 h 10000"/>
              <a:gd name="connsiteX80" fmla="*/ 315 w 10000"/>
              <a:gd name="connsiteY80" fmla="*/ 3032 h 10000"/>
              <a:gd name="connsiteX81" fmla="*/ 425 w 10000"/>
              <a:gd name="connsiteY81" fmla="*/ 3100 h 10000"/>
              <a:gd name="connsiteX82" fmla="*/ 759 w 10000"/>
              <a:gd name="connsiteY82" fmla="*/ 3128 h 10000"/>
              <a:gd name="connsiteX83" fmla="*/ 746 w 10000"/>
              <a:gd name="connsiteY83" fmla="*/ 3210 h 10000"/>
              <a:gd name="connsiteX84" fmla="*/ 1247 w 10000"/>
              <a:gd name="connsiteY84" fmla="*/ 3210 h 10000"/>
              <a:gd name="connsiteX85" fmla="*/ 1131 w 10000"/>
              <a:gd name="connsiteY85" fmla="*/ 3347 h 10000"/>
              <a:gd name="connsiteX86" fmla="*/ 1503 w 10000"/>
              <a:gd name="connsiteY86" fmla="*/ 3361 h 10000"/>
              <a:gd name="connsiteX87" fmla="*/ 1433 w 10000"/>
              <a:gd name="connsiteY87" fmla="*/ 3443 h 10000"/>
              <a:gd name="connsiteX88" fmla="*/ 1577 w 10000"/>
              <a:gd name="connsiteY88" fmla="*/ 3443 h 10000"/>
              <a:gd name="connsiteX89" fmla="*/ 1718 w 10000"/>
              <a:gd name="connsiteY89" fmla="*/ 3498 h 10000"/>
              <a:gd name="connsiteX90" fmla="*/ 2006 w 10000"/>
              <a:gd name="connsiteY90" fmla="*/ 3484 h 10000"/>
              <a:gd name="connsiteX91" fmla="*/ 1863 w 10000"/>
              <a:gd name="connsiteY91" fmla="*/ 3621 h 10000"/>
              <a:gd name="connsiteX92" fmla="*/ 2063 w 10000"/>
              <a:gd name="connsiteY92" fmla="*/ 3704 h 10000"/>
              <a:gd name="connsiteX93" fmla="*/ 2236 w 10000"/>
              <a:gd name="connsiteY93" fmla="*/ 3759 h 10000"/>
              <a:gd name="connsiteX94" fmla="*/ 2692 w 10000"/>
              <a:gd name="connsiteY94" fmla="*/ 3759 h 10000"/>
              <a:gd name="connsiteX95" fmla="*/ 2536 w 10000"/>
              <a:gd name="connsiteY95" fmla="*/ 3896 h 10000"/>
              <a:gd name="connsiteX96" fmla="*/ 2750 w 10000"/>
              <a:gd name="connsiteY96" fmla="*/ 4005 h 10000"/>
              <a:gd name="connsiteX97" fmla="*/ 2893 w 10000"/>
              <a:gd name="connsiteY97" fmla="*/ 4060 h 10000"/>
              <a:gd name="connsiteX98" fmla="*/ 3138 w 10000"/>
              <a:gd name="connsiteY98" fmla="*/ 4074 h 10000"/>
              <a:gd name="connsiteX99" fmla="*/ 3324 w 10000"/>
              <a:gd name="connsiteY99" fmla="*/ 4060 h 10000"/>
              <a:gd name="connsiteX100" fmla="*/ 3194 w 10000"/>
              <a:gd name="connsiteY100" fmla="*/ 4184 h 10000"/>
              <a:gd name="connsiteX101" fmla="*/ 3539 w 10000"/>
              <a:gd name="connsiteY101" fmla="*/ 4252 h 10000"/>
              <a:gd name="connsiteX102" fmla="*/ 3639 w 10000"/>
              <a:gd name="connsiteY102" fmla="*/ 4294 h 10000"/>
              <a:gd name="connsiteX103" fmla="*/ 3953 w 10000"/>
              <a:gd name="connsiteY103" fmla="*/ 4307 h 10000"/>
              <a:gd name="connsiteX104" fmla="*/ 3568 w 10000"/>
              <a:gd name="connsiteY104" fmla="*/ 4486 h 10000"/>
              <a:gd name="connsiteX105" fmla="*/ 2994 w 10000"/>
              <a:gd name="connsiteY105" fmla="*/ 4966 h 10000"/>
              <a:gd name="connsiteX106" fmla="*/ 3124 w 10000"/>
              <a:gd name="connsiteY106" fmla="*/ 5062 h 10000"/>
              <a:gd name="connsiteX107" fmla="*/ 2775 w 10000"/>
              <a:gd name="connsiteY107" fmla="*/ 5167 h 10000"/>
              <a:gd name="connsiteX108" fmla="*/ 2320 w 10000"/>
              <a:gd name="connsiteY108" fmla="*/ 5542 h 10000"/>
              <a:gd name="connsiteX109" fmla="*/ 2622 w 10000"/>
              <a:gd name="connsiteY109" fmla="*/ 5706 h 10000"/>
              <a:gd name="connsiteX110" fmla="*/ 2121 w 10000"/>
              <a:gd name="connsiteY110" fmla="*/ 5898 h 10000"/>
              <a:gd name="connsiteX111" fmla="*/ 1791 w 10000"/>
              <a:gd name="connsiteY111" fmla="*/ 6241 h 10000"/>
              <a:gd name="connsiteX112" fmla="*/ 2036 w 10000"/>
              <a:gd name="connsiteY112" fmla="*/ 6324 h 10000"/>
              <a:gd name="connsiteX113" fmla="*/ 1476 w 10000"/>
              <a:gd name="connsiteY113" fmla="*/ 6612 h 10000"/>
              <a:gd name="connsiteX114" fmla="*/ 1577 w 10000"/>
              <a:gd name="connsiteY114" fmla="*/ 6653 h 10000"/>
              <a:gd name="connsiteX115" fmla="*/ 1216 w 10000"/>
              <a:gd name="connsiteY115" fmla="*/ 6831 h 10000"/>
              <a:gd name="connsiteX116" fmla="*/ 931 w 10000"/>
              <a:gd name="connsiteY116" fmla="*/ 6996 h 10000"/>
              <a:gd name="connsiteX117" fmla="*/ 1032 w 10000"/>
              <a:gd name="connsiteY117" fmla="*/ 7023 h 10000"/>
              <a:gd name="connsiteX118" fmla="*/ 602 w 10000"/>
              <a:gd name="connsiteY118" fmla="*/ 7298 h 10000"/>
              <a:gd name="connsiteX119" fmla="*/ 300 w 10000"/>
              <a:gd name="connsiteY119" fmla="*/ 7723 h 10000"/>
              <a:gd name="connsiteX120" fmla="*/ 802 w 10000"/>
              <a:gd name="connsiteY120" fmla="*/ 7586 h 10000"/>
              <a:gd name="connsiteX121" fmla="*/ 1089 w 10000"/>
              <a:gd name="connsiteY121" fmla="*/ 7407 h 10000"/>
              <a:gd name="connsiteX122" fmla="*/ 1102 w 10000"/>
              <a:gd name="connsiteY122" fmla="*/ 7503 h 10000"/>
              <a:gd name="connsiteX123" fmla="*/ 1303 w 10000"/>
              <a:gd name="connsiteY123" fmla="*/ 7339 h 10000"/>
              <a:gd name="connsiteX124" fmla="*/ 1332 w 10000"/>
              <a:gd name="connsiteY124" fmla="*/ 7421 h 10000"/>
              <a:gd name="connsiteX125" fmla="*/ 1604 w 10000"/>
              <a:gd name="connsiteY125" fmla="*/ 7119 h 10000"/>
              <a:gd name="connsiteX126" fmla="*/ 1590 w 10000"/>
              <a:gd name="connsiteY126" fmla="*/ 7311 h 10000"/>
              <a:gd name="connsiteX127" fmla="*/ 1891 w 10000"/>
              <a:gd name="connsiteY127" fmla="*/ 7174 h 10000"/>
              <a:gd name="connsiteX128" fmla="*/ 1891 w 10000"/>
              <a:gd name="connsiteY128" fmla="*/ 7257 h 10000"/>
              <a:gd name="connsiteX129" fmla="*/ 2336 w 10000"/>
              <a:gd name="connsiteY129" fmla="*/ 6872 h 10000"/>
              <a:gd name="connsiteX130" fmla="*/ 2278 w 10000"/>
              <a:gd name="connsiteY130" fmla="*/ 7160 h 10000"/>
              <a:gd name="connsiteX131" fmla="*/ 2737 w 10000"/>
              <a:gd name="connsiteY131" fmla="*/ 7010 h 10000"/>
              <a:gd name="connsiteX132" fmla="*/ 2994 w 10000"/>
              <a:gd name="connsiteY132" fmla="*/ 6722 h 10000"/>
              <a:gd name="connsiteX133" fmla="*/ 3037 w 10000"/>
              <a:gd name="connsiteY133" fmla="*/ 7010 h 10000"/>
              <a:gd name="connsiteX134" fmla="*/ 3552 w 10000"/>
              <a:gd name="connsiteY134" fmla="*/ 6776 h 10000"/>
              <a:gd name="connsiteX135" fmla="*/ 3769 w 10000"/>
              <a:gd name="connsiteY135" fmla="*/ 6543 h 10000"/>
              <a:gd name="connsiteX136" fmla="*/ 3809 w 10000"/>
              <a:gd name="connsiteY136" fmla="*/ 6818 h 10000"/>
              <a:gd name="connsiteX137" fmla="*/ 4398 w 10000"/>
              <a:gd name="connsiteY137" fmla="*/ 6475 h 10000"/>
              <a:gd name="connsiteX138" fmla="*/ 4555 w 10000"/>
              <a:gd name="connsiteY138" fmla="*/ 6145 h 10000"/>
              <a:gd name="connsiteX139" fmla="*/ 4636 w 10000"/>
              <a:gd name="connsiteY139" fmla="*/ 6379 h 10000"/>
              <a:gd name="connsiteX140" fmla="*/ 5015 w 10000"/>
              <a:gd name="connsiteY140" fmla="*/ 6063 h 10000"/>
              <a:gd name="connsiteX141" fmla="*/ 5243 w 10000"/>
              <a:gd name="connsiteY141" fmla="*/ 5734 h 10000"/>
              <a:gd name="connsiteX142" fmla="*/ 5845 w 10000"/>
              <a:gd name="connsiteY142" fmla="*/ 4993 h 10000"/>
              <a:gd name="connsiteX143" fmla="*/ 5229 w 10000"/>
              <a:gd name="connsiteY143" fmla="*/ 5871 h 10000"/>
              <a:gd name="connsiteX144" fmla="*/ 5243 w 10000"/>
              <a:gd name="connsiteY144" fmla="*/ 6077 h 10000"/>
              <a:gd name="connsiteX145" fmla="*/ 5100 w 10000"/>
              <a:gd name="connsiteY145" fmla="*/ 6420 h 10000"/>
              <a:gd name="connsiteX146" fmla="*/ 5015 w 10000"/>
              <a:gd name="connsiteY146" fmla="*/ 6927 h 10000"/>
              <a:gd name="connsiteX147" fmla="*/ 5115 w 10000"/>
              <a:gd name="connsiteY147" fmla="*/ 6845 h 10000"/>
              <a:gd name="connsiteX148" fmla="*/ 4999 w 10000"/>
              <a:gd name="connsiteY148" fmla="*/ 7147 h 10000"/>
              <a:gd name="connsiteX149" fmla="*/ 4999 w 10000"/>
              <a:gd name="connsiteY149" fmla="*/ 7476 h 10000"/>
              <a:gd name="connsiteX150" fmla="*/ 5185 w 10000"/>
              <a:gd name="connsiteY150" fmla="*/ 7394 h 10000"/>
              <a:gd name="connsiteX151" fmla="*/ 5071 w 10000"/>
              <a:gd name="connsiteY151" fmla="*/ 7819 h 10000"/>
              <a:gd name="connsiteX152" fmla="*/ 5115 w 10000"/>
              <a:gd name="connsiteY152" fmla="*/ 8272 h 10000"/>
              <a:gd name="connsiteX153" fmla="*/ 5285 w 10000"/>
              <a:gd name="connsiteY153" fmla="*/ 8134 h 10000"/>
              <a:gd name="connsiteX154" fmla="*/ 5056 w 10000"/>
              <a:gd name="connsiteY154" fmla="*/ 8711 h 10000"/>
              <a:gd name="connsiteX155" fmla="*/ 5216 w 10000"/>
              <a:gd name="connsiteY155" fmla="*/ 8711 h 10000"/>
              <a:gd name="connsiteX156" fmla="*/ 5015 w 10000"/>
              <a:gd name="connsiteY156" fmla="*/ 8985 h 10000"/>
              <a:gd name="connsiteX157" fmla="*/ 5171 w 10000"/>
              <a:gd name="connsiteY157" fmla="*/ 8999 h 10000"/>
              <a:gd name="connsiteX158" fmla="*/ 4967 w 10000"/>
              <a:gd name="connsiteY158" fmla="*/ 9259 h 10000"/>
              <a:gd name="connsiteX159" fmla="*/ 4994 w 10000"/>
              <a:gd name="connsiteY159" fmla="*/ 9438 h 10000"/>
              <a:gd name="connsiteX160" fmla="*/ 4871 w 10000"/>
              <a:gd name="connsiteY160" fmla="*/ 9753 h 10000"/>
              <a:gd name="connsiteX161" fmla="*/ 4985 w 10000"/>
              <a:gd name="connsiteY161" fmla="*/ 10000 h 10000"/>
              <a:gd name="connsiteX162" fmla="*/ 5301 w 10000"/>
              <a:gd name="connsiteY162" fmla="*/ 9547 h 10000"/>
              <a:gd name="connsiteX163" fmla="*/ 5301 w 10000"/>
              <a:gd name="connsiteY163" fmla="*/ 9342 h 10000"/>
              <a:gd name="connsiteX164" fmla="*/ 5372 w 10000"/>
              <a:gd name="connsiteY164" fmla="*/ 9451 h 10000"/>
              <a:gd name="connsiteX165" fmla="*/ 5530 w 10000"/>
              <a:gd name="connsiteY165" fmla="*/ 8861 h 10000"/>
              <a:gd name="connsiteX166" fmla="*/ 5626 w 10000"/>
              <a:gd name="connsiteY166" fmla="*/ 8999 h 10000"/>
              <a:gd name="connsiteX167" fmla="*/ 5753 w 10000"/>
              <a:gd name="connsiteY167" fmla="*/ 8404 h 10000"/>
              <a:gd name="connsiteX168" fmla="*/ 5854 w 10000"/>
              <a:gd name="connsiteY168" fmla="*/ 8555 h 10000"/>
              <a:gd name="connsiteX169" fmla="*/ 6074 w 10000"/>
              <a:gd name="connsiteY169" fmla="*/ 8176 h 10000"/>
              <a:gd name="connsiteX170" fmla="*/ 6074 w 10000"/>
              <a:gd name="connsiteY170" fmla="*/ 7929 h 10000"/>
              <a:gd name="connsiteX171" fmla="*/ 6170 w 10000"/>
              <a:gd name="connsiteY171" fmla="*/ 8034 h 10000"/>
              <a:gd name="connsiteX172" fmla="*/ 6213 w 10000"/>
              <a:gd name="connsiteY172" fmla="*/ 8176 h 10000"/>
              <a:gd name="connsiteX173" fmla="*/ 6486 w 10000"/>
              <a:gd name="connsiteY173" fmla="*/ 7805 h 10000"/>
              <a:gd name="connsiteX174" fmla="*/ 6490 w 10000"/>
              <a:gd name="connsiteY174" fmla="*/ 7421 h 10000"/>
              <a:gd name="connsiteX175" fmla="*/ 6633 w 10000"/>
              <a:gd name="connsiteY175" fmla="*/ 7545 h 10000"/>
              <a:gd name="connsiteX176" fmla="*/ 6891 w 10000"/>
              <a:gd name="connsiteY176" fmla="*/ 7092 h 10000"/>
              <a:gd name="connsiteX177" fmla="*/ 6806 w 10000"/>
              <a:gd name="connsiteY177" fmla="*/ 6735 h 10000"/>
              <a:gd name="connsiteX178" fmla="*/ 6976 w 10000"/>
              <a:gd name="connsiteY178" fmla="*/ 6914 h 10000"/>
              <a:gd name="connsiteX179" fmla="*/ 7148 w 10000"/>
              <a:gd name="connsiteY179" fmla="*/ 6200 h 10000"/>
              <a:gd name="connsiteX180" fmla="*/ 7133 w 10000"/>
              <a:gd name="connsiteY180" fmla="*/ 5597 h 10000"/>
              <a:gd name="connsiteX181" fmla="*/ 7277 w 10000"/>
              <a:gd name="connsiteY181" fmla="*/ 6077 h 10000"/>
              <a:gd name="connsiteX182" fmla="*/ 7378 w 10000"/>
              <a:gd name="connsiteY182" fmla="*/ 5995 h 10000"/>
              <a:gd name="connsiteX183" fmla="*/ 7464 w 10000"/>
              <a:gd name="connsiteY183" fmla="*/ 6365 h 10000"/>
              <a:gd name="connsiteX184" fmla="*/ 7549 w 10000"/>
              <a:gd name="connsiteY184" fmla="*/ 6488 h 10000"/>
              <a:gd name="connsiteX185" fmla="*/ 7679 w 10000"/>
              <a:gd name="connsiteY185" fmla="*/ 6461 h 10000"/>
              <a:gd name="connsiteX186" fmla="*/ 7707 w 10000"/>
              <a:gd name="connsiteY186" fmla="*/ 6667 h 10000"/>
              <a:gd name="connsiteX187" fmla="*/ 7993 w 10000"/>
              <a:gd name="connsiteY187" fmla="*/ 6941 h 10000"/>
              <a:gd name="connsiteX188" fmla="*/ 8094 w 10000"/>
              <a:gd name="connsiteY188" fmla="*/ 6790 h 10000"/>
              <a:gd name="connsiteX189" fmla="*/ 8251 w 10000"/>
              <a:gd name="connsiteY189" fmla="*/ 7188 h 10000"/>
              <a:gd name="connsiteX190" fmla="*/ 8495 w 10000"/>
              <a:gd name="connsiteY190" fmla="*/ 7394 h 10000"/>
              <a:gd name="connsiteX191" fmla="*/ 8710 w 10000"/>
              <a:gd name="connsiteY191" fmla="*/ 7997 h 10000"/>
              <a:gd name="connsiteX192" fmla="*/ 8882 w 10000"/>
              <a:gd name="connsiteY192" fmla="*/ 8244 h 10000"/>
              <a:gd name="connsiteX193" fmla="*/ 8853 w 10000"/>
              <a:gd name="connsiteY193" fmla="*/ 7668 h 10000"/>
              <a:gd name="connsiteX194" fmla="*/ 8710 w 10000"/>
              <a:gd name="connsiteY194" fmla="*/ 7270 h 10000"/>
              <a:gd name="connsiteX195" fmla="*/ 8795 w 10000"/>
              <a:gd name="connsiteY195" fmla="*/ 7243 h 10000"/>
              <a:gd name="connsiteX196" fmla="*/ 8668 w 10000"/>
              <a:gd name="connsiteY196" fmla="*/ 6900 h 10000"/>
              <a:gd name="connsiteX197" fmla="*/ 8567 w 10000"/>
              <a:gd name="connsiteY197" fmla="*/ 6790 h 10000"/>
              <a:gd name="connsiteX198" fmla="*/ 8725 w 10000"/>
              <a:gd name="connsiteY198" fmla="*/ 6790 h 10000"/>
              <a:gd name="connsiteX199" fmla="*/ 8710 w 10000"/>
              <a:gd name="connsiteY199" fmla="*/ 6488 h 10000"/>
              <a:gd name="connsiteX200" fmla="*/ 8582 w 10000"/>
              <a:gd name="connsiteY200" fmla="*/ 6296 h 10000"/>
              <a:gd name="connsiteX201" fmla="*/ 8696 w 10000"/>
              <a:gd name="connsiteY201" fmla="*/ 6351 h 10000"/>
              <a:gd name="connsiteX202" fmla="*/ 8710 w 10000"/>
              <a:gd name="connsiteY202" fmla="*/ 5885 h 10000"/>
              <a:gd name="connsiteX203" fmla="*/ 8537 w 10000"/>
              <a:gd name="connsiteY203" fmla="*/ 5665 h 10000"/>
              <a:gd name="connsiteX204" fmla="*/ 8696 w 10000"/>
              <a:gd name="connsiteY204" fmla="*/ 5679 h 10000"/>
              <a:gd name="connsiteX205" fmla="*/ 8681 w 10000"/>
              <a:gd name="connsiteY205" fmla="*/ 5446 h 10000"/>
              <a:gd name="connsiteX206" fmla="*/ 8495 w 10000"/>
              <a:gd name="connsiteY206" fmla="*/ 5199 h 10000"/>
              <a:gd name="connsiteX207" fmla="*/ 8495 w 10000"/>
              <a:gd name="connsiteY207" fmla="*/ 5117 h 10000"/>
              <a:gd name="connsiteX208" fmla="*/ 7936 w 10000"/>
              <a:gd name="connsiteY208" fmla="*/ 4444 h 10000"/>
              <a:gd name="connsiteX209" fmla="*/ 8324 w 10000"/>
              <a:gd name="connsiteY209" fmla="*/ 4774 h 10000"/>
              <a:gd name="connsiteX210" fmla="*/ 8782 w 10000"/>
              <a:gd name="connsiteY210" fmla="*/ 5007 h 10000"/>
              <a:gd name="connsiteX211" fmla="*/ 8795 w 10000"/>
              <a:gd name="connsiteY211" fmla="*/ 4911 h 10000"/>
              <a:gd name="connsiteX212" fmla="*/ 9082 w 10000"/>
              <a:gd name="connsiteY212" fmla="*/ 5075 h 10000"/>
              <a:gd name="connsiteX213" fmla="*/ 9297 w 10000"/>
              <a:gd name="connsiteY213" fmla="*/ 5089 h 10000"/>
              <a:gd name="connsiteX214" fmla="*/ 9640 w 10000"/>
              <a:gd name="connsiteY214" fmla="*/ 5226 h 10000"/>
              <a:gd name="connsiteX215" fmla="*/ 10000 w 10000"/>
              <a:gd name="connsiteY215" fmla="*/ 5405 h 10000"/>
              <a:gd name="connsiteX216" fmla="*/ 9784 w 10000"/>
              <a:gd name="connsiteY216" fmla="*/ 5117 h 10000"/>
              <a:gd name="connsiteX217" fmla="*/ 9556 w 10000"/>
              <a:gd name="connsiteY217" fmla="*/ 4966 h 10000"/>
              <a:gd name="connsiteX218" fmla="*/ 9484 w 10000"/>
              <a:gd name="connsiteY218" fmla="*/ 4815 h 10000"/>
              <a:gd name="connsiteX219" fmla="*/ 9312 w 10000"/>
              <a:gd name="connsiteY219" fmla="*/ 4664 h 10000"/>
              <a:gd name="connsiteX220" fmla="*/ 9312 w 10000"/>
              <a:gd name="connsiteY220" fmla="*/ 4499 h 10000"/>
              <a:gd name="connsiteX221" fmla="*/ 9124 w 10000"/>
              <a:gd name="connsiteY221" fmla="*/ 4376 h 10000"/>
              <a:gd name="connsiteX222" fmla="*/ 9098 w 10000"/>
              <a:gd name="connsiteY222" fmla="*/ 4266 h 10000"/>
              <a:gd name="connsiteX223" fmla="*/ 8839 w 10000"/>
              <a:gd name="connsiteY223" fmla="*/ 4129 h 10000"/>
              <a:gd name="connsiteX224" fmla="*/ 8710 w 10000"/>
              <a:gd name="connsiteY224" fmla="*/ 3923 h 10000"/>
              <a:gd name="connsiteX225" fmla="*/ 8280 w 10000"/>
              <a:gd name="connsiteY225" fmla="*/ 3772 h 10000"/>
              <a:gd name="connsiteX226" fmla="*/ 8022 w 10000"/>
              <a:gd name="connsiteY226" fmla="*/ 3727 h 10000"/>
              <a:gd name="connsiteX227" fmla="*/ 7836 w 10000"/>
              <a:gd name="connsiteY227" fmla="*/ 3649 h 10000"/>
              <a:gd name="connsiteX228" fmla="*/ 7592 w 10000"/>
              <a:gd name="connsiteY228" fmla="*/ 3525 h 10000"/>
              <a:gd name="connsiteX229" fmla="*/ 7435 w 10000"/>
              <a:gd name="connsiteY229" fmla="*/ 3388 h 10000"/>
              <a:gd name="connsiteX230" fmla="*/ 8992 w 10000"/>
              <a:gd name="connsiteY230" fmla="*/ 2424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10000" h="10000">
                <a:moveTo>
                  <a:pt x="8992" y="2424"/>
                </a:moveTo>
                <a:cubicBezTo>
                  <a:pt x="8982" y="2378"/>
                  <a:pt x="9014" y="2145"/>
                  <a:pt x="9005" y="2099"/>
                </a:cubicBezTo>
                <a:lnTo>
                  <a:pt x="7363" y="3224"/>
                </a:lnTo>
                <a:cubicBezTo>
                  <a:pt x="7334" y="3078"/>
                  <a:pt x="7306" y="2931"/>
                  <a:pt x="7277" y="2785"/>
                </a:cubicBezTo>
                <a:cubicBezTo>
                  <a:pt x="7330" y="2515"/>
                  <a:pt x="7382" y="2245"/>
                  <a:pt x="7435" y="1975"/>
                </a:cubicBezTo>
                <a:cubicBezTo>
                  <a:pt x="7406" y="1971"/>
                  <a:pt x="7377" y="1966"/>
                  <a:pt x="7348" y="1962"/>
                </a:cubicBezTo>
                <a:cubicBezTo>
                  <a:pt x="7359" y="1912"/>
                  <a:pt x="7368" y="1861"/>
                  <a:pt x="7378" y="1811"/>
                </a:cubicBezTo>
                <a:cubicBezTo>
                  <a:pt x="7363" y="1774"/>
                  <a:pt x="7348" y="1738"/>
                  <a:pt x="7334" y="1701"/>
                </a:cubicBezTo>
                <a:cubicBezTo>
                  <a:pt x="7292" y="1738"/>
                  <a:pt x="7247" y="1774"/>
                  <a:pt x="7207" y="1811"/>
                </a:cubicBezTo>
                <a:cubicBezTo>
                  <a:pt x="7229" y="1706"/>
                  <a:pt x="7254" y="1600"/>
                  <a:pt x="7277" y="1495"/>
                </a:cubicBezTo>
                <a:lnTo>
                  <a:pt x="7106" y="1180"/>
                </a:lnTo>
                <a:cubicBezTo>
                  <a:pt x="7066" y="1139"/>
                  <a:pt x="7028" y="1097"/>
                  <a:pt x="6990" y="1056"/>
                </a:cubicBezTo>
                <a:cubicBezTo>
                  <a:pt x="6967" y="983"/>
                  <a:pt x="6942" y="910"/>
                  <a:pt x="6920" y="837"/>
                </a:cubicBezTo>
                <a:cubicBezTo>
                  <a:pt x="6871" y="691"/>
                  <a:pt x="6824" y="544"/>
                  <a:pt x="6775" y="398"/>
                </a:cubicBezTo>
                <a:cubicBezTo>
                  <a:pt x="6747" y="480"/>
                  <a:pt x="6719" y="563"/>
                  <a:pt x="6690" y="645"/>
                </a:cubicBezTo>
                <a:cubicBezTo>
                  <a:pt x="6696" y="713"/>
                  <a:pt x="6699" y="782"/>
                  <a:pt x="6706" y="850"/>
                </a:cubicBezTo>
                <a:cubicBezTo>
                  <a:pt x="6676" y="900"/>
                  <a:pt x="6647" y="951"/>
                  <a:pt x="6619" y="1001"/>
                </a:cubicBezTo>
                <a:cubicBezTo>
                  <a:pt x="6610" y="1061"/>
                  <a:pt x="6600" y="1120"/>
                  <a:pt x="6591" y="1180"/>
                </a:cubicBezTo>
                <a:cubicBezTo>
                  <a:pt x="6566" y="1235"/>
                  <a:pt x="6542" y="1289"/>
                  <a:pt x="6519" y="1344"/>
                </a:cubicBezTo>
                <a:cubicBezTo>
                  <a:pt x="6509" y="1413"/>
                  <a:pt x="6499" y="1481"/>
                  <a:pt x="6490" y="1550"/>
                </a:cubicBezTo>
                <a:cubicBezTo>
                  <a:pt x="6461" y="1619"/>
                  <a:pt x="6432" y="1687"/>
                  <a:pt x="6403" y="1756"/>
                </a:cubicBezTo>
                <a:cubicBezTo>
                  <a:pt x="6450" y="1902"/>
                  <a:pt x="6499" y="2049"/>
                  <a:pt x="6546" y="2195"/>
                </a:cubicBezTo>
                <a:cubicBezTo>
                  <a:pt x="6571" y="2273"/>
                  <a:pt x="6595" y="2350"/>
                  <a:pt x="6619" y="2428"/>
                </a:cubicBezTo>
                <a:cubicBezTo>
                  <a:pt x="6542" y="2268"/>
                  <a:pt x="6467" y="2108"/>
                  <a:pt x="6390" y="1948"/>
                </a:cubicBezTo>
                <a:cubicBezTo>
                  <a:pt x="6327" y="1811"/>
                  <a:pt x="6266" y="1673"/>
                  <a:pt x="6203" y="1536"/>
                </a:cubicBezTo>
                <a:cubicBezTo>
                  <a:pt x="6170" y="1513"/>
                  <a:pt x="6136" y="1491"/>
                  <a:pt x="6103" y="1468"/>
                </a:cubicBezTo>
                <a:lnTo>
                  <a:pt x="5859" y="1289"/>
                </a:lnTo>
                <a:cubicBezTo>
                  <a:pt x="5849" y="1326"/>
                  <a:pt x="5840" y="1362"/>
                  <a:pt x="5830" y="1399"/>
                </a:cubicBezTo>
                <a:lnTo>
                  <a:pt x="5587" y="1180"/>
                </a:lnTo>
                <a:cubicBezTo>
                  <a:pt x="5525" y="1120"/>
                  <a:pt x="5462" y="1061"/>
                  <a:pt x="5400" y="1001"/>
                </a:cubicBezTo>
                <a:lnTo>
                  <a:pt x="5256" y="974"/>
                </a:lnTo>
                <a:lnTo>
                  <a:pt x="4942" y="892"/>
                </a:lnTo>
                <a:cubicBezTo>
                  <a:pt x="4967" y="942"/>
                  <a:pt x="4989" y="993"/>
                  <a:pt x="5015" y="1043"/>
                </a:cubicBezTo>
                <a:cubicBezTo>
                  <a:pt x="4947" y="965"/>
                  <a:pt x="4881" y="887"/>
                  <a:pt x="4815" y="809"/>
                </a:cubicBezTo>
                <a:lnTo>
                  <a:pt x="4597" y="741"/>
                </a:lnTo>
                <a:cubicBezTo>
                  <a:pt x="4593" y="773"/>
                  <a:pt x="4588" y="805"/>
                  <a:pt x="4584" y="837"/>
                </a:cubicBezTo>
                <a:lnTo>
                  <a:pt x="4341" y="508"/>
                </a:lnTo>
                <a:cubicBezTo>
                  <a:pt x="4323" y="531"/>
                  <a:pt x="4302" y="553"/>
                  <a:pt x="4284" y="576"/>
                </a:cubicBezTo>
                <a:cubicBezTo>
                  <a:pt x="4208" y="475"/>
                  <a:pt x="4130" y="375"/>
                  <a:pt x="4054" y="274"/>
                </a:cubicBezTo>
                <a:cubicBezTo>
                  <a:pt x="4045" y="302"/>
                  <a:pt x="4036" y="329"/>
                  <a:pt x="4027" y="357"/>
                </a:cubicBezTo>
                <a:lnTo>
                  <a:pt x="3753" y="146"/>
                </a:lnTo>
                <a:lnTo>
                  <a:pt x="3294" y="0"/>
                </a:lnTo>
                <a:lnTo>
                  <a:pt x="3695" y="370"/>
                </a:lnTo>
                <a:lnTo>
                  <a:pt x="4011" y="700"/>
                </a:lnTo>
                <a:cubicBezTo>
                  <a:pt x="4006" y="736"/>
                  <a:pt x="4001" y="773"/>
                  <a:pt x="3997" y="809"/>
                </a:cubicBezTo>
                <a:lnTo>
                  <a:pt x="4327" y="1139"/>
                </a:lnTo>
                <a:cubicBezTo>
                  <a:pt x="4302" y="1166"/>
                  <a:pt x="4278" y="1194"/>
                  <a:pt x="4255" y="1221"/>
                </a:cubicBezTo>
                <a:cubicBezTo>
                  <a:pt x="4327" y="1367"/>
                  <a:pt x="4398" y="1514"/>
                  <a:pt x="4470" y="1660"/>
                </a:cubicBezTo>
                <a:cubicBezTo>
                  <a:pt x="4503" y="1678"/>
                  <a:pt x="4535" y="1697"/>
                  <a:pt x="4569" y="1715"/>
                </a:cubicBezTo>
                <a:lnTo>
                  <a:pt x="4428" y="1742"/>
                </a:lnTo>
                <a:lnTo>
                  <a:pt x="4641" y="2112"/>
                </a:lnTo>
                <a:cubicBezTo>
                  <a:pt x="4670" y="2181"/>
                  <a:pt x="4698" y="2249"/>
                  <a:pt x="4728" y="2318"/>
                </a:cubicBezTo>
                <a:cubicBezTo>
                  <a:pt x="4797" y="2378"/>
                  <a:pt x="4871" y="2437"/>
                  <a:pt x="4942" y="2497"/>
                </a:cubicBezTo>
                <a:lnTo>
                  <a:pt x="5142" y="2689"/>
                </a:lnTo>
                <a:lnTo>
                  <a:pt x="5315" y="2716"/>
                </a:lnTo>
                <a:lnTo>
                  <a:pt x="4842" y="2538"/>
                </a:lnTo>
                <a:lnTo>
                  <a:pt x="4542" y="2483"/>
                </a:lnTo>
                <a:lnTo>
                  <a:pt x="4314" y="2414"/>
                </a:lnTo>
                <a:lnTo>
                  <a:pt x="4096" y="2414"/>
                </a:lnTo>
                <a:lnTo>
                  <a:pt x="3782" y="2401"/>
                </a:lnTo>
                <a:lnTo>
                  <a:pt x="3626" y="2401"/>
                </a:lnTo>
                <a:cubicBezTo>
                  <a:pt x="3644" y="2456"/>
                  <a:pt x="3662" y="2510"/>
                  <a:pt x="3682" y="2565"/>
                </a:cubicBezTo>
                <a:lnTo>
                  <a:pt x="3381" y="2442"/>
                </a:lnTo>
                <a:lnTo>
                  <a:pt x="3108" y="2469"/>
                </a:lnTo>
                <a:lnTo>
                  <a:pt x="2650" y="2593"/>
                </a:lnTo>
                <a:cubicBezTo>
                  <a:pt x="2683" y="2643"/>
                  <a:pt x="2717" y="2693"/>
                  <a:pt x="2750" y="2743"/>
                </a:cubicBezTo>
                <a:lnTo>
                  <a:pt x="2578" y="2716"/>
                </a:lnTo>
                <a:lnTo>
                  <a:pt x="2378" y="2730"/>
                </a:lnTo>
                <a:lnTo>
                  <a:pt x="2179" y="2689"/>
                </a:lnTo>
                <a:cubicBezTo>
                  <a:pt x="2182" y="2744"/>
                  <a:pt x="2188" y="2798"/>
                  <a:pt x="2192" y="2853"/>
                </a:cubicBezTo>
                <a:lnTo>
                  <a:pt x="1962" y="2785"/>
                </a:lnTo>
                <a:lnTo>
                  <a:pt x="1762" y="2826"/>
                </a:lnTo>
                <a:cubicBezTo>
                  <a:pt x="1787" y="2858"/>
                  <a:pt x="1809" y="2890"/>
                  <a:pt x="1835" y="2922"/>
                </a:cubicBezTo>
                <a:lnTo>
                  <a:pt x="1577" y="2853"/>
                </a:lnTo>
                <a:lnTo>
                  <a:pt x="1317" y="2867"/>
                </a:lnTo>
                <a:lnTo>
                  <a:pt x="1160" y="2826"/>
                </a:lnTo>
                <a:lnTo>
                  <a:pt x="860" y="2826"/>
                </a:lnTo>
                <a:lnTo>
                  <a:pt x="630" y="2785"/>
                </a:lnTo>
                <a:lnTo>
                  <a:pt x="401" y="2812"/>
                </a:lnTo>
                <a:lnTo>
                  <a:pt x="0" y="2881"/>
                </a:lnTo>
                <a:lnTo>
                  <a:pt x="315" y="3032"/>
                </a:lnTo>
                <a:cubicBezTo>
                  <a:pt x="351" y="3055"/>
                  <a:pt x="388" y="3077"/>
                  <a:pt x="425" y="3100"/>
                </a:cubicBezTo>
                <a:lnTo>
                  <a:pt x="759" y="3128"/>
                </a:lnTo>
                <a:cubicBezTo>
                  <a:pt x="755" y="3155"/>
                  <a:pt x="750" y="3183"/>
                  <a:pt x="746" y="3210"/>
                </a:cubicBezTo>
                <a:lnTo>
                  <a:pt x="1247" y="3210"/>
                </a:lnTo>
                <a:cubicBezTo>
                  <a:pt x="1209" y="3256"/>
                  <a:pt x="1169" y="3301"/>
                  <a:pt x="1131" y="3347"/>
                </a:cubicBezTo>
                <a:lnTo>
                  <a:pt x="1503" y="3361"/>
                </a:lnTo>
                <a:cubicBezTo>
                  <a:pt x="1481" y="3388"/>
                  <a:pt x="1456" y="3416"/>
                  <a:pt x="1433" y="3443"/>
                </a:cubicBezTo>
                <a:lnTo>
                  <a:pt x="1577" y="3443"/>
                </a:lnTo>
                <a:lnTo>
                  <a:pt x="1718" y="3498"/>
                </a:lnTo>
                <a:lnTo>
                  <a:pt x="2006" y="3484"/>
                </a:lnTo>
                <a:cubicBezTo>
                  <a:pt x="1958" y="3530"/>
                  <a:pt x="1910" y="3575"/>
                  <a:pt x="1863" y="3621"/>
                </a:cubicBezTo>
                <a:lnTo>
                  <a:pt x="2063" y="3704"/>
                </a:lnTo>
                <a:cubicBezTo>
                  <a:pt x="2122" y="3722"/>
                  <a:pt x="2179" y="3741"/>
                  <a:pt x="2236" y="3759"/>
                </a:cubicBezTo>
                <a:lnTo>
                  <a:pt x="2692" y="3759"/>
                </a:lnTo>
                <a:cubicBezTo>
                  <a:pt x="2641" y="3805"/>
                  <a:pt x="2587" y="3850"/>
                  <a:pt x="2536" y="3896"/>
                </a:cubicBezTo>
                <a:lnTo>
                  <a:pt x="2750" y="4005"/>
                </a:lnTo>
                <a:lnTo>
                  <a:pt x="2893" y="4060"/>
                </a:lnTo>
                <a:lnTo>
                  <a:pt x="3138" y="4074"/>
                </a:lnTo>
                <a:lnTo>
                  <a:pt x="3324" y="4060"/>
                </a:lnTo>
                <a:cubicBezTo>
                  <a:pt x="3281" y="4101"/>
                  <a:pt x="3238" y="4143"/>
                  <a:pt x="3194" y="4184"/>
                </a:cubicBezTo>
                <a:lnTo>
                  <a:pt x="3539" y="4252"/>
                </a:lnTo>
                <a:lnTo>
                  <a:pt x="3639" y="4294"/>
                </a:lnTo>
                <a:lnTo>
                  <a:pt x="3953" y="4307"/>
                </a:lnTo>
                <a:lnTo>
                  <a:pt x="3568" y="4486"/>
                </a:lnTo>
                <a:lnTo>
                  <a:pt x="2994" y="4966"/>
                </a:lnTo>
                <a:lnTo>
                  <a:pt x="3124" y="5062"/>
                </a:lnTo>
                <a:lnTo>
                  <a:pt x="2775" y="5167"/>
                </a:lnTo>
                <a:lnTo>
                  <a:pt x="2320" y="5542"/>
                </a:lnTo>
                <a:lnTo>
                  <a:pt x="2622" y="5706"/>
                </a:lnTo>
                <a:lnTo>
                  <a:pt x="2121" y="5898"/>
                </a:lnTo>
                <a:lnTo>
                  <a:pt x="1791" y="6241"/>
                </a:lnTo>
                <a:lnTo>
                  <a:pt x="2036" y="6324"/>
                </a:lnTo>
                <a:lnTo>
                  <a:pt x="1476" y="6612"/>
                </a:lnTo>
                <a:cubicBezTo>
                  <a:pt x="1509" y="6626"/>
                  <a:pt x="1543" y="6639"/>
                  <a:pt x="1577" y="6653"/>
                </a:cubicBezTo>
                <a:lnTo>
                  <a:pt x="1216" y="6831"/>
                </a:lnTo>
                <a:lnTo>
                  <a:pt x="931" y="6996"/>
                </a:lnTo>
                <a:lnTo>
                  <a:pt x="1032" y="7023"/>
                </a:lnTo>
                <a:lnTo>
                  <a:pt x="602" y="7298"/>
                </a:lnTo>
                <a:lnTo>
                  <a:pt x="300" y="7723"/>
                </a:lnTo>
                <a:lnTo>
                  <a:pt x="802" y="7586"/>
                </a:lnTo>
                <a:lnTo>
                  <a:pt x="1089" y="7407"/>
                </a:lnTo>
                <a:cubicBezTo>
                  <a:pt x="1093" y="7439"/>
                  <a:pt x="1098" y="7471"/>
                  <a:pt x="1102" y="7503"/>
                </a:cubicBezTo>
                <a:lnTo>
                  <a:pt x="1303" y="7339"/>
                </a:lnTo>
                <a:cubicBezTo>
                  <a:pt x="1312" y="7366"/>
                  <a:pt x="1323" y="7394"/>
                  <a:pt x="1332" y="7421"/>
                </a:cubicBezTo>
                <a:cubicBezTo>
                  <a:pt x="1422" y="7320"/>
                  <a:pt x="1514" y="7220"/>
                  <a:pt x="1604" y="7119"/>
                </a:cubicBezTo>
                <a:cubicBezTo>
                  <a:pt x="1599" y="7183"/>
                  <a:pt x="1595" y="7247"/>
                  <a:pt x="1590" y="7311"/>
                </a:cubicBezTo>
                <a:lnTo>
                  <a:pt x="1891" y="7174"/>
                </a:lnTo>
                <a:lnTo>
                  <a:pt x="1891" y="7257"/>
                </a:lnTo>
                <a:lnTo>
                  <a:pt x="2336" y="6872"/>
                </a:lnTo>
                <a:cubicBezTo>
                  <a:pt x="2316" y="6968"/>
                  <a:pt x="2297" y="7064"/>
                  <a:pt x="2278" y="7160"/>
                </a:cubicBezTo>
                <a:lnTo>
                  <a:pt x="2737" y="7010"/>
                </a:lnTo>
                <a:lnTo>
                  <a:pt x="2994" y="6722"/>
                </a:lnTo>
                <a:cubicBezTo>
                  <a:pt x="3007" y="6818"/>
                  <a:pt x="3024" y="6914"/>
                  <a:pt x="3037" y="7010"/>
                </a:cubicBezTo>
                <a:lnTo>
                  <a:pt x="3552" y="6776"/>
                </a:lnTo>
                <a:lnTo>
                  <a:pt x="3769" y="6543"/>
                </a:lnTo>
                <a:cubicBezTo>
                  <a:pt x="3782" y="6635"/>
                  <a:pt x="3796" y="6726"/>
                  <a:pt x="3809" y="6818"/>
                </a:cubicBezTo>
                <a:lnTo>
                  <a:pt x="4398" y="6475"/>
                </a:lnTo>
                <a:cubicBezTo>
                  <a:pt x="4450" y="6365"/>
                  <a:pt x="4503" y="6255"/>
                  <a:pt x="4555" y="6145"/>
                </a:cubicBezTo>
                <a:cubicBezTo>
                  <a:pt x="4583" y="6223"/>
                  <a:pt x="4609" y="6301"/>
                  <a:pt x="4636" y="6379"/>
                </a:cubicBezTo>
                <a:lnTo>
                  <a:pt x="5015" y="6063"/>
                </a:lnTo>
                <a:lnTo>
                  <a:pt x="5243" y="5734"/>
                </a:lnTo>
                <a:lnTo>
                  <a:pt x="5845" y="4993"/>
                </a:lnTo>
                <a:lnTo>
                  <a:pt x="5229" y="5871"/>
                </a:lnTo>
                <a:cubicBezTo>
                  <a:pt x="5234" y="5940"/>
                  <a:pt x="5238" y="6008"/>
                  <a:pt x="5243" y="6077"/>
                </a:cubicBezTo>
                <a:cubicBezTo>
                  <a:pt x="5196" y="6191"/>
                  <a:pt x="5147" y="6306"/>
                  <a:pt x="5100" y="6420"/>
                </a:cubicBezTo>
                <a:cubicBezTo>
                  <a:pt x="5073" y="6589"/>
                  <a:pt x="5043" y="6758"/>
                  <a:pt x="5015" y="6927"/>
                </a:cubicBezTo>
                <a:cubicBezTo>
                  <a:pt x="5048" y="6900"/>
                  <a:pt x="5081" y="6872"/>
                  <a:pt x="5115" y="6845"/>
                </a:cubicBezTo>
                <a:cubicBezTo>
                  <a:pt x="5075" y="6946"/>
                  <a:pt x="5037" y="7046"/>
                  <a:pt x="4999" y="7147"/>
                </a:cubicBezTo>
                <a:lnTo>
                  <a:pt x="4999" y="7476"/>
                </a:lnTo>
                <a:lnTo>
                  <a:pt x="5185" y="7394"/>
                </a:lnTo>
                <a:cubicBezTo>
                  <a:pt x="5147" y="7536"/>
                  <a:pt x="5111" y="7677"/>
                  <a:pt x="5071" y="7819"/>
                </a:cubicBezTo>
                <a:cubicBezTo>
                  <a:pt x="5085" y="7970"/>
                  <a:pt x="5100" y="8121"/>
                  <a:pt x="5115" y="8272"/>
                </a:cubicBezTo>
                <a:lnTo>
                  <a:pt x="5285" y="8134"/>
                </a:lnTo>
                <a:cubicBezTo>
                  <a:pt x="5209" y="8326"/>
                  <a:pt x="5133" y="8519"/>
                  <a:pt x="5056" y="8711"/>
                </a:cubicBezTo>
                <a:lnTo>
                  <a:pt x="5216" y="8711"/>
                </a:lnTo>
                <a:cubicBezTo>
                  <a:pt x="5147" y="8802"/>
                  <a:pt x="5082" y="8894"/>
                  <a:pt x="5015" y="8985"/>
                </a:cubicBezTo>
                <a:lnTo>
                  <a:pt x="5171" y="8999"/>
                </a:lnTo>
                <a:lnTo>
                  <a:pt x="4967" y="9259"/>
                </a:lnTo>
                <a:cubicBezTo>
                  <a:pt x="4976" y="9319"/>
                  <a:pt x="4985" y="9378"/>
                  <a:pt x="4994" y="9438"/>
                </a:cubicBezTo>
                <a:cubicBezTo>
                  <a:pt x="4953" y="9543"/>
                  <a:pt x="4913" y="9648"/>
                  <a:pt x="4871" y="9753"/>
                </a:cubicBezTo>
                <a:cubicBezTo>
                  <a:pt x="4910" y="9835"/>
                  <a:pt x="4947" y="9918"/>
                  <a:pt x="4985" y="10000"/>
                </a:cubicBezTo>
                <a:lnTo>
                  <a:pt x="5301" y="9547"/>
                </a:lnTo>
                <a:lnTo>
                  <a:pt x="5301" y="9342"/>
                </a:lnTo>
                <a:cubicBezTo>
                  <a:pt x="5324" y="9378"/>
                  <a:pt x="5348" y="9415"/>
                  <a:pt x="5372" y="9451"/>
                </a:cubicBezTo>
                <a:cubicBezTo>
                  <a:pt x="5425" y="9254"/>
                  <a:pt x="5476" y="9058"/>
                  <a:pt x="5530" y="8861"/>
                </a:cubicBezTo>
                <a:lnTo>
                  <a:pt x="5626" y="8999"/>
                </a:lnTo>
                <a:cubicBezTo>
                  <a:pt x="5668" y="8801"/>
                  <a:pt x="5712" y="8602"/>
                  <a:pt x="5753" y="8404"/>
                </a:cubicBezTo>
                <a:cubicBezTo>
                  <a:pt x="5787" y="8454"/>
                  <a:pt x="5821" y="8505"/>
                  <a:pt x="5854" y="8555"/>
                </a:cubicBezTo>
                <a:cubicBezTo>
                  <a:pt x="5929" y="8429"/>
                  <a:pt x="6001" y="8302"/>
                  <a:pt x="6074" y="8176"/>
                </a:cubicBezTo>
                <a:lnTo>
                  <a:pt x="6074" y="7929"/>
                </a:lnTo>
                <a:cubicBezTo>
                  <a:pt x="6107" y="7964"/>
                  <a:pt x="6138" y="7999"/>
                  <a:pt x="6170" y="8034"/>
                </a:cubicBezTo>
                <a:cubicBezTo>
                  <a:pt x="6183" y="8081"/>
                  <a:pt x="6199" y="8129"/>
                  <a:pt x="6213" y="8176"/>
                </a:cubicBezTo>
                <a:lnTo>
                  <a:pt x="6486" y="7805"/>
                </a:lnTo>
                <a:cubicBezTo>
                  <a:pt x="6487" y="7677"/>
                  <a:pt x="6489" y="7549"/>
                  <a:pt x="6490" y="7421"/>
                </a:cubicBezTo>
                <a:cubicBezTo>
                  <a:pt x="6538" y="7462"/>
                  <a:pt x="6585" y="7504"/>
                  <a:pt x="6633" y="7545"/>
                </a:cubicBezTo>
                <a:cubicBezTo>
                  <a:pt x="6719" y="7394"/>
                  <a:pt x="6804" y="7243"/>
                  <a:pt x="6891" y="7092"/>
                </a:cubicBezTo>
                <a:cubicBezTo>
                  <a:pt x="6863" y="6973"/>
                  <a:pt x="6833" y="6854"/>
                  <a:pt x="6806" y="6735"/>
                </a:cubicBezTo>
                <a:cubicBezTo>
                  <a:pt x="6862" y="6795"/>
                  <a:pt x="6920" y="6854"/>
                  <a:pt x="6976" y="6914"/>
                </a:cubicBezTo>
                <a:cubicBezTo>
                  <a:pt x="7034" y="6676"/>
                  <a:pt x="7090" y="6438"/>
                  <a:pt x="7148" y="6200"/>
                </a:cubicBezTo>
                <a:cubicBezTo>
                  <a:pt x="7142" y="5999"/>
                  <a:pt x="7139" y="5798"/>
                  <a:pt x="7133" y="5597"/>
                </a:cubicBezTo>
                <a:cubicBezTo>
                  <a:pt x="7182" y="5757"/>
                  <a:pt x="7229" y="5917"/>
                  <a:pt x="7277" y="6077"/>
                </a:cubicBezTo>
                <a:cubicBezTo>
                  <a:pt x="7312" y="6050"/>
                  <a:pt x="7343" y="6022"/>
                  <a:pt x="7378" y="5995"/>
                </a:cubicBezTo>
                <a:cubicBezTo>
                  <a:pt x="7407" y="6118"/>
                  <a:pt x="7435" y="6242"/>
                  <a:pt x="7464" y="6365"/>
                </a:cubicBezTo>
                <a:cubicBezTo>
                  <a:pt x="7491" y="6406"/>
                  <a:pt x="7521" y="6447"/>
                  <a:pt x="7549" y="6488"/>
                </a:cubicBezTo>
                <a:lnTo>
                  <a:pt x="7679" y="6461"/>
                </a:lnTo>
                <a:cubicBezTo>
                  <a:pt x="7688" y="6530"/>
                  <a:pt x="7697" y="6598"/>
                  <a:pt x="7707" y="6667"/>
                </a:cubicBezTo>
                <a:cubicBezTo>
                  <a:pt x="7803" y="6758"/>
                  <a:pt x="7897" y="6850"/>
                  <a:pt x="7993" y="6941"/>
                </a:cubicBezTo>
                <a:cubicBezTo>
                  <a:pt x="8027" y="6891"/>
                  <a:pt x="8060" y="6840"/>
                  <a:pt x="8094" y="6790"/>
                </a:cubicBezTo>
                <a:cubicBezTo>
                  <a:pt x="8145" y="6923"/>
                  <a:pt x="8200" y="7055"/>
                  <a:pt x="8251" y="7188"/>
                </a:cubicBezTo>
                <a:lnTo>
                  <a:pt x="8495" y="7394"/>
                </a:lnTo>
                <a:cubicBezTo>
                  <a:pt x="8567" y="7595"/>
                  <a:pt x="8638" y="7796"/>
                  <a:pt x="8710" y="7997"/>
                </a:cubicBezTo>
                <a:cubicBezTo>
                  <a:pt x="8768" y="8079"/>
                  <a:pt x="8824" y="8162"/>
                  <a:pt x="8882" y="8244"/>
                </a:cubicBezTo>
                <a:cubicBezTo>
                  <a:pt x="8873" y="8052"/>
                  <a:pt x="8862" y="7860"/>
                  <a:pt x="8853" y="7668"/>
                </a:cubicBezTo>
                <a:cubicBezTo>
                  <a:pt x="8806" y="7535"/>
                  <a:pt x="8757" y="7403"/>
                  <a:pt x="8710" y="7270"/>
                </a:cubicBezTo>
                <a:lnTo>
                  <a:pt x="8795" y="7243"/>
                </a:lnTo>
                <a:cubicBezTo>
                  <a:pt x="8753" y="7129"/>
                  <a:pt x="8710" y="7014"/>
                  <a:pt x="8668" y="6900"/>
                </a:cubicBezTo>
                <a:lnTo>
                  <a:pt x="8567" y="6790"/>
                </a:lnTo>
                <a:lnTo>
                  <a:pt x="8725" y="6790"/>
                </a:lnTo>
                <a:cubicBezTo>
                  <a:pt x="8719" y="6689"/>
                  <a:pt x="8715" y="6589"/>
                  <a:pt x="8710" y="6488"/>
                </a:cubicBezTo>
                <a:cubicBezTo>
                  <a:pt x="8668" y="6424"/>
                  <a:pt x="8624" y="6360"/>
                  <a:pt x="8582" y="6296"/>
                </a:cubicBezTo>
                <a:lnTo>
                  <a:pt x="8696" y="6351"/>
                </a:lnTo>
                <a:cubicBezTo>
                  <a:pt x="8701" y="6196"/>
                  <a:pt x="8706" y="6040"/>
                  <a:pt x="8710" y="5885"/>
                </a:cubicBezTo>
                <a:cubicBezTo>
                  <a:pt x="8652" y="5812"/>
                  <a:pt x="8595" y="5738"/>
                  <a:pt x="8537" y="5665"/>
                </a:cubicBezTo>
                <a:lnTo>
                  <a:pt x="8696" y="5679"/>
                </a:lnTo>
                <a:cubicBezTo>
                  <a:pt x="8691" y="5601"/>
                  <a:pt x="8687" y="5524"/>
                  <a:pt x="8681" y="5446"/>
                </a:cubicBezTo>
                <a:lnTo>
                  <a:pt x="8495" y="5199"/>
                </a:lnTo>
                <a:lnTo>
                  <a:pt x="8495" y="5117"/>
                </a:lnTo>
                <a:lnTo>
                  <a:pt x="7936" y="4444"/>
                </a:lnTo>
                <a:lnTo>
                  <a:pt x="8324" y="4774"/>
                </a:lnTo>
                <a:lnTo>
                  <a:pt x="8782" y="5007"/>
                </a:lnTo>
                <a:cubicBezTo>
                  <a:pt x="8786" y="4975"/>
                  <a:pt x="8791" y="4943"/>
                  <a:pt x="8795" y="4911"/>
                </a:cubicBezTo>
                <a:lnTo>
                  <a:pt x="9082" y="5075"/>
                </a:lnTo>
                <a:lnTo>
                  <a:pt x="9297" y="5089"/>
                </a:lnTo>
                <a:lnTo>
                  <a:pt x="9640" y="5226"/>
                </a:lnTo>
                <a:lnTo>
                  <a:pt x="10000" y="5405"/>
                </a:lnTo>
                <a:cubicBezTo>
                  <a:pt x="9927" y="5309"/>
                  <a:pt x="9857" y="5213"/>
                  <a:pt x="9784" y="5117"/>
                </a:cubicBezTo>
                <a:lnTo>
                  <a:pt x="9556" y="4966"/>
                </a:lnTo>
                <a:cubicBezTo>
                  <a:pt x="9531" y="4916"/>
                  <a:pt x="9507" y="4865"/>
                  <a:pt x="9484" y="4815"/>
                </a:cubicBezTo>
                <a:cubicBezTo>
                  <a:pt x="9426" y="4765"/>
                  <a:pt x="9370" y="4714"/>
                  <a:pt x="9312" y="4664"/>
                </a:cubicBezTo>
                <a:lnTo>
                  <a:pt x="9312" y="4499"/>
                </a:lnTo>
                <a:lnTo>
                  <a:pt x="9124" y="4376"/>
                </a:lnTo>
                <a:cubicBezTo>
                  <a:pt x="9115" y="4339"/>
                  <a:pt x="9107" y="4303"/>
                  <a:pt x="9098" y="4266"/>
                </a:cubicBezTo>
                <a:lnTo>
                  <a:pt x="8839" y="4129"/>
                </a:lnTo>
                <a:cubicBezTo>
                  <a:pt x="8795" y="4060"/>
                  <a:pt x="8753" y="3992"/>
                  <a:pt x="8710" y="3923"/>
                </a:cubicBezTo>
                <a:lnTo>
                  <a:pt x="8280" y="3772"/>
                </a:lnTo>
                <a:lnTo>
                  <a:pt x="8022" y="3727"/>
                </a:lnTo>
                <a:lnTo>
                  <a:pt x="7836" y="3649"/>
                </a:lnTo>
                <a:lnTo>
                  <a:pt x="7592" y="3525"/>
                </a:lnTo>
                <a:cubicBezTo>
                  <a:pt x="7540" y="3479"/>
                  <a:pt x="7487" y="3434"/>
                  <a:pt x="7435" y="3388"/>
                </a:cubicBezTo>
                <a:lnTo>
                  <a:pt x="8992" y="2424"/>
                </a:lnTo>
                <a:close/>
              </a:path>
            </a:pathLst>
          </a:custGeom>
          <a:gradFill flip="none" rotWithShape="1">
            <a:gsLst>
              <a:gs pos="0">
                <a:schemeClr val="accent3"/>
              </a:gs>
              <a:gs pos="100000">
                <a:schemeClr val="accent3">
                  <a:lumMod val="5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pic>
        <p:nvPicPr>
          <p:cNvPr id="41" name="Picture 26" descr="haba5"/>
          <p:cNvPicPr>
            <a:picLocks noChangeAspect="1" noChangeArrowheads="1"/>
          </p:cNvPicPr>
          <p:nvPr userDrawn="1"/>
        </p:nvPicPr>
        <p:blipFill>
          <a:blip r:embed="rId3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 l="4482" t="7396" r="-1764" b="-4976"/>
          <a:stretch>
            <a:fillRect/>
          </a:stretch>
        </p:blipFill>
        <p:spPr bwMode="gray">
          <a:xfrm flipH="1">
            <a:off x="8740864" y="3598935"/>
            <a:ext cx="518488" cy="520287"/>
          </a:xfrm>
          <a:prstGeom prst="rect">
            <a:avLst/>
          </a:prstGeom>
          <a:noFill/>
        </p:spPr>
      </p:pic>
      <p:sp>
        <p:nvSpPr>
          <p:cNvPr id="43" name="Freeform 42"/>
          <p:cNvSpPr/>
          <p:nvPr userDrawn="1"/>
        </p:nvSpPr>
        <p:spPr bwMode="gray">
          <a:xfrm rot="5400000" flipH="1">
            <a:off x="11417343" y="2174188"/>
            <a:ext cx="225607" cy="463409"/>
          </a:xfrm>
          <a:custGeom>
            <a:avLst/>
            <a:gdLst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6219" h="594987">
                <a:moveTo>
                  <a:pt x="0" y="488515"/>
                </a:moveTo>
                <a:lnTo>
                  <a:pt x="3131" y="544882"/>
                </a:lnTo>
                <a:lnTo>
                  <a:pt x="93945" y="454069"/>
                </a:lnTo>
                <a:cubicBezTo>
                  <a:pt x="183518" y="461274"/>
                  <a:pt x="267443" y="496669"/>
                  <a:pt x="347597" y="594987"/>
                </a:cubicBezTo>
                <a:cubicBezTo>
                  <a:pt x="373692" y="508246"/>
                  <a:pt x="386219" y="387692"/>
                  <a:pt x="363254" y="294362"/>
                </a:cubicBezTo>
                <a:lnTo>
                  <a:pt x="275572" y="322546"/>
                </a:lnTo>
                <a:lnTo>
                  <a:pt x="316282" y="212943"/>
                </a:lnTo>
                <a:cubicBezTo>
                  <a:pt x="272662" y="74329"/>
                  <a:pt x="240929" y="50946"/>
                  <a:pt x="153443" y="0"/>
                </a:cubicBezTo>
                <a:cubicBezTo>
                  <a:pt x="160974" y="94163"/>
                  <a:pt x="147813" y="248489"/>
                  <a:pt x="83935" y="410230"/>
                </a:cubicBezTo>
                <a:lnTo>
                  <a:pt x="0" y="488515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8600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44" name="Freeform 43"/>
          <p:cNvSpPr/>
          <p:nvPr userDrawn="1"/>
        </p:nvSpPr>
        <p:spPr bwMode="gray">
          <a:xfrm flipH="1" flipV="1">
            <a:off x="10543005" y="3991746"/>
            <a:ext cx="265007" cy="306190"/>
          </a:xfrm>
          <a:custGeom>
            <a:avLst/>
            <a:gdLst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6219" h="594987">
                <a:moveTo>
                  <a:pt x="0" y="488515"/>
                </a:moveTo>
                <a:lnTo>
                  <a:pt x="3131" y="544882"/>
                </a:lnTo>
                <a:lnTo>
                  <a:pt x="93945" y="454069"/>
                </a:lnTo>
                <a:cubicBezTo>
                  <a:pt x="183518" y="461274"/>
                  <a:pt x="267443" y="496669"/>
                  <a:pt x="347597" y="594987"/>
                </a:cubicBezTo>
                <a:cubicBezTo>
                  <a:pt x="373692" y="508246"/>
                  <a:pt x="386219" y="387692"/>
                  <a:pt x="363254" y="294362"/>
                </a:cubicBezTo>
                <a:lnTo>
                  <a:pt x="275572" y="322546"/>
                </a:lnTo>
                <a:lnTo>
                  <a:pt x="316282" y="212943"/>
                </a:lnTo>
                <a:cubicBezTo>
                  <a:pt x="272662" y="74329"/>
                  <a:pt x="240929" y="50946"/>
                  <a:pt x="153443" y="0"/>
                </a:cubicBezTo>
                <a:cubicBezTo>
                  <a:pt x="160974" y="94163"/>
                  <a:pt x="147813" y="248489"/>
                  <a:pt x="83935" y="410230"/>
                </a:cubicBezTo>
                <a:lnTo>
                  <a:pt x="0" y="488515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40000"/>
                  <a:lumOff val="60000"/>
                </a:schemeClr>
              </a:gs>
              <a:gs pos="86000">
                <a:schemeClr val="accent5"/>
              </a:gs>
              <a:gs pos="100000">
                <a:schemeClr val="accent5">
                  <a:lumMod val="5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grpSp>
        <p:nvGrpSpPr>
          <p:cNvPr id="45" name="Group 91"/>
          <p:cNvGrpSpPr>
            <a:grpSpLocks/>
          </p:cNvGrpSpPr>
          <p:nvPr userDrawn="1"/>
        </p:nvGrpSpPr>
        <p:grpSpPr bwMode="gray">
          <a:xfrm>
            <a:off x="9130811" y="4114980"/>
            <a:ext cx="429852" cy="387175"/>
            <a:chOff x="1014" y="1376"/>
            <a:chExt cx="214" cy="261"/>
          </a:xfrm>
        </p:grpSpPr>
        <p:sp>
          <p:nvSpPr>
            <p:cNvPr id="46" name="Freeform 92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9525" cap="flat" cmpd="sng">
              <a:solidFill>
                <a:srgbClr val="503F23">
                  <a:alpha val="64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47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64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48" name="Group 61"/>
          <p:cNvGrpSpPr>
            <a:grpSpLocks/>
          </p:cNvGrpSpPr>
          <p:nvPr userDrawn="1"/>
        </p:nvGrpSpPr>
        <p:grpSpPr bwMode="gray">
          <a:xfrm rot="19791004" flipH="1">
            <a:off x="9221428" y="3700065"/>
            <a:ext cx="376117" cy="359356"/>
            <a:chOff x="3706" y="3060"/>
            <a:chExt cx="317" cy="408"/>
          </a:xfrm>
        </p:grpSpPr>
        <p:grpSp>
          <p:nvGrpSpPr>
            <p:cNvPr id="49" name="Group 62"/>
            <p:cNvGrpSpPr>
              <a:grpSpLocks/>
            </p:cNvGrpSpPr>
            <p:nvPr/>
          </p:nvGrpSpPr>
          <p:grpSpPr bwMode="gray">
            <a:xfrm>
              <a:off x="3744" y="3164"/>
              <a:ext cx="234" cy="304"/>
              <a:chOff x="3744" y="3164"/>
              <a:chExt cx="259" cy="336"/>
            </a:xfrm>
          </p:grpSpPr>
          <p:sp>
            <p:nvSpPr>
              <p:cNvPr id="52" name="Freeform 63"/>
              <p:cNvSpPr>
                <a:spLocks/>
              </p:cNvSpPr>
              <p:nvPr/>
            </p:nvSpPr>
            <p:spPr bwMode="gray">
              <a:xfrm>
                <a:off x="3744" y="3164"/>
                <a:ext cx="259" cy="336"/>
              </a:xfrm>
              <a:custGeom>
                <a:avLst/>
                <a:gdLst/>
                <a:ahLst/>
                <a:cxnLst>
                  <a:cxn ang="0">
                    <a:pos x="0" y="100"/>
                  </a:cxn>
                  <a:cxn ang="0">
                    <a:pos x="56" y="320"/>
                  </a:cxn>
                  <a:cxn ang="0">
                    <a:pos x="236" y="196"/>
                  </a:cxn>
                  <a:cxn ang="0">
                    <a:pos x="192" y="0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chemeClr val="tx2">
                    <a:alpha val="67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64"/>
              <p:cNvSpPr>
                <a:spLocks/>
              </p:cNvSpPr>
              <p:nvPr/>
            </p:nvSpPr>
            <p:spPr bwMode="gray">
              <a:xfrm>
                <a:off x="3777" y="3304"/>
                <a:ext cx="204" cy="10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04" y="0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chemeClr val="tx2">
                    <a:alpha val="67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0" name="Freeform 65"/>
            <p:cNvSpPr>
              <a:spLocks/>
            </p:cNvSpPr>
            <p:nvPr/>
          </p:nvSpPr>
          <p:spPr bwMode="gray">
            <a:xfrm rot="8663447">
              <a:off x="3864" y="306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3">
                <a:alpha val="63000"/>
              </a:schemeClr>
            </a:solidFill>
            <a:ln w="9525" cap="flat" cmpd="sng">
              <a:solidFill>
                <a:schemeClr val="tx2">
                  <a:alpha val="6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51" name="Freeform 66"/>
            <p:cNvSpPr>
              <a:spLocks/>
            </p:cNvSpPr>
            <p:nvPr/>
          </p:nvSpPr>
          <p:spPr bwMode="gray">
            <a:xfrm rot="8467415">
              <a:off x="3706" y="3166"/>
              <a:ext cx="147" cy="136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>
                <a:alpha val="61000"/>
              </a:schemeClr>
            </a:solidFill>
            <a:ln w="9525" cap="flat" cmpd="sng">
              <a:solidFill>
                <a:schemeClr val="tx2">
                  <a:alpha val="6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pic>
        <p:nvPicPr>
          <p:cNvPr id="54" name="Picture 60" descr="22"/>
          <p:cNvPicPr>
            <a:picLocks noChangeAspect="1" noChangeArrowheads="1"/>
          </p:cNvPicPr>
          <p:nvPr userDrawn="1"/>
        </p:nvPicPr>
        <p:blipFill>
          <a:blip r:embed="rId4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gray">
          <a:xfrm rot="3030919" flipH="1">
            <a:off x="10203216" y="2913679"/>
            <a:ext cx="911133" cy="913513"/>
          </a:xfrm>
          <a:prstGeom prst="rect">
            <a:avLst/>
          </a:prstGeom>
          <a:noFill/>
        </p:spPr>
      </p:pic>
      <p:grpSp>
        <p:nvGrpSpPr>
          <p:cNvPr id="55" name="Group 85"/>
          <p:cNvGrpSpPr>
            <a:grpSpLocks/>
          </p:cNvGrpSpPr>
          <p:nvPr userDrawn="1"/>
        </p:nvGrpSpPr>
        <p:grpSpPr bwMode="gray">
          <a:xfrm flipH="1">
            <a:off x="10808012" y="2981052"/>
            <a:ext cx="681521" cy="389384"/>
            <a:chOff x="2451" y="368"/>
            <a:chExt cx="629" cy="484"/>
          </a:xfrm>
        </p:grpSpPr>
        <p:sp>
          <p:nvSpPr>
            <p:cNvPr id="56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50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57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58" name="Group 97"/>
          <p:cNvGrpSpPr>
            <a:grpSpLocks/>
          </p:cNvGrpSpPr>
          <p:nvPr userDrawn="1"/>
        </p:nvGrpSpPr>
        <p:grpSpPr bwMode="gray">
          <a:xfrm>
            <a:off x="6155102" y="4950730"/>
            <a:ext cx="306655" cy="307051"/>
            <a:chOff x="3706" y="3060"/>
            <a:chExt cx="317" cy="429"/>
          </a:xfrm>
        </p:grpSpPr>
        <p:grpSp>
          <p:nvGrpSpPr>
            <p:cNvPr id="59" name="Group 98"/>
            <p:cNvGrpSpPr>
              <a:grpSpLocks/>
            </p:cNvGrpSpPr>
            <p:nvPr/>
          </p:nvGrpSpPr>
          <p:grpSpPr bwMode="gray">
            <a:xfrm>
              <a:off x="3735" y="3185"/>
              <a:ext cx="234" cy="304"/>
              <a:chOff x="3735" y="3185"/>
              <a:chExt cx="259" cy="336"/>
            </a:xfrm>
          </p:grpSpPr>
          <p:sp>
            <p:nvSpPr>
              <p:cNvPr id="62" name="Freeform 99"/>
              <p:cNvSpPr>
                <a:spLocks/>
              </p:cNvSpPr>
              <p:nvPr/>
            </p:nvSpPr>
            <p:spPr bwMode="gray">
              <a:xfrm>
                <a:off x="3735" y="3185"/>
                <a:ext cx="259" cy="336"/>
              </a:xfrm>
              <a:custGeom>
                <a:avLst/>
                <a:gdLst/>
                <a:ahLst/>
                <a:cxnLst>
                  <a:cxn ang="0">
                    <a:pos x="0" y="100"/>
                  </a:cxn>
                  <a:cxn ang="0">
                    <a:pos x="56" y="320"/>
                  </a:cxn>
                  <a:cxn ang="0">
                    <a:pos x="236" y="196"/>
                  </a:cxn>
                  <a:cxn ang="0">
                    <a:pos x="192" y="0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>
                    <a:alpha val="16000"/>
                  </a:srgb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100"/>
              <p:cNvSpPr>
                <a:spLocks/>
              </p:cNvSpPr>
              <p:nvPr/>
            </p:nvSpPr>
            <p:spPr bwMode="gray">
              <a:xfrm>
                <a:off x="3768" y="3325"/>
                <a:ext cx="204" cy="10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04" y="0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>
                    <a:alpha val="16000"/>
                  </a:srgb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0" name="Freeform 101"/>
            <p:cNvSpPr>
              <a:spLocks/>
            </p:cNvSpPr>
            <p:nvPr/>
          </p:nvSpPr>
          <p:spPr bwMode="gray">
            <a:xfrm rot="8663447">
              <a:off x="3864" y="306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>
                <a:alpha val="11000"/>
              </a:schemeClr>
            </a:solidFill>
            <a:ln w="9525" cap="flat" cmpd="sng">
              <a:solidFill>
                <a:srgbClr val="503F23">
                  <a:alpha val="16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61" name="Freeform 102"/>
            <p:cNvSpPr>
              <a:spLocks/>
            </p:cNvSpPr>
            <p:nvPr/>
          </p:nvSpPr>
          <p:spPr bwMode="gray">
            <a:xfrm rot="8467415">
              <a:off x="3706" y="3166"/>
              <a:ext cx="147" cy="136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>
                <a:alpha val="11000"/>
              </a:schemeClr>
            </a:solidFill>
            <a:ln w="9525" cap="flat" cmpd="sng">
              <a:solidFill>
                <a:srgbClr val="503F23">
                  <a:alpha val="16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64" name="Oval 63"/>
          <p:cNvSpPr/>
          <p:nvPr userDrawn="1"/>
        </p:nvSpPr>
        <p:spPr bwMode="gray">
          <a:xfrm flipH="1">
            <a:off x="9377136" y="3464695"/>
            <a:ext cx="396411" cy="297308"/>
          </a:xfrm>
          <a:prstGeom prst="ellipse">
            <a:avLst/>
          </a:prstGeom>
          <a:solidFill>
            <a:schemeClr val="accent2">
              <a:lumMod val="40000"/>
              <a:lumOff val="60000"/>
              <a:alpha val="3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65" name="Oval 64"/>
          <p:cNvSpPr/>
          <p:nvPr userDrawn="1"/>
        </p:nvSpPr>
        <p:spPr bwMode="gray">
          <a:xfrm flipH="1">
            <a:off x="10301581" y="2026540"/>
            <a:ext cx="355399" cy="266549"/>
          </a:xfrm>
          <a:prstGeom prst="ellipse">
            <a:avLst/>
          </a:prstGeom>
          <a:solidFill>
            <a:schemeClr val="accent1">
              <a:lumMod val="60000"/>
              <a:lumOff val="40000"/>
              <a:alpha val="3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grpSp>
        <p:nvGrpSpPr>
          <p:cNvPr id="66" name="Group 85"/>
          <p:cNvGrpSpPr>
            <a:grpSpLocks/>
          </p:cNvGrpSpPr>
          <p:nvPr userDrawn="1"/>
        </p:nvGrpSpPr>
        <p:grpSpPr bwMode="gray">
          <a:xfrm rot="2947673">
            <a:off x="642250" y="4511231"/>
            <a:ext cx="473679" cy="481127"/>
            <a:chOff x="2451" y="368"/>
            <a:chExt cx="629" cy="484"/>
          </a:xfrm>
        </p:grpSpPr>
        <p:sp>
          <p:nvSpPr>
            <p:cNvPr id="67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21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68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85" name="Group 97"/>
          <p:cNvGrpSpPr>
            <a:grpSpLocks/>
          </p:cNvGrpSpPr>
          <p:nvPr userDrawn="1"/>
        </p:nvGrpSpPr>
        <p:grpSpPr bwMode="gray">
          <a:xfrm rot="676299" flipH="1" flipV="1">
            <a:off x="1795122" y="1105659"/>
            <a:ext cx="306655" cy="292022"/>
            <a:chOff x="3706" y="3060"/>
            <a:chExt cx="317" cy="408"/>
          </a:xfrm>
        </p:grpSpPr>
        <p:grpSp>
          <p:nvGrpSpPr>
            <p:cNvPr id="86" name="Group 98"/>
            <p:cNvGrpSpPr>
              <a:grpSpLocks/>
            </p:cNvGrpSpPr>
            <p:nvPr/>
          </p:nvGrpSpPr>
          <p:grpSpPr bwMode="gray">
            <a:xfrm>
              <a:off x="3744" y="3164"/>
              <a:ext cx="234" cy="304"/>
              <a:chOff x="3744" y="3164"/>
              <a:chExt cx="259" cy="336"/>
            </a:xfrm>
          </p:grpSpPr>
          <p:sp>
            <p:nvSpPr>
              <p:cNvPr id="89" name="Freeform 99"/>
              <p:cNvSpPr>
                <a:spLocks/>
              </p:cNvSpPr>
              <p:nvPr/>
            </p:nvSpPr>
            <p:spPr bwMode="gray">
              <a:xfrm>
                <a:off x="3744" y="3164"/>
                <a:ext cx="259" cy="336"/>
              </a:xfrm>
              <a:custGeom>
                <a:avLst/>
                <a:gdLst/>
                <a:ahLst/>
                <a:cxnLst>
                  <a:cxn ang="0">
                    <a:pos x="0" y="100"/>
                  </a:cxn>
                  <a:cxn ang="0">
                    <a:pos x="56" y="320"/>
                  </a:cxn>
                  <a:cxn ang="0">
                    <a:pos x="236" y="196"/>
                  </a:cxn>
                  <a:cxn ang="0">
                    <a:pos x="192" y="0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100"/>
              <p:cNvSpPr>
                <a:spLocks/>
              </p:cNvSpPr>
              <p:nvPr/>
            </p:nvSpPr>
            <p:spPr bwMode="gray">
              <a:xfrm>
                <a:off x="3777" y="3304"/>
                <a:ext cx="204" cy="10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04" y="0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" name="Freeform 101"/>
            <p:cNvSpPr>
              <a:spLocks/>
            </p:cNvSpPr>
            <p:nvPr/>
          </p:nvSpPr>
          <p:spPr bwMode="gray">
            <a:xfrm rot="8663447">
              <a:off x="3864" y="306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88" name="Freeform 102"/>
            <p:cNvSpPr>
              <a:spLocks/>
            </p:cNvSpPr>
            <p:nvPr/>
          </p:nvSpPr>
          <p:spPr bwMode="gray">
            <a:xfrm rot="8467415">
              <a:off x="3706" y="3166"/>
              <a:ext cx="147" cy="136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00" name="Group 91"/>
          <p:cNvGrpSpPr>
            <a:grpSpLocks/>
          </p:cNvGrpSpPr>
          <p:nvPr userDrawn="1"/>
        </p:nvGrpSpPr>
        <p:grpSpPr bwMode="gray">
          <a:xfrm>
            <a:off x="11261774" y="4037004"/>
            <a:ext cx="429852" cy="387175"/>
            <a:chOff x="1014" y="1376"/>
            <a:chExt cx="214" cy="261"/>
          </a:xfrm>
        </p:grpSpPr>
        <p:sp>
          <p:nvSpPr>
            <p:cNvPr id="101" name="Freeform 92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 w="9525" cap="flat" cmpd="sng">
              <a:solidFill>
                <a:srgbClr val="503F23">
                  <a:alpha val="64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02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64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03" name="Group 91"/>
          <p:cNvGrpSpPr>
            <a:grpSpLocks/>
          </p:cNvGrpSpPr>
          <p:nvPr userDrawn="1"/>
        </p:nvGrpSpPr>
        <p:grpSpPr bwMode="gray">
          <a:xfrm rot="10800000">
            <a:off x="11633020" y="3086958"/>
            <a:ext cx="283053" cy="352346"/>
            <a:chOff x="1118" y="1376"/>
            <a:chExt cx="159" cy="268"/>
          </a:xfrm>
        </p:grpSpPr>
        <p:sp>
          <p:nvSpPr>
            <p:cNvPr id="104" name="Freeform 92"/>
            <p:cNvSpPr>
              <a:spLocks/>
            </p:cNvSpPr>
            <p:nvPr/>
          </p:nvSpPr>
          <p:spPr bwMode="gray">
            <a:xfrm rot="369608" flipH="1">
              <a:off x="1118" y="1497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4">
                <a:alpha val="69000"/>
              </a:schemeClr>
            </a:solidFill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05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06" name="Group 85"/>
          <p:cNvGrpSpPr>
            <a:grpSpLocks/>
          </p:cNvGrpSpPr>
          <p:nvPr userDrawn="1"/>
        </p:nvGrpSpPr>
        <p:grpSpPr bwMode="gray">
          <a:xfrm flipH="1">
            <a:off x="6536610" y="4743703"/>
            <a:ext cx="681521" cy="389384"/>
            <a:chOff x="2451" y="368"/>
            <a:chExt cx="629" cy="484"/>
          </a:xfrm>
        </p:grpSpPr>
        <p:sp>
          <p:nvSpPr>
            <p:cNvPr id="107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50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08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09" name="Group 85"/>
          <p:cNvGrpSpPr>
            <a:grpSpLocks/>
          </p:cNvGrpSpPr>
          <p:nvPr userDrawn="1"/>
        </p:nvGrpSpPr>
        <p:grpSpPr bwMode="gray">
          <a:xfrm rot="2947673">
            <a:off x="883290" y="468106"/>
            <a:ext cx="473679" cy="481127"/>
            <a:chOff x="2451" y="368"/>
            <a:chExt cx="629" cy="484"/>
          </a:xfrm>
        </p:grpSpPr>
        <p:sp>
          <p:nvSpPr>
            <p:cNvPr id="110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21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11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12" name="Group 94"/>
          <p:cNvGrpSpPr>
            <a:grpSpLocks/>
          </p:cNvGrpSpPr>
          <p:nvPr userDrawn="1"/>
        </p:nvGrpSpPr>
        <p:grpSpPr bwMode="gray">
          <a:xfrm rot="198679">
            <a:off x="4143847" y="4021751"/>
            <a:ext cx="357123" cy="281668"/>
            <a:chOff x="1014" y="1376"/>
            <a:chExt cx="214" cy="261"/>
          </a:xfrm>
        </p:grpSpPr>
        <p:sp>
          <p:nvSpPr>
            <p:cNvPr id="113" name="Freeform 95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15" name="Group 130"/>
          <p:cNvGrpSpPr>
            <a:grpSpLocks/>
          </p:cNvGrpSpPr>
          <p:nvPr userDrawn="1"/>
        </p:nvGrpSpPr>
        <p:grpSpPr bwMode="gray">
          <a:xfrm>
            <a:off x="8232993" y="703114"/>
            <a:ext cx="3458633" cy="1446213"/>
            <a:chOff x="3936" y="285"/>
            <a:chExt cx="1634" cy="911"/>
          </a:xfrm>
        </p:grpSpPr>
        <p:sp>
          <p:nvSpPr>
            <p:cNvPr id="116" name="Freeform 131"/>
            <p:cNvSpPr>
              <a:spLocks/>
            </p:cNvSpPr>
            <p:nvPr/>
          </p:nvSpPr>
          <p:spPr bwMode="gray">
            <a:xfrm flipH="1">
              <a:off x="3936" y="588"/>
              <a:ext cx="181" cy="172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hlink">
                <a:alpha val="30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17" name="Freeform 132"/>
            <p:cNvSpPr>
              <a:spLocks/>
            </p:cNvSpPr>
            <p:nvPr/>
          </p:nvSpPr>
          <p:spPr bwMode="gray">
            <a:xfrm flipH="1">
              <a:off x="5474" y="955"/>
              <a:ext cx="96" cy="92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gray">
            <a:xfrm flipH="1">
              <a:off x="4222" y="708"/>
              <a:ext cx="78" cy="74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969696">
                <a:alpha val="30000"/>
              </a:srgb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19" name="Freeform 134"/>
            <p:cNvSpPr>
              <a:spLocks/>
            </p:cNvSpPr>
            <p:nvPr/>
          </p:nvSpPr>
          <p:spPr bwMode="gray">
            <a:xfrm flipH="1">
              <a:off x="5225" y="540"/>
              <a:ext cx="151" cy="14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20" name="Freeform 135"/>
            <p:cNvSpPr>
              <a:spLocks/>
            </p:cNvSpPr>
            <p:nvPr/>
          </p:nvSpPr>
          <p:spPr bwMode="gray">
            <a:xfrm flipH="1">
              <a:off x="5096" y="1018"/>
              <a:ext cx="187" cy="178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21" name="Freeform 136"/>
            <p:cNvSpPr>
              <a:spLocks/>
            </p:cNvSpPr>
            <p:nvPr/>
          </p:nvSpPr>
          <p:spPr bwMode="gray">
            <a:xfrm flipH="1">
              <a:off x="5010" y="949"/>
              <a:ext cx="80" cy="76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969696">
                <a:alpha val="30000"/>
              </a:srgb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22" name="Freeform 137"/>
            <p:cNvSpPr>
              <a:spLocks/>
            </p:cNvSpPr>
            <p:nvPr/>
          </p:nvSpPr>
          <p:spPr bwMode="gray">
            <a:xfrm flipH="1">
              <a:off x="4601" y="823"/>
              <a:ext cx="68" cy="65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969696">
                <a:alpha val="30000"/>
              </a:srgb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23" name="Freeform 138"/>
            <p:cNvSpPr>
              <a:spLocks/>
            </p:cNvSpPr>
            <p:nvPr/>
          </p:nvSpPr>
          <p:spPr bwMode="gray">
            <a:xfrm flipH="1">
              <a:off x="4786" y="408"/>
              <a:ext cx="67" cy="65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24" name="Freeform 139"/>
            <p:cNvSpPr>
              <a:spLocks/>
            </p:cNvSpPr>
            <p:nvPr/>
          </p:nvSpPr>
          <p:spPr bwMode="gray">
            <a:xfrm flipH="1">
              <a:off x="4908" y="285"/>
              <a:ext cx="63" cy="61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356" y="155"/>
                </a:cxn>
                <a:cxn ang="0">
                  <a:pos x="566" y="174"/>
                </a:cxn>
                <a:cxn ang="0">
                  <a:pos x="420" y="329"/>
                </a:cxn>
                <a:cxn ang="0">
                  <a:pos x="457" y="530"/>
                </a:cxn>
                <a:cxn ang="0">
                  <a:pos x="301" y="411"/>
                </a:cxn>
                <a:cxn ang="0">
                  <a:pos x="109" y="539"/>
                </a:cxn>
                <a:cxn ang="0">
                  <a:pos x="164" y="329"/>
                </a:cxn>
                <a:cxn ang="0">
                  <a:pos x="0" y="183"/>
                </a:cxn>
                <a:cxn ang="0">
                  <a:pos x="210" y="155"/>
                </a:cxn>
                <a:cxn ang="0">
                  <a:pos x="267" y="0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28" name="Group 91"/>
          <p:cNvGrpSpPr>
            <a:grpSpLocks/>
          </p:cNvGrpSpPr>
          <p:nvPr userDrawn="1"/>
        </p:nvGrpSpPr>
        <p:grpSpPr bwMode="gray">
          <a:xfrm rot="12893076">
            <a:off x="10400834" y="660008"/>
            <a:ext cx="184239" cy="229341"/>
            <a:chOff x="1118" y="1376"/>
            <a:chExt cx="159" cy="268"/>
          </a:xfrm>
        </p:grpSpPr>
        <p:sp>
          <p:nvSpPr>
            <p:cNvPr id="129" name="Freeform 92"/>
            <p:cNvSpPr>
              <a:spLocks/>
            </p:cNvSpPr>
            <p:nvPr/>
          </p:nvSpPr>
          <p:spPr bwMode="gray">
            <a:xfrm rot="369608" flipH="1">
              <a:off x="1118" y="1497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>
                <a:alpha val="69000"/>
              </a:schemeClr>
            </a:solidFill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30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42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31" name="Group 94"/>
          <p:cNvGrpSpPr>
            <a:grpSpLocks/>
          </p:cNvGrpSpPr>
          <p:nvPr userDrawn="1"/>
        </p:nvGrpSpPr>
        <p:grpSpPr bwMode="gray">
          <a:xfrm rot="198679">
            <a:off x="10818559" y="1508944"/>
            <a:ext cx="357123" cy="281668"/>
            <a:chOff x="1014" y="1376"/>
            <a:chExt cx="214" cy="261"/>
          </a:xfrm>
        </p:grpSpPr>
        <p:sp>
          <p:nvSpPr>
            <p:cNvPr id="132" name="Freeform 95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503F23">
                  <a:alpha val="69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33" name="Freeform 96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69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grpSp>
        <p:nvGrpSpPr>
          <p:cNvPr id="141" name="Group 123"/>
          <p:cNvGrpSpPr>
            <a:grpSpLocks/>
          </p:cNvGrpSpPr>
          <p:nvPr userDrawn="1"/>
        </p:nvGrpSpPr>
        <p:grpSpPr bwMode="gray">
          <a:xfrm>
            <a:off x="47224" y="3204455"/>
            <a:ext cx="6546537" cy="3658426"/>
            <a:chOff x="230" y="408"/>
            <a:chExt cx="4398" cy="3277"/>
          </a:xfrm>
        </p:grpSpPr>
        <p:pic>
          <p:nvPicPr>
            <p:cNvPr id="142" name="Picture 124" descr="8"/>
            <p:cNvPicPr>
              <a:picLocks noChangeAspect="1" noChangeArrowheads="1"/>
            </p:cNvPicPr>
            <p:nvPr/>
          </p:nvPicPr>
          <p:blipFill>
            <a:blip r:embed="rId5" cstate="print"/>
            <a:srcRect l="2929" b="7467"/>
            <a:stretch>
              <a:fillRect/>
            </a:stretch>
          </p:blipFill>
          <p:spPr bwMode="gray">
            <a:xfrm>
              <a:off x="230" y="408"/>
              <a:ext cx="4242" cy="3277"/>
            </a:xfrm>
            <a:prstGeom prst="rect">
              <a:avLst/>
            </a:prstGeom>
            <a:noFill/>
          </p:spPr>
        </p:pic>
        <p:grpSp>
          <p:nvGrpSpPr>
            <p:cNvPr id="143" name="Group 125"/>
            <p:cNvGrpSpPr>
              <a:grpSpLocks/>
            </p:cNvGrpSpPr>
            <p:nvPr userDrawn="1"/>
          </p:nvGrpSpPr>
          <p:grpSpPr bwMode="gray">
            <a:xfrm>
              <a:off x="1224" y="678"/>
              <a:ext cx="3404" cy="2367"/>
              <a:chOff x="1224" y="678"/>
              <a:chExt cx="3404" cy="2367"/>
            </a:xfrm>
          </p:grpSpPr>
          <p:grpSp>
            <p:nvGrpSpPr>
              <p:cNvPr id="144" name="Group 126"/>
              <p:cNvGrpSpPr>
                <a:grpSpLocks/>
              </p:cNvGrpSpPr>
              <p:nvPr/>
            </p:nvGrpSpPr>
            <p:grpSpPr bwMode="gray">
              <a:xfrm>
                <a:off x="2906" y="678"/>
                <a:ext cx="1722" cy="1530"/>
                <a:chOff x="2906" y="678"/>
                <a:chExt cx="1722" cy="1530"/>
              </a:xfrm>
            </p:grpSpPr>
            <p:pic>
              <p:nvPicPr>
                <p:cNvPr id="165" name="Picture 127" descr="3"/>
                <p:cNvPicPr>
                  <a:picLocks noChangeAspect="1" noChangeArrowheads="1"/>
                </p:cNvPicPr>
                <p:nvPr/>
              </p:nvPicPr>
              <p:blipFill>
                <a:blip r:embed="rId6" cstate="print"/>
                <a:srcRect/>
                <a:stretch>
                  <a:fillRect/>
                </a:stretch>
              </p:blipFill>
              <p:spPr bwMode="gray">
                <a:xfrm>
                  <a:off x="3818" y="1122"/>
                  <a:ext cx="810" cy="408"/>
                </a:xfrm>
                <a:prstGeom prst="rect">
                  <a:avLst/>
                </a:prstGeom>
                <a:noFill/>
              </p:spPr>
            </p:pic>
            <p:pic>
              <p:nvPicPr>
                <p:cNvPr id="166" name="Picture 128" descr="4"/>
                <p:cNvPicPr>
                  <a:picLocks noChangeAspect="1" noChangeArrowheads="1"/>
                </p:cNvPicPr>
                <p:nvPr/>
              </p:nvPicPr>
              <p:blipFill>
                <a:blip r:embed="rId7" cstate="print"/>
                <a:srcRect/>
                <a:stretch>
                  <a:fillRect/>
                </a:stretch>
              </p:blipFill>
              <p:spPr bwMode="gray">
                <a:xfrm>
                  <a:off x="2906" y="918"/>
                  <a:ext cx="762" cy="600"/>
                </a:xfrm>
                <a:prstGeom prst="rect">
                  <a:avLst/>
                </a:prstGeom>
                <a:noFill/>
              </p:spPr>
            </p:pic>
            <p:pic>
              <p:nvPicPr>
                <p:cNvPr id="167" name="Picture 129" descr="2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gray">
                <a:xfrm>
                  <a:off x="3560" y="1272"/>
                  <a:ext cx="840" cy="936"/>
                </a:xfrm>
                <a:prstGeom prst="rect">
                  <a:avLst/>
                </a:prstGeom>
                <a:noFill/>
              </p:spPr>
            </p:pic>
            <p:pic>
              <p:nvPicPr>
                <p:cNvPr id="168" name="Picture 130" descr="1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gray">
                <a:xfrm>
                  <a:off x="3218" y="678"/>
                  <a:ext cx="966" cy="846"/>
                </a:xfrm>
                <a:prstGeom prst="rect">
                  <a:avLst/>
                </a:prstGeom>
                <a:noFill/>
              </p:spPr>
            </p:pic>
          </p:grpSp>
          <p:pic>
            <p:nvPicPr>
              <p:cNvPr id="145" name="Picture 131" descr="5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gray">
              <a:xfrm>
                <a:off x="1224" y="2058"/>
                <a:ext cx="774" cy="474"/>
              </a:xfrm>
              <a:prstGeom prst="rect">
                <a:avLst/>
              </a:prstGeom>
              <a:noFill/>
            </p:spPr>
          </p:pic>
          <p:pic>
            <p:nvPicPr>
              <p:cNvPr id="146" name="Picture 132" descr="7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gray">
              <a:xfrm>
                <a:off x="1266" y="1374"/>
                <a:ext cx="540" cy="756"/>
              </a:xfrm>
              <a:prstGeom prst="rect">
                <a:avLst/>
              </a:prstGeom>
              <a:noFill/>
            </p:spPr>
          </p:pic>
          <p:pic>
            <p:nvPicPr>
              <p:cNvPr id="147" name="Picture 133" descr="6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gray">
              <a:xfrm>
                <a:off x="1872" y="1218"/>
                <a:ext cx="558" cy="774"/>
              </a:xfrm>
              <a:prstGeom prst="rect">
                <a:avLst/>
              </a:prstGeom>
              <a:noFill/>
            </p:spPr>
          </p:pic>
          <p:pic>
            <p:nvPicPr>
              <p:cNvPr id="148" name="Picture 134" descr="9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gray">
              <a:xfrm>
                <a:off x="1446" y="1375"/>
                <a:ext cx="2326" cy="1670"/>
              </a:xfrm>
              <a:prstGeom prst="rect">
                <a:avLst/>
              </a:prstGeom>
              <a:noFill/>
            </p:spPr>
          </p:pic>
          <p:grpSp>
            <p:nvGrpSpPr>
              <p:cNvPr id="149" name="Group 135"/>
              <p:cNvGrpSpPr>
                <a:grpSpLocks/>
              </p:cNvGrpSpPr>
              <p:nvPr/>
            </p:nvGrpSpPr>
            <p:grpSpPr bwMode="gray">
              <a:xfrm rot="-509757">
                <a:off x="2527" y="1514"/>
                <a:ext cx="453" cy="363"/>
                <a:chOff x="2287" y="1832"/>
                <a:chExt cx="608" cy="512"/>
              </a:xfrm>
            </p:grpSpPr>
            <p:sp>
              <p:nvSpPr>
                <p:cNvPr id="163" name="Freeform 136"/>
                <p:cNvSpPr>
                  <a:spLocks/>
                </p:cNvSpPr>
                <p:nvPr userDrawn="1"/>
              </p:nvSpPr>
              <p:spPr bwMode="gray">
                <a:xfrm>
                  <a:off x="2287" y="1871"/>
                  <a:ext cx="608" cy="473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4" y="39"/>
                    </a:cxn>
                    <a:cxn ang="0">
                      <a:pos x="16" y="82"/>
                    </a:cxn>
                    <a:cxn ang="0">
                      <a:pos x="98" y="178"/>
                    </a:cxn>
                    <a:cxn ang="0">
                      <a:pos x="167" y="256"/>
                    </a:cxn>
                    <a:cxn ang="0">
                      <a:pos x="265" y="345"/>
                    </a:cxn>
                    <a:cxn ang="0">
                      <a:pos x="391" y="451"/>
                    </a:cxn>
                    <a:cxn ang="0">
                      <a:pos x="515" y="468"/>
                    </a:cxn>
                    <a:cxn ang="0">
                      <a:pos x="595" y="420"/>
                    </a:cxn>
                    <a:cxn ang="0">
                      <a:pos x="595" y="373"/>
                    </a:cxn>
                    <a:cxn ang="0">
                      <a:pos x="154" y="118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608" h="473">
                      <a:moveTo>
                        <a:pt x="17" y="1"/>
                      </a:moveTo>
                      <a:cubicBezTo>
                        <a:pt x="13" y="0"/>
                        <a:pt x="4" y="26"/>
                        <a:pt x="4" y="39"/>
                      </a:cubicBezTo>
                      <a:cubicBezTo>
                        <a:pt x="4" y="52"/>
                        <a:pt x="0" y="59"/>
                        <a:pt x="16" y="82"/>
                      </a:cubicBezTo>
                      <a:cubicBezTo>
                        <a:pt x="32" y="105"/>
                        <a:pt x="73" y="149"/>
                        <a:pt x="98" y="178"/>
                      </a:cubicBezTo>
                      <a:cubicBezTo>
                        <a:pt x="123" y="207"/>
                        <a:pt x="139" y="228"/>
                        <a:pt x="167" y="256"/>
                      </a:cubicBezTo>
                      <a:cubicBezTo>
                        <a:pt x="195" y="284"/>
                        <a:pt x="228" y="313"/>
                        <a:pt x="265" y="345"/>
                      </a:cubicBezTo>
                      <a:cubicBezTo>
                        <a:pt x="302" y="377"/>
                        <a:pt x="349" y="431"/>
                        <a:pt x="391" y="451"/>
                      </a:cubicBezTo>
                      <a:cubicBezTo>
                        <a:pt x="433" y="471"/>
                        <a:pt x="481" y="473"/>
                        <a:pt x="515" y="468"/>
                      </a:cubicBezTo>
                      <a:cubicBezTo>
                        <a:pt x="549" y="463"/>
                        <a:pt x="582" y="436"/>
                        <a:pt x="595" y="420"/>
                      </a:cubicBezTo>
                      <a:cubicBezTo>
                        <a:pt x="608" y="404"/>
                        <a:pt x="596" y="382"/>
                        <a:pt x="595" y="373"/>
                      </a:cubicBezTo>
                      <a:cubicBezTo>
                        <a:pt x="586" y="356"/>
                        <a:pt x="250" y="180"/>
                        <a:pt x="154" y="118"/>
                      </a:cubicBezTo>
                      <a:cubicBezTo>
                        <a:pt x="154" y="118"/>
                        <a:pt x="17" y="1"/>
                        <a:pt x="17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hlink">
                        <a:gamma/>
                        <a:shade val="66667"/>
                        <a:invGamma/>
                      </a:schemeClr>
                    </a:gs>
                    <a:gs pos="100000">
                      <a:schemeClr val="hlink"/>
                    </a:gs>
                  </a:gsLst>
                  <a:lin ang="18900000" scaled="1"/>
                </a:gra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4" name="Freeform 137"/>
                <p:cNvSpPr>
                  <a:spLocks/>
                </p:cNvSpPr>
                <p:nvPr userDrawn="1"/>
              </p:nvSpPr>
              <p:spPr bwMode="gray">
                <a:xfrm>
                  <a:off x="2296" y="1832"/>
                  <a:ext cx="584" cy="455"/>
                </a:xfrm>
                <a:custGeom>
                  <a:avLst/>
                  <a:gdLst/>
                  <a:ahLst/>
                  <a:cxnLst>
                    <a:cxn ang="0">
                      <a:pos x="8" y="40"/>
                    </a:cxn>
                    <a:cxn ang="0">
                      <a:pos x="44" y="108"/>
                    </a:cxn>
                    <a:cxn ang="0">
                      <a:pos x="116" y="196"/>
                    </a:cxn>
                    <a:cxn ang="0">
                      <a:pos x="240" y="304"/>
                    </a:cxn>
                    <a:cxn ang="0">
                      <a:pos x="304" y="354"/>
                    </a:cxn>
                    <a:cxn ang="0">
                      <a:pos x="412" y="440"/>
                    </a:cxn>
                    <a:cxn ang="0">
                      <a:pos x="500" y="446"/>
                    </a:cxn>
                    <a:cxn ang="0">
                      <a:pos x="584" y="410"/>
                    </a:cxn>
                    <a:cxn ang="0">
                      <a:pos x="532" y="342"/>
                    </a:cxn>
                    <a:cxn ang="0">
                      <a:pos x="388" y="235"/>
                    </a:cxn>
                    <a:cxn ang="0">
                      <a:pos x="298" y="154"/>
                    </a:cxn>
                    <a:cxn ang="0">
                      <a:pos x="200" y="52"/>
                    </a:cxn>
                    <a:cxn ang="0">
                      <a:pos x="142" y="10"/>
                    </a:cxn>
                    <a:cxn ang="0">
                      <a:pos x="86" y="0"/>
                    </a:cxn>
                    <a:cxn ang="0">
                      <a:pos x="44" y="10"/>
                    </a:cxn>
                    <a:cxn ang="0">
                      <a:pos x="8" y="40"/>
                    </a:cxn>
                  </a:cxnLst>
                  <a:rect l="0" t="0" r="r" b="b"/>
                  <a:pathLst>
                    <a:path w="584" h="455">
                      <a:moveTo>
                        <a:pt x="8" y="40"/>
                      </a:moveTo>
                      <a:cubicBezTo>
                        <a:pt x="0" y="60"/>
                        <a:pt x="28" y="91"/>
                        <a:pt x="44" y="108"/>
                      </a:cubicBezTo>
                      <a:cubicBezTo>
                        <a:pt x="60" y="125"/>
                        <a:pt x="81" y="164"/>
                        <a:pt x="116" y="196"/>
                      </a:cubicBezTo>
                      <a:cubicBezTo>
                        <a:pt x="151" y="228"/>
                        <a:pt x="208" y="278"/>
                        <a:pt x="240" y="304"/>
                      </a:cubicBezTo>
                      <a:cubicBezTo>
                        <a:pt x="276" y="330"/>
                        <a:pt x="280" y="340"/>
                        <a:pt x="304" y="354"/>
                      </a:cubicBezTo>
                      <a:cubicBezTo>
                        <a:pt x="328" y="368"/>
                        <a:pt x="381" y="425"/>
                        <a:pt x="412" y="440"/>
                      </a:cubicBezTo>
                      <a:cubicBezTo>
                        <a:pt x="443" y="455"/>
                        <a:pt x="471" y="451"/>
                        <a:pt x="500" y="446"/>
                      </a:cubicBezTo>
                      <a:cubicBezTo>
                        <a:pt x="529" y="441"/>
                        <a:pt x="579" y="427"/>
                        <a:pt x="584" y="410"/>
                      </a:cubicBezTo>
                      <a:cubicBezTo>
                        <a:pt x="584" y="410"/>
                        <a:pt x="565" y="371"/>
                        <a:pt x="532" y="342"/>
                      </a:cubicBezTo>
                      <a:cubicBezTo>
                        <a:pt x="504" y="310"/>
                        <a:pt x="425" y="262"/>
                        <a:pt x="388" y="235"/>
                      </a:cubicBezTo>
                      <a:cubicBezTo>
                        <a:pt x="351" y="208"/>
                        <a:pt x="329" y="184"/>
                        <a:pt x="298" y="154"/>
                      </a:cubicBezTo>
                      <a:cubicBezTo>
                        <a:pt x="267" y="124"/>
                        <a:pt x="226" y="76"/>
                        <a:pt x="200" y="52"/>
                      </a:cubicBezTo>
                      <a:cubicBezTo>
                        <a:pt x="174" y="28"/>
                        <a:pt x="161" y="19"/>
                        <a:pt x="142" y="10"/>
                      </a:cubicBezTo>
                      <a:cubicBezTo>
                        <a:pt x="123" y="1"/>
                        <a:pt x="102" y="0"/>
                        <a:pt x="86" y="0"/>
                      </a:cubicBezTo>
                      <a:lnTo>
                        <a:pt x="44" y="10"/>
                      </a:lnTo>
                      <a:cubicBezTo>
                        <a:pt x="44" y="10"/>
                        <a:pt x="16" y="20"/>
                        <a:pt x="8" y="40"/>
                      </a:cubicBezTo>
                      <a:close/>
                    </a:path>
                  </a:pathLst>
                </a:custGeom>
                <a:solidFill>
                  <a:schemeClr val="hlink"/>
                </a:soli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50" name="Group 138"/>
              <p:cNvGrpSpPr>
                <a:grpSpLocks/>
              </p:cNvGrpSpPr>
              <p:nvPr/>
            </p:nvGrpSpPr>
            <p:grpSpPr bwMode="gray">
              <a:xfrm rot="-814338">
                <a:off x="2730" y="1433"/>
                <a:ext cx="450" cy="359"/>
                <a:chOff x="2287" y="1832"/>
                <a:chExt cx="608" cy="512"/>
              </a:xfrm>
            </p:grpSpPr>
            <p:sp>
              <p:nvSpPr>
                <p:cNvPr id="161" name="Freeform 139"/>
                <p:cNvSpPr>
                  <a:spLocks/>
                </p:cNvSpPr>
                <p:nvPr userDrawn="1"/>
              </p:nvSpPr>
              <p:spPr bwMode="gray">
                <a:xfrm>
                  <a:off x="2287" y="1871"/>
                  <a:ext cx="608" cy="473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4" y="39"/>
                    </a:cxn>
                    <a:cxn ang="0">
                      <a:pos x="16" y="82"/>
                    </a:cxn>
                    <a:cxn ang="0">
                      <a:pos x="98" y="178"/>
                    </a:cxn>
                    <a:cxn ang="0">
                      <a:pos x="167" y="256"/>
                    </a:cxn>
                    <a:cxn ang="0">
                      <a:pos x="265" y="345"/>
                    </a:cxn>
                    <a:cxn ang="0">
                      <a:pos x="391" y="451"/>
                    </a:cxn>
                    <a:cxn ang="0">
                      <a:pos x="515" y="468"/>
                    </a:cxn>
                    <a:cxn ang="0">
                      <a:pos x="595" y="420"/>
                    </a:cxn>
                    <a:cxn ang="0">
                      <a:pos x="595" y="373"/>
                    </a:cxn>
                    <a:cxn ang="0">
                      <a:pos x="154" y="118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608" h="473">
                      <a:moveTo>
                        <a:pt x="17" y="1"/>
                      </a:moveTo>
                      <a:cubicBezTo>
                        <a:pt x="13" y="0"/>
                        <a:pt x="4" y="26"/>
                        <a:pt x="4" y="39"/>
                      </a:cubicBezTo>
                      <a:cubicBezTo>
                        <a:pt x="4" y="52"/>
                        <a:pt x="0" y="59"/>
                        <a:pt x="16" y="82"/>
                      </a:cubicBezTo>
                      <a:cubicBezTo>
                        <a:pt x="32" y="105"/>
                        <a:pt x="73" y="149"/>
                        <a:pt x="98" y="178"/>
                      </a:cubicBezTo>
                      <a:cubicBezTo>
                        <a:pt x="123" y="207"/>
                        <a:pt x="139" y="228"/>
                        <a:pt x="167" y="256"/>
                      </a:cubicBezTo>
                      <a:cubicBezTo>
                        <a:pt x="195" y="284"/>
                        <a:pt x="228" y="313"/>
                        <a:pt x="265" y="345"/>
                      </a:cubicBezTo>
                      <a:cubicBezTo>
                        <a:pt x="302" y="377"/>
                        <a:pt x="349" y="431"/>
                        <a:pt x="391" y="451"/>
                      </a:cubicBezTo>
                      <a:cubicBezTo>
                        <a:pt x="433" y="471"/>
                        <a:pt x="481" y="473"/>
                        <a:pt x="515" y="468"/>
                      </a:cubicBezTo>
                      <a:cubicBezTo>
                        <a:pt x="549" y="463"/>
                        <a:pt x="582" y="436"/>
                        <a:pt x="595" y="420"/>
                      </a:cubicBezTo>
                      <a:cubicBezTo>
                        <a:pt x="608" y="404"/>
                        <a:pt x="596" y="382"/>
                        <a:pt x="595" y="373"/>
                      </a:cubicBezTo>
                      <a:cubicBezTo>
                        <a:pt x="586" y="356"/>
                        <a:pt x="250" y="180"/>
                        <a:pt x="154" y="118"/>
                      </a:cubicBezTo>
                      <a:cubicBezTo>
                        <a:pt x="154" y="118"/>
                        <a:pt x="17" y="1"/>
                        <a:pt x="17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folHlink">
                        <a:gamma/>
                        <a:shade val="66667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18900000" scaled="1"/>
                </a:gra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2" name="Freeform 140"/>
                <p:cNvSpPr>
                  <a:spLocks/>
                </p:cNvSpPr>
                <p:nvPr userDrawn="1"/>
              </p:nvSpPr>
              <p:spPr bwMode="gray">
                <a:xfrm>
                  <a:off x="2296" y="1832"/>
                  <a:ext cx="584" cy="455"/>
                </a:xfrm>
                <a:custGeom>
                  <a:avLst/>
                  <a:gdLst/>
                  <a:ahLst/>
                  <a:cxnLst>
                    <a:cxn ang="0">
                      <a:pos x="8" y="40"/>
                    </a:cxn>
                    <a:cxn ang="0">
                      <a:pos x="44" y="108"/>
                    </a:cxn>
                    <a:cxn ang="0">
                      <a:pos x="116" y="196"/>
                    </a:cxn>
                    <a:cxn ang="0">
                      <a:pos x="240" y="304"/>
                    </a:cxn>
                    <a:cxn ang="0">
                      <a:pos x="304" y="354"/>
                    </a:cxn>
                    <a:cxn ang="0">
                      <a:pos x="412" y="440"/>
                    </a:cxn>
                    <a:cxn ang="0">
                      <a:pos x="500" y="446"/>
                    </a:cxn>
                    <a:cxn ang="0">
                      <a:pos x="584" y="410"/>
                    </a:cxn>
                    <a:cxn ang="0">
                      <a:pos x="532" y="342"/>
                    </a:cxn>
                    <a:cxn ang="0">
                      <a:pos x="388" y="235"/>
                    </a:cxn>
                    <a:cxn ang="0">
                      <a:pos x="298" y="154"/>
                    </a:cxn>
                    <a:cxn ang="0">
                      <a:pos x="200" y="52"/>
                    </a:cxn>
                    <a:cxn ang="0">
                      <a:pos x="142" y="10"/>
                    </a:cxn>
                    <a:cxn ang="0">
                      <a:pos x="86" y="0"/>
                    </a:cxn>
                    <a:cxn ang="0">
                      <a:pos x="44" y="10"/>
                    </a:cxn>
                    <a:cxn ang="0">
                      <a:pos x="8" y="40"/>
                    </a:cxn>
                  </a:cxnLst>
                  <a:rect l="0" t="0" r="r" b="b"/>
                  <a:pathLst>
                    <a:path w="584" h="455">
                      <a:moveTo>
                        <a:pt x="8" y="40"/>
                      </a:moveTo>
                      <a:cubicBezTo>
                        <a:pt x="0" y="60"/>
                        <a:pt x="28" y="91"/>
                        <a:pt x="44" y="108"/>
                      </a:cubicBezTo>
                      <a:cubicBezTo>
                        <a:pt x="60" y="125"/>
                        <a:pt x="81" y="164"/>
                        <a:pt x="116" y="196"/>
                      </a:cubicBezTo>
                      <a:cubicBezTo>
                        <a:pt x="151" y="228"/>
                        <a:pt x="208" y="278"/>
                        <a:pt x="240" y="304"/>
                      </a:cubicBezTo>
                      <a:cubicBezTo>
                        <a:pt x="276" y="330"/>
                        <a:pt x="280" y="340"/>
                        <a:pt x="304" y="354"/>
                      </a:cubicBezTo>
                      <a:cubicBezTo>
                        <a:pt x="328" y="368"/>
                        <a:pt x="381" y="425"/>
                        <a:pt x="412" y="440"/>
                      </a:cubicBezTo>
                      <a:cubicBezTo>
                        <a:pt x="443" y="455"/>
                        <a:pt x="471" y="451"/>
                        <a:pt x="500" y="446"/>
                      </a:cubicBezTo>
                      <a:cubicBezTo>
                        <a:pt x="529" y="441"/>
                        <a:pt x="579" y="427"/>
                        <a:pt x="584" y="410"/>
                      </a:cubicBezTo>
                      <a:cubicBezTo>
                        <a:pt x="584" y="410"/>
                        <a:pt x="565" y="371"/>
                        <a:pt x="532" y="342"/>
                      </a:cubicBezTo>
                      <a:cubicBezTo>
                        <a:pt x="504" y="310"/>
                        <a:pt x="425" y="262"/>
                        <a:pt x="388" y="235"/>
                      </a:cubicBezTo>
                      <a:cubicBezTo>
                        <a:pt x="351" y="208"/>
                        <a:pt x="329" y="184"/>
                        <a:pt x="298" y="154"/>
                      </a:cubicBezTo>
                      <a:cubicBezTo>
                        <a:pt x="267" y="124"/>
                        <a:pt x="226" y="76"/>
                        <a:pt x="200" y="52"/>
                      </a:cubicBezTo>
                      <a:cubicBezTo>
                        <a:pt x="174" y="28"/>
                        <a:pt x="161" y="19"/>
                        <a:pt x="142" y="10"/>
                      </a:cubicBezTo>
                      <a:cubicBezTo>
                        <a:pt x="123" y="1"/>
                        <a:pt x="102" y="0"/>
                        <a:pt x="86" y="0"/>
                      </a:cubicBezTo>
                      <a:lnTo>
                        <a:pt x="44" y="10"/>
                      </a:lnTo>
                      <a:cubicBezTo>
                        <a:pt x="44" y="10"/>
                        <a:pt x="16" y="20"/>
                        <a:pt x="8" y="40"/>
                      </a:cubicBezTo>
                      <a:close/>
                    </a:path>
                  </a:pathLst>
                </a:custGeom>
                <a:solidFill>
                  <a:schemeClr val="folHlink"/>
                </a:soli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51" name="Group 141"/>
              <p:cNvGrpSpPr>
                <a:grpSpLocks/>
              </p:cNvGrpSpPr>
              <p:nvPr/>
            </p:nvGrpSpPr>
            <p:grpSpPr bwMode="gray">
              <a:xfrm rot="-756570">
                <a:off x="2961" y="1372"/>
                <a:ext cx="387" cy="311"/>
                <a:chOff x="2287" y="1832"/>
                <a:chExt cx="608" cy="512"/>
              </a:xfrm>
            </p:grpSpPr>
            <p:sp>
              <p:nvSpPr>
                <p:cNvPr id="159" name="Freeform 142"/>
                <p:cNvSpPr>
                  <a:spLocks/>
                </p:cNvSpPr>
                <p:nvPr userDrawn="1"/>
              </p:nvSpPr>
              <p:spPr bwMode="gray">
                <a:xfrm>
                  <a:off x="2287" y="1871"/>
                  <a:ext cx="608" cy="473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4" y="39"/>
                    </a:cxn>
                    <a:cxn ang="0">
                      <a:pos x="16" y="82"/>
                    </a:cxn>
                    <a:cxn ang="0">
                      <a:pos x="98" y="178"/>
                    </a:cxn>
                    <a:cxn ang="0">
                      <a:pos x="167" y="256"/>
                    </a:cxn>
                    <a:cxn ang="0">
                      <a:pos x="265" y="345"/>
                    </a:cxn>
                    <a:cxn ang="0">
                      <a:pos x="391" y="451"/>
                    </a:cxn>
                    <a:cxn ang="0">
                      <a:pos x="515" y="468"/>
                    </a:cxn>
                    <a:cxn ang="0">
                      <a:pos x="595" y="420"/>
                    </a:cxn>
                    <a:cxn ang="0">
                      <a:pos x="595" y="373"/>
                    </a:cxn>
                    <a:cxn ang="0">
                      <a:pos x="154" y="118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608" h="473">
                      <a:moveTo>
                        <a:pt x="17" y="1"/>
                      </a:moveTo>
                      <a:cubicBezTo>
                        <a:pt x="13" y="0"/>
                        <a:pt x="4" y="26"/>
                        <a:pt x="4" y="39"/>
                      </a:cubicBezTo>
                      <a:cubicBezTo>
                        <a:pt x="4" y="52"/>
                        <a:pt x="0" y="59"/>
                        <a:pt x="16" y="82"/>
                      </a:cubicBezTo>
                      <a:cubicBezTo>
                        <a:pt x="32" y="105"/>
                        <a:pt x="73" y="149"/>
                        <a:pt x="98" y="178"/>
                      </a:cubicBezTo>
                      <a:cubicBezTo>
                        <a:pt x="123" y="207"/>
                        <a:pt x="139" y="228"/>
                        <a:pt x="167" y="256"/>
                      </a:cubicBezTo>
                      <a:cubicBezTo>
                        <a:pt x="195" y="284"/>
                        <a:pt x="228" y="313"/>
                        <a:pt x="265" y="345"/>
                      </a:cubicBezTo>
                      <a:cubicBezTo>
                        <a:pt x="302" y="377"/>
                        <a:pt x="349" y="431"/>
                        <a:pt x="391" y="451"/>
                      </a:cubicBezTo>
                      <a:cubicBezTo>
                        <a:pt x="433" y="471"/>
                        <a:pt x="481" y="473"/>
                        <a:pt x="515" y="468"/>
                      </a:cubicBezTo>
                      <a:cubicBezTo>
                        <a:pt x="549" y="463"/>
                        <a:pt x="582" y="436"/>
                        <a:pt x="595" y="420"/>
                      </a:cubicBezTo>
                      <a:cubicBezTo>
                        <a:pt x="608" y="404"/>
                        <a:pt x="596" y="382"/>
                        <a:pt x="595" y="373"/>
                      </a:cubicBezTo>
                      <a:cubicBezTo>
                        <a:pt x="586" y="356"/>
                        <a:pt x="250" y="180"/>
                        <a:pt x="154" y="118"/>
                      </a:cubicBezTo>
                      <a:cubicBezTo>
                        <a:pt x="154" y="118"/>
                        <a:pt x="17" y="1"/>
                        <a:pt x="17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2">
                        <a:gamma/>
                        <a:shade val="66667"/>
                        <a:invGamma/>
                      </a:schemeClr>
                    </a:gs>
                    <a:gs pos="100000">
                      <a:schemeClr val="accent2"/>
                    </a:gs>
                  </a:gsLst>
                  <a:lin ang="18900000" scaled="1"/>
                </a:gra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0" name="Freeform 143"/>
                <p:cNvSpPr>
                  <a:spLocks/>
                </p:cNvSpPr>
                <p:nvPr userDrawn="1"/>
              </p:nvSpPr>
              <p:spPr bwMode="gray">
                <a:xfrm>
                  <a:off x="2296" y="1832"/>
                  <a:ext cx="584" cy="455"/>
                </a:xfrm>
                <a:custGeom>
                  <a:avLst/>
                  <a:gdLst/>
                  <a:ahLst/>
                  <a:cxnLst>
                    <a:cxn ang="0">
                      <a:pos x="8" y="40"/>
                    </a:cxn>
                    <a:cxn ang="0">
                      <a:pos x="44" y="108"/>
                    </a:cxn>
                    <a:cxn ang="0">
                      <a:pos x="116" y="196"/>
                    </a:cxn>
                    <a:cxn ang="0">
                      <a:pos x="240" y="304"/>
                    </a:cxn>
                    <a:cxn ang="0">
                      <a:pos x="304" y="354"/>
                    </a:cxn>
                    <a:cxn ang="0">
                      <a:pos x="412" y="440"/>
                    </a:cxn>
                    <a:cxn ang="0">
                      <a:pos x="500" y="446"/>
                    </a:cxn>
                    <a:cxn ang="0">
                      <a:pos x="584" y="410"/>
                    </a:cxn>
                    <a:cxn ang="0">
                      <a:pos x="532" y="342"/>
                    </a:cxn>
                    <a:cxn ang="0">
                      <a:pos x="388" y="235"/>
                    </a:cxn>
                    <a:cxn ang="0">
                      <a:pos x="298" y="154"/>
                    </a:cxn>
                    <a:cxn ang="0">
                      <a:pos x="200" y="52"/>
                    </a:cxn>
                    <a:cxn ang="0">
                      <a:pos x="142" y="10"/>
                    </a:cxn>
                    <a:cxn ang="0">
                      <a:pos x="86" y="0"/>
                    </a:cxn>
                    <a:cxn ang="0">
                      <a:pos x="44" y="10"/>
                    </a:cxn>
                    <a:cxn ang="0">
                      <a:pos x="8" y="40"/>
                    </a:cxn>
                  </a:cxnLst>
                  <a:rect l="0" t="0" r="r" b="b"/>
                  <a:pathLst>
                    <a:path w="584" h="455">
                      <a:moveTo>
                        <a:pt x="8" y="40"/>
                      </a:moveTo>
                      <a:cubicBezTo>
                        <a:pt x="0" y="60"/>
                        <a:pt x="28" y="91"/>
                        <a:pt x="44" y="108"/>
                      </a:cubicBezTo>
                      <a:cubicBezTo>
                        <a:pt x="60" y="125"/>
                        <a:pt x="81" y="164"/>
                        <a:pt x="116" y="196"/>
                      </a:cubicBezTo>
                      <a:cubicBezTo>
                        <a:pt x="151" y="228"/>
                        <a:pt x="208" y="278"/>
                        <a:pt x="240" y="304"/>
                      </a:cubicBezTo>
                      <a:cubicBezTo>
                        <a:pt x="276" y="330"/>
                        <a:pt x="280" y="340"/>
                        <a:pt x="304" y="354"/>
                      </a:cubicBezTo>
                      <a:cubicBezTo>
                        <a:pt x="328" y="368"/>
                        <a:pt x="381" y="425"/>
                        <a:pt x="412" y="440"/>
                      </a:cubicBezTo>
                      <a:cubicBezTo>
                        <a:pt x="443" y="455"/>
                        <a:pt x="471" y="451"/>
                        <a:pt x="500" y="446"/>
                      </a:cubicBezTo>
                      <a:cubicBezTo>
                        <a:pt x="529" y="441"/>
                        <a:pt x="579" y="427"/>
                        <a:pt x="584" y="410"/>
                      </a:cubicBezTo>
                      <a:cubicBezTo>
                        <a:pt x="584" y="410"/>
                        <a:pt x="565" y="371"/>
                        <a:pt x="532" y="342"/>
                      </a:cubicBezTo>
                      <a:cubicBezTo>
                        <a:pt x="504" y="310"/>
                        <a:pt x="425" y="262"/>
                        <a:pt x="388" y="235"/>
                      </a:cubicBezTo>
                      <a:cubicBezTo>
                        <a:pt x="351" y="208"/>
                        <a:pt x="329" y="184"/>
                        <a:pt x="298" y="154"/>
                      </a:cubicBezTo>
                      <a:cubicBezTo>
                        <a:pt x="267" y="124"/>
                        <a:pt x="226" y="76"/>
                        <a:pt x="200" y="52"/>
                      </a:cubicBezTo>
                      <a:cubicBezTo>
                        <a:pt x="174" y="28"/>
                        <a:pt x="161" y="19"/>
                        <a:pt x="142" y="10"/>
                      </a:cubicBezTo>
                      <a:cubicBezTo>
                        <a:pt x="123" y="1"/>
                        <a:pt x="102" y="0"/>
                        <a:pt x="86" y="0"/>
                      </a:cubicBezTo>
                      <a:lnTo>
                        <a:pt x="44" y="10"/>
                      </a:lnTo>
                      <a:cubicBezTo>
                        <a:pt x="44" y="10"/>
                        <a:pt x="16" y="20"/>
                        <a:pt x="8" y="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52" name="Group 144"/>
              <p:cNvGrpSpPr>
                <a:grpSpLocks/>
              </p:cNvGrpSpPr>
              <p:nvPr/>
            </p:nvGrpSpPr>
            <p:grpSpPr bwMode="gray">
              <a:xfrm>
                <a:off x="1784" y="1758"/>
                <a:ext cx="593" cy="494"/>
                <a:chOff x="2287" y="1832"/>
                <a:chExt cx="608" cy="512"/>
              </a:xfrm>
            </p:grpSpPr>
            <p:sp>
              <p:nvSpPr>
                <p:cNvPr id="157" name="Freeform 145"/>
                <p:cNvSpPr>
                  <a:spLocks/>
                </p:cNvSpPr>
                <p:nvPr userDrawn="1"/>
              </p:nvSpPr>
              <p:spPr bwMode="gray">
                <a:xfrm>
                  <a:off x="2287" y="1871"/>
                  <a:ext cx="608" cy="473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4" y="39"/>
                    </a:cxn>
                    <a:cxn ang="0">
                      <a:pos x="16" y="82"/>
                    </a:cxn>
                    <a:cxn ang="0">
                      <a:pos x="98" y="178"/>
                    </a:cxn>
                    <a:cxn ang="0">
                      <a:pos x="167" y="256"/>
                    </a:cxn>
                    <a:cxn ang="0">
                      <a:pos x="265" y="345"/>
                    </a:cxn>
                    <a:cxn ang="0">
                      <a:pos x="391" y="451"/>
                    </a:cxn>
                    <a:cxn ang="0">
                      <a:pos x="515" y="468"/>
                    </a:cxn>
                    <a:cxn ang="0">
                      <a:pos x="595" y="420"/>
                    </a:cxn>
                    <a:cxn ang="0">
                      <a:pos x="595" y="373"/>
                    </a:cxn>
                    <a:cxn ang="0">
                      <a:pos x="154" y="118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608" h="473">
                      <a:moveTo>
                        <a:pt x="17" y="1"/>
                      </a:moveTo>
                      <a:cubicBezTo>
                        <a:pt x="13" y="0"/>
                        <a:pt x="4" y="26"/>
                        <a:pt x="4" y="39"/>
                      </a:cubicBezTo>
                      <a:cubicBezTo>
                        <a:pt x="4" y="52"/>
                        <a:pt x="0" y="59"/>
                        <a:pt x="16" y="82"/>
                      </a:cubicBezTo>
                      <a:cubicBezTo>
                        <a:pt x="32" y="105"/>
                        <a:pt x="73" y="149"/>
                        <a:pt x="98" y="178"/>
                      </a:cubicBezTo>
                      <a:cubicBezTo>
                        <a:pt x="123" y="207"/>
                        <a:pt x="139" y="228"/>
                        <a:pt x="167" y="256"/>
                      </a:cubicBezTo>
                      <a:cubicBezTo>
                        <a:pt x="195" y="284"/>
                        <a:pt x="228" y="313"/>
                        <a:pt x="265" y="345"/>
                      </a:cubicBezTo>
                      <a:cubicBezTo>
                        <a:pt x="302" y="377"/>
                        <a:pt x="349" y="431"/>
                        <a:pt x="391" y="451"/>
                      </a:cubicBezTo>
                      <a:cubicBezTo>
                        <a:pt x="433" y="471"/>
                        <a:pt x="481" y="473"/>
                        <a:pt x="515" y="468"/>
                      </a:cubicBezTo>
                      <a:cubicBezTo>
                        <a:pt x="549" y="463"/>
                        <a:pt x="582" y="436"/>
                        <a:pt x="595" y="420"/>
                      </a:cubicBezTo>
                      <a:cubicBezTo>
                        <a:pt x="608" y="404"/>
                        <a:pt x="596" y="382"/>
                        <a:pt x="595" y="373"/>
                      </a:cubicBezTo>
                      <a:cubicBezTo>
                        <a:pt x="586" y="356"/>
                        <a:pt x="250" y="180"/>
                        <a:pt x="154" y="118"/>
                      </a:cubicBezTo>
                      <a:cubicBezTo>
                        <a:pt x="154" y="118"/>
                        <a:pt x="17" y="1"/>
                        <a:pt x="17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1">
                        <a:gamma/>
                        <a:shade val="66667"/>
                        <a:invGamma/>
                      </a:schemeClr>
                    </a:gs>
                    <a:gs pos="100000">
                      <a:schemeClr val="accent1"/>
                    </a:gs>
                  </a:gsLst>
                  <a:lin ang="18900000" scaled="1"/>
                </a:gra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8" name="Freeform 146"/>
                <p:cNvSpPr>
                  <a:spLocks/>
                </p:cNvSpPr>
                <p:nvPr userDrawn="1"/>
              </p:nvSpPr>
              <p:spPr bwMode="gray">
                <a:xfrm>
                  <a:off x="2296" y="1832"/>
                  <a:ext cx="584" cy="455"/>
                </a:xfrm>
                <a:custGeom>
                  <a:avLst/>
                  <a:gdLst/>
                  <a:ahLst/>
                  <a:cxnLst>
                    <a:cxn ang="0">
                      <a:pos x="8" y="40"/>
                    </a:cxn>
                    <a:cxn ang="0">
                      <a:pos x="44" y="108"/>
                    </a:cxn>
                    <a:cxn ang="0">
                      <a:pos x="116" y="196"/>
                    </a:cxn>
                    <a:cxn ang="0">
                      <a:pos x="240" y="304"/>
                    </a:cxn>
                    <a:cxn ang="0">
                      <a:pos x="304" y="354"/>
                    </a:cxn>
                    <a:cxn ang="0">
                      <a:pos x="412" y="440"/>
                    </a:cxn>
                    <a:cxn ang="0">
                      <a:pos x="500" y="446"/>
                    </a:cxn>
                    <a:cxn ang="0">
                      <a:pos x="584" y="410"/>
                    </a:cxn>
                    <a:cxn ang="0">
                      <a:pos x="532" y="342"/>
                    </a:cxn>
                    <a:cxn ang="0">
                      <a:pos x="388" y="235"/>
                    </a:cxn>
                    <a:cxn ang="0">
                      <a:pos x="298" y="154"/>
                    </a:cxn>
                    <a:cxn ang="0">
                      <a:pos x="200" y="52"/>
                    </a:cxn>
                    <a:cxn ang="0">
                      <a:pos x="142" y="10"/>
                    </a:cxn>
                    <a:cxn ang="0">
                      <a:pos x="86" y="0"/>
                    </a:cxn>
                    <a:cxn ang="0">
                      <a:pos x="44" y="10"/>
                    </a:cxn>
                    <a:cxn ang="0">
                      <a:pos x="8" y="40"/>
                    </a:cxn>
                  </a:cxnLst>
                  <a:rect l="0" t="0" r="r" b="b"/>
                  <a:pathLst>
                    <a:path w="584" h="455">
                      <a:moveTo>
                        <a:pt x="8" y="40"/>
                      </a:moveTo>
                      <a:cubicBezTo>
                        <a:pt x="0" y="60"/>
                        <a:pt x="28" y="91"/>
                        <a:pt x="44" y="108"/>
                      </a:cubicBezTo>
                      <a:cubicBezTo>
                        <a:pt x="60" y="125"/>
                        <a:pt x="81" y="164"/>
                        <a:pt x="116" y="196"/>
                      </a:cubicBezTo>
                      <a:cubicBezTo>
                        <a:pt x="151" y="228"/>
                        <a:pt x="208" y="278"/>
                        <a:pt x="240" y="304"/>
                      </a:cubicBezTo>
                      <a:cubicBezTo>
                        <a:pt x="276" y="330"/>
                        <a:pt x="280" y="340"/>
                        <a:pt x="304" y="354"/>
                      </a:cubicBezTo>
                      <a:cubicBezTo>
                        <a:pt x="328" y="368"/>
                        <a:pt x="381" y="425"/>
                        <a:pt x="412" y="440"/>
                      </a:cubicBezTo>
                      <a:cubicBezTo>
                        <a:pt x="443" y="455"/>
                        <a:pt x="471" y="451"/>
                        <a:pt x="500" y="446"/>
                      </a:cubicBezTo>
                      <a:cubicBezTo>
                        <a:pt x="529" y="441"/>
                        <a:pt x="579" y="427"/>
                        <a:pt x="584" y="410"/>
                      </a:cubicBezTo>
                      <a:cubicBezTo>
                        <a:pt x="584" y="410"/>
                        <a:pt x="565" y="371"/>
                        <a:pt x="532" y="342"/>
                      </a:cubicBezTo>
                      <a:cubicBezTo>
                        <a:pt x="504" y="310"/>
                        <a:pt x="425" y="262"/>
                        <a:pt x="388" y="235"/>
                      </a:cubicBezTo>
                      <a:cubicBezTo>
                        <a:pt x="351" y="208"/>
                        <a:pt x="329" y="184"/>
                        <a:pt x="298" y="154"/>
                      </a:cubicBezTo>
                      <a:cubicBezTo>
                        <a:pt x="267" y="124"/>
                        <a:pt x="226" y="76"/>
                        <a:pt x="200" y="52"/>
                      </a:cubicBezTo>
                      <a:cubicBezTo>
                        <a:pt x="174" y="28"/>
                        <a:pt x="161" y="19"/>
                        <a:pt x="142" y="10"/>
                      </a:cubicBezTo>
                      <a:cubicBezTo>
                        <a:pt x="123" y="1"/>
                        <a:pt x="102" y="0"/>
                        <a:pt x="86" y="0"/>
                      </a:cubicBezTo>
                      <a:lnTo>
                        <a:pt x="44" y="10"/>
                      </a:lnTo>
                      <a:cubicBezTo>
                        <a:pt x="44" y="10"/>
                        <a:pt x="16" y="20"/>
                        <a:pt x="8" y="4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53" name="Group 147"/>
              <p:cNvGrpSpPr>
                <a:grpSpLocks/>
              </p:cNvGrpSpPr>
              <p:nvPr/>
            </p:nvGrpSpPr>
            <p:grpSpPr bwMode="gray">
              <a:xfrm rot="-247338">
                <a:off x="2110" y="1651"/>
                <a:ext cx="546" cy="438"/>
                <a:chOff x="2287" y="1832"/>
                <a:chExt cx="608" cy="512"/>
              </a:xfrm>
            </p:grpSpPr>
            <p:sp>
              <p:nvSpPr>
                <p:cNvPr id="155" name="Freeform 148"/>
                <p:cNvSpPr>
                  <a:spLocks/>
                </p:cNvSpPr>
                <p:nvPr userDrawn="1"/>
              </p:nvSpPr>
              <p:spPr bwMode="gray">
                <a:xfrm>
                  <a:off x="2287" y="1871"/>
                  <a:ext cx="608" cy="473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4" y="39"/>
                    </a:cxn>
                    <a:cxn ang="0">
                      <a:pos x="16" y="82"/>
                    </a:cxn>
                    <a:cxn ang="0">
                      <a:pos x="98" y="178"/>
                    </a:cxn>
                    <a:cxn ang="0">
                      <a:pos x="167" y="256"/>
                    </a:cxn>
                    <a:cxn ang="0">
                      <a:pos x="265" y="345"/>
                    </a:cxn>
                    <a:cxn ang="0">
                      <a:pos x="391" y="451"/>
                    </a:cxn>
                    <a:cxn ang="0">
                      <a:pos x="515" y="468"/>
                    </a:cxn>
                    <a:cxn ang="0">
                      <a:pos x="595" y="420"/>
                    </a:cxn>
                    <a:cxn ang="0">
                      <a:pos x="595" y="373"/>
                    </a:cxn>
                    <a:cxn ang="0">
                      <a:pos x="154" y="118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608" h="473">
                      <a:moveTo>
                        <a:pt x="17" y="1"/>
                      </a:moveTo>
                      <a:cubicBezTo>
                        <a:pt x="13" y="0"/>
                        <a:pt x="4" y="26"/>
                        <a:pt x="4" y="39"/>
                      </a:cubicBezTo>
                      <a:cubicBezTo>
                        <a:pt x="4" y="52"/>
                        <a:pt x="0" y="59"/>
                        <a:pt x="16" y="82"/>
                      </a:cubicBezTo>
                      <a:cubicBezTo>
                        <a:pt x="32" y="105"/>
                        <a:pt x="73" y="149"/>
                        <a:pt x="98" y="178"/>
                      </a:cubicBezTo>
                      <a:cubicBezTo>
                        <a:pt x="123" y="207"/>
                        <a:pt x="139" y="228"/>
                        <a:pt x="167" y="256"/>
                      </a:cubicBezTo>
                      <a:cubicBezTo>
                        <a:pt x="195" y="284"/>
                        <a:pt x="228" y="313"/>
                        <a:pt x="265" y="345"/>
                      </a:cubicBezTo>
                      <a:cubicBezTo>
                        <a:pt x="302" y="377"/>
                        <a:pt x="349" y="431"/>
                        <a:pt x="391" y="451"/>
                      </a:cubicBezTo>
                      <a:cubicBezTo>
                        <a:pt x="433" y="471"/>
                        <a:pt x="481" y="473"/>
                        <a:pt x="515" y="468"/>
                      </a:cubicBezTo>
                      <a:cubicBezTo>
                        <a:pt x="549" y="463"/>
                        <a:pt x="582" y="436"/>
                        <a:pt x="595" y="420"/>
                      </a:cubicBezTo>
                      <a:cubicBezTo>
                        <a:pt x="608" y="404"/>
                        <a:pt x="596" y="382"/>
                        <a:pt x="595" y="373"/>
                      </a:cubicBezTo>
                      <a:cubicBezTo>
                        <a:pt x="586" y="356"/>
                        <a:pt x="250" y="180"/>
                        <a:pt x="154" y="118"/>
                      </a:cubicBezTo>
                      <a:cubicBezTo>
                        <a:pt x="154" y="118"/>
                        <a:pt x="17" y="1"/>
                        <a:pt x="17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chemeClr val="accent2">
                        <a:gamma/>
                        <a:shade val="66667"/>
                        <a:invGamma/>
                      </a:schemeClr>
                    </a:gs>
                    <a:gs pos="100000">
                      <a:schemeClr val="accent2"/>
                    </a:gs>
                  </a:gsLst>
                  <a:lin ang="18900000" scaled="1"/>
                </a:gra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" name="Freeform 149"/>
                <p:cNvSpPr>
                  <a:spLocks/>
                </p:cNvSpPr>
                <p:nvPr userDrawn="1"/>
              </p:nvSpPr>
              <p:spPr bwMode="gray">
                <a:xfrm>
                  <a:off x="2296" y="1832"/>
                  <a:ext cx="584" cy="455"/>
                </a:xfrm>
                <a:custGeom>
                  <a:avLst/>
                  <a:gdLst/>
                  <a:ahLst/>
                  <a:cxnLst>
                    <a:cxn ang="0">
                      <a:pos x="8" y="40"/>
                    </a:cxn>
                    <a:cxn ang="0">
                      <a:pos x="44" y="108"/>
                    </a:cxn>
                    <a:cxn ang="0">
                      <a:pos x="116" y="196"/>
                    </a:cxn>
                    <a:cxn ang="0">
                      <a:pos x="240" y="304"/>
                    </a:cxn>
                    <a:cxn ang="0">
                      <a:pos x="304" y="354"/>
                    </a:cxn>
                    <a:cxn ang="0">
                      <a:pos x="412" y="440"/>
                    </a:cxn>
                    <a:cxn ang="0">
                      <a:pos x="500" y="446"/>
                    </a:cxn>
                    <a:cxn ang="0">
                      <a:pos x="584" y="410"/>
                    </a:cxn>
                    <a:cxn ang="0">
                      <a:pos x="532" y="342"/>
                    </a:cxn>
                    <a:cxn ang="0">
                      <a:pos x="388" y="235"/>
                    </a:cxn>
                    <a:cxn ang="0">
                      <a:pos x="298" y="154"/>
                    </a:cxn>
                    <a:cxn ang="0">
                      <a:pos x="200" y="52"/>
                    </a:cxn>
                    <a:cxn ang="0">
                      <a:pos x="142" y="10"/>
                    </a:cxn>
                    <a:cxn ang="0">
                      <a:pos x="86" y="0"/>
                    </a:cxn>
                    <a:cxn ang="0">
                      <a:pos x="44" y="10"/>
                    </a:cxn>
                    <a:cxn ang="0">
                      <a:pos x="8" y="40"/>
                    </a:cxn>
                  </a:cxnLst>
                  <a:rect l="0" t="0" r="r" b="b"/>
                  <a:pathLst>
                    <a:path w="584" h="455">
                      <a:moveTo>
                        <a:pt x="8" y="40"/>
                      </a:moveTo>
                      <a:cubicBezTo>
                        <a:pt x="0" y="60"/>
                        <a:pt x="28" y="91"/>
                        <a:pt x="44" y="108"/>
                      </a:cubicBezTo>
                      <a:cubicBezTo>
                        <a:pt x="60" y="125"/>
                        <a:pt x="81" y="164"/>
                        <a:pt x="116" y="196"/>
                      </a:cubicBezTo>
                      <a:cubicBezTo>
                        <a:pt x="151" y="228"/>
                        <a:pt x="208" y="278"/>
                        <a:pt x="240" y="304"/>
                      </a:cubicBezTo>
                      <a:cubicBezTo>
                        <a:pt x="276" y="330"/>
                        <a:pt x="280" y="340"/>
                        <a:pt x="304" y="354"/>
                      </a:cubicBezTo>
                      <a:cubicBezTo>
                        <a:pt x="328" y="368"/>
                        <a:pt x="381" y="425"/>
                        <a:pt x="412" y="440"/>
                      </a:cubicBezTo>
                      <a:cubicBezTo>
                        <a:pt x="443" y="455"/>
                        <a:pt x="471" y="451"/>
                        <a:pt x="500" y="446"/>
                      </a:cubicBezTo>
                      <a:cubicBezTo>
                        <a:pt x="529" y="441"/>
                        <a:pt x="579" y="427"/>
                        <a:pt x="584" y="410"/>
                      </a:cubicBezTo>
                      <a:cubicBezTo>
                        <a:pt x="584" y="410"/>
                        <a:pt x="565" y="371"/>
                        <a:pt x="532" y="342"/>
                      </a:cubicBezTo>
                      <a:cubicBezTo>
                        <a:pt x="504" y="310"/>
                        <a:pt x="425" y="262"/>
                        <a:pt x="388" y="235"/>
                      </a:cubicBezTo>
                      <a:cubicBezTo>
                        <a:pt x="351" y="208"/>
                        <a:pt x="329" y="184"/>
                        <a:pt x="298" y="154"/>
                      </a:cubicBezTo>
                      <a:cubicBezTo>
                        <a:pt x="267" y="124"/>
                        <a:pt x="226" y="76"/>
                        <a:pt x="200" y="52"/>
                      </a:cubicBezTo>
                      <a:cubicBezTo>
                        <a:pt x="174" y="28"/>
                        <a:pt x="161" y="19"/>
                        <a:pt x="142" y="10"/>
                      </a:cubicBezTo>
                      <a:cubicBezTo>
                        <a:pt x="123" y="1"/>
                        <a:pt x="102" y="0"/>
                        <a:pt x="86" y="0"/>
                      </a:cubicBezTo>
                      <a:lnTo>
                        <a:pt x="44" y="10"/>
                      </a:lnTo>
                      <a:cubicBezTo>
                        <a:pt x="44" y="10"/>
                        <a:pt x="16" y="20"/>
                        <a:pt x="8" y="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rgbClr val="503F2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</p:grpSp>
          <p:pic>
            <p:nvPicPr>
              <p:cNvPr id="154" name="Picture 150" descr="1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gray">
              <a:xfrm>
                <a:off x="1382" y="1166"/>
                <a:ext cx="924" cy="978"/>
              </a:xfrm>
              <a:prstGeom prst="rect">
                <a:avLst/>
              </a:prstGeom>
              <a:noFill/>
            </p:spPr>
          </p:pic>
        </p:grpSp>
      </p:grpSp>
      <p:grpSp>
        <p:nvGrpSpPr>
          <p:cNvPr id="171" name="Group 82"/>
          <p:cNvGrpSpPr>
            <a:grpSpLocks/>
          </p:cNvGrpSpPr>
          <p:nvPr userDrawn="1"/>
        </p:nvGrpSpPr>
        <p:grpSpPr bwMode="gray">
          <a:xfrm>
            <a:off x="3837284" y="595165"/>
            <a:ext cx="1297517" cy="739775"/>
            <a:chOff x="2451" y="368"/>
            <a:chExt cx="629" cy="484"/>
          </a:xfrm>
        </p:grpSpPr>
        <p:sp>
          <p:nvSpPr>
            <p:cNvPr id="172" name="Freeform 83"/>
            <p:cNvSpPr>
              <a:spLocks/>
            </p:cNvSpPr>
            <p:nvPr userDrawn="1"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50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73" name="Oval 84"/>
            <p:cNvSpPr>
              <a:spLocks noChangeArrowheads="1"/>
            </p:cNvSpPr>
            <p:nvPr userDrawn="1"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/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74" name="Group 85"/>
          <p:cNvGrpSpPr>
            <a:grpSpLocks/>
          </p:cNvGrpSpPr>
          <p:nvPr userDrawn="1"/>
        </p:nvGrpSpPr>
        <p:grpSpPr bwMode="gray">
          <a:xfrm rot="8944304">
            <a:off x="159093" y="2933100"/>
            <a:ext cx="897467" cy="512763"/>
            <a:chOff x="2451" y="368"/>
            <a:chExt cx="629" cy="484"/>
          </a:xfrm>
        </p:grpSpPr>
        <p:sp>
          <p:nvSpPr>
            <p:cNvPr id="175" name="Freeform 86"/>
            <p:cNvSpPr>
              <a:spLocks/>
            </p:cNvSpPr>
            <p:nvPr userDrawn="1"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hlink">
                <a:alpha val="50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76" name="Oval 87"/>
            <p:cNvSpPr>
              <a:spLocks noChangeArrowheads="1"/>
            </p:cNvSpPr>
            <p:nvPr userDrawn="1"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/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77" name="Group 91"/>
          <p:cNvGrpSpPr>
            <a:grpSpLocks/>
          </p:cNvGrpSpPr>
          <p:nvPr userDrawn="1"/>
        </p:nvGrpSpPr>
        <p:grpSpPr bwMode="gray">
          <a:xfrm rot="19078625">
            <a:off x="1261876" y="2510825"/>
            <a:ext cx="442384" cy="398463"/>
            <a:chOff x="1014" y="1376"/>
            <a:chExt cx="214" cy="261"/>
          </a:xfrm>
        </p:grpSpPr>
        <p:sp>
          <p:nvSpPr>
            <p:cNvPr id="178" name="Freeform 92"/>
            <p:cNvSpPr>
              <a:spLocks/>
            </p:cNvSpPr>
            <p:nvPr userDrawn="1"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 cmpd="sng">
              <a:solidFill>
                <a:schemeClr val="accent4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79" name="Freeform 93"/>
            <p:cNvSpPr>
              <a:spLocks/>
            </p:cNvSpPr>
            <p:nvPr userDrawn="1"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chemeClr val="accent4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80" name="Group 94"/>
          <p:cNvGrpSpPr>
            <a:grpSpLocks/>
          </p:cNvGrpSpPr>
          <p:nvPr userDrawn="1"/>
        </p:nvGrpSpPr>
        <p:grpSpPr bwMode="gray">
          <a:xfrm rot="-1722904">
            <a:off x="6684338" y="523726"/>
            <a:ext cx="395817" cy="358775"/>
            <a:chOff x="1014" y="1376"/>
            <a:chExt cx="214" cy="261"/>
          </a:xfrm>
        </p:grpSpPr>
        <p:sp>
          <p:nvSpPr>
            <p:cNvPr id="181" name="Freeform 95"/>
            <p:cNvSpPr>
              <a:spLocks/>
            </p:cNvSpPr>
            <p:nvPr userDrawn="1"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82" name="Freeform 96"/>
            <p:cNvSpPr>
              <a:spLocks/>
            </p:cNvSpPr>
            <p:nvPr userDrawn="1"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chemeClr val="accent2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89" name="Group 103"/>
          <p:cNvGrpSpPr>
            <a:grpSpLocks/>
          </p:cNvGrpSpPr>
          <p:nvPr userDrawn="1"/>
        </p:nvGrpSpPr>
        <p:grpSpPr bwMode="gray">
          <a:xfrm rot="1808996">
            <a:off x="8931273" y="237145"/>
            <a:ext cx="408587" cy="390378"/>
            <a:chOff x="3706" y="3060"/>
            <a:chExt cx="317" cy="408"/>
          </a:xfrm>
        </p:grpSpPr>
        <p:grpSp>
          <p:nvGrpSpPr>
            <p:cNvPr id="190" name="Group 104"/>
            <p:cNvGrpSpPr>
              <a:grpSpLocks/>
            </p:cNvGrpSpPr>
            <p:nvPr userDrawn="1"/>
          </p:nvGrpSpPr>
          <p:grpSpPr bwMode="gray">
            <a:xfrm>
              <a:off x="3744" y="3164"/>
              <a:ext cx="234" cy="304"/>
              <a:chOff x="3744" y="3164"/>
              <a:chExt cx="259" cy="336"/>
            </a:xfrm>
          </p:grpSpPr>
          <p:sp>
            <p:nvSpPr>
              <p:cNvPr id="193" name="Freeform 105"/>
              <p:cNvSpPr>
                <a:spLocks/>
              </p:cNvSpPr>
              <p:nvPr userDrawn="1"/>
            </p:nvSpPr>
            <p:spPr bwMode="gray">
              <a:xfrm>
                <a:off x="3744" y="3164"/>
                <a:ext cx="259" cy="336"/>
              </a:xfrm>
              <a:custGeom>
                <a:avLst/>
                <a:gdLst/>
                <a:ahLst/>
                <a:cxnLst>
                  <a:cxn ang="0">
                    <a:pos x="0" y="100"/>
                  </a:cxn>
                  <a:cxn ang="0">
                    <a:pos x="56" y="320"/>
                  </a:cxn>
                  <a:cxn ang="0">
                    <a:pos x="236" y="196"/>
                  </a:cxn>
                  <a:cxn ang="0">
                    <a:pos x="192" y="0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Freeform 106"/>
              <p:cNvSpPr>
                <a:spLocks/>
              </p:cNvSpPr>
              <p:nvPr userDrawn="1"/>
            </p:nvSpPr>
            <p:spPr bwMode="gray">
              <a:xfrm>
                <a:off x="3777" y="3304"/>
                <a:ext cx="204" cy="10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04" y="0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91" name="Freeform 107"/>
            <p:cNvSpPr>
              <a:spLocks/>
            </p:cNvSpPr>
            <p:nvPr userDrawn="1"/>
          </p:nvSpPr>
          <p:spPr bwMode="gray">
            <a:xfrm rot="8663447">
              <a:off x="3864" y="306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192" name="Freeform 108"/>
            <p:cNvSpPr>
              <a:spLocks/>
            </p:cNvSpPr>
            <p:nvPr userDrawn="1"/>
          </p:nvSpPr>
          <p:spPr bwMode="gray">
            <a:xfrm rot="8467415">
              <a:off x="3706" y="3166"/>
              <a:ext cx="147" cy="136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195" name="Freeform 112"/>
          <p:cNvSpPr>
            <a:spLocks/>
          </p:cNvSpPr>
          <p:nvPr userDrawn="1"/>
        </p:nvSpPr>
        <p:spPr bwMode="gray">
          <a:xfrm>
            <a:off x="1443910" y="2845787"/>
            <a:ext cx="969433" cy="685800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196" name="Freeform 114"/>
          <p:cNvSpPr>
            <a:spLocks/>
          </p:cNvSpPr>
          <p:nvPr userDrawn="1"/>
        </p:nvSpPr>
        <p:spPr bwMode="gray">
          <a:xfrm>
            <a:off x="6001094" y="4201513"/>
            <a:ext cx="436033" cy="307975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rgbClr val="969696">
              <a:alpha val="30000"/>
            </a:srgbClr>
          </a:solidFill>
          <a:ln w="952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198" name="Freeform 116"/>
          <p:cNvSpPr>
            <a:spLocks/>
          </p:cNvSpPr>
          <p:nvPr userDrawn="1"/>
        </p:nvSpPr>
        <p:spPr bwMode="gray">
          <a:xfrm>
            <a:off x="4049527" y="1628174"/>
            <a:ext cx="406400" cy="287338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  <a:ln w="952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grpSp>
        <p:nvGrpSpPr>
          <p:cNvPr id="199" name="Group 151"/>
          <p:cNvGrpSpPr>
            <a:grpSpLocks/>
          </p:cNvGrpSpPr>
          <p:nvPr userDrawn="1"/>
        </p:nvGrpSpPr>
        <p:grpSpPr bwMode="gray">
          <a:xfrm>
            <a:off x="6593760" y="4103088"/>
            <a:ext cx="903816" cy="515937"/>
            <a:chOff x="3587" y="2640"/>
            <a:chExt cx="438" cy="337"/>
          </a:xfrm>
        </p:grpSpPr>
        <p:sp>
          <p:nvSpPr>
            <p:cNvPr id="200" name="Freeform 152"/>
            <p:cNvSpPr>
              <a:spLocks/>
            </p:cNvSpPr>
            <p:nvPr userDrawn="1"/>
          </p:nvSpPr>
          <p:spPr bwMode="gray">
            <a:xfrm>
              <a:off x="3587" y="2640"/>
              <a:ext cx="438" cy="337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01" name="Oval 153"/>
            <p:cNvSpPr>
              <a:spLocks noChangeArrowheads="1"/>
            </p:cNvSpPr>
            <p:nvPr userDrawn="1"/>
          </p:nvSpPr>
          <p:spPr bwMode="gray">
            <a:xfrm>
              <a:off x="3752" y="2776"/>
              <a:ext cx="100" cy="86"/>
            </a:xfrm>
            <a:prstGeom prst="ellipse">
              <a:avLst/>
            </a:prstGeom>
            <a:solidFill>
              <a:srgbClr val="FFFFFF"/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1656908" y="1417343"/>
            <a:ext cx="8950083" cy="154603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lang="en-US" sz="4400" kern="120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0" name="Text Placeholder 2"/>
          <p:cNvSpPr>
            <a:spLocks noGrp="1"/>
          </p:cNvSpPr>
          <p:nvPr>
            <p:ph type="body" idx="1"/>
          </p:nvPr>
        </p:nvSpPr>
        <p:spPr>
          <a:xfrm>
            <a:off x="1682378" y="2819789"/>
            <a:ext cx="8924613" cy="692221"/>
          </a:xfrm>
        </p:spPr>
        <p:txBody>
          <a:bodyPr anchor="ctr"/>
          <a:lstStyle>
            <a:lvl1pPr marL="0" indent="0" algn="ctr">
              <a:buNone/>
              <a:defRPr sz="2000">
                <a:solidFill>
                  <a:schemeClr val="accent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079621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F52B06B-43CA-42A0-B0CB-634D4A54E769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CB30B8-023B-41CD-8047-3BEE43E0C77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20862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166"/>
          <p:cNvGrpSpPr/>
          <p:nvPr userDrawn="1"/>
        </p:nvGrpSpPr>
        <p:grpSpPr bwMode="gray">
          <a:xfrm>
            <a:off x="473336" y="6540649"/>
            <a:ext cx="11588597" cy="322734"/>
            <a:chOff x="355002" y="6080730"/>
            <a:chExt cx="8691448" cy="773433"/>
          </a:xfrm>
          <a:gradFill flip="none" rotWithShape="1">
            <a:gsLst>
              <a:gs pos="0">
                <a:schemeClr val="accent2"/>
              </a:gs>
              <a:gs pos="56000">
                <a:schemeClr val="accent4"/>
              </a:gs>
            </a:gsLst>
            <a:lin ang="10800000" scaled="1"/>
            <a:tileRect/>
          </a:gradFill>
        </p:grpSpPr>
        <p:sp>
          <p:nvSpPr>
            <p:cNvPr id="31" name="Freeform 30"/>
            <p:cNvSpPr/>
            <p:nvPr/>
          </p:nvSpPr>
          <p:spPr bwMode="gray">
            <a:xfrm flipH="1">
              <a:off x="5758286" y="6112144"/>
              <a:ext cx="3288164" cy="739939"/>
            </a:xfrm>
            <a:custGeom>
              <a:avLst/>
              <a:gdLst>
                <a:gd name="connsiteX0" fmla="*/ 0 w 2898843"/>
                <a:gd name="connsiteY0" fmla="*/ 359923 h 359923"/>
                <a:gd name="connsiteX1" fmla="*/ 2889115 w 2898843"/>
                <a:gd name="connsiteY1" fmla="*/ 340468 h 359923"/>
                <a:gd name="connsiteX2" fmla="*/ 2898843 w 2898843"/>
                <a:gd name="connsiteY2" fmla="*/ 0 h 359923"/>
                <a:gd name="connsiteX3" fmla="*/ 2529191 w 2898843"/>
                <a:gd name="connsiteY3" fmla="*/ 9728 h 359923"/>
                <a:gd name="connsiteX4" fmla="*/ 2383277 w 2898843"/>
                <a:gd name="connsiteY4" fmla="*/ 58366 h 359923"/>
                <a:gd name="connsiteX5" fmla="*/ 2159540 w 2898843"/>
                <a:gd name="connsiteY5" fmla="*/ 29183 h 359923"/>
                <a:gd name="connsiteX6" fmla="*/ 2013626 w 2898843"/>
                <a:gd name="connsiteY6" fmla="*/ 87549 h 359923"/>
                <a:gd name="connsiteX7" fmla="*/ 1459149 w 2898843"/>
                <a:gd name="connsiteY7" fmla="*/ 136187 h 359923"/>
                <a:gd name="connsiteX8" fmla="*/ 963038 w 2898843"/>
                <a:gd name="connsiteY8" fmla="*/ 204281 h 359923"/>
                <a:gd name="connsiteX9" fmla="*/ 865762 w 2898843"/>
                <a:gd name="connsiteY9" fmla="*/ 262647 h 359923"/>
                <a:gd name="connsiteX10" fmla="*/ 719847 w 2898843"/>
                <a:gd name="connsiteY10" fmla="*/ 243191 h 359923"/>
                <a:gd name="connsiteX11" fmla="*/ 0 w 2898843"/>
                <a:gd name="connsiteY11" fmla="*/ 359923 h 359923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963038 w 2936958"/>
                <a:gd name="connsiteY8" fmla="*/ 202039 h 357681"/>
                <a:gd name="connsiteX9" fmla="*/ 865762 w 2936958"/>
                <a:gd name="connsiteY9" fmla="*/ 217146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1151019 w 2936958"/>
                <a:gd name="connsiteY8" fmla="*/ 135201 h 357681"/>
                <a:gd name="connsiteX9" fmla="*/ 963038 w 2936958"/>
                <a:gd name="connsiteY9" fmla="*/ 202039 h 357681"/>
                <a:gd name="connsiteX10" fmla="*/ 865762 w 2936958"/>
                <a:gd name="connsiteY10" fmla="*/ 217146 h 357681"/>
                <a:gd name="connsiteX11" fmla="*/ 719847 w 2936958"/>
                <a:gd name="connsiteY11" fmla="*/ 240949 h 357681"/>
                <a:gd name="connsiteX12" fmla="*/ 0 w 2936958"/>
                <a:gd name="connsiteY12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459149 w 3474496"/>
                <a:gd name="connsiteY7" fmla="*/ 103046 h 357681"/>
                <a:gd name="connsiteX8" fmla="*/ 1151019 w 3474496"/>
                <a:gd name="connsiteY8" fmla="*/ 135201 h 357681"/>
                <a:gd name="connsiteX9" fmla="*/ 963038 w 3474496"/>
                <a:gd name="connsiteY9" fmla="*/ 202039 h 357681"/>
                <a:gd name="connsiteX10" fmla="*/ 865762 w 3474496"/>
                <a:gd name="connsiteY10" fmla="*/ 217146 h 357681"/>
                <a:gd name="connsiteX11" fmla="*/ 719847 w 3474496"/>
                <a:gd name="connsiteY11" fmla="*/ 240949 h 357681"/>
                <a:gd name="connsiteX12" fmla="*/ 0 w 3474496"/>
                <a:gd name="connsiteY12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74496" h="359014">
                  <a:moveTo>
                    <a:pt x="0" y="359014"/>
                  </a:moveTo>
                  <a:lnTo>
                    <a:pt x="2889777" y="354856"/>
                  </a:lnTo>
                  <a:cubicBezTo>
                    <a:pt x="3474496" y="189475"/>
                    <a:pt x="2771441" y="123458"/>
                    <a:pt x="2936958" y="1333"/>
                  </a:cubicBezTo>
                  <a:cubicBezTo>
                    <a:pt x="2801036" y="3828"/>
                    <a:pt x="2648062" y="0"/>
                    <a:pt x="2529191" y="8819"/>
                  </a:cubicBezTo>
                  <a:cubicBezTo>
                    <a:pt x="2410320" y="17638"/>
                    <a:pt x="2410400" y="20645"/>
                    <a:pt x="2351004" y="26558"/>
                  </a:cubicBezTo>
                  <a:cubicBezTo>
                    <a:pt x="2287183" y="27130"/>
                    <a:pt x="2216881" y="19688"/>
                    <a:pt x="2159540" y="28274"/>
                  </a:cubicBezTo>
                  <a:cubicBezTo>
                    <a:pt x="2102199" y="36860"/>
                    <a:pt x="2072049" y="51690"/>
                    <a:pt x="2013626" y="61920"/>
                  </a:cubicBezTo>
                  <a:cubicBezTo>
                    <a:pt x="1955203" y="72150"/>
                    <a:pt x="1900735" y="69161"/>
                    <a:pt x="1845066" y="70485"/>
                  </a:cubicBezTo>
                  <a:cubicBezTo>
                    <a:pt x="1789397" y="71809"/>
                    <a:pt x="1587788" y="93081"/>
                    <a:pt x="1459149" y="104379"/>
                  </a:cubicBezTo>
                  <a:cubicBezTo>
                    <a:pt x="1356439" y="115097"/>
                    <a:pt x="1200616" y="123637"/>
                    <a:pt x="1151019" y="136534"/>
                  </a:cubicBezTo>
                  <a:cubicBezTo>
                    <a:pt x="1101422" y="149431"/>
                    <a:pt x="1025698" y="181093"/>
                    <a:pt x="963038" y="203372"/>
                  </a:cubicBezTo>
                  <a:cubicBezTo>
                    <a:pt x="904761" y="223558"/>
                    <a:pt x="898187" y="213443"/>
                    <a:pt x="865762" y="218479"/>
                  </a:cubicBezTo>
                  <a:lnTo>
                    <a:pt x="719847" y="242282"/>
                  </a:lnTo>
                  <a:lnTo>
                    <a:pt x="0" y="3590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32" name="Freeform 31"/>
            <p:cNvSpPr/>
            <p:nvPr/>
          </p:nvSpPr>
          <p:spPr bwMode="gray">
            <a:xfrm>
              <a:off x="355002" y="6080730"/>
              <a:ext cx="5987892" cy="773433"/>
            </a:xfrm>
            <a:custGeom>
              <a:avLst/>
              <a:gdLst>
                <a:gd name="connsiteX0" fmla="*/ 0 w 2898843"/>
                <a:gd name="connsiteY0" fmla="*/ 359923 h 359923"/>
                <a:gd name="connsiteX1" fmla="*/ 2889115 w 2898843"/>
                <a:gd name="connsiteY1" fmla="*/ 340468 h 359923"/>
                <a:gd name="connsiteX2" fmla="*/ 2898843 w 2898843"/>
                <a:gd name="connsiteY2" fmla="*/ 0 h 359923"/>
                <a:gd name="connsiteX3" fmla="*/ 2529191 w 2898843"/>
                <a:gd name="connsiteY3" fmla="*/ 9728 h 359923"/>
                <a:gd name="connsiteX4" fmla="*/ 2383277 w 2898843"/>
                <a:gd name="connsiteY4" fmla="*/ 58366 h 359923"/>
                <a:gd name="connsiteX5" fmla="*/ 2159540 w 2898843"/>
                <a:gd name="connsiteY5" fmla="*/ 29183 h 359923"/>
                <a:gd name="connsiteX6" fmla="*/ 2013626 w 2898843"/>
                <a:gd name="connsiteY6" fmla="*/ 87549 h 359923"/>
                <a:gd name="connsiteX7" fmla="*/ 1459149 w 2898843"/>
                <a:gd name="connsiteY7" fmla="*/ 136187 h 359923"/>
                <a:gd name="connsiteX8" fmla="*/ 963038 w 2898843"/>
                <a:gd name="connsiteY8" fmla="*/ 204281 h 359923"/>
                <a:gd name="connsiteX9" fmla="*/ 865762 w 2898843"/>
                <a:gd name="connsiteY9" fmla="*/ 262647 h 359923"/>
                <a:gd name="connsiteX10" fmla="*/ 719847 w 2898843"/>
                <a:gd name="connsiteY10" fmla="*/ 243191 h 359923"/>
                <a:gd name="connsiteX11" fmla="*/ 0 w 2898843"/>
                <a:gd name="connsiteY11" fmla="*/ 359923 h 359923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3059034"/>
                <a:gd name="connsiteY0" fmla="*/ 357681 h 357681"/>
                <a:gd name="connsiteX1" fmla="*/ 2889777 w 3059034"/>
                <a:gd name="connsiteY1" fmla="*/ 353523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34386 w 3059034"/>
                <a:gd name="connsiteY1" fmla="*/ 345025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44584 w 3059034"/>
                <a:gd name="connsiteY1" fmla="*/ 351823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44584 w 3059034"/>
                <a:gd name="connsiteY1" fmla="*/ 351823 h 357681"/>
                <a:gd name="connsiteX2" fmla="*/ 2936958 w 3059034"/>
                <a:gd name="connsiteY2" fmla="*/ 0 h 357681"/>
                <a:gd name="connsiteX3" fmla="*/ 2624254 w 3059034"/>
                <a:gd name="connsiteY3" fmla="*/ 121114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60229 h 360229"/>
                <a:gd name="connsiteX1" fmla="*/ 2844584 w 3059034"/>
                <a:gd name="connsiteY1" fmla="*/ 354371 h 360229"/>
                <a:gd name="connsiteX2" fmla="*/ 2936958 w 3059034"/>
                <a:gd name="connsiteY2" fmla="*/ 2548 h 360229"/>
                <a:gd name="connsiteX3" fmla="*/ 2624254 w 3059034"/>
                <a:gd name="connsiteY3" fmla="*/ 0 h 360229"/>
                <a:gd name="connsiteX4" fmla="*/ 2383277 w 3059034"/>
                <a:gd name="connsiteY4" fmla="*/ 58672 h 360229"/>
                <a:gd name="connsiteX5" fmla="*/ 2159540 w 3059034"/>
                <a:gd name="connsiteY5" fmla="*/ 29489 h 360229"/>
                <a:gd name="connsiteX6" fmla="*/ 2013626 w 3059034"/>
                <a:gd name="connsiteY6" fmla="*/ 87855 h 360229"/>
                <a:gd name="connsiteX7" fmla="*/ 1459149 w 3059034"/>
                <a:gd name="connsiteY7" fmla="*/ 136493 h 360229"/>
                <a:gd name="connsiteX8" fmla="*/ 963038 w 3059034"/>
                <a:gd name="connsiteY8" fmla="*/ 204587 h 360229"/>
                <a:gd name="connsiteX9" fmla="*/ 865762 w 3059034"/>
                <a:gd name="connsiteY9" fmla="*/ 262953 h 360229"/>
                <a:gd name="connsiteX10" fmla="*/ 719847 w 3059034"/>
                <a:gd name="connsiteY10" fmla="*/ 243497 h 360229"/>
                <a:gd name="connsiteX11" fmla="*/ 0 w 3059034"/>
                <a:gd name="connsiteY11" fmla="*/ 360229 h 360229"/>
                <a:gd name="connsiteX0" fmla="*/ 0 w 3059034"/>
                <a:gd name="connsiteY0" fmla="*/ 360229 h 360229"/>
                <a:gd name="connsiteX1" fmla="*/ 2844584 w 3059034"/>
                <a:gd name="connsiteY1" fmla="*/ 354371 h 360229"/>
                <a:gd name="connsiteX2" fmla="*/ 2936958 w 3059034"/>
                <a:gd name="connsiteY2" fmla="*/ 2548 h 360229"/>
                <a:gd name="connsiteX3" fmla="*/ 2624254 w 3059034"/>
                <a:gd name="connsiteY3" fmla="*/ 0 h 360229"/>
                <a:gd name="connsiteX4" fmla="*/ 2349937 w 3059034"/>
                <a:gd name="connsiteY4" fmla="*/ 0 h 360229"/>
                <a:gd name="connsiteX5" fmla="*/ 2159540 w 3059034"/>
                <a:gd name="connsiteY5" fmla="*/ 29489 h 360229"/>
                <a:gd name="connsiteX6" fmla="*/ 2013626 w 3059034"/>
                <a:gd name="connsiteY6" fmla="*/ 87855 h 360229"/>
                <a:gd name="connsiteX7" fmla="*/ 1459149 w 3059034"/>
                <a:gd name="connsiteY7" fmla="*/ 136493 h 360229"/>
                <a:gd name="connsiteX8" fmla="*/ 963038 w 3059034"/>
                <a:gd name="connsiteY8" fmla="*/ 204587 h 360229"/>
                <a:gd name="connsiteX9" fmla="*/ 865762 w 3059034"/>
                <a:gd name="connsiteY9" fmla="*/ 262953 h 360229"/>
                <a:gd name="connsiteX10" fmla="*/ 719847 w 3059034"/>
                <a:gd name="connsiteY10" fmla="*/ 243497 h 360229"/>
                <a:gd name="connsiteX11" fmla="*/ 0 w 3059034"/>
                <a:gd name="connsiteY11" fmla="*/ 360229 h 360229"/>
                <a:gd name="connsiteX0" fmla="*/ 0 w 4458096"/>
                <a:gd name="connsiteY0" fmla="*/ 352297 h 354371"/>
                <a:gd name="connsiteX1" fmla="*/ 4243646 w 4458096"/>
                <a:gd name="connsiteY1" fmla="*/ 354371 h 354371"/>
                <a:gd name="connsiteX2" fmla="*/ 4336020 w 4458096"/>
                <a:gd name="connsiteY2" fmla="*/ 2548 h 354371"/>
                <a:gd name="connsiteX3" fmla="*/ 4023316 w 4458096"/>
                <a:gd name="connsiteY3" fmla="*/ 0 h 354371"/>
                <a:gd name="connsiteX4" fmla="*/ 3748999 w 4458096"/>
                <a:gd name="connsiteY4" fmla="*/ 0 h 354371"/>
                <a:gd name="connsiteX5" fmla="*/ 3558602 w 4458096"/>
                <a:gd name="connsiteY5" fmla="*/ 29489 h 354371"/>
                <a:gd name="connsiteX6" fmla="*/ 3412688 w 4458096"/>
                <a:gd name="connsiteY6" fmla="*/ 87855 h 354371"/>
                <a:gd name="connsiteX7" fmla="*/ 2858211 w 4458096"/>
                <a:gd name="connsiteY7" fmla="*/ 136493 h 354371"/>
                <a:gd name="connsiteX8" fmla="*/ 2362100 w 4458096"/>
                <a:gd name="connsiteY8" fmla="*/ 204587 h 354371"/>
                <a:gd name="connsiteX9" fmla="*/ 2264824 w 4458096"/>
                <a:gd name="connsiteY9" fmla="*/ 262953 h 354371"/>
                <a:gd name="connsiteX10" fmla="*/ 2118909 w 4458096"/>
                <a:gd name="connsiteY10" fmla="*/ 243497 h 354371"/>
                <a:gd name="connsiteX11" fmla="*/ 0 w 4458096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2210348 w 4549535"/>
                <a:gd name="connsiteY10" fmla="*/ 243497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2210348 w 4549535"/>
                <a:gd name="connsiteY10" fmla="*/ 243497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1828780 w 4549535"/>
                <a:gd name="connsiteY9" fmla="*/ 215101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616864 w 4549535"/>
                <a:gd name="connsiteY7" fmla="*/ 84689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244771 w 4549535"/>
                <a:gd name="connsiteY6" fmla="*/ 49648 h 354371"/>
                <a:gd name="connsiteX7" fmla="*/ 2616864 w 4549535"/>
                <a:gd name="connsiteY7" fmla="*/ 84689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340378 w 4549535"/>
                <a:gd name="connsiteY5" fmla="*/ 70754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30594 h 354371"/>
                <a:gd name="connsiteX5" fmla="*/ 3340378 w 4549535"/>
                <a:gd name="connsiteY5" fmla="*/ 70754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49749 h 351823"/>
                <a:gd name="connsiteX1" fmla="*/ 4335085 w 4549535"/>
                <a:gd name="connsiteY1" fmla="*/ 351823 h 351823"/>
                <a:gd name="connsiteX2" fmla="*/ 4427459 w 4549535"/>
                <a:gd name="connsiteY2" fmla="*/ 0 h 351823"/>
                <a:gd name="connsiteX3" fmla="*/ 3840438 w 4549535"/>
                <a:gd name="connsiteY3" fmla="*/ 28046 h 351823"/>
                <a:gd name="connsiteX4" fmla="*/ 3340378 w 4549535"/>
                <a:gd name="connsiteY4" fmla="*/ 68206 h 351823"/>
                <a:gd name="connsiteX5" fmla="*/ 2616864 w 4549535"/>
                <a:gd name="connsiteY5" fmla="*/ 82141 h 351823"/>
                <a:gd name="connsiteX6" fmla="*/ 1955884 w 4549535"/>
                <a:gd name="connsiteY6" fmla="*/ 164173 h 351823"/>
                <a:gd name="connsiteX7" fmla="*/ 1828780 w 4549535"/>
                <a:gd name="connsiteY7" fmla="*/ 212553 h 351823"/>
                <a:gd name="connsiteX8" fmla="*/ 1672063 w 4549535"/>
                <a:gd name="connsiteY8" fmla="*/ 208680 h 351823"/>
                <a:gd name="connsiteX9" fmla="*/ 0 w 4549535"/>
                <a:gd name="connsiteY9" fmla="*/ 349749 h 351823"/>
                <a:gd name="connsiteX0" fmla="*/ 0 w 4549535"/>
                <a:gd name="connsiteY0" fmla="*/ 349749 h 351823"/>
                <a:gd name="connsiteX1" fmla="*/ 4335085 w 4549535"/>
                <a:gd name="connsiteY1" fmla="*/ 351823 h 351823"/>
                <a:gd name="connsiteX2" fmla="*/ 4427459 w 4549535"/>
                <a:gd name="connsiteY2" fmla="*/ 0 h 351823"/>
                <a:gd name="connsiteX3" fmla="*/ 3833639 w 4549535"/>
                <a:gd name="connsiteY3" fmla="*/ 4251 h 351823"/>
                <a:gd name="connsiteX4" fmla="*/ 3340378 w 4549535"/>
                <a:gd name="connsiteY4" fmla="*/ 68206 h 351823"/>
                <a:gd name="connsiteX5" fmla="*/ 2616864 w 4549535"/>
                <a:gd name="connsiteY5" fmla="*/ 82141 h 351823"/>
                <a:gd name="connsiteX6" fmla="*/ 1955884 w 4549535"/>
                <a:gd name="connsiteY6" fmla="*/ 164173 h 351823"/>
                <a:gd name="connsiteX7" fmla="*/ 1828780 w 4549535"/>
                <a:gd name="connsiteY7" fmla="*/ 212553 h 351823"/>
                <a:gd name="connsiteX8" fmla="*/ 1672063 w 4549535"/>
                <a:gd name="connsiteY8" fmla="*/ 208680 h 351823"/>
                <a:gd name="connsiteX9" fmla="*/ 0 w 4549535"/>
                <a:gd name="connsiteY9" fmla="*/ 349749 h 351823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340378 w 4549535"/>
                <a:gd name="connsiteY4" fmla="*/ 87842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282591 w 4549535"/>
                <a:gd name="connsiteY4" fmla="*/ 53849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282591 w 4549535"/>
                <a:gd name="connsiteY4" fmla="*/ 53849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75052 h 377126"/>
                <a:gd name="connsiteX1" fmla="*/ 4335085 w 4549535"/>
                <a:gd name="connsiteY1" fmla="*/ 377126 h 377126"/>
                <a:gd name="connsiteX2" fmla="*/ 4427459 w 4549535"/>
                <a:gd name="connsiteY2" fmla="*/ 25303 h 377126"/>
                <a:gd name="connsiteX3" fmla="*/ 3833639 w 4549535"/>
                <a:gd name="connsiteY3" fmla="*/ 29554 h 377126"/>
                <a:gd name="connsiteX4" fmla="*/ 3282591 w 4549535"/>
                <a:gd name="connsiteY4" fmla="*/ 59516 h 377126"/>
                <a:gd name="connsiteX5" fmla="*/ 2616864 w 4549535"/>
                <a:gd name="connsiteY5" fmla="*/ 107444 h 377126"/>
                <a:gd name="connsiteX6" fmla="*/ 1955884 w 4549535"/>
                <a:gd name="connsiteY6" fmla="*/ 189476 h 377126"/>
                <a:gd name="connsiteX7" fmla="*/ 1828780 w 4549535"/>
                <a:gd name="connsiteY7" fmla="*/ 237856 h 377126"/>
                <a:gd name="connsiteX8" fmla="*/ 1672063 w 4549535"/>
                <a:gd name="connsiteY8" fmla="*/ 233983 h 377126"/>
                <a:gd name="connsiteX9" fmla="*/ 0 w 4549535"/>
                <a:gd name="connsiteY9" fmla="*/ 375052 h 377126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28780 w 4549535"/>
                <a:gd name="connsiteY7" fmla="*/ 237856 h 375052"/>
                <a:gd name="connsiteX8" fmla="*/ 1672063 w 4549535"/>
                <a:gd name="connsiteY8" fmla="*/ 233983 h 375052"/>
                <a:gd name="connsiteX9" fmla="*/ 0 w 4549535"/>
                <a:gd name="connsiteY9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28780 w 4549535"/>
                <a:gd name="connsiteY7" fmla="*/ 237856 h 375052"/>
                <a:gd name="connsiteX8" fmla="*/ 1672063 w 4549535"/>
                <a:gd name="connsiteY8" fmla="*/ 233983 h 375052"/>
                <a:gd name="connsiteX9" fmla="*/ 0 w 4549535"/>
                <a:gd name="connsiteY9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89240 w 4549535"/>
                <a:gd name="connsiteY7" fmla="*/ 212354 h 375052"/>
                <a:gd name="connsiteX8" fmla="*/ 1828780 w 4549535"/>
                <a:gd name="connsiteY8" fmla="*/ 237856 h 375052"/>
                <a:gd name="connsiteX9" fmla="*/ 1672063 w 4549535"/>
                <a:gd name="connsiteY9" fmla="*/ 233983 h 375052"/>
                <a:gd name="connsiteX10" fmla="*/ 0 w 4549535"/>
                <a:gd name="connsiteY10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89240 w 4549535"/>
                <a:gd name="connsiteY7" fmla="*/ 212354 h 375052"/>
                <a:gd name="connsiteX8" fmla="*/ 1828780 w 4549535"/>
                <a:gd name="connsiteY8" fmla="*/ 237856 h 375052"/>
                <a:gd name="connsiteX9" fmla="*/ 1743787 w 4549535"/>
                <a:gd name="connsiteY9" fmla="*/ 236678 h 375052"/>
                <a:gd name="connsiteX10" fmla="*/ 1672063 w 4549535"/>
                <a:gd name="connsiteY10" fmla="*/ 233983 h 375052"/>
                <a:gd name="connsiteX11" fmla="*/ 0 w 4549535"/>
                <a:gd name="connsiteY11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96344 w 4956639"/>
                <a:gd name="connsiteY7" fmla="*/ 212354 h 375052"/>
                <a:gd name="connsiteX8" fmla="*/ 2235884 w 4956639"/>
                <a:gd name="connsiteY8" fmla="*/ 237856 h 375052"/>
                <a:gd name="connsiteX9" fmla="*/ 2150891 w 4956639"/>
                <a:gd name="connsiteY9" fmla="*/ 23667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96344 w 4956639"/>
                <a:gd name="connsiteY7" fmla="*/ 212354 h 375052"/>
                <a:gd name="connsiteX8" fmla="*/ 2235884 w 4956639"/>
                <a:gd name="connsiteY8" fmla="*/ 237856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63054 w 4956639"/>
                <a:gd name="connsiteY7" fmla="*/ 210056 h 375052"/>
                <a:gd name="connsiteX8" fmla="*/ 2235884 w 4956639"/>
                <a:gd name="connsiteY8" fmla="*/ 237856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63054 w 4956639"/>
                <a:gd name="connsiteY7" fmla="*/ 210056 h 375052"/>
                <a:gd name="connsiteX8" fmla="*/ 2215391 w 4956639"/>
                <a:gd name="connsiteY8" fmla="*/ 230308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77625 w 4956639"/>
                <a:gd name="connsiteY6" fmla="*/ 183816 h 375052"/>
                <a:gd name="connsiteX7" fmla="*/ 2263054 w 4956639"/>
                <a:gd name="connsiteY7" fmla="*/ 210056 h 375052"/>
                <a:gd name="connsiteX8" fmla="*/ 2215391 w 4956639"/>
                <a:gd name="connsiteY8" fmla="*/ 230308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167 w 4956639"/>
                <a:gd name="connsiteY11" fmla="*/ 233983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167 w 4956639"/>
                <a:gd name="connsiteY11" fmla="*/ 233983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859 w 4956639"/>
                <a:gd name="connsiteY11" fmla="*/ 210056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2294150 w 4549535"/>
                <a:gd name="connsiteY6" fmla="*/ 131012 h 375052"/>
                <a:gd name="connsiteX7" fmla="*/ 1970521 w 4549535"/>
                <a:gd name="connsiteY7" fmla="*/ 183816 h 375052"/>
                <a:gd name="connsiteX8" fmla="*/ 1855950 w 4549535"/>
                <a:gd name="connsiteY8" fmla="*/ 210056 h 375052"/>
                <a:gd name="connsiteX9" fmla="*/ 1808287 w 4549535"/>
                <a:gd name="connsiteY9" fmla="*/ 230308 h 375052"/>
                <a:gd name="connsiteX10" fmla="*/ 1734270 w 4549535"/>
                <a:gd name="connsiteY10" fmla="*/ 226318 h 375052"/>
                <a:gd name="connsiteX11" fmla="*/ 1573993 w 4549535"/>
                <a:gd name="connsiteY11" fmla="*/ 244226 h 375052"/>
                <a:gd name="connsiteX12" fmla="*/ 0 w 4549535"/>
                <a:gd name="connsiteY12" fmla="*/ 375052 h 375052"/>
                <a:gd name="connsiteX0" fmla="*/ 0 w 4715904"/>
                <a:gd name="connsiteY0" fmla="*/ 375265 h 375265"/>
                <a:gd name="connsiteX1" fmla="*/ 4218118 w 4715904"/>
                <a:gd name="connsiteY1" fmla="*/ 374256 h 375265"/>
                <a:gd name="connsiteX2" fmla="*/ 4593828 w 4715904"/>
                <a:gd name="connsiteY2" fmla="*/ 25303 h 375265"/>
                <a:gd name="connsiteX3" fmla="*/ 4000008 w 4715904"/>
                <a:gd name="connsiteY3" fmla="*/ 29554 h 375265"/>
                <a:gd name="connsiteX4" fmla="*/ 3448960 w 4715904"/>
                <a:gd name="connsiteY4" fmla="*/ 59516 h 375265"/>
                <a:gd name="connsiteX5" fmla="*/ 2783233 w 4715904"/>
                <a:gd name="connsiteY5" fmla="*/ 107444 h 375265"/>
                <a:gd name="connsiteX6" fmla="*/ 2460519 w 4715904"/>
                <a:gd name="connsiteY6" fmla="*/ 131012 h 375265"/>
                <a:gd name="connsiteX7" fmla="*/ 2136890 w 4715904"/>
                <a:gd name="connsiteY7" fmla="*/ 183816 h 375265"/>
                <a:gd name="connsiteX8" fmla="*/ 2022319 w 4715904"/>
                <a:gd name="connsiteY8" fmla="*/ 210056 h 375265"/>
                <a:gd name="connsiteX9" fmla="*/ 1974656 w 4715904"/>
                <a:gd name="connsiteY9" fmla="*/ 230308 h 375265"/>
                <a:gd name="connsiteX10" fmla="*/ 1900639 w 4715904"/>
                <a:gd name="connsiteY10" fmla="*/ 226318 h 375265"/>
                <a:gd name="connsiteX11" fmla="*/ 1740362 w 4715904"/>
                <a:gd name="connsiteY11" fmla="*/ 244226 h 375265"/>
                <a:gd name="connsiteX12" fmla="*/ 0 w 4715904"/>
                <a:gd name="connsiteY12" fmla="*/ 375265 h 37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15904" h="375265">
                  <a:moveTo>
                    <a:pt x="0" y="375265"/>
                  </a:moveTo>
                  <a:lnTo>
                    <a:pt x="4218118" y="374256"/>
                  </a:lnTo>
                  <a:cubicBezTo>
                    <a:pt x="3970008" y="105801"/>
                    <a:pt x="4715904" y="187404"/>
                    <a:pt x="4593828" y="25303"/>
                  </a:cubicBezTo>
                  <a:cubicBezTo>
                    <a:pt x="4547170" y="0"/>
                    <a:pt x="4219376" y="5667"/>
                    <a:pt x="4000008" y="29554"/>
                  </a:cubicBezTo>
                  <a:cubicBezTo>
                    <a:pt x="3816325" y="39541"/>
                    <a:pt x="3658824" y="73798"/>
                    <a:pt x="3448960" y="59516"/>
                  </a:cubicBezTo>
                  <a:lnTo>
                    <a:pt x="2783233" y="107444"/>
                  </a:lnTo>
                  <a:lnTo>
                    <a:pt x="2460519" y="131012"/>
                  </a:lnTo>
                  <a:cubicBezTo>
                    <a:pt x="2352643" y="148613"/>
                    <a:pt x="2226208" y="161892"/>
                    <a:pt x="2136890" y="183816"/>
                  </a:cubicBezTo>
                  <a:cubicBezTo>
                    <a:pt x="2047572" y="205740"/>
                    <a:pt x="2051477" y="197742"/>
                    <a:pt x="2022319" y="210056"/>
                  </a:cubicBezTo>
                  <a:lnTo>
                    <a:pt x="1974656" y="230308"/>
                  </a:lnTo>
                  <a:cubicBezTo>
                    <a:pt x="1949984" y="228978"/>
                    <a:pt x="1959147" y="223916"/>
                    <a:pt x="1900639" y="226318"/>
                  </a:cubicBezTo>
                  <a:cubicBezTo>
                    <a:pt x="1842131" y="228720"/>
                    <a:pt x="1793788" y="238257"/>
                    <a:pt x="1740362" y="244226"/>
                  </a:cubicBezTo>
                  <a:cubicBezTo>
                    <a:pt x="1461570" y="271725"/>
                    <a:pt x="187556" y="289221"/>
                    <a:pt x="0" y="375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</p:grp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7802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7802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9" name="Group 8"/>
          <p:cNvGrpSpPr/>
          <p:nvPr userDrawn="1"/>
        </p:nvGrpSpPr>
        <p:grpSpPr bwMode="gray">
          <a:xfrm>
            <a:off x="513489" y="38037"/>
            <a:ext cx="853943" cy="1350803"/>
            <a:chOff x="385116" y="38036"/>
            <a:chExt cx="640457" cy="1350803"/>
          </a:xfrm>
        </p:grpSpPr>
        <p:grpSp>
          <p:nvGrpSpPr>
            <p:cNvPr id="10" name="Group 38"/>
            <p:cNvGrpSpPr/>
            <p:nvPr userDrawn="1"/>
          </p:nvGrpSpPr>
          <p:grpSpPr bwMode="gray">
            <a:xfrm rot="20031000">
              <a:off x="385455" y="39494"/>
              <a:ext cx="557814" cy="1349267"/>
              <a:chOff x="3275741" y="1540605"/>
              <a:chExt cx="2005923" cy="4852023"/>
            </a:xfr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6000">
                  <a:schemeClr val="accent4"/>
                </a:gs>
                <a:gs pos="48000">
                  <a:schemeClr val="accent4">
                    <a:lumMod val="60000"/>
                    <a:lumOff val="40000"/>
                  </a:schemeClr>
                </a:gs>
                <a:gs pos="93000">
                  <a:schemeClr val="accent3"/>
                </a:gs>
              </a:gsLst>
              <a:lin ang="5400000" scaled="0"/>
            </a:gradFill>
          </p:grpSpPr>
          <p:sp>
            <p:nvSpPr>
              <p:cNvPr id="28" name="Freeform 30"/>
              <p:cNvSpPr>
                <a:spLocks/>
              </p:cNvSpPr>
              <p:nvPr/>
            </p:nvSpPr>
            <p:spPr bwMode="gray">
              <a:xfrm rot="20115900">
                <a:off x="3275741" y="2891107"/>
                <a:ext cx="2005923" cy="3501521"/>
              </a:xfrm>
              <a:custGeom>
                <a:avLst/>
                <a:gdLst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439 w 10000"/>
                  <a:gd name="connsiteY110" fmla="*/ 10000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767 w 10000"/>
                  <a:gd name="connsiteY112" fmla="*/ 9908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759"/>
                  <a:gd name="connsiteX1" fmla="*/ 1304 w 10000"/>
                  <a:gd name="connsiteY1" fmla="*/ 9297 h 10759"/>
                  <a:gd name="connsiteX2" fmla="*/ 1064 w 10000"/>
                  <a:gd name="connsiteY2" fmla="*/ 9115 h 10759"/>
                  <a:gd name="connsiteX3" fmla="*/ 840 w 10000"/>
                  <a:gd name="connsiteY3" fmla="*/ 8750 h 10759"/>
                  <a:gd name="connsiteX4" fmla="*/ 627 w 10000"/>
                  <a:gd name="connsiteY4" fmla="*/ 8549 h 10759"/>
                  <a:gd name="connsiteX5" fmla="*/ 453 w 10000"/>
                  <a:gd name="connsiteY5" fmla="*/ 8359 h 10759"/>
                  <a:gd name="connsiteX6" fmla="*/ 267 w 10000"/>
                  <a:gd name="connsiteY6" fmla="*/ 8097 h 10759"/>
                  <a:gd name="connsiteX7" fmla="*/ 349 w 10000"/>
                  <a:gd name="connsiteY7" fmla="*/ 8093 h 10759"/>
                  <a:gd name="connsiteX8" fmla="*/ 338 w 10000"/>
                  <a:gd name="connsiteY8" fmla="*/ 7873 h 10759"/>
                  <a:gd name="connsiteX9" fmla="*/ 49 w 10000"/>
                  <a:gd name="connsiteY9" fmla="*/ 7357 h 10759"/>
                  <a:gd name="connsiteX10" fmla="*/ 136 w 10000"/>
                  <a:gd name="connsiteY10" fmla="*/ 7341 h 10759"/>
                  <a:gd name="connsiteX11" fmla="*/ 98 w 10000"/>
                  <a:gd name="connsiteY11" fmla="*/ 7235 h 10759"/>
                  <a:gd name="connsiteX12" fmla="*/ 93 w 10000"/>
                  <a:gd name="connsiteY12" fmla="*/ 6935 h 10759"/>
                  <a:gd name="connsiteX13" fmla="*/ 0 w 10000"/>
                  <a:gd name="connsiteY13" fmla="*/ 6532 h 10759"/>
                  <a:gd name="connsiteX14" fmla="*/ 120 w 10000"/>
                  <a:gd name="connsiteY14" fmla="*/ 6430 h 10759"/>
                  <a:gd name="connsiteX15" fmla="*/ 196 w 10000"/>
                  <a:gd name="connsiteY15" fmla="*/ 6179 h 10759"/>
                  <a:gd name="connsiteX16" fmla="*/ 300 w 10000"/>
                  <a:gd name="connsiteY16" fmla="*/ 5735 h 10759"/>
                  <a:gd name="connsiteX17" fmla="*/ 366 w 10000"/>
                  <a:gd name="connsiteY17" fmla="*/ 5822 h 10759"/>
                  <a:gd name="connsiteX18" fmla="*/ 567 w 10000"/>
                  <a:gd name="connsiteY18" fmla="*/ 5442 h 10759"/>
                  <a:gd name="connsiteX19" fmla="*/ 693 w 10000"/>
                  <a:gd name="connsiteY19" fmla="*/ 5131 h 10759"/>
                  <a:gd name="connsiteX20" fmla="*/ 944 w 10000"/>
                  <a:gd name="connsiteY20" fmla="*/ 4945 h 10759"/>
                  <a:gd name="connsiteX21" fmla="*/ 1189 w 10000"/>
                  <a:gd name="connsiteY21" fmla="*/ 4622 h 10759"/>
                  <a:gd name="connsiteX22" fmla="*/ 1468 w 10000"/>
                  <a:gd name="connsiteY22" fmla="*/ 4185 h 10759"/>
                  <a:gd name="connsiteX23" fmla="*/ 1451 w 10000"/>
                  <a:gd name="connsiteY23" fmla="*/ 4322 h 10759"/>
                  <a:gd name="connsiteX24" fmla="*/ 1560 w 10000"/>
                  <a:gd name="connsiteY24" fmla="*/ 4212 h 10759"/>
                  <a:gd name="connsiteX25" fmla="*/ 2019 w 10000"/>
                  <a:gd name="connsiteY25" fmla="*/ 3726 h 10759"/>
                  <a:gd name="connsiteX26" fmla="*/ 2073 w 10000"/>
                  <a:gd name="connsiteY26" fmla="*/ 3764 h 10759"/>
                  <a:gd name="connsiteX27" fmla="*/ 2362 w 10000"/>
                  <a:gd name="connsiteY27" fmla="*/ 3422 h 10759"/>
                  <a:gd name="connsiteX28" fmla="*/ 2548 w 10000"/>
                  <a:gd name="connsiteY28" fmla="*/ 3350 h 10759"/>
                  <a:gd name="connsiteX29" fmla="*/ 2946 w 10000"/>
                  <a:gd name="connsiteY29" fmla="*/ 2981 h 10759"/>
                  <a:gd name="connsiteX30" fmla="*/ 3213 w 10000"/>
                  <a:gd name="connsiteY30" fmla="*/ 2814 h 10759"/>
                  <a:gd name="connsiteX31" fmla="*/ 3497 w 10000"/>
                  <a:gd name="connsiteY31" fmla="*/ 2662 h 10759"/>
                  <a:gd name="connsiteX32" fmla="*/ 3759 w 10000"/>
                  <a:gd name="connsiteY32" fmla="*/ 2438 h 10759"/>
                  <a:gd name="connsiteX33" fmla="*/ 3721 w 10000"/>
                  <a:gd name="connsiteY33" fmla="*/ 2590 h 10759"/>
                  <a:gd name="connsiteX34" fmla="*/ 4479 w 10000"/>
                  <a:gd name="connsiteY34" fmla="*/ 2157 h 10759"/>
                  <a:gd name="connsiteX35" fmla="*/ 4403 w 10000"/>
                  <a:gd name="connsiteY35" fmla="*/ 2298 h 10759"/>
                  <a:gd name="connsiteX36" fmla="*/ 4768 w 10000"/>
                  <a:gd name="connsiteY36" fmla="*/ 2066 h 10759"/>
                  <a:gd name="connsiteX37" fmla="*/ 5259 w 10000"/>
                  <a:gd name="connsiteY37" fmla="*/ 1747 h 10759"/>
                  <a:gd name="connsiteX38" fmla="*/ 5597 w 10000"/>
                  <a:gd name="connsiteY38" fmla="*/ 1614 h 10759"/>
                  <a:gd name="connsiteX39" fmla="*/ 5581 w 10000"/>
                  <a:gd name="connsiteY39" fmla="*/ 1701 h 10759"/>
                  <a:gd name="connsiteX40" fmla="*/ 5827 w 10000"/>
                  <a:gd name="connsiteY40" fmla="*/ 1523 h 10759"/>
                  <a:gd name="connsiteX41" fmla="*/ 6285 w 10000"/>
                  <a:gd name="connsiteY41" fmla="*/ 1280 h 10759"/>
                  <a:gd name="connsiteX42" fmla="*/ 6618 w 10000"/>
                  <a:gd name="connsiteY42" fmla="*/ 1079 h 10759"/>
                  <a:gd name="connsiteX43" fmla="*/ 6563 w 10000"/>
                  <a:gd name="connsiteY43" fmla="*/ 1238 h 10759"/>
                  <a:gd name="connsiteX44" fmla="*/ 7125 w 10000"/>
                  <a:gd name="connsiteY44" fmla="*/ 847 h 10759"/>
                  <a:gd name="connsiteX45" fmla="*/ 7420 w 10000"/>
                  <a:gd name="connsiteY45" fmla="*/ 752 h 10759"/>
                  <a:gd name="connsiteX46" fmla="*/ 7638 w 10000"/>
                  <a:gd name="connsiteY46" fmla="*/ 627 h 10759"/>
                  <a:gd name="connsiteX47" fmla="*/ 7649 w 10000"/>
                  <a:gd name="connsiteY47" fmla="*/ 725 h 10759"/>
                  <a:gd name="connsiteX48" fmla="*/ 8243 w 10000"/>
                  <a:gd name="connsiteY48" fmla="*/ 482 h 10759"/>
                  <a:gd name="connsiteX49" fmla="*/ 8445 w 10000"/>
                  <a:gd name="connsiteY49" fmla="*/ 353 h 10759"/>
                  <a:gd name="connsiteX50" fmla="*/ 8522 w 10000"/>
                  <a:gd name="connsiteY50" fmla="*/ 418 h 10759"/>
                  <a:gd name="connsiteX51" fmla="*/ 9258 w 10000"/>
                  <a:gd name="connsiteY51" fmla="*/ 0 h 10759"/>
                  <a:gd name="connsiteX52" fmla="*/ 9389 w 10000"/>
                  <a:gd name="connsiteY52" fmla="*/ 251 h 10759"/>
                  <a:gd name="connsiteX53" fmla="*/ 9362 w 10000"/>
                  <a:gd name="connsiteY53" fmla="*/ 562 h 10759"/>
                  <a:gd name="connsiteX54" fmla="*/ 9531 w 10000"/>
                  <a:gd name="connsiteY54" fmla="*/ 517 h 10759"/>
                  <a:gd name="connsiteX55" fmla="*/ 9449 w 10000"/>
                  <a:gd name="connsiteY55" fmla="*/ 661 h 10759"/>
                  <a:gd name="connsiteX56" fmla="*/ 9553 w 10000"/>
                  <a:gd name="connsiteY56" fmla="*/ 938 h 10759"/>
                  <a:gd name="connsiteX57" fmla="*/ 9553 w 10000"/>
                  <a:gd name="connsiteY57" fmla="*/ 1250 h 10759"/>
                  <a:gd name="connsiteX58" fmla="*/ 9689 w 10000"/>
                  <a:gd name="connsiteY58" fmla="*/ 1189 h 10759"/>
                  <a:gd name="connsiteX59" fmla="*/ 9705 w 10000"/>
                  <a:gd name="connsiteY59" fmla="*/ 1417 h 10759"/>
                  <a:gd name="connsiteX60" fmla="*/ 9711 w 10000"/>
                  <a:gd name="connsiteY60" fmla="*/ 1656 h 10759"/>
                  <a:gd name="connsiteX61" fmla="*/ 9765 w 10000"/>
                  <a:gd name="connsiteY61" fmla="*/ 1793 h 10759"/>
                  <a:gd name="connsiteX62" fmla="*/ 9684 w 10000"/>
                  <a:gd name="connsiteY62" fmla="*/ 2199 h 10759"/>
                  <a:gd name="connsiteX63" fmla="*/ 9885 w 10000"/>
                  <a:gd name="connsiteY63" fmla="*/ 2051 h 10759"/>
                  <a:gd name="connsiteX64" fmla="*/ 9864 w 10000"/>
                  <a:gd name="connsiteY64" fmla="*/ 2472 h 10759"/>
                  <a:gd name="connsiteX65" fmla="*/ 9798 w 10000"/>
                  <a:gd name="connsiteY65" fmla="*/ 2727 h 10759"/>
                  <a:gd name="connsiteX66" fmla="*/ 9798 w 10000"/>
                  <a:gd name="connsiteY66" fmla="*/ 2814 h 10759"/>
                  <a:gd name="connsiteX67" fmla="*/ 9684 w 10000"/>
                  <a:gd name="connsiteY67" fmla="*/ 3156 h 10759"/>
                  <a:gd name="connsiteX68" fmla="*/ 9820 w 10000"/>
                  <a:gd name="connsiteY68" fmla="*/ 3099 h 10759"/>
                  <a:gd name="connsiteX69" fmla="*/ 9951 w 10000"/>
                  <a:gd name="connsiteY69" fmla="*/ 3270 h 10759"/>
                  <a:gd name="connsiteX70" fmla="*/ 9956 w 10000"/>
                  <a:gd name="connsiteY70" fmla="*/ 3551 h 10759"/>
                  <a:gd name="connsiteX71" fmla="*/ 9896 w 10000"/>
                  <a:gd name="connsiteY71" fmla="*/ 3699 h 10759"/>
                  <a:gd name="connsiteX72" fmla="*/ 9995 w 10000"/>
                  <a:gd name="connsiteY72" fmla="*/ 3726 h 10759"/>
                  <a:gd name="connsiteX73" fmla="*/ 9956 w 10000"/>
                  <a:gd name="connsiteY73" fmla="*/ 4011 h 10759"/>
                  <a:gd name="connsiteX74" fmla="*/ 9776 w 10000"/>
                  <a:gd name="connsiteY74" fmla="*/ 4531 h 10759"/>
                  <a:gd name="connsiteX75" fmla="*/ 9967 w 10000"/>
                  <a:gd name="connsiteY75" fmla="*/ 4299 h 10759"/>
                  <a:gd name="connsiteX76" fmla="*/ 9962 w 10000"/>
                  <a:gd name="connsiteY76" fmla="*/ 4520 h 10759"/>
                  <a:gd name="connsiteX77" fmla="*/ 9749 w 10000"/>
                  <a:gd name="connsiteY77" fmla="*/ 4953 h 10759"/>
                  <a:gd name="connsiteX78" fmla="*/ 9493 w 10000"/>
                  <a:gd name="connsiteY78" fmla="*/ 5344 h 10759"/>
                  <a:gd name="connsiteX79" fmla="*/ 9733 w 10000"/>
                  <a:gd name="connsiteY79" fmla="*/ 5207 h 10759"/>
                  <a:gd name="connsiteX80" fmla="*/ 9607 w 10000"/>
                  <a:gd name="connsiteY80" fmla="*/ 5435 h 10759"/>
                  <a:gd name="connsiteX81" fmla="*/ 9411 w 10000"/>
                  <a:gd name="connsiteY81" fmla="*/ 5788 h 10759"/>
                  <a:gd name="connsiteX82" fmla="*/ 9307 w 10000"/>
                  <a:gd name="connsiteY82" fmla="*/ 6001 h 10759"/>
                  <a:gd name="connsiteX83" fmla="*/ 9154 w 10000"/>
                  <a:gd name="connsiteY83" fmla="*/ 6229 h 10759"/>
                  <a:gd name="connsiteX84" fmla="*/ 9345 w 10000"/>
                  <a:gd name="connsiteY84" fmla="*/ 6141 h 10759"/>
                  <a:gd name="connsiteX85" fmla="*/ 9313 w 10000"/>
                  <a:gd name="connsiteY85" fmla="*/ 6236 h 10759"/>
                  <a:gd name="connsiteX86" fmla="*/ 9171 w 10000"/>
                  <a:gd name="connsiteY86" fmla="*/ 6297 h 10759"/>
                  <a:gd name="connsiteX87" fmla="*/ 8674 w 10000"/>
                  <a:gd name="connsiteY87" fmla="*/ 6939 h 10759"/>
                  <a:gd name="connsiteX88" fmla="*/ 8560 w 10000"/>
                  <a:gd name="connsiteY88" fmla="*/ 7038 h 10759"/>
                  <a:gd name="connsiteX89" fmla="*/ 8762 w 10000"/>
                  <a:gd name="connsiteY89" fmla="*/ 6977 h 10759"/>
                  <a:gd name="connsiteX90" fmla="*/ 8625 w 10000"/>
                  <a:gd name="connsiteY90" fmla="*/ 7193 h 10759"/>
                  <a:gd name="connsiteX91" fmla="*/ 8096 w 10000"/>
                  <a:gd name="connsiteY91" fmla="*/ 7581 h 10759"/>
                  <a:gd name="connsiteX92" fmla="*/ 8085 w 10000"/>
                  <a:gd name="connsiteY92" fmla="*/ 7695 h 10759"/>
                  <a:gd name="connsiteX93" fmla="*/ 7605 w 10000"/>
                  <a:gd name="connsiteY93" fmla="*/ 7995 h 10759"/>
                  <a:gd name="connsiteX94" fmla="*/ 7469 w 10000"/>
                  <a:gd name="connsiteY94" fmla="*/ 8204 h 10759"/>
                  <a:gd name="connsiteX95" fmla="*/ 6705 w 10000"/>
                  <a:gd name="connsiteY95" fmla="*/ 8671 h 10759"/>
                  <a:gd name="connsiteX96" fmla="*/ 6885 w 10000"/>
                  <a:gd name="connsiteY96" fmla="*/ 8644 h 10759"/>
                  <a:gd name="connsiteX97" fmla="*/ 6809 w 10000"/>
                  <a:gd name="connsiteY97" fmla="*/ 8735 h 10759"/>
                  <a:gd name="connsiteX98" fmla="*/ 6481 w 10000"/>
                  <a:gd name="connsiteY98" fmla="*/ 8868 h 10759"/>
                  <a:gd name="connsiteX99" fmla="*/ 6023 w 10000"/>
                  <a:gd name="connsiteY99" fmla="*/ 9126 h 10759"/>
                  <a:gd name="connsiteX100" fmla="*/ 5947 w 10000"/>
                  <a:gd name="connsiteY100" fmla="*/ 9229 h 10759"/>
                  <a:gd name="connsiteX101" fmla="*/ 5652 w 10000"/>
                  <a:gd name="connsiteY101" fmla="*/ 9320 h 10759"/>
                  <a:gd name="connsiteX102" fmla="*/ 5226 w 10000"/>
                  <a:gd name="connsiteY102" fmla="*/ 9476 h 10759"/>
                  <a:gd name="connsiteX103" fmla="*/ 4992 w 10000"/>
                  <a:gd name="connsiteY103" fmla="*/ 9495 h 10759"/>
                  <a:gd name="connsiteX104" fmla="*/ 5161 w 10000"/>
                  <a:gd name="connsiteY104" fmla="*/ 9552 h 10759"/>
                  <a:gd name="connsiteX105" fmla="*/ 4577 w 10000"/>
                  <a:gd name="connsiteY105" fmla="*/ 9662 h 10759"/>
                  <a:gd name="connsiteX106" fmla="*/ 3852 w 10000"/>
                  <a:gd name="connsiteY106" fmla="*/ 9799 h 10759"/>
                  <a:gd name="connsiteX107" fmla="*/ 3983 w 10000"/>
                  <a:gd name="connsiteY107" fmla="*/ 9863 h 10759"/>
                  <a:gd name="connsiteX108" fmla="*/ 3426 w 10000"/>
                  <a:gd name="connsiteY108" fmla="*/ 9882 h 10759"/>
                  <a:gd name="connsiteX109" fmla="*/ 2499 w 10000"/>
                  <a:gd name="connsiteY109" fmla="*/ 9943 h 10759"/>
                  <a:gd name="connsiteX110" fmla="*/ 2024 w 10000"/>
                  <a:gd name="connsiteY110" fmla="*/ 9943 h 10759"/>
                  <a:gd name="connsiteX111" fmla="*/ 1492 w 10000"/>
                  <a:gd name="connsiteY111" fmla="*/ 10681 h 10759"/>
                  <a:gd name="connsiteX112" fmla="*/ 1767 w 10000"/>
                  <a:gd name="connsiteY112" fmla="*/ 9908 h 10759"/>
                  <a:gd name="connsiteX113" fmla="*/ 1538 w 10000"/>
                  <a:gd name="connsiteY113" fmla="*/ 9692 h 10759"/>
                  <a:gd name="connsiteX114" fmla="*/ 1473 w 10000"/>
                  <a:gd name="connsiteY114" fmla="*/ 9525 h 10759"/>
                  <a:gd name="connsiteX115" fmla="*/ 1397 w 10000"/>
                  <a:gd name="connsiteY115" fmla="*/ 9442 h 1075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58"/>
                  <a:gd name="connsiteX1" fmla="*/ 1304 w 10000"/>
                  <a:gd name="connsiteY1" fmla="*/ 9297 h 10758"/>
                  <a:gd name="connsiteX2" fmla="*/ 1064 w 10000"/>
                  <a:gd name="connsiteY2" fmla="*/ 9115 h 10758"/>
                  <a:gd name="connsiteX3" fmla="*/ 840 w 10000"/>
                  <a:gd name="connsiteY3" fmla="*/ 8750 h 10758"/>
                  <a:gd name="connsiteX4" fmla="*/ 627 w 10000"/>
                  <a:gd name="connsiteY4" fmla="*/ 8549 h 10758"/>
                  <a:gd name="connsiteX5" fmla="*/ 453 w 10000"/>
                  <a:gd name="connsiteY5" fmla="*/ 8359 h 10758"/>
                  <a:gd name="connsiteX6" fmla="*/ 267 w 10000"/>
                  <a:gd name="connsiteY6" fmla="*/ 8097 h 10758"/>
                  <a:gd name="connsiteX7" fmla="*/ 349 w 10000"/>
                  <a:gd name="connsiteY7" fmla="*/ 8093 h 10758"/>
                  <a:gd name="connsiteX8" fmla="*/ 338 w 10000"/>
                  <a:gd name="connsiteY8" fmla="*/ 7873 h 10758"/>
                  <a:gd name="connsiteX9" fmla="*/ 49 w 10000"/>
                  <a:gd name="connsiteY9" fmla="*/ 7357 h 10758"/>
                  <a:gd name="connsiteX10" fmla="*/ 136 w 10000"/>
                  <a:gd name="connsiteY10" fmla="*/ 7341 h 10758"/>
                  <a:gd name="connsiteX11" fmla="*/ 98 w 10000"/>
                  <a:gd name="connsiteY11" fmla="*/ 7235 h 10758"/>
                  <a:gd name="connsiteX12" fmla="*/ 93 w 10000"/>
                  <a:gd name="connsiteY12" fmla="*/ 6935 h 10758"/>
                  <a:gd name="connsiteX13" fmla="*/ 0 w 10000"/>
                  <a:gd name="connsiteY13" fmla="*/ 6532 h 10758"/>
                  <a:gd name="connsiteX14" fmla="*/ 120 w 10000"/>
                  <a:gd name="connsiteY14" fmla="*/ 6430 h 10758"/>
                  <a:gd name="connsiteX15" fmla="*/ 196 w 10000"/>
                  <a:gd name="connsiteY15" fmla="*/ 6179 h 10758"/>
                  <a:gd name="connsiteX16" fmla="*/ 300 w 10000"/>
                  <a:gd name="connsiteY16" fmla="*/ 5735 h 10758"/>
                  <a:gd name="connsiteX17" fmla="*/ 366 w 10000"/>
                  <a:gd name="connsiteY17" fmla="*/ 5822 h 10758"/>
                  <a:gd name="connsiteX18" fmla="*/ 567 w 10000"/>
                  <a:gd name="connsiteY18" fmla="*/ 5442 h 10758"/>
                  <a:gd name="connsiteX19" fmla="*/ 693 w 10000"/>
                  <a:gd name="connsiteY19" fmla="*/ 5131 h 10758"/>
                  <a:gd name="connsiteX20" fmla="*/ 944 w 10000"/>
                  <a:gd name="connsiteY20" fmla="*/ 4945 h 10758"/>
                  <a:gd name="connsiteX21" fmla="*/ 1189 w 10000"/>
                  <a:gd name="connsiteY21" fmla="*/ 4622 h 10758"/>
                  <a:gd name="connsiteX22" fmla="*/ 1468 w 10000"/>
                  <a:gd name="connsiteY22" fmla="*/ 4185 h 10758"/>
                  <a:gd name="connsiteX23" fmla="*/ 1451 w 10000"/>
                  <a:gd name="connsiteY23" fmla="*/ 4322 h 10758"/>
                  <a:gd name="connsiteX24" fmla="*/ 1560 w 10000"/>
                  <a:gd name="connsiteY24" fmla="*/ 4212 h 10758"/>
                  <a:gd name="connsiteX25" fmla="*/ 2019 w 10000"/>
                  <a:gd name="connsiteY25" fmla="*/ 3726 h 10758"/>
                  <a:gd name="connsiteX26" fmla="*/ 2073 w 10000"/>
                  <a:gd name="connsiteY26" fmla="*/ 3764 h 10758"/>
                  <a:gd name="connsiteX27" fmla="*/ 2362 w 10000"/>
                  <a:gd name="connsiteY27" fmla="*/ 3422 h 10758"/>
                  <a:gd name="connsiteX28" fmla="*/ 2548 w 10000"/>
                  <a:gd name="connsiteY28" fmla="*/ 3350 h 10758"/>
                  <a:gd name="connsiteX29" fmla="*/ 2946 w 10000"/>
                  <a:gd name="connsiteY29" fmla="*/ 2981 h 10758"/>
                  <a:gd name="connsiteX30" fmla="*/ 3213 w 10000"/>
                  <a:gd name="connsiteY30" fmla="*/ 2814 h 10758"/>
                  <a:gd name="connsiteX31" fmla="*/ 3497 w 10000"/>
                  <a:gd name="connsiteY31" fmla="*/ 2662 h 10758"/>
                  <a:gd name="connsiteX32" fmla="*/ 3759 w 10000"/>
                  <a:gd name="connsiteY32" fmla="*/ 2438 h 10758"/>
                  <a:gd name="connsiteX33" fmla="*/ 3721 w 10000"/>
                  <a:gd name="connsiteY33" fmla="*/ 2590 h 10758"/>
                  <a:gd name="connsiteX34" fmla="*/ 4479 w 10000"/>
                  <a:gd name="connsiteY34" fmla="*/ 2157 h 10758"/>
                  <a:gd name="connsiteX35" fmla="*/ 4403 w 10000"/>
                  <a:gd name="connsiteY35" fmla="*/ 2298 h 10758"/>
                  <a:gd name="connsiteX36" fmla="*/ 4768 w 10000"/>
                  <a:gd name="connsiteY36" fmla="*/ 2066 h 10758"/>
                  <a:gd name="connsiteX37" fmla="*/ 5259 w 10000"/>
                  <a:gd name="connsiteY37" fmla="*/ 1747 h 10758"/>
                  <a:gd name="connsiteX38" fmla="*/ 5597 w 10000"/>
                  <a:gd name="connsiteY38" fmla="*/ 1614 h 10758"/>
                  <a:gd name="connsiteX39" fmla="*/ 5581 w 10000"/>
                  <a:gd name="connsiteY39" fmla="*/ 1701 h 10758"/>
                  <a:gd name="connsiteX40" fmla="*/ 5827 w 10000"/>
                  <a:gd name="connsiteY40" fmla="*/ 1523 h 10758"/>
                  <a:gd name="connsiteX41" fmla="*/ 6285 w 10000"/>
                  <a:gd name="connsiteY41" fmla="*/ 1280 h 10758"/>
                  <a:gd name="connsiteX42" fmla="*/ 6618 w 10000"/>
                  <a:gd name="connsiteY42" fmla="*/ 1079 h 10758"/>
                  <a:gd name="connsiteX43" fmla="*/ 6563 w 10000"/>
                  <a:gd name="connsiteY43" fmla="*/ 1238 h 10758"/>
                  <a:gd name="connsiteX44" fmla="*/ 7125 w 10000"/>
                  <a:gd name="connsiteY44" fmla="*/ 847 h 10758"/>
                  <a:gd name="connsiteX45" fmla="*/ 7420 w 10000"/>
                  <a:gd name="connsiteY45" fmla="*/ 752 h 10758"/>
                  <a:gd name="connsiteX46" fmla="*/ 7638 w 10000"/>
                  <a:gd name="connsiteY46" fmla="*/ 627 h 10758"/>
                  <a:gd name="connsiteX47" fmla="*/ 7649 w 10000"/>
                  <a:gd name="connsiteY47" fmla="*/ 725 h 10758"/>
                  <a:gd name="connsiteX48" fmla="*/ 8243 w 10000"/>
                  <a:gd name="connsiteY48" fmla="*/ 482 h 10758"/>
                  <a:gd name="connsiteX49" fmla="*/ 8445 w 10000"/>
                  <a:gd name="connsiteY49" fmla="*/ 353 h 10758"/>
                  <a:gd name="connsiteX50" fmla="*/ 8522 w 10000"/>
                  <a:gd name="connsiteY50" fmla="*/ 418 h 10758"/>
                  <a:gd name="connsiteX51" fmla="*/ 9258 w 10000"/>
                  <a:gd name="connsiteY51" fmla="*/ 0 h 10758"/>
                  <a:gd name="connsiteX52" fmla="*/ 9389 w 10000"/>
                  <a:gd name="connsiteY52" fmla="*/ 251 h 10758"/>
                  <a:gd name="connsiteX53" fmla="*/ 9362 w 10000"/>
                  <a:gd name="connsiteY53" fmla="*/ 562 h 10758"/>
                  <a:gd name="connsiteX54" fmla="*/ 9531 w 10000"/>
                  <a:gd name="connsiteY54" fmla="*/ 517 h 10758"/>
                  <a:gd name="connsiteX55" fmla="*/ 9449 w 10000"/>
                  <a:gd name="connsiteY55" fmla="*/ 661 h 10758"/>
                  <a:gd name="connsiteX56" fmla="*/ 9553 w 10000"/>
                  <a:gd name="connsiteY56" fmla="*/ 938 h 10758"/>
                  <a:gd name="connsiteX57" fmla="*/ 9553 w 10000"/>
                  <a:gd name="connsiteY57" fmla="*/ 1250 h 10758"/>
                  <a:gd name="connsiteX58" fmla="*/ 9689 w 10000"/>
                  <a:gd name="connsiteY58" fmla="*/ 1189 h 10758"/>
                  <a:gd name="connsiteX59" fmla="*/ 9705 w 10000"/>
                  <a:gd name="connsiteY59" fmla="*/ 1417 h 10758"/>
                  <a:gd name="connsiteX60" fmla="*/ 9711 w 10000"/>
                  <a:gd name="connsiteY60" fmla="*/ 1656 h 10758"/>
                  <a:gd name="connsiteX61" fmla="*/ 9765 w 10000"/>
                  <a:gd name="connsiteY61" fmla="*/ 1793 h 10758"/>
                  <a:gd name="connsiteX62" fmla="*/ 9684 w 10000"/>
                  <a:gd name="connsiteY62" fmla="*/ 2199 h 10758"/>
                  <a:gd name="connsiteX63" fmla="*/ 9885 w 10000"/>
                  <a:gd name="connsiteY63" fmla="*/ 2051 h 10758"/>
                  <a:gd name="connsiteX64" fmla="*/ 9864 w 10000"/>
                  <a:gd name="connsiteY64" fmla="*/ 2472 h 10758"/>
                  <a:gd name="connsiteX65" fmla="*/ 9798 w 10000"/>
                  <a:gd name="connsiteY65" fmla="*/ 2727 h 10758"/>
                  <a:gd name="connsiteX66" fmla="*/ 9798 w 10000"/>
                  <a:gd name="connsiteY66" fmla="*/ 2814 h 10758"/>
                  <a:gd name="connsiteX67" fmla="*/ 9684 w 10000"/>
                  <a:gd name="connsiteY67" fmla="*/ 3156 h 10758"/>
                  <a:gd name="connsiteX68" fmla="*/ 9820 w 10000"/>
                  <a:gd name="connsiteY68" fmla="*/ 3099 h 10758"/>
                  <a:gd name="connsiteX69" fmla="*/ 9951 w 10000"/>
                  <a:gd name="connsiteY69" fmla="*/ 3270 h 10758"/>
                  <a:gd name="connsiteX70" fmla="*/ 9956 w 10000"/>
                  <a:gd name="connsiteY70" fmla="*/ 3551 h 10758"/>
                  <a:gd name="connsiteX71" fmla="*/ 9896 w 10000"/>
                  <a:gd name="connsiteY71" fmla="*/ 3699 h 10758"/>
                  <a:gd name="connsiteX72" fmla="*/ 9995 w 10000"/>
                  <a:gd name="connsiteY72" fmla="*/ 3726 h 10758"/>
                  <a:gd name="connsiteX73" fmla="*/ 9956 w 10000"/>
                  <a:gd name="connsiteY73" fmla="*/ 4011 h 10758"/>
                  <a:gd name="connsiteX74" fmla="*/ 9776 w 10000"/>
                  <a:gd name="connsiteY74" fmla="*/ 4531 h 10758"/>
                  <a:gd name="connsiteX75" fmla="*/ 9967 w 10000"/>
                  <a:gd name="connsiteY75" fmla="*/ 4299 h 10758"/>
                  <a:gd name="connsiteX76" fmla="*/ 9962 w 10000"/>
                  <a:gd name="connsiteY76" fmla="*/ 4520 h 10758"/>
                  <a:gd name="connsiteX77" fmla="*/ 9749 w 10000"/>
                  <a:gd name="connsiteY77" fmla="*/ 4953 h 10758"/>
                  <a:gd name="connsiteX78" fmla="*/ 9493 w 10000"/>
                  <a:gd name="connsiteY78" fmla="*/ 5344 h 10758"/>
                  <a:gd name="connsiteX79" fmla="*/ 9733 w 10000"/>
                  <a:gd name="connsiteY79" fmla="*/ 5207 h 10758"/>
                  <a:gd name="connsiteX80" fmla="*/ 9607 w 10000"/>
                  <a:gd name="connsiteY80" fmla="*/ 5435 h 10758"/>
                  <a:gd name="connsiteX81" fmla="*/ 9411 w 10000"/>
                  <a:gd name="connsiteY81" fmla="*/ 5788 h 10758"/>
                  <a:gd name="connsiteX82" fmla="*/ 9307 w 10000"/>
                  <a:gd name="connsiteY82" fmla="*/ 6001 h 10758"/>
                  <a:gd name="connsiteX83" fmla="*/ 9154 w 10000"/>
                  <a:gd name="connsiteY83" fmla="*/ 6229 h 10758"/>
                  <a:gd name="connsiteX84" fmla="*/ 9345 w 10000"/>
                  <a:gd name="connsiteY84" fmla="*/ 6141 h 10758"/>
                  <a:gd name="connsiteX85" fmla="*/ 9313 w 10000"/>
                  <a:gd name="connsiteY85" fmla="*/ 6236 h 10758"/>
                  <a:gd name="connsiteX86" fmla="*/ 9171 w 10000"/>
                  <a:gd name="connsiteY86" fmla="*/ 6297 h 10758"/>
                  <a:gd name="connsiteX87" fmla="*/ 8674 w 10000"/>
                  <a:gd name="connsiteY87" fmla="*/ 6939 h 10758"/>
                  <a:gd name="connsiteX88" fmla="*/ 8560 w 10000"/>
                  <a:gd name="connsiteY88" fmla="*/ 7038 h 10758"/>
                  <a:gd name="connsiteX89" fmla="*/ 8762 w 10000"/>
                  <a:gd name="connsiteY89" fmla="*/ 6977 h 10758"/>
                  <a:gd name="connsiteX90" fmla="*/ 8625 w 10000"/>
                  <a:gd name="connsiteY90" fmla="*/ 7193 h 10758"/>
                  <a:gd name="connsiteX91" fmla="*/ 8096 w 10000"/>
                  <a:gd name="connsiteY91" fmla="*/ 7581 h 10758"/>
                  <a:gd name="connsiteX92" fmla="*/ 8085 w 10000"/>
                  <a:gd name="connsiteY92" fmla="*/ 7695 h 10758"/>
                  <a:gd name="connsiteX93" fmla="*/ 7605 w 10000"/>
                  <a:gd name="connsiteY93" fmla="*/ 7995 h 10758"/>
                  <a:gd name="connsiteX94" fmla="*/ 7469 w 10000"/>
                  <a:gd name="connsiteY94" fmla="*/ 8204 h 10758"/>
                  <a:gd name="connsiteX95" fmla="*/ 6705 w 10000"/>
                  <a:gd name="connsiteY95" fmla="*/ 8671 h 10758"/>
                  <a:gd name="connsiteX96" fmla="*/ 6885 w 10000"/>
                  <a:gd name="connsiteY96" fmla="*/ 8644 h 10758"/>
                  <a:gd name="connsiteX97" fmla="*/ 6809 w 10000"/>
                  <a:gd name="connsiteY97" fmla="*/ 8735 h 10758"/>
                  <a:gd name="connsiteX98" fmla="*/ 6481 w 10000"/>
                  <a:gd name="connsiteY98" fmla="*/ 8868 h 10758"/>
                  <a:gd name="connsiteX99" fmla="*/ 6023 w 10000"/>
                  <a:gd name="connsiteY99" fmla="*/ 9126 h 10758"/>
                  <a:gd name="connsiteX100" fmla="*/ 5947 w 10000"/>
                  <a:gd name="connsiteY100" fmla="*/ 9229 h 10758"/>
                  <a:gd name="connsiteX101" fmla="*/ 5652 w 10000"/>
                  <a:gd name="connsiteY101" fmla="*/ 9320 h 10758"/>
                  <a:gd name="connsiteX102" fmla="*/ 5226 w 10000"/>
                  <a:gd name="connsiteY102" fmla="*/ 9476 h 10758"/>
                  <a:gd name="connsiteX103" fmla="*/ 4992 w 10000"/>
                  <a:gd name="connsiteY103" fmla="*/ 9495 h 10758"/>
                  <a:gd name="connsiteX104" fmla="*/ 5161 w 10000"/>
                  <a:gd name="connsiteY104" fmla="*/ 9552 h 10758"/>
                  <a:gd name="connsiteX105" fmla="*/ 4577 w 10000"/>
                  <a:gd name="connsiteY105" fmla="*/ 9662 h 10758"/>
                  <a:gd name="connsiteX106" fmla="*/ 3852 w 10000"/>
                  <a:gd name="connsiteY106" fmla="*/ 9799 h 10758"/>
                  <a:gd name="connsiteX107" fmla="*/ 3983 w 10000"/>
                  <a:gd name="connsiteY107" fmla="*/ 9863 h 10758"/>
                  <a:gd name="connsiteX108" fmla="*/ 3426 w 10000"/>
                  <a:gd name="connsiteY108" fmla="*/ 9882 h 10758"/>
                  <a:gd name="connsiteX109" fmla="*/ 2499 w 10000"/>
                  <a:gd name="connsiteY109" fmla="*/ 9943 h 10758"/>
                  <a:gd name="connsiteX110" fmla="*/ 2024 w 10000"/>
                  <a:gd name="connsiteY110" fmla="*/ 9943 h 10758"/>
                  <a:gd name="connsiteX111" fmla="*/ 1398 w 10000"/>
                  <a:gd name="connsiteY111" fmla="*/ 10661 h 10758"/>
                  <a:gd name="connsiteX112" fmla="*/ 1767 w 10000"/>
                  <a:gd name="connsiteY112" fmla="*/ 9908 h 10758"/>
                  <a:gd name="connsiteX113" fmla="*/ 1538 w 10000"/>
                  <a:gd name="connsiteY113" fmla="*/ 9692 h 10758"/>
                  <a:gd name="connsiteX114" fmla="*/ 1473 w 10000"/>
                  <a:gd name="connsiteY114" fmla="*/ 9525 h 10758"/>
                  <a:gd name="connsiteX115" fmla="*/ 1397 w 10000"/>
                  <a:gd name="connsiteY115" fmla="*/ 9442 h 1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0000" h="10758">
                    <a:moveTo>
                      <a:pt x="1397" y="9442"/>
                    </a:moveTo>
                    <a:cubicBezTo>
                      <a:pt x="1366" y="9394"/>
                      <a:pt x="1335" y="9345"/>
                      <a:pt x="1304" y="9297"/>
                    </a:cubicBezTo>
                    <a:lnTo>
                      <a:pt x="1064" y="9115"/>
                    </a:lnTo>
                    <a:lnTo>
                      <a:pt x="840" y="8750"/>
                    </a:lnTo>
                    <a:lnTo>
                      <a:pt x="627" y="8549"/>
                    </a:lnTo>
                    <a:lnTo>
                      <a:pt x="453" y="8359"/>
                    </a:lnTo>
                    <a:lnTo>
                      <a:pt x="267" y="8097"/>
                    </a:lnTo>
                    <a:cubicBezTo>
                      <a:pt x="294" y="8096"/>
                      <a:pt x="322" y="8094"/>
                      <a:pt x="349" y="8093"/>
                    </a:cubicBezTo>
                    <a:cubicBezTo>
                      <a:pt x="345" y="8020"/>
                      <a:pt x="342" y="7946"/>
                      <a:pt x="338" y="7873"/>
                    </a:cubicBezTo>
                    <a:lnTo>
                      <a:pt x="49" y="7357"/>
                    </a:lnTo>
                    <a:cubicBezTo>
                      <a:pt x="78" y="7352"/>
                      <a:pt x="107" y="7346"/>
                      <a:pt x="136" y="7341"/>
                    </a:cubicBezTo>
                    <a:cubicBezTo>
                      <a:pt x="123" y="7306"/>
                      <a:pt x="111" y="7270"/>
                      <a:pt x="98" y="7235"/>
                    </a:cubicBezTo>
                    <a:cubicBezTo>
                      <a:pt x="96" y="7135"/>
                      <a:pt x="95" y="7035"/>
                      <a:pt x="93" y="6935"/>
                    </a:cubicBezTo>
                    <a:cubicBezTo>
                      <a:pt x="62" y="6801"/>
                      <a:pt x="31" y="6666"/>
                      <a:pt x="0" y="6532"/>
                    </a:cubicBezTo>
                    <a:lnTo>
                      <a:pt x="120" y="6430"/>
                    </a:lnTo>
                    <a:cubicBezTo>
                      <a:pt x="145" y="6346"/>
                      <a:pt x="171" y="6263"/>
                      <a:pt x="196" y="6179"/>
                    </a:cubicBezTo>
                    <a:cubicBezTo>
                      <a:pt x="231" y="6031"/>
                      <a:pt x="265" y="5883"/>
                      <a:pt x="300" y="5735"/>
                    </a:cubicBezTo>
                    <a:lnTo>
                      <a:pt x="366" y="5822"/>
                    </a:lnTo>
                    <a:lnTo>
                      <a:pt x="567" y="5442"/>
                    </a:lnTo>
                    <a:lnTo>
                      <a:pt x="693" y="5131"/>
                    </a:lnTo>
                    <a:lnTo>
                      <a:pt x="944" y="4945"/>
                    </a:lnTo>
                    <a:lnTo>
                      <a:pt x="1189" y="4622"/>
                    </a:lnTo>
                    <a:lnTo>
                      <a:pt x="1468" y="4185"/>
                    </a:lnTo>
                    <a:cubicBezTo>
                      <a:pt x="1462" y="4231"/>
                      <a:pt x="1457" y="4276"/>
                      <a:pt x="1451" y="4322"/>
                    </a:cubicBezTo>
                    <a:cubicBezTo>
                      <a:pt x="1487" y="4285"/>
                      <a:pt x="1524" y="4249"/>
                      <a:pt x="1560" y="4212"/>
                    </a:cubicBezTo>
                    <a:lnTo>
                      <a:pt x="2019" y="3726"/>
                    </a:lnTo>
                    <a:cubicBezTo>
                      <a:pt x="2037" y="3739"/>
                      <a:pt x="2055" y="3751"/>
                      <a:pt x="2073" y="3764"/>
                    </a:cubicBezTo>
                    <a:lnTo>
                      <a:pt x="2362" y="3422"/>
                    </a:lnTo>
                    <a:lnTo>
                      <a:pt x="2548" y="3350"/>
                    </a:lnTo>
                    <a:lnTo>
                      <a:pt x="2946" y="2981"/>
                    </a:lnTo>
                    <a:lnTo>
                      <a:pt x="3213" y="2814"/>
                    </a:lnTo>
                    <a:lnTo>
                      <a:pt x="3497" y="2662"/>
                    </a:lnTo>
                    <a:lnTo>
                      <a:pt x="3759" y="2438"/>
                    </a:lnTo>
                    <a:cubicBezTo>
                      <a:pt x="3746" y="2489"/>
                      <a:pt x="3734" y="2539"/>
                      <a:pt x="3721" y="2590"/>
                    </a:cubicBezTo>
                    <a:lnTo>
                      <a:pt x="4479" y="2157"/>
                    </a:lnTo>
                    <a:cubicBezTo>
                      <a:pt x="4454" y="2204"/>
                      <a:pt x="4428" y="2251"/>
                      <a:pt x="4403" y="2298"/>
                    </a:cubicBezTo>
                    <a:lnTo>
                      <a:pt x="4768" y="2066"/>
                    </a:lnTo>
                    <a:lnTo>
                      <a:pt x="5259" y="1747"/>
                    </a:lnTo>
                    <a:lnTo>
                      <a:pt x="5597" y="1614"/>
                    </a:lnTo>
                    <a:cubicBezTo>
                      <a:pt x="5592" y="1643"/>
                      <a:pt x="5586" y="1672"/>
                      <a:pt x="5581" y="1701"/>
                    </a:cubicBezTo>
                    <a:lnTo>
                      <a:pt x="5827" y="1523"/>
                    </a:lnTo>
                    <a:lnTo>
                      <a:pt x="6285" y="1280"/>
                    </a:lnTo>
                    <a:lnTo>
                      <a:pt x="6618" y="1079"/>
                    </a:lnTo>
                    <a:cubicBezTo>
                      <a:pt x="6600" y="1132"/>
                      <a:pt x="6581" y="1185"/>
                      <a:pt x="6563" y="1238"/>
                    </a:cubicBezTo>
                    <a:lnTo>
                      <a:pt x="7125" y="847"/>
                    </a:lnTo>
                    <a:lnTo>
                      <a:pt x="7420" y="752"/>
                    </a:lnTo>
                    <a:lnTo>
                      <a:pt x="7638" y="627"/>
                    </a:lnTo>
                    <a:cubicBezTo>
                      <a:pt x="7642" y="660"/>
                      <a:pt x="7645" y="692"/>
                      <a:pt x="7649" y="725"/>
                    </a:cubicBezTo>
                    <a:lnTo>
                      <a:pt x="8243" y="482"/>
                    </a:lnTo>
                    <a:lnTo>
                      <a:pt x="8445" y="353"/>
                    </a:lnTo>
                    <a:lnTo>
                      <a:pt x="8522" y="418"/>
                    </a:lnTo>
                    <a:lnTo>
                      <a:pt x="9258" y="0"/>
                    </a:lnTo>
                    <a:lnTo>
                      <a:pt x="9389" y="251"/>
                    </a:lnTo>
                    <a:cubicBezTo>
                      <a:pt x="9380" y="355"/>
                      <a:pt x="9371" y="458"/>
                      <a:pt x="9362" y="562"/>
                    </a:cubicBezTo>
                    <a:lnTo>
                      <a:pt x="9531" y="517"/>
                    </a:lnTo>
                    <a:cubicBezTo>
                      <a:pt x="9504" y="565"/>
                      <a:pt x="9476" y="613"/>
                      <a:pt x="9449" y="661"/>
                    </a:cubicBezTo>
                    <a:cubicBezTo>
                      <a:pt x="9484" y="753"/>
                      <a:pt x="9518" y="846"/>
                      <a:pt x="9553" y="938"/>
                    </a:cubicBezTo>
                    <a:lnTo>
                      <a:pt x="9553" y="1250"/>
                    </a:lnTo>
                    <a:lnTo>
                      <a:pt x="9689" y="1189"/>
                    </a:lnTo>
                    <a:cubicBezTo>
                      <a:pt x="9694" y="1265"/>
                      <a:pt x="9700" y="1341"/>
                      <a:pt x="9705" y="1417"/>
                    </a:cubicBezTo>
                    <a:cubicBezTo>
                      <a:pt x="9707" y="1497"/>
                      <a:pt x="9709" y="1576"/>
                      <a:pt x="9711" y="1656"/>
                    </a:cubicBezTo>
                    <a:cubicBezTo>
                      <a:pt x="9729" y="1702"/>
                      <a:pt x="9747" y="1747"/>
                      <a:pt x="9765" y="1793"/>
                    </a:cubicBezTo>
                    <a:cubicBezTo>
                      <a:pt x="9738" y="1928"/>
                      <a:pt x="9711" y="2064"/>
                      <a:pt x="9684" y="2199"/>
                    </a:cubicBezTo>
                    <a:lnTo>
                      <a:pt x="9885" y="2051"/>
                    </a:lnTo>
                    <a:cubicBezTo>
                      <a:pt x="9878" y="2191"/>
                      <a:pt x="9871" y="2332"/>
                      <a:pt x="9864" y="2472"/>
                    </a:cubicBezTo>
                    <a:lnTo>
                      <a:pt x="9798" y="2727"/>
                    </a:lnTo>
                    <a:lnTo>
                      <a:pt x="9798" y="2814"/>
                    </a:lnTo>
                    <a:lnTo>
                      <a:pt x="9684" y="3156"/>
                    </a:lnTo>
                    <a:lnTo>
                      <a:pt x="9820" y="3099"/>
                    </a:lnTo>
                    <a:cubicBezTo>
                      <a:pt x="9864" y="3114"/>
                      <a:pt x="9929" y="3194"/>
                      <a:pt x="9951" y="3270"/>
                    </a:cubicBezTo>
                    <a:cubicBezTo>
                      <a:pt x="9967" y="3342"/>
                      <a:pt x="9962" y="3483"/>
                      <a:pt x="9956" y="3551"/>
                    </a:cubicBezTo>
                    <a:cubicBezTo>
                      <a:pt x="9945" y="3623"/>
                      <a:pt x="9891" y="3673"/>
                      <a:pt x="9896" y="3699"/>
                    </a:cubicBezTo>
                    <a:lnTo>
                      <a:pt x="9995" y="3726"/>
                    </a:lnTo>
                    <a:cubicBezTo>
                      <a:pt x="10000" y="3775"/>
                      <a:pt x="10000" y="3878"/>
                      <a:pt x="9956" y="4011"/>
                    </a:cubicBezTo>
                    <a:cubicBezTo>
                      <a:pt x="9913" y="4144"/>
                      <a:pt x="9776" y="4485"/>
                      <a:pt x="9776" y="4531"/>
                    </a:cubicBezTo>
                    <a:cubicBezTo>
                      <a:pt x="9840" y="4454"/>
                      <a:pt x="9903" y="4376"/>
                      <a:pt x="9967" y="4299"/>
                    </a:cubicBezTo>
                    <a:cubicBezTo>
                      <a:pt x="9965" y="4373"/>
                      <a:pt x="9964" y="4446"/>
                      <a:pt x="9962" y="4520"/>
                    </a:cubicBezTo>
                    <a:lnTo>
                      <a:pt x="9749" y="4953"/>
                    </a:lnTo>
                    <a:lnTo>
                      <a:pt x="9493" y="5344"/>
                    </a:lnTo>
                    <a:lnTo>
                      <a:pt x="9733" y="5207"/>
                    </a:lnTo>
                    <a:lnTo>
                      <a:pt x="9607" y="5435"/>
                    </a:lnTo>
                    <a:cubicBezTo>
                      <a:pt x="9542" y="5553"/>
                      <a:pt x="9476" y="5670"/>
                      <a:pt x="9411" y="5788"/>
                    </a:cubicBezTo>
                    <a:cubicBezTo>
                      <a:pt x="9376" y="5859"/>
                      <a:pt x="9342" y="5930"/>
                      <a:pt x="9307" y="6001"/>
                    </a:cubicBezTo>
                    <a:lnTo>
                      <a:pt x="9154" y="6229"/>
                    </a:lnTo>
                    <a:lnTo>
                      <a:pt x="9345" y="6141"/>
                    </a:lnTo>
                    <a:cubicBezTo>
                      <a:pt x="9334" y="6173"/>
                      <a:pt x="9324" y="6204"/>
                      <a:pt x="9313" y="6236"/>
                    </a:cubicBezTo>
                    <a:lnTo>
                      <a:pt x="9171" y="6297"/>
                    </a:lnTo>
                    <a:lnTo>
                      <a:pt x="8674" y="6939"/>
                    </a:lnTo>
                    <a:lnTo>
                      <a:pt x="8560" y="7038"/>
                    </a:lnTo>
                    <a:lnTo>
                      <a:pt x="8762" y="6977"/>
                    </a:lnTo>
                    <a:cubicBezTo>
                      <a:pt x="8716" y="7049"/>
                      <a:pt x="8671" y="7121"/>
                      <a:pt x="8625" y="7193"/>
                    </a:cubicBezTo>
                    <a:lnTo>
                      <a:pt x="8096" y="7581"/>
                    </a:lnTo>
                    <a:cubicBezTo>
                      <a:pt x="8092" y="7619"/>
                      <a:pt x="8089" y="7657"/>
                      <a:pt x="8085" y="7695"/>
                    </a:cubicBezTo>
                    <a:lnTo>
                      <a:pt x="7605" y="7995"/>
                    </a:lnTo>
                    <a:cubicBezTo>
                      <a:pt x="7560" y="8065"/>
                      <a:pt x="7514" y="8134"/>
                      <a:pt x="7469" y="8204"/>
                    </a:cubicBezTo>
                    <a:lnTo>
                      <a:pt x="6705" y="8671"/>
                    </a:lnTo>
                    <a:lnTo>
                      <a:pt x="6885" y="8644"/>
                    </a:lnTo>
                    <a:lnTo>
                      <a:pt x="6809" y="8735"/>
                    </a:lnTo>
                    <a:lnTo>
                      <a:pt x="6481" y="8868"/>
                    </a:lnTo>
                    <a:lnTo>
                      <a:pt x="6023" y="9126"/>
                    </a:lnTo>
                    <a:lnTo>
                      <a:pt x="5947" y="9229"/>
                    </a:lnTo>
                    <a:lnTo>
                      <a:pt x="5652" y="9320"/>
                    </a:lnTo>
                    <a:lnTo>
                      <a:pt x="5226" y="9476"/>
                    </a:lnTo>
                    <a:lnTo>
                      <a:pt x="4992" y="9495"/>
                    </a:lnTo>
                    <a:lnTo>
                      <a:pt x="5161" y="9552"/>
                    </a:lnTo>
                    <a:lnTo>
                      <a:pt x="4577" y="9662"/>
                    </a:lnTo>
                    <a:lnTo>
                      <a:pt x="3852" y="9799"/>
                    </a:lnTo>
                    <a:cubicBezTo>
                      <a:pt x="3896" y="9820"/>
                      <a:pt x="3939" y="9842"/>
                      <a:pt x="3983" y="9863"/>
                    </a:cubicBezTo>
                    <a:lnTo>
                      <a:pt x="3426" y="9882"/>
                    </a:lnTo>
                    <a:lnTo>
                      <a:pt x="2499" y="9943"/>
                    </a:lnTo>
                    <a:lnTo>
                      <a:pt x="2024" y="9943"/>
                    </a:lnTo>
                    <a:cubicBezTo>
                      <a:pt x="1776" y="10153"/>
                      <a:pt x="1725" y="10758"/>
                      <a:pt x="1398" y="10661"/>
                    </a:cubicBezTo>
                    <a:cubicBezTo>
                      <a:pt x="1071" y="10564"/>
                      <a:pt x="1730" y="10202"/>
                      <a:pt x="1767" y="9908"/>
                    </a:cubicBezTo>
                    <a:cubicBezTo>
                      <a:pt x="1745" y="9872"/>
                      <a:pt x="1560" y="9728"/>
                      <a:pt x="1538" y="9692"/>
                    </a:cubicBezTo>
                    <a:cubicBezTo>
                      <a:pt x="1516" y="9636"/>
                      <a:pt x="1495" y="9581"/>
                      <a:pt x="1473" y="9525"/>
                    </a:cubicBezTo>
                    <a:cubicBezTo>
                      <a:pt x="1448" y="9497"/>
                      <a:pt x="1422" y="9470"/>
                      <a:pt x="1397" y="9442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Freeform 28"/>
              <p:cNvSpPr/>
              <p:nvPr/>
            </p:nvSpPr>
            <p:spPr bwMode="gray">
              <a:xfrm>
                <a:off x="3963594" y="1540605"/>
                <a:ext cx="653350" cy="440386"/>
              </a:xfrm>
              <a:custGeom>
                <a:avLst/>
                <a:gdLst>
                  <a:gd name="connsiteX0" fmla="*/ 0 w 296951"/>
                  <a:gd name="connsiteY0" fmla="*/ 0 h 457195"/>
                  <a:gd name="connsiteX1" fmla="*/ 296951 w 296951"/>
                  <a:gd name="connsiteY1" fmla="*/ 0 h 457195"/>
                  <a:gd name="connsiteX2" fmla="*/ 296951 w 296951"/>
                  <a:gd name="connsiteY2" fmla="*/ 457195 h 457195"/>
                  <a:gd name="connsiteX3" fmla="*/ 0 w 296951"/>
                  <a:gd name="connsiteY3" fmla="*/ 457195 h 457195"/>
                  <a:gd name="connsiteX4" fmla="*/ 0 w 296951"/>
                  <a:gd name="connsiteY4" fmla="*/ 0 h 45719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109910 h 567105"/>
                  <a:gd name="connsiteX1" fmla="*/ 296951 w 296951"/>
                  <a:gd name="connsiteY1" fmla="*/ 109910 h 567105"/>
                  <a:gd name="connsiteX2" fmla="*/ 296951 w 296951"/>
                  <a:gd name="connsiteY2" fmla="*/ 567105 h 567105"/>
                  <a:gd name="connsiteX3" fmla="*/ 0 w 296951"/>
                  <a:gd name="connsiteY3" fmla="*/ 567105 h 567105"/>
                  <a:gd name="connsiteX4" fmla="*/ 0 w 296951"/>
                  <a:gd name="connsiteY4" fmla="*/ 109910 h 56710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28073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28073 w 296951"/>
                  <a:gd name="connsiteY4" fmla="*/ 76202 h 533397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96951 w 296951"/>
                  <a:gd name="connsiteY2" fmla="*/ 537408 h 537408"/>
                  <a:gd name="connsiteX3" fmla="*/ 0 w 296951"/>
                  <a:gd name="connsiteY3" fmla="*/ 537408 h 537408"/>
                  <a:gd name="connsiteX4" fmla="*/ 28073 w 296951"/>
                  <a:gd name="connsiteY4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96951 w 296951"/>
                  <a:gd name="connsiteY3" fmla="*/ 537408 h 537408"/>
                  <a:gd name="connsiteX4" fmla="*/ 0 w 296951"/>
                  <a:gd name="connsiteY4" fmla="*/ 537408 h 537408"/>
                  <a:gd name="connsiteX5" fmla="*/ 28073 w 296951"/>
                  <a:gd name="connsiteY5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96951 w 296951"/>
                  <a:gd name="connsiteY4" fmla="*/ 537408 h 537408"/>
                  <a:gd name="connsiteX5" fmla="*/ 0 w 296951"/>
                  <a:gd name="connsiteY5" fmla="*/ 537408 h 537408"/>
                  <a:gd name="connsiteX6" fmla="*/ 28073 w 296951"/>
                  <a:gd name="connsiteY6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96951 w 296951"/>
                  <a:gd name="connsiteY5" fmla="*/ 537408 h 537408"/>
                  <a:gd name="connsiteX6" fmla="*/ 0 w 296951"/>
                  <a:gd name="connsiteY6" fmla="*/ 537408 h 537408"/>
                  <a:gd name="connsiteX7" fmla="*/ 28073 w 296951"/>
                  <a:gd name="connsiteY7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75341 w 296951"/>
                  <a:gd name="connsiteY5" fmla="*/ 244942 h 537408"/>
                  <a:gd name="connsiteX6" fmla="*/ 296951 w 296951"/>
                  <a:gd name="connsiteY6" fmla="*/ 537408 h 537408"/>
                  <a:gd name="connsiteX7" fmla="*/ 0 w 296951"/>
                  <a:gd name="connsiteY7" fmla="*/ 537408 h 537408"/>
                  <a:gd name="connsiteX8" fmla="*/ 28073 w 29695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0419 w 423860"/>
                  <a:gd name="connsiteY2" fmla="*/ 128550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8461"/>
                  <a:gd name="connsiteY0" fmla="*/ 80213 h 537408"/>
                  <a:gd name="connsiteX1" fmla="*/ 256846 w 428461"/>
                  <a:gd name="connsiteY1" fmla="*/ 80213 h 537408"/>
                  <a:gd name="connsiteX2" fmla="*/ 260419 w 428461"/>
                  <a:gd name="connsiteY2" fmla="*/ 128550 h 537408"/>
                  <a:gd name="connsiteX3" fmla="*/ 423860 w 428461"/>
                  <a:gd name="connsiteY3" fmla="*/ 162545 h 537408"/>
                  <a:gd name="connsiteX4" fmla="*/ 266387 w 428461"/>
                  <a:gd name="connsiteY4" fmla="*/ 203159 h 537408"/>
                  <a:gd name="connsiteX5" fmla="*/ 275341 w 428461"/>
                  <a:gd name="connsiteY5" fmla="*/ 244942 h 537408"/>
                  <a:gd name="connsiteX6" fmla="*/ 296951 w 428461"/>
                  <a:gd name="connsiteY6" fmla="*/ 537408 h 537408"/>
                  <a:gd name="connsiteX7" fmla="*/ 0 w 428461"/>
                  <a:gd name="connsiteY7" fmla="*/ 537408 h 537408"/>
                  <a:gd name="connsiteX8" fmla="*/ 28073 w 42846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96951 w 423860"/>
                  <a:gd name="connsiteY7" fmla="*/ 537408 h 537408"/>
                  <a:gd name="connsiteX8" fmla="*/ 0 w 423860"/>
                  <a:gd name="connsiteY8" fmla="*/ 537408 h 537408"/>
                  <a:gd name="connsiteX9" fmla="*/ 28073 w 423860"/>
                  <a:gd name="connsiteY9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81307 w 423860"/>
                  <a:gd name="connsiteY7" fmla="*/ 361332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69373 w 426843"/>
                  <a:gd name="connsiteY5" fmla="*/ 274785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82223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8327 w 423860"/>
                  <a:gd name="connsiteY5" fmla="*/ 319551 h 537408"/>
                  <a:gd name="connsiteX6" fmla="*/ 423858 w 423860"/>
                  <a:gd name="connsiteY6" fmla="*/ 333256 h 537408"/>
                  <a:gd name="connsiteX7" fmla="*/ 281307 w 423860"/>
                  <a:gd name="connsiteY7" fmla="*/ 382223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5351"/>
                  <a:gd name="connsiteY0" fmla="*/ 80213 h 537408"/>
                  <a:gd name="connsiteX1" fmla="*/ 256846 w 425351"/>
                  <a:gd name="connsiteY1" fmla="*/ 80213 h 537408"/>
                  <a:gd name="connsiteX2" fmla="*/ 266389 w 425351"/>
                  <a:gd name="connsiteY2" fmla="*/ 155409 h 537408"/>
                  <a:gd name="connsiteX3" fmla="*/ 423860 w 425351"/>
                  <a:gd name="connsiteY3" fmla="*/ 162545 h 537408"/>
                  <a:gd name="connsiteX4" fmla="*/ 275340 w 425351"/>
                  <a:gd name="connsiteY4" fmla="*/ 224051 h 537408"/>
                  <a:gd name="connsiteX5" fmla="*/ 278327 w 425351"/>
                  <a:gd name="connsiteY5" fmla="*/ 319551 h 537408"/>
                  <a:gd name="connsiteX6" fmla="*/ 423858 w 425351"/>
                  <a:gd name="connsiteY6" fmla="*/ 333256 h 537408"/>
                  <a:gd name="connsiteX7" fmla="*/ 281307 w 425351"/>
                  <a:gd name="connsiteY7" fmla="*/ 382223 h 537408"/>
                  <a:gd name="connsiteX8" fmla="*/ 296951 w 425351"/>
                  <a:gd name="connsiteY8" fmla="*/ 537408 h 537408"/>
                  <a:gd name="connsiteX9" fmla="*/ 0 w 425351"/>
                  <a:gd name="connsiteY9" fmla="*/ 537408 h 537408"/>
                  <a:gd name="connsiteX10" fmla="*/ 28073 w 425351"/>
                  <a:gd name="connsiteY10" fmla="*/ 80213 h 537408"/>
                  <a:gd name="connsiteX0" fmla="*/ 28073 w 424357"/>
                  <a:gd name="connsiteY0" fmla="*/ 80213 h 537408"/>
                  <a:gd name="connsiteX1" fmla="*/ 256846 w 424357"/>
                  <a:gd name="connsiteY1" fmla="*/ 80213 h 537408"/>
                  <a:gd name="connsiteX2" fmla="*/ 272358 w 424357"/>
                  <a:gd name="connsiteY2" fmla="*/ 179284 h 537408"/>
                  <a:gd name="connsiteX3" fmla="*/ 423860 w 424357"/>
                  <a:gd name="connsiteY3" fmla="*/ 162545 h 537408"/>
                  <a:gd name="connsiteX4" fmla="*/ 275340 w 424357"/>
                  <a:gd name="connsiteY4" fmla="*/ 224051 h 537408"/>
                  <a:gd name="connsiteX5" fmla="*/ 278327 w 424357"/>
                  <a:gd name="connsiteY5" fmla="*/ 319551 h 537408"/>
                  <a:gd name="connsiteX6" fmla="*/ 423858 w 424357"/>
                  <a:gd name="connsiteY6" fmla="*/ 333256 h 537408"/>
                  <a:gd name="connsiteX7" fmla="*/ 281307 w 424357"/>
                  <a:gd name="connsiteY7" fmla="*/ 382223 h 537408"/>
                  <a:gd name="connsiteX8" fmla="*/ 296951 w 424357"/>
                  <a:gd name="connsiteY8" fmla="*/ 537408 h 537408"/>
                  <a:gd name="connsiteX9" fmla="*/ 0 w 424357"/>
                  <a:gd name="connsiteY9" fmla="*/ 537408 h 537408"/>
                  <a:gd name="connsiteX10" fmla="*/ 28073 w 424357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72358 w 424358"/>
                  <a:gd name="connsiteY2" fmla="*/ 179284 h 537408"/>
                  <a:gd name="connsiteX3" fmla="*/ 423861 w 424358"/>
                  <a:gd name="connsiteY3" fmla="*/ 198358 h 537408"/>
                  <a:gd name="connsiteX4" fmla="*/ 275340 w 424358"/>
                  <a:gd name="connsiteY4" fmla="*/ 224051 h 537408"/>
                  <a:gd name="connsiteX5" fmla="*/ 278327 w 424358"/>
                  <a:gd name="connsiteY5" fmla="*/ 319551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75340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2772 w 424358"/>
                  <a:gd name="connsiteY6" fmla="*/ 343034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669"/>
                  <a:gd name="connsiteY0" fmla="*/ 80213 h 537408"/>
                  <a:gd name="connsiteX1" fmla="*/ 256846 w 424669"/>
                  <a:gd name="connsiteY1" fmla="*/ 80213 h 537408"/>
                  <a:gd name="connsiteX2" fmla="*/ 265840 w 424669"/>
                  <a:gd name="connsiteY2" fmla="*/ 179284 h 537408"/>
                  <a:gd name="connsiteX3" fmla="*/ 423861 w 424669"/>
                  <a:gd name="connsiteY3" fmla="*/ 198358 h 537408"/>
                  <a:gd name="connsiteX4" fmla="*/ 268822 w 424669"/>
                  <a:gd name="connsiteY4" fmla="*/ 224051 h 537408"/>
                  <a:gd name="connsiteX5" fmla="*/ 278327 w 424669"/>
                  <a:gd name="connsiteY5" fmla="*/ 339106 h 537408"/>
                  <a:gd name="connsiteX6" fmla="*/ 422772 w 424669"/>
                  <a:gd name="connsiteY6" fmla="*/ 343034 h 537408"/>
                  <a:gd name="connsiteX7" fmla="*/ 281307 w 424669"/>
                  <a:gd name="connsiteY7" fmla="*/ 382223 h 537408"/>
                  <a:gd name="connsiteX8" fmla="*/ 296951 w 424669"/>
                  <a:gd name="connsiteY8" fmla="*/ 537408 h 537408"/>
                  <a:gd name="connsiteX9" fmla="*/ 0 w 424669"/>
                  <a:gd name="connsiteY9" fmla="*/ 537408 h 537408"/>
                  <a:gd name="connsiteX10" fmla="*/ 28073 w 424669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8358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0753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24983"/>
                  <a:gd name="connsiteY0" fmla="*/ 80213 h 537408"/>
                  <a:gd name="connsiteX1" fmla="*/ 256846 w 424983"/>
                  <a:gd name="connsiteY1" fmla="*/ 80213 h 537408"/>
                  <a:gd name="connsiteX2" fmla="*/ 265840 w 424983"/>
                  <a:gd name="connsiteY2" fmla="*/ 179284 h 537408"/>
                  <a:gd name="connsiteX3" fmla="*/ 418429 w 424983"/>
                  <a:gd name="connsiteY3" fmla="*/ 190753 h 537408"/>
                  <a:gd name="connsiteX4" fmla="*/ 268822 w 424983"/>
                  <a:gd name="connsiteY4" fmla="*/ 224051 h 537408"/>
                  <a:gd name="connsiteX5" fmla="*/ 278327 w 424983"/>
                  <a:gd name="connsiteY5" fmla="*/ 339106 h 537408"/>
                  <a:gd name="connsiteX6" fmla="*/ 422772 w 424983"/>
                  <a:gd name="connsiteY6" fmla="*/ 343034 h 537408"/>
                  <a:gd name="connsiteX7" fmla="*/ 281307 w 424983"/>
                  <a:gd name="connsiteY7" fmla="*/ 382223 h 537408"/>
                  <a:gd name="connsiteX8" fmla="*/ 296951 w 424983"/>
                  <a:gd name="connsiteY8" fmla="*/ 537408 h 537408"/>
                  <a:gd name="connsiteX9" fmla="*/ 0 w 424983"/>
                  <a:gd name="connsiteY9" fmla="*/ 537408 h 537408"/>
                  <a:gd name="connsiteX10" fmla="*/ 28073 w 424983"/>
                  <a:gd name="connsiteY10" fmla="*/ 80213 h 537408"/>
                  <a:gd name="connsiteX0" fmla="*/ 28073 w 431187"/>
                  <a:gd name="connsiteY0" fmla="*/ 80213 h 537408"/>
                  <a:gd name="connsiteX1" fmla="*/ 256846 w 431187"/>
                  <a:gd name="connsiteY1" fmla="*/ 80213 h 537408"/>
                  <a:gd name="connsiteX2" fmla="*/ 265840 w 431187"/>
                  <a:gd name="connsiteY2" fmla="*/ 179284 h 537408"/>
                  <a:gd name="connsiteX3" fmla="*/ 418429 w 431187"/>
                  <a:gd name="connsiteY3" fmla="*/ 190753 h 537408"/>
                  <a:gd name="connsiteX4" fmla="*/ 268822 w 431187"/>
                  <a:gd name="connsiteY4" fmla="*/ 224051 h 537408"/>
                  <a:gd name="connsiteX5" fmla="*/ 278327 w 431187"/>
                  <a:gd name="connsiteY5" fmla="*/ 339106 h 537408"/>
                  <a:gd name="connsiteX6" fmla="*/ 429290 w 431187"/>
                  <a:gd name="connsiteY6" fmla="*/ 343034 h 537408"/>
                  <a:gd name="connsiteX7" fmla="*/ 281307 w 431187"/>
                  <a:gd name="connsiteY7" fmla="*/ 382223 h 537408"/>
                  <a:gd name="connsiteX8" fmla="*/ 296951 w 431187"/>
                  <a:gd name="connsiteY8" fmla="*/ 537408 h 537408"/>
                  <a:gd name="connsiteX9" fmla="*/ 0 w 431187"/>
                  <a:gd name="connsiteY9" fmla="*/ 537408 h 537408"/>
                  <a:gd name="connsiteX10" fmla="*/ 28073 w 431187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3034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8466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8073 w 436321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2070 w 436321"/>
                  <a:gd name="connsiteY10" fmla="*/ 176020 h 537408"/>
                  <a:gd name="connsiteX11" fmla="*/ 28073 w 436321"/>
                  <a:gd name="connsiteY11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9897 w 436321"/>
                  <a:gd name="connsiteY10" fmla="*/ 199921 h 537408"/>
                  <a:gd name="connsiteX11" fmla="*/ 22070 w 436321"/>
                  <a:gd name="connsiteY11" fmla="*/ 176020 h 537408"/>
                  <a:gd name="connsiteX12" fmla="*/ 28073 w 436321"/>
                  <a:gd name="connsiteY12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7725 w 436321"/>
                  <a:gd name="connsiteY10" fmla="*/ 217303 h 537408"/>
                  <a:gd name="connsiteX11" fmla="*/ 19897 w 436321"/>
                  <a:gd name="connsiteY11" fmla="*/ 199921 h 537408"/>
                  <a:gd name="connsiteX12" fmla="*/ 22070 w 436321"/>
                  <a:gd name="connsiteY12" fmla="*/ 176020 h 537408"/>
                  <a:gd name="connsiteX13" fmla="*/ 28073 w 436321"/>
                  <a:gd name="connsiteY13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1206 w 436321"/>
                  <a:gd name="connsiteY10" fmla="*/ 335723 h 537408"/>
                  <a:gd name="connsiteX11" fmla="*/ 17725 w 436321"/>
                  <a:gd name="connsiteY11" fmla="*/ 217303 h 537408"/>
                  <a:gd name="connsiteX12" fmla="*/ 19897 w 436321"/>
                  <a:gd name="connsiteY12" fmla="*/ 199921 h 537408"/>
                  <a:gd name="connsiteX13" fmla="*/ 22070 w 436321"/>
                  <a:gd name="connsiteY13" fmla="*/ 176020 h 537408"/>
                  <a:gd name="connsiteX14" fmla="*/ 28073 w 436321"/>
                  <a:gd name="connsiteY14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9033 w 436321"/>
                  <a:gd name="connsiteY10" fmla="*/ 357451 h 537408"/>
                  <a:gd name="connsiteX11" fmla="*/ 11206 w 436321"/>
                  <a:gd name="connsiteY11" fmla="*/ 335723 h 537408"/>
                  <a:gd name="connsiteX12" fmla="*/ 17725 w 436321"/>
                  <a:gd name="connsiteY12" fmla="*/ 217303 h 537408"/>
                  <a:gd name="connsiteX13" fmla="*/ 19897 w 436321"/>
                  <a:gd name="connsiteY13" fmla="*/ 199921 h 537408"/>
                  <a:gd name="connsiteX14" fmla="*/ 22070 w 436321"/>
                  <a:gd name="connsiteY14" fmla="*/ 176020 h 537408"/>
                  <a:gd name="connsiteX15" fmla="*/ 28073 w 436321"/>
                  <a:gd name="connsiteY15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6860 w 436321"/>
                  <a:gd name="connsiteY10" fmla="*/ 378093 h 537408"/>
                  <a:gd name="connsiteX11" fmla="*/ 9033 w 436321"/>
                  <a:gd name="connsiteY11" fmla="*/ 357451 h 537408"/>
                  <a:gd name="connsiteX12" fmla="*/ 11206 w 436321"/>
                  <a:gd name="connsiteY12" fmla="*/ 335723 h 537408"/>
                  <a:gd name="connsiteX13" fmla="*/ 17725 w 436321"/>
                  <a:gd name="connsiteY13" fmla="*/ 217303 h 537408"/>
                  <a:gd name="connsiteX14" fmla="*/ 19897 w 436321"/>
                  <a:gd name="connsiteY14" fmla="*/ 199921 h 537408"/>
                  <a:gd name="connsiteX15" fmla="*/ 22070 w 436321"/>
                  <a:gd name="connsiteY15" fmla="*/ 176020 h 537408"/>
                  <a:gd name="connsiteX16" fmla="*/ 28073 w 436321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61876 w 578300"/>
                  <a:gd name="connsiteY14" fmla="*/ 199921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80254 w 588502"/>
                  <a:gd name="connsiteY0" fmla="*/ 80213 h 537408"/>
                  <a:gd name="connsiteX1" fmla="*/ 409027 w 588502"/>
                  <a:gd name="connsiteY1" fmla="*/ 80213 h 537408"/>
                  <a:gd name="connsiteX2" fmla="*/ 418021 w 588502"/>
                  <a:gd name="connsiteY2" fmla="*/ 179284 h 537408"/>
                  <a:gd name="connsiteX3" fmla="*/ 570610 w 588502"/>
                  <a:gd name="connsiteY3" fmla="*/ 190753 h 537408"/>
                  <a:gd name="connsiteX4" fmla="*/ 421003 w 588502"/>
                  <a:gd name="connsiteY4" fmla="*/ 224051 h 537408"/>
                  <a:gd name="connsiteX5" fmla="*/ 430508 w 588502"/>
                  <a:gd name="connsiteY5" fmla="*/ 339106 h 537408"/>
                  <a:gd name="connsiteX6" fmla="*/ 581471 w 588502"/>
                  <a:gd name="connsiteY6" fmla="*/ 348466 h 537408"/>
                  <a:gd name="connsiteX7" fmla="*/ 433488 w 588502"/>
                  <a:gd name="connsiteY7" fmla="*/ 382223 h 537408"/>
                  <a:gd name="connsiteX8" fmla="*/ 449132 w 588502"/>
                  <a:gd name="connsiteY8" fmla="*/ 537408 h 537408"/>
                  <a:gd name="connsiteX9" fmla="*/ 152181 w 588502"/>
                  <a:gd name="connsiteY9" fmla="*/ 537408 h 537408"/>
                  <a:gd name="connsiteX10" fmla="*/ 159041 w 588502"/>
                  <a:gd name="connsiteY10" fmla="*/ 378093 h 537408"/>
                  <a:gd name="connsiteX11" fmla="*/ 10202 w 588502"/>
                  <a:gd name="connsiteY11" fmla="*/ 344414 h 537408"/>
                  <a:gd name="connsiteX12" fmla="*/ 163387 w 588502"/>
                  <a:gd name="connsiteY12" fmla="*/ 335723 h 537408"/>
                  <a:gd name="connsiteX13" fmla="*/ 169906 w 588502"/>
                  <a:gd name="connsiteY13" fmla="*/ 217303 h 537408"/>
                  <a:gd name="connsiteX14" fmla="*/ 28671 w 588502"/>
                  <a:gd name="connsiteY14" fmla="*/ 185798 h 537408"/>
                  <a:gd name="connsiteX15" fmla="*/ 174251 w 588502"/>
                  <a:gd name="connsiteY15" fmla="*/ 176020 h 537408"/>
                  <a:gd name="connsiteX16" fmla="*/ 180254 w 588502"/>
                  <a:gd name="connsiteY16" fmla="*/ 80213 h 53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502" h="537408">
                    <a:moveTo>
                      <a:pt x="180254" y="80213"/>
                    </a:moveTo>
                    <a:cubicBezTo>
                      <a:pt x="184332" y="0"/>
                      <a:pt x="393456" y="4011"/>
                      <a:pt x="409027" y="80213"/>
                    </a:cubicBezTo>
                    <a:lnTo>
                      <a:pt x="418021" y="179284"/>
                    </a:lnTo>
                    <a:cubicBezTo>
                      <a:pt x="472501" y="190616"/>
                      <a:pt x="564056" y="132578"/>
                      <a:pt x="570610" y="190753"/>
                    </a:cubicBezTo>
                    <a:cubicBezTo>
                      <a:pt x="577164" y="248928"/>
                      <a:pt x="473494" y="210513"/>
                      <a:pt x="421003" y="224051"/>
                    </a:cubicBezTo>
                    <a:lnTo>
                      <a:pt x="430508" y="339106"/>
                    </a:lnTo>
                    <a:cubicBezTo>
                      <a:pt x="479018" y="343674"/>
                      <a:pt x="574440" y="279629"/>
                      <a:pt x="581471" y="348466"/>
                    </a:cubicBezTo>
                    <a:cubicBezTo>
                      <a:pt x="588502" y="417303"/>
                      <a:pt x="481005" y="365901"/>
                      <a:pt x="433488" y="382223"/>
                    </a:cubicBezTo>
                    <a:lnTo>
                      <a:pt x="449132" y="537408"/>
                    </a:lnTo>
                    <a:lnTo>
                      <a:pt x="152181" y="537408"/>
                    </a:lnTo>
                    <a:lnTo>
                      <a:pt x="159041" y="378093"/>
                    </a:lnTo>
                    <a:cubicBezTo>
                      <a:pt x="109428" y="366867"/>
                      <a:pt x="0" y="429171"/>
                      <a:pt x="10202" y="344414"/>
                    </a:cubicBezTo>
                    <a:cubicBezTo>
                      <a:pt x="20404" y="259657"/>
                      <a:pt x="112325" y="338620"/>
                      <a:pt x="163387" y="335723"/>
                    </a:cubicBezTo>
                    <a:lnTo>
                      <a:pt x="169906" y="217303"/>
                    </a:lnTo>
                    <a:cubicBezTo>
                      <a:pt x="122828" y="206801"/>
                      <a:pt x="21864" y="258240"/>
                      <a:pt x="28671" y="185798"/>
                    </a:cubicBezTo>
                    <a:cubicBezTo>
                      <a:pt x="35478" y="113356"/>
                      <a:pt x="125724" y="179279"/>
                      <a:pt x="174251" y="176020"/>
                    </a:cubicBezTo>
                    <a:lnTo>
                      <a:pt x="180254" y="802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1" name="Group 41"/>
            <p:cNvGrpSpPr/>
            <p:nvPr userDrawn="1"/>
          </p:nvGrpSpPr>
          <p:grpSpPr bwMode="gray">
            <a:xfrm rot="20031000">
              <a:off x="385116" y="38036"/>
              <a:ext cx="557814" cy="1350803"/>
              <a:chOff x="3275741" y="1535080"/>
              <a:chExt cx="2005923" cy="4857548"/>
            </a:xfrm>
            <a:blipFill dpi="0" rotWithShape="1">
              <a:blip r:embed="rId2">
                <a:alphaModFix amt="35000"/>
              </a:blip>
              <a:srcRect/>
              <a:tile tx="0" ty="0" sx="100000" sy="100000" flip="none" algn="l"/>
            </a:blipFill>
          </p:grpSpPr>
          <p:sp>
            <p:nvSpPr>
              <p:cNvPr id="26" name="Freeform 30"/>
              <p:cNvSpPr>
                <a:spLocks/>
              </p:cNvSpPr>
              <p:nvPr/>
            </p:nvSpPr>
            <p:spPr bwMode="gray">
              <a:xfrm rot="20115900">
                <a:off x="3275741" y="2891107"/>
                <a:ext cx="2005923" cy="3501521"/>
              </a:xfrm>
              <a:custGeom>
                <a:avLst/>
                <a:gdLst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439 w 10000"/>
                  <a:gd name="connsiteY110" fmla="*/ 10000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767 w 10000"/>
                  <a:gd name="connsiteY112" fmla="*/ 9908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759"/>
                  <a:gd name="connsiteX1" fmla="*/ 1304 w 10000"/>
                  <a:gd name="connsiteY1" fmla="*/ 9297 h 10759"/>
                  <a:gd name="connsiteX2" fmla="*/ 1064 w 10000"/>
                  <a:gd name="connsiteY2" fmla="*/ 9115 h 10759"/>
                  <a:gd name="connsiteX3" fmla="*/ 840 w 10000"/>
                  <a:gd name="connsiteY3" fmla="*/ 8750 h 10759"/>
                  <a:gd name="connsiteX4" fmla="*/ 627 w 10000"/>
                  <a:gd name="connsiteY4" fmla="*/ 8549 h 10759"/>
                  <a:gd name="connsiteX5" fmla="*/ 453 w 10000"/>
                  <a:gd name="connsiteY5" fmla="*/ 8359 h 10759"/>
                  <a:gd name="connsiteX6" fmla="*/ 267 w 10000"/>
                  <a:gd name="connsiteY6" fmla="*/ 8097 h 10759"/>
                  <a:gd name="connsiteX7" fmla="*/ 349 w 10000"/>
                  <a:gd name="connsiteY7" fmla="*/ 8093 h 10759"/>
                  <a:gd name="connsiteX8" fmla="*/ 338 w 10000"/>
                  <a:gd name="connsiteY8" fmla="*/ 7873 h 10759"/>
                  <a:gd name="connsiteX9" fmla="*/ 49 w 10000"/>
                  <a:gd name="connsiteY9" fmla="*/ 7357 h 10759"/>
                  <a:gd name="connsiteX10" fmla="*/ 136 w 10000"/>
                  <a:gd name="connsiteY10" fmla="*/ 7341 h 10759"/>
                  <a:gd name="connsiteX11" fmla="*/ 98 w 10000"/>
                  <a:gd name="connsiteY11" fmla="*/ 7235 h 10759"/>
                  <a:gd name="connsiteX12" fmla="*/ 93 w 10000"/>
                  <a:gd name="connsiteY12" fmla="*/ 6935 h 10759"/>
                  <a:gd name="connsiteX13" fmla="*/ 0 w 10000"/>
                  <a:gd name="connsiteY13" fmla="*/ 6532 h 10759"/>
                  <a:gd name="connsiteX14" fmla="*/ 120 w 10000"/>
                  <a:gd name="connsiteY14" fmla="*/ 6430 h 10759"/>
                  <a:gd name="connsiteX15" fmla="*/ 196 w 10000"/>
                  <a:gd name="connsiteY15" fmla="*/ 6179 h 10759"/>
                  <a:gd name="connsiteX16" fmla="*/ 300 w 10000"/>
                  <a:gd name="connsiteY16" fmla="*/ 5735 h 10759"/>
                  <a:gd name="connsiteX17" fmla="*/ 366 w 10000"/>
                  <a:gd name="connsiteY17" fmla="*/ 5822 h 10759"/>
                  <a:gd name="connsiteX18" fmla="*/ 567 w 10000"/>
                  <a:gd name="connsiteY18" fmla="*/ 5442 h 10759"/>
                  <a:gd name="connsiteX19" fmla="*/ 693 w 10000"/>
                  <a:gd name="connsiteY19" fmla="*/ 5131 h 10759"/>
                  <a:gd name="connsiteX20" fmla="*/ 944 w 10000"/>
                  <a:gd name="connsiteY20" fmla="*/ 4945 h 10759"/>
                  <a:gd name="connsiteX21" fmla="*/ 1189 w 10000"/>
                  <a:gd name="connsiteY21" fmla="*/ 4622 h 10759"/>
                  <a:gd name="connsiteX22" fmla="*/ 1468 w 10000"/>
                  <a:gd name="connsiteY22" fmla="*/ 4185 h 10759"/>
                  <a:gd name="connsiteX23" fmla="*/ 1451 w 10000"/>
                  <a:gd name="connsiteY23" fmla="*/ 4322 h 10759"/>
                  <a:gd name="connsiteX24" fmla="*/ 1560 w 10000"/>
                  <a:gd name="connsiteY24" fmla="*/ 4212 h 10759"/>
                  <a:gd name="connsiteX25" fmla="*/ 2019 w 10000"/>
                  <a:gd name="connsiteY25" fmla="*/ 3726 h 10759"/>
                  <a:gd name="connsiteX26" fmla="*/ 2073 w 10000"/>
                  <a:gd name="connsiteY26" fmla="*/ 3764 h 10759"/>
                  <a:gd name="connsiteX27" fmla="*/ 2362 w 10000"/>
                  <a:gd name="connsiteY27" fmla="*/ 3422 h 10759"/>
                  <a:gd name="connsiteX28" fmla="*/ 2548 w 10000"/>
                  <a:gd name="connsiteY28" fmla="*/ 3350 h 10759"/>
                  <a:gd name="connsiteX29" fmla="*/ 2946 w 10000"/>
                  <a:gd name="connsiteY29" fmla="*/ 2981 h 10759"/>
                  <a:gd name="connsiteX30" fmla="*/ 3213 w 10000"/>
                  <a:gd name="connsiteY30" fmla="*/ 2814 h 10759"/>
                  <a:gd name="connsiteX31" fmla="*/ 3497 w 10000"/>
                  <a:gd name="connsiteY31" fmla="*/ 2662 h 10759"/>
                  <a:gd name="connsiteX32" fmla="*/ 3759 w 10000"/>
                  <a:gd name="connsiteY32" fmla="*/ 2438 h 10759"/>
                  <a:gd name="connsiteX33" fmla="*/ 3721 w 10000"/>
                  <a:gd name="connsiteY33" fmla="*/ 2590 h 10759"/>
                  <a:gd name="connsiteX34" fmla="*/ 4479 w 10000"/>
                  <a:gd name="connsiteY34" fmla="*/ 2157 h 10759"/>
                  <a:gd name="connsiteX35" fmla="*/ 4403 w 10000"/>
                  <a:gd name="connsiteY35" fmla="*/ 2298 h 10759"/>
                  <a:gd name="connsiteX36" fmla="*/ 4768 w 10000"/>
                  <a:gd name="connsiteY36" fmla="*/ 2066 h 10759"/>
                  <a:gd name="connsiteX37" fmla="*/ 5259 w 10000"/>
                  <a:gd name="connsiteY37" fmla="*/ 1747 h 10759"/>
                  <a:gd name="connsiteX38" fmla="*/ 5597 w 10000"/>
                  <a:gd name="connsiteY38" fmla="*/ 1614 h 10759"/>
                  <a:gd name="connsiteX39" fmla="*/ 5581 w 10000"/>
                  <a:gd name="connsiteY39" fmla="*/ 1701 h 10759"/>
                  <a:gd name="connsiteX40" fmla="*/ 5827 w 10000"/>
                  <a:gd name="connsiteY40" fmla="*/ 1523 h 10759"/>
                  <a:gd name="connsiteX41" fmla="*/ 6285 w 10000"/>
                  <a:gd name="connsiteY41" fmla="*/ 1280 h 10759"/>
                  <a:gd name="connsiteX42" fmla="*/ 6618 w 10000"/>
                  <a:gd name="connsiteY42" fmla="*/ 1079 h 10759"/>
                  <a:gd name="connsiteX43" fmla="*/ 6563 w 10000"/>
                  <a:gd name="connsiteY43" fmla="*/ 1238 h 10759"/>
                  <a:gd name="connsiteX44" fmla="*/ 7125 w 10000"/>
                  <a:gd name="connsiteY44" fmla="*/ 847 h 10759"/>
                  <a:gd name="connsiteX45" fmla="*/ 7420 w 10000"/>
                  <a:gd name="connsiteY45" fmla="*/ 752 h 10759"/>
                  <a:gd name="connsiteX46" fmla="*/ 7638 w 10000"/>
                  <a:gd name="connsiteY46" fmla="*/ 627 h 10759"/>
                  <a:gd name="connsiteX47" fmla="*/ 7649 w 10000"/>
                  <a:gd name="connsiteY47" fmla="*/ 725 h 10759"/>
                  <a:gd name="connsiteX48" fmla="*/ 8243 w 10000"/>
                  <a:gd name="connsiteY48" fmla="*/ 482 h 10759"/>
                  <a:gd name="connsiteX49" fmla="*/ 8445 w 10000"/>
                  <a:gd name="connsiteY49" fmla="*/ 353 h 10759"/>
                  <a:gd name="connsiteX50" fmla="*/ 8522 w 10000"/>
                  <a:gd name="connsiteY50" fmla="*/ 418 h 10759"/>
                  <a:gd name="connsiteX51" fmla="*/ 9258 w 10000"/>
                  <a:gd name="connsiteY51" fmla="*/ 0 h 10759"/>
                  <a:gd name="connsiteX52" fmla="*/ 9389 w 10000"/>
                  <a:gd name="connsiteY52" fmla="*/ 251 h 10759"/>
                  <a:gd name="connsiteX53" fmla="*/ 9362 w 10000"/>
                  <a:gd name="connsiteY53" fmla="*/ 562 h 10759"/>
                  <a:gd name="connsiteX54" fmla="*/ 9531 w 10000"/>
                  <a:gd name="connsiteY54" fmla="*/ 517 h 10759"/>
                  <a:gd name="connsiteX55" fmla="*/ 9449 w 10000"/>
                  <a:gd name="connsiteY55" fmla="*/ 661 h 10759"/>
                  <a:gd name="connsiteX56" fmla="*/ 9553 w 10000"/>
                  <a:gd name="connsiteY56" fmla="*/ 938 h 10759"/>
                  <a:gd name="connsiteX57" fmla="*/ 9553 w 10000"/>
                  <a:gd name="connsiteY57" fmla="*/ 1250 h 10759"/>
                  <a:gd name="connsiteX58" fmla="*/ 9689 w 10000"/>
                  <a:gd name="connsiteY58" fmla="*/ 1189 h 10759"/>
                  <a:gd name="connsiteX59" fmla="*/ 9705 w 10000"/>
                  <a:gd name="connsiteY59" fmla="*/ 1417 h 10759"/>
                  <a:gd name="connsiteX60" fmla="*/ 9711 w 10000"/>
                  <a:gd name="connsiteY60" fmla="*/ 1656 h 10759"/>
                  <a:gd name="connsiteX61" fmla="*/ 9765 w 10000"/>
                  <a:gd name="connsiteY61" fmla="*/ 1793 h 10759"/>
                  <a:gd name="connsiteX62" fmla="*/ 9684 w 10000"/>
                  <a:gd name="connsiteY62" fmla="*/ 2199 h 10759"/>
                  <a:gd name="connsiteX63" fmla="*/ 9885 w 10000"/>
                  <a:gd name="connsiteY63" fmla="*/ 2051 h 10759"/>
                  <a:gd name="connsiteX64" fmla="*/ 9864 w 10000"/>
                  <a:gd name="connsiteY64" fmla="*/ 2472 h 10759"/>
                  <a:gd name="connsiteX65" fmla="*/ 9798 w 10000"/>
                  <a:gd name="connsiteY65" fmla="*/ 2727 h 10759"/>
                  <a:gd name="connsiteX66" fmla="*/ 9798 w 10000"/>
                  <a:gd name="connsiteY66" fmla="*/ 2814 h 10759"/>
                  <a:gd name="connsiteX67" fmla="*/ 9684 w 10000"/>
                  <a:gd name="connsiteY67" fmla="*/ 3156 h 10759"/>
                  <a:gd name="connsiteX68" fmla="*/ 9820 w 10000"/>
                  <a:gd name="connsiteY68" fmla="*/ 3099 h 10759"/>
                  <a:gd name="connsiteX69" fmla="*/ 9951 w 10000"/>
                  <a:gd name="connsiteY69" fmla="*/ 3270 h 10759"/>
                  <a:gd name="connsiteX70" fmla="*/ 9956 w 10000"/>
                  <a:gd name="connsiteY70" fmla="*/ 3551 h 10759"/>
                  <a:gd name="connsiteX71" fmla="*/ 9896 w 10000"/>
                  <a:gd name="connsiteY71" fmla="*/ 3699 h 10759"/>
                  <a:gd name="connsiteX72" fmla="*/ 9995 w 10000"/>
                  <a:gd name="connsiteY72" fmla="*/ 3726 h 10759"/>
                  <a:gd name="connsiteX73" fmla="*/ 9956 w 10000"/>
                  <a:gd name="connsiteY73" fmla="*/ 4011 h 10759"/>
                  <a:gd name="connsiteX74" fmla="*/ 9776 w 10000"/>
                  <a:gd name="connsiteY74" fmla="*/ 4531 h 10759"/>
                  <a:gd name="connsiteX75" fmla="*/ 9967 w 10000"/>
                  <a:gd name="connsiteY75" fmla="*/ 4299 h 10759"/>
                  <a:gd name="connsiteX76" fmla="*/ 9962 w 10000"/>
                  <a:gd name="connsiteY76" fmla="*/ 4520 h 10759"/>
                  <a:gd name="connsiteX77" fmla="*/ 9749 w 10000"/>
                  <a:gd name="connsiteY77" fmla="*/ 4953 h 10759"/>
                  <a:gd name="connsiteX78" fmla="*/ 9493 w 10000"/>
                  <a:gd name="connsiteY78" fmla="*/ 5344 h 10759"/>
                  <a:gd name="connsiteX79" fmla="*/ 9733 w 10000"/>
                  <a:gd name="connsiteY79" fmla="*/ 5207 h 10759"/>
                  <a:gd name="connsiteX80" fmla="*/ 9607 w 10000"/>
                  <a:gd name="connsiteY80" fmla="*/ 5435 h 10759"/>
                  <a:gd name="connsiteX81" fmla="*/ 9411 w 10000"/>
                  <a:gd name="connsiteY81" fmla="*/ 5788 h 10759"/>
                  <a:gd name="connsiteX82" fmla="*/ 9307 w 10000"/>
                  <a:gd name="connsiteY82" fmla="*/ 6001 h 10759"/>
                  <a:gd name="connsiteX83" fmla="*/ 9154 w 10000"/>
                  <a:gd name="connsiteY83" fmla="*/ 6229 h 10759"/>
                  <a:gd name="connsiteX84" fmla="*/ 9345 w 10000"/>
                  <a:gd name="connsiteY84" fmla="*/ 6141 h 10759"/>
                  <a:gd name="connsiteX85" fmla="*/ 9313 w 10000"/>
                  <a:gd name="connsiteY85" fmla="*/ 6236 h 10759"/>
                  <a:gd name="connsiteX86" fmla="*/ 9171 w 10000"/>
                  <a:gd name="connsiteY86" fmla="*/ 6297 h 10759"/>
                  <a:gd name="connsiteX87" fmla="*/ 8674 w 10000"/>
                  <a:gd name="connsiteY87" fmla="*/ 6939 h 10759"/>
                  <a:gd name="connsiteX88" fmla="*/ 8560 w 10000"/>
                  <a:gd name="connsiteY88" fmla="*/ 7038 h 10759"/>
                  <a:gd name="connsiteX89" fmla="*/ 8762 w 10000"/>
                  <a:gd name="connsiteY89" fmla="*/ 6977 h 10759"/>
                  <a:gd name="connsiteX90" fmla="*/ 8625 w 10000"/>
                  <a:gd name="connsiteY90" fmla="*/ 7193 h 10759"/>
                  <a:gd name="connsiteX91" fmla="*/ 8096 w 10000"/>
                  <a:gd name="connsiteY91" fmla="*/ 7581 h 10759"/>
                  <a:gd name="connsiteX92" fmla="*/ 8085 w 10000"/>
                  <a:gd name="connsiteY92" fmla="*/ 7695 h 10759"/>
                  <a:gd name="connsiteX93" fmla="*/ 7605 w 10000"/>
                  <a:gd name="connsiteY93" fmla="*/ 7995 h 10759"/>
                  <a:gd name="connsiteX94" fmla="*/ 7469 w 10000"/>
                  <a:gd name="connsiteY94" fmla="*/ 8204 h 10759"/>
                  <a:gd name="connsiteX95" fmla="*/ 6705 w 10000"/>
                  <a:gd name="connsiteY95" fmla="*/ 8671 h 10759"/>
                  <a:gd name="connsiteX96" fmla="*/ 6885 w 10000"/>
                  <a:gd name="connsiteY96" fmla="*/ 8644 h 10759"/>
                  <a:gd name="connsiteX97" fmla="*/ 6809 w 10000"/>
                  <a:gd name="connsiteY97" fmla="*/ 8735 h 10759"/>
                  <a:gd name="connsiteX98" fmla="*/ 6481 w 10000"/>
                  <a:gd name="connsiteY98" fmla="*/ 8868 h 10759"/>
                  <a:gd name="connsiteX99" fmla="*/ 6023 w 10000"/>
                  <a:gd name="connsiteY99" fmla="*/ 9126 h 10759"/>
                  <a:gd name="connsiteX100" fmla="*/ 5947 w 10000"/>
                  <a:gd name="connsiteY100" fmla="*/ 9229 h 10759"/>
                  <a:gd name="connsiteX101" fmla="*/ 5652 w 10000"/>
                  <a:gd name="connsiteY101" fmla="*/ 9320 h 10759"/>
                  <a:gd name="connsiteX102" fmla="*/ 5226 w 10000"/>
                  <a:gd name="connsiteY102" fmla="*/ 9476 h 10759"/>
                  <a:gd name="connsiteX103" fmla="*/ 4992 w 10000"/>
                  <a:gd name="connsiteY103" fmla="*/ 9495 h 10759"/>
                  <a:gd name="connsiteX104" fmla="*/ 5161 w 10000"/>
                  <a:gd name="connsiteY104" fmla="*/ 9552 h 10759"/>
                  <a:gd name="connsiteX105" fmla="*/ 4577 w 10000"/>
                  <a:gd name="connsiteY105" fmla="*/ 9662 h 10759"/>
                  <a:gd name="connsiteX106" fmla="*/ 3852 w 10000"/>
                  <a:gd name="connsiteY106" fmla="*/ 9799 h 10759"/>
                  <a:gd name="connsiteX107" fmla="*/ 3983 w 10000"/>
                  <a:gd name="connsiteY107" fmla="*/ 9863 h 10759"/>
                  <a:gd name="connsiteX108" fmla="*/ 3426 w 10000"/>
                  <a:gd name="connsiteY108" fmla="*/ 9882 h 10759"/>
                  <a:gd name="connsiteX109" fmla="*/ 2499 w 10000"/>
                  <a:gd name="connsiteY109" fmla="*/ 9943 h 10759"/>
                  <a:gd name="connsiteX110" fmla="*/ 2024 w 10000"/>
                  <a:gd name="connsiteY110" fmla="*/ 9943 h 10759"/>
                  <a:gd name="connsiteX111" fmla="*/ 1492 w 10000"/>
                  <a:gd name="connsiteY111" fmla="*/ 10681 h 10759"/>
                  <a:gd name="connsiteX112" fmla="*/ 1767 w 10000"/>
                  <a:gd name="connsiteY112" fmla="*/ 9908 h 10759"/>
                  <a:gd name="connsiteX113" fmla="*/ 1538 w 10000"/>
                  <a:gd name="connsiteY113" fmla="*/ 9692 h 10759"/>
                  <a:gd name="connsiteX114" fmla="*/ 1473 w 10000"/>
                  <a:gd name="connsiteY114" fmla="*/ 9525 h 10759"/>
                  <a:gd name="connsiteX115" fmla="*/ 1397 w 10000"/>
                  <a:gd name="connsiteY115" fmla="*/ 9442 h 1075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58"/>
                  <a:gd name="connsiteX1" fmla="*/ 1304 w 10000"/>
                  <a:gd name="connsiteY1" fmla="*/ 9297 h 10758"/>
                  <a:gd name="connsiteX2" fmla="*/ 1064 w 10000"/>
                  <a:gd name="connsiteY2" fmla="*/ 9115 h 10758"/>
                  <a:gd name="connsiteX3" fmla="*/ 840 w 10000"/>
                  <a:gd name="connsiteY3" fmla="*/ 8750 h 10758"/>
                  <a:gd name="connsiteX4" fmla="*/ 627 w 10000"/>
                  <a:gd name="connsiteY4" fmla="*/ 8549 h 10758"/>
                  <a:gd name="connsiteX5" fmla="*/ 453 w 10000"/>
                  <a:gd name="connsiteY5" fmla="*/ 8359 h 10758"/>
                  <a:gd name="connsiteX6" fmla="*/ 267 w 10000"/>
                  <a:gd name="connsiteY6" fmla="*/ 8097 h 10758"/>
                  <a:gd name="connsiteX7" fmla="*/ 349 w 10000"/>
                  <a:gd name="connsiteY7" fmla="*/ 8093 h 10758"/>
                  <a:gd name="connsiteX8" fmla="*/ 338 w 10000"/>
                  <a:gd name="connsiteY8" fmla="*/ 7873 h 10758"/>
                  <a:gd name="connsiteX9" fmla="*/ 49 w 10000"/>
                  <a:gd name="connsiteY9" fmla="*/ 7357 h 10758"/>
                  <a:gd name="connsiteX10" fmla="*/ 136 w 10000"/>
                  <a:gd name="connsiteY10" fmla="*/ 7341 h 10758"/>
                  <a:gd name="connsiteX11" fmla="*/ 98 w 10000"/>
                  <a:gd name="connsiteY11" fmla="*/ 7235 h 10758"/>
                  <a:gd name="connsiteX12" fmla="*/ 93 w 10000"/>
                  <a:gd name="connsiteY12" fmla="*/ 6935 h 10758"/>
                  <a:gd name="connsiteX13" fmla="*/ 0 w 10000"/>
                  <a:gd name="connsiteY13" fmla="*/ 6532 h 10758"/>
                  <a:gd name="connsiteX14" fmla="*/ 120 w 10000"/>
                  <a:gd name="connsiteY14" fmla="*/ 6430 h 10758"/>
                  <a:gd name="connsiteX15" fmla="*/ 196 w 10000"/>
                  <a:gd name="connsiteY15" fmla="*/ 6179 h 10758"/>
                  <a:gd name="connsiteX16" fmla="*/ 300 w 10000"/>
                  <a:gd name="connsiteY16" fmla="*/ 5735 h 10758"/>
                  <a:gd name="connsiteX17" fmla="*/ 366 w 10000"/>
                  <a:gd name="connsiteY17" fmla="*/ 5822 h 10758"/>
                  <a:gd name="connsiteX18" fmla="*/ 567 w 10000"/>
                  <a:gd name="connsiteY18" fmla="*/ 5442 h 10758"/>
                  <a:gd name="connsiteX19" fmla="*/ 693 w 10000"/>
                  <a:gd name="connsiteY19" fmla="*/ 5131 h 10758"/>
                  <a:gd name="connsiteX20" fmla="*/ 944 w 10000"/>
                  <a:gd name="connsiteY20" fmla="*/ 4945 h 10758"/>
                  <a:gd name="connsiteX21" fmla="*/ 1189 w 10000"/>
                  <a:gd name="connsiteY21" fmla="*/ 4622 h 10758"/>
                  <a:gd name="connsiteX22" fmla="*/ 1468 w 10000"/>
                  <a:gd name="connsiteY22" fmla="*/ 4185 h 10758"/>
                  <a:gd name="connsiteX23" fmla="*/ 1451 w 10000"/>
                  <a:gd name="connsiteY23" fmla="*/ 4322 h 10758"/>
                  <a:gd name="connsiteX24" fmla="*/ 1560 w 10000"/>
                  <a:gd name="connsiteY24" fmla="*/ 4212 h 10758"/>
                  <a:gd name="connsiteX25" fmla="*/ 2019 w 10000"/>
                  <a:gd name="connsiteY25" fmla="*/ 3726 h 10758"/>
                  <a:gd name="connsiteX26" fmla="*/ 2073 w 10000"/>
                  <a:gd name="connsiteY26" fmla="*/ 3764 h 10758"/>
                  <a:gd name="connsiteX27" fmla="*/ 2362 w 10000"/>
                  <a:gd name="connsiteY27" fmla="*/ 3422 h 10758"/>
                  <a:gd name="connsiteX28" fmla="*/ 2548 w 10000"/>
                  <a:gd name="connsiteY28" fmla="*/ 3350 h 10758"/>
                  <a:gd name="connsiteX29" fmla="*/ 2946 w 10000"/>
                  <a:gd name="connsiteY29" fmla="*/ 2981 h 10758"/>
                  <a:gd name="connsiteX30" fmla="*/ 3213 w 10000"/>
                  <a:gd name="connsiteY30" fmla="*/ 2814 h 10758"/>
                  <a:gd name="connsiteX31" fmla="*/ 3497 w 10000"/>
                  <a:gd name="connsiteY31" fmla="*/ 2662 h 10758"/>
                  <a:gd name="connsiteX32" fmla="*/ 3759 w 10000"/>
                  <a:gd name="connsiteY32" fmla="*/ 2438 h 10758"/>
                  <a:gd name="connsiteX33" fmla="*/ 3721 w 10000"/>
                  <a:gd name="connsiteY33" fmla="*/ 2590 h 10758"/>
                  <a:gd name="connsiteX34" fmla="*/ 4479 w 10000"/>
                  <a:gd name="connsiteY34" fmla="*/ 2157 h 10758"/>
                  <a:gd name="connsiteX35" fmla="*/ 4403 w 10000"/>
                  <a:gd name="connsiteY35" fmla="*/ 2298 h 10758"/>
                  <a:gd name="connsiteX36" fmla="*/ 4768 w 10000"/>
                  <a:gd name="connsiteY36" fmla="*/ 2066 h 10758"/>
                  <a:gd name="connsiteX37" fmla="*/ 5259 w 10000"/>
                  <a:gd name="connsiteY37" fmla="*/ 1747 h 10758"/>
                  <a:gd name="connsiteX38" fmla="*/ 5597 w 10000"/>
                  <a:gd name="connsiteY38" fmla="*/ 1614 h 10758"/>
                  <a:gd name="connsiteX39" fmla="*/ 5581 w 10000"/>
                  <a:gd name="connsiteY39" fmla="*/ 1701 h 10758"/>
                  <a:gd name="connsiteX40" fmla="*/ 5827 w 10000"/>
                  <a:gd name="connsiteY40" fmla="*/ 1523 h 10758"/>
                  <a:gd name="connsiteX41" fmla="*/ 6285 w 10000"/>
                  <a:gd name="connsiteY41" fmla="*/ 1280 h 10758"/>
                  <a:gd name="connsiteX42" fmla="*/ 6618 w 10000"/>
                  <a:gd name="connsiteY42" fmla="*/ 1079 h 10758"/>
                  <a:gd name="connsiteX43" fmla="*/ 6563 w 10000"/>
                  <a:gd name="connsiteY43" fmla="*/ 1238 h 10758"/>
                  <a:gd name="connsiteX44" fmla="*/ 7125 w 10000"/>
                  <a:gd name="connsiteY44" fmla="*/ 847 h 10758"/>
                  <a:gd name="connsiteX45" fmla="*/ 7420 w 10000"/>
                  <a:gd name="connsiteY45" fmla="*/ 752 h 10758"/>
                  <a:gd name="connsiteX46" fmla="*/ 7638 w 10000"/>
                  <a:gd name="connsiteY46" fmla="*/ 627 h 10758"/>
                  <a:gd name="connsiteX47" fmla="*/ 7649 w 10000"/>
                  <a:gd name="connsiteY47" fmla="*/ 725 h 10758"/>
                  <a:gd name="connsiteX48" fmla="*/ 8243 w 10000"/>
                  <a:gd name="connsiteY48" fmla="*/ 482 h 10758"/>
                  <a:gd name="connsiteX49" fmla="*/ 8445 w 10000"/>
                  <a:gd name="connsiteY49" fmla="*/ 353 h 10758"/>
                  <a:gd name="connsiteX50" fmla="*/ 8522 w 10000"/>
                  <a:gd name="connsiteY50" fmla="*/ 418 h 10758"/>
                  <a:gd name="connsiteX51" fmla="*/ 9258 w 10000"/>
                  <a:gd name="connsiteY51" fmla="*/ 0 h 10758"/>
                  <a:gd name="connsiteX52" fmla="*/ 9389 w 10000"/>
                  <a:gd name="connsiteY52" fmla="*/ 251 h 10758"/>
                  <a:gd name="connsiteX53" fmla="*/ 9362 w 10000"/>
                  <a:gd name="connsiteY53" fmla="*/ 562 h 10758"/>
                  <a:gd name="connsiteX54" fmla="*/ 9531 w 10000"/>
                  <a:gd name="connsiteY54" fmla="*/ 517 h 10758"/>
                  <a:gd name="connsiteX55" fmla="*/ 9449 w 10000"/>
                  <a:gd name="connsiteY55" fmla="*/ 661 h 10758"/>
                  <a:gd name="connsiteX56" fmla="*/ 9553 w 10000"/>
                  <a:gd name="connsiteY56" fmla="*/ 938 h 10758"/>
                  <a:gd name="connsiteX57" fmla="*/ 9553 w 10000"/>
                  <a:gd name="connsiteY57" fmla="*/ 1250 h 10758"/>
                  <a:gd name="connsiteX58" fmla="*/ 9689 w 10000"/>
                  <a:gd name="connsiteY58" fmla="*/ 1189 h 10758"/>
                  <a:gd name="connsiteX59" fmla="*/ 9705 w 10000"/>
                  <a:gd name="connsiteY59" fmla="*/ 1417 h 10758"/>
                  <a:gd name="connsiteX60" fmla="*/ 9711 w 10000"/>
                  <a:gd name="connsiteY60" fmla="*/ 1656 h 10758"/>
                  <a:gd name="connsiteX61" fmla="*/ 9765 w 10000"/>
                  <a:gd name="connsiteY61" fmla="*/ 1793 h 10758"/>
                  <a:gd name="connsiteX62" fmla="*/ 9684 w 10000"/>
                  <a:gd name="connsiteY62" fmla="*/ 2199 h 10758"/>
                  <a:gd name="connsiteX63" fmla="*/ 9885 w 10000"/>
                  <a:gd name="connsiteY63" fmla="*/ 2051 h 10758"/>
                  <a:gd name="connsiteX64" fmla="*/ 9864 w 10000"/>
                  <a:gd name="connsiteY64" fmla="*/ 2472 h 10758"/>
                  <a:gd name="connsiteX65" fmla="*/ 9798 w 10000"/>
                  <a:gd name="connsiteY65" fmla="*/ 2727 h 10758"/>
                  <a:gd name="connsiteX66" fmla="*/ 9798 w 10000"/>
                  <a:gd name="connsiteY66" fmla="*/ 2814 h 10758"/>
                  <a:gd name="connsiteX67" fmla="*/ 9684 w 10000"/>
                  <a:gd name="connsiteY67" fmla="*/ 3156 h 10758"/>
                  <a:gd name="connsiteX68" fmla="*/ 9820 w 10000"/>
                  <a:gd name="connsiteY68" fmla="*/ 3099 h 10758"/>
                  <a:gd name="connsiteX69" fmla="*/ 9951 w 10000"/>
                  <a:gd name="connsiteY69" fmla="*/ 3270 h 10758"/>
                  <a:gd name="connsiteX70" fmla="*/ 9956 w 10000"/>
                  <a:gd name="connsiteY70" fmla="*/ 3551 h 10758"/>
                  <a:gd name="connsiteX71" fmla="*/ 9896 w 10000"/>
                  <a:gd name="connsiteY71" fmla="*/ 3699 h 10758"/>
                  <a:gd name="connsiteX72" fmla="*/ 9995 w 10000"/>
                  <a:gd name="connsiteY72" fmla="*/ 3726 h 10758"/>
                  <a:gd name="connsiteX73" fmla="*/ 9956 w 10000"/>
                  <a:gd name="connsiteY73" fmla="*/ 4011 h 10758"/>
                  <a:gd name="connsiteX74" fmla="*/ 9776 w 10000"/>
                  <a:gd name="connsiteY74" fmla="*/ 4531 h 10758"/>
                  <a:gd name="connsiteX75" fmla="*/ 9967 w 10000"/>
                  <a:gd name="connsiteY75" fmla="*/ 4299 h 10758"/>
                  <a:gd name="connsiteX76" fmla="*/ 9962 w 10000"/>
                  <a:gd name="connsiteY76" fmla="*/ 4520 h 10758"/>
                  <a:gd name="connsiteX77" fmla="*/ 9749 w 10000"/>
                  <a:gd name="connsiteY77" fmla="*/ 4953 h 10758"/>
                  <a:gd name="connsiteX78" fmla="*/ 9493 w 10000"/>
                  <a:gd name="connsiteY78" fmla="*/ 5344 h 10758"/>
                  <a:gd name="connsiteX79" fmla="*/ 9733 w 10000"/>
                  <a:gd name="connsiteY79" fmla="*/ 5207 h 10758"/>
                  <a:gd name="connsiteX80" fmla="*/ 9607 w 10000"/>
                  <a:gd name="connsiteY80" fmla="*/ 5435 h 10758"/>
                  <a:gd name="connsiteX81" fmla="*/ 9411 w 10000"/>
                  <a:gd name="connsiteY81" fmla="*/ 5788 h 10758"/>
                  <a:gd name="connsiteX82" fmla="*/ 9307 w 10000"/>
                  <a:gd name="connsiteY82" fmla="*/ 6001 h 10758"/>
                  <a:gd name="connsiteX83" fmla="*/ 9154 w 10000"/>
                  <a:gd name="connsiteY83" fmla="*/ 6229 h 10758"/>
                  <a:gd name="connsiteX84" fmla="*/ 9345 w 10000"/>
                  <a:gd name="connsiteY84" fmla="*/ 6141 h 10758"/>
                  <a:gd name="connsiteX85" fmla="*/ 9313 w 10000"/>
                  <a:gd name="connsiteY85" fmla="*/ 6236 h 10758"/>
                  <a:gd name="connsiteX86" fmla="*/ 9171 w 10000"/>
                  <a:gd name="connsiteY86" fmla="*/ 6297 h 10758"/>
                  <a:gd name="connsiteX87" fmla="*/ 8674 w 10000"/>
                  <a:gd name="connsiteY87" fmla="*/ 6939 h 10758"/>
                  <a:gd name="connsiteX88" fmla="*/ 8560 w 10000"/>
                  <a:gd name="connsiteY88" fmla="*/ 7038 h 10758"/>
                  <a:gd name="connsiteX89" fmla="*/ 8762 w 10000"/>
                  <a:gd name="connsiteY89" fmla="*/ 6977 h 10758"/>
                  <a:gd name="connsiteX90" fmla="*/ 8625 w 10000"/>
                  <a:gd name="connsiteY90" fmla="*/ 7193 h 10758"/>
                  <a:gd name="connsiteX91" fmla="*/ 8096 w 10000"/>
                  <a:gd name="connsiteY91" fmla="*/ 7581 h 10758"/>
                  <a:gd name="connsiteX92" fmla="*/ 8085 w 10000"/>
                  <a:gd name="connsiteY92" fmla="*/ 7695 h 10758"/>
                  <a:gd name="connsiteX93" fmla="*/ 7605 w 10000"/>
                  <a:gd name="connsiteY93" fmla="*/ 7995 h 10758"/>
                  <a:gd name="connsiteX94" fmla="*/ 7469 w 10000"/>
                  <a:gd name="connsiteY94" fmla="*/ 8204 h 10758"/>
                  <a:gd name="connsiteX95" fmla="*/ 6705 w 10000"/>
                  <a:gd name="connsiteY95" fmla="*/ 8671 h 10758"/>
                  <a:gd name="connsiteX96" fmla="*/ 6885 w 10000"/>
                  <a:gd name="connsiteY96" fmla="*/ 8644 h 10758"/>
                  <a:gd name="connsiteX97" fmla="*/ 6809 w 10000"/>
                  <a:gd name="connsiteY97" fmla="*/ 8735 h 10758"/>
                  <a:gd name="connsiteX98" fmla="*/ 6481 w 10000"/>
                  <a:gd name="connsiteY98" fmla="*/ 8868 h 10758"/>
                  <a:gd name="connsiteX99" fmla="*/ 6023 w 10000"/>
                  <a:gd name="connsiteY99" fmla="*/ 9126 h 10758"/>
                  <a:gd name="connsiteX100" fmla="*/ 5947 w 10000"/>
                  <a:gd name="connsiteY100" fmla="*/ 9229 h 10758"/>
                  <a:gd name="connsiteX101" fmla="*/ 5652 w 10000"/>
                  <a:gd name="connsiteY101" fmla="*/ 9320 h 10758"/>
                  <a:gd name="connsiteX102" fmla="*/ 5226 w 10000"/>
                  <a:gd name="connsiteY102" fmla="*/ 9476 h 10758"/>
                  <a:gd name="connsiteX103" fmla="*/ 4992 w 10000"/>
                  <a:gd name="connsiteY103" fmla="*/ 9495 h 10758"/>
                  <a:gd name="connsiteX104" fmla="*/ 5161 w 10000"/>
                  <a:gd name="connsiteY104" fmla="*/ 9552 h 10758"/>
                  <a:gd name="connsiteX105" fmla="*/ 4577 w 10000"/>
                  <a:gd name="connsiteY105" fmla="*/ 9662 h 10758"/>
                  <a:gd name="connsiteX106" fmla="*/ 3852 w 10000"/>
                  <a:gd name="connsiteY106" fmla="*/ 9799 h 10758"/>
                  <a:gd name="connsiteX107" fmla="*/ 3983 w 10000"/>
                  <a:gd name="connsiteY107" fmla="*/ 9863 h 10758"/>
                  <a:gd name="connsiteX108" fmla="*/ 3426 w 10000"/>
                  <a:gd name="connsiteY108" fmla="*/ 9882 h 10758"/>
                  <a:gd name="connsiteX109" fmla="*/ 2499 w 10000"/>
                  <a:gd name="connsiteY109" fmla="*/ 9943 h 10758"/>
                  <a:gd name="connsiteX110" fmla="*/ 2024 w 10000"/>
                  <a:gd name="connsiteY110" fmla="*/ 9943 h 10758"/>
                  <a:gd name="connsiteX111" fmla="*/ 1398 w 10000"/>
                  <a:gd name="connsiteY111" fmla="*/ 10661 h 10758"/>
                  <a:gd name="connsiteX112" fmla="*/ 1767 w 10000"/>
                  <a:gd name="connsiteY112" fmla="*/ 9908 h 10758"/>
                  <a:gd name="connsiteX113" fmla="*/ 1538 w 10000"/>
                  <a:gd name="connsiteY113" fmla="*/ 9692 h 10758"/>
                  <a:gd name="connsiteX114" fmla="*/ 1473 w 10000"/>
                  <a:gd name="connsiteY114" fmla="*/ 9525 h 10758"/>
                  <a:gd name="connsiteX115" fmla="*/ 1397 w 10000"/>
                  <a:gd name="connsiteY115" fmla="*/ 9442 h 1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0000" h="10758">
                    <a:moveTo>
                      <a:pt x="1397" y="9442"/>
                    </a:moveTo>
                    <a:cubicBezTo>
                      <a:pt x="1366" y="9394"/>
                      <a:pt x="1335" y="9345"/>
                      <a:pt x="1304" y="9297"/>
                    </a:cubicBezTo>
                    <a:lnTo>
                      <a:pt x="1064" y="9115"/>
                    </a:lnTo>
                    <a:lnTo>
                      <a:pt x="840" y="8750"/>
                    </a:lnTo>
                    <a:lnTo>
                      <a:pt x="627" y="8549"/>
                    </a:lnTo>
                    <a:lnTo>
                      <a:pt x="453" y="8359"/>
                    </a:lnTo>
                    <a:lnTo>
                      <a:pt x="267" y="8097"/>
                    </a:lnTo>
                    <a:cubicBezTo>
                      <a:pt x="294" y="8096"/>
                      <a:pt x="322" y="8094"/>
                      <a:pt x="349" y="8093"/>
                    </a:cubicBezTo>
                    <a:cubicBezTo>
                      <a:pt x="345" y="8020"/>
                      <a:pt x="342" y="7946"/>
                      <a:pt x="338" y="7873"/>
                    </a:cubicBezTo>
                    <a:lnTo>
                      <a:pt x="49" y="7357"/>
                    </a:lnTo>
                    <a:cubicBezTo>
                      <a:pt x="78" y="7352"/>
                      <a:pt x="107" y="7346"/>
                      <a:pt x="136" y="7341"/>
                    </a:cubicBezTo>
                    <a:cubicBezTo>
                      <a:pt x="123" y="7306"/>
                      <a:pt x="111" y="7270"/>
                      <a:pt x="98" y="7235"/>
                    </a:cubicBezTo>
                    <a:cubicBezTo>
                      <a:pt x="96" y="7135"/>
                      <a:pt x="95" y="7035"/>
                      <a:pt x="93" y="6935"/>
                    </a:cubicBezTo>
                    <a:cubicBezTo>
                      <a:pt x="62" y="6801"/>
                      <a:pt x="31" y="6666"/>
                      <a:pt x="0" y="6532"/>
                    </a:cubicBezTo>
                    <a:lnTo>
                      <a:pt x="120" y="6430"/>
                    </a:lnTo>
                    <a:cubicBezTo>
                      <a:pt x="145" y="6346"/>
                      <a:pt x="171" y="6263"/>
                      <a:pt x="196" y="6179"/>
                    </a:cubicBezTo>
                    <a:cubicBezTo>
                      <a:pt x="231" y="6031"/>
                      <a:pt x="265" y="5883"/>
                      <a:pt x="300" y="5735"/>
                    </a:cubicBezTo>
                    <a:lnTo>
                      <a:pt x="366" y="5822"/>
                    </a:lnTo>
                    <a:lnTo>
                      <a:pt x="567" y="5442"/>
                    </a:lnTo>
                    <a:lnTo>
                      <a:pt x="693" y="5131"/>
                    </a:lnTo>
                    <a:lnTo>
                      <a:pt x="944" y="4945"/>
                    </a:lnTo>
                    <a:lnTo>
                      <a:pt x="1189" y="4622"/>
                    </a:lnTo>
                    <a:lnTo>
                      <a:pt x="1468" y="4185"/>
                    </a:lnTo>
                    <a:cubicBezTo>
                      <a:pt x="1462" y="4231"/>
                      <a:pt x="1457" y="4276"/>
                      <a:pt x="1451" y="4322"/>
                    </a:cubicBezTo>
                    <a:cubicBezTo>
                      <a:pt x="1487" y="4285"/>
                      <a:pt x="1524" y="4249"/>
                      <a:pt x="1560" y="4212"/>
                    </a:cubicBezTo>
                    <a:lnTo>
                      <a:pt x="2019" y="3726"/>
                    </a:lnTo>
                    <a:cubicBezTo>
                      <a:pt x="2037" y="3739"/>
                      <a:pt x="2055" y="3751"/>
                      <a:pt x="2073" y="3764"/>
                    </a:cubicBezTo>
                    <a:lnTo>
                      <a:pt x="2362" y="3422"/>
                    </a:lnTo>
                    <a:lnTo>
                      <a:pt x="2548" y="3350"/>
                    </a:lnTo>
                    <a:lnTo>
                      <a:pt x="2946" y="2981"/>
                    </a:lnTo>
                    <a:lnTo>
                      <a:pt x="3213" y="2814"/>
                    </a:lnTo>
                    <a:lnTo>
                      <a:pt x="3497" y="2662"/>
                    </a:lnTo>
                    <a:lnTo>
                      <a:pt x="3759" y="2438"/>
                    </a:lnTo>
                    <a:cubicBezTo>
                      <a:pt x="3746" y="2489"/>
                      <a:pt x="3734" y="2539"/>
                      <a:pt x="3721" y="2590"/>
                    </a:cubicBezTo>
                    <a:lnTo>
                      <a:pt x="4479" y="2157"/>
                    </a:lnTo>
                    <a:cubicBezTo>
                      <a:pt x="4454" y="2204"/>
                      <a:pt x="4428" y="2251"/>
                      <a:pt x="4403" y="2298"/>
                    </a:cubicBezTo>
                    <a:lnTo>
                      <a:pt x="4768" y="2066"/>
                    </a:lnTo>
                    <a:lnTo>
                      <a:pt x="5259" y="1747"/>
                    </a:lnTo>
                    <a:lnTo>
                      <a:pt x="5597" y="1614"/>
                    </a:lnTo>
                    <a:cubicBezTo>
                      <a:pt x="5592" y="1643"/>
                      <a:pt x="5586" y="1672"/>
                      <a:pt x="5581" y="1701"/>
                    </a:cubicBezTo>
                    <a:lnTo>
                      <a:pt x="5827" y="1523"/>
                    </a:lnTo>
                    <a:lnTo>
                      <a:pt x="6285" y="1280"/>
                    </a:lnTo>
                    <a:lnTo>
                      <a:pt x="6618" y="1079"/>
                    </a:lnTo>
                    <a:cubicBezTo>
                      <a:pt x="6600" y="1132"/>
                      <a:pt x="6581" y="1185"/>
                      <a:pt x="6563" y="1238"/>
                    </a:cubicBezTo>
                    <a:lnTo>
                      <a:pt x="7125" y="847"/>
                    </a:lnTo>
                    <a:lnTo>
                      <a:pt x="7420" y="752"/>
                    </a:lnTo>
                    <a:lnTo>
                      <a:pt x="7638" y="627"/>
                    </a:lnTo>
                    <a:cubicBezTo>
                      <a:pt x="7642" y="660"/>
                      <a:pt x="7645" y="692"/>
                      <a:pt x="7649" y="725"/>
                    </a:cubicBezTo>
                    <a:lnTo>
                      <a:pt x="8243" y="482"/>
                    </a:lnTo>
                    <a:lnTo>
                      <a:pt x="8445" y="353"/>
                    </a:lnTo>
                    <a:lnTo>
                      <a:pt x="8522" y="418"/>
                    </a:lnTo>
                    <a:lnTo>
                      <a:pt x="9258" y="0"/>
                    </a:lnTo>
                    <a:lnTo>
                      <a:pt x="9389" y="251"/>
                    </a:lnTo>
                    <a:cubicBezTo>
                      <a:pt x="9380" y="355"/>
                      <a:pt x="9371" y="458"/>
                      <a:pt x="9362" y="562"/>
                    </a:cubicBezTo>
                    <a:lnTo>
                      <a:pt x="9531" y="517"/>
                    </a:lnTo>
                    <a:cubicBezTo>
                      <a:pt x="9504" y="565"/>
                      <a:pt x="9476" y="613"/>
                      <a:pt x="9449" y="661"/>
                    </a:cubicBezTo>
                    <a:cubicBezTo>
                      <a:pt x="9484" y="753"/>
                      <a:pt x="9518" y="846"/>
                      <a:pt x="9553" y="938"/>
                    </a:cubicBezTo>
                    <a:lnTo>
                      <a:pt x="9553" y="1250"/>
                    </a:lnTo>
                    <a:lnTo>
                      <a:pt x="9689" y="1189"/>
                    </a:lnTo>
                    <a:cubicBezTo>
                      <a:pt x="9694" y="1265"/>
                      <a:pt x="9700" y="1341"/>
                      <a:pt x="9705" y="1417"/>
                    </a:cubicBezTo>
                    <a:cubicBezTo>
                      <a:pt x="9707" y="1497"/>
                      <a:pt x="9709" y="1576"/>
                      <a:pt x="9711" y="1656"/>
                    </a:cubicBezTo>
                    <a:cubicBezTo>
                      <a:pt x="9729" y="1702"/>
                      <a:pt x="9747" y="1747"/>
                      <a:pt x="9765" y="1793"/>
                    </a:cubicBezTo>
                    <a:cubicBezTo>
                      <a:pt x="9738" y="1928"/>
                      <a:pt x="9711" y="2064"/>
                      <a:pt x="9684" y="2199"/>
                    </a:cubicBezTo>
                    <a:lnTo>
                      <a:pt x="9885" y="2051"/>
                    </a:lnTo>
                    <a:cubicBezTo>
                      <a:pt x="9878" y="2191"/>
                      <a:pt x="9871" y="2332"/>
                      <a:pt x="9864" y="2472"/>
                    </a:cubicBezTo>
                    <a:lnTo>
                      <a:pt x="9798" y="2727"/>
                    </a:lnTo>
                    <a:lnTo>
                      <a:pt x="9798" y="2814"/>
                    </a:lnTo>
                    <a:lnTo>
                      <a:pt x="9684" y="3156"/>
                    </a:lnTo>
                    <a:lnTo>
                      <a:pt x="9820" y="3099"/>
                    </a:lnTo>
                    <a:cubicBezTo>
                      <a:pt x="9864" y="3114"/>
                      <a:pt x="9929" y="3194"/>
                      <a:pt x="9951" y="3270"/>
                    </a:cubicBezTo>
                    <a:cubicBezTo>
                      <a:pt x="9967" y="3342"/>
                      <a:pt x="9962" y="3483"/>
                      <a:pt x="9956" y="3551"/>
                    </a:cubicBezTo>
                    <a:cubicBezTo>
                      <a:pt x="9945" y="3623"/>
                      <a:pt x="9891" y="3673"/>
                      <a:pt x="9896" y="3699"/>
                    </a:cubicBezTo>
                    <a:lnTo>
                      <a:pt x="9995" y="3726"/>
                    </a:lnTo>
                    <a:cubicBezTo>
                      <a:pt x="10000" y="3775"/>
                      <a:pt x="10000" y="3878"/>
                      <a:pt x="9956" y="4011"/>
                    </a:cubicBezTo>
                    <a:cubicBezTo>
                      <a:pt x="9913" y="4144"/>
                      <a:pt x="9776" y="4485"/>
                      <a:pt x="9776" y="4531"/>
                    </a:cubicBezTo>
                    <a:cubicBezTo>
                      <a:pt x="9840" y="4454"/>
                      <a:pt x="9903" y="4376"/>
                      <a:pt x="9967" y="4299"/>
                    </a:cubicBezTo>
                    <a:cubicBezTo>
                      <a:pt x="9965" y="4373"/>
                      <a:pt x="9964" y="4446"/>
                      <a:pt x="9962" y="4520"/>
                    </a:cubicBezTo>
                    <a:lnTo>
                      <a:pt x="9749" y="4953"/>
                    </a:lnTo>
                    <a:lnTo>
                      <a:pt x="9493" y="5344"/>
                    </a:lnTo>
                    <a:lnTo>
                      <a:pt x="9733" y="5207"/>
                    </a:lnTo>
                    <a:lnTo>
                      <a:pt x="9607" y="5435"/>
                    </a:lnTo>
                    <a:cubicBezTo>
                      <a:pt x="9542" y="5553"/>
                      <a:pt x="9476" y="5670"/>
                      <a:pt x="9411" y="5788"/>
                    </a:cubicBezTo>
                    <a:cubicBezTo>
                      <a:pt x="9376" y="5859"/>
                      <a:pt x="9342" y="5930"/>
                      <a:pt x="9307" y="6001"/>
                    </a:cubicBezTo>
                    <a:lnTo>
                      <a:pt x="9154" y="6229"/>
                    </a:lnTo>
                    <a:lnTo>
                      <a:pt x="9345" y="6141"/>
                    </a:lnTo>
                    <a:cubicBezTo>
                      <a:pt x="9334" y="6173"/>
                      <a:pt x="9324" y="6204"/>
                      <a:pt x="9313" y="6236"/>
                    </a:cubicBezTo>
                    <a:lnTo>
                      <a:pt x="9171" y="6297"/>
                    </a:lnTo>
                    <a:lnTo>
                      <a:pt x="8674" y="6939"/>
                    </a:lnTo>
                    <a:lnTo>
                      <a:pt x="8560" y="7038"/>
                    </a:lnTo>
                    <a:lnTo>
                      <a:pt x="8762" y="6977"/>
                    </a:lnTo>
                    <a:cubicBezTo>
                      <a:pt x="8716" y="7049"/>
                      <a:pt x="8671" y="7121"/>
                      <a:pt x="8625" y="7193"/>
                    </a:cubicBezTo>
                    <a:lnTo>
                      <a:pt x="8096" y="7581"/>
                    </a:lnTo>
                    <a:cubicBezTo>
                      <a:pt x="8092" y="7619"/>
                      <a:pt x="8089" y="7657"/>
                      <a:pt x="8085" y="7695"/>
                    </a:cubicBezTo>
                    <a:lnTo>
                      <a:pt x="7605" y="7995"/>
                    </a:lnTo>
                    <a:cubicBezTo>
                      <a:pt x="7560" y="8065"/>
                      <a:pt x="7514" y="8134"/>
                      <a:pt x="7469" y="8204"/>
                    </a:cubicBezTo>
                    <a:lnTo>
                      <a:pt x="6705" y="8671"/>
                    </a:lnTo>
                    <a:lnTo>
                      <a:pt x="6885" y="8644"/>
                    </a:lnTo>
                    <a:lnTo>
                      <a:pt x="6809" y="8735"/>
                    </a:lnTo>
                    <a:lnTo>
                      <a:pt x="6481" y="8868"/>
                    </a:lnTo>
                    <a:lnTo>
                      <a:pt x="6023" y="9126"/>
                    </a:lnTo>
                    <a:lnTo>
                      <a:pt x="5947" y="9229"/>
                    </a:lnTo>
                    <a:lnTo>
                      <a:pt x="5652" y="9320"/>
                    </a:lnTo>
                    <a:lnTo>
                      <a:pt x="5226" y="9476"/>
                    </a:lnTo>
                    <a:lnTo>
                      <a:pt x="4992" y="9495"/>
                    </a:lnTo>
                    <a:lnTo>
                      <a:pt x="5161" y="9552"/>
                    </a:lnTo>
                    <a:lnTo>
                      <a:pt x="4577" y="9662"/>
                    </a:lnTo>
                    <a:lnTo>
                      <a:pt x="3852" y="9799"/>
                    </a:lnTo>
                    <a:cubicBezTo>
                      <a:pt x="3896" y="9820"/>
                      <a:pt x="3939" y="9842"/>
                      <a:pt x="3983" y="9863"/>
                    </a:cubicBezTo>
                    <a:lnTo>
                      <a:pt x="3426" y="9882"/>
                    </a:lnTo>
                    <a:lnTo>
                      <a:pt x="2499" y="9943"/>
                    </a:lnTo>
                    <a:lnTo>
                      <a:pt x="2024" y="9943"/>
                    </a:lnTo>
                    <a:cubicBezTo>
                      <a:pt x="1776" y="10153"/>
                      <a:pt x="1725" y="10758"/>
                      <a:pt x="1398" y="10661"/>
                    </a:cubicBezTo>
                    <a:cubicBezTo>
                      <a:pt x="1071" y="10564"/>
                      <a:pt x="1730" y="10202"/>
                      <a:pt x="1767" y="9908"/>
                    </a:cubicBezTo>
                    <a:cubicBezTo>
                      <a:pt x="1745" y="9872"/>
                      <a:pt x="1560" y="9728"/>
                      <a:pt x="1538" y="9692"/>
                    </a:cubicBezTo>
                    <a:cubicBezTo>
                      <a:pt x="1516" y="9636"/>
                      <a:pt x="1495" y="9581"/>
                      <a:pt x="1473" y="9525"/>
                    </a:cubicBezTo>
                    <a:cubicBezTo>
                      <a:pt x="1448" y="9497"/>
                      <a:pt x="1422" y="9470"/>
                      <a:pt x="1397" y="9442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" name="Freeform 43"/>
              <p:cNvSpPr/>
              <p:nvPr/>
            </p:nvSpPr>
            <p:spPr bwMode="gray">
              <a:xfrm>
                <a:off x="3942799" y="1535080"/>
                <a:ext cx="653350" cy="440386"/>
              </a:xfrm>
              <a:custGeom>
                <a:avLst/>
                <a:gdLst>
                  <a:gd name="connsiteX0" fmla="*/ 0 w 296951"/>
                  <a:gd name="connsiteY0" fmla="*/ 0 h 457195"/>
                  <a:gd name="connsiteX1" fmla="*/ 296951 w 296951"/>
                  <a:gd name="connsiteY1" fmla="*/ 0 h 457195"/>
                  <a:gd name="connsiteX2" fmla="*/ 296951 w 296951"/>
                  <a:gd name="connsiteY2" fmla="*/ 457195 h 457195"/>
                  <a:gd name="connsiteX3" fmla="*/ 0 w 296951"/>
                  <a:gd name="connsiteY3" fmla="*/ 457195 h 457195"/>
                  <a:gd name="connsiteX4" fmla="*/ 0 w 296951"/>
                  <a:gd name="connsiteY4" fmla="*/ 0 h 45719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109910 h 567105"/>
                  <a:gd name="connsiteX1" fmla="*/ 296951 w 296951"/>
                  <a:gd name="connsiteY1" fmla="*/ 109910 h 567105"/>
                  <a:gd name="connsiteX2" fmla="*/ 296951 w 296951"/>
                  <a:gd name="connsiteY2" fmla="*/ 567105 h 567105"/>
                  <a:gd name="connsiteX3" fmla="*/ 0 w 296951"/>
                  <a:gd name="connsiteY3" fmla="*/ 567105 h 567105"/>
                  <a:gd name="connsiteX4" fmla="*/ 0 w 296951"/>
                  <a:gd name="connsiteY4" fmla="*/ 109910 h 56710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28073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28073 w 296951"/>
                  <a:gd name="connsiteY4" fmla="*/ 76202 h 533397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96951 w 296951"/>
                  <a:gd name="connsiteY2" fmla="*/ 537408 h 537408"/>
                  <a:gd name="connsiteX3" fmla="*/ 0 w 296951"/>
                  <a:gd name="connsiteY3" fmla="*/ 537408 h 537408"/>
                  <a:gd name="connsiteX4" fmla="*/ 28073 w 296951"/>
                  <a:gd name="connsiteY4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96951 w 296951"/>
                  <a:gd name="connsiteY3" fmla="*/ 537408 h 537408"/>
                  <a:gd name="connsiteX4" fmla="*/ 0 w 296951"/>
                  <a:gd name="connsiteY4" fmla="*/ 537408 h 537408"/>
                  <a:gd name="connsiteX5" fmla="*/ 28073 w 296951"/>
                  <a:gd name="connsiteY5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96951 w 296951"/>
                  <a:gd name="connsiteY4" fmla="*/ 537408 h 537408"/>
                  <a:gd name="connsiteX5" fmla="*/ 0 w 296951"/>
                  <a:gd name="connsiteY5" fmla="*/ 537408 h 537408"/>
                  <a:gd name="connsiteX6" fmla="*/ 28073 w 296951"/>
                  <a:gd name="connsiteY6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96951 w 296951"/>
                  <a:gd name="connsiteY5" fmla="*/ 537408 h 537408"/>
                  <a:gd name="connsiteX6" fmla="*/ 0 w 296951"/>
                  <a:gd name="connsiteY6" fmla="*/ 537408 h 537408"/>
                  <a:gd name="connsiteX7" fmla="*/ 28073 w 296951"/>
                  <a:gd name="connsiteY7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75341 w 296951"/>
                  <a:gd name="connsiteY5" fmla="*/ 244942 h 537408"/>
                  <a:gd name="connsiteX6" fmla="*/ 296951 w 296951"/>
                  <a:gd name="connsiteY6" fmla="*/ 537408 h 537408"/>
                  <a:gd name="connsiteX7" fmla="*/ 0 w 296951"/>
                  <a:gd name="connsiteY7" fmla="*/ 537408 h 537408"/>
                  <a:gd name="connsiteX8" fmla="*/ 28073 w 29695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0419 w 423860"/>
                  <a:gd name="connsiteY2" fmla="*/ 128550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8461"/>
                  <a:gd name="connsiteY0" fmla="*/ 80213 h 537408"/>
                  <a:gd name="connsiteX1" fmla="*/ 256846 w 428461"/>
                  <a:gd name="connsiteY1" fmla="*/ 80213 h 537408"/>
                  <a:gd name="connsiteX2" fmla="*/ 260419 w 428461"/>
                  <a:gd name="connsiteY2" fmla="*/ 128550 h 537408"/>
                  <a:gd name="connsiteX3" fmla="*/ 423860 w 428461"/>
                  <a:gd name="connsiteY3" fmla="*/ 162545 h 537408"/>
                  <a:gd name="connsiteX4" fmla="*/ 266387 w 428461"/>
                  <a:gd name="connsiteY4" fmla="*/ 203159 h 537408"/>
                  <a:gd name="connsiteX5" fmla="*/ 275341 w 428461"/>
                  <a:gd name="connsiteY5" fmla="*/ 244942 h 537408"/>
                  <a:gd name="connsiteX6" fmla="*/ 296951 w 428461"/>
                  <a:gd name="connsiteY6" fmla="*/ 537408 h 537408"/>
                  <a:gd name="connsiteX7" fmla="*/ 0 w 428461"/>
                  <a:gd name="connsiteY7" fmla="*/ 537408 h 537408"/>
                  <a:gd name="connsiteX8" fmla="*/ 28073 w 42846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96951 w 423860"/>
                  <a:gd name="connsiteY7" fmla="*/ 537408 h 537408"/>
                  <a:gd name="connsiteX8" fmla="*/ 0 w 423860"/>
                  <a:gd name="connsiteY8" fmla="*/ 537408 h 537408"/>
                  <a:gd name="connsiteX9" fmla="*/ 28073 w 423860"/>
                  <a:gd name="connsiteY9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81307 w 423860"/>
                  <a:gd name="connsiteY7" fmla="*/ 361332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69373 w 426843"/>
                  <a:gd name="connsiteY5" fmla="*/ 274785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82223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8327 w 423860"/>
                  <a:gd name="connsiteY5" fmla="*/ 319551 h 537408"/>
                  <a:gd name="connsiteX6" fmla="*/ 423858 w 423860"/>
                  <a:gd name="connsiteY6" fmla="*/ 333256 h 537408"/>
                  <a:gd name="connsiteX7" fmla="*/ 281307 w 423860"/>
                  <a:gd name="connsiteY7" fmla="*/ 382223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5351"/>
                  <a:gd name="connsiteY0" fmla="*/ 80213 h 537408"/>
                  <a:gd name="connsiteX1" fmla="*/ 256846 w 425351"/>
                  <a:gd name="connsiteY1" fmla="*/ 80213 h 537408"/>
                  <a:gd name="connsiteX2" fmla="*/ 266389 w 425351"/>
                  <a:gd name="connsiteY2" fmla="*/ 155409 h 537408"/>
                  <a:gd name="connsiteX3" fmla="*/ 423860 w 425351"/>
                  <a:gd name="connsiteY3" fmla="*/ 162545 h 537408"/>
                  <a:gd name="connsiteX4" fmla="*/ 275340 w 425351"/>
                  <a:gd name="connsiteY4" fmla="*/ 224051 h 537408"/>
                  <a:gd name="connsiteX5" fmla="*/ 278327 w 425351"/>
                  <a:gd name="connsiteY5" fmla="*/ 319551 h 537408"/>
                  <a:gd name="connsiteX6" fmla="*/ 423858 w 425351"/>
                  <a:gd name="connsiteY6" fmla="*/ 333256 h 537408"/>
                  <a:gd name="connsiteX7" fmla="*/ 281307 w 425351"/>
                  <a:gd name="connsiteY7" fmla="*/ 382223 h 537408"/>
                  <a:gd name="connsiteX8" fmla="*/ 296951 w 425351"/>
                  <a:gd name="connsiteY8" fmla="*/ 537408 h 537408"/>
                  <a:gd name="connsiteX9" fmla="*/ 0 w 425351"/>
                  <a:gd name="connsiteY9" fmla="*/ 537408 h 537408"/>
                  <a:gd name="connsiteX10" fmla="*/ 28073 w 425351"/>
                  <a:gd name="connsiteY10" fmla="*/ 80213 h 537408"/>
                  <a:gd name="connsiteX0" fmla="*/ 28073 w 424357"/>
                  <a:gd name="connsiteY0" fmla="*/ 80213 h 537408"/>
                  <a:gd name="connsiteX1" fmla="*/ 256846 w 424357"/>
                  <a:gd name="connsiteY1" fmla="*/ 80213 h 537408"/>
                  <a:gd name="connsiteX2" fmla="*/ 272358 w 424357"/>
                  <a:gd name="connsiteY2" fmla="*/ 179284 h 537408"/>
                  <a:gd name="connsiteX3" fmla="*/ 423860 w 424357"/>
                  <a:gd name="connsiteY3" fmla="*/ 162545 h 537408"/>
                  <a:gd name="connsiteX4" fmla="*/ 275340 w 424357"/>
                  <a:gd name="connsiteY4" fmla="*/ 224051 h 537408"/>
                  <a:gd name="connsiteX5" fmla="*/ 278327 w 424357"/>
                  <a:gd name="connsiteY5" fmla="*/ 319551 h 537408"/>
                  <a:gd name="connsiteX6" fmla="*/ 423858 w 424357"/>
                  <a:gd name="connsiteY6" fmla="*/ 333256 h 537408"/>
                  <a:gd name="connsiteX7" fmla="*/ 281307 w 424357"/>
                  <a:gd name="connsiteY7" fmla="*/ 382223 h 537408"/>
                  <a:gd name="connsiteX8" fmla="*/ 296951 w 424357"/>
                  <a:gd name="connsiteY8" fmla="*/ 537408 h 537408"/>
                  <a:gd name="connsiteX9" fmla="*/ 0 w 424357"/>
                  <a:gd name="connsiteY9" fmla="*/ 537408 h 537408"/>
                  <a:gd name="connsiteX10" fmla="*/ 28073 w 424357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72358 w 424358"/>
                  <a:gd name="connsiteY2" fmla="*/ 179284 h 537408"/>
                  <a:gd name="connsiteX3" fmla="*/ 423861 w 424358"/>
                  <a:gd name="connsiteY3" fmla="*/ 198358 h 537408"/>
                  <a:gd name="connsiteX4" fmla="*/ 275340 w 424358"/>
                  <a:gd name="connsiteY4" fmla="*/ 224051 h 537408"/>
                  <a:gd name="connsiteX5" fmla="*/ 278327 w 424358"/>
                  <a:gd name="connsiteY5" fmla="*/ 319551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75340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2772 w 424358"/>
                  <a:gd name="connsiteY6" fmla="*/ 343034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669"/>
                  <a:gd name="connsiteY0" fmla="*/ 80213 h 537408"/>
                  <a:gd name="connsiteX1" fmla="*/ 256846 w 424669"/>
                  <a:gd name="connsiteY1" fmla="*/ 80213 h 537408"/>
                  <a:gd name="connsiteX2" fmla="*/ 265840 w 424669"/>
                  <a:gd name="connsiteY2" fmla="*/ 179284 h 537408"/>
                  <a:gd name="connsiteX3" fmla="*/ 423861 w 424669"/>
                  <a:gd name="connsiteY3" fmla="*/ 198358 h 537408"/>
                  <a:gd name="connsiteX4" fmla="*/ 268822 w 424669"/>
                  <a:gd name="connsiteY4" fmla="*/ 224051 h 537408"/>
                  <a:gd name="connsiteX5" fmla="*/ 278327 w 424669"/>
                  <a:gd name="connsiteY5" fmla="*/ 339106 h 537408"/>
                  <a:gd name="connsiteX6" fmla="*/ 422772 w 424669"/>
                  <a:gd name="connsiteY6" fmla="*/ 343034 h 537408"/>
                  <a:gd name="connsiteX7" fmla="*/ 281307 w 424669"/>
                  <a:gd name="connsiteY7" fmla="*/ 382223 h 537408"/>
                  <a:gd name="connsiteX8" fmla="*/ 296951 w 424669"/>
                  <a:gd name="connsiteY8" fmla="*/ 537408 h 537408"/>
                  <a:gd name="connsiteX9" fmla="*/ 0 w 424669"/>
                  <a:gd name="connsiteY9" fmla="*/ 537408 h 537408"/>
                  <a:gd name="connsiteX10" fmla="*/ 28073 w 424669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8358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0753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24983"/>
                  <a:gd name="connsiteY0" fmla="*/ 80213 h 537408"/>
                  <a:gd name="connsiteX1" fmla="*/ 256846 w 424983"/>
                  <a:gd name="connsiteY1" fmla="*/ 80213 h 537408"/>
                  <a:gd name="connsiteX2" fmla="*/ 265840 w 424983"/>
                  <a:gd name="connsiteY2" fmla="*/ 179284 h 537408"/>
                  <a:gd name="connsiteX3" fmla="*/ 418429 w 424983"/>
                  <a:gd name="connsiteY3" fmla="*/ 190753 h 537408"/>
                  <a:gd name="connsiteX4" fmla="*/ 268822 w 424983"/>
                  <a:gd name="connsiteY4" fmla="*/ 224051 h 537408"/>
                  <a:gd name="connsiteX5" fmla="*/ 278327 w 424983"/>
                  <a:gd name="connsiteY5" fmla="*/ 339106 h 537408"/>
                  <a:gd name="connsiteX6" fmla="*/ 422772 w 424983"/>
                  <a:gd name="connsiteY6" fmla="*/ 343034 h 537408"/>
                  <a:gd name="connsiteX7" fmla="*/ 281307 w 424983"/>
                  <a:gd name="connsiteY7" fmla="*/ 382223 h 537408"/>
                  <a:gd name="connsiteX8" fmla="*/ 296951 w 424983"/>
                  <a:gd name="connsiteY8" fmla="*/ 537408 h 537408"/>
                  <a:gd name="connsiteX9" fmla="*/ 0 w 424983"/>
                  <a:gd name="connsiteY9" fmla="*/ 537408 h 537408"/>
                  <a:gd name="connsiteX10" fmla="*/ 28073 w 424983"/>
                  <a:gd name="connsiteY10" fmla="*/ 80213 h 537408"/>
                  <a:gd name="connsiteX0" fmla="*/ 28073 w 431187"/>
                  <a:gd name="connsiteY0" fmla="*/ 80213 h 537408"/>
                  <a:gd name="connsiteX1" fmla="*/ 256846 w 431187"/>
                  <a:gd name="connsiteY1" fmla="*/ 80213 h 537408"/>
                  <a:gd name="connsiteX2" fmla="*/ 265840 w 431187"/>
                  <a:gd name="connsiteY2" fmla="*/ 179284 h 537408"/>
                  <a:gd name="connsiteX3" fmla="*/ 418429 w 431187"/>
                  <a:gd name="connsiteY3" fmla="*/ 190753 h 537408"/>
                  <a:gd name="connsiteX4" fmla="*/ 268822 w 431187"/>
                  <a:gd name="connsiteY4" fmla="*/ 224051 h 537408"/>
                  <a:gd name="connsiteX5" fmla="*/ 278327 w 431187"/>
                  <a:gd name="connsiteY5" fmla="*/ 339106 h 537408"/>
                  <a:gd name="connsiteX6" fmla="*/ 429290 w 431187"/>
                  <a:gd name="connsiteY6" fmla="*/ 343034 h 537408"/>
                  <a:gd name="connsiteX7" fmla="*/ 281307 w 431187"/>
                  <a:gd name="connsiteY7" fmla="*/ 382223 h 537408"/>
                  <a:gd name="connsiteX8" fmla="*/ 296951 w 431187"/>
                  <a:gd name="connsiteY8" fmla="*/ 537408 h 537408"/>
                  <a:gd name="connsiteX9" fmla="*/ 0 w 431187"/>
                  <a:gd name="connsiteY9" fmla="*/ 537408 h 537408"/>
                  <a:gd name="connsiteX10" fmla="*/ 28073 w 431187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3034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8466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8073 w 436321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2070 w 436321"/>
                  <a:gd name="connsiteY10" fmla="*/ 176020 h 537408"/>
                  <a:gd name="connsiteX11" fmla="*/ 28073 w 436321"/>
                  <a:gd name="connsiteY11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9897 w 436321"/>
                  <a:gd name="connsiteY10" fmla="*/ 199921 h 537408"/>
                  <a:gd name="connsiteX11" fmla="*/ 22070 w 436321"/>
                  <a:gd name="connsiteY11" fmla="*/ 176020 h 537408"/>
                  <a:gd name="connsiteX12" fmla="*/ 28073 w 436321"/>
                  <a:gd name="connsiteY12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7725 w 436321"/>
                  <a:gd name="connsiteY10" fmla="*/ 217303 h 537408"/>
                  <a:gd name="connsiteX11" fmla="*/ 19897 w 436321"/>
                  <a:gd name="connsiteY11" fmla="*/ 199921 h 537408"/>
                  <a:gd name="connsiteX12" fmla="*/ 22070 w 436321"/>
                  <a:gd name="connsiteY12" fmla="*/ 176020 h 537408"/>
                  <a:gd name="connsiteX13" fmla="*/ 28073 w 436321"/>
                  <a:gd name="connsiteY13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1206 w 436321"/>
                  <a:gd name="connsiteY10" fmla="*/ 335723 h 537408"/>
                  <a:gd name="connsiteX11" fmla="*/ 17725 w 436321"/>
                  <a:gd name="connsiteY11" fmla="*/ 217303 h 537408"/>
                  <a:gd name="connsiteX12" fmla="*/ 19897 w 436321"/>
                  <a:gd name="connsiteY12" fmla="*/ 199921 h 537408"/>
                  <a:gd name="connsiteX13" fmla="*/ 22070 w 436321"/>
                  <a:gd name="connsiteY13" fmla="*/ 176020 h 537408"/>
                  <a:gd name="connsiteX14" fmla="*/ 28073 w 436321"/>
                  <a:gd name="connsiteY14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9033 w 436321"/>
                  <a:gd name="connsiteY10" fmla="*/ 357451 h 537408"/>
                  <a:gd name="connsiteX11" fmla="*/ 11206 w 436321"/>
                  <a:gd name="connsiteY11" fmla="*/ 335723 h 537408"/>
                  <a:gd name="connsiteX12" fmla="*/ 17725 w 436321"/>
                  <a:gd name="connsiteY12" fmla="*/ 217303 h 537408"/>
                  <a:gd name="connsiteX13" fmla="*/ 19897 w 436321"/>
                  <a:gd name="connsiteY13" fmla="*/ 199921 h 537408"/>
                  <a:gd name="connsiteX14" fmla="*/ 22070 w 436321"/>
                  <a:gd name="connsiteY14" fmla="*/ 176020 h 537408"/>
                  <a:gd name="connsiteX15" fmla="*/ 28073 w 436321"/>
                  <a:gd name="connsiteY15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6860 w 436321"/>
                  <a:gd name="connsiteY10" fmla="*/ 378093 h 537408"/>
                  <a:gd name="connsiteX11" fmla="*/ 9033 w 436321"/>
                  <a:gd name="connsiteY11" fmla="*/ 357451 h 537408"/>
                  <a:gd name="connsiteX12" fmla="*/ 11206 w 436321"/>
                  <a:gd name="connsiteY12" fmla="*/ 335723 h 537408"/>
                  <a:gd name="connsiteX13" fmla="*/ 17725 w 436321"/>
                  <a:gd name="connsiteY13" fmla="*/ 217303 h 537408"/>
                  <a:gd name="connsiteX14" fmla="*/ 19897 w 436321"/>
                  <a:gd name="connsiteY14" fmla="*/ 199921 h 537408"/>
                  <a:gd name="connsiteX15" fmla="*/ 22070 w 436321"/>
                  <a:gd name="connsiteY15" fmla="*/ 176020 h 537408"/>
                  <a:gd name="connsiteX16" fmla="*/ 28073 w 436321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61876 w 578300"/>
                  <a:gd name="connsiteY14" fmla="*/ 199921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80254 w 588502"/>
                  <a:gd name="connsiteY0" fmla="*/ 80213 h 537408"/>
                  <a:gd name="connsiteX1" fmla="*/ 409027 w 588502"/>
                  <a:gd name="connsiteY1" fmla="*/ 80213 h 537408"/>
                  <a:gd name="connsiteX2" fmla="*/ 418021 w 588502"/>
                  <a:gd name="connsiteY2" fmla="*/ 179284 h 537408"/>
                  <a:gd name="connsiteX3" fmla="*/ 570610 w 588502"/>
                  <a:gd name="connsiteY3" fmla="*/ 190753 h 537408"/>
                  <a:gd name="connsiteX4" fmla="*/ 421003 w 588502"/>
                  <a:gd name="connsiteY4" fmla="*/ 224051 h 537408"/>
                  <a:gd name="connsiteX5" fmla="*/ 430508 w 588502"/>
                  <a:gd name="connsiteY5" fmla="*/ 339106 h 537408"/>
                  <a:gd name="connsiteX6" fmla="*/ 581471 w 588502"/>
                  <a:gd name="connsiteY6" fmla="*/ 348466 h 537408"/>
                  <a:gd name="connsiteX7" fmla="*/ 433488 w 588502"/>
                  <a:gd name="connsiteY7" fmla="*/ 382223 h 537408"/>
                  <a:gd name="connsiteX8" fmla="*/ 449132 w 588502"/>
                  <a:gd name="connsiteY8" fmla="*/ 537408 h 537408"/>
                  <a:gd name="connsiteX9" fmla="*/ 152181 w 588502"/>
                  <a:gd name="connsiteY9" fmla="*/ 537408 h 537408"/>
                  <a:gd name="connsiteX10" fmla="*/ 159041 w 588502"/>
                  <a:gd name="connsiteY10" fmla="*/ 378093 h 537408"/>
                  <a:gd name="connsiteX11" fmla="*/ 10202 w 588502"/>
                  <a:gd name="connsiteY11" fmla="*/ 344414 h 537408"/>
                  <a:gd name="connsiteX12" fmla="*/ 163387 w 588502"/>
                  <a:gd name="connsiteY12" fmla="*/ 335723 h 537408"/>
                  <a:gd name="connsiteX13" fmla="*/ 169906 w 588502"/>
                  <a:gd name="connsiteY13" fmla="*/ 217303 h 537408"/>
                  <a:gd name="connsiteX14" fmla="*/ 28671 w 588502"/>
                  <a:gd name="connsiteY14" fmla="*/ 185798 h 537408"/>
                  <a:gd name="connsiteX15" fmla="*/ 174251 w 588502"/>
                  <a:gd name="connsiteY15" fmla="*/ 176020 h 537408"/>
                  <a:gd name="connsiteX16" fmla="*/ 180254 w 588502"/>
                  <a:gd name="connsiteY16" fmla="*/ 80213 h 53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502" h="537408">
                    <a:moveTo>
                      <a:pt x="180254" y="80213"/>
                    </a:moveTo>
                    <a:cubicBezTo>
                      <a:pt x="184332" y="0"/>
                      <a:pt x="393456" y="4011"/>
                      <a:pt x="409027" y="80213"/>
                    </a:cubicBezTo>
                    <a:lnTo>
                      <a:pt x="418021" y="179284"/>
                    </a:lnTo>
                    <a:cubicBezTo>
                      <a:pt x="472501" y="190616"/>
                      <a:pt x="564056" y="132578"/>
                      <a:pt x="570610" y="190753"/>
                    </a:cubicBezTo>
                    <a:cubicBezTo>
                      <a:pt x="577164" y="248928"/>
                      <a:pt x="473494" y="210513"/>
                      <a:pt x="421003" y="224051"/>
                    </a:cubicBezTo>
                    <a:lnTo>
                      <a:pt x="430508" y="339106"/>
                    </a:lnTo>
                    <a:cubicBezTo>
                      <a:pt x="479018" y="343674"/>
                      <a:pt x="574440" y="279629"/>
                      <a:pt x="581471" y="348466"/>
                    </a:cubicBezTo>
                    <a:cubicBezTo>
                      <a:pt x="588502" y="417303"/>
                      <a:pt x="481005" y="365901"/>
                      <a:pt x="433488" y="382223"/>
                    </a:cubicBezTo>
                    <a:lnTo>
                      <a:pt x="449132" y="537408"/>
                    </a:lnTo>
                    <a:lnTo>
                      <a:pt x="152181" y="537408"/>
                    </a:lnTo>
                    <a:lnTo>
                      <a:pt x="159041" y="378093"/>
                    </a:lnTo>
                    <a:cubicBezTo>
                      <a:pt x="109428" y="366867"/>
                      <a:pt x="0" y="429171"/>
                      <a:pt x="10202" y="344414"/>
                    </a:cubicBezTo>
                    <a:cubicBezTo>
                      <a:pt x="20404" y="259657"/>
                      <a:pt x="112325" y="338620"/>
                      <a:pt x="163387" y="335723"/>
                    </a:cubicBezTo>
                    <a:lnTo>
                      <a:pt x="169906" y="217303"/>
                    </a:lnTo>
                    <a:cubicBezTo>
                      <a:pt x="122828" y="206801"/>
                      <a:pt x="21864" y="258240"/>
                      <a:pt x="28671" y="185798"/>
                    </a:cubicBezTo>
                    <a:cubicBezTo>
                      <a:pt x="35478" y="113356"/>
                      <a:pt x="125724" y="179279"/>
                      <a:pt x="174251" y="176020"/>
                    </a:cubicBezTo>
                    <a:lnTo>
                      <a:pt x="180254" y="802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2" name="Group 249"/>
            <p:cNvGrpSpPr/>
            <p:nvPr userDrawn="1"/>
          </p:nvGrpSpPr>
          <p:grpSpPr bwMode="gray">
            <a:xfrm>
              <a:off x="415210" y="157912"/>
              <a:ext cx="610363" cy="1147034"/>
              <a:chOff x="415210" y="157912"/>
              <a:chExt cx="610363" cy="1147034"/>
            </a:xfrm>
          </p:grpSpPr>
          <p:grpSp>
            <p:nvGrpSpPr>
              <p:cNvPr id="13" name="Group 37"/>
              <p:cNvGrpSpPr/>
              <p:nvPr userDrawn="1"/>
            </p:nvGrpSpPr>
            <p:grpSpPr bwMode="gray">
              <a:xfrm rot="20072696">
                <a:off x="611842" y="157912"/>
                <a:ext cx="85926" cy="1017118"/>
                <a:chOff x="4225364" y="1809750"/>
                <a:chExt cx="208852" cy="3759737"/>
              </a:xfrm>
            </p:grpSpPr>
            <p:cxnSp>
              <p:nvCxnSpPr>
                <p:cNvPr id="22" name="Straight Connector 21"/>
                <p:cNvCxnSpPr/>
                <p:nvPr/>
              </p:nvCxnSpPr>
              <p:spPr bwMode="gray">
                <a:xfrm>
                  <a:off x="4273633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Straight Connector 22"/>
                <p:cNvCxnSpPr/>
                <p:nvPr/>
              </p:nvCxnSpPr>
              <p:spPr bwMode="gray">
                <a:xfrm>
                  <a:off x="4225364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/>
                <p:cNvCxnSpPr/>
                <p:nvPr/>
              </p:nvCxnSpPr>
              <p:spPr bwMode="gray">
                <a:xfrm>
                  <a:off x="4378742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 bwMode="gray">
                <a:xfrm>
                  <a:off x="4327934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" name="Group 39"/>
              <p:cNvGrpSpPr/>
              <p:nvPr userDrawn="1"/>
            </p:nvGrpSpPr>
            <p:grpSpPr bwMode="gray">
              <a:xfrm rot="20031000">
                <a:off x="699380" y="836961"/>
                <a:ext cx="314691" cy="467985"/>
                <a:chOff x="3754070" y="4346723"/>
                <a:chExt cx="1180004" cy="1960997"/>
              </a:xfrm>
            </p:grpSpPr>
            <p:sp useBgFill="1">
              <p:nvSpPr>
                <p:cNvPr id="18" name="Freeform 17"/>
                <p:cNvSpPr/>
                <p:nvPr/>
              </p:nvSpPr>
              <p:spPr bwMode="gray">
                <a:xfrm>
                  <a:off x="4185446" y="5563787"/>
                  <a:ext cx="329719" cy="743933"/>
                </a:xfrm>
                <a:custGeom>
                  <a:avLst/>
                  <a:gdLst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48767"/>
                    <a:gd name="connsiteX1" fmla="*/ 638175 w 647700"/>
                    <a:gd name="connsiteY1" fmla="*/ 9525 h 1548767"/>
                    <a:gd name="connsiteX2" fmla="*/ 647700 w 647700"/>
                    <a:gd name="connsiteY2" fmla="*/ 247650 h 1548767"/>
                    <a:gd name="connsiteX3" fmla="*/ 376241 w 647700"/>
                    <a:gd name="connsiteY3" fmla="*/ 1548767 h 1548767"/>
                    <a:gd name="connsiteX4" fmla="*/ 0 w 647700"/>
                    <a:gd name="connsiteY4" fmla="*/ 295275 h 1548767"/>
                    <a:gd name="connsiteX5" fmla="*/ 9525 w 647700"/>
                    <a:gd name="connsiteY5" fmla="*/ 0 h 1548767"/>
                    <a:gd name="connsiteX0" fmla="*/ 9525 w 655319"/>
                    <a:gd name="connsiteY0" fmla="*/ 7622 h 1556389"/>
                    <a:gd name="connsiteX1" fmla="*/ 655319 w 655319"/>
                    <a:gd name="connsiteY1" fmla="*/ 0 h 1556389"/>
                    <a:gd name="connsiteX2" fmla="*/ 647700 w 655319"/>
                    <a:gd name="connsiteY2" fmla="*/ 255272 h 1556389"/>
                    <a:gd name="connsiteX3" fmla="*/ 376241 w 655319"/>
                    <a:gd name="connsiteY3" fmla="*/ 1556389 h 1556389"/>
                    <a:gd name="connsiteX4" fmla="*/ 0 w 655319"/>
                    <a:gd name="connsiteY4" fmla="*/ 302897 h 1556389"/>
                    <a:gd name="connsiteX5" fmla="*/ 9525 w 655319"/>
                    <a:gd name="connsiteY5" fmla="*/ 7622 h 1556389"/>
                    <a:gd name="connsiteX0" fmla="*/ 0 w 671515"/>
                    <a:gd name="connsiteY0" fmla="*/ 16196 h 1556389"/>
                    <a:gd name="connsiteX1" fmla="*/ 671515 w 671515"/>
                    <a:gd name="connsiteY1" fmla="*/ 0 h 1556389"/>
                    <a:gd name="connsiteX2" fmla="*/ 663896 w 671515"/>
                    <a:gd name="connsiteY2" fmla="*/ 255272 h 1556389"/>
                    <a:gd name="connsiteX3" fmla="*/ 392437 w 671515"/>
                    <a:gd name="connsiteY3" fmla="*/ 1556389 h 1556389"/>
                    <a:gd name="connsiteX4" fmla="*/ 16196 w 671515"/>
                    <a:gd name="connsiteY4" fmla="*/ 302897 h 1556389"/>
                    <a:gd name="connsiteX5" fmla="*/ 0 w 671515"/>
                    <a:gd name="connsiteY5" fmla="*/ 16196 h 1556389"/>
                    <a:gd name="connsiteX0" fmla="*/ 0 w 671515"/>
                    <a:gd name="connsiteY0" fmla="*/ 16196 h 1556389"/>
                    <a:gd name="connsiteX1" fmla="*/ 671515 w 671515"/>
                    <a:gd name="connsiteY1" fmla="*/ 0 h 1556389"/>
                    <a:gd name="connsiteX2" fmla="*/ 663896 w 671515"/>
                    <a:gd name="connsiteY2" fmla="*/ 255272 h 1556389"/>
                    <a:gd name="connsiteX3" fmla="*/ 369380 w 671515"/>
                    <a:gd name="connsiteY3" fmla="*/ 1556389 h 1556389"/>
                    <a:gd name="connsiteX4" fmla="*/ 16196 w 671515"/>
                    <a:gd name="connsiteY4" fmla="*/ 302897 h 1556389"/>
                    <a:gd name="connsiteX5" fmla="*/ 0 w 671515"/>
                    <a:gd name="connsiteY5" fmla="*/ 16196 h 1556389"/>
                    <a:gd name="connsiteX0" fmla="*/ 0 w 656143"/>
                    <a:gd name="connsiteY0" fmla="*/ 16196 h 1556389"/>
                    <a:gd name="connsiteX1" fmla="*/ 656143 w 656143"/>
                    <a:gd name="connsiteY1" fmla="*/ 0 h 1556389"/>
                    <a:gd name="connsiteX2" fmla="*/ 648524 w 656143"/>
                    <a:gd name="connsiteY2" fmla="*/ 255272 h 1556389"/>
                    <a:gd name="connsiteX3" fmla="*/ 354008 w 656143"/>
                    <a:gd name="connsiteY3" fmla="*/ 1556389 h 1556389"/>
                    <a:gd name="connsiteX4" fmla="*/ 824 w 656143"/>
                    <a:gd name="connsiteY4" fmla="*/ 302897 h 1556389"/>
                    <a:gd name="connsiteX5" fmla="*/ 0 w 656143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648524 w 756052"/>
                    <a:gd name="connsiteY2" fmla="*/ 255272 h 1556389"/>
                    <a:gd name="connsiteX3" fmla="*/ 354008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54008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052" h="1556389">
                      <a:moveTo>
                        <a:pt x="0" y="16196"/>
                      </a:moveTo>
                      <a:lnTo>
                        <a:pt x="756052" y="0"/>
                      </a:lnTo>
                      <a:lnTo>
                        <a:pt x="748433" y="278329"/>
                      </a:lnTo>
                      <a:cubicBezTo>
                        <a:pt x="442108" y="566501"/>
                        <a:pt x="481839" y="1134114"/>
                        <a:pt x="377064" y="1556389"/>
                      </a:cubicBezTo>
                      <a:cubicBezTo>
                        <a:pt x="265939" y="1149989"/>
                        <a:pt x="352068" y="557745"/>
                        <a:pt x="824" y="302897"/>
                      </a:cubicBezTo>
                      <a:cubicBezTo>
                        <a:pt x="549" y="207330"/>
                        <a:pt x="275" y="111763"/>
                        <a:pt x="0" y="1619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19" name="Freeform 18"/>
                <p:cNvSpPr/>
                <p:nvPr/>
              </p:nvSpPr>
              <p:spPr bwMode="gray">
                <a:xfrm>
                  <a:off x="4560572" y="4348149"/>
                  <a:ext cx="373502" cy="601482"/>
                </a:xfrm>
                <a:custGeom>
                  <a:avLst/>
                  <a:gdLst>
                    <a:gd name="connsiteX0" fmla="*/ 209550 w 1695450"/>
                    <a:gd name="connsiteY0" fmla="*/ 438150 h 2971800"/>
                    <a:gd name="connsiteX1" fmla="*/ 19050 w 1695450"/>
                    <a:gd name="connsiteY1" fmla="*/ 485775 h 2971800"/>
                    <a:gd name="connsiteX2" fmla="*/ 0 w 1695450"/>
                    <a:gd name="connsiteY2" fmla="*/ 276225 h 2971800"/>
                    <a:gd name="connsiteX3" fmla="*/ 504825 w 1695450"/>
                    <a:gd name="connsiteY3" fmla="*/ 0 h 2971800"/>
                    <a:gd name="connsiteX4" fmla="*/ 1057275 w 1695450"/>
                    <a:gd name="connsiteY4" fmla="*/ 314325 h 2971800"/>
                    <a:gd name="connsiteX5" fmla="*/ 485775 w 1695450"/>
                    <a:gd name="connsiteY5" fmla="*/ 1924050 h 2971800"/>
                    <a:gd name="connsiteX6" fmla="*/ 1000125 w 1695450"/>
                    <a:gd name="connsiteY6" fmla="*/ 2686050 h 2971800"/>
                    <a:gd name="connsiteX7" fmla="*/ 1571625 w 1695450"/>
                    <a:gd name="connsiteY7" fmla="*/ 2143125 h 2971800"/>
                    <a:gd name="connsiteX8" fmla="*/ 1695450 w 1695450"/>
                    <a:gd name="connsiteY8" fmla="*/ 2352675 h 2971800"/>
                    <a:gd name="connsiteX9" fmla="*/ 952500 w 1695450"/>
                    <a:gd name="connsiteY9" fmla="*/ 2971800 h 2971800"/>
                    <a:gd name="connsiteX10" fmla="*/ 228600 w 1695450"/>
                    <a:gd name="connsiteY10" fmla="*/ 1990725 h 2971800"/>
                    <a:gd name="connsiteX11" fmla="*/ 771525 w 1695450"/>
                    <a:gd name="connsiteY11" fmla="*/ 419100 h 2971800"/>
                    <a:gd name="connsiteX12" fmla="*/ 476250 w 1695450"/>
                    <a:gd name="connsiteY12" fmla="*/ 171450 h 2971800"/>
                    <a:gd name="connsiteX13" fmla="*/ 209550 w 1695450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585221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625939 w 1775846"/>
                    <a:gd name="connsiteY10" fmla="*/ 1875416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57388"/>
                    <a:gd name="connsiteX1" fmla="*/ 99446 w 1775846"/>
                    <a:gd name="connsiteY1" fmla="*/ 485775 h 2957388"/>
                    <a:gd name="connsiteX2" fmla="*/ 0 w 1775846"/>
                    <a:gd name="connsiteY2" fmla="*/ 316548 h 2957388"/>
                    <a:gd name="connsiteX3" fmla="*/ 295840 w 1775846"/>
                    <a:gd name="connsiteY3" fmla="*/ 0 h 2957388"/>
                    <a:gd name="connsiteX4" fmla="*/ 1137671 w 1775846"/>
                    <a:gd name="connsiteY4" fmla="*/ 314325 h 2957388"/>
                    <a:gd name="connsiteX5" fmla="*/ 910668 w 1775846"/>
                    <a:gd name="connsiteY5" fmla="*/ 1808740 h 2957388"/>
                    <a:gd name="connsiteX6" fmla="*/ 1080521 w 1775846"/>
                    <a:gd name="connsiteY6" fmla="*/ 2686050 h 2957388"/>
                    <a:gd name="connsiteX7" fmla="*/ 1652021 w 1775846"/>
                    <a:gd name="connsiteY7" fmla="*/ 2143125 h 2957388"/>
                    <a:gd name="connsiteX8" fmla="*/ 1775846 w 1775846"/>
                    <a:gd name="connsiteY8" fmla="*/ 2352675 h 2957388"/>
                    <a:gd name="connsiteX9" fmla="*/ 1212035 w 1775846"/>
                    <a:gd name="connsiteY9" fmla="*/ 2957388 h 2957388"/>
                    <a:gd name="connsiteX10" fmla="*/ 625939 w 1775846"/>
                    <a:gd name="connsiteY10" fmla="*/ 1875416 h 2957388"/>
                    <a:gd name="connsiteX11" fmla="*/ 507424 w 1775846"/>
                    <a:gd name="connsiteY11" fmla="*/ 274963 h 2957388"/>
                    <a:gd name="connsiteX12" fmla="*/ 253486 w 1775846"/>
                    <a:gd name="connsiteY12" fmla="*/ 214686 h 2957388"/>
                    <a:gd name="connsiteX13" fmla="*/ 289946 w 1775846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21 w 1789624"/>
                    <a:gd name="connsiteY7" fmla="*/ 2143125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1020907 w 1789624"/>
                    <a:gd name="connsiteY5" fmla="*/ 2428545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307833 w 1807511"/>
                    <a:gd name="connsiteY0" fmla="*/ 465214 h 2984452"/>
                    <a:gd name="connsiteX1" fmla="*/ 117333 w 1807511"/>
                    <a:gd name="connsiteY1" fmla="*/ 512839 h 2984452"/>
                    <a:gd name="connsiteX2" fmla="*/ 17887 w 1807511"/>
                    <a:gd name="connsiteY2" fmla="*/ 343612 h 2984452"/>
                    <a:gd name="connsiteX3" fmla="*/ 313727 w 1807511"/>
                    <a:gd name="connsiteY3" fmla="*/ 27064 h 2984452"/>
                    <a:gd name="connsiteX4" fmla="*/ 879963 w 1807511"/>
                    <a:gd name="connsiteY4" fmla="*/ 961195 h 2984452"/>
                    <a:gd name="connsiteX5" fmla="*/ 1038794 w 1807511"/>
                    <a:gd name="connsiteY5" fmla="*/ 2455609 h 2984452"/>
                    <a:gd name="connsiteX6" fmla="*/ 1525588 w 1807511"/>
                    <a:gd name="connsiteY6" fmla="*/ 2684290 h 2984452"/>
                    <a:gd name="connsiteX7" fmla="*/ 1669906 w 1807511"/>
                    <a:gd name="connsiteY7" fmla="*/ 2285504 h 2984452"/>
                    <a:gd name="connsiteX8" fmla="*/ 1807511 w 1807511"/>
                    <a:gd name="connsiteY8" fmla="*/ 2682431 h 2984452"/>
                    <a:gd name="connsiteX9" fmla="*/ 1229922 w 1807511"/>
                    <a:gd name="connsiteY9" fmla="*/ 2984452 h 2984452"/>
                    <a:gd name="connsiteX10" fmla="*/ 643826 w 1807511"/>
                    <a:gd name="connsiteY10" fmla="*/ 1902480 h 2984452"/>
                    <a:gd name="connsiteX11" fmla="*/ 525311 w 1807511"/>
                    <a:gd name="connsiteY11" fmla="*/ 302027 h 2984452"/>
                    <a:gd name="connsiteX12" fmla="*/ 271373 w 1807511"/>
                    <a:gd name="connsiteY12" fmla="*/ 241750 h 2984452"/>
                    <a:gd name="connsiteX13" fmla="*/ 307833 w 1807511"/>
                    <a:gd name="connsiteY13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33632 w 1833310"/>
                    <a:gd name="connsiteY0" fmla="*/ 465214 h 2984452"/>
                    <a:gd name="connsiteX1" fmla="*/ 43686 w 1833310"/>
                    <a:gd name="connsiteY1" fmla="*/ 343612 h 2984452"/>
                    <a:gd name="connsiteX2" fmla="*/ 339526 w 1833310"/>
                    <a:gd name="connsiteY2" fmla="*/ 27064 h 2984452"/>
                    <a:gd name="connsiteX3" fmla="*/ 905762 w 1833310"/>
                    <a:gd name="connsiteY3" fmla="*/ 961195 h 2984452"/>
                    <a:gd name="connsiteX4" fmla="*/ 1064593 w 1833310"/>
                    <a:gd name="connsiteY4" fmla="*/ 2455609 h 2984452"/>
                    <a:gd name="connsiteX5" fmla="*/ 1551387 w 1833310"/>
                    <a:gd name="connsiteY5" fmla="*/ 2684290 h 2984452"/>
                    <a:gd name="connsiteX6" fmla="*/ 1695705 w 1833310"/>
                    <a:gd name="connsiteY6" fmla="*/ 2285504 h 2984452"/>
                    <a:gd name="connsiteX7" fmla="*/ 1833310 w 1833310"/>
                    <a:gd name="connsiteY7" fmla="*/ 2682431 h 2984452"/>
                    <a:gd name="connsiteX8" fmla="*/ 1255721 w 1833310"/>
                    <a:gd name="connsiteY8" fmla="*/ 2984452 h 2984452"/>
                    <a:gd name="connsiteX9" fmla="*/ 669625 w 1833310"/>
                    <a:gd name="connsiteY9" fmla="*/ 1902480 h 2984452"/>
                    <a:gd name="connsiteX10" fmla="*/ 551110 w 1833310"/>
                    <a:gd name="connsiteY10" fmla="*/ 302027 h 2984452"/>
                    <a:gd name="connsiteX11" fmla="*/ 297172 w 1833310"/>
                    <a:gd name="connsiteY11" fmla="*/ 241750 h 2984452"/>
                    <a:gd name="connsiteX12" fmla="*/ 333632 w 1833310"/>
                    <a:gd name="connsiteY12" fmla="*/ 465214 h 2984452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97338 w 1805828"/>
                    <a:gd name="connsiteY11" fmla="*/ 228495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67071 h 2986309"/>
                    <a:gd name="connsiteX1" fmla="*/ 16204 w 1805828"/>
                    <a:gd name="connsiteY1" fmla="*/ 345469 h 2986309"/>
                    <a:gd name="connsiteX2" fmla="*/ 403368 w 1805828"/>
                    <a:gd name="connsiteY2" fmla="*/ 38461 h 2986309"/>
                    <a:gd name="connsiteX3" fmla="*/ 878280 w 1805828"/>
                    <a:gd name="connsiteY3" fmla="*/ 963052 h 2986309"/>
                    <a:gd name="connsiteX4" fmla="*/ 1037111 w 1805828"/>
                    <a:gd name="connsiteY4" fmla="*/ 2457466 h 2986309"/>
                    <a:gd name="connsiteX5" fmla="*/ 1523905 w 1805828"/>
                    <a:gd name="connsiteY5" fmla="*/ 2686147 h 2986309"/>
                    <a:gd name="connsiteX6" fmla="*/ 1668223 w 1805828"/>
                    <a:gd name="connsiteY6" fmla="*/ 2287361 h 2986309"/>
                    <a:gd name="connsiteX7" fmla="*/ 1805828 w 1805828"/>
                    <a:gd name="connsiteY7" fmla="*/ 2684288 h 2986309"/>
                    <a:gd name="connsiteX8" fmla="*/ 1228239 w 1805828"/>
                    <a:gd name="connsiteY8" fmla="*/ 2986309 h 2986309"/>
                    <a:gd name="connsiteX9" fmla="*/ 642143 w 1805828"/>
                    <a:gd name="connsiteY9" fmla="*/ 1904337 h 2986309"/>
                    <a:gd name="connsiteX10" fmla="*/ 671270 w 1805828"/>
                    <a:gd name="connsiteY10" fmla="*/ 673973 h 2986309"/>
                    <a:gd name="connsiteX11" fmla="*/ 297338 w 1805828"/>
                    <a:gd name="connsiteY11" fmla="*/ 239891 h 2986309"/>
                    <a:gd name="connsiteX12" fmla="*/ 306150 w 1805828"/>
                    <a:gd name="connsiteY12" fmla="*/ 467071 h 2986309"/>
                    <a:gd name="connsiteX0" fmla="*/ 235127 w 1820031"/>
                    <a:gd name="connsiteY0" fmla="*/ 501456 h 2986309"/>
                    <a:gd name="connsiteX1" fmla="*/ 30407 w 1820031"/>
                    <a:gd name="connsiteY1" fmla="*/ 345469 h 2986309"/>
                    <a:gd name="connsiteX2" fmla="*/ 417571 w 1820031"/>
                    <a:gd name="connsiteY2" fmla="*/ 38461 h 2986309"/>
                    <a:gd name="connsiteX3" fmla="*/ 892483 w 1820031"/>
                    <a:gd name="connsiteY3" fmla="*/ 963052 h 2986309"/>
                    <a:gd name="connsiteX4" fmla="*/ 1051314 w 1820031"/>
                    <a:gd name="connsiteY4" fmla="*/ 2457466 h 2986309"/>
                    <a:gd name="connsiteX5" fmla="*/ 1538108 w 1820031"/>
                    <a:gd name="connsiteY5" fmla="*/ 2686147 h 2986309"/>
                    <a:gd name="connsiteX6" fmla="*/ 1682426 w 1820031"/>
                    <a:gd name="connsiteY6" fmla="*/ 2287361 h 2986309"/>
                    <a:gd name="connsiteX7" fmla="*/ 1820031 w 1820031"/>
                    <a:gd name="connsiteY7" fmla="*/ 2684288 h 2986309"/>
                    <a:gd name="connsiteX8" fmla="*/ 1242442 w 1820031"/>
                    <a:gd name="connsiteY8" fmla="*/ 2986309 h 2986309"/>
                    <a:gd name="connsiteX9" fmla="*/ 656346 w 1820031"/>
                    <a:gd name="connsiteY9" fmla="*/ 1904337 h 2986309"/>
                    <a:gd name="connsiteX10" fmla="*/ 685473 w 1820031"/>
                    <a:gd name="connsiteY10" fmla="*/ 673973 h 2986309"/>
                    <a:gd name="connsiteX11" fmla="*/ 311541 w 1820031"/>
                    <a:gd name="connsiteY11" fmla="*/ 239891 h 2986309"/>
                    <a:gd name="connsiteX12" fmla="*/ 235127 w 1820031"/>
                    <a:gd name="connsiteY12" fmla="*/ 501456 h 2986309"/>
                    <a:gd name="connsiteX0" fmla="*/ 205892 w 1790796"/>
                    <a:gd name="connsiteY0" fmla="*/ 574184 h 3059037"/>
                    <a:gd name="connsiteX1" fmla="*/ 30408 w 1790796"/>
                    <a:gd name="connsiteY1" fmla="*/ 368652 h 3059037"/>
                    <a:gd name="connsiteX2" fmla="*/ 388336 w 1790796"/>
                    <a:gd name="connsiteY2" fmla="*/ 111189 h 3059037"/>
                    <a:gd name="connsiteX3" fmla="*/ 863248 w 1790796"/>
                    <a:gd name="connsiteY3" fmla="*/ 1035780 h 3059037"/>
                    <a:gd name="connsiteX4" fmla="*/ 1022079 w 1790796"/>
                    <a:gd name="connsiteY4" fmla="*/ 2530194 h 3059037"/>
                    <a:gd name="connsiteX5" fmla="*/ 1508873 w 1790796"/>
                    <a:gd name="connsiteY5" fmla="*/ 2758875 h 3059037"/>
                    <a:gd name="connsiteX6" fmla="*/ 1653191 w 1790796"/>
                    <a:gd name="connsiteY6" fmla="*/ 2360089 h 3059037"/>
                    <a:gd name="connsiteX7" fmla="*/ 1790796 w 1790796"/>
                    <a:gd name="connsiteY7" fmla="*/ 2757016 h 3059037"/>
                    <a:gd name="connsiteX8" fmla="*/ 1213207 w 1790796"/>
                    <a:gd name="connsiteY8" fmla="*/ 3059037 h 3059037"/>
                    <a:gd name="connsiteX9" fmla="*/ 627111 w 1790796"/>
                    <a:gd name="connsiteY9" fmla="*/ 1977065 h 3059037"/>
                    <a:gd name="connsiteX10" fmla="*/ 656238 w 1790796"/>
                    <a:gd name="connsiteY10" fmla="*/ 746701 h 3059037"/>
                    <a:gd name="connsiteX11" fmla="*/ 282306 w 1790796"/>
                    <a:gd name="connsiteY11" fmla="*/ 312619 h 3059037"/>
                    <a:gd name="connsiteX12" fmla="*/ 205892 w 1790796"/>
                    <a:gd name="connsiteY12" fmla="*/ 574184 h 3059037"/>
                    <a:gd name="connsiteX0" fmla="*/ 187657 w 1772561"/>
                    <a:gd name="connsiteY0" fmla="*/ 574184 h 3059037"/>
                    <a:gd name="connsiteX1" fmla="*/ 12173 w 1772561"/>
                    <a:gd name="connsiteY1" fmla="*/ 368652 h 3059037"/>
                    <a:gd name="connsiteX2" fmla="*/ 370101 w 1772561"/>
                    <a:gd name="connsiteY2" fmla="*/ 111189 h 3059037"/>
                    <a:gd name="connsiteX3" fmla="*/ 845013 w 1772561"/>
                    <a:gd name="connsiteY3" fmla="*/ 1035780 h 3059037"/>
                    <a:gd name="connsiteX4" fmla="*/ 1003844 w 1772561"/>
                    <a:gd name="connsiteY4" fmla="*/ 2530194 h 3059037"/>
                    <a:gd name="connsiteX5" fmla="*/ 1490638 w 1772561"/>
                    <a:gd name="connsiteY5" fmla="*/ 2758875 h 3059037"/>
                    <a:gd name="connsiteX6" fmla="*/ 1634956 w 1772561"/>
                    <a:gd name="connsiteY6" fmla="*/ 2360089 h 3059037"/>
                    <a:gd name="connsiteX7" fmla="*/ 1772561 w 1772561"/>
                    <a:gd name="connsiteY7" fmla="*/ 2757016 h 3059037"/>
                    <a:gd name="connsiteX8" fmla="*/ 1194972 w 1772561"/>
                    <a:gd name="connsiteY8" fmla="*/ 3059037 h 3059037"/>
                    <a:gd name="connsiteX9" fmla="*/ 608876 w 1772561"/>
                    <a:gd name="connsiteY9" fmla="*/ 1977065 h 3059037"/>
                    <a:gd name="connsiteX10" fmla="*/ 638003 w 1772561"/>
                    <a:gd name="connsiteY10" fmla="*/ 746701 h 3059037"/>
                    <a:gd name="connsiteX11" fmla="*/ 264071 w 1772561"/>
                    <a:gd name="connsiteY11" fmla="*/ 312619 h 3059037"/>
                    <a:gd name="connsiteX12" fmla="*/ 187657 w 1772561"/>
                    <a:gd name="connsiteY12" fmla="*/ 574184 h 3059037"/>
                    <a:gd name="connsiteX0" fmla="*/ 222631 w 1807535"/>
                    <a:gd name="connsiteY0" fmla="*/ 537744 h 3022597"/>
                    <a:gd name="connsiteX1" fmla="*/ 47147 w 1807535"/>
                    <a:gd name="connsiteY1" fmla="*/ 332212 h 3022597"/>
                    <a:gd name="connsiteX2" fmla="*/ 505515 w 1807535"/>
                    <a:gd name="connsiteY2" fmla="*/ 111187 h 3022597"/>
                    <a:gd name="connsiteX3" fmla="*/ 879987 w 1807535"/>
                    <a:gd name="connsiteY3" fmla="*/ 999340 h 3022597"/>
                    <a:gd name="connsiteX4" fmla="*/ 1038818 w 1807535"/>
                    <a:gd name="connsiteY4" fmla="*/ 2493754 h 3022597"/>
                    <a:gd name="connsiteX5" fmla="*/ 1525612 w 1807535"/>
                    <a:gd name="connsiteY5" fmla="*/ 2722435 h 3022597"/>
                    <a:gd name="connsiteX6" fmla="*/ 1669930 w 1807535"/>
                    <a:gd name="connsiteY6" fmla="*/ 2323649 h 3022597"/>
                    <a:gd name="connsiteX7" fmla="*/ 1807535 w 1807535"/>
                    <a:gd name="connsiteY7" fmla="*/ 2720576 h 3022597"/>
                    <a:gd name="connsiteX8" fmla="*/ 1229946 w 1807535"/>
                    <a:gd name="connsiteY8" fmla="*/ 3022597 h 3022597"/>
                    <a:gd name="connsiteX9" fmla="*/ 643850 w 1807535"/>
                    <a:gd name="connsiteY9" fmla="*/ 1940625 h 3022597"/>
                    <a:gd name="connsiteX10" fmla="*/ 672977 w 1807535"/>
                    <a:gd name="connsiteY10" fmla="*/ 710261 h 3022597"/>
                    <a:gd name="connsiteX11" fmla="*/ 299045 w 1807535"/>
                    <a:gd name="connsiteY11" fmla="*/ 276179 h 3022597"/>
                    <a:gd name="connsiteX12" fmla="*/ 222631 w 1807535"/>
                    <a:gd name="connsiteY12" fmla="*/ 537744 h 3022597"/>
                    <a:gd name="connsiteX0" fmla="*/ 222631 w 1807535"/>
                    <a:gd name="connsiteY0" fmla="*/ 526351 h 3011204"/>
                    <a:gd name="connsiteX1" fmla="*/ 47147 w 1807535"/>
                    <a:gd name="connsiteY1" fmla="*/ 320819 h 3011204"/>
                    <a:gd name="connsiteX2" fmla="*/ 505515 w 1807535"/>
                    <a:gd name="connsiteY2" fmla="*/ 99794 h 3011204"/>
                    <a:gd name="connsiteX3" fmla="*/ 879987 w 1807535"/>
                    <a:gd name="connsiteY3" fmla="*/ 987947 h 3011204"/>
                    <a:gd name="connsiteX4" fmla="*/ 1038818 w 1807535"/>
                    <a:gd name="connsiteY4" fmla="*/ 2482361 h 3011204"/>
                    <a:gd name="connsiteX5" fmla="*/ 1525612 w 1807535"/>
                    <a:gd name="connsiteY5" fmla="*/ 2711042 h 3011204"/>
                    <a:gd name="connsiteX6" fmla="*/ 1669930 w 1807535"/>
                    <a:gd name="connsiteY6" fmla="*/ 2312256 h 3011204"/>
                    <a:gd name="connsiteX7" fmla="*/ 1807535 w 1807535"/>
                    <a:gd name="connsiteY7" fmla="*/ 2709183 h 3011204"/>
                    <a:gd name="connsiteX8" fmla="*/ 1229946 w 1807535"/>
                    <a:gd name="connsiteY8" fmla="*/ 3011204 h 3011204"/>
                    <a:gd name="connsiteX9" fmla="*/ 643850 w 1807535"/>
                    <a:gd name="connsiteY9" fmla="*/ 1929232 h 3011204"/>
                    <a:gd name="connsiteX10" fmla="*/ 672977 w 1807535"/>
                    <a:gd name="connsiteY10" fmla="*/ 698868 h 3011204"/>
                    <a:gd name="connsiteX11" fmla="*/ 299045 w 1807535"/>
                    <a:gd name="connsiteY11" fmla="*/ 264786 h 3011204"/>
                    <a:gd name="connsiteX12" fmla="*/ 222631 w 1807535"/>
                    <a:gd name="connsiteY12" fmla="*/ 526351 h 3011204"/>
                    <a:gd name="connsiteX0" fmla="*/ 222631 w 1807535"/>
                    <a:gd name="connsiteY0" fmla="*/ 572177 h 3057030"/>
                    <a:gd name="connsiteX1" fmla="*/ 47147 w 1807535"/>
                    <a:gd name="connsiteY1" fmla="*/ 366645 h 3057030"/>
                    <a:gd name="connsiteX2" fmla="*/ 505515 w 1807535"/>
                    <a:gd name="connsiteY2" fmla="*/ 145620 h 3057030"/>
                    <a:gd name="connsiteX3" fmla="*/ 879987 w 1807535"/>
                    <a:gd name="connsiteY3" fmla="*/ 1033773 h 3057030"/>
                    <a:gd name="connsiteX4" fmla="*/ 1038818 w 1807535"/>
                    <a:gd name="connsiteY4" fmla="*/ 2528187 h 3057030"/>
                    <a:gd name="connsiteX5" fmla="*/ 1525612 w 1807535"/>
                    <a:gd name="connsiteY5" fmla="*/ 2756868 h 3057030"/>
                    <a:gd name="connsiteX6" fmla="*/ 1669930 w 1807535"/>
                    <a:gd name="connsiteY6" fmla="*/ 2358082 h 3057030"/>
                    <a:gd name="connsiteX7" fmla="*/ 1807535 w 1807535"/>
                    <a:gd name="connsiteY7" fmla="*/ 2755009 h 3057030"/>
                    <a:gd name="connsiteX8" fmla="*/ 1229946 w 1807535"/>
                    <a:gd name="connsiteY8" fmla="*/ 3057030 h 3057030"/>
                    <a:gd name="connsiteX9" fmla="*/ 643850 w 1807535"/>
                    <a:gd name="connsiteY9" fmla="*/ 1975058 h 3057030"/>
                    <a:gd name="connsiteX10" fmla="*/ 672977 w 1807535"/>
                    <a:gd name="connsiteY10" fmla="*/ 744694 h 3057030"/>
                    <a:gd name="connsiteX11" fmla="*/ 299045 w 1807535"/>
                    <a:gd name="connsiteY11" fmla="*/ 310612 h 3057030"/>
                    <a:gd name="connsiteX12" fmla="*/ 222631 w 1807535"/>
                    <a:gd name="connsiteY12" fmla="*/ 572177 h 3057030"/>
                    <a:gd name="connsiteX0" fmla="*/ 222631 w 1807535"/>
                    <a:gd name="connsiteY0" fmla="*/ 589393 h 3074246"/>
                    <a:gd name="connsiteX1" fmla="*/ 47147 w 1807535"/>
                    <a:gd name="connsiteY1" fmla="*/ 383861 h 3074246"/>
                    <a:gd name="connsiteX2" fmla="*/ 505515 w 1807535"/>
                    <a:gd name="connsiteY2" fmla="*/ 162836 h 3074246"/>
                    <a:gd name="connsiteX3" fmla="*/ 879987 w 1807535"/>
                    <a:gd name="connsiteY3" fmla="*/ 1050989 h 3074246"/>
                    <a:gd name="connsiteX4" fmla="*/ 1038818 w 1807535"/>
                    <a:gd name="connsiteY4" fmla="*/ 2545403 h 3074246"/>
                    <a:gd name="connsiteX5" fmla="*/ 1525612 w 1807535"/>
                    <a:gd name="connsiteY5" fmla="*/ 2774084 h 3074246"/>
                    <a:gd name="connsiteX6" fmla="*/ 1669930 w 1807535"/>
                    <a:gd name="connsiteY6" fmla="*/ 2375298 h 3074246"/>
                    <a:gd name="connsiteX7" fmla="*/ 1807535 w 1807535"/>
                    <a:gd name="connsiteY7" fmla="*/ 2772225 h 3074246"/>
                    <a:gd name="connsiteX8" fmla="*/ 1229946 w 1807535"/>
                    <a:gd name="connsiteY8" fmla="*/ 3074246 h 3074246"/>
                    <a:gd name="connsiteX9" fmla="*/ 643850 w 1807535"/>
                    <a:gd name="connsiteY9" fmla="*/ 1992274 h 3074246"/>
                    <a:gd name="connsiteX10" fmla="*/ 672977 w 1807535"/>
                    <a:gd name="connsiteY10" fmla="*/ 761910 h 3074246"/>
                    <a:gd name="connsiteX11" fmla="*/ 299045 w 1807535"/>
                    <a:gd name="connsiteY11" fmla="*/ 327828 h 3074246"/>
                    <a:gd name="connsiteX12" fmla="*/ 222631 w 1807535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40923 h 3025776"/>
                    <a:gd name="connsiteX1" fmla="*/ 9058 w 1769446"/>
                    <a:gd name="connsiteY1" fmla="*/ 335391 h 3025776"/>
                    <a:gd name="connsiteX2" fmla="*/ 467426 w 1769446"/>
                    <a:gd name="connsiteY2" fmla="*/ 114366 h 3025776"/>
                    <a:gd name="connsiteX3" fmla="*/ 887486 w 1769446"/>
                    <a:gd name="connsiteY3" fmla="*/ 1021595 h 3025776"/>
                    <a:gd name="connsiteX4" fmla="*/ 1000729 w 1769446"/>
                    <a:gd name="connsiteY4" fmla="*/ 2496933 h 3025776"/>
                    <a:gd name="connsiteX5" fmla="*/ 1487523 w 1769446"/>
                    <a:gd name="connsiteY5" fmla="*/ 2725614 h 3025776"/>
                    <a:gd name="connsiteX6" fmla="*/ 1631841 w 1769446"/>
                    <a:gd name="connsiteY6" fmla="*/ 2326828 h 3025776"/>
                    <a:gd name="connsiteX7" fmla="*/ 1769446 w 1769446"/>
                    <a:gd name="connsiteY7" fmla="*/ 2723755 h 3025776"/>
                    <a:gd name="connsiteX8" fmla="*/ 1191857 w 1769446"/>
                    <a:gd name="connsiteY8" fmla="*/ 3025776 h 3025776"/>
                    <a:gd name="connsiteX9" fmla="*/ 605761 w 1769446"/>
                    <a:gd name="connsiteY9" fmla="*/ 1943804 h 3025776"/>
                    <a:gd name="connsiteX10" fmla="*/ 634888 w 1769446"/>
                    <a:gd name="connsiteY10" fmla="*/ 713440 h 3025776"/>
                    <a:gd name="connsiteX11" fmla="*/ 260956 w 1769446"/>
                    <a:gd name="connsiteY11" fmla="*/ 279358 h 3025776"/>
                    <a:gd name="connsiteX12" fmla="*/ 184542 w 1769446"/>
                    <a:gd name="connsiteY12" fmla="*/ 540923 h 3025776"/>
                    <a:gd name="connsiteX0" fmla="*/ 184542 w 1769446"/>
                    <a:gd name="connsiteY0" fmla="*/ 501456 h 2986309"/>
                    <a:gd name="connsiteX1" fmla="*/ 9058 w 1769446"/>
                    <a:gd name="connsiteY1" fmla="*/ 295924 h 2986309"/>
                    <a:gd name="connsiteX2" fmla="*/ 467426 w 1769446"/>
                    <a:gd name="connsiteY2" fmla="*/ 74899 h 2986309"/>
                    <a:gd name="connsiteX3" fmla="*/ 887486 w 1769446"/>
                    <a:gd name="connsiteY3" fmla="*/ 982128 h 2986309"/>
                    <a:gd name="connsiteX4" fmla="*/ 1000729 w 1769446"/>
                    <a:gd name="connsiteY4" fmla="*/ 2457466 h 2986309"/>
                    <a:gd name="connsiteX5" fmla="*/ 1487523 w 1769446"/>
                    <a:gd name="connsiteY5" fmla="*/ 2686147 h 2986309"/>
                    <a:gd name="connsiteX6" fmla="*/ 1631841 w 1769446"/>
                    <a:gd name="connsiteY6" fmla="*/ 2287361 h 2986309"/>
                    <a:gd name="connsiteX7" fmla="*/ 1769446 w 1769446"/>
                    <a:gd name="connsiteY7" fmla="*/ 2684288 h 2986309"/>
                    <a:gd name="connsiteX8" fmla="*/ 1191857 w 1769446"/>
                    <a:gd name="connsiteY8" fmla="*/ 2986309 h 2986309"/>
                    <a:gd name="connsiteX9" fmla="*/ 605761 w 1769446"/>
                    <a:gd name="connsiteY9" fmla="*/ 1904337 h 2986309"/>
                    <a:gd name="connsiteX10" fmla="*/ 634888 w 1769446"/>
                    <a:gd name="connsiteY10" fmla="*/ 673973 h 2986309"/>
                    <a:gd name="connsiteX11" fmla="*/ 260956 w 1769446"/>
                    <a:gd name="connsiteY11" fmla="*/ 239891 h 2986309"/>
                    <a:gd name="connsiteX12" fmla="*/ 184542 w 1769446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04091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95268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019624"/>
                    <a:gd name="connsiteX1" fmla="*/ 21292 w 1781680"/>
                    <a:gd name="connsiteY1" fmla="*/ 295924 h 3019624"/>
                    <a:gd name="connsiteX2" fmla="*/ 479660 w 1781680"/>
                    <a:gd name="connsiteY2" fmla="*/ 74899 h 3019624"/>
                    <a:gd name="connsiteX3" fmla="*/ 899720 w 1781680"/>
                    <a:gd name="connsiteY3" fmla="*/ 982128 h 3019624"/>
                    <a:gd name="connsiteX4" fmla="*/ 1012963 w 1781680"/>
                    <a:gd name="connsiteY4" fmla="*/ 2457466 h 3019624"/>
                    <a:gd name="connsiteX5" fmla="*/ 1499757 w 1781680"/>
                    <a:gd name="connsiteY5" fmla="*/ 2686147 h 3019624"/>
                    <a:gd name="connsiteX6" fmla="*/ 1644075 w 1781680"/>
                    <a:gd name="connsiteY6" fmla="*/ 2287361 h 3019624"/>
                    <a:gd name="connsiteX7" fmla="*/ 1781680 w 1781680"/>
                    <a:gd name="connsiteY7" fmla="*/ 2684288 h 3019624"/>
                    <a:gd name="connsiteX8" fmla="*/ 1295268 w 1781680"/>
                    <a:gd name="connsiteY8" fmla="*/ 2986309 h 3019624"/>
                    <a:gd name="connsiteX9" fmla="*/ 617995 w 1781680"/>
                    <a:gd name="connsiteY9" fmla="*/ 1904337 h 3019624"/>
                    <a:gd name="connsiteX10" fmla="*/ 647122 w 1781680"/>
                    <a:gd name="connsiteY10" fmla="*/ 673973 h 3019624"/>
                    <a:gd name="connsiteX11" fmla="*/ 273190 w 1781680"/>
                    <a:gd name="connsiteY11" fmla="*/ 239891 h 3019624"/>
                    <a:gd name="connsiteX12" fmla="*/ 196776 w 1781680"/>
                    <a:gd name="connsiteY12" fmla="*/ 501456 h 3019624"/>
                    <a:gd name="connsiteX0" fmla="*/ 196776 w 1833849"/>
                    <a:gd name="connsiteY0" fmla="*/ 501456 h 3019624"/>
                    <a:gd name="connsiteX1" fmla="*/ 21292 w 1833849"/>
                    <a:gd name="connsiteY1" fmla="*/ 295924 h 3019624"/>
                    <a:gd name="connsiteX2" fmla="*/ 479660 w 1833849"/>
                    <a:gd name="connsiteY2" fmla="*/ 74899 h 3019624"/>
                    <a:gd name="connsiteX3" fmla="*/ 899720 w 1833849"/>
                    <a:gd name="connsiteY3" fmla="*/ 982128 h 3019624"/>
                    <a:gd name="connsiteX4" fmla="*/ 1012963 w 1833849"/>
                    <a:gd name="connsiteY4" fmla="*/ 2457466 h 3019624"/>
                    <a:gd name="connsiteX5" fmla="*/ 1499757 w 1833849"/>
                    <a:gd name="connsiteY5" fmla="*/ 2686147 h 3019624"/>
                    <a:gd name="connsiteX6" fmla="*/ 1644075 w 1833849"/>
                    <a:gd name="connsiteY6" fmla="*/ 2287361 h 3019624"/>
                    <a:gd name="connsiteX7" fmla="*/ 1781680 w 1833849"/>
                    <a:gd name="connsiteY7" fmla="*/ 2684288 h 3019624"/>
                    <a:gd name="connsiteX8" fmla="*/ 1295268 w 1833849"/>
                    <a:gd name="connsiteY8" fmla="*/ 2986309 h 3019624"/>
                    <a:gd name="connsiteX9" fmla="*/ 617995 w 1833849"/>
                    <a:gd name="connsiteY9" fmla="*/ 1904337 h 3019624"/>
                    <a:gd name="connsiteX10" fmla="*/ 647122 w 1833849"/>
                    <a:gd name="connsiteY10" fmla="*/ 673973 h 3019624"/>
                    <a:gd name="connsiteX11" fmla="*/ 273190 w 1833849"/>
                    <a:gd name="connsiteY11" fmla="*/ 239891 h 3019624"/>
                    <a:gd name="connsiteX12" fmla="*/ 196776 w 1833849"/>
                    <a:gd name="connsiteY12" fmla="*/ 501456 h 3019624"/>
                    <a:gd name="connsiteX0" fmla="*/ 196776 w 1843582"/>
                    <a:gd name="connsiteY0" fmla="*/ 501456 h 3019624"/>
                    <a:gd name="connsiteX1" fmla="*/ 21292 w 1843582"/>
                    <a:gd name="connsiteY1" fmla="*/ 295924 h 3019624"/>
                    <a:gd name="connsiteX2" fmla="*/ 479660 w 1843582"/>
                    <a:gd name="connsiteY2" fmla="*/ 74899 h 3019624"/>
                    <a:gd name="connsiteX3" fmla="*/ 899720 w 1843582"/>
                    <a:gd name="connsiteY3" fmla="*/ 982128 h 3019624"/>
                    <a:gd name="connsiteX4" fmla="*/ 1012963 w 1843582"/>
                    <a:gd name="connsiteY4" fmla="*/ 2457466 h 3019624"/>
                    <a:gd name="connsiteX5" fmla="*/ 1499757 w 1843582"/>
                    <a:gd name="connsiteY5" fmla="*/ 2686147 h 3019624"/>
                    <a:gd name="connsiteX6" fmla="*/ 1644075 w 1843582"/>
                    <a:gd name="connsiteY6" fmla="*/ 2287361 h 3019624"/>
                    <a:gd name="connsiteX7" fmla="*/ 1781680 w 1843582"/>
                    <a:gd name="connsiteY7" fmla="*/ 2684288 h 3019624"/>
                    <a:gd name="connsiteX8" fmla="*/ 1295268 w 1843582"/>
                    <a:gd name="connsiteY8" fmla="*/ 2986309 h 3019624"/>
                    <a:gd name="connsiteX9" fmla="*/ 617995 w 1843582"/>
                    <a:gd name="connsiteY9" fmla="*/ 1904337 h 3019624"/>
                    <a:gd name="connsiteX10" fmla="*/ 647122 w 1843582"/>
                    <a:gd name="connsiteY10" fmla="*/ 673973 h 3019624"/>
                    <a:gd name="connsiteX11" fmla="*/ 273190 w 1843582"/>
                    <a:gd name="connsiteY11" fmla="*/ 239891 h 3019624"/>
                    <a:gd name="connsiteX12" fmla="*/ 196776 w 1843582"/>
                    <a:gd name="connsiteY12" fmla="*/ 501456 h 3019624"/>
                    <a:gd name="connsiteX0" fmla="*/ 196776 w 1832218"/>
                    <a:gd name="connsiteY0" fmla="*/ 501456 h 3019624"/>
                    <a:gd name="connsiteX1" fmla="*/ 21292 w 1832218"/>
                    <a:gd name="connsiteY1" fmla="*/ 295924 h 3019624"/>
                    <a:gd name="connsiteX2" fmla="*/ 479660 w 1832218"/>
                    <a:gd name="connsiteY2" fmla="*/ 74899 h 3019624"/>
                    <a:gd name="connsiteX3" fmla="*/ 899720 w 1832218"/>
                    <a:gd name="connsiteY3" fmla="*/ 982128 h 3019624"/>
                    <a:gd name="connsiteX4" fmla="*/ 1012963 w 1832218"/>
                    <a:gd name="connsiteY4" fmla="*/ 2457466 h 3019624"/>
                    <a:gd name="connsiteX5" fmla="*/ 1499757 w 1832218"/>
                    <a:gd name="connsiteY5" fmla="*/ 2686147 h 3019624"/>
                    <a:gd name="connsiteX6" fmla="*/ 1598489 w 1832218"/>
                    <a:gd name="connsiteY6" fmla="*/ 2325510 h 3019624"/>
                    <a:gd name="connsiteX7" fmla="*/ 1781680 w 1832218"/>
                    <a:gd name="connsiteY7" fmla="*/ 2684288 h 3019624"/>
                    <a:gd name="connsiteX8" fmla="*/ 1295268 w 1832218"/>
                    <a:gd name="connsiteY8" fmla="*/ 2986309 h 3019624"/>
                    <a:gd name="connsiteX9" fmla="*/ 617995 w 1832218"/>
                    <a:gd name="connsiteY9" fmla="*/ 1904337 h 3019624"/>
                    <a:gd name="connsiteX10" fmla="*/ 647122 w 1832218"/>
                    <a:gd name="connsiteY10" fmla="*/ 673973 h 3019624"/>
                    <a:gd name="connsiteX11" fmla="*/ 273190 w 1832218"/>
                    <a:gd name="connsiteY11" fmla="*/ 239891 h 3019624"/>
                    <a:gd name="connsiteX12" fmla="*/ 196776 w 1832218"/>
                    <a:gd name="connsiteY12" fmla="*/ 501456 h 3019624"/>
                    <a:gd name="connsiteX0" fmla="*/ 196776 w 1832218"/>
                    <a:gd name="connsiteY0" fmla="*/ 501456 h 3050612"/>
                    <a:gd name="connsiteX1" fmla="*/ 21292 w 1832218"/>
                    <a:gd name="connsiteY1" fmla="*/ 295924 h 3050612"/>
                    <a:gd name="connsiteX2" fmla="*/ 479660 w 1832218"/>
                    <a:gd name="connsiteY2" fmla="*/ 74899 h 3050612"/>
                    <a:gd name="connsiteX3" fmla="*/ 899720 w 1832218"/>
                    <a:gd name="connsiteY3" fmla="*/ 982128 h 3050612"/>
                    <a:gd name="connsiteX4" fmla="*/ 1012963 w 1832218"/>
                    <a:gd name="connsiteY4" fmla="*/ 2457466 h 3050612"/>
                    <a:gd name="connsiteX5" fmla="*/ 1499757 w 1832218"/>
                    <a:gd name="connsiteY5" fmla="*/ 2686147 h 3050612"/>
                    <a:gd name="connsiteX6" fmla="*/ 1598489 w 1832218"/>
                    <a:gd name="connsiteY6" fmla="*/ 2325510 h 3050612"/>
                    <a:gd name="connsiteX7" fmla="*/ 1781680 w 1832218"/>
                    <a:gd name="connsiteY7" fmla="*/ 2684288 h 3050612"/>
                    <a:gd name="connsiteX8" fmla="*/ 1295268 w 1832218"/>
                    <a:gd name="connsiteY8" fmla="*/ 2986309 h 3050612"/>
                    <a:gd name="connsiteX9" fmla="*/ 617995 w 1832218"/>
                    <a:gd name="connsiteY9" fmla="*/ 1904337 h 3050612"/>
                    <a:gd name="connsiteX10" fmla="*/ 647122 w 1832218"/>
                    <a:gd name="connsiteY10" fmla="*/ 673973 h 3050612"/>
                    <a:gd name="connsiteX11" fmla="*/ 273190 w 1832218"/>
                    <a:gd name="connsiteY11" fmla="*/ 239891 h 3050612"/>
                    <a:gd name="connsiteX12" fmla="*/ 196776 w 1832218"/>
                    <a:gd name="connsiteY12" fmla="*/ 501456 h 3050612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99656 w 1832218"/>
                    <a:gd name="connsiteY2" fmla="*/ 57680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23552 w 1832218"/>
                    <a:gd name="connsiteY3" fmla="*/ 420107 h 3086367"/>
                    <a:gd name="connsiteX4" fmla="*/ 899720 w 1832218"/>
                    <a:gd name="connsiteY4" fmla="*/ 1008344 h 3086367"/>
                    <a:gd name="connsiteX5" fmla="*/ 1012963 w 1832218"/>
                    <a:gd name="connsiteY5" fmla="*/ 2483682 h 3086367"/>
                    <a:gd name="connsiteX6" fmla="*/ 1517993 w 1832218"/>
                    <a:gd name="connsiteY6" fmla="*/ 2721903 h 3086367"/>
                    <a:gd name="connsiteX7" fmla="*/ 1598489 w 1832218"/>
                    <a:gd name="connsiteY7" fmla="*/ 2351726 h 3086367"/>
                    <a:gd name="connsiteX8" fmla="*/ 1781680 w 1832218"/>
                    <a:gd name="connsiteY8" fmla="*/ 2710504 h 3086367"/>
                    <a:gd name="connsiteX9" fmla="*/ 1295268 w 1832218"/>
                    <a:gd name="connsiteY9" fmla="*/ 3012525 h 3086367"/>
                    <a:gd name="connsiteX10" fmla="*/ 617995 w 1832218"/>
                    <a:gd name="connsiteY10" fmla="*/ 193055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23552 w 1832218"/>
                    <a:gd name="connsiteY3" fmla="*/ 420107 h 3086367"/>
                    <a:gd name="connsiteX4" fmla="*/ 899720 w 1832218"/>
                    <a:gd name="connsiteY4" fmla="*/ 1008344 h 3086367"/>
                    <a:gd name="connsiteX5" fmla="*/ 1012963 w 1832218"/>
                    <a:gd name="connsiteY5" fmla="*/ 2483682 h 3086367"/>
                    <a:gd name="connsiteX6" fmla="*/ 1517993 w 1832218"/>
                    <a:gd name="connsiteY6" fmla="*/ 2721903 h 3086367"/>
                    <a:gd name="connsiteX7" fmla="*/ 1598489 w 1832218"/>
                    <a:gd name="connsiteY7" fmla="*/ 2351726 h 3086367"/>
                    <a:gd name="connsiteX8" fmla="*/ 1781680 w 1832218"/>
                    <a:gd name="connsiteY8" fmla="*/ 2710504 h 3086367"/>
                    <a:gd name="connsiteX9" fmla="*/ 1295268 w 1832218"/>
                    <a:gd name="connsiteY9" fmla="*/ 3012525 h 3086367"/>
                    <a:gd name="connsiteX10" fmla="*/ 617995 w 1832218"/>
                    <a:gd name="connsiteY10" fmla="*/ 193055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32218" h="3086367">
                      <a:moveTo>
                        <a:pt x="196776" y="527672"/>
                      </a:moveTo>
                      <a:cubicBezTo>
                        <a:pt x="99794" y="531238"/>
                        <a:pt x="30350" y="433239"/>
                        <a:pt x="21292" y="322140"/>
                      </a:cubicBezTo>
                      <a:cubicBezTo>
                        <a:pt x="0" y="85199"/>
                        <a:pt x="243896" y="0"/>
                        <a:pt x="472302" y="55286"/>
                      </a:cubicBezTo>
                      <a:cubicBezTo>
                        <a:pt x="594710" y="83880"/>
                        <a:pt x="752316" y="261264"/>
                        <a:pt x="823552" y="420107"/>
                      </a:cubicBezTo>
                      <a:cubicBezTo>
                        <a:pt x="894788" y="578950"/>
                        <a:pt x="868152" y="664415"/>
                        <a:pt x="899720" y="1008344"/>
                      </a:cubicBezTo>
                      <a:cubicBezTo>
                        <a:pt x="1116465" y="1648436"/>
                        <a:pt x="909918" y="2198089"/>
                        <a:pt x="1012963" y="2483682"/>
                      </a:cubicBezTo>
                      <a:cubicBezTo>
                        <a:pt x="1116008" y="2769275"/>
                        <a:pt x="1464418" y="3086368"/>
                        <a:pt x="1517993" y="2721903"/>
                      </a:cubicBezTo>
                      <a:cubicBezTo>
                        <a:pt x="1277932" y="2533731"/>
                        <a:pt x="1452471" y="2368815"/>
                        <a:pt x="1598489" y="2351726"/>
                      </a:cubicBezTo>
                      <a:cubicBezTo>
                        <a:pt x="1780977" y="2334638"/>
                        <a:pt x="1832217" y="2600371"/>
                        <a:pt x="1781680" y="2710504"/>
                      </a:cubicBezTo>
                      <a:cubicBezTo>
                        <a:pt x="1671334" y="2938289"/>
                        <a:pt x="1488954" y="2979210"/>
                        <a:pt x="1295268" y="3012525"/>
                      </a:cubicBezTo>
                      <a:cubicBezTo>
                        <a:pt x="1101582" y="3045840"/>
                        <a:pt x="594480" y="2709213"/>
                        <a:pt x="617995" y="1930553"/>
                      </a:cubicBezTo>
                      <a:cubicBezTo>
                        <a:pt x="627704" y="1520432"/>
                        <a:pt x="704590" y="977597"/>
                        <a:pt x="647122" y="700189"/>
                      </a:cubicBezTo>
                      <a:cubicBezTo>
                        <a:pt x="589655" y="422781"/>
                        <a:pt x="428810" y="26216"/>
                        <a:pt x="273190" y="266107"/>
                      </a:cubicBezTo>
                      <a:cubicBezTo>
                        <a:pt x="453701" y="389623"/>
                        <a:pt x="293758" y="524106"/>
                        <a:pt x="196776" y="52767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20" name="Freeform 19"/>
                <p:cNvSpPr/>
                <p:nvPr/>
              </p:nvSpPr>
              <p:spPr bwMode="gray">
                <a:xfrm flipH="1">
                  <a:off x="3754070" y="4346723"/>
                  <a:ext cx="373502" cy="615802"/>
                </a:xfrm>
                <a:custGeom>
                  <a:avLst/>
                  <a:gdLst>
                    <a:gd name="connsiteX0" fmla="*/ 209550 w 1695450"/>
                    <a:gd name="connsiteY0" fmla="*/ 438150 h 2971800"/>
                    <a:gd name="connsiteX1" fmla="*/ 19050 w 1695450"/>
                    <a:gd name="connsiteY1" fmla="*/ 485775 h 2971800"/>
                    <a:gd name="connsiteX2" fmla="*/ 0 w 1695450"/>
                    <a:gd name="connsiteY2" fmla="*/ 276225 h 2971800"/>
                    <a:gd name="connsiteX3" fmla="*/ 504825 w 1695450"/>
                    <a:gd name="connsiteY3" fmla="*/ 0 h 2971800"/>
                    <a:gd name="connsiteX4" fmla="*/ 1057275 w 1695450"/>
                    <a:gd name="connsiteY4" fmla="*/ 314325 h 2971800"/>
                    <a:gd name="connsiteX5" fmla="*/ 485775 w 1695450"/>
                    <a:gd name="connsiteY5" fmla="*/ 1924050 h 2971800"/>
                    <a:gd name="connsiteX6" fmla="*/ 1000125 w 1695450"/>
                    <a:gd name="connsiteY6" fmla="*/ 2686050 h 2971800"/>
                    <a:gd name="connsiteX7" fmla="*/ 1571625 w 1695450"/>
                    <a:gd name="connsiteY7" fmla="*/ 2143125 h 2971800"/>
                    <a:gd name="connsiteX8" fmla="*/ 1695450 w 1695450"/>
                    <a:gd name="connsiteY8" fmla="*/ 2352675 h 2971800"/>
                    <a:gd name="connsiteX9" fmla="*/ 952500 w 1695450"/>
                    <a:gd name="connsiteY9" fmla="*/ 2971800 h 2971800"/>
                    <a:gd name="connsiteX10" fmla="*/ 228600 w 1695450"/>
                    <a:gd name="connsiteY10" fmla="*/ 1990725 h 2971800"/>
                    <a:gd name="connsiteX11" fmla="*/ 771525 w 1695450"/>
                    <a:gd name="connsiteY11" fmla="*/ 419100 h 2971800"/>
                    <a:gd name="connsiteX12" fmla="*/ 476250 w 1695450"/>
                    <a:gd name="connsiteY12" fmla="*/ 171450 h 2971800"/>
                    <a:gd name="connsiteX13" fmla="*/ 209550 w 1695450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585221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625939 w 1775846"/>
                    <a:gd name="connsiteY10" fmla="*/ 1875416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57388"/>
                    <a:gd name="connsiteX1" fmla="*/ 99446 w 1775846"/>
                    <a:gd name="connsiteY1" fmla="*/ 485775 h 2957388"/>
                    <a:gd name="connsiteX2" fmla="*/ 0 w 1775846"/>
                    <a:gd name="connsiteY2" fmla="*/ 316548 h 2957388"/>
                    <a:gd name="connsiteX3" fmla="*/ 295840 w 1775846"/>
                    <a:gd name="connsiteY3" fmla="*/ 0 h 2957388"/>
                    <a:gd name="connsiteX4" fmla="*/ 1137671 w 1775846"/>
                    <a:gd name="connsiteY4" fmla="*/ 314325 h 2957388"/>
                    <a:gd name="connsiteX5" fmla="*/ 910668 w 1775846"/>
                    <a:gd name="connsiteY5" fmla="*/ 1808740 h 2957388"/>
                    <a:gd name="connsiteX6" fmla="*/ 1080521 w 1775846"/>
                    <a:gd name="connsiteY6" fmla="*/ 2686050 h 2957388"/>
                    <a:gd name="connsiteX7" fmla="*/ 1652021 w 1775846"/>
                    <a:gd name="connsiteY7" fmla="*/ 2143125 h 2957388"/>
                    <a:gd name="connsiteX8" fmla="*/ 1775846 w 1775846"/>
                    <a:gd name="connsiteY8" fmla="*/ 2352675 h 2957388"/>
                    <a:gd name="connsiteX9" fmla="*/ 1212035 w 1775846"/>
                    <a:gd name="connsiteY9" fmla="*/ 2957388 h 2957388"/>
                    <a:gd name="connsiteX10" fmla="*/ 625939 w 1775846"/>
                    <a:gd name="connsiteY10" fmla="*/ 1875416 h 2957388"/>
                    <a:gd name="connsiteX11" fmla="*/ 507424 w 1775846"/>
                    <a:gd name="connsiteY11" fmla="*/ 274963 h 2957388"/>
                    <a:gd name="connsiteX12" fmla="*/ 253486 w 1775846"/>
                    <a:gd name="connsiteY12" fmla="*/ 214686 h 2957388"/>
                    <a:gd name="connsiteX13" fmla="*/ 289946 w 1775846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21 w 1789624"/>
                    <a:gd name="connsiteY7" fmla="*/ 2143125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1020907 w 1789624"/>
                    <a:gd name="connsiteY5" fmla="*/ 2428545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307833 w 1807511"/>
                    <a:gd name="connsiteY0" fmla="*/ 465214 h 2984452"/>
                    <a:gd name="connsiteX1" fmla="*/ 117333 w 1807511"/>
                    <a:gd name="connsiteY1" fmla="*/ 512839 h 2984452"/>
                    <a:gd name="connsiteX2" fmla="*/ 17887 w 1807511"/>
                    <a:gd name="connsiteY2" fmla="*/ 343612 h 2984452"/>
                    <a:gd name="connsiteX3" fmla="*/ 313727 w 1807511"/>
                    <a:gd name="connsiteY3" fmla="*/ 27064 h 2984452"/>
                    <a:gd name="connsiteX4" fmla="*/ 879963 w 1807511"/>
                    <a:gd name="connsiteY4" fmla="*/ 961195 h 2984452"/>
                    <a:gd name="connsiteX5" fmla="*/ 1038794 w 1807511"/>
                    <a:gd name="connsiteY5" fmla="*/ 2455609 h 2984452"/>
                    <a:gd name="connsiteX6" fmla="*/ 1525588 w 1807511"/>
                    <a:gd name="connsiteY6" fmla="*/ 2684290 h 2984452"/>
                    <a:gd name="connsiteX7" fmla="*/ 1669906 w 1807511"/>
                    <a:gd name="connsiteY7" fmla="*/ 2285504 h 2984452"/>
                    <a:gd name="connsiteX8" fmla="*/ 1807511 w 1807511"/>
                    <a:gd name="connsiteY8" fmla="*/ 2682431 h 2984452"/>
                    <a:gd name="connsiteX9" fmla="*/ 1229922 w 1807511"/>
                    <a:gd name="connsiteY9" fmla="*/ 2984452 h 2984452"/>
                    <a:gd name="connsiteX10" fmla="*/ 643826 w 1807511"/>
                    <a:gd name="connsiteY10" fmla="*/ 1902480 h 2984452"/>
                    <a:gd name="connsiteX11" fmla="*/ 525311 w 1807511"/>
                    <a:gd name="connsiteY11" fmla="*/ 302027 h 2984452"/>
                    <a:gd name="connsiteX12" fmla="*/ 271373 w 1807511"/>
                    <a:gd name="connsiteY12" fmla="*/ 241750 h 2984452"/>
                    <a:gd name="connsiteX13" fmla="*/ 307833 w 1807511"/>
                    <a:gd name="connsiteY13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33632 w 1833310"/>
                    <a:gd name="connsiteY0" fmla="*/ 465214 h 2984452"/>
                    <a:gd name="connsiteX1" fmla="*/ 43686 w 1833310"/>
                    <a:gd name="connsiteY1" fmla="*/ 343612 h 2984452"/>
                    <a:gd name="connsiteX2" fmla="*/ 339526 w 1833310"/>
                    <a:gd name="connsiteY2" fmla="*/ 27064 h 2984452"/>
                    <a:gd name="connsiteX3" fmla="*/ 905762 w 1833310"/>
                    <a:gd name="connsiteY3" fmla="*/ 961195 h 2984452"/>
                    <a:gd name="connsiteX4" fmla="*/ 1064593 w 1833310"/>
                    <a:gd name="connsiteY4" fmla="*/ 2455609 h 2984452"/>
                    <a:gd name="connsiteX5" fmla="*/ 1551387 w 1833310"/>
                    <a:gd name="connsiteY5" fmla="*/ 2684290 h 2984452"/>
                    <a:gd name="connsiteX6" fmla="*/ 1695705 w 1833310"/>
                    <a:gd name="connsiteY6" fmla="*/ 2285504 h 2984452"/>
                    <a:gd name="connsiteX7" fmla="*/ 1833310 w 1833310"/>
                    <a:gd name="connsiteY7" fmla="*/ 2682431 h 2984452"/>
                    <a:gd name="connsiteX8" fmla="*/ 1255721 w 1833310"/>
                    <a:gd name="connsiteY8" fmla="*/ 2984452 h 2984452"/>
                    <a:gd name="connsiteX9" fmla="*/ 669625 w 1833310"/>
                    <a:gd name="connsiteY9" fmla="*/ 1902480 h 2984452"/>
                    <a:gd name="connsiteX10" fmla="*/ 551110 w 1833310"/>
                    <a:gd name="connsiteY10" fmla="*/ 302027 h 2984452"/>
                    <a:gd name="connsiteX11" fmla="*/ 297172 w 1833310"/>
                    <a:gd name="connsiteY11" fmla="*/ 241750 h 2984452"/>
                    <a:gd name="connsiteX12" fmla="*/ 333632 w 1833310"/>
                    <a:gd name="connsiteY12" fmla="*/ 465214 h 2984452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97338 w 1805828"/>
                    <a:gd name="connsiteY11" fmla="*/ 228495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67071 h 2986309"/>
                    <a:gd name="connsiteX1" fmla="*/ 16204 w 1805828"/>
                    <a:gd name="connsiteY1" fmla="*/ 345469 h 2986309"/>
                    <a:gd name="connsiteX2" fmla="*/ 403368 w 1805828"/>
                    <a:gd name="connsiteY2" fmla="*/ 38461 h 2986309"/>
                    <a:gd name="connsiteX3" fmla="*/ 878280 w 1805828"/>
                    <a:gd name="connsiteY3" fmla="*/ 963052 h 2986309"/>
                    <a:gd name="connsiteX4" fmla="*/ 1037111 w 1805828"/>
                    <a:gd name="connsiteY4" fmla="*/ 2457466 h 2986309"/>
                    <a:gd name="connsiteX5" fmla="*/ 1523905 w 1805828"/>
                    <a:gd name="connsiteY5" fmla="*/ 2686147 h 2986309"/>
                    <a:gd name="connsiteX6" fmla="*/ 1668223 w 1805828"/>
                    <a:gd name="connsiteY6" fmla="*/ 2287361 h 2986309"/>
                    <a:gd name="connsiteX7" fmla="*/ 1805828 w 1805828"/>
                    <a:gd name="connsiteY7" fmla="*/ 2684288 h 2986309"/>
                    <a:gd name="connsiteX8" fmla="*/ 1228239 w 1805828"/>
                    <a:gd name="connsiteY8" fmla="*/ 2986309 h 2986309"/>
                    <a:gd name="connsiteX9" fmla="*/ 642143 w 1805828"/>
                    <a:gd name="connsiteY9" fmla="*/ 1904337 h 2986309"/>
                    <a:gd name="connsiteX10" fmla="*/ 671270 w 1805828"/>
                    <a:gd name="connsiteY10" fmla="*/ 673973 h 2986309"/>
                    <a:gd name="connsiteX11" fmla="*/ 297338 w 1805828"/>
                    <a:gd name="connsiteY11" fmla="*/ 239891 h 2986309"/>
                    <a:gd name="connsiteX12" fmla="*/ 306150 w 1805828"/>
                    <a:gd name="connsiteY12" fmla="*/ 467071 h 2986309"/>
                    <a:gd name="connsiteX0" fmla="*/ 235127 w 1820031"/>
                    <a:gd name="connsiteY0" fmla="*/ 501456 h 2986309"/>
                    <a:gd name="connsiteX1" fmla="*/ 30407 w 1820031"/>
                    <a:gd name="connsiteY1" fmla="*/ 345469 h 2986309"/>
                    <a:gd name="connsiteX2" fmla="*/ 417571 w 1820031"/>
                    <a:gd name="connsiteY2" fmla="*/ 38461 h 2986309"/>
                    <a:gd name="connsiteX3" fmla="*/ 892483 w 1820031"/>
                    <a:gd name="connsiteY3" fmla="*/ 963052 h 2986309"/>
                    <a:gd name="connsiteX4" fmla="*/ 1051314 w 1820031"/>
                    <a:gd name="connsiteY4" fmla="*/ 2457466 h 2986309"/>
                    <a:gd name="connsiteX5" fmla="*/ 1538108 w 1820031"/>
                    <a:gd name="connsiteY5" fmla="*/ 2686147 h 2986309"/>
                    <a:gd name="connsiteX6" fmla="*/ 1682426 w 1820031"/>
                    <a:gd name="connsiteY6" fmla="*/ 2287361 h 2986309"/>
                    <a:gd name="connsiteX7" fmla="*/ 1820031 w 1820031"/>
                    <a:gd name="connsiteY7" fmla="*/ 2684288 h 2986309"/>
                    <a:gd name="connsiteX8" fmla="*/ 1242442 w 1820031"/>
                    <a:gd name="connsiteY8" fmla="*/ 2986309 h 2986309"/>
                    <a:gd name="connsiteX9" fmla="*/ 656346 w 1820031"/>
                    <a:gd name="connsiteY9" fmla="*/ 1904337 h 2986309"/>
                    <a:gd name="connsiteX10" fmla="*/ 685473 w 1820031"/>
                    <a:gd name="connsiteY10" fmla="*/ 673973 h 2986309"/>
                    <a:gd name="connsiteX11" fmla="*/ 311541 w 1820031"/>
                    <a:gd name="connsiteY11" fmla="*/ 239891 h 2986309"/>
                    <a:gd name="connsiteX12" fmla="*/ 235127 w 1820031"/>
                    <a:gd name="connsiteY12" fmla="*/ 501456 h 2986309"/>
                    <a:gd name="connsiteX0" fmla="*/ 205892 w 1790796"/>
                    <a:gd name="connsiteY0" fmla="*/ 574184 h 3059037"/>
                    <a:gd name="connsiteX1" fmla="*/ 30408 w 1790796"/>
                    <a:gd name="connsiteY1" fmla="*/ 368652 h 3059037"/>
                    <a:gd name="connsiteX2" fmla="*/ 388336 w 1790796"/>
                    <a:gd name="connsiteY2" fmla="*/ 111189 h 3059037"/>
                    <a:gd name="connsiteX3" fmla="*/ 863248 w 1790796"/>
                    <a:gd name="connsiteY3" fmla="*/ 1035780 h 3059037"/>
                    <a:gd name="connsiteX4" fmla="*/ 1022079 w 1790796"/>
                    <a:gd name="connsiteY4" fmla="*/ 2530194 h 3059037"/>
                    <a:gd name="connsiteX5" fmla="*/ 1508873 w 1790796"/>
                    <a:gd name="connsiteY5" fmla="*/ 2758875 h 3059037"/>
                    <a:gd name="connsiteX6" fmla="*/ 1653191 w 1790796"/>
                    <a:gd name="connsiteY6" fmla="*/ 2360089 h 3059037"/>
                    <a:gd name="connsiteX7" fmla="*/ 1790796 w 1790796"/>
                    <a:gd name="connsiteY7" fmla="*/ 2757016 h 3059037"/>
                    <a:gd name="connsiteX8" fmla="*/ 1213207 w 1790796"/>
                    <a:gd name="connsiteY8" fmla="*/ 3059037 h 3059037"/>
                    <a:gd name="connsiteX9" fmla="*/ 627111 w 1790796"/>
                    <a:gd name="connsiteY9" fmla="*/ 1977065 h 3059037"/>
                    <a:gd name="connsiteX10" fmla="*/ 656238 w 1790796"/>
                    <a:gd name="connsiteY10" fmla="*/ 746701 h 3059037"/>
                    <a:gd name="connsiteX11" fmla="*/ 282306 w 1790796"/>
                    <a:gd name="connsiteY11" fmla="*/ 312619 h 3059037"/>
                    <a:gd name="connsiteX12" fmla="*/ 205892 w 1790796"/>
                    <a:gd name="connsiteY12" fmla="*/ 574184 h 3059037"/>
                    <a:gd name="connsiteX0" fmla="*/ 187657 w 1772561"/>
                    <a:gd name="connsiteY0" fmla="*/ 574184 h 3059037"/>
                    <a:gd name="connsiteX1" fmla="*/ 12173 w 1772561"/>
                    <a:gd name="connsiteY1" fmla="*/ 368652 h 3059037"/>
                    <a:gd name="connsiteX2" fmla="*/ 370101 w 1772561"/>
                    <a:gd name="connsiteY2" fmla="*/ 111189 h 3059037"/>
                    <a:gd name="connsiteX3" fmla="*/ 845013 w 1772561"/>
                    <a:gd name="connsiteY3" fmla="*/ 1035780 h 3059037"/>
                    <a:gd name="connsiteX4" fmla="*/ 1003844 w 1772561"/>
                    <a:gd name="connsiteY4" fmla="*/ 2530194 h 3059037"/>
                    <a:gd name="connsiteX5" fmla="*/ 1490638 w 1772561"/>
                    <a:gd name="connsiteY5" fmla="*/ 2758875 h 3059037"/>
                    <a:gd name="connsiteX6" fmla="*/ 1634956 w 1772561"/>
                    <a:gd name="connsiteY6" fmla="*/ 2360089 h 3059037"/>
                    <a:gd name="connsiteX7" fmla="*/ 1772561 w 1772561"/>
                    <a:gd name="connsiteY7" fmla="*/ 2757016 h 3059037"/>
                    <a:gd name="connsiteX8" fmla="*/ 1194972 w 1772561"/>
                    <a:gd name="connsiteY8" fmla="*/ 3059037 h 3059037"/>
                    <a:gd name="connsiteX9" fmla="*/ 608876 w 1772561"/>
                    <a:gd name="connsiteY9" fmla="*/ 1977065 h 3059037"/>
                    <a:gd name="connsiteX10" fmla="*/ 638003 w 1772561"/>
                    <a:gd name="connsiteY10" fmla="*/ 746701 h 3059037"/>
                    <a:gd name="connsiteX11" fmla="*/ 264071 w 1772561"/>
                    <a:gd name="connsiteY11" fmla="*/ 312619 h 3059037"/>
                    <a:gd name="connsiteX12" fmla="*/ 187657 w 1772561"/>
                    <a:gd name="connsiteY12" fmla="*/ 574184 h 3059037"/>
                    <a:gd name="connsiteX0" fmla="*/ 222631 w 1807535"/>
                    <a:gd name="connsiteY0" fmla="*/ 537744 h 3022597"/>
                    <a:gd name="connsiteX1" fmla="*/ 47147 w 1807535"/>
                    <a:gd name="connsiteY1" fmla="*/ 332212 h 3022597"/>
                    <a:gd name="connsiteX2" fmla="*/ 505515 w 1807535"/>
                    <a:gd name="connsiteY2" fmla="*/ 111187 h 3022597"/>
                    <a:gd name="connsiteX3" fmla="*/ 879987 w 1807535"/>
                    <a:gd name="connsiteY3" fmla="*/ 999340 h 3022597"/>
                    <a:gd name="connsiteX4" fmla="*/ 1038818 w 1807535"/>
                    <a:gd name="connsiteY4" fmla="*/ 2493754 h 3022597"/>
                    <a:gd name="connsiteX5" fmla="*/ 1525612 w 1807535"/>
                    <a:gd name="connsiteY5" fmla="*/ 2722435 h 3022597"/>
                    <a:gd name="connsiteX6" fmla="*/ 1669930 w 1807535"/>
                    <a:gd name="connsiteY6" fmla="*/ 2323649 h 3022597"/>
                    <a:gd name="connsiteX7" fmla="*/ 1807535 w 1807535"/>
                    <a:gd name="connsiteY7" fmla="*/ 2720576 h 3022597"/>
                    <a:gd name="connsiteX8" fmla="*/ 1229946 w 1807535"/>
                    <a:gd name="connsiteY8" fmla="*/ 3022597 h 3022597"/>
                    <a:gd name="connsiteX9" fmla="*/ 643850 w 1807535"/>
                    <a:gd name="connsiteY9" fmla="*/ 1940625 h 3022597"/>
                    <a:gd name="connsiteX10" fmla="*/ 672977 w 1807535"/>
                    <a:gd name="connsiteY10" fmla="*/ 710261 h 3022597"/>
                    <a:gd name="connsiteX11" fmla="*/ 299045 w 1807535"/>
                    <a:gd name="connsiteY11" fmla="*/ 276179 h 3022597"/>
                    <a:gd name="connsiteX12" fmla="*/ 222631 w 1807535"/>
                    <a:gd name="connsiteY12" fmla="*/ 537744 h 3022597"/>
                    <a:gd name="connsiteX0" fmla="*/ 222631 w 1807535"/>
                    <a:gd name="connsiteY0" fmla="*/ 526351 h 3011204"/>
                    <a:gd name="connsiteX1" fmla="*/ 47147 w 1807535"/>
                    <a:gd name="connsiteY1" fmla="*/ 320819 h 3011204"/>
                    <a:gd name="connsiteX2" fmla="*/ 505515 w 1807535"/>
                    <a:gd name="connsiteY2" fmla="*/ 99794 h 3011204"/>
                    <a:gd name="connsiteX3" fmla="*/ 879987 w 1807535"/>
                    <a:gd name="connsiteY3" fmla="*/ 987947 h 3011204"/>
                    <a:gd name="connsiteX4" fmla="*/ 1038818 w 1807535"/>
                    <a:gd name="connsiteY4" fmla="*/ 2482361 h 3011204"/>
                    <a:gd name="connsiteX5" fmla="*/ 1525612 w 1807535"/>
                    <a:gd name="connsiteY5" fmla="*/ 2711042 h 3011204"/>
                    <a:gd name="connsiteX6" fmla="*/ 1669930 w 1807535"/>
                    <a:gd name="connsiteY6" fmla="*/ 2312256 h 3011204"/>
                    <a:gd name="connsiteX7" fmla="*/ 1807535 w 1807535"/>
                    <a:gd name="connsiteY7" fmla="*/ 2709183 h 3011204"/>
                    <a:gd name="connsiteX8" fmla="*/ 1229946 w 1807535"/>
                    <a:gd name="connsiteY8" fmla="*/ 3011204 h 3011204"/>
                    <a:gd name="connsiteX9" fmla="*/ 643850 w 1807535"/>
                    <a:gd name="connsiteY9" fmla="*/ 1929232 h 3011204"/>
                    <a:gd name="connsiteX10" fmla="*/ 672977 w 1807535"/>
                    <a:gd name="connsiteY10" fmla="*/ 698868 h 3011204"/>
                    <a:gd name="connsiteX11" fmla="*/ 299045 w 1807535"/>
                    <a:gd name="connsiteY11" fmla="*/ 264786 h 3011204"/>
                    <a:gd name="connsiteX12" fmla="*/ 222631 w 1807535"/>
                    <a:gd name="connsiteY12" fmla="*/ 526351 h 3011204"/>
                    <a:gd name="connsiteX0" fmla="*/ 222631 w 1807535"/>
                    <a:gd name="connsiteY0" fmla="*/ 572177 h 3057030"/>
                    <a:gd name="connsiteX1" fmla="*/ 47147 w 1807535"/>
                    <a:gd name="connsiteY1" fmla="*/ 366645 h 3057030"/>
                    <a:gd name="connsiteX2" fmla="*/ 505515 w 1807535"/>
                    <a:gd name="connsiteY2" fmla="*/ 145620 h 3057030"/>
                    <a:gd name="connsiteX3" fmla="*/ 879987 w 1807535"/>
                    <a:gd name="connsiteY3" fmla="*/ 1033773 h 3057030"/>
                    <a:gd name="connsiteX4" fmla="*/ 1038818 w 1807535"/>
                    <a:gd name="connsiteY4" fmla="*/ 2528187 h 3057030"/>
                    <a:gd name="connsiteX5" fmla="*/ 1525612 w 1807535"/>
                    <a:gd name="connsiteY5" fmla="*/ 2756868 h 3057030"/>
                    <a:gd name="connsiteX6" fmla="*/ 1669930 w 1807535"/>
                    <a:gd name="connsiteY6" fmla="*/ 2358082 h 3057030"/>
                    <a:gd name="connsiteX7" fmla="*/ 1807535 w 1807535"/>
                    <a:gd name="connsiteY7" fmla="*/ 2755009 h 3057030"/>
                    <a:gd name="connsiteX8" fmla="*/ 1229946 w 1807535"/>
                    <a:gd name="connsiteY8" fmla="*/ 3057030 h 3057030"/>
                    <a:gd name="connsiteX9" fmla="*/ 643850 w 1807535"/>
                    <a:gd name="connsiteY9" fmla="*/ 1975058 h 3057030"/>
                    <a:gd name="connsiteX10" fmla="*/ 672977 w 1807535"/>
                    <a:gd name="connsiteY10" fmla="*/ 744694 h 3057030"/>
                    <a:gd name="connsiteX11" fmla="*/ 299045 w 1807535"/>
                    <a:gd name="connsiteY11" fmla="*/ 310612 h 3057030"/>
                    <a:gd name="connsiteX12" fmla="*/ 222631 w 1807535"/>
                    <a:gd name="connsiteY12" fmla="*/ 572177 h 3057030"/>
                    <a:gd name="connsiteX0" fmla="*/ 222631 w 1807535"/>
                    <a:gd name="connsiteY0" fmla="*/ 589393 h 3074246"/>
                    <a:gd name="connsiteX1" fmla="*/ 47147 w 1807535"/>
                    <a:gd name="connsiteY1" fmla="*/ 383861 h 3074246"/>
                    <a:gd name="connsiteX2" fmla="*/ 505515 w 1807535"/>
                    <a:gd name="connsiteY2" fmla="*/ 162836 h 3074246"/>
                    <a:gd name="connsiteX3" fmla="*/ 879987 w 1807535"/>
                    <a:gd name="connsiteY3" fmla="*/ 1050989 h 3074246"/>
                    <a:gd name="connsiteX4" fmla="*/ 1038818 w 1807535"/>
                    <a:gd name="connsiteY4" fmla="*/ 2545403 h 3074246"/>
                    <a:gd name="connsiteX5" fmla="*/ 1525612 w 1807535"/>
                    <a:gd name="connsiteY5" fmla="*/ 2774084 h 3074246"/>
                    <a:gd name="connsiteX6" fmla="*/ 1669930 w 1807535"/>
                    <a:gd name="connsiteY6" fmla="*/ 2375298 h 3074246"/>
                    <a:gd name="connsiteX7" fmla="*/ 1807535 w 1807535"/>
                    <a:gd name="connsiteY7" fmla="*/ 2772225 h 3074246"/>
                    <a:gd name="connsiteX8" fmla="*/ 1229946 w 1807535"/>
                    <a:gd name="connsiteY8" fmla="*/ 3074246 h 3074246"/>
                    <a:gd name="connsiteX9" fmla="*/ 643850 w 1807535"/>
                    <a:gd name="connsiteY9" fmla="*/ 1992274 h 3074246"/>
                    <a:gd name="connsiteX10" fmla="*/ 672977 w 1807535"/>
                    <a:gd name="connsiteY10" fmla="*/ 761910 h 3074246"/>
                    <a:gd name="connsiteX11" fmla="*/ 299045 w 1807535"/>
                    <a:gd name="connsiteY11" fmla="*/ 327828 h 3074246"/>
                    <a:gd name="connsiteX12" fmla="*/ 222631 w 1807535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40923 h 3025776"/>
                    <a:gd name="connsiteX1" fmla="*/ 9058 w 1769446"/>
                    <a:gd name="connsiteY1" fmla="*/ 335391 h 3025776"/>
                    <a:gd name="connsiteX2" fmla="*/ 467426 w 1769446"/>
                    <a:gd name="connsiteY2" fmla="*/ 114366 h 3025776"/>
                    <a:gd name="connsiteX3" fmla="*/ 887486 w 1769446"/>
                    <a:gd name="connsiteY3" fmla="*/ 1021595 h 3025776"/>
                    <a:gd name="connsiteX4" fmla="*/ 1000729 w 1769446"/>
                    <a:gd name="connsiteY4" fmla="*/ 2496933 h 3025776"/>
                    <a:gd name="connsiteX5" fmla="*/ 1487523 w 1769446"/>
                    <a:gd name="connsiteY5" fmla="*/ 2725614 h 3025776"/>
                    <a:gd name="connsiteX6" fmla="*/ 1631841 w 1769446"/>
                    <a:gd name="connsiteY6" fmla="*/ 2326828 h 3025776"/>
                    <a:gd name="connsiteX7" fmla="*/ 1769446 w 1769446"/>
                    <a:gd name="connsiteY7" fmla="*/ 2723755 h 3025776"/>
                    <a:gd name="connsiteX8" fmla="*/ 1191857 w 1769446"/>
                    <a:gd name="connsiteY8" fmla="*/ 3025776 h 3025776"/>
                    <a:gd name="connsiteX9" fmla="*/ 605761 w 1769446"/>
                    <a:gd name="connsiteY9" fmla="*/ 1943804 h 3025776"/>
                    <a:gd name="connsiteX10" fmla="*/ 634888 w 1769446"/>
                    <a:gd name="connsiteY10" fmla="*/ 713440 h 3025776"/>
                    <a:gd name="connsiteX11" fmla="*/ 260956 w 1769446"/>
                    <a:gd name="connsiteY11" fmla="*/ 279358 h 3025776"/>
                    <a:gd name="connsiteX12" fmla="*/ 184542 w 1769446"/>
                    <a:gd name="connsiteY12" fmla="*/ 540923 h 3025776"/>
                    <a:gd name="connsiteX0" fmla="*/ 184542 w 1769446"/>
                    <a:gd name="connsiteY0" fmla="*/ 501456 h 2986309"/>
                    <a:gd name="connsiteX1" fmla="*/ 9058 w 1769446"/>
                    <a:gd name="connsiteY1" fmla="*/ 295924 h 2986309"/>
                    <a:gd name="connsiteX2" fmla="*/ 467426 w 1769446"/>
                    <a:gd name="connsiteY2" fmla="*/ 74899 h 2986309"/>
                    <a:gd name="connsiteX3" fmla="*/ 887486 w 1769446"/>
                    <a:gd name="connsiteY3" fmla="*/ 982128 h 2986309"/>
                    <a:gd name="connsiteX4" fmla="*/ 1000729 w 1769446"/>
                    <a:gd name="connsiteY4" fmla="*/ 2457466 h 2986309"/>
                    <a:gd name="connsiteX5" fmla="*/ 1487523 w 1769446"/>
                    <a:gd name="connsiteY5" fmla="*/ 2686147 h 2986309"/>
                    <a:gd name="connsiteX6" fmla="*/ 1631841 w 1769446"/>
                    <a:gd name="connsiteY6" fmla="*/ 2287361 h 2986309"/>
                    <a:gd name="connsiteX7" fmla="*/ 1769446 w 1769446"/>
                    <a:gd name="connsiteY7" fmla="*/ 2684288 h 2986309"/>
                    <a:gd name="connsiteX8" fmla="*/ 1191857 w 1769446"/>
                    <a:gd name="connsiteY8" fmla="*/ 2986309 h 2986309"/>
                    <a:gd name="connsiteX9" fmla="*/ 605761 w 1769446"/>
                    <a:gd name="connsiteY9" fmla="*/ 1904337 h 2986309"/>
                    <a:gd name="connsiteX10" fmla="*/ 634888 w 1769446"/>
                    <a:gd name="connsiteY10" fmla="*/ 673973 h 2986309"/>
                    <a:gd name="connsiteX11" fmla="*/ 260956 w 1769446"/>
                    <a:gd name="connsiteY11" fmla="*/ 239891 h 2986309"/>
                    <a:gd name="connsiteX12" fmla="*/ 184542 w 1769446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04091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95268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019624"/>
                    <a:gd name="connsiteX1" fmla="*/ 21292 w 1781680"/>
                    <a:gd name="connsiteY1" fmla="*/ 295924 h 3019624"/>
                    <a:gd name="connsiteX2" fmla="*/ 479660 w 1781680"/>
                    <a:gd name="connsiteY2" fmla="*/ 74899 h 3019624"/>
                    <a:gd name="connsiteX3" fmla="*/ 899720 w 1781680"/>
                    <a:gd name="connsiteY3" fmla="*/ 982128 h 3019624"/>
                    <a:gd name="connsiteX4" fmla="*/ 1012963 w 1781680"/>
                    <a:gd name="connsiteY4" fmla="*/ 2457466 h 3019624"/>
                    <a:gd name="connsiteX5" fmla="*/ 1499757 w 1781680"/>
                    <a:gd name="connsiteY5" fmla="*/ 2686147 h 3019624"/>
                    <a:gd name="connsiteX6" fmla="*/ 1644075 w 1781680"/>
                    <a:gd name="connsiteY6" fmla="*/ 2287361 h 3019624"/>
                    <a:gd name="connsiteX7" fmla="*/ 1781680 w 1781680"/>
                    <a:gd name="connsiteY7" fmla="*/ 2684288 h 3019624"/>
                    <a:gd name="connsiteX8" fmla="*/ 1295268 w 1781680"/>
                    <a:gd name="connsiteY8" fmla="*/ 2986309 h 3019624"/>
                    <a:gd name="connsiteX9" fmla="*/ 617995 w 1781680"/>
                    <a:gd name="connsiteY9" fmla="*/ 1904337 h 3019624"/>
                    <a:gd name="connsiteX10" fmla="*/ 647122 w 1781680"/>
                    <a:gd name="connsiteY10" fmla="*/ 673973 h 3019624"/>
                    <a:gd name="connsiteX11" fmla="*/ 273190 w 1781680"/>
                    <a:gd name="connsiteY11" fmla="*/ 239891 h 3019624"/>
                    <a:gd name="connsiteX12" fmla="*/ 196776 w 1781680"/>
                    <a:gd name="connsiteY12" fmla="*/ 501456 h 3019624"/>
                    <a:gd name="connsiteX0" fmla="*/ 196776 w 1833849"/>
                    <a:gd name="connsiteY0" fmla="*/ 501456 h 3019624"/>
                    <a:gd name="connsiteX1" fmla="*/ 21292 w 1833849"/>
                    <a:gd name="connsiteY1" fmla="*/ 295924 h 3019624"/>
                    <a:gd name="connsiteX2" fmla="*/ 479660 w 1833849"/>
                    <a:gd name="connsiteY2" fmla="*/ 74899 h 3019624"/>
                    <a:gd name="connsiteX3" fmla="*/ 899720 w 1833849"/>
                    <a:gd name="connsiteY3" fmla="*/ 982128 h 3019624"/>
                    <a:gd name="connsiteX4" fmla="*/ 1012963 w 1833849"/>
                    <a:gd name="connsiteY4" fmla="*/ 2457466 h 3019624"/>
                    <a:gd name="connsiteX5" fmla="*/ 1499757 w 1833849"/>
                    <a:gd name="connsiteY5" fmla="*/ 2686147 h 3019624"/>
                    <a:gd name="connsiteX6" fmla="*/ 1644075 w 1833849"/>
                    <a:gd name="connsiteY6" fmla="*/ 2287361 h 3019624"/>
                    <a:gd name="connsiteX7" fmla="*/ 1781680 w 1833849"/>
                    <a:gd name="connsiteY7" fmla="*/ 2684288 h 3019624"/>
                    <a:gd name="connsiteX8" fmla="*/ 1295268 w 1833849"/>
                    <a:gd name="connsiteY8" fmla="*/ 2986309 h 3019624"/>
                    <a:gd name="connsiteX9" fmla="*/ 617995 w 1833849"/>
                    <a:gd name="connsiteY9" fmla="*/ 1904337 h 3019624"/>
                    <a:gd name="connsiteX10" fmla="*/ 647122 w 1833849"/>
                    <a:gd name="connsiteY10" fmla="*/ 673973 h 3019624"/>
                    <a:gd name="connsiteX11" fmla="*/ 273190 w 1833849"/>
                    <a:gd name="connsiteY11" fmla="*/ 239891 h 3019624"/>
                    <a:gd name="connsiteX12" fmla="*/ 196776 w 1833849"/>
                    <a:gd name="connsiteY12" fmla="*/ 501456 h 3019624"/>
                    <a:gd name="connsiteX0" fmla="*/ 196776 w 1843582"/>
                    <a:gd name="connsiteY0" fmla="*/ 501456 h 3019624"/>
                    <a:gd name="connsiteX1" fmla="*/ 21292 w 1843582"/>
                    <a:gd name="connsiteY1" fmla="*/ 295924 h 3019624"/>
                    <a:gd name="connsiteX2" fmla="*/ 479660 w 1843582"/>
                    <a:gd name="connsiteY2" fmla="*/ 74899 h 3019624"/>
                    <a:gd name="connsiteX3" fmla="*/ 899720 w 1843582"/>
                    <a:gd name="connsiteY3" fmla="*/ 982128 h 3019624"/>
                    <a:gd name="connsiteX4" fmla="*/ 1012963 w 1843582"/>
                    <a:gd name="connsiteY4" fmla="*/ 2457466 h 3019624"/>
                    <a:gd name="connsiteX5" fmla="*/ 1499757 w 1843582"/>
                    <a:gd name="connsiteY5" fmla="*/ 2686147 h 3019624"/>
                    <a:gd name="connsiteX6" fmla="*/ 1644075 w 1843582"/>
                    <a:gd name="connsiteY6" fmla="*/ 2287361 h 3019624"/>
                    <a:gd name="connsiteX7" fmla="*/ 1781680 w 1843582"/>
                    <a:gd name="connsiteY7" fmla="*/ 2684288 h 3019624"/>
                    <a:gd name="connsiteX8" fmla="*/ 1295268 w 1843582"/>
                    <a:gd name="connsiteY8" fmla="*/ 2986309 h 3019624"/>
                    <a:gd name="connsiteX9" fmla="*/ 617995 w 1843582"/>
                    <a:gd name="connsiteY9" fmla="*/ 1904337 h 3019624"/>
                    <a:gd name="connsiteX10" fmla="*/ 647122 w 1843582"/>
                    <a:gd name="connsiteY10" fmla="*/ 673973 h 3019624"/>
                    <a:gd name="connsiteX11" fmla="*/ 273190 w 1843582"/>
                    <a:gd name="connsiteY11" fmla="*/ 239891 h 3019624"/>
                    <a:gd name="connsiteX12" fmla="*/ 196776 w 1843582"/>
                    <a:gd name="connsiteY12" fmla="*/ 501456 h 3019624"/>
                    <a:gd name="connsiteX0" fmla="*/ 196776 w 1832218"/>
                    <a:gd name="connsiteY0" fmla="*/ 501456 h 3019624"/>
                    <a:gd name="connsiteX1" fmla="*/ 21292 w 1832218"/>
                    <a:gd name="connsiteY1" fmla="*/ 295924 h 3019624"/>
                    <a:gd name="connsiteX2" fmla="*/ 479660 w 1832218"/>
                    <a:gd name="connsiteY2" fmla="*/ 74899 h 3019624"/>
                    <a:gd name="connsiteX3" fmla="*/ 899720 w 1832218"/>
                    <a:gd name="connsiteY3" fmla="*/ 982128 h 3019624"/>
                    <a:gd name="connsiteX4" fmla="*/ 1012963 w 1832218"/>
                    <a:gd name="connsiteY4" fmla="*/ 2457466 h 3019624"/>
                    <a:gd name="connsiteX5" fmla="*/ 1499757 w 1832218"/>
                    <a:gd name="connsiteY5" fmla="*/ 2686147 h 3019624"/>
                    <a:gd name="connsiteX6" fmla="*/ 1598489 w 1832218"/>
                    <a:gd name="connsiteY6" fmla="*/ 2325510 h 3019624"/>
                    <a:gd name="connsiteX7" fmla="*/ 1781680 w 1832218"/>
                    <a:gd name="connsiteY7" fmla="*/ 2684288 h 3019624"/>
                    <a:gd name="connsiteX8" fmla="*/ 1295268 w 1832218"/>
                    <a:gd name="connsiteY8" fmla="*/ 2986309 h 3019624"/>
                    <a:gd name="connsiteX9" fmla="*/ 617995 w 1832218"/>
                    <a:gd name="connsiteY9" fmla="*/ 1904337 h 3019624"/>
                    <a:gd name="connsiteX10" fmla="*/ 647122 w 1832218"/>
                    <a:gd name="connsiteY10" fmla="*/ 673973 h 3019624"/>
                    <a:gd name="connsiteX11" fmla="*/ 273190 w 1832218"/>
                    <a:gd name="connsiteY11" fmla="*/ 239891 h 3019624"/>
                    <a:gd name="connsiteX12" fmla="*/ 196776 w 1832218"/>
                    <a:gd name="connsiteY12" fmla="*/ 501456 h 3019624"/>
                    <a:gd name="connsiteX0" fmla="*/ 196776 w 1832218"/>
                    <a:gd name="connsiteY0" fmla="*/ 501456 h 3050612"/>
                    <a:gd name="connsiteX1" fmla="*/ 21292 w 1832218"/>
                    <a:gd name="connsiteY1" fmla="*/ 295924 h 3050612"/>
                    <a:gd name="connsiteX2" fmla="*/ 479660 w 1832218"/>
                    <a:gd name="connsiteY2" fmla="*/ 74899 h 3050612"/>
                    <a:gd name="connsiteX3" fmla="*/ 899720 w 1832218"/>
                    <a:gd name="connsiteY3" fmla="*/ 982128 h 3050612"/>
                    <a:gd name="connsiteX4" fmla="*/ 1012963 w 1832218"/>
                    <a:gd name="connsiteY4" fmla="*/ 2457466 h 3050612"/>
                    <a:gd name="connsiteX5" fmla="*/ 1499757 w 1832218"/>
                    <a:gd name="connsiteY5" fmla="*/ 2686147 h 3050612"/>
                    <a:gd name="connsiteX6" fmla="*/ 1598489 w 1832218"/>
                    <a:gd name="connsiteY6" fmla="*/ 2325510 h 3050612"/>
                    <a:gd name="connsiteX7" fmla="*/ 1781680 w 1832218"/>
                    <a:gd name="connsiteY7" fmla="*/ 2684288 h 3050612"/>
                    <a:gd name="connsiteX8" fmla="*/ 1295268 w 1832218"/>
                    <a:gd name="connsiteY8" fmla="*/ 2986309 h 3050612"/>
                    <a:gd name="connsiteX9" fmla="*/ 617995 w 1832218"/>
                    <a:gd name="connsiteY9" fmla="*/ 1904337 h 3050612"/>
                    <a:gd name="connsiteX10" fmla="*/ 647122 w 1832218"/>
                    <a:gd name="connsiteY10" fmla="*/ 673973 h 3050612"/>
                    <a:gd name="connsiteX11" fmla="*/ 273190 w 1832218"/>
                    <a:gd name="connsiteY11" fmla="*/ 239891 h 3050612"/>
                    <a:gd name="connsiteX12" fmla="*/ 196776 w 1832218"/>
                    <a:gd name="connsiteY12" fmla="*/ 501456 h 3050612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99656 w 1832218"/>
                    <a:gd name="connsiteY2" fmla="*/ 57680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85290 w 1832218"/>
                    <a:gd name="connsiteY10" fmla="*/ 137232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82720 w 1832218"/>
                    <a:gd name="connsiteY9" fmla="*/ 2539955 h 3086367"/>
                    <a:gd name="connsiteX10" fmla="*/ 617995 w 1832218"/>
                    <a:gd name="connsiteY10" fmla="*/ 1930553 h 3086367"/>
                    <a:gd name="connsiteX11" fmla="*/ 685290 w 1832218"/>
                    <a:gd name="connsiteY11" fmla="*/ 1372323 h 3086367"/>
                    <a:gd name="connsiteX12" fmla="*/ 647122 w 1832218"/>
                    <a:gd name="connsiteY12" fmla="*/ 700189 h 3086367"/>
                    <a:gd name="connsiteX13" fmla="*/ 273190 w 1832218"/>
                    <a:gd name="connsiteY13" fmla="*/ 266107 h 3086367"/>
                    <a:gd name="connsiteX14" fmla="*/ 196776 w 1832218"/>
                    <a:gd name="connsiteY14" fmla="*/ 527672 h 3086367"/>
                    <a:gd name="connsiteX0" fmla="*/ 196776 w 1832218"/>
                    <a:gd name="connsiteY0" fmla="*/ 601141 h 3159836"/>
                    <a:gd name="connsiteX1" fmla="*/ 21292 w 1832218"/>
                    <a:gd name="connsiteY1" fmla="*/ 395609 h 3159836"/>
                    <a:gd name="connsiteX2" fmla="*/ 472302 w 1832218"/>
                    <a:gd name="connsiteY2" fmla="*/ 128755 h 3159836"/>
                    <a:gd name="connsiteX3" fmla="*/ 899720 w 1832218"/>
                    <a:gd name="connsiteY3" fmla="*/ 1081813 h 3159836"/>
                    <a:gd name="connsiteX4" fmla="*/ 1012963 w 1832218"/>
                    <a:gd name="connsiteY4" fmla="*/ 2557151 h 3159836"/>
                    <a:gd name="connsiteX5" fmla="*/ 1517993 w 1832218"/>
                    <a:gd name="connsiteY5" fmla="*/ 2795372 h 3159836"/>
                    <a:gd name="connsiteX6" fmla="*/ 1598489 w 1832218"/>
                    <a:gd name="connsiteY6" fmla="*/ 2425195 h 3159836"/>
                    <a:gd name="connsiteX7" fmla="*/ 1781680 w 1832218"/>
                    <a:gd name="connsiteY7" fmla="*/ 2783973 h 3159836"/>
                    <a:gd name="connsiteX8" fmla="*/ 1295268 w 1832218"/>
                    <a:gd name="connsiteY8" fmla="*/ 3085994 h 3159836"/>
                    <a:gd name="connsiteX9" fmla="*/ 682720 w 1832218"/>
                    <a:gd name="connsiteY9" fmla="*/ 2613424 h 3159836"/>
                    <a:gd name="connsiteX10" fmla="*/ 617995 w 1832218"/>
                    <a:gd name="connsiteY10" fmla="*/ 2004022 h 3159836"/>
                    <a:gd name="connsiteX11" fmla="*/ 685290 w 1832218"/>
                    <a:gd name="connsiteY11" fmla="*/ 1445792 h 3159836"/>
                    <a:gd name="connsiteX12" fmla="*/ 647122 w 1832218"/>
                    <a:gd name="connsiteY12" fmla="*/ 773658 h 3159836"/>
                    <a:gd name="connsiteX13" fmla="*/ 273190 w 1832218"/>
                    <a:gd name="connsiteY13" fmla="*/ 339576 h 3159836"/>
                    <a:gd name="connsiteX14" fmla="*/ 196776 w 1832218"/>
                    <a:gd name="connsiteY14" fmla="*/ 601141 h 3159836"/>
                    <a:gd name="connsiteX0" fmla="*/ 196776 w 1832218"/>
                    <a:gd name="connsiteY0" fmla="*/ 601141 h 3159836"/>
                    <a:gd name="connsiteX1" fmla="*/ 21292 w 1832218"/>
                    <a:gd name="connsiteY1" fmla="*/ 395609 h 3159836"/>
                    <a:gd name="connsiteX2" fmla="*/ 472302 w 1832218"/>
                    <a:gd name="connsiteY2" fmla="*/ 128755 h 3159836"/>
                    <a:gd name="connsiteX3" fmla="*/ 899720 w 1832218"/>
                    <a:gd name="connsiteY3" fmla="*/ 1081813 h 3159836"/>
                    <a:gd name="connsiteX4" fmla="*/ 1012963 w 1832218"/>
                    <a:gd name="connsiteY4" fmla="*/ 2557151 h 3159836"/>
                    <a:gd name="connsiteX5" fmla="*/ 1517993 w 1832218"/>
                    <a:gd name="connsiteY5" fmla="*/ 2795372 h 3159836"/>
                    <a:gd name="connsiteX6" fmla="*/ 1598489 w 1832218"/>
                    <a:gd name="connsiteY6" fmla="*/ 2425195 h 3159836"/>
                    <a:gd name="connsiteX7" fmla="*/ 1781680 w 1832218"/>
                    <a:gd name="connsiteY7" fmla="*/ 2783973 h 3159836"/>
                    <a:gd name="connsiteX8" fmla="*/ 1295268 w 1832218"/>
                    <a:gd name="connsiteY8" fmla="*/ 3085994 h 3159836"/>
                    <a:gd name="connsiteX9" fmla="*/ 682720 w 1832218"/>
                    <a:gd name="connsiteY9" fmla="*/ 2613424 h 3159836"/>
                    <a:gd name="connsiteX10" fmla="*/ 617995 w 1832218"/>
                    <a:gd name="connsiteY10" fmla="*/ 2004022 h 3159836"/>
                    <a:gd name="connsiteX11" fmla="*/ 685290 w 1832218"/>
                    <a:gd name="connsiteY11" fmla="*/ 1445792 h 3159836"/>
                    <a:gd name="connsiteX12" fmla="*/ 647122 w 1832218"/>
                    <a:gd name="connsiteY12" fmla="*/ 773658 h 3159836"/>
                    <a:gd name="connsiteX13" fmla="*/ 273190 w 1832218"/>
                    <a:gd name="connsiteY13" fmla="*/ 339576 h 3159836"/>
                    <a:gd name="connsiteX14" fmla="*/ 196776 w 1832218"/>
                    <a:gd name="connsiteY14" fmla="*/ 601141 h 315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2218" h="3159836">
                      <a:moveTo>
                        <a:pt x="196776" y="601141"/>
                      </a:moveTo>
                      <a:cubicBezTo>
                        <a:pt x="99794" y="604707"/>
                        <a:pt x="30350" y="506708"/>
                        <a:pt x="21292" y="395609"/>
                      </a:cubicBezTo>
                      <a:cubicBezTo>
                        <a:pt x="0" y="158668"/>
                        <a:pt x="382144" y="0"/>
                        <a:pt x="472302" y="128755"/>
                      </a:cubicBezTo>
                      <a:cubicBezTo>
                        <a:pt x="700708" y="184041"/>
                        <a:pt x="809610" y="677080"/>
                        <a:pt x="899720" y="1081813"/>
                      </a:cubicBezTo>
                      <a:cubicBezTo>
                        <a:pt x="989830" y="1486546"/>
                        <a:pt x="909918" y="2271558"/>
                        <a:pt x="1012963" y="2557151"/>
                      </a:cubicBezTo>
                      <a:cubicBezTo>
                        <a:pt x="1116008" y="2842744"/>
                        <a:pt x="1464418" y="3159837"/>
                        <a:pt x="1517993" y="2795372"/>
                      </a:cubicBezTo>
                      <a:cubicBezTo>
                        <a:pt x="1277932" y="2607200"/>
                        <a:pt x="1452471" y="2442284"/>
                        <a:pt x="1598489" y="2425195"/>
                      </a:cubicBezTo>
                      <a:cubicBezTo>
                        <a:pt x="1780977" y="2408107"/>
                        <a:pt x="1832217" y="2673840"/>
                        <a:pt x="1781680" y="2783973"/>
                      </a:cubicBezTo>
                      <a:cubicBezTo>
                        <a:pt x="1671334" y="3011758"/>
                        <a:pt x="1488954" y="3052679"/>
                        <a:pt x="1295268" y="3085994"/>
                      </a:cubicBezTo>
                      <a:cubicBezTo>
                        <a:pt x="1142962" y="3049372"/>
                        <a:pt x="795599" y="2793753"/>
                        <a:pt x="682720" y="2613424"/>
                      </a:cubicBezTo>
                      <a:cubicBezTo>
                        <a:pt x="569841" y="2433095"/>
                        <a:pt x="617567" y="2198627"/>
                        <a:pt x="617995" y="2004022"/>
                      </a:cubicBezTo>
                      <a:cubicBezTo>
                        <a:pt x="618423" y="1809417"/>
                        <a:pt x="680436" y="1650853"/>
                        <a:pt x="685290" y="1445792"/>
                      </a:cubicBezTo>
                      <a:cubicBezTo>
                        <a:pt x="690144" y="1240731"/>
                        <a:pt x="715805" y="958027"/>
                        <a:pt x="647122" y="773658"/>
                      </a:cubicBezTo>
                      <a:cubicBezTo>
                        <a:pt x="578439" y="589289"/>
                        <a:pt x="428810" y="99685"/>
                        <a:pt x="273190" y="339576"/>
                      </a:cubicBezTo>
                      <a:cubicBezTo>
                        <a:pt x="435472" y="457641"/>
                        <a:pt x="293758" y="597575"/>
                        <a:pt x="196776" y="601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21" name="Freeform 20"/>
                <p:cNvSpPr/>
                <p:nvPr/>
              </p:nvSpPr>
              <p:spPr bwMode="gray">
                <a:xfrm>
                  <a:off x="4157216" y="4573684"/>
                  <a:ext cx="357523" cy="70848"/>
                </a:xfrm>
                <a:custGeom>
                  <a:avLst/>
                  <a:gdLst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14416 w 357523"/>
                    <a:gd name="connsiteY7" fmla="*/ 25547 h 74516"/>
                    <a:gd name="connsiteX8" fmla="*/ 357523 w 357523"/>
                    <a:gd name="connsiteY8" fmla="*/ 37258 h 74516"/>
                    <a:gd name="connsiteX9" fmla="*/ 314416 w 357523"/>
                    <a:gd name="connsiteY9" fmla="*/ 48969 h 74516"/>
                    <a:gd name="connsiteX10" fmla="*/ 305165 w 357523"/>
                    <a:gd name="connsiteY10" fmla="*/ 63603 h 74516"/>
                    <a:gd name="connsiteX11" fmla="*/ 234951 w 357523"/>
                    <a:gd name="connsiteY11" fmla="*/ 65531 h 74516"/>
                    <a:gd name="connsiteX12" fmla="*/ 178762 w 357523"/>
                    <a:gd name="connsiteY12" fmla="*/ 74516 h 74516"/>
                    <a:gd name="connsiteX13" fmla="*/ 122572 w 357523"/>
                    <a:gd name="connsiteY13" fmla="*/ 65531 h 74516"/>
                    <a:gd name="connsiteX14" fmla="*/ 52358 w 357523"/>
                    <a:gd name="connsiteY14" fmla="*/ 63603 h 74516"/>
                    <a:gd name="connsiteX15" fmla="*/ 43107 w 357523"/>
                    <a:gd name="connsiteY15" fmla="*/ 48969 h 74516"/>
                    <a:gd name="connsiteX16" fmla="*/ 0 w 357523"/>
                    <a:gd name="connsiteY16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57523 w 357523"/>
                    <a:gd name="connsiteY7" fmla="*/ 37258 h 74516"/>
                    <a:gd name="connsiteX8" fmla="*/ 314416 w 357523"/>
                    <a:gd name="connsiteY8" fmla="*/ 48969 h 74516"/>
                    <a:gd name="connsiteX9" fmla="*/ 305165 w 357523"/>
                    <a:gd name="connsiteY9" fmla="*/ 63603 h 74516"/>
                    <a:gd name="connsiteX10" fmla="*/ 234951 w 357523"/>
                    <a:gd name="connsiteY10" fmla="*/ 65531 h 74516"/>
                    <a:gd name="connsiteX11" fmla="*/ 178762 w 357523"/>
                    <a:gd name="connsiteY11" fmla="*/ 74516 h 74516"/>
                    <a:gd name="connsiteX12" fmla="*/ 122572 w 357523"/>
                    <a:gd name="connsiteY12" fmla="*/ 65531 h 74516"/>
                    <a:gd name="connsiteX13" fmla="*/ 52358 w 357523"/>
                    <a:gd name="connsiteY13" fmla="*/ 63603 h 74516"/>
                    <a:gd name="connsiteX14" fmla="*/ 43107 w 357523"/>
                    <a:gd name="connsiteY14" fmla="*/ 48969 h 74516"/>
                    <a:gd name="connsiteX15" fmla="*/ 0 w 357523"/>
                    <a:gd name="connsiteY15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57523 w 357523"/>
                    <a:gd name="connsiteY7" fmla="*/ 37258 h 74516"/>
                    <a:gd name="connsiteX8" fmla="*/ 305165 w 357523"/>
                    <a:gd name="connsiteY8" fmla="*/ 63603 h 74516"/>
                    <a:gd name="connsiteX9" fmla="*/ 234951 w 357523"/>
                    <a:gd name="connsiteY9" fmla="*/ 65531 h 74516"/>
                    <a:gd name="connsiteX10" fmla="*/ 178762 w 357523"/>
                    <a:gd name="connsiteY10" fmla="*/ 74516 h 74516"/>
                    <a:gd name="connsiteX11" fmla="*/ 122572 w 357523"/>
                    <a:gd name="connsiteY11" fmla="*/ 65531 h 74516"/>
                    <a:gd name="connsiteX12" fmla="*/ 52358 w 357523"/>
                    <a:gd name="connsiteY12" fmla="*/ 63603 h 74516"/>
                    <a:gd name="connsiteX13" fmla="*/ 43107 w 357523"/>
                    <a:gd name="connsiteY13" fmla="*/ 48969 h 74516"/>
                    <a:gd name="connsiteX14" fmla="*/ 0 w 357523"/>
                    <a:gd name="connsiteY14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43107 w 357523"/>
                    <a:gd name="connsiteY12" fmla="*/ 48969 h 74516"/>
                    <a:gd name="connsiteX13" fmla="*/ 0 w 357523"/>
                    <a:gd name="connsiteY13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43107 w 357523"/>
                    <a:gd name="connsiteY12" fmla="*/ 48969 h 74516"/>
                    <a:gd name="connsiteX13" fmla="*/ 0 w 357523"/>
                    <a:gd name="connsiteY13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47695 w 357523"/>
                    <a:gd name="connsiteY7" fmla="*/ 66261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37062 w 357523"/>
                    <a:gd name="connsiteY5" fmla="*/ 10913 h 74516"/>
                    <a:gd name="connsiteX6" fmla="*/ 357523 w 357523"/>
                    <a:gd name="connsiteY6" fmla="*/ 37258 h 74516"/>
                    <a:gd name="connsiteX7" fmla="*/ 347695 w 357523"/>
                    <a:gd name="connsiteY7" fmla="*/ 66261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0848"/>
                    <a:gd name="connsiteX1" fmla="*/ 24500 w 357523"/>
                    <a:gd name="connsiteY1" fmla="*/ 9599 h 70848"/>
                    <a:gd name="connsiteX2" fmla="*/ 117256 w 357523"/>
                    <a:gd name="connsiteY2" fmla="*/ 1010 h 70848"/>
                    <a:gd name="connsiteX3" fmla="*/ 178762 w 357523"/>
                    <a:gd name="connsiteY3" fmla="*/ 0 h 70848"/>
                    <a:gd name="connsiteX4" fmla="*/ 245584 w 357523"/>
                    <a:gd name="connsiteY4" fmla="*/ 3668 h 70848"/>
                    <a:gd name="connsiteX5" fmla="*/ 337062 w 357523"/>
                    <a:gd name="connsiteY5" fmla="*/ 10913 h 70848"/>
                    <a:gd name="connsiteX6" fmla="*/ 357523 w 357523"/>
                    <a:gd name="connsiteY6" fmla="*/ 37258 h 70848"/>
                    <a:gd name="connsiteX7" fmla="*/ 347695 w 357523"/>
                    <a:gd name="connsiteY7" fmla="*/ 66261 h 70848"/>
                    <a:gd name="connsiteX8" fmla="*/ 234951 w 357523"/>
                    <a:gd name="connsiteY8" fmla="*/ 65531 h 70848"/>
                    <a:gd name="connsiteX9" fmla="*/ 184078 w 357523"/>
                    <a:gd name="connsiteY9" fmla="*/ 55909 h 70848"/>
                    <a:gd name="connsiteX10" fmla="*/ 109281 w 357523"/>
                    <a:gd name="connsiteY10" fmla="*/ 70848 h 70848"/>
                    <a:gd name="connsiteX11" fmla="*/ 36410 w 357523"/>
                    <a:gd name="connsiteY11" fmla="*/ 66261 h 70848"/>
                    <a:gd name="connsiteX12" fmla="*/ 0 w 357523"/>
                    <a:gd name="connsiteY12" fmla="*/ 37258 h 7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7523" h="70848">
                      <a:moveTo>
                        <a:pt x="0" y="37258"/>
                      </a:moveTo>
                      <a:lnTo>
                        <a:pt x="24500" y="9599"/>
                      </a:lnTo>
                      <a:lnTo>
                        <a:pt x="117256" y="1010"/>
                      </a:lnTo>
                      <a:lnTo>
                        <a:pt x="178762" y="0"/>
                      </a:lnTo>
                      <a:lnTo>
                        <a:pt x="245584" y="3668"/>
                      </a:lnTo>
                      <a:lnTo>
                        <a:pt x="337062" y="10913"/>
                      </a:lnTo>
                      <a:lnTo>
                        <a:pt x="357523" y="37258"/>
                      </a:lnTo>
                      <a:lnTo>
                        <a:pt x="347695" y="66261"/>
                      </a:lnTo>
                      <a:lnTo>
                        <a:pt x="234951" y="65531"/>
                      </a:lnTo>
                      <a:lnTo>
                        <a:pt x="184078" y="55909"/>
                      </a:lnTo>
                      <a:lnTo>
                        <a:pt x="109281" y="70848"/>
                      </a:lnTo>
                      <a:lnTo>
                        <a:pt x="36410" y="66261"/>
                      </a:lnTo>
                      <a:lnTo>
                        <a:pt x="0" y="3725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5" name="Group 47"/>
              <p:cNvGrpSpPr/>
              <p:nvPr userDrawn="1"/>
            </p:nvGrpSpPr>
            <p:grpSpPr bwMode="gray">
              <a:xfrm rot="6573185">
                <a:off x="605994" y="481547"/>
                <a:ext cx="228795" cy="610363"/>
                <a:chOff x="5077609" y="1161828"/>
                <a:chExt cx="1581375" cy="4052782"/>
              </a:xfrm>
            </p:grpSpPr>
            <p:sp>
              <p:nvSpPr>
                <p:cNvPr id="16" name="Freeform 15"/>
                <p:cNvSpPr/>
                <p:nvPr/>
              </p:nvSpPr>
              <p:spPr bwMode="gray">
                <a:xfrm>
                  <a:off x="5207281" y="1256616"/>
                  <a:ext cx="1429225" cy="3696414"/>
                </a:xfrm>
                <a:custGeom>
                  <a:avLst/>
                  <a:gdLst>
                    <a:gd name="connsiteX0" fmla="*/ 0 w 1344706"/>
                    <a:gd name="connsiteY0" fmla="*/ 0 h 3453205"/>
                    <a:gd name="connsiteX1" fmla="*/ 1344706 w 1344706"/>
                    <a:gd name="connsiteY1" fmla="*/ 3453205 h 3453205"/>
                    <a:gd name="connsiteX2" fmla="*/ 1344706 w 1344706"/>
                    <a:gd name="connsiteY2" fmla="*/ 3453205 h 3453205"/>
                    <a:gd name="connsiteX0" fmla="*/ 0 w 1365641"/>
                    <a:gd name="connsiteY0" fmla="*/ 0 h 3465990"/>
                    <a:gd name="connsiteX1" fmla="*/ 1365641 w 1365641"/>
                    <a:gd name="connsiteY1" fmla="*/ 3465990 h 3465990"/>
                    <a:gd name="connsiteX2" fmla="*/ 1365641 w 1365641"/>
                    <a:gd name="connsiteY2" fmla="*/ 3465990 h 3465990"/>
                    <a:gd name="connsiteX0" fmla="*/ 0 w 1365641"/>
                    <a:gd name="connsiteY0" fmla="*/ 0 h 3489481"/>
                    <a:gd name="connsiteX1" fmla="*/ 1365641 w 1365641"/>
                    <a:gd name="connsiteY1" fmla="*/ 3465990 h 3489481"/>
                    <a:gd name="connsiteX2" fmla="*/ 1361350 w 1365641"/>
                    <a:gd name="connsiteY2" fmla="*/ 3489481 h 3489481"/>
                    <a:gd name="connsiteX0" fmla="*/ 0 w 1365641"/>
                    <a:gd name="connsiteY0" fmla="*/ 0 h 3465990"/>
                    <a:gd name="connsiteX1" fmla="*/ 1365641 w 1365641"/>
                    <a:gd name="connsiteY1" fmla="*/ 3465990 h 3465990"/>
                    <a:gd name="connsiteX0" fmla="*/ 0 w 1451704"/>
                    <a:gd name="connsiteY0" fmla="*/ 0 h 3465990"/>
                    <a:gd name="connsiteX1" fmla="*/ 1451704 w 1451704"/>
                    <a:gd name="connsiteY1" fmla="*/ 3465990 h 3465990"/>
                    <a:gd name="connsiteX0" fmla="*/ 0 w 1357248"/>
                    <a:gd name="connsiteY0" fmla="*/ 0 h 3489481"/>
                    <a:gd name="connsiteX1" fmla="*/ 1357248 w 1357248"/>
                    <a:gd name="connsiteY1" fmla="*/ 3489481 h 3489481"/>
                    <a:gd name="connsiteX0" fmla="*/ 0 w 1429226"/>
                    <a:gd name="connsiteY0" fmla="*/ 0 h 3696414"/>
                    <a:gd name="connsiteX1" fmla="*/ 1429226 w 1429226"/>
                    <a:gd name="connsiteY1" fmla="*/ 3696414 h 369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9226" h="3696414">
                      <a:moveTo>
                        <a:pt x="0" y="0"/>
                      </a:moveTo>
                      <a:lnTo>
                        <a:pt x="1429226" y="3696414"/>
                      </a:lnTo>
                    </a:path>
                  </a:pathLst>
                </a:custGeom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7" name="Freeform 16"/>
                <p:cNvSpPr/>
                <p:nvPr/>
              </p:nvSpPr>
              <p:spPr bwMode="gray">
                <a:xfrm>
                  <a:off x="5077609" y="1161828"/>
                  <a:ext cx="1581375" cy="4052782"/>
                </a:xfrm>
                <a:custGeom>
                  <a:avLst/>
                  <a:gdLst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3980329"/>
                    <a:gd name="connsiteX1" fmla="*/ 139850 w 1581375"/>
                    <a:gd name="connsiteY1" fmla="*/ 118334 h 3980329"/>
                    <a:gd name="connsiteX2" fmla="*/ 75304 w 1581375"/>
                    <a:gd name="connsiteY2" fmla="*/ 172122 h 3980329"/>
                    <a:gd name="connsiteX3" fmla="*/ 1387737 w 1581375"/>
                    <a:gd name="connsiteY3" fmla="*/ 3550023 h 3980329"/>
                    <a:gd name="connsiteX4" fmla="*/ 1473798 w 1581375"/>
                    <a:gd name="connsiteY4" fmla="*/ 3711388 h 3980329"/>
                    <a:gd name="connsiteX5" fmla="*/ 1473798 w 1581375"/>
                    <a:gd name="connsiteY5" fmla="*/ 3539266 h 3980329"/>
                    <a:gd name="connsiteX6" fmla="*/ 1581375 w 1581375"/>
                    <a:gd name="connsiteY6" fmla="*/ 3840480 h 3980329"/>
                    <a:gd name="connsiteX7" fmla="*/ 1506071 w 1581375"/>
                    <a:gd name="connsiteY7" fmla="*/ 3861995 h 3980329"/>
                    <a:gd name="connsiteX8" fmla="*/ 1538344 w 1581375"/>
                    <a:gd name="connsiteY8" fmla="*/ 3980329 h 3980329"/>
                    <a:gd name="connsiteX9" fmla="*/ 1490425 w 1581375"/>
                    <a:gd name="connsiteY9" fmla="*/ 3941017 h 3980329"/>
                    <a:gd name="connsiteX10" fmla="*/ 0 w 1581375"/>
                    <a:gd name="connsiteY10" fmla="*/ 96819 h 3980329"/>
                    <a:gd name="connsiteX11" fmla="*/ 96819 w 1581375"/>
                    <a:gd name="connsiteY11" fmla="*/ 0 h 3980329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4034531"/>
                    <a:gd name="connsiteX1" fmla="*/ 139850 w 1581375"/>
                    <a:gd name="connsiteY1" fmla="*/ 118334 h 4034531"/>
                    <a:gd name="connsiteX2" fmla="*/ 75304 w 1581375"/>
                    <a:gd name="connsiteY2" fmla="*/ 172122 h 4034531"/>
                    <a:gd name="connsiteX3" fmla="*/ 1387737 w 1581375"/>
                    <a:gd name="connsiteY3" fmla="*/ 3550023 h 4034531"/>
                    <a:gd name="connsiteX4" fmla="*/ 1473798 w 1581375"/>
                    <a:gd name="connsiteY4" fmla="*/ 3711388 h 4034531"/>
                    <a:gd name="connsiteX5" fmla="*/ 1473798 w 1581375"/>
                    <a:gd name="connsiteY5" fmla="*/ 3539266 h 4034531"/>
                    <a:gd name="connsiteX6" fmla="*/ 1581375 w 1581375"/>
                    <a:gd name="connsiteY6" fmla="*/ 3840480 h 4034531"/>
                    <a:gd name="connsiteX7" fmla="*/ 1506071 w 1581375"/>
                    <a:gd name="connsiteY7" fmla="*/ 3861995 h 4034531"/>
                    <a:gd name="connsiteX8" fmla="*/ 1555978 w 1581375"/>
                    <a:gd name="connsiteY8" fmla="*/ 4034531 h 4034531"/>
                    <a:gd name="connsiteX9" fmla="*/ 1476332 w 1581375"/>
                    <a:gd name="connsiteY9" fmla="*/ 3931812 h 4034531"/>
                    <a:gd name="connsiteX10" fmla="*/ 0 w 1581375"/>
                    <a:gd name="connsiteY10" fmla="*/ 96819 h 4034531"/>
                    <a:gd name="connsiteX11" fmla="*/ 96819 w 1581375"/>
                    <a:gd name="connsiteY11" fmla="*/ 0 h 4034531"/>
                    <a:gd name="connsiteX0" fmla="*/ 96819 w 1581375"/>
                    <a:gd name="connsiteY0" fmla="*/ 0 h 4052782"/>
                    <a:gd name="connsiteX1" fmla="*/ 139850 w 1581375"/>
                    <a:gd name="connsiteY1" fmla="*/ 118334 h 4052782"/>
                    <a:gd name="connsiteX2" fmla="*/ 75304 w 1581375"/>
                    <a:gd name="connsiteY2" fmla="*/ 172122 h 4052782"/>
                    <a:gd name="connsiteX3" fmla="*/ 1387737 w 1581375"/>
                    <a:gd name="connsiteY3" fmla="*/ 3550023 h 4052782"/>
                    <a:gd name="connsiteX4" fmla="*/ 1473798 w 1581375"/>
                    <a:gd name="connsiteY4" fmla="*/ 3711388 h 4052782"/>
                    <a:gd name="connsiteX5" fmla="*/ 1473798 w 1581375"/>
                    <a:gd name="connsiteY5" fmla="*/ 3539266 h 4052782"/>
                    <a:gd name="connsiteX6" fmla="*/ 1581375 w 1581375"/>
                    <a:gd name="connsiteY6" fmla="*/ 3840480 h 4052782"/>
                    <a:gd name="connsiteX7" fmla="*/ 1506071 w 1581375"/>
                    <a:gd name="connsiteY7" fmla="*/ 3861995 h 4052782"/>
                    <a:gd name="connsiteX8" fmla="*/ 1555978 w 1581375"/>
                    <a:gd name="connsiteY8" fmla="*/ 4034531 h 4052782"/>
                    <a:gd name="connsiteX9" fmla="*/ 1522859 w 1581375"/>
                    <a:gd name="connsiteY9" fmla="*/ 4052782 h 4052782"/>
                    <a:gd name="connsiteX10" fmla="*/ 0 w 1581375"/>
                    <a:gd name="connsiteY10" fmla="*/ 96819 h 4052782"/>
                    <a:gd name="connsiteX11" fmla="*/ 96819 w 1581375"/>
                    <a:gd name="connsiteY11" fmla="*/ 0 h 4052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1375" h="4052782">
                      <a:moveTo>
                        <a:pt x="96819" y="0"/>
                      </a:moveTo>
                      <a:lnTo>
                        <a:pt x="139850" y="118334"/>
                      </a:lnTo>
                      <a:cubicBezTo>
                        <a:pt x="104227" y="123659"/>
                        <a:pt x="88848" y="126247"/>
                        <a:pt x="75304" y="172122"/>
                      </a:cubicBezTo>
                      <a:cubicBezTo>
                        <a:pt x="512782" y="1298089"/>
                        <a:pt x="955663" y="2307150"/>
                        <a:pt x="1387737" y="3550023"/>
                      </a:cubicBezTo>
                      <a:cubicBezTo>
                        <a:pt x="1416424" y="3603811"/>
                        <a:pt x="1451883" y="3689834"/>
                        <a:pt x="1473798" y="3711388"/>
                      </a:cubicBezTo>
                      <a:cubicBezTo>
                        <a:pt x="1493458" y="3673974"/>
                        <a:pt x="1473798" y="3596640"/>
                        <a:pt x="1473798" y="3539266"/>
                      </a:cubicBezTo>
                      <a:lnTo>
                        <a:pt x="1581375" y="3840480"/>
                      </a:lnTo>
                      <a:lnTo>
                        <a:pt x="1506071" y="3861995"/>
                      </a:lnTo>
                      <a:lnTo>
                        <a:pt x="1555978" y="4034531"/>
                      </a:lnTo>
                      <a:lnTo>
                        <a:pt x="1522859" y="4052782"/>
                      </a:lnTo>
                      <a:cubicBezTo>
                        <a:pt x="1076042" y="2772307"/>
                        <a:pt x="492111" y="1375150"/>
                        <a:pt x="0" y="96819"/>
                      </a:cubicBezTo>
                      <a:lnTo>
                        <a:pt x="96819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22838952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 bwMode="gray">
          <a:xfrm>
            <a:off x="609600" y="1600220"/>
            <a:ext cx="5386917" cy="639762"/>
          </a:xfrm>
        </p:spPr>
        <p:txBody>
          <a:bodyPr vert="horz" lIns="91440" tIns="45720" rIns="91440" bIns="45720" rtlCol="0" anchor="b">
            <a:normAutofit/>
          </a:bodyPr>
          <a:lstStyle>
            <a:lvl1pPr marL="0" indent="0">
              <a:buNone/>
              <a:defRPr lang="en-US" sz="2400" b="1" kern="1200" cap="none" spc="0" smtClean="0">
                <a:ln>
                  <a:noFill/>
                </a:ln>
                <a:solidFill>
                  <a:schemeClr val="tx2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Wingdings 3" pitchFamily="18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286000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 bwMode="gray">
          <a:xfrm>
            <a:off x="6193368" y="1600220"/>
            <a:ext cx="5389033" cy="639762"/>
          </a:xfrm>
        </p:spPr>
        <p:txBody>
          <a:bodyPr vert="horz" lIns="91440" tIns="45720" rIns="91440" bIns="45720" rtlCol="0" anchor="b">
            <a:normAutofit/>
          </a:bodyPr>
          <a:lstStyle>
            <a:lvl1pPr marL="0" indent="0">
              <a:buNone/>
              <a:defRPr lang="en-US" sz="2400" b="1" kern="1200" cap="none" spc="0" smtClean="0">
                <a:ln>
                  <a:noFill/>
                </a:ln>
                <a:solidFill>
                  <a:schemeClr val="tx2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Wingdings 3" pitchFamily="18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286000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0552623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pic>
        <p:nvPicPr>
          <p:cNvPr id="8" name="Picture 83" descr="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gray">
          <a:xfrm flipH="1">
            <a:off x="9514739" y="228635"/>
            <a:ext cx="2648896" cy="156555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</p:pic>
      <p:grpSp>
        <p:nvGrpSpPr>
          <p:cNvPr id="9" name="Group 84"/>
          <p:cNvGrpSpPr>
            <a:grpSpLocks/>
          </p:cNvGrpSpPr>
          <p:nvPr/>
        </p:nvGrpSpPr>
        <p:grpSpPr bwMode="auto">
          <a:xfrm flipH="1">
            <a:off x="10833832" y="808623"/>
            <a:ext cx="348069" cy="227012"/>
            <a:chOff x="2287" y="1832"/>
            <a:chExt cx="608" cy="512"/>
          </a:xfrm>
        </p:grpSpPr>
        <p:sp>
          <p:nvSpPr>
            <p:cNvPr id="63" name="Freeform 85"/>
            <p:cNvSpPr>
              <a:spLocks/>
            </p:cNvSpPr>
            <p:nvPr/>
          </p:nvSpPr>
          <p:spPr bwMode="gray">
            <a:xfrm>
              <a:off x="2287" y="1871"/>
              <a:ext cx="608" cy="473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4" y="39"/>
                </a:cxn>
                <a:cxn ang="0">
                  <a:pos x="16" y="82"/>
                </a:cxn>
                <a:cxn ang="0">
                  <a:pos x="98" y="178"/>
                </a:cxn>
                <a:cxn ang="0">
                  <a:pos x="167" y="256"/>
                </a:cxn>
                <a:cxn ang="0">
                  <a:pos x="265" y="345"/>
                </a:cxn>
                <a:cxn ang="0">
                  <a:pos x="391" y="451"/>
                </a:cxn>
                <a:cxn ang="0">
                  <a:pos x="515" y="468"/>
                </a:cxn>
                <a:cxn ang="0">
                  <a:pos x="595" y="420"/>
                </a:cxn>
                <a:cxn ang="0">
                  <a:pos x="595" y="373"/>
                </a:cxn>
                <a:cxn ang="0">
                  <a:pos x="154" y="118"/>
                </a:cxn>
                <a:cxn ang="0">
                  <a:pos x="17" y="1"/>
                </a:cxn>
              </a:cxnLst>
              <a:rect l="0" t="0" r="r" b="b"/>
              <a:pathLst>
                <a:path w="608" h="473">
                  <a:moveTo>
                    <a:pt x="17" y="1"/>
                  </a:moveTo>
                  <a:cubicBezTo>
                    <a:pt x="13" y="0"/>
                    <a:pt x="4" y="26"/>
                    <a:pt x="4" y="39"/>
                  </a:cubicBezTo>
                  <a:cubicBezTo>
                    <a:pt x="4" y="52"/>
                    <a:pt x="0" y="59"/>
                    <a:pt x="16" y="82"/>
                  </a:cubicBezTo>
                  <a:cubicBezTo>
                    <a:pt x="32" y="105"/>
                    <a:pt x="73" y="149"/>
                    <a:pt x="98" y="178"/>
                  </a:cubicBezTo>
                  <a:cubicBezTo>
                    <a:pt x="123" y="207"/>
                    <a:pt x="139" y="228"/>
                    <a:pt x="167" y="256"/>
                  </a:cubicBezTo>
                  <a:cubicBezTo>
                    <a:pt x="195" y="284"/>
                    <a:pt x="228" y="313"/>
                    <a:pt x="265" y="345"/>
                  </a:cubicBezTo>
                  <a:cubicBezTo>
                    <a:pt x="302" y="377"/>
                    <a:pt x="349" y="431"/>
                    <a:pt x="391" y="451"/>
                  </a:cubicBezTo>
                  <a:cubicBezTo>
                    <a:pt x="433" y="471"/>
                    <a:pt x="481" y="473"/>
                    <a:pt x="515" y="468"/>
                  </a:cubicBezTo>
                  <a:cubicBezTo>
                    <a:pt x="549" y="463"/>
                    <a:pt x="582" y="436"/>
                    <a:pt x="595" y="420"/>
                  </a:cubicBezTo>
                  <a:cubicBezTo>
                    <a:pt x="608" y="404"/>
                    <a:pt x="596" y="382"/>
                    <a:pt x="595" y="373"/>
                  </a:cubicBezTo>
                  <a:cubicBezTo>
                    <a:pt x="586" y="356"/>
                    <a:pt x="250" y="180"/>
                    <a:pt x="154" y="118"/>
                  </a:cubicBezTo>
                  <a:cubicBezTo>
                    <a:pt x="154" y="118"/>
                    <a:pt x="17" y="1"/>
                    <a:pt x="17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>
                    <a:gamma/>
                    <a:shade val="66667"/>
                    <a:invGamma/>
                  </a:schemeClr>
                </a:gs>
                <a:gs pos="100000">
                  <a:schemeClr val="accent1"/>
                </a:gs>
              </a:gsLst>
              <a:lin ang="18900000" scaled="1"/>
            </a:gra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64" name="Freeform 86"/>
            <p:cNvSpPr>
              <a:spLocks/>
            </p:cNvSpPr>
            <p:nvPr/>
          </p:nvSpPr>
          <p:spPr bwMode="gray">
            <a:xfrm>
              <a:off x="2296" y="1832"/>
              <a:ext cx="584" cy="455"/>
            </a:xfrm>
            <a:custGeom>
              <a:avLst/>
              <a:gdLst/>
              <a:ahLst/>
              <a:cxnLst>
                <a:cxn ang="0">
                  <a:pos x="8" y="40"/>
                </a:cxn>
                <a:cxn ang="0">
                  <a:pos x="44" y="108"/>
                </a:cxn>
                <a:cxn ang="0">
                  <a:pos x="116" y="196"/>
                </a:cxn>
                <a:cxn ang="0">
                  <a:pos x="240" y="304"/>
                </a:cxn>
                <a:cxn ang="0">
                  <a:pos x="304" y="354"/>
                </a:cxn>
                <a:cxn ang="0">
                  <a:pos x="412" y="440"/>
                </a:cxn>
                <a:cxn ang="0">
                  <a:pos x="500" y="446"/>
                </a:cxn>
                <a:cxn ang="0">
                  <a:pos x="584" y="410"/>
                </a:cxn>
                <a:cxn ang="0">
                  <a:pos x="532" y="342"/>
                </a:cxn>
                <a:cxn ang="0">
                  <a:pos x="388" y="235"/>
                </a:cxn>
                <a:cxn ang="0">
                  <a:pos x="298" y="154"/>
                </a:cxn>
                <a:cxn ang="0">
                  <a:pos x="200" y="52"/>
                </a:cxn>
                <a:cxn ang="0">
                  <a:pos x="142" y="10"/>
                </a:cxn>
                <a:cxn ang="0">
                  <a:pos x="86" y="0"/>
                </a:cxn>
                <a:cxn ang="0">
                  <a:pos x="44" y="10"/>
                </a:cxn>
                <a:cxn ang="0">
                  <a:pos x="8" y="40"/>
                </a:cxn>
              </a:cxnLst>
              <a:rect l="0" t="0" r="r" b="b"/>
              <a:pathLst>
                <a:path w="584" h="455">
                  <a:moveTo>
                    <a:pt x="8" y="40"/>
                  </a:moveTo>
                  <a:cubicBezTo>
                    <a:pt x="0" y="60"/>
                    <a:pt x="28" y="91"/>
                    <a:pt x="44" y="108"/>
                  </a:cubicBezTo>
                  <a:cubicBezTo>
                    <a:pt x="60" y="125"/>
                    <a:pt x="81" y="164"/>
                    <a:pt x="116" y="196"/>
                  </a:cubicBezTo>
                  <a:cubicBezTo>
                    <a:pt x="151" y="228"/>
                    <a:pt x="208" y="278"/>
                    <a:pt x="240" y="304"/>
                  </a:cubicBezTo>
                  <a:cubicBezTo>
                    <a:pt x="276" y="330"/>
                    <a:pt x="280" y="340"/>
                    <a:pt x="304" y="354"/>
                  </a:cubicBezTo>
                  <a:cubicBezTo>
                    <a:pt x="328" y="368"/>
                    <a:pt x="381" y="425"/>
                    <a:pt x="412" y="440"/>
                  </a:cubicBezTo>
                  <a:cubicBezTo>
                    <a:pt x="443" y="455"/>
                    <a:pt x="471" y="451"/>
                    <a:pt x="500" y="446"/>
                  </a:cubicBezTo>
                  <a:cubicBezTo>
                    <a:pt x="529" y="441"/>
                    <a:pt x="579" y="427"/>
                    <a:pt x="584" y="410"/>
                  </a:cubicBezTo>
                  <a:cubicBezTo>
                    <a:pt x="584" y="410"/>
                    <a:pt x="565" y="371"/>
                    <a:pt x="532" y="342"/>
                  </a:cubicBezTo>
                  <a:cubicBezTo>
                    <a:pt x="504" y="310"/>
                    <a:pt x="425" y="262"/>
                    <a:pt x="388" y="235"/>
                  </a:cubicBezTo>
                  <a:cubicBezTo>
                    <a:pt x="351" y="208"/>
                    <a:pt x="329" y="184"/>
                    <a:pt x="298" y="154"/>
                  </a:cubicBezTo>
                  <a:cubicBezTo>
                    <a:pt x="267" y="124"/>
                    <a:pt x="226" y="76"/>
                    <a:pt x="200" y="52"/>
                  </a:cubicBezTo>
                  <a:cubicBezTo>
                    <a:pt x="174" y="28"/>
                    <a:pt x="161" y="19"/>
                    <a:pt x="142" y="10"/>
                  </a:cubicBezTo>
                  <a:cubicBezTo>
                    <a:pt x="123" y="1"/>
                    <a:pt x="102" y="0"/>
                    <a:pt x="86" y="0"/>
                  </a:cubicBezTo>
                  <a:lnTo>
                    <a:pt x="44" y="10"/>
                  </a:lnTo>
                  <a:cubicBezTo>
                    <a:pt x="44" y="10"/>
                    <a:pt x="16" y="20"/>
                    <a:pt x="8" y="40"/>
                  </a:cubicBezTo>
                  <a:close/>
                </a:path>
              </a:pathLst>
            </a:custGeom>
            <a:solidFill>
              <a:schemeClr val="accent1"/>
            </a:soli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0" name="Group 87"/>
          <p:cNvGrpSpPr>
            <a:grpSpLocks/>
          </p:cNvGrpSpPr>
          <p:nvPr/>
        </p:nvGrpSpPr>
        <p:grpSpPr bwMode="auto">
          <a:xfrm rot="247338" flipH="1">
            <a:off x="10671400" y="760175"/>
            <a:ext cx="319509" cy="200712"/>
            <a:chOff x="2287" y="1832"/>
            <a:chExt cx="608" cy="512"/>
          </a:xfrm>
        </p:grpSpPr>
        <p:sp>
          <p:nvSpPr>
            <p:cNvPr id="61" name="Freeform 88"/>
            <p:cNvSpPr>
              <a:spLocks/>
            </p:cNvSpPr>
            <p:nvPr/>
          </p:nvSpPr>
          <p:spPr bwMode="gray">
            <a:xfrm>
              <a:off x="2287" y="1871"/>
              <a:ext cx="608" cy="473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4" y="39"/>
                </a:cxn>
                <a:cxn ang="0">
                  <a:pos x="16" y="82"/>
                </a:cxn>
                <a:cxn ang="0">
                  <a:pos x="98" y="178"/>
                </a:cxn>
                <a:cxn ang="0">
                  <a:pos x="167" y="256"/>
                </a:cxn>
                <a:cxn ang="0">
                  <a:pos x="265" y="345"/>
                </a:cxn>
                <a:cxn ang="0">
                  <a:pos x="391" y="451"/>
                </a:cxn>
                <a:cxn ang="0">
                  <a:pos x="515" y="468"/>
                </a:cxn>
                <a:cxn ang="0">
                  <a:pos x="595" y="420"/>
                </a:cxn>
                <a:cxn ang="0">
                  <a:pos x="595" y="373"/>
                </a:cxn>
                <a:cxn ang="0">
                  <a:pos x="154" y="118"/>
                </a:cxn>
                <a:cxn ang="0">
                  <a:pos x="17" y="1"/>
                </a:cxn>
              </a:cxnLst>
              <a:rect l="0" t="0" r="r" b="b"/>
              <a:pathLst>
                <a:path w="608" h="473">
                  <a:moveTo>
                    <a:pt x="17" y="1"/>
                  </a:moveTo>
                  <a:cubicBezTo>
                    <a:pt x="13" y="0"/>
                    <a:pt x="4" y="26"/>
                    <a:pt x="4" y="39"/>
                  </a:cubicBezTo>
                  <a:cubicBezTo>
                    <a:pt x="4" y="52"/>
                    <a:pt x="0" y="59"/>
                    <a:pt x="16" y="82"/>
                  </a:cubicBezTo>
                  <a:cubicBezTo>
                    <a:pt x="32" y="105"/>
                    <a:pt x="73" y="149"/>
                    <a:pt x="98" y="178"/>
                  </a:cubicBezTo>
                  <a:cubicBezTo>
                    <a:pt x="123" y="207"/>
                    <a:pt x="139" y="228"/>
                    <a:pt x="167" y="256"/>
                  </a:cubicBezTo>
                  <a:cubicBezTo>
                    <a:pt x="195" y="284"/>
                    <a:pt x="228" y="313"/>
                    <a:pt x="265" y="345"/>
                  </a:cubicBezTo>
                  <a:cubicBezTo>
                    <a:pt x="302" y="377"/>
                    <a:pt x="349" y="431"/>
                    <a:pt x="391" y="451"/>
                  </a:cubicBezTo>
                  <a:cubicBezTo>
                    <a:pt x="433" y="471"/>
                    <a:pt x="481" y="473"/>
                    <a:pt x="515" y="468"/>
                  </a:cubicBezTo>
                  <a:cubicBezTo>
                    <a:pt x="549" y="463"/>
                    <a:pt x="582" y="436"/>
                    <a:pt x="595" y="420"/>
                  </a:cubicBezTo>
                  <a:cubicBezTo>
                    <a:pt x="608" y="404"/>
                    <a:pt x="596" y="382"/>
                    <a:pt x="595" y="373"/>
                  </a:cubicBezTo>
                  <a:cubicBezTo>
                    <a:pt x="586" y="356"/>
                    <a:pt x="250" y="180"/>
                    <a:pt x="154" y="118"/>
                  </a:cubicBezTo>
                  <a:cubicBezTo>
                    <a:pt x="154" y="118"/>
                    <a:pt x="17" y="1"/>
                    <a:pt x="17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2">
                    <a:gamma/>
                    <a:shade val="66667"/>
                    <a:invGamma/>
                  </a:schemeClr>
                </a:gs>
                <a:gs pos="100000">
                  <a:schemeClr val="accent2"/>
                </a:gs>
              </a:gsLst>
              <a:lin ang="18900000" scaled="1"/>
            </a:gra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62" name="Freeform 89"/>
            <p:cNvSpPr>
              <a:spLocks/>
            </p:cNvSpPr>
            <p:nvPr/>
          </p:nvSpPr>
          <p:spPr bwMode="gray">
            <a:xfrm>
              <a:off x="2296" y="1832"/>
              <a:ext cx="584" cy="455"/>
            </a:xfrm>
            <a:custGeom>
              <a:avLst/>
              <a:gdLst/>
              <a:ahLst/>
              <a:cxnLst>
                <a:cxn ang="0">
                  <a:pos x="8" y="40"/>
                </a:cxn>
                <a:cxn ang="0">
                  <a:pos x="44" y="108"/>
                </a:cxn>
                <a:cxn ang="0">
                  <a:pos x="116" y="196"/>
                </a:cxn>
                <a:cxn ang="0">
                  <a:pos x="240" y="304"/>
                </a:cxn>
                <a:cxn ang="0">
                  <a:pos x="304" y="354"/>
                </a:cxn>
                <a:cxn ang="0">
                  <a:pos x="412" y="440"/>
                </a:cxn>
                <a:cxn ang="0">
                  <a:pos x="500" y="446"/>
                </a:cxn>
                <a:cxn ang="0">
                  <a:pos x="584" y="410"/>
                </a:cxn>
                <a:cxn ang="0">
                  <a:pos x="532" y="342"/>
                </a:cxn>
                <a:cxn ang="0">
                  <a:pos x="388" y="235"/>
                </a:cxn>
                <a:cxn ang="0">
                  <a:pos x="298" y="154"/>
                </a:cxn>
                <a:cxn ang="0">
                  <a:pos x="200" y="52"/>
                </a:cxn>
                <a:cxn ang="0">
                  <a:pos x="142" y="10"/>
                </a:cxn>
                <a:cxn ang="0">
                  <a:pos x="86" y="0"/>
                </a:cxn>
                <a:cxn ang="0">
                  <a:pos x="44" y="10"/>
                </a:cxn>
                <a:cxn ang="0">
                  <a:pos x="8" y="40"/>
                </a:cxn>
              </a:cxnLst>
              <a:rect l="0" t="0" r="r" b="b"/>
              <a:pathLst>
                <a:path w="584" h="455">
                  <a:moveTo>
                    <a:pt x="8" y="40"/>
                  </a:moveTo>
                  <a:cubicBezTo>
                    <a:pt x="0" y="60"/>
                    <a:pt x="28" y="91"/>
                    <a:pt x="44" y="108"/>
                  </a:cubicBezTo>
                  <a:cubicBezTo>
                    <a:pt x="60" y="125"/>
                    <a:pt x="81" y="164"/>
                    <a:pt x="116" y="196"/>
                  </a:cubicBezTo>
                  <a:cubicBezTo>
                    <a:pt x="151" y="228"/>
                    <a:pt x="208" y="278"/>
                    <a:pt x="240" y="304"/>
                  </a:cubicBezTo>
                  <a:cubicBezTo>
                    <a:pt x="276" y="330"/>
                    <a:pt x="280" y="340"/>
                    <a:pt x="304" y="354"/>
                  </a:cubicBezTo>
                  <a:cubicBezTo>
                    <a:pt x="328" y="368"/>
                    <a:pt x="381" y="425"/>
                    <a:pt x="412" y="440"/>
                  </a:cubicBezTo>
                  <a:cubicBezTo>
                    <a:pt x="443" y="455"/>
                    <a:pt x="471" y="451"/>
                    <a:pt x="500" y="446"/>
                  </a:cubicBezTo>
                  <a:cubicBezTo>
                    <a:pt x="529" y="441"/>
                    <a:pt x="579" y="427"/>
                    <a:pt x="584" y="410"/>
                  </a:cubicBezTo>
                  <a:cubicBezTo>
                    <a:pt x="584" y="410"/>
                    <a:pt x="565" y="371"/>
                    <a:pt x="532" y="342"/>
                  </a:cubicBezTo>
                  <a:cubicBezTo>
                    <a:pt x="504" y="310"/>
                    <a:pt x="425" y="262"/>
                    <a:pt x="388" y="235"/>
                  </a:cubicBezTo>
                  <a:cubicBezTo>
                    <a:pt x="351" y="208"/>
                    <a:pt x="329" y="184"/>
                    <a:pt x="298" y="154"/>
                  </a:cubicBezTo>
                  <a:cubicBezTo>
                    <a:pt x="267" y="124"/>
                    <a:pt x="226" y="76"/>
                    <a:pt x="200" y="52"/>
                  </a:cubicBezTo>
                  <a:cubicBezTo>
                    <a:pt x="174" y="28"/>
                    <a:pt x="161" y="19"/>
                    <a:pt x="142" y="10"/>
                  </a:cubicBezTo>
                  <a:cubicBezTo>
                    <a:pt x="123" y="1"/>
                    <a:pt x="102" y="0"/>
                    <a:pt x="86" y="0"/>
                  </a:cubicBezTo>
                  <a:lnTo>
                    <a:pt x="44" y="10"/>
                  </a:lnTo>
                  <a:cubicBezTo>
                    <a:pt x="44" y="10"/>
                    <a:pt x="16" y="20"/>
                    <a:pt x="8" y="40"/>
                  </a:cubicBezTo>
                  <a:close/>
                </a:path>
              </a:pathLst>
            </a:custGeom>
            <a:solidFill>
              <a:schemeClr val="accent2"/>
            </a:soli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1" name="Group 90"/>
          <p:cNvGrpSpPr>
            <a:grpSpLocks/>
          </p:cNvGrpSpPr>
          <p:nvPr/>
        </p:nvGrpSpPr>
        <p:grpSpPr bwMode="auto">
          <a:xfrm rot="415355" flipH="1">
            <a:off x="10480408" y="696502"/>
            <a:ext cx="265960" cy="167491"/>
            <a:chOff x="2287" y="1832"/>
            <a:chExt cx="608" cy="512"/>
          </a:xfrm>
        </p:grpSpPr>
        <p:sp>
          <p:nvSpPr>
            <p:cNvPr id="59" name="Freeform 91"/>
            <p:cNvSpPr>
              <a:spLocks/>
            </p:cNvSpPr>
            <p:nvPr/>
          </p:nvSpPr>
          <p:spPr bwMode="gray">
            <a:xfrm>
              <a:off x="2287" y="1871"/>
              <a:ext cx="608" cy="473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4" y="39"/>
                </a:cxn>
                <a:cxn ang="0">
                  <a:pos x="16" y="82"/>
                </a:cxn>
                <a:cxn ang="0">
                  <a:pos x="98" y="178"/>
                </a:cxn>
                <a:cxn ang="0">
                  <a:pos x="167" y="256"/>
                </a:cxn>
                <a:cxn ang="0">
                  <a:pos x="265" y="345"/>
                </a:cxn>
                <a:cxn ang="0">
                  <a:pos x="391" y="451"/>
                </a:cxn>
                <a:cxn ang="0">
                  <a:pos x="515" y="468"/>
                </a:cxn>
                <a:cxn ang="0">
                  <a:pos x="595" y="420"/>
                </a:cxn>
                <a:cxn ang="0">
                  <a:pos x="595" y="373"/>
                </a:cxn>
                <a:cxn ang="0">
                  <a:pos x="154" y="118"/>
                </a:cxn>
                <a:cxn ang="0">
                  <a:pos x="17" y="1"/>
                </a:cxn>
              </a:cxnLst>
              <a:rect l="0" t="0" r="r" b="b"/>
              <a:pathLst>
                <a:path w="608" h="473">
                  <a:moveTo>
                    <a:pt x="17" y="1"/>
                  </a:moveTo>
                  <a:cubicBezTo>
                    <a:pt x="13" y="0"/>
                    <a:pt x="4" y="26"/>
                    <a:pt x="4" y="39"/>
                  </a:cubicBezTo>
                  <a:cubicBezTo>
                    <a:pt x="4" y="52"/>
                    <a:pt x="0" y="59"/>
                    <a:pt x="16" y="82"/>
                  </a:cubicBezTo>
                  <a:cubicBezTo>
                    <a:pt x="32" y="105"/>
                    <a:pt x="73" y="149"/>
                    <a:pt x="98" y="178"/>
                  </a:cubicBezTo>
                  <a:cubicBezTo>
                    <a:pt x="123" y="207"/>
                    <a:pt x="139" y="228"/>
                    <a:pt x="167" y="256"/>
                  </a:cubicBezTo>
                  <a:cubicBezTo>
                    <a:pt x="195" y="284"/>
                    <a:pt x="228" y="313"/>
                    <a:pt x="265" y="345"/>
                  </a:cubicBezTo>
                  <a:cubicBezTo>
                    <a:pt x="302" y="377"/>
                    <a:pt x="349" y="431"/>
                    <a:pt x="391" y="451"/>
                  </a:cubicBezTo>
                  <a:cubicBezTo>
                    <a:pt x="433" y="471"/>
                    <a:pt x="481" y="473"/>
                    <a:pt x="515" y="468"/>
                  </a:cubicBezTo>
                  <a:cubicBezTo>
                    <a:pt x="549" y="463"/>
                    <a:pt x="582" y="436"/>
                    <a:pt x="595" y="420"/>
                  </a:cubicBezTo>
                  <a:cubicBezTo>
                    <a:pt x="608" y="404"/>
                    <a:pt x="596" y="382"/>
                    <a:pt x="595" y="373"/>
                  </a:cubicBezTo>
                  <a:cubicBezTo>
                    <a:pt x="586" y="356"/>
                    <a:pt x="250" y="180"/>
                    <a:pt x="154" y="118"/>
                  </a:cubicBezTo>
                  <a:cubicBezTo>
                    <a:pt x="154" y="118"/>
                    <a:pt x="17" y="1"/>
                    <a:pt x="17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hlink">
                    <a:gamma/>
                    <a:shade val="66667"/>
                    <a:invGamma/>
                  </a:schemeClr>
                </a:gs>
                <a:gs pos="100000">
                  <a:schemeClr val="hlink"/>
                </a:gs>
              </a:gsLst>
              <a:lin ang="18900000" scaled="1"/>
            </a:gra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60" name="Freeform 92"/>
            <p:cNvSpPr>
              <a:spLocks/>
            </p:cNvSpPr>
            <p:nvPr/>
          </p:nvSpPr>
          <p:spPr bwMode="gray">
            <a:xfrm>
              <a:off x="2296" y="1832"/>
              <a:ext cx="584" cy="455"/>
            </a:xfrm>
            <a:custGeom>
              <a:avLst/>
              <a:gdLst/>
              <a:ahLst/>
              <a:cxnLst>
                <a:cxn ang="0">
                  <a:pos x="8" y="40"/>
                </a:cxn>
                <a:cxn ang="0">
                  <a:pos x="44" y="108"/>
                </a:cxn>
                <a:cxn ang="0">
                  <a:pos x="116" y="196"/>
                </a:cxn>
                <a:cxn ang="0">
                  <a:pos x="240" y="304"/>
                </a:cxn>
                <a:cxn ang="0">
                  <a:pos x="304" y="354"/>
                </a:cxn>
                <a:cxn ang="0">
                  <a:pos x="412" y="440"/>
                </a:cxn>
                <a:cxn ang="0">
                  <a:pos x="500" y="446"/>
                </a:cxn>
                <a:cxn ang="0">
                  <a:pos x="584" y="410"/>
                </a:cxn>
                <a:cxn ang="0">
                  <a:pos x="532" y="342"/>
                </a:cxn>
                <a:cxn ang="0">
                  <a:pos x="388" y="235"/>
                </a:cxn>
                <a:cxn ang="0">
                  <a:pos x="298" y="154"/>
                </a:cxn>
                <a:cxn ang="0">
                  <a:pos x="200" y="52"/>
                </a:cxn>
                <a:cxn ang="0">
                  <a:pos x="142" y="10"/>
                </a:cxn>
                <a:cxn ang="0">
                  <a:pos x="86" y="0"/>
                </a:cxn>
                <a:cxn ang="0">
                  <a:pos x="44" y="10"/>
                </a:cxn>
                <a:cxn ang="0">
                  <a:pos x="8" y="40"/>
                </a:cxn>
              </a:cxnLst>
              <a:rect l="0" t="0" r="r" b="b"/>
              <a:pathLst>
                <a:path w="584" h="455">
                  <a:moveTo>
                    <a:pt x="8" y="40"/>
                  </a:moveTo>
                  <a:cubicBezTo>
                    <a:pt x="0" y="60"/>
                    <a:pt x="28" y="91"/>
                    <a:pt x="44" y="108"/>
                  </a:cubicBezTo>
                  <a:cubicBezTo>
                    <a:pt x="60" y="125"/>
                    <a:pt x="81" y="164"/>
                    <a:pt x="116" y="196"/>
                  </a:cubicBezTo>
                  <a:cubicBezTo>
                    <a:pt x="151" y="228"/>
                    <a:pt x="208" y="278"/>
                    <a:pt x="240" y="304"/>
                  </a:cubicBezTo>
                  <a:cubicBezTo>
                    <a:pt x="276" y="330"/>
                    <a:pt x="280" y="340"/>
                    <a:pt x="304" y="354"/>
                  </a:cubicBezTo>
                  <a:cubicBezTo>
                    <a:pt x="328" y="368"/>
                    <a:pt x="381" y="425"/>
                    <a:pt x="412" y="440"/>
                  </a:cubicBezTo>
                  <a:cubicBezTo>
                    <a:pt x="443" y="455"/>
                    <a:pt x="471" y="451"/>
                    <a:pt x="500" y="446"/>
                  </a:cubicBezTo>
                  <a:cubicBezTo>
                    <a:pt x="529" y="441"/>
                    <a:pt x="579" y="427"/>
                    <a:pt x="584" y="410"/>
                  </a:cubicBezTo>
                  <a:cubicBezTo>
                    <a:pt x="584" y="410"/>
                    <a:pt x="565" y="371"/>
                    <a:pt x="532" y="342"/>
                  </a:cubicBezTo>
                  <a:cubicBezTo>
                    <a:pt x="504" y="310"/>
                    <a:pt x="425" y="262"/>
                    <a:pt x="388" y="235"/>
                  </a:cubicBezTo>
                  <a:cubicBezTo>
                    <a:pt x="351" y="208"/>
                    <a:pt x="329" y="184"/>
                    <a:pt x="298" y="154"/>
                  </a:cubicBezTo>
                  <a:cubicBezTo>
                    <a:pt x="267" y="124"/>
                    <a:pt x="226" y="76"/>
                    <a:pt x="200" y="52"/>
                  </a:cubicBezTo>
                  <a:cubicBezTo>
                    <a:pt x="174" y="28"/>
                    <a:pt x="161" y="19"/>
                    <a:pt x="142" y="10"/>
                  </a:cubicBezTo>
                  <a:cubicBezTo>
                    <a:pt x="123" y="1"/>
                    <a:pt x="102" y="0"/>
                    <a:pt x="86" y="0"/>
                  </a:cubicBezTo>
                  <a:lnTo>
                    <a:pt x="44" y="10"/>
                  </a:lnTo>
                  <a:cubicBezTo>
                    <a:pt x="44" y="10"/>
                    <a:pt x="16" y="20"/>
                    <a:pt x="8" y="40"/>
                  </a:cubicBezTo>
                  <a:close/>
                </a:path>
              </a:pathLst>
            </a:custGeom>
            <a:solidFill>
              <a:schemeClr val="hlink"/>
            </a:soli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2" name="Group 93"/>
          <p:cNvGrpSpPr>
            <a:grpSpLocks/>
          </p:cNvGrpSpPr>
          <p:nvPr/>
        </p:nvGrpSpPr>
        <p:grpSpPr bwMode="auto">
          <a:xfrm rot="814338" flipH="1">
            <a:off x="10364386" y="659127"/>
            <a:ext cx="262391" cy="166106"/>
            <a:chOff x="2287" y="1832"/>
            <a:chExt cx="608" cy="512"/>
          </a:xfrm>
        </p:grpSpPr>
        <p:sp>
          <p:nvSpPr>
            <p:cNvPr id="57" name="Freeform 94"/>
            <p:cNvSpPr>
              <a:spLocks/>
            </p:cNvSpPr>
            <p:nvPr/>
          </p:nvSpPr>
          <p:spPr bwMode="gray">
            <a:xfrm>
              <a:off x="2287" y="1871"/>
              <a:ext cx="608" cy="473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4" y="39"/>
                </a:cxn>
                <a:cxn ang="0">
                  <a:pos x="16" y="82"/>
                </a:cxn>
                <a:cxn ang="0">
                  <a:pos x="98" y="178"/>
                </a:cxn>
                <a:cxn ang="0">
                  <a:pos x="167" y="256"/>
                </a:cxn>
                <a:cxn ang="0">
                  <a:pos x="265" y="345"/>
                </a:cxn>
                <a:cxn ang="0">
                  <a:pos x="391" y="451"/>
                </a:cxn>
                <a:cxn ang="0">
                  <a:pos x="515" y="468"/>
                </a:cxn>
                <a:cxn ang="0">
                  <a:pos x="595" y="420"/>
                </a:cxn>
                <a:cxn ang="0">
                  <a:pos x="595" y="373"/>
                </a:cxn>
                <a:cxn ang="0">
                  <a:pos x="154" y="118"/>
                </a:cxn>
                <a:cxn ang="0">
                  <a:pos x="17" y="1"/>
                </a:cxn>
              </a:cxnLst>
              <a:rect l="0" t="0" r="r" b="b"/>
              <a:pathLst>
                <a:path w="608" h="473">
                  <a:moveTo>
                    <a:pt x="17" y="1"/>
                  </a:moveTo>
                  <a:cubicBezTo>
                    <a:pt x="13" y="0"/>
                    <a:pt x="4" y="26"/>
                    <a:pt x="4" y="39"/>
                  </a:cubicBezTo>
                  <a:cubicBezTo>
                    <a:pt x="4" y="52"/>
                    <a:pt x="0" y="59"/>
                    <a:pt x="16" y="82"/>
                  </a:cubicBezTo>
                  <a:cubicBezTo>
                    <a:pt x="32" y="105"/>
                    <a:pt x="73" y="149"/>
                    <a:pt x="98" y="178"/>
                  </a:cubicBezTo>
                  <a:cubicBezTo>
                    <a:pt x="123" y="207"/>
                    <a:pt x="139" y="228"/>
                    <a:pt x="167" y="256"/>
                  </a:cubicBezTo>
                  <a:cubicBezTo>
                    <a:pt x="195" y="284"/>
                    <a:pt x="228" y="313"/>
                    <a:pt x="265" y="345"/>
                  </a:cubicBezTo>
                  <a:cubicBezTo>
                    <a:pt x="302" y="377"/>
                    <a:pt x="349" y="431"/>
                    <a:pt x="391" y="451"/>
                  </a:cubicBezTo>
                  <a:cubicBezTo>
                    <a:pt x="433" y="471"/>
                    <a:pt x="481" y="473"/>
                    <a:pt x="515" y="468"/>
                  </a:cubicBezTo>
                  <a:cubicBezTo>
                    <a:pt x="549" y="463"/>
                    <a:pt x="582" y="436"/>
                    <a:pt x="595" y="420"/>
                  </a:cubicBezTo>
                  <a:cubicBezTo>
                    <a:pt x="608" y="404"/>
                    <a:pt x="596" y="382"/>
                    <a:pt x="595" y="373"/>
                  </a:cubicBezTo>
                  <a:cubicBezTo>
                    <a:pt x="586" y="356"/>
                    <a:pt x="250" y="180"/>
                    <a:pt x="154" y="118"/>
                  </a:cubicBezTo>
                  <a:cubicBezTo>
                    <a:pt x="154" y="118"/>
                    <a:pt x="17" y="1"/>
                    <a:pt x="17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gamma/>
                    <a:shade val="66667"/>
                    <a:invGamma/>
                  </a:schemeClr>
                </a:gs>
                <a:gs pos="100000">
                  <a:schemeClr val="folHlink"/>
                </a:gs>
              </a:gsLst>
              <a:lin ang="18900000" scaled="1"/>
            </a:gra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58" name="Freeform 95"/>
            <p:cNvSpPr>
              <a:spLocks/>
            </p:cNvSpPr>
            <p:nvPr/>
          </p:nvSpPr>
          <p:spPr bwMode="gray">
            <a:xfrm>
              <a:off x="2296" y="1832"/>
              <a:ext cx="584" cy="455"/>
            </a:xfrm>
            <a:custGeom>
              <a:avLst/>
              <a:gdLst/>
              <a:ahLst/>
              <a:cxnLst>
                <a:cxn ang="0">
                  <a:pos x="8" y="40"/>
                </a:cxn>
                <a:cxn ang="0">
                  <a:pos x="44" y="108"/>
                </a:cxn>
                <a:cxn ang="0">
                  <a:pos x="116" y="196"/>
                </a:cxn>
                <a:cxn ang="0">
                  <a:pos x="240" y="304"/>
                </a:cxn>
                <a:cxn ang="0">
                  <a:pos x="304" y="354"/>
                </a:cxn>
                <a:cxn ang="0">
                  <a:pos x="412" y="440"/>
                </a:cxn>
                <a:cxn ang="0">
                  <a:pos x="500" y="446"/>
                </a:cxn>
                <a:cxn ang="0">
                  <a:pos x="584" y="410"/>
                </a:cxn>
                <a:cxn ang="0">
                  <a:pos x="532" y="342"/>
                </a:cxn>
                <a:cxn ang="0">
                  <a:pos x="388" y="235"/>
                </a:cxn>
                <a:cxn ang="0">
                  <a:pos x="298" y="154"/>
                </a:cxn>
                <a:cxn ang="0">
                  <a:pos x="200" y="52"/>
                </a:cxn>
                <a:cxn ang="0">
                  <a:pos x="142" y="10"/>
                </a:cxn>
                <a:cxn ang="0">
                  <a:pos x="86" y="0"/>
                </a:cxn>
                <a:cxn ang="0">
                  <a:pos x="44" y="10"/>
                </a:cxn>
                <a:cxn ang="0">
                  <a:pos x="8" y="40"/>
                </a:cxn>
              </a:cxnLst>
              <a:rect l="0" t="0" r="r" b="b"/>
              <a:pathLst>
                <a:path w="584" h="455">
                  <a:moveTo>
                    <a:pt x="8" y="40"/>
                  </a:moveTo>
                  <a:cubicBezTo>
                    <a:pt x="0" y="60"/>
                    <a:pt x="28" y="91"/>
                    <a:pt x="44" y="108"/>
                  </a:cubicBezTo>
                  <a:cubicBezTo>
                    <a:pt x="60" y="125"/>
                    <a:pt x="81" y="164"/>
                    <a:pt x="116" y="196"/>
                  </a:cubicBezTo>
                  <a:cubicBezTo>
                    <a:pt x="151" y="228"/>
                    <a:pt x="208" y="278"/>
                    <a:pt x="240" y="304"/>
                  </a:cubicBezTo>
                  <a:cubicBezTo>
                    <a:pt x="276" y="330"/>
                    <a:pt x="280" y="340"/>
                    <a:pt x="304" y="354"/>
                  </a:cubicBezTo>
                  <a:cubicBezTo>
                    <a:pt x="328" y="368"/>
                    <a:pt x="381" y="425"/>
                    <a:pt x="412" y="440"/>
                  </a:cubicBezTo>
                  <a:cubicBezTo>
                    <a:pt x="443" y="455"/>
                    <a:pt x="471" y="451"/>
                    <a:pt x="500" y="446"/>
                  </a:cubicBezTo>
                  <a:cubicBezTo>
                    <a:pt x="529" y="441"/>
                    <a:pt x="579" y="427"/>
                    <a:pt x="584" y="410"/>
                  </a:cubicBezTo>
                  <a:cubicBezTo>
                    <a:pt x="584" y="410"/>
                    <a:pt x="565" y="371"/>
                    <a:pt x="532" y="342"/>
                  </a:cubicBezTo>
                  <a:cubicBezTo>
                    <a:pt x="504" y="310"/>
                    <a:pt x="425" y="262"/>
                    <a:pt x="388" y="235"/>
                  </a:cubicBezTo>
                  <a:cubicBezTo>
                    <a:pt x="351" y="208"/>
                    <a:pt x="329" y="184"/>
                    <a:pt x="298" y="154"/>
                  </a:cubicBezTo>
                  <a:cubicBezTo>
                    <a:pt x="267" y="124"/>
                    <a:pt x="226" y="76"/>
                    <a:pt x="200" y="52"/>
                  </a:cubicBezTo>
                  <a:cubicBezTo>
                    <a:pt x="174" y="28"/>
                    <a:pt x="161" y="19"/>
                    <a:pt x="142" y="10"/>
                  </a:cubicBezTo>
                  <a:cubicBezTo>
                    <a:pt x="123" y="1"/>
                    <a:pt x="102" y="0"/>
                    <a:pt x="86" y="0"/>
                  </a:cubicBezTo>
                  <a:lnTo>
                    <a:pt x="44" y="10"/>
                  </a:lnTo>
                  <a:cubicBezTo>
                    <a:pt x="44" y="10"/>
                    <a:pt x="16" y="20"/>
                    <a:pt x="8" y="40"/>
                  </a:cubicBezTo>
                  <a:close/>
                </a:path>
              </a:pathLst>
            </a:custGeom>
            <a:solidFill>
              <a:schemeClr val="folHlink"/>
            </a:soli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3" name="Group 96"/>
          <p:cNvGrpSpPr>
            <a:grpSpLocks/>
          </p:cNvGrpSpPr>
          <p:nvPr/>
        </p:nvGrpSpPr>
        <p:grpSpPr bwMode="auto">
          <a:xfrm rot="756570" flipH="1">
            <a:off x="10266212" y="631444"/>
            <a:ext cx="226691" cy="142575"/>
            <a:chOff x="2287" y="1832"/>
            <a:chExt cx="608" cy="512"/>
          </a:xfrm>
        </p:grpSpPr>
        <p:sp>
          <p:nvSpPr>
            <p:cNvPr id="55" name="Freeform 97"/>
            <p:cNvSpPr>
              <a:spLocks/>
            </p:cNvSpPr>
            <p:nvPr/>
          </p:nvSpPr>
          <p:spPr bwMode="gray">
            <a:xfrm>
              <a:off x="2287" y="1871"/>
              <a:ext cx="608" cy="473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4" y="39"/>
                </a:cxn>
                <a:cxn ang="0">
                  <a:pos x="16" y="82"/>
                </a:cxn>
                <a:cxn ang="0">
                  <a:pos x="98" y="178"/>
                </a:cxn>
                <a:cxn ang="0">
                  <a:pos x="167" y="256"/>
                </a:cxn>
                <a:cxn ang="0">
                  <a:pos x="265" y="345"/>
                </a:cxn>
                <a:cxn ang="0">
                  <a:pos x="391" y="451"/>
                </a:cxn>
                <a:cxn ang="0">
                  <a:pos x="515" y="468"/>
                </a:cxn>
                <a:cxn ang="0">
                  <a:pos x="595" y="420"/>
                </a:cxn>
                <a:cxn ang="0">
                  <a:pos x="595" y="373"/>
                </a:cxn>
                <a:cxn ang="0">
                  <a:pos x="154" y="118"/>
                </a:cxn>
                <a:cxn ang="0">
                  <a:pos x="17" y="1"/>
                </a:cxn>
              </a:cxnLst>
              <a:rect l="0" t="0" r="r" b="b"/>
              <a:pathLst>
                <a:path w="608" h="473">
                  <a:moveTo>
                    <a:pt x="17" y="1"/>
                  </a:moveTo>
                  <a:cubicBezTo>
                    <a:pt x="13" y="0"/>
                    <a:pt x="4" y="26"/>
                    <a:pt x="4" y="39"/>
                  </a:cubicBezTo>
                  <a:cubicBezTo>
                    <a:pt x="4" y="52"/>
                    <a:pt x="0" y="59"/>
                    <a:pt x="16" y="82"/>
                  </a:cubicBezTo>
                  <a:cubicBezTo>
                    <a:pt x="32" y="105"/>
                    <a:pt x="73" y="149"/>
                    <a:pt x="98" y="178"/>
                  </a:cubicBezTo>
                  <a:cubicBezTo>
                    <a:pt x="123" y="207"/>
                    <a:pt x="139" y="228"/>
                    <a:pt x="167" y="256"/>
                  </a:cubicBezTo>
                  <a:cubicBezTo>
                    <a:pt x="195" y="284"/>
                    <a:pt x="228" y="313"/>
                    <a:pt x="265" y="345"/>
                  </a:cubicBezTo>
                  <a:cubicBezTo>
                    <a:pt x="302" y="377"/>
                    <a:pt x="349" y="431"/>
                    <a:pt x="391" y="451"/>
                  </a:cubicBezTo>
                  <a:cubicBezTo>
                    <a:pt x="433" y="471"/>
                    <a:pt x="481" y="473"/>
                    <a:pt x="515" y="468"/>
                  </a:cubicBezTo>
                  <a:cubicBezTo>
                    <a:pt x="549" y="463"/>
                    <a:pt x="582" y="436"/>
                    <a:pt x="595" y="420"/>
                  </a:cubicBezTo>
                  <a:cubicBezTo>
                    <a:pt x="608" y="404"/>
                    <a:pt x="596" y="382"/>
                    <a:pt x="595" y="373"/>
                  </a:cubicBezTo>
                  <a:cubicBezTo>
                    <a:pt x="586" y="356"/>
                    <a:pt x="250" y="180"/>
                    <a:pt x="154" y="118"/>
                  </a:cubicBezTo>
                  <a:cubicBezTo>
                    <a:pt x="154" y="118"/>
                    <a:pt x="17" y="1"/>
                    <a:pt x="17" y="1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2">
                    <a:gamma/>
                    <a:shade val="66667"/>
                    <a:invGamma/>
                  </a:schemeClr>
                </a:gs>
                <a:gs pos="100000">
                  <a:schemeClr val="accent2"/>
                </a:gs>
              </a:gsLst>
              <a:lin ang="18900000" scaled="1"/>
            </a:gra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56" name="Freeform 98"/>
            <p:cNvSpPr>
              <a:spLocks/>
            </p:cNvSpPr>
            <p:nvPr/>
          </p:nvSpPr>
          <p:spPr bwMode="gray">
            <a:xfrm>
              <a:off x="2296" y="1832"/>
              <a:ext cx="584" cy="455"/>
            </a:xfrm>
            <a:custGeom>
              <a:avLst/>
              <a:gdLst/>
              <a:ahLst/>
              <a:cxnLst>
                <a:cxn ang="0">
                  <a:pos x="8" y="40"/>
                </a:cxn>
                <a:cxn ang="0">
                  <a:pos x="44" y="108"/>
                </a:cxn>
                <a:cxn ang="0">
                  <a:pos x="116" y="196"/>
                </a:cxn>
                <a:cxn ang="0">
                  <a:pos x="240" y="304"/>
                </a:cxn>
                <a:cxn ang="0">
                  <a:pos x="304" y="354"/>
                </a:cxn>
                <a:cxn ang="0">
                  <a:pos x="412" y="440"/>
                </a:cxn>
                <a:cxn ang="0">
                  <a:pos x="500" y="446"/>
                </a:cxn>
                <a:cxn ang="0">
                  <a:pos x="584" y="410"/>
                </a:cxn>
                <a:cxn ang="0">
                  <a:pos x="532" y="342"/>
                </a:cxn>
                <a:cxn ang="0">
                  <a:pos x="388" y="235"/>
                </a:cxn>
                <a:cxn ang="0">
                  <a:pos x="298" y="154"/>
                </a:cxn>
                <a:cxn ang="0">
                  <a:pos x="200" y="52"/>
                </a:cxn>
                <a:cxn ang="0">
                  <a:pos x="142" y="10"/>
                </a:cxn>
                <a:cxn ang="0">
                  <a:pos x="86" y="0"/>
                </a:cxn>
                <a:cxn ang="0">
                  <a:pos x="44" y="10"/>
                </a:cxn>
                <a:cxn ang="0">
                  <a:pos x="8" y="40"/>
                </a:cxn>
              </a:cxnLst>
              <a:rect l="0" t="0" r="r" b="b"/>
              <a:pathLst>
                <a:path w="584" h="455">
                  <a:moveTo>
                    <a:pt x="8" y="40"/>
                  </a:moveTo>
                  <a:cubicBezTo>
                    <a:pt x="0" y="60"/>
                    <a:pt x="28" y="91"/>
                    <a:pt x="44" y="108"/>
                  </a:cubicBezTo>
                  <a:cubicBezTo>
                    <a:pt x="60" y="125"/>
                    <a:pt x="81" y="164"/>
                    <a:pt x="116" y="196"/>
                  </a:cubicBezTo>
                  <a:cubicBezTo>
                    <a:pt x="151" y="228"/>
                    <a:pt x="208" y="278"/>
                    <a:pt x="240" y="304"/>
                  </a:cubicBezTo>
                  <a:cubicBezTo>
                    <a:pt x="276" y="330"/>
                    <a:pt x="280" y="340"/>
                    <a:pt x="304" y="354"/>
                  </a:cubicBezTo>
                  <a:cubicBezTo>
                    <a:pt x="328" y="368"/>
                    <a:pt x="381" y="425"/>
                    <a:pt x="412" y="440"/>
                  </a:cubicBezTo>
                  <a:cubicBezTo>
                    <a:pt x="443" y="455"/>
                    <a:pt x="471" y="451"/>
                    <a:pt x="500" y="446"/>
                  </a:cubicBezTo>
                  <a:cubicBezTo>
                    <a:pt x="529" y="441"/>
                    <a:pt x="579" y="427"/>
                    <a:pt x="584" y="410"/>
                  </a:cubicBezTo>
                  <a:cubicBezTo>
                    <a:pt x="584" y="410"/>
                    <a:pt x="565" y="371"/>
                    <a:pt x="532" y="342"/>
                  </a:cubicBezTo>
                  <a:cubicBezTo>
                    <a:pt x="504" y="310"/>
                    <a:pt x="425" y="262"/>
                    <a:pt x="388" y="235"/>
                  </a:cubicBezTo>
                  <a:cubicBezTo>
                    <a:pt x="351" y="208"/>
                    <a:pt x="329" y="184"/>
                    <a:pt x="298" y="154"/>
                  </a:cubicBezTo>
                  <a:cubicBezTo>
                    <a:pt x="267" y="124"/>
                    <a:pt x="226" y="76"/>
                    <a:pt x="200" y="52"/>
                  </a:cubicBezTo>
                  <a:cubicBezTo>
                    <a:pt x="174" y="28"/>
                    <a:pt x="161" y="19"/>
                    <a:pt x="142" y="10"/>
                  </a:cubicBezTo>
                  <a:cubicBezTo>
                    <a:pt x="123" y="1"/>
                    <a:pt x="102" y="0"/>
                    <a:pt x="86" y="0"/>
                  </a:cubicBezTo>
                  <a:lnTo>
                    <a:pt x="44" y="10"/>
                  </a:lnTo>
                  <a:cubicBezTo>
                    <a:pt x="44" y="10"/>
                    <a:pt x="16" y="20"/>
                    <a:pt x="8" y="40"/>
                  </a:cubicBezTo>
                  <a:close/>
                </a:path>
              </a:pathLst>
            </a:custGeom>
            <a:solidFill>
              <a:schemeClr val="accent2"/>
            </a:soli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54" name="Oval 101"/>
          <p:cNvSpPr>
            <a:spLocks noChangeArrowheads="1"/>
          </p:cNvSpPr>
          <p:nvPr/>
        </p:nvSpPr>
        <p:spPr bwMode="gray">
          <a:xfrm flipH="1">
            <a:off x="10951641" y="337989"/>
            <a:ext cx="82108" cy="53985"/>
          </a:xfrm>
          <a:prstGeom prst="ellipse">
            <a:avLst/>
          </a:prstGeom>
          <a:solidFill>
            <a:srgbClr val="FFFFFF"/>
          </a:solidFill>
          <a:ln w="1270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grpSp>
        <p:nvGrpSpPr>
          <p:cNvPr id="15" name="Group 102"/>
          <p:cNvGrpSpPr>
            <a:grpSpLocks/>
          </p:cNvGrpSpPr>
          <p:nvPr/>
        </p:nvGrpSpPr>
        <p:grpSpPr bwMode="auto">
          <a:xfrm flipH="1">
            <a:off x="11860190" y="757408"/>
            <a:ext cx="248111" cy="148111"/>
            <a:chOff x="2451" y="368"/>
            <a:chExt cx="629" cy="484"/>
          </a:xfrm>
        </p:grpSpPr>
        <p:sp>
          <p:nvSpPr>
            <p:cNvPr id="51" name="Freeform 103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  <a:alpha val="20000"/>
              </a:schemeClr>
            </a:solidFill>
            <a:ln w="127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52" name="Oval 104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/>
            </a:solidFill>
            <a:ln w="127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7" name="Group 108"/>
          <p:cNvGrpSpPr>
            <a:grpSpLocks/>
          </p:cNvGrpSpPr>
          <p:nvPr/>
        </p:nvGrpSpPr>
        <p:grpSpPr bwMode="auto">
          <a:xfrm flipH="1">
            <a:off x="9311252" y="358753"/>
            <a:ext cx="283811" cy="168875"/>
            <a:chOff x="2451" y="368"/>
            <a:chExt cx="629" cy="484"/>
          </a:xfrm>
        </p:grpSpPr>
        <p:sp>
          <p:nvSpPr>
            <p:cNvPr id="47" name="Freeform 109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 w="127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48" name="Oval 110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/>
            </a:solidFill>
            <a:ln w="127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8" name="Group 111"/>
          <p:cNvGrpSpPr>
            <a:grpSpLocks/>
          </p:cNvGrpSpPr>
          <p:nvPr/>
        </p:nvGrpSpPr>
        <p:grpSpPr bwMode="auto">
          <a:xfrm flipH="1">
            <a:off x="11706683" y="635595"/>
            <a:ext cx="117808" cy="114890"/>
            <a:chOff x="970" y="1376"/>
            <a:chExt cx="203" cy="261"/>
          </a:xfrm>
        </p:grpSpPr>
        <p:sp>
          <p:nvSpPr>
            <p:cNvPr id="45" name="Freeform 112"/>
            <p:cNvSpPr>
              <a:spLocks/>
            </p:cNvSpPr>
            <p:nvPr/>
          </p:nvSpPr>
          <p:spPr bwMode="gray">
            <a:xfrm rot="369608" flipH="1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>
                <a:alpha val="42000"/>
              </a:schemeClr>
            </a:solidFill>
            <a:ln w="1270" cap="flat" cmpd="sng">
              <a:solidFill>
                <a:srgbClr val="A38047">
                  <a:alpha val="57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46" name="Freeform 113"/>
            <p:cNvSpPr>
              <a:spLocks/>
            </p:cNvSpPr>
            <p:nvPr/>
          </p:nvSpPr>
          <p:spPr bwMode="gray">
            <a:xfrm flipH="1">
              <a:off x="970" y="1376"/>
              <a:ext cx="81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1270" cap="flat" cmpd="sng">
              <a:solidFill>
                <a:schemeClr val="accent2">
                  <a:lumMod val="50000"/>
                  <a:alpha val="56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9" name="Group 114"/>
          <p:cNvGrpSpPr>
            <a:grpSpLocks/>
          </p:cNvGrpSpPr>
          <p:nvPr/>
        </p:nvGrpSpPr>
        <p:grpSpPr bwMode="auto">
          <a:xfrm rot="1722904" flipH="1">
            <a:off x="9241639" y="245246"/>
            <a:ext cx="78539" cy="101048"/>
            <a:chOff x="1559" y="639"/>
            <a:chExt cx="155" cy="246"/>
          </a:xfrm>
        </p:grpSpPr>
        <p:sp>
          <p:nvSpPr>
            <p:cNvPr id="43" name="Freeform 115"/>
            <p:cNvSpPr>
              <a:spLocks/>
            </p:cNvSpPr>
            <p:nvPr/>
          </p:nvSpPr>
          <p:spPr bwMode="gray">
            <a:xfrm rot="15830392">
              <a:off x="1557" y="732"/>
              <a:ext cx="155" cy="152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/>
            </a:soli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44" name="Freeform 116"/>
            <p:cNvSpPr>
              <a:spLocks/>
            </p:cNvSpPr>
            <p:nvPr/>
          </p:nvSpPr>
          <p:spPr bwMode="gray">
            <a:xfrm rot="3445808" flipH="1">
              <a:off x="1599" y="603"/>
              <a:ext cx="80" cy="151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0" name="Group 117"/>
          <p:cNvGrpSpPr>
            <a:grpSpLocks/>
          </p:cNvGrpSpPr>
          <p:nvPr/>
        </p:nvGrpSpPr>
        <p:grpSpPr bwMode="auto">
          <a:xfrm flipH="1">
            <a:off x="11738813" y="256320"/>
            <a:ext cx="141012" cy="142575"/>
            <a:chOff x="-2812" y="1919"/>
            <a:chExt cx="317" cy="411"/>
          </a:xfrm>
        </p:grpSpPr>
        <p:grpSp>
          <p:nvGrpSpPr>
            <p:cNvPr id="38" name="Group 118"/>
            <p:cNvGrpSpPr>
              <a:grpSpLocks/>
            </p:cNvGrpSpPr>
            <p:nvPr/>
          </p:nvGrpSpPr>
          <p:grpSpPr bwMode="auto">
            <a:xfrm>
              <a:off x="-2776" y="2026"/>
              <a:ext cx="234" cy="304"/>
              <a:chOff x="-3472" y="1906"/>
              <a:chExt cx="259" cy="336"/>
            </a:xfrm>
          </p:grpSpPr>
          <p:sp>
            <p:nvSpPr>
              <p:cNvPr id="41" name="Freeform 119"/>
              <p:cNvSpPr>
                <a:spLocks/>
              </p:cNvSpPr>
              <p:nvPr/>
            </p:nvSpPr>
            <p:spPr bwMode="gray">
              <a:xfrm>
                <a:off x="-3472" y="1906"/>
                <a:ext cx="259" cy="336"/>
              </a:xfrm>
              <a:custGeom>
                <a:avLst/>
                <a:gdLst/>
                <a:ahLst/>
                <a:cxnLst>
                  <a:cxn ang="0">
                    <a:pos x="0" y="100"/>
                  </a:cxn>
                  <a:cxn ang="0">
                    <a:pos x="56" y="320"/>
                  </a:cxn>
                  <a:cxn ang="0">
                    <a:pos x="236" y="196"/>
                  </a:cxn>
                  <a:cxn ang="0">
                    <a:pos x="192" y="0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1270" cap="flat" cmpd="sng">
                <a:solidFill>
                  <a:schemeClr val="accent5">
                    <a:lumMod val="50000"/>
                    <a:alpha val="3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Freeform 120"/>
              <p:cNvSpPr>
                <a:spLocks/>
              </p:cNvSpPr>
              <p:nvPr/>
            </p:nvSpPr>
            <p:spPr bwMode="gray">
              <a:xfrm>
                <a:off x="-3439" y="2046"/>
                <a:ext cx="204" cy="10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04" y="0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1270" cap="flat" cmpd="sng">
                <a:solidFill>
                  <a:schemeClr val="accent5">
                    <a:lumMod val="50000"/>
                    <a:alpha val="3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9" name="Freeform 121"/>
            <p:cNvSpPr>
              <a:spLocks/>
            </p:cNvSpPr>
            <p:nvPr/>
          </p:nvSpPr>
          <p:spPr bwMode="gray">
            <a:xfrm rot="8663447">
              <a:off x="-2654" y="1919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76000"/>
              </a:schemeClr>
            </a:soli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40" name="Freeform 122"/>
            <p:cNvSpPr>
              <a:spLocks/>
            </p:cNvSpPr>
            <p:nvPr/>
          </p:nvSpPr>
          <p:spPr bwMode="gray">
            <a:xfrm rot="8467415">
              <a:off x="-2812" y="2028"/>
              <a:ext cx="147" cy="136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76000"/>
              </a:schemeClr>
            </a:solidFill>
            <a:ln w="1270" cap="flat" cmpd="sng">
              <a:solidFill>
                <a:srgbClr val="A3804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pic>
        <p:nvPicPr>
          <p:cNvPr id="22" name="Picture 129" descr="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gray">
          <a:xfrm flipH="1">
            <a:off x="10855252" y="534548"/>
            <a:ext cx="540845" cy="44848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</p:pic>
      <p:sp>
        <p:nvSpPr>
          <p:cNvPr id="6" name="Title 5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5" name="Freeform 32"/>
          <p:cNvSpPr>
            <a:spLocks/>
          </p:cNvSpPr>
          <p:nvPr userDrawn="1"/>
        </p:nvSpPr>
        <p:spPr bwMode="gray">
          <a:xfrm>
            <a:off x="9753925" y="1291313"/>
            <a:ext cx="1176273" cy="581556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rgbClr val="FFFFFF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80" name="Freeform 136"/>
          <p:cNvSpPr>
            <a:spLocks/>
          </p:cNvSpPr>
          <p:nvPr userDrawn="1"/>
        </p:nvSpPr>
        <p:spPr bwMode="gray">
          <a:xfrm flipH="1">
            <a:off x="10078863" y="1169120"/>
            <a:ext cx="169333" cy="120650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rgbClr val="969696">
              <a:alpha val="30000"/>
            </a:srgb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81" name="Freeform 132"/>
          <p:cNvSpPr>
            <a:spLocks/>
          </p:cNvSpPr>
          <p:nvPr userDrawn="1"/>
        </p:nvSpPr>
        <p:spPr bwMode="gray">
          <a:xfrm flipH="1">
            <a:off x="11797709" y="1965976"/>
            <a:ext cx="203200" cy="146050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grpSp>
        <p:nvGrpSpPr>
          <p:cNvPr id="82" name="Group 94"/>
          <p:cNvGrpSpPr>
            <a:grpSpLocks/>
          </p:cNvGrpSpPr>
          <p:nvPr userDrawn="1"/>
        </p:nvGrpSpPr>
        <p:grpSpPr bwMode="auto">
          <a:xfrm rot="198679">
            <a:off x="11592888" y="1175224"/>
            <a:ext cx="357123" cy="281668"/>
            <a:chOff x="1014" y="1376"/>
            <a:chExt cx="214" cy="261"/>
          </a:xfrm>
        </p:grpSpPr>
        <p:sp>
          <p:nvSpPr>
            <p:cNvPr id="83" name="Freeform 95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  <a:alpha val="68000"/>
              </a:schemeClr>
            </a:solidFill>
            <a:ln w="9525" cap="flat" cmpd="sng">
              <a:solidFill>
                <a:srgbClr val="503F23">
                  <a:alpha val="51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84" name="Freeform 96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>
                  <a:alpha val="51000"/>
                </a:srgb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85" name="Group 85"/>
          <p:cNvGrpSpPr>
            <a:grpSpLocks/>
          </p:cNvGrpSpPr>
          <p:nvPr userDrawn="1"/>
        </p:nvGrpSpPr>
        <p:grpSpPr bwMode="auto">
          <a:xfrm rot="1537638">
            <a:off x="10999705" y="1502031"/>
            <a:ext cx="631572" cy="360845"/>
            <a:chOff x="2451" y="368"/>
            <a:chExt cx="629" cy="484"/>
          </a:xfrm>
        </p:grpSpPr>
        <p:sp>
          <p:nvSpPr>
            <p:cNvPr id="86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  <a:alpha val="23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87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6" name="Group 105"/>
          <p:cNvGrpSpPr>
            <a:grpSpLocks/>
          </p:cNvGrpSpPr>
          <p:nvPr/>
        </p:nvGrpSpPr>
        <p:grpSpPr bwMode="auto">
          <a:xfrm flipH="1">
            <a:off x="9693236" y="1459651"/>
            <a:ext cx="249896" cy="148111"/>
            <a:chOff x="3587" y="2640"/>
            <a:chExt cx="438" cy="337"/>
          </a:xfrm>
        </p:grpSpPr>
        <p:sp>
          <p:nvSpPr>
            <p:cNvPr id="49" name="Freeform 106"/>
            <p:cNvSpPr>
              <a:spLocks/>
            </p:cNvSpPr>
            <p:nvPr/>
          </p:nvSpPr>
          <p:spPr bwMode="gray">
            <a:xfrm>
              <a:off x="3587" y="2640"/>
              <a:ext cx="438" cy="337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1">
                <a:alpha val="18000"/>
              </a:schemeClr>
            </a:solidFill>
            <a:ln w="127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50" name="Oval 107"/>
            <p:cNvSpPr>
              <a:spLocks noChangeArrowheads="1"/>
            </p:cNvSpPr>
            <p:nvPr/>
          </p:nvSpPr>
          <p:spPr bwMode="gray">
            <a:xfrm>
              <a:off x="3752" y="2776"/>
              <a:ext cx="100" cy="86"/>
            </a:xfrm>
            <a:prstGeom prst="ellipse">
              <a:avLst/>
            </a:prstGeom>
            <a:solidFill>
              <a:srgbClr val="FFFFFF"/>
            </a:solidFill>
            <a:ln w="127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760345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ate Placeholder 1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grpSp>
        <p:nvGrpSpPr>
          <p:cNvPr id="5" name="Group 4"/>
          <p:cNvGrpSpPr/>
          <p:nvPr userDrawn="1"/>
        </p:nvGrpSpPr>
        <p:grpSpPr bwMode="gray">
          <a:xfrm>
            <a:off x="513489" y="38037"/>
            <a:ext cx="853943" cy="1350803"/>
            <a:chOff x="385116" y="38036"/>
            <a:chExt cx="640457" cy="1350803"/>
          </a:xfrm>
        </p:grpSpPr>
        <p:grpSp>
          <p:nvGrpSpPr>
            <p:cNvPr id="6" name="Group 38"/>
            <p:cNvGrpSpPr/>
            <p:nvPr userDrawn="1"/>
          </p:nvGrpSpPr>
          <p:grpSpPr bwMode="gray">
            <a:xfrm rot="20031000">
              <a:off x="385455" y="39494"/>
              <a:ext cx="557814" cy="1349267"/>
              <a:chOff x="3275741" y="1540605"/>
              <a:chExt cx="2005923" cy="4852023"/>
            </a:xfr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6000">
                  <a:schemeClr val="accent4"/>
                </a:gs>
                <a:gs pos="48000">
                  <a:schemeClr val="accent4">
                    <a:lumMod val="60000"/>
                    <a:lumOff val="40000"/>
                  </a:schemeClr>
                </a:gs>
                <a:gs pos="93000">
                  <a:schemeClr val="accent3"/>
                </a:gs>
              </a:gsLst>
              <a:lin ang="5400000" scaled="0"/>
            </a:gradFill>
          </p:grpSpPr>
          <p:sp>
            <p:nvSpPr>
              <p:cNvPr id="27" name="Freeform 30"/>
              <p:cNvSpPr>
                <a:spLocks/>
              </p:cNvSpPr>
              <p:nvPr/>
            </p:nvSpPr>
            <p:spPr bwMode="gray">
              <a:xfrm rot="20115900">
                <a:off x="3275741" y="2891107"/>
                <a:ext cx="2005923" cy="3501521"/>
              </a:xfrm>
              <a:custGeom>
                <a:avLst/>
                <a:gdLst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439 w 10000"/>
                  <a:gd name="connsiteY110" fmla="*/ 10000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767 w 10000"/>
                  <a:gd name="connsiteY112" fmla="*/ 9908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759"/>
                  <a:gd name="connsiteX1" fmla="*/ 1304 w 10000"/>
                  <a:gd name="connsiteY1" fmla="*/ 9297 h 10759"/>
                  <a:gd name="connsiteX2" fmla="*/ 1064 w 10000"/>
                  <a:gd name="connsiteY2" fmla="*/ 9115 h 10759"/>
                  <a:gd name="connsiteX3" fmla="*/ 840 w 10000"/>
                  <a:gd name="connsiteY3" fmla="*/ 8750 h 10759"/>
                  <a:gd name="connsiteX4" fmla="*/ 627 w 10000"/>
                  <a:gd name="connsiteY4" fmla="*/ 8549 h 10759"/>
                  <a:gd name="connsiteX5" fmla="*/ 453 w 10000"/>
                  <a:gd name="connsiteY5" fmla="*/ 8359 h 10759"/>
                  <a:gd name="connsiteX6" fmla="*/ 267 w 10000"/>
                  <a:gd name="connsiteY6" fmla="*/ 8097 h 10759"/>
                  <a:gd name="connsiteX7" fmla="*/ 349 w 10000"/>
                  <a:gd name="connsiteY7" fmla="*/ 8093 h 10759"/>
                  <a:gd name="connsiteX8" fmla="*/ 338 w 10000"/>
                  <a:gd name="connsiteY8" fmla="*/ 7873 h 10759"/>
                  <a:gd name="connsiteX9" fmla="*/ 49 w 10000"/>
                  <a:gd name="connsiteY9" fmla="*/ 7357 h 10759"/>
                  <a:gd name="connsiteX10" fmla="*/ 136 w 10000"/>
                  <a:gd name="connsiteY10" fmla="*/ 7341 h 10759"/>
                  <a:gd name="connsiteX11" fmla="*/ 98 w 10000"/>
                  <a:gd name="connsiteY11" fmla="*/ 7235 h 10759"/>
                  <a:gd name="connsiteX12" fmla="*/ 93 w 10000"/>
                  <a:gd name="connsiteY12" fmla="*/ 6935 h 10759"/>
                  <a:gd name="connsiteX13" fmla="*/ 0 w 10000"/>
                  <a:gd name="connsiteY13" fmla="*/ 6532 h 10759"/>
                  <a:gd name="connsiteX14" fmla="*/ 120 w 10000"/>
                  <a:gd name="connsiteY14" fmla="*/ 6430 h 10759"/>
                  <a:gd name="connsiteX15" fmla="*/ 196 w 10000"/>
                  <a:gd name="connsiteY15" fmla="*/ 6179 h 10759"/>
                  <a:gd name="connsiteX16" fmla="*/ 300 w 10000"/>
                  <a:gd name="connsiteY16" fmla="*/ 5735 h 10759"/>
                  <a:gd name="connsiteX17" fmla="*/ 366 w 10000"/>
                  <a:gd name="connsiteY17" fmla="*/ 5822 h 10759"/>
                  <a:gd name="connsiteX18" fmla="*/ 567 w 10000"/>
                  <a:gd name="connsiteY18" fmla="*/ 5442 h 10759"/>
                  <a:gd name="connsiteX19" fmla="*/ 693 w 10000"/>
                  <a:gd name="connsiteY19" fmla="*/ 5131 h 10759"/>
                  <a:gd name="connsiteX20" fmla="*/ 944 w 10000"/>
                  <a:gd name="connsiteY20" fmla="*/ 4945 h 10759"/>
                  <a:gd name="connsiteX21" fmla="*/ 1189 w 10000"/>
                  <a:gd name="connsiteY21" fmla="*/ 4622 h 10759"/>
                  <a:gd name="connsiteX22" fmla="*/ 1468 w 10000"/>
                  <a:gd name="connsiteY22" fmla="*/ 4185 h 10759"/>
                  <a:gd name="connsiteX23" fmla="*/ 1451 w 10000"/>
                  <a:gd name="connsiteY23" fmla="*/ 4322 h 10759"/>
                  <a:gd name="connsiteX24" fmla="*/ 1560 w 10000"/>
                  <a:gd name="connsiteY24" fmla="*/ 4212 h 10759"/>
                  <a:gd name="connsiteX25" fmla="*/ 2019 w 10000"/>
                  <a:gd name="connsiteY25" fmla="*/ 3726 h 10759"/>
                  <a:gd name="connsiteX26" fmla="*/ 2073 w 10000"/>
                  <a:gd name="connsiteY26" fmla="*/ 3764 h 10759"/>
                  <a:gd name="connsiteX27" fmla="*/ 2362 w 10000"/>
                  <a:gd name="connsiteY27" fmla="*/ 3422 h 10759"/>
                  <a:gd name="connsiteX28" fmla="*/ 2548 w 10000"/>
                  <a:gd name="connsiteY28" fmla="*/ 3350 h 10759"/>
                  <a:gd name="connsiteX29" fmla="*/ 2946 w 10000"/>
                  <a:gd name="connsiteY29" fmla="*/ 2981 h 10759"/>
                  <a:gd name="connsiteX30" fmla="*/ 3213 w 10000"/>
                  <a:gd name="connsiteY30" fmla="*/ 2814 h 10759"/>
                  <a:gd name="connsiteX31" fmla="*/ 3497 w 10000"/>
                  <a:gd name="connsiteY31" fmla="*/ 2662 h 10759"/>
                  <a:gd name="connsiteX32" fmla="*/ 3759 w 10000"/>
                  <a:gd name="connsiteY32" fmla="*/ 2438 h 10759"/>
                  <a:gd name="connsiteX33" fmla="*/ 3721 w 10000"/>
                  <a:gd name="connsiteY33" fmla="*/ 2590 h 10759"/>
                  <a:gd name="connsiteX34" fmla="*/ 4479 w 10000"/>
                  <a:gd name="connsiteY34" fmla="*/ 2157 h 10759"/>
                  <a:gd name="connsiteX35" fmla="*/ 4403 w 10000"/>
                  <a:gd name="connsiteY35" fmla="*/ 2298 h 10759"/>
                  <a:gd name="connsiteX36" fmla="*/ 4768 w 10000"/>
                  <a:gd name="connsiteY36" fmla="*/ 2066 h 10759"/>
                  <a:gd name="connsiteX37" fmla="*/ 5259 w 10000"/>
                  <a:gd name="connsiteY37" fmla="*/ 1747 h 10759"/>
                  <a:gd name="connsiteX38" fmla="*/ 5597 w 10000"/>
                  <a:gd name="connsiteY38" fmla="*/ 1614 h 10759"/>
                  <a:gd name="connsiteX39" fmla="*/ 5581 w 10000"/>
                  <a:gd name="connsiteY39" fmla="*/ 1701 h 10759"/>
                  <a:gd name="connsiteX40" fmla="*/ 5827 w 10000"/>
                  <a:gd name="connsiteY40" fmla="*/ 1523 h 10759"/>
                  <a:gd name="connsiteX41" fmla="*/ 6285 w 10000"/>
                  <a:gd name="connsiteY41" fmla="*/ 1280 h 10759"/>
                  <a:gd name="connsiteX42" fmla="*/ 6618 w 10000"/>
                  <a:gd name="connsiteY42" fmla="*/ 1079 h 10759"/>
                  <a:gd name="connsiteX43" fmla="*/ 6563 w 10000"/>
                  <a:gd name="connsiteY43" fmla="*/ 1238 h 10759"/>
                  <a:gd name="connsiteX44" fmla="*/ 7125 w 10000"/>
                  <a:gd name="connsiteY44" fmla="*/ 847 h 10759"/>
                  <a:gd name="connsiteX45" fmla="*/ 7420 w 10000"/>
                  <a:gd name="connsiteY45" fmla="*/ 752 h 10759"/>
                  <a:gd name="connsiteX46" fmla="*/ 7638 w 10000"/>
                  <a:gd name="connsiteY46" fmla="*/ 627 h 10759"/>
                  <a:gd name="connsiteX47" fmla="*/ 7649 w 10000"/>
                  <a:gd name="connsiteY47" fmla="*/ 725 h 10759"/>
                  <a:gd name="connsiteX48" fmla="*/ 8243 w 10000"/>
                  <a:gd name="connsiteY48" fmla="*/ 482 h 10759"/>
                  <a:gd name="connsiteX49" fmla="*/ 8445 w 10000"/>
                  <a:gd name="connsiteY49" fmla="*/ 353 h 10759"/>
                  <a:gd name="connsiteX50" fmla="*/ 8522 w 10000"/>
                  <a:gd name="connsiteY50" fmla="*/ 418 h 10759"/>
                  <a:gd name="connsiteX51" fmla="*/ 9258 w 10000"/>
                  <a:gd name="connsiteY51" fmla="*/ 0 h 10759"/>
                  <a:gd name="connsiteX52" fmla="*/ 9389 w 10000"/>
                  <a:gd name="connsiteY52" fmla="*/ 251 h 10759"/>
                  <a:gd name="connsiteX53" fmla="*/ 9362 w 10000"/>
                  <a:gd name="connsiteY53" fmla="*/ 562 h 10759"/>
                  <a:gd name="connsiteX54" fmla="*/ 9531 w 10000"/>
                  <a:gd name="connsiteY54" fmla="*/ 517 h 10759"/>
                  <a:gd name="connsiteX55" fmla="*/ 9449 w 10000"/>
                  <a:gd name="connsiteY55" fmla="*/ 661 h 10759"/>
                  <a:gd name="connsiteX56" fmla="*/ 9553 w 10000"/>
                  <a:gd name="connsiteY56" fmla="*/ 938 h 10759"/>
                  <a:gd name="connsiteX57" fmla="*/ 9553 w 10000"/>
                  <a:gd name="connsiteY57" fmla="*/ 1250 h 10759"/>
                  <a:gd name="connsiteX58" fmla="*/ 9689 w 10000"/>
                  <a:gd name="connsiteY58" fmla="*/ 1189 h 10759"/>
                  <a:gd name="connsiteX59" fmla="*/ 9705 w 10000"/>
                  <a:gd name="connsiteY59" fmla="*/ 1417 h 10759"/>
                  <a:gd name="connsiteX60" fmla="*/ 9711 w 10000"/>
                  <a:gd name="connsiteY60" fmla="*/ 1656 h 10759"/>
                  <a:gd name="connsiteX61" fmla="*/ 9765 w 10000"/>
                  <a:gd name="connsiteY61" fmla="*/ 1793 h 10759"/>
                  <a:gd name="connsiteX62" fmla="*/ 9684 w 10000"/>
                  <a:gd name="connsiteY62" fmla="*/ 2199 h 10759"/>
                  <a:gd name="connsiteX63" fmla="*/ 9885 w 10000"/>
                  <a:gd name="connsiteY63" fmla="*/ 2051 h 10759"/>
                  <a:gd name="connsiteX64" fmla="*/ 9864 w 10000"/>
                  <a:gd name="connsiteY64" fmla="*/ 2472 h 10759"/>
                  <a:gd name="connsiteX65" fmla="*/ 9798 w 10000"/>
                  <a:gd name="connsiteY65" fmla="*/ 2727 h 10759"/>
                  <a:gd name="connsiteX66" fmla="*/ 9798 w 10000"/>
                  <a:gd name="connsiteY66" fmla="*/ 2814 h 10759"/>
                  <a:gd name="connsiteX67" fmla="*/ 9684 w 10000"/>
                  <a:gd name="connsiteY67" fmla="*/ 3156 h 10759"/>
                  <a:gd name="connsiteX68" fmla="*/ 9820 w 10000"/>
                  <a:gd name="connsiteY68" fmla="*/ 3099 h 10759"/>
                  <a:gd name="connsiteX69" fmla="*/ 9951 w 10000"/>
                  <a:gd name="connsiteY69" fmla="*/ 3270 h 10759"/>
                  <a:gd name="connsiteX70" fmla="*/ 9956 w 10000"/>
                  <a:gd name="connsiteY70" fmla="*/ 3551 h 10759"/>
                  <a:gd name="connsiteX71" fmla="*/ 9896 w 10000"/>
                  <a:gd name="connsiteY71" fmla="*/ 3699 h 10759"/>
                  <a:gd name="connsiteX72" fmla="*/ 9995 w 10000"/>
                  <a:gd name="connsiteY72" fmla="*/ 3726 h 10759"/>
                  <a:gd name="connsiteX73" fmla="*/ 9956 w 10000"/>
                  <a:gd name="connsiteY73" fmla="*/ 4011 h 10759"/>
                  <a:gd name="connsiteX74" fmla="*/ 9776 w 10000"/>
                  <a:gd name="connsiteY74" fmla="*/ 4531 h 10759"/>
                  <a:gd name="connsiteX75" fmla="*/ 9967 w 10000"/>
                  <a:gd name="connsiteY75" fmla="*/ 4299 h 10759"/>
                  <a:gd name="connsiteX76" fmla="*/ 9962 w 10000"/>
                  <a:gd name="connsiteY76" fmla="*/ 4520 h 10759"/>
                  <a:gd name="connsiteX77" fmla="*/ 9749 w 10000"/>
                  <a:gd name="connsiteY77" fmla="*/ 4953 h 10759"/>
                  <a:gd name="connsiteX78" fmla="*/ 9493 w 10000"/>
                  <a:gd name="connsiteY78" fmla="*/ 5344 h 10759"/>
                  <a:gd name="connsiteX79" fmla="*/ 9733 w 10000"/>
                  <a:gd name="connsiteY79" fmla="*/ 5207 h 10759"/>
                  <a:gd name="connsiteX80" fmla="*/ 9607 w 10000"/>
                  <a:gd name="connsiteY80" fmla="*/ 5435 h 10759"/>
                  <a:gd name="connsiteX81" fmla="*/ 9411 w 10000"/>
                  <a:gd name="connsiteY81" fmla="*/ 5788 h 10759"/>
                  <a:gd name="connsiteX82" fmla="*/ 9307 w 10000"/>
                  <a:gd name="connsiteY82" fmla="*/ 6001 h 10759"/>
                  <a:gd name="connsiteX83" fmla="*/ 9154 w 10000"/>
                  <a:gd name="connsiteY83" fmla="*/ 6229 h 10759"/>
                  <a:gd name="connsiteX84" fmla="*/ 9345 w 10000"/>
                  <a:gd name="connsiteY84" fmla="*/ 6141 h 10759"/>
                  <a:gd name="connsiteX85" fmla="*/ 9313 w 10000"/>
                  <a:gd name="connsiteY85" fmla="*/ 6236 h 10759"/>
                  <a:gd name="connsiteX86" fmla="*/ 9171 w 10000"/>
                  <a:gd name="connsiteY86" fmla="*/ 6297 h 10759"/>
                  <a:gd name="connsiteX87" fmla="*/ 8674 w 10000"/>
                  <a:gd name="connsiteY87" fmla="*/ 6939 h 10759"/>
                  <a:gd name="connsiteX88" fmla="*/ 8560 w 10000"/>
                  <a:gd name="connsiteY88" fmla="*/ 7038 h 10759"/>
                  <a:gd name="connsiteX89" fmla="*/ 8762 w 10000"/>
                  <a:gd name="connsiteY89" fmla="*/ 6977 h 10759"/>
                  <a:gd name="connsiteX90" fmla="*/ 8625 w 10000"/>
                  <a:gd name="connsiteY90" fmla="*/ 7193 h 10759"/>
                  <a:gd name="connsiteX91" fmla="*/ 8096 w 10000"/>
                  <a:gd name="connsiteY91" fmla="*/ 7581 h 10759"/>
                  <a:gd name="connsiteX92" fmla="*/ 8085 w 10000"/>
                  <a:gd name="connsiteY92" fmla="*/ 7695 h 10759"/>
                  <a:gd name="connsiteX93" fmla="*/ 7605 w 10000"/>
                  <a:gd name="connsiteY93" fmla="*/ 7995 h 10759"/>
                  <a:gd name="connsiteX94" fmla="*/ 7469 w 10000"/>
                  <a:gd name="connsiteY94" fmla="*/ 8204 h 10759"/>
                  <a:gd name="connsiteX95" fmla="*/ 6705 w 10000"/>
                  <a:gd name="connsiteY95" fmla="*/ 8671 h 10759"/>
                  <a:gd name="connsiteX96" fmla="*/ 6885 w 10000"/>
                  <a:gd name="connsiteY96" fmla="*/ 8644 h 10759"/>
                  <a:gd name="connsiteX97" fmla="*/ 6809 w 10000"/>
                  <a:gd name="connsiteY97" fmla="*/ 8735 h 10759"/>
                  <a:gd name="connsiteX98" fmla="*/ 6481 w 10000"/>
                  <a:gd name="connsiteY98" fmla="*/ 8868 h 10759"/>
                  <a:gd name="connsiteX99" fmla="*/ 6023 w 10000"/>
                  <a:gd name="connsiteY99" fmla="*/ 9126 h 10759"/>
                  <a:gd name="connsiteX100" fmla="*/ 5947 w 10000"/>
                  <a:gd name="connsiteY100" fmla="*/ 9229 h 10759"/>
                  <a:gd name="connsiteX101" fmla="*/ 5652 w 10000"/>
                  <a:gd name="connsiteY101" fmla="*/ 9320 h 10759"/>
                  <a:gd name="connsiteX102" fmla="*/ 5226 w 10000"/>
                  <a:gd name="connsiteY102" fmla="*/ 9476 h 10759"/>
                  <a:gd name="connsiteX103" fmla="*/ 4992 w 10000"/>
                  <a:gd name="connsiteY103" fmla="*/ 9495 h 10759"/>
                  <a:gd name="connsiteX104" fmla="*/ 5161 w 10000"/>
                  <a:gd name="connsiteY104" fmla="*/ 9552 h 10759"/>
                  <a:gd name="connsiteX105" fmla="*/ 4577 w 10000"/>
                  <a:gd name="connsiteY105" fmla="*/ 9662 h 10759"/>
                  <a:gd name="connsiteX106" fmla="*/ 3852 w 10000"/>
                  <a:gd name="connsiteY106" fmla="*/ 9799 h 10759"/>
                  <a:gd name="connsiteX107" fmla="*/ 3983 w 10000"/>
                  <a:gd name="connsiteY107" fmla="*/ 9863 h 10759"/>
                  <a:gd name="connsiteX108" fmla="*/ 3426 w 10000"/>
                  <a:gd name="connsiteY108" fmla="*/ 9882 h 10759"/>
                  <a:gd name="connsiteX109" fmla="*/ 2499 w 10000"/>
                  <a:gd name="connsiteY109" fmla="*/ 9943 h 10759"/>
                  <a:gd name="connsiteX110" fmla="*/ 2024 w 10000"/>
                  <a:gd name="connsiteY110" fmla="*/ 9943 h 10759"/>
                  <a:gd name="connsiteX111" fmla="*/ 1492 w 10000"/>
                  <a:gd name="connsiteY111" fmla="*/ 10681 h 10759"/>
                  <a:gd name="connsiteX112" fmla="*/ 1767 w 10000"/>
                  <a:gd name="connsiteY112" fmla="*/ 9908 h 10759"/>
                  <a:gd name="connsiteX113" fmla="*/ 1538 w 10000"/>
                  <a:gd name="connsiteY113" fmla="*/ 9692 h 10759"/>
                  <a:gd name="connsiteX114" fmla="*/ 1473 w 10000"/>
                  <a:gd name="connsiteY114" fmla="*/ 9525 h 10759"/>
                  <a:gd name="connsiteX115" fmla="*/ 1397 w 10000"/>
                  <a:gd name="connsiteY115" fmla="*/ 9442 h 1075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58"/>
                  <a:gd name="connsiteX1" fmla="*/ 1304 w 10000"/>
                  <a:gd name="connsiteY1" fmla="*/ 9297 h 10758"/>
                  <a:gd name="connsiteX2" fmla="*/ 1064 w 10000"/>
                  <a:gd name="connsiteY2" fmla="*/ 9115 h 10758"/>
                  <a:gd name="connsiteX3" fmla="*/ 840 w 10000"/>
                  <a:gd name="connsiteY3" fmla="*/ 8750 h 10758"/>
                  <a:gd name="connsiteX4" fmla="*/ 627 w 10000"/>
                  <a:gd name="connsiteY4" fmla="*/ 8549 h 10758"/>
                  <a:gd name="connsiteX5" fmla="*/ 453 w 10000"/>
                  <a:gd name="connsiteY5" fmla="*/ 8359 h 10758"/>
                  <a:gd name="connsiteX6" fmla="*/ 267 w 10000"/>
                  <a:gd name="connsiteY6" fmla="*/ 8097 h 10758"/>
                  <a:gd name="connsiteX7" fmla="*/ 349 w 10000"/>
                  <a:gd name="connsiteY7" fmla="*/ 8093 h 10758"/>
                  <a:gd name="connsiteX8" fmla="*/ 338 w 10000"/>
                  <a:gd name="connsiteY8" fmla="*/ 7873 h 10758"/>
                  <a:gd name="connsiteX9" fmla="*/ 49 w 10000"/>
                  <a:gd name="connsiteY9" fmla="*/ 7357 h 10758"/>
                  <a:gd name="connsiteX10" fmla="*/ 136 w 10000"/>
                  <a:gd name="connsiteY10" fmla="*/ 7341 h 10758"/>
                  <a:gd name="connsiteX11" fmla="*/ 98 w 10000"/>
                  <a:gd name="connsiteY11" fmla="*/ 7235 h 10758"/>
                  <a:gd name="connsiteX12" fmla="*/ 93 w 10000"/>
                  <a:gd name="connsiteY12" fmla="*/ 6935 h 10758"/>
                  <a:gd name="connsiteX13" fmla="*/ 0 w 10000"/>
                  <a:gd name="connsiteY13" fmla="*/ 6532 h 10758"/>
                  <a:gd name="connsiteX14" fmla="*/ 120 w 10000"/>
                  <a:gd name="connsiteY14" fmla="*/ 6430 h 10758"/>
                  <a:gd name="connsiteX15" fmla="*/ 196 w 10000"/>
                  <a:gd name="connsiteY15" fmla="*/ 6179 h 10758"/>
                  <a:gd name="connsiteX16" fmla="*/ 300 w 10000"/>
                  <a:gd name="connsiteY16" fmla="*/ 5735 h 10758"/>
                  <a:gd name="connsiteX17" fmla="*/ 366 w 10000"/>
                  <a:gd name="connsiteY17" fmla="*/ 5822 h 10758"/>
                  <a:gd name="connsiteX18" fmla="*/ 567 w 10000"/>
                  <a:gd name="connsiteY18" fmla="*/ 5442 h 10758"/>
                  <a:gd name="connsiteX19" fmla="*/ 693 w 10000"/>
                  <a:gd name="connsiteY19" fmla="*/ 5131 h 10758"/>
                  <a:gd name="connsiteX20" fmla="*/ 944 w 10000"/>
                  <a:gd name="connsiteY20" fmla="*/ 4945 h 10758"/>
                  <a:gd name="connsiteX21" fmla="*/ 1189 w 10000"/>
                  <a:gd name="connsiteY21" fmla="*/ 4622 h 10758"/>
                  <a:gd name="connsiteX22" fmla="*/ 1468 w 10000"/>
                  <a:gd name="connsiteY22" fmla="*/ 4185 h 10758"/>
                  <a:gd name="connsiteX23" fmla="*/ 1451 w 10000"/>
                  <a:gd name="connsiteY23" fmla="*/ 4322 h 10758"/>
                  <a:gd name="connsiteX24" fmla="*/ 1560 w 10000"/>
                  <a:gd name="connsiteY24" fmla="*/ 4212 h 10758"/>
                  <a:gd name="connsiteX25" fmla="*/ 2019 w 10000"/>
                  <a:gd name="connsiteY25" fmla="*/ 3726 h 10758"/>
                  <a:gd name="connsiteX26" fmla="*/ 2073 w 10000"/>
                  <a:gd name="connsiteY26" fmla="*/ 3764 h 10758"/>
                  <a:gd name="connsiteX27" fmla="*/ 2362 w 10000"/>
                  <a:gd name="connsiteY27" fmla="*/ 3422 h 10758"/>
                  <a:gd name="connsiteX28" fmla="*/ 2548 w 10000"/>
                  <a:gd name="connsiteY28" fmla="*/ 3350 h 10758"/>
                  <a:gd name="connsiteX29" fmla="*/ 2946 w 10000"/>
                  <a:gd name="connsiteY29" fmla="*/ 2981 h 10758"/>
                  <a:gd name="connsiteX30" fmla="*/ 3213 w 10000"/>
                  <a:gd name="connsiteY30" fmla="*/ 2814 h 10758"/>
                  <a:gd name="connsiteX31" fmla="*/ 3497 w 10000"/>
                  <a:gd name="connsiteY31" fmla="*/ 2662 h 10758"/>
                  <a:gd name="connsiteX32" fmla="*/ 3759 w 10000"/>
                  <a:gd name="connsiteY32" fmla="*/ 2438 h 10758"/>
                  <a:gd name="connsiteX33" fmla="*/ 3721 w 10000"/>
                  <a:gd name="connsiteY33" fmla="*/ 2590 h 10758"/>
                  <a:gd name="connsiteX34" fmla="*/ 4479 w 10000"/>
                  <a:gd name="connsiteY34" fmla="*/ 2157 h 10758"/>
                  <a:gd name="connsiteX35" fmla="*/ 4403 w 10000"/>
                  <a:gd name="connsiteY35" fmla="*/ 2298 h 10758"/>
                  <a:gd name="connsiteX36" fmla="*/ 4768 w 10000"/>
                  <a:gd name="connsiteY36" fmla="*/ 2066 h 10758"/>
                  <a:gd name="connsiteX37" fmla="*/ 5259 w 10000"/>
                  <a:gd name="connsiteY37" fmla="*/ 1747 h 10758"/>
                  <a:gd name="connsiteX38" fmla="*/ 5597 w 10000"/>
                  <a:gd name="connsiteY38" fmla="*/ 1614 h 10758"/>
                  <a:gd name="connsiteX39" fmla="*/ 5581 w 10000"/>
                  <a:gd name="connsiteY39" fmla="*/ 1701 h 10758"/>
                  <a:gd name="connsiteX40" fmla="*/ 5827 w 10000"/>
                  <a:gd name="connsiteY40" fmla="*/ 1523 h 10758"/>
                  <a:gd name="connsiteX41" fmla="*/ 6285 w 10000"/>
                  <a:gd name="connsiteY41" fmla="*/ 1280 h 10758"/>
                  <a:gd name="connsiteX42" fmla="*/ 6618 w 10000"/>
                  <a:gd name="connsiteY42" fmla="*/ 1079 h 10758"/>
                  <a:gd name="connsiteX43" fmla="*/ 6563 w 10000"/>
                  <a:gd name="connsiteY43" fmla="*/ 1238 h 10758"/>
                  <a:gd name="connsiteX44" fmla="*/ 7125 w 10000"/>
                  <a:gd name="connsiteY44" fmla="*/ 847 h 10758"/>
                  <a:gd name="connsiteX45" fmla="*/ 7420 w 10000"/>
                  <a:gd name="connsiteY45" fmla="*/ 752 h 10758"/>
                  <a:gd name="connsiteX46" fmla="*/ 7638 w 10000"/>
                  <a:gd name="connsiteY46" fmla="*/ 627 h 10758"/>
                  <a:gd name="connsiteX47" fmla="*/ 7649 w 10000"/>
                  <a:gd name="connsiteY47" fmla="*/ 725 h 10758"/>
                  <a:gd name="connsiteX48" fmla="*/ 8243 w 10000"/>
                  <a:gd name="connsiteY48" fmla="*/ 482 h 10758"/>
                  <a:gd name="connsiteX49" fmla="*/ 8445 w 10000"/>
                  <a:gd name="connsiteY49" fmla="*/ 353 h 10758"/>
                  <a:gd name="connsiteX50" fmla="*/ 8522 w 10000"/>
                  <a:gd name="connsiteY50" fmla="*/ 418 h 10758"/>
                  <a:gd name="connsiteX51" fmla="*/ 9258 w 10000"/>
                  <a:gd name="connsiteY51" fmla="*/ 0 h 10758"/>
                  <a:gd name="connsiteX52" fmla="*/ 9389 w 10000"/>
                  <a:gd name="connsiteY52" fmla="*/ 251 h 10758"/>
                  <a:gd name="connsiteX53" fmla="*/ 9362 w 10000"/>
                  <a:gd name="connsiteY53" fmla="*/ 562 h 10758"/>
                  <a:gd name="connsiteX54" fmla="*/ 9531 w 10000"/>
                  <a:gd name="connsiteY54" fmla="*/ 517 h 10758"/>
                  <a:gd name="connsiteX55" fmla="*/ 9449 w 10000"/>
                  <a:gd name="connsiteY55" fmla="*/ 661 h 10758"/>
                  <a:gd name="connsiteX56" fmla="*/ 9553 w 10000"/>
                  <a:gd name="connsiteY56" fmla="*/ 938 h 10758"/>
                  <a:gd name="connsiteX57" fmla="*/ 9553 w 10000"/>
                  <a:gd name="connsiteY57" fmla="*/ 1250 h 10758"/>
                  <a:gd name="connsiteX58" fmla="*/ 9689 w 10000"/>
                  <a:gd name="connsiteY58" fmla="*/ 1189 h 10758"/>
                  <a:gd name="connsiteX59" fmla="*/ 9705 w 10000"/>
                  <a:gd name="connsiteY59" fmla="*/ 1417 h 10758"/>
                  <a:gd name="connsiteX60" fmla="*/ 9711 w 10000"/>
                  <a:gd name="connsiteY60" fmla="*/ 1656 h 10758"/>
                  <a:gd name="connsiteX61" fmla="*/ 9765 w 10000"/>
                  <a:gd name="connsiteY61" fmla="*/ 1793 h 10758"/>
                  <a:gd name="connsiteX62" fmla="*/ 9684 w 10000"/>
                  <a:gd name="connsiteY62" fmla="*/ 2199 h 10758"/>
                  <a:gd name="connsiteX63" fmla="*/ 9885 w 10000"/>
                  <a:gd name="connsiteY63" fmla="*/ 2051 h 10758"/>
                  <a:gd name="connsiteX64" fmla="*/ 9864 w 10000"/>
                  <a:gd name="connsiteY64" fmla="*/ 2472 h 10758"/>
                  <a:gd name="connsiteX65" fmla="*/ 9798 w 10000"/>
                  <a:gd name="connsiteY65" fmla="*/ 2727 h 10758"/>
                  <a:gd name="connsiteX66" fmla="*/ 9798 w 10000"/>
                  <a:gd name="connsiteY66" fmla="*/ 2814 h 10758"/>
                  <a:gd name="connsiteX67" fmla="*/ 9684 w 10000"/>
                  <a:gd name="connsiteY67" fmla="*/ 3156 h 10758"/>
                  <a:gd name="connsiteX68" fmla="*/ 9820 w 10000"/>
                  <a:gd name="connsiteY68" fmla="*/ 3099 h 10758"/>
                  <a:gd name="connsiteX69" fmla="*/ 9951 w 10000"/>
                  <a:gd name="connsiteY69" fmla="*/ 3270 h 10758"/>
                  <a:gd name="connsiteX70" fmla="*/ 9956 w 10000"/>
                  <a:gd name="connsiteY70" fmla="*/ 3551 h 10758"/>
                  <a:gd name="connsiteX71" fmla="*/ 9896 w 10000"/>
                  <a:gd name="connsiteY71" fmla="*/ 3699 h 10758"/>
                  <a:gd name="connsiteX72" fmla="*/ 9995 w 10000"/>
                  <a:gd name="connsiteY72" fmla="*/ 3726 h 10758"/>
                  <a:gd name="connsiteX73" fmla="*/ 9956 w 10000"/>
                  <a:gd name="connsiteY73" fmla="*/ 4011 h 10758"/>
                  <a:gd name="connsiteX74" fmla="*/ 9776 w 10000"/>
                  <a:gd name="connsiteY74" fmla="*/ 4531 h 10758"/>
                  <a:gd name="connsiteX75" fmla="*/ 9967 w 10000"/>
                  <a:gd name="connsiteY75" fmla="*/ 4299 h 10758"/>
                  <a:gd name="connsiteX76" fmla="*/ 9962 w 10000"/>
                  <a:gd name="connsiteY76" fmla="*/ 4520 h 10758"/>
                  <a:gd name="connsiteX77" fmla="*/ 9749 w 10000"/>
                  <a:gd name="connsiteY77" fmla="*/ 4953 h 10758"/>
                  <a:gd name="connsiteX78" fmla="*/ 9493 w 10000"/>
                  <a:gd name="connsiteY78" fmla="*/ 5344 h 10758"/>
                  <a:gd name="connsiteX79" fmla="*/ 9733 w 10000"/>
                  <a:gd name="connsiteY79" fmla="*/ 5207 h 10758"/>
                  <a:gd name="connsiteX80" fmla="*/ 9607 w 10000"/>
                  <a:gd name="connsiteY80" fmla="*/ 5435 h 10758"/>
                  <a:gd name="connsiteX81" fmla="*/ 9411 w 10000"/>
                  <a:gd name="connsiteY81" fmla="*/ 5788 h 10758"/>
                  <a:gd name="connsiteX82" fmla="*/ 9307 w 10000"/>
                  <a:gd name="connsiteY82" fmla="*/ 6001 h 10758"/>
                  <a:gd name="connsiteX83" fmla="*/ 9154 w 10000"/>
                  <a:gd name="connsiteY83" fmla="*/ 6229 h 10758"/>
                  <a:gd name="connsiteX84" fmla="*/ 9345 w 10000"/>
                  <a:gd name="connsiteY84" fmla="*/ 6141 h 10758"/>
                  <a:gd name="connsiteX85" fmla="*/ 9313 w 10000"/>
                  <a:gd name="connsiteY85" fmla="*/ 6236 h 10758"/>
                  <a:gd name="connsiteX86" fmla="*/ 9171 w 10000"/>
                  <a:gd name="connsiteY86" fmla="*/ 6297 h 10758"/>
                  <a:gd name="connsiteX87" fmla="*/ 8674 w 10000"/>
                  <a:gd name="connsiteY87" fmla="*/ 6939 h 10758"/>
                  <a:gd name="connsiteX88" fmla="*/ 8560 w 10000"/>
                  <a:gd name="connsiteY88" fmla="*/ 7038 h 10758"/>
                  <a:gd name="connsiteX89" fmla="*/ 8762 w 10000"/>
                  <a:gd name="connsiteY89" fmla="*/ 6977 h 10758"/>
                  <a:gd name="connsiteX90" fmla="*/ 8625 w 10000"/>
                  <a:gd name="connsiteY90" fmla="*/ 7193 h 10758"/>
                  <a:gd name="connsiteX91" fmla="*/ 8096 w 10000"/>
                  <a:gd name="connsiteY91" fmla="*/ 7581 h 10758"/>
                  <a:gd name="connsiteX92" fmla="*/ 8085 w 10000"/>
                  <a:gd name="connsiteY92" fmla="*/ 7695 h 10758"/>
                  <a:gd name="connsiteX93" fmla="*/ 7605 w 10000"/>
                  <a:gd name="connsiteY93" fmla="*/ 7995 h 10758"/>
                  <a:gd name="connsiteX94" fmla="*/ 7469 w 10000"/>
                  <a:gd name="connsiteY94" fmla="*/ 8204 h 10758"/>
                  <a:gd name="connsiteX95" fmla="*/ 6705 w 10000"/>
                  <a:gd name="connsiteY95" fmla="*/ 8671 h 10758"/>
                  <a:gd name="connsiteX96" fmla="*/ 6885 w 10000"/>
                  <a:gd name="connsiteY96" fmla="*/ 8644 h 10758"/>
                  <a:gd name="connsiteX97" fmla="*/ 6809 w 10000"/>
                  <a:gd name="connsiteY97" fmla="*/ 8735 h 10758"/>
                  <a:gd name="connsiteX98" fmla="*/ 6481 w 10000"/>
                  <a:gd name="connsiteY98" fmla="*/ 8868 h 10758"/>
                  <a:gd name="connsiteX99" fmla="*/ 6023 w 10000"/>
                  <a:gd name="connsiteY99" fmla="*/ 9126 h 10758"/>
                  <a:gd name="connsiteX100" fmla="*/ 5947 w 10000"/>
                  <a:gd name="connsiteY100" fmla="*/ 9229 h 10758"/>
                  <a:gd name="connsiteX101" fmla="*/ 5652 w 10000"/>
                  <a:gd name="connsiteY101" fmla="*/ 9320 h 10758"/>
                  <a:gd name="connsiteX102" fmla="*/ 5226 w 10000"/>
                  <a:gd name="connsiteY102" fmla="*/ 9476 h 10758"/>
                  <a:gd name="connsiteX103" fmla="*/ 4992 w 10000"/>
                  <a:gd name="connsiteY103" fmla="*/ 9495 h 10758"/>
                  <a:gd name="connsiteX104" fmla="*/ 5161 w 10000"/>
                  <a:gd name="connsiteY104" fmla="*/ 9552 h 10758"/>
                  <a:gd name="connsiteX105" fmla="*/ 4577 w 10000"/>
                  <a:gd name="connsiteY105" fmla="*/ 9662 h 10758"/>
                  <a:gd name="connsiteX106" fmla="*/ 3852 w 10000"/>
                  <a:gd name="connsiteY106" fmla="*/ 9799 h 10758"/>
                  <a:gd name="connsiteX107" fmla="*/ 3983 w 10000"/>
                  <a:gd name="connsiteY107" fmla="*/ 9863 h 10758"/>
                  <a:gd name="connsiteX108" fmla="*/ 3426 w 10000"/>
                  <a:gd name="connsiteY108" fmla="*/ 9882 h 10758"/>
                  <a:gd name="connsiteX109" fmla="*/ 2499 w 10000"/>
                  <a:gd name="connsiteY109" fmla="*/ 9943 h 10758"/>
                  <a:gd name="connsiteX110" fmla="*/ 2024 w 10000"/>
                  <a:gd name="connsiteY110" fmla="*/ 9943 h 10758"/>
                  <a:gd name="connsiteX111" fmla="*/ 1398 w 10000"/>
                  <a:gd name="connsiteY111" fmla="*/ 10661 h 10758"/>
                  <a:gd name="connsiteX112" fmla="*/ 1767 w 10000"/>
                  <a:gd name="connsiteY112" fmla="*/ 9908 h 10758"/>
                  <a:gd name="connsiteX113" fmla="*/ 1538 w 10000"/>
                  <a:gd name="connsiteY113" fmla="*/ 9692 h 10758"/>
                  <a:gd name="connsiteX114" fmla="*/ 1473 w 10000"/>
                  <a:gd name="connsiteY114" fmla="*/ 9525 h 10758"/>
                  <a:gd name="connsiteX115" fmla="*/ 1397 w 10000"/>
                  <a:gd name="connsiteY115" fmla="*/ 9442 h 1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0000" h="10758">
                    <a:moveTo>
                      <a:pt x="1397" y="9442"/>
                    </a:moveTo>
                    <a:cubicBezTo>
                      <a:pt x="1366" y="9394"/>
                      <a:pt x="1335" y="9345"/>
                      <a:pt x="1304" y="9297"/>
                    </a:cubicBezTo>
                    <a:lnTo>
                      <a:pt x="1064" y="9115"/>
                    </a:lnTo>
                    <a:lnTo>
                      <a:pt x="840" y="8750"/>
                    </a:lnTo>
                    <a:lnTo>
                      <a:pt x="627" y="8549"/>
                    </a:lnTo>
                    <a:lnTo>
                      <a:pt x="453" y="8359"/>
                    </a:lnTo>
                    <a:lnTo>
                      <a:pt x="267" y="8097"/>
                    </a:lnTo>
                    <a:cubicBezTo>
                      <a:pt x="294" y="8096"/>
                      <a:pt x="322" y="8094"/>
                      <a:pt x="349" y="8093"/>
                    </a:cubicBezTo>
                    <a:cubicBezTo>
                      <a:pt x="345" y="8020"/>
                      <a:pt x="342" y="7946"/>
                      <a:pt x="338" y="7873"/>
                    </a:cubicBezTo>
                    <a:lnTo>
                      <a:pt x="49" y="7357"/>
                    </a:lnTo>
                    <a:cubicBezTo>
                      <a:pt x="78" y="7352"/>
                      <a:pt x="107" y="7346"/>
                      <a:pt x="136" y="7341"/>
                    </a:cubicBezTo>
                    <a:cubicBezTo>
                      <a:pt x="123" y="7306"/>
                      <a:pt x="111" y="7270"/>
                      <a:pt x="98" y="7235"/>
                    </a:cubicBezTo>
                    <a:cubicBezTo>
                      <a:pt x="96" y="7135"/>
                      <a:pt x="95" y="7035"/>
                      <a:pt x="93" y="6935"/>
                    </a:cubicBezTo>
                    <a:cubicBezTo>
                      <a:pt x="62" y="6801"/>
                      <a:pt x="31" y="6666"/>
                      <a:pt x="0" y="6532"/>
                    </a:cubicBezTo>
                    <a:lnTo>
                      <a:pt x="120" y="6430"/>
                    </a:lnTo>
                    <a:cubicBezTo>
                      <a:pt x="145" y="6346"/>
                      <a:pt x="171" y="6263"/>
                      <a:pt x="196" y="6179"/>
                    </a:cubicBezTo>
                    <a:cubicBezTo>
                      <a:pt x="231" y="6031"/>
                      <a:pt x="265" y="5883"/>
                      <a:pt x="300" y="5735"/>
                    </a:cubicBezTo>
                    <a:lnTo>
                      <a:pt x="366" y="5822"/>
                    </a:lnTo>
                    <a:lnTo>
                      <a:pt x="567" y="5442"/>
                    </a:lnTo>
                    <a:lnTo>
                      <a:pt x="693" y="5131"/>
                    </a:lnTo>
                    <a:lnTo>
                      <a:pt x="944" y="4945"/>
                    </a:lnTo>
                    <a:lnTo>
                      <a:pt x="1189" y="4622"/>
                    </a:lnTo>
                    <a:lnTo>
                      <a:pt x="1468" y="4185"/>
                    </a:lnTo>
                    <a:cubicBezTo>
                      <a:pt x="1462" y="4231"/>
                      <a:pt x="1457" y="4276"/>
                      <a:pt x="1451" y="4322"/>
                    </a:cubicBezTo>
                    <a:cubicBezTo>
                      <a:pt x="1487" y="4285"/>
                      <a:pt x="1524" y="4249"/>
                      <a:pt x="1560" y="4212"/>
                    </a:cubicBezTo>
                    <a:lnTo>
                      <a:pt x="2019" y="3726"/>
                    </a:lnTo>
                    <a:cubicBezTo>
                      <a:pt x="2037" y="3739"/>
                      <a:pt x="2055" y="3751"/>
                      <a:pt x="2073" y="3764"/>
                    </a:cubicBezTo>
                    <a:lnTo>
                      <a:pt x="2362" y="3422"/>
                    </a:lnTo>
                    <a:lnTo>
                      <a:pt x="2548" y="3350"/>
                    </a:lnTo>
                    <a:lnTo>
                      <a:pt x="2946" y="2981"/>
                    </a:lnTo>
                    <a:lnTo>
                      <a:pt x="3213" y="2814"/>
                    </a:lnTo>
                    <a:lnTo>
                      <a:pt x="3497" y="2662"/>
                    </a:lnTo>
                    <a:lnTo>
                      <a:pt x="3759" y="2438"/>
                    </a:lnTo>
                    <a:cubicBezTo>
                      <a:pt x="3746" y="2489"/>
                      <a:pt x="3734" y="2539"/>
                      <a:pt x="3721" y="2590"/>
                    </a:cubicBezTo>
                    <a:lnTo>
                      <a:pt x="4479" y="2157"/>
                    </a:lnTo>
                    <a:cubicBezTo>
                      <a:pt x="4454" y="2204"/>
                      <a:pt x="4428" y="2251"/>
                      <a:pt x="4403" y="2298"/>
                    </a:cubicBezTo>
                    <a:lnTo>
                      <a:pt x="4768" y="2066"/>
                    </a:lnTo>
                    <a:lnTo>
                      <a:pt x="5259" y="1747"/>
                    </a:lnTo>
                    <a:lnTo>
                      <a:pt x="5597" y="1614"/>
                    </a:lnTo>
                    <a:cubicBezTo>
                      <a:pt x="5592" y="1643"/>
                      <a:pt x="5586" y="1672"/>
                      <a:pt x="5581" y="1701"/>
                    </a:cubicBezTo>
                    <a:lnTo>
                      <a:pt x="5827" y="1523"/>
                    </a:lnTo>
                    <a:lnTo>
                      <a:pt x="6285" y="1280"/>
                    </a:lnTo>
                    <a:lnTo>
                      <a:pt x="6618" y="1079"/>
                    </a:lnTo>
                    <a:cubicBezTo>
                      <a:pt x="6600" y="1132"/>
                      <a:pt x="6581" y="1185"/>
                      <a:pt x="6563" y="1238"/>
                    </a:cubicBezTo>
                    <a:lnTo>
                      <a:pt x="7125" y="847"/>
                    </a:lnTo>
                    <a:lnTo>
                      <a:pt x="7420" y="752"/>
                    </a:lnTo>
                    <a:lnTo>
                      <a:pt x="7638" y="627"/>
                    </a:lnTo>
                    <a:cubicBezTo>
                      <a:pt x="7642" y="660"/>
                      <a:pt x="7645" y="692"/>
                      <a:pt x="7649" y="725"/>
                    </a:cubicBezTo>
                    <a:lnTo>
                      <a:pt x="8243" y="482"/>
                    </a:lnTo>
                    <a:lnTo>
                      <a:pt x="8445" y="353"/>
                    </a:lnTo>
                    <a:lnTo>
                      <a:pt x="8522" y="418"/>
                    </a:lnTo>
                    <a:lnTo>
                      <a:pt x="9258" y="0"/>
                    </a:lnTo>
                    <a:lnTo>
                      <a:pt x="9389" y="251"/>
                    </a:lnTo>
                    <a:cubicBezTo>
                      <a:pt x="9380" y="355"/>
                      <a:pt x="9371" y="458"/>
                      <a:pt x="9362" y="562"/>
                    </a:cubicBezTo>
                    <a:lnTo>
                      <a:pt x="9531" y="517"/>
                    </a:lnTo>
                    <a:cubicBezTo>
                      <a:pt x="9504" y="565"/>
                      <a:pt x="9476" y="613"/>
                      <a:pt x="9449" y="661"/>
                    </a:cubicBezTo>
                    <a:cubicBezTo>
                      <a:pt x="9484" y="753"/>
                      <a:pt x="9518" y="846"/>
                      <a:pt x="9553" y="938"/>
                    </a:cubicBezTo>
                    <a:lnTo>
                      <a:pt x="9553" y="1250"/>
                    </a:lnTo>
                    <a:lnTo>
                      <a:pt x="9689" y="1189"/>
                    </a:lnTo>
                    <a:cubicBezTo>
                      <a:pt x="9694" y="1265"/>
                      <a:pt x="9700" y="1341"/>
                      <a:pt x="9705" y="1417"/>
                    </a:cubicBezTo>
                    <a:cubicBezTo>
                      <a:pt x="9707" y="1497"/>
                      <a:pt x="9709" y="1576"/>
                      <a:pt x="9711" y="1656"/>
                    </a:cubicBezTo>
                    <a:cubicBezTo>
                      <a:pt x="9729" y="1702"/>
                      <a:pt x="9747" y="1747"/>
                      <a:pt x="9765" y="1793"/>
                    </a:cubicBezTo>
                    <a:cubicBezTo>
                      <a:pt x="9738" y="1928"/>
                      <a:pt x="9711" y="2064"/>
                      <a:pt x="9684" y="2199"/>
                    </a:cubicBezTo>
                    <a:lnTo>
                      <a:pt x="9885" y="2051"/>
                    </a:lnTo>
                    <a:cubicBezTo>
                      <a:pt x="9878" y="2191"/>
                      <a:pt x="9871" y="2332"/>
                      <a:pt x="9864" y="2472"/>
                    </a:cubicBezTo>
                    <a:lnTo>
                      <a:pt x="9798" y="2727"/>
                    </a:lnTo>
                    <a:lnTo>
                      <a:pt x="9798" y="2814"/>
                    </a:lnTo>
                    <a:lnTo>
                      <a:pt x="9684" y="3156"/>
                    </a:lnTo>
                    <a:lnTo>
                      <a:pt x="9820" y="3099"/>
                    </a:lnTo>
                    <a:cubicBezTo>
                      <a:pt x="9864" y="3114"/>
                      <a:pt x="9929" y="3194"/>
                      <a:pt x="9951" y="3270"/>
                    </a:cubicBezTo>
                    <a:cubicBezTo>
                      <a:pt x="9967" y="3342"/>
                      <a:pt x="9962" y="3483"/>
                      <a:pt x="9956" y="3551"/>
                    </a:cubicBezTo>
                    <a:cubicBezTo>
                      <a:pt x="9945" y="3623"/>
                      <a:pt x="9891" y="3673"/>
                      <a:pt x="9896" y="3699"/>
                    </a:cubicBezTo>
                    <a:lnTo>
                      <a:pt x="9995" y="3726"/>
                    </a:lnTo>
                    <a:cubicBezTo>
                      <a:pt x="10000" y="3775"/>
                      <a:pt x="10000" y="3878"/>
                      <a:pt x="9956" y="4011"/>
                    </a:cubicBezTo>
                    <a:cubicBezTo>
                      <a:pt x="9913" y="4144"/>
                      <a:pt x="9776" y="4485"/>
                      <a:pt x="9776" y="4531"/>
                    </a:cubicBezTo>
                    <a:cubicBezTo>
                      <a:pt x="9840" y="4454"/>
                      <a:pt x="9903" y="4376"/>
                      <a:pt x="9967" y="4299"/>
                    </a:cubicBezTo>
                    <a:cubicBezTo>
                      <a:pt x="9965" y="4373"/>
                      <a:pt x="9964" y="4446"/>
                      <a:pt x="9962" y="4520"/>
                    </a:cubicBezTo>
                    <a:lnTo>
                      <a:pt x="9749" y="4953"/>
                    </a:lnTo>
                    <a:lnTo>
                      <a:pt x="9493" y="5344"/>
                    </a:lnTo>
                    <a:lnTo>
                      <a:pt x="9733" y="5207"/>
                    </a:lnTo>
                    <a:lnTo>
                      <a:pt x="9607" y="5435"/>
                    </a:lnTo>
                    <a:cubicBezTo>
                      <a:pt x="9542" y="5553"/>
                      <a:pt x="9476" y="5670"/>
                      <a:pt x="9411" y="5788"/>
                    </a:cubicBezTo>
                    <a:cubicBezTo>
                      <a:pt x="9376" y="5859"/>
                      <a:pt x="9342" y="5930"/>
                      <a:pt x="9307" y="6001"/>
                    </a:cubicBezTo>
                    <a:lnTo>
                      <a:pt x="9154" y="6229"/>
                    </a:lnTo>
                    <a:lnTo>
                      <a:pt x="9345" y="6141"/>
                    </a:lnTo>
                    <a:cubicBezTo>
                      <a:pt x="9334" y="6173"/>
                      <a:pt x="9324" y="6204"/>
                      <a:pt x="9313" y="6236"/>
                    </a:cubicBezTo>
                    <a:lnTo>
                      <a:pt x="9171" y="6297"/>
                    </a:lnTo>
                    <a:lnTo>
                      <a:pt x="8674" y="6939"/>
                    </a:lnTo>
                    <a:lnTo>
                      <a:pt x="8560" y="7038"/>
                    </a:lnTo>
                    <a:lnTo>
                      <a:pt x="8762" y="6977"/>
                    </a:lnTo>
                    <a:cubicBezTo>
                      <a:pt x="8716" y="7049"/>
                      <a:pt x="8671" y="7121"/>
                      <a:pt x="8625" y="7193"/>
                    </a:cubicBezTo>
                    <a:lnTo>
                      <a:pt x="8096" y="7581"/>
                    </a:lnTo>
                    <a:cubicBezTo>
                      <a:pt x="8092" y="7619"/>
                      <a:pt x="8089" y="7657"/>
                      <a:pt x="8085" y="7695"/>
                    </a:cubicBezTo>
                    <a:lnTo>
                      <a:pt x="7605" y="7995"/>
                    </a:lnTo>
                    <a:cubicBezTo>
                      <a:pt x="7560" y="8065"/>
                      <a:pt x="7514" y="8134"/>
                      <a:pt x="7469" y="8204"/>
                    </a:cubicBezTo>
                    <a:lnTo>
                      <a:pt x="6705" y="8671"/>
                    </a:lnTo>
                    <a:lnTo>
                      <a:pt x="6885" y="8644"/>
                    </a:lnTo>
                    <a:lnTo>
                      <a:pt x="6809" y="8735"/>
                    </a:lnTo>
                    <a:lnTo>
                      <a:pt x="6481" y="8868"/>
                    </a:lnTo>
                    <a:lnTo>
                      <a:pt x="6023" y="9126"/>
                    </a:lnTo>
                    <a:lnTo>
                      <a:pt x="5947" y="9229"/>
                    </a:lnTo>
                    <a:lnTo>
                      <a:pt x="5652" y="9320"/>
                    </a:lnTo>
                    <a:lnTo>
                      <a:pt x="5226" y="9476"/>
                    </a:lnTo>
                    <a:lnTo>
                      <a:pt x="4992" y="9495"/>
                    </a:lnTo>
                    <a:lnTo>
                      <a:pt x="5161" y="9552"/>
                    </a:lnTo>
                    <a:lnTo>
                      <a:pt x="4577" y="9662"/>
                    </a:lnTo>
                    <a:lnTo>
                      <a:pt x="3852" y="9799"/>
                    </a:lnTo>
                    <a:cubicBezTo>
                      <a:pt x="3896" y="9820"/>
                      <a:pt x="3939" y="9842"/>
                      <a:pt x="3983" y="9863"/>
                    </a:cubicBezTo>
                    <a:lnTo>
                      <a:pt x="3426" y="9882"/>
                    </a:lnTo>
                    <a:lnTo>
                      <a:pt x="2499" y="9943"/>
                    </a:lnTo>
                    <a:lnTo>
                      <a:pt x="2024" y="9943"/>
                    </a:lnTo>
                    <a:cubicBezTo>
                      <a:pt x="1776" y="10153"/>
                      <a:pt x="1725" y="10758"/>
                      <a:pt x="1398" y="10661"/>
                    </a:cubicBezTo>
                    <a:cubicBezTo>
                      <a:pt x="1071" y="10564"/>
                      <a:pt x="1730" y="10202"/>
                      <a:pt x="1767" y="9908"/>
                    </a:cubicBezTo>
                    <a:cubicBezTo>
                      <a:pt x="1745" y="9872"/>
                      <a:pt x="1560" y="9728"/>
                      <a:pt x="1538" y="9692"/>
                    </a:cubicBezTo>
                    <a:cubicBezTo>
                      <a:pt x="1516" y="9636"/>
                      <a:pt x="1495" y="9581"/>
                      <a:pt x="1473" y="9525"/>
                    </a:cubicBezTo>
                    <a:cubicBezTo>
                      <a:pt x="1448" y="9497"/>
                      <a:pt x="1422" y="9470"/>
                      <a:pt x="1397" y="9442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 bwMode="gray">
              <a:xfrm>
                <a:off x="3963594" y="1540605"/>
                <a:ext cx="653350" cy="440386"/>
              </a:xfrm>
              <a:custGeom>
                <a:avLst/>
                <a:gdLst>
                  <a:gd name="connsiteX0" fmla="*/ 0 w 296951"/>
                  <a:gd name="connsiteY0" fmla="*/ 0 h 457195"/>
                  <a:gd name="connsiteX1" fmla="*/ 296951 w 296951"/>
                  <a:gd name="connsiteY1" fmla="*/ 0 h 457195"/>
                  <a:gd name="connsiteX2" fmla="*/ 296951 w 296951"/>
                  <a:gd name="connsiteY2" fmla="*/ 457195 h 457195"/>
                  <a:gd name="connsiteX3" fmla="*/ 0 w 296951"/>
                  <a:gd name="connsiteY3" fmla="*/ 457195 h 457195"/>
                  <a:gd name="connsiteX4" fmla="*/ 0 w 296951"/>
                  <a:gd name="connsiteY4" fmla="*/ 0 h 45719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109910 h 567105"/>
                  <a:gd name="connsiteX1" fmla="*/ 296951 w 296951"/>
                  <a:gd name="connsiteY1" fmla="*/ 109910 h 567105"/>
                  <a:gd name="connsiteX2" fmla="*/ 296951 w 296951"/>
                  <a:gd name="connsiteY2" fmla="*/ 567105 h 567105"/>
                  <a:gd name="connsiteX3" fmla="*/ 0 w 296951"/>
                  <a:gd name="connsiteY3" fmla="*/ 567105 h 567105"/>
                  <a:gd name="connsiteX4" fmla="*/ 0 w 296951"/>
                  <a:gd name="connsiteY4" fmla="*/ 109910 h 56710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28073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28073 w 296951"/>
                  <a:gd name="connsiteY4" fmla="*/ 76202 h 533397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96951 w 296951"/>
                  <a:gd name="connsiteY2" fmla="*/ 537408 h 537408"/>
                  <a:gd name="connsiteX3" fmla="*/ 0 w 296951"/>
                  <a:gd name="connsiteY3" fmla="*/ 537408 h 537408"/>
                  <a:gd name="connsiteX4" fmla="*/ 28073 w 296951"/>
                  <a:gd name="connsiteY4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96951 w 296951"/>
                  <a:gd name="connsiteY3" fmla="*/ 537408 h 537408"/>
                  <a:gd name="connsiteX4" fmla="*/ 0 w 296951"/>
                  <a:gd name="connsiteY4" fmla="*/ 537408 h 537408"/>
                  <a:gd name="connsiteX5" fmla="*/ 28073 w 296951"/>
                  <a:gd name="connsiteY5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96951 w 296951"/>
                  <a:gd name="connsiteY4" fmla="*/ 537408 h 537408"/>
                  <a:gd name="connsiteX5" fmla="*/ 0 w 296951"/>
                  <a:gd name="connsiteY5" fmla="*/ 537408 h 537408"/>
                  <a:gd name="connsiteX6" fmla="*/ 28073 w 296951"/>
                  <a:gd name="connsiteY6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96951 w 296951"/>
                  <a:gd name="connsiteY5" fmla="*/ 537408 h 537408"/>
                  <a:gd name="connsiteX6" fmla="*/ 0 w 296951"/>
                  <a:gd name="connsiteY6" fmla="*/ 537408 h 537408"/>
                  <a:gd name="connsiteX7" fmla="*/ 28073 w 296951"/>
                  <a:gd name="connsiteY7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75341 w 296951"/>
                  <a:gd name="connsiteY5" fmla="*/ 244942 h 537408"/>
                  <a:gd name="connsiteX6" fmla="*/ 296951 w 296951"/>
                  <a:gd name="connsiteY6" fmla="*/ 537408 h 537408"/>
                  <a:gd name="connsiteX7" fmla="*/ 0 w 296951"/>
                  <a:gd name="connsiteY7" fmla="*/ 537408 h 537408"/>
                  <a:gd name="connsiteX8" fmla="*/ 28073 w 29695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0419 w 423860"/>
                  <a:gd name="connsiteY2" fmla="*/ 128550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8461"/>
                  <a:gd name="connsiteY0" fmla="*/ 80213 h 537408"/>
                  <a:gd name="connsiteX1" fmla="*/ 256846 w 428461"/>
                  <a:gd name="connsiteY1" fmla="*/ 80213 h 537408"/>
                  <a:gd name="connsiteX2" fmla="*/ 260419 w 428461"/>
                  <a:gd name="connsiteY2" fmla="*/ 128550 h 537408"/>
                  <a:gd name="connsiteX3" fmla="*/ 423860 w 428461"/>
                  <a:gd name="connsiteY3" fmla="*/ 162545 h 537408"/>
                  <a:gd name="connsiteX4" fmla="*/ 266387 w 428461"/>
                  <a:gd name="connsiteY4" fmla="*/ 203159 h 537408"/>
                  <a:gd name="connsiteX5" fmla="*/ 275341 w 428461"/>
                  <a:gd name="connsiteY5" fmla="*/ 244942 h 537408"/>
                  <a:gd name="connsiteX6" fmla="*/ 296951 w 428461"/>
                  <a:gd name="connsiteY6" fmla="*/ 537408 h 537408"/>
                  <a:gd name="connsiteX7" fmla="*/ 0 w 428461"/>
                  <a:gd name="connsiteY7" fmla="*/ 537408 h 537408"/>
                  <a:gd name="connsiteX8" fmla="*/ 28073 w 42846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96951 w 423860"/>
                  <a:gd name="connsiteY7" fmla="*/ 537408 h 537408"/>
                  <a:gd name="connsiteX8" fmla="*/ 0 w 423860"/>
                  <a:gd name="connsiteY8" fmla="*/ 537408 h 537408"/>
                  <a:gd name="connsiteX9" fmla="*/ 28073 w 423860"/>
                  <a:gd name="connsiteY9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81307 w 423860"/>
                  <a:gd name="connsiteY7" fmla="*/ 361332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69373 w 426843"/>
                  <a:gd name="connsiteY5" fmla="*/ 274785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82223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8327 w 423860"/>
                  <a:gd name="connsiteY5" fmla="*/ 319551 h 537408"/>
                  <a:gd name="connsiteX6" fmla="*/ 423858 w 423860"/>
                  <a:gd name="connsiteY6" fmla="*/ 333256 h 537408"/>
                  <a:gd name="connsiteX7" fmla="*/ 281307 w 423860"/>
                  <a:gd name="connsiteY7" fmla="*/ 382223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5351"/>
                  <a:gd name="connsiteY0" fmla="*/ 80213 h 537408"/>
                  <a:gd name="connsiteX1" fmla="*/ 256846 w 425351"/>
                  <a:gd name="connsiteY1" fmla="*/ 80213 h 537408"/>
                  <a:gd name="connsiteX2" fmla="*/ 266389 w 425351"/>
                  <a:gd name="connsiteY2" fmla="*/ 155409 h 537408"/>
                  <a:gd name="connsiteX3" fmla="*/ 423860 w 425351"/>
                  <a:gd name="connsiteY3" fmla="*/ 162545 h 537408"/>
                  <a:gd name="connsiteX4" fmla="*/ 275340 w 425351"/>
                  <a:gd name="connsiteY4" fmla="*/ 224051 h 537408"/>
                  <a:gd name="connsiteX5" fmla="*/ 278327 w 425351"/>
                  <a:gd name="connsiteY5" fmla="*/ 319551 h 537408"/>
                  <a:gd name="connsiteX6" fmla="*/ 423858 w 425351"/>
                  <a:gd name="connsiteY6" fmla="*/ 333256 h 537408"/>
                  <a:gd name="connsiteX7" fmla="*/ 281307 w 425351"/>
                  <a:gd name="connsiteY7" fmla="*/ 382223 h 537408"/>
                  <a:gd name="connsiteX8" fmla="*/ 296951 w 425351"/>
                  <a:gd name="connsiteY8" fmla="*/ 537408 h 537408"/>
                  <a:gd name="connsiteX9" fmla="*/ 0 w 425351"/>
                  <a:gd name="connsiteY9" fmla="*/ 537408 h 537408"/>
                  <a:gd name="connsiteX10" fmla="*/ 28073 w 425351"/>
                  <a:gd name="connsiteY10" fmla="*/ 80213 h 537408"/>
                  <a:gd name="connsiteX0" fmla="*/ 28073 w 424357"/>
                  <a:gd name="connsiteY0" fmla="*/ 80213 h 537408"/>
                  <a:gd name="connsiteX1" fmla="*/ 256846 w 424357"/>
                  <a:gd name="connsiteY1" fmla="*/ 80213 h 537408"/>
                  <a:gd name="connsiteX2" fmla="*/ 272358 w 424357"/>
                  <a:gd name="connsiteY2" fmla="*/ 179284 h 537408"/>
                  <a:gd name="connsiteX3" fmla="*/ 423860 w 424357"/>
                  <a:gd name="connsiteY3" fmla="*/ 162545 h 537408"/>
                  <a:gd name="connsiteX4" fmla="*/ 275340 w 424357"/>
                  <a:gd name="connsiteY4" fmla="*/ 224051 h 537408"/>
                  <a:gd name="connsiteX5" fmla="*/ 278327 w 424357"/>
                  <a:gd name="connsiteY5" fmla="*/ 319551 h 537408"/>
                  <a:gd name="connsiteX6" fmla="*/ 423858 w 424357"/>
                  <a:gd name="connsiteY6" fmla="*/ 333256 h 537408"/>
                  <a:gd name="connsiteX7" fmla="*/ 281307 w 424357"/>
                  <a:gd name="connsiteY7" fmla="*/ 382223 h 537408"/>
                  <a:gd name="connsiteX8" fmla="*/ 296951 w 424357"/>
                  <a:gd name="connsiteY8" fmla="*/ 537408 h 537408"/>
                  <a:gd name="connsiteX9" fmla="*/ 0 w 424357"/>
                  <a:gd name="connsiteY9" fmla="*/ 537408 h 537408"/>
                  <a:gd name="connsiteX10" fmla="*/ 28073 w 424357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72358 w 424358"/>
                  <a:gd name="connsiteY2" fmla="*/ 179284 h 537408"/>
                  <a:gd name="connsiteX3" fmla="*/ 423861 w 424358"/>
                  <a:gd name="connsiteY3" fmla="*/ 198358 h 537408"/>
                  <a:gd name="connsiteX4" fmla="*/ 275340 w 424358"/>
                  <a:gd name="connsiteY4" fmla="*/ 224051 h 537408"/>
                  <a:gd name="connsiteX5" fmla="*/ 278327 w 424358"/>
                  <a:gd name="connsiteY5" fmla="*/ 319551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75340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2772 w 424358"/>
                  <a:gd name="connsiteY6" fmla="*/ 343034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669"/>
                  <a:gd name="connsiteY0" fmla="*/ 80213 h 537408"/>
                  <a:gd name="connsiteX1" fmla="*/ 256846 w 424669"/>
                  <a:gd name="connsiteY1" fmla="*/ 80213 h 537408"/>
                  <a:gd name="connsiteX2" fmla="*/ 265840 w 424669"/>
                  <a:gd name="connsiteY2" fmla="*/ 179284 h 537408"/>
                  <a:gd name="connsiteX3" fmla="*/ 423861 w 424669"/>
                  <a:gd name="connsiteY3" fmla="*/ 198358 h 537408"/>
                  <a:gd name="connsiteX4" fmla="*/ 268822 w 424669"/>
                  <a:gd name="connsiteY4" fmla="*/ 224051 h 537408"/>
                  <a:gd name="connsiteX5" fmla="*/ 278327 w 424669"/>
                  <a:gd name="connsiteY5" fmla="*/ 339106 h 537408"/>
                  <a:gd name="connsiteX6" fmla="*/ 422772 w 424669"/>
                  <a:gd name="connsiteY6" fmla="*/ 343034 h 537408"/>
                  <a:gd name="connsiteX7" fmla="*/ 281307 w 424669"/>
                  <a:gd name="connsiteY7" fmla="*/ 382223 h 537408"/>
                  <a:gd name="connsiteX8" fmla="*/ 296951 w 424669"/>
                  <a:gd name="connsiteY8" fmla="*/ 537408 h 537408"/>
                  <a:gd name="connsiteX9" fmla="*/ 0 w 424669"/>
                  <a:gd name="connsiteY9" fmla="*/ 537408 h 537408"/>
                  <a:gd name="connsiteX10" fmla="*/ 28073 w 424669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8358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0753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24983"/>
                  <a:gd name="connsiteY0" fmla="*/ 80213 h 537408"/>
                  <a:gd name="connsiteX1" fmla="*/ 256846 w 424983"/>
                  <a:gd name="connsiteY1" fmla="*/ 80213 h 537408"/>
                  <a:gd name="connsiteX2" fmla="*/ 265840 w 424983"/>
                  <a:gd name="connsiteY2" fmla="*/ 179284 h 537408"/>
                  <a:gd name="connsiteX3" fmla="*/ 418429 w 424983"/>
                  <a:gd name="connsiteY3" fmla="*/ 190753 h 537408"/>
                  <a:gd name="connsiteX4" fmla="*/ 268822 w 424983"/>
                  <a:gd name="connsiteY4" fmla="*/ 224051 h 537408"/>
                  <a:gd name="connsiteX5" fmla="*/ 278327 w 424983"/>
                  <a:gd name="connsiteY5" fmla="*/ 339106 h 537408"/>
                  <a:gd name="connsiteX6" fmla="*/ 422772 w 424983"/>
                  <a:gd name="connsiteY6" fmla="*/ 343034 h 537408"/>
                  <a:gd name="connsiteX7" fmla="*/ 281307 w 424983"/>
                  <a:gd name="connsiteY7" fmla="*/ 382223 h 537408"/>
                  <a:gd name="connsiteX8" fmla="*/ 296951 w 424983"/>
                  <a:gd name="connsiteY8" fmla="*/ 537408 h 537408"/>
                  <a:gd name="connsiteX9" fmla="*/ 0 w 424983"/>
                  <a:gd name="connsiteY9" fmla="*/ 537408 h 537408"/>
                  <a:gd name="connsiteX10" fmla="*/ 28073 w 424983"/>
                  <a:gd name="connsiteY10" fmla="*/ 80213 h 537408"/>
                  <a:gd name="connsiteX0" fmla="*/ 28073 w 431187"/>
                  <a:gd name="connsiteY0" fmla="*/ 80213 h 537408"/>
                  <a:gd name="connsiteX1" fmla="*/ 256846 w 431187"/>
                  <a:gd name="connsiteY1" fmla="*/ 80213 h 537408"/>
                  <a:gd name="connsiteX2" fmla="*/ 265840 w 431187"/>
                  <a:gd name="connsiteY2" fmla="*/ 179284 h 537408"/>
                  <a:gd name="connsiteX3" fmla="*/ 418429 w 431187"/>
                  <a:gd name="connsiteY3" fmla="*/ 190753 h 537408"/>
                  <a:gd name="connsiteX4" fmla="*/ 268822 w 431187"/>
                  <a:gd name="connsiteY4" fmla="*/ 224051 h 537408"/>
                  <a:gd name="connsiteX5" fmla="*/ 278327 w 431187"/>
                  <a:gd name="connsiteY5" fmla="*/ 339106 h 537408"/>
                  <a:gd name="connsiteX6" fmla="*/ 429290 w 431187"/>
                  <a:gd name="connsiteY6" fmla="*/ 343034 h 537408"/>
                  <a:gd name="connsiteX7" fmla="*/ 281307 w 431187"/>
                  <a:gd name="connsiteY7" fmla="*/ 382223 h 537408"/>
                  <a:gd name="connsiteX8" fmla="*/ 296951 w 431187"/>
                  <a:gd name="connsiteY8" fmla="*/ 537408 h 537408"/>
                  <a:gd name="connsiteX9" fmla="*/ 0 w 431187"/>
                  <a:gd name="connsiteY9" fmla="*/ 537408 h 537408"/>
                  <a:gd name="connsiteX10" fmla="*/ 28073 w 431187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3034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8466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8073 w 436321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2070 w 436321"/>
                  <a:gd name="connsiteY10" fmla="*/ 176020 h 537408"/>
                  <a:gd name="connsiteX11" fmla="*/ 28073 w 436321"/>
                  <a:gd name="connsiteY11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9897 w 436321"/>
                  <a:gd name="connsiteY10" fmla="*/ 199921 h 537408"/>
                  <a:gd name="connsiteX11" fmla="*/ 22070 w 436321"/>
                  <a:gd name="connsiteY11" fmla="*/ 176020 h 537408"/>
                  <a:gd name="connsiteX12" fmla="*/ 28073 w 436321"/>
                  <a:gd name="connsiteY12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7725 w 436321"/>
                  <a:gd name="connsiteY10" fmla="*/ 217303 h 537408"/>
                  <a:gd name="connsiteX11" fmla="*/ 19897 w 436321"/>
                  <a:gd name="connsiteY11" fmla="*/ 199921 h 537408"/>
                  <a:gd name="connsiteX12" fmla="*/ 22070 w 436321"/>
                  <a:gd name="connsiteY12" fmla="*/ 176020 h 537408"/>
                  <a:gd name="connsiteX13" fmla="*/ 28073 w 436321"/>
                  <a:gd name="connsiteY13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1206 w 436321"/>
                  <a:gd name="connsiteY10" fmla="*/ 335723 h 537408"/>
                  <a:gd name="connsiteX11" fmla="*/ 17725 w 436321"/>
                  <a:gd name="connsiteY11" fmla="*/ 217303 h 537408"/>
                  <a:gd name="connsiteX12" fmla="*/ 19897 w 436321"/>
                  <a:gd name="connsiteY12" fmla="*/ 199921 h 537408"/>
                  <a:gd name="connsiteX13" fmla="*/ 22070 w 436321"/>
                  <a:gd name="connsiteY13" fmla="*/ 176020 h 537408"/>
                  <a:gd name="connsiteX14" fmla="*/ 28073 w 436321"/>
                  <a:gd name="connsiteY14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9033 w 436321"/>
                  <a:gd name="connsiteY10" fmla="*/ 357451 h 537408"/>
                  <a:gd name="connsiteX11" fmla="*/ 11206 w 436321"/>
                  <a:gd name="connsiteY11" fmla="*/ 335723 h 537408"/>
                  <a:gd name="connsiteX12" fmla="*/ 17725 w 436321"/>
                  <a:gd name="connsiteY12" fmla="*/ 217303 h 537408"/>
                  <a:gd name="connsiteX13" fmla="*/ 19897 w 436321"/>
                  <a:gd name="connsiteY13" fmla="*/ 199921 h 537408"/>
                  <a:gd name="connsiteX14" fmla="*/ 22070 w 436321"/>
                  <a:gd name="connsiteY14" fmla="*/ 176020 h 537408"/>
                  <a:gd name="connsiteX15" fmla="*/ 28073 w 436321"/>
                  <a:gd name="connsiteY15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6860 w 436321"/>
                  <a:gd name="connsiteY10" fmla="*/ 378093 h 537408"/>
                  <a:gd name="connsiteX11" fmla="*/ 9033 w 436321"/>
                  <a:gd name="connsiteY11" fmla="*/ 357451 h 537408"/>
                  <a:gd name="connsiteX12" fmla="*/ 11206 w 436321"/>
                  <a:gd name="connsiteY12" fmla="*/ 335723 h 537408"/>
                  <a:gd name="connsiteX13" fmla="*/ 17725 w 436321"/>
                  <a:gd name="connsiteY13" fmla="*/ 217303 h 537408"/>
                  <a:gd name="connsiteX14" fmla="*/ 19897 w 436321"/>
                  <a:gd name="connsiteY14" fmla="*/ 199921 h 537408"/>
                  <a:gd name="connsiteX15" fmla="*/ 22070 w 436321"/>
                  <a:gd name="connsiteY15" fmla="*/ 176020 h 537408"/>
                  <a:gd name="connsiteX16" fmla="*/ 28073 w 436321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61876 w 578300"/>
                  <a:gd name="connsiteY14" fmla="*/ 199921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80254 w 588502"/>
                  <a:gd name="connsiteY0" fmla="*/ 80213 h 537408"/>
                  <a:gd name="connsiteX1" fmla="*/ 409027 w 588502"/>
                  <a:gd name="connsiteY1" fmla="*/ 80213 h 537408"/>
                  <a:gd name="connsiteX2" fmla="*/ 418021 w 588502"/>
                  <a:gd name="connsiteY2" fmla="*/ 179284 h 537408"/>
                  <a:gd name="connsiteX3" fmla="*/ 570610 w 588502"/>
                  <a:gd name="connsiteY3" fmla="*/ 190753 h 537408"/>
                  <a:gd name="connsiteX4" fmla="*/ 421003 w 588502"/>
                  <a:gd name="connsiteY4" fmla="*/ 224051 h 537408"/>
                  <a:gd name="connsiteX5" fmla="*/ 430508 w 588502"/>
                  <a:gd name="connsiteY5" fmla="*/ 339106 h 537408"/>
                  <a:gd name="connsiteX6" fmla="*/ 581471 w 588502"/>
                  <a:gd name="connsiteY6" fmla="*/ 348466 h 537408"/>
                  <a:gd name="connsiteX7" fmla="*/ 433488 w 588502"/>
                  <a:gd name="connsiteY7" fmla="*/ 382223 h 537408"/>
                  <a:gd name="connsiteX8" fmla="*/ 449132 w 588502"/>
                  <a:gd name="connsiteY8" fmla="*/ 537408 h 537408"/>
                  <a:gd name="connsiteX9" fmla="*/ 152181 w 588502"/>
                  <a:gd name="connsiteY9" fmla="*/ 537408 h 537408"/>
                  <a:gd name="connsiteX10" fmla="*/ 159041 w 588502"/>
                  <a:gd name="connsiteY10" fmla="*/ 378093 h 537408"/>
                  <a:gd name="connsiteX11" fmla="*/ 10202 w 588502"/>
                  <a:gd name="connsiteY11" fmla="*/ 344414 h 537408"/>
                  <a:gd name="connsiteX12" fmla="*/ 163387 w 588502"/>
                  <a:gd name="connsiteY12" fmla="*/ 335723 h 537408"/>
                  <a:gd name="connsiteX13" fmla="*/ 169906 w 588502"/>
                  <a:gd name="connsiteY13" fmla="*/ 217303 h 537408"/>
                  <a:gd name="connsiteX14" fmla="*/ 28671 w 588502"/>
                  <a:gd name="connsiteY14" fmla="*/ 185798 h 537408"/>
                  <a:gd name="connsiteX15" fmla="*/ 174251 w 588502"/>
                  <a:gd name="connsiteY15" fmla="*/ 176020 h 537408"/>
                  <a:gd name="connsiteX16" fmla="*/ 180254 w 588502"/>
                  <a:gd name="connsiteY16" fmla="*/ 80213 h 53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502" h="537408">
                    <a:moveTo>
                      <a:pt x="180254" y="80213"/>
                    </a:moveTo>
                    <a:cubicBezTo>
                      <a:pt x="184332" y="0"/>
                      <a:pt x="393456" y="4011"/>
                      <a:pt x="409027" y="80213"/>
                    </a:cubicBezTo>
                    <a:lnTo>
                      <a:pt x="418021" y="179284"/>
                    </a:lnTo>
                    <a:cubicBezTo>
                      <a:pt x="472501" y="190616"/>
                      <a:pt x="564056" y="132578"/>
                      <a:pt x="570610" y="190753"/>
                    </a:cubicBezTo>
                    <a:cubicBezTo>
                      <a:pt x="577164" y="248928"/>
                      <a:pt x="473494" y="210513"/>
                      <a:pt x="421003" y="224051"/>
                    </a:cubicBezTo>
                    <a:lnTo>
                      <a:pt x="430508" y="339106"/>
                    </a:lnTo>
                    <a:cubicBezTo>
                      <a:pt x="479018" y="343674"/>
                      <a:pt x="574440" y="279629"/>
                      <a:pt x="581471" y="348466"/>
                    </a:cubicBezTo>
                    <a:cubicBezTo>
                      <a:pt x="588502" y="417303"/>
                      <a:pt x="481005" y="365901"/>
                      <a:pt x="433488" y="382223"/>
                    </a:cubicBezTo>
                    <a:lnTo>
                      <a:pt x="449132" y="537408"/>
                    </a:lnTo>
                    <a:lnTo>
                      <a:pt x="152181" y="537408"/>
                    </a:lnTo>
                    <a:lnTo>
                      <a:pt x="159041" y="378093"/>
                    </a:lnTo>
                    <a:cubicBezTo>
                      <a:pt x="109428" y="366867"/>
                      <a:pt x="0" y="429171"/>
                      <a:pt x="10202" y="344414"/>
                    </a:cubicBezTo>
                    <a:cubicBezTo>
                      <a:pt x="20404" y="259657"/>
                      <a:pt x="112325" y="338620"/>
                      <a:pt x="163387" y="335723"/>
                    </a:cubicBezTo>
                    <a:lnTo>
                      <a:pt x="169906" y="217303"/>
                    </a:lnTo>
                    <a:cubicBezTo>
                      <a:pt x="122828" y="206801"/>
                      <a:pt x="21864" y="258240"/>
                      <a:pt x="28671" y="185798"/>
                    </a:cubicBezTo>
                    <a:cubicBezTo>
                      <a:pt x="35478" y="113356"/>
                      <a:pt x="125724" y="179279"/>
                      <a:pt x="174251" y="176020"/>
                    </a:cubicBezTo>
                    <a:lnTo>
                      <a:pt x="180254" y="802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7" name="Group 41"/>
            <p:cNvGrpSpPr/>
            <p:nvPr userDrawn="1"/>
          </p:nvGrpSpPr>
          <p:grpSpPr bwMode="gray">
            <a:xfrm rot="20031000">
              <a:off x="385116" y="38036"/>
              <a:ext cx="557814" cy="1350803"/>
              <a:chOff x="3275741" y="1535080"/>
              <a:chExt cx="2005923" cy="4857548"/>
            </a:xfrm>
            <a:blipFill dpi="0" rotWithShape="1">
              <a:blip r:embed="rId2">
                <a:alphaModFix amt="35000"/>
              </a:blip>
              <a:srcRect/>
              <a:tile tx="0" ty="0" sx="100000" sy="100000" flip="none" algn="l"/>
            </a:blipFill>
          </p:grpSpPr>
          <p:sp>
            <p:nvSpPr>
              <p:cNvPr id="25" name="Freeform 30"/>
              <p:cNvSpPr>
                <a:spLocks/>
              </p:cNvSpPr>
              <p:nvPr/>
            </p:nvSpPr>
            <p:spPr bwMode="gray">
              <a:xfrm rot="20115900">
                <a:off x="3275741" y="2891107"/>
                <a:ext cx="2005923" cy="3501521"/>
              </a:xfrm>
              <a:custGeom>
                <a:avLst/>
                <a:gdLst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439 w 10000"/>
                  <a:gd name="connsiteY110" fmla="*/ 10000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767 w 10000"/>
                  <a:gd name="connsiteY112" fmla="*/ 9908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759"/>
                  <a:gd name="connsiteX1" fmla="*/ 1304 w 10000"/>
                  <a:gd name="connsiteY1" fmla="*/ 9297 h 10759"/>
                  <a:gd name="connsiteX2" fmla="*/ 1064 w 10000"/>
                  <a:gd name="connsiteY2" fmla="*/ 9115 h 10759"/>
                  <a:gd name="connsiteX3" fmla="*/ 840 w 10000"/>
                  <a:gd name="connsiteY3" fmla="*/ 8750 h 10759"/>
                  <a:gd name="connsiteX4" fmla="*/ 627 w 10000"/>
                  <a:gd name="connsiteY4" fmla="*/ 8549 h 10759"/>
                  <a:gd name="connsiteX5" fmla="*/ 453 w 10000"/>
                  <a:gd name="connsiteY5" fmla="*/ 8359 h 10759"/>
                  <a:gd name="connsiteX6" fmla="*/ 267 w 10000"/>
                  <a:gd name="connsiteY6" fmla="*/ 8097 h 10759"/>
                  <a:gd name="connsiteX7" fmla="*/ 349 w 10000"/>
                  <a:gd name="connsiteY7" fmla="*/ 8093 h 10759"/>
                  <a:gd name="connsiteX8" fmla="*/ 338 w 10000"/>
                  <a:gd name="connsiteY8" fmla="*/ 7873 h 10759"/>
                  <a:gd name="connsiteX9" fmla="*/ 49 w 10000"/>
                  <a:gd name="connsiteY9" fmla="*/ 7357 h 10759"/>
                  <a:gd name="connsiteX10" fmla="*/ 136 w 10000"/>
                  <a:gd name="connsiteY10" fmla="*/ 7341 h 10759"/>
                  <a:gd name="connsiteX11" fmla="*/ 98 w 10000"/>
                  <a:gd name="connsiteY11" fmla="*/ 7235 h 10759"/>
                  <a:gd name="connsiteX12" fmla="*/ 93 w 10000"/>
                  <a:gd name="connsiteY12" fmla="*/ 6935 h 10759"/>
                  <a:gd name="connsiteX13" fmla="*/ 0 w 10000"/>
                  <a:gd name="connsiteY13" fmla="*/ 6532 h 10759"/>
                  <a:gd name="connsiteX14" fmla="*/ 120 w 10000"/>
                  <a:gd name="connsiteY14" fmla="*/ 6430 h 10759"/>
                  <a:gd name="connsiteX15" fmla="*/ 196 w 10000"/>
                  <a:gd name="connsiteY15" fmla="*/ 6179 h 10759"/>
                  <a:gd name="connsiteX16" fmla="*/ 300 w 10000"/>
                  <a:gd name="connsiteY16" fmla="*/ 5735 h 10759"/>
                  <a:gd name="connsiteX17" fmla="*/ 366 w 10000"/>
                  <a:gd name="connsiteY17" fmla="*/ 5822 h 10759"/>
                  <a:gd name="connsiteX18" fmla="*/ 567 w 10000"/>
                  <a:gd name="connsiteY18" fmla="*/ 5442 h 10759"/>
                  <a:gd name="connsiteX19" fmla="*/ 693 w 10000"/>
                  <a:gd name="connsiteY19" fmla="*/ 5131 h 10759"/>
                  <a:gd name="connsiteX20" fmla="*/ 944 w 10000"/>
                  <a:gd name="connsiteY20" fmla="*/ 4945 h 10759"/>
                  <a:gd name="connsiteX21" fmla="*/ 1189 w 10000"/>
                  <a:gd name="connsiteY21" fmla="*/ 4622 h 10759"/>
                  <a:gd name="connsiteX22" fmla="*/ 1468 w 10000"/>
                  <a:gd name="connsiteY22" fmla="*/ 4185 h 10759"/>
                  <a:gd name="connsiteX23" fmla="*/ 1451 w 10000"/>
                  <a:gd name="connsiteY23" fmla="*/ 4322 h 10759"/>
                  <a:gd name="connsiteX24" fmla="*/ 1560 w 10000"/>
                  <a:gd name="connsiteY24" fmla="*/ 4212 h 10759"/>
                  <a:gd name="connsiteX25" fmla="*/ 2019 w 10000"/>
                  <a:gd name="connsiteY25" fmla="*/ 3726 h 10759"/>
                  <a:gd name="connsiteX26" fmla="*/ 2073 w 10000"/>
                  <a:gd name="connsiteY26" fmla="*/ 3764 h 10759"/>
                  <a:gd name="connsiteX27" fmla="*/ 2362 w 10000"/>
                  <a:gd name="connsiteY27" fmla="*/ 3422 h 10759"/>
                  <a:gd name="connsiteX28" fmla="*/ 2548 w 10000"/>
                  <a:gd name="connsiteY28" fmla="*/ 3350 h 10759"/>
                  <a:gd name="connsiteX29" fmla="*/ 2946 w 10000"/>
                  <a:gd name="connsiteY29" fmla="*/ 2981 h 10759"/>
                  <a:gd name="connsiteX30" fmla="*/ 3213 w 10000"/>
                  <a:gd name="connsiteY30" fmla="*/ 2814 h 10759"/>
                  <a:gd name="connsiteX31" fmla="*/ 3497 w 10000"/>
                  <a:gd name="connsiteY31" fmla="*/ 2662 h 10759"/>
                  <a:gd name="connsiteX32" fmla="*/ 3759 w 10000"/>
                  <a:gd name="connsiteY32" fmla="*/ 2438 h 10759"/>
                  <a:gd name="connsiteX33" fmla="*/ 3721 w 10000"/>
                  <a:gd name="connsiteY33" fmla="*/ 2590 h 10759"/>
                  <a:gd name="connsiteX34" fmla="*/ 4479 w 10000"/>
                  <a:gd name="connsiteY34" fmla="*/ 2157 h 10759"/>
                  <a:gd name="connsiteX35" fmla="*/ 4403 w 10000"/>
                  <a:gd name="connsiteY35" fmla="*/ 2298 h 10759"/>
                  <a:gd name="connsiteX36" fmla="*/ 4768 w 10000"/>
                  <a:gd name="connsiteY36" fmla="*/ 2066 h 10759"/>
                  <a:gd name="connsiteX37" fmla="*/ 5259 w 10000"/>
                  <a:gd name="connsiteY37" fmla="*/ 1747 h 10759"/>
                  <a:gd name="connsiteX38" fmla="*/ 5597 w 10000"/>
                  <a:gd name="connsiteY38" fmla="*/ 1614 h 10759"/>
                  <a:gd name="connsiteX39" fmla="*/ 5581 w 10000"/>
                  <a:gd name="connsiteY39" fmla="*/ 1701 h 10759"/>
                  <a:gd name="connsiteX40" fmla="*/ 5827 w 10000"/>
                  <a:gd name="connsiteY40" fmla="*/ 1523 h 10759"/>
                  <a:gd name="connsiteX41" fmla="*/ 6285 w 10000"/>
                  <a:gd name="connsiteY41" fmla="*/ 1280 h 10759"/>
                  <a:gd name="connsiteX42" fmla="*/ 6618 w 10000"/>
                  <a:gd name="connsiteY42" fmla="*/ 1079 h 10759"/>
                  <a:gd name="connsiteX43" fmla="*/ 6563 w 10000"/>
                  <a:gd name="connsiteY43" fmla="*/ 1238 h 10759"/>
                  <a:gd name="connsiteX44" fmla="*/ 7125 w 10000"/>
                  <a:gd name="connsiteY44" fmla="*/ 847 h 10759"/>
                  <a:gd name="connsiteX45" fmla="*/ 7420 w 10000"/>
                  <a:gd name="connsiteY45" fmla="*/ 752 h 10759"/>
                  <a:gd name="connsiteX46" fmla="*/ 7638 w 10000"/>
                  <a:gd name="connsiteY46" fmla="*/ 627 h 10759"/>
                  <a:gd name="connsiteX47" fmla="*/ 7649 w 10000"/>
                  <a:gd name="connsiteY47" fmla="*/ 725 h 10759"/>
                  <a:gd name="connsiteX48" fmla="*/ 8243 w 10000"/>
                  <a:gd name="connsiteY48" fmla="*/ 482 h 10759"/>
                  <a:gd name="connsiteX49" fmla="*/ 8445 w 10000"/>
                  <a:gd name="connsiteY49" fmla="*/ 353 h 10759"/>
                  <a:gd name="connsiteX50" fmla="*/ 8522 w 10000"/>
                  <a:gd name="connsiteY50" fmla="*/ 418 h 10759"/>
                  <a:gd name="connsiteX51" fmla="*/ 9258 w 10000"/>
                  <a:gd name="connsiteY51" fmla="*/ 0 h 10759"/>
                  <a:gd name="connsiteX52" fmla="*/ 9389 w 10000"/>
                  <a:gd name="connsiteY52" fmla="*/ 251 h 10759"/>
                  <a:gd name="connsiteX53" fmla="*/ 9362 w 10000"/>
                  <a:gd name="connsiteY53" fmla="*/ 562 h 10759"/>
                  <a:gd name="connsiteX54" fmla="*/ 9531 w 10000"/>
                  <a:gd name="connsiteY54" fmla="*/ 517 h 10759"/>
                  <a:gd name="connsiteX55" fmla="*/ 9449 w 10000"/>
                  <a:gd name="connsiteY55" fmla="*/ 661 h 10759"/>
                  <a:gd name="connsiteX56" fmla="*/ 9553 w 10000"/>
                  <a:gd name="connsiteY56" fmla="*/ 938 h 10759"/>
                  <a:gd name="connsiteX57" fmla="*/ 9553 w 10000"/>
                  <a:gd name="connsiteY57" fmla="*/ 1250 h 10759"/>
                  <a:gd name="connsiteX58" fmla="*/ 9689 w 10000"/>
                  <a:gd name="connsiteY58" fmla="*/ 1189 h 10759"/>
                  <a:gd name="connsiteX59" fmla="*/ 9705 w 10000"/>
                  <a:gd name="connsiteY59" fmla="*/ 1417 h 10759"/>
                  <a:gd name="connsiteX60" fmla="*/ 9711 w 10000"/>
                  <a:gd name="connsiteY60" fmla="*/ 1656 h 10759"/>
                  <a:gd name="connsiteX61" fmla="*/ 9765 w 10000"/>
                  <a:gd name="connsiteY61" fmla="*/ 1793 h 10759"/>
                  <a:gd name="connsiteX62" fmla="*/ 9684 w 10000"/>
                  <a:gd name="connsiteY62" fmla="*/ 2199 h 10759"/>
                  <a:gd name="connsiteX63" fmla="*/ 9885 w 10000"/>
                  <a:gd name="connsiteY63" fmla="*/ 2051 h 10759"/>
                  <a:gd name="connsiteX64" fmla="*/ 9864 w 10000"/>
                  <a:gd name="connsiteY64" fmla="*/ 2472 h 10759"/>
                  <a:gd name="connsiteX65" fmla="*/ 9798 w 10000"/>
                  <a:gd name="connsiteY65" fmla="*/ 2727 h 10759"/>
                  <a:gd name="connsiteX66" fmla="*/ 9798 w 10000"/>
                  <a:gd name="connsiteY66" fmla="*/ 2814 h 10759"/>
                  <a:gd name="connsiteX67" fmla="*/ 9684 w 10000"/>
                  <a:gd name="connsiteY67" fmla="*/ 3156 h 10759"/>
                  <a:gd name="connsiteX68" fmla="*/ 9820 w 10000"/>
                  <a:gd name="connsiteY68" fmla="*/ 3099 h 10759"/>
                  <a:gd name="connsiteX69" fmla="*/ 9951 w 10000"/>
                  <a:gd name="connsiteY69" fmla="*/ 3270 h 10759"/>
                  <a:gd name="connsiteX70" fmla="*/ 9956 w 10000"/>
                  <a:gd name="connsiteY70" fmla="*/ 3551 h 10759"/>
                  <a:gd name="connsiteX71" fmla="*/ 9896 w 10000"/>
                  <a:gd name="connsiteY71" fmla="*/ 3699 h 10759"/>
                  <a:gd name="connsiteX72" fmla="*/ 9995 w 10000"/>
                  <a:gd name="connsiteY72" fmla="*/ 3726 h 10759"/>
                  <a:gd name="connsiteX73" fmla="*/ 9956 w 10000"/>
                  <a:gd name="connsiteY73" fmla="*/ 4011 h 10759"/>
                  <a:gd name="connsiteX74" fmla="*/ 9776 w 10000"/>
                  <a:gd name="connsiteY74" fmla="*/ 4531 h 10759"/>
                  <a:gd name="connsiteX75" fmla="*/ 9967 w 10000"/>
                  <a:gd name="connsiteY75" fmla="*/ 4299 h 10759"/>
                  <a:gd name="connsiteX76" fmla="*/ 9962 w 10000"/>
                  <a:gd name="connsiteY76" fmla="*/ 4520 h 10759"/>
                  <a:gd name="connsiteX77" fmla="*/ 9749 w 10000"/>
                  <a:gd name="connsiteY77" fmla="*/ 4953 h 10759"/>
                  <a:gd name="connsiteX78" fmla="*/ 9493 w 10000"/>
                  <a:gd name="connsiteY78" fmla="*/ 5344 h 10759"/>
                  <a:gd name="connsiteX79" fmla="*/ 9733 w 10000"/>
                  <a:gd name="connsiteY79" fmla="*/ 5207 h 10759"/>
                  <a:gd name="connsiteX80" fmla="*/ 9607 w 10000"/>
                  <a:gd name="connsiteY80" fmla="*/ 5435 h 10759"/>
                  <a:gd name="connsiteX81" fmla="*/ 9411 w 10000"/>
                  <a:gd name="connsiteY81" fmla="*/ 5788 h 10759"/>
                  <a:gd name="connsiteX82" fmla="*/ 9307 w 10000"/>
                  <a:gd name="connsiteY82" fmla="*/ 6001 h 10759"/>
                  <a:gd name="connsiteX83" fmla="*/ 9154 w 10000"/>
                  <a:gd name="connsiteY83" fmla="*/ 6229 h 10759"/>
                  <a:gd name="connsiteX84" fmla="*/ 9345 w 10000"/>
                  <a:gd name="connsiteY84" fmla="*/ 6141 h 10759"/>
                  <a:gd name="connsiteX85" fmla="*/ 9313 w 10000"/>
                  <a:gd name="connsiteY85" fmla="*/ 6236 h 10759"/>
                  <a:gd name="connsiteX86" fmla="*/ 9171 w 10000"/>
                  <a:gd name="connsiteY86" fmla="*/ 6297 h 10759"/>
                  <a:gd name="connsiteX87" fmla="*/ 8674 w 10000"/>
                  <a:gd name="connsiteY87" fmla="*/ 6939 h 10759"/>
                  <a:gd name="connsiteX88" fmla="*/ 8560 w 10000"/>
                  <a:gd name="connsiteY88" fmla="*/ 7038 h 10759"/>
                  <a:gd name="connsiteX89" fmla="*/ 8762 w 10000"/>
                  <a:gd name="connsiteY89" fmla="*/ 6977 h 10759"/>
                  <a:gd name="connsiteX90" fmla="*/ 8625 w 10000"/>
                  <a:gd name="connsiteY90" fmla="*/ 7193 h 10759"/>
                  <a:gd name="connsiteX91" fmla="*/ 8096 w 10000"/>
                  <a:gd name="connsiteY91" fmla="*/ 7581 h 10759"/>
                  <a:gd name="connsiteX92" fmla="*/ 8085 w 10000"/>
                  <a:gd name="connsiteY92" fmla="*/ 7695 h 10759"/>
                  <a:gd name="connsiteX93" fmla="*/ 7605 w 10000"/>
                  <a:gd name="connsiteY93" fmla="*/ 7995 h 10759"/>
                  <a:gd name="connsiteX94" fmla="*/ 7469 w 10000"/>
                  <a:gd name="connsiteY94" fmla="*/ 8204 h 10759"/>
                  <a:gd name="connsiteX95" fmla="*/ 6705 w 10000"/>
                  <a:gd name="connsiteY95" fmla="*/ 8671 h 10759"/>
                  <a:gd name="connsiteX96" fmla="*/ 6885 w 10000"/>
                  <a:gd name="connsiteY96" fmla="*/ 8644 h 10759"/>
                  <a:gd name="connsiteX97" fmla="*/ 6809 w 10000"/>
                  <a:gd name="connsiteY97" fmla="*/ 8735 h 10759"/>
                  <a:gd name="connsiteX98" fmla="*/ 6481 w 10000"/>
                  <a:gd name="connsiteY98" fmla="*/ 8868 h 10759"/>
                  <a:gd name="connsiteX99" fmla="*/ 6023 w 10000"/>
                  <a:gd name="connsiteY99" fmla="*/ 9126 h 10759"/>
                  <a:gd name="connsiteX100" fmla="*/ 5947 w 10000"/>
                  <a:gd name="connsiteY100" fmla="*/ 9229 h 10759"/>
                  <a:gd name="connsiteX101" fmla="*/ 5652 w 10000"/>
                  <a:gd name="connsiteY101" fmla="*/ 9320 h 10759"/>
                  <a:gd name="connsiteX102" fmla="*/ 5226 w 10000"/>
                  <a:gd name="connsiteY102" fmla="*/ 9476 h 10759"/>
                  <a:gd name="connsiteX103" fmla="*/ 4992 w 10000"/>
                  <a:gd name="connsiteY103" fmla="*/ 9495 h 10759"/>
                  <a:gd name="connsiteX104" fmla="*/ 5161 w 10000"/>
                  <a:gd name="connsiteY104" fmla="*/ 9552 h 10759"/>
                  <a:gd name="connsiteX105" fmla="*/ 4577 w 10000"/>
                  <a:gd name="connsiteY105" fmla="*/ 9662 h 10759"/>
                  <a:gd name="connsiteX106" fmla="*/ 3852 w 10000"/>
                  <a:gd name="connsiteY106" fmla="*/ 9799 h 10759"/>
                  <a:gd name="connsiteX107" fmla="*/ 3983 w 10000"/>
                  <a:gd name="connsiteY107" fmla="*/ 9863 h 10759"/>
                  <a:gd name="connsiteX108" fmla="*/ 3426 w 10000"/>
                  <a:gd name="connsiteY108" fmla="*/ 9882 h 10759"/>
                  <a:gd name="connsiteX109" fmla="*/ 2499 w 10000"/>
                  <a:gd name="connsiteY109" fmla="*/ 9943 h 10759"/>
                  <a:gd name="connsiteX110" fmla="*/ 2024 w 10000"/>
                  <a:gd name="connsiteY110" fmla="*/ 9943 h 10759"/>
                  <a:gd name="connsiteX111" fmla="*/ 1492 w 10000"/>
                  <a:gd name="connsiteY111" fmla="*/ 10681 h 10759"/>
                  <a:gd name="connsiteX112" fmla="*/ 1767 w 10000"/>
                  <a:gd name="connsiteY112" fmla="*/ 9908 h 10759"/>
                  <a:gd name="connsiteX113" fmla="*/ 1538 w 10000"/>
                  <a:gd name="connsiteY113" fmla="*/ 9692 h 10759"/>
                  <a:gd name="connsiteX114" fmla="*/ 1473 w 10000"/>
                  <a:gd name="connsiteY114" fmla="*/ 9525 h 10759"/>
                  <a:gd name="connsiteX115" fmla="*/ 1397 w 10000"/>
                  <a:gd name="connsiteY115" fmla="*/ 9442 h 1075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58"/>
                  <a:gd name="connsiteX1" fmla="*/ 1304 w 10000"/>
                  <a:gd name="connsiteY1" fmla="*/ 9297 h 10758"/>
                  <a:gd name="connsiteX2" fmla="*/ 1064 w 10000"/>
                  <a:gd name="connsiteY2" fmla="*/ 9115 h 10758"/>
                  <a:gd name="connsiteX3" fmla="*/ 840 w 10000"/>
                  <a:gd name="connsiteY3" fmla="*/ 8750 h 10758"/>
                  <a:gd name="connsiteX4" fmla="*/ 627 w 10000"/>
                  <a:gd name="connsiteY4" fmla="*/ 8549 h 10758"/>
                  <a:gd name="connsiteX5" fmla="*/ 453 w 10000"/>
                  <a:gd name="connsiteY5" fmla="*/ 8359 h 10758"/>
                  <a:gd name="connsiteX6" fmla="*/ 267 w 10000"/>
                  <a:gd name="connsiteY6" fmla="*/ 8097 h 10758"/>
                  <a:gd name="connsiteX7" fmla="*/ 349 w 10000"/>
                  <a:gd name="connsiteY7" fmla="*/ 8093 h 10758"/>
                  <a:gd name="connsiteX8" fmla="*/ 338 w 10000"/>
                  <a:gd name="connsiteY8" fmla="*/ 7873 h 10758"/>
                  <a:gd name="connsiteX9" fmla="*/ 49 w 10000"/>
                  <a:gd name="connsiteY9" fmla="*/ 7357 h 10758"/>
                  <a:gd name="connsiteX10" fmla="*/ 136 w 10000"/>
                  <a:gd name="connsiteY10" fmla="*/ 7341 h 10758"/>
                  <a:gd name="connsiteX11" fmla="*/ 98 w 10000"/>
                  <a:gd name="connsiteY11" fmla="*/ 7235 h 10758"/>
                  <a:gd name="connsiteX12" fmla="*/ 93 w 10000"/>
                  <a:gd name="connsiteY12" fmla="*/ 6935 h 10758"/>
                  <a:gd name="connsiteX13" fmla="*/ 0 w 10000"/>
                  <a:gd name="connsiteY13" fmla="*/ 6532 h 10758"/>
                  <a:gd name="connsiteX14" fmla="*/ 120 w 10000"/>
                  <a:gd name="connsiteY14" fmla="*/ 6430 h 10758"/>
                  <a:gd name="connsiteX15" fmla="*/ 196 w 10000"/>
                  <a:gd name="connsiteY15" fmla="*/ 6179 h 10758"/>
                  <a:gd name="connsiteX16" fmla="*/ 300 w 10000"/>
                  <a:gd name="connsiteY16" fmla="*/ 5735 h 10758"/>
                  <a:gd name="connsiteX17" fmla="*/ 366 w 10000"/>
                  <a:gd name="connsiteY17" fmla="*/ 5822 h 10758"/>
                  <a:gd name="connsiteX18" fmla="*/ 567 w 10000"/>
                  <a:gd name="connsiteY18" fmla="*/ 5442 h 10758"/>
                  <a:gd name="connsiteX19" fmla="*/ 693 w 10000"/>
                  <a:gd name="connsiteY19" fmla="*/ 5131 h 10758"/>
                  <a:gd name="connsiteX20" fmla="*/ 944 w 10000"/>
                  <a:gd name="connsiteY20" fmla="*/ 4945 h 10758"/>
                  <a:gd name="connsiteX21" fmla="*/ 1189 w 10000"/>
                  <a:gd name="connsiteY21" fmla="*/ 4622 h 10758"/>
                  <a:gd name="connsiteX22" fmla="*/ 1468 w 10000"/>
                  <a:gd name="connsiteY22" fmla="*/ 4185 h 10758"/>
                  <a:gd name="connsiteX23" fmla="*/ 1451 w 10000"/>
                  <a:gd name="connsiteY23" fmla="*/ 4322 h 10758"/>
                  <a:gd name="connsiteX24" fmla="*/ 1560 w 10000"/>
                  <a:gd name="connsiteY24" fmla="*/ 4212 h 10758"/>
                  <a:gd name="connsiteX25" fmla="*/ 2019 w 10000"/>
                  <a:gd name="connsiteY25" fmla="*/ 3726 h 10758"/>
                  <a:gd name="connsiteX26" fmla="*/ 2073 w 10000"/>
                  <a:gd name="connsiteY26" fmla="*/ 3764 h 10758"/>
                  <a:gd name="connsiteX27" fmla="*/ 2362 w 10000"/>
                  <a:gd name="connsiteY27" fmla="*/ 3422 h 10758"/>
                  <a:gd name="connsiteX28" fmla="*/ 2548 w 10000"/>
                  <a:gd name="connsiteY28" fmla="*/ 3350 h 10758"/>
                  <a:gd name="connsiteX29" fmla="*/ 2946 w 10000"/>
                  <a:gd name="connsiteY29" fmla="*/ 2981 h 10758"/>
                  <a:gd name="connsiteX30" fmla="*/ 3213 w 10000"/>
                  <a:gd name="connsiteY30" fmla="*/ 2814 h 10758"/>
                  <a:gd name="connsiteX31" fmla="*/ 3497 w 10000"/>
                  <a:gd name="connsiteY31" fmla="*/ 2662 h 10758"/>
                  <a:gd name="connsiteX32" fmla="*/ 3759 w 10000"/>
                  <a:gd name="connsiteY32" fmla="*/ 2438 h 10758"/>
                  <a:gd name="connsiteX33" fmla="*/ 3721 w 10000"/>
                  <a:gd name="connsiteY33" fmla="*/ 2590 h 10758"/>
                  <a:gd name="connsiteX34" fmla="*/ 4479 w 10000"/>
                  <a:gd name="connsiteY34" fmla="*/ 2157 h 10758"/>
                  <a:gd name="connsiteX35" fmla="*/ 4403 w 10000"/>
                  <a:gd name="connsiteY35" fmla="*/ 2298 h 10758"/>
                  <a:gd name="connsiteX36" fmla="*/ 4768 w 10000"/>
                  <a:gd name="connsiteY36" fmla="*/ 2066 h 10758"/>
                  <a:gd name="connsiteX37" fmla="*/ 5259 w 10000"/>
                  <a:gd name="connsiteY37" fmla="*/ 1747 h 10758"/>
                  <a:gd name="connsiteX38" fmla="*/ 5597 w 10000"/>
                  <a:gd name="connsiteY38" fmla="*/ 1614 h 10758"/>
                  <a:gd name="connsiteX39" fmla="*/ 5581 w 10000"/>
                  <a:gd name="connsiteY39" fmla="*/ 1701 h 10758"/>
                  <a:gd name="connsiteX40" fmla="*/ 5827 w 10000"/>
                  <a:gd name="connsiteY40" fmla="*/ 1523 h 10758"/>
                  <a:gd name="connsiteX41" fmla="*/ 6285 w 10000"/>
                  <a:gd name="connsiteY41" fmla="*/ 1280 h 10758"/>
                  <a:gd name="connsiteX42" fmla="*/ 6618 w 10000"/>
                  <a:gd name="connsiteY42" fmla="*/ 1079 h 10758"/>
                  <a:gd name="connsiteX43" fmla="*/ 6563 w 10000"/>
                  <a:gd name="connsiteY43" fmla="*/ 1238 h 10758"/>
                  <a:gd name="connsiteX44" fmla="*/ 7125 w 10000"/>
                  <a:gd name="connsiteY44" fmla="*/ 847 h 10758"/>
                  <a:gd name="connsiteX45" fmla="*/ 7420 w 10000"/>
                  <a:gd name="connsiteY45" fmla="*/ 752 h 10758"/>
                  <a:gd name="connsiteX46" fmla="*/ 7638 w 10000"/>
                  <a:gd name="connsiteY46" fmla="*/ 627 h 10758"/>
                  <a:gd name="connsiteX47" fmla="*/ 7649 w 10000"/>
                  <a:gd name="connsiteY47" fmla="*/ 725 h 10758"/>
                  <a:gd name="connsiteX48" fmla="*/ 8243 w 10000"/>
                  <a:gd name="connsiteY48" fmla="*/ 482 h 10758"/>
                  <a:gd name="connsiteX49" fmla="*/ 8445 w 10000"/>
                  <a:gd name="connsiteY49" fmla="*/ 353 h 10758"/>
                  <a:gd name="connsiteX50" fmla="*/ 8522 w 10000"/>
                  <a:gd name="connsiteY50" fmla="*/ 418 h 10758"/>
                  <a:gd name="connsiteX51" fmla="*/ 9258 w 10000"/>
                  <a:gd name="connsiteY51" fmla="*/ 0 h 10758"/>
                  <a:gd name="connsiteX52" fmla="*/ 9389 w 10000"/>
                  <a:gd name="connsiteY52" fmla="*/ 251 h 10758"/>
                  <a:gd name="connsiteX53" fmla="*/ 9362 w 10000"/>
                  <a:gd name="connsiteY53" fmla="*/ 562 h 10758"/>
                  <a:gd name="connsiteX54" fmla="*/ 9531 w 10000"/>
                  <a:gd name="connsiteY54" fmla="*/ 517 h 10758"/>
                  <a:gd name="connsiteX55" fmla="*/ 9449 w 10000"/>
                  <a:gd name="connsiteY55" fmla="*/ 661 h 10758"/>
                  <a:gd name="connsiteX56" fmla="*/ 9553 w 10000"/>
                  <a:gd name="connsiteY56" fmla="*/ 938 h 10758"/>
                  <a:gd name="connsiteX57" fmla="*/ 9553 w 10000"/>
                  <a:gd name="connsiteY57" fmla="*/ 1250 h 10758"/>
                  <a:gd name="connsiteX58" fmla="*/ 9689 w 10000"/>
                  <a:gd name="connsiteY58" fmla="*/ 1189 h 10758"/>
                  <a:gd name="connsiteX59" fmla="*/ 9705 w 10000"/>
                  <a:gd name="connsiteY59" fmla="*/ 1417 h 10758"/>
                  <a:gd name="connsiteX60" fmla="*/ 9711 w 10000"/>
                  <a:gd name="connsiteY60" fmla="*/ 1656 h 10758"/>
                  <a:gd name="connsiteX61" fmla="*/ 9765 w 10000"/>
                  <a:gd name="connsiteY61" fmla="*/ 1793 h 10758"/>
                  <a:gd name="connsiteX62" fmla="*/ 9684 w 10000"/>
                  <a:gd name="connsiteY62" fmla="*/ 2199 h 10758"/>
                  <a:gd name="connsiteX63" fmla="*/ 9885 w 10000"/>
                  <a:gd name="connsiteY63" fmla="*/ 2051 h 10758"/>
                  <a:gd name="connsiteX64" fmla="*/ 9864 w 10000"/>
                  <a:gd name="connsiteY64" fmla="*/ 2472 h 10758"/>
                  <a:gd name="connsiteX65" fmla="*/ 9798 w 10000"/>
                  <a:gd name="connsiteY65" fmla="*/ 2727 h 10758"/>
                  <a:gd name="connsiteX66" fmla="*/ 9798 w 10000"/>
                  <a:gd name="connsiteY66" fmla="*/ 2814 h 10758"/>
                  <a:gd name="connsiteX67" fmla="*/ 9684 w 10000"/>
                  <a:gd name="connsiteY67" fmla="*/ 3156 h 10758"/>
                  <a:gd name="connsiteX68" fmla="*/ 9820 w 10000"/>
                  <a:gd name="connsiteY68" fmla="*/ 3099 h 10758"/>
                  <a:gd name="connsiteX69" fmla="*/ 9951 w 10000"/>
                  <a:gd name="connsiteY69" fmla="*/ 3270 h 10758"/>
                  <a:gd name="connsiteX70" fmla="*/ 9956 w 10000"/>
                  <a:gd name="connsiteY70" fmla="*/ 3551 h 10758"/>
                  <a:gd name="connsiteX71" fmla="*/ 9896 w 10000"/>
                  <a:gd name="connsiteY71" fmla="*/ 3699 h 10758"/>
                  <a:gd name="connsiteX72" fmla="*/ 9995 w 10000"/>
                  <a:gd name="connsiteY72" fmla="*/ 3726 h 10758"/>
                  <a:gd name="connsiteX73" fmla="*/ 9956 w 10000"/>
                  <a:gd name="connsiteY73" fmla="*/ 4011 h 10758"/>
                  <a:gd name="connsiteX74" fmla="*/ 9776 w 10000"/>
                  <a:gd name="connsiteY74" fmla="*/ 4531 h 10758"/>
                  <a:gd name="connsiteX75" fmla="*/ 9967 w 10000"/>
                  <a:gd name="connsiteY75" fmla="*/ 4299 h 10758"/>
                  <a:gd name="connsiteX76" fmla="*/ 9962 w 10000"/>
                  <a:gd name="connsiteY76" fmla="*/ 4520 h 10758"/>
                  <a:gd name="connsiteX77" fmla="*/ 9749 w 10000"/>
                  <a:gd name="connsiteY77" fmla="*/ 4953 h 10758"/>
                  <a:gd name="connsiteX78" fmla="*/ 9493 w 10000"/>
                  <a:gd name="connsiteY78" fmla="*/ 5344 h 10758"/>
                  <a:gd name="connsiteX79" fmla="*/ 9733 w 10000"/>
                  <a:gd name="connsiteY79" fmla="*/ 5207 h 10758"/>
                  <a:gd name="connsiteX80" fmla="*/ 9607 w 10000"/>
                  <a:gd name="connsiteY80" fmla="*/ 5435 h 10758"/>
                  <a:gd name="connsiteX81" fmla="*/ 9411 w 10000"/>
                  <a:gd name="connsiteY81" fmla="*/ 5788 h 10758"/>
                  <a:gd name="connsiteX82" fmla="*/ 9307 w 10000"/>
                  <a:gd name="connsiteY82" fmla="*/ 6001 h 10758"/>
                  <a:gd name="connsiteX83" fmla="*/ 9154 w 10000"/>
                  <a:gd name="connsiteY83" fmla="*/ 6229 h 10758"/>
                  <a:gd name="connsiteX84" fmla="*/ 9345 w 10000"/>
                  <a:gd name="connsiteY84" fmla="*/ 6141 h 10758"/>
                  <a:gd name="connsiteX85" fmla="*/ 9313 w 10000"/>
                  <a:gd name="connsiteY85" fmla="*/ 6236 h 10758"/>
                  <a:gd name="connsiteX86" fmla="*/ 9171 w 10000"/>
                  <a:gd name="connsiteY86" fmla="*/ 6297 h 10758"/>
                  <a:gd name="connsiteX87" fmla="*/ 8674 w 10000"/>
                  <a:gd name="connsiteY87" fmla="*/ 6939 h 10758"/>
                  <a:gd name="connsiteX88" fmla="*/ 8560 w 10000"/>
                  <a:gd name="connsiteY88" fmla="*/ 7038 h 10758"/>
                  <a:gd name="connsiteX89" fmla="*/ 8762 w 10000"/>
                  <a:gd name="connsiteY89" fmla="*/ 6977 h 10758"/>
                  <a:gd name="connsiteX90" fmla="*/ 8625 w 10000"/>
                  <a:gd name="connsiteY90" fmla="*/ 7193 h 10758"/>
                  <a:gd name="connsiteX91" fmla="*/ 8096 w 10000"/>
                  <a:gd name="connsiteY91" fmla="*/ 7581 h 10758"/>
                  <a:gd name="connsiteX92" fmla="*/ 8085 w 10000"/>
                  <a:gd name="connsiteY92" fmla="*/ 7695 h 10758"/>
                  <a:gd name="connsiteX93" fmla="*/ 7605 w 10000"/>
                  <a:gd name="connsiteY93" fmla="*/ 7995 h 10758"/>
                  <a:gd name="connsiteX94" fmla="*/ 7469 w 10000"/>
                  <a:gd name="connsiteY94" fmla="*/ 8204 h 10758"/>
                  <a:gd name="connsiteX95" fmla="*/ 6705 w 10000"/>
                  <a:gd name="connsiteY95" fmla="*/ 8671 h 10758"/>
                  <a:gd name="connsiteX96" fmla="*/ 6885 w 10000"/>
                  <a:gd name="connsiteY96" fmla="*/ 8644 h 10758"/>
                  <a:gd name="connsiteX97" fmla="*/ 6809 w 10000"/>
                  <a:gd name="connsiteY97" fmla="*/ 8735 h 10758"/>
                  <a:gd name="connsiteX98" fmla="*/ 6481 w 10000"/>
                  <a:gd name="connsiteY98" fmla="*/ 8868 h 10758"/>
                  <a:gd name="connsiteX99" fmla="*/ 6023 w 10000"/>
                  <a:gd name="connsiteY99" fmla="*/ 9126 h 10758"/>
                  <a:gd name="connsiteX100" fmla="*/ 5947 w 10000"/>
                  <a:gd name="connsiteY100" fmla="*/ 9229 h 10758"/>
                  <a:gd name="connsiteX101" fmla="*/ 5652 w 10000"/>
                  <a:gd name="connsiteY101" fmla="*/ 9320 h 10758"/>
                  <a:gd name="connsiteX102" fmla="*/ 5226 w 10000"/>
                  <a:gd name="connsiteY102" fmla="*/ 9476 h 10758"/>
                  <a:gd name="connsiteX103" fmla="*/ 4992 w 10000"/>
                  <a:gd name="connsiteY103" fmla="*/ 9495 h 10758"/>
                  <a:gd name="connsiteX104" fmla="*/ 5161 w 10000"/>
                  <a:gd name="connsiteY104" fmla="*/ 9552 h 10758"/>
                  <a:gd name="connsiteX105" fmla="*/ 4577 w 10000"/>
                  <a:gd name="connsiteY105" fmla="*/ 9662 h 10758"/>
                  <a:gd name="connsiteX106" fmla="*/ 3852 w 10000"/>
                  <a:gd name="connsiteY106" fmla="*/ 9799 h 10758"/>
                  <a:gd name="connsiteX107" fmla="*/ 3983 w 10000"/>
                  <a:gd name="connsiteY107" fmla="*/ 9863 h 10758"/>
                  <a:gd name="connsiteX108" fmla="*/ 3426 w 10000"/>
                  <a:gd name="connsiteY108" fmla="*/ 9882 h 10758"/>
                  <a:gd name="connsiteX109" fmla="*/ 2499 w 10000"/>
                  <a:gd name="connsiteY109" fmla="*/ 9943 h 10758"/>
                  <a:gd name="connsiteX110" fmla="*/ 2024 w 10000"/>
                  <a:gd name="connsiteY110" fmla="*/ 9943 h 10758"/>
                  <a:gd name="connsiteX111" fmla="*/ 1398 w 10000"/>
                  <a:gd name="connsiteY111" fmla="*/ 10661 h 10758"/>
                  <a:gd name="connsiteX112" fmla="*/ 1767 w 10000"/>
                  <a:gd name="connsiteY112" fmla="*/ 9908 h 10758"/>
                  <a:gd name="connsiteX113" fmla="*/ 1538 w 10000"/>
                  <a:gd name="connsiteY113" fmla="*/ 9692 h 10758"/>
                  <a:gd name="connsiteX114" fmla="*/ 1473 w 10000"/>
                  <a:gd name="connsiteY114" fmla="*/ 9525 h 10758"/>
                  <a:gd name="connsiteX115" fmla="*/ 1397 w 10000"/>
                  <a:gd name="connsiteY115" fmla="*/ 9442 h 1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0000" h="10758">
                    <a:moveTo>
                      <a:pt x="1397" y="9442"/>
                    </a:moveTo>
                    <a:cubicBezTo>
                      <a:pt x="1366" y="9394"/>
                      <a:pt x="1335" y="9345"/>
                      <a:pt x="1304" y="9297"/>
                    </a:cubicBezTo>
                    <a:lnTo>
                      <a:pt x="1064" y="9115"/>
                    </a:lnTo>
                    <a:lnTo>
                      <a:pt x="840" y="8750"/>
                    </a:lnTo>
                    <a:lnTo>
                      <a:pt x="627" y="8549"/>
                    </a:lnTo>
                    <a:lnTo>
                      <a:pt x="453" y="8359"/>
                    </a:lnTo>
                    <a:lnTo>
                      <a:pt x="267" y="8097"/>
                    </a:lnTo>
                    <a:cubicBezTo>
                      <a:pt x="294" y="8096"/>
                      <a:pt x="322" y="8094"/>
                      <a:pt x="349" y="8093"/>
                    </a:cubicBezTo>
                    <a:cubicBezTo>
                      <a:pt x="345" y="8020"/>
                      <a:pt x="342" y="7946"/>
                      <a:pt x="338" y="7873"/>
                    </a:cubicBezTo>
                    <a:lnTo>
                      <a:pt x="49" y="7357"/>
                    </a:lnTo>
                    <a:cubicBezTo>
                      <a:pt x="78" y="7352"/>
                      <a:pt x="107" y="7346"/>
                      <a:pt x="136" y="7341"/>
                    </a:cubicBezTo>
                    <a:cubicBezTo>
                      <a:pt x="123" y="7306"/>
                      <a:pt x="111" y="7270"/>
                      <a:pt x="98" y="7235"/>
                    </a:cubicBezTo>
                    <a:cubicBezTo>
                      <a:pt x="96" y="7135"/>
                      <a:pt x="95" y="7035"/>
                      <a:pt x="93" y="6935"/>
                    </a:cubicBezTo>
                    <a:cubicBezTo>
                      <a:pt x="62" y="6801"/>
                      <a:pt x="31" y="6666"/>
                      <a:pt x="0" y="6532"/>
                    </a:cubicBezTo>
                    <a:lnTo>
                      <a:pt x="120" y="6430"/>
                    </a:lnTo>
                    <a:cubicBezTo>
                      <a:pt x="145" y="6346"/>
                      <a:pt x="171" y="6263"/>
                      <a:pt x="196" y="6179"/>
                    </a:cubicBezTo>
                    <a:cubicBezTo>
                      <a:pt x="231" y="6031"/>
                      <a:pt x="265" y="5883"/>
                      <a:pt x="300" y="5735"/>
                    </a:cubicBezTo>
                    <a:lnTo>
                      <a:pt x="366" y="5822"/>
                    </a:lnTo>
                    <a:lnTo>
                      <a:pt x="567" y="5442"/>
                    </a:lnTo>
                    <a:lnTo>
                      <a:pt x="693" y="5131"/>
                    </a:lnTo>
                    <a:lnTo>
                      <a:pt x="944" y="4945"/>
                    </a:lnTo>
                    <a:lnTo>
                      <a:pt x="1189" y="4622"/>
                    </a:lnTo>
                    <a:lnTo>
                      <a:pt x="1468" y="4185"/>
                    </a:lnTo>
                    <a:cubicBezTo>
                      <a:pt x="1462" y="4231"/>
                      <a:pt x="1457" y="4276"/>
                      <a:pt x="1451" y="4322"/>
                    </a:cubicBezTo>
                    <a:cubicBezTo>
                      <a:pt x="1487" y="4285"/>
                      <a:pt x="1524" y="4249"/>
                      <a:pt x="1560" y="4212"/>
                    </a:cubicBezTo>
                    <a:lnTo>
                      <a:pt x="2019" y="3726"/>
                    </a:lnTo>
                    <a:cubicBezTo>
                      <a:pt x="2037" y="3739"/>
                      <a:pt x="2055" y="3751"/>
                      <a:pt x="2073" y="3764"/>
                    </a:cubicBezTo>
                    <a:lnTo>
                      <a:pt x="2362" y="3422"/>
                    </a:lnTo>
                    <a:lnTo>
                      <a:pt x="2548" y="3350"/>
                    </a:lnTo>
                    <a:lnTo>
                      <a:pt x="2946" y="2981"/>
                    </a:lnTo>
                    <a:lnTo>
                      <a:pt x="3213" y="2814"/>
                    </a:lnTo>
                    <a:lnTo>
                      <a:pt x="3497" y="2662"/>
                    </a:lnTo>
                    <a:lnTo>
                      <a:pt x="3759" y="2438"/>
                    </a:lnTo>
                    <a:cubicBezTo>
                      <a:pt x="3746" y="2489"/>
                      <a:pt x="3734" y="2539"/>
                      <a:pt x="3721" y="2590"/>
                    </a:cubicBezTo>
                    <a:lnTo>
                      <a:pt x="4479" y="2157"/>
                    </a:lnTo>
                    <a:cubicBezTo>
                      <a:pt x="4454" y="2204"/>
                      <a:pt x="4428" y="2251"/>
                      <a:pt x="4403" y="2298"/>
                    </a:cubicBezTo>
                    <a:lnTo>
                      <a:pt x="4768" y="2066"/>
                    </a:lnTo>
                    <a:lnTo>
                      <a:pt x="5259" y="1747"/>
                    </a:lnTo>
                    <a:lnTo>
                      <a:pt x="5597" y="1614"/>
                    </a:lnTo>
                    <a:cubicBezTo>
                      <a:pt x="5592" y="1643"/>
                      <a:pt x="5586" y="1672"/>
                      <a:pt x="5581" y="1701"/>
                    </a:cubicBezTo>
                    <a:lnTo>
                      <a:pt x="5827" y="1523"/>
                    </a:lnTo>
                    <a:lnTo>
                      <a:pt x="6285" y="1280"/>
                    </a:lnTo>
                    <a:lnTo>
                      <a:pt x="6618" y="1079"/>
                    </a:lnTo>
                    <a:cubicBezTo>
                      <a:pt x="6600" y="1132"/>
                      <a:pt x="6581" y="1185"/>
                      <a:pt x="6563" y="1238"/>
                    </a:cubicBezTo>
                    <a:lnTo>
                      <a:pt x="7125" y="847"/>
                    </a:lnTo>
                    <a:lnTo>
                      <a:pt x="7420" y="752"/>
                    </a:lnTo>
                    <a:lnTo>
                      <a:pt x="7638" y="627"/>
                    </a:lnTo>
                    <a:cubicBezTo>
                      <a:pt x="7642" y="660"/>
                      <a:pt x="7645" y="692"/>
                      <a:pt x="7649" y="725"/>
                    </a:cubicBezTo>
                    <a:lnTo>
                      <a:pt x="8243" y="482"/>
                    </a:lnTo>
                    <a:lnTo>
                      <a:pt x="8445" y="353"/>
                    </a:lnTo>
                    <a:lnTo>
                      <a:pt x="8522" y="418"/>
                    </a:lnTo>
                    <a:lnTo>
                      <a:pt x="9258" y="0"/>
                    </a:lnTo>
                    <a:lnTo>
                      <a:pt x="9389" y="251"/>
                    </a:lnTo>
                    <a:cubicBezTo>
                      <a:pt x="9380" y="355"/>
                      <a:pt x="9371" y="458"/>
                      <a:pt x="9362" y="562"/>
                    </a:cubicBezTo>
                    <a:lnTo>
                      <a:pt x="9531" y="517"/>
                    </a:lnTo>
                    <a:cubicBezTo>
                      <a:pt x="9504" y="565"/>
                      <a:pt x="9476" y="613"/>
                      <a:pt x="9449" y="661"/>
                    </a:cubicBezTo>
                    <a:cubicBezTo>
                      <a:pt x="9484" y="753"/>
                      <a:pt x="9518" y="846"/>
                      <a:pt x="9553" y="938"/>
                    </a:cubicBezTo>
                    <a:lnTo>
                      <a:pt x="9553" y="1250"/>
                    </a:lnTo>
                    <a:lnTo>
                      <a:pt x="9689" y="1189"/>
                    </a:lnTo>
                    <a:cubicBezTo>
                      <a:pt x="9694" y="1265"/>
                      <a:pt x="9700" y="1341"/>
                      <a:pt x="9705" y="1417"/>
                    </a:cubicBezTo>
                    <a:cubicBezTo>
                      <a:pt x="9707" y="1497"/>
                      <a:pt x="9709" y="1576"/>
                      <a:pt x="9711" y="1656"/>
                    </a:cubicBezTo>
                    <a:cubicBezTo>
                      <a:pt x="9729" y="1702"/>
                      <a:pt x="9747" y="1747"/>
                      <a:pt x="9765" y="1793"/>
                    </a:cubicBezTo>
                    <a:cubicBezTo>
                      <a:pt x="9738" y="1928"/>
                      <a:pt x="9711" y="2064"/>
                      <a:pt x="9684" y="2199"/>
                    </a:cubicBezTo>
                    <a:lnTo>
                      <a:pt x="9885" y="2051"/>
                    </a:lnTo>
                    <a:cubicBezTo>
                      <a:pt x="9878" y="2191"/>
                      <a:pt x="9871" y="2332"/>
                      <a:pt x="9864" y="2472"/>
                    </a:cubicBezTo>
                    <a:lnTo>
                      <a:pt x="9798" y="2727"/>
                    </a:lnTo>
                    <a:lnTo>
                      <a:pt x="9798" y="2814"/>
                    </a:lnTo>
                    <a:lnTo>
                      <a:pt x="9684" y="3156"/>
                    </a:lnTo>
                    <a:lnTo>
                      <a:pt x="9820" y="3099"/>
                    </a:lnTo>
                    <a:cubicBezTo>
                      <a:pt x="9864" y="3114"/>
                      <a:pt x="9929" y="3194"/>
                      <a:pt x="9951" y="3270"/>
                    </a:cubicBezTo>
                    <a:cubicBezTo>
                      <a:pt x="9967" y="3342"/>
                      <a:pt x="9962" y="3483"/>
                      <a:pt x="9956" y="3551"/>
                    </a:cubicBezTo>
                    <a:cubicBezTo>
                      <a:pt x="9945" y="3623"/>
                      <a:pt x="9891" y="3673"/>
                      <a:pt x="9896" y="3699"/>
                    </a:cubicBezTo>
                    <a:lnTo>
                      <a:pt x="9995" y="3726"/>
                    </a:lnTo>
                    <a:cubicBezTo>
                      <a:pt x="10000" y="3775"/>
                      <a:pt x="10000" y="3878"/>
                      <a:pt x="9956" y="4011"/>
                    </a:cubicBezTo>
                    <a:cubicBezTo>
                      <a:pt x="9913" y="4144"/>
                      <a:pt x="9776" y="4485"/>
                      <a:pt x="9776" y="4531"/>
                    </a:cubicBezTo>
                    <a:cubicBezTo>
                      <a:pt x="9840" y="4454"/>
                      <a:pt x="9903" y="4376"/>
                      <a:pt x="9967" y="4299"/>
                    </a:cubicBezTo>
                    <a:cubicBezTo>
                      <a:pt x="9965" y="4373"/>
                      <a:pt x="9964" y="4446"/>
                      <a:pt x="9962" y="4520"/>
                    </a:cubicBezTo>
                    <a:lnTo>
                      <a:pt x="9749" y="4953"/>
                    </a:lnTo>
                    <a:lnTo>
                      <a:pt x="9493" y="5344"/>
                    </a:lnTo>
                    <a:lnTo>
                      <a:pt x="9733" y="5207"/>
                    </a:lnTo>
                    <a:lnTo>
                      <a:pt x="9607" y="5435"/>
                    </a:lnTo>
                    <a:cubicBezTo>
                      <a:pt x="9542" y="5553"/>
                      <a:pt x="9476" y="5670"/>
                      <a:pt x="9411" y="5788"/>
                    </a:cubicBezTo>
                    <a:cubicBezTo>
                      <a:pt x="9376" y="5859"/>
                      <a:pt x="9342" y="5930"/>
                      <a:pt x="9307" y="6001"/>
                    </a:cubicBezTo>
                    <a:lnTo>
                      <a:pt x="9154" y="6229"/>
                    </a:lnTo>
                    <a:lnTo>
                      <a:pt x="9345" y="6141"/>
                    </a:lnTo>
                    <a:cubicBezTo>
                      <a:pt x="9334" y="6173"/>
                      <a:pt x="9324" y="6204"/>
                      <a:pt x="9313" y="6236"/>
                    </a:cubicBezTo>
                    <a:lnTo>
                      <a:pt x="9171" y="6297"/>
                    </a:lnTo>
                    <a:lnTo>
                      <a:pt x="8674" y="6939"/>
                    </a:lnTo>
                    <a:lnTo>
                      <a:pt x="8560" y="7038"/>
                    </a:lnTo>
                    <a:lnTo>
                      <a:pt x="8762" y="6977"/>
                    </a:lnTo>
                    <a:cubicBezTo>
                      <a:pt x="8716" y="7049"/>
                      <a:pt x="8671" y="7121"/>
                      <a:pt x="8625" y="7193"/>
                    </a:cubicBezTo>
                    <a:lnTo>
                      <a:pt x="8096" y="7581"/>
                    </a:lnTo>
                    <a:cubicBezTo>
                      <a:pt x="8092" y="7619"/>
                      <a:pt x="8089" y="7657"/>
                      <a:pt x="8085" y="7695"/>
                    </a:cubicBezTo>
                    <a:lnTo>
                      <a:pt x="7605" y="7995"/>
                    </a:lnTo>
                    <a:cubicBezTo>
                      <a:pt x="7560" y="8065"/>
                      <a:pt x="7514" y="8134"/>
                      <a:pt x="7469" y="8204"/>
                    </a:cubicBezTo>
                    <a:lnTo>
                      <a:pt x="6705" y="8671"/>
                    </a:lnTo>
                    <a:lnTo>
                      <a:pt x="6885" y="8644"/>
                    </a:lnTo>
                    <a:lnTo>
                      <a:pt x="6809" y="8735"/>
                    </a:lnTo>
                    <a:lnTo>
                      <a:pt x="6481" y="8868"/>
                    </a:lnTo>
                    <a:lnTo>
                      <a:pt x="6023" y="9126"/>
                    </a:lnTo>
                    <a:lnTo>
                      <a:pt x="5947" y="9229"/>
                    </a:lnTo>
                    <a:lnTo>
                      <a:pt x="5652" y="9320"/>
                    </a:lnTo>
                    <a:lnTo>
                      <a:pt x="5226" y="9476"/>
                    </a:lnTo>
                    <a:lnTo>
                      <a:pt x="4992" y="9495"/>
                    </a:lnTo>
                    <a:lnTo>
                      <a:pt x="5161" y="9552"/>
                    </a:lnTo>
                    <a:lnTo>
                      <a:pt x="4577" y="9662"/>
                    </a:lnTo>
                    <a:lnTo>
                      <a:pt x="3852" y="9799"/>
                    </a:lnTo>
                    <a:cubicBezTo>
                      <a:pt x="3896" y="9820"/>
                      <a:pt x="3939" y="9842"/>
                      <a:pt x="3983" y="9863"/>
                    </a:cubicBezTo>
                    <a:lnTo>
                      <a:pt x="3426" y="9882"/>
                    </a:lnTo>
                    <a:lnTo>
                      <a:pt x="2499" y="9943"/>
                    </a:lnTo>
                    <a:lnTo>
                      <a:pt x="2024" y="9943"/>
                    </a:lnTo>
                    <a:cubicBezTo>
                      <a:pt x="1776" y="10153"/>
                      <a:pt x="1725" y="10758"/>
                      <a:pt x="1398" y="10661"/>
                    </a:cubicBezTo>
                    <a:cubicBezTo>
                      <a:pt x="1071" y="10564"/>
                      <a:pt x="1730" y="10202"/>
                      <a:pt x="1767" y="9908"/>
                    </a:cubicBezTo>
                    <a:cubicBezTo>
                      <a:pt x="1745" y="9872"/>
                      <a:pt x="1560" y="9728"/>
                      <a:pt x="1538" y="9692"/>
                    </a:cubicBezTo>
                    <a:cubicBezTo>
                      <a:pt x="1516" y="9636"/>
                      <a:pt x="1495" y="9581"/>
                      <a:pt x="1473" y="9525"/>
                    </a:cubicBezTo>
                    <a:cubicBezTo>
                      <a:pt x="1448" y="9497"/>
                      <a:pt x="1422" y="9470"/>
                      <a:pt x="1397" y="9442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Freeform 43"/>
              <p:cNvSpPr/>
              <p:nvPr/>
            </p:nvSpPr>
            <p:spPr bwMode="gray">
              <a:xfrm>
                <a:off x="3942799" y="1535080"/>
                <a:ext cx="653350" cy="440386"/>
              </a:xfrm>
              <a:custGeom>
                <a:avLst/>
                <a:gdLst>
                  <a:gd name="connsiteX0" fmla="*/ 0 w 296951"/>
                  <a:gd name="connsiteY0" fmla="*/ 0 h 457195"/>
                  <a:gd name="connsiteX1" fmla="*/ 296951 w 296951"/>
                  <a:gd name="connsiteY1" fmla="*/ 0 h 457195"/>
                  <a:gd name="connsiteX2" fmla="*/ 296951 w 296951"/>
                  <a:gd name="connsiteY2" fmla="*/ 457195 h 457195"/>
                  <a:gd name="connsiteX3" fmla="*/ 0 w 296951"/>
                  <a:gd name="connsiteY3" fmla="*/ 457195 h 457195"/>
                  <a:gd name="connsiteX4" fmla="*/ 0 w 296951"/>
                  <a:gd name="connsiteY4" fmla="*/ 0 h 45719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109910 h 567105"/>
                  <a:gd name="connsiteX1" fmla="*/ 296951 w 296951"/>
                  <a:gd name="connsiteY1" fmla="*/ 109910 h 567105"/>
                  <a:gd name="connsiteX2" fmla="*/ 296951 w 296951"/>
                  <a:gd name="connsiteY2" fmla="*/ 567105 h 567105"/>
                  <a:gd name="connsiteX3" fmla="*/ 0 w 296951"/>
                  <a:gd name="connsiteY3" fmla="*/ 567105 h 567105"/>
                  <a:gd name="connsiteX4" fmla="*/ 0 w 296951"/>
                  <a:gd name="connsiteY4" fmla="*/ 109910 h 56710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28073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28073 w 296951"/>
                  <a:gd name="connsiteY4" fmla="*/ 76202 h 533397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96951 w 296951"/>
                  <a:gd name="connsiteY2" fmla="*/ 537408 h 537408"/>
                  <a:gd name="connsiteX3" fmla="*/ 0 w 296951"/>
                  <a:gd name="connsiteY3" fmla="*/ 537408 h 537408"/>
                  <a:gd name="connsiteX4" fmla="*/ 28073 w 296951"/>
                  <a:gd name="connsiteY4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96951 w 296951"/>
                  <a:gd name="connsiteY3" fmla="*/ 537408 h 537408"/>
                  <a:gd name="connsiteX4" fmla="*/ 0 w 296951"/>
                  <a:gd name="connsiteY4" fmla="*/ 537408 h 537408"/>
                  <a:gd name="connsiteX5" fmla="*/ 28073 w 296951"/>
                  <a:gd name="connsiteY5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96951 w 296951"/>
                  <a:gd name="connsiteY4" fmla="*/ 537408 h 537408"/>
                  <a:gd name="connsiteX5" fmla="*/ 0 w 296951"/>
                  <a:gd name="connsiteY5" fmla="*/ 537408 h 537408"/>
                  <a:gd name="connsiteX6" fmla="*/ 28073 w 296951"/>
                  <a:gd name="connsiteY6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96951 w 296951"/>
                  <a:gd name="connsiteY5" fmla="*/ 537408 h 537408"/>
                  <a:gd name="connsiteX6" fmla="*/ 0 w 296951"/>
                  <a:gd name="connsiteY6" fmla="*/ 537408 h 537408"/>
                  <a:gd name="connsiteX7" fmla="*/ 28073 w 296951"/>
                  <a:gd name="connsiteY7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75341 w 296951"/>
                  <a:gd name="connsiteY5" fmla="*/ 244942 h 537408"/>
                  <a:gd name="connsiteX6" fmla="*/ 296951 w 296951"/>
                  <a:gd name="connsiteY6" fmla="*/ 537408 h 537408"/>
                  <a:gd name="connsiteX7" fmla="*/ 0 w 296951"/>
                  <a:gd name="connsiteY7" fmla="*/ 537408 h 537408"/>
                  <a:gd name="connsiteX8" fmla="*/ 28073 w 29695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0419 w 423860"/>
                  <a:gd name="connsiteY2" fmla="*/ 128550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8461"/>
                  <a:gd name="connsiteY0" fmla="*/ 80213 h 537408"/>
                  <a:gd name="connsiteX1" fmla="*/ 256846 w 428461"/>
                  <a:gd name="connsiteY1" fmla="*/ 80213 h 537408"/>
                  <a:gd name="connsiteX2" fmla="*/ 260419 w 428461"/>
                  <a:gd name="connsiteY2" fmla="*/ 128550 h 537408"/>
                  <a:gd name="connsiteX3" fmla="*/ 423860 w 428461"/>
                  <a:gd name="connsiteY3" fmla="*/ 162545 h 537408"/>
                  <a:gd name="connsiteX4" fmla="*/ 266387 w 428461"/>
                  <a:gd name="connsiteY4" fmla="*/ 203159 h 537408"/>
                  <a:gd name="connsiteX5" fmla="*/ 275341 w 428461"/>
                  <a:gd name="connsiteY5" fmla="*/ 244942 h 537408"/>
                  <a:gd name="connsiteX6" fmla="*/ 296951 w 428461"/>
                  <a:gd name="connsiteY6" fmla="*/ 537408 h 537408"/>
                  <a:gd name="connsiteX7" fmla="*/ 0 w 428461"/>
                  <a:gd name="connsiteY7" fmla="*/ 537408 h 537408"/>
                  <a:gd name="connsiteX8" fmla="*/ 28073 w 42846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96951 w 423860"/>
                  <a:gd name="connsiteY7" fmla="*/ 537408 h 537408"/>
                  <a:gd name="connsiteX8" fmla="*/ 0 w 423860"/>
                  <a:gd name="connsiteY8" fmla="*/ 537408 h 537408"/>
                  <a:gd name="connsiteX9" fmla="*/ 28073 w 423860"/>
                  <a:gd name="connsiteY9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81307 w 423860"/>
                  <a:gd name="connsiteY7" fmla="*/ 361332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69373 w 426843"/>
                  <a:gd name="connsiteY5" fmla="*/ 274785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82223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8327 w 423860"/>
                  <a:gd name="connsiteY5" fmla="*/ 319551 h 537408"/>
                  <a:gd name="connsiteX6" fmla="*/ 423858 w 423860"/>
                  <a:gd name="connsiteY6" fmla="*/ 333256 h 537408"/>
                  <a:gd name="connsiteX7" fmla="*/ 281307 w 423860"/>
                  <a:gd name="connsiteY7" fmla="*/ 382223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5351"/>
                  <a:gd name="connsiteY0" fmla="*/ 80213 h 537408"/>
                  <a:gd name="connsiteX1" fmla="*/ 256846 w 425351"/>
                  <a:gd name="connsiteY1" fmla="*/ 80213 h 537408"/>
                  <a:gd name="connsiteX2" fmla="*/ 266389 w 425351"/>
                  <a:gd name="connsiteY2" fmla="*/ 155409 h 537408"/>
                  <a:gd name="connsiteX3" fmla="*/ 423860 w 425351"/>
                  <a:gd name="connsiteY3" fmla="*/ 162545 h 537408"/>
                  <a:gd name="connsiteX4" fmla="*/ 275340 w 425351"/>
                  <a:gd name="connsiteY4" fmla="*/ 224051 h 537408"/>
                  <a:gd name="connsiteX5" fmla="*/ 278327 w 425351"/>
                  <a:gd name="connsiteY5" fmla="*/ 319551 h 537408"/>
                  <a:gd name="connsiteX6" fmla="*/ 423858 w 425351"/>
                  <a:gd name="connsiteY6" fmla="*/ 333256 h 537408"/>
                  <a:gd name="connsiteX7" fmla="*/ 281307 w 425351"/>
                  <a:gd name="connsiteY7" fmla="*/ 382223 h 537408"/>
                  <a:gd name="connsiteX8" fmla="*/ 296951 w 425351"/>
                  <a:gd name="connsiteY8" fmla="*/ 537408 h 537408"/>
                  <a:gd name="connsiteX9" fmla="*/ 0 w 425351"/>
                  <a:gd name="connsiteY9" fmla="*/ 537408 h 537408"/>
                  <a:gd name="connsiteX10" fmla="*/ 28073 w 425351"/>
                  <a:gd name="connsiteY10" fmla="*/ 80213 h 537408"/>
                  <a:gd name="connsiteX0" fmla="*/ 28073 w 424357"/>
                  <a:gd name="connsiteY0" fmla="*/ 80213 h 537408"/>
                  <a:gd name="connsiteX1" fmla="*/ 256846 w 424357"/>
                  <a:gd name="connsiteY1" fmla="*/ 80213 h 537408"/>
                  <a:gd name="connsiteX2" fmla="*/ 272358 w 424357"/>
                  <a:gd name="connsiteY2" fmla="*/ 179284 h 537408"/>
                  <a:gd name="connsiteX3" fmla="*/ 423860 w 424357"/>
                  <a:gd name="connsiteY3" fmla="*/ 162545 h 537408"/>
                  <a:gd name="connsiteX4" fmla="*/ 275340 w 424357"/>
                  <a:gd name="connsiteY4" fmla="*/ 224051 h 537408"/>
                  <a:gd name="connsiteX5" fmla="*/ 278327 w 424357"/>
                  <a:gd name="connsiteY5" fmla="*/ 319551 h 537408"/>
                  <a:gd name="connsiteX6" fmla="*/ 423858 w 424357"/>
                  <a:gd name="connsiteY6" fmla="*/ 333256 h 537408"/>
                  <a:gd name="connsiteX7" fmla="*/ 281307 w 424357"/>
                  <a:gd name="connsiteY7" fmla="*/ 382223 h 537408"/>
                  <a:gd name="connsiteX8" fmla="*/ 296951 w 424357"/>
                  <a:gd name="connsiteY8" fmla="*/ 537408 h 537408"/>
                  <a:gd name="connsiteX9" fmla="*/ 0 w 424357"/>
                  <a:gd name="connsiteY9" fmla="*/ 537408 h 537408"/>
                  <a:gd name="connsiteX10" fmla="*/ 28073 w 424357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72358 w 424358"/>
                  <a:gd name="connsiteY2" fmla="*/ 179284 h 537408"/>
                  <a:gd name="connsiteX3" fmla="*/ 423861 w 424358"/>
                  <a:gd name="connsiteY3" fmla="*/ 198358 h 537408"/>
                  <a:gd name="connsiteX4" fmla="*/ 275340 w 424358"/>
                  <a:gd name="connsiteY4" fmla="*/ 224051 h 537408"/>
                  <a:gd name="connsiteX5" fmla="*/ 278327 w 424358"/>
                  <a:gd name="connsiteY5" fmla="*/ 319551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75340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2772 w 424358"/>
                  <a:gd name="connsiteY6" fmla="*/ 343034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669"/>
                  <a:gd name="connsiteY0" fmla="*/ 80213 h 537408"/>
                  <a:gd name="connsiteX1" fmla="*/ 256846 w 424669"/>
                  <a:gd name="connsiteY1" fmla="*/ 80213 h 537408"/>
                  <a:gd name="connsiteX2" fmla="*/ 265840 w 424669"/>
                  <a:gd name="connsiteY2" fmla="*/ 179284 h 537408"/>
                  <a:gd name="connsiteX3" fmla="*/ 423861 w 424669"/>
                  <a:gd name="connsiteY3" fmla="*/ 198358 h 537408"/>
                  <a:gd name="connsiteX4" fmla="*/ 268822 w 424669"/>
                  <a:gd name="connsiteY4" fmla="*/ 224051 h 537408"/>
                  <a:gd name="connsiteX5" fmla="*/ 278327 w 424669"/>
                  <a:gd name="connsiteY5" fmla="*/ 339106 h 537408"/>
                  <a:gd name="connsiteX6" fmla="*/ 422772 w 424669"/>
                  <a:gd name="connsiteY6" fmla="*/ 343034 h 537408"/>
                  <a:gd name="connsiteX7" fmla="*/ 281307 w 424669"/>
                  <a:gd name="connsiteY7" fmla="*/ 382223 h 537408"/>
                  <a:gd name="connsiteX8" fmla="*/ 296951 w 424669"/>
                  <a:gd name="connsiteY8" fmla="*/ 537408 h 537408"/>
                  <a:gd name="connsiteX9" fmla="*/ 0 w 424669"/>
                  <a:gd name="connsiteY9" fmla="*/ 537408 h 537408"/>
                  <a:gd name="connsiteX10" fmla="*/ 28073 w 424669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8358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0753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24983"/>
                  <a:gd name="connsiteY0" fmla="*/ 80213 h 537408"/>
                  <a:gd name="connsiteX1" fmla="*/ 256846 w 424983"/>
                  <a:gd name="connsiteY1" fmla="*/ 80213 h 537408"/>
                  <a:gd name="connsiteX2" fmla="*/ 265840 w 424983"/>
                  <a:gd name="connsiteY2" fmla="*/ 179284 h 537408"/>
                  <a:gd name="connsiteX3" fmla="*/ 418429 w 424983"/>
                  <a:gd name="connsiteY3" fmla="*/ 190753 h 537408"/>
                  <a:gd name="connsiteX4" fmla="*/ 268822 w 424983"/>
                  <a:gd name="connsiteY4" fmla="*/ 224051 h 537408"/>
                  <a:gd name="connsiteX5" fmla="*/ 278327 w 424983"/>
                  <a:gd name="connsiteY5" fmla="*/ 339106 h 537408"/>
                  <a:gd name="connsiteX6" fmla="*/ 422772 w 424983"/>
                  <a:gd name="connsiteY6" fmla="*/ 343034 h 537408"/>
                  <a:gd name="connsiteX7" fmla="*/ 281307 w 424983"/>
                  <a:gd name="connsiteY7" fmla="*/ 382223 h 537408"/>
                  <a:gd name="connsiteX8" fmla="*/ 296951 w 424983"/>
                  <a:gd name="connsiteY8" fmla="*/ 537408 h 537408"/>
                  <a:gd name="connsiteX9" fmla="*/ 0 w 424983"/>
                  <a:gd name="connsiteY9" fmla="*/ 537408 h 537408"/>
                  <a:gd name="connsiteX10" fmla="*/ 28073 w 424983"/>
                  <a:gd name="connsiteY10" fmla="*/ 80213 h 537408"/>
                  <a:gd name="connsiteX0" fmla="*/ 28073 w 431187"/>
                  <a:gd name="connsiteY0" fmla="*/ 80213 h 537408"/>
                  <a:gd name="connsiteX1" fmla="*/ 256846 w 431187"/>
                  <a:gd name="connsiteY1" fmla="*/ 80213 h 537408"/>
                  <a:gd name="connsiteX2" fmla="*/ 265840 w 431187"/>
                  <a:gd name="connsiteY2" fmla="*/ 179284 h 537408"/>
                  <a:gd name="connsiteX3" fmla="*/ 418429 w 431187"/>
                  <a:gd name="connsiteY3" fmla="*/ 190753 h 537408"/>
                  <a:gd name="connsiteX4" fmla="*/ 268822 w 431187"/>
                  <a:gd name="connsiteY4" fmla="*/ 224051 h 537408"/>
                  <a:gd name="connsiteX5" fmla="*/ 278327 w 431187"/>
                  <a:gd name="connsiteY5" fmla="*/ 339106 h 537408"/>
                  <a:gd name="connsiteX6" fmla="*/ 429290 w 431187"/>
                  <a:gd name="connsiteY6" fmla="*/ 343034 h 537408"/>
                  <a:gd name="connsiteX7" fmla="*/ 281307 w 431187"/>
                  <a:gd name="connsiteY7" fmla="*/ 382223 h 537408"/>
                  <a:gd name="connsiteX8" fmla="*/ 296951 w 431187"/>
                  <a:gd name="connsiteY8" fmla="*/ 537408 h 537408"/>
                  <a:gd name="connsiteX9" fmla="*/ 0 w 431187"/>
                  <a:gd name="connsiteY9" fmla="*/ 537408 h 537408"/>
                  <a:gd name="connsiteX10" fmla="*/ 28073 w 431187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3034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8466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8073 w 436321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2070 w 436321"/>
                  <a:gd name="connsiteY10" fmla="*/ 176020 h 537408"/>
                  <a:gd name="connsiteX11" fmla="*/ 28073 w 436321"/>
                  <a:gd name="connsiteY11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9897 w 436321"/>
                  <a:gd name="connsiteY10" fmla="*/ 199921 h 537408"/>
                  <a:gd name="connsiteX11" fmla="*/ 22070 w 436321"/>
                  <a:gd name="connsiteY11" fmla="*/ 176020 h 537408"/>
                  <a:gd name="connsiteX12" fmla="*/ 28073 w 436321"/>
                  <a:gd name="connsiteY12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7725 w 436321"/>
                  <a:gd name="connsiteY10" fmla="*/ 217303 h 537408"/>
                  <a:gd name="connsiteX11" fmla="*/ 19897 w 436321"/>
                  <a:gd name="connsiteY11" fmla="*/ 199921 h 537408"/>
                  <a:gd name="connsiteX12" fmla="*/ 22070 w 436321"/>
                  <a:gd name="connsiteY12" fmla="*/ 176020 h 537408"/>
                  <a:gd name="connsiteX13" fmla="*/ 28073 w 436321"/>
                  <a:gd name="connsiteY13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1206 w 436321"/>
                  <a:gd name="connsiteY10" fmla="*/ 335723 h 537408"/>
                  <a:gd name="connsiteX11" fmla="*/ 17725 w 436321"/>
                  <a:gd name="connsiteY11" fmla="*/ 217303 h 537408"/>
                  <a:gd name="connsiteX12" fmla="*/ 19897 w 436321"/>
                  <a:gd name="connsiteY12" fmla="*/ 199921 h 537408"/>
                  <a:gd name="connsiteX13" fmla="*/ 22070 w 436321"/>
                  <a:gd name="connsiteY13" fmla="*/ 176020 h 537408"/>
                  <a:gd name="connsiteX14" fmla="*/ 28073 w 436321"/>
                  <a:gd name="connsiteY14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9033 w 436321"/>
                  <a:gd name="connsiteY10" fmla="*/ 357451 h 537408"/>
                  <a:gd name="connsiteX11" fmla="*/ 11206 w 436321"/>
                  <a:gd name="connsiteY11" fmla="*/ 335723 h 537408"/>
                  <a:gd name="connsiteX12" fmla="*/ 17725 w 436321"/>
                  <a:gd name="connsiteY12" fmla="*/ 217303 h 537408"/>
                  <a:gd name="connsiteX13" fmla="*/ 19897 w 436321"/>
                  <a:gd name="connsiteY13" fmla="*/ 199921 h 537408"/>
                  <a:gd name="connsiteX14" fmla="*/ 22070 w 436321"/>
                  <a:gd name="connsiteY14" fmla="*/ 176020 h 537408"/>
                  <a:gd name="connsiteX15" fmla="*/ 28073 w 436321"/>
                  <a:gd name="connsiteY15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6860 w 436321"/>
                  <a:gd name="connsiteY10" fmla="*/ 378093 h 537408"/>
                  <a:gd name="connsiteX11" fmla="*/ 9033 w 436321"/>
                  <a:gd name="connsiteY11" fmla="*/ 357451 h 537408"/>
                  <a:gd name="connsiteX12" fmla="*/ 11206 w 436321"/>
                  <a:gd name="connsiteY12" fmla="*/ 335723 h 537408"/>
                  <a:gd name="connsiteX13" fmla="*/ 17725 w 436321"/>
                  <a:gd name="connsiteY13" fmla="*/ 217303 h 537408"/>
                  <a:gd name="connsiteX14" fmla="*/ 19897 w 436321"/>
                  <a:gd name="connsiteY14" fmla="*/ 199921 h 537408"/>
                  <a:gd name="connsiteX15" fmla="*/ 22070 w 436321"/>
                  <a:gd name="connsiteY15" fmla="*/ 176020 h 537408"/>
                  <a:gd name="connsiteX16" fmla="*/ 28073 w 436321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61876 w 578300"/>
                  <a:gd name="connsiteY14" fmla="*/ 199921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80254 w 588502"/>
                  <a:gd name="connsiteY0" fmla="*/ 80213 h 537408"/>
                  <a:gd name="connsiteX1" fmla="*/ 409027 w 588502"/>
                  <a:gd name="connsiteY1" fmla="*/ 80213 h 537408"/>
                  <a:gd name="connsiteX2" fmla="*/ 418021 w 588502"/>
                  <a:gd name="connsiteY2" fmla="*/ 179284 h 537408"/>
                  <a:gd name="connsiteX3" fmla="*/ 570610 w 588502"/>
                  <a:gd name="connsiteY3" fmla="*/ 190753 h 537408"/>
                  <a:gd name="connsiteX4" fmla="*/ 421003 w 588502"/>
                  <a:gd name="connsiteY4" fmla="*/ 224051 h 537408"/>
                  <a:gd name="connsiteX5" fmla="*/ 430508 w 588502"/>
                  <a:gd name="connsiteY5" fmla="*/ 339106 h 537408"/>
                  <a:gd name="connsiteX6" fmla="*/ 581471 w 588502"/>
                  <a:gd name="connsiteY6" fmla="*/ 348466 h 537408"/>
                  <a:gd name="connsiteX7" fmla="*/ 433488 w 588502"/>
                  <a:gd name="connsiteY7" fmla="*/ 382223 h 537408"/>
                  <a:gd name="connsiteX8" fmla="*/ 449132 w 588502"/>
                  <a:gd name="connsiteY8" fmla="*/ 537408 h 537408"/>
                  <a:gd name="connsiteX9" fmla="*/ 152181 w 588502"/>
                  <a:gd name="connsiteY9" fmla="*/ 537408 h 537408"/>
                  <a:gd name="connsiteX10" fmla="*/ 159041 w 588502"/>
                  <a:gd name="connsiteY10" fmla="*/ 378093 h 537408"/>
                  <a:gd name="connsiteX11" fmla="*/ 10202 w 588502"/>
                  <a:gd name="connsiteY11" fmla="*/ 344414 h 537408"/>
                  <a:gd name="connsiteX12" fmla="*/ 163387 w 588502"/>
                  <a:gd name="connsiteY12" fmla="*/ 335723 h 537408"/>
                  <a:gd name="connsiteX13" fmla="*/ 169906 w 588502"/>
                  <a:gd name="connsiteY13" fmla="*/ 217303 h 537408"/>
                  <a:gd name="connsiteX14" fmla="*/ 28671 w 588502"/>
                  <a:gd name="connsiteY14" fmla="*/ 185798 h 537408"/>
                  <a:gd name="connsiteX15" fmla="*/ 174251 w 588502"/>
                  <a:gd name="connsiteY15" fmla="*/ 176020 h 537408"/>
                  <a:gd name="connsiteX16" fmla="*/ 180254 w 588502"/>
                  <a:gd name="connsiteY16" fmla="*/ 80213 h 53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502" h="537408">
                    <a:moveTo>
                      <a:pt x="180254" y="80213"/>
                    </a:moveTo>
                    <a:cubicBezTo>
                      <a:pt x="184332" y="0"/>
                      <a:pt x="393456" y="4011"/>
                      <a:pt x="409027" y="80213"/>
                    </a:cubicBezTo>
                    <a:lnTo>
                      <a:pt x="418021" y="179284"/>
                    </a:lnTo>
                    <a:cubicBezTo>
                      <a:pt x="472501" y="190616"/>
                      <a:pt x="564056" y="132578"/>
                      <a:pt x="570610" y="190753"/>
                    </a:cubicBezTo>
                    <a:cubicBezTo>
                      <a:pt x="577164" y="248928"/>
                      <a:pt x="473494" y="210513"/>
                      <a:pt x="421003" y="224051"/>
                    </a:cubicBezTo>
                    <a:lnTo>
                      <a:pt x="430508" y="339106"/>
                    </a:lnTo>
                    <a:cubicBezTo>
                      <a:pt x="479018" y="343674"/>
                      <a:pt x="574440" y="279629"/>
                      <a:pt x="581471" y="348466"/>
                    </a:cubicBezTo>
                    <a:cubicBezTo>
                      <a:pt x="588502" y="417303"/>
                      <a:pt x="481005" y="365901"/>
                      <a:pt x="433488" y="382223"/>
                    </a:cubicBezTo>
                    <a:lnTo>
                      <a:pt x="449132" y="537408"/>
                    </a:lnTo>
                    <a:lnTo>
                      <a:pt x="152181" y="537408"/>
                    </a:lnTo>
                    <a:lnTo>
                      <a:pt x="159041" y="378093"/>
                    </a:lnTo>
                    <a:cubicBezTo>
                      <a:pt x="109428" y="366867"/>
                      <a:pt x="0" y="429171"/>
                      <a:pt x="10202" y="344414"/>
                    </a:cubicBezTo>
                    <a:cubicBezTo>
                      <a:pt x="20404" y="259657"/>
                      <a:pt x="112325" y="338620"/>
                      <a:pt x="163387" y="335723"/>
                    </a:cubicBezTo>
                    <a:lnTo>
                      <a:pt x="169906" y="217303"/>
                    </a:lnTo>
                    <a:cubicBezTo>
                      <a:pt x="122828" y="206801"/>
                      <a:pt x="21864" y="258240"/>
                      <a:pt x="28671" y="185798"/>
                    </a:cubicBezTo>
                    <a:cubicBezTo>
                      <a:pt x="35478" y="113356"/>
                      <a:pt x="125724" y="179279"/>
                      <a:pt x="174251" y="176020"/>
                    </a:cubicBezTo>
                    <a:lnTo>
                      <a:pt x="180254" y="802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8" name="Group 249"/>
            <p:cNvGrpSpPr/>
            <p:nvPr userDrawn="1"/>
          </p:nvGrpSpPr>
          <p:grpSpPr bwMode="gray">
            <a:xfrm>
              <a:off x="415210" y="157912"/>
              <a:ext cx="610363" cy="1147034"/>
              <a:chOff x="415210" y="157912"/>
              <a:chExt cx="610363" cy="1147034"/>
            </a:xfrm>
          </p:grpSpPr>
          <p:grpSp>
            <p:nvGrpSpPr>
              <p:cNvPr id="9" name="Group 37"/>
              <p:cNvGrpSpPr/>
              <p:nvPr userDrawn="1"/>
            </p:nvGrpSpPr>
            <p:grpSpPr bwMode="gray">
              <a:xfrm rot="20072696">
                <a:off x="611842" y="157912"/>
                <a:ext cx="85926" cy="1017118"/>
                <a:chOff x="4225364" y="1809750"/>
                <a:chExt cx="208852" cy="3759737"/>
              </a:xfrm>
            </p:grpSpPr>
            <p:cxnSp>
              <p:nvCxnSpPr>
                <p:cNvPr id="21" name="Straight Connector 20"/>
                <p:cNvCxnSpPr/>
                <p:nvPr/>
              </p:nvCxnSpPr>
              <p:spPr bwMode="gray">
                <a:xfrm>
                  <a:off x="4273633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Straight Connector 21"/>
                <p:cNvCxnSpPr/>
                <p:nvPr/>
              </p:nvCxnSpPr>
              <p:spPr bwMode="gray">
                <a:xfrm>
                  <a:off x="4225364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Straight Connector 22"/>
                <p:cNvCxnSpPr/>
                <p:nvPr/>
              </p:nvCxnSpPr>
              <p:spPr bwMode="gray">
                <a:xfrm>
                  <a:off x="4378742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/>
                <p:cNvCxnSpPr/>
                <p:nvPr/>
              </p:nvCxnSpPr>
              <p:spPr bwMode="gray">
                <a:xfrm>
                  <a:off x="4327934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" name="Group 39"/>
              <p:cNvGrpSpPr/>
              <p:nvPr userDrawn="1"/>
            </p:nvGrpSpPr>
            <p:grpSpPr bwMode="gray">
              <a:xfrm rot="20031000">
                <a:off x="699380" y="836961"/>
                <a:ext cx="314691" cy="467985"/>
                <a:chOff x="3754070" y="4346723"/>
                <a:chExt cx="1180004" cy="1960997"/>
              </a:xfrm>
            </p:grpSpPr>
            <p:sp useBgFill="1">
              <p:nvSpPr>
                <p:cNvPr id="14" name="Freeform 13"/>
                <p:cNvSpPr/>
                <p:nvPr/>
              </p:nvSpPr>
              <p:spPr bwMode="gray">
                <a:xfrm>
                  <a:off x="4185446" y="5563787"/>
                  <a:ext cx="329719" cy="743933"/>
                </a:xfrm>
                <a:custGeom>
                  <a:avLst/>
                  <a:gdLst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48767"/>
                    <a:gd name="connsiteX1" fmla="*/ 638175 w 647700"/>
                    <a:gd name="connsiteY1" fmla="*/ 9525 h 1548767"/>
                    <a:gd name="connsiteX2" fmla="*/ 647700 w 647700"/>
                    <a:gd name="connsiteY2" fmla="*/ 247650 h 1548767"/>
                    <a:gd name="connsiteX3" fmla="*/ 376241 w 647700"/>
                    <a:gd name="connsiteY3" fmla="*/ 1548767 h 1548767"/>
                    <a:gd name="connsiteX4" fmla="*/ 0 w 647700"/>
                    <a:gd name="connsiteY4" fmla="*/ 295275 h 1548767"/>
                    <a:gd name="connsiteX5" fmla="*/ 9525 w 647700"/>
                    <a:gd name="connsiteY5" fmla="*/ 0 h 1548767"/>
                    <a:gd name="connsiteX0" fmla="*/ 9525 w 655319"/>
                    <a:gd name="connsiteY0" fmla="*/ 7622 h 1556389"/>
                    <a:gd name="connsiteX1" fmla="*/ 655319 w 655319"/>
                    <a:gd name="connsiteY1" fmla="*/ 0 h 1556389"/>
                    <a:gd name="connsiteX2" fmla="*/ 647700 w 655319"/>
                    <a:gd name="connsiteY2" fmla="*/ 255272 h 1556389"/>
                    <a:gd name="connsiteX3" fmla="*/ 376241 w 655319"/>
                    <a:gd name="connsiteY3" fmla="*/ 1556389 h 1556389"/>
                    <a:gd name="connsiteX4" fmla="*/ 0 w 655319"/>
                    <a:gd name="connsiteY4" fmla="*/ 302897 h 1556389"/>
                    <a:gd name="connsiteX5" fmla="*/ 9525 w 655319"/>
                    <a:gd name="connsiteY5" fmla="*/ 7622 h 1556389"/>
                    <a:gd name="connsiteX0" fmla="*/ 0 w 671515"/>
                    <a:gd name="connsiteY0" fmla="*/ 16196 h 1556389"/>
                    <a:gd name="connsiteX1" fmla="*/ 671515 w 671515"/>
                    <a:gd name="connsiteY1" fmla="*/ 0 h 1556389"/>
                    <a:gd name="connsiteX2" fmla="*/ 663896 w 671515"/>
                    <a:gd name="connsiteY2" fmla="*/ 255272 h 1556389"/>
                    <a:gd name="connsiteX3" fmla="*/ 392437 w 671515"/>
                    <a:gd name="connsiteY3" fmla="*/ 1556389 h 1556389"/>
                    <a:gd name="connsiteX4" fmla="*/ 16196 w 671515"/>
                    <a:gd name="connsiteY4" fmla="*/ 302897 h 1556389"/>
                    <a:gd name="connsiteX5" fmla="*/ 0 w 671515"/>
                    <a:gd name="connsiteY5" fmla="*/ 16196 h 1556389"/>
                    <a:gd name="connsiteX0" fmla="*/ 0 w 671515"/>
                    <a:gd name="connsiteY0" fmla="*/ 16196 h 1556389"/>
                    <a:gd name="connsiteX1" fmla="*/ 671515 w 671515"/>
                    <a:gd name="connsiteY1" fmla="*/ 0 h 1556389"/>
                    <a:gd name="connsiteX2" fmla="*/ 663896 w 671515"/>
                    <a:gd name="connsiteY2" fmla="*/ 255272 h 1556389"/>
                    <a:gd name="connsiteX3" fmla="*/ 369380 w 671515"/>
                    <a:gd name="connsiteY3" fmla="*/ 1556389 h 1556389"/>
                    <a:gd name="connsiteX4" fmla="*/ 16196 w 671515"/>
                    <a:gd name="connsiteY4" fmla="*/ 302897 h 1556389"/>
                    <a:gd name="connsiteX5" fmla="*/ 0 w 671515"/>
                    <a:gd name="connsiteY5" fmla="*/ 16196 h 1556389"/>
                    <a:gd name="connsiteX0" fmla="*/ 0 w 656143"/>
                    <a:gd name="connsiteY0" fmla="*/ 16196 h 1556389"/>
                    <a:gd name="connsiteX1" fmla="*/ 656143 w 656143"/>
                    <a:gd name="connsiteY1" fmla="*/ 0 h 1556389"/>
                    <a:gd name="connsiteX2" fmla="*/ 648524 w 656143"/>
                    <a:gd name="connsiteY2" fmla="*/ 255272 h 1556389"/>
                    <a:gd name="connsiteX3" fmla="*/ 354008 w 656143"/>
                    <a:gd name="connsiteY3" fmla="*/ 1556389 h 1556389"/>
                    <a:gd name="connsiteX4" fmla="*/ 824 w 656143"/>
                    <a:gd name="connsiteY4" fmla="*/ 302897 h 1556389"/>
                    <a:gd name="connsiteX5" fmla="*/ 0 w 656143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648524 w 756052"/>
                    <a:gd name="connsiteY2" fmla="*/ 255272 h 1556389"/>
                    <a:gd name="connsiteX3" fmla="*/ 354008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54008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052" h="1556389">
                      <a:moveTo>
                        <a:pt x="0" y="16196"/>
                      </a:moveTo>
                      <a:lnTo>
                        <a:pt x="756052" y="0"/>
                      </a:lnTo>
                      <a:lnTo>
                        <a:pt x="748433" y="278329"/>
                      </a:lnTo>
                      <a:cubicBezTo>
                        <a:pt x="442108" y="566501"/>
                        <a:pt x="481839" y="1134114"/>
                        <a:pt x="377064" y="1556389"/>
                      </a:cubicBezTo>
                      <a:cubicBezTo>
                        <a:pt x="265939" y="1149989"/>
                        <a:pt x="352068" y="557745"/>
                        <a:pt x="824" y="302897"/>
                      </a:cubicBezTo>
                      <a:cubicBezTo>
                        <a:pt x="549" y="207330"/>
                        <a:pt x="275" y="111763"/>
                        <a:pt x="0" y="1619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15" name="Freeform 14"/>
                <p:cNvSpPr/>
                <p:nvPr/>
              </p:nvSpPr>
              <p:spPr bwMode="gray">
                <a:xfrm>
                  <a:off x="4560572" y="4348149"/>
                  <a:ext cx="373502" cy="601482"/>
                </a:xfrm>
                <a:custGeom>
                  <a:avLst/>
                  <a:gdLst>
                    <a:gd name="connsiteX0" fmla="*/ 209550 w 1695450"/>
                    <a:gd name="connsiteY0" fmla="*/ 438150 h 2971800"/>
                    <a:gd name="connsiteX1" fmla="*/ 19050 w 1695450"/>
                    <a:gd name="connsiteY1" fmla="*/ 485775 h 2971800"/>
                    <a:gd name="connsiteX2" fmla="*/ 0 w 1695450"/>
                    <a:gd name="connsiteY2" fmla="*/ 276225 h 2971800"/>
                    <a:gd name="connsiteX3" fmla="*/ 504825 w 1695450"/>
                    <a:gd name="connsiteY3" fmla="*/ 0 h 2971800"/>
                    <a:gd name="connsiteX4" fmla="*/ 1057275 w 1695450"/>
                    <a:gd name="connsiteY4" fmla="*/ 314325 h 2971800"/>
                    <a:gd name="connsiteX5" fmla="*/ 485775 w 1695450"/>
                    <a:gd name="connsiteY5" fmla="*/ 1924050 h 2971800"/>
                    <a:gd name="connsiteX6" fmla="*/ 1000125 w 1695450"/>
                    <a:gd name="connsiteY6" fmla="*/ 2686050 h 2971800"/>
                    <a:gd name="connsiteX7" fmla="*/ 1571625 w 1695450"/>
                    <a:gd name="connsiteY7" fmla="*/ 2143125 h 2971800"/>
                    <a:gd name="connsiteX8" fmla="*/ 1695450 w 1695450"/>
                    <a:gd name="connsiteY8" fmla="*/ 2352675 h 2971800"/>
                    <a:gd name="connsiteX9" fmla="*/ 952500 w 1695450"/>
                    <a:gd name="connsiteY9" fmla="*/ 2971800 h 2971800"/>
                    <a:gd name="connsiteX10" fmla="*/ 228600 w 1695450"/>
                    <a:gd name="connsiteY10" fmla="*/ 1990725 h 2971800"/>
                    <a:gd name="connsiteX11" fmla="*/ 771525 w 1695450"/>
                    <a:gd name="connsiteY11" fmla="*/ 419100 h 2971800"/>
                    <a:gd name="connsiteX12" fmla="*/ 476250 w 1695450"/>
                    <a:gd name="connsiteY12" fmla="*/ 171450 h 2971800"/>
                    <a:gd name="connsiteX13" fmla="*/ 209550 w 1695450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585221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625939 w 1775846"/>
                    <a:gd name="connsiteY10" fmla="*/ 1875416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57388"/>
                    <a:gd name="connsiteX1" fmla="*/ 99446 w 1775846"/>
                    <a:gd name="connsiteY1" fmla="*/ 485775 h 2957388"/>
                    <a:gd name="connsiteX2" fmla="*/ 0 w 1775846"/>
                    <a:gd name="connsiteY2" fmla="*/ 316548 h 2957388"/>
                    <a:gd name="connsiteX3" fmla="*/ 295840 w 1775846"/>
                    <a:gd name="connsiteY3" fmla="*/ 0 h 2957388"/>
                    <a:gd name="connsiteX4" fmla="*/ 1137671 w 1775846"/>
                    <a:gd name="connsiteY4" fmla="*/ 314325 h 2957388"/>
                    <a:gd name="connsiteX5" fmla="*/ 910668 w 1775846"/>
                    <a:gd name="connsiteY5" fmla="*/ 1808740 h 2957388"/>
                    <a:gd name="connsiteX6" fmla="*/ 1080521 w 1775846"/>
                    <a:gd name="connsiteY6" fmla="*/ 2686050 h 2957388"/>
                    <a:gd name="connsiteX7" fmla="*/ 1652021 w 1775846"/>
                    <a:gd name="connsiteY7" fmla="*/ 2143125 h 2957388"/>
                    <a:gd name="connsiteX8" fmla="*/ 1775846 w 1775846"/>
                    <a:gd name="connsiteY8" fmla="*/ 2352675 h 2957388"/>
                    <a:gd name="connsiteX9" fmla="*/ 1212035 w 1775846"/>
                    <a:gd name="connsiteY9" fmla="*/ 2957388 h 2957388"/>
                    <a:gd name="connsiteX10" fmla="*/ 625939 w 1775846"/>
                    <a:gd name="connsiteY10" fmla="*/ 1875416 h 2957388"/>
                    <a:gd name="connsiteX11" fmla="*/ 507424 w 1775846"/>
                    <a:gd name="connsiteY11" fmla="*/ 274963 h 2957388"/>
                    <a:gd name="connsiteX12" fmla="*/ 253486 w 1775846"/>
                    <a:gd name="connsiteY12" fmla="*/ 214686 h 2957388"/>
                    <a:gd name="connsiteX13" fmla="*/ 289946 w 1775846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21 w 1789624"/>
                    <a:gd name="connsiteY7" fmla="*/ 2143125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1020907 w 1789624"/>
                    <a:gd name="connsiteY5" fmla="*/ 2428545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307833 w 1807511"/>
                    <a:gd name="connsiteY0" fmla="*/ 465214 h 2984452"/>
                    <a:gd name="connsiteX1" fmla="*/ 117333 w 1807511"/>
                    <a:gd name="connsiteY1" fmla="*/ 512839 h 2984452"/>
                    <a:gd name="connsiteX2" fmla="*/ 17887 w 1807511"/>
                    <a:gd name="connsiteY2" fmla="*/ 343612 h 2984452"/>
                    <a:gd name="connsiteX3" fmla="*/ 313727 w 1807511"/>
                    <a:gd name="connsiteY3" fmla="*/ 27064 h 2984452"/>
                    <a:gd name="connsiteX4" fmla="*/ 879963 w 1807511"/>
                    <a:gd name="connsiteY4" fmla="*/ 961195 h 2984452"/>
                    <a:gd name="connsiteX5" fmla="*/ 1038794 w 1807511"/>
                    <a:gd name="connsiteY5" fmla="*/ 2455609 h 2984452"/>
                    <a:gd name="connsiteX6" fmla="*/ 1525588 w 1807511"/>
                    <a:gd name="connsiteY6" fmla="*/ 2684290 h 2984452"/>
                    <a:gd name="connsiteX7" fmla="*/ 1669906 w 1807511"/>
                    <a:gd name="connsiteY7" fmla="*/ 2285504 h 2984452"/>
                    <a:gd name="connsiteX8" fmla="*/ 1807511 w 1807511"/>
                    <a:gd name="connsiteY8" fmla="*/ 2682431 h 2984452"/>
                    <a:gd name="connsiteX9" fmla="*/ 1229922 w 1807511"/>
                    <a:gd name="connsiteY9" fmla="*/ 2984452 h 2984452"/>
                    <a:gd name="connsiteX10" fmla="*/ 643826 w 1807511"/>
                    <a:gd name="connsiteY10" fmla="*/ 1902480 h 2984452"/>
                    <a:gd name="connsiteX11" fmla="*/ 525311 w 1807511"/>
                    <a:gd name="connsiteY11" fmla="*/ 302027 h 2984452"/>
                    <a:gd name="connsiteX12" fmla="*/ 271373 w 1807511"/>
                    <a:gd name="connsiteY12" fmla="*/ 241750 h 2984452"/>
                    <a:gd name="connsiteX13" fmla="*/ 307833 w 1807511"/>
                    <a:gd name="connsiteY13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33632 w 1833310"/>
                    <a:gd name="connsiteY0" fmla="*/ 465214 h 2984452"/>
                    <a:gd name="connsiteX1" fmla="*/ 43686 w 1833310"/>
                    <a:gd name="connsiteY1" fmla="*/ 343612 h 2984452"/>
                    <a:gd name="connsiteX2" fmla="*/ 339526 w 1833310"/>
                    <a:gd name="connsiteY2" fmla="*/ 27064 h 2984452"/>
                    <a:gd name="connsiteX3" fmla="*/ 905762 w 1833310"/>
                    <a:gd name="connsiteY3" fmla="*/ 961195 h 2984452"/>
                    <a:gd name="connsiteX4" fmla="*/ 1064593 w 1833310"/>
                    <a:gd name="connsiteY4" fmla="*/ 2455609 h 2984452"/>
                    <a:gd name="connsiteX5" fmla="*/ 1551387 w 1833310"/>
                    <a:gd name="connsiteY5" fmla="*/ 2684290 h 2984452"/>
                    <a:gd name="connsiteX6" fmla="*/ 1695705 w 1833310"/>
                    <a:gd name="connsiteY6" fmla="*/ 2285504 h 2984452"/>
                    <a:gd name="connsiteX7" fmla="*/ 1833310 w 1833310"/>
                    <a:gd name="connsiteY7" fmla="*/ 2682431 h 2984452"/>
                    <a:gd name="connsiteX8" fmla="*/ 1255721 w 1833310"/>
                    <a:gd name="connsiteY8" fmla="*/ 2984452 h 2984452"/>
                    <a:gd name="connsiteX9" fmla="*/ 669625 w 1833310"/>
                    <a:gd name="connsiteY9" fmla="*/ 1902480 h 2984452"/>
                    <a:gd name="connsiteX10" fmla="*/ 551110 w 1833310"/>
                    <a:gd name="connsiteY10" fmla="*/ 302027 h 2984452"/>
                    <a:gd name="connsiteX11" fmla="*/ 297172 w 1833310"/>
                    <a:gd name="connsiteY11" fmla="*/ 241750 h 2984452"/>
                    <a:gd name="connsiteX12" fmla="*/ 333632 w 1833310"/>
                    <a:gd name="connsiteY12" fmla="*/ 465214 h 2984452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97338 w 1805828"/>
                    <a:gd name="connsiteY11" fmla="*/ 228495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67071 h 2986309"/>
                    <a:gd name="connsiteX1" fmla="*/ 16204 w 1805828"/>
                    <a:gd name="connsiteY1" fmla="*/ 345469 h 2986309"/>
                    <a:gd name="connsiteX2" fmla="*/ 403368 w 1805828"/>
                    <a:gd name="connsiteY2" fmla="*/ 38461 h 2986309"/>
                    <a:gd name="connsiteX3" fmla="*/ 878280 w 1805828"/>
                    <a:gd name="connsiteY3" fmla="*/ 963052 h 2986309"/>
                    <a:gd name="connsiteX4" fmla="*/ 1037111 w 1805828"/>
                    <a:gd name="connsiteY4" fmla="*/ 2457466 h 2986309"/>
                    <a:gd name="connsiteX5" fmla="*/ 1523905 w 1805828"/>
                    <a:gd name="connsiteY5" fmla="*/ 2686147 h 2986309"/>
                    <a:gd name="connsiteX6" fmla="*/ 1668223 w 1805828"/>
                    <a:gd name="connsiteY6" fmla="*/ 2287361 h 2986309"/>
                    <a:gd name="connsiteX7" fmla="*/ 1805828 w 1805828"/>
                    <a:gd name="connsiteY7" fmla="*/ 2684288 h 2986309"/>
                    <a:gd name="connsiteX8" fmla="*/ 1228239 w 1805828"/>
                    <a:gd name="connsiteY8" fmla="*/ 2986309 h 2986309"/>
                    <a:gd name="connsiteX9" fmla="*/ 642143 w 1805828"/>
                    <a:gd name="connsiteY9" fmla="*/ 1904337 h 2986309"/>
                    <a:gd name="connsiteX10" fmla="*/ 671270 w 1805828"/>
                    <a:gd name="connsiteY10" fmla="*/ 673973 h 2986309"/>
                    <a:gd name="connsiteX11" fmla="*/ 297338 w 1805828"/>
                    <a:gd name="connsiteY11" fmla="*/ 239891 h 2986309"/>
                    <a:gd name="connsiteX12" fmla="*/ 306150 w 1805828"/>
                    <a:gd name="connsiteY12" fmla="*/ 467071 h 2986309"/>
                    <a:gd name="connsiteX0" fmla="*/ 235127 w 1820031"/>
                    <a:gd name="connsiteY0" fmla="*/ 501456 h 2986309"/>
                    <a:gd name="connsiteX1" fmla="*/ 30407 w 1820031"/>
                    <a:gd name="connsiteY1" fmla="*/ 345469 h 2986309"/>
                    <a:gd name="connsiteX2" fmla="*/ 417571 w 1820031"/>
                    <a:gd name="connsiteY2" fmla="*/ 38461 h 2986309"/>
                    <a:gd name="connsiteX3" fmla="*/ 892483 w 1820031"/>
                    <a:gd name="connsiteY3" fmla="*/ 963052 h 2986309"/>
                    <a:gd name="connsiteX4" fmla="*/ 1051314 w 1820031"/>
                    <a:gd name="connsiteY4" fmla="*/ 2457466 h 2986309"/>
                    <a:gd name="connsiteX5" fmla="*/ 1538108 w 1820031"/>
                    <a:gd name="connsiteY5" fmla="*/ 2686147 h 2986309"/>
                    <a:gd name="connsiteX6" fmla="*/ 1682426 w 1820031"/>
                    <a:gd name="connsiteY6" fmla="*/ 2287361 h 2986309"/>
                    <a:gd name="connsiteX7" fmla="*/ 1820031 w 1820031"/>
                    <a:gd name="connsiteY7" fmla="*/ 2684288 h 2986309"/>
                    <a:gd name="connsiteX8" fmla="*/ 1242442 w 1820031"/>
                    <a:gd name="connsiteY8" fmla="*/ 2986309 h 2986309"/>
                    <a:gd name="connsiteX9" fmla="*/ 656346 w 1820031"/>
                    <a:gd name="connsiteY9" fmla="*/ 1904337 h 2986309"/>
                    <a:gd name="connsiteX10" fmla="*/ 685473 w 1820031"/>
                    <a:gd name="connsiteY10" fmla="*/ 673973 h 2986309"/>
                    <a:gd name="connsiteX11" fmla="*/ 311541 w 1820031"/>
                    <a:gd name="connsiteY11" fmla="*/ 239891 h 2986309"/>
                    <a:gd name="connsiteX12" fmla="*/ 235127 w 1820031"/>
                    <a:gd name="connsiteY12" fmla="*/ 501456 h 2986309"/>
                    <a:gd name="connsiteX0" fmla="*/ 205892 w 1790796"/>
                    <a:gd name="connsiteY0" fmla="*/ 574184 h 3059037"/>
                    <a:gd name="connsiteX1" fmla="*/ 30408 w 1790796"/>
                    <a:gd name="connsiteY1" fmla="*/ 368652 h 3059037"/>
                    <a:gd name="connsiteX2" fmla="*/ 388336 w 1790796"/>
                    <a:gd name="connsiteY2" fmla="*/ 111189 h 3059037"/>
                    <a:gd name="connsiteX3" fmla="*/ 863248 w 1790796"/>
                    <a:gd name="connsiteY3" fmla="*/ 1035780 h 3059037"/>
                    <a:gd name="connsiteX4" fmla="*/ 1022079 w 1790796"/>
                    <a:gd name="connsiteY4" fmla="*/ 2530194 h 3059037"/>
                    <a:gd name="connsiteX5" fmla="*/ 1508873 w 1790796"/>
                    <a:gd name="connsiteY5" fmla="*/ 2758875 h 3059037"/>
                    <a:gd name="connsiteX6" fmla="*/ 1653191 w 1790796"/>
                    <a:gd name="connsiteY6" fmla="*/ 2360089 h 3059037"/>
                    <a:gd name="connsiteX7" fmla="*/ 1790796 w 1790796"/>
                    <a:gd name="connsiteY7" fmla="*/ 2757016 h 3059037"/>
                    <a:gd name="connsiteX8" fmla="*/ 1213207 w 1790796"/>
                    <a:gd name="connsiteY8" fmla="*/ 3059037 h 3059037"/>
                    <a:gd name="connsiteX9" fmla="*/ 627111 w 1790796"/>
                    <a:gd name="connsiteY9" fmla="*/ 1977065 h 3059037"/>
                    <a:gd name="connsiteX10" fmla="*/ 656238 w 1790796"/>
                    <a:gd name="connsiteY10" fmla="*/ 746701 h 3059037"/>
                    <a:gd name="connsiteX11" fmla="*/ 282306 w 1790796"/>
                    <a:gd name="connsiteY11" fmla="*/ 312619 h 3059037"/>
                    <a:gd name="connsiteX12" fmla="*/ 205892 w 1790796"/>
                    <a:gd name="connsiteY12" fmla="*/ 574184 h 3059037"/>
                    <a:gd name="connsiteX0" fmla="*/ 187657 w 1772561"/>
                    <a:gd name="connsiteY0" fmla="*/ 574184 h 3059037"/>
                    <a:gd name="connsiteX1" fmla="*/ 12173 w 1772561"/>
                    <a:gd name="connsiteY1" fmla="*/ 368652 h 3059037"/>
                    <a:gd name="connsiteX2" fmla="*/ 370101 w 1772561"/>
                    <a:gd name="connsiteY2" fmla="*/ 111189 h 3059037"/>
                    <a:gd name="connsiteX3" fmla="*/ 845013 w 1772561"/>
                    <a:gd name="connsiteY3" fmla="*/ 1035780 h 3059037"/>
                    <a:gd name="connsiteX4" fmla="*/ 1003844 w 1772561"/>
                    <a:gd name="connsiteY4" fmla="*/ 2530194 h 3059037"/>
                    <a:gd name="connsiteX5" fmla="*/ 1490638 w 1772561"/>
                    <a:gd name="connsiteY5" fmla="*/ 2758875 h 3059037"/>
                    <a:gd name="connsiteX6" fmla="*/ 1634956 w 1772561"/>
                    <a:gd name="connsiteY6" fmla="*/ 2360089 h 3059037"/>
                    <a:gd name="connsiteX7" fmla="*/ 1772561 w 1772561"/>
                    <a:gd name="connsiteY7" fmla="*/ 2757016 h 3059037"/>
                    <a:gd name="connsiteX8" fmla="*/ 1194972 w 1772561"/>
                    <a:gd name="connsiteY8" fmla="*/ 3059037 h 3059037"/>
                    <a:gd name="connsiteX9" fmla="*/ 608876 w 1772561"/>
                    <a:gd name="connsiteY9" fmla="*/ 1977065 h 3059037"/>
                    <a:gd name="connsiteX10" fmla="*/ 638003 w 1772561"/>
                    <a:gd name="connsiteY10" fmla="*/ 746701 h 3059037"/>
                    <a:gd name="connsiteX11" fmla="*/ 264071 w 1772561"/>
                    <a:gd name="connsiteY11" fmla="*/ 312619 h 3059037"/>
                    <a:gd name="connsiteX12" fmla="*/ 187657 w 1772561"/>
                    <a:gd name="connsiteY12" fmla="*/ 574184 h 3059037"/>
                    <a:gd name="connsiteX0" fmla="*/ 222631 w 1807535"/>
                    <a:gd name="connsiteY0" fmla="*/ 537744 h 3022597"/>
                    <a:gd name="connsiteX1" fmla="*/ 47147 w 1807535"/>
                    <a:gd name="connsiteY1" fmla="*/ 332212 h 3022597"/>
                    <a:gd name="connsiteX2" fmla="*/ 505515 w 1807535"/>
                    <a:gd name="connsiteY2" fmla="*/ 111187 h 3022597"/>
                    <a:gd name="connsiteX3" fmla="*/ 879987 w 1807535"/>
                    <a:gd name="connsiteY3" fmla="*/ 999340 h 3022597"/>
                    <a:gd name="connsiteX4" fmla="*/ 1038818 w 1807535"/>
                    <a:gd name="connsiteY4" fmla="*/ 2493754 h 3022597"/>
                    <a:gd name="connsiteX5" fmla="*/ 1525612 w 1807535"/>
                    <a:gd name="connsiteY5" fmla="*/ 2722435 h 3022597"/>
                    <a:gd name="connsiteX6" fmla="*/ 1669930 w 1807535"/>
                    <a:gd name="connsiteY6" fmla="*/ 2323649 h 3022597"/>
                    <a:gd name="connsiteX7" fmla="*/ 1807535 w 1807535"/>
                    <a:gd name="connsiteY7" fmla="*/ 2720576 h 3022597"/>
                    <a:gd name="connsiteX8" fmla="*/ 1229946 w 1807535"/>
                    <a:gd name="connsiteY8" fmla="*/ 3022597 h 3022597"/>
                    <a:gd name="connsiteX9" fmla="*/ 643850 w 1807535"/>
                    <a:gd name="connsiteY9" fmla="*/ 1940625 h 3022597"/>
                    <a:gd name="connsiteX10" fmla="*/ 672977 w 1807535"/>
                    <a:gd name="connsiteY10" fmla="*/ 710261 h 3022597"/>
                    <a:gd name="connsiteX11" fmla="*/ 299045 w 1807535"/>
                    <a:gd name="connsiteY11" fmla="*/ 276179 h 3022597"/>
                    <a:gd name="connsiteX12" fmla="*/ 222631 w 1807535"/>
                    <a:gd name="connsiteY12" fmla="*/ 537744 h 3022597"/>
                    <a:gd name="connsiteX0" fmla="*/ 222631 w 1807535"/>
                    <a:gd name="connsiteY0" fmla="*/ 526351 h 3011204"/>
                    <a:gd name="connsiteX1" fmla="*/ 47147 w 1807535"/>
                    <a:gd name="connsiteY1" fmla="*/ 320819 h 3011204"/>
                    <a:gd name="connsiteX2" fmla="*/ 505515 w 1807535"/>
                    <a:gd name="connsiteY2" fmla="*/ 99794 h 3011204"/>
                    <a:gd name="connsiteX3" fmla="*/ 879987 w 1807535"/>
                    <a:gd name="connsiteY3" fmla="*/ 987947 h 3011204"/>
                    <a:gd name="connsiteX4" fmla="*/ 1038818 w 1807535"/>
                    <a:gd name="connsiteY4" fmla="*/ 2482361 h 3011204"/>
                    <a:gd name="connsiteX5" fmla="*/ 1525612 w 1807535"/>
                    <a:gd name="connsiteY5" fmla="*/ 2711042 h 3011204"/>
                    <a:gd name="connsiteX6" fmla="*/ 1669930 w 1807535"/>
                    <a:gd name="connsiteY6" fmla="*/ 2312256 h 3011204"/>
                    <a:gd name="connsiteX7" fmla="*/ 1807535 w 1807535"/>
                    <a:gd name="connsiteY7" fmla="*/ 2709183 h 3011204"/>
                    <a:gd name="connsiteX8" fmla="*/ 1229946 w 1807535"/>
                    <a:gd name="connsiteY8" fmla="*/ 3011204 h 3011204"/>
                    <a:gd name="connsiteX9" fmla="*/ 643850 w 1807535"/>
                    <a:gd name="connsiteY9" fmla="*/ 1929232 h 3011204"/>
                    <a:gd name="connsiteX10" fmla="*/ 672977 w 1807535"/>
                    <a:gd name="connsiteY10" fmla="*/ 698868 h 3011204"/>
                    <a:gd name="connsiteX11" fmla="*/ 299045 w 1807535"/>
                    <a:gd name="connsiteY11" fmla="*/ 264786 h 3011204"/>
                    <a:gd name="connsiteX12" fmla="*/ 222631 w 1807535"/>
                    <a:gd name="connsiteY12" fmla="*/ 526351 h 3011204"/>
                    <a:gd name="connsiteX0" fmla="*/ 222631 w 1807535"/>
                    <a:gd name="connsiteY0" fmla="*/ 572177 h 3057030"/>
                    <a:gd name="connsiteX1" fmla="*/ 47147 w 1807535"/>
                    <a:gd name="connsiteY1" fmla="*/ 366645 h 3057030"/>
                    <a:gd name="connsiteX2" fmla="*/ 505515 w 1807535"/>
                    <a:gd name="connsiteY2" fmla="*/ 145620 h 3057030"/>
                    <a:gd name="connsiteX3" fmla="*/ 879987 w 1807535"/>
                    <a:gd name="connsiteY3" fmla="*/ 1033773 h 3057030"/>
                    <a:gd name="connsiteX4" fmla="*/ 1038818 w 1807535"/>
                    <a:gd name="connsiteY4" fmla="*/ 2528187 h 3057030"/>
                    <a:gd name="connsiteX5" fmla="*/ 1525612 w 1807535"/>
                    <a:gd name="connsiteY5" fmla="*/ 2756868 h 3057030"/>
                    <a:gd name="connsiteX6" fmla="*/ 1669930 w 1807535"/>
                    <a:gd name="connsiteY6" fmla="*/ 2358082 h 3057030"/>
                    <a:gd name="connsiteX7" fmla="*/ 1807535 w 1807535"/>
                    <a:gd name="connsiteY7" fmla="*/ 2755009 h 3057030"/>
                    <a:gd name="connsiteX8" fmla="*/ 1229946 w 1807535"/>
                    <a:gd name="connsiteY8" fmla="*/ 3057030 h 3057030"/>
                    <a:gd name="connsiteX9" fmla="*/ 643850 w 1807535"/>
                    <a:gd name="connsiteY9" fmla="*/ 1975058 h 3057030"/>
                    <a:gd name="connsiteX10" fmla="*/ 672977 w 1807535"/>
                    <a:gd name="connsiteY10" fmla="*/ 744694 h 3057030"/>
                    <a:gd name="connsiteX11" fmla="*/ 299045 w 1807535"/>
                    <a:gd name="connsiteY11" fmla="*/ 310612 h 3057030"/>
                    <a:gd name="connsiteX12" fmla="*/ 222631 w 1807535"/>
                    <a:gd name="connsiteY12" fmla="*/ 572177 h 3057030"/>
                    <a:gd name="connsiteX0" fmla="*/ 222631 w 1807535"/>
                    <a:gd name="connsiteY0" fmla="*/ 589393 h 3074246"/>
                    <a:gd name="connsiteX1" fmla="*/ 47147 w 1807535"/>
                    <a:gd name="connsiteY1" fmla="*/ 383861 h 3074246"/>
                    <a:gd name="connsiteX2" fmla="*/ 505515 w 1807535"/>
                    <a:gd name="connsiteY2" fmla="*/ 162836 h 3074246"/>
                    <a:gd name="connsiteX3" fmla="*/ 879987 w 1807535"/>
                    <a:gd name="connsiteY3" fmla="*/ 1050989 h 3074246"/>
                    <a:gd name="connsiteX4" fmla="*/ 1038818 w 1807535"/>
                    <a:gd name="connsiteY4" fmla="*/ 2545403 h 3074246"/>
                    <a:gd name="connsiteX5" fmla="*/ 1525612 w 1807535"/>
                    <a:gd name="connsiteY5" fmla="*/ 2774084 h 3074246"/>
                    <a:gd name="connsiteX6" fmla="*/ 1669930 w 1807535"/>
                    <a:gd name="connsiteY6" fmla="*/ 2375298 h 3074246"/>
                    <a:gd name="connsiteX7" fmla="*/ 1807535 w 1807535"/>
                    <a:gd name="connsiteY7" fmla="*/ 2772225 h 3074246"/>
                    <a:gd name="connsiteX8" fmla="*/ 1229946 w 1807535"/>
                    <a:gd name="connsiteY8" fmla="*/ 3074246 h 3074246"/>
                    <a:gd name="connsiteX9" fmla="*/ 643850 w 1807535"/>
                    <a:gd name="connsiteY9" fmla="*/ 1992274 h 3074246"/>
                    <a:gd name="connsiteX10" fmla="*/ 672977 w 1807535"/>
                    <a:gd name="connsiteY10" fmla="*/ 761910 h 3074246"/>
                    <a:gd name="connsiteX11" fmla="*/ 299045 w 1807535"/>
                    <a:gd name="connsiteY11" fmla="*/ 327828 h 3074246"/>
                    <a:gd name="connsiteX12" fmla="*/ 222631 w 1807535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40923 h 3025776"/>
                    <a:gd name="connsiteX1" fmla="*/ 9058 w 1769446"/>
                    <a:gd name="connsiteY1" fmla="*/ 335391 h 3025776"/>
                    <a:gd name="connsiteX2" fmla="*/ 467426 w 1769446"/>
                    <a:gd name="connsiteY2" fmla="*/ 114366 h 3025776"/>
                    <a:gd name="connsiteX3" fmla="*/ 887486 w 1769446"/>
                    <a:gd name="connsiteY3" fmla="*/ 1021595 h 3025776"/>
                    <a:gd name="connsiteX4" fmla="*/ 1000729 w 1769446"/>
                    <a:gd name="connsiteY4" fmla="*/ 2496933 h 3025776"/>
                    <a:gd name="connsiteX5" fmla="*/ 1487523 w 1769446"/>
                    <a:gd name="connsiteY5" fmla="*/ 2725614 h 3025776"/>
                    <a:gd name="connsiteX6" fmla="*/ 1631841 w 1769446"/>
                    <a:gd name="connsiteY6" fmla="*/ 2326828 h 3025776"/>
                    <a:gd name="connsiteX7" fmla="*/ 1769446 w 1769446"/>
                    <a:gd name="connsiteY7" fmla="*/ 2723755 h 3025776"/>
                    <a:gd name="connsiteX8" fmla="*/ 1191857 w 1769446"/>
                    <a:gd name="connsiteY8" fmla="*/ 3025776 h 3025776"/>
                    <a:gd name="connsiteX9" fmla="*/ 605761 w 1769446"/>
                    <a:gd name="connsiteY9" fmla="*/ 1943804 h 3025776"/>
                    <a:gd name="connsiteX10" fmla="*/ 634888 w 1769446"/>
                    <a:gd name="connsiteY10" fmla="*/ 713440 h 3025776"/>
                    <a:gd name="connsiteX11" fmla="*/ 260956 w 1769446"/>
                    <a:gd name="connsiteY11" fmla="*/ 279358 h 3025776"/>
                    <a:gd name="connsiteX12" fmla="*/ 184542 w 1769446"/>
                    <a:gd name="connsiteY12" fmla="*/ 540923 h 3025776"/>
                    <a:gd name="connsiteX0" fmla="*/ 184542 w 1769446"/>
                    <a:gd name="connsiteY0" fmla="*/ 501456 h 2986309"/>
                    <a:gd name="connsiteX1" fmla="*/ 9058 w 1769446"/>
                    <a:gd name="connsiteY1" fmla="*/ 295924 h 2986309"/>
                    <a:gd name="connsiteX2" fmla="*/ 467426 w 1769446"/>
                    <a:gd name="connsiteY2" fmla="*/ 74899 h 2986309"/>
                    <a:gd name="connsiteX3" fmla="*/ 887486 w 1769446"/>
                    <a:gd name="connsiteY3" fmla="*/ 982128 h 2986309"/>
                    <a:gd name="connsiteX4" fmla="*/ 1000729 w 1769446"/>
                    <a:gd name="connsiteY4" fmla="*/ 2457466 h 2986309"/>
                    <a:gd name="connsiteX5" fmla="*/ 1487523 w 1769446"/>
                    <a:gd name="connsiteY5" fmla="*/ 2686147 h 2986309"/>
                    <a:gd name="connsiteX6" fmla="*/ 1631841 w 1769446"/>
                    <a:gd name="connsiteY6" fmla="*/ 2287361 h 2986309"/>
                    <a:gd name="connsiteX7" fmla="*/ 1769446 w 1769446"/>
                    <a:gd name="connsiteY7" fmla="*/ 2684288 h 2986309"/>
                    <a:gd name="connsiteX8" fmla="*/ 1191857 w 1769446"/>
                    <a:gd name="connsiteY8" fmla="*/ 2986309 h 2986309"/>
                    <a:gd name="connsiteX9" fmla="*/ 605761 w 1769446"/>
                    <a:gd name="connsiteY9" fmla="*/ 1904337 h 2986309"/>
                    <a:gd name="connsiteX10" fmla="*/ 634888 w 1769446"/>
                    <a:gd name="connsiteY10" fmla="*/ 673973 h 2986309"/>
                    <a:gd name="connsiteX11" fmla="*/ 260956 w 1769446"/>
                    <a:gd name="connsiteY11" fmla="*/ 239891 h 2986309"/>
                    <a:gd name="connsiteX12" fmla="*/ 184542 w 1769446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04091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95268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019624"/>
                    <a:gd name="connsiteX1" fmla="*/ 21292 w 1781680"/>
                    <a:gd name="connsiteY1" fmla="*/ 295924 h 3019624"/>
                    <a:gd name="connsiteX2" fmla="*/ 479660 w 1781680"/>
                    <a:gd name="connsiteY2" fmla="*/ 74899 h 3019624"/>
                    <a:gd name="connsiteX3" fmla="*/ 899720 w 1781680"/>
                    <a:gd name="connsiteY3" fmla="*/ 982128 h 3019624"/>
                    <a:gd name="connsiteX4" fmla="*/ 1012963 w 1781680"/>
                    <a:gd name="connsiteY4" fmla="*/ 2457466 h 3019624"/>
                    <a:gd name="connsiteX5" fmla="*/ 1499757 w 1781680"/>
                    <a:gd name="connsiteY5" fmla="*/ 2686147 h 3019624"/>
                    <a:gd name="connsiteX6" fmla="*/ 1644075 w 1781680"/>
                    <a:gd name="connsiteY6" fmla="*/ 2287361 h 3019624"/>
                    <a:gd name="connsiteX7" fmla="*/ 1781680 w 1781680"/>
                    <a:gd name="connsiteY7" fmla="*/ 2684288 h 3019624"/>
                    <a:gd name="connsiteX8" fmla="*/ 1295268 w 1781680"/>
                    <a:gd name="connsiteY8" fmla="*/ 2986309 h 3019624"/>
                    <a:gd name="connsiteX9" fmla="*/ 617995 w 1781680"/>
                    <a:gd name="connsiteY9" fmla="*/ 1904337 h 3019624"/>
                    <a:gd name="connsiteX10" fmla="*/ 647122 w 1781680"/>
                    <a:gd name="connsiteY10" fmla="*/ 673973 h 3019624"/>
                    <a:gd name="connsiteX11" fmla="*/ 273190 w 1781680"/>
                    <a:gd name="connsiteY11" fmla="*/ 239891 h 3019624"/>
                    <a:gd name="connsiteX12" fmla="*/ 196776 w 1781680"/>
                    <a:gd name="connsiteY12" fmla="*/ 501456 h 3019624"/>
                    <a:gd name="connsiteX0" fmla="*/ 196776 w 1833849"/>
                    <a:gd name="connsiteY0" fmla="*/ 501456 h 3019624"/>
                    <a:gd name="connsiteX1" fmla="*/ 21292 w 1833849"/>
                    <a:gd name="connsiteY1" fmla="*/ 295924 h 3019624"/>
                    <a:gd name="connsiteX2" fmla="*/ 479660 w 1833849"/>
                    <a:gd name="connsiteY2" fmla="*/ 74899 h 3019624"/>
                    <a:gd name="connsiteX3" fmla="*/ 899720 w 1833849"/>
                    <a:gd name="connsiteY3" fmla="*/ 982128 h 3019624"/>
                    <a:gd name="connsiteX4" fmla="*/ 1012963 w 1833849"/>
                    <a:gd name="connsiteY4" fmla="*/ 2457466 h 3019624"/>
                    <a:gd name="connsiteX5" fmla="*/ 1499757 w 1833849"/>
                    <a:gd name="connsiteY5" fmla="*/ 2686147 h 3019624"/>
                    <a:gd name="connsiteX6" fmla="*/ 1644075 w 1833849"/>
                    <a:gd name="connsiteY6" fmla="*/ 2287361 h 3019624"/>
                    <a:gd name="connsiteX7" fmla="*/ 1781680 w 1833849"/>
                    <a:gd name="connsiteY7" fmla="*/ 2684288 h 3019624"/>
                    <a:gd name="connsiteX8" fmla="*/ 1295268 w 1833849"/>
                    <a:gd name="connsiteY8" fmla="*/ 2986309 h 3019624"/>
                    <a:gd name="connsiteX9" fmla="*/ 617995 w 1833849"/>
                    <a:gd name="connsiteY9" fmla="*/ 1904337 h 3019624"/>
                    <a:gd name="connsiteX10" fmla="*/ 647122 w 1833849"/>
                    <a:gd name="connsiteY10" fmla="*/ 673973 h 3019624"/>
                    <a:gd name="connsiteX11" fmla="*/ 273190 w 1833849"/>
                    <a:gd name="connsiteY11" fmla="*/ 239891 h 3019624"/>
                    <a:gd name="connsiteX12" fmla="*/ 196776 w 1833849"/>
                    <a:gd name="connsiteY12" fmla="*/ 501456 h 3019624"/>
                    <a:gd name="connsiteX0" fmla="*/ 196776 w 1843582"/>
                    <a:gd name="connsiteY0" fmla="*/ 501456 h 3019624"/>
                    <a:gd name="connsiteX1" fmla="*/ 21292 w 1843582"/>
                    <a:gd name="connsiteY1" fmla="*/ 295924 h 3019624"/>
                    <a:gd name="connsiteX2" fmla="*/ 479660 w 1843582"/>
                    <a:gd name="connsiteY2" fmla="*/ 74899 h 3019624"/>
                    <a:gd name="connsiteX3" fmla="*/ 899720 w 1843582"/>
                    <a:gd name="connsiteY3" fmla="*/ 982128 h 3019624"/>
                    <a:gd name="connsiteX4" fmla="*/ 1012963 w 1843582"/>
                    <a:gd name="connsiteY4" fmla="*/ 2457466 h 3019624"/>
                    <a:gd name="connsiteX5" fmla="*/ 1499757 w 1843582"/>
                    <a:gd name="connsiteY5" fmla="*/ 2686147 h 3019624"/>
                    <a:gd name="connsiteX6" fmla="*/ 1644075 w 1843582"/>
                    <a:gd name="connsiteY6" fmla="*/ 2287361 h 3019624"/>
                    <a:gd name="connsiteX7" fmla="*/ 1781680 w 1843582"/>
                    <a:gd name="connsiteY7" fmla="*/ 2684288 h 3019624"/>
                    <a:gd name="connsiteX8" fmla="*/ 1295268 w 1843582"/>
                    <a:gd name="connsiteY8" fmla="*/ 2986309 h 3019624"/>
                    <a:gd name="connsiteX9" fmla="*/ 617995 w 1843582"/>
                    <a:gd name="connsiteY9" fmla="*/ 1904337 h 3019624"/>
                    <a:gd name="connsiteX10" fmla="*/ 647122 w 1843582"/>
                    <a:gd name="connsiteY10" fmla="*/ 673973 h 3019624"/>
                    <a:gd name="connsiteX11" fmla="*/ 273190 w 1843582"/>
                    <a:gd name="connsiteY11" fmla="*/ 239891 h 3019624"/>
                    <a:gd name="connsiteX12" fmla="*/ 196776 w 1843582"/>
                    <a:gd name="connsiteY12" fmla="*/ 501456 h 3019624"/>
                    <a:gd name="connsiteX0" fmla="*/ 196776 w 1832218"/>
                    <a:gd name="connsiteY0" fmla="*/ 501456 h 3019624"/>
                    <a:gd name="connsiteX1" fmla="*/ 21292 w 1832218"/>
                    <a:gd name="connsiteY1" fmla="*/ 295924 h 3019624"/>
                    <a:gd name="connsiteX2" fmla="*/ 479660 w 1832218"/>
                    <a:gd name="connsiteY2" fmla="*/ 74899 h 3019624"/>
                    <a:gd name="connsiteX3" fmla="*/ 899720 w 1832218"/>
                    <a:gd name="connsiteY3" fmla="*/ 982128 h 3019624"/>
                    <a:gd name="connsiteX4" fmla="*/ 1012963 w 1832218"/>
                    <a:gd name="connsiteY4" fmla="*/ 2457466 h 3019624"/>
                    <a:gd name="connsiteX5" fmla="*/ 1499757 w 1832218"/>
                    <a:gd name="connsiteY5" fmla="*/ 2686147 h 3019624"/>
                    <a:gd name="connsiteX6" fmla="*/ 1598489 w 1832218"/>
                    <a:gd name="connsiteY6" fmla="*/ 2325510 h 3019624"/>
                    <a:gd name="connsiteX7" fmla="*/ 1781680 w 1832218"/>
                    <a:gd name="connsiteY7" fmla="*/ 2684288 h 3019624"/>
                    <a:gd name="connsiteX8" fmla="*/ 1295268 w 1832218"/>
                    <a:gd name="connsiteY8" fmla="*/ 2986309 h 3019624"/>
                    <a:gd name="connsiteX9" fmla="*/ 617995 w 1832218"/>
                    <a:gd name="connsiteY9" fmla="*/ 1904337 h 3019624"/>
                    <a:gd name="connsiteX10" fmla="*/ 647122 w 1832218"/>
                    <a:gd name="connsiteY10" fmla="*/ 673973 h 3019624"/>
                    <a:gd name="connsiteX11" fmla="*/ 273190 w 1832218"/>
                    <a:gd name="connsiteY11" fmla="*/ 239891 h 3019624"/>
                    <a:gd name="connsiteX12" fmla="*/ 196776 w 1832218"/>
                    <a:gd name="connsiteY12" fmla="*/ 501456 h 3019624"/>
                    <a:gd name="connsiteX0" fmla="*/ 196776 w 1832218"/>
                    <a:gd name="connsiteY0" fmla="*/ 501456 h 3050612"/>
                    <a:gd name="connsiteX1" fmla="*/ 21292 w 1832218"/>
                    <a:gd name="connsiteY1" fmla="*/ 295924 h 3050612"/>
                    <a:gd name="connsiteX2" fmla="*/ 479660 w 1832218"/>
                    <a:gd name="connsiteY2" fmla="*/ 74899 h 3050612"/>
                    <a:gd name="connsiteX3" fmla="*/ 899720 w 1832218"/>
                    <a:gd name="connsiteY3" fmla="*/ 982128 h 3050612"/>
                    <a:gd name="connsiteX4" fmla="*/ 1012963 w 1832218"/>
                    <a:gd name="connsiteY4" fmla="*/ 2457466 h 3050612"/>
                    <a:gd name="connsiteX5" fmla="*/ 1499757 w 1832218"/>
                    <a:gd name="connsiteY5" fmla="*/ 2686147 h 3050612"/>
                    <a:gd name="connsiteX6" fmla="*/ 1598489 w 1832218"/>
                    <a:gd name="connsiteY6" fmla="*/ 2325510 h 3050612"/>
                    <a:gd name="connsiteX7" fmla="*/ 1781680 w 1832218"/>
                    <a:gd name="connsiteY7" fmla="*/ 2684288 h 3050612"/>
                    <a:gd name="connsiteX8" fmla="*/ 1295268 w 1832218"/>
                    <a:gd name="connsiteY8" fmla="*/ 2986309 h 3050612"/>
                    <a:gd name="connsiteX9" fmla="*/ 617995 w 1832218"/>
                    <a:gd name="connsiteY9" fmla="*/ 1904337 h 3050612"/>
                    <a:gd name="connsiteX10" fmla="*/ 647122 w 1832218"/>
                    <a:gd name="connsiteY10" fmla="*/ 673973 h 3050612"/>
                    <a:gd name="connsiteX11" fmla="*/ 273190 w 1832218"/>
                    <a:gd name="connsiteY11" fmla="*/ 239891 h 3050612"/>
                    <a:gd name="connsiteX12" fmla="*/ 196776 w 1832218"/>
                    <a:gd name="connsiteY12" fmla="*/ 501456 h 3050612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99656 w 1832218"/>
                    <a:gd name="connsiteY2" fmla="*/ 57680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23552 w 1832218"/>
                    <a:gd name="connsiteY3" fmla="*/ 420107 h 3086367"/>
                    <a:gd name="connsiteX4" fmla="*/ 899720 w 1832218"/>
                    <a:gd name="connsiteY4" fmla="*/ 1008344 h 3086367"/>
                    <a:gd name="connsiteX5" fmla="*/ 1012963 w 1832218"/>
                    <a:gd name="connsiteY5" fmla="*/ 2483682 h 3086367"/>
                    <a:gd name="connsiteX6" fmla="*/ 1517993 w 1832218"/>
                    <a:gd name="connsiteY6" fmla="*/ 2721903 h 3086367"/>
                    <a:gd name="connsiteX7" fmla="*/ 1598489 w 1832218"/>
                    <a:gd name="connsiteY7" fmla="*/ 2351726 h 3086367"/>
                    <a:gd name="connsiteX8" fmla="*/ 1781680 w 1832218"/>
                    <a:gd name="connsiteY8" fmla="*/ 2710504 h 3086367"/>
                    <a:gd name="connsiteX9" fmla="*/ 1295268 w 1832218"/>
                    <a:gd name="connsiteY9" fmla="*/ 3012525 h 3086367"/>
                    <a:gd name="connsiteX10" fmla="*/ 617995 w 1832218"/>
                    <a:gd name="connsiteY10" fmla="*/ 193055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23552 w 1832218"/>
                    <a:gd name="connsiteY3" fmla="*/ 420107 h 3086367"/>
                    <a:gd name="connsiteX4" fmla="*/ 899720 w 1832218"/>
                    <a:gd name="connsiteY4" fmla="*/ 1008344 h 3086367"/>
                    <a:gd name="connsiteX5" fmla="*/ 1012963 w 1832218"/>
                    <a:gd name="connsiteY5" fmla="*/ 2483682 h 3086367"/>
                    <a:gd name="connsiteX6" fmla="*/ 1517993 w 1832218"/>
                    <a:gd name="connsiteY6" fmla="*/ 2721903 h 3086367"/>
                    <a:gd name="connsiteX7" fmla="*/ 1598489 w 1832218"/>
                    <a:gd name="connsiteY7" fmla="*/ 2351726 h 3086367"/>
                    <a:gd name="connsiteX8" fmla="*/ 1781680 w 1832218"/>
                    <a:gd name="connsiteY8" fmla="*/ 2710504 h 3086367"/>
                    <a:gd name="connsiteX9" fmla="*/ 1295268 w 1832218"/>
                    <a:gd name="connsiteY9" fmla="*/ 3012525 h 3086367"/>
                    <a:gd name="connsiteX10" fmla="*/ 617995 w 1832218"/>
                    <a:gd name="connsiteY10" fmla="*/ 193055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32218" h="3086367">
                      <a:moveTo>
                        <a:pt x="196776" y="527672"/>
                      </a:moveTo>
                      <a:cubicBezTo>
                        <a:pt x="99794" y="531238"/>
                        <a:pt x="30350" y="433239"/>
                        <a:pt x="21292" y="322140"/>
                      </a:cubicBezTo>
                      <a:cubicBezTo>
                        <a:pt x="0" y="85199"/>
                        <a:pt x="243896" y="0"/>
                        <a:pt x="472302" y="55286"/>
                      </a:cubicBezTo>
                      <a:cubicBezTo>
                        <a:pt x="594710" y="83880"/>
                        <a:pt x="752316" y="261264"/>
                        <a:pt x="823552" y="420107"/>
                      </a:cubicBezTo>
                      <a:cubicBezTo>
                        <a:pt x="894788" y="578950"/>
                        <a:pt x="868152" y="664415"/>
                        <a:pt x="899720" y="1008344"/>
                      </a:cubicBezTo>
                      <a:cubicBezTo>
                        <a:pt x="1116465" y="1648436"/>
                        <a:pt x="909918" y="2198089"/>
                        <a:pt x="1012963" y="2483682"/>
                      </a:cubicBezTo>
                      <a:cubicBezTo>
                        <a:pt x="1116008" y="2769275"/>
                        <a:pt x="1464418" y="3086368"/>
                        <a:pt x="1517993" y="2721903"/>
                      </a:cubicBezTo>
                      <a:cubicBezTo>
                        <a:pt x="1277932" y="2533731"/>
                        <a:pt x="1452471" y="2368815"/>
                        <a:pt x="1598489" y="2351726"/>
                      </a:cubicBezTo>
                      <a:cubicBezTo>
                        <a:pt x="1780977" y="2334638"/>
                        <a:pt x="1832217" y="2600371"/>
                        <a:pt x="1781680" y="2710504"/>
                      </a:cubicBezTo>
                      <a:cubicBezTo>
                        <a:pt x="1671334" y="2938289"/>
                        <a:pt x="1488954" y="2979210"/>
                        <a:pt x="1295268" y="3012525"/>
                      </a:cubicBezTo>
                      <a:cubicBezTo>
                        <a:pt x="1101582" y="3045840"/>
                        <a:pt x="594480" y="2709213"/>
                        <a:pt x="617995" y="1930553"/>
                      </a:cubicBezTo>
                      <a:cubicBezTo>
                        <a:pt x="627704" y="1520432"/>
                        <a:pt x="704590" y="977597"/>
                        <a:pt x="647122" y="700189"/>
                      </a:cubicBezTo>
                      <a:cubicBezTo>
                        <a:pt x="589655" y="422781"/>
                        <a:pt x="428810" y="26216"/>
                        <a:pt x="273190" y="266107"/>
                      </a:cubicBezTo>
                      <a:cubicBezTo>
                        <a:pt x="453701" y="389623"/>
                        <a:pt x="293758" y="524106"/>
                        <a:pt x="196776" y="52767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16" name="Freeform 15"/>
                <p:cNvSpPr/>
                <p:nvPr/>
              </p:nvSpPr>
              <p:spPr bwMode="gray">
                <a:xfrm flipH="1">
                  <a:off x="3754070" y="4346723"/>
                  <a:ext cx="373502" cy="615802"/>
                </a:xfrm>
                <a:custGeom>
                  <a:avLst/>
                  <a:gdLst>
                    <a:gd name="connsiteX0" fmla="*/ 209550 w 1695450"/>
                    <a:gd name="connsiteY0" fmla="*/ 438150 h 2971800"/>
                    <a:gd name="connsiteX1" fmla="*/ 19050 w 1695450"/>
                    <a:gd name="connsiteY1" fmla="*/ 485775 h 2971800"/>
                    <a:gd name="connsiteX2" fmla="*/ 0 w 1695450"/>
                    <a:gd name="connsiteY2" fmla="*/ 276225 h 2971800"/>
                    <a:gd name="connsiteX3" fmla="*/ 504825 w 1695450"/>
                    <a:gd name="connsiteY3" fmla="*/ 0 h 2971800"/>
                    <a:gd name="connsiteX4" fmla="*/ 1057275 w 1695450"/>
                    <a:gd name="connsiteY4" fmla="*/ 314325 h 2971800"/>
                    <a:gd name="connsiteX5" fmla="*/ 485775 w 1695450"/>
                    <a:gd name="connsiteY5" fmla="*/ 1924050 h 2971800"/>
                    <a:gd name="connsiteX6" fmla="*/ 1000125 w 1695450"/>
                    <a:gd name="connsiteY6" fmla="*/ 2686050 h 2971800"/>
                    <a:gd name="connsiteX7" fmla="*/ 1571625 w 1695450"/>
                    <a:gd name="connsiteY7" fmla="*/ 2143125 h 2971800"/>
                    <a:gd name="connsiteX8" fmla="*/ 1695450 w 1695450"/>
                    <a:gd name="connsiteY8" fmla="*/ 2352675 h 2971800"/>
                    <a:gd name="connsiteX9" fmla="*/ 952500 w 1695450"/>
                    <a:gd name="connsiteY9" fmla="*/ 2971800 h 2971800"/>
                    <a:gd name="connsiteX10" fmla="*/ 228600 w 1695450"/>
                    <a:gd name="connsiteY10" fmla="*/ 1990725 h 2971800"/>
                    <a:gd name="connsiteX11" fmla="*/ 771525 w 1695450"/>
                    <a:gd name="connsiteY11" fmla="*/ 419100 h 2971800"/>
                    <a:gd name="connsiteX12" fmla="*/ 476250 w 1695450"/>
                    <a:gd name="connsiteY12" fmla="*/ 171450 h 2971800"/>
                    <a:gd name="connsiteX13" fmla="*/ 209550 w 1695450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585221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625939 w 1775846"/>
                    <a:gd name="connsiteY10" fmla="*/ 1875416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57388"/>
                    <a:gd name="connsiteX1" fmla="*/ 99446 w 1775846"/>
                    <a:gd name="connsiteY1" fmla="*/ 485775 h 2957388"/>
                    <a:gd name="connsiteX2" fmla="*/ 0 w 1775846"/>
                    <a:gd name="connsiteY2" fmla="*/ 316548 h 2957388"/>
                    <a:gd name="connsiteX3" fmla="*/ 295840 w 1775846"/>
                    <a:gd name="connsiteY3" fmla="*/ 0 h 2957388"/>
                    <a:gd name="connsiteX4" fmla="*/ 1137671 w 1775846"/>
                    <a:gd name="connsiteY4" fmla="*/ 314325 h 2957388"/>
                    <a:gd name="connsiteX5" fmla="*/ 910668 w 1775846"/>
                    <a:gd name="connsiteY5" fmla="*/ 1808740 h 2957388"/>
                    <a:gd name="connsiteX6" fmla="*/ 1080521 w 1775846"/>
                    <a:gd name="connsiteY6" fmla="*/ 2686050 h 2957388"/>
                    <a:gd name="connsiteX7" fmla="*/ 1652021 w 1775846"/>
                    <a:gd name="connsiteY7" fmla="*/ 2143125 h 2957388"/>
                    <a:gd name="connsiteX8" fmla="*/ 1775846 w 1775846"/>
                    <a:gd name="connsiteY8" fmla="*/ 2352675 h 2957388"/>
                    <a:gd name="connsiteX9" fmla="*/ 1212035 w 1775846"/>
                    <a:gd name="connsiteY9" fmla="*/ 2957388 h 2957388"/>
                    <a:gd name="connsiteX10" fmla="*/ 625939 w 1775846"/>
                    <a:gd name="connsiteY10" fmla="*/ 1875416 h 2957388"/>
                    <a:gd name="connsiteX11" fmla="*/ 507424 w 1775846"/>
                    <a:gd name="connsiteY11" fmla="*/ 274963 h 2957388"/>
                    <a:gd name="connsiteX12" fmla="*/ 253486 w 1775846"/>
                    <a:gd name="connsiteY12" fmla="*/ 214686 h 2957388"/>
                    <a:gd name="connsiteX13" fmla="*/ 289946 w 1775846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21 w 1789624"/>
                    <a:gd name="connsiteY7" fmla="*/ 2143125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1020907 w 1789624"/>
                    <a:gd name="connsiteY5" fmla="*/ 2428545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307833 w 1807511"/>
                    <a:gd name="connsiteY0" fmla="*/ 465214 h 2984452"/>
                    <a:gd name="connsiteX1" fmla="*/ 117333 w 1807511"/>
                    <a:gd name="connsiteY1" fmla="*/ 512839 h 2984452"/>
                    <a:gd name="connsiteX2" fmla="*/ 17887 w 1807511"/>
                    <a:gd name="connsiteY2" fmla="*/ 343612 h 2984452"/>
                    <a:gd name="connsiteX3" fmla="*/ 313727 w 1807511"/>
                    <a:gd name="connsiteY3" fmla="*/ 27064 h 2984452"/>
                    <a:gd name="connsiteX4" fmla="*/ 879963 w 1807511"/>
                    <a:gd name="connsiteY4" fmla="*/ 961195 h 2984452"/>
                    <a:gd name="connsiteX5" fmla="*/ 1038794 w 1807511"/>
                    <a:gd name="connsiteY5" fmla="*/ 2455609 h 2984452"/>
                    <a:gd name="connsiteX6" fmla="*/ 1525588 w 1807511"/>
                    <a:gd name="connsiteY6" fmla="*/ 2684290 h 2984452"/>
                    <a:gd name="connsiteX7" fmla="*/ 1669906 w 1807511"/>
                    <a:gd name="connsiteY7" fmla="*/ 2285504 h 2984452"/>
                    <a:gd name="connsiteX8" fmla="*/ 1807511 w 1807511"/>
                    <a:gd name="connsiteY8" fmla="*/ 2682431 h 2984452"/>
                    <a:gd name="connsiteX9" fmla="*/ 1229922 w 1807511"/>
                    <a:gd name="connsiteY9" fmla="*/ 2984452 h 2984452"/>
                    <a:gd name="connsiteX10" fmla="*/ 643826 w 1807511"/>
                    <a:gd name="connsiteY10" fmla="*/ 1902480 h 2984452"/>
                    <a:gd name="connsiteX11" fmla="*/ 525311 w 1807511"/>
                    <a:gd name="connsiteY11" fmla="*/ 302027 h 2984452"/>
                    <a:gd name="connsiteX12" fmla="*/ 271373 w 1807511"/>
                    <a:gd name="connsiteY12" fmla="*/ 241750 h 2984452"/>
                    <a:gd name="connsiteX13" fmla="*/ 307833 w 1807511"/>
                    <a:gd name="connsiteY13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33632 w 1833310"/>
                    <a:gd name="connsiteY0" fmla="*/ 465214 h 2984452"/>
                    <a:gd name="connsiteX1" fmla="*/ 43686 w 1833310"/>
                    <a:gd name="connsiteY1" fmla="*/ 343612 h 2984452"/>
                    <a:gd name="connsiteX2" fmla="*/ 339526 w 1833310"/>
                    <a:gd name="connsiteY2" fmla="*/ 27064 h 2984452"/>
                    <a:gd name="connsiteX3" fmla="*/ 905762 w 1833310"/>
                    <a:gd name="connsiteY3" fmla="*/ 961195 h 2984452"/>
                    <a:gd name="connsiteX4" fmla="*/ 1064593 w 1833310"/>
                    <a:gd name="connsiteY4" fmla="*/ 2455609 h 2984452"/>
                    <a:gd name="connsiteX5" fmla="*/ 1551387 w 1833310"/>
                    <a:gd name="connsiteY5" fmla="*/ 2684290 h 2984452"/>
                    <a:gd name="connsiteX6" fmla="*/ 1695705 w 1833310"/>
                    <a:gd name="connsiteY6" fmla="*/ 2285504 h 2984452"/>
                    <a:gd name="connsiteX7" fmla="*/ 1833310 w 1833310"/>
                    <a:gd name="connsiteY7" fmla="*/ 2682431 h 2984452"/>
                    <a:gd name="connsiteX8" fmla="*/ 1255721 w 1833310"/>
                    <a:gd name="connsiteY8" fmla="*/ 2984452 h 2984452"/>
                    <a:gd name="connsiteX9" fmla="*/ 669625 w 1833310"/>
                    <a:gd name="connsiteY9" fmla="*/ 1902480 h 2984452"/>
                    <a:gd name="connsiteX10" fmla="*/ 551110 w 1833310"/>
                    <a:gd name="connsiteY10" fmla="*/ 302027 h 2984452"/>
                    <a:gd name="connsiteX11" fmla="*/ 297172 w 1833310"/>
                    <a:gd name="connsiteY11" fmla="*/ 241750 h 2984452"/>
                    <a:gd name="connsiteX12" fmla="*/ 333632 w 1833310"/>
                    <a:gd name="connsiteY12" fmla="*/ 465214 h 2984452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97338 w 1805828"/>
                    <a:gd name="connsiteY11" fmla="*/ 228495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67071 h 2986309"/>
                    <a:gd name="connsiteX1" fmla="*/ 16204 w 1805828"/>
                    <a:gd name="connsiteY1" fmla="*/ 345469 h 2986309"/>
                    <a:gd name="connsiteX2" fmla="*/ 403368 w 1805828"/>
                    <a:gd name="connsiteY2" fmla="*/ 38461 h 2986309"/>
                    <a:gd name="connsiteX3" fmla="*/ 878280 w 1805828"/>
                    <a:gd name="connsiteY3" fmla="*/ 963052 h 2986309"/>
                    <a:gd name="connsiteX4" fmla="*/ 1037111 w 1805828"/>
                    <a:gd name="connsiteY4" fmla="*/ 2457466 h 2986309"/>
                    <a:gd name="connsiteX5" fmla="*/ 1523905 w 1805828"/>
                    <a:gd name="connsiteY5" fmla="*/ 2686147 h 2986309"/>
                    <a:gd name="connsiteX6" fmla="*/ 1668223 w 1805828"/>
                    <a:gd name="connsiteY6" fmla="*/ 2287361 h 2986309"/>
                    <a:gd name="connsiteX7" fmla="*/ 1805828 w 1805828"/>
                    <a:gd name="connsiteY7" fmla="*/ 2684288 h 2986309"/>
                    <a:gd name="connsiteX8" fmla="*/ 1228239 w 1805828"/>
                    <a:gd name="connsiteY8" fmla="*/ 2986309 h 2986309"/>
                    <a:gd name="connsiteX9" fmla="*/ 642143 w 1805828"/>
                    <a:gd name="connsiteY9" fmla="*/ 1904337 h 2986309"/>
                    <a:gd name="connsiteX10" fmla="*/ 671270 w 1805828"/>
                    <a:gd name="connsiteY10" fmla="*/ 673973 h 2986309"/>
                    <a:gd name="connsiteX11" fmla="*/ 297338 w 1805828"/>
                    <a:gd name="connsiteY11" fmla="*/ 239891 h 2986309"/>
                    <a:gd name="connsiteX12" fmla="*/ 306150 w 1805828"/>
                    <a:gd name="connsiteY12" fmla="*/ 467071 h 2986309"/>
                    <a:gd name="connsiteX0" fmla="*/ 235127 w 1820031"/>
                    <a:gd name="connsiteY0" fmla="*/ 501456 h 2986309"/>
                    <a:gd name="connsiteX1" fmla="*/ 30407 w 1820031"/>
                    <a:gd name="connsiteY1" fmla="*/ 345469 h 2986309"/>
                    <a:gd name="connsiteX2" fmla="*/ 417571 w 1820031"/>
                    <a:gd name="connsiteY2" fmla="*/ 38461 h 2986309"/>
                    <a:gd name="connsiteX3" fmla="*/ 892483 w 1820031"/>
                    <a:gd name="connsiteY3" fmla="*/ 963052 h 2986309"/>
                    <a:gd name="connsiteX4" fmla="*/ 1051314 w 1820031"/>
                    <a:gd name="connsiteY4" fmla="*/ 2457466 h 2986309"/>
                    <a:gd name="connsiteX5" fmla="*/ 1538108 w 1820031"/>
                    <a:gd name="connsiteY5" fmla="*/ 2686147 h 2986309"/>
                    <a:gd name="connsiteX6" fmla="*/ 1682426 w 1820031"/>
                    <a:gd name="connsiteY6" fmla="*/ 2287361 h 2986309"/>
                    <a:gd name="connsiteX7" fmla="*/ 1820031 w 1820031"/>
                    <a:gd name="connsiteY7" fmla="*/ 2684288 h 2986309"/>
                    <a:gd name="connsiteX8" fmla="*/ 1242442 w 1820031"/>
                    <a:gd name="connsiteY8" fmla="*/ 2986309 h 2986309"/>
                    <a:gd name="connsiteX9" fmla="*/ 656346 w 1820031"/>
                    <a:gd name="connsiteY9" fmla="*/ 1904337 h 2986309"/>
                    <a:gd name="connsiteX10" fmla="*/ 685473 w 1820031"/>
                    <a:gd name="connsiteY10" fmla="*/ 673973 h 2986309"/>
                    <a:gd name="connsiteX11" fmla="*/ 311541 w 1820031"/>
                    <a:gd name="connsiteY11" fmla="*/ 239891 h 2986309"/>
                    <a:gd name="connsiteX12" fmla="*/ 235127 w 1820031"/>
                    <a:gd name="connsiteY12" fmla="*/ 501456 h 2986309"/>
                    <a:gd name="connsiteX0" fmla="*/ 205892 w 1790796"/>
                    <a:gd name="connsiteY0" fmla="*/ 574184 h 3059037"/>
                    <a:gd name="connsiteX1" fmla="*/ 30408 w 1790796"/>
                    <a:gd name="connsiteY1" fmla="*/ 368652 h 3059037"/>
                    <a:gd name="connsiteX2" fmla="*/ 388336 w 1790796"/>
                    <a:gd name="connsiteY2" fmla="*/ 111189 h 3059037"/>
                    <a:gd name="connsiteX3" fmla="*/ 863248 w 1790796"/>
                    <a:gd name="connsiteY3" fmla="*/ 1035780 h 3059037"/>
                    <a:gd name="connsiteX4" fmla="*/ 1022079 w 1790796"/>
                    <a:gd name="connsiteY4" fmla="*/ 2530194 h 3059037"/>
                    <a:gd name="connsiteX5" fmla="*/ 1508873 w 1790796"/>
                    <a:gd name="connsiteY5" fmla="*/ 2758875 h 3059037"/>
                    <a:gd name="connsiteX6" fmla="*/ 1653191 w 1790796"/>
                    <a:gd name="connsiteY6" fmla="*/ 2360089 h 3059037"/>
                    <a:gd name="connsiteX7" fmla="*/ 1790796 w 1790796"/>
                    <a:gd name="connsiteY7" fmla="*/ 2757016 h 3059037"/>
                    <a:gd name="connsiteX8" fmla="*/ 1213207 w 1790796"/>
                    <a:gd name="connsiteY8" fmla="*/ 3059037 h 3059037"/>
                    <a:gd name="connsiteX9" fmla="*/ 627111 w 1790796"/>
                    <a:gd name="connsiteY9" fmla="*/ 1977065 h 3059037"/>
                    <a:gd name="connsiteX10" fmla="*/ 656238 w 1790796"/>
                    <a:gd name="connsiteY10" fmla="*/ 746701 h 3059037"/>
                    <a:gd name="connsiteX11" fmla="*/ 282306 w 1790796"/>
                    <a:gd name="connsiteY11" fmla="*/ 312619 h 3059037"/>
                    <a:gd name="connsiteX12" fmla="*/ 205892 w 1790796"/>
                    <a:gd name="connsiteY12" fmla="*/ 574184 h 3059037"/>
                    <a:gd name="connsiteX0" fmla="*/ 187657 w 1772561"/>
                    <a:gd name="connsiteY0" fmla="*/ 574184 h 3059037"/>
                    <a:gd name="connsiteX1" fmla="*/ 12173 w 1772561"/>
                    <a:gd name="connsiteY1" fmla="*/ 368652 h 3059037"/>
                    <a:gd name="connsiteX2" fmla="*/ 370101 w 1772561"/>
                    <a:gd name="connsiteY2" fmla="*/ 111189 h 3059037"/>
                    <a:gd name="connsiteX3" fmla="*/ 845013 w 1772561"/>
                    <a:gd name="connsiteY3" fmla="*/ 1035780 h 3059037"/>
                    <a:gd name="connsiteX4" fmla="*/ 1003844 w 1772561"/>
                    <a:gd name="connsiteY4" fmla="*/ 2530194 h 3059037"/>
                    <a:gd name="connsiteX5" fmla="*/ 1490638 w 1772561"/>
                    <a:gd name="connsiteY5" fmla="*/ 2758875 h 3059037"/>
                    <a:gd name="connsiteX6" fmla="*/ 1634956 w 1772561"/>
                    <a:gd name="connsiteY6" fmla="*/ 2360089 h 3059037"/>
                    <a:gd name="connsiteX7" fmla="*/ 1772561 w 1772561"/>
                    <a:gd name="connsiteY7" fmla="*/ 2757016 h 3059037"/>
                    <a:gd name="connsiteX8" fmla="*/ 1194972 w 1772561"/>
                    <a:gd name="connsiteY8" fmla="*/ 3059037 h 3059037"/>
                    <a:gd name="connsiteX9" fmla="*/ 608876 w 1772561"/>
                    <a:gd name="connsiteY9" fmla="*/ 1977065 h 3059037"/>
                    <a:gd name="connsiteX10" fmla="*/ 638003 w 1772561"/>
                    <a:gd name="connsiteY10" fmla="*/ 746701 h 3059037"/>
                    <a:gd name="connsiteX11" fmla="*/ 264071 w 1772561"/>
                    <a:gd name="connsiteY11" fmla="*/ 312619 h 3059037"/>
                    <a:gd name="connsiteX12" fmla="*/ 187657 w 1772561"/>
                    <a:gd name="connsiteY12" fmla="*/ 574184 h 3059037"/>
                    <a:gd name="connsiteX0" fmla="*/ 222631 w 1807535"/>
                    <a:gd name="connsiteY0" fmla="*/ 537744 h 3022597"/>
                    <a:gd name="connsiteX1" fmla="*/ 47147 w 1807535"/>
                    <a:gd name="connsiteY1" fmla="*/ 332212 h 3022597"/>
                    <a:gd name="connsiteX2" fmla="*/ 505515 w 1807535"/>
                    <a:gd name="connsiteY2" fmla="*/ 111187 h 3022597"/>
                    <a:gd name="connsiteX3" fmla="*/ 879987 w 1807535"/>
                    <a:gd name="connsiteY3" fmla="*/ 999340 h 3022597"/>
                    <a:gd name="connsiteX4" fmla="*/ 1038818 w 1807535"/>
                    <a:gd name="connsiteY4" fmla="*/ 2493754 h 3022597"/>
                    <a:gd name="connsiteX5" fmla="*/ 1525612 w 1807535"/>
                    <a:gd name="connsiteY5" fmla="*/ 2722435 h 3022597"/>
                    <a:gd name="connsiteX6" fmla="*/ 1669930 w 1807535"/>
                    <a:gd name="connsiteY6" fmla="*/ 2323649 h 3022597"/>
                    <a:gd name="connsiteX7" fmla="*/ 1807535 w 1807535"/>
                    <a:gd name="connsiteY7" fmla="*/ 2720576 h 3022597"/>
                    <a:gd name="connsiteX8" fmla="*/ 1229946 w 1807535"/>
                    <a:gd name="connsiteY8" fmla="*/ 3022597 h 3022597"/>
                    <a:gd name="connsiteX9" fmla="*/ 643850 w 1807535"/>
                    <a:gd name="connsiteY9" fmla="*/ 1940625 h 3022597"/>
                    <a:gd name="connsiteX10" fmla="*/ 672977 w 1807535"/>
                    <a:gd name="connsiteY10" fmla="*/ 710261 h 3022597"/>
                    <a:gd name="connsiteX11" fmla="*/ 299045 w 1807535"/>
                    <a:gd name="connsiteY11" fmla="*/ 276179 h 3022597"/>
                    <a:gd name="connsiteX12" fmla="*/ 222631 w 1807535"/>
                    <a:gd name="connsiteY12" fmla="*/ 537744 h 3022597"/>
                    <a:gd name="connsiteX0" fmla="*/ 222631 w 1807535"/>
                    <a:gd name="connsiteY0" fmla="*/ 526351 h 3011204"/>
                    <a:gd name="connsiteX1" fmla="*/ 47147 w 1807535"/>
                    <a:gd name="connsiteY1" fmla="*/ 320819 h 3011204"/>
                    <a:gd name="connsiteX2" fmla="*/ 505515 w 1807535"/>
                    <a:gd name="connsiteY2" fmla="*/ 99794 h 3011204"/>
                    <a:gd name="connsiteX3" fmla="*/ 879987 w 1807535"/>
                    <a:gd name="connsiteY3" fmla="*/ 987947 h 3011204"/>
                    <a:gd name="connsiteX4" fmla="*/ 1038818 w 1807535"/>
                    <a:gd name="connsiteY4" fmla="*/ 2482361 h 3011204"/>
                    <a:gd name="connsiteX5" fmla="*/ 1525612 w 1807535"/>
                    <a:gd name="connsiteY5" fmla="*/ 2711042 h 3011204"/>
                    <a:gd name="connsiteX6" fmla="*/ 1669930 w 1807535"/>
                    <a:gd name="connsiteY6" fmla="*/ 2312256 h 3011204"/>
                    <a:gd name="connsiteX7" fmla="*/ 1807535 w 1807535"/>
                    <a:gd name="connsiteY7" fmla="*/ 2709183 h 3011204"/>
                    <a:gd name="connsiteX8" fmla="*/ 1229946 w 1807535"/>
                    <a:gd name="connsiteY8" fmla="*/ 3011204 h 3011204"/>
                    <a:gd name="connsiteX9" fmla="*/ 643850 w 1807535"/>
                    <a:gd name="connsiteY9" fmla="*/ 1929232 h 3011204"/>
                    <a:gd name="connsiteX10" fmla="*/ 672977 w 1807535"/>
                    <a:gd name="connsiteY10" fmla="*/ 698868 h 3011204"/>
                    <a:gd name="connsiteX11" fmla="*/ 299045 w 1807535"/>
                    <a:gd name="connsiteY11" fmla="*/ 264786 h 3011204"/>
                    <a:gd name="connsiteX12" fmla="*/ 222631 w 1807535"/>
                    <a:gd name="connsiteY12" fmla="*/ 526351 h 3011204"/>
                    <a:gd name="connsiteX0" fmla="*/ 222631 w 1807535"/>
                    <a:gd name="connsiteY0" fmla="*/ 572177 h 3057030"/>
                    <a:gd name="connsiteX1" fmla="*/ 47147 w 1807535"/>
                    <a:gd name="connsiteY1" fmla="*/ 366645 h 3057030"/>
                    <a:gd name="connsiteX2" fmla="*/ 505515 w 1807535"/>
                    <a:gd name="connsiteY2" fmla="*/ 145620 h 3057030"/>
                    <a:gd name="connsiteX3" fmla="*/ 879987 w 1807535"/>
                    <a:gd name="connsiteY3" fmla="*/ 1033773 h 3057030"/>
                    <a:gd name="connsiteX4" fmla="*/ 1038818 w 1807535"/>
                    <a:gd name="connsiteY4" fmla="*/ 2528187 h 3057030"/>
                    <a:gd name="connsiteX5" fmla="*/ 1525612 w 1807535"/>
                    <a:gd name="connsiteY5" fmla="*/ 2756868 h 3057030"/>
                    <a:gd name="connsiteX6" fmla="*/ 1669930 w 1807535"/>
                    <a:gd name="connsiteY6" fmla="*/ 2358082 h 3057030"/>
                    <a:gd name="connsiteX7" fmla="*/ 1807535 w 1807535"/>
                    <a:gd name="connsiteY7" fmla="*/ 2755009 h 3057030"/>
                    <a:gd name="connsiteX8" fmla="*/ 1229946 w 1807535"/>
                    <a:gd name="connsiteY8" fmla="*/ 3057030 h 3057030"/>
                    <a:gd name="connsiteX9" fmla="*/ 643850 w 1807535"/>
                    <a:gd name="connsiteY9" fmla="*/ 1975058 h 3057030"/>
                    <a:gd name="connsiteX10" fmla="*/ 672977 w 1807535"/>
                    <a:gd name="connsiteY10" fmla="*/ 744694 h 3057030"/>
                    <a:gd name="connsiteX11" fmla="*/ 299045 w 1807535"/>
                    <a:gd name="connsiteY11" fmla="*/ 310612 h 3057030"/>
                    <a:gd name="connsiteX12" fmla="*/ 222631 w 1807535"/>
                    <a:gd name="connsiteY12" fmla="*/ 572177 h 3057030"/>
                    <a:gd name="connsiteX0" fmla="*/ 222631 w 1807535"/>
                    <a:gd name="connsiteY0" fmla="*/ 589393 h 3074246"/>
                    <a:gd name="connsiteX1" fmla="*/ 47147 w 1807535"/>
                    <a:gd name="connsiteY1" fmla="*/ 383861 h 3074246"/>
                    <a:gd name="connsiteX2" fmla="*/ 505515 w 1807535"/>
                    <a:gd name="connsiteY2" fmla="*/ 162836 h 3074246"/>
                    <a:gd name="connsiteX3" fmla="*/ 879987 w 1807535"/>
                    <a:gd name="connsiteY3" fmla="*/ 1050989 h 3074246"/>
                    <a:gd name="connsiteX4" fmla="*/ 1038818 w 1807535"/>
                    <a:gd name="connsiteY4" fmla="*/ 2545403 h 3074246"/>
                    <a:gd name="connsiteX5" fmla="*/ 1525612 w 1807535"/>
                    <a:gd name="connsiteY5" fmla="*/ 2774084 h 3074246"/>
                    <a:gd name="connsiteX6" fmla="*/ 1669930 w 1807535"/>
                    <a:gd name="connsiteY6" fmla="*/ 2375298 h 3074246"/>
                    <a:gd name="connsiteX7" fmla="*/ 1807535 w 1807535"/>
                    <a:gd name="connsiteY7" fmla="*/ 2772225 h 3074246"/>
                    <a:gd name="connsiteX8" fmla="*/ 1229946 w 1807535"/>
                    <a:gd name="connsiteY8" fmla="*/ 3074246 h 3074246"/>
                    <a:gd name="connsiteX9" fmla="*/ 643850 w 1807535"/>
                    <a:gd name="connsiteY9" fmla="*/ 1992274 h 3074246"/>
                    <a:gd name="connsiteX10" fmla="*/ 672977 w 1807535"/>
                    <a:gd name="connsiteY10" fmla="*/ 761910 h 3074246"/>
                    <a:gd name="connsiteX11" fmla="*/ 299045 w 1807535"/>
                    <a:gd name="connsiteY11" fmla="*/ 327828 h 3074246"/>
                    <a:gd name="connsiteX12" fmla="*/ 222631 w 1807535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40923 h 3025776"/>
                    <a:gd name="connsiteX1" fmla="*/ 9058 w 1769446"/>
                    <a:gd name="connsiteY1" fmla="*/ 335391 h 3025776"/>
                    <a:gd name="connsiteX2" fmla="*/ 467426 w 1769446"/>
                    <a:gd name="connsiteY2" fmla="*/ 114366 h 3025776"/>
                    <a:gd name="connsiteX3" fmla="*/ 887486 w 1769446"/>
                    <a:gd name="connsiteY3" fmla="*/ 1021595 h 3025776"/>
                    <a:gd name="connsiteX4" fmla="*/ 1000729 w 1769446"/>
                    <a:gd name="connsiteY4" fmla="*/ 2496933 h 3025776"/>
                    <a:gd name="connsiteX5" fmla="*/ 1487523 w 1769446"/>
                    <a:gd name="connsiteY5" fmla="*/ 2725614 h 3025776"/>
                    <a:gd name="connsiteX6" fmla="*/ 1631841 w 1769446"/>
                    <a:gd name="connsiteY6" fmla="*/ 2326828 h 3025776"/>
                    <a:gd name="connsiteX7" fmla="*/ 1769446 w 1769446"/>
                    <a:gd name="connsiteY7" fmla="*/ 2723755 h 3025776"/>
                    <a:gd name="connsiteX8" fmla="*/ 1191857 w 1769446"/>
                    <a:gd name="connsiteY8" fmla="*/ 3025776 h 3025776"/>
                    <a:gd name="connsiteX9" fmla="*/ 605761 w 1769446"/>
                    <a:gd name="connsiteY9" fmla="*/ 1943804 h 3025776"/>
                    <a:gd name="connsiteX10" fmla="*/ 634888 w 1769446"/>
                    <a:gd name="connsiteY10" fmla="*/ 713440 h 3025776"/>
                    <a:gd name="connsiteX11" fmla="*/ 260956 w 1769446"/>
                    <a:gd name="connsiteY11" fmla="*/ 279358 h 3025776"/>
                    <a:gd name="connsiteX12" fmla="*/ 184542 w 1769446"/>
                    <a:gd name="connsiteY12" fmla="*/ 540923 h 3025776"/>
                    <a:gd name="connsiteX0" fmla="*/ 184542 w 1769446"/>
                    <a:gd name="connsiteY0" fmla="*/ 501456 h 2986309"/>
                    <a:gd name="connsiteX1" fmla="*/ 9058 w 1769446"/>
                    <a:gd name="connsiteY1" fmla="*/ 295924 h 2986309"/>
                    <a:gd name="connsiteX2" fmla="*/ 467426 w 1769446"/>
                    <a:gd name="connsiteY2" fmla="*/ 74899 h 2986309"/>
                    <a:gd name="connsiteX3" fmla="*/ 887486 w 1769446"/>
                    <a:gd name="connsiteY3" fmla="*/ 982128 h 2986309"/>
                    <a:gd name="connsiteX4" fmla="*/ 1000729 w 1769446"/>
                    <a:gd name="connsiteY4" fmla="*/ 2457466 h 2986309"/>
                    <a:gd name="connsiteX5" fmla="*/ 1487523 w 1769446"/>
                    <a:gd name="connsiteY5" fmla="*/ 2686147 h 2986309"/>
                    <a:gd name="connsiteX6" fmla="*/ 1631841 w 1769446"/>
                    <a:gd name="connsiteY6" fmla="*/ 2287361 h 2986309"/>
                    <a:gd name="connsiteX7" fmla="*/ 1769446 w 1769446"/>
                    <a:gd name="connsiteY7" fmla="*/ 2684288 h 2986309"/>
                    <a:gd name="connsiteX8" fmla="*/ 1191857 w 1769446"/>
                    <a:gd name="connsiteY8" fmla="*/ 2986309 h 2986309"/>
                    <a:gd name="connsiteX9" fmla="*/ 605761 w 1769446"/>
                    <a:gd name="connsiteY9" fmla="*/ 1904337 h 2986309"/>
                    <a:gd name="connsiteX10" fmla="*/ 634888 w 1769446"/>
                    <a:gd name="connsiteY10" fmla="*/ 673973 h 2986309"/>
                    <a:gd name="connsiteX11" fmla="*/ 260956 w 1769446"/>
                    <a:gd name="connsiteY11" fmla="*/ 239891 h 2986309"/>
                    <a:gd name="connsiteX12" fmla="*/ 184542 w 1769446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04091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95268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019624"/>
                    <a:gd name="connsiteX1" fmla="*/ 21292 w 1781680"/>
                    <a:gd name="connsiteY1" fmla="*/ 295924 h 3019624"/>
                    <a:gd name="connsiteX2" fmla="*/ 479660 w 1781680"/>
                    <a:gd name="connsiteY2" fmla="*/ 74899 h 3019624"/>
                    <a:gd name="connsiteX3" fmla="*/ 899720 w 1781680"/>
                    <a:gd name="connsiteY3" fmla="*/ 982128 h 3019624"/>
                    <a:gd name="connsiteX4" fmla="*/ 1012963 w 1781680"/>
                    <a:gd name="connsiteY4" fmla="*/ 2457466 h 3019624"/>
                    <a:gd name="connsiteX5" fmla="*/ 1499757 w 1781680"/>
                    <a:gd name="connsiteY5" fmla="*/ 2686147 h 3019624"/>
                    <a:gd name="connsiteX6" fmla="*/ 1644075 w 1781680"/>
                    <a:gd name="connsiteY6" fmla="*/ 2287361 h 3019624"/>
                    <a:gd name="connsiteX7" fmla="*/ 1781680 w 1781680"/>
                    <a:gd name="connsiteY7" fmla="*/ 2684288 h 3019624"/>
                    <a:gd name="connsiteX8" fmla="*/ 1295268 w 1781680"/>
                    <a:gd name="connsiteY8" fmla="*/ 2986309 h 3019624"/>
                    <a:gd name="connsiteX9" fmla="*/ 617995 w 1781680"/>
                    <a:gd name="connsiteY9" fmla="*/ 1904337 h 3019624"/>
                    <a:gd name="connsiteX10" fmla="*/ 647122 w 1781680"/>
                    <a:gd name="connsiteY10" fmla="*/ 673973 h 3019624"/>
                    <a:gd name="connsiteX11" fmla="*/ 273190 w 1781680"/>
                    <a:gd name="connsiteY11" fmla="*/ 239891 h 3019624"/>
                    <a:gd name="connsiteX12" fmla="*/ 196776 w 1781680"/>
                    <a:gd name="connsiteY12" fmla="*/ 501456 h 3019624"/>
                    <a:gd name="connsiteX0" fmla="*/ 196776 w 1833849"/>
                    <a:gd name="connsiteY0" fmla="*/ 501456 h 3019624"/>
                    <a:gd name="connsiteX1" fmla="*/ 21292 w 1833849"/>
                    <a:gd name="connsiteY1" fmla="*/ 295924 h 3019624"/>
                    <a:gd name="connsiteX2" fmla="*/ 479660 w 1833849"/>
                    <a:gd name="connsiteY2" fmla="*/ 74899 h 3019624"/>
                    <a:gd name="connsiteX3" fmla="*/ 899720 w 1833849"/>
                    <a:gd name="connsiteY3" fmla="*/ 982128 h 3019624"/>
                    <a:gd name="connsiteX4" fmla="*/ 1012963 w 1833849"/>
                    <a:gd name="connsiteY4" fmla="*/ 2457466 h 3019624"/>
                    <a:gd name="connsiteX5" fmla="*/ 1499757 w 1833849"/>
                    <a:gd name="connsiteY5" fmla="*/ 2686147 h 3019624"/>
                    <a:gd name="connsiteX6" fmla="*/ 1644075 w 1833849"/>
                    <a:gd name="connsiteY6" fmla="*/ 2287361 h 3019624"/>
                    <a:gd name="connsiteX7" fmla="*/ 1781680 w 1833849"/>
                    <a:gd name="connsiteY7" fmla="*/ 2684288 h 3019624"/>
                    <a:gd name="connsiteX8" fmla="*/ 1295268 w 1833849"/>
                    <a:gd name="connsiteY8" fmla="*/ 2986309 h 3019624"/>
                    <a:gd name="connsiteX9" fmla="*/ 617995 w 1833849"/>
                    <a:gd name="connsiteY9" fmla="*/ 1904337 h 3019624"/>
                    <a:gd name="connsiteX10" fmla="*/ 647122 w 1833849"/>
                    <a:gd name="connsiteY10" fmla="*/ 673973 h 3019624"/>
                    <a:gd name="connsiteX11" fmla="*/ 273190 w 1833849"/>
                    <a:gd name="connsiteY11" fmla="*/ 239891 h 3019624"/>
                    <a:gd name="connsiteX12" fmla="*/ 196776 w 1833849"/>
                    <a:gd name="connsiteY12" fmla="*/ 501456 h 3019624"/>
                    <a:gd name="connsiteX0" fmla="*/ 196776 w 1843582"/>
                    <a:gd name="connsiteY0" fmla="*/ 501456 h 3019624"/>
                    <a:gd name="connsiteX1" fmla="*/ 21292 w 1843582"/>
                    <a:gd name="connsiteY1" fmla="*/ 295924 h 3019624"/>
                    <a:gd name="connsiteX2" fmla="*/ 479660 w 1843582"/>
                    <a:gd name="connsiteY2" fmla="*/ 74899 h 3019624"/>
                    <a:gd name="connsiteX3" fmla="*/ 899720 w 1843582"/>
                    <a:gd name="connsiteY3" fmla="*/ 982128 h 3019624"/>
                    <a:gd name="connsiteX4" fmla="*/ 1012963 w 1843582"/>
                    <a:gd name="connsiteY4" fmla="*/ 2457466 h 3019624"/>
                    <a:gd name="connsiteX5" fmla="*/ 1499757 w 1843582"/>
                    <a:gd name="connsiteY5" fmla="*/ 2686147 h 3019624"/>
                    <a:gd name="connsiteX6" fmla="*/ 1644075 w 1843582"/>
                    <a:gd name="connsiteY6" fmla="*/ 2287361 h 3019624"/>
                    <a:gd name="connsiteX7" fmla="*/ 1781680 w 1843582"/>
                    <a:gd name="connsiteY7" fmla="*/ 2684288 h 3019624"/>
                    <a:gd name="connsiteX8" fmla="*/ 1295268 w 1843582"/>
                    <a:gd name="connsiteY8" fmla="*/ 2986309 h 3019624"/>
                    <a:gd name="connsiteX9" fmla="*/ 617995 w 1843582"/>
                    <a:gd name="connsiteY9" fmla="*/ 1904337 h 3019624"/>
                    <a:gd name="connsiteX10" fmla="*/ 647122 w 1843582"/>
                    <a:gd name="connsiteY10" fmla="*/ 673973 h 3019624"/>
                    <a:gd name="connsiteX11" fmla="*/ 273190 w 1843582"/>
                    <a:gd name="connsiteY11" fmla="*/ 239891 h 3019624"/>
                    <a:gd name="connsiteX12" fmla="*/ 196776 w 1843582"/>
                    <a:gd name="connsiteY12" fmla="*/ 501456 h 3019624"/>
                    <a:gd name="connsiteX0" fmla="*/ 196776 w 1832218"/>
                    <a:gd name="connsiteY0" fmla="*/ 501456 h 3019624"/>
                    <a:gd name="connsiteX1" fmla="*/ 21292 w 1832218"/>
                    <a:gd name="connsiteY1" fmla="*/ 295924 h 3019624"/>
                    <a:gd name="connsiteX2" fmla="*/ 479660 w 1832218"/>
                    <a:gd name="connsiteY2" fmla="*/ 74899 h 3019624"/>
                    <a:gd name="connsiteX3" fmla="*/ 899720 w 1832218"/>
                    <a:gd name="connsiteY3" fmla="*/ 982128 h 3019624"/>
                    <a:gd name="connsiteX4" fmla="*/ 1012963 w 1832218"/>
                    <a:gd name="connsiteY4" fmla="*/ 2457466 h 3019624"/>
                    <a:gd name="connsiteX5" fmla="*/ 1499757 w 1832218"/>
                    <a:gd name="connsiteY5" fmla="*/ 2686147 h 3019624"/>
                    <a:gd name="connsiteX6" fmla="*/ 1598489 w 1832218"/>
                    <a:gd name="connsiteY6" fmla="*/ 2325510 h 3019624"/>
                    <a:gd name="connsiteX7" fmla="*/ 1781680 w 1832218"/>
                    <a:gd name="connsiteY7" fmla="*/ 2684288 h 3019624"/>
                    <a:gd name="connsiteX8" fmla="*/ 1295268 w 1832218"/>
                    <a:gd name="connsiteY8" fmla="*/ 2986309 h 3019624"/>
                    <a:gd name="connsiteX9" fmla="*/ 617995 w 1832218"/>
                    <a:gd name="connsiteY9" fmla="*/ 1904337 h 3019624"/>
                    <a:gd name="connsiteX10" fmla="*/ 647122 w 1832218"/>
                    <a:gd name="connsiteY10" fmla="*/ 673973 h 3019624"/>
                    <a:gd name="connsiteX11" fmla="*/ 273190 w 1832218"/>
                    <a:gd name="connsiteY11" fmla="*/ 239891 h 3019624"/>
                    <a:gd name="connsiteX12" fmla="*/ 196776 w 1832218"/>
                    <a:gd name="connsiteY12" fmla="*/ 501456 h 3019624"/>
                    <a:gd name="connsiteX0" fmla="*/ 196776 w 1832218"/>
                    <a:gd name="connsiteY0" fmla="*/ 501456 h 3050612"/>
                    <a:gd name="connsiteX1" fmla="*/ 21292 w 1832218"/>
                    <a:gd name="connsiteY1" fmla="*/ 295924 h 3050612"/>
                    <a:gd name="connsiteX2" fmla="*/ 479660 w 1832218"/>
                    <a:gd name="connsiteY2" fmla="*/ 74899 h 3050612"/>
                    <a:gd name="connsiteX3" fmla="*/ 899720 w 1832218"/>
                    <a:gd name="connsiteY3" fmla="*/ 982128 h 3050612"/>
                    <a:gd name="connsiteX4" fmla="*/ 1012963 w 1832218"/>
                    <a:gd name="connsiteY4" fmla="*/ 2457466 h 3050612"/>
                    <a:gd name="connsiteX5" fmla="*/ 1499757 w 1832218"/>
                    <a:gd name="connsiteY5" fmla="*/ 2686147 h 3050612"/>
                    <a:gd name="connsiteX6" fmla="*/ 1598489 w 1832218"/>
                    <a:gd name="connsiteY6" fmla="*/ 2325510 h 3050612"/>
                    <a:gd name="connsiteX7" fmla="*/ 1781680 w 1832218"/>
                    <a:gd name="connsiteY7" fmla="*/ 2684288 h 3050612"/>
                    <a:gd name="connsiteX8" fmla="*/ 1295268 w 1832218"/>
                    <a:gd name="connsiteY8" fmla="*/ 2986309 h 3050612"/>
                    <a:gd name="connsiteX9" fmla="*/ 617995 w 1832218"/>
                    <a:gd name="connsiteY9" fmla="*/ 1904337 h 3050612"/>
                    <a:gd name="connsiteX10" fmla="*/ 647122 w 1832218"/>
                    <a:gd name="connsiteY10" fmla="*/ 673973 h 3050612"/>
                    <a:gd name="connsiteX11" fmla="*/ 273190 w 1832218"/>
                    <a:gd name="connsiteY11" fmla="*/ 239891 h 3050612"/>
                    <a:gd name="connsiteX12" fmla="*/ 196776 w 1832218"/>
                    <a:gd name="connsiteY12" fmla="*/ 501456 h 3050612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99656 w 1832218"/>
                    <a:gd name="connsiteY2" fmla="*/ 57680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85290 w 1832218"/>
                    <a:gd name="connsiteY10" fmla="*/ 137232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82720 w 1832218"/>
                    <a:gd name="connsiteY9" fmla="*/ 2539955 h 3086367"/>
                    <a:gd name="connsiteX10" fmla="*/ 617995 w 1832218"/>
                    <a:gd name="connsiteY10" fmla="*/ 1930553 h 3086367"/>
                    <a:gd name="connsiteX11" fmla="*/ 685290 w 1832218"/>
                    <a:gd name="connsiteY11" fmla="*/ 1372323 h 3086367"/>
                    <a:gd name="connsiteX12" fmla="*/ 647122 w 1832218"/>
                    <a:gd name="connsiteY12" fmla="*/ 700189 h 3086367"/>
                    <a:gd name="connsiteX13" fmla="*/ 273190 w 1832218"/>
                    <a:gd name="connsiteY13" fmla="*/ 266107 h 3086367"/>
                    <a:gd name="connsiteX14" fmla="*/ 196776 w 1832218"/>
                    <a:gd name="connsiteY14" fmla="*/ 527672 h 3086367"/>
                    <a:gd name="connsiteX0" fmla="*/ 196776 w 1832218"/>
                    <a:gd name="connsiteY0" fmla="*/ 601141 h 3159836"/>
                    <a:gd name="connsiteX1" fmla="*/ 21292 w 1832218"/>
                    <a:gd name="connsiteY1" fmla="*/ 395609 h 3159836"/>
                    <a:gd name="connsiteX2" fmla="*/ 472302 w 1832218"/>
                    <a:gd name="connsiteY2" fmla="*/ 128755 h 3159836"/>
                    <a:gd name="connsiteX3" fmla="*/ 899720 w 1832218"/>
                    <a:gd name="connsiteY3" fmla="*/ 1081813 h 3159836"/>
                    <a:gd name="connsiteX4" fmla="*/ 1012963 w 1832218"/>
                    <a:gd name="connsiteY4" fmla="*/ 2557151 h 3159836"/>
                    <a:gd name="connsiteX5" fmla="*/ 1517993 w 1832218"/>
                    <a:gd name="connsiteY5" fmla="*/ 2795372 h 3159836"/>
                    <a:gd name="connsiteX6" fmla="*/ 1598489 w 1832218"/>
                    <a:gd name="connsiteY6" fmla="*/ 2425195 h 3159836"/>
                    <a:gd name="connsiteX7" fmla="*/ 1781680 w 1832218"/>
                    <a:gd name="connsiteY7" fmla="*/ 2783973 h 3159836"/>
                    <a:gd name="connsiteX8" fmla="*/ 1295268 w 1832218"/>
                    <a:gd name="connsiteY8" fmla="*/ 3085994 h 3159836"/>
                    <a:gd name="connsiteX9" fmla="*/ 682720 w 1832218"/>
                    <a:gd name="connsiteY9" fmla="*/ 2613424 h 3159836"/>
                    <a:gd name="connsiteX10" fmla="*/ 617995 w 1832218"/>
                    <a:gd name="connsiteY10" fmla="*/ 2004022 h 3159836"/>
                    <a:gd name="connsiteX11" fmla="*/ 685290 w 1832218"/>
                    <a:gd name="connsiteY11" fmla="*/ 1445792 h 3159836"/>
                    <a:gd name="connsiteX12" fmla="*/ 647122 w 1832218"/>
                    <a:gd name="connsiteY12" fmla="*/ 773658 h 3159836"/>
                    <a:gd name="connsiteX13" fmla="*/ 273190 w 1832218"/>
                    <a:gd name="connsiteY13" fmla="*/ 339576 h 3159836"/>
                    <a:gd name="connsiteX14" fmla="*/ 196776 w 1832218"/>
                    <a:gd name="connsiteY14" fmla="*/ 601141 h 3159836"/>
                    <a:gd name="connsiteX0" fmla="*/ 196776 w 1832218"/>
                    <a:gd name="connsiteY0" fmla="*/ 601141 h 3159836"/>
                    <a:gd name="connsiteX1" fmla="*/ 21292 w 1832218"/>
                    <a:gd name="connsiteY1" fmla="*/ 395609 h 3159836"/>
                    <a:gd name="connsiteX2" fmla="*/ 472302 w 1832218"/>
                    <a:gd name="connsiteY2" fmla="*/ 128755 h 3159836"/>
                    <a:gd name="connsiteX3" fmla="*/ 899720 w 1832218"/>
                    <a:gd name="connsiteY3" fmla="*/ 1081813 h 3159836"/>
                    <a:gd name="connsiteX4" fmla="*/ 1012963 w 1832218"/>
                    <a:gd name="connsiteY4" fmla="*/ 2557151 h 3159836"/>
                    <a:gd name="connsiteX5" fmla="*/ 1517993 w 1832218"/>
                    <a:gd name="connsiteY5" fmla="*/ 2795372 h 3159836"/>
                    <a:gd name="connsiteX6" fmla="*/ 1598489 w 1832218"/>
                    <a:gd name="connsiteY6" fmla="*/ 2425195 h 3159836"/>
                    <a:gd name="connsiteX7" fmla="*/ 1781680 w 1832218"/>
                    <a:gd name="connsiteY7" fmla="*/ 2783973 h 3159836"/>
                    <a:gd name="connsiteX8" fmla="*/ 1295268 w 1832218"/>
                    <a:gd name="connsiteY8" fmla="*/ 3085994 h 3159836"/>
                    <a:gd name="connsiteX9" fmla="*/ 682720 w 1832218"/>
                    <a:gd name="connsiteY9" fmla="*/ 2613424 h 3159836"/>
                    <a:gd name="connsiteX10" fmla="*/ 617995 w 1832218"/>
                    <a:gd name="connsiteY10" fmla="*/ 2004022 h 3159836"/>
                    <a:gd name="connsiteX11" fmla="*/ 685290 w 1832218"/>
                    <a:gd name="connsiteY11" fmla="*/ 1445792 h 3159836"/>
                    <a:gd name="connsiteX12" fmla="*/ 647122 w 1832218"/>
                    <a:gd name="connsiteY12" fmla="*/ 773658 h 3159836"/>
                    <a:gd name="connsiteX13" fmla="*/ 273190 w 1832218"/>
                    <a:gd name="connsiteY13" fmla="*/ 339576 h 3159836"/>
                    <a:gd name="connsiteX14" fmla="*/ 196776 w 1832218"/>
                    <a:gd name="connsiteY14" fmla="*/ 601141 h 315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2218" h="3159836">
                      <a:moveTo>
                        <a:pt x="196776" y="601141"/>
                      </a:moveTo>
                      <a:cubicBezTo>
                        <a:pt x="99794" y="604707"/>
                        <a:pt x="30350" y="506708"/>
                        <a:pt x="21292" y="395609"/>
                      </a:cubicBezTo>
                      <a:cubicBezTo>
                        <a:pt x="0" y="158668"/>
                        <a:pt x="382144" y="0"/>
                        <a:pt x="472302" y="128755"/>
                      </a:cubicBezTo>
                      <a:cubicBezTo>
                        <a:pt x="700708" y="184041"/>
                        <a:pt x="809610" y="677080"/>
                        <a:pt x="899720" y="1081813"/>
                      </a:cubicBezTo>
                      <a:cubicBezTo>
                        <a:pt x="989830" y="1486546"/>
                        <a:pt x="909918" y="2271558"/>
                        <a:pt x="1012963" y="2557151"/>
                      </a:cubicBezTo>
                      <a:cubicBezTo>
                        <a:pt x="1116008" y="2842744"/>
                        <a:pt x="1464418" y="3159837"/>
                        <a:pt x="1517993" y="2795372"/>
                      </a:cubicBezTo>
                      <a:cubicBezTo>
                        <a:pt x="1277932" y="2607200"/>
                        <a:pt x="1452471" y="2442284"/>
                        <a:pt x="1598489" y="2425195"/>
                      </a:cubicBezTo>
                      <a:cubicBezTo>
                        <a:pt x="1780977" y="2408107"/>
                        <a:pt x="1832217" y="2673840"/>
                        <a:pt x="1781680" y="2783973"/>
                      </a:cubicBezTo>
                      <a:cubicBezTo>
                        <a:pt x="1671334" y="3011758"/>
                        <a:pt x="1488954" y="3052679"/>
                        <a:pt x="1295268" y="3085994"/>
                      </a:cubicBezTo>
                      <a:cubicBezTo>
                        <a:pt x="1142962" y="3049372"/>
                        <a:pt x="795599" y="2793753"/>
                        <a:pt x="682720" y="2613424"/>
                      </a:cubicBezTo>
                      <a:cubicBezTo>
                        <a:pt x="569841" y="2433095"/>
                        <a:pt x="617567" y="2198627"/>
                        <a:pt x="617995" y="2004022"/>
                      </a:cubicBezTo>
                      <a:cubicBezTo>
                        <a:pt x="618423" y="1809417"/>
                        <a:pt x="680436" y="1650853"/>
                        <a:pt x="685290" y="1445792"/>
                      </a:cubicBezTo>
                      <a:cubicBezTo>
                        <a:pt x="690144" y="1240731"/>
                        <a:pt x="715805" y="958027"/>
                        <a:pt x="647122" y="773658"/>
                      </a:cubicBezTo>
                      <a:cubicBezTo>
                        <a:pt x="578439" y="589289"/>
                        <a:pt x="428810" y="99685"/>
                        <a:pt x="273190" y="339576"/>
                      </a:cubicBezTo>
                      <a:cubicBezTo>
                        <a:pt x="435472" y="457641"/>
                        <a:pt x="293758" y="597575"/>
                        <a:pt x="196776" y="601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20" name="Freeform 19"/>
                <p:cNvSpPr/>
                <p:nvPr/>
              </p:nvSpPr>
              <p:spPr bwMode="gray">
                <a:xfrm>
                  <a:off x="4157216" y="4573684"/>
                  <a:ext cx="357523" cy="70848"/>
                </a:xfrm>
                <a:custGeom>
                  <a:avLst/>
                  <a:gdLst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14416 w 357523"/>
                    <a:gd name="connsiteY7" fmla="*/ 25547 h 74516"/>
                    <a:gd name="connsiteX8" fmla="*/ 357523 w 357523"/>
                    <a:gd name="connsiteY8" fmla="*/ 37258 h 74516"/>
                    <a:gd name="connsiteX9" fmla="*/ 314416 w 357523"/>
                    <a:gd name="connsiteY9" fmla="*/ 48969 h 74516"/>
                    <a:gd name="connsiteX10" fmla="*/ 305165 w 357523"/>
                    <a:gd name="connsiteY10" fmla="*/ 63603 h 74516"/>
                    <a:gd name="connsiteX11" fmla="*/ 234951 w 357523"/>
                    <a:gd name="connsiteY11" fmla="*/ 65531 h 74516"/>
                    <a:gd name="connsiteX12" fmla="*/ 178762 w 357523"/>
                    <a:gd name="connsiteY12" fmla="*/ 74516 h 74516"/>
                    <a:gd name="connsiteX13" fmla="*/ 122572 w 357523"/>
                    <a:gd name="connsiteY13" fmla="*/ 65531 h 74516"/>
                    <a:gd name="connsiteX14" fmla="*/ 52358 w 357523"/>
                    <a:gd name="connsiteY14" fmla="*/ 63603 h 74516"/>
                    <a:gd name="connsiteX15" fmla="*/ 43107 w 357523"/>
                    <a:gd name="connsiteY15" fmla="*/ 48969 h 74516"/>
                    <a:gd name="connsiteX16" fmla="*/ 0 w 357523"/>
                    <a:gd name="connsiteY16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57523 w 357523"/>
                    <a:gd name="connsiteY7" fmla="*/ 37258 h 74516"/>
                    <a:gd name="connsiteX8" fmla="*/ 314416 w 357523"/>
                    <a:gd name="connsiteY8" fmla="*/ 48969 h 74516"/>
                    <a:gd name="connsiteX9" fmla="*/ 305165 w 357523"/>
                    <a:gd name="connsiteY9" fmla="*/ 63603 h 74516"/>
                    <a:gd name="connsiteX10" fmla="*/ 234951 w 357523"/>
                    <a:gd name="connsiteY10" fmla="*/ 65531 h 74516"/>
                    <a:gd name="connsiteX11" fmla="*/ 178762 w 357523"/>
                    <a:gd name="connsiteY11" fmla="*/ 74516 h 74516"/>
                    <a:gd name="connsiteX12" fmla="*/ 122572 w 357523"/>
                    <a:gd name="connsiteY12" fmla="*/ 65531 h 74516"/>
                    <a:gd name="connsiteX13" fmla="*/ 52358 w 357523"/>
                    <a:gd name="connsiteY13" fmla="*/ 63603 h 74516"/>
                    <a:gd name="connsiteX14" fmla="*/ 43107 w 357523"/>
                    <a:gd name="connsiteY14" fmla="*/ 48969 h 74516"/>
                    <a:gd name="connsiteX15" fmla="*/ 0 w 357523"/>
                    <a:gd name="connsiteY15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57523 w 357523"/>
                    <a:gd name="connsiteY7" fmla="*/ 37258 h 74516"/>
                    <a:gd name="connsiteX8" fmla="*/ 305165 w 357523"/>
                    <a:gd name="connsiteY8" fmla="*/ 63603 h 74516"/>
                    <a:gd name="connsiteX9" fmla="*/ 234951 w 357523"/>
                    <a:gd name="connsiteY9" fmla="*/ 65531 h 74516"/>
                    <a:gd name="connsiteX10" fmla="*/ 178762 w 357523"/>
                    <a:gd name="connsiteY10" fmla="*/ 74516 h 74516"/>
                    <a:gd name="connsiteX11" fmla="*/ 122572 w 357523"/>
                    <a:gd name="connsiteY11" fmla="*/ 65531 h 74516"/>
                    <a:gd name="connsiteX12" fmla="*/ 52358 w 357523"/>
                    <a:gd name="connsiteY12" fmla="*/ 63603 h 74516"/>
                    <a:gd name="connsiteX13" fmla="*/ 43107 w 357523"/>
                    <a:gd name="connsiteY13" fmla="*/ 48969 h 74516"/>
                    <a:gd name="connsiteX14" fmla="*/ 0 w 357523"/>
                    <a:gd name="connsiteY14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43107 w 357523"/>
                    <a:gd name="connsiteY12" fmla="*/ 48969 h 74516"/>
                    <a:gd name="connsiteX13" fmla="*/ 0 w 357523"/>
                    <a:gd name="connsiteY13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43107 w 357523"/>
                    <a:gd name="connsiteY12" fmla="*/ 48969 h 74516"/>
                    <a:gd name="connsiteX13" fmla="*/ 0 w 357523"/>
                    <a:gd name="connsiteY13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47695 w 357523"/>
                    <a:gd name="connsiteY7" fmla="*/ 66261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37062 w 357523"/>
                    <a:gd name="connsiteY5" fmla="*/ 10913 h 74516"/>
                    <a:gd name="connsiteX6" fmla="*/ 357523 w 357523"/>
                    <a:gd name="connsiteY6" fmla="*/ 37258 h 74516"/>
                    <a:gd name="connsiteX7" fmla="*/ 347695 w 357523"/>
                    <a:gd name="connsiteY7" fmla="*/ 66261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0848"/>
                    <a:gd name="connsiteX1" fmla="*/ 24500 w 357523"/>
                    <a:gd name="connsiteY1" fmla="*/ 9599 h 70848"/>
                    <a:gd name="connsiteX2" fmla="*/ 117256 w 357523"/>
                    <a:gd name="connsiteY2" fmla="*/ 1010 h 70848"/>
                    <a:gd name="connsiteX3" fmla="*/ 178762 w 357523"/>
                    <a:gd name="connsiteY3" fmla="*/ 0 h 70848"/>
                    <a:gd name="connsiteX4" fmla="*/ 245584 w 357523"/>
                    <a:gd name="connsiteY4" fmla="*/ 3668 h 70848"/>
                    <a:gd name="connsiteX5" fmla="*/ 337062 w 357523"/>
                    <a:gd name="connsiteY5" fmla="*/ 10913 h 70848"/>
                    <a:gd name="connsiteX6" fmla="*/ 357523 w 357523"/>
                    <a:gd name="connsiteY6" fmla="*/ 37258 h 70848"/>
                    <a:gd name="connsiteX7" fmla="*/ 347695 w 357523"/>
                    <a:gd name="connsiteY7" fmla="*/ 66261 h 70848"/>
                    <a:gd name="connsiteX8" fmla="*/ 234951 w 357523"/>
                    <a:gd name="connsiteY8" fmla="*/ 65531 h 70848"/>
                    <a:gd name="connsiteX9" fmla="*/ 184078 w 357523"/>
                    <a:gd name="connsiteY9" fmla="*/ 55909 h 70848"/>
                    <a:gd name="connsiteX10" fmla="*/ 109281 w 357523"/>
                    <a:gd name="connsiteY10" fmla="*/ 70848 h 70848"/>
                    <a:gd name="connsiteX11" fmla="*/ 36410 w 357523"/>
                    <a:gd name="connsiteY11" fmla="*/ 66261 h 70848"/>
                    <a:gd name="connsiteX12" fmla="*/ 0 w 357523"/>
                    <a:gd name="connsiteY12" fmla="*/ 37258 h 7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7523" h="70848">
                      <a:moveTo>
                        <a:pt x="0" y="37258"/>
                      </a:moveTo>
                      <a:lnTo>
                        <a:pt x="24500" y="9599"/>
                      </a:lnTo>
                      <a:lnTo>
                        <a:pt x="117256" y="1010"/>
                      </a:lnTo>
                      <a:lnTo>
                        <a:pt x="178762" y="0"/>
                      </a:lnTo>
                      <a:lnTo>
                        <a:pt x="245584" y="3668"/>
                      </a:lnTo>
                      <a:lnTo>
                        <a:pt x="337062" y="10913"/>
                      </a:lnTo>
                      <a:lnTo>
                        <a:pt x="357523" y="37258"/>
                      </a:lnTo>
                      <a:lnTo>
                        <a:pt x="347695" y="66261"/>
                      </a:lnTo>
                      <a:lnTo>
                        <a:pt x="234951" y="65531"/>
                      </a:lnTo>
                      <a:lnTo>
                        <a:pt x="184078" y="55909"/>
                      </a:lnTo>
                      <a:lnTo>
                        <a:pt x="109281" y="70848"/>
                      </a:lnTo>
                      <a:lnTo>
                        <a:pt x="36410" y="66261"/>
                      </a:lnTo>
                      <a:lnTo>
                        <a:pt x="0" y="3725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1" name="Group 47"/>
              <p:cNvGrpSpPr/>
              <p:nvPr userDrawn="1"/>
            </p:nvGrpSpPr>
            <p:grpSpPr bwMode="gray">
              <a:xfrm rot="6573185">
                <a:off x="605994" y="481547"/>
                <a:ext cx="228795" cy="610363"/>
                <a:chOff x="5077609" y="1161828"/>
                <a:chExt cx="1581375" cy="4052782"/>
              </a:xfrm>
            </p:grpSpPr>
            <p:sp>
              <p:nvSpPr>
                <p:cNvPr id="12" name="Freeform 11"/>
                <p:cNvSpPr/>
                <p:nvPr/>
              </p:nvSpPr>
              <p:spPr bwMode="gray">
                <a:xfrm>
                  <a:off x="5207281" y="1256616"/>
                  <a:ext cx="1429225" cy="3696414"/>
                </a:xfrm>
                <a:custGeom>
                  <a:avLst/>
                  <a:gdLst>
                    <a:gd name="connsiteX0" fmla="*/ 0 w 1344706"/>
                    <a:gd name="connsiteY0" fmla="*/ 0 h 3453205"/>
                    <a:gd name="connsiteX1" fmla="*/ 1344706 w 1344706"/>
                    <a:gd name="connsiteY1" fmla="*/ 3453205 h 3453205"/>
                    <a:gd name="connsiteX2" fmla="*/ 1344706 w 1344706"/>
                    <a:gd name="connsiteY2" fmla="*/ 3453205 h 3453205"/>
                    <a:gd name="connsiteX0" fmla="*/ 0 w 1365641"/>
                    <a:gd name="connsiteY0" fmla="*/ 0 h 3465990"/>
                    <a:gd name="connsiteX1" fmla="*/ 1365641 w 1365641"/>
                    <a:gd name="connsiteY1" fmla="*/ 3465990 h 3465990"/>
                    <a:gd name="connsiteX2" fmla="*/ 1365641 w 1365641"/>
                    <a:gd name="connsiteY2" fmla="*/ 3465990 h 3465990"/>
                    <a:gd name="connsiteX0" fmla="*/ 0 w 1365641"/>
                    <a:gd name="connsiteY0" fmla="*/ 0 h 3489481"/>
                    <a:gd name="connsiteX1" fmla="*/ 1365641 w 1365641"/>
                    <a:gd name="connsiteY1" fmla="*/ 3465990 h 3489481"/>
                    <a:gd name="connsiteX2" fmla="*/ 1361350 w 1365641"/>
                    <a:gd name="connsiteY2" fmla="*/ 3489481 h 3489481"/>
                    <a:gd name="connsiteX0" fmla="*/ 0 w 1365641"/>
                    <a:gd name="connsiteY0" fmla="*/ 0 h 3465990"/>
                    <a:gd name="connsiteX1" fmla="*/ 1365641 w 1365641"/>
                    <a:gd name="connsiteY1" fmla="*/ 3465990 h 3465990"/>
                    <a:gd name="connsiteX0" fmla="*/ 0 w 1451704"/>
                    <a:gd name="connsiteY0" fmla="*/ 0 h 3465990"/>
                    <a:gd name="connsiteX1" fmla="*/ 1451704 w 1451704"/>
                    <a:gd name="connsiteY1" fmla="*/ 3465990 h 3465990"/>
                    <a:gd name="connsiteX0" fmla="*/ 0 w 1357248"/>
                    <a:gd name="connsiteY0" fmla="*/ 0 h 3489481"/>
                    <a:gd name="connsiteX1" fmla="*/ 1357248 w 1357248"/>
                    <a:gd name="connsiteY1" fmla="*/ 3489481 h 3489481"/>
                    <a:gd name="connsiteX0" fmla="*/ 0 w 1429226"/>
                    <a:gd name="connsiteY0" fmla="*/ 0 h 3696414"/>
                    <a:gd name="connsiteX1" fmla="*/ 1429226 w 1429226"/>
                    <a:gd name="connsiteY1" fmla="*/ 3696414 h 369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9226" h="3696414">
                      <a:moveTo>
                        <a:pt x="0" y="0"/>
                      </a:moveTo>
                      <a:lnTo>
                        <a:pt x="1429226" y="3696414"/>
                      </a:lnTo>
                    </a:path>
                  </a:pathLst>
                </a:custGeom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" name="Freeform 12"/>
                <p:cNvSpPr/>
                <p:nvPr/>
              </p:nvSpPr>
              <p:spPr bwMode="gray">
                <a:xfrm>
                  <a:off x="5077609" y="1161828"/>
                  <a:ext cx="1581375" cy="4052782"/>
                </a:xfrm>
                <a:custGeom>
                  <a:avLst/>
                  <a:gdLst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3980329"/>
                    <a:gd name="connsiteX1" fmla="*/ 139850 w 1581375"/>
                    <a:gd name="connsiteY1" fmla="*/ 118334 h 3980329"/>
                    <a:gd name="connsiteX2" fmla="*/ 75304 w 1581375"/>
                    <a:gd name="connsiteY2" fmla="*/ 172122 h 3980329"/>
                    <a:gd name="connsiteX3" fmla="*/ 1387737 w 1581375"/>
                    <a:gd name="connsiteY3" fmla="*/ 3550023 h 3980329"/>
                    <a:gd name="connsiteX4" fmla="*/ 1473798 w 1581375"/>
                    <a:gd name="connsiteY4" fmla="*/ 3711388 h 3980329"/>
                    <a:gd name="connsiteX5" fmla="*/ 1473798 w 1581375"/>
                    <a:gd name="connsiteY5" fmla="*/ 3539266 h 3980329"/>
                    <a:gd name="connsiteX6" fmla="*/ 1581375 w 1581375"/>
                    <a:gd name="connsiteY6" fmla="*/ 3840480 h 3980329"/>
                    <a:gd name="connsiteX7" fmla="*/ 1506071 w 1581375"/>
                    <a:gd name="connsiteY7" fmla="*/ 3861995 h 3980329"/>
                    <a:gd name="connsiteX8" fmla="*/ 1538344 w 1581375"/>
                    <a:gd name="connsiteY8" fmla="*/ 3980329 h 3980329"/>
                    <a:gd name="connsiteX9" fmla="*/ 1490425 w 1581375"/>
                    <a:gd name="connsiteY9" fmla="*/ 3941017 h 3980329"/>
                    <a:gd name="connsiteX10" fmla="*/ 0 w 1581375"/>
                    <a:gd name="connsiteY10" fmla="*/ 96819 h 3980329"/>
                    <a:gd name="connsiteX11" fmla="*/ 96819 w 1581375"/>
                    <a:gd name="connsiteY11" fmla="*/ 0 h 3980329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4034531"/>
                    <a:gd name="connsiteX1" fmla="*/ 139850 w 1581375"/>
                    <a:gd name="connsiteY1" fmla="*/ 118334 h 4034531"/>
                    <a:gd name="connsiteX2" fmla="*/ 75304 w 1581375"/>
                    <a:gd name="connsiteY2" fmla="*/ 172122 h 4034531"/>
                    <a:gd name="connsiteX3" fmla="*/ 1387737 w 1581375"/>
                    <a:gd name="connsiteY3" fmla="*/ 3550023 h 4034531"/>
                    <a:gd name="connsiteX4" fmla="*/ 1473798 w 1581375"/>
                    <a:gd name="connsiteY4" fmla="*/ 3711388 h 4034531"/>
                    <a:gd name="connsiteX5" fmla="*/ 1473798 w 1581375"/>
                    <a:gd name="connsiteY5" fmla="*/ 3539266 h 4034531"/>
                    <a:gd name="connsiteX6" fmla="*/ 1581375 w 1581375"/>
                    <a:gd name="connsiteY6" fmla="*/ 3840480 h 4034531"/>
                    <a:gd name="connsiteX7" fmla="*/ 1506071 w 1581375"/>
                    <a:gd name="connsiteY7" fmla="*/ 3861995 h 4034531"/>
                    <a:gd name="connsiteX8" fmla="*/ 1555978 w 1581375"/>
                    <a:gd name="connsiteY8" fmla="*/ 4034531 h 4034531"/>
                    <a:gd name="connsiteX9" fmla="*/ 1476332 w 1581375"/>
                    <a:gd name="connsiteY9" fmla="*/ 3931812 h 4034531"/>
                    <a:gd name="connsiteX10" fmla="*/ 0 w 1581375"/>
                    <a:gd name="connsiteY10" fmla="*/ 96819 h 4034531"/>
                    <a:gd name="connsiteX11" fmla="*/ 96819 w 1581375"/>
                    <a:gd name="connsiteY11" fmla="*/ 0 h 4034531"/>
                    <a:gd name="connsiteX0" fmla="*/ 96819 w 1581375"/>
                    <a:gd name="connsiteY0" fmla="*/ 0 h 4052782"/>
                    <a:gd name="connsiteX1" fmla="*/ 139850 w 1581375"/>
                    <a:gd name="connsiteY1" fmla="*/ 118334 h 4052782"/>
                    <a:gd name="connsiteX2" fmla="*/ 75304 w 1581375"/>
                    <a:gd name="connsiteY2" fmla="*/ 172122 h 4052782"/>
                    <a:gd name="connsiteX3" fmla="*/ 1387737 w 1581375"/>
                    <a:gd name="connsiteY3" fmla="*/ 3550023 h 4052782"/>
                    <a:gd name="connsiteX4" fmla="*/ 1473798 w 1581375"/>
                    <a:gd name="connsiteY4" fmla="*/ 3711388 h 4052782"/>
                    <a:gd name="connsiteX5" fmla="*/ 1473798 w 1581375"/>
                    <a:gd name="connsiteY5" fmla="*/ 3539266 h 4052782"/>
                    <a:gd name="connsiteX6" fmla="*/ 1581375 w 1581375"/>
                    <a:gd name="connsiteY6" fmla="*/ 3840480 h 4052782"/>
                    <a:gd name="connsiteX7" fmla="*/ 1506071 w 1581375"/>
                    <a:gd name="connsiteY7" fmla="*/ 3861995 h 4052782"/>
                    <a:gd name="connsiteX8" fmla="*/ 1555978 w 1581375"/>
                    <a:gd name="connsiteY8" fmla="*/ 4034531 h 4052782"/>
                    <a:gd name="connsiteX9" fmla="*/ 1522859 w 1581375"/>
                    <a:gd name="connsiteY9" fmla="*/ 4052782 h 4052782"/>
                    <a:gd name="connsiteX10" fmla="*/ 0 w 1581375"/>
                    <a:gd name="connsiteY10" fmla="*/ 96819 h 4052782"/>
                    <a:gd name="connsiteX11" fmla="*/ 96819 w 1581375"/>
                    <a:gd name="connsiteY11" fmla="*/ 0 h 4052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1375" h="4052782">
                      <a:moveTo>
                        <a:pt x="96819" y="0"/>
                      </a:moveTo>
                      <a:lnTo>
                        <a:pt x="139850" y="118334"/>
                      </a:lnTo>
                      <a:cubicBezTo>
                        <a:pt x="104227" y="123659"/>
                        <a:pt x="88848" y="126247"/>
                        <a:pt x="75304" y="172122"/>
                      </a:cubicBezTo>
                      <a:cubicBezTo>
                        <a:pt x="512782" y="1298089"/>
                        <a:pt x="955663" y="2307150"/>
                        <a:pt x="1387737" y="3550023"/>
                      </a:cubicBezTo>
                      <a:cubicBezTo>
                        <a:pt x="1416424" y="3603811"/>
                        <a:pt x="1451883" y="3689834"/>
                        <a:pt x="1473798" y="3711388"/>
                      </a:cubicBezTo>
                      <a:cubicBezTo>
                        <a:pt x="1493458" y="3673974"/>
                        <a:pt x="1473798" y="3596640"/>
                        <a:pt x="1473798" y="3539266"/>
                      </a:cubicBezTo>
                      <a:lnTo>
                        <a:pt x="1581375" y="3840480"/>
                      </a:lnTo>
                      <a:lnTo>
                        <a:pt x="1506071" y="3861995"/>
                      </a:lnTo>
                      <a:lnTo>
                        <a:pt x="1555978" y="4034531"/>
                      </a:lnTo>
                      <a:lnTo>
                        <a:pt x="1522859" y="4052782"/>
                      </a:lnTo>
                      <a:cubicBezTo>
                        <a:pt x="1076042" y="2772307"/>
                        <a:pt x="492111" y="1375150"/>
                        <a:pt x="0" y="96819"/>
                      </a:cubicBezTo>
                      <a:lnTo>
                        <a:pt x="96819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4186108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166"/>
          <p:cNvGrpSpPr/>
          <p:nvPr userDrawn="1"/>
        </p:nvGrpSpPr>
        <p:grpSpPr bwMode="gray">
          <a:xfrm>
            <a:off x="473336" y="6540649"/>
            <a:ext cx="11588597" cy="322734"/>
            <a:chOff x="355002" y="6080730"/>
            <a:chExt cx="8691448" cy="773433"/>
          </a:xfrm>
          <a:gradFill flip="none" rotWithShape="1">
            <a:gsLst>
              <a:gs pos="0">
                <a:schemeClr val="accent2"/>
              </a:gs>
              <a:gs pos="56000">
                <a:schemeClr val="accent4"/>
              </a:gs>
            </a:gsLst>
            <a:lin ang="10800000" scaled="1"/>
            <a:tileRect/>
          </a:gradFill>
        </p:grpSpPr>
        <p:sp>
          <p:nvSpPr>
            <p:cNvPr id="33" name="Freeform 32"/>
            <p:cNvSpPr/>
            <p:nvPr/>
          </p:nvSpPr>
          <p:spPr bwMode="gray">
            <a:xfrm flipH="1">
              <a:off x="5758286" y="6112144"/>
              <a:ext cx="3288164" cy="739939"/>
            </a:xfrm>
            <a:custGeom>
              <a:avLst/>
              <a:gdLst>
                <a:gd name="connsiteX0" fmla="*/ 0 w 2898843"/>
                <a:gd name="connsiteY0" fmla="*/ 359923 h 359923"/>
                <a:gd name="connsiteX1" fmla="*/ 2889115 w 2898843"/>
                <a:gd name="connsiteY1" fmla="*/ 340468 h 359923"/>
                <a:gd name="connsiteX2" fmla="*/ 2898843 w 2898843"/>
                <a:gd name="connsiteY2" fmla="*/ 0 h 359923"/>
                <a:gd name="connsiteX3" fmla="*/ 2529191 w 2898843"/>
                <a:gd name="connsiteY3" fmla="*/ 9728 h 359923"/>
                <a:gd name="connsiteX4" fmla="*/ 2383277 w 2898843"/>
                <a:gd name="connsiteY4" fmla="*/ 58366 h 359923"/>
                <a:gd name="connsiteX5" fmla="*/ 2159540 w 2898843"/>
                <a:gd name="connsiteY5" fmla="*/ 29183 h 359923"/>
                <a:gd name="connsiteX6" fmla="*/ 2013626 w 2898843"/>
                <a:gd name="connsiteY6" fmla="*/ 87549 h 359923"/>
                <a:gd name="connsiteX7" fmla="*/ 1459149 w 2898843"/>
                <a:gd name="connsiteY7" fmla="*/ 136187 h 359923"/>
                <a:gd name="connsiteX8" fmla="*/ 963038 w 2898843"/>
                <a:gd name="connsiteY8" fmla="*/ 204281 h 359923"/>
                <a:gd name="connsiteX9" fmla="*/ 865762 w 2898843"/>
                <a:gd name="connsiteY9" fmla="*/ 262647 h 359923"/>
                <a:gd name="connsiteX10" fmla="*/ 719847 w 2898843"/>
                <a:gd name="connsiteY10" fmla="*/ 243191 h 359923"/>
                <a:gd name="connsiteX11" fmla="*/ 0 w 2898843"/>
                <a:gd name="connsiteY11" fmla="*/ 359923 h 359923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963038 w 2936958"/>
                <a:gd name="connsiteY8" fmla="*/ 202039 h 357681"/>
                <a:gd name="connsiteX9" fmla="*/ 865762 w 2936958"/>
                <a:gd name="connsiteY9" fmla="*/ 217146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51004 w 2936958"/>
                <a:gd name="connsiteY4" fmla="*/ 25225 h 357681"/>
                <a:gd name="connsiteX5" fmla="*/ 2159540 w 2936958"/>
                <a:gd name="connsiteY5" fmla="*/ 26941 h 357681"/>
                <a:gd name="connsiteX6" fmla="*/ 2013626 w 2936958"/>
                <a:gd name="connsiteY6" fmla="*/ 60587 h 357681"/>
                <a:gd name="connsiteX7" fmla="*/ 1459149 w 2936958"/>
                <a:gd name="connsiteY7" fmla="*/ 103046 h 357681"/>
                <a:gd name="connsiteX8" fmla="*/ 1151019 w 2936958"/>
                <a:gd name="connsiteY8" fmla="*/ 135201 h 357681"/>
                <a:gd name="connsiteX9" fmla="*/ 963038 w 2936958"/>
                <a:gd name="connsiteY9" fmla="*/ 202039 h 357681"/>
                <a:gd name="connsiteX10" fmla="*/ 865762 w 2936958"/>
                <a:gd name="connsiteY10" fmla="*/ 217146 h 357681"/>
                <a:gd name="connsiteX11" fmla="*/ 719847 w 2936958"/>
                <a:gd name="connsiteY11" fmla="*/ 240949 h 357681"/>
                <a:gd name="connsiteX12" fmla="*/ 0 w 2936958"/>
                <a:gd name="connsiteY12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459149 w 3474496"/>
                <a:gd name="connsiteY7" fmla="*/ 103046 h 357681"/>
                <a:gd name="connsiteX8" fmla="*/ 1151019 w 3474496"/>
                <a:gd name="connsiteY8" fmla="*/ 135201 h 357681"/>
                <a:gd name="connsiteX9" fmla="*/ 963038 w 3474496"/>
                <a:gd name="connsiteY9" fmla="*/ 202039 h 357681"/>
                <a:gd name="connsiteX10" fmla="*/ 865762 w 3474496"/>
                <a:gd name="connsiteY10" fmla="*/ 217146 h 357681"/>
                <a:gd name="connsiteX11" fmla="*/ 719847 w 3474496"/>
                <a:gd name="connsiteY11" fmla="*/ 240949 h 357681"/>
                <a:gd name="connsiteX12" fmla="*/ 0 w 3474496"/>
                <a:gd name="connsiteY12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7681 h 357681"/>
                <a:gd name="connsiteX1" fmla="*/ 2889777 w 3474496"/>
                <a:gd name="connsiteY1" fmla="*/ 353523 h 357681"/>
                <a:gd name="connsiteX2" fmla="*/ 2936958 w 3474496"/>
                <a:gd name="connsiteY2" fmla="*/ 0 h 357681"/>
                <a:gd name="connsiteX3" fmla="*/ 2529191 w 3474496"/>
                <a:gd name="connsiteY3" fmla="*/ 7486 h 357681"/>
                <a:gd name="connsiteX4" fmla="*/ 2351004 w 3474496"/>
                <a:gd name="connsiteY4" fmla="*/ 25225 h 357681"/>
                <a:gd name="connsiteX5" fmla="*/ 2159540 w 3474496"/>
                <a:gd name="connsiteY5" fmla="*/ 26941 h 357681"/>
                <a:gd name="connsiteX6" fmla="*/ 2013626 w 3474496"/>
                <a:gd name="connsiteY6" fmla="*/ 60587 h 357681"/>
                <a:gd name="connsiteX7" fmla="*/ 1845066 w 3474496"/>
                <a:gd name="connsiteY7" fmla="*/ 69152 h 357681"/>
                <a:gd name="connsiteX8" fmla="*/ 1459149 w 3474496"/>
                <a:gd name="connsiteY8" fmla="*/ 103046 h 357681"/>
                <a:gd name="connsiteX9" fmla="*/ 1151019 w 3474496"/>
                <a:gd name="connsiteY9" fmla="*/ 135201 h 357681"/>
                <a:gd name="connsiteX10" fmla="*/ 963038 w 3474496"/>
                <a:gd name="connsiteY10" fmla="*/ 202039 h 357681"/>
                <a:gd name="connsiteX11" fmla="*/ 865762 w 3474496"/>
                <a:gd name="connsiteY11" fmla="*/ 217146 h 357681"/>
                <a:gd name="connsiteX12" fmla="*/ 719847 w 3474496"/>
                <a:gd name="connsiteY12" fmla="*/ 240949 h 357681"/>
                <a:gd name="connsiteX13" fmla="*/ 0 w 3474496"/>
                <a:gd name="connsiteY13" fmla="*/ 357681 h 357681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  <a:gd name="connsiteX0" fmla="*/ 0 w 3474496"/>
                <a:gd name="connsiteY0" fmla="*/ 359014 h 359014"/>
                <a:gd name="connsiteX1" fmla="*/ 2889777 w 3474496"/>
                <a:gd name="connsiteY1" fmla="*/ 354856 h 359014"/>
                <a:gd name="connsiteX2" fmla="*/ 2936958 w 3474496"/>
                <a:gd name="connsiteY2" fmla="*/ 1333 h 359014"/>
                <a:gd name="connsiteX3" fmla="*/ 2529191 w 3474496"/>
                <a:gd name="connsiteY3" fmla="*/ 8819 h 359014"/>
                <a:gd name="connsiteX4" fmla="*/ 2351004 w 3474496"/>
                <a:gd name="connsiteY4" fmla="*/ 26558 h 359014"/>
                <a:gd name="connsiteX5" fmla="*/ 2159540 w 3474496"/>
                <a:gd name="connsiteY5" fmla="*/ 28274 h 359014"/>
                <a:gd name="connsiteX6" fmla="*/ 2013626 w 3474496"/>
                <a:gd name="connsiteY6" fmla="*/ 61920 h 359014"/>
                <a:gd name="connsiteX7" fmla="*/ 1845066 w 3474496"/>
                <a:gd name="connsiteY7" fmla="*/ 70485 h 359014"/>
                <a:gd name="connsiteX8" fmla="*/ 1459149 w 3474496"/>
                <a:gd name="connsiteY8" fmla="*/ 104379 h 359014"/>
                <a:gd name="connsiteX9" fmla="*/ 1151019 w 3474496"/>
                <a:gd name="connsiteY9" fmla="*/ 136534 h 359014"/>
                <a:gd name="connsiteX10" fmla="*/ 963038 w 3474496"/>
                <a:gd name="connsiteY10" fmla="*/ 203372 h 359014"/>
                <a:gd name="connsiteX11" fmla="*/ 865762 w 3474496"/>
                <a:gd name="connsiteY11" fmla="*/ 218479 h 359014"/>
                <a:gd name="connsiteX12" fmla="*/ 719847 w 3474496"/>
                <a:gd name="connsiteY12" fmla="*/ 242282 h 359014"/>
                <a:gd name="connsiteX13" fmla="*/ 0 w 3474496"/>
                <a:gd name="connsiteY13" fmla="*/ 359014 h 359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74496" h="359014">
                  <a:moveTo>
                    <a:pt x="0" y="359014"/>
                  </a:moveTo>
                  <a:lnTo>
                    <a:pt x="2889777" y="354856"/>
                  </a:lnTo>
                  <a:cubicBezTo>
                    <a:pt x="3474496" y="189475"/>
                    <a:pt x="2771441" y="123458"/>
                    <a:pt x="2936958" y="1333"/>
                  </a:cubicBezTo>
                  <a:cubicBezTo>
                    <a:pt x="2801036" y="3828"/>
                    <a:pt x="2648062" y="0"/>
                    <a:pt x="2529191" y="8819"/>
                  </a:cubicBezTo>
                  <a:cubicBezTo>
                    <a:pt x="2410320" y="17638"/>
                    <a:pt x="2410400" y="20645"/>
                    <a:pt x="2351004" y="26558"/>
                  </a:cubicBezTo>
                  <a:cubicBezTo>
                    <a:pt x="2287183" y="27130"/>
                    <a:pt x="2216881" y="19688"/>
                    <a:pt x="2159540" y="28274"/>
                  </a:cubicBezTo>
                  <a:cubicBezTo>
                    <a:pt x="2102199" y="36860"/>
                    <a:pt x="2072049" y="51690"/>
                    <a:pt x="2013626" y="61920"/>
                  </a:cubicBezTo>
                  <a:cubicBezTo>
                    <a:pt x="1955203" y="72150"/>
                    <a:pt x="1900735" y="69161"/>
                    <a:pt x="1845066" y="70485"/>
                  </a:cubicBezTo>
                  <a:cubicBezTo>
                    <a:pt x="1789397" y="71809"/>
                    <a:pt x="1587788" y="93081"/>
                    <a:pt x="1459149" y="104379"/>
                  </a:cubicBezTo>
                  <a:cubicBezTo>
                    <a:pt x="1356439" y="115097"/>
                    <a:pt x="1200616" y="123637"/>
                    <a:pt x="1151019" y="136534"/>
                  </a:cubicBezTo>
                  <a:cubicBezTo>
                    <a:pt x="1101422" y="149431"/>
                    <a:pt x="1025698" y="181093"/>
                    <a:pt x="963038" y="203372"/>
                  </a:cubicBezTo>
                  <a:cubicBezTo>
                    <a:pt x="904761" y="223558"/>
                    <a:pt x="898187" y="213443"/>
                    <a:pt x="865762" y="218479"/>
                  </a:cubicBezTo>
                  <a:lnTo>
                    <a:pt x="719847" y="242282"/>
                  </a:lnTo>
                  <a:lnTo>
                    <a:pt x="0" y="3590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34" name="Freeform 33"/>
            <p:cNvSpPr/>
            <p:nvPr/>
          </p:nvSpPr>
          <p:spPr bwMode="gray">
            <a:xfrm>
              <a:off x="355002" y="6080730"/>
              <a:ext cx="5987892" cy="773433"/>
            </a:xfrm>
            <a:custGeom>
              <a:avLst/>
              <a:gdLst>
                <a:gd name="connsiteX0" fmla="*/ 0 w 2898843"/>
                <a:gd name="connsiteY0" fmla="*/ 359923 h 359923"/>
                <a:gd name="connsiteX1" fmla="*/ 2889115 w 2898843"/>
                <a:gd name="connsiteY1" fmla="*/ 340468 h 359923"/>
                <a:gd name="connsiteX2" fmla="*/ 2898843 w 2898843"/>
                <a:gd name="connsiteY2" fmla="*/ 0 h 359923"/>
                <a:gd name="connsiteX3" fmla="*/ 2529191 w 2898843"/>
                <a:gd name="connsiteY3" fmla="*/ 9728 h 359923"/>
                <a:gd name="connsiteX4" fmla="*/ 2383277 w 2898843"/>
                <a:gd name="connsiteY4" fmla="*/ 58366 h 359923"/>
                <a:gd name="connsiteX5" fmla="*/ 2159540 w 2898843"/>
                <a:gd name="connsiteY5" fmla="*/ 29183 h 359923"/>
                <a:gd name="connsiteX6" fmla="*/ 2013626 w 2898843"/>
                <a:gd name="connsiteY6" fmla="*/ 87549 h 359923"/>
                <a:gd name="connsiteX7" fmla="*/ 1459149 w 2898843"/>
                <a:gd name="connsiteY7" fmla="*/ 136187 h 359923"/>
                <a:gd name="connsiteX8" fmla="*/ 963038 w 2898843"/>
                <a:gd name="connsiteY8" fmla="*/ 204281 h 359923"/>
                <a:gd name="connsiteX9" fmla="*/ 865762 w 2898843"/>
                <a:gd name="connsiteY9" fmla="*/ 262647 h 359923"/>
                <a:gd name="connsiteX10" fmla="*/ 719847 w 2898843"/>
                <a:gd name="connsiteY10" fmla="*/ 243191 h 359923"/>
                <a:gd name="connsiteX11" fmla="*/ 0 w 2898843"/>
                <a:gd name="connsiteY11" fmla="*/ 359923 h 359923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115 w 2936958"/>
                <a:gd name="connsiteY1" fmla="*/ 338226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2936958"/>
                <a:gd name="connsiteY0" fmla="*/ 357681 h 357681"/>
                <a:gd name="connsiteX1" fmla="*/ 2889777 w 2936958"/>
                <a:gd name="connsiteY1" fmla="*/ 353523 h 357681"/>
                <a:gd name="connsiteX2" fmla="*/ 2936958 w 2936958"/>
                <a:gd name="connsiteY2" fmla="*/ 0 h 357681"/>
                <a:gd name="connsiteX3" fmla="*/ 2529191 w 2936958"/>
                <a:gd name="connsiteY3" fmla="*/ 7486 h 357681"/>
                <a:gd name="connsiteX4" fmla="*/ 2383277 w 2936958"/>
                <a:gd name="connsiteY4" fmla="*/ 56124 h 357681"/>
                <a:gd name="connsiteX5" fmla="*/ 2159540 w 2936958"/>
                <a:gd name="connsiteY5" fmla="*/ 26941 h 357681"/>
                <a:gd name="connsiteX6" fmla="*/ 2013626 w 2936958"/>
                <a:gd name="connsiteY6" fmla="*/ 85307 h 357681"/>
                <a:gd name="connsiteX7" fmla="*/ 1459149 w 2936958"/>
                <a:gd name="connsiteY7" fmla="*/ 133945 h 357681"/>
                <a:gd name="connsiteX8" fmla="*/ 963038 w 2936958"/>
                <a:gd name="connsiteY8" fmla="*/ 202039 h 357681"/>
                <a:gd name="connsiteX9" fmla="*/ 865762 w 2936958"/>
                <a:gd name="connsiteY9" fmla="*/ 260405 h 357681"/>
                <a:gd name="connsiteX10" fmla="*/ 719847 w 2936958"/>
                <a:gd name="connsiteY10" fmla="*/ 240949 h 357681"/>
                <a:gd name="connsiteX11" fmla="*/ 0 w 2936958"/>
                <a:gd name="connsiteY11" fmla="*/ 357681 h 357681"/>
                <a:gd name="connsiteX0" fmla="*/ 0 w 3059034"/>
                <a:gd name="connsiteY0" fmla="*/ 357681 h 357681"/>
                <a:gd name="connsiteX1" fmla="*/ 2889777 w 3059034"/>
                <a:gd name="connsiteY1" fmla="*/ 353523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34386 w 3059034"/>
                <a:gd name="connsiteY1" fmla="*/ 345025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44584 w 3059034"/>
                <a:gd name="connsiteY1" fmla="*/ 351823 h 357681"/>
                <a:gd name="connsiteX2" fmla="*/ 2936958 w 3059034"/>
                <a:gd name="connsiteY2" fmla="*/ 0 h 357681"/>
                <a:gd name="connsiteX3" fmla="*/ 2529191 w 3059034"/>
                <a:gd name="connsiteY3" fmla="*/ 7486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57681 h 357681"/>
                <a:gd name="connsiteX1" fmla="*/ 2844584 w 3059034"/>
                <a:gd name="connsiteY1" fmla="*/ 351823 h 357681"/>
                <a:gd name="connsiteX2" fmla="*/ 2936958 w 3059034"/>
                <a:gd name="connsiteY2" fmla="*/ 0 h 357681"/>
                <a:gd name="connsiteX3" fmla="*/ 2624254 w 3059034"/>
                <a:gd name="connsiteY3" fmla="*/ 121114 h 357681"/>
                <a:gd name="connsiteX4" fmla="*/ 2383277 w 3059034"/>
                <a:gd name="connsiteY4" fmla="*/ 56124 h 357681"/>
                <a:gd name="connsiteX5" fmla="*/ 2159540 w 3059034"/>
                <a:gd name="connsiteY5" fmla="*/ 26941 h 357681"/>
                <a:gd name="connsiteX6" fmla="*/ 2013626 w 3059034"/>
                <a:gd name="connsiteY6" fmla="*/ 85307 h 357681"/>
                <a:gd name="connsiteX7" fmla="*/ 1459149 w 3059034"/>
                <a:gd name="connsiteY7" fmla="*/ 133945 h 357681"/>
                <a:gd name="connsiteX8" fmla="*/ 963038 w 3059034"/>
                <a:gd name="connsiteY8" fmla="*/ 202039 h 357681"/>
                <a:gd name="connsiteX9" fmla="*/ 865762 w 3059034"/>
                <a:gd name="connsiteY9" fmla="*/ 260405 h 357681"/>
                <a:gd name="connsiteX10" fmla="*/ 719847 w 3059034"/>
                <a:gd name="connsiteY10" fmla="*/ 240949 h 357681"/>
                <a:gd name="connsiteX11" fmla="*/ 0 w 3059034"/>
                <a:gd name="connsiteY11" fmla="*/ 357681 h 357681"/>
                <a:gd name="connsiteX0" fmla="*/ 0 w 3059034"/>
                <a:gd name="connsiteY0" fmla="*/ 360229 h 360229"/>
                <a:gd name="connsiteX1" fmla="*/ 2844584 w 3059034"/>
                <a:gd name="connsiteY1" fmla="*/ 354371 h 360229"/>
                <a:gd name="connsiteX2" fmla="*/ 2936958 w 3059034"/>
                <a:gd name="connsiteY2" fmla="*/ 2548 h 360229"/>
                <a:gd name="connsiteX3" fmla="*/ 2624254 w 3059034"/>
                <a:gd name="connsiteY3" fmla="*/ 0 h 360229"/>
                <a:gd name="connsiteX4" fmla="*/ 2383277 w 3059034"/>
                <a:gd name="connsiteY4" fmla="*/ 58672 h 360229"/>
                <a:gd name="connsiteX5" fmla="*/ 2159540 w 3059034"/>
                <a:gd name="connsiteY5" fmla="*/ 29489 h 360229"/>
                <a:gd name="connsiteX6" fmla="*/ 2013626 w 3059034"/>
                <a:gd name="connsiteY6" fmla="*/ 87855 h 360229"/>
                <a:gd name="connsiteX7" fmla="*/ 1459149 w 3059034"/>
                <a:gd name="connsiteY7" fmla="*/ 136493 h 360229"/>
                <a:gd name="connsiteX8" fmla="*/ 963038 w 3059034"/>
                <a:gd name="connsiteY8" fmla="*/ 204587 h 360229"/>
                <a:gd name="connsiteX9" fmla="*/ 865762 w 3059034"/>
                <a:gd name="connsiteY9" fmla="*/ 262953 h 360229"/>
                <a:gd name="connsiteX10" fmla="*/ 719847 w 3059034"/>
                <a:gd name="connsiteY10" fmla="*/ 243497 h 360229"/>
                <a:gd name="connsiteX11" fmla="*/ 0 w 3059034"/>
                <a:gd name="connsiteY11" fmla="*/ 360229 h 360229"/>
                <a:gd name="connsiteX0" fmla="*/ 0 w 3059034"/>
                <a:gd name="connsiteY0" fmla="*/ 360229 h 360229"/>
                <a:gd name="connsiteX1" fmla="*/ 2844584 w 3059034"/>
                <a:gd name="connsiteY1" fmla="*/ 354371 h 360229"/>
                <a:gd name="connsiteX2" fmla="*/ 2936958 w 3059034"/>
                <a:gd name="connsiteY2" fmla="*/ 2548 h 360229"/>
                <a:gd name="connsiteX3" fmla="*/ 2624254 w 3059034"/>
                <a:gd name="connsiteY3" fmla="*/ 0 h 360229"/>
                <a:gd name="connsiteX4" fmla="*/ 2349937 w 3059034"/>
                <a:gd name="connsiteY4" fmla="*/ 0 h 360229"/>
                <a:gd name="connsiteX5" fmla="*/ 2159540 w 3059034"/>
                <a:gd name="connsiteY5" fmla="*/ 29489 h 360229"/>
                <a:gd name="connsiteX6" fmla="*/ 2013626 w 3059034"/>
                <a:gd name="connsiteY6" fmla="*/ 87855 h 360229"/>
                <a:gd name="connsiteX7" fmla="*/ 1459149 w 3059034"/>
                <a:gd name="connsiteY7" fmla="*/ 136493 h 360229"/>
                <a:gd name="connsiteX8" fmla="*/ 963038 w 3059034"/>
                <a:gd name="connsiteY8" fmla="*/ 204587 h 360229"/>
                <a:gd name="connsiteX9" fmla="*/ 865762 w 3059034"/>
                <a:gd name="connsiteY9" fmla="*/ 262953 h 360229"/>
                <a:gd name="connsiteX10" fmla="*/ 719847 w 3059034"/>
                <a:gd name="connsiteY10" fmla="*/ 243497 h 360229"/>
                <a:gd name="connsiteX11" fmla="*/ 0 w 3059034"/>
                <a:gd name="connsiteY11" fmla="*/ 360229 h 360229"/>
                <a:gd name="connsiteX0" fmla="*/ 0 w 4458096"/>
                <a:gd name="connsiteY0" fmla="*/ 352297 h 354371"/>
                <a:gd name="connsiteX1" fmla="*/ 4243646 w 4458096"/>
                <a:gd name="connsiteY1" fmla="*/ 354371 h 354371"/>
                <a:gd name="connsiteX2" fmla="*/ 4336020 w 4458096"/>
                <a:gd name="connsiteY2" fmla="*/ 2548 h 354371"/>
                <a:gd name="connsiteX3" fmla="*/ 4023316 w 4458096"/>
                <a:gd name="connsiteY3" fmla="*/ 0 h 354371"/>
                <a:gd name="connsiteX4" fmla="*/ 3748999 w 4458096"/>
                <a:gd name="connsiteY4" fmla="*/ 0 h 354371"/>
                <a:gd name="connsiteX5" fmla="*/ 3558602 w 4458096"/>
                <a:gd name="connsiteY5" fmla="*/ 29489 h 354371"/>
                <a:gd name="connsiteX6" fmla="*/ 3412688 w 4458096"/>
                <a:gd name="connsiteY6" fmla="*/ 87855 h 354371"/>
                <a:gd name="connsiteX7" fmla="*/ 2858211 w 4458096"/>
                <a:gd name="connsiteY7" fmla="*/ 136493 h 354371"/>
                <a:gd name="connsiteX8" fmla="*/ 2362100 w 4458096"/>
                <a:gd name="connsiteY8" fmla="*/ 204587 h 354371"/>
                <a:gd name="connsiteX9" fmla="*/ 2264824 w 4458096"/>
                <a:gd name="connsiteY9" fmla="*/ 262953 h 354371"/>
                <a:gd name="connsiteX10" fmla="*/ 2118909 w 4458096"/>
                <a:gd name="connsiteY10" fmla="*/ 243497 h 354371"/>
                <a:gd name="connsiteX11" fmla="*/ 0 w 4458096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2210348 w 4549535"/>
                <a:gd name="connsiteY10" fmla="*/ 243497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2210348 w 4549535"/>
                <a:gd name="connsiteY10" fmla="*/ 243497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2356263 w 4549535"/>
                <a:gd name="connsiteY9" fmla="*/ 262953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2453539 w 4549535"/>
                <a:gd name="connsiteY8" fmla="*/ 204587 h 354371"/>
                <a:gd name="connsiteX9" fmla="*/ 1828780 w 4549535"/>
                <a:gd name="connsiteY9" fmla="*/ 215101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737341 w 4549535"/>
                <a:gd name="connsiteY10" fmla="*/ 215101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949650 w 4549535"/>
                <a:gd name="connsiteY7" fmla="*/ 136493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504127 w 4549535"/>
                <a:gd name="connsiteY6" fmla="*/ 87855 h 354371"/>
                <a:gd name="connsiteX7" fmla="*/ 2616864 w 4549535"/>
                <a:gd name="connsiteY7" fmla="*/ 84689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3244771 w 4549535"/>
                <a:gd name="connsiteY6" fmla="*/ 49648 h 354371"/>
                <a:gd name="connsiteX7" fmla="*/ 2616864 w 4549535"/>
                <a:gd name="connsiteY7" fmla="*/ 84689 h 354371"/>
                <a:gd name="connsiteX8" fmla="*/ 1955884 w 4549535"/>
                <a:gd name="connsiteY8" fmla="*/ 166721 h 354371"/>
                <a:gd name="connsiteX9" fmla="*/ 1828780 w 4549535"/>
                <a:gd name="connsiteY9" fmla="*/ 215101 h 354371"/>
                <a:gd name="connsiteX10" fmla="*/ 1672063 w 4549535"/>
                <a:gd name="connsiteY10" fmla="*/ 211228 h 354371"/>
                <a:gd name="connsiteX11" fmla="*/ 0 w 4549535"/>
                <a:gd name="connsiteY11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650041 w 4549535"/>
                <a:gd name="connsiteY5" fmla="*/ 29489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0 h 354371"/>
                <a:gd name="connsiteX5" fmla="*/ 3340378 w 4549535"/>
                <a:gd name="connsiteY5" fmla="*/ 70754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52297 h 354371"/>
                <a:gd name="connsiteX1" fmla="*/ 4335085 w 4549535"/>
                <a:gd name="connsiteY1" fmla="*/ 354371 h 354371"/>
                <a:gd name="connsiteX2" fmla="*/ 4427459 w 4549535"/>
                <a:gd name="connsiteY2" fmla="*/ 2548 h 354371"/>
                <a:gd name="connsiteX3" fmla="*/ 4114755 w 4549535"/>
                <a:gd name="connsiteY3" fmla="*/ 0 h 354371"/>
                <a:gd name="connsiteX4" fmla="*/ 3840438 w 4549535"/>
                <a:gd name="connsiteY4" fmla="*/ 30594 h 354371"/>
                <a:gd name="connsiteX5" fmla="*/ 3340378 w 4549535"/>
                <a:gd name="connsiteY5" fmla="*/ 70754 h 354371"/>
                <a:gd name="connsiteX6" fmla="*/ 2616864 w 4549535"/>
                <a:gd name="connsiteY6" fmla="*/ 84689 h 354371"/>
                <a:gd name="connsiteX7" fmla="*/ 1955884 w 4549535"/>
                <a:gd name="connsiteY7" fmla="*/ 166721 h 354371"/>
                <a:gd name="connsiteX8" fmla="*/ 1828780 w 4549535"/>
                <a:gd name="connsiteY8" fmla="*/ 215101 h 354371"/>
                <a:gd name="connsiteX9" fmla="*/ 1672063 w 4549535"/>
                <a:gd name="connsiteY9" fmla="*/ 211228 h 354371"/>
                <a:gd name="connsiteX10" fmla="*/ 0 w 4549535"/>
                <a:gd name="connsiteY10" fmla="*/ 352297 h 354371"/>
                <a:gd name="connsiteX0" fmla="*/ 0 w 4549535"/>
                <a:gd name="connsiteY0" fmla="*/ 349749 h 351823"/>
                <a:gd name="connsiteX1" fmla="*/ 4335085 w 4549535"/>
                <a:gd name="connsiteY1" fmla="*/ 351823 h 351823"/>
                <a:gd name="connsiteX2" fmla="*/ 4427459 w 4549535"/>
                <a:gd name="connsiteY2" fmla="*/ 0 h 351823"/>
                <a:gd name="connsiteX3" fmla="*/ 3840438 w 4549535"/>
                <a:gd name="connsiteY3" fmla="*/ 28046 h 351823"/>
                <a:gd name="connsiteX4" fmla="*/ 3340378 w 4549535"/>
                <a:gd name="connsiteY4" fmla="*/ 68206 h 351823"/>
                <a:gd name="connsiteX5" fmla="*/ 2616864 w 4549535"/>
                <a:gd name="connsiteY5" fmla="*/ 82141 h 351823"/>
                <a:gd name="connsiteX6" fmla="*/ 1955884 w 4549535"/>
                <a:gd name="connsiteY6" fmla="*/ 164173 h 351823"/>
                <a:gd name="connsiteX7" fmla="*/ 1828780 w 4549535"/>
                <a:gd name="connsiteY7" fmla="*/ 212553 h 351823"/>
                <a:gd name="connsiteX8" fmla="*/ 1672063 w 4549535"/>
                <a:gd name="connsiteY8" fmla="*/ 208680 h 351823"/>
                <a:gd name="connsiteX9" fmla="*/ 0 w 4549535"/>
                <a:gd name="connsiteY9" fmla="*/ 349749 h 351823"/>
                <a:gd name="connsiteX0" fmla="*/ 0 w 4549535"/>
                <a:gd name="connsiteY0" fmla="*/ 349749 h 351823"/>
                <a:gd name="connsiteX1" fmla="*/ 4335085 w 4549535"/>
                <a:gd name="connsiteY1" fmla="*/ 351823 h 351823"/>
                <a:gd name="connsiteX2" fmla="*/ 4427459 w 4549535"/>
                <a:gd name="connsiteY2" fmla="*/ 0 h 351823"/>
                <a:gd name="connsiteX3" fmla="*/ 3833639 w 4549535"/>
                <a:gd name="connsiteY3" fmla="*/ 4251 h 351823"/>
                <a:gd name="connsiteX4" fmla="*/ 3340378 w 4549535"/>
                <a:gd name="connsiteY4" fmla="*/ 68206 h 351823"/>
                <a:gd name="connsiteX5" fmla="*/ 2616864 w 4549535"/>
                <a:gd name="connsiteY5" fmla="*/ 82141 h 351823"/>
                <a:gd name="connsiteX6" fmla="*/ 1955884 w 4549535"/>
                <a:gd name="connsiteY6" fmla="*/ 164173 h 351823"/>
                <a:gd name="connsiteX7" fmla="*/ 1828780 w 4549535"/>
                <a:gd name="connsiteY7" fmla="*/ 212553 h 351823"/>
                <a:gd name="connsiteX8" fmla="*/ 1672063 w 4549535"/>
                <a:gd name="connsiteY8" fmla="*/ 208680 h 351823"/>
                <a:gd name="connsiteX9" fmla="*/ 0 w 4549535"/>
                <a:gd name="connsiteY9" fmla="*/ 349749 h 351823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340378 w 4549535"/>
                <a:gd name="connsiteY4" fmla="*/ 87842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282591 w 4549535"/>
                <a:gd name="connsiteY4" fmla="*/ 53849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69385 h 371459"/>
                <a:gd name="connsiteX1" fmla="*/ 4335085 w 4549535"/>
                <a:gd name="connsiteY1" fmla="*/ 371459 h 371459"/>
                <a:gd name="connsiteX2" fmla="*/ 4427459 w 4549535"/>
                <a:gd name="connsiteY2" fmla="*/ 19636 h 371459"/>
                <a:gd name="connsiteX3" fmla="*/ 3833639 w 4549535"/>
                <a:gd name="connsiteY3" fmla="*/ 23887 h 371459"/>
                <a:gd name="connsiteX4" fmla="*/ 3282591 w 4549535"/>
                <a:gd name="connsiteY4" fmla="*/ 53849 h 371459"/>
                <a:gd name="connsiteX5" fmla="*/ 2616864 w 4549535"/>
                <a:gd name="connsiteY5" fmla="*/ 101777 h 371459"/>
                <a:gd name="connsiteX6" fmla="*/ 1955884 w 4549535"/>
                <a:gd name="connsiteY6" fmla="*/ 183809 h 371459"/>
                <a:gd name="connsiteX7" fmla="*/ 1828780 w 4549535"/>
                <a:gd name="connsiteY7" fmla="*/ 232189 h 371459"/>
                <a:gd name="connsiteX8" fmla="*/ 1672063 w 4549535"/>
                <a:gd name="connsiteY8" fmla="*/ 228316 h 371459"/>
                <a:gd name="connsiteX9" fmla="*/ 0 w 4549535"/>
                <a:gd name="connsiteY9" fmla="*/ 369385 h 371459"/>
                <a:gd name="connsiteX0" fmla="*/ 0 w 4549535"/>
                <a:gd name="connsiteY0" fmla="*/ 375052 h 377126"/>
                <a:gd name="connsiteX1" fmla="*/ 4335085 w 4549535"/>
                <a:gd name="connsiteY1" fmla="*/ 377126 h 377126"/>
                <a:gd name="connsiteX2" fmla="*/ 4427459 w 4549535"/>
                <a:gd name="connsiteY2" fmla="*/ 25303 h 377126"/>
                <a:gd name="connsiteX3" fmla="*/ 3833639 w 4549535"/>
                <a:gd name="connsiteY3" fmla="*/ 29554 h 377126"/>
                <a:gd name="connsiteX4" fmla="*/ 3282591 w 4549535"/>
                <a:gd name="connsiteY4" fmla="*/ 59516 h 377126"/>
                <a:gd name="connsiteX5" fmla="*/ 2616864 w 4549535"/>
                <a:gd name="connsiteY5" fmla="*/ 107444 h 377126"/>
                <a:gd name="connsiteX6" fmla="*/ 1955884 w 4549535"/>
                <a:gd name="connsiteY6" fmla="*/ 189476 h 377126"/>
                <a:gd name="connsiteX7" fmla="*/ 1828780 w 4549535"/>
                <a:gd name="connsiteY7" fmla="*/ 237856 h 377126"/>
                <a:gd name="connsiteX8" fmla="*/ 1672063 w 4549535"/>
                <a:gd name="connsiteY8" fmla="*/ 233983 h 377126"/>
                <a:gd name="connsiteX9" fmla="*/ 0 w 4549535"/>
                <a:gd name="connsiteY9" fmla="*/ 375052 h 377126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28780 w 4549535"/>
                <a:gd name="connsiteY7" fmla="*/ 237856 h 375052"/>
                <a:gd name="connsiteX8" fmla="*/ 1672063 w 4549535"/>
                <a:gd name="connsiteY8" fmla="*/ 233983 h 375052"/>
                <a:gd name="connsiteX9" fmla="*/ 0 w 4549535"/>
                <a:gd name="connsiteY9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28780 w 4549535"/>
                <a:gd name="connsiteY7" fmla="*/ 237856 h 375052"/>
                <a:gd name="connsiteX8" fmla="*/ 1672063 w 4549535"/>
                <a:gd name="connsiteY8" fmla="*/ 233983 h 375052"/>
                <a:gd name="connsiteX9" fmla="*/ 0 w 4549535"/>
                <a:gd name="connsiteY9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89240 w 4549535"/>
                <a:gd name="connsiteY7" fmla="*/ 212354 h 375052"/>
                <a:gd name="connsiteX8" fmla="*/ 1828780 w 4549535"/>
                <a:gd name="connsiteY8" fmla="*/ 237856 h 375052"/>
                <a:gd name="connsiteX9" fmla="*/ 1672063 w 4549535"/>
                <a:gd name="connsiteY9" fmla="*/ 233983 h 375052"/>
                <a:gd name="connsiteX10" fmla="*/ 0 w 4549535"/>
                <a:gd name="connsiteY10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1955884 w 4549535"/>
                <a:gd name="connsiteY6" fmla="*/ 189476 h 375052"/>
                <a:gd name="connsiteX7" fmla="*/ 1889240 w 4549535"/>
                <a:gd name="connsiteY7" fmla="*/ 212354 h 375052"/>
                <a:gd name="connsiteX8" fmla="*/ 1828780 w 4549535"/>
                <a:gd name="connsiteY8" fmla="*/ 237856 h 375052"/>
                <a:gd name="connsiteX9" fmla="*/ 1743787 w 4549535"/>
                <a:gd name="connsiteY9" fmla="*/ 236678 h 375052"/>
                <a:gd name="connsiteX10" fmla="*/ 1672063 w 4549535"/>
                <a:gd name="connsiteY10" fmla="*/ 233983 h 375052"/>
                <a:gd name="connsiteX11" fmla="*/ 0 w 4549535"/>
                <a:gd name="connsiteY11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96344 w 4956639"/>
                <a:gd name="connsiteY7" fmla="*/ 212354 h 375052"/>
                <a:gd name="connsiteX8" fmla="*/ 2235884 w 4956639"/>
                <a:gd name="connsiteY8" fmla="*/ 237856 h 375052"/>
                <a:gd name="connsiteX9" fmla="*/ 2150891 w 4956639"/>
                <a:gd name="connsiteY9" fmla="*/ 23667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96344 w 4956639"/>
                <a:gd name="connsiteY7" fmla="*/ 212354 h 375052"/>
                <a:gd name="connsiteX8" fmla="*/ 2235884 w 4956639"/>
                <a:gd name="connsiteY8" fmla="*/ 237856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63054 w 4956639"/>
                <a:gd name="connsiteY7" fmla="*/ 210056 h 375052"/>
                <a:gd name="connsiteX8" fmla="*/ 2235884 w 4956639"/>
                <a:gd name="connsiteY8" fmla="*/ 237856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62988 w 4956639"/>
                <a:gd name="connsiteY6" fmla="*/ 189476 h 375052"/>
                <a:gd name="connsiteX7" fmla="*/ 2263054 w 4956639"/>
                <a:gd name="connsiteY7" fmla="*/ 210056 h 375052"/>
                <a:gd name="connsiteX8" fmla="*/ 2215391 w 4956639"/>
                <a:gd name="connsiteY8" fmla="*/ 230308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377625 w 4956639"/>
                <a:gd name="connsiteY6" fmla="*/ 183816 h 375052"/>
                <a:gd name="connsiteX7" fmla="*/ 2263054 w 4956639"/>
                <a:gd name="connsiteY7" fmla="*/ 210056 h 375052"/>
                <a:gd name="connsiteX8" fmla="*/ 2215391 w 4956639"/>
                <a:gd name="connsiteY8" fmla="*/ 230308 h 375052"/>
                <a:gd name="connsiteX9" fmla="*/ 2141374 w 4956639"/>
                <a:gd name="connsiteY9" fmla="*/ 226318 h 375052"/>
                <a:gd name="connsiteX10" fmla="*/ 2079167 w 4956639"/>
                <a:gd name="connsiteY10" fmla="*/ 233983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167 w 4956639"/>
                <a:gd name="connsiteY11" fmla="*/ 233983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167 w 4956639"/>
                <a:gd name="connsiteY11" fmla="*/ 233983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2079859 w 4956639"/>
                <a:gd name="connsiteY11" fmla="*/ 210056 h 375052"/>
                <a:gd name="connsiteX12" fmla="*/ 1981097 w 4956639"/>
                <a:gd name="connsiteY12" fmla="*/ 244226 h 375052"/>
                <a:gd name="connsiteX13" fmla="*/ 407104 w 4956639"/>
                <a:gd name="connsiteY13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407104 w 4956639"/>
                <a:gd name="connsiteY0" fmla="*/ 375052 h 375052"/>
                <a:gd name="connsiteX1" fmla="*/ 4458853 w 4956639"/>
                <a:gd name="connsiteY1" fmla="*/ 374256 h 375052"/>
                <a:gd name="connsiteX2" fmla="*/ 4834563 w 4956639"/>
                <a:gd name="connsiteY2" fmla="*/ 25303 h 375052"/>
                <a:gd name="connsiteX3" fmla="*/ 4240743 w 4956639"/>
                <a:gd name="connsiteY3" fmla="*/ 29554 h 375052"/>
                <a:gd name="connsiteX4" fmla="*/ 3689695 w 4956639"/>
                <a:gd name="connsiteY4" fmla="*/ 59516 h 375052"/>
                <a:gd name="connsiteX5" fmla="*/ 3023968 w 4956639"/>
                <a:gd name="connsiteY5" fmla="*/ 107444 h 375052"/>
                <a:gd name="connsiteX6" fmla="*/ 2701254 w 4956639"/>
                <a:gd name="connsiteY6" fmla="*/ 131012 h 375052"/>
                <a:gd name="connsiteX7" fmla="*/ 2377625 w 4956639"/>
                <a:gd name="connsiteY7" fmla="*/ 183816 h 375052"/>
                <a:gd name="connsiteX8" fmla="*/ 2263054 w 4956639"/>
                <a:gd name="connsiteY8" fmla="*/ 210056 h 375052"/>
                <a:gd name="connsiteX9" fmla="*/ 2215391 w 4956639"/>
                <a:gd name="connsiteY9" fmla="*/ 230308 h 375052"/>
                <a:gd name="connsiteX10" fmla="*/ 2141374 w 4956639"/>
                <a:gd name="connsiteY10" fmla="*/ 226318 h 375052"/>
                <a:gd name="connsiteX11" fmla="*/ 1981097 w 4956639"/>
                <a:gd name="connsiteY11" fmla="*/ 244226 h 375052"/>
                <a:gd name="connsiteX12" fmla="*/ 407104 w 4956639"/>
                <a:gd name="connsiteY12" fmla="*/ 375052 h 375052"/>
                <a:gd name="connsiteX0" fmla="*/ 0 w 4549535"/>
                <a:gd name="connsiteY0" fmla="*/ 375052 h 375052"/>
                <a:gd name="connsiteX1" fmla="*/ 4051749 w 4549535"/>
                <a:gd name="connsiteY1" fmla="*/ 374256 h 375052"/>
                <a:gd name="connsiteX2" fmla="*/ 4427459 w 4549535"/>
                <a:gd name="connsiteY2" fmla="*/ 25303 h 375052"/>
                <a:gd name="connsiteX3" fmla="*/ 3833639 w 4549535"/>
                <a:gd name="connsiteY3" fmla="*/ 29554 h 375052"/>
                <a:gd name="connsiteX4" fmla="*/ 3282591 w 4549535"/>
                <a:gd name="connsiteY4" fmla="*/ 59516 h 375052"/>
                <a:gd name="connsiteX5" fmla="*/ 2616864 w 4549535"/>
                <a:gd name="connsiteY5" fmla="*/ 107444 h 375052"/>
                <a:gd name="connsiteX6" fmla="*/ 2294150 w 4549535"/>
                <a:gd name="connsiteY6" fmla="*/ 131012 h 375052"/>
                <a:gd name="connsiteX7" fmla="*/ 1970521 w 4549535"/>
                <a:gd name="connsiteY7" fmla="*/ 183816 h 375052"/>
                <a:gd name="connsiteX8" fmla="*/ 1855950 w 4549535"/>
                <a:gd name="connsiteY8" fmla="*/ 210056 h 375052"/>
                <a:gd name="connsiteX9" fmla="*/ 1808287 w 4549535"/>
                <a:gd name="connsiteY9" fmla="*/ 230308 h 375052"/>
                <a:gd name="connsiteX10" fmla="*/ 1734270 w 4549535"/>
                <a:gd name="connsiteY10" fmla="*/ 226318 h 375052"/>
                <a:gd name="connsiteX11" fmla="*/ 1573993 w 4549535"/>
                <a:gd name="connsiteY11" fmla="*/ 244226 h 375052"/>
                <a:gd name="connsiteX12" fmla="*/ 0 w 4549535"/>
                <a:gd name="connsiteY12" fmla="*/ 375052 h 375052"/>
                <a:gd name="connsiteX0" fmla="*/ 0 w 4715904"/>
                <a:gd name="connsiteY0" fmla="*/ 375265 h 375265"/>
                <a:gd name="connsiteX1" fmla="*/ 4218118 w 4715904"/>
                <a:gd name="connsiteY1" fmla="*/ 374256 h 375265"/>
                <a:gd name="connsiteX2" fmla="*/ 4593828 w 4715904"/>
                <a:gd name="connsiteY2" fmla="*/ 25303 h 375265"/>
                <a:gd name="connsiteX3" fmla="*/ 4000008 w 4715904"/>
                <a:gd name="connsiteY3" fmla="*/ 29554 h 375265"/>
                <a:gd name="connsiteX4" fmla="*/ 3448960 w 4715904"/>
                <a:gd name="connsiteY4" fmla="*/ 59516 h 375265"/>
                <a:gd name="connsiteX5" fmla="*/ 2783233 w 4715904"/>
                <a:gd name="connsiteY5" fmla="*/ 107444 h 375265"/>
                <a:gd name="connsiteX6" fmla="*/ 2460519 w 4715904"/>
                <a:gd name="connsiteY6" fmla="*/ 131012 h 375265"/>
                <a:gd name="connsiteX7" fmla="*/ 2136890 w 4715904"/>
                <a:gd name="connsiteY7" fmla="*/ 183816 h 375265"/>
                <a:gd name="connsiteX8" fmla="*/ 2022319 w 4715904"/>
                <a:gd name="connsiteY8" fmla="*/ 210056 h 375265"/>
                <a:gd name="connsiteX9" fmla="*/ 1974656 w 4715904"/>
                <a:gd name="connsiteY9" fmla="*/ 230308 h 375265"/>
                <a:gd name="connsiteX10" fmla="*/ 1900639 w 4715904"/>
                <a:gd name="connsiteY10" fmla="*/ 226318 h 375265"/>
                <a:gd name="connsiteX11" fmla="*/ 1740362 w 4715904"/>
                <a:gd name="connsiteY11" fmla="*/ 244226 h 375265"/>
                <a:gd name="connsiteX12" fmla="*/ 0 w 4715904"/>
                <a:gd name="connsiteY12" fmla="*/ 375265 h 37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15904" h="375265">
                  <a:moveTo>
                    <a:pt x="0" y="375265"/>
                  </a:moveTo>
                  <a:lnTo>
                    <a:pt x="4218118" y="374256"/>
                  </a:lnTo>
                  <a:cubicBezTo>
                    <a:pt x="3970008" y="105801"/>
                    <a:pt x="4715904" y="187404"/>
                    <a:pt x="4593828" y="25303"/>
                  </a:cubicBezTo>
                  <a:cubicBezTo>
                    <a:pt x="4547170" y="0"/>
                    <a:pt x="4219376" y="5667"/>
                    <a:pt x="4000008" y="29554"/>
                  </a:cubicBezTo>
                  <a:cubicBezTo>
                    <a:pt x="3816325" y="39541"/>
                    <a:pt x="3658824" y="73798"/>
                    <a:pt x="3448960" y="59516"/>
                  </a:cubicBezTo>
                  <a:lnTo>
                    <a:pt x="2783233" y="107444"/>
                  </a:lnTo>
                  <a:lnTo>
                    <a:pt x="2460519" y="131012"/>
                  </a:lnTo>
                  <a:cubicBezTo>
                    <a:pt x="2352643" y="148613"/>
                    <a:pt x="2226208" y="161892"/>
                    <a:pt x="2136890" y="183816"/>
                  </a:cubicBezTo>
                  <a:cubicBezTo>
                    <a:pt x="2047572" y="205740"/>
                    <a:pt x="2051477" y="197742"/>
                    <a:pt x="2022319" y="210056"/>
                  </a:cubicBezTo>
                  <a:lnTo>
                    <a:pt x="1974656" y="230308"/>
                  </a:lnTo>
                  <a:cubicBezTo>
                    <a:pt x="1949984" y="228978"/>
                    <a:pt x="1959147" y="223916"/>
                    <a:pt x="1900639" y="226318"/>
                  </a:cubicBezTo>
                  <a:cubicBezTo>
                    <a:pt x="1842131" y="228720"/>
                    <a:pt x="1793788" y="238257"/>
                    <a:pt x="1740362" y="244226"/>
                  </a:cubicBezTo>
                  <a:cubicBezTo>
                    <a:pt x="1461570" y="271725"/>
                    <a:pt x="187556" y="289221"/>
                    <a:pt x="0" y="375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FFFFFF"/>
                </a:solidFill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60" y="1645920"/>
            <a:ext cx="3755136" cy="448056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buNone/>
              <a:defRPr lang="en-US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Wingdings 3" pitchFamily="18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4669597" y="1645920"/>
            <a:ext cx="6912804" cy="44805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11" name="Group 10"/>
          <p:cNvGrpSpPr/>
          <p:nvPr userDrawn="1"/>
        </p:nvGrpSpPr>
        <p:grpSpPr bwMode="gray">
          <a:xfrm>
            <a:off x="513489" y="38037"/>
            <a:ext cx="853943" cy="1350803"/>
            <a:chOff x="385116" y="38036"/>
            <a:chExt cx="640457" cy="1350803"/>
          </a:xfrm>
        </p:grpSpPr>
        <p:grpSp>
          <p:nvGrpSpPr>
            <p:cNvPr id="12" name="Group 38"/>
            <p:cNvGrpSpPr/>
            <p:nvPr userDrawn="1"/>
          </p:nvGrpSpPr>
          <p:grpSpPr bwMode="gray">
            <a:xfrm rot="20031000">
              <a:off x="385455" y="39494"/>
              <a:ext cx="557814" cy="1349267"/>
              <a:chOff x="3275741" y="1540605"/>
              <a:chExt cx="2005923" cy="4852023"/>
            </a:xfr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6000">
                  <a:schemeClr val="accent4"/>
                </a:gs>
                <a:gs pos="48000">
                  <a:schemeClr val="accent4">
                    <a:lumMod val="60000"/>
                    <a:lumOff val="40000"/>
                  </a:schemeClr>
                </a:gs>
                <a:gs pos="93000">
                  <a:schemeClr val="accent3"/>
                </a:gs>
              </a:gsLst>
              <a:lin ang="5400000" scaled="0"/>
            </a:gradFill>
          </p:grpSpPr>
          <p:sp>
            <p:nvSpPr>
              <p:cNvPr id="30" name="Freeform 30"/>
              <p:cNvSpPr>
                <a:spLocks/>
              </p:cNvSpPr>
              <p:nvPr/>
            </p:nvSpPr>
            <p:spPr bwMode="gray">
              <a:xfrm rot="20115900">
                <a:off x="3275741" y="2891107"/>
                <a:ext cx="2005923" cy="3501521"/>
              </a:xfrm>
              <a:custGeom>
                <a:avLst/>
                <a:gdLst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439 w 10000"/>
                  <a:gd name="connsiteY110" fmla="*/ 10000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767 w 10000"/>
                  <a:gd name="connsiteY112" fmla="*/ 9908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759"/>
                  <a:gd name="connsiteX1" fmla="*/ 1304 w 10000"/>
                  <a:gd name="connsiteY1" fmla="*/ 9297 h 10759"/>
                  <a:gd name="connsiteX2" fmla="*/ 1064 w 10000"/>
                  <a:gd name="connsiteY2" fmla="*/ 9115 h 10759"/>
                  <a:gd name="connsiteX3" fmla="*/ 840 w 10000"/>
                  <a:gd name="connsiteY3" fmla="*/ 8750 h 10759"/>
                  <a:gd name="connsiteX4" fmla="*/ 627 w 10000"/>
                  <a:gd name="connsiteY4" fmla="*/ 8549 h 10759"/>
                  <a:gd name="connsiteX5" fmla="*/ 453 w 10000"/>
                  <a:gd name="connsiteY5" fmla="*/ 8359 h 10759"/>
                  <a:gd name="connsiteX6" fmla="*/ 267 w 10000"/>
                  <a:gd name="connsiteY6" fmla="*/ 8097 h 10759"/>
                  <a:gd name="connsiteX7" fmla="*/ 349 w 10000"/>
                  <a:gd name="connsiteY7" fmla="*/ 8093 h 10759"/>
                  <a:gd name="connsiteX8" fmla="*/ 338 w 10000"/>
                  <a:gd name="connsiteY8" fmla="*/ 7873 h 10759"/>
                  <a:gd name="connsiteX9" fmla="*/ 49 w 10000"/>
                  <a:gd name="connsiteY9" fmla="*/ 7357 h 10759"/>
                  <a:gd name="connsiteX10" fmla="*/ 136 w 10000"/>
                  <a:gd name="connsiteY10" fmla="*/ 7341 h 10759"/>
                  <a:gd name="connsiteX11" fmla="*/ 98 w 10000"/>
                  <a:gd name="connsiteY11" fmla="*/ 7235 h 10759"/>
                  <a:gd name="connsiteX12" fmla="*/ 93 w 10000"/>
                  <a:gd name="connsiteY12" fmla="*/ 6935 h 10759"/>
                  <a:gd name="connsiteX13" fmla="*/ 0 w 10000"/>
                  <a:gd name="connsiteY13" fmla="*/ 6532 h 10759"/>
                  <a:gd name="connsiteX14" fmla="*/ 120 w 10000"/>
                  <a:gd name="connsiteY14" fmla="*/ 6430 h 10759"/>
                  <a:gd name="connsiteX15" fmla="*/ 196 w 10000"/>
                  <a:gd name="connsiteY15" fmla="*/ 6179 h 10759"/>
                  <a:gd name="connsiteX16" fmla="*/ 300 w 10000"/>
                  <a:gd name="connsiteY16" fmla="*/ 5735 h 10759"/>
                  <a:gd name="connsiteX17" fmla="*/ 366 w 10000"/>
                  <a:gd name="connsiteY17" fmla="*/ 5822 h 10759"/>
                  <a:gd name="connsiteX18" fmla="*/ 567 w 10000"/>
                  <a:gd name="connsiteY18" fmla="*/ 5442 h 10759"/>
                  <a:gd name="connsiteX19" fmla="*/ 693 w 10000"/>
                  <a:gd name="connsiteY19" fmla="*/ 5131 h 10759"/>
                  <a:gd name="connsiteX20" fmla="*/ 944 w 10000"/>
                  <a:gd name="connsiteY20" fmla="*/ 4945 h 10759"/>
                  <a:gd name="connsiteX21" fmla="*/ 1189 w 10000"/>
                  <a:gd name="connsiteY21" fmla="*/ 4622 h 10759"/>
                  <a:gd name="connsiteX22" fmla="*/ 1468 w 10000"/>
                  <a:gd name="connsiteY22" fmla="*/ 4185 h 10759"/>
                  <a:gd name="connsiteX23" fmla="*/ 1451 w 10000"/>
                  <a:gd name="connsiteY23" fmla="*/ 4322 h 10759"/>
                  <a:gd name="connsiteX24" fmla="*/ 1560 w 10000"/>
                  <a:gd name="connsiteY24" fmla="*/ 4212 h 10759"/>
                  <a:gd name="connsiteX25" fmla="*/ 2019 w 10000"/>
                  <a:gd name="connsiteY25" fmla="*/ 3726 h 10759"/>
                  <a:gd name="connsiteX26" fmla="*/ 2073 w 10000"/>
                  <a:gd name="connsiteY26" fmla="*/ 3764 h 10759"/>
                  <a:gd name="connsiteX27" fmla="*/ 2362 w 10000"/>
                  <a:gd name="connsiteY27" fmla="*/ 3422 h 10759"/>
                  <a:gd name="connsiteX28" fmla="*/ 2548 w 10000"/>
                  <a:gd name="connsiteY28" fmla="*/ 3350 h 10759"/>
                  <a:gd name="connsiteX29" fmla="*/ 2946 w 10000"/>
                  <a:gd name="connsiteY29" fmla="*/ 2981 h 10759"/>
                  <a:gd name="connsiteX30" fmla="*/ 3213 w 10000"/>
                  <a:gd name="connsiteY30" fmla="*/ 2814 h 10759"/>
                  <a:gd name="connsiteX31" fmla="*/ 3497 w 10000"/>
                  <a:gd name="connsiteY31" fmla="*/ 2662 h 10759"/>
                  <a:gd name="connsiteX32" fmla="*/ 3759 w 10000"/>
                  <a:gd name="connsiteY32" fmla="*/ 2438 h 10759"/>
                  <a:gd name="connsiteX33" fmla="*/ 3721 w 10000"/>
                  <a:gd name="connsiteY33" fmla="*/ 2590 h 10759"/>
                  <a:gd name="connsiteX34" fmla="*/ 4479 w 10000"/>
                  <a:gd name="connsiteY34" fmla="*/ 2157 h 10759"/>
                  <a:gd name="connsiteX35" fmla="*/ 4403 w 10000"/>
                  <a:gd name="connsiteY35" fmla="*/ 2298 h 10759"/>
                  <a:gd name="connsiteX36" fmla="*/ 4768 w 10000"/>
                  <a:gd name="connsiteY36" fmla="*/ 2066 h 10759"/>
                  <a:gd name="connsiteX37" fmla="*/ 5259 w 10000"/>
                  <a:gd name="connsiteY37" fmla="*/ 1747 h 10759"/>
                  <a:gd name="connsiteX38" fmla="*/ 5597 w 10000"/>
                  <a:gd name="connsiteY38" fmla="*/ 1614 h 10759"/>
                  <a:gd name="connsiteX39" fmla="*/ 5581 w 10000"/>
                  <a:gd name="connsiteY39" fmla="*/ 1701 h 10759"/>
                  <a:gd name="connsiteX40" fmla="*/ 5827 w 10000"/>
                  <a:gd name="connsiteY40" fmla="*/ 1523 h 10759"/>
                  <a:gd name="connsiteX41" fmla="*/ 6285 w 10000"/>
                  <a:gd name="connsiteY41" fmla="*/ 1280 h 10759"/>
                  <a:gd name="connsiteX42" fmla="*/ 6618 w 10000"/>
                  <a:gd name="connsiteY42" fmla="*/ 1079 h 10759"/>
                  <a:gd name="connsiteX43" fmla="*/ 6563 w 10000"/>
                  <a:gd name="connsiteY43" fmla="*/ 1238 h 10759"/>
                  <a:gd name="connsiteX44" fmla="*/ 7125 w 10000"/>
                  <a:gd name="connsiteY44" fmla="*/ 847 h 10759"/>
                  <a:gd name="connsiteX45" fmla="*/ 7420 w 10000"/>
                  <a:gd name="connsiteY45" fmla="*/ 752 h 10759"/>
                  <a:gd name="connsiteX46" fmla="*/ 7638 w 10000"/>
                  <a:gd name="connsiteY46" fmla="*/ 627 h 10759"/>
                  <a:gd name="connsiteX47" fmla="*/ 7649 w 10000"/>
                  <a:gd name="connsiteY47" fmla="*/ 725 h 10759"/>
                  <a:gd name="connsiteX48" fmla="*/ 8243 w 10000"/>
                  <a:gd name="connsiteY48" fmla="*/ 482 h 10759"/>
                  <a:gd name="connsiteX49" fmla="*/ 8445 w 10000"/>
                  <a:gd name="connsiteY49" fmla="*/ 353 h 10759"/>
                  <a:gd name="connsiteX50" fmla="*/ 8522 w 10000"/>
                  <a:gd name="connsiteY50" fmla="*/ 418 h 10759"/>
                  <a:gd name="connsiteX51" fmla="*/ 9258 w 10000"/>
                  <a:gd name="connsiteY51" fmla="*/ 0 h 10759"/>
                  <a:gd name="connsiteX52" fmla="*/ 9389 w 10000"/>
                  <a:gd name="connsiteY52" fmla="*/ 251 h 10759"/>
                  <a:gd name="connsiteX53" fmla="*/ 9362 w 10000"/>
                  <a:gd name="connsiteY53" fmla="*/ 562 h 10759"/>
                  <a:gd name="connsiteX54" fmla="*/ 9531 w 10000"/>
                  <a:gd name="connsiteY54" fmla="*/ 517 h 10759"/>
                  <a:gd name="connsiteX55" fmla="*/ 9449 w 10000"/>
                  <a:gd name="connsiteY55" fmla="*/ 661 h 10759"/>
                  <a:gd name="connsiteX56" fmla="*/ 9553 w 10000"/>
                  <a:gd name="connsiteY56" fmla="*/ 938 h 10759"/>
                  <a:gd name="connsiteX57" fmla="*/ 9553 w 10000"/>
                  <a:gd name="connsiteY57" fmla="*/ 1250 h 10759"/>
                  <a:gd name="connsiteX58" fmla="*/ 9689 w 10000"/>
                  <a:gd name="connsiteY58" fmla="*/ 1189 h 10759"/>
                  <a:gd name="connsiteX59" fmla="*/ 9705 w 10000"/>
                  <a:gd name="connsiteY59" fmla="*/ 1417 h 10759"/>
                  <a:gd name="connsiteX60" fmla="*/ 9711 w 10000"/>
                  <a:gd name="connsiteY60" fmla="*/ 1656 h 10759"/>
                  <a:gd name="connsiteX61" fmla="*/ 9765 w 10000"/>
                  <a:gd name="connsiteY61" fmla="*/ 1793 h 10759"/>
                  <a:gd name="connsiteX62" fmla="*/ 9684 w 10000"/>
                  <a:gd name="connsiteY62" fmla="*/ 2199 h 10759"/>
                  <a:gd name="connsiteX63" fmla="*/ 9885 w 10000"/>
                  <a:gd name="connsiteY63" fmla="*/ 2051 h 10759"/>
                  <a:gd name="connsiteX64" fmla="*/ 9864 w 10000"/>
                  <a:gd name="connsiteY64" fmla="*/ 2472 h 10759"/>
                  <a:gd name="connsiteX65" fmla="*/ 9798 w 10000"/>
                  <a:gd name="connsiteY65" fmla="*/ 2727 h 10759"/>
                  <a:gd name="connsiteX66" fmla="*/ 9798 w 10000"/>
                  <a:gd name="connsiteY66" fmla="*/ 2814 h 10759"/>
                  <a:gd name="connsiteX67" fmla="*/ 9684 w 10000"/>
                  <a:gd name="connsiteY67" fmla="*/ 3156 h 10759"/>
                  <a:gd name="connsiteX68" fmla="*/ 9820 w 10000"/>
                  <a:gd name="connsiteY68" fmla="*/ 3099 h 10759"/>
                  <a:gd name="connsiteX69" fmla="*/ 9951 w 10000"/>
                  <a:gd name="connsiteY69" fmla="*/ 3270 h 10759"/>
                  <a:gd name="connsiteX70" fmla="*/ 9956 w 10000"/>
                  <a:gd name="connsiteY70" fmla="*/ 3551 h 10759"/>
                  <a:gd name="connsiteX71" fmla="*/ 9896 w 10000"/>
                  <a:gd name="connsiteY71" fmla="*/ 3699 h 10759"/>
                  <a:gd name="connsiteX72" fmla="*/ 9995 w 10000"/>
                  <a:gd name="connsiteY72" fmla="*/ 3726 h 10759"/>
                  <a:gd name="connsiteX73" fmla="*/ 9956 w 10000"/>
                  <a:gd name="connsiteY73" fmla="*/ 4011 h 10759"/>
                  <a:gd name="connsiteX74" fmla="*/ 9776 w 10000"/>
                  <a:gd name="connsiteY74" fmla="*/ 4531 h 10759"/>
                  <a:gd name="connsiteX75" fmla="*/ 9967 w 10000"/>
                  <a:gd name="connsiteY75" fmla="*/ 4299 h 10759"/>
                  <a:gd name="connsiteX76" fmla="*/ 9962 w 10000"/>
                  <a:gd name="connsiteY76" fmla="*/ 4520 h 10759"/>
                  <a:gd name="connsiteX77" fmla="*/ 9749 w 10000"/>
                  <a:gd name="connsiteY77" fmla="*/ 4953 h 10759"/>
                  <a:gd name="connsiteX78" fmla="*/ 9493 w 10000"/>
                  <a:gd name="connsiteY78" fmla="*/ 5344 h 10759"/>
                  <a:gd name="connsiteX79" fmla="*/ 9733 w 10000"/>
                  <a:gd name="connsiteY79" fmla="*/ 5207 h 10759"/>
                  <a:gd name="connsiteX80" fmla="*/ 9607 w 10000"/>
                  <a:gd name="connsiteY80" fmla="*/ 5435 h 10759"/>
                  <a:gd name="connsiteX81" fmla="*/ 9411 w 10000"/>
                  <a:gd name="connsiteY81" fmla="*/ 5788 h 10759"/>
                  <a:gd name="connsiteX82" fmla="*/ 9307 w 10000"/>
                  <a:gd name="connsiteY82" fmla="*/ 6001 h 10759"/>
                  <a:gd name="connsiteX83" fmla="*/ 9154 w 10000"/>
                  <a:gd name="connsiteY83" fmla="*/ 6229 h 10759"/>
                  <a:gd name="connsiteX84" fmla="*/ 9345 w 10000"/>
                  <a:gd name="connsiteY84" fmla="*/ 6141 h 10759"/>
                  <a:gd name="connsiteX85" fmla="*/ 9313 w 10000"/>
                  <a:gd name="connsiteY85" fmla="*/ 6236 h 10759"/>
                  <a:gd name="connsiteX86" fmla="*/ 9171 w 10000"/>
                  <a:gd name="connsiteY86" fmla="*/ 6297 h 10759"/>
                  <a:gd name="connsiteX87" fmla="*/ 8674 w 10000"/>
                  <a:gd name="connsiteY87" fmla="*/ 6939 h 10759"/>
                  <a:gd name="connsiteX88" fmla="*/ 8560 w 10000"/>
                  <a:gd name="connsiteY88" fmla="*/ 7038 h 10759"/>
                  <a:gd name="connsiteX89" fmla="*/ 8762 w 10000"/>
                  <a:gd name="connsiteY89" fmla="*/ 6977 h 10759"/>
                  <a:gd name="connsiteX90" fmla="*/ 8625 w 10000"/>
                  <a:gd name="connsiteY90" fmla="*/ 7193 h 10759"/>
                  <a:gd name="connsiteX91" fmla="*/ 8096 w 10000"/>
                  <a:gd name="connsiteY91" fmla="*/ 7581 h 10759"/>
                  <a:gd name="connsiteX92" fmla="*/ 8085 w 10000"/>
                  <a:gd name="connsiteY92" fmla="*/ 7695 h 10759"/>
                  <a:gd name="connsiteX93" fmla="*/ 7605 w 10000"/>
                  <a:gd name="connsiteY93" fmla="*/ 7995 h 10759"/>
                  <a:gd name="connsiteX94" fmla="*/ 7469 w 10000"/>
                  <a:gd name="connsiteY94" fmla="*/ 8204 h 10759"/>
                  <a:gd name="connsiteX95" fmla="*/ 6705 w 10000"/>
                  <a:gd name="connsiteY95" fmla="*/ 8671 h 10759"/>
                  <a:gd name="connsiteX96" fmla="*/ 6885 w 10000"/>
                  <a:gd name="connsiteY96" fmla="*/ 8644 h 10759"/>
                  <a:gd name="connsiteX97" fmla="*/ 6809 w 10000"/>
                  <a:gd name="connsiteY97" fmla="*/ 8735 h 10759"/>
                  <a:gd name="connsiteX98" fmla="*/ 6481 w 10000"/>
                  <a:gd name="connsiteY98" fmla="*/ 8868 h 10759"/>
                  <a:gd name="connsiteX99" fmla="*/ 6023 w 10000"/>
                  <a:gd name="connsiteY99" fmla="*/ 9126 h 10759"/>
                  <a:gd name="connsiteX100" fmla="*/ 5947 w 10000"/>
                  <a:gd name="connsiteY100" fmla="*/ 9229 h 10759"/>
                  <a:gd name="connsiteX101" fmla="*/ 5652 w 10000"/>
                  <a:gd name="connsiteY101" fmla="*/ 9320 h 10759"/>
                  <a:gd name="connsiteX102" fmla="*/ 5226 w 10000"/>
                  <a:gd name="connsiteY102" fmla="*/ 9476 h 10759"/>
                  <a:gd name="connsiteX103" fmla="*/ 4992 w 10000"/>
                  <a:gd name="connsiteY103" fmla="*/ 9495 h 10759"/>
                  <a:gd name="connsiteX104" fmla="*/ 5161 w 10000"/>
                  <a:gd name="connsiteY104" fmla="*/ 9552 h 10759"/>
                  <a:gd name="connsiteX105" fmla="*/ 4577 w 10000"/>
                  <a:gd name="connsiteY105" fmla="*/ 9662 h 10759"/>
                  <a:gd name="connsiteX106" fmla="*/ 3852 w 10000"/>
                  <a:gd name="connsiteY106" fmla="*/ 9799 h 10759"/>
                  <a:gd name="connsiteX107" fmla="*/ 3983 w 10000"/>
                  <a:gd name="connsiteY107" fmla="*/ 9863 h 10759"/>
                  <a:gd name="connsiteX108" fmla="*/ 3426 w 10000"/>
                  <a:gd name="connsiteY108" fmla="*/ 9882 h 10759"/>
                  <a:gd name="connsiteX109" fmla="*/ 2499 w 10000"/>
                  <a:gd name="connsiteY109" fmla="*/ 9943 h 10759"/>
                  <a:gd name="connsiteX110" fmla="*/ 2024 w 10000"/>
                  <a:gd name="connsiteY110" fmla="*/ 9943 h 10759"/>
                  <a:gd name="connsiteX111" fmla="*/ 1492 w 10000"/>
                  <a:gd name="connsiteY111" fmla="*/ 10681 h 10759"/>
                  <a:gd name="connsiteX112" fmla="*/ 1767 w 10000"/>
                  <a:gd name="connsiteY112" fmla="*/ 9908 h 10759"/>
                  <a:gd name="connsiteX113" fmla="*/ 1538 w 10000"/>
                  <a:gd name="connsiteY113" fmla="*/ 9692 h 10759"/>
                  <a:gd name="connsiteX114" fmla="*/ 1473 w 10000"/>
                  <a:gd name="connsiteY114" fmla="*/ 9525 h 10759"/>
                  <a:gd name="connsiteX115" fmla="*/ 1397 w 10000"/>
                  <a:gd name="connsiteY115" fmla="*/ 9442 h 1075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58"/>
                  <a:gd name="connsiteX1" fmla="*/ 1304 w 10000"/>
                  <a:gd name="connsiteY1" fmla="*/ 9297 h 10758"/>
                  <a:gd name="connsiteX2" fmla="*/ 1064 w 10000"/>
                  <a:gd name="connsiteY2" fmla="*/ 9115 h 10758"/>
                  <a:gd name="connsiteX3" fmla="*/ 840 w 10000"/>
                  <a:gd name="connsiteY3" fmla="*/ 8750 h 10758"/>
                  <a:gd name="connsiteX4" fmla="*/ 627 w 10000"/>
                  <a:gd name="connsiteY4" fmla="*/ 8549 h 10758"/>
                  <a:gd name="connsiteX5" fmla="*/ 453 w 10000"/>
                  <a:gd name="connsiteY5" fmla="*/ 8359 h 10758"/>
                  <a:gd name="connsiteX6" fmla="*/ 267 w 10000"/>
                  <a:gd name="connsiteY6" fmla="*/ 8097 h 10758"/>
                  <a:gd name="connsiteX7" fmla="*/ 349 w 10000"/>
                  <a:gd name="connsiteY7" fmla="*/ 8093 h 10758"/>
                  <a:gd name="connsiteX8" fmla="*/ 338 w 10000"/>
                  <a:gd name="connsiteY8" fmla="*/ 7873 h 10758"/>
                  <a:gd name="connsiteX9" fmla="*/ 49 w 10000"/>
                  <a:gd name="connsiteY9" fmla="*/ 7357 h 10758"/>
                  <a:gd name="connsiteX10" fmla="*/ 136 w 10000"/>
                  <a:gd name="connsiteY10" fmla="*/ 7341 h 10758"/>
                  <a:gd name="connsiteX11" fmla="*/ 98 w 10000"/>
                  <a:gd name="connsiteY11" fmla="*/ 7235 h 10758"/>
                  <a:gd name="connsiteX12" fmla="*/ 93 w 10000"/>
                  <a:gd name="connsiteY12" fmla="*/ 6935 h 10758"/>
                  <a:gd name="connsiteX13" fmla="*/ 0 w 10000"/>
                  <a:gd name="connsiteY13" fmla="*/ 6532 h 10758"/>
                  <a:gd name="connsiteX14" fmla="*/ 120 w 10000"/>
                  <a:gd name="connsiteY14" fmla="*/ 6430 h 10758"/>
                  <a:gd name="connsiteX15" fmla="*/ 196 w 10000"/>
                  <a:gd name="connsiteY15" fmla="*/ 6179 h 10758"/>
                  <a:gd name="connsiteX16" fmla="*/ 300 w 10000"/>
                  <a:gd name="connsiteY16" fmla="*/ 5735 h 10758"/>
                  <a:gd name="connsiteX17" fmla="*/ 366 w 10000"/>
                  <a:gd name="connsiteY17" fmla="*/ 5822 h 10758"/>
                  <a:gd name="connsiteX18" fmla="*/ 567 w 10000"/>
                  <a:gd name="connsiteY18" fmla="*/ 5442 h 10758"/>
                  <a:gd name="connsiteX19" fmla="*/ 693 w 10000"/>
                  <a:gd name="connsiteY19" fmla="*/ 5131 h 10758"/>
                  <a:gd name="connsiteX20" fmla="*/ 944 w 10000"/>
                  <a:gd name="connsiteY20" fmla="*/ 4945 h 10758"/>
                  <a:gd name="connsiteX21" fmla="*/ 1189 w 10000"/>
                  <a:gd name="connsiteY21" fmla="*/ 4622 h 10758"/>
                  <a:gd name="connsiteX22" fmla="*/ 1468 w 10000"/>
                  <a:gd name="connsiteY22" fmla="*/ 4185 h 10758"/>
                  <a:gd name="connsiteX23" fmla="*/ 1451 w 10000"/>
                  <a:gd name="connsiteY23" fmla="*/ 4322 h 10758"/>
                  <a:gd name="connsiteX24" fmla="*/ 1560 w 10000"/>
                  <a:gd name="connsiteY24" fmla="*/ 4212 h 10758"/>
                  <a:gd name="connsiteX25" fmla="*/ 2019 w 10000"/>
                  <a:gd name="connsiteY25" fmla="*/ 3726 h 10758"/>
                  <a:gd name="connsiteX26" fmla="*/ 2073 w 10000"/>
                  <a:gd name="connsiteY26" fmla="*/ 3764 h 10758"/>
                  <a:gd name="connsiteX27" fmla="*/ 2362 w 10000"/>
                  <a:gd name="connsiteY27" fmla="*/ 3422 h 10758"/>
                  <a:gd name="connsiteX28" fmla="*/ 2548 w 10000"/>
                  <a:gd name="connsiteY28" fmla="*/ 3350 h 10758"/>
                  <a:gd name="connsiteX29" fmla="*/ 2946 w 10000"/>
                  <a:gd name="connsiteY29" fmla="*/ 2981 h 10758"/>
                  <a:gd name="connsiteX30" fmla="*/ 3213 w 10000"/>
                  <a:gd name="connsiteY30" fmla="*/ 2814 h 10758"/>
                  <a:gd name="connsiteX31" fmla="*/ 3497 w 10000"/>
                  <a:gd name="connsiteY31" fmla="*/ 2662 h 10758"/>
                  <a:gd name="connsiteX32" fmla="*/ 3759 w 10000"/>
                  <a:gd name="connsiteY32" fmla="*/ 2438 h 10758"/>
                  <a:gd name="connsiteX33" fmla="*/ 3721 w 10000"/>
                  <a:gd name="connsiteY33" fmla="*/ 2590 h 10758"/>
                  <a:gd name="connsiteX34" fmla="*/ 4479 w 10000"/>
                  <a:gd name="connsiteY34" fmla="*/ 2157 h 10758"/>
                  <a:gd name="connsiteX35" fmla="*/ 4403 w 10000"/>
                  <a:gd name="connsiteY35" fmla="*/ 2298 h 10758"/>
                  <a:gd name="connsiteX36" fmla="*/ 4768 w 10000"/>
                  <a:gd name="connsiteY36" fmla="*/ 2066 h 10758"/>
                  <a:gd name="connsiteX37" fmla="*/ 5259 w 10000"/>
                  <a:gd name="connsiteY37" fmla="*/ 1747 h 10758"/>
                  <a:gd name="connsiteX38" fmla="*/ 5597 w 10000"/>
                  <a:gd name="connsiteY38" fmla="*/ 1614 h 10758"/>
                  <a:gd name="connsiteX39" fmla="*/ 5581 w 10000"/>
                  <a:gd name="connsiteY39" fmla="*/ 1701 h 10758"/>
                  <a:gd name="connsiteX40" fmla="*/ 5827 w 10000"/>
                  <a:gd name="connsiteY40" fmla="*/ 1523 h 10758"/>
                  <a:gd name="connsiteX41" fmla="*/ 6285 w 10000"/>
                  <a:gd name="connsiteY41" fmla="*/ 1280 h 10758"/>
                  <a:gd name="connsiteX42" fmla="*/ 6618 w 10000"/>
                  <a:gd name="connsiteY42" fmla="*/ 1079 h 10758"/>
                  <a:gd name="connsiteX43" fmla="*/ 6563 w 10000"/>
                  <a:gd name="connsiteY43" fmla="*/ 1238 h 10758"/>
                  <a:gd name="connsiteX44" fmla="*/ 7125 w 10000"/>
                  <a:gd name="connsiteY44" fmla="*/ 847 h 10758"/>
                  <a:gd name="connsiteX45" fmla="*/ 7420 w 10000"/>
                  <a:gd name="connsiteY45" fmla="*/ 752 h 10758"/>
                  <a:gd name="connsiteX46" fmla="*/ 7638 w 10000"/>
                  <a:gd name="connsiteY46" fmla="*/ 627 h 10758"/>
                  <a:gd name="connsiteX47" fmla="*/ 7649 w 10000"/>
                  <a:gd name="connsiteY47" fmla="*/ 725 h 10758"/>
                  <a:gd name="connsiteX48" fmla="*/ 8243 w 10000"/>
                  <a:gd name="connsiteY48" fmla="*/ 482 h 10758"/>
                  <a:gd name="connsiteX49" fmla="*/ 8445 w 10000"/>
                  <a:gd name="connsiteY49" fmla="*/ 353 h 10758"/>
                  <a:gd name="connsiteX50" fmla="*/ 8522 w 10000"/>
                  <a:gd name="connsiteY50" fmla="*/ 418 h 10758"/>
                  <a:gd name="connsiteX51" fmla="*/ 9258 w 10000"/>
                  <a:gd name="connsiteY51" fmla="*/ 0 h 10758"/>
                  <a:gd name="connsiteX52" fmla="*/ 9389 w 10000"/>
                  <a:gd name="connsiteY52" fmla="*/ 251 h 10758"/>
                  <a:gd name="connsiteX53" fmla="*/ 9362 w 10000"/>
                  <a:gd name="connsiteY53" fmla="*/ 562 h 10758"/>
                  <a:gd name="connsiteX54" fmla="*/ 9531 w 10000"/>
                  <a:gd name="connsiteY54" fmla="*/ 517 h 10758"/>
                  <a:gd name="connsiteX55" fmla="*/ 9449 w 10000"/>
                  <a:gd name="connsiteY55" fmla="*/ 661 h 10758"/>
                  <a:gd name="connsiteX56" fmla="*/ 9553 w 10000"/>
                  <a:gd name="connsiteY56" fmla="*/ 938 h 10758"/>
                  <a:gd name="connsiteX57" fmla="*/ 9553 w 10000"/>
                  <a:gd name="connsiteY57" fmla="*/ 1250 h 10758"/>
                  <a:gd name="connsiteX58" fmla="*/ 9689 w 10000"/>
                  <a:gd name="connsiteY58" fmla="*/ 1189 h 10758"/>
                  <a:gd name="connsiteX59" fmla="*/ 9705 w 10000"/>
                  <a:gd name="connsiteY59" fmla="*/ 1417 h 10758"/>
                  <a:gd name="connsiteX60" fmla="*/ 9711 w 10000"/>
                  <a:gd name="connsiteY60" fmla="*/ 1656 h 10758"/>
                  <a:gd name="connsiteX61" fmla="*/ 9765 w 10000"/>
                  <a:gd name="connsiteY61" fmla="*/ 1793 h 10758"/>
                  <a:gd name="connsiteX62" fmla="*/ 9684 w 10000"/>
                  <a:gd name="connsiteY62" fmla="*/ 2199 h 10758"/>
                  <a:gd name="connsiteX63" fmla="*/ 9885 w 10000"/>
                  <a:gd name="connsiteY63" fmla="*/ 2051 h 10758"/>
                  <a:gd name="connsiteX64" fmla="*/ 9864 w 10000"/>
                  <a:gd name="connsiteY64" fmla="*/ 2472 h 10758"/>
                  <a:gd name="connsiteX65" fmla="*/ 9798 w 10000"/>
                  <a:gd name="connsiteY65" fmla="*/ 2727 h 10758"/>
                  <a:gd name="connsiteX66" fmla="*/ 9798 w 10000"/>
                  <a:gd name="connsiteY66" fmla="*/ 2814 h 10758"/>
                  <a:gd name="connsiteX67" fmla="*/ 9684 w 10000"/>
                  <a:gd name="connsiteY67" fmla="*/ 3156 h 10758"/>
                  <a:gd name="connsiteX68" fmla="*/ 9820 w 10000"/>
                  <a:gd name="connsiteY68" fmla="*/ 3099 h 10758"/>
                  <a:gd name="connsiteX69" fmla="*/ 9951 w 10000"/>
                  <a:gd name="connsiteY69" fmla="*/ 3270 h 10758"/>
                  <a:gd name="connsiteX70" fmla="*/ 9956 w 10000"/>
                  <a:gd name="connsiteY70" fmla="*/ 3551 h 10758"/>
                  <a:gd name="connsiteX71" fmla="*/ 9896 w 10000"/>
                  <a:gd name="connsiteY71" fmla="*/ 3699 h 10758"/>
                  <a:gd name="connsiteX72" fmla="*/ 9995 w 10000"/>
                  <a:gd name="connsiteY72" fmla="*/ 3726 h 10758"/>
                  <a:gd name="connsiteX73" fmla="*/ 9956 w 10000"/>
                  <a:gd name="connsiteY73" fmla="*/ 4011 h 10758"/>
                  <a:gd name="connsiteX74" fmla="*/ 9776 w 10000"/>
                  <a:gd name="connsiteY74" fmla="*/ 4531 h 10758"/>
                  <a:gd name="connsiteX75" fmla="*/ 9967 w 10000"/>
                  <a:gd name="connsiteY75" fmla="*/ 4299 h 10758"/>
                  <a:gd name="connsiteX76" fmla="*/ 9962 w 10000"/>
                  <a:gd name="connsiteY76" fmla="*/ 4520 h 10758"/>
                  <a:gd name="connsiteX77" fmla="*/ 9749 w 10000"/>
                  <a:gd name="connsiteY77" fmla="*/ 4953 h 10758"/>
                  <a:gd name="connsiteX78" fmla="*/ 9493 w 10000"/>
                  <a:gd name="connsiteY78" fmla="*/ 5344 h 10758"/>
                  <a:gd name="connsiteX79" fmla="*/ 9733 w 10000"/>
                  <a:gd name="connsiteY79" fmla="*/ 5207 h 10758"/>
                  <a:gd name="connsiteX80" fmla="*/ 9607 w 10000"/>
                  <a:gd name="connsiteY80" fmla="*/ 5435 h 10758"/>
                  <a:gd name="connsiteX81" fmla="*/ 9411 w 10000"/>
                  <a:gd name="connsiteY81" fmla="*/ 5788 h 10758"/>
                  <a:gd name="connsiteX82" fmla="*/ 9307 w 10000"/>
                  <a:gd name="connsiteY82" fmla="*/ 6001 h 10758"/>
                  <a:gd name="connsiteX83" fmla="*/ 9154 w 10000"/>
                  <a:gd name="connsiteY83" fmla="*/ 6229 h 10758"/>
                  <a:gd name="connsiteX84" fmla="*/ 9345 w 10000"/>
                  <a:gd name="connsiteY84" fmla="*/ 6141 h 10758"/>
                  <a:gd name="connsiteX85" fmla="*/ 9313 w 10000"/>
                  <a:gd name="connsiteY85" fmla="*/ 6236 h 10758"/>
                  <a:gd name="connsiteX86" fmla="*/ 9171 w 10000"/>
                  <a:gd name="connsiteY86" fmla="*/ 6297 h 10758"/>
                  <a:gd name="connsiteX87" fmla="*/ 8674 w 10000"/>
                  <a:gd name="connsiteY87" fmla="*/ 6939 h 10758"/>
                  <a:gd name="connsiteX88" fmla="*/ 8560 w 10000"/>
                  <a:gd name="connsiteY88" fmla="*/ 7038 h 10758"/>
                  <a:gd name="connsiteX89" fmla="*/ 8762 w 10000"/>
                  <a:gd name="connsiteY89" fmla="*/ 6977 h 10758"/>
                  <a:gd name="connsiteX90" fmla="*/ 8625 w 10000"/>
                  <a:gd name="connsiteY90" fmla="*/ 7193 h 10758"/>
                  <a:gd name="connsiteX91" fmla="*/ 8096 w 10000"/>
                  <a:gd name="connsiteY91" fmla="*/ 7581 h 10758"/>
                  <a:gd name="connsiteX92" fmla="*/ 8085 w 10000"/>
                  <a:gd name="connsiteY92" fmla="*/ 7695 h 10758"/>
                  <a:gd name="connsiteX93" fmla="*/ 7605 w 10000"/>
                  <a:gd name="connsiteY93" fmla="*/ 7995 h 10758"/>
                  <a:gd name="connsiteX94" fmla="*/ 7469 w 10000"/>
                  <a:gd name="connsiteY94" fmla="*/ 8204 h 10758"/>
                  <a:gd name="connsiteX95" fmla="*/ 6705 w 10000"/>
                  <a:gd name="connsiteY95" fmla="*/ 8671 h 10758"/>
                  <a:gd name="connsiteX96" fmla="*/ 6885 w 10000"/>
                  <a:gd name="connsiteY96" fmla="*/ 8644 h 10758"/>
                  <a:gd name="connsiteX97" fmla="*/ 6809 w 10000"/>
                  <a:gd name="connsiteY97" fmla="*/ 8735 h 10758"/>
                  <a:gd name="connsiteX98" fmla="*/ 6481 w 10000"/>
                  <a:gd name="connsiteY98" fmla="*/ 8868 h 10758"/>
                  <a:gd name="connsiteX99" fmla="*/ 6023 w 10000"/>
                  <a:gd name="connsiteY99" fmla="*/ 9126 h 10758"/>
                  <a:gd name="connsiteX100" fmla="*/ 5947 w 10000"/>
                  <a:gd name="connsiteY100" fmla="*/ 9229 h 10758"/>
                  <a:gd name="connsiteX101" fmla="*/ 5652 w 10000"/>
                  <a:gd name="connsiteY101" fmla="*/ 9320 h 10758"/>
                  <a:gd name="connsiteX102" fmla="*/ 5226 w 10000"/>
                  <a:gd name="connsiteY102" fmla="*/ 9476 h 10758"/>
                  <a:gd name="connsiteX103" fmla="*/ 4992 w 10000"/>
                  <a:gd name="connsiteY103" fmla="*/ 9495 h 10758"/>
                  <a:gd name="connsiteX104" fmla="*/ 5161 w 10000"/>
                  <a:gd name="connsiteY104" fmla="*/ 9552 h 10758"/>
                  <a:gd name="connsiteX105" fmla="*/ 4577 w 10000"/>
                  <a:gd name="connsiteY105" fmla="*/ 9662 h 10758"/>
                  <a:gd name="connsiteX106" fmla="*/ 3852 w 10000"/>
                  <a:gd name="connsiteY106" fmla="*/ 9799 h 10758"/>
                  <a:gd name="connsiteX107" fmla="*/ 3983 w 10000"/>
                  <a:gd name="connsiteY107" fmla="*/ 9863 h 10758"/>
                  <a:gd name="connsiteX108" fmla="*/ 3426 w 10000"/>
                  <a:gd name="connsiteY108" fmla="*/ 9882 h 10758"/>
                  <a:gd name="connsiteX109" fmla="*/ 2499 w 10000"/>
                  <a:gd name="connsiteY109" fmla="*/ 9943 h 10758"/>
                  <a:gd name="connsiteX110" fmla="*/ 2024 w 10000"/>
                  <a:gd name="connsiteY110" fmla="*/ 9943 h 10758"/>
                  <a:gd name="connsiteX111" fmla="*/ 1398 w 10000"/>
                  <a:gd name="connsiteY111" fmla="*/ 10661 h 10758"/>
                  <a:gd name="connsiteX112" fmla="*/ 1767 w 10000"/>
                  <a:gd name="connsiteY112" fmla="*/ 9908 h 10758"/>
                  <a:gd name="connsiteX113" fmla="*/ 1538 w 10000"/>
                  <a:gd name="connsiteY113" fmla="*/ 9692 h 10758"/>
                  <a:gd name="connsiteX114" fmla="*/ 1473 w 10000"/>
                  <a:gd name="connsiteY114" fmla="*/ 9525 h 10758"/>
                  <a:gd name="connsiteX115" fmla="*/ 1397 w 10000"/>
                  <a:gd name="connsiteY115" fmla="*/ 9442 h 1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0000" h="10758">
                    <a:moveTo>
                      <a:pt x="1397" y="9442"/>
                    </a:moveTo>
                    <a:cubicBezTo>
                      <a:pt x="1366" y="9394"/>
                      <a:pt x="1335" y="9345"/>
                      <a:pt x="1304" y="9297"/>
                    </a:cubicBezTo>
                    <a:lnTo>
                      <a:pt x="1064" y="9115"/>
                    </a:lnTo>
                    <a:lnTo>
                      <a:pt x="840" y="8750"/>
                    </a:lnTo>
                    <a:lnTo>
                      <a:pt x="627" y="8549"/>
                    </a:lnTo>
                    <a:lnTo>
                      <a:pt x="453" y="8359"/>
                    </a:lnTo>
                    <a:lnTo>
                      <a:pt x="267" y="8097"/>
                    </a:lnTo>
                    <a:cubicBezTo>
                      <a:pt x="294" y="8096"/>
                      <a:pt x="322" y="8094"/>
                      <a:pt x="349" y="8093"/>
                    </a:cubicBezTo>
                    <a:cubicBezTo>
                      <a:pt x="345" y="8020"/>
                      <a:pt x="342" y="7946"/>
                      <a:pt x="338" y="7873"/>
                    </a:cubicBezTo>
                    <a:lnTo>
                      <a:pt x="49" y="7357"/>
                    </a:lnTo>
                    <a:cubicBezTo>
                      <a:pt x="78" y="7352"/>
                      <a:pt x="107" y="7346"/>
                      <a:pt x="136" y="7341"/>
                    </a:cubicBezTo>
                    <a:cubicBezTo>
                      <a:pt x="123" y="7306"/>
                      <a:pt x="111" y="7270"/>
                      <a:pt x="98" y="7235"/>
                    </a:cubicBezTo>
                    <a:cubicBezTo>
                      <a:pt x="96" y="7135"/>
                      <a:pt x="95" y="7035"/>
                      <a:pt x="93" y="6935"/>
                    </a:cubicBezTo>
                    <a:cubicBezTo>
                      <a:pt x="62" y="6801"/>
                      <a:pt x="31" y="6666"/>
                      <a:pt x="0" y="6532"/>
                    </a:cubicBezTo>
                    <a:lnTo>
                      <a:pt x="120" y="6430"/>
                    </a:lnTo>
                    <a:cubicBezTo>
                      <a:pt x="145" y="6346"/>
                      <a:pt x="171" y="6263"/>
                      <a:pt x="196" y="6179"/>
                    </a:cubicBezTo>
                    <a:cubicBezTo>
                      <a:pt x="231" y="6031"/>
                      <a:pt x="265" y="5883"/>
                      <a:pt x="300" y="5735"/>
                    </a:cubicBezTo>
                    <a:lnTo>
                      <a:pt x="366" y="5822"/>
                    </a:lnTo>
                    <a:lnTo>
                      <a:pt x="567" y="5442"/>
                    </a:lnTo>
                    <a:lnTo>
                      <a:pt x="693" y="5131"/>
                    </a:lnTo>
                    <a:lnTo>
                      <a:pt x="944" y="4945"/>
                    </a:lnTo>
                    <a:lnTo>
                      <a:pt x="1189" y="4622"/>
                    </a:lnTo>
                    <a:lnTo>
                      <a:pt x="1468" y="4185"/>
                    </a:lnTo>
                    <a:cubicBezTo>
                      <a:pt x="1462" y="4231"/>
                      <a:pt x="1457" y="4276"/>
                      <a:pt x="1451" y="4322"/>
                    </a:cubicBezTo>
                    <a:cubicBezTo>
                      <a:pt x="1487" y="4285"/>
                      <a:pt x="1524" y="4249"/>
                      <a:pt x="1560" y="4212"/>
                    </a:cubicBezTo>
                    <a:lnTo>
                      <a:pt x="2019" y="3726"/>
                    </a:lnTo>
                    <a:cubicBezTo>
                      <a:pt x="2037" y="3739"/>
                      <a:pt x="2055" y="3751"/>
                      <a:pt x="2073" y="3764"/>
                    </a:cubicBezTo>
                    <a:lnTo>
                      <a:pt x="2362" y="3422"/>
                    </a:lnTo>
                    <a:lnTo>
                      <a:pt x="2548" y="3350"/>
                    </a:lnTo>
                    <a:lnTo>
                      <a:pt x="2946" y="2981"/>
                    </a:lnTo>
                    <a:lnTo>
                      <a:pt x="3213" y="2814"/>
                    </a:lnTo>
                    <a:lnTo>
                      <a:pt x="3497" y="2662"/>
                    </a:lnTo>
                    <a:lnTo>
                      <a:pt x="3759" y="2438"/>
                    </a:lnTo>
                    <a:cubicBezTo>
                      <a:pt x="3746" y="2489"/>
                      <a:pt x="3734" y="2539"/>
                      <a:pt x="3721" y="2590"/>
                    </a:cubicBezTo>
                    <a:lnTo>
                      <a:pt x="4479" y="2157"/>
                    </a:lnTo>
                    <a:cubicBezTo>
                      <a:pt x="4454" y="2204"/>
                      <a:pt x="4428" y="2251"/>
                      <a:pt x="4403" y="2298"/>
                    </a:cubicBezTo>
                    <a:lnTo>
                      <a:pt x="4768" y="2066"/>
                    </a:lnTo>
                    <a:lnTo>
                      <a:pt x="5259" y="1747"/>
                    </a:lnTo>
                    <a:lnTo>
                      <a:pt x="5597" y="1614"/>
                    </a:lnTo>
                    <a:cubicBezTo>
                      <a:pt x="5592" y="1643"/>
                      <a:pt x="5586" y="1672"/>
                      <a:pt x="5581" y="1701"/>
                    </a:cubicBezTo>
                    <a:lnTo>
                      <a:pt x="5827" y="1523"/>
                    </a:lnTo>
                    <a:lnTo>
                      <a:pt x="6285" y="1280"/>
                    </a:lnTo>
                    <a:lnTo>
                      <a:pt x="6618" y="1079"/>
                    </a:lnTo>
                    <a:cubicBezTo>
                      <a:pt x="6600" y="1132"/>
                      <a:pt x="6581" y="1185"/>
                      <a:pt x="6563" y="1238"/>
                    </a:cubicBezTo>
                    <a:lnTo>
                      <a:pt x="7125" y="847"/>
                    </a:lnTo>
                    <a:lnTo>
                      <a:pt x="7420" y="752"/>
                    </a:lnTo>
                    <a:lnTo>
                      <a:pt x="7638" y="627"/>
                    </a:lnTo>
                    <a:cubicBezTo>
                      <a:pt x="7642" y="660"/>
                      <a:pt x="7645" y="692"/>
                      <a:pt x="7649" y="725"/>
                    </a:cubicBezTo>
                    <a:lnTo>
                      <a:pt x="8243" y="482"/>
                    </a:lnTo>
                    <a:lnTo>
                      <a:pt x="8445" y="353"/>
                    </a:lnTo>
                    <a:lnTo>
                      <a:pt x="8522" y="418"/>
                    </a:lnTo>
                    <a:lnTo>
                      <a:pt x="9258" y="0"/>
                    </a:lnTo>
                    <a:lnTo>
                      <a:pt x="9389" y="251"/>
                    </a:lnTo>
                    <a:cubicBezTo>
                      <a:pt x="9380" y="355"/>
                      <a:pt x="9371" y="458"/>
                      <a:pt x="9362" y="562"/>
                    </a:cubicBezTo>
                    <a:lnTo>
                      <a:pt x="9531" y="517"/>
                    </a:lnTo>
                    <a:cubicBezTo>
                      <a:pt x="9504" y="565"/>
                      <a:pt x="9476" y="613"/>
                      <a:pt x="9449" y="661"/>
                    </a:cubicBezTo>
                    <a:cubicBezTo>
                      <a:pt x="9484" y="753"/>
                      <a:pt x="9518" y="846"/>
                      <a:pt x="9553" y="938"/>
                    </a:cubicBezTo>
                    <a:lnTo>
                      <a:pt x="9553" y="1250"/>
                    </a:lnTo>
                    <a:lnTo>
                      <a:pt x="9689" y="1189"/>
                    </a:lnTo>
                    <a:cubicBezTo>
                      <a:pt x="9694" y="1265"/>
                      <a:pt x="9700" y="1341"/>
                      <a:pt x="9705" y="1417"/>
                    </a:cubicBezTo>
                    <a:cubicBezTo>
                      <a:pt x="9707" y="1497"/>
                      <a:pt x="9709" y="1576"/>
                      <a:pt x="9711" y="1656"/>
                    </a:cubicBezTo>
                    <a:cubicBezTo>
                      <a:pt x="9729" y="1702"/>
                      <a:pt x="9747" y="1747"/>
                      <a:pt x="9765" y="1793"/>
                    </a:cubicBezTo>
                    <a:cubicBezTo>
                      <a:pt x="9738" y="1928"/>
                      <a:pt x="9711" y="2064"/>
                      <a:pt x="9684" y="2199"/>
                    </a:cubicBezTo>
                    <a:lnTo>
                      <a:pt x="9885" y="2051"/>
                    </a:lnTo>
                    <a:cubicBezTo>
                      <a:pt x="9878" y="2191"/>
                      <a:pt x="9871" y="2332"/>
                      <a:pt x="9864" y="2472"/>
                    </a:cubicBezTo>
                    <a:lnTo>
                      <a:pt x="9798" y="2727"/>
                    </a:lnTo>
                    <a:lnTo>
                      <a:pt x="9798" y="2814"/>
                    </a:lnTo>
                    <a:lnTo>
                      <a:pt x="9684" y="3156"/>
                    </a:lnTo>
                    <a:lnTo>
                      <a:pt x="9820" y="3099"/>
                    </a:lnTo>
                    <a:cubicBezTo>
                      <a:pt x="9864" y="3114"/>
                      <a:pt x="9929" y="3194"/>
                      <a:pt x="9951" y="3270"/>
                    </a:cubicBezTo>
                    <a:cubicBezTo>
                      <a:pt x="9967" y="3342"/>
                      <a:pt x="9962" y="3483"/>
                      <a:pt x="9956" y="3551"/>
                    </a:cubicBezTo>
                    <a:cubicBezTo>
                      <a:pt x="9945" y="3623"/>
                      <a:pt x="9891" y="3673"/>
                      <a:pt x="9896" y="3699"/>
                    </a:cubicBezTo>
                    <a:lnTo>
                      <a:pt x="9995" y="3726"/>
                    </a:lnTo>
                    <a:cubicBezTo>
                      <a:pt x="10000" y="3775"/>
                      <a:pt x="10000" y="3878"/>
                      <a:pt x="9956" y="4011"/>
                    </a:cubicBezTo>
                    <a:cubicBezTo>
                      <a:pt x="9913" y="4144"/>
                      <a:pt x="9776" y="4485"/>
                      <a:pt x="9776" y="4531"/>
                    </a:cubicBezTo>
                    <a:cubicBezTo>
                      <a:pt x="9840" y="4454"/>
                      <a:pt x="9903" y="4376"/>
                      <a:pt x="9967" y="4299"/>
                    </a:cubicBezTo>
                    <a:cubicBezTo>
                      <a:pt x="9965" y="4373"/>
                      <a:pt x="9964" y="4446"/>
                      <a:pt x="9962" y="4520"/>
                    </a:cubicBezTo>
                    <a:lnTo>
                      <a:pt x="9749" y="4953"/>
                    </a:lnTo>
                    <a:lnTo>
                      <a:pt x="9493" y="5344"/>
                    </a:lnTo>
                    <a:lnTo>
                      <a:pt x="9733" y="5207"/>
                    </a:lnTo>
                    <a:lnTo>
                      <a:pt x="9607" y="5435"/>
                    </a:lnTo>
                    <a:cubicBezTo>
                      <a:pt x="9542" y="5553"/>
                      <a:pt x="9476" y="5670"/>
                      <a:pt x="9411" y="5788"/>
                    </a:cubicBezTo>
                    <a:cubicBezTo>
                      <a:pt x="9376" y="5859"/>
                      <a:pt x="9342" y="5930"/>
                      <a:pt x="9307" y="6001"/>
                    </a:cubicBezTo>
                    <a:lnTo>
                      <a:pt x="9154" y="6229"/>
                    </a:lnTo>
                    <a:lnTo>
                      <a:pt x="9345" y="6141"/>
                    </a:lnTo>
                    <a:cubicBezTo>
                      <a:pt x="9334" y="6173"/>
                      <a:pt x="9324" y="6204"/>
                      <a:pt x="9313" y="6236"/>
                    </a:cubicBezTo>
                    <a:lnTo>
                      <a:pt x="9171" y="6297"/>
                    </a:lnTo>
                    <a:lnTo>
                      <a:pt x="8674" y="6939"/>
                    </a:lnTo>
                    <a:lnTo>
                      <a:pt x="8560" y="7038"/>
                    </a:lnTo>
                    <a:lnTo>
                      <a:pt x="8762" y="6977"/>
                    </a:lnTo>
                    <a:cubicBezTo>
                      <a:pt x="8716" y="7049"/>
                      <a:pt x="8671" y="7121"/>
                      <a:pt x="8625" y="7193"/>
                    </a:cubicBezTo>
                    <a:lnTo>
                      <a:pt x="8096" y="7581"/>
                    </a:lnTo>
                    <a:cubicBezTo>
                      <a:pt x="8092" y="7619"/>
                      <a:pt x="8089" y="7657"/>
                      <a:pt x="8085" y="7695"/>
                    </a:cubicBezTo>
                    <a:lnTo>
                      <a:pt x="7605" y="7995"/>
                    </a:lnTo>
                    <a:cubicBezTo>
                      <a:pt x="7560" y="8065"/>
                      <a:pt x="7514" y="8134"/>
                      <a:pt x="7469" y="8204"/>
                    </a:cubicBezTo>
                    <a:lnTo>
                      <a:pt x="6705" y="8671"/>
                    </a:lnTo>
                    <a:lnTo>
                      <a:pt x="6885" y="8644"/>
                    </a:lnTo>
                    <a:lnTo>
                      <a:pt x="6809" y="8735"/>
                    </a:lnTo>
                    <a:lnTo>
                      <a:pt x="6481" y="8868"/>
                    </a:lnTo>
                    <a:lnTo>
                      <a:pt x="6023" y="9126"/>
                    </a:lnTo>
                    <a:lnTo>
                      <a:pt x="5947" y="9229"/>
                    </a:lnTo>
                    <a:lnTo>
                      <a:pt x="5652" y="9320"/>
                    </a:lnTo>
                    <a:lnTo>
                      <a:pt x="5226" y="9476"/>
                    </a:lnTo>
                    <a:lnTo>
                      <a:pt x="4992" y="9495"/>
                    </a:lnTo>
                    <a:lnTo>
                      <a:pt x="5161" y="9552"/>
                    </a:lnTo>
                    <a:lnTo>
                      <a:pt x="4577" y="9662"/>
                    </a:lnTo>
                    <a:lnTo>
                      <a:pt x="3852" y="9799"/>
                    </a:lnTo>
                    <a:cubicBezTo>
                      <a:pt x="3896" y="9820"/>
                      <a:pt x="3939" y="9842"/>
                      <a:pt x="3983" y="9863"/>
                    </a:cubicBezTo>
                    <a:lnTo>
                      <a:pt x="3426" y="9882"/>
                    </a:lnTo>
                    <a:lnTo>
                      <a:pt x="2499" y="9943"/>
                    </a:lnTo>
                    <a:lnTo>
                      <a:pt x="2024" y="9943"/>
                    </a:lnTo>
                    <a:cubicBezTo>
                      <a:pt x="1776" y="10153"/>
                      <a:pt x="1725" y="10758"/>
                      <a:pt x="1398" y="10661"/>
                    </a:cubicBezTo>
                    <a:cubicBezTo>
                      <a:pt x="1071" y="10564"/>
                      <a:pt x="1730" y="10202"/>
                      <a:pt x="1767" y="9908"/>
                    </a:cubicBezTo>
                    <a:cubicBezTo>
                      <a:pt x="1745" y="9872"/>
                      <a:pt x="1560" y="9728"/>
                      <a:pt x="1538" y="9692"/>
                    </a:cubicBezTo>
                    <a:cubicBezTo>
                      <a:pt x="1516" y="9636"/>
                      <a:pt x="1495" y="9581"/>
                      <a:pt x="1473" y="9525"/>
                    </a:cubicBezTo>
                    <a:cubicBezTo>
                      <a:pt x="1448" y="9497"/>
                      <a:pt x="1422" y="9470"/>
                      <a:pt x="1397" y="9442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Freeform 30"/>
              <p:cNvSpPr/>
              <p:nvPr/>
            </p:nvSpPr>
            <p:spPr bwMode="gray">
              <a:xfrm>
                <a:off x="3963594" y="1540605"/>
                <a:ext cx="653350" cy="440386"/>
              </a:xfrm>
              <a:custGeom>
                <a:avLst/>
                <a:gdLst>
                  <a:gd name="connsiteX0" fmla="*/ 0 w 296951"/>
                  <a:gd name="connsiteY0" fmla="*/ 0 h 457195"/>
                  <a:gd name="connsiteX1" fmla="*/ 296951 w 296951"/>
                  <a:gd name="connsiteY1" fmla="*/ 0 h 457195"/>
                  <a:gd name="connsiteX2" fmla="*/ 296951 w 296951"/>
                  <a:gd name="connsiteY2" fmla="*/ 457195 h 457195"/>
                  <a:gd name="connsiteX3" fmla="*/ 0 w 296951"/>
                  <a:gd name="connsiteY3" fmla="*/ 457195 h 457195"/>
                  <a:gd name="connsiteX4" fmla="*/ 0 w 296951"/>
                  <a:gd name="connsiteY4" fmla="*/ 0 h 45719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109910 h 567105"/>
                  <a:gd name="connsiteX1" fmla="*/ 296951 w 296951"/>
                  <a:gd name="connsiteY1" fmla="*/ 109910 h 567105"/>
                  <a:gd name="connsiteX2" fmla="*/ 296951 w 296951"/>
                  <a:gd name="connsiteY2" fmla="*/ 567105 h 567105"/>
                  <a:gd name="connsiteX3" fmla="*/ 0 w 296951"/>
                  <a:gd name="connsiteY3" fmla="*/ 567105 h 567105"/>
                  <a:gd name="connsiteX4" fmla="*/ 0 w 296951"/>
                  <a:gd name="connsiteY4" fmla="*/ 109910 h 56710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28073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28073 w 296951"/>
                  <a:gd name="connsiteY4" fmla="*/ 76202 h 533397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96951 w 296951"/>
                  <a:gd name="connsiteY2" fmla="*/ 537408 h 537408"/>
                  <a:gd name="connsiteX3" fmla="*/ 0 w 296951"/>
                  <a:gd name="connsiteY3" fmla="*/ 537408 h 537408"/>
                  <a:gd name="connsiteX4" fmla="*/ 28073 w 296951"/>
                  <a:gd name="connsiteY4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96951 w 296951"/>
                  <a:gd name="connsiteY3" fmla="*/ 537408 h 537408"/>
                  <a:gd name="connsiteX4" fmla="*/ 0 w 296951"/>
                  <a:gd name="connsiteY4" fmla="*/ 537408 h 537408"/>
                  <a:gd name="connsiteX5" fmla="*/ 28073 w 296951"/>
                  <a:gd name="connsiteY5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96951 w 296951"/>
                  <a:gd name="connsiteY4" fmla="*/ 537408 h 537408"/>
                  <a:gd name="connsiteX5" fmla="*/ 0 w 296951"/>
                  <a:gd name="connsiteY5" fmla="*/ 537408 h 537408"/>
                  <a:gd name="connsiteX6" fmla="*/ 28073 w 296951"/>
                  <a:gd name="connsiteY6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96951 w 296951"/>
                  <a:gd name="connsiteY5" fmla="*/ 537408 h 537408"/>
                  <a:gd name="connsiteX6" fmla="*/ 0 w 296951"/>
                  <a:gd name="connsiteY6" fmla="*/ 537408 h 537408"/>
                  <a:gd name="connsiteX7" fmla="*/ 28073 w 296951"/>
                  <a:gd name="connsiteY7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75341 w 296951"/>
                  <a:gd name="connsiteY5" fmla="*/ 244942 h 537408"/>
                  <a:gd name="connsiteX6" fmla="*/ 296951 w 296951"/>
                  <a:gd name="connsiteY6" fmla="*/ 537408 h 537408"/>
                  <a:gd name="connsiteX7" fmla="*/ 0 w 296951"/>
                  <a:gd name="connsiteY7" fmla="*/ 537408 h 537408"/>
                  <a:gd name="connsiteX8" fmla="*/ 28073 w 29695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0419 w 423860"/>
                  <a:gd name="connsiteY2" fmla="*/ 128550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8461"/>
                  <a:gd name="connsiteY0" fmla="*/ 80213 h 537408"/>
                  <a:gd name="connsiteX1" fmla="*/ 256846 w 428461"/>
                  <a:gd name="connsiteY1" fmla="*/ 80213 h 537408"/>
                  <a:gd name="connsiteX2" fmla="*/ 260419 w 428461"/>
                  <a:gd name="connsiteY2" fmla="*/ 128550 h 537408"/>
                  <a:gd name="connsiteX3" fmla="*/ 423860 w 428461"/>
                  <a:gd name="connsiteY3" fmla="*/ 162545 h 537408"/>
                  <a:gd name="connsiteX4" fmla="*/ 266387 w 428461"/>
                  <a:gd name="connsiteY4" fmla="*/ 203159 h 537408"/>
                  <a:gd name="connsiteX5" fmla="*/ 275341 w 428461"/>
                  <a:gd name="connsiteY5" fmla="*/ 244942 h 537408"/>
                  <a:gd name="connsiteX6" fmla="*/ 296951 w 428461"/>
                  <a:gd name="connsiteY6" fmla="*/ 537408 h 537408"/>
                  <a:gd name="connsiteX7" fmla="*/ 0 w 428461"/>
                  <a:gd name="connsiteY7" fmla="*/ 537408 h 537408"/>
                  <a:gd name="connsiteX8" fmla="*/ 28073 w 42846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96951 w 423860"/>
                  <a:gd name="connsiteY7" fmla="*/ 537408 h 537408"/>
                  <a:gd name="connsiteX8" fmla="*/ 0 w 423860"/>
                  <a:gd name="connsiteY8" fmla="*/ 537408 h 537408"/>
                  <a:gd name="connsiteX9" fmla="*/ 28073 w 423860"/>
                  <a:gd name="connsiteY9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81307 w 423860"/>
                  <a:gd name="connsiteY7" fmla="*/ 361332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69373 w 426843"/>
                  <a:gd name="connsiteY5" fmla="*/ 274785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82223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8327 w 423860"/>
                  <a:gd name="connsiteY5" fmla="*/ 319551 h 537408"/>
                  <a:gd name="connsiteX6" fmla="*/ 423858 w 423860"/>
                  <a:gd name="connsiteY6" fmla="*/ 333256 h 537408"/>
                  <a:gd name="connsiteX7" fmla="*/ 281307 w 423860"/>
                  <a:gd name="connsiteY7" fmla="*/ 382223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5351"/>
                  <a:gd name="connsiteY0" fmla="*/ 80213 h 537408"/>
                  <a:gd name="connsiteX1" fmla="*/ 256846 w 425351"/>
                  <a:gd name="connsiteY1" fmla="*/ 80213 h 537408"/>
                  <a:gd name="connsiteX2" fmla="*/ 266389 w 425351"/>
                  <a:gd name="connsiteY2" fmla="*/ 155409 h 537408"/>
                  <a:gd name="connsiteX3" fmla="*/ 423860 w 425351"/>
                  <a:gd name="connsiteY3" fmla="*/ 162545 h 537408"/>
                  <a:gd name="connsiteX4" fmla="*/ 275340 w 425351"/>
                  <a:gd name="connsiteY4" fmla="*/ 224051 h 537408"/>
                  <a:gd name="connsiteX5" fmla="*/ 278327 w 425351"/>
                  <a:gd name="connsiteY5" fmla="*/ 319551 h 537408"/>
                  <a:gd name="connsiteX6" fmla="*/ 423858 w 425351"/>
                  <a:gd name="connsiteY6" fmla="*/ 333256 h 537408"/>
                  <a:gd name="connsiteX7" fmla="*/ 281307 w 425351"/>
                  <a:gd name="connsiteY7" fmla="*/ 382223 h 537408"/>
                  <a:gd name="connsiteX8" fmla="*/ 296951 w 425351"/>
                  <a:gd name="connsiteY8" fmla="*/ 537408 h 537408"/>
                  <a:gd name="connsiteX9" fmla="*/ 0 w 425351"/>
                  <a:gd name="connsiteY9" fmla="*/ 537408 h 537408"/>
                  <a:gd name="connsiteX10" fmla="*/ 28073 w 425351"/>
                  <a:gd name="connsiteY10" fmla="*/ 80213 h 537408"/>
                  <a:gd name="connsiteX0" fmla="*/ 28073 w 424357"/>
                  <a:gd name="connsiteY0" fmla="*/ 80213 h 537408"/>
                  <a:gd name="connsiteX1" fmla="*/ 256846 w 424357"/>
                  <a:gd name="connsiteY1" fmla="*/ 80213 h 537408"/>
                  <a:gd name="connsiteX2" fmla="*/ 272358 w 424357"/>
                  <a:gd name="connsiteY2" fmla="*/ 179284 h 537408"/>
                  <a:gd name="connsiteX3" fmla="*/ 423860 w 424357"/>
                  <a:gd name="connsiteY3" fmla="*/ 162545 h 537408"/>
                  <a:gd name="connsiteX4" fmla="*/ 275340 w 424357"/>
                  <a:gd name="connsiteY4" fmla="*/ 224051 h 537408"/>
                  <a:gd name="connsiteX5" fmla="*/ 278327 w 424357"/>
                  <a:gd name="connsiteY5" fmla="*/ 319551 h 537408"/>
                  <a:gd name="connsiteX6" fmla="*/ 423858 w 424357"/>
                  <a:gd name="connsiteY6" fmla="*/ 333256 h 537408"/>
                  <a:gd name="connsiteX7" fmla="*/ 281307 w 424357"/>
                  <a:gd name="connsiteY7" fmla="*/ 382223 h 537408"/>
                  <a:gd name="connsiteX8" fmla="*/ 296951 w 424357"/>
                  <a:gd name="connsiteY8" fmla="*/ 537408 h 537408"/>
                  <a:gd name="connsiteX9" fmla="*/ 0 w 424357"/>
                  <a:gd name="connsiteY9" fmla="*/ 537408 h 537408"/>
                  <a:gd name="connsiteX10" fmla="*/ 28073 w 424357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72358 w 424358"/>
                  <a:gd name="connsiteY2" fmla="*/ 179284 h 537408"/>
                  <a:gd name="connsiteX3" fmla="*/ 423861 w 424358"/>
                  <a:gd name="connsiteY3" fmla="*/ 198358 h 537408"/>
                  <a:gd name="connsiteX4" fmla="*/ 275340 w 424358"/>
                  <a:gd name="connsiteY4" fmla="*/ 224051 h 537408"/>
                  <a:gd name="connsiteX5" fmla="*/ 278327 w 424358"/>
                  <a:gd name="connsiteY5" fmla="*/ 319551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75340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2772 w 424358"/>
                  <a:gd name="connsiteY6" fmla="*/ 343034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669"/>
                  <a:gd name="connsiteY0" fmla="*/ 80213 h 537408"/>
                  <a:gd name="connsiteX1" fmla="*/ 256846 w 424669"/>
                  <a:gd name="connsiteY1" fmla="*/ 80213 h 537408"/>
                  <a:gd name="connsiteX2" fmla="*/ 265840 w 424669"/>
                  <a:gd name="connsiteY2" fmla="*/ 179284 h 537408"/>
                  <a:gd name="connsiteX3" fmla="*/ 423861 w 424669"/>
                  <a:gd name="connsiteY3" fmla="*/ 198358 h 537408"/>
                  <a:gd name="connsiteX4" fmla="*/ 268822 w 424669"/>
                  <a:gd name="connsiteY4" fmla="*/ 224051 h 537408"/>
                  <a:gd name="connsiteX5" fmla="*/ 278327 w 424669"/>
                  <a:gd name="connsiteY5" fmla="*/ 339106 h 537408"/>
                  <a:gd name="connsiteX6" fmla="*/ 422772 w 424669"/>
                  <a:gd name="connsiteY6" fmla="*/ 343034 h 537408"/>
                  <a:gd name="connsiteX7" fmla="*/ 281307 w 424669"/>
                  <a:gd name="connsiteY7" fmla="*/ 382223 h 537408"/>
                  <a:gd name="connsiteX8" fmla="*/ 296951 w 424669"/>
                  <a:gd name="connsiteY8" fmla="*/ 537408 h 537408"/>
                  <a:gd name="connsiteX9" fmla="*/ 0 w 424669"/>
                  <a:gd name="connsiteY9" fmla="*/ 537408 h 537408"/>
                  <a:gd name="connsiteX10" fmla="*/ 28073 w 424669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8358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0753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24983"/>
                  <a:gd name="connsiteY0" fmla="*/ 80213 h 537408"/>
                  <a:gd name="connsiteX1" fmla="*/ 256846 w 424983"/>
                  <a:gd name="connsiteY1" fmla="*/ 80213 h 537408"/>
                  <a:gd name="connsiteX2" fmla="*/ 265840 w 424983"/>
                  <a:gd name="connsiteY2" fmla="*/ 179284 h 537408"/>
                  <a:gd name="connsiteX3" fmla="*/ 418429 w 424983"/>
                  <a:gd name="connsiteY3" fmla="*/ 190753 h 537408"/>
                  <a:gd name="connsiteX4" fmla="*/ 268822 w 424983"/>
                  <a:gd name="connsiteY4" fmla="*/ 224051 h 537408"/>
                  <a:gd name="connsiteX5" fmla="*/ 278327 w 424983"/>
                  <a:gd name="connsiteY5" fmla="*/ 339106 h 537408"/>
                  <a:gd name="connsiteX6" fmla="*/ 422772 w 424983"/>
                  <a:gd name="connsiteY6" fmla="*/ 343034 h 537408"/>
                  <a:gd name="connsiteX7" fmla="*/ 281307 w 424983"/>
                  <a:gd name="connsiteY7" fmla="*/ 382223 h 537408"/>
                  <a:gd name="connsiteX8" fmla="*/ 296951 w 424983"/>
                  <a:gd name="connsiteY8" fmla="*/ 537408 h 537408"/>
                  <a:gd name="connsiteX9" fmla="*/ 0 w 424983"/>
                  <a:gd name="connsiteY9" fmla="*/ 537408 h 537408"/>
                  <a:gd name="connsiteX10" fmla="*/ 28073 w 424983"/>
                  <a:gd name="connsiteY10" fmla="*/ 80213 h 537408"/>
                  <a:gd name="connsiteX0" fmla="*/ 28073 w 431187"/>
                  <a:gd name="connsiteY0" fmla="*/ 80213 h 537408"/>
                  <a:gd name="connsiteX1" fmla="*/ 256846 w 431187"/>
                  <a:gd name="connsiteY1" fmla="*/ 80213 h 537408"/>
                  <a:gd name="connsiteX2" fmla="*/ 265840 w 431187"/>
                  <a:gd name="connsiteY2" fmla="*/ 179284 h 537408"/>
                  <a:gd name="connsiteX3" fmla="*/ 418429 w 431187"/>
                  <a:gd name="connsiteY3" fmla="*/ 190753 h 537408"/>
                  <a:gd name="connsiteX4" fmla="*/ 268822 w 431187"/>
                  <a:gd name="connsiteY4" fmla="*/ 224051 h 537408"/>
                  <a:gd name="connsiteX5" fmla="*/ 278327 w 431187"/>
                  <a:gd name="connsiteY5" fmla="*/ 339106 h 537408"/>
                  <a:gd name="connsiteX6" fmla="*/ 429290 w 431187"/>
                  <a:gd name="connsiteY6" fmla="*/ 343034 h 537408"/>
                  <a:gd name="connsiteX7" fmla="*/ 281307 w 431187"/>
                  <a:gd name="connsiteY7" fmla="*/ 382223 h 537408"/>
                  <a:gd name="connsiteX8" fmla="*/ 296951 w 431187"/>
                  <a:gd name="connsiteY8" fmla="*/ 537408 h 537408"/>
                  <a:gd name="connsiteX9" fmla="*/ 0 w 431187"/>
                  <a:gd name="connsiteY9" fmla="*/ 537408 h 537408"/>
                  <a:gd name="connsiteX10" fmla="*/ 28073 w 431187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3034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8466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8073 w 436321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2070 w 436321"/>
                  <a:gd name="connsiteY10" fmla="*/ 176020 h 537408"/>
                  <a:gd name="connsiteX11" fmla="*/ 28073 w 436321"/>
                  <a:gd name="connsiteY11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9897 w 436321"/>
                  <a:gd name="connsiteY10" fmla="*/ 199921 h 537408"/>
                  <a:gd name="connsiteX11" fmla="*/ 22070 w 436321"/>
                  <a:gd name="connsiteY11" fmla="*/ 176020 h 537408"/>
                  <a:gd name="connsiteX12" fmla="*/ 28073 w 436321"/>
                  <a:gd name="connsiteY12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7725 w 436321"/>
                  <a:gd name="connsiteY10" fmla="*/ 217303 h 537408"/>
                  <a:gd name="connsiteX11" fmla="*/ 19897 w 436321"/>
                  <a:gd name="connsiteY11" fmla="*/ 199921 h 537408"/>
                  <a:gd name="connsiteX12" fmla="*/ 22070 w 436321"/>
                  <a:gd name="connsiteY12" fmla="*/ 176020 h 537408"/>
                  <a:gd name="connsiteX13" fmla="*/ 28073 w 436321"/>
                  <a:gd name="connsiteY13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1206 w 436321"/>
                  <a:gd name="connsiteY10" fmla="*/ 335723 h 537408"/>
                  <a:gd name="connsiteX11" fmla="*/ 17725 w 436321"/>
                  <a:gd name="connsiteY11" fmla="*/ 217303 h 537408"/>
                  <a:gd name="connsiteX12" fmla="*/ 19897 w 436321"/>
                  <a:gd name="connsiteY12" fmla="*/ 199921 h 537408"/>
                  <a:gd name="connsiteX13" fmla="*/ 22070 w 436321"/>
                  <a:gd name="connsiteY13" fmla="*/ 176020 h 537408"/>
                  <a:gd name="connsiteX14" fmla="*/ 28073 w 436321"/>
                  <a:gd name="connsiteY14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9033 w 436321"/>
                  <a:gd name="connsiteY10" fmla="*/ 357451 h 537408"/>
                  <a:gd name="connsiteX11" fmla="*/ 11206 w 436321"/>
                  <a:gd name="connsiteY11" fmla="*/ 335723 h 537408"/>
                  <a:gd name="connsiteX12" fmla="*/ 17725 w 436321"/>
                  <a:gd name="connsiteY12" fmla="*/ 217303 h 537408"/>
                  <a:gd name="connsiteX13" fmla="*/ 19897 w 436321"/>
                  <a:gd name="connsiteY13" fmla="*/ 199921 h 537408"/>
                  <a:gd name="connsiteX14" fmla="*/ 22070 w 436321"/>
                  <a:gd name="connsiteY14" fmla="*/ 176020 h 537408"/>
                  <a:gd name="connsiteX15" fmla="*/ 28073 w 436321"/>
                  <a:gd name="connsiteY15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6860 w 436321"/>
                  <a:gd name="connsiteY10" fmla="*/ 378093 h 537408"/>
                  <a:gd name="connsiteX11" fmla="*/ 9033 w 436321"/>
                  <a:gd name="connsiteY11" fmla="*/ 357451 h 537408"/>
                  <a:gd name="connsiteX12" fmla="*/ 11206 w 436321"/>
                  <a:gd name="connsiteY12" fmla="*/ 335723 h 537408"/>
                  <a:gd name="connsiteX13" fmla="*/ 17725 w 436321"/>
                  <a:gd name="connsiteY13" fmla="*/ 217303 h 537408"/>
                  <a:gd name="connsiteX14" fmla="*/ 19897 w 436321"/>
                  <a:gd name="connsiteY14" fmla="*/ 199921 h 537408"/>
                  <a:gd name="connsiteX15" fmla="*/ 22070 w 436321"/>
                  <a:gd name="connsiteY15" fmla="*/ 176020 h 537408"/>
                  <a:gd name="connsiteX16" fmla="*/ 28073 w 436321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61876 w 578300"/>
                  <a:gd name="connsiteY14" fmla="*/ 199921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80254 w 588502"/>
                  <a:gd name="connsiteY0" fmla="*/ 80213 h 537408"/>
                  <a:gd name="connsiteX1" fmla="*/ 409027 w 588502"/>
                  <a:gd name="connsiteY1" fmla="*/ 80213 h 537408"/>
                  <a:gd name="connsiteX2" fmla="*/ 418021 w 588502"/>
                  <a:gd name="connsiteY2" fmla="*/ 179284 h 537408"/>
                  <a:gd name="connsiteX3" fmla="*/ 570610 w 588502"/>
                  <a:gd name="connsiteY3" fmla="*/ 190753 h 537408"/>
                  <a:gd name="connsiteX4" fmla="*/ 421003 w 588502"/>
                  <a:gd name="connsiteY4" fmla="*/ 224051 h 537408"/>
                  <a:gd name="connsiteX5" fmla="*/ 430508 w 588502"/>
                  <a:gd name="connsiteY5" fmla="*/ 339106 h 537408"/>
                  <a:gd name="connsiteX6" fmla="*/ 581471 w 588502"/>
                  <a:gd name="connsiteY6" fmla="*/ 348466 h 537408"/>
                  <a:gd name="connsiteX7" fmla="*/ 433488 w 588502"/>
                  <a:gd name="connsiteY7" fmla="*/ 382223 h 537408"/>
                  <a:gd name="connsiteX8" fmla="*/ 449132 w 588502"/>
                  <a:gd name="connsiteY8" fmla="*/ 537408 h 537408"/>
                  <a:gd name="connsiteX9" fmla="*/ 152181 w 588502"/>
                  <a:gd name="connsiteY9" fmla="*/ 537408 h 537408"/>
                  <a:gd name="connsiteX10" fmla="*/ 159041 w 588502"/>
                  <a:gd name="connsiteY10" fmla="*/ 378093 h 537408"/>
                  <a:gd name="connsiteX11" fmla="*/ 10202 w 588502"/>
                  <a:gd name="connsiteY11" fmla="*/ 344414 h 537408"/>
                  <a:gd name="connsiteX12" fmla="*/ 163387 w 588502"/>
                  <a:gd name="connsiteY12" fmla="*/ 335723 h 537408"/>
                  <a:gd name="connsiteX13" fmla="*/ 169906 w 588502"/>
                  <a:gd name="connsiteY13" fmla="*/ 217303 h 537408"/>
                  <a:gd name="connsiteX14" fmla="*/ 28671 w 588502"/>
                  <a:gd name="connsiteY14" fmla="*/ 185798 h 537408"/>
                  <a:gd name="connsiteX15" fmla="*/ 174251 w 588502"/>
                  <a:gd name="connsiteY15" fmla="*/ 176020 h 537408"/>
                  <a:gd name="connsiteX16" fmla="*/ 180254 w 588502"/>
                  <a:gd name="connsiteY16" fmla="*/ 80213 h 53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502" h="537408">
                    <a:moveTo>
                      <a:pt x="180254" y="80213"/>
                    </a:moveTo>
                    <a:cubicBezTo>
                      <a:pt x="184332" y="0"/>
                      <a:pt x="393456" y="4011"/>
                      <a:pt x="409027" y="80213"/>
                    </a:cubicBezTo>
                    <a:lnTo>
                      <a:pt x="418021" y="179284"/>
                    </a:lnTo>
                    <a:cubicBezTo>
                      <a:pt x="472501" y="190616"/>
                      <a:pt x="564056" y="132578"/>
                      <a:pt x="570610" y="190753"/>
                    </a:cubicBezTo>
                    <a:cubicBezTo>
                      <a:pt x="577164" y="248928"/>
                      <a:pt x="473494" y="210513"/>
                      <a:pt x="421003" y="224051"/>
                    </a:cubicBezTo>
                    <a:lnTo>
                      <a:pt x="430508" y="339106"/>
                    </a:lnTo>
                    <a:cubicBezTo>
                      <a:pt x="479018" y="343674"/>
                      <a:pt x="574440" y="279629"/>
                      <a:pt x="581471" y="348466"/>
                    </a:cubicBezTo>
                    <a:cubicBezTo>
                      <a:pt x="588502" y="417303"/>
                      <a:pt x="481005" y="365901"/>
                      <a:pt x="433488" y="382223"/>
                    </a:cubicBezTo>
                    <a:lnTo>
                      <a:pt x="449132" y="537408"/>
                    </a:lnTo>
                    <a:lnTo>
                      <a:pt x="152181" y="537408"/>
                    </a:lnTo>
                    <a:lnTo>
                      <a:pt x="159041" y="378093"/>
                    </a:lnTo>
                    <a:cubicBezTo>
                      <a:pt x="109428" y="366867"/>
                      <a:pt x="0" y="429171"/>
                      <a:pt x="10202" y="344414"/>
                    </a:cubicBezTo>
                    <a:cubicBezTo>
                      <a:pt x="20404" y="259657"/>
                      <a:pt x="112325" y="338620"/>
                      <a:pt x="163387" y="335723"/>
                    </a:cubicBezTo>
                    <a:lnTo>
                      <a:pt x="169906" y="217303"/>
                    </a:lnTo>
                    <a:cubicBezTo>
                      <a:pt x="122828" y="206801"/>
                      <a:pt x="21864" y="258240"/>
                      <a:pt x="28671" y="185798"/>
                    </a:cubicBezTo>
                    <a:cubicBezTo>
                      <a:pt x="35478" y="113356"/>
                      <a:pt x="125724" y="179279"/>
                      <a:pt x="174251" y="176020"/>
                    </a:cubicBezTo>
                    <a:lnTo>
                      <a:pt x="180254" y="802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3" name="Group 41"/>
            <p:cNvGrpSpPr/>
            <p:nvPr userDrawn="1"/>
          </p:nvGrpSpPr>
          <p:grpSpPr bwMode="gray">
            <a:xfrm rot="20031000">
              <a:off x="385116" y="38036"/>
              <a:ext cx="557814" cy="1350803"/>
              <a:chOff x="3275741" y="1535080"/>
              <a:chExt cx="2005923" cy="4857548"/>
            </a:xfrm>
            <a:blipFill dpi="0" rotWithShape="1">
              <a:blip r:embed="rId2">
                <a:alphaModFix amt="35000"/>
              </a:blip>
              <a:srcRect/>
              <a:tile tx="0" ty="0" sx="100000" sy="100000" flip="none" algn="l"/>
            </a:blipFill>
          </p:grpSpPr>
          <p:sp>
            <p:nvSpPr>
              <p:cNvPr id="28" name="Freeform 30"/>
              <p:cNvSpPr>
                <a:spLocks/>
              </p:cNvSpPr>
              <p:nvPr/>
            </p:nvSpPr>
            <p:spPr bwMode="gray">
              <a:xfrm rot="20115900">
                <a:off x="3275741" y="2891107"/>
                <a:ext cx="2005923" cy="3501521"/>
              </a:xfrm>
              <a:custGeom>
                <a:avLst/>
                <a:gdLst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439 w 10000"/>
                  <a:gd name="connsiteY110" fmla="*/ 10000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767 w 10000"/>
                  <a:gd name="connsiteY112" fmla="*/ 9908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759"/>
                  <a:gd name="connsiteX1" fmla="*/ 1304 w 10000"/>
                  <a:gd name="connsiteY1" fmla="*/ 9297 h 10759"/>
                  <a:gd name="connsiteX2" fmla="*/ 1064 w 10000"/>
                  <a:gd name="connsiteY2" fmla="*/ 9115 h 10759"/>
                  <a:gd name="connsiteX3" fmla="*/ 840 w 10000"/>
                  <a:gd name="connsiteY3" fmla="*/ 8750 h 10759"/>
                  <a:gd name="connsiteX4" fmla="*/ 627 w 10000"/>
                  <a:gd name="connsiteY4" fmla="*/ 8549 h 10759"/>
                  <a:gd name="connsiteX5" fmla="*/ 453 w 10000"/>
                  <a:gd name="connsiteY5" fmla="*/ 8359 h 10759"/>
                  <a:gd name="connsiteX6" fmla="*/ 267 w 10000"/>
                  <a:gd name="connsiteY6" fmla="*/ 8097 h 10759"/>
                  <a:gd name="connsiteX7" fmla="*/ 349 w 10000"/>
                  <a:gd name="connsiteY7" fmla="*/ 8093 h 10759"/>
                  <a:gd name="connsiteX8" fmla="*/ 338 w 10000"/>
                  <a:gd name="connsiteY8" fmla="*/ 7873 h 10759"/>
                  <a:gd name="connsiteX9" fmla="*/ 49 w 10000"/>
                  <a:gd name="connsiteY9" fmla="*/ 7357 h 10759"/>
                  <a:gd name="connsiteX10" fmla="*/ 136 w 10000"/>
                  <a:gd name="connsiteY10" fmla="*/ 7341 h 10759"/>
                  <a:gd name="connsiteX11" fmla="*/ 98 w 10000"/>
                  <a:gd name="connsiteY11" fmla="*/ 7235 h 10759"/>
                  <a:gd name="connsiteX12" fmla="*/ 93 w 10000"/>
                  <a:gd name="connsiteY12" fmla="*/ 6935 h 10759"/>
                  <a:gd name="connsiteX13" fmla="*/ 0 w 10000"/>
                  <a:gd name="connsiteY13" fmla="*/ 6532 h 10759"/>
                  <a:gd name="connsiteX14" fmla="*/ 120 w 10000"/>
                  <a:gd name="connsiteY14" fmla="*/ 6430 h 10759"/>
                  <a:gd name="connsiteX15" fmla="*/ 196 w 10000"/>
                  <a:gd name="connsiteY15" fmla="*/ 6179 h 10759"/>
                  <a:gd name="connsiteX16" fmla="*/ 300 w 10000"/>
                  <a:gd name="connsiteY16" fmla="*/ 5735 h 10759"/>
                  <a:gd name="connsiteX17" fmla="*/ 366 w 10000"/>
                  <a:gd name="connsiteY17" fmla="*/ 5822 h 10759"/>
                  <a:gd name="connsiteX18" fmla="*/ 567 w 10000"/>
                  <a:gd name="connsiteY18" fmla="*/ 5442 h 10759"/>
                  <a:gd name="connsiteX19" fmla="*/ 693 w 10000"/>
                  <a:gd name="connsiteY19" fmla="*/ 5131 h 10759"/>
                  <a:gd name="connsiteX20" fmla="*/ 944 w 10000"/>
                  <a:gd name="connsiteY20" fmla="*/ 4945 h 10759"/>
                  <a:gd name="connsiteX21" fmla="*/ 1189 w 10000"/>
                  <a:gd name="connsiteY21" fmla="*/ 4622 h 10759"/>
                  <a:gd name="connsiteX22" fmla="*/ 1468 w 10000"/>
                  <a:gd name="connsiteY22" fmla="*/ 4185 h 10759"/>
                  <a:gd name="connsiteX23" fmla="*/ 1451 w 10000"/>
                  <a:gd name="connsiteY23" fmla="*/ 4322 h 10759"/>
                  <a:gd name="connsiteX24" fmla="*/ 1560 w 10000"/>
                  <a:gd name="connsiteY24" fmla="*/ 4212 h 10759"/>
                  <a:gd name="connsiteX25" fmla="*/ 2019 w 10000"/>
                  <a:gd name="connsiteY25" fmla="*/ 3726 h 10759"/>
                  <a:gd name="connsiteX26" fmla="*/ 2073 w 10000"/>
                  <a:gd name="connsiteY26" fmla="*/ 3764 h 10759"/>
                  <a:gd name="connsiteX27" fmla="*/ 2362 w 10000"/>
                  <a:gd name="connsiteY27" fmla="*/ 3422 h 10759"/>
                  <a:gd name="connsiteX28" fmla="*/ 2548 w 10000"/>
                  <a:gd name="connsiteY28" fmla="*/ 3350 h 10759"/>
                  <a:gd name="connsiteX29" fmla="*/ 2946 w 10000"/>
                  <a:gd name="connsiteY29" fmla="*/ 2981 h 10759"/>
                  <a:gd name="connsiteX30" fmla="*/ 3213 w 10000"/>
                  <a:gd name="connsiteY30" fmla="*/ 2814 h 10759"/>
                  <a:gd name="connsiteX31" fmla="*/ 3497 w 10000"/>
                  <a:gd name="connsiteY31" fmla="*/ 2662 h 10759"/>
                  <a:gd name="connsiteX32" fmla="*/ 3759 w 10000"/>
                  <a:gd name="connsiteY32" fmla="*/ 2438 h 10759"/>
                  <a:gd name="connsiteX33" fmla="*/ 3721 w 10000"/>
                  <a:gd name="connsiteY33" fmla="*/ 2590 h 10759"/>
                  <a:gd name="connsiteX34" fmla="*/ 4479 w 10000"/>
                  <a:gd name="connsiteY34" fmla="*/ 2157 h 10759"/>
                  <a:gd name="connsiteX35" fmla="*/ 4403 w 10000"/>
                  <a:gd name="connsiteY35" fmla="*/ 2298 h 10759"/>
                  <a:gd name="connsiteX36" fmla="*/ 4768 w 10000"/>
                  <a:gd name="connsiteY36" fmla="*/ 2066 h 10759"/>
                  <a:gd name="connsiteX37" fmla="*/ 5259 w 10000"/>
                  <a:gd name="connsiteY37" fmla="*/ 1747 h 10759"/>
                  <a:gd name="connsiteX38" fmla="*/ 5597 w 10000"/>
                  <a:gd name="connsiteY38" fmla="*/ 1614 h 10759"/>
                  <a:gd name="connsiteX39" fmla="*/ 5581 w 10000"/>
                  <a:gd name="connsiteY39" fmla="*/ 1701 h 10759"/>
                  <a:gd name="connsiteX40" fmla="*/ 5827 w 10000"/>
                  <a:gd name="connsiteY40" fmla="*/ 1523 h 10759"/>
                  <a:gd name="connsiteX41" fmla="*/ 6285 w 10000"/>
                  <a:gd name="connsiteY41" fmla="*/ 1280 h 10759"/>
                  <a:gd name="connsiteX42" fmla="*/ 6618 w 10000"/>
                  <a:gd name="connsiteY42" fmla="*/ 1079 h 10759"/>
                  <a:gd name="connsiteX43" fmla="*/ 6563 w 10000"/>
                  <a:gd name="connsiteY43" fmla="*/ 1238 h 10759"/>
                  <a:gd name="connsiteX44" fmla="*/ 7125 w 10000"/>
                  <a:gd name="connsiteY44" fmla="*/ 847 h 10759"/>
                  <a:gd name="connsiteX45" fmla="*/ 7420 w 10000"/>
                  <a:gd name="connsiteY45" fmla="*/ 752 h 10759"/>
                  <a:gd name="connsiteX46" fmla="*/ 7638 w 10000"/>
                  <a:gd name="connsiteY46" fmla="*/ 627 h 10759"/>
                  <a:gd name="connsiteX47" fmla="*/ 7649 w 10000"/>
                  <a:gd name="connsiteY47" fmla="*/ 725 h 10759"/>
                  <a:gd name="connsiteX48" fmla="*/ 8243 w 10000"/>
                  <a:gd name="connsiteY48" fmla="*/ 482 h 10759"/>
                  <a:gd name="connsiteX49" fmla="*/ 8445 w 10000"/>
                  <a:gd name="connsiteY49" fmla="*/ 353 h 10759"/>
                  <a:gd name="connsiteX50" fmla="*/ 8522 w 10000"/>
                  <a:gd name="connsiteY50" fmla="*/ 418 h 10759"/>
                  <a:gd name="connsiteX51" fmla="*/ 9258 w 10000"/>
                  <a:gd name="connsiteY51" fmla="*/ 0 h 10759"/>
                  <a:gd name="connsiteX52" fmla="*/ 9389 w 10000"/>
                  <a:gd name="connsiteY52" fmla="*/ 251 h 10759"/>
                  <a:gd name="connsiteX53" fmla="*/ 9362 w 10000"/>
                  <a:gd name="connsiteY53" fmla="*/ 562 h 10759"/>
                  <a:gd name="connsiteX54" fmla="*/ 9531 w 10000"/>
                  <a:gd name="connsiteY54" fmla="*/ 517 h 10759"/>
                  <a:gd name="connsiteX55" fmla="*/ 9449 w 10000"/>
                  <a:gd name="connsiteY55" fmla="*/ 661 h 10759"/>
                  <a:gd name="connsiteX56" fmla="*/ 9553 w 10000"/>
                  <a:gd name="connsiteY56" fmla="*/ 938 h 10759"/>
                  <a:gd name="connsiteX57" fmla="*/ 9553 w 10000"/>
                  <a:gd name="connsiteY57" fmla="*/ 1250 h 10759"/>
                  <a:gd name="connsiteX58" fmla="*/ 9689 w 10000"/>
                  <a:gd name="connsiteY58" fmla="*/ 1189 h 10759"/>
                  <a:gd name="connsiteX59" fmla="*/ 9705 w 10000"/>
                  <a:gd name="connsiteY59" fmla="*/ 1417 h 10759"/>
                  <a:gd name="connsiteX60" fmla="*/ 9711 w 10000"/>
                  <a:gd name="connsiteY60" fmla="*/ 1656 h 10759"/>
                  <a:gd name="connsiteX61" fmla="*/ 9765 w 10000"/>
                  <a:gd name="connsiteY61" fmla="*/ 1793 h 10759"/>
                  <a:gd name="connsiteX62" fmla="*/ 9684 w 10000"/>
                  <a:gd name="connsiteY62" fmla="*/ 2199 h 10759"/>
                  <a:gd name="connsiteX63" fmla="*/ 9885 w 10000"/>
                  <a:gd name="connsiteY63" fmla="*/ 2051 h 10759"/>
                  <a:gd name="connsiteX64" fmla="*/ 9864 w 10000"/>
                  <a:gd name="connsiteY64" fmla="*/ 2472 h 10759"/>
                  <a:gd name="connsiteX65" fmla="*/ 9798 w 10000"/>
                  <a:gd name="connsiteY65" fmla="*/ 2727 h 10759"/>
                  <a:gd name="connsiteX66" fmla="*/ 9798 w 10000"/>
                  <a:gd name="connsiteY66" fmla="*/ 2814 h 10759"/>
                  <a:gd name="connsiteX67" fmla="*/ 9684 w 10000"/>
                  <a:gd name="connsiteY67" fmla="*/ 3156 h 10759"/>
                  <a:gd name="connsiteX68" fmla="*/ 9820 w 10000"/>
                  <a:gd name="connsiteY68" fmla="*/ 3099 h 10759"/>
                  <a:gd name="connsiteX69" fmla="*/ 9951 w 10000"/>
                  <a:gd name="connsiteY69" fmla="*/ 3270 h 10759"/>
                  <a:gd name="connsiteX70" fmla="*/ 9956 w 10000"/>
                  <a:gd name="connsiteY70" fmla="*/ 3551 h 10759"/>
                  <a:gd name="connsiteX71" fmla="*/ 9896 w 10000"/>
                  <a:gd name="connsiteY71" fmla="*/ 3699 h 10759"/>
                  <a:gd name="connsiteX72" fmla="*/ 9995 w 10000"/>
                  <a:gd name="connsiteY72" fmla="*/ 3726 h 10759"/>
                  <a:gd name="connsiteX73" fmla="*/ 9956 w 10000"/>
                  <a:gd name="connsiteY73" fmla="*/ 4011 h 10759"/>
                  <a:gd name="connsiteX74" fmla="*/ 9776 w 10000"/>
                  <a:gd name="connsiteY74" fmla="*/ 4531 h 10759"/>
                  <a:gd name="connsiteX75" fmla="*/ 9967 w 10000"/>
                  <a:gd name="connsiteY75" fmla="*/ 4299 h 10759"/>
                  <a:gd name="connsiteX76" fmla="*/ 9962 w 10000"/>
                  <a:gd name="connsiteY76" fmla="*/ 4520 h 10759"/>
                  <a:gd name="connsiteX77" fmla="*/ 9749 w 10000"/>
                  <a:gd name="connsiteY77" fmla="*/ 4953 h 10759"/>
                  <a:gd name="connsiteX78" fmla="*/ 9493 w 10000"/>
                  <a:gd name="connsiteY78" fmla="*/ 5344 h 10759"/>
                  <a:gd name="connsiteX79" fmla="*/ 9733 w 10000"/>
                  <a:gd name="connsiteY79" fmla="*/ 5207 h 10759"/>
                  <a:gd name="connsiteX80" fmla="*/ 9607 w 10000"/>
                  <a:gd name="connsiteY80" fmla="*/ 5435 h 10759"/>
                  <a:gd name="connsiteX81" fmla="*/ 9411 w 10000"/>
                  <a:gd name="connsiteY81" fmla="*/ 5788 h 10759"/>
                  <a:gd name="connsiteX82" fmla="*/ 9307 w 10000"/>
                  <a:gd name="connsiteY82" fmla="*/ 6001 h 10759"/>
                  <a:gd name="connsiteX83" fmla="*/ 9154 w 10000"/>
                  <a:gd name="connsiteY83" fmla="*/ 6229 h 10759"/>
                  <a:gd name="connsiteX84" fmla="*/ 9345 w 10000"/>
                  <a:gd name="connsiteY84" fmla="*/ 6141 h 10759"/>
                  <a:gd name="connsiteX85" fmla="*/ 9313 w 10000"/>
                  <a:gd name="connsiteY85" fmla="*/ 6236 h 10759"/>
                  <a:gd name="connsiteX86" fmla="*/ 9171 w 10000"/>
                  <a:gd name="connsiteY86" fmla="*/ 6297 h 10759"/>
                  <a:gd name="connsiteX87" fmla="*/ 8674 w 10000"/>
                  <a:gd name="connsiteY87" fmla="*/ 6939 h 10759"/>
                  <a:gd name="connsiteX88" fmla="*/ 8560 w 10000"/>
                  <a:gd name="connsiteY88" fmla="*/ 7038 h 10759"/>
                  <a:gd name="connsiteX89" fmla="*/ 8762 w 10000"/>
                  <a:gd name="connsiteY89" fmla="*/ 6977 h 10759"/>
                  <a:gd name="connsiteX90" fmla="*/ 8625 w 10000"/>
                  <a:gd name="connsiteY90" fmla="*/ 7193 h 10759"/>
                  <a:gd name="connsiteX91" fmla="*/ 8096 w 10000"/>
                  <a:gd name="connsiteY91" fmla="*/ 7581 h 10759"/>
                  <a:gd name="connsiteX92" fmla="*/ 8085 w 10000"/>
                  <a:gd name="connsiteY92" fmla="*/ 7695 h 10759"/>
                  <a:gd name="connsiteX93" fmla="*/ 7605 w 10000"/>
                  <a:gd name="connsiteY93" fmla="*/ 7995 h 10759"/>
                  <a:gd name="connsiteX94" fmla="*/ 7469 w 10000"/>
                  <a:gd name="connsiteY94" fmla="*/ 8204 h 10759"/>
                  <a:gd name="connsiteX95" fmla="*/ 6705 w 10000"/>
                  <a:gd name="connsiteY95" fmla="*/ 8671 h 10759"/>
                  <a:gd name="connsiteX96" fmla="*/ 6885 w 10000"/>
                  <a:gd name="connsiteY96" fmla="*/ 8644 h 10759"/>
                  <a:gd name="connsiteX97" fmla="*/ 6809 w 10000"/>
                  <a:gd name="connsiteY97" fmla="*/ 8735 h 10759"/>
                  <a:gd name="connsiteX98" fmla="*/ 6481 w 10000"/>
                  <a:gd name="connsiteY98" fmla="*/ 8868 h 10759"/>
                  <a:gd name="connsiteX99" fmla="*/ 6023 w 10000"/>
                  <a:gd name="connsiteY99" fmla="*/ 9126 h 10759"/>
                  <a:gd name="connsiteX100" fmla="*/ 5947 w 10000"/>
                  <a:gd name="connsiteY100" fmla="*/ 9229 h 10759"/>
                  <a:gd name="connsiteX101" fmla="*/ 5652 w 10000"/>
                  <a:gd name="connsiteY101" fmla="*/ 9320 h 10759"/>
                  <a:gd name="connsiteX102" fmla="*/ 5226 w 10000"/>
                  <a:gd name="connsiteY102" fmla="*/ 9476 h 10759"/>
                  <a:gd name="connsiteX103" fmla="*/ 4992 w 10000"/>
                  <a:gd name="connsiteY103" fmla="*/ 9495 h 10759"/>
                  <a:gd name="connsiteX104" fmla="*/ 5161 w 10000"/>
                  <a:gd name="connsiteY104" fmla="*/ 9552 h 10759"/>
                  <a:gd name="connsiteX105" fmla="*/ 4577 w 10000"/>
                  <a:gd name="connsiteY105" fmla="*/ 9662 h 10759"/>
                  <a:gd name="connsiteX106" fmla="*/ 3852 w 10000"/>
                  <a:gd name="connsiteY106" fmla="*/ 9799 h 10759"/>
                  <a:gd name="connsiteX107" fmla="*/ 3983 w 10000"/>
                  <a:gd name="connsiteY107" fmla="*/ 9863 h 10759"/>
                  <a:gd name="connsiteX108" fmla="*/ 3426 w 10000"/>
                  <a:gd name="connsiteY108" fmla="*/ 9882 h 10759"/>
                  <a:gd name="connsiteX109" fmla="*/ 2499 w 10000"/>
                  <a:gd name="connsiteY109" fmla="*/ 9943 h 10759"/>
                  <a:gd name="connsiteX110" fmla="*/ 2024 w 10000"/>
                  <a:gd name="connsiteY110" fmla="*/ 9943 h 10759"/>
                  <a:gd name="connsiteX111" fmla="*/ 1492 w 10000"/>
                  <a:gd name="connsiteY111" fmla="*/ 10681 h 10759"/>
                  <a:gd name="connsiteX112" fmla="*/ 1767 w 10000"/>
                  <a:gd name="connsiteY112" fmla="*/ 9908 h 10759"/>
                  <a:gd name="connsiteX113" fmla="*/ 1538 w 10000"/>
                  <a:gd name="connsiteY113" fmla="*/ 9692 h 10759"/>
                  <a:gd name="connsiteX114" fmla="*/ 1473 w 10000"/>
                  <a:gd name="connsiteY114" fmla="*/ 9525 h 10759"/>
                  <a:gd name="connsiteX115" fmla="*/ 1397 w 10000"/>
                  <a:gd name="connsiteY115" fmla="*/ 9442 h 1075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58"/>
                  <a:gd name="connsiteX1" fmla="*/ 1304 w 10000"/>
                  <a:gd name="connsiteY1" fmla="*/ 9297 h 10758"/>
                  <a:gd name="connsiteX2" fmla="*/ 1064 w 10000"/>
                  <a:gd name="connsiteY2" fmla="*/ 9115 h 10758"/>
                  <a:gd name="connsiteX3" fmla="*/ 840 w 10000"/>
                  <a:gd name="connsiteY3" fmla="*/ 8750 h 10758"/>
                  <a:gd name="connsiteX4" fmla="*/ 627 w 10000"/>
                  <a:gd name="connsiteY4" fmla="*/ 8549 h 10758"/>
                  <a:gd name="connsiteX5" fmla="*/ 453 w 10000"/>
                  <a:gd name="connsiteY5" fmla="*/ 8359 h 10758"/>
                  <a:gd name="connsiteX6" fmla="*/ 267 w 10000"/>
                  <a:gd name="connsiteY6" fmla="*/ 8097 h 10758"/>
                  <a:gd name="connsiteX7" fmla="*/ 349 w 10000"/>
                  <a:gd name="connsiteY7" fmla="*/ 8093 h 10758"/>
                  <a:gd name="connsiteX8" fmla="*/ 338 w 10000"/>
                  <a:gd name="connsiteY8" fmla="*/ 7873 h 10758"/>
                  <a:gd name="connsiteX9" fmla="*/ 49 w 10000"/>
                  <a:gd name="connsiteY9" fmla="*/ 7357 h 10758"/>
                  <a:gd name="connsiteX10" fmla="*/ 136 w 10000"/>
                  <a:gd name="connsiteY10" fmla="*/ 7341 h 10758"/>
                  <a:gd name="connsiteX11" fmla="*/ 98 w 10000"/>
                  <a:gd name="connsiteY11" fmla="*/ 7235 h 10758"/>
                  <a:gd name="connsiteX12" fmla="*/ 93 w 10000"/>
                  <a:gd name="connsiteY12" fmla="*/ 6935 h 10758"/>
                  <a:gd name="connsiteX13" fmla="*/ 0 w 10000"/>
                  <a:gd name="connsiteY13" fmla="*/ 6532 h 10758"/>
                  <a:gd name="connsiteX14" fmla="*/ 120 w 10000"/>
                  <a:gd name="connsiteY14" fmla="*/ 6430 h 10758"/>
                  <a:gd name="connsiteX15" fmla="*/ 196 w 10000"/>
                  <a:gd name="connsiteY15" fmla="*/ 6179 h 10758"/>
                  <a:gd name="connsiteX16" fmla="*/ 300 w 10000"/>
                  <a:gd name="connsiteY16" fmla="*/ 5735 h 10758"/>
                  <a:gd name="connsiteX17" fmla="*/ 366 w 10000"/>
                  <a:gd name="connsiteY17" fmla="*/ 5822 h 10758"/>
                  <a:gd name="connsiteX18" fmla="*/ 567 w 10000"/>
                  <a:gd name="connsiteY18" fmla="*/ 5442 h 10758"/>
                  <a:gd name="connsiteX19" fmla="*/ 693 w 10000"/>
                  <a:gd name="connsiteY19" fmla="*/ 5131 h 10758"/>
                  <a:gd name="connsiteX20" fmla="*/ 944 w 10000"/>
                  <a:gd name="connsiteY20" fmla="*/ 4945 h 10758"/>
                  <a:gd name="connsiteX21" fmla="*/ 1189 w 10000"/>
                  <a:gd name="connsiteY21" fmla="*/ 4622 h 10758"/>
                  <a:gd name="connsiteX22" fmla="*/ 1468 w 10000"/>
                  <a:gd name="connsiteY22" fmla="*/ 4185 h 10758"/>
                  <a:gd name="connsiteX23" fmla="*/ 1451 w 10000"/>
                  <a:gd name="connsiteY23" fmla="*/ 4322 h 10758"/>
                  <a:gd name="connsiteX24" fmla="*/ 1560 w 10000"/>
                  <a:gd name="connsiteY24" fmla="*/ 4212 h 10758"/>
                  <a:gd name="connsiteX25" fmla="*/ 2019 w 10000"/>
                  <a:gd name="connsiteY25" fmla="*/ 3726 h 10758"/>
                  <a:gd name="connsiteX26" fmla="*/ 2073 w 10000"/>
                  <a:gd name="connsiteY26" fmla="*/ 3764 h 10758"/>
                  <a:gd name="connsiteX27" fmla="*/ 2362 w 10000"/>
                  <a:gd name="connsiteY27" fmla="*/ 3422 h 10758"/>
                  <a:gd name="connsiteX28" fmla="*/ 2548 w 10000"/>
                  <a:gd name="connsiteY28" fmla="*/ 3350 h 10758"/>
                  <a:gd name="connsiteX29" fmla="*/ 2946 w 10000"/>
                  <a:gd name="connsiteY29" fmla="*/ 2981 h 10758"/>
                  <a:gd name="connsiteX30" fmla="*/ 3213 w 10000"/>
                  <a:gd name="connsiteY30" fmla="*/ 2814 h 10758"/>
                  <a:gd name="connsiteX31" fmla="*/ 3497 w 10000"/>
                  <a:gd name="connsiteY31" fmla="*/ 2662 h 10758"/>
                  <a:gd name="connsiteX32" fmla="*/ 3759 w 10000"/>
                  <a:gd name="connsiteY32" fmla="*/ 2438 h 10758"/>
                  <a:gd name="connsiteX33" fmla="*/ 3721 w 10000"/>
                  <a:gd name="connsiteY33" fmla="*/ 2590 h 10758"/>
                  <a:gd name="connsiteX34" fmla="*/ 4479 w 10000"/>
                  <a:gd name="connsiteY34" fmla="*/ 2157 h 10758"/>
                  <a:gd name="connsiteX35" fmla="*/ 4403 w 10000"/>
                  <a:gd name="connsiteY35" fmla="*/ 2298 h 10758"/>
                  <a:gd name="connsiteX36" fmla="*/ 4768 w 10000"/>
                  <a:gd name="connsiteY36" fmla="*/ 2066 h 10758"/>
                  <a:gd name="connsiteX37" fmla="*/ 5259 w 10000"/>
                  <a:gd name="connsiteY37" fmla="*/ 1747 h 10758"/>
                  <a:gd name="connsiteX38" fmla="*/ 5597 w 10000"/>
                  <a:gd name="connsiteY38" fmla="*/ 1614 h 10758"/>
                  <a:gd name="connsiteX39" fmla="*/ 5581 w 10000"/>
                  <a:gd name="connsiteY39" fmla="*/ 1701 h 10758"/>
                  <a:gd name="connsiteX40" fmla="*/ 5827 w 10000"/>
                  <a:gd name="connsiteY40" fmla="*/ 1523 h 10758"/>
                  <a:gd name="connsiteX41" fmla="*/ 6285 w 10000"/>
                  <a:gd name="connsiteY41" fmla="*/ 1280 h 10758"/>
                  <a:gd name="connsiteX42" fmla="*/ 6618 w 10000"/>
                  <a:gd name="connsiteY42" fmla="*/ 1079 h 10758"/>
                  <a:gd name="connsiteX43" fmla="*/ 6563 w 10000"/>
                  <a:gd name="connsiteY43" fmla="*/ 1238 h 10758"/>
                  <a:gd name="connsiteX44" fmla="*/ 7125 w 10000"/>
                  <a:gd name="connsiteY44" fmla="*/ 847 h 10758"/>
                  <a:gd name="connsiteX45" fmla="*/ 7420 w 10000"/>
                  <a:gd name="connsiteY45" fmla="*/ 752 h 10758"/>
                  <a:gd name="connsiteX46" fmla="*/ 7638 w 10000"/>
                  <a:gd name="connsiteY46" fmla="*/ 627 h 10758"/>
                  <a:gd name="connsiteX47" fmla="*/ 7649 w 10000"/>
                  <a:gd name="connsiteY47" fmla="*/ 725 h 10758"/>
                  <a:gd name="connsiteX48" fmla="*/ 8243 w 10000"/>
                  <a:gd name="connsiteY48" fmla="*/ 482 h 10758"/>
                  <a:gd name="connsiteX49" fmla="*/ 8445 w 10000"/>
                  <a:gd name="connsiteY49" fmla="*/ 353 h 10758"/>
                  <a:gd name="connsiteX50" fmla="*/ 8522 w 10000"/>
                  <a:gd name="connsiteY50" fmla="*/ 418 h 10758"/>
                  <a:gd name="connsiteX51" fmla="*/ 9258 w 10000"/>
                  <a:gd name="connsiteY51" fmla="*/ 0 h 10758"/>
                  <a:gd name="connsiteX52" fmla="*/ 9389 w 10000"/>
                  <a:gd name="connsiteY52" fmla="*/ 251 h 10758"/>
                  <a:gd name="connsiteX53" fmla="*/ 9362 w 10000"/>
                  <a:gd name="connsiteY53" fmla="*/ 562 h 10758"/>
                  <a:gd name="connsiteX54" fmla="*/ 9531 w 10000"/>
                  <a:gd name="connsiteY54" fmla="*/ 517 h 10758"/>
                  <a:gd name="connsiteX55" fmla="*/ 9449 w 10000"/>
                  <a:gd name="connsiteY55" fmla="*/ 661 h 10758"/>
                  <a:gd name="connsiteX56" fmla="*/ 9553 w 10000"/>
                  <a:gd name="connsiteY56" fmla="*/ 938 h 10758"/>
                  <a:gd name="connsiteX57" fmla="*/ 9553 w 10000"/>
                  <a:gd name="connsiteY57" fmla="*/ 1250 h 10758"/>
                  <a:gd name="connsiteX58" fmla="*/ 9689 w 10000"/>
                  <a:gd name="connsiteY58" fmla="*/ 1189 h 10758"/>
                  <a:gd name="connsiteX59" fmla="*/ 9705 w 10000"/>
                  <a:gd name="connsiteY59" fmla="*/ 1417 h 10758"/>
                  <a:gd name="connsiteX60" fmla="*/ 9711 w 10000"/>
                  <a:gd name="connsiteY60" fmla="*/ 1656 h 10758"/>
                  <a:gd name="connsiteX61" fmla="*/ 9765 w 10000"/>
                  <a:gd name="connsiteY61" fmla="*/ 1793 h 10758"/>
                  <a:gd name="connsiteX62" fmla="*/ 9684 w 10000"/>
                  <a:gd name="connsiteY62" fmla="*/ 2199 h 10758"/>
                  <a:gd name="connsiteX63" fmla="*/ 9885 w 10000"/>
                  <a:gd name="connsiteY63" fmla="*/ 2051 h 10758"/>
                  <a:gd name="connsiteX64" fmla="*/ 9864 w 10000"/>
                  <a:gd name="connsiteY64" fmla="*/ 2472 h 10758"/>
                  <a:gd name="connsiteX65" fmla="*/ 9798 w 10000"/>
                  <a:gd name="connsiteY65" fmla="*/ 2727 h 10758"/>
                  <a:gd name="connsiteX66" fmla="*/ 9798 w 10000"/>
                  <a:gd name="connsiteY66" fmla="*/ 2814 h 10758"/>
                  <a:gd name="connsiteX67" fmla="*/ 9684 w 10000"/>
                  <a:gd name="connsiteY67" fmla="*/ 3156 h 10758"/>
                  <a:gd name="connsiteX68" fmla="*/ 9820 w 10000"/>
                  <a:gd name="connsiteY68" fmla="*/ 3099 h 10758"/>
                  <a:gd name="connsiteX69" fmla="*/ 9951 w 10000"/>
                  <a:gd name="connsiteY69" fmla="*/ 3270 h 10758"/>
                  <a:gd name="connsiteX70" fmla="*/ 9956 w 10000"/>
                  <a:gd name="connsiteY70" fmla="*/ 3551 h 10758"/>
                  <a:gd name="connsiteX71" fmla="*/ 9896 w 10000"/>
                  <a:gd name="connsiteY71" fmla="*/ 3699 h 10758"/>
                  <a:gd name="connsiteX72" fmla="*/ 9995 w 10000"/>
                  <a:gd name="connsiteY72" fmla="*/ 3726 h 10758"/>
                  <a:gd name="connsiteX73" fmla="*/ 9956 w 10000"/>
                  <a:gd name="connsiteY73" fmla="*/ 4011 h 10758"/>
                  <a:gd name="connsiteX74" fmla="*/ 9776 w 10000"/>
                  <a:gd name="connsiteY74" fmla="*/ 4531 h 10758"/>
                  <a:gd name="connsiteX75" fmla="*/ 9967 w 10000"/>
                  <a:gd name="connsiteY75" fmla="*/ 4299 h 10758"/>
                  <a:gd name="connsiteX76" fmla="*/ 9962 w 10000"/>
                  <a:gd name="connsiteY76" fmla="*/ 4520 h 10758"/>
                  <a:gd name="connsiteX77" fmla="*/ 9749 w 10000"/>
                  <a:gd name="connsiteY77" fmla="*/ 4953 h 10758"/>
                  <a:gd name="connsiteX78" fmla="*/ 9493 w 10000"/>
                  <a:gd name="connsiteY78" fmla="*/ 5344 h 10758"/>
                  <a:gd name="connsiteX79" fmla="*/ 9733 w 10000"/>
                  <a:gd name="connsiteY79" fmla="*/ 5207 h 10758"/>
                  <a:gd name="connsiteX80" fmla="*/ 9607 w 10000"/>
                  <a:gd name="connsiteY80" fmla="*/ 5435 h 10758"/>
                  <a:gd name="connsiteX81" fmla="*/ 9411 w 10000"/>
                  <a:gd name="connsiteY81" fmla="*/ 5788 h 10758"/>
                  <a:gd name="connsiteX82" fmla="*/ 9307 w 10000"/>
                  <a:gd name="connsiteY82" fmla="*/ 6001 h 10758"/>
                  <a:gd name="connsiteX83" fmla="*/ 9154 w 10000"/>
                  <a:gd name="connsiteY83" fmla="*/ 6229 h 10758"/>
                  <a:gd name="connsiteX84" fmla="*/ 9345 w 10000"/>
                  <a:gd name="connsiteY84" fmla="*/ 6141 h 10758"/>
                  <a:gd name="connsiteX85" fmla="*/ 9313 w 10000"/>
                  <a:gd name="connsiteY85" fmla="*/ 6236 h 10758"/>
                  <a:gd name="connsiteX86" fmla="*/ 9171 w 10000"/>
                  <a:gd name="connsiteY86" fmla="*/ 6297 h 10758"/>
                  <a:gd name="connsiteX87" fmla="*/ 8674 w 10000"/>
                  <a:gd name="connsiteY87" fmla="*/ 6939 h 10758"/>
                  <a:gd name="connsiteX88" fmla="*/ 8560 w 10000"/>
                  <a:gd name="connsiteY88" fmla="*/ 7038 h 10758"/>
                  <a:gd name="connsiteX89" fmla="*/ 8762 w 10000"/>
                  <a:gd name="connsiteY89" fmla="*/ 6977 h 10758"/>
                  <a:gd name="connsiteX90" fmla="*/ 8625 w 10000"/>
                  <a:gd name="connsiteY90" fmla="*/ 7193 h 10758"/>
                  <a:gd name="connsiteX91" fmla="*/ 8096 w 10000"/>
                  <a:gd name="connsiteY91" fmla="*/ 7581 h 10758"/>
                  <a:gd name="connsiteX92" fmla="*/ 8085 w 10000"/>
                  <a:gd name="connsiteY92" fmla="*/ 7695 h 10758"/>
                  <a:gd name="connsiteX93" fmla="*/ 7605 w 10000"/>
                  <a:gd name="connsiteY93" fmla="*/ 7995 h 10758"/>
                  <a:gd name="connsiteX94" fmla="*/ 7469 w 10000"/>
                  <a:gd name="connsiteY94" fmla="*/ 8204 h 10758"/>
                  <a:gd name="connsiteX95" fmla="*/ 6705 w 10000"/>
                  <a:gd name="connsiteY95" fmla="*/ 8671 h 10758"/>
                  <a:gd name="connsiteX96" fmla="*/ 6885 w 10000"/>
                  <a:gd name="connsiteY96" fmla="*/ 8644 h 10758"/>
                  <a:gd name="connsiteX97" fmla="*/ 6809 w 10000"/>
                  <a:gd name="connsiteY97" fmla="*/ 8735 h 10758"/>
                  <a:gd name="connsiteX98" fmla="*/ 6481 w 10000"/>
                  <a:gd name="connsiteY98" fmla="*/ 8868 h 10758"/>
                  <a:gd name="connsiteX99" fmla="*/ 6023 w 10000"/>
                  <a:gd name="connsiteY99" fmla="*/ 9126 h 10758"/>
                  <a:gd name="connsiteX100" fmla="*/ 5947 w 10000"/>
                  <a:gd name="connsiteY100" fmla="*/ 9229 h 10758"/>
                  <a:gd name="connsiteX101" fmla="*/ 5652 w 10000"/>
                  <a:gd name="connsiteY101" fmla="*/ 9320 h 10758"/>
                  <a:gd name="connsiteX102" fmla="*/ 5226 w 10000"/>
                  <a:gd name="connsiteY102" fmla="*/ 9476 h 10758"/>
                  <a:gd name="connsiteX103" fmla="*/ 4992 w 10000"/>
                  <a:gd name="connsiteY103" fmla="*/ 9495 h 10758"/>
                  <a:gd name="connsiteX104" fmla="*/ 5161 w 10000"/>
                  <a:gd name="connsiteY104" fmla="*/ 9552 h 10758"/>
                  <a:gd name="connsiteX105" fmla="*/ 4577 w 10000"/>
                  <a:gd name="connsiteY105" fmla="*/ 9662 h 10758"/>
                  <a:gd name="connsiteX106" fmla="*/ 3852 w 10000"/>
                  <a:gd name="connsiteY106" fmla="*/ 9799 h 10758"/>
                  <a:gd name="connsiteX107" fmla="*/ 3983 w 10000"/>
                  <a:gd name="connsiteY107" fmla="*/ 9863 h 10758"/>
                  <a:gd name="connsiteX108" fmla="*/ 3426 w 10000"/>
                  <a:gd name="connsiteY108" fmla="*/ 9882 h 10758"/>
                  <a:gd name="connsiteX109" fmla="*/ 2499 w 10000"/>
                  <a:gd name="connsiteY109" fmla="*/ 9943 h 10758"/>
                  <a:gd name="connsiteX110" fmla="*/ 2024 w 10000"/>
                  <a:gd name="connsiteY110" fmla="*/ 9943 h 10758"/>
                  <a:gd name="connsiteX111" fmla="*/ 1398 w 10000"/>
                  <a:gd name="connsiteY111" fmla="*/ 10661 h 10758"/>
                  <a:gd name="connsiteX112" fmla="*/ 1767 w 10000"/>
                  <a:gd name="connsiteY112" fmla="*/ 9908 h 10758"/>
                  <a:gd name="connsiteX113" fmla="*/ 1538 w 10000"/>
                  <a:gd name="connsiteY113" fmla="*/ 9692 h 10758"/>
                  <a:gd name="connsiteX114" fmla="*/ 1473 w 10000"/>
                  <a:gd name="connsiteY114" fmla="*/ 9525 h 10758"/>
                  <a:gd name="connsiteX115" fmla="*/ 1397 w 10000"/>
                  <a:gd name="connsiteY115" fmla="*/ 9442 h 1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0000" h="10758">
                    <a:moveTo>
                      <a:pt x="1397" y="9442"/>
                    </a:moveTo>
                    <a:cubicBezTo>
                      <a:pt x="1366" y="9394"/>
                      <a:pt x="1335" y="9345"/>
                      <a:pt x="1304" y="9297"/>
                    </a:cubicBezTo>
                    <a:lnTo>
                      <a:pt x="1064" y="9115"/>
                    </a:lnTo>
                    <a:lnTo>
                      <a:pt x="840" y="8750"/>
                    </a:lnTo>
                    <a:lnTo>
                      <a:pt x="627" y="8549"/>
                    </a:lnTo>
                    <a:lnTo>
                      <a:pt x="453" y="8359"/>
                    </a:lnTo>
                    <a:lnTo>
                      <a:pt x="267" y="8097"/>
                    </a:lnTo>
                    <a:cubicBezTo>
                      <a:pt x="294" y="8096"/>
                      <a:pt x="322" y="8094"/>
                      <a:pt x="349" y="8093"/>
                    </a:cubicBezTo>
                    <a:cubicBezTo>
                      <a:pt x="345" y="8020"/>
                      <a:pt x="342" y="7946"/>
                      <a:pt x="338" y="7873"/>
                    </a:cubicBezTo>
                    <a:lnTo>
                      <a:pt x="49" y="7357"/>
                    </a:lnTo>
                    <a:cubicBezTo>
                      <a:pt x="78" y="7352"/>
                      <a:pt x="107" y="7346"/>
                      <a:pt x="136" y="7341"/>
                    </a:cubicBezTo>
                    <a:cubicBezTo>
                      <a:pt x="123" y="7306"/>
                      <a:pt x="111" y="7270"/>
                      <a:pt x="98" y="7235"/>
                    </a:cubicBezTo>
                    <a:cubicBezTo>
                      <a:pt x="96" y="7135"/>
                      <a:pt x="95" y="7035"/>
                      <a:pt x="93" y="6935"/>
                    </a:cubicBezTo>
                    <a:cubicBezTo>
                      <a:pt x="62" y="6801"/>
                      <a:pt x="31" y="6666"/>
                      <a:pt x="0" y="6532"/>
                    </a:cubicBezTo>
                    <a:lnTo>
                      <a:pt x="120" y="6430"/>
                    </a:lnTo>
                    <a:cubicBezTo>
                      <a:pt x="145" y="6346"/>
                      <a:pt x="171" y="6263"/>
                      <a:pt x="196" y="6179"/>
                    </a:cubicBezTo>
                    <a:cubicBezTo>
                      <a:pt x="231" y="6031"/>
                      <a:pt x="265" y="5883"/>
                      <a:pt x="300" y="5735"/>
                    </a:cubicBezTo>
                    <a:lnTo>
                      <a:pt x="366" y="5822"/>
                    </a:lnTo>
                    <a:lnTo>
                      <a:pt x="567" y="5442"/>
                    </a:lnTo>
                    <a:lnTo>
                      <a:pt x="693" y="5131"/>
                    </a:lnTo>
                    <a:lnTo>
                      <a:pt x="944" y="4945"/>
                    </a:lnTo>
                    <a:lnTo>
                      <a:pt x="1189" y="4622"/>
                    </a:lnTo>
                    <a:lnTo>
                      <a:pt x="1468" y="4185"/>
                    </a:lnTo>
                    <a:cubicBezTo>
                      <a:pt x="1462" y="4231"/>
                      <a:pt x="1457" y="4276"/>
                      <a:pt x="1451" y="4322"/>
                    </a:cubicBezTo>
                    <a:cubicBezTo>
                      <a:pt x="1487" y="4285"/>
                      <a:pt x="1524" y="4249"/>
                      <a:pt x="1560" y="4212"/>
                    </a:cubicBezTo>
                    <a:lnTo>
                      <a:pt x="2019" y="3726"/>
                    </a:lnTo>
                    <a:cubicBezTo>
                      <a:pt x="2037" y="3739"/>
                      <a:pt x="2055" y="3751"/>
                      <a:pt x="2073" y="3764"/>
                    </a:cubicBezTo>
                    <a:lnTo>
                      <a:pt x="2362" y="3422"/>
                    </a:lnTo>
                    <a:lnTo>
                      <a:pt x="2548" y="3350"/>
                    </a:lnTo>
                    <a:lnTo>
                      <a:pt x="2946" y="2981"/>
                    </a:lnTo>
                    <a:lnTo>
                      <a:pt x="3213" y="2814"/>
                    </a:lnTo>
                    <a:lnTo>
                      <a:pt x="3497" y="2662"/>
                    </a:lnTo>
                    <a:lnTo>
                      <a:pt x="3759" y="2438"/>
                    </a:lnTo>
                    <a:cubicBezTo>
                      <a:pt x="3746" y="2489"/>
                      <a:pt x="3734" y="2539"/>
                      <a:pt x="3721" y="2590"/>
                    </a:cubicBezTo>
                    <a:lnTo>
                      <a:pt x="4479" y="2157"/>
                    </a:lnTo>
                    <a:cubicBezTo>
                      <a:pt x="4454" y="2204"/>
                      <a:pt x="4428" y="2251"/>
                      <a:pt x="4403" y="2298"/>
                    </a:cubicBezTo>
                    <a:lnTo>
                      <a:pt x="4768" y="2066"/>
                    </a:lnTo>
                    <a:lnTo>
                      <a:pt x="5259" y="1747"/>
                    </a:lnTo>
                    <a:lnTo>
                      <a:pt x="5597" y="1614"/>
                    </a:lnTo>
                    <a:cubicBezTo>
                      <a:pt x="5592" y="1643"/>
                      <a:pt x="5586" y="1672"/>
                      <a:pt x="5581" y="1701"/>
                    </a:cubicBezTo>
                    <a:lnTo>
                      <a:pt x="5827" y="1523"/>
                    </a:lnTo>
                    <a:lnTo>
                      <a:pt x="6285" y="1280"/>
                    </a:lnTo>
                    <a:lnTo>
                      <a:pt x="6618" y="1079"/>
                    </a:lnTo>
                    <a:cubicBezTo>
                      <a:pt x="6600" y="1132"/>
                      <a:pt x="6581" y="1185"/>
                      <a:pt x="6563" y="1238"/>
                    </a:cubicBezTo>
                    <a:lnTo>
                      <a:pt x="7125" y="847"/>
                    </a:lnTo>
                    <a:lnTo>
                      <a:pt x="7420" y="752"/>
                    </a:lnTo>
                    <a:lnTo>
                      <a:pt x="7638" y="627"/>
                    </a:lnTo>
                    <a:cubicBezTo>
                      <a:pt x="7642" y="660"/>
                      <a:pt x="7645" y="692"/>
                      <a:pt x="7649" y="725"/>
                    </a:cubicBezTo>
                    <a:lnTo>
                      <a:pt x="8243" y="482"/>
                    </a:lnTo>
                    <a:lnTo>
                      <a:pt x="8445" y="353"/>
                    </a:lnTo>
                    <a:lnTo>
                      <a:pt x="8522" y="418"/>
                    </a:lnTo>
                    <a:lnTo>
                      <a:pt x="9258" y="0"/>
                    </a:lnTo>
                    <a:lnTo>
                      <a:pt x="9389" y="251"/>
                    </a:lnTo>
                    <a:cubicBezTo>
                      <a:pt x="9380" y="355"/>
                      <a:pt x="9371" y="458"/>
                      <a:pt x="9362" y="562"/>
                    </a:cubicBezTo>
                    <a:lnTo>
                      <a:pt x="9531" y="517"/>
                    </a:lnTo>
                    <a:cubicBezTo>
                      <a:pt x="9504" y="565"/>
                      <a:pt x="9476" y="613"/>
                      <a:pt x="9449" y="661"/>
                    </a:cubicBezTo>
                    <a:cubicBezTo>
                      <a:pt x="9484" y="753"/>
                      <a:pt x="9518" y="846"/>
                      <a:pt x="9553" y="938"/>
                    </a:cubicBezTo>
                    <a:lnTo>
                      <a:pt x="9553" y="1250"/>
                    </a:lnTo>
                    <a:lnTo>
                      <a:pt x="9689" y="1189"/>
                    </a:lnTo>
                    <a:cubicBezTo>
                      <a:pt x="9694" y="1265"/>
                      <a:pt x="9700" y="1341"/>
                      <a:pt x="9705" y="1417"/>
                    </a:cubicBezTo>
                    <a:cubicBezTo>
                      <a:pt x="9707" y="1497"/>
                      <a:pt x="9709" y="1576"/>
                      <a:pt x="9711" y="1656"/>
                    </a:cubicBezTo>
                    <a:cubicBezTo>
                      <a:pt x="9729" y="1702"/>
                      <a:pt x="9747" y="1747"/>
                      <a:pt x="9765" y="1793"/>
                    </a:cubicBezTo>
                    <a:cubicBezTo>
                      <a:pt x="9738" y="1928"/>
                      <a:pt x="9711" y="2064"/>
                      <a:pt x="9684" y="2199"/>
                    </a:cubicBezTo>
                    <a:lnTo>
                      <a:pt x="9885" y="2051"/>
                    </a:lnTo>
                    <a:cubicBezTo>
                      <a:pt x="9878" y="2191"/>
                      <a:pt x="9871" y="2332"/>
                      <a:pt x="9864" y="2472"/>
                    </a:cubicBezTo>
                    <a:lnTo>
                      <a:pt x="9798" y="2727"/>
                    </a:lnTo>
                    <a:lnTo>
                      <a:pt x="9798" y="2814"/>
                    </a:lnTo>
                    <a:lnTo>
                      <a:pt x="9684" y="3156"/>
                    </a:lnTo>
                    <a:lnTo>
                      <a:pt x="9820" y="3099"/>
                    </a:lnTo>
                    <a:cubicBezTo>
                      <a:pt x="9864" y="3114"/>
                      <a:pt x="9929" y="3194"/>
                      <a:pt x="9951" y="3270"/>
                    </a:cubicBezTo>
                    <a:cubicBezTo>
                      <a:pt x="9967" y="3342"/>
                      <a:pt x="9962" y="3483"/>
                      <a:pt x="9956" y="3551"/>
                    </a:cubicBezTo>
                    <a:cubicBezTo>
                      <a:pt x="9945" y="3623"/>
                      <a:pt x="9891" y="3673"/>
                      <a:pt x="9896" y="3699"/>
                    </a:cubicBezTo>
                    <a:lnTo>
                      <a:pt x="9995" y="3726"/>
                    </a:lnTo>
                    <a:cubicBezTo>
                      <a:pt x="10000" y="3775"/>
                      <a:pt x="10000" y="3878"/>
                      <a:pt x="9956" y="4011"/>
                    </a:cubicBezTo>
                    <a:cubicBezTo>
                      <a:pt x="9913" y="4144"/>
                      <a:pt x="9776" y="4485"/>
                      <a:pt x="9776" y="4531"/>
                    </a:cubicBezTo>
                    <a:cubicBezTo>
                      <a:pt x="9840" y="4454"/>
                      <a:pt x="9903" y="4376"/>
                      <a:pt x="9967" y="4299"/>
                    </a:cubicBezTo>
                    <a:cubicBezTo>
                      <a:pt x="9965" y="4373"/>
                      <a:pt x="9964" y="4446"/>
                      <a:pt x="9962" y="4520"/>
                    </a:cubicBezTo>
                    <a:lnTo>
                      <a:pt x="9749" y="4953"/>
                    </a:lnTo>
                    <a:lnTo>
                      <a:pt x="9493" y="5344"/>
                    </a:lnTo>
                    <a:lnTo>
                      <a:pt x="9733" y="5207"/>
                    </a:lnTo>
                    <a:lnTo>
                      <a:pt x="9607" y="5435"/>
                    </a:lnTo>
                    <a:cubicBezTo>
                      <a:pt x="9542" y="5553"/>
                      <a:pt x="9476" y="5670"/>
                      <a:pt x="9411" y="5788"/>
                    </a:cubicBezTo>
                    <a:cubicBezTo>
                      <a:pt x="9376" y="5859"/>
                      <a:pt x="9342" y="5930"/>
                      <a:pt x="9307" y="6001"/>
                    </a:cubicBezTo>
                    <a:lnTo>
                      <a:pt x="9154" y="6229"/>
                    </a:lnTo>
                    <a:lnTo>
                      <a:pt x="9345" y="6141"/>
                    </a:lnTo>
                    <a:cubicBezTo>
                      <a:pt x="9334" y="6173"/>
                      <a:pt x="9324" y="6204"/>
                      <a:pt x="9313" y="6236"/>
                    </a:cubicBezTo>
                    <a:lnTo>
                      <a:pt x="9171" y="6297"/>
                    </a:lnTo>
                    <a:lnTo>
                      <a:pt x="8674" y="6939"/>
                    </a:lnTo>
                    <a:lnTo>
                      <a:pt x="8560" y="7038"/>
                    </a:lnTo>
                    <a:lnTo>
                      <a:pt x="8762" y="6977"/>
                    </a:lnTo>
                    <a:cubicBezTo>
                      <a:pt x="8716" y="7049"/>
                      <a:pt x="8671" y="7121"/>
                      <a:pt x="8625" y="7193"/>
                    </a:cubicBezTo>
                    <a:lnTo>
                      <a:pt x="8096" y="7581"/>
                    </a:lnTo>
                    <a:cubicBezTo>
                      <a:pt x="8092" y="7619"/>
                      <a:pt x="8089" y="7657"/>
                      <a:pt x="8085" y="7695"/>
                    </a:cubicBezTo>
                    <a:lnTo>
                      <a:pt x="7605" y="7995"/>
                    </a:lnTo>
                    <a:cubicBezTo>
                      <a:pt x="7560" y="8065"/>
                      <a:pt x="7514" y="8134"/>
                      <a:pt x="7469" y="8204"/>
                    </a:cubicBezTo>
                    <a:lnTo>
                      <a:pt x="6705" y="8671"/>
                    </a:lnTo>
                    <a:lnTo>
                      <a:pt x="6885" y="8644"/>
                    </a:lnTo>
                    <a:lnTo>
                      <a:pt x="6809" y="8735"/>
                    </a:lnTo>
                    <a:lnTo>
                      <a:pt x="6481" y="8868"/>
                    </a:lnTo>
                    <a:lnTo>
                      <a:pt x="6023" y="9126"/>
                    </a:lnTo>
                    <a:lnTo>
                      <a:pt x="5947" y="9229"/>
                    </a:lnTo>
                    <a:lnTo>
                      <a:pt x="5652" y="9320"/>
                    </a:lnTo>
                    <a:lnTo>
                      <a:pt x="5226" y="9476"/>
                    </a:lnTo>
                    <a:lnTo>
                      <a:pt x="4992" y="9495"/>
                    </a:lnTo>
                    <a:lnTo>
                      <a:pt x="5161" y="9552"/>
                    </a:lnTo>
                    <a:lnTo>
                      <a:pt x="4577" y="9662"/>
                    </a:lnTo>
                    <a:lnTo>
                      <a:pt x="3852" y="9799"/>
                    </a:lnTo>
                    <a:cubicBezTo>
                      <a:pt x="3896" y="9820"/>
                      <a:pt x="3939" y="9842"/>
                      <a:pt x="3983" y="9863"/>
                    </a:cubicBezTo>
                    <a:lnTo>
                      <a:pt x="3426" y="9882"/>
                    </a:lnTo>
                    <a:lnTo>
                      <a:pt x="2499" y="9943"/>
                    </a:lnTo>
                    <a:lnTo>
                      <a:pt x="2024" y="9943"/>
                    </a:lnTo>
                    <a:cubicBezTo>
                      <a:pt x="1776" y="10153"/>
                      <a:pt x="1725" y="10758"/>
                      <a:pt x="1398" y="10661"/>
                    </a:cubicBezTo>
                    <a:cubicBezTo>
                      <a:pt x="1071" y="10564"/>
                      <a:pt x="1730" y="10202"/>
                      <a:pt x="1767" y="9908"/>
                    </a:cubicBezTo>
                    <a:cubicBezTo>
                      <a:pt x="1745" y="9872"/>
                      <a:pt x="1560" y="9728"/>
                      <a:pt x="1538" y="9692"/>
                    </a:cubicBezTo>
                    <a:cubicBezTo>
                      <a:pt x="1516" y="9636"/>
                      <a:pt x="1495" y="9581"/>
                      <a:pt x="1473" y="9525"/>
                    </a:cubicBezTo>
                    <a:cubicBezTo>
                      <a:pt x="1448" y="9497"/>
                      <a:pt x="1422" y="9470"/>
                      <a:pt x="1397" y="9442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Freeform 43"/>
              <p:cNvSpPr/>
              <p:nvPr/>
            </p:nvSpPr>
            <p:spPr bwMode="gray">
              <a:xfrm>
                <a:off x="3942799" y="1535080"/>
                <a:ext cx="653350" cy="440386"/>
              </a:xfrm>
              <a:custGeom>
                <a:avLst/>
                <a:gdLst>
                  <a:gd name="connsiteX0" fmla="*/ 0 w 296951"/>
                  <a:gd name="connsiteY0" fmla="*/ 0 h 457195"/>
                  <a:gd name="connsiteX1" fmla="*/ 296951 w 296951"/>
                  <a:gd name="connsiteY1" fmla="*/ 0 h 457195"/>
                  <a:gd name="connsiteX2" fmla="*/ 296951 w 296951"/>
                  <a:gd name="connsiteY2" fmla="*/ 457195 h 457195"/>
                  <a:gd name="connsiteX3" fmla="*/ 0 w 296951"/>
                  <a:gd name="connsiteY3" fmla="*/ 457195 h 457195"/>
                  <a:gd name="connsiteX4" fmla="*/ 0 w 296951"/>
                  <a:gd name="connsiteY4" fmla="*/ 0 h 45719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109910 h 567105"/>
                  <a:gd name="connsiteX1" fmla="*/ 296951 w 296951"/>
                  <a:gd name="connsiteY1" fmla="*/ 109910 h 567105"/>
                  <a:gd name="connsiteX2" fmla="*/ 296951 w 296951"/>
                  <a:gd name="connsiteY2" fmla="*/ 567105 h 567105"/>
                  <a:gd name="connsiteX3" fmla="*/ 0 w 296951"/>
                  <a:gd name="connsiteY3" fmla="*/ 567105 h 567105"/>
                  <a:gd name="connsiteX4" fmla="*/ 0 w 296951"/>
                  <a:gd name="connsiteY4" fmla="*/ 109910 h 56710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28073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28073 w 296951"/>
                  <a:gd name="connsiteY4" fmla="*/ 76202 h 533397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96951 w 296951"/>
                  <a:gd name="connsiteY2" fmla="*/ 537408 h 537408"/>
                  <a:gd name="connsiteX3" fmla="*/ 0 w 296951"/>
                  <a:gd name="connsiteY3" fmla="*/ 537408 h 537408"/>
                  <a:gd name="connsiteX4" fmla="*/ 28073 w 296951"/>
                  <a:gd name="connsiteY4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96951 w 296951"/>
                  <a:gd name="connsiteY3" fmla="*/ 537408 h 537408"/>
                  <a:gd name="connsiteX4" fmla="*/ 0 w 296951"/>
                  <a:gd name="connsiteY4" fmla="*/ 537408 h 537408"/>
                  <a:gd name="connsiteX5" fmla="*/ 28073 w 296951"/>
                  <a:gd name="connsiteY5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96951 w 296951"/>
                  <a:gd name="connsiteY4" fmla="*/ 537408 h 537408"/>
                  <a:gd name="connsiteX5" fmla="*/ 0 w 296951"/>
                  <a:gd name="connsiteY5" fmla="*/ 537408 h 537408"/>
                  <a:gd name="connsiteX6" fmla="*/ 28073 w 296951"/>
                  <a:gd name="connsiteY6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96951 w 296951"/>
                  <a:gd name="connsiteY5" fmla="*/ 537408 h 537408"/>
                  <a:gd name="connsiteX6" fmla="*/ 0 w 296951"/>
                  <a:gd name="connsiteY6" fmla="*/ 537408 h 537408"/>
                  <a:gd name="connsiteX7" fmla="*/ 28073 w 296951"/>
                  <a:gd name="connsiteY7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75341 w 296951"/>
                  <a:gd name="connsiteY5" fmla="*/ 244942 h 537408"/>
                  <a:gd name="connsiteX6" fmla="*/ 296951 w 296951"/>
                  <a:gd name="connsiteY6" fmla="*/ 537408 h 537408"/>
                  <a:gd name="connsiteX7" fmla="*/ 0 w 296951"/>
                  <a:gd name="connsiteY7" fmla="*/ 537408 h 537408"/>
                  <a:gd name="connsiteX8" fmla="*/ 28073 w 29695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0419 w 423860"/>
                  <a:gd name="connsiteY2" fmla="*/ 128550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8461"/>
                  <a:gd name="connsiteY0" fmla="*/ 80213 h 537408"/>
                  <a:gd name="connsiteX1" fmla="*/ 256846 w 428461"/>
                  <a:gd name="connsiteY1" fmla="*/ 80213 h 537408"/>
                  <a:gd name="connsiteX2" fmla="*/ 260419 w 428461"/>
                  <a:gd name="connsiteY2" fmla="*/ 128550 h 537408"/>
                  <a:gd name="connsiteX3" fmla="*/ 423860 w 428461"/>
                  <a:gd name="connsiteY3" fmla="*/ 162545 h 537408"/>
                  <a:gd name="connsiteX4" fmla="*/ 266387 w 428461"/>
                  <a:gd name="connsiteY4" fmla="*/ 203159 h 537408"/>
                  <a:gd name="connsiteX5" fmla="*/ 275341 w 428461"/>
                  <a:gd name="connsiteY5" fmla="*/ 244942 h 537408"/>
                  <a:gd name="connsiteX6" fmla="*/ 296951 w 428461"/>
                  <a:gd name="connsiteY6" fmla="*/ 537408 h 537408"/>
                  <a:gd name="connsiteX7" fmla="*/ 0 w 428461"/>
                  <a:gd name="connsiteY7" fmla="*/ 537408 h 537408"/>
                  <a:gd name="connsiteX8" fmla="*/ 28073 w 42846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96951 w 423860"/>
                  <a:gd name="connsiteY7" fmla="*/ 537408 h 537408"/>
                  <a:gd name="connsiteX8" fmla="*/ 0 w 423860"/>
                  <a:gd name="connsiteY8" fmla="*/ 537408 h 537408"/>
                  <a:gd name="connsiteX9" fmla="*/ 28073 w 423860"/>
                  <a:gd name="connsiteY9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81307 w 423860"/>
                  <a:gd name="connsiteY7" fmla="*/ 361332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69373 w 426843"/>
                  <a:gd name="connsiteY5" fmla="*/ 274785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82223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8327 w 423860"/>
                  <a:gd name="connsiteY5" fmla="*/ 319551 h 537408"/>
                  <a:gd name="connsiteX6" fmla="*/ 423858 w 423860"/>
                  <a:gd name="connsiteY6" fmla="*/ 333256 h 537408"/>
                  <a:gd name="connsiteX7" fmla="*/ 281307 w 423860"/>
                  <a:gd name="connsiteY7" fmla="*/ 382223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5351"/>
                  <a:gd name="connsiteY0" fmla="*/ 80213 h 537408"/>
                  <a:gd name="connsiteX1" fmla="*/ 256846 w 425351"/>
                  <a:gd name="connsiteY1" fmla="*/ 80213 h 537408"/>
                  <a:gd name="connsiteX2" fmla="*/ 266389 w 425351"/>
                  <a:gd name="connsiteY2" fmla="*/ 155409 h 537408"/>
                  <a:gd name="connsiteX3" fmla="*/ 423860 w 425351"/>
                  <a:gd name="connsiteY3" fmla="*/ 162545 h 537408"/>
                  <a:gd name="connsiteX4" fmla="*/ 275340 w 425351"/>
                  <a:gd name="connsiteY4" fmla="*/ 224051 h 537408"/>
                  <a:gd name="connsiteX5" fmla="*/ 278327 w 425351"/>
                  <a:gd name="connsiteY5" fmla="*/ 319551 h 537408"/>
                  <a:gd name="connsiteX6" fmla="*/ 423858 w 425351"/>
                  <a:gd name="connsiteY6" fmla="*/ 333256 h 537408"/>
                  <a:gd name="connsiteX7" fmla="*/ 281307 w 425351"/>
                  <a:gd name="connsiteY7" fmla="*/ 382223 h 537408"/>
                  <a:gd name="connsiteX8" fmla="*/ 296951 w 425351"/>
                  <a:gd name="connsiteY8" fmla="*/ 537408 h 537408"/>
                  <a:gd name="connsiteX9" fmla="*/ 0 w 425351"/>
                  <a:gd name="connsiteY9" fmla="*/ 537408 h 537408"/>
                  <a:gd name="connsiteX10" fmla="*/ 28073 w 425351"/>
                  <a:gd name="connsiteY10" fmla="*/ 80213 h 537408"/>
                  <a:gd name="connsiteX0" fmla="*/ 28073 w 424357"/>
                  <a:gd name="connsiteY0" fmla="*/ 80213 h 537408"/>
                  <a:gd name="connsiteX1" fmla="*/ 256846 w 424357"/>
                  <a:gd name="connsiteY1" fmla="*/ 80213 h 537408"/>
                  <a:gd name="connsiteX2" fmla="*/ 272358 w 424357"/>
                  <a:gd name="connsiteY2" fmla="*/ 179284 h 537408"/>
                  <a:gd name="connsiteX3" fmla="*/ 423860 w 424357"/>
                  <a:gd name="connsiteY3" fmla="*/ 162545 h 537408"/>
                  <a:gd name="connsiteX4" fmla="*/ 275340 w 424357"/>
                  <a:gd name="connsiteY4" fmla="*/ 224051 h 537408"/>
                  <a:gd name="connsiteX5" fmla="*/ 278327 w 424357"/>
                  <a:gd name="connsiteY5" fmla="*/ 319551 h 537408"/>
                  <a:gd name="connsiteX6" fmla="*/ 423858 w 424357"/>
                  <a:gd name="connsiteY6" fmla="*/ 333256 h 537408"/>
                  <a:gd name="connsiteX7" fmla="*/ 281307 w 424357"/>
                  <a:gd name="connsiteY7" fmla="*/ 382223 h 537408"/>
                  <a:gd name="connsiteX8" fmla="*/ 296951 w 424357"/>
                  <a:gd name="connsiteY8" fmla="*/ 537408 h 537408"/>
                  <a:gd name="connsiteX9" fmla="*/ 0 w 424357"/>
                  <a:gd name="connsiteY9" fmla="*/ 537408 h 537408"/>
                  <a:gd name="connsiteX10" fmla="*/ 28073 w 424357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72358 w 424358"/>
                  <a:gd name="connsiteY2" fmla="*/ 179284 h 537408"/>
                  <a:gd name="connsiteX3" fmla="*/ 423861 w 424358"/>
                  <a:gd name="connsiteY3" fmla="*/ 198358 h 537408"/>
                  <a:gd name="connsiteX4" fmla="*/ 275340 w 424358"/>
                  <a:gd name="connsiteY4" fmla="*/ 224051 h 537408"/>
                  <a:gd name="connsiteX5" fmla="*/ 278327 w 424358"/>
                  <a:gd name="connsiteY5" fmla="*/ 319551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75340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2772 w 424358"/>
                  <a:gd name="connsiteY6" fmla="*/ 343034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669"/>
                  <a:gd name="connsiteY0" fmla="*/ 80213 h 537408"/>
                  <a:gd name="connsiteX1" fmla="*/ 256846 w 424669"/>
                  <a:gd name="connsiteY1" fmla="*/ 80213 h 537408"/>
                  <a:gd name="connsiteX2" fmla="*/ 265840 w 424669"/>
                  <a:gd name="connsiteY2" fmla="*/ 179284 h 537408"/>
                  <a:gd name="connsiteX3" fmla="*/ 423861 w 424669"/>
                  <a:gd name="connsiteY3" fmla="*/ 198358 h 537408"/>
                  <a:gd name="connsiteX4" fmla="*/ 268822 w 424669"/>
                  <a:gd name="connsiteY4" fmla="*/ 224051 h 537408"/>
                  <a:gd name="connsiteX5" fmla="*/ 278327 w 424669"/>
                  <a:gd name="connsiteY5" fmla="*/ 339106 h 537408"/>
                  <a:gd name="connsiteX6" fmla="*/ 422772 w 424669"/>
                  <a:gd name="connsiteY6" fmla="*/ 343034 h 537408"/>
                  <a:gd name="connsiteX7" fmla="*/ 281307 w 424669"/>
                  <a:gd name="connsiteY7" fmla="*/ 382223 h 537408"/>
                  <a:gd name="connsiteX8" fmla="*/ 296951 w 424669"/>
                  <a:gd name="connsiteY8" fmla="*/ 537408 h 537408"/>
                  <a:gd name="connsiteX9" fmla="*/ 0 w 424669"/>
                  <a:gd name="connsiteY9" fmla="*/ 537408 h 537408"/>
                  <a:gd name="connsiteX10" fmla="*/ 28073 w 424669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8358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0753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24983"/>
                  <a:gd name="connsiteY0" fmla="*/ 80213 h 537408"/>
                  <a:gd name="connsiteX1" fmla="*/ 256846 w 424983"/>
                  <a:gd name="connsiteY1" fmla="*/ 80213 h 537408"/>
                  <a:gd name="connsiteX2" fmla="*/ 265840 w 424983"/>
                  <a:gd name="connsiteY2" fmla="*/ 179284 h 537408"/>
                  <a:gd name="connsiteX3" fmla="*/ 418429 w 424983"/>
                  <a:gd name="connsiteY3" fmla="*/ 190753 h 537408"/>
                  <a:gd name="connsiteX4" fmla="*/ 268822 w 424983"/>
                  <a:gd name="connsiteY4" fmla="*/ 224051 h 537408"/>
                  <a:gd name="connsiteX5" fmla="*/ 278327 w 424983"/>
                  <a:gd name="connsiteY5" fmla="*/ 339106 h 537408"/>
                  <a:gd name="connsiteX6" fmla="*/ 422772 w 424983"/>
                  <a:gd name="connsiteY6" fmla="*/ 343034 h 537408"/>
                  <a:gd name="connsiteX7" fmla="*/ 281307 w 424983"/>
                  <a:gd name="connsiteY7" fmla="*/ 382223 h 537408"/>
                  <a:gd name="connsiteX8" fmla="*/ 296951 w 424983"/>
                  <a:gd name="connsiteY8" fmla="*/ 537408 h 537408"/>
                  <a:gd name="connsiteX9" fmla="*/ 0 w 424983"/>
                  <a:gd name="connsiteY9" fmla="*/ 537408 h 537408"/>
                  <a:gd name="connsiteX10" fmla="*/ 28073 w 424983"/>
                  <a:gd name="connsiteY10" fmla="*/ 80213 h 537408"/>
                  <a:gd name="connsiteX0" fmla="*/ 28073 w 431187"/>
                  <a:gd name="connsiteY0" fmla="*/ 80213 h 537408"/>
                  <a:gd name="connsiteX1" fmla="*/ 256846 w 431187"/>
                  <a:gd name="connsiteY1" fmla="*/ 80213 h 537408"/>
                  <a:gd name="connsiteX2" fmla="*/ 265840 w 431187"/>
                  <a:gd name="connsiteY2" fmla="*/ 179284 h 537408"/>
                  <a:gd name="connsiteX3" fmla="*/ 418429 w 431187"/>
                  <a:gd name="connsiteY3" fmla="*/ 190753 h 537408"/>
                  <a:gd name="connsiteX4" fmla="*/ 268822 w 431187"/>
                  <a:gd name="connsiteY4" fmla="*/ 224051 h 537408"/>
                  <a:gd name="connsiteX5" fmla="*/ 278327 w 431187"/>
                  <a:gd name="connsiteY5" fmla="*/ 339106 h 537408"/>
                  <a:gd name="connsiteX6" fmla="*/ 429290 w 431187"/>
                  <a:gd name="connsiteY6" fmla="*/ 343034 h 537408"/>
                  <a:gd name="connsiteX7" fmla="*/ 281307 w 431187"/>
                  <a:gd name="connsiteY7" fmla="*/ 382223 h 537408"/>
                  <a:gd name="connsiteX8" fmla="*/ 296951 w 431187"/>
                  <a:gd name="connsiteY8" fmla="*/ 537408 h 537408"/>
                  <a:gd name="connsiteX9" fmla="*/ 0 w 431187"/>
                  <a:gd name="connsiteY9" fmla="*/ 537408 h 537408"/>
                  <a:gd name="connsiteX10" fmla="*/ 28073 w 431187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3034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8466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8073 w 436321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2070 w 436321"/>
                  <a:gd name="connsiteY10" fmla="*/ 176020 h 537408"/>
                  <a:gd name="connsiteX11" fmla="*/ 28073 w 436321"/>
                  <a:gd name="connsiteY11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9897 w 436321"/>
                  <a:gd name="connsiteY10" fmla="*/ 199921 h 537408"/>
                  <a:gd name="connsiteX11" fmla="*/ 22070 w 436321"/>
                  <a:gd name="connsiteY11" fmla="*/ 176020 h 537408"/>
                  <a:gd name="connsiteX12" fmla="*/ 28073 w 436321"/>
                  <a:gd name="connsiteY12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7725 w 436321"/>
                  <a:gd name="connsiteY10" fmla="*/ 217303 h 537408"/>
                  <a:gd name="connsiteX11" fmla="*/ 19897 w 436321"/>
                  <a:gd name="connsiteY11" fmla="*/ 199921 h 537408"/>
                  <a:gd name="connsiteX12" fmla="*/ 22070 w 436321"/>
                  <a:gd name="connsiteY12" fmla="*/ 176020 h 537408"/>
                  <a:gd name="connsiteX13" fmla="*/ 28073 w 436321"/>
                  <a:gd name="connsiteY13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1206 w 436321"/>
                  <a:gd name="connsiteY10" fmla="*/ 335723 h 537408"/>
                  <a:gd name="connsiteX11" fmla="*/ 17725 w 436321"/>
                  <a:gd name="connsiteY11" fmla="*/ 217303 h 537408"/>
                  <a:gd name="connsiteX12" fmla="*/ 19897 w 436321"/>
                  <a:gd name="connsiteY12" fmla="*/ 199921 h 537408"/>
                  <a:gd name="connsiteX13" fmla="*/ 22070 w 436321"/>
                  <a:gd name="connsiteY13" fmla="*/ 176020 h 537408"/>
                  <a:gd name="connsiteX14" fmla="*/ 28073 w 436321"/>
                  <a:gd name="connsiteY14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9033 w 436321"/>
                  <a:gd name="connsiteY10" fmla="*/ 357451 h 537408"/>
                  <a:gd name="connsiteX11" fmla="*/ 11206 w 436321"/>
                  <a:gd name="connsiteY11" fmla="*/ 335723 h 537408"/>
                  <a:gd name="connsiteX12" fmla="*/ 17725 w 436321"/>
                  <a:gd name="connsiteY12" fmla="*/ 217303 h 537408"/>
                  <a:gd name="connsiteX13" fmla="*/ 19897 w 436321"/>
                  <a:gd name="connsiteY13" fmla="*/ 199921 h 537408"/>
                  <a:gd name="connsiteX14" fmla="*/ 22070 w 436321"/>
                  <a:gd name="connsiteY14" fmla="*/ 176020 h 537408"/>
                  <a:gd name="connsiteX15" fmla="*/ 28073 w 436321"/>
                  <a:gd name="connsiteY15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6860 w 436321"/>
                  <a:gd name="connsiteY10" fmla="*/ 378093 h 537408"/>
                  <a:gd name="connsiteX11" fmla="*/ 9033 w 436321"/>
                  <a:gd name="connsiteY11" fmla="*/ 357451 h 537408"/>
                  <a:gd name="connsiteX12" fmla="*/ 11206 w 436321"/>
                  <a:gd name="connsiteY12" fmla="*/ 335723 h 537408"/>
                  <a:gd name="connsiteX13" fmla="*/ 17725 w 436321"/>
                  <a:gd name="connsiteY13" fmla="*/ 217303 h 537408"/>
                  <a:gd name="connsiteX14" fmla="*/ 19897 w 436321"/>
                  <a:gd name="connsiteY14" fmla="*/ 199921 h 537408"/>
                  <a:gd name="connsiteX15" fmla="*/ 22070 w 436321"/>
                  <a:gd name="connsiteY15" fmla="*/ 176020 h 537408"/>
                  <a:gd name="connsiteX16" fmla="*/ 28073 w 436321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61876 w 578300"/>
                  <a:gd name="connsiteY14" fmla="*/ 199921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80254 w 588502"/>
                  <a:gd name="connsiteY0" fmla="*/ 80213 h 537408"/>
                  <a:gd name="connsiteX1" fmla="*/ 409027 w 588502"/>
                  <a:gd name="connsiteY1" fmla="*/ 80213 h 537408"/>
                  <a:gd name="connsiteX2" fmla="*/ 418021 w 588502"/>
                  <a:gd name="connsiteY2" fmla="*/ 179284 h 537408"/>
                  <a:gd name="connsiteX3" fmla="*/ 570610 w 588502"/>
                  <a:gd name="connsiteY3" fmla="*/ 190753 h 537408"/>
                  <a:gd name="connsiteX4" fmla="*/ 421003 w 588502"/>
                  <a:gd name="connsiteY4" fmla="*/ 224051 h 537408"/>
                  <a:gd name="connsiteX5" fmla="*/ 430508 w 588502"/>
                  <a:gd name="connsiteY5" fmla="*/ 339106 h 537408"/>
                  <a:gd name="connsiteX6" fmla="*/ 581471 w 588502"/>
                  <a:gd name="connsiteY6" fmla="*/ 348466 h 537408"/>
                  <a:gd name="connsiteX7" fmla="*/ 433488 w 588502"/>
                  <a:gd name="connsiteY7" fmla="*/ 382223 h 537408"/>
                  <a:gd name="connsiteX8" fmla="*/ 449132 w 588502"/>
                  <a:gd name="connsiteY8" fmla="*/ 537408 h 537408"/>
                  <a:gd name="connsiteX9" fmla="*/ 152181 w 588502"/>
                  <a:gd name="connsiteY9" fmla="*/ 537408 h 537408"/>
                  <a:gd name="connsiteX10" fmla="*/ 159041 w 588502"/>
                  <a:gd name="connsiteY10" fmla="*/ 378093 h 537408"/>
                  <a:gd name="connsiteX11" fmla="*/ 10202 w 588502"/>
                  <a:gd name="connsiteY11" fmla="*/ 344414 h 537408"/>
                  <a:gd name="connsiteX12" fmla="*/ 163387 w 588502"/>
                  <a:gd name="connsiteY12" fmla="*/ 335723 h 537408"/>
                  <a:gd name="connsiteX13" fmla="*/ 169906 w 588502"/>
                  <a:gd name="connsiteY13" fmla="*/ 217303 h 537408"/>
                  <a:gd name="connsiteX14" fmla="*/ 28671 w 588502"/>
                  <a:gd name="connsiteY14" fmla="*/ 185798 h 537408"/>
                  <a:gd name="connsiteX15" fmla="*/ 174251 w 588502"/>
                  <a:gd name="connsiteY15" fmla="*/ 176020 h 537408"/>
                  <a:gd name="connsiteX16" fmla="*/ 180254 w 588502"/>
                  <a:gd name="connsiteY16" fmla="*/ 80213 h 53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502" h="537408">
                    <a:moveTo>
                      <a:pt x="180254" y="80213"/>
                    </a:moveTo>
                    <a:cubicBezTo>
                      <a:pt x="184332" y="0"/>
                      <a:pt x="393456" y="4011"/>
                      <a:pt x="409027" y="80213"/>
                    </a:cubicBezTo>
                    <a:lnTo>
                      <a:pt x="418021" y="179284"/>
                    </a:lnTo>
                    <a:cubicBezTo>
                      <a:pt x="472501" y="190616"/>
                      <a:pt x="564056" y="132578"/>
                      <a:pt x="570610" y="190753"/>
                    </a:cubicBezTo>
                    <a:cubicBezTo>
                      <a:pt x="577164" y="248928"/>
                      <a:pt x="473494" y="210513"/>
                      <a:pt x="421003" y="224051"/>
                    </a:cubicBezTo>
                    <a:lnTo>
                      <a:pt x="430508" y="339106"/>
                    </a:lnTo>
                    <a:cubicBezTo>
                      <a:pt x="479018" y="343674"/>
                      <a:pt x="574440" y="279629"/>
                      <a:pt x="581471" y="348466"/>
                    </a:cubicBezTo>
                    <a:cubicBezTo>
                      <a:pt x="588502" y="417303"/>
                      <a:pt x="481005" y="365901"/>
                      <a:pt x="433488" y="382223"/>
                    </a:cubicBezTo>
                    <a:lnTo>
                      <a:pt x="449132" y="537408"/>
                    </a:lnTo>
                    <a:lnTo>
                      <a:pt x="152181" y="537408"/>
                    </a:lnTo>
                    <a:lnTo>
                      <a:pt x="159041" y="378093"/>
                    </a:lnTo>
                    <a:cubicBezTo>
                      <a:pt x="109428" y="366867"/>
                      <a:pt x="0" y="429171"/>
                      <a:pt x="10202" y="344414"/>
                    </a:cubicBezTo>
                    <a:cubicBezTo>
                      <a:pt x="20404" y="259657"/>
                      <a:pt x="112325" y="338620"/>
                      <a:pt x="163387" y="335723"/>
                    </a:cubicBezTo>
                    <a:lnTo>
                      <a:pt x="169906" y="217303"/>
                    </a:lnTo>
                    <a:cubicBezTo>
                      <a:pt x="122828" y="206801"/>
                      <a:pt x="21864" y="258240"/>
                      <a:pt x="28671" y="185798"/>
                    </a:cubicBezTo>
                    <a:cubicBezTo>
                      <a:pt x="35478" y="113356"/>
                      <a:pt x="125724" y="179279"/>
                      <a:pt x="174251" y="176020"/>
                    </a:cubicBezTo>
                    <a:lnTo>
                      <a:pt x="180254" y="802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4" name="Group 249"/>
            <p:cNvGrpSpPr/>
            <p:nvPr userDrawn="1"/>
          </p:nvGrpSpPr>
          <p:grpSpPr bwMode="gray">
            <a:xfrm>
              <a:off x="415210" y="157912"/>
              <a:ext cx="610363" cy="1147034"/>
              <a:chOff x="415210" y="157912"/>
              <a:chExt cx="610363" cy="1147034"/>
            </a:xfrm>
          </p:grpSpPr>
          <p:grpSp>
            <p:nvGrpSpPr>
              <p:cNvPr id="15" name="Group 37"/>
              <p:cNvGrpSpPr/>
              <p:nvPr userDrawn="1"/>
            </p:nvGrpSpPr>
            <p:grpSpPr bwMode="gray">
              <a:xfrm rot="20072696">
                <a:off x="611842" y="157912"/>
                <a:ext cx="85926" cy="1017118"/>
                <a:chOff x="4225364" y="1809750"/>
                <a:chExt cx="208852" cy="3759737"/>
              </a:xfrm>
            </p:grpSpPr>
            <p:cxnSp>
              <p:nvCxnSpPr>
                <p:cNvPr id="24" name="Straight Connector 23"/>
                <p:cNvCxnSpPr/>
                <p:nvPr/>
              </p:nvCxnSpPr>
              <p:spPr bwMode="gray">
                <a:xfrm>
                  <a:off x="4273633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 bwMode="gray">
                <a:xfrm>
                  <a:off x="4225364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Straight Connector 25"/>
                <p:cNvCxnSpPr/>
                <p:nvPr/>
              </p:nvCxnSpPr>
              <p:spPr bwMode="gray">
                <a:xfrm>
                  <a:off x="4378742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/>
                <p:cNvCxnSpPr/>
                <p:nvPr/>
              </p:nvCxnSpPr>
              <p:spPr bwMode="gray">
                <a:xfrm>
                  <a:off x="4327934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" name="Group 39"/>
              <p:cNvGrpSpPr/>
              <p:nvPr userDrawn="1"/>
            </p:nvGrpSpPr>
            <p:grpSpPr bwMode="gray">
              <a:xfrm rot="20031000">
                <a:off x="699380" y="836961"/>
                <a:ext cx="314691" cy="467985"/>
                <a:chOff x="3754070" y="4346723"/>
                <a:chExt cx="1180004" cy="1960997"/>
              </a:xfrm>
            </p:grpSpPr>
            <p:sp useBgFill="1">
              <p:nvSpPr>
                <p:cNvPr id="20" name="Freeform 19"/>
                <p:cNvSpPr/>
                <p:nvPr/>
              </p:nvSpPr>
              <p:spPr bwMode="gray">
                <a:xfrm>
                  <a:off x="4185446" y="5563787"/>
                  <a:ext cx="329719" cy="743933"/>
                </a:xfrm>
                <a:custGeom>
                  <a:avLst/>
                  <a:gdLst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48767"/>
                    <a:gd name="connsiteX1" fmla="*/ 638175 w 647700"/>
                    <a:gd name="connsiteY1" fmla="*/ 9525 h 1548767"/>
                    <a:gd name="connsiteX2" fmla="*/ 647700 w 647700"/>
                    <a:gd name="connsiteY2" fmla="*/ 247650 h 1548767"/>
                    <a:gd name="connsiteX3" fmla="*/ 376241 w 647700"/>
                    <a:gd name="connsiteY3" fmla="*/ 1548767 h 1548767"/>
                    <a:gd name="connsiteX4" fmla="*/ 0 w 647700"/>
                    <a:gd name="connsiteY4" fmla="*/ 295275 h 1548767"/>
                    <a:gd name="connsiteX5" fmla="*/ 9525 w 647700"/>
                    <a:gd name="connsiteY5" fmla="*/ 0 h 1548767"/>
                    <a:gd name="connsiteX0" fmla="*/ 9525 w 655319"/>
                    <a:gd name="connsiteY0" fmla="*/ 7622 h 1556389"/>
                    <a:gd name="connsiteX1" fmla="*/ 655319 w 655319"/>
                    <a:gd name="connsiteY1" fmla="*/ 0 h 1556389"/>
                    <a:gd name="connsiteX2" fmla="*/ 647700 w 655319"/>
                    <a:gd name="connsiteY2" fmla="*/ 255272 h 1556389"/>
                    <a:gd name="connsiteX3" fmla="*/ 376241 w 655319"/>
                    <a:gd name="connsiteY3" fmla="*/ 1556389 h 1556389"/>
                    <a:gd name="connsiteX4" fmla="*/ 0 w 655319"/>
                    <a:gd name="connsiteY4" fmla="*/ 302897 h 1556389"/>
                    <a:gd name="connsiteX5" fmla="*/ 9525 w 655319"/>
                    <a:gd name="connsiteY5" fmla="*/ 7622 h 1556389"/>
                    <a:gd name="connsiteX0" fmla="*/ 0 w 671515"/>
                    <a:gd name="connsiteY0" fmla="*/ 16196 h 1556389"/>
                    <a:gd name="connsiteX1" fmla="*/ 671515 w 671515"/>
                    <a:gd name="connsiteY1" fmla="*/ 0 h 1556389"/>
                    <a:gd name="connsiteX2" fmla="*/ 663896 w 671515"/>
                    <a:gd name="connsiteY2" fmla="*/ 255272 h 1556389"/>
                    <a:gd name="connsiteX3" fmla="*/ 392437 w 671515"/>
                    <a:gd name="connsiteY3" fmla="*/ 1556389 h 1556389"/>
                    <a:gd name="connsiteX4" fmla="*/ 16196 w 671515"/>
                    <a:gd name="connsiteY4" fmla="*/ 302897 h 1556389"/>
                    <a:gd name="connsiteX5" fmla="*/ 0 w 671515"/>
                    <a:gd name="connsiteY5" fmla="*/ 16196 h 1556389"/>
                    <a:gd name="connsiteX0" fmla="*/ 0 w 671515"/>
                    <a:gd name="connsiteY0" fmla="*/ 16196 h 1556389"/>
                    <a:gd name="connsiteX1" fmla="*/ 671515 w 671515"/>
                    <a:gd name="connsiteY1" fmla="*/ 0 h 1556389"/>
                    <a:gd name="connsiteX2" fmla="*/ 663896 w 671515"/>
                    <a:gd name="connsiteY2" fmla="*/ 255272 h 1556389"/>
                    <a:gd name="connsiteX3" fmla="*/ 369380 w 671515"/>
                    <a:gd name="connsiteY3" fmla="*/ 1556389 h 1556389"/>
                    <a:gd name="connsiteX4" fmla="*/ 16196 w 671515"/>
                    <a:gd name="connsiteY4" fmla="*/ 302897 h 1556389"/>
                    <a:gd name="connsiteX5" fmla="*/ 0 w 671515"/>
                    <a:gd name="connsiteY5" fmla="*/ 16196 h 1556389"/>
                    <a:gd name="connsiteX0" fmla="*/ 0 w 656143"/>
                    <a:gd name="connsiteY0" fmla="*/ 16196 h 1556389"/>
                    <a:gd name="connsiteX1" fmla="*/ 656143 w 656143"/>
                    <a:gd name="connsiteY1" fmla="*/ 0 h 1556389"/>
                    <a:gd name="connsiteX2" fmla="*/ 648524 w 656143"/>
                    <a:gd name="connsiteY2" fmla="*/ 255272 h 1556389"/>
                    <a:gd name="connsiteX3" fmla="*/ 354008 w 656143"/>
                    <a:gd name="connsiteY3" fmla="*/ 1556389 h 1556389"/>
                    <a:gd name="connsiteX4" fmla="*/ 824 w 656143"/>
                    <a:gd name="connsiteY4" fmla="*/ 302897 h 1556389"/>
                    <a:gd name="connsiteX5" fmla="*/ 0 w 656143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648524 w 756052"/>
                    <a:gd name="connsiteY2" fmla="*/ 255272 h 1556389"/>
                    <a:gd name="connsiteX3" fmla="*/ 354008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54008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052" h="1556389">
                      <a:moveTo>
                        <a:pt x="0" y="16196"/>
                      </a:moveTo>
                      <a:lnTo>
                        <a:pt x="756052" y="0"/>
                      </a:lnTo>
                      <a:lnTo>
                        <a:pt x="748433" y="278329"/>
                      </a:lnTo>
                      <a:cubicBezTo>
                        <a:pt x="442108" y="566501"/>
                        <a:pt x="481839" y="1134114"/>
                        <a:pt x="377064" y="1556389"/>
                      </a:cubicBezTo>
                      <a:cubicBezTo>
                        <a:pt x="265939" y="1149989"/>
                        <a:pt x="352068" y="557745"/>
                        <a:pt x="824" y="302897"/>
                      </a:cubicBezTo>
                      <a:cubicBezTo>
                        <a:pt x="549" y="207330"/>
                        <a:pt x="275" y="111763"/>
                        <a:pt x="0" y="1619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21" name="Freeform 20"/>
                <p:cNvSpPr/>
                <p:nvPr/>
              </p:nvSpPr>
              <p:spPr bwMode="gray">
                <a:xfrm>
                  <a:off x="4560572" y="4348149"/>
                  <a:ext cx="373502" cy="601482"/>
                </a:xfrm>
                <a:custGeom>
                  <a:avLst/>
                  <a:gdLst>
                    <a:gd name="connsiteX0" fmla="*/ 209550 w 1695450"/>
                    <a:gd name="connsiteY0" fmla="*/ 438150 h 2971800"/>
                    <a:gd name="connsiteX1" fmla="*/ 19050 w 1695450"/>
                    <a:gd name="connsiteY1" fmla="*/ 485775 h 2971800"/>
                    <a:gd name="connsiteX2" fmla="*/ 0 w 1695450"/>
                    <a:gd name="connsiteY2" fmla="*/ 276225 h 2971800"/>
                    <a:gd name="connsiteX3" fmla="*/ 504825 w 1695450"/>
                    <a:gd name="connsiteY3" fmla="*/ 0 h 2971800"/>
                    <a:gd name="connsiteX4" fmla="*/ 1057275 w 1695450"/>
                    <a:gd name="connsiteY4" fmla="*/ 314325 h 2971800"/>
                    <a:gd name="connsiteX5" fmla="*/ 485775 w 1695450"/>
                    <a:gd name="connsiteY5" fmla="*/ 1924050 h 2971800"/>
                    <a:gd name="connsiteX6" fmla="*/ 1000125 w 1695450"/>
                    <a:gd name="connsiteY6" fmla="*/ 2686050 h 2971800"/>
                    <a:gd name="connsiteX7" fmla="*/ 1571625 w 1695450"/>
                    <a:gd name="connsiteY7" fmla="*/ 2143125 h 2971800"/>
                    <a:gd name="connsiteX8" fmla="*/ 1695450 w 1695450"/>
                    <a:gd name="connsiteY8" fmla="*/ 2352675 h 2971800"/>
                    <a:gd name="connsiteX9" fmla="*/ 952500 w 1695450"/>
                    <a:gd name="connsiteY9" fmla="*/ 2971800 h 2971800"/>
                    <a:gd name="connsiteX10" fmla="*/ 228600 w 1695450"/>
                    <a:gd name="connsiteY10" fmla="*/ 1990725 h 2971800"/>
                    <a:gd name="connsiteX11" fmla="*/ 771525 w 1695450"/>
                    <a:gd name="connsiteY11" fmla="*/ 419100 h 2971800"/>
                    <a:gd name="connsiteX12" fmla="*/ 476250 w 1695450"/>
                    <a:gd name="connsiteY12" fmla="*/ 171450 h 2971800"/>
                    <a:gd name="connsiteX13" fmla="*/ 209550 w 1695450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585221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625939 w 1775846"/>
                    <a:gd name="connsiteY10" fmla="*/ 1875416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57388"/>
                    <a:gd name="connsiteX1" fmla="*/ 99446 w 1775846"/>
                    <a:gd name="connsiteY1" fmla="*/ 485775 h 2957388"/>
                    <a:gd name="connsiteX2" fmla="*/ 0 w 1775846"/>
                    <a:gd name="connsiteY2" fmla="*/ 316548 h 2957388"/>
                    <a:gd name="connsiteX3" fmla="*/ 295840 w 1775846"/>
                    <a:gd name="connsiteY3" fmla="*/ 0 h 2957388"/>
                    <a:gd name="connsiteX4" fmla="*/ 1137671 w 1775846"/>
                    <a:gd name="connsiteY4" fmla="*/ 314325 h 2957388"/>
                    <a:gd name="connsiteX5" fmla="*/ 910668 w 1775846"/>
                    <a:gd name="connsiteY5" fmla="*/ 1808740 h 2957388"/>
                    <a:gd name="connsiteX6" fmla="*/ 1080521 w 1775846"/>
                    <a:gd name="connsiteY6" fmla="*/ 2686050 h 2957388"/>
                    <a:gd name="connsiteX7" fmla="*/ 1652021 w 1775846"/>
                    <a:gd name="connsiteY7" fmla="*/ 2143125 h 2957388"/>
                    <a:gd name="connsiteX8" fmla="*/ 1775846 w 1775846"/>
                    <a:gd name="connsiteY8" fmla="*/ 2352675 h 2957388"/>
                    <a:gd name="connsiteX9" fmla="*/ 1212035 w 1775846"/>
                    <a:gd name="connsiteY9" fmla="*/ 2957388 h 2957388"/>
                    <a:gd name="connsiteX10" fmla="*/ 625939 w 1775846"/>
                    <a:gd name="connsiteY10" fmla="*/ 1875416 h 2957388"/>
                    <a:gd name="connsiteX11" fmla="*/ 507424 w 1775846"/>
                    <a:gd name="connsiteY11" fmla="*/ 274963 h 2957388"/>
                    <a:gd name="connsiteX12" fmla="*/ 253486 w 1775846"/>
                    <a:gd name="connsiteY12" fmla="*/ 214686 h 2957388"/>
                    <a:gd name="connsiteX13" fmla="*/ 289946 w 1775846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21 w 1789624"/>
                    <a:gd name="connsiteY7" fmla="*/ 2143125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1020907 w 1789624"/>
                    <a:gd name="connsiteY5" fmla="*/ 2428545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307833 w 1807511"/>
                    <a:gd name="connsiteY0" fmla="*/ 465214 h 2984452"/>
                    <a:gd name="connsiteX1" fmla="*/ 117333 w 1807511"/>
                    <a:gd name="connsiteY1" fmla="*/ 512839 h 2984452"/>
                    <a:gd name="connsiteX2" fmla="*/ 17887 w 1807511"/>
                    <a:gd name="connsiteY2" fmla="*/ 343612 h 2984452"/>
                    <a:gd name="connsiteX3" fmla="*/ 313727 w 1807511"/>
                    <a:gd name="connsiteY3" fmla="*/ 27064 h 2984452"/>
                    <a:gd name="connsiteX4" fmla="*/ 879963 w 1807511"/>
                    <a:gd name="connsiteY4" fmla="*/ 961195 h 2984452"/>
                    <a:gd name="connsiteX5" fmla="*/ 1038794 w 1807511"/>
                    <a:gd name="connsiteY5" fmla="*/ 2455609 h 2984452"/>
                    <a:gd name="connsiteX6" fmla="*/ 1525588 w 1807511"/>
                    <a:gd name="connsiteY6" fmla="*/ 2684290 h 2984452"/>
                    <a:gd name="connsiteX7" fmla="*/ 1669906 w 1807511"/>
                    <a:gd name="connsiteY7" fmla="*/ 2285504 h 2984452"/>
                    <a:gd name="connsiteX8" fmla="*/ 1807511 w 1807511"/>
                    <a:gd name="connsiteY8" fmla="*/ 2682431 h 2984452"/>
                    <a:gd name="connsiteX9" fmla="*/ 1229922 w 1807511"/>
                    <a:gd name="connsiteY9" fmla="*/ 2984452 h 2984452"/>
                    <a:gd name="connsiteX10" fmla="*/ 643826 w 1807511"/>
                    <a:gd name="connsiteY10" fmla="*/ 1902480 h 2984452"/>
                    <a:gd name="connsiteX11" fmla="*/ 525311 w 1807511"/>
                    <a:gd name="connsiteY11" fmla="*/ 302027 h 2984452"/>
                    <a:gd name="connsiteX12" fmla="*/ 271373 w 1807511"/>
                    <a:gd name="connsiteY12" fmla="*/ 241750 h 2984452"/>
                    <a:gd name="connsiteX13" fmla="*/ 307833 w 1807511"/>
                    <a:gd name="connsiteY13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33632 w 1833310"/>
                    <a:gd name="connsiteY0" fmla="*/ 465214 h 2984452"/>
                    <a:gd name="connsiteX1" fmla="*/ 43686 w 1833310"/>
                    <a:gd name="connsiteY1" fmla="*/ 343612 h 2984452"/>
                    <a:gd name="connsiteX2" fmla="*/ 339526 w 1833310"/>
                    <a:gd name="connsiteY2" fmla="*/ 27064 h 2984452"/>
                    <a:gd name="connsiteX3" fmla="*/ 905762 w 1833310"/>
                    <a:gd name="connsiteY3" fmla="*/ 961195 h 2984452"/>
                    <a:gd name="connsiteX4" fmla="*/ 1064593 w 1833310"/>
                    <a:gd name="connsiteY4" fmla="*/ 2455609 h 2984452"/>
                    <a:gd name="connsiteX5" fmla="*/ 1551387 w 1833310"/>
                    <a:gd name="connsiteY5" fmla="*/ 2684290 h 2984452"/>
                    <a:gd name="connsiteX6" fmla="*/ 1695705 w 1833310"/>
                    <a:gd name="connsiteY6" fmla="*/ 2285504 h 2984452"/>
                    <a:gd name="connsiteX7" fmla="*/ 1833310 w 1833310"/>
                    <a:gd name="connsiteY7" fmla="*/ 2682431 h 2984452"/>
                    <a:gd name="connsiteX8" fmla="*/ 1255721 w 1833310"/>
                    <a:gd name="connsiteY8" fmla="*/ 2984452 h 2984452"/>
                    <a:gd name="connsiteX9" fmla="*/ 669625 w 1833310"/>
                    <a:gd name="connsiteY9" fmla="*/ 1902480 h 2984452"/>
                    <a:gd name="connsiteX10" fmla="*/ 551110 w 1833310"/>
                    <a:gd name="connsiteY10" fmla="*/ 302027 h 2984452"/>
                    <a:gd name="connsiteX11" fmla="*/ 297172 w 1833310"/>
                    <a:gd name="connsiteY11" fmla="*/ 241750 h 2984452"/>
                    <a:gd name="connsiteX12" fmla="*/ 333632 w 1833310"/>
                    <a:gd name="connsiteY12" fmla="*/ 465214 h 2984452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97338 w 1805828"/>
                    <a:gd name="connsiteY11" fmla="*/ 228495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67071 h 2986309"/>
                    <a:gd name="connsiteX1" fmla="*/ 16204 w 1805828"/>
                    <a:gd name="connsiteY1" fmla="*/ 345469 h 2986309"/>
                    <a:gd name="connsiteX2" fmla="*/ 403368 w 1805828"/>
                    <a:gd name="connsiteY2" fmla="*/ 38461 h 2986309"/>
                    <a:gd name="connsiteX3" fmla="*/ 878280 w 1805828"/>
                    <a:gd name="connsiteY3" fmla="*/ 963052 h 2986309"/>
                    <a:gd name="connsiteX4" fmla="*/ 1037111 w 1805828"/>
                    <a:gd name="connsiteY4" fmla="*/ 2457466 h 2986309"/>
                    <a:gd name="connsiteX5" fmla="*/ 1523905 w 1805828"/>
                    <a:gd name="connsiteY5" fmla="*/ 2686147 h 2986309"/>
                    <a:gd name="connsiteX6" fmla="*/ 1668223 w 1805828"/>
                    <a:gd name="connsiteY6" fmla="*/ 2287361 h 2986309"/>
                    <a:gd name="connsiteX7" fmla="*/ 1805828 w 1805828"/>
                    <a:gd name="connsiteY7" fmla="*/ 2684288 h 2986309"/>
                    <a:gd name="connsiteX8" fmla="*/ 1228239 w 1805828"/>
                    <a:gd name="connsiteY8" fmla="*/ 2986309 h 2986309"/>
                    <a:gd name="connsiteX9" fmla="*/ 642143 w 1805828"/>
                    <a:gd name="connsiteY9" fmla="*/ 1904337 h 2986309"/>
                    <a:gd name="connsiteX10" fmla="*/ 671270 w 1805828"/>
                    <a:gd name="connsiteY10" fmla="*/ 673973 h 2986309"/>
                    <a:gd name="connsiteX11" fmla="*/ 297338 w 1805828"/>
                    <a:gd name="connsiteY11" fmla="*/ 239891 h 2986309"/>
                    <a:gd name="connsiteX12" fmla="*/ 306150 w 1805828"/>
                    <a:gd name="connsiteY12" fmla="*/ 467071 h 2986309"/>
                    <a:gd name="connsiteX0" fmla="*/ 235127 w 1820031"/>
                    <a:gd name="connsiteY0" fmla="*/ 501456 h 2986309"/>
                    <a:gd name="connsiteX1" fmla="*/ 30407 w 1820031"/>
                    <a:gd name="connsiteY1" fmla="*/ 345469 h 2986309"/>
                    <a:gd name="connsiteX2" fmla="*/ 417571 w 1820031"/>
                    <a:gd name="connsiteY2" fmla="*/ 38461 h 2986309"/>
                    <a:gd name="connsiteX3" fmla="*/ 892483 w 1820031"/>
                    <a:gd name="connsiteY3" fmla="*/ 963052 h 2986309"/>
                    <a:gd name="connsiteX4" fmla="*/ 1051314 w 1820031"/>
                    <a:gd name="connsiteY4" fmla="*/ 2457466 h 2986309"/>
                    <a:gd name="connsiteX5" fmla="*/ 1538108 w 1820031"/>
                    <a:gd name="connsiteY5" fmla="*/ 2686147 h 2986309"/>
                    <a:gd name="connsiteX6" fmla="*/ 1682426 w 1820031"/>
                    <a:gd name="connsiteY6" fmla="*/ 2287361 h 2986309"/>
                    <a:gd name="connsiteX7" fmla="*/ 1820031 w 1820031"/>
                    <a:gd name="connsiteY7" fmla="*/ 2684288 h 2986309"/>
                    <a:gd name="connsiteX8" fmla="*/ 1242442 w 1820031"/>
                    <a:gd name="connsiteY8" fmla="*/ 2986309 h 2986309"/>
                    <a:gd name="connsiteX9" fmla="*/ 656346 w 1820031"/>
                    <a:gd name="connsiteY9" fmla="*/ 1904337 h 2986309"/>
                    <a:gd name="connsiteX10" fmla="*/ 685473 w 1820031"/>
                    <a:gd name="connsiteY10" fmla="*/ 673973 h 2986309"/>
                    <a:gd name="connsiteX11" fmla="*/ 311541 w 1820031"/>
                    <a:gd name="connsiteY11" fmla="*/ 239891 h 2986309"/>
                    <a:gd name="connsiteX12" fmla="*/ 235127 w 1820031"/>
                    <a:gd name="connsiteY12" fmla="*/ 501456 h 2986309"/>
                    <a:gd name="connsiteX0" fmla="*/ 205892 w 1790796"/>
                    <a:gd name="connsiteY0" fmla="*/ 574184 h 3059037"/>
                    <a:gd name="connsiteX1" fmla="*/ 30408 w 1790796"/>
                    <a:gd name="connsiteY1" fmla="*/ 368652 h 3059037"/>
                    <a:gd name="connsiteX2" fmla="*/ 388336 w 1790796"/>
                    <a:gd name="connsiteY2" fmla="*/ 111189 h 3059037"/>
                    <a:gd name="connsiteX3" fmla="*/ 863248 w 1790796"/>
                    <a:gd name="connsiteY3" fmla="*/ 1035780 h 3059037"/>
                    <a:gd name="connsiteX4" fmla="*/ 1022079 w 1790796"/>
                    <a:gd name="connsiteY4" fmla="*/ 2530194 h 3059037"/>
                    <a:gd name="connsiteX5" fmla="*/ 1508873 w 1790796"/>
                    <a:gd name="connsiteY5" fmla="*/ 2758875 h 3059037"/>
                    <a:gd name="connsiteX6" fmla="*/ 1653191 w 1790796"/>
                    <a:gd name="connsiteY6" fmla="*/ 2360089 h 3059037"/>
                    <a:gd name="connsiteX7" fmla="*/ 1790796 w 1790796"/>
                    <a:gd name="connsiteY7" fmla="*/ 2757016 h 3059037"/>
                    <a:gd name="connsiteX8" fmla="*/ 1213207 w 1790796"/>
                    <a:gd name="connsiteY8" fmla="*/ 3059037 h 3059037"/>
                    <a:gd name="connsiteX9" fmla="*/ 627111 w 1790796"/>
                    <a:gd name="connsiteY9" fmla="*/ 1977065 h 3059037"/>
                    <a:gd name="connsiteX10" fmla="*/ 656238 w 1790796"/>
                    <a:gd name="connsiteY10" fmla="*/ 746701 h 3059037"/>
                    <a:gd name="connsiteX11" fmla="*/ 282306 w 1790796"/>
                    <a:gd name="connsiteY11" fmla="*/ 312619 h 3059037"/>
                    <a:gd name="connsiteX12" fmla="*/ 205892 w 1790796"/>
                    <a:gd name="connsiteY12" fmla="*/ 574184 h 3059037"/>
                    <a:gd name="connsiteX0" fmla="*/ 187657 w 1772561"/>
                    <a:gd name="connsiteY0" fmla="*/ 574184 h 3059037"/>
                    <a:gd name="connsiteX1" fmla="*/ 12173 w 1772561"/>
                    <a:gd name="connsiteY1" fmla="*/ 368652 h 3059037"/>
                    <a:gd name="connsiteX2" fmla="*/ 370101 w 1772561"/>
                    <a:gd name="connsiteY2" fmla="*/ 111189 h 3059037"/>
                    <a:gd name="connsiteX3" fmla="*/ 845013 w 1772561"/>
                    <a:gd name="connsiteY3" fmla="*/ 1035780 h 3059037"/>
                    <a:gd name="connsiteX4" fmla="*/ 1003844 w 1772561"/>
                    <a:gd name="connsiteY4" fmla="*/ 2530194 h 3059037"/>
                    <a:gd name="connsiteX5" fmla="*/ 1490638 w 1772561"/>
                    <a:gd name="connsiteY5" fmla="*/ 2758875 h 3059037"/>
                    <a:gd name="connsiteX6" fmla="*/ 1634956 w 1772561"/>
                    <a:gd name="connsiteY6" fmla="*/ 2360089 h 3059037"/>
                    <a:gd name="connsiteX7" fmla="*/ 1772561 w 1772561"/>
                    <a:gd name="connsiteY7" fmla="*/ 2757016 h 3059037"/>
                    <a:gd name="connsiteX8" fmla="*/ 1194972 w 1772561"/>
                    <a:gd name="connsiteY8" fmla="*/ 3059037 h 3059037"/>
                    <a:gd name="connsiteX9" fmla="*/ 608876 w 1772561"/>
                    <a:gd name="connsiteY9" fmla="*/ 1977065 h 3059037"/>
                    <a:gd name="connsiteX10" fmla="*/ 638003 w 1772561"/>
                    <a:gd name="connsiteY10" fmla="*/ 746701 h 3059037"/>
                    <a:gd name="connsiteX11" fmla="*/ 264071 w 1772561"/>
                    <a:gd name="connsiteY11" fmla="*/ 312619 h 3059037"/>
                    <a:gd name="connsiteX12" fmla="*/ 187657 w 1772561"/>
                    <a:gd name="connsiteY12" fmla="*/ 574184 h 3059037"/>
                    <a:gd name="connsiteX0" fmla="*/ 222631 w 1807535"/>
                    <a:gd name="connsiteY0" fmla="*/ 537744 h 3022597"/>
                    <a:gd name="connsiteX1" fmla="*/ 47147 w 1807535"/>
                    <a:gd name="connsiteY1" fmla="*/ 332212 h 3022597"/>
                    <a:gd name="connsiteX2" fmla="*/ 505515 w 1807535"/>
                    <a:gd name="connsiteY2" fmla="*/ 111187 h 3022597"/>
                    <a:gd name="connsiteX3" fmla="*/ 879987 w 1807535"/>
                    <a:gd name="connsiteY3" fmla="*/ 999340 h 3022597"/>
                    <a:gd name="connsiteX4" fmla="*/ 1038818 w 1807535"/>
                    <a:gd name="connsiteY4" fmla="*/ 2493754 h 3022597"/>
                    <a:gd name="connsiteX5" fmla="*/ 1525612 w 1807535"/>
                    <a:gd name="connsiteY5" fmla="*/ 2722435 h 3022597"/>
                    <a:gd name="connsiteX6" fmla="*/ 1669930 w 1807535"/>
                    <a:gd name="connsiteY6" fmla="*/ 2323649 h 3022597"/>
                    <a:gd name="connsiteX7" fmla="*/ 1807535 w 1807535"/>
                    <a:gd name="connsiteY7" fmla="*/ 2720576 h 3022597"/>
                    <a:gd name="connsiteX8" fmla="*/ 1229946 w 1807535"/>
                    <a:gd name="connsiteY8" fmla="*/ 3022597 h 3022597"/>
                    <a:gd name="connsiteX9" fmla="*/ 643850 w 1807535"/>
                    <a:gd name="connsiteY9" fmla="*/ 1940625 h 3022597"/>
                    <a:gd name="connsiteX10" fmla="*/ 672977 w 1807535"/>
                    <a:gd name="connsiteY10" fmla="*/ 710261 h 3022597"/>
                    <a:gd name="connsiteX11" fmla="*/ 299045 w 1807535"/>
                    <a:gd name="connsiteY11" fmla="*/ 276179 h 3022597"/>
                    <a:gd name="connsiteX12" fmla="*/ 222631 w 1807535"/>
                    <a:gd name="connsiteY12" fmla="*/ 537744 h 3022597"/>
                    <a:gd name="connsiteX0" fmla="*/ 222631 w 1807535"/>
                    <a:gd name="connsiteY0" fmla="*/ 526351 h 3011204"/>
                    <a:gd name="connsiteX1" fmla="*/ 47147 w 1807535"/>
                    <a:gd name="connsiteY1" fmla="*/ 320819 h 3011204"/>
                    <a:gd name="connsiteX2" fmla="*/ 505515 w 1807535"/>
                    <a:gd name="connsiteY2" fmla="*/ 99794 h 3011204"/>
                    <a:gd name="connsiteX3" fmla="*/ 879987 w 1807535"/>
                    <a:gd name="connsiteY3" fmla="*/ 987947 h 3011204"/>
                    <a:gd name="connsiteX4" fmla="*/ 1038818 w 1807535"/>
                    <a:gd name="connsiteY4" fmla="*/ 2482361 h 3011204"/>
                    <a:gd name="connsiteX5" fmla="*/ 1525612 w 1807535"/>
                    <a:gd name="connsiteY5" fmla="*/ 2711042 h 3011204"/>
                    <a:gd name="connsiteX6" fmla="*/ 1669930 w 1807535"/>
                    <a:gd name="connsiteY6" fmla="*/ 2312256 h 3011204"/>
                    <a:gd name="connsiteX7" fmla="*/ 1807535 w 1807535"/>
                    <a:gd name="connsiteY7" fmla="*/ 2709183 h 3011204"/>
                    <a:gd name="connsiteX8" fmla="*/ 1229946 w 1807535"/>
                    <a:gd name="connsiteY8" fmla="*/ 3011204 h 3011204"/>
                    <a:gd name="connsiteX9" fmla="*/ 643850 w 1807535"/>
                    <a:gd name="connsiteY9" fmla="*/ 1929232 h 3011204"/>
                    <a:gd name="connsiteX10" fmla="*/ 672977 w 1807535"/>
                    <a:gd name="connsiteY10" fmla="*/ 698868 h 3011204"/>
                    <a:gd name="connsiteX11" fmla="*/ 299045 w 1807535"/>
                    <a:gd name="connsiteY11" fmla="*/ 264786 h 3011204"/>
                    <a:gd name="connsiteX12" fmla="*/ 222631 w 1807535"/>
                    <a:gd name="connsiteY12" fmla="*/ 526351 h 3011204"/>
                    <a:gd name="connsiteX0" fmla="*/ 222631 w 1807535"/>
                    <a:gd name="connsiteY0" fmla="*/ 572177 h 3057030"/>
                    <a:gd name="connsiteX1" fmla="*/ 47147 w 1807535"/>
                    <a:gd name="connsiteY1" fmla="*/ 366645 h 3057030"/>
                    <a:gd name="connsiteX2" fmla="*/ 505515 w 1807535"/>
                    <a:gd name="connsiteY2" fmla="*/ 145620 h 3057030"/>
                    <a:gd name="connsiteX3" fmla="*/ 879987 w 1807535"/>
                    <a:gd name="connsiteY3" fmla="*/ 1033773 h 3057030"/>
                    <a:gd name="connsiteX4" fmla="*/ 1038818 w 1807535"/>
                    <a:gd name="connsiteY4" fmla="*/ 2528187 h 3057030"/>
                    <a:gd name="connsiteX5" fmla="*/ 1525612 w 1807535"/>
                    <a:gd name="connsiteY5" fmla="*/ 2756868 h 3057030"/>
                    <a:gd name="connsiteX6" fmla="*/ 1669930 w 1807535"/>
                    <a:gd name="connsiteY6" fmla="*/ 2358082 h 3057030"/>
                    <a:gd name="connsiteX7" fmla="*/ 1807535 w 1807535"/>
                    <a:gd name="connsiteY7" fmla="*/ 2755009 h 3057030"/>
                    <a:gd name="connsiteX8" fmla="*/ 1229946 w 1807535"/>
                    <a:gd name="connsiteY8" fmla="*/ 3057030 h 3057030"/>
                    <a:gd name="connsiteX9" fmla="*/ 643850 w 1807535"/>
                    <a:gd name="connsiteY9" fmla="*/ 1975058 h 3057030"/>
                    <a:gd name="connsiteX10" fmla="*/ 672977 w 1807535"/>
                    <a:gd name="connsiteY10" fmla="*/ 744694 h 3057030"/>
                    <a:gd name="connsiteX11" fmla="*/ 299045 w 1807535"/>
                    <a:gd name="connsiteY11" fmla="*/ 310612 h 3057030"/>
                    <a:gd name="connsiteX12" fmla="*/ 222631 w 1807535"/>
                    <a:gd name="connsiteY12" fmla="*/ 572177 h 3057030"/>
                    <a:gd name="connsiteX0" fmla="*/ 222631 w 1807535"/>
                    <a:gd name="connsiteY0" fmla="*/ 589393 h 3074246"/>
                    <a:gd name="connsiteX1" fmla="*/ 47147 w 1807535"/>
                    <a:gd name="connsiteY1" fmla="*/ 383861 h 3074246"/>
                    <a:gd name="connsiteX2" fmla="*/ 505515 w 1807535"/>
                    <a:gd name="connsiteY2" fmla="*/ 162836 h 3074246"/>
                    <a:gd name="connsiteX3" fmla="*/ 879987 w 1807535"/>
                    <a:gd name="connsiteY3" fmla="*/ 1050989 h 3074246"/>
                    <a:gd name="connsiteX4" fmla="*/ 1038818 w 1807535"/>
                    <a:gd name="connsiteY4" fmla="*/ 2545403 h 3074246"/>
                    <a:gd name="connsiteX5" fmla="*/ 1525612 w 1807535"/>
                    <a:gd name="connsiteY5" fmla="*/ 2774084 h 3074246"/>
                    <a:gd name="connsiteX6" fmla="*/ 1669930 w 1807535"/>
                    <a:gd name="connsiteY6" fmla="*/ 2375298 h 3074246"/>
                    <a:gd name="connsiteX7" fmla="*/ 1807535 w 1807535"/>
                    <a:gd name="connsiteY7" fmla="*/ 2772225 h 3074246"/>
                    <a:gd name="connsiteX8" fmla="*/ 1229946 w 1807535"/>
                    <a:gd name="connsiteY8" fmla="*/ 3074246 h 3074246"/>
                    <a:gd name="connsiteX9" fmla="*/ 643850 w 1807535"/>
                    <a:gd name="connsiteY9" fmla="*/ 1992274 h 3074246"/>
                    <a:gd name="connsiteX10" fmla="*/ 672977 w 1807535"/>
                    <a:gd name="connsiteY10" fmla="*/ 761910 h 3074246"/>
                    <a:gd name="connsiteX11" fmla="*/ 299045 w 1807535"/>
                    <a:gd name="connsiteY11" fmla="*/ 327828 h 3074246"/>
                    <a:gd name="connsiteX12" fmla="*/ 222631 w 1807535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40923 h 3025776"/>
                    <a:gd name="connsiteX1" fmla="*/ 9058 w 1769446"/>
                    <a:gd name="connsiteY1" fmla="*/ 335391 h 3025776"/>
                    <a:gd name="connsiteX2" fmla="*/ 467426 w 1769446"/>
                    <a:gd name="connsiteY2" fmla="*/ 114366 h 3025776"/>
                    <a:gd name="connsiteX3" fmla="*/ 887486 w 1769446"/>
                    <a:gd name="connsiteY3" fmla="*/ 1021595 h 3025776"/>
                    <a:gd name="connsiteX4" fmla="*/ 1000729 w 1769446"/>
                    <a:gd name="connsiteY4" fmla="*/ 2496933 h 3025776"/>
                    <a:gd name="connsiteX5" fmla="*/ 1487523 w 1769446"/>
                    <a:gd name="connsiteY5" fmla="*/ 2725614 h 3025776"/>
                    <a:gd name="connsiteX6" fmla="*/ 1631841 w 1769446"/>
                    <a:gd name="connsiteY6" fmla="*/ 2326828 h 3025776"/>
                    <a:gd name="connsiteX7" fmla="*/ 1769446 w 1769446"/>
                    <a:gd name="connsiteY7" fmla="*/ 2723755 h 3025776"/>
                    <a:gd name="connsiteX8" fmla="*/ 1191857 w 1769446"/>
                    <a:gd name="connsiteY8" fmla="*/ 3025776 h 3025776"/>
                    <a:gd name="connsiteX9" fmla="*/ 605761 w 1769446"/>
                    <a:gd name="connsiteY9" fmla="*/ 1943804 h 3025776"/>
                    <a:gd name="connsiteX10" fmla="*/ 634888 w 1769446"/>
                    <a:gd name="connsiteY10" fmla="*/ 713440 h 3025776"/>
                    <a:gd name="connsiteX11" fmla="*/ 260956 w 1769446"/>
                    <a:gd name="connsiteY11" fmla="*/ 279358 h 3025776"/>
                    <a:gd name="connsiteX12" fmla="*/ 184542 w 1769446"/>
                    <a:gd name="connsiteY12" fmla="*/ 540923 h 3025776"/>
                    <a:gd name="connsiteX0" fmla="*/ 184542 w 1769446"/>
                    <a:gd name="connsiteY0" fmla="*/ 501456 h 2986309"/>
                    <a:gd name="connsiteX1" fmla="*/ 9058 w 1769446"/>
                    <a:gd name="connsiteY1" fmla="*/ 295924 h 2986309"/>
                    <a:gd name="connsiteX2" fmla="*/ 467426 w 1769446"/>
                    <a:gd name="connsiteY2" fmla="*/ 74899 h 2986309"/>
                    <a:gd name="connsiteX3" fmla="*/ 887486 w 1769446"/>
                    <a:gd name="connsiteY3" fmla="*/ 982128 h 2986309"/>
                    <a:gd name="connsiteX4" fmla="*/ 1000729 w 1769446"/>
                    <a:gd name="connsiteY4" fmla="*/ 2457466 h 2986309"/>
                    <a:gd name="connsiteX5" fmla="*/ 1487523 w 1769446"/>
                    <a:gd name="connsiteY5" fmla="*/ 2686147 h 2986309"/>
                    <a:gd name="connsiteX6" fmla="*/ 1631841 w 1769446"/>
                    <a:gd name="connsiteY6" fmla="*/ 2287361 h 2986309"/>
                    <a:gd name="connsiteX7" fmla="*/ 1769446 w 1769446"/>
                    <a:gd name="connsiteY7" fmla="*/ 2684288 h 2986309"/>
                    <a:gd name="connsiteX8" fmla="*/ 1191857 w 1769446"/>
                    <a:gd name="connsiteY8" fmla="*/ 2986309 h 2986309"/>
                    <a:gd name="connsiteX9" fmla="*/ 605761 w 1769446"/>
                    <a:gd name="connsiteY9" fmla="*/ 1904337 h 2986309"/>
                    <a:gd name="connsiteX10" fmla="*/ 634888 w 1769446"/>
                    <a:gd name="connsiteY10" fmla="*/ 673973 h 2986309"/>
                    <a:gd name="connsiteX11" fmla="*/ 260956 w 1769446"/>
                    <a:gd name="connsiteY11" fmla="*/ 239891 h 2986309"/>
                    <a:gd name="connsiteX12" fmla="*/ 184542 w 1769446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04091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95268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019624"/>
                    <a:gd name="connsiteX1" fmla="*/ 21292 w 1781680"/>
                    <a:gd name="connsiteY1" fmla="*/ 295924 h 3019624"/>
                    <a:gd name="connsiteX2" fmla="*/ 479660 w 1781680"/>
                    <a:gd name="connsiteY2" fmla="*/ 74899 h 3019624"/>
                    <a:gd name="connsiteX3" fmla="*/ 899720 w 1781680"/>
                    <a:gd name="connsiteY3" fmla="*/ 982128 h 3019624"/>
                    <a:gd name="connsiteX4" fmla="*/ 1012963 w 1781680"/>
                    <a:gd name="connsiteY4" fmla="*/ 2457466 h 3019624"/>
                    <a:gd name="connsiteX5" fmla="*/ 1499757 w 1781680"/>
                    <a:gd name="connsiteY5" fmla="*/ 2686147 h 3019624"/>
                    <a:gd name="connsiteX6" fmla="*/ 1644075 w 1781680"/>
                    <a:gd name="connsiteY6" fmla="*/ 2287361 h 3019624"/>
                    <a:gd name="connsiteX7" fmla="*/ 1781680 w 1781680"/>
                    <a:gd name="connsiteY7" fmla="*/ 2684288 h 3019624"/>
                    <a:gd name="connsiteX8" fmla="*/ 1295268 w 1781680"/>
                    <a:gd name="connsiteY8" fmla="*/ 2986309 h 3019624"/>
                    <a:gd name="connsiteX9" fmla="*/ 617995 w 1781680"/>
                    <a:gd name="connsiteY9" fmla="*/ 1904337 h 3019624"/>
                    <a:gd name="connsiteX10" fmla="*/ 647122 w 1781680"/>
                    <a:gd name="connsiteY10" fmla="*/ 673973 h 3019624"/>
                    <a:gd name="connsiteX11" fmla="*/ 273190 w 1781680"/>
                    <a:gd name="connsiteY11" fmla="*/ 239891 h 3019624"/>
                    <a:gd name="connsiteX12" fmla="*/ 196776 w 1781680"/>
                    <a:gd name="connsiteY12" fmla="*/ 501456 h 3019624"/>
                    <a:gd name="connsiteX0" fmla="*/ 196776 w 1833849"/>
                    <a:gd name="connsiteY0" fmla="*/ 501456 h 3019624"/>
                    <a:gd name="connsiteX1" fmla="*/ 21292 w 1833849"/>
                    <a:gd name="connsiteY1" fmla="*/ 295924 h 3019624"/>
                    <a:gd name="connsiteX2" fmla="*/ 479660 w 1833849"/>
                    <a:gd name="connsiteY2" fmla="*/ 74899 h 3019624"/>
                    <a:gd name="connsiteX3" fmla="*/ 899720 w 1833849"/>
                    <a:gd name="connsiteY3" fmla="*/ 982128 h 3019624"/>
                    <a:gd name="connsiteX4" fmla="*/ 1012963 w 1833849"/>
                    <a:gd name="connsiteY4" fmla="*/ 2457466 h 3019624"/>
                    <a:gd name="connsiteX5" fmla="*/ 1499757 w 1833849"/>
                    <a:gd name="connsiteY5" fmla="*/ 2686147 h 3019624"/>
                    <a:gd name="connsiteX6" fmla="*/ 1644075 w 1833849"/>
                    <a:gd name="connsiteY6" fmla="*/ 2287361 h 3019624"/>
                    <a:gd name="connsiteX7" fmla="*/ 1781680 w 1833849"/>
                    <a:gd name="connsiteY7" fmla="*/ 2684288 h 3019624"/>
                    <a:gd name="connsiteX8" fmla="*/ 1295268 w 1833849"/>
                    <a:gd name="connsiteY8" fmla="*/ 2986309 h 3019624"/>
                    <a:gd name="connsiteX9" fmla="*/ 617995 w 1833849"/>
                    <a:gd name="connsiteY9" fmla="*/ 1904337 h 3019624"/>
                    <a:gd name="connsiteX10" fmla="*/ 647122 w 1833849"/>
                    <a:gd name="connsiteY10" fmla="*/ 673973 h 3019624"/>
                    <a:gd name="connsiteX11" fmla="*/ 273190 w 1833849"/>
                    <a:gd name="connsiteY11" fmla="*/ 239891 h 3019624"/>
                    <a:gd name="connsiteX12" fmla="*/ 196776 w 1833849"/>
                    <a:gd name="connsiteY12" fmla="*/ 501456 h 3019624"/>
                    <a:gd name="connsiteX0" fmla="*/ 196776 w 1843582"/>
                    <a:gd name="connsiteY0" fmla="*/ 501456 h 3019624"/>
                    <a:gd name="connsiteX1" fmla="*/ 21292 w 1843582"/>
                    <a:gd name="connsiteY1" fmla="*/ 295924 h 3019624"/>
                    <a:gd name="connsiteX2" fmla="*/ 479660 w 1843582"/>
                    <a:gd name="connsiteY2" fmla="*/ 74899 h 3019624"/>
                    <a:gd name="connsiteX3" fmla="*/ 899720 w 1843582"/>
                    <a:gd name="connsiteY3" fmla="*/ 982128 h 3019624"/>
                    <a:gd name="connsiteX4" fmla="*/ 1012963 w 1843582"/>
                    <a:gd name="connsiteY4" fmla="*/ 2457466 h 3019624"/>
                    <a:gd name="connsiteX5" fmla="*/ 1499757 w 1843582"/>
                    <a:gd name="connsiteY5" fmla="*/ 2686147 h 3019624"/>
                    <a:gd name="connsiteX6" fmla="*/ 1644075 w 1843582"/>
                    <a:gd name="connsiteY6" fmla="*/ 2287361 h 3019624"/>
                    <a:gd name="connsiteX7" fmla="*/ 1781680 w 1843582"/>
                    <a:gd name="connsiteY7" fmla="*/ 2684288 h 3019624"/>
                    <a:gd name="connsiteX8" fmla="*/ 1295268 w 1843582"/>
                    <a:gd name="connsiteY8" fmla="*/ 2986309 h 3019624"/>
                    <a:gd name="connsiteX9" fmla="*/ 617995 w 1843582"/>
                    <a:gd name="connsiteY9" fmla="*/ 1904337 h 3019624"/>
                    <a:gd name="connsiteX10" fmla="*/ 647122 w 1843582"/>
                    <a:gd name="connsiteY10" fmla="*/ 673973 h 3019624"/>
                    <a:gd name="connsiteX11" fmla="*/ 273190 w 1843582"/>
                    <a:gd name="connsiteY11" fmla="*/ 239891 h 3019624"/>
                    <a:gd name="connsiteX12" fmla="*/ 196776 w 1843582"/>
                    <a:gd name="connsiteY12" fmla="*/ 501456 h 3019624"/>
                    <a:gd name="connsiteX0" fmla="*/ 196776 w 1832218"/>
                    <a:gd name="connsiteY0" fmla="*/ 501456 h 3019624"/>
                    <a:gd name="connsiteX1" fmla="*/ 21292 w 1832218"/>
                    <a:gd name="connsiteY1" fmla="*/ 295924 h 3019624"/>
                    <a:gd name="connsiteX2" fmla="*/ 479660 w 1832218"/>
                    <a:gd name="connsiteY2" fmla="*/ 74899 h 3019624"/>
                    <a:gd name="connsiteX3" fmla="*/ 899720 w 1832218"/>
                    <a:gd name="connsiteY3" fmla="*/ 982128 h 3019624"/>
                    <a:gd name="connsiteX4" fmla="*/ 1012963 w 1832218"/>
                    <a:gd name="connsiteY4" fmla="*/ 2457466 h 3019624"/>
                    <a:gd name="connsiteX5" fmla="*/ 1499757 w 1832218"/>
                    <a:gd name="connsiteY5" fmla="*/ 2686147 h 3019624"/>
                    <a:gd name="connsiteX6" fmla="*/ 1598489 w 1832218"/>
                    <a:gd name="connsiteY6" fmla="*/ 2325510 h 3019624"/>
                    <a:gd name="connsiteX7" fmla="*/ 1781680 w 1832218"/>
                    <a:gd name="connsiteY7" fmla="*/ 2684288 h 3019624"/>
                    <a:gd name="connsiteX8" fmla="*/ 1295268 w 1832218"/>
                    <a:gd name="connsiteY8" fmla="*/ 2986309 h 3019624"/>
                    <a:gd name="connsiteX9" fmla="*/ 617995 w 1832218"/>
                    <a:gd name="connsiteY9" fmla="*/ 1904337 h 3019624"/>
                    <a:gd name="connsiteX10" fmla="*/ 647122 w 1832218"/>
                    <a:gd name="connsiteY10" fmla="*/ 673973 h 3019624"/>
                    <a:gd name="connsiteX11" fmla="*/ 273190 w 1832218"/>
                    <a:gd name="connsiteY11" fmla="*/ 239891 h 3019624"/>
                    <a:gd name="connsiteX12" fmla="*/ 196776 w 1832218"/>
                    <a:gd name="connsiteY12" fmla="*/ 501456 h 3019624"/>
                    <a:gd name="connsiteX0" fmla="*/ 196776 w 1832218"/>
                    <a:gd name="connsiteY0" fmla="*/ 501456 h 3050612"/>
                    <a:gd name="connsiteX1" fmla="*/ 21292 w 1832218"/>
                    <a:gd name="connsiteY1" fmla="*/ 295924 h 3050612"/>
                    <a:gd name="connsiteX2" fmla="*/ 479660 w 1832218"/>
                    <a:gd name="connsiteY2" fmla="*/ 74899 h 3050612"/>
                    <a:gd name="connsiteX3" fmla="*/ 899720 w 1832218"/>
                    <a:gd name="connsiteY3" fmla="*/ 982128 h 3050612"/>
                    <a:gd name="connsiteX4" fmla="*/ 1012963 w 1832218"/>
                    <a:gd name="connsiteY4" fmla="*/ 2457466 h 3050612"/>
                    <a:gd name="connsiteX5" fmla="*/ 1499757 w 1832218"/>
                    <a:gd name="connsiteY5" fmla="*/ 2686147 h 3050612"/>
                    <a:gd name="connsiteX6" fmla="*/ 1598489 w 1832218"/>
                    <a:gd name="connsiteY6" fmla="*/ 2325510 h 3050612"/>
                    <a:gd name="connsiteX7" fmla="*/ 1781680 w 1832218"/>
                    <a:gd name="connsiteY7" fmla="*/ 2684288 h 3050612"/>
                    <a:gd name="connsiteX8" fmla="*/ 1295268 w 1832218"/>
                    <a:gd name="connsiteY8" fmla="*/ 2986309 h 3050612"/>
                    <a:gd name="connsiteX9" fmla="*/ 617995 w 1832218"/>
                    <a:gd name="connsiteY9" fmla="*/ 1904337 h 3050612"/>
                    <a:gd name="connsiteX10" fmla="*/ 647122 w 1832218"/>
                    <a:gd name="connsiteY10" fmla="*/ 673973 h 3050612"/>
                    <a:gd name="connsiteX11" fmla="*/ 273190 w 1832218"/>
                    <a:gd name="connsiteY11" fmla="*/ 239891 h 3050612"/>
                    <a:gd name="connsiteX12" fmla="*/ 196776 w 1832218"/>
                    <a:gd name="connsiteY12" fmla="*/ 501456 h 3050612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99656 w 1832218"/>
                    <a:gd name="connsiteY2" fmla="*/ 57680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23552 w 1832218"/>
                    <a:gd name="connsiteY3" fmla="*/ 420107 h 3086367"/>
                    <a:gd name="connsiteX4" fmla="*/ 899720 w 1832218"/>
                    <a:gd name="connsiteY4" fmla="*/ 1008344 h 3086367"/>
                    <a:gd name="connsiteX5" fmla="*/ 1012963 w 1832218"/>
                    <a:gd name="connsiteY5" fmla="*/ 2483682 h 3086367"/>
                    <a:gd name="connsiteX6" fmla="*/ 1517993 w 1832218"/>
                    <a:gd name="connsiteY6" fmla="*/ 2721903 h 3086367"/>
                    <a:gd name="connsiteX7" fmla="*/ 1598489 w 1832218"/>
                    <a:gd name="connsiteY7" fmla="*/ 2351726 h 3086367"/>
                    <a:gd name="connsiteX8" fmla="*/ 1781680 w 1832218"/>
                    <a:gd name="connsiteY8" fmla="*/ 2710504 h 3086367"/>
                    <a:gd name="connsiteX9" fmla="*/ 1295268 w 1832218"/>
                    <a:gd name="connsiteY9" fmla="*/ 3012525 h 3086367"/>
                    <a:gd name="connsiteX10" fmla="*/ 617995 w 1832218"/>
                    <a:gd name="connsiteY10" fmla="*/ 193055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23552 w 1832218"/>
                    <a:gd name="connsiteY3" fmla="*/ 420107 h 3086367"/>
                    <a:gd name="connsiteX4" fmla="*/ 899720 w 1832218"/>
                    <a:gd name="connsiteY4" fmla="*/ 1008344 h 3086367"/>
                    <a:gd name="connsiteX5" fmla="*/ 1012963 w 1832218"/>
                    <a:gd name="connsiteY5" fmla="*/ 2483682 h 3086367"/>
                    <a:gd name="connsiteX6" fmla="*/ 1517993 w 1832218"/>
                    <a:gd name="connsiteY6" fmla="*/ 2721903 h 3086367"/>
                    <a:gd name="connsiteX7" fmla="*/ 1598489 w 1832218"/>
                    <a:gd name="connsiteY7" fmla="*/ 2351726 h 3086367"/>
                    <a:gd name="connsiteX8" fmla="*/ 1781680 w 1832218"/>
                    <a:gd name="connsiteY8" fmla="*/ 2710504 h 3086367"/>
                    <a:gd name="connsiteX9" fmla="*/ 1295268 w 1832218"/>
                    <a:gd name="connsiteY9" fmla="*/ 3012525 h 3086367"/>
                    <a:gd name="connsiteX10" fmla="*/ 617995 w 1832218"/>
                    <a:gd name="connsiteY10" fmla="*/ 193055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32218" h="3086367">
                      <a:moveTo>
                        <a:pt x="196776" y="527672"/>
                      </a:moveTo>
                      <a:cubicBezTo>
                        <a:pt x="99794" y="531238"/>
                        <a:pt x="30350" y="433239"/>
                        <a:pt x="21292" y="322140"/>
                      </a:cubicBezTo>
                      <a:cubicBezTo>
                        <a:pt x="0" y="85199"/>
                        <a:pt x="243896" y="0"/>
                        <a:pt x="472302" y="55286"/>
                      </a:cubicBezTo>
                      <a:cubicBezTo>
                        <a:pt x="594710" y="83880"/>
                        <a:pt x="752316" y="261264"/>
                        <a:pt x="823552" y="420107"/>
                      </a:cubicBezTo>
                      <a:cubicBezTo>
                        <a:pt x="894788" y="578950"/>
                        <a:pt x="868152" y="664415"/>
                        <a:pt x="899720" y="1008344"/>
                      </a:cubicBezTo>
                      <a:cubicBezTo>
                        <a:pt x="1116465" y="1648436"/>
                        <a:pt x="909918" y="2198089"/>
                        <a:pt x="1012963" y="2483682"/>
                      </a:cubicBezTo>
                      <a:cubicBezTo>
                        <a:pt x="1116008" y="2769275"/>
                        <a:pt x="1464418" y="3086368"/>
                        <a:pt x="1517993" y="2721903"/>
                      </a:cubicBezTo>
                      <a:cubicBezTo>
                        <a:pt x="1277932" y="2533731"/>
                        <a:pt x="1452471" y="2368815"/>
                        <a:pt x="1598489" y="2351726"/>
                      </a:cubicBezTo>
                      <a:cubicBezTo>
                        <a:pt x="1780977" y="2334638"/>
                        <a:pt x="1832217" y="2600371"/>
                        <a:pt x="1781680" y="2710504"/>
                      </a:cubicBezTo>
                      <a:cubicBezTo>
                        <a:pt x="1671334" y="2938289"/>
                        <a:pt x="1488954" y="2979210"/>
                        <a:pt x="1295268" y="3012525"/>
                      </a:cubicBezTo>
                      <a:cubicBezTo>
                        <a:pt x="1101582" y="3045840"/>
                        <a:pt x="594480" y="2709213"/>
                        <a:pt x="617995" y="1930553"/>
                      </a:cubicBezTo>
                      <a:cubicBezTo>
                        <a:pt x="627704" y="1520432"/>
                        <a:pt x="704590" y="977597"/>
                        <a:pt x="647122" y="700189"/>
                      </a:cubicBezTo>
                      <a:cubicBezTo>
                        <a:pt x="589655" y="422781"/>
                        <a:pt x="428810" y="26216"/>
                        <a:pt x="273190" y="266107"/>
                      </a:cubicBezTo>
                      <a:cubicBezTo>
                        <a:pt x="453701" y="389623"/>
                        <a:pt x="293758" y="524106"/>
                        <a:pt x="196776" y="52767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22" name="Freeform 21"/>
                <p:cNvSpPr/>
                <p:nvPr/>
              </p:nvSpPr>
              <p:spPr bwMode="gray">
                <a:xfrm flipH="1">
                  <a:off x="3754070" y="4346723"/>
                  <a:ext cx="373502" cy="615802"/>
                </a:xfrm>
                <a:custGeom>
                  <a:avLst/>
                  <a:gdLst>
                    <a:gd name="connsiteX0" fmla="*/ 209550 w 1695450"/>
                    <a:gd name="connsiteY0" fmla="*/ 438150 h 2971800"/>
                    <a:gd name="connsiteX1" fmla="*/ 19050 w 1695450"/>
                    <a:gd name="connsiteY1" fmla="*/ 485775 h 2971800"/>
                    <a:gd name="connsiteX2" fmla="*/ 0 w 1695450"/>
                    <a:gd name="connsiteY2" fmla="*/ 276225 h 2971800"/>
                    <a:gd name="connsiteX3" fmla="*/ 504825 w 1695450"/>
                    <a:gd name="connsiteY3" fmla="*/ 0 h 2971800"/>
                    <a:gd name="connsiteX4" fmla="*/ 1057275 w 1695450"/>
                    <a:gd name="connsiteY4" fmla="*/ 314325 h 2971800"/>
                    <a:gd name="connsiteX5" fmla="*/ 485775 w 1695450"/>
                    <a:gd name="connsiteY5" fmla="*/ 1924050 h 2971800"/>
                    <a:gd name="connsiteX6" fmla="*/ 1000125 w 1695450"/>
                    <a:gd name="connsiteY6" fmla="*/ 2686050 h 2971800"/>
                    <a:gd name="connsiteX7" fmla="*/ 1571625 w 1695450"/>
                    <a:gd name="connsiteY7" fmla="*/ 2143125 h 2971800"/>
                    <a:gd name="connsiteX8" fmla="*/ 1695450 w 1695450"/>
                    <a:gd name="connsiteY8" fmla="*/ 2352675 h 2971800"/>
                    <a:gd name="connsiteX9" fmla="*/ 952500 w 1695450"/>
                    <a:gd name="connsiteY9" fmla="*/ 2971800 h 2971800"/>
                    <a:gd name="connsiteX10" fmla="*/ 228600 w 1695450"/>
                    <a:gd name="connsiteY10" fmla="*/ 1990725 h 2971800"/>
                    <a:gd name="connsiteX11" fmla="*/ 771525 w 1695450"/>
                    <a:gd name="connsiteY11" fmla="*/ 419100 h 2971800"/>
                    <a:gd name="connsiteX12" fmla="*/ 476250 w 1695450"/>
                    <a:gd name="connsiteY12" fmla="*/ 171450 h 2971800"/>
                    <a:gd name="connsiteX13" fmla="*/ 209550 w 1695450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585221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625939 w 1775846"/>
                    <a:gd name="connsiteY10" fmla="*/ 1875416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57388"/>
                    <a:gd name="connsiteX1" fmla="*/ 99446 w 1775846"/>
                    <a:gd name="connsiteY1" fmla="*/ 485775 h 2957388"/>
                    <a:gd name="connsiteX2" fmla="*/ 0 w 1775846"/>
                    <a:gd name="connsiteY2" fmla="*/ 316548 h 2957388"/>
                    <a:gd name="connsiteX3" fmla="*/ 295840 w 1775846"/>
                    <a:gd name="connsiteY3" fmla="*/ 0 h 2957388"/>
                    <a:gd name="connsiteX4" fmla="*/ 1137671 w 1775846"/>
                    <a:gd name="connsiteY4" fmla="*/ 314325 h 2957388"/>
                    <a:gd name="connsiteX5" fmla="*/ 910668 w 1775846"/>
                    <a:gd name="connsiteY5" fmla="*/ 1808740 h 2957388"/>
                    <a:gd name="connsiteX6" fmla="*/ 1080521 w 1775846"/>
                    <a:gd name="connsiteY6" fmla="*/ 2686050 h 2957388"/>
                    <a:gd name="connsiteX7" fmla="*/ 1652021 w 1775846"/>
                    <a:gd name="connsiteY7" fmla="*/ 2143125 h 2957388"/>
                    <a:gd name="connsiteX8" fmla="*/ 1775846 w 1775846"/>
                    <a:gd name="connsiteY8" fmla="*/ 2352675 h 2957388"/>
                    <a:gd name="connsiteX9" fmla="*/ 1212035 w 1775846"/>
                    <a:gd name="connsiteY9" fmla="*/ 2957388 h 2957388"/>
                    <a:gd name="connsiteX10" fmla="*/ 625939 w 1775846"/>
                    <a:gd name="connsiteY10" fmla="*/ 1875416 h 2957388"/>
                    <a:gd name="connsiteX11" fmla="*/ 507424 w 1775846"/>
                    <a:gd name="connsiteY11" fmla="*/ 274963 h 2957388"/>
                    <a:gd name="connsiteX12" fmla="*/ 253486 w 1775846"/>
                    <a:gd name="connsiteY12" fmla="*/ 214686 h 2957388"/>
                    <a:gd name="connsiteX13" fmla="*/ 289946 w 1775846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21 w 1789624"/>
                    <a:gd name="connsiteY7" fmla="*/ 2143125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1020907 w 1789624"/>
                    <a:gd name="connsiteY5" fmla="*/ 2428545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307833 w 1807511"/>
                    <a:gd name="connsiteY0" fmla="*/ 465214 h 2984452"/>
                    <a:gd name="connsiteX1" fmla="*/ 117333 w 1807511"/>
                    <a:gd name="connsiteY1" fmla="*/ 512839 h 2984452"/>
                    <a:gd name="connsiteX2" fmla="*/ 17887 w 1807511"/>
                    <a:gd name="connsiteY2" fmla="*/ 343612 h 2984452"/>
                    <a:gd name="connsiteX3" fmla="*/ 313727 w 1807511"/>
                    <a:gd name="connsiteY3" fmla="*/ 27064 h 2984452"/>
                    <a:gd name="connsiteX4" fmla="*/ 879963 w 1807511"/>
                    <a:gd name="connsiteY4" fmla="*/ 961195 h 2984452"/>
                    <a:gd name="connsiteX5" fmla="*/ 1038794 w 1807511"/>
                    <a:gd name="connsiteY5" fmla="*/ 2455609 h 2984452"/>
                    <a:gd name="connsiteX6" fmla="*/ 1525588 w 1807511"/>
                    <a:gd name="connsiteY6" fmla="*/ 2684290 h 2984452"/>
                    <a:gd name="connsiteX7" fmla="*/ 1669906 w 1807511"/>
                    <a:gd name="connsiteY7" fmla="*/ 2285504 h 2984452"/>
                    <a:gd name="connsiteX8" fmla="*/ 1807511 w 1807511"/>
                    <a:gd name="connsiteY8" fmla="*/ 2682431 h 2984452"/>
                    <a:gd name="connsiteX9" fmla="*/ 1229922 w 1807511"/>
                    <a:gd name="connsiteY9" fmla="*/ 2984452 h 2984452"/>
                    <a:gd name="connsiteX10" fmla="*/ 643826 w 1807511"/>
                    <a:gd name="connsiteY10" fmla="*/ 1902480 h 2984452"/>
                    <a:gd name="connsiteX11" fmla="*/ 525311 w 1807511"/>
                    <a:gd name="connsiteY11" fmla="*/ 302027 h 2984452"/>
                    <a:gd name="connsiteX12" fmla="*/ 271373 w 1807511"/>
                    <a:gd name="connsiteY12" fmla="*/ 241750 h 2984452"/>
                    <a:gd name="connsiteX13" fmla="*/ 307833 w 1807511"/>
                    <a:gd name="connsiteY13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33632 w 1833310"/>
                    <a:gd name="connsiteY0" fmla="*/ 465214 h 2984452"/>
                    <a:gd name="connsiteX1" fmla="*/ 43686 w 1833310"/>
                    <a:gd name="connsiteY1" fmla="*/ 343612 h 2984452"/>
                    <a:gd name="connsiteX2" fmla="*/ 339526 w 1833310"/>
                    <a:gd name="connsiteY2" fmla="*/ 27064 h 2984452"/>
                    <a:gd name="connsiteX3" fmla="*/ 905762 w 1833310"/>
                    <a:gd name="connsiteY3" fmla="*/ 961195 h 2984452"/>
                    <a:gd name="connsiteX4" fmla="*/ 1064593 w 1833310"/>
                    <a:gd name="connsiteY4" fmla="*/ 2455609 h 2984452"/>
                    <a:gd name="connsiteX5" fmla="*/ 1551387 w 1833310"/>
                    <a:gd name="connsiteY5" fmla="*/ 2684290 h 2984452"/>
                    <a:gd name="connsiteX6" fmla="*/ 1695705 w 1833310"/>
                    <a:gd name="connsiteY6" fmla="*/ 2285504 h 2984452"/>
                    <a:gd name="connsiteX7" fmla="*/ 1833310 w 1833310"/>
                    <a:gd name="connsiteY7" fmla="*/ 2682431 h 2984452"/>
                    <a:gd name="connsiteX8" fmla="*/ 1255721 w 1833310"/>
                    <a:gd name="connsiteY8" fmla="*/ 2984452 h 2984452"/>
                    <a:gd name="connsiteX9" fmla="*/ 669625 w 1833310"/>
                    <a:gd name="connsiteY9" fmla="*/ 1902480 h 2984452"/>
                    <a:gd name="connsiteX10" fmla="*/ 551110 w 1833310"/>
                    <a:gd name="connsiteY10" fmla="*/ 302027 h 2984452"/>
                    <a:gd name="connsiteX11" fmla="*/ 297172 w 1833310"/>
                    <a:gd name="connsiteY11" fmla="*/ 241750 h 2984452"/>
                    <a:gd name="connsiteX12" fmla="*/ 333632 w 1833310"/>
                    <a:gd name="connsiteY12" fmla="*/ 465214 h 2984452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97338 w 1805828"/>
                    <a:gd name="connsiteY11" fmla="*/ 228495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67071 h 2986309"/>
                    <a:gd name="connsiteX1" fmla="*/ 16204 w 1805828"/>
                    <a:gd name="connsiteY1" fmla="*/ 345469 h 2986309"/>
                    <a:gd name="connsiteX2" fmla="*/ 403368 w 1805828"/>
                    <a:gd name="connsiteY2" fmla="*/ 38461 h 2986309"/>
                    <a:gd name="connsiteX3" fmla="*/ 878280 w 1805828"/>
                    <a:gd name="connsiteY3" fmla="*/ 963052 h 2986309"/>
                    <a:gd name="connsiteX4" fmla="*/ 1037111 w 1805828"/>
                    <a:gd name="connsiteY4" fmla="*/ 2457466 h 2986309"/>
                    <a:gd name="connsiteX5" fmla="*/ 1523905 w 1805828"/>
                    <a:gd name="connsiteY5" fmla="*/ 2686147 h 2986309"/>
                    <a:gd name="connsiteX6" fmla="*/ 1668223 w 1805828"/>
                    <a:gd name="connsiteY6" fmla="*/ 2287361 h 2986309"/>
                    <a:gd name="connsiteX7" fmla="*/ 1805828 w 1805828"/>
                    <a:gd name="connsiteY7" fmla="*/ 2684288 h 2986309"/>
                    <a:gd name="connsiteX8" fmla="*/ 1228239 w 1805828"/>
                    <a:gd name="connsiteY8" fmla="*/ 2986309 h 2986309"/>
                    <a:gd name="connsiteX9" fmla="*/ 642143 w 1805828"/>
                    <a:gd name="connsiteY9" fmla="*/ 1904337 h 2986309"/>
                    <a:gd name="connsiteX10" fmla="*/ 671270 w 1805828"/>
                    <a:gd name="connsiteY10" fmla="*/ 673973 h 2986309"/>
                    <a:gd name="connsiteX11" fmla="*/ 297338 w 1805828"/>
                    <a:gd name="connsiteY11" fmla="*/ 239891 h 2986309"/>
                    <a:gd name="connsiteX12" fmla="*/ 306150 w 1805828"/>
                    <a:gd name="connsiteY12" fmla="*/ 467071 h 2986309"/>
                    <a:gd name="connsiteX0" fmla="*/ 235127 w 1820031"/>
                    <a:gd name="connsiteY0" fmla="*/ 501456 h 2986309"/>
                    <a:gd name="connsiteX1" fmla="*/ 30407 w 1820031"/>
                    <a:gd name="connsiteY1" fmla="*/ 345469 h 2986309"/>
                    <a:gd name="connsiteX2" fmla="*/ 417571 w 1820031"/>
                    <a:gd name="connsiteY2" fmla="*/ 38461 h 2986309"/>
                    <a:gd name="connsiteX3" fmla="*/ 892483 w 1820031"/>
                    <a:gd name="connsiteY3" fmla="*/ 963052 h 2986309"/>
                    <a:gd name="connsiteX4" fmla="*/ 1051314 w 1820031"/>
                    <a:gd name="connsiteY4" fmla="*/ 2457466 h 2986309"/>
                    <a:gd name="connsiteX5" fmla="*/ 1538108 w 1820031"/>
                    <a:gd name="connsiteY5" fmla="*/ 2686147 h 2986309"/>
                    <a:gd name="connsiteX6" fmla="*/ 1682426 w 1820031"/>
                    <a:gd name="connsiteY6" fmla="*/ 2287361 h 2986309"/>
                    <a:gd name="connsiteX7" fmla="*/ 1820031 w 1820031"/>
                    <a:gd name="connsiteY7" fmla="*/ 2684288 h 2986309"/>
                    <a:gd name="connsiteX8" fmla="*/ 1242442 w 1820031"/>
                    <a:gd name="connsiteY8" fmla="*/ 2986309 h 2986309"/>
                    <a:gd name="connsiteX9" fmla="*/ 656346 w 1820031"/>
                    <a:gd name="connsiteY9" fmla="*/ 1904337 h 2986309"/>
                    <a:gd name="connsiteX10" fmla="*/ 685473 w 1820031"/>
                    <a:gd name="connsiteY10" fmla="*/ 673973 h 2986309"/>
                    <a:gd name="connsiteX11" fmla="*/ 311541 w 1820031"/>
                    <a:gd name="connsiteY11" fmla="*/ 239891 h 2986309"/>
                    <a:gd name="connsiteX12" fmla="*/ 235127 w 1820031"/>
                    <a:gd name="connsiteY12" fmla="*/ 501456 h 2986309"/>
                    <a:gd name="connsiteX0" fmla="*/ 205892 w 1790796"/>
                    <a:gd name="connsiteY0" fmla="*/ 574184 h 3059037"/>
                    <a:gd name="connsiteX1" fmla="*/ 30408 w 1790796"/>
                    <a:gd name="connsiteY1" fmla="*/ 368652 h 3059037"/>
                    <a:gd name="connsiteX2" fmla="*/ 388336 w 1790796"/>
                    <a:gd name="connsiteY2" fmla="*/ 111189 h 3059037"/>
                    <a:gd name="connsiteX3" fmla="*/ 863248 w 1790796"/>
                    <a:gd name="connsiteY3" fmla="*/ 1035780 h 3059037"/>
                    <a:gd name="connsiteX4" fmla="*/ 1022079 w 1790796"/>
                    <a:gd name="connsiteY4" fmla="*/ 2530194 h 3059037"/>
                    <a:gd name="connsiteX5" fmla="*/ 1508873 w 1790796"/>
                    <a:gd name="connsiteY5" fmla="*/ 2758875 h 3059037"/>
                    <a:gd name="connsiteX6" fmla="*/ 1653191 w 1790796"/>
                    <a:gd name="connsiteY6" fmla="*/ 2360089 h 3059037"/>
                    <a:gd name="connsiteX7" fmla="*/ 1790796 w 1790796"/>
                    <a:gd name="connsiteY7" fmla="*/ 2757016 h 3059037"/>
                    <a:gd name="connsiteX8" fmla="*/ 1213207 w 1790796"/>
                    <a:gd name="connsiteY8" fmla="*/ 3059037 h 3059037"/>
                    <a:gd name="connsiteX9" fmla="*/ 627111 w 1790796"/>
                    <a:gd name="connsiteY9" fmla="*/ 1977065 h 3059037"/>
                    <a:gd name="connsiteX10" fmla="*/ 656238 w 1790796"/>
                    <a:gd name="connsiteY10" fmla="*/ 746701 h 3059037"/>
                    <a:gd name="connsiteX11" fmla="*/ 282306 w 1790796"/>
                    <a:gd name="connsiteY11" fmla="*/ 312619 h 3059037"/>
                    <a:gd name="connsiteX12" fmla="*/ 205892 w 1790796"/>
                    <a:gd name="connsiteY12" fmla="*/ 574184 h 3059037"/>
                    <a:gd name="connsiteX0" fmla="*/ 187657 w 1772561"/>
                    <a:gd name="connsiteY0" fmla="*/ 574184 h 3059037"/>
                    <a:gd name="connsiteX1" fmla="*/ 12173 w 1772561"/>
                    <a:gd name="connsiteY1" fmla="*/ 368652 h 3059037"/>
                    <a:gd name="connsiteX2" fmla="*/ 370101 w 1772561"/>
                    <a:gd name="connsiteY2" fmla="*/ 111189 h 3059037"/>
                    <a:gd name="connsiteX3" fmla="*/ 845013 w 1772561"/>
                    <a:gd name="connsiteY3" fmla="*/ 1035780 h 3059037"/>
                    <a:gd name="connsiteX4" fmla="*/ 1003844 w 1772561"/>
                    <a:gd name="connsiteY4" fmla="*/ 2530194 h 3059037"/>
                    <a:gd name="connsiteX5" fmla="*/ 1490638 w 1772561"/>
                    <a:gd name="connsiteY5" fmla="*/ 2758875 h 3059037"/>
                    <a:gd name="connsiteX6" fmla="*/ 1634956 w 1772561"/>
                    <a:gd name="connsiteY6" fmla="*/ 2360089 h 3059037"/>
                    <a:gd name="connsiteX7" fmla="*/ 1772561 w 1772561"/>
                    <a:gd name="connsiteY7" fmla="*/ 2757016 h 3059037"/>
                    <a:gd name="connsiteX8" fmla="*/ 1194972 w 1772561"/>
                    <a:gd name="connsiteY8" fmla="*/ 3059037 h 3059037"/>
                    <a:gd name="connsiteX9" fmla="*/ 608876 w 1772561"/>
                    <a:gd name="connsiteY9" fmla="*/ 1977065 h 3059037"/>
                    <a:gd name="connsiteX10" fmla="*/ 638003 w 1772561"/>
                    <a:gd name="connsiteY10" fmla="*/ 746701 h 3059037"/>
                    <a:gd name="connsiteX11" fmla="*/ 264071 w 1772561"/>
                    <a:gd name="connsiteY11" fmla="*/ 312619 h 3059037"/>
                    <a:gd name="connsiteX12" fmla="*/ 187657 w 1772561"/>
                    <a:gd name="connsiteY12" fmla="*/ 574184 h 3059037"/>
                    <a:gd name="connsiteX0" fmla="*/ 222631 w 1807535"/>
                    <a:gd name="connsiteY0" fmla="*/ 537744 h 3022597"/>
                    <a:gd name="connsiteX1" fmla="*/ 47147 w 1807535"/>
                    <a:gd name="connsiteY1" fmla="*/ 332212 h 3022597"/>
                    <a:gd name="connsiteX2" fmla="*/ 505515 w 1807535"/>
                    <a:gd name="connsiteY2" fmla="*/ 111187 h 3022597"/>
                    <a:gd name="connsiteX3" fmla="*/ 879987 w 1807535"/>
                    <a:gd name="connsiteY3" fmla="*/ 999340 h 3022597"/>
                    <a:gd name="connsiteX4" fmla="*/ 1038818 w 1807535"/>
                    <a:gd name="connsiteY4" fmla="*/ 2493754 h 3022597"/>
                    <a:gd name="connsiteX5" fmla="*/ 1525612 w 1807535"/>
                    <a:gd name="connsiteY5" fmla="*/ 2722435 h 3022597"/>
                    <a:gd name="connsiteX6" fmla="*/ 1669930 w 1807535"/>
                    <a:gd name="connsiteY6" fmla="*/ 2323649 h 3022597"/>
                    <a:gd name="connsiteX7" fmla="*/ 1807535 w 1807535"/>
                    <a:gd name="connsiteY7" fmla="*/ 2720576 h 3022597"/>
                    <a:gd name="connsiteX8" fmla="*/ 1229946 w 1807535"/>
                    <a:gd name="connsiteY8" fmla="*/ 3022597 h 3022597"/>
                    <a:gd name="connsiteX9" fmla="*/ 643850 w 1807535"/>
                    <a:gd name="connsiteY9" fmla="*/ 1940625 h 3022597"/>
                    <a:gd name="connsiteX10" fmla="*/ 672977 w 1807535"/>
                    <a:gd name="connsiteY10" fmla="*/ 710261 h 3022597"/>
                    <a:gd name="connsiteX11" fmla="*/ 299045 w 1807535"/>
                    <a:gd name="connsiteY11" fmla="*/ 276179 h 3022597"/>
                    <a:gd name="connsiteX12" fmla="*/ 222631 w 1807535"/>
                    <a:gd name="connsiteY12" fmla="*/ 537744 h 3022597"/>
                    <a:gd name="connsiteX0" fmla="*/ 222631 w 1807535"/>
                    <a:gd name="connsiteY0" fmla="*/ 526351 h 3011204"/>
                    <a:gd name="connsiteX1" fmla="*/ 47147 w 1807535"/>
                    <a:gd name="connsiteY1" fmla="*/ 320819 h 3011204"/>
                    <a:gd name="connsiteX2" fmla="*/ 505515 w 1807535"/>
                    <a:gd name="connsiteY2" fmla="*/ 99794 h 3011204"/>
                    <a:gd name="connsiteX3" fmla="*/ 879987 w 1807535"/>
                    <a:gd name="connsiteY3" fmla="*/ 987947 h 3011204"/>
                    <a:gd name="connsiteX4" fmla="*/ 1038818 w 1807535"/>
                    <a:gd name="connsiteY4" fmla="*/ 2482361 h 3011204"/>
                    <a:gd name="connsiteX5" fmla="*/ 1525612 w 1807535"/>
                    <a:gd name="connsiteY5" fmla="*/ 2711042 h 3011204"/>
                    <a:gd name="connsiteX6" fmla="*/ 1669930 w 1807535"/>
                    <a:gd name="connsiteY6" fmla="*/ 2312256 h 3011204"/>
                    <a:gd name="connsiteX7" fmla="*/ 1807535 w 1807535"/>
                    <a:gd name="connsiteY7" fmla="*/ 2709183 h 3011204"/>
                    <a:gd name="connsiteX8" fmla="*/ 1229946 w 1807535"/>
                    <a:gd name="connsiteY8" fmla="*/ 3011204 h 3011204"/>
                    <a:gd name="connsiteX9" fmla="*/ 643850 w 1807535"/>
                    <a:gd name="connsiteY9" fmla="*/ 1929232 h 3011204"/>
                    <a:gd name="connsiteX10" fmla="*/ 672977 w 1807535"/>
                    <a:gd name="connsiteY10" fmla="*/ 698868 h 3011204"/>
                    <a:gd name="connsiteX11" fmla="*/ 299045 w 1807535"/>
                    <a:gd name="connsiteY11" fmla="*/ 264786 h 3011204"/>
                    <a:gd name="connsiteX12" fmla="*/ 222631 w 1807535"/>
                    <a:gd name="connsiteY12" fmla="*/ 526351 h 3011204"/>
                    <a:gd name="connsiteX0" fmla="*/ 222631 w 1807535"/>
                    <a:gd name="connsiteY0" fmla="*/ 572177 h 3057030"/>
                    <a:gd name="connsiteX1" fmla="*/ 47147 w 1807535"/>
                    <a:gd name="connsiteY1" fmla="*/ 366645 h 3057030"/>
                    <a:gd name="connsiteX2" fmla="*/ 505515 w 1807535"/>
                    <a:gd name="connsiteY2" fmla="*/ 145620 h 3057030"/>
                    <a:gd name="connsiteX3" fmla="*/ 879987 w 1807535"/>
                    <a:gd name="connsiteY3" fmla="*/ 1033773 h 3057030"/>
                    <a:gd name="connsiteX4" fmla="*/ 1038818 w 1807535"/>
                    <a:gd name="connsiteY4" fmla="*/ 2528187 h 3057030"/>
                    <a:gd name="connsiteX5" fmla="*/ 1525612 w 1807535"/>
                    <a:gd name="connsiteY5" fmla="*/ 2756868 h 3057030"/>
                    <a:gd name="connsiteX6" fmla="*/ 1669930 w 1807535"/>
                    <a:gd name="connsiteY6" fmla="*/ 2358082 h 3057030"/>
                    <a:gd name="connsiteX7" fmla="*/ 1807535 w 1807535"/>
                    <a:gd name="connsiteY7" fmla="*/ 2755009 h 3057030"/>
                    <a:gd name="connsiteX8" fmla="*/ 1229946 w 1807535"/>
                    <a:gd name="connsiteY8" fmla="*/ 3057030 h 3057030"/>
                    <a:gd name="connsiteX9" fmla="*/ 643850 w 1807535"/>
                    <a:gd name="connsiteY9" fmla="*/ 1975058 h 3057030"/>
                    <a:gd name="connsiteX10" fmla="*/ 672977 w 1807535"/>
                    <a:gd name="connsiteY10" fmla="*/ 744694 h 3057030"/>
                    <a:gd name="connsiteX11" fmla="*/ 299045 w 1807535"/>
                    <a:gd name="connsiteY11" fmla="*/ 310612 h 3057030"/>
                    <a:gd name="connsiteX12" fmla="*/ 222631 w 1807535"/>
                    <a:gd name="connsiteY12" fmla="*/ 572177 h 3057030"/>
                    <a:gd name="connsiteX0" fmla="*/ 222631 w 1807535"/>
                    <a:gd name="connsiteY0" fmla="*/ 589393 h 3074246"/>
                    <a:gd name="connsiteX1" fmla="*/ 47147 w 1807535"/>
                    <a:gd name="connsiteY1" fmla="*/ 383861 h 3074246"/>
                    <a:gd name="connsiteX2" fmla="*/ 505515 w 1807535"/>
                    <a:gd name="connsiteY2" fmla="*/ 162836 h 3074246"/>
                    <a:gd name="connsiteX3" fmla="*/ 879987 w 1807535"/>
                    <a:gd name="connsiteY3" fmla="*/ 1050989 h 3074246"/>
                    <a:gd name="connsiteX4" fmla="*/ 1038818 w 1807535"/>
                    <a:gd name="connsiteY4" fmla="*/ 2545403 h 3074246"/>
                    <a:gd name="connsiteX5" fmla="*/ 1525612 w 1807535"/>
                    <a:gd name="connsiteY5" fmla="*/ 2774084 h 3074246"/>
                    <a:gd name="connsiteX6" fmla="*/ 1669930 w 1807535"/>
                    <a:gd name="connsiteY6" fmla="*/ 2375298 h 3074246"/>
                    <a:gd name="connsiteX7" fmla="*/ 1807535 w 1807535"/>
                    <a:gd name="connsiteY7" fmla="*/ 2772225 h 3074246"/>
                    <a:gd name="connsiteX8" fmla="*/ 1229946 w 1807535"/>
                    <a:gd name="connsiteY8" fmla="*/ 3074246 h 3074246"/>
                    <a:gd name="connsiteX9" fmla="*/ 643850 w 1807535"/>
                    <a:gd name="connsiteY9" fmla="*/ 1992274 h 3074246"/>
                    <a:gd name="connsiteX10" fmla="*/ 672977 w 1807535"/>
                    <a:gd name="connsiteY10" fmla="*/ 761910 h 3074246"/>
                    <a:gd name="connsiteX11" fmla="*/ 299045 w 1807535"/>
                    <a:gd name="connsiteY11" fmla="*/ 327828 h 3074246"/>
                    <a:gd name="connsiteX12" fmla="*/ 222631 w 1807535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40923 h 3025776"/>
                    <a:gd name="connsiteX1" fmla="*/ 9058 w 1769446"/>
                    <a:gd name="connsiteY1" fmla="*/ 335391 h 3025776"/>
                    <a:gd name="connsiteX2" fmla="*/ 467426 w 1769446"/>
                    <a:gd name="connsiteY2" fmla="*/ 114366 h 3025776"/>
                    <a:gd name="connsiteX3" fmla="*/ 887486 w 1769446"/>
                    <a:gd name="connsiteY3" fmla="*/ 1021595 h 3025776"/>
                    <a:gd name="connsiteX4" fmla="*/ 1000729 w 1769446"/>
                    <a:gd name="connsiteY4" fmla="*/ 2496933 h 3025776"/>
                    <a:gd name="connsiteX5" fmla="*/ 1487523 w 1769446"/>
                    <a:gd name="connsiteY5" fmla="*/ 2725614 h 3025776"/>
                    <a:gd name="connsiteX6" fmla="*/ 1631841 w 1769446"/>
                    <a:gd name="connsiteY6" fmla="*/ 2326828 h 3025776"/>
                    <a:gd name="connsiteX7" fmla="*/ 1769446 w 1769446"/>
                    <a:gd name="connsiteY7" fmla="*/ 2723755 h 3025776"/>
                    <a:gd name="connsiteX8" fmla="*/ 1191857 w 1769446"/>
                    <a:gd name="connsiteY8" fmla="*/ 3025776 h 3025776"/>
                    <a:gd name="connsiteX9" fmla="*/ 605761 w 1769446"/>
                    <a:gd name="connsiteY9" fmla="*/ 1943804 h 3025776"/>
                    <a:gd name="connsiteX10" fmla="*/ 634888 w 1769446"/>
                    <a:gd name="connsiteY10" fmla="*/ 713440 h 3025776"/>
                    <a:gd name="connsiteX11" fmla="*/ 260956 w 1769446"/>
                    <a:gd name="connsiteY11" fmla="*/ 279358 h 3025776"/>
                    <a:gd name="connsiteX12" fmla="*/ 184542 w 1769446"/>
                    <a:gd name="connsiteY12" fmla="*/ 540923 h 3025776"/>
                    <a:gd name="connsiteX0" fmla="*/ 184542 w 1769446"/>
                    <a:gd name="connsiteY0" fmla="*/ 501456 h 2986309"/>
                    <a:gd name="connsiteX1" fmla="*/ 9058 w 1769446"/>
                    <a:gd name="connsiteY1" fmla="*/ 295924 h 2986309"/>
                    <a:gd name="connsiteX2" fmla="*/ 467426 w 1769446"/>
                    <a:gd name="connsiteY2" fmla="*/ 74899 h 2986309"/>
                    <a:gd name="connsiteX3" fmla="*/ 887486 w 1769446"/>
                    <a:gd name="connsiteY3" fmla="*/ 982128 h 2986309"/>
                    <a:gd name="connsiteX4" fmla="*/ 1000729 w 1769446"/>
                    <a:gd name="connsiteY4" fmla="*/ 2457466 h 2986309"/>
                    <a:gd name="connsiteX5" fmla="*/ 1487523 w 1769446"/>
                    <a:gd name="connsiteY5" fmla="*/ 2686147 h 2986309"/>
                    <a:gd name="connsiteX6" fmla="*/ 1631841 w 1769446"/>
                    <a:gd name="connsiteY6" fmla="*/ 2287361 h 2986309"/>
                    <a:gd name="connsiteX7" fmla="*/ 1769446 w 1769446"/>
                    <a:gd name="connsiteY7" fmla="*/ 2684288 h 2986309"/>
                    <a:gd name="connsiteX8" fmla="*/ 1191857 w 1769446"/>
                    <a:gd name="connsiteY8" fmla="*/ 2986309 h 2986309"/>
                    <a:gd name="connsiteX9" fmla="*/ 605761 w 1769446"/>
                    <a:gd name="connsiteY9" fmla="*/ 1904337 h 2986309"/>
                    <a:gd name="connsiteX10" fmla="*/ 634888 w 1769446"/>
                    <a:gd name="connsiteY10" fmla="*/ 673973 h 2986309"/>
                    <a:gd name="connsiteX11" fmla="*/ 260956 w 1769446"/>
                    <a:gd name="connsiteY11" fmla="*/ 239891 h 2986309"/>
                    <a:gd name="connsiteX12" fmla="*/ 184542 w 1769446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04091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95268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019624"/>
                    <a:gd name="connsiteX1" fmla="*/ 21292 w 1781680"/>
                    <a:gd name="connsiteY1" fmla="*/ 295924 h 3019624"/>
                    <a:gd name="connsiteX2" fmla="*/ 479660 w 1781680"/>
                    <a:gd name="connsiteY2" fmla="*/ 74899 h 3019624"/>
                    <a:gd name="connsiteX3" fmla="*/ 899720 w 1781680"/>
                    <a:gd name="connsiteY3" fmla="*/ 982128 h 3019624"/>
                    <a:gd name="connsiteX4" fmla="*/ 1012963 w 1781680"/>
                    <a:gd name="connsiteY4" fmla="*/ 2457466 h 3019624"/>
                    <a:gd name="connsiteX5" fmla="*/ 1499757 w 1781680"/>
                    <a:gd name="connsiteY5" fmla="*/ 2686147 h 3019624"/>
                    <a:gd name="connsiteX6" fmla="*/ 1644075 w 1781680"/>
                    <a:gd name="connsiteY6" fmla="*/ 2287361 h 3019624"/>
                    <a:gd name="connsiteX7" fmla="*/ 1781680 w 1781680"/>
                    <a:gd name="connsiteY7" fmla="*/ 2684288 h 3019624"/>
                    <a:gd name="connsiteX8" fmla="*/ 1295268 w 1781680"/>
                    <a:gd name="connsiteY8" fmla="*/ 2986309 h 3019624"/>
                    <a:gd name="connsiteX9" fmla="*/ 617995 w 1781680"/>
                    <a:gd name="connsiteY9" fmla="*/ 1904337 h 3019624"/>
                    <a:gd name="connsiteX10" fmla="*/ 647122 w 1781680"/>
                    <a:gd name="connsiteY10" fmla="*/ 673973 h 3019624"/>
                    <a:gd name="connsiteX11" fmla="*/ 273190 w 1781680"/>
                    <a:gd name="connsiteY11" fmla="*/ 239891 h 3019624"/>
                    <a:gd name="connsiteX12" fmla="*/ 196776 w 1781680"/>
                    <a:gd name="connsiteY12" fmla="*/ 501456 h 3019624"/>
                    <a:gd name="connsiteX0" fmla="*/ 196776 w 1833849"/>
                    <a:gd name="connsiteY0" fmla="*/ 501456 h 3019624"/>
                    <a:gd name="connsiteX1" fmla="*/ 21292 w 1833849"/>
                    <a:gd name="connsiteY1" fmla="*/ 295924 h 3019624"/>
                    <a:gd name="connsiteX2" fmla="*/ 479660 w 1833849"/>
                    <a:gd name="connsiteY2" fmla="*/ 74899 h 3019624"/>
                    <a:gd name="connsiteX3" fmla="*/ 899720 w 1833849"/>
                    <a:gd name="connsiteY3" fmla="*/ 982128 h 3019624"/>
                    <a:gd name="connsiteX4" fmla="*/ 1012963 w 1833849"/>
                    <a:gd name="connsiteY4" fmla="*/ 2457466 h 3019624"/>
                    <a:gd name="connsiteX5" fmla="*/ 1499757 w 1833849"/>
                    <a:gd name="connsiteY5" fmla="*/ 2686147 h 3019624"/>
                    <a:gd name="connsiteX6" fmla="*/ 1644075 w 1833849"/>
                    <a:gd name="connsiteY6" fmla="*/ 2287361 h 3019624"/>
                    <a:gd name="connsiteX7" fmla="*/ 1781680 w 1833849"/>
                    <a:gd name="connsiteY7" fmla="*/ 2684288 h 3019624"/>
                    <a:gd name="connsiteX8" fmla="*/ 1295268 w 1833849"/>
                    <a:gd name="connsiteY8" fmla="*/ 2986309 h 3019624"/>
                    <a:gd name="connsiteX9" fmla="*/ 617995 w 1833849"/>
                    <a:gd name="connsiteY9" fmla="*/ 1904337 h 3019624"/>
                    <a:gd name="connsiteX10" fmla="*/ 647122 w 1833849"/>
                    <a:gd name="connsiteY10" fmla="*/ 673973 h 3019624"/>
                    <a:gd name="connsiteX11" fmla="*/ 273190 w 1833849"/>
                    <a:gd name="connsiteY11" fmla="*/ 239891 h 3019624"/>
                    <a:gd name="connsiteX12" fmla="*/ 196776 w 1833849"/>
                    <a:gd name="connsiteY12" fmla="*/ 501456 h 3019624"/>
                    <a:gd name="connsiteX0" fmla="*/ 196776 w 1843582"/>
                    <a:gd name="connsiteY0" fmla="*/ 501456 h 3019624"/>
                    <a:gd name="connsiteX1" fmla="*/ 21292 w 1843582"/>
                    <a:gd name="connsiteY1" fmla="*/ 295924 h 3019624"/>
                    <a:gd name="connsiteX2" fmla="*/ 479660 w 1843582"/>
                    <a:gd name="connsiteY2" fmla="*/ 74899 h 3019624"/>
                    <a:gd name="connsiteX3" fmla="*/ 899720 w 1843582"/>
                    <a:gd name="connsiteY3" fmla="*/ 982128 h 3019624"/>
                    <a:gd name="connsiteX4" fmla="*/ 1012963 w 1843582"/>
                    <a:gd name="connsiteY4" fmla="*/ 2457466 h 3019624"/>
                    <a:gd name="connsiteX5" fmla="*/ 1499757 w 1843582"/>
                    <a:gd name="connsiteY5" fmla="*/ 2686147 h 3019624"/>
                    <a:gd name="connsiteX6" fmla="*/ 1644075 w 1843582"/>
                    <a:gd name="connsiteY6" fmla="*/ 2287361 h 3019624"/>
                    <a:gd name="connsiteX7" fmla="*/ 1781680 w 1843582"/>
                    <a:gd name="connsiteY7" fmla="*/ 2684288 h 3019624"/>
                    <a:gd name="connsiteX8" fmla="*/ 1295268 w 1843582"/>
                    <a:gd name="connsiteY8" fmla="*/ 2986309 h 3019624"/>
                    <a:gd name="connsiteX9" fmla="*/ 617995 w 1843582"/>
                    <a:gd name="connsiteY9" fmla="*/ 1904337 h 3019624"/>
                    <a:gd name="connsiteX10" fmla="*/ 647122 w 1843582"/>
                    <a:gd name="connsiteY10" fmla="*/ 673973 h 3019624"/>
                    <a:gd name="connsiteX11" fmla="*/ 273190 w 1843582"/>
                    <a:gd name="connsiteY11" fmla="*/ 239891 h 3019624"/>
                    <a:gd name="connsiteX12" fmla="*/ 196776 w 1843582"/>
                    <a:gd name="connsiteY12" fmla="*/ 501456 h 3019624"/>
                    <a:gd name="connsiteX0" fmla="*/ 196776 w 1832218"/>
                    <a:gd name="connsiteY0" fmla="*/ 501456 h 3019624"/>
                    <a:gd name="connsiteX1" fmla="*/ 21292 w 1832218"/>
                    <a:gd name="connsiteY1" fmla="*/ 295924 h 3019624"/>
                    <a:gd name="connsiteX2" fmla="*/ 479660 w 1832218"/>
                    <a:gd name="connsiteY2" fmla="*/ 74899 h 3019624"/>
                    <a:gd name="connsiteX3" fmla="*/ 899720 w 1832218"/>
                    <a:gd name="connsiteY3" fmla="*/ 982128 h 3019624"/>
                    <a:gd name="connsiteX4" fmla="*/ 1012963 w 1832218"/>
                    <a:gd name="connsiteY4" fmla="*/ 2457466 h 3019624"/>
                    <a:gd name="connsiteX5" fmla="*/ 1499757 w 1832218"/>
                    <a:gd name="connsiteY5" fmla="*/ 2686147 h 3019624"/>
                    <a:gd name="connsiteX6" fmla="*/ 1598489 w 1832218"/>
                    <a:gd name="connsiteY6" fmla="*/ 2325510 h 3019624"/>
                    <a:gd name="connsiteX7" fmla="*/ 1781680 w 1832218"/>
                    <a:gd name="connsiteY7" fmla="*/ 2684288 h 3019624"/>
                    <a:gd name="connsiteX8" fmla="*/ 1295268 w 1832218"/>
                    <a:gd name="connsiteY8" fmla="*/ 2986309 h 3019624"/>
                    <a:gd name="connsiteX9" fmla="*/ 617995 w 1832218"/>
                    <a:gd name="connsiteY9" fmla="*/ 1904337 h 3019624"/>
                    <a:gd name="connsiteX10" fmla="*/ 647122 w 1832218"/>
                    <a:gd name="connsiteY10" fmla="*/ 673973 h 3019624"/>
                    <a:gd name="connsiteX11" fmla="*/ 273190 w 1832218"/>
                    <a:gd name="connsiteY11" fmla="*/ 239891 h 3019624"/>
                    <a:gd name="connsiteX12" fmla="*/ 196776 w 1832218"/>
                    <a:gd name="connsiteY12" fmla="*/ 501456 h 3019624"/>
                    <a:gd name="connsiteX0" fmla="*/ 196776 w 1832218"/>
                    <a:gd name="connsiteY0" fmla="*/ 501456 h 3050612"/>
                    <a:gd name="connsiteX1" fmla="*/ 21292 w 1832218"/>
                    <a:gd name="connsiteY1" fmla="*/ 295924 h 3050612"/>
                    <a:gd name="connsiteX2" fmla="*/ 479660 w 1832218"/>
                    <a:gd name="connsiteY2" fmla="*/ 74899 h 3050612"/>
                    <a:gd name="connsiteX3" fmla="*/ 899720 w 1832218"/>
                    <a:gd name="connsiteY3" fmla="*/ 982128 h 3050612"/>
                    <a:gd name="connsiteX4" fmla="*/ 1012963 w 1832218"/>
                    <a:gd name="connsiteY4" fmla="*/ 2457466 h 3050612"/>
                    <a:gd name="connsiteX5" fmla="*/ 1499757 w 1832218"/>
                    <a:gd name="connsiteY5" fmla="*/ 2686147 h 3050612"/>
                    <a:gd name="connsiteX6" fmla="*/ 1598489 w 1832218"/>
                    <a:gd name="connsiteY6" fmla="*/ 2325510 h 3050612"/>
                    <a:gd name="connsiteX7" fmla="*/ 1781680 w 1832218"/>
                    <a:gd name="connsiteY7" fmla="*/ 2684288 h 3050612"/>
                    <a:gd name="connsiteX8" fmla="*/ 1295268 w 1832218"/>
                    <a:gd name="connsiteY8" fmla="*/ 2986309 h 3050612"/>
                    <a:gd name="connsiteX9" fmla="*/ 617995 w 1832218"/>
                    <a:gd name="connsiteY9" fmla="*/ 1904337 h 3050612"/>
                    <a:gd name="connsiteX10" fmla="*/ 647122 w 1832218"/>
                    <a:gd name="connsiteY10" fmla="*/ 673973 h 3050612"/>
                    <a:gd name="connsiteX11" fmla="*/ 273190 w 1832218"/>
                    <a:gd name="connsiteY11" fmla="*/ 239891 h 3050612"/>
                    <a:gd name="connsiteX12" fmla="*/ 196776 w 1832218"/>
                    <a:gd name="connsiteY12" fmla="*/ 501456 h 3050612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99656 w 1832218"/>
                    <a:gd name="connsiteY2" fmla="*/ 57680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85290 w 1832218"/>
                    <a:gd name="connsiteY10" fmla="*/ 137232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82720 w 1832218"/>
                    <a:gd name="connsiteY9" fmla="*/ 2539955 h 3086367"/>
                    <a:gd name="connsiteX10" fmla="*/ 617995 w 1832218"/>
                    <a:gd name="connsiteY10" fmla="*/ 1930553 h 3086367"/>
                    <a:gd name="connsiteX11" fmla="*/ 685290 w 1832218"/>
                    <a:gd name="connsiteY11" fmla="*/ 1372323 h 3086367"/>
                    <a:gd name="connsiteX12" fmla="*/ 647122 w 1832218"/>
                    <a:gd name="connsiteY12" fmla="*/ 700189 h 3086367"/>
                    <a:gd name="connsiteX13" fmla="*/ 273190 w 1832218"/>
                    <a:gd name="connsiteY13" fmla="*/ 266107 h 3086367"/>
                    <a:gd name="connsiteX14" fmla="*/ 196776 w 1832218"/>
                    <a:gd name="connsiteY14" fmla="*/ 527672 h 3086367"/>
                    <a:gd name="connsiteX0" fmla="*/ 196776 w 1832218"/>
                    <a:gd name="connsiteY0" fmla="*/ 601141 h 3159836"/>
                    <a:gd name="connsiteX1" fmla="*/ 21292 w 1832218"/>
                    <a:gd name="connsiteY1" fmla="*/ 395609 h 3159836"/>
                    <a:gd name="connsiteX2" fmla="*/ 472302 w 1832218"/>
                    <a:gd name="connsiteY2" fmla="*/ 128755 h 3159836"/>
                    <a:gd name="connsiteX3" fmla="*/ 899720 w 1832218"/>
                    <a:gd name="connsiteY3" fmla="*/ 1081813 h 3159836"/>
                    <a:gd name="connsiteX4" fmla="*/ 1012963 w 1832218"/>
                    <a:gd name="connsiteY4" fmla="*/ 2557151 h 3159836"/>
                    <a:gd name="connsiteX5" fmla="*/ 1517993 w 1832218"/>
                    <a:gd name="connsiteY5" fmla="*/ 2795372 h 3159836"/>
                    <a:gd name="connsiteX6" fmla="*/ 1598489 w 1832218"/>
                    <a:gd name="connsiteY6" fmla="*/ 2425195 h 3159836"/>
                    <a:gd name="connsiteX7" fmla="*/ 1781680 w 1832218"/>
                    <a:gd name="connsiteY7" fmla="*/ 2783973 h 3159836"/>
                    <a:gd name="connsiteX8" fmla="*/ 1295268 w 1832218"/>
                    <a:gd name="connsiteY8" fmla="*/ 3085994 h 3159836"/>
                    <a:gd name="connsiteX9" fmla="*/ 682720 w 1832218"/>
                    <a:gd name="connsiteY9" fmla="*/ 2613424 h 3159836"/>
                    <a:gd name="connsiteX10" fmla="*/ 617995 w 1832218"/>
                    <a:gd name="connsiteY10" fmla="*/ 2004022 h 3159836"/>
                    <a:gd name="connsiteX11" fmla="*/ 685290 w 1832218"/>
                    <a:gd name="connsiteY11" fmla="*/ 1445792 h 3159836"/>
                    <a:gd name="connsiteX12" fmla="*/ 647122 w 1832218"/>
                    <a:gd name="connsiteY12" fmla="*/ 773658 h 3159836"/>
                    <a:gd name="connsiteX13" fmla="*/ 273190 w 1832218"/>
                    <a:gd name="connsiteY13" fmla="*/ 339576 h 3159836"/>
                    <a:gd name="connsiteX14" fmla="*/ 196776 w 1832218"/>
                    <a:gd name="connsiteY14" fmla="*/ 601141 h 3159836"/>
                    <a:gd name="connsiteX0" fmla="*/ 196776 w 1832218"/>
                    <a:gd name="connsiteY0" fmla="*/ 601141 h 3159836"/>
                    <a:gd name="connsiteX1" fmla="*/ 21292 w 1832218"/>
                    <a:gd name="connsiteY1" fmla="*/ 395609 h 3159836"/>
                    <a:gd name="connsiteX2" fmla="*/ 472302 w 1832218"/>
                    <a:gd name="connsiteY2" fmla="*/ 128755 h 3159836"/>
                    <a:gd name="connsiteX3" fmla="*/ 899720 w 1832218"/>
                    <a:gd name="connsiteY3" fmla="*/ 1081813 h 3159836"/>
                    <a:gd name="connsiteX4" fmla="*/ 1012963 w 1832218"/>
                    <a:gd name="connsiteY4" fmla="*/ 2557151 h 3159836"/>
                    <a:gd name="connsiteX5" fmla="*/ 1517993 w 1832218"/>
                    <a:gd name="connsiteY5" fmla="*/ 2795372 h 3159836"/>
                    <a:gd name="connsiteX6" fmla="*/ 1598489 w 1832218"/>
                    <a:gd name="connsiteY6" fmla="*/ 2425195 h 3159836"/>
                    <a:gd name="connsiteX7" fmla="*/ 1781680 w 1832218"/>
                    <a:gd name="connsiteY7" fmla="*/ 2783973 h 3159836"/>
                    <a:gd name="connsiteX8" fmla="*/ 1295268 w 1832218"/>
                    <a:gd name="connsiteY8" fmla="*/ 3085994 h 3159836"/>
                    <a:gd name="connsiteX9" fmla="*/ 682720 w 1832218"/>
                    <a:gd name="connsiteY9" fmla="*/ 2613424 h 3159836"/>
                    <a:gd name="connsiteX10" fmla="*/ 617995 w 1832218"/>
                    <a:gd name="connsiteY10" fmla="*/ 2004022 h 3159836"/>
                    <a:gd name="connsiteX11" fmla="*/ 685290 w 1832218"/>
                    <a:gd name="connsiteY11" fmla="*/ 1445792 h 3159836"/>
                    <a:gd name="connsiteX12" fmla="*/ 647122 w 1832218"/>
                    <a:gd name="connsiteY12" fmla="*/ 773658 h 3159836"/>
                    <a:gd name="connsiteX13" fmla="*/ 273190 w 1832218"/>
                    <a:gd name="connsiteY13" fmla="*/ 339576 h 3159836"/>
                    <a:gd name="connsiteX14" fmla="*/ 196776 w 1832218"/>
                    <a:gd name="connsiteY14" fmla="*/ 601141 h 315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2218" h="3159836">
                      <a:moveTo>
                        <a:pt x="196776" y="601141"/>
                      </a:moveTo>
                      <a:cubicBezTo>
                        <a:pt x="99794" y="604707"/>
                        <a:pt x="30350" y="506708"/>
                        <a:pt x="21292" y="395609"/>
                      </a:cubicBezTo>
                      <a:cubicBezTo>
                        <a:pt x="0" y="158668"/>
                        <a:pt x="382144" y="0"/>
                        <a:pt x="472302" y="128755"/>
                      </a:cubicBezTo>
                      <a:cubicBezTo>
                        <a:pt x="700708" y="184041"/>
                        <a:pt x="809610" y="677080"/>
                        <a:pt x="899720" y="1081813"/>
                      </a:cubicBezTo>
                      <a:cubicBezTo>
                        <a:pt x="989830" y="1486546"/>
                        <a:pt x="909918" y="2271558"/>
                        <a:pt x="1012963" y="2557151"/>
                      </a:cubicBezTo>
                      <a:cubicBezTo>
                        <a:pt x="1116008" y="2842744"/>
                        <a:pt x="1464418" y="3159837"/>
                        <a:pt x="1517993" y="2795372"/>
                      </a:cubicBezTo>
                      <a:cubicBezTo>
                        <a:pt x="1277932" y="2607200"/>
                        <a:pt x="1452471" y="2442284"/>
                        <a:pt x="1598489" y="2425195"/>
                      </a:cubicBezTo>
                      <a:cubicBezTo>
                        <a:pt x="1780977" y="2408107"/>
                        <a:pt x="1832217" y="2673840"/>
                        <a:pt x="1781680" y="2783973"/>
                      </a:cubicBezTo>
                      <a:cubicBezTo>
                        <a:pt x="1671334" y="3011758"/>
                        <a:pt x="1488954" y="3052679"/>
                        <a:pt x="1295268" y="3085994"/>
                      </a:cubicBezTo>
                      <a:cubicBezTo>
                        <a:pt x="1142962" y="3049372"/>
                        <a:pt x="795599" y="2793753"/>
                        <a:pt x="682720" y="2613424"/>
                      </a:cubicBezTo>
                      <a:cubicBezTo>
                        <a:pt x="569841" y="2433095"/>
                        <a:pt x="617567" y="2198627"/>
                        <a:pt x="617995" y="2004022"/>
                      </a:cubicBezTo>
                      <a:cubicBezTo>
                        <a:pt x="618423" y="1809417"/>
                        <a:pt x="680436" y="1650853"/>
                        <a:pt x="685290" y="1445792"/>
                      </a:cubicBezTo>
                      <a:cubicBezTo>
                        <a:pt x="690144" y="1240731"/>
                        <a:pt x="715805" y="958027"/>
                        <a:pt x="647122" y="773658"/>
                      </a:cubicBezTo>
                      <a:cubicBezTo>
                        <a:pt x="578439" y="589289"/>
                        <a:pt x="428810" y="99685"/>
                        <a:pt x="273190" y="339576"/>
                      </a:cubicBezTo>
                      <a:cubicBezTo>
                        <a:pt x="435472" y="457641"/>
                        <a:pt x="293758" y="597575"/>
                        <a:pt x="196776" y="601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23" name="Freeform 22"/>
                <p:cNvSpPr/>
                <p:nvPr/>
              </p:nvSpPr>
              <p:spPr bwMode="gray">
                <a:xfrm>
                  <a:off x="4157216" y="4573684"/>
                  <a:ext cx="357523" cy="70848"/>
                </a:xfrm>
                <a:custGeom>
                  <a:avLst/>
                  <a:gdLst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14416 w 357523"/>
                    <a:gd name="connsiteY7" fmla="*/ 25547 h 74516"/>
                    <a:gd name="connsiteX8" fmla="*/ 357523 w 357523"/>
                    <a:gd name="connsiteY8" fmla="*/ 37258 h 74516"/>
                    <a:gd name="connsiteX9" fmla="*/ 314416 w 357523"/>
                    <a:gd name="connsiteY9" fmla="*/ 48969 h 74516"/>
                    <a:gd name="connsiteX10" fmla="*/ 305165 w 357523"/>
                    <a:gd name="connsiteY10" fmla="*/ 63603 h 74516"/>
                    <a:gd name="connsiteX11" fmla="*/ 234951 w 357523"/>
                    <a:gd name="connsiteY11" fmla="*/ 65531 h 74516"/>
                    <a:gd name="connsiteX12" fmla="*/ 178762 w 357523"/>
                    <a:gd name="connsiteY12" fmla="*/ 74516 h 74516"/>
                    <a:gd name="connsiteX13" fmla="*/ 122572 w 357523"/>
                    <a:gd name="connsiteY13" fmla="*/ 65531 h 74516"/>
                    <a:gd name="connsiteX14" fmla="*/ 52358 w 357523"/>
                    <a:gd name="connsiteY14" fmla="*/ 63603 h 74516"/>
                    <a:gd name="connsiteX15" fmla="*/ 43107 w 357523"/>
                    <a:gd name="connsiteY15" fmla="*/ 48969 h 74516"/>
                    <a:gd name="connsiteX16" fmla="*/ 0 w 357523"/>
                    <a:gd name="connsiteY16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57523 w 357523"/>
                    <a:gd name="connsiteY7" fmla="*/ 37258 h 74516"/>
                    <a:gd name="connsiteX8" fmla="*/ 314416 w 357523"/>
                    <a:gd name="connsiteY8" fmla="*/ 48969 h 74516"/>
                    <a:gd name="connsiteX9" fmla="*/ 305165 w 357523"/>
                    <a:gd name="connsiteY9" fmla="*/ 63603 h 74516"/>
                    <a:gd name="connsiteX10" fmla="*/ 234951 w 357523"/>
                    <a:gd name="connsiteY10" fmla="*/ 65531 h 74516"/>
                    <a:gd name="connsiteX11" fmla="*/ 178762 w 357523"/>
                    <a:gd name="connsiteY11" fmla="*/ 74516 h 74516"/>
                    <a:gd name="connsiteX12" fmla="*/ 122572 w 357523"/>
                    <a:gd name="connsiteY12" fmla="*/ 65531 h 74516"/>
                    <a:gd name="connsiteX13" fmla="*/ 52358 w 357523"/>
                    <a:gd name="connsiteY13" fmla="*/ 63603 h 74516"/>
                    <a:gd name="connsiteX14" fmla="*/ 43107 w 357523"/>
                    <a:gd name="connsiteY14" fmla="*/ 48969 h 74516"/>
                    <a:gd name="connsiteX15" fmla="*/ 0 w 357523"/>
                    <a:gd name="connsiteY15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57523 w 357523"/>
                    <a:gd name="connsiteY7" fmla="*/ 37258 h 74516"/>
                    <a:gd name="connsiteX8" fmla="*/ 305165 w 357523"/>
                    <a:gd name="connsiteY8" fmla="*/ 63603 h 74516"/>
                    <a:gd name="connsiteX9" fmla="*/ 234951 w 357523"/>
                    <a:gd name="connsiteY9" fmla="*/ 65531 h 74516"/>
                    <a:gd name="connsiteX10" fmla="*/ 178762 w 357523"/>
                    <a:gd name="connsiteY10" fmla="*/ 74516 h 74516"/>
                    <a:gd name="connsiteX11" fmla="*/ 122572 w 357523"/>
                    <a:gd name="connsiteY11" fmla="*/ 65531 h 74516"/>
                    <a:gd name="connsiteX12" fmla="*/ 52358 w 357523"/>
                    <a:gd name="connsiteY12" fmla="*/ 63603 h 74516"/>
                    <a:gd name="connsiteX13" fmla="*/ 43107 w 357523"/>
                    <a:gd name="connsiteY13" fmla="*/ 48969 h 74516"/>
                    <a:gd name="connsiteX14" fmla="*/ 0 w 357523"/>
                    <a:gd name="connsiteY14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43107 w 357523"/>
                    <a:gd name="connsiteY12" fmla="*/ 48969 h 74516"/>
                    <a:gd name="connsiteX13" fmla="*/ 0 w 357523"/>
                    <a:gd name="connsiteY13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43107 w 357523"/>
                    <a:gd name="connsiteY12" fmla="*/ 48969 h 74516"/>
                    <a:gd name="connsiteX13" fmla="*/ 0 w 357523"/>
                    <a:gd name="connsiteY13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47695 w 357523"/>
                    <a:gd name="connsiteY7" fmla="*/ 66261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37062 w 357523"/>
                    <a:gd name="connsiteY5" fmla="*/ 10913 h 74516"/>
                    <a:gd name="connsiteX6" fmla="*/ 357523 w 357523"/>
                    <a:gd name="connsiteY6" fmla="*/ 37258 h 74516"/>
                    <a:gd name="connsiteX7" fmla="*/ 347695 w 357523"/>
                    <a:gd name="connsiteY7" fmla="*/ 66261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0848"/>
                    <a:gd name="connsiteX1" fmla="*/ 24500 w 357523"/>
                    <a:gd name="connsiteY1" fmla="*/ 9599 h 70848"/>
                    <a:gd name="connsiteX2" fmla="*/ 117256 w 357523"/>
                    <a:gd name="connsiteY2" fmla="*/ 1010 h 70848"/>
                    <a:gd name="connsiteX3" fmla="*/ 178762 w 357523"/>
                    <a:gd name="connsiteY3" fmla="*/ 0 h 70848"/>
                    <a:gd name="connsiteX4" fmla="*/ 245584 w 357523"/>
                    <a:gd name="connsiteY4" fmla="*/ 3668 h 70848"/>
                    <a:gd name="connsiteX5" fmla="*/ 337062 w 357523"/>
                    <a:gd name="connsiteY5" fmla="*/ 10913 h 70848"/>
                    <a:gd name="connsiteX6" fmla="*/ 357523 w 357523"/>
                    <a:gd name="connsiteY6" fmla="*/ 37258 h 70848"/>
                    <a:gd name="connsiteX7" fmla="*/ 347695 w 357523"/>
                    <a:gd name="connsiteY7" fmla="*/ 66261 h 70848"/>
                    <a:gd name="connsiteX8" fmla="*/ 234951 w 357523"/>
                    <a:gd name="connsiteY8" fmla="*/ 65531 h 70848"/>
                    <a:gd name="connsiteX9" fmla="*/ 184078 w 357523"/>
                    <a:gd name="connsiteY9" fmla="*/ 55909 h 70848"/>
                    <a:gd name="connsiteX10" fmla="*/ 109281 w 357523"/>
                    <a:gd name="connsiteY10" fmla="*/ 70848 h 70848"/>
                    <a:gd name="connsiteX11" fmla="*/ 36410 w 357523"/>
                    <a:gd name="connsiteY11" fmla="*/ 66261 h 70848"/>
                    <a:gd name="connsiteX12" fmla="*/ 0 w 357523"/>
                    <a:gd name="connsiteY12" fmla="*/ 37258 h 7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7523" h="70848">
                      <a:moveTo>
                        <a:pt x="0" y="37258"/>
                      </a:moveTo>
                      <a:lnTo>
                        <a:pt x="24500" y="9599"/>
                      </a:lnTo>
                      <a:lnTo>
                        <a:pt x="117256" y="1010"/>
                      </a:lnTo>
                      <a:lnTo>
                        <a:pt x="178762" y="0"/>
                      </a:lnTo>
                      <a:lnTo>
                        <a:pt x="245584" y="3668"/>
                      </a:lnTo>
                      <a:lnTo>
                        <a:pt x="337062" y="10913"/>
                      </a:lnTo>
                      <a:lnTo>
                        <a:pt x="357523" y="37258"/>
                      </a:lnTo>
                      <a:lnTo>
                        <a:pt x="347695" y="66261"/>
                      </a:lnTo>
                      <a:lnTo>
                        <a:pt x="234951" y="65531"/>
                      </a:lnTo>
                      <a:lnTo>
                        <a:pt x="184078" y="55909"/>
                      </a:lnTo>
                      <a:lnTo>
                        <a:pt x="109281" y="70848"/>
                      </a:lnTo>
                      <a:lnTo>
                        <a:pt x="36410" y="66261"/>
                      </a:lnTo>
                      <a:lnTo>
                        <a:pt x="0" y="3725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7" name="Group 47"/>
              <p:cNvGrpSpPr/>
              <p:nvPr userDrawn="1"/>
            </p:nvGrpSpPr>
            <p:grpSpPr bwMode="gray">
              <a:xfrm rot="6573185">
                <a:off x="605994" y="481547"/>
                <a:ext cx="228795" cy="610363"/>
                <a:chOff x="5077609" y="1161828"/>
                <a:chExt cx="1581375" cy="4052782"/>
              </a:xfrm>
            </p:grpSpPr>
            <p:sp>
              <p:nvSpPr>
                <p:cNvPr id="18" name="Freeform 17"/>
                <p:cNvSpPr/>
                <p:nvPr/>
              </p:nvSpPr>
              <p:spPr bwMode="gray">
                <a:xfrm>
                  <a:off x="5207281" y="1256616"/>
                  <a:ext cx="1429225" cy="3696414"/>
                </a:xfrm>
                <a:custGeom>
                  <a:avLst/>
                  <a:gdLst>
                    <a:gd name="connsiteX0" fmla="*/ 0 w 1344706"/>
                    <a:gd name="connsiteY0" fmla="*/ 0 h 3453205"/>
                    <a:gd name="connsiteX1" fmla="*/ 1344706 w 1344706"/>
                    <a:gd name="connsiteY1" fmla="*/ 3453205 h 3453205"/>
                    <a:gd name="connsiteX2" fmla="*/ 1344706 w 1344706"/>
                    <a:gd name="connsiteY2" fmla="*/ 3453205 h 3453205"/>
                    <a:gd name="connsiteX0" fmla="*/ 0 w 1365641"/>
                    <a:gd name="connsiteY0" fmla="*/ 0 h 3465990"/>
                    <a:gd name="connsiteX1" fmla="*/ 1365641 w 1365641"/>
                    <a:gd name="connsiteY1" fmla="*/ 3465990 h 3465990"/>
                    <a:gd name="connsiteX2" fmla="*/ 1365641 w 1365641"/>
                    <a:gd name="connsiteY2" fmla="*/ 3465990 h 3465990"/>
                    <a:gd name="connsiteX0" fmla="*/ 0 w 1365641"/>
                    <a:gd name="connsiteY0" fmla="*/ 0 h 3489481"/>
                    <a:gd name="connsiteX1" fmla="*/ 1365641 w 1365641"/>
                    <a:gd name="connsiteY1" fmla="*/ 3465990 h 3489481"/>
                    <a:gd name="connsiteX2" fmla="*/ 1361350 w 1365641"/>
                    <a:gd name="connsiteY2" fmla="*/ 3489481 h 3489481"/>
                    <a:gd name="connsiteX0" fmla="*/ 0 w 1365641"/>
                    <a:gd name="connsiteY0" fmla="*/ 0 h 3465990"/>
                    <a:gd name="connsiteX1" fmla="*/ 1365641 w 1365641"/>
                    <a:gd name="connsiteY1" fmla="*/ 3465990 h 3465990"/>
                    <a:gd name="connsiteX0" fmla="*/ 0 w 1451704"/>
                    <a:gd name="connsiteY0" fmla="*/ 0 h 3465990"/>
                    <a:gd name="connsiteX1" fmla="*/ 1451704 w 1451704"/>
                    <a:gd name="connsiteY1" fmla="*/ 3465990 h 3465990"/>
                    <a:gd name="connsiteX0" fmla="*/ 0 w 1357248"/>
                    <a:gd name="connsiteY0" fmla="*/ 0 h 3489481"/>
                    <a:gd name="connsiteX1" fmla="*/ 1357248 w 1357248"/>
                    <a:gd name="connsiteY1" fmla="*/ 3489481 h 3489481"/>
                    <a:gd name="connsiteX0" fmla="*/ 0 w 1429226"/>
                    <a:gd name="connsiteY0" fmla="*/ 0 h 3696414"/>
                    <a:gd name="connsiteX1" fmla="*/ 1429226 w 1429226"/>
                    <a:gd name="connsiteY1" fmla="*/ 3696414 h 369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9226" h="3696414">
                      <a:moveTo>
                        <a:pt x="0" y="0"/>
                      </a:moveTo>
                      <a:lnTo>
                        <a:pt x="1429226" y="3696414"/>
                      </a:lnTo>
                    </a:path>
                  </a:pathLst>
                </a:custGeom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" name="Freeform 18"/>
                <p:cNvSpPr/>
                <p:nvPr/>
              </p:nvSpPr>
              <p:spPr bwMode="gray">
                <a:xfrm>
                  <a:off x="5077609" y="1161828"/>
                  <a:ext cx="1581375" cy="4052782"/>
                </a:xfrm>
                <a:custGeom>
                  <a:avLst/>
                  <a:gdLst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3980329"/>
                    <a:gd name="connsiteX1" fmla="*/ 139850 w 1581375"/>
                    <a:gd name="connsiteY1" fmla="*/ 118334 h 3980329"/>
                    <a:gd name="connsiteX2" fmla="*/ 75304 w 1581375"/>
                    <a:gd name="connsiteY2" fmla="*/ 172122 h 3980329"/>
                    <a:gd name="connsiteX3" fmla="*/ 1387737 w 1581375"/>
                    <a:gd name="connsiteY3" fmla="*/ 3550023 h 3980329"/>
                    <a:gd name="connsiteX4" fmla="*/ 1473798 w 1581375"/>
                    <a:gd name="connsiteY4" fmla="*/ 3711388 h 3980329"/>
                    <a:gd name="connsiteX5" fmla="*/ 1473798 w 1581375"/>
                    <a:gd name="connsiteY5" fmla="*/ 3539266 h 3980329"/>
                    <a:gd name="connsiteX6" fmla="*/ 1581375 w 1581375"/>
                    <a:gd name="connsiteY6" fmla="*/ 3840480 h 3980329"/>
                    <a:gd name="connsiteX7" fmla="*/ 1506071 w 1581375"/>
                    <a:gd name="connsiteY7" fmla="*/ 3861995 h 3980329"/>
                    <a:gd name="connsiteX8" fmla="*/ 1538344 w 1581375"/>
                    <a:gd name="connsiteY8" fmla="*/ 3980329 h 3980329"/>
                    <a:gd name="connsiteX9" fmla="*/ 1490425 w 1581375"/>
                    <a:gd name="connsiteY9" fmla="*/ 3941017 h 3980329"/>
                    <a:gd name="connsiteX10" fmla="*/ 0 w 1581375"/>
                    <a:gd name="connsiteY10" fmla="*/ 96819 h 3980329"/>
                    <a:gd name="connsiteX11" fmla="*/ 96819 w 1581375"/>
                    <a:gd name="connsiteY11" fmla="*/ 0 h 3980329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4034531"/>
                    <a:gd name="connsiteX1" fmla="*/ 139850 w 1581375"/>
                    <a:gd name="connsiteY1" fmla="*/ 118334 h 4034531"/>
                    <a:gd name="connsiteX2" fmla="*/ 75304 w 1581375"/>
                    <a:gd name="connsiteY2" fmla="*/ 172122 h 4034531"/>
                    <a:gd name="connsiteX3" fmla="*/ 1387737 w 1581375"/>
                    <a:gd name="connsiteY3" fmla="*/ 3550023 h 4034531"/>
                    <a:gd name="connsiteX4" fmla="*/ 1473798 w 1581375"/>
                    <a:gd name="connsiteY4" fmla="*/ 3711388 h 4034531"/>
                    <a:gd name="connsiteX5" fmla="*/ 1473798 w 1581375"/>
                    <a:gd name="connsiteY5" fmla="*/ 3539266 h 4034531"/>
                    <a:gd name="connsiteX6" fmla="*/ 1581375 w 1581375"/>
                    <a:gd name="connsiteY6" fmla="*/ 3840480 h 4034531"/>
                    <a:gd name="connsiteX7" fmla="*/ 1506071 w 1581375"/>
                    <a:gd name="connsiteY7" fmla="*/ 3861995 h 4034531"/>
                    <a:gd name="connsiteX8" fmla="*/ 1555978 w 1581375"/>
                    <a:gd name="connsiteY8" fmla="*/ 4034531 h 4034531"/>
                    <a:gd name="connsiteX9" fmla="*/ 1476332 w 1581375"/>
                    <a:gd name="connsiteY9" fmla="*/ 3931812 h 4034531"/>
                    <a:gd name="connsiteX10" fmla="*/ 0 w 1581375"/>
                    <a:gd name="connsiteY10" fmla="*/ 96819 h 4034531"/>
                    <a:gd name="connsiteX11" fmla="*/ 96819 w 1581375"/>
                    <a:gd name="connsiteY11" fmla="*/ 0 h 4034531"/>
                    <a:gd name="connsiteX0" fmla="*/ 96819 w 1581375"/>
                    <a:gd name="connsiteY0" fmla="*/ 0 h 4052782"/>
                    <a:gd name="connsiteX1" fmla="*/ 139850 w 1581375"/>
                    <a:gd name="connsiteY1" fmla="*/ 118334 h 4052782"/>
                    <a:gd name="connsiteX2" fmla="*/ 75304 w 1581375"/>
                    <a:gd name="connsiteY2" fmla="*/ 172122 h 4052782"/>
                    <a:gd name="connsiteX3" fmla="*/ 1387737 w 1581375"/>
                    <a:gd name="connsiteY3" fmla="*/ 3550023 h 4052782"/>
                    <a:gd name="connsiteX4" fmla="*/ 1473798 w 1581375"/>
                    <a:gd name="connsiteY4" fmla="*/ 3711388 h 4052782"/>
                    <a:gd name="connsiteX5" fmla="*/ 1473798 w 1581375"/>
                    <a:gd name="connsiteY5" fmla="*/ 3539266 h 4052782"/>
                    <a:gd name="connsiteX6" fmla="*/ 1581375 w 1581375"/>
                    <a:gd name="connsiteY6" fmla="*/ 3840480 h 4052782"/>
                    <a:gd name="connsiteX7" fmla="*/ 1506071 w 1581375"/>
                    <a:gd name="connsiteY7" fmla="*/ 3861995 h 4052782"/>
                    <a:gd name="connsiteX8" fmla="*/ 1555978 w 1581375"/>
                    <a:gd name="connsiteY8" fmla="*/ 4034531 h 4052782"/>
                    <a:gd name="connsiteX9" fmla="*/ 1522859 w 1581375"/>
                    <a:gd name="connsiteY9" fmla="*/ 4052782 h 4052782"/>
                    <a:gd name="connsiteX10" fmla="*/ 0 w 1581375"/>
                    <a:gd name="connsiteY10" fmla="*/ 96819 h 4052782"/>
                    <a:gd name="connsiteX11" fmla="*/ 96819 w 1581375"/>
                    <a:gd name="connsiteY11" fmla="*/ 0 h 4052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1375" h="4052782">
                      <a:moveTo>
                        <a:pt x="96819" y="0"/>
                      </a:moveTo>
                      <a:lnTo>
                        <a:pt x="139850" y="118334"/>
                      </a:lnTo>
                      <a:cubicBezTo>
                        <a:pt x="104227" y="123659"/>
                        <a:pt x="88848" y="126247"/>
                        <a:pt x="75304" y="172122"/>
                      </a:cubicBezTo>
                      <a:cubicBezTo>
                        <a:pt x="512782" y="1298089"/>
                        <a:pt x="955663" y="2307150"/>
                        <a:pt x="1387737" y="3550023"/>
                      </a:cubicBezTo>
                      <a:cubicBezTo>
                        <a:pt x="1416424" y="3603811"/>
                        <a:pt x="1451883" y="3689834"/>
                        <a:pt x="1473798" y="3711388"/>
                      </a:cubicBezTo>
                      <a:cubicBezTo>
                        <a:pt x="1493458" y="3673974"/>
                        <a:pt x="1473798" y="3596640"/>
                        <a:pt x="1473798" y="3539266"/>
                      </a:cubicBezTo>
                      <a:lnTo>
                        <a:pt x="1581375" y="3840480"/>
                      </a:lnTo>
                      <a:lnTo>
                        <a:pt x="1506071" y="3861995"/>
                      </a:lnTo>
                      <a:lnTo>
                        <a:pt x="1555978" y="4034531"/>
                      </a:lnTo>
                      <a:lnTo>
                        <a:pt x="1522859" y="4052782"/>
                      </a:lnTo>
                      <a:cubicBezTo>
                        <a:pt x="1076042" y="2772307"/>
                        <a:pt x="492111" y="1375150"/>
                        <a:pt x="0" y="96819"/>
                      </a:cubicBezTo>
                      <a:lnTo>
                        <a:pt x="96819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980560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9232" y="795528"/>
            <a:ext cx="4417581" cy="98757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lang="en-US" sz="2800" b="1" kern="120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9232" y="1965976"/>
            <a:ext cx="4417581" cy="384043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37" name="Freeform 32"/>
          <p:cNvSpPr>
            <a:spLocks/>
          </p:cNvSpPr>
          <p:nvPr userDrawn="1"/>
        </p:nvSpPr>
        <p:spPr bwMode="gray">
          <a:xfrm>
            <a:off x="9976813" y="1031682"/>
            <a:ext cx="1176273" cy="676206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rgbClr val="FFFFFF">
              <a:alpha val="50196"/>
            </a:srgb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8" name="Oval 37"/>
          <p:cNvSpPr/>
          <p:nvPr userDrawn="1"/>
        </p:nvSpPr>
        <p:spPr bwMode="gray">
          <a:xfrm flipH="1">
            <a:off x="11460422" y="236404"/>
            <a:ext cx="355399" cy="266549"/>
          </a:xfrm>
          <a:prstGeom prst="ellipse">
            <a:avLst/>
          </a:prstGeom>
          <a:solidFill>
            <a:schemeClr val="accent1">
              <a:lumMod val="60000"/>
              <a:lumOff val="40000"/>
              <a:alpha val="3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39" name="Freeform 131"/>
          <p:cNvSpPr>
            <a:spLocks/>
          </p:cNvSpPr>
          <p:nvPr userDrawn="1"/>
        </p:nvSpPr>
        <p:spPr bwMode="gray">
          <a:xfrm flipH="1">
            <a:off x="8232992" y="137196"/>
            <a:ext cx="383117" cy="273050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hlink">
              <a:alpha val="30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40" name="Freeform 132"/>
          <p:cNvSpPr>
            <a:spLocks/>
          </p:cNvSpPr>
          <p:nvPr userDrawn="1"/>
        </p:nvSpPr>
        <p:spPr bwMode="gray">
          <a:xfrm flipH="1">
            <a:off x="11797709" y="1965976"/>
            <a:ext cx="203200" cy="146050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41" name="Freeform 133"/>
          <p:cNvSpPr>
            <a:spLocks/>
          </p:cNvSpPr>
          <p:nvPr userDrawn="1"/>
        </p:nvSpPr>
        <p:spPr bwMode="gray">
          <a:xfrm flipH="1">
            <a:off x="8838359" y="327697"/>
            <a:ext cx="165100" cy="117475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rgbClr val="969696">
              <a:alpha val="30000"/>
            </a:srgb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42" name="Freeform 134"/>
          <p:cNvSpPr>
            <a:spLocks/>
          </p:cNvSpPr>
          <p:nvPr userDrawn="1"/>
        </p:nvSpPr>
        <p:spPr bwMode="gray">
          <a:xfrm flipH="1">
            <a:off x="10961377" y="604025"/>
            <a:ext cx="319617" cy="227013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chemeClr val="accent2">
              <a:alpha val="30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43" name="Freeform 139"/>
          <p:cNvSpPr>
            <a:spLocks/>
          </p:cNvSpPr>
          <p:nvPr userDrawn="1"/>
        </p:nvSpPr>
        <p:spPr bwMode="gray">
          <a:xfrm flipH="1">
            <a:off x="10290393" y="199211"/>
            <a:ext cx="133351" cy="96838"/>
          </a:xfrm>
          <a:custGeom>
            <a:avLst/>
            <a:gdLst/>
            <a:ahLst/>
            <a:cxnLst>
              <a:cxn ang="0">
                <a:pos x="267" y="0"/>
              </a:cxn>
              <a:cxn ang="0">
                <a:pos x="356" y="155"/>
              </a:cxn>
              <a:cxn ang="0">
                <a:pos x="566" y="174"/>
              </a:cxn>
              <a:cxn ang="0">
                <a:pos x="420" y="329"/>
              </a:cxn>
              <a:cxn ang="0">
                <a:pos x="457" y="530"/>
              </a:cxn>
              <a:cxn ang="0">
                <a:pos x="301" y="411"/>
              </a:cxn>
              <a:cxn ang="0">
                <a:pos x="109" y="539"/>
              </a:cxn>
              <a:cxn ang="0">
                <a:pos x="164" y="329"/>
              </a:cxn>
              <a:cxn ang="0">
                <a:pos x="0" y="183"/>
              </a:cxn>
              <a:cxn ang="0">
                <a:pos x="210" y="155"/>
              </a:cxn>
              <a:cxn ang="0">
                <a:pos x="267" y="0"/>
              </a:cxn>
            </a:cxnLst>
            <a:rect l="0" t="0" r="r" b="b"/>
            <a:pathLst>
              <a:path w="566" h="539">
                <a:moveTo>
                  <a:pt x="267" y="0"/>
                </a:moveTo>
                <a:lnTo>
                  <a:pt x="356" y="155"/>
                </a:lnTo>
                <a:lnTo>
                  <a:pt x="566" y="174"/>
                </a:lnTo>
                <a:lnTo>
                  <a:pt x="420" y="329"/>
                </a:lnTo>
                <a:lnTo>
                  <a:pt x="457" y="530"/>
                </a:lnTo>
                <a:lnTo>
                  <a:pt x="301" y="411"/>
                </a:lnTo>
                <a:lnTo>
                  <a:pt x="109" y="539"/>
                </a:lnTo>
                <a:lnTo>
                  <a:pt x="164" y="329"/>
                </a:lnTo>
                <a:lnTo>
                  <a:pt x="0" y="183"/>
                </a:lnTo>
                <a:lnTo>
                  <a:pt x="210" y="155"/>
                </a:lnTo>
                <a:lnTo>
                  <a:pt x="267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grpSp>
        <p:nvGrpSpPr>
          <p:cNvPr id="44" name="Group 91"/>
          <p:cNvGrpSpPr>
            <a:grpSpLocks/>
          </p:cNvGrpSpPr>
          <p:nvPr userDrawn="1"/>
        </p:nvGrpSpPr>
        <p:grpSpPr bwMode="auto">
          <a:xfrm rot="12893076">
            <a:off x="10400834" y="156106"/>
            <a:ext cx="184239" cy="229341"/>
            <a:chOff x="1118" y="1376"/>
            <a:chExt cx="159" cy="268"/>
          </a:xfrm>
        </p:grpSpPr>
        <p:sp>
          <p:nvSpPr>
            <p:cNvPr id="45" name="Freeform 92"/>
            <p:cNvSpPr>
              <a:spLocks/>
            </p:cNvSpPr>
            <p:nvPr/>
          </p:nvSpPr>
          <p:spPr bwMode="gray">
            <a:xfrm rot="369608" flipH="1">
              <a:off x="1118" y="1497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55000"/>
              </a:schemeClr>
            </a:solidFill>
            <a:ln w="9525" cap="flat" cmpd="sng">
              <a:solidFill>
                <a:schemeClr val="accent1">
                  <a:lumMod val="50000"/>
                  <a:alpha val="2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46" name="Freeform 93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chemeClr val="accent1">
                  <a:lumMod val="50000"/>
                  <a:alpha val="27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47" name="Group 94"/>
          <p:cNvGrpSpPr>
            <a:grpSpLocks/>
          </p:cNvGrpSpPr>
          <p:nvPr userDrawn="1"/>
        </p:nvGrpSpPr>
        <p:grpSpPr bwMode="auto">
          <a:xfrm rot="198679">
            <a:off x="11592888" y="1175224"/>
            <a:ext cx="357123" cy="281668"/>
            <a:chOff x="1014" y="1376"/>
            <a:chExt cx="214" cy="261"/>
          </a:xfrm>
        </p:grpSpPr>
        <p:sp>
          <p:nvSpPr>
            <p:cNvPr id="48" name="Freeform 95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  <a:alpha val="68000"/>
              </a:schemeClr>
            </a:solidFill>
            <a:ln w="9525" cap="flat" cmpd="sng">
              <a:solidFill>
                <a:schemeClr val="accent2">
                  <a:lumMod val="50000"/>
                  <a:alpha val="32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49" name="Freeform 96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chemeClr val="accent2">
                  <a:lumMod val="50000"/>
                  <a:alpha val="32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50" name="Group 85"/>
          <p:cNvGrpSpPr>
            <a:grpSpLocks/>
          </p:cNvGrpSpPr>
          <p:nvPr userDrawn="1"/>
        </p:nvGrpSpPr>
        <p:grpSpPr bwMode="auto">
          <a:xfrm rot="1537638">
            <a:off x="10965207" y="1427337"/>
            <a:ext cx="631572" cy="360845"/>
            <a:chOff x="2451" y="368"/>
            <a:chExt cx="629" cy="484"/>
          </a:xfrm>
        </p:grpSpPr>
        <p:sp>
          <p:nvSpPr>
            <p:cNvPr id="51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  <a:alpha val="23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52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gray">
          <a:xfrm>
            <a:off x="5242570" y="777270"/>
            <a:ext cx="6095933" cy="5029145"/>
          </a:xfrm>
          <a:solidFill>
            <a:srgbClr val="F8F8F8"/>
          </a:solidFill>
          <a:ln w="76200" cmpd="sng">
            <a:solidFill>
              <a:srgbClr val="FFFFFF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Wingdings 3" pitchFamily="18" charset="2"/>
              <a:buNone/>
              <a:defRPr lang="en-US" sz="32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81828651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680943" y="6446487"/>
            <a:ext cx="3860800" cy="246888"/>
          </a:xfrm>
        </p:spPr>
        <p:txBody>
          <a:bodyPr/>
          <a:lstStyle/>
          <a:p>
            <a:endParaRPr lang="en-US" dirty="0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82"/>
          <p:cNvGrpSpPr>
            <a:grpSpLocks/>
          </p:cNvGrpSpPr>
          <p:nvPr userDrawn="1"/>
        </p:nvGrpSpPr>
        <p:grpSpPr bwMode="auto">
          <a:xfrm>
            <a:off x="9653195" y="74352"/>
            <a:ext cx="2376611" cy="1273344"/>
            <a:chOff x="4065" y="128"/>
            <a:chExt cx="1637" cy="1131"/>
          </a:xfrm>
        </p:grpSpPr>
        <p:pic>
          <p:nvPicPr>
            <p:cNvPr id="9" name="Picture 83" descr="4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gray">
            <a:xfrm flipH="1">
              <a:off x="4218" y="128"/>
              <a:ext cx="1484" cy="1131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</p:pic>
        <p:grpSp>
          <p:nvGrpSpPr>
            <p:cNvPr id="10" name="Group 84"/>
            <p:cNvGrpSpPr>
              <a:grpSpLocks/>
            </p:cNvGrpSpPr>
            <p:nvPr/>
          </p:nvGrpSpPr>
          <p:grpSpPr bwMode="auto">
            <a:xfrm flipH="1">
              <a:off x="4957" y="547"/>
              <a:ext cx="195" cy="164"/>
              <a:chOff x="2287" y="1832"/>
              <a:chExt cx="608" cy="512"/>
            </a:xfrm>
          </p:grpSpPr>
          <p:sp>
            <p:nvSpPr>
              <p:cNvPr id="58" name="Freeform 85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4" y="39"/>
                  </a:cxn>
                  <a:cxn ang="0">
                    <a:pos x="16" y="82"/>
                  </a:cxn>
                  <a:cxn ang="0">
                    <a:pos x="98" y="178"/>
                  </a:cxn>
                  <a:cxn ang="0">
                    <a:pos x="167" y="256"/>
                  </a:cxn>
                  <a:cxn ang="0">
                    <a:pos x="265" y="345"/>
                  </a:cxn>
                  <a:cxn ang="0">
                    <a:pos x="391" y="451"/>
                  </a:cxn>
                  <a:cxn ang="0">
                    <a:pos x="515" y="468"/>
                  </a:cxn>
                  <a:cxn ang="0">
                    <a:pos x="595" y="420"/>
                  </a:cxn>
                  <a:cxn ang="0">
                    <a:pos x="595" y="373"/>
                  </a:cxn>
                  <a:cxn ang="0">
                    <a:pos x="154" y="118"/>
                  </a:cxn>
                  <a:cxn ang="0">
                    <a:pos x="17" y="1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1">
                      <a:gamma/>
                      <a:shade val="66667"/>
                      <a:invGamma/>
                    </a:schemeClr>
                  </a:gs>
                  <a:gs pos="100000">
                    <a:schemeClr val="accent1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86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/>
                <a:ahLst/>
                <a:cxnLst>
                  <a:cxn ang="0">
                    <a:pos x="8" y="40"/>
                  </a:cxn>
                  <a:cxn ang="0">
                    <a:pos x="44" y="108"/>
                  </a:cxn>
                  <a:cxn ang="0">
                    <a:pos x="116" y="196"/>
                  </a:cxn>
                  <a:cxn ang="0">
                    <a:pos x="240" y="304"/>
                  </a:cxn>
                  <a:cxn ang="0">
                    <a:pos x="304" y="354"/>
                  </a:cxn>
                  <a:cxn ang="0">
                    <a:pos x="412" y="440"/>
                  </a:cxn>
                  <a:cxn ang="0">
                    <a:pos x="500" y="446"/>
                  </a:cxn>
                  <a:cxn ang="0">
                    <a:pos x="584" y="410"/>
                  </a:cxn>
                  <a:cxn ang="0">
                    <a:pos x="532" y="342"/>
                  </a:cxn>
                  <a:cxn ang="0">
                    <a:pos x="388" y="235"/>
                  </a:cxn>
                  <a:cxn ang="0">
                    <a:pos x="298" y="154"/>
                  </a:cxn>
                  <a:cxn ang="0">
                    <a:pos x="200" y="52"/>
                  </a:cxn>
                  <a:cxn ang="0">
                    <a:pos x="142" y="10"/>
                  </a:cxn>
                  <a:cxn ang="0">
                    <a:pos x="86" y="0"/>
                  </a:cxn>
                  <a:cxn ang="0">
                    <a:pos x="44" y="10"/>
                  </a:cxn>
                  <a:cxn ang="0">
                    <a:pos x="8" y="40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" name="Group 87"/>
            <p:cNvGrpSpPr>
              <a:grpSpLocks/>
            </p:cNvGrpSpPr>
            <p:nvPr/>
          </p:nvGrpSpPr>
          <p:grpSpPr bwMode="auto">
            <a:xfrm rot="247338" flipH="1">
              <a:off x="4866" y="512"/>
              <a:ext cx="179" cy="145"/>
              <a:chOff x="2287" y="1832"/>
              <a:chExt cx="608" cy="512"/>
            </a:xfrm>
          </p:grpSpPr>
          <p:sp>
            <p:nvSpPr>
              <p:cNvPr id="56" name="Freeform 88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4" y="39"/>
                  </a:cxn>
                  <a:cxn ang="0">
                    <a:pos x="16" y="82"/>
                  </a:cxn>
                  <a:cxn ang="0">
                    <a:pos x="98" y="178"/>
                  </a:cxn>
                  <a:cxn ang="0">
                    <a:pos x="167" y="256"/>
                  </a:cxn>
                  <a:cxn ang="0">
                    <a:pos x="265" y="345"/>
                  </a:cxn>
                  <a:cxn ang="0">
                    <a:pos x="391" y="451"/>
                  </a:cxn>
                  <a:cxn ang="0">
                    <a:pos x="515" y="468"/>
                  </a:cxn>
                  <a:cxn ang="0">
                    <a:pos x="595" y="420"/>
                  </a:cxn>
                  <a:cxn ang="0">
                    <a:pos x="595" y="373"/>
                  </a:cxn>
                  <a:cxn ang="0">
                    <a:pos x="154" y="118"/>
                  </a:cxn>
                  <a:cxn ang="0">
                    <a:pos x="17" y="1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66667"/>
                      <a:invGamma/>
                    </a:schemeClr>
                  </a:gs>
                  <a:gs pos="100000">
                    <a:schemeClr val="accent2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/>
                <a:ahLst/>
                <a:cxnLst>
                  <a:cxn ang="0">
                    <a:pos x="8" y="40"/>
                  </a:cxn>
                  <a:cxn ang="0">
                    <a:pos x="44" y="108"/>
                  </a:cxn>
                  <a:cxn ang="0">
                    <a:pos x="116" y="196"/>
                  </a:cxn>
                  <a:cxn ang="0">
                    <a:pos x="240" y="304"/>
                  </a:cxn>
                  <a:cxn ang="0">
                    <a:pos x="304" y="354"/>
                  </a:cxn>
                  <a:cxn ang="0">
                    <a:pos x="412" y="440"/>
                  </a:cxn>
                  <a:cxn ang="0">
                    <a:pos x="500" y="446"/>
                  </a:cxn>
                  <a:cxn ang="0">
                    <a:pos x="584" y="410"/>
                  </a:cxn>
                  <a:cxn ang="0">
                    <a:pos x="532" y="342"/>
                  </a:cxn>
                  <a:cxn ang="0">
                    <a:pos x="388" y="235"/>
                  </a:cxn>
                  <a:cxn ang="0">
                    <a:pos x="298" y="154"/>
                  </a:cxn>
                  <a:cxn ang="0">
                    <a:pos x="200" y="52"/>
                  </a:cxn>
                  <a:cxn ang="0">
                    <a:pos x="142" y="10"/>
                  </a:cxn>
                  <a:cxn ang="0">
                    <a:pos x="86" y="0"/>
                  </a:cxn>
                  <a:cxn ang="0">
                    <a:pos x="44" y="10"/>
                  </a:cxn>
                  <a:cxn ang="0">
                    <a:pos x="8" y="40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2" name="Group 90"/>
            <p:cNvGrpSpPr>
              <a:grpSpLocks/>
            </p:cNvGrpSpPr>
            <p:nvPr/>
          </p:nvGrpSpPr>
          <p:grpSpPr bwMode="auto">
            <a:xfrm rot="415355" flipH="1">
              <a:off x="4759" y="466"/>
              <a:ext cx="149" cy="121"/>
              <a:chOff x="2287" y="1832"/>
              <a:chExt cx="608" cy="512"/>
            </a:xfrm>
          </p:grpSpPr>
          <p:sp>
            <p:nvSpPr>
              <p:cNvPr id="54" name="Freeform 91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4" y="39"/>
                  </a:cxn>
                  <a:cxn ang="0">
                    <a:pos x="16" y="82"/>
                  </a:cxn>
                  <a:cxn ang="0">
                    <a:pos x="98" y="178"/>
                  </a:cxn>
                  <a:cxn ang="0">
                    <a:pos x="167" y="256"/>
                  </a:cxn>
                  <a:cxn ang="0">
                    <a:pos x="265" y="345"/>
                  </a:cxn>
                  <a:cxn ang="0">
                    <a:pos x="391" y="451"/>
                  </a:cxn>
                  <a:cxn ang="0">
                    <a:pos x="515" y="468"/>
                  </a:cxn>
                  <a:cxn ang="0">
                    <a:pos x="595" y="420"/>
                  </a:cxn>
                  <a:cxn ang="0">
                    <a:pos x="595" y="373"/>
                  </a:cxn>
                  <a:cxn ang="0">
                    <a:pos x="154" y="118"/>
                  </a:cxn>
                  <a:cxn ang="0">
                    <a:pos x="17" y="1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shade val="66667"/>
                      <a:invGamma/>
                    </a:schemeClr>
                  </a:gs>
                  <a:gs pos="100000">
                    <a:schemeClr val="hlink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Freeform 92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/>
                <a:ahLst/>
                <a:cxnLst>
                  <a:cxn ang="0">
                    <a:pos x="8" y="40"/>
                  </a:cxn>
                  <a:cxn ang="0">
                    <a:pos x="44" y="108"/>
                  </a:cxn>
                  <a:cxn ang="0">
                    <a:pos x="116" y="196"/>
                  </a:cxn>
                  <a:cxn ang="0">
                    <a:pos x="240" y="304"/>
                  </a:cxn>
                  <a:cxn ang="0">
                    <a:pos x="304" y="354"/>
                  </a:cxn>
                  <a:cxn ang="0">
                    <a:pos x="412" y="440"/>
                  </a:cxn>
                  <a:cxn ang="0">
                    <a:pos x="500" y="446"/>
                  </a:cxn>
                  <a:cxn ang="0">
                    <a:pos x="584" y="410"/>
                  </a:cxn>
                  <a:cxn ang="0">
                    <a:pos x="532" y="342"/>
                  </a:cxn>
                  <a:cxn ang="0">
                    <a:pos x="388" y="235"/>
                  </a:cxn>
                  <a:cxn ang="0">
                    <a:pos x="298" y="154"/>
                  </a:cxn>
                  <a:cxn ang="0">
                    <a:pos x="200" y="52"/>
                  </a:cxn>
                  <a:cxn ang="0">
                    <a:pos x="142" y="10"/>
                  </a:cxn>
                  <a:cxn ang="0">
                    <a:pos x="86" y="0"/>
                  </a:cxn>
                  <a:cxn ang="0">
                    <a:pos x="44" y="10"/>
                  </a:cxn>
                  <a:cxn ang="0">
                    <a:pos x="8" y="40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3" name="Group 93"/>
            <p:cNvGrpSpPr>
              <a:grpSpLocks/>
            </p:cNvGrpSpPr>
            <p:nvPr/>
          </p:nvGrpSpPr>
          <p:grpSpPr bwMode="auto">
            <a:xfrm rot="814338" flipH="1">
              <a:off x="4694" y="439"/>
              <a:ext cx="147" cy="120"/>
              <a:chOff x="2287" y="1832"/>
              <a:chExt cx="608" cy="512"/>
            </a:xfrm>
          </p:grpSpPr>
          <p:sp>
            <p:nvSpPr>
              <p:cNvPr id="52" name="Freeform 94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4" y="39"/>
                  </a:cxn>
                  <a:cxn ang="0">
                    <a:pos x="16" y="82"/>
                  </a:cxn>
                  <a:cxn ang="0">
                    <a:pos x="98" y="178"/>
                  </a:cxn>
                  <a:cxn ang="0">
                    <a:pos x="167" y="256"/>
                  </a:cxn>
                  <a:cxn ang="0">
                    <a:pos x="265" y="345"/>
                  </a:cxn>
                  <a:cxn ang="0">
                    <a:pos x="391" y="451"/>
                  </a:cxn>
                  <a:cxn ang="0">
                    <a:pos x="515" y="468"/>
                  </a:cxn>
                  <a:cxn ang="0">
                    <a:pos x="595" y="420"/>
                  </a:cxn>
                  <a:cxn ang="0">
                    <a:pos x="595" y="373"/>
                  </a:cxn>
                  <a:cxn ang="0">
                    <a:pos x="154" y="118"/>
                  </a:cxn>
                  <a:cxn ang="0">
                    <a:pos x="17" y="1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folHlink">
                      <a:gamma/>
                      <a:shade val="66667"/>
                      <a:invGamma/>
                    </a:schemeClr>
                  </a:gs>
                  <a:gs pos="100000">
                    <a:schemeClr val="folHlink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95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/>
                <a:ahLst/>
                <a:cxnLst>
                  <a:cxn ang="0">
                    <a:pos x="8" y="40"/>
                  </a:cxn>
                  <a:cxn ang="0">
                    <a:pos x="44" y="108"/>
                  </a:cxn>
                  <a:cxn ang="0">
                    <a:pos x="116" y="196"/>
                  </a:cxn>
                  <a:cxn ang="0">
                    <a:pos x="240" y="304"/>
                  </a:cxn>
                  <a:cxn ang="0">
                    <a:pos x="304" y="354"/>
                  </a:cxn>
                  <a:cxn ang="0">
                    <a:pos x="412" y="440"/>
                  </a:cxn>
                  <a:cxn ang="0">
                    <a:pos x="500" y="446"/>
                  </a:cxn>
                  <a:cxn ang="0">
                    <a:pos x="584" y="410"/>
                  </a:cxn>
                  <a:cxn ang="0">
                    <a:pos x="532" y="342"/>
                  </a:cxn>
                  <a:cxn ang="0">
                    <a:pos x="388" y="235"/>
                  </a:cxn>
                  <a:cxn ang="0">
                    <a:pos x="298" y="154"/>
                  </a:cxn>
                  <a:cxn ang="0">
                    <a:pos x="200" y="52"/>
                  </a:cxn>
                  <a:cxn ang="0">
                    <a:pos x="142" y="10"/>
                  </a:cxn>
                  <a:cxn ang="0">
                    <a:pos x="86" y="0"/>
                  </a:cxn>
                  <a:cxn ang="0">
                    <a:pos x="44" y="10"/>
                  </a:cxn>
                  <a:cxn ang="0">
                    <a:pos x="8" y="40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4" name="Group 96"/>
            <p:cNvGrpSpPr>
              <a:grpSpLocks/>
            </p:cNvGrpSpPr>
            <p:nvPr/>
          </p:nvGrpSpPr>
          <p:grpSpPr bwMode="auto">
            <a:xfrm rot="756570" flipH="1">
              <a:off x="4639" y="419"/>
              <a:ext cx="127" cy="103"/>
              <a:chOff x="2287" y="1832"/>
              <a:chExt cx="608" cy="512"/>
            </a:xfrm>
          </p:grpSpPr>
          <p:sp>
            <p:nvSpPr>
              <p:cNvPr id="50" name="Freeform 97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4" y="39"/>
                  </a:cxn>
                  <a:cxn ang="0">
                    <a:pos x="16" y="82"/>
                  </a:cxn>
                  <a:cxn ang="0">
                    <a:pos x="98" y="178"/>
                  </a:cxn>
                  <a:cxn ang="0">
                    <a:pos x="167" y="256"/>
                  </a:cxn>
                  <a:cxn ang="0">
                    <a:pos x="265" y="345"/>
                  </a:cxn>
                  <a:cxn ang="0">
                    <a:pos x="391" y="451"/>
                  </a:cxn>
                  <a:cxn ang="0">
                    <a:pos x="515" y="468"/>
                  </a:cxn>
                  <a:cxn ang="0">
                    <a:pos x="595" y="420"/>
                  </a:cxn>
                  <a:cxn ang="0">
                    <a:pos x="595" y="373"/>
                  </a:cxn>
                  <a:cxn ang="0">
                    <a:pos x="154" y="118"/>
                  </a:cxn>
                  <a:cxn ang="0">
                    <a:pos x="17" y="1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66667"/>
                      <a:invGamma/>
                    </a:schemeClr>
                  </a:gs>
                  <a:gs pos="100000">
                    <a:schemeClr val="accent2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98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/>
                <a:ahLst/>
                <a:cxnLst>
                  <a:cxn ang="0">
                    <a:pos x="8" y="40"/>
                  </a:cxn>
                  <a:cxn ang="0">
                    <a:pos x="44" y="108"/>
                  </a:cxn>
                  <a:cxn ang="0">
                    <a:pos x="116" y="196"/>
                  </a:cxn>
                  <a:cxn ang="0">
                    <a:pos x="240" y="304"/>
                  </a:cxn>
                  <a:cxn ang="0">
                    <a:pos x="304" y="354"/>
                  </a:cxn>
                  <a:cxn ang="0">
                    <a:pos x="412" y="440"/>
                  </a:cxn>
                  <a:cxn ang="0">
                    <a:pos x="500" y="446"/>
                  </a:cxn>
                  <a:cxn ang="0">
                    <a:pos x="584" y="410"/>
                  </a:cxn>
                  <a:cxn ang="0">
                    <a:pos x="532" y="342"/>
                  </a:cxn>
                  <a:cxn ang="0">
                    <a:pos x="388" y="235"/>
                  </a:cxn>
                  <a:cxn ang="0">
                    <a:pos x="298" y="154"/>
                  </a:cxn>
                  <a:cxn ang="0">
                    <a:pos x="200" y="52"/>
                  </a:cxn>
                  <a:cxn ang="0">
                    <a:pos x="142" y="10"/>
                  </a:cxn>
                  <a:cxn ang="0">
                    <a:pos x="86" y="0"/>
                  </a:cxn>
                  <a:cxn ang="0">
                    <a:pos x="44" y="10"/>
                  </a:cxn>
                  <a:cxn ang="0">
                    <a:pos x="8" y="40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5" name="Oval 101"/>
            <p:cNvSpPr>
              <a:spLocks noChangeArrowheads="1"/>
            </p:cNvSpPr>
            <p:nvPr/>
          </p:nvSpPr>
          <p:spPr bwMode="gray">
            <a:xfrm flipH="1">
              <a:off x="5023" y="207"/>
              <a:ext cx="46" cy="39"/>
            </a:xfrm>
            <a:prstGeom prst="ellipse">
              <a:avLst/>
            </a:prstGeom>
            <a:solidFill>
              <a:srgbClr val="FFFFFF"/>
            </a:solidFill>
            <a:ln w="127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grpSp>
          <p:nvGrpSpPr>
            <p:cNvPr id="16" name="Group 102"/>
            <p:cNvGrpSpPr>
              <a:grpSpLocks/>
            </p:cNvGrpSpPr>
            <p:nvPr/>
          </p:nvGrpSpPr>
          <p:grpSpPr bwMode="auto">
            <a:xfrm flipH="1">
              <a:off x="5532" y="510"/>
              <a:ext cx="139" cy="107"/>
              <a:chOff x="2451" y="368"/>
              <a:chExt cx="629" cy="484"/>
            </a:xfrm>
          </p:grpSpPr>
          <p:sp>
            <p:nvSpPr>
              <p:cNvPr id="48" name="Freeform 103"/>
              <p:cNvSpPr>
                <a:spLocks/>
              </p:cNvSpPr>
              <p:nvPr/>
            </p:nvSpPr>
            <p:spPr bwMode="gray">
              <a:xfrm>
                <a:off x="2451" y="368"/>
                <a:ext cx="629" cy="484"/>
              </a:xfrm>
              <a:custGeom>
                <a:avLst/>
                <a:gdLst/>
                <a:ahLst/>
                <a:cxnLst>
                  <a:cxn ang="0">
                    <a:pos x="237" y="112"/>
                  </a:cxn>
                  <a:cxn ang="0">
                    <a:pos x="440" y="168"/>
                  </a:cxn>
                  <a:cxn ang="0">
                    <a:pos x="468" y="337"/>
                  </a:cxn>
                  <a:cxn ang="0">
                    <a:pos x="284" y="405"/>
                  </a:cxn>
                  <a:cxn ang="0">
                    <a:pos x="140" y="271"/>
                  </a:cxn>
                  <a:cxn ang="0">
                    <a:pos x="237" y="112"/>
                  </a:cxn>
                </a:cxnLst>
                <a:rect l="0" t="0" r="r" b="b"/>
                <a:pathLst>
                  <a:path w="629" h="484">
                    <a:moveTo>
                      <a:pt x="237" y="112"/>
                    </a:moveTo>
                    <a:cubicBezTo>
                      <a:pt x="404" y="0"/>
                      <a:pt x="440" y="168"/>
                      <a:pt x="440" y="168"/>
                    </a:cubicBezTo>
                    <a:cubicBezTo>
                      <a:pt x="629" y="243"/>
                      <a:pt x="468" y="337"/>
                      <a:pt x="468" y="337"/>
                    </a:cubicBezTo>
                    <a:cubicBezTo>
                      <a:pt x="419" y="484"/>
                      <a:pt x="284" y="405"/>
                      <a:pt x="284" y="405"/>
                    </a:cubicBezTo>
                    <a:cubicBezTo>
                      <a:pt x="57" y="448"/>
                      <a:pt x="140" y="271"/>
                      <a:pt x="140" y="271"/>
                    </a:cubicBezTo>
                    <a:cubicBezTo>
                      <a:pt x="140" y="271"/>
                      <a:pt x="0" y="123"/>
                      <a:pt x="237" y="112"/>
                    </a:cubicBezTo>
                    <a:close/>
                  </a:path>
                </a:pathLst>
              </a:custGeom>
              <a:solidFill>
                <a:schemeClr val="hlink">
                  <a:alpha val="50000"/>
                </a:schemeClr>
              </a:solidFill>
              <a:ln w="127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Oval 104"/>
              <p:cNvSpPr>
                <a:spLocks noChangeArrowheads="1"/>
              </p:cNvSpPr>
              <p:nvPr/>
            </p:nvSpPr>
            <p:spPr bwMode="gray">
              <a:xfrm>
                <a:off x="2688" y="564"/>
                <a:ext cx="144" cy="123"/>
              </a:xfrm>
              <a:prstGeom prst="ellipse">
                <a:avLst/>
              </a:prstGeom>
              <a:solidFill>
                <a:srgbClr val="FFFFFF"/>
              </a:solidFill>
              <a:ln w="127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7" name="Group 105"/>
            <p:cNvGrpSpPr>
              <a:grpSpLocks/>
            </p:cNvGrpSpPr>
            <p:nvPr/>
          </p:nvGrpSpPr>
          <p:grpSpPr bwMode="auto">
            <a:xfrm flipH="1">
              <a:off x="4533" y="755"/>
              <a:ext cx="140" cy="107"/>
              <a:chOff x="3587" y="2640"/>
              <a:chExt cx="438" cy="337"/>
            </a:xfrm>
          </p:grpSpPr>
          <p:sp>
            <p:nvSpPr>
              <p:cNvPr id="46" name="Freeform 106"/>
              <p:cNvSpPr>
                <a:spLocks/>
              </p:cNvSpPr>
              <p:nvPr/>
            </p:nvSpPr>
            <p:spPr bwMode="gray">
              <a:xfrm>
                <a:off x="3587" y="2640"/>
                <a:ext cx="438" cy="337"/>
              </a:xfrm>
              <a:custGeom>
                <a:avLst/>
                <a:gdLst/>
                <a:ahLst/>
                <a:cxnLst>
                  <a:cxn ang="0">
                    <a:pos x="237" y="112"/>
                  </a:cxn>
                  <a:cxn ang="0">
                    <a:pos x="440" y="168"/>
                  </a:cxn>
                  <a:cxn ang="0">
                    <a:pos x="468" y="337"/>
                  </a:cxn>
                  <a:cxn ang="0">
                    <a:pos x="284" y="405"/>
                  </a:cxn>
                  <a:cxn ang="0">
                    <a:pos x="140" y="271"/>
                  </a:cxn>
                  <a:cxn ang="0">
                    <a:pos x="237" y="112"/>
                  </a:cxn>
                </a:cxnLst>
                <a:rect l="0" t="0" r="r" b="b"/>
                <a:pathLst>
                  <a:path w="629" h="484">
                    <a:moveTo>
                      <a:pt x="237" y="112"/>
                    </a:moveTo>
                    <a:cubicBezTo>
                      <a:pt x="404" y="0"/>
                      <a:pt x="440" y="168"/>
                      <a:pt x="440" y="168"/>
                    </a:cubicBezTo>
                    <a:cubicBezTo>
                      <a:pt x="629" y="243"/>
                      <a:pt x="468" y="337"/>
                      <a:pt x="468" y="337"/>
                    </a:cubicBezTo>
                    <a:cubicBezTo>
                      <a:pt x="419" y="484"/>
                      <a:pt x="284" y="405"/>
                      <a:pt x="284" y="405"/>
                    </a:cubicBezTo>
                    <a:cubicBezTo>
                      <a:pt x="57" y="448"/>
                      <a:pt x="140" y="271"/>
                      <a:pt x="140" y="271"/>
                    </a:cubicBezTo>
                    <a:cubicBezTo>
                      <a:pt x="140" y="271"/>
                      <a:pt x="0" y="123"/>
                      <a:pt x="237" y="112"/>
                    </a:cubicBezTo>
                    <a:close/>
                  </a:path>
                </a:pathLst>
              </a:custGeom>
              <a:solidFill>
                <a:schemeClr val="accent1">
                  <a:alpha val="29000"/>
                </a:schemeClr>
              </a:solidFill>
              <a:ln w="127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Oval 107"/>
              <p:cNvSpPr>
                <a:spLocks noChangeArrowheads="1"/>
              </p:cNvSpPr>
              <p:nvPr/>
            </p:nvSpPr>
            <p:spPr bwMode="gray">
              <a:xfrm>
                <a:off x="3752" y="2776"/>
                <a:ext cx="100" cy="86"/>
              </a:xfrm>
              <a:prstGeom prst="ellipse">
                <a:avLst/>
              </a:prstGeom>
              <a:solidFill>
                <a:srgbClr val="FFFFFF"/>
              </a:solidFill>
              <a:ln w="127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8" name="Group 108"/>
            <p:cNvGrpSpPr>
              <a:grpSpLocks/>
            </p:cNvGrpSpPr>
            <p:nvPr/>
          </p:nvGrpSpPr>
          <p:grpSpPr bwMode="auto">
            <a:xfrm flipH="1">
              <a:off x="4104" y="222"/>
              <a:ext cx="159" cy="122"/>
              <a:chOff x="2451" y="368"/>
              <a:chExt cx="629" cy="484"/>
            </a:xfrm>
          </p:grpSpPr>
          <p:sp>
            <p:nvSpPr>
              <p:cNvPr id="44" name="Freeform 109"/>
              <p:cNvSpPr>
                <a:spLocks/>
              </p:cNvSpPr>
              <p:nvPr/>
            </p:nvSpPr>
            <p:spPr bwMode="gray">
              <a:xfrm>
                <a:off x="2451" y="368"/>
                <a:ext cx="629" cy="484"/>
              </a:xfrm>
              <a:custGeom>
                <a:avLst/>
                <a:gdLst/>
                <a:ahLst/>
                <a:cxnLst>
                  <a:cxn ang="0">
                    <a:pos x="237" y="112"/>
                  </a:cxn>
                  <a:cxn ang="0">
                    <a:pos x="440" y="168"/>
                  </a:cxn>
                  <a:cxn ang="0">
                    <a:pos x="468" y="337"/>
                  </a:cxn>
                  <a:cxn ang="0">
                    <a:pos x="284" y="405"/>
                  </a:cxn>
                  <a:cxn ang="0">
                    <a:pos x="140" y="271"/>
                  </a:cxn>
                  <a:cxn ang="0">
                    <a:pos x="237" y="112"/>
                  </a:cxn>
                </a:cxnLst>
                <a:rect l="0" t="0" r="r" b="b"/>
                <a:pathLst>
                  <a:path w="629" h="484">
                    <a:moveTo>
                      <a:pt x="237" y="112"/>
                    </a:moveTo>
                    <a:cubicBezTo>
                      <a:pt x="404" y="0"/>
                      <a:pt x="440" y="168"/>
                      <a:pt x="440" y="168"/>
                    </a:cubicBezTo>
                    <a:cubicBezTo>
                      <a:pt x="629" y="243"/>
                      <a:pt x="468" y="337"/>
                      <a:pt x="468" y="337"/>
                    </a:cubicBezTo>
                    <a:cubicBezTo>
                      <a:pt x="419" y="484"/>
                      <a:pt x="284" y="405"/>
                      <a:pt x="284" y="405"/>
                    </a:cubicBezTo>
                    <a:cubicBezTo>
                      <a:pt x="57" y="448"/>
                      <a:pt x="140" y="271"/>
                      <a:pt x="140" y="271"/>
                    </a:cubicBezTo>
                    <a:cubicBezTo>
                      <a:pt x="140" y="271"/>
                      <a:pt x="0" y="123"/>
                      <a:pt x="237" y="112"/>
                    </a:cubicBezTo>
                    <a:close/>
                  </a:path>
                </a:pathLst>
              </a:custGeom>
              <a:solidFill>
                <a:schemeClr val="accent2">
                  <a:alpha val="50000"/>
                </a:schemeClr>
              </a:solidFill>
              <a:ln w="127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Oval 110"/>
              <p:cNvSpPr>
                <a:spLocks noChangeArrowheads="1"/>
              </p:cNvSpPr>
              <p:nvPr/>
            </p:nvSpPr>
            <p:spPr bwMode="gray">
              <a:xfrm>
                <a:off x="2688" y="564"/>
                <a:ext cx="144" cy="123"/>
              </a:xfrm>
              <a:prstGeom prst="ellipse">
                <a:avLst/>
              </a:prstGeom>
              <a:solidFill>
                <a:srgbClr val="FFFFFF"/>
              </a:solidFill>
              <a:ln w="127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9" name="Group 111"/>
            <p:cNvGrpSpPr>
              <a:grpSpLocks/>
            </p:cNvGrpSpPr>
            <p:nvPr/>
          </p:nvGrpSpPr>
          <p:grpSpPr bwMode="auto">
            <a:xfrm flipH="1">
              <a:off x="5446" y="422"/>
              <a:ext cx="66" cy="83"/>
              <a:chOff x="970" y="1376"/>
              <a:chExt cx="203" cy="261"/>
            </a:xfrm>
          </p:grpSpPr>
          <p:sp>
            <p:nvSpPr>
              <p:cNvPr id="42" name="Freeform 112"/>
              <p:cNvSpPr>
                <a:spLocks/>
              </p:cNvSpPr>
              <p:nvPr/>
            </p:nvSpPr>
            <p:spPr bwMode="gray">
              <a:xfrm rot="369608" flipH="1">
                <a:off x="1014" y="1490"/>
                <a:ext cx="159" cy="147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Freeform 113"/>
              <p:cNvSpPr>
                <a:spLocks/>
              </p:cNvSpPr>
              <p:nvPr/>
            </p:nvSpPr>
            <p:spPr bwMode="gray">
              <a:xfrm flipH="1">
                <a:off x="970" y="1376"/>
                <a:ext cx="81" cy="148"/>
              </a:xfrm>
              <a:custGeom>
                <a:avLst/>
                <a:gdLst/>
                <a:ahLst/>
                <a:cxnLst>
                  <a:cxn ang="0">
                    <a:pos x="0" y="148"/>
                  </a:cxn>
                  <a:cxn ang="0">
                    <a:pos x="4" y="28"/>
                  </a:cxn>
                  <a:cxn ang="0">
                    <a:pos x="14" y="0"/>
                  </a:cxn>
                  <a:cxn ang="0">
                    <a:pos x="82" y="86"/>
                  </a:cxn>
                  <a:cxn ang="0">
                    <a:pos x="52" y="132"/>
                  </a:cxn>
                </a:cxnLst>
                <a:rect l="0" t="0" r="r" b="b"/>
                <a:pathLst>
                  <a:path w="82" h="148">
                    <a:moveTo>
                      <a:pt x="0" y="148"/>
                    </a:moveTo>
                    <a:cubicBezTo>
                      <a:pt x="22" y="106"/>
                      <a:pt x="4" y="66"/>
                      <a:pt x="4" y="28"/>
                    </a:cubicBezTo>
                    <a:cubicBezTo>
                      <a:pt x="2" y="8"/>
                      <a:pt x="14" y="0"/>
                      <a:pt x="14" y="0"/>
                    </a:cubicBezTo>
                    <a:cubicBezTo>
                      <a:pt x="28" y="52"/>
                      <a:pt x="82" y="64"/>
                      <a:pt x="82" y="86"/>
                    </a:cubicBezTo>
                    <a:cubicBezTo>
                      <a:pt x="80" y="118"/>
                      <a:pt x="52" y="132"/>
                      <a:pt x="52" y="132"/>
                    </a:cubicBezTo>
                  </a:path>
                </a:pathLst>
              </a:custGeom>
              <a:noFill/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0" name="Group 114"/>
            <p:cNvGrpSpPr>
              <a:grpSpLocks/>
            </p:cNvGrpSpPr>
            <p:nvPr/>
          </p:nvGrpSpPr>
          <p:grpSpPr bwMode="auto">
            <a:xfrm rot="1722904" flipH="1">
              <a:off x="4065" y="140"/>
              <a:ext cx="44" cy="73"/>
              <a:chOff x="1559" y="639"/>
              <a:chExt cx="155" cy="246"/>
            </a:xfrm>
          </p:grpSpPr>
          <p:sp>
            <p:nvSpPr>
              <p:cNvPr id="40" name="Freeform 115"/>
              <p:cNvSpPr>
                <a:spLocks/>
              </p:cNvSpPr>
              <p:nvPr/>
            </p:nvSpPr>
            <p:spPr bwMode="gray">
              <a:xfrm rot="15830392">
                <a:off x="1557" y="732"/>
                <a:ext cx="155" cy="152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116"/>
              <p:cNvSpPr>
                <a:spLocks/>
              </p:cNvSpPr>
              <p:nvPr/>
            </p:nvSpPr>
            <p:spPr bwMode="gray">
              <a:xfrm rot="3445808" flipH="1">
                <a:off x="1599" y="603"/>
                <a:ext cx="80" cy="151"/>
              </a:xfrm>
              <a:custGeom>
                <a:avLst/>
                <a:gdLst/>
                <a:ahLst/>
                <a:cxnLst>
                  <a:cxn ang="0">
                    <a:pos x="0" y="148"/>
                  </a:cxn>
                  <a:cxn ang="0">
                    <a:pos x="4" y="28"/>
                  </a:cxn>
                  <a:cxn ang="0">
                    <a:pos x="14" y="0"/>
                  </a:cxn>
                  <a:cxn ang="0">
                    <a:pos x="82" y="86"/>
                  </a:cxn>
                  <a:cxn ang="0">
                    <a:pos x="52" y="132"/>
                  </a:cxn>
                </a:cxnLst>
                <a:rect l="0" t="0" r="r" b="b"/>
                <a:pathLst>
                  <a:path w="82" h="148">
                    <a:moveTo>
                      <a:pt x="0" y="148"/>
                    </a:moveTo>
                    <a:cubicBezTo>
                      <a:pt x="22" y="106"/>
                      <a:pt x="4" y="66"/>
                      <a:pt x="4" y="28"/>
                    </a:cubicBezTo>
                    <a:cubicBezTo>
                      <a:pt x="2" y="8"/>
                      <a:pt x="14" y="0"/>
                      <a:pt x="14" y="0"/>
                    </a:cubicBezTo>
                    <a:cubicBezTo>
                      <a:pt x="28" y="52"/>
                      <a:pt x="82" y="64"/>
                      <a:pt x="82" y="86"/>
                    </a:cubicBezTo>
                    <a:cubicBezTo>
                      <a:pt x="80" y="118"/>
                      <a:pt x="52" y="132"/>
                      <a:pt x="52" y="132"/>
                    </a:cubicBezTo>
                  </a:path>
                </a:pathLst>
              </a:custGeom>
              <a:noFill/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1" name="Group 117"/>
            <p:cNvGrpSpPr>
              <a:grpSpLocks/>
            </p:cNvGrpSpPr>
            <p:nvPr/>
          </p:nvGrpSpPr>
          <p:grpSpPr bwMode="auto">
            <a:xfrm flipH="1">
              <a:off x="5464" y="148"/>
              <a:ext cx="79" cy="103"/>
              <a:chOff x="-2812" y="1919"/>
              <a:chExt cx="317" cy="411"/>
            </a:xfrm>
          </p:grpSpPr>
          <p:grpSp>
            <p:nvGrpSpPr>
              <p:cNvPr id="35" name="Group 118"/>
              <p:cNvGrpSpPr>
                <a:grpSpLocks/>
              </p:cNvGrpSpPr>
              <p:nvPr/>
            </p:nvGrpSpPr>
            <p:grpSpPr bwMode="auto">
              <a:xfrm>
                <a:off x="-2776" y="2026"/>
                <a:ext cx="234" cy="304"/>
                <a:chOff x="-3472" y="1906"/>
                <a:chExt cx="259" cy="336"/>
              </a:xfrm>
            </p:grpSpPr>
            <p:sp>
              <p:nvSpPr>
                <p:cNvPr id="38" name="Freeform 119"/>
                <p:cNvSpPr>
                  <a:spLocks/>
                </p:cNvSpPr>
                <p:nvPr/>
              </p:nvSpPr>
              <p:spPr bwMode="gray">
                <a:xfrm>
                  <a:off x="-3472" y="1906"/>
                  <a:ext cx="259" cy="336"/>
                </a:xfrm>
                <a:custGeom>
                  <a:avLst/>
                  <a:gdLst/>
                  <a:ahLst/>
                  <a:cxnLst>
                    <a:cxn ang="0">
                      <a:pos x="0" y="100"/>
                    </a:cxn>
                    <a:cxn ang="0">
                      <a:pos x="56" y="320"/>
                    </a:cxn>
                    <a:cxn ang="0">
                      <a:pos x="236" y="196"/>
                    </a:cxn>
                    <a:cxn ang="0">
                      <a:pos x="192" y="0"/>
                    </a:cxn>
                  </a:cxnLst>
                  <a:rect l="0" t="0" r="r" b="b"/>
                  <a:pathLst>
                    <a:path w="259" h="336">
                      <a:moveTo>
                        <a:pt x="0" y="100"/>
                      </a:moveTo>
                      <a:cubicBezTo>
                        <a:pt x="54" y="217"/>
                        <a:pt x="17" y="304"/>
                        <a:pt x="56" y="320"/>
                      </a:cubicBezTo>
                      <a:cubicBezTo>
                        <a:pt x="95" y="336"/>
                        <a:pt x="213" y="249"/>
                        <a:pt x="236" y="196"/>
                      </a:cubicBezTo>
                      <a:cubicBezTo>
                        <a:pt x="259" y="143"/>
                        <a:pt x="201" y="41"/>
                        <a:pt x="192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9" name="Freeform 120"/>
                <p:cNvSpPr>
                  <a:spLocks/>
                </p:cNvSpPr>
                <p:nvPr/>
              </p:nvSpPr>
              <p:spPr bwMode="gray">
                <a:xfrm>
                  <a:off x="-3439" y="2046"/>
                  <a:ext cx="204" cy="105"/>
                </a:xfrm>
                <a:custGeom>
                  <a:avLst/>
                  <a:gdLst/>
                  <a:ahLst/>
                  <a:cxnLst>
                    <a:cxn ang="0">
                      <a:pos x="0" y="105"/>
                    </a:cxn>
                    <a:cxn ang="0">
                      <a:pos x="204" y="0"/>
                    </a:cxn>
                  </a:cxnLst>
                  <a:rect l="0" t="0" r="r" b="b"/>
                  <a:pathLst>
                    <a:path w="204" h="105">
                      <a:moveTo>
                        <a:pt x="0" y="105"/>
                      </a:moveTo>
                      <a:cubicBezTo>
                        <a:pt x="105" y="74"/>
                        <a:pt x="168" y="1"/>
                        <a:pt x="204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6" name="Freeform 121"/>
              <p:cNvSpPr>
                <a:spLocks/>
              </p:cNvSpPr>
              <p:nvPr/>
            </p:nvSpPr>
            <p:spPr bwMode="gray">
              <a:xfrm rot="8663447">
                <a:off x="-2654" y="1919"/>
                <a:ext cx="159" cy="147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122"/>
              <p:cNvSpPr>
                <a:spLocks/>
              </p:cNvSpPr>
              <p:nvPr/>
            </p:nvSpPr>
            <p:spPr bwMode="gray">
              <a:xfrm rot="8467415">
                <a:off x="-2812" y="2028"/>
                <a:ext cx="147" cy="136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2" name="Group 123"/>
            <p:cNvGrpSpPr>
              <a:grpSpLocks/>
            </p:cNvGrpSpPr>
            <p:nvPr/>
          </p:nvGrpSpPr>
          <p:grpSpPr bwMode="auto">
            <a:xfrm rot="19791004" flipH="1">
              <a:off x="5328" y="807"/>
              <a:ext cx="75" cy="97"/>
              <a:chOff x="3706" y="3060"/>
              <a:chExt cx="317" cy="408"/>
            </a:xfrm>
          </p:grpSpPr>
          <p:grpSp>
            <p:nvGrpSpPr>
              <p:cNvPr id="30" name="Group 124"/>
              <p:cNvGrpSpPr>
                <a:grpSpLocks/>
              </p:cNvGrpSpPr>
              <p:nvPr/>
            </p:nvGrpSpPr>
            <p:grpSpPr bwMode="auto">
              <a:xfrm>
                <a:off x="3744" y="3164"/>
                <a:ext cx="234" cy="304"/>
                <a:chOff x="3744" y="3164"/>
                <a:chExt cx="259" cy="336"/>
              </a:xfrm>
            </p:grpSpPr>
            <p:sp>
              <p:nvSpPr>
                <p:cNvPr id="33" name="Freeform 125"/>
                <p:cNvSpPr>
                  <a:spLocks/>
                </p:cNvSpPr>
                <p:nvPr/>
              </p:nvSpPr>
              <p:spPr bwMode="gray">
                <a:xfrm>
                  <a:off x="3744" y="3164"/>
                  <a:ext cx="259" cy="336"/>
                </a:xfrm>
                <a:custGeom>
                  <a:avLst/>
                  <a:gdLst/>
                  <a:ahLst/>
                  <a:cxnLst>
                    <a:cxn ang="0">
                      <a:pos x="0" y="100"/>
                    </a:cxn>
                    <a:cxn ang="0">
                      <a:pos x="56" y="320"/>
                    </a:cxn>
                    <a:cxn ang="0">
                      <a:pos x="236" y="196"/>
                    </a:cxn>
                    <a:cxn ang="0">
                      <a:pos x="192" y="0"/>
                    </a:cxn>
                  </a:cxnLst>
                  <a:rect l="0" t="0" r="r" b="b"/>
                  <a:pathLst>
                    <a:path w="259" h="336">
                      <a:moveTo>
                        <a:pt x="0" y="100"/>
                      </a:moveTo>
                      <a:cubicBezTo>
                        <a:pt x="54" y="217"/>
                        <a:pt x="17" y="304"/>
                        <a:pt x="56" y="320"/>
                      </a:cubicBezTo>
                      <a:cubicBezTo>
                        <a:pt x="95" y="336"/>
                        <a:pt x="213" y="249"/>
                        <a:pt x="236" y="196"/>
                      </a:cubicBezTo>
                      <a:cubicBezTo>
                        <a:pt x="259" y="143"/>
                        <a:pt x="201" y="41"/>
                        <a:pt x="192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" name="Freeform 126"/>
                <p:cNvSpPr>
                  <a:spLocks/>
                </p:cNvSpPr>
                <p:nvPr/>
              </p:nvSpPr>
              <p:spPr bwMode="gray">
                <a:xfrm>
                  <a:off x="3777" y="3304"/>
                  <a:ext cx="204" cy="105"/>
                </a:xfrm>
                <a:custGeom>
                  <a:avLst/>
                  <a:gdLst/>
                  <a:ahLst/>
                  <a:cxnLst>
                    <a:cxn ang="0">
                      <a:pos x="0" y="105"/>
                    </a:cxn>
                    <a:cxn ang="0">
                      <a:pos x="204" y="0"/>
                    </a:cxn>
                  </a:cxnLst>
                  <a:rect l="0" t="0" r="r" b="b"/>
                  <a:pathLst>
                    <a:path w="204" h="105">
                      <a:moveTo>
                        <a:pt x="0" y="105"/>
                      </a:moveTo>
                      <a:cubicBezTo>
                        <a:pt x="105" y="74"/>
                        <a:pt x="168" y="1"/>
                        <a:pt x="204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1" name="Freeform 127"/>
              <p:cNvSpPr>
                <a:spLocks/>
              </p:cNvSpPr>
              <p:nvPr/>
            </p:nvSpPr>
            <p:spPr bwMode="gray">
              <a:xfrm rot="8663447">
                <a:off x="3864" y="3060"/>
                <a:ext cx="159" cy="147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Freeform 128"/>
              <p:cNvSpPr>
                <a:spLocks/>
              </p:cNvSpPr>
              <p:nvPr/>
            </p:nvSpPr>
            <p:spPr bwMode="gray">
              <a:xfrm rot="8467415">
                <a:off x="3706" y="3166"/>
                <a:ext cx="147" cy="136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23" name="Picture 129" descr="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 flipH="1">
              <a:off x="4969" y="349"/>
              <a:ext cx="303" cy="32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</p:pic>
        <p:grpSp>
          <p:nvGrpSpPr>
            <p:cNvPr id="24" name="Group 130"/>
            <p:cNvGrpSpPr>
              <a:grpSpLocks/>
            </p:cNvGrpSpPr>
            <p:nvPr/>
          </p:nvGrpSpPr>
          <p:grpSpPr bwMode="auto">
            <a:xfrm>
              <a:off x="4318" y="360"/>
              <a:ext cx="1348" cy="639"/>
              <a:chOff x="4222" y="408"/>
              <a:chExt cx="1348" cy="639"/>
            </a:xfrm>
          </p:grpSpPr>
          <p:sp>
            <p:nvSpPr>
              <p:cNvPr id="25" name="Freeform 132"/>
              <p:cNvSpPr>
                <a:spLocks/>
              </p:cNvSpPr>
              <p:nvPr/>
            </p:nvSpPr>
            <p:spPr bwMode="gray">
              <a:xfrm flipH="1">
                <a:off x="5474" y="955"/>
                <a:ext cx="96" cy="92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356" y="155"/>
                  </a:cxn>
                  <a:cxn ang="0">
                    <a:pos x="566" y="174"/>
                  </a:cxn>
                  <a:cxn ang="0">
                    <a:pos x="420" y="329"/>
                  </a:cxn>
                  <a:cxn ang="0">
                    <a:pos x="457" y="530"/>
                  </a:cxn>
                  <a:cxn ang="0">
                    <a:pos x="301" y="411"/>
                  </a:cxn>
                  <a:cxn ang="0">
                    <a:pos x="109" y="539"/>
                  </a:cxn>
                  <a:cxn ang="0">
                    <a:pos x="164" y="329"/>
                  </a:cxn>
                  <a:cxn ang="0">
                    <a:pos x="0" y="183"/>
                  </a:cxn>
                  <a:cxn ang="0">
                    <a:pos x="210" y="155"/>
                  </a:cxn>
                  <a:cxn ang="0">
                    <a:pos x="267" y="0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accent1">
                  <a:alpha val="30000"/>
                </a:scheme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Freeform 133"/>
              <p:cNvSpPr>
                <a:spLocks/>
              </p:cNvSpPr>
              <p:nvPr/>
            </p:nvSpPr>
            <p:spPr bwMode="gray">
              <a:xfrm flipH="1">
                <a:off x="4222" y="708"/>
                <a:ext cx="78" cy="74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356" y="155"/>
                  </a:cxn>
                  <a:cxn ang="0">
                    <a:pos x="566" y="174"/>
                  </a:cxn>
                  <a:cxn ang="0">
                    <a:pos x="420" y="329"/>
                  </a:cxn>
                  <a:cxn ang="0">
                    <a:pos x="457" y="530"/>
                  </a:cxn>
                  <a:cxn ang="0">
                    <a:pos x="301" y="411"/>
                  </a:cxn>
                  <a:cxn ang="0">
                    <a:pos x="109" y="539"/>
                  </a:cxn>
                  <a:cxn ang="0">
                    <a:pos x="164" y="329"/>
                  </a:cxn>
                  <a:cxn ang="0">
                    <a:pos x="0" y="183"/>
                  </a:cxn>
                  <a:cxn ang="0">
                    <a:pos x="210" y="155"/>
                  </a:cxn>
                  <a:cxn ang="0">
                    <a:pos x="267" y="0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969696">
                  <a:alpha val="3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" name="Freeform 136"/>
              <p:cNvSpPr>
                <a:spLocks/>
              </p:cNvSpPr>
              <p:nvPr/>
            </p:nvSpPr>
            <p:spPr bwMode="gray">
              <a:xfrm flipH="1">
                <a:off x="5010" y="949"/>
                <a:ext cx="80" cy="76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356" y="155"/>
                  </a:cxn>
                  <a:cxn ang="0">
                    <a:pos x="566" y="174"/>
                  </a:cxn>
                  <a:cxn ang="0">
                    <a:pos x="420" y="329"/>
                  </a:cxn>
                  <a:cxn ang="0">
                    <a:pos x="457" y="530"/>
                  </a:cxn>
                  <a:cxn ang="0">
                    <a:pos x="301" y="411"/>
                  </a:cxn>
                  <a:cxn ang="0">
                    <a:pos x="109" y="539"/>
                  </a:cxn>
                  <a:cxn ang="0">
                    <a:pos x="164" y="329"/>
                  </a:cxn>
                  <a:cxn ang="0">
                    <a:pos x="0" y="183"/>
                  </a:cxn>
                  <a:cxn ang="0">
                    <a:pos x="210" y="155"/>
                  </a:cxn>
                  <a:cxn ang="0">
                    <a:pos x="267" y="0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969696">
                  <a:alpha val="3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" name="Freeform 137"/>
              <p:cNvSpPr>
                <a:spLocks/>
              </p:cNvSpPr>
              <p:nvPr/>
            </p:nvSpPr>
            <p:spPr bwMode="gray">
              <a:xfrm flipH="1">
                <a:off x="4601" y="823"/>
                <a:ext cx="68" cy="65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356" y="155"/>
                  </a:cxn>
                  <a:cxn ang="0">
                    <a:pos x="566" y="174"/>
                  </a:cxn>
                  <a:cxn ang="0">
                    <a:pos x="420" y="329"/>
                  </a:cxn>
                  <a:cxn ang="0">
                    <a:pos x="457" y="530"/>
                  </a:cxn>
                  <a:cxn ang="0">
                    <a:pos x="301" y="411"/>
                  </a:cxn>
                  <a:cxn ang="0">
                    <a:pos x="109" y="539"/>
                  </a:cxn>
                  <a:cxn ang="0">
                    <a:pos x="164" y="329"/>
                  </a:cxn>
                  <a:cxn ang="0">
                    <a:pos x="0" y="183"/>
                  </a:cxn>
                  <a:cxn ang="0">
                    <a:pos x="210" y="155"/>
                  </a:cxn>
                  <a:cxn ang="0">
                    <a:pos x="267" y="0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969696">
                  <a:alpha val="3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Freeform 138"/>
              <p:cNvSpPr>
                <a:spLocks/>
              </p:cNvSpPr>
              <p:nvPr/>
            </p:nvSpPr>
            <p:spPr bwMode="gray">
              <a:xfrm flipH="1">
                <a:off x="4786" y="408"/>
                <a:ext cx="67" cy="65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356" y="155"/>
                  </a:cxn>
                  <a:cxn ang="0">
                    <a:pos x="566" y="174"/>
                  </a:cxn>
                  <a:cxn ang="0">
                    <a:pos x="420" y="329"/>
                  </a:cxn>
                  <a:cxn ang="0">
                    <a:pos x="457" y="530"/>
                  </a:cxn>
                  <a:cxn ang="0">
                    <a:pos x="301" y="411"/>
                  </a:cxn>
                  <a:cxn ang="0">
                    <a:pos x="109" y="539"/>
                  </a:cxn>
                  <a:cxn ang="0">
                    <a:pos x="164" y="329"/>
                  </a:cxn>
                  <a:cxn ang="0">
                    <a:pos x="0" y="183"/>
                  </a:cxn>
                  <a:cxn ang="0">
                    <a:pos x="210" y="155"/>
                  </a:cxn>
                  <a:cxn ang="0">
                    <a:pos x="267" y="0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6534069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436864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grpSp>
        <p:nvGrpSpPr>
          <p:cNvPr id="7" name="Group 6"/>
          <p:cNvGrpSpPr/>
          <p:nvPr userDrawn="1"/>
        </p:nvGrpSpPr>
        <p:grpSpPr bwMode="gray">
          <a:xfrm rot="4744266">
            <a:off x="707300" y="-183427"/>
            <a:ext cx="640457" cy="1801071"/>
            <a:chOff x="385116" y="38036"/>
            <a:chExt cx="640457" cy="1350803"/>
          </a:xfrm>
        </p:grpSpPr>
        <p:grpSp>
          <p:nvGrpSpPr>
            <p:cNvPr id="8" name="Group 38"/>
            <p:cNvGrpSpPr/>
            <p:nvPr userDrawn="1"/>
          </p:nvGrpSpPr>
          <p:grpSpPr bwMode="gray">
            <a:xfrm rot="20031000">
              <a:off x="385455" y="39494"/>
              <a:ext cx="557814" cy="1349267"/>
              <a:chOff x="3275741" y="1540605"/>
              <a:chExt cx="2005923" cy="4852023"/>
            </a:xfr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6000">
                  <a:schemeClr val="accent4"/>
                </a:gs>
                <a:gs pos="48000">
                  <a:schemeClr val="accent4">
                    <a:lumMod val="60000"/>
                    <a:lumOff val="40000"/>
                  </a:schemeClr>
                </a:gs>
                <a:gs pos="93000">
                  <a:schemeClr val="accent3"/>
                </a:gs>
              </a:gsLst>
              <a:lin ang="5400000" scaled="0"/>
            </a:gradFill>
          </p:grpSpPr>
          <p:sp>
            <p:nvSpPr>
              <p:cNvPr id="26" name="Freeform 30"/>
              <p:cNvSpPr>
                <a:spLocks/>
              </p:cNvSpPr>
              <p:nvPr/>
            </p:nvSpPr>
            <p:spPr bwMode="gray">
              <a:xfrm rot="20115900">
                <a:off x="3275741" y="2891107"/>
                <a:ext cx="2005923" cy="3501521"/>
              </a:xfrm>
              <a:custGeom>
                <a:avLst/>
                <a:gdLst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439 w 10000"/>
                  <a:gd name="connsiteY110" fmla="*/ 10000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767 w 10000"/>
                  <a:gd name="connsiteY112" fmla="*/ 9908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759"/>
                  <a:gd name="connsiteX1" fmla="*/ 1304 w 10000"/>
                  <a:gd name="connsiteY1" fmla="*/ 9297 h 10759"/>
                  <a:gd name="connsiteX2" fmla="*/ 1064 w 10000"/>
                  <a:gd name="connsiteY2" fmla="*/ 9115 h 10759"/>
                  <a:gd name="connsiteX3" fmla="*/ 840 w 10000"/>
                  <a:gd name="connsiteY3" fmla="*/ 8750 h 10759"/>
                  <a:gd name="connsiteX4" fmla="*/ 627 w 10000"/>
                  <a:gd name="connsiteY4" fmla="*/ 8549 h 10759"/>
                  <a:gd name="connsiteX5" fmla="*/ 453 w 10000"/>
                  <a:gd name="connsiteY5" fmla="*/ 8359 h 10759"/>
                  <a:gd name="connsiteX6" fmla="*/ 267 w 10000"/>
                  <a:gd name="connsiteY6" fmla="*/ 8097 h 10759"/>
                  <a:gd name="connsiteX7" fmla="*/ 349 w 10000"/>
                  <a:gd name="connsiteY7" fmla="*/ 8093 h 10759"/>
                  <a:gd name="connsiteX8" fmla="*/ 338 w 10000"/>
                  <a:gd name="connsiteY8" fmla="*/ 7873 h 10759"/>
                  <a:gd name="connsiteX9" fmla="*/ 49 w 10000"/>
                  <a:gd name="connsiteY9" fmla="*/ 7357 h 10759"/>
                  <a:gd name="connsiteX10" fmla="*/ 136 w 10000"/>
                  <a:gd name="connsiteY10" fmla="*/ 7341 h 10759"/>
                  <a:gd name="connsiteX11" fmla="*/ 98 w 10000"/>
                  <a:gd name="connsiteY11" fmla="*/ 7235 h 10759"/>
                  <a:gd name="connsiteX12" fmla="*/ 93 w 10000"/>
                  <a:gd name="connsiteY12" fmla="*/ 6935 h 10759"/>
                  <a:gd name="connsiteX13" fmla="*/ 0 w 10000"/>
                  <a:gd name="connsiteY13" fmla="*/ 6532 h 10759"/>
                  <a:gd name="connsiteX14" fmla="*/ 120 w 10000"/>
                  <a:gd name="connsiteY14" fmla="*/ 6430 h 10759"/>
                  <a:gd name="connsiteX15" fmla="*/ 196 w 10000"/>
                  <a:gd name="connsiteY15" fmla="*/ 6179 h 10759"/>
                  <a:gd name="connsiteX16" fmla="*/ 300 w 10000"/>
                  <a:gd name="connsiteY16" fmla="*/ 5735 h 10759"/>
                  <a:gd name="connsiteX17" fmla="*/ 366 w 10000"/>
                  <a:gd name="connsiteY17" fmla="*/ 5822 h 10759"/>
                  <a:gd name="connsiteX18" fmla="*/ 567 w 10000"/>
                  <a:gd name="connsiteY18" fmla="*/ 5442 h 10759"/>
                  <a:gd name="connsiteX19" fmla="*/ 693 w 10000"/>
                  <a:gd name="connsiteY19" fmla="*/ 5131 h 10759"/>
                  <a:gd name="connsiteX20" fmla="*/ 944 w 10000"/>
                  <a:gd name="connsiteY20" fmla="*/ 4945 h 10759"/>
                  <a:gd name="connsiteX21" fmla="*/ 1189 w 10000"/>
                  <a:gd name="connsiteY21" fmla="*/ 4622 h 10759"/>
                  <a:gd name="connsiteX22" fmla="*/ 1468 w 10000"/>
                  <a:gd name="connsiteY22" fmla="*/ 4185 h 10759"/>
                  <a:gd name="connsiteX23" fmla="*/ 1451 w 10000"/>
                  <a:gd name="connsiteY23" fmla="*/ 4322 h 10759"/>
                  <a:gd name="connsiteX24" fmla="*/ 1560 w 10000"/>
                  <a:gd name="connsiteY24" fmla="*/ 4212 h 10759"/>
                  <a:gd name="connsiteX25" fmla="*/ 2019 w 10000"/>
                  <a:gd name="connsiteY25" fmla="*/ 3726 h 10759"/>
                  <a:gd name="connsiteX26" fmla="*/ 2073 w 10000"/>
                  <a:gd name="connsiteY26" fmla="*/ 3764 h 10759"/>
                  <a:gd name="connsiteX27" fmla="*/ 2362 w 10000"/>
                  <a:gd name="connsiteY27" fmla="*/ 3422 h 10759"/>
                  <a:gd name="connsiteX28" fmla="*/ 2548 w 10000"/>
                  <a:gd name="connsiteY28" fmla="*/ 3350 h 10759"/>
                  <a:gd name="connsiteX29" fmla="*/ 2946 w 10000"/>
                  <a:gd name="connsiteY29" fmla="*/ 2981 h 10759"/>
                  <a:gd name="connsiteX30" fmla="*/ 3213 w 10000"/>
                  <a:gd name="connsiteY30" fmla="*/ 2814 h 10759"/>
                  <a:gd name="connsiteX31" fmla="*/ 3497 w 10000"/>
                  <a:gd name="connsiteY31" fmla="*/ 2662 h 10759"/>
                  <a:gd name="connsiteX32" fmla="*/ 3759 w 10000"/>
                  <a:gd name="connsiteY32" fmla="*/ 2438 h 10759"/>
                  <a:gd name="connsiteX33" fmla="*/ 3721 w 10000"/>
                  <a:gd name="connsiteY33" fmla="*/ 2590 h 10759"/>
                  <a:gd name="connsiteX34" fmla="*/ 4479 w 10000"/>
                  <a:gd name="connsiteY34" fmla="*/ 2157 h 10759"/>
                  <a:gd name="connsiteX35" fmla="*/ 4403 w 10000"/>
                  <a:gd name="connsiteY35" fmla="*/ 2298 h 10759"/>
                  <a:gd name="connsiteX36" fmla="*/ 4768 w 10000"/>
                  <a:gd name="connsiteY36" fmla="*/ 2066 h 10759"/>
                  <a:gd name="connsiteX37" fmla="*/ 5259 w 10000"/>
                  <a:gd name="connsiteY37" fmla="*/ 1747 h 10759"/>
                  <a:gd name="connsiteX38" fmla="*/ 5597 w 10000"/>
                  <a:gd name="connsiteY38" fmla="*/ 1614 h 10759"/>
                  <a:gd name="connsiteX39" fmla="*/ 5581 w 10000"/>
                  <a:gd name="connsiteY39" fmla="*/ 1701 h 10759"/>
                  <a:gd name="connsiteX40" fmla="*/ 5827 w 10000"/>
                  <a:gd name="connsiteY40" fmla="*/ 1523 h 10759"/>
                  <a:gd name="connsiteX41" fmla="*/ 6285 w 10000"/>
                  <a:gd name="connsiteY41" fmla="*/ 1280 h 10759"/>
                  <a:gd name="connsiteX42" fmla="*/ 6618 w 10000"/>
                  <a:gd name="connsiteY42" fmla="*/ 1079 h 10759"/>
                  <a:gd name="connsiteX43" fmla="*/ 6563 w 10000"/>
                  <a:gd name="connsiteY43" fmla="*/ 1238 h 10759"/>
                  <a:gd name="connsiteX44" fmla="*/ 7125 w 10000"/>
                  <a:gd name="connsiteY44" fmla="*/ 847 h 10759"/>
                  <a:gd name="connsiteX45" fmla="*/ 7420 w 10000"/>
                  <a:gd name="connsiteY45" fmla="*/ 752 h 10759"/>
                  <a:gd name="connsiteX46" fmla="*/ 7638 w 10000"/>
                  <a:gd name="connsiteY46" fmla="*/ 627 h 10759"/>
                  <a:gd name="connsiteX47" fmla="*/ 7649 w 10000"/>
                  <a:gd name="connsiteY47" fmla="*/ 725 h 10759"/>
                  <a:gd name="connsiteX48" fmla="*/ 8243 w 10000"/>
                  <a:gd name="connsiteY48" fmla="*/ 482 h 10759"/>
                  <a:gd name="connsiteX49" fmla="*/ 8445 w 10000"/>
                  <a:gd name="connsiteY49" fmla="*/ 353 h 10759"/>
                  <a:gd name="connsiteX50" fmla="*/ 8522 w 10000"/>
                  <a:gd name="connsiteY50" fmla="*/ 418 h 10759"/>
                  <a:gd name="connsiteX51" fmla="*/ 9258 w 10000"/>
                  <a:gd name="connsiteY51" fmla="*/ 0 h 10759"/>
                  <a:gd name="connsiteX52" fmla="*/ 9389 w 10000"/>
                  <a:gd name="connsiteY52" fmla="*/ 251 h 10759"/>
                  <a:gd name="connsiteX53" fmla="*/ 9362 w 10000"/>
                  <a:gd name="connsiteY53" fmla="*/ 562 h 10759"/>
                  <a:gd name="connsiteX54" fmla="*/ 9531 w 10000"/>
                  <a:gd name="connsiteY54" fmla="*/ 517 h 10759"/>
                  <a:gd name="connsiteX55" fmla="*/ 9449 w 10000"/>
                  <a:gd name="connsiteY55" fmla="*/ 661 h 10759"/>
                  <a:gd name="connsiteX56" fmla="*/ 9553 w 10000"/>
                  <a:gd name="connsiteY56" fmla="*/ 938 h 10759"/>
                  <a:gd name="connsiteX57" fmla="*/ 9553 w 10000"/>
                  <a:gd name="connsiteY57" fmla="*/ 1250 h 10759"/>
                  <a:gd name="connsiteX58" fmla="*/ 9689 w 10000"/>
                  <a:gd name="connsiteY58" fmla="*/ 1189 h 10759"/>
                  <a:gd name="connsiteX59" fmla="*/ 9705 w 10000"/>
                  <a:gd name="connsiteY59" fmla="*/ 1417 h 10759"/>
                  <a:gd name="connsiteX60" fmla="*/ 9711 w 10000"/>
                  <a:gd name="connsiteY60" fmla="*/ 1656 h 10759"/>
                  <a:gd name="connsiteX61" fmla="*/ 9765 w 10000"/>
                  <a:gd name="connsiteY61" fmla="*/ 1793 h 10759"/>
                  <a:gd name="connsiteX62" fmla="*/ 9684 w 10000"/>
                  <a:gd name="connsiteY62" fmla="*/ 2199 h 10759"/>
                  <a:gd name="connsiteX63" fmla="*/ 9885 w 10000"/>
                  <a:gd name="connsiteY63" fmla="*/ 2051 h 10759"/>
                  <a:gd name="connsiteX64" fmla="*/ 9864 w 10000"/>
                  <a:gd name="connsiteY64" fmla="*/ 2472 h 10759"/>
                  <a:gd name="connsiteX65" fmla="*/ 9798 w 10000"/>
                  <a:gd name="connsiteY65" fmla="*/ 2727 h 10759"/>
                  <a:gd name="connsiteX66" fmla="*/ 9798 w 10000"/>
                  <a:gd name="connsiteY66" fmla="*/ 2814 h 10759"/>
                  <a:gd name="connsiteX67" fmla="*/ 9684 w 10000"/>
                  <a:gd name="connsiteY67" fmla="*/ 3156 h 10759"/>
                  <a:gd name="connsiteX68" fmla="*/ 9820 w 10000"/>
                  <a:gd name="connsiteY68" fmla="*/ 3099 h 10759"/>
                  <a:gd name="connsiteX69" fmla="*/ 9951 w 10000"/>
                  <a:gd name="connsiteY69" fmla="*/ 3270 h 10759"/>
                  <a:gd name="connsiteX70" fmla="*/ 9956 w 10000"/>
                  <a:gd name="connsiteY70" fmla="*/ 3551 h 10759"/>
                  <a:gd name="connsiteX71" fmla="*/ 9896 w 10000"/>
                  <a:gd name="connsiteY71" fmla="*/ 3699 h 10759"/>
                  <a:gd name="connsiteX72" fmla="*/ 9995 w 10000"/>
                  <a:gd name="connsiteY72" fmla="*/ 3726 h 10759"/>
                  <a:gd name="connsiteX73" fmla="*/ 9956 w 10000"/>
                  <a:gd name="connsiteY73" fmla="*/ 4011 h 10759"/>
                  <a:gd name="connsiteX74" fmla="*/ 9776 w 10000"/>
                  <a:gd name="connsiteY74" fmla="*/ 4531 h 10759"/>
                  <a:gd name="connsiteX75" fmla="*/ 9967 w 10000"/>
                  <a:gd name="connsiteY75" fmla="*/ 4299 h 10759"/>
                  <a:gd name="connsiteX76" fmla="*/ 9962 w 10000"/>
                  <a:gd name="connsiteY76" fmla="*/ 4520 h 10759"/>
                  <a:gd name="connsiteX77" fmla="*/ 9749 w 10000"/>
                  <a:gd name="connsiteY77" fmla="*/ 4953 h 10759"/>
                  <a:gd name="connsiteX78" fmla="*/ 9493 w 10000"/>
                  <a:gd name="connsiteY78" fmla="*/ 5344 h 10759"/>
                  <a:gd name="connsiteX79" fmla="*/ 9733 w 10000"/>
                  <a:gd name="connsiteY79" fmla="*/ 5207 h 10759"/>
                  <a:gd name="connsiteX80" fmla="*/ 9607 w 10000"/>
                  <a:gd name="connsiteY80" fmla="*/ 5435 h 10759"/>
                  <a:gd name="connsiteX81" fmla="*/ 9411 w 10000"/>
                  <a:gd name="connsiteY81" fmla="*/ 5788 h 10759"/>
                  <a:gd name="connsiteX82" fmla="*/ 9307 w 10000"/>
                  <a:gd name="connsiteY82" fmla="*/ 6001 h 10759"/>
                  <a:gd name="connsiteX83" fmla="*/ 9154 w 10000"/>
                  <a:gd name="connsiteY83" fmla="*/ 6229 h 10759"/>
                  <a:gd name="connsiteX84" fmla="*/ 9345 w 10000"/>
                  <a:gd name="connsiteY84" fmla="*/ 6141 h 10759"/>
                  <a:gd name="connsiteX85" fmla="*/ 9313 w 10000"/>
                  <a:gd name="connsiteY85" fmla="*/ 6236 h 10759"/>
                  <a:gd name="connsiteX86" fmla="*/ 9171 w 10000"/>
                  <a:gd name="connsiteY86" fmla="*/ 6297 h 10759"/>
                  <a:gd name="connsiteX87" fmla="*/ 8674 w 10000"/>
                  <a:gd name="connsiteY87" fmla="*/ 6939 h 10759"/>
                  <a:gd name="connsiteX88" fmla="*/ 8560 w 10000"/>
                  <a:gd name="connsiteY88" fmla="*/ 7038 h 10759"/>
                  <a:gd name="connsiteX89" fmla="*/ 8762 w 10000"/>
                  <a:gd name="connsiteY89" fmla="*/ 6977 h 10759"/>
                  <a:gd name="connsiteX90" fmla="*/ 8625 w 10000"/>
                  <a:gd name="connsiteY90" fmla="*/ 7193 h 10759"/>
                  <a:gd name="connsiteX91" fmla="*/ 8096 w 10000"/>
                  <a:gd name="connsiteY91" fmla="*/ 7581 h 10759"/>
                  <a:gd name="connsiteX92" fmla="*/ 8085 w 10000"/>
                  <a:gd name="connsiteY92" fmla="*/ 7695 h 10759"/>
                  <a:gd name="connsiteX93" fmla="*/ 7605 w 10000"/>
                  <a:gd name="connsiteY93" fmla="*/ 7995 h 10759"/>
                  <a:gd name="connsiteX94" fmla="*/ 7469 w 10000"/>
                  <a:gd name="connsiteY94" fmla="*/ 8204 h 10759"/>
                  <a:gd name="connsiteX95" fmla="*/ 6705 w 10000"/>
                  <a:gd name="connsiteY95" fmla="*/ 8671 h 10759"/>
                  <a:gd name="connsiteX96" fmla="*/ 6885 w 10000"/>
                  <a:gd name="connsiteY96" fmla="*/ 8644 h 10759"/>
                  <a:gd name="connsiteX97" fmla="*/ 6809 w 10000"/>
                  <a:gd name="connsiteY97" fmla="*/ 8735 h 10759"/>
                  <a:gd name="connsiteX98" fmla="*/ 6481 w 10000"/>
                  <a:gd name="connsiteY98" fmla="*/ 8868 h 10759"/>
                  <a:gd name="connsiteX99" fmla="*/ 6023 w 10000"/>
                  <a:gd name="connsiteY99" fmla="*/ 9126 h 10759"/>
                  <a:gd name="connsiteX100" fmla="*/ 5947 w 10000"/>
                  <a:gd name="connsiteY100" fmla="*/ 9229 h 10759"/>
                  <a:gd name="connsiteX101" fmla="*/ 5652 w 10000"/>
                  <a:gd name="connsiteY101" fmla="*/ 9320 h 10759"/>
                  <a:gd name="connsiteX102" fmla="*/ 5226 w 10000"/>
                  <a:gd name="connsiteY102" fmla="*/ 9476 h 10759"/>
                  <a:gd name="connsiteX103" fmla="*/ 4992 w 10000"/>
                  <a:gd name="connsiteY103" fmla="*/ 9495 h 10759"/>
                  <a:gd name="connsiteX104" fmla="*/ 5161 w 10000"/>
                  <a:gd name="connsiteY104" fmla="*/ 9552 h 10759"/>
                  <a:gd name="connsiteX105" fmla="*/ 4577 w 10000"/>
                  <a:gd name="connsiteY105" fmla="*/ 9662 h 10759"/>
                  <a:gd name="connsiteX106" fmla="*/ 3852 w 10000"/>
                  <a:gd name="connsiteY106" fmla="*/ 9799 h 10759"/>
                  <a:gd name="connsiteX107" fmla="*/ 3983 w 10000"/>
                  <a:gd name="connsiteY107" fmla="*/ 9863 h 10759"/>
                  <a:gd name="connsiteX108" fmla="*/ 3426 w 10000"/>
                  <a:gd name="connsiteY108" fmla="*/ 9882 h 10759"/>
                  <a:gd name="connsiteX109" fmla="*/ 2499 w 10000"/>
                  <a:gd name="connsiteY109" fmla="*/ 9943 h 10759"/>
                  <a:gd name="connsiteX110" fmla="*/ 2024 w 10000"/>
                  <a:gd name="connsiteY110" fmla="*/ 9943 h 10759"/>
                  <a:gd name="connsiteX111" fmla="*/ 1492 w 10000"/>
                  <a:gd name="connsiteY111" fmla="*/ 10681 h 10759"/>
                  <a:gd name="connsiteX112" fmla="*/ 1767 w 10000"/>
                  <a:gd name="connsiteY112" fmla="*/ 9908 h 10759"/>
                  <a:gd name="connsiteX113" fmla="*/ 1538 w 10000"/>
                  <a:gd name="connsiteY113" fmla="*/ 9692 h 10759"/>
                  <a:gd name="connsiteX114" fmla="*/ 1473 w 10000"/>
                  <a:gd name="connsiteY114" fmla="*/ 9525 h 10759"/>
                  <a:gd name="connsiteX115" fmla="*/ 1397 w 10000"/>
                  <a:gd name="connsiteY115" fmla="*/ 9442 h 1075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58"/>
                  <a:gd name="connsiteX1" fmla="*/ 1304 w 10000"/>
                  <a:gd name="connsiteY1" fmla="*/ 9297 h 10758"/>
                  <a:gd name="connsiteX2" fmla="*/ 1064 w 10000"/>
                  <a:gd name="connsiteY2" fmla="*/ 9115 h 10758"/>
                  <a:gd name="connsiteX3" fmla="*/ 840 w 10000"/>
                  <a:gd name="connsiteY3" fmla="*/ 8750 h 10758"/>
                  <a:gd name="connsiteX4" fmla="*/ 627 w 10000"/>
                  <a:gd name="connsiteY4" fmla="*/ 8549 h 10758"/>
                  <a:gd name="connsiteX5" fmla="*/ 453 w 10000"/>
                  <a:gd name="connsiteY5" fmla="*/ 8359 h 10758"/>
                  <a:gd name="connsiteX6" fmla="*/ 267 w 10000"/>
                  <a:gd name="connsiteY6" fmla="*/ 8097 h 10758"/>
                  <a:gd name="connsiteX7" fmla="*/ 349 w 10000"/>
                  <a:gd name="connsiteY7" fmla="*/ 8093 h 10758"/>
                  <a:gd name="connsiteX8" fmla="*/ 338 w 10000"/>
                  <a:gd name="connsiteY8" fmla="*/ 7873 h 10758"/>
                  <a:gd name="connsiteX9" fmla="*/ 49 w 10000"/>
                  <a:gd name="connsiteY9" fmla="*/ 7357 h 10758"/>
                  <a:gd name="connsiteX10" fmla="*/ 136 w 10000"/>
                  <a:gd name="connsiteY10" fmla="*/ 7341 h 10758"/>
                  <a:gd name="connsiteX11" fmla="*/ 98 w 10000"/>
                  <a:gd name="connsiteY11" fmla="*/ 7235 h 10758"/>
                  <a:gd name="connsiteX12" fmla="*/ 93 w 10000"/>
                  <a:gd name="connsiteY12" fmla="*/ 6935 h 10758"/>
                  <a:gd name="connsiteX13" fmla="*/ 0 w 10000"/>
                  <a:gd name="connsiteY13" fmla="*/ 6532 h 10758"/>
                  <a:gd name="connsiteX14" fmla="*/ 120 w 10000"/>
                  <a:gd name="connsiteY14" fmla="*/ 6430 h 10758"/>
                  <a:gd name="connsiteX15" fmla="*/ 196 w 10000"/>
                  <a:gd name="connsiteY15" fmla="*/ 6179 h 10758"/>
                  <a:gd name="connsiteX16" fmla="*/ 300 w 10000"/>
                  <a:gd name="connsiteY16" fmla="*/ 5735 h 10758"/>
                  <a:gd name="connsiteX17" fmla="*/ 366 w 10000"/>
                  <a:gd name="connsiteY17" fmla="*/ 5822 h 10758"/>
                  <a:gd name="connsiteX18" fmla="*/ 567 w 10000"/>
                  <a:gd name="connsiteY18" fmla="*/ 5442 h 10758"/>
                  <a:gd name="connsiteX19" fmla="*/ 693 w 10000"/>
                  <a:gd name="connsiteY19" fmla="*/ 5131 h 10758"/>
                  <a:gd name="connsiteX20" fmla="*/ 944 w 10000"/>
                  <a:gd name="connsiteY20" fmla="*/ 4945 h 10758"/>
                  <a:gd name="connsiteX21" fmla="*/ 1189 w 10000"/>
                  <a:gd name="connsiteY21" fmla="*/ 4622 h 10758"/>
                  <a:gd name="connsiteX22" fmla="*/ 1468 w 10000"/>
                  <a:gd name="connsiteY22" fmla="*/ 4185 h 10758"/>
                  <a:gd name="connsiteX23" fmla="*/ 1451 w 10000"/>
                  <a:gd name="connsiteY23" fmla="*/ 4322 h 10758"/>
                  <a:gd name="connsiteX24" fmla="*/ 1560 w 10000"/>
                  <a:gd name="connsiteY24" fmla="*/ 4212 h 10758"/>
                  <a:gd name="connsiteX25" fmla="*/ 2019 w 10000"/>
                  <a:gd name="connsiteY25" fmla="*/ 3726 h 10758"/>
                  <a:gd name="connsiteX26" fmla="*/ 2073 w 10000"/>
                  <a:gd name="connsiteY26" fmla="*/ 3764 h 10758"/>
                  <a:gd name="connsiteX27" fmla="*/ 2362 w 10000"/>
                  <a:gd name="connsiteY27" fmla="*/ 3422 h 10758"/>
                  <a:gd name="connsiteX28" fmla="*/ 2548 w 10000"/>
                  <a:gd name="connsiteY28" fmla="*/ 3350 h 10758"/>
                  <a:gd name="connsiteX29" fmla="*/ 2946 w 10000"/>
                  <a:gd name="connsiteY29" fmla="*/ 2981 h 10758"/>
                  <a:gd name="connsiteX30" fmla="*/ 3213 w 10000"/>
                  <a:gd name="connsiteY30" fmla="*/ 2814 h 10758"/>
                  <a:gd name="connsiteX31" fmla="*/ 3497 w 10000"/>
                  <a:gd name="connsiteY31" fmla="*/ 2662 h 10758"/>
                  <a:gd name="connsiteX32" fmla="*/ 3759 w 10000"/>
                  <a:gd name="connsiteY32" fmla="*/ 2438 h 10758"/>
                  <a:gd name="connsiteX33" fmla="*/ 3721 w 10000"/>
                  <a:gd name="connsiteY33" fmla="*/ 2590 h 10758"/>
                  <a:gd name="connsiteX34" fmla="*/ 4479 w 10000"/>
                  <a:gd name="connsiteY34" fmla="*/ 2157 h 10758"/>
                  <a:gd name="connsiteX35" fmla="*/ 4403 w 10000"/>
                  <a:gd name="connsiteY35" fmla="*/ 2298 h 10758"/>
                  <a:gd name="connsiteX36" fmla="*/ 4768 w 10000"/>
                  <a:gd name="connsiteY36" fmla="*/ 2066 h 10758"/>
                  <a:gd name="connsiteX37" fmla="*/ 5259 w 10000"/>
                  <a:gd name="connsiteY37" fmla="*/ 1747 h 10758"/>
                  <a:gd name="connsiteX38" fmla="*/ 5597 w 10000"/>
                  <a:gd name="connsiteY38" fmla="*/ 1614 h 10758"/>
                  <a:gd name="connsiteX39" fmla="*/ 5581 w 10000"/>
                  <a:gd name="connsiteY39" fmla="*/ 1701 h 10758"/>
                  <a:gd name="connsiteX40" fmla="*/ 5827 w 10000"/>
                  <a:gd name="connsiteY40" fmla="*/ 1523 h 10758"/>
                  <a:gd name="connsiteX41" fmla="*/ 6285 w 10000"/>
                  <a:gd name="connsiteY41" fmla="*/ 1280 h 10758"/>
                  <a:gd name="connsiteX42" fmla="*/ 6618 w 10000"/>
                  <a:gd name="connsiteY42" fmla="*/ 1079 h 10758"/>
                  <a:gd name="connsiteX43" fmla="*/ 6563 w 10000"/>
                  <a:gd name="connsiteY43" fmla="*/ 1238 h 10758"/>
                  <a:gd name="connsiteX44" fmla="*/ 7125 w 10000"/>
                  <a:gd name="connsiteY44" fmla="*/ 847 h 10758"/>
                  <a:gd name="connsiteX45" fmla="*/ 7420 w 10000"/>
                  <a:gd name="connsiteY45" fmla="*/ 752 h 10758"/>
                  <a:gd name="connsiteX46" fmla="*/ 7638 w 10000"/>
                  <a:gd name="connsiteY46" fmla="*/ 627 h 10758"/>
                  <a:gd name="connsiteX47" fmla="*/ 7649 w 10000"/>
                  <a:gd name="connsiteY47" fmla="*/ 725 h 10758"/>
                  <a:gd name="connsiteX48" fmla="*/ 8243 w 10000"/>
                  <a:gd name="connsiteY48" fmla="*/ 482 h 10758"/>
                  <a:gd name="connsiteX49" fmla="*/ 8445 w 10000"/>
                  <a:gd name="connsiteY49" fmla="*/ 353 h 10758"/>
                  <a:gd name="connsiteX50" fmla="*/ 8522 w 10000"/>
                  <a:gd name="connsiteY50" fmla="*/ 418 h 10758"/>
                  <a:gd name="connsiteX51" fmla="*/ 9258 w 10000"/>
                  <a:gd name="connsiteY51" fmla="*/ 0 h 10758"/>
                  <a:gd name="connsiteX52" fmla="*/ 9389 w 10000"/>
                  <a:gd name="connsiteY52" fmla="*/ 251 h 10758"/>
                  <a:gd name="connsiteX53" fmla="*/ 9362 w 10000"/>
                  <a:gd name="connsiteY53" fmla="*/ 562 h 10758"/>
                  <a:gd name="connsiteX54" fmla="*/ 9531 w 10000"/>
                  <a:gd name="connsiteY54" fmla="*/ 517 h 10758"/>
                  <a:gd name="connsiteX55" fmla="*/ 9449 w 10000"/>
                  <a:gd name="connsiteY55" fmla="*/ 661 h 10758"/>
                  <a:gd name="connsiteX56" fmla="*/ 9553 w 10000"/>
                  <a:gd name="connsiteY56" fmla="*/ 938 h 10758"/>
                  <a:gd name="connsiteX57" fmla="*/ 9553 w 10000"/>
                  <a:gd name="connsiteY57" fmla="*/ 1250 h 10758"/>
                  <a:gd name="connsiteX58" fmla="*/ 9689 w 10000"/>
                  <a:gd name="connsiteY58" fmla="*/ 1189 h 10758"/>
                  <a:gd name="connsiteX59" fmla="*/ 9705 w 10000"/>
                  <a:gd name="connsiteY59" fmla="*/ 1417 h 10758"/>
                  <a:gd name="connsiteX60" fmla="*/ 9711 w 10000"/>
                  <a:gd name="connsiteY60" fmla="*/ 1656 h 10758"/>
                  <a:gd name="connsiteX61" fmla="*/ 9765 w 10000"/>
                  <a:gd name="connsiteY61" fmla="*/ 1793 h 10758"/>
                  <a:gd name="connsiteX62" fmla="*/ 9684 w 10000"/>
                  <a:gd name="connsiteY62" fmla="*/ 2199 h 10758"/>
                  <a:gd name="connsiteX63" fmla="*/ 9885 w 10000"/>
                  <a:gd name="connsiteY63" fmla="*/ 2051 h 10758"/>
                  <a:gd name="connsiteX64" fmla="*/ 9864 w 10000"/>
                  <a:gd name="connsiteY64" fmla="*/ 2472 h 10758"/>
                  <a:gd name="connsiteX65" fmla="*/ 9798 w 10000"/>
                  <a:gd name="connsiteY65" fmla="*/ 2727 h 10758"/>
                  <a:gd name="connsiteX66" fmla="*/ 9798 w 10000"/>
                  <a:gd name="connsiteY66" fmla="*/ 2814 h 10758"/>
                  <a:gd name="connsiteX67" fmla="*/ 9684 w 10000"/>
                  <a:gd name="connsiteY67" fmla="*/ 3156 h 10758"/>
                  <a:gd name="connsiteX68" fmla="*/ 9820 w 10000"/>
                  <a:gd name="connsiteY68" fmla="*/ 3099 h 10758"/>
                  <a:gd name="connsiteX69" fmla="*/ 9951 w 10000"/>
                  <a:gd name="connsiteY69" fmla="*/ 3270 h 10758"/>
                  <a:gd name="connsiteX70" fmla="*/ 9956 w 10000"/>
                  <a:gd name="connsiteY70" fmla="*/ 3551 h 10758"/>
                  <a:gd name="connsiteX71" fmla="*/ 9896 w 10000"/>
                  <a:gd name="connsiteY71" fmla="*/ 3699 h 10758"/>
                  <a:gd name="connsiteX72" fmla="*/ 9995 w 10000"/>
                  <a:gd name="connsiteY72" fmla="*/ 3726 h 10758"/>
                  <a:gd name="connsiteX73" fmla="*/ 9956 w 10000"/>
                  <a:gd name="connsiteY73" fmla="*/ 4011 h 10758"/>
                  <a:gd name="connsiteX74" fmla="*/ 9776 w 10000"/>
                  <a:gd name="connsiteY74" fmla="*/ 4531 h 10758"/>
                  <a:gd name="connsiteX75" fmla="*/ 9967 w 10000"/>
                  <a:gd name="connsiteY75" fmla="*/ 4299 h 10758"/>
                  <a:gd name="connsiteX76" fmla="*/ 9962 w 10000"/>
                  <a:gd name="connsiteY76" fmla="*/ 4520 h 10758"/>
                  <a:gd name="connsiteX77" fmla="*/ 9749 w 10000"/>
                  <a:gd name="connsiteY77" fmla="*/ 4953 h 10758"/>
                  <a:gd name="connsiteX78" fmla="*/ 9493 w 10000"/>
                  <a:gd name="connsiteY78" fmla="*/ 5344 h 10758"/>
                  <a:gd name="connsiteX79" fmla="*/ 9733 w 10000"/>
                  <a:gd name="connsiteY79" fmla="*/ 5207 h 10758"/>
                  <a:gd name="connsiteX80" fmla="*/ 9607 w 10000"/>
                  <a:gd name="connsiteY80" fmla="*/ 5435 h 10758"/>
                  <a:gd name="connsiteX81" fmla="*/ 9411 w 10000"/>
                  <a:gd name="connsiteY81" fmla="*/ 5788 h 10758"/>
                  <a:gd name="connsiteX82" fmla="*/ 9307 w 10000"/>
                  <a:gd name="connsiteY82" fmla="*/ 6001 h 10758"/>
                  <a:gd name="connsiteX83" fmla="*/ 9154 w 10000"/>
                  <a:gd name="connsiteY83" fmla="*/ 6229 h 10758"/>
                  <a:gd name="connsiteX84" fmla="*/ 9345 w 10000"/>
                  <a:gd name="connsiteY84" fmla="*/ 6141 h 10758"/>
                  <a:gd name="connsiteX85" fmla="*/ 9313 w 10000"/>
                  <a:gd name="connsiteY85" fmla="*/ 6236 h 10758"/>
                  <a:gd name="connsiteX86" fmla="*/ 9171 w 10000"/>
                  <a:gd name="connsiteY86" fmla="*/ 6297 h 10758"/>
                  <a:gd name="connsiteX87" fmla="*/ 8674 w 10000"/>
                  <a:gd name="connsiteY87" fmla="*/ 6939 h 10758"/>
                  <a:gd name="connsiteX88" fmla="*/ 8560 w 10000"/>
                  <a:gd name="connsiteY88" fmla="*/ 7038 h 10758"/>
                  <a:gd name="connsiteX89" fmla="*/ 8762 w 10000"/>
                  <a:gd name="connsiteY89" fmla="*/ 6977 h 10758"/>
                  <a:gd name="connsiteX90" fmla="*/ 8625 w 10000"/>
                  <a:gd name="connsiteY90" fmla="*/ 7193 h 10758"/>
                  <a:gd name="connsiteX91" fmla="*/ 8096 w 10000"/>
                  <a:gd name="connsiteY91" fmla="*/ 7581 h 10758"/>
                  <a:gd name="connsiteX92" fmla="*/ 8085 w 10000"/>
                  <a:gd name="connsiteY92" fmla="*/ 7695 h 10758"/>
                  <a:gd name="connsiteX93" fmla="*/ 7605 w 10000"/>
                  <a:gd name="connsiteY93" fmla="*/ 7995 h 10758"/>
                  <a:gd name="connsiteX94" fmla="*/ 7469 w 10000"/>
                  <a:gd name="connsiteY94" fmla="*/ 8204 h 10758"/>
                  <a:gd name="connsiteX95" fmla="*/ 6705 w 10000"/>
                  <a:gd name="connsiteY95" fmla="*/ 8671 h 10758"/>
                  <a:gd name="connsiteX96" fmla="*/ 6885 w 10000"/>
                  <a:gd name="connsiteY96" fmla="*/ 8644 h 10758"/>
                  <a:gd name="connsiteX97" fmla="*/ 6809 w 10000"/>
                  <a:gd name="connsiteY97" fmla="*/ 8735 h 10758"/>
                  <a:gd name="connsiteX98" fmla="*/ 6481 w 10000"/>
                  <a:gd name="connsiteY98" fmla="*/ 8868 h 10758"/>
                  <a:gd name="connsiteX99" fmla="*/ 6023 w 10000"/>
                  <a:gd name="connsiteY99" fmla="*/ 9126 h 10758"/>
                  <a:gd name="connsiteX100" fmla="*/ 5947 w 10000"/>
                  <a:gd name="connsiteY100" fmla="*/ 9229 h 10758"/>
                  <a:gd name="connsiteX101" fmla="*/ 5652 w 10000"/>
                  <a:gd name="connsiteY101" fmla="*/ 9320 h 10758"/>
                  <a:gd name="connsiteX102" fmla="*/ 5226 w 10000"/>
                  <a:gd name="connsiteY102" fmla="*/ 9476 h 10758"/>
                  <a:gd name="connsiteX103" fmla="*/ 4992 w 10000"/>
                  <a:gd name="connsiteY103" fmla="*/ 9495 h 10758"/>
                  <a:gd name="connsiteX104" fmla="*/ 5161 w 10000"/>
                  <a:gd name="connsiteY104" fmla="*/ 9552 h 10758"/>
                  <a:gd name="connsiteX105" fmla="*/ 4577 w 10000"/>
                  <a:gd name="connsiteY105" fmla="*/ 9662 h 10758"/>
                  <a:gd name="connsiteX106" fmla="*/ 3852 w 10000"/>
                  <a:gd name="connsiteY106" fmla="*/ 9799 h 10758"/>
                  <a:gd name="connsiteX107" fmla="*/ 3983 w 10000"/>
                  <a:gd name="connsiteY107" fmla="*/ 9863 h 10758"/>
                  <a:gd name="connsiteX108" fmla="*/ 3426 w 10000"/>
                  <a:gd name="connsiteY108" fmla="*/ 9882 h 10758"/>
                  <a:gd name="connsiteX109" fmla="*/ 2499 w 10000"/>
                  <a:gd name="connsiteY109" fmla="*/ 9943 h 10758"/>
                  <a:gd name="connsiteX110" fmla="*/ 2024 w 10000"/>
                  <a:gd name="connsiteY110" fmla="*/ 9943 h 10758"/>
                  <a:gd name="connsiteX111" fmla="*/ 1398 w 10000"/>
                  <a:gd name="connsiteY111" fmla="*/ 10661 h 10758"/>
                  <a:gd name="connsiteX112" fmla="*/ 1767 w 10000"/>
                  <a:gd name="connsiteY112" fmla="*/ 9908 h 10758"/>
                  <a:gd name="connsiteX113" fmla="*/ 1538 w 10000"/>
                  <a:gd name="connsiteY113" fmla="*/ 9692 h 10758"/>
                  <a:gd name="connsiteX114" fmla="*/ 1473 w 10000"/>
                  <a:gd name="connsiteY114" fmla="*/ 9525 h 10758"/>
                  <a:gd name="connsiteX115" fmla="*/ 1397 w 10000"/>
                  <a:gd name="connsiteY115" fmla="*/ 9442 h 1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0000" h="10758">
                    <a:moveTo>
                      <a:pt x="1397" y="9442"/>
                    </a:moveTo>
                    <a:cubicBezTo>
                      <a:pt x="1366" y="9394"/>
                      <a:pt x="1335" y="9345"/>
                      <a:pt x="1304" y="9297"/>
                    </a:cubicBezTo>
                    <a:lnTo>
                      <a:pt x="1064" y="9115"/>
                    </a:lnTo>
                    <a:lnTo>
                      <a:pt x="840" y="8750"/>
                    </a:lnTo>
                    <a:lnTo>
                      <a:pt x="627" y="8549"/>
                    </a:lnTo>
                    <a:lnTo>
                      <a:pt x="453" y="8359"/>
                    </a:lnTo>
                    <a:lnTo>
                      <a:pt x="267" y="8097"/>
                    </a:lnTo>
                    <a:cubicBezTo>
                      <a:pt x="294" y="8096"/>
                      <a:pt x="322" y="8094"/>
                      <a:pt x="349" y="8093"/>
                    </a:cubicBezTo>
                    <a:cubicBezTo>
                      <a:pt x="345" y="8020"/>
                      <a:pt x="342" y="7946"/>
                      <a:pt x="338" y="7873"/>
                    </a:cubicBezTo>
                    <a:lnTo>
                      <a:pt x="49" y="7357"/>
                    </a:lnTo>
                    <a:cubicBezTo>
                      <a:pt x="78" y="7352"/>
                      <a:pt x="107" y="7346"/>
                      <a:pt x="136" y="7341"/>
                    </a:cubicBezTo>
                    <a:cubicBezTo>
                      <a:pt x="123" y="7306"/>
                      <a:pt x="111" y="7270"/>
                      <a:pt x="98" y="7235"/>
                    </a:cubicBezTo>
                    <a:cubicBezTo>
                      <a:pt x="96" y="7135"/>
                      <a:pt x="95" y="7035"/>
                      <a:pt x="93" y="6935"/>
                    </a:cubicBezTo>
                    <a:cubicBezTo>
                      <a:pt x="62" y="6801"/>
                      <a:pt x="31" y="6666"/>
                      <a:pt x="0" y="6532"/>
                    </a:cubicBezTo>
                    <a:lnTo>
                      <a:pt x="120" y="6430"/>
                    </a:lnTo>
                    <a:cubicBezTo>
                      <a:pt x="145" y="6346"/>
                      <a:pt x="171" y="6263"/>
                      <a:pt x="196" y="6179"/>
                    </a:cubicBezTo>
                    <a:cubicBezTo>
                      <a:pt x="231" y="6031"/>
                      <a:pt x="265" y="5883"/>
                      <a:pt x="300" y="5735"/>
                    </a:cubicBezTo>
                    <a:lnTo>
                      <a:pt x="366" y="5822"/>
                    </a:lnTo>
                    <a:lnTo>
                      <a:pt x="567" y="5442"/>
                    </a:lnTo>
                    <a:lnTo>
                      <a:pt x="693" y="5131"/>
                    </a:lnTo>
                    <a:lnTo>
                      <a:pt x="944" y="4945"/>
                    </a:lnTo>
                    <a:lnTo>
                      <a:pt x="1189" y="4622"/>
                    </a:lnTo>
                    <a:lnTo>
                      <a:pt x="1468" y="4185"/>
                    </a:lnTo>
                    <a:cubicBezTo>
                      <a:pt x="1462" y="4231"/>
                      <a:pt x="1457" y="4276"/>
                      <a:pt x="1451" y="4322"/>
                    </a:cubicBezTo>
                    <a:cubicBezTo>
                      <a:pt x="1487" y="4285"/>
                      <a:pt x="1524" y="4249"/>
                      <a:pt x="1560" y="4212"/>
                    </a:cubicBezTo>
                    <a:lnTo>
                      <a:pt x="2019" y="3726"/>
                    </a:lnTo>
                    <a:cubicBezTo>
                      <a:pt x="2037" y="3739"/>
                      <a:pt x="2055" y="3751"/>
                      <a:pt x="2073" y="3764"/>
                    </a:cubicBezTo>
                    <a:lnTo>
                      <a:pt x="2362" y="3422"/>
                    </a:lnTo>
                    <a:lnTo>
                      <a:pt x="2548" y="3350"/>
                    </a:lnTo>
                    <a:lnTo>
                      <a:pt x="2946" y="2981"/>
                    </a:lnTo>
                    <a:lnTo>
                      <a:pt x="3213" y="2814"/>
                    </a:lnTo>
                    <a:lnTo>
                      <a:pt x="3497" y="2662"/>
                    </a:lnTo>
                    <a:lnTo>
                      <a:pt x="3759" y="2438"/>
                    </a:lnTo>
                    <a:cubicBezTo>
                      <a:pt x="3746" y="2489"/>
                      <a:pt x="3734" y="2539"/>
                      <a:pt x="3721" y="2590"/>
                    </a:cubicBezTo>
                    <a:lnTo>
                      <a:pt x="4479" y="2157"/>
                    </a:lnTo>
                    <a:cubicBezTo>
                      <a:pt x="4454" y="2204"/>
                      <a:pt x="4428" y="2251"/>
                      <a:pt x="4403" y="2298"/>
                    </a:cubicBezTo>
                    <a:lnTo>
                      <a:pt x="4768" y="2066"/>
                    </a:lnTo>
                    <a:lnTo>
                      <a:pt x="5259" y="1747"/>
                    </a:lnTo>
                    <a:lnTo>
                      <a:pt x="5597" y="1614"/>
                    </a:lnTo>
                    <a:cubicBezTo>
                      <a:pt x="5592" y="1643"/>
                      <a:pt x="5586" y="1672"/>
                      <a:pt x="5581" y="1701"/>
                    </a:cubicBezTo>
                    <a:lnTo>
                      <a:pt x="5827" y="1523"/>
                    </a:lnTo>
                    <a:lnTo>
                      <a:pt x="6285" y="1280"/>
                    </a:lnTo>
                    <a:lnTo>
                      <a:pt x="6618" y="1079"/>
                    </a:lnTo>
                    <a:cubicBezTo>
                      <a:pt x="6600" y="1132"/>
                      <a:pt x="6581" y="1185"/>
                      <a:pt x="6563" y="1238"/>
                    </a:cubicBezTo>
                    <a:lnTo>
                      <a:pt x="7125" y="847"/>
                    </a:lnTo>
                    <a:lnTo>
                      <a:pt x="7420" y="752"/>
                    </a:lnTo>
                    <a:lnTo>
                      <a:pt x="7638" y="627"/>
                    </a:lnTo>
                    <a:cubicBezTo>
                      <a:pt x="7642" y="660"/>
                      <a:pt x="7645" y="692"/>
                      <a:pt x="7649" y="725"/>
                    </a:cubicBezTo>
                    <a:lnTo>
                      <a:pt x="8243" y="482"/>
                    </a:lnTo>
                    <a:lnTo>
                      <a:pt x="8445" y="353"/>
                    </a:lnTo>
                    <a:lnTo>
                      <a:pt x="8522" y="418"/>
                    </a:lnTo>
                    <a:lnTo>
                      <a:pt x="9258" y="0"/>
                    </a:lnTo>
                    <a:lnTo>
                      <a:pt x="9389" y="251"/>
                    </a:lnTo>
                    <a:cubicBezTo>
                      <a:pt x="9380" y="355"/>
                      <a:pt x="9371" y="458"/>
                      <a:pt x="9362" y="562"/>
                    </a:cubicBezTo>
                    <a:lnTo>
                      <a:pt x="9531" y="517"/>
                    </a:lnTo>
                    <a:cubicBezTo>
                      <a:pt x="9504" y="565"/>
                      <a:pt x="9476" y="613"/>
                      <a:pt x="9449" y="661"/>
                    </a:cubicBezTo>
                    <a:cubicBezTo>
                      <a:pt x="9484" y="753"/>
                      <a:pt x="9518" y="846"/>
                      <a:pt x="9553" y="938"/>
                    </a:cubicBezTo>
                    <a:lnTo>
                      <a:pt x="9553" y="1250"/>
                    </a:lnTo>
                    <a:lnTo>
                      <a:pt x="9689" y="1189"/>
                    </a:lnTo>
                    <a:cubicBezTo>
                      <a:pt x="9694" y="1265"/>
                      <a:pt x="9700" y="1341"/>
                      <a:pt x="9705" y="1417"/>
                    </a:cubicBezTo>
                    <a:cubicBezTo>
                      <a:pt x="9707" y="1497"/>
                      <a:pt x="9709" y="1576"/>
                      <a:pt x="9711" y="1656"/>
                    </a:cubicBezTo>
                    <a:cubicBezTo>
                      <a:pt x="9729" y="1702"/>
                      <a:pt x="9747" y="1747"/>
                      <a:pt x="9765" y="1793"/>
                    </a:cubicBezTo>
                    <a:cubicBezTo>
                      <a:pt x="9738" y="1928"/>
                      <a:pt x="9711" y="2064"/>
                      <a:pt x="9684" y="2199"/>
                    </a:cubicBezTo>
                    <a:lnTo>
                      <a:pt x="9885" y="2051"/>
                    </a:lnTo>
                    <a:cubicBezTo>
                      <a:pt x="9878" y="2191"/>
                      <a:pt x="9871" y="2332"/>
                      <a:pt x="9864" y="2472"/>
                    </a:cubicBezTo>
                    <a:lnTo>
                      <a:pt x="9798" y="2727"/>
                    </a:lnTo>
                    <a:lnTo>
                      <a:pt x="9798" y="2814"/>
                    </a:lnTo>
                    <a:lnTo>
                      <a:pt x="9684" y="3156"/>
                    </a:lnTo>
                    <a:lnTo>
                      <a:pt x="9820" y="3099"/>
                    </a:lnTo>
                    <a:cubicBezTo>
                      <a:pt x="9864" y="3114"/>
                      <a:pt x="9929" y="3194"/>
                      <a:pt x="9951" y="3270"/>
                    </a:cubicBezTo>
                    <a:cubicBezTo>
                      <a:pt x="9967" y="3342"/>
                      <a:pt x="9962" y="3483"/>
                      <a:pt x="9956" y="3551"/>
                    </a:cubicBezTo>
                    <a:cubicBezTo>
                      <a:pt x="9945" y="3623"/>
                      <a:pt x="9891" y="3673"/>
                      <a:pt x="9896" y="3699"/>
                    </a:cubicBezTo>
                    <a:lnTo>
                      <a:pt x="9995" y="3726"/>
                    </a:lnTo>
                    <a:cubicBezTo>
                      <a:pt x="10000" y="3775"/>
                      <a:pt x="10000" y="3878"/>
                      <a:pt x="9956" y="4011"/>
                    </a:cubicBezTo>
                    <a:cubicBezTo>
                      <a:pt x="9913" y="4144"/>
                      <a:pt x="9776" y="4485"/>
                      <a:pt x="9776" y="4531"/>
                    </a:cubicBezTo>
                    <a:cubicBezTo>
                      <a:pt x="9840" y="4454"/>
                      <a:pt x="9903" y="4376"/>
                      <a:pt x="9967" y="4299"/>
                    </a:cubicBezTo>
                    <a:cubicBezTo>
                      <a:pt x="9965" y="4373"/>
                      <a:pt x="9964" y="4446"/>
                      <a:pt x="9962" y="4520"/>
                    </a:cubicBezTo>
                    <a:lnTo>
                      <a:pt x="9749" y="4953"/>
                    </a:lnTo>
                    <a:lnTo>
                      <a:pt x="9493" y="5344"/>
                    </a:lnTo>
                    <a:lnTo>
                      <a:pt x="9733" y="5207"/>
                    </a:lnTo>
                    <a:lnTo>
                      <a:pt x="9607" y="5435"/>
                    </a:lnTo>
                    <a:cubicBezTo>
                      <a:pt x="9542" y="5553"/>
                      <a:pt x="9476" y="5670"/>
                      <a:pt x="9411" y="5788"/>
                    </a:cubicBezTo>
                    <a:cubicBezTo>
                      <a:pt x="9376" y="5859"/>
                      <a:pt x="9342" y="5930"/>
                      <a:pt x="9307" y="6001"/>
                    </a:cubicBezTo>
                    <a:lnTo>
                      <a:pt x="9154" y="6229"/>
                    </a:lnTo>
                    <a:lnTo>
                      <a:pt x="9345" y="6141"/>
                    </a:lnTo>
                    <a:cubicBezTo>
                      <a:pt x="9334" y="6173"/>
                      <a:pt x="9324" y="6204"/>
                      <a:pt x="9313" y="6236"/>
                    </a:cubicBezTo>
                    <a:lnTo>
                      <a:pt x="9171" y="6297"/>
                    </a:lnTo>
                    <a:lnTo>
                      <a:pt x="8674" y="6939"/>
                    </a:lnTo>
                    <a:lnTo>
                      <a:pt x="8560" y="7038"/>
                    </a:lnTo>
                    <a:lnTo>
                      <a:pt x="8762" y="6977"/>
                    </a:lnTo>
                    <a:cubicBezTo>
                      <a:pt x="8716" y="7049"/>
                      <a:pt x="8671" y="7121"/>
                      <a:pt x="8625" y="7193"/>
                    </a:cubicBezTo>
                    <a:lnTo>
                      <a:pt x="8096" y="7581"/>
                    </a:lnTo>
                    <a:cubicBezTo>
                      <a:pt x="8092" y="7619"/>
                      <a:pt x="8089" y="7657"/>
                      <a:pt x="8085" y="7695"/>
                    </a:cubicBezTo>
                    <a:lnTo>
                      <a:pt x="7605" y="7995"/>
                    </a:lnTo>
                    <a:cubicBezTo>
                      <a:pt x="7560" y="8065"/>
                      <a:pt x="7514" y="8134"/>
                      <a:pt x="7469" y="8204"/>
                    </a:cubicBezTo>
                    <a:lnTo>
                      <a:pt x="6705" y="8671"/>
                    </a:lnTo>
                    <a:lnTo>
                      <a:pt x="6885" y="8644"/>
                    </a:lnTo>
                    <a:lnTo>
                      <a:pt x="6809" y="8735"/>
                    </a:lnTo>
                    <a:lnTo>
                      <a:pt x="6481" y="8868"/>
                    </a:lnTo>
                    <a:lnTo>
                      <a:pt x="6023" y="9126"/>
                    </a:lnTo>
                    <a:lnTo>
                      <a:pt x="5947" y="9229"/>
                    </a:lnTo>
                    <a:lnTo>
                      <a:pt x="5652" y="9320"/>
                    </a:lnTo>
                    <a:lnTo>
                      <a:pt x="5226" y="9476"/>
                    </a:lnTo>
                    <a:lnTo>
                      <a:pt x="4992" y="9495"/>
                    </a:lnTo>
                    <a:lnTo>
                      <a:pt x="5161" y="9552"/>
                    </a:lnTo>
                    <a:lnTo>
                      <a:pt x="4577" y="9662"/>
                    </a:lnTo>
                    <a:lnTo>
                      <a:pt x="3852" y="9799"/>
                    </a:lnTo>
                    <a:cubicBezTo>
                      <a:pt x="3896" y="9820"/>
                      <a:pt x="3939" y="9842"/>
                      <a:pt x="3983" y="9863"/>
                    </a:cubicBezTo>
                    <a:lnTo>
                      <a:pt x="3426" y="9882"/>
                    </a:lnTo>
                    <a:lnTo>
                      <a:pt x="2499" y="9943"/>
                    </a:lnTo>
                    <a:lnTo>
                      <a:pt x="2024" y="9943"/>
                    </a:lnTo>
                    <a:cubicBezTo>
                      <a:pt x="1776" y="10153"/>
                      <a:pt x="1725" y="10758"/>
                      <a:pt x="1398" y="10661"/>
                    </a:cubicBezTo>
                    <a:cubicBezTo>
                      <a:pt x="1071" y="10564"/>
                      <a:pt x="1730" y="10202"/>
                      <a:pt x="1767" y="9908"/>
                    </a:cubicBezTo>
                    <a:cubicBezTo>
                      <a:pt x="1745" y="9872"/>
                      <a:pt x="1560" y="9728"/>
                      <a:pt x="1538" y="9692"/>
                    </a:cubicBezTo>
                    <a:cubicBezTo>
                      <a:pt x="1516" y="9636"/>
                      <a:pt x="1495" y="9581"/>
                      <a:pt x="1473" y="9525"/>
                    </a:cubicBezTo>
                    <a:cubicBezTo>
                      <a:pt x="1448" y="9497"/>
                      <a:pt x="1422" y="9470"/>
                      <a:pt x="1397" y="9442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" name="Freeform 26"/>
              <p:cNvSpPr/>
              <p:nvPr/>
            </p:nvSpPr>
            <p:spPr bwMode="gray">
              <a:xfrm>
                <a:off x="3963594" y="1540605"/>
                <a:ext cx="653350" cy="440386"/>
              </a:xfrm>
              <a:custGeom>
                <a:avLst/>
                <a:gdLst>
                  <a:gd name="connsiteX0" fmla="*/ 0 w 296951"/>
                  <a:gd name="connsiteY0" fmla="*/ 0 h 457195"/>
                  <a:gd name="connsiteX1" fmla="*/ 296951 w 296951"/>
                  <a:gd name="connsiteY1" fmla="*/ 0 h 457195"/>
                  <a:gd name="connsiteX2" fmla="*/ 296951 w 296951"/>
                  <a:gd name="connsiteY2" fmla="*/ 457195 h 457195"/>
                  <a:gd name="connsiteX3" fmla="*/ 0 w 296951"/>
                  <a:gd name="connsiteY3" fmla="*/ 457195 h 457195"/>
                  <a:gd name="connsiteX4" fmla="*/ 0 w 296951"/>
                  <a:gd name="connsiteY4" fmla="*/ 0 h 45719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109910 h 567105"/>
                  <a:gd name="connsiteX1" fmla="*/ 296951 w 296951"/>
                  <a:gd name="connsiteY1" fmla="*/ 109910 h 567105"/>
                  <a:gd name="connsiteX2" fmla="*/ 296951 w 296951"/>
                  <a:gd name="connsiteY2" fmla="*/ 567105 h 567105"/>
                  <a:gd name="connsiteX3" fmla="*/ 0 w 296951"/>
                  <a:gd name="connsiteY3" fmla="*/ 567105 h 567105"/>
                  <a:gd name="connsiteX4" fmla="*/ 0 w 296951"/>
                  <a:gd name="connsiteY4" fmla="*/ 109910 h 56710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28073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28073 w 296951"/>
                  <a:gd name="connsiteY4" fmla="*/ 76202 h 533397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96951 w 296951"/>
                  <a:gd name="connsiteY2" fmla="*/ 537408 h 537408"/>
                  <a:gd name="connsiteX3" fmla="*/ 0 w 296951"/>
                  <a:gd name="connsiteY3" fmla="*/ 537408 h 537408"/>
                  <a:gd name="connsiteX4" fmla="*/ 28073 w 296951"/>
                  <a:gd name="connsiteY4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96951 w 296951"/>
                  <a:gd name="connsiteY3" fmla="*/ 537408 h 537408"/>
                  <a:gd name="connsiteX4" fmla="*/ 0 w 296951"/>
                  <a:gd name="connsiteY4" fmla="*/ 537408 h 537408"/>
                  <a:gd name="connsiteX5" fmla="*/ 28073 w 296951"/>
                  <a:gd name="connsiteY5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96951 w 296951"/>
                  <a:gd name="connsiteY4" fmla="*/ 537408 h 537408"/>
                  <a:gd name="connsiteX5" fmla="*/ 0 w 296951"/>
                  <a:gd name="connsiteY5" fmla="*/ 537408 h 537408"/>
                  <a:gd name="connsiteX6" fmla="*/ 28073 w 296951"/>
                  <a:gd name="connsiteY6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96951 w 296951"/>
                  <a:gd name="connsiteY5" fmla="*/ 537408 h 537408"/>
                  <a:gd name="connsiteX6" fmla="*/ 0 w 296951"/>
                  <a:gd name="connsiteY6" fmla="*/ 537408 h 537408"/>
                  <a:gd name="connsiteX7" fmla="*/ 28073 w 296951"/>
                  <a:gd name="connsiteY7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75341 w 296951"/>
                  <a:gd name="connsiteY5" fmla="*/ 244942 h 537408"/>
                  <a:gd name="connsiteX6" fmla="*/ 296951 w 296951"/>
                  <a:gd name="connsiteY6" fmla="*/ 537408 h 537408"/>
                  <a:gd name="connsiteX7" fmla="*/ 0 w 296951"/>
                  <a:gd name="connsiteY7" fmla="*/ 537408 h 537408"/>
                  <a:gd name="connsiteX8" fmla="*/ 28073 w 29695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0419 w 423860"/>
                  <a:gd name="connsiteY2" fmla="*/ 128550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8461"/>
                  <a:gd name="connsiteY0" fmla="*/ 80213 h 537408"/>
                  <a:gd name="connsiteX1" fmla="*/ 256846 w 428461"/>
                  <a:gd name="connsiteY1" fmla="*/ 80213 h 537408"/>
                  <a:gd name="connsiteX2" fmla="*/ 260419 w 428461"/>
                  <a:gd name="connsiteY2" fmla="*/ 128550 h 537408"/>
                  <a:gd name="connsiteX3" fmla="*/ 423860 w 428461"/>
                  <a:gd name="connsiteY3" fmla="*/ 162545 h 537408"/>
                  <a:gd name="connsiteX4" fmla="*/ 266387 w 428461"/>
                  <a:gd name="connsiteY4" fmla="*/ 203159 h 537408"/>
                  <a:gd name="connsiteX5" fmla="*/ 275341 w 428461"/>
                  <a:gd name="connsiteY5" fmla="*/ 244942 h 537408"/>
                  <a:gd name="connsiteX6" fmla="*/ 296951 w 428461"/>
                  <a:gd name="connsiteY6" fmla="*/ 537408 h 537408"/>
                  <a:gd name="connsiteX7" fmla="*/ 0 w 428461"/>
                  <a:gd name="connsiteY7" fmla="*/ 537408 h 537408"/>
                  <a:gd name="connsiteX8" fmla="*/ 28073 w 42846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96951 w 423860"/>
                  <a:gd name="connsiteY7" fmla="*/ 537408 h 537408"/>
                  <a:gd name="connsiteX8" fmla="*/ 0 w 423860"/>
                  <a:gd name="connsiteY8" fmla="*/ 537408 h 537408"/>
                  <a:gd name="connsiteX9" fmla="*/ 28073 w 423860"/>
                  <a:gd name="connsiteY9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81307 w 423860"/>
                  <a:gd name="connsiteY7" fmla="*/ 361332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69373 w 426843"/>
                  <a:gd name="connsiteY5" fmla="*/ 274785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82223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8327 w 423860"/>
                  <a:gd name="connsiteY5" fmla="*/ 319551 h 537408"/>
                  <a:gd name="connsiteX6" fmla="*/ 423858 w 423860"/>
                  <a:gd name="connsiteY6" fmla="*/ 333256 h 537408"/>
                  <a:gd name="connsiteX7" fmla="*/ 281307 w 423860"/>
                  <a:gd name="connsiteY7" fmla="*/ 382223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5351"/>
                  <a:gd name="connsiteY0" fmla="*/ 80213 h 537408"/>
                  <a:gd name="connsiteX1" fmla="*/ 256846 w 425351"/>
                  <a:gd name="connsiteY1" fmla="*/ 80213 h 537408"/>
                  <a:gd name="connsiteX2" fmla="*/ 266389 w 425351"/>
                  <a:gd name="connsiteY2" fmla="*/ 155409 h 537408"/>
                  <a:gd name="connsiteX3" fmla="*/ 423860 w 425351"/>
                  <a:gd name="connsiteY3" fmla="*/ 162545 h 537408"/>
                  <a:gd name="connsiteX4" fmla="*/ 275340 w 425351"/>
                  <a:gd name="connsiteY4" fmla="*/ 224051 h 537408"/>
                  <a:gd name="connsiteX5" fmla="*/ 278327 w 425351"/>
                  <a:gd name="connsiteY5" fmla="*/ 319551 h 537408"/>
                  <a:gd name="connsiteX6" fmla="*/ 423858 w 425351"/>
                  <a:gd name="connsiteY6" fmla="*/ 333256 h 537408"/>
                  <a:gd name="connsiteX7" fmla="*/ 281307 w 425351"/>
                  <a:gd name="connsiteY7" fmla="*/ 382223 h 537408"/>
                  <a:gd name="connsiteX8" fmla="*/ 296951 w 425351"/>
                  <a:gd name="connsiteY8" fmla="*/ 537408 h 537408"/>
                  <a:gd name="connsiteX9" fmla="*/ 0 w 425351"/>
                  <a:gd name="connsiteY9" fmla="*/ 537408 h 537408"/>
                  <a:gd name="connsiteX10" fmla="*/ 28073 w 425351"/>
                  <a:gd name="connsiteY10" fmla="*/ 80213 h 537408"/>
                  <a:gd name="connsiteX0" fmla="*/ 28073 w 424357"/>
                  <a:gd name="connsiteY0" fmla="*/ 80213 h 537408"/>
                  <a:gd name="connsiteX1" fmla="*/ 256846 w 424357"/>
                  <a:gd name="connsiteY1" fmla="*/ 80213 h 537408"/>
                  <a:gd name="connsiteX2" fmla="*/ 272358 w 424357"/>
                  <a:gd name="connsiteY2" fmla="*/ 179284 h 537408"/>
                  <a:gd name="connsiteX3" fmla="*/ 423860 w 424357"/>
                  <a:gd name="connsiteY3" fmla="*/ 162545 h 537408"/>
                  <a:gd name="connsiteX4" fmla="*/ 275340 w 424357"/>
                  <a:gd name="connsiteY4" fmla="*/ 224051 h 537408"/>
                  <a:gd name="connsiteX5" fmla="*/ 278327 w 424357"/>
                  <a:gd name="connsiteY5" fmla="*/ 319551 h 537408"/>
                  <a:gd name="connsiteX6" fmla="*/ 423858 w 424357"/>
                  <a:gd name="connsiteY6" fmla="*/ 333256 h 537408"/>
                  <a:gd name="connsiteX7" fmla="*/ 281307 w 424357"/>
                  <a:gd name="connsiteY7" fmla="*/ 382223 h 537408"/>
                  <a:gd name="connsiteX8" fmla="*/ 296951 w 424357"/>
                  <a:gd name="connsiteY8" fmla="*/ 537408 h 537408"/>
                  <a:gd name="connsiteX9" fmla="*/ 0 w 424357"/>
                  <a:gd name="connsiteY9" fmla="*/ 537408 h 537408"/>
                  <a:gd name="connsiteX10" fmla="*/ 28073 w 424357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72358 w 424358"/>
                  <a:gd name="connsiteY2" fmla="*/ 179284 h 537408"/>
                  <a:gd name="connsiteX3" fmla="*/ 423861 w 424358"/>
                  <a:gd name="connsiteY3" fmla="*/ 198358 h 537408"/>
                  <a:gd name="connsiteX4" fmla="*/ 275340 w 424358"/>
                  <a:gd name="connsiteY4" fmla="*/ 224051 h 537408"/>
                  <a:gd name="connsiteX5" fmla="*/ 278327 w 424358"/>
                  <a:gd name="connsiteY5" fmla="*/ 319551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75340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2772 w 424358"/>
                  <a:gd name="connsiteY6" fmla="*/ 343034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669"/>
                  <a:gd name="connsiteY0" fmla="*/ 80213 h 537408"/>
                  <a:gd name="connsiteX1" fmla="*/ 256846 w 424669"/>
                  <a:gd name="connsiteY1" fmla="*/ 80213 h 537408"/>
                  <a:gd name="connsiteX2" fmla="*/ 265840 w 424669"/>
                  <a:gd name="connsiteY2" fmla="*/ 179284 h 537408"/>
                  <a:gd name="connsiteX3" fmla="*/ 423861 w 424669"/>
                  <a:gd name="connsiteY3" fmla="*/ 198358 h 537408"/>
                  <a:gd name="connsiteX4" fmla="*/ 268822 w 424669"/>
                  <a:gd name="connsiteY4" fmla="*/ 224051 h 537408"/>
                  <a:gd name="connsiteX5" fmla="*/ 278327 w 424669"/>
                  <a:gd name="connsiteY5" fmla="*/ 339106 h 537408"/>
                  <a:gd name="connsiteX6" fmla="*/ 422772 w 424669"/>
                  <a:gd name="connsiteY6" fmla="*/ 343034 h 537408"/>
                  <a:gd name="connsiteX7" fmla="*/ 281307 w 424669"/>
                  <a:gd name="connsiteY7" fmla="*/ 382223 h 537408"/>
                  <a:gd name="connsiteX8" fmla="*/ 296951 w 424669"/>
                  <a:gd name="connsiteY8" fmla="*/ 537408 h 537408"/>
                  <a:gd name="connsiteX9" fmla="*/ 0 w 424669"/>
                  <a:gd name="connsiteY9" fmla="*/ 537408 h 537408"/>
                  <a:gd name="connsiteX10" fmla="*/ 28073 w 424669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8358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0753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24983"/>
                  <a:gd name="connsiteY0" fmla="*/ 80213 h 537408"/>
                  <a:gd name="connsiteX1" fmla="*/ 256846 w 424983"/>
                  <a:gd name="connsiteY1" fmla="*/ 80213 h 537408"/>
                  <a:gd name="connsiteX2" fmla="*/ 265840 w 424983"/>
                  <a:gd name="connsiteY2" fmla="*/ 179284 h 537408"/>
                  <a:gd name="connsiteX3" fmla="*/ 418429 w 424983"/>
                  <a:gd name="connsiteY3" fmla="*/ 190753 h 537408"/>
                  <a:gd name="connsiteX4" fmla="*/ 268822 w 424983"/>
                  <a:gd name="connsiteY4" fmla="*/ 224051 h 537408"/>
                  <a:gd name="connsiteX5" fmla="*/ 278327 w 424983"/>
                  <a:gd name="connsiteY5" fmla="*/ 339106 h 537408"/>
                  <a:gd name="connsiteX6" fmla="*/ 422772 w 424983"/>
                  <a:gd name="connsiteY6" fmla="*/ 343034 h 537408"/>
                  <a:gd name="connsiteX7" fmla="*/ 281307 w 424983"/>
                  <a:gd name="connsiteY7" fmla="*/ 382223 h 537408"/>
                  <a:gd name="connsiteX8" fmla="*/ 296951 w 424983"/>
                  <a:gd name="connsiteY8" fmla="*/ 537408 h 537408"/>
                  <a:gd name="connsiteX9" fmla="*/ 0 w 424983"/>
                  <a:gd name="connsiteY9" fmla="*/ 537408 h 537408"/>
                  <a:gd name="connsiteX10" fmla="*/ 28073 w 424983"/>
                  <a:gd name="connsiteY10" fmla="*/ 80213 h 537408"/>
                  <a:gd name="connsiteX0" fmla="*/ 28073 w 431187"/>
                  <a:gd name="connsiteY0" fmla="*/ 80213 h 537408"/>
                  <a:gd name="connsiteX1" fmla="*/ 256846 w 431187"/>
                  <a:gd name="connsiteY1" fmla="*/ 80213 h 537408"/>
                  <a:gd name="connsiteX2" fmla="*/ 265840 w 431187"/>
                  <a:gd name="connsiteY2" fmla="*/ 179284 h 537408"/>
                  <a:gd name="connsiteX3" fmla="*/ 418429 w 431187"/>
                  <a:gd name="connsiteY3" fmla="*/ 190753 h 537408"/>
                  <a:gd name="connsiteX4" fmla="*/ 268822 w 431187"/>
                  <a:gd name="connsiteY4" fmla="*/ 224051 h 537408"/>
                  <a:gd name="connsiteX5" fmla="*/ 278327 w 431187"/>
                  <a:gd name="connsiteY5" fmla="*/ 339106 h 537408"/>
                  <a:gd name="connsiteX6" fmla="*/ 429290 w 431187"/>
                  <a:gd name="connsiteY6" fmla="*/ 343034 h 537408"/>
                  <a:gd name="connsiteX7" fmla="*/ 281307 w 431187"/>
                  <a:gd name="connsiteY7" fmla="*/ 382223 h 537408"/>
                  <a:gd name="connsiteX8" fmla="*/ 296951 w 431187"/>
                  <a:gd name="connsiteY8" fmla="*/ 537408 h 537408"/>
                  <a:gd name="connsiteX9" fmla="*/ 0 w 431187"/>
                  <a:gd name="connsiteY9" fmla="*/ 537408 h 537408"/>
                  <a:gd name="connsiteX10" fmla="*/ 28073 w 431187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3034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8466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8073 w 436321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2070 w 436321"/>
                  <a:gd name="connsiteY10" fmla="*/ 176020 h 537408"/>
                  <a:gd name="connsiteX11" fmla="*/ 28073 w 436321"/>
                  <a:gd name="connsiteY11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9897 w 436321"/>
                  <a:gd name="connsiteY10" fmla="*/ 199921 h 537408"/>
                  <a:gd name="connsiteX11" fmla="*/ 22070 w 436321"/>
                  <a:gd name="connsiteY11" fmla="*/ 176020 h 537408"/>
                  <a:gd name="connsiteX12" fmla="*/ 28073 w 436321"/>
                  <a:gd name="connsiteY12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7725 w 436321"/>
                  <a:gd name="connsiteY10" fmla="*/ 217303 h 537408"/>
                  <a:gd name="connsiteX11" fmla="*/ 19897 w 436321"/>
                  <a:gd name="connsiteY11" fmla="*/ 199921 h 537408"/>
                  <a:gd name="connsiteX12" fmla="*/ 22070 w 436321"/>
                  <a:gd name="connsiteY12" fmla="*/ 176020 h 537408"/>
                  <a:gd name="connsiteX13" fmla="*/ 28073 w 436321"/>
                  <a:gd name="connsiteY13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1206 w 436321"/>
                  <a:gd name="connsiteY10" fmla="*/ 335723 h 537408"/>
                  <a:gd name="connsiteX11" fmla="*/ 17725 w 436321"/>
                  <a:gd name="connsiteY11" fmla="*/ 217303 h 537408"/>
                  <a:gd name="connsiteX12" fmla="*/ 19897 w 436321"/>
                  <a:gd name="connsiteY12" fmla="*/ 199921 h 537408"/>
                  <a:gd name="connsiteX13" fmla="*/ 22070 w 436321"/>
                  <a:gd name="connsiteY13" fmla="*/ 176020 h 537408"/>
                  <a:gd name="connsiteX14" fmla="*/ 28073 w 436321"/>
                  <a:gd name="connsiteY14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9033 w 436321"/>
                  <a:gd name="connsiteY10" fmla="*/ 357451 h 537408"/>
                  <a:gd name="connsiteX11" fmla="*/ 11206 w 436321"/>
                  <a:gd name="connsiteY11" fmla="*/ 335723 h 537408"/>
                  <a:gd name="connsiteX12" fmla="*/ 17725 w 436321"/>
                  <a:gd name="connsiteY12" fmla="*/ 217303 h 537408"/>
                  <a:gd name="connsiteX13" fmla="*/ 19897 w 436321"/>
                  <a:gd name="connsiteY13" fmla="*/ 199921 h 537408"/>
                  <a:gd name="connsiteX14" fmla="*/ 22070 w 436321"/>
                  <a:gd name="connsiteY14" fmla="*/ 176020 h 537408"/>
                  <a:gd name="connsiteX15" fmla="*/ 28073 w 436321"/>
                  <a:gd name="connsiteY15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6860 w 436321"/>
                  <a:gd name="connsiteY10" fmla="*/ 378093 h 537408"/>
                  <a:gd name="connsiteX11" fmla="*/ 9033 w 436321"/>
                  <a:gd name="connsiteY11" fmla="*/ 357451 h 537408"/>
                  <a:gd name="connsiteX12" fmla="*/ 11206 w 436321"/>
                  <a:gd name="connsiteY12" fmla="*/ 335723 h 537408"/>
                  <a:gd name="connsiteX13" fmla="*/ 17725 w 436321"/>
                  <a:gd name="connsiteY13" fmla="*/ 217303 h 537408"/>
                  <a:gd name="connsiteX14" fmla="*/ 19897 w 436321"/>
                  <a:gd name="connsiteY14" fmla="*/ 199921 h 537408"/>
                  <a:gd name="connsiteX15" fmla="*/ 22070 w 436321"/>
                  <a:gd name="connsiteY15" fmla="*/ 176020 h 537408"/>
                  <a:gd name="connsiteX16" fmla="*/ 28073 w 436321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61876 w 578300"/>
                  <a:gd name="connsiteY14" fmla="*/ 199921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80254 w 588502"/>
                  <a:gd name="connsiteY0" fmla="*/ 80213 h 537408"/>
                  <a:gd name="connsiteX1" fmla="*/ 409027 w 588502"/>
                  <a:gd name="connsiteY1" fmla="*/ 80213 h 537408"/>
                  <a:gd name="connsiteX2" fmla="*/ 418021 w 588502"/>
                  <a:gd name="connsiteY2" fmla="*/ 179284 h 537408"/>
                  <a:gd name="connsiteX3" fmla="*/ 570610 w 588502"/>
                  <a:gd name="connsiteY3" fmla="*/ 190753 h 537408"/>
                  <a:gd name="connsiteX4" fmla="*/ 421003 w 588502"/>
                  <a:gd name="connsiteY4" fmla="*/ 224051 h 537408"/>
                  <a:gd name="connsiteX5" fmla="*/ 430508 w 588502"/>
                  <a:gd name="connsiteY5" fmla="*/ 339106 h 537408"/>
                  <a:gd name="connsiteX6" fmla="*/ 581471 w 588502"/>
                  <a:gd name="connsiteY6" fmla="*/ 348466 h 537408"/>
                  <a:gd name="connsiteX7" fmla="*/ 433488 w 588502"/>
                  <a:gd name="connsiteY7" fmla="*/ 382223 h 537408"/>
                  <a:gd name="connsiteX8" fmla="*/ 449132 w 588502"/>
                  <a:gd name="connsiteY8" fmla="*/ 537408 h 537408"/>
                  <a:gd name="connsiteX9" fmla="*/ 152181 w 588502"/>
                  <a:gd name="connsiteY9" fmla="*/ 537408 h 537408"/>
                  <a:gd name="connsiteX10" fmla="*/ 159041 w 588502"/>
                  <a:gd name="connsiteY10" fmla="*/ 378093 h 537408"/>
                  <a:gd name="connsiteX11" fmla="*/ 10202 w 588502"/>
                  <a:gd name="connsiteY11" fmla="*/ 344414 h 537408"/>
                  <a:gd name="connsiteX12" fmla="*/ 163387 w 588502"/>
                  <a:gd name="connsiteY12" fmla="*/ 335723 h 537408"/>
                  <a:gd name="connsiteX13" fmla="*/ 169906 w 588502"/>
                  <a:gd name="connsiteY13" fmla="*/ 217303 h 537408"/>
                  <a:gd name="connsiteX14" fmla="*/ 28671 w 588502"/>
                  <a:gd name="connsiteY14" fmla="*/ 185798 h 537408"/>
                  <a:gd name="connsiteX15" fmla="*/ 174251 w 588502"/>
                  <a:gd name="connsiteY15" fmla="*/ 176020 h 537408"/>
                  <a:gd name="connsiteX16" fmla="*/ 180254 w 588502"/>
                  <a:gd name="connsiteY16" fmla="*/ 80213 h 53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502" h="537408">
                    <a:moveTo>
                      <a:pt x="180254" y="80213"/>
                    </a:moveTo>
                    <a:cubicBezTo>
                      <a:pt x="184332" y="0"/>
                      <a:pt x="393456" y="4011"/>
                      <a:pt x="409027" y="80213"/>
                    </a:cubicBezTo>
                    <a:lnTo>
                      <a:pt x="418021" y="179284"/>
                    </a:lnTo>
                    <a:cubicBezTo>
                      <a:pt x="472501" y="190616"/>
                      <a:pt x="564056" y="132578"/>
                      <a:pt x="570610" y="190753"/>
                    </a:cubicBezTo>
                    <a:cubicBezTo>
                      <a:pt x="577164" y="248928"/>
                      <a:pt x="473494" y="210513"/>
                      <a:pt x="421003" y="224051"/>
                    </a:cubicBezTo>
                    <a:lnTo>
                      <a:pt x="430508" y="339106"/>
                    </a:lnTo>
                    <a:cubicBezTo>
                      <a:pt x="479018" y="343674"/>
                      <a:pt x="574440" y="279629"/>
                      <a:pt x="581471" y="348466"/>
                    </a:cubicBezTo>
                    <a:cubicBezTo>
                      <a:pt x="588502" y="417303"/>
                      <a:pt x="481005" y="365901"/>
                      <a:pt x="433488" y="382223"/>
                    </a:cubicBezTo>
                    <a:lnTo>
                      <a:pt x="449132" y="537408"/>
                    </a:lnTo>
                    <a:lnTo>
                      <a:pt x="152181" y="537408"/>
                    </a:lnTo>
                    <a:lnTo>
                      <a:pt x="159041" y="378093"/>
                    </a:lnTo>
                    <a:cubicBezTo>
                      <a:pt x="109428" y="366867"/>
                      <a:pt x="0" y="429171"/>
                      <a:pt x="10202" y="344414"/>
                    </a:cubicBezTo>
                    <a:cubicBezTo>
                      <a:pt x="20404" y="259657"/>
                      <a:pt x="112325" y="338620"/>
                      <a:pt x="163387" y="335723"/>
                    </a:cubicBezTo>
                    <a:lnTo>
                      <a:pt x="169906" y="217303"/>
                    </a:lnTo>
                    <a:cubicBezTo>
                      <a:pt x="122828" y="206801"/>
                      <a:pt x="21864" y="258240"/>
                      <a:pt x="28671" y="185798"/>
                    </a:cubicBezTo>
                    <a:cubicBezTo>
                      <a:pt x="35478" y="113356"/>
                      <a:pt x="125724" y="179279"/>
                      <a:pt x="174251" y="176020"/>
                    </a:cubicBezTo>
                    <a:lnTo>
                      <a:pt x="180254" y="802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9" name="Group 41"/>
            <p:cNvGrpSpPr/>
            <p:nvPr userDrawn="1"/>
          </p:nvGrpSpPr>
          <p:grpSpPr bwMode="gray">
            <a:xfrm rot="20031000">
              <a:off x="385116" y="38036"/>
              <a:ext cx="557814" cy="1350803"/>
              <a:chOff x="3275741" y="1535080"/>
              <a:chExt cx="2005923" cy="4857548"/>
            </a:xfrm>
            <a:blipFill dpi="0" rotWithShape="1">
              <a:blip r:embed="rId2">
                <a:alphaModFix amt="35000"/>
              </a:blip>
              <a:srcRect/>
              <a:tile tx="0" ty="0" sx="100000" sy="100000" flip="none" algn="l"/>
            </a:blipFill>
          </p:grpSpPr>
          <p:sp>
            <p:nvSpPr>
              <p:cNvPr id="24" name="Freeform 30"/>
              <p:cNvSpPr>
                <a:spLocks/>
              </p:cNvSpPr>
              <p:nvPr/>
            </p:nvSpPr>
            <p:spPr bwMode="gray">
              <a:xfrm rot="20115900">
                <a:off x="3275741" y="2891107"/>
                <a:ext cx="2005923" cy="3501521"/>
              </a:xfrm>
              <a:custGeom>
                <a:avLst/>
                <a:gdLst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439 w 10000"/>
                  <a:gd name="connsiteY110" fmla="*/ 10000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604 w 10000"/>
                  <a:gd name="connsiteY112" fmla="*/ 9799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681"/>
                  <a:gd name="connsiteX1" fmla="*/ 1304 w 10000"/>
                  <a:gd name="connsiteY1" fmla="*/ 9297 h 10681"/>
                  <a:gd name="connsiteX2" fmla="*/ 1064 w 10000"/>
                  <a:gd name="connsiteY2" fmla="*/ 9115 h 10681"/>
                  <a:gd name="connsiteX3" fmla="*/ 840 w 10000"/>
                  <a:gd name="connsiteY3" fmla="*/ 8750 h 10681"/>
                  <a:gd name="connsiteX4" fmla="*/ 627 w 10000"/>
                  <a:gd name="connsiteY4" fmla="*/ 8549 h 10681"/>
                  <a:gd name="connsiteX5" fmla="*/ 453 w 10000"/>
                  <a:gd name="connsiteY5" fmla="*/ 8359 h 10681"/>
                  <a:gd name="connsiteX6" fmla="*/ 267 w 10000"/>
                  <a:gd name="connsiteY6" fmla="*/ 8097 h 10681"/>
                  <a:gd name="connsiteX7" fmla="*/ 349 w 10000"/>
                  <a:gd name="connsiteY7" fmla="*/ 8093 h 10681"/>
                  <a:gd name="connsiteX8" fmla="*/ 338 w 10000"/>
                  <a:gd name="connsiteY8" fmla="*/ 7873 h 10681"/>
                  <a:gd name="connsiteX9" fmla="*/ 49 w 10000"/>
                  <a:gd name="connsiteY9" fmla="*/ 7357 h 10681"/>
                  <a:gd name="connsiteX10" fmla="*/ 136 w 10000"/>
                  <a:gd name="connsiteY10" fmla="*/ 7341 h 10681"/>
                  <a:gd name="connsiteX11" fmla="*/ 98 w 10000"/>
                  <a:gd name="connsiteY11" fmla="*/ 7235 h 10681"/>
                  <a:gd name="connsiteX12" fmla="*/ 93 w 10000"/>
                  <a:gd name="connsiteY12" fmla="*/ 6935 h 10681"/>
                  <a:gd name="connsiteX13" fmla="*/ 0 w 10000"/>
                  <a:gd name="connsiteY13" fmla="*/ 6532 h 10681"/>
                  <a:gd name="connsiteX14" fmla="*/ 120 w 10000"/>
                  <a:gd name="connsiteY14" fmla="*/ 6430 h 10681"/>
                  <a:gd name="connsiteX15" fmla="*/ 196 w 10000"/>
                  <a:gd name="connsiteY15" fmla="*/ 6179 h 10681"/>
                  <a:gd name="connsiteX16" fmla="*/ 300 w 10000"/>
                  <a:gd name="connsiteY16" fmla="*/ 5735 h 10681"/>
                  <a:gd name="connsiteX17" fmla="*/ 366 w 10000"/>
                  <a:gd name="connsiteY17" fmla="*/ 5822 h 10681"/>
                  <a:gd name="connsiteX18" fmla="*/ 567 w 10000"/>
                  <a:gd name="connsiteY18" fmla="*/ 5442 h 10681"/>
                  <a:gd name="connsiteX19" fmla="*/ 693 w 10000"/>
                  <a:gd name="connsiteY19" fmla="*/ 5131 h 10681"/>
                  <a:gd name="connsiteX20" fmla="*/ 944 w 10000"/>
                  <a:gd name="connsiteY20" fmla="*/ 4945 h 10681"/>
                  <a:gd name="connsiteX21" fmla="*/ 1189 w 10000"/>
                  <a:gd name="connsiteY21" fmla="*/ 4622 h 10681"/>
                  <a:gd name="connsiteX22" fmla="*/ 1468 w 10000"/>
                  <a:gd name="connsiteY22" fmla="*/ 4185 h 10681"/>
                  <a:gd name="connsiteX23" fmla="*/ 1451 w 10000"/>
                  <a:gd name="connsiteY23" fmla="*/ 4322 h 10681"/>
                  <a:gd name="connsiteX24" fmla="*/ 1560 w 10000"/>
                  <a:gd name="connsiteY24" fmla="*/ 4212 h 10681"/>
                  <a:gd name="connsiteX25" fmla="*/ 2019 w 10000"/>
                  <a:gd name="connsiteY25" fmla="*/ 3726 h 10681"/>
                  <a:gd name="connsiteX26" fmla="*/ 2073 w 10000"/>
                  <a:gd name="connsiteY26" fmla="*/ 3764 h 10681"/>
                  <a:gd name="connsiteX27" fmla="*/ 2362 w 10000"/>
                  <a:gd name="connsiteY27" fmla="*/ 3422 h 10681"/>
                  <a:gd name="connsiteX28" fmla="*/ 2548 w 10000"/>
                  <a:gd name="connsiteY28" fmla="*/ 3350 h 10681"/>
                  <a:gd name="connsiteX29" fmla="*/ 2946 w 10000"/>
                  <a:gd name="connsiteY29" fmla="*/ 2981 h 10681"/>
                  <a:gd name="connsiteX30" fmla="*/ 3213 w 10000"/>
                  <a:gd name="connsiteY30" fmla="*/ 2814 h 10681"/>
                  <a:gd name="connsiteX31" fmla="*/ 3497 w 10000"/>
                  <a:gd name="connsiteY31" fmla="*/ 2662 h 10681"/>
                  <a:gd name="connsiteX32" fmla="*/ 3759 w 10000"/>
                  <a:gd name="connsiteY32" fmla="*/ 2438 h 10681"/>
                  <a:gd name="connsiteX33" fmla="*/ 3721 w 10000"/>
                  <a:gd name="connsiteY33" fmla="*/ 2590 h 10681"/>
                  <a:gd name="connsiteX34" fmla="*/ 4479 w 10000"/>
                  <a:gd name="connsiteY34" fmla="*/ 2157 h 10681"/>
                  <a:gd name="connsiteX35" fmla="*/ 4403 w 10000"/>
                  <a:gd name="connsiteY35" fmla="*/ 2298 h 10681"/>
                  <a:gd name="connsiteX36" fmla="*/ 4768 w 10000"/>
                  <a:gd name="connsiteY36" fmla="*/ 2066 h 10681"/>
                  <a:gd name="connsiteX37" fmla="*/ 5259 w 10000"/>
                  <a:gd name="connsiteY37" fmla="*/ 1747 h 10681"/>
                  <a:gd name="connsiteX38" fmla="*/ 5597 w 10000"/>
                  <a:gd name="connsiteY38" fmla="*/ 1614 h 10681"/>
                  <a:gd name="connsiteX39" fmla="*/ 5581 w 10000"/>
                  <a:gd name="connsiteY39" fmla="*/ 1701 h 10681"/>
                  <a:gd name="connsiteX40" fmla="*/ 5827 w 10000"/>
                  <a:gd name="connsiteY40" fmla="*/ 1523 h 10681"/>
                  <a:gd name="connsiteX41" fmla="*/ 6285 w 10000"/>
                  <a:gd name="connsiteY41" fmla="*/ 1280 h 10681"/>
                  <a:gd name="connsiteX42" fmla="*/ 6618 w 10000"/>
                  <a:gd name="connsiteY42" fmla="*/ 1079 h 10681"/>
                  <a:gd name="connsiteX43" fmla="*/ 6563 w 10000"/>
                  <a:gd name="connsiteY43" fmla="*/ 1238 h 10681"/>
                  <a:gd name="connsiteX44" fmla="*/ 7125 w 10000"/>
                  <a:gd name="connsiteY44" fmla="*/ 847 h 10681"/>
                  <a:gd name="connsiteX45" fmla="*/ 7420 w 10000"/>
                  <a:gd name="connsiteY45" fmla="*/ 752 h 10681"/>
                  <a:gd name="connsiteX46" fmla="*/ 7638 w 10000"/>
                  <a:gd name="connsiteY46" fmla="*/ 627 h 10681"/>
                  <a:gd name="connsiteX47" fmla="*/ 7649 w 10000"/>
                  <a:gd name="connsiteY47" fmla="*/ 725 h 10681"/>
                  <a:gd name="connsiteX48" fmla="*/ 8243 w 10000"/>
                  <a:gd name="connsiteY48" fmla="*/ 482 h 10681"/>
                  <a:gd name="connsiteX49" fmla="*/ 8445 w 10000"/>
                  <a:gd name="connsiteY49" fmla="*/ 353 h 10681"/>
                  <a:gd name="connsiteX50" fmla="*/ 8522 w 10000"/>
                  <a:gd name="connsiteY50" fmla="*/ 418 h 10681"/>
                  <a:gd name="connsiteX51" fmla="*/ 9258 w 10000"/>
                  <a:gd name="connsiteY51" fmla="*/ 0 h 10681"/>
                  <a:gd name="connsiteX52" fmla="*/ 9389 w 10000"/>
                  <a:gd name="connsiteY52" fmla="*/ 251 h 10681"/>
                  <a:gd name="connsiteX53" fmla="*/ 9362 w 10000"/>
                  <a:gd name="connsiteY53" fmla="*/ 562 h 10681"/>
                  <a:gd name="connsiteX54" fmla="*/ 9531 w 10000"/>
                  <a:gd name="connsiteY54" fmla="*/ 517 h 10681"/>
                  <a:gd name="connsiteX55" fmla="*/ 9449 w 10000"/>
                  <a:gd name="connsiteY55" fmla="*/ 661 h 10681"/>
                  <a:gd name="connsiteX56" fmla="*/ 9553 w 10000"/>
                  <a:gd name="connsiteY56" fmla="*/ 938 h 10681"/>
                  <a:gd name="connsiteX57" fmla="*/ 9553 w 10000"/>
                  <a:gd name="connsiteY57" fmla="*/ 1250 h 10681"/>
                  <a:gd name="connsiteX58" fmla="*/ 9689 w 10000"/>
                  <a:gd name="connsiteY58" fmla="*/ 1189 h 10681"/>
                  <a:gd name="connsiteX59" fmla="*/ 9705 w 10000"/>
                  <a:gd name="connsiteY59" fmla="*/ 1417 h 10681"/>
                  <a:gd name="connsiteX60" fmla="*/ 9711 w 10000"/>
                  <a:gd name="connsiteY60" fmla="*/ 1656 h 10681"/>
                  <a:gd name="connsiteX61" fmla="*/ 9765 w 10000"/>
                  <a:gd name="connsiteY61" fmla="*/ 1793 h 10681"/>
                  <a:gd name="connsiteX62" fmla="*/ 9684 w 10000"/>
                  <a:gd name="connsiteY62" fmla="*/ 2199 h 10681"/>
                  <a:gd name="connsiteX63" fmla="*/ 9885 w 10000"/>
                  <a:gd name="connsiteY63" fmla="*/ 2051 h 10681"/>
                  <a:gd name="connsiteX64" fmla="*/ 9864 w 10000"/>
                  <a:gd name="connsiteY64" fmla="*/ 2472 h 10681"/>
                  <a:gd name="connsiteX65" fmla="*/ 9798 w 10000"/>
                  <a:gd name="connsiteY65" fmla="*/ 2727 h 10681"/>
                  <a:gd name="connsiteX66" fmla="*/ 9798 w 10000"/>
                  <a:gd name="connsiteY66" fmla="*/ 2814 h 10681"/>
                  <a:gd name="connsiteX67" fmla="*/ 9684 w 10000"/>
                  <a:gd name="connsiteY67" fmla="*/ 3156 h 10681"/>
                  <a:gd name="connsiteX68" fmla="*/ 9820 w 10000"/>
                  <a:gd name="connsiteY68" fmla="*/ 3099 h 10681"/>
                  <a:gd name="connsiteX69" fmla="*/ 9951 w 10000"/>
                  <a:gd name="connsiteY69" fmla="*/ 3270 h 10681"/>
                  <a:gd name="connsiteX70" fmla="*/ 9956 w 10000"/>
                  <a:gd name="connsiteY70" fmla="*/ 3551 h 10681"/>
                  <a:gd name="connsiteX71" fmla="*/ 9896 w 10000"/>
                  <a:gd name="connsiteY71" fmla="*/ 3699 h 10681"/>
                  <a:gd name="connsiteX72" fmla="*/ 9995 w 10000"/>
                  <a:gd name="connsiteY72" fmla="*/ 3726 h 10681"/>
                  <a:gd name="connsiteX73" fmla="*/ 9956 w 10000"/>
                  <a:gd name="connsiteY73" fmla="*/ 4011 h 10681"/>
                  <a:gd name="connsiteX74" fmla="*/ 9776 w 10000"/>
                  <a:gd name="connsiteY74" fmla="*/ 4531 h 10681"/>
                  <a:gd name="connsiteX75" fmla="*/ 9967 w 10000"/>
                  <a:gd name="connsiteY75" fmla="*/ 4299 h 10681"/>
                  <a:gd name="connsiteX76" fmla="*/ 9962 w 10000"/>
                  <a:gd name="connsiteY76" fmla="*/ 4520 h 10681"/>
                  <a:gd name="connsiteX77" fmla="*/ 9749 w 10000"/>
                  <a:gd name="connsiteY77" fmla="*/ 4953 h 10681"/>
                  <a:gd name="connsiteX78" fmla="*/ 9493 w 10000"/>
                  <a:gd name="connsiteY78" fmla="*/ 5344 h 10681"/>
                  <a:gd name="connsiteX79" fmla="*/ 9733 w 10000"/>
                  <a:gd name="connsiteY79" fmla="*/ 5207 h 10681"/>
                  <a:gd name="connsiteX80" fmla="*/ 9607 w 10000"/>
                  <a:gd name="connsiteY80" fmla="*/ 5435 h 10681"/>
                  <a:gd name="connsiteX81" fmla="*/ 9411 w 10000"/>
                  <a:gd name="connsiteY81" fmla="*/ 5788 h 10681"/>
                  <a:gd name="connsiteX82" fmla="*/ 9307 w 10000"/>
                  <a:gd name="connsiteY82" fmla="*/ 6001 h 10681"/>
                  <a:gd name="connsiteX83" fmla="*/ 9154 w 10000"/>
                  <a:gd name="connsiteY83" fmla="*/ 6229 h 10681"/>
                  <a:gd name="connsiteX84" fmla="*/ 9345 w 10000"/>
                  <a:gd name="connsiteY84" fmla="*/ 6141 h 10681"/>
                  <a:gd name="connsiteX85" fmla="*/ 9313 w 10000"/>
                  <a:gd name="connsiteY85" fmla="*/ 6236 h 10681"/>
                  <a:gd name="connsiteX86" fmla="*/ 9171 w 10000"/>
                  <a:gd name="connsiteY86" fmla="*/ 6297 h 10681"/>
                  <a:gd name="connsiteX87" fmla="*/ 8674 w 10000"/>
                  <a:gd name="connsiteY87" fmla="*/ 6939 h 10681"/>
                  <a:gd name="connsiteX88" fmla="*/ 8560 w 10000"/>
                  <a:gd name="connsiteY88" fmla="*/ 7038 h 10681"/>
                  <a:gd name="connsiteX89" fmla="*/ 8762 w 10000"/>
                  <a:gd name="connsiteY89" fmla="*/ 6977 h 10681"/>
                  <a:gd name="connsiteX90" fmla="*/ 8625 w 10000"/>
                  <a:gd name="connsiteY90" fmla="*/ 7193 h 10681"/>
                  <a:gd name="connsiteX91" fmla="*/ 8096 w 10000"/>
                  <a:gd name="connsiteY91" fmla="*/ 7581 h 10681"/>
                  <a:gd name="connsiteX92" fmla="*/ 8085 w 10000"/>
                  <a:gd name="connsiteY92" fmla="*/ 7695 h 10681"/>
                  <a:gd name="connsiteX93" fmla="*/ 7605 w 10000"/>
                  <a:gd name="connsiteY93" fmla="*/ 7995 h 10681"/>
                  <a:gd name="connsiteX94" fmla="*/ 7469 w 10000"/>
                  <a:gd name="connsiteY94" fmla="*/ 8204 h 10681"/>
                  <a:gd name="connsiteX95" fmla="*/ 6705 w 10000"/>
                  <a:gd name="connsiteY95" fmla="*/ 8671 h 10681"/>
                  <a:gd name="connsiteX96" fmla="*/ 6885 w 10000"/>
                  <a:gd name="connsiteY96" fmla="*/ 8644 h 10681"/>
                  <a:gd name="connsiteX97" fmla="*/ 6809 w 10000"/>
                  <a:gd name="connsiteY97" fmla="*/ 8735 h 10681"/>
                  <a:gd name="connsiteX98" fmla="*/ 6481 w 10000"/>
                  <a:gd name="connsiteY98" fmla="*/ 8868 h 10681"/>
                  <a:gd name="connsiteX99" fmla="*/ 6023 w 10000"/>
                  <a:gd name="connsiteY99" fmla="*/ 9126 h 10681"/>
                  <a:gd name="connsiteX100" fmla="*/ 5947 w 10000"/>
                  <a:gd name="connsiteY100" fmla="*/ 9229 h 10681"/>
                  <a:gd name="connsiteX101" fmla="*/ 5652 w 10000"/>
                  <a:gd name="connsiteY101" fmla="*/ 9320 h 10681"/>
                  <a:gd name="connsiteX102" fmla="*/ 5226 w 10000"/>
                  <a:gd name="connsiteY102" fmla="*/ 9476 h 10681"/>
                  <a:gd name="connsiteX103" fmla="*/ 4992 w 10000"/>
                  <a:gd name="connsiteY103" fmla="*/ 9495 h 10681"/>
                  <a:gd name="connsiteX104" fmla="*/ 5161 w 10000"/>
                  <a:gd name="connsiteY104" fmla="*/ 9552 h 10681"/>
                  <a:gd name="connsiteX105" fmla="*/ 4577 w 10000"/>
                  <a:gd name="connsiteY105" fmla="*/ 9662 h 10681"/>
                  <a:gd name="connsiteX106" fmla="*/ 3852 w 10000"/>
                  <a:gd name="connsiteY106" fmla="*/ 9799 h 10681"/>
                  <a:gd name="connsiteX107" fmla="*/ 3983 w 10000"/>
                  <a:gd name="connsiteY107" fmla="*/ 9863 h 10681"/>
                  <a:gd name="connsiteX108" fmla="*/ 3426 w 10000"/>
                  <a:gd name="connsiteY108" fmla="*/ 9882 h 10681"/>
                  <a:gd name="connsiteX109" fmla="*/ 2499 w 10000"/>
                  <a:gd name="connsiteY109" fmla="*/ 9943 h 10681"/>
                  <a:gd name="connsiteX110" fmla="*/ 2024 w 10000"/>
                  <a:gd name="connsiteY110" fmla="*/ 9943 h 10681"/>
                  <a:gd name="connsiteX111" fmla="*/ 1492 w 10000"/>
                  <a:gd name="connsiteY111" fmla="*/ 10681 h 10681"/>
                  <a:gd name="connsiteX112" fmla="*/ 1767 w 10000"/>
                  <a:gd name="connsiteY112" fmla="*/ 9908 h 10681"/>
                  <a:gd name="connsiteX113" fmla="*/ 1538 w 10000"/>
                  <a:gd name="connsiteY113" fmla="*/ 9692 h 10681"/>
                  <a:gd name="connsiteX114" fmla="*/ 1473 w 10000"/>
                  <a:gd name="connsiteY114" fmla="*/ 9525 h 10681"/>
                  <a:gd name="connsiteX115" fmla="*/ 1397 w 10000"/>
                  <a:gd name="connsiteY115" fmla="*/ 9442 h 10681"/>
                  <a:gd name="connsiteX0" fmla="*/ 1397 w 10000"/>
                  <a:gd name="connsiteY0" fmla="*/ 9442 h 10759"/>
                  <a:gd name="connsiteX1" fmla="*/ 1304 w 10000"/>
                  <a:gd name="connsiteY1" fmla="*/ 9297 h 10759"/>
                  <a:gd name="connsiteX2" fmla="*/ 1064 w 10000"/>
                  <a:gd name="connsiteY2" fmla="*/ 9115 h 10759"/>
                  <a:gd name="connsiteX3" fmla="*/ 840 w 10000"/>
                  <a:gd name="connsiteY3" fmla="*/ 8750 h 10759"/>
                  <a:gd name="connsiteX4" fmla="*/ 627 w 10000"/>
                  <a:gd name="connsiteY4" fmla="*/ 8549 h 10759"/>
                  <a:gd name="connsiteX5" fmla="*/ 453 w 10000"/>
                  <a:gd name="connsiteY5" fmla="*/ 8359 h 10759"/>
                  <a:gd name="connsiteX6" fmla="*/ 267 w 10000"/>
                  <a:gd name="connsiteY6" fmla="*/ 8097 h 10759"/>
                  <a:gd name="connsiteX7" fmla="*/ 349 w 10000"/>
                  <a:gd name="connsiteY7" fmla="*/ 8093 h 10759"/>
                  <a:gd name="connsiteX8" fmla="*/ 338 w 10000"/>
                  <a:gd name="connsiteY8" fmla="*/ 7873 h 10759"/>
                  <a:gd name="connsiteX9" fmla="*/ 49 w 10000"/>
                  <a:gd name="connsiteY9" fmla="*/ 7357 h 10759"/>
                  <a:gd name="connsiteX10" fmla="*/ 136 w 10000"/>
                  <a:gd name="connsiteY10" fmla="*/ 7341 h 10759"/>
                  <a:gd name="connsiteX11" fmla="*/ 98 w 10000"/>
                  <a:gd name="connsiteY11" fmla="*/ 7235 h 10759"/>
                  <a:gd name="connsiteX12" fmla="*/ 93 w 10000"/>
                  <a:gd name="connsiteY12" fmla="*/ 6935 h 10759"/>
                  <a:gd name="connsiteX13" fmla="*/ 0 w 10000"/>
                  <a:gd name="connsiteY13" fmla="*/ 6532 h 10759"/>
                  <a:gd name="connsiteX14" fmla="*/ 120 w 10000"/>
                  <a:gd name="connsiteY14" fmla="*/ 6430 h 10759"/>
                  <a:gd name="connsiteX15" fmla="*/ 196 w 10000"/>
                  <a:gd name="connsiteY15" fmla="*/ 6179 h 10759"/>
                  <a:gd name="connsiteX16" fmla="*/ 300 w 10000"/>
                  <a:gd name="connsiteY16" fmla="*/ 5735 h 10759"/>
                  <a:gd name="connsiteX17" fmla="*/ 366 w 10000"/>
                  <a:gd name="connsiteY17" fmla="*/ 5822 h 10759"/>
                  <a:gd name="connsiteX18" fmla="*/ 567 w 10000"/>
                  <a:gd name="connsiteY18" fmla="*/ 5442 h 10759"/>
                  <a:gd name="connsiteX19" fmla="*/ 693 w 10000"/>
                  <a:gd name="connsiteY19" fmla="*/ 5131 h 10759"/>
                  <a:gd name="connsiteX20" fmla="*/ 944 w 10000"/>
                  <a:gd name="connsiteY20" fmla="*/ 4945 h 10759"/>
                  <a:gd name="connsiteX21" fmla="*/ 1189 w 10000"/>
                  <a:gd name="connsiteY21" fmla="*/ 4622 h 10759"/>
                  <a:gd name="connsiteX22" fmla="*/ 1468 w 10000"/>
                  <a:gd name="connsiteY22" fmla="*/ 4185 h 10759"/>
                  <a:gd name="connsiteX23" fmla="*/ 1451 w 10000"/>
                  <a:gd name="connsiteY23" fmla="*/ 4322 h 10759"/>
                  <a:gd name="connsiteX24" fmla="*/ 1560 w 10000"/>
                  <a:gd name="connsiteY24" fmla="*/ 4212 h 10759"/>
                  <a:gd name="connsiteX25" fmla="*/ 2019 w 10000"/>
                  <a:gd name="connsiteY25" fmla="*/ 3726 h 10759"/>
                  <a:gd name="connsiteX26" fmla="*/ 2073 w 10000"/>
                  <a:gd name="connsiteY26" fmla="*/ 3764 h 10759"/>
                  <a:gd name="connsiteX27" fmla="*/ 2362 w 10000"/>
                  <a:gd name="connsiteY27" fmla="*/ 3422 h 10759"/>
                  <a:gd name="connsiteX28" fmla="*/ 2548 w 10000"/>
                  <a:gd name="connsiteY28" fmla="*/ 3350 h 10759"/>
                  <a:gd name="connsiteX29" fmla="*/ 2946 w 10000"/>
                  <a:gd name="connsiteY29" fmla="*/ 2981 h 10759"/>
                  <a:gd name="connsiteX30" fmla="*/ 3213 w 10000"/>
                  <a:gd name="connsiteY30" fmla="*/ 2814 h 10759"/>
                  <a:gd name="connsiteX31" fmla="*/ 3497 w 10000"/>
                  <a:gd name="connsiteY31" fmla="*/ 2662 h 10759"/>
                  <a:gd name="connsiteX32" fmla="*/ 3759 w 10000"/>
                  <a:gd name="connsiteY32" fmla="*/ 2438 h 10759"/>
                  <a:gd name="connsiteX33" fmla="*/ 3721 w 10000"/>
                  <a:gd name="connsiteY33" fmla="*/ 2590 h 10759"/>
                  <a:gd name="connsiteX34" fmla="*/ 4479 w 10000"/>
                  <a:gd name="connsiteY34" fmla="*/ 2157 h 10759"/>
                  <a:gd name="connsiteX35" fmla="*/ 4403 w 10000"/>
                  <a:gd name="connsiteY35" fmla="*/ 2298 h 10759"/>
                  <a:gd name="connsiteX36" fmla="*/ 4768 w 10000"/>
                  <a:gd name="connsiteY36" fmla="*/ 2066 h 10759"/>
                  <a:gd name="connsiteX37" fmla="*/ 5259 w 10000"/>
                  <a:gd name="connsiteY37" fmla="*/ 1747 h 10759"/>
                  <a:gd name="connsiteX38" fmla="*/ 5597 w 10000"/>
                  <a:gd name="connsiteY38" fmla="*/ 1614 h 10759"/>
                  <a:gd name="connsiteX39" fmla="*/ 5581 w 10000"/>
                  <a:gd name="connsiteY39" fmla="*/ 1701 h 10759"/>
                  <a:gd name="connsiteX40" fmla="*/ 5827 w 10000"/>
                  <a:gd name="connsiteY40" fmla="*/ 1523 h 10759"/>
                  <a:gd name="connsiteX41" fmla="*/ 6285 w 10000"/>
                  <a:gd name="connsiteY41" fmla="*/ 1280 h 10759"/>
                  <a:gd name="connsiteX42" fmla="*/ 6618 w 10000"/>
                  <a:gd name="connsiteY42" fmla="*/ 1079 h 10759"/>
                  <a:gd name="connsiteX43" fmla="*/ 6563 w 10000"/>
                  <a:gd name="connsiteY43" fmla="*/ 1238 h 10759"/>
                  <a:gd name="connsiteX44" fmla="*/ 7125 w 10000"/>
                  <a:gd name="connsiteY44" fmla="*/ 847 h 10759"/>
                  <a:gd name="connsiteX45" fmla="*/ 7420 w 10000"/>
                  <a:gd name="connsiteY45" fmla="*/ 752 h 10759"/>
                  <a:gd name="connsiteX46" fmla="*/ 7638 w 10000"/>
                  <a:gd name="connsiteY46" fmla="*/ 627 h 10759"/>
                  <a:gd name="connsiteX47" fmla="*/ 7649 w 10000"/>
                  <a:gd name="connsiteY47" fmla="*/ 725 h 10759"/>
                  <a:gd name="connsiteX48" fmla="*/ 8243 w 10000"/>
                  <a:gd name="connsiteY48" fmla="*/ 482 h 10759"/>
                  <a:gd name="connsiteX49" fmla="*/ 8445 w 10000"/>
                  <a:gd name="connsiteY49" fmla="*/ 353 h 10759"/>
                  <a:gd name="connsiteX50" fmla="*/ 8522 w 10000"/>
                  <a:gd name="connsiteY50" fmla="*/ 418 h 10759"/>
                  <a:gd name="connsiteX51" fmla="*/ 9258 w 10000"/>
                  <a:gd name="connsiteY51" fmla="*/ 0 h 10759"/>
                  <a:gd name="connsiteX52" fmla="*/ 9389 w 10000"/>
                  <a:gd name="connsiteY52" fmla="*/ 251 h 10759"/>
                  <a:gd name="connsiteX53" fmla="*/ 9362 w 10000"/>
                  <a:gd name="connsiteY53" fmla="*/ 562 h 10759"/>
                  <a:gd name="connsiteX54" fmla="*/ 9531 w 10000"/>
                  <a:gd name="connsiteY54" fmla="*/ 517 h 10759"/>
                  <a:gd name="connsiteX55" fmla="*/ 9449 w 10000"/>
                  <a:gd name="connsiteY55" fmla="*/ 661 h 10759"/>
                  <a:gd name="connsiteX56" fmla="*/ 9553 w 10000"/>
                  <a:gd name="connsiteY56" fmla="*/ 938 h 10759"/>
                  <a:gd name="connsiteX57" fmla="*/ 9553 w 10000"/>
                  <a:gd name="connsiteY57" fmla="*/ 1250 h 10759"/>
                  <a:gd name="connsiteX58" fmla="*/ 9689 w 10000"/>
                  <a:gd name="connsiteY58" fmla="*/ 1189 h 10759"/>
                  <a:gd name="connsiteX59" fmla="*/ 9705 w 10000"/>
                  <a:gd name="connsiteY59" fmla="*/ 1417 h 10759"/>
                  <a:gd name="connsiteX60" fmla="*/ 9711 w 10000"/>
                  <a:gd name="connsiteY60" fmla="*/ 1656 h 10759"/>
                  <a:gd name="connsiteX61" fmla="*/ 9765 w 10000"/>
                  <a:gd name="connsiteY61" fmla="*/ 1793 h 10759"/>
                  <a:gd name="connsiteX62" fmla="*/ 9684 w 10000"/>
                  <a:gd name="connsiteY62" fmla="*/ 2199 h 10759"/>
                  <a:gd name="connsiteX63" fmla="*/ 9885 w 10000"/>
                  <a:gd name="connsiteY63" fmla="*/ 2051 h 10759"/>
                  <a:gd name="connsiteX64" fmla="*/ 9864 w 10000"/>
                  <a:gd name="connsiteY64" fmla="*/ 2472 h 10759"/>
                  <a:gd name="connsiteX65" fmla="*/ 9798 w 10000"/>
                  <a:gd name="connsiteY65" fmla="*/ 2727 h 10759"/>
                  <a:gd name="connsiteX66" fmla="*/ 9798 w 10000"/>
                  <a:gd name="connsiteY66" fmla="*/ 2814 h 10759"/>
                  <a:gd name="connsiteX67" fmla="*/ 9684 w 10000"/>
                  <a:gd name="connsiteY67" fmla="*/ 3156 h 10759"/>
                  <a:gd name="connsiteX68" fmla="*/ 9820 w 10000"/>
                  <a:gd name="connsiteY68" fmla="*/ 3099 h 10759"/>
                  <a:gd name="connsiteX69" fmla="*/ 9951 w 10000"/>
                  <a:gd name="connsiteY69" fmla="*/ 3270 h 10759"/>
                  <a:gd name="connsiteX70" fmla="*/ 9956 w 10000"/>
                  <a:gd name="connsiteY70" fmla="*/ 3551 h 10759"/>
                  <a:gd name="connsiteX71" fmla="*/ 9896 w 10000"/>
                  <a:gd name="connsiteY71" fmla="*/ 3699 h 10759"/>
                  <a:gd name="connsiteX72" fmla="*/ 9995 w 10000"/>
                  <a:gd name="connsiteY72" fmla="*/ 3726 h 10759"/>
                  <a:gd name="connsiteX73" fmla="*/ 9956 w 10000"/>
                  <a:gd name="connsiteY73" fmla="*/ 4011 h 10759"/>
                  <a:gd name="connsiteX74" fmla="*/ 9776 w 10000"/>
                  <a:gd name="connsiteY74" fmla="*/ 4531 h 10759"/>
                  <a:gd name="connsiteX75" fmla="*/ 9967 w 10000"/>
                  <a:gd name="connsiteY75" fmla="*/ 4299 h 10759"/>
                  <a:gd name="connsiteX76" fmla="*/ 9962 w 10000"/>
                  <a:gd name="connsiteY76" fmla="*/ 4520 h 10759"/>
                  <a:gd name="connsiteX77" fmla="*/ 9749 w 10000"/>
                  <a:gd name="connsiteY77" fmla="*/ 4953 h 10759"/>
                  <a:gd name="connsiteX78" fmla="*/ 9493 w 10000"/>
                  <a:gd name="connsiteY78" fmla="*/ 5344 h 10759"/>
                  <a:gd name="connsiteX79" fmla="*/ 9733 w 10000"/>
                  <a:gd name="connsiteY79" fmla="*/ 5207 h 10759"/>
                  <a:gd name="connsiteX80" fmla="*/ 9607 w 10000"/>
                  <a:gd name="connsiteY80" fmla="*/ 5435 h 10759"/>
                  <a:gd name="connsiteX81" fmla="*/ 9411 w 10000"/>
                  <a:gd name="connsiteY81" fmla="*/ 5788 h 10759"/>
                  <a:gd name="connsiteX82" fmla="*/ 9307 w 10000"/>
                  <a:gd name="connsiteY82" fmla="*/ 6001 h 10759"/>
                  <a:gd name="connsiteX83" fmla="*/ 9154 w 10000"/>
                  <a:gd name="connsiteY83" fmla="*/ 6229 h 10759"/>
                  <a:gd name="connsiteX84" fmla="*/ 9345 w 10000"/>
                  <a:gd name="connsiteY84" fmla="*/ 6141 h 10759"/>
                  <a:gd name="connsiteX85" fmla="*/ 9313 w 10000"/>
                  <a:gd name="connsiteY85" fmla="*/ 6236 h 10759"/>
                  <a:gd name="connsiteX86" fmla="*/ 9171 w 10000"/>
                  <a:gd name="connsiteY86" fmla="*/ 6297 h 10759"/>
                  <a:gd name="connsiteX87" fmla="*/ 8674 w 10000"/>
                  <a:gd name="connsiteY87" fmla="*/ 6939 h 10759"/>
                  <a:gd name="connsiteX88" fmla="*/ 8560 w 10000"/>
                  <a:gd name="connsiteY88" fmla="*/ 7038 h 10759"/>
                  <a:gd name="connsiteX89" fmla="*/ 8762 w 10000"/>
                  <a:gd name="connsiteY89" fmla="*/ 6977 h 10759"/>
                  <a:gd name="connsiteX90" fmla="*/ 8625 w 10000"/>
                  <a:gd name="connsiteY90" fmla="*/ 7193 h 10759"/>
                  <a:gd name="connsiteX91" fmla="*/ 8096 w 10000"/>
                  <a:gd name="connsiteY91" fmla="*/ 7581 h 10759"/>
                  <a:gd name="connsiteX92" fmla="*/ 8085 w 10000"/>
                  <a:gd name="connsiteY92" fmla="*/ 7695 h 10759"/>
                  <a:gd name="connsiteX93" fmla="*/ 7605 w 10000"/>
                  <a:gd name="connsiteY93" fmla="*/ 7995 h 10759"/>
                  <a:gd name="connsiteX94" fmla="*/ 7469 w 10000"/>
                  <a:gd name="connsiteY94" fmla="*/ 8204 h 10759"/>
                  <a:gd name="connsiteX95" fmla="*/ 6705 w 10000"/>
                  <a:gd name="connsiteY95" fmla="*/ 8671 h 10759"/>
                  <a:gd name="connsiteX96" fmla="*/ 6885 w 10000"/>
                  <a:gd name="connsiteY96" fmla="*/ 8644 h 10759"/>
                  <a:gd name="connsiteX97" fmla="*/ 6809 w 10000"/>
                  <a:gd name="connsiteY97" fmla="*/ 8735 h 10759"/>
                  <a:gd name="connsiteX98" fmla="*/ 6481 w 10000"/>
                  <a:gd name="connsiteY98" fmla="*/ 8868 h 10759"/>
                  <a:gd name="connsiteX99" fmla="*/ 6023 w 10000"/>
                  <a:gd name="connsiteY99" fmla="*/ 9126 h 10759"/>
                  <a:gd name="connsiteX100" fmla="*/ 5947 w 10000"/>
                  <a:gd name="connsiteY100" fmla="*/ 9229 h 10759"/>
                  <a:gd name="connsiteX101" fmla="*/ 5652 w 10000"/>
                  <a:gd name="connsiteY101" fmla="*/ 9320 h 10759"/>
                  <a:gd name="connsiteX102" fmla="*/ 5226 w 10000"/>
                  <a:gd name="connsiteY102" fmla="*/ 9476 h 10759"/>
                  <a:gd name="connsiteX103" fmla="*/ 4992 w 10000"/>
                  <a:gd name="connsiteY103" fmla="*/ 9495 h 10759"/>
                  <a:gd name="connsiteX104" fmla="*/ 5161 w 10000"/>
                  <a:gd name="connsiteY104" fmla="*/ 9552 h 10759"/>
                  <a:gd name="connsiteX105" fmla="*/ 4577 w 10000"/>
                  <a:gd name="connsiteY105" fmla="*/ 9662 h 10759"/>
                  <a:gd name="connsiteX106" fmla="*/ 3852 w 10000"/>
                  <a:gd name="connsiteY106" fmla="*/ 9799 h 10759"/>
                  <a:gd name="connsiteX107" fmla="*/ 3983 w 10000"/>
                  <a:gd name="connsiteY107" fmla="*/ 9863 h 10759"/>
                  <a:gd name="connsiteX108" fmla="*/ 3426 w 10000"/>
                  <a:gd name="connsiteY108" fmla="*/ 9882 h 10759"/>
                  <a:gd name="connsiteX109" fmla="*/ 2499 w 10000"/>
                  <a:gd name="connsiteY109" fmla="*/ 9943 h 10759"/>
                  <a:gd name="connsiteX110" fmla="*/ 2024 w 10000"/>
                  <a:gd name="connsiteY110" fmla="*/ 9943 h 10759"/>
                  <a:gd name="connsiteX111" fmla="*/ 1492 w 10000"/>
                  <a:gd name="connsiteY111" fmla="*/ 10681 h 10759"/>
                  <a:gd name="connsiteX112" fmla="*/ 1767 w 10000"/>
                  <a:gd name="connsiteY112" fmla="*/ 9908 h 10759"/>
                  <a:gd name="connsiteX113" fmla="*/ 1538 w 10000"/>
                  <a:gd name="connsiteY113" fmla="*/ 9692 h 10759"/>
                  <a:gd name="connsiteX114" fmla="*/ 1473 w 10000"/>
                  <a:gd name="connsiteY114" fmla="*/ 9525 h 10759"/>
                  <a:gd name="connsiteX115" fmla="*/ 1397 w 10000"/>
                  <a:gd name="connsiteY115" fmla="*/ 9442 h 1075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39"/>
                  <a:gd name="connsiteX1" fmla="*/ 1304 w 10000"/>
                  <a:gd name="connsiteY1" fmla="*/ 9297 h 10739"/>
                  <a:gd name="connsiteX2" fmla="*/ 1064 w 10000"/>
                  <a:gd name="connsiteY2" fmla="*/ 9115 h 10739"/>
                  <a:gd name="connsiteX3" fmla="*/ 840 w 10000"/>
                  <a:gd name="connsiteY3" fmla="*/ 8750 h 10739"/>
                  <a:gd name="connsiteX4" fmla="*/ 627 w 10000"/>
                  <a:gd name="connsiteY4" fmla="*/ 8549 h 10739"/>
                  <a:gd name="connsiteX5" fmla="*/ 453 w 10000"/>
                  <a:gd name="connsiteY5" fmla="*/ 8359 h 10739"/>
                  <a:gd name="connsiteX6" fmla="*/ 267 w 10000"/>
                  <a:gd name="connsiteY6" fmla="*/ 8097 h 10739"/>
                  <a:gd name="connsiteX7" fmla="*/ 349 w 10000"/>
                  <a:gd name="connsiteY7" fmla="*/ 8093 h 10739"/>
                  <a:gd name="connsiteX8" fmla="*/ 338 w 10000"/>
                  <a:gd name="connsiteY8" fmla="*/ 7873 h 10739"/>
                  <a:gd name="connsiteX9" fmla="*/ 49 w 10000"/>
                  <a:gd name="connsiteY9" fmla="*/ 7357 h 10739"/>
                  <a:gd name="connsiteX10" fmla="*/ 136 w 10000"/>
                  <a:gd name="connsiteY10" fmla="*/ 7341 h 10739"/>
                  <a:gd name="connsiteX11" fmla="*/ 98 w 10000"/>
                  <a:gd name="connsiteY11" fmla="*/ 7235 h 10739"/>
                  <a:gd name="connsiteX12" fmla="*/ 93 w 10000"/>
                  <a:gd name="connsiteY12" fmla="*/ 6935 h 10739"/>
                  <a:gd name="connsiteX13" fmla="*/ 0 w 10000"/>
                  <a:gd name="connsiteY13" fmla="*/ 6532 h 10739"/>
                  <a:gd name="connsiteX14" fmla="*/ 120 w 10000"/>
                  <a:gd name="connsiteY14" fmla="*/ 6430 h 10739"/>
                  <a:gd name="connsiteX15" fmla="*/ 196 w 10000"/>
                  <a:gd name="connsiteY15" fmla="*/ 6179 h 10739"/>
                  <a:gd name="connsiteX16" fmla="*/ 300 w 10000"/>
                  <a:gd name="connsiteY16" fmla="*/ 5735 h 10739"/>
                  <a:gd name="connsiteX17" fmla="*/ 366 w 10000"/>
                  <a:gd name="connsiteY17" fmla="*/ 5822 h 10739"/>
                  <a:gd name="connsiteX18" fmla="*/ 567 w 10000"/>
                  <a:gd name="connsiteY18" fmla="*/ 5442 h 10739"/>
                  <a:gd name="connsiteX19" fmla="*/ 693 w 10000"/>
                  <a:gd name="connsiteY19" fmla="*/ 5131 h 10739"/>
                  <a:gd name="connsiteX20" fmla="*/ 944 w 10000"/>
                  <a:gd name="connsiteY20" fmla="*/ 4945 h 10739"/>
                  <a:gd name="connsiteX21" fmla="*/ 1189 w 10000"/>
                  <a:gd name="connsiteY21" fmla="*/ 4622 h 10739"/>
                  <a:gd name="connsiteX22" fmla="*/ 1468 w 10000"/>
                  <a:gd name="connsiteY22" fmla="*/ 4185 h 10739"/>
                  <a:gd name="connsiteX23" fmla="*/ 1451 w 10000"/>
                  <a:gd name="connsiteY23" fmla="*/ 4322 h 10739"/>
                  <a:gd name="connsiteX24" fmla="*/ 1560 w 10000"/>
                  <a:gd name="connsiteY24" fmla="*/ 4212 h 10739"/>
                  <a:gd name="connsiteX25" fmla="*/ 2019 w 10000"/>
                  <a:gd name="connsiteY25" fmla="*/ 3726 h 10739"/>
                  <a:gd name="connsiteX26" fmla="*/ 2073 w 10000"/>
                  <a:gd name="connsiteY26" fmla="*/ 3764 h 10739"/>
                  <a:gd name="connsiteX27" fmla="*/ 2362 w 10000"/>
                  <a:gd name="connsiteY27" fmla="*/ 3422 h 10739"/>
                  <a:gd name="connsiteX28" fmla="*/ 2548 w 10000"/>
                  <a:gd name="connsiteY28" fmla="*/ 3350 h 10739"/>
                  <a:gd name="connsiteX29" fmla="*/ 2946 w 10000"/>
                  <a:gd name="connsiteY29" fmla="*/ 2981 h 10739"/>
                  <a:gd name="connsiteX30" fmla="*/ 3213 w 10000"/>
                  <a:gd name="connsiteY30" fmla="*/ 2814 h 10739"/>
                  <a:gd name="connsiteX31" fmla="*/ 3497 w 10000"/>
                  <a:gd name="connsiteY31" fmla="*/ 2662 h 10739"/>
                  <a:gd name="connsiteX32" fmla="*/ 3759 w 10000"/>
                  <a:gd name="connsiteY32" fmla="*/ 2438 h 10739"/>
                  <a:gd name="connsiteX33" fmla="*/ 3721 w 10000"/>
                  <a:gd name="connsiteY33" fmla="*/ 2590 h 10739"/>
                  <a:gd name="connsiteX34" fmla="*/ 4479 w 10000"/>
                  <a:gd name="connsiteY34" fmla="*/ 2157 h 10739"/>
                  <a:gd name="connsiteX35" fmla="*/ 4403 w 10000"/>
                  <a:gd name="connsiteY35" fmla="*/ 2298 h 10739"/>
                  <a:gd name="connsiteX36" fmla="*/ 4768 w 10000"/>
                  <a:gd name="connsiteY36" fmla="*/ 2066 h 10739"/>
                  <a:gd name="connsiteX37" fmla="*/ 5259 w 10000"/>
                  <a:gd name="connsiteY37" fmla="*/ 1747 h 10739"/>
                  <a:gd name="connsiteX38" fmla="*/ 5597 w 10000"/>
                  <a:gd name="connsiteY38" fmla="*/ 1614 h 10739"/>
                  <a:gd name="connsiteX39" fmla="*/ 5581 w 10000"/>
                  <a:gd name="connsiteY39" fmla="*/ 1701 h 10739"/>
                  <a:gd name="connsiteX40" fmla="*/ 5827 w 10000"/>
                  <a:gd name="connsiteY40" fmla="*/ 1523 h 10739"/>
                  <a:gd name="connsiteX41" fmla="*/ 6285 w 10000"/>
                  <a:gd name="connsiteY41" fmla="*/ 1280 h 10739"/>
                  <a:gd name="connsiteX42" fmla="*/ 6618 w 10000"/>
                  <a:gd name="connsiteY42" fmla="*/ 1079 h 10739"/>
                  <a:gd name="connsiteX43" fmla="*/ 6563 w 10000"/>
                  <a:gd name="connsiteY43" fmla="*/ 1238 h 10739"/>
                  <a:gd name="connsiteX44" fmla="*/ 7125 w 10000"/>
                  <a:gd name="connsiteY44" fmla="*/ 847 h 10739"/>
                  <a:gd name="connsiteX45" fmla="*/ 7420 w 10000"/>
                  <a:gd name="connsiteY45" fmla="*/ 752 h 10739"/>
                  <a:gd name="connsiteX46" fmla="*/ 7638 w 10000"/>
                  <a:gd name="connsiteY46" fmla="*/ 627 h 10739"/>
                  <a:gd name="connsiteX47" fmla="*/ 7649 w 10000"/>
                  <a:gd name="connsiteY47" fmla="*/ 725 h 10739"/>
                  <a:gd name="connsiteX48" fmla="*/ 8243 w 10000"/>
                  <a:gd name="connsiteY48" fmla="*/ 482 h 10739"/>
                  <a:gd name="connsiteX49" fmla="*/ 8445 w 10000"/>
                  <a:gd name="connsiteY49" fmla="*/ 353 h 10739"/>
                  <a:gd name="connsiteX50" fmla="*/ 8522 w 10000"/>
                  <a:gd name="connsiteY50" fmla="*/ 418 h 10739"/>
                  <a:gd name="connsiteX51" fmla="*/ 9258 w 10000"/>
                  <a:gd name="connsiteY51" fmla="*/ 0 h 10739"/>
                  <a:gd name="connsiteX52" fmla="*/ 9389 w 10000"/>
                  <a:gd name="connsiteY52" fmla="*/ 251 h 10739"/>
                  <a:gd name="connsiteX53" fmla="*/ 9362 w 10000"/>
                  <a:gd name="connsiteY53" fmla="*/ 562 h 10739"/>
                  <a:gd name="connsiteX54" fmla="*/ 9531 w 10000"/>
                  <a:gd name="connsiteY54" fmla="*/ 517 h 10739"/>
                  <a:gd name="connsiteX55" fmla="*/ 9449 w 10000"/>
                  <a:gd name="connsiteY55" fmla="*/ 661 h 10739"/>
                  <a:gd name="connsiteX56" fmla="*/ 9553 w 10000"/>
                  <a:gd name="connsiteY56" fmla="*/ 938 h 10739"/>
                  <a:gd name="connsiteX57" fmla="*/ 9553 w 10000"/>
                  <a:gd name="connsiteY57" fmla="*/ 1250 h 10739"/>
                  <a:gd name="connsiteX58" fmla="*/ 9689 w 10000"/>
                  <a:gd name="connsiteY58" fmla="*/ 1189 h 10739"/>
                  <a:gd name="connsiteX59" fmla="*/ 9705 w 10000"/>
                  <a:gd name="connsiteY59" fmla="*/ 1417 h 10739"/>
                  <a:gd name="connsiteX60" fmla="*/ 9711 w 10000"/>
                  <a:gd name="connsiteY60" fmla="*/ 1656 h 10739"/>
                  <a:gd name="connsiteX61" fmla="*/ 9765 w 10000"/>
                  <a:gd name="connsiteY61" fmla="*/ 1793 h 10739"/>
                  <a:gd name="connsiteX62" fmla="*/ 9684 w 10000"/>
                  <a:gd name="connsiteY62" fmla="*/ 2199 h 10739"/>
                  <a:gd name="connsiteX63" fmla="*/ 9885 w 10000"/>
                  <a:gd name="connsiteY63" fmla="*/ 2051 h 10739"/>
                  <a:gd name="connsiteX64" fmla="*/ 9864 w 10000"/>
                  <a:gd name="connsiteY64" fmla="*/ 2472 h 10739"/>
                  <a:gd name="connsiteX65" fmla="*/ 9798 w 10000"/>
                  <a:gd name="connsiteY65" fmla="*/ 2727 h 10739"/>
                  <a:gd name="connsiteX66" fmla="*/ 9798 w 10000"/>
                  <a:gd name="connsiteY66" fmla="*/ 2814 h 10739"/>
                  <a:gd name="connsiteX67" fmla="*/ 9684 w 10000"/>
                  <a:gd name="connsiteY67" fmla="*/ 3156 h 10739"/>
                  <a:gd name="connsiteX68" fmla="*/ 9820 w 10000"/>
                  <a:gd name="connsiteY68" fmla="*/ 3099 h 10739"/>
                  <a:gd name="connsiteX69" fmla="*/ 9951 w 10000"/>
                  <a:gd name="connsiteY69" fmla="*/ 3270 h 10739"/>
                  <a:gd name="connsiteX70" fmla="*/ 9956 w 10000"/>
                  <a:gd name="connsiteY70" fmla="*/ 3551 h 10739"/>
                  <a:gd name="connsiteX71" fmla="*/ 9896 w 10000"/>
                  <a:gd name="connsiteY71" fmla="*/ 3699 h 10739"/>
                  <a:gd name="connsiteX72" fmla="*/ 9995 w 10000"/>
                  <a:gd name="connsiteY72" fmla="*/ 3726 h 10739"/>
                  <a:gd name="connsiteX73" fmla="*/ 9956 w 10000"/>
                  <a:gd name="connsiteY73" fmla="*/ 4011 h 10739"/>
                  <a:gd name="connsiteX74" fmla="*/ 9776 w 10000"/>
                  <a:gd name="connsiteY74" fmla="*/ 4531 h 10739"/>
                  <a:gd name="connsiteX75" fmla="*/ 9967 w 10000"/>
                  <a:gd name="connsiteY75" fmla="*/ 4299 h 10739"/>
                  <a:gd name="connsiteX76" fmla="*/ 9962 w 10000"/>
                  <a:gd name="connsiteY76" fmla="*/ 4520 h 10739"/>
                  <a:gd name="connsiteX77" fmla="*/ 9749 w 10000"/>
                  <a:gd name="connsiteY77" fmla="*/ 4953 h 10739"/>
                  <a:gd name="connsiteX78" fmla="*/ 9493 w 10000"/>
                  <a:gd name="connsiteY78" fmla="*/ 5344 h 10739"/>
                  <a:gd name="connsiteX79" fmla="*/ 9733 w 10000"/>
                  <a:gd name="connsiteY79" fmla="*/ 5207 h 10739"/>
                  <a:gd name="connsiteX80" fmla="*/ 9607 w 10000"/>
                  <a:gd name="connsiteY80" fmla="*/ 5435 h 10739"/>
                  <a:gd name="connsiteX81" fmla="*/ 9411 w 10000"/>
                  <a:gd name="connsiteY81" fmla="*/ 5788 h 10739"/>
                  <a:gd name="connsiteX82" fmla="*/ 9307 w 10000"/>
                  <a:gd name="connsiteY82" fmla="*/ 6001 h 10739"/>
                  <a:gd name="connsiteX83" fmla="*/ 9154 w 10000"/>
                  <a:gd name="connsiteY83" fmla="*/ 6229 h 10739"/>
                  <a:gd name="connsiteX84" fmla="*/ 9345 w 10000"/>
                  <a:gd name="connsiteY84" fmla="*/ 6141 h 10739"/>
                  <a:gd name="connsiteX85" fmla="*/ 9313 w 10000"/>
                  <a:gd name="connsiteY85" fmla="*/ 6236 h 10739"/>
                  <a:gd name="connsiteX86" fmla="*/ 9171 w 10000"/>
                  <a:gd name="connsiteY86" fmla="*/ 6297 h 10739"/>
                  <a:gd name="connsiteX87" fmla="*/ 8674 w 10000"/>
                  <a:gd name="connsiteY87" fmla="*/ 6939 h 10739"/>
                  <a:gd name="connsiteX88" fmla="*/ 8560 w 10000"/>
                  <a:gd name="connsiteY88" fmla="*/ 7038 h 10739"/>
                  <a:gd name="connsiteX89" fmla="*/ 8762 w 10000"/>
                  <a:gd name="connsiteY89" fmla="*/ 6977 h 10739"/>
                  <a:gd name="connsiteX90" fmla="*/ 8625 w 10000"/>
                  <a:gd name="connsiteY90" fmla="*/ 7193 h 10739"/>
                  <a:gd name="connsiteX91" fmla="*/ 8096 w 10000"/>
                  <a:gd name="connsiteY91" fmla="*/ 7581 h 10739"/>
                  <a:gd name="connsiteX92" fmla="*/ 8085 w 10000"/>
                  <a:gd name="connsiteY92" fmla="*/ 7695 h 10739"/>
                  <a:gd name="connsiteX93" fmla="*/ 7605 w 10000"/>
                  <a:gd name="connsiteY93" fmla="*/ 7995 h 10739"/>
                  <a:gd name="connsiteX94" fmla="*/ 7469 w 10000"/>
                  <a:gd name="connsiteY94" fmla="*/ 8204 h 10739"/>
                  <a:gd name="connsiteX95" fmla="*/ 6705 w 10000"/>
                  <a:gd name="connsiteY95" fmla="*/ 8671 h 10739"/>
                  <a:gd name="connsiteX96" fmla="*/ 6885 w 10000"/>
                  <a:gd name="connsiteY96" fmla="*/ 8644 h 10739"/>
                  <a:gd name="connsiteX97" fmla="*/ 6809 w 10000"/>
                  <a:gd name="connsiteY97" fmla="*/ 8735 h 10739"/>
                  <a:gd name="connsiteX98" fmla="*/ 6481 w 10000"/>
                  <a:gd name="connsiteY98" fmla="*/ 8868 h 10739"/>
                  <a:gd name="connsiteX99" fmla="*/ 6023 w 10000"/>
                  <a:gd name="connsiteY99" fmla="*/ 9126 h 10739"/>
                  <a:gd name="connsiteX100" fmla="*/ 5947 w 10000"/>
                  <a:gd name="connsiteY100" fmla="*/ 9229 h 10739"/>
                  <a:gd name="connsiteX101" fmla="*/ 5652 w 10000"/>
                  <a:gd name="connsiteY101" fmla="*/ 9320 h 10739"/>
                  <a:gd name="connsiteX102" fmla="*/ 5226 w 10000"/>
                  <a:gd name="connsiteY102" fmla="*/ 9476 h 10739"/>
                  <a:gd name="connsiteX103" fmla="*/ 4992 w 10000"/>
                  <a:gd name="connsiteY103" fmla="*/ 9495 h 10739"/>
                  <a:gd name="connsiteX104" fmla="*/ 5161 w 10000"/>
                  <a:gd name="connsiteY104" fmla="*/ 9552 h 10739"/>
                  <a:gd name="connsiteX105" fmla="*/ 4577 w 10000"/>
                  <a:gd name="connsiteY105" fmla="*/ 9662 h 10739"/>
                  <a:gd name="connsiteX106" fmla="*/ 3852 w 10000"/>
                  <a:gd name="connsiteY106" fmla="*/ 9799 h 10739"/>
                  <a:gd name="connsiteX107" fmla="*/ 3983 w 10000"/>
                  <a:gd name="connsiteY107" fmla="*/ 9863 h 10739"/>
                  <a:gd name="connsiteX108" fmla="*/ 3426 w 10000"/>
                  <a:gd name="connsiteY108" fmla="*/ 9882 h 10739"/>
                  <a:gd name="connsiteX109" fmla="*/ 2499 w 10000"/>
                  <a:gd name="connsiteY109" fmla="*/ 9943 h 10739"/>
                  <a:gd name="connsiteX110" fmla="*/ 2024 w 10000"/>
                  <a:gd name="connsiteY110" fmla="*/ 9943 h 10739"/>
                  <a:gd name="connsiteX111" fmla="*/ 1398 w 10000"/>
                  <a:gd name="connsiteY111" fmla="*/ 10661 h 10739"/>
                  <a:gd name="connsiteX112" fmla="*/ 1767 w 10000"/>
                  <a:gd name="connsiteY112" fmla="*/ 9908 h 10739"/>
                  <a:gd name="connsiteX113" fmla="*/ 1538 w 10000"/>
                  <a:gd name="connsiteY113" fmla="*/ 9692 h 10739"/>
                  <a:gd name="connsiteX114" fmla="*/ 1473 w 10000"/>
                  <a:gd name="connsiteY114" fmla="*/ 9525 h 10739"/>
                  <a:gd name="connsiteX115" fmla="*/ 1397 w 10000"/>
                  <a:gd name="connsiteY115" fmla="*/ 9442 h 10739"/>
                  <a:gd name="connsiteX0" fmla="*/ 1397 w 10000"/>
                  <a:gd name="connsiteY0" fmla="*/ 9442 h 10758"/>
                  <a:gd name="connsiteX1" fmla="*/ 1304 w 10000"/>
                  <a:gd name="connsiteY1" fmla="*/ 9297 h 10758"/>
                  <a:gd name="connsiteX2" fmla="*/ 1064 w 10000"/>
                  <a:gd name="connsiteY2" fmla="*/ 9115 h 10758"/>
                  <a:gd name="connsiteX3" fmla="*/ 840 w 10000"/>
                  <a:gd name="connsiteY3" fmla="*/ 8750 h 10758"/>
                  <a:gd name="connsiteX4" fmla="*/ 627 w 10000"/>
                  <a:gd name="connsiteY4" fmla="*/ 8549 h 10758"/>
                  <a:gd name="connsiteX5" fmla="*/ 453 w 10000"/>
                  <a:gd name="connsiteY5" fmla="*/ 8359 h 10758"/>
                  <a:gd name="connsiteX6" fmla="*/ 267 w 10000"/>
                  <a:gd name="connsiteY6" fmla="*/ 8097 h 10758"/>
                  <a:gd name="connsiteX7" fmla="*/ 349 w 10000"/>
                  <a:gd name="connsiteY7" fmla="*/ 8093 h 10758"/>
                  <a:gd name="connsiteX8" fmla="*/ 338 w 10000"/>
                  <a:gd name="connsiteY8" fmla="*/ 7873 h 10758"/>
                  <a:gd name="connsiteX9" fmla="*/ 49 w 10000"/>
                  <a:gd name="connsiteY9" fmla="*/ 7357 h 10758"/>
                  <a:gd name="connsiteX10" fmla="*/ 136 w 10000"/>
                  <a:gd name="connsiteY10" fmla="*/ 7341 h 10758"/>
                  <a:gd name="connsiteX11" fmla="*/ 98 w 10000"/>
                  <a:gd name="connsiteY11" fmla="*/ 7235 h 10758"/>
                  <a:gd name="connsiteX12" fmla="*/ 93 w 10000"/>
                  <a:gd name="connsiteY12" fmla="*/ 6935 h 10758"/>
                  <a:gd name="connsiteX13" fmla="*/ 0 w 10000"/>
                  <a:gd name="connsiteY13" fmla="*/ 6532 h 10758"/>
                  <a:gd name="connsiteX14" fmla="*/ 120 w 10000"/>
                  <a:gd name="connsiteY14" fmla="*/ 6430 h 10758"/>
                  <a:gd name="connsiteX15" fmla="*/ 196 w 10000"/>
                  <a:gd name="connsiteY15" fmla="*/ 6179 h 10758"/>
                  <a:gd name="connsiteX16" fmla="*/ 300 w 10000"/>
                  <a:gd name="connsiteY16" fmla="*/ 5735 h 10758"/>
                  <a:gd name="connsiteX17" fmla="*/ 366 w 10000"/>
                  <a:gd name="connsiteY17" fmla="*/ 5822 h 10758"/>
                  <a:gd name="connsiteX18" fmla="*/ 567 w 10000"/>
                  <a:gd name="connsiteY18" fmla="*/ 5442 h 10758"/>
                  <a:gd name="connsiteX19" fmla="*/ 693 w 10000"/>
                  <a:gd name="connsiteY19" fmla="*/ 5131 h 10758"/>
                  <a:gd name="connsiteX20" fmla="*/ 944 w 10000"/>
                  <a:gd name="connsiteY20" fmla="*/ 4945 h 10758"/>
                  <a:gd name="connsiteX21" fmla="*/ 1189 w 10000"/>
                  <a:gd name="connsiteY21" fmla="*/ 4622 h 10758"/>
                  <a:gd name="connsiteX22" fmla="*/ 1468 w 10000"/>
                  <a:gd name="connsiteY22" fmla="*/ 4185 h 10758"/>
                  <a:gd name="connsiteX23" fmla="*/ 1451 w 10000"/>
                  <a:gd name="connsiteY23" fmla="*/ 4322 h 10758"/>
                  <a:gd name="connsiteX24" fmla="*/ 1560 w 10000"/>
                  <a:gd name="connsiteY24" fmla="*/ 4212 h 10758"/>
                  <a:gd name="connsiteX25" fmla="*/ 2019 w 10000"/>
                  <a:gd name="connsiteY25" fmla="*/ 3726 h 10758"/>
                  <a:gd name="connsiteX26" fmla="*/ 2073 w 10000"/>
                  <a:gd name="connsiteY26" fmla="*/ 3764 h 10758"/>
                  <a:gd name="connsiteX27" fmla="*/ 2362 w 10000"/>
                  <a:gd name="connsiteY27" fmla="*/ 3422 h 10758"/>
                  <a:gd name="connsiteX28" fmla="*/ 2548 w 10000"/>
                  <a:gd name="connsiteY28" fmla="*/ 3350 h 10758"/>
                  <a:gd name="connsiteX29" fmla="*/ 2946 w 10000"/>
                  <a:gd name="connsiteY29" fmla="*/ 2981 h 10758"/>
                  <a:gd name="connsiteX30" fmla="*/ 3213 w 10000"/>
                  <a:gd name="connsiteY30" fmla="*/ 2814 h 10758"/>
                  <a:gd name="connsiteX31" fmla="*/ 3497 w 10000"/>
                  <a:gd name="connsiteY31" fmla="*/ 2662 h 10758"/>
                  <a:gd name="connsiteX32" fmla="*/ 3759 w 10000"/>
                  <a:gd name="connsiteY32" fmla="*/ 2438 h 10758"/>
                  <a:gd name="connsiteX33" fmla="*/ 3721 w 10000"/>
                  <a:gd name="connsiteY33" fmla="*/ 2590 h 10758"/>
                  <a:gd name="connsiteX34" fmla="*/ 4479 w 10000"/>
                  <a:gd name="connsiteY34" fmla="*/ 2157 h 10758"/>
                  <a:gd name="connsiteX35" fmla="*/ 4403 w 10000"/>
                  <a:gd name="connsiteY35" fmla="*/ 2298 h 10758"/>
                  <a:gd name="connsiteX36" fmla="*/ 4768 w 10000"/>
                  <a:gd name="connsiteY36" fmla="*/ 2066 h 10758"/>
                  <a:gd name="connsiteX37" fmla="*/ 5259 w 10000"/>
                  <a:gd name="connsiteY37" fmla="*/ 1747 h 10758"/>
                  <a:gd name="connsiteX38" fmla="*/ 5597 w 10000"/>
                  <a:gd name="connsiteY38" fmla="*/ 1614 h 10758"/>
                  <a:gd name="connsiteX39" fmla="*/ 5581 w 10000"/>
                  <a:gd name="connsiteY39" fmla="*/ 1701 h 10758"/>
                  <a:gd name="connsiteX40" fmla="*/ 5827 w 10000"/>
                  <a:gd name="connsiteY40" fmla="*/ 1523 h 10758"/>
                  <a:gd name="connsiteX41" fmla="*/ 6285 w 10000"/>
                  <a:gd name="connsiteY41" fmla="*/ 1280 h 10758"/>
                  <a:gd name="connsiteX42" fmla="*/ 6618 w 10000"/>
                  <a:gd name="connsiteY42" fmla="*/ 1079 h 10758"/>
                  <a:gd name="connsiteX43" fmla="*/ 6563 w 10000"/>
                  <a:gd name="connsiteY43" fmla="*/ 1238 h 10758"/>
                  <a:gd name="connsiteX44" fmla="*/ 7125 w 10000"/>
                  <a:gd name="connsiteY44" fmla="*/ 847 h 10758"/>
                  <a:gd name="connsiteX45" fmla="*/ 7420 w 10000"/>
                  <a:gd name="connsiteY45" fmla="*/ 752 h 10758"/>
                  <a:gd name="connsiteX46" fmla="*/ 7638 w 10000"/>
                  <a:gd name="connsiteY46" fmla="*/ 627 h 10758"/>
                  <a:gd name="connsiteX47" fmla="*/ 7649 w 10000"/>
                  <a:gd name="connsiteY47" fmla="*/ 725 h 10758"/>
                  <a:gd name="connsiteX48" fmla="*/ 8243 w 10000"/>
                  <a:gd name="connsiteY48" fmla="*/ 482 h 10758"/>
                  <a:gd name="connsiteX49" fmla="*/ 8445 w 10000"/>
                  <a:gd name="connsiteY49" fmla="*/ 353 h 10758"/>
                  <a:gd name="connsiteX50" fmla="*/ 8522 w 10000"/>
                  <a:gd name="connsiteY50" fmla="*/ 418 h 10758"/>
                  <a:gd name="connsiteX51" fmla="*/ 9258 w 10000"/>
                  <a:gd name="connsiteY51" fmla="*/ 0 h 10758"/>
                  <a:gd name="connsiteX52" fmla="*/ 9389 w 10000"/>
                  <a:gd name="connsiteY52" fmla="*/ 251 h 10758"/>
                  <a:gd name="connsiteX53" fmla="*/ 9362 w 10000"/>
                  <a:gd name="connsiteY53" fmla="*/ 562 h 10758"/>
                  <a:gd name="connsiteX54" fmla="*/ 9531 w 10000"/>
                  <a:gd name="connsiteY54" fmla="*/ 517 h 10758"/>
                  <a:gd name="connsiteX55" fmla="*/ 9449 w 10000"/>
                  <a:gd name="connsiteY55" fmla="*/ 661 h 10758"/>
                  <a:gd name="connsiteX56" fmla="*/ 9553 w 10000"/>
                  <a:gd name="connsiteY56" fmla="*/ 938 h 10758"/>
                  <a:gd name="connsiteX57" fmla="*/ 9553 w 10000"/>
                  <a:gd name="connsiteY57" fmla="*/ 1250 h 10758"/>
                  <a:gd name="connsiteX58" fmla="*/ 9689 w 10000"/>
                  <a:gd name="connsiteY58" fmla="*/ 1189 h 10758"/>
                  <a:gd name="connsiteX59" fmla="*/ 9705 w 10000"/>
                  <a:gd name="connsiteY59" fmla="*/ 1417 h 10758"/>
                  <a:gd name="connsiteX60" fmla="*/ 9711 w 10000"/>
                  <a:gd name="connsiteY60" fmla="*/ 1656 h 10758"/>
                  <a:gd name="connsiteX61" fmla="*/ 9765 w 10000"/>
                  <a:gd name="connsiteY61" fmla="*/ 1793 h 10758"/>
                  <a:gd name="connsiteX62" fmla="*/ 9684 w 10000"/>
                  <a:gd name="connsiteY62" fmla="*/ 2199 h 10758"/>
                  <a:gd name="connsiteX63" fmla="*/ 9885 w 10000"/>
                  <a:gd name="connsiteY63" fmla="*/ 2051 h 10758"/>
                  <a:gd name="connsiteX64" fmla="*/ 9864 w 10000"/>
                  <a:gd name="connsiteY64" fmla="*/ 2472 h 10758"/>
                  <a:gd name="connsiteX65" fmla="*/ 9798 w 10000"/>
                  <a:gd name="connsiteY65" fmla="*/ 2727 h 10758"/>
                  <a:gd name="connsiteX66" fmla="*/ 9798 w 10000"/>
                  <a:gd name="connsiteY66" fmla="*/ 2814 h 10758"/>
                  <a:gd name="connsiteX67" fmla="*/ 9684 w 10000"/>
                  <a:gd name="connsiteY67" fmla="*/ 3156 h 10758"/>
                  <a:gd name="connsiteX68" fmla="*/ 9820 w 10000"/>
                  <a:gd name="connsiteY68" fmla="*/ 3099 h 10758"/>
                  <a:gd name="connsiteX69" fmla="*/ 9951 w 10000"/>
                  <a:gd name="connsiteY69" fmla="*/ 3270 h 10758"/>
                  <a:gd name="connsiteX70" fmla="*/ 9956 w 10000"/>
                  <a:gd name="connsiteY70" fmla="*/ 3551 h 10758"/>
                  <a:gd name="connsiteX71" fmla="*/ 9896 w 10000"/>
                  <a:gd name="connsiteY71" fmla="*/ 3699 h 10758"/>
                  <a:gd name="connsiteX72" fmla="*/ 9995 w 10000"/>
                  <a:gd name="connsiteY72" fmla="*/ 3726 h 10758"/>
                  <a:gd name="connsiteX73" fmla="*/ 9956 w 10000"/>
                  <a:gd name="connsiteY73" fmla="*/ 4011 h 10758"/>
                  <a:gd name="connsiteX74" fmla="*/ 9776 w 10000"/>
                  <a:gd name="connsiteY74" fmla="*/ 4531 h 10758"/>
                  <a:gd name="connsiteX75" fmla="*/ 9967 w 10000"/>
                  <a:gd name="connsiteY75" fmla="*/ 4299 h 10758"/>
                  <a:gd name="connsiteX76" fmla="*/ 9962 w 10000"/>
                  <a:gd name="connsiteY76" fmla="*/ 4520 h 10758"/>
                  <a:gd name="connsiteX77" fmla="*/ 9749 w 10000"/>
                  <a:gd name="connsiteY77" fmla="*/ 4953 h 10758"/>
                  <a:gd name="connsiteX78" fmla="*/ 9493 w 10000"/>
                  <a:gd name="connsiteY78" fmla="*/ 5344 h 10758"/>
                  <a:gd name="connsiteX79" fmla="*/ 9733 w 10000"/>
                  <a:gd name="connsiteY79" fmla="*/ 5207 h 10758"/>
                  <a:gd name="connsiteX80" fmla="*/ 9607 w 10000"/>
                  <a:gd name="connsiteY80" fmla="*/ 5435 h 10758"/>
                  <a:gd name="connsiteX81" fmla="*/ 9411 w 10000"/>
                  <a:gd name="connsiteY81" fmla="*/ 5788 h 10758"/>
                  <a:gd name="connsiteX82" fmla="*/ 9307 w 10000"/>
                  <a:gd name="connsiteY82" fmla="*/ 6001 h 10758"/>
                  <a:gd name="connsiteX83" fmla="*/ 9154 w 10000"/>
                  <a:gd name="connsiteY83" fmla="*/ 6229 h 10758"/>
                  <a:gd name="connsiteX84" fmla="*/ 9345 w 10000"/>
                  <a:gd name="connsiteY84" fmla="*/ 6141 h 10758"/>
                  <a:gd name="connsiteX85" fmla="*/ 9313 w 10000"/>
                  <a:gd name="connsiteY85" fmla="*/ 6236 h 10758"/>
                  <a:gd name="connsiteX86" fmla="*/ 9171 w 10000"/>
                  <a:gd name="connsiteY86" fmla="*/ 6297 h 10758"/>
                  <a:gd name="connsiteX87" fmla="*/ 8674 w 10000"/>
                  <a:gd name="connsiteY87" fmla="*/ 6939 h 10758"/>
                  <a:gd name="connsiteX88" fmla="*/ 8560 w 10000"/>
                  <a:gd name="connsiteY88" fmla="*/ 7038 h 10758"/>
                  <a:gd name="connsiteX89" fmla="*/ 8762 w 10000"/>
                  <a:gd name="connsiteY89" fmla="*/ 6977 h 10758"/>
                  <a:gd name="connsiteX90" fmla="*/ 8625 w 10000"/>
                  <a:gd name="connsiteY90" fmla="*/ 7193 h 10758"/>
                  <a:gd name="connsiteX91" fmla="*/ 8096 w 10000"/>
                  <a:gd name="connsiteY91" fmla="*/ 7581 h 10758"/>
                  <a:gd name="connsiteX92" fmla="*/ 8085 w 10000"/>
                  <a:gd name="connsiteY92" fmla="*/ 7695 h 10758"/>
                  <a:gd name="connsiteX93" fmla="*/ 7605 w 10000"/>
                  <a:gd name="connsiteY93" fmla="*/ 7995 h 10758"/>
                  <a:gd name="connsiteX94" fmla="*/ 7469 w 10000"/>
                  <a:gd name="connsiteY94" fmla="*/ 8204 h 10758"/>
                  <a:gd name="connsiteX95" fmla="*/ 6705 w 10000"/>
                  <a:gd name="connsiteY95" fmla="*/ 8671 h 10758"/>
                  <a:gd name="connsiteX96" fmla="*/ 6885 w 10000"/>
                  <a:gd name="connsiteY96" fmla="*/ 8644 h 10758"/>
                  <a:gd name="connsiteX97" fmla="*/ 6809 w 10000"/>
                  <a:gd name="connsiteY97" fmla="*/ 8735 h 10758"/>
                  <a:gd name="connsiteX98" fmla="*/ 6481 w 10000"/>
                  <a:gd name="connsiteY98" fmla="*/ 8868 h 10758"/>
                  <a:gd name="connsiteX99" fmla="*/ 6023 w 10000"/>
                  <a:gd name="connsiteY99" fmla="*/ 9126 h 10758"/>
                  <a:gd name="connsiteX100" fmla="*/ 5947 w 10000"/>
                  <a:gd name="connsiteY100" fmla="*/ 9229 h 10758"/>
                  <a:gd name="connsiteX101" fmla="*/ 5652 w 10000"/>
                  <a:gd name="connsiteY101" fmla="*/ 9320 h 10758"/>
                  <a:gd name="connsiteX102" fmla="*/ 5226 w 10000"/>
                  <a:gd name="connsiteY102" fmla="*/ 9476 h 10758"/>
                  <a:gd name="connsiteX103" fmla="*/ 4992 w 10000"/>
                  <a:gd name="connsiteY103" fmla="*/ 9495 h 10758"/>
                  <a:gd name="connsiteX104" fmla="*/ 5161 w 10000"/>
                  <a:gd name="connsiteY104" fmla="*/ 9552 h 10758"/>
                  <a:gd name="connsiteX105" fmla="*/ 4577 w 10000"/>
                  <a:gd name="connsiteY105" fmla="*/ 9662 h 10758"/>
                  <a:gd name="connsiteX106" fmla="*/ 3852 w 10000"/>
                  <a:gd name="connsiteY106" fmla="*/ 9799 h 10758"/>
                  <a:gd name="connsiteX107" fmla="*/ 3983 w 10000"/>
                  <a:gd name="connsiteY107" fmla="*/ 9863 h 10758"/>
                  <a:gd name="connsiteX108" fmla="*/ 3426 w 10000"/>
                  <a:gd name="connsiteY108" fmla="*/ 9882 h 10758"/>
                  <a:gd name="connsiteX109" fmla="*/ 2499 w 10000"/>
                  <a:gd name="connsiteY109" fmla="*/ 9943 h 10758"/>
                  <a:gd name="connsiteX110" fmla="*/ 2024 w 10000"/>
                  <a:gd name="connsiteY110" fmla="*/ 9943 h 10758"/>
                  <a:gd name="connsiteX111" fmla="*/ 1398 w 10000"/>
                  <a:gd name="connsiteY111" fmla="*/ 10661 h 10758"/>
                  <a:gd name="connsiteX112" fmla="*/ 1767 w 10000"/>
                  <a:gd name="connsiteY112" fmla="*/ 9908 h 10758"/>
                  <a:gd name="connsiteX113" fmla="*/ 1538 w 10000"/>
                  <a:gd name="connsiteY113" fmla="*/ 9692 h 10758"/>
                  <a:gd name="connsiteX114" fmla="*/ 1473 w 10000"/>
                  <a:gd name="connsiteY114" fmla="*/ 9525 h 10758"/>
                  <a:gd name="connsiteX115" fmla="*/ 1397 w 10000"/>
                  <a:gd name="connsiteY115" fmla="*/ 9442 h 1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10000" h="10758">
                    <a:moveTo>
                      <a:pt x="1397" y="9442"/>
                    </a:moveTo>
                    <a:cubicBezTo>
                      <a:pt x="1366" y="9394"/>
                      <a:pt x="1335" y="9345"/>
                      <a:pt x="1304" y="9297"/>
                    </a:cubicBezTo>
                    <a:lnTo>
                      <a:pt x="1064" y="9115"/>
                    </a:lnTo>
                    <a:lnTo>
                      <a:pt x="840" y="8750"/>
                    </a:lnTo>
                    <a:lnTo>
                      <a:pt x="627" y="8549"/>
                    </a:lnTo>
                    <a:lnTo>
                      <a:pt x="453" y="8359"/>
                    </a:lnTo>
                    <a:lnTo>
                      <a:pt x="267" y="8097"/>
                    </a:lnTo>
                    <a:cubicBezTo>
                      <a:pt x="294" y="8096"/>
                      <a:pt x="322" y="8094"/>
                      <a:pt x="349" y="8093"/>
                    </a:cubicBezTo>
                    <a:cubicBezTo>
                      <a:pt x="345" y="8020"/>
                      <a:pt x="342" y="7946"/>
                      <a:pt x="338" y="7873"/>
                    </a:cubicBezTo>
                    <a:lnTo>
                      <a:pt x="49" y="7357"/>
                    </a:lnTo>
                    <a:cubicBezTo>
                      <a:pt x="78" y="7352"/>
                      <a:pt x="107" y="7346"/>
                      <a:pt x="136" y="7341"/>
                    </a:cubicBezTo>
                    <a:cubicBezTo>
                      <a:pt x="123" y="7306"/>
                      <a:pt x="111" y="7270"/>
                      <a:pt x="98" y="7235"/>
                    </a:cubicBezTo>
                    <a:cubicBezTo>
                      <a:pt x="96" y="7135"/>
                      <a:pt x="95" y="7035"/>
                      <a:pt x="93" y="6935"/>
                    </a:cubicBezTo>
                    <a:cubicBezTo>
                      <a:pt x="62" y="6801"/>
                      <a:pt x="31" y="6666"/>
                      <a:pt x="0" y="6532"/>
                    </a:cubicBezTo>
                    <a:lnTo>
                      <a:pt x="120" y="6430"/>
                    </a:lnTo>
                    <a:cubicBezTo>
                      <a:pt x="145" y="6346"/>
                      <a:pt x="171" y="6263"/>
                      <a:pt x="196" y="6179"/>
                    </a:cubicBezTo>
                    <a:cubicBezTo>
                      <a:pt x="231" y="6031"/>
                      <a:pt x="265" y="5883"/>
                      <a:pt x="300" y="5735"/>
                    </a:cubicBezTo>
                    <a:lnTo>
                      <a:pt x="366" y="5822"/>
                    </a:lnTo>
                    <a:lnTo>
                      <a:pt x="567" y="5442"/>
                    </a:lnTo>
                    <a:lnTo>
                      <a:pt x="693" y="5131"/>
                    </a:lnTo>
                    <a:lnTo>
                      <a:pt x="944" y="4945"/>
                    </a:lnTo>
                    <a:lnTo>
                      <a:pt x="1189" y="4622"/>
                    </a:lnTo>
                    <a:lnTo>
                      <a:pt x="1468" y="4185"/>
                    </a:lnTo>
                    <a:cubicBezTo>
                      <a:pt x="1462" y="4231"/>
                      <a:pt x="1457" y="4276"/>
                      <a:pt x="1451" y="4322"/>
                    </a:cubicBezTo>
                    <a:cubicBezTo>
                      <a:pt x="1487" y="4285"/>
                      <a:pt x="1524" y="4249"/>
                      <a:pt x="1560" y="4212"/>
                    </a:cubicBezTo>
                    <a:lnTo>
                      <a:pt x="2019" y="3726"/>
                    </a:lnTo>
                    <a:cubicBezTo>
                      <a:pt x="2037" y="3739"/>
                      <a:pt x="2055" y="3751"/>
                      <a:pt x="2073" y="3764"/>
                    </a:cubicBezTo>
                    <a:lnTo>
                      <a:pt x="2362" y="3422"/>
                    </a:lnTo>
                    <a:lnTo>
                      <a:pt x="2548" y="3350"/>
                    </a:lnTo>
                    <a:lnTo>
                      <a:pt x="2946" y="2981"/>
                    </a:lnTo>
                    <a:lnTo>
                      <a:pt x="3213" y="2814"/>
                    </a:lnTo>
                    <a:lnTo>
                      <a:pt x="3497" y="2662"/>
                    </a:lnTo>
                    <a:lnTo>
                      <a:pt x="3759" y="2438"/>
                    </a:lnTo>
                    <a:cubicBezTo>
                      <a:pt x="3746" y="2489"/>
                      <a:pt x="3734" y="2539"/>
                      <a:pt x="3721" y="2590"/>
                    </a:cubicBezTo>
                    <a:lnTo>
                      <a:pt x="4479" y="2157"/>
                    </a:lnTo>
                    <a:cubicBezTo>
                      <a:pt x="4454" y="2204"/>
                      <a:pt x="4428" y="2251"/>
                      <a:pt x="4403" y="2298"/>
                    </a:cubicBezTo>
                    <a:lnTo>
                      <a:pt x="4768" y="2066"/>
                    </a:lnTo>
                    <a:lnTo>
                      <a:pt x="5259" y="1747"/>
                    </a:lnTo>
                    <a:lnTo>
                      <a:pt x="5597" y="1614"/>
                    </a:lnTo>
                    <a:cubicBezTo>
                      <a:pt x="5592" y="1643"/>
                      <a:pt x="5586" y="1672"/>
                      <a:pt x="5581" y="1701"/>
                    </a:cubicBezTo>
                    <a:lnTo>
                      <a:pt x="5827" y="1523"/>
                    </a:lnTo>
                    <a:lnTo>
                      <a:pt x="6285" y="1280"/>
                    </a:lnTo>
                    <a:lnTo>
                      <a:pt x="6618" y="1079"/>
                    </a:lnTo>
                    <a:cubicBezTo>
                      <a:pt x="6600" y="1132"/>
                      <a:pt x="6581" y="1185"/>
                      <a:pt x="6563" y="1238"/>
                    </a:cubicBezTo>
                    <a:lnTo>
                      <a:pt x="7125" y="847"/>
                    </a:lnTo>
                    <a:lnTo>
                      <a:pt x="7420" y="752"/>
                    </a:lnTo>
                    <a:lnTo>
                      <a:pt x="7638" y="627"/>
                    </a:lnTo>
                    <a:cubicBezTo>
                      <a:pt x="7642" y="660"/>
                      <a:pt x="7645" y="692"/>
                      <a:pt x="7649" y="725"/>
                    </a:cubicBezTo>
                    <a:lnTo>
                      <a:pt x="8243" y="482"/>
                    </a:lnTo>
                    <a:lnTo>
                      <a:pt x="8445" y="353"/>
                    </a:lnTo>
                    <a:lnTo>
                      <a:pt x="8522" y="418"/>
                    </a:lnTo>
                    <a:lnTo>
                      <a:pt x="9258" y="0"/>
                    </a:lnTo>
                    <a:lnTo>
                      <a:pt x="9389" y="251"/>
                    </a:lnTo>
                    <a:cubicBezTo>
                      <a:pt x="9380" y="355"/>
                      <a:pt x="9371" y="458"/>
                      <a:pt x="9362" y="562"/>
                    </a:cubicBezTo>
                    <a:lnTo>
                      <a:pt x="9531" y="517"/>
                    </a:lnTo>
                    <a:cubicBezTo>
                      <a:pt x="9504" y="565"/>
                      <a:pt x="9476" y="613"/>
                      <a:pt x="9449" y="661"/>
                    </a:cubicBezTo>
                    <a:cubicBezTo>
                      <a:pt x="9484" y="753"/>
                      <a:pt x="9518" y="846"/>
                      <a:pt x="9553" y="938"/>
                    </a:cubicBezTo>
                    <a:lnTo>
                      <a:pt x="9553" y="1250"/>
                    </a:lnTo>
                    <a:lnTo>
                      <a:pt x="9689" y="1189"/>
                    </a:lnTo>
                    <a:cubicBezTo>
                      <a:pt x="9694" y="1265"/>
                      <a:pt x="9700" y="1341"/>
                      <a:pt x="9705" y="1417"/>
                    </a:cubicBezTo>
                    <a:cubicBezTo>
                      <a:pt x="9707" y="1497"/>
                      <a:pt x="9709" y="1576"/>
                      <a:pt x="9711" y="1656"/>
                    </a:cubicBezTo>
                    <a:cubicBezTo>
                      <a:pt x="9729" y="1702"/>
                      <a:pt x="9747" y="1747"/>
                      <a:pt x="9765" y="1793"/>
                    </a:cubicBezTo>
                    <a:cubicBezTo>
                      <a:pt x="9738" y="1928"/>
                      <a:pt x="9711" y="2064"/>
                      <a:pt x="9684" y="2199"/>
                    </a:cubicBezTo>
                    <a:lnTo>
                      <a:pt x="9885" y="2051"/>
                    </a:lnTo>
                    <a:cubicBezTo>
                      <a:pt x="9878" y="2191"/>
                      <a:pt x="9871" y="2332"/>
                      <a:pt x="9864" y="2472"/>
                    </a:cubicBezTo>
                    <a:lnTo>
                      <a:pt x="9798" y="2727"/>
                    </a:lnTo>
                    <a:lnTo>
                      <a:pt x="9798" y="2814"/>
                    </a:lnTo>
                    <a:lnTo>
                      <a:pt x="9684" y="3156"/>
                    </a:lnTo>
                    <a:lnTo>
                      <a:pt x="9820" y="3099"/>
                    </a:lnTo>
                    <a:cubicBezTo>
                      <a:pt x="9864" y="3114"/>
                      <a:pt x="9929" y="3194"/>
                      <a:pt x="9951" y="3270"/>
                    </a:cubicBezTo>
                    <a:cubicBezTo>
                      <a:pt x="9967" y="3342"/>
                      <a:pt x="9962" y="3483"/>
                      <a:pt x="9956" y="3551"/>
                    </a:cubicBezTo>
                    <a:cubicBezTo>
                      <a:pt x="9945" y="3623"/>
                      <a:pt x="9891" y="3673"/>
                      <a:pt x="9896" y="3699"/>
                    </a:cubicBezTo>
                    <a:lnTo>
                      <a:pt x="9995" y="3726"/>
                    </a:lnTo>
                    <a:cubicBezTo>
                      <a:pt x="10000" y="3775"/>
                      <a:pt x="10000" y="3878"/>
                      <a:pt x="9956" y="4011"/>
                    </a:cubicBezTo>
                    <a:cubicBezTo>
                      <a:pt x="9913" y="4144"/>
                      <a:pt x="9776" y="4485"/>
                      <a:pt x="9776" y="4531"/>
                    </a:cubicBezTo>
                    <a:cubicBezTo>
                      <a:pt x="9840" y="4454"/>
                      <a:pt x="9903" y="4376"/>
                      <a:pt x="9967" y="4299"/>
                    </a:cubicBezTo>
                    <a:cubicBezTo>
                      <a:pt x="9965" y="4373"/>
                      <a:pt x="9964" y="4446"/>
                      <a:pt x="9962" y="4520"/>
                    </a:cubicBezTo>
                    <a:lnTo>
                      <a:pt x="9749" y="4953"/>
                    </a:lnTo>
                    <a:lnTo>
                      <a:pt x="9493" y="5344"/>
                    </a:lnTo>
                    <a:lnTo>
                      <a:pt x="9733" y="5207"/>
                    </a:lnTo>
                    <a:lnTo>
                      <a:pt x="9607" y="5435"/>
                    </a:lnTo>
                    <a:cubicBezTo>
                      <a:pt x="9542" y="5553"/>
                      <a:pt x="9476" y="5670"/>
                      <a:pt x="9411" y="5788"/>
                    </a:cubicBezTo>
                    <a:cubicBezTo>
                      <a:pt x="9376" y="5859"/>
                      <a:pt x="9342" y="5930"/>
                      <a:pt x="9307" y="6001"/>
                    </a:cubicBezTo>
                    <a:lnTo>
                      <a:pt x="9154" y="6229"/>
                    </a:lnTo>
                    <a:lnTo>
                      <a:pt x="9345" y="6141"/>
                    </a:lnTo>
                    <a:cubicBezTo>
                      <a:pt x="9334" y="6173"/>
                      <a:pt x="9324" y="6204"/>
                      <a:pt x="9313" y="6236"/>
                    </a:cubicBezTo>
                    <a:lnTo>
                      <a:pt x="9171" y="6297"/>
                    </a:lnTo>
                    <a:lnTo>
                      <a:pt x="8674" y="6939"/>
                    </a:lnTo>
                    <a:lnTo>
                      <a:pt x="8560" y="7038"/>
                    </a:lnTo>
                    <a:lnTo>
                      <a:pt x="8762" y="6977"/>
                    </a:lnTo>
                    <a:cubicBezTo>
                      <a:pt x="8716" y="7049"/>
                      <a:pt x="8671" y="7121"/>
                      <a:pt x="8625" y="7193"/>
                    </a:cubicBezTo>
                    <a:lnTo>
                      <a:pt x="8096" y="7581"/>
                    </a:lnTo>
                    <a:cubicBezTo>
                      <a:pt x="8092" y="7619"/>
                      <a:pt x="8089" y="7657"/>
                      <a:pt x="8085" y="7695"/>
                    </a:cubicBezTo>
                    <a:lnTo>
                      <a:pt x="7605" y="7995"/>
                    </a:lnTo>
                    <a:cubicBezTo>
                      <a:pt x="7560" y="8065"/>
                      <a:pt x="7514" y="8134"/>
                      <a:pt x="7469" y="8204"/>
                    </a:cubicBezTo>
                    <a:lnTo>
                      <a:pt x="6705" y="8671"/>
                    </a:lnTo>
                    <a:lnTo>
                      <a:pt x="6885" y="8644"/>
                    </a:lnTo>
                    <a:lnTo>
                      <a:pt x="6809" y="8735"/>
                    </a:lnTo>
                    <a:lnTo>
                      <a:pt x="6481" y="8868"/>
                    </a:lnTo>
                    <a:lnTo>
                      <a:pt x="6023" y="9126"/>
                    </a:lnTo>
                    <a:lnTo>
                      <a:pt x="5947" y="9229"/>
                    </a:lnTo>
                    <a:lnTo>
                      <a:pt x="5652" y="9320"/>
                    </a:lnTo>
                    <a:lnTo>
                      <a:pt x="5226" y="9476"/>
                    </a:lnTo>
                    <a:lnTo>
                      <a:pt x="4992" y="9495"/>
                    </a:lnTo>
                    <a:lnTo>
                      <a:pt x="5161" y="9552"/>
                    </a:lnTo>
                    <a:lnTo>
                      <a:pt x="4577" y="9662"/>
                    </a:lnTo>
                    <a:lnTo>
                      <a:pt x="3852" y="9799"/>
                    </a:lnTo>
                    <a:cubicBezTo>
                      <a:pt x="3896" y="9820"/>
                      <a:pt x="3939" y="9842"/>
                      <a:pt x="3983" y="9863"/>
                    </a:cubicBezTo>
                    <a:lnTo>
                      <a:pt x="3426" y="9882"/>
                    </a:lnTo>
                    <a:lnTo>
                      <a:pt x="2499" y="9943"/>
                    </a:lnTo>
                    <a:lnTo>
                      <a:pt x="2024" y="9943"/>
                    </a:lnTo>
                    <a:cubicBezTo>
                      <a:pt x="1776" y="10153"/>
                      <a:pt x="1725" y="10758"/>
                      <a:pt x="1398" y="10661"/>
                    </a:cubicBezTo>
                    <a:cubicBezTo>
                      <a:pt x="1071" y="10564"/>
                      <a:pt x="1730" y="10202"/>
                      <a:pt x="1767" y="9908"/>
                    </a:cubicBezTo>
                    <a:cubicBezTo>
                      <a:pt x="1745" y="9872"/>
                      <a:pt x="1560" y="9728"/>
                      <a:pt x="1538" y="9692"/>
                    </a:cubicBezTo>
                    <a:cubicBezTo>
                      <a:pt x="1516" y="9636"/>
                      <a:pt x="1495" y="9581"/>
                      <a:pt x="1473" y="9525"/>
                    </a:cubicBezTo>
                    <a:cubicBezTo>
                      <a:pt x="1448" y="9497"/>
                      <a:pt x="1422" y="9470"/>
                      <a:pt x="1397" y="9442"/>
                    </a:cubicBez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" name="Freeform 43"/>
              <p:cNvSpPr/>
              <p:nvPr/>
            </p:nvSpPr>
            <p:spPr bwMode="gray">
              <a:xfrm>
                <a:off x="3942799" y="1535080"/>
                <a:ext cx="653350" cy="440386"/>
              </a:xfrm>
              <a:custGeom>
                <a:avLst/>
                <a:gdLst>
                  <a:gd name="connsiteX0" fmla="*/ 0 w 296951"/>
                  <a:gd name="connsiteY0" fmla="*/ 0 h 457195"/>
                  <a:gd name="connsiteX1" fmla="*/ 296951 w 296951"/>
                  <a:gd name="connsiteY1" fmla="*/ 0 h 457195"/>
                  <a:gd name="connsiteX2" fmla="*/ 296951 w 296951"/>
                  <a:gd name="connsiteY2" fmla="*/ 457195 h 457195"/>
                  <a:gd name="connsiteX3" fmla="*/ 0 w 296951"/>
                  <a:gd name="connsiteY3" fmla="*/ 457195 h 457195"/>
                  <a:gd name="connsiteX4" fmla="*/ 0 w 296951"/>
                  <a:gd name="connsiteY4" fmla="*/ 0 h 45719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109910 h 567105"/>
                  <a:gd name="connsiteX1" fmla="*/ 296951 w 296951"/>
                  <a:gd name="connsiteY1" fmla="*/ 109910 h 567105"/>
                  <a:gd name="connsiteX2" fmla="*/ 296951 w 296951"/>
                  <a:gd name="connsiteY2" fmla="*/ 567105 h 567105"/>
                  <a:gd name="connsiteX3" fmla="*/ 0 w 296951"/>
                  <a:gd name="connsiteY3" fmla="*/ 567105 h 567105"/>
                  <a:gd name="connsiteX4" fmla="*/ 0 w 296951"/>
                  <a:gd name="connsiteY4" fmla="*/ 109910 h 567105"/>
                  <a:gd name="connsiteX0" fmla="*/ 0 w 296951"/>
                  <a:gd name="connsiteY0" fmla="*/ 76202 h 533397"/>
                  <a:gd name="connsiteX1" fmla="*/ 296951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0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0 w 296951"/>
                  <a:gd name="connsiteY4" fmla="*/ 76202 h 533397"/>
                  <a:gd name="connsiteX0" fmla="*/ 28073 w 296951"/>
                  <a:gd name="connsiteY0" fmla="*/ 76202 h 533397"/>
                  <a:gd name="connsiteX1" fmla="*/ 256846 w 296951"/>
                  <a:gd name="connsiteY1" fmla="*/ 76202 h 533397"/>
                  <a:gd name="connsiteX2" fmla="*/ 296951 w 296951"/>
                  <a:gd name="connsiteY2" fmla="*/ 533397 h 533397"/>
                  <a:gd name="connsiteX3" fmla="*/ 0 w 296951"/>
                  <a:gd name="connsiteY3" fmla="*/ 533397 h 533397"/>
                  <a:gd name="connsiteX4" fmla="*/ 28073 w 296951"/>
                  <a:gd name="connsiteY4" fmla="*/ 76202 h 533397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96951 w 296951"/>
                  <a:gd name="connsiteY2" fmla="*/ 537408 h 537408"/>
                  <a:gd name="connsiteX3" fmla="*/ 0 w 296951"/>
                  <a:gd name="connsiteY3" fmla="*/ 537408 h 537408"/>
                  <a:gd name="connsiteX4" fmla="*/ 28073 w 296951"/>
                  <a:gd name="connsiteY4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96951 w 296951"/>
                  <a:gd name="connsiteY3" fmla="*/ 537408 h 537408"/>
                  <a:gd name="connsiteX4" fmla="*/ 0 w 296951"/>
                  <a:gd name="connsiteY4" fmla="*/ 537408 h 537408"/>
                  <a:gd name="connsiteX5" fmla="*/ 28073 w 296951"/>
                  <a:gd name="connsiteY5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96951 w 296951"/>
                  <a:gd name="connsiteY4" fmla="*/ 537408 h 537408"/>
                  <a:gd name="connsiteX5" fmla="*/ 0 w 296951"/>
                  <a:gd name="connsiteY5" fmla="*/ 537408 h 537408"/>
                  <a:gd name="connsiteX6" fmla="*/ 28073 w 296951"/>
                  <a:gd name="connsiteY6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96951 w 296951"/>
                  <a:gd name="connsiteY5" fmla="*/ 537408 h 537408"/>
                  <a:gd name="connsiteX6" fmla="*/ 0 w 296951"/>
                  <a:gd name="connsiteY6" fmla="*/ 537408 h 537408"/>
                  <a:gd name="connsiteX7" fmla="*/ 28073 w 296951"/>
                  <a:gd name="connsiteY7" fmla="*/ 80213 h 537408"/>
                  <a:gd name="connsiteX0" fmla="*/ 28073 w 296951"/>
                  <a:gd name="connsiteY0" fmla="*/ 80213 h 537408"/>
                  <a:gd name="connsiteX1" fmla="*/ 256846 w 296951"/>
                  <a:gd name="connsiteY1" fmla="*/ 80213 h 537408"/>
                  <a:gd name="connsiteX2" fmla="*/ 260419 w 296951"/>
                  <a:gd name="connsiteY2" fmla="*/ 128550 h 537408"/>
                  <a:gd name="connsiteX3" fmla="*/ 266387 w 296951"/>
                  <a:gd name="connsiteY3" fmla="*/ 167347 h 537408"/>
                  <a:gd name="connsiteX4" fmla="*/ 266387 w 296951"/>
                  <a:gd name="connsiteY4" fmla="*/ 203159 h 537408"/>
                  <a:gd name="connsiteX5" fmla="*/ 275341 w 296951"/>
                  <a:gd name="connsiteY5" fmla="*/ 244942 h 537408"/>
                  <a:gd name="connsiteX6" fmla="*/ 296951 w 296951"/>
                  <a:gd name="connsiteY6" fmla="*/ 537408 h 537408"/>
                  <a:gd name="connsiteX7" fmla="*/ 0 w 296951"/>
                  <a:gd name="connsiteY7" fmla="*/ 537408 h 537408"/>
                  <a:gd name="connsiteX8" fmla="*/ 28073 w 29695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0419 w 423860"/>
                  <a:gd name="connsiteY2" fmla="*/ 128550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8461"/>
                  <a:gd name="connsiteY0" fmla="*/ 80213 h 537408"/>
                  <a:gd name="connsiteX1" fmla="*/ 256846 w 428461"/>
                  <a:gd name="connsiteY1" fmla="*/ 80213 h 537408"/>
                  <a:gd name="connsiteX2" fmla="*/ 260419 w 428461"/>
                  <a:gd name="connsiteY2" fmla="*/ 128550 h 537408"/>
                  <a:gd name="connsiteX3" fmla="*/ 423860 w 428461"/>
                  <a:gd name="connsiteY3" fmla="*/ 162545 h 537408"/>
                  <a:gd name="connsiteX4" fmla="*/ 266387 w 428461"/>
                  <a:gd name="connsiteY4" fmla="*/ 203159 h 537408"/>
                  <a:gd name="connsiteX5" fmla="*/ 275341 w 428461"/>
                  <a:gd name="connsiteY5" fmla="*/ 244942 h 537408"/>
                  <a:gd name="connsiteX6" fmla="*/ 296951 w 428461"/>
                  <a:gd name="connsiteY6" fmla="*/ 537408 h 537408"/>
                  <a:gd name="connsiteX7" fmla="*/ 0 w 428461"/>
                  <a:gd name="connsiteY7" fmla="*/ 537408 h 537408"/>
                  <a:gd name="connsiteX8" fmla="*/ 28073 w 428461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5341 w 423860"/>
                  <a:gd name="connsiteY5" fmla="*/ 244942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96951 w 423860"/>
                  <a:gd name="connsiteY6" fmla="*/ 537408 h 537408"/>
                  <a:gd name="connsiteX7" fmla="*/ 0 w 423860"/>
                  <a:gd name="connsiteY7" fmla="*/ 537408 h 537408"/>
                  <a:gd name="connsiteX8" fmla="*/ 28073 w 423860"/>
                  <a:gd name="connsiteY8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96951 w 423860"/>
                  <a:gd name="connsiteY7" fmla="*/ 537408 h 537408"/>
                  <a:gd name="connsiteX8" fmla="*/ 0 w 423860"/>
                  <a:gd name="connsiteY8" fmla="*/ 537408 h 537408"/>
                  <a:gd name="connsiteX9" fmla="*/ 28073 w 423860"/>
                  <a:gd name="connsiteY9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69373 w 423860"/>
                  <a:gd name="connsiteY5" fmla="*/ 274785 h 537408"/>
                  <a:gd name="connsiteX6" fmla="*/ 275339 w 423860"/>
                  <a:gd name="connsiteY6" fmla="*/ 313582 h 537408"/>
                  <a:gd name="connsiteX7" fmla="*/ 281307 w 423860"/>
                  <a:gd name="connsiteY7" fmla="*/ 361332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69373 w 426843"/>
                  <a:gd name="connsiteY5" fmla="*/ 274785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61332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6843"/>
                  <a:gd name="connsiteY0" fmla="*/ 80213 h 537408"/>
                  <a:gd name="connsiteX1" fmla="*/ 256846 w 426843"/>
                  <a:gd name="connsiteY1" fmla="*/ 80213 h 537408"/>
                  <a:gd name="connsiteX2" fmla="*/ 266389 w 426843"/>
                  <a:gd name="connsiteY2" fmla="*/ 155409 h 537408"/>
                  <a:gd name="connsiteX3" fmla="*/ 423860 w 426843"/>
                  <a:gd name="connsiteY3" fmla="*/ 162545 h 537408"/>
                  <a:gd name="connsiteX4" fmla="*/ 266387 w 426843"/>
                  <a:gd name="connsiteY4" fmla="*/ 203159 h 537408"/>
                  <a:gd name="connsiteX5" fmla="*/ 278327 w 426843"/>
                  <a:gd name="connsiteY5" fmla="*/ 319551 h 537408"/>
                  <a:gd name="connsiteX6" fmla="*/ 426843 w 426843"/>
                  <a:gd name="connsiteY6" fmla="*/ 300427 h 537408"/>
                  <a:gd name="connsiteX7" fmla="*/ 281307 w 426843"/>
                  <a:gd name="connsiteY7" fmla="*/ 382223 h 537408"/>
                  <a:gd name="connsiteX8" fmla="*/ 296951 w 426843"/>
                  <a:gd name="connsiteY8" fmla="*/ 537408 h 537408"/>
                  <a:gd name="connsiteX9" fmla="*/ 0 w 426843"/>
                  <a:gd name="connsiteY9" fmla="*/ 537408 h 537408"/>
                  <a:gd name="connsiteX10" fmla="*/ 28073 w 426843"/>
                  <a:gd name="connsiteY10" fmla="*/ 80213 h 537408"/>
                  <a:gd name="connsiteX0" fmla="*/ 28073 w 423860"/>
                  <a:gd name="connsiteY0" fmla="*/ 80213 h 537408"/>
                  <a:gd name="connsiteX1" fmla="*/ 256846 w 423860"/>
                  <a:gd name="connsiteY1" fmla="*/ 80213 h 537408"/>
                  <a:gd name="connsiteX2" fmla="*/ 266389 w 423860"/>
                  <a:gd name="connsiteY2" fmla="*/ 155409 h 537408"/>
                  <a:gd name="connsiteX3" fmla="*/ 423860 w 423860"/>
                  <a:gd name="connsiteY3" fmla="*/ 162545 h 537408"/>
                  <a:gd name="connsiteX4" fmla="*/ 266387 w 423860"/>
                  <a:gd name="connsiteY4" fmla="*/ 203159 h 537408"/>
                  <a:gd name="connsiteX5" fmla="*/ 278327 w 423860"/>
                  <a:gd name="connsiteY5" fmla="*/ 319551 h 537408"/>
                  <a:gd name="connsiteX6" fmla="*/ 423858 w 423860"/>
                  <a:gd name="connsiteY6" fmla="*/ 333256 h 537408"/>
                  <a:gd name="connsiteX7" fmla="*/ 281307 w 423860"/>
                  <a:gd name="connsiteY7" fmla="*/ 382223 h 537408"/>
                  <a:gd name="connsiteX8" fmla="*/ 296951 w 423860"/>
                  <a:gd name="connsiteY8" fmla="*/ 537408 h 537408"/>
                  <a:gd name="connsiteX9" fmla="*/ 0 w 423860"/>
                  <a:gd name="connsiteY9" fmla="*/ 537408 h 537408"/>
                  <a:gd name="connsiteX10" fmla="*/ 28073 w 423860"/>
                  <a:gd name="connsiteY10" fmla="*/ 80213 h 537408"/>
                  <a:gd name="connsiteX0" fmla="*/ 28073 w 425351"/>
                  <a:gd name="connsiteY0" fmla="*/ 80213 h 537408"/>
                  <a:gd name="connsiteX1" fmla="*/ 256846 w 425351"/>
                  <a:gd name="connsiteY1" fmla="*/ 80213 h 537408"/>
                  <a:gd name="connsiteX2" fmla="*/ 266389 w 425351"/>
                  <a:gd name="connsiteY2" fmla="*/ 155409 h 537408"/>
                  <a:gd name="connsiteX3" fmla="*/ 423860 w 425351"/>
                  <a:gd name="connsiteY3" fmla="*/ 162545 h 537408"/>
                  <a:gd name="connsiteX4" fmla="*/ 275340 w 425351"/>
                  <a:gd name="connsiteY4" fmla="*/ 224051 h 537408"/>
                  <a:gd name="connsiteX5" fmla="*/ 278327 w 425351"/>
                  <a:gd name="connsiteY5" fmla="*/ 319551 h 537408"/>
                  <a:gd name="connsiteX6" fmla="*/ 423858 w 425351"/>
                  <a:gd name="connsiteY6" fmla="*/ 333256 h 537408"/>
                  <a:gd name="connsiteX7" fmla="*/ 281307 w 425351"/>
                  <a:gd name="connsiteY7" fmla="*/ 382223 h 537408"/>
                  <a:gd name="connsiteX8" fmla="*/ 296951 w 425351"/>
                  <a:gd name="connsiteY8" fmla="*/ 537408 h 537408"/>
                  <a:gd name="connsiteX9" fmla="*/ 0 w 425351"/>
                  <a:gd name="connsiteY9" fmla="*/ 537408 h 537408"/>
                  <a:gd name="connsiteX10" fmla="*/ 28073 w 425351"/>
                  <a:gd name="connsiteY10" fmla="*/ 80213 h 537408"/>
                  <a:gd name="connsiteX0" fmla="*/ 28073 w 424357"/>
                  <a:gd name="connsiteY0" fmla="*/ 80213 h 537408"/>
                  <a:gd name="connsiteX1" fmla="*/ 256846 w 424357"/>
                  <a:gd name="connsiteY1" fmla="*/ 80213 h 537408"/>
                  <a:gd name="connsiteX2" fmla="*/ 272358 w 424357"/>
                  <a:gd name="connsiteY2" fmla="*/ 179284 h 537408"/>
                  <a:gd name="connsiteX3" fmla="*/ 423860 w 424357"/>
                  <a:gd name="connsiteY3" fmla="*/ 162545 h 537408"/>
                  <a:gd name="connsiteX4" fmla="*/ 275340 w 424357"/>
                  <a:gd name="connsiteY4" fmla="*/ 224051 h 537408"/>
                  <a:gd name="connsiteX5" fmla="*/ 278327 w 424357"/>
                  <a:gd name="connsiteY5" fmla="*/ 319551 h 537408"/>
                  <a:gd name="connsiteX6" fmla="*/ 423858 w 424357"/>
                  <a:gd name="connsiteY6" fmla="*/ 333256 h 537408"/>
                  <a:gd name="connsiteX7" fmla="*/ 281307 w 424357"/>
                  <a:gd name="connsiteY7" fmla="*/ 382223 h 537408"/>
                  <a:gd name="connsiteX8" fmla="*/ 296951 w 424357"/>
                  <a:gd name="connsiteY8" fmla="*/ 537408 h 537408"/>
                  <a:gd name="connsiteX9" fmla="*/ 0 w 424357"/>
                  <a:gd name="connsiteY9" fmla="*/ 537408 h 537408"/>
                  <a:gd name="connsiteX10" fmla="*/ 28073 w 424357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72358 w 424358"/>
                  <a:gd name="connsiteY2" fmla="*/ 179284 h 537408"/>
                  <a:gd name="connsiteX3" fmla="*/ 423861 w 424358"/>
                  <a:gd name="connsiteY3" fmla="*/ 198358 h 537408"/>
                  <a:gd name="connsiteX4" fmla="*/ 275340 w 424358"/>
                  <a:gd name="connsiteY4" fmla="*/ 224051 h 537408"/>
                  <a:gd name="connsiteX5" fmla="*/ 278327 w 424358"/>
                  <a:gd name="connsiteY5" fmla="*/ 319551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7543"/>
                  <a:gd name="connsiteY0" fmla="*/ 80213 h 537408"/>
                  <a:gd name="connsiteX1" fmla="*/ 256846 w 427543"/>
                  <a:gd name="connsiteY1" fmla="*/ 80213 h 537408"/>
                  <a:gd name="connsiteX2" fmla="*/ 272358 w 427543"/>
                  <a:gd name="connsiteY2" fmla="*/ 179284 h 537408"/>
                  <a:gd name="connsiteX3" fmla="*/ 423861 w 427543"/>
                  <a:gd name="connsiteY3" fmla="*/ 198358 h 537408"/>
                  <a:gd name="connsiteX4" fmla="*/ 275340 w 427543"/>
                  <a:gd name="connsiteY4" fmla="*/ 224051 h 537408"/>
                  <a:gd name="connsiteX5" fmla="*/ 278327 w 427543"/>
                  <a:gd name="connsiteY5" fmla="*/ 319551 h 537408"/>
                  <a:gd name="connsiteX6" fmla="*/ 423858 w 427543"/>
                  <a:gd name="connsiteY6" fmla="*/ 333256 h 537408"/>
                  <a:gd name="connsiteX7" fmla="*/ 281307 w 427543"/>
                  <a:gd name="connsiteY7" fmla="*/ 382223 h 537408"/>
                  <a:gd name="connsiteX8" fmla="*/ 296951 w 427543"/>
                  <a:gd name="connsiteY8" fmla="*/ 537408 h 537408"/>
                  <a:gd name="connsiteX9" fmla="*/ 0 w 427543"/>
                  <a:gd name="connsiteY9" fmla="*/ 537408 h 537408"/>
                  <a:gd name="connsiteX10" fmla="*/ 28073 w 427543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75340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6470"/>
                  <a:gd name="connsiteY0" fmla="*/ 80213 h 537408"/>
                  <a:gd name="connsiteX1" fmla="*/ 256846 w 426470"/>
                  <a:gd name="connsiteY1" fmla="*/ 80213 h 537408"/>
                  <a:gd name="connsiteX2" fmla="*/ 265840 w 426470"/>
                  <a:gd name="connsiteY2" fmla="*/ 179284 h 537408"/>
                  <a:gd name="connsiteX3" fmla="*/ 423861 w 426470"/>
                  <a:gd name="connsiteY3" fmla="*/ 198358 h 537408"/>
                  <a:gd name="connsiteX4" fmla="*/ 268822 w 426470"/>
                  <a:gd name="connsiteY4" fmla="*/ 224051 h 537408"/>
                  <a:gd name="connsiteX5" fmla="*/ 278327 w 426470"/>
                  <a:gd name="connsiteY5" fmla="*/ 319551 h 537408"/>
                  <a:gd name="connsiteX6" fmla="*/ 423858 w 426470"/>
                  <a:gd name="connsiteY6" fmla="*/ 333256 h 537408"/>
                  <a:gd name="connsiteX7" fmla="*/ 281307 w 426470"/>
                  <a:gd name="connsiteY7" fmla="*/ 382223 h 537408"/>
                  <a:gd name="connsiteX8" fmla="*/ 296951 w 426470"/>
                  <a:gd name="connsiteY8" fmla="*/ 537408 h 537408"/>
                  <a:gd name="connsiteX9" fmla="*/ 0 w 426470"/>
                  <a:gd name="connsiteY9" fmla="*/ 537408 h 537408"/>
                  <a:gd name="connsiteX10" fmla="*/ 28073 w 426470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3858 w 424358"/>
                  <a:gd name="connsiteY6" fmla="*/ 333256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358"/>
                  <a:gd name="connsiteY0" fmla="*/ 80213 h 537408"/>
                  <a:gd name="connsiteX1" fmla="*/ 256846 w 424358"/>
                  <a:gd name="connsiteY1" fmla="*/ 80213 h 537408"/>
                  <a:gd name="connsiteX2" fmla="*/ 265840 w 424358"/>
                  <a:gd name="connsiteY2" fmla="*/ 179284 h 537408"/>
                  <a:gd name="connsiteX3" fmla="*/ 423861 w 424358"/>
                  <a:gd name="connsiteY3" fmla="*/ 198358 h 537408"/>
                  <a:gd name="connsiteX4" fmla="*/ 268822 w 424358"/>
                  <a:gd name="connsiteY4" fmla="*/ 224051 h 537408"/>
                  <a:gd name="connsiteX5" fmla="*/ 278327 w 424358"/>
                  <a:gd name="connsiteY5" fmla="*/ 339106 h 537408"/>
                  <a:gd name="connsiteX6" fmla="*/ 422772 w 424358"/>
                  <a:gd name="connsiteY6" fmla="*/ 343034 h 537408"/>
                  <a:gd name="connsiteX7" fmla="*/ 281307 w 424358"/>
                  <a:gd name="connsiteY7" fmla="*/ 382223 h 537408"/>
                  <a:gd name="connsiteX8" fmla="*/ 296951 w 424358"/>
                  <a:gd name="connsiteY8" fmla="*/ 537408 h 537408"/>
                  <a:gd name="connsiteX9" fmla="*/ 0 w 424358"/>
                  <a:gd name="connsiteY9" fmla="*/ 537408 h 537408"/>
                  <a:gd name="connsiteX10" fmla="*/ 28073 w 424358"/>
                  <a:gd name="connsiteY10" fmla="*/ 80213 h 537408"/>
                  <a:gd name="connsiteX0" fmla="*/ 28073 w 424669"/>
                  <a:gd name="connsiteY0" fmla="*/ 80213 h 537408"/>
                  <a:gd name="connsiteX1" fmla="*/ 256846 w 424669"/>
                  <a:gd name="connsiteY1" fmla="*/ 80213 h 537408"/>
                  <a:gd name="connsiteX2" fmla="*/ 265840 w 424669"/>
                  <a:gd name="connsiteY2" fmla="*/ 179284 h 537408"/>
                  <a:gd name="connsiteX3" fmla="*/ 423861 w 424669"/>
                  <a:gd name="connsiteY3" fmla="*/ 198358 h 537408"/>
                  <a:gd name="connsiteX4" fmla="*/ 268822 w 424669"/>
                  <a:gd name="connsiteY4" fmla="*/ 224051 h 537408"/>
                  <a:gd name="connsiteX5" fmla="*/ 278327 w 424669"/>
                  <a:gd name="connsiteY5" fmla="*/ 339106 h 537408"/>
                  <a:gd name="connsiteX6" fmla="*/ 422772 w 424669"/>
                  <a:gd name="connsiteY6" fmla="*/ 343034 h 537408"/>
                  <a:gd name="connsiteX7" fmla="*/ 281307 w 424669"/>
                  <a:gd name="connsiteY7" fmla="*/ 382223 h 537408"/>
                  <a:gd name="connsiteX8" fmla="*/ 296951 w 424669"/>
                  <a:gd name="connsiteY8" fmla="*/ 537408 h 537408"/>
                  <a:gd name="connsiteX9" fmla="*/ 0 w 424669"/>
                  <a:gd name="connsiteY9" fmla="*/ 537408 h 537408"/>
                  <a:gd name="connsiteX10" fmla="*/ 28073 w 424669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8358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30415"/>
                  <a:gd name="connsiteY0" fmla="*/ 80213 h 537408"/>
                  <a:gd name="connsiteX1" fmla="*/ 256846 w 430415"/>
                  <a:gd name="connsiteY1" fmla="*/ 80213 h 537408"/>
                  <a:gd name="connsiteX2" fmla="*/ 265840 w 430415"/>
                  <a:gd name="connsiteY2" fmla="*/ 179284 h 537408"/>
                  <a:gd name="connsiteX3" fmla="*/ 423861 w 430415"/>
                  <a:gd name="connsiteY3" fmla="*/ 190753 h 537408"/>
                  <a:gd name="connsiteX4" fmla="*/ 268822 w 430415"/>
                  <a:gd name="connsiteY4" fmla="*/ 224051 h 537408"/>
                  <a:gd name="connsiteX5" fmla="*/ 278327 w 430415"/>
                  <a:gd name="connsiteY5" fmla="*/ 339106 h 537408"/>
                  <a:gd name="connsiteX6" fmla="*/ 422772 w 430415"/>
                  <a:gd name="connsiteY6" fmla="*/ 343034 h 537408"/>
                  <a:gd name="connsiteX7" fmla="*/ 281307 w 430415"/>
                  <a:gd name="connsiteY7" fmla="*/ 382223 h 537408"/>
                  <a:gd name="connsiteX8" fmla="*/ 296951 w 430415"/>
                  <a:gd name="connsiteY8" fmla="*/ 537408 h 537408"/>
                  <a:gd name="connsiteX9" fmla="*/ 0 w 430415"/>
                  <a:gd name="connsiteY9" fmla="*/ 537408 h 537408"/>
                  <a:gd name="connsiteX10" fmla="*/ 28073 w 430415"/>
                  <a:gd name="connsiteY10" fmla="*/ 80213 h 537408"/>
                  <a:gd name="connsiteX0" fmla="*/ 28073 w 424983"/>
                  <a:gd name="connsiteY0" fmla="*/ 80213 h 537408"/>
                  <a:gd name="connsiteX1" fmla="*/ 256846 w 424983"/>
                  <a:gd name="connsiteY1" fmla="*/ 80213 h 537408"/>
                  <a:gd name="connsiteX2" fmla="*/ 265840 w 424983"/>
                  <a:gd name="connsiteY2" fmla="*/ 179284 h 537408"/>
                  <a:gd name="connsiteX3" fmla="*/ 418429 w 424983"/>
                  <a:gd name="connsiteY3" fmla="*/ 190753 h 537408"/>
                  <a:gd name="connsiteX4" fmla="*/ 268822 w 424983"/>
                  <a:gd name="connsiteY4" fmla="*/ 224051 h 537408"/>
                  <a:gd name="connsiteX5" fmla="*/ 278327 w 424983"/>
                  <a:gd name="connsiteY5" fmla="*/ 339106 h 537408"/>
                  <a:gd name="connsiteX6" fmla="*/ 422772 w 424983"/>
                  <a:gd name="connsiteY6" fmla="*/ 343034 h 537408"/>
                  <a:gd name="connsiteX7" fmla="*/ 281307 w 424983"/>
                  <a:gd name="connsiteY7" fmla="*/ 382223 h 537408"/>
                  <a:gd name="connsiteX8" fmla="*/ 296951 w 424983"/>
                  <a:gd name="connsiteY8" fmla="*/ 537408 h 537408"/>
                  <a:gd name="connsiteX9" fmla="*/ 0 w 424983"/>
                  <a:gd name="connsiteY9" fmla="*/ 537408 h 537408"/>
                  <a:gd name="connsiteX10" fmla="*/ 28073 w 424983"/>
                  <a:gd name="connsiteY10" fmla="*/ 80213 h 537408"/>
                  <a:gd name="connsiteX0" fmla="*/ 28073 w 431187"/>
                  <a:gd name="connsiteY0" fmla="*/ 80213 h 537408"/>
                  <a:gd name="connsiteX1" fmla="*/ 256846 w 431187"/>
                  <a:gd name="connsiteY1" fmla="*/ 80213 h 537408"/>
                  <a:gd name="connsiteX2" fmla="*/ 265840 w 431187"/>
                  <a:gd name="connsiteY2" fmla="*/ 179284 h 537408"/>
                  <a:gd name="connsiteX3" fmla="*/ 418429 w 431187"/>
                  <a:gd name="connsiteY3" fmla="*/ 190753 h 537408"/>
                  <a:gd name="connsiteX4" fmla="*/ 268822 w 431187"/>
                  <a:gd name="connsiteY4" fmla="*/ 224051 h 537408"/>
                  <a:gd name="connsiteX5" fmla="*/ 278327 w 431187"/>
                  <a:gd name="connsiteY5" fmla="*/ 339106 h 537408"/>
                  <a:gd name="connsiteX6" fmla="*/ 429290 w 431187"/>
                  <a:gd name="connsiteY6" fmla="*/ 343034 h 537408"/>
                  <a:gd name="connsiteX7" fmla="*/ 281307 w 431187"/>
                  <a:gd name="connsiteY7" fmla="*/ 382223 h 537408"/>
                  <a:gd name="connsiteX8" fmla="*/ 296951 w 431187"/>
                  <a:gd name="connsiteY8" fmla="*/ 537408 h 537408"/>
                  <a:gd name="connsiteX9" fmla="*/ 0 w 431187"/>
                  <a:gd name="connsiteY9" fmla="*/ 537408 h 537408"/>
                  <a:gd name="connsiteX10" fmla="*/ 28073 w 431187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3034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1812"/>
                  <a:gd name="connsiteY0" fmla="*/ 80213 h 537408"/>
                  <a:gd name="connsiteX1" fmla="*/ 256846 w 431812"/>
                  <a:gd name="connsiteY1" fmla="*/ 80213 h 537408"/>
                  <a:gd name="connsiteX2" fmla="*/ 265840 w 431812"/>
                  <a:gd name="connsiteY2" fmla="*/ 179284 h 537408"/>
                  <a:gd name="connsiteX3" fmla="*/ 418429 w 431812"/>
                  <a:gd name="connsiteY3" fmla="*/ 190753 h 537408"/>
                  <a:gd name="connsiteX4" fmla="*/ 268822 w 431812"/>
                  <a:gd name="connsiteY4" fmla="*/ 224051 h 537408"/>
                  <a:gd name="connsiteX5" fmla="*/ 278327 w 431812"/>
                  <a:gd name="connsiteY5" fmla="*/ 339106 h 537408"/>
                  <a:gd name="connsiteX6" fmla="*/ 429290 w 431812"/>
                  <a:gd name="connsiteY6" fmla="*/ 348466 h 537408"/>
                  <a:gd name="connsiteX7" fmla="*/ 281307 w 431812"/>
                  <a:gd name="connsiteY7" fmla="*/ 382223 h 537408"/>
                  <a:gd name="connsiteX8" fmla="*/ 296951 w 431812"/>
                  <a:gd name="connsiteY8" fmla="*/ 537408 h 537408"/>
                  <a:gd name="connsiteX9" fmla="*/ 0 w 431812"/>
                  <a:gd name="connsiteY9" fmla="*/ 537408 h 537408"/>
                  <a:gd name="connsiteX10" fmla="*/ 28073 w 431812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8073 w 436321"/>
                  <a:gd name="connsiteY10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22070 w 436321"/>
                  <a:gd name="connsiteY10" fmla="*/ 176020 h 537408"/>
                  <a:gd name="connsiteX11" fmla="*/ 28073 w 436321"/>
                  <a:gd name="connsiteY11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9897 w 436321"/>
                  <a:gd name="connsiteY10" fmla="*/ 199921 h 537408"/>
                  <a:gd name="connsiteX11" fmla="*/ 22070 w 436321"/>
                  <a:gd name="connsiteY11" fmla="*/ 176020 h 537408"/>
                  <a:gd name="connsiteX12" fmla="*/ 28073 w 436321"/>
                  <a:gd name="connsiteY12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7725 w 436321"/>
                  <a:gd name="connsiteY10" fmla="*/ 217303 h 537408"/>
                  <a:gd name="connsiteX11" fmla="*/ 19897 w 436321"/>
                  <a:gd name="connsiteY11" fmla="*/ 199921 h 537408"/>
                  <a:gd name="connsiteX12" fmla="*/ 22070 w 436321"/>
                  <a:gd name="connsiteY12" fmla="*/ 176020 h 537408"/>
                  <a:gd name="connsiteX13" fmla="*/ 28073 w 436321"/>
                  <a:gd name="connsiteY13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11206 w 436321"/>
                  <a:gd name="connsiteY10" fmla="*/ 335723 h 537408"/>
                  <a:gd name="connsiteX11" fmla="*/ 17725 w 436321"/>
                  <a:gd name="connsiteY11" fmla="*/ 217303 h 537408"/>
                  <a:gd name="connsiteX12" fmla="*/ 19897 w 436321"/>
                  <a:gd name="connsiteY12" fmla="*/ 199921 h 537408"/>
                  <a:gd name="connsiteX13" fmla="*/ 22070 w 436321"/>
                  <a:gd name="connsiteY13" fmla="*/ 176020 h 537408"/>
                  <a:gd name="connsiteX14" fmla="*/ 28073 w 436321"/>
                  <a:gd name="connsiteY14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9033 w 436321"/>
                  <a:gd name="connsiteY10" fmla="*/ 357451 h 537408"/>
                  <a:gd name="connsiteX11" fmla="*/ 11206 w 436321"/>
                  <a:gd name="connsiteY11" fmla="*/ 335723 h 537408"/>
                  <a:gd name="connsiteX12" fmla="*/ 17725 w 436321"/>
                  <a:gd name="connsiteY12" fmla="*/ 217303 h 537408"/>
                  <a:gd name="connsiteX13" fmla="*/ 19897 w 436321"/>
                  <a:gd name="connsiteY13" fmla="*/ 199921 h 537408"/>
                  <a:gd name="connsiteX14" fmla="*/ 22070 w 436321"/>
                  <a:gd name="connsiteY14" fmla="*/ 176020 h 537408"/>
                  <a:gd name="connsiteX15" fmla="*/ 28073 w 436321"/>
                  <a:gd name="connsiteY15" fmla="*/ 80213 h 537408"/>
                  <a:gd name="connsiteX0" fmla="*/ 28073 w 436321"/>
                  <a:gd name="connsiteY0" fmla="*/ 80213 h 537408"/>
                  <a:gd name="connsiteX1" fmla="*/ 256846 w 436321"/>
                  <a:gd name="connsiteY1" fmla="*/ 80213 h 537408"/>
                  <a:gd name="connsiteX2" fmla="*/ 265840 w 436321"/>
                  <a:gd name="connsiteY2" fmla="*/ 179284 h 537408"/>
                  <a:gd name="connsiteX3" fmla="*/ 418429 w 436321"/>
                  <a:gd name="connsiteY3" fmla="*/ 190753 h 537408"/>
                  <a:gd name="connsiteX4" fmla="*/ 268822 w 436321"/>
                  <a:gd name="connsiteY4" fmla="*/ 224051 h 537408"/>
                  <a:gd name="connsiteX5" fmla="*/ 278327 w 436321"/>
                  <a:gd name="connsiteY5" fmla="*/ 339106 h 537408"/>
                  <a:gd name="connsiteX6" fmla="*/ 429290 w 436321"/>
                  <a:gd name="connsiteY6" fmla="*/ 348466 h 537408"/>
                  <a:gd name="connsiteX7" fmla="*/ 281307 w 436321"/>
                  <a:gd name="connsiteY7" fmla="*/ 382223 h 537408"/>
                  <a:gd name="connsiteX8" fmla="*/ 296951 w 436321"/>
                  <a:gd name="connsiteY8" fmla="*/ 537408 h 537408"/>
                  <a:gd name="connsiteX9" fmla="*/ 0 w 436321"/>
                  <a:gd name="connsiteY9" fmla="*/ 537408 h 537408"/>
                  <a:gd name="connsiteX10" fmla="*/ 6860 w 436321"/>
                  <a:gd name="connsiteY10" fmla="*/ 378093 h 537408"/>
                  <a:gd name="connsiteX11" fmla="*/ 9033 w 436321"/>
                  <a:gd name="connsiteY11" fmla="*/ 357451 h 537408"/>
                  <a:gd name="connsiteX12" fmla="*/ 11206 w 436321"/>
                  <a:gd name="connsiteY12" fmla="*/ 335723 h 537408"/>
                  <a:gd name="connsiteX13" fmla="*/ 17725 w 436321"/>
                  <a:gd name="connsiteY13" fmla="*/ 217303 h 537408"/>
                  <a:gd name="connsiteX14" fmla="*/ 19897 w 436321"/>
                  <a:gd name="connsiteY14" fmla="*/ 199921 h 537408"/>
                  <a:gd name="connsiteX15" fmla="*/ 22070 w 436321"/>
                  <a:gd name="connsiteY15" fmla="*/ 176020 h 537408"/>
                  <a:gd name="connsiteX16" fmla="*/ 28073 w 436321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61876 w 578300"/>
                  <a:gd name="connsiteY14" fmla="*/ 199921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70052 w 578300"/>
                  <a:gd name="connsiteY0" fmla="*/ 80213 h 537408"/>
                  <a:gd name="connsiteX1" fmla="*/ 398825 w 578300"/>
                  <a:gd name="connsiteY1" fmla="*/ 80213 h 537408"/>
                  <a:gd name="connsiteX2" fmla="*/ 407819 w 578300"/>
                  <a:gd name="connsiteY2" fmla="*/ 179284 h 537408"/>
                  <a:gd name="connsiteX3" fmla="*/ 560408 w 578300"/>
                  <a:gd name="connsiteY3" fmla="*/ 190753 h 537408"/>
                  <a:gd name="connsiteX4" fmla="*/ 410801 w 578300"/>
                  <a:gd name="connsiteY4" fmla="*/ 224051 h 537408"/>
                  <a:gd name="connsiteX5" fmla="*/ 420306 w 578300"/>
                  <a:gd name="connsiteY5" fmla="*/ 339106 h 537408"/>
                  <a:gd name="connsiteX6" fmla="*/ 571269 w 578300"/>
                  <a:gd name="connsiteY6" fmla="*/ 348466 h 537408"/>
                  <a:gd name="connsiteX7" fmla="*/ 423286 w 578300"/>
                  <a:gd name="connsiteY7" fmla="*/ 382223 h 537408"/>
                  <a:gd name="connsiteX8" fmla="*/ 438930 w 578300"/>
                  <a:gd name="connsiteY8" fmla="*/ 537408 h 537408"/>
                  <a:gd name="connsiteX9" fmla="*/ 141979 w 578300"/>
                  <a:gd name="connsiteY9" fmla="*/ 537408 h 537408"/>
                  <a:gd name="connsiteX10" fmla="*/ 148839 w 578300"/>
                  <a:gd name="connsiteY10" fmla="*/ 378093 h 537408"/>
                  <a:gd name="connsiteX11" fmla="*/ 0 w 578300"/>
                  <a:gd name="connsiteY11" fmla="*/ 344414 h 537408"/>
                  <a:gd name="connsiteX12" fmla="*/ 153185 w 578300"/>
                  <a:gd name="connsiteY12" fmla="*/ 335723 h 537408"/>
                  <a:gd name="connsiteX13" fmla="*/ 159704 w 578300"/>
                  <a:gd name="connsiteY13" fmla="*/ 217303 h 537408"/>
                  <a:gd name="connsiteX14" fmla="*/ 18469 w 578300"/>
                  <a:gd name="connsiteY14" fmla="*/ 185798 h 537408"/>
                  <a:gd name="connsiteX15" fmla="*/ 164049 w 578300"/>
                  <a:gd name="connsiteY15" fmla="*/ 176020 h 537408"/>
                  <a:gd name="connsiteX16" fmla="*/ 170052 w 578300"/>
                  <a:gd name="connsiteY16" fmla="*/ 80213 h 537408"/>
                  <a:gd name="connsiteX0" fmla="*/ 180254 w 588502"/>
                  <a:gd name="connsiteY0" fmla="*/ 80213 h 537408"/>
                  <a:gd name="connsiteX1" fmla="*/ 409027 w 588502"/>
                  <a:gd name="connsiteY1" fmla="*/ 80213 h 537408"/>
                  <a:gd name="connsiteX2" fmla="*/ 418021 w 588502"/>
                  <a:gd name="connsiteY2" fmla="*/ 179284 h 537408"/>
                  <a:gd name="connsiteX3" fmla="*/ 570610 w 588502"/>
                  <a:gd name="connsiteY3" fmla="*/ 190753 h 537408"/>
                  <a:gd name="connsiteX4" fmla="*/ 421003 w 588502"/>
                  <a:gd name="connsiteY4" fmla="*/ 224051 h 537408"/>
                  <a:gd name="connsiteX5" fmla="*/ 430508 w 588502"/>
                  <a:gd name="connsiteY5" fmla="*/ 339106 h 537408"/>
                  <a:gd name="connsiteX6" fmla="*/ 581471 w 588502"/>
                  <a:gd name="connsiteY6" fmla="*/ 348466 h 537408"/>
                  <a:gd name="connsiteX7" fmla="*/ 433488 w 588502"/>
                  <a:gd name="connsiteY7" fmla="*/ 382223 h 537408"/>
                  <a:gd name="connsiteX8" fmla="*/ 449132 w 588502"/>
                  <a:gd name="connsiteY8" fmla="*/ 537408 h 537408"/>
                  <a:gd name="connsiteX9" fmla="*/ 152181 w 588502"/>
                  <a:gd name="connsiteY9" fmla="*/ 537408 h 537408"/>
                  <a:gd name="connsiteX10" fmla="*/ 159041 w 588502"/>
                  <a:gd name="connsiteY10" fmla="*/ 378093 h 537408"/>
                  <a:gd name="connsiteX11" fmla="*/ 10202 w 588502"/>
                  <a:gd name="connsiteY11" fmla="*/ 344414 h 537408"/>
                  <a:gd name="connsiteX12" fmla="*/ 163387 w 588502"/>
                  <a:gd name="connsiteY12" fmla="*/ 335723 h 537408"/>
                  <a:gd name="connsiteX13" fmla="*/ 169906 w 588502"/>
                  <a:gd name="connsiteY13" fmla="*/ 217303 h 537408"/>
                  <a:gd name="connsiteX14" fmla="*/ 28671 w 588502"/>
                  <a:gd name="connsiteY14" fmla="*/ 185798 h 537408"/>
                  <a:gd name="connsiteX15" fmla="*/ 174251 w 588502"/>
                  <a:gd name="connsiteY15" fmla="*/ 176020 h 537408"/>
                  <a:gd name="connsiteX16" fmla="*/ 180254 w 588502"/>
                  <a:gd name="connsiteY16" fmla="*/ 80213 h 53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502" h="537408">
                    <a:moveTo>
                      <a:pt x="180254" y="80213"/>
                    </a:moveTo>
                    <a:cubicBezTo>
                      <a:pt x="184332" y="0"/>
                      <a:pt x="393456" y="4011"/>
                      <a:pt x="409027" y="80213"/>
                    </a:cubicBezTo>
                    <a:lnTo>
                      <a:pt x="418021" y="179284"/>
                    </a:lnTo>
                    <a:cubicBezTo>
                      <a:pt x="472501" y="190616"/>
                      <a:pt x="564056" y="132578"/>
                      <a:pt x="570610" y="190753"/>
                    </a:cubicBezTo>
                    <a:cubicBezTo>
                      <a:pt x="577164" y="248928"/>
                      <a:pt x="473494" y="210513"/>
                      <a:pt x="421003" y="224051"/>
                    </a:cubicBezTo>
                    <a:lnTo>
                      <a:pt x="430508" y="339106"/>
                    </a:lnTo>
                    <a:cubicBezTo>
                      <a:pt x="479018" y="343674"/>
                      <a:pt x="574440" y="279629"/>
                      <a:pt x="581471" y="348466"/>
                    </a:cubicBezTo>
                    <a:cubicBezTo>
                      <a:pt x="588502" y="417303"/>
                      <a:pt x="481005" y="365901"/>
                      <a:pt x="433488" y="382223"/>
                    </a:cubicBezTo>
                    <a:lnTo>
                      <a:pt x="449132" y="537408"/>
                    </a:lnTo>
                    <a:lnTo>
                      <a:pt x="152181" y="537408"/>
                    </a:lnTo>
                    <a:lnTo>
                      <a:pt x="159041" y="378093"/>
                    </a:lnTo>
                    <a:cubicBezTo>
                      <a:pt x="109428" y="366867"/>
                      <a:pt x="0" y="429171"/>
                      <a:pt x="10202" y="344414"/>
                    </a:cubicBezTo>
                    <a:cubicBezTo>
                      <a:pt x="20404" y="259657"/>
                      <a:pt x="112325" y="338620"/>
                      <a:pt x="163387" y="335723"/>
                    </a:cubicBezTo>
                    <a:lnTo>
                      <a:pt x="169906" y="217303"/>
                    </a:lnTo>
                    <a:cubicBezTo>
                      <a:pt x="122828" y="206801"/>
                      <a:pt x="21864" y="258240"/>
                      <a:pt x="28671" y="185798"/>
                    </a:cubicBezTo>
                    <a:cubicBezTo>
                      <a:pt x="35478" y="113356"/>
                      <a:pt x="125724" y="179279"/>
                      <a:pt x="174251" y="176020"/>
                    </a:cubicBezTo>
                    <a:lnTo>
                      <a:pt x="180254" y="802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" name="Group 249"/>
            <p:cNvGrpSpPr/>
            <p:nvPr userDrawn="1"/>
          </p:nvGrpSpPr>
          <p:grpSpPr bwMode="gray">
            <a:xfrm>
              <a:off x="415210" y="157912"/>
              <a:ext cx="610363" cy="1147034"/>
              <a:chOff x="415210" y="157912"/>
              <a:chExt cx="610363" cy="1147034"/>
            </a:xfrm>
          </p:grpSpPr>
          <p:grpSp>
            <p:nvGrpSpPr>
              <p:cNvPr id="11" name="Group 37"/>
              <p:cNvGrpSpPr/>
              <p:nvPr userDrawn="1"/>
            </p:nvGrpSpPr>
            <p:grpSpPr bwMode="gray">
              <a:xfrm rot="20072696">
                <a:off x="611842" y="157912"/>
                <a:ext cx="85926" cy="1017118"/>
                <a:chOff x="4225364" y="1809750"/>
                <a:chExt cx="208852" cy="3759737"/>
              </a:xfrm>
            </p:grpSpPr>
            <p:cxnSp>
              <p:nvCxnSpPr>
                <p:cNvPr id="20" name="Straight Connector 19"/>
                <p:cNvCxnSpPr/>
                <p:nvPr/>
              </p:nvCxnSpPr>
              <p:spPr bwMode="gray">
                <a:xfrm>
                  <a:off x="4273633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Straight Connector 20"/>
                <p:cNvCxnSpPr/>
                <p:nvPr/>
              </p:nvCxnSpPr>
              <p:spPr bwMode="gray">
                <a:xfrm>
                  <a:off x="4225364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Straight Connector 21"/>
                <p:cNvCxnSpPr/>
                <p:nvPr/>
              </p:nvCxnSpPr>
              <p:spPr bwMode="gray">
                <a:xfrm>
                  <a:off x="4378742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Straight Connector 22"/>
                <p:cNvCxnSpPr/>
                <p:nvPr/>
              </p:nvCxnSpPr>
              <p:spPr bwMode="gray">
                <a:xfrm>
                  <a:off x="4327934" y="1809750"/>
                  <a:ext cx="55474" cy="3759737"/>
                </a:xfrm>
                <a:prstGeom prst="line">
                  <a:avLst/>
                </a:prstGeom>
                <a:ln>
                  <a:gradFill flip="none" rotWithShape="1">
                    <a:gsLst>
                      <a:gs pos="0">
                        <a:schemeClr val="accent4"/>
                      </a:gs>
                      <a:gs pos="44000">
                        <a:schemeClr val="accent4">
                          <a:lumMod val="20000"/>
                          <a:lumOff val="80000"/>
                        </a:schemeClr>
                      </a:gs>
                      <a:gs pos="70000">
                        <a:srgbClr val="FFFFFF"/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" name="Group 39"/>
              <p:cNvGrpSpPr/>
              <p:nvPr userDrawn="1"/>
            </p:nvGrpSpPr>
            <p:grpSpPr bwMode="gray">
              <a:xfrm rot="20031000">
                <a:off x="699380" y="836961"/>
                <a:ext cx="314691" cy="467985"/>
                <a:chOff x="3754070" y="4346723"/>
                <a:chExt cx="1180004" cy="1960997"/>
              </a:xfrm>
            </p:grpSpPr>
            <p:sp useBgFill="1">
              <p:nvSpPr>
                <p:cNvPr id="16" name="Freeform 15"/>
                <p:cNvSpPr/>
                <p:nvPr/>
              </p:nvSpPr>
              <p:spPr bwMode="gray">
                <a:xfrm>
                  <a:off x="4185446" y="5563787"/>
                  <a:ext cx="329719" cy="743933"/>
                </a:xfrm>
                <a:custGeom>
                  <a:avLst/>
                  <a:gdLst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14475"/>
                    <a:gd name="connsiteX1" fmla="*/ 638175 w 647700"/>
                    <a:gd name="connsiteY1" fmla="*/ 9525 h 1514475"/>
                    <a:gd name="connsiteX2" fmla="*/ 647700 w 647700"/>
                    <a:gd name="connsiteY2" fmla="*/ 247650 h 1514475"/>
                    <a:gd name="connsiteX3" fmla="*/ 333375 w 647700"/>
                    <a:gd name="connsiteY3" fmla="*/ 1514475 h 1514475"/>
                    <a:gd name="connsiteX4" fmla="*/ 0 w 647700"/>
                    <a:gd name="connsiteY4" fmla="*/ 295275 h 1514475"/>
                    <a:gd name="connsiteX5" fmla="*/ 9525 w 647700"/>
                    <a:gd name="connsiteY5" fmla="*/ 0 h 1514475"/>
                    <a:gd name="connsiteX0" fmla="*/ 9525 w 647700"/>
                    <a:gd name="connsiteY0" fmla="*/ 0 h 1548767"/>
                    <a:gd name="connsiteX1" fmla="*/ 638175 w 647700"/>
                    <a:gd name="connsiteY1" fmla="*/ 9525 h 1548767"/>
                    <a:gd name="connsiteX2" fmla="*/ 647700 w 647700"/>
                    <a:gd name="connsiteY2" fmla="*/ 247650 h 1548767"/>
                    <a:gd name="connsiteX3" fmla="*/ 376241 w 647700"/>
                    <a:gd name="connsiteY3" fmla="*/ 1548767 h 1548767"/>
                    <a:gd name="connsiteX4" fmla="*/ 0 w 647700"/>
                    <a:gd name="connsiteY4" fmla="*/ 295275 h 1548767"/>
                    <a:gd name="connsiteX5" fmla="*/ 9525 w 647700"/>
                    <a:gd name="connsiteY5" fmla="*/ 0 h 1548767"/>
                    <a:gd name="connsiteX0" fmla="*/ 9525 w 655319"/>
                    <a:gd name="connsiteY0" fmla="*/ 7622 h 1556389"/>
                    <a:gd name="connsiteX1" fmla="*/ 655319 w 655319"/>
                    <a:gd name="connsiteY1" fmla="*/ 0 h 1556389"/>
                    <a:gd name="connsiteX2" fmla="*/ 647700 w 655319"/>
                    <a:gd name="connsiteY2" fmla="*/ 255272 h 1556389"/>
                    <a:gd name="connsiteX3" fmla="*/ 376241 w 655319"/>
                    <a:gd name="connsiteY3" fmla="*/ 1556389 h 1556389"/>
                    <a:gd name="connsiteX4" fmla="*/ 0 w 655319"/>
                    <a:gd name="connsiteY4" fmla="*/ 302897 h 1556389"/>
                    <a:gd name="connsiteX5" fmla="*/ 9525 w 655319"/>
                    <a:gd name="connsiteY5" fmla="*/ 7622 h 1556389"/>
                    <a:gd name="connsiteX0" fmla="*/ 0 w 671515"/>
                    <a:gd name="connsiteY0" fmla="*/ 16196 h 1556389"/>
                    <a:gd name="connsiteX1" fmla="*/ 671515 w 671515"/>
                    <a:gd name="connsiteY1" fmla="*/ 0 h 1556389"/>
                    <a:gd name="connsiteX2" fmla="*/ 663896 w 671515"/>
                    <a:gd name="connsiteY2" fmla="*/ 255272 h 1556389"/>
                    <a:gd name="connsiteX3" fmla="*/ 392437 w 671515"/>
                    <a:gd name="connsiteY3" fmla="*/ 1556389 h 1556389"/>
                    <a:gd name="connsiteX4" fmla="*/ 16196 w 671515"/>
                    <a:gd name="connsiteY4" fmla="*/ 302897 h 1556389"/>
                    <a:gd name="connsiteX5" fmla="*/ 0 w 671515"/>
                    <a:gd name="connsiteY5" fmla="*/ 16196 h 1556389"/>
                    <a:gd name="connsiteX0" fmla="*/ 0 w 671515"/>
                    <a:gd name="connsiteY0" fmla="*/ 16196 h 1556389"/>
                    <a:gd name="connsiteX1" fmla="*/ 671515 w 671515"/>
                    <a:gd name="connsiteY1" fmla="*/ 0 h 1556389"/>
                    <a:gd name="connsiteX2" fmla="*/ 663896 w 671515"/>
                    <a:gd name="connsiteY2" fmla="*/ 255272 h 1556389"/>
                    <a:gd name="connsiteX3" fmla="*/ 369380 w 671515"/>
                    <a:gd name="connsiteY3" fmla="*/ 1556389 h 1556389"/>
                    <a:gd name="connsiteX4" fmla="*/ 16196 w 671515"/>
                    <a:gd name="connsiteY4" fmla="*/ 302897 h 1556389"/>
                    <a:gd name="connsiteX5" fmla="*/ 0 w 671515"/>
                    <a:gd name="connsiteY5" fmla="*/ 16196 h 1556389"/>
                    <a:gd name="connsiteX0" fmla="*/ 0 w 656143"/>
                    <a:gd name="connsiteY0" fmla="*/ 16196 h 1556389"/>
                    <a:gd name="connsiteX1" fmla="*/ 656143 w 656143"/>
                    <a:gd name="connsiteY1" fmla="*/ 0 h 1556389"/>
                    <a:gd name="connsiteX2" fmla="*/ 648524 w 656143"/>
                    <a:gd name="connsiteY2" fmla="*/ 255272 h 1556389"/>
                    <a:gd name="connsiteX3" fmla="*/ 354008 w 656143"/>
                    <a:gd name="connsiteY3" fmla="*/ 1556389 h 1556389"/>
                    <a:gd name="connsiteX4" fmla="*/ 824 w 656143"/>
                    <a:gd name="connsiteY4" fmla="*/ 302897 h 1556389"/>
                    <a:gd name="connsiteX5" fmla="*/ 0 w 656143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648524 w 756052"/>
                    <a:gd name="connsiteY2" fmla="*/ 255272 h 1556389"/>
                    <a:gd name="connsiteX3" fmla="*/ 354008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54008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  <a:gd name="connsiteX0" fmla="*/ 0 w 756052"/>
                    <a:gd name="connsiteY0" fmla="*/ 16196 h 1556389"/>
                    <a:gd name="connsiteX1" fmla="*/ 756052 w 756052"/>
                    <a:gd name="connsiteY1" fmla="*/ 0 h 1556389"/>
                    <a:gd name="connsiteX2" fmla="*/ 748433 w 756052"/>
                    <a:gd name="connsiteY2" fmla="*/ 278329 h 1556389"/>
                    <a:gd name="connsiteX3" fmla="*/ 377064 w 756052"/>
                    <a:gd name="connsiteY3" fmla="*/ 1556389 h 1556389"/>
                    <a:gd name="connsiteX4" fmla="*/ 824 w 756052"/>
                    <a:gd name="connsiteY4" fmla="*/ 302897 h 1556389"/>
                    <a:gd name="connsiteX5" fmla="*/ 0 w 756052"/>
                    <a:gd name="connsiteY5" fmla="*/ 16196 h 1556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6052" h="1556389">
                      <a:moveTo>
                        <a:pt x="0" y="16196"/>
                      </a:moveTo>
                      <a:lnTo>
                        <a:pt x="756052" y="0"/>
                      </a:lnTo>
                      <a:lnTo>
                        <a:pt x="748433" y="278329"/>
                      </a:lnTo>
                      <a:cubicBezTo>
                        <a:pt x="442108" y="566501"/>
                        <a:pt x="481839" y="1134114"/>
                        <a:pt x="377064" y="1556389"/>
                      </a:cubicBezTo>
                      <a:cubicBezTo>
                        <a:pt x="265939" y="1149989"/>
                        <a:pt x="352068" y="557745"/>
                        <a:pt x="824" y="302897"/>
                      </a:cubicBezTo>
                      <a:cubicBezTo>
                        <a:pt x="549" y="207330"/>
                        <a:pt x="275" y="111763"/>
                        <a:pt x="0" y="1619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17" name="Freeform 16"/>
                <p:cNvSpPr/>
                <p:nvPr/>
              </p:nvSpPr>
              <p:spPr bwMode="gray">
                <a:xfrm>
                  <a:off x="4560572" y="4348149"/>
                  <a:ext cx="373502" cy="601482"/>
                </a:xfrm>
                <a:custGeom>
                  <a:avLst/>
                  <a:gdLst>
                    <a:gd name="connsiteX0" fmla="*/ 209550 w 1695450"/>
                    <a:gd name="connsiteY0" fmla="*/ 438150 h 2971800"/>
                    <a:gd name="connsiteX1" fmla="*/ 19050 w 1695450"/>
                    <a:gd name="connsiteY1" fmla="*/ 485775 h 2971800"/>
                    <a:gd name="connsiteX2" fmla="*/ 0 w 1695450"/>
                    <a:gd name="connsiteY2" fmla="*/ 276225 h 2971800"/>
                    <a:gd name="connsiteX3" fmla="*/ 504825 w 1695450"/>
                    <a:gd name="connsiteY3" fmla="*/ 0 h 2971800"/>
                    <a:gd name="connsiteX4" fmla="*/ 1057275 w 1695450"/>
                    <a:gd name="connsiteY4" fmla="*/ 314325 h 2971800"/>
                    <a:gd name="connsiteX5" fmla="*/ 485775 w 1695450"/>
                    <a:gd name="connsiteY5" fmla="*/ 1924050 h 2971800"/>
                    <a:gd name="connsiteX6" fmla="*/ 1000125 w 1695450"/>
                    <a:gd name="connsiteY6" fmla="*/ 2686050 h 2971800"/>
                    <a:gd name="connsiteX7" fmla="*/ 1571625 w 1695450"/>
                    <a:gd name="connsiteY7" fmla="*/ 2143125 h 2971800"/>
                    <a:gd name="connsiteX8" fmla="*/ 1695450 w 1695450"/>
                    <a:gd name="connsiteY8" fmla="*/ 2352675 h 2971800"/>
                    <a:gd name="connsiteX9" fmla="*/ 952500 w 1695450"/>
                    <a:gd name="connsiteY9" fmla="*/ 2971800 h 2971800"/>
                    <a:gd name="connsiteX10" fmla="*/ 228600 w 1695450"/>
                    <a:gd name="connsiteY10" fmla="*/ 1990725 h 2971800"/>
                    <a:gd name="connsiteX11" fmla="*/ 771525 w 1695450"/>
                    <a:gd name="connsiteY11" fmla="*/ 419100 h 2971800"/>
                    <a:gd name="connsiteX12" fmla="*/ 476250 w 1695450"/>
                    <a:gd name="connsiteY12" fmla="*/ 171450 h 2971800"/>
                    <a:gd name="connsiteX13" fmla="*/ 209550 w 1695450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585221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625939 w 1775846"/>
                    <a:gd name="connsiteY10" fmla="*/ 1875416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57388"/>
                    <a:gd name="connsiteX1" fmla="*/ 99446 w 1775846"/>
                    <a:gd name="connsiteY1" fmla="*/ 485775 h 2957388"/>
                    <a:gd name="connsiteX2" fmla="*/ 0 w 1775846"/>
                    <a:gd name="connsiteY2" fmla="*/ 316548 h 2957388"/>
                    <a:gd name="connsiteX3" fmla="*/ 295840 w 1775846"/>
                    <a:gd name="connsiteY3" fmla="*/ 0 h 2957388"/>
                    <a:gd name="connsiteX4" fmla="*/ 1137671 w 1775846"/>
                    <a:gd name="connsiteY4" fmla="*/ 314325 h 2957388"/>
                    <a:gd name="connsiteX5" fmla="*/ 910668 w 1775846"/>
                    <a:gd name="connsiteY5" fmla="*/ 1808740 h 2957388"/>
                    <a:gd name="connsiteX6" fmla="*/ 1080521 w 1775846"/>
                    <a:gd name="connsiteY6" fmla="*/ 2686050 h 2957388"/>
                    <a:gd name="connsiteX7" fmla="*/ 1652021 w 1775846"/>
                    <a:gd name="connsiteY7" fmla="*/ 2143125 h 2957388"/>
                    <a:gd name="connsiteX8" fmla="*/ 1775846 w 1775846"/>
                    <a:gd name="connsiteY8" fmla="*/ 2352675 h 2957388"/>
                    <a:gd name="connsiteX9" fmla="*/ 1212035 w 1775846"/>
                    <a:gd name="connsiteY9" fmla="*/ 2957388 h 2957388"/>
                    <a:gd name="connsiteX10" fmla="*/ 625939 w 1775846"/>
                    <a:gd name="connsiteY10" fmla="*/ 1875416 h 2957388"/>
                    <a:gd name="connsiteX11" fmla="*/ 507424 w 1775846"/>
                    <a:gd name="connsiteY11" fmla="*/ 274963 h 2957388"/>
                    <a:gd name="connsiteX12" fmla="*/ 253486 w 1775846"/>
                    <a:gd name="connsiteY12" fmla="*/ 214686 h 2957388"/>
                    <a:gd name="connsiteX13" fmla="*/ 289946 w 1775846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21 w 1789624"/>
                    <a:gd name="connsiteY7" fmla="*/ 2143125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1020907 w 1789624"/>
                    <a:gd name="connsiteY5" fmla="*/ 2428545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307833 w 1807511"/>
                    <a:gd name="connsiteY0" fmla="*/ 465214 h 2984452"/>
                    <a:gd name="connsiteX1" fmla="*/ 117333 w 1807511"/>
                    <a:gd name="connsiteY1" fmla="*/ 512839 h 2984452"/>
                    <a:gd name="connsiteX2" fmla="*/ 17887 w 1807511"/>
                    <a:gd name="connsiteY2" fmla="*/ 343612 h 2984452"/>
                    <a:gd name="connsiteX3" fmla="*/ 313727 w 1807511"/>
                    <a:gd name="connsiteY3" fmla="*/ 27064 h 2984452"/>
                    <a:gd name="connsiteX4" fmla="*/ 879963 w 1807511"/>
                    <a:gd name="connsiteY4" fmla="*/ 961195 h 2984452"/>
                    <a:gd name="connsiteX5" fmla="*/ 1038794 w 1807511"/>
                    <a:gd name="connsiteY5" fmla="*/ 2455609 h 2984452"/>
                    <a:gd name="connsiteX6" fmla="*/ 1525588 w 1807511"/>
                    <a:gd name="connsiteY6" fmla="*/ 2684290 h 2984452"/>
                    <a:gd name="connsiteX7" fmla="*/ 1669906 w 1807511"/>
                    <a:gd name="connsiteY7" fmla="*/ 2285504 h 2984452"/>
                    <a:gd name="connsiteX8" fmla="*/ 1807511 w 1807511"/>
                    <a:gd name="connsiteY8" fmla="*/ 2682431 h 2984452"/>
                    <a:gd name="connsiteX9" fmla="*/ 1229922 w 1807511"/>
                    <a:gd name="connsiteY9" fmla="*/ 2984452 h 2984452"/>
                    <a:gd name="connsiteX10" fmla="*/ 643826 w 1807511"/>
                    <a:gd name="connsiteY10" fmla="*/ 1902480 h 2984452"/>
                    <a:gd name="connsiteX11" fmla="*/ 525311 w 1807511"/>
                    <a:gd name="connsiteY11" fmla="*/ 302027 h 2984452"/>
                    <a:gd name="connsiteX12" fmla="*/ 271373 w 1807511"/>
                    <a:gd name="connsiteY12" fmla="*/ 241750 h 2984452"/>
                    <a:gd name="connsiteX13" fmla="*/ 307833 w 1807511"/>
                    <a:gd name="connsiteY13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33632 w 1833310"/>
                    <a:gd name="connsiteY0" fmla="*/ 465214 h 2984452"/>
                    <a:gd name="connsiteX1" fmla="*/ 43686 w 1833310"/>
                    <a:gd name="connsiteY1" fmla="*/ 343612 h 2984452"/>
                    <a:gd name="connsiteX2" fmla="*/ 339526 w 1833310"/>
                    <a:gd name="connsiteY2" fmla="*/ 27064 h 2984452"/>
                    <a:gd name="connsiteX3" fmla="*/ 905762 w 1833310"/>
                    <a:gd name="connsiteY3" fmla="*/ 961195 h 2984452"/>
                    <a:gd name="connsiteX4" fmla="*/ 1064593 w 1833310"/>
                    <a:gd name="connsiteY4" fmla="*/ 2455609 h 2984452"/>
                    <a:gd name="connsiteX5" fmla="*/ 1551387 w 1833310"/>
                    <a:gd name="connsiteY5" fmla="*/ 2684290 h 2984452"/>
                    <a:gd name="connsiteX6" fmla="*/ 1695705 w 1833310"/>
                    <a:gd name="connsiteY6" fmla="*/ 2285504 h 2984452"/>
                    <a:gd name="connsiteX7" fmla="*/ 1833310 w 1833310"/>
                    <a:gd name="connsiteY7" fmla="*/ 2682431 h 2984452"/>
                    <a:gd name="connsiteX8" fmla="*/ 1255721 w 1833310"/>
                    <a:gd name="connsiteY8" fmla="*/ 2984452 h 2984452"/>
                    <a:gd name="connsiteX9" fmla="*/ 669625 w 1833310"/>
                    <a:gd name="connsiteY9" fmla="*/ 1902480 h 2984452"/>
                    <a:gd name="connsiteX10" fmla="*/ 551110 w 1833310"/>
                    <a:gd name="connsiteY10" fmla="*/ 302027 h 2984452"/>
                    <a:gd name="connsiteX11" fmla="*/ 297172 w 1833310"/>
                    <a:gd name="connsiteY11" fmla="*/ 241750 h 2984452"/>
                    <a:gd name="connsiteX12" fmla="*/ 333632 w 1833310"/>
                    <a:gd name="connsiteY12" fmla="*/ 465214 h 2984452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97338 w 1805828"/>
                    <a:gd name="connsiteY11" fmla="*/ 228495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67071 h 2986309"/>
                    <a:gd name="connsiteX1" fmla="*/ 16204 w 1805828"/>
                    <a:gd name="connsiteY1" fmla="*/ 345469 h 2986309"/>
                    <a:gd name="connsiteX2" fmla="*/ 403368 w 1805828"/>
                    <a:gd name="connsiteY2" fmla="*/ 38461 h 2986309"/>
                    <a:gd name="connsiteX3" fmla="*/ 878280 w 1805828"/>
                    <a:gd name="connsiteY3" fmla="*/ 963052 h 2986309"/>
                    <a:gd name="connsiteX4" fmla="*/ 1037111 w 1805828"/>
                    <a:gd name="connsiteY4" fmla="*/ 2457466 h 2986309"/>
                    <a:gd name="connsiteX5" fmla="*/ 1523905 w 1805828"/>
                    <a:gd name="connsiteY5" fmla="*/ 2686147 h 2986309"/>
                    <a:gd name="connsiteX6" fmla="*/ 1668223 w 1805828"/>
                    <a:gd name="connsiteY6" fmla="*/ 2287361 h 2986309"/>
                    <a:gd name="connsiteX7" fmla="*/ 1805828 w 1805828"/>
                    <a:gd name="connsiteY7" fmla="*/ 2684288 h 2986309"/>
                    <a:gd name="connsiteX8" fmla="*/ 1228239 w 1805828"/>
                    <a:gd name="connsiteY8" fmla="*/ 2986309 h 2986309"/>
                    <a:gd name="connsiteX9" fmla="*/ 642143 w 1805828"/>
                    <a:gd name="connsiteY9" fmla="*/ 1904337 h 2986309"/>
                    <a:gd name="connsiteX10" fmla="*/ 671270 w 1805828"/>
                    <a:gd name="connsiteY10" fmla="*/ 673973 h 2986309"/>
                    <a:gd name="connsiteX11" fmla="*/ 297338 w 1805828"/>
                    <a:gd name="connsiteY11" fmla="*/ 239891 h 2986309"/>
                    <a:gd name="connsiteX12" fmla="*/ 306150 w 1805828"/>
                    <a:gd name="connsiteY12" fmla="*/ 467071 h 2986309"/>
                    <a:gd name="connsiteX0" fmla="*/ 235127 w 1820031"/>
                    <a:gd name="connsiteY0" fmla="*/ 501456 h 2986309"/>
                    <a:gd name="connsiteX1" fmla="*/ 30407 w 1820031"/>
                    <a:gd name="connsiteY1" fmla="*/ 345469 h 2986309"/>
                    <a:gd name="connsiteX2" fmla="*/ 417571 w 1820031"/>
                    <a:gd name="connsiteY2" fmla="*/ 38461 h 2986309"/>
                    <a:gd name="connsiteX3" fmla="*/ 892483 w 1820031"/>
                    <a:gd name="connsiteY3" fmla="*/ 963052 h 2986309"/>
                    <a:gd name="connsiteX4" fmla="*/ 1051314 w 1820031"/>
                    <a:gd name="connsiteY4" fmla="*/ 2457466 h 2986309"/>
                    <a:gd name="connsiteX5" fmla="*/ 1538108 w 1820031"/>
                    <a:gd name="connsiteY5" fmla="*/ 2686147 h 2986309"/>
                    <a:gd name="connsiteX6" fmla="*/ 1682426 w 1820031"/>
                    <a:gd name="connsiteY6" fmla="*/ 2287361 h 2986309"/>
                    <a:gd name="connsiteX7" fmla="*/ 1820031 w 1820031"/>
                    <a:gd name="connsiteY7" fmla="*/ 2684288 h 2986309"/>
                    <a:gd name="connsiteX8" fmla="*/ 1242442 w 1820031"/>
                    <a:gd name="connsiteY8" fmla="*/ 2986309 h 2986309"/>
                    <a:gd name="connsiteX9" fmla="*/ 656346 w 1820031"/>
                    <a:gd name="connsiteY9" fmla="*/ 1904337 h 2986309"/>
                    <a:gd name="connsiteX10" fmla="*/ 685473 w 1820031"/>
                    <a:gd name="connsiteY10" fmla="*/ 673973 h 2986309"/>
                    <a:gd name="connsiteX11" fmla="*/ 311541 w 1820031"/>
                    <a:gd name="connsiteY11" fmla="*/ 239891 h 2986309"/>
                    <a:gd name="connsiteX12" fmla="*/ 235127 w 1820031"/>
                    <a:gd name="connsiteY12" fmla="*/ 501456 h 2986309"/>
                    <a:gd name="connsiteX0" fmla="*/ 205892 w 1790796"/>
                    <a:gd name="connsiteY0" fmla="*/ 574184 h 3059037"/>
                    <a:gd name="connsiteX1" fmla="*/ 30408 w 1790796"/>
                    <a:gd name="connsiteY1" fmla="*/ 368652 h 3059037"/>
                    <a:gd name="connsiteX2" fmla="*/ 388336 w 1790796"/>
                    <a:gd name="connsiteY2" fmla="*/ 111189 h 3059037"/>
                    <a:gd name="connsiteX3" fmla="*/ 863248 w 1790796"/>
                    <a:gd name="connsiteY3" fmla="*/ 1035780 h 3059037"/>
                    <a:gd name="connsiteX4" fmla="*/ 1022079 w 1790796"/>
                    <a:gd name="connsiteY4" fmla="*/ 2530194 h 3059037"/>
                    <a:gd name="connsiteX5" fmla="*/ 1508873 w 1790796"/>
                    <a:gd name="connsiteY5" fmla="*/ 2758875 h 3059037"/>
                    <a:gd name="connsiteX6" fmla="*/ 1653191 w 1790796"/>
                    <a:gd name="connsiteY6" fmla="*/ 2360089 h 3059037"/>
                    <a:gd name="connsiteX7" fmla="*/ 1790796 w 1790796"/>
                    <a:gd name="connsiteY7" fmla="*/ 2757016 h 3059037"/>
                    <a:gd name="connsiteX8" fmla="*/ 1213207 w 1790796"/>
                    <a:gd name="connsiteY8" fmla="*/ 3059037 h 3059037"/>
                    <a:gd name="connsiteX9" fmla="*/ 627111 w 1790796"/>
                    <a:gd name="connsiteY9" fmla="*/ 1977065 h 3059037"/>
                    <a:gd name="connsiteX10" fmla="*/ 656238 w 1790796"/>
                    <a:gd name="connsiteY10" fmla="*/ 746701 h 3059037"/>
                    <a:gd name="connsiteX11" fmla="*/ 282306 w 1790796"/>
                    <a:gd name="connsiteY11" fmla="*/ 312619 h 3059037"/>
                    <a:gd name="connsiteX12" fmla="*/ 205892 w 1790796"/>
                    <a:gd name="connsiteY12" fmla="*/ 574184 h 3059037"/>
                    <a:gd name="connsiteX0" fmla="*/ 187657 w 1772561"/>
                    <a:gd name="connsiteY0" fmla="*/ 574184 h 3059037"/>
                    <a:gd name="connsiteX1" fmla="*/ 12173 w 1772561"/>
                    <a:gd name="connsiteY1" fmla="*/ 368652 h 3059037"/>
                    <a:gd name="connsiteX2" fmla="*/ 370101 w 1772561"/>
                    <a:gd name="connsiteY2" fmla="*/ 111189 h 3059037"/>
                    <a:gd name="connsiteX3" fmla="*/ 845013 w 1772561"/>
                    <a:gd name="connsiteY3" fmla="*/ 1035780 h 3059037"/>
                    <a:gd name="connsiteX4" fmla="*/ 1003844 w 1772561"/>
                    <a:gd name="connsiteY4" fmla="*/ 2530194 h 3059037"/>
                    <a:gd name="connsiteX5" fmla="*/ 1490638 w 1772561"/>
                    <a:gd name="connsiteY5" fmla="*/ 2758875 h 3059037"/>
                    <a:gd name="connsiteX6" fmla="*/ 1634956 w 1772561"/>
                    <a:gd name="connsiteY6" fmla="*/ 2360089 h 3059037"/>
                    <a:gd name="connsiteX7" fmla="*/ 1772561 w 1772561"/>
                    <a:gd name="connsiteY7" fmla="*/ 2757016 h 3059037"/>
                    <a:gd name="connsiteX8" fmla="*/ 1194972 w 1772561"/>
                    <a:gd name="connsiteY8" fmla="*/ 3059037 h 3059037"/>
                    <a:gd name="connsiteX9" fmla="*/ 608876 w 1772561"/>
                    <a:gd name="connsiteY9" fmla="*/ 1977065 h 3059037"/>
                    <a:gd name="connsiteX10" fmla="*/ 638003 w 1772561"/>
                    <a:gd name="connsiteY10" fmla="*/ 746701 h 3059037"/>
                    <a:gd name="connsiteX11" fmla="*/ 264071 w 1772561"/>
                    <a:gd name="connsiteY11" fmla="*/ 312619 h 3059037"/>
                    <a:gd name="connsiteX12" fmla="*/ 187657 w 1772561"/>
                    <a:gd name="connsiteY12" fmla="*/ 574184 h 3059037"/>
                    <a:gd name="connsiteX0" fmla="*/ 222631 w 1807535"/>
                    <a:gd name="connsiteY0" fmla="*/ 537744 h 3022597"/>
                    <a:gd name="connsiteX1" fmla="*/ 47147 w 1807535"/>
                    <a:gd name="connsiteY1" fmla="*/ 332212 h 3022597"/>
                    <a:gd name="connsiteX2" fmla="*/ 505515 w 1807535"/>
                    <a:gd name="connsiteY2" fmla="*/ 111187 h 3022597"/>
                    <a:gd name="connsiteX3" fmla="*/ 879987 w 1807535"/>
                    <a:gd name="connsiteY3" fmla="*/ 999340 h 3022597"/>
                    <a:gd name="connsiteX4" fmla="*/ 1038818 w 1807535"/>
                    <a:gd name="connsiteY4" fmla="*/ 2493754 h 3022597"/>
                    <a:gd name="connsiteX5" fmla="*/ 1525612 w 1807535"/>
                    <a:gd name="connsiteY5" fmla="*/ 2722435 h 3022597"/>
                    <a:gd name="connsiteX6" fmla="*/ 1669930 w 1807535"/>
                    <a:gd name="connsiteY6" fmla="*/ 2323649 h 3022597"/>
                    <a:gd name="connsiteX7" fmla="*/ 1807535 w 1807535"/>
                    <a:gd name="connsiteY7" fmla="*/ 2720576 h 3022597"/>
                    <a:gd name="connsiteX8" fmla="*/ 1229946 w 1807535"/>
                    <a:gd name="connsiteY8" fmla="*/ 3022597 h 3022597"/>
                    <a:gd name="connsiteX9" fmla="*/ 643850 w 1807535"/>
                    <a:gd name="connsiteY9" fmla="*/ 1940625 h 3022597"/>
                    <a:gd name="connsiteX10" fmla="*/ 672977 w 1807535"/>
                    <a:gd name="connsiteY10" fmla="*/ 710261 h 3022597"/>
                    <a:gd name="connsiteX11" fmla="*/ 299045 w 1807535"/>
                    <a:gd name="connsiteY11" fmla="*/ 276179 h 3022597"/>
                    <a:gd name="connsiteX12" fmla="*/ 222631 w 1807535"/>
                    <a:gd name="connsiteY12" fmla="*/ 537744 h 3022597"/>
                    <a:gd name="connsiteX0" fmla="*/ 222631 w 1807535"/>
                    <a:gd name="connsiteY0" fmla="*/ 526351 h 3011204"/>
                    <a:gd name="connsiteX1" fmla="*/ 47147 w 1807535"/>
                    <a:gd name="connsiteY1" fmla="*/ 320819 h 3011204"/>
                    <a:gd name="connsiteX2" fmla="*/ 505515 w 1807535"/>
                    <a:gd name="connsiteY2" fmla="*/ 99794 h 3011204"/>
                    <a:gd name="connsiteX3" fmla="*/ 879987 w 1807535"/>
                    <a:gd name="connsiteY3" fmla="*/ 987947 h 3011204"/>
                    <a:gd name="connsiteX4" fmla="*/ 1038818 w 1807535"/>
                    <a:gd name="connsiteY4" fmla="*/ 2482361 h 3011204"/>
                    <a:gd name="connsiteX5" fmla="*/ 1525612 w 1807535"/>
                    <a:gd name="connsiteY5" fmla="*/ 2711042 h 3011204"/>
                    <a:gd name="connsiteX6" fmla="*/ 1669930 w 1807535"/>
                    <a:gd name="connsiteY6" fmla="*/ 2312256 h 3011204"/>
                    <a:gd name="connsiteX7" fmla="*/ 1807535 w 1807535"/>
                    <a:gd name="connsiteY7" fmla="*/ 2709183 h 3011204"/>
                    <a:gd name="connsiteX8" fmla="*/ 1229946 w 1807535"/>
                    <a:gd name="connsiteY8" fmla="*/ 3011204 h 3011204"/>
                    <a:gd name="connsiteX9" fmla="*/ 643850 w 1807535"/>
                    <a:gd name="connsiteY9" fmla="*/ 1929232 h 3011204"/>
                    <a:gd name="connsiteX10" fmla="*/ 672977 w 1807535"/>
                    <a:gd name="connsiteY10" fmla="*/ 698868 h 3011204"/>
                    <a:gd name="connsiteX11" fmla="*/ 299045 w 1807535"/>
                    <a:gd name="connsiteY11" fmla="*/ 264786 h 3011204"/>
                    <a:gd name="connsiteX12" fmla="*/ 222631 w 1807535"/>
                    <a:gd name="connsiteY12" fmla="*/ 526351 h 3011204"/>
                    <a:gd name="connsiteX0" fmla="*/ 222631 w 1807535"/>
                    <a:gd name="connsiteY0" fmla="*/ 572177 h 3057030"/>
                    <a:gd name="connsiteX1" fmla="*/ 47147 w 1807535"/>
                    <a:gd name="connsiteY1" fmla="*/ 366645 h 3057030"/>
                    <a:gd name="connsiteX2" fmla="*/ 505515 w 1807535"/>
                    <a:gd name="connsiteY2" fmla="*/ 145620 h 3057030"/>
                    <a:gd name="connsiteX3" fmla="*/ 879987 w 1807535"/>
                    <a:gd name="connsiteY3" fmla="*/ 1033773 h 3057030"/>
                    <a:gd name="connsiteX4" fmla="*/ 1038818 w 1807535"/>
                    <a:gd name="connsiteY4" fmla="*/ 2528187 h 3057030"/>
                    <a:gd name="connsiteX5" fmla="*/ 1525612 w 1807535"/>
                    <a:gd name="connsiteY5" fmla="*/ 2756868 h 3057030"/>
                    <a:gd name="connsiteX6" fmla="*/ 1669930 w 1807535"/>
                    <a:gd name="connsiteY6" fmla="*/ 2358082 h 3057030"/>
                    <a:gd name="connsiteX7" fmla="*/ 1807535 w 1807535"/>
                    <a:gd name="connsiteY7" fmla="*/ 2755009 h 3057030"/>
                    <a:gd name="connsiteX8" fmla="*/ 1229946 w 1807535"/>
                    <a:gd name="connsiteY8" fmla="*/ 3057030 h 3057030"/>
                    <a:gd name="connsiteX9" fmla="*/ 643850 w 1807535"/>
                    <a:gd name="connsiteY9" fmla="*/ 1975058 h 3057030"/>
                    <a:gd name="connsiteX10" fmla="*/ 672977 w 1807535"/>
                    <a:gd name="connsiteY10" fmla="*/ 744694 h 3057030"/>
                    <a:gd name="connsiteX11" fmla="*/ 299045 w 1807535"/>
                    <a:gd name="connsiteY11" fmla="*/ 310612 h 3057030"/>
                    <a:gd name="connsiteX12" fmla="*/ 222631 w 1807535"/>
                    <a:gd name="connsiteY12" fmla="*/ 572177 h 3057030"/>
                    <a:gd name="connsiteX0" fmla="*/ 222631 w 1807535"/>
                    <a:gd name="connsiteY0" fmla="*/ 589393 h 3074246"/>
                    <a:gd name="connsiteX1" fmla="*/ 47147 w 1807535"/>
                    <a:gd name="connsiteY1" fmla="*/ 383861 h 3074246"/>
                    <a:gd name="connsiteX2" fmla="*/ 505515 w 1807535"/>
                    <a:gd name="connsiteY2" fmla="*/ 162836 h 3074246"/>
                    <a:gd name="connsiteX3" fmla="*/ 879987 w 1807535"/>
                    <a:gd name="connsiteY3" fmla="*/ 1050989 h 3074246"/>
                    <a:gd name="connsiteX4" fmla="*/ 1038818 w 1807535"/>
                    <a:gd name="connsiteY4" fmla="*/ 2545403 h 3074246"/>
                    <a:gd name="connsiteX5" fmla="*/ 1525612 w 1807535"/>
                    <a:gd name="connsiteY5" fmla="*/ 2774084 h 3074246"/>
                    <a:gd name="connsiteX6" fmla="*/ 1669930 w 1807535"/>
                    <a:gd name="connsiteY6" fmla="*/ 2375298 h 3074246"/>
                    <a:gd name="connsiteX7" fmla="*/ 1807535 w 1807535"/>
                    <a:gd name="connsiteY7" fmla="*/ 2772225 h 3074246"/>
                    <a:gd name="connsiteX8" fmla="*/ 1229946 w 1807535"/>
                    <a:gd name="connsiteY8" fmla="*/ 3074246 h 3074246"/>
                    <a:gd name="connsiteX9" fmla="*/ 643850 w 1807535"/>
                    <a:gd name="connsiteY9" fmla="*/ 1992274 h 3074246"/>
                    <a:gd name="connsiteX10" fmla="*/ 672977 w 1807535"/>
                    <a:gd name="connsiteY10" fmla="*/ 761910 h 3074246"/>
                    <a:gd name="connsiteX11" fmla="*/ 299045 w 1807535"/>
                    <a:gd name="connsiteY11" fmla="*/ 327828 h 3074246"/>
                    <a:gd name="connsiteX12" fmla="*/ 222631 w 1807535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40923 h 3025776"/>
                    <a:gd name="connsiteX1" fmla="*/ 9058 w 1769446"/>
                    <a:gd name="connsiteY1" fmla="*/ 335391 h 3025776"/>
                    <a:gd name="connsiteX2" fmla="*/ 467426 w 1769446"/>
                    <a:gd name="connsiteY2" fmla="*/ 114366 h 3025776"/>
                    <a:gd name="connsiteX3" fmla="*/ 887486 w 1769446"/>
                    <a:gd name="connsiteY3" fmla="*/ 1021595 h 3025776"/>
                    <a:gd name="connsiteX4" fmla="*/ 1000729 w 1769446"/>
                    <a:gd name="connsiteY4" fmla="*/ 2496933 h 3025776"/>
                    <a:gd name="connsiteX5" fmla="*/ 1487523 w 1769446"/>
                    <a:gd name="connsiteY5" fmla="*/ 2725614 h 3025776"/>
                    <a:gd name="connsiteX6" fmla="*/ 1631841 w 1769446"/>
                    <a:gd name="connsiteY6" fmla="*/ 2326828 h 3025776"/>
                    <a:gd name="connsiteX7" fmla="*/ 1769446 w 1769446"/>
                    <a:gd name="connsiteY7" fmla="*/ 2723755 h 3025776"/>
                    <a:gd name="connsiteX8" fmla="*/ 1191857 w 1769446"/>
                    <a:gd name="connsiteY8" fmla="*/ 3025776 h 3025776"/>
                    <a:gd name="connsiteX9" fmla="*/ 605761 w 1769446"/>
                    <a:gd name="connsiteY9" fmla="*/ 1943804 h 3025776"/>
                    <a:gd name="connsiteX10" fmla="*/ 634888 w 1769446"/>
                    <a:gd name="connsiteY10" fmla="*/ 713440 h 3025776"/>
                    <a:gd name="connsiteX11" fmla="*/ 260956 w 1769446"/>
                    <a:gd name="connsiteY11" fmla="*/ 279358 h 3025776"/>
                    <a:gd name="connsiteX12" fmla="*/ 184542 w 1769446"/>
                    <a:gd name="connsiteY12" fmla="*/ 540923 h 3025776"/>
                    <a:gd name="connsiteX0" fmla="*/ 184542 w 1769446"/>
                    <a:gd name="connsiteY0" fmla="*/ 501456 h 2986309"/>
                    <a:gd name="connsiteX1" fmla="*/ 9058 w 1769446"/>
                    <a:gd name="connsiteY1" fmla="*/ 295924 h 2986309"/>
                    <a:gd name="connsiteX2" fmla="*/ 467426 w 1769446"/>
                    <a:gd name="connsiteY2" fmla="*/ 74899 h 2986309"/>
                    <a:gd name="connsiteX3" fmla="*/ 887486 w 1769446"/>
                    <a:gd name="connsiteY3" fmla="*/ 982128 h 2986309"/>
                    <a:gd name="connsiteX4" fmla="*/ 1000729 w 1769446"/>
                    <a:gd name="connsiteY4" fmla="*/ 2457466 h 2986309"/>
                    <a:gd name="connsiteX5" fmla="*/ 1487523 w 1769446"/>
                    <a:gd name="connsiteY5" fmla="*/ 2686147 h 2986309"/>
                    <a:gd name="connsiteX6" fmla="*/ 1631841 w 1769446"/>
                    <a:gd name="connsiteY6" fmla="*/ 2287361 h 2986309"/>
                    <a:gd name="connsiteX7" fmla="*/ 1769446 w 1769446"/>
                    <a:gd name="connsiteY7" fmla="*/ 2684288 h 2986309"/>
                    <a:gd name="connsiteX8" fmla="*/ 1191857 w 1769446"/>
                    <a:gd name="connsiteY8" fmla="*/ 2986309 h 2986309"/>
                    <a:gd name="connsiteX9" fmla="*/ 605761 w 1769446"/>
                    <a:gd name="connsiteY9" fmla="*/ 1904337 h 2986309"/>
                    <a:gd name="connsiteX10" fmla="*/ 634888 w 1769446"/>
                    <a:gd name="connsiteY10" fmla="*/ 673973 h 2986309"/>
                    <a:gd name="connsiteX11" fmla="*/ 260956 w 1769446"/>
                    <a:gd name="connsiteY11" fmla="*/ 239891 h 2986309"/>
                    <a:gd name="connsiteX12" fmla="*/ 184542 w 1769446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04091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95268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019624"/>
                    <a:gd name="connsiteX1" fmla="*/ 21292 w 1781680"/>
                    <a:gd name="connsiteY1" fmla="*/ 295924 h 3019624"/>
                    <a:gd name="connsiteX2" fmla="*/ 479660 w 1781680"/>
                    <a:gd name="connsiteY2" fmla="*/ 74899 h 3019624"/>
                    <a:gd name="connsiteX3" fmla="*/ 899720 w 1781680"/>
                    <a:gd name="connsiteY3" fmla="*/ 982128 h 3019624"/>
                    <a:gd name="connsiteX4" fmla="*/ 1012963 w 1781680"/>
                    <a:gd name="connsiteY4" fmla="*/ 2457466 h 3019624"/>
                    <a:gd name="connsiteX5" fmla="*/ 1499757 w 1781680"/>
                    <a:gd name="connsiteY5" fmla="*/ 2686147 h 3019624"/>
                    <a:gd name="connsiteX6" fmla="*/ 1644075 w 1781680"/>
                    <a:gd name="connsiteY6" fmla="*/ 2287361 h 3019624"/>
                    <a:gd name="connsiteX7" fmla="*/ 1781680 w 1781680"/>
                    <a:gd name="connsiteY7" fmla="*/ 2684288 h 3019624"/>
                    <a:gd name="connsiteX8" fmla="*/ 1295268 w 1781680"/>
                    <a:gd name="connsiteY8" fmla="*/ 2986309 h 3019624"/>
                    <a:gd name="connsiteX9" fmla="*/ 617995 w 1781680"/>
                    <a:gd name="connsiteY9" fmla="*/ 1904337 h 3019624"/>
                    <a:gd name="connsiteX10" fmla="*/ 647122 w 1781680"/>
                    <a:gd name="connsiteY10" fmla="*/ 673973 h 3019624"/>
                    <a:gd name="connsiteX11" fmla="*/ 273190 w 1781680"/>
                    <a:gd name="connsiteY11" fmla="*/ 239891 h 3019624"/>
                    <a:gd name="connsiteX12" fmla="*/ 196776 w 1781680"/>
                    <a:gd name="connsiteY12" fmla="*/ 501456 h 3019624"/>
                    <a:gd name="connsiteX0" fmla="*/ 196776 w 1833849"/>
                    <a:gd name="connsiteY0" fmla="*/ 501456 h 3019624"/>
                    <a:gd name="connsiteX1" fmla="*/ 21292 w 1833849"/>
                    <a:gd name="connsiteY1" fmla="*/ 295924 h 3019624"/>
                    <a:gd name="connsiteX2" fmla="*/ 479660 w 1833849"/>
                    <a:gd name="connsiteY2" fmla="*/ 74899 h 3019624"/>
                    <a:gd name="connsiteX3" fmla="*/ 899720 w 1833849"/>
                    <a:gd name="connsiteY3" fmla="*/ 982128 h 3019624"/>
                    <a:gd name="connsiteX4" fmla="*/ 1012963 w 1833849"/>
                    <a:gd name="connsiteY4" fmla="*/ 2457466 h 3019624"/>
                    <a:gd name="connsiteX5" fmla="*/ 1499757 w 1833849"/>
                    <a:gd name="connsiteY5" fmla="*/ 2686147 h 3019624"/>
                    <a:gd name="connsiteX6" fmla="*/ 1644075 w 1833849"/>
                    <a:gd name="connsiteY6" fmla="*/ 2287361 h 3019624"/>
                    <a:gd name="connsiteX7" fmla="*/ 1781680 w 1833849"/>
                    <a:gd name="connsiteY7" fmla="*/ 2684288 h 3019624"/>
                    <a:gd name="connsiteX8" fmla="*/ 1295268 w 1833849"/>
                    <a:gd name="connsiteY8" fmla="*/ 2986309 h 3019624"/>
                    <a:gd name="connsiteX9" fmla="*/ 617995 w 1833849"/>
                    <a:gd name="connsiteY9" fmla="*/ 1904337 h 3019624"/>
                    <a:gd name="connsiteX10" fmla="*/ 647122 w 1833849"/>
                    <a:gd name="connsiteY10" fmla="*/ 673973 h 3019624"/>
                    <a:gd name="connsiteX11" fmla="*/ 273190 w 1833849"/>
                    <a:gd name="connsiteY11" fmla="*/ 239891 h 3019624"/>
                    <a:gd name="connsiteX12" fmla="*/ 196776 w 1833849"/>
                    <a:gd name="connsiteY12" fmla="*/ 501456 h 3019624"/>
                    <a:gd name="connsiteX0" fmla="*/ 196776 w 1843582"/>
                    <a:gd name="connsiteY0" fmla="*/ 501456 h 3019624"/>
                    <a:gd name="connsiteX1" fmla="*/ 21292 w 1843582"/>
                    <a:gd name="connsiteY1" fmla="*/ 295924 h 3019624"/>
                    <a:gd name="connsiteX2" fmla="*/ 479660 w 1843582"/>
                    <a:gd name="connsiteY2" fmla="*/ 74899 h 3019624"/>
                    <a:gd name="connsiteX3" fmla="*/ 899720 w 1843582"/>
                    <a:gd name="connsiteY3" fmla="*/ 982128 h 3019624"/>
                    <a:gd name="connsiteX4" fmla="*/ 1012963 w 1843582"/>
                    <a:gd name="connsiteY4" fmla="*/ 2457466 h 3019624"/>
                    <a:gd name="connsiteX5" fmla="*/ 1499757 w 1843582"/>
                    <a:gd name="connsiteY5" fmla="*/ 2686147 h 3019624"/>
                    <a:gd name="connsiteX6" fmla="*/ 1644075 w 1843582"/>
                    <a:gd name="connsiteY6" fmla="*/ 2287361 h 3019624"/>
                    <a:gd name="connsiteX7" fmla="*/ 1781680 w 1843582"/>
                    <a:gd name="connsiteY7" fmla="*/ 2684288 h 3019624"/>
                    <a:gd name="connsiteX8" fmla="*/ 1295268 w 1843582"/>
                    <a:gd name="connsiteY8" fmla="*/ 2986309 h 3019624"/>
                    <a:gd name="connsiteX9" fmla="*/ 617995 w 1843582"/>
                    <a:gd name="connsiteY9" fmla="*/ 1904337 h 3019624"/>
                    <a:gd name="connsiteX10" fmla="*/ 647122 w 1843582"/>
                    <a:gd name="connsiteY10" fmla="*/ 673973 h 3019624"/>
                    <a:gd name="connsiteX11" fmla="*/ 273190 w 1843582"/>
                    <a:gd name="connsiteY11" fmla="*/ 239891 h 3019624"/>
                    <a:gd name="connsiteX12" fmla="*/ 196776 w 1843582"/>
                    <a:gd name="connsiteY12" fmla="*/ 501456 h 3019624"/>
                    <a:gd name="connsiteX0" fmla="*/ 196776 w 1832218"/>
                    <a:gd name="connsiteY0" fmla="*/ 501456 h 3019624"/>
                    <a:gd name="connsiteX1" fmla="*/ 21292 w 1832218"/>
                    <a:gd name="connsiteY1" fmla="*/ 295924 h 3019624"/>
                    <a:gd name="connsiteX2" fmla="*/ 479660 w 1832218"/>
                    <a:gd name="connsiteY2" fmla="*/ 74899 h 3019624"/>
                    <a:gd name="connsiteX3" fmla="*/ 899720 w 1832218"/>
                    <a:gd name="connsiteY3" fmla="*/ 982128 h 3019624"/>
                    <a:gd name="connsiteX4" fmla="*/ 1012963 w 1832218"/>
                    <a:gd name="connsiteY4" fmla="*/ 2457466 h 3019624"/>
                    <a:gd name="connsiteX5" fmla="*/ 1499757 w 1832218"/>
                    <a:gd name="connsiteY5" fmla="*/ 2686147 h 3019624"/>
                    <a:gd name="connsiteX6" fmla="*/ 1598489 w 1832218"/>
                    <a:gd name="connsiteY6" fmla="*/ 2325510 h 3019624"/>
                    <a:gd name="connsiteX7" fmla="*/ 1781680 w 1832218"/>
                    <a:gd name="connsiteY7" fmla="*/ 2684288 h 3019624"/>
                    <a:gd name="connsiteX8" fmla="*/ 1295268 w 1832218"/>
                    <a:gd name="connsiteY8" fmla="*/ 2986309 h 3019624"/>
                    <a:gd name="connsiteX9" fmla="*/ 617995 w 1832218"/>
                    <a:gd name="connsiteY9" fmla="*/ 1904337 h 3019624"/>
                    <a:gd name="connsiteX10" fmla="*/ 647122 w 1832218"/>
                    <a:gd name="connsiteY10" fmla="*/ 673973 h 3019624"/>
                    <a:gd name="connsiteX11" fmla="*/ 273190 w 1832218"/>
                    <a:gd name="connsiteY11" fmla="*/ 239891 h 3019624"/>
                    <a:gd name="connsiteX12" fmla="*/ 196776 w 1832218"/>
                    <a:gd name="connsiteY12" fmla="*/ 501456 h 3019624"/>
                    <a:gd name="connsiteX0" fmla="*/ 196776 w 1832218"/>
                    <a:gd name="connsiteY0" fmla="*/ 501456 h 3050612"/>
                    <a:gd name="connsiteX1" fmla="*/ 21292 w 1832218"/>
                    <a:gd name="connsiteY1" fmla="*/ 295924 h 3050612"/>
                    <a:gd name="connsiteX2" fmla="*/ 479660 w 1832218"/>
                    <a:gd name="connsiteY2" fmla="*/ 74899 h 3050612"/>
                    <a:gd name="connsiteX3" fmla="*/ 899720 w 1832218"/>
                    <a:gd name="connsiteY3" fmla="*/ 982128 h 3050612"/>
                    <a:gd name="connsiteX4" fmla="*/ 1012963 w 1832218"/>
                    <a:gd name="connsiteY4" fmla="*/ 2457466 h 3050612"/>
                    <a:gd name="connsiteX5" fmla="*/ 1499757 w 1832218"/>
                    <a:gd name="connsiteY5" fmla="*/ 2686147 h 3050612"/>
                    <a:gd name="connsiteX6" fmla="*/ 1598489 w 1832218"/>
                    <a:gd name="connsiteY6" fmla="*/ 2325510 h 3050612"/>
                    <a:gd name="connsiteX7" fmla="*/ 1781680 w 1832218"/>
                    <a:gd name="connsiteY7" fmla="*/ 2684288 h 3050612"/>
                    <a:gd name="connsiteX8" fmla="*/ 1295268 w 1832218"/>
                    <a:gd name="connsiteY8" fmla="*/ 2986309 h 3050612"/>
                    <a:gd name="connsiteX9" fmla="*/ 617995 w 1832218"/>
                    <a:gd name="connsiteY9" fmla="*/ 1904337 h 3050612"/>
                    <a:gd name="connsiteX10" fmla="*/ 647122 w 1832218"/>
                    <a:gd name="connsiteY10" fmla="*/ 673973 h 3050612"/>
                    <a:gd name="connsiteX11" fmla="*/ 273190 w 1832218"/>
                    <a:gd name="connsiteY11" fmla="*/ 239891 h 3050612"/>
                    <a:gd name="connsiteX12" fmla="*/ 196776 w 1832218"/>
                    <a:gd name="connsiteY12" fmla="*/ 501456 h 3050612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99656 w 1832218"/>
                    <a:gd name="connsiteY2" fmla="*/ 57680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23552 w 1832218"/>
                    <a:gd name="connsiteY3" fmla="*/ 420107 h 3086367"/>
                    <a:gd name="connsiteX4" fmla="*/ 899720 w 1832218"/>
                    <a:gd name="connsiteY4" fmla="*/ 1008344 h 3086367"/>
                    <a:gd name="connsiteX5" fmla="*/ 1012963 w 1832218"/>
                    <a:gd name="connsiteY5" fmla="*/ 2483682 h 3086367"/>
                    <a:gd name="connsiteX6" fmla="*/ 1517993 w 1832218"/>
                    <a:gd name="connsiteY6" fmla="*/ 2721903 h 3086367"/>
                    <a:gd name="connsiteX7" fmla="*/ 1598489 w 1832218"/>
                    <a:gd name="connsiteY7" fmla="*/ 2351726 h 3086367"/>
                    <a:gd name="connsiteX8" fmla="*/ 1781680 w 1832218"/>
                    <a:gd name="connsiteY8" fmla="*/ 2710504 h 3086367"/>
                    <a:gd name="connsiteX9" fmla="*/ 1295268 w 1832218"/>
                    <a:gd name="connsiteY9" fmla="*/ 3012525 h 3086367"/>
                    <a:gd name="connsiteX10" fmla="*/ 617995 w 1832218"/>
                    <a:gd name="connsiteY10" fmla="*/ 193055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23552 w 1832218"/>
                    <a:gd name="connsiteY3" fmla="*/ 420107 h 3086367"/>
                    <a:gd name="connsiteX4" fmla="*/ 899720 w 1832218"/>
                    <a:gd name="connsiteY4" fmla="*/ 1008344 h 3086367"/>
                    <a:gd name="connsiteX5" fmla="*/ 1012963 w 1832218"/>
                    <a:gd name="connsiteY5" fmla="*/ 2483682 h 3086367"/>
                    <a:gd name="connsiteX6" fmla="*/ 1517993 w 1832218"/>
                    <a:gd name="connsiteY6" fmla="*/ 2721903 h 3086367"/>
                    <a:gd name="connsiteX7" fmla="*/ 1598489 w 1832218"/>
                    <a:gd name="connsiteY7" fmla="*/ 2351726 h 3086367"/>
                    <a:gd name="connsiteX8" fmla="*/ 1781680 w 1832218"/>
                    <a:gd name="connsiteY8" fmla="*/ 2710504 h 3086367"/>
                    <a:gd name="connsiteX9" fmla="*/ 1295268 w 1832218"/>
                    <a:gd name="connsiteY9" fmla="*/ 3012525 h 3086367"/>
                    <a:gd name="connsiteX10" fmla="*/ 617995 w 1832218"/>
                    <a:gd name="connsiteY10" fmla="*/ 193055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32218" h="3086367">
                      <a:moveTo>
                        <a:pt x="196776" y="527672"/>
                      </a:moveTo>
                      <a:cubicBezTo>
                        <a:pt x="99794" y="531238"/>
                        <a:pt x="30350" y="433239"/>
                        <a:pt x="21292" y="322140"/>
                      </a:cubicBezTo>
                      <a:cubicBezTo>
                        <a:pt x="0" y="85199"/>
                        <a:pt x="243896" y="0"/>
                        <a:pt x="472302" y="55286"/>
                      </a:cubicBezTo>
                      <a:cubicBezTo>
                        <a:pt x="594710" y="83880"/>
                        <a:pt x="752316" y="261264"/>
                        <a:pt x="823552" y="420107"/>
                      </a:cubicBezTo>
                      <a:cubicBezTo>
                        <a:pt x="894788" y="578950"/>
                        <a:pt x="868152" y="664415"/>
                        <a:pt x="899720" y="1008344"/>
                      </a:cubicBezTo>
                      <a:cubicBezTo>
                        <a:pt x="1116465" y="1648436"/>
                        <a:pt x="909918" y="2198089"/>
                        <a:pt x="1012963" y="2483682"/>
                      </a:cubicBezTo>
                      <a:cubicBezTo>
                        <a:pt x="1116008" y="2769275"/>
                        <a:pt x="1464418" y="3086368"/>
                        <a:pt x="1517993" y="2721903"/>
                      </a:cubicBezTo>
                      <a:cubicBezTo>
                        <a:pt x="1277932" y="2533731"/>
                        <a:pt x="1452471" y="2368815"/>
                        <a:pt x="1598489" y="2351726"/>
                      </a:cubicBezTo>
                      <a:cubicBezTo>
                        <a:pt x="1780977" y="2334638"/>
                        <a:pt x="1832217" y="2600371"/>
                        <a:pt x="1781680" y="2710504"/>
                      </a:cubicBezTo>
                      <a:cubicBezTo>
                        <a:pt x="1671334" y="2938289"/>
                        <a:pt x="1488954" y="2979210"/>
                        <a:pt x="1295268" y="3012525"/>
                      </a:cubicBezTo>
                      <a:cubicBezTo>
                        <a:pt x="1101582" y="3045840"/>
                        <a:pt x="594480" y="2709213"/>
                        <a:pt x="617995" y="1930553"/>
                      </a:cubicBezTo>
                      <a:cubicBezTo>
                        <a:pt x="627704" y="1520432"/>
                        <a:pt x="704590" y="977597"/>
                        <a:pt x="647122" y="700189"/>
                      </a:cubicBezTo>
                      <a:cubicBezTo>
                        <a:pt x="589655" y="422781"/>
                        <a:pt x="428810" y="26216"/>
                        <a:pt x="273190" y="266107"/>
                      </a:cubicBezTo>
                      <a:cubicBezTo>
                        <a:pt x="453701" y="389623"/>
                        <a:pt x="293758" y="524106"/>
                        <a:pt x="196776" y="52767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18" name="Freeform 17"/>
                <p:cNvSpPr/>
                <p:nvPr/>
              </p:nvSpPr>
              <p:spPr bwMode="gray">
                <a:xfrm flipH="1">
                  <a:off x="3754070" y="4346723"/>
                  <a:ext cx="373502" cy="615802"/>
                </a:xfrm>
                <a:custGeom>
                  <a:avLst/>
                  <a:gdLst>
                    <a:gd name="connsiteX0" fmla="*/ 209550 w 1695450"/>
                    <a:gd name="connsiteY0" fmla="*/ 438150 h 2971800"/>
                    <a:gd name="connsiteX1" fmla="*/ 19050 w 1695450"/>
                    <a:gd name="connsiteY1" fmla="*/ 485775 h 2971800"/>
                    <a:gd name="connsiteX2" fmla="*/ 0 w 1695450"/>
                    <a:gd name="connsiteY2" fmla="*/ 276225 h 2971800"/>
                    <a:gd name="connsiteX3" fmla="*/ 504825 w 1695450"/>
                    <a:gd name="connsiteY3" fmla="*/ 0 h 2971800"/>
                    <a:gd name="connsiteX4" fmla="*/ 1057275 w 1695450"/>
                    <a:gd name="connsiteY4" fmla="*/ 314325 h 2971800"/>
                    <a:gd name="connsiteX5" fmla="*/ 485775 w 1695450"/>
                    <a:gd name="connsiteY5" fmla="*/ 1924050 h 2971800"/>
                    <a:gd name="connsiteX6" fmla="*/ 1000125 w 1695450"/>
                    <a:gd name="connsiteY6" fmla="*/ 2686050 h 2971800"/>
                    <a:gd name="connsiteX7" fmla="*/ 1571625 w 1695450"/>
                    <a:gd name="connsiteY7" fmla="*/ 2143125 h 2971800"/>
                    <a:gd name="connsiteX8" fmla="*/ 1695450 w 1695450"/>
                    <a:gd name="connsiteY8" fmla="*/ 2352675 h 2971800"/>
                    <a:gd name="connsiteX9" fmla="*/ 952500 w 1695450"/>
                    <a:gd name="connsiteY9" fmla="*/ 2971800 h 2971800"/>
                    <a:gd name="connsiteX10" fmla="*/ 228600 w 1695450"/>
                    <a:gd name="connsiteY10" fmla="*/ 1990725 h 2971800"/>
                    <a:gd name="connsiteX11" fmla="*/ 771525 w 1695450"/>
                    <a:gd name="connsiteY11" fmla="*/ 419100 h 2971800"/>
                    <a:gd name="connsiteX12" fmla="*/ 476250 w 1695450"/>
                    <a:gd name="connsiteY12" fmla="*/ 171450 h 2971800"/>
                    <a:gd name="connsiteX13" fmla="*/ 209550 w 1695450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585221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556646 w 1775846"/>
                    <a:gd name="connsiteY12" fmla="*/ 171450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851921 w 1775846"/>
                    <a:gd name="connsiteY11" fmla="*/ 419100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566171 w 1775846"/>
                    <a:gd name="connsiteY5" fmla="*/ 192405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308996 w 1775846"/>
                    <a:gd name="connsiteY10" fmla="*/ 1990725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71800"/>
                    <a:gd name="connsiteX1" fmla="*/ 99446 w 1775846"/>
                    <a:gd name="connsiteY1" fmla="*/ 485775 h 2971800"/>
                    <a:gd name="connsiteX2" fmla="*/ 0 w 1775846"/>
                    <a:gd name="connsiteY2" fmla="*/ 316548 h 2971800"/>
                    <a:gd name="connsiteX3" fmla="*/ 295840 w 1775846"/>
                    <a:gd name="connsiteY3" fmla="*/ 0 h 2971800"/>
                    <a:gd name="connsiteX4" fmla="*/ 1137671 w 1775846"/>
                    <a:gd name="connsiteY4" fmla="*/ 314325 h 2971800"/>
                    <a:gd name="connsiteX5" fmla="*/ 910668 w 1775846"/>
                    <a:gd name="connsiteY5" fmla="*/ 1808740 h 2971800"/>
                    <a:gd name="connsiteX6" fmla="*/ 1080521 w 1775846"/>
                    <a:gd name="connsiteY6" fmla="*/ 2686050 h 2971800"/>
                    <a:gd name="connsiteX7" fmla="*/ 1652021 w 1775846"/>
                    <a:gd name="connsiteY7" fmla="*/ 2143125 h 2971800"/>
                    <a:gd name="connsiteX8" fmla="*/ 1775846 w 1775846"/>
                    <a:gd name="connsiteY8" fmla="*/ 2352675 h 2971800"/>
                    <a:gd name="connsiteX9" fmla="*/ 1032896 w 1775846"/>
                    <a:gd name="connsiteY9" fmla="*/ 2971800 h 2971800"/>
                    <a:gd name="connsiteX10" fmla="*/ 625939 w 1775846"/>
                    <a:gd name="connsiteY10" fmla="*/ 1875416 h 2971800"/>
                    <a:gd name="connsiteX11" fmla="*/ 507424 w 1775846"/>
                    <a:gd name="connsiteY11" fmla="*/ 274963 h 2971800"/>
                    <a:gd name="connsiteX12" fmla="*/ 253486 w 1775846"/>
                    <a:gd name="connsiteY12" fmla="*/ 214686 h 2971800"/>
                    <a:gd name="connsiteX13" fmla="*/ 289946 w 1775846"/>
                    <a:gd name="connsiteY13" fmla="*/ 438150 h 2971800"/>
                    <a:gd name="connsiteX0" fmla="*/ 289946 w 1775846"/>
                    <a:gd name="connsiteY0" fmla="*/ 438150 h 2957388"/>
                    <a:gd name="connsiteX1" fmla="*/ 99446 w 1775846"/>
                    <a:gd name="connsiteY1" fmla="*/ 485775 h 2957388"/>
                    <a:gd name="connsiteX2" fmla="*/ 0 w 1775846"/>
                    <a:gd name="connsiteY2" fmla="*/ 316548 h 2957388"/>
                    <a:gd name="connsiteX3" fmla="*/ 295840 w 1775846"/>
                    <a:gd name="connsiteY3" fmla="*/ 0 h 2957388"/>
                    <a:gd name="connsiteX4" fmla="*/ 1137671 w 1775846"/>
                    <a:gd name="connsiteY4" fmla="*/ 314325 h 2957388"/>
                    <a:gd name="connsiteX5" fmla="*/ 910668 w 1775846"/>
                    <a:gd name="connsiteY5" fmla="*/ 1808740 h 2957388"/>
                    <a:gd name="connsiteX6" fmla="*/ 1080521 w 1775846"/>
                    <a:gd name="connsiteY6" fmla="*/ 2686050 h 2957388"/>
                    <a:gd name="connsiteX7" fmla="*/ 1652021 w 1775846"/>
                    <a:gd name="connsiteY7" fmla="*/ 2143125 h 2957388"/>
                    <a:gd name="connsiteX8" fmla="*/ 1775846 w 1775846"/>
                    <a:gd name="connsiteY8" fmla="*/ 2352675 h 2957388"/>
                    <a:gd name="connsiteX9" fmla="*/ 1212035 w 1775846"/>
                    <a:gd name="connsiteY9" fmla="*/ 2957388 h 2957388"/>
                    <a:gd name="connsiteX10" fmla="*/ 625939 w 1775846"/>
                    <a:gd name="connsiteY10" fmla="*/ 1875416 h 2957388"/>
                    <a:gd name="connsiteX11" fmla="*/ 507424 w 1775846"/>
                    <a:gd name="connsiteY11" fmla="*/ 274963 h 2957388"/>
                    <a:gd name="connsiteX12" fmla="*/ 253486 w 1775846"/>
                    <a:gd name="connsiteY12" fmla="*/ 214686 h 2957388"/>
                    <a:gd name="connsiteX13" fmla="*/ 289946 w 1775846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21 w 1789624"/>
                    <a:gd name="connsiteY7" fmla="*/ 2143125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080521 w 1789624"/>
                    <a:gd name="connsiteY6" fmla="*/ 2686050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1137671 w 1789624"/>
                    <a:gd name="connsiteY4" fmla="*/ 314325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910668 w 1789624"/>
                    <a:gd name="connsiteY5" fmla="*/ 1808740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289946 w 1789624"/>
                    <a:gd name="connsiteY0" fmla="*/ 438150 h 2957388"/>
                    <a:gd name="connsiteX1" fmla="*/ 99446 w 1789624"/>
                    <a:gd name="connsiteY1" fmla="*/ 485775 h 2957388"/>
                    <a:gd name="connsiteX2" fmla="*/ 0 w 1789624"/>
                    <a:gd name="connsiteY2" fmla="*/ 316548 h 2957388"/>
                    <a:gd name="connsiteX3" fmla="*/ 295840 w 1789624"/>
                    <a:gd name="connsiteY3" fmla="*/ 0 h 2957388"/>
                    <a:gd name="connsiteX4" fmla="*/ 862076 w 1789624"/>
                    <a:gd name="connsiteY4" fmla="*/ 934131 h 2957388"/>
                    <a:gd name="connsiteX5" fmla="*/ 1020907 w 1789624"/>
                    <a:gd name="connsiteY5" fmla="*/ 2428545 h 2957388"/>
                    <a:gd name="connsiteX6" fmla="*/ 1507701 w 1789624"/>
                    <a:gd name="connsiteY6" fmla="*/ 2657226 h 2957388"/>
                    <a:gd name="connsiteX7" fmla="*/ 1652019 w 1789624"/>
                    <a:gd name="connsiteY7" fmla="*/ 2258440 h 2957388"/>
                    <a:gd name="connsiteX8" fmla="*/ 1789624 w 1789624"/>
                    <a:gd name="connsiteY8" fmla="*/ 2655367 h 2957388"/>
                    <a:gd name="connsiteX9" fmla="*/ 1212035 w 1789624"/>
                    <a:gd name="connsiteY9" fmla="*/ 2957388 h 2957388"/>
                    <a:gd name="connsiteX10" fmla="*/ 625939 w 1789624"/>
                    <a:gd name="connsiteY10" fmla="*/ 1875416 h 2957388"/>
                    <a:gd name="connsiteX11" fmla="*/ 507424 w 1789624"/>
                    <a:gd name="connsiteY11" fmla="*/ 274963 h 2957388"/>
                    <a:gd name="connsiteX12" fmla="*/ 253486 w 1789624"/>
                    <a:gd name="connsiteY12" fmla="*/ 214686 h 2957388"/>
                    <a:gd name="connsiteX13" fmla="*/ 289946 w 1789624"/>
                    <a:gd name="connsiteY13" fmla="*/ 438150 h 2957388"/>
                    <a:gd name="connsiteX0" fmla="*/ 307833 w 1807511"/>
                    <a:gd name="connsiteY0" fmla="*/ 465214 h 2984452"/>
                    <a:gd name="connsiteX1" fmla="*/ 117333 w 1807511"/>
                    <a:gd name="connsiteY1" fmla="*/ 512839 h 2984452"/>
                    <a:gd name="connsiteX2" fmla="*/ 17887 w 1807511"/>
                    <a:gd name="connsiteY2" fmla="*/ 343612 h 2984452"/>
                    <a:gd name="connsiteX3" fmla="*/ 313727 w 1807511"/>
                    <a:gd name="connsiteY3" fmla="*/ 27064 h 2984452"/>
                    <a:gd name="connsiteX4" fmla="*/ 879963 w 1807511"/>
                    <a:gd name="connsiteY4" fmla="*/ 961195 h 2984452"/>
                    <a:gd name="connsiteX5" fmla="*/ 1038794 w 1807511"/>
                    <a:gd name="connsiteY5" fmla="*/ 2455609 h 2984452"/>
                    <a:gd name="connsiteX6" fmla="*/ 1525588 w 1807511"/>
                    <a:gd name="connsiteY6" fmla="*/ 2684290 h 2984452"/>
                    <a:gd name="connsiteX7" fmla="*/ 1669906 w 1807511"/>
                    <a:gd name="connsiteY7" fmla="*/ 2285504 h 2984452"/>
                    <a:gd name="connsiteX8" fmla="*/ 1807511 w 1807511"/>
                    <a:gd name="connsiteY8" fmla="*/ 2682431 h 2984452"/>
                    <a:gd name="connsiteX9" fmla="*/ 1229922 w 1807511"/>
                    <a:gd name="connsiteY9" fmla="*/ 2984452 h 2984452"/>
                    <a:gd name="connsiteX10" fmla="*/ 643826 w 1807511"/>
                    <a:gd name="connsiteY10" fmla="*/ 1902480 h 2984452"/>
                    <a:gd name="connsiteX11" fmla="*/ 525311 w 1807511"/>
                    <a:gd name="connsiteY11" fmla="*/ 302027 h 2984452"/>
                    <a:gd name="connsiteX12" fmla="*/ 271373 w 1807511"/>
                    <a:gd name="connsiteY12" fmla="*/ 241750 h 2984452"/>
                    <a:gd name="connsiteX13" fmla="*/ 307833 w 1807511"/>
                    <a:gd name="connsiteY13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07833 w 1807511"/>
                    <a:gd name="connsiteY0" fmla="*/ 465214 h 2984452"/>
                    <a:gd name="connsiteX1" fmla="*/ 17887 w 1807511"/>
                    <a:gd name="connsiteY1" fmla="*/ 343612 h 2984452"/>
                    <a:gd name="connsiteX2" fmla="*/ 313727 w 1807511"/>
                    <a:gd name="connsiteY2" fmla="*/ 27064 h 2984452"/>
                    <a:gd name="connsiteX3" fmla="*/ 879963 w 1807511"/>
                    <a:gd name="connsiteY3" fmla="*/ 961195 h 2984452"/>
                    <a:gd name="connsiteX4" fmla="*/ 1038794 w 1807511"/>
                    <a:gd name="connsiteY4" fmla="*/ 2455609 h 2984452"/>
                    <a:gd name="connsiteX5" fmla="*/ 1525588 w 1807511"/>
                    <a:gd name="connsiteY5" fmla="*/ 2684290 h 2984452"/>
                    <a:gd name="connsiteX6" fmla="*/ 1669906 w 1807511"/>
                    <a:gd name="connsiteY6" fmla="*/ 2285504 h 2984452"/>
                    <a:gd name="connsiteX7" fmla="*/ 1807511 w 1807511"/>
                    <a:gd name="connsiteY7" fmla="*/ 2682431 h 2984452"/>
                    <a:gd name="connsiteX8" fmla="*/ 1229922 w 1807511"/>
                    <a:gd name="connsiteY8" fmla="*/ 2984452 h 2984452"/>
                    <a:gd name="connsiteX9" fmla="*/ 643826 w 1807511"/>
                    <a:gd name="connsiteY9" fmla="*/ 1902480 h 2984452"/>
                    <a:gd name="connsiteX10" fmla="*/ 525311 w 1807511"/>
                    <a:gd name="connsiteY10" fmla="*/ 302027 h 2984452"/>
                    <a:gd name="connsiteX11" fmla="*/ 271373 w 1807511"/>
                    <a:gd name="connsiteY11" fmla="*/ 241750 h 2984452"/>
                    <a:gd name="connsiteX12" fmla="*/ 307833 w 1807511"/>
                    <a:gd name="connsiteY12" fmla="*/ 465214 h 2984452"/>
                    <a:gd name="connsiteX0" fmla="*/ 333632 w 1833310"/>
                    <a:gd name="connsiteY0" fmla="*/ 465214 h 2984452"/>
                    <a:gd name="connsiteX1" fmla="*/ 43686 w 1833310"/>
                    <a:gd name="connsiteY1" fmla="*/ 343612 h 2984452"/>
                    <a:gd name="connsiteX2" fmla="*/ 339526 w 1833310"/>
                    <a:gd name="connsiteY2" fmla="*/ 27064 h 2984452"/>
                    <a:gd name="connsiteX3" fmla="*/ 905762 w 1833310"/>
                    <a:gd name="connsiteY3" fmla="*/ 961195 h 2984452"/>
                    <a:gd name="connsiteX4" fmla="*/ 1064593 w 1833310"/>
                    <a:gd name="connsiteY4" fmla="*/ 2455609 h 2984452"/>
                    <a:gd name="connsiteX5" fmla="*/ 1551387 w 1833310"/>
                    <a:gd name="connsiteY5" fmla="*/ 2684290 h 2984452"/>
                    <a:gd name="connsiteX6" fmla="*/ 1695705 w 1833310"/>
                    <a:gd name="connsiteY6" fmla="*/ 2285504 h 2984452"/>
                    <a:gd name="connsiteX7" fmla="*/ 1833310 w 1833310"/>
                    <a:gd name="connsiteY7" fmla="*/ 2682431 h 2984452"/>
                    <a:gd name="connsiteX8" fmla="*/ 1255721 w 1833310"/>
                    <a:gd name="connsiteY8" fmla="*/ 2984452 h 2984452"/>
                    <a:gd name="connsiteX9" fmla="*/ 669625 w 1833310"/>
                    <a:gd name="connsiteY9" fmla="*/ 1902480 h 2984452"/>
                    <a:gd name="connsiteX10" fmla="*/ 551110 w 1833310"/>
                    <a:gd name="connsiteY10" fmla="*/ 302027 h 2984452"/>
                    <a:gd name="connsiteX11" fmla="*/ 297172 w 1833310"/>
                    <a:gd name="connsiteY11" fmla="*/ 241750 h 2984452"/>
                    <a:gd name="connsiteX12" fmla="*/ 333632 w 1833310"/>
                    <a:gd name="connsiteY12" fmla="*/ 465214 h 2984452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523628 w 1805828"/>
                    <a:gd name="connsiteY10" fmla="*/ 292488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69690 w 1805828"/>
                    <a:gd name="connsiteY11" fmla="*/ 232211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324543 w 1805828"/>
                    <a:gd name="connsiteY11" fmla="*/ 134982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55675 h 2974913"/>
                    <a:gd name="connsiteX1" fmla="*/ 16204 w 1805828"/>
                    <a:gd name="connsiteY1" fmla="*/ 334073 h 2974913"/>
                    <a:gd name="connsiteX2" fmla="*/ 403368 w 1805828"/>
                    <a:gd name="connsiteY2" fmla="*/ 27065 h 2974913"/>
                    <a:gd name="connsiteX3" fmla="*/ 878280 w 1805828"/>
                    <a:gd name="connsiteY3" fmla="*/ 951656 h 2974913"/>
                    <a:gd name="connsiteX4" fmla="*/ 1037111 w 1805828"/>
                    <a:gd name="connsiteY4" fmla="*/ 2446070 h 2974913"/>
                    <a:gd name="connsiteX5" fmla="*/ 1523905 w 1805828"/>
                    <a:gd name="connsiteY5" fmla="*/ 2674751 h 2974913"/>
                    <a:gd name="connsiteX6" fmla="*/ 1668223 w 1805828"/>
                    <a:gd name="connsiteY6" fmla="*/ 2275965 h 2974913"/>
                    <a:gd name="connsiteX7" fmla="*/ 1805828 w 1805828"/>
                    <a:gd name="connsiteY7" fmla="*/ 2672892 h 2974913"/>
                    <a:gd name="connsiteX8" fmla="*/ 1228239 w 1805828"/>
                    <a:gd name="connsiteY8" fmla="*/ 2974913 h 2974913"/>
                    <a:gd name="connsiteX9" fmla="*/ 642143 w 1805828"/>
                    <a:gd name="connsiteY9" fmla="*/ 1892941 h 2974913"/>
                    <a:gd name="connsiteX10" fmla="*/ 671270 w 1805828"/>
                    <a:gd name="connsiteY10" fmla="*/ 662577 h 2974913"/>
                    <a:gd name="connsiteX11" fmla="*/ 297338 w 1805828"/>
                    <a:gd name="connsiteY11" fmla="*/ 228495 h 2974913"/>
                    <a:gd name="connsiteX12" fmla="*/ 306150 w 1805828"/>
                    <a:gd name="connsiteY12" fmla="*/ 455675 h 2974913"/>
                    <a:gd name="connsiteX0" fmla="*/ 306150 w 1805828"/>
                    <a:gd name="connsiteY0" fmla="*/ 467071 h 2986309"/>
                    <a:gd name="connsiteX1" fmla="*/ 16204 w 1805828"/>
                    <a:gd name="connsiteY1" fmla="*/ 345469 h 2986309"/>
                    <a:gd name="connsiteX2" fmla="*/ 403368 w 1805828"/>
                    <a:gd name="connsiteY2" fmla="*/ 38461 h 2986309"/>
                    <a:gd name="connsiteX3" fmla="*/ 878280 w 1805828"/>
                    <a:gd name="connsiteY3" fmla="*/ 963052 h 2986309"/>
                    <a:gd name="connsiteX4" fmla="*/ 1037111 w 1805828"/>
                    <a:gd name="connsiteY4" fmla="*/ 2457466 h 2986309"/>
                    <a:gd name="connsiteX5" fmla="*/ 1523905 w 1805828"/>
                    <a:gd name="connsiteY5" fmla="*/ 2686147 h 2986309"/>
                    <a:gd name="connsiteX6" fmla="*/ 1668223 w 1805828"/>
                    <a:gd name="connsiteY6" fmla="*/ 2287361 h 2986309"/>
                    <a:gd name="connsiteX7" fmla="*/ 1805828 w 1805828"/>
                    <a:gd name="connsiteY7" fmla="*/ 2684288 h 2986309"/>
                    <a:gd name="connsiteX8" fmla="*/ 1228239 w 1805828"/>
                    <a:gd name="connsiteY8" fmla="*/ 2986309 h 2986309"/>
                    <a:gd name="connsiteX9" fmla="*/ 642143 w 1805828"/>
                    <a:gd name="connsiteY9" fmla="*/ 1904337 h 2986309"/>
                    <a:gd name="connsiteX10" fmla="*/ 671270 w 1805828"/>
                    <a:gd name="connsiteY10" fmla="*/ 673973 h 2986309"/>
                    <a:gd name="connsiteX11" fmla="*/ 297338 w 1805828"/>
                    <a:gd name="connsiteY11" fmla="*/ 239891 h 2986309"/>
                    <a:gd name="connsiteX12" fmla="*/ 306150 w 1805828"/>
                    <a:gd name="connsiteY12" fmla="*/ 467071 h 2986309"/>
                    <a:gd name="connsiteX0" fmla="*/ 235127 w 1820031"/>
                    <a:gd name="connsiteY0" fmla="*/ 501456 h 2986309"/>
                    <a:gd name="connsiteX1" fmla="*/ 30407 w 1820031"/>
                    <a:gd name="connsiteY1" fmla="*/ 345469 h 2986309"/>
                    <a:gd name="connsiteX2" fmla="*/ 417571 w 1820031"/>
                    <a:gd name="connsiteY2" fmla="*/ 38461 h 2986309"/>
                    <a:gd name="connsiteX3" fmla="*/ 892483 w 1820031"/>
                    <a:gd name="connsiteY3" fmla="*/ 963052 h 2986309"/>
                    <a:gd name="connsiteX4" fmla="*/ 1051314 w 1820031"/>
                    <a:gd name="connsiteY4" fmla="*/ 2457466 h 2986309"/>
                    <a:gd name="connsiteX5" fmla="*/ 1538108 w 1820031"/>
                    <a:gd name="connsiteY5" fmla="*/ 2686147 h 2986309"/>
                    <a:gd name="connsiteX6" fmla="*/ 1682426 w 1820031"/>
                    <a:gd name="connsiteY6" fmla="*/ 2287361 h 2986309"/>
                    <a:gd name="connsiteX7" fmla="*/ 1820031 w 1820031"/>
                    <a:gd name="connsiteY7" fmla="*/ 2684288 h 2986309"/>
                    <a:gd name="connsiteX8" fmla="*/ 1242442 w 1820031"/>
                    <a:gd name="connsiteY8" fmla="*/ 2986309 h 2986309"/>
                    <a:gd name="connsiteX9" fmla="*/ 656346 w 1820031"/>
                    <a:gd name="connsiteY9" fmla="*/ 1904337 h 2986309"/>
                    <a:gd name="connsiteX10" fmla="*/ 685473 w 1820031"/>
                    <a:gd name="connsiteY10" fmla="*/ 673973 h 2986309"/>
                    <a:gd name="connsiteX11" fmla="*/ 311541 w 1820031"/>
                    <a:gd name="connsiteY11" fmla="*/ 239891 h 2986309"/>
                    <a:gd name="connsiteX12" fmla="*/ 235127 w 1820031"/>
                    <a:gd name="connsiteY12" fmla="*/ 501456 h 2986309"/>
                    <a:gd name="connsiteX0" fmla="*/ 205892 w 1790796"/>
                    <a:gd name="connsiteY0" fmla="*/ 574184 h 3059037"/>
                    <a:gd name="connsiteX1" fmla="*/ 30408 w 1790796"/>
                    <a:gd name="connsiteY1" fmla="*/ 368652 h 3059037"/>
                    <a:gd name="connsiteX2" fmla="*/ 388336 w 1790796"/>
                    <a:gd name="connsiteY2" fmla="*/ 111189 h 3059037"/>
                    <a:gd name="connsiteX3" fmla="*/ 863248 w 1790796"/>
                    <a:gd name="connsiteY3" fmla="*/ 1035780 h 3059037"/>
                    <a:gd name="connsiteX4" fmla="*/ 1022079 w 1790796"/>
                    <a:gd name="connsiteY4" fmla="*/ 2530194 h 3059037"/>
                    <a:gd name="connsiteX5" fmla="*/ 1508873 w 1790796"/>
                    <a:gd name="connsiteY5" fmla="*/ 2758875 h 3059037"/>
                    <a:gd name="connsiteX6" fmla="*/ 1653191 w 1790796"/>
                    <a:gd name="connsiteY6" fmla="*/ 2360089 h 3059037"/>
                    <a:gd name="connsiteX7" fmla="*/ 1790796 w 1790796"/>
                    <a:gd name="connsiteY7" fmla="*/ 2757016 h 3059037"/>
                    <a:gd name="connsiteX8" fmla="*/ 1213207 w 1790796"/>
                    <a:gd name="connsiteY8" fmla="*/ 3059037 h 3059037"/>
                    <a:gd name="connsiteX9" fmla="*/ 627111 w 1790796"/>
                    <a:gd name="connsiteY9" fmla="*/ 1977065 h 3059037"/>
                    <a:gd name="connsiteX10" fmla="*/ 656238 w 1790796"/>
                    <a:gd name="connsiteY10" fmla="*/ 746701 h 3059037"/>
                    <a:gd name="connsiteX11" fmla="*/ 282306 w 1790796"/>
                    <a:gd name="connsiteY11" fmla="*/ 312619 h 3059037"/>
                    <a:gd name="connsiteX12" fmla="*/ 205892 w 1790796"/>
                    <a:gd name="connsiteY12" fmla="*/ 574184 h 3059037"/>
                    <a:gd name="connsiteX0" fmla="*/ 187657 w 1772561"/>
                    <a:gd name="connsiteY0" fmla="*/ 574184 h 3059037"/>
                    <a:gd name="connsiteX1" fmla="*/ 12173 w 1772561"/>
                    <a:gd name="connsiteY1" fmla="*/ 368652 h 3059037"/>
                    <a:gd name="connsiteX2" fmla="*/ 370101 w 1772561"/>
                    <a:gd name="connsiteY2" fmla="*/ 111189 h 3059037"/>
                    <a:gd name="connsiteX3" fmla="*/ 845013 w 1772561"/>
                    <a:gd name="connsiteY3" fmla="*/ 1035780 h 3059037"/>
                    <a:gd name="connsiteX4" fmla="*/ 1003844 w 1772561"/>
                    <a:gd name="connsiteY4" fmla="*/ 2530194 h 3059037"/>
                    <a:gd name="connsiteX5" fmla="*/ 1490638 w 1772561"/>
                    <a:gd name="connsiteY5" fmla="*/ 2758875 h 3059037"/>
                    <a:gd name="connsiteX6" fmla="*/ 1634956 w 1772561"/>
                    <a:gd name="connsiteY6" fmla="*/ 2360089 h 3059037"/>
                    <a:gd name="connsiteX7" fmla="*/ 1772561 w 1772561"/>
                    <a:gd name="connsiteY7" fmla="*/ 2757016 h 3059037"/>
                    <a:gd name="connsiteX8" fmla="*/ 1194972 w 1772561"/>
                    <a:gd name="connsiteY8" fmla="*/ 3059037 h 3059037"/>
                    <a:gd name="connsiteX9" fmla="*/ 608876 w 1772561"/>
                    <a:gd name="connsiteY9" fmla="*/ 1977065 h 3059037"/>
                    <a:gd name="connsiteX10" fmla="*/ 638003 w 1772561"/>
                    <a:gd name="connsiteY10" fmla="*/ 746701 h 3059037"/>
                    <a:gd name="connsiteX11" fmla="*/ 264071 w 1772561"/>
                    <a:gd name="connsiteY11" fmla="*/ 312619 h 3059037"/>
                    <a:gd name="connsiteX12" fmla="*/ 187657 w 1772561"/>
                    <a:gd name="connsiteY12" fmla="*/ 574184 h 3059037"/>
                    <a:gd name="connsiteX0" fmla="*/ 222631 w 1807535"/>
                    <a:gd name="connsiteY0" fmla="*/ 537744 h 3022597"/>
                    <a:gd name="connsiteX1" fmla="*/ 47147 w 1807535"/>
                    <a:gd name="connsiteY1" fmla="*/ 332212 h 3022597"/>
                    <a:gd name="connsiteX2" fmla="*/ 505515 w 1807535"/>
                    <a:gd name="connsiteY2" fmla="*/ 111187 h 3022597"/>
                    <a:gd name="connsiteX3" fmla="*/ 879987 w 1807535"/>
                    <a:gd name="connsiteY3" fmla="*/ 999340 h 3022597"/>
                    <a:gd name="connsiteX4" fmla="*/ 1038818 w 1807535"/>
                    <a:gd name="connsiteY4" fmla="*/ 2493754 h 3022597"/>
                    <a:gd name="connsiteX5" fmla="*/ 1525612 w 1807535"/>
                    <a:gd name="connsiteY5" fmla="*/ 2722435 h 3022597"/>
                    <a:gd name="connsiteX6" fmla="*/ 1669930 w 1807535"/>
                    <a:gd name="connsiteY6" fmla="*/ 2323649 h 3022597"/>
                    <a:gd name="connsiteX7" fmla="*/ 1807535 w 1807535"/>
                    <a:gd name="connsiteY7" fmla="*/ 2720576 h 3022597"/>
                    <a:gd name="connsiteX8" fmla="*/ 1229946 w 1807535"/>
                    <a:gd name="connsiteY8" fmla="*/ 3022597 h 3022597"/>
                    <a:gd name="connsiteX9" fmla="*/ 643850 w 1807535"/>
                    <a:gd name="connsiteY9" fmla="*/ 1940625 h 3022597"/>
                    <a:gd name="connsiteX10" fmla="*/ 672977 w 1807535"/>
                    <a:gd name="connsiteY10" fmla="*/ 710261 h 3022597"/>
                    <a:gd name="connsiteX11" fmla="*/ 299045 w 1807535"/>
                    <a:gd name="connsiteY11" fmla="*/ 276179 h 3022597"/>
                    <a:gd name="connsiteX12" fmla="*/ 222631 w 1807535"/>
                    <a:gd name="connsiteY12" fmla="*/ 537744 h 3022597"/>
                    <a:gd name="connsiteX0" fmla="*/ 222631 w 1807535"/>
                    <a:gd name="connsiteY0" fmla="*/ 526351 h 3011204"/>
                    <a:gd name="connsiteX1" fmla="*/ 47147 w 1807535"/>
                    <a:gd name="connsiteY1" fmla="*/ 320819 h 3011204"/>
                    <a:gd name="connsiteX2" fmla="*/ 505515 w 1807535"/>
                    <a:gd name="connsiteY2" fmla="*/ 99794 h 3011204"/>
                    <a:gd name="connsiteX3" fmla="*/ 879987 w 1807535"/>
                    <a:gd name="connsiteY3" fmla="*/ 987947 h 3011204"/>
                    <a:gd name="connsiteX4" fmla="*/ 1038818 w 1807535"/>
                    <a:gd name="connsiteY4" fmla="*/ 2482361 h 3011204"/>
                    <a:gd name="connsiteX5" fmla="*/ 1525612 w 1807535"/>
                    <a:gd name="connsiteY5" fmla="*/ 2711042 h 3011204"/>
                    <a:gd name="connsiteX6" fmla="*/ 1669930 w 1807535"/>
                    <a:gd name="connsiteY6" fmla="*/ 2312256 h 3011204"/>
                    <a:gd name="connsiteX7" fmla="*/ 1807535 w 1807535"/>
                    <a:gd name="connsiteY7" fmla="*/ 2709183 h 3011204"/>
                    <a:gd name="connsiteX8" fmla="*/ 1229946 w 1807535"/>
                    <a:gd name="connsiteY8" fmla="*/ 3011204 h 3011204"/>
                    <a:gd name="connsiteX9" fmla="*/ 643850 w 1807535"/>
                    <a:gd name="connsiteY9" fmla="*/ 1929232 h 3011204"/>
                    <a:gd name="connsiteX10" fmla="*/ 672977 w 1807535"/>
                    <a:gd name="connsiteY10" fmla="*/ 698868 h 3011204"/>
                    <a:gd name="connsiteX11" fmla="*/ 299045 w 1807535"/>
                    <a:gd name="connsiteY11" fmla="*/ 264786 h 3011204"/>
                    <a:gd name="connsiteX12" fmla="*/ 222631 w 1807535"/>
                    <a:gd name="connsiteY12" fmla="*/ 526351 h 3011204"/>
                    <a:gd name="connsiteX0" fmla="*/ 222631 w 1807535"/>
                    <a:gd name="connsiteY0" fmla="*/ 572177 h 3057030"/>
                    <a:gd name="connsiteX1" fmla="*/ 47147 w 1807535"/>
                    <a:gd name="connsiteY1" fmla="*/ 366645 h 3057030"/>
                    <a:gd name="connsiteX2" fmla="*/ 505515 w 1807535"/>
                    <a:gd name="connsiteY2" fmla="*/ 145620 h 3057030"/>
                    <a:gd name="connsiteX3" fmla="*/ 879987 w 1807535"/>
                    <a:gd name="connsiteY3" fmla="*/ 1033773 h 3057030"/>
                    <a:gd name="connsiteX4" fmla="*/ 1038818 w 1807535"/>
                    <a:gd name="connsiteY4" fmla="*/ 2528187 h 3057030"/>
                    <a:gd name="connsiteX5" fmla="*/ 1525612 w 1807535"/>
                    <a:gd name="connsiteY5" fmla="*/ 2756868 h 3057030"/>
                    <a:gd name="connsiteX6" fmla="*/ 1669930 w 1807535"/>
                    <a:gd name="connsiteY6" fmla="*/ 2358082 h 3057030"/>
                    <a:gd name="connsiteX7" fmla="*/ 1807535 w 1807535"/>
                    <a:gd name="connsiteY7" fmla="*/ 2755009 h 3057030"/>
                    <a:gd name="connsiteX8" fmla="*/ 1229946 w 1807535"/>
                    <a:gd name="connsiteY8" fmla="*/ 3057030 h 3057030"/>
                    <a:gd name="connsiteX9" fmla="*/ 643850 w 1807535"/>
                    <a:gd name="connsiteY9" fmla="*/ 1975058 h 3057030"/>
                    <a:gd name="connsiteX10" fmla="*/ 672977 w 1807535"/>
                    <a:gd name="connsiteY10" fmla="*/ 744694 h 3057030"/>
                    <a:gd name="connsiteX11" fmla="*/ 299045 w 1807535"/>
                    <a:gd name="connsiteY11" fmla="*/ 310612 h 3057030"/>
                    <a:gd name="connsiteX12" fmla="*/ 222631 w 1807535"/>
                    <a:gd name="connsiteY12" fmla="*/ 572177 h 3057030"/>
                    <a:gd name="connsiteX0" fmla="*/ 222631 w 1807535"/>
                    <a:gd name="connsiteY0" fmla="*/ 589393 h 3074246"/>
                    <a:gd name="connsiteX1" fmla="*/ 47147 w 1807535"/>
                    <a:gd name="connsiteY1" fmla="*/ 383861 h 3074246"/>
                    <a:gd name="connsiteX2" fmla="*/ 505515 w 1807535"/>
                    <a:gd name="connsiteY2" fmla="*/ 162836 h 3074246"/>
                    <a:gd name="connsiteX3" fmla="*/ 879987 w 1807535"/>
                    <a:gd name="connsiteY3" fmla="*/ 1050989 h 3074246"/>
                    <a:gd name="connsiteX4" fmla="*/ 1038818 w 1807535"/>
                    <a:gd name="connsiteY4" fmla="*/ 2545403 h 3074246"/>
                    <a:gd name="connsiteX5" fmla="*/ 1525612 w 1807535"/>
                    <a:gd name="connsiteY5" fmla="*/ 2774084 h 3074246"/>
                    <a:gd name="connsiteX6" fmla="*/ 1669930 w 1807535"/>
                    <a:gd name="connsiteY6" fmla="*/ 2375298 h 3074246"/>
                    <a:gd name="connsiteX7" fmla="*/ 1807535 w 1807535"/>
                    <a:gd name="connsiteY7" fmla="*/ 2772225 h 3074246"/>
                    <a:gd name="connsiteX8" fmla="*/ 1229946 w 1807535"/>
                    <a:gd name="connsiteY8" fmla="*/ 3074246 h 3074246"/>
                    <a:gd name="connsiteX9" fmla="*/ 643850 w 1807535"/>
                    <a:gd name="connsiteY9" fmla="*/ 1992274 h 3074246"/>
                    <a:gd name="connsiteX10" fmla="*/ 672977 w 1807535"/>
                    <a:gd name="connsiteY10" fmla="*/ 761910 h 3074246"/>
                    <a:gd name="connsiteX11" fmla="*/ 299045 w 1807535"/>
                    <a:gd name="connsiteY11" fmla="*/ 327828 h 3074246"/>
                    <a:gd name="connsiteX12" fmla="*/ 222631 w 1807535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89393 h 3074246"/>
                    <a:gd name="connsiteX1" fmla="*/ 9058 w 1769446"/>
                    <a:gd name="connsiteY1" fmla="*/ 383861 h 3074246"/>
                    <a:gd name="connsiteX2" fmla="*/ 467426 w 1769446"/>
                    <a:gd name="connsiteY2" fmla="*/ 162836 h 3074246"/>
                    <a:gd name="connsiteX3" fmla="*/ 841898 w 1769446"/>
                    <a:gd name="connsiteY3" fmla="*/ 1050989 h 3074246"/>
                    <a:gd name="connsiteX4" fmla="*/ 1000729 w 1769446"/>
                    <a:gd name="connsiteY4" fmla="*/ 2545403 h 3074246"/>
                    <a:gd name="connsiteX5" fmla="*/ 1487523 w 1769446"/>
                    <a:gd name="connsiteY5" fmla="*/ 2774084 h 3074246"/>
                    <a:gd name="connsiteX6" fmla="*/ 1631841 w 1769446"/>
                    <a:gd name="connsiteY6" fmla="*/ 2375298 h 3074246"/>
                    <a:gd name="connsiteX7" fmla="*/ 1769446 w 1769446"/>
                    <a:gd name="connsiteY7" fmla="*/ 2772225 h 3074246"/>
                    <a:gd name="connsiteX8" fmla="*/ 1191857 w 1769446"/>
                    <a:gd name="connsiteY8" fmla="*/ 3074246 h 3074246"/>
                    <a:gd name="connsiteX9" fmla="*/ 605761 w 1769446"/>
                    <a:gd name="connsiteY9" fmla="*/ 1992274 h 3074246"/>
                    <a:gd name="connsiteX10" fmla="*/ 634888 w 1769446"/>
                    <a:gd name="connsiteY10" fmla="*/ 761910 h 3074246"/>
                    <a:gd name="connsiteX11" fmla="*/ 260956 w 1769446"/>
                    <a:gd name="connsiteY11" fmla="*/ 327828 h 3074246"/>
                    <a:gd name="connsiteX12" fmla="*/ 184542 w 1769446"/>
                    <a:gd name="connsiteY12" fmla="*/ 589393 h 3074246"/>
                    <a:gd name="connsiteX0" fmla="*/ 184542 w 1769446"/>
                    <a:gd name="connsiteY0" fmla="*/ 540923 h 3025776"/>
                    <a:gd name="connsiteX1" fmla="*/ 9058 w 1769446"/>
                    <a:gd name="connsiteY1" fmla="*/ 335391 h 3025776"/>
                    <a:gd name="connsiteX2" fmla="*/ 467426 w 1769446"/>
                    <a:gd name="connsiteY2" fmla="*/ 114366 h 3025776"/>
                    <a:gd name="connsiteX3" fmla="*/ 887486 w 1769446"/>
                    <a:gd name="connsiteY3" fmla="*/ 1021595 h 3025776"/>
                    <a:gd name="connsiteX4" fmla="*/ 1000729 w 1769446"/>
                    <a:gd name="connsiteY4" fmla="*/ 2496933 h 3025776"/>
                    <a:gd name="connsiteX5" fmla="*/ 1487523 w 1769446"/>
                    <a:gd name="connsiteY5" fmla="*/ 2725614 h 3025776"/>
                    <a:gd name="connsiteX6" fmla="*/ 1631841 w 1769446"/>
                    <a:gd name="connsiteY6" fmla="*/ 2326828 h 3025776"/>
                    <a:gd name="connsiteX7" fmla="*/ 1769446 w 1769446"/>
                    <a:gd name="connsiteY7" fmla="*/ 2723755 h 3025776"/>
                    <a:gd name="connsiteX8" fmla="*/ 1191857 w 1769446"/>
                    <a:gd name="connsiteY8" fmla="*/ 3025776 h 3025776"/>
                    <a:gd name="connsiteX9" fmla="*/ 605761 w 1769446"/>
                    <a:gd name="connsiteY9" fmla="*/ 1943804 h 3025776"/>
                    <a:gd name="connsiteX10" fmla="*/ 634888 w 1769446"/>
                    <a:gd name="connsiteY10" fmla="*/ 713440 h 3025776"/>
                    <a:gd name="connsiteX11" fmla="*/ 260956 w 1769446"/>
                    <a:gd name="connsiteY11" fmla="*/ 279358 h 3025776"/>
                    <a:gd name="connsiteX12" fmla="*/ 184542 w 1769446"/>
                    <a:gd name="connsiteY12" fmla="*/ 540923 h 3025776"/>
                    <a:gd name="connsiteX0" fmla="*/ 184542 w 1769446"/>
                    <a:gd name="connsiteY0" fmla="*/ 501456 h 2986309"/>
                    <a:gd name="connsiteX1" fmla="*/ 9058 w 1769446"/>
                    <a:gd name="connsiteY1" fmla="*/ 295924 h 2986309"/>
                    <a:gd name="connsiteX2" fmla="*/ 467426 w 1769446"/>
                    <a:gd name="connsiteY2" fmla="*/ 74899 h 2986309"/>
                    <a:gd name="connsiteX3" fmla="*/ 887486 w 1769446"/>
                    <a:gd name="connsiteY3" fmla="*/ 982128 h 2986309"/>
                    <a:gd name="connsiteX4" fmla="*/ 1000729 w 1769446"/>
                    <a:gd name="connsiteY4" fmla="*/ 2457466 h 2986309"/>
                    <a:gd name="connsiteX5" fmla="*/ 1487523 w 1769446"/>
                    <a:gd name="connsiteY5" fmla="*/ 2686147 h 2986309"/>
                    <a:gd name="connsiteX6" fmla="*/ 1631841 w 1769446"/>
                    <a:gd name="connsiteY6" fmla="*/ 2287361 h 2986309"/>
                    <a:gd name="connsiteX7" fmla="*/ 1769446 w 1769446"/>
                    <a:gd name="connsiteY7" fmla="*/ 2684288 h 2986309"/>
                    <a:gd name="connsiteX8" fmla="*/ 1191857 w 1769446"/>
                    <a:gd name="connsiteY8" fmla="*/ 2986309 h 2986309"/>
                    <a:gd name="connsiteX9" fmla="*/ 605761 w 1769446"/>
                    <a:gd name="connsiteY9" fmla="*/ 1904337 h 2986309"/>
                    <a:gd name="connsiteX10" fmla="*/ 634888 w 1769446"/>
                    <a:gd name="connsiteY10" fmla="*/ 673973 h 2986309"/>
                    <a:gd name="connsiteX11" fmla="*/ 260956 w 1769446"/>
                    <a:gd name="connsiteY11" fmla="*/ 239891 h 2986309"/>
                    <a:gd name="connsiteX12" fmla="*/ 184542 w 1769446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2986309"/>
                    <a:gd name="connsiteX1" fmla="*/ 21292 w 1781680"/>
                    <a:gd name="connsiteY1" fmla="*/ 295924 h 2986309"/>
                    <a:gd name="connsiteX2" fmla="*/ 479660 w 1781680"/>
                    <a:gd name="connsiteY2" fmla="*/ 74899 h 2986309"/>
                    <a:gd name="connsiteX3" fmla="*/ 899720 w 1781680"/>
                    <a:gd name="connsiteY3" fmla="*/ 982128 h 2986309"/>
                    <a:gd name="connsiteX4" fmla="*/ 1012963 w 1781680"/>
                    <a:gd name="connsiteY4" fmla="*/ 2457466 h 2986309"/>
                    <a:gd name="connsiteX5" fmla="*/ 1499757 w 1781680"/>
                    <a:gd name="connsiteY5" fmla="*/ 2686147 h 2986309"/>
                    <a:gd name="connsiteX6" fmla="*/ 1644075 w 1781680"/>
                    <a:gd name="connsiteY6" fmla="*/ 2287361 h 2986309"/>
                    <a:gd name="connsiteX7" fmla="*/ 1781680 w 1781680"/>
                    <a:gd name="connsiteY7" fmla="*/ 2684288 h 2986309"/>
                    <a:gd name="connsiteX8" fmla="*/ 1204091 w 1781680"/>
                    <a:gd name="connsiteY8" fmla="*/ 2986309 h 2986309"/>
                    <a:gd name="connsiteX9" fmla="*/ 617995 w 1781680"/>
                    <a:gd name="connsiteY9" fmla="*/ 1904337 h 2986309"/>
                    <a:gd name="connsiteX10" fmla="*/ 647122 w 1781680"/>
                    <a:gd name="connsiteY10" fmla="*/ 673973 h 2986309"/>
                    <a:gd name="connsiteX11" fmla="*/ 273190 w 1781680"/>
                    <a:gd name="connsiteY11" fmla="*/ 239891 h 2986309"/>
                    <a:gd name="connsiteX12" fmla="*/ 196776 w 1781680"/>
                    <a:gd name="connsiteY12" fmla="*/ 501456 h 2986309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04091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105664"/>
                    <a:gd name="connsiteX1" fmla="*/ 21292 w 1781680"/>
                    <a:gd name="connsiteY1" fmla="*/ 295924 h 3105664"/>
                    <a:gd name="connsiteX2" fmla="*/ 479660 w 1781680"/>
                    <a:gd name="connsiteY2" fmla="*/ 74899 h 3105664"/>
                    <a:gd name="connsiteX3" fmla="*/ 899720 w 1781680"/>
                    <a:gd name="connsiteY3" fmla="*/ 982128 h 3105664"/>
                    <a:gd name="connsiteX4" fmla="*/ 1012963 w 1781680"/>
                    <a:gd name="connsiteY4" fmla="*/ 2457466 h 3105664"/>
                    <a:gd name="connsiteX5" fmla="*/ 1499757 w 1781680"/>
                    <a:gd name="connsiteY5" fmla="*/ 2686147 h 3105664"/>
                    <a:gd name="connsiteX6" fmla="*/ 1644075 w 1781680"/>
                    <a:gd name="connsiteY6" fmla="*/ 2287361 h 3105664"/>
                    <a:gd name="connsiteX7" fmla="*/ 1781680 w 1781680"/>
                    <a:gd name="connsiteY7" fmla="*/ 2684288 h 3105664"/>
                    <a:gd name="connsiteX8" fmla="*/ 1295268 w 1781680"/>
                    <a:gd name="connsiteY8" fmla="*/ 2986309 h 3105664"/>
                    <a:gd name="connsiteX9" fmla="*/ 617995 w 1781680"/>
                    <a:gd name="connsiteY9" fmla="*/ 1904337 h 3105664"/>
                    <a:gd name="connsiteX10" fmla="*/ 647122 w 1781680"/>
                    <a:gd name="connsiteY10" fmla="*/ 673973 h 3105664"/>
                    <a:gd name="connsiteX11" fmla="*/ 273190 w 1781680"/>
                    <a:gd name="connsiteY11" fmla="*/ 239891 h 3105664"/>
                    <a:gd name="connsiteX12" fmla="*/ 196776 w 1781680"/>
                    <a:gd name="connsiteY12" fmla="*/ 501456 h 3105664"/>
                    <a:gd name="connsiteX0" fmla="*/ 196776 w 1781680"/>
                    <a:gd name="connsiteY0" fmla="*/ 501456 h 3019624"/>
                    <a:gd name="connsiteX1" fmla="*/ 21292 w 1781680"/>
                    <a:gd name="connsiteY1" fmla="*/ 295924 h 3019624"/>
                    <a:gd name="connsiteX2" fmla="*/ 479660 w 1781680"/>
                    <a:gd name="connsiteY2" fmla="*/ 74899 h 3019624"/>
                    <a:gd name="connsiteX3" fmla="*/ 899720 w 1781680"/>
                    <a:gd name="connsiteY3" fmla="*/ 982128 h 3019624"/>
                    <a:gd name="connsiteX4" fmla="*/ 1012963 w 1781680"/>
                    <a:gd name="connsiteY4" fmla="*/ 2457466 h 3019624"/>
                    <a:gd name="connsiteX5" fmla="*/ 1499757 w 1781680"/>
                    <a:gd name="connsiteY5" fmla="*/ 2686147 h 3019624"/>
                    <a:gd name="connsiteX6" fmla="*/ 1644075 w 1781680"/>
                    <a:gd name="connsiteY6" fmla="*/ 2287361 h 3019624"/>
                    <a:gd name="connsiteX7" fmla="*/ 1781680 w 1781680"/>
                    <a:gd name="connsiteY7" fmla="*/ 2684288 h 3019624"/>
                    <a:gd name="connsiteX8" fmla="*/ 1295268 w 1781680"/>
                    <a:gd name="connsiteY8" fmla="*/ 2986309 h 3019624"/>
                    <a:gd name="connsiteX9" fmla="*/ 617995 w 1781680"/>
                    <a:gd name="connsiteY9" fmla="*/ 1904337 h 3019624"/>
                    <a:gd name="connsiteX10" fmla="*/ 647122 w 1781680"/>
                    <a:gd name="connsiteY10" fmla="*/ 673973 h 3019624"/>
                    <a:gd name="connsiteX11" fmla="*/ 273190 w 1781680"/>
                    <a:gd name="connsiteY11" fmla="*/ 239891 h 3019624"/>
                    <a:gd name="connsiteX12" fmla="*/ 196776 w 1781680"/>
                    <a:gd name="connsiteY12" fmla="*/ 501456 h 3019624"/>
                    <a:gd name="connsiteX0" fmla="*/ 196776 w 1833849"/>
                    <a:gd name="connsiteY0" fmla="*/ 501456 h 3019624"/>
                    <a:gd name="connsiteX1" fmla="*/ 21292 w 1833849"/>
                    <a:gd name="connsiteY1" fmla="*/ 295924 h 3019624"/>
                    <a:gd name="connsiteX2" fmla="*/ 479660 w 1833849"/>
                    <a:gd name="connsiteY2" fmla="*/ 74899 h 3019624"/>
                    <a:gd name="connsiteX3" fmla="*/ 899720 w 1833849"/>
                    <a:gd name="connsiteY3" fmla="*/ 982128 h 3019624"/>
                    <a:gd name="connsiteX4" fmla="*/ 1012963 w 1833849"/>
                    <a:gd name="connsiteY4" fmla="*/ 2457466 h 3019624"/>
                    <a:gd name="connsiteX5" fmla="*/ 1499757 w 1833849"/>
                    <a:gd name="connsiteY5" fmla="*/ 2686147 h 3019624"/>
                    <a:gd name="connsiteX6" fmla="*/ 1644075 w 1833849"/>
                    <a:gd name="connsiteY6" fmla="*/ 2287361 h 3019624"/>
                    <a:gd name="connsiteX7" fmla="*/ 1781680 w 1833849"/>
                    <a:gd name="connsiteY7" fmla="*/ 2684288 h 3019624"/>
                    <a:gd name="connsiteX8" fmla="*/ 1295268 w 1833849"/>
                    <a:gd name="connsiteY8" fmla="*/ 2986309 h 3019624"/>
                    <a:gd name="connsiteX9" fmla="*/ 617995 w 1833849"/>
                    <a:gd name="connsiteY9" fmla="*/ 1904337 h 3019624"/>
                    <a:gd name="connsiteX10" fmla="*/ 647122 w 1833849"/>
                    <a:gd name="connsiteY10" fmla="*/ 673973 h 3019624"/>
                    <a:gd name="connsiteX11" fmla="*/ 273190 w 1833849"/>
                    <a:gd name="connsiteY11" fmla="*/ 239891 h 3019624"/>
                    <a:gd name="connsiteX12" fmla="*/ 196776 w 1833849"/>
                    <a:gd name="connsiteY12" fmla="*/ 501456 h 3019624"/>
                    <a:gd name="connsiteX0" fmla="*/ 196776 w 1843582"/>
                    <a:gd name="connsiteY0" fmla="*/ 501456 h 3019624"/>
                    <a:gd name="connsiteX1" fmla="*/ 21292 w 1843582"/>
                    <a:gd name="connsiteY1" fmla="*/ 295924 h 3019624"/>
                    <a:gd name="connsiteX2" fmla="*/ 479660 w 1843582"/>
                    <a:gd name="connsiteY2" fmla="*/ 74899 h 3019624"/>
                    <a:gd name="connsiteX3" fmla="*/ 899720 w 1843582"/>
                    <a:gd name="connsiteY3" fmla="*/ 982128 h 3019624"/>
                    <a:gd name="connsiteX4" fmla="*/ 1012963 w 1843582"/>
                    <a:gd name="connsiteY4" fmla="*/ 2457466 h 3019624"/>
                    <a:gd name="connsiteX5" fmla="*/ 1499757 w 1843582"/>
                    <a:gd name="connsiteY5" fmla="*/ 2686147 h 3019624"/>
                    <a:gd name="connsiteX6" fmla="*/ 1644075 w 1843582"/>
                    <a:gd name="connsiteY6" fmla="*/ 2287361 h 3019624"/>
                    <a:gd name="connsiteX7" fmla="*/ 1781680 w 1843582"/>
                    <a:gd name="connsiteY7" fmla="*/ 2684288 h 3019624"/>
                    <a:gd name="connsiteX8" fmla="*/ 1295268 w 1843582"/>
                    <a:gd name="connsiteY8" fmla="*/ 2986309 h 3019624"/>
                    <a:gd name="connsiteX9" fmla="*/ 617995 w 1843582"/>
                    <a:gd name="connsiteY9" fmla="*/ 1904337 h 3019624"/>
                    <a:gd name="connsiteX10" fmla="*/ 647122 w 1843582"/>
                    <a:gd name="connsiteY10" fmla="*/ 673973 h 3019624"/>
                    <a:gd name="connsiteX11" fmla="*/ 273190 w 1843582"/>
                    <a:gd name="connsiteY11" fmla="*/ 239891 h 3019624"/>
                    <a:gd name="connsiteX12" fmla="*/ 196776 w 1843582"/>
                    <a:gd name="connsiteY12" fmla="*/ 501456 h 3019624"/>
                    <a:gd name="connsiteX0" fmla="*/ 196776 w 1832218"/>
                    <a:gd name="connsiteY0" fmla="*/ 501456 h 3019624"/>
                    <a:gd name="connsiteX1" fmla="*/ 21292 w 1832218"/>
                    <a:gd name="connsiteY1" fmla="*/ 295924 h 3019624"/>
                    <a:gd name="connsiteX2" fmla="*/ 479660 w 1832218"/>
                    <a:gd name="connsiteY2" fmla="*/ 74899 h 3019624"/>
                    <a:gd name="connsiteX3" fmla="*/ 899720 w 1832218"/>
                    <a:gd name="connsiteY3" fmla="*/ 982128 h 3019624"/>
                    <a:gd name="connsiteX4" fmla="*/ 1012963 w 1832218"/>
                    <a:gd name="connsiteY4" fmla="*/ 2457466 h 3019624"/>
                    <a:gd name="connsiteX5" fmla="*/ 1499757 w 1832218"/>
                    <a:gd name="connsiteY5" fmla="*/ 2686147 h 3019624"/>
                    <a:gd name="connsiteX6" fmla="*/ 1598489 w 1832218"/>
                    <a:gd name="connsiteY6" fmla="*/ 2325510 h 3019624"/>
                    <a:gd name="connsiteX7" fmla="*/ 1781680 w 1832218"/>
                    <a:gd name="connsiteY7" fmla="*/ 2684288 h 3019624"/>
                    <a:gd name="connsiteX8" fmla="*/ 1295268 w 1832218"/>
                    <a:gd name="connsiteY8" fmla="*/ 2986309 h 3019624"/>
                    <a:gd name="connsiteX9" fmla="*/ 617995 w 1832218"/>
                    <a:gd name="connsiteY9" fmla="*/ 1904337 h 3019624"/>
                    <a:gd name="connsiteX10" fmla="*/ 647122 w 1832218"/>
                    <a:gd name="connsiteY10" fmla="*/ 673973 h 3019624"/>
                    <a:gd name="connsiteX11" fmla="*/ 273190 w 1832218"/>
                    <a:gd name="connsiteY11" fmla="*/ 239891 h 3019624"/>
                    <a:gd name="connsiteX12" fmla="*/ 196776 w 1832218"/>
                    <a:gd name="connsiteY12" fmla="*/ 501456 h 3019624"/>
                    <a:gd name="connsiteX0" fmla="*/ 196776 w 1832218"/>
                    <a:gd name="connsiteY0" fmla="*/ 501456 h 3050612"/>
                    <a:gd name="connsiteX1" fmla="*/ 21292 w 1832218"/>
                    <a:gd name="connsiteY1" fmla="*/ 295924 h 3050612"/>
                    <a:gd name="connsiteX2" fmla="*/ 479660 w 1832218"/>
                    <a:gd name="connsiteY2" fmla="*/ 74899 h 3050612"/>
                    <a:gd name="connsiteX3" fmla="*/ 899720 w 1832218"/>
                    <a:gd name="connsiteY3" fmla="*/ 982128 h 3050612"/>
                    <a:gd name="connsiteX4" fmla="*/ 1012963 w 1832218"/>
                    <a:gd name="connsiteY4" fmla="*/ 2457466 h 3050612"/>
                    <a:gd name="connsiteX5" fmla="*/ 1499757 w 1832218"/>
                    <a:gd name="connsiteY5" fmla="*/ 2686147 h 3050612"/>
                    <a:gd name="connsiteX6" fmla="*/ 1598489 w 1832218"/>
                    <a:gd name="connsiteY6" fmla="*/ 2325510 h 3050612"/>
                    <a:gd name="connsiteX7" fmla="*/ 1781680 w 1832218"/>
                    <a:gd name="connsiteY7" fmla="*/ 2684288 h 3050612"/>
                    <a:gd name="connsiteX8" fmla="*/ 1295268 w 1832218"/>
                    <a:gd name="connsiteY8" fmla="*/ 2986309 h 3050612"/>
                    <a:gd name="connsiteX9" fmla="*/ 617995 w 1832218"/>
                    <a:gd name="connsiteY9" fmla="*/ 1904337 h 3050612"/>
                    <a:gd name="connsiteX10" fmla="*/ 647122 w 1832218"/>
                    <a:gd name="connsiteY10" fmla="*/ 673973 h 3050612"/>
                    <a:gd name="connsiteX11" fmla="*/ 273190 w 1832218"/>
                    <a:gd name="connsiteY11" fmla="*/ 239891 h 3050612"/>
                    <a:gd name="connsiteX12" fmla="*/ 196776 w 1832218"/>
                    <a:gd name="connsiteY12" fmla="*/ 501456 h 3050612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79660 w 1832218"/>
                    <a:gd name="connsiteY2" fmla="*/ 74899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01456 h 3060151"/>
                    <a:gd name="connsiteX1" fmla="*/ 21292 w 1832218"/>
                    <a:gd name="connsiteY1" fmla="*/ 295924 h 3060151"/>
                    <a:gd name="connsiteX2" fmla="*/ 499656 w 1832218"/>
                    <a:gd name="connsiteY2" fmla="*/ 57680 h 3060151"/>
                    <a:gd name="connsiteX3" fmla="*/ 899720 w 1832218"/>
                    <a:gd name="connsiteY3" fmla="*/ 982128 h 3060151"/>
                    <a:gd name="connsiteX4" fmla="*/ 1012963 w 1832218"/>
                    <a:gd name="connsiteY4" fmla="*/ 2457466 h 3060151"/>
                    <a:gd name="connsiteX5" fmla="*/ 1517993 w 1832218"/>
                    <a:gd name="connsiteY5" fmla="*/ 2695687 h 3060151"/>
                    <a:gd name="connsiteX6" fmla="*/ 1598489 w 1832218"/>
                    <a:gd name="connsiteY6" fmla="*/ 2325510 h 3060151"/>
                    <a:gd name="connsiteX7" fmla="*/ 1781680 w 1832218"/>
                    <a:gd name="connsiteY7" fmla="*/ 2684288 h 3060151"/>
                    <a:gd name="connsiteX8" fmla="*/ 1295268 w 1832218"/>
                    <a:gd name="connsiteY8" fmla="*/ 2986309 h 3060151"/>
                    <a:gd name="connsiteX9" fmla="*/ 617995 w 1832218"/>
                    <a:gd name="connsiteY9" fmla="*/ 1904337 h 3060151"/>
                    <a:gd name="connsiteX10" fmla="*/ 647122 w 1832218"/>
                    <a:gd name="connsiteY10" fmla="*/ 673973 h 3060151"/>
                    <a:gd name="connsiteX11" fmla="*/ 273190 w 1832218"/>
                    <a:gd name="connsiteY11" fmla="*/ 239891 h 3060151"/>
                    <a:gd name="connsiteX12" fmla="*/ 196776 w 1832218"/>
                    <a:gd name="connsiteY12" fmla="*/ 501456 h 3060151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47122 w 1832218"/>
                    <a:gd name="connsiteY10" fmla="*/ 700189 h 3086367"/>
                    <a:gd name="connsiteX11" fmla="*/ 273190 w 1832218"/>
                    <a:gd name="connsiteY11" fmla="*/ 266107 h 3086367"/>
                    <a:gd name="connsiteX12" fmla="*/ 196776 w 1832218"/>
                    <a:gd name="connsiteY12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17995 w 1832218"/>
                    <a:gd name="connsiteY9" fmla="*/ 1930553 h 3086367"/>
                    <a:gd name="connsiteX10" fmla="*/ 685290 w 1832218"/>
                    <a:gd name="connsiteY10" fmla="*/ 1372323 h 3086367"/>
                    <a:gd name="connsiteX11" fmla="*/ 647122 w 1832218"/>
                    <a:gd name="connsiteY11" fmla="*/ 700189 h 3086367"/>
                    <a:gd name="connsiteX12" fmla="*/ 273190 w 1832218"/>
                    <a:gd name="connsiteY12" fmla="*/ 266107 h 3086367"/>
                    <a:gd name="connsiteX13" fmla="*/ 196776 w 1832218"/>
                    <a:gd name="connsiteY13" fmla="*/ 527672 h 3086367"/>
                    <a:gd name="connsiteX0" fmla="*/ 196776 w 1832218"/>
                    <a:gd name="connsiteY0" fmla="*/ 527672 h 3086367"/>
                    <a:gd name="connsiteX1" fmla="*/ 21292 w 1832218"/>
                    <a:gd name="connsiteY1" fmla="*/ 322140 h 3086367"/>
                    <a:gd name="connsiteX2" fmla="*/ 472302 w 1832218"/>
                    <a:gd name="connsiteY2" fmla="*/ 55286 h 3086367"/>
                    <a:gd name="connsiteX3" fmla="*/ 899720 w 1832218"/>
                    <a:gd name="connsiteY3" fmla="*/ 1008344 h 3086367"/>
                    <a:gd name="connsiteX4" fmla="*/ 1012963 w 1832218"/>
                    <a:gd name="connsiteY4" fmla="*/ 2483682 h 3086367"/>
                    <a:gd name="connsiteX5" fmla="*/ 1517993 w 1832218"/>
                    <a:gd name="connsiteY5" fmla="*/ 2721903 h 3086367"/>
                    <a:gd name="connsiteX6" fmla="*/ 1598489 w 1832218"/>
                    <a:gd name="connsiteY6" fmla="*/ 2351726 h 3086367"/>
                    <a:gd name="connsiteX7" fmla="*/ 1781680 w 1832218"/>
                    <a:gd name="connsiteY7" fmla="*/ 2710504 h 3086367"/>
                    <a:gd name="connsiteX8" fmla="*/ 1295268 w 1832218"/>
                    <a:gd name="connsiteY8" fmla="*/ 3012525 h 3086367"/>
                    <a:gd name="connsiteX9" fmla="*/ 682720 w 1832218"/>
                    <a:gd name="connsiteY9" fmla="*/ 2539955 h 3086367"/>
                    <a:gd name="connsiteX10" fmla="*/ 617995 w 1832218"/>
                    <a:gd name="connsiteY10" fmla="*/ 1930553 h 3086367"/>
                    <a:gd name="connsiteX11" fmla="*/ 685290 w 1832218"/>
                    <a:gd name="connsiteY11" fmla="*/ 1372323 h 3086367"/>
                    <a:gd name="connsiteX12" fmla="*/ 647122 w 1832218"/>
                    <a:gd name="connsiteY12" fmla="*/ 700189 h 3086367"/>
                    <a:gd name="connsiteX13" fmla="*/ 273190 w 1832218"/>
                    <a:gd name="connsiteY13" fmla="*/ 266107 h 3086367"/>
                    <a:gd name="connsiteX14" fmla="*/ 196776 w 1832218"/>
                    <a:gd name="connsiteY14" fmla="*/ 527672 h 3086367"/>
                    <a:gd name="connsiteX0" fmla="*/ 196776 w 1832218"/>
                    <a:gd name="connsiteY0" fmla="*/ 601141 h 3159836"/>
                    <a:gd name="connsiteX1" fmla="*/ 21292 w 1832218"/>
                    <a:gd name="connsiteY1" fmla="*/ 395609 h 3159836"/>
                    <a:gd name="connsiteX2" fmla="*/ 472302 w 1832218"/>
                    <a:gd name="connsiteY2" fmla="*/ 128755 h 3159836"/>
                    <a:gd name="connsiteX3" fmla="*/ 899720 w 1832218"/>
                    <a:gd name="connsiteY3" fmla="*/ 1081813 h 3159836"/>
                    <a:gd name="connsiteX4" fmla="*/ 1012963 w 1832218"/>
                    <a:gd name="connsiteY4" fmla="*/ 2557151 h 3159836"/>
                    <a:gd name="connsiteX5" fmla="*/ 1517993 w 1832218"/>
                    <a:gd name="connsiteY5" fmla="*/ 2795372 h 3159836"/>
                    <a:gd name="connsiteX6" fmla="*/ 1598489 w 1832218"/>
                    <a:gd name="connsiteY6" fmla="*/ 2425195 h 3159836"/>
                    <a:gd name="connsiteX7" fmla="*/ 1781680 w 1832218"/>
                    <a:gd name="connsiteY7" fmla="*/ 2783973 h 3159836"/>
                    <a:gd name="connsiteX8" fmla="*/ 1295268 w 1832218"/>
                    <a:gd name="connsiteY8" fmla="*/ 3085994 h 3159836"/>
                    <a:gd name="connsiteX9" fmla="*/ 682720 w 1832218"/>
                    <a:gd name="connsiteY9" fmla="*/ 2613424 h 3159836"/>
                    <a:gd name="connsiteX10" fmla="*/ 617995 w 1832218"/>
                    <a:gd name="connsiteY10" fmla="*/ 2004022 h 3159836"/>
                    <a:gd name="connsiteX11" fmla="*/ 685290 w 1832218"/>
                    <a:gd name="connsiteY11" fmla="*/ 1445792 h 3159836"/>
                    <a:gd name="connsiteX12" fmla="*/ 647122 w 1832218"/>
                    <a:gd name="connsiteY12" fmla="*/ 773658 h 3159836"/>
                    <a:gd name="connsiteX13" fmla="*/ 273190 w 1832218"/>
                    <a:gd name="connsiteY13" fmla="*/ 339576 h 3159836"/>
                    <a:gd name="connsiteX14" fmla="*/ 196776 w 1832218"/>
                    <a:gd name="connsiteY14" fmla="*/ 601141 h 3159836"/>
                    <a:gd name="connsiteX0" fmla="*/ 196776 w 1832218"/>
                    <a:gd name="connsiteY0" fmla="*/ 601141 h 3159836"/>
                    <a:gd name="connsiteX1" fmla="*/ 21292 w 1832218"/>
                    <a:gd name="connsiteY1" fmla="*/ 395609 h 3159836"/>
                    <a:gd name="connsiteX2" fmla="*/ 472302 w 1832218"/>
                    <a:gd name="connsiteY2" fmla="*/ 128755 h 3159836"/>
                    <a:gd name="connsiteX3" fmla="*/ 899720 w 1832218"/>
                    <a:gd name="connsiteY3" fmla="*/ 1081813 h 3159836"/>
                    <a:gd name="connsiteX4" fmla="*/ 1012963 w 1832218"/>
                    <a:gd name="connsiteY4" fmla="*/ 2557151 h 3159836"/>
                    <a:gd name="connsiteX5" fmla="*/ 1517993 w 1832218"/>
                    <a:gd name="connsiteY5" fmla="*/ 2795372 h 3159836"/>
                    <a:gd name="connsiteX6" fmla="*/ 1598489 w 1832218"/>
                    <a:gd name="connsiteY6" fmla="*/ 2425195 h 3159836"/>
                    <a:gd name="connsiteX7" fmla="*/ 1781680 w 1832218"/>
                    <a:gd name="connsiteY7" fmla="*/ 2783973 h 3159836"/>
                    <a:gd name="connsiteX8" fmla="*/ 1295268 w 1832218"/>
                    <a:gd name="connsiteY8" fmla="*/ 3085994 h 3159836"/>
                    <a:gd name="connsiteX9" fmla="*/ 682720 w 1832218"/>
                    <a:gd name="connsiteY9" fmla="*/ 2613424 h 3159836"/>
                    <a:gd name="connsiteX10" fmla="*/ 617995 w 1832218"/>
                    <a:gd name="connsiteY10" fmla="*/ 2004022 h 3159836"/>
                    <a:gd name="connsiteX11" fmla="*/ 685290 w 1832218"/>
                    <a:gd name="connsiteY11" fmla="*/ 1445792 h 3159836"/>
                    <a:gd name="connsiteX12" fmla="*/ 647122 w 1832218"/>
                    <a:gd name="connsiteY12" fmla="*/ 773658 h 3159836"/>
                    <a:gd name="connsiteX13" fmla="*/ 273190 w 1832218"/>
                    <a:gd name="connsiteY13" fmla="*/ 339576 h 3159836"/>
                    <a:gd name="connsiteX14" fmla="*/ 196776 w 1832218"/>
                    <a:gd name="connsiteY14" fmla="*/ 601141 h 315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2218" h="3159836">
                      <a:moveTo>
                        <a:pt x="196776" y="601141"/>
                      </a:moveTo>
                      <a:cubicBezTo>
                        <a:pt x="99794" y="604707"/>
                        <a:pt x="30350" y="506708"/>
                        <a:pt x="21292" y="395609"/>
                      </a:cubicBezTo>
                      <a:cubicBezTo>
                        <a:pt x="0" y="158668"/>
                        <a:pt x="382144" y="0"/>
                        <a:pt x="472302" y="128755"/>
                      </a:cubicBezTo>
                      <a:cubicBezTo>
                        <a:pt x="700708" y="184041"/>
                        <a:pt x="809610" y="677080"/>
                        <a:pt x="899720" y="1081813"/>
                      </a:cubicBezTo>
                      <a:cubicBezTo>
                        <a:pt x="989830" y="1486546"/>
                        <a:pt x="909918" y="2271558"/>
                        <a:pt x="1012963" y="2557151"/>
                      </a:cubicBezTo>
                      <a:cubicBezTo>
                        <a:pt x="1116008" y="2842744"/>
                        <a:pt x="1464418" y="3159837"/>
                        <a:pt x="1517993" y="2795372"/>
                      </a:cubicBezTo>
                      <a:cubicBezTo>
                        <a:pt x="1277932" y="2607200"/>
                        <a:pt x="1452471" y="2442284"/>
                        <a:pt x="1598489" y="2425195"/>
                      </a:cubicBezTo>
                      <a:cubicBezTo>
                        <a:pt x="1780977" y="2408107"/>
                        <a:pt x="1832217" y="2673840"/>
                        <a:pt x="1781680" y="2783973"/>
                      </a:cubicBezTo>
                      <a:cubicBezTo>
                        <a:pt x="1671334" y="3011758"/>
                        <a:pt x="1488954" y="3052679"/>
                        <a:pt x="1295268" y="3085994"/>
                      </a:cubicBezTo>
                      <a:cubicBezTo>
                        <a:pt x="1142962" y="3049372"/>
                        <a:pt x="795599" y="2793753"/>
                        <a:pt x="682720" y="2613424"/>
                      </a:cubicBezTo>
                      <a:cubicBezTo>
                        <a:pt x="569841" y="2433095"/>
                        <a:pt x="617567" y="2198627"/>
                        <a:pt x="617995" y="2004022"/>
                      </a:cubicBezTo>
                      <a:cubicBezTo>
                        <a:pt x="618423" y="1809417"/>
                        <a:pt x="680436" y="1650853"/>
                        <a:pt x="685290" y="1445792"/>
                      </a:cubicBezTo>
                      <a:cubicBezTo>
                        <a:pt x="690144" y="1240731"/>
                        <a:pt x="715805" y="958027"/>
                        <a:pt x="647122" y="773658"/>
                      </a:cubicBezTo>
                      <a:cubicBezTo>
                        <a:pt x="578439" y="589289"/>
                        <a:pt x="428810" y="99685"/>
                        <a:pt x="273190" y="339576"/>
                      </a:cubicBezTo>
                      <a:cubicBezTo>
                        <a:pt x="435472" y="457641"/>
                        <a:pt x="293758" y="597575"/>
                        <a:pt x="196776" y="601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  <p:sp useBgFill="1">
              <p:nvSpPr>
                <p:cNvPr id="19" name="Freeform 18"/>
                <p:cNvSpPr/>
                <p:nvPr/>
              </p:nvSpPr>
              <p:spPr bwMode="gray">
                <a:xfrm>
                  <a:off x="4157216" y="4573684"/>
                  <a:ext cx="357523" cy="70848"/>
                </a:xfrm>
                <a:custGeom>
                  <a:avLst/>
                  <a:gdLst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14416 w 357523"/>
                    <a:gd name="connsiteY7" fmla="*/ 25547 h 74516"/>
                    <a:gd name="connsiteX8" fmla="*/ 357523 w 357523"/>
                    <a:gd name="connsiteY8" fmla="*/ 37258 h 74516"/>
                    <a:gd name="connsiteX9" fmla="*/ 314416 w 357523"/>
                    <a:gd name="connsiteY9" fmla="*/ 48969 h 74516"/>
                    <a:gd name="connsiteX10" fmla="*/ 305165 w 357523"/>
                    <a:gd name="connsiteY10" fmla="*/ 63603 h 74516"/>
                    <a:gd name="connsiteX11" fmla="*/ 234951 w 357523"/>
                    <a:gd name="connsiteY11" fmla="*/ 65531 h 74516"/>
                    <a:gd name="connsiteX12" fmla="*/ 178762 w 357523"/>
                    <a:gd name="connsiteY12" fmla="*/ 74516 h 74516"/>
                    <a:gd name="connsiteX13" fmla="*/ 122572 w 357523"/>
                    <a:gd name="connsiteY13" fmla="*/ 65531 h 74516"/>
                    <a:gd name="connsiteX14" fmla="*/ 52358 w 357523"/>
                    <a:gd name="connsiteY14" fmla="*/ 63603 h 74516"/>
                    <a:gd name="connsiteX15" fmla="*/ 43107 w 357523"/>
                    <a:gd name="connsiteY15" fmla="*/ 48969 h 74516"/>
                    <a:gd name="connsiteX16" fmla="*/ 0 w 357523"/>
                    <a:gd name="connsiteY16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57523 w 357523"/>
                    <a:gd name="connsiteY7" fmla="*/ 37258 h 74516"/>
                    <a:gd name="connsiteX8" fmla="*/ 314416 w 357523"/>
                    <a:gd name="connsiteY8" fmla="*/ 48969 h 74516"/>
                    <a:gd name="connsiteX9" fmla="*/ 305165 w 357523"/>
                    <a:gd name="connsiteY9" fmla="*/ 63603 h 74516"/>
                    <a:gd name="connsiteX10" fmla="*/ 234951 w 357523"/>
                    <a:gd name="connsiteY10" fmla="*/ 65531 h 74516"/>
                    <a:gd name="connsiteX11" fmla="*/ 178762 w 357523"/>
                    <a:gd name="connsiteY11" fmla="*/ 74516 h 74516"/>
                    <a:gd name="connsiteX12" fmla="*/ 122572 w 357523"/>
                    <a:gd name="connsiteY12" fmla="*/ 65531 h 74516"/>
                    <a:gd name="connsiteX13" fmla="*/ 52358 w 357523"/>
                    <a:gd name="connsiteY13" fmla="*/ 63603 h 74516"/>
                    <a:gd name="connsiteX14" fmla="*/ 43107 w 357523"/>
                    <a:gd name="connsiteY14" fmla="*/ 48969 h 74516"/>
                    <a:gd name="connsiteX15" fmla="*/ 0 w 357523"/>
                    <a:gd name="connsiteY15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52358 w 357523"/>
                    <a:gd name="connsiteY2" fmla="*/ 10913 h 74516"/>
                    <a:gd name="connsiteX3" fmla="*/ 122572 w 357523"/>
                    <a:gd name="connsiteY3" fmla="*/ 8985 h 74516"/>
                    <a:gd name="connsiteX4" fmla="*/ 178762 w 357523"/>
                    <a:gd name="connsiteY4" fmla="*/ 0 h 74516"/>
                    <a:gd name="connsiteX5" fmla="*/ 234951 w 357523"/>
                    <a:gd name="connsiteY5" fmla="*/ 8985 h 74516"/>
                    <a:gd name="connsiteX6" fmla="*/ 305165 w 357523"/>
                    <a:gd name="connsiteY6" fmla="*/ 10913 h 74516"/>
                    <a:gd name="connsiteX7" fmla="*/ 357523 w 357523"/>
                    <a:gd name="connsiteY7" fmla="*/ 37258 h 74516"/>
                    <a:gd name="connsiteX8" fmla="*/ 305165 w 357523"/>
                    <a:gd name="connsiteY8" fmla="*/ 63603 h 74516"/>
                    <a:gd name="connsiteX9" fmla="*/ 234951 w 357523"/>
                    <a:gd name="connsiteY9" fmla="*/ 65531 h 74516"/>
                    <a:gd name="connsiteX10" fmla="*/ 178762 w 357523"/>
                    <a:gd name="connsiteY10" fmla="*/ 74516 h 74516"/>
                    <a:gd name="connsiteX11" fmla="*/ 122572 w 357523"/>
                    <a:gd name="connsiteY11" fmla="*/ 65531 h 74516"/>
                    <a:gd name="connsiteX12" fmla="*/ 52358 w 357523"/>
                    <a:gd name="connsiteY12" fmla="*/ 63603 h 74516"/>
                    <a:gd name="connsiteX13" fmla="*/ 43107 w 357523"/>
                    <a:gd name="connsiteY13" fmla="*/ 48969 h 74516"/>
                    <a:gd name="connsiteX14" fmla="*/ 0 w 357523"/>
                    <a:gd name="connsiteY14" fmla="*/ 37258 h 74516"/>
                    <a:gd name="connsiteX0" fmla="*/ 0 w 357523"/>
                    <a:gd name="connsiteY0" fmla="*/ 37258 h 74516"/>
                    <a:gd name="connsiteX1" fmla="*/ 43107 w 357523"/>
                    <a:gd name="connsiteY1" fmla="*/ 25547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43107 w 357523"/>
                    <a:gd name="connsiteY12" fmla="*/ 48969 h 74516"/>
                    <a:gd name="connsiteX13" fmla="*/ 0 w 357523"/>
                    <a:gd name="connsiteY13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43107 w 357523"/>
                    <a:gd name="connsiteY12" fmla="*/ 48969 h 74516"/>
                    <a:gd name="connsiteX13" fmla="*/ 0 w 357523"/>
                    <a:gd name="connsiteY13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52358 w 357523"/>
                    <a:gd name="connsiteY11" fmla="*/ 63603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22572 w 357523"/>
                    <a:gd name="connsiteY2" fmla="*/ 8985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22572 w 357523"/>
                    <a:gd name="connsiteY10" fmla="*/ 65531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34951 w 357523"/>
                    <a:gd name="connsiteY4" fmla="*/ 8985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05165 w 357523"/>
                    <a:gd name="connsiteY7" fmla="*/ 63603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05165 w 357523"/>
                    <a:gd name="connsiteY5" fmla="*/ 10913 h 74516"/>
                    <a:gd name="connsiteX6" fmla="*/ 357523 w 357523"/>
                    <a:gd name="connsiteY6" fmla="*/ 37258 h 74516"/>
                    <a:gd name="connsiteX7" fmla="*/ 347695 w 357523"/>
                    <a:gd name="connsiteY7" fmla="*/ 66261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4516"/>
                    <a:gd name="connsiteX1" fmla="*/ 24500 w 357523"/>
                    <a:gd name="connsiteY1" fmla="*/ 9599 h 74516"/>
                    <a:gd name="connsiteX2" fmla="*/ 117256 w 357523"/>
                    <a:gd name="connsiteY2" fmla="*/ 1010 h 74516"/>
                    <a:gd name="connsiteX3" fmla="*/ 178762 w 357523"/>
                    <a:gd name="connsiteY3" fmla="*/ 0 h 74516"/>
                    <a:gd name="connsiteX4" fmla="*/ 245584 w 357523"/>
                    <a:gd name="connsiteY4" fmla="*/ 3668 h 74516"/>
                    <a:gd name="connsiteX5" fmla="*/ 337062 w 357523"/>
                    <a:gd name="connsiteY5" fmla="*/ 10913 h 74516"/>
                    <a:gd name="connsiteX6" fmla="*/ 357523 w 357523"/>
                    <a:gd name="connsiteY6" fmla="*/ 37258 h 74516"/>
                    <a:gd name="connsiteX7" fmla="*/ 347695 w 357523"/>
                    <a:gd name="connsiteY7" fmla="*/ 66261 h 74516"/>
                    <a:gd name="connsiteX8" fmla="*/ 234951 w 357523"/>
                    <a:gd name="connsiteY8" fmla="*/ 65531 h 74516"/>
                    <a:gd name="connsiteX9" fmla="*/ 178762 w 357523"/>
                    <a:gd name="connsiteY9" fmla="*/ 74516 h 74516"/>
                    <a:gd name="connsiteX10" fmla="*/ 109281 w 357523"/>
                    <a:gd name="connsiteY10" fmla="*/ 70848 h 74516"/>
                    <a:gd name="connsiteX11" fmla="*/ 36410 w 357523"/>
                    <a:gd name="connsiteY11" fmla="*/ 66261 h 74516"/>
                    <a:gd name="connsiteX12" fmla="*/ 0 w 357523"/>
                    <a:gd name="connsiteY12" fmla="*/ 37258 h 74516"/>
                    <a:gd name="connsiteX0" fmla="*/ 0 w 357523"/>
                    <a:gd name="connsiteY0" fmla="*/ 37258 h 70848"/>
                    <a:gd name="connsiteX1" fmla="*/ 24500 w 357523"/>
                    <a:gd name="connsiteY1" fmla="*/ 9599 h 70848"/>
                    <a:gd name="connsiteX2" fmla="*/ 117256 w 357523"/>
                    <a:gd name="connsiteY2" fmla="*/ 1010 h 70848"/>
                    <a:gd name="connsiteX3" fmla="*/ 178762 w 357523"/>
                    <a:gd name="connsiteY3" fmla="*/ 0 h 70848"/>
                    <a:gd name="connsiteX4" fmla="*/ 245584 w 357523"/>
                    <a:gd name="connsiteY4" fmla="*/ 3668 h 70848"/>
                    <a:gd name="connsiteX5" fmla="*/ 337062 w 357523"/>
                    <a:gd name="connsiteY5" fmla="*/ 10913 h 70848"/>
                    <a:gd name="connsiteX6" fmla="*/ 357523 w 357523"/>
                    <a:gd name="connsiteY6" fmla="*/ 37258 h 70848"/>
                    <a:gd name="connsiteX7" fmla="*/ 347695 w 357523"/>
                    <a:gd name="connsiteY7" fmla="*/ 66261 h 70848"/>
                    <a:gd name="connsiteX8" fmla="*/ 234951 w 357523"/>
                    <a:gd name="connsiteY8" fmla="*/ 65531 h 70848"/>
                    <a:gd name="connsiteX9" fmla="*/ 184078 w 357523"/>
                    <a:gd name="connsiteY9" fmla="*/ 55909 h 70848"/>
                    <a:gd name="connsiteX10" fmla="*/ 109281 w 357523"/>
                    <a:gd name="connsiteY10" fmla="*/ 70848 h 70848"/>
                    <a:gd name="connsiteX11" fmla="*/ 36410 w 357523"/>
                    <a:gd name="connsiteY11" fmla="*/ 66261 h 70848"/>
                    <a:gd name="connsiteX12" fmla="*/ 0 w 357523"/>
                    <a:gd name="connsiteY12" fmla="*/ 37258 h 7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7523" h="70848">
                      <a:moveTo>
                        <a:pt x="0" y="37258"/>
                      </a:moveTo>
                      <a:lnTo>
                        <a:pt x="24500" y="9599"/>
                      </a:lnTo>
                      <a:lnTo>
                        <a:pt x="117256" y="1010"/>
                      </a:lnTo>
                      <a:lnTo>
                        <a:pt x="178762" y="0"/>
                      </a:lnTo>
                      <a:lnTo>
                        <a:pt x="245584" y="3668"/>
                      </a:lnTo>
                      <a:lnTo>
                        <a:pt x="337062" y="10913"/>
                      </a:lnTo>
                      <a:lnTo>
                        <a:pt x="357523" y="37258"/>
                      </a:lnTo>
                      <a:lnTo>
                        <a:pt x="347695" y="66261"/>
                      </a:lnTo>
                      <a:lnTo>
                        <a:pt x="234951" y="65531"/>
                      </a:lnTo>
                      <a:lnTo>
                        <a:pt x="184078" y="55909"/>
                      </a:lnTo>
                      <a:lnTo>
                        <a:pt x="109281" y="70848"/>
                      </a:lnTo>
                      <a:lnTo>
                        <a:pt x="36410" y="66261"/>
                      </a:lnTo>
                      <a:lnTo>
                        <a:pt x="0" y="3725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3" name="Group 47"/>
              <p:cNvGrpSpPr/>
              <p:nvPr userDrawn="1"/>
            </p:nvGrpSpPr>
            <p:grpSpPr bwMode="gray">
              <a:xfrm rot="6573185">
                <a:off x="605994" y="481547"/>
                <a:ext cx="228795" cy="610363"/>
                <a:chOff x="5077609" y="1161828"/>
                <a:chExt cx="1581375" cy="4052782"/>
              </a:xfrm>
            </p:grpSpPr>
            <p:sp>
              <p:nvSpPr>
                <p:cNvPr id="14" name="Freeform 13"/>
                <p:cNvSpPr/>
                <p:nvPr/>
              </p:nvSpPr>
              <p:spPr bwMode="gray">
                <a:xfrm>
                  <a:off x="5207281" y="1256616"/>
                  <a:ext cx="1429225" cy="3696414"/>
                </a:xfrm>
                <a:custGeom>
                  <a:avLst/>
                  <a:gdLst>
                    <a:gd name="connsiteX0" fmla="*/ 0 w 1344706"/>
                    <a:gd name="connsiteY0" fmla="*/ 0 h 3453205"/>
                    <a:gd name="connsiteX1" fmla="*/ 1344706 w 1344706"/>
                    <a:gd name="connsiteY1" fmla="*/ 3453205 h 3453205"/>
                    <a:gd name="connsiteX2" fmla="*/ 1344706 w 1344706"/>
                    <a:gd name="connsiteY2" fmla="*/ 3453205 h 3453205"/>
                    <a:gd name="connsiteX0" fmla="*/ 0 w 1365641"/>
                    <a:gd name="connsiteY0" fmla="*/ 0 h 3465990"/>
                    <a:gd name="connsiteX1" fmla="*/ 1365641 w 1365641"/>
                    <a:gd name="connsiteY1" fmla="*/ 3465990 h 3465990"/>
                    <a:gd name="connsiteX2" fmla="*/ 1365641 w 1365641"/>
                    <a:gd name="connsiteY2" fmla="*/ 3465990 h 3465990"/>
                    <a:gd name="connsiteX0" fmla="*/ 0 w 1365641"/>
                    <a:gd name="connsiteY0" fmla="*/ 0 h 3489481"/>
                    <a:gd name="connsiteX1" fmla="*/ 1365641 w 1365641"/>
                    <a:gd name="connsiteY1" fmla="*/ 3465990 h 3489481"/>
                    <a:gd name="connsiteX2" fmla="*/ 1361350 w 1365641"/>
                    <a:gd name="connsiteY2" fmla="*/ 3489481 h 3489481"/>
                    <a:gd name="connsiteX0" fmla="*/ 0 w 1365641"/>
                    <a:gd name="connsiteY0" fmla="*/ 0 h 3465990"/>
                    <a:gd name="connsiteX1" fmla="*/ 1365641 w 1365641"/>
                    <a:gd name="connsiteY1" fmla="*/ 3465990 h 3465990"/>
                    <a:gd name="connsiteX0" fmla="*/ 0 w 1451704"/>
                    <a:gd name="connsiteY0" fmla="*/ 0 h 3465990"/>
                    <a:gd name="connsiteX1" fmla="*/ 1451704 w 1451704"/>
                    <a:gd name="connsiteY1" fmla="*/ 3465990 h 3465990"/>
                    <a:gd name="connsiteX0" fmla="*/ 0 w 1357248"/>
                    <a:gd name="connsiteY0" fmla="*/ 0 h 3489481"/>
                    <a:gd name="connsiteX1" fmla="*/ 1357248 w 1357248"/>
                    <a:gd name="connsiteY1" fmla="*/ 3489481 h 3489481"/>
                    <a:gd name="connsiteX0" fmla="*/ 0 w 1429226"/>
                    <a:gd name="connsiteY0" fmla="*/ 0 h 3696414"/>
                    <a:gd name="connsiteX1" fmla="*/ 1429226 w 1429226"/>
                    <a:gd name="connsiteY1" fmla="*/ 3696414 h 369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9226" h="3696414">
                      <a:moveTo>
                        <a:pt x="0" y="0"/>
                      </a:moveTo>
                      <a:lnTo>
                        <a:pt x="1429226" y="3696414"/>
                      </a:lnTo>
                    </a:path>
                  </a:pathLst>
                </a:custGeom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" name="Freeform 14"/>
                <p:cNvSpPr/>
                <p:nvPr/>
              </p:nvSpPr>
              <p:spPr bwMode="gray">
                <a:xfrm>
                  <a:off x="5077609" y="1161828"/>
                  <a:ext cx="1581375" cy="4052782"/>
                </a:xfrm>
                <a:custGeom>
                  <a:avLst/>
                  <a:gdLst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4001845"/>
                    <a:gd name="connsiteX1" fmla="*/ 139850 w 1581375"/>
                    <a:gd name="connsiteY1" fmla="*/ 118334 h 4001845"/>
                    <a:gd name="connsiteX2" fmla="*/ 75304 w 1581375"/>
                    <a:gd name="connsiteY2" fmla="*/ 172122 h 4001845"/>
                    <a:gd name="connsiteX3" fmla="*/ 1387737 w 1581375"/>
                    <a:gd name="connsiteY3" fmla="*/ 3550023 h 4001845"/>
                    <a:gd name="connsiteX4" fmla="*/ 1473798 w 1581375"/>
                    <a:gd name="connsiteY4" fmla="*/ 3711388 h 4001845"/>
                    <a:gd name="connsiteX5" fmla="*/ 1473798 w 1581375"/>
                    <a:gd name="connsiteY5" fmla="*/ 3539266 h 4001845"/>
                    <a:gd name="connsiteX6" fmla="*/ 1581375 w 1581375"/>
                    <a:gd name="connsiteY6" fmla="*/ 3840480 h 4001845"/>
                    <a:gd name="connsiteX7" fmla="*/ 1506071 w 1581375"/>
                    <a:gd name="connsiteY7" fmla="*/ 3861995 h 4001845"/>
                    <a:gd name="connsiteX8" fmla="*/ 1538344 w 1581375"/>
                    <a:gd name="connsiteY8" fmla="*/ 3980329 h 4001845"/>
                    <a:gd name="connsiteX9" fmla="*/ 1495313 w 1581375"/>
                    <a:gd name="connsiteY9" fmla="*/ 4001845 h 4001845"/>
                    <a:gd name="connsiteX10" fmla="*/ 0 w 1581375"/>
                    <a:gd name="connsiteY10" fmla="*/ 96819 h 4001845"/>
                    <a:gd name="connsiteX11" fmla="*/ 96819 w 1581375"/>
                    <a:gd name="connsiteY11" fmla="*/ 0 h 4001845"/>
                    <a:gd name="connsiteX0" fmla="*/ 96819 w 1581375"/>
                    <a:gd name="connsiteY0" fmla="*/ 0 h 3980329"/>
                    <a:gd name="connsiteX1" fmla="*/ 139850 w 1581375"/>
                    <a:gd name="connsiteY1" fmla="*/ 118334 h 3980329"/>
                    <a:gd name="connsiteX2" fmla="*/ 75304 w 1581375"/>
                    <a:gd name="connsiteY2" fmla="*/ 172122 h 3980329"/>
                    <a:gd name="connsiteX3" fmla="*/ 1387737 w 1581375"/>
                    <a:gd name="connsiteY3" fmla="*/ 3550023 h 3980329"/>
                    <a:gd name="connsiteX4" fmla="*/ 1473798 w 1581375"/>
                    <a:gd name="connsiteY4" fmla="*/ 3711388 h 3980329"/>
                    <a:gd name="connsiteX5" fmla="*/ 1473798 w 1581375"/>
                    <a:gd name="connsiteY5" fmla="*/ 3539266 h 3980329"/>
                    <a:gd name="connsiteX6" fmla="*/ 1581375 w 1581375"/>
                    <a:gd name="connsiteY6" fmla="*/ 3840480 h 3980329"/>
                    <a:gd name="connsiteX7" fmla="*/ 1506071 w 1581375"/>
                    <a:gd name="connsiteY7" fmla="*/ 3861995 h 3980329"/>
                    <a:gd name="connsiteX8" fmla="*/ 1538344 w 1581375"/>
                    <a:gd name="connsiteY8" fmla="*/ 3980329 h 3980329"/>
                    <a:gd name="connsiteX9" fmla="*/ 1490425 w 1581375"/>
                    <a:gd name="connsiteY9" fmla="*/ 3941017 h 3980329"/>
                    <a:gd name="connsiteX10" fmla="*/ 0 w 1581375"/>
                    <a:gd name="connsiteY10" fmla="*/ 96819 h 3980329"/>
                    <a:gd name="connsiteX11" fmla="*/ 96819 w 1581375"/>
                    <a:gd name="connsiteY11" fmla="*/ 0 h 3980329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41017"/>
                    <a:gd name="connsiteX1" fmla="*/ 139850 w 1581375"/>
                    <a:gd name="connsiteY1" fmla="*/ 118334 h 3941017"/>
                    <a:gd name="connsiteX2" fmla="*/ 75304 w 1581375"/>
                    <a:gd name="connsiteY2" fmla="*/ 172122 h 3941017"/>
                    <a:gd name="connsiteX3" fmla="*/ 1387737 w 1581375"/>
                    <a:gd name="connsiteY3" fmla="*/ 3550023 h 3941017"/>
                    <a:gd name="connsiteX4" fmla="*/ 1473798 w 1581375"/>
                    <a:gd name="connsiteY4" fmla="*/ 3711388 h 3941017"/>
                    <a:gd name="connsiteX5" fmla="*/ 1473798 w 1581375"/>
                    <a:gd name="connsiteY5" fmla="*/ 3539266 h 3941017"/>
                    <a:gd name="connsiteX6" fmla="*/ 1581375 w 1581375"/>
                    <a:gd name="connsiteY6" fmla="*/ 3840480 h 3941017"/>
                    <a:gd name="connsiteX7" fmla="*/ 1506071 w 1581375"/>
                    <a:gd name="connsiteY7" fmla="*/ 3861995 h 3941017"/>
                    <a:gd name="connsiteX8" fmla="*/ 1510728 w 1581375"/>
                    <a:gd name="connsiteY8" fmla="*/ 3903618 h 3941017"/>
                    <a:gd name="connsiteX9" fmla="*/ 1490425 w 1581375"/>
                    <a:gd name="connsiteY9" fmla="*/ 3941017 h 3941017"/>
                    <a:gd name="connsiteX10" fmla="*/ 0 w 1581375"/>
                    <a:gd name="connsiteY10" fmla="*/ 96819 h 3941017"/>
                    <a:gd name="connsiteX11" fmla="*/ 96819 w 1581375"/>
                    <a:gd name="connsiteY11" fmla="*/ 0 h 3941017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3931812"/>
                    <a:gd name="connsiteX1" fmla="*/ 139850 w 1581375"/>
                    <a:gd name="connsiteY1" fmla="*/ 118334 h 3931812"/>
                    <a:gd name="connsiteX2" fmla="*/ 75304 w 1581375"/>
                    <a:gd name="connsiteY2" fmla="*/ 172122 h 3931812"/>
                    <a:gd name="connsiteX3" fmla="*/ 1387737 w 1581375"/>
                    <a:gd name="connsiteY3" fmla="*/ 3550023 h 3931812"/>
                    <a:gd name="connsiteX4" fmla="*/ 1473798 w 1581375"/>
                    <a:gd name="connsiteY4" fmla="*/ 3711388 h 3931812"/>
                    <a:gd name="connsiteX5" fmla="*/ 1473798 w 1581375"/>
                    <a:gd name="connsiteY5" fmla="*/ 3539266 h 3931812"/>
                    <a:gd name="connsiteX6" fmla="*/ 1581375 w 1581375"/>
                    <a:gd name="connsiteY6" fmla="*/ 3840480 h 3931812"/>
                    <a:gd name="connsiteX7" fmla="*/ 1506071 w 1581375"/>
                    <a:gd name="connsiteY7" fmla="*/ 3861995 h 3931812"/>
                    <a:gd name="connsiteX8" fmla="*/ 1510728 w 1581375"/>
                    <a:gd name="connsiteY8" fmla="*/ 3903618 h 3931812"/>
                    <a:gd name="connsiteX9" fmla="*/ 1476332 w 1581375"/>
                    <a:gd name="connsiteY9" fmla="*/ 3931812 h 3931812"/>
                    <a:gd name="connsiteX10" fmla="*/ 0 w 1581375"/>
                    <a:gd name="connsiteY10" fmla="*/ 96819 h 3931812"/>
                    <a:gd name="connsiteX11" fmla="*/ 96819 w 1581375"/>
                    <a:gd name="connsiteY11" fmla="*/ 0 h 3931812"/>
                    <a:gd name="connsiteX0" fmla="*/ 96819 w 1581375"/>
                    <a:gd name="connsiteY0" fmla="*/ 0 h 4034531"/>
                    <a:gd name="connsiteX1" fmla="*/ 139850 w 1581375"/>
                    <a:gd name="connsiteY1" fmla="*/ 118334 h 4034531"/>
                    <a:gd name="connsiteX2" fmla="*/ 75304 w 1581375"/>
                    <a:gd name="connsiteY2" fmla="*/ 172122 h 4034531"/>
                    <a:gd name="connsiteX3" fmla="*/ 1387737 w 1581375"/>
                    <a:gd name="connsiteY3" fmla="*/ 3550023 h 4034531"/>
                    <a:gd name="connsiteX4" fmla="*/ 1473798 w 1581375"/>
                    <a:gd name="connsiteY4" fmla="*/ 3711388 h 4034531"/>
                    <a:gd name="connsiteX5" fmla="*/ 1473798 w 1581375"/>
                    <a:gd name="connsiteY5" fmla="*/ 3539266 h 4034531"/>
                    <a:gd name="connsiteX6" fmla="*/ 1581375 w 1581375"/>
                    <a:gd name="connsiteY6" fmla="*/ 3840480 h 4034531"/>
                    <a:gd name="connsiteX7" fmla="*/ 1506071 w 1581375"/>
                    <a:gd name="connsiteY7" fmla="*/ 3861995 h 4034531"/>
                    <a:gd name="connsiteX8" fmla="*/ 1555978 w 1581375"/>
                    <a:gd name="connsiteY8" fmla="*/ 4034531 h 4034531"/>
                    <a:gd name="connsiteX9" fmla="*/ 1476332 w 1581375"/>
                    <a:gd name="connsiteY9" fmla="*/ 3931812 h 4034531"/>
                    <a:gd name="connsiteX10" fmla="*/ 0 w 1581375"/>
                    <a:gd name="connsiteY10" fmla="*/ 96819 h 4034531"/>
                    <a:gd name="connsiteX11" fmla="*/ 96819 w 1581375"/>
                    <a:gd name="connsiteY11" fmla="*/ 0 h 4034531"/>
                    <a:gd name="connsiteX0" fmla="*/ 96819 w 1581375"/>
                    <a:gd name="connsiteY0" fmla="*/ 0 h 4052782"/>
                    <a:gd name="connsiteX1" fmla="*/ 139850 w 1581375"/>
                    <a:gd name="connsiteY1" fmla="*/ 118334 h 4052782"/>
                    <a:gd name="connsiteX2" fmla="*/ 75304 w 1581375"/>
                    <a:gd name="connsiteY2" fmla="*/ 172122 h 4052782"/>
                    <a:gd name="connsiteX3" fmla="*/ 1387737 w 1581375"/>
                    <a:gd name="connsiteY3" fmla="*/ 3550023 h 4052782"/>
                    <a:gd name="connsiteX4" fmla="*/ 1473798 w 1581375"/>
                    <a:gd name="connsiteY4" fmla="*/ 3711388 h 4052782"/>
                    <a:gd name="connsiteX5" fmla="*/ 1473798 w 1581375"/>
                    <a:gd name="connsiteY5" fmla="*/ 3539266 h 4052782"/>
                    <a:gd name="connsiteX6" fmla="*/ 1581375 w 1581375"/>
                    <a:gd name="connsiteY6" fmla="*/ 3840480 h 4052782"/>
                    <a:gd name="connsiteX7" fmla="*/ 1506071 w 1581375"/>
                    <a:gd name="connsiteY7" fmla="*/ 3861995 h 4052782"/>
                    <a:gd name="connsiteX8" fmla="*/ 1555978 w 1581375"/>
                    <a:gd name="connsiteY8" fmla="*/ 4034531 h 4052782"/>
                    <a:gd name="connsiteX9" fmla="*/ 1522859 w 1581375"/>
                    <a:gd name="connsiteY9" fmla="*/ 4052782 h 4052782"/>
                    <a:gd name="connsiteX10" fmla="*/ 0 w 1581375"/>
                    <a:gd name="connsiteY10" fmla="*/ 96819 h 4052782"/>
                    <a:gd name="connsiteX11" fmla="*/ 96819 w 1581375"/>
                    <a:gd name="connsiteY11" fmla="*/ 0 h 4052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1375" h="4052782">
                      <a:moveTo>
                        <a:pt x="96819" y="0"/>
                      </a:moveTo>
                      <a:lnTo>
                        <a:pt x="139850" y="118334"/>
                      </a:lnTo>
                      <a:cubicBezTo>
                        <a:pt x="104227" y="123659"/>
                        <a:pt x="88848" y="126247"/>
                        <a:pt x="75304" y="172122"/>
                      </a:cubicBezTo>
                      <a:cubicBezTo>
                        <a:pt x="512782" y="1298089"/>
                        <a:pt x="955663" y="2307150"/>
                        <a:pt x="1387737" y="3550023"/>
                      </a:cubicBezTo>
                      <a:cubicBezTo>
                        <a:pt x="1416424" y="3603811"/>
                        <a:pt x="1451883" y="3689834"/>
                        <a:pt x="1473798" y="3711388"/>
                      </a:cubicBezTo>
                      <a:cubicBezTo>
                        <a:pt x="1493458" y="3673974"/>
                        <a:pt x="1473798" y="3596640"/>
                        <a:pt x="1473798" y="3539266"/>
                      </a:cubicBezTo>
                      <a:lnTo>
                        <a:pt x="1581375" y="3840480"/>
                      </a:lnTo>
                      <a:lnTo>
                        <a:pt x="1506071" y="3861995"/>
                      </a:lnTo>
                      <a:lnTo>
                        <a:pt x="1555978" y="4034531"/>
                      </a:lnTo>
                      <a:lnTo>
                        <a:pt x="1522859" y="4052782"/>
                      </a:lnTo>
                      <a:cubicBezTo>
                        <a:pt x="1076042" y="2772307"/>
                        <a:pt x="492111" y="1375150"/>
                        <a:pt x="0" y="96819"/>
                      </a:cubicBezTo>
                      <a:lnTo>
                        <a:pt x="96819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FFFFFF"/>
                    </a:solidFill>
                  </a:endParaRPr>
                </a:p>
              </p:txBody>
            </p:sp>
          </p:grpSp>
        </p:grpSp>
      </p:grpSp>
      <p:grpSp>
        <p:nvGrpSpPr>
          <p:cNvPr id="28" name="Group 82"/>
          <p:cNvGrpSpPr>
            <a:grpSpLocks/>
          </p:cNvGrpSpPr>
          <p:nvPr userDrawn="1"/>
        </p:nvGrpSpPr>
        <p:grpSpPr bwMode="auto">
          <a:xfrm rot="5400000">
            <a:off x="10454054" y="5325705"/>
            <a:ext cx="1616365" cy="1539589"/>
            <a:chOff x="4065" y="128"/>
            <a:chExt cx="1637" cy="1131"/>
          </a:xfrm>
        </p:grpSpPr>
        <p:pic>
          <p:nvPicPr>
            <p:cNvPr id="29" name="Picture 83" descr="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gray">
            <a:xfrm flipH="1">
              <a:off x="4218" y="128"/>
              <a:ext cx="1484" cy="1131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</p:pic>
        <p:grpSp>
          <p:nvGrpSpPr>
            <p:cNvPr id="30" name="Group 84"/>
            <p:cNvGrpSpPr>
              <a:grpSpLocks/>
            </p:cNvGrpSpPr>
            <p:nvPr/>
          </p:nvGrpSpPr>
          <p:grpSpPr bwMode="auto">
            <a:xfrm flipH="1">
              <a:off x="4957" y="547"/>
              <a:ext cx="195" cy="164"/>
              <a:chOff x="2287" y="1832"/>
              <a:chExt cx="608" cy="512"/>
            </a:xfrm>
          </p:grpSpPr>
          <p:sp>
            <p:nvSpPr>
              <p:cNvPr id="78" name="Freeform 85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4" y="39"/>
                  </a:cxn>
                  <a:cxn ang="0">
                    <a:pos x="16" y="82"/>
                  </a:cxn>
                  <a:cxn ang="0">
                    <a:pos x="98" y="178"/>
                  </a:cxn>
                  <a:cxn ang="0">
                    <a:pos x="167" y="256"/>
                  </a:cxn>
                  <a:cxn ang="0">
                    <a:pos x="265" y="345"/>
                  </a:cxn>
                  <a:cxn ang="0">
                    <a:pos x="391" y="451"/>
                  </a:cxn>
                  <a:cxn ang="0">
                    <a:pos x="515" y="468"/>
                  </a:cxn>
                  <a:cxn ang="0">
                    <a:pos x="595" y="420"/>
                  </a:cxn>
                  <a:cxn ang="0">
                    <a:pos x="595" y="373"/>
                  </a:cxn>
                  <a:cxn ang="0">
                    <a:pos x="154" y="118"/>
                  </a:cxn>
                  <a:cxn ang="0">
                    <a:pos x="17" y="1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1">
                      <a:gamma/>
                      <a:shade val="66667"/>
                      <a:invGamma/>
                    </a:schemeClr>
                  </a:gs>
                  <a:gs pos="100000">
                    <a:schemeClr val="accent1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86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/>
                <a:ahLst/>
                <a:cxnLst>
                  <a:cxn ang="0">
                    <a:pos x="8" y="40"/>
                  </a:cxn>
                  <a:cxn ang="0">
                    <a:pos x="44" y="108"/>
                  </a:cxn>
                  <a:cxn ang="0">
                    <a:pos x="116" y="196"/>
                  </a:cxn>
                  <a:cxn ang="0">
                    <a:pos x="240" y="304"/>
                  </a:cxn>
                  <a:cxn ang="0">
                    <a:pos x="304" y="354"/>
                  </a:cxn>
                  <a:cxn ang="0">
                    <a:pos x="412" y="440"/>
                  </a:cxn>
                  <a:cxn ang="0">
                    <a:pos x="500" y="446"/>
                  </a:cxn>
                  <a:cxn ang="0">
                    <a:pos x="584" y="410"/>
                  </a:cxn>
                  <a:cxn ang="0">
                    <a:pos x="532" y="342"/>
                  </a:cxn>
                  <a:cxn ang="0">
                    <a:pos x="388" y="235"/>
                  </a:cxn>
                  <a:cxn ang="0">
                    <a:pos x="298" y="154"/>
                  </a:cxn>
                  <a:cxn ang="0">
                    <a:pos x="200" y="52"/>
                  </a:cxn>
                  <a:cxn ang="0">
                    <a:pos x="142" y="10"/>
                  </a:cxn>
                  <a:cxn ang="0">
                    <a:pos x="86" y="0"/>
                  </a:cxn>
                  <a:cxn ang="0">
                    <a:pos x="44" y="10"/>
                  </a:cxn>
                  <a:cxn ang="0">
                    <a:pos x="8" y="40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1" name="Group 87"/>
            <p:cNvGrpSpPr>
              <a:grpSpLocks/>
            </p:cNvGrpSpPr>
            <p:nvPr/>
          </p:nvGrpSpPr>
          <p:grpSpPr bwMode="auto">
            <a:xfrm rot="247338" flipH="1">
              <a:off x="4866" y="512"/>
              <a:ext cx="179" cy="145"/>
              <a:chOff x="2287" y="1832"/>
              <a:chExt cx="608" cy="512"/>
            </a:xfrm>
          </p:grpSpPr>
          <p:sp>
            <p:nvSpPr>
              <p:cNvPr id="76" name="Freeform 88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4" y="39"/>
                  </a:cxn>
                  <a:cxn ang="0">
                    <a:pos x="16" y="82"/>
                  </a:cxn>
                  <a:cxn ang="0">
                    <a:pos x="98" y="178"/>
                  </a:cxn>
                  <a:cxn ang="0">
                    <a:pos x="167" y="256"/>
                  </a:cxn>
                  <a:cxn ang="0">
                    <a:pos x="265" y="345"/>
                  </a:cxn>
                  <a:cxn ang="0">
                    <a:pos x="391" y="451"/>
                  </a:cxn>
                  <a:cxn ang="0">
                    <a:pos x="515" y="468"/>
                  </a:cxn>
                  <a:cxn ang="0">
                    <a:pos x="595" y="420"/>
                  </a:cxn>
                  <a:cxn ang="0">
                    <a:pos x="595" y="373"/>
                  </a:cxn>
                  <a:cxn ang="0">
                    <a:pos x="154" y="118"/>
                  </a:cxn>
                  <a:cxn ang="0">
                    <a:pos x="17" y="1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66667"/>
                      <a:invGamma/>
                    </a:schemeClr>
                  </a:gs>
                  <a:gs pos="100000">
                    <a:schemeClr val="accent2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89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/>
                <a:ahLst/>
                <a:cxnLst>
                  <a:cxn ang="0">
                    <a:pos x="8" y="40"/>
                  </a:cxn>
                  <a:cxn ang="0">
                    <a:pos x="44" y="108"/>
                  </a:cxn>
                  <a:cxn ang="0">
                    <a:pos x="116" y="196"/>
                  </a:cxn>
                  <a:cxn ang="0">
                    <a:pos x="240" y="304"/>
                  </a:cxn>
                  <a:cxn ang="0">
                    <a:pos x="304" y="354"/>
                  </a:cxn>
                  <a:cxn ang="0">
                    <a:pos x="412" y="440"/>
                  </a:cxn>
                  <a:cxn ang="0">
                    <a:pos x="500" y="446"/>
                  </a:cxn>
                  <a:cxn ang="0">
                    <a:pos x="584" y="410"/>
                  </a:cxn>
                  <a:cxn ang="0">
                    <a:pos x="532" y="342"/>
                  </a:cxn>
                  <a:cxn ang="0">
                    <a:pos x="388" y="235"/>
                  </a:cxn>
                  <a:cxn ang="0">
                    <a:pos x="298" y="154"/>
                  </a:cxn>
                  <a:cxn ang="0">
                    <a:pos x="200" y="52"/>
                  </a:cxn>
                  <a:cxn ang="0">
                    <a:pos x="142" y="10"/>
                  </a:cxn>
                  <a:cxn ang="0">
                    <a:pos x="86" y="0"/>
                  </a:cxn>
                  <a:cxn ang="0">
                    <a:pos x="44" y="10"/>
                  </a:cxn>
                  <a:cxn ang="0">
                    <a:pos x="8" y="40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2" name="Group 90"/>
            <p:cNvGrpSpPr>
              <a:grpSpLocks/>
            </p:cNvGrpSpPr>
            <p:nvPr/>
          </p:nvGrpSpPr>
          <p:grpSpPr bwMode="auto">
            <a:xfrm rot="415355" flipH="1">
              <a:off x="4759" y="466"/>
              <a:ext cx="149" cy="121"/>
              <a:chOff x="2287" y="1832"/>
              <a:chExt cx="608" cy="512"/>
            </a:xfrm>
          </p:grpSpPr>
          <p:sp>
            <p:nvSpPr>
              <p:cNvPr id="74" name="Freeform 91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4" y="39"/>
                  </a:cxn>
                  <a:cxn ang="0">
                    <a:pos x="16" y="82"/>
                  </a:cxn>
                  <a:cxn ang="0">
                    <a:pos x="98" y="178"/>
                  </a:cxn>
                  <a:cxn ang="0">
                    <a:pos x="167" y="256"/>
                  </a:cxn>
                  <a:cxn ang="0">
                    <a:pos x="265" y="345"/>
                  </a:cxn>
                  <a:cxn ang="0">
                    <a:pos x="391" y="451"/>
                  </a:cxn>
                  <a:cxn ang="0">
                    <a:pos x="515" y="468"/>
                  </a:cxn>
                  <a:cxn ang="0">
                    <a:pos x="595" y="420"/>
                  </a:cxn>
                  <a:cxn ang="0">
                    <a:pos x="595" y="373"/>
                  </a:cxn>
                  <a:cxn ang="0">
                    <a:pos x="154" y="118"/>
                  </a:cxn>
                  <a:cxn ang="0">
                    <a:pos x="17" y="1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shade val="66667"/>
                      <a:invGamma/>
                    </a:schemeClr>
                  </a:gs>
                  <a:gs pos="100000">
                    <a:schemeClr val="hlink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92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/>
                <a:ahLst/>
                <a:cxnLst>
                  <a:cxn ang="0">
                    <a:pos x="8" y="40"/>
                  </a:cxn>
                  <a:cxn ang="0">
                    <a:pos x="44" y="108"/>
                  </a:cxn>
                  <a:cxn ang="0">
                    <a:pos x="116" y="196"/>
                  </a:cxn>
                  <a:cxn ang="0">
                    <a:pos x="240" y="304"/>
                  </a:cxn>
                  <a:cxn ang="0">
                    <a:pos x="304" y="354"/>
                  </a:cxn>
                  <a:cxn ang="0">
                    <a:pos x="412" y="440"/>
                  </a:cxn>
                  <a:cxn ang="0">
                    <a:pos x="500" y="446"/>
                  </a:cxn>
                  <a:cxn ang="0">
                    <a:pos x="584" y="410"/>
                  </a:cxn>
                  <a:cxn ang="0">
                    <a:pos x="532" y="342"/>
                  </a:cxn>
                  <a:cxn ang="0">
                    <a:pos x="388" y="235"/>
                  </a:cxn>
                  <a:cxn ang="0">
                    <a:pos x="298" y="154"/>
                  </a:cxn>
                  <a:cxn ang="0">
                    <a:pos x="200" y="52"/>
                  </a:cxn>
                  <a:cxn ang="0">
                    <a:pos x="142" y="10"/>
                  </a:cxn>
                  <a:cxn ang="0">
                    <a:pos x="86" y="0"/>
                  </a:cxn>
                  <a:cxn ang="0">
                    <a:pos x="44" y="10"/>
                  </a:cxn>
                  <a:cxn ang="0">
                    <a:pos x="8" y="40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3" name="Group 93"/>
            <p:cNvGrpSpPr>
              <a:grpSpLocks/>
            </p:cNvGrpSpPr>
            <p:nvPr/>
          </p:nvGrpSpPr>
          <p:grpSpPr bwMode="auto">
            <a:xfrm rot="814338" flipH="1">
              <a:off x="4694" y="439"/>
              <a:ext cx="147" cy="120"/>
              <a:chOff x="2287" y="1832"/>
              <a:chExt cx="608" cy="512"/>
            </a:xfrm>
          </p:grpSpPr>
          <p:sp>
            <p:nvSpPr>
              <p:cNvPr id="72" name="Freeform 94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4" y="39"/>
                  </a:cxn>
                  <a:cxn ang="0">
                    <a:pos x="16" y="82"/>
                  </a:cxn>
                  <a:cxn ang="0">
                    <a:pos x="98" y="178"/>
                  </a:cxn>
                  <a:cxn ang="0">
                    <a:pos x="167" y="256"/>
                  </a:cxn>
                  <a:cxn ang="0">
                    <a:pos x="265" y="345"/>
                  </a:cxn>
                  <a:cxn ang="0">
                    <a:pos x="391" y="451"/>
                  </a:cxn>
                  <a:cxn ang="0">
                    <a:pos x="515" y="468"/>
                  </a:cxn>
                  <a:cxn ang="0">
                    <a:pos x="595" y="420"/>
                  </a:cxn>
                  <a:cxn ang="0">
                    <a:pos x="595" y="373"/>
                  </a:cxn>
                  <a:cxn ang="0">
                    <a:pos x="154" y="118"/>
                  </a:cxn>
                  <a:cxn ang="0">
                    <a:pos x="17" y="1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folHlink">
                      <a:gamma/>
                      <a:shade val="66667"/>
                      <a:invGamma/>
                    </a:schemeClr>
                  </a:gs>
                  <a:gs pos="100000">
                    <a:schemeClr val="folHlink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95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/>
                <a:ahLst/>
                <a:cxnLst>
                  <a:cxn ang="0">
                    <a:pos x="8" y="40"/>
                  </a:cxn>
                  <a:cxn ang="0">
                    <a:pos x="44" y="108"/>
                  </a:cxn>
                  <a:cxn ang="0">
                    <a:pos x="116" y="196"/>
                  </a:cxn>
                  <a:cxn ang="0">
                    <a:pos x="240" y="304"/>
                  </a:cxn>
                  <a:cxn ang="0">
                    <a:pos x="304" y="354"/>
                  </a:cxn>
                  <a:cxn ang="0">
                    <a:pos x="412" y="440"/>
                  </a:cxn>
                  <a:cxn ang="0">
                    <a:pos x="500" y="446"/>
                  </a:cxn>
                  <a:cxn ang="0">
                    <a:pos x="584" y="410"/>
                  </a:cxn>
                  <a:cxn ang="0">
                    <a:pos x="532" y="342"/>
                  </a:cxn>
                  <a:cxn ang="0">
                    <a:pos x="388" y="235"/>
                  </a:cxn>
                  <a:cxn ang="0">
                    <a:pos x="298" y="154"/>
                  </a:cxn>
                  <a:cxn ang="0">
                    <a:pos x="200" y="52"/>
                  </a:cxn>
                  <a:cxn ang="0">
                    <a:pos x="142" y="10"/>
                  </a:cxn>
                  <a:cxn ang="0">
                    <a:pos x="86" y="0"/>
                  </a:cxn>
                  <a:cxn ang="0">
                    <a:pos x="44" y="10"/>
                  </a:cxn>
                  <a:cxn ang="0">
                    <a:pos x="8" y="40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4" name="Group 96"/>
            <p:cNvGrpSpPr>
              <a:grpSpLocks/>
            </p:cNvGrpSpPr>
            <p:nvPr/>
          </p:nvGrpSpPr>
          <p:grpSpPr bwMode="auto">
            <a:xfrm rot="756570" flipH="1">
              <a:off x="4639" y="419"/>
              <a:ext cx="127" cy="103"/>
              <a:chOff x="2287" y="1832"/>
              <a:chExt cx="608" cy="512"/>
            </a:xfrm>
          </p:grpSpPr>
          <p:sp>
            <p:nvSpPr>
              <p:cNvPr id="70" name="Freeform 97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4" y="39"/>
                  </a:cxn>
                  <a:cxn ang="0">
                    <a:pos x="16" y="82"/>
                  </a:cxn>
                  <a:cxn ang="0">
                    <a:pos x="98" y="178"/>
                  </a:cxn>
                  <a:cxn ang="0">
                    <a:pos x="167" y="256"/>
                  </a:cxn>
                  <a:cxn ang="0">
                    <a:pos x="265" y="345"/>
                  </a:cxn>
                  <a:cxn ang="0">
                    <a:pos x="391" y="451"/>
                  </a:cxn>
                  <a:cxn ang="0">
                    <a:pos x="515" y="468"/>
                  </a:cxn>
                  <a:cxn ang="0">
                    <a:pos x="595" y="420"/>
                  </a:cxn>
                  <a:cxn ang="0">
                    <a:pos x="595" y="373"/>
                  </a:cxn>
                  <a:cxn ang="0">
                    <a:pos x="154" y="118"/>
                  </a:cxn>
                  <a:cxn ang="0">
                    <a:pos x="17" y="1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66667"/>
                      <a:invGamma/>
                    </a:schemeClr>
                  </a:gs>
                  <a:gs pos="100000">
                    <a:schemeClr val="accent2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98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/>
                <a:ahLst/>
                <a:cxnLst>
                  <a:cxn ang="0">
                    <a:pos x="8" y="40"/>
                  </a:cxn>
                  <a:cxn ang="0">
                    <a:pos x="44" y="108"/>
                  </a:cxn>
                  <a:cxn ang="0">
                    <a:pos x="116" y="196"/>
                  </a:cxn>
                  <a:cxn ang="0">
                    <a:pos x="240" y="304"/>
                  </a:cxn>
                  <a:cxn ang="0">
                    <a:pos x="304" y="354"/>
                  </a:cxn>
                  <a:cxn ang="0">
                    <a:pos x="412" y="440"/>
                  </a:cxn>
                  <a:cxn ang="0">
                    <a:pos x="500" y="446"/>
                  </a:cxn>
                  <a:cxn ang="0">
                    <a:pos x="584" y="410"/>
                  </a:cxn>
                  <a:cxn ang="0">
                    <a:pos x="532" y="342"/>
                  </a:cxn>
                  <a:cxn ang="0">
                    <a:pos x="388" y="235"/>
                  </a:cxn>
                  <a:cxn ang="0">
                    <a:pos x="298" y="154"/>
                  </a:cxn>
                  <a:cxn ang="0">
                    <a:pos x="200" y="52"/>
                  </a:cxn>
                  <a:cxn ang="0">
                    <a:pos x="142" y="10"/>
                  </a:cxn>
                  <a:cxn ang="0">
                    <a:pos x="86" y="0"/>
                  </a:cxn>
                  <a:cxn ang="0">
                    <a:pos x="44" y="10"/>
                  </a:cxn>
                  <a:cxn ang="0">
                    <a:pos x="8" y="40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5" name="Oval 101"/>
            <p:cNvSpPr>
              <a:spLocks noChangeArrowheads="1"/>
            </p:cNvSpPr>
            <p:nvPr/>
          </p:nvSpPr>
          <p:spPr bwMode="gray">
            <a:xfrm flipH="1">
              <a:off x="5023" y="207"/>
              <a:ext cx="46" cy="39"/>
            </a:xfrm>
            <a:prstGeom prst="ellipse">
              <a:avLst/>
            </a:prstGeom>
            <a:solidFill>
              <a:srgbClr val="FFFFFF"/>
            </a:solidFill>
            <a:ln w="127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grpSp>
          <p:nvGrpSpPr>
            <p:cNvPr id="36" name="Group 102"/>
            <p:cNvGrpSpPr>
              <a:grpSpLocks/>
            </p:cNvGrpSpPr>
            <p:nvPr/>
          </p:nvGrpSpPr>
          <p:grpSpPr bwMode="auto">
            <a:xfrm flipH="1">
              <a:off x="5532" y="510"/>
              <a:ext cx="139" cy="107"/>
              <a:chOff x="2451" y="368"/>
              <a:chExt cx="629" cy="484"/>
            </a:xfrm>
          </p:grpSpPr>
          <p:sp>
            <p:nvSpPr>
              <p:cNvPr id="68" name="Freeform 103"/>
              <p:cNvSpPr>
                <a:spLocks/>
              </p:cNvSpPr>
              <p:nvPr/>
            </p:nvSpPr>
            <p:spPr bwMode="gray">
              <a:xfrm>
                <a:off x="2451" y="368"/>
                <a:ext cx="629" cy="484"/>
              </a:xfrm>
              <a:custGeom>
                <a:avLst/>
                <a:gdLst/>
                <a:ahLst/>
                <a:cxnLst>
                  <a:cxn ang="0">
                    <a:pos x="237" y="112"/>
                  </a:cxn>
                  <a:cxn ang="0">
                    <a:pos x="440" y="168"/>
                  </a:cxn>
                  <a:cxn ang="0">
                    <a:pos x="468" y="337"/>
                  </a:cxn>
                  <a:cxn ang="0">
                    <a:pos x="284" y="405"/>
                  </a:cxn>
                  <a:cxn ang="0">
                    <a:pos x="140" y="271"/>
                  </a:cxn>
                  <a:cxn ang="0">
                    <a:pos x="237" y="112"/>
                  </a:cxn>
                </a:cxnLst>
                <a:rect l="0" t="0" r="r" b="b"/>
                <a:pathLst>
                  <a:path w="629" h="484">
                    <a:moveTo>
                      <a:pt x="237" y="112"/>
                    </a:moveTo>
                    <a:cubicBezTo>
                      <a:pt x="404" y="0"/>
                      <a:pt x="440" y="168"/>
                      <a:pt x="440" y="168"/>
                    </a:cubicBezTo>
                    <a:cubicBezTo>
                      <a:pt x="629" y="243"/>
                      <a:pt x="468" y="337"/>
                      <a:pt x="468" y="337"/>
                    </a:cubicBezTo>
                    <a:cubicBezTo>
                      <a:pt x="419" y="484"/>
                      <a:pt x="284" y="405"/>
                      <a:pt x="284" y="405"/>
                    </a:cubicBezTo>
                    <a:cubicBezTo>
                      <a:pt x="57" y="448"/>
                      <a:pt x="140" y="271"/>
                      <a:pt x="140" y="271"/>
                    </a:cubicBezTo>
                    <a:cubicBezTo>
                      <a:pt x="140" y="271"/>
                      <a:pt x="0" y="123"/>
                      <a:pt x="237" y="112"/>
                    </a:cubicBezTo>
                    <a:close/>
                  </a:path>
                </a:pathLst>
              </a:custGeom>
              <a:solidFill>
                <a:schemeClr val="hlink">
                  <a:alpha val="50000"/>
                </a:schemeClr>
              </a:solidFill>
              <a:ln w="127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Oval 104"/>
              <p:cNvSpPr>
                <a:spLocks noChangeArrowheads="1"/>
              </p:cNvSpPr>
              <p:nvPr/>
            </p:nvSpPr>
            <p:spPr bwMode="gray">
              <a:xfrm>
                <a:off x="2688" y="564"/>
                <a:ext cx="144" cy="123"/>
              </a:xfrm>
              <a:prstGeom prst="ellipse">
                <a:avLst/>
              </a:prstGeom>
              <a:solidFill>
                <a:srgbClr val="FFFFFF"/>
              </a:solidFill>
              <a:ln w="127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7" name="Group 105"/>
            <p:cNvGrpSpPr>
              <a:grpSpLocks/>
            </p:cNvGrpSpPr>
            <p:nvPr/>
          </p:nvGrpSpPr>
          <p:grpSpPr bwMode="auto">
            <a:xfrm flipH="1">
              <a:off x="4533" y="755"/>
              <a:ext cx="140" cy="107"/>
              <a:chOff x="3587" y="2640"/>
              <a:chExt cx="438" cy="337"/>
            </a:xfrm>
          </p:grpSpPr>
          <p:sp>
            <p:nvSpPr>
              <p:cNvPr id="66" name="Freeform 106"/>
              <p:cNvSpPr>
                <a:spLocks/>
              </p:cNvSpPr>
              <p:nvPr/>
            </p:nvSpPr>
            <p:spPr bwMode="gray">
              <a:xfrm>
                <a:off x="3587" y="2640"/>
                <a:ext cx="438" cy="337"/>
              </a:xfrm>
              <a:custGeom>
                <a:avLst/>
                <a:gdLst/>
                <a:ahLst/>
                <a:cxnLst>
                  <a:cxn ang="0">
                    <a:pos x="237" y="112"/>
                  </a:cxn>
                  <a:cxn ang="0">
                    <a:pos x="440" y="168"/>
                  </a:cxn>
                  <a:cxn ang="0">
                    <a:pos x="468" y="337"/>
                  </a:cxn>
                  <a:cxn ang="0">
                    <a:pos x="284" y="405"/>
                  </a:cxn>
                  <a:cxn ang="0">
                    <a:pos x="140" y="271"/>
                  </a:cxn>
                  <a:cxn ang="0">
                    <a:pos x="237" y="112"/>
                  </a:cxn>
                </a:cxnLst>
                <a:rect l="0" t="0" r="r" b="b"/>
                <a:pathLst>
                  <a:path w="629" h="484">
                    <a:moveTo>
                      <a:pt x="237" y="112"/>
                    </a:moveTo>
                    <a:cubicBezTo>
                      <a:pt x="404" y="0"/>
                      <a:pt x="440" y="168"/>
                      <a:pt x="440" y="168"/>
                    </a:cubicBezTo>
                    <a:cubicBezTo>
                      <a:pt x="629" y="243"/>
                      <a:pt x="468" y="337"/>
                      <a:pt x="468" y="337"/>
                    </a:cubicBezTo>
                    <a:cubicBezTo>
                      <a:pt x="419" y="484"/>
                      <a:pt x="284" y="405"/>
                      <a:pt x="284" y="405"/>
                    </a:cubicBezTo>
                    <a:cubicBezTo>
                      <a:pt x="57" y="448"/>
                      <a:pt x="140" y="271"/>
                      <a:pt x="140" y="271"/>
                    </a:cubicBezTo>
                    <a:cubicBezTo>
                      <a:pt x="140" y="271"/>
                      <a:pt x="0" y="123"/>
                      <a:pt x="237" y="112"/>
                    </a:cubicBezTo>
                    <a:close/>
                  </a:path>
                </a:pathLst>
              </a:custGeom>
              <a:solidFill>
                <a:schemeClr val="accent1">
                  <a:alpha val="29000"/>
                </a:schemeClr>
              </a:solidFill>
              <a:ln w="127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Oval 107"/>
              <p:cNvSpPr>
                <a:spLocks noChangeArrowheads="1"/>
              </p:cNvSpPr>
              <p:nvPr/>
            </p:nvSpPr>
            <p:spPr bwMode="gray">
              <a:xfrm>
                <a:off x="3752" y="2776"/>
                <a:ext cx="100" cy="86"/>
              </a:xfrm>
              <a:prstGeom prst="ellipse">
                <a:avLst/>
              </a:prstGeom>
              <a:solidFill>
                <a:srgbClr val="FFFFFF"/>
              </a:solidFill>
              <a:ln w="127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8" name="Group 108"/>
            <p:cNvGrpSpPr>
              <a:grpSpLocks/>
            </p:cNvGrpSpPr>
            <p:nvPr/>
          </p:nvGrpSpPr>
          <p:grpSpPr bwMode="auto">
            <a:xfrm flipH="1">
              <a:off x="4104" y="222"/>
              <a:ext cx="159" cy="122"/>
              <a:chOff x="2451" y="368"/>
              <a:chExt cx="629" cy="484"/>
            </a:xfrm>
          </p:grpSpPr>
          <p:sp>
            <p:nvSpPr>
              <p:cNvPr id="64" name="Freeform 109"/>
              <p:cNvSpPr>
                <a:spLocks/>
              </p:cNvSpPr>
              <p:nvPr/>
            </p:nvSpPr>
            <p:spPr bwMode="gray">
              <a:xfrm>
                <a:off x="2451" y="368"/>
                <a:ext cx="629" cy="484"/>
              </a:xfrm>
              <a:custGeom>
                <a:avLst/>
                <a:gdLst/>
                <a:ahLst/>
                <a:cxnLst>
                  <a:cxn ang="0">
                    <a:pos x="237" y="112"/>
                  </a:cxn>
                  <a:cxn ang="0">
                    <a:pos x="440" y="168"/>
                  </a:cxn>
                  <a:cxn ang="0">
                    <a:pos x="468" y="337"/>
                  </a:cxn>
                  <a:cxn ang="0">
                    <a:pos x="284" y="405"/>
                  </a:cxn>
                  <a:cxn ang="0">
                    <a:pos x="140" y="271"/>
                  </a:cxn>
                  <a:cxn ang="0">
                    <a:pos x="237" y="112"/>
                  </a:cxn>
                </a:cxnLst>
                <a:rect l="0" t="0" r="r" b="b"/>
                <a:pathLst>
                  <a:path w="629" h="484">
                    <a:moveTo>
                      <a:pt x="237" y="112"/>
                    </a:moveTo>
                    <a:cubicBezTo>
                      <a:pt x="404" y="0"/>
                      <a:pt x="440" y="168"/>
                      <a:pt x="440" y="168"/>
                    </a:cubicBezTo>
                    <a:cubicBezTo>
                      <a:pt x="629" y="243"/>
                      <a:pt x="468" y="337"/>
                      <a:pt x="468" y="337"/>
                    </a:cubicBezTo>
                    <a:cubicBezTo>
                      <a:pt x="419" y="484"/>
                      <a:pt x="284" y="405"/>
                      <a:pt x="284" y="405"/>
                    </a:cubicBezTo>
                    <a:cubicBezTo>
                      <a:pt x="57" y="448"/>
                      <a:pt x="140" y="271"/>
                      <a:pt x="140" y="271"/>
                    </a:cubicBezTo>
                    <a:cubicBezTo>
                      <a:pt x="140" y="271"/>
                      <a:pt x="0" y="123"/>
                      <a:pt x="237" y="112"/>
                    </a:cubicBezTo>
                    <a:close/>
                  </a:path>
                </a:pathLst>
              </a:custGeom>
              <a:solidFill>
                <a:schemeClr val="accent2">
                  <a:alpha val="50000"/>
                </a:schemeClr>
              </a:solidFill>
              <a:ln w="1270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Oval 110"/>
              <p:cNvSpPr>
                <a:spLocks noChangeArrowheads="1"/>
              </p:cNvSpPr>
              <p:nvPr/>
            </p:nvSpPr>
            <p:spPr bwMode="gray">
              <a:xfrm>
                <a:off x="2688" y="564"/>
                <a:ext cx="144" cy="123"/>
              </a:xfrm>
              <a:prstGeom prst="ellipse">
                <a:avLst/>
              </a:prstGeom>
              <a:solidFill>
                <a:srgbClr val="FFFFFF"/>
              </a:solidFill>
              <a:ln w="1270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9" name="Group 111"/>
            <p:cNvGrpSpPr>
              <a:grpSpLocks/>
            </p:cNvGrpSpPr>
            <p:nvPr/>
          </p:nvGrpSpPr>
          <p:grpSpPr bwMode="auto">
            <a:xfrm flipH="1">
              <a:off x="5446" y="422"/>
              <a:ext cx="66" cy="83"/>
              <a:chOff x="970" y="1376"/>
              <a:chExt cx="203" cy="261"/>
            </a:xfrm>
          </p:grpSpPr>
          <p:sp>
            <p:nvSpPr>
              <p:cNvPr id="62" name="Freeform 112"/>
              <p:cNvSpPr>
                <a:spLocks/>
              </p:cNvSpPr>
              <p:nvPr/>
            </p:nvSpPr>
            <p:spPr bwMode="gray">
              <a:xfrm rot="369608" flipH="1">
                <a:off x="1014" y="1490"/>
                <a:ext cx="159" cy="147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113"/>
              <p:cNvSpPr>
                <a:spLocks/>
              </p:cNvSpPr>
              <p:nvPr/>
            </p:nvSpPr>
            <p:spPr bwMode="gray">
              <a:xfrm flipH="1">
                <a:off x="970" y="1376"/>
                <a:ext cx="81" cy="148"/>
              </a:xfrm>
              <a:custGeom>
                <a:avLst/>
                <a:gdLst/>
                <a:ahLst/>
                <a:cxnLst>
                  <a:cxn ang="0">
                    <a:pos x="0" y="148"/>
                  </a:cxn>
                  <a:cxn ang="0">
                    <a:pos x="4" y="28"/>
                  </a:cxn>
                  <a:cxn ang="0">
                    <a:pos x="14" y="0"/>
                  </a:cxn>
                  <a:cxn ang="0">
                    <a:pos x="82" y="86"/>
                  </a:cxn>
                  <a:cxn ang="0">
                    <a:pos x="52" y="132"/>
                  </a:cxn>
                </a:cxnLst>
                <a:rect l="0" t="0" r="r" b="b"/>
                <a:pathLst>
                  <a:path w="82" h="148">
                    <a:moveTo>
                      <a:pt x="0" y="148"/>
                    </a:moveTo>
                    <a:cubicBezTo>
                      <a:pt x="22" y="106"/>
                      <a:pt x="4" y="66"/>
                      <a:pt x="4" y="28"/>
                    </a:cubicBezTo>
                    <a:cubicBezTo>
                      <a:pt x="2" y="8"/>
                      <a:pt x="14" y="0"/>
                      <a:pt x="14" y="0"/>
                    </a:cubicBezTo>
                    <a:cubicBezTo>
                      <a:pt x="28" y="52"/>
                      <a:pt x="82" y="64"/>
                      <a:pt x="82" y="86"/>
                    </a:cubicBezTo>
                    <a:cubicBezTo>
                      <a:pt x="80" y="118"/>
                      <a:pt x="52" y="132"/>
                      <a:pt x="52" y="132"/>
                    </a:cubicBezTo>
                  </a:path>
                </a:pathLst>
              </a:custGeom>
              <a:noFill/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0" name="Group 114"/>
            <p:cNvGrpSpPr>
              <a:grpSpLocks/>
            </p:cNvGrpSpPr>
            <p:nvPr/>
          </p:nvGrpSpPr>
          <p:grpSpPr bwMode="auto">
            <a:xfrm rot="1722904" flipH="1">
              <a:off x="4065" y="140"/>
              <a:ext cx="44" cy="73"/>
              <a:chOff x="1559" y="639"/>
              <a:chExt cx="155" cy="246"/>
            </a:xfrm>
          </p:grpSpPr>
          <p:sp>
            <p:nvSpPr>
              <p:cNvPr id="60" name="Freeform 115"/>
              <p:cNvSpPr>
                <a:spLocks/>
              </p:cNvSpPr>
              <p:nvPr/>
            </p:nvSpPr>
            <p:spPr bwMode="gray">
              <a:xfrm rot="15830392">
                <a:off x="1557" y="732"/>
                <a:ext cx="155" cy="152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116"/>
              <p:cNvSpPr>
                <a:spLocks/>
              </p:cNvSpPr>
              <p:nvPr/>
            </p:nvSpPr>
            <p:spPr bwMode="gray">
              <a:xfrm rot="3445808" flipH="1">
                <a:off x="1599" y="603"/>
                <a:ext cx="80" cy="151"/>
              </a:xfrm>
              <a:custGeom>
                <a:avLst/>
                <a:gdLst/>
                <a:ahLst/>
                <a:cxnLst>
                  <a:cxn ang="0">
                    <a:pos x="0" y="148"/>
                  </a:cxn>
                  <a:cxn ang="0">
                    <a:pos x="4" y="28"/>
                  </a:cxn>
                  <a:cxn ang="0">
                    <a:pos x="14" y="0"/>
                  </a:cxn>
                  <a:cxn ang="0">
                    <a:pos x="82" y="86"/>
                  </a:cxn>
                  <a:cxn ang="0">
                    <a:pos x="52" y="132"/>
                  </a:cxn>
                </a:cxnLst>
                <a:rect l="0" t="0" r="r" b="b"/>
                <a:pathLst>
                  <a:path w="82" h="148">
                    <a:moveTo>
                      <a:pt x="0" y="148"/>
                    </a:moveTo>
                    <a:cubicBezTo>
                      <a:pt x="22" y="106"/>
                      <a:pt x="4" y="66"/>
                      <a:pt x="4" y="28"/>
                    </a:cubicBezTo>
                    <a:cubicBezTo>
                      <a:pt x="2" y="8"/>
                      <a:pt x="14" y="0"/>
                      <a:pt x="14" y="0"/>
                    </a:cubicBezTo>
                    <a:cubicBezTo>
                      <a:pt x="28" y="52"/>
                      <a:pt x="82" y="64"/>
                      <a:pt x="82" y="86"/>
                    </a:cubicBezTo>
                    <a:cubicBezTo>
                      <a:pt x="80" y="118"/>
                      <a:pt x="52" y="132"/>
                      <a:pt x="52" y="132"/>
                    </a:cubicBezTo>
                  </a:path>
                </a:pathLst>
              </a:custGeom>
              <a:noFill/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1" name="Group 117"/>
            <p:cNvGrpSpPr>
              <a:grpSpLocks/>
            </p:cNvGrpSpPr>
            <p:nvPr/>
          </p:nvGrpSpPr>
          <p:grpSpPr bwMode="auto">
            <a:xfrm flipH="1">
              <a:off x="5464" y="148"/>
              <a:ext cx="79" cy="103"/>
              <a:chOff x="-2812" y="1919"/>
              <a:chExt cx="317" cy="411"/>
            </a:xfrm>
          </p:grpSpPr>
          <p:grpSp>
            <p:nvGrpSpPr>
              <p:cNvPr id="55" name="Group 118"/>
              <p:cNvGrpSpPr>
                <a:grpSpLocks/>
              </p:cNvGrpSpPr>
              <p:nvPr/>
            </p:nvGrpSpPr>
            <p:grpSpPr bwMode="auto">
              <a:xfrm>
                <a:off x="-2776" y="2026"/>
                <a:ext cx="234" cy="304"/>
                <a:chOff x="-3472" y="1906"/>
                <a:chExt cx="259" cy="336"/>
              </a:xfrm>
            </p:grpSpPr>
            <p:sp>
              <p:nvSpPr>
                <p:cNvPr id="58" name="Freeform 119"/>
                <p:cNvSpPr>
                  <a:spLocks/>
                </p:cNvSpPr>
                <p:nvPr/>
              </p:nvSpPr>
              <p:spPr bwMode="gray">
                <a:xfrm>
                  <a:off x="-3472" y="1906"/>
                  <a:ext cx="259" cy="336"/>
                </a:xfrm>
                <a:custGeom>
                  <a:avLst/>
                  <a:gdLst/>
                  <a:ahLst/>
                  <a:cxnLst>
                    <a:cxn ang="0">
                      <a:pos x="0" y="100"/>
                    </a:cxn>
                    <a:cxn ang="0">
                      <a:pos x="56" y="320"/>
                    </a:cxn>
                    <a:cxn ang="0">
                      <a:pos x="236" y="196"/>
                    </a:cxn>
                    <a:cxn ang="0">
                      <a:pos x="192" y="0"/>
                    </a:cxn>
                  </a:cxnLst>
                  <a:rect l="0" t="0" r="r" b="b"/>
                  <a:pathLst>
                    <a:path w="259" h="336">
                      <a:moveTo>
                        <a:pt x="0" y="100"/>
                      </a:moveTo>
                      <a:cubicBezTo>
                        <a:pt x="54" y="217"/>
                        <a:pt x="17" y="304"/>
                        <a:pt x="56" y="320"/>
                      </a:cubicBezTo>
                      <a:cubicBezTo>
                        <a:pt x="95" y="336"/>
                        <a:pt x="213" y="249"/>
                        <a:pt x="236" y="196"/>
                      </a:cubicBezTo>
                      <a:cubicBezTo>
                        <a:pt x="259" y="143"/>
                        <a:pt x="201" y="41"/>
                        <a:pt x="192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9" name="Freeform 120"/>
                <p:cNvSpPr>
                  <a:spLocks/>
                </p:cNvSpPr>
                <p:nvPr/>
              </p:nvSpPr>
              <p:spPr bwMode="gray">
                <a:xfrm>
                  <a:off x="-3439" y="2046"/>
                  <a:ext cx="204" cy="105"/>
                </a:xfrm>
                <a:custGeom>
                  <a:avLst/>
                  <a:gdLst/>
                  <a:ahLst/>
                  <a:cxnLst>
                    <a:cxn ang="0">
                      <a:pos x="0" y="105"/>
                    </a:cxn>
                    <a:cxn ang="0">
                      <a:pos x="204" y="0"/>
                    </a:cxn>
                  </a:cxnLst>
                  <a:rect l="0" t="0" r="r" b="b"/>
                  <a:pathLst>
                    <a:path w="204" h="105">
                      <a:moveTo>
                        <a:pt x="0" y="105"/>
                      </a:moveTo>
                      <a:cubicBezTo>
                        <a:pt x="105" y="74"/>
                        <a:pt x="168" y="1"/>
                        <a:pt x="204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56" name="Freeform 121"/>
              <p:cNvSpPr>
                <a:spLocks/>
              </p:cNvSpPr>
              <p:nvPr/>
            </p:nvSpPr>
            <p:spPr bwMode="gray">
              <a:xfrm rot="8663447">
                <a:off x="-2654" y="1919"/>
                <a:ext cx="159" cy="147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Freeform 122"/>
              <p:cNvSpPr>
                <a:spLocks/>
              </p:cNvSpPr>
              <p:nvPr/>
            </p:nvSpPr>
            <p:spPr bwMode="gray">
              <a:xfrm rot="8467415">
                <a:off x="-2812" y="2028"/>
                <a:ext cx="147" cy="136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2" name="Group 123"/>
            <p:cNvGrpSpPr>
              <a:grpSpLocks/>
            </p:cNvGrpSpPr>
            <p:nvPr/>
          </p:nvGrpSpPr>
          <p:grpSpPr bwMode="auto">
            <a:xfrm rot="19791004" flipH="1">
              <a:off x="5328" y="807"/>
              <a:ext cx="75" cy="97"/>
              <a:chOff x="3706" y="3060"/>
              <a:chExt cx="317" cy="408"/>
            </a:xfrm>
          </p:grpSpPr>
          <p:grpSp>
            <p:nvGrpSpPr>
              <p:cNvPr id="50" name="Group 124"/>
              <p:cNvGrpSpPr>
                <a:grpSpLocks/>
              </p:cNvGrpSpPr>
              <p:nvPr/>
            </p:nvGrpSpPr>
            <p:grpSpPr bwMode="auto">
              <a:xfrm>
                <a:off x="3744" y="3164"/>
                <a:ext cx="234" cy="304"/>
                <a:chOff x="3744" y="3164"/>
                <a:chExt cx="259" cy="336"/>
              </a:xfrm>
            </p:grpSpPr>
            <p:sp>
              <p:nvSpPr>
                <p:cNvPr id="53" name="Freeform 125"/>
                <p:cNvSpPr>
                  <a:spLocks/>
                </p:cNvSpPr>
                <p:nvPr/>
              </p:nvSpPr>
              <p:spPr bwMode="gray">
                <a:xfrm>
                  <a:off x="3744" y="3164"/>
                  <a:ext cx="259" cy="336"/>
                </a:xfrm>
                <a:custGeom>
                  <a:avLst/>
                  <a:gdLst/>
                  <a:ahLst/>
                  <a:cxnLst>
                    <a:cxn ang="0">
                      <a:pos x="0" y="100"/>
                    </a:cxn>
                    <a:cxn ang="0">
                      <a:pos x="56" y="320"/>
                    </a:cxn>
                    <a:cxn ang="0">
                      <a:pos x="236" y="196"/>
                    </a:cxn>
                    <a:cxn ang="0">
                      <a:pos x="192" y="0"/>
                    </a:cxn>
                  </a:cxnLst>
                  <a:rect l="0" t="0" r="r" b="b"/>
                  <a:pathLst>
                    <a:path w="259" h="336">
                      <a:moveTo>
                        <a:pt x="0" y="100"/>
                      </a:moveTo>
                      <a:cubicBezTo>
                        <a:pt x="54" y="217"/>
                        <a:pt x="17" y="304"/>
                        <a:pt x="56" y="320"/>
                      </a:cubicBezTo>
                      <a:cubicBezTo>
                        <a:pt x="95" y="336"/>
                        <a:pt x="213" y="249"/>
                        <a:pt x="236" y="196"/>
                      </a:cubicBezTo>
                      <a:cubicBezTo>
                        <a:pt x="259" y="143"/>
                        <a:pt x="201" y="41"/>
                        <a:pt x="192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4" name="Freeform 126"/>
                <p:cNvSpPr>
                  <a:spLocks/>
                </p:cNvSpPr>
                <p:nvPr/>
              </p:nvSpPr>
              <p:spPr bwMode="gray">
                <a:xfrm>
                  <a:off x="3777" y="3304"/>
                  <a:ext cx="204" cy="105"/>
                </a:xfrm>
                <a:custGeom>
                  <a:avLst/>
                  <a:gdLst/>
                  <a:ahLst/>
                  <a:cxnLst>
                    <a:cxn ang="0">
                      <a:pos x="0" y="105"/>
                    </a:cxn>
                    <a:cxn ang="0">
                      <a:pos x="204" y="0"/>
                    </a:cxn>
                  </a:cxnLst>
                  <a:rect l="0" t="0" r="r" b="b"/>
                  <a:pathLst>
                    <a:path w="204" h="105">
                      <a:moveTo>
                        <a:pt x="0" y="105"/>
                      </a:moveTo>
                      <a:cubicBezTo>
                        <a:pt x="105" y="74"/>
                        <a:pt x="168" y="1"/>
                        <a:pt x="204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sz="18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51" name="Freeform 127"/>
              <p:cNvSpPr>
                <a:spLocks/>
              </p:cNvSpPr>
              <p:nvPr/>
            </p:nvSpPr>
            <p:spPr bwMode="gray">
              <a:xfrm rot="8663447">
                <a:off x="3864" y="3060"/>
                <a:ext cx="159" cy="147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128"/>
              <p:cNvSpPr>
                <a:spLocks/>
              </p:cNvSpPr>
              <p:nvPr/>
            </p:nvSpPr>
            <p:spPr bwMode="gray">
              <a:xfrm rot="8467415">
                <a:off x="3706" y="3166"/>
                <a:ext cx="147" cy="136"/>
              </a:xfrm>
              <a:custGeom>
                <a:avLst/>
                <a:gdLst/>
                <a:ahLst/>
                <a:cxnLst>
                  <a:cxn ang="0">
                    <a:pos x="34" y="110"/>
                  </a:cxn>
                  <a:cxn ang="0">
                    <a:pos x="128" y="33"/>
                  </a:cxn>
                  <a:cxn ang="0">
                    <a:pos x="34" y="110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43" name="Picture 129" descr="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gray">
            <a:xfrm flipH="1">
              <a:off x="4969" y="349"/>
              <a:ext cx="303" cy="32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</p:pic>
        <p:grpSp>
          <p:nvGrpSpPr>
            <p:cNvPr id="44" name="Group 130"/>
            <p:cNvGrpSpPr>
              <a:grpSpLocks/>
            </p:cNvGrpSpPr>
            <p:nvPr/>
          </p:nvGrpSpPr>
          <p:grpSpPr bwMode="auto">
            <a:xfrm>
              <a:off x="4318" y="360"/>
              <a:ext cx="1348" cy="639"/>
              <a:chOff x="4222" y="408"/>
              <a:chExt cx="1348" cy="639"/>
            </a:xfrm>
          </p:grpSpPr>
          <p:sp>
            <p:nvSpPr>
              <p:cNvPr id="45" name="Freeform 132"/>
              <p:cNvSpPr>
                <a:spLocks/>
              </p:cNvSpPr>
              <p:nvPr/>
            </p:nvSpPr>
            <p:spPr bwMode="gray">
              <a:xfrm flipH="1">
                <a:off x="5474" y="955"/>
                <a:ext cx="96" cy="92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356" y="155"/>
                  </a:cxn>
                  <a:cxn ang="0">
                    <a:pos x="566" y="174"/>
                  </a:cxn>
                  <a:cxn ang="0">
                    <a:pos x="420" y="329"/>
                  </a:cxn>
                  <a:cxn ang="0">
                    <a:pos x="457" y="530"/>
                  </a:cxn>
                  <a:cxn ang="0">
                    <a:pos x="301" y="411"/>
                  </a:cxn>
                  <a:cxn ang="0">
                    <a:pos x="109" y="539"/>
                  </a:cxn>
                  <a:cxn ang="0">
                    <a:pos x="164" y="329"/>
                  </a:cxn>
                  <a:cxn ang="0">
                    <a:pos x="0" y="183"/>
                  </a:cxn>
                  <a:cxn ang="0">
                    <a:pos x="210" y="155"/>
                  </a:cxn>
                  <a:cxn ang="0">
                    <a:pos x="267" y="0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accent1">
                  <a:alpha val="30000"/>
                </a:scheme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Freeform 133"/>
              <p:cNvSpPr>
                <a:spLocks/>
              </p:cNvSpPr>
              <p:nvPr/>
            </p:nvSpPr>
            <p:spPr bwMode="gray">
              <a:xfrm flipH="1">
                <a:off x="4222" y="708"/>
                <a:ext cx="78" cy="74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356" y="155"/>
                  </a:cxn>
                  <a:cxn ang="0">
                    <a:pos x="566" y="174"/>
                  </a:cxn>
                  <a:cxn ang="0">
                    <a:pos x="420" y="329"/>
                  </a:cxn>
                  <a:cxn ang="0">
                    <a:pos x="457" y="530"/>
                  </a:cxn>
                  <a:cxn ang="0">
                    <a:pos x="301" y="411"/>
                  </a:cxn>
                  <a:cxn ang="0">
                    <a:pos x="109" y="539"/>
                  </a:cxn>
                  <a:cxn ang="0">
                    <a:pos x="164" y="329"/>
                  </a:cxn>
                  <a:cxn ang="0">
                    <a:pos x="0" y="183"/>
                  </a:cxn>
                  <a:cxn ang="0">
                    <a:pos x="210" y="155"/>
                  </a:cxn>
                  <a:cxn ang="0">
                    <a:pos x="267" y="0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969696">
                  <a:alpha val="3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136"/>
              <p:cNvSpPr>
                <a:spLocks/>
              </p:cNvSpPr>
              <p:nvPr/>
            </p:nvSpPr>
            <p:spPr bwMode="gray">
              <a:xfrm flipH="1">
                <a:off x="5010" y="949"/>
                <a:ext cx="80" cy="76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356" y="155"/>
                  </a:cxn>
                  <a:cxn ang="0">
                    <a:pos x="566" y="174"/>
                  </a:cxn>
                  <a:cxn ang="0">
                    <a:pos x="420" y="329"/>
                  </a:cxn>
                  <a:cxn ang="0">
                    <a:pos x="457" y="530"/>
                  </a:cxn>
                  <a:cxn ang="0">
                    <a:pos x="301" y="411"/>
                  </a:cxn>
                  <a:cxn ang="0">
                    <a:pos x="109" y="539"/>
                  </a:cxn>
                  <a:cxn ang="0">
                    <a:pos x="164" y="329"/>
                  </a:cxn>
                  <a:cxn ang="0">
                    <a:pos x="0" y="183"/>
                  </a:cxn>
                  <a:cxn ang="0">
                    <a:pos x="210" y="155"/>
                  </a:cxn>
                  <a:cxn ang="0">
                    <a:pos x="267" y="0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969696">
                  <a:alpha val="3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137"/>
              <p:cNvSpPr>
                <a:spLocks/>
              </p:cNvSpPr>
              <p:nvPr/>
            </p:nvSpPr>
            <p:spPr bwMode="gray">
              <a:xfrm flipH="1">
                <a:off x="4601" y="823"/>
                <a:ext cx="68" cy="65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356" y="155"/>
                  </a:cxn>
                  <a:cxn ang="0">
                    <a:pos x="566" y="174"/>
                  </a:cxn>
                  <a:cxn ang="0">
                    <a:pos x="420" y="329"/>
                  </a:cxn>
                  <a:cxn ang="0">
                    <a:pos x="457" y="530"/>
                  </a:cxn>
                  <a:cxn ang="0">
                    <a:pos x="301" y="411"/>
                  </a:cxn>
                  <a:cxn ang="0">
                    <a:pos x="109" y="539"/>
                  </a:cxn>
                  <a:cxn ang="0">
                    <a:pos x="164" y="329"/>
                  </a:cxn>
                  <a:cxn ang="0">
                    <a:pos x="0" y="183"/>
                  </a:cxn>
                  <a:cxn ang="0">
                    <a:pos x="210" y="155"/>
                  </a:cxn>
                  <a:cxn ang="0">
                    <a:pos x="267" y="0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969696">
                  <a:alpha val="30000"/>
                </a:srgb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Freeform 138"/>
              <p:cNvSpPr>
                <a:spLocks/>
              </p:cNvSpPr>
              <p:nvPr/>
            </p:nvSpPr>
            <p:spPr bwMode="gray">
              <a:xfrm flipH="1">
                <a:off x="4786" y="408"/>
                <a:ext cx="67" cy="65"/>
              </a:xfrm>
              <a:custGeom>
                <a:avLst/>
                <a:gdLst/>
                <a:ahLst/>
                <a:cxnLst>
                  <a:cxn ang="0">
                    <a:pos x="267" y="0"/>
                  </a:cxn>
                  <a:cxn ang="0">
                    <a:pos x="356" y="155"/>
                  </a:cxn>
                  <a:cxn ang="0">
                    <a:pos x="566" y="174"/>
                  </a:cxn>
                  <a:cxn ang="0">
                    <a:pos x="420" y="329"/>
                  </a:cxn>
                  <a:cxn ang="0">
                    <a:pos x="457" y="530"/>
                  </a:cxn>
                  <a:cxn ang="0">
                    <a:pos x="301" y="411"/>
                  </a:cxn>
                  <a:cxn ang="0">
                    <a:pos x="109" y="539"/>
                  </a:cxn>
                  <a:cxn ang="0">
                    <a:pos x="164" y="329"/>
                  </a:cxn>
                  <a:cxn ang="0">
                    <a:pos x="0" y="183"/>
                  </a:cxn>
                  <a:cxn ang="0">
                    <a:pos x="210" y="155"/>
                  </a:cxn>
                  <a:cxn ang="0">
                    <a:pos x="267" y="0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 w="317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1536" y="274637"/>
            <a:ext cx="2231136" cy="5852160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7265295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CEDCF-7A54-4A18-BAC0-63D1AA8042C8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06D9F4-1D47-414B-AE24-D4CA7EE814AF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677952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68" name="Rectangle 16"/>
          <p:cNvSpPr>
            <a:spLocks noChangeArrowheads="1"/>
          </p:cNvSpPr>
          <p:nvPr userDrawn="1"/>
        </p:nvSpPr>
        <p:spPr bwMode="ltGray">
          <a:xfrm>
            <a:off x="0" y="4149726"/>
            <a:ext cx="12192000" cy="2708275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tint val="0"/>
                  <a:invGamma/>
                  <a:alpha val="0"/>
                </a:schemeClr>
              </a:gs>
              <a:gs pos="100000">
                <a:schemeClr val="accent1">
                  <a:alpha val="30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grpSp>
        <p:nvGrpSpPr>
          <p:cNvPr id="49169" name="Group 17"/>
          <p:cNvGrpSpPr>
            <a:grpSpLocks/>
          </p:cNvGrpSpPr>
          <p:nvPr userDrawn="1"/>
        </p:nvGrpSpPr>
        <p:grpSpPr bwMode="auto">
          <a:xfrm>
            <a:off x="0" y="1"/>
            <a:ext cx="12192000" cy="3402013"/>
            <a:chOff x="0" y="0"/>
            <a:chExt cx="5760" cy="2143"/>
          </a:xfrm>
        </p:grpSpPr>
        <p:pic>
          <p:nvPicPr>
            <p:cNvPr id="49170" name="Picture 18" descr="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061" r="16583"/>
            <a:stretch>
              <a:fillRect/>
            </a:stretch>
          </p:blipFill>
          <p:spPr bwMode="auto">
            <a:xfrm>
              <a:off x="1610" y="0"/>
              <a:ext cx="4150" cy="17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171" name="Picture 19" descr="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378" t="12508"/>
            <a:stretch>
              <a:fillRect/>
            </a:stretch>
          </p:blipFill>
          <p:spPr bwMode="auto">
            <a:xfrm>
              <a:off x="0" y="0"/>
              <a:ext cx="3520" cy="21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9172" name="Picture 20" descr="17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5" r="2530"/>
          <a:stretch>
            <a:fillRect/>
          </a:stretch>
        </p:blipFill>
        <p:spPr bwMode="auto">
          <a:xfrm>
            <a:off x="6352" y="1196976"/>
            <a:ext cx="12185649" cy="5167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173" name="Freeform 21"/>
          <p:cNvSpPr>
            <a:spLocks/>
          </p:cNvSpPr>
          <p:nvPr userDrawn="1"/>
        </p:nvSpPr>
        <p:spPr bwMode="gray">
          <a:xfrm>
            <a:off x="624418" y="5546725"/>
            <a:ext cx="11537949" cy="1296988"/>
          </a:xfrm>
          <a:custGeom>
            <a:avLst/>
            <a:gdLst>
              <a:gd name="T0" fmla="*/ 5095 w 5103"/>
              <a:gd name="T1" fmla="*/ 519 h 765"/>
              <a:gd name="T2" fmla="*/ 4808 w 5103"/>
              <a:gd name="T3" fmla="*/ 668 h 765"/>
              <a:gd name="T4" fmla="*/ 4317 w 5103"/>
              <a:gd name="T5" fmla="*/ 692 h 765"/>
              <a:gd name="T6" fmla="*/ 3880 w 5103"/>
              <a:gd name="T7" fmla="*/ 765 h 765"/>
              <a:gd name="T8" fmla="*/ 3359 w 5103"/>
              <a:gd name="T9" fmla="*/ 656 h 765"/>
              <a:gd name="T10" fmla="*/ 2989 w 5103"/>
              <a:gd name="T11" fmla="*/ 686 h 765"/>
              <a:gd name="T12" fmla="*/ 2540 w 5103"/>
              <a:gd name="T13" fmla="*/ 656 h 765"/>
              <a:gd name="T14" fmla="*/ 2231 w 5103"/>
              <a:gd name="T15" fmla="*/ 722 h 765"/>
              <a:gd name="T16" fmla="*/ 1897 w 5103"/>
              <a:gd name="T17" fmla="*/ 668 h 765"/>
              <a:gd name="T18" fmla="*/ 1309 w 5103"/>
              <a:gd name="T19" fmla="*/ 716 h 765"/>
              <a:gd name="T20" fmla="*/ 733 w 5103"/>
              <a:gd name="T21" fmla="*/ 595 h 765"/>
              <a:gd name="T22" fmla="*/ 345 w 5103"/>
              <a:gd name="T23" fmla="*/ 680 h 765"/>
              <a:gd name="T24" fmla="*/ 24 w 5103"/>
              <a:gd name="T25" fmla="*/ 462 h 765"/>
              <a:gd name="T26" fmla="*/ 594 w 5103"/>
              <a:gd name="T27" fmla="*/ 31 h 765"/>
              <a:gd name="T28" fmla="*/ 1334 w 5103"/>
              <a:gd name="T29" fmla="*/ 110 h 765"/>
              <a:gd name="T30" fmla="*/ 2043 w 5103"/>
              <a:gd name="T31" fmla="*/ 359 h 765"/>
              <a:gd name="T32" fmla="*/ 2613 w 5103"/>
              <a:gd name="T33" fmla="*/ 322 h 765"/>
              <a:gd name="T34" fmla="*/ 3250 w 5103"/>
              <a:gd name="T35" fmla="*/ 286 h 765"/>
              <a:gd name="T36" fmla="*/ 4080 w 5103"/>
              <a:gd name="T37" fmla="*/ 286 h 765"/>
              <a:gd name="T38" fmla="*/ 4759 w 5103"/>
              <a:gd name="T39" fmla="*/ 316 h 765"/>
              <a:gd name="T40" fmla="*/ 5095 w 5103"/>
              <a:gd name="T41" fmla="*/ 519 h 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103" h="765">
                <a:moveTo>
                  <a:pt x="5095" y="519"/>
                </a:moveTo>
                <a:cubicBezTo>
                  <a:pt x="5103" y="578"/>
                  <a:pt x="4911" y="650"/>
                  <a:pt x="4808" y="668"/>
                </a:cubicBezTo>
                <a:cubicBezTo>
                  <a:pt x="4705" y="686"/>
                  <a:pt x="4462" y="656"/>
                  <a:pt x="4317" y="692"/>
                </a:cubicBezTo>
                <a:cubicBezTo>
                  <a:pt x="4172" y="728"/>
                  <a:pt x="4068" y="765"/>
                  <a:pt x="3880" y="765"/>
                </a:cubicBezTo>
                <a:cubicBezTo>
                  <a:pt x="3692" y="765"/>
                  <a:pt x="3535" y="650"/>
                  <a:pt x="3359" y="656"/>
                </a:cubicBezTo>
                <a:cubicBezTo>
                  <a:pt x="3183" y="662"/>
                  <a:pt x="3086" y="704"/>
                  <a:pt x="2989" y="686"/>
                </a:cubicBezTo>
                <a:cubicBezTo>
                  <a:pt x="2892" y="668"/>
                  <a:pt x="2710" y="613"/>
                  <a:pt x="2540" y="656"/>
                </a:cubicBezTo>
                <a:cubicBezTo>
                  <a:pt x="2370" y="699"/>
                  <a:pt x="2352" y="722"/>
                  <a:pt x="2231" y="722"/>
                </a:cubicBezTo>
                <a:cubicBezTo>
                  <a:pt x="2110" y="722"/>
                  <a:pt x="2019" y="668"/>
                  <a:pt x="1897" y="668"/>
                </a:cubicBezTo>
                <a:cubicBezTo>
                  <a:pt x="1775" y="668"/>
                  <a:pt x="1515" y="747"/>
                  <a:pt x="1309" y="716"/>
                </a:cubicBezTo>
                <a:cubicBezTo>
                  <a:pt x="1103" y="685"/>
                  <a:pt x="915" y="577"/>
                  <a:pt x="733" y="595"/>
                </a:cubicBezTo>
                <a:cubicBezTo>
                  <a:pt x="551" y="613"/>
                  <a:pt x="491" y="686"/>
                  <a:pt x="345" y="680"/>
                </a:cubicBezTo>
                <a:cubicBezTo>
                  <a:pt x="199" y="674"/>
                  <a:pt x="48" y="601"/>
                  <a:pt x="24" y="462"/>
                </a:cubicBezTo>
                <a:cubicBezTo>
                  <a:pt x="0" y="323"/>
                  <a:pt x="363" y="62"/>
                  <a:pt x="594" y="31"/>
                </a:cubicBezTo>
                <a:cubicBezTo>
                  <a:pt x="825" y="0"/>
                  <a:pt x="1093" y="55"/>
                  <a:pt x="1334" y="110"/>
                </a:cubicBezTo>
                <a:cubicBezTo>
                  <a:pt x="1575" y="165"/>
                  <a:pt x="1830" y="324"/>
                  <a:pt x="2043" y="359"/>
                </a:cubicBezTo>
                <a:cubicBezTo>
                  <a:pt x="2256" y="394"/>
                  <a:pt x="2412" y="334"/>
                  <a:pt x="2613" y="322"/>
                </a:cubicBezTo>
                <a:cubicBezTo>
                  <a:pt x="2613" y="322"/>
                  <a:pt x="3250" y="286"/>
                  <a:pt x="3250" y="286"/>
                </a:cubicBezTo>
                <a:cubicBezTo>
                  <a:pt x="3250" y="286"/>
                  <a:pt x="4080" y="286"/>
                  <a:pt x="4080" y="286"/>
                </a:cubicBezTo>
                <a:cubicBezTo>
                  <a:pt x="4080" y="286"/>
                  <a:pt x="4590" y="277"/>
                  <a:pt x="4759" y="316"/>
                </a:cubicBezTo>
                <a:cubicBezTo>
                  <a:pt x="4928" y="355"/>
                  <a:pt x="5087" y="460"/>
                  <a:pt x="5095" y="519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49174" name="Freeform 22"/>
          <p:cNvSpPr>
            <a:spLocks/>
          </p:cNvSpPr>
          <p:nvPr userDrawn="1"/>
        </p:nvSpPr>
        <p:spPr bwMode="gray">
          <a:xfrm>
            <a:off x="844551" y="5608639"/>
            <a:ext cx="11211983" cy="1030287"/>
          </a:xfrm>
          <a:custGeom>
            <a:avLst/>
            <a:gdLst>
              <a:gd name="T0" fmla="*/ 4952 w 4959"/>
              <a:gd name="T1" fmla="*/ 437 h 607"/>
              <a:gd name="T2" fmla="*/ 4632 w 4959"/>
              <a:gd name="T3" fmla="*/ 607 h 607"/>
              <a:gd name="T4" fmla="*/ 4262 w 4959"/>
              <a:gd name="T5" fmla="*/ 498 h 607"/>
              <a:gd name="T6" fmla="*/ 3886 w 4959"/>
              <a:gd name="T7" fmla="*/ 510 h 607"/>
              <a:gd name="T8" fmla="*/ 3565 w 4959"/>
              <a:gd name="T9" fmla="*/ 546 h 607"/>
              <a:gd name="T10" fmla="*/ 3007 w 4959"/>
              <a:gd name="T11" fmla="*/ 340 h 607"/>
              <a:gd name="T12" fmla="*/ 2286 w 4959"/>
              <a:gd name="T13" fmla="*/ 510 h 607"/>
              <a:gd name="T14" fmla="*/ 1752 w 4959"/>
              <a:gd name="T15" fmla="*/ 370 h 607"/>
              <a:gd name="T16" fmla="*/ 1443 w 4959"/>
              <a:gd name="T17" fmla="*/ 291 h 607"/>
              <a:gd name="T18" fmla="*/ 1049 w 4959"/>
              <a:gd name="T19" fmla="*/ 291 h 607"/>
              <a:gd name="T20" fmla="*/ 600 w 4959"/>
              <a:gd name="T21" fmla="*/ 449 h 607"/>
              <a:gd name="T22" fmla="*/ 169 w 4959"/>
              <a:gd name="T23" fmla="*/ 534 h 607"/>
              <a:gd name="T24" fmla="*/ 97 w 4959"/>
              <a:gd name="T25" fmla="*/ 176 h 607"/>
              <a:gd name="T26" fmla="*/ 752 w 4959"/>
              <a:gd name="T27" fmla="*/ 19 h 607"/>
              <a:gd name="T28" fmla="*/ 1437 w 4959"/>
              <a:gd name="T29" fmla="*/ 122 h 607"/>
              <a:gd name="T30" fmla="*/ 2243 w 4959"/>
              <a:gd name="T31" fmla="*/ 364 h 607"/>
              <a:gd name="T32" fmla="*/ 2946 w 4959"/>
              <a:gd name="T33" fmla="*/ 255 h 607"/>
              <a:gd name="T34" fmla="*/ 4032 w 4959"/>
              <a:gd name="T35" fmla="*/ 303 h 607"/>
              <a:gd name="T36" fmla="*/ 4590 w 4959"/>
              <a:gd name="T37" fmla="*/ 303 h 607"/>
              <a:gd name="T38" fmla="*/ 4952 w 4959"/>
              <a:gd name="T39" fmla="*/ 437 h 6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959" h="607">
                <a:moveTo>
                  <a:pt x="4952" y="437"/>
                </a:moveTo>
                <a:cubicBezTo>
                  <a:pt x="4959" y="488"/>
                  <a:pt x="4741" y="607"/>
                  <a:pt x="4632" y="607"/>
                </a:cubicBezTo>
                <a:cubicBezTo>
                  <a:pt x="4523" y="607"/>
                  <a:pt x="4438" y="540"/>
                  <a:pt x="4262" y="498"/>
                </a:cubicBezTo>
                <a:cubicBezTo>
                  <a:pt x="4086" y="456"/>
                  <a:pt x="4002" y="502"/>
                  <a:pt x="3886" y="510"/>
                </a:cubicBezTo>
                <a:cubicBezTo>
                  <a:pt x="3770" y="518"/>
                  <a:pt x="3778" y="558"/>
                  <a:pt x="3565" y="546"/>
                </a:cubicBezTo>
                <a:cubicBezTo>
                  <a:pt x="3352" y="534"/>
                  <a:pt x="3219" y="352"/>
                  <a:pt x="3007" y="340"/>
                </a:cubicBezTo>
                <a:cubicBezTo>
                  <a:pt x="2795" y="328"/>
                  <a:pt x="2522" y="504"/>
                  <a:pt x="2286" y="510"/>
                </a:cubicBezTo>
                <a:cubicBezTo>
                  <a:pt x="2050" y="516"/>
                  <a:pt x="1824" y="394"/>
                  <a:pt x="1752" y="370"/>
                </a:cubicBezTo>
                <a:cubicBezTo>
                  <a:pt x="1680" y="346"/>
                  <a:pt x="1588" y="328"/>
                  <a:pt x="1443" y="291"/>
                </a:cubicBezTo>
                <a:cubicBezTo>
                  <a:pt x="1298" y="254"/>
                  <a:pt x="1176" y="255"/>
                  <a:pt x="1049" y="291"/>
                </a:cubicBezTo>
                <a:cubicBezTo>
                  <a:pt x="922" y="327"/>
                  <a:pt x="770" y="370"/>
                  <a:pt x="600" y="449"/>
                </a:cubicBezTo>
                <a:cubicBezTo>
                  <a:pt x="430" y="528"/>
                  <a:pt x="263" y="572"/>
                  <a:pt x="169" y="534"/>
                </a:cubicBezTo>
                <a:cubicBezTo>
                  <a:pt x="75" y="496"/>
                  <a:pt x="0" y="262"/>
                  <a:pt x="97" y="176"/>
                </a:cubicBezTo>
                <a:cubicBezTo>
                  <a:pt x="194" y="90"/>
                  <a:pt x="564" y="0"/>
                  <a:pt x="752" y="19"/>
                </a:cubicBezTo>
                <a:cubicBezTo>
                  <a:pt x="940" y="38"/>
                  <a:pt x="1188" y="65"/>
                  <a:pt x="1437" y="122"/>
                </a:cubicBezTo>
                <a:cubicBezTo>
                  <a:pt x="1686" y="179"/>
                  <a:pt x="1992" y="342"/>
                  <a:pt x="2243" y="364"/>
                </a:cubicBezTo>
                <a:cubicBezTo>
                  <a:pt x="2494" y="386"/>
                  <a:pt x="2710" y="291"/>
                  <a:pt x="2946" y="255"/>
                </a:cubicBezTo>
                <a:cubicBezTo>
                  <a:pt x="3182" y="219"/>
                  <a:pt x="3807" y="310"/>
                  <a:pt x="4032" y="303"/>
                </a:cubicBezTo>
                <a:cubicBezTo>
                  <a:pt x="4257" y="296"/>
                  <a:pt x="4437" y="281"/>
                  <a:pt x="4590" y="303"/>
                </a:cubicBezTo>
                <a:cubicBezTo>
                  <a:pt x="4743" y="325"/>
                  <a:pt x="4945" y="386"/>
                  <a:pt x="4952" y="4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pic>
        <p:nvPicPr>
          <p:cNvPr id="49175" name="Picture 23" descr="12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23480">
            <a:off x="7778751" y="1268413"/>
            <a:ext cx="3323167" cy="5276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76" name="Picture 24" descr="1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10128251" y="5272089"/>
            <a:ext cx="1729316" cy="1260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77" name="Picture 25" descr="14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5551" y="3859214"/>
            <a:ext cx="3922183" cy="2441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78" name="Picture 26" descr="15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6467" y="4270376"/>
            <a:ext cx="738717" cy="531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79" name="Picture 27" descr="15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111329">
            <a:off x="5615518" y="3429001"/>
            <a:ext cx="738716" cy="531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80" name="Picture 28" descr="15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77172">
            <a:off x="6864351" y="2133601"/>
            <a:ext cx="738716" cy="530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81" name="Picture 29" descr="10"/>
          <p:cNvPicPr>
            <a:picLocks noChangeAspect="1" noChangeArrowheads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1102785" y="5373688"/>
            <a:ext cx="1536700" cy="1104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82" name="Picture 30" descr="13"/>
          <p:cNvPicPr>
            <a:picLocks noChangeAspect="1" noChangeArrowheads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2985" y="3667126"/>
            <a:ext cx="1375833" cy="2517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183" name="Rectangle 31"/>
          <p:cNvSpPr>
            <a:spLocks noGrp="1" noChangeArrowheads="1"/>
          </p:cNvSpPr>
          <p:nvPr>
            <p:ph type="ctrTitle"/>
          </p:nvPr>
        </p:nvSpPr>
        <p:spPr>
          <a:xfrm>
            <a:off x="406400" y="1371601"/>
            <a:ext cx="7518400" cy="1470025"/>
          </a:xfrm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1" hangingPunct="1">
              <a:defRPr sz="4800" smtClean="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49184" name="Rectangle 32"/>
          <p:cNvSpPr>
            <a:spLocks noGrp="1" noChangeArrowheads="1"/>
          </p:cNvSpPr>
          <p:nvPr>
            <p:ph type="subTitle" idx="1"/>
          </p:nvPr>
        </p:nvSpPr>
        <p:spPr>
          <a:xfrm>
            <a:off x="406400" y="2619375"/>
            <a:ext cx="7518400" cy="554038"/>
          </a:xfrm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0" indent="0" eaLnBrk="1" hangingPunct="1">
              <a:buFontTx/>
              <a:buNone/>
              <a:defRPr sz="2200" smtClean="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49185" name="Rectangle 33"/>
          <p:cNvSpPr>
            <a:spLocks noGrp="1" noChangeArrowheads="1"/>
          </p:cNvSpPr>
          <p:nvPr>
            <p:ph type="dt" sz="half" idx="2"/>
          </p:nvPr>
        </p:nvSpPr>
        <p:spPr bwMode="gray">
          <a:xfrm>
            <a:off x="304800" y="38100"/>
            <a:ext cx="2844800" cy="211138"/>
          </a:xfrm>
        </p:spPr>
        <p:txBody>
          <a:bodyPr/>
          <a:lstStyle>
            <a:lvl1pPr>
              <a:defRPr sz="1200"/>
            </a:lvl1pPr>
          </a:lstStyle>
          <a:p>
            <a:fld id="{93663013-4AB4-4142-9EE7-C2DEF43BD123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9186" name="Rectangle 34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3860800" y="38100"/>
            <a:ext cx="3860800" cy="211138"/>
          </a:xfrm>
        </p:spPr>
        <p:txBody>
          <a:bodyPr/>
          <a:lstStyle>
            <a:lvl1pPr>
              <a:defRPr sz="1200"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9187" name="Rectangle 35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9042400" y="38100"/>
            <a:ext cx="2844800" cy="211138"/>
          </a:xfrm>
        </p:spPr>
        <p:txBody>
          <a:bodyPr/>
          <a:lstStyle>
            <a:lvl1pPr>
              <a:defRPr sz="1200"/>
            </a:lvl1pPr>
          </a:lstStyle>
          <a:p>
            <a:fld id="{88865C81-6F5A-44A5-A68A-719F14920D22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9188" name="Text Box 36"/>
          <p:cNvSpPr txBox="1">
            <a:spLocks noChangeArrowheads="1"/>
          </p:cNvSpPr>
          <p:nvPr userDrawn="1"/>
        </p:nvSpPr>
        <p:spPr bwMode="auto">
          <a:xfrm>
            <a:off x="10160000" y="381000"/>
            <a:ext cx="1314784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200">
                <a:solidFill>
                  <a:srgbClr val="000000"/>
                </a:solidFill>
                <a:latin typeface="Arial Black" panose="020B0A04020102020204" pitchFamily="34" charset="0"/>
              </a:rPr>
              <a:t>L/O/G/O</a:t>
            </a:r>
          </a:p>
        </p:txBody>
      </p:sp>
    </p:spTree>
    <p:extLst>
      <p:ext uri="{BB962C8B-B14F-4D97-AF65-F5344CB8AC3E}">
        <p14:creationId xmlns:p14="http://schemas.microsoft.com/office/powerpoint/2010/main" val="31008496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B94220-1A44-4BFF-A6B8-D74BE22E8AB8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4220E5-F218-41BE-86B2-28CFB6B206E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45500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0FCDEA-6738-4AF8-950D-B72AA958FDE0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BA1AFB-2124-4F8D-8956-D06B91EEA84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722044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3FCFB9-DC18-4AD9-9AD0-E8E0DD123B69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9017F3-EC29-4EF7-92CB-30972D4317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75668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942AC43-B072-4795-9A0B-E73658D8F083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3B6B2B-5FBF-4D6D-8E1B-FD40613F5B1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757144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0B7085-DB9D-4DDE-BE43-1AD9B2592894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896250B-6CCA-407A-82E6-50E584C9CCE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43496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C9711E6-02AF-4B46-A455-9EF73E21EF63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71B409-ED8E-47B8-BD53-F9D196017AA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162689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F8D836-F3A1-429C-A5C7-71F98C49C5F4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05FD6C4-B93D-4AF4-811E-3DC643CA54C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540714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3FDE061-84F0-4E63-A91B-E31BEB56EA53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B492C47-50C1-4680-B457-D3FD5C96331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381087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E2F676-92DB-4218-97E9-8246052A1492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6DE8DE-0E5D-480A-B067-C6B0A9E1345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306833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5050213-1BB0-432B-8FAA-F8E7A97DBA8D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7758BF-7456-4CC3-A99E-CA5F19024C8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806526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2ABDEA-374A-44CF-A729-25ED2A051D11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6FDD69-9E1A-40C7-9E01-EA51C06D23E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0208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EA9A55-385C-42A9-A5AB-C93F54A73D6F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DD6DA9-A56D-406C-99E0-0FEFD246906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6215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86836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9C6BDE2-0022-40D3-8B33-90AC9A02801C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57CE42-DBF2-4C90-8C77-F0F6C319C90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671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86836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09600" y="1600201"/>
            <a:ext cx="10972800" cy="4525963"/>
          </a:xfrm>
        </p:spPr>
        <p:txBody>
          <a:bodyPr/>
          <a:lstStyle/>
          <a:p>
            <a:pPr lvl="0"/>
            <a:r>
              <a:rPr lang="en-US" noProof="0"/>
              <a:t>Click icon to add chart</a:t>
            </a:r>
          </a:p>
        </p:txBody>
      </p:sp>
      <p:sp>
        <p:nvSpPr>
          <p:cNvPr id="4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EC2CD5-DAB0-44E2-9A4B-90F18802CB06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DF3110-1A49-4D3D-943E-BCF218BC910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03517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68" name="Rectangle 16"/>
          <p:cNvSpPr>
            <a:spLocks noChangeArrowheads="1"/>
          </p:cNvSpPr>
          <p:nvPr userDrawn="1"/>
        </p:nvSpPr>
        <p:spPr bwMode="ltGray">
          <a:xfrm>
            <a:off x="0" y="4149726"/>
            <a:ext cx="12192000" cy="2708275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tint val="0"/>
                  <a:invGamma/>
                  <a:alpha val="0"/>
                </a:schemeClr>
              </a:gs>
              <a:gs pos="100000">
                <a:schemeClr val="accent1">
                  <a:alpha val="30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grpSp>
        <p:nvGrpSpPr>
          <p:cNvPr id="49169" name="Group 17"/>
          <p:cNvGrpSpPr>
            <a:grpSpLocks/>
          </p:cNvGrpSpPr>
          <p:nvPr userDrawn="1"/>
        </p:nvGrpSpPr>
        <p:grpSpPr bwMode="auto">
          <a:xfrm>
            <a:off x="0" y="1"/>
            <a:ext cx="12192000" cy="3402013"/>
            <a:chOff x="0" y="0"/>
            <a:chExt cx="5760" cy="2143"/>
          </a:xfrm>
        </p:grpSpPr>
        <p:pic>
          <p:nvPicPr>
            <p:cNvPr id="49170" name="Picture 18" descr="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061" r="16583"/>
            <a:stretch>
              <a:fillRect/>
            </a:stretch>
          </p:blipFill>
          <p:spPr bwMode="auto">
            <a:xfrm>
              <a:off x="1610" y="0"/>
              <a:ext cx="4150" cy="17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171" name="Picture 19" descr="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378" t="12508"/>
            <a:stretch>
              <a:fillRect/>
            </a:stretch>
          </p:blipFill>
          <p:spPr bwMode="auto">
            <a:xfrm>
              <a:off x="0" y="0"/>
              <a:ext cx="3520" cy="21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49172" name="Picture 20" descr="17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5" r="2530"/>
          <a:stretch>
            <a:fillRect/>
          </a:stretch>
        </p:blipFill>
        <p:spPr bwMode="auto">
          <a:xfrm>
            <a:off x="6352" y="1196976"/>
            <a:ext cx="12185649" cy="5167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173" name="Freeform 21"/>
          <p:cNvSpPr>
            <a:spLocks/>
          </p:cNvSpPr>
          <p:nvPr userDrawn="1"/>
        </p:nvSpPr>
        <p:spPr bwMode="gray">
          <a:xfrm>
            <a:off x="624418" y="5546725"/>
            <a:ext cx="11537949" cy="1296988"/>
          </a:xfrm>
          <a:custGeom>
            <a:avLst/>
            <a:gdLst>
              <a:gd name="T0" fmla="*/ 5095 w 5103"/>
              <a:gd name="T1" fmla="*/ 519 h 765"/>
              <a:gd name="T2" fmla="*/ 4808 w 5103"/>
              <a:gd name="T3" fmla="*/ 668 h 765"/>
              <a:gd name="T4" fmla="*/ 4317 w 5103"/>
              <a:gd name="T5" fmla="*/ 692 h 765"/>
              <a:gd name="T6" fmla="*/ 3880 w 5103"/>
              <a:gd name="T7" fmla="*/ 765 h 765"/>
              <a:gd name="T8" fmla="*/ 3359 w 5103"/>
              <a:gd name="T9" fmla="*/ 656 h 765"/>
              <a:gd name="T10" fmla="*/ 2989 w 5103"/>
              <a:gd name="T11" fmla="*/ 686 h 765"/>
              <a:gd name="T12" fmla="*/ 2540 w 5103"/>
              <a:gd name="T13" fmla="*/ 656 h 765"/>
              <a:gd name="T14" fmla="*/ 2231 w 5103"/>
              <a:gd name="T15" fmla="*/ 722 h 765"/>
              <a:gd name="T16" fmla="*/ 1897 w 5103"/>
              <a:gd name="T17" fmla="*/ 668 h 765"/>
              <a:gd name="T18" fmla="*/ 1309 w 5103"/>
              <a:gd name="T19" fmla="*/ 716 h 765"/>
              <a:gd name="T20" fmla="*/ 733 w 5103"/>
              <a:gd name="T21" fmla="*/ 595 h 765"/>
              <a:gd name="T22" fmla="*/ 345 w 5103"/>
              <a:gd name="T23" fmla="*/ 680 h 765"/>
              <a:gd name="T24" fmla="*/ 24 w 5103"/>
              <a:gd name="T25" fmla="*/ 462 h 765"/>
              <a:gd name="T26" fmla="*/ 594 w 5103"/>
              <a:gd name="T27" fmla="*/ 31 h 765"/>
              <a:gd name="T28" fmla="*/ 1334 w 5103"/>
              <a:gd name="T29" fmla="*/ 110 h 765"/>
              <a:gd name="T30" fmla="*/ 2043 w 5103"/>
              <a:gd name="T31" fmla="*/ 359 h 765"/>
              <a:gd name="T32" fmla="*/ 2613 w 5103"/>
              <a:gd name="T33" fmla="*/ 322 h 765"/>
              <a:gd name="T34" fmla="*/ 3250 w 5103"/>
              <a:gd name="T35" fmla="*/ 286 h 765"/>
              <a:gd name="T36" fmla="*/ 4080 w 5103"/>
              <a:gd name="T37" fmla="*/ 286 h 765"/>
              <a:gd name="T38" fmla="*/ 4759 w 5103"/>
              <a:gd name="T39" fmla="*/ 316 h 765"/>
              <a:gd name="T40" fmla="*/ 5095 w 5103"/>
              <a:gd name="T41" fmla="*/ 519 h 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103" h="765">
                <a:moveTo>
                  <a:pt x="5095" y="519"/>
                </a:moveTo>
                <a:cubicBezTo>
                  <a:pt x="5103" y="578"/>
                  <a:pt x="4911" y="650"/>
                  <a:pt x="4808" y="668"/>
                </a:cubicBezTo>
                <a:cubicBezTo>
                  <a:pt x="4705" y="686"/>
                  <a:pt x="4462" y="656"/>
                  <a:pt x="4317" y="692"/>
                </a:cubicBezTo>
                <a:cubicBezTo>
                  <a:pt x="4172" y="728"/>
                  <a:pt x="4068" y="765"/>
                  <a:pt x="3880" y="765"/>
                </a:cubicBezTo>
                <a:cubicBezTo>
                  <a:pt x="3692" y="765"/>
                  <a:pt x="3535" y="650"/>
                  <a:pt x="3359" y="656"/>
                </a:cubicBezTo>
                <a:cubicBezTo>
                  <a:pt x="3183" y="662"/>
                  <a:pt x="3086" y="704"/>
                  <a:pt x="2989" y="686"/>
                </a:cubicBezTo>
                <a:cubicBezTo>
                  <a:pt x="2892" y="668"/>
                  <a:pt x="2710" y="613"/>
                  <a:pt x="2540" y="656"/>
                </a:cubicBezTo>
                <a:cubicBezTo>
                  <a:pt x="2370" y="699"/>
                  <a:pt x="2352" y="722"/>
                  <a:pt x="2231" y="722"/>
                </a:cubicBezTo>
                <a:cubicBezTo>
                  <a:pt x="2110" y="722"/>
                  <a:pt x="2019" y="668"/>
                  <a:pt x="1897" y="668"/>
                </a:cubicBezTo>
                <a:cubicBezTo>
                  <a:pt x="1775" y="668"/>
                  <a:pt x="1515" y="747"/>
                  <a:pt x="1309" y="716"/>
                </a:cubicBezTo>
                <a:cubicBezTo>
                  <a:pt x="1103" y="685"/>
                  <a:pt x="915" y="577"/>
                  <a:pt x="733" y="595"/>
                </a:cubicBezTo>
                <a:cubicBezTo>
                  <a:pt x="551" y="613"/>
                  <a:pt x="491" y="686"/>
                  <a:pt x="345" y="680"/>
                </a:cubicBezTo>
                <a:cubicBezTo>
                  <a:pt x="199" y="674"/>
                  <a:pt x="48" y="601"/>
                  <a:pt x="24" y="462"/>
                </a:cubicBezTo>
                <a:cubicBezTo>
                  <a:pt x="0" y="323"/>
                  <a:pt x="363" y="62"/>
                  <a:pt x="594" y="31"/>
                </a:cubicBezTo>
                <a:cubicBezTo>
                  <a:pt x="825" y="0"/>
                  <a:pt x="1093" y="55"/>
                  <a:pt x="1334" y="110"/>
                </a:cubicBezTo>
                <a:cubicBezTo>
                  <a:pt x="1575" y="165"/>
                  <a:pt x="1830" y="324"/>
                  <a:pt x="2043" y="359"/>
                </a:cubicBezTo>
                <a:cubicBezTo>
                  <a:pt x="2256" y="394"/>
                  <a:pt x="2412" y="334"/>
                  <a:pt x="2613" y="322"/>
                </a:cubicBezTo>
                <a:cubicBezTo>
                  <a:pt x="2613" y="322"/>
                  <a:pt x="3250" y="286"/>
                  <a:pt x="3250" y="286"/>
                </a:cubicBezTo>
                <a:cubicBezTo>
                  <a:pt x="3250" y="286"/>
                  <a:pt x="4080" y="286"/>
                  <a:pt x="4080" y="286"/>
                </a:cubicBezTo>
                <a:cubicBezTo>
                  <a:pt x="4080" y="286"/>
                  <a:pt x="4590" y="277"/>
                  <a:pt x="4759" y="316"/>
                </a:cubicBezTo>
                <a:cubicBezTo>
                  <a:pt x="4928" y="355"/>
                  <a:pt x="5087" y="460"/>
                  <a:pt x="5095" y="519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49174" name="Freeform 22"/>
          <p:cNvSpPr>
            <a:spLocks/>
          </p:cNvSpPr>
          <p:nvPr userDrawn="1"/>
        </p:nvSpPr>
        <p:spPr bwMode="gray">
          <a:xfrm>
            <a:off x="844551" y="5608639"/>
            <a:ext cx="11211983" cy="1030287"/>
          </a:xfrm>
          <a:custGeom>
            <a:avLst/>
            <a:gdLst>
              <a:gd name="T0" fmla="*/ 4952 w 4959"/>
              <a:gd name="T1" fmla="*/ 437 h 607"/>
              <a:gd name="T2" fmla="*/ 4632 w 4959"/>
              <a:gd name="T3" fmla="*/ 607 h 607"/>
              <a:gd name="T4" fmla="*/ 4262 w 4959"/>
              <a:gd name="T5" fmla="*/ 498 h 607"/>
              <a:gd name="T6" fmla="*/ 3886 w 4959"/>
              <a:gd name="T7" fmla="*/ 510 h 607"/>
              <a:gd name="T8" fmla="*/ 3565 w 4959"/>
              <a:gd name="T9" fmla="*/ 546 h 607"/>
              <a:gd name="T10" fmla="*/ 3007 w 4959"/>
              <a:gd name="T11" fmla="*/ 340 h 607"/>
              <a:gd name="T12" fmla="*/ 2286 w 4959"/>
              <a:gd name="T13" fmla="*/ 510 h 607"/>
              <a:gd name="T14" fmla="*/ 1752 w 4959"/>
              <a:gd name="T15" fmla="*/ 370 h 607"/>
              <a:gd name="T16" fmla="*/ 1443 w 4959"/>
              <a:gd name="T17" fmla="*/ 291 h 607"/>
              <a:gd name="T18" fmla="*/ 1049 w 4959"/>
              <a:gd name="T19" fmla="*/ 291 h 607"/>
              <a:gd name="T20" fmla="*/ 600 w 4959"/>
              <a:gd name="T21" fmla="*/ 449 h 607"/>
              <a:gd name="T22" fmla="*/ 169 w 4959"/>
              <a:gd name="T23" fmla="*/ 534 h 607"/>
              <a:gd name="T24" fmla="*/ 97 w 4959"/>
              <a:gd name="T25" fmla="*/ 176 h 607"/>
              <a:gd name="T26" fmla="*/ 752 w 4959"/>
              <a:gd name="T27" fmla="*/ 19 h 607"/>
              <a:gd name="T28" fmla="*/ 1437 w 4959"/>
              <a:gd name="T29" fmla="*/ 122 h 607"/>
              <a:gd name="T30" fmla="*/ 2243 w 4959"/>
              <a:gd name="T31" fmla="*/ 364 h 607"/>
              <a:gd name="T32" fmla="*/ 2946 w 4959"/>
              <a:gd name="T33" fmla="*/ 255 h 607"/>
              <a:gd name="T34" fmla="*/ 4032 w 4959"/>
              <a:gd name="T35" fmla="*/ 303 h 607"/>
              <a:gd name="T36" fmla="*/ 4590 w 4959"/>
              <a:gd name="T37" fmla="*/ 303 h 607"/>
              <a:gd name="T38" fmla="*/ 4952 w 4959"/>
              <a:gd name="T39" fmla="*/ 437 h 6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959" h="607">
                <a:moveTo>
                  <a:pt x="4952" y="437"/>
                </a:moveTo>
                <a:cubicBezTo>
                  <a:pt x="4959" y="488"/>
                  <a:pt x="4741" y="607"/>
                  <a:pt x="4632" y="607"/>
                </a:cubicBezTo>
                <a:cubicBezTo>
                  <a:pt x="4523" y="607"/>
                  <a:pt x="4438" y="540"/>
                  <a:pt x="4262" y="498"/>
                </a:cubicBezTo>
                <a:cubicBezTo>
                  <a:pt x="4086" y="456"/>
                  <a:pt x="4002" y="502"/>
                  <a:pt x="3886" y="510"/>
                </a:cubicBezTo>
                <a:cubicBezTo>
                  <a:pt x="3770" y="518"/>
                  <a:pt x="3778" y="558"/>
                  <a:pt x="3565" y="546"/>
                </a:cubicBezTo>
                <a:cubicBezTo>
                  <a:pt x="3352" y="534"/>
                  <a:pt x="3219" y="352"/>
                  <a:pt x="3007" y="340"/>
                </a:cubicBezTo>
                <a:cubicBezTo>
                  <a:pt x="2795" y="328"/>
                  <a:pt x="2522" y="504"/>
                  <a:pt x="2286" y="510"/>
                </a:cubicBezTo>
                <a:cubicBezTo>
                  <a:pt x="2050" y="516"/>
                  <a:pt x="1824" y="394"/>
                  <a:pt x="1752" y="370"/>
                </a:cubicBezTo>
                <a:cubicBezTo>
                  <a:pt x="1680" y="346"/>
                  <a:pt x="1588" y="328"/>
                  <a:pt x="1443" y="291"/>
                </a:cubicBezTo>
                <a:cubicBezTo>
                  <a:pt x="1298" y="254"/>
                  <a:pt x="1176" y="255"/>
                  <a:pt x="1049" y="291"/>
                </a:cubicBezTo>
                <a:cubicBezTo>
                  <a:pt x="922" y="327"/>
                  <a:pt x="770" y="370"/>
                  <a:pt x="600" y="449"/>
                </a:cubicBezTo>
                <a:cubicBezTo>
                  <a:pt x="430" y="528"/>
                  <a:pt x="263" y="572"/>
                  <a:pt x="169" y="534"/>
                </a:cubicBezTo>
                <a:cubicBezTo>
                  <a:pt x="75" y="496"/>
                  <a:pt x="0" y="262"/>
                  <a:pt x="97" y="176"/>
                </a:cubicBezTo>
                <a:cubicBezTo>
                  <a:pt x="194" y="90"/>
                  <a:pt x="564" y="0"/>
                  <a:pt x="752" y="19"/>
                </a:cubicBezTo>
                <a:cubicBezTo>
                  <a:pt x="940" y="38"/>
                  <a:pt x="1188" y="65"/>
                  <a:pt x="1437" y="122"/>
                </a:cubicBezTo>
                <a:cubicBezTo>
                  <a:pt x="1686" y="179"/>
                  <a:pt x="1992" y="342"/>
                  <a:pt x="2243" y="364"/>
                </a:cubicBezTo>
                <a:cubicBezTo>
                  <a:pt x="2494" y="386"/>
                  <a:pt x="2710" y="291"/>
                  <a:pt x="2946" y="255"/>
                </a:cubicBezTo>
                <a:cubicBezTo>
                  <a:pt x="3182" y="219"/>
                  <a:pt x="3807" y="310"/>
                  <a:pt x="4032" y="303"/>
                </a:cubicBezTo>
                <a:cubicBezTo>
                  <a:pt x="4257" y="296"/>
                  <a:pt x="4437" y="281"/>
                  <a:pt x="4590" y="303"/>
                </a:cubicBezTo>
                <a:cubicBezTo>
                  <a:pt x="4743" y="325"/>
                  <a:pt x="4945" y="386"/>
                  <a:pt x="4952" y="4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pic>
        <p:nvPicPr>
          <p:cNvPr id="49175" name="Picture 23" descr="12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23480">
            <a:off x="7778751" y="1268413"/>
            <a:ext cx="3323167" cy="5276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76" name="Picture 24" descr="11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10128251" y="5272089"/>
            <a:ext cx="1729316" cy="1260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77" name="Picture 25" descr="14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5551" y="3859214"/>
            <a:ext cx="3922183" cy="2441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78" name="Picture 26" descr="15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6467" y="4270376"/>
            <a:ext cx="738717" cy="531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79" name="Picture 27" descr="15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111329">
            <a:off x="5615518" y="3429001"/>
            <a:ext cx="738716" cy="531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80" name="Picture 28" descr="15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77172">
            <a:off x="6864351" y="2133601"/>
            <a:ext cx="738716" cy="530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81" name="Picture 29" descr="10"/>
          <p:cNvPicPr>
            <a:picLocks noChangeAspect="1" noChangeArrowheads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1102785" y="5373688"/>
            <a:ext cx="1536700" cy="1104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82" name="Picture 30" descr="13"/>
          <p:cNvPicPr>
            <a:picLocks noChangeAspect="1" noChangeArrowheads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2985" y="3667126"/>
            <a:ext cx="1375833" cy="2517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183" name="Rectangle 31"/>
          <p:cNvSpPr>
            <a:spLocks noGrp="1" noChangeArrowheads="1"/>
          </p:cNvSpPr>
          <p:nvPr>
            <p:ph type="ctrTitle"/>
          </p:nvPr>
        </p:nvSpPr>
        <p:spPr>
          <a:xfrm>
            <a:off x="406400" y="1371601"/>
            <a:ext cx="7518400" cy="1470025"/>
          </a:xfrm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1" hangingPunct="1">
              <a:defRPr sz="4800" smtClean="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49184" name="Rectangle 32"/>
          <p:cNvSpPr>
            <a:spLocks noGrp="1" noChangeArrowheads="1"/>
          </p:cNvSpPr>
          <p:nvPr>
            <p:ph type="subTitle" idx="1"/>
          </p:nvPr>
        </p:nvSpPr>
        <p:spPr>
          <a:xfrm>
            <a:off x="406400" y="2619375"/>
            <a:ext cx="7518400" cy="554038"/>
          </a:xfrm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0" indent="0" eaLnBrk="1" hangingPunct="1">
              <a:buFontTx/>
              <a:buNone/>
              <a:defRPr sz="2200" smtClean="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49185" name="Rectangle 33"/>
          <p:cNvSpPr>
            <a:spLocks noGrp="1" noChangeArrowheads="1"/>
          </p:cNvSpPr>
          <p:nvPr>
            <p:ph type="dt" sz="half" idx="2"/>
          </p:nvPr>
        </p:nvSpPr>
        <p:spPr bwMode="gray">
          <a:xfrm>
            <a:off x="304800" y="38100"/>
            <a:ext cx="2844800" cy="211138"/>
          </a:xfrm>
        </p:spPr>
        <p:txBody>
          <a:bodyPr/>
          <a:lstStyle>
            <a:lvl1pPr>
              <a:defRPr sz="1200"/>
            </a:lvl1pPr>
          </a:lstStyle>
          <a:p>
            <a:fld id="{93663013-4AB4-4142-9EE7-C2DEF43BD123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9186" name="Rectangle 34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3860800" y="38100"/>
            <a:ext cx="3860800" cy="211138"/>
          </a:xfrm>
        </p:spPr>
        <p:txBody>
          <a:bodyPr/>
          <a:lstStyle>
            <a:lvl1pPr>
              <a:defRPr sz="1200"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9187" name="Rectangle 35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9042400" y="38100"/>
            <a:ext cx="2844800" cy="211138"/>
          </a:xfrm>
        </p:spPr>
        <p:txBody>
          <a:bodyPr/>
          <a:lstStyle>
            <a:lvl1pPr>
              <a:defRPr sz="1200"/>
            </a:lvl1pPr>
          </a:lstStyle>
          <a:p>
            <a:fld id="{88865C81-6F5A-44A5-A68A-719F14920D22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9188" name="Text Box 36"/>
          <p:cNvSpPr txBox="1">
            <a:spLocks noChangeArrowheads="1"/>
          </p:cNvSpPr>
          <p:nvPr userDrawn="1"/>
        </p:nvSpPr>
        <p:spPr bwMode="auto">
          <a:xfrm>
            <a:off x="10160000" y="381000"/>
            <a:ext cx="1314784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200">
                <a:solidFill>
                  <a:srgbClr val="000000"/>
                </a:solidFill>
                <a:latin typeface="Arial Black" panose="020B0A04020102020204" pitchFamily="34" charset="0"/>
              </a:rPr>
              <a:t>L/O/G/O</a:t>
            </a:r>
          </a:p>
        </p:txBody>
      </p:sp>
    </p:spTree>
    <p:extLst>
      <p:ext uri="{BB962C8B-B14F-4D97-AF65-F5344CB8AC3E}">
        <p14:creationId xmlns:p14="http://schemas.microsoft.com/office/powerpoint/2010/main" val="1417144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91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9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9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49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9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9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9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2222 -0.35185 C 0.10695 -0.32801 0.06233 -0.32361 0.03038 -0.2088 C -0.00156 -0.09398 0.00625 -0.04352 -2.5E-6 1.85185E-6 " pathEditMode="relative" rAng="0" ptsTypes="asa">
                                      <p:cBhvr>
                                        <p:cTn id="29" dur="2000" fill="hold"/>
                                        <p:tgtEl>
                                          <p:spTgt spid="491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198" y="175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9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9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9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9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9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9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9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91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9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69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000"/>
                                        <p:tgtEl>
                                          <p:spTgt spid="49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79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000"/>
                                        <p:tgtEl>
                                          <p:spTgt spid="49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73" grpId="0" animBg="1"/>
      <p:bldP spid="49174" grpId="0" animBg="1"/>
      <p:bldP spid="4918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1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4918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0FCDEA-6738-4AF8-950D-B72AA958FDE0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BA1AFB-2124-4F8D-8956-D06B91EEA84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728656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3FCFB9-DC18-4AD9-9AD0-E8E0DD123B69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9017F3-EC29-4EF7-92CB-30972D4317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6988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942AC43-B072-4795-9A0B-E73658D8F083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3B6B2B-5FBF-4D6D-8E1B-FD40613F5B1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401984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0B7085-DB9D-4DDE-BE43-1AD9B2592894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896250B-6CCA-407A-82E6-50E584C9CCE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88025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C9711E6-02AF-4B46-A455-9EF73E21EF63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71B409-ED8E-47B8-BD53-F9D196017AA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84157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F8D836-F3A1-429C-A5C7-71F98C49C5F4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05FD6C4-B93D-4AF4-811E-3DC643CA54C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51589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3FDE061-84F0-4E63-A91B-E31BEB56EA53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B492C47-50C1-4680-B457-D3FD5C96331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566166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EEAD64-90AE-47F6-ABB9-C00466F1F450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AB1F0D-54EF-4E9E-B0BD-2DBB46C767C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7779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E2F676-92DB-4218-97E9-8246052A1492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6DE8DE-0E5D-480A-B067-C6B0A9E1345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640257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5050213-1BB0-432B-8FAA-F8E7A97DBA8D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7758BF-7456-4CC3-A99E-CA5F19024C8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45927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2ABDEA-374A-44CF-A729-25ED2A051D11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6FDD69-9E1A-40C7-9E01-EA51C06D23E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45457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86836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9C6BDE2-0022-40D3-8B33-90AC9A02801C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57CE42-DBF2-4C90-8C77-F0F6C319C90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96834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86836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09600" y="1600201"/>
            <a:ext cx="10972800" cy="4525963"/>
          </a:xfrm>
        </p:spPr>
        <p:txBody>
          <a:bodyPr/>
          <a:lstStyle/>
          <a:p>
            <a:pPr lvl="0"/>
            <a:r>
              <a:rPr lang="en-US" noProof="0"/>
              <a:t>Click icon to add chart</a:t>
            </a:r>
          </a:p>
        </p:txBody>
      </p:sp>
      <p:sp>
        <p:nvSpPr>
          <p:cNvPr id="4" name="Rectangle 2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EC2CD5-DAB0-44E2-9A4B-90F18802CB06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2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2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DF3110-1A49-4D3D-943E-BCF218BC910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428046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 bwMode="gray">
          <a:xfrm>
            <a:off x="6094373" y="1"/>
            <a:ext cx="6096000" cy="4647930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50000"/>
                  <a:alpha val="54000"/>
                </a:schemeClr>
              </a:gs>
              <a:gs pos="42000">
                <a:schemeClr val="accent2"/>
              </a:gs>
              <a:gs pos="73000">
                <a:schemeClr val="accent1">
                  <a:alpha val="84000"/>
                </a:schemeClr>
              </a:gs>
              <a:gs pos="100000">
                <a:schemeClr val="accent1">
                  <a:lumMod val="5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 bwMode="gray">
          <a:xfrm flipH="1">
            <a:off x="-1988" y="1"/>
            <a:ext cx="6096000" cy="4647930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50000"/>
                </a:schemeClr>
              </a:gs>
              <a:gs pos="44000">
                <a:schemeClr val="accent4"/>
              </a:gs>
              <a:gs pos="73000">
                <a:schemeClr val="accent5">
                  <a:alpha val="63000"/>
                </a:schemeClr>
              </a:gs>
              <a:gs pos="89000">
                <a:schemeClr val="accent6">
                  <a:lumMod val="5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 bwMode="gray">
          <a:xfrm>
            <a:off x="3942189" y="1"/>
            <a:ext cx="4250895" cy="3794755"/>
          </a:xfrm>
          <a:prstGeom prst="rect">
            <a:avLst/>
          </a:prstGeom>
          <a:gradFill flip="none" rotWithShape="1">
            <a:gsLst>
              <a:gs pos="12000">
                <a:schemeClr val="accent5">
                  <a:alpha val="0"/>
                </a:schemeClr>
              </a:gs>
              <a:gs pos="40000">
                <a:schemeClr val="accent4">
                  <a:lumMod val="75000"/>
                </a:schemeClr>
              </a:gs>
              <a:gs pos="73000">
                <a:schemeClr val="accent2">
                  <a:lumMod val="75000"/>
                </a:schemeClr>
              </a:gs>
              <a:gs pos="93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10" name="Picture 10" descr="taone_trans"/>
          <p:cNvPicPr>
            <a:picLocks noChangeAspect="1" noChangeArrowheads="1"/>
          </p:cNvPicPr>
          <p:nvPr userDrawn="1"/>
        </p:nvPicPr>
        <p:blipFill>
          <a:blip r:embed="rId2" cstate="print"/>
          <a:srcRect t="8398"/>
          <a:stretch>
            <a:fillRect/>
          </a:stretch>
        </p:blipFill>
        <p:spPr bwMode="gray">
          <a:xfrm>
            <a:off x="587493" y="1"/>
            <a:ext cx="11054616" cy="49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Picture 15" descr="2"/>
          <p:cNvPicPr>
            <a:picLocks noChangeAspect="1" noChangeArrowheads="1"/>
          </p:cNvPicPr>
          <p:nvPr userDrawn="1"/>
        </p:nvPicPr>
        <p:blipFill>
          <a:blip r:embed="rId3" cstate="print">
            <a:duotone>
              <a:schemeClr val="accent1">
                <a:shade val="45000"/>
                <a:satMod val="135000"/>
              </a:schemeClr>
              <a:prstClr val="white"/>
            </a:duotone>
          </a:blip>
          <a:srcRect t="10927" b="-1035"/>
          <a:stretch>
            <a:fillRect/>
          </a:stretch>
        </p:blipFill>
        <p:spPr bwMode="gray">
          <a:xfrm>
            <a:off x="6400" y="1"/>
            <a:ext cx="12192000" cy="340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Rectangle 11"/>
          <p:cNvSpPr/>
          <p:nvPr userDrawn="1"/>
        </p:nvSpPr>
        <p:spPr bwMode="gray">
          <a:xfrm>
            <a:off x="-1989" y="2083394"/>
            <a:ext cx="12192000" cy="4774606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50000"/>
                </a:schemeClr>
              </a:gs>
              <a:gs pos="40000">
                <a:schemeClr val="bg2"/>
              </a:gs>
              <a:gs pos="68000">
                <a:schemeClr val="bg2">
                  <a:lumMod val="75000"/>
                </a:schemeClr>
              </a:gs>
              <a:gs pos="97000">
                <a:schemeClr val="bg2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 bwMode="gray">
          <a:xfrm>
            <a:off x="3351638" y="533892"/>
            <a:ext cx="5377049" cy="4036701"/>
          </a:xfrm>
          <a:prstGeom prst="ellipse">
            <a:avLst/>
          </a:prstGeom>
          <a:gradFill flip="none" rotWithShape="1">
            <a:gsLst>
              <a:gs pos="10000">
                <a:schemeClr val="bg2">
                  <a:alpha val="0"/>
                </a:schemeClr>
              </a:gs>
              <a:gs pos="75000">
                <a:schemeClr val="bg2">
                  <a:alpha val="5500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4" name="Freeform 17"/>
          <p:cNvSpPr>
            <a:spLocks/>
          </p:cNvSpPr>
          <p:nvPr userDrawn="1"/>
        </p:nvSpPr>
        <p:spPr bwMode="auto">
          <a:xfrm>
            <a:off x="1674080" y="-411438"/>
            <a:ext cx="10539373" cy="3225486"/>
          </a:xfrm>
          <a:custGeom>
            <a:avLst/>
            <a:gdLst>
              <a:gd name="connsiteX0" fmla="*/ 0 w 5158"/>
              <a:gd name="connsiteY0" fmla="*/ 4 h 3791"/>
              <a:gd name="connsiteX1" fmla="*/ 304 w 5158"/>
              <a:gd name="connsiteY1" fmla="*/ 704 h 3791"/>
              <a:gd name="connsiteX2" fmla="*/ 1396 w 5158"/>
              <a:gd name="connsiteY2" fmla="*/ 1872 h 3791"/>
              <a:gd name="connsiteX3" fmla="*/ 3331 w 5158"/>
              <a:gd name="connsiteY3" fmla="*/ 2905 h 3791"/>
              <a:gd name="connsiteX4" fmla="*/ 5158 w 5158"/>
              <a:gd name="connsiteY4" fmla="*/ 3791 h 3791"/>
              <a:gd name="connsiteX5" fmla="*/ 5145 w 5158"/>
              <a:gd name="connsiteY5" fmla="*/ 1316 h 3791"/>
              <a:gd name="connsiteX6" fmla="*/ 3592 w 5158"/>
              <a:gd name="connsiteY6" fmla="*/ 1980 h 3791"/>
              <a:gd name="connsiteX7" fmla="*/ 1440 w 5158"/>
              <a:gd name="connsiteY7" fmla="*/ 1732 h 3791"/>
              <a:gd name="connsiteX8" fmla="*/ 328 w 5158"/>
              <a:gd name="connsiteY8" fmla="*/ 704 h 3791"/>
              <a:gd name="connsiteX9" fmla="*/ 20 w 5158"/>
              <a:gd name="connsiteY9" fmla="*/ 0 h 3791"/>
              <a:gd name="connsiteX0" fmla="*/ 0 w 5158"/>
              <a:gd name="connsiteY0" fmla="*/ 4 h 3791"/>
              <a:gd name="connsiteX1" fmla="*/ 304 w 5158"/>
              <a:gd name="connsiteY1" fmla="*/ 704 h 3791"/>
              <a:gd name="connsiteX2" fmla="*/ 1396 w 5158"/>
              <a:gd name="connsiteY2" fmla="*/ 1872 h 3791"/>
              <a:gd name="connsiteX3" fmla="*/ 3339 w 5158"/>
              <a:gd name="connsiteY3" fmla="*/ 3098 h 3791"/>
              <a:gd name="connsiteX4" fmla="*/ 5158 w 5158"/>
              <a:gd name="connsiteY4" fmla="*/ 3791 h 3791"/>
              <a:gd name="connsiteX5" fmla="*/ 5145 w 5158"/>
              <a:gd name="connsiteY5" fmla="*/ 1316 h 3791"/>
              <a:gd name="connsiteX6" fmla="*/ 3592 w 5158"/>
              <a:gd name="connsiteY6" fmla="*/ 1980 h 3791"/>
              <a:gd name="connsiteX7" fmla="*/ 1440 w 5158"/>
              <a:gd name="connsiteY7" fmla="*/ 1732 h 3791"/>
              <a:gd name="connsiteX8" fmla="*/ 328 w 5158"/>
              <a:gd name="connsiteY8" fmla="*/ 704 h 3791"/>
              <a:gd name="connsiteX9" fmla="*/ 20 w 5158"/>
              <a:gd name="connsiteY9" fmla="*/ 0 h 3791"/>
              <a:gd name="connsiteX0" fmla="*/ 0 w 5158"/>
              <a:gd name="connsiteY0" fmla="*/ 4 h 3791"/>
              <a:gd name="connsiteX1" fmla="*/ 304 w 5158"/>
              <a:gd name="connsiteY1" fmla="*/ 704 h 3791"/>
              <a:gd name="connsiteX2" fmla="*/ 1396 w 5158"/>
              <a:gd name="connsiteY2" fmla="*/ 1872 h 3791"/>
              <a:gd name="connsiteX3" fmla="*/ 3339 w 5158"/>
              <a:gd name="connsiteY3" fmla="*/ 3098 h 3791"/>
              <a:gd name="connsiteX4" fmla="*/ 5158 w 5158"/>
              <a:gd name="connsiteY4" fmla="*/ 3791 h 3791"/>
              <a:gd name="connsiteX5" fmla="*/ 5145 w 5158"/>
              <a:gd name="connsiteY5" fmla="*/ 1316 h 3791"/>
              <a:gd name="connsiteX6" fmla="*/ 3592 w 5158"/>
              <a:gd name="connsiteY6" fmla="*/ 1980 h 3791"/>
              <a:gd name="connsiteX7" fmla="*/ 1440 w 5158"/>
              <a:gd name="connsiteY7" fmla="*/ 1732 h 3791"/>
              <a:gd name="connsiteX8" fmla="*/ 328 w 5158"/>
              <a:gd name="connsiteY8" fmla="*/ 704 h 3791"/>
              <a:gd name="connsiteX9" fmla="*/ 20 w 5158"/>
              <a:gd name="connsiteY9" fmla="*/ 0 h 3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58" h="3791">
                <a:moveTo>
                  <a:pt x="0" y="4"/>
                </a:moveTo>
                <a:cubicBezTo>
                  <a:pt x="12" y="52"/>
                  <a:pt x="71" y="393"/>
                  <a:pt x="304" y="704"/>
                </a:cubicBezTo>
                <a:cubicBezTo>
                  <a:pt x="537" y="1015"/>
                  <a:pt x="892" y="1505"/>
                  <a:pt x="1396" y="1872"/>
                </a:cubicBezTo>
                <a:cubicBezTo>
                  <a:pt x="1976" y="2328"/>
                  <a:pt x="2619" y="2769"/>
                  <a:pt x="3339" y="3098"/>
                </a:cubicBezTo>
                <a:cubicBezTo>
                  <a:pt x="4059" y="3427"/>
                  <a:pt x="4552" y="3560"/>
                  <a:pt x="5158" y="3791"/>
                </a:cubicBezTo>
                <a:cubicBezTo>
                  <a:pt x="5154" y="3266"/>
                  <a:pt x="5149" y="1841"/>
                  <a:pt x="5145" y="1316"/>
                </a:cubicBezTo>
                <a:cubicBezTo>
                  <a:pt x="5059" y="1462"/>
                  <a:pt x="4680" y="1828"/>
                  <a:pt x="3592" y="1980"/>
                </a:cubicBezTo>
                <a:cubicBezTo>
                  <a:pt x="2504" y="2132"/>
                  <a:pt x="1972" y="1984"/>
                  <a:pt x="1440" y="1732"/>
                </a:cubicBezTo>
                <a:cubicBezTo>
                  <a:pt x="908" y="1480"/>
                  <a:pt x="556" y="1032"/>
                  <a:pt x="328" y="704"/>
                </a:cubicBezTo>
                <a:cubicBezTo>
                  <a:pt x="100" y="376"/>
                  <a:pt x="28" y="116"/>
                  <a:pt x="20" y="0"/>
                </a:cubicBezTo>
              </a:path>
            </a:pathLst>
          </a:custGeom>
          <a:gradFill flip="none" rotWithShape="1">
            <a:gsLst>
              <a:gs pos="10000">
                <a:schemeClr val="hlink">
                  <a:gamma/>
                  <a:tint val="0"/>
                  <a:invGamma/>
                  <a:alpha val="0"/>
                </a:schemeClr>
              </a:gs>
              <a:gs pos="36000">
                <a:schemeClr val="hlink">
                  <a:gamma/>
                  <a:tint val="0"/>
                  <a:invGamma/>
                  <a:alpha val="42000"/>
                </a:schemeClr>
              </a:gs>
              <a:gs pos="74000">
                <a:srgbClr val="FFFFFF">
                  <a:alpha val="0"/>
                </a:srgbClr>
              </a:gs>
            </a:gsLst>
            <a:path path="circle">
              <a:fillToRect l="100000" t="100000"/>
            </a:path>
            <a:tileRect r="-100000" b="-100000"/>
          </a:gra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 bwMode="ltGray">
          <a:xfrm>
            <a:off x="18835" y="1"/>
            <a:ext cx="12191933" cy="6858000"/>
          </a:xfrm>
          <a:prstGeom prst="rect">
            <a:avLst/>
          </a:prstGeom>
          <a:gradFill flip="none" rotWithShape="1">
            <a:gsLst>
              <a:gs pos="62000">
                <a:schemeClr val="bg2">
                  <a:alpha val="0"/>
                </a:schemeClr>
              </a:gs>
              <a:gs pos="100000">
                <a:schemeClr val="bg2">
                  <a:lumMod val="50000"/>
                  <a:alpha val="32000"/>
                </a:schemeClr>
              </a:gs>
            </a:gsLst>
            <a:path path="rect">
              <a:fillToRect l="50000" t="50000" r="50000" b="50000"/>
            </a:path>
            <a:tileRect/>
          </a:gra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Freeform 101"/>
          <p:cNvSpPr>
            <a:spLocks/>
          </p:cNvSpPr>
          <p:nvPr userDrawn="1"/>
        </p:nvSpPr>
        <p:spPr bwMode="auto">
          <a:xfrm rot="1265747" flipH="1">
            <a:off x="10319069" y="1754288"/>
            <a:ext cx="1617505" cy="2074544"/>
          </a:xfrm>
          <a:custGeom>
            <a:avLst/>
            <a:gdLst>
              <a:gd name="T0" fmla="*/ 2147483647 w 2398"/>
              <a:gd name="T1" fmla="*/ 2147483647 h 4098"/>
              <a:gd name="T2" fmla="*/ 2147483647 w 2398"/>
              <a:gd name="T3" fmla="*/ 2147483647 h 4098"/>
              <a:gd name="T4" fmla="*/ 2147483647 w 2398"/>
              <a:gd name="T5" fmla="*/ 2147483647 h 4098"/>
              <a:gd name="T6" fmla="*/ 2147483647 w 2398"/>
              <a:gd name="T7" fmla="*/ 2147483647 h 4098"/>
              <a:gd name="T8" fmla="*/ 2147483647 w 2398"/>
              <a:gd name="T9" fmla="*/ 2147483647 h 4098"/>
              <a:gd name="T10" fmla="*/ 2147483647 w 2398"/>
              <a:gd name="T11" fmla="*/ 2147483647 h 4098"/>
              <a:gd name="T12" fmla="*/ 2147483647 w 2398"/>
              <a:gd name="T13" fmla="*/ 2147483647 h 4098"/>
              <a:gd name="T14" fmla="*/ 2147483647 w 2398"/>
              <a:gd name="T15" fmla="*/ 2147483647 h 4098"/>
              <a:gd name="T16" fmla="*/ 2147483647 w 2398"/>
              <a:gd name="T17" fmla="*/ 2147483647 h 4098"/>
              <a:gd name="T18" fmla="*/ 2147483647 w 2398"/>
              <a:gd name="T19" fmla="*/ 2147483647 h 4098"/>
              <a:gd name="T20" fmla="*/ 2147483647 w 2398"/>
              <a:gd name="T21" fmla="*/ 2147483647 h 4098"/>
              <a:gd name="T22" fmla="*/ 2147483647 w 2398"/>
              <a:gd name="T23" fmla="*/ 2147483647 h 4098"/>
              <a:gd name="T24" fmla="*/ 2147483647 w 2398"/>
              <a:gd name="T25" fmla="*/ 2147483647 h 4098"/>
              <a:gd name="T26" fmla="*/ 2147483647 w 2398"/>
              <a:gd name="T27" fmla="*/ 2147483647 h 4098"/>
              <a:gd name="T28" fmla="*/ 2147483647 w 2398"/>
              <a:gd name="T29" fmla="*/ 2147483647 h 4098"/>
              <a:gd name="T30" fmla="*/ 2147483647 w 2398"/>
              <a:gd name="T31" fmla="*/ 2147483647 h 4098"/>
              <a:gd name="T32" fmla="*/ 2147483647 w 2398"/>
              <a:gd name="T33" fmla="*/ 2147483647 h 4098"/>
              <a:gd name="T34" fmla="*/ 2147483647 w 2398"/>
              <a:gd name="T35" fmla="*/ 2147483647 h 4098"/>
              <a:gd name="T36" fmla="*/ 2147483647 w 2398"/>
              <a:gd name="T37" fmla="*/ 2147483647 h 4098"/>
              <a:gd name="T38" fmla="*/ 2147483647 w 2398"/>
              <a:gd name="T39" fmla="*/ 2147483647 h 4098"/>
              <a:gd name="T40" fmla="*/ 2147483647 w 2398"/>
              <a:gd name="T41" fmla="*/ 2147483647 h 4098"/>
              <a:gd name="T42" fmla="*/ 2147483647 w 2398"/>
              <a:gd name="T43" fmla="*/ 2147483647 h 4098"/>
              <a:gd name="T44" fmla="*/ 2147483647 w 2398"/>
              <a:gd name="T45" fmla="*/ 2147483647 h 4098"/>
              <a:gd name="T46" fmla="*/ 2147483647 w 2398"/>
              <a:gd name="T47" fmla="*/ 2147483647 h 4098"/>
              <a:gd name="T48" fmla="*/ 2147483647 w 2398"/>
              <a:gd name="T49" fmla="*/ 2147483647 h 4098"/>
              <a:gd name="T50" fmla="*/ 2147483647 w 2398"/>
              <a:gd name="T51" fmla="*/ 2147483647 h 4098"/>
              <a:gd name="T52" fmla="*/ 2147483647 w 2398"/>
              <a:gd name="T53" fmla="*/ 2147483647 h 4098"/>
              <a:gd name="T54" fmla="*/ 2147483647 w 2398"/>
              <a:gd name="T55" fmla="*/ 2147483647 h 4098"/>
              <a:gd name="T56" fmla="*/ 2147483647 w 2398"/>
              <a:gd name="T57" fmla="*/ 2147483647 h 4098"/>
              <a:gd name="T58" fmla="*/ 2147483647 w 2398"/>
              <a:gd name="T59" fmla="*/ 2147483647 h 4098"/>
              <a:gd name="T60" fmla="*/ 2147483647 w 2398"/>
              <a:gd name="T61" fmla="*/ 2147483647 h 4098"/>
              <a:gd name="T62" fmla="*/ 2147483647 w 2398"/>
              <a:gd name="T63" fmla="*/ 2147483647 h 4098"/>
              <a:gd name="T64" fmla="*/ 2147483647 w 2398"/>
              <a:gd name="T65" fmla="*/ 2147483647 h 4098"/>
              <a:gd name="T66" fmla="*/ 2147483647 w 2398"/>
              <a:gd name="T67" fmla="*/ 2147483647 h 4098"/>
              <a:gd name="T68" fmla="*/ 2147483647 w 2398"/>
              <a:gd name="T69" fmla="*/ 2147483647 h 4098"/>
              <a:gd name="T70" fmla="*/ 2147483647 w 2398"/>
              <a:gd name="T71" fmla="*/ 2147483647 h 4098"/>
              <a:gd name="T72" fmla="*/ 2147483647 w 2398"/>
              <a:gd name="T73" fmla="*/ 2147483647 h 4098"/>
              <a:gd name="T74" fmla="*/ 2147483647 w 2398"/>
              <a:gd name="T75" fmla="*/ 2147483647 h 4098"/>
              <a:gd name="T76" fmla="*/ 2147483647 w 2398"/>
              <a:gd name="T77" fmla="*/ 2147483647 h 4098"/>
              <a:gd name="T78" fmla="*/ 2147483647 w 2398"/>
              <a:gd name="T79" fmla="*/ 2147483647 h 4098"/>
              <a:gd name="T80" fmla="*/ 2147483647 w 2398"/>
              <a:gd name="T81" fmla="*/ 2147483647 h 4098"/>
              <a:gd name="T82" fmla="*/ 2147483647 w 2398"/>
              <a:gd name="T83" fmla="*/ 2147483647 h 4098"/>
              <a:gd name="T84" fmla="*/ 2147483647 w 2398"/>
              <a:gd name="T85" fmla="*/ 2147483647 h 4098"/>
              <a:gd name="T86" fmla="*/ 2147483647 w 2398"/>
              <a:gd name="T87" fmla="*/ 2147483647 h 4098"/>
              <a:gd name="T88" fmla="*/ 2147483647 w 2398"/>
              <a:gd name="T89" fmla="*/ 2147483647 h 4098"/>
              <a:gd name="T90" fmla="*/ 2147483647 w 2398"/>
              <a:gd name="T91" fmla="*/ 2147483647 h 4098"/>
              <a:gd name="T92" fmla="*/ 2147483647 w 2398"/>
              <a:gd name="T93" fmla="*/ 2147483647 h 4098"/>
              <a:gd name="T94" fmla="*/ 2147483647 w 2398"/>
              <a:gd name="T95" fmla="*/ 2147483647 h 4098"/>
              <a:gd name="T96" fmla="*/ 2147483647 w 2398"/>
              <a:gd name="T97" fmla="*/ 2147483647 h 4098"/>
              <a:gd name="T98" fmla="*/ 2147483647 w 2398"/>
              <a:gd name="T99" fmla="*/ 2147483647 h 4098"/>
              <a:gd name="T100" fmla="*/ 2147483647 w 2398"/>
              <a:gd name="T101" fmla="*/ 2147483647 h 4098"/>
              <a:gd name="T102" fmla="*/ 2147483647 w 2398"/>
              <a:gd name="T103" fmla="*/ 2147483647 h 4098"/>
              <a:gd name="T104" fmla="*/ 2147483647 w 2398"/>
              <a:gd name="T105" fmla="*/ 2147483647 h 4098"/>
              <a:gd name="T106" fmla="*/ 2147483647 w 2398"/>
              <a:gd name="T107" fmla="*/ 2147483647 h 4098"/>
              <a:gd name="T108" fmla="*/ 2147483647 w 2398"/>
              <a:gd name="T109" fmla="*/ 2147483647 h 40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398"/>
              <a:gd name="T166" fmla="*/ 0 h 4098"/>
              <a:gd name="T167" fmla="*/ 2398 w 2398"/>
              <a:gd name="T168" fmla="*/ 4098 h 409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398" h="4098">
                <a:moveTo>
                  <a:pt x="2365" y="28"/>
                </a:moveTo>
                <a:cubicBezTo>
                  <a:pt x="2365" y="28"/>
                  <a:pt x="2251" y="127"/>
                  <a:pt x="2138" y="226"/>
                </a:cubicBezTo>
                <a:cubicBezTo>
                  <a:pt x="1956" y="352"/>
                  <a:pt x="1798" y="504"/>
                  <a:pt x="1798" y="504"/>
                </a:cubicBezTo>
                <a:lnTo>
                  <a:pt x="1670" y="652"/>
                </a:lnTo>
                <a:lnTo>
                  <a:pt x="1308" y="990"/>
                </a:lnTo>
                <a:lnTo>
                  <a:pt x="1186" y="1139"/>
                </a:lnTo>
                <a:lnTo>
                  <a:pt x="1100" y="1240"/>
                </a:lnTo>
                <a:lnTo>
                  <a:pt x="1008" y="1330"/>
                </a:lnTo>
                <a:lnTo>
                  <a:pt x="948" y="1450"/>
                </a:lnTo>
                <a:lnTo>
                  <a:pt x="882" y="1510"/>
                </a:lnTo>
                <a:lnTo>
                  <a:pt x="850" y="1568"/>
                </a:lnTo>
                <a:lnTo>
                  <a:pt x="816" y="1646"/>
                </a:lnTo>
                <a:lnTo>
                  <a:pt x="780" y="1724"/>
                </a:lnTo>
                <a:lnTo>
                  <a:pt x="702" y="1830"/>
                </a:lnTo>
                <a:lnTo>
                  <a:pt x="594" y="1988"/>
                </a:lnTo>
                <a:lnTo>
                  <a:pt x="490" y="2180"/>
                </a:lnTo>
                <a:lnTo>
                  <a:pt x="392" y="2409"/>
                </a:lnTo>
                <a:lnTo>
                  <a:pt x="398" y="2474"/>
                </a:lnTo>
                <a:lnTo>
                  <a:pt x="462" y="2562"/>
                </a:lnTo>
                <a:lnTo>
                  <a:pt x="483" y="2613"/>
                </a:lnTo>
                <a:lnTo>
                  <a:pt x="415" y="3044"/>
                </a:lnTo>
                <a:cubicBezTo>
                  <a:pt x="381" y="3169"/>
                  <a:pt x="322" y="3214"/>
                  <a:pt x="279" y="3361"/>
                </a:cubicBezTo>
                <a:cubicBezTo>
                  <a:pt x="236" y="3508"/>
                  <a:pt x="201" y="3814"/>
                  <a:pt x="156" y="3926"/>
                </a:cubicBezTo>
                <a:lnTo>
                  <a:pt x="6" y="4034"/>
                </a:lnTo>
                <a:cubicBezTo>
                  <a:pt x="0" y="4058"/>
                  <a:pt x="84" y="4071"/>
                  <a:pt x="118" y="4074"/>
                </a:cubicBezTo>
                <a:cubicBezTo>
                  <a:pt x="155" y="4076"/>
                  <a:pt x="180" y="4063"/>
                  <a:pt x="208" y="4054"/>
                </a:cubicBezTo>
                <a:cubicBezTo>
                  <a:pt x="236" y="4045"/>
                  <a:pt x="246" y="4036"/>
                  <a:pt x="288" y="4020"/>
                </a:cubicBezTo>
                <a:cubicBezTo>
                  <a:pt x="330" y="4004"/>
                  <a:pt x="264" y="3960"/>
                  <a:pt x="301" y="3860"/>
                </a:cubicBezTo>
                <a:cubicBezTo>
                  <a:pt x="328" y="3734"/>
                  <a:pt x="467" y="3524"/>
                  <a:pt x="512" y="3418"/>
                </a:cubicBezTo>
                <a:lnTo>
                  <a:pt x="572" y="3222"/>
                </a:lnTo>
                <a:lnTo>
                  <a:pt x="646" y="3110"/>
                </a:lnTo>
                <a:lnTo>
                  <a:pt x="804" y="2646"/>
                </a:lnTo>
                <a:lnTo>
                  <a:pt x="878" y="2634"/>
                </a:lnTo>
                <a:lnTo>
                  <a:pt x="926" y="2534"/>
                </a:lnTo>
                <a:lnTo>
                  <a:pt x="986" y="2616"/>
                </a:lnTo>
                <a:lnTo>
                  <a:pt x="998" y="2662"/>
                </a:lnTo>
                <a:lnTo>
                  <a:pt x="1018" y="2698"/>
                </a:lnTo>
                <a:lnTo>
                  <a:pt x="1052" y="2706"/>
                </a:lnTo>
                <a:lnTo>
                  <a:pt x="1076" y="2758"/>
                </a:lnTo>
                <a:lnTo>
                  <a:pt x="1134" y="2920"/>
                </a:lnTo>
                <a:cubicBezTo>
                  <a:pt x="1152" y="2981"/>
                  <a:pt x="1166" y="3071"/>
                  <a:pt x="1186" y="3122"/>
                </a:cubicBezTo>
                <a:cubicBezTo>
                  <a:pt x="1201" y="3167"/>
                  <a:pt x="1254" y="3214"/>
                  <a:pt x="1254" y="3225"/>
                </a:cubicBezTo>
                <a:cubicBezTo>
                  <a:pt x="1307" y="3346"/>
                  <a:pt x="1360" y="3468"/>
                  <a:pt x="1360" y="3468"/>
                </a:cubicBezTo>
                <a:cubicBezTo>
                  <a:pt x="1417" y="3581"/>
                  <a:pt x="1558" y="3817"/>
                  <a:pt x="1594" y="3906"/>
                </a:cubicBezTo>
                <a:cubicBezTo>
                  <a:pt x="1594" y="3934"/>
                  <a:pt x="1568" y="3979"/>
                  <a:pt x="1576" y="4002"/>
                </a:cubicBezTo>
                <a:cubicBezTo>
                  <a:pt x="1584" y="4025"/>
                  <a:pt x="1618" y="4029"/>
                  <a:pt x="1640" y="4042"/>
                </a:cubicBezTo>
                <a:cubicBezTo>
                  <a:pt x="1662" y="4055"/>
                  <a:pt x="1664" y="4066"/>
                  <a:pt x="1706" y="4082"/>
                </a:cubicBezTo>
                <a:cubicBezTo>
                  <a:pt x="1748" y="4098"/>
                  <a:pt x="1860" y="4084"/>
                  <a:pt x="1866" y="4064"/>
                </a:cubicBezTo>
                <a:cubicBezTo>
                  <a:pt x="1866" y="4048"/>
                  <a:pt x="1768" y="3989"/>
                  <a:pt x="1740" y="3960"/>
                </a:cubicBezTo>
                <a:lnTo>
                  <a:pt x="1698" y="3892"/>
                </a:lnTo>
                <a:lnTo>
                  <a:pt x="1617" y="3520"/>
                </a:lnTo>
                <a:cubicBezTo>
                  <a:pt x="1588" y="3417"/>
                  <a:pt x="1558" y="3356"/>
                  <a:pt x="1524" y="3276"/>
                </a:cubicBezTo>
                <a:cubicBezTo>
                  <a:pt x="1490" y="3196"/>
                  <a:pt x="1439" y="3162"/>
                  <a:pt x="1412" y="3040"/>
                </a:cubicBezTo>
                <a:lnTo>
                  <a:pt x="1362" y="2544"/>
                </a:lnTo>
                <a:lnTo>
                  <a:pt x="1350" y="2452"/>
                </a:lnTo>
                <a:lnTo>
                  <a:pt x="1364" y="2394"/>
                </a:lnTo>
                <a:lnTo>
                  <a:pt x="1320" y="2340"/>
                </a:lnTo>
                <a:lnTo>
                  <a:pt x="1338" y="2178"/>
                </a:lnTo>
                <a:cubicBezTo>
                  <a:pt x="1331" y="2137"/>
                  <a:pt x="1296" y="2106"/>
                  <a:pt x="1277" y="2091"/>
                </a:cubicBezTo>
                <a:cubicBezTo>
                  <a:pt x="1308" y="2038"/>
                  <a:pt x="1316" y="1990"/>
                  <a:pt x="1316" y="1990"/>
                </a:cubicBezTo>
                <a:cubicBezTo>
                  <a:pt x="1331" y="1967"/>
                  <a:pt x="1359" y="1968"/>
                  <a:pt x="1367" y="1955"/>
                </a:cubicBezTo>
                <a:cubicBezTo>
                  <a:pt x="1375" y="1942"/>
                  <a:pt x="1370" y="1924"/>
                  <a:pt x="1367" y="1910"/>
                </a:cubicBezTo>
                <a:cubicBezTo>
                  <a:pt x="1446" y="1842"/>
                  <a:pt x="1526" y="1774"/>
                  <a:pt x="1526" y="1774"/>
                </a:cubicBezTo>
                <a:cubicBezTo>
                  <a:pt x="1560" y="1744"/>
                  <a:pt x="1554" y="1726"/>
                  <a:pt x="1571" y="1728"/>
                </a:cubicBezTo>
                <a:cubicBezTo>
                  <a:pt x="1588" y="1730"/>
                  <a:pt x="1604" y="1782"/>
                  <a:pt x="1617" y="1819"/>
                </a:cubicBezTo>
                <a:lnTo>
                  <a:pt x="1648" y="1950"/>
                </a:lnTo>
                <a:lnTo>
                  <a:pt x="1662" y="2091"/>
                </a:lnTo>
                <a:lnTo>
                  <a:pt x="1338" y="2218"/>
                </a:lnTo>
                <a:lnTo>
                  <a:pt x="1320" y="2332"/>
                </a:lnTo>
                <a:lnTo>
                  <a:pt x="1644" y="2228"/>
                </a:lnTo>
                <a:cubicBezTo>
                  <a:pt x="1725" y="2194"/>
                  <a:pt x="1784" y="2207"/>
                  <a:pt x="1804" y="2128"/>
                </a:cubicBezTo>
                <a:cubicBezTo>
                  <a:pt x="1822" y="2076"/>
                  <a:pt x="1774" y="1832"/>
                  <a:pt x="1766" y="1754"/>
                </a:cubicBezTo>
                <a:lnTo>
                  <a:pt x="1772" y="1692"/>
                </a:lnTo>
                <a:lnTo>
                  <a:pt x="1753" y="1660"/>
                </a:lnTo>
                <a:lnTo>
                  <a:pt x="1710" y="1544"/>
                </a:lnTo>
                <a:lnTo>
                  <a:pt x="1684" y="1502"/>
                </a:lnTo>
                <a:lnTo>
                  <a:pt x="1640" y="1456"/>
                </a:lnTo>
                <a:lnTo>
                  <a:pt x="1638" y="1386"/>
                </a:lnTo>
                <a:lnTo>
                  <a:pt x="1656" y="1354"/>
                </a:lnTo>
                <a:lnTo>
                  <a:pt x="1658" y="1322"/>
                </a:lnTo>
                <a:lnTo>
                  <a:pt x="1720" y="1320"/>
                </a:lnTo>
                <a:lnTo>
                  <a:pt x="1772" y="1286"/>
                </a:lnTo>
                <a:lnTo>
                  <a:pt x="1822" y="1298"/>
                </a:lnTo>
                <a:lnTo>
                  <a:pt x="1866" y="1252"/>
                </a:lnTo>
                <a:lnTo>
                  <a:pt x="1866" y="1366"/>
                </a:lnTo>
                <a:lnTo>
                  <a:pt x="1794" y="1488"/>
                </a:lnTo>
                <a:lnTo>
                  <a:pt x="1846" y="1454"/>
                </a:lnTo>
                <a:lnTo>
                  <a:pt x="1866" y="1570"/>
                </a:lnTo>
                <a:lnTo>
                  <a:pt x="1872" y="1506"/>
                </a:lnTo>
                <a:lnTo>
                  <a:pt x="1888" y="1554"/>
                </a:lnTo>
                <a:lnTo>
                  <a:pt x="1889" y="1456"/>
                </a:lnTo>
                <a:lnTo>
                  <a:pt x="1986" y="1436"/>
                </a:lnTo>
                <a:lnTo>
                  <a:pt x="2025" y="1366"/>
                </a:lnTo>
                <a:cubicBezTo>
                  <a:pt x="2036" y="1330"/>
                  <a:pt x="2050" y="1275"/>
                  <a:pt x="2050" y="1218"/>
                </a:cubicBezTo>
                <a:cubicBezTo>
                  <a:pt x="2050" y="1161"/>
                  <a:pt x="2048" y="1087"/>
                  <a:pt x="2025" y="1025"/>
                </a:cubicBezTo>
                <a:lnTo>
                  <a:pt x="2018" y="970"/>
                </a:lnTo>
                <a:cubicBezTo>
                  <a:pt x="1999" y="940"/>
                  <a:pt x="1962" y="861"/>
                  <a:pt x="1912" y="844"/>
                </a:cubicBezTo>
                <a:cubicBezTo>
                  <a:pt x="1874" y="830"/>
                  <a:pt x="1779" y="841"/>
                  <a:pt x="1718" y="868"/>
                </a:cubicBezTo>
                <a:cubicBezTo>
                  <a:pt x="1661" y="893"/>
                  <a:pt x="1596" y="961"/>
                  <a:pt x="1570" y="996"/>
                </a:cubicBezTo>
                <a:cubicBezTo>
                  <a:pt x="1544" y="1031"/>
                  <a:pt x="1567" y="1052"/>
                  <a:pt x="1560" y="1080"/>
                </a:cubicBezTo>
                <a:cubicBezTo>
                  <a:pt x="1553" y="1108"/>
                  <a:pt x="1544" y="1149"/>
                  <a:pt x="1526" y="1161"/>
                </a:cubicBezTo>
                <a:cubicBezTo>
                  <a:pt x="1511" y="1172"/>
                  <a:pt x="1454" y="1175"/>
                  <a:pt x="1450" y="1152"/>
                </a:cubicBezTo>
                <a:lnTo>
                  <a:pt x="1510" y="1024"/>
                </a:lnTo>
                <a:lnTo>
                  <a:pt x="1662" y="844"/>
                </a:lnTo>
                <a:lnTo>
                  <a:pt x="1889" y="617"/>
                </a:lnTo>
                <a:cubicBezTo>
                  <a:pt x="1889" y="617"/>
                  <a:pt x="2009" y="479"/>
                  <a:pt x="2130" y="342"/>
                </a:cubicBezTo>
                <a:cubicBezTo>
                  <a:pt x="2190" y="330"/>
                  <a:pt x="2212" y="320"/>
                  <a:pt x="2244" y="298"/>
                </a:cubicBezTo>
                <a:cubicBezTo>
                  <a:pt x="2273" y="277"/>
                  <a:pt x="2303" y="242"/>
                  <a:pt x="2312" y="220"/>
                </a:cubicBezTo>
                <a:lnTo>
                  <a:pt x="2300" y="184"/>
                </a:lnTo>
                <a:cubicBezTo>
                  <a:pt x="2313" y="157"/>
                  <a:pt x="2386" y="112"/>
                  <a:pt x="2392" y="56"/>
                </a:cubicBezTo>
                <a:cubicBezTo>
                  <a:pt x="2398" y="0"/>
                  <a:pt x="2371" y="34"/>
                  <a:pt x="2365" y="28"/>
                </a:cubicBezTo>
                <a:close/>
              </a:path>
            </a:pathLst>
          </a:custGeom>
          <a:gradFill flip="none" rotWithShape="1">
            <a:gsLst>
              <a:gs pos="0">
                <a:srgbClr val="000000">
                  <a:alpha val="0"/>
                </a:srgbClr>
              </a:gs>
              <a:gs pos="100000">
                <a:schemeClr val="accent1">
                  <a:lumMod val="50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Freeform 100"/>
          <p:cNvSpPr>
            <a:spLocks/>
          </p:cNvSpPr>
          <p:nvPr userDrawn="1"/>
        </p:nvSpPr>
        <p:spPr bwMode="gray">
          <a:xfrm flipH="1">
            <a:off x="1734181" y="1253330"/>
            <a:ext cx="1919817" cy="2460625"/>
          </a:xfrm>
          <a:custGeom>
            <a:avLst/>
            <a:gdLst>
              <a:gd name="T0" fmla="*/ 2147483647 w 2398"/>
              <a:gd name="T1" fmla="*/ 2147483647 h 4098"/>
              <a:gd name="T2" fmla="*/ 2147483647 w 2398"/>
              <a:gd name="T3" fmla="*/ 2147483647 h 4098"/>
              <a:gd name="T4" fmla="*/ 2147483647 w 2398"/>
              <a:gd name="T5" fmla="*/ 2147483647 h 4098"/>
              <a:gd name="T6" fmla="*/ 2147483647 w 2398"/>
              <a:gd name="T7" fmla="*/ 2147483647 h 4098"/>
              <a:gd name="T8" fmla="*/ 2147483647 w 2398"/>
              <a:gd name="T9" fmla="*/ 2147483647 h 4098"/>
              <a:gd name="T10" fmla="*/ 2147483647 w 2398"/>
              <a:gd name="T11" fmla="*/ 2147483647 h 4098"/>
              <a:gd name="T12" fmla="*/ 2147483647 w 2398"/>
              <a:gd name="T13" fmla="*/ 2147483647 h 4098"/>
              <a:gd name="T14" fmla="*/ 2147483647 w 2398"/>
              <a:gd name="T15" fmla="*/ 2147483647 h 4098"/>
              <a:gd name="T16" fmla="*/ 2147483647 w 2398"/>
              <a:gd name="T17" fmla="*/ 2147483647 h 4098"/>
              <a:gd name="T18" fmla="*/ 2147483647 w 2398"/>
              <a:gd name="T19" fmla="*/ 2147483647 h 4098"/>
              <a:gd name="T20" fmla="*/ 2147483647 w 2398"/>
              <a:gd name="T21" fmla="*/ 2147483647 h 4098"/>
              <a:gd name="T22" fmla="*/ 2147483647 w 2398"/>
              <a:gd name="T23" fmla="*/ 2147483647 h 4098"/>
              <a:gd name="T24" fmla="*/ 2147483647 w 2398"/>
              <a:gd name="T25" fmla="*/ 2147483647 h 4098"/>
              <a:gd name="T26" fmla="*/ 2147483647 w 2398"/>
              <a:gd name="T27" fmla="*/ 2147483647 h 4098"/>
              <a:gd name="T28" fmla="*/ 2147483647 w 2398"/>
              <a:gd name="T29" fmla="*/ 2147483647 h 4098"/>
              <a:gd name="T30" fmla="*/ 2147483647 w 2398"/>
              <a:gd name="T31" fmla="*/ 2147483647 h 4098"/>
              <a:gd name="T32" fmla="*/ 2147483647 w 2398"/>
              <a:gd name="T33" fmla="*/ 2147483647 h 4098"/>
              <a:gd name="T34" fmla="*/ 2147483647 w 2398"/>
              <a:gd name="T35" fmla="*/ 2147483647 h 4098"/>
              <a:gd name="T36" fmla="*/ 2147483647 w 2398"/>
              <a:gd name="T37" fmla="*/ 2147483647 h 4098"/>
              <a:gd name="T38" fmla="*/ 2147483647 w 2398"/>
              <a:gd name="T39" fmla="*/ 2147483647 h 4098"/>
              <a:gd name="T40" fmla="*/ 2147483647 w 2398"/>
              <a:gd name="T41" fmla="*/ 2147483647 h 4098"/>
              <a:gd name="T42" fmla="*/ 2147483647 w 2398"/>
              <a:gd name="T43" fmla="*/ 2147483647 h 4098"/>
              <a:gd name="T44" fmla="*/ 2147483647 w 2398"/>
              <a:gd name="T45" fmla="*/ 2147483647 h 4098"/>
              <a:gd name="T46" fmla="*/ 2147483647 w 2398"/>
              <a:gd name="T47" fmla="*/ 2147483647 h 4098"/>
              <a:gd name="T48" fmla="*/ 2147483647 w 2398"/>
              <a:gd name="T49" fmla="*/ 2147483647 h 4098"/>
              <a:gd name="T50" fmla="*/ 2147483647 w 2398"/>
              <a:gd name="T51" fmla="*/ 2147483647 h 4098"/>
              <a:gd name="T52" fmla="*/ 2147483647 w 2398"/>
              <a:gd name="T53" fmla="*/ 2147483647 h 4098"/>
              <a:gd name="T54" fmla="*/ 2147483647 w 2398"/>
              <a:gd name="T55" fmla="*/ 2147483647 h 4098"/>
              <a:gd name="T56" fmla="*/ 2147483647 w 2398"/>
              <a:gd name="T57" fmla="*/ 2147483647 h 4098"/>
              <a:gd name="T58" fmla="*/ 2147483647 w 2398"/>
              <a:gd name="T59" fmla="*/ 2147483647 h 4098"/>
              <a:gd name="T60" fmla="*/ 2147483647 w 2398"/>
              <a:gd name="T61" fmla="*/ 2147483647 h 4098"/>
              <a:gd name="T62" fmla="*/ 2147483647 w 2398"/>
              <a:gd name="T63" fmla="*/ 2147483647 h 4098"/>
              <a:gd name="T64" fmla="*/ 2147483647 w 2398"/>
              <a:gd name="T65" fmla="*/ 2147483647 h 4098"/>
              <a:gd name="T66" fmla="*/ 2147483647 w 2398"/>
              <a:gd name="T67" fmla="*/ 2147483647 h 4098"/>
              <a:gd name="T68" fmla="*/ 2147483647 w 2398"/>
              <a:gd name="T69" fmla="*/ 2147483647 h 4098"/>
              <a:gd name="T70" fmla="*/ 2147483647 w 2398"/>
              <a:gd name="T71" fmla="*/ 2147483647 h 4098"/>
              <a:gd name="T72" fmla="*/ 2147483647 w 2398"/>
              <a:gd name="T73" fmla="*/ 2147483647 h 4098"/>
              <a:gd name="T74" fmla="*/ 2147483647 w 2398"/>
              <a:gd name="T75" fmla="*/ 2147483647 h 4098"/>
              <a:gd name="T76" fmla="*/ 2147483647 w 2398"/>
              <a:gd name="T77" fmla="*/ 2147483647 h 4098"/>
              <a:gd name="T78" fmla="*/ 2147483647 w 2398"/>
              <a:gd name="T79" fmla="*/ 2147483647 h 4098"/>
              <a:gd name="T80" fmla="*/ 2147483647 w 2398"/>
              <a:gd name="T81" fmla="*/ 2147483647 h 4098"/>
              <a:gd name="T82" fmla="*/ 2147483647 w 2398"/>
              <a:gd name="T83" fmla="*/ 2147483647 h 4098"/>
              <a:gd name="T84" fmla="*/ 2147483647 w 2398"/>
              <a:gd name="T85" fmla="*/ 2147483647 h 4098"/>
              <a:gd name="T86" fmla="*/ 2147483647 w 2398"/>
              <a:gd name="T87" fmla="*/ 2147483647 h 4098"/>
              <a:gd name="T88" fmla="*/ 2147483647 w 2398"/>
              <a:gd name="T89" fmla="*/ 2147483647 h 4098"/>
              <a:gd name="T90" fmla="*/ 2147483647 w 2398"/>
              <a:gd name="T91" fmla="*/ 2147483647 h 4098"/>
              <a:gd name="T92" fmla="*/ 2147483647 w 2398"/>
              <a:gd name="T93" fmla="*/ 2147483647 h 4098"/>
              <a:gd name="T94" fmla="*/ 2147483647 w 2398"/>
              <a:gd name="T95" fmla="*/ 2147483647 h 4098"/>
              <a:gd name="T96" fmla="*/ 2147483647 w 2398"/>
              <a:gd name="T97" fmla="*/ 2147483647 h 4098"/>
              <a:gd name="T98" fmla="*/ 2147483647 w 2398"/>
              <a:gd name="T99" fmla="*/ 2147483647 h 4098"/>
              <a:gd name="T100" fmla="*/ 2147483647 w 2398"/>
              <a:gd name="T101" fmla="*/ 2147483647 h 4098"/>
              <a:gd name="T102" fmla="*/ 2147483647 w 2398"/>
              <a:gd name="T103" fmla="*/ 2147483647 h 4098"/>
              <a:gd name="T104" fmla="*/ 2147483647 w 2398"/>
              <a:gd name="T105" fmla="*/ 2147483647 h 4098"/>
              <a:gd name="T106" fmla="*/ 2147483647 w 2398"/>
              <a:gd name="T107" fmla="*/ 2147483647 h 4098"/>
              <a:gd name="T108" fmla="*/ 2147483647 w 2398"/>
              <a:gd name="T109" fmla="*/ 2147483647 h 40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398"/>
              <a:gd name="T166" fmla="*/ 0 h 4098"/>
              <a:gd name="T167" fmla="*/ 2398 w 2398"/>
              <a:gd name="T168" fmla="*/ 4098 h 409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398" h="4098">
                <a:moveTo>
                  <a:pt x="2365" y="28"/>
                </a:moveTo>
                <a:cubicBezTo>
                  <a:pt x="2365" y="28"/>
                  <a:pt x="2251" y="127"/>
                  <a:pt x="2138" y="226"/>
                </a:cubicBezTo>
                <a:cubicBezTo>
                  <a:pt x="1956" y="352"/>
                  <a:pt x="1798" y="504"/>
                  <a:pt x="1798" y="504"/>
                </a:cubicBezTo>
                <a:lnTo>
                  <a:pt x="1670" y="652"/>
                </a:lnTo>
                <a:lnTo>
                  <a:pt x="1308" y="990"/>
                </a:lnTo>
                <a:lnTo>
                  <a:pt x="1186" y="1139"/>
                </a:lnTo>
                <a:lnTo>
                  <a:pt x="1100" y="1240"/>
                </a:lnTo>
                <a:lnTo>
                  <a:pt x="1008" y="1330"/>
                </a:lnTo>
                <a:lnTo>
                  <a:pt x="948" y="1450"/>
                </a:lnTo>
                <a:lnTo>
                  <a:pt x="882" y="1510"/>
                </a:lnTo>
                <a:lnTo>
                  <a:pt x="850" y="1568"/>
                </a:lnTo>
                <a:lnTo>
                  <a:pt x="816" y="1646"/>
                </a:lnTo>
                <a:lnTo>
                  <a:pt x="780" y="1724"/>
                </a:lnTo>
                <a:lnTo>
                  <a:pt x="702" y="1830"/>
                </a:lnTo>
                <a:lnTo>
                  <a:pt x="594" y="1988"/>
                </a:lnTo>
                <a:lnTo>
                  <a:pt x="490" y="2180"/>
                </a:lnTo>
                <a:lnTo>
                  <a:pt x="392" y="2409"/>
                </a:lnTo>
                <a:lnTo>
                  <a:pt x="398" y="2474"/>
                </a:lnTo>
                <a:lnTo>
                  <a:pt x="462" y="2562"/>
                </a:lnTo>
                <a:lnTo>
                  <a:pt x="483" y="2613"/>
                </a:lnTo>
                <a:lnTo>
                  <a:pt x="415" y="3044"/>
                </a:lnTo>
                <a:cubicBezTo>
                  <a:pt x="381" y="3169"/>
                  <a:pt x="322" y="3214"/>
                  <a:pt x="279" y="3361"/>
                </a:cubicBezTo>
                <a:cubicBezTo>
                  <a:pt x="236" y="3508"/>
                  <a:pt x="201" y="3814"/>
                  <a:pt x="156" y="3926"/>
                </a:cubicBezTo>
                <a:lnTo>
                  <a:pt x="6" y="4034"/>
                </a:lnTo>
                <a:cubicBezTo>
                  <a:pt x="0" y="4058"/>
                  <a:pt x="84" y="4071"/>
                  <a:pt x="118" y="4074"/>
                </a:cubicBezTo>
                <a:cubicBezTo>
                  <a:pt x="155" y="4076"/>
                  <a:pt x="180" y="4063"/>
                  <a:pt x="208" y="4054"/>
                </a:cubicBezTo>
                <a:cubicBezTo>
                  <a:pt x="236" y="4045"/>
                  <a:pt x="246" y="4036"/>
                  <a:pt x="288" y="4020"/>
                </a:cubicBezTo>
                <a:cubicBezTo>
                  <a:pt x="330" y="4004"/>
                  <a:pt x="264" y="3960"/>
                  <a:pt x="301" y="3860"/>
                </a:cubicBezTo>
                <a:cubicBezTo>
                  <a:pt x="328" y="3734"/>
                  <a:pt x="467" y="3524"/>
                  <a:pt x="512" y="3418"/>
                </a:cubicBezTo>
                <a:lnTo>
                  <a:pt x="572" y="3222"/>
                </a:lnTo>
                <a:lnTo>
                  <a:pt x="646" y="3110"/>
                </a:lnTo>
                <a:lnTo>
                  <a:pt x="804" y="2646"/>
                </a:lnTo>
                <a:lnTo>
                  <a:pt x="878" y="2634"/>
                </a:lnTo>
                <a:lnTo>
                  <a:pt x="926" y="2534"/>
                </a:lnTo>
                <a:lnTo>
                  <a:pt x="986" y="2616"/>
                </a:lnTo>
                <a:lnTo>
                  <a:pt x="998" y="2662"/>
                </a:lnTo>
                <a:lnTo>
                  <a:pt x="1018" y="2698"/>
                </a:lnTo>
                <a:lnTo>
                  <a:pt x="1052" y="2706"/>
                </a:lnTo>
                <a:lnTo>
                  <a:pt x="1076" y="2758"/>
                </a:lnTo>
                <a:lnTo>
                  <a:pt x="1134" y="2920"/>
                </a:lnTo>
                <a:cubicBezTo>
                  <a:pt x="1152" y="2981"/>
                  <a:pt x="1166" y="3071"/>
                  <a:pt x="1186" y="3122"/>
                </a:cubicBezTo>
                <a:cubicBezTo>
                  <a:pt x="1201" y="3167"/>
                  <a:pt x="1254" y="3214"/>
                  <a:pt x="1254" y="3225"/>
                </a:cubicBezTo>
                <a:cubicBezTo>
                  <a:pt x="1307" y="3346"/>
                  <a:pt x="1360" y="3468"/>
                  <a:pt x="1360" y="3468"/>
                </a:cubicBezTo>
                <a:cubicBezTo>
                  <a:pt x="1417" y="3581"/>
                  <a:pt x="1558" y="3817"/>
                  <a:pt x="1594" y="3906"/>
                </a:cubicBezTo>
                <a:cubicBezTo>
                  <a:pt x="1594" y="3934"/>
                  <a:pt x="1568" y="3979"/>
                  <a:pt x="1576" y="4002"/>
                </a:cubicBezTo>
                <a:cubicBezTo>
                  <a:pt x="1584" y="4025"/>
                  <a:pt x="1618" y="4029"/>
                  <a:pt x="1640" y="4042"/>
                </a:cubicBezTo>
                <a:cubicBezTo>
                  <a:pt x="1662" y="4055"/>
                  <a:pt x="1664" y="4066"/>
                  <a:pt x="1706" y="4082"/>
                </a:cubicBezTo>
                <a:cubicBezTo>
                  <a:pt x="1748" y="4098"/>
                  <a:pt x="1860" y="4084"/>
                  <a:pt x="1866" y="4064"/>
                </a:cubicBezTo>
                <a:cubicBezTo>
                  <a:pt x="1866" y="4048"/>
                  <a:pt x="1768" y="3989"/>
                  <a:pt x="1740" y="3960"/>
                </a:cubicBezTo>
                <a:lnTo>
                  <a:pt x="1698" y="3892"/>
                </a:lnTo>
                <a:lnTo>
                  <a:pt x="1617" y="3520"/>
                </a:lnTo>
                <a:cubicBezTo>
                  <a:pt x="1588" y="3417"/>
                  <a:pt x="1558" y="3356"/>
                  <a:pt x="1524" y="3276"/>
                </a:cubicBezTo>
                <a:cubicBezTo>
                  <a:pt x="1490" y="3196"/>
                  <a:pt x="1439" y="3162"/>
                  <a:pt x="1412" y="3040"/>
                </a:cubicBezTo>
                <a:lnTo>
                  <a:pt x="1362" y="2544"/>
                </a:lnTo>
                <a:lnTo>
                  <a:pt x="1350" y="2452"/>
                </a:lnTo>
                <a:lnTo>
                  <a:pt x="1364" y="2394"/>
                </a:lnTo>
                <a:lnTo>
                  <a:pt x="1320" y="2340"/>
                </a:lnTo>
                <a:lnTo>
                  <a:pt x="1338" y="2178"/>
                </a:lnTo>
                <a:cubicBezTo>
                  <a:pt x="1331" y="2137"/>
                  <a:pt x="1296" y="2106"/>
                  <a:pt x="1277" y="2091"/>
                </a:cubicBezTo>
                <a:cubicBezTo>
                  <a:pt x="1308" y="2038"/>
                  <a:pt x="1316" y="1990"/>
                  <a:pt x="1316" y="1990"/>
                </a:cubicBezTo>
                <a:cubicBezTo>
                  <a:pt x="1331" y="1967"/>
                  <a:pt x="1359" y="1968"/>
                  <a:pt x="1367" y="1955"/>
                </a:cubicBezTo>
                <a:cubicBezTo>
                  <a:pt x="1375" y="1942"/>
                  <a:pt x="1370" y="1924"/>
                  <a:pt x="1367" y="1910"/>
                </a:cubicBezTo>
                <a:cubicBezTo>
                  <a:pt x="1446" y="1842"/>
                  <a:pt x="1526" y="1774"/>
                  <a:pt x="1526" y="1774"/>
                </a:cubicBezTo>
                <a:cubicBezTo>
                  <a:pt x="1560" y="1744"/>
                  <a:pt x="1554" y="1726"/>
                  <a:pt x="1571" y="1728"/>
                </a:cubicBezTo>
                <a:cubicBezTo>
                  <a:pt x="1588" y="1730"/>
                  <a:pt x="1604" y="1782"/>
                  <a:pt x="1617" y="1819"/>
                </a:cubicBezTo>
                <a:lnTo>
                  <a:pt x="1648" y="1950"/>
                </a:lnTo>
                <a:lnTo>
                  <a:pt x="1662" y="2091"/>
                </a:lnTo>
                <a:lnTo>
                  <a:pt x="1338" y="2218"/>
                </a:lnTo>
                <a:lnTo>
                  <a:pt x="1320" y="2332"/>
                </a:lnTo>
                <a:lnTo>
                  <a:pt x="1644" y="2228"/>
                </a:lnTo>
                <a:cubicBezTo>
                  <a:pt x="1725" y="2194"/>
                  <a:pt x="1784" y="2207"/>
                  <a:pt x="1804" y="2128"/>
                </a:cubicBezTo>
                <a:cubicBezTo>
                  <a:pt x="1822" y="2076"/>
                  <a:pt x="1774" y="1832"/>
                  <a:pt x="1766" y="1754"/>
                </a:cubicBezTo>
                <a:lnTo>
                  <a:pt x="1772" y="1692"/>
                </a:lnTo>
                <a:lnTo>
                  <a:pt x="1753" y="1660"/>
                </a:lnTo>
                <a:lnTo>
                  <a:pt x="1710" y="1544"/>
                </a:lnTo>
                <a:lnTo>
                  <a:pt x="1684" y="1502"/>
                </a:lnTo>
                <a:lnTo>
                  <a:pt x="1640" y="1456"/>
                </a:lnTo>
                <a:lnTo>
                  <a:pt x="1638" y="1386"/>
                </a:lnTo>
                <a:lnTo>
                  <a:pt x="1656" y="1354"/>
                </a:lnTo>
                <a:lnTo>
                  <a:pt x="1658" y="1322"/>
                </a:lnTo>
                <a:lnTo>
                  <a:pt x="1720" y="1320"/>
                </a:lnTo>
                <a:lnTo>
                  <a:pt x="1772" y="1286"/>
                </a:lnTo>
                <a:lnTo>
                  <a:pt x="1822" y="1298"/>
                </a:lnTo>
                <a:lnTo>
                  <a:pt x="1866" y="1252"/>
                </a:lnTo>
                <a:lnTo>
                  <a:pt x="1866" y="1366"/>
                </a:lnTo>
                <a:lnTo>
                  <a:pt x="1794" y="1488"/>
                </a:lnTo>
                <a:lnTo>
                  <a:pt x="1846" y="1454"/>
                </a:lnTo>
                <a:lnTo>
                  <a:pt x="1866" y="1570"/>
                </a:lnTo>
                <a:lnTo>
                  <a:pt x="1872" y="1506"/>
                </a:lnTo>
                <a:lnTo>
                  <a:pt x="1888" y="1554"/>
                </a:lnTo>
                <a:lnTo>
                  <a:pt x="1889" y="1456"/>
                </a:lnTo>
                <a:lnTo>
                  <a:pt x="1986" y="1436"/>
                </a:lnTo>
                <a:lnTo>
                  <a:pt x="2025" y="1366"/>
                </a:lnTo>
                <a:cubicBezTo>
                  <a:pt x="2036" y="1330"/>
                  <a:pt x="2050" y="1275"/>
                  <a:pt x="2050" y="1218"/>
                </a:cubicBezTo>
                <a:cubicBezTo>
                  <a:pt x="2050" y="1161"/>
                  <a:pt x="2048" y="1087"/>
                  <a:pt x="2025" y="1025"/>
                </a:cubicBezTo>
                <a:lnTo>
                  <a:pt x="2018" y="970"/>
                </a:lnTo>
                <a:cubicBezTo>
                  <a:pt x="1999" y="940"/>
                  <a:pt x="1962" y="861"/>
                  <a:pt x="1912" y="844"/>
                </a:cubicBezTo>
                <a:cubicBezTo>
                  <a:pt x="1874" y="830"/>
                  <a:pt x="1779" y="841"/>
                  <a:pt x="1718" y="868"/>
                </a:cubicBezTo>
                <a:cubicBezTo>
                  <a:pt x="1661" y="893"/>
                  <a:pt x="1596" y="961"/>
                  <a:pt x="1570" y="996"/>
                </a:cubicBezTo>
                <a:cubicBezTo>
                  <a:pt x="1544" y="1031"/>
                  <a:pt x="1567" y="1052"/>
                  <a:pt x="1560" y="1080"/>
                </a:cubicBezTo>
                <a:cubicBezTo>
                  <a:pt x="1553" y="1108"/>
                  <a:pt x="1544" y="1149"/>
                  <a:pt x="1526" y="1161"/>
                </a:cubicBezTo>
                <a:cubicBezTo>
                  <a:pt x="1511" y="1172"/>
                  <a:pt x="1454" y="1175"/>
                  <a:pt x="1450" y="1152"/>
                </a:cubicBezTo>
                <a:lnTo>
                  <a:pt x="1510" y="1024"/>
                </a:lnTo>
                <a:lnTo>
                  <a:pt x="1662" y="844"/>
                </a:lnTo>
                <a:lnTo>
                  <a:pt x="1889" y="617"/>
                </a:lnTo>
                <a:cubicBezTo>
                  <a:pt x="1889" y="617"/>
                  <a:pt x="2009" y="479"/>
                  <a:pt x="2130" y="342"/>
                </a:cubicBezTo>
                <a:cubicBezTo>
                  <a:pt x="2190" y="330"/>
                  <a:pt x="2212" y="320"/>
                  <a:pt x="2244" y="298"/>
                </a:cubicBezTo>
                <a:cubicBezTo>
                  <a:pt x="2273" y="277"/>
                  <a:pt x="2303" y="242"/>
                  <a:pt x="2312" y="220"/>
                </a:cubicBezTo>
                <a:lnTo>
                  <a:pt x="2300" y="184"/>
                </a:lnTo>
                <a:cubicBezTo>
                  <a:pt x="2313" y="157"/>
                  <a:pt x="2386" y="112"/>
                  <a:pt x="2392" y="56"/>
                </a:cubicBezTo>
                <a:cubicBezTo>
                  <a:pt x="2398" y="0"/>
                  <a:pt x="2371" y="34"/>
                  <a:pt x="2365" y="28"/>
                </a:cubicBezTo>
                <a:close/>
              </a:path>
            </a:pathLst>
          </a:custGeom>
          <a:gradFill flip="none" rotWithShape="1">
            <a:gsLst>
              <a:gs pos="18000">
                <a:srgbClr val="000000">
                  <a:alpha val="0"/>
                </a:srgbClr>
              </a:gs>
              <a:gs pos="75000">
                <a:schemeClr val="accent5">
                  <a:lumMod val="50000"/>
                  <a:alpha val="63000"/>
                </a:schemeClr>
              </a:gs>
            </a:gsLst>
            <a:lin ang="189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Freeform 100"/>
          <p:cNvSpPr>
            <a:spLocks/>
          </p:cNvSpPr>
          <p:nvPr userDrawn="1"/>
        </p:nvSpPr>
        <p:spPr bwMode="gray">
          <a:xfrm rot="18835236">
            <a:off x="2686121" y="142034"/>
            <a:ext cx="1751321" cy="3990513"/>
          </a:xfrm>
          <a:custGeom>
            <a:avLst/>
            <a:gdLst>
              <a:gd name="T0" fmla="*/ 2147483647 w 2398"/>
              <a:gd name="T1" fmla="*/ 2147483647 h 4098"/>
              <a:gd name="T2" fmla="*/ 2147483647 w 2398"/>
              <a:gd name="T3" fmla="*/ 2147483647 h 4098"/>
              <a:gd name="T4" fmla="*/ 2147483647 w 2398"/>
              <a:gd name="T5" fmla="*/ 2147483647 h 4098"/>
              <a:gd name="T6" fmla="*/ 2147483647 w 2398"/>
              <a:gd name="T7" fmla="*/ 2147483647 h 4098"/>
              <a:gd name="T8" fmla="*/ 2147483647 w 2398"/>
              <a:gd name="T9" fmla="*/ 2147483647 h 4098"/>
              <a:gd name="T10" fmla="*/ 2147483647 w 2398"/>
              <a:gd name="T11" fmla="*/ 2147483647 h 4098"/>
              <a:gd name="T12" fmla="*/ 2147483647 w 2398"/>
              <a:gd name="T13" fmla="*/ 2147483647 h 4098"/>
              <a:gd name="T14" fmla="*/ 2147483647 w 2398"/>
              <a:gd name="T15" fmla="*/ 2147483647 h 4098"/>
              <a:gd name="T16" fmla="*/ 2147483647 w 2398"/>
              <a:gd name="T17" fmla="*/ 2147483647 h 4098"/>
              <a:gd name="T18" fmla="*/ 2147483647 w 2398"/>
              <a:gd name="T19" fmla="*/ 2147483647 h 4098"/>
              <a:gd name="T20" fmla="*/ 2147483647 w 2398"/>
              <a:gd name="T21" fmla="*/ 2147483647 h 4098"/>
              <a:gd name="T22" fmla="*/ 2147483647 w 2398"/>
              <a:gd name="T23" fmla="*/ 2147483647 h 4098"/>
              <a:gd name="T24" fmla="*/ 2147483647 w 2398"/>
              <a:gd name="T25" fmla="*/ 2147483647 h 4098"/>
              <a:gd name="T26" fmla="*/ 2147483647 w 2398"/>
              <a:gd name="T27" fmla="*/ 2147483647 h 4098"/>
              <a:gd name="T28" fmla="*/ 2147483647 w 2398"/>
              <a:gd name="T29" fmla="*/ 2147483647 h 4098"/>
              <a:gd name="T30" fmla="*/ 2147483647 w 2398"/>
              <a:gd name="T31" fmla="*/ 2147483647 h 4098"/>
              <a:gd name="T32" fmla="*/ 2147483647 w 2398"/>
              <a:gd name="T33" fmla="*/ 2147483647 h 4098"/>
              <a:gd name="T34" fmla="*/ 2147483647 w 2398"/>
              <a:gd name="T35" fmla="*/ 2147483647 h 4098"/>
              <a:gd name="T36" fmla="*/ 2147483647 w 2398"/>
              <a:gd name="T37" fmla="*/ 2147483647 h 4098"/>
              <a:gd name="T38" fmla="*/ 2147483647 w 2398"/>
              <a:gd name="T39" fmla="*/ 2147483647 h 4098"/>
              <a:gd name="T40" fmla="*/ 2147483647 w 2398"/>
              <a:gd name="T41" fmla="*/ 2147483647 h 4098"/>
              <a:gd name="T42" fmla="*/ 2147483647 w 2398"/>
              <a:gd name="T43" fmla="*/ 2147483647 h 4098"/>
              <a:gd name="T44" fmla="*/ 2147483647 w 2398"/>
              <a:gd name="T45" fmla="*/ 2147483647 h 4098"/>
              <a:gd name="T46" fmla="*/ 2147483647 w 2398"/>
              <a:gd name="T47" fmla="*/ 2147483647 h 4098"/>
              <a:gd name="T48" fmla="*/ 2147483647 w 2398"/>
              <a:gd name="T49" fmla="*/ 2147483647 h 4098"/>
              <a:gd name="T50" fmla="*/ 2147483647 w 2398"/>
              <a:gd name="T51" fmla="*/ 2147483647 h 4098"/>
              <a:gd name="T52" fmla="*/ 2147483647 w 2398"/>
              <a:gd name="T53" fmla="*/ 2147483647 h 4098"/>
              <a:gd name="T54" fmla="*/ 2147483647 w 2398"/>
              <a:gd name="T55" fmla="*/ 2147483647 h 4098"/>
              <a:gd name="T56" fmla="*/ 2147483647 w 2398"/>
              <a:gd name="T57" fmla="*/ 2147483647 h 4098"/>
              <a:gd name="T58" fmla="*/ 2147483647 w 2398"/>
              <a:gd name="T59" fmla="*/ 2147483647 h 4098"/>
              <a:gd name="T60" fmla="*/ 2147483647 w 2398"/>
              <a:gd name="T61" fmla="*/ 2147483647 h 4098"/>
              <a:gd name="T62" fmla="*/ 2147483647 w 2398"/>
              <a:gd name="T63" fmla="*/ 2147483647 h 4098"/>
              <a:gd name="T64" fmla="*/ 2147483647 w 2398"/>
              <a:gd name="T65" fmla="*/ 2147483647 h 4098"/>
              <a:gd name="T66" fmla="*/ 2147483647 w 2398"/>
              <a:gd name="T67" fmla="*/ 2147483647 h 4098"/>
              <a:gd name="T68" fmla="*/ 2147483647 w 2398"/>
              <a:gd name="T69" fmla="*/ 2147483647 h 4098"/>
              <a:gd name="T70" fmla="*/ 2147483647 w 2398"/>
              <a:gd name="T71" fmla="*/ 2147483647 h 4098"/>
              <a:gd name="T72" fmla="*/ 2147483647 w 2398"/>
              <a:gd name="T73" fmla="*/ 2147483647 h 4098"/>
              <a:gd name="T74" fmla="*/ 2147483647 w 2398"/>
              <a:gd name="T75" fmla="*/ 2147483647 h 4098"/>
              <a:gd name="T76" fmla="*/ 2147483647 w 2398"/>
              <a:gd name="T77" fmla="*/ 2147483647 h 4098"/>
              <a:gd name="T78" fmla="*/ 2147483647 w 2398"/>
              <a:gd name="T79" fmla="*/ 2147483647 h 4098"/>
              <a:gd name="T80" fmla="*/ 2147483647 w 2398"/>
              <a:gd name="T81" fmla="*/ 2147483647 h 4098"/>
              <a:gd name="T82" fmla="*/ 2147483647 w 2398"/>
              <a:gd name="T83" fmla="*/ 2147483647 h 4098"/>
              <a:gd name="T84" fmla="*/ 2147483647 w 2398"/>
              <a:gd name="T85" fmla="*/ 2147483647 h 4098"/>
              <a:gd name="T86" fmla="*/ 2147483647 w 2398"/>
              <a:gd name="T87" fmla="*/ 2147483647 h 4098"/>
              <a:gd name="T88" fmla="*/ 2147483647 w 2398"/>
              <a:gd name="T89" fmla="*/ 2147483647 h 4098"/>
              <a:gd name="T90" fmla="*/ 2147483647 w 2398"/>
              <a:gd name="T91" fmla="*/ 2147483647 h 4098"/>
              <a:gd name="T92" fmla="*/ 2147483647 w 2398"/>
              <a:gd name="T93" fmla="*/ 2147483647 h 4098"/>
              <a:gd name="T94" fmla="*/ 2147483647 w 2398"/>
              <a:gd name="T95" fmla="*/ 2147483647 h 4098"/>
              <a:gd name="T96" fmla="*/ 2147483647 w 2398"/>
              <a:gd name="T97" fmla="*/ 2147483647 h 4098"/>
              <a:gd name="T98" fmla="*/ 2147483647 w 2398"/>
              <a:gd name="T99" fmla="*/ 2147483647 h 4098"/>
              <a:gd name="T100" fmla="*/ 2147483647 w 2398"/>
              <a:gd name="T101" fmla="*/ 2147483647 h 4098"/>
              <a:gd name="T102" fmla="*/ 2147483647 w 2398"/>
              <a:gd name="T103" fmla="*/ 2147483647 h 4098"/>
              <a:gd name="T104" fmla="*/ 2147483647 w 2398"/>
              <a:gd name="T105" fmla="*/ 2147483647 h 4098"/>
              <a:gd name="T106" fmla="*/ 2147483647 w 2398"/>
              <a:gd name="T107" fmla="*/ 2147483647 h 4098"/>
              <a:gd name="T108" fmla="*/ 2147483647 w 2398"/>
              <a:gd name="T109" fmla="*/ 2147483647 h 40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398"/>
              <a:gd name="T166" fmla="*/ 0 h 4098"/>
              <a:gd name="T167" fmla="*/ 2398 w 2398"/>
              <a:gd name="T168" fmla="*/ 4098 h 409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398" h="4098">
                <a:moveTo>
                  <a:pt x="2365" y="28"/>
                </a:moveTo>
                <a:cubicBezTo>
                  <a:pt x="2365" y="28"/>
                  <a:pt x="2251" y="127"/>
                  <a:pt x="2138" y="226"/>
                </a:cubicBezTo>
                <a:cubicBezTo>
                  <a:pt x="1956" y="352"/>
                  <a:pt x="1798" y="504"/>
                  <a:pt x="1798" y="504"/>
                </a:cubicBezTo>
                <a:lnTo>
                  <a:pt x="1670" y="652"/>
                </a:lnTo>
                <a:lnTo>
                  <a:pt x="1308" y="990"/>
                </a:lnTo>
                <a:lnTo>
                  <a:pt x="1186" y="1139"/>
                </a:lnTo>
                <a:lnTo>
                  <a:pt x="1100" y="1240"/>
                </a:lnTo>
                <a:lnTo>
                  <a:pt x="1008" y="1330"/>
                </a:lnTo>
                <a:lnTo>
                  <a:pt x="948" y="1450"/>
                </a:lnTo>
                <a:lnTo>
                  <a:pt x="882" y="1510"/>
                </a:lnTo>
                <a:lnTo>
                  <a:pt x="850" y="1568"/>
                </a:lnTo>
                <a:lnTo>
                  <a:pt x="816" y="1646"/>
                </a:lnTo>
                <a:lnTo>
                  <a:pt x="780" y="1724"/>
                </a:lnTo>
                <a:lnTo>
                  <a:pt x="702" y="1830"/>
                </a:lnTo>
                <a:lnTo>
                  <a:pt x="594" y="1988"/>
                </a:lnTo>
                <a:lnTo>
                  <a:pt x="490" y="2180"/>
                </a:lnTo>
                <a:lnTo>
                  <a:pt x="392" y="2409"/>
                </a:lnTo>
                <a:lnTo>
                  <a:pt x="398" y="2474"/>
                </a:lnTo>
                <a:lnTo>
                  <a:pt x="462" y="2562"/>
                </a:lnTo>
                <a:lnTo>
                  <a:pt x="483" y="2613"/>
                </a:lnTo>
                <a:lnTo>
                  <a:pt x="415" y="3044"/>
                </a:lnTo>
                <a:cubicBezTo>
                  <a:pt x="381" y="3169"/>
                  <a:pt x="322" y="3214"/>
                  <a:pt x="279" y="3361"/>
                </a:cubicBezTo>
                <a:cubicBezTo>
                  <a:pt x="236" y="3508"/>
                  <a:pt x="201" y="3814"/>
                  <a:pt x="156" y="3926"/>
                </a:cubicBezTo>
                <a:lnTo>
                  <a:pt x="6" y="4034"/>
                </a:lnTo>
                <a:cubicBezTo>
                  <a:pt x="0" y="4058"/>
                  <a:pt x="84" y="4071"/>
                  <a:pt x="118" y="4074"/>
                </a:cubicBezTo>
                <a:cubicBezTo>
                  <a:pt x="155" y="4076"/>
                  <a:pt x="180" y="4063"/>
                  <a:pt x="208" y="4054"/>
                </a:cubicBezTo>
                <a:cubicBezTo>
                  <a:pt x="236" y="4045"/>
                  <a:pt x="246" y="4036"/>
                  <a:pt x="288" y="4020"/>
                </a:cubicBezTo>
                <a:cubicBezTo>
                  <a:pt x="330" y="4004"/>
                  <a:pt x="264" y="3960"/>
                  <a:pt x="301" y="3860"/>
                </a:cubicBezTo>
                <a:cubicBezTo>
                  <a:pt x="328" y="3734"/>
                  <a:pt x="467" y="3524"/>
                  <a:pt x="512" y="3418"/>
                </a:cubicBezTo>
                <a:lnTo>
                  <a:pt x="572" y="3222"/>
                </a:lnTo>
                <a:lnTo>
                  <a:pt x="646" y="3110"/>
                </a:lnTo>
                <a:lnTo>
                  <a:pt x="804" y="2646"/>
                </a:lnTo>
                <a:lnTo>
                  <a:pt x="878" y="2634"/>
                </a:lnTo>
                <a:lnTo>
                  <a:pt x="926" y="2534"/>
                </a:lnTo>
                <a:lnTo>
                  <a:pt x="986" y="2616"/>
                </a:lnTo>
                <a:lnTo>
                  <a:pt x="998" y="2662"/>
                </a:lnTo>
                <a:lnTo>
                  <a:pt x="1018" y="2698"/>
                </a:lnTo>
                <a:lnTo>
                  <a:pt x="1052" y="2706"/>
                </a:lnTo>
                <a:lnTo>
                  <a:pt x="1076" y="2758"/>
                </a:lnTo>
                <a:lnTo>
                  <a:pt x="1134" y="2920"/>
                </a:lnTo>
                <a:cubicBezTo>
                  <a:pt x="1152" y="2981"/>
                  <a:pt x="1166" y="3071"/>
                  <a:pt x="1186" y="3122"/>
                </a:cubicBezTo>
                <a:cubicBezTo>
                  <a:pt x="1201" y="3167"/>
                  <a:pt x="1254" y="3214"/>
                  <a:pt x="1254" y="3225"/>
                </a:cubicBezTo>
                <a:cubicBezTo>
                  <a:pt x="1307" y="3346"/>
                  <a:pt x="1360" y="3468"/>
                  <a:pt x="1360" y="3468"/>
                </a:cubicBezTo>
                <a:cubicBezTo>
                  <a:pt x="1417" y="3581"/>
                  <a:pt x="1558" y="3817"/>
                  <a:pt x="1594" y="3906"/>
                </a:cubicBezTo>
                <a:cubicBezTo>
                  <a:pt x="1594" y="3934"/>
                  <a:pt x="1568" y="3979"/>
                  <a:pt x="1576" y="4002"/>
                </a:cubicBezTo>
                <a:cubicBezTo>
                  <a:pt x="1584" y="4025"/>
                  <a:pt x="1618" y="4029"/>
                  <a:pt x="1640" y="4042"/>
                </a:cubicBezTo>
                <a:cubicBezTo>
                  <a:pt x="1662" y="4055"/>
                  <a:pt x="1664" y="4066"/>
                  <a:pt x="1706" y="4082"/>
                </a:cubicBezTo>
                <a:cubicBezTo>
                  <a:pt x="1748" y="4098"/>
                  <a:pt x="1860" y="4084"/>
                  <a:pt x="1866" y="4064"/>
                </a:cubicBezTo>
                <a:cubicBezTo>
                  <a:pt x="1866" y="4048"/>
                  <a:pt x="1768" y="3989"/>
                  <a:pt x="1740" y="3960"/>
                </a:cubicBezTo>
                <a:lnTo>
                  <a:pt x="1698" y="3892"/>
                </a:lnTo>
                <a:lnTo>
                  <a:pt x="1617" y="3520"/>
                </a:lnTo>
                <a:cubicBezTo>
                  <a:pt x="1588" y="3417"/>
                  <a:pt x="1558" y="3356"/>
                  <a:pt x="1524" y="3276"/>
                </a:cubicBezTo>
                <a:cubicBezTo>
                  <a:pt x="1490" y="3196"/>
                  <a:pt x="1439" y="3162"/>
                  <a:pt x="1412" y="3040"/>
                </a:cubicBezTo>
                <a:lnTo>
                  <a:pt x="1362" y="2544"/>
                </a:lnTo>
                <a:lnTo>
                  <a:pt x="1350" y="2452"/>
                </a:lnTo>
                <a:lnTo>
                  <a:pt x="1364" y="2394"/>
                </a:lnTo>
                <a:lnTo>
                  <a:pt x="1320" y="2340"/>
                </a:lnTo>
                <a:lnTo>
                  <a:pt x="1338" y="2178"/>
                </a:lnTo>
                <a:cubicBezTo>
                  <a:pt x="1331" y="2137"/>
                  <a:pt x="1296" y="2106"/>
                  <a:pt x="1277" y="2091"/>
                </a:cubicBezTo>
                <a:cubicBezTo>
                  <a:pt x="1308" y="2038"/>
                  <a:pt x="1316" y="1990"/>
                  <a:pt x="1316" y="1990"/>
                </a:cubicBezTo>
                <a:cubicBezTo>
                  <a:pt x="1331" y="1967"/>
                  <a:pt x="1359" y="1968"/>
                  <a:pt x="1367" y="1955"/>
                </a:cubicBezTo>
                <a:cubicBezTo>
                  <a:pt x="1375" y="1942"/>
                  <a:pt x="1370" y="1924"/>
                  <a:pt x="1367" y="1910"/>
                </a:cubicBezTo>
                <a:cubicBezTo>
                  <a:pt x="1446" y="1842"/>
                  <a:pt x="1526" y="1774"/>
                  <a:pt x="1526" y="1774"/>
                </a:cubicBezTo>
                <a:cubicBezTo>
                  <a:pt x="1560" y="1744"/>
                  <a:pt x="1554" y="1726"/>
                  <a:pt x="1571" y="1728"/>
                </a:cubicBezTo>
                <a:cubicBezTo>
                  <a:pt x="1588" y="1730"/>
                  <a:pt x="1604" y="1782"/>
                  <a:pt x="1617" y="1819"/>
                </a:cubicBezTo>
                <a:lnTo>
                  <a:pt x="1648" y="1950"/>
                </a:lnTo>
                <a:lnTo>
                  <a:pt x="1662" y="2091"/>
                </a:lnTo>
                <a:lnTo>
                  <a:pt x="1338" y="2218"/>
                </a:lnTo>
                <a:lnTo>
                  <a:pt x="1320" y="2332"/>
                </a:lnTo>
                <a:lnTo>
                  <a:pt x="1644" y="2228"/>
                </a:lnTo>
                <a:cubicBezTo>
                  <a:pt x="1725" y="2194"/>
                  <a:pt x="1784" y="2207"/>
                  <a:pt x="1804" y="2128"/>
                </a:cubicBezTo>
                <a:cubicBezTo>
                  <a:pt x="1822" y="2076"/>
                  <a:pt x="1774" y="1832"/>
                  <a:pt x="1766" y="1754"/>
                </a:cubicBezTo>
                <a:lnTo>
                  <a:pt x="1772" y="1692"/>
                </a:lnTo>
                <a:lnTo>
                  <a:pt x="1753" y="1660"/>
                </a:lnTo>
                <a:lnTo>
                  <a:pt x="1710" y="1544"/>
                </a:lnTo>
                <a:lnTo>
                  <a:pt x="1684" y="1502"/>
                </a:lnTo>
                <a:lnTo>
                  <a:pt x="1640" y="1456"/>
                </a:lnTo>
                <a:lnTo>
                  <a:pt x="1638" y="1386"/>
                </a:lnTo>
                <a:lnTo>
                  <a:pt x="1656" y="1354"/>
                </a:lnTo>
                <a:lnTo>
                  <a:pt x="1658" y="1322"/>
                </a:lnTo>
                <a:lnTo>
                  <a:pt x="1720" y="1320"/>
                </a:lnTo>
                <a:lnTo>
                  <a:pt x="1772" y="1286"/>
                </a:lnTo>
                <a:lnTo>
                  <a:pt x="1822" y="1298"/>
                </a:lnTo>
                <a:lnTo>
                  <a:pt x="1866" y="1252"/>
                </a:lnTo>
                <a:lnTo>
                  <a:pt x="1866" y="1366"/>
                </a:lnTo>
                <a:lnTo>
                  <a:pt x="1794" y="1488"/>
                </a:lnTo>
                <a:lnTo>
                  <a:pt x="1846" y="1454"/>
                </a:lnTo>
                <a:lnTo>
                  <a:pt x="1866" y="1570"/>
                </a:lnTo>
                <a:lnTo>
                  <a:pt x="1872" y="1506"/>
                </a:lnTo>
                <a:lnTo>
                  <a:pt x="1888" y="1554"/>
                </a:lnTo>
                <a:lnTo>
                  <a:pt x="1889" y="1456"/>
                </a:lnTo>
                <a:lnTo>
                  <a:pt x="1986" y="1436"/>
                </a:lnTo>
                <a:lnTo>
                  <a:pt x="2025" y="1366"/>
                </a:lnTo>
                <a:cubicBezTo>
                  <a:pt x="2036" y="1330"/>
                  <a:pt x="2050" y="1275"/>
                  <a:pt x="2050" y="1218"/>
                </a:cubicBezTo>
                <a:cubicBezTo>
                  <a:pt x="2050" y="1161"/>
                  <a:pt x="2048" y="1087"/>
                  <a:pt x="2025" y="1025"/>
                </a:cubicBezTo>
                <a:lnTo>
                  <a:pt x="2018" y="970"/>
                </a:lnTo>
                <a:cubicBezTo>
                  <a:pt x="1999" y="940"/>
                  <a:pt x="1962" y="861"/>
                  <a:pt x="1912" y="844"/>
                </a:cubicBezTo>
                <a:cubicBezTo>
                  <a:pt x="1874" y="830"/>
                  <a:pt x="1779" y="841"/>
                  <a:pt x="1718" y="868"/>
                </a:cubicBezTo>
                <a:cubicBezTo>
                  <a:pt x="1661" y="893"/>
                  <a:pt x="1596" y="961"/>
                  <a:pt x="1570" y="996"/>
                </a:cubicBezTo>
                <a:cubicBezTo>
                  <a:pt x="1544" y="1031"/>
                  <a:pt x="1567" y="1052"/>
                  <a:pt x="1560" y="1080"/>
                </a:cubicBezTo>
                <a:cubicBezTo>
                  <a:pt x="1553" y="1108"/>
                  <a:pt x="1544" y="1149"/>
                  <a:pt x="1526" y="1161"/>
                </a:cubicBezTo>
                <a:cubicBezTo>
                  <a:pt x="1511" y="1172"/>
                  <a:pt x="1454" y="1175"/>
                  <a:pt x="1450" y="1152"/>
                </a:cubicBezTo>
                <a:lnTo>
                  <a:pt x="1510" y="1024"/>
                </a:lnTo>
                <a:lnTo>
                  <a:pt x="1662" y="844"/>
                </a:lnTo>
                <a:lnTo>
                  <a:pt x="1889" y="617"/>
                </a:lnTo>
                <a:cubicBezTo>
                  <a:pt x="1889" y="617"/>
                  <a:pt x="2009" y="479"/>
                  <a:pt x="2130" y="342"/>
                </a:cubicBezTo>
                <a:cubicBezTo>
                  <a:pt x="2190" y="330"/>
                  <a:pt x="2212" y="320"/>
                  <a:pt x="2244" y="298"/>
                </a:cubicBezTo>
                <a:cubicBezTo>
                  <a:pt x="2273" y="277"/>
                  <a:pt x="2303" y="242"/>
                  <a:pt x="2312" y="220"/>
                </a:cubicBezTo>
                <a:lnTo>
                  <a:pt x="2300" y="184"/>
                </a:lnTo>
                <a:cubicBezTo>
                  <a:pt x="2313" y="157"/>
                  <a:pt x="2386" y="112"/>
                  <a:pt x="2392" y="56"/>
                </a:cubicBezTo>
                <a:cubicBezTo>
                  <a:pt x="2398" y="0"/>
                  <a:pt x="2371" y="34"/>
                  <a:pt x="2365" y="28"/>
                </a:cubicBezTo>
                <a:close/>
              </a:path>
            </a:pathLst>
          </a:custGeom>
          <a:gradFill flip="none" rotWithShape="1">
            <a:gsLst>
              <a:gs pos="34000">
                <a:srgbClr val="000000">
                  <a:alpha val="0"/>
                </a:srgbClr>
              </a:gs>
              <a:gs pos="77000">
                <a:schemeClr val="accent5">
                  <a:lumMod val="50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pic>
        <p:nvPicPr>
          <p:cNvPr id="21" name="Picture 11" descr="light_shadow_m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143901" y="-320049"/>
            <a:ext cx="2560359" cy="19202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" name="Oval 21"/>
          <p:cNvSpPr/>
          <p:nvPr userDrawn="1"/>
        </p:nvSpPr>
        <p:spPr bwMode="gray">
          <a:xfrm>
            <a:off x="9174037" y="1176098"/>
            <a:ext cx="2006423" cy="1504817"/>
          </a:xfrm>
          <a:prstGeom prst="ellipse">
            <a:avLst/>
          </a:prstGeom>
          <a:solidFill>
            <a:srgbClr val="FFFFFF">
              <a:alpha val="17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Freeform 22"/>
          <p:cNvSpPr/>
          <p:nvPr userDrawn="1"/>
        </p:nvSpPr>
        <p:spPr bwMode="gray">
          <a:xfrm>
            <a:off x="10057173" y="271936"/>
            <a:ext cx="1647087" cy="2080156"/>
          </a:xfrm>
          <a:custGeom>
            <a:avLst/>
            <a:gdLst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67556 w 3386667"/>
              <a:gd name="connsiteY40" fmla="*/ 2314222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1966031 w 3386667"/>
              <a:gd name="connsiteY64" fmla="*/ 4595725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43289 w 3386667"/>
              <a:gd name="connsiteY66" fmla="*/ 4786489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43289 w 3386667"/>
              <a:gd name="connsiteY66" fmla="*/ 4786489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43289 w 3386667"/>
              <a:gd name="connsiteY66" fmla="*/ 4786489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67795 w 3386667"/>
              <a:gd name="connsiteY70" fmla="*/ 5475023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67795 w 3386667"/>
              <a:gd name="connsiteY70" fmla="*/ 5475023 h 5734756"/>
              <a:gd name="connsiteX71" fmla="*/ 2151945 w 3386667"/>
              <a:gd name="connsiteY71" fmla="*/ 5641357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76295"/>
              <a:gd name="connsiteX1" fmla="*/ 1986845 w 3386667"/>
              <a:gd name="connsiteY1" fmla="*/ 846667 h 5776295"/>
              <a:gd name="connsiteX2" fmla="*/ 2043289 w 3386667"/>
              <a:gd name="connsiteY2" fmla="*/ 948267 h 5776295"/>
              <a:gd name="connsiteX3" fmla="*/ 1986845 w 3386667"/>
              <a:gd name="connsiteY3" fmla="*/ 1083733 h 5776295"/>
              <a:gd name="connsiteX4" fmla="*/ 1986845 w 3386667"/>
              <a:gd name="connsiteY4" fmla="*/ 1140178 h 5776295"/>
              <a:gd name="connsiteX5" fmla="*/ 1840089 w 3386667"/>
              <a:gd name="connsiteY5" fmla="*/ 1185333 h 5776295"/>
              <a:gd name="connsiteX6" fmla="*/ 1704622 w 3386667"/>
              <a:gd name="connsiteY6" fmla="*/ 1083733 h 5776295"/>
              <a:gd name="connsiteX7" fmla="*/ 1580445 w 3386667"/>
              <a:gd name="connsiteY7" fmla="*/ 1106311 h 5776295"/>
              <a:gd name="connsiteX8" fmla="*/ 1422400 w 3386667"/>
              <a:gd name="connsiteY8" fmla="*/ 1016000 h 5776295"/>
              <a:gd name="connsiteX9" fmla="*/ 1320800 w 3386667"/>
              <a:gd name="connsiteY9" fmla="*/ 1016000 h 5776295"/>
              <a:gd name="connsiteX10" fmla="*/ 1083734 w 3386667"/>
              <a:gd name="connsiteY10" fmla="*/ 812800 h 5776295"/>
              <a:gd name="connsiteX11" fmla="*/ 903111 w 3386667"/>
              <a:gd name="connsiteY11" fmla="*/ 654756 h 5776295"/>
              <a:gd name="connsiteX12" fmla="*/ 767645 w 3386667"/>
              <a:gd name="connsiteY12" fmla="*/ 564445 h 5776295"/>
              <a:gd name="connsiteX13" fmla="*/ 722489 w 3386667"/>
              <a:gd name="connsiteY13" fmla="*/ 530578 h 5776295"/>
              <a:gd name="connsiteX14" fmla="*/ 643467 w 3386667"/>
              <a:gd name="connsiteY14" fmla="*/ 474133 h 5776295"/>
              <a:gd name="connsiteX15" fmla="*/ 496711 w 3386667"/>
              <a:gd name="connsiteY15" fmla="*/ 338667 h 5776295"/>
              <a:gd name="connsiteX16" fmla="*/ 338667 w 3386667"/>
              <a:gd name="connsiteY16" fmla="*/ 169333 h 5776295"/>
              <a:gd name="connsiteX17" fmla="*/ 237067 w 3386667"/>
              <a:gd name="connsiteY17" fmla="*/ 158045 h 5776295"/>
              <a:gd name="connsiteX18" fmla="*/ 0 w 3386667"/>
              <a:gd name="connsiteY18" fmla="*/ 0 h 5776295"/>
              <a:gd name="connsiteX19" fmla="*/ 11289 w 3386667"/>
              <a:gd name="connsiteY19" fmla="*/ 90311 h 5776295"/>
              <a:gd name="connsiteX20" fmla="*/ 203200 w 3386667"/>
              <a:gd name="connsiteY20" fmla="*/ 191911 h 5776295"/>
              <a:gd name="connsiteX21" fmla="*/ 180622 w 3386667"/>
              <a:gd name="connsiteY21" fmla="*/ 259645 h 5776295"/>
              <a:gd name="connsiteX22" fmla="*/ 180622 w 3386667"/>
              <a:gd name="connsiteY22" fmla="*/ 259645 h 5776295"/>
              <a:gd name="connsiteX23" fmla="*/ 112889 w 3386667"/>
              <a:gd name="connsiteY23" fmla="*/ 338667 h 5776295"/>
              <a:gd name="connsiteX24" fmla="*/ 67734 w 3386667"/>
              <a:gd name="connsiteY24" fmla="*/ 372533 h 5776295"/>
              <a:gd name="connsiteX25" fmla="*/ 169334 w 3386667"/>
              <a:gd name="connsiteY25" fmla="*/ 462845 h 5776295"/>
              <a:gd name="connsiteX26" fmla="*/ 316089 w 3386667"/>
              <a:gd name="connsiteY26" fmla="*/ 485422 h 5776295"/>
              <a:gd name="connsiteX27" fmla="*/ 496711 w 3386667"/>
              <a:gd name="connsiteY27" fmla="*/ 530578 h 5776295"/>
              <a:gd name="connsiteX28" fmla="*/ 496711 w 3386667"/>
              <a:gd name="connsiteY28" fmla="*/ 666045 h 5776295"/>
              <a:gd name="connsiteX29" fmla="*/ 496711 w 3386667"/>
              <a:gd name="connsiteY29" fmla="*/ 666045 h 5776295"/>
              <a:gd name="connsiteX30" fmla="*/ 598311 w 3386667"/>
              <a:gd name="connsiteY30" fmla="*/ 778933 h 5776295"/>
              <a:gd name="connsiteX31" fmla="*/ 575734 w 3386667"/>
              <a:gd name="connsiteY31" fmla="*/ 835378 h 5776295"/>
              <a:gd name="connsiteX32" fmla="*/ 936978 w 3386667"/>
              <a:gd name="connsiteY32" fmla="*/ 1185333 h 5776295"/>
              <a:gd name="connsiteX33" fmla="*/ 1106311 w 3386667"/>
              <a:gd name="connsiteY33" fmla="*/ 1377245 h 5776295"/>
              <a:gd name="connsiteX34" fmla="*/ 1196622 w 3386667"/>
              <a:gd name="connsiteY34" fmla="*/ 1388533 h 5776295"/>
              <a:gd name="connsiteX35" fmla="*/ 1388534 w 3386667"/>
              <a:gd name="connsiteY35" fmla="*/ 1512711 h 5776295"/>
              <a:gd name="connsiteX36" fmla="*/ 1557867 w 3386667"/>
              <a:gd name="connsiteY36" fmla="*/ 1614311 h 5776295"/>
              <a:gd name="connsiteX37" fmla="*/ 1591734 w 3386667"/>
              <a:gd name="connsiteY37" fmla="*/ 1670756 h 5776295"/>
              <a:gd name="connsiteX38" fmla="*/ 1456267 w 3386667"/>
              <a:gd name="connsiteY38" fmla="*/ 1873956 h 5776295"/>
              <a:gd name="connsiteX39" fmla="*/ 1433689 w 3386667"/>
              <a:gd name="connsiteY39" fmla="*/ 2088445 h 5776295"/>
              <a:gd name="connsiteX40" fmla="*/ 1479462 w 3386667"/>
              <a:gd name="connsiteY40" fmla="*/ 2330891 h 5776295"/>
              <a:gd name="connsiteX41" fmla="*/ 1354667 w 3386667"/>
              <a:gd name="connsiteY41" fmla="*/ 2280356 h 5776295"/>
              <a:gd name="connsiteX42" fmla="*/ 1148997 w 3386667"/>
              <a:gd name="connsiteY42" fmla="*/ 2425964 h 5776295"/>
              <a:gd name="connsiteX43" fmla="*/ 1010003 w 3386667"/>
              <a:gd name="connsiteY43" fmla="*/ 2624402 h 5776295"/>
              <a:gd name="connsiteX44" fmla="*/ 891822 w 3386667"/>
              <a:gd name="connsiteY44" fmla="*/ 2822222 h 5776295"/>
              <a:gd name="connsiteX45" fmla="*/ 900201 w 3386667"/>
              <a:gd name="connsiteY45" fmla="*/ 3000463 h 5776295"/>
              <a:gd name="connsiteX46" fmla="*/ 938742 w 3386667"/>
              <a:gd name="connsiteY46" fmla="*/ 3164417 h 5776295"/>
              <a:gd name="connsiteX47" fmla="*/ 969698 w 3386667"/>
              <a:gd name="connsiteY47" fmla="*/ 3286214 h 5776295"/>
              <a:gd name="connsiteX48" fmla="*/ 891822 w 3386667"/>
              <a:gd name="connsiteY48" fmla="*/ 3544711 h 5776295"/>
              <a:gd name="connsiteX49" fmla="*/ 934597 w 3386667"/>
              <a:gd name="connsiteY49" fmla="*/ 3914158 h 5776295"/>
              <a:gd name="connsiteX50" fmla="*/ 925689 w 3386667"/>
              <a:gd name="connsiteY50" fmla="*/ 4097867 h 5776295"/>
              <a:gd name="connsiteX51" fmla="*/ 1072445 w 3386667"/>
              <a:gd name="connsiteY51" fmla="*/ 4233333 h 5776295"/>
              <a:gd name="connsiteX52" fmla="*/ 1219200 w 3386667"/>
              <a:gd name="connsiteY52" fmla="*/ 4109156 h 5776295"/>
              <a:gd name="connsiteX53" fmla="*/ 1261358 w 3386667"/>
              <a:gd name="connsiteY53" fmla="*/ 3846513 h 5776295"/>
              <a:gd name="connsiteX54" fmla="*/ 1412258 w 3386667"/>
              <a:gd name="connsiteY54" fmla="*/ 3618354 h 5776295"/>
              <a:gd name="connsiteX55" fmla="*/ 1474083 w 3386667"/>
              <a:gd name="connsiteY55" fmla="*/ 3459779 h 5776295"/>
              <a:gd name="connsiteX56" fmla="*/ 1506803 w 3386667"/>
              <a:gd name="connsiteY56" fmla="*/ 3333839 h 5776295"/>
              <a:gd name="connsiteX57" fmla="*/ 1659467 w 3386667"/>
              <a:gd name="connsiteY57" fmla="*/ 3347508 h 5776295"/>
              <a:gd name="connsiteX58" fmla="*/ 1783645 w 3386667"/>
              <a:gd name="connsiteY58" fmla="*/ 3465071 h 5776295"/>
              <a:gd name="connsiteX59" fmla="*/ 2005806 w 3386667"/>
              <a:gd name="connsiteY59" fmla="*/ 3580959 h 5776295"/>
              <a:gd name="connsiteX60" fmla="*/ 2191279 w 3386667"/>
              <a:gd name="connsiteY60" fmla="*/ 3733006 h 5776295"/>
              <a:gd name="connsiteX61" fmla="*/ 2325511 w 3386667"/>
              <a:gd name="connsiteY61" fmla="*/ 3787687 h 5776295"/>
              <a:gd name="connsiteX62" fmla="*/ 2134747 w 3386667"/>
              <a:gd name="connsiteY62" fmla="*/ 4030133 h 5776295"/>
              <a:gd name="connsiteX63" fmla="*/ 2010040 w 3386667"/>
              <a:gd name="connsiteY63" fmla="*/ 4368624 h 5776295"/>
              <a:gd name="connsiteX64" fmla="*/ 2020447 w 3386667"/>
              <a:gd name="connsiteY64" fmla="*/ 4523758 h 5776295"/>
              <a:gd name="connsiteX65" fmla="*/ 1966031 w 3386667"/>
              <a:gd name="connsiteY65" fmla="*/ 4595725 h 5776295"/>
              <a:gd name="connsiteX66" fmla="*/ 2074245 w 3386667"/>
              <a:gd name="connsiteY66" fmla="*/ 4772201 h 5776295"/>
              <a:gd name="connsiteX67" fmla="*/ 1939925 w 3386667"/>
              <a:gd name="connsiteY67" fmla="*/ 4983075 h 5776295"/>
              <a:gd name="connsiteX68" fmla="*/ 1761067 w 3386667"/>
              <a:gd name="connsiteY68" fmla="*/ 5046133 h 5776295"/>
              <a:gd name="connsiteX69" fmla="*/ 1761067 w 3386667"/>
              <a:gd name="connsiteY69" fmla="*/ 5226756 h 5776295"/>
              <a:gd name="connsiteX70" fmla="*/ 1967795 w 3386667"/>
              <a:gd name="connsiteY70" fmla="*/ 5475023 h 5776295"/>
              <a:gd name="connsiteX71" fmla="*/ 2151945 w 3386667"/>
              <a:gd name="connsiteY71" fmla="*/ 5641357 h 5776295"/>
              <a:gd name="connsiteX72" fmla="*/ 2336800 w 3386667"/>
              <a:gd name="connsiteY72" fmla="*/ 5734756 h 5776295"/>
              <a:gd name="connsiteX73" fmla="*/ 2302934 w 3386667"/>
              <a:gd name="connsiteY73" fmla="*/ 5531556 h 5776295"/>
              <a:gd name="connsiteX74" fmla="*/ 2201334 w 3386667"/>
              <a:gd name="connsiteY74" fmla="*/ 5271911 h 5776295"/>
              <a:gd name="connsiteX75" fmla="*/ 2144889 w 3386667"/>
              <a:gd name="connsiteY75" fmla="*/ 5147733 h 5776295"/>
              <a:gd name="connsiteX76" fmla="*/ 2246489 w 3386667"/>
              <a:gd name="connsiteY76" fmla="*/ 4989689 h 5776295"/>
              <a:gd name="connsiteX77" fmla="*/ 2359378 w 3386667"/>
              <a:gd name="connsiteY77" fmla="*/ 4989689 h 5776295"/>
              <a:gd name="connsiteX78" fmla="*/ 2415822 w 3386667"/>
              <a:gd name="connsiteY78" fmla="*/ 4842933 h 5776295"/>
              <a:gd name="connsiteX79" fmla="*/ 2415822 w 3386667"/>
              <a:gd name="connsiteY79" fmla="*/ 4741333 h 5776295"/>
              <a:gd name="connsiteX80" fmla="*/ 2596445 w 3386667"/>
              <a:gd name="connsiteY80" fmla="*/ 4673600 h 5776295"/>
              <a:gd name="connsiteX81" fmla="*/ 2754489 w 3386667"/>
              <a:gd name="connsiteY81" fmla="*/ 4425245 h 5776295"/>
              <a:gd name="connsiteX82" fmla="*/ 2980267 w 3386667"/>
              <a:gd name="connsiteY82" fmla="*/ 4131733 h 5776295"/>
              <a:gd name="connsiteX83" fmla="*/ 3093156 w 3386667"/>
              <a:gd name="connsiteY83" fmla="*/ 3962400 h 5776295"/>
              <a:gd name="connsiteX84" fmla="*/ 3160889 w 3386667"/>
              <a:gd name="connsiteY84" fmla="*/ 3826933 h 5776295"/>
              <a:gd name="connsiteX85" fmla="*/ 3115734 w 3386667"/>
              <a:gd name="connsiteY85" fmla="*/ 3714045 h 5776295"/>
              <a:gd name="connsiteX86" fmla="*/ 3149600 w 3386667"/>
              <a:gd name="connsiteY86" fmla="*/ 3601156 h 5776295"/>
              <a:gd name="connsiteX87" fmla="*/ 3115734 w 3386667"/>
              <a:gd name="connsiteY87" fmla="*/ 3454400 h 5776295"/>
              <a:gd name="connsiteX88" fmla="*/ 2946400 w 3386667"/>
              <a:gd name="connsiteY88" fmla="*/ 3273778 h 5776295"/>
              <a:gd name="connsiteX89" fmla="*/ 2528711 w 3386667"/>
              <a:gd name="connsiteY89" fmla="*/ 3070578 h 5776295"/>
              <a:gd name="connsiteX90" fmla="*/ 2291645 w 3386667"/>
              <a:gd name="connsiteY90" fmla="*/ 2912533 h 5776295"/>
              <a:gd name="connsiteX91" fmla="*/ 2393245 w 3386667"/>
              <a:gd name="connsiteY91" fmla="*/ 2889956 h 5776295"/>
              <a:gd name="connsiteX92" fmla="*/ 2393245 w 3386667"/>
              <a:gd name="connsiteY92" fmla="*/ 2889956 h 5776295"/>
              <a:gd name="connsiteX93" fmla="*/ 2562578 w 3386667"/>
              <a:gd name="connsiteY93" fmla="*/ 2630311 h 5776295"/>
              <a:gd name="connsiteX94" fmla="*/ 2754489 w 3386667"/>
              <a:gd name="connsiteY94" fmla="*/ 2517422 h 5776295"/>
              <a:gd name="connsiteX95" fmla="*/ 2788356 w 3386667"/>
              <a:gd name="connsiteY95" fmla="*/ 2325511 h 5776295"/>
              <a:gd name="connsiteX96" fmla="*/ 2822222 w 3386667"/>
              <a:gd name="connsiteY96" fmla="*/ 2190045 h 5776295"/>
              <a:gd name="connsiteX97" fmla="*/ 3025422 w 3386667"/>
              <a:gd name="connsiteY97" fmla="*/ 2144889 h 5776295"/>
              <a:gd name="connsiteX98" fmla="*/ 3138311 w 3386667"/>
              <a:gd name="connsiteY98" fmla="*/ 2043289 h 5776295"/>
              <a:gd name="connsiteX99" fmla="*/ 3330222 w 3386667"/>
              <a:gd name="connsiteY99" fmla="*/ 1986845 h 5776295"/>
              <a:gd name="connsiteX100" fmla="*/ 3386667 w 3386667"/>
              <a:gd name="connsiteY100" fmla="*/ 1896533 h 5776295"/>
              <a:gd name="connsiteX101" fmla="*/ 3341511 w 3386667"/>
              <a:gd name="connsiteY101" fmla="*/ 1794933 h 5776295"/>
              <a:gd name="connsiteX102" fmla="*/ 3375378 w 3386667"/>
              <a:gd name="connsiteY102" fmla="*/ 1693333 h 5776295"/>
              <a:gd name="connsiteX103" fmla="*/ 3375378 w 3386667"/>
              <a:gd name="connsiteY103" fmla="*/ 1524000 h 5776295"/>
              <a:gd name="connsiteX104" fmla="*/ 3341511 w 3386667"/>
              <a:gd name="connsiteY104" fmla="*/ 1444978 h 5776295"/>
              <a:gd name="connsiteX105" fmla="*/ 3341511 w 3386667"/>
              <a:gd name="connsiteY105" fmla="*/ 1444978 h 5776295"/>
              <a:gd name="connsiteX106" fmla="*/ 3330222 w 3386667"/>
              <a:gd name="connsiteY106" fmla="*/ 1219200 h 5776295"/>
              <a:gd name="connsiteX107" fmla="*/ 3273778 w 3386667"/>
              <a:gd name="connsiteY107" fmla="*/ 1106311 h 5776295"/>
              <a:gd name="connsiteX108" fmla="*/ 3251200 w 3386667"/>
              <a:gd name="connsiteY108" fmla="*/ 982133 h 5776295"/>
              <a:gd name="connsiteX109" fmla="*/ 3307645 w 3386667"/>
              <a:gd name="connsiteY109" fmla="*/ 869245 h 5776295"/>
              <a:gd name="connsiteX110" fmla="*/ 3228622 w 3386667"/>
              <a:gd name="connsiteY110" fmla="*/ 756356 h 5776295"/>
              <a:gd name="connsiteX111" fmla="*/ 3093156 w 3386667"/>
              <a:gd name="connsiteY111" fmla="*/ 711200 h 5776295"/>
              <a:gd name="connsiteX112" fmla="*/ 2991556 w 3386667"/>
              <a:gd name="connsiteY112" fmla="*/ 722489 h 5776295"/>
              <a:gd name="connsiteX113" fmla="*/ 2991556 w 3386667"/>
              <a:gd name="connsiteY113" fmla="*/ 722489 h 5776295"/>
              <a:gd name="connsiteX114" fmla="*/ 2980267 w 3386667"/>
              <a:gd name="connsiteY114" fmla="*/ 891822 h 5776295"/>
              <a:gd name="connsiteX115" fmla="*/ 2991556 w 3386667"/>
              <a:gd name="connsiteY115" fmla="*/ 959556 h 5776295"/>
              <a:gd name="connsiteX116" fmla="*/ 3059289 w 3386667"/>
              <a:gd name="connsiteY116" fmla="*/ 1061156 h 5776295"/>
              <a:gd name="connsiteX117" fmla="*/ 3002845 w 3386667"/>
              <a:gd name="connsiteY117" fmla="*/ 1253067 h 5776295"/>
              <a:gd name="connsiteX118" fmla="*/ 3014134 w 3386667"/>
              <a:gd name="connsiteY118" fmla="*/ 1320800 h 5776295"/>
              <a:gd name="connsiteX119" fmla="*/ 3059289 w 3386667"/>
              <a:gd name="connsiteY119" fmla="*/ 1411111 h 5776295"/>
              <a:gd name="connsiteX120" fmla="*/ 3036711 w 3386667"/>
              <a:gd name="connsiteY120" fmla="*/ 1490133 h 5776295"/>
              <a:gd name="connsiteX121" fmla="*/ 2765778 w 3386667"/>
              <a:gd name="connsiteY121" fmla="*/ 1411111 h 5776295"/>
              <a:gd name="connsiteX122" fmla="*/ 2652889 w 3386667"/>
              <a:gd name="connsiteY122" fmla="*/ 1286933 h 5776295"/>
              <a:gd name="connsiteX123" fmla="*/ 2596445 w 3386667"/>
              <a:gd name="connsiteY123" fmla="*/ 1286933 h 5776295"/>
              <a:gd name="connsiteX124" fmla="*/ 2517422 w 3386667"/>
              <a:gd name="connsiteY124" fmla="*/ 1207911 h 5776295"/>
              <a:gd name="connsiteX125" fmla="*/ 2585156 w 3386667"/>
              <a:gd name="connsiteY125" fmla="*/ 1106311 h 5776295"/>
              <a:gd name="connsiteX126" fmla="*/ 2607734 w 3386667"/>
              <a:gd name="connsiteY126" fmla="*/ 993422 h 5776295"/>
              <a:gd name="connsiteX127" fmla="*/ 2630311 w 3386667"/>
              <a:gd name="connsiteY127" fmla="*/ 846667 h 5776295"/>
              <a:gd name="connsiteX128" fmla="*/ 2585156 w 3386667"/>
              <a:gd name="connsiteY128" fmla="*/ 688622 h 5776295"/>
              <a:gd name="connsiteX129" fmla="*/ 2494845 w 3386667"/>
              <a:gd name="connsiteY129" fmla="*/ 598311 h 5776295"/>
              <a:gd name="connsiteX130" fmla="*/ 2223911 w 3386667"/>
              <a:gd name="connsiteY130" fmla="*/ 553156 h 5776295"/>
              <a:gd name="connsiteX131" fmla="*/ 2099734 w 3386667"/>
              <a:gd name="connsiteY131" fmla="*/ 587022 h 5776295"/>
              <a:gd name="connsiteX0" fmla="*/ 1967795 w 3386667"/>
              <a:gd name="connsiteY0" fmla="*/ 5475023 h 5776295"/>
              <a:gd name="connsiteX1" fmla="*/ 2151945 w 3386667"/>
              <a:gd name="connsiteY1" fmla="*/ 5641357 h 5776295"/>
              <a:gd name="connsiteX2" fmla="*/ 2336800 w 3386667"/>
              <a:gd name="connsiteY2" fmla="*/ 5734756 h 5776295"/>
              <a:gd name="connsiteX3" fmla="*/ 2302934 w 3386667"/>
              <a:gd name="connsiteY3" fmla="*/ 5531556 h 5776295"/>
              <a:gd name="connsiteX4" fmla="*/ 2201334 w 3386667"/>
              <a:gd name="connsiteY4" fmla="*/ 5271911 h 5776295"/>
              <a:gd name="connsiteX5" fmla="*/ 2144889 w 3386667"/>
              <a:gd name="connsiteY5" fmla="*/ 5147733 h 5776295"/>
              <a:gd name="connsiteX6" fmla="*/ 2246489 w 3386667"/>
              <a:gd name="connsiteY6" fmla="*/ 4989689 h 5776295"/>
              <a:gd name="connsiteX7" fmla="*/ 2359378 w 3386667"/>
              <a:gd name="connsiteY7" fmla="*/ 4989689 h 5776295"/>
              <a:gd name="connsiteX8" fmla="*/ 2415822 w 3386667"/>
              <a:gd name="connsiteY8" fmla="*/ 4842933 h 5776295"/>
              <a:gd name="connsiteX9" fmla="*/ 2415822 w 3386667"/>
              <a:gd name="connsiteY9" fmla="*/ 4741333 h 5776295"/>
              <a:gd name="connsiteX10" fmla="*/ 2596445 w 3386667"/>
              <a:gd name="connsiteY10" fmla="*/ 4673600 h 5776295"/>
              <a:gd name="connsiteX11" fmla="*/ 2754489 w 3386667"/>
              <a:gd name="connsiteY11" fmla="*/ 4425245 h 5776295"/>
              <a:gd name="connsiteX12" fmla="*/ 2980267 w 3386667"/>
              <a:gd name="connsiteY12" fmla="*/ 4131733 h 5776295"/>
              <a:gd name="connsiteX13" fmla="*/ 3093156 w 3386667"/>
              <a:gd name="connsiteY13" fmla="*/ 3962400 h 5776295"/>
              <a:gd name="connsiteX14" fmla="*/ 3160889 w 3386667"/>
              <a:gd name="connsiteY14" fmla="*/ 3826933 h 5776295"/>
              <a:gd name="connsiteX15" fmla="*/ 3115734 w 3386667"/>
              <a:gd name="connsiteY15" fmla="*/ 3714045 h 5776295"/>
              <a:gd name="connsiteX16" fmla="*/ 3149600 w 3386667"/>
              <a:gd name="connsiteY16" fmla="*/ 3601156 h 5776295"/>
              <a:gd name="connsiteX17" fmla="*/ 3115734 w 3386667"/>
              <a:gd name="connsiteY17" fmla="*/ 3454400 h 5776295"/>
              <a:gd name="connsiteX18" fmla="*/ 2946400 w 3386667"/>
              <a:gd name="connsiteY18" fmla="*/ 3273778 h 5776295"/>
              <a:gd name="connsiteX19" fmla="*/ 2528711 w 3386667"/>
              <a:gd name="connsiteY19" fmla="*/ 3070578 h 5776295"/>
              <a:gd name="connsiteX20" fmla="*/ 2291645 w 3386667"/>
              <a:gd name="connsiteY20" fmla="*/ 2912533 h 5776295"/>
              <a:gd name="connsiteX21" fmla="*/ 2393245 w 3386667"/>
              <a:gd name="connsiteY21" fmla="*/ 2889956 h 5776295"/>
              <a:gd name="connsiteX22" fmla="*/ 2393245 w 3386667"/>
              <a:gd name="connsiteY22" fmla="*/ 2889956 h 5776295"/>
              <a:gd name="connsiteX23" fmla="*/ 2562578 w 3386667"/>
              <a:gd name="connsiteY23" fmla="*/ 2630311 h 5776295"/>
              <a:gd name="connsiteX24" fmla="*/ 2754489 w 3386667"/>
              <a:gd name="connsiteY24" fmla="*/ 2517422 h 5776295"/>
              <a:gd name="connsiteX25" fmla="*/ 2788356 w 3386667"/>
              <a:gd name="connsiteY25" fmla="*/ 2325511 h 5776295"/>
              <a:gd name="connsiteX26" fmla="*/ 2822222 w 3386667"/>
              <a:gd name="connsiteY26" fmla="*/ 2190045 h 5776295"/>
              <a:gd name="connsiteX27" fmla="*/ 3025422 w 3386667"/>
              <a:gd name="connsiteY27" fmla="*/ 2144889 h 5776295"/>
              <a:gd name="connsiteX28" fmla="*/ 3138311 w 3386667"/>
              <a:gd name="connsiteY28" fmla="*/ 2043289 h 5776295"/>
              <a:gd name="connsiteX29" fmla="*/ 3330222 w 3386667"/>
              <a:gd name="connsiteY29" fmla="*/ 1986845 h 5776295"/>
              <a:gd name="connsiteX30" fmla="*/ 3386667 w 3386667"/>
              <a:gd name="connsiteY30" fmla="*/ 1896533 h 5776295"/>
              <a:gd name="connsiteX31" fmla="*/ 3341511 w 3386667"/>
              <a:gd name="connsiteY31" fmla="*/ 1794933 h 5776295"/>
              <a:gd name="connsiteX32" fmla="*/ 3375378 w 3386667"/>
              <a:gd name="connsiteY32" fmla="*/ 1693333 h 5776295"/>
              <a:gd name="connsiteX33" fmla="*/ 3375378 w 3386667"/>
              <a:gd name="connsiteY33" fmla="*/ 1524000 h 5776295"/>
              <a:gd name="connsiteX34" fmla="*/ 3341511 w 3386667"/>
              <a:gd name="connsiteY34" fmla="*/ 1444978 h 5776295"/>
              <a:gd name="connsiteX35" fmla="*/ 3341511 w 3386667"/>
              <a:gd name="connsiteY35" fmla="*/ 1444978 h 5776295"/>
              <a:gd name="connsiteX36" fmla="*/ 3330222 w 3386667"/>
              <a:gd name="connsiteY36" fmla="*/ 1219200 h 5776295"/>
              <a:gd name="connsiteX37" fmla="*/ 3273778 w 3386667"/>
              <a:gd name="connsiteY37" fmla="*/ 1106311 h 5776295"/>
              <a:gd name="connsiteX38" fmla="*/ 3251200 w 3386667"/>
              <a:gd name="connsiteY38" fmla="*/ 982133 h 5776295"/>
              <a:gd name="connsiteX39" fmla="*/ 3307645 w 3386667"/>
              <a:gd name="connsiteY39" fmla="*/ 869245 h 5776295"/>
              <a:gd name="connsiteX40" fmla="*/ 3228622 w 3386667"/>
              <a:gd name="connsiteY40" fmla="*/ 756356 h 5776295"/>
              <a:gd name="connsiteX41" fmla="*/ 3093156 w 3386667"/>
              <a:gd name="connsiteY41" fmla="*/ 711200 h 5776295"/>
              <a:gd name="connsiteX42" fmla="*/ 2991556 w 3386667"/>
              <a:gd name="connsiteY42" fmla="*/ 722489 h 5776295"/>
              <a:gd name="connsiteX43" fmla="*/ 2991556 w 3386667"/>
              <a:gd name="connsiteY43" fmla="*/ 722489 h 5776295"/>
              <a:gd name="connsiteX44" fmla="*/ 2980267 w 3386667"/>
              <a:gd name="connsiteY44" fmla="*/ 891822 h 5776295"/>
              <a:gd name="connsiteX45" fmla="*/ 2991556 w 3386667"/>
              <a:gd name="connsiteY45" fmla="*/ 959556 h 5776295"/>
              <a:gd name="connsiteX46" fmla="*/ 3059289 w 3386667"/>
              <a:gd name="connsiteY46" fmla="*/ 1061156 h 5776295"/>
              <a:gd name="connsiteX47" fmla="*/ 3002845 w 3386667"/>
              <a:gd name="connsiteY47" fmla="*/ 1253067 h 5776295"/>
              <a:gd name="connsiteX48" fmla="*/ 3014134 w 3386667"/>
              <a:gd name="connsiteY48" fmla="*/ 1320800 h 5776295"/>
              <a:gd name="connsiteX49" fmla="*/ 3059289 w 3386667"/>
              <a:gd name="connsiteY49" fmla="*/ 1411111 h 5776295"/>
              <a:gd name="connsiteX50" fmla="*/ 3036711 w 3386667"/>
              <a:gd name="connsiteY50" fmla="*/ 1490133 h 5776295"/>
              <a:gd name="connsiteX51" fmla="*/ 2765778 w 3386667"/>
              <a:gd name="connsiteY51" fmla="*/ 1411111 h 5776295"/>
              <a:gd name="connsiteX52" fmla="*/ 2652889 w 3386667"/>
              <a:gd name="connsiteY52" fmla="*/ 1286933 h 5776295"/>
              <a:gd name="connsiteX53" fmla="*/ 2596445 w 3386667"/>
              <a:gd name="connsiteY53" fmla="*/ 1286933 h 5776295"/>
              <a:gd name="connsiteX54" fmla="*/ 2517422 w 3386667"/>
              <a:gd name="connsiteY54" fmla="*/ 1207911 h 5776295"/>
              <a:gd name="connsiteX55" fmla="*/ 2585156 w 3386667"/>
              <a:gd name="connsiteY55" fmla="*/ 1106311 h 5776295"/>
              <a:gd name="connsiteX56" fmla="*/ 2607734 w 3386667"/>
              <a:gd name="connsiteY56" fmla="*/ 993422 h 5776295"/>
              <a:gd name="connsiteX57" fmla="*/ 2630311 w 3386667"/>
              <a:gd name="connsiteY57" fmla="*/ 846667 h 5776295"/>
              <a:gd name="connsiteX58" fmla="*/ 2585156 w 3386667"/>
              <a:gd name="connsiteY58" fmla="*/ 688622 h 5776295"/>
              <a:gd name="connsiteX59" fmla="*/ 2494845 w 3386667"/>
              <a:gd name="connsiteY59" fmla="*/ 598311 h 5776295"/>
              <a:gd name="connsiteX60" fmla="*/ 2223911 w 3386667"/>
              <a:gd name="connsiteY60" fmla="*/ 553156 h 5776295"/>
              <a:gd name="connsiteX61" fmla="*/ 2099734 w 3386667"/>
              <a:gd name="connsiteY61" fmla="*/ 587022 h 5776295"/>
              <a:gd name="connsiteX62" fmla="*/ 1986845 w 3386667"/>
              <a:gd name="connsiteY62" fmla="*/ 846667 h 5776295"/>
              <a:gd name="connsiteX63" fmla="*/ 2043289 w 3386667"/>
              <a:gd name="connsiteY63" fmla="*/ 948267 h 5776295"/>
              <a:gd name="connsiteX64" fmla="*/ 1986845 w 3386667"/>
              <a:gd name="connsiteY64" fmla="*/ 1083733 h 5776295"/>
              <a:gd name="connsiteX65" fmla="*/ 1986845 w 3386667"/>
              <a:gd name="connsiteY65" fmla="*/ 1140178 h 5776295"/>
              <a:gd name="connsiteX66" fmla="*/ 1840089 w 3386667"/>
              <a:gd name="connsiteY66" fmla="*/ 1185333 h 5776295"/>
              <a:gd name="connsiteX67" fmla="*/ 1704622 w 3386667"/>
              <a:gd name="connsiteY67" fmla="*/ 1083733 h 5776295"/>
              <a:gd name="connsiteX68" fmla="*/ 1580445 w 3386667"/>
              <a:gd name="connsiteY68" fmla="*/ 1106311 h 5776295"/>
              <a:gd name="connsiteX69" fmla="*/ 1422400 w 3386667"/>
              <a:gd name="connsiteY69" fmla="*/ 1016000 h 5776295"/>
              <a:gd name="connsiteX70" fmla="*/ 1320800 w 3386667"/>
              <a:gd name="connsiteY70" fmla="*/ 1016000 h 5776295"/>
              <a:gd name="connsiteX71" fmla="*/ 1083734 w 3386667"/>
              <a:gd name="connsiteY71" fmla="*/ 812800 h 5776295"/>
              <a:gd name="connsiteX72" fmla="*/ 903111 w 3386667"/>
              <a:gd name="connsiteY72" fmla="*/ 654756 h 5776295"/>
              <a:gd name="connsiteX73" fmla="*/ 767645 w 3386667"/>
              <a:gd name="connsiteY73" fmla="*/ 564445 h 5776295"/>
              <a:gd name="connsiteX74" fmla="*/ 722489 w 3386667"/>
              <a:gd name="connsiteY74" fmla="*/ 530578 h 5776295"/>
              <a:gd name="connsiteX75" fmla="*/ 643467 w 3386667"/>
              <a:gd name="connsiteY75" fmla="*/ 474133 h 5776295"/>
              <a:gd name="connsiteX76" fmla="*/ 496711 w 3386667"/>
              <a:gd name="connsiteY76" fmla="*/ 338667 h 5776295"/>
              <a:gd name="connsiteX77" fmla="*/ 338667 w 3386667"/>
              <a:gd name="connsiteY77" fmla="*/ 169333 h 5776295"/>
              <a:gd name="connsiteX78" fmla="*/ 237067 w 3386667"/>
              <a:gd name="connsiteY78" fmla="*/ 158045 h 5776295"/>
              <a:gd name="connsiteX79" fmla="*/ 0 w 3386667"/>
              <a:gd name="connsiteY79" fmla="*/ 0 h 5776295"/>
              <a:gd name="connsiteX80" fmla="*/ 11289 w 3386667"/>
              <a:gd name="connsiteY80" fmla="*/ 90311 h 5776295"/>
              <a:gd name="connsiteX81" fmla="*/ 203200 w 3386667"/>
              <a:gd name="connsiteY81" fmla="*/ 191911 h 5776295"/>
              <a:gd name="connsiteX82" fmla="*/ 180622 w 3386667"/>
              <a:gd name="connsiteY82" fmla="*/ 259645 h 5776295"/>
              <a:gd name="connsiteX83" fmla="*/ 180622 w 3386667"/>
              <a:gd name="connsiteY83" fmla="*/ 259645 h 5776295"/>
              <a:gd name="connsiteX84" fmla="*/ 112889 w 3386667"/>
              <a:gd name="connsiteY84" fmla="*/ 338667 h 5776295"/>
              <a:gd name="connsiteX85" fmla="*/ 67734 w 3386667"/>
              <a:gd name="connsiteY85" fmla="*/ 372533 h 5776295"/>
              <a:gd name="connsiteX86" fmla="*/ 169334 w 3386667"/>
              <a:gd name="connsiteY86" fmla="*/ 462845 h 5776295"/>
              <a:gd name="connsiteX87" fmla="*/ 316089 w 3386667"/>
              <a:gd name="connsiteY87" fmla="*/ 485422 h 5776295"/>
              <a:gd name="connsiteX88" fmla="*/ 496711 w 3386667"/>
              <a:gd name="connsiteY88" fmla="*/ 530578 h 5776295"/>
              <a:gd name="connsiteX89" fmla="*/ 496711 w 3386667"/>
              <a:gd name="connsiteY89" fmla="*/ 666045 h 5776295"/>
              <a:gd name="connsiteX90" fmla="*/ 496711 w 3386667"/>
              <a:gd name="connsiteY90" fmla="*/ 666045 h 5776295"/>
              <a:gd name="connsiteX91" fmla="*/ 598311 w 3386667"/>
              <a:gd name="connsiteY91" fmla="*/ 778933 h 5776295"/>
              <a:gd name="connsiteX92" fmla="*/ 575734 w 3386667"/>
              <a:gd name="connsiteY92" fmla="*/ 835378 h 5776295"/>
              <a:gd name="connsiteX93" fmla="*/ 936978 w 3386667"/>
              <a:gd name="connsiteY93" fmla="*/ 1185333 h 5776295"/>
              <a:gd name="connsiteX94" fmla="*/ 1106311 w 3386667"/>
              <a:gd name="connsiteY94" fmla="*/ 1377245 h 5776295"/>
              <a:gd name="connsiteX95" fmla="*/ 1196622 w 3386667"/>
              <a:gd name="connsiteY95" fmla="*/ 1388533 h 5776295"/>
              <a:gd name="connsiteX96" fmla="*/ 1388534 w 3386667"/>
              <a:gd name="connsiteY96" fmla="*/ 1512711 h 5776295"/>
              <a:gd name="connsiteX97" fmla="*/ 1557867 w 3386667"/>
              <a:gd name="connsiteY97" fmla="*/ 1614311 h 5776295"/>
              <a:gd name="connsiteX98" fmla="*/ 1591734 w 3386667"/>
              <a:gd name="connsiteY98" fmla="*/ 1670756 h 5776295"/>
              <a:gd name="connsiteX99" fmla="*/ 1456267 w 3386667"/>
              <a:gd name="connsiteY99" fmla="*/ 1873956 h 5776295"/>
              <a:gd name="connsiteX100" fmla="*/ 1433689 w 3386667"/>
              <a:gd name="connsiteY100" fmla="*/ 2088445 h 5776295"/>
              <a:gd name="connsiteX101" fmla="*/ 1479462 w 3386667"/>
              <a:gd name="connsiteY101" fmla="*/ 2330891 h 5776295"/>
              <a:gd name="connsiteX102" fmla="*/ 1354667 w 3386667"/>
              <a:gd name="connsiteY102" fmla="*/ 2280356 h 5776295"/>
              <a:gd name="connsiteX103" fmla="*/ 1148997 w 3386667"/>
              <a:gd name="connsiteY103" fmla="*/ 2425964 h 5776295"/>
              <a:gd name="connsiteX104" fmla="*/ 1010003 w 3386667"/>
              <a:gd name="connsiteY104" fmla="*/ 2624402 h 5776295"/>
              <a:gd name="connsiteX105" fmla="*/ 891822 w 3386667"/>
              <a:gd name="connsiteY105" fmla="*/ 2822222 h 5776295"/>
              <a:gd name="connsiteX106" fmla="*/ 900201 w 3386667"/>
              <a:gd name="connsiteY106" fmla="*/ 3000463 h 5776295"/>
              <a:gd name="connsiteX107" fmla="*/ 938742 w 3386667"/>
              <a:gd name="connsiteY107" fmla="*/ 3164417 h 5776295"/>
              <a:gd name="connsiteX108" fmla="*/ 969698 w 3386667"/>
              <a:gd name="connsiteY108" fmla="*/ 3286214 h 5776295"/>
              <a:gd name="connsiteX109" fmla="*/ 891822 w 3386667"/>
              <a:gd name="connsiteY109" fmla="*/ 3544711 h 5776295"/>
              <a:gd name="connsiteX110" fmla="*/ 934597 w 3386667"/>
              <a:gd name="connsiteY110" fmla="*/ 3914158 h 5776295"/>
              <a:gd name="connsiteX111" fmla="*/ 925689 w 3386667"/>
              <a:gd name="connsiteY111" fmla="*/ 4097867 h 5776295"/>
              <a:gd name="connsiteX112" fmla="*/ 1072445 w 3386667"/>
              <a:gd name="connsiteY112" fmla="*/ 4233333 h 5776295"/>
              <a:gd name="connsiteX113" fmla="*/ 1219200 w 3386667"/>
              <a:gd name="connsiteY113" fmla="*/ 4109156 h 5776295"/>
              <a:gd name="connsiteX114" fmla="*/ 1261358 w 3386667"/>
              <a:gd name="connsiteY114" fmla="*/ 3846513 h 5776295"/>
              <a:gd name="connsiteX115" fmla="*/ 1412258 w 3386667"/>
              <a:gd name="connsiteY115" fmla="*/ 3618354 h 5776295"/>
              <a:gd name="connsiteX116" fmla="*/ 1474083 w 3386667"/>
              <a:gd name="connsiteY116" fmla="*/ 3459779 h 5776295"/>
              <a:gd name="connsiteX117" fmla="*/ 1506803 w 3386667"/>
              <a:gd name="connsiteY117" fmla="*/ 3333839 h 5776295"/>
              <a:gd name="connsiteX118" fmla="*/ 1659467 w 3386667"/>
              <a:gd name="connsiteY118" fmla="*/ 3347508 h 5776295"/>
              <a:gd name="connsiteX119" fmla="*/ 1783645 w 3386667"/>
              <a:gd name="connsiteY119" fmla="*/ 3465071 h 5776295"/>
              <a:gd name="connsiteX120" fmla="*/ 2005806 w 3386667"/>
              <a:gd name="connsiteY120" fmla="*/ 3580959 h 5776295"/>
              <a:gd name="connsiteX121" fmla="*/ 2191279 w 3386667"/>
              <a:gd name="connsiteY121" fmla="*/ 3733006 h 5776295"/>
              <a:gd name="connsiteX122" fmla="*/ 2325511 w 3386667"/>
              <a:gd name="connsiteY122" fmla="*/ 3787687 h 5776295"/>
              <a:gd name="connsiteX123" fmla="*/ 2134747 w 3386667"/>
              <a:gd name="connsiteY123" fmla="*/ 4030133 h 5776295"/>
              <a:gd name="connsiteX124" fmla="*/ 2010040 w 3386667"/>
              <a:gd name="connsiteY124" fmla="*/ 4368624 h 5776295"/>
              <a:gd name="connsiteX125" fmla="*/ 2020447 w 3386667"/>
              <a:gd name="connsiteY125" fmla="*/ 4523758 h 5776295"/>
              <a:gd name="connsiteX126" fmla="*/ 1966031 w 3386667"/>
              <a:gd name="connsiteY126" fmla="*/ 4595725 h 5776295"/>
              <a:gd name="connsiteX127" fmla="*/ 2074245 w 3386667"/>
              <a:gd name="connsiteY127" fmla="*/ 4772201 h 5776295"/>
              <a:gd name="connsiteX128" fmla="*/ 1939925 w 3386667"/>
              <a:gd name="connsiteY128" fmla="*/ 4983075 h 5776295"/>
              <a:gd name="connsiteX129" fmla="*/ 1761067 w 3386667"/>
              <a:gd name="connsiteY129" fmla="*/ 5046133 h 5776295"/>
              <a:gd name="connsiteX130" fmla="*/ 1761067 w 3386667"/>
              <a:gd name="connsiteY130" fmla="*/ 5226756 h 5776295"/>
              <a:gd name="connsiteX131" fmla="*/ 2059235 w 3386667"/>
              <a:gd name="connsiteY131" fmla="*/ 5566463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2059235 w 3386667"/>
              <a:gd name="connsiteY130" fmla="*/ 5566463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2059235 w 3386667"/>
              <a:gd name="connsiteY130" fmla="*/ 5566463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099557 w 3386667"/>
              <a:gd name="connsiteY0" fmla="*/ 5588970 h 5744325"/>
              <a:gd name="connsiteX1" fmla="*/ 2336800 w 3386667"/>
              <a:gd name="connsiteY1" fmla="*/ 5734756 h 5744325"/>
              <a:gd name="connsiteX2" fmla="*/ 2302934 w 3386667"/>
              <a:gd name="connsiteY2" fmla="*/ 5531556 h 5744325"/>
              <a:gd name="connsiteX3" fmla="*/ 2201334 w 3386667"/>
              <a:gd name="connsiteY3" fmla="*/ 5271911 h 5744325"/>
              <a:gd name="connsiteX4" fmla="*/ 2144889 w 3386667"/>
              <a:gd name="connsiteY4" fmla="*/ 5147733 h 5744325"/>
              <a:gd name="connsiteX5" fmla="*/ 2246489 w 3386667"/>
              <a:gd name="connsiteY5" fmla="*/ 4989689 h 5744325"/>
              <a:gd name="connsiteX6" fmla="*/ 2359378 w 3386667"/>
              <a:gd name="connsiteY6" fmla="*/ 4989689 h 5744325"/>
              <a:gd name="connsiteX7" fmla="*/ 2415822 w 3386667"/>
              <a:gd name="connsiteY7" fmla="*/ 4842933 h 5744325"/>
              <a:gd name="connsiteX8" fmla="*/ 2415822 w 3386667"/>
              <a:gd name="connsiteY8" fmla="*/ 4741333 h 5744325"/>
              <a:gd name="connsiteX9" fmla="*/ 2596445 w 3386667"/>
              <a:gd name="connsiteY9" fmla="*/ 4673600 h 5744325"/>
              <a:gd name="connsiteX10" fmla="*/ 2754489 w 3386667"/>
              <a:gd name="connsiteY10" fmla="*/ 4425245 h 5744325"/>
              <a:gd name="connsiteX11" fmla="*/ 2980267 w 3386667"/>
              <a:gd name="connsiteY11" fmla="*/ 4131733 h 5744325"/>
              <a:gd name="connsiteX12" fmla="*/ 3093156 w 3386667"/>
              <a:gd name="connsiteY12" fmla="*/ 3962400 h 5744325"/>
              <a:gd name="connsiteX13" fmla="*/ 3160889 w 3386667"/>
              <a:gd name="connsiteY13" fmla="*/ 3826933 h 5744325"/>
              <a:gd name="connsiteX14" fmla="*/ 3115734 w 3386667"/>
              <a:gd name="connsiteY14" fmla="*/ 3714045 h 5744325"/>
              <a:gd name="connsiteX15" fmla="*/ 3149600 w 3386667"/>
              <a:gd name="connsiteY15" fmla="*/ 3601156 h 5744325"/>
              <a:gd name="connsiteX16" fmla="*/ 3115734 w 3386667"/>
              <a:gd name="connsiteY16" fmla="*/ 3454400 h 5744325"/>
              <a:gd name="connsiteX17" fmla="*/ 2946400 w 3386667"/>
              <a:gd name="connsiteY17" fmla="*/ 3273778 h 5744325"/>
              <a:gd name="connsiteX18" fmla="*/ 2528711 w 3386667"/>
              <a:gd name="connsiteY18" fmla="*/ 3070578 h 5744325"/>
              <a:gd name="connsiteX19" fmla="*/ 2291645 w 3386667"/>
              <a:gd name="connsiteY19" fmla="*/ 2912533 h 5744325"/>
              <a:gd name="connsiteX20" fmla="*/ 2393245 w 3386667"/>
              <a:gd name="connsiteY20" fmla="*/ 2889956 h 5744325"/>
              <a:gd name="connsiteX21" fmla="*/ 2393245 w 3386667"/>
              <a:gd name="connsiteY21" fmla="*/ 2889956 h 5744325"/>
              <a:gd name="connsiteX22" fmla="*/ 2562578 w 3386667"/>
              <a:gd name="connsiteY22" fmla="*/ 2630311 h 5744325"/>
              <a:gd name="connsiteX23" fmla="*/ 2754489 w 3386667"/>
              <a:gd name="connsiteY23" fmla="*/ 2517422 h 5744325"/>
              <a:gd name="connsiteX24" fmla="*/ 2788356 w 3386667"/>
              <a:gd name="connsiteY24" fmla="*/ 2325511 h 5744325"/>
              <a:gd name="connsiteX25" fmla="*/ 2822222 w 3386667"/>
              <a:gd name="connsiteY25" fmla="*/ 2190045 h 5744325"/>
              <a:gd name="connsiteX26" fmla="*/ 3025422 w 3386667"/>
              <a:gd name="connsiteY26" fmla="*/ 2144889 h 5744325"/>
              <a:gd name="connsiteX27" fmla="*/ 3138311 w 3386667"/>
              <a:gd name="connsiteY27" fmla="*/ 2043289 h 5744325"/>
              <a:gd name="connsiteX28" fmla="*/ 3330222 w 3386667"/>
              <a:gd name="connsiteY28" fmla="*/ 1986845 h 5744325"/>
              <a:gd name="connsiteX29" fmla="*/ 3386667 w 3386667"/>
              <a:gd name="connsiteY29" fmla="*/ 1896533 h 5744325"/>
              <a:gd name="connsiteX30" fmla="*/ 3341511 w 3386667"/>
              <a:gd name="connsiteY30" fmla="*/ 1794933 h 5744325"/>
              <a:gd name="connsiteX31" fmla="*/ 3375378 w 3386667"/>
              <a:gd name="connsiteY31" fmla="*/ 1693333 h 5744325"/>
              <a:gd name="connsiteX32" fmla="*/ 3375378 w 3386667"/>
              <a:gd name="connsiteY32" fmla="*/ 1524000 h 5744325"/>
              <a:gd name="connsiteX33" fmla="*/ 3341511 w 3386667"/>
              <a:gd name="connsiteY33" fmla="*/ 1444978 h 5744325"/>
              <a:gd name="connsiteX34" fmla="*/ 3341511 w 3386667"/>
              <a:gd name="connsiteY34" fmla="*/ 1444978 h 5744325"/>
              <a:gd name="connsiteX35" fmla="*/ 3330222 w 3386667"/>
              <a:gd name="connsiteY35" fmla="*/ 1219200 h 5744325"/>
              <a:gd name="connsiteX36" fmla="*/ 3273778 w 3386667"/>
              <a:gd name="connsiteY36" fmla="*/ 1106311 h 5744325"/>
              <a:gd name="connsiteX37" fmla="*/ 3251200 w 3386667"/>
              <a:gd name="connsiteY37" fmla="*/ 982133 h 5744325"/>
              <a:gd name="connsiteX38" fmla="*/ 3307645 w 3386667"/>
              <a:gd name="connsiteY38" fmla="*/ 869245 h 5744325"/>
              <a:gd name="connsiteX39" fmla="*/ 3228622 w 3386667"/>
              <a:gd name="connsiteY39" fmla="*/ 756356 h 5744325"/>
              <a:gd name="connsiteX40" fmla="*/ 3093156 w 3386667"/>
              <a:gd name="connsiteY40" fmla="*/ 711200 h 5744325"/>
              <a:gd name="connsiteX41" fmla="*/ 2991556 w 3386667"/>
              <a:gd name="connsiteY41" fmla="*/ 722489 h 5744325"/>
              <a:gd name="connsiteX42" fmla="*/ 2991556 w 3386667"/>
              <a:gd name="connsiteY42" fmla="*/ 722489 h 5744325"/>
              <a:gd name="connsiteX43" fmla="*/ 2980267 w 3386667"/>
              <a:gd name="connsiteY43" fmla="*/ 891822 h 5744325"/>
              <a:gd name="connsiteX44" fmla="*/ 2991556 w 3386667"/>
              <a:gd name="connsiteY44" fmla="*/ 959556 h 5744325"/>
              <a:gd name="connsiteX45" fmla="*/ 3059289 w 3386667"/>
              <a:gd name="connsiteY45" fmla="*/ 1061156 h 5744325"/>
              <a:gd name="connsiteX46" fmla="*/ 3002845 w 3386667"/>
              <a:gd name="connsiteY46" fmla="*/ 1253067 h 5744325"/>
              <a:gd name="connsiteX47" fmla="*/ 3014134 w 3386667"/>
              <a:gd name="connsiteY47" fmla="*/ 1320800 h 5744325"/>
              <a:gd name="connsiteX48" fmla="*/ 3059289 w 3386667"/>
              <a:gd name="connsiteY48" fmla="*/ 1411111 h 5744325"/>
              <a:gd name="connsiteX49" fmla="*/ 3036711 w 3386667"/>
              <a:gd name="connsiteY49" fmla="*/ 1490133 h 5744325"/>
              <a:gd name="connsiteX50" fmla="*/ 2765778 w 3386667"/>
              <a:gd name="connsiteY50" fmla="*/ 1411111 h 5744325"/>
              <a:gd name="connsiteX51" fmla="*/ 2652889 w 3386667"/>
              <a:gd name="connsiteY51" fmla="*/ 1286933 h 5744325"/>
              <a:gd name="connsiteX52" fmla="*/ 2596445 w 3386667"/>
              <a:gd name="connsiteY52" fmla="*/ 1286933 h 5744325"/>
              <a:gd name="connsiteX53" fmla="*/ 2517422 w 3386667"/>
              <a:gd name="connsiteY53" fmla="*/ 1207911 h 5744325"/>
              <a:gd name="connsiteX54" fmla="*/ 2585156 w 3386667"/>
              <a:gd name="connsiteY54" fmla="*/ 1106311 h 5744325"/>
              <a:gd name="connsiteX55" fmla="*/ 2607734 w 3386667"/>
              <a:gd name="connsiteY55" fmla="*/ 993422 h 5744325"/>
              <a:gd name="connsiteX56" fmla="*/ 2630311 w 3386667"/>
              <a:gd name="connsiteY56" fmla="*/ 846667 h 5744325"/>
              <a:gd name="connsiteX57" fmla="*/ 2585156 w 3386667"/>
              <a:gd name="connsiteY57" fmla="*/ 688622 h 5744325"/>
              <a:gd name="connsiteX58" fmla="*/ 2494845 w 3386667"/>
              <a:gd name="connsiteY58" fmla="*/ 598311 h 5744325"/>
              <a:gd name="connsiteX59" fmla="*/ 2223911 w 3386667"/>
              <a:gd name="connsiteY59" fmla="*/ 553156 h 5744325"/>
              <a:gd name="connsiteX60" fmla="*/ 2099734 w 3386667"/>
              <a:gd name="connsiteY60" fmla="*/ 587022 h 5744325"/>
              <a:gd name="connsiteX61" fmla="*/ 1986845 w 3386667"/>
              <a:gd name="connsiteY61" fmla="*/ 846667 h 5744325"/>
              <a:gd name="connsiteX62" fmla="*/ 2043289 w 3386667"/>
              <a:gd name="connsiteY62" fmla="*/ 948267 h 5744325"/>
              <a:gd name="connsiteX63" fmla="*/ 1986845 w 3386667"/>
              <a:gd name="connsiteY63" fmla="*/ 1083733 h 5744325"/>
              <a:gd name="connsiteX64" fmla="*/ 1986845 w 3386667"/>
              <a:gd name="connsiteY64" fmla="*/ 1140178 h 5744325"/>
              <a:gd name="connsiteX65" fmla="*/ 1840089 w 3386667"/>
              <a:gd name="connsiteY65" fmla="*/ 1185333 h 5744325"/>
              <a:gd name="connsiteX66" fmla="*/ 1704622 w 3386667"/>
              <a:gd name="connsiteY66" fmla="*/ 1083733 h 5744325"/>
              <a:gd name="connsiteX67" fmla="*/ 1580445 w 3386667"/>
              <a:gd name="connsiteY67" fmla="*/ 1106311 h 5744325"/>
              <a:gd name="connsiteX68" fmla="*/ 1422400 w 3386667"/>
              <a:gd name="connsiteY68" fmla="*/ 1016000 h 5744325"/>
              <a:gd name="connsiteX69" fmla="*/ 1320800 w 3386667"/>
              <a:gd name="connsiteY69" fmla="*/ 1016000 h 5744325"/>
              <a:gd name="connsiteX70" fmla="*/ 1083734 w 3386667"/>
              <a:gd name="connsiteY70" fmla="*/ 812800 h 5744325"/>
              <a:gd name="connsiteX71" fmla="*/ 903111 w 3386667"/>
              <a:gd name="connsiteY71" fmla="*/ 654756 h 5744325"/>
              <a:gd name="connsiteX72" fmla="*/ 767645 w 3386667"/>
              <a:gd name="connsiteY72" fmla="*/ 564445 h 5744325"/>
              <a:gd name="connsiteX73" fmla="*/ 722489 w 3386667"/>
              <a:gd name="connsiteY73" fmla="*/ 530578 h 5744325"/>
              <a:gd name="connsiteX74" fmla="*/ 643467 w 3386667"/>
              <a:gd name="connsiteY74" fmla="*/ 474133 h 5744325"/>
              <a:gd name="connsiteX75" fmla="*/ 496711 w 3386667"/>
              <a:gd name="connsiteY75" fmla="*/ 338667 h 5744325"/>
              <a:gd name="connsiteX76" fmla="*/ 338667 w 3386667"/>
              <a:gd name="connsiteY76" fmla="*/ 169333 h 5744325"/>
              <a:gd name="connsiteX77" fmla="*/ 237067 w 3386667"/>
              <a:gd name="connsiteY77" fmla="*/ 158045 h 5744325"/>
              <a:gd name="connsiteX78" fmla="*/ 0 w 3386667"/>
              <a:gd name="connsiteY78" fmla="*/ 0 h 5744325"/>
              <a:gd name="connsiteX79" fmla="*/ 11289 w 3386667"/>
              <a:gd name="connsiteY79" fmla="*/ 90311 h 5744325"/>
              <a:gd name="connsiteX80" fmla="*/ 203200 w 3386667"/>
              <a:gd name="connsiteY80" fmla="*/ 191911 h 5744325"/>
              <a:gd name="connsiteX81" fmla="*/ 180622 w 3386667"/>
              <a:gd name="connsiteY81" fmla="*/ 259645 h 5744325"/>
              <a:gd name="connsiteX82" fmla="*/ 180622 w 3386667"/>
              <a:gd name="connsiteY82" fmla="*/ 259645 h 5744325"/>
              <a:gd name="connsiteX83" fmla="*/ 112889 w 3386667"/>
              <a:gd name="connsiteY83" fmla="*/ 338667 h 5744325"/>
              <a:gd name="connsiteX84" fmla="*/ 67734 w 3386667"/>
              <a:gd name="connsiteY84" fmla="*/ 372533 h 5744325"/>
              <a:gd name="connsiteX85" fmla="*/ 169334 w 3386667"/>
              <a:gd name="connsiteY85" fmla="*/ 462845 h 5744325"/>
              <a:gd name="connsiteX86" fmla="*/ 316089 w 3386667"/>
              <a:gd name="connsiteY86" fmla="*/ 485422 h 5744325"/>
              <a:gd name="connsiteX87" fmla="*/ 496711 w 3386667"/>
              <a:gd name="connsiteY87" fmla="*/ 530578 h 5744325"/>
              <a:gd name="connsiteX88" fmla="*/ 496711 w 3386667"/>
              <a:gd name="connsiteY88" fmla="*/ 666045 h 5744325"/>
              <a:gd name="connsiteX89" fmla="*/ 496711 w 3386667"/>
              <a:gd name="connsiteY89" fmla="*/ 666045 h 5744325"/>
              <a:gd name="connsiteX90" fmla="*/ 598311 w 3386667"/>
              <a:gd name="connsiteY90" fmla="*/ 778933 h 5744325"/>
              <a:gd name="connsiteX91" fmla="*/ 575734 w 3386667"/>
              <a:gd name="connsiteY91" fmla="*/ 835378 h 5744325"/>
              <a:gd name="connsiteX92" fmla="*/ 936978 w 3386667"/>
              <a:gd name="connsiteY92" fmla="*/ 1185333 h 5744325"/>
              <a:gd name="connsiteX93" fmla="*/ 1106311 w 3386667"/>
              <a:gd name="connsiteY93" fmla="*/ 1377245 h 5744325"/>
              <a:gd name="connsiteX94" fmla="*/ 1196622 w 3386667"/>
              <a:gd name="connsiteY94" fmla="*/ 1388533 h 5744325"/>
              <a:gd name="connsiteX95" fmla="*/ 1388534 w 3386667"/>
              <a:gd name="connsiteY95" fmla="*/ 1512711 h 5744325"/>
              <a:gd name="connsiteX96" fmla="*/ 1557867 w 3386667"/>
              <a:gd name="connsiteY96" fmla="*/ 1614311 h 5744325"/>
              <a:gd name="connsiteX97" fmla="*/ 1591734 w 3386667"/>
              <a:gd name="connsiteY97" fmla="*/ 1670756 h 5744325"/>
              <a:gd name="connsiteX98" fmla="*/ 1456267 w 3386667"/>
              <a:gd name="connsiteY98" fmla="*/ 1873956 h 5744325"/>
              <a:gd name="connsiteX99" fmla="*/ 1433689 w 3386667"/>
              <a:gd name="connsiteY99" fmla="*/ 2088445 h 5744325"/>
              <a:gd name="connsiteX100" fmla="*/ 1479462 w 3386667"/>
              <a:gd name="connsiteY100" fmla="*/ 2330891 h 5744325"/>
              <a:gd name="connsiteX101" fmla="*/ 1354667 w 3386667"/>
              <a:gd name="connsiteY101" fmla="*/ 2280356 h 5744325"/>
              <a:gd name="connsiteX102" fmla="*/ 1148997 w 3386667"/>
              <a:gd name="connsiteY102" fmla="*/ 2425964 h 5744325"/>
              <a:gd name="connsiteX103" fmla="*/ 1010003 w 3386667"/>
              <a:gd name="connsiteY103" fmla="*/ 2624402 h 5744325"/>
              <a:gd name="connsiteX104" fmla="*/ 891822 w 3386667"/>
              <a:gd name="connsiteY104" fmla="*/ 2822222 h 5744325"/>
              <a:gd name="connsiteX105" fmla="*/ 900201 w 3386667"/>
              <a:gd name="connsiteY105" fmla="*/ 3000463 h 5744325"/>
              <a:gd name="connsiteX106" fmla="*/ 938742 w 3386667"/>
              <a:gd name="connsiteY106" fmla="*/ 3164417 h 5744325"/>
              <a:gd name="connsiteX107" fmla="*/ 969698 w 3386667"/>
              <a:gd name="connsiteY107" fmla="*/ 3286214 h 5744325"/>
              <a:gd name="connsiteX108" fmla="*/ 891822 w 3386667"/>
              <a:gd name="connsiteY108" fmla="*/ 3544711 h 5744325"/>
              <a:gd name="connsiteX109" fmla="*/ 934597 w 3386667"/>
              <a:gd name="connsiteY109" fmla="*/ 3914158 h 5744325"/>
              <a:gd name="connsiteX110" fmla="*/ 925689 w 3386667"/>
              <a:gd name="connsiteY110" fmla="*/ 4097867 h 5744325"/>
              <a:gd name="connsiteX111" fmla="*/ 1072445 w 3386667"/>
              <a:gd name="connsiteY111" fmla="*/ 4233333 h 5744325"/>
              <a:gd name="connsiteX112" fmla="*/ 1219200 w 3386667"/>
              <a:gd name="connsiteY112" fmla="*/ 4109156 h 5744325"/>
              <a:gd name="connsiteX113" fmla="*/ 1261358 w 3386667"/>
              <a:gd name="connsiteY113" fmla="*/ 3846513 h 5744325"/>
              <a:gd name="connsiteX114" fmla="*/ 1412258 w 3386667"/>
              <a:gd name="connsiteY114" fmla="*/ 3618354 h 5744325"/>
              <a:gd name="connsiteX115" fmla="*/ 1474083 w 3386667"/>
              <a:gd name="connsiteY115" fmla="*/ 3459779 h 5744325"/>
              <a:gd name="connsiteX116" fmla="*/ 1506803 w 3386667"/>
              <a:gd name="connsiteY116" fmla="*/ 3333839 h 5744325"/>
              <a:gd name="connsiteX117" fmla="*/ 1659467 w 3386667"/>
              <a:gd name="connsiteY117" fmla="*/ 3347508 h 5744325"/>
              <a:gd name="connsiteX118" fmla="*/ 1783645 w 3386667"/>
              <a:gd name="connsiteY118" fmla="*/ 3465071 h 5744325"/>
              <a:gd name="connsiteX119" fmla="*/ 2005806 w 3386667"/>
              <a:gd name="connsiteY119" fmla="*/ 3580959 h 5744325"/>
              <a:gd name="connsiteX120" fmla="*/ 2191279 w 3386667"/>
              <a:gd name="connsiteY120" fmla="*/ 3733006 h 5744325"/>
              <a:gd name="connsiteX121" fmla="*/ 2325511 w 3386667"/>
              <a:gd name="connsiteY121" fmla="*/ 3787687 h 5744325"/>
              <a:gd name="connsiteX122" fmla="*/ 2134747 w 3386667"/>
              <a:gd name="connsiteY122" fmla="*/ 4030133 h 5744325"/>
              <a:gd name="connsiteX123" fmla="*/ 2010040 w 3386667"/>
              <a:gd name="connsiteY123" fmla="*/ 4368624 h 5744325"/>
              <a:gd name="connsiteX124" fmla="*/ 2020447 w 3386667"/>
              <a:gd name="connsiteY124" fmla="*/ 4523758 h 5744325"/>
              <a:gd name="connsiteX125" fmla="*/ 1966031 w 3386667"/>
              <a:gd name="connsiteY125" fmla="*/ 4595725 h 5744325"/>
              <a:gd name="connsiteX126" fmla="*/ 2074245 w 3386667"/>
              <a:gd name="connsiteY126" fmla="*/ 4772201 h 5744325"/>
              <a:gd name="connsiteX127" fmla="*/ 1939925 w 3386667"/>
              <a:gd name="connsiteY127" fmla="*/ 4983075 h 5744325"/>
              <a:gd name="connsiteX128" fmla="*/ 1761067 w 3386667"/>
              <a:gd name="connsiteY128" fmla="*/ 5046133 h 5744325"/>
              <a:gd name="connsiteX129" fmla="*/ 1761067 w 3386667"/>
              <a:gd name="connsiteY129" fmla="*/ 5226756 h 5744325"/>
              <a:gd name="connsiteX130" fmla="*/ 1892548 w 3386667"/>
              <a:gd name="connsiteY130" fmla="*/ 5333101 h 5744325"/>
              <a:gd name="connsiteX131" fmla="*/ 2099557 w 3386667"/>
              <a:gd name="connsiteY131" fmla="*/ 5588970 h 57443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754489 w 3386667"/>
              <a:gd name="connsiteY10" fmla="*/ 4425245 h 5757025"/>
              <a:gd name="connsiteX11" fmla="*/ 2968361 w 3386667"/>
              <a:gd name="connsiteY11" fmla="*/ 4160308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754489 w 3386667"/>
              <a:gd name="connsiteY10" fmla="*/ 4425245 h 5757025"/>
              <a:gd name="connsiteX11" fmla="*/ 3093156 w 3386667"/>
              <a:gd name="connsiteY11" fmla="*/ 3962400 h 5757025"/>
              <a:gd name="connsiteX12" fmla="*/ 3160889 w 3386667"/>
              <a:gd name="connsiteY12" fmla="*/ 3826933 h 5757025"/>
              <a:gd name="connsiteX13" fmla="*/ 3115734 w 3386667"/>
              <a:gd name="connsiteY13" fmla="*/ 3714045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60889 w 3386667"/>
              <a:gd name="connsiteY12" fmla="*/ 3826933 h 5757025"/>
              <a:gd name="connsiteX13" fmla="*/ 3115734 w 3386667"/>
              <a:gd name="connsiteY13" fmla="*/ 3714045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15734 w 3386667"/>
              <a:gd name="connsiteY13" fmla="*/ 3714045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820193 w 3386667"/>
              <a:gd name="connsiteY16" fmla="*/ 3204722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820193 w 3386667"/>
              <a:gd name="connsiteY16" fmla="*/ 3204722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820193 w 3386667"/>
              <a:gd name="connsiteY16" fmla="*/ 3204722 h 5757025"/>
              <a:gd name="connsiteX17" fmla="*/ 2291645 w 3386667"/>
              <a:gd name="connsiteY17" fmla="*/ 2912533 h 5757025"/>
              <a:gd name="connsiteX18" fmla="*/ 2393245 w 3386667"/>
              <a:gd name="connsiteY18" fmla="*/ 2889956 h 5757025"/>
              <a:gd name="connsiteX19" fmla="*/ 2393245 w 3386667"/>
              <a:gd name="connsiteY19" fmla="*/ 2889956 h 5757025"/>
              <a:gd name="connsiteX20" fmla="*/ 2562578 w 3386667"/>
              <a:gd name="connsiteY20" fmla="*/ 2630311 h 5757025"/>
              <a:gd name="connsiteX21" fmla="*/ 2754489 w 3386667"/>
              <a:gd name="connsiteY21" fmla="*/ 2517422 h 5757025"/>
              <a:gd name="connsiteX22" fmla="*/ 2788356 w 3386667"/>
              <a:gd name="connsiteY22" fmla="*/ 2325511 h 5757025"/>
              <a:gd name="connsiteX23" fmla="*/ 2822222 w 3386667"/>
              <a:gd name="connsiteY23" fmla="*/ 2190045 h 5757025"/>
              <a:gd name="connsiteX24" fmla="*/ 3025422 w 3386667"/>
              <a:gd name="connsiteY24" fmla="*/ 2144889 h 5757025"/>
              <a:gd name="connsiteX25" fmla="*/ 3138311 w 3386667"/>
              <a:gd name="connsiteY25" fmla="*/ 2043289 h 5757025"/>
              <a:gd name="connsiteX26" fmla="*/ 3330222 w 3386667"/>
              <a:gd name="connsiteY26" fmla="*/ 1986845 h 5757025"/>
              <a:gd name="connsiteX27" fmla="*/ 3386667 w 3386667"/>
              <a:gd name="connsiteY27" fmla="*/ 1896533 h 5757025"/>
              <a:gd name="connsiteX28" fmla="*/ 3341511 w 3386667"/>
              <a:gd name="connsiteY28" fmla="*/ 1794933 h 5757025"/>
              <a:gd name="connsiteX29" fmla="*/ 3375378 w 3386667"/>
              <a:gd name="connsiteY29" fmla="*/ 1693333 h 5757025"/>
              <a:gd name="connsiteX30" fmla="*/ 3375378 w 3386667"/>
              <a:gd name="connsiteY30" fmla="*/ 1524000 h 5757025"/>
              <a:gd name="connsiteX31" fmla="*/ 3341511 w 3386667"/>
              <a:gd name="connsiteY31" fmla="*/ 1444978 h 5757025"/>
              <a:gd name="connsiteX32" fmla="*/ 3341511 w 3386667"/>
              <a:gd name="connsiteY32" fmla="*/ 1444978 h 5757025"/>
              <a:gd name="connsiteX33" fmla="*/ 3330222 w 3386667"/>
              <a:gd name="connsiteY33" fmla="*/ 1219200 h 5757025"/>
              <a:gd name="connsiteX34" fmla="*/ 3273778 w 3386667"/>
              <a:gd name="connsiteY34" fmla="*/ 1106311 h 5757025"/>
              <a:gd name="connsiteX35" fmla="*/ 3251200 w 3386667"/>
              <a:gd name="connsiteY35" fmla="*/ 982133 h 5757025"/>
              <a:gd name="connsiteX36" fmla="*/ 3307645 w 3386667"/>
              <a:gd name="connsiteY36" fmla="*/ 869245 h 5757025"/>
              <a:gd name="connsiteX37" fmla="*/ 3228622 w 3386667"/>
              <a:gd name="connsiteY37" fmla="*/ 756356 h 5757025"/>
              <a:gd name="connsiteX38" fmla="*/ 3093156 w 3386667"/>
              <a:gd name="connsiteY38" fmla="*/ 711200 h 5757025"/>
              <a:gd name="connsiteX39" fmla="*/ 2991556 w 3386667"/>
              <a:gd name="connsiteY39" fmla="*/ 722489 h 5757025"/>
              <a:gd name="connsiteX40" fmla="*/ 2991556 w 3386667"/>
              <a:gd name="connsiteY40" fmla="*/ 722489 h 5757025"/>
              <a:gd name="connsiteX41" fmla="*/ 2980267 w 3386667"/>
              <a:gd name="connsiteY41" fmla="*/ 891822 h 5757025"/>
              <a:gd name="connsiteX42" fmla="*/ 2991556 w 3386667"/>
              <a:gd name="connsiteY42" fmla="*/ 959556 h 5757025"/>
              <a:gd name="connsiteX43" fmla="*/ 3059289 w 3386667"/>
              <a:gd name="connsiteY43" fmla="*/ 1061156 h 5757025"/>
              <a:gd name="connsiteX44" fmla="*/ 3002845 w 3386667"/>
              <a:gd name="connsiteY44" fmla="*/ 1253067 h 5757025"/>
              <a:gd name="connsiteX45" fmla="*/ 3014134 w 3386667"/>
              <a:gd name="connsiteY45" fmla="*/ 1320800 h 5757025"/>
              <a:gd name="connsiteX46" fmla="*/ 3059289 w 3386667"/>
              <a:gd name="connsiteY46" fmla="*/ 1411111 h 5757025"/>
              <a:gd name="connsiteX47" fmla="*/ 3036711 w 3386667"/>
              <a:gd name="connsiteY47" fmla="*/ 1490133 h 5757025"/>
              <a:gd name="connsiteX48" fmla="*/ 2765778 w 3386667"/>
              <a:gd name="connsiteY48" fmla="*/ 1411111 h 5757025"/>
              <a:gd name="connsiteX49" fmla="*/ 2652889 w 3386667"/>
              <a:gd name="connsiteY49" fmla="*/ 1286933 h 5757025"/>
              <a:gd name="connsiteX50" fmla="*/ 2596445 w 3386667"/>
              <a:gd name="connsiteY50" fmla="*/ 1286933 h 5757025"/>
              <a:gd name="connsiteX51" fmla="*/ 2517422 w 3386667"/>
              <a:gd name="connsiteY51" fmla="*/ 1207911 h 5757025"/>
              <a:gd name="connsiteX52" fmla="*/ 2585156 w 3386667"/>
              <a:gd name="connsiteY52" fmla="*/ 1106311 h 5757025"/>
              <a:gd name="connsiteX53" fmla="*/ 2607734 w 3386667"/>
              <a:gd name="connsiteY53" fmla="*/ 993422 h 5757025"/>
              <a:gd name="connsiteX54" fmla="*/ 2630311 w 3386667"/>
              <a:gd name="connsiteY54" fmla="*/ 846667 h 5757025"/>
              <a:gd name="connsiteX55" fmla="*/ 2585156 w 3386667"/>
              <a:gd name="connsiteY55" fmla="*/ 688622 h 5757025"/>
              <a:gd name="connsiteX56" fmla="*/ 2494845 w 3386667"/>
              <a:gd name="connsiteY56" fmla="*/ 598311 h 5757025"/>
              <a:gd name="connsiteX57" fmla="*/ 2223911 w 3386667"/>
              <a:gd name="connsiteY57" fmla="*/ 553156 h 5757025"/>
              <a:gd name="connsiteX58" fmla="*/ 2099734 w 3386667"/>
              <a:gd name="connsiteY58" fmla="*/ 587022 h 5757025"/>
              <a:gd name="connsiteX59" fmla="*/ 1986845 w 3386667"/>
              <a:gd name="connsiteY59" fmla="*/ 846667 h 5757025"/>
              <a:gd name="connsiteX60" fmla="*/ 2043289 w 3386667"/>
              <a:gd name="connsiteY60" fmla="*/ 948267 h 5757025"/>
              <a:gd name="connsiteX61" fmla="*/ 1986845 w 3386667"/>
              <a:gd name="connsiteY61" fmla="*/ 1083733 h 5757025"/>
              <a:gd name="connsiteX62" fmla="*/ 1986845 w 3386667"/>
              <a:gd name="connsiteY62" fmla="*/ 1140178 h 5757025"/>
              <a:gd name="connsiteX63" fmla="*/ 1840089 w 3386667"/>
              <a:gd name="connsiteY63" fmla="*/ 1185333 h 5757025"/>
              <a:gd name="connsiteX64" fmla="*/ 1704622 w 3386667"/>
              <a:gd name="connsiteY64" fmla="*/ 1083733 h 5757025"/>
              <a:gd name="connsiteX65" fmla="*/ 1580445 w 3386667"/>
              <a:gd name="connsiteY65" fmla="*/ 1106311 h 5757025"/>
              <a:gd name="connsiteX66" fmla="*/ 1422400 w 3386667"/>
              <a:gd name="connsiteY66" fmla="*/ 1016000 h 5757025"/>
              <a:gd name="connsiteX67" fmla="*/ 1320800 w 3386667"/>
              <a:gd name="connsiteY67" fmla="*/ 1016000 h 5757025"/>
              <a:gd name="connsiteX68" fmla="*/ 1083734 w 3386667"/>
              <a:gd name="connsiteY68" fmla="*/ 812800 h 5757025"/>
              <a:gd name="connsiteX69" fmla="*/ 903111 w 3386667"/>
              <a:gd name="connsiteY69" fmla="*/ 654756 h 5757025"/>
              <a:gd name="connsiteX70" fmla="*/ 767645 w 3386667"/>
              <a:gd name="connsiteY70" fmla="*/ 564445 h 5757025"/>
              <a:gd name="connsiteX71" fmla="*/ 722489 w 3386667"/>
              <a:gd name="connsiteY71" fmla="*/ 530578 h 5757025"/>
              <a:gd name="connsiteX72" fmla="*/ 643467 w 3386667"/>
              <a:gd name="connsiteY72" fmla="*/ 474133 h 5757025"/>
              <a:gd name="connsiteX73" fmla="*/ 496711 w 3386667"/>
              <a:gd name="connsiteY73" fmla="*/ 338667 h 5757025"/>
              <a:gd name="connsiteX74" fmla="*/ 338667 w 3386667"/>
              <a:gd name="connsiteY74" fmla="*/ 169333 h 5757025"/>
              <a:gd name="connsiteX75" fmla="*/ 237067 w 3386667"/>
              <a:gd name="connsiteY75" fmla="*/ 158045 h 5757025"/>
              <a:gd name="connsiteX76" fmla="*/ 0 w 3386667"/>
              <a:gd name="connsiteY76" fmla="*/ 0 h 5757025"/>
              <a:gd name="connsiteX77" fmla="*/ 11289 w 3386667"/>
              <a:gd name="connsiteY77" fmla="*/ 90311 h 5757025"/>
              <a:gd name="connsiteX78" fmla="*/ 203200 w 3386667"/>
              <a:gd name="connsiteY78" fmla="*/ 191911 h 5757025"/>
              <a:gd name="connsiteX79" fmla="*/ 180622 w 3386667"/>
              <a:gd name="connsiteY79" fmla="*/ 259645 h 5757025"/>
              <a:gd name="connsiteX80" fmla="*/ 180622 w 3386667"/>
              <a:gd name="connsiteY80" fmla="*/ 259645 h 5757025"/>
              <a:gd name="connsiteX81" fmla="*/ 112889 w 3386667"/>
              <a:gd name="connsiteY81" fmla="*/ 338667 h 5757025"/>
              <a:gd name="connsiteX82" fmla="*/ 67734 w 3386667"/>
              <a:gd name="connsiteY82" fmla="*/ 372533 h 5757025"/>
              <a:gd name="connsiteX83" fmla="*/ 169334 w 3386667"/>
              <a:gd name="connsiteY83" fmla="*/ 462845 h 5757025"/>
              <a:gd name="connsiteX84" fmla="*/ 316089 w 3386667"/>
              <a:gd name="connsiteY84" fmla="*/ 485422 h 5757025"/>
              <a:gd name="connsiteX85" fmla="*/ 496711 w 3386667"/>
              <a:gd name="connsiteY85" fmla="*/ 530578 h 5757025"/>
              <a:gd name="connsiteX86" fmla="*/ 496711 w 3386667"/>
              <a:gd name="connsiteY86" fmla="*/ 666045 h 5757025"/>
              <a:gd name="connsiteX87" fmla="*/ 496711 w 3386667"/>
              <a:gd name="connsiteY87" fmla="*/ 666045 h 5757025"/>
              <a:gd name="connsiteX88" fmla="*/ 598311 w 3386667"/>
              <a:gd name="connsiteY88" fmla="*/ 778933 h 5757025"/>
              <a:gd name="connsiteX89" fmla="*/ 575734 w 3386667"/>
              <a:gd name="connsiteY89" fmla="*/ 835378 h 5757025"/>
              <a:gd name="connsiteX90" fmla="*/ 936978 w 3386667"/>
              <a:gd name="connsiteY90" fmla="*/ 1185333 h 5757025"/>
              <a:gd name="connsiteX91" fmla="*/ 1106311 w 3386667"/>
              <a:gd name="connsiteY91" fmla="*/ 1377245 h 5757025"/>
              <a:gd name="connsiteX92" fmla="*/ 1196622 w 3386667"/>
              <a:gd name="connsiteY92" fmla="*/ 1388533 h 5757025"/>
              <a:gd name="connsiteX93" fmla="*/ 1388534 w 3386667"/>
              <a:gd name="connsiteY93" fmla="*/ 1512711 h 5757025"/>
              <a:gd name="connsiteX94" fmla="*/ 1557867 w 3386667"/>
              <a:gd name="connsiteY94" fmla="*/ 1614311 h 5757025"/>
              <a:gd name="connsiteX95" fmla="*/ 1591734 w 3386667"/>
              <a:gd name="connsiteY95" fmla="*/ 1670756 h 5757025"/>
              <a:gd name="connsiteX96" fmla="*/ 1456267 w 3386667"/>
              <a:gd name="connsiteY96" fmla="*/ 1873956 h 5757025"/>
              <a:gd name="connsiteX97" fmla="*/ 1433689 w 3386667"/>
              <a:gd name="connsiteY97" fmla="*/ 2088445 h 5757025"/>
              <a:gd name="connsiteX98" fmla="*/ 1479462 w 3386667"/>
              <a:gd name="connsiteY98" fmla="*/ 2330891 h 5757025"/>
              <a:gd name="connsiteX99" fmla="*/ 1354667 w 3386667"/>
              <a:gd name="connsiteY99" fmla="*/ 2280356 h 5757025"/>
              <a:gd name="connsiteX100" fmla="*/ 1148997 w 3386667"/>
              <a:gd name="connsiteY100" fmla="*/ 2425964 h 5757025"/>
              <a:gd name="connsiteX101" fmla="*/ 1010003 w 3386667"/>
              <a:gd name="connsiteY101" fmla="*/ 2624402 h 5757025"/>
              <a:gd name="connsiteX102" fmla="*/ 891822 w 3386667"/>
              <a:gd name="connsiteY102" fmla="*/ 2822222 h 5757025"/>
              <a:gd name="connsiteX103" fmla="*/ 900201 w 3386667"/>
              <a:gd name="connsiteY103" fmla="*/ 3000463 h 5757025"/>
              <a:gd name="connsiteX104" fmla="*/ 938742 w 3386667"/>
              <a:gd name="connsiteY104" fmla="*/ 3164417 h 5757025"/>
              <a:gd name="connsiteX105" fmla="*/ 969698 w 3386667"/>
              <a:gd name="connsiteY105" fmla="*/ 3286214 h 5757025"/>
              <a:gd name="connsiteX106" fmla="*/ 891822 w 3386667"/>
              <a:gd name="connsiteY106" fmla="*/ 3544711 h 5757025"/>
              <a:gd name="connsiteX107" fmla="*/ 934597 w 3386667"/>
              <a:gd name="connsiteY107" fmla="*/ 3914158 h 5757025"/>
              <a:gd name="connsiteX108" fmla="*/ 925689 w 3386667"/>
              <a:gd name="connsiteY108" fmla="*/ 4097867 h 5757025"/>
              <a:gd name="connsiteX109" fmla="*/ 1072445 w 3386667"/>
              <a:gd name="connsiteY109" fmla="*/ 4233333 h 5757025"/>
              <a:gd name="connsiteX110" fmla="*/ 1219200 w 3386667"/>
              <a:gd name="connsiteY110" fmla="*/ 4109156 h 5757025"/>
              <a:gd name="connsiteX111" fmla="*/ 1261358 w 3386667"/>
              <a:gd name="connsiteY111" fmla="*/ 3846513 h 5757025"/>
              <a:gd name="connsiteX112" fmla="*/ 1412258 w 3386667"/>
              <a:gd name="connsiteY112" fmla="*/ 3618354 h 5757025"/>
              <a:gd name="connsiteX113" fmla="*/ 1474083 w 3386667"/>
              <a:gd name="connsiteY113" fmla="*/ 3459779 h 5757025"/>
              <a:gd name="connsiteX114" fmla="*/ 1506803 w 3386667"/>
              <a:gd name="connsiteY114" fmla="*/ 3333839 h 5757025"/>
              <a:gd name="connsiteX115" fmla="*/ 1659467 w 3386667"/>
              <a:gd name="connsiteY115" fmla="*/ 3347508 h 5757025"/>
              <a:gd name="connsiteX116" fmla="*/ 1783645 w 3386667"/>
              <a:gd name="connsiteY116" fmla="*/ 3465071 h 5757025"/>
              <a:gd name="connsiteX117" fmla="*/ 2005806 w 3386667"/>
              <a:gd name="connsiteY117" fmla="*/ 3580959 h 5757025"/>
              <a:gd name="connsiteX118" fmla="*/ 2191279 w 3386667"/>
              <a:gd name="connsiteY118" fmla="*/ 3733006 h 5757025"/>
              <a:gd name="connsiteX119" fmla="*/ 2325511 w 3386667"/>
              <a:gd name="connsiteY119" fmla="*/ 3787687 h 5757025"/>
              <a:gd name="connsiteX120" fmla="*/ 2134747 w 3386667"/>
              <a:gd name="connsiteY120" fmla="*/ 4030133 h 5757025"/>
              <a:gd name="connsiteX121" fmla="*/ 2010040 w 3386667"/>
              <a:gd name="connsiteY121" fmla="*/ 4368624 h 5757025"/>
              <a:gd name="connsiteX122" fmla="*/ 2020447 w 3386667"/>
              <a:gd name="connsiteY122" fmla="*/ 4523758 h 5757025"/>
              <a:gd name="connsiteX123" fmla="*/ 1966031 w 3386667"/>
              <a:gd name="connsiteY123" fmla="*/ 4595725 h 5757025"/>
              <a:gd name="connsiteX124" fmla="*/ 2074245 w 3386667"/>
              <a:gd name="connsiteY124" fmla="*/ 4772201 h 5757025"/>
              <a:gd name="connsiteX125" fmla="*/ 1939925 w 3386667"/>
              <a:gd name="connsiteY125" fmla="*/ 4983075 h 5757025"/>
              <a:gd name="connsiteX126" fmla="*/ 1761067 w 3386667"/>
              <a:gd name="connsiteY126" fmla="*/ 5046133 h 5757025"/>
              <a:gd name="connsiteX127" fmla="*/ 1713442 w 3386667"/>
              <a:gd name="connsiteY127" fmla="*/ 5155319 h 5757025"/>
              <a:gd name="connsiteX128" fmla="*/ 1844924 w 3386667"/>
              <a:gd name="connsiteY128" fmla="*/ 5309289 h 5757025"/>
              <a:gd name="connsiteX129" fmla="*/ 2099557 w 3386667"/>
              <a:gd name="connsiteY129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89956 h 5757025"/>
              <a:gd name="connsiteX19" fmla="*/ 2393245 w 3386667"/>
              <a:gd name="connsiteY19" fmla="*/ 2889956 h 5757025"/>
              <a:gd name="connsiteX20" fmla="*/ 2562578 w 3386667"/>
              <a:gd name="connsiteY20" fmla="*/ 2630311 h 5757025"/>
              <a:gd name="connsiteX21" fmla="*/ 2754489 w 3386667"/>
              <a:gd name="connsiteY21" fmla="*/ 2517422 h 5757025"/>
              <a:gd name="connsiteX22" fmla="*/ 2788356 w 3386667"/>
              <a:gd name="connsiteY22" fmla="*/ 2325511 h 5757025"/>
              <a:gd name="connsiteX23" fmla="*/ 2822222 w 3386667"/>
              <a:gd name="connsiteY23" fmla="*/ 2190045 h 5757025"/>
              <a:gd name="connsiteX24" fmla="*/ 3025422 w 3386667"/>
              <a:gd name="connsiteY24" fmla="*/ 2144889 h 5757025"/>
              <a:gd name="connsiteX25" fmla="*/ 3138311 w 3386667"/>
              <a:gd name="connsiteY25" fmla="*/ 2043289 h 5757025"/>
              <a:gd name="connsiteX26" fmla="*/ 3330222 w 3386667"/>
              <a:gd name="connsiteY26" fmla="*/ 1986845 h 5757025"/>
              <a:gd name="connsiteX27" fmla="*/ 3386667 w 3386667"/>
              <a:gd name="connsiteY27" fmla="*/ 1896533 h 5757025"/>
              <a:gd name="connsiteX28" fmla="*/ 3341511 w 3386667"/>
              <a:gd name="connsiteY28" fmla="*/ 1794933 h 5757025"/>
              <a:gd name="connsiteX29" fmla="*/ 3375378 w 3386667"/>
              <a:gd name="connsiteY29" fmla="*/ 1693333 h 5757025"/>
              <a:gd name="connsiteX30" fmla="*/ 3375378 w 3386667"/>
              <a:gd name="connsiteY30" fmla="*/ 1524000 h 5757025"/>
              <a:gd name="connsiteX31" fmla="*/ 3341511 w 3386667"/>
              <a:gd name="connsiteY31" fmla="*/ 1444978 h 5757025"/>
              <a:gd name="connsiteX32" fmla="*/ 3341511 w 3386667"/>
              <a:gd name="connsiteY32" fmla="*/ 1444978 h 5757025"/>
              <a:gd name="connsiteX33" fmla="*/ 3330222 w 3386667"/>
              <a:gd name="connsiteY33" fmla="*/ 1219200 h 5757025"/>
              <a:gd name="connsiteX34" fmla="*/ 3273778 w 3386667"/>
              <a:gd name="connsiteY34" fmla="*/ 1106311 h 5757025"/>
              <a:gd name="connsiteX35" fmla="*/ 3251200 w 3386667"/>
              <a:gd name="connsiteY35" fmla="*/ 982133 h 5757025"/>
              <a:gd name="connsiteX36" fmla="*/ 3307645 w 3386667"/>
              <a:gd name="connsiteY36" fmla="*/ 869245 h 5757025"/>
              <a:gd name="connsiteX37" fmla="*/ 3228622 w 3386667"/>
              <a:gd name="connsiteY37" fmla="*/ 756356 h 5757025"/>
              <a:gd name="connsiteX38" fmla="*/ 3093156 w 3386667"/>
              <a:gd name="connsiteY38" fmla="*/ 711200 h 5757025"/>
              <a:gd name="connsiteX39" fmla="*/ 2991556 w 3386667"/>
              <a:gd name="connsiteY39" fmla="*/ 722489 h 5757025"/>
              <a:gd name="connsiteX40" fmla="*/ 2991556 w 3386667"/>
              <a:gd name="connsiteY40" fmla="*/ 722489 h 5757025"/>
              <a:gd name="connsiteX41" fmla="*/ 2980267 w 3386667"/>
              <a:gd name="connsiteY41" fmla="*/ 891822 h 5757025"/>
              <a:gd name="connsiteX42" fmla="*/ 2991556 w 3386667"/>
              <a:gd name="connsiteY42" fmla="*/ 959556 h 5757025"/>
              <a:gd name="connsiteX43" fmla="*/ 3059289 w 3386667"/>
              <a:gd name="connsiteY43" fmla="*/ 1061156 h 5757025"/>
              <a:gd name="connsiteX44" fmla="*/ 3002845 w 3386667"/>
              <a:gd name="connsiteY44" fmla="*/ 1253067 h 5757025"/>
              <a:gd name="connsiteX45" fmla="*/ 3014134 w 3386667"/>
              <a:gd name="connsiteY45" fmla="*/ 1320800 h 5757025"/>
              <a:gd name="connsiteX46" fmla="*/ 3059289 w 3386667"/>
              <a:gd name="connsiteY46" fmla="*/ 1411111 h 5757025"/>
              <a:gd name="connsiteX47" fmla="*/ 3036711 w 3386667"/>
              <a:gd name="connsiteY47" fmla="*/ 1490133 h 5757025"/>
              <a:gd name="connsiteX48" fmla="*/ 2765778 w 3386667"/>
              <a:gd name="connsiteY48" fmla="*/ 1411111 h 5757025"/>
              <a:gd name="connsiteX49" fmla="*/ 2652889 w 3386667"/>
              <a:gd name="connsiteY49" fmla="*/ 1286933 h 5757025"/>
              <a:gd name="connsiteX50" fmla="*/ 2596445 w 3386667"/>
              <a:gd name="connsiteY50" fmla="*/ 1286933 h 5757025"/>
              <a:gd name="connsiteX51" fmla="*/ 2517422 w 3386667"/>
              <a:gd name="connsiteY51" fmla="*/ 1207911 h 5757025"/>
              <a:gd name="connsiteX52" fmla="*/ 2585156 w 3386667"/>
              <a:gd name="connsiteY52" fmla="*/ 1106311 h 5757025"/>
              <a:gd name="connsiteX53" fmla="*/ 2607734 w 3386667"/>
              <a:gd name="connsiteY53" fmla="*/ 993422 h 5757025"/>
              <a:gd name="connsiteX54" fmla="*/ 2630311 w 3386667"/>
              <a:gd name="connsiteY54" fmla="*/ 846667 h 5757025"/>
              <a:gd name="connsiteX55" fmla="*/ 2585156 w 3386667"/>
              <a:gd name="connsiteY55" fmla="*/ 688622 h 5757025"/>
              <a:gd name="connsiteX56" fmla="*/ 2494845 w 3386667"/>
              <a:gd name="connsiteY56" fmla="*/ 598311 h 5757025"/>
              <a:gd name="connsiteX57" fmla="*/ 2223911 w 3386667"/>
              <a:gd name="connsiteY57" fmla="*/ 553156 h 5757025"/>
              <a:gd name="connsiteX58" fmla="*/ 2099734 w 3386667"/>
              <a:gd name="connsiteY58" fmla="*/ 587022 h 5757025"/>
              <a:gd name="connsiteX59" fmla="*/ 1986845 w 3386667"/>
              <a:gd name="connsiteY59" fmla="*/ 846667 h 5757025"/>
              <a:gd name="connsiteX60" fmla="*/ 2043289 w 3386667"/>
              <a:gd name="connsiteY60" fmla="*/ 948267 h 5757025"/>
              <a:gd name="connsiteX61" fmla="*/ 1986845 w 3386667"/>
              <a:gd name="connsiteY61" fmla="*/ 1083733 h 5757025"/>
              <a:gd name="connsiteX62" fmla="*/ 1986845 w 3386667"/>
              <a:gd name="connsiteY62" fmla="*/ 1140178 h 5757025"/>
              <a:gd name="connsiteX63" fmla="*/ 1840089 w 3386667"/>
              <a:gd name="connsiteY63" fmla="*/ 1185333 h 5757025"/>
              <a:gd name="connsiteX64" fmla="*/ 1704622 w 3386667"/>
              <a:gd name="connsiteY64" fmla="*/ 1083733 h 5757025"/>
              <a:gd name="connsiteX65" fmla="*/ 1580445 w 3386667"/>
              <a:gd name="connsiteY65" fmla="*/ 1106311 h 5757025"/>
              <a:gd name="connsiteX66" fmla="*/ 1422400 w 3386667"/>
              <a:gd name="connsiteY66" fmla="*/ 1016000 h 5757025"/>
              <a:gd name="connsiteX67" fmla="*/ 1320800 w 3386667"/>
              <a:gd name="connsiteY67" fmla="*/ 1016000 h 5757025"/>
              <a:gd name="connsiteX68" fmla="*/ 1083734 w 3386667"/>
              <a:gd name="connsiteY68" fmla="*/ 812800 h 5757025"/>
              <a:gd name="connsiteX69" fmla="*/ 903111 w 3386667"/>
              <a:gd name="connsiteY69" fmla="*/ 654756 h 5757025"/>
              <a:gd name="connsiteX70" fmla="*/ 767645 w 3386667"/>
              <a:gd name="connsiteY70" fmla="*/ 564445 h 5757025"/>
              <a:gd name="connsiteX71" fmla="*/ 722489 w 3386667"/>
              <a:gd name="connsiteY71" fmla="*/ 530578 h 5757025"/>
              <a:gd name="connsiteX72" fmla="*/ 643467 w 3386667"/>
              <a:gd name="connsiteY72" fmla="*/ 474133 h 5757025"/>
              <a:gd name="connsiteX73" fmla="*/ 496711 w 3386667"/>
              <a:gd name="connsiteY73" fmla="*/ 338667 h 5757025"/>
              <a:gd name="connsiteX74" fmla="*/ 338667 w 3386667"/>
              <a:gd name="connsiteY74" fmla="*/ 169333 h 5757025"/>
              <a:gd name="connsiteX75" fmla="*/ 237067 w 3386667"/>
              <a:gd name="connsiteY75" fmla="*/ 158045 h 5757025"/>
              <a:gd name="connsiteX76" fmla="*/ 0 w 3386667"/>
              <a:gd name="connsiteY76" fmla="*/ 0 h 5757025"/>
              <a:gd name="connsiteX77" fmla="*/ 11289 w 3386667"/>
              <a:gd name="connsiteY77" fmla="*/ 90311 h 5757025"/>
              <a:gd name="connsiteX78" fmla="*/ 203200 w 3386667"/>
              <a:gd name="connsiteY78" fmla="*/ 191911 h 5757025"/>
              <a:gd name="connsiteX79" fmla="*/ 180622 w 3386667"/>
              <a:gd name="connsiteY79" fmla="*/ 259645 h 5757025"/>
              <a:gd name="connsiteX80" fmla="*/ 180622 w 3386667"/>
              <a:gd name="connsiteY80" fmla="*/ 259645 h 5757025"/>
              <a:gd name="connsiteX81" fmla="*/ 112889 w 3386667"/>
              <a:gd name="connsiteY81" fmla="*/ 338667 h 5757025"/>
              <a:gd name="connsiteX82" fmla="*/ 67734 w 3386667"/>
              <a:gd name="connsiteY82" fmla="*/ 372533 h 5757025"/>
              <a:gd name="connsiteX83" fmla="*/ 169334 w 3386667"/>
              <a:gd name="connsiteY83" fmla="*/ 462845 h 5757025"/>
              <a:gd name="connsiteX84" fmla="*/ 316089 w 3386667"/>
              <a:gd name="connsiteY84" fmla="*/ 485422 h 5757025"/>
              <a:gd name="connsiteX85" fmla="*/ 496711 w 3386667"/>
              <a:gd name="connsiteY85" fmla="*/ 530578 h 5757025"/>
              <a:gd name="connsiteX86" fmla="*/ 496711 w 3386667"/>
              <a:gd name="connsiteY86" fmla="*/ 666045 h 5757025"/>
              <a:gd name="connsiteX87" fmla="*/ 496711 w 3386667"/>
              <a:gd name="connsiteY87" fmla="*/ 666045 h 5757025"/>
              <a:gd name="connsiteX88" fmla="*/ 598311 w 3386667"/>
              <a:gd name="connsiteY88" fmla="*/ 778933 h 5757025"/>
              <a:gd name="connsiteX89" fmla="*/ 575734 w 3386667"/>
              <a:gd name="connsiteY89" fmla="*/ 835378 h 5757025"/>
              <a:gd name="connsiteX90" fmla="*/ 936978 w 3386667"/>
              <a:gd name="connsiteY90" fmla="*/ 1185333 h 5757025"/>
              <a:gd name="connsiteX91" fmla="*/ 1106311 w 3386667"/>
              <a:gd name="connsiteY91" fmla="*/ 1377245 h 5757025"/>
              <a:gd name="connsiteX92" fmla="*/ 1196622 w 3386667"/>
              <a:gd name="connsiteY92" fmla="*/ 1388533 h 5757025"/>
              <a:gd name="connsiteX93" fmla="*/ 1388534 w 3386667"/>
              <a:gd name="connsiteY93" fmla="*/ 1512711 h 5757025"/>
              <a:gd name="connsiteX94" fmla="*/ 1557867 w 3386667"/>
              <a:gd name="connsiteY94" fmla="*/ 1614311 h 5757025"/>
              <a:gd name="connsiteX95" fmla="*/ 1591734 w 3386667"/>
              <a:gd name="connsiteY95" fmla="*/ 1670756 h 5757025"/>
              <a:gd name="connsiteX96" fmla="*/ 1456267 w 3386667"/>
              <a:gd name="connsiteY96" fmla="*/ 1873956 h 5757025"/>
              <a:gd name="connsiteX97" fmla="*/ 1433689 w 3386667"/>
              <a:gd name="connsiteY97" fmla="*/ 2088445 h 5757025"/>
              <a:gd name="connsiteX98" fmla="*/ 1479462 w 3386667"/>
              <a:gd name="connsiteY98" fmla="*/ 2330891 h 5757025"/>
              <a:gd name="connsiteX99" fmla="*/ 1354667 w 3386667"/>
              <a:gd name="connsiteY99" fmla="*/ 2280356 h 5757025"/>
              <a:gd name="connsiteX100" fmla="*/ 1148997 w 3386667"/>
              <a:gd name="connsiteY100" fmla="*/ 2425964 h 5757025"/>
              <a:gd name="connsiteX101" fmla="*/ 1010003 w 3386667"/>
              <a:gd name="connsiteY101" fmla="*/ 2624402 h 5757025"/>
              <a:gd name="connsiteX102" fmla="*/ 891822 w 3386667"/>
              <a:gd name="connsiteY102" fmla="*/ 2822222 h 5757025"/>
              <a:gd name="connsiteX103" fmla="*/ 900201 w 3386667"/>
              <a:gd name="connsiteY103" fmla="*/ 3000463 h 5757025"/>
              <a:gd name="connsiteX104" fmla="*/ 938742 w 3386667"/>
              <a:gd name="connsiteY104" fmla="*/ 3164417 h 5757025"/>
              <a:gd name="connsiteX105" fmla="*/ 969698 w 3386667"/>
              <a:gd name="connsiteY105" fmla="*/ 3286214 h 5757025"/>
              <a:gd name="connsiteX106" fmla="*/ 891822 w 3386667"/>
              <a:gd name="connsiteY106" fmla="*/ 3544711 h 5757025"/>
              <a:gd name="connsiteX107" fmla="*/ 934597 w 3386667"/>
              <a:gd name="connsiteY107" fmla="*/ 3914158 h 5757025"/>
              <a:gd name="connsiteX108" fmla="*/ 925689 w 3386667"/>
              <a:gd name="connsiteY108" fmla="*/ 4097867 h 5757025"/>
              <a:gd name="connsiteX109" fmla="*/ 1072445 w 3386667"/>
              <a:gd name="connsiteY109" fmla="*/ 4233333 h 5757025"/>
              <a:gd name="connsiteX110" fmla="*/ 1219200 w 3386667"/>
              <a:gd name="connsiteY110" fmla="*/ 4109156 h 5757025"/>
              <a:gd name="connsiteX111" fmla="*/ 1261358 w 3386667"/>
              <a:gd name="connsiteY111" fmla="*/ 3846513 h 5757025"/>
              <a:gd name="connsiteX112" fmla="*/ 1412258 w 3386667"/>
              <a:gd name="connsiteY112" fmla="*/ 3618354 h 5757025"/>
              <a:gd name="connsiteX113" fmla="*/ 1474083 w 3386667"/>
              <a:gd name="connsiteY113" fmla="*/ 3459779 h 5757025"/>
              <a:gd name="connsiteX114" fmla="*/ 1506803 w 3386667"/>
              <a:gd name="connsiteY114" fmla="*/ 3333839 h 5757025"/>
              <a:gd name="connsiteX115" fmla="*/ 1659467 w 3386667"/>
              <a:gd name="connsiteY115" fmla="*/ 3347508 h 5757025"/>
              <a:gd name="connsiteX116" fmla="*/ 1783645 w 3386667"/>
              <a:gd name="connsiteY116" fmla="*/ 3465071 h 5757025"/>
              <a:gd name="connsiteX117" fmla="*/ 2005806 w 3386667"/>
              <a:gd name="connsiteY117" fmla="*/ 3580959 h 5757025"/>
              <a:gd name="connsiteX118" fmla="*/ 2191279 w 3386667"/>
              <a:gd name="connsiteY118" fmla="*/ 3733006 h 5757025"/>
              <a:gd name="connsiteX119" fmla="*/ 2325511 w 3386667"/>
              <a:gd name="connsiteY119" fmla="*/ 3787687 h 5757025"/>
              <a:gd name="connsiteX120" fmla="*/ 2134747 w 3386667"/>
              <a:gd name="connsiteY120" fmla="*/ 4030133 h 5757025"/>
              <a:gd name="connsiteX121" fmla="*/ 2010040 w 3386667"/>
              <a:gd name="connsiteY121" fmla="*/ 4368624 h 5757025"/>
              <a:gd name="connsiteX122" fmla="*/ 2020447 w 3386667"/>
              <a:gd name="connsiteY122" fmla="*/ 4523758 h 5757025"/>
              <a:gd name="connsiteX123" fmla="*/ 1966031 w 3386667"/>
              <a:gd name="connsiteY123" fmla="*/ 4595725 h 5757025"/>
              <a:gd name="connsiteX124" fmla="*/ 2074245 w 3386667"/>
              <a:gd name="connsiteY124" fmla="*/ 4772201 h 5757025"/>
              <a:gd name="connsiteX125" fmla="*/ 1939925 w 3386667"/>
              <a:gd name="connsiteY125" fmla="*/ 4983075 h 5757025"/>
              <a:gd name="connsiteX126" fmla="*/ 1761067 w 3386667"/>
              <a:gd name="connsiteY126" fmla="*/ 5046133 h 5757025"/>
              <a:gd name="connsiteX127" fmla="*/ 1713442 w 3386667"/>
              <a:gd name="connsiteY127" fmla="*/ 5155319 h 5757025"/>
              <a:gd name="connsiteX128" fmla="*/ 1844924 w 3386667"/>
              <a:gd name="connsiteY128" fmla="*/ 5309289 h 5757025"/>
              <a:gd name="connsiteX129" fmla="*/ 2099557 w 3386667"/>
              <a:gd name="connsiteY129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89956 h 5757025"/>
              <a:gd name="connsiteX19" fmla="*/ 2393245 w 3386667"/>
              <a:gd name="connsiteY19" fmla="*/ 2813756 h 5757025"/>
              <a:gd name="connsiteX20" fmla="*/ 2562578 w 3386667"/>
              <a:gd name="connsiteY20" fmla="*/ 2630311 h 5757025"/>
              <a:gd name="connsiteX21" fmla="*/ 2754489 w 3386667"/>
              <a:gd name="connsiteY21" fmla="*/ 2517422 h 5757025"/>
              <a:gd name="connsiteX22" fmla="*/ 2788356 w 3386667"/>
              <a:gd name="connsiteY22" fmla="*/ 2325511 h 5757025"/>
              <a:gd name="connsiteX23" fmla="*/ 2822222 w 3386667"/>
              <a:gd name="connsiteY23" fmla="*/ 2190045 h 5757025"/>
              <a:gd name="connsiteX24" fmla="*/ 3025422 w 3386667"/>
              <a:gd name="connsiteY24" fmla="*/ 2144889 h 5757025"/>
              <a:gd name="connsiteX25" fmla="*/ 3138311 w 3386667"/>
              <a:gd name="connsiteY25" fmla="*/ 2043289 h 5757025"/>
              <a:gd name="connsiteX26" fmla="*/ 3330222 w 3386667"/>
              <a:gd name="connsiteY26" fmla="*/ 1986845 h 5757025"/>
              <a:gd name="connsiteX27" fmla="*/ 3386667 w 3386667"/>
              <a:gd name="connsiteY27" fmla="*/ 1896533 h 5757025"/>
              <a:gd name="connsiteX28" fmla="*/ 3341511 w 3386667"/>
              <a:gd name="connsiteY28" fmla="*/ 1794933 h 5757025"/>
              <a:gd name="connsiteX29" fmla="*/ 3375378 w 3386667"/>
              <a:gd name="connsiteY29" fmla="*/ 1693333 h 5757025"/>
              <a:gd name="connsiteX30" fmla="*/ 3375378 w 3386667"/>
              <a:gd name="connsiteY30" fmla="*/ 1524000 h 5757025"/>
              <a:gd name="connsiteX31" fmla="*/ 3341511 w 3386667"/>
              <a:gd name="connsiteY31" fmla="*/ 1444978 h 5757025"/>
              <a:gd name="connsiteX32" fmla="*/ 3341511 w 3386667"/>
              <a:gd name="connsiteY32" fmla="*/ 1444978 h 5757025"/>
              <a:gd name="connsiteX33" fmla="*/ 3330222 w 3386667"/>
              <a:gd name="connsiteY33" fmla="*/ 1219200 h 5757025"/>
              <a:gd name="connsiteX34" fmla="*/ 3273778 w 3386667"/>
              <a:gd name="connsiteY34" fmla="*/ 1106311 h 5757025"/>
              <a:gd name="connsiteX35" fmla="*/ 3251200 w 3386667"/>
              <a:gd name="connsiteY35" fmla="*/ 982133 h 5757025"/>
              <a:gd name="connsiteX36" fmla="*/ 3307645 w 3386667"/>
              <a:gd name="connsiteY36" fmla="*/ 869245 h 5757025"/>
              <a:gd name="connsiteX37" fmla="*/ 3228622 w 3386667"/>
              <a:gd name="connsiteY37" fmla="*/ 756356 h 5757025"/>
              <a:gd name="connsiteX38" fmla="*/ 3093156 w 3386667"/>
              <a:gd name="connsiteY38" fmla="*/ 711200 h 5757025"/>
              <a:gd name="connsiteX39" fmla="*/ 2991556 w 3386667"/>
              <a:gd name="connsiteY39" fmla="*/ 722489 h 5757025"/>
              <a:gd name="connsiteX40" fmla="*/ 2991556 w 3386667"/>
              <a:gd name="connsiteY40" fmla="*/ 722489 h 5757025"/>
              <a:gd name="connsiteX41" fmla="*/ 2980267 w 3386667"/>
              <a:gd name="connsiteY41" fmla="*/ 891822 h 5757025"/>
              <a:gd name="connsiteX42" fmla="*/ 2991556 w 3386667"/>
              <a:gd name="connsiteY42" fmla="*/ 959556 h 5757025"/>
              <a:gd name="connsiteX43" fmla="*/ 3059289 w 3386667"/>
              <a:gd name="connsiteY43" fmla="*/ 1061156 h 5757025"/>
              <a:gd name="connsiteX44" fmla="*/ 3002845 w 3386667"/>
              <a:gd name="connsiteY44" fmla="*/ 1253067 h 5757025"/>
              <a:gd name="connsiteX45" fmla="*/ 3014134 w 3386667"/>
              <a:gd name="connsiteY45" fmla="*/ 1320800 h 5757025"/>
              <a:gd name="connsiteX46" fmla="*/ 3059289 w 3386667"/>
              <a:gd name="connsiteY46" fmla="*/ 1411111 h 5757025"/>
              <a:gd name="connsiteX47" fmla="*/ 3036711 w 3386667"/>
              <a:gd name="connsiteY47" fmla="*/ 1490133 h 5757025"/>
              <a:gd name="connsiteX48" fmla="*/ 2765778 w 3386667"/>
              <a:gd name="connsiteY48" fmla="*/ 1411111 h 5757025"/>
              <a:gd name="connsiteX49" fmla="*/ 2652889 w 3386667"/>
              <a:gd name="connsiteY49" fmla="*/ 1286933 h 5757025"/>
              <a:gd name="connsiteX50" fmla="*/ 2596445 w 3386667"/>
              <a:gd name="connsiteY50" fmla="*/ 1286933 h 5757025"/>
              <a:gd name="connsiteX51" fmla="*/ 2517422 w 3386667"/>
              <a:gd name="connsiteY51" fmla="*/ 1207911 h 5757025"/>
              <a:gd name="connsiteX52" fmla="*/ 2585156 w 3386667"/>
              <a:gd name="connsiteY52" fmla="*/ 1106311 h 5757025"/>
              <a:gd name="connsiteX53" fmla="*/ 2607734 w 3386667"/>
              <a:gd name="connsiteY53" fmla="*/ 993422 h 5757025"/>
              <a:gd name="connsiteX54" fmla="*/ 2630311 w 3386667"/>
              <a:gd name="connsiteY54" fmla="*/ 846667 h 5757025"/>
              <a:gd name="connsiteX55" fmla="*/ 2585156 w 3386667"/>
              <a:gd name="connsiteY55" fmla="*/ 688622 h 5757025"/>
              <a:gd name="connsiteX56" fmla="*/ 2494845 w 3386667"/>
              <a:gd name="connsiteY56" fmla="*/ 598311 h 5757025"/>
              <a:gd name="connsiteX57" fmla="*/ 2223911 w 3386667"/>
              <a:gd name="connsiteY57" fmla="*/ 553156 h 5757025"/>
              <a:gd name="connsiteX58" fmla="*/ 2099734 w 3386667"/>
              <a:gd name="connsiteY58" fmla="*/ 587022 h 5757025"/>
              <a:gd name="connsiteX59" fmla="*/ 1986845 w 3386667"/>
              <a:gd name="connsiteY59" fmla="*/ 846667 h 5757025"/>
              <a:gd name="connsiteX60" fmla="*/ 2043289 w 3386667"/>
              <a:gd name="connsiteY60" fmla="*/ 948267 h 5757025"/>
              <a:gd name="connsiteX61" fmla="*/ 1986845 w 3386667"/>
              <a:gd name="connsiteY61" fmla="*/ 1083733 h 5757025"/>
              <a:gd name="connsiteX62" fmla="*/ 1986845 w 3386667"/>
              <a:gd name="connsiteY62" fmla="*/ 1140178 h 5757025"/>
              <a:gd name="connsiteX63" fmla="*/ 1840089 w 3386667"/>
              <a:gd name="connsiteY63" fmla="*/ 1185333 h 5757025"/>
              <a:gd name="connsiteX64" fmla="*/ 1704622 w 3386667"/>
              <a:gd name="connsiteY64" fmla="*/ 1083733 h 5757025"/>
              <a:gd name="connsiteX65" fmla="*/ 1580445 w 3386667"/>
              <a:gd name="connsiteY65" fmla="*/ 1106311 h 5757025"/>
              <a:gd name="connsiteX66" fmla="*/ 1422400 w 3386667"/>
              <a:gd name="connsiteY66" fmla="*/ 1016000 h 5757025"/>
              <a:gd name="connsiteX67" fmla="*/ 1320800 w 3386667"/>
              <a:gd name="connsiteY67" fmla="*/ 1016000 h 5757025"/>
              <a:gd name="connsiteX68" fmla="*/ 1083734 w 3386667"/>
              <a:gd name="connsiteY68" fmla="*/ 812800 h 5757025"/>
              <a:gd name="connsiteX69" fmla="*/ 903111 w 3386667"/>
              <a:gd name="connsiteY69" fmla="*/ 654756 h 5757025"/>
              <a:gd name="connsiteX70" fmla="*/ 767645 w 3386667"/>
              <a:gd name="connsiteY70" fmla="*/ 564445 h 5757025"/>
              <a:gd name="connsiteX71" fmla="*/ 722489 w 3386667"/>
              <a:gd name="connsiteY71" fmla="*/ 530578 h 5757025"/>
              <a:gd name="connsiteX72" fmla="*/ 643467 w 3386667"/>
              <a:gd name="connsiteY72" fmla="*/ 474133 h 5757025"/>
              <a:gd name="connsiteX73" fmla="*/ 496711 w 3386667"/>
              <a:gd name="connsiteY73" fmla="*/ 338667 h 5757025"/>
              <a:gd name="connsiteX74" fmla="*/ 338667 w 3386667"/>
              <a:gd name="connsiteY74" fmla="*/ 169333 h 5757025"/>
              <a:gd name="connsiteX75" fmla="*/ 237067 w 3386667"/>
              <a:gd name="connsiteY75" fmla="*/ 158045 h 5757025"/>
              <a:gd name="connsiteX76" fmla="*/ 0 w 3386667"/>
              <a:gd name="connsiteY76" fmla="*/ 0 h 5757025"/>
              <a:gd name="connsiteX77" fmla="*/ 11289 w 3386667"/>
              <a:gd name="connsiteY77" fmla="*/ 90311 h 5757025"/>
              <a:gd name="connsiteX78" fmla="*/ 203200 w 3386667"/>
              <a:gd name="connsiteY78" fmla="*/ 191911 h 5757025"/>
              <a:gd name="connsiteX79" fmla="*/ 180622 w 3386667"/>
              <a:gd name="connsiteY79" fmla="*/ 259645 h 5757025"/>
              <a:gd name="connsiteX80" fmla="*/ 180622 w 3386667"/>
              <a:gd name="connsiteY80" fmla="*/ 259645 h 5757025"/>
              <a:gd name="connsiteX81" fmla="*/ 112889 w 3386667"/>
              <a:gd name="connsiteY81" fmla="*/ 338667 h 5757025"/>
              <a:gd name="connsiteX82" fmla="*/ 67734 w 3386667"/>
              <a:gd name="connsiteY82" fmla="*/ 372533 h 5757025"/>
              <a:gd name="connsiteX83" fmla="*/ 169334 w 3386667"/>
              <a:gd name="connsiteY83" fmla="*/ 462845 h 5757025"/>
              <a:gd name="connsiteX84" fmla="*/ 316089 w 3386667"/>
              <a:gd name="connsiteY84" fmla="*/ 485422 h 5757025"/>
              <a:gd name="connsiteX85" fmla="*/ 496711 w 3386667"/>
              <a:gd name="connsiteY85" fmla="*/ 530578 h 5757025"/>
              <a:gd name="connsiteX86" fmla="*/ 496711 w 3386667"/>
              <a:gd name="connsiteY86" fmla="*/ 666045 h 5757025"/>
              <a:gd name="connsiteX87" fmla="*/ 496711 w 3386667"/>
              <a:gd name="connsiteY87" fmla="*/ 666045 h 5757025"/>
              <a:gd name="connsiteX88" fmla="*/ 598311 w 3386667"/>
              <a:gd name="connsiteY88" fmla="*/ 778933 h 5757025"/>
              <a:gd name="connsiteX89" fmla="*/ 575734 w 3386667"/>
              <a:gd name="connsiteY89" fmla="*/ 835378 h 5757025"/>
              <a:gd name="connsiteX90" fmla="*/ 936978 w 3386667"/>
              <a:gd name="connsiteY90" fmla="*/ 1185333 h 5757025"/>
              <a:gd name="connsiteX91" fmla="*/ 1106311 w 3386667"/>
              <a:gd name="connsiteY91" fmla="*/ 1377245 h 5757025"/>
              <a:gd name="connsiteX92" fmla="*/ 1196622 w 3386667"/>
              <a:gd name="connsiteY92" fmla="*/ 1388533 h 5757025"/>
              <a:gd name="connsiteX93" fmla="*/ 1388534 w 3386667"/>
              <a:gd name="connsiteY93" fmla="*/ 1512711 h 5757025"/>
              <a:gd name="connsiteX94" fmla="*/ 1557867 w 3386667"/>
              <a:gd name="connsiteY94" fmla="*/ 1614311 h 5757025"/>
              <a:gd name="connsiteX95" fmla="*/ 1591734 w 3386667"/>
              <a:gd name="connsiteY95" fmla="*/ 1670756 h 5757025"/>
              <a:gd name="connsiteX96" fmla="*/ 1456267 w 3386667"/>
              <a:gd name="connsiteY96" fmla="*/ 1873956 h 5757025"/>
              <a:gd name="connsiteX97" fmla="*/ 1433689 w 3386667"/>
              <a:gd name="connsiteY97" fmla="*/ 2088445 h 5757025"/>
              <a:gd name="connsiteX98" fmla="*/ 1479462 w 3386667"/>
              <a:gd name="connsiteY98" fmla="*/ 2330891 h 5757025"/>
              <a:gd name="connsiteX99" fmla="*/ 1354667 w 3386667"/>
              <a:gd name="connsiteY99" fmla="*/ 2280356 h 5757025"/>
              <a:gd name="connsiteX100" fmla="*/ 1148997 w 3386667"/>
              <a:gd name="connsiteY100" fmla="*/ 2425964 h 5757025"/>
              <a:gd name="connsiteX101" fmla="*/ 1010003 w 3386667"/>
              <a:gd name="connsiteY101" fmla="*/ 2624402 h 5757025"/>
              <a:gd name="connsiteX102" fmla="*/ 891822 w 3386667"/>
              <a:gd name="connsiteY102" fmla="*/ 2822222 h 5757025"/>
              <a:gd name="connsiteX103" fmla="*/ 900201 w 3386667"/>
              <a:gd name="connsiteY103" fmla="*/ 3000463 h 5757025"/>
              <a:gd name="connsiteX104" fmla="*/ 938742 w 3386667"/>
              <a:gd name="connsiteY104" fmla="*/ 3164417 h 5757025"/>
              <a:gd name="connsiteX105" fmla="*/ 969698 w 3386667"/>
              <a:gd name="connsiteY105" fmla="*/ 3286214 h 5757025"/>
              <a:gd name="connsiteX106" fmla="*/ 891822 w 3386667"/>
              <a:gd name="connsiteY106" fmla="*/ 3544711 h 5757025"/>
              <a:gd name="connsiteX107" fmla="*/ 934597 w 3386667"/>
              <a:gd name="connsiteY107" fmla="*/ 3914158 h 5757025"/>
              <a:gd name="connsiteX108" fmla="*/ 925689 w 3386667"/>
              <a:gd name="connsiteY108" fmla="*/ 4097867 h 5757025"/>
              <a:gd name="connsiteX109" fmla="*/ 1072445 w 3386667"/>
              <a:gd name="connsiteY109" fmla="*/ 4233333 h 5757025"/>
              <a:gd name="connsiteX110" fmla="*/ 1219200 w 3386667"/>
              <a:gd name="connsiteY110" fmla="*/ 4109156 h 5757025"/>
              <a:gd name="connsiteX111" fmla="*/ 1261358 w 3386667"/>
              <a:gd name="connsiteY111" fmla="*/ 3846513 h 5757025"/>
              <a:gd name="connsiteX112" fmla="*/ 1412258 w 3386667"/>
              <a:gd name="connsiteY112" fmla="*/ 3618354 h 5757025"/>
              <a:gd name="connsiteX113" fmla="*/ 1474083 w 3386667"/>
              <a:gd name="connsiteY113" fmla="*/ 3459779 h 5757025"/>
              <a:gd name="connsiteX114" fmla="*/ 1506803 w 3386667"/>
              <a:gd name="connsiteY114" fmla="*/ 3333839 h 5757025"/>
              <a:gd name="connsiteX115" fmla="*/ 1659467 w 3386667"/>
              <a:gd name="connsiteY115" fmla="*/ 3347508 h 5757025"/>
              <a:gd name="connsiteX116" fmla="*/ 1783645 w 3386667"/>
              <a:gd name="connsiteY116" fmla="*/ 3465071 h 5757025"/>
              <a:gd name="connsiteX117" fmla="*/ 2005806 w 3386667"/>
              <a:gd name="connsiteY117" fmla="*/ 3580959 h 5757025"/>
              <a:gd name="connsiteX118" fmla="*/ 2191279 w 3386667"/>
              <a:gd name="connsiteY118" fmla="*/ 3733006 h 5757025"/>
              <a:gd name="connsiteX119" fmla="*/ 2325511 w 3386667"/>
              <a:gd name="connsiteY119" fmla="*/ 3787687 h 5757025"/>
              <a:gd name="connsiteX120" fmla="*/ 2134747 w 3386667"/>
              <a:gd name="connsiteY120" fmla="*/ 4030133 h 5757025"/>
              <a:gd name="connsiteX121" fmla="*/ 2010040 w 3386667"/>
              <a:gd name="connsiteY121" fmla="*/ 4368624 h 5757025"/>
              <a:gd name="connsiteX122" fmla="*/ 2020447 w 3386667"/>
              <a:gd name="connsiteY122" fmla="*/ 4523758 h 5757025"/>
              <a:gd name="connsiteX123" fmla="*/ 1966031 w 3386667"/>
              <a:gd name="connsiteY123" fmla="*/ 4595725 h 5757025"/>
              <a:gd name="connsiteX124" fmla="*/ 2074245 w 3386667"/>
              <a:gd name="connsiteY124" fmla="*/ 4772201 h 5757025"/>
              <a:gd name="connsiteX125" fmla="*/ 1939925 w 3386667"/>
              <a:gd name="connsiteY125" fmla="*/ 4983075 h 5757025"/>
              <a:gd name="connsiteX126" fmla="*/ 1761067 w 3386667"/>
              <a:gd name="connsiteY126" fmla="*/ 5046133 h 5757025"/>
              <a:gd name="connsiteX127" fmla="*/ 1713442 w 3386667"/>
              <a:gd name="connsiteY127" fmla="*/ 5155319 h 5757025"/>
              <a:gd name="connsiteX128" fmla="*/ 1844924 w 3386667"/>
              <a:gd name="connsiteY128" fmla="*/ 5309289 h 5757025"/>
              <a:gd name="connsiteX129" fmla="*/ 2099557 w 3386667"/>
              <a:gd name="connsiteY129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62578 w 3386667"/>
              <a:gd name="connsiteY19" fmla="*/ 2630311 h 5757025"/>
              <a:gd name="connsiteX20" fmla="*/ 2754489 w 3386667"/>
              <a:gd name="connsiteY20" fmla="*/ 2517422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62578 w 3386667"/>
              <a:gd name="connsiteY19" fmla="*/ 2630311 h 5757025"/>
              <a:gd name="connsiteX20" fmla="*/ 2754489 w 3386667"/>
              <a:gd name="connsiteY20" fmla="*/ 2517422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54489 w 3386667"/>
              <a:gd name="connsiteY20" fmla="*/ 2517422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17460 w 3386667"/>
              <a:gd name="connsiteY22" fmla="*/ 2232908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17460 w 3386667"/>
              <a:gd name="connsiteY22" fmla="*/ 2232908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25422 w 3386667"/>
              <a:gd name="connsiteY22" fmla="*/ 2144889 h 5757025"/>
              <a:gd name="connsiteX23" fmla="*/ 3138311 w 3386667"/>
              <a:gd name="connsiteY23" fmla="*/ 2043289 h 5757025"/>
              <a:gd name="connsiteX24" fmla="*/ 3330222 w 3386667"/>
              <a:gd name="connsiteY24" fmla="*/ 1986845 h 5757025"/>
              <a:gd name="connsiteX25" fmla="*/ 3386667 w 3386667"/>
              <a:gd name="connsiteY25" fmla="*/ 1896533 h 5757025"/>
              <a:gd name="connsiteX26" fmla="*/ 3341511 w 3386667"/>
              <a:gd name="connsiteY26" fmla="*/ 1794933 h 5757025"/>
              <a:gd name="connsiteX27" fmla="*/ 3375378 w 3386667"/>
              <a:gd name="connsiteY27" fmla="*/ 1693333 h 5757025"/>
              <a:gd name="connsiteX28" fmla="*/ 3375378 w 3386667"/>
              <a:gd name="connsiteY28" fmla="*/ 1524000 h 5757025"/>
              <a:gd name="connsiteX29" fmla="*/ 3341511 w 3386667"/>
              <a:gd name="connsiteY29" fmla="*/ 1444978 h 5757025"/>
              <a:gd name="connsiteX30" fmla="*/ 3341511 w 3386667"/>
              <a:gd name="connsiteY30" fmla="*/ 1444978 h 5757025"/>
              <a:gd name="connsiteX31" fmla="*/ 3330222 w 3386667"/>
              <a:gd name="connsiteY31" fmla="*/ 1219200 h 5757025"/>
              <a:gd name="connsiteX32" fmla="*/ 3273778 w 3386667"/>
              <a:gd name="connsiteY32" fmla="*/ 1106311 h 5757025"/>
              <a:gd name="connsiteX33" fmla="*/ 3251200 w 3386667"/>
              <a:gd name="connsiteY33" fmla="*/ 982133 h 5757025"/>
              <a:gd name="connsiteX34" fmla="*/ 3307645 w 3386667"/>
              <a:gd name="connsiteY34" fmla="*/ 869245 h 5757025"/>
              <a:gd name="connsiteX35" fmla="*/ 3228622 w 3386667"/>
              <a:gd name="connsiteY35" fmla="*/ 756356 h 5757025"/>
              <a:gd name="connsiteX36" fmla="*/ 3093156 w 3386667"/>
              <a:gd name="connsiteY36" fmla="*/ 711200 h 5757025"/>
              <a:gd name="connsiteX37" fmla="*/ 2991556 w 3386667"/>
              <a:gd name="connsiteY37" fmla="*/ 722489 h 5757025"/>
              <a:gd name="connsiteX38" fmla="*/ 2991556 w 3386667"/>
              <a:gd name="connsiteY38" fmla="*/ 722489 h 5757025"/>
              <a:gd name="connsiteX39" fmla="*/ 2980267 w 3386667"/>
              <a:gd name="connsiteY39" fmla="*/ 891822 h 5757025"/>
              <a:gd name="connsiteX40" fmla="*/ 2991556 w 3386667"/>
              <a:gd name="connsiteY40" fmla="*/ 959556 h 5757025"/>
              <a:gd name="connsiteX41" fmla="*/ 3059289 w 3386667"/>
              <a:gd name="connsiteY41" fmla="*/ 1061156 h 5757025"/>
              <a:gd name="connsiteX42" fmla="*/ 3002845 w 3386667"/>
              <a:gd name="connsiteY42" fmla="*/ 1253067 h 5757025"/>
              <a:gd name="connsiteX43" fmla="*/ 3014134 w 3386667"/>
              <a:gd name="connsiteY43" fmla="*/ 1320800 h 5757025"/>
              <a:gd name="connsiteX44" fmla="*/ 3059289 w 3386667"/>
              <a:gd name="connsiteY44" fmla="*/ 1411111 h 5757025"/>
              <a:gd name="connsiteX45" fmla="*/ 3036711 w 3386667"/>
              <a:gd name="connsiteY45" fmla="*/ 1490133 h 5757025"/>
              <a:gd name="connsiteX46" fmla="*/ 2765778 w 3386667"/>
              <a:gd name="connsiteY46" fmla="*/ 1411111 h 5757025"/>
              <a:gd name="connsiteX47" fmla="*/ 2652889 w 3386667"/>
              <a:gd name="connsiteY47" fmla="*/ 1286933 h 5757025"/>
              <a:gd name="connsiteX48" fmla="*/ 2596445 w 3386667"/>
              <a:gd name="connsiteY48" fmla="*/ 1286933 h 5757025"/>
              <a:gd name="connsiteX49" fmla="*/ 2517422 w 3386667"/>
              <a:gd name="connsiteY49" fmla="*/ 1207911 h 5757025"/>
              <a:gd name="connsiteX50" fmla="*/ 2585156 w 3386667"/>
              <a:gd name="connsiteY50" fmla="*/ 1106311 h 5757025"/>
              <a:gd name="connsiteX51" fmla="*/ 2607734 w 3386667"/>
              <a:gd name="connsiteY51" fmla="*/ 993422 h 5757025"/>
              <a:gd name="connsiteX52" fmla="*/ 2630311 w 3386667"/>
              <a:gd name="connsiteY52" fmla="*/ 846667 h 5757025"/>
              <a:gd name="connsiteX53" fmla="*/ 2585156 w 3386667"/>
              <a:gd name="connsiteY53" fmla="*/ 688622 h 5757025"/>
              <a:gd name="connsiteX54" fmla="*/ 2494845 w 3386667"/>
              <a:gd name="connsiteY54" fmla="*/ 598311 h 5757025"/>
              <a:gd name="connsiteX55" fmla="*/ 2223911 w 3386667"/>
              <a:gd name="connsiteY55" fmla="*/ 553156 h 5757025"/>
              <a:gd name="connsiteX56" fmla="*/ 2099734 w 3386667"/>
              <a:gd name="connsiteY56" fmla="*/ 587022 h 5757025"/>
              <a:gd name="connsiteX57" fmla="*/ 1986845 w 3386667"/>
              <a:gd name="connsiteY57" fmla="*/ 846667 h 5757025"/>
              <a:gd name="connsiteX58" fmla="*/ 2043289 w 3386667"/>
              <a:gd name="connsiteY58" fmla="*/ 948267 h 5757025"/>
              <a:gd name="connsiteX59" fmla="*/ 1986845 w 3386667"/>
              <a:gd name="connsiteY59" fmla="*/ 1083733 h 5757025"/>
              <a:gd name="connsiteX60" fmla="*/ 1986845 w 3386667"/>
              <a:gd name="connsiteY60" fmla="*/ 1140178 h 5757025"/>
              <a:gd name="connsiteX61" fmla="*/ 1840089 w 3386667"/>
              <a:gd name="connsiteY61" fmla="*/ 1185333 h 5757025"/>
              <a:gd name="connsiteX62" fmla="*/ 1704622 w 3386667"/>
              <a:gd name="connsiteY62" fmla="*/ 1083733 h 5757025"/>
              <a:gd name="connsiteX63" fmla="*/ 1580445 w 3386667"/>
              <a:gd name="connsiteY63" fmla="*/ 1106311 h 5757025"/>
              <a:gd name="connsiteX64" fmla="*/ 1422400 w 3386667"/>
              <a:gd name="connsiteY64" fmla="*/ 1016000 h 5757025"/>
              <a:gd name="connsiteX65" fmla="*/ 1320800 w 3386667"/>
              <a:gd name="connsiteY65" fmla="*/ 1016000 h 5757025"/>
              <a:gd name="connsiteX66" fmla="*/ 1083734 w 3386667"/>
              <a:gd name="connsiteY66" fmla="*/ 812800 h 5757025"/>
              <a:gd name="connsiteX67" fmla="*/ 903111 w 3386667"/>
              <a:gd name="connsiteY67" fmla="*/ 654756 h 5757025"/>
              <a:gd name="connsiteX68" fmla="*/ 767645 w 3386667"/>
              <a:gd name="connsiteY68" fmla="*/ 564445 h 5757025"/>
              <a:gd name="connsiteX69" fmla="*/ 722489 w 3386667"/>
              <a:gd name="connsiteY69" fmla="*/ 530578 h 5757025"/>
              <a:gd name="connsiteX70" fmla="*/ 643467 w 3386667"/>
              <a:gd name="connsiteY70" fmla="*/ 474133 h 5757025"/>
              <a:gd name="connsiteX71" fmla="*/ 496711 w 3386667"/>
              <a:gd name="connsiteY71" fmla="*/ 338667 h 5757025"/>
              <a:gd name="connsiteX72" fmla="*/ 338667 w 3386667"/>
              <a:gd name="connsiteY72" fmla="*/ 169333 h 5757025"/>
              <a:gd name="connsiteX73" fmla="*/ 237067 w 3386667"/>
              <a:gd name="connsiteY73" fmla="*/ 158045 h 5757025"/>
              <a:gd name="connsiteX74" fmla="*/ 0 w 3386667"/>
              <a:gd name="connsiteY74" fmla="*/ 0 h 5757025"/>
              <a:gd name="connsiteX75" fmla="*/ 11289 w 3386667"/>
              <a:gd name="connsiteY75" fmla="*/ 90311 h 5757025"/>
              <a:gd name="connsiteX76" fmla="*/ 203200 w 3386667"/>
              <a:gd name="connsiteY76" fmla="*/ 191911 h 5757025"/>
              <a:gd name="connsiteX77" fmla="*/ 180622 w 3386667"/>
              <a:gd name="connsiteY77" fmla="*/ 259645 h 5757025"/>
              <a:gd name="connsiteX78" fmla="*/ 180622 w 3386667"/>
              <a:gd name="connsiteY78" fmla="*/ 259645 h 5757025"/>
              <a:gd name="connsiteX79" fmla="*/ 112889 w 3386667"/>
              <a:gd name="connsiteY79" fmla="*/ 338667 h 5757025"/>
              <a:gd name="connsiteX80" fmla="*/ 67734 w 3386667"/>
              <a:gd name="connsiteY80" fmla="*/ 372533 h 5757025"/>
              <a:gd name="connsiteX81" fmla="*/ 169334 w 3386667"/>
              <a:gd name="connsiteY81" fmla="*/ 462845 h 5757025"/>
              <a:gd name="connsiteX82" fmla="*/ 316089 w 3386667"/>
              <a:gd name="connsiteY82" fmla="*/ 485422 h 5757025"/>
              <a:gd name="connsiteX83" fmla="*/ 496711 w 3386667"/>
              <a:gd name="connsiteY83" fmla="*/ 530578 h 5757025"/>
              <a:gd name="connsiteX84" fmla="*/ 496711 w 3386667"/>
              <a:gd name="connsiteY84" fmla="*/ 666045 h 5757025"/>
              <a:gd name="connsiteX85" fmla="*/ 496711 w 3386667"/>
              <a:gd name="connsiteY85" fmla="*/ 666045 h 5757025"/>
              <a:gd name="connsiteX86" fmla="*/ 598311 w 3386667"/>
              <a:gd name="connsiteY86" fmla="*/ 778933 h 5757025"/>
              <a:gd name="connsiteX87" fmla="*/ 575734 w 3386667"/>
              <a:gd name="connsiteY87" fmla="*/ 835378 h 5757025"/>
              <a:gd name="connsiteX88" fmla="*/ 936978 w 3386667"/>
              <a:gd name="connsiteY88" fmla="*/ 1185333 h 5757025"/>
              <a:gd name="connsiteX89" fmla="*/ 1106311 w 3386667"/>
              <a:gd name="connsiteY89" fmla="*/ 1377245 h 5757025"/>
              <a:gd name="connsiteX90" fmla="*/ 1196622 w 3386667"/>
              <a:gd name="connsiteY90" fmla="*/ 1388533 h 5757025"/>
              <a:gd name="connsiteX91" fmla="*/ 1388534 w 3386667"/>
              <a:gd name="connsiteY91" fmla="*/ 1512711 h 5757025"/>
              <a:gd name="connsiteX92" fmla="*/ 1557867 w 3386667"/>
              <a:gd name="connsiteY92" fmla="*/ 1614311 h 5757025"/>
              <a:gd name="connsiteX93" fmla="*/ 1591734 w 3386667"/>
              <a:gd name="connsiteY93" fmla="*/ 1670756 h 5757025"/>
              <a:gd name="connsiteX94" fmla="*/ 1456267 w 3386667"/>
              <a:gd name="connsiteY94" fmla="*/ 1873956 h 5757025"/>
              <a:gd name="connsiteX95" fmla="*/ 1433689 w 3386667"/>
              <a:gd name="connsiteY95" fmla="*/ 2088445 h 5757025"/>
              <a:gd name="connsiteX96" fmla="*/ 1479462 w 3386667"/>
              <a:gd name="connsiteY96" fmla="*/ 2330891 h 5757025"/>
              <a:gd name="connsiteX97" fmla="*/ 1354667 w 3386667"/>
              <a:gd name="connsiteY97" fmla="*/ 2280356 h 5757025"/>
              <a:gd name="connsiteX98" fmla="*/ 1148997 w 3386667"/>
              <a:gd name="connsiteY98" fmla="*/ 2425964 h 5757025"/>
              <a:gd name="connsiteX99" fmla="*/ 1010003 w 3386667"/>
              <a:gd name="connsiteY99" fmla="*/ 2624402 h 5757025"/>
              <a:gd name="connsiteX100" fmla="*/ 891822 w 3386667"/>
              <a:gd name="connsiteY100" fmla="*/ 2822222 h 5757025"/>
              <a:gd name="connsiteX101" fmla="*/ 900201 w 3386667"/>
              <a:gd name="connsiteY101" fmla="*/ 3000463 h 5757025"/>
              <a:gd name="connsiteX102" fmla="*/ 938742 w 3386667"/>
              <a:gd name="connsiteY102" fmla="*/ 3164417 h 5757025"/>
              <a:gd name="connsiteX103" fmla="*/ 969698 w 3386667"/>
              <a:gd name="connsiteY103" fmla="*/ 3286214 h 5757025"/>
              <a:gd name="connsiteX104" fmla="*/ 891822 w 3386667"/>
              <a:gd name="connsiteY104" fmla="*/ 3544711 h 5757025"/>
              <a:gd name="connsiteX105" fmla="*/ 934597 w 3386667"/>
              <a:gd name="connsiteY105" fmla="*/ 3914158 h 5757025"/>
              <a:gd name="connsiteX106" fmla="*/ 925689 w 3386667"/>
              <a:gd name="connsiteY106" fmla="*/ 4097867 h 5757025"/>
              <a:gd name="connsiteX107" fmla="*/ 1072445 w 3386667"/>
              <a:gd name="connsiteY107" fmla="*/ 4233333 h 5757025"/>
              <a:gd name="connsiteX108" fmla="*/ 1219200 w 3386667"/>
              <a:gd name="connsiteY108" fmla="*/ 4109156 h 5757025"/>
              <a:gd name="connsiteX109" fmla="*/ 1261358 w 3386667"/>
              <a:gd name="connsiteY109" fmla="*/ 3846513 h 5757025"/>
              <a:gd name="connsiteX110" fmla="*/ 1412258 w 3386667"/>
              <a:gd name="connsiteY110" fmla="*/ 3618354 h 5757025"/>
              <a:gd name="connsiteX111" fmla="*/ 1474083 w 3386667"/>
              <a:gd name="connsiteY111" fmla="*/ 3459779 h 5757025"/>
              <a:gd name="connsiteX112" fmla="*/ 1506803 w 3386667"/>
              <a:gd name="connsiteY112" fmla="*/ 3333839 h 5757025"/>
              <a:gd name="connsiteX113" fmla="*/ 1659467 w 3386667"/>
              <a:gd name="connsiteY113" fmla="*/ 3347508 h 5757025"/>
              <a:gd name="connsiteX114" fmla="*/ 1783645 w 3386667"/>
              <a:gd name="connsiteY114" fmla="*/ 3465071 h 5757025"/>
              <a:gd name="connsiteX115" fmla="*/ 2005806 w 3386667"/>
              <a:gd name="connsiteY115" fmla="*/ 3580959 h 5757025"/>
              <a:gd name="connsiteX116" fmla="*/ 2191279 w 3386667"/>
              <a:gd name="connsiteY116" fmla="*/ 3733006 h 5757025"/>
              <a:gd name="connsiteX117" fmla="*/ 2325511 w 3386667"/>
              <a:gd name="connsiteY117" fmla="*/ 3787687 h 5757025"/>
              <a:gd name="connsiteX118" fmla="*/ 2134747 w 3386667"/>
              <a:gd name="connsiteY118" fmla="*/ 4030133 h 5757025"/>
              <a:gd name="connsiteX119" fmla="*/ 2010040 w 3386667"/>
              <a:gd name="connsiteY119" fmla="*/ 4368624 h 5757025"/>
              <a:gd name="connsiteX120" fmla="*/ 2020447 w 3386667"/>
              <a:gd name="connsiteY120" fmla="*/ 4523758 h 5757025"/>
              <a:gd name="connsiteX121" fmla="*/ 1966031 w 3386667"/>
              <a:gd name="connsiteY121" fmla="*/ 4595725 h 5757025"/>
              <a:gd name="connsiteX122" fmla="*/ 2074245 w 3386667"/>
              <a:gd name="connsiteY122" fmla="*/ 4772201 h 5757025"/>
              <a:gd name="connsiteX123" fmla="*/ 1939925 w 3386667"/>
              <a:gd name="connsiteY123" fmla="*/ 4983075 h 5757025"/>
              <a:gd name="connsiteX124" fmla="*/ 1761067 w 3386667"/>
              <a:gd name="connsiteY124" fmla="*/ 5046133 h 5757025"/>
              <a:gd name="connsiteX125" fmla="*/ 1713442 w 3386667"/>
              <a:gd name="connsiteY125" fmla="*/ 5155319 h 5757025"/>
              <a:gd name="connsiteX126" fmla="*/ 1844924 w 3386667"/>
              <a:gd name="connsiteY126" fmla="*/ 5309289 h 5757025"/>
              <a:gd name="connsiteX127" fmla="*/ 2099557 w 3386667"/>
              <a:gd name="connsiteY127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25422 w 3386667"/>
              <a:gd name="connsiteY22" fmla="*/ 2144889 h 5757025"/>
              <a:gd name="connsiteX23" fmla="*/ 3138311 w 3386667"/>
              <a:gd name="connsiteY23" fmla="*/ 2043289 h 5757025"/>
              <a:gd name="connsiteX24" fmla="*/ 3330222 w 3386667"/>
              <a:gd name="connsiteY24" fmla="*/ 1986845 h 5757025"/>
              <a:gd name="connsiteX25" fmla="*/ 3386667 w 3386667"/>
              <a:gd name="connsiteY25" fmla="*/ 1896533 h 5757025"/>
              <a:gd name="connsiteX26" fmla="*/ 3341511 w 3386667"/>
              <a:gd name="connsiteY26" fmla="*/ 1794933 h 5757025"/>
              <a:gd name="connsiteX27" fmla="*/ 3375378 w 3386667"/>
              <a:gd name="connsiteY27" fmla="*/ 1693333 h 5757025"/>
              <a:gd name="connsiteX28" fmla="*/ 3375378 w 3386667"/>
              <a:gd name="connsiteY28" fmla="*/ 1524000 h 5757025"/>
              <a:gd name="connsiteX29" fmla="*/ 3341511 w 3386667"/>
              <a:gd name="connsiteY29" fmla="*/ 1444978 h 5757025"/>
              <a:gd name="connsiteX30" fmla="*/ 3341511 w 3386667"/>
              <a:gd name="connsiteY30" fmla="*/ 1444978 h 5757025"/>
              <a:gd name="connsiteX31" fmla="*/ 3330222 w 3386667"/>
              <a:gd name="connsiteY31" fmla="*/ 1219200 h 5757025"/>
              <a:gd name="connsiteX32" fmla="*/ 3273778 w 3386667"/>
              <a:gd name="connsiteY32" fmla="*/ 1106311 h 5757025"/>
              <a:gd name="connsiteX33" fmla="*/ 3251200 w 3386667"/>
              <a:gd name="connsiteY33" fmla="*/ 982133 h 5757025"/>
              <a:gd name="connsiteX34" fmla="*/ 3307645 w 3386667"/>
              <a:gd name="connsiteY34" fmla="*/ 869245 h 5757025"/>
              <a:gd name="connsiteX35" fmla="*/ 3228622 w 3386667"/>
              <a:gd name="connsiteY35" fmla="*/ 756356 h 5757025"/>
              <a:gd name="connsiteX36" fmla="*/ 3093156 w 3386667"/>
              <a:gd name="connsiteY36" fmla="*/ 711200 h 5757025"/>
              <a:gd name="connsiteX37" fmla="*/ 2991556 w 3386667"/>
              <a:gd name="connsiteY37" fmla="*/ 722489 h 5757025"/>
              <a:gd name="connsiteX38" fmla="*/ 2991556 w 3386667"/>
              <a:gd name="connsiteY38" fmla="*/ 722489 h 5757025"/>
              <a:gd name="connsiteX39" fmla="*/ 2980267 w 3386667"/>
              <a:gd name="connsiteY39" fmla="*/ 891822 h 5757025"/>
              <a:gd name="connsiteX40" fmla="*/ 2991556 w 3386667"/>
              <a:gd name="connsiteY40" fmla="*/ 959556 h 5757025"/>
              <a:gd name="connsiteX41" fmla="*/ 3059289 w 3386667"/>
              <a:gd name="connsiteY41" fmla="*/ 1061156 h 5757025"/>
              <a:gd name="connsiteX42" fmla="*/ 3002845 w 3386667"/>
              <a:gd name="connsiteY42" fmla="*/ 1253067 h 5757025"/>
              <a:gd name="connsiteX43" fmla="*/ 3014134 w 3386667"/>
              <a:gd name="connsiteY43" fmla="*/ 1320800 h 5757025"/>
              <a:gd name="connsiteX44" fmla="*/ 3059289 w 3386667"/>
              <a:gd name="connsiteY44" fmla="*/ 1411111 h 5757025"/>
              <a:gd name="connsiteX45" fmla="*/ 3036711 w 3386667"/>
              <a:gd name="connsiteY45" fmla="*/ 1490133 h 5757025"/>
              <a:gd name="connsiteX46" fmla="*/ 2765778 w 3386667"/>
              <a:gd name="connsiteY46" fmla="*/ 1411111 h 5757025"/>
              <a:gd name="connsiteX47" fmla="*/ 2652889 w 3386667"/>
              <a:gd name="connsiteY47" fmla="*/ 1286933 h 5757025"/>
              <a:gd name="connsiteX48" fmla="*/ 2596445 w 3386667"/>
              <a:gd name="connsiteY48" fmla="*/ 1286933 h 5757025"/>
              <a:gd name="connsiteX49" fmla="*/ 2517422 w 3386667"/>
              <a:gd name="connsiteY49" fmla="*/ 1207911 h 5757025"/>
              <a:gd name="connsiteX50" fmla="*/ 2585156 w 3386667"/>
              <a:gd name="connsiteY50" fmla="*/ 1106311 h 5757025"/>
              <a:gd name="connsiteX51" fmla="*/ 2607734 w 3386667"/>
              <a:gd name="connsiteY51" fmla="*/ 993422 h 5757025"/>
              <a:gd name="connsiteX52" fmla="*/ 2630311 w 3386667"/>
              <a:gd name="connsiteY52" fmla="*/ 846667 h 5757025"/>
              <a:gd name="connsiteX53" fmla="*/ 2585156 w 3386667"/>
              <a:gd name="connsiteY53" fmla="*/ 688622 h 5757025"/>
              <a:gd name="connsiteX54" fmla="*/ 2494845 w 3386667"/>
              <a:gd name="connsiteY54" fmla="*/ 598311 h 5757025"/>
              <a:gd name="connsiteX55" fmla="*/ 2223911 w 3386667"/>
              <a:gd name="connsiteY55" fmla="*/ 553156 h 5757025"/>
              <a:gd name="connsiteX56" fmla="*/ 2099734 w 3386667"/>
              <a:gd name="connsiteY56" fmla="*/ 587022 h 5757025"/>
              <a:gd name="connsiteX57" fmla="*/ 1986845 w 3386667"/>
              <a:gd name="connsiteY57" fmla="*/ 846667 h 5757025"/>
              <a:gd name="connsiteX58" fmla="*/ 2043289 w 3386667"/>
              <a:gd name="connsiteY58" fmla="*/ 948267 h 5757025"/>
              <a:gd name="connsiteX59" fmla="*/ 1986845 w 3386667"/>
              <a:gd name="connsiteY59" fmla="*/ 1083733 h 5757025"/>
              <a:gd name="connsiteX60" fmla="*/ 1986845 w 3386667"/>
              <a:gd name="connsiteY60" fmla="*/ 1140178 h 5757025"/>
              <a:gd name="connsiteX61" fmla="*/ 1840089 w 3386667"/>
              <a:gd name="connsiteY61" fmla="*/ 1185333 h 5757025"/>
              <a:gd name="connsiteX62" fmla="*/ 1704622 w 3386667"/>
              <a:gd name="connsiteY62" fmla="*/ 1083733 h 5757025"/>
              <a:gd name="connsiteX63" fmla="*/ 1580445 w 3386667"/>
              <a:gd name="connsiteY63" fmla="*/ 1106311 h 5757025"/>
              <a:gd name="connsiteX64" fmla="*/ 1422400 w 3386667"/>
              <a:gd name="connsiteY64" fmla="*/ 1016000 h 5757025"/>
              <a:gd name="connsiteX65" fmla="*/ 1320800 w 3386667"/>
              <a:gd name="connsiteY65" fmla="*/ 1016000 h 5757025"/>
              <a:gd name="connsiteX66" fmla="*/ 1083734 w 3386667"/>
              <a:gd name="connsiteY66" fmla="*/ 812800 h 5757025"/>
              <a:gd name="connsiteX67" fmla="*/ 903111 w 3386667"/>
              <a:gd name="connsiteY67" fmla="*/ 654756 h 5757025"/>
              <a:gd name="connsiteX68" fmla="*/ 767645 w 3386667"/>
              <a:gd name="connsiteY68" fmla="*/ 564445 h 5757025"/>
              <a:gd name="connsiteX69" fmla="*/ 722489 w 3386667"/>
              <a:gd name="connsiteY69" fmla="*/ 530578 h 5757025"/>
              <a:gd name="connsiteX70" fmla="*/ 643467 w 3386667"/>
              <a:gd name="connsiteY70" fmla="*/ 474133 h 5757025"/>
              <a:gd name="connsiteX71" fmla="*/ 496711 w 3386667"/>
              <a:gd name="connsiteY71" fmla="*/ 338667 h 5757025"/>
              <a:gd name="connsiteX72" fmla="*/ 338667 w 3386667"/>
              <a:gd name="connsiteY72" fmla="*/ 169333 h 5757025"/>
              <a:gd name="connsiteX73" fmla="*/ 237067 w 3386667"/>
              <a:gd name="connsiteY73" fmla="*/ 158045 h 5757025"/>
              <a:gd name="connsiteX74" fmla="*/ 0 w 3386667"/>
              <a:gd name="connsiteY74" fmla="*/ 0 h 5757025"/>
              <a:gd name="connsiteX75" fmla="*/ 11289 w 3386667"/>
              <a:gd name="connsiteY75" fmla="*/ 90311 h 5757025"/>
              <a:gd name="connsiteX76" fmla="*/ 203200 w 3386667"/>
              <a:gd name="connsiteY76" fmla="*/ 191911 h 5757025"/>
              <a:gd name="connsiteX77" fmla="*/ 180622 w 3386667"/>
              <a:gd name="connsiteY77" fmla="*/ 259645 h 5757025"/>
              <a:gd name="connsiteX78" fmla="*/ 180622 w 3386667"/>
              <a:gd name="connsiteY78" fmla="*/ 259645 h 5757025"/>
              <a:gd name="connsiteX79" fmla="*/ 112889 w 3386667"/>
              <a:gd name="connsiteY79" fmla="*/ 338667 h 5757025"/>
              <a:gd name="connsiteX80" fmla="*/ 67734 w 3386667"/>
              <a:gd name="connsiteY80" fmla="*/ 372533 h 5757025"/>
              <a:gd name="connsiteX81" fmla="*/ 169334 w 3386667"/>
              <a:gd name="connsiteY81" fmla="*/ 462845 h 5757025"/>
              <a:gd name="connsiteX82" fmla="*/ 316089 w 3386667"/>
              <a:gd name="connsiteY82" fmla="*/ 485422 h 5757025"/>
              <a:gd name="connsiteX83" fmla="*/ 496711 w 3386667"/>
              <a:gd name="connsiteY83" fmla="*/ 530578 h 5757025"/>
              <a:gd name="connsiteX84" fmla="*/ 496711 w 3386667"/>
              <a:gd name="connsiteY84" fmla="*/ 666045 h 5757025"/>
              <a:gd name="connsiteX85" fmla="*/ 496711 w 3386667"/>
              <a:gd name="connsiteY85" fmla="*/ 666045 h 5757025"/>
              <a:gd name="connsiteX86" fmla="*/ 598311 w 3386667"/>
              <a:gd name="connsiteY86" fmla="*/ 778933 h 5757025"/>
              <a:gd name="connsiteX87" fmla="*/ 575734 w 3386667"/>
              <a:gd name="connsiteY87" fmla="*/ 835378 h 5757025"/>
              <a:gd name="connsiteX88" fmla="*/ 936978 w 3386667"/>
              <a:gd name="connsiteY88" fmla="*/ 1185333 h 5757025"/>
              <a:gd name="connsiteX89" fmla="*/ 1106311 w 3386667"/>
              <a:gd name="connsiteY89" fmla="*/ 1377245 h 5757025"/>
              <a:gd name="connsiteX90" fmla="*/ 1196622 w 3386667"/>
              <a:gd name="connsiteY90" fmla="*/ 1388533 h 5757025"/>
              <a:gd name="connsiteX91" fmla="*/ 1388534 w 3386667"/>
              <a:gd name="connsiteY91" fmla="*/ 1512711 h 5757025"/>
              <a:gd name="connsiteX92" fmla="*/ 1557867 w 3386667"/>
              <a:gd name="connsiteY92" fmla="*/ 1614311 h 5757025"/>
              <a:gd name="connsiteX93" fmla="*/ 1591734 w 3386667"/>
              <a:gd name="connsiteY93" fmla="*/ 1670756 h 5757025"/>
              <a:gd name="connsiteX94" fmla="*/ 1456267 w 3386667"/>
              <a:gd name="connsiteY94" fmla="*/ 1873956 h 5757025"/>
              <a:gd name="connsiteX95" fmla="*/ 1433689 w 3386667"/>
              <a:gd name="connsiteY95" fmla="*/ 2088445 h 5757025"/>
              <a:gd name="connsiteX96" fmla="*/ 1479462 w 3386667"/>
              <a:gd name="connsiteY96" fmla="*/ 2330891 h 5757025"/>
              <a:gd name="connsiteX97" fmla="*/ 1354667 w 3386667"/>
              <a:gd name="connsiteY97" fmla="*/ 2280356 h 5757025"/>
              <a:gd name="connsiteX98" fmla="*/ 1148997 w 3386667"/>
              <a:gd name="connsiteY98" fmla="*/ 2425964 h 5757025"/>
              <a:gd name="connsiteX99" fmla="*/ 1010003 w 3386667"/>
              <a:gd name="connsiteY99" fmla="*/ 2624402 h 5757025"/>
              <a:gd name="connsiteX100" fmla="*/ 891822 w 3386667"/>
              <a:gd name="connsiteY100" fmla="*/ 2822222 h 5757025"/>
              <a:gd name="connsiteX101" fmla="*/ 900201 w 3386667"/>
              <a:gd name="connsiteY101" fmla="*/ 3000463 h 5757025"/>
              <a:gd name="connsiteX102" fmla="*/ 938742 w 3386667"/>
              <a:gd name="connsiteY102" fmla="*/ 3164417 h 5757025"/>
              <a:gd name="connsiteX103" fmla="*/ 969698 w 3386667"/>
              <a:gd name="connsiteY103" fmla="*/ 3286214 h 5757025"/>
              <a:gd name="connsiteX104" fmla="*/ 891822 w 3386667"/>
              <a:gd name="connsiteY104" fmla="*/ 3544711 h 5757025"/>
              <a:gd name="connsiteX105" fmla="*/ 934597 w 3386667"/>
              <a:gd name="connsiteY105" fmla="*/ 3914158 h 5757025"/>
              <a:gd name="connsiteX106" fmla="*/ 925689 w 3386667"/>
              <a:gd name="connsiteY106" fmla="*/ 4097867 h 5757025"/>
              <a:gd name="connsiteX107" fmla="*/ 1072445 w 3386667"/>
              <a:gd name="connsiteY107" fmla="*/ 4233333 h 5757025"/>
              <a:gd name="connsiteX108" fmla="*/ 1219200 w 3386667"/>
              <a:gd name="connsiteY108" fmla="*/ 4109156 h 5757025"/>
              <a:gd name="connsiteX109" fmla="*/ 1261358 w 3386667"/>
              <a:gd name="connsiteY109" fmla="*/ 3846513 h 5757025"/>
              <a:gd name="connsiteX110" fmla="*/ 1412258 w 3386667"/>
              <a:gd name="connsiteY110" fmla="*/ 3618354 h 5757025"/>
              <a:gd name="connsiteX111" fmla="*/ 1474083 w 3386667"/>
              <a:gd name="connsiteY111" fmla="*/ 3459779 h 5757025"/>
              <a:gd name="connsiteX112" fmla="*/ 1506803 w 3386667"/>
              <a:gd name="connsiteY112" fmla="*/ 3333839 h 5757025"/>
              <a:gd name="connsiteX113" fmla="*/ 1659467 w 3386667"/>
              <a:gd name="connsiteY113" fmla="*/ 3347508 h 5757025"/>
              <a:gd name="connsiteX114" fmla="*/ 1783645 w 3386667"/>
              <a:gd name="connsiteY114" fmla="*/ 3465071 h 5757025"/>
              <a:gd name="connsiteX115" fmla="*/ 2005806 w 3386667"/>
              <a:gd name="connsiteY115" fmla="*/ 3580959 h 5757025"/>
              <a:gd name="connsiteX116" fmla="*/ 2191279 w 3386667"/>
              <a:gd name="connsiteY116" fmla="*/ 3733006 h 5757025"/>
              <a:gd name="connsiteX117" fmla="*/ 2325511 w 3386667"/>
              <a:gd name="connsiteY117" fmla="*/ 3787687 h 5757025"/>
              <a:gd name="connsiteX118" fmla="*/ 2134747 w 3386667"/>
              <a:gd name="connsiteY118" fmla="*/ 4030133 h 5757025"/>
              <a:gd name="connsiteX119" fmla="*/ 2010040 w 3386667"/>
              <a:gd name="connsiteY119" fmla="*/ 4368624 h 5757025"/>
              <a:gd name="connsiteX120" fmla="*/ 2020447 w 3386667"/>
              <a:gd name="connsiteY120" fmla="*/ 4523758 h 5757025"/>
              <a:gd name="connsiteX121" fmla="*/ 1966031 w 3386667"/>
              <a:gd name="connsiteY121" fmla="*/ 4595725 h 5757025"/>
              <a:gd name="connsiteX122" fmla="*/ 2074245 w 3386667"/>
              <a:gd name="connsiteY122" fmla="*/ 4772201 h 5757025"/>
              <a:gd name="connsiteX123" fmla="*/ 1939925 w 3386667"/>
              <a:gd name="connsiteY123" fmla="*/ 4983075 h 5757025"/>
              <a:gd name="connsiteX124" fmla="*/ 1761067 w 3386667"/>
              <a:gd name="connsiteY124" fmla="*/ 5046133 h 5757025"/>
              <a:gd name="connsiteX125" fmla="*/ 1713442 w 3386667"/>
              <a:gd name="connsiteY125" fmla="*/ 5155319 h 5757025"/>
              <a:gd name="connsiteX126" fmla="*/ 1844924 w 3386667"/>
              <a:gd name="connsiteY126" fmla="*/ 5309289 h 5757025"/>
              <a:gd name="connsiteX127" fmla="*/ 2099557 w 3386667"/>
              <a:gd name="connsiteY127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25422 w 3386667"/>
              <a:gd name="connsiteY22" fmla="*/ 2144889 h 5757025"/>
              <a:gd name="connsiteX23" fmla="*/ 3138311 w 3386667"/>
              <a:gd name="connsiteY23" fmla="*/ 2043289 h 5757025"/>
              <a:gd name="connsiteX24" fmla="*/ 3330222 w 3386667"/>
              <a:gd name="connsiteY24" fmla="*/ 1986845 h 5757025"/>
              <a:gd name="connsiteX25" fmla="*/ 3386667 w 3386667"/>
              <a:gd name="connsiteY25" fmla="*/ 1896533 h 5757025"/>
              <a:gd name="connsiteX26" fmla="*/ 3341511 w 3386667"/>
              <a:gd name="connsiteY26" fmla="*/ 1794933 h 5757025"/>
              <a:gd name="connsiteX27" fmla="*/ 3375378 w 3386667"/>
              <a:gd name="connsiteY27" fmla="*/ 1693333 h 5757025"/>
              <a:gd name="connsiteX28" fmla="*/ 3375378 w 3386667"/>
              <a:gd name="connsiteY28" fmla="*/ 1524000 h 5757025"/>
              <a:gd name="connsiteX29" fmla="*/ 3341511 w 3386667"/>
              <a:gd name="connsiteY29" fmla="*/ 1444978 h 5757025"/>
              <a:gd name="connsiteX30" fmla="*/ 3341511 w 3386667"/>
              <a:gd name="connsiteY30" fmla="*/ 1444978 h 5757025"/>
              <a:gd name="connsiteX31" fmla="*/ 3330222 w 3386667"/>
              <a:gd name="connsiteY31" fmla="*/ 1219200 h 5757025"/>
              <a:gd name="connsiteX32" fmla="*/ 3273778 w 3386667"/>
              <a:gd name="connsiteY32" fmla="*/ 1106311 h 5757025"/>
              <a:gd name="connsiteX33" fmla="*/ 3251200 w 3386667"/>
              <a:gd name="connsiteY33" fmla="*/ 982133 h 5757025"/>
              <a:gd name="connsiteX34" fmla="*/ 3307645 w 3386667"/>
              <a:gd name="connsiteY34" fmla="*/ 869245 h 5757025"/>
              <a:gd name="connsiteX35" fmla="*/ 3228622 w 3386667"/>
              <a:gd name="connsiteY35" fmla="*/ 756356 h 5757025"/>
              <a:gd name="connsiteX36" fmla="*/ 3093156 w 3386667"/>
              <a:gd name="connsiteY36" fmla="*/ 711200 h 5757025"/>
              <a:gd name="connsiteX37" fmla="*/ 2991556 w 3386667"/>
              <a:gd name="connsiteY37" fmla="*/ 722489 h 5757025"/>
              <a:gd name="connsiteX38" fmla="*/ 2991556 w 3386667"/>
              <a:gd name="connsiteY38" fmla="*/ 722489 h 5757025"/>
              <a:gd name="connsiteX39" fmla="*/ 2980267 w 3386667"/>
              <a:gd name="connsiteY39" fmla="*/ 891822 h 5757025"/>
              <a:gd name="connsiteX40" fmla="*/ 2991556 w 3386667"/>
              <a:gd name="connsiteY40" fmla="*/ 959556 h 5757025"/>
              <a:gd name="connsiteX41" fmla="*/ 3059289 w 3386667"/>
              <a:gd name="connsiteY41" fmla="*/ 1061156 h 5757025"/>
              <a:gd name="connsiteX42" fmla="*/ 3002845 w 3386667"/>
              <a:gd name="connsiteY42" fmla="*/ 1253067 h 5757025"/>
              <a:gd name="connsiteX43" fmla="*/ 3014134 w 3386667"/>
              <a:gd name="connsiteY43" fmla="*/ 1320800 h 5757025"/>
              <a:gd name="connsiteX44" fmla="*/ 3059289 w 3386667"/>
              <a:gd name="connsiteY44" fmla="*/ 1411111 h 5757025"/>
              <a:gd name="connsiteX45" fmla="*/ 3036711 w 3386667"/>
              <a:gd name="connsiteY45" fmla="*/ 1490133 h 5757025"/>
              <a:gd name="connsiteX46" fmla="*/ 2765778 w 3386667"/>
              <a:gd name="connsiteY46" fmla="*/ 1411111 h 5757025"/>
              <a:gd name="connsiteX47" fmla="*/ 2652889 w 3386667"/>
              <a:gd name="connsiteY47" fmla="*/ 1286933 h 5757025"/>
              <a:gd name="connsiteX48" fmla="*/ 2596445 w 3386667"/>
              <a:gd name="connsiteY48" fmla="*/ 1286933 h 5757025"/>
              <a:gd name="connsiteX49" fmla="*/ 2517422 w 3386667"/>
              <a:gd name="connsiteY49" fmla="*/ 1207911 h 5757025"/>
              <a:gd name="connsiteX50" fmla="*/ 2585156 w 3386667"/>
              <a:gd name="connsiteY50" fmla="*/ 1106311 h 5757025"/>
              <a:gd name="connsiteX51" fmla="*/ 2607734 w 3386667"/>
              <a:gd name="connsiteY51" fmla="*/ 993422 h 5757025"/>
              <a:gd name="connsiteX52" fmla="*/ 2630311 w 3386667"/>
              <a:gd name="connsiteY52" fmla="*/ 846667 h 5757025"/>
              <a:gd name="connsiteX53" fmla="*/ 2585156 w 3386667"/>
              <a:gd name="connsiteY53" fmla="*/ 688622 h 5757025"/>
              <a:gd name="connsiteX54" fmla="*/ 2494845 w 3386667"/>
              <a:gd name="connsiteY54" fmla="*/ 598311 h 5757025"/>
              <a:gd name="connsiteX55" fmla="*/ 2223911 w 3386667"/>
              <a:gd name="connsiteY55" fmla="*/ 553156 h 5757025"/>
              <a:gd name="connsiteX56" fmla="*/ 2099734 w 3386667"/>
              <a:gd name="connsiteY56" fmla="*/ 587022 h 5757025"/>
              <a:gd name="connsiteX57" fmla="*/ 1986845 w 3386667"/>
              <a:gd name="connsiteY57" fmla="*/ 846667 h 5757025"/>
              <a:gd name="connsiteX58" fmla="*/ 2043289 w 3386667"/>
              <a:gd name="connsiteY58" fmla="*/ 948267 h 5757025"/>
              <a:gd name="connsiteX59" fmla="*/ 1986845 w 3386667"/>
              <a:gd name="connsiteY59" fmla="*/ 1083733 h 5757025"/>
              <a:gd name="connsiteX60" fmla="*/ 1986845 w 3386667"/>
              <a:gd name="connsiteY60" fmla="*/ 1140178 h 5757025"/>
              <a:gd name="connsiteX61" fmla="*/ 1840089 w 3386667"/>
              <a:gd name="connsiteY61" fmla="*/ 1185333 h 5757025"/>
              <a:gd name="connsiteX62" fmla="*/ 1704622 w 3386667"/>
              <a:gd name="connsiteY62" fmla="*/ 1083733 h 5757025"/>
              <a:gd name="connsiteX63" fmla="*/ 1580445 w 3386667"/>
              <a:gd name="connsiteY63" fmla="*/ 1106311 h 5757025"/>
              <a:gd name="connsiteX64" fmla="*/ 1422400 w 3386667"/>
              <a:gd name="connsiteY64" fmla="*/ 1016000 h 5757025"/>
              <a:gd name="connsiteX65" fmla="*/ 1320800 w 3386667"/>
              <a:gd name="connsiteY65" fmla="*/ 1016000 h 5757025"/>
              <a:gd name="connsiteX66" fmla="*/ 1083734 w 3386667"/>
              <a:gd name="connsiteY66" fmla="*/ 812800 h 5757025"/>
              <a:gd name="connsiteX67" fmla="*/ 903111 w 3386667"/>
              <a:gd name="connsiteY67" fmla="*/ 654756 h 5757025"/>
              <a:gd name="connsiteX68" fmla="*/ 767645 w 3386667"/>
              <a:gd name="connsiteY68" fmla="*/ 564445 h 5757025"/>
              <a:gd name="connsiteX69" fmla="*/ 722489 w 3386667"/>
              <a:gd name="connsiteY69" fmla="*/ 530578 h 5757025"/>
              <a:gd name="connsiteX70" fmla="*/ 643467 w 3386667"/>
              <a:gd name="connsiteY70" fmla="*/ 474133 h 5757025"/>
              <a:gd name="connsiteX71" fmla="*/ 496711 w 3386667"/>
              <a:gd name="connsiteY71" fmla="*/ 338667 h 5757025"/>
              <a:gd name="connsiteX72" fmla="*/ 338667 w 3386667"/>
              <a:gd name="connsiteY72" fmla="*/ 169333 h 5757025"/>
              <a:gd name="connsiteX73" fmla="*/ 237067 w 3386667"/>
              <a:gd name="connsiteY73" fmla="*/ 158045 h 5757025"/>
              <a:gd name="connsiteX74" fmla="*/ 0 w 3386667"/>
              <a:gd name="connsiteY74" fmla="*/ 0 h 5757025"/>
              <a:gd name="connsiteX75" fmla="*/ 11289 w 3386667"/>
              <a:gd name="connsiteY75" fmla="*/ 90311 h 5757025"/>
              <a:gd name="connsiteX76" fmla="*/ 203200 w 3386667"/>
              <a:gd name="connsiteY76" fmla="*/ 191911 h 5757025"/>
              <a:gd name="connsiteX77" fmla="*/ 180622 w 3386667"/>
              <a:gd name="connsiteY77" fmla="*/ 259645 h 5757025"/>
              <a:gd name="connsiteX78" fmla="*/ 180622 w 3386667"/>
              <a:gd name="connsiteY78" fmla="*/ 259645 h 5757025"/>
              <a:gd name="connsiteX79" fmla="*/ 112889 w 3386667"/>
              <a:gd name="connsiteY79" fmla="*/ 338667 h 5757025"/>
              <a:gd name="connsiteX80" fmla="*/ 67734 w 3386667"/>
              <a:gd name="connsiteY80" fmla="*/ 372533 h 5757025"/>
              <a:gd name="connsiteX81" fmla="*/ 169334 w 3386667"/>
              <a:gd name="connsiteY81" fmla="*/ 462845 h 5757025"/>
              <a:gd name="connsiteX82" fmla="*/ 316089 w 3386667"/>
              <a:gd name="connsiteY82" fmla="*/ 485422 h 5757025"/>
              <a:gd name="connsiteX83" fmla="*/ 496711 w 3386667"/>
              <a:gd name="connsiteY83" fmla="*/ 530578 h 5757025"/>
              <a:gd name="connsiteX84" fmla="*/ 496711 w 3386667"/>
              <a:gd name="connsiteY84" fmla="*/ 666045 h 5757025"/>
              <a:gd name="connsiteX85" fmla="*/ 496711 w 3386667"/>
              <a:gd name="connsiteY85" fmla="*/ 666045 h 5757025"/>
              <a:gd name="connsiteX86" fmla="*/ 598311 w 3386667"/>
              <a:gd name="connsiteY86" fmla="*/ 778933 h 5757025"/>
              <a:gd name="connsiteX87" fmla="*/ 575734 w 3386667"/>
              <a:gd name="connsiteY87" fmla="*/ 835378 h 5757025"/>
              <a:gd name="connsiteX88" fmla="*/ 936978 w 3386667"/>
              <a:gd name="connsiteY88" fmla="*/ 1185333 h 5757025"/>
              <a:gd name="connsiteX89" fmla="*/ 1106311 w 3386667"/>
              <a:gd name="connsiteY89" fmla="*/ 1377245 h 5757025"/>
              <a:gd name="connsiteX90" fmla="*/ 1196622 w 3386667"/>
              <a:gd name="connsiteY90" fmla="*/ 1388533 h 5757025"/>
              <a:gd name="connsiteX91" fmla="*/ 1388534 w 3386667"/>
              <a:gd name="connsiteY91" fmla="*/ 1512711 h 5757025"/>
              <a:gd name="connsiteX92" fmla="*/ 1557867 w 3386667"/>
              <a:gd name="connsiteY92" fmla="*/ 1614311 h 5757025"/>
              <a:gd name="connsiteX93" fmla="*/ 1591734 w 3386667"/>
              <a:gd name="connsiteY93" fmla="*/ 1670756 h 5757025"/>
              <a:gd name="connsiteX94" fmla="*/ 1456267 w 3386667"/>
              <a:gd name="connsiteY94" fmla="*/ 1873956 h 5757025"/>
              <a:gd name="connsiteX95" fmla="*/ 1433689 w 3386667"/>
              <a:gd name="connsiteY95" fmla="*/ 2088445 h 5757025"/>
              <a:gd name="connsiteX96" fmla="*/ 1479462 w 3386667"/>
              <a:gd name="connsiteY96" fmla="*/ 2330891 h 5757025"/>
              <a:gd name="connsiteX97" fmla="*/ 1354667 w 3386667"/>
              <a:gd name="connsiteY97" fmla="*/ 2280356 h 5757025"/>
              <a:gd name="connsiteX98" fmla="*/ 1148997 w 3386667"/>
              <a:gd name="connsiteY98" fmla="*/ 2425964 h 5757025"/>
              <a:gd name="connsiteX99" fmla="*/ 1010003 w 3386667"/>
              <a:gd name="connsiteY99" fmla="*/ 2624402 h 5757025"/>
              <a:gd name="connsiteX100" fmla="*/ 891822 w 3386667"/>
              <a:gd name="connsiteY100" fmla="*/ 2822222 h 5757025"/>
              <a:gd name="connsiteX101" fmla="*/ 900201 w 3386667"/>
              <a:gd name="connsiteY101" fmla="*/ 3000463 h 5757025"/>
              <a:gd name="connsiteX102" fmla="*/ 938742 w 3386667"/>
              <a:gd name="connsiteY102" fmla="*/ 3164417 h 5757025"/>
              <a:gd name="connsiteX103" fmla="*/ 969698 w 3386667"/>
              <a:gd name="connsiteY103" fmla="*/ 3286214 h 5757025"/>
              <a:gd name="connsiteX104" fmla="*/ 891822 w 3386667"/>
              <a:gd name="connsiteY104" fmla="*/ 3544711 h 5757025"/>
              <a:gd name="connsiteX105" fmla="*/ 934597 w 3386667"/>
              <a:gd name="connsiteY105" fmla="*/ 3914158 h 5757025"/>
              <a:gd name="connsiteX106" fmla="*/ 925689 w 3386667"/>
              <a:gd name="connsiteY106" fmla="*/ 4097867 h 5757025"/>
              <a:gd name="connsiteX107" fmla="*/ 1072445 w 3386667"/>
              <a:gd name="connsiteY107" fmla="*/ 4233333 h 5757025"/>
              <a:gd name="connsiteX108" fmla="*/ 1219200 w 3386667"/>
              <a:gd name="connsiteY108" fmla="*/ 4109156 h 5757025"/>
              <a:gd name="connsiteX109" fmla="*/ 1261358 w 3386667"/>
              <a:gd name="connsiteY109" fmla="*/ 3846513 h 5757025"/>
              <a:gd name="connsiteX110" fmla="*/ 1412258 w 3386667"/>
              <a:gd name="connsiteY110" fmla="*/ 3618354 h 5757025"/>
              <a:gd name="connsiteX111" fmla="*/ 1474083 w 3386667"/>
              <a:gd name="connsiteY111" fmla="*/ 3459779 h 5757025"/>
              <a:gd name="connsiteX112" fmla="*/ 1506803 w 3386667"/>
              <a:gd name="connsiteY112" fmla="*/ 3333839 h 5757025"/>
              <a:gd name="connsiteX113" fmla="*/ 1659467 w 3386667"/>
              <a:gd name="connsiteY113" fmla="*/ 3347508 h 5757025"/>
              <a:gd name="connsiteX114" fmla="*/ 1783645 w 3386667"/>
              <a:gd name="connsiteY114" fmla="*/ 3465071 h 5757025"/>
              <a:gd name="connsiteX115" fmla="*/ 2005806 w 3386667"/>
              <a:gd name="connsiteY115" fmla="*/ 3580959 h 5757025"/>
              <a:gd name="connsiteX116" fmla="*/ 2191279 w 3386667"/>
              <a:gd name="connsiteY116" fmla="*/ 3733006 h 5757025"/>
              <a:gd name="connsiteX117" fmla="*/ 2325511 w 3386667"/>
              <a:gd name="connsiteY117" fmla="*/ 3787687 h 5757025"/>
              <a:gd name="connsiteX118" fmla="*/ 2134747 w 3386667"/>
              <a:gd name="connsiteY118" fmla="*/ 4030133 h 5757025"/>
              <a:gd name="connsiteX119" fmla="*/ 2010040 w 3386667"/>
              <a:gd name="connsiteY119" fmla="*/ 4368624 h 5757025"/>
              <a:gd name="connsiteX120" fmla="*/ 2020447 w 3386667"/>
              <a:gd name="connsiteY120" fmla="*/ 4523758 h 5757025"/>
              <a:gd name="connsiteX121" fmla="*/ 1966031 w 3386667"/>
              <a:gd name="connsiteY121" fmla="*/ 4595725 h 5757025"/>
              <a:gd name="connsiteX122" fmla="*/ 2074245 w 3386667"/>
              <a:gd name="connsiteY122" fmla="*/ 4772201 h 5757025"/>
              <a:gd name="connsiteX123" fmla="*/ 1939925 w 3386667"/>
              <a:gd name="connsiteY123" fmla="*/ 4983075 h 5757025"/>
              <a:gd name="connsiteX124" fmla="*/ 1761067 w 3386667"/>
              <a:gd name="connsiteY124" fmla="*/ 5046133 h 5757025"/>
              <a:gd name="connsiteX125" fmla="*/ 1713442 w 3386667"/>
              <a:gd name="connsiteY125" fmla="*/ 5155319 h 5757025"/>
              <a:gd name="connsiteX126" fmla="*/ 1844924 w 3386667"/>
              <a:gd name="connsiteY126" fmla="*/ 5309289 h 5757025"/>
              <a:gd name="connsiteX127" fmla="*/ 2099557 w 3386667"/>
              <a:gd name="connsiteY127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138311 w 3386667"/>
              <a:gd name="connsiteY22" fmla="*/ 2043289 h 5757025"/>
              <a:gd name="connsiteX23" fmla="*/ 3330222 w 3386667"/>
              <a:gd name="connsiteY23" fmla="*/ 1986845 h 5757025"/>
              <a:gd name="connsiteX24" fmla="*/ 3386667 w 3386667"/>
              <a:gd name="connsiteY24" fmla="*/ 1896533 h 5757025"/>
              <a:gd name="connsiteX25" fmla="*/ 3341511 w 3386667"/>
              <a:gd name="connsiteY25" fmla="*/ 1794933 h 5757025"/>
              <a:gd name="connsiteX26" fmla="*/ 3375378 w 3386667"/>
              <a:gd name="connsiteY26" fmla="*/ 1693333 h 5757025"/>
              <a:gd name="connsiteX27" fmla="*/ 3375378 w 3386667"/>
              <a:gd name="connsiteY27" fmla="*/ 1524000 h 5757025"/>
              <a:gd name="connsiteX28" fmla="*/ 3341511 w 3386667"/>
              <a:gd name="connsiteY28" fmla="*/ 1444978 h 5757025"/>
              <a:gd name="connsiteX29" fmla="*/ 3341511 w 3386667"/>
              <a:gd name="connsiteY29" fmla="*/ 1444978 h 5757025"/>
              <a:gd name="connsiteX30" fmla="*/ 3330222 w 3386667"/>
              <a:gd name="connsiteY30" fmla="*/ 1219200 h 5757025"/>
              <a:gd name="connsiteX31" fmla="*/ 3273778 w 3386667"/>
              <a:gd name="connsiteY31" fmla="*/ 1106311 h 5757025"/>
              <a:gd name="connsiteX32" fmla="*/ 3251200 w 3386667"/>
              <a:gd name="connsiteY32" fmla="*/ 982133 h 5757025"/>
              <a:gd name="connsiteX33" fmla="*/ 3307645 w 3386667"/>
              <a:gd name="connsiteY33" fmla="*/ 869245 h 5757025"/>
              <a:gd name="connsiteX34" fmla="*/ 3228622 w 3386667"/>
              <a:gd name="connsiteY34" fmla="*/ 756356 h 5757025"/>
              <a:gd name="connsiteX35" fmla="*/ 3093156 w 3386667"/>
              <a:gd name="connsiteY35" fmla="*/ 711200 h 5757025"/>
              <a:gd name="connsiteX36" fmla="*/ 2991556 w 3386667"/>
              <a:gd name="connsiteY36" fmla="*/ 722489 h 5757025"/>
              <a:gd name="connsiteX37" fmla="*/ 2991556 w 3386667"/>
              <a:gd name="connsiteY37" fmla="*/ 722489 h 5757025"/>
              <a:gd name="connsiteX38" fmla="*/ 2980267 w 3386667"/>
              <a:gd name="connsiteY38" fmla="*/ 891822 h 5757025"/>
              <a:gd name="connsiteX39" fmla="*/ 2991556 w 3386667"/>
              <a:gd name="connsiteY39" fmla="*/ 959556 h 5757025"/>
              <a:gd name="connsiteX40" fmla="*/ 3059289 w 3386667"/>
              <a:gd name="connsiteY40" fmla="*/ 1061156 h 5757025"/>
              <a:gd name="connsiteX41" fmla="*/ 3002845 w 3386667"/>
              <a:gd name="connsiteY41" fmla="*/ 1253067 h 5757025"/>
              <a:gd name="connsiteX42" fmla="*/ 3014134 w 3386667"/>
              <a:gd name="connsiteY42" fmla="*/ 1320800 h 5757025"/>
              <a:gd name="connsiteX43" fmla="*/ 3059289 w 3386667"/>
              <a:gd name="connsiteY43" fmla="*/ 1411111 h 5757025"/>
              <a:gd name="connsiteX44" fmla="*/ 3036711 w 3386667"/>
              <a:gd name="connsiteY44" fmla="*/ 1490133 h 5757025"/>
              <a:gd name="connsiteX45" fmla="*/ 2765778 w 3386667"/>
              <a:gd name="connsiteY45" fmla="*/ 1411111 h 5757025"/>
              <a:gd name="connsiteX46" fmla="*/ 2652889 w 3386667"/>
              <a:gd name="connsiteY46" fmla="*/ 1286933 h 5757025"/>
              <a:gd name="connsiteX47" fmla="*/ 2596445 w 3386667"/>
              <a:gd name="connsiteY47" fmla="*/ 1286933 h 5757025"/>
              <a:gd name="connsiteX48" fmla="*/ 2517422 w 3386667"/>
              <a:gd name="connsiteY48" fmla="*/ 1207911 h 5757025"/>
              <a:gd name="connsiteX49" fmla="*/ 2585156 w 3386667"/>
              <a:gd name="connsiteY49" fmla="*/ 1106311 h 5757025"/>
              <a:gd name="connsiteX50" fmla="*/ 2607734 w 3386667"/>
              <a:gd name="connsiteY50" fmla="*/ 993422 h 5757025"/>
              <a:gd name="connsiteX51" fmla="*/ 2630311 w 3386667"/>
              <a:gd name="connsiteY51" fmla="*/ 846667 h 5757025"/>
              <a:gd name="connsiteX52" fmla="*/ 2585156 w 3386667"/>
              <a:gd name="connsiteY52" fmla="*/ 688622 h 5757025"/>
              <a:gd name="connsiteX53" fmla="*/ 2494845 w 3386667"/>
              <a:gd name="connsiteY53" fmla="*/ 598311 h 5757025"/>
              <a:gd name="connsiteX54" fmla="*/ 2223911 w 3386667"/>
              <a:gd name="connsiteY54" fmla="*/ 553156 h 5757025"/>
              <a:gd name="connsiteX55" fmla="*/ 2099734 w 3386667"/>
              <a:gd name="connsiteY55" fmla="*/ 587022 h 5757025"/>
              <a:gd name="connsiteX56" fmla="*/ 1986845 w 3386667"/>
              <a:gd name="connsiteY56" fmla="*/ 846667 h 5757025"/>
              <a:gd name="connsiteX57" fmla="*/ 2043289 w 3386667"/>
              <a:gd name="connsiteY57" fmla="*/ 948267 h 5757025"/>
              <a:gd name="connsiteX58" fmla="*/ 1986845 w 3386667"/>
              <a:gd name="connsiteY58" fmla="*/ 1083733 h 5757025"/>
              <a:gd name="connsiteX59" fmla="*/ 1986845 w 3386667"/>
              <a:gd name="connsiteY59" fmla="*/ 1140178 h 5757025"/>
              <a:gd name="connsiteX60" fmla="*/ 1840089 w 3386667"/>
              <a:gd name="connsiteY60" fmla="*/ 1185333 h 5757025"/>
              <a:gd name="connsiteX61" fmla="*/ 1704622 w 3386667"/>
              <a:gd name="connsiteY61" fmla="*/ 1083733 h 5757025"/>
              <a:gd name="connsiteX62" fmla="*/ 1580445 w 3386667"/>
              <a:gd name="connsiteY62" fmla="*/ 1106311 h 5757025"/>
              <a:gd name="connsiteX63" fmla="*/ 1422400 w 3386667"/>
              <a:gd name="connsiteY63" fmla="*/ 1016000 h 5757025"/>
              <a:gd name="connsiteX64" fmla="*/ 1320800 w 3386667"/>
              <a:gd name="connsiteY64" fmla="*/ 1016000 h 5757025"/>
              <a:gd name="connsiteX65" fmla="*/ 1083734 w 3386667"/>
              <a:gd name="connsiteY65" fmla="*/ 812800 h 5757025"/>
              <a:gd name="connsiteX66" fmla="*/ 903111 w 3386667"/>
              <a:gd name="connsiteY66" fmla="*/ 654756 h 5757025"/>
              <a:gd name="connsiteX67" fmla="*/ 767645 w 3386667"/>
              <a:gd name="connsiteY67" fmla="*/ 564445 h 5757025"/>
              <a:gd name="connsiteX68" fmla="*/ 722489 w 3386667"/>
              <a:gd name="connsiteY68" fmla="*/ 530578 h 5757025"/>
              <a:gd name="connsiteX69" fmla="*/ 643467 w 3386667"/>
              <a:gd name="connsiteY69" fmla="*/ 474133 h 5757025"/>
              <a:gd name="connsiteX70" fmla="*/ 496711 w 3386667"/>
              <a:gd name="connsiteY70" fmla="*/ 338667 h 5757025"/>
              <a:gd name="connsiteX71" fmla="*/ 338667 w 3386667"/>
              <a:gd name="connsiteY71" fmla="*/ 169333 h 5757025"/>
              <a:gd name="connsiteX72" fmla="*/ 237067 w 3386667"/>
              <a:gd name="connsiteY72" fmla="*/ 158045 h 5757025"/>
              <a:gd name="connsiteX73" fmla="*/ 0 w 3386667"/>
              <a:gd name="connsiteY73" fmla="*/ 0 h 5757025"/>
              <a:gd name="connsiteX74" fmla="*/ 11289 w 3386667"/>
              <a:gd name="connsiteY74" fmla="*/ 90311 h 5757025"/>
              <a:gd name="connsiteX75" fmla="*/ 203200 w 3386667"/>
              <a:gd name="connsiteY75" fmla="*/ 191911 h 5757025"/>
              <a:gd name="connsiteX76" fmla="*/ 180622 w 3386667"/>
              <a:gd name="connsiteY76" fmla="*/ 259645 h 5757025"/>
              <a:gd name="connsiteX77" fmla="*/ 180622 w 3386667"/>
              <a:gd name="connsiteY77" fmla="*/ 259645 h 5757025"/>
              <a:gd name="connsiteX78" fmla="*/ 112889 w 3386667"/>
              <a:gd name="connsiteY78" fmla="*/ 338667 h 5757025"/>
              <a:gd name="connsiteX79" fmla="*/ 67734 w 3386667"/>
              <a:gd name="connsiteY79" fmla="*/ 372533 h 5757025"/>
              <a:gd name="connsiteX80" fmla="*/ 169334 w 3386667"/>
              <a:gd name="connsiteY80" fmla="*/ 462845 h 5757025"/>
              <a:gd name="connsiteX81" fmla="*/ 316089 w 3386667"/>
              <a:gd name="connsiteY81" fmla="*/ 485422 h 5757025"/>
              <a:gd name="connsiteX82" fmla="*/ 496711 w 3386667"/>
              <a:gd name="connsiteY82" fmla="*/ 530578 h 5757025"/>
              <a:gd name="connsiteX83" fmla="*/ 496711 w 3386667"/>
              <a:gd name="connsiteY83" fmla="*/ 666045 h 5757025"/>
              <a:gd name="connsiteX84" fmla="*/ 496711 w 3386667"/>
              <a:gd name="connsiteY84" fmla="*/ 666045 h 5757025"/>
              <a:gd name="connsiteX85" fmla="*/ 598311 w 3386667"/>
              <a:gd name="connsiteY85" fmla="*/ 778933 h 5757025"/>
              <a:gd name="connsiteX86" fmla="*/ 575734 w 3386667"/>
              <a:gd name="connsiteY86" fmla="*/ 835378 h 5757025"/>
              <a:gd name="connsiteX87" fmla="*/ 936978 w 3386667"/>
              <a:gd name="connsiteY87" fmla="*/ 1185333 h 5757025"/>
              <a:gd name="connsiteX88" fmla="*/ 1106311 w 3386667"/>
              <a:gd name="connsiteY88" fmla="*/ 1377245 h 5757025"/>
              <a:gd name="connsiteX89" fmla="*/ 1196622 w 3386667"/>
              <a:gd name="connsiteY89" fmla="*/ 1388533 h 5757025"/>
              <a:gd name="connsiteX90" fmla="*/ 1388534 w 3386667"/>
              <a:gd name="connsiteY90" fmla="*/ 1512711 h 5757025"/>
              <a:gd name="connsiteX91" fmla="*/ 1557867 w 3386667"/>
              <a:gd name="connsiteY91" fmla="*/ 1614311 h 5757025"/>
              <a:gd name="connsiteX92" fmla="*/ 1591734 w 3386667"/>
              <a:gd name="connsiteY92" fmla="*/ 1670756 h 5757025"/>
              <a:gd name="connsiteX93" fmla="*/ 1456267 w 3386667"/>
              <a:gd name="connsiteY93" fmla="*/ 1873956 h 5757025"/>
              <a:gd name="connsiteX94" fmla="*/ 1433689 w 3386667"/>
              <a:gd name="connsiteY94" fmla="*/ 2088445 h 5757025"/>
              <a:gd name="connsiteX95" fmla="*/ 1479462 w 3386667"/>
              <a:gd name="connsiteY95" fmla="*/ 2330891 h 5757025"/>
              <a:gd name="connsiteX96" fmla="*/ 1354667 w 3386667"/>
              <a:gd name="connsiteY96" fmla="*/ 2280356 h 5757025"/>
              <a:gd name="connsiteX97" fmla="*/ 1148997 w 3386667"/>
              <a:gd name="connsiteY97" fmla="*/ 2425964 h 5757025"/>
              <a:gd name="connsiteX98" fmla="*/ 1010003 w 3386667"/>
              <a:gd name="connsiteY98" fmla="*/ 2624402 h 5757025"/>
              <a:gd name="connsiteX99" fmla="*/ 891822 w 3386667"/>
              <a:gd name="connsiteY99" fmla="*/ 2822222 h 5757025"/>
              <a:gd name="connsiteX100" fmla="*/ 900201 w 3386667"/>
              <a:gd name="connsiteY100" fmla="*/ 3000463 h 5757025"/>
              <a:gd name="connsiteX101" fmla="*/ 938742 w 3386667"/>
              <a:gd name="connsiteY101" fmla="*/ 3164417 h 5757025"/>
              <a:gd name="connsiteX102" fmla="*/ 969698 w 3386667"/>
              <a:gd name="connsiteY102" fmla="*/ 3286214 h 5757025"/>
              <a:gd name="connsiteX103" fmla="*/ 891822 w 3386667"/>
              <a:gd name="connsiteY103" fmla="*/ 3544711 h 5757025"/>
              <a:gd name="connsiteX104" fmla="*/ 934597 w 3386667"/>
              <a:gd name="connsiteY104" fmla="*/ 3914158 h 5757025"/>
              <a:gd name="connsiteX105" fmla="*/ 925689 w 3386667"/>
              <a:gd name="connsiteY105" fmla="*/ 4097867 h 5757025"/>
              <a:gd name="connsiteX106" fmla="*/ 1072445 w 3386667"/>
              <a:gd name="connsiteY106" fmla="*/ 4233333 h 5757025"/>
              <a:gd name="connsiteX107" fmla="*/ 1219200 w 3386667"/>
              <a:gd name="connsiteY107" fmla="*/ 4109156 h 5757025"/>
              <a:gd name="connsiteX108" fmla="*/ 1261358 w 3386667"/>
              <a:gd name="connsiteY108" fmla="*/ 3846513 h 5757025"/>
              <a:gd name="connsiteX109" fmla="*/ 1412258 w 3386667"/>
              <a:gd name="connsiteY109" fmla="*/ 3618354 h 5757025"/>
              <a:gd name="connsiteX110" fmla="*/ 1474083 w 3386667"/>
              <a:gd name="connsiteY110" fmla="*/ 3459779 h 5757025"/>
              <a:gd name="connsiteX111" fmla="*/ 1506803 w 3386667"/>
              <a:gd name="connsiteY111" fmla="*/ 3333839 h 5757025"/>
              <a:gd name="connsiteX112" fmla="*/ 1659467 w 3386667"/>
              <a:gd name="connsiteY112" fmla="*/ 3347508 h 5757025"/>
              <a:gd name="connsiteX113" fmla="*/ 1783645 w 3386667"/>
              <a:gd name="connsiteY113" fmla="*/ 3465071 h 5757025"/>
              <a:gd name="connsiteX114" fmla="*/ 2005806 w 3386667"/>
              <a:gd name="connsiteY114" fmla="*/ 3580959 h 5757025"/>
              <a:gd name="connsiteX115" fmla="*/ 2191279 w 3386667"/>
              <a:gd name="connsiteY115" fmla="*/ 3733006 h 5757025"/>
              <a:gd name="connsiteX116" fmla="*/ 2325511 w 3386667"/>
              <a:gd name="connsiteY116" fmla="*/ 3787687 h 5757025"/>
              <a:gd name="connsiteX117" fmla="*/ 2134747 w 3386667"/>
              <a:gd name="connsiteY117" fmla="*/ 4030133 h 5757025"/>
              <a:gd name="connsiteX118" fmla="*/ 2010040 w 3386667"/>
              <a:gd name="connsiteY118" fmla="*/ 4368624 h 5757025"/>
              <a:gd name="connsiteX119" fmla="*/ 2020447 w 3386667"/>
              <a:gd name="connsiteY119" fmla="*/ 4523758 h 5757025"/>
              <a:gd name="connsiteX120" fmla="*/ 1966031 w 3386667"/>
              <a:gd name="connsiteY120" fmla="*/ 4595725 h 5757025"/>
              <a:gd name="connsiteX121" fmla="*/ 2074245 w 3386667"/>
              <a:gd name="connsiteY121" fmla="*/ 4772201 h 5757025"/>
              <a:gd name="connsiteX122" fmla="*/ 1939925 w 3386667"/>
              <a:gd name="connsiteY122" fmla="*/ 4983075 h 5757025"/>
              <a:gd name="connsiteX123" fmla="*/ 1761067 w 3386667"/>
              <a:gd name="connsiteY123" fmla="*/ 5046133 h 5757025"/>
              <a:gd name="connsiteX124" fmla="*/ 1713442 w 3386667"/>
              <a:gd name="connsiteY124" fmla="*/ 5155319 h 5757025"/>
              <a:gd name="connsiteX125" fmla="*/ 1844924 w 3386667"/>
              <a:gd name="connsiteY125" fmla="*/ 5309289 h 5757025"/>
              <a:gd name="connsiteX126" fmla="*/ 2099557 w 3386667"/>
              <a:gd name="connsiteY126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33536 w 3386667"/>
              <a:gd name="connsiteY22" fmla="*/ 2102820 h 5757025"/>
              <a:gd name="connsiteX23" fmla="*/ 3330222 w 3386667"/>
              <a:gd name="connsiteY23" fmla="*/ 1986845 h 5757025"/>
              <a:gd name="connsiteX24" fmla="*/ 3386667 w 3386667"/>
              <a:gd name="connsiteY24" fmla="*/ 1896533 h 5757025"/>
              <a:gd name="connsiteX25" fmla="*/ 3341511 w 3386667"/>
              <a:gd name="connsiteY25" fmla="*/ 1794933 h 5757025"/>
              <a:gd name="connsiteX26" fmla="*/ 3375378 w 3386667"/>
              <a:gd name="connsiteY26" fmla="*/ 1693333 h 5757025"/>
              <a:gd name="connsiteX27" fmla="*/ 3375378 w 3386667"/>
              <a:gd name="connsiteY27" fmla="*/ 1524000 h 5757025"/>
              <a:gd name="connsiteX28" fmla="*/ 3341511 w 3386667"/>
              <a:gd name="connsiteY28" fmla="*/ 1444978 h 5757025"/>
              <a:gd name="connsiteX29" fmla="*/ 3341511 w 3386667"/>
              <a:gd name="connsiteY29" fmla="*/ 1444978 h 5757025"/>
              <a:gd name="connsiteX30" fmla="*/ 3330222 w 3386667"/>
              <a:gd name="connsiteY30" fmla="*/ 1219200 h 5757025"/>
              <a:gd name="connsiteX31" fmla="*/ 3273778 w 3386667"/>
              <a:gd name="connsiteY31" fmla="*/ 1106311 h 5757025"/>
              <a:gd name="connsiteX32" fmla="*/ 3251200 w 3386667"/>
              <a:gd name="connsiteY32" fmla="*/ 982133 h 5757025"/>
              <a:gd name="connsiteX33" fmla="*/ 3307645 w 3386667"/>
              <a:gd name="connsiteY33" fmla="*/ 869245 h 5757025"/>
              <a:gd name="connsiteX34" fmla="*/ 3228622 w 3386667"/>
              <a:gd name="connsiteY34" fmla="*/ 756356 h 5757025"/>
              <a:gd name="connsiteX35" fmla="*/ 3093156 w 3386667"/>
              <a:gd name="connsiteY35" fmla="*/ 711200 h 5757025"/>
              <a:gd name="connsiteX36" fmla="*/ 2991556 w 3386667"/>
              <a:gd name="connsiteY36" fmla="*/ 722489 h 5757025"/>
              <a:gd name="connsiteX37" fmla="*/ 2991556 w 3386667"/>
              <a:gd name="connsiteY37" fmla="*/ 722489 h 5757025"/>
              <a:gd name="connsiteX38" fmla="*/ 2980267 w 3386667"/>
              <a:gd name="connsiteY38" fmla="*/ 891822 h 5757025"/>
              <a:gd name="connsiteX39" fmla="*/ 2991556 w 3386667"/>
              <a:gd name="connsiteY39" fmla="*/ 959556 h 5757025"/>
              <a:gd name="connsiteX40" fmla="*/ 3059289 w 3386667"/>
              <a:gd name="connsiteY40" fmla="*/ 1061156 h 5757025"/>
              <a:gd name="connsiteX41" fmla="*/ 3002845 w 3386667"/>
              <a:gd name="connsiteY41" fmla="*/ 1253067 h 5757025"/>
              <a:gd name="connsiteX42" fmla="*/ 3014134 w 3386667"/>
              <a:gd name="connsiteY42" fmla="*/ 1320800 h 5757025"/>
              <a:gd name="connsiteX43" fmla="*/ 3059289 w 3386667"/>
              <a:gd name="connsiteY43" fmla="*/ 1411111 h 5757025"/>
              <a:gd name="connsiteX44" fmla="*/ 3036711 w 3386667"/>
              <a:gd name="connsiteY44" fmla="*/ 1490133 h 5757025"/>
              <a:gd name="connsiteX45" fmla="*/ 2765778 w 3386667"/>
              <a:gd name="connsiteY45" fmla="*/ 1411111 h 5757025"/>
              <a:gd name="connsiteX46" fmla="*/ 2652889 w 3386667"/>
              <a:gd name="connsiteY46" fmla="*/ 1286933 h 5757025"/>
              <a:gd name="connsiteX47" fmla="*/ 2596445 w 3386667"/>
              <a:gd name="connsiteY47" fmla="*/ 1286933 h 5757025"/>
              <a:gd name="connsiteX48" fmla="*/ 2517422 w 3386667"/>
              <a:gd name="connsiteY48" fmla="*/ 1207911 h 5757025"/>
              <a:gd name="connsiteX49" fmla="*/ 2585156 w 3386667"/>
              <a:gd name="connsiteY49" fmla="*/ 1106311 h 5757025"/>
              <a:gd name="connsiteX50" fmla="*/ 2607734 w 3386667"/>
              <a:gd name="connsiteY50" fmla="*/ 993422 h 5757025"/>
              <a:gd name="connsiteX51" fmla="*/ 2630311 w 3386667"/>
              <a:gd name="connsiteY51" fmla="*/ 846667 h 5757025"/>
              <a:gd name="connsiteX52" fmla="*/ 2585156 w 3386667"/>
              <a:gd name="connsiteY52" fmla="*/ 688622 h 5757025"/>
              <a:gd name="connsiteX53" fmla="*/ 2494845 w 3386667"/>
              <a:gd name="connsiteY53" fmla="*/ 598311 h 5757025"/>
              <a:gd name="connsiteX54" fmla="*/ 2223911 w 3386667"/>
              <a:gd name="connsiteY54" fmla="*/ 553156 h 5757025"/>
              <a:gd name="connsiteX55" fmla="*/ 2099734 w 3386667"/>
              <a:gd name="connsiteY55" fmla="*/ 587022 h 5757025"/>
              <a:gd name="connsiteX56" fmla="*/ 1986845 w 3386667"/>
              <a:gd name="connsiteY56" fmla="*/ 846667 h 5757025"/>
              <a:gd name="connsiteX57" fmla="*/ 2043289 w 3386667"/>
              <a:gd name="connsiteY57" fmla="*/ 948267 h 5757025"/>
              <a:gd name="connsiteX58" fmla="*/ 1986845 w 3386667"/>
              <a:gd name="connsiteY58" fmla="*/ 1083733 h 5757025"/>
              <a:gd name="connsiteX59" fmla="*/ 1986845 w 3386667"/>
              <a:gd name="connsiteY59" fmla="*/ 1140178 h 5757025"/>
              <a:gd name="connsiteX60" fmla="*/ 1840089 w 3386667"/>
              <a:gd name="connsiteY60" fmla="*/ 1185333 h 5757025"/>
              <a:gd name="connsiteX61" fmla="*/ 1704622 w 3386667"/>
              <a:gd name="connsiteY61" fmla="*/ 1083733 h 5757025"/>
              <a:gd name="connsiteX62" fmla="*/ 1580445 w 3386667"/>
              <a:gd name="connsiteY62" fmla="*/ 1106311 h 5757025"/>
              <a:gd name="connsiteX63" fmla="*/ 1422400 w 3386667"/>
              <a:gd name="connsiteY63" fmla="*/ 1016000 h 5757025"/>
              <a:gd name="connsiteX64" fmla="*/ 1320800 w 3386667"/>
              <a:gd name="connsiteY64" fmla="*/ 1016000 h 5757025"/>
              <a:gd name="connsiteX65" fmla="*/ 1083734 w 3386667"/>
              <a:gd name="connsiteY65" fmla="*/ 812800 h 5757025"/>
              <a:gd name="connsiteX66" fmla="*/ 903111 w 3386667"/>
              <a:gd name="connsiteY66" fmla="*/ 654756 h 5757025"/>
              <a:gd name="connsiteX67" fmla="*/ 767645 w 3386667"/>
              <a:gd name="connsiteY67" fmla="*/ 564445 h 5757025"/>
              <a:gd name="connsiteX68" fmla="*/ 722489 w 3386667"/>
              <a:gd name="connsiteY68" fmla="*/ 530578 h 5757025"/>
              <a:gd name="connsiteX69" fmla="*/ 643467 w 3386667"/>
              <a:gd name="connsiteY69" fmla="*/ 474133 h 5757025"/>
              <a:gd name="connsiteX70" fmla="*/ 496711 w 3386667"/>
              <a:gd name="connsiteY70" fmla="*/ 338667 h 5757025"/>
              <a:gd name="connsiteX71" fmla="*/ 338667 w 3386667"/>
              <a:gd name="connsiteY71" fmla="*/ 169333 h 5757025"/>
              <a:gd name="connsiteX72" fmla="*/ 237067 w 3386667"/>
              <a:gd name="connsiteY72" fmla="*/ 158045 h 5757025"/>
              <a:gd name="connsiteX73" fmla="*/ 0 w 3386667"/>
              <a:gd name="connsiteY73" fmla="*/ 0 h 5757025"/>
              <a:gd name="connsiteX74" fmla="*/ 11289 w 3386667"/>
              <a:gd name="connsiteY74" fmla="*/ 90311 h 5757025"/>
              <a:gd name="connsiteX75" fmla="*/ 203200 w 3386667"/>
              <a:gd name="connsiteY75" fmla="*/ 191911 h 5757025"/>
              <a:gd name="connsiteX76" fmla="*/ 180622 w 3386667"/>
              <a:gd name="connsiteY76" fmla="*/ 259645 h 5757025"/>
              <a:gd name="connsiteX77" fmla="*/ 180622 w 3386667"/>
              <a:gd name="connsiteY77" fmla="*/ 259645 h 5757025"/>
              <a:gd name="connsiteX78" fmla="*/ 112889 w 3386667"/>
              <a:gd name="connsiteY78" fmla="*/ 338667 h 5757025"/>
              <a:gd name="connsiteX79" fmla="*/ 67734 w 3386667"/>
              <a:gd name="connsiteY79" fmla="*/ 372533 h 5757025"/>
              <a:gd name="connsiteX80" fmla="*/ 169334 w 3386667"/>
              <a:gd name="connsiteY80" fmla="*/ 462845 h 5757025"/>
              <a:gd name="connsiteX81" fmla="*/ 316089 w 3386667"/>
              <a:gd name="connsiteY81" fmla="*/ 485422 h 5757025"/>
              <a:gd name="connsiteX82" fmla="*/ 496711 w 3386667"/>
              <a:gd name="connsiteY82" fmla="*/ 530578 h 5757025"/>
              <a:gd name="connsiteX83" fmla="*/ 496711 w 3386667"/>
              <a:gd name="connsiteY83" fmla="*/ 666045 h 5757025"/>
              <a:gd name="connsiteX84" fmla="*/ 496711 w 3386667"/>
              <a:gd name="connsiteY84" fmla="*/ 666045 h 5757025"/>
              <a:gd name="connsiteX85" fmla="*/ 598311 w 3386667"/>
              <a:gd name="connsiteY85" fmla="*/ 778933 h 5757025"/>
              <a:gd name="connsiteX86" fmla="*/ 575734 w 3386667"/>
              <a:gd name="connsiteY86" fmla="*/ 835378 h 5757025"/>
              <a:gd name="connsiteX87" fmla="*/ 936978 w 3386667"/>
              <a:gd name="connsiteY87" fmla="*/ 1185333 h 5757025"/>
              <a:gd name="connsiteX88" fmla="*/ 1106311 w 3386667"/>
              <a:gd name="connsiteY88" fmla="*/ 1377245 h 5757025"/>
              <a:gd name="connsiteX89" fmla="*/ 1196622 w 3386667"/>
              <a:gd name="connsiteY89" fmla="*/ 1388533 h 5757025"/>
              <a:gd name="connsiteX90" fmla="*/ 1388534 w 3386667"/>
              <a:gd name="connsiteY90" fmla="*/ 1512711 h 5757025"/>
              <a:gd name="connsiteX91" fmla="*/ 1557867 w 3386667"/>
              <a:gd name="connsiteY91" fmla="*/ 1614311 h 5757025"/>
              <a:gd name="connsiteX92" fmla="*/ 1591734 w 3386667"/>
              <a:gd name="connsiteY92" fmla="*/ 1670756 h 5757025"/>
              <a:gd name="connsiteX93" fmla="*/ 1456267 w 3386667"/>
              <a:gd name="connsiteY93" fmla="*/ 1873956 h 5757025"/>
              <a:gd name="connsiteX94" fmla="*/ 1433689 w 3386667"/>
              <a:gd name="connsiteY94" fmla="*/ 2088445 h 5757025"/>
              <a:gd name="connsiteX95" fmla="*/ 1479462 w 3386667"/>
              <a:gd name="connsiteY95" fmla="*/ 2330891 h 5757025"/>
              <a:gd name="connsiteX96" fmla="*/ 1354667 w 3386667"/>
              <a:gd name="connsiteY96" fmla="*/ 2280356 h 5757025"/>
              <a:gd name="connsiteX97" fmla="*/ 1148997 w 3386667"/>
              <a:gd name="connsiteY97" fmla="*/ 2425964 h 5757025"/>
              <a:gd name="connsiteX98" fmla="*/ 1010003 w 3386667"/>
              <a:gd name="connsiteY98" fmla="*/ 2624402 h 5757025"/>
              <a:gd name="connsiteX99" fmla="*/ 891822 w 3386667"/>
              <a:gd name="connsiteY99" fmla="*/ 2822222 h 5757025"/>
              <a:gd name="connsiteX100" fmla="*/ 900201 w 3386667"/>
              <a:gd name="connsiteY100" fmla="*/ 3000463 h 5757025"/>
              <a:gd name="connsiteX101" fmla="*/ 938742 w 3386667"/>
              <a:gd name="connsiteY101" fmla="*/ 3164417 h 5757025"/>
              <a:gd name="connsiteX102" fmla="*/ 969698 w 3386667"/>
              <a:gd name="connsiteY102" fmla="*/ 3286214 h 5757025"/>
              <a:gd name="connsiteX103" fmla="*/ 891822 w 3386667"/>
              <a:gd name="connsiteY103" fmla="*/ 3544711 h 5757025"/>
              <a:gd name="connsiteX104" fmla="*/ 934597 w 3386667"/>
              <a:gd name="connsiteY104" fmla="*/ 3914158 h 5757025"/>
              <a:gd name="connsiteX105" fmla="*/ 925689 w 3386667"/>
              <a:gd name="connsiteY105" fmla="*/ 4097867 h 5757025"/>
              <a:gd name="connsiteX106" fmla="*/ 1072445 w 3386667"/>
              <a:gd name="connsiteY106" fmla="*/ 4233333 h 5757025"/>
              <a:gd name="connsiteX107" fmla="*/ 1219200 w 3386667"/>
              <a:gd name="connsiteY107" fmla="*/ 4109156 h 5757025"/>
              <a:gd name="connsiteX108" fmla="*/ 1261358 w 3386667"/>
              <a:gd name="connsiteY108" fmla="*/ 3846513 h 5757025"/>
              <a:gd name="connsiteX109" fmla="*/ 1412258 w 3386667"/>
              <a:gd name="connsiteY109" fmla="*/ 3618354 h 5757025"/>
              <a:gd name="connsiteX110" fmla="*/ 1474083 w 3386667"/>
              <a:gd name="connsiteY110" fmla="*/ 3459779 h 5757025"/>
              <a:gd name="connsiteX111" fmla="*/ 1506803 w 3386667"/>
              <a:gd name="connsiteY111" fmla="*/ 3333839 h 5757025"/>
              <a:gd name="connsiteX112" fmla="*/ 1659467 w 3386667"/>
              <a:gd name="connsiteY112" fmla="*/ 3347508 h 5757025"/>
              <a:gd name="connsiteX113" fmla="*/ 1783645 w 3386667"/>
              <a:gd name="connsiteY113" fmla="*/ 3465071 h 5757025"/>
              <a:gd name="connsiteX114" fmla="*/ 2005806 w 3386667"/>
              <a:gd name="connsiteY114" fmla="*/ 3580959 h 5757025"/>
              <a:gd name="connsiteX115" fmla="*/ 2191279 w 3386667"/>
              <a:gd name="connsiteY115" fmla="*/ 3733006 h 5757025"/>
              <a:gd name="connsiteX116" fmla="*/ 2325511 w 3386667"/>
              <a:gd name="connsiteY116" fmla="*/ 3787687 h 5757025"/>
              <a:gd name="connsiteX117" fmla="*/ 2134747 w 3386667"/>
              <a:gd name="connsiteY117" fmla="*/ 4030133 h 5757025"/>
              <a:gd name="connsiteX118" fmla="*/ 2010040 w 3386667"/>
              <a:gd name="connsiteY118" fmla="*/ 4368624 h 5757025"/>
              <a:gd name="connsiteX119" fmla="*/ 2020447 w 3386667"/>
              <a:gd name="connsiteY119" fmla="*/ 4523758 h 5757025"/>
              <a:gd name="connsiteX120" fmla="*/ 1966031 w 3386667"/>
              <a:gd name="connsiteY120" fmla="*/ 4595725 h 5757025"/>
              <a:gd name="connsiteX121" fmla="*/ 2074245 w 3386667"/>
              <a:gd name="connsiteY121" fmla="*/ 4772201 h 5757025"/>
              <a:gd name="connsiteX122" fmla="*/ 1939925 w 3386667"/>
              <a:gd name="connsiteY122" fmla="*/ 4983075 h 5757025"/>
              <a:gd name="connsiteX123" fmla="*/ 1761067 w 3386667"/>
              <a:gd name="connsiteY123" fmla="*/ 5046133 h 5757025"/>
              <a:gd name="connsiteX124" fmla="*/ 1713442 w 3386667"/>
              <a:gd name="connsiteY124" fmla="*/ 5155319 h 5757025"/>
              <a:gd name="connsiteX125" fmla="*/ 1844924 w 3386667"/>
              <a:gd name="connsiteY125" fmla="*/ 5309289 h 5757025"/>
              <a:gd name="connsiteX126" fmla="*/ 2099557 w 3386667"/>
              <a:gd name="connsiteY126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33536 w 3386667"/>
              <a:gd name="connsiteY22" fmla="*/ 2102820 h 5757025"/>
              <a:gd name="connsiteX23" fmla="*/ 3261166 w 3386667"/>
              <a:gd name="connsiteY23" fmla="*/ 2022564 h 5757025"/>
              <a:gd name="connsiteX24" fmla="*/ 3386667 w 3386667"/>
              <a:gd name="connsiteY24" fmla="*/ 1896533 h 5757025"/>
              <a:gd name="connsiteX25" fmla="*/ 3341511 w 3386667"/>
              <a:gd name="connsiteY25" fmla="*/ 1794933 h 5757025"/>
              <a:gd name="connsiteX26" fmla="*/ 3375378 w 3386667"/>
              <a:gd name="connsiteY26" fmla="*/ 1693333 h 5757025"/>
              <a:gd name="connsiteX27" fmla="*/ 3375378 w 3386667"/>
              <a:gd name="connsiteY27" fmla="*/ 1524000 h 5757025"/>
              <a:gd name="connsiteX28" fmla="*/ 3341511 w 3386667"/>
              <a:gd name="connsiteY28" fmla="*/ 1444978 h 5757025"/>
              <a:gd name="connsiteX29" fmla="*/ 3341511 w 3386667"/>
              <a:gd name="connsiteY29" fmla="*/ 1444978 h 5757025"/>
              <a:gd name="connsiteX30" fmla="*/ 3330222 w 3386667"/>
              <a:gd name="connsiteY30" fmla="*/ 1219200 h 5757025"/>
              <a:gd name="connsiteX31" fmla="*/ 3273778 w 3386667"/>
              <a:gd name="connsiteY31" fmla="*/ 1106311 h 5757025"/>
              <a:gd name="connsiteX32" fmla="*/ 3251200 w 3386667"/>
              <a:gd name="connsiteY32" fmla="*/ 982133 h 5757025"/>
              <a:gd name="connsiteX33" fmla="*/ 3307645 w 3386667"/>
              <a:gd name="connsiteY33" fmla="*/ 869245 h 5757025"/>
              <a:gd name="connsiteX34" fmla="*/ 3228622 w 3386667"/>
              <a:gd name="connsiteY34" fmla="*/ 756356 h 5757025"/>
              <a:gd name="connsiteX35" fmla="*/ 3093156 w 3386667"/>
              <a:gd name="connsiteY35" fmla="*/ 711200 h 5757025"/>
              <a:gd name="connsiteX36" fmla="*/ 2991556 w 3386667"/>
              <a:gd name="connsiteY36" fmla="*/ 722489 h 5757025"/>
              <a:gd name="connsiteX37" fmla="*/ 2991556 w 3386667"/>
              <a:gd name="connsiteY37" fmla="*/ 722489 h 5757025"/>
              <a:gd name="connsiteX38" fmla="*/ 2980267 w 3386667"/>
              <a:gd name="connsiteY38" fmla="*/ 891822 h 5757025"/>
              <a:gd name="connsiteX39" fmla="*/ 2991556 w 3386667"/>
              <a:gd name="connsiteY39" fmla="*/ 959556 h 5757025"/>
              <a:gd name="connsiteX40" fmla="*/ 3059289 w 3386667"/>
              <a:gd name="connsiteY40" fmla="*/ 1061156 h 5757025"/>
              <a:gd name="connsiteX41" fmla="*/ 3002845 w 3386667"/>
              <a:gd name="connsiteY41" fmla="*/ 1253067 h 5757025"/>
              <a:gd name="connsiteX42" fmla="*/ 3014134 w 3386667"/>
              <a:gd name="connsiteY42" fmla="*/ 1320800 h 5757025"/>
              <a:gd name="connsiteX43" fmla="*/ 3059289 w 3386667"/>
              <a:gd name="connsiteY43" fmla="*/ 1411111 h 5757025"/>
              <a:gd name="connsiteX44" fmla="*/ 3036711 w 3386667"/>
              <a:gd name="connsiteY44" fmla="*/ 1490133 h 5757025"/>
              <a:gd name="connsiteX45" fmla="*/ 2765778 w 3386667"/>
              <a:gd name="connsiteY45" fmla="*/ 1411111 h 5757025"/>
              <a:gd name="connsiteX46" fmla="*/ 2652889 w 3386667"/>
              <a:gd name="connsiteY46" fmla="*/ 1286933 h 5757025"/>
              <a:gd name="connsiteX47" fmla="*/ 2596445 w 3386667"/>
              <a:gd name="connsiteY47" fmla="*/ 1286933 h 5757025"/>
              <a:gd name="connsiteX48" fmla="*/ 2517422 w 3386667"/>
              <a:gd name="connsiteY48" fmla="*/ 1207911 h 5757025"/>
              <a:gd name="connsiteX49" fmla="*/ 2585156 w 3386667"/>
              <a:gd name="connsiteY49" fmla="*/ 1106311 h 5757025"/>
              <a:gd name="connsiteX50" fmla="*/ 2607734 w 3386667"/>
              <a:gd name="connsiteY50" fmla="*/ 993422 h 5757025"/>
              <a:gd name="connsiteX51" fmla="*/ 2630311 w 3386667"/>
              <a:gd name="connsiteY51" fmla="*/ 846667 h 5757025"/>
              <a:gd name="connsiteX52" fmla="*/ 2585156 w 3386667"/>
              <a:gd name="connsiteY52" fmla="*/ 688622 h 5757025"/>
              <a:gd name="connsiteX53" fmla="*/ 2494845 w 3386667"/>
              <a:gd name="connsiteY53" fmla="*/ 598311 h 5757025"/>
              <a:gd name="connsiteX54" fmla="*/ 2223911 w 3386667"/>
              <a:gd name="connsiteY54" fmla="*/ 553156 h 5757025"/>
              <a:gd name="connsiteX55" fmla="*/ 2099734 w 3386667"/>
              <a:gd name="connsiteY55" fmla="*/ 587022 h 5757025"/>
              <a:gd name="connsiteX56" fmla="*/ 1986845 w 3386667"/>
              <a:gd name="connsiteY56" fmla="*/ 846667 h 5757025"/>
              <a:gd name="connsiteX57" fmla="*/ 2043289 w 3386667"/>
              <a:gd name="connsiteY57" fmla="*/ 948267 h 5757025"/>
              <a:gd name="connsiteX58" fmla="*/ 1986845 w 3386667"/>
              <a:gd name="connsiteY58" fmla="*/ 1083733 h 5757025"/>
              <a:gd name="connsiteX59" fmla="*/ 1986845 w 3386667"/>
              <a:gd name="connsiteY59" fmla="*/ 1140178 h 5757025"/>
              <a:gd name="connsiteX60" fmla="*/ 1840089 w 3386667"/>
              <a:gd name="connsiteY60" fmla="*/ 1185333 h 5757025"/>
              <a:gd name="connsiteX61" fmla="*/ 1704622 w 3386667"/>
              <a:gd name="connsiteY61" fmla="*/ 1083733 h 5757025"/>
              <a:gd name="connsiteX62" fmla="*/ 1580445 w 3386667"/>
              <a:gd name="connsiteY62" fmla="*/ 1106311 h 5757025"/>
              <a:gd name="connsiteX63" fmla="*/ 1422400 w 3386667"/>
              <a:gd name="connsiteY63" fmla="*/ 1016000 h 5757025"/>
              <a:gd name="connsiteX64" fmla="*/ 1320800 w 3386667"/>
              <a:gd name="connsiteY64" fmla="*/ 1016000 h 5757025"/>
              <a:gd name="connsiteX65" fmla="*/ 1083734 w 3386667"/>
              <a:gd name="connsiteY65" fmla="*/ 812800 h 5757025"/>
              <a:gd name="connsiteX66" fmla="*/ 903111 w 3386667"/>
              <a:gd name="connsiteY66" fmla="*/ 654756 h 5757025"/>
              <a:gd name="connsiteX67" fmla="*/ 767645 w 3386667"/>
              <a:gd name="connsiteY67" fmla="*/ 564445 h 5757025"/>
              <a:gd name="connsiteX68" fmla="*/ 722489 w 3386667"/>
              <a:gd name="connsiteY68" fmla="*/ 530578 h 5757025"/>
              <a:gd name="connsiteX69" fmla="*/ 643467 w 3386667"/>
              <a:gd name="connsiteY69" fmla="*/ 474133 h 5757025"/>
              <a:gd name="connsiteX70" fmla="*/ 496711 w 3386667"/>
              <a:gd name="connsiteY70" fmla="*/ 338667 h 5757025"/>
              <a:gd name="connsiteX71" fmla="*/ 338667 w 3386667"/>
              <a:gd name="connsiteY71" fmla="*/ 169333 h 5757025"/>
              <a:gd name="connsiteX72" fmla="*/ 237067 w 3386667"/>
              <a:gd name="connsiteY72" fmla="*/ 158045 h 5757025"/>
              <a:gd name="connsiteX73" fmla="*/ 0 w 3386667"/>
              <a:gd name="connsiteY73" fmla="*/ 0 h 5757025"/>
              <a:gd name="connsiteX74" fmla="*/ 11289 w 3386667"/>
              <a:gd name="connsiteY74" fmla="*/ 90311 h 5757025"/>
              <a:gd name="connsiteX75" fmla="*/ 203200 w 3386667"/>
              <a:gd name="connsiteY75" fmla="*/ 191911 h 5757025"/>
              <a:gd name="connsiteX76" fmla="*/ 180622 w 3386667"/>
              <a:gd name="connsiteY76" fmla="*/ 259645 h 5757025"/>
              <a:gd name="connsiteX77" fmla="*/ 180622 w 3386667"/>
              <a:gd name="connsiteY77" fmla="*/ 259645 h 5757025"/>
              <a:gd name="connsiteX78" fmla="*/ 112889 w 3386667"/>
              <a:gd name="connsiteY78" fmla="*/ 338667 h 5757025"/>
              <a:gd name="connsiteX79" fmla="*/ 67734 w 3386667"/>
              <a:gd name="connsiteY79" fmla="*/ 372533 h 5757025"/>
              <a:gd name="connsiteX80" fmla="*/ 169334 w 3386667"/>
              <a:gd name="connsiteY80" fmla="*/ 462845 h 5757025"/>
              <a:gd name="connsiteX81" fmla="*/ 316089 w 3386667"/>
              <a:gd name="connsiteY81" fmla="*/ 485422 h 5757025"/>
              <a:gd name="connsiteX82" fmla="*/ 496711 w 3386667"/>
              <a:gd name="connsiteY82" fmla="*/ 530578 h 5757025"/>
              <a:gd name="connsiteX83" fmla="*/ 496711 w 3386667"/>
              <a:gd name="connsiteY83" fmla="*/ 666045 h 5757025"/>
              <a:gd name="connsiteX84" fmla="*/ 496711 w 3386667"/>
              <a:gd name="connsiteY84" fmla="*/ 666045 h 5757025"/>
              <a:gd name="connsiteX85" fmla="*/ 598311 w 3386667"/>
              <a:gd name="connsiteY85" fmla="*/ 778933 h 5757025"/>
              <a:gd name="connsiteX86" fmla="*/ 575734 w 3386667"/>
              <a:gd name="connsiteY86" fmla="*/ 835378 h 5757025"/>
              <a:gd name="connsiteX87" fmla="*/ 936978 w 3386667"/>
              <a:gd name="connsiteY87" fmla="*/ 1185333 h 5757025"/>
              <a:gd name="connsiteX88" fmla="*/ 1106311 w 3386667"/>
              <a:gd name="connsiteY88" fmla="*/ 1377245 h 5757025"/>
              <a:gd name="connsiteX89" fmla="*/ 1196622 w 3386667"/>
              <a:gd name="connsiteY89" fmla="*/ 1388533 h 5757025"/>
              <a:gd name="connsiteX90" fmla="*/ 1388534 w 3386667"/>
              <a:gd name="connsiteY90" fmla="*/ 1512711 h 5757025"/>
              <a:gd name="connsiteX91" fmla="*/ 1557867 w 3386667"/>
              <a:gd name="connsiteY91" fmla="*/ 1614311 h 5757025"/>
              <a:gd name="connsiteX92" fmla="*/ 1591734 w 3386667"/>
              <a:gd name="connsiteY92" fmla="*/ 1670756 h 5757025"/>
              <a:gd name="connsiteX93" fmla="*/ 1456267 w 3386667"/>
              <a:gd name="connsiteY93" fmla="*/ 1873956 h 5757025"/>
              <a:gd name="connsiteX94" fmla="*/ 1433689 w 3386667"/>
              <a:gd name="connsiteY94" fmla="*/ 2088445 h 5757025"/>
              <a:gd name="connsiteX95" fmla="*/ 1479462 w 3386667"/>
              <a:gd name="connsiteY95" fmla="*/ 2330891 h 5757025"/>
              <a:gd name="connsiteX96" fmla="*/ 1354667 w 3386667"/>
              <a:gd name="connsiteY96" fmla="*/ 2280356 h 5757025"/>
              <a:gd name="connsiteX97" fmla="*/ 1148997 w 3386667"/>
              <a:gd name="connsiteY97" fmla="*/ 2425964 h 5757025"/>
              <a:gd name="connsiteX98" fmla="*/ 1010003 w 3386667"/>
              <a:gd name="connsiteY98" fmla="*/ 2624402 h 5757025"/>
              <a:gd name="connsiteX99" fmla="*/ 891822 w 3386667"/>
              <a:gd name="connsiteY99" fmla="*/ 2822222 h 5757025"/>
              <a:gd name="connsiteX100" fmla="*/ 900201 w 3386667"/>
              <a:gd name="connsiteY100" fmla="*/ 3000463 h 5757025"/>
              <a:gd name="connsiteX101" fmla="*/ 938742 w 3386667"/>
              <a:gd name="connsiteY101" fmla="*/ 3164417 h 5757025"/>
              <a:gd name="connsiteX102" fmla="*/ 969698 w 3386667"/>
              <a:gd name="connsiteY102" fmla="*/ 3286214 h 5757025"/>
              <a:gd name="connsiteX103" fmla="*/ 891822 w 3386667"/>
              <a:gd name="connsiteY103" fmla="*/ 3544711 h 5757025"/>
              <a:gd name="connsiteX104" fmla="*/ 934597 w 3386667"/>
              <a:gd name="connsiteY104" fmla="*/ 3914158 h 5757025"/>
              <a:gd name="connsiteX105" fmla="*/ 925689 w 3386667"/>
              <a:gd name="connsiteY105" fmla="*/ 4097867 h 5757025"/>
              <a:gd name="connsiteX106" fmla="*/ 1072445 w 3386667"/>
              <a:gd name="connsiteY106" fmla="*/ 4233333 h 5757025"/>
              <a:gd name="connsiteX107" fmla="*/ 1219200 w 3386667"/>
              <a:gd name="connsiteY107" fmla="*/ 4109156 h 5757025"/>
              <a:gd name="connsiteX108" fmla="*/ 1261358 w 3386667"/>
              <a:gd name="connsiteY108" fmla="*/ 3846513 h 5757025"/>
              <a:gd name="connsiteX109" fmla="*/ 1412258 w 3386667"/>
              <a:gd name="connsiteY109" fmla="*/ 3618354 h 5757025"/>
              <a:gd name="connsiteX110" fmla="*/ 1474083 w 3386667"/>
              <a:gd name="connsiteY110" fmla="*/ 3459779 h 5757025"/>
              <a:gd name="connsiteX111" fmla="*/ 1506803 w 3386667"/>
              <a:gd name="connsiteY111" fmla="*/ 3333839 h 5757025"/>
              <a:gd name="connsiteX112" fmla="*/ 1659467 w 3386667"/>
              <a:gd name="connsiteY112" fmla="*/ 3347508 h 5757025"/>
              <a:gd name="connsiteX113" fmla="*/ 1783645 w 3386667"/>
              <a:gd name="connsiteY113" fmla="*/ 3465071 h 5757025"/>
              <a:gd name="connsiteX114" fmla="*/ 2005806 w 3386667"/>
              <a:gd name="connsiteY114" fmla="*/ 3580959 h 5757025"/>
              <a:gd name="connsiteX115" fmla="*/ 2191279 w 3386667"/>
              <a:gd name="connsiteY115" fmla="*/ 3733006 h 5757025"/>
              <a:gd name="connsiteX116" fmla="*/ 2325511 w 3386667"/>
              <a:gd name="connsiteY116" fmla="*/ 3787687 h 5757025"/>
              <a:gd name="connsiteX117" fmla="*/ 2134747 w 3386667"/>
              <a:gd name="connsiteY117" fmla="*/ 4030133 h 5757025"/>
              <a:gd name="connsiteX118" fmla="*/ 2010040 w 3386667"/>
              <a:gd name="connsiteY118" fmla="*/ 4368624 h 5757025"/>
              <a:gd name="connsiteX119" fmla="*/ 2020447 w 3386667"/>
              <a:gd name="connsiteY119" fmla="*/ 4523758 h 5757025"/>
              <a:gd name="connsiteX120" fmla="*/ 1966031 w 3386667"/>
              <a:gd name="connsiteY120" fmla="*/ 4595725 h 5757025"/>
              <a:gd name="connsiteX121" fmla="*/ 2074245 w 3386667"/>
              <a:gd name="connsiteY121" fmla="*/ 4772201 h 5757025"/>
              <a:gd name="connsiteX122" fmla="*/ 1939925 w 3386667"/>
              <a:gd name="connsiteY122" fmla="*/ 4983075 h 5757025"/>
              <a:gd name="connsiteX123" fmla="*/ 1761067 w 3386667"/>
              <a:gd name="connsiteY123" fmla="*/ 5046133 h 5757025"/>
              <a:gd name="connsiteX124" fmla="*/ 1713442 w 3386667"/>
              <a:gd name="connsiteY124" fmla="*/ 5155319 h 5757025"/>
              <a:gd name="connsiteX125" fmla="*/ 1844924 w 3386667"/>
              <a:gd name="connsiteY125" fmla="*/ 5309289 h 5757025"/>
              <a:gd name="connsiteX126" fmla="*/ 2099557 w 3386667"/>
              <a:gd name="connsiteY126" fmla="*/ 5588970 h 5757025"/>
              <a:gd name="connsiteX0" fmla="*/ 2099557 w 3389048"/>
              <a:gd name="connsiteY0" fmla="*/ 5588970 h 5757025"/>
              <a:gd name="connsiteX1" fmla="*/ 2336800 w 3389048"/>
              <a:gd name="connsiteY1" fmla="*/ 5734756 h 5757025"/>
              <a:gd name="connsiteX2" fmla="*/ 2260071 w 3389048"/>
              <a:gd name="connsiteY2" fmla="*/ 5455356 h 5757025"/>
              <a:gd name="connsiteX3" fmla="*/ 2167997 w 3389048"/>
              <a:gd name="connsiteY3" fmla="*/ 5238574 h 5757025"/>
              <a:gd name="connsiteX4" fmla="*/ 2144889 w 3389048"/>
              <a:gd name="connsiteY4" fmla="*/ 5147733 h 5757025"/>
              <a:gd name="connsiteX5" fmla="*/ 2246489 w 3389048"/>
              <a:gd name="connsiteY5" fmla="*/ 4989689 h 5757025"/>
              <a:gd name="connsiteX6" fmla="*/ 2323659 w 3389048"/>
              <a:gd name="connsiteY6" fmla="*/ 4970639 h 5757025"/>
              <a:gd name="connsiteX7" fmla="*/ 2387247 w 3389048"/>
              <a:gd name="connsiteY7" fmla="*/ 4826264 h 5757025"/>
              <a:gd name="connsiteX8" fmla="*/ 2415822 w 3389048"/>
              <a:gd name="connsiteY8" fmla="*/ 4741333 h 5757025"/>
              <a:gd name="connsiteX9" fmla="*/ 2577395 w 3389048"/>
              <a:gd name="connsiteY9" fmla="*/ 4649787 h 5757025"/>
              <a:gd name="connsiteX10" fmla="*/ 2844977 w 3389048"/>
              <a:gd name="connsiteY10" fmla="*/ 4289514 h 5757025"/>
              <a:gd name="connsiteX11" fmla="*/ 3093156 w 3389048"/>
              <a:gd name="connsiteY11" fmla="*/ 3962400 h 5757025"/>
              <a:gd name="connsiteX12" fmla="*/ 3139458 w 3389048"/>
              <a:gd name="connsiteY12" fmla="*/ 3841221 h 5757025"/>
              <a:gd name="connsiteX13" fmla="*/ 3101446 w 3389048"/>
              <a:gd name="connsiteY13" fmla="*/ 3740239 h 5757025"/>
              <a:gd name="connsiteX14" fmla="*/ 3163887 w 3389048"/>
              <a:gd name="connsiteY14" fmla="*/ 3601156 h 5757025"/>
              <a:gd name="connsiteX15" fmla="*/ 3053822 w 3389048"/>
              <a:gd name="connsiteY15" fmla="*/ 3423444 h 5757025"/>
              <a:gd name="connsiteX16" fmla="*/ 2622549 w 3389048"/>
              <a:gd name="connsiteY16" fmla="*/ 3102329 h 5757025"/>
              <a:gd name="connsiteX17" fmla="*/ 2291645 w 3389048"/>
              <a:gd name="connsiteY17" fmla="*/ 2912533 h 5757025"/>
              <a:gd name="connsiteX18" fmla="*/ 2393245 w 3389048"/>
              <a:gd name="connsiteY18" fmla="*/ 2813756 h 5757025"/>
              <a:gd name="connsiteX19" fmla="*/ 2572103 w 3389048"/>
              <a:gd name="connsiteY19" fmla="*/ 2668411 h 5757025"/>
              <a:gd name="connsiteX20" fmla="*/ 2728296 w 3389048"/>
              <a:gd name="connsiteY20" fmla="*/ 2493609 h 5757025"/>
              <a:gd name="connsiteX21" fmla="*/ 2817460 w 3389048"/>
              <a:gd name="connsiteY21" fmla="*/ 2232908 h 5757025"/>
              <a:gd name="connsiteX22" fmla="*/ 3033536 w 3389048"/>
              <a:gd name="connsiteY22" fmla="*/ 2102820 h 5757025"/>
              <a:gd name="connsiteX23" fmla="*/ 3261166 w 3389048"/>
              <a:gd name="connsiteY23" fmla="*/ 2022564 h 5757025"/>
              <a:gd name="connsiteX24" fmla="*/ 3389048 w 3389048"/>
              <a:gd name="connsiteY24" fmla="*/ 1913202 h 5757025"/>
              <a:gd name="connsiteX25" fmla="*/ 3341511 w 3389048"/>
              <a:gd name="connsiteY25" fmla="*/ 1794933 h 5757025"/>
              <a:gd name="connsiteX26" fmla="*/ 3375378 w 3389048"/>
              <a:gd name="connsiteY26" fmla="*/ 1693333 h 5757025"/>
              <a:gd name="connsiteX27" fmla="*/ 3375378 w 3389048"/>
              <a:gd name="connsiteY27" fmla="*/ 1524000 h 5757025"/>
              <a:gd name="connsiteX28" fmla="*/ 3341511 w 3389048"/>
              <a:gd name="connsiteY28" fmla="*/ 1444978 h 5757025"/>
              <a:gd name="connsiteX29" fmla="*/ 3341511 w 3389048"/>
              <a:gd name="connsiteY29" fmla="*/ 1444978 h 5757025"/>
              <a:gd name="connsiteX30" fmla="*/ 3330222 w 3389048"/>
              <a:gd name="connsiteY30" fmla="*/ 1219200 h 5757025"/>
              <a:gd name="connsiteX31" fmla="*/ 3273778 w 3389048"/>
              <a:gd name="connsiteY31" fmla="*/ 1106311 h 5757025"/>
              <a:gd name="connsiteX32" fmla="*/ 3251200 w 3389048"/>
              <a:gd name="connsiteY32" fmla="*/ 982133 h 5757025"/>
              <a:gd name="connsiteX33" fmla="*/ 3307645 w 3389048"/>
              <a:gd name="connsiteY33" fmla="*/ 869245 h 5757025"/>
              <a:gd name="connsiteX34" fmla="*/ 3228622 w 3389048"/>
              <a:gd name="connsiteY34" fmla="*/ 756356 h 5757025"/>
              <a:gd name="connsiteX35" fmla="*/ 3093156 w 3389048"/>
              <a:gd name="connsiteY35" fmla="*/ 711200 h 5757025"/>
              <a:gd name="connsiteX36" fmla="*/ 2991556 w 3389048"/>
              <a:gd name="connsiteY36" fmla="*/ 722489 h 5757025"/>
              <a:gd name="connsiteX37" fmla="*/ 2991556 w 3389048"/>
              <a:gd name="connsiteY37" fmla="*/ 722489 h 5757025"/>
              <a:gd name="connsiteX38" fmla="*/ 2980267 w 3389048"/>
              <a:gd name="connsiteY38" fmla="*/ 891822 h 5757025"/>
              <a:gd name="connsiteX39" fmla="*/ 2991556 w 3389048"/>
              <a:gd name="connsiteY39" fmla="*/ 959556 h 5757025"/>
              <a:gd name="connsiteX40" fmla="*/ 3059289 w 3389048"/>
              <a:gd name="connsiteY40" fmla="*/ 1061156 h 5757025"/>
              <a:gd name="connsiteX41" fmla="*/ 3002845 w 3389048"/>
              <a:gd name="connsiteY41" fmla="*/ 1253067 h 5757025"/>
              <a:gd name="connsiteX42" fmla="*/ 3014134 w 3389048"/>
              <a:gd name="connsiteY42" fmla="*/ 1320800 h 5757025"/>
              <a:gd name="connsiteX43" fmla="*/ 3059289 w 3389048"/>
              <a:gd name="connsiteY43" fmla="*/ 1411111 h 5757025"/>
              <a:gd name="connsiteX44" fmla="*/ 3036711 w 3389048"/>
              <a:gd name="connsiteY44" fmla="*/ 1490133 h 5757025"/>
              <a:gd name="connsiteX45" fmla="*/ 2765778 w 3389048"/>
              <a:gd name="connsiteY45" fmla="*/ 1411111 h 5757025"/>
              <a:gd name="connsiteX46" fmla="*/ 2652889 w 3389048"/>
              <a:gd name="connsiteY46" fmla="*/ 1286933 h 5757025"/>
              <a:gd name="connsiteX47" fmla="*/ 2596445 w 3389048"/>
              <a:gd name="connsiteY47" fmla="*/ 1286933 h 5757025"/>
              <a:gd name="connsiteX48" fmla="*/ 2517422 w 3389048"/>
              <a:gd name="connsiteY48" fmla="*/ 1207911 h 5757025"/>
              <a:gd name="connsiteX49" fmla="*/ 2585156 w 3389048"/>
              <a:gd name="connsiteY49" fmla="*/ 1106311 h 5757025"/>
              <a:gd name="connsiteX50" fmla="*/ 2607734 w 3389048"/>
              <a:gd name="connsiteY50" fmla="*/ 993422 h 5757025"/>
              <a:gd name="connsiteX51" fmla="*/ 2630311 w 3389048"/>
              <a:gd name="connsiteY51" fmla="*/ 846667 h 5757025"/>
              <a:gd name="connsiteX52" fmla="*/ 2585156 w 3389048"/>
              <a:gd name="connsiteY52" fmla="*/ 688622 h 5757025"/>
              <a:gd name="connsiteX53" fmla="*/ 2494845 w 3389048"/>
              <a:gd name="connsiteY53" fmla="*/ 598311 h 5757025"/>
              <a:gd name="connsiteX54" fmla="*/ 2223911 w 3389048"/>
              <a:gd name="connsiteY54" fmla="*/ 553156 h 5757025"/>
              <a:gd name="connsiteX55" fmla="*/ 2099734 w 3389048"/>
              <a:gd name="connsiteY55" fmla="*/ 587022 h 5757025"/>
              <a:gd name="connsiteX56" fmla="*/ 1986845 w 3389048"/>
              <a:gd name="connsiteY56" fmla="*/ 846667 h 5757025"/>
              <a:gd name="connsiteX57" fmla="*/ 2043289 w 3389048"/>
              <a:gd name="connsiteY57" fmla="*/ 948267 h 5757025"/>
              <a:gd name="connsiteX58" fmla="*/ 1986845 w 3389048"/>
              <a:gd name="connsiteY58" fmla="*/ 1083733 h 5757025"/>
              <a:gd name="connsiteX59" fmla="*/ 1986845 w 3389048"/>
              <a:gd name="connsiteY59" fmla="*/ 1140178 h 5757025"/>
              <a:gd name="connsiteX60" fmla="*/ 1840089 w 3389048"/>
              <a:gd name="connsiteY60" fmla="*/ 1185333 h 5757025"/>
              <a:gd name="connsiteX61" fmla="*/ 1704622 w 3389048"/>
              <a:gd name="connsiteY61" fmla="*/ 1083733 h 5757025"/>
              <a:gd name="connsiteX62" fmla="*/ 1580445 w 3389048"/>
              <a:gd name="connsiteY62" fmla="*/ 1106311 h 5757025"/>
              <a:gd name="connsiteX63" fmla="*/ 1422400 w 3389048"/>
              <a:gd name="connsiteY63" fmla="*/ 1016000 h 5757025"/>
              <a:gd name="connsiteX64" fmla="*/ 1320800 w 3389048"/>
              <a:gd name="connsiteY64" fmla="*/ 1016000 h 5757025"/>
              <a:gd name="connsiteX65" fmla="*/ 1083734 w 3389048"/>
              <a:gd name="connsiteY65" fmla="*/ 812800 h 5757025"/>
              <a:gd name="connsiteX66" fmla="*/ 903111 w 3389048"/>
              <a:gd name="connsiteY66" fmla="*/ 654756 h 5757025"/>
              <a:gd name="connsiteX67" fmla="*/ 767645 w 3389048"/>
              <a:gd name="connsiteY67" fmla="*/ 564445 h 5757025"/>
              <a:gd name="connsiteX68" fmla="*/ 722489 w 3389048"/>
              <a:gd name="connsiteY68" fmla="*/ 530578 h 5757025"/>
              <a:gd name="connsiteX69" fmla="*/ 643467 w 3389048"/>
              <a:gd name="connsiteY69" fmla="*/ 474133 h 5757025"/>
              <a:gd name="connsiteX70" fmla="*/ 496711 w 3389048"/>
              <a:gd name="connsiteY70" fmla="*/ 338667 h 5757025"/>
              <a:gd name="connsiteX71" fmla="*/ 338667 w 3389048"/>
              <a:gd name="connsiteY71" fmla="*/ 169333 h 5757025"/>
              <a:gd name="connsiteX72" fmla="*/ 237067 w 3389048"/>
              <a:gd name="connsiteY72" fmla="*/ 158045 h 5757025"/>
              <a:gd name="connsiteX73" fmla="*/ 0 w 3389048"/>
              <a:gd name="connsiteY73" fmla="*/ 0 h 5757025"/>
              <a:gd name="connsiteX74" fmla="*/ 11289 w 3389048"/>
              <a:gd name="connsiteY74" fmla="*/ 90311 h 5757025"/>
              <a:gd name="connsiteX75" fmla="*/ 203200 w 3389048"/>
              <a:gd name="connsiteY75" fmla="*/ 191911 h 5757025"/>
              <a:gd name="connsiteX76" fmla="*/ 180622 w 3389048"/>
              <a:gd name="connsiteY76" fmla="*/ 259645 h 5757025"/>
              <a:gd name="connsiteX77" fmla="*/ 180622 w 3389048"/>
              <a:gd name="connsiteY77" fmla="*/ 259645 h 5757025"/>
              <a:gd name="connsiteX78" fmla="*/ 112889 w 3389048"/>
              <a:gd name="connsiteY78" fmla="*/ 338667 h 5757025"/>
              <a:gd name="connsiteX79" fmla="*/ 67734 w 3389048"/>
              <a:gd name="connsiteY79" fmla="*/ 372533 h 5757025"/>
              <a:gd name="connsiteX80" fmla="*/ 169334 w 3389048"/>
              <a:gd name="connsiteY80" fmla="*/ 462845 h 5757025"/>
              <a:gd name="connsiteX81" fmla="*/ 316089 w 3389048"/>
              <a:gd name="connsiteY81" fmla="*/ 485422 h 5757025"/>
              <a:gd name="connsiteX82" fmla="*/ 496711 w 3389048"/>
              <a:gd name="connsiteY82" fmla="*/ 530578 h 5757025"/>
              <a:gd name="connsiteX83" fmla="*/ 496711 w 3389048"/>
              <a:gd name="connsiteY83" fmla="*/ 666045 h 5757025"/>
              <a:gd name="connsiteX84" fmla="*/ 496711 w 3389048"/>
              <a:gd name="connsiteY84" fmla="*/ 666045 h 5757025"/>
              <a:gd name="connsiteX85" fmla="*/ 598311 w 3389048"/>
              <a:gd name="connsiteY85" fmla="*/ 778933 h 5757025"/>
              <a:gd name="connsiteX86" fmla="*/ 575734 w 3389048"/>
              <a:gd name="connsiteY86" fmla="*/ 835378 h 5757025"/>
              <a:gd name="connsiteX87" fmla="*/ 936978 w 3389048"/>
              <a:gd name="connsiteY87" fmla="*/ 1185333 h 5757025"/>
              <a:gd name="connsiteX88" fmla="*/ 1106311 w 3389048"/>
              <a:gd name="connsiteY88" fmla="*/ 1377245 h 5757025"/>
              <a:gd name="connsiteX89" fmla="*/ 1196622 w 3389048"/>
              <a:gd name="connsiteY89" fmla="*/ 1388533 h 5757025"/>
              <a:gd name="connsiteX90" fmla="*/ 1388534 w 3389048"/>
              <a:gd name="connsiteY90" fmla="*/ 1512711 h 5757025"/>
              <a:gd name="connsiteX91" fmla="*/ 1557867 w 3389048"/>
              <a:gd name="connsiteY91" fmla="*/ 1614311 h 5757025"/>
              <a:gd name="connsiteX92" fmla="*/ 1591734 w 3389048"/>
              <a:gd name="connsiteY92" fmla="*/ 1670756 h 5757025"/>
              <a:gd name="connsiteX93" fmla="*/ 1456267 w 3389048"/>
              <a:gd name="connsiteY93" fmla="*/ 1873956 h 5757025"/>
              <a:gd name="connsiteX94" fmla="*/ 1433689 w 3389048"/>
              <a:gd name="connsiteY94" fmla="*/ 2088445 h 5757025"/>
              <a:gd name="connsiteX95" fmla="*/ 1479462 w 3389048"/>
              <a:gd name="connsiteY95" fmla="*/ 2330891 h 5757025"/>
              <a:gd name="connsiteX96" fmla="*/ 1354667 w 3389048"/>
              <a:gd name="connsiteY96" fmla="*/ 2280356 h 5757025"/>
              <a:gd name="connsiteX97" fmla="*/ 1148997 w 3389048"/>
              <a:gd name="connsiteY97" fmla="*/ 2425964 h 5757025"/>
              <a:gd name="connsiteX98" fmla="*/ 1010003 w 3389048"/>
              <a:gd name="connsiteY98" fmla="*/ 2624402 h 5757025"/>
              <a:gd name="connsiteX99" fmla="*/ 891822 w 3389048"/>
              <a:gd name="connsiteY99" fmla="*/ 2822222 h 5757025"/>
              <a:gd name="connsiteX100" fmla="*/ 900201 w 3389048"/>
              <a:gd name="connsiteY100" fmla="*/ 3000463 h 5757025"/>
              <a:gd name="connsiteX101" fmla="*/ 938742 w 3389048"/>
              <a:gd name="connsiteY101" fmla="*/ 3164417 h 5757025"/>
              <a:gd name="connsiteX102" fmla="*/ 969698 w 3389048"/>
              <a:gd name="connsiteY102" fmla="*/ 3286214 h 5757025"/>
              <a:gd name="connsiteX103" fmla="*/ 891822 w 3389048"/>
              <a:gd name="connsiteY103" fmla="*/ 3544711 h 5757025"/>
              <a:gd name="connsiteX104" fmla="*/ 934597 w 3389048"/>
              <a:gd name="connsiteY104" fmla="*/ 3914158 h 5757025"/>
              <a:gd name="connsiteX105" fmla="*/ 925689 w 3389048"/>
              <a:gd name="connsiteY105" fmla="*/ 4097867 h 5757025"/>
              <a:gd name="connsiteX106" fmla="*/ 1072445 w 3389048"/>
              <a:gd name="connsiteY106" fmla="*/ 4233333 h 5757025"/>
              <a:gd name="connsiteX107" fmla="*/ 1219200 w 3389048"/>
              <a:gd name="connsiteY107" fmla="*/ 4109156 h 5757025"/>
              <a:gd name="connsiteX108" fmla="*/ 1261358 w 3389048"/>
              <a:gd name="connsiteY108" fmla="*/ 3846513 h 5757025"/>
              <a:gd name="connsiteX109" fmla="*/ 1412258 w 3389048"/>
              <a:gd name="connsiteY109" fmla="*/ 3618354 h 5757025"/>
              <a:gd name="connsiteX110" fmla="*/ 1474083 w 3389048"/>
              <a:gd name="connsiteY110" fmla="*/ 3459779 h 5757025"/>
              <a:gd name="connsiteX111" fmla="*/ 1506803 w 3389048"/>
              <a:gd name="connsiteY111" fmla="*/ 3333839 h 5757025"/>
              <a:gd name="connsiteX112" fmla="*/ 1659467 w 3389048"/>
              <a:gd name="connsiteY112" fmla="*/ 3347508 h 5757025"/>
              <a:gd name="connsiteX113" fmla="*/ 1783645 w 3389048"/>
              <a:gd name="connsiteY113" fmla="*/ 3465071 h 5757025"/>
              <a:gd name="connsiteX114" fmla="*/ 2005806 w 3389048"/>
              <a:gd name="connsiteY114" fmla="*/ 3580959 h 5757025"/>
              <a:gd name="connsiteX115" fmla="*/ 2191279 w 3389048"/>
              <a:gd name="connsiteY115" fmla="*/ 3733006 h 5757025"/>
              <a:gd name="connsiteX116" fmla="*/ 2325511 w 3389048"/>
              <a:gd name="connsiteY116" fmla="*/ 3787687 h 5757025"/>
              <a:gd name="connsiteX117" fmla="*/ 2134747 w 3389048"/>
              <a:gd name="connsiteY117" fmla="*/ 4030133 h 5757025"/>
              <a:gd name="connsiteX118" fmla="*/ 2010040 w 3389048"/>
              <a:gd name="connsiteY118" fmla="*/ 4368624 h 5757025"/>
              <a:gd name="connsiteX119" fmla="*/ 2020447 w 3389048"/>
              <a:gd name="connsiteY119" fmla="*/ 4523758 h 5757025"/>
              <a:gd name="connsiteX120" fmla="*/ 1966031 w 3389048"/>
              <a:gd name="connsiteY120" fmla="*/ 4595725 h 5757025"/>
              <a:gd name="connsiteX121" fmla="*/ 2074245 w 3389048"/>
              <a:gd name="connsiteY121" fmla="*/ 4772201 h 5757025"/>
              <a:gd name="connsiteX122" fmla="*/ 1939925 w 3389048"/>
              <a:gd name="connsiteY122" fmla="*/ 4983075 h 5757025"/>
              <a:gd name="connsiteX123" fmla="*/ 1761067 w 3389048"/>
              <a:gd name="connsiteY123" fmla="*/ 5046133 h 5757025"/>
              <a:gd name="connsiteX124" fmla="*/ 1713442 w 3389048"/>
              <a:gd name="connsiteY124" fmla="*/ 5155319 h 5757025"/>
              <a:gd name="connsiteX125" fmla="*/ 1844924 w 3389048"/>
              <a:gd name="connsiteY125" fmla="*/ 5309289 h 5757025"/>
              <a:gd name="connsiteX126" fmla="*/ 2099557 w 3389048"/>
              <a:gd name="connsiteY126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75378 w 3397015"/>
              <a:gd name="connsiteY27" fmla="*/ 1524000 h 5757025"/>
              <a:gd name="connsiteX28" fmla="*/ 3341511 w 3397015"/>
              <a:gd name="connsiteY28" fmla="*/ 1444978 h 5757025"/>
              <a:gd name="connsiteX29" fmla="*/ 3341511 w 3397015"/>
              <a:gd name="connsiteY29" fmla="*/ 1444978 h 5757025"/>
              <a:gd name="connsiteX30" fmla="*/ 3330222 w 3397015"/>
              <a:gd name="connsiteY30" fmla="*/ 1219200 h 5757025"/>
              <a:gd name="connsiteX31" fmla="*/ 3273778 w 3397015"/>
              <a:gd name="connsiteY31" fmla="*/ 1106311 h 5757025"/>
              <a:gd name="connsiteX32" fmla="*/ 3251200 w 3397015"/>
              <a:gd name="connsiteY32" fmla="*/ 982133 h 5757025"/>
              <a:gd name="connsiteX33" fmla="*/ 3307645 w 3397015"/>
              <a:gd name="connsiteY33" fmla="*/ 869245 h 5757025"/>
              <a:gd name="connsiteX34" fmla="*/ 3228622 w 3397015"/>
              <a:gd name="connsiteY34" fmla="*/ 756356 h 5757025"/>
              <a:gd name="connsiteX35" fmla="*/ 3093156 w 3397015"/>
              <a:gd name="connsiteY35" fmla="*/ 711200 h 5757025"/>
              <a:gd name="connsiteX36" fmla="*/ 2991556 w 3397015"/>
              <a:gd name="connsiteY36" fmla="*/ 722489 h 5757025"/>
              <a:gd name="connsiteX37" fmla="*/ 2991556 w 3397015"/>
              <a:gd name="connsiteY37" fmla="*/ 722489 h 5757025"/>
              <a:gd name="connsiteX38" fmla="*/ 2980267 w 3397015"/>
              <a:gd name="connsiteY38" fmla="*/ 891822 h 5757025"/>
              <a:gd name="connsiteX39" fmla="*/ 2991556 w 3397015"/>
              <a:gd name="connsiteY39" fmla="*/ 959556 h 5757025"/>
              <a:gd name="connsiteX40" fmla="*/ 3059289 w 3397015"/>
              <a:gd name="connsiteY40" fmla="*/ 1061156 h 5757025"/>
              <a:gd name="connsiteX41" fmla="*/ 3002845 w 3397015"/>
              <a:gd name="connsiteY41" fmla="*/ 1253067 h 5757025"/>
              <a:gd name="connsiteX42" fmla="*/ 3014134 w 3397015"/>
              <a:gd name="connsiteY42" fmla="*/ 1320800 h 5757025"/>
              <a:gd name="connsiteX43" fmla="*/ 3059289 w 3397015"/>
              <a:gd name="connsiteY43" fmla="*/ 1411111 h 5757025"/>
              <a:gd name="connsiteX44" fmla="*/ 3036711 w 3397015"/>
              <a:gd name="connsiteY44" fmla="*/ 1490133 h 5757025"/>
              <a:gd name="connsiteX45" fmla="*/ 2765778 w 3397015"/>
              <a:gd name="connsiteY45" fmla="*/ 1411111 h 5757025"/>
              <a:gd name="connsiteX46" fmla="*/ 2652889 w 3397015"/>
              <a:gd name="connsiteY46" fmla="*/ 1286933 h 5757025"/>
              <a:gd name="connsiteX47" fmla="*/ 2596445 w 3397015"/>
              <a:gd name="connsiteY47" fmla="*/ 1286933 h 5757025"/>
              <a:gd name="connsiteX48" fmla="*/ 2517422 w 3397015"/>
              <a:gd name="connsiteY48" fmla="*/ 1207911 h 5757025"/>
              <a:gd name="connsiteX49" fmla="*/ 2585156 w 3397015"/>
              <a:gd name="connsiteY49" fmla="*/ 1106311 h 5757025"/>
              <a:gd name="connsiteX50" fmla="*/ 2607734 w 3397015"/>
              <a:gd name="connsiteY50" fmla="*/ 993422 h 5757025"/>
              <a:gd name="connsiteX51" fmla="*/ 2630311 w 3397015"/>
              <a:gd name="connsiteY51" fmla="*/ 846667 h 5757025"/>
              <a:gd name="connsiteX52" fmla="*/ 2585156 w 3397015"/>
              <a:gd name="connsiteY52" fmla="*/ 688622 h 5757025"/>
              <a:gd name="connsiteX53" fmla="*/ 2494845 w 3397015"/>
              <a:gd name="connsiteY53" fmla="*/ 598311 h 5757025"/>
              <a:gd name="connsiteX54" fmla="*/ 2223911 w 3397015"/>
              <a:gd name="connsiteY54" fmla="*/ 553156 h 5757025"/>
              <a:gd name="connsiteX55" fmla="*/ 2099734 w 3397015"/>
              <a:gd name="connsiteY55" fmla="*/ 587022 h 5757025"/>
              <a:gd name="connsiteX56" fmla="*/ 1986845 w 3397015"/>
              <a:gd name="connsiteY56" fmla="*/ 846667 h 5757025"/>
              <a:gd name="connsiteX57" fmla="*/ 2043289 w 3397015"/>
              <a:gd name="connsiteY57" fmla="*/ 948267 h 5757025"/>
              <a:gd name="connsiteX58" fmla="*/ 1986845 w 3397015"/>
              <a:gd name="connsiteY58" fmla="*/ 1083733 h 5757025"/>
              <a:gd name="connsiteX59" fmla="*/ 1986845 w 3397015"/>
              <a:gd name="connsiteY59" fmla="*/ 1140178 h 5757025"/>
              <a:gd name="connsiteX60" fmla="*/ 1840089 w 3397015"/>
              <a:gd name="connsiteY60" fmla="*/ 1185333 h 5757025"/>
              <a:gd name="connsiteX61" fmla="*/ 1704622 w 3397015"/>
              <a:gd name="connsiteY61" fmla="*/ 1083733 h 5757025"/>
              <a:gd name="connsiteX62" fmla="*/ 1580445 w 3397015"/>
              <a:gd name="connsiteY62" fmla="*/ 1106311 h 5757025"/>
              <a:gd name="connsiteX63" fmla="*/ 1422400 w 3397015"/>
              <a:gd name="connsiteY63" fmla="*/ 1016000 h 5757025"/>
              <a:gd name="connsiteX64" fmla="*/ 1320800 w 3397015"/>
              <a:gd name="connsiteY64" fmla="*/ 1016000 h 5757025"/>
              <a:gd name="connsiteX65" fmla="*/ 1083734 w 3397015"/>
              <a:gd name="connsiteY65" fmla="*/ 812800 h 5757025"/>
              <a:gd name="connsiteX66" fmla="*/ 903111 w 3397015"/>
              <a:gd name="connsiteY66" fmla="*/ 654756 h 5757025"/>
              <a:gd name="connsiteX67" fmla="*/ 767645 w 3397015"/>
              <a:gd name="connsiteY67" fmla="*/ 564445 h 5757025"/>
              <a:gd name="connsiteX68" fmla="*/ 722489 w 3397015"/>
              <a:gd name="connsiteY68" fmla="*/ 530578 h 5757025"/>
              <a:gd name="connsiteX69" fmla="*/ 643467 w 3397015"/>
              <a:gd name="connsiteY69" fmla="*/ 474133 h 5757025"/>
              <a:gd name="connsiteX70" fmla="*/ 496711 w 3397015"/>
              <a:gd name="connsiteY70" fmla="*/ 338667 h 5757025"/>
              <a:gd name="connsiteX71" fmla="*/ 338667 w 3397015"/>
              <a:gd name="connsiteY71" fmla="*/ 169333 h 5757025"/>
              <a:gd name="connsiteX72" fmla="*/ 237067 w 3397015"/>
              <a:gd name="connsiteY72" fmla="*/ 158045 h 5757025"/>
              <a:gd name="connsiteX73" fmla="*/ 0 w 3397015"/>
              <a:gd name="connsiteY73" fmla="*/ 0 h 5757025"/>
              <a:gd name="connsiteX74" fmla="*/ 11289 w 3397015"/>
              <a:gd name="connsiteY74" fmla="*/ 90311 h 5757025"/>
              <a:gd name="connsiteX75" fmla="*/ 203200 w 3397015"/>
              <a:gd name="connsiteY75" fmla="*/ 191911 h 5757025"/>
              <a:gd name="connsiteX76" fmla="*/ 180622 w 3397015"/>
              <a:gd name="connsiteY76" fmla="*/ 259645 h 5757025"/>
              <a:gd name="connsiteX77" fmla="*/ 180622 w 3397015"/>
              <a:gd name="connsiteY77" fmla="*/ 259645 h 5757025"/>
              <a:gd name="connsiteX78" fmla="*/ 112889 w 3397015"/>
              <a:gd name="connsiteY78" fmla="*/ 338667 h 5757025"/>
              <a:gd name="connsiteX79" fmla="*/ 67734 w 3397015"/>
              <a:gd name="connsiteY79" fmla="*/ 372533 h 5757025"/>
              <a:gd name="connsiteX80" fmla="*/ 169334 w 3397015"/>
              <a:gd name="connsiteY80" fmla="*/ 462845 h 5757025"/>
              <a:gd name="connsiteX81" fmla="*/ 316089 w 3397015"/>
              <a:gd name="connsiteY81" fmla="*/ 485422 h 5757025"/>
              <a:gd name="connsiteX82" fmla="*/ 496711 w 3397015"/>
              <a:gd name="connsiteY82" fmla="*/ 530578 h 5757025"/>
              <a:gd name="connsiteX83" fmla="*/ 496711 w 3397015"/>
              <a:gd name="connsiteY83" fmla="*/ 666045 h 5757025"/>
              <a:gd name="connsiteX84" fmla="*/ 496711 w 3397015"/>
              <a:gd name="connsiteY84" fmla="*/ 666045 h 5757025"/>
              <a:gd name="connsiteX85" fmla="*/ 598311 w 3397015"/>
              <a:gd name="connsiteY85" fmla="*/ 778933 h 5757025"/>
              <a:gd name="connsiteX86" fmla="*/ 575734 w 3397015"/>
              <a:gd name="connsiteY86" fmla="*/ 835378 h 5757025"/>
              <a:gd name="connsiteX87" fmla="*/ 936978 w 3397015"/>
              <a:gd name="connsiteY87" fmla="*/ 1185333 h 5757025"/>
              <a:gd name="connsiteX88" fmla="*/ 1106311 w 3397015"/>
              <a:gd name="connsiteY88" fmla="*/ 1377245 h 5757025"/>
              <a:gd name="connsiteX89" fmla="*/ 1196622 w 3397015"/>
              <a:gd name="connsiteY89" fmla="*/ 1388533 h 5757025"/>
              <a:gd name="connsiteX90" fmla="*/ 1388534 w 3397015"/>
              <a:gd name="connsiteY90" fmla="*/ 1512711 h 5757025"/>
              <a:gd name="connsiteX91" fmla="*/ 1557867 w 3397015"/>
              <a:gd name="connsiteY91" fmla="*/ 1614311 h 5757025"/>
              <a:gd name="connsiteX92" fmla="*/ 1591734 w 3397015"/>
              <a:gd name="connsiteY92" fmla="*/ 1670756 h 5757025"/>
              <a:gd name="connsiteX93" fmla="*/ 1456267 w 3397015"/>
              <a:gd name="connsiteY93" fmla="*/ 1873956 h 5757025"/>
              <a:gd name="connsiteX94" fmla="*/ 1433689 w 3397015"/>
              <a:gd name="connsiteY94" fmla="*/ 2088445 h 5757025"/>
              <a:gd name="connsiteX95" fmla="*/ 1479462 w 3397015"/>
              <a:gd name="connsiteY95" fmla="*/ 2330891 h 5757025"/>
              <a:gd name="connsiteX96" fmla="*/ 1354667 w 3397015"/>
              <a:gd name="connsiteY96" fmla="*/ 2280356 h 5757025"/>
              <a:gd name="connsiteX97" fmla="*/ 1148997 w 3397015"/>
              <a:gd name="connsiteY97" fmla="*/ 2425964 h 5757025"/>
              <a:gd name="connsiteX98" fmla="*/ 1010003 w 3397015"/>
              <a:gd name="connsiteY98" fmla="*/ 2624402 h 5757025"/>
              <a:gd name="connsiteX99" fmla="*/ 891822 w 3397015"/>
              <a:gd name="connsiteY99" fmla="*/ 2822222 h 5757025"/>
              <a:gd name="connsiteX100" fmla="*/ 900201 w 3397015"/>
              <a:gd name="connsiteY100" fmla="*/ 3000463 h 5757025"/>
              <a:gd name="connsiteX101" fmla="*/ 938742 w 3397015"/>
              <a:gd name="connsiteY101" fmla="*/ 3164417 h 5757025"/>
              <a:gd name="connsiteX102" fmla="*/ 969698 w 3397015"/>
              <a:gd name="connsiteY102" fmla="*/ 3286214 h 5757025"/>
              <a:gd name="connsiteX103" fmla="*/ 891822 w 3397015"/>
              <a:gd name="connsiteY103" fmla="*/ 3544711 h 5757025"/>
              <a:gd name="connsiteX104" fmla="*/ 934597 w 3397015"/>
              <a:gd name="connsiteY104" fmla="*/ 3914158 h 5757025"/>
              <a:gd name="connsiteX105" fmla="*/ 925689 w 3397015"/>
              <a:gd name="connsiteY105" fmla="*/ 4097867 h 5757025"/>
              <a:gd name="connsiteX106" fmla="*/ 1072445 w 3397015"/>
              <a:gd name="connsiteY106" fmla="*/ 4233333 h 5757025"/>
              <a:gd name="connsiteX107" fmla="*/ 1219200 w 3397015"/>
              <a:gd name="connsiteY107" fmla="*/ 4109156 h 5757025"/>
              <a:gd name="connsiteX108" fmla="*/ 1261358 w 3397015"/>
              <a:gd name="connsiteY108" fmla="*/ 3846513 h 5757025"/>
              <a:gd name="connsiteX109" fmla="*/ 1412258 w 3397015"/>
              <a:gd name="connsiteY109" fmla="*/ 3618354 h 5757025"/>
              <a:gd name="connsiteX110" fmla="*/ 1474083 w 3397015"/>
              <a:gd name="connsiteY110" fmla="*/ 3459779 h 5757025"/>
              <a:gd name="connsiteX111" fmla="*/ 1506803 w 3397015"/>
              <a:gd name="connsiteY111" fmla="*/ 3333839 h 5757025"/>
              <a:gd name="connsiteX112" fmla="*/ 1659467 w 3397015"/>
              <a:gd name="connsiteY112" fmla="*/ 3347508 h 5757025"/>
              <a:gd name="connsiteX113" fmla="*/ 1783645 w 3397015"/>
              <a:gd name="connsiteY113" fmla="*/ 3465071 h 5757025"/>
              <a:gd name="connsiteX114" fmla="*/ 2005806 w 3397015"/>
              <a:gd name="connsiteY114" fmla="*/ 3580959 h 5757025"/>
              <a:gd name="connsiteX115" fmla="*/ 2191279 w 3397015"/>
              <a:gd name="connsiteY115" fmla="*/ 3733006 h 5757025"/>
              <a:gd name="connsiteX116" fmla="*/ 2325511 w 3397015"/>
              <a:gd name="connsiteY116" fmla="*/ 3787687 h 5757025"/>
              <a:gd name="connsiteX117" fmla="*/ 2134747 w 3397015"/>
              <a:gd name="connsiteY117" fmla="*/ 4030133 h 5757025"/>
              <a:gd name="connsiteX118" fmla="*/ 2010040 w 3397015"/>
              <a:gd name="connsiteY118" fmla="*/ 4368624 h 5757025"/>
              <a:gd name="connsiteX119" fmla="*/ 2020447 w 3397015"/>
              <a:gd name="connsiteY119" fmla="*/ 4523758 h 5757025"/>
              <a:gd name="connsiteX120" fmla="*/ 1966031 w 3397015"/>
              <a:gd name="connsiteY120" fmla="*/ 4595725 h 5757025"/>
              <a:gd name="connsiteX121" fmla="*/ 2074245 w 3397015"/>
              <a:gd name="connsiteY121" fmla="*/ 4772201 h 5757025"/>
              <a:gd name="connsiteX122" fmla="*/ 1939925 w 3397015"/>
              <a:gd name="connsiteY122" fmla="*/ 4983075 h 5757025"/>
              <a:gd name="connsiteX123" fmla="*/ 1761067 w 3397015"/>
              <a:gd name="connsiteY123" fmla="*/ 5046133 h 5757025"/>
              <a:gd name="connsiteX124" fmla="*/ 1713442 w 3397015"/>
              <a:gd name="connsiteY124" fmla="*/ 5155319 h 5757025"/>
              <a:gd name="connsiteX125" fmla="*/ 1844924 w 3397015"/>
              <a:gd name="connsiteY125" fmla="*/ 5309289 h 5757025"/>
              <a:gd name="connsiteX126" fmla="*/ 2099557 w 3397015"/>
              <a:gd name="connsiteY126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41511 w 3397015"/>
              <a:gd name="connsiteY27" fmla="*/ 1444978 h 5757025"/>
              <a:gd name="connsiteX28" fmla="*/ 3341511 w 3397015"/>
              <a:gd name="connsiteY28" fmla="*/ 1444978 h 5757025"/>
              <a:gd name="connsiteX29" fmla="*/ 3330222 w 3397015"/>
              <a:gd name="connsiteY29" fmla="*/ 1219200 h 5757025"/>
              <a:gd name="connsiteX30" fmla="*/ 3273778 w 3397015"/>
              <a:gd name="connsiteY30" fmla="*/ 1106311 h 5757025"/>
              <a:gd name="connsiteX31" fmla="*/ 3251200 w 3397015"/>
              <a:gd name="connsiteY31" fmla="*/ 982133 h 5757025"/>
              <a:gd name="connsiteX32" fmla="*/ 3307645 w 3397015"/>
              <a:gd name="connsiteY32" fmla="*/ 869245 h 5757025"/>
              <a:gd name="connsiteX33" fmla="*/ 3228622 w 3397015"/>
              <a:gd name="connsiteY33" fmla="*/ 756356 h 5757025"/>
              <a:gd name="connsiteX34" fmla="*/ 3093156 w 3397015"/>
              <a:gd name="connsiteY34" fmla="*/ 711200 h 5757025"/>
              <a:gd name="connsiteX35" fmla="*/ 2991556 w 3397015"/>
              <a:gd name="connsiteY35" fmla="*/ 722489 h 5757025"/>
              <a:gd name="connsiteX36" fmla="*/ 2991556 w 3397015"/>
              <a:gd name="connsiteY36" fmla="*/ 722489 h 5757025"/>
              <a:gd name="connsiteX37" fmla="*/ 2980267 w 3397015"/>
              <a:gd name="connsiteY37" fmla="*/ 891822 h 5757025"/>
              <a:gd name="connsiteX38" fmla="*/ 2991556 w 3397015"/>
              <a:gd name="connsiteY38" fmla="*/ 959556 h 5757025"/>
              <a:gd name="connsiteX39" fmla="*/ 3059289 w 3397015"/>
              <a:gd name="connsiteY39" fmla="*/ 1061156 h 5757025"/>
              <a:gd name="connsiteX40" fmla="*/ 3002845 w 3397015"/>
              <a:gd name="connsiteY40" fmla="*/ 1253067 h 5757025"/>
              <a:gd name="connsiteX41" fmla="*/ 3014134 w 3397015"/>
              <a:gd name="connsiteY41" fmla="*/ 1320800 h 5757025"/>
              <a:gd name="connsiteX42" fmla="*/ 3059289 w 3397015"/>
              <a:gd name="connsiteY42" fmla="*/ 1411111 h 5757025"/>
              <a:gd name="connsiteX43" fmla="*/ 3036711 w 3397015"/>
              <a:gd name="connsiteY43" fmla="*/ 1490133 h 5757025"/>
              <a:gd name="connsiteX44" fmla="*/ 2765778 w 3397015"/>
              <a:gd name="connsiteY44" fmla="*/ 1411111 h 5757025"/>
              <a:gd name="connsiteX45" fmla="*/ 2652889 w 3397015"/>
              <a:gd name="connsiteY45" fmla="*/ 1286933 h 5757025"/>
              <a:gd name="connsiteX46" fmla="*/ 2596445 w 3397015"/>
              <a:gd name="connsiteY46" fmla="*/ 1286933 h 5757025"/>
              <a:gd name="connsiteX47" fmla="*/ 2517422 w 3397015"/>
              <a:gd name="connsiteY47" fmla="*/ 1207911 h 5757025"/>
              <a:gd name="connsiteX48" fmla="*/ 2585156 w 3397015"/>
              <a:gd name="connsiteY48" fmla="*/ 1106311 h 5757025"/>
              <a:gd name="connsiteX49" fmla="*/ 2607734 w 3397015"/>
              <a:gd name="connsiteY49" fmla="*/ 993422 h 5757025"/>
              <a:gd name="connsiteX50" fmla="*/ 2630311 w 3397015"/>
              <a:gd name="connsiteY50" fmla="*/ 846667 h 5757025"/>
              <a:gd name="connsiteX51" fmla="*/ 2585156 w 3397015"/>
              <a:gd name="connsiteY51" fmla="*/ 688622 h 5757025"/>
              <a:gd name="connsiteX52" fmla="*/ 2494845 w 3397015"/>
              <a:gd name="connsiteY52" fmla="*/ 598311 h 5757025"/>
              <a:gd name="connsiteX53" fmla="*/ 2223911 w 3397015"/>
              <a:gd name="connsiteY53" fmla="*/ 553156 h 5757025"/>
              <a:gd name="connsiteX54" fmla="*/ 2099734 w 3397015"/>
              <a:gd name="connsiteY54" fmla="*/ 587022 h 5757025"/>
              <a:gd name="connsiteX55" fmla="*/ 1986845 w 3397015"/>
              <a:gd name="connsiteY55" fmla="*/ 846667 h 5757025"/>
              <a:gd name="connsiteX56" fmla="*/ 2043289 w 3397015"/>
              <a:gd name="connsiteY56" fmla="*/ 948267 h 5757025"/>
              <a:gd name="connsiteX57" fmla="*/ 1986845 w 3397015"/>
              <a:gd name="connsiteY57" fmla="*/ 1083733 h 5757025"/>
              <a:gd name="connsiteX58" fmla="*/ 1986845 w 3397015"/>
              <a:gd name="connsiteY58" fmla="*/ 1140178 h 5757025"/>
              <a:gd name="connsiteX59" fmla="*/ 1840089 w 3397015"/>
              <a:gd name="connsiteY59" fmla="*/ 1185333 h 5757025"/>
              <a:gd name="connsiteX60" fmla="*/ 1704622 w 3397015"/>
              <a:gd name="connsiteY60" fmla="*/ 1083733 h 5757025"/>
              <a:gd name="connsiteX61" fmla="*/ 1580445 w 3397015"/>
              <a:gd name="connsiteY61" fmla="*/ 1106311 h 5757025"/>
              <a:gd name="connsiteX62" fmla="*/ 1422400 w 3397015"/>
              <a:gd name="connsiteY62" fmla="*/ 1016000 h 5757025"/>
              <a:gd name="connsiteX63" fmla="*/ 1320800 w 3397015"/>
              <a:gd name="connsiteY63" fmla="*/ 1016000 h 5757025"/>
              <a:gd name="connsiteX64" fmla="*/ 1083734 w 3397015"/>
              <a:gd name="connsiteY64" fmla="*/ 812800 h 5757025"/>
              <a:gd name="connsiteX65" fmla="*/ 903111 w 3397015"/>
              <a:gd name="connsiteY65" fmla="*/ 654756 h 5757025"/>
              <a:gd name="connsiteX66" fmla="*/ 767645 w 3397015"/>
              <a:gd name="connsiteY66" fmla="*/ 564445 h 5757025"/>
              <a:gd name="connsiteX67" fmla="*/ 722489 w 3397015"/>
              <a:gd name="connsiteY67" fmla="*/ 530578 h 5757025"/>
              <a:gd name="connsiteX68" fmla="*/ 643467 w 3397015"/>
              <a:gd name="connsiteY68" fmla="*/ 474133 h 5757025"/>
              <a:gd name="connsiteX69" fmla="*/ 496711 w 3397015"/>
              <a:gd name="connsiteY69" fmla="*/ 338667 h 5757025"/>
              <a:gd name="connsiteX70" fmla="*/ 338667 w 3397015"/>
              <a:gd name="connsiteY70" fmla="*/ 169333 h 5757025"/>
              <a:gd name="connsiteX71" fmla="*/ 237067 w 3397015"/>
              <a:gd name="connsiteY71" fmla="*/ 158045 h 5757025"/>
              <a:gd name="connsiteX72" fmla="*/ 0 w 3397015"/>
              <a:gd name="connsiteY72" fmla="*/ 0 h 5757025"/>
              <a:gd name="connsiteX73" fmla="*/ 11289 w 3397015"/>
              <a:gd name="connsiteY73" fmla="*/ 90311 h 5757025"/>
              <a:gd name="connsiteX74" fmla="*/ 203200 w 3397015"/>
              <a:gd name="connsiteY74" fmla="*/ 191911 h 5757025"/>
              <a:gd name="connsiteX75" fmla="*/ 180622 w 3397015"/>
              <a:gd name="connsiteY75" fmla="*/ 259645 h 5757025"/>
              <a:gd name="connsiteX76" fmla="*/ 180622 w 3397015"/>
              <a:gd name="connsiteY76" fmla="*/ 259645 h 5757025"/>
              <a:gd name="connsiteX77" fmla="*/ 112889 w 3397015"/>
              <a:gd name="connsiteY77" fmla="*/ 338667 h 5757025"/>
              <a:gd name="connsiteX78" fmla="*/ 67734 w 3397015"/>
              <a:gd name="connsiteY78" fmla="*/ 372533 h 5757025"/>
              <a:gd name="connsiteX79" fmla="*/ 169334 w 3397015"/>
              <a:gd name="connsiteY79" fmla="*/ 462845 h 5757025"/>
              <a:gd name="connsiteX80" fmla="*/ 316089 w 3397015"/>
              <a:gd name="connsiteY80" fmla="*/ 485422 h 5757025"/>
              <a:gd name="connsiteX81" fmla="*/ 496711 w 3397015"/>
              <a:gd name="connsiteY81" fmla="*/ 530578 h 5757025"/>
              <a:gd name="connsiteX82" fmla="*/ 496711 w 3397015"/>
              <a:gd name="connsiteY82" fmla="*/ 666045 h 5757025"/>
              <a:gd name="connsiteX83" fmla="*/ 496711 w 3397015"/>
              <a:gd name="connsiteY83" fmla="*/ 666045 h 5757025"/>
              <a:gd name="connsiteX84" fmla="*/ 598311 w 3397015"/>
              <a:gd name="connsiteY84" fmla="*/ 778933 h 5757025"/>
              <a:gd name="connsiteX85" fmla="*/ 575734 w 3397015"/>
              <a:gd name="connsiteY85" fmla="*/ 835378 h 5757025"/>
              <a:gd name="connsiteX86" fmla="*/ 936978 w 3397015"/>
              <a:gd name="connsiteY86" fmla="*/ 1185333 h 5757025"/>
              <a:gd name="connsiteX87" fmla="*/ 1106311 w 3397015"/>
              <a:gd name="connsiteY87" fmla="*/ 1377245 h 5757025"/>
              <a:gd name="connsiteX88" fmla="*/ 1196622 w 3397015"/>
              <a:gd name="connsiteY88" fmla="*/ 1388533 h 5757025"/>
              <a:gd name="connsiteX89" fmla="*/ 1388534 w 3397015"/>
              <a:gd name="connsiteY89" fmla="*/ 1512711 h 5757025"/>
              <a:gd name="connsiteX90" fmla="*/ 1557867 w 3397015"/>
              <a:gd name="connsiteY90" fmla="*/ 1614311 h 5757025"/>
              <a:gd name="connsiteX91" fmla="*/ 1591734 w 3397015"/>
              <a:gd name="connsiteY91" fmla="*/ 1670756 h 5757025"/>
              <a:gd name="connsiteX92" fmla="*/ 1456267 w 3397015"/>
              <a:gd name="connsiteY92" fmla="*/ 1873956 h 5757025"/>
              <a:gd name="connsiteX93" fmla="*/ 1433689 w 3397015"/>
              <a:gd name="connsiteY93" fmla="*/ 2088445 h 5757025"/>
              <a:gd name="connsiteX94" fmla="*/ 1479462 w 3397015"/>
              <a:gd name="connsiteY94" fmla="*/ 2330891 h 5757025"/>
              <a:gd name="connsiteX95" fmla="*/ 1354667 w 3397015"/>
              <a:gd name="connsiteY95" fmla="*/ 2280356 h 5757025"/>
              <a:gd name="connsiteX96" fmla="*/ 1148997 w 3397015"/>
              <a:gd name="connsiteY96" fmla="*/ 2425964 h 5757025"/>
              <a:gd name="connsiteX97" fmla="*/ 1010003 w 3397015"/>
              <a:gd name="connsiteY97" fmla="*/ 2624402 h 5757025"/>
              <a:gd name="connsiteX98" fmla="*/ 891822 w 3397015"/>
              <a:gd name="connsiteY98" fmla="*/ 2822222 h 5757025"/>
              <a:gd name="connsiteX99" fmla="*/ 900201 w 3397015"/>
              <a:gd name="connsiteY99" fmla="*/ 3000463 h 5757025"/>
              <a:gd name="connsiteX100" fmla="*/ 938742 w 3397015"/>
              <a:gd name="connsiteY100" fmla="*/ 3164417 h 5757025"/>
              <a:gd name="connsiteX101" fmla="*/ 969698 w 3397015"/>
              <a:gd name="connsiteY101" fmla="*/ 3286214 h 5757025"/>
              <a:gd name="connsiteX102" fmla="*/ 891822 w 3397015"/>
              <a:gd name="connsiteY102" fmla="*/ 3544711 h 5757025"/>
              <a:gd name="connsiteX103" fmla="*/ 934597 w 3397015"/>
              <a:gd name="connsiteY103" fmla="*/ 3914158 h 5757025"/>
              <a:gd name="connsiteX104" fmla="*/ 925689 w 3397015"/>
              <a:gd name="connsiteY104" fmla="*/ 4097867 h 5757025"/>
              <a:gd name="connsiteX105" fmla="*/ 1072445 w 3397015"/>
              <a:gd name="connsiteY105" fmla="*/ 4233333 h 5757025"/>
              <a:gd name="connsiteX106" fmla="*/ 1219200 w 3397015"/>
              <a:gd name="connsiteY106" fmla="*/ 4109156 h 5757025"/>
              <a:gd name="connsiteX107" fmla="*/ 1261358 w 3397015"/>
              <a:gd name="connsiteY107" fmla="*/ 3846513 h 5757025"/>
              <a:gd name="connsiteX108" fmla="*/ 1412258 w 3397015"/>
              <a:gd name="connsiteY108" fmla="*/ 3618354 h 5757025"/>
              <a:gd name="connsiteX109" fmla="*/ 1474083 w 3397015"/>
              <a:gd name="connsiteY109" fmla="*/ 3459779 h 5757025"/>
              <a:gd name="connsiteX110" fmla="*/ 1506803 w 3397015"/>
              <a:gd name="connsiteY110" fmla="*/ 3333839 h 5757025"/>
              <a:gd name="connsiteX111" fmla="*/ 1659467 w 3397015"/>
              <a:gd name="connsiteY111" fmla="*/ 3347508 h 5757025"/>
              <a:gd name="connsiteX112" fmla="*/ 1783645 w 3397015"/>
              <a:gd name="connsiteY112" fmla="*/ 3465071 h 5757025"/>
              <a:gd name="connsiteX113" fmla="*/ 2005806 w 3397015"/>
              <a:gd name="connsiteY113" fmla="*/ 3580959 h 5757025"/>
              <a:gd name="connsiteX114" fmla="*/ 2191279 w 3397015"/>
              <a:gd name="connsiteY114" fmla="*/ 3733006 h 5757025"/>
              <a:gd name="connsiteX115" fmla="*/ 2325511 w 3397015"/>
              <a:gd name="connsiteY115" fmla="*/ 3787687 h 5757025"/>
              <a:gd name="connsiteX116" fmla="*/ 2134747 w 3397015"/>
              <a:gd name="connsiteY116" fmla="*/ 4030133 h 5757025"/>
              <a:gd name="connsiteX117" fmla="*/ 2010040 w 3397015"/>
              <a:gd name="connsiteY117" fmla="*/ 4368624 h 5757025"/>
              <a:gd name="connsiteX118" fmla="*/ 2020447 w 3397015"/>
              <a:gd name="connsiteY118" fmla="*/ 4523758 h 5757025"/>
              <a:gd name="connsiteX119" fmla="*/ 1966031 w 3397015"/>
              <a:gd name="connsiteY119" fmla="*/ 4595725 h 5757025"/>
              <a:gd name="connsiteX120" fmla="*/ 2074245 w 3397015"/>
              <a:gd name="connsiteY120" fmla="*/ 4772201 h 5757025"/>
              <a:gd name="connsiteX121" fmla="*/ 1939925 w 3397015"/>
              <a:gd name="connsiteY121" fmla="*/ 4983075 h 5757025"/>
              <a:gd name="connsiteX122" fmla="*/ 1761067 w 3397015"/>
              <a:gd name="connsiteY122" fmla="*/ 5046133 h 5757025"/>
              <a:gd name="connsiteX123" fmla="*/ 1713442 w 3397015"/>
              <a:gd name="connsiteY123" fmla="*/ 5155319 h 5757025"/>
              <a:gd name="connsiteX124" fmla="*/ 1844924 w 3397015"/>
              <a:gd name="connsiteY124" fmla="*/ 5309289 h 5757025"/>
              <a:gd name="connsiteX125" fmla="*/ 2099557 w 3397015"/>
              <a:gd name="connsiteY125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41511 w 3397015"/>
              <a:gd name="connsiteY27" fmla="*/ 1444978 h 5757025"/>
              <a:gd name="connsiteX28" fmla="*/ 3320080 w 3397015"/>
              <a:gd name="connsiteY28" fmla="*/ 1402116 h 5757025"/>
              <a:gd name="connsiteX29" fmla="*/ 3330222 w 3397015"/>
              <a:gd name="connsiteY29" fmla="*/ 1219200 h 5757025"/>
              <a:gd name="connsiteX30" fmla="*/ 3273778 w 3397015"/>
              <a:gd name="connsiteY30" fmla="*/ 1106311 h 5757025"/>
              <a:gd name="connsiteX31" fmla="*/ 3251200 w 3397015"/>
              <a:gd name="connsiteY31" fmla="*/ 982133 h 5757025"/>
              <a:gd name="connsiteX32" fmla="*/ 3307645 w 3397015"/>
              <a:gd name="connsiteY32" fmla="*/ 869245 h 5757025"/>
              <a:gd name="connsiteX33" fmla="*/ 3228622 w 3397015"/>
              <a:gd name="connsiteY33" fmla="*/ 756356 h 5757025"/>
              <a:gd name="connsiteX34" fmla="*/ 3093156 w 3397015"/>
              <a:gd name="connsiteY34" fmla="*/ 711200 h 5757025"/>
              <a:gd name="connsiteX35" fmla="*/ 2991556 w 3397015"/>
              <a:gd name="connsiteY35" fmla="*/ 722489 h 5757025"/>
              <a:gd name="connsiteX36" fmla="*/ 2991556 w 3397015"/>
              <a:gd name="connsiteY36" fmla="*/ 722489 h 5757025"/>
              <a:gd name="connsiteX37" fmla="*/ 2980267 w 3397015"/>
              <a:gd name="connsiteY37" fmla="*/ 891822 h 5757025"/>
              <a:gd name="connsiteX38" fmla="*/ 2991556 w 3397015"/>
              <a:gd name="connsiteY38" fmla="*/ 959556 h 5757025"/>
              <a:gd name="connsiteX39" fmla="*/ 3059289 w 3397015"/>
              <a:gd name="connsiteY39" fmla="*/ 1061156 h 5757025"/>
              <a:gd name="connsiteX40" fmla="*/ 3002845 w 3397015"/>
              <a:gd name="connsiteY40" fmla="*/ 1253067 h 5757025"/>
              <a:gd name="connsiteX41" fmla="*/ 3014134 w 3397015"/>
              <a:gd name="connsiteY41" fmla="*/ 1320800 h 5757025"/>
              <a:gd name="connsiteX42" fmla="*/ 3059289 w 3397015"/>
              <a:gd name="connsiteY42" fmla="*/ 1411111 h 5757025"/>
              <a:gd name="connsiteX43" fmla="*/ 3036711 w 3397015"/>
              <a:gd name="connsiteY43" fmla="*/ 1490133 h 5757025"/>
              <a:gd name="connsiteX44" fmla="*/ 2765778 w 3397015"/>
              <a:gd name="connsiteY44" fmla="*/ 1411111 h 5757025"/>
              <a:gd name="connsiteX45" fmla="*/ 2652889 w 3397015"/>
              <a:gd name="connsiteY45" fmla="*/ 1286933 h 5757025"/>
              <a:gd name="connsiteX46" fmla="*/ 2596445 w 3397015"/>
              <a:gd name="connsiteY46" fmla="*/ 1286933 h 5757025"/>
              <a:gd name="connsiteX47" fmla="*/ 2517422 w 3397015"/>
              <a:gd name="connsiteY47" fmla="*/ 1207911 h 5757025"/>
              <a:gd name="connsiteX48" fmla="*/ 2585156 w 3397015"/>
              <a:gd name="connsiteY48" fmla="*/ 1106311 h 5757025"/>
              <a:gd name="connsiteX49" fmla="*/ 2607734 w 3397015"/>
              <a:gd name="connsiteY49" fmla="*/ 993422 h 5757025"/>
              <a:gd name="connsiteX50" fmla="*/ 2630311 w 3397015"/>
              <a:gd name="connsiteY50" fmla="*/ 846667 h 5757025"/>
              <a:gd name="connsiteX51" fmla="*/ 2585156 w 3397015"/>
              <a:gd name="connsiteY51" fmla="*/ 688622 h 5757025"/>
              <a:gd name="connsiteX52" fmla="*/ 2494845 w 3397015"/>
              <a:gd name="connsiteY52" fmla="*/ 598311 h 5757025"/>
              <a:gd name="connsiteX53" fmla="*/ 2223911 w 3397015"/>
              <a:gd name="connsiteY53" fmla="*/ 553156 h 5757025"/>
              <a:gd name="connsiteX54" fmla="*/ 2099734 w 3397015"/>
              <a:gd name="connsiteY54" fmla="*/ 587022 h 5757025"/>
              <a:gd name="connsiteX55" fmla="*/ 1986845 w 3397015"/>
              <a:gd name="connsiteY55" fmla="*/ 846667 h 5757025"/>
              <a:gd name="connsiteX56" fmla="*/ 2043289 w 3397015"/>
              <a:gd name="connsiteY56" fmla="*/ 948267 h 5757025"/>
              <a:gd name="connsiteX57" fmla="*/ 1986845 w 3397015"/>
              <a:gd name="connsiteY57" fmla="*/ 1083733 h 5757025"/>
              <a:gd name="connsiteX58" fmla="*/ 1986845 w 3397015"/>
              <a:gd name="connsiteY58" fmla="*/ 1140178 h 5757025"/>
              <a:gd name="connsiteX59" fmla="*/ 1840089 w 3397015"/>
              <a:gd name="connsiteY59" fmla="*/ 1185333 h 5757025"/>
              <a:gd name="connsiteX60" fmla="*/ 1704622 w 3397015"/>
              <a:gd name="connsiteY60" fmla="*/ 1083733 h 5757025"/>
              <a:gd name="connsiteX61" fmla="*/ 1580445 w 3397015"/>
              <a:gd name="connsiteY61" fmla="*/ 1106311 h 5757025"/>
              <a:gd name="connsiteX62" fmla="*/ 1422400 w 3397015"/>
              <a:gd name="connsiteY62" fmla="*/ 1016000 h 5757025"/>
              <a:gd name="connsiteX63" fmla="*/ 1320800 w 3397015"/>
              <a:gd name="connsiteY63" fmla="*/ 1016000 h 5757025"/>
              <a:gd name="connsiteX64" fmla="*/ 1083734 w 3397015"/>
              <a:gd name="connsiteY64" fmla="*/ 812800 h 5757025"/>
              <a:gd name="connsiteX65" fmla="*/ 903111 w 3397015"/>
              <a:gd name="connsiteY65" fmla="*/ 654756 h 5757025"/>
              <a:gd name="connsiteX66" fmla="*/ 767645 w 3397015"/>
              <a:gd name="connsiteY66" fmla="*/ 564445 h 5757025"/>
              <a:gd name="connsiteX67" fmla="*/ 722489 w 3397015"/>
              <a:gd name="connsiteY67" fmla="*/ 530578 h 5757025"/>
              <a:gd name="connsiteX68" fmla="*/ 643467 w 3397015"/>
              <a:gd name="connsiteY68" fmla="*/ 474133 h 5757025"/>
              <a:gd name="connsiteX69" fmla="*/ 496711 w 3397015"/>
              <a:gd name="connsiteY69" fmla="*/ 338667 h 5757025"/>
              <a:gd name="connsiteX70" fmla="*/ 338667 w 3397015"/>
              <a:gd name="connsiteY70" fmla="*/ 169333 h 5757025"/>
              <a:gd name="connsiteX71" fmla="*/ 237067 w 3397015"/>
              <a:gd name="connsiteY71" fmla="*/ 158045 h 5757025"/>
              <a:gd name="connsiteX72" fmla="*/ 0 w 3397015"/>
              <a:gd name="connsiteY72" fmla="*/ 0 h 5757025"/>
              <a:gd name="connsiteX73" fmla="*/ 11289 w 3397015"/>
              <a:gd name="connsiteY73" fmla="*/ 90311 h 5757025"/>
              <a:gd name="connsiteX74" fmla="*/ 203200 w 3397015"/>
              <a:gd name="connsiteY74" fmla="*/ 191911 h 5757025"/>
              <a:gd name="connsiteX75" fmla="*/ 180622 w 3397015"/>
              <a:gd name="connsiteY75" fmla="*/ 259645 h 5757025"/>
              <a:gd name="connsiteX76" fmla="*/ 180622 w 3397015"/>
              <a:gd name="connsiteY76" fmla="*/ 259645 h 5757025"/>
              <a:gd name="connsiteX77" fmla="*/ 112889 w 3397015"/>
              <a:gd name="connsiteY77" fmla="*/ 338667 h 5757025"/>
              <a:gd name="connsiteX78" fmla="*/ 67734 w 3397015"/>
              <a:gd name="connsiteY78" fmla="*/ 372533 h 5757025"/>
              <a:gd name="connsiteX79" fmla="*/ 169334 w 3397015"/>
              <a:gd name="connsiteY79" fmla="*/ 462845 h 5757025"/>
              <a:gd name="connsiteX80" fmla="*/ 316089 w 3397015"/>
              <a:gd name="connsiteY80" fmla="*/ 485422 h 5757025"/>
              <a:gd name="connsiteX81" fmla="*/ 496711 w 3397015"/>
              <a:gd name="connsiteY81" fmla="*/ 530578 h 5757025"/>
              <a:gd name="connsiteX82" fmla="*/ 496711 w 3397015"/>
              <a:gd name="connsiteY82" fmla="*/ 666045 h 5757025"/>
              <a:gd name="connsiteX83" fmla="*/ 496711 w 3397015"/>
              <a:gd name="connsiteY83" fmla="*/ 666045 h 5757025"/>
              <a:gd name="connsiteX84" fmla="*/ 598311 w 3397015"/>
              <a:gd name="connsiteY84" fmla="*/ 778933 h 5757025"/>
              <a:gd name="connsiteX85" fmla="*/ 575734 w 3397015"/>
              <a:gd name="connsiteY85" fmla="*/ 835378 h 5757025"/>
              <a:gd name="connsiteX86" fmla="*/ 936978 w 3397015"/>
              <a:gd name="connsiteY86" fmla="*/ 1185333 h 5757025"/>
              <a:gd name="connsiteX87" fmla="*/ 1106311 w 3397015"/>
              <a:gd name="connsiteY87" fmla="*/ 1377245 h 5757025"/>
              <a:gd name="connsiteX88" fmla="*/ 1196622 w 3397015"/>
              <a:gd name="connsiteY88" fmla="*/ 1388533 h 5757025"/>
              <a:gd name="connsiteX89" fmla="*/ 1388534 w 3397015"/>
              <a:gd name="connsiteY89" fmla="*/ 1512711 h 5757025"/>
              <a:gd name="connsiteX90" fmla="*/ 1557867 w 3397015"/>
              <a:gd name="connsiteY90" fmla="*/ 1614311 h 5757025"/>
              <a:gd name="connsiteX91" fmla="*/ 1591734 w 3397015"/>
              <a:gd name="connsiteY91" fmla="*/ 1670756 h 5757025"/>
              <a:gd name="connsiteX92" fmla="*/ 1456267 w 3397015"/>
              <a:gd name="connsiteY92" fmla="*/ 1873956 h 5757025"/>
              <a:gd name="connsiteX93" fmla="*/ 1433689 w 3397015"/>
              <a:gd name="connsiteY93" fmla="*/ 2088445 h 5757025"/>
              <a:gd name="connsiteX94" fmla="*/ 1479462 w 3397015"/>
              <a:gd name="connsiteY94" fmla="*/ 2330891 h 5757025"/>
              <a:gd name="connsiteX95" fmla="*/ 1354667 w 3397015"/>
              <a:gd name="connsiteY95" fmla="*/ 2280356 h 5757025"/>
              <a:gd name="connsiteX96" fmla="*/ 1148997 w 3397015"/>
              <a:gd name="connsiteY96" fmla="*/ 2425964 h 5757025"/>
              <a:gd name="connsiteX97" fmla="*/ 1010003 w 3397015"/>
              <a:gd name="connsiteY97" fmla="*/ 2624402 h 5757025"/>
              <a:gd name="connsiteX98" fmla="*/ 891822 w 3397015"/>
              <a:gd name="connsiteY98" fmla="*/ 2822222 h 5757025"/>
              <a:gd name="connsiteX99" fmla="*/ 900201 w 3397015"/>
              <a:gd name="connsiteY99" fmla="*/ 3000463 h 5757025"/>
              <a:gd name="connsiteX100" fmla="*/ 938742 w 3397015"/>
              <a:gd name="connsiteY100" fmla="*/ 3164417 h 5757025"/>
              <a:gd name="connsiteX101" fmla="*/ 969698 w 3397015"/>
              <a:gd name="connsiteY101" fmla="*/ 3286214 h 5757025"/>
              <a:gd name="connsiteX102" fmla="*/ 891822 w 3397015"/>
              <a:gd name="connsiteY102" fmla="*/ 3544711 h 5757025"/>
              <a:gd name="connsiteX103" fmla="*/ 934597 w 3397015"/>
              <a:gd name="connsiteY103" fmla="*/ 3914158 h 5757025"/>
              <a:gd name="connsiteX104" fmla="*/ 925689 w 3397015"/>
              <a:gd name="connsiteY104" fmla="*/ 4097867 h 5757025"/>
              <a:gd name="connsiteX105" fmla="*/ 1072445 w 3397015"/>
              <a:gd name="connsiteY105" fmla="*/ 4233333 h 5757025"/>
              <a:gd name="connsiteX106" fmla="*/ 1219200 w 3397015"/>
              <a:gd name="connsiteY106" fmla="*/ 4109156 h 5757025"/>
              <a:gd name="connsiteX107" fmla="*/ 1261358 w 3397015"/>
              <a:gd name="connsiteY107" fmla="*/ 3846513 h 5757025"/>
              <a:gd name="connsiteX108" fmla="*/ 1412258 w 3397015"/>
              <a:gd name="connsiteY108" fmla="*/ 3618354 h 5757025"/>
              <a:gd name="connsiteX109" fmla="*/ 1474083 w 3397015"/>
              <a:gd name="connsiteY109" fmla="*/ 3459779 h 5757025"/>
              <a:gd name="connsiteX110" fmla="*/ 1506803 w 3397015"/>
              <a:gd name="connsiteY110" fmla="*/ 3333839 h 5757025"/>
              <a:gd name="connsiteX111" fmla="*/ 1659467 w 3397015"/>
              <a:gd name="connsiteY111" fmla="*/ 3347508 h 5757025"/>
              <a:gd name="connsiteX112" fmla="*/ 1783645 w 3397015"/>
              <a:gd name="connsiteY112" fmla="*/ 3465071 h 5757025"/>
              <a:gd name="connsiteX113" fmla="*/ 2005806 w 3397015"/>
              <a:gd name="connsiteY113" fmla="*/ 3580959 h 5757025"/>
              <a:gd name="connsiteX114" fmla="*/ 2191279 w 3397015"/>
              <a:gd name="connsiteY114" fmla="*/ 3733006 h 5757025"/>
              <a:gd name="connsiteX115" fmla="*/ 2325511 w 3397015"/>
              <a:gd name="connsiteY115" fmla="*/ 3787687 h 5757025"/>
              <a:gd name="connsiteX116" fmla="*/ 2134747 w 3397015"/>
              <a:gd name="connsiteY116" fmla="*/ 4030133 h 5757025"/>
              <a:gd name="connsiteX117" fmla="*/ 2010040 w 3397015"/>
              <a:gd name="connsiteY117" fmla="*/ 4368624 h 5757025"/>
              <a:gd name="connsiteX118" fmla="*/ 2020447 w 3397015"/>
              <a:gd name="connsiteY118" fmla="*/ 4523758 h 5757025"/>
              <a:gd name="connsiteX119" fmla="*/ 1966031 w 3397015"/>
              <a:gd name="connsiteY119" fmla="*/ 4595725 h 5757025"/>
              <a:gd name="connsiteX120" fmla="*/ 2074245 w 3397015"/>
              <a:gd name="connsiteY120" fmla="*/ 4772201 h 5757025"/>
              <a:gd name="connsiteX121" fmla="*/ 1939925 w 3397015"/>
              <a:gd name="connsiteY121" fmla="*/ 4983075 h 5757025"/>
              <a:gd name="connsiteX122" fmla="*/ 1761067 w 3397015"/>
              <a:gd name="connsiteY122" fmla="*/ 5046133 h 5757025"/>
              <a:gd name="connsiteX123" fmla="*/ 1713442 w 3397015"/>
              <a:gd name="connsiteY123" fmla="*/ 5155319 h 5757025"/>
              <a:gd name="connsiteX124" fmla="*/ 1844924 w 3397015"/>
              <a:gd name="connsiteY124" fmla="*/ 5309289 h 5757025"/>
              <a:gd name="connsiteX125" fmla="*/ 2099557 w 3397015"/>
              <a:gd name="connsiteY125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51200 w 3397015"/>
              <a:gd name="connsiteY30" fmla="*/ 982133 h 5757025"/>
              <a:gd name="connsiteX31" fmla="*/ 3307645 w 3397015"/>
              <a:gd name="connsiteY31" fmla="*/ 869245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51200 w 3397015"/>
              <a:gd name="connsiteY30" fmla="*/ 982133 h 5757025"/>
              <a:gd name="connsiteX31" fmla="*/ 3307645 w 3397015"/>
              <a:gd name="connsiteY31" fmla="*/ 869245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307645 w 3397015"/>
              <a:gd name="connsiteY31" fmla="*/ 869245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494845 w 3397015"/>
              <a:gd name="connsiteY49" fmla="*/ 598311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94845 w 3397015"/>
              <a:gd name="connsiteY49" fmla="*/ 598311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94845 w 3397015"/>
              <a:gd name="connsiteY49" fmla="*/ 598311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223911 w 3397015"/>
              <a:gd name="connsiteY50" fmla="*/ 553156 h 5757025"/>
              <a:gd name="connsiteX51" fmla="*/ 1986845 w 3397015"/>
              <a:gd name="connsiteY51" fmla="*/ 846667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1986845 w 3397015"/>
              <a:gd name="connsiteY51" fmla="*/ 846667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1986845 w 3397015"/>
              <a:gd name="connsiteY51" fmla="*/ 846667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767645 w 3397015"/>
              <a:gd name="connsiteY61" fmla="*/ 564445 h 5757025"/>
              <a:gd name="connsiteX62" fmla="*/ 722489 w 3397015"/>
              <a:gd name="connsiteY62" fmla="*/ 530578 h 5757025"/>
              <a:gd name="connsiteX63" fmla="*/ 643467 w 3397015"/>
              <a:gd name="connsiteY63" fmla="*/ 474133 h 5757025"/>
              <a:gd name="connsiteX64" fmla="*/ 496711 w 3397015"/>
              <a:gd name="connsiteY64" fmla="*/ 338667 h 5757025"/>
              <a:gd name="connsiteX65" fmla="*/ 338667 w 3397015"/>
              <a:gd name="connsiteY65" fmla="*/ 169333 h 5757025"/>
              <a:gd name="connsiteX66" fmla="*/ 237067 w 3397015"/>
              <a:gd name="connsiteY66" fmla="*/ 158045 h 5757025"/>
              <a:gd name="connsiteX67" fmla="*/ 0 w 3397015"/>
              <a:gd name="connsiteY67" fmla="*/ 0 h 5757025"/>
              <a:gd name="connsiteX68" fmla="*/ 11289 w 3397015"/>
              <a:gd name="connsiteY68" fmla="*/ 90311 h 5757025"/>
              <a:gd name="connsiteX69" fmla="*/ 203200 w 3397015"/>
              <a:gd name="connsiteY69" fmla="*/ 191911 h 5757025"/>
              <a:gd name="connsiteX70" fmla="*/ 180622 w 3397015"/>
              <a:gd name="connsiteY70" fmla="*/ 259645 h 5757025"/>
              <a:gd name="connsiteX71" fmla="*/ 180622 w 3397015"/>
              <a:gd name="connsiteY71" fmla="*/ 259645 h 5757025"/>
              <a:gd name="connsiteX72" fmla="*/ 112889 w 3397015"/>
              <a:gd name="connsiteY72" fmla="*/ 338667 h 5757025"/>
              <a:gd name="connsiteX73" fmla="*/ 67734 w 3397015"/>
              <a:gd name="connsiteY73" fmla="*/ 372533 h 5757025"/>
              <a:gd name="connsiteX74" fmla="*/ 169334 w 3397015"/>
              <a:gd name="connsiteY74" fmla="*/ 462845 h 5757025"/>
              <a:gd name="connsiteX75" fmla="*/ 316089 w 3397015"/>
              <a:gd name="connsiteY75" fmla="*/ 485422 h 5757025"/>
              <a:gd name="connsiteX76" fmla="*/ 496711 w 3397015"/>
              <a:gd name="connsiteY76" fmla="*/ 530578 h 5757025"/>
              <a:gd name="connsiteX77" fmla="*/ 496711 w 3397015"/>
              <a:gd name="connsiteY77" fmla="*/ 666045 h 5757025"/>
              <a:gd name="connsiteX78" fmla="*/ 496711 w 3397015"/>
              <a:gd name="connsiteY78" fmla="*/ 666045 h 5757025"/>
              <a:gd name="connsiteX79" fmla="*/ 598311 w 3397015"/>
              <a:gd name="connsiteY79" fmla="*/ 778933 h 5757025"/>
              <a:gd name="connsiteX80" fmla="*/ 575734 w 3397015"/>
              <a:gd name="connsiteY80" fmla="*/ 835378 h 5757025"/>
              <a:gd name="connsiteX81" fmla="*/ 936978 w 3397015"/>
              <a:gd name="connsiteY81" fmla="*/ 1185333 h 5757025"/>
              <a:gd name="connsiteX82" fmla="*/ 1106311 w 3397015"/>
              <a:gd name="connsiteY82" fmla="*/ 1377245 h 5757025"/>
              <a:gd name="connsiteX83" fmla="*/ 1196622 w 3397015"/>
              <a:gd name="connsiteY83" fmla="*/ 1388533 h 5757025"/>
              <a:gd name="connsiteX84" fmla="*/ 1388534 w 3397015"/>
              <a:gd name="connsiteY84" fmla="*/ 1512711 h 5757025"/>
              <a:gd name="connsiteX85" fmla="*/ 1557867 w 3397015"/>
              <a:gd name="connsiteY85" fmla="*/ 1614311 h 5757025"/>
              <a:gd name="connsiteX86" fmla="*/ 1591734 w 3397015"/>
              <a:gd name="connsiteY86" fmla="*/ 1670756 h 5757025"/>
              <a:gd name="connsiteX87" fmla="*/ 1456267 w 3397015"/>
              <a:gd name="connsiteY87" fmla="*/ 1873956 h 5757025"/>
              <a:gd name="connsiteX88" fmla="*/ 1433689 w 3397015"/>
              <a:gd name="connsiteY88" fmla="*/ 2088445 h 5757025"/>
              <a:gd name="connsiteX89" fmla="*/ 1479462 w 3397015"/>
              <a:gd name="connsiteY89" fmla="*/ 2330891 h 5757025"/>
              <a:gd name="connsiteX90" fmla="*/ 1354667 w 3397015"/>
              <a:gd name="connsiteY90" fmla="*/ 2280356 h 5757025"/>
              <a:gd name="connsiteX91" fmla="*/ 1148997 w 3397015"/>
              <a:gd name="connsiteY91" fmla="*/ 2425964 h 5757025"/>
              <a:gd name="connsiteX92" fmla="*/ 1010003 w 3397015"/>
              <a:gd name="connsiteY92" fmla="*/ 2624402 h 5757025"/>
              <a:gd name="connsiteX93" fmla="*/ 891822 w 3397015"/>
              <a:gd name="connsiteY93" fmla="*/ 2822222 h 5757025"/>
              <a:gd name="connsiteX94" fmla="*/ 900201 w 3397015"/>
              <a:gd name="connsiteY94" fmla="*/ 3000463 h 5757025"/>
              <a:gd name="connsiteX95" fmla="*/ 938742 w 3397015"/>
              <a:gd name="connsiteY95" fmla="*/ 3164417 h 5757025"/>
              <a:gd name="connsiteX96" fmla="*/ 969698 w 3397015"/>
              <a:gd name="connsiteY96" fmla="*/ 3286214 h 5757025"/>
              <a:gd name="connsiteX97" fmla="*/ 891822 w 3397015"/>
              <a:gd name="connsiteY97" fmla="*/ 3544711 h 5757025"/>
              <a:gd name="connsiteX98" fmla="*/ 934597 w 3397015"/>
              <a:gd name="connsiteY98" fmla="*/ 3914158 h 5757025"/>
              <a:gd name="connsiteX99" fmla="*/ 925689 w 3397015"/>
              <a:gd name="connsiteY99" fmla="*/ 4097867 h 5757025"/>
              <a:gd name="connsiteX100" fmla="*/ 1072445 w 3397015"/>
              <a:gd name="connsiteY100" fmla="*/ 4233333 h 5757025"/>
              <a:gd name="connsiteX101" fmla="*/ 1219200 w 3397015"/>
              <a:gd name="connsiteY101" fmla="*/ 4109156 h 5757025"/>
              <a:gd name="connsiteX102" fmla="*/ 1261358 w 3397015"/>
              <a:gd name="connsiteY102" fmla="*/ 3846513 h 5757025"/>
              <a:gd name="connsiteX103" fmla="*/ 1412258 w 3397015"/>
              <a:gd name="connsiteY103" fmla="*/ 3618354 h 5757025"/>
              <a:gd name="connsiteX104" fmla="*/ 1474083 w 3397015"/>
              <a:gd name="connsiteY104" fmla="*/ 3459779 h 5757025"/>
              <a:gd name="connsiteX105" fmla="*/ 1506803 w 3397015"/>
              <a:gd name="connsiteY105" fmla="*/ 3333839 h 5757025"/>
              <a:gd name="connsiteX106" fmla="*/ 1659467 w 3397015"/>
              <a:gd name="connsiteY106" fmla="*/ 3347508 h 5757025"/>
              <a:gd name="connsiteX107" fmla="*/ 1783645 w 3397015"/>
              <a:gd name="connsiteY107" fmla="*/ 3465071 h 5757025"/>
              <a:gd name="connsiteX108" fmla="*/ 2005806 w 3397015"/>
              <a:gd name="connsiteY108" fmla="*/ 3580959 h 5757025"/>
              <a:gd name="connsiteX109" fmla="*/ 2191279 w 3397015"/>
              <a:gd name="connsiteY109" fmla="*/ 3733006 h 5757025"/>
              <a:gd name="connsiteX110" fmla="*/ 2325511 w 3397015"/>
              <a:gd name="connsiteY110" fmla="*/ 3787687 h 5757025"/>
              <a:gd name="connsiteX111" fmla="*/ 2134747 w 3397015"/>
              <a:gd name="connsiteY111" fmla="*/ 4030133 h 5757025"/>
              <a:gd name="connsiteX112" fmla="*/ 2010040 w 3397015"/>
              <a:gd name="connsiteY112" fmla="*/ 4368624 h 5757025"/>
              <a:gd name="connsiteX113" fmla="*/ 2020447 w 3397015"/>
              <a:gd name="connsiteY113" fmla="*/ 4523758 h 5757025"/>
              <a:gd name="connsiteX114" fmla="*/ 1966031 w 3397015"/>
              <a:gd name="connsiteY114" fmla="*/ 4595725 h 5757025"/>
              <a:gd name="connsiteX115" fmla="*/ 2074245 w 3397015"/>
              <a:gd name="connsiteY115" fmla="*/ 4772201 h 5757025"/>
              <a:gd name="connsiteX116" fmla="*/ 1939925 w 3397015"/>
              <a:gd name="connsiteY116" fmla="*/ 4983075 h 5757025"/>
              <a:gd name="connsiteX117" fmla="*/ 1761067 w 3397015"/>
              <a:gd name="connsiteY117" fmla="*/ 5046133 h 5757025"/>
              <a:gd name="connsiteX118" fmla="*/ 1713442 w 3397015"/>
              <a:gd name="connsiteY118" fmla="*/ 5155319 h 5757025"/>
              <a:gd name="connsiteX119" fmla="*/ 1844924 w 3397015"/>
              <a:gd name="connsiteY119" fmla="*/ 5309289 h 5757025"/>
              <a:gd name="connsiteX120" fmla="*/ 2099557 w 3397015"/>
              <a:gd name="connsiteY120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722489 w 3397015"/>
              <a:gd name="connsiteY62" fmla="*/ 530578 h 5757025"/>
              <a:gd name="connsiteX63" fmla="*/ 643467 w 3397015"/>
              <a:gd name="connsiteY63" fmla="*/ 474133 h 5757025"/>
              <a:gd name="connsiteX64" fmla="*/ 496711 w 3397015"/>
              <a:gd name="connsiteY64" fmla="*/ 338667 h 5757025"/>
              <a:gd name="connsiteX65" fmla="*/ 338667 w 3397015"/>
              <a:gd name="connsiteY65" fmla="*/ 169333 h 5757025"/>
              <a:gd name="connsiteX66" fmla="*/ 237067 w 3397015"/>
              <a:gd name="connsiteY66" fmla="*/ 158045 h 5757025"/>
              <a:gd name="connsiteX67" fmla="*/ 0 w 3397015"/>
              <a:gd name="connsiteY67" fmla="*/ 0 h 5757025"/>
              <a:gd name="connsiteX68" fmla="*/ 11289 w 3397015"/>
              <a:gd name="connsiteY68" fmla="*/ 90311 h 5757025"/>
              <a:gd name="connsiteX69" fmla="*/ 203200 w 3397015"/>
              <a:gd name="connsiteY69" fmla="*/ 191911 h 5757025"/>
              <a:gd name="connsiteX70" fmla="*/ 180622 w 3397015"/>
              <a:gd name="connsiteY70" fmla="*/ 259645 h 5757025"/>
              <a:gd name="connsiteX71" fmla="*/ 180622 w 3397015"/>
              <a:gd name="connsiteY71" fmla="*/ 259645 h 5757025"/>
              <a:gd name="connsiteX72" fmla="*/ 112889 w 3397015"/>
              <a:gd name="connsiteY72" fmla="*/ 338667 h 5757025"/>
              <a:gd name="connsiteX73" fmla="*/ 67734 w 3397015"/>
              <a:gd name="connsiteY73" fmla="*/ 372533 h 5757025"/>
              <a:gd name="connsiteX74" fmla="*/ 169334 w 3397015"/>
              <a:gd name="connsiteY74" fmla="*/ 462845 h 5757025"/>
              <a:gd name="connsiteX75" fmla="*/ 316089 w 3397015"/>
              <a:gd name="connsiteY75" fmla="*/ 485422 h 5757025"/>
              <a:gd name="connsiteX76" fmla="*/ 496711 w 3397015"/>
              <a:gd name="connsiteY76" fmla="*/ 530578 h 5757025"/>
              <a:gd name="connsiteX77" fmla="*/ 496711 w 3397015"/>
              <a:gd name="connsiteY77" fmla="*/ 666045 h 5757025"/>
              <a:gd name="connsiteX78" fmla="*/ 496711 w 3397015"/>
              <a:gd name="connsiteY78" fmla="*/ 666045 h 5757025"/>
              <a:gd name="connsiteX79" fmla="*/ 598311 w 3397015"/>
              <a:gd name="connsiteY79" fmla="*/ 778933 h 5757025"/>
              <a:gd name="connsiteX80" fmla="*/ 575734 w 3397015"/>
              <a:gd name="connsiteY80" fmla="*/ 835378 h 5757025"/>
              <a:gd name="connsiteX81" fmla="*/ 936978 w 3397015"/>
              <a:gd name="connsiteY81" fmla="*/ 1185333 h 5757025"/>
              <a:gd name="connsiteX82" fmla="*/ 1106311 w 3397015"/>
              <a:gd name="connsiteY82" fmla="*/ 1377245 h 5757025"/>
              <a:gd name="connsiteX83" fmla="*/ 1196622 w 3397015"/>
              <a:gd name="connsiteY83" fmla="*/ 1388533 h 5757025"/>
              <a:gd name="connsiteX84" fmla="*/ 1388534 w 3397015"/>
              <a:gd name="connsiteY84" fmla="*/ 1512711 h 5757025"/>
              <a:gd name="connsiteX85" fmla="*/ 1557867 w 3397015"/>
              <a:gd name="connsiteY85" fmla="*/ 1614311 h 5757025"/>
              <a:gd name="connsiteX86" fmla="*/ 1591734 w 3397015"/>
              <a:gd name="connsiteY86" fmla="*/ 1670756 h 5757025"/>
              <a:gd name="connsiteX87" fmla="*/ 1456267 w 3397015"/>
              <a:gd name="connsiteY87" fmla="*/ 1873956 h 5757025"/>
              <a:gd name="connsiteX88" fmla="*/ 1433689 w 3397015"/>
              <a:gd name="connsiteY88" fmla="*/ 2088445 h 5757025"/>
              <a:gd name="connsiteX89" fmla="*/ 1479462 w 3397015"/>
              <a:gd name="connsiteY89" fmla="*/ 2330891 h 5757025"/>
              <a:gd name="connsiteX90" fmla="*/ 1354667 w 3397015"/>
              <a:gd name="connsiteY90" fmla="*/ 2280356 h 5757025"/>
              <a:gd name="connsiteX91" fmla="*/ 1148997 w 3397015"/>
              <a:gd name="connsiteY91" fmla="*/ 2425964 h 5757025"/>
              <a:gd name="connsiteX92" fmla="*/ 1010003 w 3397015"/>
              <a:gd name="connsiteY92" fmla="*/ 2624402 h 5757025"/>
              <a:gd name="connsiteX93" fmla="*/ 891822 w 3397015"/>
              <a:gd name="connsiteY93" fmla="*/ 2822222 h 5757025"/>
              <a:gd name="connsiteX94" fmla="*/ 900201 w 3397015"/>
              <a:gd name="connsiteY94" fmla="*/ 3000463 h 5757025"/>
              <a:gd name="connsiteX95" fmla="*/ 938742 w 3397015"/>
              <a:gd name="connsiteY95" fmla="*/ 3164417 h 5757025"/>
              <a:gd name="connsiteX96" fmla="*/ 969698 w 3397015"/>
              <a:gd name="connsiteY96" fmla="*/ 3286214 h 5757025"/>
              <a:gd name="connsiteX97" fmla="*/ 891822 w 3397015"/>
              <a:gd name="connsiteY97" fmla="*/ 3544711 h 5757025"/>
              <a:gd name="connsiteX98" fmla="*/ 934597 w 3397015"/>
              <a:gd name="connsiteY98" fmla="*/ 3914158 h 5757025"/>
              <a:gd name="connsiteX99" fmla="*/ 925689 w 3397015"/>
              <a:gd name="connsiteY99" fmla="*/ 4097867 h 5757025"/>
              <a:gd name="connsiteX100" fmla="*/ 1072445 w 3397015"/>
              <a:gd name="connsiteY100" fmla="*/ 4233333 h 5757025"/>
              <a:gd name="connsiteX101" fmla="*/ 1219200 w 3397015"/>
              <a:gd name="connsiteY101" fmla="*/ 4109156 h 5757025"/>
              <a:gd name="connsiteX102" fmla="*/ 1261358 w 3397015"/>
              <a:gd name="connsiteY102" fmla="*/ 3846513 h 5757025"/>
              <a:gd name="connsiteX103" fmla="*/ 1412258 w 3397015"/>
              <a:gd name="connsiteY103" fmla="*/ 3618354 h 5757025"/>
              <a:gd name="connsiteX104" fmla="*/ 1474083 w 3397015"/>
              <a:gd name="connsiteY104" fmla="*/ 3459779 h 5757025"/>
              <a:gd name="connsiteX105" fmla="*/ 1506803 w 3397015"/>
              <a:gd name="connsiteY105" fmla="*/ 3333839 h 5757025"/>
              <a:gd name="connsiteX106" fmla="*/ 1659467 w 3397015"/>
              <a:gd name="connsiteY106" fmla="*/ 3347508 h 5757025"/>
              <a:gd name="connsiteX107" fmla="*/ 1783645 w 3397015"/>
              <a:gd name="connsiteY107" fmla="*/ 3465071 h 5757025"/>
              <a:gd name="connsiteX108" fmla="*/ 2005806 w 3397015"/>
              <a:gd name="connsiteY108" fmla="*/ 3580959 h 5757025"/>
              <a:gd name="connsiteX109" fmla="*/ 2191279 w 3397015"/>
              <a:gd name="connsiteY109" fmla="*/ 3733006 h 5757025"/>
              <a:gd name="connsiteX110" fmla="*/ 2325511 w 3397015"/>
              <a:gd name="connsiteY110" fmla="*/ 3787687 h 5757025"/>
              <a:gd name="connsiteX111" fmla="*/ 2134747 w 3397015"/>
              <a:gd name="connsiteY111" fmla="*/ 4030133 h 5757025"/>
              <a:gd name="connsiteX112" fmla="*/ 2010040 w 3397015"/>
              <a:gd name="connsiteY112" fmla="*/ 4368624 h 5757025"/>
              <a:gd name="connsiteX113" fmla="*/ 2020447 w 3397015"/>
              <a:gd name="connsiteY113" fmla="*/ 4523758 h 5757025"/>
              <a:gd name="connsiteX114" fmla="*/ 1966031 w 3397015"/>
              <a:gd name="connsiteY114" fmla="*/ 4595725 h 5757025"/>
              <a:gd name="connsiteX115" fmla="*/ 2074245 w 3397015"/>
              <a:gd name="connsiteY115" fmla="*/ 4772201 h 5757025"/>
              <a:gd name="connsiteX116" fmla="*/ 1939925 w 3397015"/>
              <a:gd name="connsiteY116" fmla="*/ 4983075 h 5757025"/>
              <a:gd name="connsiteX117" fmla="*/ 1761067 w 3397015"/>
              <a:gd name="connsiteY117" fmla="*/ 5046133 h 5757025"/>
              <a:gd name="connsiteX118" fmla="*/ 1713442 w 3397015"/>
              <a:gd name="connsiteY118" fmla="*/ 5155319 h 5757025"/>
              <a:gd name="connsiteX119" fmla="*/ 1844924 w 3397015"/>
              <a:gd name="connsiteY119" fmla="*/ 5309289 h 5757025"/>
              <a:gd name="connsiteX120" fmla="*/ 2099557 w 3397015"/>
              <a:gd name="connsiteY120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722489 w 3397015"/>
              <a:gd name="connsiteY62" fmla="*/ 530578 h 5757025"/>
              <a:gd name="connsiteX63" fmla="*/ 643467 w 3397015"/>
              <a:gd name="connsiteY63" fmla="*/ 474133 h 5757025"/>
              <a:gd name="connsiteX64" fmla="*/ 496711 w 3397015"/>
              <a:gd name="connsiteY64" fmla="*/ 338667 h 5757025"/>
              <a:gd name="connsiteX65" fmla="*/ 338667 w 3397015"/>
              <a:gd name="connsiteY65" fmla="*/ 169333 h 5757025"/>
              <a:gd name="connsiteX66" fmla="*/ 237067 w 3397015"/>
              <a:gd name="connsiteY66" fmla="*/ 158045 h 5757025"/>
              <a:gd name="connsiteX67" fmla="*/ 0 w 3397015"/>
              <a:gd name="connsiteY67" fmla="*/ 0 h 5757025"/>
              <a:gd name="connsiteX68" fmla="*/ 11289 w 3397015"/>
              <a:gd name="connsiteY68" fmla="*/ 90311 h 5757025"/>
              <a:gd name="connsiteX69" fmla="*/ 203200 w 3397015"/>
              <a:gd name="connsiteY69" fmla="*/ 191911 h 5757025"/>
              <a:gd name="connsiteX70" fmla="*/ 180622 w 3397015"/>
              <a:gd name="connsiteY70" fmla="*/ 259645 h 5757025"/>
              <a:gd name="connsiteX71" fmla="*/ 180622 w 3397015"/>
              <a:gd name="connsiteY71" fmla="*/ 259645 h 5757025"/>
              <a:gd name="connsiteX72" fmla="*/ 112889 w 3397015"/>
              <a:gd name="connsiteY72" fmla="*/ 338667 h 5757025"/>
              <a:gd name="connsiteX73" fmla="*/ 67734 w 3397015"/>
              <a:gd name="connsiteY73" fmla="*/ 372533 h 5757025"/>
              <a:gd name="connsiteX74" fmla="*/ 169334 w 3397015"/>
              <a:gd name="connsiteY74" fmla="*/ 462845 h 5757025"/>
              <a:gd name="connsiteX75" fmla="*/ 316089 w 3397015"/>
              <a:gd name="connsiteY75" fmla="*/ 485422 h 5757025"/>
              <a:gd name="connsiteX76" fmla="*/ 496711 w 3397015"/>
              <a:gd name="connsiteY76" fmla="*/ 530578 h 5757025"/>
              <a:gd name="connsiteX77" fmla="*/ 496711 w 3397015"/>
              <a:gd name="connsiteY77" fmla="*/ 666045 h 5757025"/>
              <a:gd name="connsiteX78" fmla="*/ 496711 w 3397015"/>
              <a:gd name="connsiteY78" fmla="*/ 666045 h 5757025"/>
              <a:gd name="connsiteX79" fmla="*/ 598311 w 3397015"/>
              <a:gd name="connsiteY79" fmla="*/ 778933 h 5757025"/>
              <a:gd name="connsiteX80" fmla="*/ 575734 w 3397015"/>
              <a:gd name="connsiteY80" fmla="*/ 835378 h 5757025"/>
              <a:gd name="connsiteX81" fmla="*/ 936978 w 3397015"/>
              <a:gd name="connsiteY81" fmla="*/ 1185333 h 5757025"/>
              <a:gd name="connsiteX82" fmla="*/ 1106311 w 3397015"/>
              <a:gd name="connsiteY82" fmla="*/ 1377245 h 5757025"/>
              <a:gd name="connsiteX83" fmla="*/ 1196622 w 3397015"/>
              <a:gd name="connsiteY83" fmla="*/ 1388533 h 5757025"/>
              <a:gd name="connsiteX84" fmla="*/ 1388534 w 3397015"/>
              <a:gd name="connsiteY84" fmla="*/ 1512711 h 5757025"/>
              <a:gd name="connsiteX85" fmla="*/ 1557867 w 3397015"/>
              <a:gd name="connsiteY85" fmla="*/ 1614311 h 5757025"/>
              <a:gd name="connsiteX86" fmla="*/ 1591734 w 3397015"/>
              <a:gd name="connsiteY86" fmla="*/ 1670756 h 5757025"/>
              <a:gd name="connsiteX87" fmla="*/ 1456267 w 3397015"/>
              <a:gd name="connsiteY87" fmla="*/ 1873956 h 5757025"/>
              <a:gd name="connsiteX88" fmla="*/ 1433689 w 3397015"/>
              <a:gd name="connsiteY88" fmla="*/ 2088445 h 5757025"/>
              <a:gd name="connsiteX89" fmla="*/ 1479462 w 3397015"/>
              <a:gd name="connsiteY89" fmla="*/ 2330891 h 5757025"/>
              <a:gd name="connsiteX90" fmla="*/ 1354667 w 3397015"/>
              <a:gd name="connsiteY90" fmla="*/ 2280356 h 5757025"/>
              <a:gd name="connsiteX91" fmla="*/ 1148997 w 3397015"/>
              <a:gd name="connsiteY91" fmla="*/ 2425964 h 5757025"/>
              <a:gd name="connsiteX92" fmla="*/ 1010003 w 3397015"/>
              <a:gd name="connsiteY92" fmla="*/ 2624402 h 5757025"/>
              <a:gd name="connsiteX93" fmla="*/ 891822 w 3397015"/>
              <a:gd name="connsiteY93" fmla="*/ 2822222 h 5757025"/>
              <a:gd name="connsiteX94" fmla="*/ 900201 w 3397015"/>
              <a:gd name="connsiteY94" fmla="*/ 3000463 h 5757025"/>
              <a:gd name="connsiteX95" fmla="*/ 938742 w 3397015"/>
              <a:gd name="connsiteY95" fmla="*/ 3164417 h 5757025"/>
              <a:gd name="connsiteX96" fmla="*/ 969698 w 3397015"/>
              <a:gd name="connsiteY96" fmla="*/ 3286214 h 5757025"/>
              <a:gd name="connsiteX97" fmla="*/ 891822 w 3397015"/>
              <a:gd name="connsiteY97" fmla="*/ 3544711 h 5757025"/>
              <a:gd name="connsiteX98" fmla="*/ 934597 w 3397015"/>
              <a:gd name="connsiteY98" fmla="*/ 3914158 h 5757025"/>
              <a:gd name="connsiteX99" fmla="*/ 925689 w 3397015"/>
              <a:gd name="connsiteY99" fmla="*/ 4097867 h 5757025"/>
              <a:gd name="connsiteX100" fmla="*/ 1072445 w 3397015"/>
              <a:gd name="connsiteY100" fmla="*/ 4233333 h 5757025"/>
              <a:gd name="connsiteX101" fmla="*/ 1219200 w 3397015"/>
              <a:gd name="connsiteY101" fmla="*/ 4109156 h 5757025"/>
              <a:gd name="connsiteX102" fmla="*/ 1261358 w 3397015"/>
              <a:gd name="connsiteY102" fmla="*/ 3846513 h 5757025"/>
              <a:gd name="connsiteX103" fmla="*/ 1412258 w 3397015"/>
              <a:gd name="connsiteY103" fmla="*/ 3618354 h 5757025"/>
              <a:gd name="connsiteX104" fmla="*/ 1474083 w 3397015"/>
              <a:gd name="connsiteY104" fmla="*/ 3459779 h 5757025"/>
              <a:gd name="connsiteX105" fmla="*/ 1506803 w 3397015"/>
              <a:gd name="connsiteY105" fmla="*/ 3333839 h 5757025"/>
              <a:gd name="connsiteX106" fmla="*/ 1659467 w 3397015"/>
              <a:gd name="connsiteY106" fmla="*/ 3347508 h 5757025"/>
              <a:gd name="connsiteX107" fmla="*/ 1783645 w 3397015"/>
              <a:gd name="connsiteY107" fmla="*/ 3465071 h 5757025"/>
              <a:gd name="connsiteX108" fmla="*/ 2005806 w 3397015"/>
              <a:gd name="connsiteY108" fmla="*/ 3580959 h 5757025"/>
              <a:gd name="connsiteX109" fmla="*/ 2191279 w 3397015"/>
              <a:gd name="connsiteY109" fmla="*/ 3733006 h 5757025"/>
              <a:gd name="connsiteX110" fmla="*/ 2325511 w 3397015"/>
              <a:gd name="connsiteY110" fmla="*/ 3787687 h 5757025"/>
              <a:gd name="connsiteX111" fmla="*/ 2134747 w 3397015"/>
              <a:gd name="connsiteY111" fmla="*/ 4030133 h 5757025"/>
              <a:gd name="connsiteX112" fmla="*/ 2010040 w 3397015"/>
              <a:gd name="connsiteY112" fmla="*/ 4368624 h 5757025"/>
              <a:gd name="connsiteX113" fmla="*/ 2020447 w 3397015"/>
              <a:gd name="connsiteY113" fmla="*/ 4523758 h 5757025"/>
              <a:gd name="connsiteX114" fmla="*/ 1966031 w 3397015"/>
              <a:gd name="connsiteY114" fmla="*/ 4595725 h 5757025"/>
              <a:gd name="connsiteX115" fmla="*/ 2074245 w 3397015"/>
              <a:gd name="connsiteY115" fmla="*/ 4772201 h 5757025"/>
              <a:gd name="connsiteX116" fmla="*/ 1939925 w 3397015"/>
              <a:gd name="connsiteY116" fmla="*/ 4983075 h 5757025"/>
              <a:gd name="connsiteX117" fmla="*/ 1761067 w 3397015"/>
              <a:gd name="connsiteY117" fmla="*/ 5046133 h 5757025"/>
              <a:gd name="connsiteX118" fmla="*/ 1713442 w 3397015"/>
              <a:gd name="connsiteY118" fmla="*/ 5155319 h 5757025"/>
              <a:gd name="connsiteX119" fmla="*/ 1844924 w 3397015"/>
              <a:gd name="connsiteY119" fmla="*/ 5309289 h 5757025"/>
              <a:gd name="connsiteX120" fmla="*/ 2099557 w 3397015"/>
              <a:gd name="connsiteY120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66045 h 5757025"/>
              <a:gd name="connsiteX77" fmla="*/ 496711 w 3397015"/>
              <a:gd name="connsiteY77" fmla="*/ 666045 h 5757025"/>
              <a:gd name="connsiteX78" fmla="*/ 598311 w 3397015"/>
              <a:gd name="connsiteY78" fmla="*/ 778933 h 5757025"/>
              <a:gd name="connsiteX79" fmla="*/ 575734 w 3397015"/>
              <a:gd name="connsiteY79" fmla="*/ 835378 h 5757025"/>
              <a:gd name="connsiteX80" fmla="*/ 936978 w 3397015"/>
              <a:gd name="connsiteY80" fmla="*/ 1185333 h 5757025"/>
              <a:gd name="connsiteX81" fmla="*/ 1106311 w 3397015"/>
              <a:gd name="connsiteY81" fmla="*/ 1377245 h 5757025"/>
              <a:gd name="connsiteX82" fmla="*/ 1196622 w 3397015"/>
              <a:gd name="connsiteY82" fmla="*/ 1388533 h 5757025"/>
              <a:gd name="connsiteX83" fmla="*/ 1388534 w 3397015"/>
              <a:gd name="connsiteY83" fmla="*/ 1512711 h 5757025"/>
              <a:gd name="connsiteX84" fmla="*/ 1557867 w 3397015"/>
              <a:gd name="connsiteY84" fmla="*/ 1614311 h 5757025"/>
              <a:gd name="connsiteX85" fmla="*/ 1591734 w 3397015"/>
              <a:gd name="connsiteY85" fmla="*/ 1670756 h 5757025"/>
              <a:gd name="connsiteX86" fmla="*/ 1456267 w 3397015"/>
              <a:gd name="connsiteY86" fmla="*/ 1873956 h 5757025"/>
              <a:gd name="connsiteX87" fmla="*/ 1433689 w 3397015"/>
              <a:gd name="connsiteY87" fmla="*/ 2088445 h 5757025"/>
              <a:gd name="connsiteX88" fmla="*/ 1479462 w 3397015"/>
              <a:gd name="connsiteY88" fmla="*/ 2330891 h 5757025"/>
              <a:gd name="connsiteX89" fmla="*/ 1354667 w 3397015"/>
              <a:gd name="connsiteY89" fmla="*/ 2280356 h 5757025"/>
              <a:gd name="connsiteX90" fmla="*/ 1148997 w 3397015"/>
              <a:gd name="connsiteY90" fmla="*/ 2425964 h 5757025"/>
              <a:gd name="connsiteX91" fmla="*/ 1010003 w 3397015"/>
              <a:gd name="connsiteY91" fmla="*/ 2624402 h 5757025"/>
              <a:gd name="connsiteX92" fmla="*/ 891822 w 3397015"/>
              <a:gd name="connsiteY92" fmla="*/ 2822222 h 5757025"/>
              <a:gd name="connsiteX93" fmla="*/ 900201 w 3397015"/>
              <a:gd name="connsiteY93" fmla="*/ 3000463 h 5757025"/>
              <a:gd name="connsiteX94" fmla="*/ 938742 w 3397015"/>
              <a:gd name="connsiteY94" fmla="*/ 3164417 h 5757025"/>
              <a:gd name="connsiteX95" fmla="*/ 969698 w 3397015"/>
              <a:gd name="connsiteY95" fmla="*/ 3286214 h 5757025"/>
              <a:gd name="connsiteX96" fmla="*/ 891822 w 3397015"/>
              <a:gd name="connsiteY96" fmla="*/ 3544711 h 5757025"/>
              <a:gd name="connsiteX97" fmla="*/ 934597 w 3397015"/>
              <a:gd name="connsiteY97" fmla="*/ 3914158 h 5757025"/>
              <a:gd name="connsiteX98" fmla="*/ 925689 w 3397015"/>
              <a:gd name="connsiteY98" fmla="*/ 4097867 h 5757025"/>
              <a:gd name="connsiteX99" fmla="*/ 1072445 w 3397015"/>
              <a:gd name="connsiteY99" fmla="*/ 4233333 h 5757025"/>
              <a:gd name="connsiteX100" fmla="*/ 1219200 w 3397015"/>
              <a:gd name="connsiteY100" fmla="*/ 4109156 h 5757025"/>
              <a:gd name="connsiteX101" fmla="*/ 1261358 w 3397015"/>
              <a:gd name="connsiteY101" fmla="*/ 3846513 h 5757025"/>
              <a:gd name="connsiteX102" fmla="*/ 1412258 w 3397015"/>
              <a:gd name="connsiteY102" fmla="*/ 3618354 h 5757025"/>
              <a:gd name="connsiteX103" fmla="*/ 1474083 w 3397015"/>
              <a:gd name="connsiteY103" fmla="*/ 3459779 h 5757025"/>
              <a:gd name="connsiteX104" fmla="*/ 1506803 w 3397015"/>
              <a:gd name="connsiteY104" fmla="*/ 3333839 h 5757025"/>
              <a:gd name="connsiteX105" fmla="*/ 1659467 w 3397015"/>
              <a:gd name="connsiteY105" fmla="*/ 3347508 h 5757025"/>
              <a:gd name="connsiteX106" fmla="*/ 1783645 w 3397015"/>
              <a:gd name="connsiteY106" fmla="*/ 3465071 h 5757025"/>
              <a:gd name="connsiteX107" fmla="*/ 2005806 w 3397015"/>
              <a:gd name="connsiteY107" fmla="*/ 3580959 h 5757025"/>
              <a:gd name="connsiteX108" fmla="*/ 2191279 w 3397015"/>
              <a:gd name="connsiteY108" fmla="*/ 3733006 h 5757025"/>
              <a:gd name="connsiteX109" fmla="*/ 2325511 w 3397015"/>
              <a:gd name="connsiteY109" fmla="*/ 3787687 h 5757025"/>
              <a:gd name="connsiteX110" fmla="*/ 2134747 w 3397015"/>
              <a:gd name="connsiteY110" fmla="*/ 4030133 h 5757025"/>
              <a:gd name="connsiteX111" fmla="*/ 2010040 w 3397015"/>
              <a:gd name="connsiteY111" fmla="*/ 4368624 h 5757025"/>
              <a:gd name="connsiteX112" fmla="*/ 2020447 w 3397015"/>
              <a:gd name="connsiteY112" fmla="*/ 4523758 h 5757025"/>
              <a:gd name="connsiteX113" fmla="*/ 1966031 w 3397015"/>
              <a:gd name="connsiteY113" fmla="*/ 4595725 h 5757025"/>
              <a:gd name="connsiteX114" fmla="*/ 2074245 w 3397015"/>
              <a:gd name="connsiteY114" fmla="*/ 4772201 h 5757025"/>
              <a:gd name="connsiteX115" fmla="*/ 1939925 w 3397015"/>
              <a:gd name="connsiteY115" fmla="*/ 4983075 h 5757025"/>
              <a:gd name="connsiteX116" fmla="*/ 1761067 w 3397015"/>
              <a:gd name="connsiteY116" fmla="*/ 5046133 h 5757025"/>
              <a:gd name="connsiteX117" fmla="*/ 1713442 w 3397015"/>
              <a:gd name="connsiteY117" fmla="*/ 5155319 h 5757025"/>
              <a:gd name="connsiteX118" fmla="*/ 1844924 w 3397015"/>
              <a:gd name="connsiteY118" fmla="*/ 5309289 h 5757025"/>
              <a:gd name="connsiteX119" fmla="*/ 2099557 w 3397015"/>
              <a:gd name="connsiteY119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66045 h 5757025"/>
              <a:gd name="connsiteX77" fmla="*/ 496711 w 3397015"/>
              <a:gd name="connsiteY77" fmla="*/ 666045 h 5757025"/>
              <a:gd name="connsiteX78" fmla="*/ 598311 w 3397015"/>
              <a:gd name="connsiteY78" fmla="*/ 778933 h 5757025"/>
              <a:gd name="connsiteX79" fmla="*/ 575734 w 3397015"/>
              <a:gd name="connsiteY79" fmla="*/ 835378 h 5757025"/>
              <a:gd name="connsiteX80" fmla="*/ 936978 w 3397015"/>
              <a:gd name="connsiteY80" fmla="*/ 1185333 h 5757025"/>
              <a:gd name="connsiteX81" fmla="*/ 1106311 w 3397015"/>
              <a:gd name="connsiteY81" fmla="*/ 1377245 h 5757025"/>
              <a:gd name="connsiteX82" fmla="*/ 1196622 w 3397015"/>
              <a:gd name="connsiteY82" fmla="*/ 1388533 h 5757025"/>
              <a:gd name="connsiteX83" fmla="*/ 1388534 w 3397015"/>
              <a:gd name="connsiteY83" fmla="*/ 1512711 h 5757025"/>
              <a:gd name="connsiteX84" fmla="*/ 1557867 w 3397015"/>
              <a:gd name="connsiteY84" fmla="*/ 1614311 h 5757025"/>
              <a:gd name="connsiteX85" fmla="*/ 1591734 w 3397015"/>
              <a:gd name="connsiteY85" fmla="*/ 1670756 h 5757025"/>
              <a:gd name="connsiteX86" fmla="*/ 1456267 w 3397015"/>
              <a:gd name="connsiteY86" fmla="*/ 1873956 h 5757025"/>
              <a:gd name="connsiteX87" fmla="*/ 1433689 w 3397015"/>
              <a:gd name="connsiteY87" fmla="*/ 2088445 h 5757025"/>
              <a:gd name="connsiteX88" fmla="*/ 1479462 w 3397015"/>
              <a:gd name="connsiteY88" fmla="*/ 2330891 h 5757025"/>
              <a:gd name="connsiteX89" fmla="*/ 1354667 w 3397015"/>
              <a:gd name="connsiteY89" fmla="*/ 2280356 h 5757025"/>
              <a:gd name="connsiteX90" fmla="*/ 1148997 w 3397015"/>
              <a:gd name="connsiteY90" fmla="*/ 2425964 h 5757025"/>
              <a:gd name="connsiteX91" fmla="*/ 1010003 w 3397015"/>
              <a:gd name="connsiteY91" fmla="*/ 2624402 h 5757025"/>
              <a:gd name="connsiteX92" fmla="*/ 891822 w 3397015"/>
              <a:gd name="connsiteY92" fmla="*/ 2822222 h 5757025"/>
              <a:gd name="connsiteX93" fmla="*/ 900201 w 3397015"/>
              <a:gd name="connsiteY93" fmla="*/ 3000463 h 5757025"/>
              <a:gd name="connsiteX94" fmla="*/ 938742 w 3397015"/>
              <a:gd name="connsiteY94" fmla="*/ 3164417 h 5757025"/>
              <a:gd name="connsiteX95" fmla="*/ 969698 w 3397015"/>
              <a:gd name="connsiteY95" fmla="*/ 3286214 h 5757025"/>
              <a:gd name="connsiteX96" fmla="*/ 891822 w 3397015"/>
              <a:gd name="connsiteY96" fmla="*/ 3544711 h 5757025"/>
              <a:gd name="connsiteX97" fmla="*/ 934597 w 3397015"/>
              <a:gd name="connsiteY97" fmla="*/ 3914158 h 5757025"/>
              <a:gd name="connsiteX98" fmla="*/ 925689 w 3397015"/>
              <a:gd name="connsiteY98" fmla="*/ 4097867 h 5757025"/>
              <a:gd name="connsiteX99" fmla="*/ 1072445 w 3397015"/>
              <a:gd name="connsiteY99" fmla="*/ 4233333 h 5757025"/>
              <a:gd name="connsiteX100" fmla="*/ 1219200 w 3397015"/>
              <a:gd name="connsiteY100" fmla="*/ 4109156 h 5757025"/>
              <a:gd name="connsiteX101" fmla="*/ 1261358 w 3397015"/>
              <a:gd name="connsiteY101" fmla="*/ 3846513 h 5757025"/>
              <a:gd name="connsiteX102" fmla="*/ 1412258 w 3397015"/>
              <a:gd name="connsiteY102" fmla="*/ 3618354 h 5757025"/>
              <a:gd name="connsiteX103" fmla="*/ 1474083 w 3397015"/>
              <a:gd name="connsiteY103" fmla="*/ 3459779 h 5757025"/>
              <a:gd name="connsiteX104" fmla="*/ 1506803 w 3397015"/>
              <a:gd name="connsiteY104" fmla="*/ 3333839 h 5757025"/>
              <a:gd name="connsiteX105" fmla="*/ 1659467 w 3397015"/>
              <a:gd name="connsiteY105" fmla="*/ 3347508 h 5757025"/>
              <a:gd name="connsiteX106" fmla="*/ 1783645 w 3397015"/>
              <a:gd name="connsiteY106" fmla="*/ 3465071 h 5757025"/>
              <a:gd name="connsiteX107" fmla="*/ 2005806 w 3397015"/>
              <a:gd name="connsiteY107" fmla="*/ 3580959 h 5757025"/>
              <a:gd name="connsiteX108" fmla="*/ 2191279 w 3397015"/>
              <a:gd name="connsiteY108" fmla="*/ 3733006 h 5757025"/>
              <a:gd name="connsiteX109" fmla="*/ 2325511 w 3397015"/>
              <a:gd name="connsiteY109" fmla="*/ 3787687 h 5757025"/>
              <a:gd name="connsiteX110" fmla="*/ 2134747 w 3397015"/>
              <a:gd name="connsiteY110" fmla="*/ 4030133 h 5757025"/>
              <a:gd name="connsiteX111" fmla="*/ 2010040 w 3397015"/>
              <a:gd name="connsiteY111" fmla="*/ 4368624 h 5757025"/>
              <a:gd name="connsiteX112" fmla="*/ 2020447 w 3397015"/>
              <a:gd name="connsiteY112" fmla="*/ 4523758 h 5757025"/>
              <a:gd name="connsiteX113" fmla="*/ 1966031 w 3397015"/>
              <a:gd name="connsiteY113" fmla="*/ 4595725 h 5757025"/>
              <a:gd name="connsiteX114" fmla="*/ 2074245 w 3397015"/>
              <a:gd name="connsiteY114" fmla="*/ 4772201 h 5757025"/>
              <a:gd name="connsiteX115" fmla="*/ 1939925 w 3397015"/>
              <a:gd name="connsiteY115" fmla="*/ 4983075 h 5757025"/>
              <a:gd name="connsiteX116" fmla="*/ 1761067 w 3397015"/>
              <a:gd name="connsiteY116" fmla="*/ 5046133 h 5757025"/>
              <a:gd name="connsiteX117" fmla="*/ 1713442 w 3397015"/>
              <a:gd name="connsiteY117" fmla="*/ 5155319 h 5757025"/>
              <a:gd name="connsiteX118" fmla="*/ 1844924 w 3397015"/>
              <a:gd name="connsiteY118" fmla="*/ 5309289 h 5757025"/>
              <a:gd name="connsiteX119" fmla="*/ 2099557 w 3397015"/>
              <a:gd name="connsiteY119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66045 h 5757025"/>
              <a:gd name="connsiteX77" fmla="*/ 496711 w 3397015"/>
              <a:gd name="connsiteY77" fmla="*/ 694620 h 5757025"/>
              <a:gd name="connsiteX78" fmla="*/ 598311 w 3397015"/>
              <a:gd name="connsiteY78" fmla="*/ 778933 h 5757025"/>
              <a:gd name="connsiteX79" fmla="*/ 575734 w 3397015"/>
              <a:gd name="connsiteY79" fmla="*/ 835378 h 5757025"/>
              <a:gd name="connsiteX80" fmla="*/ 936978 w 3397015"/>
              <a:gd name="connsiteY80" fmla="*/ 1185333 h 5757025"/>
              <a:gd name="connsiteX81" fmla="*/ 1106311 w 3397015"/>
              <a:gd name="connsiteY81" fmla="*/ 1377245 h 5757025"/>
              <a:gd name="connsiteX82" fmla="*/ 1196622 w 3397015"/>
              <a:gd name="connsiteY82" fmla="*/ 1388533 h 5757025"/>
              <a:gd name="connsiteX83" fmla="*/ 1388534 w 3397015"/>
              <a:gd name="connsiteY83" fmla="*/ 1512711 h 5757025"/>
              <a:gd name="connsiteX84" fmla="*/ 1557867 w 3397015"/>
              <a:gd name="connsiteY84" fmla="*/ 1614311 h 5757025"/>
              <a:gd name="connsiteX85" fmla="*/ 1591734 w 3397015"/>
              <a:gd name="connsiteY85" fmla="*/ 1670756 h 5757025"/>
              <a:gd name="connsiteX86" fmla="*/ 1456267 w 3397015"/>
              <a:gd name="connsiteY86" fmla="*/ 1873956 h 5757025"/>
              <a:gd name="connsiteX87" fmla="*/ 1433689 w 3397015"/>
              <a:gd name="connsiteY87" fmla="*/ 2088445 h 5757025"/>
              <a:gd name="connsiteX88" fmla="*/ 1479462 w 3397015"/>
              <a:gd name="connsiteY88" fmla="*/ 2330891 h 5757025"/>
              <a:gd name="connsiteX89" fmla="*/ 1354667 w 3397015"/>
              <a:gd name="connsiteY89" fmla="*/ 2280356 h 5757025"/>
              <a:gd name="connsiteX90" fmla="*/ 1148997 w 3397015"/>
              <a:gd name="connsiteY90" fmla="*/ 2425964 h 5757025"/>
              <a:gd name="connsiteX91" fmla="*/ 1010003 w 3397015"/>
              <a:gd name="connsiteY91" fmla="*/ 2624402 h 5757025"/>
              <a:gd name="connsiteX92" fmla="*/ 891822 w 3397015"/>
              <a:gd name="connsiteY92" fmla="*/ 2822222 h 5757025"/>
              <a:gd name="connsiteX93" fmla="*/ 900201 w 3397015"/>
              <a:gd name="connsiteY93" fmla="*/ 3000463 h 5757025"/>
              <a:gd name="connsiteX94" fmla="*/ 938742 w 3397015"/>
              <a:gd name="connsiteY94" fmla="*/ 3164417 h 5757025"/>
              <a:gd name="connsiteX95" fmla="*/ 969698 w 3397015"/>
              <a:gd name="connsiteY95" fmla="*/ 3286214 h 5757025"/>
              <a:gd name="connsiteX96" fmla="*/ 891822 w 3397015"/>
              <a:gd name="connsiteY96" fmla="*/ 3544711 h 5757025"/>
              <a:gd name="connsiteX97" fmla="*/ 934597 w 3397015"/>
              <a:gd name="connsiteY97" fmla="*/ 3914158 h 5757025"/>
              <a:gd name="connsiteX98" fmla="*/ 925689 w 3397015"/>
              <a:gd name="connsiteY98" fmla="*/ 4097867 h 5757025"/>
              <a:gd name="connsiteX99" fmla="*/ 1072445 w 3397015"/>
              <a:gd name="connsiteY99" fmla="*/ 4233333 h 5757025"/>
              <a:gd name="connsiteX100" fmla="*/ 1219200 w 3397015"/>
              <a:gd name="connsiteY100" fmla="*/ 4109156 h 5757025"/>
              <a:gd name="connsiteX101" fmla="*/ 1261358 w 3397015"/>
              <a:gd name="connsiteY101" fmla="*/ 3846513 h 5757025"/>
              <a:gd name="connsiteX102" fmla="*/ 1412258 w 3397015"/>
              <a:gd name="connsiteY102" fmla="*/ 3618354 h 5757025"/>
              <a:gd name="connsiteX103" fmla="*/ 1474083 w 3397015"/>
              <a:gd name="connsiteY103" fmla="*/ 3459779 h 5757025"/>
              <a:gd name="connsiteX104" fmla="*/ 1506803 w 3397015"/>
              <a:gd name="connsiteY104" fmla="*/ 3333839 h 5757025"/>
              <a:gd name="connsiteX105" fmla="*/ 1659467 w 3397015"/>
              <a:gd name="connsiteY105" fmla="*/ 3347508 h 5757025"/>
              <a:gd name="connsiteX106" fmla="*/ 1783645 w 3397015"/>
              <a:gd name="connsiteY106" fmla="*/ 3465071 h 5757025"/>
              <a:gd name="connsiteX107" fmla="*/ 2005806 w 3397015"/>
              <a:gd name="connsiteY107" fmla="*/ 3580959 h 5757025"/>
              <a:gd name="connsiteX108" fmla="*/ 2191279 w 3397015"/>
              <a:gd name="connsiteY108" fmla="*/ 3733006 h 5757025"/>
              <a:gd name="connsiteX109" fmla="*/ 2325511 w 3397015"/>
              <a:gd name="connsiteY109" fmla="*/ 3787687 h 5757025"/>
              <a:gd name="connsiteX110" fmla="*/ 2134747 w 3397015"/>
              <a:gd name="connsiteY110" fmla="*/ 4030133 h 5757025"/>
              <a:gd name="connsiteX111" fmla="*/ 2010040 w 3397015"/>
              <a:gd name="connsiteY111" fmla="*/ 4368624 h 5757025"/>
              <a:gd name="connsiteX112" fmla="*/ 2020447 w 3397015"/>
              <a:gd name="connsiteY112" fmla="*/ 4523758 h 5757025"/>
              <a:gd name="connsiteX113" fmla="*/ 1966031 w 3397015"/>
              <a:gd name="connsiteY113" fmla="*/ 4595725 h 5757025"/>
              <a:gd name="connsiteX114" fmla="*/ 2074245 w 3397015"/>
              <a:gd name="connsiteY114" fmla="*/ 4772201 h 5757025"/>
              <a:gd name="connsiteX115" fmla="*/ 1939925 w 3397015"/>
              <a:gd name="connsiteY115" fmla="*/ 4983075 h 5757025"/>
              <a:gd name="connsiteX116" fmla="*/ 1761067 w 3397015"/>
              <a:gd name="connsiteY116" fmla="*/ 5046133 h 5757025"/>
              <a:gd name="connsiteX117" fmla="*/ 1713442 w 3397015"/>
              <a:gd name="connsiteY117" fmla="*/ 5155319 h 5757025"/>
              <a:gd name="connsiteX118" fmla="*/ 1844924 w 3397015"/>
              <a:gd name="connsiteY118" fmla="*/ 5309289 h 5757025"/>
              <a:gd name="connsiteX119" fmla="*/ 2099557 w 3397015"/>
              <a:gd name="connsiteY119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80042 w 3397015"/>
              <a:gd name="connsiteY75" fmla="*/ 554391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80042 w 3397015"/>
              <a:gd name="connsiteY75" fmla="*/ 554391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25577 w 3397015"/>
              <a:gd name="connsiteY67" fmla="*/ 78405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80042 w 3397015"/>
              <a:gd name="connsiteY75" fmla="*/ 554391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73980 w 3371438"/>
              <a:gd name="connsiteY0" fmla="*/ 5569920 h 5737975"/>
              <a:gd name="connsiteX1" fmla="*/ 2311223 w 3371438"/>
              <a:gd name="connsiteY1" fmla="*/ 5715706 h 5737975"/>
              <a:gd name="connsiteX2" fmla="*/ 2234494 w 3371438"/>
              <a:gd name="connsiteY2" fmla="*/ 5436306 h 5737975"/>
              <a:gd name="connsiteX3" fmla="*/ 2142420 w 3371438"/>
              <a:gd name="connsiteY3" fmla="*/ 5219524 h 5737975"/>
              <a:gd name="connsiteX4" fmla="*/ 2119312 w 3371438"/>
              <a:gd name="connsiteY4" fmla="*/ 5128683 h 5737975"/>
              <a:gd name="connsiteX5" fmla="*/ 2220912 w 3371438"/>
              <a:gd name="connsiteY5" fmla="*/ 4970639 h 5737975"/>
              <a:gd name="connsiteX6" fmla="*/ 2298082 w 3371438"/>
              <a:gd name="connsiteY6" fmla="*/ 4951589 h 5737975"/>
              <a:gd name="connsiteX7" fmla="*/ 2361670 w 3371438"/>
              <a:gd name="connsiteY7" fmla="*/ 4807214 h 5737975"/>
              <a:gd name="connsiteX8" fmla="*/ 2390245 w 3371438"/>
              <a:gd name="connsiteY8" fmla="*/ 4722283 h 5737975"/>
              <a:gd name="connsiteX9" fmla="*/ 2551818 w 3371438"/>
              <a:gd name="connsiteY9" fmla="*/ 4630737 h 5737975"/>
              <a:gd name="connsiteX10" fmla="*/ 2819400 w 3371438"/>
              <a:gd name="connsiteY10" fmla="*/ 4270464 h 5737975"/>
              <a:gd name="connsiteX11" fmla="*/ 3067579 w 3371438"/>
              <a:gd name="connsiteY11" fmla="*/ 3943350 h 5737975"/>
              <a:gd name="connsiteX12" fmla="*/ 3113881 w 3371438"/>
              <a:gd name="connsiteY12" fmla="*/ 3822171 h 5737975"/>
              <a:gd name="connsiteX13" fmla="*/ 3075869 w 3371438"/>
              <a:gd name="connsiteY13" fmla="*/ 3721189 h 5737975"/>
              <a:gd name="connsiteX14" fmla="*/ 3138310 w 3371438"/>
              <a:gd name="connsiteY14" fmla="*/ 3582106 h 5737975"/>
              <a:gd name="connsiteX15" fmla="*/ 3028245 w 3371438"/>
              <a:gd name="connsiteY15" fmla="*/ 3404394 h 5737975"/>
              <a:gd name="connsiteX16" fmla="*/ 2596972 w 3371438"/>
              <a:gd name="connsiteY16" fmla="*/ 3083279 h 5737975"/>
              <a:gd name="connsiteX17" fmla="*/ 2266068 w 3371438"/>
              <a:gd name="connsiteY17" fmla="*/ 2893483 h 5737975"/>
              <a:gd name="connsiteX18" fmla="*/ 2367668 w 3371438"/>
              <a:gd name="connsiteY18" fmla="*/ 2794706 h 5737975"/>
              <a:gd name="connsiteX19" fmla="*/ 2546526 w 3371438"/>
              <a:gd name="connsiteY19" fmla="*/ 2649361 h 5737975"/>
              <a:gd name="connsiteX20" fmla="*/ 2702719 w 3371438"/>
              <a:gd name="connsiteY20" fmla="*/ 2474559 h 5737975"/>
              <a:gd name="connsiteX21" fmla="*/ 2791883 w 3371438"/>
              <a:gd name="connsiteY21" fmla="*/ 2213858 h 5737975"/>
              <a:gd name="connsiteX22" fmla="*/ 3007959 w 3371438"/>
              <a:gd name="connsiteY22" fmla="*/ 2083770 h 5737975"/>
              <a:gd name="connsiteX23" fmla="*/ 3235589 w 3371438"/>
              <a:gd name="connsiteY23" fmla="*/ 2003514 h 5737975"/>
              <a:gd name="connsiteX24" fmla="*/ 3363471 w 3371438"/>
              <a:gd name="connsiteY24" fmla="*/ 1894152 h 5737975"/>
              <a:gd name="connsiteX25" fmla="*/ 3315934 w 3371438"/>
              <a:gd name="connsiteY25" fmla="*/ 1775883 h 5737975"/>
              <a:gd name="connsiteX26" fmla="*/ 3349801 w 3371438"/>
              <a:gd name="connsiteY26" fmla="*/ 1674283 h 5737975"/>
              <a:gd name="connsiteX27" fmla="*/ 3294503 w 3371438"/>
              <a:gd name="connsiteY27" fmla="*/ 1383066 h 5737975"/>
              <a:gd name="connsiteX28" fmla="*/ 3304645 w 3371438"/>
              <a:gd name="connsiteY28" fmla="*/ 1200150 h 5737975"/>
              <a:gd name="connsiteX29" fmla="*/ 3248201 w 3371438"/>
              <a:gd name="connsiteY29" fmla="*/ 1087261 h 5737975"/>
              <a:gd name="connsiteX30" fmla="*/ 3213717 w 3371438"/>
              <a:gd name="connsiteY30" fmla="*/ 958321 h 5737975"/>
              <a:gd name="connsiteX31" fmla="*/ 3265399 w 3371438"/>
              <a:gd name="connsiteY31" fmla="*/ 847814 h 5737975"/>
              <a:gd name="connsiteX32" fmla="*/ 3203045 w 3371438"/>
              <a:gd name="connsiteY32" fmla="*/ 737306 h 5737975"/>
              <a:gd name="connsiteX33" fmla="*/ 3067579 w 3371438"/>
              <a:gd name="connsiteY33" fmla="*/ 692150 h 5737975"/>
              <a:gd name="connsiteX34" fmla="*/ 2965979 w 3371438"/>
              <a:gd name="connsiteY34" fmla="*/ 703439 h 5737975"/>
              <a:gd name="connsiteX35" fmla="*/ 2927879 w 3371438"/>
              <a:gd name="connsiteY35" fmla="*/ 798689 h 5737975"/>
              <a:gd name="connsiteX36" fmla="*/ 2988028 w 3371438"/>
              <a:gd name="connsiteY36" fmla="*/ 872772 h 5737975"/>
              <a:gd name="connsiteX37" fmla="*/ 2970741 w 3371438"/>
              <a:gd name="connsiteY37" fmla="*/ 969081 h 5737975"/>
              <a:gd name="connsiteX38" fmla="*/ 3045000 w 3371438"/>
              <a:gd name="connsiteY38" fmla="*/ 1135239 h 5737975"/>
              <a:gd name="connsiteX39" fmla="*/ 2977268 w 3371438"/>
              <a:gd name="connsiteY39" fmla="*/ 1234017 h 5737975"/>
              <a:gd name="connsiteX40" fmla="*/ 3033712 w 3371438"/>
              <a:gd name="connsiteY40" fmla="*/ 1392061 h 5737975"/>
              <a:gd name="connsiteX41" fmla="*/ 3011134 w 3371438"/>
              <a:gd name="connsiteY41" fmla="*/ 1471083 h 5737975"/>
              <a:gd name="connsiteX42" fmla="*/ 2740201 w 3371438"/>
              <a:gd name="connsiteY42" fmla="*/ 1392061 h 5737975"/>
              <a:gd name="connsiteX43" fmla="*/ 2627312 w 3371438"/>
              <a:gd name="connsiteY43" fmla="*/ 1267883 h 5737975"/>
              <a:gd name="connsiteX44" fmla="*/ 2570868 w 3371438"/>
              <a:gd name="connsiteY44" fmla="*/ 1267883 h 5737975"/>
              <a:gd name="connsiteX45" fmla="*/ 2491845 w 3371438"/>
              <a:gd name="connsiteY45" fmla="*/ 1188861 h 5737975"/>
              <a:gd name="connsiteX46" fmla="*/ 2559579 w 3371438"/>
              <a:gd name="connsiteY46" fmla="*/ 1087261 h 5737975"/>
              <a:gd name="connsiteX47" fmla="*/ 2582157 w 3371438"/>
              <a:gd name="connsiteY47" fmla="*/ 974372 h 5737975"/>
              <a:gd name="connsiteX48" fmla="*/ 2580922 w 3371438"/>
              <a:gd name="connsiteY48" fmla="*/ 720461 h 5737975"/>
              <a:gd name="connsiteX49" fmla="*/ 2400212 w 3371438"/>
              <a:gd name="connsiteY49" fmla="*/ 562592 h 5737975"/>
              <a:gd name="connsiteX50" fmla="*/ 2095940 w 3371438"/>
              <a:gd name="connsiteY50" fmla="*/ 576969 h 5737975"/>
              <a:gd name="connsiteX51" fmla="*/ 1978200 w 3371438"/>
              <a:gd name="connsiteY51" fmla="*/ 830439 h 5737975"/>
              <a:gd name="connsiteX52" fmla="*/ 2003425 w 3371438"/>
              <a:gd name="connsiteY52" fmla="*/ 931598 h 5737975"/>
              <a:gd name="connsiteX53" fmla="*/ 1961268 w 3371438"/>
              <a:gd name="connsiteY53" fmla="*/ 1064683 h 5737975"/>
              <a:gd name="connsiteX54" fmla="*/ 1961268 w 3371438"/>
              <a:gd name="connsiteY54" fmla="*/ 1121128 h 5737975"/>
              <a:gd name="connsiteX55" fmla="*/ 1814512 w 3371438"/>
              <a:gd name="connsiteY55" fmla="*/ 1166283 h 5737975"/>
              <a:gd name="connsiteX56" fmla="*/ 1695714 w 3371438"/>
              <a:gd name="connsiteY56" fmla="*/ 1083733 h 5737975"/>
              <a:gd name="connsiteX57" fmla="*/ 1554868 w 3371438"/>
              <a:gd name="connsiteY57" fmla="*/ 1087261 h 5737975"/>
              <a:gd name="connsiteX58" fmla="*/ 1396823 w 3371438"/>
              <a:gd name="connsiteY58" fmla="*/ 996950 h 5737975"/>
              <a:gd name="connsiteX59" fmla="*/ 1295223 w 3371438"/>
              <a:gd name="connsiteY59" fmla="*/ 996950 h 5737975"/>
              <a:gd name="connsiteX60" fmla="*/ 951001 w 3371438"/>
              <a:gd name="connsiteY60" fmla="*/ 693737 h 5737975"/>
              <a:gd name="connsiteX61" fmla="*/ 742068 w 3371438"/>
              <a:gd name="connsiteY61" fmla="*/ 545395 h 5737975"/>
              <a:gd name="connsiteX62" fmla="*/ 617890 w 3371438"/>
              <a:gd name="connsiteY62" fmla="*/ 455083 h 5737975"/>
              <a:gd name="connsiteX63" fmla="*/ 471134 w 3371438"/>
              <a:gd name="connsiteY63" fmla="*/ 319617 h 5737975"/>
              <a:gd name="connsiteX64" fmla="*/ 313090 w 3371438"/>
              <a:gd name="connsiteY64" fmla="*/ 150283 h 5737975"/>
              <a:gd name="connsiteX65" fmla="*/ 211490 w 3371438"/>
              <a:gd name="connsiteY65" fmla="*/ 138995 h 5737975"/>
              <a:gd name="connsiteX66" fmla="*/ 22048 w 3371438"/>
              <a:gd name="connsiteY66" fmla="*/ 0 h 5737975"/>
              <a:gd name="connsiteX67" fmla="*/ 0 w 3371438"/>
              <a:gd name="connsiteY67" fmla="*/ 59355 h 5737975"/>
              <a:gd name="connsiteX68" fmla="*/ 177623 w 3371438"/>
              <a:gd name="connsiteY68" fmla="*/ 172861 h 5737975"/>
              <a:gd name="connsiteX69" fmla="*/ 155045 w 3371438"/>
              <a:gd name="connsiteY69" fmla="*/ 240595 h 5737975"/>
              <a:gd name="connsiteX70" fmla="*/ 155045 w 3371438"/>
              <a:gd name="connsiteY70" fmla="*/ 240595 h 5737975"/>
              <a:gd name="connsiteX71" fmla="*/ 87312 w 3371438"/>
              <a:gd name="connsiteY71" fmla="*/ 319617 h 5737975"/>
              <a:gd name="connsiteX72" fmla="*/ 42157 w 3371438"/>
              <a:gd name="connsiteY72" fmla="*/ 353483 h 5737975"/>
              <a:gd name="connsiteX73" fmla="*/ 143757 w 3371438"/>
              <a:gd name="connsiteY73" fmla="*/ 443795 h 5737975"/>
              <a:gd name="connsiteX74" fmla="*/ 290512 w 3371438"/>
              <a:gd name="connsiteY74" fmla="*/ 466372 h 5737975"/>
              <a:gd name="connsiteX75" fmla="*/ 454465 w 3371438"/>
              <a:gd name="connsiteY75" fmla="*/ 535341 h 5737975"/>
              <a:gd name="connsiteX76" fmla="*/ 471134 w 3371438"/>
              <a:gd name="connsiteY76" fmla="*/ 675570 h 5737975"/>
              <a:gd name="connsiteX77" fmla="*/ 572734 w 3371438"/>
              <a:gd name="connsiteY77" fmla="*/ 759883 h 5737975"/>
              <a:gd name="connsiteX78" fmla="*/ 550157 w 3371438"/>
              <a:gd name="connsiteY78" fmla="*/ 816328 h 5737975"/>
              <a:gd name="connsiteX79" fmla="*/ 911401 w 3371438"/>
              <a:gd name="connsiteY79" fmla="*/ 1166283 h 5737975"/>
              <a:gd name="connsiteX80" fmla="*/ 1080734 w 3371438"/>
              <a:gd name="connsiteY80" fmla="*/ 1358195 h 5737975"/>
              <a:gd name="connsiteX81" fmla="*/ 1171045 w 3371438"/>
              <a:gd name="connsiteY81" fmla="*/ 1369483 h 5737975"/>
              <a:gd name="connsiteX82" fmla="*/ 1362957 w 3371438"/>
              <a:gd name="connsiteY82" fmla="*/ 1493661 h 5737975"/>
              <a:gd name="connsiteX83" fmla="*/ 1532290 w 3371438"/>
              <a:gd name="connsiteY83" fmla="*/ 1595261 h 5737975"/>
              <a:gd name="connsiteX84" fmla="*/ 1566157 w 3371438"/>
              <a:gd name="connsiteY84" fmla="*/ 1651706 h 5737975"/>
              <a:gd name="connsiteX85" fmla="*/ 1430690 w 3371438"/>
              <a:gd name="connsiteY85" fmla="*/ 1854906 h 5737975"/>
              <a:gd name="connsiteX86" fmla="*/ 1408112 w 3371438"/>
              <a:gd name="connsiteY86" fmla="*/ 2069395 h 5737975"/>
              <a:gd name="connsiteX87" fmla="*/ 1453885 w 3371438"/>
              <a:gd name="connsiteY87" fmla="*/ 2311841 h 5737975"/>
              <a:gd name="connsiteX88" fmla="*/ 1329090 w 3371438"/>
              <a:gd name="connsiteY88" fmla="*/ 2261306 h 5737975"/>
              <a:gd name="connsiteX89" fmla="*/ 1123420 w 3371438"/>
              <a:gd name="connsiteY89" fmla="*/ 2406914 h 5737975"/>
              <a:gd name="connsiteX90" fmla="*/ 984426 w 3371438"/>
              <a:gd name="connsiteY90" fmla="*/ 2605352 h 5737975"/>
              <a:gd name="connsiteX91" fmla="*/ 866245 w 3371438"/>
              <a:gd name="connsiteY91" fmla="*/ 2803172 h 5737975"/>
              <a:gd name="connsiteX92" fmla="*/ 874624 w 3371438"/>
              <a:gd name="connsiteY92" fmla="*/ 2981413 h 5737975"/>
              <a:gd name="connsiteX93" fmla="*/ 913165 w 3371438"/>
              <a:gd name="connsiteY93" fmla="*/ 3145367 h 5737975"/>
              <a:gd name="connsiteX94" fmla="*/ 944121 w 3371438"/>
              <a:gd name="connsiteY94" fmla="*/ 3267164 h 5737975"/>
              <a:gd name="connsiteX95" fmla="*/ 866245 w 3371438"/>
              <a:gd name="connsiteY95" fmla="*/ 3525661 h 5737975"/>
              <a:gd name="connsiteX96" fmla="*/ 909020 w 3371438"/>
              <a:gd name="connsiteY96" fmla="*/ 3895108 h 5737975"/>
              <a:gd name="connsiteX97" fmla="*/ 900112 w 3371438"/>
              <a:gd name="connsiteY97" fmla="*/ 4078817 h 5737975"/>
              <a:gd name="connsiteX98" fmla="*/ 1046868 w 3371438"/>
              <a:gd name="connsiteY98" fmla="*/ 4214283 h 5737975"/>
              <a:gd name="connsiteX99" fmla="*/ 1193623 w 3371438"/>
              <a:gd name="connsiteY99" fmla="*/ 4090106 h 5737975"/>
              <a:gd name="connsiteX100" fmla="*/ 1235781 w 3371438"/>
              <a:gd name="connsiteY100" fmla="*/ 3827463 h 5737975"/>
              <a:gd name="connsiteX101" fmla="*/ 1386681 w 3371438"/>
              <a:gd name="connsiteY101" fmla="*/ 3599304 h 5737975"/>
              <a:gd name="connsiteX102" fmla="*/ 1448506 w 3371438"/>
              <a:gd name="connsiteY102" fmla="*/ 3440729 h 5737975"/>
              <a:gd name="connsiteX103" fmla="*/ 1481226 w 3371438"/>
              <a:gd name="connsiteY103" fmla="*/ 3314789 h 5737975"/>
              <a:gd name="connsiteX104" fmla="*/ 1633890 w 3371438"/>
              <a:gd name="connsiteY104" fmla="*/ 3328458 h 5737975"/>
              <a:gd name="connsiteX105" fmla="*/ 1758068 w 3371438"/>
              <a:gd name="connsiteY105" fmla="*/ 3446021 h 5737975"/>
              <a:gd name="connsiteX106" fmla="*/ 1980229 w 3371438"/>
              <a:gd name="connsiteY106" fmla="*/ 3561909 h 5737975"/>
              <a:gd name="connsiteX107" fmla="*/ 2165702 w 3371438"/>
              <a:gd name="connsiteY107" fmla="*/ 3713956 h 5737975"/>
              <a:gd name="connsiteX108" fmla="*/ 2299934 w 3371438"/>
              <a:gd name="connsiteY108" fmla="*/ 3768637 h 5737975"/>
              <a:gd name="connsiteX109" fmla="*/ 2109170 w 3371438"/>
              <a:gd name="connsiteY109" fmla="*/ 4011083 h 5737975"/>
              <a:gd name="connsiteX110" fmla="*/ 1984463 w 3371438"/>
              <a:gd name="connsiteY110" fmla="*/ 4349574 h 5737975"/>
              <a:gd name="connsiteX111" fmla="*/ 1994870 w 3371438"/>
              <a:gd name="connsiteY111" fmla="*/ 4504708 h 5737975"/>
              <a:gd name="connsiteX112" fmla="*/ 1940454 w 3371438"/>
              <a:gd name="connsiteY112" fmla="*/ 4576675 h 5737975"/>
              <a:gd name="connsiteX113" fmla="*/ 2048668 w 3371438"/>
              <a:gd name="connsiteY113" fmla="*/ 4753151 h 5737975"/>
              <a:gd name="connsiteX114" fmla="*/ 1914348 w 3371438"/>
              <a:gd name="connsiteY114" fmla="*/ 4964025 h 5737975"/>
              <a:gd name="connsiteX115" fmla="*/ 1735490 w 3371438"/>
              <a:gd name="connsiteY115" fmla="*/ 5027083 h 5737975"/>
              <a:gd name="connsiteX116" fmla="*/ 1687865 w 3371438"/>
              <a:gd name="connsiteY116" fmla="*/ 5136269 h 5737975"/>
              <a:gd name="connsiteX117" fmla="*/ 1819347 w 3371438"/>
              <a:gd name="connsiteY117" fmla="*/ 5290239 h 5737975"/>
              <a:gd name="connsiteX118" fmla="*/ 2073980 w 3371438"/>
              <a:gd name="connsiteY118" fmla="*/ 5569920 h 5737975"/>
              <a:gd name="connsiteX0" fmla="*/ 2073980 w 3371438"/>
              <a:gd name="connsiteY0" fmla="*/ 5569920 h 5737975"/>
              <a:gd name="connsiteX1" fmla="*/ 2311223 w 3371438"/>
              <a:gd name="connsiteY1" fmla="*/ 5715706 h 5737975"/>
              <a:gd name="connsiteX2" fmla="*/ 2234494 w 3371438"/>
              <a:gd name="connsiteY2" fmla="*/ 5436306 h 5737975"/>
              <a:gd name="connsiteX3" fmla="*/ 2142420 w 3371438"/>
              <a:gd name="connsiteY3" fmla="*/ 5219524 h 5737975"/>
              <a:gd name="connsiteX4" fmla="*/ 2119312 w 3371438"/>
              <a:gd name="connsiteY4" fmla="*/ 5128683 h 5737975"/>
              <a:gd name="connsiteX5" fmla="*/ 2220912 w 3371438"/>
              <a:gd name="connsiteY5" fmla="*/ 4970639 h 5737975"/>
              <a:gd name="connsiteX6" fmla="*/ 2298082 w 3371438"/>
              <a:gd name="connsiteY6" fmla="*/ 4951589 h 5737975"/>
              <a:gd name="connsiteX7" fmla="*/ 2361670 w 3371438"/>
              <a:gd name="connsiteY7" fmla="*/ 4807214 h 5737975"/>
              <a:gd name="connsiteX8" fmla="*/ 2390245 w 3371438"/>
              <a:gd name="connsiteY8" fmla="*/ 4722283 h 5737975"/>
              <a:gd name="connsiteX9" fmla="*/ 2551818 w 3371438"/>
              <a:gd name="connsiteY9" fmla="*/ 4630737 h 5737975"/>
              <a:gd name="connsiteX10" fmla="*/ 2819400 w 3371438"/>
              <a:gd name="connsiteY10" fmla="*/ 4270464 h 5737975"/>
              <a:gd name="connsiteX11" fmla="*/ 3067579 w 3371438"/>
              <a:gd name="connsiteY11" fmla="*/ 3943350 h 5737975"/>
              <a:gd name="connsiteX12" fmla="*/ 3113881 w 3371438"/>
              <a:gd name="connsiteY12" fmla="*/ 3822171 h 5737975"/>
              <a:gd name="connsiteX13" fmla="*/ 3075869 w 3371438"/>
              <a:gd name="connsiteY13" fmla="*/ 3721189 h 5737975"/>
              <a:gd name="connsiteX14" fmla="*/ 3138310 w 3371438"/>
              <a:gd name="connsiteY14" fmla="*/ 3582106 h 5737975"/>
              <a:gd name="connsiteX15" fmla="*/ 3028245 w 3371438"/>
              <a:gd name="connsiteY15" fmla="*/ 3404394 h 5737975"/>
              <a:gd name="connsiteX16" fmla="*/ 2596972 w 3371438"/>
              <a:gd name="connsiteY16" fmla="*/ 3083279 h 5737975"/>
              <a:gd name="connsiteX17" fmla="*/ 2266068 w 3371438"/>
              <a:gd name="connsiteY17" fmla="*/ 2893483 h 5737975"/>
              <a:gd name="connsiteX18" fmla="*/ 2367668 w 3371438"/>
              <a:gd name="connsiteY18" fmla="*/ 2794706 h 5737975"/>
              <a:gd name="connsiteX19" fmla="*/ 2546526 w 3371438"/>
              <a:gd name="connsiteY19" fmla="*/ 2649361 h 5737975"/>
              <a:gd name="connsiteX20" fmla="*/ 2702719 w 3371438"/>
              <a:gd name="connsiteY20" fmla="*/ 2474559 h 5737975"/>
              <a:gd name="connsiteX21" fmla="*/ 2791883 w 3371438"/>
              <a:gd name="connsiteY21" fmla="*/ 2213858 h 5737975"/>
              <a:gd name="connsiteX22" fmla="*/ 3007959 w 3371438"/>
              <a:gd name="connsiteY22" fmla="*/ 2083770 h 5737975"/>
              <a:gd name="connsiteX23" fmla="*/ 3235589 w 3371438"/>
              <a:gd name="connsiteY23" fmla="*/ 2003514 h 5737975"/>
              <a:gd name="connsiteX24" fmla="*/ 3363471 w 3371438"/>
              <a:gd name="connsiteY24" fmla="*/ 1894152 h 5737975"/>
              <a:gd name="connsiteX25" fmla="*/ 3315934 w 3371438"/>
              <a:gd name="connsiteY25" fmla="*/ 1775883 h 5737975"/>
              <a:gd name="connsiteX26" fmla="*/ 3349801 w 3371438"/>
              <a:gd name="connsiteY26" fmla="*/ 1674283 h 5737975"/>
              <a:gd name="connsiteX27" fmla="*/ 3294503 w 3371438"/>
              <a:gd name="connsiteY27" fmla="*/ 1383066 h 5737975"/>
              <a:gd name="connsiteX28" fmla="*/ 3304645 w 3371438"/>
              <a:gd name="connsiteY28" fmla="*/ 1200150 h 5737975"/>
              <a:gd name="connsiteX29" fmla="*/ 3248201 w 3371438"/>
              <a:gd name="connsiteY29" fmla="*/ 1087261 h 5737975"/>
              <a:gd name="connsiteX30" fmla="*/ 3213717 w 3371438"/>
              <a:gd name="connsiteY30" fmla="*/ 958321 h 5737975"/>
              <a:gd name="connsiteX31" fmla="*/ 3265399 w 3371438"/>
              <a:gd name="connsiteY31" fmla="*/ 847814 h 5737975"/>
              <a:gd name="connsiteX32" fmla="*/ 3203045 w 3371438"/>
              <a:gd name="connsiteY32" fmla="*/ 737306 h 5737975"/>
              <a:gd name="connsiteX33" fmla="*/ 3067579 w 3371438"/>
              <a:gd name="connsiteY33" fmla="*/ 692150 h 5737975"/>
              <a:gd name="connsiteX34" fmla="*/ 2965979 w 3371438"/>
              <a:gd name="connsiteY34" fmla="*/ 703439 h 5737975"/>
              <a:gd name="connsiteX35" fmla="*/ 2927879 w 3371438"/>
              <a:gd name="connsiteY35" fmla="*/ 798689 h 5737975"/>
              <a:gd name="connsiteX36" fmla="*/ 2988028 w 3371438"/>
              <a:gd name="connsiteY36" fmla="*/ 872772 h 5737975"/>
              <a:gd name="connsiteX37" fmla="*/ 2970741 w 3371438"/>
              <a:gd name="connsiteY37" fmla="*/ 969081 h 5737975"/>
              <a:gd name="connsiteX38" fmla="*/ 3045000 w 3371438"/>
              <a:gd name="connsiteY38" fmla="*/ 1135239 h 5737975"/>
              <a:gd name="connsiteX39" fmla="*/ 2977268 w 3371438"/>
              <a:gd name="connsiteY39" fmla="*/ 1234017 h 5737975"/>
              <a:gd name="connsiteX40" fmla="*/ 3033712 w 3371438"/>
              <a:gd name="connsiteY40" fmla="*/ 1392061 h 5737975"/>
              <a:gd name="connsiteX41" fmla="*/ 3011134 w 3371438"/>
              <a:gd name="connsiteY41" fmla="*/ 1471083 h 5737975"/>
              <a:gd name="connsiteX42" fmla="*/ 2740201 w 3371438"/>
              <a:gd name="connsiteY42" fmla="*/ 1392061 h 5737975"/>
              <a:gd name="connsiteX43" fmla="*/ 2627312 w 3371438"/>
              <a:gd name="connsiteY43" fmla="*/ 1267883 h 5737975"/>
              <a:gd name="connsiteX44" fmla="*/ 2570868 w 3371438"/>
              <a:gd name="connsiteY44" fmla="*/ 1267883 h 5737975"/>
              <a:gd name="connsiteX45" fmla="*/ 2491845 w 3371438"/>
              <a:gd name="connsiteY45" fmla="*/ 1188861 h 5737975"/>
              <a:gd name="connsiteX46" fmla="*/ 2559579 w 3371438"/>
              <a:gd name="connsiteY46" fmla="*/ 1087261 h 5737975"/>
              <a:gd name="connsiteX47" fmla="*/ 2582157 w 3371438"/>
              <a:gd name="connsiteY47" fmla="*/ 974372 h 5737975"/>
              <a:gd name="connsiteX48" fmla="*/ 2580922 w 3371438"/>
              <a:gd name="connsiteY48" fmla="*/ 720461 h 5737975"/>
              <a:gd name="connsiteX49" fmla="*/ 2400212 w 3371438"/>
              <a:gd name="connsiteY49" fmla="*/ 562592 h 5737975"/>
              <a:gd name="connsiteX50" fmla="*/ 2095940 w 3371438"/>
              <a:gd name="connsiteY50" fmla="*/ 576969 h 5737975"/>
              <a:gd name="connsiteX51" fmla="*/ 1978200 w 3371438"/>
              <a:gd name="connsiteY51" fmla="*/ 830439 h 5737975"/>
              <a:gd name="connsiteX52" fmla="*/ 2003425 w 3371438"/>
              <a:gd name="connsiteY52" fmla="*/ 931598 h 5737975"/>
              <a:gd name="connsiteX53" fmla="*/ 1961268 w 3371438"/>
              <a:gd name="connsiteY53" fmla="*/ 1064683 h 5737975"/>
              <a:gd name="connsiteX54" fmla="*/ 1961268 w 3371438"/>
              <a:gd name="connsiteY54" fmla="*/ 1121128 h 5737975"/>
              <a:gd name="connsiteX55" fmla="*/ 1814512 w 3371438"/>
              <a:gd name="connsiteY55" fmla="*/ 1166283 h 5737975"/>
              <a:gd name="connsiteX56" fmla="*/ 1695714 w 3371438"/>
              <a:gd name="connsiteY56" fmla="*/ 1083733 h 5737975"/>
              <a:gd name="connsiteX57" fmla="*/ 1554868 w 3371438"/>
              <a:gd name="connsiteY57" fmla="*/ 1087261 h 5737975"/>
              <a:gd name="connsiteX58" fmla="*/ 1396823 w 3371438"/>
              <a:gd name="connsiteY58" fmla="*/ 996950 h 5737975"/>
              <a:gd name="connsiteX59" fmla="*/ 1295223 w 3371438"/>
              <a:gd name="connsiteY59" fmla="*/ 996950 h 5737975"/>
              <a:gd name="connsiteX60" fmla="*/ 951001 w 3371438"/>
              <a:gd name="connsiteY60" fmla="*/ 693737 h 5737975"/>
              <a:gd name="connsiteX61" fmla="*/ 742068 w 3371438"/>
              <a:gd name="connsiteY61" fmla="*/ 545395 h 5737975"/>
              <a:gd name="connsiteX62" fmla="*/ 617890 w 3371438"/>
              <a:gd name="connsiteY62" fmla="*/ 455083 h 5737975"/>
              <a:gd name="connsiteX63" fmla="*/ 471134 w 3371438"/>
              <a:gd name="connsiteY63" fmla="*/ 319617 h 5737975"/>
              <a:gd name="connsiteX64" fmla="*/ 313090 w 3371438"/>
              <a:gd name="connsiteY64" fmla="*/ 150283 h 5737975"/>
              <a:gd name="connsiteX65" fmla="*/ 187677 w 3371438"/>
              <a:gd name="connsiteY65" fmla="*/ 98514 h 5737975"/>
              <a:gd name="connsiteX66" fmla="*/ 22048 w 3371438"/>
              <a:gd name="connsiteY66" fmla="*/ 0 h 5737975"/>
              <a:gd name="connsiteX67" fmla="*/ 0 w 3371438"/>
              <a:gd name="connsiteY67" fmla="*/ 59355 h 5737975"/>
              <a:gd name="connsiteX68" fmla="*/ 177623 w 3371438"/>
              <a:gd name="connsiteY68" fmla="*/ 172861 h 5737975"/>
              <a:gd name="connsiteX69" fmla="*/ 155045 w 3371438"/>
              <a:gd name="connsiteY69" fmla="*/ 240595 h 5737975"/>
              <a:gd name="connsiteX70" fmla="*/ 155045 w 3371438"/>
              <a:gd name="connsiteY70" fmla="*/ 240595 h 5737975"/>
              <a:gd name="connsiteX71" fmla="*/ 87312 w 3371438"/>
              <a:gd name="connsiteY71" fmla="*/ 319617 h 5737975"/>
              <a:gd name="connsiteX72" fmla="*/ 42157 w 3371438"/>
              <a:gd name="connsiteY72" fmla="*/ 353483 h 5737975"/>
              <a:gd name="connsiteX73" fmla="*/ 143757 w 3371438"/>
              <a:gd name="connsiteY73" fmla="*/ 443795 h 5737975"/>
              <a:gd name="connsiteX74" fmla="*/ 290512 w 3371438"/>
              <a:gd name="connsiteY74" fmla="*/ 466372 h 5737975"/>
              <a:gd name="connsiteX75" fmla="*/ 454465 w 3371438"/>
              <a:gd name="connsiteY75" fmla="*/ 535341 h 5737975"/>
              <a:gd name="connsiteX76" fmla="*/ 471134 w 3371438"/>
              <a:gd name="connsiteY76" fmla="*/ 675570 h 5737975"/>
              <a:gd name="connsiteX77" fmla="*/ 572734 w 3371438"/>
              <a:gd name="connsiteY77" fmla="*/ 759883 h 5737975"/>
              <a:gd name="connsiteX78" fmla="*/ 550157 w 3371438"/>
              <a:gd name="connsiteY78" fmla="*/ 816328 h 5737975"/>
              <a:gd name="connsiteX79" fmla="*/ 911401 w 3371438"/>
              <a:gd name="connsiteY79" fmla="*/ 1166283 h 5737975"/>
              <a:gd name="connsiteX80" fmla="*/ 1080734 w 3371438"/>
              <a:gd name="connsiteY80" fmla="*/ 1358195 h 5737975"/>
              <a:gd name="connsiteX81" fmla="*/ 1171045 w 3371438"/>
              <a:gd name="connsiteY81" fmla="*/ 1369483 h 5737975"/>
              <a:gd name="connsiteX82" fmla="*/ 1362957 w 3371438"/>
              <a:gd name="connsiteY82" fmla="*/ 1493661 h 5737975"/>
              <a:gd name="connsiteX83" fmla="*/ 1532290 w 3371438"/>
              <a:gd name="connsiteY83" fmla="*/ 1595261 h 5737975"/>
              <a:gd name="connsiteX84" fmla="*/ 1566157 w 3371438"/>
              <a:gd name="connsiteY84" fmla="*/ 1651706 h 5737975"/>
              <a:gd name="connsiteX85" fmla="*/ 1430690 w 3371438"/>
              <a:gd name="connsiteY85" fmla="*/ 1854906 h 5737975"/>
              <a:gd name="connsiteX86" fmla="*/ 1408112 w 3371438"/>
              <a:gd name="connsiteY86" fmla="*/ 2069395 h 5737975"/>
              <a:gd name="connsiteX87" fmla="*/ 1453885 w 3371438"/>
              <a:gd name="connsiteY87" fmla="*/ 2311841 h 5737975"/>
              <a:gd name="connsiteX88" fmla="*/ 1329090 w 3371438"/>
              <a:gd name="connsiteY88" fmla="*/ 2261306 h 5737975"/>
              <a:gd name="connsiteX89" fmla="*/ 1123420 w 3371438"/>
              <a:gd name="connsiteY89" fmla="*/ 2406914 h 5737975"/>
              <a:gd name="connsiteX90" fmla="*/ 984426 w 3371438"/>
              <a:gd name="connsiteY90" fmla="*/ 2605352 h 5737975"/>
              <a:gd name="connsiteX91" fmla="*/ 866245 w 3371438"/>
              <a:gd name="connsiteY91" fmla="*/ 2803172 h 5737975"/>
              <a:gd name="connsiteX92" fmla="*/ 874624 w 3371438"/>
              <a:gd name="connsiteY92" fmla="*/ 2981413 h 5737975"/>
              <a:gd name="connsiteX93" fmla="*/ 913165 w 3371438"/>
              <a:gd name="connsiteY93" fmla="*/ 3145367 h 5737975"/>
              <a:gd name="connsiteX94" fmla="*/ 944121 w 3371438"/>
              <a:gd name="connsiteY94" fmla="*/ 3267164 h 5737975"/>
              <a:gd name="connsiteX95" fmla="*/ 866245 w 3371438"/>
              <a:gd name="connsiteY95" fmla="*/ 3525661 h 5737975"/>
              <a:gd name="connsiteX96" fmla="*/ 909020 w 3371438"/>
              <a:gd name="connsiteY96" fmla="*/ 3895108 h 5737975"/>
              <a:gd name="connsiteX97" fmla="*/ 900112 w 3371438"/>
              <a:gd name="connsiteY97" fmla="*/ 4078817 h 5737975"/>
              <a:gd name="connsiteX98" fmla="*/ 1046868 w 3371438"/>
              <a:gd name="connsiteY98" fmla="*/ 4214283 h 5737975"/>
              <a:gd name="connsiteX99" fmla="*/ 1193623 w 3371438"/>
              <a:gd name="connsiteY99" fmla="*/ 4090106 h 5737975"/>
              <a:gd name="connsiteX100" fmla="*/ 1235781 w 3371438"/>
              <a:gd name="connsiteY100" fmla="*/ 3827463 h 5737975"/>
              <a:gd name="connsiteX101" fmla="*/ 1386681 w 3371438"/>
              <a:gd name="connsiteY101" fmla="*/ 3599304 h 5737975"/>
              <a:gd name="connsiteX102" fmla="*/ 1448506 w 3371438"/>
              <a:gd name="connsiteY102" fmla="*/ 3440729 h 5737975"/>
              <a:gd name="connsiteX103" fmla="*/ 1481226 w 3371438"/>
              <a:gd name="connsiteY103" fmla="*/ 3314789 h 5737975"/>
              <a:gd name="connsiteX104" fmla="*/ 1633890 w 3371438"/>
              <a:gd name="connsiteY104" fmla="*/ 3328458 h 5737975"/>
              <a:gd name="connsiteX105" fmla="*/ 1758068 w 3371438"/>
              <a:gd name="connsiteY105" fmla="*/ 3446021 h 5737975"/>
              <a:gd name="connsiteX106" fmla="*/ 1980229 w 3371438"/>
              <a:gd name="connsiteY106" fmla="*/ 3561909 h 5737975"/>
              <a:gd name="connsiteX107" fmla="*/ 2165702 w 3371438"/>
              <a:gd name="connsiteY107" fmla="*/ 3713956 h 5737975"/>
              <a:gd name="connsiteX108" fmla="*/ 2299934 w 3371438"/>
              <a:gd name="connsiteY108" fmla="*/ 3768637 h 5737975"/>
              <a:gd name="connsiteX109" fmla="*/ 2109170 w 3371438"/>
              <a:gd name="connsiteY109" fmla="*/ 4011083 h 5737975"/>
              <a:gd name="connsiteX110" fmla="*/ 1984463 w 3371438"/>
              <a:gd name="connsiteY110" fmla="*/ 4349574 h 5737975"/>
              <a:gd name="connsiteX111" fmla="*/ 1994870 w 3371438"/>
              <a:gd name="connsiteY111" fmla="*/ 4504708 h 5737975"/>
              <a:gd name="connsiteX112" fmla="*/ 1940454 w 3371438"/>
              <a:gd name="connsiteY112" fmla="*/ 4576675 h 5737975"/>
              <a:gd name="connsiteX113" fmla="*/ 2048668 w 3371438"/>
              <a:gd name="connsiteY113" fmla="*/ 4753151 h 5737975"/>
              <a:gd name="connsiteX114" fmla="*/ 1914348 w 3371438"/>
              <a:gd name="connsiteY114" fmla="*/ 4964025 h 5737975"/>
              <a:gd name="connsiteX115" fmla="*/ 1735490 w 3371438"/>
              <a:gd name="connsiteY115" fmla="*/ 5027083 h 5737975"/>
              <a:gd name="connsiteX116" fmla="*/ 1687865 w 3371438"/>
              <a:gd name="connsiteY116" fmla="*/ 5136269 h 5737975"/>
              <a:gd name="connsiteX117" fmla="*/ 1819347 w 3371438"/>
              <a:gd name="connsiteY117" fmla="*/ 5290239 h 5737975"/>
              <a:gd name="connsiteX118" fmla="*/ 2073980 w 3371438"/>
              <a:gd name="connsiteY118" fmla="*/ 5569920 h 5737975"/>
              <a:gd name="connsiteX0" fmla="*/ 2073980 w 3371438"/>
              <a:gd name="connsiteY0" fmla="*/ 5569920 h 5737975"/>
              <a:gd name="connsiteX1" fmla="*/ 2311223 w 3371438"/>
              <a:gd name="connsiteY1" fmla="*/ 5715706 h 5737975"/>
              <a:gd name="connsiteX2" fmla="*/ 2234494 w 3371438"/>
              <a:gd name="connsiteY2" fmla="*/ 5436306 h 5737975"/>
              <a:gd name="connsiteX3" fmla="*/ 2142420 w 3371438"/>
              <a:gd name="connsiteY3" fmla="*/ 5219524 h 5737975"/>
              <a:gd name="connsiteX4" fmla="*/ 2119312 w 3371438"/>
              <a:gd name="connsiteY4" fmla="*/ 5128683 h 5737975"/>
              <a:gd name="connsiteX5" fmla="*/ 2220912 w 3371438"/>
              <a:gd name="connsiteY5" fmla="*/ 4970639 h 5737975"/>
              <a:gd name="connsiteX6" fmla="*/ 2298082 w 3371438"/>
              <a:gd name="connsiteY6" fmla="*/ 4951589 h 5737975"/>
              <a:gd name="connsiteX7" fmla="*/ 2361670 w 3371438"/>
              <a:gd name="connsiteY7" fmla="*/ 4807214 h 5737975"/>
              <a:gd name="connsiteX8" fmla="*/ 2390245 w 3371438"/>
              <a:gd name="connsiteY8" fmla="*/ 4722283 h 5737975"/>
              <a:gd name="connsiteX9" fmla="*/ 2551818 w 3371438"/>
              <a:gd name="connsiteY9" fmla="*/ 4630737 h 5737975"/>
              <a:gd name="connsiteX10" fmla="*/ 2819400 w 3371438"/>
              <a:gd name="connsiteY10" fmla="*/ 4270464 h 5737975"/>
              <a:gd name="connsiteX11" fmla="*/ 3067579 w 3371438"/>
              <a:gd name="connsiteY11" fmla="*/ 3943350 h 5737975"/>
              <a:gd name="connsiteX12" fmla="*/ 3113881 w 3371438"/>
              <a:gd name="connsiteY12" fmla="*/ 3822171 h 5737975"/>
              <a:gd name="connsiteX13" fmla="*/ 3075869 w 3371438"/>
              <a:gd name="connsiteY13" fmla="*/ 3721189 h 5737975"/>
              <a:gd name="connsiteX14" fmla="*/ 3138310 w 3371438"/>
              <a:gd name="connsiteY14" fmla="*/ 3582106 h 5737975"/>
              <a:gd name="connsiteX15" fmla="*/ 3028245 w 3371438"/>
              <a:gd name="connsiteY15" fmla="*/ 3404394 h 5737975"/>
              <a:gd name="connsiteX16" fmla="*/ 2596972 w 3371438"/>
              <a:gd name="connsiteY16" fmla="*/ 3083279 h 5737975"/>
              <a:gd name="connsiteX17" fmla="*/ 2266068 w 3371438"/>
              <a:gd name="connsiteY17" fmla="*/ 2893483 h 5737975"/>
              <a:gd name="connsiteX18" fmla="*/ 2367668 w 3371438"/>
              <a:gd name="connsiteY18" fmla="*/ 2794706 h 5737975"/>
              <a:gd name="connsiteX19" fmla="*/ 2546526 w 3371438"/>
              <a:gd name="connsiteY19" fmla="*/ 2649361 h 5737975"/>
              <a:gd name="connsiteX20" fmla="*/ 2702719 w 3371438"/>
              <a:gd name="connsiteY20" fmla="*/ 2474559 h 5737975"/>
              <a:gd name="connsiteX21" fmla="*/ 2791883 w 3371438"/>
              <a:gd name="connsiteY21" fmla="*/ 2213858 h 5737975"/>
              <a:gd name="connsiteX22" fmla="*/ 3007959 w 3371438"/>
              <a:gd name="connsiteY22" fmla="*/ 2083770 h 5737975"/>
              <a:gd name="connsiteX23" fmla="*/ 3235589 w 3371438"/>
              <a:gd name="connsiteY23" fmla="*/ 2003514 h 5737975"/>
              <a:gd name="connsiteX24" fmla="*/ 3363471 w 3371438"/>
              <a:gd name="connsiteY24" fmla="*/ 1894152 h 5737975"/>
              <a:gd name="connsiteX25" fmla="*/ 3315934 w 3371438"/>
              <a:gd name="connsiteY25" fmla="*/ 1775883 h 5737975"/>
              <a:gd name="connsiteX26" fmla="*/ 3349801 w 3371438"/>
              <a:gd name="connsiteY26" fmla="*/ 1674283 h 5737975"/>
              <a:gd name="connsiteX27" fmla="*/ 3294503 w 3371438"/>
              <a:gd name="connsiteY27" fmla="*/ 1383066 h 5737975"/>
              <a:gd name="connsiteX28" fmla="*/ 3304645 w 3371438"/>
              <a:gd name="connsiteY28" fmla="*/ 1200150 h 5737975"/>
              <a:gd name="connsiteX29" fmla="*/ 3248201 w 3371438"/>
              <a:gd name="connsiteY29" fmla="*/ 1087261 h 5737975"/>
              <a:gd name="connsiteX30" fmla="*/ 3213717 w 3371438"/>
              <a:gd name="connsiteY30" fmla="*/ 958321 h 5737975"/>
              <a:gd name="connsiteX31" fmla="*/ 3265399 w 3371438"/>
              <a:gd name="connsiteY31" fmla="*/ 847814 h 5737975"/>
              <a:gd name="connsiteX32" fmla="*/ 3203045 w 3371438"/>
              <a:gd name="connsiteY32" fmla="*/ 737306 h 5737975"/>
              <a:gd name="connsiteX33" fmla="*/ 3067579 w 3371438"/>
              <a:gd name="connsiteY33" fmla="*/ 692150 h 5737975"/>
              <a:gd name="connsiteX34" fmla="*/ 2965979 w 3371438"/>
              <a:gd name="connsiteY34" fmla="*/ 703439 h 5737975"/>
              <a:gd name="connsiteX35" fmla="*/ 2927879 w 3371438"/>
              <a:gd name="connsiteY35" fmla="*/ 798689 h 5737975"/>
              <a:gd name="connsiteX36" fmla="*/ 2988028 w 3371438"/>
              <a:gd name="connsiteY36" fmla="*/ 872772 h 5737975"/>
              <a:gd name="connsiteX37" fmla="*/ 2970741 w 3371438"/>
              <a:gd name="connsiteY37" fmla="*/ 969081 h 5737975"/>
              <a:gd name="connsiteX38" fmla="*/ 3045000 w 3371438"/>
              <a:gd name="connsiteY38" fmla="*/ 1135239 h 5737975"/>
              <a:gd name="connsiteX39" fmla="*/ 2977268 w 3371438"/>
              <a:gd name="connsiteY39" fmla="*/ 1234017 h 5737975"/>
              <a:gd name="connsiteX40" fmla="*/ 3033712 w 3371438"/>
              <a:gd name="connsiteY40" fmla="*/ 1392061 h 5737975"/>
              <a:gd name="connsiteX41" fmla="*/ 3011134 w 3371438"/>
              <a:gd name="connsiteY41" fmla="*/ 1471083 h 5737975"/>
              <a:gd name="connsiteX42" fmla="*/ 2740201 w 3371438"/>
              <a:gd name="connsiteY42" fmla="*/ 1392061 h 5737975"/>
              <a:gd name="connsiteX43" fmla="*/ 2627312 w 3371438"/>
              <a:gd name="connsiteY43" fmla="*/ 1267883 h 5737975"/>
              <a:gd name="connsiteX44" fmla="*/ 2570868 w 3371438"/>
              <a:gd name="connsiteY44" fmla="*/ 1267883 h 5737975"/>
              <a:gd name="connsiteX45" fmla="*/ 2491845 w 3371438"/>
              <a:gd name="connsiteY45" fmla="*/ 1188861 h 5737975"/>
              <a:gd name="connsiteX46" fmla="*/ 2559579 w 3371438"/>
              <a:gd name="connsiteY46" fmla="*/ 1087261 h 5737975"/>
              <a:gd name="connsiteX47" fmla="*/ 2582157 w 3371438"/>
              <a:gd name="connsiteY47" fmla="*/ 974372 h 5737975"/>
              <a:gd name="connsiteX48" fmla="*/ 2580922 w 3371438"/>
              <a:gd name="connsiteY48" fmla="*/ 720461 h 5737975"/>
              <a:gd name="connsiteX49" fmla="*/ 2400212 w 3371438"/>
              <a:gd name="connsiteY49" fmla="*/ 562592 h 5737975"/>
              <a:gd name="connsiteX50" fmla="*/ 2095940 w 3371438"/>
              <a:gd name="connsiteY50" fmla="*/ 576969 h 5737975"/>
              <a:gd name="connsiteX51" fmla="*/ 1978200 w 3371438"/>
              <a:gd name="connsiteY51" fmla="*/ 830439 h 5737975"/>
              <a:gd name="connsiteX52" fmla="*/ 2003425 w 3371438"/>
              <a:gd name="connsiteY52" fmla="*/ 931598 h 5737975"/>
              <a:gd name="connsiteX53" fmla="*/ 1961268 w 3371438"/>
              <a:gd name="connsiteY53" fmla="*/ 1064683 h 5737975"/>
              <a:gd name="connsiteX54" fmla="*/ 1961268 w 3371438"/>
              <a:gd name="connsiteY54" fmla="*/ 1121128 h 5737975"/>
              <a:gd name="connsiteX55" fmla="*/ 1814512 w 3371438"/>
              <a:gd name="connsiteY55" fmla="*/ 1166283 h 5737975"/>
              <a:gd name="connsiteX56" fmla="*/ 1695714 w 3371438"/>
              <a:gd name="connsiteY56" fmla="*/ 1083733 h 5737975"/>
              <a:gd name="connsiteX57" fmla="*/ 1554868 w 3371438"/>
              <a:gd name="connsiteY57" fmla="*/ 1087261 h 5737975"/>
              <a:gd name="connsiteX58" fmla="*/ 1396823 w 3371438"/>
              <a:gd name="connsiteY58" fmla="*/ 996950 h 5737975"/>
              <a:gd name="connsiteX59" fmla="*/ 1295223 w 3371438"/>
              <a:gd name="connsiteY59" fmla="*/ 996950 h 5737975"/>
              <a:gd name="connsiteX60" fmla="*/ 951001 w 3371438"/>
              <a:gd name="connsiteY60" fmla="*/ 693737 h 5737975"/>
              <a:gd name="connsiteX61" fmla="*/ 742068 w 3371438"/>
              <a:gd name="connsiteY61" fmla="*/ 545395 h 5737975"/>
              <a:gd name="connsiteX62" fmla="*/ 617890 w 3371438"/>
              <a:gd name="connsiteY62" fmla="*/ 455083 h 5737975"/>
              <a:gd name="connsiteX63" fmla="*/ 471134 w 3371438"/>
              <a:gd name="connsiteY63" fmla="*/ 319617 h 5737975"/>
              <a:gd name="connsiteX64" fmla="*/ 313090 w 3371438"/>
              <a:gd name="connsiteY64" fmla="*/ 150283 h 5737975"/>
              <a:gd name="connsiteX65" fmla="*/ 187677 w 3371438"/>
              <a:gd name="connsiteY65" fmla="*/ 98514 h 5737975"/>
              <a:gd name="connsiteX66" fmla="*/ 22048 w 3371438"/>
              <a:gd name="connsiteY66" fmla="*/ 0 h 5737975"/>
              <a:gd name="connsiteX67" fmla="*/ 0 w 3371438"/>
              <a:gd name="connsiteY67" fmla="*/ 59355 h 5737975"/>
              <a:gd name="connsiteX68" fmla="*/ 177623 w 3371438"/>
              <a:gd name="connsiteY68" fmla="*/ 172861 h 5737975"/>
              <a:gd name="connsiteX69" fmla="*/ 155045 w 3371438"/>
              <a:gd name="connsiteY69" fmla="*/ 240595 h 5737975"/>
              <a:gd name="connsiteX70" fmla="*/ 155045 w 3371438"/>
              <a:gd name="connsiteY70" fmla="*/ 240595 h 5737975"/>
              <a:gd name="connsiteX71" fmla="*/ 87312 w 3371438"/>
              <a:gd name="connsiteY71" fmla="*/ 319617 h 5737975"/>
              <a:gd name="connsiteX72" fmla="*/ 42157 w 3371438"/>
              <a:gd name="connsiteY72" fmla="*/ 353483 h 5737975"/>
              <a:gd name="connsiteX73" fmla="*/ 143757 w 3371438"/>
              <a:gd name="connsiteY73" fmla="*/ 443795 h 5737975"/>
              <a:gd name="connsiteX74" fmla="*/ 290512 w 3371438"/>
              <a:gd name="connsiteY74" fmla="*/ 466372 h 5737975"/>
              <a:gd name="connsiteX75" fmla="*/ 454465 w 3371438"/>
              <a:gd name="connsiteY75" fmla="*/ 535341 h 5737975"/>
              <a:gd name="connsiteX76" fmla="*/ 471134 w 3371438"/>
              <a:gd name="connsiteY76" fmla="*/ 675570 h 5737975"/>
              <a:gd name="connsiteX77" fmla="*/ 572734 w 3371438"/>
              <a:gd name="connsiteY77" fmla="*/ 759883 h 5737975"/>
              <a:gd name="connsiteX78" fmla="*/ 550157 w 3371438"/>
              <a:gd name="connsiteY78" fmla="*/ 816328 h 5737975"/>
              <a:gd name="connsiteX79" fmla="*/ 911401 w 3371438"/>
              <a:gd name="connsiteY79" fmla="*/ 1166283 h 5737975"/>
              <a:gd name="connsiteX80" fmla="*/ 1080734 w 3371438"/>
              <a:gd name="connsiteY80" fmla="*/ 1358195 h 5737975"/>
              <a:gd name="connsiteX81" fmla="*/ 1171045 w 3371438"/>
              <a:gd name="connsiteY81" fmla="*/ 1369483 h 5737975"/>
              <a:gd name="connsiteX82" fmla="*/ 1362957 w 3371438"/>
              <a:gd name="connsiteY82" fmla="*/ 1493661 h 5737975"/>
              <a:gd name="connsiteX83" fmla="*/ 1532290 w 3371438"/>
              <a:gd name="connsiteY83" fmla="*/ 1595261 h 5737975"/>
              <a:gd name="connsiteX84" fmla="*/ 1566157 w 3371438"/>
              <a:gd name="connsiteY84" fmla="*/ 1651706 h 5737975"/>
              <a:gd name="connsiteX85" fmla="*/ 1430690 w 3371438"/>
              <a:gd name="connsiteY85" fmla="*/ 1854906 h 5737975"/>
              <a:gd name="connsiteX86" fmla="*/ 1408112 w 3371438"/>
              <a:gd name="connsiteY86" fmla="*/ 2069395 h 5737975"/>
              <a:gd name="connsiteX87" fmla="*/ 1453885 w 3371438"/>
              <a:gd name="connsiteY87" fmla="*/ 2311841 h 5737975"/>
              <a:gd name="connsiteX88" fmla="*/ 1329090 w 3371438"/>
              <a:gd name="connsiteY88" fmla="*/ 2261306 h 5737975"/>
              <a:gd name="connsiteX89" fmla="*/ 1123420 w 3371438"/>
              <a:gd name="connsiteY89" fmla="*/ 2406914 h 5737975"/>
              <a:gd name="connsiteX90" fmla="*/ 984426 w 3371438"/>
              <a:gd name="connsiteY90" fmla="*/ 2605352 h 5737975"/>
              <a:gd name="connsiteX91" fmla="*/ 866245 w 3371438"/>
              <a:gd name="connsiteY91" fmla="*/ 2803172 h 5737975"/>
              <a:gd name="connsiteX92" fmla="*/ 874624 w 3371438"/>
              <a:gd name="connsiteY92" fmla="*/ 2981413 h 5737975"/>
              <a:gd name="connsiteX93" fmla="*/ 913165 w 3371438"/>
              <a:gd name="connsiteY93" fmla="*/ 3145367 h 5737975"/>
              <a:gd name="connsiteX94" fmla="*/ 944121 w 3371438"/>
              <a:gd name="connsiteY94" fmla="*/ 3267164 h 5737975"/>
              <a:gd name="connsiteX95" fmla="*/ 866245 w 3371438"/>
              <a:gd name="connsiteY95" fmla="*/ 3525661 h 5737975"/>
              <a:gd name="connsiteX96" fmla="*/ 909020 w 3371438"/>
              <a:gd name="connsiteY96" fmla="*/ 3895108 h 5737975"/>
              <a:gd name="connsiteX97" fmla="*/ 900112 w 3371438"/>
              <a:gd name="connsiteY97" fmla="*/ 4078817 h 5737975"/>
              <a:gd name="connsiteX98" fmla="*/ 1046868 w 3371438"/>
              <a:gd name="connsiteY98" fmla="*/ 4214283 h 5737975"/>
              <a:gd name="connsiteX99" fmla="*/ 1193623 w 3371438"/>
              <a:gd name="connsiteY99" fmla="*/ 4090106 h 5737975"/>
              <a:gd name="connsiteX100" fmla="*/ 1235781 w 3371438"/>
              <a:gd name="connsiteY100" fmla="*/ 3827463 h 5737975"/>
              <a:gd name="connsiteX101" fmla="*/ 1386681 w 3371438"/>
              <a:gd name="connsiteY101" fmla="*/ 3599304 h 5737975"/>
              <a:gd name="connsiteX102" fmla="*/ 1448506 w 3371438"/>
              <a:gd name="connsiteY102" fmla="*/ 3440729 h 5737975"/>
              <a:gd name="connsiteX103" fmla="*/ 1481226 w 3371438"/>
              <a:gd name="connsiteY103" fmla="*/ 3314789 h 5737975"/>
              <a:gd name="connsiteX104" fmla="*/ 1633890 w 3371438"/>
              <a:gd name="connsiteY104" fmla="*/ 3328458 h 5737975"/>
              <a:gd name="connsiteX105" fmla="*/ 1758068 w 3371438"/>
              <a:gd name="connsiteY105" fmla="*/ 3446021 h 5737975"/>
              <a:gd name="connsiteX106" fmla="*/ 1980229 w 3371438"/>
              <a:gd name="connsiteY106" fmla="*/ 3561909 h 5737975"/>
              <a:gd name="connsiteX107" fmla="*/ 2165702 w 3371438"/>
              <a:gd name="connsiteY107" fmla="*/ 3713956 h 5737975"/>
              <a:gd name="connsiteX108" fmla="*/ 2299934 w 3371438"/>
              <a:gd name="connsiteY108" fmla="*/ 3768637 h 5737975"/>
              <a:gd name="connsiteX109" fmla="*/ 2109170 w 3371438"/>
              <a:gd name="connsiteY109" fmla="*/ 4011083 h 5737975"/>
              <a:gd name="connsiteX110" fmla="*/ 1984463 w 3371438"/>
              <a:gd name="connsiteY110" fmla="*/ 4349574 h 5737975"/>
              <a:gd name="connsiteX111" fmla="*/ 1994870 w 3371438"/>
              <a:gd name="connsiteY111" fmla="*/ 4504708 h 5737975"/>
              <a:gd name="connsiteX112" fmla="*/ 1940454 w 3371438"/>
              <a:gd name="connsiteY112" fmla="*/ 4576675 h 5737975"/>
              <a:gd name="connsiteX113" fmla="*/ 2048668 w 3371438"/>
              <a:gd name="connsiteY113" fmla="*/ 4753151 h 5737975"/>
              <a:gd name="connsiteX114" fmla="*/ 1914348 w 3371438"/>
              <a:gd name="connsiteY114" fmla="*/ 4964025 h 5737975"/>
              <a:gd name="connsiteX115" fmla="*/ 1735490 w 3371438"/>
              <a:gd name="connsiteY115" fmla="*/ 5027083 h 5737975"/>
              <a:gd name="connsiteX116" fmla="*/ 1687865 w 3371438"/>
              <a:gd name="connsiteY116" fmla="*/ 5136269 h 5737975"/>
              <a:gd name="connsiteX117" fmla="*/ 1819347 w 3371438"/>
              <a:gd name="connsiteY117" fmla="*/ 5290239 h 5737975"/>
              <a:gd name="connsiteX118" fmla="*/ 2073980 w 3371438"/>
              <a:gd name="connsiteY118" fmla="*/ 5569920 h 5737975"/>
              <a:gd name="connsiteX0" fmla="*/ 2097381 w 3394839"/>
              <a:gd name="connsiteY0" fmla="*/ 5592997 h 5761052"/>
              <a:gd name="connsiteX1" fmla="*/ 2334624 w 3394839"/>
              <a:gd name="connsiteY1" fmla="*/ 5738783 h 5761052"/>
              <a:gd name="connsiteX2" fmla="*/ 2257895 w 3394839"/>
              <a:gd name="connsiteY2" fmla="*/ 5459383 h 5761052"/>
              <a:gd name="connsiteX3" fmla="*/ 2165821 w 3394839"/>
              <a:gd name="connsiteY3" fmla="*/ 5242601 h 5761052"/>
              <a:gd name="connsiteX4" fmla="*/ 2142713 w 3394839"/>
              <a:gd name="connsiteY4" fmla="*/ 5151760 h 5761052"/>
              <a:gd name="connsiteX5" fmla="*/ 2244313 w 3394839"/>
              <a:gd name="connsiteY5" fmla="*/ 4993716 h 5761052"/>
              <a:gd name="connsiteX6" fmla="*/ 2321483 w 3394839"/>
              <a:gd name="connsiteY6" fmla="*/ 4974666 h 5761052"/>
              <a:gd name="connsiteX7" fmla="*/ 2385071 w 3394839"/>
              <a:gd name="connsiteY7" fmla="*/ 4830291 h 5761052"/>
              <a:gd name="connsiteX8" fmla="*/ 2413646 w 3394839"/>
              <a:gd name="connsiteY8" fmla="*/ 4745360 h 5761052"/>
              <a:gd name="connsiteX9" fmla="*/ 2575219 w 3394839"/>
              <a:gd name="connsiteY9" fmla="*/ 4653814 h 5761052"/>
              <a:gd name="connsiteX10" fmla="*/ 2842801 w 3394839"/>
              <a:gd name="connsiteY10" fmla="*/ 4293541 h 5761052"/>
              <a:gd name="connsiteX11" fmla="*/ 3090980 w 3394839"/>
              <a:gd name="connsiteY11" fmla="*/ 3966427 h 5761052"/>
              <a:gd name="connsiteX12" fmla="*/ 3137282 w 3394839"/>
              <a:gd name="connsiteY12" fmla="*/ 3845248 h 5761052"/>
              <a:gd name="connsiteX13" fmla="*/ 3099270 w 3394839"/>
              <a:gd name="connsiteY13" fmla="*/ 3744266 h 5761052"/>
              <a:gd name="connsiteX14" fmla="*/ 3161711 w 3394839"/>
              <a:gd name="connsiteY14" fmla="*/ 3605183 h 5761052"/>
              <a:gd name="connsiteX15" fmla="*/ 3051646 w 3394839"/>
              <a:gd name="connsiteY15" fmla="*/ 3427471 h 5761052"/>
              <a:gd name="connsiteX16" fmla="*/ 2620373 w 3394839"/>
              <a:gd name="connsiteY16" fmla="*/ 3106356 h 5761052"/>
              <a:gd name="connsiteX17" fmla="*/ 2289469 w 3394839"/>
              <a:gd name="connsiteY17" fmla="*/ 2916560 h 5761052"/>
              <a:gd name="connsiteX18" fmla="*/ 2391069 w 3394839"/>
              <a:gd name="connsiteY18" fmla="*/ 2817783 h 5761052"/>
              <a:gd name="connsiteX19" fmla="*/ 2569927 w 3394839"/>
              <a:gd name="connsiteY19" fmla="*/ 2672438 h 5761052"/>
              <a:gd name="connsiteX20" fmla="*/ 2726120 w 3394839"/>
              <a:gd name="connsiteY20" fmla="*/ 2497636 h 5761052"/>
              <a:gd name="connsiteX21" fmla="*/ 2815284 w 3394839"/>
              <a:gd name="connsiteY21" fmla="*/ 2236935 h 5761052"/>
              <a:gd name="connsiteX22" fmla="*/ 3031360 w 3394839"/>
              <a:gd name="connsiteY22" fmla="*/ 2106847 h 5761052"/>
              <a:gd name="connsiteX23" fmla="*/ 3258990 w 3394839"/>
              <a:gd name="connsiteY23" fmla="*/ 2026591 h 5761052"/>
              <a:gd name="connsiteX24" fmla="*/ 3386872 w 3394839"/>
              <a:gd name="connsiteY24" fmla="*/ 1917229 h 5761052"/>
              <a:gd name="connsiteX25" fmla="*/ 3339335 w 3394839"/>
              <a:gd name="connsiteY25" fmla="*/ 1798960 h 5761052"/>
              <a:gd name="connsiteX26" fmla="*/ 3373202 w 3394839"/>
              <a:gd name="connsiteY26" fmla="*/ 1697360 h 5761052"/>
              <a:gd name="connsiteX27" fmla="*/ 3317904 w 3394839"/>
              <a:gd name="connsiteY27" fmla="*/ 1406143 h 5761052"/>
              <a:gd name="connsiteX28" fmla="*/ 3328046 w 3394839"/>
              <a:gd name="connsiteY28" fmla="*/ 1223227 h 5761052"/>
              <a:gd name="connsiteX29" fmla="*/ 3271602 w 3394839"/>
              <a:gd name="connsiteY29" fmla="*/ 1110338 h 5761052"/>
              <a:gd name="connsiteX30" fmla="*/ 3237118 w 3394839"/>
              <a:gd name="connsiteY30" fmla="*/ 981398 h 5761052"/>
              <a:gd name="connsiteX31" fmla="*/ 3288800 w 3394839"/>
              <a:gd name="connsiteY31" fmla="*/ 870891 h 5761052"/>
              <a:gd name="connsiteX32" fmla="*/ 3226446 w 3394839"/>
              <a:gd name="connsiteY32" fmla="*/ 760383 h 5761052"/>
              <a:gd name="connsiteX33" fmla="*/ 3090980 w 3394839"/>
              <a:gd name="connsiteY33" fmla="*/ 715227 h 5761052"/>
              <a:gd name="connsiteX34" fmla="*/ 2989380 w 3394839"/>
              <a:gd name="connsiteY34" fmla="*/ 726516 h 5761052"/>
              <a:gd name="connsiteX35" fmla="*/ 2951280 w 3394839"/>
              <a:gd name="connsiteY35" fmla="*/ 821766 h 5761052"/>
              <a:gd name="connsiteX36" fmla="*/ 3011429 w 3394839"/>
              <a:gd name="connsiteY36" fmla="*/ 895849 h 5761052"/>
              <a:gd name="connsiteX37" fmla="*/ 2994142 w 3394839"/>
              <a:gd name="connsiteY37" fmla="*/ 992158 h 5761052"/>
              <a:gd name="connsiteX38" fmla="*/ 3068401 w 3394839"/>
              <a:gd name="connsiteY38" fmla="*/ 1158316 h 5761052"/>
              <a:gd name="connsiteX39" fmla="*/ 3000669 w 3394839"/>
              <a:gd name="connsiteY39" fmla="*/ 1257094 h 5761052"/>
              <a:gd name="connsiteX40" fmla="*/ 3057113 w 3394839"/>
              <a:gd name="connsiteY40" fmla="*/ 1415138 h 5761052"/>
              <a:gd name="connsiteX41" fmla="*/ 3034535 w 3394839"/>
              <a:gd name="connsiteY41" fmla="*/ 1494160 h 5761052"/>
              <a:gd name="connsiteX42" fmla="*/ 2763602 w 3394839"/>
              <a:gd name="connsiteY42" fmla="*/ 1415138 h 5761052"/>
              <a:gd name="connsiteX43" fmla="*/ 2650713 w 3394839"/>
              <a:gd name="connsiteY43" fmla="*/ 1290960 h 5761052"/>
              <a:gd name="connsiteX44" fmla="*/ 2594269 w 3394839"/>
              <a:gd name="connsiteY44" fmla="*/ 1290960 h 5761052"/>
              <a:gd name="connsiteX45" fmla="*/ 2515246 w 3394839"/>
              <a:gd name="connsiteY45" fmla="*/ 1211938 h 5761052"/>
              <a:gd name="connsiteX46" fmla="*/ 2582980 w 3394839"/>
              <a:gd name="connsiteY46" fmla="*/ 1110338 h 5761052"/>
              <a:gd name="connsiteX47" fmla="*/ 2605558 w 3394839"/>
              <a:gd name="connsiteY47" fmla="*/ 997449 h 5761052"/>
              <a:gd name="connsiteX48" fmla="*/ 2604323 w 3394839"/>
              <a:gd name="connsiteY48" fmla="*/ 743538 h 5761052"/>
              <a:gd name="connsiteX49" fmla="*/ 2423613 w 3394839"/>
              <a:gd name="connsiteY49" fmla="*/ 585669 h 5761052"/>
              <a:gd name="connsiteX50" fmla="*/ 2119341 w 3394839"/>
              <a:gd name="connsiteY50" fmla="*/ 600046 h 5761052"/>
              <a:gd name="connsiteX51" fmla="*/ 2001601 w 3394839"/>
              <a:gd name="connsiteY51" fmla="*/ 853516 h 5761052"/>
              <a:gd name="connsiteX52" fmla="*/ 2026826 w 3394839"/>
              <a:gd name="connsiteY52" fmla="*/ 954675 h 5761052"/>
              <a:gd name="connsiteX53" fmla="*/ 1984669 w 3394839"/>
              <a:gd name="connsiteY53" fmla="*/ 1087760 h 5761052"/>
              <a:gd name="connsiteX54" fmla="*/ 1984669 w 3394839"/>
              <a:gd name="connsiteY54" fmla="*/ 1144205 h 5761052"/>
              <a:gd name="connsiteX55" fmla="*/ 1837913 w 3394839"/>
              <a:gd name="connsiteY55" fmla="*/ 1189360 h 5761052"/>
              <a:gd name="connsiteX56" fmla="*/ 1719115 w 3394839"/>
              <a:gd name="connsiteY56" fmla="*/ 1106810 h 5761052"/>
              <a:gd name="connsiteX57" fmla="*/ 1578269 w 3394839"/>
              <a:gd name="connsiteY57" fmla="*/ 1110338 h 5761052"/>
              <a:gd name="connsiteX58" fmla="*/ 1420224 w 3394839"/>
              <a:gd name="connsiteY58" fmla="*/ 1020027 h 5761052"/>
              <a:gd name="connsiteX59" fmla="*/ 1318624 w 3394839"/>
              <a:gd name="connsiteY59" fmla="*/ 1020027 h 5761052"/>
              <a:gd name="connsiteX60" fmla="*/ 974402 w 3394839"/>
              <a:gd name="connsiteY60" fmla="*/ 716814 h 5761052"/>
              <a:gd name="connsiteX61" fmla="*/ 765469 w 3394839"/>
              <a:gd name="connsiteY61" fmla="*/ 568472 h 5761052"/>
              <a:gd name="connsiteX62" fmla="*/ 641291 w 3394839"/>
              <a:gd name="connsiteY62" fmla="*/ 478160 h 5761052"/>
              <a:gd name="connsiteX63" fmla="*/ 494535 w 3394839"/>
              <a:gd name="connsiteY63" fmla="*/ 342694 h 5761052"/>
              <a:gd name="connsiteX64" fmla="*/ 336491 w 3394839"/>
              <a:gd name="connsiteY64" fmla="*/ 173360 h 5761052"/>
              <a:gd name="connsiteX65" fmla="*/ 211078 w 3394839"/>
              <a:gd name="connsiteY65" fmla="*/ 121591 h 5761052"/>
              <a:gd name="connsiteX66" fmla="*/ 45449 w 3394839"/>
              <a:gd name="connsiteY66" fmla="*/ 23077 h 5761052"/>
              <a:gd name="connsiteX67" fmla="*/ 23401 w 3394839"/>
              <a:gd name="connsiteY67" fmla="*/ 82432 h 5761052"/>
              <a:gd name="connsiteX68" fmla="*/ 201024 w 3394839"/>
              <a:gd name="connsiteY68" fmla="*/ 195938 h 5761052"/>
              <a:gd name="connsiteX69" fmla="*/ 178446 w 3394839"/>
              <a:gd name="connsiteY69" fmla="*/ 263672 h 5761052"/>
              <a:gd name="connsiteX70" fmla="*/ 178446 w 3394839"/>
              <a:gd name="connsiteY70" fmla="*/ 263672 h 5761052"/>
              <a:gd name="connsiteX71" fmla="*/ 110713 w 3394839"/>
              <a:gd name="connsiteY71" fmla="*/ 342694 h 5761052"/>
              <a:gd name="connsiteX72" fmla="*/ 65558 w 3394839"/>
              <a:gd name="connsiteY72" fmla="*/ 376560 h 5761052"/>
              <a:gd name="connsiteX73" fmla="*/ 167158 w 3394839"/>
              <a:gd name="connsiteY73" fmla="*/ 466872 h 5761052"/>
              <a:gd name="connsiteX74" fmla="*/ 313913 w 3394839"/>
              <a:gd name="connsiteY74" fmla="*/ 489449 h 5761052"/>
              <a:gd name="connsiteX75" fmla="*/ 477866 w 3394839"/>
              <a:gd name="connsiteY75" fmla="*/ 558418 h 5761052"/>
              <a:gd name="connsiteX76" fmla="*/ 494535 w 3394839"/>
              <a:gd name="connsiteY76" fmla="*/ 698647 h 5761052"/>
              <a:gd name="connsiteX77" fmla="*/ 596135 w 3394839"/>
              <a:gd name="connsiteY77" fmla="*/ 782960 h 5761052"/>
              <a:gd name="connsiteX78" fmla="*/ 573558 w 3394839"/>
              <a:gd name="connsiteY78" fmla="*/ 839405 h 5761052"/>
              <a:gd name="connsiteX79" fmla="*/ 934802 w 3394839"/>
              <a:gd name="connsiteY79" fmla="*/ 1189360 h 5761052"/>
              <a:gd name="connsiteX80" fmla="*/ 1104135 w 3394839"/>
              <a:gd name="connsiteY80" fmla="*/ 1381272 h 5761052"/>
              <a:gd name="connsiteX81" fmla="*/ 1194446 w 3394839"/>
              <a:gd name="connsiteY81" fmla="*/ 1392560 h 5761052"/>
              <a:gd name="connsiteX82" fmla="*/ 1386358 w 3394839"/>
              <a:gd name="connsiteY82" fmla="*/ 1516738 h 5761052"/>
              <a:gd name="connsiteX83" fmla="*/ 1555691 w 3394839"/>
              <a:gd name="connsiteY83" fmla="*/ 1618338 h 5761052"/>
              <a:gd name="connsiteX84" fmla="*/ 1589558 w 3394839"/>
              <a:gd name="connsiteY84" fmla="*/ 1674783 h 5761052"/>
              <a:gd name="connsiteX85" fmla="*/ 1454091 w 3394839"/>
              <a:gd name="connsiteY85" fmla="*/ 1877983 h 5761052"/>
              <a:gd name="connsiteX86" fmla="*/ 1431513 w 3394839"/>
              <a:gd name="connsiteY86" fmla="*/ 2092472 h 5761052"/>
              <a:gd name="connsiteX87" fmla="*/ 1477286 w 3394839"/>
              <a:gd name="connsiteY87" fmla="*/ 2334918 h 5761052"/>
              <a:gd name="connsiteX88" fmla="*/ 1352491 w 3394839"/>
              <a:gd name="connsiteY88" fmla="*/ 2284383 h 5761052"/>
              <a:gd name="connsiteX89" fmla="*/ 1146821 w 3394839"/>
              <a:gd name="connsiteY89" fmla="*/ 2429991 h 5761052"/>
              <a:gd name="connsiteX90" fmla="*/ 1007827 w 3394839"/>
              <a:gd name="connsiteY90" fmla="*/ 2628429 h 5761052"/>
              <a:gd name="connsiteX91" fmla="*/ 889646 w 3394839"/>
              <a:gd name="connsiteY91" fmla="*/ 2826249 h 5761052"/>
              <a:gd name="connsiteX92" fmla="*/ 898025 w 3394839"/>
              <a:gd name="connsiteY92" fmla="*/ 3004490 h 5761052"/>
              <a:gd name="connsiteX93" fmla="*/ 936566 w 3394839"/>
              <a:gd name="connsiteY93" fmla="*/ 3168444 h 5761052"/>
              <a:gd name="connsiteX94" fmla="*/ 967522 w 3394839"/>
              <a:gd name="connsiteY94" fmla="*/ 3290241 h 5761052"/>
              <a:gd name="connsiteX95" fmla="*/ 889646 w 3394839"/>
              <a:gd name="connsiteY95" fmla="*/ 3548738 h 5761052"/>
              <a:gd name="connsiteX96" fmla="*/ 932421 w 3394839"/>
              <a:gd name="connsiteY96" fmla="*/ 3918185 h 5761052"/>
              <a:gd name="connsiteX97" fmla="*/ 923513 w 3394839"/>
              <a:gd name="connsiteY97" fmla="*/ 4101894 h 5761052"/>
              <a:gd name="connsiteX98" fmla="*/ 1070269 w 3394839"/>
              <a:gd name="connsiteY98" fmla="*/ 4237360 h 5761052"/>
              <a:gd name="connsiteX99" fmla="*/ 1217024 w 3394839"/>
              <a:gd name="connsiteY99" fmla="*/ 4113183 h 5761052"/>
              <a:gd name="connsiteX100" fmla="*/ 1259182 w 3394839"/>
              <a:gd name="connsiteY100" fmla="*/ 3850540 h 5761052"/>
              <a:gd name="connsiteX101" fmla="*/ 1410082 w 3394839"/>
              <a:gd name="connsiteY101" fmla="*/ 3622381 h 5761052"/>
              <a:gd name="connsiteX102" fmla="*/ 1471907 w 3394839"/>
              <a:gd name="connsiteY102" fmla="*/ 3463806 h 5761052"/>
              <a:gd name="connsiteX103" fmla="*/ 1504627 w 3394839"/>
              <a:gd name="connsiteY103" fmla="*/ 3337866 h 5761052"/>
              <a:gd name="connsiteX104" fmla="*/ 1657291 w 3394839"/>
              <a:gd name="connsiteY104" fmla="*/ 3351535 h 5761052"/>
              <a:gd name="connsiteX105" fmla="*/ 1781469 w 3394839"/>
              <a:gd name="connsiteY105" fmla="*/ 3469098 h 5761052"/>
              <a:gd name="connsiteX106" fmla="*/ 2003630 w 3394839"/>
              <a:gd name="connsiteY106" fmla="*/ 3584986 h 5761052"/>
              <a:gd name="connsiteX107" fmla="*/ 2189103 w 3394839"/>
              <a:gd name="connsiteY107" fmla="*/ 3737033 h 5761052"/>
              <a:gd name="connsiteX108" fmla="*/ 2323335 w 3394839"/>
              <a:gd name="connsiteY108" fmla="*/ 3791714 h 5761052"/>
              <a:gd name="connsiteX109" fmla="*/ 2132571 w 3394839"/>
              <a:gd name="connsiteY109" fmla="*/ 4034160 h 5761052"/>
              <a:gd name="connsiteX110" fmla="*/ 2007864 w 3394839"/>
              <a:gd name="connsiteY110" fmla="*/ 4372651 h 5761052"/>
              <a:gd name="connsiteX111" fmla="*/ 2018271 w 3394839"/>
              <a:gd name="connsiteY111" fmla="*/ 4527785 h 5761052"/>
              <a:gd name="connsiteX112" fmla="*/ 1963855 w 3394839"/>
              <a:gd name="connsiteY112" fmla="*/ 4599752 h 5761052"/>
              <a:gd name="connsiteX113" fmla="*/ 2072069 w 3394839"/>
              <a:gd name="connsiteY113" fmla="*/ 4776228 h 5761052"/>
              <a:gd name="connsiteX114" fmla="*/ 1937749 w 3394839"/>
              <a:gd name="connsiteY114" fmla="*/ 4987102 h 5761052"/>
              <a:gd name="connsiteX115" fmla="*/ 1758891 w 3394839"/>
              <a:gd name="connsiteY115" fmla="*/ 5050160 h 5761052"/>
              <a:gd name="connsiteX116" fmla="*/ 1711266 w 3394839"/>
              <a:gd name="connsiteY116" fmla="*/ 5159346 h 5761052"/>
              <a:gd name="connsiteX117" fmla="*/ 1842748 w 3394839"/>
              <a:gd name="connsiteY117" fmla="*/ 5313316 h 5761052"/>
              <a:gd name="connsiteX118" fmla="*/ 2097381 w 3394839"/>
              <a:gd name="connsiteY118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4846 w 3421239"/>
              <a:gd name="connsiteY69" fmla="*/ 263672 h 5761052"/>
              <a:gd name="connsiteX70" fmla="*/ 204846 w 3421239"/>
              <a:gd name="connsiteY70" fmla="*/ 263672 h 5761052"/>
              <a:gd name="connsiteX71" fmla="*/ 137113 w 3421239"/>
              <a:gd name="connsiteY71" fmla="*/ 342694 h 5761052"/>
              <a:gd name="connsiteX72" fmla="*/ 91958 w 3421239"/>
              <a:gd name="connsiteY72" fmla="*/ 376560 h 5761052"/>
              <a:gd name="connsiteX73" fmla="*/ 193558 w 3421239"/>
              <a:gd name="connsiteY73" fmla="*/ 466872 h 5761052"/>
              <a:gd name="connsiteX74" fmla="*/ 340313 w 3421239"/>
              <a:gd name="connsiteY74" fmla="*/ 489449 h 5761052"/>
              <a:gd name="connsiteX75" fmla="*/ 504266 w 3421239"/>
              <a:gd name="connsiteY75" fmla="*/ 558418 h 5761052"/>
              <a:gd name="connsiteX76" fmla="*/ 520935 w 3421239"/>
              <a:gd name="connsiteY76" fmla="*/ 698647 h 5761052"/>
              <a:gd name="connsiteX77" fmla="*/ 622535 w 3421239"/>
              <a:gd name="connsiteY77" fmla="*/ 782960 h 5761052"/>
              <a:gd name="connsiteX78" fmla="*/ 599958 w 3421239"/>
              <a:gd name="connsiteY78" fmla="*/ 839405 h 5761052"/>
              <a:gd name="connsiteX79" fmla="*/ 961202 w 3421239"/>
              <a:gd name="connsiteY79" fmla="*/ 1189360 h 5761052"/>
              <a:gd name="connsiteX80" fmla="*/ 1130535 w 3421239"/>
              <a:gd name="connsiteY80" fmla="*/ 1381272 h 5761052"/>
              <a:gd name="connsiteX81" fmla="*/ 1220846 w 3421239"/>
              <a:gd name="connsiteY81" fmla="*/ 1392560 h 5761052"/>
              <a:gd name="connsiteX82" fmla="*/ 1412758 w 3421239"/>
              <a:gd name="connsiteY82" fmla="*/ 1516738 h 5761052"/>
              <a:gd name="connsiteX83" fmla="*/ 1582091 w 3421239"/>
              <a:gd name="connsiteY83" fmla="*/ 1618338 h 5761052"/>
              <a:gd name="connsiteX84" fmla="*/ 1615958 w 3421239"/>
              <a:gd name="connsiteY84" fmla="*/ 1674783 h 5761052"/>
              <a:gd name="connsiteX85" fmla="*/ 1480491 w 3421239"/>
              <a:gd name="connsiteY85" fmla="*/ 1877983 h 5761052"/>
              <a:gd name="connsiteX86" fmla="*/ 1457913 w 3421239"/>
              <a:gd name="connsiteY86" fmla="*/ 2092472 h 5761052"/>
              <a:gd name="connsiteX87" fmla="*/ 1503686 w 3421239"/>
              <a:gd name="connsiteY87" fmla="*/ 2334918 h 5761052"/>
              <a:gd name="connsiteX88" fmla="*/ 1378891 w 3421239"/>
              <a:gd name="connsiteY88" fmla="*/ 2284383 h 5761052"/>
              <a:gd name="connsiteX89" fmla="*/ 1173221 w 3421239"/>
              <a:gd name="connsiteY89" fmla="*/ 2429991 h 5761052"/>
              <a:gd name="connsiteX90" fmla="*/ 1034227 w 3421239"/>
              <a:gd name="connsiteY90" fmla="*/ 2628429 h 5761052"/>
              <a:gd name="connsiteX91" fmla="*/ 916046 w 3421239"/>
              <a:gd name="connsiteY91" fmla="*/ 2826249 h 5761052"/>
              <a:gd name="connsiteX92" fmla="*/ 924425 w 3421239"/>
              <a:gd name="connsiteY92" fmla="*/ 3004490 h 5761052"/>
              <a:gd name="connsiteX93" fmla="*/ 962966 w 3421239"/>
              <a:gd name="connsiteY93" fmla="*/ 3168444 h 5761052"/>
              <a:gd name="connsiteX94" fmla="*/ 993922 w 3421239"/>
              <a:gd name="connsiteY94" fmla="*/ 3290241 h 5761052"/>
              <a:gd name="connsiteX95" fmla="*/ 916046 w 3421239"/>
              <a:gd name="connsiteY95" fmla="*/ 3548738 h 5761052"/>
              <a:gd name="connsiteX96" fmla="*/ 958821 w 3421239"/>
              <a:gd name="connsiteY96" fmla="*/ 3918185 h 5761052"/>
              <a:gd name="connsiteX97" fmla="*/ 949913 w 3421239"/>
              <a:gd name="connsiteY97" fmla="*/ 4101894 h 5761052"/>
              <a:gd name="connsiteX98" fmla="*/ 1096669 w 3421239"/>
              <a:gd name="connsiteY98" fmla="*/ 4237360 h 5761052"/>
              <a:gd name="connsiteX99" fmla="*/ 1243424 w 3421239"/>
              <a:gd name="connsiteY99" fmla="*/ 4113183 h 5761052"/>
              <a:gd name="connsiteX100" fmla="*/ 1285582 w 3421239"/>
              <a:gd name="connsiteY100" fmla="*/ 3850540 h 5761052"/>
              <a:gd name="connsiteX101" fmla="*/ 1436482 w 3421239"/>
              <a:gd name="connsiteY101" fmla="*/ 3622381 h 5761052"/>
              <a:gd name="connsiteX102" fmla="*/ 1498307 w 3421239"/>
              <a:gd name="connsiteY102" fmla="*/ 3463806 h 5761052"/>
              <a:gd name="connsiteX103" fmla="*/ 1531027 w 3421239"/>
              <a:gd name="connsiteY103" fmla="*/ 3337866 h 5761052"/>
              <a:gd name="connsiteX104" fmla="*/ 1683691 w 3421239"/>
              <a:gd name="connsiteY104" fmla="*/ 3351535 h 5761052"/>
              <a:gd name="connsiteX105" fmla="*/ 1807869 w 3421239"/>
              <a:gd name="connsiteY105" fmla="*/ 3469098 h 5761052"/>
              <a:gd name="connsiteX106" fmla="*/ 2030030 w 3421239"/>
              <a:gd name="connsiteY106" fmla="*/ 3584986 h 5761052"/>
              <a:gd name="connsiteX107" fmla="*/ 2215503 w 3421239"/>
              <a:gd name="connsiteY107" fmla="*/ 3737033 h 5761052"/>
              <a:gd name="connsiteX108" fmla="*/ 2349735 w 3421239"/>
              <a:gd name="connsiteY108" fmla="*/ 3791714 h 5761052"/>
              <a:gd name="connsiteX109" fmla="*/ 2158971 w 3421239"/>
              <a:gd name="connsiteY109" fmla="*/ 4034160 h 5761052"/>
              <a:gd name="connsiteX110" fmla="*/ 2034264 w 3421239"/>
              <a:gd name="connsiteY110" fmla="*/ 4372651 h 5761052"/>
              <a:gd name="connsiteX111" fmla="*/ 2044671 w 3421239"/>
              <a:gd name="connsiteY111" fmla="*/ 4527785 h 5761052"/>
              <a:gd name="connsiteX112" fmla="*/ 1990255 w 3421239"/>
              <a:gd name="connsiteY112" fmla="*/ 4599752 h 5761052"/>
              <a:gd name="connsiteX113" fmla="*/ 2098469 w 3421239"/>
              <a:gd name="connsiteY113" fmla="*/ 4776228 h 5761052"/>
              <a:gd name="connsiteX114" fmla="*/ 1964149 w 3421239"/>
              <a:gd name="connsiteY114" fmla="*/ 4987102 h 5761052"/>
              <a:gd name="connsiteX115" fmla="*/ 1785291 w 3421239"/>
              <a:gd name="connsiteY115" fmla="*/ 5050160 h 5761052"/>
              <a:gd name="connsiteX116" fmla="*/ 1737666 w 3421239"/>
              <a:gd name="connsiteY116" fmla="*/ 5159346 h 5761052"/>
              <a:gd name="connsiteX117" fmla="*/ 1869148 w 3421239"/>
              <a:gd name="connsiteY117" fmla="*/ 5313316 h 5761052"/>
              <a:gd name="connsiteX118" fmla="*/ 2123781 w 3421239"/>
              <a:gd name="connsiteY118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4846 w 3421239"/>
              <a:gd name="connsiteY69" fmla="*/ 263672 h 5761052"/>
              <a:gd name="connsiteX70" fmla="*/ 185796 w 3421239"/>
              <a:gd name="connsiteY70" fmla="*/ 227954 h 5761052"/>
              <a:gd name="connsiteX71" fmla="*/ 137113 w 3421239"/>
              <a:gd name="connsiteY71" fmla="*/ 342694 h 5761052"/>
              <a:gd name="connsiteX72" fmla="*/ 91958 w 3421239"/>
              <a:gd name="connsiteY72" fmla="*/ 376560 h 5761052"/>
              <a:gd name="connsiteX73" fmla="*/ 193558 w 3421239"/>
              <a:gd name="connsiteY73" fmla="*/ 466872 h 5761052"/>
              <a:gd name="connsiteX74" fmla="*/ 340313 w 3421239"/>
              <a:gd name="connsiteY74" fmla="*/ 489449 h 5761052"/>
              <a:gd name="connsiteX75" fmla="*/ 504266 w 3421239"/>
              <a:gd name="connsiteY75" fmla="*/ 558418 h 5761052"/>
              <a:gd name="connsiteX76" fmla="*/ 520935 w 3421239"/>
              <a:gd name="connsiteY76" fmla="*/ 698647 h 5761052"/>
              <a:gd name="connsiteX77" fmla="*/ 622535 w 3421239"/>
              <a:gd name="connsiteY77" fmla="*/ 782960 h 5761052"/>
              <a:gd name="connsiteX78" fmla="*/ 599958 w 3421239"/>
              <a:gd name="connsiteY78" fmla="*/ 839405 h 5761052"/>
              <a:gd name="connsiteX79" fmla="*/ 961202 w 3421239"/>
              <a:gd name="connsiteY79" fmla="*/ 1189360 h 5761052"/>
              <a:gd name="connsiteX80" fmla="*/ 1130535 w 3421239"/>
              <a:gd name="connsiteY80" fmla="*/ 1381272 h 5761052"/>
              <a:gd name="connsiteX81" fmla="*/ 1220846 w 3421239"/>
              <a:gd name="connsiteY81" fmla="*/ 1392560 h 5761052"/>
              <a:gd name="connsiteX82" fmla="*/ 1412758 w 3421239"/>
              <a:gd name="connsiteY82" fmla="*/ 1516738 h 5761052"/>
              <a:gd name="connsiteX83" fmla="*/ 1582091 w 3421239"/>
              <a:gd name="connsiteY83" fmla="*/ 1618338 h 5761052"/>
              <a:gd name="connsiteX84" fmla="*/ 1615958 w 3421239"/>
              <a:gd name="connsiteY84" fmla="*/ 1674783 h 5761052"/>
              <a:gd name="connsiteX85" fmla="*/ 1480491 w 3421239"/>
              <a:gd name="connsiteY85" fmla="*/ 1877983 h 5761052"/>
              <a:gd name="connsiteX86" fmla="*/ 1457913 w 3421239"/>
              <a:gd name="connsiteY86" fmla="*/ 2092472 h 5761052"/>
              <a:gd name="connsiteX87" fmla="*/ 1503686 w 3421239"/>
              <a:gd name="connsiteY87" fmla="*/ 2334918 h 5761052"/>
              <a:gd name="connsiteX88" fmla="*/ 1378891 w 3421239"/>
              <a:gd name="connsiteY88" fmla="*/ 2284383 h 5761052"/>
              <a:gd name="connsiteX89" fmla="*/ 1173221 w 3421239"/>
              <a:gd name="connsiteY89" fmla="*/ 2429991 h 5761052"/>
              <a:gd name="connsiteX90" fmla="*/ 1034227 w 3421239"/>
              <a:gd name="connsiteY90" fmla="*/ 2628429 h 5761052"/>
              <a:gd name="connsiteX91" fmla="*/ 916046 w 3421239"/>
              <a:gd name="connsiteY91" fmla="*/ 2826249 h 5761052"/>
              <a:gd name="connsiteX92" fmla="*/ 924425 w 3421239"/>
              <a:gd name="connsiteY92" fmla="*/ 3004490 h 5761052"/>
              <a:gd name="connsiteX93" fmla="*/ 962966 w 3421239"/>
              <a:gd name="connsiteY93" fmla="*/ 3168444 h 5761052"/>
              <a:gd name="connsiteX94" fmla="*/ 993922 w 3421239"/>
              <a:gd name="connsiteY94" fmla="*/ 3290241 h 5761052"/>
              <a:gd name="connsiteX95" fmla="*/ 916046 w 3421239"/>
              <a:gd name="connsiteY95" fmla="*/ 3548738 h 5761052"/>
              <a:gd name="connsiteX96" fmla="*/ 958821 w 3421239"/>
              <a:gd name="connsiteY96" fmla="*/ 3918185 h 5761052"/>
              <a:gd name="connsiteX97" fmla="*/ 949913 w 3421239"/>
              <a:gd name="connsiteY97" fmla="*/ 4101894 h 5761052"/>
              <a:gd name="connsiteX98" fmla="*/ 1096669 w 3421239"/>
              <a:gd name="connsiteY98" fmla="*/ 4237360 h 5761052"/>
              <a:gd name="connsiteX99" fmla="*/ 1243424 w 3421239"/>
              <a:gd name="connsiteY99" fmla="*/ 4113183 h 5761052"/>
              <a:gd name="connsiteX100" fmla="*/ 1285582 w 3421239"/>
              <a:gd name="connsiteY100" fmla="*/ 3850540 h 5761052"/>
              <a:gd name="connsiteX101" fmla="*/ 1436482 w 3421239"/>
              <a:gd name="connsiteY101" fmla="*/ 3622381 h 5761052"/>
              <a:gd name="connsiteX102" fmla="*/ 1498307 w 3421239"/>
              <a:gd name="connsiteY102" fmla="*/ 3463806 h 5761052"/>
              <a:gd name="connsiteX103" fmla="*/ 1531027 w 3421239"/>
              <a:gd name="connsiteY103" fmla="*/ 3337866 h 5761052"/>
              <a:gd name="connsiteX104" fmla="*/ 1683691 w 3421239"/>
              <a:gd name="connsiteY104" fmla="*/ 3351535 h 5761052"/>
              <a:gd name="connsiteX105" fmla="*/ 1807869 w 3421239"/>
              <a:gd name="connsiteY105" fmla="*/ 3469098 h 5761052"/>
              <a:gd name="connsiteX106" fmla="*/ 2030030 w 3421239"/>
              <a:gd name="connsiteY106" fmla="*/ 3584986 h 5761052"/>
              <a:gd name="connsiteX107" fmla="*/ 2215503 w 3421239"/>
              <a:gd name="connsiteY107" fmla="*/ 3737033 h 5761052"/>
              <a:gd name="connsiteX108" fmla="*/ 2349735 w 3421239"/>
              <a:gd name="connsiteY108" fmla="*/ 3791714 h 5761052"/>
              <a:gd name="connsiteX109" fmla="*/ 2158971 w 3421239"/>
              <a:gd name="connsiteY109" fmla="*/ 4034160 h 5761052"/>
              <a:gd name="connsiteX110" fmla="*/ 2034264 w 3421239"/>
              <a:gd name="connsiteY110" fmla="*/ 4372651 h 5761052"/>
              <a:gd name="connsiteX111" fmla="*/ 2044671 w 3421239"/>
              <a:gd name="connsiteY111" fmla="*/ 4527785 h 5761052"/>
              <a:gd name="connsiteX112" fmla="*/ 1990255 w 3421239"/>
              <a:gd name="connsiteY112" fmla="*/ 4599752 h 5761052"/>
              <a:gd name="connsiteX113" fmla="*/ 2098469 w 3421239"/>
              <a:gd name="connsiteY113" fmla="*/ 4776228 h 5761052"/>
              <a:gd name="connsiteX114" fmla="*/ 1964149 w 3421239"/>
              <a:gd name="connsiteY114" fmla="*/ 4987102 h 5761052"/>
              <a:gd name="connsiteX115" fmla="*/ 1785291 w 3421239"/>
              <a:gd name="connsiteY115" fmla="*/ 5050160 h 5761052"/>
              <a:gd name="connsiteX116" fmla="*/ 1737666 w 3421239"/>
              <a:gd name="connsiteY116" fmla="*/ 5159346 h 5761052"/>
              <a:gd name="connsiteX117" fmla="*/ 1869148 w 3421239"/>
              <a:gd name="connsiteY117" fmla="*/ 5313316 h 5761052"/>
              <a:gd name="connsiteX118" fmla="*/ 2123781 w 3421239"/>
              <a:gd name="connsiteY118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185796 w 3421239"/>
              <a:gd name="connsiteY69" fmla="*/ 227954 h 5761052"/>
              <a:gd name="connsiteX70" fmla="*/ 137113 w 3421239"/>
              <a:gd name="connsiteY70" fmla="*/ 342694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37113 w 3421239"/>
              <a:gd name="connsiteY70" fmla="*/ 342694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37113 w 3421239"/>
              <a:gd name="connsiteY70" fmla="*/ 342694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52219 w 3421239"/>
              <a:gd name="connsiteY73" fmla="*/ 47039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52219 w 3421239"/>
              <a:gd name="connsiteY73" fmla="*/ 47039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52219 w 3421239"/>
              <a:gd name="connsiteY73" fmla="*/ 47039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421239" h="5761052">
                <a:moveTo>
                  <a:pt x="2123781" y="5592997"/>
                </a:moveTo>
                <a:cubicBezTo>
                  <a:pt x="2205760" y="5663908"/>
                  <a:pt x="2334272" y="5761052"/>
                  <a:pt x="2361024" y="5738783"/>
                </a:cubicBezTo>
                <a:cubicBezTo>
                  <a:pt x="2387776" y="5716514"/>
                  <a:pt x="2397978" y="5643797"/>
                  <a:pt x="2284295" y="5459383"/>
                </a:cubicBezTo>
                <a:lnTo>
                  <a:pt x="2192221" y="5242601"/>
                </a:lnTo>
                <a:lnTo>
                  <a:pt x="2169113" y="5151760"/>
                </a:lnTo>
                <a:cubicBezTo>
                  <a:pt x="2217268" y="5106223"/>
                  <a:pt x="2201127" y="5027347"/>
                  <a:pt x="2270713" y="4993716"/>
                </a:cubicBezTo>
                <a:cubicBezTo>
                  <a:pt x="2296436" y="4987366"/>
                  <a:pt x="2310254" y="5009591"/>
                  <a:pt x="2347883" y="4974666"/>
                </a:cubicBezTo>
                <a:cubicBezTo>
                  <a:pt x="2369079" y="4926541"/>
                  <a:pt x="2425994" y="4916516"/>
                  <a:pt x="2411471" y="4830291"/>
                </a:cubicBezTo>
                <a:lnTo>
                  <a:pt x="2440046" y="4745360"/>
                </a:lnTo>
                <a:cubicBezTo>
                  <a:pt x="2514542" y="4727545"/>
                  <a:pt x="2541411" y="4676392"/>
                  <a:pt x="2601619" y="4653814"/>
                </a:cubicBezTo>
                <a:lnTo>
                  <a:pt x="2869201" y="4293541"/>
                </a:lnTo>
                <a:lnTo>
                  <a:pt x="3117380" y="3966427"/>
                </a:lnTo>
                <a:lnTo>
                  <a:pt x="3163682" y="3845248"/>
                </a:lnTo>
                <a:cubicBezTo>
                  <a:pt x="3151011" y="3811587"/>
                  <a:pt x="3121599" y="3784277"/>
                  <a:pt x="3125670" y="3744266"/>
                </a:cubicBezTo>
                <a:cubicBezTo>
                  <a:pt x="3129741" y="3704255"/>
                  <a:pt x="3196048" y="3657982"/>
                  <a:pt x="3188111" y="3605183"/>
                </a:cubicBezTo>
                <a:cubicBezTo>
                  <a:pt x="3180174" y="3552384"/>
                  <a:pt x="3094097" y="3476390"/>
                  <a:pt x="3078046" y="3427471"/>
                </a:cubicBezTo>
                <a:cubicBezTo>
                  <a:pt x="2995408" y="3287889"/>
                  <a:pt x="2724649" y="3179263"/>
                  <a:pt x="2646773" y="3106356"/>
                </a:cubicBezTo>
                <a:lnTo>
                  <a:pt x="2315869" y="2916560"/>
                </a:lnTo>
                <a:cubicBezTo>
                  <a:pt x="2473561" y="2893159"/>
                  <a:pt x="2383602" y="2850709"/>
                  <a:pt x="2417469" y="2817783"/>
                </a:cubicBezTo>
                <a:cubicBezTo>
                  <a:pt x="2477088" y="2769335"/>
                  <a:pt x="2529975" y="2709274"/>
                  <a:pt x="2596327" y="2672438"/>
                </a:cubicBezTo>
                <a:cubicBezTo>
                  <a:pt x="2662679" y="2635602"/>
                  <a:pt x="2686169" y="2603528"/>
                  <a:pt x="2752520" y="2497636"/>
                </a:cubicBezTo>
                <a:cubicBezTo>
                  <a:pt x="2841772" y="2355967"/>
                  <a:pt x="2790811" y="2302066"/>
                  <a:pt x="2841684" y="2236935"/>
                </a:cubicBezTo>
                <a:cubicBezTo>
                  <a:pt x="2892557" y="2171804"/>
                  <a:pt x="2972300" y="2147858"/>
                  <a:pt x="3057760" y="2106847"/>
                </a:cubicBezTo>
                <a:lnTo>
                  <a:pt x="3285390" y="2026591"/>
                </a:lnTo>
                <a:cubicBezTo>
                  <a:pt x="3328017" y="1990137"/>
                  <a:pt x="3405305" y="1959033"/>
                  <a:pt x="3413272" y="1917229"/>
                </a:cubicBezTo>
                <a:cubicBezTo>
                  <a:pt x="3421239" y="1875425"/>
                  <a:pt x="3381581" y="1838383"/>
                  <a:pt x="3365735" y="1798960"/>
                </a:cubicBezTo>
                <a:lnTo>
                  <a:pt x="3399602" y="1697360"/>
                </a:lnTo>
                <a:cubicBezTo>
                  <a:pt x="3381169" y="1600288"/>
                  <a:pt x="3377025" y="1467496"/>
                  <a:pt x="3344304" y="1406143"/>
                </a:cubicBezTo>
                <a:cubicBezTo>
                  <a:pt x="3311583" y="1344790"/>
                  <a:pt x="3351065" y="1284199"/>
                  <a:pt x="3354446" y="1223227"/>
                </a:cubicBezTo>
                <a:lnTo>
                  <a:pt x="3298002" y="1110338"/>
                </a:lnTo>
                <a:lnTo>
                  <a:pt x="3263518" y="981398"/>
                </a:lnTo>
                <a:lnTo>
                  <a:pt x="3315200" y="870891"/>
                </a:lnTo>
                <a:cubicBezTo>
                  <a:pt x="3265840" y="817386"/>
                  <a:pt x="3280775" y="780550"/>
                  <a:pt x="3252846" y="760383"/>
                </a:cubicBezTo>
                <a:cubicBezTo>
                  <a:pt x="3224917" y="740216"/>
                  <a:pt x="3162535" y="730279"/>
                  <a:pt x="3117380" y="715227"/>
                </a:cubicBezTo>
                <a:lnTo>
                  <a:pt x="3015780" y="726516"/>
                </a:lnTo>
                <a:cubicBezTo>
                  <a:pt x="3003080" y="758266"/>
                  <a:pt x="2959424" y="775729"/>
                  <a:pt x="2977680" y="821766"/>
                </a:cubicBezTo>
                <a:lnTo>
                  <a:pt x="3037829" y="895849"/>
                </a:lnTo>
                <a:lnTo>
                  <a:pt x="3020542" y="992158"/>
                </a:lnTo>
                <a:lnTo>
                  <a:pt x="3094801" y="1158316"/>
                </a:lnTo>
                <a:lnTo>
                  <a:pt x="3027069" y="1257094"/>
                </a:lnTo>
                <a:lnTo>
                  <a:pt x="3083513" y="1415138"/>
                </a:lnTo>
                <a:cubicBezTo>
                  <a:pt x="3075987" y="1441479"/>
                  <a:pt x="3080367" y="1477344"/>
                  <a:pt x="3060935" y="1494160"/>
                </a:cubicBezTo>
                <a:cubicBezTo>
                  <a:pt x="2958718" y="1482107"/>
                  <a:pt x="2880313" y="1441479"/>
                  <a:pt x="2790002" y="1415138"/>
                </a:cubicBezTo>
                <a:cubicBezTo>
                  <a:pt x="2738085" y="1359458"/>
                  <a:pt x="2714743" y="1332353"/>
                  <a:pt x="2677113" y="1290960"/>
                </a:cubicBezTo>
                <a:lnTo>
                  <a:pt x="2620669" y="1290960"/>
                </a:lnTo>
                <a:lnTo>
                  <a:pt x="2541646" y="1211938"/>
                </a:lnTo>
                <a:cubicBezTo>
                  <a:pt x="2564224" y="1178071"/>
                  <a:pt x="2589948" y="1159874"/>
                  <a:pt x="2609380" y="1110338"/>
                </a:cubicBezTo>
                <a:cubicBezTo>
                  <a:pt x="2628812" y="1060802"/>
                  <a:pt x="2624432" y="1035079"/>
                  <a:pt x="2631958" y="997449"/>
                </a:cubicBezTo>
                <a:cubicBezTo>
                  <a:pt x="2631546" y="912812"/>
                  <a:pt x="2661047" y="812168"/>
                  <a:pt x="2630723" y="743538"/>
                </a:cubicBezTo>
                <a:cubicBezTo>
                  <a:pt x="2600399" y="674908"/>
                  <a:pt x="2530843" y="609584"/>
                  <a:pt x="2450013" y="585669"/>
                </a:cubicBezTo>
                <a:cubicBezTo>
                  <a:pt x="2369183" y="561754"/>
                  <a:pt x="2265422" y="511910"/>
                  <a:pt x="2145741" y="600046"/>
                </a:cubicBezTo>
                <a:cubicBezTo>
                  <a:pt x="2089825" y="639292"/>
                  <a:pt x="2029148" y="671395"/>
                  <a:pt x="2028001" y="853516"/>
                </a:cubicBezTo>
                <a:lnTo>
                  <a:pt x="2053226" y="954675"/>
                </a:lnTo>
                <a:cubicBezTo>
                  <a:pt x="2039174" y="999037"/>
                  <a:pt x="2008452" y="1021967"/>
                  <a:pt x="2011069" y="1087760"/>
                </a:cubicBezTo>
                <a:cubicBezTo>
                  <a:pt x="2013686" y="1153553"/>
                  <a:pt x="2011069" y="1125390"/>
                  <a:pt x="2011069" y="1144205"/>
                </a:cubicBezTo>
                <a:cubicBezTo>
                  <a:pt x="1990725" y="1180688"/>
                  <a:pt x="1908572" y="1195592"/>
                  <a:pt x="1864313" y="1189360"/>
                </a:cubicBezTo>
                <a:cubicBezTo>
                  <a:pt x="1820054" y="1183128"/>
                  <a:pt x="1790671" y="1140677"/>
                  <a:pt x="1745515" y="1106810"/>
                </a:cubicBezTo>
                <a:lnTo>
                  <a:pt x="1604669" y="1110338"/>
                </a:lnTo>
                <a:lnTo>
                  <a:pt x="1446624" y="1020027"/>
                </a:lnTo>
                <a:lnTo>
                  <a:pt x="1345024" y="1020027"/>
                </a:lnTo>
                <a:cubicBezTo>
                  <a:pt x="1239808" y="892763"/>
                  <a:pt x="1079824" y="784547"/>
                  <a:pt x="1000802" y="716814"/>
                </a:cubicBezTo>
                <a:lnTo>
                  <a:pt x="791869" y="568472"/>
                </a:lnTo>
                <a:cubicBezTo>
                  <a:pt x="740951" y="495506"/>
                  <a:pt x="709084" y="508264"/>
                  <a:pt x="667691" y="478160"/>
                </a:cubicBezTo>
                <a:cubicBezTo>
                  <a:pt x="618772" y="433005"/>
                  <a:pt x="612717" y="378324"/>
                  <a:pt x="520935" y="342694"/>
                </a:cubicBezTo>
                <a:lnTo>
                  <a:pt x="362891" y="173360"/>
                </a:lnTo>
                <a:cubicBezTo>
                  <a:pt x="321087" y="127529"/>
                  <a:pt x="279282" y="138847"/>
                  <a:pt x="237478" y="121591"/>
                </a:cubicBezTo>
                <a:cubicBezTo>
                  <a:pt x="182268" y="88753"/>
                  <a:pt x="117298" y="46154"/>
                  <a:pt x="71849" y="23077"/>
                </a:cubicBezTo>
                <a:cubicBezTo>
                  <a:pt x="26400" y="0"/>
                  <a:pt x="0" y="48360"/>
                  <a:pt x="49801" y="82432"/>
                </a:cubicBezTo>
                <a:cubicBezTo>
                  <a:pt x="99602" y="116504"/>
                  <a:pt x="168216" y="158103"/>
                  <a:pt x="227424" y="195938"/>
                </a:cubicBezTo>
                <a:lnTo>
                  <a:pt x="209609" y="232717"/>
                </a:lnTo>
                <a:cubicBezTo>
                  <a:pt x="135438" y="259851"/>
                  <a:pt x="149372" y="286985"/>
                  <a:pt x="149019" y="333169"/>
                </a:cubicBezTo>
                <a:cubicBezTo>
                  <a:pt x="128411" y="339695"/>
                  <a:pt x="110185" y="327172"/>
                  <a:pt x="87196" y="352748"/>
                </a:cubicBezTo>
                <a:cubicBezTo>
                  <a:pt x="82169" y="378883"/>
                  <a:pt x="156546" y="395846"/>
                  <a:pt x="184033" y="421628"/>
                </a:cubicBezTo>
                <a:cubicBezTo>
                  <a:pt x="211520" y="447410"/>
                  <a:pt x="265201" y="463667"/>
                  <a:pt x="352219" y="470399"/>
                </a:cubicBezTo>
                <a:cubicBezTo>
                  <a:pt x="406870" y="493389"/>
                  <a:pt x="476147" y="520377"/>
                  <a:pt x="504266" y="558418"/>
                </a:cubicBezTo>
                <a:cubicBezTo>
                  <a:pt x="532385" y="596459"/>
                  <a:pt x="515379" y="651904"/>
                  <a:pt x="520935" y="698647"/>
                </a:cubicBezTo>
                <a:lnTo>
                  <a:pt x="622535" y="782960"/>
                </a:lnTo>
                <a:lnTo>
                  <a:pt x="599958" y="839405"/>
                </a:lnTo>
                <a:lnTo>
                  <a:pt x="961202" y="1189360"/>
                </a:lnTo>
                <a:lnTo>
                  <a:pt x="1130535" y="1381272"/>
                </a:lnTo>
                <a:lnTo>
                  <a:pt x="1220846" y="1392560"/>
                </a:lnTo>
                <a:lnTo>
                  <a:pt x="1412758" y="1516738"/>
                </a:lnTo>
                <a:lnTo>
                  <a:pt x="1582091" y="1618338"/>
                </a:lnTo>
                <a:lnTo>
                  <a:pt x="1615958" y="1674783"/>
                </a:lnTo>
                <a:lnTo>
                  <a:pt x="1480491" y="1877983"/>
                </a:lnTo>
                <a:lnTo>
                  <a:pt x="1457913" y="2092472"/>
                </a:lnTo>
                <a:lnTo>
                  <a:pt x="1503686" y="2334918"/>
                </a:lnTo>
                <a:cubicBezTo>
                  <a:pt x="1462088" y="2318073"/>
                  <a:pt x="1434777" y="2267891"/>
                  <a:pt x="1378891" y="2284383"/>
                </a:cubicBezTo>
                <a:cubicBezTo>
                  <a:pt x="1254772" y="2316250"/>
                  <a:pt x="1230665" y="2372650"/>
                  <a:pt x="1173221" y="2429991"/>
                </a:cubicBezTo>
                <a:cubicBezTo>
                  <a:pt x="1115777" y="2487332"/>
                  <a:pt x="1128183" y="2536883"/>
                  <a:pt x="1034227" y="2628429"/>
                </a:cubicBezTo>
                <a:cubicBezTo>
                  <a:pt x="940271" y="2719975"/>
                  <a:pt x="938771" y="2760309"/>
                  <a:pt x="916046" y="2826249"/>
                </a:cubicBezTo>
                <a:cubicBezTo>
                  <a:pt x="918839" y="2885663"/>
                  <a:pt x="864482" y="2937932"/>
                  <a:pt x="924425" y="3004490"/>
                </a:cubicBezTo>
                <a:lnTo>
                  <a:pt x="962966" y="3168444"/>
                </a:lnTo>
                <a:cubicBezTo>
                  <a:pt x="973285" y="3209043"/>
                  <a:pt x="919309" y="3242498"/>
                  <a:pt x="993922" y="3290241"/>
                </a:cubicBezTo>
                <a:cubicBezTo>
                  <a:pt x="967963" y="3376407"/>
                  <a:pt x="921896" y="3444081"/>
                  <a:pt x="916046" y="3548738"/>
                </a:cubicBezTo>
                <a:cubicBezTo>
                  <a:pt x="910196" y="3653395"/>
                  <a:pt x="943769" y="3775192"/>
                  <a:pt x="958821" y="3918185"/>
                </a:cubicBezTo>
                <a:lnTo>
                  <a:pt x="949913" y="4101894"/>
                </a:lnTo>
                <a:cubicBezTo>
                  <a:pt x="982163" y="4232774"/>
                  <a:pt x="1009651" y="4233508"/>
                  <a:pt x="1096669" y="4237360"/>
                </a:cubicBezTo>
                <a:cubicBezTo>
                  <a:pt x="1183687" y="4241212"/>
                  <a:pt x="1211939" y="4177653"/>
                  <a:pt x="1243424" y="4113183"/>
                </a:cubicBezTo>
                <a:cubicBezTo>
                  <a:pt x="1274909" y="4048713"/>
                  <a:pt x="1266767" y="3933325"/>
                  <a:pt x="1285582" y="3850540"/>
                </a:cubicBezTo>
                <a:cubicBezTo>
                  <a:pt x="1333501" y="3837193"/>
                  <a:pt x="1395707" y="3704784"/>
                  <a:pt x="1436482" y="3622381"/>
                </a:cubicBezTo>
                <a:lnTo>
                  <a:pt x="1498307" y="3463806"/>
                </a:lnTo>
                <a:cubicBezTo>
                  <a:pt x="1509214" y="3421826"/>
                  <a:pt x="1500130" y="3356578"/>
                  <a:pt x="1531027" y="3337866"/>
                </a:cubicBezTo>
                <a:cubicBezTo>
                  <a:pt x="1561924" y="3319154"/>
                  <a:pt x="1637551" y="3329663"/>
                  <a:pt x="1683691" y="3351535"/>
                </a:cubicBezTo>
                <a:cubicBezTo>
                  <a:pt x="1729831" y="3373407"/>
                  <a:pt x="1750146" y="3430190"/>
                  <a:pt x="1807869" y="3469098"/>
                </a:cubicBezTo>
                <a:cubicBezTo>
                  <a:pt x="1865592" y="3508006"/>
                  <a:pt x="1962091" y="3540330"/>
                  <a:pt x="2030030" y="3584986"/>
                </a:cubicBezTo>
                <a:cubicBezTo>
                  <a:pt x="2097969" y="3629642"/>
                  <a:pt x="2161616" y="3677619"/>
                  <a:pt x="2215503" y="3737033"/>
                </a:cubicBezTo>
                <a:cubicBezTo>
                  <a:pt x="2260247" y="3755260"/>
                  <a:pt x="2321660" y="3778250"/>
                  <a:pt x="2349735" y="3791714"/>
                </a:cubicBezTo>
                <a:cubicBezTo>
                  <a:pt x="2201598" y="3898047"/>
                  <a:pt x="2215415" y="3953345"/>
                  <a:pt x="2158971" y="4034160"/>
                </a:cubicBezTo>
                <a:lnTo>
                  <a:pt x="2034264" y="4372651"/>
                </a:lnTo>
                <a:cubicBezTo>
                  <a:pt x="2037733" y="4424362"/>
                  <a:pt x="1984052" y="4476074"/>
                  <a:pt x="2044671" y="4527785"/>
                </a:cubicBezTo>
                <a:lnTo>
                  <a:pt x="1990255" y="4599752"/>
                </a:lnTo>
                <a:cubicBezTo>
                  <a:pt x="1966002" y="4653815"/>
                  <a:pt x="2072716" y="4712640"/>
                  <a:pt x="2098469" y="4776228"/>
                </a:cubicBezTo>
                <a:cubicBezTo>
                  <a:pt x="2033852" y="4848107"/>
                  <a:pt x="2012097" y="4903317"/>
                  <a:pt x="1964149" y="4987102"/>
                </a:cubicBezTo>
                <a:cubicBezTo>
                  <a:pt x="1911674" y="5043840"/>
                  <a:pt x="1823038" y="5021453"/>
                  <a:pt x="1785291" y="5050160"/>
                </a:cubicBezTo>
                <a:cubicBezTo>
                  <a:pt x="1747544" y="5078867"/>
                  <a:pt x="1723690" y="5115487"/>
                  <a:pt x="1737666" y="5159346"/>
                </a:cubicBezTo>
                <a:cubicBezTo>
                  <a:pt x="1751642" y="5203205"/>
                  <a:pt x="1783412" y="5285965"/>
                  <a:pt x="1869148" y="5313316"/>
                </a:cubicBezTo>
                <a:cubicBezTo>
                  <a:pt x="1903227" y="5368443"/>
                  <a:pt x="2041802" y="5522086"/>
                  <a:pt x="2123781" y="5592997"/>
                </a:cubicBezTo>
                <a:close/>
              </a:path>
            </a:pathLst>
          </a:custGeom>
          <a:gradFill flip="none" rotWithShape="1">
            <a:gsLst>
              <a:gs pos="0">
                <a:srgbClr val="000000">
                  <a:alpha val="0"/>
                </a:srgbClr>
              </a:gs>
              <a:gs pos="100000">
                <a:schemeClr val="accent1">
                  <a:lumMod val="50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pic>
        <p:nvPicPr>
          <p:cNvPr id="24" name="Picture 11" descr="light_shadow_m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gray">
          <a:xfrm>
            <a:off x="243838" y="137197"/>
            <a:ext cx="2560359" cy="19202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" name="Picture 11" descr="light_shadow_m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gray">
          <a:xfrm>
            <a:off x="8209903" y="919210"/>
            <a:ext cx="1137972" cy="853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" name="Oval 25"/>
          <p:cNvSpPr/>
          <p:nvPr userDrawn="1"/>
        </p:nvSpPr>
        <p:spPr bwMode="gray">
          <a:xfrm>
            <a:off x="984946" y="1766007"/>
            <a:ext cx="466945" cy="311641"/>
          </a:xfrm>
          <a:prstGeom prst="ellipse">
            <a:avLst/>
          </a:prstGeom>
          <a:solidFill>
            <a:srgbClr val="FFFFFF">
              <a:alpha val="16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7" name="Oval 26"/>
          <p:cNvSpPr/>
          <p:nvPr userDrawn="1"/>
        </p:nvSpPr>
        <p:spPr bwMode="gray">
          <a:xfrm>
            <a:off x="10328286" y="919210"/>
            <a:ext cx="627817" cy="466147"/>
          </a:xfrm>
          <a:prstGeom prst="ellipse">
            <a:avLst/>
          </a:prstGeom>
          <a:solidFill>
            <a:srgbClr val="FFFFFF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 userDrawn="1"/>
        </p:nvSpPr>
        <p:spPr bwMode="gray">
          <a:xfrm>
            <a:off x="2253212" y="45758"/>
            <a:ext cx="794821" cy="572323"/>
          </a:xfrm>
          <a:prstGeom prst="ellipse">
            <a:avLst/>
          </a:prstGeom>
          <a:solidFill>
            <a:srgbClr val="FFFFFF">
              <a:alpha val="17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 bwMode="gray">
          <a:xfrm>
            <a:off x="10550938" y="2627372"/>
            <a:ext cx="787565" cy="590674"/>
          </a:xfrm>
          <a:prstGeom prst="ellipse">
            <a:avLst/>
          </a:prstGeom>
          <a:solidFill>
            <a:srgbClr val="FFFFFF">
              <a:alpha val="11000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0" name="Freeform 29"/>
          <p:cNvSpPr/>
          <p:nvPr userDrawn="1"/>
        </p:nvSpPr>
        <p:spPr bwMode="gray">
          <a:xfrm>
            <a:off x="7932570" y="1312014"/>
            <a:ext cx="1670519" cy="2574181"/>
          </a:xfrm>
          <a:custGeom>
            <a:avLst/>
            <a:gdLst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56" fmla="*/ 984069 w 984069"/>
              <a:gd name="connsiteY56" fmla="*/ 0 h 2151017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785223 w 984069"/>
              <a:gd name="connsiteY56" fmla="*/ 2229394 h 2229394"/>
              <a:gd name="connsiteX57" fmla="*/ 984069 w 984069"/>
              <a:gd name="connsiteY5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84069 w 984069"/>
              <a:gd name="connsiteY58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984069 w 984069"/>
              <a:gd name="connsiteY59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984069 w 984069"/>
              <a:gd name="connsiteY60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984069 w 984069"/>
              <a:gd name="connsiteY61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984069 w 984069"/>
              <a:gd name="connsiteY62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737326 w 984069"/>
              <a:gd name="connsiteY62" fmla="*/ 1161142 h 2229394"/>
              <a:gd name="connsiteX63" fmla="*/ 984069 w 984069"/>
              <a:gd name="connsiteY63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683656 h 2229394"/>
              <a:gd name="connsiteX62" fmla="*/ 766354 w 984069"/>
              <a:gd name="connsiteY62" fmla="*/ 1271450 h 2229394"/>
              <a:gd name="connsiteX63" fmla="*/ 737326 w 984069"/>
              <a:gd name="connsiteY63" fmla="*/ 1161142 h 2229394"/>
              <a:gd name="connsiteX64" fmla="*/ 984069 w 984069"/>
              <a:gd name="connsiteY64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66354 w 984069"/>
              <a:gd name="connsiteY63" fmla="*/ 1271450 h 2229394"/>
              <a:gd name="connsiteX64" fmla="*/ 737326 w 984069"/>
              <a:gd name="connsiteY64" fmla="*/ 1161142 h 2229394"/>
              <a:gd name="connsiteX65" fmla="*/ 984069 w 984069"/>
              <a:gd name="connsiteY65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984069 w 984069"/>
              <a:gd name="connsiteY6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801189 w 984069"/>
              <a:gd name="connsiteY67" fmla="*/ 568959 h 2229394"/>
              <a:gd name="connsiteX68" fmla="*/ 984069 w 984069"/>
              <a:gd name="connsiteY68" fmla="*/ 0 h 2229394"/>
              <a:gd name="connsiteX0" fmla="*/ 984069 w 992777"/>
              <a:gd name="connsiteY0" fmla="*/ 0 h 2229394"/>
              <a:gd name="connsiteX1" fmla="*/ 984069 w 992777"/>
              <a:gd name="connsiteY1" fmla="*/ 66766 h 2229394"/>
              <a:gd name="connsiteX2" fmla="*/ 917303 w 992777"/>
              <a:gd name="connsiteY2" fmla="*/ 209006 h 2229394"/>
              <a:gd name="connsiteX3" fmla="*/ 865051 w 992777"/>
              <a:gd name="connsiteY3" fmla="*/ 281577 h 2229394"/>
              <a:gd name="connsiteX4" fmla="*/ 801189 w 992777"/>
              <a:gd name="connsiteY4" fmla="*/ 386080 h 2229394"/>
              <a:gd name="connsiteX5" fmla="*/ 699589 w 992777"/>
              <a:gd name="connsiteY5" fmla="*/ 438331 h 2229394"/>
              <a:gd name="connsiteX6" fmla="*/ 664754 w 992777"/>
              <a:gd name="connsiteY6" fmla="*/ 502194 h 2229394"/>
              <a:gd name="connsiteX7" fmla="*/ 624114 w 992777"/>
              <a:gd name="connsiteY7" fmla="*/ 493486 h 2229394"/>
              <a:gd name="connsiteX8" fmla="*/ 632823 w 992777"/>
              <a:gd name="connsiteY8" fmla="*/ 444137 h 2229394"/>
              <a:gd name="connsiteX9" fmla="*/ 667657 w 992777"/>
              <a:gd name="connsiteY9" fmla="*/ 403497 h 2229394"/>
              <a:gd name="connsiteX10" fmla="*/ 664754 w 992777"/>
              <a:gd name="connsiteY10" fmla="*/ 348343 h 2229394"/>
              <a:gd name="connsiteX11" fmla="*/ 664754 w 992777"/>
              <a:gd name="connsiteY11" fmla="*/ 296091 h 2229394"/>
              <a:gd name="connsiteX12" fmla="*/ 609600 w 992777"/>
              <a:gd name="connsiteY12" fmla="*/ 232228 h 2229394"/>
              <a:gd name="connsiteX13" fmla="*/ 531223 w 992777"/>
              <a:gd name="connsiteY13" fmla="*/ 246743 h 2229394"/>
              <a:gd name="connsiteX14" fmla="*/ 490583 w 992777"/>
              <a:gd name="connsiteY14" fmla="*/ 304800 h 2229394"/>
              <a:gd name="connsiteX15" fmla="*/ 502194 w 992777"/>
              <a:gd name="connsiteY15" fmla="*/ 351246 h 2229394"/>
              <a:gd name="connsiteX16" fmla="*/ 487680 w 992777"/>
              <a:gd name="connsiteY16" fmla="*/ 380274 h 2229394"/>
              <a:gd name="connsiteX17" fmla="*/ 519611 w 992777"/>
              <a:gd name="connsiteY17" fmla="*/ 438331 h 2229394"/>
              <a:gd name="connsiteX18" fmla="*/ 478971 w 992777"/>
              <a:gd name="connsiteY18" fmla="*/ 490583 h 2229394"/>
              <a:gd name="connsiteX19" fmla="*/ 449943 w 992777"/>
              <a:gd name="connsiteY19" fmla="*/ 490583 h 2229394"/>
              <a:gd name="connsiteX20" fmla="*/ 420914 w 992777"/>
              <a:gd name="connsiteY20" fmla="*/ 444137 h 2229394"/>
              <a:gd name="connsiteX21" fmla="*/ 357051 w 992777"/>
              <a:gd name="connsiteY21" fmla="*/ 391886 h 2229394"/>
              <a:gd name="connsiteX22" fmla="*/ 307703 w 992777"/>
              <a:gd name="connsiteY22" fmla="*/ 342537 h 2229394"/>
              <a:gd name="connsiteX23" fmla="*/ 275771 w 992777"/>
              <a:gd name="connsiteY23" fmla="*/ 272868 h 2229394"/>
              <a:gd name="connsiteX24" fmla="*/ 177074 w 992777"/>
              <a:gd name="connsiteY24" fmla="*/ 188686 h 2229394"/>
              <a:gd name="connsiteX25" fmla="*/ 121920 w 992777"/>
              <a:gd name="connsiteY25" fmla="*/ 104503 h 2229394"/>
              <a:gd name="connsiteX26" fmla="*/ 87086 w 992777"/>
              <a:gd name="connsiteY26" fmla="*/ 11611 h 2229394"/>
              <a:gd name="connsiteX27" fmla="*/ 5806 w 992777"/>
              <a:gd name="connsiteY27" fmla="*/ 14514 h 2229394"/>
              <a:gd name="connsiteX28" fmla="*/ 0 w 992777"/>
              <a:gd name="connsiteY28" fmla="*/ 69668 h 2229394"/>
              <a:gd name="connsiteX29" fmla="*/ 63863 w 992777"/>
              <a:gd name="connsiteY29" fmla="*/ 168366 h 2229394"/>
              <a:gd name="connsiteX30" fmla="*/ 148046 w 992777"/>
              <a:gd name="connsiteY30" fmla="*/ 319314 h 2229394"/>
              <a:gd name="connsiteX31" fmla="*/ 310606 w 992777"/>
              <a:gd name="connsiteY31" fmla="*/ 557348 h 2229394"/>
              <a:gd name="connsiteX32" fmla="*/ 316411 w 992777"/>
              <a:gd name="connsiteY32" fmla="*/ 635726 h 2229394"/>
              <a:gd name="connsiteX33" fmla="*/ 380274 w 992777"/>
              <a:gd name="connsiteY33" fmla="*/ 792480 h 2229394"/>
              <a:gd name="connsiteX34" fmla="*/ 386080 w 992777"/>
              <a:gd name="connsiteY34" fmla="*/ 902788 h 2229394"/>
              <a:gd name="connsiteX35" fmla="*/ 319314 w 992777"/>
              <a:gd name="connsiteY35" fmla="*/ 1120503 h 2229394"/>
              <a:gd name="connsiteX36" fmla="*/ 325120 w 992777"/>
              <a:gd name="connsiteY36" fmla="*/ 1227908 h 2229394"/>
              <a:gd name="connsiteX37" fmla="*/ 342537 w 992777"/>
              <a:gd name="connsiteY37" fmla="*/ 1341120 h 2229394"/>
              <a:gd name="connsiteX38" fmla="*/ 357051 w 992777"/>
              <a:gd name="connsiteY38" fmla="*/ 1512388 h 2229394"/>
              <a:gd name="connsiteX39" fmla="*/ 391886 w 992777"/>
              <a:gd name="connsiteY39" fmla="*/ 1622697 h 2229394"/>
              <a:gd name="connsiteX40" fmla="*/ 481874 w 992777"/>
              <a:gd name="connsiteY40" fmla="*/ 1965234 h 2229394"/>
              <a:gd name="connsiteX41" fmla="*/ 516709 w 992777"/>
              <a:gd name="connsiteY41" fmla="*/ 1973943 h 2229394"/>
              <a:gd name="connsiteX42" fmla="*/ 484777 w 992777"/>
              <a:gd name="connsiteY42" fmla="*/ 2034903 h 2229394"/>
              <a:gd name="connsiteX43" fmla="*/ 461554 w 992777"/>
              <a:gd name="connsiteY43" fmla="*/ 2127794 h 2229394"/>
              <a:gd name="connsiteX44" fmla="*/ 531223 w 992777"/>
              <a:gd name="connsiteY44" fmla="*/ 2151017 h 2229394"/>
              <a:gd name="connsiteX45" fmla="*/ 586377 w 992777"/>
              <a:gd name="connsiteY45" fmla="*/ 2110377 h 2229394"/>
              <a:gd name="connsiteX46" fmla="*/ 583474 w 992777"/>
              <a:gd name="connsiteY46" fmla="*/ 2034903 h 2229394"/>
              <a:gd name="connsiteX47" fmla="*/ 606697 w 992777"/>
              <a:gd name="connsiteY47" fmla="*/ 1971040 h 2229394"/>
              <a:gd name="connsiteX48" fmla="*/ 606697 w 992777"/>
              <a:gd name="connsiteY48" fmla="*/ 1947817 h 2229394"/>
              <a:gd name="connsiteX49" fmla="*/ 560251 w 992777"/>
              <a:gd name="connsiteY49" fmla="*/ 1840411 h 2229394"/>
              <a:gd name="connsiteX50" fmla="*/ 551543 w 992777"/>
              <a:gd name="connsiteY50" fmla="*/ 1503680 h 2229394"/>
              <a:gd name="connsiteX51" fmla="*/ 551543 w 992777"/>
              <a:gd name="connsiteY51" fmla="*/ 1320800 h 2229394"/>
              <a:gd name="connsiteX52" fmla="*/ 618309 w 992777"/>
              <a:gd name="connsiteY52" fmla="*/ 1608183 h 2229394"/>
              <a:gd name="connsiteX53" fmla="*/ 647337 w 992777"/>
              <a:gd name="connsiteY53" fmla="*/ 1837508 h 2229394"/>
              <a:gd name="connsiteX54" fmla="*/ 676366 w 992777"/>
              <a:gd name="connsiteY54" fmla="*/ 2101668 h 2229394"/>
              <a:gd name="connsiteX55" fmla="*/ 705394 w 992777"/>
              <a:gd name="connsiteY55" fmla="*/ 2107474 h 2229394"/>
              <a:gd name="connsiteX56" fmla="*/ 699589 w 992777"/>
              <a:gd name="connsiteY56" fmla="*/ 2182947 h 2229394"/>
              <a:gd name="connsiteX57" fmla="*/ 785223 w 992777"/>
              <a:gd name="connsiteY57" fmla="*/ 2229394 h 2229394"/>
              <a:gd name="connsiteX58" fmla="*/ 912949 w 992777"/>
              <a:gd name="connsiteY58" fmla="*/ 2202542 h 2229394"/>
              <a:gd name="connsiteX59" fmla="*/ 766354 w 992777"/>
              <a:gd name="connsiteY59" fmla="*/ 2098765 h 2229394"/>
              <a:gd name="connsiteX60" fmla="*/ 806994 w 992777"/>
              <a:gd name="connsiteY60" fmla="*/ 2090056 h 2229394"/>
              <a:gd name="connsiteX61" fmla="*/ 786674 w 992777"/>
              <a:gd name="connsiteY61" fmla="*/ 1744616 h 2229394"/>
              <a:gd name="connsiteX62" fmla="*/ 777966 w 992777"/>
              <a:gd name="connsiteY62" fmla="*/ 1683656 h 2229394"/>
              <a:gd name="connsiteX63" fmla="*/ 777966 w 992777"/>
              <a:gd name="connsiteY63" fmla="*/ 1651725 h 2229394"/>
              <a:gd name="connsiteX64" fmla="*/ 766354 w 992777"/>
              <a:gd name="connsiteY64" fmla="*/ 1271450 h 2229394"/>
              <a:gd name="connsiteX65" fmla="*/ 737326 w 992777"/>
              <a:gd name="connsiteY65" fmla="*/ 1161142 h 2229394"/>
              <a:gd name="connsiteX66" fmla="*/ 705394 w 992777"/>
              <a:gd name="connsiteY66" fmla="*/ 894079 h 2229394"/>
              <a:gd name="connsiteX67" fmla="*/ 801189 w 992777"/>
              <a:gd name="connsiteY67" fmla="*/ 568959 h 2229394"/>
              <a:gd name="connsiteX68" fmla="*/ 992777 w 992777"/>
              <a:gd name="connsiteY68" fmla="*/ 333827 h 2229394"/>
              <a:gd name="connsiteX69" fmla="*/ 984069 w 992777"/>
              <a:gd name="connsiteY69" fmla="*/ 0 h 2229394"/>
              <a:gd name="connsiteX0" fmla="*/ 984069 w 1065349"/>
              <a:gd name="connsiteY0" fmla="*/ 0 h 2229394"/>
              <a:gd name="connsiteX1" fmla="*/ 984069 w 1065349"/>
              <a:gd name="connsiteY1" fmla="*/ 66766 h 2229394"/>
              <a:gd name="connsiteX2" fmla="*/ 917303 w 1065349"/>
              <a:gd name="connsiteY2" fmla="*/ 209006 h 2229394"/>
              <a:gd name="connsiteX3" fmla="*/ 865051 w 1065349"/>
              <a:gd name="connsiteY3" fmla="*/ 281577 h 2229394"/>
              <a:gd name="connsiteX4" fmla="*/ 801189 w 1065349"/>
              <a:gd name="connsiteY4" fmla="*/ 386080 h 2229394"/>
              <a:gd name="connsiteX5" fmla="*/ 699589 w 1065349"/>
              <a:gd name="connsiteY5" fmla="*/ 438331 h 2229394"/>
              <a:gd name="connsiteX6" fmla="*/ 664754 w 1065349"/>
              <a:gd name="connsiteY6" fmla="*/ 502194 h 2229394"/>
              <a:gd name="connsiteX7" fmla="*/ 624114 w 1065349"/>
              <a:gd name="connsiteY7" fmla="*/ 493486 h 2229394"/>
              <a:gd name="connsiteX8" fmla="*/ 632823 w 1065349"/>
              <a:gd name="connsiteY8" fmla="*/ 444137 h 2229394"/>
              <a:gd name="connsiteX9" fmla="*/ 667657 w 1065349"/>
              <a:gd name="connsiteY9" fmla="*/ 403497 h 2229394"/>
              <a:gd name="connsiteX10" fmla="*/ 664754 w 1065349"/>
              <a:gd name="connsiteY10" fmla="*/ 348343 h 2229394"/>
              <a:gd name="connsiteX11" fmla="*/ 664754 w 1065349"/>
              <a:gd name="connsiteY11" fmla="*/ 296091 h 2229394"/>
              <a:gd name="connsiteX12" fmla="*/ 609600 w 1065349"/>
              <a:gd name="connsiteY12" fmla="*/ 232228 h 2229394"/>
              <a:gd name="connsiteX13" fmla="*/ 531223 w 1065349"/>
              <a:gd name="connsiteY13" fmla="*/ 246743 h 2229394"/>
              <a:gd name="connsiteX14" fmla="*/ 490583 w 1065349"/>
              <a:gd name="connsiteY14" fmla="*/ 304800 h 2229394"/>
              <a:gd name="connsiteX15" fmla="*/ 502194 w 1065349"/>
              <a:gd name="connsiteY15" fmla="*/ 351246 h 2229394"/>
              <a:gd name="connsiteX16" fmla="*/ 487680 w 1065349"/>
              <a:gd name="connsiteY16" fmla="*/ 380274 h 2229394"/>
              <a:gd name="connsiteX17" fmla="*/ 519611 w 1065349"/>
              <a:gd name="connsiteY17" fmla="*/ 438331 h 2229394"/>
              <a:gd name="connsiteX18" fmla="*/ 478971 w 1065349"/>
              <a:gd name="connsiteY18" fmla="*/ 490583 h 2229394"/>
              <a:gd name="connsiteX19" fmla="*/ 449943 w 1065349"/>
              <a:gd name="connsiteY19" fmla="*/ 490583 h 2229394"/>
              <a:gd name="connsiteX20" fmla="*/ 420914 w 1065349"/>
              <a:gd name="connsiteY20" fmla="*/ 444137 h 2229394"/>
              <a:gd name="connsiteX21" fmla="*/ 357051 w 1065349"/>
              <a:gd name="connsiteY21" fmla="*/ 391886 h 2229394"/>
              <a:gd name="connsiteX22" fmla="*/ 307703 w 1065349"/>
              <a:gd name="connsiteY22" fmla="*/ 342537 h 2229394"/>
              <a:gd name="connsiteX23" fmla="*/ 275771 w 1065349"/>
              <a:gd name="connsiteY23" fmla="*/ 272868 h 2229394"/>
              <a:gd name="connsiteX24" fmla="*/ 177074 w 1065349"/>
              <a:gd name="connsiteY24" fmla="*/ 188686 h 2229394"/>
              <a:gd name="connsiteX25" fmla="*/ 121920 w 1065349"/>
              <a:gd name="connsiteY25" fmla="*/ 104503 h 2229394"/>
              <a:gd name="connsiteX26" fmla="*/ 87086 w 1065349"/>
              <a:gd name="connsiteY26" fmla="*/ 11611 h 2229394"/>
              <a:gd name="connsiteX27" fmla="*/ 5806 w 1065349"/>
              <a:gd name="connsiteY27" fmla="*/ 14514 h 2229394"/>
              <a:gd name="connsiteX28" fmla="*/ 0 w 1065349"/>
              <a:gd name="connsiteY28" fmla="*/ 69668 h 2229394"/>
              <a:gd name="connsiteX29" fmla="*/ 63863 w 1065349"/>
              <a:gd name="connsiteY29" fmla="*/ 168366 h 2229394"/>
              <a:gd name="connsiteX30" fmla="*/ 148046 w 1065349"/>
              <a:gd name="connsiteY30" fmla="*/ 319314 h 2229394"/>
              <a:gd name="connsiteX31" fmla="*/ 310606 w 1065349"/>
              <a:gd name="connsiteY31" fmla="*/ 557348 h 2229394"/>
              <a:gd name="connsiteX32" fmla="*/ 316411 w 1065349"/>
              <a:gd name="connsiteY32" fmla="*/ 635726 h 2229394"/>
              <a:gd name="connsiteX33" fmla="*/ 380274 w 1065349"/>
              <a:gd name="connsiteY33" fmla="*/ 792480 h 2229394"/>
              <a:gd name="connsiteX34" fmla="*/ 386080 w 1065349"/>
              <a:gd name="connsiteY34" fmla="*/ 902788 h 2229394"/>
              <a:gd name="connsiteX35" fmla="*/ 319314 w 1065349"/>
              <a:gd name="connsiteY35" fmla="*/ 1120503 h 2229394"/>
              <a:gd name="connsiteX36" fmla="*/ 325120 w 1065349"/>
              <a:gd name="connsiteY36" fmla="*/ 1227908 h 2229394"/>
              <a:gd name="connsiteX37" fmla="*/ 342537 w 1065349"/>
              <a:gd name="connsiteY37" fmla="*/ 1341120 h 2229394"/>
              <a:gd name="connsiteX38" fmla="*/ 357051 w 1065349"/>
              <a:gd name="connsiteY38" fmla="*/ 1512388 h 2229394"/>
              <a:gd name="connsiteX39" fmla="*/ 391886 w 1065349"/>
              <a:gd name="connsiteY39" fmla="*/ 1622697 h 2229394"/>
              <a:gd name="connsiteX40" fmla="*/ 481874 w 1065349"/>
              <a:gd name="connsiteY40" fmla="*/ 1965234 h 2229394"/>
              <a:gd name="connsiteX41" fmla="*/ 516709 w 1065349"/>
              <a:gd name="connsiteY41" fmla="*/ 1973943 h 2229394"/>
              <a:gd name="connsiteX42" fmla="*/ 484777 w 1065349"/>
              <a:gd name="connsiteY42" fmla="*/ 2034903 h 2229394"/>
              <a:gd name="connsiteX43" fmla="*/ 461554 w 1065349"/>
              <a:gd name="connsiteY43" fmla="*/ 2127794 h 2229394"/>
              <a:gd name="connsiteX44" fmla="*/ 531223 w 1065349"/>
              <a:gd name="connsiteY44" fmla="*/ 2151017 h 2229394"/>
              <a:gd name="connsiteX45" fmla="*/ 586377 w 1065349"/>
              <a:gd name="connsiteY45" fmla="*/ 2110377 h 2229394"/>
              <a:gd name="connsiteX46" fmla="*/ 583474 w 1065349"/>
              <a:gd name="connsiteY46" fmla="*/ 2034903 h 2229394"/>
              <a:gd name="connsiteX47" fmla="*/ 606697 w 1065349"/>
              <a:gd name="connsiteY47" fmla="*/ 1971040 h 2229394"/>
              <a:gd name="connsiteX48" fmla="*/ 606697 w 1065349"/>
              <a:gd name="connsiteY48" fmla="*/ 1947817 h 2229394"/>
              <a:gd name="connsiteX49" fmla="*/ 560251 w 1065349"/>
              <a:gd name="connsiteY49" fmla="*/ 1840411 h 2229394"/>
              <a:gd name="connsiteX50" fmla="*/ 551543 w 1065349"/>
              <a:gd name="connsiteY50" fmla="*/ 1503680 h 2229394"/>
              <a:gd name="connsiteX51" fmla="*/ 551543 w 1065349"/>
              <a:gd name="connsiteY51" fmla="*/ 1320800 h 2229394"/>
              <a:gd name="connsiteX52" fmla="*/ 618309 w 1065349"/>
              <a:gd name="connsiteY52" fmla="*/ 1608183 h 2229394"/>
              <a:gd name="connsiteX53" fmla="*/ 647337 w 1065349"/>
              <a:gd name="connsiteY53" fmla="*/ 1837508 h 2229394"/>
              <a:gd name="connsiteX54" fmla="*/ 676366 w 1065349"/>
              <a:gd name="connsiteY54" fmla="*/ 2101668 h 2229394"/>
              <a:gd name="connsiteX55" fmla="*/ 705394 w 1065349"/>
              <a:gd name="connsiteY55" fmla="*/ 2107474 h 2229394"/>
              <a:gd name="connsiteX56" fmla="*/ 699589 w 1065349"/>
              <a:gd name="connsiteY56" fmla="*/ 2182947 h 2229394"/>
              <a:gd name="connsiteX57" fmla="*/ 785223 w 1065349"/>
              <a:gd name="connsiteY57" fmla="*/ 2229394 h 2229394"/>
              <a:gd name="connsiteX58" fmla="*/ 912949 w 1065349"/>
              <a:gd name="connsiteY58" fmla="*/ 2202542 h 2229394"/>
              <a:gd name="connsiteX59" fmla="*/ 766354 w 1065349"/>
              <a:gd name="connsiteY59" fmla="*/ 2098765 h 2229394"/>
              <a:gd name="connsiteX60" fmla="*/ 806994 w 1065349"/>
              <a:gd name="connsiteY60" fmla="*/ 2090056 h 2229394"/>
              <a:gd name="connsiteX61" fmla="*/ 786674 w 1065349"/>
              <a:gd name="connsiteY61" fmla="*/ 1744616 h 2229394"/>
              <a:gd name="connsiteX62" fmla="*/ 777966 w 1065349"/>
              <a:gd name="connsiteY62" fmla="*/ 1683656 h 2229394"/>
              <a:gd name="connsiteX63" fmla="*/ 777966 w 1065349"/>
              <a:gd name="connsiteY63" fmla="*/ 1651725 h 2229394"/>
              <a:gd name="connsiteX64" fmla="*/ 766354 w 1065349"/>
              <a:gd name="connsiteY64" fmla="*/ 1271450 h 2229394"/>
              <a:gd name="connsiteX65" fmla="*/ 737326 w 1065349"/>
              <a:gd name="connsiteY65" fmla="*/ 1161142 h 2229394"/>
              <a:gd name="connsiteX66" fmla="*/ 705394 w 1065349"/>
              <a:gd name="connsiteY66" fmla="*/ 894079 h 2229394"/>
              <a:gd name="connsiteX67" fmla="*/ 801189 w 1065349"/>
              <a:gd name="connsiteY67" fmla="*/ 568959 h 2229394"/>
              <a:gd name="connsiteX68" fmla="*/ 992777 w 1065349"/>
              <a:gd name="connsiteY68" fmla="*/ 333827 h 2229394"/>
              <a:gd name="connsiteX69" fmla="*/ 1065349 w 1065349"/>
              <a:gd name="connsiteY69" fmla="*/ 81279 h 2229394"/>
              <a:gd name="connsiteX70" fmla="*/ 984069 w 1065349"/>
              <a:gd name="connsiteY70" fmla="*/ 0 h 2229394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4143"/>
              <a:gd name="connsiteX1" fmla="*/ 984069 w 1070671"/>
              <a:gd name="connsiteY1" fmla="*/ 138370 h 2304143"/>
              <a:gd name="connsiteX2" fmla="*/ 917303 w 1070671"/>
              <a:gd name="connsiteY2" fmla="*/ 280610 h 2304143"/>
              <a:gd name="connsiteX3" fmla="*/ 865051 w 1070671"/>
              <a:gd name="connsiteY3" fmla="*/ 353181 h 2304143"/>
              <a:gd name="connsiteX4" fmla="*/ 801189 w 1070671"/>
              <a:gd name="connsiteY4" fmla="*/ 457684 h 2304143"/>
              <a:gd name="connsiteX5" fmla="*/ 699589 w 1070671"/>
              <a:gd name="connsiteY5" fmla="*/ 509935 h 2304143"/>
              <a:gd name="connsiteX6" fmla="*/ 664754 w 1070671"/>
              <a:gd name="connsiteY6" fmla="*/ 573798 h 2304143"/>
              <a:gd name="connsiteX7" fmla="*/ 624114 w 1070671"/>
              <a:gd name="connsiteY7" fmla="*/ 565090 h 2304143"/>
              <a:gd name="connsiteX8" fmla="*/ 632823 w 1070671"/>
              <a:gd name="connsiteY8" fmla="*/ 515741 h 2304143"/>
              <a:gd name="connsiteX9" fmla="*/ 667657 w 1070671"/>
              <a:gd name="connsiteY9" fmla="*/ 475101 h 2304143"/>
              <a:gd name="connsiteX10" fmla="*/ 664754 w 1070671"/>
              <a:gd name="connsiteY10" fmla="*/ 419947 h 2304143"/>
              <a:gd name="connsiteX11" fmla="*/ 664754 w 1070671"/>
              <a:gd name="connsiteY11" fmla="*/ 367695 h 2304143"/>
              <a:gd name="connsiteX12" fmla="*/ 609600 w 1070671"/>
              <a:gd name="connsiteY12" fmla="*/ 303832 h 2304143"/>
              <a:gd name="connsiteX13" fmla="*/ 531223 w 1070671"/>
              <a:gd name="connsiteY13" fmla="*/ 318347 h 2304143"/>
              <a:gd name="connsiteX14" fmla="*/ 490583 w 1070671"/>
              <a:gd name="connsiteY14" fmla="*/ 376404 h 2304143"/>
              <a:gd name="connsiteX15" fmla="*/ 502194 w 1070671"/>
              <a:gd name="connsiteY15" fmla="*/ 422850 h 2304143"/>
              <a:gd name="connsiteX16" fmla="*/ 487680 w 1070671"/>
              <a:gd name="connsiteY16" fmla="*/ 451878 h 2304143"/>
              <a:gd name="connsiteX17" fmla="*/ 519611 w 1070671"/>
              <a:gd name="connsiteY17" fmla="*/ 509935 h 2304143"/>
              <a:gd name="connsiteX18" fmla="*/ 478971 w 1070671"/>
              <a:gd name="connsiteY18" fmla="*/ 562187 h 2304143"/>
              <a:gd name="connsiteX19" fmla="*/ 449943 w 1070671"/>
              <a:gd name="connsiteY19" fmla="*/ 562187 h 2304143"/>
              <a:gd name="connsiteX20" fmla="*/ 420914 w 1070671"/>
              <a:gd name="connsiteY20" fmla="*/ 515741 h 2304143"/>
              <a:gd name="connsiteX21" fmla="*/ 357051 w 1070671"/>
              <a:gd name="connsiteY21" fmla="*/ 463490 h 2304143"/>
              <a:gd name="connsiteX22" fmla="*/ 307703 w 1070671"/>
              <a:gd name="connsiteY22" fmla="*/ 414141 h 2304143"/>
              <a:gd name="connsiteX23" fmla="*/ 275771 w 1070671"/>
              <a:gd name="connsiteY23" fmla="*/ 344472 h 2304143"/>
              <a:gd name="connsiteX24" fmla="*/ 177074 w 1070671"/>
              <a:gd name="connsiteY24" fmla="*/ 260290 h 2304143"/>
              <a:gd name="connsiteX25" fmla="*/ 121920 w 1070671"/>
              <a:gd name="connsiteY25" fmla="*/ 176107 h 2304143"/>
              <a:gd name="connsiteX26" fmla="*/ 87086 w 1070671"/>
              <a:gd name="connsiteY26" fmla="*/ 83215 h 2304143"/>
              <a:gd name="connsiteX27" fmla="*/ 5806 w 1070671"/>
              <a:gd name="connsiteY27" fmla="*/ 86118 h 2304143"/>
              <a:gd name="connsiteX28" fmla="*/ 0 w 1070671"/>
              <a:gd name="connsiteY28" fmla="*/ 141272 h 2304143"/>
              <a:gd name="connsiteX29" fmla="*/ 63863 w 1070671"/>
              <a:gd name="connsiteY29" fmla="*/ 239970 h 2304143"/>
              <a:gd name="connsiteX30" fmla="*/ 148046 w 1070671"/>
              <a:gd name="connsiteY30" fmla="*/ 390918 h 2304143"/>
              <a:gd name="connsiteX31" fmla="*/ 310606 w 1070671"/>
              <a:gd name="connsiteY31" fmla="*/ 628952 h 2304143"/>
              <a:gd name="connsiteX32" fmla="*/ 316411 w 1070671"/>
              <a:gd name="connsiteY32" fmla="*/ 707330 h 2304143"/>
              <a:gd name="connsiteX33" fmla="*/ 380274 w 1070671"/>
              <a:gd name="connsiteY33" fmla="*/ 864084 h 2304143"/>
              <a:gd name="connsiteX34" fmla="*/ 386080 w 1070671"/>
              <a:gd name="connsiteY34" fmla="*/ 974392 h 2304143"/>
              <a:gd name="connsiteX35" fmla="*/ 319314 w 1070671"/>
              <a:gd name="connsiteY35" fmla="*/ 1192107 h 2304143"/>
              <a:gd name="connsiteX36" fmla="*/ 325120 w 1070671"/>
              <a:gd name="connsiteY36" fmla="*/ 1299512 h 2304143"/>
              <a:gd name="connsiteX37" fmla="*/ 342537 w 1070671"/>
              <a:gd name="connsiteY37" fmla="*/ 1412724 h 2304143"/>
              <a:gd name="connsiteX38" fmla="*/ 357051 w 1070671"/>
              <a:gd name="connsiteY38" fmla="*/ 1583992 h 2304143"/>
              <a:gd name="connsiteX39" fmla="*/ 391886 w 1070671"/>
              <a:gd name="connsiteY39" fmla="*/ 1694301 h 2304143"/>
              <a:gd name="connsiteX40" fmla="*/ 481874 w 1070671"/>
              <a:gd name="connsiteY40" fmla="*/ 2036838 h 2304143"/>
              <a:gd name="connsiteX41" fmla="*/ 516709 w 1070671"/>
              <a:gd name="connsiteY41" fmla="*/ 2045547 h 2304143"/>
              <a:gd name="connsiteX42" fmla="*/ 484777 w 1070671"/>
              <a:gd name="connsiteY42" fmla="*/ 2106507 h 2304143"/>
              <a:gd name="connsiteX43" fmla="*/ 461554 w 1070671"/>
              <a:gd name="connsiteY43" fmla="*/ 2199398 h 2304143"/>
              <a:gd name="connsiteX44" fmla="*/ 531223 w 1070671"/>
              <a:gd name="connsiteY44" fmla="*/ 2222621 h 2304143"/>
              <a:gd name="connsiteX45" fmla="*/ 586377 w 1070671"/>
              <a:gd name="connsiteY45" fmla="*/ 2181981 h 2304143"/>
              <a:gd name="connsiteX46" fmla="*/ 583474 w 1070671"/>
              <a:gd name="connsiteY46" fmla="*/ 2106507 h 2304143"/>
              <a:gd name="connsiteX47" fmla="*/ 606697 w 1070671"/>
              <a:gd name="connsiteY47" fmla="*/ 2042644 h 2304143"/>
              <a:gd name="connsiteX48" fmla="*/ 606697 w 1070671"/>
              <a:gd name="connsiteY48" fmla="*/ 2019421 h 2304143"/>
              <a:gd name="connsiteX49" fmla="*/ 560251 w 1070671"/>
              <a:gd name="connsiteY49" fmla="*/ 1912015 h 2304143"/>
              <a:gd name="connsiteX50" fmla="*/ 551543 w 1070671"/>
              <a:gd name="connsiteY50" fmla="*/ 1575284 h 2304143"/>
              <a:gd name="connsiteX51" fmla="*/ 551543 w 1070671"/>
              <a:gd name="connsiteY51" fmla="*/ 1392404 h 2304143"/>
              <a:gd name="connsiteX52" fmla="*/ 618309 w 1070671"/>
              <a:gd name="connsiteY52" fmla="*/ 1679787 h 2304143"/>
              <a:gd name="connsiteX53" fmla="*/ 647337 w 1070671"/>
              <a:gd name="connsiteY53" fmla="*/ 1909112 h 2304143"/>
              <a:gd name="connsiteX54" fmla="*/ 676366 w 1070671"/>
              <a:gd name="connsiteY54" fmla="*/ 2173272 h 2304143"/>
              <a:gd name="connsiteX55" fmla="*/ 705394 w 1070671"/>
              <a:gd name="connsiteY55" fmla="*/ 2179078 h 2304143"/>
              <a:gd name="connsiteX56" fmla="*/ 699589 w 1070671"/>
              <a:gd name="connsiteY56" fmla="*/ 2254551 h 2304143"/>
              <a:gd name="connsiteX57" fmla="*/ 785223 w 1070671"/>
              <a:gd name="connsiteY57" fmla="*/ 2300998 h 2304143"/>
              <a:gd name="connsiteX58" fmla="*/ 912949 w 1070671"/>
              <a:gd name="connsiteY58" fmla="*/ 2274146 h 2304143"/>
              <a:gd name="connsiteX59" fmla="*/ 766354 w 1070671"/>
              <a:gd name="connsiteY59" fmla="*/ 2170369 h 2304143"/>
              <a:gd name="connsiteX60" fmla="*/ 806994 w 1070671"/>
              <a:gd name="connsiteY60" fmla="*/ 2161660 h 2304143"/>
              <a:gd name="connsiteX61" fmla="*/ 786674 w 1070671"/>
              <a:gd name="connsiteY61" fmla="*/ 1816220 h 2304143"/>
              <a:gd name="connsiteX62" fmla="*/ 777966 w 1070671"/>
              <a:gd name="connsiteY62" fmla="*/ 1755260 h 2304143"/>
              <a:gd name="connsiteX63" fmla="*/ 777966 w 1070671"/>
              <a:gd name="connsiteY63" fmla="*/ 1723329 h 2304143"/>
              <a:gd name="connsiteX64" fmla="*/ 766354 w 1070671"/>
              <a:gd name="connsiteY64" fmla="*/ 1343054 h 2304143"/>
              <a:gd name="connsiteX65" fmla="*/ 737326 w 1070671"/>
              <a:gd name="connsiteY65" fmla="*/ 1232746 h 2304143"/>
              <a:gd name="connsiteX66" fmla="*/ 705394 w 1070671"/>
              <a:gd name="connsiteY66" fmla="*/ 965683 h 2304143"/>
              <a:gd name="connsiteX67" fmla="*/ 801189 w 1070671"/>
              <a:gd name="connsiteY67" fmla="*/ 640563 h 2304143"/>
              <a:gd name="connsiteX68" fmla="*/ 992777 w 1070671"/>
              <a:gd name="connsiteY68" fmla="*/ 405431 h 2304143"/>
              <a:gd name="connsiteX69" fmla="*/ 1065349 w 1070671"/>
              <a:gd name="connsiteY69" fmla="*/ 152883 h 2304143"/>
              <a:gd name="connsiteX70" fmla="*/ 1045029 w 1070671"/>
              <a:gd name="connsiteY70" fmla="*/ 13546 h 2304143"/>
              <a:gd name="connsiteX71" fmla="*/ 984069 w 1070671"/>
              <a:gd name="connsiteY71" fmla="*/ 71604 h 2304143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95384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22946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9330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806 w 1070671"/>
              <a:gd name="connsiteY31" fmla="*/ 89186 h 2324869"/>
              <a:gd name="connsiteX32" fmla="*/ 0 w 1070671"/>
              <a:gd name="connsiteY32" fmla="*/ 144340 h 2324869"/>
              <a:gd name="connsiteX33" fmla="*/ 63863 w 1070671"/>
              <a:gd name="connsiteY33" fmla="*/ 243038 h 2324869"/>
              <a:gd name="connsiteX34" fmla="*/ 148046 w 1070671"/>
              <a:gd name="connsiteY34" fmla="*/ 393986 h 2324869"/>
              <a:gd name="connsiteX35" fmla="*/ 310606 w 1070671"/>
              <a:gd name="connsiteY35" fmla="*/ 632020 h 2324869"/>
              <a:gd name="connsiteX36" fmla="*/ 316411 w 1070671"/>
              <a:gd name="connsiteY36" fmla="*/ 710398 h 2324869"/>
              <a:gd name="connsiteX37" fmla="*/ 380274 w 1070671"/>
              <a:gd name="connsiteY37" fmla="*/ 867152 h 2324869"/>
              <a:gd name="connsiteX38" fmla="*/ 386080 w 1070671"/>
              <a:gd name="connsiteY38" fmla="*/ 977460 h 2324869"/>
              <a:gd name="connsiteX39" fmla="*/ 319314 w 1070671"/>
              <a:gd name="connsiteY39" fmla="*/ 1195175 h 2324869"/>
              <a:gd name="connsiteX40" fmla="*/ 325120 w 1070671"/>
              <a:gd name="connsiteY40" fmla="*/ 1302580 h 2324869"/>
              <a:gd name="connsiteX41" fmla="*/ 342537 w 1070671"/>
              <a:gd name="connsiteY41" fmla="*/ 1415792 h 2324869"/>
              <a:gd name="connsiteX42" fmla="*/ 357051 w 1070671"/>
              <a:gd name="connsiteY42" fmla="*/ 1587060 h 2324869"/>
              <a:gd name="connsiteX43" fmla="*/ 391886 w 1070671"/>
              <a:gd name="connsiteY43" fmla="*/ 1697369 h 2324869"/>
              <a:gd name="connsiteX44" fmla="*/ 481874 w 1070671"/>
              <a:gd name="connsiteY44" fmla="*/ 2039906 h 2324869"/>
              <a:gd name="connsiteX45" fmla="*/ 516709 w 1070671"/>
              <a:gd name="connsiteY45" fmla="*/ 2048615 h 2324869"/>
              <a:gd name="connsiteX46" fmla="*/ 484777 w 1070671"/>
              <a:gd name="connsiteY46" fmla="*/ 2109575 h 2324869"/>
              <a:gd name="connsiteX47" fmla="*/ 461554 w 1070671"/>
              <a:gd name="connsiteY47" fmla="*/ 2202466 h 2324869"/>
              <a:gd name="connsiteX48" fmla="*/ 531223 w 1070671"/>
              <a:gd name="connsiteY48" fmla="*/ 2225689 h 2324869"/>
              <a:gd name="connsiteX49" fmla="*/ 586377 w 1070671"/>
              <a:gd name="connsiteY49" fmla="*/ 2185049 h 2324869"/>
              <a:gd name="connsiteX50" fmla="*/ 583474 w 1070671"/>
              <a:gd name="connsiteY50" fmla="*/ 2109575 h 2324869"/>
              <a:gd name="connsiteX51" fmla="*/ 606697 w 1070671"/>
              <a:gd name="connsiteY51" fmla="*/ 2045712 h 2324869"/>
              <a:gd name="connsiteX52" fmla="*/ 606697 w 1070671"/>
              <a:gd name="connsiteY52" fmla="*/ 2022489 h 2324869"/>
              <a:gd name="connsiteX53" fmla="*/ 560251 w 1070671"/>
              <a:gd name="connsiteY53" fmla="*/ 1915083 h 2324869"/>
              <a:gd name="connsiteX54" fmla="*/ 551543 w 1070671"/>
              <a:gd name="connsiteY54" fmla="*/ 1578352 h 2324869"/>
              <a:gd name="connsiteX55" fmla="*/ 551543 w 1070671"/>
              <a:gd name="connsiteY55" fmla="*/ 1395472 h 2324869"/>
              <a:gd name="connsiteX56" fmla="*/ 618309 w 1070671"/>
              <a:gd name="connsiteY56" fmla="*/ 1682855 h 2324869"/>
              <a:gd name="connsiteX57" fmla="*/ 647337 w 1070671"/>
              <a:gd name="connsiteY57" fmla="*/ 1784454 h 2324869"/>
              <a:gd name="connsiteX58" fmla="*/ 646611 w 1070671"/>
              <a:gd name="connsiteY58" fmla="*/ 1907826 h 2324869"/>
              <a:gd name="connsiteX59" fmla="*/ 676366 w 1070671"/>
              <a:gd name="connsiteY59" fmla="*/ 2176340 h 2324869"/>
              <a:gd name="connsiteX60" fmla="*/ 705394 w 1070671"/>
              <a:gd name="connsiteY60" fmla="*/ 2182146 h 2324869"/>
              <a:gd name="connsiteX61" fmla="*/ 699589 w 1070671"/>
              <a:gd name="connsiteY61" fmla="*/ 2257619 h 2324869"/>
              <a:gd name="connsiteX62" fmla="*/ 785223 w 1070671"/>
              <a:gd name="connsiteY62" fmla="*/ 2304066 h 2324869"/>
              <a:gd name="connsiteX63" fmla="*/ 912949 w 1070671"/>
              <a:gd name="connsiteY63" fmla="*/ 2277214 h 2324869"/>
              <a:gd name="connsiteX64" fmla="*/ 766354 w 1070671"/>
              <a:gd name="connsiteY64" fmla="*/ 2173437 h 2324869"/>
              <a:gd name="connsiteX65" fmla="*/ 806994 w 1070671"/>
              <a:gd name="connsiteY65" fmla="*/ 2164728 h 2324869"/>
              <a:gd name="connsiteX66" fmla="*/ 786674 w 1070671"/>
              <a:gd name="connsiteY66" fmla="*/ 1819288 h 2324869"/>
              <a:gd name="connsiteX67" fmla="*/ 795384 w 1070671"/>
              <a:gd name="connsiteY67" fmla="*/ 1758328 h 2324869"/>
              <a:gd name="connsiteX68" fmla="*/ 777966 w 1070671"/>
              <a:gd name="connsiteY68" fmla="*/ 1726397 h 2324869"/>
              <a:gd name="connsiteX69" fmla="*/ 766354 w 1070671"/>
              <a:gd name="connsiteY69" fmla="*/ 1346122 h 2324869"/>
              <a:gd name="connsiteX70" fmla="*/ 737326 w 1070671"/>
              <a:gd name="connsiteY70" fmla="*/ 1235814 h 2324869"/>
              <a:gd name="connsiteX71" fmla="*/ 705394 w 1070671"/>
              <a:gd name="connsiteY71" fmla="*/ 968751 h 2324869"/>
              <a:gd name="connsiteX72" fmla="*/ 801189 w 1070671"/>
              <a:gd name="connsiteY72" fmla="*/ 643631 h 2324869"/>
              <a:gd name="connsiteX73" fmla="*/ 992777 w 1070671"/>
              <a:gd name="connsiteY73" fmla="*/ 408499 h 2324869"/>
              <a:gd name="connsiteX74" fmla="*/ 1065349 w 1070671"/>
              <a:gd name="connsiteY74" fmla="*/ 155951 h 2324869"/>
              <a:gd name="connsiteX75" fmla="*/ 1045029 w 1070671"/>
              <a:gd name="connsiteY75" fmla="*/ 16614 h 2324869"/>
              <a:gd name="connsiteX76" fmla="*/ 984069 w 1070671"/>
              <a:gd name="connsiteY76" fmla="*/ 74672 h 2324869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4633 w 1070671"/>
              <a:gd name="connsiteY31" fmla="*/ 89345 h 2324869"/>
              <a:gd name="connsiteX32" fmla="*/ 5806 w 1070671"/>
              <a:gd name="connsiteY32" fmla="*/ 89186 h 2324869"/>
              <a:gd name="connsiteX33" fmla="*/ 0 w 1070671"/>
              <a:gd name="connsiteY33" fmla="*/ 144340 h 2324869"/>
              <a:gd name="connsiteX34" fmla="*/ 63863 w 1070671"/>
              <a:gd name="connsiteY34" fmla="*/ 243038 h 2324869"/>
              <a:gd name="connsiteX35" fmla="*/ 148046 w 1070671"/>
              <a:gd name="connsiteY35" fmla="*/ 393986 h 2324869"/>
              <a:gd name="connsiteX36" fmla="*/ 310606 w 1070671"/>
              <a:gd name="connsiteY36" fmla="*/ 632020 h 2324869"/>
              <a:gd name="connsiteX37" fmla="*/ 316411 w 1070671"/>
              <a:gd name="connsiteY37" fmla="*/ 710398 h 2324869"/>
              <a:gd name="connsiteX38" fmla="*/ 380274 w 1070671"/>
              <a:gd name="connsiteY38" fmla="*/ 867152 h 2324869"/>
              <a:gd name="connsiteX39" fmla="*/ 386080 w 1070671"/>
              <a:gd name="connsiteY39" fmla="*/ 977460 h 2324869"/>
              <a:gd name="connsiteX40" fmla="*/ 319314 w 1070671"/>
              <a:gd name="connsiteY40" fmla="*/ 1195175 h 2324869"/>
              <a:gd name="connsiteX41" fmla="*/ 325120 w 1070671"/>
              <a:gd name="connsiteY41" fmla="*/ 1302580 h 2324869"/>
              <a:gd name="connsiteX42" fmla="*/ 342537 w 1070671"/>
              <a:gd name="connsiteY42" fmla="*/ 1415792 h 2324869"/>
              <a:gd name="connsiteX43" fmla="*/ 357051 w 1070671"/>
              <a:gd name="connsiteY43" fmla="*/ 1587060 h 2324869"/>
              <a:gd name="connsiteX44" fmla="*/ 391886 w 1070671"/>
              <a:gd name="connsiteY44" fmla="*/ 1697369 h 2324869"/>
              <a:gd name="connsiteX45" fmla="*/ 481874 w 1070671"/>
              <a:gd name="connsiteY45" fmla="*/ 2039906 h 2324869"/>
              <a:gd name="connsiteX46" fmla="*/ 516709 w 1070671"/>
              <a:gd name="connsiteY46" fmla="*/ 2048615 h 2324869"/>
              <a:gd name="connsiteX47" fmla="*/ 484777 w 1070671"/>
              <a:gd name="connsiteY47" fmla="*/ 2109575 h 2324869"/>
              <a:gd name="connsiteX48" fmla="*/ 461554 w 1070671"/>
              <a:gd name="connsiteY48" fmla="*/ 2202466 h 2324869"/>
              <a:gd name="connsiteX49" fmla="*/ 531223 w 1070671"/>
              <a:gd name="connsiteY49" fmla="*/ 2225689 h 2324869"/>
              <a:gd name="connsiteX50" fmla="*/ 586377 w 1070671"/>
              <a:gd name="connsiteY50" fmla="*/ 2185049 h 2324869"/>
              <a:gd name="connsiteX51" fmla="*/ 583474 w 1070671"/>
              <a:gd name="connsiteY51" fmla="*/ 2109575 h 2324869"/>
              <a:gd name="connsiteX52" fmla="*/ 606697 w 1070671"/>
              <a:gd name="connsiteY52" fmla="*/ 2045712 h 2324869"/>
              <a:gd name="connsiteX53" fmla="*/ 606697 w 1070671"/>
              <a:gd name="connsiteY53" fmla="*/ 2022489 h 2324869"/>
              <a:gd name="connsiteX54" fmla="*/ 560251 w 1070671"/>
              <a:gd name="connsiteY54" fmla="*/ 1915083 h 2324869"/>
              <a:gd name="connsiteX55" fmla="*/ 551543 w 1070671"/>
              <a:gd name="connsiteY55" fmla="*/ 1578352 h 2324869"/>
              <a:gd name="connsiteX56" fmla="*/ 551543 w 1070671"/>
              <a:gd name="connsiteY56" fmla="*/ 1395472 h 2324869"/>
              <a:gd name="connsiteX57" fmla="*/ 618309 w 1070671"/>
              <a:gd name="connsiteY57" fmla="*/ 1682855 h 2324869"/>
              <a:gd name="connsiteX58" fmla="*/ 647337 w 1070671"/>
              <a:gd name="connsiteY58" fmla="*/ 1784454 h 2324869"/>
              <a:gd name="connsiteX59" fmla="*/ 646611 w 1070671"/>
              <a:gd name="connsiteY59" fmla="*/ 1907826 h 2324869"/>
              <a:gd name="connsiteX60" fmla="*/ 676366 w 1070671"/>
              <a:gd name="connsiteY60" fmla="*/ 2176340 h 2324869"/>
              <a:gd name="connsiteX61" fmla="*/ 705394 w 1070671"/>
              <a:gd name="connsiteY61" fmla="*/ 2182146 h 2324869"/>
              <a:gd name="connsiteX62" fmla="*/ 699589 w 1070671"/>
              <a:gd name="connsiteY62" fmla="*/ 2257619 h 2324869"/>
              <a:gd name="connsiteX63" fmla="*/ 785223 w 1070671"/>
              <a:gd name="connsiteY63" fmla="*/ 2304066 h 2324869"/>
              <a:gd name="connsiteX64" fmla="*/ 912949 w 1070671"/>
              <a:gd name="connsiteY64" fmla="*/ 2277214 h 2324869"/>
              <a:gd name="connsiteX65" fmla="*/ 766354 w 1070671"/>
              <a:gd name="connsiteY65" fmla="*/ 2173437 h 2324869"/>
              <a:gd name="connsiteX66" fmla="*/ 806994 w 1070671"/>
              <a:gd name="connsiteY66" fmla="*/ 2164728 h 2324869"/>
              <a:gd name="connsiteX67" fmla="*/ 786674 w 1070671"/>
              <a:gd name="connsiteY67" fmla="*/ 1819288 h 2324869"/>
              <a:gd name="connsiteX68" fmla="*/ 795384 w 1070671"/>
              <a:gd name="connsiteY68" fmla="*/ 1758328 h 2324869"/>
              <a:gd name="connsiteX69" fmla="*/ 777966 w 1070671"/>
              <a:gd name="connsiteY69" fmla="*/ 1726397 h 2324869"/>
              <a:gd name="connsiteX70" fmla="*/ 766354 w 1070671"/>
              <a:gd name="connsiteY70" fmla="*/ 1346122 h 2324869"/>
              <a:gd name="connsiteX71" fmla="*/ 737326 w 1070671"/>
              <a:gd name="connsiteY71" fmla="*/ 1235814 h 2324869"/>
              <a:gd name="connsiteX72" fmla="*/ 705394 w 1070671"/>
              <a:gd name="connsiteY72" fmla="*/ 968751 h 2324869"/>
              <a:gd name="connsiteX73" fmla="*/ 801189 w 1070671"/>
              <a:gd name="connsiteY73" fmla="*/ 643631 h 2324869"/>
              <a:gd name="connsiteX74" fmla="*/ 992777 w 1070671"/>
              <a:gd name="connsiteY74" fmla="*/ 408499 h 2324869"/>
              <a:gd name="connsiteX75" fmla="*/ 1065349 w 1070671"/>
              <a:gd name="connsiteY75" fmla="*/ 155951 h 2324869"/>
              <a:gd name="connsiteX76" fmla="*/ 1045029 w 1070671"/>
              <a:gd name="connsiteY76" fmla="*/ 16614 h 2324869"/>
              <a:gd name="connsiteX77" fmla="*/ 984069 w 1070671"/>
              <a:gd name="connsiteY77" fmla="*/ 74672 h 2324869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5806 w 1070671"/>
              <a:gd name="connsiteY33" fmla="*/ 103432 h 2339115"/>
              <a:gd name="connsiteX34" fmla="*/ 0 w 1070671"/>
              <a:gd name="connsiteY34" fmla="*/ 158586 h 2339115"/>
              <a:gd name="connsiteX35" fmla="*/ 63863 w 1070671"/>
              <a:gd name="connsiteY35" fmla="*/ 257284 h 2339115"/>
              <a:gd name="connsiteX36" fmla="*/ 148046 w 1070671"/>
              <a:gd name="connsiteY36" fmla="*/ 408232 h 2339115"/>
              <a:gd name="connsiteX37" fmla="*/ 310606 w 1070671"/>
              <a:gd name="connsiteY37" fmla="*/ 646266 h 2339115"/>
              <a:gd name="connsiteX38" fmla="*/ 316411 w 1070671"/>
              <a:gd name="connsiteY38" fmla="*/ 724644 h 2339115"/>
              <a:gd name="connsiteX39" fmla="*/ 380274 w 1070671"/>
              <a:gd name="connsiteY39" fmla="*/ 881398 h 2339115"/>
              <a:gd name="connsiteX40" fmla="*/ 386080 w 1070671"/>
              <a:gd name="connsiteY40" fmla="*/ 991706 h 2339115"/>
              <a:gd name="connsiteX41" fmla="*/ 319314 w 1070671"/>
              <a:gd name="connsiteY41" fmla="*/ 1209421 h 2339115"/>
              <a:gd name="connsiteX42" fmla="*/ 325120 w 1070671"/>
              <a:gd name="connsiteY42" fmla="*/ 1316826 h 2339115"/>
              <a:gd name="connsiteX43" fmla="*/ 342537 w 1070671"/>
              <a:gd name="connsiteY43" fmla="*/ 1430038 h 2339115"/>
              <a:gd name="connsiteX44" fmla="*/ 357051 w 1070671"/>
              <a:gd name="connsiteY44" fmla="*/ 1601306 h 2339115"/>
              <a:gd name="connsiteX45" fmla="*/ 391886 w 1070671"/>
              <a:gd name="connsiteY45" fmla="*/ 1711615 h 2339115"/>
              <a:gd name="connsiteX46" fmla="*/ 481874 w 1070671"/>
              <a:gd name="connsiteY46" fmla="*/ 2054152 h 2339115"/>
              <a:gd name="connsiteX47" fmla="*/ 516709 w 1070671"/>
              <a:gd name="connsiteY47" fmla="*/ 2062861 h 2339115"/>
              <a:gd name="connsiteX48" fmla="*/ 484777 w 1070671"/>
              <a:gd name="connsiteY48" fmla="*/ 2123821 h 2339115"/>
              <a:gd name="connsiteX49" fmla="*/ 461554 w 1070671"/>
              <a:gd name="connsiteY49" fmla="*/ 2216712 h 2339115"/>
              <a:gd name="connsiteX50" fmla="*/ 531223 w 1070671"/>
              <a:gd name="connsiteY50" fmla="*/ 2239935 h 2339115"/>
              <a:gd name="connsiteX51" fmla="*/ 586377 w 1070671"/>
              <a:gd name="connsiteY51" fmla="*/ 2199295 h 2339115"/>
              <a:gd name="connsiteX52" fmla="*/ 583474 w 1070671"/>
              <a:gd name="connsiteY52" fmla="*/ 2123821 h 2339115"/>
              <a:gd name="connsiteX53" fmla="*/ 606697 w 1070671"/>
              <a:gd name="connsiteY53" fmla="*/ 2059958 h 2339115"/>
              <a:gd name="connsiteX54" fmla="*/ 606697 w 1070671"/>
              <a:gd name="connsiteY54" fmla="*/ 2036735 h 2339115"/>
              <a:gd name="connsiteX55" fmla="*/ 560251 w 1070671"/>
              <a:gd name="connsiteY55" fmla="*/ 1929329 h 2339115"/>
              <a:gd name="connsiteX56" fmla="*/ 551543 w 1070671"/>
              <a:gd name="connsiteY56" fmla="*/ 1592598 h 2339115"/>
              <a:gd name="connsiteX57" fmla="*/ 551543 w 1070671"/>
              <a:gd name="connsiteY57" fmla="*/ 1409718 h 2339115"/>
              <a:gd name="connsiteX58" fmla="*/ 618309 w 1070671"/>
              <a:gd name="connsiteY58" fmla="*/ 1697101 h 2339115"/>
              <a:gd name="connsiteX59" fmla="*/ 647337 w 1070671"/>
              <a:gd name="connsiteY59" fmla="*/ 1798700 h 2339115"/>
              <a:gd name="connsiteX60" fmla="*/ 646611 w 1070671"/>
              <a:gd name="connsiteY60" fmla="*/ 1922072 h 2339115"/>
              <a:gd name="connsiteX61" fmla="*/ 676366 w 1070671"/>
              <a:gd name="connsiteY61" fmla="*/ 2190586 h 2339115"/>
              <a:gd name="connsiteX62" fmla="*/ 705394 w 1070671"/>
              <a:gd name="connsiteY62" fmla="*/ 2196392 h 2339115"/>
              <a:gd name="connsiteX63" fmla="*/ 699589 w 1070671"/>
              <a:gd name="connsiteY63" fmla="*/ 2271865 h 2339115"/>
              <a:gd name="connsiteX64" fmla="*/ 785223 w 1070671"/>
              <a:gd name="connsiteY64" fmla="*/ 2318312 h 2339115"/>
              <a:gd name="connsiteX65" fmla="*/ 912949 w 1070671"/>
              <a:gd name="connsiteY65" fmla="*/ 2291460 h 2339115"/>
              <a:gd name="connsiteX66" fmla="*/ 766354 w 1070671"/>
              <a:gd name="connsiteY66" fmla="*/ 2187683 h 2339115"/>
              <a:gd name="connsiteX67" fmla="*/ 806994 w 1070671"/>
              <a:gd name="connsiteY67" fmla="*/ 2178974 h 2339115"/>
              <a:gd name="connsiteX68" fmla="*/ 786674 w 1070671"/>
              <a:gd name="connsiteY68" fmla="*/ 1833534 h 2339115"/>
              <a:gd name="connsiteX69" fmla="*/ 795384 w 1070671"/>
              <a:gd name="connsiteY69" fmla="*/ 1772574 h 2339115"/>
              <a:gd name="connsiteX70" fmla="*/ 777966 w 1070671"/>
              <a:gd name="connsiteY70" fmla="*/ 1740643 h 2339115"/>
              <a:gd name="connsiteX71" fmla="*/ 766354 w 1070671"/>
              <a:gd name="connsiteY71" fmla="*/ 1360368 h 2339115"/>
              <a:gd name="connsiteX72" fmla="*/ 737326 w 1070671"/>
              <a:gd name="connsiteY72" fmla="*/ 1250060 h 2339115"/>
              <a:gd name="connsiteX73" fmla="*/ 705394 w 1070671"/>
              <a:gd name="connsiteY73" fmla="*/ 982997 h 2339115"/>
              <a:gd name="connsiteX74" fmla="*/ 801189 w 1070671"/>
              <a:gd name="connsiteY74" fmla="*/ 657877 h 2339115"/>
              <a:gd name="connsiteX75" fmla="*/ 992777 w 1070671"/>
              <a:gd name="connsiteY75" fmla="*/ 422745 h 2339115"/>
              <a:gd name="connsiteX76" fmla="*/ 1065349 w 1070671"/>
              <a:gd name="connsiteY76" fmla="*/ 170197 h 2339115"/>
              <a:gd name="connsiteX77" fmla="*/ 1045029 w 1070671"/>
              <a:gd name="connsiteY77" fmla="*/ 30860 h 2339115"/>
              <a:gd name="connsiteX78" fmla="*/ 984069 w 1070671"/>
              <a:gd name="connsiteY78" fmla="*/ 88918 h 2339115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33074 w 1070671"/>
              <a:gd name="connsiteY33" fmla="*/ 110105 h 2339115"/>
              <a:gd name="connsiteX34" fmla="*/ 5806 w 1070671"/>
              <a:gd name="connsiteY34" fmla="*/ 103432 h 2339115"/>
              <a:gd name="connsiteX35" fmla="*/ 0 w 1070671"/>
              <a:gd name="connsiteY35" fmla="*/ 158586 h 2339115"/>
              <a:gd name="connsiteX36" fmla="*/ 63863 w 1070671"/>
              <a:gd name="connsiteY36" fmla="*/ 257284 h 2339115"/>
              <a:gd name="connsiteX37" fmla="*/ 148046 w 1070671"/>
              <a:gd name="connsiteY37" fmla="*/ 408232 h 2339115"/>
              <a:gd name="connsiteX38" fmla="*/ 310606 w 1070671"/>
              <a:gd name="connsiteY38" fmla="*/ 646266 h 2339115"/>
              <a:gd name="connsiteX39" fmla="*/ 316411 w 1070671"/>
              <a:gd name="connsiteY39" fmla="*/ 724644 h 2339115"/>
              <a:gd name="connsiteX40" fmla="*/ 380274 w 1070671"/>
              <a:gd name="connsiteY40" fmla="*/ 881398 h 2339115"/>
              <a:gd name="connsiteX41" fmla="*/ 386080 w 1070671"/>
              <a:gd name="connsiteY41" fmla="*/ 991706 h 2339115"/>
              <a:gd name="connsiteX42" fmla="*/ 319314 w 1070671"/>
              <a:gd name="connsiteY42" fmla="*/ 1209421 h 2339115"/>
              <a:gd name="connsiteX43" fmla="*/ 325120 w 1070671"/>
              <a:gd name="connsiteY43" fmla="*/ 1316826 h 2339115"/>
              <a:gd name="connsiteX44" fmla="*/ 342537 w 1070671"/>
              <a:gd name="connsiteY44" fmla="*/ 1430038 h 2339115"/>
              <a:gd name="connsiteX45" fmla="*/ 357051 w 1070671"/>
              <a:gd name="connsiteY45" fmla="*/ 1601306 h 2339115"/>
              <a:gd name="connsiteX46" fmla="*/ 391886 w 1070671"/>
              <a:gd name="connsiteY46" fmla="*/ 1711615 h 2339115"/>
              <a:gd name="connsiteX47" fmla="*/ 481874 w 1070671"/>
              <a:gd name="connsiteY47" fmla="*/ 2054152 h 2339115"/>
              <a:gd name="connsiteX48" fmla="*/ 516709 w 1070671"/>
              <a:gd name="connsiteY48" fmla="*/ 2062861 h 2339115"/>
              <a:gd name="connsiteX49" fmla="*/ 484777 w 1070671"/>
              <a:gd name="connsiteY49" fmla="*/ 2123821 h 2339115"/>
              <a:gd name="connsiteX50" fmla="*/ 461554 w 1070671"/>
              <a:gd name="connsiteY50" fmla="*/ 2216712 h 2339115"/>
              <a:gd name="connsiteX51" fmla="*/ 531223 w 1070671"/>
              <a:gd name="connsiteY51" fmla="*/ 2239935 h 2339115"/>
              <a:gd name="connsiteX52" fmla="*/ 586377 w 1070671"/>
              <a:gd name="connsiteY52" fmla="*/ 2199295 h 2339115"/>
              <a:gd name="connsiteX53" fmla="*/ 583474 w 1070671"/>
              <a:gd name="connsiteY53" fmla="*/ 2123821 h 2339115"/>
              <a:gd name="connsiteX54" fmla="*/ 606697 w 1070671"/>
              <a:gd name="connsiteY54" fmla="*/ 2059958 h 2339115"/>
              <a:gd name="connsiteX55" fmla="*/ 606697 w 1070671"/>
              <a:gd name="connsiteY55" fmla="*/ 2036735 h 2339115"/>
              <a:gd name="connsiteX56" fmla="*/ 560251 w 1070671"/>
              <a:gd name="connsiteY56" fmla="*/ 1929329 h 2339115"/>
              <a:gd name="connsiteX57" fmla="*/ 551543 w 1070671"/>
              <a:gd name="connsiteY57" fmla="*/ 1592598 h 2339115"/>
              <a:gd name="connsiteX58" fmla="*/ 551543 w 1070671"/>
              <a:gd name="connsiteY58" fmla="*/ 1409718 h 2339115"/>
              <a:gd name="connsiteX59" fmla="*/ 618309 w 1070671"/>
              <a:gd name="connsiteY59" fmla="*/ 1697101 h 2339115"/>
              <a:gd name="connsiteX60" fmla="*/ 647337 w 1070671"/>
              <a:gd name="connsiteY60" fmla="*/ 1798700 h 2339115"/>
              <a:gd name="connsiteX61" fmla="*/ 646611 w 1070671"/>
              <a:gd name="connsiteY61" fmla="*/ 1922072 h 2339115"/>
              <a:gd name="connsiteX62" fmla="*/ 676366 w 1070671"/>
              <a:gd name="connsiteY62" fmla="*/ 2190586 h 2339115"/>
              <a:gd name="connsiteX63" fmla="*/ 705394 w 1070671"/>
              <a:gd name="connsiteY63" fmla="*/ 2196392 h 2339115"/>
              <a:gd name="connsiteX64" fmla="*/ 699589 w 1070671"/>
              <a:gd name="connsiteY64" fmla="*/ 2271865 h 2339115"/>
              <a:gd name="connsiteX65" fmla="*/ 785223 w 1070671"/>
              <a:gd name="connsiteY65" fmla="*/ 2318312 h 2339115"/>
              <a:gd name="connsiteX66" fmla="*/ 912949 w 1070671"/>
              <a:gd name="connsiteY66" fmla="*/ 2291460 h 2339115"/>
              <a:gd name="connsiteX67" fmla="*/ 766354 w 1070671"/>
              <a:gd name="connsiteY67" fmla="*/ 2187683 h 2339115"/>
              <a:gd name="connsiteX68" fmla="*/ 806994 w 1070671"/>
              <a:gd name="connsiteY68" fmla="*/ 2178974 h 2339115"/>
              <a:gd name="connsiteX69" fmla="*/ 786674 w 1070671"/>
              <a:gd name="connsiteY69" fmla="*/ 1833534 h 2339115"/>
              <a:gd name="connsiteX70" fmla="*/ 795384 w 1070671"/>
              <a:gd name="connsiteY70" fmla="*/ 1772574 h 2339115"/>
              <a:gd name="connsiteX71" fmla="*/ 777966 w 1070671"/>
              <a:gd name="connsiteY71" fmla="*/ 1740643 h 2339115"/>
              <a:gd name="connsiteX72" fmla="*/ 766354 w 1070671"/>
              <a:gd name="connsiteY72" fmla="*/ 1360368 h 2339115"/>
              <a:gd name="connsiteX73" fmla="*/ 737326 w 1070671"/>
              <a:gd name="connsiteY73" fmla="*/ 1250060 h 2339115"/>
              <a:gd name="connsiteX74" fmla="*/ 705394 w 1070671"/>
              <a:gd name="connsiteY74" fmla="*/ 982997 h 2339115"/>
              <a:gd name="connsiteX75" fmla="*/ 801189 w 1070671"/>
              <a:gd name="connsiteY75" fmla="*/ 657877 h 2339115"/>
              <a:gd name="connsiteX76" fmla="*/ 992777 w 1070671"/>
              <a:gd name="connsiteY76" fmla="*/ 422745 h 2339115"/>
              <a:gd name="connsiteX77" fmla="*/ 1065349 w 1070671"/>
              <a:gd name="connsiteY77" fmla="*/ 170197 h 2339115"/>
              <a:gd name="connsiteX78" fmla="*/ 1045029 w 1070671"/>
              <a:gd name="connsiteY78" fmla="*/ 30860 h 2339115"/>
              <a:gd name="connsiteX79" fmla="*/ 984069 w 1070671"/>
              <a:gd name="connsiteY79" fmla="*/ 88918 h 2339115"/>
              <a:gd name="connsiteX0" fmla="*/ 994401 w 1081003"/>
              <a:gd name="connsiteY0" fmla="*/ 88918 h 2339115"/>
              <a:gd name="connsiteX1" fmla="*/ 994401 w 1081003"/>
              <a:gd name="connsiteY1" fmla="*/ 155684 h 2339115"/>
              <a:gd name="connsiteX2" fmla="*/ 927635 w 1081003"/>
              <a:gd name="connsiteY2" fmla="*/ 297924 h 2339115"/>
              <a:gd name="connsiteX3" fmla="*/ 875383 w 1081003"/>
              <a:gd name="connsiteY3" fmla="*/ 370495 h 2339115"/>
              <a:gd name="connsiteX4" fmla="*/ 811521 w 1081003"/>
              <a:gd name="connsiteY4" fmla="*/ 474998 h 2339115"/>
              <a:gd name="connsiteX5" fmla="*/ 709921 w 1081003"/>
              <a:gd name="connsiteY5" fmla="*/ 527249 h 2339115"/>
              <a:gd name="connsiteX6" fmla="*/ 675086 w 1081003"/>
              <a:gd name="connsiteY6" fmla="*/ 591112 h 2339115"/>
              <a:gd name="connsiteX7" fmla="*/ 634446 w 1081003"/>
              <a:gd name="connsiteY7" fmla="*/ 582404 h 2339115"/>
              <a:gd name="connsiteX8" fmla="*/ 643155 w 1081003"/>
              <a:gd name="connsiteY8" fmla="*/ 533055 h 2339115"/>
              <a:gd name="connsiteX9" fmla="*/ 677989 w 1081003"/>
              <a:gd name="connsiteY9" fmla="*/ 492415 h 2339115"/>
              <a:gd name="connsiteX10" fmla="*/ 675086 w 1081003"/>
              <a:gd name="connsiteY10" fmla="*/ 437261 h 2339115"/>
              <a:gd name="connsiteX11" fmla="*/ 675086 w 1081003"/>
              <a:gd name="connsiteY11" fmla="*/ 385009 h 2339115"/>
              <a:gd name="connsiteX12" fmla="*/ 619932 w 1081003"/>
              <a:gd name="connsiteY12" fmla="*/ 321146 h 2339115"/>
              <a:gd name="connsiteX13" fmla="*/ 541555 w 1081003"/>
              <a:gd name="connsiteY13" fmla="*/ 335661 h 2339115"/>
              <a:gd name="connsiteX14" fmla="*/ 500915 w 1081003"/>
              <a:gd name="connsiteY14" fmla="*/ 393718 h 2339115"/>
              <a:gd name="connsiteX15" fmla="*/ 512526 w 1081003"/>
              <a:gd name="connsiteY15" fmla="*/ 440164 h 2339115"/>
              <a:gd name="connsiteX16" fmla="*/ 503559 w 1081003"/>
              <a:gd name="connsiteY16" fmla="*/ 472218 h 2339115"/>
              <a:gd name="connsiteX17" fmla="*/ 529943 w 1081003"/>
              <a:gd name="connsiteY17" fmla="*/ 527249 h 2339115"/>
              <a:gd name="connsiteX18" fmla="*/ 489303 w 1081003"/>
              <a:gd name="connsiteY18" fmla="*/ 579501 h 2339115"/>
              <a:gd name="connsiteX19" fmla="*/ 460275 w 1081003"/>
              <a:gd name="connsiteY19" fmla="*/ 579501 h 2339115"/>
              <a:gd name="connsiteX20" fmla="*/ 431246 w 1081003"/>
              <a:gd name="connsiteY20" fmla="*/ 533055 h 2339115"/>
              <a:gd name="connsiteX21" fmla="*/ 367383 w 1081003"/>
              <a:gd name="connsiteY21" fmla="*/ 480804 h 2339115"/>
              <a:gd name="connsiteX22" fmla="*/ 318035 w 1081003"/>
              <a:gd name="connsiteY22" fmla="*/ 431455 h 2339115"/>
              <a:gd name="connsiteX23" fmla="*/ 286103 w 1081003"/>
              <a:gd name="connsiteY23" fmla="*/ 361786 h 2339115"/>
              <a:gd name="connsiteX24" fmla="*/ 187406 w 1081003"/>
              <a:gd name="connsiteY24" fmla="*/ 277604 h 2339115"/>
              <a:gd name="connsiteX25" fmla="*/ 132252 w 1081003"/>
              <a:gd name="connsiteY25" fmla="*/ 193421 h 2339115"/>
              <a:gd name="connsiteX26" fmla="*/ 111874 w 1081003"/>
              <a:gd name="connsiteY26" fmla="*/ 89056 h 2339115"/>
              <a:gd name="connsiteX27" fmla="*/ 98332 w 1081003"/>
              <a:gd name="connsiteY27" fmla="*/ 75981 h 2339115"/>
              <a:gd name="connsiteX28" fmla="*/ 95685 w 1081003"/>
              <a:gd name="connsiteY28" fmla="*/ 136749 h 2339115"/>
              <a:gd name="connsiteX29" fmla="*/ 63914 w 1081003"/>
              <a:gd name="connsiteY29" fmla="*/ 26644 h 2339115"/>
              <a:gd name="connsiteX30" fmla="*/ 46389 w 1081003"/>
              <a:gd name="connsiteY30" fmla="*/ 14246 h 2339115"/>
              <a:gd name="connsiteX31" fmla="*/ 64965 w 1081003"/>
              <a:gd name="connsiteY31" fmla="*/ 103591 h 2339115"/>
              <a:gd name="connsiteX32" fmla="*/ 28739 w 1081003"/>
              <a:gd name="connsiteY32" fmla="*/ 0 h 2339115"/>
              <a:gd name="connsiteX33" fmla="*/ 43406 w 1081003"/>
              <a:gd name="connsiteY33" fmla="*/ 110105 h 2339115"/>
              <a:gd name="connsiteX34" fmla="*/ 0 w 1081003"/>
              <a:gd name="connsiteY34" fmla="*/ 23753 h 2339115"/>
              <a:gd name="connsiteX35" fmla="*/ 10332 w 1081003"/>
              <a:gd name="connsiteY35" fmla="*/ 158586 h 2339115"/>
              <a:gd name="connsiteX36" fmla="*/ 74195 w 1081003"/>
              <a:gd name="connsiteY36" fmla="*/ 257284 h 2339115"/>
              <a:gd name="connsiteX37" fmla="*/ 158378 w 1081003"/>
              <a:gd name="connsiteY37" fmla="*/ 408232 h 2339115"/>
              <a:gd name="connsiteX38" fmla="*/ 320938 w 1081003"/>
              <a:gd name="connsiteY38" fmla="*/ 646266 h 2339115"/>
              <a:gd name="connsiteX39" fmla="*/ 326743 w 1081003"/>
              <a:gd name="connsiteY39" fmla="*/ 724644 h 2339115"/>
              <a:gd name="connsiteX40" fmla="*/ 390606 w 1081003"/>
              <a:gd name="connsiteY40" fmla="*/ 881398 h 2339115"/>
              <a:gd name="connsiteX41" fmla="*/ 396412 w 1081003"/>
              <a:gd name="connsiteY41" fmla="*/ 991706 h 2339115"/>
              <a:gd name="connsiteX42" fmla="*/ 329646 w 1081003"/>
              <a:gd name="connsiteY42" fmla="*/ 1209421 h 2339115"/>
              <a:gd name="connsiteX43" fmla="*/ 335452 w 1081003"/>
              <a:gd name="connsiteY43" fmla="*/ 1316826 h 2339115"/>
              <a:gd name="connsiteX44" fmla="*/ 352869 w 1081003"/>
              <a:gd name="connsiteY44" fmla="*/ 1430038 h 2339115"/>
              <a:gd name="connsiteX45" fmla="*/ 367383 w 1081003"/>
              <a:gd name="connsiteY45" fmla="*/ 1601306 h 2339115"/>
              <a:gd name="connsiteX46" fmla="*/ 402218 w 1081003"/>
              <a:gd name="connsiteY46" fmla="*/ 1711615 h 2339115"/>
              <a:gd name="connsiteX47" fmla="*/ 492206 w 1081003"/>
              <a:gd name="connsiteY47" fmla="*/ 2054152 h 2339115"/>
              <a:gd name="connsiteX48" fmla="*/ 527041 w 1081003"/>
              <a:gd name="connsiteY48" fmla="*/ 2062861 h 2339115"/>
              <a:gd name="connsiteX49" fmla="*/ 495109 w 1081003"/>
              <a:gd name="connsiteY49" fmla="*/ 2123821 h 2339115"/>
              <a:gd name="connsiteX50" fmla="*/ 471886 w 1081003"/>
              <a:gd name="connsiteY50" fmla="*/ 2216712 h 2339115"/>
              <a:gd name="connsiteX51" fmla="*/ 541555 w 1081003"/>
              <a:gd name="connsiteY51" fmla="*/ 2239935 h 2339115"/>
              <a:gd name="connsiteX52" fmla="*/ 596709 w 1081003"/>
              <a:gd name="connsiteY52" fmla="*/ 2199295 h 2339115"/>
              <a:gd name="connsiteX53" fmla="*/ 593806 w 1081003"/>
              <a:gd name="connsiteY53" fmla="*/ 2123821 h 2339115"/>
              <a:gd name="connsiteX54" fmla="*/ 617029 w 1081003"/>
              <a:gd name="connsiteY54" fmla="*/ 2059958 h 2339115"/>
              <a:gd name="connsiteX55" fmla="*/ 617029 w 1081003"/>
              <a:gd name="connsiteY55" fmla="*/ 2036735 h 2339115"/>
              <a:gd name="connsiteX56" fmla="*/ 570583 w 1081003"/>
              <a:gd name="connsiteY56" fmla="*/ 1929329 h 2339115"/>
              <a:gd name="connsiteX57" fmla="*/ 561875 w 1081003"/>
              <a:gd name="connsiteY57" fmla="*/ 1592598 h 2339115"/>
              <a:gd name="connsiteX58" fmla="*/ 561875 w 1081003"/>
              <a:gd name="connsiteY58" fmla="*/ 1409718 h 2339115"/>
              <a:gd name="connsiteX59" fmla="*/ 628641 w 1081003"/>
              <a:gd name="connsiteY59" fmla="*/ 1697101 h 2339115"/>
              <a:gd name="connsiteX60" fmla="*/ 657669 w 1081003"/>
              <a:gd name="connsiteY60" fmla="*/ 1798700 h 2339115"/>
              <a:gd name="connsiteX61" fmla="*/ 656943 w 1081003"/>
              <a:gd name="connsiteY61" fmla="*/ 1922072 h 2339115"/>
              <a:gd name="connsiteX62" fmla="*/ 686698 w 1081003"/>
              <a:gd name="connsiteY62" fmla="*/ 2190586 h 2339115"/>
              <a:gd name="connsiteX63" fmla="*/ 715726 w 1081003"/>
              <a:gd name="connsiteY63" fmla="*/ 2196392 h 2339115"/>
              <a:gd name="connsiteX64" fmla="*/ 709921 w 1081003"/>
              <a:gd name="connsiteY64" fmla="*/ 2271865 h 2339115"/>
              <a:gd name="connsiteX65" fmla="*/ 795555 w 1081003"/>
              <a:gd name="connsiteY65" fmla="*/ 2318312 h 2339115"/>
              <a:gd name="connsiteX66" fmla="*/ 923281 w 1081003"/>
              <a:gd name="connsiteY66" fmla="*/ 2291460 h 2339115"/>
              <a:gd name="connsiteX67" fmla="*/ 776686 w 1081003"/>
              <a:gd name="connsiteY67" fmla="*/ 2187683 h 2339115"/>
              <a:gd name="connsiteX68" fmla="*/ 817326 w 1081003"/>
              <a:gd name="connsiteY68" fmla="*/ 2178974 h 2339115"/>
              <a:gd name="connsiteX69" fmla="*/ 797006 w 1081003"/>
              <a:gd name="connsiteY69" fmla="*/ 1833534 h 2339115"/>
              <a:gd name="connsiteX70" fmla="*/ 805716 w 1081003"/>
              <a:gd name="connsiteY70" fmla="*/ 1772574 h 2339115"/>
              <a:gd name="connsiteX71" fmla="*/ 788298 w 1081003"/>
              <a:gd name="connsiteY71" fmla="*/ 1740643 h 2339115"/>
              <a:gd name="connsiteX72" fmla="*/ 776686 w 1081003"/>
              <a:gd name="connsiteY72" fmla="*/ 1360368 h 2339115"/>
              <a:gd name="connsiteX73" fmla="*/ 747658 w 1081003"/>
              <a:gd name="connsiteY73" fmla="*/ 1250060 h 2339115"/>
              <a:gd name="connsiteX74" fmla="*/ 715726 w 1081003"/>
              <a:gd name="connsiteY74" fmla="*/ 982997 h 2339115"/>
              <a:gd name="connsiteX75" fmla="*/ 811521 w 1081003"/>
              <a:gd name="connsiteY75" fmla="*/ 657877 h 2339115"/>
              <a:gd name="connsiteX76" fmla="*/ 1003109 w 1081003"/>
              <a:gd name="connsiteY76" fmla="*/ 422745 h 2339115"/>
              <a:gd name="connsiteX77" fmla="*/ 1075681 w 1081003"/>
              <a:gd name="connsiteY77" fmla="*/ 170197 h 2339115"/>
              <a:gd name="connsiteX78" fmla="*/ 1055361 w 1081003"/>
              <a:gd name="connsiteY78" fmla="*/ 30860 h 2339115"/>
              <a:gd name="connsiteX79" fmla="*/ 994401 w 1081003"/>
              <a:gd name="connsiteY79" fmla="*/ 88918 h 2339115"/>
              <a:gd name="connsiteX0" fmla="*/ 994401 w 1081003"/>
              <a:gd name="connsiteY0" fmla="*/ 92868 h 2343065"/>
              <a:gd name="connsiteX1" fmla="*/ 994401 w 1081003"/>
              <a:gd name="connsiteY1" fmla="*/ 159634 h 2343065"/>
              <a:gd name="connsiteX2" fmla="*/ 927635 w 1081003"/>
              <a:gd name="connsiteY2" fmla="*/ 301874 h 2343065"/>
              <a:gd name="connsiteX3" fmla="*/ 875383 w 1081003"/>
              <a:gd name="connsiteY3" fmla="*/ 374445 h 2343065"/>
              <a:gd name="connsiteX4" fmla="*/ 811521 w 1081003"/>
              <a:gd name="connsiteY4" fmla="*/ 478948 h 2343065"/>
              <a:gd name="connsiteX5" fmla="*/ 709921 w 1081003"/>
              <a:gd name="connsiteY5" fmla="*/ 531199 h 2343065"/>
              <a:gd name="connsiteX6" fmla="*/ 675086 w 1081003"/>
              <a:gd name="connsiteY6" fmla="*/ 595062 h 2343065"/>
              <a:gd name="connsiteX7" fmla="*/ 634446 w 1081003"/>
              <a:gd name="connsiteY7" fmla="*/ 586354 h 2343065"/>
              <a:gd name="connsiteX8" fmla="*/ 643155 w 1081003"/>
              <a:gd name="connsiteY8" fmla="*/ 537005 h 2343065"/>
              <a:gd name="connsiteX9" fmla="*/ 677989 w 1081003"/>
              <a:gd name="connsiteY9" fmla="*/ 496365 h 2343065"/>
              <a:gd name="connsiteX10" fmla="*/ 675086 w 1081003"/>
              <a:gd name="connsiteY10" fmla="*/ 441211 h 2343065"/>
              <a:gd name="connsiteX11" fmla="*/ 675086 w 1081003"/>
              <a:gd name="connsiteY11" fmla="*/ 388959 h 2343065"/>
              <a:gd name="connsiteX12" fmla="*/ 619932 w 1081003"/>
              <a:gd name="connsiteY12" fmla="*/ 325096 h 2343065"/>
              <a:gd name="connsiteX13" fmla="*/ 541555 w 1081003"/>
              <a:gd name="connsiteY13" fmla="*/ 339611 h 2343065"/>
              <a:gd name="connsiteX14" fmla="*/ 500915 w 1081003"/>
              <a:gd name="connsiteY14" fmla="*/ 397668 h 2343065"/>
              <a:gd name="connsiteX15" fmla="*/ 512526 w 1081003"/>
              <a:gd name="connsiteY15" fmla="*/ 444114 h 2343065"/>
              <a:gd name="connsiteX16" fmla="*/ 503559 w 1081003"/>
              <a:gd name="connsiteY16" fmla="*/ 476168 h 2343065"/>
              <a:gd name="connsiteX17" fmla="*/ 529943 w 1081003"/>
              <a:gd name="connsiteY17" fmla="*/ 531199 h 2343065"/>
              <a:gd name="connsiteX18" fmla="*/ 489303 w 1081003"/>
              <a:gd name="connsiteY18" fmla="*/ 583451 h 2343065"/>
              <a:gd name="connsiteX19" fmla="*/ 460275 w 1081003"/>
              <a:gd name="connsiteY19" fmla="*/ 583451 h 2343065"/>
              <a:gd name="connsiteX20" fmla="*/ 431246 w 1081003"/>
              <a:gd name="connsiteY20" fmla="*/ 537005 h 2343065"/>
              <a:gd name="connsiteX21" fmla="*/ 367383 w 1081003"/>
              <a:gd name="connsiteY21" fmla="*/ 484754 h 2343065"/>
              <a:gd name="connsiteX22" fmla="*/ 318035 w 1081003"/>
              <a:gd name="connsiteY22" fmla="*/ 435405 h 2343065"/>
              <a:gd name="connsiteX23" fmla="*/ 286103 w 1081003"/>
              <a:gd name="connsiteY23" fmla="*/ 365736 h 2343065"/>
              <a:gd name="connsiteX24" fmla="*/ 187406 w 1081003"/>
              <a:gd name="connsiteY24" fmla="*/ 281554 h 2343065"/>
              <a:gd name="connsiteX25" fmla="*/ 132252 w 1081003"/>
              <a:gd name="connsiteY25" fmla="*/ 197371 h 2343065"/>
              <a:gd name="connsiteX26" fmla="*/ 111874 w 1081003"/>
              <a:gd name="connsiteY26" fmla="*/ 93006 h 2343065"/>
              <a:gd name="connsiteX27" fmla="*/ 98332 w 1081003"/>
              <a:gd name="connsiteY27" fmla="*/ 79931 h 2343065"/>
              <a:gd name="connsiteX28" fmla="*/ 95685 w 1081003"/>
              <a:gd name="connsiteY28" fmla="*/ 140699 h 2343065"/>
              <a:gd name="connsiteX29" fmla="*/ 63914 w 1081003"/>
              <a:gd name="connsiteY29" fmla="*/ 30594 h 2343065"/>
              <a:gd name="connsiteX30" fmla="*/ 46389 w 1081003"/>
              <a:gd name="connsiteY30" fmla="*/ 18196 h 2343065"/>
              <a:gd name="connsiteX31" fmla="*/ 64965 w 1081003"/>
              <a:gd name="connsiteY31" fmla="*/ 107541 h 2343065"/>
              <a:gd name="connsiteX32" fmla="*/ 12728 w 1081003"/>
              <a:gd name="connsiteY32" fmla="*/ 0 h 2343065"/>
              <a:gd name="connsiteX33" fmla="*/ 43406 w 1081003"/>
              <a:gd name="connsiteY33" fmla="*/ 114055 h 2343065"/>
              <a:gd name="connsiteX34" fmla="*/ 0 w 1081003"/>
              <a:gd name="connsiteY34" fmla="*/ 27703 h 2343065"/>
              <a:gd name="connsiteX35" fmla="*/ 10332 w 1081003"/>
              <a:gd name="connsiteY35" fmla="*/ 162536 h 2343065"/>
              <a:gd name="connsiteX36" fmla="*/ 74195 w 1081003"/>
              <a:gd name="connsiteY36" fmla="*/ 261234 h 2343065"/>
              <a:gd name="connsiteX37" fmla="*/ 158378 w 1081003"/>
              <a:gd name="connsiteY37" fmla="*/ 412182 h 2343065"/>
              <a:gd name="connsiteX38" fmla="*/ 320938 w 1081003"/>
              <a:gd name="connsiteY38" fmla="*/ 650216 h 2343065"/>
              <a:gd name="connsiteX39" fmla="*/ 326743 w 1081003"/>
              <a:gd name="connsiteY39" fmla="*/ 728594 h 2343065"/>
              <a:gd name="connsiteX40" fmla="*/ 390606 w 1081003"/>
              <a:gd name="connsiteY40" fmla="*/ 885348 h 2343065"/>
              <a:gd name="connsiteX41" fmla="*/ 396412 w 1081003"/>
              <a:gd name="connsiteY41" fmla="*/ 995656 h 2343065"/>
              <a:gd name="connsiteX42" fmla="*/ 329646 w 1081003"/>
              <a:gd name="connsiteY42" fmla="*/ 1213371 h 2343065"/>
              <a:gd name="connsiteX43" fmla="*/ 335452 w 1081003"/>
              <a:gd name="connsiteY43" fmla="*/ 1320776 h 2343065"/>
              <a:gd name="connsiteX44" fmla="*/ 352869 w 1081003"/>
              <a:gd name="connsiteY44" fmla="*/ 1433988 h 2343065"/>
              <a:gd name="connsiteX45" fmla="*/ 367383 w 1081003"/>
              <a:gd name="connsiteY45" fmla="*/ 1605256 h 2343065"/>
              <a:gd name="connsiteX46" fmla="*/ 402218 w 1081003"/>
              <a:gd name="connsiteY46" fmla="*/ 1715565 h 2343065"/>
              <a:gd name="connsiteX47" fmla="*/ 492206 w 1081003"/>
              <a:gd name="connsiteY47" fmla="*/ 2058102 h 2343065"/>
              <a:gd name="connsiteX48" fmla="*/ 527041 w 1081003"/>
              <a:gd name="connsiteY48" fmla="*/ 2066811 h 2343065"/>
              <a:gd name="connsiteX49" fmla="*/ 495109 w 1081003"/>
              <a:gd name="connsiteY49" fmla="*/ 2127771 h 2343065"/>
              <a:gd name="connsiteX50" fmla="*/ 471886 w 1081003"/>
              <a:gd name="connsiteY50" fmla="*/ 2220662 h 2343065"/>
              <a:gd name="connsiteX51" fmla="*/ 541555 w 1081003"/>
              <a:gd name="connsiteY51" fmla="*/ 2243885 h 2343065"/>
              <a:gd name="connsiteX52" fmla="*/ 596709 w 1081003"/>
              <a:gd name="connsiteY52" fmla="*/ 2203245 h 2343065"/>
              <a:gd name="connsiteX53" fmla="*/ 593806 w 1081003"/>
              <a:gd name="connsiteY53" fmla="*/ 2127771 h 2343065"/>
              <a:gd name="connsiteX54" fmla="*/ 617029 w 1081003"/>
              <a:gd name="connsiteY54" fmla="*/ 2063908 h 2343065"/>
              <a:gd name="connsiteX55" fmla="*/ 617029 w 1081003"/>
              <a:gd name="connsiteY55" fmla="*/ 2040685 h 2343065"/>
              <a:gd name="connsiteX56" fmla="*/ 570583 w 1081003"/>
              <a:gd name="connsiteY56" fmla="*/ 1933279 h 2343065"/>
              <a:gd name="connsiteX57" fmla="*/ 561875 w 1081003"/>
              <a:gd name="connsiteY57" fmla="*/ 1596548 h 2343065"/>
              <a:gd name="connsiteX58" fmla="*/ 561875 w 1081003"/>
              <a:gd name="connsiteY58" fmla="*/ 1413668 h 2343065"/>
              <a:gd name="connsiteX59" fmla="*/ 628641 w 1081003"/>
              <a:gd name="connsiteY59" fmla="*/ 1701051 h 2343065"/>
              <a:gd name="connsiteX60" fmla="*/ 657669 w 1081003"/>
              <a:gd name="connsiteY60" fmla="*/ 1802650 h 2343065"/>
              <a:gd name="connsiteX61" fmla="*/ 656943 w 1081003"/>
              <a:gd name="connsiteY61" fmla="*/ 1926022 h 2343065"/>
              <a:gd name="connsiteX62" fmla="*/ 686698 w 1081003"/>
              <a:gd name="connsiteY62" fmla="*/ 2194536 h 2343065"/>
              <a:gd name="connsiteX63" fmla="*/ 715726 w 1081003"/>
              <a:gd name="connsiteY63" fmla="*/ 2200342 h 2343065"/>
              <a:gd name="connsiteX64" fmla="*/ 709921 w 1081003"/>
              <a:gd name="connsiteY64" fmla="*/ 2275815 h 2343065"/>
              <a:gd name="connsiteX65" fmla="*/ 795555 w 1081003"/>
              <a:gd name="connsiteY65" fmla="*/ 2322262 h 2343065"/>
              <a:gd name="connsiteX66" fmla="*/ 923281 w 1081003"/>
              <a:gd name="connsiteY66" fmla="*/ 2295410 h 2343065"/>
              <a:gd name="connsiteX67" fmla="*/ 776686 w 1081003"/>
              <a:gd name="connsiteY67" fmla="*/ 2191633 h 2343065"/>
              <a:gd name="connsiteX68" fmla="*/ 817326 w 1081003"/>
              <a:gd name="connsiteY68" fmla="*/ 2182924 h 2343065"/>
              <a:gd name="connsiteX69" fmla="*/ 797006 w 1081003"/>
              <a:gd name="connsiteY69" fmla="*/ 1837484 h 2343065"/>
              <a:gd name="connsiteX70" fmla="*/ 805716 w 1081003"/>
              <a:gd name="connsiteY70" fmla="*/ 1776524 h 2343065"/>
              <a:gd name="connsiteX71" fmla="*/ 788298 w 1081003"/>
              <a:gd name="connsiteY71" fmla="*/ 1744593 h 2343065"/>
              <a:gd name="connsiteX72" fmla="*/ 776686 w 1081003"/>
              <a:gd name="connsiteY72" fmla="*/ 1364318 h 2343065"/>
              <a:gd name="connsiteX73" fmla="*/ 747658 w 1081003"/>
              <a:gd name="connsiteY73" fmla="*/ 1254010 h 2343065"/>
              <a:gd name="connsiteX74" fmla="*/ 715726 w 1081003"/>
              <a:gd name="connsiteY74" fmla="*/ 986947 h 2343065"/>
              <a:gd name="connsiteX75" fmla="*/ 811521 w 1081003"/>
              <a:gd name="connsiteY75" fmla="*/ 661827 h 2343065"/>
              <a:gd name="connsiteX76" fmla="*/ 1003109 w 1081003"/>
              <a:gd name="connsiteY76" fmla="*/ 426695 h 2343065"/>
              <a:gd name="connsiteX77" fmla="*/ 1075681 w 1081003"/>
              <a:gd name="connsiteY77" fmla="*/ 174147 h 2343065"/>
              <a:gd name="connsiteX78" fmla="*/ 1055361 w 1081003"/>
              <a:gd name="connsiteY78" fmla="*/ 34810 h 2343065"/>
              <a:gd name="connsiteX79" fmla="*/ 994401 w 1081003"/>
              <a:gd name="connsiteY79" fmla="*/ 92868 h 2343065"/>
              <a:gd name="connsiteX0" fmla="*/ 986626 w 1073228"/>
              <a:gd name="connsiteY0" fmla="*/ 92868 h 2343065"/>
              <a:gd name="connsiteX1" fmla="*/ 986626 w 1073228"/>
              <a:gd name="connsiteY1" fmla="*/ 159634 h 2343065"/>
              <a:gd name="connsiteX2" fmla="*/ 919860 w 1073228"/>
              <a:gd name="connsiteY2" fmla="*/ 301874 h 2343065"/>
              <a:gd name="connsiteX3" fmla="*/ 867608 w 1073228"/>
              <a:gd name="connsiteY3" fmla="*/ 374445 h 2343065"/>
              <a:gd name="connsiteX4" fmla="*/ 803746 w 1073228"/>
              <a:gd name="connsiteY4" fmla="*/ 478948 h 2343065"/>
              <a:gd name="connsiteX5" fmla="*/ 702146 w 1073228"/>
              <a:gd name="connsiteY5" fmla="*/ 531199 h 2343065"/>
              <a:gd name="connsiteX6" fmla="*/ 667311 w 1073228"/>
              <a:gd name="connsiteY6" fmla="*/ 595062 h 2343065"/>
              <a:gd name="connsiteX7" fmla="*/ 626671 w 1073228"/>
              <a:gd name="connsiteY7" fmla="*/ 586354 h 2343065"/>
              <a:gd name="connsiteX8" fmla="*/ 635380 w 1073228"/>
              <a:gd name="connsiteY8" fmla="*/ 537005 h 2343065"/>
              <a:gd name="connsiteX9" fmla="*/ 670214 w 1073228"/>
              <a:gd name="connsiteY9" fmla="*/ 496365 h 2343065"/>
              <a:gd name="connsiteX10" fmla="*/ 667311 w 1073228"/>
              <a:gd name="connsiteY10" fmla="*/ 441211 h 2343065"/>
              <a:gd name="connsiteX11" fmla="*/ 667311 w 1073228"/>
              <a:gd name="connsiteY11" fmla="*/ 388959 h 2343065"/>
              <a:gd name="connsiteX12" fmla="*/ 612157 w 1073228"/>
              <a:gd name="connsiteY12" fmla="*/ 325096 h 2343065"/>
              <a:gd name="connsiteX13" fmla="*/ 533780 w 1073228"/>
              <a:gd name="connsiteY13" fmla="*/ 339611 h 2343065"/>
              <a:gd name="connsiteX14" fmla="*/ 493140 w 1073228"/>
              <a:gd name="connsiteY14" fmla="*/ 397668 h 2343065"/>
              <a:gd name="connsiteX15" fmla="*/ 504751 w 1073228"/>
              <a:gd name="connsiteY15" fmla="*/ 444114 h 2343065"/>
              <a:gd name="connsiteX16" fmla="*/ 495784 w 1073228"/>
              <a:gd name="connsiteY16" fmla="*/ 476168 h 2343065"/>
              <a:gd name="connsiteX17" fmla="*/ 522168 w 1073228"/>
              <a:gd name="connsiteY17" fmla="*/ 531199 h 2343065"/>
              <a:gd name="connsiteX18" fmla="*/ 481528 w 1073228"/>
              <a:gd name="connsiteY18" fmla="*/ 583451 h 2343065"/>
              <a:gd name="connsiteX19" fmla="*/ 452500 w 1073228"/>
              <a:gd name="connsiteY19" fmla="*/ 583451 h 2343065"/>
              <a:gd name="connsiteX20" fmla="*/ 423471 w 1073228"/>
              <a:gd name="connsiteY20" fmla="*/ 537005 h 2343065"/>
              <a:gd name="connsiteX21" fmla="*/ 359608 w 1073228"/>
              <a:gd name="connsiteY21" fmla="*/ 484754 h 2343065"/>
              <a:gd name="connsiteX22" fmla="*/ 310260 w 1073228"/>
              <a:gd name="connsiteY22" fmla="*/ 435405 h 2343065"/>
              <a:gd name="connsiteX23" fmla="*/ 278328 w 1073228"/>
              <a:gd name="connsiteY23" fmla="*/ 365736 h 2343065"/>
              <a:gd name="connsiteX24" fmla="*/ 179631 w 1073228"/>
              <a:gd name="connsiteY24" fmla="*/ 281554 h 2343065"/>
              <a:gd name="connsiteX25" fmla="*/ 124477 w 1073228"/>
              <a:gd name="connsiteY25" fmla="*/ 197371 h 2343065"/>
              <a:gd name="connsiteX26" fmla="*/ 104099 w 1073228"/>
              <a:gd name="connsiteY26" fmla="*/ 93006 h 2343065"/>
              <a:gd name="connsiteX27" fmla="*/ 90557 w 1073228"/>
              <a:gd name="connsiteY27" fmla="*/ 79931 h 2343065"/>
              <a:gd name="connsiteX28" fmla="*/ 87910 w 1073228"/>
              <a:gd name="connsiteY28" fmla="*/ 140699 h 2343065"/>
              <a:gd name="connsiteX29" fmla="*/ 56139 w 1073228"/>
              <a:gd name="connsiteY29" fmla="*/ 30594 h 2343065"/>
              <a:gd name="connsiteX30" fmla="*/ 38614 w 1073228"/>
              <a:gd name="connsiteY30" fmla="*/ 18196 h 2343065"/>
              <a:gd name="connsiteX31" fmla="*/ 57190 w 1073228"/>
              <a:gd name="connsiteY31" fmla="*/ 107541 h 2343065"/>
              <a:gd name="connsiteX32" fmla="*/ 4953 w 1073228"/>
              <a:gd name="connsiteY32" fmla="*/ 0 h 2343065"/>
              <a:gd name="connsiteX33" fmla="*/ 35631 w 1073228"/>
              <a:gd name="connsiteY33" fmla="*/ 114055 h 2343065"/>
              <a:gd name="connsiteX34" fmla="*/ 0 w 1073228"/>
              <a:gd name="connsiteY34" fmla="*/ 37327 h 2343065"/>
              <a:gd name="connsiteX35" fmla="*/ 2557 w 1073228"/>
              <a:gd name="connsiteY35" fmla="*/ 162536 h 2343065"/>
              <a:gd name="connsiteX36" fmla="*/ 66420 w 1073228"/>
              <a:gd name="connsiteY36" fmla="*/ 261234 h 2343065"/>
              <a:gd name="connsiteX37" fmla="*/ 150603 w 1073228"/>
              <a:gd name="connsiteY37" fmla="*/ 412182 h 2343065"/>
              <a:gd name="connsiteX38" fmla="*/ 313163 w 1073228"/>
              <a:gd name="connsiteY38" fmla="*/ 650216 h 2343065"/>
              <a:gd name="connsiteX39" fmla="*/ 318968 w 1073228"/>
              <a:gd name="connsiteY39" fmla="*/ 728594 h 2343065"/>
              <a:gd name="connsiteX40" fmla="*/ 382831 w 1073228"/>
              <a:gd name="connsiteY40" fmla="*/ 885348 h 2343065"/>
              <a:gd name="connsiteX41" fmla="*/ 388637 w 1073228"/>
              <a:gd name="connsiteY41" fmla="*/ 995656 h 2343065"/>
              <a:gd name="connsiteX42" fmla="*/ 321871 w 1073228"/>
              <a:gd name="connsiteY42" fmla="*/ 1213371 h 2343065"/>
              <a:gd name="connsiteX43" fmla="*/ 327677 w 1073228"/>
              <a:gd name="connsiteY43" fmla="*/ 1320776 h 2343065"/>
              <a:gd name="connsiteX44" fmla="*/ 345094 w 1073228"/>
              <a:gd name="connsiteY44" fmla="*/ 1433988 h 2343065"/>
              <a:gd name="connsiteX45" fmla="*/ 359608 w 1073228"/>
              <a:gd name="connsiteY45" fmla="*/ 1605256 h 2343065"/>
              <a:gd name="connsiteX46" fmla="*/ 394443 w 1073228"/>
              <a:gd name="connsiteY46" fmla="*/ 1715565 h 2343065"/>
              <a:gd name="connsiteX47" fmla="*/ 484431 w 1073228"/>
              <a:gd name="connsiteY47" fmla="*/ 2058102 h 2343065"/>
              <a:gd name="connsiteX48" fmla="*/ 519266 w 1073228"/>
              <a:gd name="connsiteY48" fmla="*/ 2066811 h 2343065"/>
              <a:gd name="connsiteX49" fmla="*/ 487334 w 1073228"/>
              <a:gd name="connsiteY49" fmla="*/ 2127771 h 2343065"/>
              <a:gd name="connsiteX50" fmla="*/ 464111 w 1073228"/>
              <a:gd name="connsiteY50" fmla="*/ 2220662 h 2343065"/>
              <a:gd name="connsiteX51" fmla="*/ 533780 w 1073228"/>
              <a:gd name="connsiteY51" fmla="*/ 2243885 h 2343065"/>
              <a:gd name="connsiteX52" fmla="*/ 588934 w 1073228"/>
              <a:gd name="connsiteY52" fmla="*/ 2203245 h 2343065"/>
              <a:gd name="connsiteX53" fmla="*/ 586031 w 1073228"/>
              <a:gd name="connsiteY53" fmla="*/ 2127771 h 2343065"/>
              <a:gd name="connsiteX54" fmla="*/ 609254 w 1073228"/>
              <a:gd name="connsiteY54" fmla="*/ 2063908 h 2343065"/>
              <a:gd name="connsiteX55" fmla="*/ 609254 w 1073228"/>
              <a:gd name="connsiteY55" fmla="*/ 2040685 h 2343065"/>
              <a:gd name="connsiteX56" fmla="*/ 562808 w 1073228"/>
              <a:gd name="connsiteY56" fmla="*/ 1933279 h 2343065"/>
              <a:gd name="connsiteX57" fmla="*/ 554100 w 1073228"/>
              <a:gd name="connsiteY57" fmla="*/ 1596548 h 2343065"/>
              <a:gd name="connsiteX58" fmla="*/ 554100 w 1073228"/>
              <a:gd name="connsiteY58" fmla="*/ 1413668 h 2343065"/>
              <a:gd name="connsiteX59" fmla="*/ 620866 w 1073228"/>
              <a:gd name="connsiteY59" fmla="*/ 1701051 h 2343065"/>
              <a:gd name="connsiteX60" fmla="*/ 649894 w 1073228"/>
              <a:gd name="connsiteY60" fmla="*/ 1802650 h 2343065"/>
              <a:gd name="connsiteX61" fmla="*/ 649168 w 1073228"/>
              <a:gd name="connsiteY61" fmla="*/ 1926022 h 2343065"/>
              <a:gd name="connsiteX62" fmla="*/ 678923 w 1073228"/>
              <a:gd name="connsiteY62" fmla="*/ 2194536 h 2343065"/>
              <a:gd name="connsiteX63" fmla="*/ 707951 w 1073228"/>
              <a:gd name="connsiteY63" fmla="*/ 2200342 h 2343065"/>
              <a:gd name="connsiteX64" fmla="*/ 702146 w 1073228"/>
              <a:gd name="connsiteY64" fmla="*/ 2275815 h 2343065"/>
              <a:gd name="connsiteX65" fmla="*/ 787780 w 1073228"/>
              <a:gd name="connsiteY65" fmla="*/ 2322262 h 2343065"/>
              <a:gd name="connsiteX66" fmla="*/ 915506 w 1073228"/>
              <a:gd name="connsiteY66" fmla="*/ 2295410 h 2343065"/>
              <a:gd name="connsiteX67" fmla="*/ 768911 w 1073228"/>
              <a:gd name="connsiteY67" fmla="*/ 2191633 h 2343065"/>
              <a:gd name="connsiteX68" fmla="*/ 809551 w 1073228"/>
              <a:gd name="connsiteY68" fmla="*/ 2182924 h 2343065"/>
              <a:gd name="connsiteX69" fmla="*/ 789231 w 1073228"/>
              <a:gd name="connsiteY69" fmla="*/ 1837484 h 2343065"/>
              <a:gd name="connsiteX70" fmla="*/ 797941 w 1073228"/>
              <a:gd name="connsiteY70" fmla="*/ 1776524 h 2343065"/>
              <a:gd name="connsiteX71" fmla="*/ 780523 w 1073228"/>
              <a:gd name="connsiteY71" fmla="*/ 1744593 h 2343065"/>
              <a:gd name="connsiteX72" fmla="*/ 768911 w 1073228"/>
              <a:gd name="connsiteY72" fmla="*/ 1364318 h 2343065"/>
              <a:gd name="connsiteX73" fmla="*/ 739883 w 1073228"/>
              <a:gd name="connsiteY73" fmla="*/ 1254010 h 2343065"/>
              <a:gd name="connsiteX74" fmla="*/ 707951 w 1073228"/>
              <a:gd name="connsiteY74" fmla="*/ 986947 h 2343065"/>
              <a:gd name="connsiteX75" fmla="*/ 803746 w 1073228"/>
              <a:gd name="connsiteY75" fmla="*/ 661827 h 2343065"/>
              <a:gd name="connsiteX76" fmla="*/ 995334 w 1073228"/>
              <a:gd name="connsiteY76" fmla="*/ 426695 h 2343065"/>
              <a:gd name="connsiteX77" fmla="*/ 1067906 w 1073228"/>
              <a:gd name="connsiteY77" fmla="*/ 174147 h 2343065"/>
              <a:gd name="connsiteX78" fmla="*/ 1047586 w 1073228"/>
              <a:gd name="connsiteY78" fmla="*/ 34810 h 2343065"/>
              <a:gd name="connsiteX79" fmla="*/ 986626 w 1073228"/>
              <a:gd name="connsiteY79" fmla="*/ 92868 h 2343065"/>
              <a:gd name="connsiteX0" fmla="*/ 1028033 w 1114635"/>
              <a:gd name="connsiteY0" fmla="*/ 92868 h 2343065"/>
              <a:gd name="connsiteX1" fmla="*/ 1028033 w 1114635"/>
              <a:gd name="connsiteY1" fmla="*/ 159634 h 2343065"/>
              <a:gd name="connsiteX2" fmla="*/ 961267 w 1114635"/>
              <a:gd name="connsiteY2" fmla="*/ 301874 h 2343065"/>
              <a:gd name="connsiteX3" fmla="*/ 909015 w 1114635"/>
              <a:gd name="connsiteY3" fmla="*/ 374445 h 2343065"/>
              <a:gd name="connsiteX4" fmla="*/ 845153 w 1114635"/>
              <a:gd name="connsiteY4" fmla="*/ 478948 h 2343065"/>
              <a:gd name="connsiteX5" fmla="*/ 743553 w 1114635"/>
              <a:gd name="connsiteY5" fmla="*/ 531199 h 2343065"/>
              <a:gd name="connsiteX6" fmla="*/ 708718 w 1114635"/>
              <a:gd name="connsiteY6" fmla="*/ 595062 h 2343065"/>
              <a:gd name="connsiteX7" fmla="*/ 668078 w 1114635"/>
              <a:gd name="connsiteY7" fmla="*/ 586354 h 2343065"/>
              <a:gd name="connsiteX8" fmla="*/ 676787 w 1114635"/>
              <a:gd name="connsiteY8" fmla="*/ 537005 h 2343065"/>
              <a:gd name="connsiteX9" fmla="*/ 711621 w 1114635"/>
              <a:gd name="connsiteY9" fmla="*/ 496365 h 2343065"/>
              <a:gd name="connsiteX10" fmla="*/ 708718 w 1114635"/>
              <a:gd name="connsiteY10" fmla="*/ 441211 h 2343065"/>
              <a:gd name="connsiteX11" fmla="*/ 708718 w 1114635"/>
              <a:gd name="connsiteY11" fmla="*/ 388959 h 2343065"/>
              <a:gd name="connsiteX12" fmla="*/ 653564 w 1114635"/>
              <a:gd name="connsiteY12" fmla="*/ 325096 h 2343065"/>
              <a:gd name="connsiteX13" fmla="*/ 575187 w 1114635"/>
              <a:gd name="connsiteY13" fmla="*/ 339611 h 2343065"/>
              <a:gd name="connsiteX14" fmla="*/ 534547 w 1114635"/>
              <a:gd name="connsiteY14" fmla="*/ 397668 h 2343065"/>
              <a:gd name="connsiteX15" fmla="*/ 546158 w 1114635"/>
              <a:gd name="connsiteY15" fmla="*/ 444114 h 2343065"/>
              <a:gd name="connsiteX16" fmla="*/ 537191 w 1114635"/>
              <a:gd name="connsiteY16" fmla="*/ 476168 h 2343065"/>
              <a:gd name="connsiteX17" fmla="*/ 563575 w 1114635"/>
              <a:gd name="connsiteY17" fmla="*/ 531199 h 2343065"/>
              <a:gd name="connsiteX18" fmla="*/ 522935 w 1114635"/>
              <a:gd name="connsiteY18" fmla="*/ 583451 h 2343065"/>
              <a:gd name="connsiteX19" fmla="*/ 493907 w 1114635"/>
              <a:gd name="connsiteY19" fmla="*/ 583451 h 2343065"/>
              <a:gd name="connsiteX20" fmla="*/ 464878 w 1114635"/>
              <a:gd name="connsiteY20" fmla="*/ 537005 h 2343065"/>
              <a:gd name="connsiteX21" fmla="*/ 401015 w 1114635"/>
              <a:gd name="connsiteY21" fmla="*/ 484754 h 2343065"/>
              <a:gd name="connsiteX22" fmla="*/ 351667 w 1114635"/>
              <a:gd name="connsiteY22" fmla="*/ 435405 h 2343065"/>
              <a:gd name="connsiteX23" fmla="*/ 319735 w 1114635"/>
              <a:gd name="connsiteY23" fmla="*/ 365736 h 2343065"/>
              <a:gd name="connsiteX24" fmla="*/ 221038 w 1114635"/>
              <a:gd name="connsiteY24" fmla="*/ 281554 h 2343065"/>
              <a:gd name="connsiteX25" fmla="*/ 165884 w 1114635"/>
              <a:gd name="connsiteY25" fmla="*/ 197371 h 2343065"/>
              <a:gd name="connsiteX26" fmla="*/ 145506 w 1114635"/>
              <a:gd name="connsiteY26" fmla="*/ 93006 h 2343065"/>
              <a:gd name="connsiteX27" fmla="*/ 131964 w 1114635"/>
              <a:gd name="connsiteY27" fmla="*/ 79931 h 2343065"/>
              <a:gd name="connsiteX28" fmla="*/ 129317 w 1114635"/>
              <a:gd name="connsiteY28" fmla="*/ 140699 h 2343065"/>
              <a:gd name="connsiteX29" fmla="*/ 97546 w 1114635"/>
              <a:gd name="connsiteY29" fmla="*/ 30594 h 2343065"/>
              <a:gd name="connsiteX30" fmla="*/ 80021 w 1114635"/>
              <a:gd name="connsiteY30" fmla="*/ 18196 h 2343065"/>
              <a:gd name="connsiteX31" fmla="*/ 98597 w 1114635"/>
              <a:gd name="connsiteY31" fmla="*/ 107541 h 2343065"/>
              <a:gd name="connsiteX32" fmla="*/ 46360 w 1114635"/>
              <a:gd name="connsiteY32" fmla="*/ 0 h 2343065"/>
              <a:gd name="connsiteX33" fmla="*/ 77038 w 1114635"/>
              <a:gd name="connsiteY33" fmla="*/ 114055 h 2343065"/>
              <a:gd name="connsiteX34" fmla="*/ 41407 w 1114635"/>
              <a:gd name="connsiteY34" fmla="*/ 37327 h 2343065"/>
              <a:gd name="connsiteX35" fmla="*/ 426 w 1114635"/>
              <a:gd name="connsiteY35" fmla="*/ 85604 h 2343065"/>
              <a:gd name="connsiteX36" fmla="*/ 43964 w 1114635"/>
              <a:gd name="connsiteY36" fmla="*/ 162536 h 2343065"/>
              <a:gd name="connsiteX37" fmla="*/ 107827 w 1114635"/>
              <a:gd name="connsiteY37" fmla="*/ 261234 h 2343065"/>
              <a:gd name="connsiteX38" fmla="*/ 192010 w 1114635"/>
              <a:gd name="connsiteY38" fmla="*/ 412182 h 2343065"/>
              <a:gd name="connsiteX39" fmla="*/ 354570 w 1114635"/>
              <a:gd name="connsiteY39" fmla="*/ 650216 h 2343065"/>
              <a:gd name="connsiteX40" fmla="*/ 360375 w 1114635"/>
              <a:gd name="connsiteY40" fmla="*/ 728594 h 2343065"/>
              <a:gd name="connsiteX41" fmla="*/ 424238 w 1114635"/>
              <a:gd name="connsiteY41" fmla="*/ 885348 h 2343065"/>
              <a:gd name="connsiteX42" fmla="*/ 430044 w 1114635"/>
              <a:gd name="connsiteY42" fmla="*/ 995656 h 2343065"/>
              <a:gd name="connsiteX43" fmla="*/ 363278 w 1114635"/>
              <a:gd name="connsiteY43" fmla="*/ 1213371 h 2343065"/>
              <a:gd name="connsiteX44" fmla="*/ 369084 w 1114635"/>
              <a:gd name="connsiteY44" fmla="*/ 1320776 h 2343065"/>
              <a:gd name="connsiteX45" fmla="*/ 386501 w 1114635"/>
              <a:gd name="connsiteY45" fmla="*/ 1433988 h 2343065"/>
              <a:gd name="connsiteX46" fmla="*/ 401015 w 1114635"/>
              <a:gd name="connsiteY46" fmla="*/ 1605256 h 2343065"/>
              <a:gd name="connsiteX47" fmla="*/ 435850 w 1114635"/>
              <a:gd name="connsiteY47" fmla="*/ 1715565 h 2343065"/>
              <a:gd name="connsiteX48" fmla="*/ 525838 w 1114635"/>
              <a:gd name="connsiteY48" fmla="*/ 2058102 h 2343065"/>
              <a:gd name="connsiteX49" fmla="*/ 560673 w 1114635"/>
              <a:gd name="connsiteY49" fmla="*/ 2066811 h 2343065"/>
              <a:gd name="connsiteX50" fmla="*/ 528741 w 1114635"/>
              <a:gd name="connsiteY50" fmla="*/ 2127771 h 2343065"/>
              <a:gd name="connsiteX51" fmla="*/ 505518 w 1114635"/>
              <a:gd name="connsiteY51" fmla="*/ 2220662 h 2343065"/>
              <a:gd name="connsiteX52" fmla="*/ 575187 w 1114635"/>
              <a:gd name="connsiteY52" fmla="*/ 2243885 h 2343065"/>
              <a:gd name="connsiteX53" fmla="*/ 630341 w 1114635"/>
              <a:gd name="connsiteY53" fmla="*/ 2203245 h 2343065"/>
              <a:gd name="connsiteX54" fmla="*/ 627438 w 1114635"/>
              <a:gd name="connsiteY54" fmla="*/ 2127771 h 2343065"/>
              <a:gd name="connsiteX55" fmla="*/ 650661 w 1114635"/>
              <a:gd name="connsiteY55" fmla="*/ 2063908 h 2343065"/>
              <a:gd name="connsiteX56" fmla="*/ 650661 w 1114635"/>
              <a:gd name="connsiteY56" fmla="*/ 2040685 h 2343065"/>
              <a:gd name="connsiteX57" fmla="*/ 604215 w 1114635"/>
              <a:gd name="connsiteY57" fmla="*/ 1933279 h 2343065"/>
              <a:gd name="connsiteX58" fmla="*/ 595507 w 1114635"/>
              <a:gd name="connsiteY58" fmla="*/ 1596548 h 2343065"/>
              <a:gd name="connsiteX59" fmla="*/ 595507 w 1114635"/>
              <a:gd name="connsiteY59" fmla="*/ 1413668 h 2343065"/>
              <a:gd name="connsiteX60" fmla="*/ 662273 w 1114635"/>
              <a:gd name="connsiteY60" fmla="*/ 1701051 h 2343065"/>
              <a:gd name="connsiteX61" fmla="*/ 691301 w 1114635"/>
              <a:gd name="connsiteY61" fmla="*/ 1802650 h 2343065"/>
              <a:gd name="connsiteX62" fmla="*/ 690575 w 1114635"/>
              <a:gd name="connsiteY62" fmla="*/ 1926022 h 2343065"/>
              <a:gd name="connsiteX63" fmla="*/ 720330 w 1114635"/>
              <a:gd name="connsiteY63" fmla="*/ 2194536 h 2343065"/>
              <a:gd name="connsiteX64" fmla="*/ 749358 w 1114635"/>
              <a:gd name="connsiteY64" fmla="*/ 2200342 h 2343065"/>
              <a:gd name="connsiteX65" fmla="*/ 743553 w 1114635"/>
              <a:gd name="connsiteY65" fmla="*/ 2275815 h 2343065"/>
              <a:gd name="connsiteX66" fmla="*/ 829187 w 1114635"/>
              <a:gd name="connsiteY66" fmla="*/ 2322262 h 2343065"/>
              <a:gd name="connsiteX67" fmla="*/ 956913 w 1114635"/>
              <a:gd name="connsiteY67" fmla="*/ 2295410 h 2343065"/>
              <a:gd name="connsiteX68" fmla="*/ 810318 w 1114635"/>
              <a:gd name="connsiteY68" fmla="*/ 2191633 h 2343065"/>
              <a:gd name="connsiteX69" fmla="*/ 850958 w 1114635"/>
              <a:gd name="connsiteY69" fmla="*/ 2182924 h 2343065"/>
              <a:gd name="connsiteX70" fmla="*/ 830638 w 1114635"/>
              <a:gd name="connsiteY70" fmla="*/ 1837484 h 2343065"/>
              <a:gd name="connsiteX71" fmla="*/ 839348 w 1114635"/>
              <a:gd name="connsiteY71" fmla="*/ 1776524 h 2343065"/>
              <a:gd name="connsiteX72" fmla="*/ 821930 w 1114635"/>
              <a:gd name="connsiteY72" fmla="*/ 1744593 h 2343065"/>
              <a:gd name="connsiteX73" fmla="*/ 810318 w 1114635"/>
              <a:gd name="connsiteY73" fmla="*/ 1364318 h 2343065"/>
              <a:gd name="connsiteX74" fmla="*/ 781290 w 1114635"/>
              <a:gd name="connsiteY74" fmla="*/ 1254010 h 2343065"/>
              <a:gd name="connsiteX75" fmla="*/ 749358 w 1114635"/>
              <a:gd name="connsiteY75" fmla="*/ 986947 h 2343065"/>
              <a:gd name="connsiteX76" fmla="*/ 845153 w 1114635"/>
              <a:gd name="connsiteY76" fmla="*/ 661827 h 2343065"/>
              <a:gd name="connsiteX77" fmla="*/ 1036741 w 1114635"/>
              <a:gd name="connsiteY77" fmla="*/ 426695 h 2343065"/>
              <a:gd name="connsiteX78" fmla="*/ 1109313 w 1114635"/>
              <a:gd name="connsiteY78" fmla="*/ 174147 h 2343065"/>
              <a:gd name="connsiteX79" fmla="*/ 1088993 w 1114635"/>
              <a:gd name="connsiteY79" fmla="*/ 34810 h 2343065"/>
              <a:gd name="connsiteX80" fmla="*/ 1028033 w 1114635"/>
              <a:gd name="connsiteY80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24914 w 1115624"/>
              <a:gd name="connsiteY34" fmla="*/ 42370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1979 w 1112094"/>
              <a:gd name="connsiteY29" fmla="*/ 2702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513 w 1112115"/>
              <a:gd name="connsiteY0" fmla="*/ 96356 h 2346553"/>
              <a:gd name="connsiteX1" fmla="*/ 1025513 w 1112115"/>
              <a:gd name="connsiteY1" fmla="*/ 163122 h 2346553"/>
              <a:gd name="connsiteX2" fmla="*/ 958747 w 1112115"/>
              <a:gd name="connsiteY2" fmla="*/ 305362 h 2346553"/>
              <a:gd name="connsiteX3" fmla="*/ 906495 w 1112115"/>
              <a:gd name="connsiteY3" fmla="*/ 377933 h 2346553"/>
              <a:gd name="connsiteX4" fmla="*/ 842633 w 1112115"/>
              <a:gd name="connsiteY4" fmla="*/ 482436 h 2346553"/>
              <a:gd name="connsiteX5" fmla="*/ 741033 w 1112115"/>
              <a:gd name="connsiteY5" fmla="*/ 534687 h 2346553"/>
              <a:gd name="connsiteX6" fmla="*/ 706198 w 1112115"/>
              <a:gd name="connsiteY6" fmla="*/ 598550 h 2346553"/>
              <a:gd name="connsiteX7" fmla="*/ 665558 w 1112115"/>
              <a:gd name="connsiteY7" fmla="*/ 589842 h 2346553"/>
              <a:gd name="connsiteX8" fmla="*/ 674267 w 1112115"/>
              <a:gd name="connsiteY8" fmla="*/ 540493 h 2346553"/>
              <a:gd name="connsiteX9" fmla="*/ 709101 w 1112115"/>
              <a:gd name="connsiteY9" fmla="*/ 499853 h 2346553"/>
              <a:gd name="connsiteX10" fmla="*/ 706198 w 1112115"/>
              <a:gd name="connsiteY10" fmla="*/ 444699 h 2346553"/>
              <a:gd name="connsiteX11" fmla="*/ 706198 w 1112115"/>
              <a:gd name="connsiteY11" fmla="*/ 392447 h 2346553"/>
              <a:gd name="connsiteX12" fmla="*/ 651044 w 1112115"/>
              <a:gd name="connsiteY12" fmla="*/ 328584 h 2346553"/>
              <a:gd name="connsiteX13" fmla="*/ 572667 w 1112115"/>
              <a:gd name="connsiteY13" fmla="*/ 343099 h 2346553"/>
              <a:gd name="connsiteX14" fmla="*/ 532027 w 1112115"/>
              <a:gd name="connsiteY14" fmla="*/ 401156 h 2346553"/>
              <a:gd name="connsiteX15" fmla="*/ 543638 w 1112115"/>
              <a:gd name="connsiteY15" fmla="*/ 447602 h 2346553"/>
              <a:gd name="connsiteX16" fmla="*/ 534671 w 1112115"/>
              <a:gd name="connsiteY16" fmla="*/ 479656 h 2346553"/>
              <a:gd name="connsiteX17" fmla="*/ 561055 w 1112115"/>
              <a:gd name="connsiteY17" fmla="*/ 534687 h 2346553"/>
              <a:gd name="connsiteX18" fmla="*/ 520415 w 1112115"/>
              <a:gd name="connsiteY18" fmla="*/ 586939 h 2346553"/>
              <a:gd name="connsiteX19" fmla="*/ 491387 w 1112115"/>
              <a:gd name="connsiteY19" fmla="*/ 586939 h 2346553"/>
              <a:gd name="connsiteX20" fmla="*/ 462358 w 1112115"/>
              <a:gd name="connsiteY20" fmla="*/ 540493 h 2346553"/>
              <a:gd name="connsiteX21" fmla="*/ 398495 w 1112115"/>
              <a:gd name="connsiteY21" fmla="*/ 488242 h 2346553"/>
              <a:gd name="connsiteX22" fmla="*/ 349147 w 1112115"/>
              <a:gd name="connsiteY22" fmla="*/ 438893 h 2346553"/>
              <a:gd name="connsiteX23" fmla="*/ 317215 w 1112115"/>
              <a:gd name="connsiteY23" fmla="*/ 369224 h 2346553"/>
              <a:gd name="connsiteX24" fmla="*/ 218518 w 1112115"/>
              <a:gd name="connsiteY24" fmla="*/ 285042 h 2346553"/>
              <a:gd name="connsiteX25" fmla="*/ 163364 w 1112115"/>
              <a:gd name="connsiteY25" fmla="*/ 200859 h 2346553"/>
              <a:gd name="connsiteX26" fmla="*/ 142986 w 1112115"/>
              <a:gd name="connsiteY26" fmla="*/ 96494 h 2346553"/>
              <a:gd name="connsiteX27" fmla="*/ 129444 w 1112115"/>
              <a:gd name="connsiteY27" fmla="*/ 83419 h 2346553"/>
              <a:gd name="connsiteX28" fmla="*/ 126797 w 1112115"/>
              <a:gd name="connsiteY28" fmla="*/ 144187 h 2346553"/>
              <a:gd name="connsiteX29" fmla="*/ 92000 w 1112115"/>
              <a:gd name="connsiteY29" fmla="*/ 27022 h 2346553"/>
              <a:gd name="connsiteX30" fmla="*/ 77081 w 1112115"/>
              <a:gd name="connsiteY30" fmla="*/ 29795 h 2346553"/>
              <a:gd name="connsiteX31" fmla="*/ 96077 w 1112115"/>
              <a:gd name="connsiteY31" fmla="*/ 111029 h 2346553"/>
              <a:gd name="connsiteX32" fmla="*/ 43840 w 1112115"/>
              <a:gd name="connsiteY32" fmla="*/ 3488 h 2346553"/>
              <a:gd name="connsiteX33" fmla="*/ 74518 w 1112115"/>
              <a:gd name="connsiteY33" fmla="*/ 117543 h 2346553"/>
              <a:gd name="connsiteX34" fmla="*/ 21405 w 1112115"/>
              <a:gd name="connsiteY34" fmla="*/ 45858 h 2346553"/>
              <a:gd name="connsiteX35" fmla="*/ 50059 w 1112115"/>
              <a:gd name="connsiteY35" fmla="*/ 122838 h 2346553"/>
              <a:gd name="connsiteX36" fmla="*/ 1436 w 1112115"/>
              <a:gd name="connsiteY36" fmla="*/ 92622 h 2346553"/>
              <a:gd name="connsiteX37" fmla="*/ 41444 w 1112115"/>
              <a:gd name="connsiteY37" fmla="*/ 166024 h 2346553"/>
              <a:gd name="connsiteX38" fmla="*/ 105307 w 1112115"/>
              <a:gd name="connsiteY38" fmla="*/ 264722 h 2346553"/>
              <a:gd name="connsiteX39" fmla="*/ 189490 w 1112115"/>
              <a:gd name="connsiteY39" fmla="*/ 415670 h 2346553"/>
              <a:gd name="connsiteX40" fmla="*/ 352050 w 1112115"/>
              <a:gd name="connsiteY40" fmla="*/ 653704 h 2346553"/>
              <a:gd name="connsiteX41" fmla="*/ 357855 w 1112115"/>
              <a:gd name="connsiteY41" fmla="*/ 732082 h 2346553"/>
              <a:gd name="connsiteX42" fmla="*/ 421718 w 1112115"/>
              <a:gd name="connsiteY42" fmla="*/ 888836 h 2346553"/>
              <a:gd name="connsiteX43" fmla="*/ 427524 w 1112115"/>
              <a:gd name="connsiteY43" fmla="*/ 999144 h 2346553"/>
              <a:gd name="connsiteX44" fmla="*/ 360758 w 1112115"/>
              <a:gd name="connsiteY44" fmla="*/ 1216859 h 2346553"/>
              <a:gd name="connsiteX45" fmla="*/ 366564 w 1112115"/>
              <a:gd name="connsiteY45" fmla="*/ 1324264 h 2346553"/>
              <a:gd name="connsiteX46" fmla="*/ 383981 w 1112115"/>
              <a:gd name="connsiteY46" fmla="*/ 1437476 h 2346553"/>
              <a:gd name="connsiteX47" fmla="*/ 398495 w 1112115"/>
              <a:gd name="connsiteY47" fmla="*/ 1608744 h 2346553"/>
              <a:gd name="connsiteX48" fmla="*/ 433330 w 1112115"/>
              <a:gd name="connsiteY48" fmla="*/ 1719053 h 2346553"/>
              <a:gd name="connsiteX49" fmla="*/ 523318 w 1112115"/>
              <a:gd name="connsiteY49" fmla="*/ 2061590 h 2346553"/>
              <a:gd name="connsiteX50" fmla="*/ 558153 w 1112115"/>
              <a:gd name="connsiteY50" fmla="*/ 2070299 h 2346553"/>
              <a:gd name="connsiteX51" fmla="*/ 526221 w 1112115"/>
              <a:gd name="connsiteY51" fmla="*/ 2131259 h 2346553"/>
              <a:gd name="connsiteX52" fmla="*/ 502998 w 1112115"/>
              <a:gd name="connsiteY52" fmla="*/ 2224150 h 2346553"/>
              <a:gd name="connsiteX53" fmla="*/ 572667 w 1112115"/>
              <a:gd name="connsiteY53" fmla="*/ 2247373 h 2346553"/>
              <a:gd name="connsiteX54" fmla="*/ 627821 w 1112115"/>
              <a:gd name="connsiteY54" fmla="*/ 2206733 h 2346553"/>
              <a:gd name="connsiteX55" fmla="*/ 624918 w 1112115"/>
              <a:gd name="connsiteY55" fmla="*/ 2131259 h 2346553"/>
              <a:gd name="connsiteX56" fmla="*/ 648141 w 1112115"/>
              <a:gd name="connsiteY56" fmla="*/ 2067396 h 2346553"/>
              <a:gd name="connsiteX57" fmla="*/ 648141 w 1112115"/>
              <a:gd name="connsiteY57" fmla="*/ 2044173 h 2346553"/>
              <a:gd name="connsiteX58" fmla="*/ 601695 w 1112115"/>
              <a:gd name="connsiteY58" fmla="*/ 1936767 h 2346553"/>
              <a:gd name="connsiteX59" fmla="*/ 592987 w 1112115"/>
              <a:gd name="connsiteY59" fmla="*/ 1600036 h 2346553"/>
              <a:gd name="connsiteX60" fmla="*/ 592987 w 1112115"/>
              <a:gd name="connsiteY60" fmla="*/ 1417156 h 2346553"/>
              <a:gd name="connsiteX61" fmla="*/ 659753 w 1112115"/>
              <a:gd name="connsiteY61" fmla="*/ 1704539 h 2346553"/>
              <a:gd name="connsiteX62" fmla="*/ 688781 w 1112115"/>
              <a:gd name="connsiteY62" fmla="*/ 1806138 h 2346553"/>
              <a:gd name="connsiteX63" fmla="*/ 688055 w 1112115"/>
              <a:gd name="connsiteY63" fmla="*/ 1929510 h 2346553"/>
              <a:gd name="connsiteX64" fmla="*/ 717810 w 1112115"/>
              <a:gd name="connsiteY64" fmla="*/ 2198024 h 2346553"/>
              <a:gd name="connsiteX65" fmla="*/ 746838 w 1112115"/>
              <a:gd name="connsiteY65" fmla="*/ 2203830 h 2346553"/>
              <a:gd name="connsiteX66" fmla="*/ 741033 w 1112115"/>
              <a:gd name="connsiteY66" fmla="*/ 2279303 h 2346553"/>
              <a:gd name="connsiteX67" fmla="*/ 826667 w 1112115"/>
              <a:gd name="connsiteY67" fmla="*/ 2325750 h 2346553"/>
              <a:gd name="connsiteX68" fmla="*/ 954393 w 1112115"/>
              <a:gd name="connsiteY68" fmla="*/ 2298898 h 2346553"/>
              <a:gd name="connsiteX69" fmla="*/ 807798 w 1112115"/>
              <a:gd name="connsiteY69" fmla="*/ 2195121 h 2346553"/>
              <a:gd name="connsiteX70" fmla="*/ 848438 w 1112115"/>
              <a:gd name="connsiteY70" fmla="*/ 2186412 h 2346553"/>
              <a:gd name="connsiteX71" fmla="*/ 828118 w 1112115"/>
              <a:gd name="connsiteY71" fmla="*/ 1840972 h 2346553"/>
              <a:gd name="connsiteX72" fmla="*/ 836828 w 1112115"/>
              <a:gd name="connsiteY72" fmla="*/ 1780012 h 2346553"/>
              <a:gd name="connsiteX73" fmla="*/ 819410 w 1112115"/>
              <a:gd name="connsiteY73" fmla="*/ 1748081 h 2346553"/>
              <a:gd name="connsiteX74" fmla="*/ 807798 w 1112115"/>
              <a:gd name="connsiteY74" fmla="*/ 1367806 h 2346553"/>
              <a:gd name="connsiteX75" fmla="*/ 778770 w 1112115"/>
              <a:gd name="connsiteY75" fmla="*/ 1257498 h 2346553"/>
              <a:gd name="connsiteX76" fmla="*/ 746838 w 1112115"/>
              <a:gd name="connsiteY76" fmla="*/ 990435 h 2346553"/>
              <a:gd name="connsiteX77" fmla="*/ 842633 w 1112115"/>
              <a:gd name="connsiteY77" fmla="*/ 665315 h 2346553"/>
              <a:gd name="connsiteX78" fmla="*/ 1034221 w 1112115"/>
              <a:gd name="connsiteY78" fmla="*/ 430183 h 2346553"/>
              <a:gd name="connsiteX79" fmla="*/ 1106793 w 1112115"/>
              <a:gd name="connsiteY79" fmla="*/ 177635 h 2346553"/>
              <a:gd name="connsiteX80" fmla="*/ 1086473 w 1112115"/>
              <a:gd name="connsiteY80" fmla="*/ 38298 h 2346553"/>
              <a:gd name="connsiteX81" fmla="*/ 1025513 w 1112115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44677 w 1131279"/>
              <a:gd name="connsiteY0" fmla="*/ 96356 h 2346553"/>
              <a:gd name="connsiteX1" fmla="*/ 1044677 w 1131279"/>
              <a:gd name="connsiteY1" fmla="*/ 163122 h 2346553"/>
              <a:gd name="connsiteX2" fmla="*/ 977911 w 1131279"/>
              <a:gd name="connsiteY2" fmla="*/ 305362 h 2346553"/>
              <a:gd name="connsiteX3" fmla="*/ 925659 w 1131279"/>
              <a:gd name="connsiteY3" fmla="*/ 377933 h 2346553"/>
              <a:gd name="connsiteX4" fmla="*/ 861797 w 1131279"/>
              <a:gd name="connsiteY4" fmla="*/ 482436 h 2346553"/>
              <a:gd name="connsiteX5" fmla="*/ 760197 w 1131279"/>
              <a:gd name="connsiteY5" fmla="*/ 534687 h 2346553"/>
              <a:gd name="connsiteX6" fmla="*/ 725362 w 1131279"/>
              <a:gd name="connsiteY6" fmla="*/ 598550 h 2346553"/>
              <a:gd name="connsiteX7" fmla="*/ 684722 w 1131279"/>
              <a:gd name="connsiteY7" fmla="*/ 589842 h 2346553"/>
              <a:gd name="connsiteX8" fmla="*/ 693431 w 1131279"/>
              <a:gd name="connsiteY8" fmla="*/ 540493 h 2346553"/>
              <a:gd name="connsiteX9" fmla="*/ 728265 w 1131279"/>
              <a:gd name="connsiteY9" fmla="*/ 499853 h 2346553"/>
              <a:gd name="connsiteX10" fmla="*/ 725362 w 1131279"/>
              <a:gd name="connsiteY10" fmla="*/ 444699 h 2346553"/>
              <a:gd name="connsiteX11" fmla="*/ 725362 w 1131279"/>
              <a:gd name="connsiteY11" fmla="*/ 392447 h 2346553"/>
              <a:gd name="connsiteX12" fmla="*/ 670208 w 1131279"/>
              <a:gd name="connsiteY12" fmla="*/ 328584 h 2346553"/>
              <a:gd name="connsiteX13" fmla="*/ 591831 w 1131279"/>
              <a:gd name="connsiteY13" fmla="*/ 343099 h 2346553"/>
              <a:gd name="connsiteX14" fmla="*/ 551191 w 1131279"/>
              <a:gd name="connsiteY14" fmla="*/ 401156 h 2346553"/>
              <a:gd name="connsiteX15" fmla="*/ 562802 w 1131279"/>
              <a:gd name="connsiteY15" fmla="*/ 447602 h 2346553"/>
              <a:gd name="connsiteX16" fmla="*/ 553835 w 1131279"/>
              <a:gd name="connsiteY16" fmla="*/ 479656 h 2346553"/>
              <a:gd name="connsiteX17" fmla="*/ 580219 w 1131279"/>
              <a:gd name="connsiteY17" fmla="*/ 534687 h 2346553"/>
              <a:gd name="connsiteX18" fmla="*/ 539579 w 1131279"/>
              <a:gd name="connsiteY18" fmla="*/ 586939 h 2346553"/>
              <a:gd name="connsiteX19" fmla="*/ 510551 w 1131279"/>
              <a:gd name="connsiteY19" fmla="*/ 586939 h 2346553"/>
              <a:gd name="connsiteX20" fmla="*/ 481522 w 1131279"/>
              <a:gd name="connsiteY20" fmla="*/ 540493 h 2346553"/>
              <a:gd name="connsiteX21" fmla="*/ 417659 w 1131279"/>
              <a:gd name="connsiteY21" fmla="*/ 488242 h 2346553"/>
              <a:gd name="connsiteX22" fmla="*/ 368311 w 1131279"/>
              <a:gd name="connsiteY22" fmla="*/ 438893 h 2346553"/>
              <a:gd name="connsiteX23" fmla="*/ 336379 w 1131279"/>
              <a:gd name="connsiteY23" fmla="*/ 369224 h 2346553"/>
              <a:gd name="connsiteX24" fmla="*/ 237682 w 1131279"/>
              <a:gd name="connsiteY24" fmla="*/ 285042 h 2346553"/>
              <a:gd name="connsiteX25" fmla="*/ 182528 w 1131279"/>
              <a:gd name="connsiteY25" fmla="*/ 200859 h 2346553"/>
              <a:gd name="connsiteX26" fmla="*/ 162150 w 1131279"/>
              <a:gd name="connsiteY26" fmla="*/ 96494 h 2346553"/>
              <a:gd name="connsiteX27" fmla="*/ 148608 w 1131279"/>
              <a:gd name="connsiteY27" fmla="*/ 83419 h 2346553"/>
              <a:gd name="connsiteX28" fmla="*/ 145961 w 1131279"/>
              <a:gd name="connsiteY28" fmla="*/ 144187 h 2346553"/>
              <a:gd name="connsiteX29" fmla="*/ 111164 w 1131279"/>
              <a:gd name="connsiteY29" fmla="*/ 27022 h 2346553"/>
              <a:gd name="connsiteX30" fmla="*/ 96245 w 1131279"/>
              <a:gd name="connsiteY30" fmla="*/ 29795 h 2346553"/>
              <a:gd name="connsiteX31" fmla="*/ 115241 w 1131279"/>
              <a:gd name="connsiteY31" fmla="*/ 111029 h 2346553"/>
              <a:gd name="connsiteX32" fmla="*/ 63004 w 1131279"/>
              <a:gd name="connsiteY32" fmla="*/ 3488 h 2346553"/>
              <a:gd name="connsiteX33" fmla="*/ 93682 w 1131279"/>
              <a:gd name="connsiteY33" fmla="*/ 117543 h 2346553"/>
              <a:gd name="connsiteX34" fmla="*/ 40569 w 1131279"/>
              <a:gd name="connsiteY34" fmla="*/ 45858 h 2346553"/>
              <a:gd name="connsiteX35" fmla="*/ 69223 w 1131279"/>
              <a:gd name="connsiteY35" fmla="*/ 122838 h 2346553"/>
              <a:gd name="connsiteX36" fmla="*/ 7782 w 1131279"/>
              <a:gd name="connsiteY36" fmla="*/ 100523 h 2346553"/>
              <a:gd name="connsiteX37" fmla="*/ 60608 w 1131279"/>
              <a:gd name="connsiteY37" fmla="*/ 166024 h 2346553"/>
              <a:gd name="connsiteX38" fmla="*/ 124471 w 1131279"/>
              <a:gd name="connsiteY38" fmla="*/ 264722 h 2346553"/>
              <a:gd name="connsiteX39" fmla="*/ 208654 w 1131279"/>
              <a:gd name="connsiteY39" fmla="*/ 415670 h 2346553"/>
              <a:gd name="connsiteX40" fmla="*/ 371214 w 1131279"/>
              <a:gd name="connsiteY40" fmla="*/ 653704 h 2346553"/>
              <a:gd name="connsiteX41" fmla="*/ 377019 w 1131279"/>
              <a:gd name="connsiteY41" fmla="*/ 732082 h 2346553"/>
              <a:gd name="connsiteX42" fmla="*/ 440882 w 1131279"/>
              <a:gd name="connsiteY42" fmla="*/ 888836 h 2346553"/>
              <a:gd name="connsiteX43" fmla="*/ 446688 w 1131279"/>
              <a:gd name="connsiteY43" fmla="*/ 999144 h 2346553"/>
              <a:gd name="connsiteX44" fmla="*/ 379922 w 1131279"/>
              <a:gd name="connsiteY44" fmla="*/ 1216859 h 2346553"/>
              <a:gd name="connsiteX45" fmla="*/ 385728 w 1131279"/>
              <a:gd name="connsiteY45" fmla="*/ 1324264 h 2346553"/>
              <a:gd name="connsiteX46" fmla="*/ 403145 w 1131279"/>
              <a:gd name="connsiteY46" fmla="*/ 1437476 h 2346553"/>
              <a:gd name="connsiteX47" fmla="*/ 417659 w 1131279"/>
              <a:gd name="connsiteY47" fmla="*/ 1608744 h 2346553"/>
              <a:gd name="connsiteX48" fmla="*/ 452494 w 1131279"/>
              <a:gd name="connsiteY48" fmla="*/ 1719053 h 2346553"/>
              <a:gd name="connsiteX49" fmla="*/ 542482 w 1131279"/>
              <a:gd name="connsiteY49" fmla="*/ 2061590 h 2346553"/>
              <a:gd name="connsiteX50" fmla="*/ 577317 w 1131279"/>
              <a:gd name="connsiteY50" fmla="*/ 2070299 h 2346553"/>
              <a:gd name="connsiteX51" fmla="*/ 545385 w 1131279"/>
              <a:gd name="connsiteY51" fmla="*/ 2131259 h 2346553"/>
              <a:gd name="connsiteX52" fmla="*/ 522162 w 1131279"/>
              <a:gd name="connsiteY52" fmla="*/ 2224150 h 2346553"/>
              <a:gd name="connsiteX53" fmla="*/ 591831 w 1131279"/>
              <a:gd name="connsiteY53" fmla="*/ 2247373 h 2346553"/>
              <a:gd name="connsiteX54" fmla="*/ 646985 w 1131279"/>
              <a:gd name="connsiteY54" fmla="*/ 2206733 h 2346553"/>
              <a:gd name="connsiteX55" fmla="*/ 644082 w 1131279"/>
              <a:gd name="connsiteY55" fmla="*/ 2131259 h 2346553"/>
              <a:gd name="connsiteX56" fmla="*/ 667305 w 1131279"/>
              <a:gd name="connsiteY56" fmla="*/ 2067396 h 2346553"/>
              <a:gd name="connsiteX57" fmla="*/ 667305 w 1131279"/>
              <a:gd name="connsiteY57" fmla="*/ 2044173 h 2346553"/>
              <a:gd name="connsiteX58" fmla="*/ 620859 w 1131279"/>
              <a:gd name="connsiteY58" fmla="*/ 1936767 h 2346553"/>
              <a:gd name="connsiteX59" fmla="*/ 612151 w 1131279"/>
              <a:gd name="connsiteY59" fmla="*/ 1600036 h 2346553"/>
              <a:gd name="connsiteX60" fmla="*/ 612151 w 1131279"/>
              <a:gd name="connsiteY60" fmla="*/ 1417156 h 2346553"/>
              <a:gd name="connsiteX61" fmla="*/ 678917 w 1131279"/>
              <a:gd name="connsiteY61" fmla="*/ 1704539 h 2346553"/>
              <a:gd name="connsiteX62" fmla="*/ 707945 w 1131279"/>
              <a:gd name="connsiteY62" fmla="*/ 1806138 h 2346553"/>
              <a:gd name="connsiteX63" fmla="*/ 707219 w 1131279"/>
              <a:gd name="connsiteY63" fmla="*/ 1929510 h 2346553"/>
              <a:gd name="connsiteX64" fmla="*/ 736974 w 1131279"/>
              <a:gd name="connsiteY64" fmla="*/ 2198024 h 2346553"/>
              <a:gd name="connsiteX65" fmla="*/ 766002 w 1131279"/>
              <a:gd name="connsiteY65" fmla="*/ 2203830 h 2346553"/>
              <a:gd name="connsiteX66" fmla="*/ 760197 w 1131279"/>
              <a:gd name="connsiteY66" fmla="*/ 2279303 h 2346553"/>
              <a:gd name="connsiteX67" fmla="*/ 845831 w 1131279"/>
              <a:gd name="connsiteY67" fmla="*/ 2325750 h 2346553"/>
              <a:gd name="connsiteX68" fmla="*/ 973557 w 1131279"/>
              <a:gd name="connsiteY68" fmla="*/ 2298898 h 2346553"/>
              <a:gd name="connsiteX69" fmla="*/ 826962 w 1131279"/>
              <a:gd name="connsiteY69" fmla="*/ 2195121 h 2346553"/>
              <a:gd name="connsiteX70" fmla="*/ 867602 w 1131279"/>
              <a:gd name="connsiteY70" fmla="*/ 2186412 h 2346553"/>
              <a:gd name="connsiteX71" fmla="*/ 847282 w 1131279"/>
              <a:gd name="connsiteY71" fmla="*/ 1840972 h 2346553"/>
              <a:gd name="connsiteX72" fmla="*/ 855992 w 1131279"/>
              <a:gd name="connsiteY72" fmla="*/ 1780012 h 2346553"/>
              <a:gd name="connsiteX73" fmla="*/ 838574 w 1131279"/>
              <a:gd name="connsiteY73" fmla="*/ 1748081 h 2346553"/>
              <a:gd name="connsiteX74" fmla="*/ 826962 w 1131279"/>
              <a:gd name="connsiteY74" fmla="*/ 1367806 h 2346553"/>
              <a:gd name="connsiteX75" fmla="*/ 797934 w 1131279"/>
              <a:gd name="connsiteY75" fmla="*/ 1257498 h 2346553"/>
              <a:gd name="connsiteX76" fmla="*/ 766002 w 1131279"/>
              <a:gd name="connsiteY76" fmla="*/ 990435 h 2346553"/>
              <a:gd name="connsiteX77" fmla="*/ 861797 w 1131279"/>
              <a:gd name="connsiteY77" fmla="*/ 665315 h 2346553"/>
              <a:gd name="connsiteX78" fmla="*/ 1053385 w 1131279"/>
              <a:gd name="connsiteY78" fmla="*/ 430183 h 2346553"/>
              <a:gd name="connsiteX79" fmla="*/ 1125957 w 1131279"/>
              <a:gd name="connsiteY79" fmla="*/ 177635 h 2346553"/>
              <a:gd name="connsiteX80" fmla="*/ 1105637 w 1131279"/>
              <a:gd name="connsiteY80" fmla="*/ 38298 h 2346553"/>
              <a:gd name="connsiteX81" fmla="*/ 1044677 w 1131279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33123 w 1123833"/>
              <a:gd name="connsiteY34" fmla="*/ 45858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5263 h 2345460"/>
              <a:gd name="connsiteX1" fmla="*/ 1037231 w 1123833"/>
              <a:gd name="connsiteY1" fmla="*/ 162029 h 2345460"/>
              <a:gd name="connsiteX2" fmla="*/ 970465 w 1123833"/>
              <a:gd name="connsiteY2" fmla="*/ 304269 h 2345460"/>
              <a:gd name="connsiteX3" fmla="*/ 918213 w 1123833"/>
              <a:gd name="connsiteY3" fmla="*/ 376840 h 2345460"/>
              <a:gd name="connsiteX4" fmla="*/ 854351 w 1123833"/>
              <a:gd name="connsiteY4" fmla="*/ 481343 h 2345460"/>
              <a:gd name="connsiteX5" fmla="*/ 752751 w 1123833"/>
              <a:gd name="connsiteY5" fmla="*/ 533594 h 2345460"/>
              <a:gd name="connsiteX6" fmla="*/ 717916 w 1123833"/>
              <a:gd name="connsiteY6" fmla="*/ 597457 h 2345460"/>
              <a:gd name="connsiteX7" fmla="*/ 677276 w 1123833"/>
              <a:gd name="connsiteY7" fmla="*/ 588749 h 2345460"/>
              <a:gd name="connsiteX8" fmla="*/ 685985 w 1123833"/>
              <a:gd name="connsiteY8" fmla="*/ 539400 h 2345460"/>
              <a:gd name="connsiteX9" fmla="*/ 720819 w 1123833"/>
              <a:gd name="connsiteY9" fmla="*/ 498760 h 2345460"/>
              <a:gd name="connsiteX10" fmla="*/ 717916 w 1123833"/>
              <a:gd name="connsiteY10" fmla="*/ 443606 h 2345460"/>
              <a:gd name="connsiteX11" fmla="*/ 717916 w 1123833"/>
              <a:gd name="connsiteY11" fmla="*/ 391354 h 2345460"/>
              <a:gd name="connsiteX12" fmla="*/ 662762 w 1123833"/>
              <a:gd name="connsiteY12" fmla="*/ 327491 h 2345460"/>
              <a:gd name="connsiteX13" fmla="*/ 584385 w 1123833"/>
              <a:gd name="connsiteY13" fmla="*/ 342006 h 2345460"/>
              <a:gd name="connsiteX14" fmla="*/ 543745 w 1123833"/>
              <a:gd name="connsiteY14" fmla="*/ 400063 h 2345460"/>
              <a:gd name="connsiteX15" fmla="*/ 555356 w 1123833"/>
              <a:gd name="connsiteY15" fmla="*/ 446509 h 2345460"/>
              <a:gd name="connsiteX16" fmla="*/ 546389 w 1123833"/>
              <a:gd name="connsiteY16" fmla="*/ 478563 h 2345460"/>
              <a:gd name="connsiteX17" fmla="*/ 572773 w 1123833"/>
              <a:gd name="connsiteY17" fmla="*/ 533594 h 2345460"/>
              <a:gd name="connsiteX18" fmla="*/ 532133 w 1123833"/>
              <a:gd name="connsiteY18" fmla="*/ 585846 h 2345460"/>
              <a:gd name="connsiteX19" fmla="*/ 503105 w 1123833"/>
              <a:gd name="connsiteY19" fmla="*/ 585846 h 2345460"/>
              <a:gd name="connsiteX20" fmla="*/ 474076 w 1123833"/>
              <a:gd name="connsiteY20" fmla="*/ 539400 h 2345460"/>
              <a:gd name="connsiteX21" fmla="*/ 410213 w 1123833"/>
              <a:gd name="connsiteY21" fmla="*/ 487149 h 2345460"/>
              <a:gd name="connsiteX22" fmla="*/ 360865 w 1123833"/>
              <a:gd name="connsiteY22" fmla="*/ 437800 h 2345460"/>
              <a:gd name="connsiteX23" fmla="*/ 328933 w 1123833"/>
              <a:gd name="connsiteY23" fmla="*/ 368131 h 2345460"/>
              <a:gd name="connsiteX24" fmla="*/ 230236 w 1123833"/>
              <a:gd name="connsiteY24" fmla="*/ 283949 h 2345460"/>
              <a:gd name="connsiteX25" fmla="*/ 175082 w 1123833"/>
              <a:gd name="connsiteY25" fmla="*/ 199766 h 2345460"/>
              <a:gd name="connsiteX26" fmla="*/ 154704 w 1123833"/>
              <a:gd name="connsiteY26" fmla="*/ 95401 h 2345460"/>
              <a:gd name="connsiteX27" fmla="*/ 141162 w 1123833"/>
              <a:gd name="connsiteY27" fmla="*/ 82326 h 2345460"/>
              <a:gd name="connsiteX28" fmla="*/ 138515 w 1123833"/>
              <a:gd name="connsiteY28" fmla="*/ 143094 h 2345460"/>
              <a:gd name="connsiteX29" fmla="*/ 103718 w 1123833"/>
              <a:gd name="connsiteY29" fmla="*/ 25929 h 2345460"/>
              <a:gd name="connsiteX30" fmla="*/ 88799 w 1123833"/>
              <a:gd name="connsiteY30" fmla="*/ 28702 h 2345460"/>
              <a:gd name="connsiteX31" fmla="*/ 107795 w 1123833"/>
              <a:gd name="connsiteY31" fmla="*/ 109936 h 2345460"/>
              <a:gd name="connsiteX32" fmla="*/ 45640 w 1123833"/>
              <a:gd name="connsiteY32" fmla="*/ 3488 h 2345460"/>
              <a:gd name="connsiteX33" fmla="*/ 86236 w 1123833"/>
              <a:gd name="connsiteY33" fmla="*/ 116450 h 2345460"/>
              <a:gd name="connsiteX34" fmla="*/ 18204 w 1123833"/>
              <a:gd name="connsiteY34" fmla="*/ 49304 h 2345460"/>
              <a:gd name="connsiteX35" fmla="*/ 54843 w 1123833"/>
              <a:gd name="connsiteY35" fmla="*/ 129057 h 2345460"/>
              <a:gd name="connsiteX36" fmla="*/ 336 w 1123833"/>
              <a:gd name="connsiteY36" fmla="*/ 99430 h 2345460"/>
              <a:gd name="connsiteX37" fmla="*/ 56860 w 1123833"/>
              <a:gd name="connsiteY37" fmla="*/ 181195 h 2345460"/>
              <a:gd name="connsiteX38" fmla="*/ 117025 w 1123833"/>
              <a:gd name="connsiteY38" fmla="*/ 263629 h 2345460"/>
              <a:gd name="connsiteX39" fmla="*/ 201208 w 1123833"/>
              <a:gd name="connsiteY39" fmla="*/ 414577 h 2345460"/>
              <a:gd name="connsiteX40" fmla="*/ 363768 w 1123833"/>
              <a:gd name="connsiteY40" fmla="*/ 652611 h 2345460"/>
              <a:gd name="connsiteX41" fmla="*/ 369573 w 1123833"/>
              <a:gd name="connsiteY41" fmla="*/ 730989 h 2345460"/>
              <a:gd name="connsiteX42" fmla="*/ 433436 w 1123833"/>
              <a:gd name="connsiteY42" fmla="*/ 887743 h 2345460"/>
              <a:gd name="connsiteX43" fmla="*/ 439242 w 1123833"/>
              <a:gd name="connsiteY43" fmla="*/ 998051 h 2345460"/>
              <a:gd name="connsiteX44" fmla="*/ 372476 w 1123833"/>
              <a:gd name="connsiteY44" fmla="*/ 1215766 h 2345460"/>
              <a:gd name="connsiteX45" fmla="*/ 378282 w 1123833"/>
              <a:gd name="connsiteY45" fmla="*/ 1323171 h 2345460"/>
              <a:gd name="connsiteX46" fmla="*/ 395699 w 1123833"/>
              <a:gd name="connsiteY46" fmla="*/ 1436383 h 2345460"/>
              <a:gd name="connsiteX47" fmla="*/ 410213 w 1123833"/>
              <a:gd name="connsiteY47" fmla="*/ 1607651 h 2345460"/>
              <a:gd name="connsiteX48" fmla="*/ 445048 w 1123833"/>
              <a:gd name="connsiteY48" fmla="*/ 1717960 h 2345460"/>
              <a:gd name="connsiteX49" fmla="*/ 535036 w 1123833"/>
              <a:gd name="connsiteY49" fmla="*/ 2060497 h 2345460"/>
              <a:gd name="connsiteX50" fmla="*/ 569871 w 1123833"/>
              <a:gd name="connsiteY50" fmla="*/ 2069206 h 2345460"/>
              <a:gd name="connsiteX51" fmla="*/ 537939 w 1123833"/>
              <a:gd name="connsiteY51" fmla="*/ 2130166 h 2345460"/>
              <a:gd name="connsiteX52" fmla="*/ 514716 w 1123833"/>
              <a:gd name="connsiteY52" fmla="*/ 2223057 h 2345460"/>
              <a:gd name="connsiteX53" fmla="*/ 584385 w 1123833"/>
              <a:gd name="connsiteY53" fmla="*/ 2246280 h 2345460"/>
              <a:gd name="connsiteX54" fmla="*/ 639539 w 1123833"/>
              <a:gd name="connsiteY54" fmla="*/ 2205640 h 2345460"/>
              <a:gd name="connsiteX55" fmla="*/ 636636 w 1123833"/>
              <a:gd name="connsiteY55" fmla="*/ 2130166 h 2345460"/>
              <a:gd name="connsiteX56" fmla="*/ 659859 w 1123833"/>
              <a:gd name="connsiteY56" fmla="*/ 2066303 h 2345460"/>
              <a:gd name="connsiteX57" fmla="*/ 659859 w 1123833"/>
              <a:gd name="connsiteY57" fmla="*/ 2043080 h 2345460"/>
              <a:gd name="connsiteX58" fmla="*/ 613413 w 1123833"/>
              <a:gd name="connsiteY58" fmla="*/ 1935674 h 2345460"/>
              <a:gd name="connsiteX59" fmla="*/ 604705 w 1123833"/>
              <a:gd name="connsiteY59" fmla="*/ 1598943 h 2345460"/>
              <a:gd name="connsiteX60" fmla="*/ 604705 w 1123833"/>
              <a:gd name="connsiteY60" fmla="*/ 1416063 h 2345460"/>
              <a:gd name="connsiteX61" fmla="*/ 671471 w 1123833"/>
              <a:gd name="connsiteY61" fmla="*/ 1703446 h 2345460"/>
              <a:gd name="connsiteX62" fmla="*/ 700499 w 1123833"/>
              <a:gd name="connsiteY62" fmla="*/ 1805045 h 2345460"/>
              <a:gd name="connsiteX63" fmla="*/ 699773 w 1123833"/>
              <a:gd name="connsiteY63" fmla="*/ 1928417 h 2345460"/>
              <a:gd name="connsiteX64" fmla="*/ 729528 w 1123833"/>
              <a:gd name="connsiteY64" fmla="*/ 2196931 h 2345460"/>
              <a:gd name="connsiteX65" fmla="*/ 758556 w 1123833"/>
              <a:gd name="connsiteY65" fmla="*/ 2202737 h 2345460"/>
              <a:gd name="connsiteX66" fmla="*/ 752751 w 1123833"/>
              <a:gd name="connsiteY66" fmla="*/ 2278210 h 2345460"/>
              <a:gd name="connsiteX67" fmla="*/ 838385 w 1123833"/>
              <a:gd name="connsiteY67" fmla="*/ 2324657 h 2345460"/>
              <a:gd name="connsiteX68" fmla="*/ 966111 w 1123833"/>
              <a:gd name="connsiteY68" fmla="*/ 2297805 h 2345460"/>
              <a:gd name="connsiteX69" fmla="*/ 819516 w 1123833"/>
              <a:gd name="connsiteY69" fmla="*/ 2194028 h 2345460"/>
              <a:gd name="connsiteX70" fmla="*/ 860156 w 1123833"/>
              <a:gd name="connsiteY70" fmla="*/ 2185319 h 2345460"/>
              <a:gd name="connsiteX71" fmla="*/ 839836 w 1123833"/>
              <a:gd name="connsiteY71" fmla="*/ 1839879 h 2345460"/>
              <a:gd name="connsiteX72" fmla="*/ 848546 w 1123833"/>
              <a:gd name="connsiteY72" fmla="*/ 1778919 h 2345460"/>
              <a:gd name="connsiteX73" fmla="*/ 831128 w 1123833"/>
              <a:gd name="connsiteY73" fmla="*/ 1746988 h 2345460"/>
              <a:gd name="connsiteX74" fmla="*/ 819516 w 1123833"/>
              <a:gd name="connsiteY74" fmla="*/ 1366713 h 2345460"/>
              <a:gd name="connsiteX75" fmla="*/ 790488 w 1123833"/>
              <a:gd name="connsiteY75" fmla="*/ 1256405 h 2345460"/>
              <a:gd name="connsiteX76" fmla="*/ 758556 w 1123833"/>
              <a:gd name="connsiteY76" fmla="*/ 989342 h 2345460"/>
              <a:gd name="connsiteX77" fmla="*/ 854351 w 1123833"/>
              <a:gd name="connsiteY77" fmla="*/ 664222 h 2345460"/>
              <a:gd name="connsiteX78" fmla="*/ 1045939 w 1123833"/>
              <a:gd name="connsiteY78" fmla="*/ 429090 h 2345460"/>
              <a:gd name="connsiteX79" fmla="*/ 1118511 w 1123833"/>
              <a:gd name="connsiteY79" fmla="*/ 176542 h 2345460"/>
              <a:gd name="connsiteX80" fmla="*/ 1098191 w 1123833"/>
              <a:gd name="connsiteY80" fmla="*/ 37205 h 2345460"/>
              <a:gd name="connsiteX81" fmla="*/ 1037231 w 1123833"/>
              <a:gd name="connsiteY81" fmla="*/ 95263 h 2345460"/>
              <a:gd name="connsiteX0" fmla="*/ 1037231 w 1123833"/>
              <a:gd name="connsiteY0" fmla="*/ 99171 h 2349368"/>
              <a:gd name="connsiteX1" fmla="*/ 1037231 w 1123833"/>
              <a:gd name="connsiteY1" fmla="*/ 165937 h 2349368"/>
              <a:gd name="connsiteX2" fmla="*/ 970465 w 1123833"/>
              <a:gd name="connsiteY2" fmla="*/ 308177 h 2349368"/>
              <a:gd name="connsiteX3" fmla="*/ 918213 w 1123833"/>
              <a:gd name="connsiteY3" fmla="*/ 380748 h 2349368"/>
              <a:gd name="connsiteX4" fmla="*/ 854351 w 1123833"/>
              <a:gd name="connsiteY4" fmla="*/ 485251 h 2349368"/>
              <a:gd name="connsiteX5" fmla="*/ 752751 w 1123833"/>
              <a:gd name="connsiteY5" fmla="*/ 537502 h 2349368"/>
              <a:gd name="connsiteX6" fmla="*/ 717916 w 1123833"/>
              <a:gd name="connsiteY6" fmla="*/ 601365 h 2349368"/>
              <a:gd name="connsiteX7" fmla="*/ 677276 w 1123833"/>
              <a:gd name="connsiteY7" fmla="*/ 592657 h 2349368"/>
              <a:gd name="connsiteX8" fmla="*/ 685985 w 1123833"/>
              <a:gd name="connsiteY8" fmla="*/ 543308 h 2349368"/>
              <a:gd name="connsiteX9" fmla="*/ 720819 w 1123833"/>
              <a:gd name="connsiteY9" fmla="*/ 502668 h 2349368"/>
              <a:gd name="connsiteX10" fmla="*/ 717916 w 1123833"/>
              <a:gd name="connsiteY10" fmla="*/ 447514 h 2349368"/>
              <a:gd name="connsiteX11" fmla="*/ 717916 w 1123833"/>
              <a:gd name="connsiteY11" fmla="*/ 395262 h 2349368"/>
              <a:gd name="connsiteX12" fmla="*/ 662762 w 1123833"/>
              <a:gd name="connsiteY12" fmla="*/ 331399 h 2349368"/>
              <a:gd name="connsiteX13" fmla="*/ 584385 w 1123833"/>
              <a:gd name="connsiteY13" fmla="*/ 345914 h 2349368"/>
              <a:gd name="connsiteX14" fmla="*/ 543745 w 1123833"/>
              <a:gd name="connsiteY14" fmla="*/ 403971 h 2349368"/>
              <a:gd name="connsiteX15" fmla="*/ 555356 w 1123833"/>
              <a:gd name="connsiteY15" fmla="*/ 450417 h 2349368"/>
              <a:gd name="connsiteX16" fmla="*/ 546389 w 1123833"/>
              <a:gd name="connsiteY16" fmla="*/ 482471 h 2349368"/>
              <a:gd name="connsiteX17" fmla="*/ 572773 w 1123833"/>
              <a:gd name="connsiteY17" fmla="*/ 537502 h 2349368"/>
              <a:gd name="connsiteX18" fmla="*/ 532133 w 1123833"/>
              <a:gd name="connsiteY18" fmla="*/ 589754 h 2349368"/>
              <a:gd name="connsiteX19" fmla="*/ 503105 w 1123833"/>
              <a:gd name="connsiteY19" fmla="*/ 589754 h 2349368"/>
              <a:gd name="connsiteX20" fmla="*/ 474076 w 1123833"/>
              <a:gd name="connsiteY20" fmla="*/ 543308 h 2349368"/>
              <a:gd name="connsiteX21" fmla="*/ 410213 w 1123833"/>
              <a:gd name="connsiteY21" fmla="*/ 491057 h 2349368"/>
              <a:gd name="connsiteX22" fmla="*/ 360865 w 1123833"/>
              <a:gd name="connsiteY22" fmla="*/ 441708 h 2349368"/>
              <a:gd name="connsiteX23" fmla="*/ 328933 w 1123833"/>
              <a:gd name="connsiteY23" fmla="*/ 372039 h 2349368"/>
              <a:gd name="connsiteX24" fmla="*/ 230236 w 1123833"/>
              <a:gd name="connsiteY24" fmla="*/ 287857 h 2349368"/>
              <a:gd name="connsiteX25" fmla="*/ 175082 w 1123833"/>
              <a:gd name="connsiteY25" fmla="*/ 203674 h 2349368"/>
              <a:gd name="connsiteX26" fmla="*/ 154704 w 1123833"/>
              <a:gd name="connsiteY26" fmla="*/ 99309 h 2349368"/>
              <a:gd name="connsiteX27" fmla="*/ 141162 w 1123833"/>
              <a:gd name="connsiteY27" fmla="*/ 86234 h 2349368"/>
              <a:gd name="connsiteX28" fmla="*/ 138515 w 1123833"/>
              <a:gd name="connsiteY28" fmla="*/ 147002 h 2349368"/>
              <a:gd name="connsiteX29" fmla="*/ 103718 w 1123833"/>
              <a:gd name="connsiteY29" fmla="*/ 29837 h 2349368"/>
              <a:gd name="connsiteX30" fmla="*/ 88799 w 1123833"/>
              <a:gd name="connsiteY30" fmla="*/ 32610 h 2349368"/>
              <a:gd name="connsiteX31" fmla="*/ 107795 w 1123833"/>
              <a:gd name="connsiteY31" fmla="*/ 113844 h 2349368"/>
              <a:gd name="connsiteX32" fmla="*/ 45640 w 1123833"/>
              <a:gd name="connsiteY32" fmla="*/ 7396 h 2349368"/>
              <a:gd name="connsiteX33" fmla="*/ 86236 w 1123833"/>
              <a:gd name="connsiteY33" fmla="*/ 120358 h 2349368"/>
              <a:gd name="connsiteX34" fmla="*/ 18204 w 1123833"/>
              <a:gd name="connsiteY34" fmla="*/ 53212 h 2349368"/>
              <a:gd name="connsiteX35" fmla="*/ 54843 w 1123833"/>
              <a:gd name="connsiteY35" fmla="*/ 132965 h 2349368"/>
              <a:gd name="connsiteX36" fmla="*/ 336 w 1123833"/>
              <a:gd name="connsiteY36" fmla="*/ 103338 h 2349368"/>
              <a:gd name="connsiteX37" fmla="*/ 56860 w 1123833"/>
              <a:gd name="connsiteY37" fmla="*/ 185103 h 2349368"/>
              <a:gd name="connsiteX38" fmla="*/ 117025 w 1123833"/>
              <a:gd name="connsiteY38" fmla="*/ 267537 h 2349368"/>
              <a:gd name="connsiteX39" fmla="*/ 201208 w 1123833"/>
              <a:gd name="connsiteY39" fmla="*/ 418485 h 2349368"/>
              <a:gd name="connsiteX40" fmla="*/ 363768 w 1123833"/>
              <a:gd name="connsiteY40" fmla="*/ 656519 h 2349368"/>
              <a:gd name="connsiteX41" fmla="*/ 369573 w 1123833"/>
              <a:gd name="connsiteY41" fmla="*/ 734897 h 2349368"/>
              <a:gd name="connsiteX42" fmla="*/ 433436 w 1123833"/>
              <a:gd name="connsiteY42" fmla="*/ 891651 h 2349368"/>
              <a:gd name="connsiteX43" fmla="*/ 439242 w 1123833"/>
              <a:gd name="connsiteY43" fmla="*/ 1001959 h 2349368"/>
              <a:gd name="connsiteX44" fmla="*/ 372476 w 1123833"/>
              <a:gd name="connsiteY44" fmla="*/ 1219674 h 2349368"/>
              <a:gd name="connsiteX45" fmla="*/ 378282 w 1123833"/>
              <a:gd name="connsiteY45" fmla="*/ 1327079 h 2349368"/>
              <a:gd name="connsiteX46" fmla="*/ 395699 w 1123833"/>
              <a:gd name="connsiteY46" fmla="*/ 1440291 h 2349368"/>
              <a:gd name="connsiteX47" fmla="*/ 410213 w 1123833"/>
              <a:gd name="connsiteY47" fmla="*/ 1611559 h 2349368"/>
              <a:gd name="connsiteX48" fmla="*/ 445048 w 1123833"/>
              <a:gd name="connsiteY48" fmla="*/ 1721868 h 2349368"/>
              <a:gd name="connsiteX49" fmla="*/ 535036 w 1123833"/>
              <a:gd name="connsiteY49" fmla="*/ 2064405 h 2349368"/>
              <a:gd name="connsiteX50" fmla="*/ 569871 w 1123833"/>
              <a:gd name="connsiteY50" fmla="*/ 2073114 h 2349368"/>
              <a:gd name="connsiteX51" fmla="*/ 537939 w 1123833"/>
              <a:gd name="connsiteY51" fmla="*/ 2134074 h 2349368"/>
              <a:gd name="connsiteX52" fmla="*/ 514716 w 1123833"/>
              <a:gd name="connsiteY52" fmla="*/ 2226965 h 2349368"/>
              <a:gd name="connsiteX53" fmla="*/ 584385 w 1123833"/>
              <a:gd name="connsiteY53" fmla="*/ 2250188 h 2349368"/>
              <a:gd name="connsiteX54" fmla="*/ 639539 w 1123833"/>
              <a:gd name="connsiteY54" fmla="*/ 2209548 h 2349368"/>
              <a:gd name="connsiteX55" fmla="*/ 636636 w 1123833"/>
              <a:gd name="connsiteY55" fmla="*/ 2134074 h 2349368"/>
              <a:gd name="connsiteX56" fmla="*/ 659859 w 1123833"/>
              <a:gd name="connsiteY56" fmla="*/ 2070211 h 2349368"/>
              <a:gd name="connsiteX57" fmla="*/ 659859 w 1123833"/>
              <a:gd name="connsiteY57" fmla="*/ 2046988 h 2349368"/>
              <a:gd name="connsiteX58" fmla="*/ 613413 w 1123833"/>
              <a:gd name="connsiteY58" fmla="*/ 1939582 h 2349368"/>
              <a:gd name="connsiteX59" fmla="*/ 604705 w 1123833"/>
              <a:gd name="connsiteY59" fmla="*/ 1602851 h 2349368"/>
              <a:gd name="connsiteX60" fmla="*/ 604705 w 1123833"/>
              <a:gd name="connsiteY60" fmla="*/ 1419971 h 2349368"/>
              <a:gd name="connsiteX61" fmla="*/ 671471 w 1123833"/>
              <a:gd name="connsiteY61" fmla="*/ 1707354 h 2349368"/>
              <a:gd name="connsiteX62" fmla="*/ 700499 w 1123833"/>
              <a:gd name="connsiteY62" fmla="*/ 1808953 h 2349368"/>
              <a:gd name="connsiteX63" fmla="*/ 699773 w 1123833"/>
              <a:gd name="connsiteY63" fmla="*/ 1932325 h 2349368"/>
              <a:gd name="connsiteX64" fmla="*/ 729528 w 1123833"/>
              <a:gd name="connsiteY64" fmla="*/ 2200839 h 2349368"/>
              <a:gd name="connsiteX65" fmla="*/ 758556 w 1123833"/>
              <a:gd name="connsiteY65" fmla="*/ 2206645 h 2349368"/>
              <a:gd name="connsiteX66" fmla="*/ 752751 w 1123833"/>
              <a:gd name="connsiteY66" fmla="*/ 2282118 h 2349368"/>
              <a:gd name="connsiteX67" fmla="*/ 838385 w 1123833"/>
              <a:gd name="connsiteY67" fmla="*/ 2328565 h 2349368"/>
              <a:gd name="connsiteX68" fmla="*/ 966111 w 1123833"/>
              <a:gd name="connsiteY68" fmla="*/ 2301713 h 2349368"/>
              <a:gd name="connsiteX69" fmla="*/ 819516 w 1123833"/>
              <a:gd name="connsiteY69" fmla="*/ 2197936 h 2349368"/>
              <a:gd name="connsiteX70" fmla="*/ 860156 w 1123833"/>
              <a:gd name="connsiteY70" fmla="*/ 2189227 h 2349368"/>
              <a:gd name="connsiteX71" fmla="*/ 839836 w 1123833"/>
              <a:gd name="connsiteY71" fmla="*/ 1843787 h 2349368"/>
              <a:gd name="connsiteX72" fmla="*/ 848546 w 1123833"/>
              <a:gd name="connsiteY72" fmla="*/ 1782827 h 2349368"/>
              <a:gd name="connsiteX73" fmla="*/ 831128 w 1123833"/>
              <a:gd name="connsiteY73" fmla="*/ 1750896 h 2349368"/>
              <a:gd name="connsiteX74" fmla="*/ 819516 w 1123833"/>
              <a:gd name="connsiteY74" fmla="*/ 1370621 h 2349368"/>
              <a:gd name="connsiteX75" fmla="*/ 790488 w 1123833"/>
              <a:gd name="connsiteY75" fmla="*/ 1260313 h 2349368"/>
              <a:gd name="connsiteX76" fmla="*/ 758556 w 1123833"/>
              <a:gd name="connsiteY76" fmla="*/ 993250 h 2349368"/>
              <a:gd name="connsiteX77" fmla="*/ 854351 w 1123833"/>
              <a:gd name="connsiteY77" fmla="*/ 668130 h 2349368"/>
              <a:gd name="connsiteX78" fmla="*/ 1045939 w 1123833"/>
              <a:gd name="connsiteY78" fmla="*/ 432998 h 2349368"/>
              <a:gd name="connsiteX79" fmla="*/ 1118511 w 1123833"/>
              <a:gd name="connsiteY79" fmla="*/ 180450 h 2349368"/>
              <a:gd name="connsiteX80" fmla="*/ 1098191 w 1123833"/>
              <a:gd name="connsiteY80" fmla="*/ 41113 h 2349368"/>
              <a:gd name="connsiteX81" fmla="*/ 1037231 w 1123833"/>
              <a:gd name="connsiteY81" fmla="*/ 99171 h 2349368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8030 h 2348227"/>
              <a:gd name="connsiteX1" fmla="*/ 1037231 w 1123833"/>
              <a:gd name="connsiteY1" fmla="*/ 164796 h 2348227"/>
              <a:gd name="connsiteX2" fmla="*/ 970465 w 1123833"/>
              <a:gd name="connsiteY2" fmla="*/ 307036 h 2348227"/>
              <a:gd name="connsiteX3" fmla="*/ 918213 w 1123833"/>
              <a:gd name="connsiteY3" fmla="*/ 379607 h 2348227"/>
              <a:gd name="connsiteX4" fmla="*/ 854351 w 1123833"/>
              <a:gd name="connsiteY4" fmla="*/ 484110 h 2348227"/>
              <a:gd name="connsiteX5" fmla="*/ 752751 w 1123833"/>
              <a:gd name="connsiteY5" fmla="*/ 536361 h 2348227"/>
              <a:gd name="connsiteX6" fmla="*/ 717916 w 1123833"/>
              <a:gd name="connsiteY6" fmla="*/ 600224 h 2348227"/>
              <a:gd name="connsiteX7" fmla="*/ 677276 w 1123833"/>
              <a:gd name="connsiteY7" fmla="*/ 591516 h 2348227"/>
              <a:gd name="connsiteX8" fmla="*/ 685985 w 1123833"/>
              <a:gd name="connsiteY8" fmla="*/ 542167 h 2348227"/>
              <a:gd name="connsiteX9" fmla="*/ 720819 w 1123833"/>
              <a:gd name="connsiteY9" fmla="*/ 501527 h 2348227"/>
              <a:gd name="connsiteX10" fmla="*/ 717916 w 1123833"/>
              <a:gd name="connsiteY10" fmla="*/ 446373 h 2348227"/>
              <a:gd name="connsiteX11" fmla="*/ 717916 w 1123833"/>
              <a:gd name="connsiteY11" fmla="*/ 394121 h 2348227"/>
              <a:gd name="connsiteX12" fmla="*/ 662762 w 1123833"/>
              <a:gd name="connsiteY12" fmla="*/ 330258 h 2348227"/>
              <a:gd name="connsiteX13" fmla="*/ 584385 w 1123833"/>
              <a:gd name="connsiteY13" fmla="*/ 344773 h 2348227"/>
              <a:gd name="connsiteX14" fmla="*/ 543745 w 1123833"/>
              <a:gd name="connsiteY14" fmla="*/ 402830 h 2348227"/>
              <a:gd name="connsiteX15" fmla="*/ 555356 w 1123833"/>
              <a:gd name="connsiteY15" fmla="*/ 449276 h 2348227"/>
              <a:gd name="connsiteX16" fmla="*/ 546389 w 1123833"/>
              <a:gd name="connsiteY16" fmla="*/ 481330 h 2348227"/>
              <a:gd name="connsiteX17" fmla="*/ 572773 w 1123833"/>
              <a:gd name="connsiteY17" fmla="*/ 536361 h 2348227"/>
              <a:gd name="connsiteX18" fmla="*/ 532133 w 1123833"/>
              <a:gd name="connsiteY18" fmla="*/ 588613 h 2348227"/>
              <a:gd name="connsiteX19" fmla="*/ 503105 w 1123833"/>
              <a:gd name="connsiteY19" fmla="*/ 588613 h 2348227"/>
              <a:gd name="connsiteX20" fmla="*/ 474076 w 1123833"/>
              <a:gd name="connsiteY20" fmla="*/ 542167 h 2348227"/>
              <a:gd name="connsiteX21" fmla="*/ 410213 w 1123833"/>
              <a:gd name="connsiteY21" fmla="*/ 489916 h 2348227"/>
              <a:gd name="connsiteX22" fmla="*/ 360865 w 1123833"/>
              <a:gd name="connsiteY22" fmla="*/ 440567 h 2348227"/>
              <a:gd name="connsiteX23" fmla="*/ 328933 w 1123833"/>
              <a:gd name="connsiteY23" fmla="*/ 370898 h 2348227"/>
              <a:gd name="connsiteX24" fmla="*/ 230236 w 1123833"/>
              <a:gd name="connsiteY24" fmla="*/ 286716 h 2348227"/>
              <a:gd name="connsiteX25" fmla="*/ 175082 w 1123833"/>
              <a:gd name="connsiteY25" fmla="*/ 202533 h 2348227"/>
              <a:gd name="connsiteX26" fmla="*/ 154704 w 1123833"/>
              <a:gd name="connsiteY26" fmla="*/ 98168 h 2348227"/>
              <a:gd name="connsiteX27" fmla="*/ 141162 w 1123833"/>
              <a:gd name="connsiteY27" fmla="*/ 85093 h 2348227"/>
              <a:gd name="connsiteX28" fmla="*/ 138515 w 1123833"/>
              <a:gd name="connsiteY28" fmla="*/ 145861 h 2348227"/>
              <a:gd name="connsiteX29" fmla="*/ 103718 w 1123833"/>
              <a:gd name="connsiteY29" fmla="*/ 28696 h 2348227"/>
              <a:gd name="connsiteX30" fmla="*/ 88799 w 1123833"/>
              <a:gd name="connsiteY30" fmla="*/ 31469 h 2348227"/>
              <a:gd name="connsiteX31" fmla="*/ 107795 w 1123833"/>
              <a:gd name="connsiteY31" fmla="*/ 112703 h 2348227"/>
              <a:gd name="connsiteX32" fmla="*/ 45640 w 1123833"/>
              <a:gd name="connsiteY32" fmla="*/ 6255 h 2348227"/>
              <a:gd name="connsiteX33" fmla="*/ 81698 w 1123833"/>
              <a:gd name="connsiteY33" fmla="*/ 120730 h 2348227"/>
              <a:gd name="connsiteX34" fmla="*/ 18204 w 1123833"/>
              <a:gd name="connsiteY34" fmla="*/ 52071 h 2348227"/>
              <a:gd name="connsiteX35" fmla="*/ 54843 w 1123833"/>
              <a:gd name="connsiteY35" fmla="*/ 131824 h 2348227"/>
              <a:gd name="connsiteX36" fmla="*/ 336 w 1123833"/>
              <a:gd name="connsiteY36" fmla="*/ 102197 h 2348227"/>
              <a:gd name="connsiteX37" fmla="*/ 56860 w 1123833"/>
              <a:gd name="connsiteY37" fmla="*/ 183962 h 2348227"/>
              <a:gd name="connsiteX38" fmla="*/ 117025 w 1123833"/>
              <a:gd name="connsiteY38" fmla="*/ 266396 h 2348227"/>
              <a:gd name="connsiteX39" fmla="*/ 201208 w 1123833"/>
              <a:gd name="connsiteY39" fmla="*/ 417344 h 2348227"/>
              <a:gd name="connsiteX40" fmla="*/ 363768 w 1123833"/>
              <a:gd name="connsiteY40" fmla="*/ 655378 h 2348227"/>
              <a:gd name="connsiteX41" fmla="*/ 369573 w 1123833"/>
              <a:gd name="connsiteY41" fmla="*/ 733756 h 2348227"/>
              <a:gd name="connsiteX42" fmla="*/ 433436 w 1123833"/>
              <a:gd name="connsiteY42" fmla="*/ 890510 h 2348227"/>
              <a:gd name="connsiteX43" fmla="*/ 439242 w 1123833"/>
              <a:gd name="connsiteY43" fmla="*/ 1000818 h 2348227"/>
              <a:gd name="connsiteX44" fmla="*/ 372476 w 1123833"/>
              <a:gd name="connsiteY44" fmla="*/ 1218533 h 2348227"/>
              <a:gd name="connsiteX45" fmla="*/ 378282 w 1123833"/>
              <a:gd name="connsiteY45" fmla="*/ 1325938 h 2348227"/>
              <a:gd name="connsiteX46" fmla="*/ 395699 w 1123833"/>
              <a:gd name="connsiteY46" fmla="*/ 1439150 h 2348227"/>
              <a:gd name="connsiteX47" fmla="*/ 410213 w 1123833"/>
              <a:gd name="connsiteY47" fmla="*/ 1610418 h 2348227"/>
              <a:gd name="connsiteX48" fmla="*/ 445048 w 1123833"/>
              <a:gd name="connsiteY48" fmla="*/ 1720727 h 2348227"/>
              <a:gd name="connsiteX49" fmla="*/ 535036 w 1123833"/>
              <a:gd name="connsiteY49" fmla="*/ 2063264 h 2348227"/>
              <a:gd name="connsiteX50" fmla="*/ 569871 w 1123833"/>
              <a:gd name="connsiteY50" fmla="*/ 2071973 h 2348227"/>
              <a:gd name="connsiteX51" fmla="*/ 537939 w 1123833"/>
              <a:gd name="connsiteY51" fmla="*/ 2132933 h 2348227"/>
              <a:gd name="connsiteX52" fmla="*/ 514716 w 1123833"/>
              <a:gd name="connsiteY52" fmla="*/ 2225824 h 2348227"/>
              <a:gd name="connsiteX53" fmla="*/ 584385 w 1123833"/>
              <a:gd name="connsiteY53" fmla="*/ 2249047 h 2348227"/>
              <a:gd name="connsiteX54" fmla="*/ 639539 w 1123833"/>
              <a:gd name="connsiteY54" fmla="*/ 2208407 h 2348227"/>
              <a:gd name="connsiteX55" fmla="*/ 636636 w 1123833"/>
              <a:gd name="connsiteY55" fmla="*/ 2132933 h 2348227"/>
              <a:gd name="connsiteX56" fmla="*/ 659859 w 1123833"/>
              <a:gd name="connsiteY56" fmla="*/ 2069070 h 2348227"/>
              <a:gd name="connsiteX57" fmla="*/ 659859 w 1123833"/>
              <a:gd name="connsiteY57" fmla="*/ 2045847 h 2348227"/>
              <a:gd name="connsiteX58" fmla="*/ 613413 w 1123833"/>
              <a:gd name="connsiteY58" fmla="*/ 1938441 h 2348227"/>
              <a:gd name="connsiteX59" fmla="*/ 604705 w 1123833"/>
              <a:gd name="connsiteY59" fmla="*/ 1601710 h 2348227"/>
              <a:gd name="connsiteX60" fmla="*/ 604705 w 1123833"/>
              <a:gd name="connsiteY60" fmla="*/ 1418830 h 2348227"/>
              <a:gd name="connsiteX61" fmla="*/ 671471 w 1123833"/>
              <a:gd name="connsiteY61" fmla="*/ 1706213 h 2348227"/>
              <a:gd name="connsiteX62" fmla="*/ 700499 w 1123833"/>
              <a:gd name="connsiteY62" fmla="*/ 1807812 h 2348227"/>
              <a:gd name="connsiteX63" fmla="*/ 699773 w 1123833"/>
              <a:gd name="connsiteY63" fmla="*/ 1931184 h 2348227"/>
              <a:gd name="connsiteX64" fmla="*/ 729528 w 1123833"/>
              <a:gd name="connsiteY64" fmla="*/ 2199698 h 2348227"/>
              <a:gd name="connsiteX65" fmla="*/ 758556 w 1123833"/>
              <a:gd name="connsiteY65" fmla="*/ 2205504 h 2348227"/>
              <a:gd name="connsiteX66" fmla="*/ 752751 w 1123833"/>
              <a:gd name="connsiteY66" fmla="*/ 2280977 h 2348227"/>
              <a:gd name="connsiteX67" fmla="*/ 838385 w 1123833"/>
              <a:gd name="connsiteY67" fmla="*/ 2327424 h 2348227"/>
              <a:gd name="connsiteX68" fmla="*/ 966111 w 1123833"/>
              <a:gd name="connsiteY68" fmla="*/ 2300572 h 2348227"/>
              <a:gd name="connsiteX69" fmla="*/ 819516 w 1123833"/>
              <a:gd name="connsiteY69" fmla="*/ 2196795 h 2348227"/>
              <a:gd name="connsiteX70" fmla="*/ 860156 w 1123833"/>
              <a:gd name="connsiteY70" fmla="*/ 2188086 h 2348227"/>
              <a:gd name="connsiteX71" fmla="*/ 839836 w 1123833"/>
              <a:gd name="connsiteY71" fmla="*/ 1842646 h 2348227"/>
              <a:gd name="connsiteX72" fmla="*/ 848546 w 1123833"/>
              <a:gd name="connsiteY72" fmla="*/ 1781686 h 2348227"/>
              <a:gd name="connsiteX73" fmla="*/ 831128 w 1123833"/>
              <a:gd name="connsiteY73" fmla="*/ 1749755 h 2348227"/>
              <a:gd name="connsiteX74" fmla="*/ 819516 w 1123833"/>
              <a:gd name="connsiteY74" fmla="*/ 1369480 h 2348227"/>
              <a:gd name="connsiteX75" fmla="*/ 790488 w 1123833"/>
              <a:gd name="connsiteY75" fmla="*/ 1259172 h 2348227"/>
              <a:gd name="connsiteX76" fmla="*/ 758556 w 1123833"/>
              <a:gd name="connsiteY76" fmla="*/ 992109 h 2348227"/>
              <a:gd name="connsiteX77" fmla="*/ 854351 w 1123833"/>
              <a:gd name="connsiteY77" fmla="*/ 666989 h 2348227"/>
              <a:gd name="connsiteX78" fmla="*/ 1045939 w 1123833"/>
              <a:gd name="connsiteY78" fmla="*/ 431857 h 2348227"/>
              <a:gd name="connsiteX79" fmla="*/ 1118511 w 1123833"/>
              <a:gd name="connsiteY79" fmla="*/ 179309 h 2348227"/>
              <a:gd name="connsiteX80" fmla="*/ 1098191 w 1123833"/>
              <a:gd name="connsiteY80" fmla="*/ 39972 h 2348227"/>
              <a:gd name="connsiteX81" fmla="*/ 1037231 w 1123833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8277 w 1127267"/>
              <a:gd name="connsiteY35" fmla="*/ 131824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9373 w 1127267"/>
              <a:gd name="connsiteY35" fmla="*/ 143612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4392 h 2344589"/>
              <a:gd name="connsiteX1" fmla="*/ 1040665 w 1127267"/>
              <a:gd name="connsiteY1" fmla="*/ 161158 h 2344589"/>
              <a:gd name="connsiteX2" fmla="*/ 973899 w 1127267"/>
              <a:gd name="connsiteY2" fmla="*/ 303398 h 2344589"/>
              <a:gd name="connsiteX3" fmla="*/ 921647 w 1127267"/>
              <a:gd name="connsiteY3" fmla="*/ 375969 h 2344589"/>
              <a:gd name="connsiteX4" fmla="*/ 857785 w 1127267"/>
              <a:gd name="connsiteY4" fmla="*/ 480472 h 2344589"/>
              <a:gd name="connsiteX5" fmla="*/ 756185 w 1127267"/>
              <a:gd name="connsiteY5" fmla="*/ 532723 h 2344589"/>
              <a:gd name="connsiteX6" fmla="*/ 721350 w 1127267"/>
              <a:gd name="connsiteY6" fmla="*/ 596586 h 2344589"/>
              <a:gd name="connsiteX7" fmla="*/ 680710 w 1127267"/>
              <a:gd name="connsiteY7" fmla="*/ 587878 h 2344589"/>
              <a:gd name="connsiteX8" fmla="*/ 689419 w 1127267"/>
              <a:gd name="connsiteY8" fmla="*/ 538529 h 2344589"/>
              <a:gd name="connsiteX9" fmla="*/ 724253 w 1127267"/>
              <a:gd name="connsiteY9" fmla="*/ 497889 h 2344589"/>
              <a:gd name="connsiteX10" fmla="*/ 721350 w 1127267"/>
              <a:gd name="connsiteY10" fmla="*/ 442735 h 2344589"/>
              <a:gd name="connsiteX11" fmla="*/ 721350 w 1127267"/>
              <a:gd name="connsiteY11" fmla="*/ 390483 h 2344589"/>
              <a:gd name="connsiteX12" fmla="*/ 666196 w 1127267"/>
              <a:gd name="connsiteY12" fmla="*/ 326620 h 2344589"/>
              <a:gd name="connsiteX13" fmla="*/ 587819 w 1127267"/>
              <a:gd name="connsiteY13" fmla="*/ 341135 h 2344589"/>
              <a:gd name="connsiteX14" fmla="*/ 547179 w 1127267"/>
              <a:gd name="connsiteY14" fmla="*/ 399192 h 2344589"/>
              <a:gd name="connsiteX15" fmla="*/ 558790 w 1127267"/>
              <a:gd name="connsiteY15" fmla="*/ 445638 h 2344589"/>
              <a:gd name="connsiteX16" fmla="*/ 549823 w 1127267"/>
              <a:gd name="connsiteY16" fmla="*/ 477692 h 2344589"/>
              <a:gd name="connsiteX17" fmla="*/ 576207 w 1127267"/>
              <a:gd name="connsiteY17" fmla="*/ 532723 h 2344589"/>
              <a:gd name="connsiteX18" fmla="*/ 535567 w 1127267"/>
              <a:gd name="connsiteY18" fmla="*/ 584975 h 2344589"/>
              <a:gd name="connsiteX19" fmla="*/ 506539 w 1127267"/>
              <a:gd name="connsiteY19" fmla="*/ 584975 h 2344589"/>
              <a:gd name="connsiteX20" fmla="*/ 477510 w 1127267"/>
              <a:gd name="connsiteY20" fmla="*/ 538529 h 2344589"/>
              <a:gd name="connsiteX21" fmla="*/ 413647 w 1127267"/>
              <a:gd name="connsiteY21" fmla="*/ 486278 h 2344589"/>
              <a:gd name="connsiteX22" fmla="*/ 364299 w 1127267"/>
              <a:gd name="connsiteY22" fmla="*/ 436929 h 2344589"/>
              <a:gd name="connsiteX23" fmla="*/ 332367 w 1127267"/>
              <a:gd name="connsiteY23" fmla="*/ 367260 h 2344589"/>
              <a:gd name="connsiteX24" fmla="*/ 233670 w 1127267"/>
              <a:gd name="connsiteY24" fmla="*/ 283078 h 2344589"/>
              <a:gd name="connsiteX25" fmla="*/ 178516 w 1127267"/>
              <a:gd name="connsiteY25" fmla="*/ 198895 h 2344589"/>
              <a:gd name="connsiteX26" fmla="*/ 158138 w 1127267"/>
              <a:gd name="connsiteY26" fmla="*/ 94530 h 2344589"/>
              <a:gd name="connsiteX27" fmla="*/ 144596 w 1127267"/>
              <a:gd name="connsiteY27" fmla="*/ 81455 h 2344589"/>
              <a:gd name="connsiteX28" fmla="*/ 141949 w 1127267"/>
              <a:gd name="connsiteY28" fmla="*/ 142223 h 2344589"/>
              <a:gd name="connsiteX29" fmla="*/ 107152 w 1127267"/>
              <a:gd name="connsiteY29" fmla="*/ 25058 h 2344589"/>
              <a:gd name="connsiteX30" fmla="*/ 92233 w 1127267"/>
              <a:gd name="connsiteY30" fmla="*/ 27831 h 2344589"/>
              <a:gd name="connsiteX31" fmla="*/ 111229 w 1127267"/>
              <a:gd name="connsiteY31" fmla="*/ 109065 h 2344589"/>
              <a:gd name="connsiteX32" fmla="*/ 49074 w 1127267"/>
              <a:gd name="connsiteY32" fmla="*/ 2617 h 2344589"/>
              <a:gd name="connsiteX33" fmla="*/ 82391 w 1127267"/>
              <a:gd name="connsiteY33" fmla="*/ 124768 h 2344589"/>
              <a:gd name="connsiteX34" fmla="*/ 21638 w 1127267"/>
              <a:gd name="connsiteY34" fmla="*/ 48433 h 2344589"/>
              <a:gd name="connsiteX35" fmla="*/ 59373 w 1127267"/>
              <a:gd name="connsiteY35" fmla="*/ 139974 h 2344589"/>
              <a:gd name="connsiteX36" fmla="*/ 3770 w 1127267"/>
              <a:gd name="connsiteY36" fmla="*/ 98559 h 2344589"/>
              <a:gd name="connsiteX37" fmla="*/ 60294 w 1127267"/>
              <a:gd name="connsiteY37" fmla="*/ 180324 h 2344589"/>
              <a:gd name="connsiteX38" fmla="*/ 120459 w 1127267"/>
              <a:gd name="connsiteY38" fmla="*/ 262758 h 2344589"/>
              <a:gd name="connsiteX39" fmla="*/ 204642 w 1127267"/>
              <a:gd name="connsiteY39" fmla="*/ 413706 h 2344589"/>
              <a:gd name="connsiteX40" fmla="*/ 367202 w 1127267"/>
              <a:gd name="connsiteY40" fmla="*/ 651740 h 2344589"/>
              <a:gd name="connsiteX41" fmla="*/ 373007 w 1127267"/>
              <a:gd name="connsiteY41" fmla="*/ 730118 h 2344589"/>
              <a:gd name="connsiteX42" fmla="*/ 436870 w 1127267"/>
              <a:gd name="connsiteY42" fmla="*/ 886872 h 2344589"/>
              <a:gd name="connsiteX43" fmla="*/ 442676 w 1127267"/>
              <a:gd name="connsiteY43" fmla="*/ 997180 h 2344589"/>
              <a:gd name="connsiteX44" fmla="*/ 375910 w 1127267"/>
              <a:gd name="connsiteY44" fmla="*/ 1214895 h 2344589"/>
              <a:gd name="connsiteX45" fmla="*/ 381716 w 1127267"/>
              <a:gd name="connsiteY45" fmla="*/ 1322300 h 2344589"/>
              <a:gd name="connsiteX46" fmla="*/ 399133 w 1127267"/>
              <a:gd name="connsiteY46" fmla="*/ 1435512 h 2344589"/>
              <a:gd name="connsiteX47" fmla="*/ 413647 w 1127267"/>
              <a:gd name="connsiteY47" fmla="*/ 1606780 h 2344589"/>
              <a:gd name="connsiteX48" fmla="*/ 448482 w 1127267"/>
              <a:gd name="connsiteY48" fmla="*/ 1717089 h 2344589"/>
              <a:gd name="connsiteX49" fmla="*/ 538470 w 1127267"/>
              <a:gd name="connsiteY49" fmla="*/ 2059626 h 2344589"/>
              <a:gd name="connsiteX50" fmla="*/ 573305 w 1127267"/>
              <a:gd name="connsiteY50" fmla="*/ 2068335 h 2344589"/>
              <a:gd name="connsiteX51" fmla="*/ 541373 w 1127267"/>
              <a:gd name="connsiteY51" fmla="*/ 2129295 h 2344589"/>
              <a:gd name="connsiteX52" fmla="*/ 518150 w 1127267"/>
              <a:gd name="connsiteY52" fmla="*/ 2222186 h 2344589"/>
              <a:gd name="connsiteX53" fmla="*/ 587819 w 1127267"/>
              <a:gd name="connsiteY53" fmla="*/ 2245409 h 2344589"/>
              <a:gd name="connsiteX54" fmla="*/ 642973 w 1127267"/>
              <a:gd name="connsiteY54" fmla="*/ 2204769 h 2344589"/>
              <a:gd name="connsiteX55" fmla="*/ 640070 w 1127267"/>
              <a:gd name="connsiteY55" fmla="*/ 2129295 h 2344589"/>
              <a:gd name="connsiteX56" fmla="*/ 663293 w 1127267"/>
              <a:gd name="connsiteY56" fmla="*/ 2065432 h 2344589"/>
              <a:gd name="connsiteX57" fmla="*/ 663293 w 1127267"/>
              <a:gd name="connsiteY57" fmla="*/ 2042209 h 2344589"/>
              <a:gd name="connsiteX58" fmla="*/ 616847 w 1127267"/>
              <a:gd name="connsiteY58" fmla="*/ 1934803 h 2344589"/>
              <a:gd name="connsiteX59" fmla="*/ 608139 w 1127267"/>
              <a:gd name="connsiteY59" fmla="*/ 1598072 h 2344589"/>
              <a:gd name="connsiteX60" fmla="*/ 608139 w 1127267"/>
              <a:gd name="connsiteY60" fmla="*/ 1415192 h 2344589"/>
              <a:gd name="connsiteX61" fmla="*/ 674905 w 1127267"/>
              <a:gd name="connsiteY61" fmla="*/ 1702575 h 2344589"/>
              <a:gd name="connsiteX62" fmla="*/ 703933 w 1127267"/>
              <a:gd name="connsiteY62" fmla="*/ 1804174 h 2344589"/>
              <a:gd name="connsiteX63" fmla="*/ 703207 w 1127267"/>
              <a:gd name="connsiteY63" fmla="*/ 1927546 h 2344589"/>
              <a:gd name="connsiteX64" fmla="*/ 732962 w 1127267"/>
              <a:gd name="connsiteY64" fmla="*/ 2196060 h 2344589"/>
              <a:gd name="connsiteX65" fmla="*/ 761990 w 1127267"/>
              <a:gd name="connsiteY65" fmla="*/ 2201866 h 2344589"/>
              <a:gd name="connsiteX66" fmla="*/ 756185 w 1127267"/>
              <a:gd name="connsiteY66" fmla="*/ 2277339 h 2344589"/>
              <a:gd name="connsiteX67" fmla="*/ 841819 w 1127267"/>
              <a:gd name="connsiteY67" fmla="*/ 2323786 h 2344589"/>
              <a:gd name="connsiteX68" fmla="*/ 969545 w 1127267"/>
              <a:gd name="connsiteY68" fmla="*/ 2296934 h 2344589"/>
              <a:gd name="connsiteX69" fmla="*/ 822950 w 1127267"/>
              <a:gd name="connsiteY69" fmla="*/ 2193157 h 2344589"/>
              <a:gd name="connsiteX70" fmla="*/ 863590 w 1127267"/>
              <a:gd name="connsiteY70" fmla="*/ 2184448 h 2344589"/>
              <a:gd name="connsiteX71" fmla="*/ 843270 w 1127267"/>
              <a:gd name="connsiteY71" fmla="*/ 1839008 h 2344589"/>
              <a:gd name="connsiteX72" fmla="*/ 851980 w 1127267"/>
              <a:gd name="connsiteY72" fmla="*/ 1778048 h 2344589"/>
              <a:gd name="connsiteX73" fmla="*/ 834562 w 1127267"/>
              <a:gd name="connsiteY73" fmla="*/ 1746117 h 2344589"/>
              <a:gd name="connsiteX74" fmla="*/ 822950 w 1127267"/>
              <a:gd name="connsiteY74" fmla="*/ 1365842 h 2344589"/>
              <a:gd name="connsiteX75" fmla="*/ 793922 w 1127267"/>
              <a:gd name="connsiteY75" fmla="*/ 1255534 h 2344589"/>
              <a:gd name="connsiteX76" fmla="*/ 761990 w 1127267"/>
              <a:gd name="connsiteY76" fmla="*/ 988471 h 2344589"/>
              <a:gd name="connsiteX77" fmla="*/ 857785 w 1127267"/>
              <a:gd name="connsiteY77" fmla="*/ 663351 h 2344589"/>
              <a:gd name="connsiteX78" fmla="*/ 1049373 w 1127267"/>
              <a:gd name="connsiteY78" fmla="*/ 428219 h 2344589"/>
              <a:gd name="connsiteX79" fmla="*/ 1121945 w 1127267"/>
              <a:gd name="connsiteY79" fmla="*/ 175671 h 2344589"/>
              <a:gd name="connsiteX80" fmla="*/ 1101625 w 1127267"/>
              <a:gd name="connsiteY80" fmla="*/ 36334 h 2344589"/>
              <a:gd name="connsiteX81" fmla="*/ 1040665 w 1127267"/>
              <a:gd name="connsiteY81" fmla="*/ 94392 h 2344589"/>
              <a:gd name="connsiteX0" fmla="*/ 1040665 w 1127267"/>
              <a:gd name="connsiteY0" fmla="*/ 93661 h 2343858"/>
              <a:gd name="connsiteX1" fmla="*/ 1040665 w 1127267"/>
              <a:gd name="connsiteY1" fmla="*/ 160427 h 2343858"/>
              <a:gd name="connsiteX2" fmla="*/ 973899 w 1127267"/>
              <a:gd name="connsiteY2" fmla="*/ 302667 h 2343858"/>
              <a:gd name="connsiteX3" fmla="*/ 921647 w 1127267"/>
              <a:gd name="connsiteY3" fmla="*/ 375238 h 2343858"/>
              <a:gd name="connsiteX4" fmla="*/ 857785 w 1127267"/>
              <a:gd name="connsiteY4" fmla="*/ 479741 h 2343858"/>
              <a:gd name="connsiteX5" fmla="*/ 756185 w 1127267"/>
              <a:gd name="connsiteY5" fmla="*/ 531992 h 2343858"/>
              <a:gd name="connsiteX6" fmla="*/ 721350 w 1127267"/>
              <a:gd name="connsiteY6" fmla="*/ 595855 h 2343858"/>
              <a:gd name="connsiteX7" fmla="*/ 680710 w 1127267"/>
              <a:gd name="connsiteY7" fmla="*/ 587147 h 2343858"/>
              <a:gd name="connsiteX8" fmla="*/ 689419 w 1127267"/>
              <a:gd name="connsiteY8" fmla="*/ 537798 h 2343858"/>
              <a:gd name="connsiteX9" fmla="*/ 724253 w 1127267"/>
              <a:gd name="connsiteY9" fmla="*/ 497158 h 2343858"/>
              <a:gd name="connsiteX10" fmla="*/ 721350 w 1127267"/>
              <a:gd name="connsiteY10" fmla="*/ 442004 h 2343858"/>
              <a:gd name="connsiteX11" fmla="*/ 721350 w 1127267"/>
              <a:gd name="connsiteY11" fmla="*/ 389752 h 2343858"/>
              <a:gd name="connsiteX12" fmla="*/ 666196 w 1127267"/>
              <a:gd name="connsiteY12" fmla="*/ 325889 h 2343858"/>
              <a:gd name="connsiteX13" fmla="*/ 587819 w 1127267"/>
              <a:gd name="connsiteY13" fmla="*/ 340404 h 2343858"/>
              <a:gd name="connsiteX14" fmla="*/ 547179 w 1127267"/>
              <a:gd name="connsiteY14" fmla="*/ 398461 h 2343858"/>
              <a:gd name="connsiteX15" fmla="*/ 558790 w 1127267"/>
              <a:gd name="connsiteY15" fmla="*/ 444907 h 2343858"/>
              <a:gd name="connsiteX16" fmla="*/ 549823 w 1127267"/>
              <a:gd name="connsiteY16" fmla="*/ 476961 h 2343858"/>
              <a:gd name="connsiteX17" fmla="*/ 576207 w 1127267"/>
              <a:gd name="connsiteY17" fmla="*/ 531992 h 2343858"/>
              <a:gd name="connsiteX18" fmla="*/ 535567 w 1127267"/>
              <a:gd name="connsiteY18" fmla="*/ 584244 h 2343858"/>
              <a:gd name="connsiteX19" fmla="*/ 506539 w 1127267"/>
              <a:gd name="connsiteY19" fmla="*/ 584244 h 2343858"/>
              <a:gd name="connsiteX20" fmla="*/ 477510 w 1127267"/>
              <a:gd name="connsiteY20" fmla="*/ 537798 h 2343858"/>
              <a:gd name="connsiteX21" fmla="*/ 413647 w 1127267"/>
              <a:gd name="connsiteY21" fmla="*/ 485547 h 2343858"/>
              <a:gd name="connsiteX22" fmla="*/ 364299 w 1127267"/>
              <a:gd name="connsiteY22" fmla="*/ 436198 h 2343858"/>
              <a:gd name="connsiteX23" fmla="*/ 332367 w 1127267"/>
              <a:gd name="connsiteY23" fmla="*/ 366529 h 2343858"/>
              <a:gd name="connsiteX24" fmla="*/ 233670 w 1127267"/>
              <a:gd name="connsiteY24" fmla="*/ 282347 h 2343858"/>
              <a:gd name="connsiteX25" fmla="*/ 178516 w 1127267"/>
              <a:gd name="connsiteY25" fmla="*/ 198164 h 2343858"/>
              <a:gd name="connsiteX26" fmla="*/ 158138 w 1127267"/>
              <a:gd name="connsiteY26" fmla="*/ 93799 h 2343858"/>
              <a:gd name="connsiteX27" fmla="*/ 144596 w 1127267"/>
              <a:gd name="connsiteY27" fmla="*/ 80724 h 2343858"/>
              <a:gd name="connsiteX28" fmla="*/ 141949 w 1127267"/>
              <a:gd name="connsiteY28" fmla="*/ 141492 h 2343858"/>
              <a:gd name="connsiteX29" fmla="*/ 107152 w 1127267"/>
              <a:gd name="connsiteY29" fmla="*/ 24327 h 2343858"/>
              <a:gd name="connsiteX30" fmla="*/ 92233 w 1127267"/>
              <a:gd name="connsiteY30" fmla="*/ 27100 h 2343858"/>
              <a:gd name="connsiteX31" fmla="*/ 106295 w 1127267"/>
              <a:gd name="connsiteY31" fmla="*/ 112720 h 2343858"/>
              <a:gd name="connsiteX32" fmla="*/ 49074 w 1127267"/>
              <a:gd name="connsiteY32" fmla="*/ 1886 h 2343858"/>
              <a:gd name="connsiteX33" fmla="*/ 82391 w 1127267"/>
              <a:gd name="connsiteY33" fmla="*/ 124037 h 2343858"/>
              <a:gd name="connsiteX34" fmla="*/ 21638 w 1127267"/>
              <a:gd name="connsiteY34" fmla="*/ 47702 h 2343858"/>
              <a:gd name="connsiteX35" fmla="*/ 59373 w 1127267"/>
              <a:gd name="connsiteY35" fmla="*/ 139243 h 2343858"/>
              <a:gd name="connsiteX36" fmla="*/ 3770 w 1127267"/>
              <a:gd name="connsiteY36" fmla="*/ 97828 h 2343858"/>
              <a:gd name="connsiteX37" fmla="*/ 60294 w 1127267"/>
              <a:gd name="connsiteY37" fmla="*/ 179593 h 2343858"/>
              <a:gd name="connsiteX38" fmla="*/ 120459 w 1127267"/>
              <a:gd name="connsiteY38" fmla="*/ 262027 h 2343858"/>
              <a:gd name="connsiteX39" fmla="*/ 204642 w 1127267"/>
              <a:gd name="connsiteY39" fmla="*/ 412975 h 2343858"/>
              <a:gd name="connsiteX40" fmla="*/ 367202 w 1127267"/>
              <a:gd name="connsiteY40" fmla="*/ 651009 h 2343858"/>
              <a:gd name="connsiteX41" fmla="*/ 373007 w 1127267"/>
              <a:gd name="connsiteY41" fmla="*/ 729387 h 2343858"/>
              <a:gd name="connsiteX42" fmla="*/ 436870 w 1127267"/>
              <a:gd name="connsiteY42" fmla="*/ 886141 h 2343858"/>
              <a:gd name="connsiteX43" fmla="*/ 442676 w 1127267"/>
              <a:gd name="connsiteY43" fmla="*/ 996449 h 2343858"/>
              <a:gd name="connsiteX44" fmla="*/ 375910 w 1127267"/>
              <a:gd name="connsiteY44" fmla="*/ 1214164 h 2343858"/>
              <a:gd name="connsiteX45" fmla="*/ 381716 w 1127267"/>
              <a:gd name="connsiteY45" fmla="*/ 1321569 h 2343858"/>
              <a:gd name="connsiteX46" fmla="*/ 399133 w 1127267"/>
              <a:gd name="connsiteY46" fmla="*/ 1434781 h 2343858"/>
              <a:gd name="connsiteX47" fmla="*/ 413647 w 1127267"/>
              <a:gd name="connsiteY47" fmla="*/ 1606049 h 2343858"/>
              <a:gd name="connsiteX48" fmla="*/ 448482 w 1127267"/>
              <a:gd name="connsiteY48" fmla="*/ 1716358 h 2343858"/>
              <a:gd name="connsiteX49" fmla="*/ 538470 w 1127267"/>
              <a:gd name="connsiteY49" fmla="*/ 2058895 h 2343858"/>
              <a:gd name="connsiteX50" fmla="*/ 573305 w 1127267"/>
              <a:gd name="connsiteY50" fmla="*/ 2067604 h 2343858"/>
              <a:gd name="connsiteX51" fmla="*/ 541373 w 1127267"/>
              <a:gd name="connsiteY51" fmla="*/ 2128564 h 2343858"/>
              <a:gd name="connsiteX52" fmla="*/ 518150 w 1127267"/>
              <a:gd name="connsiteY52" fmla="*/ 2221455 h 2343858"/>
              <a:gd name="connsiteX53" fmla="*/ 587819 w 1127267"/>
              <a:gd name="connsiteY53" fmla="*/ 2244678 h 2343858"/>
              <a:gd name="connsiteX54" fmla="*/ 642973 w 1127267"/>
              <a:gd name="connsiteY54" fmla="*/ 2204038 h 2343858"/>
              <a:gd name="connsiteX55" fmla="*/ 640070 w 1127267"/>
              <a:gd name="connsiteY55" fmla="*/ 2128564 h 2343858"/>
              <a:gd name="connsiteX56" fmla="*/ 663293 w 1127267"/>
              <a:gd name="connsiteY56" fmla="*/ 2064701 h 2343858"/>
              <a:gd name="connsiteX57" fmla="*/ 663293 w 1127267"/>
              <a:gd name="connsiteY57" fmla="*/ 2041478 h 2343858"/>
              <a:gd name="connsiteX58" fmla="*/ 616847 w 1127267"/>
              <a:gd name="connsiteY58" fmla="*/ 1934072 h 2343858"/>
              <a:gd name="connsiteX59" fmla="*/ 608139 w 1127267"/>
              <a:gd name="connsiteY59" fmla="*/ 1597341 h 2343858"/>
              <a:gd name="connsiteX60" fmla="*/ 608139 w 1127267"/>
              <a:gd name="connsiteY60" fmla="*/ 1414461 h 2343858"/>
              <a:gd name="connsiteX61" fmla="*/ 674905 w 1127267"/>
              <a:gd name="connsiteY61" fmla="*/ 1701844 h 2343858"/>
              <a:gd name="connsiteX62" fmla="*/ 703933 w 1127267"/>
              <a:gd name="connsiteY62" fmla="*/ 1803443 h 2343858"/>
              <a:gd name="connsiteX63" fmla="*/ 703207 w 1127267"/>
              <a:gd name="connsiteY63" fmla="*/ 1926815 h 2343858"/>
              <a:gd name="connsiteX64" fmla="*/ 732962 w 1127267"/>
              <a:gd name="connsiteY64" fmla="*/ 2195329 h 2343858"/>
              <a:gd name="connsiteX65" fmla="*/ 761990 w 1127267"/>
              <a:gd name="connsiteY65" fmla="*/ 2201135 h 2343858"/>
              <a:gd name="connsiteX66" fmla="*/ 756185 w 1127267"/>
              <a:gd name="connsiteY66" fmla="*/ 2276608 h 2343858"/>
              <a:gd name="connsiteX67" fmla="*/ 841819 w 1127267"/>
              <a:gd name="connsiteY67" fmla="*/ 2323055 h 2343858"/>
              <a:gd name="connsiteX68" fmla="*/ 969545 w 1127267"/>
              <a:gd name="connsiteY68" fmla="*/ 2296203 h 2343858"/>
              <a:gd name="connsiteX69" fmla="*/ 822950 w 1127267"/>
              <a:gd name="connsiteY69" fmla="*/ 2192426 h 2343858"/>
              <a:gd name="connsiteX70" fmla="*/ 863590 w 1127267"/>
              <a:gd name="connsiteY70" fmla="*/ 2183717 h 2343858"/>
              <a:gd name="connsiteX71" fmla="*/ 843270 w 1127267"/>
              <a:gd name="connsiteY71" fmla="*/ 1838277 h 2343858"/>
              <a:gd name="connsiteX72" fmla="*/ 851980 w 1127267"/>
              <a:gd name="connsiteY72" fmla="*/ 1777317 h 2343858"/>
              <a:gd name="connsiteX73" fmla="*/ 834562 w 1127267"/>
              <a:gd name="connsiteY73" fmla="*/ 1745386 h 2343858"/>
              <a:gd name="connsiteX74" fmla="*/ 822950 w 1127267"/>
              <a:gd name="connsiteY74" fmla="*/ 1365111 h 2343858"/>
              <a:gd name="connsiteX75" fmla="*/ 793922 w 1127267"/>
              <a:gd name="connsiteY75" fmla="*/ 1254803 h 2343858"/>
              <a:gd name="connsiteX76" fmla="*/ 761990 w 1127267"/>
              <a:gd name="connsiteY76" fmla="*/ 987740 h 2343858"/>
              <a:gd name="connsiteX77" fmla="*/ 857785 w 1127267"/>
              <a:gd name="connsiteY77" fmla="*/ 662620 h 2343858"/>
              <a:gd name="connsiteX78" fmla="*/ 1049373 w 1127267"/>
              <a:gd name="connsiteY78" fmla="*/ 427488 h 2343858"/>
              <a:gd name="connsiteX79" fmla="*/ 1121945 w 1127267"/>
              <a:gd name="connsiteY79" fmla="*/ 174940 h 2343858"/>
              <a:gd name="connsiteX80" fmla="*/ 1101625 w 1127267"/>
              <a:gd name="connsiteY80" fmla="*/ 35603 h 2343858"/>
              <a:gd name="connsiteX81" fmla="*/ 1040665 w 1127267"/>
              <a:gd name="connsiteY81" fmla="*/ 93661 h 2343858"/>
              <a:gd name="connsiteX0" fmla="*/ 1040665 w 1127267"/>
              <a:gd name="connsiteY0" fmla="*/ 111467 h 2361664"/>
              <a:gd name="connsiteX1" fmla="*/ 1040665 w 1127267"/>
              <a:gd name="connsiteY1" fmla="*/ 178233 h 2361664"/>
              <a:gd name="connsiteX2" fmla="*/ 973899 w 1127267"/>
              <a:gd name="connsiteY2" fmla="*/ 320473 h 2361664"/>
              <a:gd name="connsiteX3" fmla="*/ 921647 w 1127267"/>
              <a:gd name="connsiteY3" fmla="*/ 393044 h 2361664"/>
              <a:gd name="connsiteX4" fmla="*/ 857785 w 1127267"/>
              <a:gd name="connsiteY4" fmla="*/ 497547 h 2361664"/>
              <a:gd name="connsiteX5" fmla="*/ 756185 w 1127267"/>
              <a:gd name="connsiteY5" fmla="*/ 549798 h 2361664"/>
              <a:gd name="connsiteX6" fmla="*/ 721350 w 1127267"/>
              <a:gd name="connsiteY6" fmla="*/ 613661 h 2361664"/>
              <a:gd name="connsiteX7" fmla="*/ 680710 w 1127267"/>
              <a:gd name="connsiteY7" fmla="*/ 604953 h 2361664"/>
              <a:gd name="connsiteX8" fmla="*/ 689419 w 1127267"/>
              <a:gd name="connsiteY8" fmla="*/ 555604 h 2361664"/>
              <a:gd name="connsiteX9" fmla="*/ 724253 w 1127267"/>
              <a:gd name="connsiteY9" fmla="*/ 514964 h 2361664"/>
              <a:gd name="connsiteX10" fmla="*/ 721350 w 1127267"/>
              <a:gd name="connsiteY10" fmla="*/ 459810 h 2361664"/>
              <a:gd name="connsiteX11" fmla="*/ 721350 w 1127267"/>
              <a:gd name="connsiteY11" fmla="*/ 407558 h 2361664"/>
              <a:gd name="connsiteX12" fmla="*/ 666196 w 1127267"/>
              <a:gd name="connsiteY12" fmla="*/ 343695 h 2361664"/>
              <a:gd name="connsiteX13" fmla="*/ 587819 w 1127267"/>
              <a:gd name="connsiteY13" fmla="*/ 358210 h 2361664"/>
              <a:gd name="connsiteX14" fmla="*/ 547179 w 1127267"/>
              <a:gd name="connsiteY14" fmla="*/ 416267 h 2361664"/>
              <a:gd name="connsiteX15" fmla="*/ 558790 w 1127267"/>
              <a:gd name="connsiteY15" fmla="*/ 462713 h 2361664"/>
              <a:gd name="connsiteX16" fmla="*/ 549823 w 1127267"/>
              <a:gd name="connsiteY16" fmla="*/ 494767 h 2361664"/>
              <a:gd name="connsiteX17" fmla="*/ 576207 w 1127267"/>
              <a:gd name="connsiteY17" fmla="*/ 549798 h 2361664"/>
              <a:gd name="connsiteX18" fmla="*/ 535567 w 1127267"/>
              <a:gd name="connsiteY18" fmla="*/ 602050 h 2361664"/>
              <a:gd name="connsiteX19" fmla="*/ 506539 w 1127267"/>
              <a:gd name="connsiteY19" fmla="*/ 602050 h 2361664"/>
              <a:gd name="connsiteX20" fmla="*/ 477510 w 1127267"/>
              <a:gd name="connsiteY20" fmla="*/ 555604 h 2361664"/>
              <a:gd name="connsiteX21" fmla="*/ 413647 w 1127267"/>
              <a:gd name="connsiteY21" fmla="*/ 503353 h 2361664"/>
              <a:gd name="connsiteX22" fmla="*/ 364299 w 1127267"/>
              <a:gd name="connsiteY22" fmla="*/ 454004 h 2361664"/>
              <a:gd name="connsiteX23" fmla="*/ 332367 w 1127267"/>
              <a:gd name="connsiteY23" fmla="*/ 384335 h 2361664"/>
              <a:gd name="connsiteX24" fmla="*/ 233670 w 1127267"/>
              <a:gd name="connsiteY24" fmla="*/ 300153 h 2361664"/>
              <a:gd name="connsiteX25" fmla="*/ 178516 w 1127267"/>
              <a:gd name="connsiteY25" fmla="*/ 215970 h 2361664"/>
              <a:gd name="connsiteX26" fmla="*/ 158138 w 1127267"/>
              <a:gd name="connsiteY26" fmla="*/ 111605 h 2361664"/>
              <a:gd name="connsiteX27" fmla="*/ 144596 w 1127267"/>
              <a:gd name="connsiteY27" fmla="*/ 98530 h 2361664"/>
              <a:gd name="connsiteX28" fmla="*/ 141949 w 1127267"/>
              <a:gd name="connsiteY28" fmla="*/ 159298 h 2361664"/>
              <a:gd name="connsiteX29" fmla="*/ 107152 w 1127267"/>
              <a:gd name="connsiteY29" fmla="*/ 42133 h 2361664"/>
              <a:gd name="connsiteX30" fmla="*/ 92233 w 1127267"/>
              <a:gd name="connsiteY30" fmla="*/ 44906 h 2361664"/>
              <a:gd name="connsiteX31" fmla="*/ 106295 w 1127267"/>
              <a:gd name="connsiteY31" fmla="*/ 130526 h 2361664"/>
              <a:gd name="connsiteX32" fmla="*/ 59338 w 1127267"/>
              <a:gd name="connsiteY32" fmla="*/ 23688 h 2361664"/>
              <a:gd name="connsiteX33" fmla="*/ 49074 w 1127267"/>
              <a:gd name="connsiteY33" fmla="*/ 19692 h 2361664"/>
              <a:gd name="connsiteX34" fmla="*/ 82391 w 1127267"/>
              <a:gd name="connsiteY34" fmla="*/ 141843 h 2361664"/>
              <a:gd name="connsiteX35" fmla="*/ 21638 w 1127267"/>
              <a:gd name="connsiteY35" fmla="*/ 65508 h 2361664"/>
              <a:gd name="connsiteX36" fmla="*/ 59373 w 1127267"/>
              <a:gd name="connsiteY36" fmla="*/ 157049 h 2361664"/>
              <a:gd name="connsiteX37" fmla="*/ 3770 w 1127267"/>
              <a:gd name="connsiteY37" fmla="*/ 115634 h 2361664"/>
              <a:gd name="connsiteX38" fmla="*/ 60294 w 1127267"/>
              <a:gd name="connsiteY38" fmla="*/ 197399 h 2361664"/>
              <a:gd name="connsiteX39" fmla="*/ 120459 w 1127267"/>
              <a:gd name="connsiteY39" fmla="*/ 279833 h 2361664"/>
              <a:gd name="connsiteX40" fmla="*/ 204642 w 1127267"/>
              <a:gd name="connsiteY40" fmla="*/ 430781 h 2361664"/>
              <a:gd name="connsiteX41" fmla="*/ 367202 w 1127267"/>
              <a:gd name="connsiteY41" fmla="*/ 668815 h 2361664"/>
              <a:gd name="connsiteX42" fmla="*/ 373007 w 1127267"/>
              <a:gd name="connsiteY42" fmla="*/ 747193 h 2361664"/>
              <a:gd name="connsiteX43" fmla="*/ 436870 w 1127267"/>
              <a:gd name="connsiteY43" fmla="*/ 903947 h 2361664"/>
              <a:gd name="connsiteX44" fmla="*/ 442676 w 1127267"/>
              <a:gd name="connsiteY44" fmla="*/ 1014255 h 2361664"/>
              <a:gd name="connsiteX45" fmla="*/ 375910 w 1127267"/>
              <a:gd name="connsiteY45" fmla="*/ 1231970 h 2361664"/>
              <a:gd name="connsiteX46" fmla="*/ 381716 w 1127267"/>
              <a:gd name="connsiteY46" fmla="*/ 1339375 h 2361664"/>
              <a:gd name="connsiteX47" fmla="*/ 399133 w 1127267"/>
              <a:gd name="connsiteY47" fmla="*/ 1452587 h 2361664"/>
              <a:gd name="connsiteX48" fmla="*/ 413647 w 1127267"/>
              <a:gd name="connsiteY48" fmla="*/ 1623855 h 2361664"/>
              <a:gd name="connsiteX49" fmla="*/ 448482 w 1127267"/>
              <a:gd name="connsiteY49" fmla="*/ 1734164 h 2361664"/>
              <a:gd name="connsiteX50" fmla="*/ 538470 w 1127267"/>
              <a:gd name="connsiteY50" fmla="*/ 2076701 h 2361664"/>
              <a:gd name="connsiteX51" fmla="*/ 573305 w 1127267"/>
              <a:gd name="connsiteY51" fmla="*/ 2085410 h 2361664"/>
              <a:gd name="connsiteX52" fmla="*/ 541373 w 1127267"/>
              <a:gd name="connsiteY52" fmla="*/ 2146370 h 2361664"/>
              <a:gd name="connsiteX53" fmla="*/ 518150 w 1127267"/>
              <a:gd name="connsiteY53" fmla="*/ 2239261 h 2361664"/>
              <a:gd name="connsiteX54" fmla="*/ 587819 w 1127267"/>
              <a:gd name="connsiteY54" fmla="*/ 2262484 h 2361664"/>
              <a:gd name="connsiteX55" fmla="*/ 642973 w 1127267"/>
              <a:gd name="connsiteY55" fmla="*/ 2221844 h 2361664"/>
              <a:gd name="connsiteX56" fmla="*/ 640070 w 1127267"/>
              <a:gd name="connsiteY56" fmla="*/ 2146370 h 2361664"/>
              <a:gd name="connsiteX57" fmla="*/ 663293 w 1127267"/>
              <a:gd name="connsiteY57" fmla="*/ 2082507 h 2361664"/>
              <a:gd name="connsiteX58" fmla="*/ 663293 w 1127267"/>
              <a:gd name="connsiteY58" fmla="*/ 2059284 h 2361664"/>
              <a:gd name="connsiteX59" fmla="*/ 616847 w 1127267"/>
              <a:gd name="connsiteY59" fmla="*/ 1951878 h 2361664"/>
              <a:gd name="connsiteX60" fmla="*/ 608139 w 1127267"/>
              <a:gd name="connsiteY60" fmla="*/ 1615147 h 2361664"/>
              <a:gd name="connsiteX61" fmla="*/ 608139 w 1127267"/>
              <a:gd name="connsiteY61" fmla="*/ 1432267 h 2361664"/>
              <a:gd name="connsiteX62" fmla="*/ 674905 w 1127267"/>
              <a:gd name="connsiteY62" fmla="*/ 1719650 h 2361664"/>
              <a:gd name="connsiteX63" fmla="*/ 703933 w 1127267"/>
              <a:gd name="connsiteY63" fmla="*/ 1821249 h 2361664"/>
              <a:gd name="connsiteX64" fmla="*/ 703207 w 1127267"/>
              <a:gd name="connsiteY64" fmla="*/ 1944621 h 2361664"/>
              <a:gd name="connsiteX65" fmla="*/ 732962 w 1127267"/>
              <a:gd name="connsiteY65" fmla="*/ 2213135 h 2361664"/>
              <a:gd name="connsiteX66" fmla="*/ 761990 w 1127267"/>
              <a:gd name="connsiteY66" fmla="*/ 2218941 h 2361664"/>
              <a:gd name="connsiteX67" fmla="*/ 756185 w 1127267"/>
              <a:gd name="connsiteY67" fmla="*/ 2294414 h 2361664"/>
              <a:gd name="connsiteX68" fmla="*/ 841819 w 1127267"/>
              <a:gd name="connsiteY68" fmla="*/ 2340861 h 2361664"/>
              <a:gd name="connsiteX69" fmla="*/ 969545 w 1127267"/>
              <a:gd name="connsiteY69" fmla="*/ 2314009 h 2361664"/>
              <a:gd name="connsiteX70" fmla="*/ 822950 w 1127267"/>
              <a:gd name="connsiteY70" fmla="*/ 2210232 h 2361664"/>
              <a:gd name="connsiteX71" fmla="*/ 863590 w 1127267"/>
              <a:gd name="connsiteY71" fmla="*/ 2201523 h 2361664"/>
              <a:gd name="connsiteX72" fmla="*/ 843270 w 1127267"/>
              <a:gd name="connsiteY72" fmla="*/ 1856083 h 2361664"/>
              <a:gd name="connsiteX73" fmla="*/ 851980 w 1127267"/>
              <a:gd name="connsiteY73" fmla="*/ 1795123 h 2361664"/>
              <a:gd name="connsiteX74" fmla="*/ 834562 w 1127267"/>
              <a:gd name="connsiteY74" fmla="*/ 1763192 h 2361664"/>
              <a:gd name="connsiteX75" fmla="*/ 822950 w 1127267"/>
              <a:gd name="connsiteY75" fmla="*/ 1382917 h 2361664"/>
              <a:gd name="connsiteX76" fmla="*/ 793922 w 1127267"/>
              <a:gd name="connsiteY76" fmla="*/ 1272609 h 2361664"/>
              <a:gd name="connsiteX77" fmla="*/ 761990 w 1127267"/>
              <a:gd name="connsiteY77" fmla="*/ 1005546 h 2361664"/>
              <a:gd name="connsiteX78" fmla="*/ 857785 w 1127267"/>
              <a:gd name="connsiteY78" fmla="*/ 680426 h 2361664"/>
              <a:gd name="connsiteX79" fmla="*/ 1049373 w 1127267"/>
              <a:gd name="connsiteY79" fmla="*/ 445294 h 2361664"/>
              <a:gd name="connsiteX80" fmla="*/ 1121945 w 1127267"/>
              <a:gd name="connsiteY80" fmla="*/ 192746 h 2361664"/>
              <a:gd name="connsiteX81" fmla="*/ 1101625 w 1127267"/>
              <a:gd name="connsiteY81" fmla="*/ 53409 h 2361664"/>
              <a:gd name="connsiteX82" fmla="*/ 1040665 w 1127267"/>
              <a:gd name="connsiteY82" fmla="*/ 111467 h 2361664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97159 h 2347356"/>
              <a:gd name="connsiteX1" fmla="*/ 1040665 w 1127267"/>
              <a:gd name="connsiteY1" fmla="*/ 163925 h 2347356"/>
              <a:gd name="connsiteX2" fmla="*/ 973899 w 1127267"/>
              <a:gd name="connsiteY2" fmla="*/ 306165 h 2347356"/>
              <a:gd name="connsiteX3" fmla="*/ 921647 w 1127267"/>
              <a:gd name="connsiteY3" fmla="*/ 378736 h 2347356"/>
              <a:gd name="connsiteX4" fmla="*/ 857785 w 1127267"/>
              <a:gd name="connsiteY4" fmla="*/ 483239 h 2347356"/>
              <a:gd name="connsiteX5" fmla="*/ 756185 w 1127267"/>
              <a:gd name="connsiteY5" fmla="*/ 535490 h 2347356"/>
              <a:gd name="connsiteX6" fmla="*/ 721350 w 1127267"/>
              <a:gd name="connsiteY6" fmla="*/ 599353 h 2347356"/>
              <a:gd name="connsiteX7" fmla="*/ 680710 w 1127267"/>
              <a:gd name="connsiteY7" fmla="*/ 590645 h 2347356"/>
              <a:gd name="connsiteX8" fmla="*/ 689419 w 1127267"/>
              <a:gd name="connsiteY8" fmla="*/ 541296 h 2347356"/>
              <a:gd name="connsiteX9" fmla="*/ 724253 w 1127267"/>
              <a:gd name="connsiteY9" fmla="*/ 500656 h 2347356"/>
              <a:gd name="connsiteX10" fmla="*/ 721350 w 1127267"/>
              <a:gd name="connsiteY10" fmla="*/ 445502 h 2347356"/>
              <a:gd name="connsiteX11" fmla="*/ 721350 w 1127267"/>
              <a:gd name="connsiteY11" fmla="*/ 393250 h 2347356"/>
              <a:gd name="connsiteX12" fmla="*/ 666196 w 1127267"/>
              <a:gd name="connsiteY12" fmla="*/ 329387 h 2347356"/>
              <a:gd name="connsiteX13" fmla="*/ 587819 w 1127267"/>
              <a:gd name="connsiteY13" fmla="*/ 343902 h 2347356"/>
              <a:gd name="connsiteX14" fmla="*/ 547179 w 1127267"/>
              <a:gd name="connsiteY14" fmla="*/ 401959 h 2347356"/>
              <a:gd name="connsiteX15" fmla="*/ 558790 w 1127267"/>
              <a:gd name="connsiteY15" fmla="*/ 448405 h 2347356"/>
              <a:gd name="connsiteX16" fmla="*/ 549823 w 1127267"/>
              <a:gd name="connsiteY16" fmla="*/ 480459 h 2347356"/>
              <a:gd name="connsiteX17" fmla="*/ 576207 w 1127267"/>
              <a:gd name="connsiteY17" fmla="*/ 535490 h 2347356"/>
              <a:gd name="connsiteX18" fmla="*/ 535567 w 1127267"/>
              <a:gd name="connsiteY18" fmla="*/ 587742 h 2347356"/>
              <a:gd name="connsiteX19" fmla="*/ 506539 w 1127267"/>
              <a:gd name="connsiteY19" fmla="*/ 587742 h 2347356"/>
              <a:gd name="connsiteX20" fmla="*/ 477510 w 1127267"/>
              <a:gd name="connsiteY20" fmla="*/ 541296 h 2347356"/>
              <a:gd name="connsiteX21" fmla="*/ 413647 w 1127267"/>
              <a:gd name="connsiteY21" fmla="*/ 489045 h 2347356"/>
              <a:gd name="connsiteX22" fmla="*/ 364299 w 1127267"/>
              <a:gd name="connsiteY22" fmla="*/ 439696 h 2347356"/>
              <a:gd name="connsiteX23" fmla="*/ 332367 w 1127267"/>
              <a:gd name="connsiteY23" fmla="*/ 370027 h 2347356"/>
              <a:gd name="connsiteX24" fmla="*/ 233670 w 1127267"/>
              <a:gd name="connsiteY24" fmla="*/ 285845 h 2347356"/>
              <a:gd name="connsiteX25" fmla="*/ 178516 w 1127267"/>
              <a:gd name="connsiteY25" fmla="*/ 201662 h 2347356"/>
              <a:gd name="connsiteX26" fmla="*/ 158138 w 1127267"/>
              <a:gd name="connsiteY26" fmla="*/ 97297 h 2347356"/>
              <a:gd name="connsiteX27" fmla="*/ 144596 w 1127267"/>
              <a:gd name="connsiteY27" fmla="*/ 84222 h 2347356"/>
              <a:gd name="connsiteX28" fmla="*/ 141949 w 1127267"/>
              <a:gd name="connsiteY28" fmla="*/ 144990 h 2347356"/>
              <a:gd name="connsiteX29" fmla="*/ 107152 w 1127267"/>
              <a:gd name="connsiteY29" fmla="*/ 27825 h 2347356"/>
              <a:gd name="connsiteX30" fmla="*/ 92233 w 1127267"/>
              <a:gd name="connsiteY30" fmla="*/ 30598 h 2347356"/>
              <a:gd name="connsiteX31" fmla="*/ 106295 w 1127267"/>
              <a:gd name="connsiteY31" fmla="*/ 116218 h 2347356"/>
              <a:gd name="connsiteX32" fmla="*/ 63724 w 1127267"/>
              <a:gd name="connsiteY32" fmla="*/ 15959 h 2347356"/>
              <a:gd name="connsiteX33" fmla="*/ 51678 w 1127267"/>
              <a:gd name="connsiteY33" fmla="*/ 20462 h 2347356"/>
              <a:gd name="connsiteX34" fmla="*/ 82391 w 1127267"/>
              <a:gd name="connsiteY34" fmla="*/ 127535 h 2347356"/>
              <a:gd name="connsiteX35" fmla="*/ 21638 w 1127267"/>
              <a:gd name="connsiteY35" fmla="*/ 51200 h 2347356"/>
              <a:gd name="connsiteX36" fmla="*/ 59373 w 1127267"/>
              <a:gd name="connsiteY36" fmla="*/ 142741 h 2347356"/>
              <a:gd name="connsiteX37" fmla="*/ 3770 w 1127267"/>
              <a:gd name="connsiteY37" fmla="*/ 101326 h 2347356"/>
              <a:gd name="connsiteX38" fmla="*/ 60294 w 1127267"/>
              <a:gd name="connsiteY38" fmla="*/ 183091 h 2347356"/>
              <a:gd name="connsiteX39" fmla="*/ 120459 w 1127267"/>
              <a:gd name="connsiteY39" fmla="*/ 265525 h 2347356"/>
              <a:gd name="connsiteX40" fmla="*/ 204642 w 1127267"/>
              <a:gd name="connsiteY40" fmla="*/ 416473 h 2347356"/>
              <a:gd name="connsiteX41" fmla="*/ 367202 w 1127267"/>
              <a:gd name="connsiteY41" fmla="*/ 654507 h 2347356"/>
              <a:gd name="connsiteX42" fmla="*/ 373007 w 1127267"/>
              <a:gd name="connsiteY42" fmla="*/ 732885 h 2347356"/>
              <a:gd name="connsiteX43" fmla="*/ 436870 w 1127267"/>
              <a:gd name="connsiteY43" fmla="*/ 889639 h 2347356"/>
              <a:gd name="connsiteX44" fmla="*/ 442676 w 1127267"/>
              <a:gd name="connsiteY44" fmla="*/ 999947 h 2347356"/>
              <a:gd name="connsiteX45" fmla="*/ 375910 w 1127267"/>
              <a:gd name="connsiteY45" fmla="*/ 1217662 h 2347356"/>
              <a:gd name="connsiteX46" fmla="*/ 381716 w 1127267"/>
              <a:gd name="connsiteY46" fmla="*/ 1325067 h 2347356"/>
              <a:gd name="connsiteX47" fmla="*/ 399133 w 1127267"/>
              <a:gd name="connsiteY47" fmla="*/ 1438279 h 2347356"/>
              <a:gd name="connsiteX48" fmla="*/ 413647 w 1127267"/>
              <a:gd name="connsiteY48" fmla="*/ 1609547 h 2347356"/>
              <a:gd name="connsiteX49" fmla="*/ 448482 w 1127267"/>
              <a:gd name="connsiteY49" fmla="*/ 1719856 h 2347356"/>
              <a:gd name="connsiteX50" fmla="*/ 538470 w 1127267"/>
              <a:gd name="connsiteY50" fmla="*/ 2062393 h 2347356"/>
              <a:gd name="connsiteX51" fmla="*/ 573305 w 1127267"/>
              <a:gd name="connsiteY51" fmla="*/ 2071102 h 2347356"/>
              <a:gd name="connsiteX52" fmla="*/ 541373 w 1127267"/>
              <a:gd name="connsiteY52" fmla="*/ 2132062 h 2347356"/>
              <a:gd name="connsiteX53" fmla="*/ 518150 w 1127267"/>
              <a:gd name="connsiteY53" fmla="*/ 2224953 h 2347356"/>
              <a:gd name="connsiteX54" fmla="*/ 587819 w 1127267"/>
              <a:gd name="connsiteY54" fmla="*/ 2248176 h 2347356"/>
              <a:gd name="connsiteX55" fmla="*/ 642973 w 1127267"/>
              <a:gd name="connsiteY55" fmla="*/ 2207536 h 2347356"/>
              <a:gd name="connsiteX56" fmla="*/ 640070 w 1127267"/>
              <a:gd name="connsiteY56" fmla="*/ 2132062 h 2347356"/>
              <a:gd name="connsiteX57" fmla="*/ 663293 w 1127267"/>
              <a:gd name="connsiteY57" fmla="*/ 2068199 h 2347356"/>
              <a:gd name="connsiteX58" fmla="*/ 663293 w 1127267"/>
              <a:gd name="connsiteY58" fmla="*/ 2044976 h 2347356"/>
              <a:gd name="connsiteX59" fmla="*/ 616847 w 1127267"/>
              <a:gd name="connsiteY59" fmla="*/ 1937570 h 2347356"/>
              <a:gd name="connsiteX60" fmla="*/ 608139 w 1127267"/>
              <a:gd name="connsiteY60" fmla="*/ 1600839 h 2347356"/>
              <a:gd name="connsiteX61" fmla="*/ 608139 w 1127267"/>
              <a:gd name="connsiteY61" fmla="*/ 1417959 h 2347356"/>
              <a:gd name="connsiteX62" fmla="*/ 674905 w 1127267"/>
              <a:gd name="connsiteY62" fmla="*/ 1705342 h 2347356"/>
              <a:gd name="connsiteX63" fmla="*/ 703933 w 1127267"/>
              <a:gd name="connsiteY63" fmla="*/ 1806941 h 2347356"/>
              <a:gd name="connsiteX64" fmla="*/ 703207 w 1127267"/>
              <a:gd name="connsiteY64" fmla="*/ 1930313 h 2347356"/>
              <a:gd name="connsiteX65" fmla="*/ 732962 w 1127267"/>
              <a:gd name="connsiteY65" fmla="*/ 2198827 h 2347356"/>
              <a:gd name="connsiteX66" fmla="*/ 761990 w 1127267"/>
              <a:gd name="connsiteY66" fmla="*/ 2204633 h 2347356"/>
              <a:gd name="connsiteX67" fmla="*/ 756185 w 1127267"/>
              <a:gd name="connsiteY67" fmla="*/ 2280106 h 2347356"/>
              <a:gd name="connsiteX68" fmla="*/ 841819 w 1127267"/>
              <a:gd name="connsiteY68" fmla="*/ 2326553 h 2347356"/>
              <a:gd name="connsiteX69" fmla="*/ 969545 w 1127267"/>
              <a:gd name="connsiteY69" fmla="*/ 2299701 h 2347356"/>
              <a:gd name="connsiteX70" fmla="*/ 822950 w 1127267"/>
              <a:gd name="connsiteY70" fmla="*/ 2195924 h 2347356"/>
              <a:gd name="connsiteX71" fmla="*/ 863590 w 1127267"/>
              <a:gd name="connsiteY71" fmla="*/ 2187215 h 2347356"/>
              <a:gd name="connsiteX72" fmla="*/ 843270 w 1127267"/>
              <a:gd name="connsiteY72" fmla="*/ 1841775 h 2347356"/>
              <a:gd name="connsiteX73" fmla="*/ 851980 w 1127267"/>
              <a:gd name="connsiteY73" fmla="*/ 1780815 h 2347356"/>
              <a:gd name="connsiteX74" fmla="*/ 834562 w 1127267"/>
              <a:gd name="connsiteY74" fmla="*/ 1748884 h 2347356"/>
              <a:gd name="connsiteX75" fmla="*/ 822950 w 1127267"/>
              <a:gd name="connsiteY75" fmla="*/ 1368609 h 2347356"/>
              <a:gd name="connsiteX76" fmla="*/ 793922 w 1127267"/>
              <a:gd name="connsiteY76" fmla="*/ 1258301 h 2347356"/>
              <a:gd name="connsiteX77" fmla="*/ 761990 w 1127267"/>
              <a:gd name="connsiteY77" fmla="*/ 991238 h 2347356"/>
              <a:gd name="connsiteX78" fmla="*/ 857785 w 1127267"/>
              <a:gd name="connsiteY78" fmla="*/ 666118 h 2347356"/>
              <a:gd name="connsiteX79" fmla="*/ 1049373 w 1127267"/>
              <a:gd name="connsiteY79" fmla="*/ 430986 h 2347356"/>
              <a:gd name="connsiteX80" fmla="*/ 1121945 w 1127267"/>
              <a:gd name="connsiteY80" fmla="*/ 178438 h 2347356"/>
              <a:gd name="connsiteX81" fmla="*/ 1101625 w 1127267"/>
              <a:gd name="connsiteY81" fmla="*/ 39101 h 2347356"/>
              <a:gd name="connsiteX82" fmla="*/ 1040665 w 1127267"/>
              <a:gd name="connsiteY82" fmla="*/ 97159 h 2347356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21638 w 1127267"/>
              <a:gd name="connsiteY35" fmla="*/ 50926 h 2347082"/>
              <a:gd name="connsiteX36" fmla="*/ 59373 w 1127267"/>
              <a:gd name="connsiteY36" fmla="*/ 142467 h 2347082"/>
              <a:gd name="connsiteX37" fmla="*/ 3770 w 1127267"/>
              <a:gd name="connsiteY37" fmla="*/ 101052 h 2347082"/>
              <a:gd name="connsiteX38" fmla="*/ 60294 w 1127267"/>
              <a:gd name="connsiteY38" fmla="*/ 182817 h 2347082"/>
              <a:gd name="connsiteX39" fmla="*/ 120459 w 1127267"/>
              <a:gd name="connsiteY39" fmla="*/ 265251 h 2347082"/>
              <a:gd name="connsiteX40" fmla="*/ 204642 w 1127267"/>
              <a:gd name="connsiteY40" fmla="*/ 416199 h 2347082"/>
              <a:gd name="connsiteX41" fmla="*/ 367202 w 1127267"/>
              <a:gd name="connsiteY41" fmla="*/ 654233 h 2347082"/>
              <a:gd name="connsiteX42" fmla="*/ 373007 w 1127267"/>
              <a:gd name="connsiteY42" fmla="*/ 732611 h 2347082"/>
              <a:gd name="connsiteX43" fmla="*/ 436870 w 1127267"/>
              <a:gd name="connsiteY43" fmla="*/ 889365 h 2347082"/>
              <a:gd name="connsiteX44" fmla="*/ 442676 w 1127267"/>
              <a:gd name="connsiteY44" fmla="*/ 999673 h 2347082"/>
              <a:gd name="connsiteX45" fmla="*/ 375910 w 1127267"/>
              <a:gd name="connsiteY45" fmla="*/ 1217388 h 2347082"/>
              <a:gd name="connsiteX46" fmla="*/ 381716 w 1127267"/>
              <a:gd name="connsiteY46" fmla="*/ 1324793 h 2347082"/>
              <a:gd name="connsiteX47" fmla="*/ 399133 w 1127267"/>
              <a:gd name="connsiteY47" fmla="*/ 1438005 h 2347082"/>
              <a:gd name="connsiteX48" fmla="*/ 413647 w 1127267"/>
              <a:gd name="connsiteY48" fmla="*/ 1609273 h 2347082"/>
              <a:gd name="connsiteX49" fmla="*/ 448482 w 1127267"/>
              <a:gd name="connsiteY49" fmla="*/ 1719582 h 2347082"/>
              <a:gd name="connsiteX50" fmla="*/ 538470 w 1127267"/>
              <a:gd name="connsiteY50" fmla="*/ 2062119 h 2347082"/>
              <a:gd name="connsiteX51" fmla="*/ 573305 w 1127267"/>
              <a:gd name="connsiteY51" fmla="*/ 2070828 h 2347082"/>
              <a:gd name="connsiteX52" fmla="*/ 541373 w 1127267"/>
              <a:gd name="connsiteY52" fmla="*/ 2131788 h 2347082"/>
              <a:gd name="connsiteX53" fmla="*/ 518150 w 1127267"/>
              <a:gd name="connsiteY53" fmla="*/ 2224679 h 2347082"/>
              <a:gd name="connsiteX54" fmla="*/ 587819 w 1127267"/>
              <a:gd name="connsiteY54" fmla="*/ 2247902 h 2347082"/>
              <a:gd name="connsiteX55" fmla="*/ 642973 w 1127267"/>
              <a:gd name="connsiteY55" fmla="*/ 2207262 h 2347082"/>
              <a:gd name="connsiteX56" fmla="*/ 640070 w 1127267"/>
              <a:gd name="connsiteY56" fmla="*/ 2131788 h 2347082"/>
              <a:gd name="connsiteX57" fmla="*/ 663293 w 1127267"/>
              <a:gd name="connsiteY57" fmla="*/ 2067925 h 2347082"/>
              <a:gd name="connsiteX58" fmla="*/ 663293 w 1127267"/>
              <a:gd name="connsiteY58" fmla="*/ 2044702 h 2347082"/>
              <a:gd name="connsiteX59" fmla="*/ 616847 w 1127267"/>
              <a:gd name="connsiteY59" fmla="*/ 1937296 h 2347082"/>
              <a:gd name="connsiteX60" fmla="*/ 608139 w 1127267"/>
              <a:gd name="connsiteY60" fmla="*/ 1600565 h 2347082"/>
              <a:gd name="connsiteX61" fmla="*/ 608139 w 1127267"/>
              <a:gd name="connsiteY61" fmla="*/ 1417685 h 2347082"/>
              <a:gd name="connsiteX62" fmla="*/ 674905 w 1127267"/>
              <a:gd name="connsiteY62" fmla="*/ 1705068 h 2347082"/>
              <a:gd name="connsiteX63" fmla="*/ 703933 w 1127267"/>
              <a:gd name="connsiteY63" fmla="*/ 1806667 h 2347082"/>
              <a:gd name="connsiteX64" fmla="*/ 703207 w 1127267"/>
              <a:gd name="connsiteY64" fmla="*/ 1930039 h 2347082"/>
              <a:gd name="connsiteX65" fmla="*/ 732962 w 1127267"/>
              <a:gd name="connsiteY65" fmla="*/ 2198553 h 2347082"/>
              <a:gd name="connsiteX66" fmla="*/ 761990 w 1127267"/>
              <a:gd name="connsiteY66" fmla="*/ 2204359 h 2347082"/>
              <a:gd name="connsiteX67" fmla="*/ 756185 w 1127267"/>
              <a:gd name="connsiteY67" fmla="*/ 2279832 h 2347082"/>
              <a:gd name="connsiteX68" fmla="*/ 841819 w 1127267"/>
              <a:gd name="connsiteY68" fmla="*/ 2326279 h 2347082"/>
              <a:gd name="connsiteX69" fmla="*/ 969545 w 1127267"/>
              <a:gd name="connsiteY69" fmla="*/ 2299427 h 2347082"/>
              <a:gd name="connsiteX70" fmla="*/ 822950 w 1127267"/>
              <a:gd name="connsiteY70" fmla="*/ 2195650 h 2347082"/>
              <a:gd name="connsiteX71" fmla="*/ 863590 w 1127267"/>
              <a:gd name="connsiteY71" fmla="*/ 2186941 h 2347082"/>
              <a:gd name="connsiteX72" fmla="*/ 843270 w 1127267"/>
              <a:gd name="connsiteY72" fmla="*/ 1841501 h 2347082"/>
              <a:gd name="connsiteX73" fmla="*/ 851980 w 1127267"/>
              <a:gd name="connsiteY73" fmla="*/ 1780541 h 2347082"/>
              <a:gd name="connsiteX74" fmla="*/ 834562 w 1127267"/>
              <a:gd name="connsiteY74" fmla="*/ 1748610 h 2347082"/>
              <a:gd name="connsiteX75" fmla="*/ 822950 w 1127267"/>
              <a:gd name="connsiteY75" fmla="*/ 1368335 h 2347082"/>
              <a:gd name="connsiteX76" fmla="*/ 793922 w 1127267"/>
              <a:gd name="connsiteY76" fmla="*/ 1258027 h 2347082"/>
              <a:gd name="connsiteX77" fmla="*/ 761990 w 1127267"/>
              <a:gd name="connsiteY77" fmla="*/ 990964 h 2347082"/>
              <a:gd name="connsiteX78" fmla="*/ 857785 w 1127267"/>
              <a:gd name="connsiteY78" fmla="*/ 665844 h 2347082"/>
              <a:gd name="connsiteX79" fmla="*/ 1049373 w 1127267"/>
              <a:gd name="connsiteY79" fmla="*/ 430712 h 2347082"/>
              <a:gd name="connsiteX80" fmla="*/ 1121945 w 1127267"/>
              <a:gd name="connsiteY80" fmla="*/ 178164 h 2347082"/>
              <a:gd name="connsiteX81" fmla="*/ 1101625 w 1127267"/>
              <a:gd name="connsiteY81" fmla="*/ 38827 h 2347082"/>
              <a:gd name="connsiteX82" fmla="*/ 1040665 w 1127267"/>
              <a:gd name="connsiteY82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1638 w 1127267"/>
              <a:gd name="connsiteY36" fmla="*/ 50926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4928 w 1127267"/>
              <a:gd name="connsiteY36" fmla="*/ 66278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4913 w 1131515"/>
              <a:gd name="connsiteY0" fmla="*/ 96885 h 2347082"/>
              <a:gd name="connsiteX1" fmla="*/ 1044913 w 1131515"/>
              <a:gd name="connsiteY1" fmla="*/ 163651 h 2347082"/>
              <a:gd name="connsiteX2" fmla="*/ 978147 w 1131515"/>
              <a:gd name="connsiteY2" fmla="*/ 305891 h 2347082"/>
              <a:gd name="connsiteX3" fmla="*/ 925895 w 1131515"/>
              <a:gd name="connsiteY3" fmla="*/ 378462 h 2347082"/>
              <a:gd name="connsiteX4" fmla="*/ 862033 w 1131515"/>
              <a:gd name="connsiteY4" fmla="*/ 482965 h 2347082"/>
              <a:gd name="connsiteX5" fmla="*/ 760433 w 1131515"/>
              <a:gd name="connsiteY5" fmla="*/ 535216 h 2347082"/>
              <a:gd name="connsiteX6" fmla="*/ 725598 w 1131515"/>
              <a:gd name="connsiteY6" fmla="*/ 599079 h 2347082"/>
              <a:gd name="connsiteX7" fmla="*/ 684958 w 1131515"/>
              <a:gd name="connsiteY7" fmla="*/ 590371 h 2347082"/>
              <a:gd name="connsiteX8" fmla="*/ 693667 w 1131515"/>
              <a:gd name="connsiteY8" fmla="*/ 541022 h 2347082"/>
              <a:gd name="connsiteX9" fmla="*/ 728501 w 1131515"/>
              <a:gd name="connsiteY9" fmla="*/ 500382 h 2347082"/>
              <a:gd name="connsiteX10" fmla="*/ 725598 w 1131515"/>
              <a:gd name="connsiteY10" fmla="*/ 445228 h 2347082"/>
              <a:gd name="connsiteX11" fmla="*/ 725598 w 1131515"/>
              <a:gd name="connsiteY11" fmla="*/ 392976 h 2347082"/>
              <a:gd name="connsiteX12" fmla="*/ 670444 w 1131515"/>
              <a:gd name="connsiteY12" fmla="*/ 329113 h 2347082"/>
              <a:gd name="connsiteX13" fmla="*/ 592067 w 1131515"/>
              <a:gd name="connsiteY13" fmla="*/ 343628 h 2347082"/>
              <a:gd name="connsiteX14" fmla="*/ 551427 w 1131515"/>
              <a:gd name="connsiteY14" fmla="*/ 401685 h 2347082"/>
              <a:gd name="connsiteX15" fmla="*/ 563038 w 1131515"/>
              <a:gd name="connsiteY15" fmla="*/ 448131 h 2347082"/>
              <a:gd name="connsiteX16" fmla="*/ 554071 w 1131515"/>
              <a:gd name="connsiteY16" fmla="*/ 480185 h 2347082"/>
              <a:gd name="connsiteX17" fmla="*/ 580455 w 1131515"/>
              <a:gd name="connsiteY17" fmla="*/ 535216 h 2347082"/>
              <a:gd name="connsiteX18" fmla="*/ 539815 w 1131515"/>
              <a:gd name="connsiteY18" fmla="*/ 587468 h 2347082"/>
              <a:gd name="connsiteX19" fmla="*/ 510787 w 1131515"/>
              <a:gd name="connsiteY19" fmla="*/ 587468 h 2347082"/>
              <a:gd name="connsiteX20" fmla="*/ 481758 w 1131515"/>
              <a:gd name="connsiteY20" fmla="*/ 541022 h 2347082"/>
              <a:gd name="connsiteX21" fmla="*/ 417895 w 1131515"/>
              <a:gd name="connsiteY21" fmla="*/ 488771 h 2347082"/>
              <a:gd name="connsiteX22" fmla="*/ 368547 w 1131515"/>
              <a:gd name="connsiteY22" fmla="*/ 439422 h 2347082"/>
              <a:gd name="connsiteX23" fmla="*/ 336615 w 1131515"/>
              <a:gd name="connsiteY23" fmla="*/ 369753 h 2347082"/>
              <a:gd name="connsiteX24" fmla="*/ 237918 w 1131515"/>
              <a:gd name="connsiteY24" fmla="*/ 285571 h 2347082"/>
              <a:gd name="connsiteX25" fmla="*/ 182764 w 1131515"/>
              <a:gd name="connsiteY25" fmla="*/ 201388 h 2347082"/>
              <a:gd name="connsiteX26" fmla="*/ 162386 w 1131515"/>
              <a:gd name="connsiteY26" fmla="*/ 97023 h 2347082"/>
              <a:gd name="connsiteX27" fmla="*/ 148844 w 1131515"/>
              <a:gd name="connsiteY27" fmla="*/ 83948 h 2347082"/>
              <a:gd name="connsiteX28" fmla="*/ 146197 w 1131515"/>
              <a:gd name="connsiteY28" fmla="*/ 144716 h 2347082"/>
              <a:gd name="connsiteX29" fmla="*/ 111400 w 1131515"/>
              <a:gd name="connsiteY29" fmla="*/ 27551 h 2347082"/>
              <a:gd name="connsiteX30" fmla="*/ 96481 w 1131515"/>
              <a:gd name="connsiteY30" fmla="*/ 30324 h 2347082"/>
              <a:gd name="connsiteX31" fmla="*/ 110543 w 1131515"/>
              <a:gd name="connsiteY31" fmla="*/ 115944 h 2347082"/>
              <a:gd name="connsiteX32" fmla="*/ 67972 w 1131515"/>
              <a:gd name="connsiteY32" fmla="*/ 15685 h 2347082"/>
              <a:gd name="connsiteX33" fmla="*/ 53733 w 1131515"/>
              <a:gd name="connsiteY33" fmla="*/ 21833 h 2347082"/>
              <a:gd name="connsiteX34" fmla="*/ 86639 w 1131515"/>
              <a:gd name="connsiteY34" fmla="*/ 127261 h 2347082"/>
              <a:gd name="connsiteX35" fmla="*/ 42476 w 1131515"/>
              <a:gd name="connsiteY35" fmla="*/ 59823 h 2347082"/>
              <a:gd name="connsiteX36" fmla="*/ 29176 w 1131515"/>
              <a:gd name="connsiteY36" fmla="*/ 66278 h 2347082"/>
              <a:gd name="connsiteX37" fmla="*/ 63621 w 1131515"/>
              <a:gd name="connsiteY37" fmla="*/ 142467 h 2347082"/>
              <a:gd name="connsiteX38" fmla="*/ 24246 w 1131515"/>
              <a:gd name="connsiteY38" fmla="*/ 105742 h 2347082"/>
              <a:gd name="connsiteX39" fmla="*/ 8018 w 1131515"/>
              <a:gd name="connsiteY39" fmla="*/ 101052 h 2347082"/>
              <a:gd name="connsiteX40" fmla="*/ 64542 w 1131515"/>
              <a:gd name="connsiteY40" fmla="*/ 182817 h 2347082"/>
              <a:gd name="connsiteX41" fmla="*/ 124707 w 1131515"/>
              <a:gd name="connsiteY41" fmla="*/ 265251 h 2347082"/>
              <a:gd name="connsiteX42" fmla="*/ 208890 w 1131515"/>
              <a:gd name="connsiteY42" fmla="*/ 416199 h 2347082"/>
              <a:gd name="connsiteX43" fmla="*/ 371450 w 1131515"/>
              <a:gd name="connsiteY43" fmla="*/ 654233 h 2347082"/>
              <a:gd name="connsiteX44" fmla="*/ 377255 w 1131515"/>
              <a:gd name="connsiteY44" fmla="*/ 732611 h 2347082"/>
              <a:gd name="connsiteX45" fmla="*/ 441118 w 1131515"/>
              <a:gd name="connsiteY45" fmla="*/ 889365 h 2347082"/>
              <a:gd name="connsiteX46" fmla="*/ 446924 w 1131515"/>
              <a:gd name="connsiteY46" fmla="*/ 999673 h 2347082"/>
              <a:gd name="connsiteX47" fmla="*/ 380158 w 1131515"/>
              <a:gd name="connsiteY47" fmla="*/ 1217388 h 2347082"/>
              <a:gd name="connsiteX48" fmla="*/ 385964 w 1131515"/>
              <a:gd name="connsiteY48" fmla="*/ 1324793 h 2347082"/>
              <a:gd name="connsiteX49" fmla="*/ 403381 w 1131515"/>
              <a:gd name="connsiteY49" fmla="*/ 1438005 h 2347082"/>
              <a:gd name="connsiteX50" fmla="*/ 417895 w 1131515"/>
              <a:gd name="connsiteY50" fmla="*/ 1609273 h 2347082"/>
              <a:gd name="connsiteX51" fmla="*/ 452730 w 1131515"/>
              <a:gd name="connsiteY51" fmla="*/ 1719582 h 2347082"/>
              <a:gd name="connsiteX52" fmla="*/ 542718 w 1131515"/>
              <a:gd name="connsiteY52" fmla="*/ 2062119 h 2347082"/>
              <a:gd name="connsiteX53" fmla="*/ 577553 w 1131515"/>
              <a:gd name="connsiteY53" fmla="*/ 2070828 h 2347082"/>
              <a:gd name="connsiteX54" fmla="*/ 545621 w 1131515"/>
              <a:gd name="connsiteY54" fmla="*/ 2131788 h 2347082"/>
              <a:gd name="connsiteX55" fmla="*/ 522398 w 1131515"/>
              <a:gd name="connsiteY55" fmla="*/ 2224679 h 2347082"/>
              <a:gd name="connsiteX56" fmla="*/ 592067 w 1131515"/>
              <a:gd name="connsiteY56" fmla="*/ 2247902 h 2347082"/>
              <a:gd name="connsiteX57" fmla="*/ 647221 w 1131515"/>
              <a:gd name="connsiteY57" fmla="*/ 2207262 h 2347082"/>
              <a:gd name="connsiteX58" fmla="*/ 644318 w 1131515"/>
              <a:gd name="connsiteY58" fmla="*/ 2131788 h 2347082"/>
              <a:gd name="connsiteX59" fmla="*/ 667541 w 1131515"/>
              <a:gd name="connsiteY59" fmla="*/ 2067925 h 2347082"/>
              <a:gd name="connsiteX60" fmla="*/ 667541 w 1131515"/>
              <a:gd name="connsiteY60" fmla="*/ 2044702 h 2347082"/>
              <a:gd name="connsiteX61" fmla="*/ 621095 w 1131515"/>
              <a:gd name="connsiteY61" fmla="*/ 1937296 h 2347082"/>
              <a:gd name="connsiteX62" fmla="*/ 612387 w 1131515"/>
              <a:gd name="connsiteY62" fmla="*/ 1600565 h 2347082"/>
              <a:gd name="connsiteX63" fmla="*/ 612387 w 1131515"/>
              <a:gd name="connsiteY63" fmla="*/ 1417685 h 2347082"/>
              <a:gd name="connsiteX64" fmla="*/ 679153 w 1131515"/>
              <a:gd name="connsiteY64" fmla="*/ 1705068 h 2347082"/>
              <a:gd name="connsiteX65" fmla="*/ 708181 w 1131515"/>
              <a:gd name="connsiteY65" fmla="*/ 1806667 h 2347082"/>
              <a:gd name="connsiteX66" fmla="*/ 707455 w 1131515"/>
              <a:gd name="connsiteY66" fmla="*/ 1930039 h 2347082"/>
              <a:gd name="connsiteX67" fmla="*/ 737210 w 1131515"/>
              <a:gd name="connsiteY67" fmla="*/ 2198553 h 2347082"/>
              <a:gd name="connsiteX68" fmla="*/ 766238 w 1131515"/>
              <a:gd name="connsiteY68" fmla="*/ 2204359 h 2347082"/>
              <a:gd name="connsiteX69" fmla="*/ 760433 w 1131515"/>
              <a:gd name="connsiteY69" fmla="*/ 2279832 h 2347082"/>
              <a:gd name="connsiteX70" fmla="*/ 846067 w 1131515"/>
              <a:gd name="connsiteY70" fmla="*/ 2326279 h 2347082"/>
              <a:gd name="connsiteX71" fmla="*/ 973793 w 1131515"/>
              <a:gd name="connsiteY71" fmla="*/ 2299427 h 2347082"/>
              <a:gd name="connsiteX72" fmla="*/ 827198 w 1131515"/>
              <a:gd name="connsiteY72" fmla="*/ 2195650 h 2347082"/>
              <a:gd name="connsiteX73" fmla="*/ 867838 w 1131515"/>
              <a:gd name="connsiteY73" fmla="*/ 2186941 h 2347082"/>
              <a:gd name="connsiteX74" fmla="*/ 847518 w 1131515"/>
              <a:gd name="connsiteY74" fmla="*/ 1841501 h 2347082"/>
              <a:gd name="connsiteX75" fmla="*/ 856228 w 1131515"/>
              <a:gd name="connsiteY75" fmla="*/ 1780541 h 2347082"/>
              <a:gd name="connsiteX76" fmla="*/ 838810 w 1131515"/>
              <a:gd name="connsiteY76" fmla="*/ 1748610 h 2347082"/>
              <a:gd name="connsiteX77" fmla="*/ 827198 w 1131515"/>
              <a:gd name="connsiteY77" fmla="*/ 1368335 h 2347082"/>
              <a:gd name="connsiteX78" fmla="*/ 798170 w 1131515"/>
              <a:gd name="connsiteY78" fmla="*/ 1258027 h 2347082"/>
              <a:gd name="connsiteX79" fmla="*/ 766238 w 1131515"/>
              <a:gd name="connsiteY79" fmla="*/ 990964 h 2347082"/>
              <a:gd name="connsiteX80" fmla="*/ 862033 w 1131515"/>
              <a:gd name="connsiteY80" fmla="*/ 665844 h 2347082"/>
              <a:gd name="connsiteX81" fmla="*/ 1053621 w 1131515"/>
              <a:gd name="connsiteY81" fmla="*/ 430712 h 2347082"/>
              <a:gd name="connsiteX82" fmla="*/ 1126193 w 1131515"/>
              <a:gd name="connsiteY82" fmla="*/ 178164 h 2347082"/>
              <a:gd name="connsiteX83" fmla="*/ 1105873 w 1131515"/>
              <a:gd name="connsiteY83" fmla="*/ 38827 h 2347082"/>
              <a:gd name="connsiteX84" fmla="*/ 1044913 w 1131515"/>
              <a:gd name="connsiteY84" fmla="*/ 96885 h 2347082"/>
              <a:gd name="connsiteX0" fmla="*/ 1035044 w 1121646"/>
              <a:gd name="connsiteY0" fmla="*/ 96885 h 2347082"/>
              <a:gd name="connsiteX1" fmla="*/ 1035044 w 1121646"/>
              <a:gd name="connsiteY1" fmla="*/ 163651 h 2347082"/>
              <a:gd name="connsiteX2" fmla="*/ 968278 w 1121646"/>
              <a:gd name="connsiteY2" fmla="*/ 305891 h 2347082"/>
              <a:gd name="connsiteX3" fmla="*/ 916026 w 1121646"/>
              <a:gd name="connsiteY3" fmla="*/ 378462 h 2347082"/>
              <a:gd name="connsiteX4" fmla="*/ 852164 w 1121646"/>
              <a:gd name="connsiteY4" fmla="*/ 482965 h 2347082"/>
              <a:gd name="connsiteX5" fmla="*/ 750564 w 1121646"/>
              <a:gd name="connsiteY5" fmla="*/ 535216 h 2347082"/>
              <a:gd name="connsiteX6" fmla="*/ 715729 w 1121646"/>
              <a:gd name="connsiteY6" fmla="*/ 599079 h 2347082"/>
              <a:gd name="connsiteX7" fmla="*/ 675089 w 1121646"/>
              <a:gd name="connsiteY7" fmla="*/ 590371 h 2347082"/>
              <a:gd name="connsiteX8" fmla="*/ 683798 w 1121646"/>
              <a:gd name="connsiteY8" fmla="*/ 541022 h 2347082"/>
              <a:gd name="connsiteX9" fmla="*/ 718632 w 1121646"/>
              <a:gd name="connsiteY9" fmla="*/ 500382 h 2347082"/>
              <a:gd name="connsiteX10" fmla="*/ 715729 w 1121646"/>
              <a:gd name="connsiteY10" fmla="*/ 445228 h 2347082"/>
              <a:gd name="connsiteX11" fmla="*/ 715729 w 1121646"/>
              <a:gd name="connsiteY11" fmla="*/ 392976 h 2347082"/>
              <a:gd name="connsiteX12" fmla="*/ 660575 w 1121646"/>
              <a:gd name="connsiteY12" fmla="*/ 329113 h 2347082"/>
              <a:gd name="connsiteX13" fmla="*/ 582198 w 1121646"/>
              <a:gd name="connsiteY13" fmla="*/ 343628 h 2347082"/>
              <a:gd name="connsiteX14" fmla="*/ 541558 w 1121646"/>
              <a:gd name="connsiteY14" fmla="*/ 401685 h 2347082"/>
              <a:gd name="connsiteX15" fmla="*/ 553169 w 1121646"/>
              <a:gd name="connsiteY15" fmla="*/ 448131 h 2347082"/>
              <a:gd name="connsiteX16" fmla="*/ 544202 w 1121646"/>
              <a:gd name="connsiteY16" fmla="*/ 480185 h 2347082"/>
              <a:gd name="connsiteX17" fmla="*/ 570586 w 1121646"/>
              <a:gd name="connsiteY17" fmla="*/ 535216 h 2347082"/>
              <a:gd name="connsiteX18" fmla="*/ 529946 w 1121646"/>
              <a:gd name="connsiteY18" fmla="*/ 587468 h 2347082"/>
              <a:gd name="connsiteX19" fmla="*/ 500918 w 1121646"/>
              <a:gd name="connsiteY19" fmla="*/ 587468 h 2347082"/>
              <a:gd name="connsiteX20" fmla="*/ 471889 w 1121646"/>
              <a:gd name="connsiteY20" fmla="*/ 541022 h 2347082"/>
              <a:gd name="connsiteX21" fmla="*/ 408026 w 1121646"/>
              <a:gd name="connsiteY21" fmla="*/ 488771 h 2347082"/>
              <a:gd name="connsiteX22" fmla="*/ 358678 w 1121646"/>
              <a:gd name="connsiteY22" fmla="*/ 439422 h 2347082"/>
              <a:gd name="connsiteX23" fmla="*/ 326746 w 1121646"/>
              <a:gd name="connsiteY23" fmla="*/ 369753 h 2347082"/>
              <a:gd name="connsiteX24" fmla="*/ 228049 w 1121646"/>
              <a:gd name="connsiteY24" fmla="*/ 285571 h 2347082"/>
              <a:gd name="connsiteX25" fmla="*/ 172895 w 1121646"/>
              <a:gd name="connsiteY25" fmla="*/ 201388 h 2347082"/>
              <a:gd name="connsiteX26" fmla="*/ 152517 w 1121646"/>
              <a:gd name="connsiteY26" fmla="*/ 97023 h 2347082"/>
              <a:gd name="connsiteX27" fmla="*/ 138975 w 1121646"/>
              <a:gd name="connsiteY27" fmla="*/ 83948 h 2347082"/>
              <a:gd name="connsiteX28" fmla="*/ 136328 w 1121646"/>
              <a:gd name="connsiteY28" fmla="*/ 144716 h 2347082"/>
              <a:gd name="connsiteX29" fmla="*/ 101531 w 1121646"/>
              <a:gd name="connsiteY29" fmla="*/ 27551 h 2347082"/>
              <a:gd name="connsiteX30" fmla="*/ 86612 w 1121646"/>
              <a:gd name="connsiteY30" fmla="*/ 30324 h 2347082"/>
              <a:gd name="connsiteX31" fmla="*/ 100674 w 1121646"/>
              <a:gd name="connsiteY31" fmla="*/ 115944 h 2347082"/>
              <a:gd name="connsiteX32" fmla="*/ 58103 w 1121646"/>
              <a:gd name="connsiteY32" fmla="*/ 15685 h 2347082"/>
              <a:gd name="connsiteX33" fmla="*/ 43864 w 1121646"/>
              <a:gd name="connsiteY33" fmla="*/ 21833 h 2347082"/>
              <a:gd name="connsiteX34" fmla="*/ 76770 w 1121646"/>
              <a:gd name="connsiteY34" fmla="*/ 127261 h 2347082"/>
              <a:gd name="connsiteX35" fmla="*/ 32607 w 1121646"/>
              <a:gd name="connsiteY35" fmla="*/ 59823 h 2347082"/>
              <a:gd name="connsiteX36" fmla="*/ 19307 w 1121646"/>
              <a:gd name="connsiteY36" fmla="*/ 66278 h 2347082"/>
              <a:gd name="connsiteX37" fmla="*/ 53752 w 1121646"/>
              <a:gd name="connsiteY37" fmla="*/ 142467 h 2347082"/>
              <a:gd name="connsiteX38" fmla="*/ 14377 w 1121646"/>
              <a:gd name="connsiteY38" fmla="*/ 105742 h 2347082"/>
              <a:gd name="connsiteX39" fmla="*/ 8018 w 1121646"/>
              <a:gd name="connsiteY39" fmla="*/ 120242 h 2347082"/>
              <a:gd name="connsiteX40" fmla="*/ 54673 w 1121646"/>
              <a:gd name="connsiteY40" fmla="*/ 182817 h 2347082"/>
              <a:gd name="connsiteX41" fmla="*/ 114838 w 1121646"/>
              <a:gd name="connsiteY41" fmla="*/ 265251 h 2347082"/>
              <a:gd name="connsiteX42" fmla="*/ 199021 w 1121646"/>
              <a:gd name="connsiteY42" fmla="*/ 416199 h 2347082"/>
              <a:gd name="connsiteX43" fmla="*/ 361581 w 1121646"/>
              <a:gd name="connsiteY43" fmla="*/ 654233 h 2347082"/>
              <a:gd name="connsiteX44" fmla="*/ 367386 w 1121646"/>
              <a:gd name="connsiteY44" fmla="*/ 732611 h 2347082"/>
              <a:gd name="connsiteX45" fmla="*/ 431249 w 1121646"/>
              <a:gd name="connsiteY45" fmla="*/ 889365 h 2347082"/>
              <a:gd name="connsiteX46" fmla="*/ 437055 w 1121646"/>
              <a:gd name="connsiteY46" fmla="*/ 999673 h 2347082"/>
              <a:gd name="connsiteX47" fmla="*/ 370289 w 1121646"/>
              <a:gd name="connsiteY47" fmla="*/ 1217388 h 2347082"/>
              <a:gd name="connsiteX48" fmla="*/ 376095 w 1121646"/>
              <a:gd name="connsiteY48" fmla="*/ 1324793 h 2347082"/>
              <a:gd name="connsiteX49" fmla="*/ 393512 w 1121646"/>
              <a:gd name="connsiteY49" fmla="*/ 1438005 h 2347082"/>
              <a:gd name="connsiteX50" fmla="*/ 408026 w 1121646"/>
              <a:gd name="connsiteY50" fmla="*/ 1609273 h 2347082"/>
              <a:gd name="connsiteX51" fmla="*/ 442861 w 1121646"/>
              <a:gd name="connsiteY51" fmla="*/ 1719582 h 2347082"/>
              <a:gd name="connsiteX52" fmla="*/ 532849 w 1121646"/>
              <a:gd name="connsiteY52" fmla="*/ 2062119 h 2347082"/>
              <a:gd name="connsiteX53" fmla="*/ 567684 w 1121646"/>
              <a:gd name="connsiteY53" fmla="*/ 2070828 h 2347082"/>
              <a:gd name="connsiteX54" fmla="*/ 535752 w 1121646"/>
              <a:gd name="connsiteY54" fmla="*/ 2131788 h 2347082"/>
              <a:gd name="connsiteX55" fmla="*/ 512529 w 1121646"/>
              <a:gd name="connsiteY55" fmla="*/ 2224679 h 2347082"/>
              <a:gd name="connsiteX56" fmla="*/ 582198 w 1121646"/>
              <a:gd name="connsiteY56" fmla="*/ 2247902 h 2347082"/>
              <a:gd name="connsiteX57" fmla="*/ 637352 w 1121646"/>
              <a:gd name="connsiteY57" fmla="*/ 2207262 h 2347082"/>
              <a:gd name="connsiteX58" fmla="*/ 634449 w 1121646"/>
              <a:gd name="connsiteY58" fmla="*/ 2131788 h 2347082"/>
              <a:gd name="connsiteX59" fmla="*/ 657672 w 1121646"/>
              <a:gd name="connsiteY59" fmla="*/ 2067925 h 2347082"/>
              <a:gd name="connsiteX60" fmla="*/ 657672 w 1121646"/>
              <a:gd name="connsiteY60" fmla="*/ 2044702 h 2347082"/>
              <a:gd name="connsiteX61" fmla="*/ 611226 w 1121646"/>
              <a:gd name="connsiteY61" fmla="*/ 1937296 h 2347082"/>
              <a:gd name="connsiteX62" fmla="*/ 602518 w 1121646"/>
              <a:gd name="connsiteY62" fmla="*/ 1600565 h 2347082"/>
              <a:gd name="connsiteX63" fmla="*/ 602518 w 1121646"/>
              <a:gd name="connsiteY63" fmla="*/ 1417685 h 2347082"/>
              <a:gd name="connsiteX64" fmla="*/ 669284 w 1121646"/>
              <a:gd name="connsiteY64" fmla="*/ 1705068 h 2347082"/>
              <a:gd name="connsiteX65" fmla="*/ 698312 w 1121646"/>
              <a:gd name="connsiteY65" fmla="*/ 1806667 h 2347082"/>
              <a:gd name="connsiteX66" fmla="*/ 697586 w 1121646"/>
              <a:gd name="connsiteY66" fmla="*/ 1930039 h 2347082"/>
              <a:gd name="connsiteX67" fmla="*/ 727341 w 1121646"/>
              <a:gd name="connsiteY67" fmla="*/ 2198553 h 2347082"/>
              <a:gd name="connsiteX68" fmla="*/ 756369 w 1121646"/>
              <a:gd name="connsiteY68" fmla="*/ 2204359 h 2347082"/>
              <a:gd name="connsiteX69" fmla="*/ 750564 w 1121646"/>
              <a:gd name="connsiteY69" fmla="*/ 2279832 h 2347082"/>
              <a:gd name="connsiteX70" fmla="*/ 836198 w 1121646"/>
              <a:gd name="connsiteY70" fmla="*/ 2326279 h 2347082"/>
              <a:gd name="connsiteX71" fmla="*/ 963924 w 1121646"/>
              <a:gd name="connsiteY71" fmla="*/ 2299427 h 2347082"/>
              <a:gd name="connsiteX72" fmla="*/ 817329 w 1121646"/>
              <a:gd name="connsiteY72" fmla="*/ 2195650 h 2347082"/>
              <a:gd name="connsiteX73" fmla="*/ 857969 w 1121646"/>
              <a:gd name="connsiteY73" fmla="*/ 2186941 h 2347082"/>
              <a:gd name="connsiteX74" fmla="*/ 837649 w 1121646"/>
              <a:gd name="connsiteY74" fmla="*/ 1841501 h 2347082"/>
              <a:gd name="connsiteX75" fmla="*/ 846359 w 1121646"/>
              <a:gd name="connsiteY75" fmla="*/ 1780541 h 2347082"/>
              <a:gd name="connsiteX76" fmla="*/ 828941 w 1121646"/>
              <a:gd name="connsiteY76" fmla="*/ 1748610 h 2347082"/>
              <a:gd name="connsiteX77" fmla="*/ 817329 w 1121646"/>
              <a:gd name="connsiteY77" fmla="*/ 1368335 h 2347082"/>
              <a:gd name="connsiteX78" fmla="*/ 788301 w 1121646"/>
              <a:gd name="connsiteY78" fmla="*/ 1258027 h 2347082"/>
              <a:gd name="connsiteX79" fmla="*/ 756369 w 1121646"/>
              <a:gd name="connsiteY79" fmla="*/ 990964 h 2347082"/>
              <a:gd name="connsiteX80" fmla="*/ 852164 w 1121646"/>
              <a:gd name="connsiteY80" fmla="*/ 665844 h 2347082"/>
              <a:gd name="connsiteX81" fmla="*/ 1043752 w 1121646"/>
              <a:gd name="connsiteY81" fmla="*/ 430712 h 2347082"/>
              <a:gd name="connsiteX82" fmla="*/ 1116324 w 1121646"/>
              <a:gd name="connsiteY82" fmla="*/ 178164 h 2347082"/>
              <a:gd name="connsiteX83" fmla="*/ 1096004 w 1121646"/>
              <a:gd name="connsiteY83" fmla="*/ 38827 h 2347082"/>
              <a:gd name="connsiteX84" fmla="*/ 1035044 w 1121646"/>
              <a:gd name="connsiteY84" fmla="*/ 96885 h 2347082"/>
              <a:gd name="connsiteX0" fmla="*/ 1034359 w 1120961"/>
              <a:gd name="connsiteY0" fmla="*/ 96885 h 2347082"/>
              <a:gd name="connsiteX1" fmla="*/ 1034359 w 1120961"/>
              <a:gd name="connsiteY1" fmla="*/ 163651 h 2347082"/>
              <a:gd name="connsiteX2" fmla="*/ 967593 w 1120961"/>
              <a:gd name="connsiteY2" fmla="*/ 305891 h 2347082"/>
              <a:gd name="connsiteX3" fmla="*/ 915341 w 1120961"/>
              <a:gd name="connsiteY3" fmla="*/ 378462 h 2347082"/>
              <a:gd name="connsiteX4" fmla="*/ 851479 w 1120961"/>
              <a:gd name="connsiteY4" fmla="*/ 482965 h 2347082"/>
              <a:gd name="connsiteX5" fmla="*/ 749879 w 1120961"/>
              <a:gd name="connsiteY5" fmla="*/ 535216 h 2347082"/>
              <a:gd name="connsiteX6" fmla="*/ 715044 w 1120961"/>
              <a:gd name="connsiteY6" fmla="*/ 599079 h 2347082"/>
              <a:gd name="connsiteX7" fmla="*/ 674404 w 1120961"/>
              <a:gd name="connsiteY7" fmla="*/ 590371 h 2347082"/>
              <a:gd name="connsiteX8" fmla="*/ 683113 w 1120961"/>
              <a:gd name="connsiteY8" fmla="*/ 541022 h 2347082"/>
              <a:gd name="connsiteX9" fmla="*/ 717947 w 1120961"/>
              <a:gd name="connsiteY9" fmla="*/ 500382 h 2347082"/>
              <a:gd name="connsiteX10" fmla="*/ 715044 w 1120961"/>
              <a:gd name="connsiteY10" fmla="*/ 445228 h 2347082"/>
              <a:gd name="connsiteX11" fmla="*/ 715044 w 1120961"/>
              <a:gd name="connsiteY11" fmla="*/ 392976 h 2347082"/>
              <a:gd name="connsiteX12" fmla="*/ 659890 w 1120961"/>
              <a:gd name="connsiteY12" fmla="*/ 329113 h 2347082"/>
              <a:gd name="connsiteX13" fmla="*/ 581513 w 1120961"/>
              <a:gd name="connsiteY13" fmla="*/ 343628 h 2347082"/>
              <a:gd name="connsiteX14" fmla="*/ 540873 w 1120961"/>
              <a:gd name="connsiteY14" fmla="*/ 401685 h 2347082"/>
              <a:gd name="connsiteX15" fmla="*/ 552484 w 1120961"/>
              <a:gd name="connsiteY15" fmla="*/ 448131 h 2347082"/>
              <a:gd name="connsiteX16" fmla="*/ 543517 w 1120961"/>
              <a:gd name="connsiteY16" fmla="*/ 480185 h 2347082"/>
              <a:gd name="connsiteX17" fmla="*/ 569901 w 1120961"/>
              <a:gd name="connsiteY17" fmla="*/ 535216 h 2347082"/>
              <a:gd name="connsiteX18" fmla="*/ 529261 w 1120961"/>
              <a:gd name="connsiteY18" fmla="*/ 587468 h 2347082"/>
              <a:gd name="connsiteX19" fmla="*/ 500233 w 1120961"/>
              <a:gd name="connsiteY19" fmla="*/ 587468 h 2347082"/>
              <a:gd name="connsiteX20" fmla="*/ 471204 w 1120961"/>
              <a:gd name="connsiteY20" fmla="*/ 541022 h 2347082"/>
              <a:gd name="connsiteX21" fmla="*/ 407341 w 1120961"/>
              <a:gd name="connsiteY21" fmla="*/ 488771 h 2347082"/>
              <a:gd name="connsiteX22" fmla="*/ 357993 w 1120961"/>
              <a:gd name="connsiteY22" fmla="*/ 439422 h 2347082"/>
              <a:gd name="connsiteX23" fmla="*/ 326061 w 1120961"/>
              <a:gd name="connsiteY23" fmla="*/ 369753 h 2347082"/>
              <a:gd name="connsiteX24" fmla="*/ 227364 w 1120961"/>
              <a:gd name="connsiteY24" fmla="*/ 285571 h 2347082"/>
              <a:gd name="connsiteX25" fmla="*/ 172210 w 1120961"/>
              <a:gd name="connsiteY25" fmla="*/ 201388 h 2347082"/>
              <a:gd name="connsiteX26" fmla="*/ 151832 w 1120961"/>
              <a:gd name="connsiteY26" fmla="*/ 97023 h 2347082"/>
              <a:gd name="connsiteX27" fmla="*/ 138290 w 1120961"/>
              <a:gd name="connsiteY27" fmla="*/ 83948 h 2347082"/>
              <a:gd name="connsiteX28" fmla="*/ 135643 w 1120961"/>
              <a:gd name="connsiteY28" fmla="*/ 144716 h 2347082"/>
              <a:gd name="connsiteX29" fmla="*/ 100846 w 1120961"/>
              <a:gd name="connsiteY29" fmla="*/ 27551 h 2347082"/>
              <a:gd name="connsiteX30" fmla="*/ 85927 w 1120961"/>
              <a:gd name="connsiteY30" fmla="*/ 30324 h 2347082"/>
              <a:gd name="connsiteX31" fmla="*/ 99989 w 1120961"/>
              <a:gd name="connsiteY31" fmla="*/ 115944 h 2347082"/>
              <a:gd name="connsiteX32" fmla="*/ 57418 w 1120961"/>
              <a:gd name="connsiteY32" fmla="*/ 15685 h 2347082"/>
              <a:gd name="connsiteX33" fmla="*/ 43179 w 1120961"/>
              <a:gd name="connsiteY33" fmla="*/ 21833 h 2347082"/>
              <a:gd name="connsiteX34" fmla="*/ 76085 w 1120961"/>
              <a:gd name="connsiteY34" fmla="*/ 127261 h 2347082"/>
              <a:gd name="connsiteX35" fmla="*/ 31922 w 1120961"/>
              <a:gd name="connsiteY35" fmla="*/ 59823 h 2347082"/>
              <a:gd name="connsiteX36" fmla="*/ 18622 w 1120961"/>
              <a:gd name="connsiteY36" fmla="*/ 66278 h 2347082"/>
              <a:gd name="connsiteX37" fmla="*/ 53067 w 1120961"/>
              <a:gd name="connsiteY37" fmla="*/ 142467 h 2347082"/>
              <a:gd name="connsiteX38" fmla="*/ 13692 w 1120961"/>
              <a:gd name="connsiteY38" fmla="*/ 105742 h 2347082"/>
              <a:gd name="connsiteX39" fmla="*/ 7333 w 1120961"/>
              <a:gd name="connsiteY39" fmla="*/ 120242 h 2347082"/>
              <a:gd name="connsiteX40" fmla="*/ 53988 w 1120961"/>
              <a:gd name="connsiteY40" fmla="*/ 182817 h 2347082"/>
              <a:gd name="connsiteX41" fmla="*/ 114153 w 1120961"/>
              <a:gd name="connsiteY41" fmla="*/ 265251 h 2347082"/>
              <a:gd name="connsiteX42" fmla="*/ 198336 w 1120961"/>
              <a:gd name="connsiteY42" fmla="*/ 416199 h 2347082"/>
              <a:gd name="connsiteX43" fmla="*/ 360896 w 1120961"/>
              <a:gd name="connsiteY43" fmla="*/ 654233 h 2347082"/>
              <a:gd name="connsiteX44" fmla="*/ 366701 w 1120961"/>
              <a:gd name="connsiteY44" fmla="*/ 732611 h 2347082"/>
              <a:gd name="connsiteX45" fmla="*/ 430564 w 1120961"/>
              <a:gd name="connsiteY45" fmla="*/ 889365 h 2347082"/>
              <a:gd name="connsiteX46" fmla="*/ 436370 w 1120961"/>
              <a:gd name="connsiteY46" fmla="*/ 999673 h 2347082"/>
              <a:gd name="connsiteX47" fmla="*/ 369604 w 1120961"/>
              <a:gd name="connsiteY47" fmla="*/ 1217388 h 2347082"/>
              <a:gd name="connsiteX48" fmla="*/ 375410 w 1120961"/>
              <a:gd name="connsiteY48" fmla="*/ 1324793 h 2347082"/>
              <a:gd name="connsiteX49" fmla="*/ 392827 w 1120961"/>
              <a:gd name="connsiteY49" fmla="*/ 1438005 h 2347082"/>
              <a:gd name="connsiteX50" fmla="*/ 407341 w 1120961"/>
              <a:gd name="connsiteY50" fmla="*/ 1609273 h 2347082"/>
              <a:gd name="connsiteX51" fmla="*/ 442176 w 1120961"/>
              <a:gd name="connsiteY51" fmla="*/ 1719582 h 2347082"/>
              <a:gd name="connsiteX52" fmla="*/ 532164 w 1120961"/>
              <a:gd name="connsiteY52" fmla="*/ 2062119 h 2347082"/>
              <a:gd name="connsiteX53" fmla="*/ 566999 w 1120961"/>
              <a:gd name="connsiteY53" fmla="*/ 2070828 h 2347082"/>
              <a:gd name="connsiteX54" fmla="*/ 535067 w 1120961"/>
              <a:gd name="connsiteY54" fmla="*/ 2131788 h 2347082"/>
              <a:gd name="connsiteX55" fmla="*/ 511844 w 1120961"/>
              <a:gd name="connsiteY55" fmla="*/ 2224679 h 2347082"/>
              <a:gd name="connsiteX56" fmla="*/ 581513 w 1120961"/>
              <a:gd name="connsiteY56" fmla="*/ 2247902 h 2347082"/>
              <a:gd name="connsiteX57" fmla="*/ 636667 w 1120961"/>
              <a:gd name="connsiteY57" fmla="*/ 2207262 h 2347082"/>
              <a:gd name="connsiteX58" fmla="*/ 633764 w 1120961"/>
              <a:gd name="connsiteY58" fmla="*/ 2131788 h 2347082"/>
              <a:gd name="connsiteX59" fmla="*/ 656987 w 1120961"/>
              <a:gd name="connsiteY59" fmla="*/ 2067925 h 2347082"/>
              <a:gd name="connsiteX60" fmla="*/ 656987 w 1120961"/>
              <a:gd name="connsiteY60" fmla="*/ 2044702 h 2347082"/>
              <a:gd name="connsiteX61" fmla="*/ 610541 w 1120961"/>
              <a:gd name="connsiteY61" fmla="*/ 1937296 h 2347082"/>
              <a:gd name="connsiteX62" fmla="*/ 601833 w 1120961"/>
              <a:gd name="connsiteY62" fmla="*/ 1600565 h 2347082"/>
              <a:gd name="connsiteX63" fmla="*/ 601833 w 1120961"/>
              <a:gd name="connsiteY63" fmla="*/ 1417685 h 2347082"/>
              <a:gd name="connsiteX64" fmla="*/ 668599 w 1120961"/>
              <a:gd name="connsiteY64" fmla="*/ 1705068 h 2347082"/>
              <a:gd name="connsiteX65" fmla="*/ 697627 w 1120961"/>
              <a:gd name="connsiteY65" fmla="*/ 1806667 h 2347082"/>
              <a:gd name="connsiteX66" fmla="*/ 696901 w 1120961"/>
              <a:gd name="connsiteY66" fmla="*/ 1930039 h 2347082"/>
              <a:gd name="connsiteX67" fmla="*/ 726656 w 1120961"/>
              <a:gd name="connsiteY67" fmla="*/ 2198553 h 2347082"/>
              <a:gd name="connsiteX68" fmla="*/ 755684 w 1120961"/>
              <a:gd name="connsiteY68" fmla="*/ 2204359 h 2347082"/>
              <a:gd name="connsiteX69" fmla="*/ 749879 w 1120961"/>
              <a:gd name="connsiteY69" fmla="*/ 2279832 h 2347082"/>
              <a:gd name="connsiteX70" fmla="*/ 835513 w 1120961"/>
              <a:gd name="connsiteY70" fmla="*/ 2326279 h 2347082"/>
              <a:gd name="connsiteX71" fmla="*/ 963239 w 1120961"/>
              <a:gd name="connsiteY71" fmla="*/ 2299427 h 2347082"/>
              <a:gd name="connsiteX72" fmla="*/ 816644 w 1120961"/>
              <a:gd name="connsiteY72" fmla="*/ 2195650 h 2347082"/>
              <a:gd name="connsiteX73" fmla="*/ 857284 w 1120961"/>
              <a:gd name="connsiteY73" fmla="*/ 2186941 h 2347082"/>
              <a:gd name="connsiteX74" fmla="*/ 836964 w 1120961"/>
              <a:gd name="connsiteY74" fmla="*/ 1841501 h 2347082"/>
              <a:gd name="connsiteX75" fmla="*/ 845674 w 1120961"/>
              <a:gd name="connsiteY75" fmla="*/ 1780541 h 2347082"/>
              <a:gd name="connsiteX76" fmla="*/ 828256 w 1120961"/>
              <a:gd name="connsiteY76" fmla="*/ 1748610 h 2347082"/>
              <a:gd name="connsiteX77" fmla="*/ 816644 w 1120961"/>
              <a:gd name="connsiteY77" fmla="*/ 1368335 h 2347082"/>
              <a:gd name="connsiteX78" fmla="*/ 787616 w 1120961"/>
              <a:gd name="connsiteY78" fmla="*/ 1258027 h 2347082"/>
              <a:gd name="connsiteX79" fmla="*/ 755684 w 1120961"/>
              <a:gd name="connsiteY79" fmla="*/ 990964 h 2347082"/>
              <a:gd name="connsiteX80" fmla="*/ 851479 w 1120961"/>
              <a:gd name="connsiteY80" fmla="*/ 665844 h 2347082"/>
              <a:gd name="connsiteX81" fmla="*/ 1043067 w 1120961"/>
              <a:gd name="connsiteY81" fmla="*/ 430712 h 2347082"/>
              <a:gd name="connsiteX82" fmla="*/ 1115639 w 1120961"/>
              <a:gd name="connsiteY82" fmla="*/ 178164 h 2347082"/>
              <a:gd name="connsiteX83" fmla="*/ 1095319 w 1120961"/>
              <a:gd name="connsiteY83" fmla="*/ 38827 h 2347082"/>
              <a:gd name="connsiteX84" fmla="*/ 1034359 w 1120961"/>
              <a:gd name="connsiteY84" fmla="*/ 96885 h 2347082"/>
              <a:gd name="connsiteX0" fmla="*/ 1042407 w 1129009"/>
              <a:gd name="connsiteY0" fmla="*/ 96885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42407 w 1129009"/>
              <a:gd name="connsiteY84" fmla="*/ 96885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999915 w 1129009"/>
              <a:gd name="connsiteY84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16939 w 1129009"/>
              <a:gd name="connsiteY84" fmla="*/ 57844 h 2347082"/>
              <a:gd name="connsiteX85" fmla="*/ 999915 w 1129009"/>
              <a:gd name="connsiteY85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64366 w 1129009"/>
              <a:gd name="connsiteY84" fmla="*/ 107602 h 2347082"/>
              <a:gd name="connsiteX85" fmla="*/ 1016939 w 1129009"/>
              <a:gd name="connsiteY85" fmla="*/ 57844 h 2347082"/>
              <a:gd name="connsiteX86" fmla="*/ 999915 w 1129009"/>
              <a:gd name="connsiteY86" fmla="*/ 67003 h 2347082"/>
              <a:gd name="connsiteX0" fmla="*/ 999915 w 1129009"/>
              <a:gd name="connsiteY0" fmla="*/ 95599 h 2375678"/>
              <a:gd name="connsiteX1" fmla="*/ 1042407 w 1129009"/>
              <a:gd name="connsiteY1" fmla="*/ 192247 h 2375678"/>
              <a:gd name="connsiteX2" fmla="*/ 975641 w 1129009"/>
              <a:gd name="connsiteY2" fmla="*/ 334487 h 2375678"/>
              <a:gd name="connsiteX3" fmla="*/ 923389 w 1129009"/>
              <a:gd name="connsiteY3" fmla="*/ 407058 h 2375678"/>
              <a:gd name="connsiteX4" fmla="*/ 859527 w 1129009"/>
              <a:gd name="connsiteY4" fmla="*/ 511561 h 2375678"/>
              <a:gd name="connsiteX5" fmla="*/ 757927 w 1129009"/>
              <a:gd name="connsiteY5" fmla="*/ 563812 h 2375678"/>
              <a:gd name="connsiteX6" fmla="*/ 723092 w 1129009"/>
              <a:gd name="connsiteY6" fmla="*/ 627675 h 2375678"/>
              <a:gd name="connsiteX7" fmla="*/ 682452 w 1129009"/>
              <a:gd name="connsiteY7" fmla="*/ 618967 h 2375678"/>
              <a:gd name="connsiteX8" fmla="*/ 691161 w 1129009"/>
              <a:gd name="connsiteY8" fmla="*/ 569618 h 2375678"/>
              <a:gd name="connsiteX9" fmla="*/ 725995 w 1129009"/>
              <a:gd name="connsiteY9" fmla="*/ 528978 h 2375678"/>
              <a:gd name="connsiteX10" fmla="*/ 723092 w 1129009"/>
              <a:gd name="connsiteY10" fmla="*/ 473824 h 2375678"/>
              <a:gd name="connsiteX11" fmla="*/ 723092 w 1129009"/>
              <a:gd name="connsiteY11" fmla="*/ 421572 h 2375678"/>
              <a:gd name="connsiteX12" fmla="*/ 667938 w 1129009"/>
              <a:gd name="connsiteY12" fmla="*/ 357709 h 2375678"/>
              <a:gd name="connsiteX13" fmla="*/ 589561 w 1129009"/>
              <a:gd name="connsiteY13" fmla="*/ 372224 h 2375678"/>
              <a:gd name="connsiteX14" fmla="*/ 548921 w 1129009"/>
              <a:gd name="connsiteY14" fmla="*/ 430281 h 2375678"/>
              <a:gd name="connsiteX15" fmla="*/ 560532 w 1129009"/>
              <a:gd name="connsiteY15" fmla="*/ 476727 h 2375678"/>
              <a:gd name="connsiteX16" fmla="*/ 551565 w 1129009"/>
              <a:gd name="connsiteY16" fmla="*/ 508781 h 2375678"/>
              <a:gd name="connsiteX17" fmla="*/ 577949 w 1129009"/>
              <a:gd name="connsiteY17" fmla="*/ 563812 h 2375678"/>
              <a:gd name="connsiteX18" fmla="*/ 537309 w 1129009"/>
              <a:gd name="connsiteY18" fmla="*/ 616064 h 2375678"/>
              <a:gd name="connsiteX19" fmla="*/ 508281 w 1129009"/>
              <a:gd name="connsiteY19" fmla="*/ 616064 h 2375678"/>
              <a:gd name="connsiteX20" fmla="*/ 479252 w 1129009"/>
              <a:gd name="connsiteY20" fmla="*/ 569618 h 2375678"/>
              <a:gd name="connsiteX21" fmla="*/ 415389 w 1129009"/>
              <a:gd name="connsiteY21" fmla="*/ 517367 h 2375678"/>
              <a:gd name="connsiteX22" fmla="*/ 366041 w 1129009"/>
              <a:gd name="connsiteY22" fmla="*/ 468018 h 2375678"/>
              <a:gd name="connsiteX23" fmla="*/ 334109 w 1129009"/>
              <a:gd name="connsiteY23" fmla="*/ 398349 h 2375678"/>
              <a:gd name="connsiteX24" fmla="*/ 235412 w 1129009"/>
              <a:gd name="connsiteY24" fmla="*/ 314167 h 2375678"/>
              <a:gd name="connsiteX25" fmla="*/ 180258 w 1129009"/>
              <a:gd name="connsiteY25" fmla="*/ 229984 h 2375678"/>
              <a:gd name="connsiteX26" fmla="*/ 159880 w 1129009"/>
              <a:gd name="connsiteY26" fmla="*/ 125619 h 2375678"/>
              <a:gd name="connsiteX27" fmla="*/ 146338 w 1129009"/>
              <a:gd name="connsiteY27" fmla="*/ 112544 h 2375678"/>
              <a:gd name="connsiteX28" fmla="*/ 143691 w 1129009"/>
              <a:gd name="connsiteY28" fmla="*/ 173312 h 2375678"/>
              <a:gd name="connsiteX29" fmla="*/ 108894 w 1129009"/>
              <a:gd name="connsiteY29" fmla="*/ 56147 h 2375678"/>
              <a:gd name="connsiteX30" fmla="*/ 93975 w 1129009"/>
              <a:gd name="connsiteY30" fmla="*/ 58920 h 2375678"/>
              <a:gd name="connsiteX31" fmla="*/ 108037 w 1129009"/>
              <a:gd name="connsiteY31" fmla="*/ 144540 h 2375678"/>
              <a:gd name="connsiteX32" fmla="*/ 65466 w 1129009"/>
              <a:gd name="connsiteY32" fmla="*/ 44281 h 2375678"/>
              <a:gd name="connsiteX33" fmla="*/ 51227 w 1129009"/>
              <a:gd name="connsiteY33" fmla="*/ 50429 h 2375678"/>
              <a:gd name="connsiteX34" fmla="*/ 84133 w 1129009"/>
              <a:gd name="connsiteY34" fmla="*/ 155857 h 2375678"/>
              <a:gd name="connsiteX35" fmla="*/ 39970 w 1129009"/>
              <a:gd name="connsiteY35" fmla="*/ 88419 h 2375678"/>
              <a:gd name="connsiteX36" fmla="*/ 26670 w 1129009"/>
              <a:gd name="connsiteY36" fmla="*/ 94874 h 2375678"/>
              <a:gd name="connsiteX37" fmla="*/ 61115 w 1129009"/>
              <a:gd name="connsiteY37" fmla="*/ 171063 h 2375678"/>
              <a:gd name="connsiteX38" fmla="*/ 21740 w 1129009"/>
              <a:gd name="connsiteY38" fmla="*/ 134338 h 2375678"/>
              <a:gd name="connsiteX39" fmla="*/ 15381 w 1129009"/>
              <a:gd name="connsiteY39" fmla="*/ 148838 h 2375678"/>
              <a:gd name="connsiteX40" fmla="*/ 62036 w 1129009"/>
              <a:gd name="connsiteY40" fmla="*/ 211413 h 2375678"/>
              <a:gd name="connsiteX41" fmla="*/ 122201 w 1129009"/>
              <a:gd name="connsiteY41" fmla="*/ 293847 h 2375678"/>
              <a:gd name="connsiteX42" fmla="*/ 206384 w 1129009"/>
              <a:gd name="connsiteY42" fmla="*/ 444795 h 2375678"/>
              <a:gd name="connsiteX43" fmla="*/ 368944 w 1129009"/>
              <a:gd name="connsiteY43" fmla="*/ 682829 h 2375678"/>
              <a:gd name="connsiteX44" fmla="*/ 374749 w 1129009"/>
              <a:gd name="connsiteY44" fmla="*/ 761207 h 2375678"/>
              <a:gd name="connsiteX45" fmla="*/ 438612 w 1129009"/>
              <a:gd name="connsiteY45" fmla="*/ 917961 h 2375678"/>
              <a:gd name="connsiteX46" fmla="*/ 444418 w 1129009"/>
              <a:gd name="connsiteY46" fmla="*/ 1028269 h 2375678"/>
              <a:gd name="connsiteX47" fmla="*/ 377652 w 1129009"/>
              <a:gd name="connsiteY47" fmla="*/ 1245984 h 2375678"/>
              <a:gd name="connsiteX48" fmla="*/ 383458 w 1129009"/>
              <a:gd name="connsiteY48" fmla="*/ 1353389 h 2375678"/>
              <a:gd name="connsiteX49" fmla="*/ 400875 w 1129009"/>
              <a:gd name="connsiteY49" fmla="*/ 1466601 h 2375678"/>
              <a:gd name="connsiteX50" fmla="*/ 415389 w 1129009"/>
              <a:gd name="connsiteY50" fmla="*/ 1637869 h 2375678"/>
              <a:gd name="connsiteX51" fmla="*/ 450224 w 1129009"/>
              <a:gd name="connsiteY51" fmla="*/ 1748178 h 2375678"/>
              <a:gd name="connsiteX52" fmla="*/ 540212 w 1129009"/>
              <a:gd name="connsiteY52" fmla="*/ 2090715 h 2375678"/>
              <a:gd name="connsiteX53" fmla="*/ 575047 w 1129009"/>
              <a:gd name="connsiteY53" fmla="*/ 2099424 h 2375678"/>
              <a:gd name="connsiteX54" fmla="*/ 543115 w 1129009"/>
              <a:gd name="connsiteY54" fmla="*/ 2160384 h 2375678"/>
              <a:gd name="connsiteX55" fmla="*/ 519892 w 1129009"/>
              <a:gd name="connsiteY55" fmla="*/ 2253275 h 2375678"/>
              <a:gd name="connsiteX56" fmla="*/ 589561 w 1129009"/>
              <a:gd name="connsiteY56" fmla="*/ 2276498 h 2375678"/>
              <a:gd name="connsiteX57" fmla="*/ 644715 w 1129009"/>
              <a:gd name="connsiteY57" fmla="*/ 2235858 h 2375678"/>
              <a:gd name="connsiteX58" fmla="*/ 641812 w 1129009"/>
              <a:gd name="connsiteY58" fmla="*/ 2160384 h 2375678"/>
              <a:gd name="connsiteX59" fmla="*/ 665035 w 1129009"/>
              <a:gd name="connsiteY59" fmla="*/ 2096521 h 2375678"/>
              <a:gd name="connsiteX60" fmla="*/ 665035 w 1129009"/>
              <a:gd name="connsiteY60" fmla="*/ 2073298 h 2375678"/>
              <a:gd name="connsiteX61" fmla="*/ 618589 w 1129009"/>
              <a:gd name="connsiteY61" fmla="*/ 1965892 h 2375678"/>
              <a:gd name="connsiteX62" fmla="*/ 609881 w 1129009"/>
              <a:gd name="connsiteY62" fmla="*/ 1629161 h 2375678"/>
              <a:gd name="connsiteX63" fmla="*/ 609881 w 1129009"/>
              <a:gd name="connsiteY63" fmla="*/ 1446281 h 2375678"/>
              <a:gd name="connsiteX64" fmla="*/ 676647 w 1129009"/>
              <a:gd name="connsiteY64" fmla="*/ 1733664 h 2375678"/>
              <a:gd name="connsiteX65" fmla="*/ 705675 w 1129009"/>
              <a:gd name="connsiteY65" fmla="*/ 1835263 h 2375678"/>
              <a:gd name="connsiteX66" fmla="*/ 704949 w 1129009"/>
              <a:gd name="connsiteY66" fmla="*/ 1958635 h 2375678"/>
              <a:gd name="connsiteX67" fmla="*/ 734704 w 1129009"/>
              <a:gd name="connsiteY67" fmla="*/ 2227149 h 2375678"/>
              <a:gd name="connsiteX68" fmla="*/ 763732 w 1129009"/>
              <a:gd name="connsiteY68" fmla="*/ 2232955 h 2375678"/>
              <a:gd name="connsiteX69" fmla="*/ 757927 w 1129009"/>
              <a:gd name="connsiteY69" fmla="*/ 2308428 h 2375678"/>
              <a:gd name="connsiteX70" fmla="*/ 843561 w 1129009"/>
              <a:gd name="connsiteY70" fmla="*/ 2354875 h 2375678"/>
              <a:gd name="connsiteX71" fmla="*/ 971287 w 1129009"/>
              <a:gd name="connsiteY71" fmla="*/ 2328023 h 2375678"/>
              <a:gd name="connsiteX72" fmla="*/ 824692 w 1129009"/>
              <a:gd name="connsiteY72" fmla="*/ 2224246 h 2375678"/>
              <a:gd name="connsiteX73" fmla="*/ 865332 w 1129009"/>
              <a:gd name="connsiteY73" fmla="*/ 2215537 h 2375678"/>
              <a:gd name="connsiteX74" fmla="*/ 845012 w 1129009"/>
              <a:gd name="connsiteY74" fmla="*/ 1870097 h 2375678"/>
              <a:gd name="connsiteX75" fmla="*/ 853722 w 1129009"/>
              <a:gd name="connsiteY75" fmla="*/ 1809137 h 2375678"/>
              <a:gd name="connsiteX76" fmla="*/ 836304 w 1129009"/>
              <a:gd name="connsiteY76" fmla="*/ 1777206 h 2375678"/>
              <a:gd name="connsiteX77" fmla="*/ 824692 w 1129009"/>
              <a:gd name="connsiteY77" fmla="*/ 1396931 h 2375678"/>
              <a:gd name="connsiteX78" fmla="*/ 795664 w 1129009"/>
              <a:gd name="connsiteY78" fmla="*/ 1286623 h 2375678"/>
              <a:gd name="connsiteX79" fmla="*/ 763732 w 1129009"/>
              <a:gd name="connsiteY79" fmla="*/ 1019560 h 2375678"/>
              <a:gd name="connsiteX80" fmla="*/ 859527 w 1129009"/>
              <a:gd name="connsiteY80" fmla="*/ 694440 h 2375678"/>
              <a:gd name="connsiteX81" fmla="*/ 1051115 w 1129009"/>
              <a:gd name="connsiteY81" fmla="*/ 459308 h 2375678"/>
              <a:gd name="connsiteX82" fmla="*/ 1123687 w 1129009"/>
              <a:gd name="connsiteY82" fmla="*/ 206760 h 2375678"/>
              <a:gd name="connsiteX83" fmla="*/ 1103367 w 1129009"/>
              <a:gd name="connsiteY83" fmla="*/ 67423 h 2375678"/>
              <a:gd name="connsiteX84" fmla="*/ 1048877 w 1129009"/>
              <a:gd name="connsiteY84" fmla="*/ 11462 h 2375678"/>
              <a:gd name="connsiteX85" fmla="*/ 1064366 w 1129009"/>
              <a:gd name="connsiteY85" fmla="*/ 136198 h 2375678"/>
              <a:gd name="connsiteX86" fmla="*/ 1016939 w 1129009"/>
              <a:gd name="connsiteY86" fmla="*/ 86440 h 2375678"/>
              <a:gd name="connsiteX87" fmla="*/ 999915 w 1129009"/>
              <a:gd name="connsiteY87" fmla="*/ 95599 h 2375678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90547 w 1129009"/>
              <a:gd name="connsiteY84" fmla="*/ 138147 h 2384206"/>
              <a:gd name="connsiteX85" fmla="*/ 1067930 w 1129009"/>
              <a:gd name="connsiteY85" fmla="*/ 24788 h 2384206"/>
              <a:gd name="connsiteX86" fmla="*/ 1048877 w 1129009"/>
              <a:gd name="connsiteY86" fmla="*/ 19990 h 2384206"/>
              <a:gd name="connsiteX87" fmla="*/ 1064366 w 1129009"/>
              <a:gd name="connsiteY87" fmla="*/ 144726 h 2384206"/>
              <a:gd name="connsiteX88" fmla="*/ 1016939 w 1129009"/>
              <a:gd name="connsiteY88" fmla="*/ 94968 h 2384206"/>
              <a:gd name="connsiteX89" fmla="*/ 999915 w 1129009"/>
              <a:gd name="connsiteY89" fmla="*/ 104127 h 2384206"/>
              <a:gd name="connsiteX0" fmla="*/ 999915 w 1129009"/>
              <a:gd name="connsiteY0" fmla="*/ 101933 h 2382012"/>
              <a:gd name="connsiteX1" fmla="*/ 1042407 w 1129009"/>
              <a:gd name="connsiteY1" fmla="*/ 198581 h 2382012"/>
              <a:gd name="connsiteX2" fmla="*/ 975641 w 1129009"/>
              <a:gd name="connsiteY2" fmla="*/ 340821 h 2382012"/>
              <a:gd name="connsiteX3" fmla="*/ 923389 w 1129009"/>
              <a:gd name="connsiteY3" fmla="*/ 413392 h 2382012"/>
              <a:gd name="connsiteX4" fmla="*/ 859527 w 1129009"/>
              <a:gd name="connsiteY4" fmla="*/ 517895 h 2382012"/>
              <a:gd name="connsiteX5" fmla="*/ 757927 w 1129009"/>
              <a:gd name="connsiteY5" fmla="*/ 570146 h 2382012"/>
              <a:gd name="connsiteX6" fmla="*/ 723092 w 1129009"/>
              <a:gd name="connsiteY6" fmla="*/ 634009 h 2382012"/>
              <a:gd name="connsiteX7" fmla="*/ 682452 w 1129009"/>
              <a:gd name="connsiteY7" fmla="*/ 625301 h 2382012"/>
              <a:gd name="connsiteX8" fmla="*/ 691161 w 1129009"/>
              <a:gd name="connsiteY8" fmla="*/ 575952 h 2382012"/>
              <a:gd name="connsiteX9" fmla="*/ 725995 w 1129009"/>
              <a:gd name="connsiteY9" fmla="*/ 535312 h 2382012"/>
              <a:gd name="connsiteX10" fmla="*/ 723092 w 1129009"/>
              <a:gd name="connsiteY10" fmla="*/ 480158 h 2382012"/>
              <a:gd name="connsiteX11" fmla="*/ 723092 w 1129009"/>
              <a:gd name="connsiteY11" fmla="*/ 427906 h 2382012"/>
              <a:gd name="connsiteX12" fmla="*/ 667938 w 1129009"/>
              <a:gd name="connsiteY12" fmla="*/ 364043 h 2382012"/>
              <a:gd name="connsiteX13" fmla="*/ 589561 w 1129009"/>
              <a:gd name="connsiteY13" fmla="*/ 378558 h 2382012"/>
              <a:gd name="connsiteX14" fmla="*/ 548921 w 1129009"/>
              <a:gd name="connsiteY14" fmla="*/ 436615 h 2382012"/>
              <a:gd name="connsiteX15" fmla="*/ 560532 w 1129009"/>
              <a:gd name="connsiteY15" fmla="*/ 483061 h 2382012"/>
              <a:gd name="connsiteX16" fmla="*/ 551565 w 1129009"/>
              <a:gd name="connsiteY16" fmla="*/ 515115 h 2382012"/>
              <a:gd name="connsiteX17" fmla="*/ 577949 w 1129009"/>
              <a:gd name="connsiteY17" fmla="*/ 570146 h 2382012"/>
              <a:gd name="connsiteX18" fmla="*/ 537309 w 1129009"/>
              <a:gd name="connsiteY18" fmla="*/ 622398 h 2382012"/>
              <a:gd name="connsiteX19" fmla="*/ 508281 w 1129009"/>
              <a:gd name="connsiteY19" fmla="*/ 622398 h 2382012"/>
              <a:gd name="connsiteX20" fmla="*/ 479252 w 1129009"/>
              <a:gd name="connsiteY20" fmla="*/ 575952 h 2382012"/>
              <a:gd name="connsiteX21" fmla="*/ 415389 w 1129009"/>
              <a:gd name="connsiteY21" fmla="*/ 523701 h 2382012"/>
              <a:gd name="connsiteX22" fmla="*/ 366041 w 1129009"/>
              <a:gd name="connsiteY22" fmla="*/ 474352 h 2382012"/>
              <a:gd name="connsiteX23" fmla="*/ 334109 w 1129009"/>
              <a:gd name="connsiteY23" fmla="*/ 404683 h 2382012"/>
              <a:gd name="connsiteX24" fmla="*/ 235412 w 1129009"/>
              <a:gd name="connsiteY24" fmla="*/ 320501 h 2382012"/>
              <a:gd name="connsiteX25" fmla="*/ 180258 w 1129009"/>
              <a:gd name="connsiteY25" fmla="*/ 236318 h 2382012"/>
              <a:gd name="connsiteX26" fmla="*/ 159880 w 1129009"/>
              <a:gd name="connsiteY26" fmla="*/ 131953 h 2382012"/>
              <a:gd name="connsiteX27" fmla="*/ 146338 w 1129009"/>
              <a:gd name="connsiteY27" fmla="*/ 118878 h 2382012"/>
              <a:gd name="connsiteX28" fmla="*/ 143691 w 1129009"/>
              <a:gd name="connsiteY28" fmla="*/ 179646 h 2382012"/>
              <a:gd name="connsiteX29" fmla="*/ 108894 w 1129009"/>
              <a:gd name="connsiteY29" fmla="*/ 62481 h 2382012"/>
              <a:gd name="connsiteX30" fmla="*/ 93975 w 1129009"/>
              <a:gd name="connsiteY30" fmla="*/ 65254 h 2382012"/>
              <a:gd name="connsiteX31" fmla="*/ 108037 w 1129009"/>
              <a:gd name="connsiteY31" fmla="*/ 150874 h 2382012"/>
              <a:gd name="connsiteX32" fmla="*/ 65466 w 1129009"/>
              <a:gd name="connsiteY32" fmla="*/ 50615 h 2382012"/>
              <a:gd name="connsiteX33" fmla="*/ 51227 w 1129009"/>
              <a:gd name="connsiteY33" fmla="*/ 56763 h 2382012"/>
              <a:gd name="connsiteX34" fmla="*/ 84133 w 1129009"/>
              <a:gd name="connsiteY34" fmla="*/ 162191 h 2382012"/>
              <a:gd name="connsiteX35" fmla="*/ 39970 w 1129009"/>
              <a:gd name="connsiteY35" fmla="*/ 94753 h 2382012"/>
              <a:gd name="connsiteX36" fmla="*/ 26670 w 1129009"/>
              <a:gd name="connsiteY36" fmla="*/ 101208 h 2382012"/>
              <a:gd name="connsiteX37" fmla="*/ 61115 w 1129009"/>
              <a:gd name="connsiteY37" fmla="*/ 177397 h 2382012"/>
              <a:gd name="connsiteX38" fmla="*/ 21740 w 1129009"/>
              <a:gd name="connsiteY38" fmla="*/ 140672 h 2382012"/>
              <a:gd name="connsiteX39" fmla="*/ 15381 w 1129009"/>
              <a:gd name="connsiteY39" fmla="*/ 155172 h 2382012"/>
              <a:gd name="connsiteX40" fmla="*/ 62036 w 1129009"/>
              <a:gd name="connsiteY40" fmla="*/ 217747 h 2382012"/>
              <a:gd name="connsiteX41" fmla="*/ 122201 w 1129009"/>
              <a:gd name="connsiteY41" fmla="*/ 300181 h 2382012"/>
              <a:gd name="connsiteX42" fmla="*/ 206384 w 1129009"/>
              <a:gd name="connsiteY42" fmla="*/ 451129 h 2382012"/>
              <a:gd name="connsiteX43" fmla="*/ 368944 w 1129009"/>
              <a:gd name="connsiteY43" fmla="*/ 689163 h 2382012"/>
              <a:gd name="connsiteX44" fmla="*/ 374749 w 1129009"/>
              <a:gd name="connsiteY44" fmla="*/ 767541 h 2382012"/>
              <a:gd name="connsiteX45" fmla="*/ 438612 w 1129009"/>
              <a:gd name="connsiteY45" fmla="*/ 924295 h 2382012"/>
              <a:gd name="connsiteX46" fmla="*/ 444418 w 1129009"/>
              <a:gd name="connsiteY46" fmla="*/ 1034603 h 2382012"/>
              <a:gd name="connsiteX47" fmla="*/ 377652 w 1129009"/>
              <a:gd name="connsiteY47" fmla="*/ 1252318 h 2382012"/>
              <a:gd name="connsiteX48" fmla="*/ 383458 w 1129009"/>
              <a:gd name="connsiteY48" fmla="*/ 1359723 h 2382012"/>
              <a:gd name="connsiteX49" fmla="*/ 400875 w 1129009"/>
              <a:gd name="connsiteY49" fmla="*/ 1472935 h 2382012"/>
              <a:gd name="connsiteX50" fmla="*/ 415389 w 1129009"/>
              <a:gd name="connsiteY50" fmla="*/ 1644203 h 2382012"/>
              <a:gd name="connsiteX51" fmla="*/ 450224 w 1129009"/>
              <a:gd name="connsiteY51" fmla="*/ 1754512 h 2382012"/>
              <a:gd name="connsiteX52" fmla="*/ 540212 w 1129009"/>
              <a:gd name="connsiteY52" fmla="*/ 2097049 h 2382012"/>
              <a:gd name="connsiteX53" fmla="*/ 575047 w 1129009"/>
              <a:gd name="connsiteY53" fmla="*/ 2105758 h 2382012"/>
              <a:gd name="connsiteX54" fmla="*/ 543115 w 1129009"/>
              <a:gd name="connsiteY54" fmla="*/ 2166718 h 2382012"/>
              <a:gd name="connsiteX55" fmla="*/ 519892 w 1129009"/>
              <a:gd name="connsiteY55" fmla="*/ 2259609 h 2382012"/>
              <a:gd name="connsiteX56" fmla="*/ 589561 w 1129009"/>
              <a:gd name="connsiteY56" fmla="*/ 2282832 h 2382012"/>
              <a:gd name="connsiteX57" fmla="*/ 644715 w 1129009"/>
              <a:gd name="connsiteY57" fmla="*/ 2242192 h 2382012"/>
              <a:gd name="connsiteX58" fmla="*/ 641812 w 1129009"/>
              <a:gd name="connsiteY58" fmla="*/ 2166718 h 2382012"/>
              <a:gd name="connsiteX59" fmla="*/ 665035 w 1129009"/>
              <a:gd name="connsiteY59" fmla="*/ 2102855 h 2382012"/>
              <a:gd name="connsiteX60" fmla="*/ 665035 w 1129009"/>
              <a:gd name="connsiteY60" fmla="*/ 2079632 h 2382012"/>
              <a:gd name="connsiteX61" fmla="*/ 618589 w 1129009"/>
              <a:gd name="connsiteY61" fmla="*/ 1972226 h 2382012"/>
              <a:gd name="connsiteX62" fmla="*/ 609881 w 1129009"/>
              <a:gd name="connsiteY62" fmla="*/ 1635495 h 2382012"/>
              <a:gd name="connsiteX63" fmla="*/ 609881 w 1129009"/>
              <a:gd name="connsiteY63" fmla="*/ 1452615 h 2382012"/>
              <a:gd name="connsiteX64" fmla="*/ 676647 w 1129009"/>
              <a:gd name="connsiteY64" fmla="*/ 1739998 h 2382012"/>
              <a:gd name="connsiteX65" fmla="*/ 705675 w 1129009"/>
              <a:gd name="connsiteY65" fmla="*/ 1841597 h 2382012"/>
              <a:gd name="connsiteX66" fmla="*/ 704949 w 1129009"/>
              <a:gd name="connsiteY66" fmla="*/ 1964969 h 2382012"/>
              <a:gd name="connsiteX67" fmla="*/ 734704 w 1129009"/>
              <a:gd name="connsiteY67" fmla="*/ 2233483 h 2382012"/>
              <a:gd name="connsiteX68" fmla="*/ 763732 w 1129009"/>
              <a:gd name="connsiteY68" fmla="*/ 2239289 h 2382012"/>
              <a:gd name="connsiteX69" fmla="*/ 757927 w 1129009"/>
              <a:gd name="connsiteY69" fmla="*/ 2314762 h 2382012"/>
              <a:gd name="connsiteX70" fmla="*/ 843561 w 1129009"/>
              <a:gd name="connsiteY70" fmla="*/ 2361209 h 2382012"/>
              <a:gd name="connsiteX71" fmla="*/ 971287 w 1129009"/>
              <a:gd name="connsiteY71" fmla="*/ 2334357 h 2382012"/>
              <a:gd name="connsiteX72" fmla="*/ 824692 w 1129009"/>
              <a:gd name="connsiteY72" fmla="*/ 2230580 h 2382012"/>
              <a:gd name="connsiteX73" fmla="*/ 865332 w 1129009"/>
              <a:gd name="connsiteY73" fmla="*/ 2221871 h 2382012"/>
              <a:gd name="connsiteX74" fmla="*/ 845012 w 1129009"/>
              <a:gd name="connsiteY74" fmla="*/ 1876431 h 2382012"/>
              <a:gd name="connsiteX75" fmla="*/ 853722 w 1129009"/>
              <a:gd name="connsiteY75" fmla="*/ 1815471 h 2382012"/>
              <a:gd name="connsiteX76" fmla="*/ 836304 w 1129009"/>
              <a:gd name="connsiteY76" fmla="*/ 1783540 h 2382012"/>
              <a:gd name="connsiteX77" fmla="*/ 824692 w 1129009"/>
              <a:gd name="connsiteY77" fmla="*/ 1403265 h 2382012"/>
              <a:gd name="connsiteX78" fmla="*/ 795664 w 1129009"/>
              <a:gd name="connsiteY78" fmla="*/ 1292957 h 2382012"/>
              <a:gd name="connsiteX79" fmla="*/ 763732 w 1129009"/>
              <a:gd name="connsiteY79" fmla="*/ 1025894 h 2382012"/>
              <a:gd name="connsiteX80" fmla="*/ 859527 w 1129009"/>
              <a:gd name="connsiteY80" fmla="*/ 700774 h 2382012"/>
              <a:gd name="connsiteX81" fmla="*/ 1051115 w 1129009"/>
              <a:gd name="connsiteY81" fmla="*/ 465642 h 2382012"/>
              <a:gd name="connsiteX82" fmla="*/ 1123687 w 1129009"/>
              <a:gd name="connsiteY82" fmla="*/ 213094 h 2382012"/>
              <a:gd name="connsiteX83" fmla="*/ 1103367 w 1129009"/>
              <a:gd name="connsiteY83" fmla="*/ 73757 h 2382012"/>
              <a:gd name="connsiteX84" fmla="*/ 1090547 w 1129009"/>
              <a:gd name="connsiteY84" fmla="*/ 135953 h 2382012"/>
              <a:gd name="connsiteX85" fmla="*/ 1067930 w 1129009"/>
              <a:gd name="connsiteY85" fmla="*/ 22594 h 2382012"/>
              <a:gd name="connsiteX86" fmla="*/ 1048877 w 1129009"/>
              <a:gd name="connsiteY86" fmla="*/ 17796 h 2382012"/>
              <a:gd name="connsiteX87" fmla="*/ 1057238 w 1129009"/>
              <a:gd name="connsiteY87" fmla="*/ 129373 h 2382012"/>
              <a:gd name="connsiteX88" fmla="*/ 1016939 w 1129009"/>
              <a:gd name="connsiteY88" fmla="*/ 92774 h 2382012"/>
              <a:gd name="connsiteX89" fmla="*/ 999915 w 1129009"/>
              <a:gd name="connsiteY89" fmla="*/ 101933 h 2382012"/>
              <a:gd name="connsiteX0" fmla="*/ 999915 w 1150819"/>
              <a:gd name="connsiteY0" fmla="*/ 101933 h 2382012"/>
              <a:gd name="connsiteX1" fmla="*/ 1042407 w 1150819"/>
              <a:gd name="connsiteY1" fmla="*/ 198581 h 2382012"/>
              <a:gd name="connsiteX2" fmla="*/ 975641 w 1150819"/>
              <a:gd name="connsiteY2" fmla="*/ 340821 h 2382012"/>
              <a:gd name="connsiteX3" fmla="*/ 923389 w 1150819"/>
              <a:gd name="connsiteY3" fmla="*/ 413392 h 2382012"/>
              <a:gd name="connsiteX4" fmla="*/ 859527 w 1150819"/>
              <a:gd name="connsiteY4" fmla="*/ 517895 h 2382012"/>
              <a:gd name="connsiteX5" fmla="*/ 757927 w 1150819"/>
              <a:gd name="connsiteY5" fmla="*/ 570146 h 2382012"/>
              <a:gd name="connsiteX6" fmla="*/ 723092 w 1150819"/>
              <a:gd name="connsiteY6" fmla="*/ 634009 h 2382012"/>
              <a:gd name="connsiteX7" fmla="*/ 682452 w 1150819"/>
              <a:gd name="connsiteY7" fmla="*/ 625301 h 2382012"/>
              <a:gd name="connsiteX8" fmla="*/ 691161 w 1150819"/>
              <a:gd name="connsiteY8" fmla="*/ 575952 h 2382012"/>
              <a:gd name="connsiteX9" fmla="*/ 725995 w 1150819"/>
              <a:gd name="connsiteY9" fmla="*/ 535312 h 2382012"/>
              <a:gd name="connsiteX10" fmla="*/ 723092 w 1150819"/>
              <a:gd name="connsiteY10" fmla="*/ 480158 h 2382012"/>
              <a:gd name="connsiteX11" fmla="*/ 723092 w 1150819"/>
              <a:gd name="connsiteY11" fmla="*/ 427906 h 2382012"/>
              <a:gd name="connsiteX12" fmla="*/ 667938 w 1150819"/>
              <a:gd name="connsiteY12" fmla="*/ 364043 h 2382012"/>
              <a:gd name="connsiteX13" fmla="*/ 589561 w 1150819"/>
              <a:gd name="connsiteY13" fmla="*/ 378558 h 2382012"/>
              <a:gd name="connsiteX14" fmla="*/ 548921 w 1150819"/>
              <a:gd name="connsiteY14" fmla="*/ 436615 h 2382012"/>
              <a:gd name="connsiteX15" fmla="*/ 560532 w 1150819"/>
              <a:gd name="connsiteY15" fmla="*/ 483061 h 2382012"/>
              <a:gd name="connsiteX16" fmla="*/ 551565 w 1150819"/>
              <a:gd name="connsiteY16" fmla="*/ 515115 h 2382012"/>
              <a:gd name="connsiteX17" fmla="*/ 577949 w 1150819"/>
              <a:gd name="connsiteY17" fmla="*/ 570146 h 2382012"/>
              <a:gd name="connsiteX18" fmla="*/ 537309 w 1150819"/>
              <a:gd name="connsiteY18" fmla="*/ 622398 h 2382012"/>
              <a:gd name="connsiteX19" fmla="*/ 508281 w 1150819"/>
              <a:gd name="connsiteY19" fmla="*/ 622398 h 2382012"/>
              <a:gd name="connsiteX20" fmla="*/ 479252 w 1150819"/>
              <a:gd name="connsiteY20" fmla="*/ 575952 h 2382012"/>
              <a:gd name="connsiteX21" fmla="*/ 415389 w 1150819"/>
              <a:gd name="connsiteY21" fmla="*/ 523701 h 2382012"/>
              <a:gd name="connsiteX22" fmla="*/ 366041 w 1150819"/>
              <a:gd name="connsiteY22" fmla="*/ 474352 h 2382012"/>
              <a:gd name="connsiteX23" fmla="*/ 334109 w 1150819"/>
              <a:gd name="connsiteY23" fmla="*/ 404683 h 2382012"/>
              <a:gd name="connsiteX24" fmla="*/ 235412 w 1150819"/>
              <a:gd name="connsiteY24" fmla="*/ 320501 h 2382012"/>
              <a:gd name="connsiteX25" fmla="*/ 180258 w 1150819"/>
              <a:gd name="connsiteY25" fmla="*/ 236318 h 2382012"/>
              <a:gd name="connsiteX26" fmla="*/ 159880 w 1150819"/>
              <a:gd name="connsiteY26" fmla="*/ 131953 h 2382012"/>
              <a:gd name="connsiteX27" fmla="*/ 146338 w 1150819"/>
              <a:gd name="connsiteY27" fmla="*/ 118878 h 2382012"/>
              <a:gd name="connsiteX28" fmla="*/ 143691 w 1150819"/>
              <a:gd name="connsiteY28" fmla="*/ 179646 h 2382012"/>
              <a:gd name="connsiteX29" fmla="*/ 108894 w 1150819"/>
              <a:gd name="connsiteY29" fmla="*/ 62481 h 2382012"/>
              <a:gd name="connsiteX30" fmla="*/ 93975 w 1150819"/>
              <a:gd name="connsiteY30" fmla="*/ 65254 h 2382012"/>
              <a:gd name="connsiteX31" fmla="*/ 108037 w 1150819"/>
              <a:gd name="connsiteY31" fmla="*/ 150874 h 2382012"/>
              <a:gd name="connsiteX32" fmla="*/ 65466 w 1150819"/>
              <a:gd name="connsiteY32" fmla="*/ 50615 h 2382012"/>
              <a:gd name="connsiteX33" fmla="*/ 51227 w 1150819"/>
              <a:gd name="connsiteY33" fmla="*/ 56763 h 2382012"/>
              <a:gd name="connsiteX34" fmla="*/ 84133 w 1150819"/>
              <a:gd name="connsiteY34" fmla="*/ 162191 h 2382012"/>
              <a:gd name="connsiteX35" fmla="*/ 39970 w 1150819"/>
              <a:gd name="connsiteY35" fmla="*/ 94753 h 2382012"/>
              <a:gd name="connsiteX36" fmla="*/ 26670 w 1150819"/>
              <a:gd name="connsiteY36" fmla="*/ 101208 h 2382012"/>
              <a:gd name="connsiteX37" fmla="*/ 61115 w 1150819"/>
              <a:gd name="connsiteY37" fmla="*/ 177397 h 2382012"/>
              <a:gd name="connsiteX38" fmla="*/ 21740 w 1150819"/>
              <a:gd name="connsiteY38" fmla="*/ 140672 h 2382012"/>
              <a:gd name="connsiteX39" fmla="*/ 15381 w 1150819"/>
              <a:gd name="connsiteY39" fmla="*/ 155172 h 2382012"/>
              <a:gd name="connsiteX40" fmla="*/ 62036 w 1150819"/>
              <a:gd name="connsiteY40" fmla="*/ 217747 h 2382012"/>
              <a:gd name="connsiteX41" fmla="*/ 122201 w 1150819"/>
              <a:gd name="connsiteY41" fmla="*/ 300181 h 2382012"/>
              <a:gd name="connsiteX42" fmla="*/ 206384 w 1150819"/>
              <a:gd name="connsiteY42" fmla="*/ 451129 h 2382012"/>
              <a:gd name="connsiteX43" fmla="*/ 368944 w 1150819"/>
              <a:gd name="connsiteY43" fmla="*/ 689163 h 2382012"/>
              <a:gd name="connsiteX44" fmla="*/ 374749 w 1150819"/>
              <a:gd name="connsiteY44" fmla="*/ 767541 h 2382012"/>
              <a:gd name="connsiteX45" fmla="*/ 438612 w 1150819"/>
              <a:gd name="connsiteY45" fmla="*/ 924295 h 2382012"/>
              <a:gd name="connsiteX46" fmla="*/ 444418 w 1150819"/>
              <a:gd name="connsiteY46" fmla="*/ 1034603 h 2382012"/>
              <a:gd name="connsiteX47" fmla="*/ 377652 w 1150819"/>
              <a:gd name="connsiteY47" fmla="*/ 1252318 h 2382012"/>
              <a:gd name="connsiteX48" fmla="*/ 383458 w 1150819"/>
              <a:gd name="connsiteY48" fmla="*/ 1359723 h 2382012"/>
              <a:gd name="connsiteX49" fmla="*/ 400875 w 1150819"/>
              <a:gd name="connsiteY49" fmla="*/ 1472935 h 2382012"/>
              <a:gd name="connsiteX50" fmla="*/ 415389 w 1150819"/>
              <a:gd name="connsiteY50" fmla="*/ 1644203 h 2382012"/>
              <a:gd name="connsiteX51" fmla="*/ 450224 w 1150819"/>
              <a:gd name="connsiteY51" fmla="*/ 1754512 h 2382012"/>
              <a:gd name="connsiteX52" fmla="*/ 540212 w 1150819"/>
              <a:gd name="connsiteY52" fmla="*/ 2097049 h 2382012"/>
              <a:gd name="connsiteX53" fmla="*/ 575047 w 1150819"/>
              <a:gd name="connsiteY53" fmla="*/ 2105758 h 2382012"/>
              <a:gd name="connsiteX54" fmla="*/ 543115 w 1150819"/>
              <a:gd name="connsiteY54" fmla="*/ 2166718 h 2382012"/>
              <a:gd name="connsiteX55" fmla="*/ 519892 w 1150819"/>
              <a:gd name="connsiteY55" fmla="*/ 2259609 h 2382012"/>
              <a:gd name="connsiteX56" fmla="*/ 589561 w 1150819"/>
              <a:gd name="connsiteY56" fmla="*/ 2282832 h 2382012"/>
              <a:gd name="connsiteX57" fmla="*/ 644715 w 1150819"/>
              <a:gd name="connsiteY57" fmla="*/ 2242192 h 2382012"/>
              <a:gd name="connsiteX58" fmla="*/ 641812 w 1150819"/>
              <a:gd name="connsiteY58" fmla="*/ 2166718 h 2382012"/>
              <a:gd name="connsiteX59" fmla="*/ 665035 w 1150819"/>
              <a:gd name="connsiteY59" fmla="*/ 2102855 h 2382012"/>
              <a:gd name="connsiteX60" fmla="*/ 665035 w 1150819"/>
              <a:gd name="connsiteY60" fmla="*/ 2079632 h 2382012"/>
              <a:gd name="connsiteX61" fmla="*/ 618589 w 1150819"/>
              <a:gd name="connsiteY61" fmla="*/ 1972226 h 2382012"/>
              <a:gd name="connsiteX62" fmla="*/ 609881 w 1150819"/>
              <a:gd name="connsiteY62" fmla="*/ 1635495 h 2382012"/>
              <a:gd name="connsiteX63" fmla="*/ 609881 w 1150819"/>
              <a:gd name="connsiteY63" fmla="*/ 1452615 h 2382012"/>
              <a:gd name="connsiteX64" fmla="*/ 676647 w 1150819"/>
              <a:gd name="connsiteY64" fmla="*/ 1739998 h 2382012"/>
              <a:gd name="connsiteX65" fmla="*/ 705675 w 1150819"/>
              <a:gd name="connsiteY65" fmla="*/ 1841597 h 2382012"/>
              <a:gd name="connsiteX66" fmla="*/ 704949 w 1150819"/>
              <a:gd name="connsiteY66" fmla="*/ 1964969 h 2382012"/>
              <a:gd name="connsiteX67" fmla="*/ 734704 w 1150819"/>
              <a:gd name="connsiteY67" fmla="*/ 2233483 h 2382012"/>
              <a:gd name="connsiteX68" fmla="*/ 763732 w 1150819"/>
              <a:gd name="connsiteY68" fmla="*/ 2239289 h 2382012"/>
              <a:gd name="connsiteX69" fmla="*/ 757927 w 1150819"/>
              <a:gd name="connsiteY69" fmla="*/ 2314762 h 2382012"/>
              <a:gd name="connsiteX70" fmla="*/ 843561 w 1150819"/>
              <a:gd name="connsiteY70" fmla="*/ 2361209 h 2382012"/>
              <a:gd name="connsiteX71" fmla="*/ 971287 w 1150819"/>
              <a:gd name="connsiteY71" fmla="*/ 2334357 h 2382012"/>
              <a:gd name="connsiteX72" fmla="*/ 824692 w 1150819"/>
              <a:gd name="connsiteY72" fmla="*/ 2230580 h 2382012"/>
              <a:gd name="connsiteX73" fmla="*/ 865332 w 1150819"/>
              <a:gd name="connsiteY73" fmla="*/ 2221871 h 2382012"/>
              <a:gd name="connsiteX74" fmla="*/ 845012 w 1150819"/>
              <a:gd name="connsiteY74" fmla="*/ 1876431 h 2382012"/>
              <a:gd name="connsiteX75" fmla="*/ 853722 w 1150819"/>
              <a:gd name="connsiteY75" fmla="*/ 1815471 h 2382012"/>
              <a:gd name="connsiteX76" fmla="*/ 836304 w 1150819"/>
              <a:gd name="connsiteY76" fmla="*/ 1783540 h 2382012"/>
              <a:gd name="connsiteX77" fmla="*/ 824692 w 1150819"/>
              <a:gd name="connsiteY77" fmla="*/ 1403265 h 2382012"/>
              <a:gd name="connsiteX78" fmla="*/ 795664 w 1150819"/>
              <a:gd name="connsiteY78" fmla="*/ 1292957 h 2382012"/>
              <a:gd name="connsiteX79" fmla="*/ 763732 w 1150819"/>
              <a:gd name="connsiteY79" fmla="*/ 1025894 h 2382012"/>
              <a:gd name="connsiteX80" fmla="*/ 859527 w 1150819"/>
              <a:gd name="connsiteY80" fmla="*/ 700774 h 2382012"/>
              <a:gd name="connsiteX81" fmla="*/ 1051115 w 1150819"/>
              <a:gd name="connsiteY81" fmla="*/ 465642 h 2382012"/>
              <a:gd name="connsiteX82" fmla="*/ 1123687 w 1150819"/>
              <a:gd name="connsiteY82" fmla="*/ 213094 h 2382012"/>
              <a:gd name="connsiteX83" fmla="*/ 1147432 w 1150819"/>
              <a:gd name="connsiteY83" fmla="*/ 127317 h 2382012"/>
              <a:gd name="connsiteX84" fmla="*/ 1103367 w 1150819"/>
              <a:gd name="connsiteY84" fmla="*/ 73757 h 2382012"/>
              <a:gd name="connsiteX85" fmla="*/ 1090547 w 1150819"/>
              <a:gd name="connsiteY85" fmla="*/ 135953 h 2382012"/>
              <a:gd name="connsiteX86" fmla="*/ 1067930 w 1150819"/>
              <a:gd name="connsiteY86" fmla="*/ 22594 h 2382012"/>
              <a:gd name="connsiteX87" fmla="*/ 1048877 w 1150819"/>
              <a:gd name="connsiteY87" fmla="*/ 17796 h 2382012"/>
              <a:gd name="connsiteX88" fmla="*/ 1057238 w 1150819"/>
              <a:gd name="connsiteY88" fmla="*/ 129373 h 2382012"/>
              <a:gd name="connsiteX89" fmla="*/ 1016939 w 1150819"/>
              <a:gd name="connsiteY89" fmla="*/ 92774 h 2382012"/>
              <a:gd name="connsiteX90" fmla="*/ 999915 w 1150819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25461 w 1169461"/>
              <a:gd name="connsiteY84" fmla="*/ 88000 h 2382012"/>
              <a:gd name="connsiteX85" fmla="*/ 1103367 w 1169461"/>
              <a:gd name="connsiteY85" fmla="*/ 73757 h 2382012"/>
              <a:gd name="connsiteX86" fmla="*/ 1090547 w 1169461"/>
              <a:gd name="connsiteY86" fmla="*/ 135953 h 2382012"/>
              <a:gd name="connsiteX87" fmla="*/ 1067930 w 1169461"/>
              <a:gd name="connsiteY87" fmla="*/ 22594 h 2382012"/>
              <a:gd name="connsiteX88" fmla="*/ 1048877 w 1169461"/>
              <a:gd name="connsiteY88" fmla="*/ 17796 h 2382012"/>
              <a:gd name="connsiteX89" fmla="*/ 1057238 w 1169461"/>
              <a:gd name="connsiteY89" fmla="*/ 129373 h 2382012"/>
              <a:gd name="connsiteX90" fmla="*/ 1016939 w 1169461"/>
              <a:gd name="connsiteY90" fmla="*/ 92774 h 2382012"/>
              <a:gd name="connsiteX91" fmla="*/ 999915 w 1169461"/>
              <a:gd name="connsiteY91" fmla="*/ 101933 h 2382012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90547 w 1169461"/>
              <a:gd name="connsiteY86" fmla="*/ 165977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7669 w 1169461"/>
              <a:gd name="connsiteY86" fmla="*/ 13129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58746 w 1169461"/>
              <a:gd name="connsiteY87" fmla="*/ 40556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093772 w 1169461"/>
              <a:gd name="connsiteY85" fmla="*/ 21949 h 2433830"/>
              <a:gd name="connsiteX86" fmla="*/ 1081461 w 1169461"/>
              <a:gd name="connsiteY86" fmla="*/ 125152 h 2433830"/>
              <a:gd name="connsiteX87" fmla="*/ 1058746 w 1169461"/>
              <a:gd name="connsiteY87" fmla="*/ 62350 h 2433830"/>
              <a:gd name="connsiteX88" fmla="*/ 1048877 w 1169461"/>
              <a:gd name="connsiteY88" fmla="*/ 69614 h 2433830"/>
              <a:gd name="connsiteX89" fmla="*/ 1057238 w 1169461"/>
              <a:gd name="connsiteY89" fmla="*/ 181191 h 2433830"/>
              <a:gd name="connsiteX90" fmla="*/ 1016939 w 1169461"/>
              <a:gd name="connsiteY90" fmla="*/ 144592 h 2433830"/>
              <a:gd name="connsiteX91" fmla="*/ 999915 w 1169461"/>
              <a:gd name="connsiteY91" fmla="*/ 153751 h 2433830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110794 w 1169461"/>
              <a:gd name="connsiteY85" fmla="*/ 22485 h 2433830"/>
              <a:gd name="connsiteX86" fmla="*/ 1093772 w 1169461"/>
              <a:gd name="connsiteY86" fmla="*/ 21949 h 2433830"/>
              <a:gd name="connsiteX87" fmla="*/ 1081461 w 1169461"/>
              <a:gd name="connsiteY87" fmla="*/ 125152 h 2433830"/>
              <a:gd name="connsiteX88" fmla="*/ 1058746 w 1169461"/>
              <a:gd name="connsiteY88" fmla="*/ 62350 h 2433830"/>
              <a:gd name="connsiteX89" fmla="*/ 1048877 w 1169461"/>
              <a:gd name="connsiteY89" fmla="*/ 69614 h 2433830"/>
              <a:gd name="connsiteX90" fmla="*/ 1057238 w 1169461"/>
              <a:gd name="connsiteY90" fmla="*/ 181191 h 2433830"/>
              <a:gd name="connsiteX91" fmla="*/ 1016939 w 1169461"/>
              <a:gd name="connsiteY91" fmla="*/ 144592 h 2433830"/>
              <a:gd name="connsiteX92" fmla="*/ 999915 w 1169461"/>
              <a:gd name="connsiteY92" fmla="*/ 153751 h 243383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19019 w 1169461"/>
              <a:gd name="connsiteY84" fmla="*/ 124825 h 2429254"/>
              <a:gd name="connsiteX85" fmla="*/ 1110794 w 1169461"/>
              <a:gd name="connsiteY85" fmla="*/ 17909 h 2429254"/>
              <a:gd name="connsiteX86" fmla="*/ 1093772 w 1169461"/>
              <a:gd name="connsiteY86" fmla="*/ 17373 h 2429254"/>
              <a:gd name="connsiteX87" fmla="*/ 1081461 w 1169461"/>
              <a:gd name="connsiteY87" fmla="*/ 120576 h 2429254"/>
              <a:gd name="connsiteX88" fmla="*/ 1058746 w 1169461"/>
              <a:gd name="connsiteY88" fmla="*/ 57774 h 2429254"/>
              <a:gd name="connsiteX89" fmla="*/ 1048877 w 1169461"/>
              <a:gd name="connsiteY89" fmla="*/ 65038 h 2429254"/>
              <a:gd name="connsiteX90" fmla="*/ 1057238 w 1169461"/>
              <a:gd name="connsiteY90" fmla="*/ 176615 h 2429254"/>
              <a:gd name="connsiteX91" fmla="*/ 1016939 w 1169461"/>
              <a:gd name="connsiteY91" fmla="*/ 140016 h 2429254"/>
              <a:gd name="connsiteX92" fmla="*/ 999915 w 1169461"/>
              <a:gd name="connsiteY92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8746 w 1169461"/>
              <a:gd name="connsiteY89" fmla="*/ 57774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3394 w 1169461"/>
              <a:gd name="connsiteY90" fmla="*/ 49686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48900 w 1169461"/>
              <a:gd name="connsiteY84" fmla="*/ 48887 h 2429254"/>
              <a:gd name="connsiteX85" fmla="*/ 1134096 w 1169461"/>
              <a:gd name="connsiteY85" fmla="*/ 39840 h 2429254"/>
              <a:gd name="connsiteX86" fmla="*/ 1119019 w 1169461"/>
              <a:gd name="connsiteY86" fmla="*/ 124825 h 2429254"/>
              <a:gd name="connsiteX87" fmla="*/ 1110794 w 1169461"/>
              <a:gd name="connsiteY87" fmla="*/ 17909 h 2429254"/>
              <a:gd name="connsiteX88" fmla="*/ 1093772 w 1169461"/>
              <a:gd name="connsiteY88" fmla="*/ 17373 h 2429254"/>
              <a:gd name="connsiteX89" fmla="*/ 1081461 w 1169461"/>
              <a:gd name="connsiteY89" fmla="*/ 120576 h 2429254"/>
              <a:gd name="connsiteX90" fmla="*/ 1059294 w 1169461"/>
              <a:gd name="connsiteY90" fmla="*/ 44067 h 2429254"/>
              <a:gd name="connsiteX91" fmla="*/ 1043394 w 1169461"/>
              <a:gd name="connsiteY91" fmla="*/ 49686 h 2429254"/>
              <a:gd name="connsiteX92" fmla="*/ 1057238 w 1169461"/>
              <a:gd name="connsiteY92" fmla="*/ 176615 h 2429254"/>
              <a:gd name="connsiteX93" fmla="*/ 1016939 w 1169461"/>
              <a:gd name="connsiteY93" fmla="*/ 140016 h 2429254"/>
              <a:gd name="connsiteX94" fmla="*/ 999915 w 1169461"/>
              <a:gd name="connsiteY94" fmla="*/ 149175 h 2429254"/>
              <a:gd name="connsiteX0" fmla="*/ 999915 w 1171693"/>
              <a:gd name="connsiteY0" fmla="*/ 149175 h 2429254"/>
              <a:gd name="connsiteX1" fmla="*/ 1042407 w 1171693"/>
              <a:gd name="connsiteY1" fmla="*/ 245823 h 2429254"/>
              <a:gd name="connsiteX2" fmla="*/ 975641 w 1171693"/>
              <a:gd name="connsiteY2" fmla="*/ 388063 h 2429254"/>
              <a:gd name="connsiteX3" fmla="*/ 923389 w 1171693"/>
              <a:gd name="connsiteY3" fmla="*/ 460634 h 2429254"/>
              <a:gd name="connsiteX4" fmla="*/ 859527 w 1171693"/>
              <a:gd name="connsiteY4" fmla="*/ 565137 h 2429254"/>
              <a:gd name="connsiteX5" fmla="*/ 757927 w 1171693"/>
              <a:gd name="connsiteY5" fmla="*/ 617388 h 2429254"/>
              <a:gd name="connsiteX6" fmla="*/ 723092 w 1171693"/>
              <a:gd name="connsiteY6" fmla="*/ 681251 h 2429254"/>
              <a:gd name="connsiteX7" fmla="*/ 682452 w 1171693"/>
              <a:gd name="connsiteY7" fmla="*/ 672543 h 2429254"/>
              <a:gd name="connsiteX8" fmla="*/ 691161 w 1171693"/>
              <a:gd name="connsiteY8" fmla="*/ 623194 h 2429254"/>
              <a:gd name="connsiteX9" fmla="*/ 725995 w 1171693"/>
              <a:gd name="connsiteY9" fmla="*/ 582554 h 2429254"/>
              <a:gd name="connsiteX10" fmla="*/ 723092 w 1171693"/>
              <a:gd name="connsiteY10" fmla="*/ 527400 h 2429254"/>
              <a:gd name="connsiteX11" fmla="*/ 723092 w 1171693"/>
              <a:gd name="connsiteY11" fmla="*/ 475148 h 2429254"/>
              <a:gd name="connsiteX12" fmla="*/ 667938 w 1171693"/>
              <a:gd name="connsiteY12" fmla="*/ 411285 h 2429254"/>
              <a:gd name="connsiteX13" fmla="*/ 589561 w 1171693"/>
              <a:gd name="connsiteY13" fmla="*/ 425800 h 2429254"/>
              <a:gd name="connsiteX14" fmla="*/ 548921 w 1171693"/>
              <a:gd name="connsiteY14" fmla="*/ 483857 h 2429254"/>
              <a:gd name="connsiteX15" fmla="*/ 560532 w 1171693"/>
              <a:gd name="connsiteY15" fmla="*/ 530303 h 2429254"/>
              <a:gd name="connsiteX16" fmla="*/ 551565 w 1171693"/>
              <a:gd name="connsiteY16" fmla="*/ 562357 h 2429254"/>
              <a:gd name="connsiteX17" fmla="*/ 577949 w 1171693"/>
              <a:gd name="connsiteY17" fmla="*/ 617388 h 2429254"/>
              <a:gd name="connsiteX18" fmla="*/ 537309 w 1171693"/>
              <a:gd name="connsiteY18" fmla="*/ 669640 h 2429254"/>
              <a:gd name="connsiteX19" fmla="*/ 508281 w 1171693"/>
              <a:gd name="connsiteY19" fmla="*/ 669640 h 2429254"/>
              <a:gd name="connsiteX20" fmla="*/ 479252 w 1171693"/>
              <a:gd name="connsiteY20" fmla="*/ 623194 h 2429254"/>
              <a:gd name="connsiteX21" fmla="*/ 415389 w 1171693"/>
              <a:gd name="connsiteY21" fmla="*/ 570943 h 2429254"/>
              <a:gd name="connsiteX22" fmla="*/ 366041 w 1171693"/>
              <a:gd name="connsiteY22" fmla="*/ 521594 h 2429254"/>
              <a:gd name="connsiteX23" fmla="*/ 334109 w 1171693"/>
              <a:gd name="connsiteY23" fmla="*/ 451925 h 2429254"/>
              <a:gd name="connsiteX24" fmla="*/ 235412 w 1171693"/>
              <a:gd name="connsiteY24" fmla="*/ 367743 h 2429254"/>
              <a:gd name="connsiteX25" fmla="*/ 180258 w 1171693"/>
              <a:gd name="connsiteY25" fmla="*/ 283560 h 2429254"/>
              <a:gd name="connsiteX26" fmla="*/ 159880 w 1171693"/>
              <a:gd name="connsiteY26" fmla="*/ 179195 h 2429254"/>
              <a:gd name="connsiteX27" fmla="*/ 146338 w 1171693"/>
              <a:gd name="connsiteY27" fmla="*/ 166120 h 2429254"/>
              <a:gd name="connsiteX28" fmla="*/ 143691 w 1171693"/>
              <a:gd name="connsiteY28" fmla="*/ 226888 h 2429254"/>
              <a:gd name="connsiteX29" fmla="*/ 108894 w 1171693"/>
              <a:gd name="connsiteY29" fmla="*/ 109723 h 2429254"/>
              <a:gd name="connsiteX30" fmla="*/ 93975 w 1171693"/>
              <a:gd name="connsiteY30" fmla="*/ 112496 h 2429254"/>
              <a:gd name="connsiteX31" fmla="*/ 108037 w 1171693"/>
              <a:gd name="connsiteY31" fmla="*/ 198116 h 2429254"/>
              <a:gd name="connsiteX32" fmla="*/ 65466 w 1171693"/>
              <a:gd name="connsiteY32" fmla="*/ 97857 h 2429254"/>
              <a:gd name="connsiteX33" fmla="*/ 51227 w 1171693"/>
              <a:gd name="connsiteY33" fmla="*/ 104005 h 2429254"/>
              <a:gd name="connsiteX34" fmla="*/ 84133 w 1171693"/>
              <a:gd name="connsiteY34" fmla="*/ 209433 h 2429254"/>
              <a:gd name="connsiteX35" fmla="*/ 39970 w 1171693"/>
              <a:gd name="connsiteY35" fmla="*/ 141995 h 2429254"/>
              <a:gd name="connsiteX36" fmla="*/ 26670 w 1171693"/>
              <a:gd name="connsiteY36" fmla="*/ 148450 h 2429254"/>
              <a:gd name="connsiteX37" fmla="*/ 61115 w 1171693"/>
              <a:gd name="connsiteY37" fmla="*/ 224639 h 2429254"/>
              <a:gd name="connsiteX38" fmla="*/ 21740 w 1171693"/>
              <a:gd name="connsiteY38" fmla="*/ 187914 h 2429254"/>
              <a:gd name="connsiteX39" fmla="*/ 15381 w 1171693"/>
              <a:gd name="connsiteY39" fmla="*/ 202414 h 2429254"/>
              <a:gd name="connsiteX40" fmla="*/ 62036 w 1171693"/>
              <a:gd name="connsiteY40" fmla="*/ 264989 h 2429254"/>
              <a:gd name="connsiteX41" fmla="*/ 122201 w 1171693"/>
              <a:gd name="connsiteY41" fmla="*/ 347423 h 2429254"/>
              <a:gd name="connsiteX42" fmla="*/ 206384 w 1171693"/>
              <a:gd name="connsiteY42" fmla="*/ 498371 h 2429254"/>
              <a:gd name="connsiteX43" fmla="*/ 368944 w 1171693"/>
              <a:gd name="connsiteY43" fmla="*/ 736405 h 2429254"/>
              <a:gd name="connsiteX44" fmla="*/ 374749 w 1171693"/>
              <a:gd name="connsiteY44" fmla="*/ 814783 h 2429254"/>
              <a:gd name="connsiteX45" fmla="*/ 438612 w 1171693"/>
              <a:gd name="connsiteY45" fmla="*/ 971537 h 2429254"/>
              <a:gd name="connsiteX46" fmla="*/ 444418 w 1171693"/>
              <a:gd name="connsiteY46" fmla="*/ 1081845 h 2429254"/>
              <a:gd name="connsiteX47" fmla="*/ 377652 w 1171693"/>
              <a:gd name="connsiteY47" fmla="*/ 1299560 h 2429254"/>
              <a:gd name="connsiteX48" fmla="*/ 383458 w 1171693"/>
              <a:gd name="connsiteY48" fmla="*/ 1406965 h 2429254"/>
              <a:gd name="connsiteX49" fmla="*/ 400875 w 1171693"/>
              <a:gd name="connsiteY49" fmla="*/ 1520177 h 2429254"/>
              <a:gd name="connsiteX50" fmla="*/ 415389 w 1171693"/>
              <a:gd name="connsiteY50" fmla="*/ 1691445 h 2429254"/>
              <a:gd name="connsiteX51" fmla="*/ 450224 w 1171693"/>
              <a:gd name="connsiteY51" fmla="*/ 1801754 h 2429254"/>
              <a:gd name="connsiteX52" fmla="*/ 540212 w 1171693"/>
              <a:gd name="connsiteY52" fmla="*/ 2144291 h 2429254"/>
              <a:gd name="connsiteX53" fmla="*/ 575047 w 1171693"/>
              <a:gd name="connsiteY53" fmla="*/ 2153000 h 2429254"/>
              <a:gd name="connsiteX54" fmla="*/ 543115 w 1171693"/>
              <a:gd name="connsiteY54" fmla="*/ 2213960 h 2429254"/>
              <a:gd name="connsiteX55" fmla="*/ 519892 w 1171693"/>
              <a:gd name="connsiteY55" fmla="*/ 2306851 h 2429254"/>
              <a:gd name="connsiteX56" fmla="*/ 589561 w 1171693"/>
              <a:gd name="connsiteY56" fmla="*/ 2330074 h 2429254"/>
              <a:gd name="connsiteX57" fmla="*/ 644715 w 1171693"/>
              <a:gd name="connsiteY57" fmla="*/ 2289434 h 2429254"/>
              <a:gd name="connsiteX58" fmla="*/ 641812 w 1171693"/>
              <a:gd name="connsiteY58" fmla="*/ 2213960 h 2429254"/>
              <a:gd name="connsiteX59" fmla="*/ 665035 w 1171693"/>
              <a:gd name="connsiteY59" fmla="*/ 2150097 h 2429254"/>
              <a:gd name="connsiteX60" fmla="*/ 665035 w 1171693"/>
              <a:gd name="connsiteY60" fmla="*/ 2126874 h 2429254"/>
              <a:gd name="connsiteX61" fmla="*/ 618589 w 1171693"/>
              <a:gd name="connsiteY61" fmla="*/ 2019468 h 2429254"/>
              <a:gd name="connsiteX62" fmla="*/ 609881 w 1171693"/>
              <a:gd name="connsiteY62" fmla="*/ 1682737 h 2429254"/>
              <a:gd name="connsiteX63" fmla="*/ 609881 w 1171693"/>
              <a:gd name="connsiteY63" fmla="*/ 1499857 h 2429254"/>
              <a:gd name="connsiteX64" fmla="*/ 676647 w 1171693"/>
              <a:gd name="connsiteY64" fmla="*/ 1787240 h 2429254"/>
              <a:gd name="connsiteX65" fmla="*/ 705675 w 1171693"/>
              <a:gd name="connsiteY65" fmla="*/ 1888839 h 2429254"/>
              <a:gd name="connsiteX66" fmla="*/ 704949 w 1171693"/>
              <a:gd name="connsiteY66" fmla="*/ 2012211 h 2429254"/>
              <a:gd name="connsiteX67" fmla="*/ 734704 w 1171693"/>
              <a:gd name="connsiteY67" fmla="*/ 2280725 h 2429254"/>
              <a:gd name="connsiteX68" fmla="*/ 763732 w 1171693"/>
              <a:gd name="connsiteY68" fmla="*/ 2286531 h 2429254"/>
              <a:gd name="connsiteX69" fmla="*/ 757927 w 1171693"/>
              <a:gd name="connsiteY69" fmla="*/ 2362004 h 2429254"/>
              <a:gd name="connsiteX70" fmla="*/ 843561 w 1171693"/>
              <a:gd name="connsiteY70" fmla="*/ 2408451 h 2429254"/>
              <a:gd name="connsiteX71" fmla="*/ 971287 w 1171693"/>
              <a:gd name="connsiteY71" fmla="*/ 2381599 h 2429254"/>
              <a:gd name="connsiteX72" fmla="*/ 824692 w 1171693"/>
              <a:gd name="connsiteY72" fmla="*/ 2277822 h 2429254"/>
              <a:gd name="connsiteX73" fmla="*/ 865332 w 1171693"/>
              <a:gd name="connsiteY73" fmla="*/ 2269113 h 2429254"/>
              <a:gd name="connsiteX74" fmla="*/ 845012 w 1171693"/>
              <a:gd name="connsiteY74" fmla="*/ 1923673 h 2429254"/>
              <a:gd name="connsiteX75" fmla="*/ 853722 w 1171693"/>
              <a:gd name="connsiteY75" fmla="*/ 1862713 h 2429254"/>
              <a:gd name="connsiteX76" fmla="*/ 836304 w 1171693"/>
              <a:gd name="connsiteY76" fmla="*/ 1830782 h 2429254"/>
              <a:gd name="connsiteX77" fmla="*/ 824692 w 1171693"/>
              <a:gd name="connsiteY77" fmla="*/ 1450507 h 2429254"/>
              <a:gd name="connsiteX78" fmla="*/ 795664 w 1171693"/>
              <a:gd name="connsiteY78" fmla="*/ 1340199 h 2429254"/>
              <a:gd name="connsiteX79" fmla="*/ 763732 w 1171693"/>
              <a:gd name="connsiteY79" fmla="*/ 1073136 h 2429254"/>
              <a:gd name="connsiteX80" fmla="*/ 859527 w 1171693"/>
              <a:gd name="connsiteY80" fmla="*/ 748016 h 2429254"/>
              <a:gd name="connsiteX81" fmla="*/ 1051115 w 1171693"/>
              <a:gd name="connsiteY81" fmla="*/ 512884 h 2429254"/>
              <a:gd name="connsiteX82" fmla="*/ 1123687 w 1171693"/>
              <a:gd name="connsiteY82" fmla="*/ 260336 h 2429254"/>
              <a:gd name="connsiteX83" fmla="*/ 1166074 w 1171693"/>
              <a:gd name="connsiteY83" fmla="*/ 155917 h 2429254"/>
              <a:gd name="connsiteX84" fmla="*/ 1145199 w 1171693"/>
              <a:gd name="connsiteY84" fmla="*/ 129211 h 2429254"/>
              <a:gd name="connsiteX85" fmla="*/ 1148900 w 1171693"/>
              <a:gd name="connsiteY85" fmla="*/ 48887 h 2429254"/>
              <a:gd name="connsiteX86" fmla="*/ 1134096 w 1171693"/>
              <a:gd name="connsiteY86" fmla="*/ 39840 h 2429254"/>
              <a:gd name="connsiteX87" fmla="*/ 1119019 w 1171693"/>
              <a:gd name="connsiteY87" fmla="*/ 124825 h 2429254"/>
              <a:gd name="connsiteX88" fmla="*/ 1110794 w 1171693"/>
              <a:gd name="connsiteY88" fmla="*/ 17909 h 2429254"/>
              <a:gd name="connsiteX89" fmla="*/ 1093772 w 1171693"/>
              <a:gd name="connsiteY89" fmla="*/ 17373 h 2429254"/>
              <a:gd name="connsiteX90" fmla="*/ 1081461 w 1171693"/>
              <a:gd name="connsiteY90" fmla="*/ 120576 h 2429254"/>
              <a:gd name="connsiteX91" fmla="*/ 1059294 w 1171693"/>
              <a:gd name="connsiteY91" fmla="*/ 44067 h 2429254"/>
              <a:gd name="connsiteX92" fmla="*/ 1043394 w 1171693"/>
              <a:gd name="connsiteY92" fmla="*/ 49686 h 2429254"/>
              <a:gd name="connsiteX93" fmla="*/ 1057238 w 1171693"/>
              <a:gd name="connsiteY93" fmla="*/ 176615 h 2429254"/>
              <a:gd name="connsiteX94" fmla="*/ 1016939 w 1171693"/>
              <a:gd name="connsiteY94" fmla="*/ 140016 h 2429254"/>
              <a:gd name="connsiteX95" fmla="*/ 999915 w 1171693"/>
              <a:gd name="connsiteY95" fmla="*/ 149175 h 2429254"/>
              <a:gd name="connsiteX0" fmla="*/ 999915 w 1178286"/>
              <a:gd name="connsiteY0" fmla="*/ 149175 h 2429254"/>
              <a:gd name="connsiteX1" fmla="*/ 1042407 w 1178286"/>
              <a:gd name="connsiteY1" fmla="*/ 245823 h 2429254"/>
              <a:gd name="connsiteX2" fmla="*/ 975641 w 1178286"/>
              <a:gd name="connsiteY2" fmla="*/ 388063 h 2429254"/>
              <a:gd name="connsiteX3" fmla="*/ 923389 w 1178286"/>
              <a:gd name="connsiteY3" fmla="*/ 460634 h 2429254"/>
              <a:gd name="connsiteX4" fmla="*/ 859527 w 1178286"/>
              <a:gd name="connsiteY4" fmla="*/ 565137 h 2429254"/>
              <a:gd name="connsiteX5" fmla="*/ 757927 w 1178286"/>
              <a:gd name="connsiteY5" fmla="*/ 617388 h 2429254"/>
              <a:gd name="connsiteX6" fmla="*/ 723092 w 1178286"/>
              <a:gd name="connsiteY6" fmla="*/ 681251 h 2429254"/>
              <a:gd name="connsiteX7" fmla="*/ 682452 w 1178286"/>
              <a:gd name="connsiteY7" fmla="*/ 672543 h 2429254"/>
              <a:gd name="connsiteX8" fmla="*/ 691161 w 1178286"/>
              <a:gd name="connsiteY8" fmla="*/ 623194 h 2429254"/>
              <a:gd name="connsiteX9" fmla="*/ 725995 w 1178286"/>
              <a:gd name="connsiteY9" fmla="*/ 582554 h 2429254"/>
              <a:gd name="connsiteX10" fmla="*/ 723092 w 1178286"/>
              <a:gd name="connsiteY10" fmla="*/ 527400 h 2429254"/>
              <a:gd name="connsiteX11" fmla="*/ 723092 w 1178286"/>
              <a:gd name="connsiteY11" fmla="*/ 475148 h 2429254"/>
              <a:gd name="connsiteX12" fmla="*/ 667938 w 1178286"/>
              <a:gd name="connsiteY12" fmla="*/ 411285 h 2429254"/>
              <a:gd name="connsiteX13" fmla="*/ 589561 w 1178286"/>
              <a:gd name="connsiteY13" fmla="*/ 425800 h 2429254"/>
              <a:gd name="connsiteX14" fmla="*/ 548921 w 1178286"/>
              <a:gd name="connsiteY14" fmla="*/ 483857 h 2429254"/>
              <a:gd name="connsiteX15" fmla="*/ 560532 w 1178286"/>
              <a:gd name="connsiteY15" fmla="*/ 530303 h 2429254"/>
              <a:gd name="connsiteX16" fmla="*/ 551565 w 1178286"/>
              <a:gd name="connsiteY16" fmla="*/ 562357 h 2429254"/>
              <a:gd name="connsiteX17" fmla="*/ 577949 w 1178286"/>
              <a:gd name="connsiteY17" fmla="*/ 617388 h 2429254"/>
              <a:gd name="connsiteX18" fmla="*/ 537309 w 1178286"/>
              <a:gd name="connsiteY18" fmla="*/ 669640 h 2429254"/>
              <a:gd name="connsiteX19" fmla="*/ 508281 w 1178286"/>
              <a:gd name="connsiteY19" fmla="*/ 669640 h 2429254"/>
              <a:gd name="connsiteX20" fmla="*/ 479252 w 1178286"/>
              <a:gd name="connsiteY20" fmla="*/ 623194 h 2429254"/>
              <a:gd name="connsiteX21" fmla="*/ 415389 w 1178286"/>
              <a:gd name="connsiteY21" fmla="*/ 570943 h 2429254"/>
              <a:gd name="connsiteX22" fmla="*/ 366041 w 1178286"/>
              <a:gd name="connsiteY22" fmla="*/ 521594 h 2429254"/>
              <a:gd name="connsiteX23" fmla="*/ 334109 w 1178286"/>
              <a:gd name="connsiteY23" fmla="*/ 451925 h 2429254"/>
              <a:gd name="connsiteX24" fmla="*/ 235412 w 1178286"/>
              <a:gd name="connsiteY24" fmla="*/ 367743 h 2429254"/>
              <a:gd name="connsiteX25" fmla="*/ 180258 w 1178286"/>
              <a:gd name="connsiteY25" fmla="*/ 283560 h 2429254"/>
              <a:gd name="connsiteX26" fmla="*/ 159880 w 1178286"/>
              <a:gd name="connsiteY26" fmla="*/ 179195 h 2429254"/>
              <a:gd name="connsiteX27" fmla="*/ 146338 w 1178286"/>
              <a:gd name="connsiteY27" fmla="*/ 166120 h 2429254"/>
              <a:gd name="connsiteX28" fmla="*/ 143691 w 1178286"/>
              <a:gd name="connsiteY28" fmla="*/ 226888 h 2429254"/>
              <a:gd name="connsiteX29" fmla="*/ 108894 w 1178286"/>
              <a:gd name="connsiteY29" fmla="*/ 109723 h 2429254"/>
              <a:gd name="connsiteX30" fmla="*/ 93975 w 1178286"/>
              <a:gd name="connsiteY30" fmla="*/ 112496 h 2429254"/>
              <a:gd name="connsiteX31" fmla="*/ 108037 w 1178286"/>
              <a:gd name="connsiteY31" fmla="*/ 198116 h 2429254"/>
              <a:gd name="connsiteX32" fmla="*/ 65466 w 1178286"/>
              <a:gd name="connsiteY32" fmla="*/ 97857 h 2429254"/>
              <a:gd name="connsiteX33" fmla="*/ 51227 w 1178286"/>
              <a:gd name="connsiteY33" fmla="*/ 104005 h 2429254"/>
              <a:gd name="connsiteX34" fmla="*/ 84133 w 1178286"/>
              <a:gd name="connsiteY34" fmla="*/ 209433 h 2429254"/>
              <a:gd name="connsiteX35" fmla="*/ 39970 w 1178286"/>
              <a:gd name="connsiteY35" fmla="*/ 141995 h 2429254"/>
              <a:gd name="connsiteX36" fmla="*/ 26670 w 1178286"/>
              <a:gd name="connsiteY36" fmla="*/ 148450 h 2429254"/>
              <a:gd name="connsiteX37" fmla="*/ 61115 w 1178286"/>
              <a:gd name="connsiteY37" fmla="*/ 224639 h 2429254"/>
              <a:gd name="connsiteX38" fmla="*/ 21740 w 1178286"/>
              <a:gd name="connsiteY38" fmla="*/ 187914 h 2429254"/>
              <a:gd name="connsiteX39" fmla="*/ 15381 w 1178286"/>
              <a:gd name="connsiteY39" fmla="*/ 202414 h 2429254"/>
              <a:gd name="connsiteX40" fmla="*/ 62036 w 1178286"/>
              <a:gd name="connsiteY40" fmla="*/ 264989 h 2429254"/>
              <a:gd name="connsiteX41" fmla="*/ 122201 w 1178286"/>
              <a:gd name="connsiteY41" fmla="*/ 347423 h 2429254"/>
              <a:gd name="connsiteX42" fmla="*/ 206384 w 1178286"/>
              <a:gd name="connsiteY42" fmla="*/ 498371 h 2429254"/>
              <a:gd name="connsiteX43" fmla="*/ 368944 w 1178286"/>
              <a:gd name="connsiteY43" fmla="*/ 736405 h 2429254"/>
              <a:gd name="connsiteX44" fmla="*/ 374749 w 1178286"/>
              <a:gd name="connsiteY44" fmla="*/ 814783 h 2429254"/>
              <a:gd name="connsiteX45" fmla="*/ 438612 w 1178286"/>
              <a:gd name="connsiteY45" fmla="*/ 971537 h 2429254"/>
              <a:gd name="connsiteX46" fmla="*/ 444418 w 1178286"/>
              <a:gd name="connsiteY46" fmla="*/ 1081845 h 2429254"/>
              <a:gd name="connsiteX47" fmla="*/ 377652 w 1178286"/>
              <a:gd name="connsiteY47" fmla="*/ 1299560 h 2429254"/>
              <a:gd name="connsiteX48" fmla="*/ 383458 w 1178286"/>
              <a:gd name="connsiteY48" fmla="*/ 1406965 h 2429254"/>
              <a:gd name="connsiteX49" fmla="*/ 400875 w 1178286"/>
              <a:gd name="connsiteY49" fmla="*/ 1520177 h 2429254"/>
              <a:gd name="connsiteX50" fmla="*/ 415389 w 1178286"/>
              <a:gd name="connsiteY50" fmla="*/ 1691445 h 2429254"/>
              <a:gd name="connsiteX51" fmla="*/ 450224 w 1178286"/>
              <a:gd name="connsiteY51" fmla="*/ 1801754 h 2429254"/>
              <a:gd name="connsiteX52" fmla="*/ 540212 w 1178286"/>
              <a:gd name="connsiteY52" fmla="*/ 2144291 h 2429254"/>
              <a:gd name="connsiteX53" fmla="*/ 575047 w 1178286"/>
              <a:gd name="connsiteY53" fmla="*/ 2153000 h 2429254"/>
              <a:gd name="connsiteX54" fmla="*/ 543115 w 1178286"/>
              <a:gd name="connsiteY54" fmla="*/ 2213960 h 2429254"/>
              <a:gd name="connsiteX55" fmla="*/ 519892 w 1178286"/>
              <a:gd name="connsiteY55" fmla="*/ 2306851 h 2429254"/>
              <a:gd name="connsiteX56" fmla="*/ 589561 w 1178286"/>
              <a:gd name="connsiteY56" fmla="*/ 2330074 h 2429254"/>
              <a:gd name="connsiteX57" fmla="*/ 644715 w 1178286"/>
              <a:gd name="connsiteY57" fmla="*/ 2289434 h 2429254"/>
              <a:gd name="connsiteX58" fmla="*/ 641812 w 1178286"/>
              <a:gd name="connsiteY58" fmla="*/ 2213960 h 2429254"/>
              <a:gd name="connsiteX59" fmla="*/ 665035 w 1178286"/>
              <a:gd name="connsiteY59" fmla="*/ 2150097 h 2429254"/>
              <a:gd name="connsiteX60" fmla="*/ 665035 w 1178286"/>
              <a:gd name="connsiteY60" fmla="*/ 2126874 h 2429254"/>
              <a:gd name="connsiteX61" fmla="*/ 618589 w 1178286"/>
              <a:gd name="connsiteY61" fmla="*/ 2019468 h 2429254"/>
              <a:gd name="connsiteX62" fmla="*/ 609881 w 1178286"/>
              <a:gd name="connsiteY62" fmla="*/ 1682737 h 2429254"/>
              <a:gd name="connsiteX63" fmla="*/ 609881 w 1178286"/>
              <a:gd name="connsiteY63" fmla="*/ 1499857 h 2429254"/>
              <a:gd name="connsiteX64" fmla="*/ 676647 w 1178286"/>
              <a:gd name="connsiteY64" fmla="*/ 1787240 h 2429254"/>
              <a:gd name="connsiteX65" fmla="*/ 705675 w 1178286"/>
              <a:gd name="connsiteY65" fmla="*/ 1888839 h 2429254"/>
              <a:gd name="connsiteX66" fmla="*/ 704949 w 1178286"/>
              <a:gd name="connsiteY66" fmla="*/ 2012211 h 2429254"/>
              <a:gd name="connsiteX67" fmla="*/ 734704 w 1178286"/>
              <a:gd name="connsiteY67" fmla="*/ 2280725 h 2429254"/>
              <a:gd name="connsiteX68" fmla="*/ 763732 w 1178286"/>
              <a:gd name="connsiteY68" fmla="*/ 2286531 h 2429254"/>
              <a:gd name="connsiteX69" fmla="*/ 757927 w 1178286"/>
              <a:gd name="connsiteY69" fmla="*/ 2362004 h 2429254"/>
              <a:gd name="connsiteX70" fmla="*/ 843561 w 1178286"/>
              <a:gd name="connsiteY70" fmla="*/ 2408451 h 2429254"/>
              <a:gd name="connsiteX71" fmla="*/ 971287 w 1178286"/>
              <a:gd name="connsiteY71" fmla="*/ 2381599 h 2429254"/>
              <a:gd name="connsiteX72" fmla="*/ 824692 w 1178286"/>
              <a:gd name="connsiteY72" fmla="*/ 2277822 h 2429254"/>
              <a:gd name="connsiteX73" fmla="*/ 865332 w 1178286"/>
              <a:gd name="connsiteY73" fmla="*/ 2269113 h 2429254"/>
              <a:gd name="connsiteX74" fmla="*/ 845012 w 1178286"/>
              <a:gd name="connsiteY74" fmla="*/ 1923673 h 2429254"/>
              <a:gd name="connsiteX75" fmla="*/ 853722 w 1178286"/>
              <a:gd name="connsiteY75" fmla="*/ 1862713 h 2429254"/>
              <a:gd name="connsiteX76" fmla="*/ 836304 w 1178286"/>
              <a:gd name="connsiteY76" fmla="*/ 1830782 h 2429254"/>
              <a:gd name="connsiteX77" fmla="*/ 824692 w 1178286"/>
              <a:gd name="connsiteY77" fmla="*/ 1450507 h 2429254"/>
              <a:gd name="connsiteX78" fmla="*/ 795664 w 1178286"/>
              <a:gd name="connsiteY78" fmla="*/ 1340199 h 2429254"/>
              <a:gd name="connsiteX79" fmla="*/ 763732 w 1178286"/>
              <a:gd name="connsiteY79" fmla="*/ 1073136 h 2429254"/>
              <a:gd name="connsiteX80" fmla="*/ 859527 w 1178286"/>
              <a:gd name="connsiteY80" fmla="*/ 748016 h 2429254"/>
              <a:gd name="connsiteX81" fmla="*/ 1051115 w 1178286"/>
              <a:gd name="connsiteY81" fmla="*/ 512884 h 2429254"/>
              <a:gd name="connsiteX82" fmla="*/ 1123687 w 1178286"/>
              <a:gd name="connsiteY82" fmla="*/ 260336 h 2429254"/>
              <a:gd name="connsiteX83" fmla="*/ 1166074 w 1178286"/>
              <a:gd name="connsiteY83" fmla="*/ 155917 h 2429254"/>
              <a:gd name="connsiteX84" fmla="*/ 1174807 w 1178286"/>
              <a:gd name="connsiteY84" fmla="*/ 76027 h 2429254"/>
              <a:gd name="connsiteX85" fmla="*/ 1145199 w 1178286"/>
              <a:gd name="connsiteY85" fmla="*/ 129211 h 2429254"/>
              <a:gd name="connsiteX86" fmla="*/ 1148900 w 1178286"/>
              <a:gd name="connsiteY86" fmla="*/ 48887 h 2429254"/>
              <a:gd name="connsiteX87" fmla="*/ 1134096 w 1178286"/>
              <a:gd name="connsiteY87" fmla="*/ 39840 h 2429254"/>
              <a:gd name="connsiteX88" fmla="*/ 1119019 w 1178286"/>
              <a:gd name="connsiteY88" fmla="*/ 124825 h 2429254"/>
              <a:gd name="connsiteX89" fmla="*/ 1110794 w 1178286"/>
              <a:gd name="connsiteY89" fmla="*/ 17909 h 2429254"/>
              <a:gd name="connsiteX90" fmla="*/ 1093772 w 1178286"/>
              <a:gd name="connsiteY90" fmla="*/ 17373 h 2429254"/>
              <a:gd name="connsiteX91" fmla="*/ 1081461 w 1178286"/>
              <a:gd name="connsiteY91" fmla="*/ 120576 h 2429254"/>
              <a:gd name="connsiteX92" fmla="*/ 1059294 w 1178286"/>
              <a:gd name="connsiteY92" fmla="*/ 44067 h 2429254"/>
              <a:gd name="connsiteX93" fmla="*/ 1043394 w 1178286"/>
              <a:gd name="connsiteY93" fmla="*/ 49686 h 2429254"/>
              <a:gd name="connsiteX94" fmla="*/ 1057238 w 1178286"/>
              <a:gd name="connsiteY94" fmla="*/ 176615 h 2429254"/>
              <a:gd name="connsiteX95" fmla="*/ 1016939 w 1178286"/>
              <a:gd name="connsiteY95" fmla="*/ 140016 h 2429254"/>
              <a:gd name="connsiteX96" fmla="*/ 999915 w 1178286"/>
              <a:gd name="connsiteY96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608"/>
              <a:gd name="connsiteY0" fmla="*/ 149175 h 2429254"/>
              <a:gd name="connsiteX1" fmla="*/ 1042407 w 1181608"/>
              <a:gd name="connsiteY1" fmla="*/ 245823 h 2429254"/>
              <a:gd name="connsiteX2" fmla="*/ 975641 w 1181608"/>
              <a:gd name="connsiteY2" fmla="*/ 388063 h 2429254"/>
              <a:gd name="connsiteX3" fmla="*/ 923389 w 1181608"/>
              <a:gd name="connsiteY3" fmla="*/ 460634 h 2429254"/>
              <a:gd name="connsiteX4" fmla="*/ 859527 w 1181608"/>
              <a:gd name="connsiteY4" fmla="*/ 565137 h 2429254"/>
              <a:gd name="connsiteX5" fmla="*/ 757927 w 1181608"/>
              <a:gd name="connsiteY5" fmla="*/ 617388 h 2429254"/>
              <a:gd name="connsiteX6" fmla="*/ 723092 w 1181608"/>
              <a:gd name="connsiteY6" fmla="*/ 681251 h 2429254"/>
              <a:gd name="connsiteX7" fmla="*/ 682452 w 1181608"/>
              <a:gd name="connsiteY7" fmla="*/ 672543 h 2429254"/>
              <a:gd name="connsiteX8" fmla="*/ 691161 w 1181608"/>
              <a:gd name="connsiteY8" fmla="*/ 623194 h 2429254"/>
              <a:gd name="connsiteX9" fmla="*/ 725995 w 1181608"/>
              <a:gd name="connsiteY9" fmla="*/ 582554 h 2429254"/>
              <a:gd name="connsiteX10" fmla="*/ 723092 w 1181608"/>
              <a:gd name="connsiteY10" fmla="*/ 527400 h 2429254"/>
              <a:gd name="connsiteX11" fmla="*/ 723092 w 1181608"/>
              <a:gd name="connsiteY11" fmla="*/ 475148 h 2429254"/>
              <a:gd name="connsiteX12" fmla="*/ 667938 w 1181608"/>
              <a:gd name="connsiteY12" fmla="*/ 411285 h 2429254"/>
              <a:gd name="connsiteX13" fmla="*/ 589561 w 1181608"/>
              <a:gd name="connsiteY13" fmla="*/ 425800 h 2429254"/>
              <a:gd name="connsiteX14" fmla="*/ 548921 w 1181608"/>
              <a:gd name="connsiteY14" fmla="*/ 483857 h 2429254"/>
              <a:gd name="connsiteX15" fmla="*/ 560532 w 1181608"/>
              <a:gd name="connsiteY15" fmla="*/ 530303 h 2429254"/>
              <a:gd name="connsiteX16" fmla="*/ 551565 w 1181608"/>
              <a:gd name="connsiteY16" fmla="*/ 562357 h 2429254"/>
              <a:gd name="connsiteX17" fmla="*/ 577949 w 1181608"/>
              <a:gd name="connsiteY17" fmla="*/ 617388 h 2429254"/>
              <a:gd name="connsiteX18" fmla="*/ 537309 w 1181608"/>
              <a:gd name="connsiteY18" fmla="*/ 669640 h 2429254"/>
              <a:gd name="connsiteX19" fmla="*/ 508281 w 1181608"/>
              <a:gd name="connsiteY19" fmla="*/ 669640 h 2429254"/>
              <a:gd name="connsiteX20" fmla="*/ 479252 w 1181608"/>
              <a:gd name="connsiteY20" fmla="*/ 623194 h 2429254"/>
              <a:gd name="connsiteX21" fmla="*/ 415389 w 1181608"/>
              <a:gd name="connsiteY21" fmla="*/ 570943 h 2429254"/>
              <a:gd name="connsiteX22" fmla="*/ 366041 w 1181608"/>
              <a:gd name="connsiteY22" fmla="*/ 521594 h 2429254"/>
              <a:gd name="connsiteX23" fmla="*/ 334109 w 1181608"/>
              <a:gd name="connsiteY23" fmla="*/ 451925 h 2429254"/>
              <a:gd name="connsiteX24" fmla="*/ 235412 w 1181608"/>
              <a:gd name="connsiteY24" fmla="*/ 367743 h 2429254"/>
              <a:gd name="connsiteX25" fmla="*/ 180258 w 1181608"/>
              <a:gd name="connsiteY25" fmla="*/ 283560 h 2429254"/>
              <a:gd name="connsiteX26" fmla="*/ 159880 w 1181608"/>
              <a:gd name="connsiteY26" fmla="*/ 179195 h 2429254"/>
              <a:gd name="connsiteX27" fmla="*/ 146338 w 1181608"/>
              <a:gd name="connsiteY27" fmla="*/ 166120 h 2429254"/>
              <a:gd name="connsiteX28" fmla="*/ 143691 w 1181608"/>
              <a:gd name="connsiteY28" fmla="*/ 226888 h 2429254"/>
              <a:gd name="connsiteX29" fmla="*/ 108894 w 1181608"/>
              <a:gd name="connsiteY29" fmla="*/ 109723 h 2429254"/>
              <a:gd name="connsiteX30" fmla="*/ 93975 w 1181608"/>
              <a:gd name="connsiteY30" fmla="*/ 112496 h 2429254"/>
              <a:gd name="connsiteX31" fmla="*/ 108037 w 1181608"/>
              <a:gd name="connsiteY31" fmla="*/ 198116 h 2429254"/>
              <a:gd name="connsiteX32" fmla="*/ 65466 w 1181608"/>
              <a:gd name="connsiteY32" fmla="*/ 97857 h 2429254"/>
              <a:gd name="connsiteX33" fmla="*/ 51227 w 1181608"/>
              <a:gd name="connsiteY33" fmla="*/ 104005 h 2429254"/>
              <a:gd name="connsiteX34" fmla="*/ 84133 w 1181608"/>
              <a:gd name="connsiteY34" fmla="*/ 209433 h 2429254"/>
              <a:gd name="connsiteX35" fmla="*/ 39970 w 1181608"/>
              <a:gd name="connsiteY35" fmla="*/ 141995 h 2429254"/>
              <a:gd name="connsiteX36" fmla="*/ 26670 w 1181608"/>
              <a:gd name="connsiteY36" fmla="*/ 148450 h 2429254"/>
              <a:gd name="connsiteX37" fmla="*/ 61115 w 1181608"/>
              <a:gd name="connsiteY37" fmla="*/ 224639 h 2429254"/>
              <a:gd name="connsiteX38" fmla="*/ 21740 w 1181608"/>
              <a:gd name="connsiteY38" fmla="*/ 187914 h 2429254"/>
              <a:gd name="connsiteX39" fmla="*/ 15381 w 1181608"/>
              <a:gd name="connsiteY39" fmla="*/ 202414 h 2429254"/>
              <a:gd name="connsiteX40" fmla="*/ 62036 w 1181608"/>
              <a:gd name="connsiteY40" fmla="*/ 264989 h 2429254"/>
              <a:gd name="connsiteX41" fmla="*/ 122201 w 1181608"/>
              <a:gd name="connsiteY41" fmla="*/ 347423 h 2429254"/>
              <a:gd name="connsiteX42" fmla="*/ 206384 w 1181608"/>
              <a:gd name="connsiteY42" fmla="*/ 498371 h 2429254"/>
              <a:gd name="connsiteX43" fmla="*/ 368944 w 1181608"/>
              <a:gd name="connsiteY43" fmla="*/ 736405 h 2429254"/>
              <a:gd name="connsiteX44" fmla="*/ 374749 w 1181608"/>
              <a:gd name="connsiteY44" fmla="*/ 814783 h 2429254"/>
              <a:gd name="connsiteX45" fmla="*/ 438612 w 1181608"/>
              <a:gd name="connsiteY45" fmla="*/ 971537 h 2429254"/>
              <a:gd name="connsiteX46" fmla="*/ 444418 w 1181608"/>
              <a:gd name="connsiteY46" fmla="*/ 1081845 h 2429254"/>
              <a:gd name="connsiteX47" fmla="*/ 377652 w 1181608"/>
              <a:gd name="connsiteY47" fmla="*/ 1299560 h 2429254"/>
              <a:gd name="connsiteX48" fmla="*/ 383458 w 1181608"/>
              <a:gd name="connsiteY48" fmla="*/ 1406965 h 2429254"/>
              <a:gd name="connsiteX49" fmla="*/ 400875 w 1181608"/>
              <a:gd name="connsiteY49" fmla="*/ 1520177 h 2429254"/>
              <a:gd name="connsiteX50" fmla="*/ 415389 w 1181608"/>
              <a:gd name="connsiteY50" fmla="*/ 1691445 h 2429254"/>
              <a:gd name="connsiteX51" fmla="*/ 450224 w 1181608"/>
              <a:gd name="connsiteY51" fmla="*/ 1801754 h 2429254"/>
              <a:gd name="connsiteX52" fmla="*/ 540212 w 1181608"/>
              <a:gd name="connsiteY52" fmla="*/ 2144291 h 2429254"/>
              <a:gd name="connsiteX53" fmla="*/ 575047 w 1181608"/>
              <a:gd name="connsiteY53" fmla="*/ 2153000 h 2429254"/>
              <a:gd name="connsiteX54" fmla="*/ 543115 w 1181608"/>
              <a:gd name="connsiteY54" fmla="*/ 2213960 h 2429254"/>
              <a:gd name="connsiteX55" fmla="*/ 519892 w 1181608"/>
              <a:gd name="connsiteY55" fmla="*/ 2306851 h 2429254"/>
              <a:gd name="connsiteX56" fmla="*/ 589561 w 1181608"/>
              <a:gd name="connsiteY56" fmla="*/ 2330074 h 2429254"/>
              <a:gd name="connsiteX57" fmla="*/ 644715 w 1181608"/>
              <a:gd name="connsiteY57" fmla="*/ 2289434 h 2429254"/>
              <a:gd name="connsiteX58" fmla="*/ 641812 w 1181608"/>
              <a:gd name="connsiteY58" fmla="*/ 2213960 h 2429254"/>
              <a:gd name="connsiteX59" fmla="*/ 665035 w 1181608"/>
              <a:gd name="connsiteY59" fmla="*/ 2150097 h 2429254"/>
              <a:gd name="connsiteX60" fmla="*/ 665035 w 1181608"/>
              <a:gd name="connsiteY60" fmla="*/ 2126874 h 2429254"/>
              <a:gd name="connsiteX61" fmla="*/ 618589 w 1181608"/>
              <a:gd name="connsiteY61" fmla="*/ 2019468 h 2429254"/>
              <a:gd name="connsiteX62" fmla="*/ 609881 w 1181608"/>
              <a:gd name="connsiteY62" fmla="*/ 1682737 h 2429254"/>
              <a:gd name="connsiteX63" fmla="*/ 609881 w 1181608"/>
              <a:gd name="connsiteY63" fmla="*/ 1499857 h 2429254"/>
              <a:gd name="connsiteX64" fmla="*/ 676647 w 1181608"/>
              <a:gd name="connsiteY64" fmla="*/ 1787240 h 2429254"/>
              <a:gd name="connsiteX65" fmla="*/ 705675 w 1181608"/>
              <a:gd name="connsiteY65" fmla="*/ 1888839 h 2429254"/>
              <a:gd name="connsiteX66" fmla="*/ 704949 w 1181608"/>
              <a:gd name="connsiteY66" fmla="*/ 2012211 h 2429254"/>
              <a:gd name="connsiteX67" fmla="*/ 734704 w 1181608"/>
              <a:gd name="connsiteY67" fmla="*/ 2280725 h 2429254"/>
              <a:gd name="connsiteX68" fmla="*/ 763732 w 1181608"/>
              <a:gd name="connsiteY68" fmla="*/ 2286531 h 2429254"/>
              <a:gd name="connsiteX69" fmla="*/ 757927 w 1181608"/>
              <a:gd name="connsiteY69" fmla="*/ 2362004 h 2429254"/>
              <a:gd name="connsiteX70" fmla="*/ 843561 w 1181608"/>
              <a:gd name="connsiteY70" fmla="*/ 2408451 h 2429254"/>
              <a:gd name="connsiteX71" fmla="*/ 971287 w 1181608"/>
              <a:gd name="connsiteY71" fmla="*/ 2381599 h 2429254"/>
              <a:gd name="connsiteX72" fmla="*/ 824692 w 1181608"/>
              <a:gd name="connsiteY72" fmla="*/ 2277822 h 2429254"/>
              <a:gd name="connsiteX73" fmla="*/ 865332 w 1181608"/>
              <a:gd name="connsiteY73" fmla="*/ 2269113 h 2429254"/>
              <a:gd name="connsiteX74" fmla="*/ 845012 w 1181608"/>
              <a:gd name="connsiteY74" fmla="*/ 1923673 h 2429254"/>
              <a:gd name="connsiteX75" fmla="*/ 853722 w 1181608"/>
              <a:gd name="connsiteY75" fmla="*/ 1862713 h 2429254"/>
              <a:gd name="connsiteX76" fmla="*/ 836304 w 1181608"/>
              <a:gd name="connsiteY76" fmla="*/ 1830782 h 2429254"/>
              <a:gd name="connsiteX77" fmla="*/ 824692 w 1181608"/>
              <a:gd name="connsiteY77" fmla="*/ 1450507 h 2429254"/>
              <a:gd name="connsiteX78" fmla="*/ 795664 w 1181608"/>
              <a:gd name="connsiteY78" fmla="*/ 1340199 h 2429254"/>
              <a:gd name="connsiteX79" fmla="*/ 763732 w 1181608"/>
              <a:gd name="connsiteY79" fmla="*/ 1073136 h 2429254"/>
              <a:gd name="connsiteX80" fmla="*/ 859527 w 1181608"/>
              <a:gd name="connsiteY80" fmla="*/ 748016 h 2429254"/>
              <a:gd name="connsiteX81" fmla="*/ 1051115 w 1181608"/>
              <a:gd name="connsiteY81" fmla="*/ 512884 h 2429254"/>
              <a:gd name="connsiteX82" fmla="*/ 1123687 w 1181608"/>
              <a:gd name="connsiteY82" fmla="*/ 260336 h 2429254"/>
              <a:gd name="connsiteX83" fmla="*/ 1164429 w 1181608"/>
              <a:gd name="connsiteY83" fmla="*/ 175244 h 2429254"/>
              <a:gd name="connsiteX84" fmla="*/ 1179878 w 1181608"/>
              <a:gd name="connsiteY84" fmla="*/ 93024 h 2429254"/>
              <a:gd name="connsiteX85" fmla="*/ 1174807 w 1181608"/>
              <a:gd name="connsiteY85" fmla="*/ 76027 h 2429254"/>
              <a:gd name="connsiteX86" fmla="*/ 1145199 w 1181608"/>
              <a:gd name="connsiteY86" fmla="*/ 129211 h 2429254"/>
              <a:gd name="connsiteX87" fmla="*/ 1148900 w 1181608"/>
              <a:gd name="connsiteY87" fmla="*/ 48887 h 2429254"/>
              <a:gd name="connsiteX88" fmla="*/ 1134096 w 1181608"/>
              <a:gd name="connsiteY88" fmla="*/ 39840 h 2429254"/>
              <a:gd name="connsiteX89" fmla="*/ 1119019 w 1181608"/>
              <a:gd name="connsiteY89" fmla="*/ 124825 h 2429254"/>
              <a:gd name="connsiteX90" fmla="*/ 1110794 w 1181608"/>
              <a:gd name="connsiteY90" fmla="*/ 17909 h 2429254"/>
              <a:gd name="connsiteX91" fmla="*/ 1093772 w 1181608"/>
              <a:gd name="connsiteY91" fmla="*/ 17373 h 2429254"/>
              <a:gd name="connsiteX92" fmla="*/ 1081461 w 1181608"/>
              <a:gd name="connsiteY92" fmla="*/ 120576 h 2429254"/>
              <a:gd name="connsiteX93" fmla="*/ 1059294 w 1181608"/>
              <a:gd name="connsiteY93" fmla="*/ 44067 h 2429254"/>
              <a:gd name="connsiteX94" fmla="*/ 1043394 w 1181608"/>
              <a:gd name="connsiteY94" fmla="*/ 49686 h 2429254"/>
              <a:gd name="connsiteX95" fmla="*/ 1057238 w 1181608"/>
              <a:gd name="connsiteY95" fmla="*/ 176615 h 2429254"/>
              <a:gd name="connsiteX96" fmla="*/ 1016939 w 1181608"/>
              <a:gd name="connsiteY96" fmla="*/ 140016 h 2429254"/>
              <a:gd name="connsiteX97" fmla="*/ 999915 w 1181608"/>
              <a:gd name="connsiteY97" fmla="*/ 149175 h 2429254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3892"/>
              <a:gd name="connsiteY0" fmla="*/ 159867 h 2439946"/>
              <a:gd name="connsiteX1" fmla="*/ 1042407 w 1183892"/>
              <a:gd name="connsiteY1" fmla="*/ 256515 h 2439946"/>
              <a:gd name="connsiteX2" fmla="*/ 975641 w 1183892"/>
              <a:gd name="connsiteY2" fmla="*/ 398755 h 2439946"/>
              <a:gd name="connsiteX3" fmla="*/ 923389 w 1183892"/>
              <a:gd name="connsiteY3" fmla="*/ 471326 h 2439946"/>
              <a:gd name="connsiteX4" fmla="*/ 859527 w 1183892"/>
              <a:gd name="connsiteY4" fmla="*/ 575829 h 2439946"/>
              <a:gd name="connsiteX5" fmla="*/ 757927 w 1183892"/>
              <a:gd name="connsiteY5" fmla="*/ 628080 h 2439946"/>
              <a:gd name="connsiteX6" fmla="*/ 723092 w 1183892"/>
              <a:gd name="connsiteY6" fmla="*/ 691943 h 2439946"/>
              <a:gd name="connsiteX7" fmla="*/ 682452 w 1183892"/>
              <a:gd name="connsiteY7" fmla="*/ 683235 h 2439946"/>
              <a:gd name="connsiteX8" fmla="*/ 691161 w 1183892"/>
              <a:gd name="connsiteY8" fmla="*/ 633886 h 2439946"/>
              <a:gd name="connsiteX9" fmla="*/ 725995 w 1183892"/>
              <a:gd name="connsiteY9" fmla="*/ 593246 h 2439946"/>
              <a:gd name="connsiteX10" fmla="*/ 723092 w 1183892"/>
              <a:gd name="connsiteY10" fmla="*/ 538092 h 2439946"/>
              <a:gd name="connsiteX11" fmla="*/ 723092 w 1183892"/>
              <a:gd name="connsiteY11" fmla="*/ 485840 h 2439946"/>
              <a:gd name="connsiteX12" fmla="*/ 667938 w 1183892"/>
              <a:gd name="connsiteY12" fmla="*/ 421977 h 2439946"/>
              <a:gd name="connsiteX13" fmla="*/ 589561 w 1183892"/>
              <a:gd name="connsiteY13" fmla="*/ 436492 h 2439946"/>
              <a:gd name="connsiteX14" fmla="*/ 548921 w 1183892"/>
              <a:gd name="connsiteY14" fmla="*/ 494549 h 2439946"/>
              <a:gd name="connsiteX15" fmla="*/ 560532 w 1183892"/>
              <a:gd name="connsiteY15" fmla="*/ 540995 h 2439946"/>
              <a:gd name="connsiteX16" fmla="*/ 551565 w 1183892"/>
              <a:gd name="connsiteY16" fmla="*/ 573049 h 2439946"/>
              <a:gd name="connsiteX17" fmla="*/ 577949 w 1183892"/>
              <a:gd name="connsiteY17" fmla="*/ 628080 h 2439946"/>
              <a:gd name="connsiteX18" fmla="*/ 537309 w 1183892"/>
              <a:gd name="connsiteY18" fmla="*/ 680332 h 2439946"/>
              <a:gd name="connsiteX19" fmla="*/ 508281 w 1183892"/>
              <a:gd name="connsiteY19" fmla="*/ 680332 h 2439946"/>
              <a:gd name="connsiteX20" fmla="*/ 479252 w 1183892"/>
              <a:gd name="connsiteY20" fmla="*/ 633886 h 2439946"/>
              <a:gd name="connsiteX21" fmla="*/ 415389 w 1183892"/>
              <a:gd name="connsiteY21" fmla="*/ 581635 h 2439946"/>
              <a:gd name="connsiteX22" fmla="*/ 366041 w 1183892"/>
              <a:gd name="connsiteY22" fmla="*/ 532286 h 2439946"/>
              <a:gd name="connsiteX23" fmla="*/ 334109 w 1183892"/>
              <a:gd name="connsiteY23" fmla="*/ 462617 h 2439946"/>
              <a:gd name="connsiteX24" fmla="*/ 235412 w 1183892"/>
              <a:gd name="connsiteY24" fmla="*/ 378435 h 2439946"/>
              <a:gd name="connsiteX25" fmla="*/ 180258 w 1183892"/>
              <a:gd name="connsiteY25" fmla="*/ 294252 h 2439946"/>
              <a:gd name="connsiteX26" fmla="*/ 159880 w 1183892"/>
              <a:gd name="connsiteY26" fmla="*/ 189887 h 2439946"/>
              <a:gd name="connsiteX27" fmla="*/ 146338 w 1183892"/>
              <a:gd name="connsiteY27" fmla="*/ 176812 h 2439946"/>
              <a:gd name="connsiteX28" fmla="*/ 143691 w 1183892"/>
              <a:gd name="connsiteY28" fmla="*/ 237580 h 2439946"/>
              <a:gd name="connsiteX29" fmla="*/ 108894 w 1183892"/>
              <a:gd name="connsiteY29" fmla="*/ 120415 h 2439946"/>
              <a:gd name="connsiteX30" fmla="*/ 93975 w 1183892"/>
              <a:gd name="connsiteY30" fmla="*/ 123188 h 2439946"/>
              <a:gd name="connsiteX31" fmla="*/ 108037 w 1183892"/>
              <a:gd name="connsiteY31" fmla="*/ 208808 h 2439946"/>
              <a:gd name="connsiteX32" fmla="*/ 65466 w 1183892"/>
              <a:gd name="connsiteY32" fmla="*/ 108549 h 2439946"/>
              <a:gd name="connsiteX33" fmla="*/ 51227 w 1183892"/>
              <a:gd name="connsiteY33" fmla="*/ 114697 h 2439946"/>
              <a:gd name="connsiteX34" fmla="*/ 84133 w 1183892"/>
              <a:gd name="connsiteY34" fmla="*/ 220125 h 2439946"/>
              <a:gd name="connsiteX35" fmla="*/ 39970 w 1183892"/>
              <a:gd name="connsiteY35" fmla="*/ 152687 h 2439946"/>
              <a:gd name="connsiteX36" fmla="*/ 26670 w 1183892"/>
              <a:gd name="connsiteY36" fmla="*/ 159142 h 2439946"/>
              <a:gd name="connsiteX37" fmla="*/ 61115 w 1183892"/>
              <a:gd name="connsiteY37" fmla="*/ 235331 h 2439946"/>
              <a:gd name="connsiteX38" fmla="*/ 21740 w 1183892"/>
              <a:gd name="connsiteY38" fmla="*/ 198606 h 2439946"/>
              <a:gd name="connsiteX39" fmla="*/ 15381 w 1183892"/>
              <a:gd name="connsiteY39" fmla="*/ 213106 h 2439946"/>
              <a:gd name="connsiteX40" fmla="*/ 62036 w 1183892"/>
              <a:gd name="connsiteY40" fmla="*/ 275681 h 2439946"/>
              <a:gd name="connsiteX41" fmla="*/ 122201 w 1183892"/>
              <a:gd name="connsiteY41" fmla="*/ 358115 h 2439946"/>
              <a:gd name="connsiteX42" fmla="*/ 206384 w 1183892"/>
              <a:gd name="connsiteY42" fmla="*/ 509063 h 2439946"/>
              <a:gd name="connsiteX43" fmla="*/ 368944 w 1183892"/>
              <a:gd name="connsiteY43" fmla="*/ 747097 h 2439946"/>
              <a:gd name="connsiteX44" fmla="*/ 374749 w 1183892"/>
              <a:gd name="connsiteY44" fmla="*/ 825475 h 2439946"/>
              <a:gd name="connsiteX45" fmla="*/ 438612 w 1183892"/>
              <a:gd name="connsiteY45" fmla="*/ 982229 h 2439946"/>
              <a:gd name="connsiteX46" fmla="*/ 444418 w 1183892"/>
              <a:gd name="connsiteY46" fmla="*/ 1092537 h 2439946"/>
              <a:gd name="connsiteX47" fmla="*/ 377652 w 1183892"/>
              <a:gd name="connsiteY47" fmla="*/ 1310252 h 2439946"/>
              <a:gd name="connsiteX48" fmla="*/ 383458 w 1183892"/>
              <a:gd name="connsiteY48" fmla="*/ 1417657 h 2439946"/>
              <a:gd name="connsiteX49" fmla="*/ 400875 w 1183892"/>
              <a:gd name="connsiteY49" fmla="*/ 1530869 h 2439946"/>
              <a:gd name="connsiteX50" fmla="*/ 415389 w 1183892"/>
              <a:gd name="connsiteY50" fmla="*/ 1702137 h 2439946"/>
              <a:gd name="connsiteX51" fmla="*/ 450224 w 1183892"/>
              <a:gd name="connsiteY51" fmla="*/ 1812446 h 2439946"/>
              <a:gd name="connsiteX52" fmla="*/ 540212 w 1183892"/>
              <a:gd name="connsiteY52" fmla="*/ 2154983 h 2439946"/>
              <a:gd name="connsiteX53" fmla="*/ 575047 w 1183892"/>
              <a:gd name="connsiteY53" fmla="*/ 2163692 h 2439946"/>
              <a:gd name="connsiteX54" fmla="*/ 543115 w 1183892"/>
              <a:gd name="connsiteY54" fmla="*/ 2224652 h 2439946"/>
              <a:gd name="connsiteX55" fmla="*/ 519892 w 1183892"/>
              <a:gd name="connsiteY55" fmla="*/ 2317543 h 2439946"/>
              <a:gd name="connsiteX56" fmla="*/ 589561 w 1183892"/>
              <a:gd name="connsiteY56" fmla="*/ 2340766 h 2439946"/>
              <a:gd name="connsiteX57" fmla="*/ 644715 w 1183892"/>
              <a:gd name="connsiteY57" fmla="*/ 2300126 h 2439946"/>
              <a:gd name="connsiteX58" fmla="*/ 641812 w 1183892"/>
              <a:gd name="connsiteY58" fmla="*/ 2224652 h 2439946"/>
              <a:gd name="connsiteX59" fmla="*/ 665035 w 1183892"/>
              <a:gd name="connsiteY59" fmla="*/ 2160789 h 2439946"/>
              <a:gd name="connsiteX60" fmla="*/ 665035 w 1183892"/>
              <a:gd name="connsiteY60" fmla="*/ 2137566 h 2439946"/>
              <a:gd name="connsiteX61" fmla="*/ 618589 w 1183892"/>
              <a:gd name="connsiteY61" fmla="*/ 2030160 h 2439946"/>
              <a:gd name="connsiteX62" fmla="*/ 609881 w 1183892"/>
              <a:gd name="connsiteY62" fmla="*/ 1693429 h 2439946"/>
              <a:gd name="connsiteX63" fmla="*/ 609881 w 1183892"/>
              <a:gd name="connsiteY63" fmla="*/ 1510549 h 2439946"/>
              <a:gd name="connsiteX64" fmla="*/ 676647 w 1183892"/>
              <a:gd name="connsiteY64" fmla="*/ 1797932 h 2439946"/>
              <a:gd name="connsiteX65" fmla="*/ 705675 w 1183892"/>
              <a:gd name="connsiteY65" fmla="*/ 1899531 h 2439946"/>
              <a:gd name="connsiteX66" fmla="*/ 704949 w 1183892"/>
              <a:gd name="connsiteY66" fmla="*/ 2022903 h 2439946"/>
              <a:gd name="connsiteX67" fmla="*/ 734704 w 1183892"/>
              <a:gd name="connsiteY67" fmla="*/ 2291417 h 2439946"/>
              <a:gd name="connsiteX68" fmla="*/ 763732 w 1183892"/>
              <a:gd name="connsiteY68" fmla="*/ 2297223 h 2439946"/>
              <a:gd name="connsiteX69" fmla="*/ 757927 w 1183892"/>
              <a:gd name="connsiteY69" fmla="*/ 2372696 h 2439946"/>
              <a:gd name="connsiteX70" fmla="*/ 843561 w 1183892"/>
              <a:gd name="connsiteY70" fmla="*/ 2419143 h 2439946"/>
              <a:gd name="connsiteX71" fmla="*/ 971287 w 1183892"/>
              <a:gd name="connsiteY71" fmla="*/ 2392291 h 2439946"/>
              <a:gd name="connsiteX72" fmla="*/ 824692 w 1183892"/>
              <a:gd name="connsiteY72" fmla="*/ 2288514 h 2439946"/>
              <a:gd name="connsiteX73" fmla="*/ 865332 w 1183892"/>
              <a:gd name="connsiteY73" fmla="*/ 2279805 h 2439946"/>
              <a:gd name="connsiteX74" fmla="*/ 845012 w 1183892"/>
              <a:gd name="connsiteY74" fmla="*/ 1934365 h 2439946"/>
              <a:gd name="connsiteX75" fmla="*/ 853722 w 1183892"/>
              <a:gd name="connsiteY75" fmla="*/ 1873405 h 2439946"/>
              <a:gd name="connsiteX76" fmla="*/ 836304 w 1183892"/>
              <a:gd name="connsiteY76" fmla="*/ 1841474 h 2439946"/>
              <a:gd name="connsiteX77" fmla="*/ 824692 w 1183892"/>
              <a:gd name="connsiteY77" fmla="*/ 1461199 h 2439946"/>
              <a:gd name="connsiteX78" fmla="*/ 795664 w 1183892"/>
              <a:gd name="connsiteY78" fmla="*/ 1350891 h 2439946"/>
              <a:gd name="connsiteX79" fmla="*/ 763732 w 1183892"/>
              <a:gd name="connsiteY79" fmla="*/ 1083828 h 2439946"/>
              <a:gd name="connsiteX80" fmla="*/ 859527 w 1183892"/>
              <a:gd name="connsiteY80" fmla="*/ 758708 h 2439946"/>
              <a:gd name="connsiteX81" fmla="*/ 1051115 w 1183892"/>
              <a:gd name="connsiteY81" fmla="*/ 523576 h 2439946"/>
              <a:gd name="connsiteX82" fmla="*/ 1123687 w 1183892"/>
              <a:gd name="connsiteY82" fmla="*/ 271028 h 2439946"/>
              <a:gd name="connsiteX83" fmla="*/ 1164429 w 1183892"/>
              <a:gd name="connsiteY83" fmla="*/ 185936 h 2439946"/>
              <a:gd name="connsiteX84" fmla="*/ 1179878 w 1183892"/>
              <a:gd name="connsiteY84" fmla="*/ 103716 h 2439946"/>
              <a:gd name="connsiteX85" fmla="*/ 1169598 w 1183892"/>
              <a:gd name="connsiteY85" fmla="*/ 96999 h 2439946"/>
              <a:gd name="connsiteX86" fmla="*/ 1145199 w 1183892"/>
              <a:gd name="connsiteY86" fmla="*/ 139903 h 2439946"/>
              <a:gd name="connsiteX87" fmla="*/ 1148900 w 1183892"/>
              <a:gd name="connsiteY87" fmla="*/ 59579 h 2439946"/>
              <a:gd name="connsiteX88" fmla="*/ 1134096 w 1183892"/>
              <a:gd name="connsiteY88" fmla="*/ 50532 h 2439946"/>
              <a:gd name="connsiteX89" fmla="*/ 1119019 w 1183892"/>
              <a:gd name="connsiteY89" fmla="*/ 135517 h 2439946"/>
              <a:gd name="connsiteX90" fmla="*/ 1110794 w 1183892"/>
              <a:gd name="connsiteY90" fmla="*/ 28601 h 2439946"/>
              <a:gd name="connsiteX91" fmla="*/ 1093772 w 1183892"/>
              <a:gd name="connsiteY91" fmla="*/ 28065 h 2439946"/>
              <a:gd name="connsiteX92" fmla="*/ 1081461 w 1183892"/>
              <a:gd name="connsiteY92" fmla="*/ 131268 h 2439946"/>
              <a:gd name="connsiteX93" fmla="*/ 1059294 w 1183892"/>
              <a:gd name="connsiteY93" fmla="*/ 54759 h 2439946"/>
              <a:gd name="connsiteX94" fmla="*/ 1043394 w 1183892"/>
              <a:gd name="connsiteY94" fmla="*/ 60378 h 2439946"/>
              <a:gd name="connsiteX95" fmla="*/ 1057238 w 1183892"/>
              <a:gd name="connsiteY95" fmla="*/ 187307 h 2439946"/>
              <a:gd name="connsiteX96" fmla="*/ 1016939 w 1183892"/>
              <a:gd name="connsiteY96" fmla="*/ 150708 h 2439946"/>
              <a:gd name="connsiteX97" fmla="*/ 999915 w 1183892"/>
              <a:gd name="connsiteY97" fmla="*/ 159867 h 2439946"/>
              <a:gd name="connsiteX0" fmla="*/ 999915 w 1180283"/>
              <a:gd name="connsiteY0" fmla="*/ 159867 h 2439946"/>
              <a:gd name="connsiteX1" fmla="*/ 1042407 w 1180283"/>
              <a:gd name="connsiteY1" fmla="*/ 256515 h 2439946"/>
              <a:gd name="connsiteX2" fmla="*/ 975641 w 1180283"/>
              <a:gd name="connsiteY2" fmla="*/ 398755 h 2439946"/>
              <a:gd name="connsiteX3" fmla="*/ 923389 w 1180283"/>
              <a:gd name="connsiteY3" fmla="*/ 471326 h 2439946"/>
              <a:gd name="connsiteX4" fmla="*/ 859527 w 1180283"/>
              <a:gd name="connsiteY4" fmla="*/ 575829 h 2439946"/>
              <a:gd name="connsiteX5" fmla="*/ 757927 w 1180283"/>
              <a:gd name="connsiteY5" fmla="*/ 628080 h 2439946"/>
              <a:gd name="connsiteX6" fmla="*/ 723092 w 1180283"/>
              <a:gd name="connsiteY6" fmla="*/ 691943 h 2439946"/>
              <a:gd name="connsiteX7" fmla="*/ 682452 w 1180283"/>
              <a:gd name="connsiteY7" fmla="*/ 683235 h 2439946"/>
              <a:gd name="connsiteX8" fmla="*/ 691161 w 1180283"/>
              <a:gd name="connsiteY8" fmla="*/ 633886 h 2439946"/>
              <a:gd name="connsiteX9" fmla="*/ 725995 w 1180283"/>
              <a:gd name="connsiteY9" fmla="*/ 593246 h 2439946"/>
              <a:gd name="connsiteX10" fmla="*/ 723092 w 1180283"/>
              <a:gd name="connsiteY10" fmla="*/ 538092 h 2439946"/>
              <a:gd name="connsiteX11" fmla="*/ 723092 w 1180283"/>
              <a:gd name="connsiteY11" fmla="*/ 485840 h 2439946"/>
              <a:gd name="connsiteX12" fmla="*/ 667938 w 1180283"/>
              <a:gd name="connsiteY12" fmla="*/ 421977 h 2439946"/>
              <a:gd name="connsiteX13" fmla="*/ 589561 w 1180283"/>
              <a:gd name="connsiteY13" fmla="*/ 436492 h 2439946"/>
              <a:gd name="connsiteX14" fmla="*/ 548921 w 1180283"/>
              <a:gd name="connsiteY14" fmla="*/ 494549 h 2439946"/>
              <a:gd name="connsiteX15" fmla="*/ 560532 w 1180283"/>
              <a:gd name="connsiteY15" fmla="*/ 540995 h 2439946"/>
              <a:gd name="connsiteX16" fmla="*/ 551565 w 1180283"/>
              <a:gd name="connsiteY16" fmla="*/ 573049 h 2439946"/>
              <a:gd name="connsiteX17" fmla="*/ 577949 w 1180283"/>
              <a:gd name="connsiteY17" fmla="*/ 628080 h 2439946"/>
              <a:gd name="connsiteX18" fmla="*/ 537309 w 1180283"/>
              <a:gd name="connsiteY18" fmla="*/ 680332 h 2439946"/>
              <a:gd name="connsiteX19" fmla="*/ 508281 w 1180283"/>
              <a:gd name="connsiteY19" fmla="*/ 680332 h 2439946"/>
              <a:gd name="connsiteX20" fmla="*/ 479252 w 1180283"/>
              <a:gd name="connsiteY20" fmla="*/ 633886 h 2439946"/>
              <a:gd name="connsiteX21" fmla="*/ 415389 w 1180283"/>
              <a:gd name="connsiteY21" fmla="*/ 581635 h 2439946"/>
              <a:gd name="connsiteX22" fmla="*/ 366041 w 1180283"/>
              <a:gd name="connsiteY22" fmla="*/ 532286 h 2439946"/>
              <a:gd name="connsiteX23" fmla="*/ 334109 w 1180283"/>
              <a:gd name="connsiteY23" fmla="*/ 462617 h 2439946"/>
              <a:gd name="connsiteX24" fmla="*/ 235412 w 1180283"/>
              <a:gd name="connsiteY24" fmla="*/ 378435 h 2439946"/>
              <a:gd name="connsiteX25" fmla="*/ 180258 w 1180283"/>
              <a:gd name="connsiteY25" fmla="*/ 294252 h 2439946"/>
              <a:gd name="connsiteX26" fmla="*/ 159880 w 1180283"/>
              <a:gd name="connsiteY26" fmla="*/ 189887 h 2439946"/>
              <a:gd name="connsiteX27" fmla="*/ 146338 w 1180283"/>
              <a:gd name="connsiteY27" fmla="*/ 176812 h 2439946"/>
              <a:gd name="connsiteX28" fmla="*/ 143691 w 1180283"/>
              <a:gd name="connsiteY28" fmla="*/ 237580 h 2439946"/>
              <a:gd name="connsiteX29" fmla="*/ 108894 w 1180283"/>
              <a:gd name="connsiteY29" fmla="*/ 120415 h 2439946"/>
              <a:gd name="connsiteX30" fmla="*/ 93975 w 1180283"/>
              <a:gd name="connsiteY30" fmla="*/ 123188 h 2439946"/>
              <a:gd name="connsiteX31" fmla="*/ 108037 w 1180283"/>
              <a:gd name="connsiteY31" fmla="*/ 208808 h 2439946"/>
              <a:gd name="connsiteX32" fmla="*/ 65466 w 1180283"/>
              <a:gd name="connsiteY32" fmla="*/ 108549 h 2439946"/>
              <a:gd name="connsiteX33" fmla="*/ 51227 w 1180283"/>
              <a:gd name="connsiteY33" fmla="*/ 114697 h 2439946"/>
              <a:gd name="connsiteX34" fmla="*/ 84133 w 1180283"/>
              <a:gd name="connsiteY34" fmla="*/ 220125 h 2439946"/>
              <a:gd name="connsiteX35" fmla="*/ 39970 w 1180283"/>
              <a:gd name="connsiteY35" fmla="*/ 152687 h 2439946"/>
              <a:gd name="connsiteX36" fmla="*/ 26670 w 1180283"/>
              <a:gd name="connsiteY36" fmla="*/ 159142 h 2439946"/>
              <a:gd name="connsiteX37" fmla="*/ 61115 w 1180283"/>
              <a:gd name="connsiteY37" fmla="*/ 235331 h 2439946"/>
              <a:gd name="connsiteX38" fmla="*/ 21740 w 1180283"/>
              <a:gd name="connsiteY38" fmla="*/ 198606 h 2439946"/>
              <a:gd name="connsiteX39" fmla="*/ 15381 w 1180283"/>
              <a:gd name="connsiteY39" fmla="*/ 213106 h 2439946"/>
              <a:gd name="connsiteX40" fmla="*/ 62036 w 1180283"/>
              <a:gd name="connsiteY40" fmla="*/ 275681 h 2439946"/>
              <a:gd name="connsiteX41" fmla="*/ 122201 w 1180283"/>
              <a:gd name="connsiteY41" fmla="*/ 358115 h 2439946"/>
              <a:gd name="connsiteX42" fmla="*/ 206384 w 1180283"/>
              <a:gd name="connsiteY42" fmla="*/ 509063 h 2439946"/>
              <a:gd name="connsiteX43" fmla="*/ 368944 w 1180283"/>
              <a:gd name="connsiteY43" fmla="*/ 747097 h 2439946"/>
              <a:gd name="connsiteX44" fmla="*/ 374749 w 1180283"/>
              <a:gd name="connsiteY44" fmla="*/ 825475 h 2439946"/>
              <a:gd name="connsiteX45" fmla="*/ 438612 w 1180283"/>
              <a:gd name="connsiteY45" fmla="*/ 982229 h 2439946"/>
              <a:gd name="connsiteX46" fmla="*/ 444418 w 1180283"/>
              <a:gd name="connsiteY46" fmla="*/ 1092537 h 2439946"/>
              <a:gd name="connsiteX47" fmla="*/ 377652 w 1180283"/>
              <a:gd name="connsiteY47" fmla="*/ 1310252 h 2439946"/>
              <a:gd name="connsiteX48" fmla="*/ 383458 w 1180283"/>
              <a:gd name="connsiteY48" fmla="*/ 1417657 h 2439946"/>
              <a:gd name="connsiteX49" fmla="*/ 400875 w 1180283"/>
              <a:gd name="connsiteY49" fmla="*/ 1530869 h 2439946"/>
              <a:gd name="connsiteX50" fmla="*/ 415389 w 1180283"/>
              <a:gd name="connsiteY50" fmla="*/ 1702137 h 2439946"/>
              <a:gd name="connsiteX51" fmla="*/ 450224 w 1180283"/>
              <a:gd name="connsiteY51" fmla="*/ 1812446 h 2439946"/>
              <a:gd name="connsiteX52" fmla="*/ 540212 w 1180283"/>
              <a:gd name="connsiteY52" fmla="*/ 2154983 h 2439946"/>
              <a:gd name="connsiteX53" fmla="*/ 575047 w 1180283"/>
              <a:gd name="connsiteY53" fmla="*/ 2163692 h 2439946"/>
              <a:gd name="connsiteX54" fmla="*/ 543115 w 1180283"/>
              <a:gd name="connsiteY54" fmla="*/ 2224652 h 2439946"/>
              <a:gd name="connsiteX55" fmla="*/ 519892 w 1180283"/>
              <a:gd name="connsiteY55" fmla="*/ 2317543 h 2439946"/>
              <a:gd name="connsiteX56" fmla="*/ 589561 w 1180283"/>
              <a:gd name="connsiteY56" fmla="*/ 2340766 h 2439946"/>
              <a:gd name="connsiteX57" fmla="*/ 644715 w 1180283"/>
              <a:gd name="connsiteY57" fmla="*/ 2300126 h 2439946"/>
              <a:gd name="connsiteX58" fmla="*/ 641812 w 1180283"/>
              <a:gd name="connsiteY58" fmla="*/ 2224652 h 2439946"/>
              <a:gd name="connsiteX59" fmla="*/ 665035 w 1180283"/>
              <a:gd name="connsiteY59" fmla="*/ 2160789 h 2439946"/>
              <a:gd name="connsiteX60" fmla="*/ 665035 w 1180283"/>
              <a:gd name="connsiteY60" fmla="*/ 2137566 h 2439946"/>
              <a:gd name="connsiteX61" fmla="*/ 618589 w 1180283"/>
              <a:gd name="connsiteY61" fmla="*/ 2030160 h 2439946"/>
              <a:gd name="connsiteX62" fmla="*/ 609881 w 1180283"/>
              <a:gd name="connsiteY62" fmla="*/ 1693429 h 2439946"/>
              <a:gd name="connsiteX63" fmla="*/ 609881 w 1180283"/>
              <a:gd name="connsiteY63" fmla="*/ 1510549 h 2439946"/>
              <a:gd name="connsiteX64" fmla="*/ 676647 w 1180283"/>
              <a:gd name="connsiteY64" fmla="*/ 1797932 h 2439946"/>
              <a:gd name="connsiteX65" fmla="*/ 705675 w 1180283"/>
              <a:gd name="connsiteY65" fmla="*/ 1899531 h 2439946"/>
              <a:gd name="connsiteX66" fmla="*/ 704949 w 1180283"/>
              <a:gd name="connsiteY66" fmla="*/ 2022903 h 2439946"/>
              <a:gd name="connsiteX67" fmla="*/ 734704 w 1180283"/>
              <a:gd name="connsiteY67" fmla="*/ 2291417 h 2439946"/>
              <a:gd name="connsiteX68" fmla="*/ 763732 w 1180283"/>
              <a:gd name="connsiteY68" fmla="*/ 2297223 h 2439946"/>
              <a:gd name="connsiteX69" fmla="*/ 757927 w 1180283"/>
              <a:gd name="connsiteY69" fmla="*/ 2372696 h 2439946"/>
              <a:gd name="connsiteX70" fmla="*/ 843561 w 1180283"/>
              <a:gd name="connsiteY70" fmla="*/ 2419143 h 2439946"/>
              <a:gd name="connsiteX71" fmla="*/ 971287 w 1180283"/>
              <a:gd name="connsiteY71" fmla="*/ 2392291 h 2439946"/>
              <a:gd name="connsiteX72" fmla="*/ 824692 w 1180283"/>
              <a:gd name="connsiteY72" fmla="*/ 2288514 h 2439946"/>
              <a:gd name="connsiteX73" fmla="*/ 865332 w 1180283"/>
              <a:gd name="connsiteY73" fmla="*/ 2279805 h 2439946"/>
              <a:gd name="connsiteX74" fmla="*/ 845012 w 1180283"/>
              <a:gd name="connsiteY74" fmla="*/ 1934365 h 2439946"/>
              <a:gd name="connsiteX75" fmla="*/ 853722 w 1180283"/>
              <a:gd name="connsiteY75" fmla="*/ 1873405 h 2439946"/>
              <a:gd name="connsiteX76" fmla="*/ 836304 w 1180283"/>
              <a:gd name="connsiteY76" fmla="*/ 1841474 h 2439946"/>
              <a:gd name="connsiteX77" fmla="*/ 824692 w 1180283"/>
              <a:gd name="connsiteY77" fmla="*/ 1461199 h 2439946"/>
              <a:gd name="connsiteX78" fmla="*/ 795664 w 1180283"/>
              <a:gd name="connsiteY78" fmla="*/ 1350891 h 2439946"/>
              <a:gd name="connsiteX79" fmla="*/ 763732 w 1180283"/>
              <a:gd name="connsiteY79" fmla="*/ 1083828 h 2439946"/>
              <a:gd name="connsiteX80" fmla="*/ 859527 w 1180283"/>
              <a:gd name="connsiteY80" fmla="*/ 758708 h 2439946"/>
              <a:gd name="connsiteX81" fmla="*/ 1051115 w 1180283"/>
              <a:gd name="connsiteY81" fmla="*/ 523576 h 2439946"/>
              <a:gd name="connsiteX82" fmla="*/ 1123687 w 1180283"/>
              <a:gd name="connsiteY82" fmla="*/ 271028 h 2439946"/>
              <a:gd name="connsiteX83" fmla="*/ 1164429 w 1180283"/>
              <a:gd name="connsiteY83" fmla="*/ 185936 h 2439946"/>
              <a:gd name="connsiteX84" fmla="*/ 1179878 w 1180283"/>
              <a:gd name="connsiteY84" fmla="*/ 103716 h 2439946"/>
              <a:gd name="connsiteX85" fmla="*/ 1166857 w 1180283"/>
              <a:gd name="connsiteY85" fmla="*/ 96999 h 2439946"/>
              <a:gd name="connsiteX86" fmla="*/ 1145199 w 1180283"/>
              <a:gd name="connsiteY86" fmla="*/ 139903 h 2439946"/>
              <a:gd name="connsiteX87" fmla="*/ 1148900 w 1180283"/>
              <a:gd name="connsiteY87" fmla="*/ 59579 h 2439946"/>
              <a:gd name="connsiteX88" fmla="*/ 1134096 w 1180283"/>
              <a:gd name="connsiteY88" fmla="*/ 50532 h 2439946"/>
              <a:gd name="connsiteX89" fmla="*/ 1119019 w 1180283"/>
              <a:gd name="connsiteY89" fmla="*/ 135517 h 2439946"/>
              <a:gd name="connsiteX90" fmla="*/ 1110794 w 1180283"/>
              <a:gd name="connsiteY90" fmla="*/ 28601 h 2439946"/>
              <a:gd name="connsiteX91" fmla="*/ 1093772 w 1180283"/>
              <a:gd name="connsiteY91" fmla="*/ 28065 h 2439946"/>
              <a:gd name="connsiteX92" fmla="*/ 1081461 w 1180283"/>
              <a:gd name="connsiteY92" fmla="*/ 131268 h 2439946"/>
              <a:gd name="connsiteX93" fmla="*/ 1059294 w 1180283"/>
              <a:gd name="connsiteY93" fmla="*/ 54759 h 2439946"/>
              <a:gd name="connsiteX94" fmla="*/ 1043394 w 1180283"/>
              <a:gd name="connsiteY94" fmla="*/ 60378 h 2439946"/>
              <a:gd name="connsiteX95" fmla="*/ 1057238 w 1180283"/>
              <a:gd name="connsiteY95" fmla="*/ 187307 h 2439946"/>
              <a:gd name="connsiteX96" fmla="*/ 1016939 w 1180283"/>
              <a:gd name="connsiteY96" fmla="*/ 150708 h 2439946"/>
              <a:gd name="connsiteX97" fmla="*/ 999915 w 1180283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60532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86098 w 1185629"/>
              <a:gd name="connsiteY5" fmla="*/ 621394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185629" h="2435988">
                <a:moveTo>
                  <a:pt x="999915" y="155909"/>
                </a:moveTo>
                <a:lnTo>
                  <a:pt x="1042407" y="252557"/>
                </a:lnTo>
                <a:lnTo>
                  <a:pt x="975641" y="394797"/>
                </a:lnTo>
                <a:lnTo>
                  <a:pt x="923389" y="467368"/>
                </a:lnTo>
                <a:cubicBezTo>
                  <a:pt x="902102" y="502202"/>
                  <a:pt x="882409" y="546200"/>
                  <a:pt x="859527" y="571871"/>
                </a:cubicBezTo>
                <a:cubicBezTo>
                  <a:pt x="836645" y="597542"/>
                  <a:pt x="805649" y="603961"/>
                  <a:pt x="786098" y="621394"/>
                </a:cubicBezTo>
                <a:cubicBezTo>
                  <a:pt x="766547" y="638827"/>
                  <a:pt x="740366" y="678338"/>
                  <a:pt x="723092" y="687985"/>
                </a:cubicBezTo>
                <a:cubicBezTo>
                  <a:pt x="705818" y="697632"/>
                  <a:pt x="687744" y="685137"/>
                  <a:pt x="682452" y="679277"/>
                </a:cubicBezTo>
                <a:cubicBezTo>
                  <a:pt x="677160" y="673417"/>
                  <a:pt x="685858" y="644660"/>
                  <a:pt x="691161" y="629928"/>
                </a:cubicBezTo>
                <a:cubicBezTo>
                  <a:pt x="696465" y="615196"/>
                  <a:pt x="708895" y="599941"/>
                  <a:pt x="714273" y="590886"/>
                </a:cubicBezTo>
                <a:cubicBezTo>
                  <a:pt x="719651" y="581831"/>
                  <a:pt x="721622" y="552301"/>
                  <a:pt x="723092" y="534134"/>
                </a:cubicBezTo>
                <a:cubicBezTo>
                  <a:pt x="724562" y="515967"/>
                  <a:pt x="726003" y="504926"/>
                  <a:pt x="723092" y="481882"/>
                </a:cubicBezTo>
                <a:cubicBezTo>
                  <a:pt x="720181" y="458838"/>
                  <a:pt x="688150" y="423580"/>
                  <a:pt x="667938" y="418019"/>
                </a:cubicBezTo>
                <a:cubicBezTo>
                  <a:pt x="647726" y="412458"/>
                  <a:pt x="600078" y="405981"/>
                  <a:pt x="579437" y="430403"/>
                </a:cubicBezTo>
                <a:cubicBezTo>
                  <a:pt x="558796" y="454825"/>
                  <a:pt x="553566" y="467476"/>
                  <a:pt x="548921" y="490591"/>
                </a:cubicBezTo>
                <a:cubicBezTo>
                  <a:pt x="544276" y="513706"/>
                  <a:pt x="546727" y="546836"/>
                  <a:pt x="551565" y="569091"/>
                </a:cubicBezTo>
                <a:cubicBezTo>
                  <a:pt x="557062" y="583605"/>
                  <a:pt x="565708" y="612629"/>
                  <a:pt x="577949" y="624122"/>
                </a:cubicBezTo>
                <a:cubicBezTo>
                  <a:pt x="583844" y="634733"/>
                  <a:pt x="548083" y="670051"/>
                  <a:pt x="537309" y="676374"/>
                </a:cubicBezTo>
                <a:cubicBezTo>
                  <a:pt x="526535" y="682697"/>
                  <a:pt x="516822" y="680871"/>
                  <a:pt x="508281" y="676374"/>
                </a:cubicBezTo>
                <a:cubicBezTo>
                  <a:pt x="499740" y="671877"/>
                  <a:pt x="488382" y="642931"/>
                  <a:pt x="479252" y="629928"/>
                </a:cubicBezTo>
                <a:cubicBezTo>
                  <a:pt x="470122" y="616925"/>
                  <a:pt x="436677" y="595094"/>
                  <a:pt x="415389" y="577677"/>
                </a:cubicBezTo>
                <a:lnTo>
                  <a:pt x="366041" y="528328"/>
                </a:lnTo>
                <a:cubicBezTo>
                  <a:pt x="355397" y="505105"/>
                  <a:pt x="344123" y="473813"/>
                  <a:pt x="334109" y="458659"/>
                </a:cubicBezTo>
                <a:cubicBezTo>
                  <a:pt x="324095" y="443505"/>
                  <a:pt x="255283" y="396192"/>
                  <a:pt x="235412" y="374477"/>
                </a:cubicBezTo>
                <a:cubicBezTo>
                  <a:pt x="215541" y="352762"/>
                  <a:pt x="198643" y="318355"/>
                  <a:pt x="180258" y="290294"/>
                </a:cubicBezTo>
                <a:cubicBezTo>
                  <a:pt x="179377" y="248796"/>
                  <a:pt x="155382" y="213181"/>
                  <a:pt x="159880" y="185929"/>
                </a:cubicBezTo>
                <a:cubicBezTo>
                  <a:pt x="159779" y="177368"/>
                  <a:pt x="171426" y="152220"/>
                  <a:pt x="146338" y="172854"/>
                </a:cubicBezTo>
                <a:cubicBezTo>
                  <a:pt x="137219" y="192732"/>
                  <a:pt x="138437" y="191933"/>
                  <a:pt x="143691" y="233622"/>
                </a:cubicBezTo>
                <a:cubicBezTo>
                  <a:pt x="133101" y="196920"/>
                  <a:pt x="117180" y="135522"/>
                  <a:pt x="108894" y="116457"/>
                </a:cubicBezTo>
                <a:cubicBezTo>
                  <a:pt x="100608" y="97392"/>
                  <a:pt x="87798" y="94702"/>
                  <a:pt x="93975" y="119230"/>
                </a:cubicBezTo>
                <a:lnTo>
                  <a:pt x="108037" y="204850"/>
                </a:lnTo>
                <a:cubicBezTo>
                  <a:pt x="102463" y="202799"/>
                  <a:pt x="74934" y="120276"/>
                  <a:pt x="65466" y="104591"/>
                </a:cubicBezTo>
                <a:cubicBezTo>
                  <a:pt x="55998" y="88906"/>
                  <a:pt x="48345" y="103246"/>
                  <a:pt x="51227" y="110739"/>
                </a:cubicBezTo>
                <a:cubicBezTo>
                  <a:pt x="55069" y="130431"/>
                  <a:pt x="73907" y="178149"/>
                  <a:pt x="84133" y="216167"/>
                </a:cubicBezTo>
                <a:cubicBezTo>
                  <a:pt x="80566" y="221562"/>
                  <a:pt x="49547" y="158893"/>
                  <a:pt x="39970" y="148729"/>
                </a:cubicBezTo>
                <a:cubicBezTo>
                  <a:pt x="30393" y="138565"/>
                  <a:pt x="23146" y="141410"/>
                  <a:pt x="26670" y="155184"/>
                </a:cubicBezTo>
                <a:cubicBezTo>
                  <a:pt x="30194" y="168958"/>
                  <a:pt x="61937" y="224796"/>
                  <a:pt x="61115" y="231373"/>
                </a:cubicBezTo>
                <a:cubicBezTo>
                  <a:pt x="60293" y="237950"/>
                  <a:pt x="29362" y="198352"/>
                  <a:pt x="21740" y="194648"/>
                </a:cubicBezTo>
                <a:cubicBezTo>
                  <a:pt x="0" y="179430"/>
                  <a:pt x="8048" y="200600"/>
                  <a:pt x="15381" y="209148"/>
                </a:cubicBezTo>
                <a:cubicBezTo>
                  <a:pt x="22714" y="217696"/>
                  <a:pt x="41797" y="250647"/>
                  <a:pt x="62036" y="271723"/>
                </a:cubicBezTo>
                <a:cubicBezTo>
                  <a:pt x="88227" y="293654"/>
                  <a:pt x="102146" y="326679"/>
                  <a:pt x="122201" y="354157"/>
                </a:cubicBezTo>
                <a:lnTo>
                  <a:pt x="206384" y="505105"/>
                </a:lnTo>
                <a:lnTo>
                  <a:pt x="368944" y="743139"/>
                </a:lnTo>
                <a:lnTo>
                  <a:pt x="374749" y="821517"/>
                </a:lnTo>
                <a:cubicBezTo>
                  <a:pt x="396037" y="873768"/>
                  <a:pt x="435306" y="948630"/>
                  <a:pt x="438612" y="978271"/>
                </a:cubicBezTo>
                <a:cubicBezTo>
                  <a:pt x="441918" y="1007912"/>
                  <a:pt x="442483" y="1051810"/>
                  <a:pt x="444418" y="1088579"/>
                </a:cubicBezTo>
                <a:lnTo>
                  <a:pt x="377652" y="1306294"/>
                </a:lnTo>
                <a:lnTo>
                  <a:pt x="383458" y="1413699"/>
                </a:lnTo>
                <a:lnTo>
                  <a:pt x="400875" y="1526911"/>
                </a:lnTo>
                <a:lnTo>
                  <a:pt x="415389" y="1698179"/>
                </a:lnTo>
                <a:lnTo>
                  <a:pt x="450224" y="1808488"/>
                </a:lnTo>
                <a:lnTo>
                  <a:pt x="540212" y="2151025"/>
                </a:lnTo>
                <a:lnTo>
                  <a:pt x="575047" y="2159734"/>
                </a:lnTo>
                <a:lnTo>
                  <a:pt x="543115" y="2220694"/>
                </a:lnTo>
                <a:cubicBezTo>
                  <a:pt x="535374" y="2251658"/>
                  <a:pt x="517473" y="2302215"/>
                  <a:pt x="519892" y="2313585"/>
                </a:cubicBezTo>
                <a:cubicBezTo>
                  <a:pt x="522311" y="2324955"/>
                  <a:pt x="566338" y="2329067"/>
                  <a:pt x="589561" y="2336808"/>
                </a:cubicBezTo>
                <a:cubicBezTo>
                  <a:pt x="634797" y="2333421"/>
                  <a:pt x="642780" y="2319149"/>
                  <a:pt x="644715" y="2296168"/>
                </a:cubicBezTo>
                <a:cubicBezTo>
                  <a:pt x="646650" y="2273187"/>
                  <a:pt x="642780" y="2245852"/>
                  <a:pt x="641812" y="2220694"/>
                </a:cubicBezTo>
                <a:lnTo>
                  <a:pt x="665035" y="2156831"/>
                </a:lnTo>
                <a:lnTo>
                  <a:pt x="665035" y="2133608"/>
                </a:lnTo>
                <a:cubicBezTo>
                  <a:pt x="649553" y="2097806"/>
                  <a:pt x="626572" y="2075309"/>
                  <a:pt x="618589" y="2026202"/>
                </a:cubicBezTo>
                <a:cubicBezTo>
                  <a:pt x="610606" y="1977095"/>
                  <a:pt x="612784" y="1801715"/>
                  <a:pt x="609881" y="1689471"/>
                </a:cubicBezTo>
                <a:lnTo>
                  <a:pt x="609881" y="1506591"/>
                </a:lnTo>
                <a:lnTo>
                  <a:pt x="676647" y="1793974"/>
                </a:lnTo>
                <a:lnTo>
                  <a:pt x="705675" y="1895573"/>
                </a:lnTo>
                <a:lnTo>
                  <a:pt x="704949" y="2018945"/>
                </a:lnTo>
                <a:lnTo>
                  <a:pt x="734704" y="2287459"/>
                </a:lnTo>
                <a:lnTo>
                  <a:pt x="763732" y="2293265"/>
                </a:lnTo>
                <a:lnTo>
                  <a:pt x="757927" y="2368738"/>
                </a:lnTo>
                <a:lnTo>
                  <a:pt x="843561" y="2415185"/>
                </a:lnTo>
                <a:cubicBezTo>
                  <a:pt x="878153" y="2435988"/>
                  <a:pt x="946855" y="2418330"/>
                  <a:pt x="971287" y="2388333"/>
                </a:cubicBezTo>
                <a:cubicBezTo>
                  <a:pt x="955079" y="2334872"/>
                  <a:pt x="873557" y="2319148"/>
                  <a:pt x="824692" y="2284556"/>
                </a:cubicBezTo>
                <a:lnTo>
                  <a:pt x="865332" y="2275847"/>
                </a:lnTo>
                <a:lnTo>
                  <a:pt x="845012" y="1930407"/>
                </a:lnTo>
                <a:lnTo>
                  <a:pt x="853722" y="1869447"/>
                </a:lnTo>
                <a:lnTo>
                  <a:pt x="836304" y="1837516"/>
                </a:lnTo>
                <a:lnTo>
                  <a:pt x="824692" y="1457241"/>
                </a:lnTo>
                <a:lnTo>
                  <a:pt x="795664" y="1346933"/>
                </a:lnTo>
                <a:lnTo>
                  <a:pt x="763732" y="1079870"/>
                </a:lnTo>
                <a:lnTo>
                  <a:pt x="859527" y="754750"/>
                </a:lnTo>
                <a:lnTo>
                  <a:pt x="1051115" y="519618"/>
                </a:lnTo>
                <a:lnTo>
                  <a:pt x="1123687" y="267070"/>
                </a:lnTo>
                <a:cubicBezTo>
                  <a:pt x="1154361" y="238165"/>
                  <a:pt x="1159866" y="202185"/>
                  <a:pt x="1164429" y="181978"/>
                </a:cubicBezTo>
                <a:cubicBezTo>
                  <a:pt x="1168992" y="161771"/>
                  <a:pt x="1174127" y="119104"/>
                  <a:pt x="1179878" y="99758"/>
                </a:cubicBezTo>
                <a:cubicBezTo>
                  <a:pt x="1185629" y="80412"/>
                  <a:pt x="1172363" y="80293"/>
                  <a:pt x="1166857" y="93041"/>
                </a:cubicBezTo>
                <a:cubicBezTo>
                  <a:pt x="1161351" y="105789"/>
                  <a:pt x="1148192" y="142182"/>
                  <a:pt x="1145199" y="135945"/>
                </a:cubicBezTo>
                <a:cubicBezTo>
                  <a:pt x="1142206" y="129708"/>
                  <a:pt x="1148008" y="75450"/>
                  <a:pt x="1148900" y="55621"/>
                </a:cubicBezTo>
                <a:cubicBezTo>
                  <a:pt x="1149792" y="35792"/>
                  <a:pt x="1139716" y="34283"/>
                  <a:pt x="1134096" y="46574"/>
                </a:cubicBezTo>
                <a:cubicBezTo>
                  <a:pt x="1128476" y="58865"/>
                  <a:pt x="1118928" y="149104"/>
                  <a:pt x="1115181" y="129366"/>
                </a:cubicBezTo>
                <a:cubicBezTo>
                  <a:pt x="1104323" y="109746"/>
                  <a:pt x="1110250" y="46298"/>
                  <a:pt x="1110794" y="24643"/>
                </a:cubicBezTo>
                <a:cubicBezTo>
                  <a:pt x="1111338" y="2988"/>
                  <a:pt x="1095342" y="0"/>
                  <a:pt x="1093772" y="24107"/>
                </a:cubicBezTo>
                <a:cubicBezTo>
                  <a:pt x="1092202" y="48214"/>
                  <a:pt x="1087207" y="122861"/>
                  <a:pt x="1081461" y="127310"/>
                </a:cubicBezTo>
                <a:cubicBezTo>
                  <a:pt x="1075715" y="131759"/>
                  <a:pt x="1065639" y="62616"/>
                  <a:pt x="1059294" y="50801"/>
                </a:cubicBezTo>
                <a:cubicBezTo>
                  <a:pt x="1052949" y="38986"/>
                  <a:pt x="1043737" y="34329"/>
                  <a:pt x="1043394" y="56420"/>
                </a:cubicBezTo>
                <a:cubicBezTo>
                  <a:pt x="1043051" y="78511"/>
                  <a:pt x="1061647" y="168294"/>
                  <a:pt x="1057238" y="183349"/>
                </a:cubicBezTo>
                <a:cubicBezTo>
                  <a:pt x="1052829" y="198404"/>
                  <a:pt x="1026493" y="151323"/>
                  <a:pt x="1016939" y="146750"/>
                </a:cubicBezTo>
                <a:cubicBezTo>
                  <a:pt x="1007385" y="142177"/>
                  <a:pt x="995487" y="138389"/>
                  <a:pt x="999915" y="155909"/>
                </a:cubicBezTo>
                <a:close/>
              </a:path>
            </a:pathLst>
          </a:custGeom>
          <a:gradFill flip="none" rotWithShape="1">
            <a:gsLst>
              <a:gs pos="0">
                <a:srgbClr val="000000">
                  <a:alpha val="0"/>
                </a:srgbClr>
              </a:gs>
              <a:gs pos="100000">
                <a:schemeClr val="accent1">
                  <a:lumMod val="50000"/>
                  <a:alpha val="38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31" name="Freeform 30"/>
          <p:cNvSpPr/>
          <p:nvPr userDrawn="1"/>
        </p:nvSpPr>
        <p:spPr bwMode="gray">
          <a:xfrm>
            <a:off x="-14744" y="1772689"/>
            <a:ext cx="1466635" cy="2260007"/>
          </a:xfrm>
          <a:custGeom>
            <a:avLst/>
            <a:gdLst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56" fmla="*/ 984069 w 984069"/>
              <a:gd name="connsiteY56" fmla="*/ 0 h 2151017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785223 w 984069"/>
              <a:gd name="connsiteY56" fmla="*/ 2229394 h 2229394"/>
              <a:gd name="connsiteX57" fmla="*/ 984069 w 984069"/>
              <a:gd name="connsiteY5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84069 w 984069"/>
              <a:gd name="connsiteY58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984069 w 984069"/>
              <a:gd name="connsiteY59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984069 w 984069"/>
              <a:gd name="connsiteY60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984069 w 984069"/>
              <a:gd name="connsiteY61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984069 w 984069"/>
              <a:gd name="connsiteY62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737326 w 984069"/>
              <a:gd name="connsiteY62" fmla="*/ 1161142 h 2229394"/>
              <a:gd name="connsiteX63" fmla="*/ 984069 w 984069"/>
              <a:gd name="connsiteY63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683656 h 2229394"/>
              <a:gd name="connsiteX62" fmla="*/ 766354 w 984069"/>
              <a:gd name="connsiteY62" fmla="*/ 1271450 h 2229394"/>
              <a:gd name="connsiteX63" fmla="*/ 737326 w 984069"/>
              <a:gd name="connsiteY63" fmla="*/ 1161142 h 2229394"/>
              <a:gd name="connsiteX64" fmla="*/ 984069 w 984069"/>
              <a:gd name="connsiteY64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66354 w 984069"/>
              <a:gd name="connsiteY63" fmla="*/ 1271450 h 2229394"/>
              <a:gd name="connsiteX64" fmla="*/ 737326 w 984069"/>
              <a:gd name="connsiteY64" fmla="*/ 1161142 h 2229394"/>
              <a:gd name="connsiteX65" fmla="*/ 984069 w 984069"/>
              <a:gd name="connsiteY65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984069 w 984069"/>
              <a:gd name="connsiteY6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801189 w 984069"/>
              <a:gd name="connsiteY67" fmla="*/ 568959 h 2229394"/>
              <a:gd name="connsiteX68" fmla="*/ 984069 w 984069"/>
              <a:gd name="connsiteY68" fmla="*/ 0 h 2229394"/>
              <a:gd name="connsiteX0" fmla="*/ 984069 w 992777"/>
              <a:gd name="connsiteY0" fmla="*/ 0 h 2229394"/>
              <a:gd name="connsiteX1" fmla="*/ 984069 w 992777"/>
              <a:gd name="connsiteY1" fmla="*/ 66766 h 2229394"/>
              <a:gd name="connsiteX2" fmla="*/ 917303 w 992777"/>
              <a:gd name="connsiteY2" fmla="*/ 209006 h 2229394"/>
              <a:gd name="connsiteX3" fmla="*/ 865051 w 992777"/>
              <a:gd name="connsiteY3" fmla="*/ 281577 h 2229394"/>
              <a:gd name="connsiteX4" fmla="*/ 801189 w 992777"/>
              <a:gd name="connsiteY4" fmla="*/ 386080 h 2229394"/>
              <a:gd name="connsiteX5" fmla="*/ 699589 w 992777"/>
              <a:gd name="connsiteY5" fmla="*/ 438331 h 2229394"/>
              <a:gd name="connsiteX6" fmla="*/ 664754 w 992777"/>
              <a:gd name="connsiteY6" fmla="*/ 502194 h 2229394"/>
              <a:gd name="connsiteX7" fmla="*/ 624114 w 992777"/>
              <a:gd name="connsiteY7" fmla="*/ 493486 h 2229394"/>
              <a:gd name="connsiteX8" fmla="*/ 632823 w 992777"/>
              <a:gd name="connsiteY8" fmla="*/ 444137 h 2229394"/>
              <a:gd name="connsiteX9" fmla="*/ 667657 w 992777"/>
              <a:gd name="connsiteY9" fmla="*/ 403497 h 2229394"/>
              <a:gd name="connsiteX10" fmla="*/ 664754 w 992777"/>
              <a:gd name="connsiteY10" fmla="*/ 348343 h 2229394"/>
              <a:gd name="connsiteX11" fmla="*/ 664754 w 992777"/>
              <a:gd name="connsiteY11" fmla="*/ 296091 h 2229394"/>
              <a:gd name="connsiteX12" fmla="*/ 609600 w 992777"/>
              <a:gd name="connsiteY12" fmla="*/ 232228 h 2229394"/>
              <a:gd name="connsiteX13" fmla="*/ 531223 w 992777"/>
              <a:gd name="connsiteY13" fmla="*/ 246743 h 2229394"/>
              <a:gd name="connsiteX14" fmla="*/ 490583 w 992777"/>
              <a:gd name="connsiteY14" fmla="*/ 304800 h 2229394"/>
              <a:gd name="connsiteX15" fmla="*/ 502194 w 992777"/>
              <a:gd name="connsiteY15" fmla="*/ 351246 h 2229394"/>
              <a:gd name="connsiteX16" fmla="*/ 487680 w 992777"/>
              <a:gd name="connsiteY16" fmla="*/ 380274 h 2229394"/>
              <a:gd name="connsiteX17" fmla="*/ 519611 w 992777"/>
              <a:gd name="connsiteY17" fmla="*/ 438331 h 2229394"/>
              <a:gd name="connsiteX18" fmla="*/ 478971 w 992777"/>
              <a:gd name="connsiteY18" fmla="*/ 490583 h 2229394"/>
              <a:gd name="connsiteX19" fmla="*/ 449943 w 992777"/>
              <a:gd name="connsiteY19" fmla="*/ 490583 h 2229394"/>
              <a:gd name="connsiteX20" fmla="*/ 420914 w 992777"/>
              <a:gd name="connsiteY20" fmla="*/ 444137 h 2229394"/>
              <a:gd name="connsiteX21" fmla="*/ 357051 w 992777"/>
              <a:gd name="connsiteY21" fmla="*/ 391886 h 2229394"/>
              <a:gd name="connsiteX22" fmla="*/ 307703 w 992777"/>
              <a:gd name="connsiteY22" fmla="*/ 342537 h 2229394"/>
              <a:gd name="connsiteX23" fmla="*/ 275771 w 992777"/>
              <a:gd name="connsiteY23" fmla="*/ 272868 h 2229394"/>
              <a:gd name="connsiteX24" fmla="*/ 177074 w 992777"/>
              <a:gd name="connsiteY24" fmla="*/ 188686 h 2229394"/>
              <a:gd name="connsiteX25" fmla="*/ 121920 w 992777"/>
              <a:gd name="connsiteY25" fmla="*/ 104503 h 2229394"/>
              <a:gd name="connsiteX26" fmla="*/ 87086 w 992777"/>
              <a:gd name="connsiteY26" fmla="*/ 11611 h 2229394"/>
              <a:gd name="connsiteX27" fmla="*/ 5806 w 992777"/>
              <a:gd name="connsiteY27" fmla="*/ 14514 h 2229394"/>
              <a:gd name="connsiteX28" fmla="*/ 0 w 992777"/>
              <a:gd name="connsiteY28" fmla="*/ 69668 h 2229394"/>
              <a:gd name="connsiteX29" fmla="*/ 63863 w 992777"/>
              <a:gd name="connsiteY29" fmla="*/ 168366 h 2229394"/>
              <a:gd name="connsiteX30" fmla="*/ 148046 w 992777"/>
              <a:gd name="connsiteY30" fmla="*/ 319314 h 2229394"/>
              <a:gd name="connsiteX31" fmla="*/ 310606 w 992777"/>
              <a:gd name="connsiteY31" fmla="*/ 557348 h 2229394"/>
              <a:gd name="connsiteX32" fmla="*/ 316411 w 992777"/>
              <a:gd name="connsiteY32" fmla="*/ 635726 h 2229394"/>
              <a:gd name="connsiteX33" fmla="*/ 380274 w 992777"/>
              <a:gd name="connsiteY33" fmla="*/ 792480 h 2229394"/>
              <a:gd name="connsiteX34" fmla="*/ 386080 w 992777"/>
              <a:gd name="connsiteY34" fmla="*/ 902788 h 2229394"/>
              <a:gd name="connsiteX35" fmla="*/ 319314 w 992777"/>
              <a:gd name="connsiteY35" fmla="*/ 1120503 h 2229394"/>
              <a:gd name="connsiteX36" fmla="*/ 325120 w 992777"/>
              <a:gd name="connsiteY36" fmla="*/ 1227908 h 2229394"/>
              <a:gd name="connsiteX37" fmla="*/ 342537 w 992777"/>
              <a:gd name="connsiteY37" fmla="*/ 1341120 h 2229394"/>
              <a:gd name="connsiteX38" fmla="*/ 357051 w 992777"/>
              <a:gd name="connsiteY38" fmla="*/ 1512388 h 2229394"/>
              <a:gd name="connsiteX39" fmla="*/ 391886 w 992777"/>
              <a:gd name="connsiteY39" fmla="*/ 1622697 h 2229394"/>
              <a:gd name="connsiteX40" fmla="*/ 481874 w 992777"/>
              <a:gd name="connsiteY40" fmla="*/ 1965234 h 2229394"/>
              <a:gd name="connsiteX41" fmla="*/ 516709 w 992777"/>
              <a:gd name="connsiteY41" fmla="*/ 1973943 h 2229394"/>
              <a:gd name="connsiteX42" fmla="*/ 484777 w 992777"/>
              <a:gd name="connsiteY42" fmla="*/ 2034903 h 2229394"/>
              <a:gd name="connsiteX43" fmla="*/ 461554 w 992777"/>
              <a:gd name="connsiteY43" fmla="*/ 2127794 h 2229394"/>
              <a:gd name="connsiteX44" fmla="*/ 531223 w 992777"/>
              <a:gd name="connsiteY44" fmla="*/ 2151017 h 2229394"/>
              <a:gd name="connsiteX45" fmla="*/ 586377 w 992777"/>
              <a:gd name="connsiteY45" fmla="*/ 2110377 h 2229394"/>
              <a:gd name="connsiteX46" fmla="*/ 583474 w 992777"/>
              <a:gd name="connsiteY46" fmla="*/ 2034903 h 2229394"/>
              <a:gd name="connsiteX47" fmla="*/ 606697 w 992777"/>
              <a:gd name="connsiteY47" fmla="*/ 1971040 h 2229394"/>
              <a:gd name="connsiteX48" fmla="*/ 606697 w 992777"/>
              <a:gd name="connsiteY48" fmla="*/ 1947817 h 2229394"/>
              <a:gd name="connsiteX49" fmla="*/ 560251 w 992777"/>
              <a:gd name="connsiteY49" fmla="*/ 1840411 h 2229394"/>
              <a:gd name="connsiteX50" fmla="*/ 551543 w 992777"/>
              <a:gd name="connsiteY50" fmla="*/ 1503680 h 2229394"/>
              <a:gd name="connsiteX51" fmla="*/ 551543 w 992777"/>
              <a:gd name="connsiteY51" fmla="*/ 1320800 h 2229394"/>
              <a:gd name="connsiteX52" fmla="*/ 618309 w 992777"/>
              <a:gd name="connsiteY52" fmla="*/ 1608183 h 2229394"/>
              <a:gd name="connsiteX53" fmla="*/ 647337 w 992777"/>
              <a:gd name="connsiteY53" fmla="*/ 1837508 h 2229394"/>
              <a:gd name="connsiteX54" fmla="*/ 676366 w 992777"/>
              <a:gd name="connsiteY54" fmla="*/ 2101668 h 2229394"/>
              <a:gd name="connsiteX55" fmla="*/ 705394 w 992777"/>
              <a:gd name="connsiteY55" fmla="*/ 2107474 h 2229394"/>
              <a:gd name="connsiteX56" fmla="*/ 699589 w 992777"/>
              <a:gd name="connsiteY56" fmla="*/ 2182947 h 2229394"/>
              <a:gd name="connsiteX57" fmla="*/ 785223 w 992777"/>
              <a:gd name="connsiteY57" fmla="*/ 2229394 h 2229394"/>
              <a:gd name="connsiteX58" fmla="*/ 912949 w 992777"/>
              <a:gd name="connsiteY58" fmla="*/ 2202542 h 2229394"/>
              <a:gd name="connsiteX59" fmla="*/ 766354 w 992777"/>
              <a:gd name="connsiteY59" fmla="*/ 2098765 h 2229394"/>
              <a:gd name="connsiteX60" fmla="*/ 806994 w 992777"/>
              <a:gd name="connsiteY60" fmla="*/ 2090056 h 2229394"/>
              <a:gd name="connsiteX61" fmla="*/ 786674 w 992777"/>
              <a:gd name="connsiteY61" fmla="*/ 1744616 h 2229394"/>
              <a:gd name="connsiteX62" fmla="*/ 777966 w 992777"/>
              <a:gd name="connsiteY62" fmla="*/ 1683656 h 2229394"/>
              <a:gd name="connsiteX63" fmla="*/ 777966 w 992777"/>
              <a:gd name="connsiteY63" fmla="*/ 1651725 h 2229394"/>
              <a:gd name="connsiteX64" fmla="*/ 766354 w 992777"/>
              <a:gd name="connsiteY64" fmla="*/ 1271450 h 2229394"/>
              <a:gd name="connsiteX65" fmla="*/ 737326 w 992777"/>
              <a:gd name="connsiteY65" fmla="*/ 1161142 h 2229394"/>
              <a:gd name="connsiteX66" fmla="*/ 705394 w 992777"/>
              <a:gd name="connsiteY66" fmla="*/ 894079 h 2229394"/>
              <a:gd name="connsiteX67" fmla="*/ 801189 w 992777"/>
              <a:gd name="connsiteY67" fmla="*/ 568959 h 2229394"/>
              <a:gd name="connsiteX68" fmla="*/ 992777 w 992777"/>
              <a:gd name="connsiteY68" fmla="*/ 333827 h 2229394"/>
              <a:gd name="connsiteX69" fmla="*/ 984069 w 992777"/>
              <a:gd name="connsiteY69" fmla="*/ 0 h 2229394"/>
              <a:gd name="connsiteX0" fmla="*/ 984069 w 1065349"/>
              <a:gd name="connsiteY0" fmla="*/ 0 h 2229394"/>
              <a:gd name="connsiteX1" fmla="*/ 984069 w 1065349"/>
              <a:gd name="connsiteY1" fmla="*/ 66766 h 2229394"/>
              <a:gd name="connsiteX2" fmla="*/ 917303 w 1065349"/>
              <a:gd name="connsiteY2" fmla="*/ 209006 h 2229394"/>
              <a:gd name="connsiteX3" fmla="*/ 865051 w 1065349"/>
              <a:gd name="connsiteY3" fmla="*/ 281577 h 2229394"/>
              <a:gd name="connsiteX4" fmla="*/ 801189 w 1065349"/>
              <a:gd name="connsiteY4" fmla="*/ 386080 h 2229394"/>
              <a:gd name="connsiteX5" fmla="*/ 699589 w 1065349"/>
              <a:gd name="connsiteY5" fmla="*/ 438331 h 2229394"/>
              <a:gd name="connsiteX6" fmla="*/ 664754 w 1065349"/>
              <a:gd name="connsiteY6" fmla="*/ 502194 h 2229394"/>
              <a:gd name="connsiteX7" fmla="*/ 624114 w 1065349"/>
              <a:gd name="connsiteY7" fmla="*/ 493486 h 2229394"/>
              <a:gd name="connsiteX8" fmla="*/ 632823 w 1065349"/>
              <a:gd name="connsiteY8" fmla="*/ 444137 h 2229394"/>
              <a:gd name="connsiteX9" fmla="*/ 667657 w 1065349"/>
              <a:gd name="connsiteY9" fmla="*/ 403497 h 2229394"/>
              <a:gd name="connsiteX10" fmla="*/ 664754 w 1065349"/>
              <a:gd name="connsiteY10" fmla="*/ 348343 h 2229394"/>
              <a:gd name="connsiteX11" fmla="*/ 664754 w 1065349"/>
              <a:gd name="connsiteY11" fmla="*/ 296091 h 2229394"/>
              <a:gd name="connsiteX12" fmla="*/ 609600 w 1065349"/>
              <a:gd name="connsiteY12" fmla="*/ 232228 h 2229394"/>
              <a:gd name="connsiteX13" fmla="*/ 531223 w 1065349"/>
              <a:gd name="connsiteY13" fmla="*/ 246743 h 2229394"/>
              <a:gd name="connsiteX14" fmla="*/ 490583 w 1065349"/>
              <a:gd name="connsiteY14" fmla="*/ 304800 h 2229394"/>
              <a:gd name="connsiteX15" fmla="*/ 502194 w 1065349"/>
              <a:gd name="connsiteY15" fmla="*/ 351246 h 2229394"/>
              <a:gd name="connsiteX16" fmla="*/ 487680 w 1065349"/>
              <a:gd name="connsiteY16" fmla="*/ 380274 h 2229394"/>
              <a:gd name="connsiteX17" fmla="*/ 519611 w 1065349"/>
              <a:gd name="connsiteY17" fmla="*/ 438331 h 2229394"/>
              <a:gd name="connsiteX18" fmla="*/ 478971 w 1065349"/>
              <a:gd name="connsiteY18" fmla="*/ 490583 h 2229394"/>
              <a:gd name="connsiteX19" fmla="*/ 449943 w 1065349"/>
              <a:gd name="connsiteY19" fmla="*/ 490583 h 2229394"/>
              <a:gd name="connsiteX20" fmla="*/ 420914 w 1065349"/>
              <a:gd name="connsiteY20" fmla="*/ 444137 h 2229394"/>
              <a:gd name="connsiteX21" fmla="*/ 357051 w 1065349"/>
              <a:gd name="connsiteY21" fmla="*/ 391886 h 2229394"/>
              <a:gd name="connsiteX22" fmla="*/ 307703 w 1065349"/>
              <a:gd name="connsiteY22" fmla="*/ 342537 h 2229394"/>
              <a:gd name="connsiteX23" fmla="*/ 275771 w 1065349"/>
              <a:gd name="connsiteY23" fmla="*/ 272868 h 2229394"/>
              <a:gd name="connsiteX24" fmla="*/ 177074 w 1065349"/>
              <a:gd name="connsiteY24" fmla="*/ 188686 h 2229394"/>
              <a:gd name="connsiteX25" fmla="*/ 121920 w 1065349"/>
              <a:gd name="connsiteY25" fmla="*/ 104503 h 2229394"/>
              <a:gd name="connsiteX26" fmla="*/ 87086 w 1065349"/>
              <a:gd name="connsiteY26" fmla="*/ 11611 h 2229394"/>
              <a:gd name="connsiteX27" fmla="*/ 5806 w 1065349"/>
              <a:gd name="connsiteY27" fmla="*/ 14514 h 2229394"/>
              <a:gd name="connsiteX28" fmla="*/ 0 w 1065349"/>
              <a:gd name="connsiteY28" fmla="*/ 69668 h 2229394"/>
              <a:gd name="connsiteX29" fmla="*/ 63863 w 1065349"/>
              <a:gd name="connsiteY29" fmla="*/ 168366 h 2229394"/>
              <a:gd name="connsiteX30" fmla="*/ 148046 w 1065349"/>
              <a:gd name="connsiteY30" fmla="*/ 319314 h 2229394"/>
              <a:gd name="connsiteX31" fmla="*/ 310606 w 1065349"/>
              <a:gd name="connsiteY31" fmla="*/ 557348 h 2229394"/>
              <a:gd name="connsiteX32" fmla="*/ 316411 w 1065349"/>
              <a:gd name="connsiteY32" fmla="*/ 635726 h 2229394"/>
              <a:gd name="connsiteX33" fmla="*/ 380274 w 1065349"/>
              <a:gd name="connsiteY33" fmla="*/ 792480 h 2229394"/>
              <a:gd name="connsiteX34" fmla="*/ 386080 w 1065349"/>
              <a:gd name="connsiteY34" fmla="*/ 902788 h 2229394"/>
              <a:gd name="connsiteX35" fmla="*/ 319314 w 1065349"/>
              <a:gd name="connsiteY35" fmla="*/ 1120503 h 2229394"/>
              <a:gd name="connsiteX36" fmla="*/ 325120 w 1065349"/>
              <a:gd name="connsiteY36" fmla="*/ 1227908 h 2229394"/>
              <a:gd name="connsiteX37" fmla="*/ 342537 w 1065349"/>
              <a:gd name="connsiteY37" fmla="*/ 1341120 h 2229394"/>
              <a:gd name="connsiteX38" fmla="*/ 357051 w 1065349"/>
              <a:gd name="connsiteY38" fmla="*/ 1512388 h 2229394"/>
              <a:gd name="connsiteX39" fmla="*/ 391886 w 1065349"/>
              <a:gd name="connsiteY39" fmla="*/ 1622697 h 2229394"/>
              <a:gd name="connsiteX40" fmla="*/ 481874 w 1065349"/>
              <a:gd name="connsiteY40" fmla="*/ 1965234 h 2229394"/>
              <a:gd name="connsiteX41" fmla="*/ 516709 w 1065349"/>
              <a:gd name="connsiteY41" fmla="*/ 1973943 h 2229394"/>
              <a:gd name="connsiteX42" fmla="*/ 484777 w 1065349"/>
              <a:gd name="connsiteY42" fmla="*/ 2034903 h 2229394"/>
              <a:gd name="connsiteX43" fmla="*/ 461554 w 1065349"/>
              <a:gd name="connsiteY43" fmla="*/ 2127794 h 2229394"/>
              <a:gd name="connsiteX44" fmla="*/ 531223 w 1065349"/>
              <a:gd name="connsiteY44" fmla="*/ 2151017 h 2229394"/>
              <a:gd name="connsiteX45" fmla="*/ 586377 w 1065349"/>
              <a:gd name="connsiteY45" fmla="*/ 2110377 h 2229394"/>
              <a:gd name="connsiteX46" fmla="*/ 583474 w 1065349"/>
              <a:gd name="connsiteY46" fmla="*/ 2034903 h 2229394"/>
              <a:gd name="connsiteX47" fmla="*/ 606697 w 1065349"/>
              <a:gd name="connsiteY47" fmla="*/ 1971040 h 2229394"/>
              <a:gd name="connsiteX48" fmla="*/ 606697 w 1065349"/>
              <a:gd name="connsiteY48" fmla="*/ 1947817 h 2229394"/>
              <a:gd name="connsiteX49" fmla="*/ 560251 w 1065349"/>
              <a:gd name="connsiteY49" fmla="*/ 1840411 h 2229394"/>
              <a:gd name="connsiteX50" fmla="*/ 551543 w 1065349"/>
              <a:gd name="connsiteY50" fmla="*/ 1503680 h 2229394"/>
              <a:gd name="connsiteX51" fmla="*/ 551543 w 1065349"/>
              <a:gd name="connsiteY51" fmla="*/ 1320800 h 2229394"/>
              <a:gd name="connsiteX52" fmla="*/ 618309 w 1065349"/>
              <a:gd name="connsiteY52" fmla="*/ 1608183 h 2229394"/>
              <a:gd name="connsiteX53" fmla="*/ 647337 w 1065349"/>
              <a:gd name="connsiteY53" fmla="*/ 1837508 h 2229394"/>
              <a:gd name="connsiteX54" fmla="*/ 676366 w 1065349"/>
              <a:gd name="connsiteY54" fmla="*/ 2101668 h 2229394"/>
              <a:gd name="connsiteX55" fmla="*/ 705394 w 1065349"/>
              <a:gd name="connsiteY55" fmla="*/ 2107474 h 2229394"/>
              <a:gd name="connsiteX56" fmla="*/ 699589 w 1065349"/>
              <a:gd name="connsiteY56" fmla="*/ 2182947 h 2229394"/>
              <a:gd name="connsiteX57" fmla="*/ 785223 w 1065349"/>
              <a:gd name="connsiteY57" fmla="*/ 2229394 h 2229394"/>
              <a:gd name="connsiteX58" fmla="*/ 912949 w 1065349"/>
              <a:gd name="connsiteY58" fmla="*/ 2202542 h 2229394"/>
              <a:gd name="connsiteX59" fmla="*/ 766354 w 1065349"/>
              <a:gd name="connsiteY59" fmla="*/ 2098765 h 2229394"/>
              <a:gd name="connsiteX60" fmla="*/ 806994 w 1065349"/>
              <a:gd name="connsiteY60" fmla="*/ 2090056 h 2229394"/>
              <a:gd name="connsiteX61" fmla="*/ 786674 w 1065349"/>
              <a:gd name="connsiteY61" fmla="*/ 1744616 h 2229394"/>
              <a:gd name="connsiteX62" fmla="*/ 777966 w 1065349"/>
              <a:gd name="connsiteY62" fmla="*/ 1683656 h 2229394"/>
              <a:gd name="connsiteX63" fmla="*/ 777966 w 1065349"/>
              <a:gd name="connsiteY63" fmla="*/ 1651725 h 2229394"/>
              <a:gd name="connsiteX64" fmla="*/ 766354 w 1065349"/>
              <a:gd name="connsiteY64" fmla="*/ 1271450 h 2229394"/>
              <a:gd name="connsiteX65" fmla="*/ 737326 w 1065349"/>
              <a:gd name="connsiteY65" fmla="*/ 1161142 h 2229394"/>
              <a:gd name="connsiteX66" fmla="*/ 705394 w 1065349"/>
              <a:gd name="connsiteY66" fmla="*/ 894079 h 2229394"/>
              <a:gd name="connsiteX67" fmla="*/ 801189 w 1065349"/>
              <a:gd name="connsiteY67" fmla="*/ 568959 h 2229394"/>
              <a:gd name="connsiteX68" fmla="*/ 992777 w 1065349"/>
              <a:gd name="connsiteY68" fmla="*/ 333827 h 2229394"/>
              <a:gd name="connsiteX69" fmla="*/ 1065349 w 1065349"/>
              <a:gd name="connsiteY69" fmla="*/ 81279 h 2229394"/>
              <a:gd name="connsiteX70" fmla="*/ 984069 w 1065349"/>
              <a:gd name="connsiteY70" fmla="*/ 0 h 2229394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4143"/>
              <a:gd name="connsiteX1" fmla="*/ 984069 w 1070671"/>
              <a:gd name="connsiteY1" fmla="*/ 138370 h 2304143"/>
              <a:gd name="connsiteX2" fmla="*/ 917303 w 1070671"/>
              <a:gd name="connsiteY2" fmla="*/ 280610 h 2304143"/>
              <a:gd name="connsiteX3" fmla="*/ 865051 w 1070671"/>
              <a:gd name="connsiteY3" fmla="*/ 353181 h 2304143"/>
              <a:gd name="connsiteX4" fmla="*/ 801189 w 1070671"/>
              <a:gd name="connsiteY4" fmla="*/ 457684 h 2304143"/>
              <a:gd name="connsiteX5" fmla="*/ 699589 w 1070671"/>
              <a:gd name="connsiteY5" fmla="*/ 509935 h 2304143"/>
              <a:gd name="connsiteX6" fmla="*/ 664754 w 1070671"/>
              <a:gd name="connsiteY6" fmla="*/ 573798 h 2304143"/>
              <a:gd name="connsiteX7" fmla="*/ 624114 w 1070671"/>
              <a:gd name="connsiteY7" fmla="*/ 565090 h 2304143"/>
              <a:gd name="connsiteX8" fmla="*/ 632823 w 1070671"/>
              <a:gd name="connsiteY8" fmla="*/ 515741 h 2304143"/>
              <a:gd name="connsiteX9" fmla="*/ 667657 w 1070671"/>
              <a:gd name="connsiteY9" fmla="*/ 475101 h 2304143"/>
              <a:gd name="connsiteX10" fmla="*/ 664754 w 1070671"/>
              <a:gd name="connsiteY10" fmla="*/ 419947 h 2304143"/>
              <a:gd name="connsiteX11" fmla="*/ 664754 w 1070671"/>
              <a:gd name="connsiteY11" fmla="*/ 367695 h 2304143"/>
              <a:gd name="connsiteX12" fmla="*/ 609600 w 1070671"/>
              <a:gd name="connsiteY12" fmla="*/ 303832 h 2304143"/>
              <a:gd name="connsiteX13" fmla="*/ 531223 w 1070671"/>
              <a:gd name="connsiteY13" fmla="*/ 318347 h 2304143"/>
              <a:gd name="connsiteX14" fmla="*/ 490583 w 1070671"/>
              <a:gd name="connsiteY14" fmla="*/ 376404 h 2304143"/>
              <a:gd name="connsiteX15" fmla="*/ 502194 w 1070671"/>
              <a:gd name="connsiteY15" fmla="*/ 422850 h 2304143"/>
              <a:gd name="connsiteX16" fmla="*/ 487680 w 1070671"/>
              <a:gd name="connsiteY16" fmla="*/ 451878 h 2304143"/>
              <a:gd name="connsiteX17" fmla="*/ 519611 w 1070671"/>
              <a:gd name="connsiteY17" fmla="*/ 509935 h 2304143"/>
              <a:gd name="connsiteX18" fmla="*/ 478971 w 1070671"/>
              <a:gd name="connsiteY18" fmla="*/ 562187 h 2304143"/>
              <a:gd name="connsiteX19" fmla="*/ 449943 w 1070671"/>
              <a:gd name="connsiteY19" fmla="*/ 562187 h 2304143"/>
              <a:gd name="connsiteX20" fmla="*/ 420914 w 1070671"/>
              <a:gd name="connsiteY20" fmla="*/ 515741 h 2304143"/>
              <a:gd name="connsiteX21" fmla="*/ 357051 w 1070671"/>
              <a:gd name="connsiteY21" fmla="*/ 463490 h 2304143"/>
              <a:gd name="connsiteX22" fmla="*/ 307703 w 1070671"/>
              <a:gd name="connsiteY22" fmla="*/ 414141 h 2304143"/>
              <a:gd name="connsiteX23" fmla="*/ 275771 w 1070671"/>
              <a:gd name="connsiteY23" fmla="*/ 344472 h 2304143"/>
              <a:gd name="connsiteX24" fmla="*/ 177074 w 1070671"/>
              <a:gd name="connsiteY24" fmla="*/ 260290 h 2304143"/>
              <a:gd name="connsiteX25" fmla="*/ 121920 w 1070671"/>
              <a:gd name="connsiteY25" fmla="*/ 176107 h 2304143"/>
              <a:gd name="connsiteX26" fmla="*/ 87086 w 1070671"/>
              <a:gd name="connsiteY26" fmla="*/ 83215 h 2304143"/>
              <a:gd name="connsiteX27" fmla="*/ 5806 w 1070671"/>
              <a:gd name="connsiteY27" fmla="*/ 86118 h 2304143"/>
              <a:gd name="connsiteX28" fmla="*/ 0 w 1070671"/>
              <a:gd name="connsiteY28" fmla="*/ 141272 h 2304143"/>
              <a:gd name="connsiteX29" fmla="*/ 63863 w 1070671"/>
              <a:gd name="connsiteY29" fmla="*/ 239970 h 2304143"/>
              <a:gd name="connsiteX30" fmla="*/ 148046 w 1070671"/>
              <a:gd name="connsiteY30" fmla="*/ 390918 h 2304143"/>
              <a:gd name="connsiteX31" fmla="*/ 310606 w 1070671"/>
              <a:gd name="connsiteY31" fmla="*/ 628952 h 2304143"/>
              <a:gd name="connsiteX32" fmla="*/ 316411 w 1070671"/>
              <a:gd name="connsiteY32" fmla="*/ 707330 h 2304143"/>
              <a:gd name="connsiteX33" fmla="*/ 380274 w 1070671"/>
              <a:gd name="connsiteY33" fmla="*/ 864084 h 2304143"/>
              <a:gd name="connsiteX34" fmla="*/ 386080 w 1070671"/>
              <a:gd name="connsiteY34" fmla="*/ 974392 h 2304143"/>
              <a:gd name="connsiteX35" fmla="*/ 319314 w 1070671"/>
              <a:gd name="connsiteY35" fmla="*/ 1192107 h 2304143"/>
              <a:gd name="connsiteX36" fmla="*/ 325120 w 1070671"/>
              <a:gd name="connsiteY36" fmla="*/ 1299512 h 2304143"/>
              <a:gd name="connsiteX37" fmla="*/ 342537 w 1070671"/>
              <a:gd name="connsiteY37" fmla="*/ 1412724 h 2304143"/>
              <a:gd name="connsiteX38" fmla="*/ 357051 w 1070671"/>
              <a:gd name="connsiteY38" fmla="*/ 1583992 h 2304143"/>
              <a:gd name="connsiteX39" fmla="*/ 391886 w 1070671"/>
              <a:gd name="connsiteY39" fmla="*/ 1694301 h 2304143"/>
              <a:gd name="connsiteX40" fmla="*/ 481874 w 1070671"/>
              <a:gd name="connsiteY40" fmla="*/ 2036838 h 2304143"/>
              <a:gd name="connsiteX41" fmla="*/ 516709 w 1070671"/>
              <a:gd name="connsiteY41" fmla="*/ 2045547 h 2304143"/>
              <a:gd name="connsiteX42" fmla="*/ 484777 w 1070671"/>
              <a:gd name="connsiteY42" fmla="*/ 2106507 h 2304143"/>
              <a:gd name="connsiteX43" fmla="*/ 461554 w 1070671"/>
              <a:gd name="connsiteY43" fmla="*/ 2199398 h 2304143"/>
              <a:gd name="connsiteX44" fmla="*/ 531223 w 1070671"/>
              <a:gd name="connsiteY44" fmla="*/ 2222621 h 2304143"/>
              <a:gd name="connsiteX45" fmla="*/ 586377 w 1070671"/>
              <a:gd name="connsiteY45" fmla="*/ 2181981 h 2304143"/>
              <a:gd name="connsiteX46" fmla="*/ 583474 w 1070671"/>
              <a:gd name="connsiteY46" fmla="*/ 2106507 h 2304143"/>
              <a:gd name="connsiteX47" fmla="*/ 606697 w 1070671"/>
              <a:gd name="connsiteY47" fmla="*/ 2042644 h 2304143"/>
              <a:gd name="connsiteX48" fmla="*/ 606697 w 1070671"/>
              <a:gd name="connsiteY48" fmla="*/ 2019421 h 2304143"/>
              <a:gd name="connsiteX49" fmla="*/ 560251 w 1070671"/>
              <a:gd name="connsiteY49" fmla="*/ 1912015 h 2304143"/>
              <a:gd name="connsiteX50" fmla="*/ 551543 w 1070671"/>
              <a:gd name="connsiteY50" fmla="*/ 1575284 h 2304143"/>
              <a:gd name="connsiteX51" fmla="*/ 551543 w 1070671"/>
              <a:gd name="connsiteY51" fmla="*/ 1392404 h 2304143"/>
              <a:gd name="connsiteX52" fmla="*/ 618309 w 1070671"/>
              <a:gd name="connsiteY52" fmla="*/ 1679787 h 2304143"/>
              <a:gd name="connsiteX53" fmla="*/ 647337 w 1070671"/>
              <a:gd name="connsiteY53" fmla="*/ 1909112 h 2304143"/>
              <a:gd name="connsiteX54" fmla="*/ 676366 w 1070671"/>
              <a:gd name="connsiteY54" fmla="*/ 2173272 h 2304143"/>
              <a:gd name="connsiteX55" fmla="*/ 705394 w 1070671"/>
              <a:gd name="connsiteY55" fmla="*/ 2179078 h 2304143"/>
              <a:gd name="connsiteX56" fmla="*/ 699589 w 1070671"/>
              <a:gd name="connsiteY56" fmla="*/ 2254551 h 2304143"/>
              <a:gd name="connsiteX57" fmla="*/ 785223 w 1070671"/>
              <a:gd name="connsiteY57" fmla="*/ 2300998 h 2304143"/>
              <a:gd name="connsiteX58" fmla="*/ 912949 w 1070671"/>
              <a:gd name="connsiteY58" fmla="*/ 2274146 h 2304143"/>
              <a:gd name="connsiteX59" fmla="*/ 766354 w 1070671"/>
              <a:gd name="connsiteY59" fmla="*/ 2170369 h 2304143"/>
              <a:gd name="connsiteX60" fmla="*/ 806994 w 1070671"/>
              <a:gd name="connsiteY60" fmla="*/ 2161660 h 2304143"/>
              <a:gd name="connsiteX61" fmla="*/ 786674 w 1070671"/>
              <a:gd name="connsiteY61" fmla="*/ 1816220 h 2304143"/>
              <a:gd name="connsiteX62" fmla="*/ 777966 w 1070671"/>
              <a:gd name="connsiteY62" fmla="*/ 1755260 h 2304143"/>
              <a:gd name="connsiteX63" fmla="*/ 777966 w 1070671"/>
              <a:gd name="connsiteY63" fmla="*/ 1723329 h 2304143"/>
              <a:gd name="connsiteX64" fmla="*/ 766354 w 1070671"/>
              <a:gd name="connsiteY64" fmla="*/ 1343054 h 2304143"/>
              <a:gd name="connsiteX65" fmla="*/ 737326 w 1070671"/>
              <a:gd name="connsiteY65" fmla="*/ 1232746 h 2304143"/>
              <a:gd name="connsiteX66" fmla="*/ 705394 w 1070671"/>
              <a:gd name="connsiteY66" fmla="*/ 965683 h 2304143"/>
              <a:gd name="connsiteX67" fmla="*/ 801189 w 1070671"/>
              <a:gd name="connsiteY67" fmla="*/ 640563 h 2304143"/>
              <a:gd name="connsiteX68" fmla="*/ 992777 w 1070671"/>
              <a:gd name="connsiteY68" fmla="*/ 405431 h 2304143"/>
              <a:gd name="connsiteX69" fmla="*/ 1065349 w 1070671"/>
              <a:gd name="connsiteY69" fmla="*/ 152883 h 2304143"/>
              <a:gd name="connsiteX70" fmla="*/ 1045029 w 1070671"/>
              <a:gd name="connsiteY70" fmla="*/ 13546 h 2304143"/>
              <a:gd name="connsiteX71" fmla="*/ 984069 w 1070671"/>
              <a:gd name="connsiteY71" fmla="*/ 71604 h 2304143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95384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22946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9330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806 w 1070671"/>
              <a:gd name="connsiteY31" fmla="*/ 89186 h 2324869"/>
              <a:gd name="connsiteX32" fmla="*/ 0 w 1070671"/>
              <a:gd name="connsiteY32" fmla="*/ 144340 h 2324869"/>
              <a:gd name="connsiteX33" fmla="*/ 63863 w 1070671"/>
              <a:gd name="connsiteY33" fmla="*/ 243038 h 2324869"/>
              <a:gd name="connsiteX34" fmla="*/ 148046 w 1070671"/>
              <a:gd name="connsiteY34" fmla="*/ 393986 h 2324869"/>
              <a:gd name="connsiteX35" fmla="*/ 310606 w 1070671"/>
              <a:gd name="connsiteY35" fmla="*/ 632020 h 2324869"/>
              <a:gd name="connsiteX36" fmla="*/ 316411 w 1070671"/>
              <a:gd name="connsiteY36" fmla="*/ 710398 h 2324869"/>
              <a:gd name="connsiteX37" fmla="*/ 380274 w 1070671"/>
              <a:gd name="connsiteY37" fmla="*/ 867152 h 2324869"/>
              <a:gd name="connsiteX38" fmla="*/ 386080 w 1070671"/>
              <a:gd name="connsiteY38" fmla="*/ 977460 h 2324869"/>
              <a:gd name="connsiteX39" fmla="*/ 319314 w 1070671"/>
              <a:gd name="connsiteY39" fmla="*/ 1195175 h 2324869"/>
              <a:gd name="connsiteX40" fmla="*/ 325120 w 1070671"/>
              <a:gd name="connsiteY40" fmla="*/ 1302580 h 2324869"/>
              <a:gd name="connsiteX41" fmla="*/ 342537 w 1070671"/>
              <a:gd name="connsiteY41" fmla="*/ 1415792 h 2324869"/>
              <a:gd name="connsiteX42" fmla="*/ 357051 w 1070671"/>
              <a:gd name="connsiteY42" fmla="*/ 1587060 h 2324869"/>
              <a:gd name="connsiteX43" fmla="*/ 391886 w 1070671"/>
              <a:gd name="connsiteY43" fmla="*/ 1697369 h 2324869"/>
              <a:gd name="connsiteX44" fmla="*/ 481874 w 1070671"/>
              <a:gd name="connsiteY44" fmla="*/ 2039906 h 2324869"/>
              <a:gd name="connsiteX45" fmla="*/ 516709 w 1070671"/>
              <a:gd name="connsiteY45" fmla="*/ 2048615 h 2324869"/>
              <a:gd name="connsiteX46" fmla="*/ 484777 w 1070671"/>
              <a:gd name="connsiteY46" fmla="*/ 2109575 h 2324869"/>
              <a:gd name="connsiteX47" fmla="*/ 461554 w 1070671"/>
              <a:gd name="connsiteY47" fmla="*/ 2202466 h 2324869"/>
              <a:gd name="connsiteX48" fmla="*/ 531223 w 1070671"/>
              <a:gd name="connsiteY48" fmla="*/ 2225689 h 2324869"/>
              <a:gd name="connsiteX49" fmla="*/ 586377 w 1070671"/>
              <a:gd name="connsiteY49" fmla="*/ 2185049 h 2324869"/>
              <a:gd name="connsiteX50" fmla="*/ 583474 w 1070671"/>
              <a:gd name="connsiteY50" fmla="*/ 2109575 h 2324869"/>
              <a:gd name="connsiteX51" fmla="*/ 606697 w 1070671"/>
              <a:gd name="connsiteY51" fmla="*/ 2045712 h 2324869"/>
              <a:gd name="connsiteX52" fmla="*/ 606697 w 1070671"/>
              <a:gd name="connsiteY52" fmla="*/ 2022489 h 2324869"/>
              <a:gd name="connsiteX53" fmla="*/ 560251 w 1070671"/>
              <a:gd name="connsiteY53" fmla="*/ 1915083 h 2324869"/>
              <a:gd name="connsiteX54" fmla="*/ 551543 w 1070671"/>
              <a:gd name="connsiteY54" fmla="*/ 1578352 h 2324869"/>
              <a:gd name="connsiteX55" fmla="*/ 551543 w 1070671"/>
              <a:gd name="connsiteY55" fmla="*/ 1395472 h 2324869"/>
              <a:gd name="connsiteX56" fmla="*/ 618309 w 1070671"/>
              <a:gd name="connsiteY56" fmla="*/ 1682855 h 2324869"/>
              <a:gd name="connsiteX57" fmla="*/ 647337 w 1070671"/>
              <a:gd name="connsiteY57" fmla="*/ 1784454 h 2324869"/>
              <a:gd name="connsiteX58" fmla="*/ 646611 w 1070671"/>
              <a:gd name="connsiteY58" fmla="*/ 1907826 h 2324869"/>
              <a:gd name="connsiteX59" fmla="*/ 676366 w 1070671"/>
              <a:gd name="connsiteY59" fmla="*/ 2176340 h 2324869"/>
              <a:gd name="connsiteX60" fmla="*/ 705394 w 1070671"/>
              <a:gd name="connsiteY60" fmla="*/ 2182146 h 2324869"/>
              <a:gd name="connsiteX61" fmla="*/ 699589 w 1070671"/>
              <a:gd name="connsiteY61" fmla="*/ 2257619 h 2324869"/>
              <a:gd name="connsiteX62" fmla="*/ 785223 w 1070671"/>
              <a:gd name="connsiteY62" fmla="*/ 2304066 h 2324869"/>
              <a:gd name="connsiteX63" fmla="*/ 912949 w 1070671"/>
              <a:gd name="connsiteY63" fmla="*/ 2277214 h 2324869"/>
              <a:gd name="connsiteX64" fmla="*/ 766354 w 1070671"/>
              <a:gd name="connsiteY64" fmla="*/ 2173437 h 2324869"/>
              <a:gd name="connsiteX65" fmla="*/ 806994 w 1070671"/>
              <a:gd name="connsiteY65" fmla="*/ 2164728 h 2324869"/>
              <a:gd name="connsiteX66" fmla="*/ 786674 w 1070671"/>
              <a:gd name="connsiteY66" fmla="*/ 1819288 h 2324869"/>
              <a:gd name="connsiteX67" fmla="*/ 795384 w 1070671"/>
              <a:gd name="connsiteY67" fmla="*/ 1758328 h 2324869"/>
              <a:gd name="connsiteX68" fmla="*/ 777966 w 1070671"/>
              <a:gd name="connsiteY68" fmla="*/ 1726397 h 2324869"/>
              <a:gd name="connsiteX69" fmla="*/ 766354 w 1070671"/>
              <a:gd name="connsiteY69" fmla="*/ 1346122 h 2324869"/>
              <a:gd name="connsiteX70" fmla="*/ 737326 w 1070671"/>
              <a:gd name="connsiteY70" fmla="*/ 1235814 h 2324869"/>
              <a:gd name="connsiteX71" fmla="*/ 705394 w 1070671"/>
              <a:gd name="connsiteY71" fmla="*/ 968751 h 2324869"/>
              <a:gd name="connsiteX72" fmla="*/ 801189 w 1070671"/>
              <a:gd name="connsiteY72" fmla="*/ 643631 h 2324869"/>
              <a:gd name="connsiteX73" fmla="*/ 992777 w 1070671"/>
              <a:gd name="connsiteY73" fmla="*/ 408499 h 2324869"/>
              <a:gd name="connsiteX74" fmla="*/ 1065349 w 1070671"/>
              <a:gd name="connsiteY74" fmla="*/ 155951 h 2324869"/>
              <a:gd name="connsiteX75" fmla="*/ 1045029 w 1070671"/>
              <a:gd name="connsiteY75" fmla="*/ 16614 h 2324869"/>
              <a:gd name="connsiteX76" fmla="*/ 984069 w 1070671"/>
              <a:gd name="connsiteY76" fmla="*/ 74672 h 2324869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4633 w 1070671"/>
              <a:gd name="connsiteY31" fmla="*/ 89345 h 2324869"/>
              <a:gd name="connsiteX32" fmla="*/ 5806 w 1070671"/>
              <a:gd name="connsiteY32" fmla="*/ 89186 h 2324869"/>
              <a:gd name="connsiteX33" fmla="*/ 0 w 1070671"/>
              <a:gd name="connsiteY33" fmla="*/ 144340 h 2324869"/>
              <a:gd name="connsiteX34" fmla="*/ 63863 w 1070671"/>
              <a:gd name="connsiteY34" fmla="*/ 243038 h 2324869"/>
              <a:gd name="connsiteX35" fmla="*/ 148046 w 1070671"/>
              <a:gd name="connsiteY35" fmla="*/ 393986 h 2324869"/>
              <a:gd name="connsiteX36" fmla="*/ 310606 w 1070671"/>
              <a:gd name="connsiteY36" fmla="*/ 632020 h 2324869"/>
              <a:gd name="connsiteX37" fmla="*/ 316411 w 1070671"/>
              <a:gd name="connsiteY37" fmla="*/ 710398 h 2324869"/>
              <a:gd name="connsiteX38" fmla="*/ 380274 w 1070671"/>
              <a:gd name="connsiteY38" fmla="*/ 867152 h 2324869"/>
              <a:gd name="connsiteX39" fmla="*/ 386080 w 1070671"/>
              <a:gd name="connsiteY39" fmla="*/ 977460 h 2324869"/>
              <a:gd name="connsiteX40" fmla="*/ 319314 w 1070671"/>
              <a:gd name="connsiteY40" fmla="*/ 1195175 h 2324869"/>
              <a:gd name="connsiteX41" fmla="*/ 325120 w 1070671"/>
              <a:gd name="connsiteY41" fmla="*/ 1302580 h 2324869"/>
              <a:gd name="connsiteX42" fmla="*/ 342537 w 1070671"/>
              <a:gd name="connsiteY42" fmla="*/ 1415792 h 2324869"/>
              <a:gd name="connsiteX43" fmla="*/ 357051 w 1070671"/>
              <a:gd name="connsiteY43" fmla="*/ 1587060 h 2324869"/>
              <a:gd name="connsiteX44" fmla="*/ 391886 w 1070671"/>
              <a:gd name="connsiteY44" fmla="*/ 1697369 h 2324869"/>
              <a:gd name="connsiteX45" fmla="*/ 481874 w 1070671"/>
              <a:gd name="connsiteY45" fmla="*/ 2039906 h 2324869"/>
              <a:gd name="connsiteX46" fmla="*/ 516709 w 1070671"/>
              <a:gd name="connsiteY46" fmla="*/ 2048615 h 2324869"/>
              <a:gd name="connsiteX47" fmla="*/ 484777 w 1070671"/>
              <a:gd name="connsiteY47" fmla="*/ 2109575 h 2324869"/>
              <a:gd name="connsiteX48" fmla="*/ 461554 w 1070671"/>
              <a:gd name="connsiteY48" fmla="*/ 2202466 h 2324869"/>
              <a:gd name="connsiteX49" fmla="*/ 531223 w 1070671"/>
              <a:gd name="connsiteY49" fmla="*/ 2225689 h 2324869"/>
              <a:gd name="connsiteX50" fmla="*/ 586377 w 1070671"/>
              <a:gd name="connsiteY50" fmla="*/ 2185049 h 2324869"/>
              <a:gd name="connsiteX51" fmla="*/ 583474 w 1070671"/>
              <a:gd name="connsiteY51" fmla="*/ 2109575 h 2324869"/>
              <a:gd name="connsiteX52" fmla="*/ 606697 w 1070671"/>
              <a:gd name="connsiteY52" fmla="*/ 2045712 h 2324869"/>
              <a:gd name="connsiteX53" fmla="*/ 606697 w 1070671"/>
              <a:gd name="connsiteY53" fmla="*/ 2022489 h 2324869"/>
              <a:gd name="connsiteX54" fmla="*/ 560251 w 1070671"/>
              <a:gd name="connsiteY54" fmla="*/ 1915083 h 2324869"/>
              <a:gd name="connsiteX55" fmla="*/ 551543 w 1070671"/>
              <a:gd name="connsiteY55" fmla="*/ 1578352 h 2324869"/>
              <a:gd name="connsiteX56" fmla="*/ 551543 w 1070671"/>
              <a:gd name="connsiteY56" fmla="*/ 1395472 h 2324869"/>
              <a:gd name="connsiteX57" fmla="*/ 618309 w 1070671"/>
              <a:gd name="connsiteY57" fmla="*/ 1682855 h 2324869"/>
              <a:gd name="connsiteX58" fmla="*/ 647337 w 1070671"/>
              <a:gd name="connsiteY58" fmla="*/ 1784454 h 2324869"/>
              <a:gd name="connsiteX59" fmla="*/ 646611 w 1070671"/>
              <a:gd name="connsiteY59" fmla="*/ 1907826 h 2324869"/>
              <a:gd name="connsiteX60" fmla="*/ 676366 w 1070671"/>
              <a:gd name="connsiteY60" fmla="*/ 2176340 h 2324869"/>
              <a:gd name="connsiteX61" fmla="*/ 705394 w 1070671"/>
              <a:gd name="connsiteY61" fmla="*/ 2182146 h 2324869"/>
              <a:gd name="connsiteX62" fmla="*/ 699589 w 1070671"/>
              <a:gd name="connsiteY62" fmla="*/ 2257619 h 2324869"/>
              <a:gd name="connsiteX63" fmla="*/ 785223 w 1070671"/>
              <a:gd name="connsiteY63" fmla="*/ 2304066 h 2324869"/>
              <a:gd name="connsiteX64" fmla="*/ 912949 w 1070671"/>
              <a:gd name="connsiteY64" fmla="*/ 2277214 h 2324869"/>
              <a:gd name="connsiteX65" fmla="*/ 766354 w 1070671"/>
              <a:gd name="connsiteY65" fmla="*/ 2173437 h 2324869"/>
              <a:gd name="connsiteX66" fmla="*/ 806994 w 1070671"/>
              <a:gd name="connsiteY66" fmla="*/ 2164728 h 2324869"/>
              <a:gd name="connsiteX67" fmla="*/ 786674 w 1070671"/>
              <a:gd name="connsiteY67" fmla="*/ 1819288 h 2324869"/>
              <a:gd name="connsiteX68" fmla="*/ 795384 w 1070671"/>
              <a:gd name="connsiteY68" fmla="*/ 1758328 h 2324869"/>
              <a:gd name="connsiteX69" fmla="*/ 777966 w 1070671"/>
              <a:gd name="connsiteY69" fmla="*/ 1726397 h 2324869"/>
              <a:gd name="connsiteX70" fmla="*/ 766354 w 1070671"/>
              <a:gd name="connsiteY70" fmla="*/ 1346122 h 2324869"/>
              <a:gd name="connsiteX71" fmla="*/ 737326 w 1070671"/>
              <a:gd name="connsiteY71" fmla="*/ 1235814 h 2324869"/>
              <a:gd name="connsiteX72" fmla="*/ 705394 w 1070671"/>
              <a:gd name="connsiteY72" fmla="*/ 968751 h 2324869"/>
              <a:gd name="connsiteX73" fmla="*/ 801189 w 1070671"/>
              <a:gd name="connsiteY73" fmla="*/ 643631 h 2324869"/>
              <a:gd name="connsiteX74" fmla="*/ 992777 w 1070671"/>
              <a:gd name="connsiteY74" fmla="*/ 408499 h 2324869"/>
              <a:gd name="connsiteX75" fmla="*/ 1065349 w 1070671"/>
              <a:gd name="connsiteY75" fmla="*/ 155951 h 2324869"/>
              <a:gd name="connsiteX76" fmla="*/ 1045029 w 1070671"/>
              <a:gd name="connsiteY76" fmla="*/ 16614 h 2324869"/>
              <a:gd name="connsiteX77" fmla="*/ 984069 w 1070671"/>
              <a:gd name="connsiteY77" fmla="*/ 74672 h 2324869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5806 w 1070671"/>
              <a:gd name="connsiteY33" fmla="*/ 103432 h 2339115"/>
              <a:gd name="connsiteX34" fmla="*/ 0 w 1070671"/>
              <a:gd name="connsiteY34" fmla="*/ 158586 h 2339115"/>
              <a:gd name="connsiteX35" fmla="*/ 63863 w 1070671"/>
              <a:gd name="connsiteY35" fmla="*/ 257284 h 2339115"/>
              <a:gd name="connsiteX36" fmla="*/ 148046 w 1070671"/>
              <a:gd name="connsiteY36" fmla="*/ 408232 h 2339115"/>
              <a:gd name="connsiteX37" fmla="*/ 310606 w 1070671"/>
              <a:gd name="connsiteY37" fmla="*/ 646266 h 2339115"/>
              <a:gd name="connsiteX38" fmla="*/ 316411 w 1070671"/>
              <a:gd name="connsiteY38" fmla="*/ 724644 h 2339115"/>
              <a:gd name="connsiteX39" fmla="*/ 380274 w 1070671"/>
              <a:gd name="connsiteY39" fmla="*/ 881398 h 2339115"/>
              <a:gd name="connsiteX40" fmla="*/ 386080 w 1070671"/>
              <a:gd name="connsiteY40" fmla="*/ 991706 h 2339115"/>
              <a:gd name="connsiteX41" fmla="*/ 319314 w 1070671"/>
              <a:gd name="connsiteY41" fmla="*/ 1209421 h 2339115"/>
              <a:gd name="connsiteX42" fmla="*/ 325120 w 1070671"/>
              <a:gd name="connsiteY42" fmla="*/ 1316826 h 2339115"/>
              <a:gd name="connsiteX43" fmla="*/ 342537 w 1070671"/>
              <a:gd name="connsiteY43" fmla="*/ 1430038 h 2339115"/>
              <a:gd name="connsiteX44" fmla="*/ 357051 w 1070671"/>
              <a:gd name="connsiteY44" fmla="*/ 1601306 h 2339115"/>
              <a:gd name="connsiteX45" fmla="*/ 391886 w 1070671"/>
              <a:gd name="connsiteY45" fmla="*/ 1711615 h 2339115"/>
              <a:gd name="connsiteX46" fmla="*/ 481874 w 1070671"/>
              <a:gd name="connsiteY46" fmla="*/ 2054152 h 2339115"/>
              <a:gd name="connsiteX47" fmla="*/ 516709 w 1070671"/>
              <a:gd name="connsiteY47" fmla="*/ 2062861 h 2339115"/>
              <a:gd name="connsiteX48" fmla="*/ 484777 w 1070671"/>
              <a:gd name="connsiteY48" fmla="*/ 2123821 h 2339115"/>
              <a:gd name="connsiteX49" fmla="*/ 461554 w 1070671"/>
              <a:gd name="connsiteY49" fmla="*/ 2216712 h 2339115"/>
              <a:gd name="connsiteX50" fmla="*/ 531223 w 1070671"/>
              <a:gd name="connsiteY50" fmla="*/ 2239935 h 2339115"/>
              <a:gd name="connsiteX51" fmla="*/ 586377 w 1070671"/>
              <a:gd name="connsiteY51" fmla="*/ 2199295 h 2339115"/>
              <a:gd name="connsiteX52" fmla="*/ 583474 w 1070671"/>
              <a:gd name="connsiteY52" fmla="*/ 2123821 h 2339115"/>
              <a:gd name="connsiteX53" fmla="*/ 606697 w 1070671"/>
              <a:gd name="connsiteY53" fmla="*/ 2059958 h 2339115"/>
              <a:gd name="connsiteX54" fmla="*/ 606697 w 1070671"/>
              <a:gd name="connsiteY54" fmla="*/ 2036735 h 2339115"/>
              <a:gd name="connsiteX55" fmla="*/ 560251 w 1070671"/>
              <a:gd name="connsiteY55" fmla="*/ 1929329 h 2339115"/>
              <a:gd name="connsiteX56" fmla="*/ 551543 w 1070671"/>
              <a:gd name="connsiteY56" fmla="*/ 1592598 h 2339115"/>
              <a:gd name="connsiteX57" fmla="*/ 551543 w 1070671"/>
              <a:gd name="connsiteY57" fmla="*/ 1409718 h 2339115"/>
              <a:gd name="connsiteX58" fmla="*/ 618309 w 1070671"/>
              <a:gd name="connsiteY58" fmla="*/ 1697101 h 2339115"/>
              <a:gd name="connsiteX59" fmla="*/ 647337 w 1070671"/>
              <a:gd name="connsiteY59" fmla="*/ 1798700 h 2339115"/>
              <a:gd name="connsiteX60" fmla="*/ 646611 w 1070671"/>
              <a:gd name="connsiteY60" fmla="*/ 1922072 h 2339115"/>
              <a:gd name="connsiteX61" fmla="*/ 676366 w 1070671"/>
              <a:gd name="connsiteY61" fmla="*/ 2190586 h 2339115"/>
              <a:gd name="connsiteX62" fmla="*/ 705394 w 1070671"/>
              <a:gd name="connsiteY62" fmla="*/ 2196392 h 2339115"/>
              <a:gd name="connsiteX63" fmla="*/ 699589 w 1070671"/>
              <a:gd name="connsiteY63" fmla="*/ 2271865 h 2339115"/>
              <a:gd name="connsiteX64" fmla="*/ 785223 w 1070671"/>
              <a:gd name="connsiteY64" fmla="*/ 2318312 h 2339115"/>
              <a:gd name="connsiteX65" fmla="*/ 912949 w 1070671"/>
              <a:gd name="connsiteY65" fmla="*/ 2291460 h 2339115"/>
              <a:gd name="connsiteX66" fmla="*/ 766354 w 1070671"/>
              <a:gd name="connsiteY66" fmla="*/ 2187683 h 2339115"/>
              <a:gd name="connsiteX67" fmla="*/ 806994 w 1070671"/>
              <a:gd name="connsiteY67" fmla="*/ 2178974 h 2339115"/>
              <a:gd name="connsiteX68" fmla="*/ 786674 w 1070671"/>
              <a:gd name="connsiteY68" fmla="*/ 1833534 h 2339115"/>
              <a:gd name="connsiteX69" fmla="*/ 795384 w 1070671"/>
              <a:gd name="connsiteY69" fmla="*/ 1772574 h 2339115"/>
              <a:gd name="connsiteX70" fmla="*/ 777966 w 1070671"/>
              <a:gd name="connsiteY70" fmla="*/ 1740643 h 2339115"/>
              <a:gd name="connsiteX71" fmla="*/ 766354 w 1070671"/>
              <a:gd name="connsiteY71" fmla="*/ 1360368 h 2339115"/>
              <a:gd name="connsiteX72" fmla="*/ 737326 w 1070671"/>
              <a:gd name="connsiteY72" fmla="*/ 1250060 h 2339115"/>
              <a:gd name="connsiteX73" fmla="*/ 705394 w 1070671"/>
              <a:gd name="connsiteY73" fmla="*/ 982997 h 2339115"/>
              <a:gd name="connsiteX74" fmla="*/ 801189 w 1070671"/>
              <a:gd name="connsiteY74" fmla="*/ 657877 h 2339115"/>
              <a:gd name="connsiteX75" fmla="*/ 992777 w 1070671"/>
              <a:gd name="connsiteY75" fmla="*/ 422745 h 2339115"/>
              <a:gd name="connsiteX76" fmla="*/ 1065349 w 1070671"/>
              <a:gd name="connsiteY76" fmla="*/ 170197 h 2339115"/>
              <a:gd name="connsiteX77" fmla="*/ 1045029 w 1070671"/>
              <a:gd name="connsiteY77" fmla="*/ 30860 h 2339115"/>
              <a:gd name="connsiteX78" fmla="*/ 984069 w 1070671"/>
              <a:gd name="connsiteY78" fmla="*/ 88918 h 2339115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33074 w 1070671"/>
              <a:gd name="connsiteY33" fmla="*/ 110105 h 2339115"/>
              <a:gd name="connsiteX34" fmla="*/ 5806 w 1070671"/>
              <a:gd name="connsiteY34" fmla="*/ 103432 h 2339115"/>
              <a:gd name="connsiteX35" fmla="*/ 0 w 1070671"/>
              <a:gd name="connsiteY35" fmla="*/ 158586 h 2339115"/>
              <a:gd name="connsiteX36" fmla="*/ 63863 w 1070671"/>
              <a:gd name="connsiteY36" fmla="*/ 257284 h 2339115"/>
              <a:gd name="connsiteX37" fmla="*/ 148046 w 1070671"/>
              <a:gd name="connsiteY37" fmla="*/ 408232 h 2339115"/>
              <a:gd name="connsiteX38" fmla="*/ 310606 w 1070671"/>
              <a:gd name="connsiteY38" fmla="*/ 646266 h 2339115"/>
              <a:gd name="connsiteX39" fmla="*/ 316411 w 1070671"/>
              <a:gd name="connsiteY39" fmla="*/ 724644 h 2339115"/>
              <a:gd name="connsiteX40" fmla="*/ 380274 w 1070671"/>
              <a:gd name="connsiteY40" fmla="*/ 881398 h 2339115"/>
              <a:gd name="connsiteX41" fmla="*/ 386080 w 1070671"/>
              <a:gd name="connsiteY41" fmla="*/ 991706 h 2339115"/>
              <a:gd name="connsiteX42" fmla="*/ 319314 w 1070671"/>
              <a:gd name="connsiteY42" fmla="*/ 1209421 h 2339115"/>
              <a:gd name="connsiteX43" fmla="*/ 325120 w 1070671"/>
              <a:gd name="connsiteY43" fmla="*/ 1316826 h 2339115"/>
              <a:gd name="connsiteX44" fmla="*/ 342537 w 1070671"/>
              <a:gd name="connsiteY44" fmla="*/ 1430038 h 2339115"/>
              <a:gd name="connsiteX45" fmla="*/ 357051 w 1070671"/>
              <a:gd name="connsiteY45" fmla="*/ 1601306 h 2339115"/>
              <a:gd name="connsiteX46" fmla="*/ 391886 w 1070671"/>
              <a:gd name="connsiteY46" fmla="*/ 1711615 h 2339115"/>
              <a:gd name="connsiteX47" fmla="*/ 481874 w 1070671"/>
              <a:gd name="connsiteY47" fmla="*/ 2054152 h 2339115"/>
              <a:gd name="connsiteX48" fmla="*/ 516709 w 1070671"/>
              <a:gd name="connsiteY48" fmla="*/ 2062861 h 2339115"/>
              <a:gd name="connsiteX49" fmla="*/ 484777 w 1070671"/>
              <a:gd name="connsiteY49" fmla="*/ 2123821 h 2339115"/>
              <a:gd name="connsiteX50" fmla="*/ 461554 w 1070671"/>
              <a:gd name="connsiteY50" fmla="*/ 2216712 h 2339115"/>
              <a:gd name="connsiteX51" fmla="*/ 531223 w 1070671"/>
              <a:gd name="connsiteY51" fmla="*/ 2239935 h 2339115"/>
              <a:gd name="connsiteX52" fmla="*/ 586377 w 1070671"/>
              <a:gd name="connsiteY52" fmla="*/ 2199295 h 2339115"/>
              <a:gd name="connsiteX53" fmla="*/ 583474 w 1070671"/>
              <a:gd name="connsiteY53" fmla="*/ 2123821 h 2339115"/>
              <a:gd name="connsiteX54" fmla="*/ 606697 w 1070671"/>
              <a:gd name="connsiteY54" fmla="*/ 2059958 h 2339115"/>
              <a:gd name="connsiteX55" fmla="*/ 606697 w 1070671"/>
              <a:gd name="connsiteY55" fmla="*/ 2036735 h 2339115"/>
              <a:gd name="connsiteX56" fmla="*/ 560251 w 1070671"/>
              <a:gd name="connsiteY56" fmla="*/ 1929329 h 2339115"/>
              <a:gd name="connsiteX57" fmla="*/ 551543 w 1070671"/>
              <a:gd name="connsiteY57" fmla="*/ 1592598 h 2339115"/>
              <a:gd name="connsiteX58" fmla="*/ 551543 w 1070671"/>
              <a:gd name="connsiteY58" fmla="*/ 1409718 h 2339115"/>
              <a:gd name="connsiteX59" fmla="*/ 618309 w 1070671"/>
              <a:gd name="connsiteY59" fmla="*/ 1697101 h 2339115"/>
              <a:gd name="connsiteX60" fmla="*/ 647337 w 1070671"/>
              <a:gd name="connsiteY60" fmla="*/ 1798700 h 2339115"/>
              <a:gd name="connsiteX61" fmla="*/ 646611 w 1070671"/>
              <a:gd name="connsiteY61" fmla="*/ 1922072 h 2339115"/>
              <a:gd name="connsiteX62" fmla="*/ 676366 w 1070671"/>
              <a:gd name="connsiteY62" fmla="*/ 2190586 h 2339115"/>
              <a:gd name="connsiteX63" fmla="*/ 705394 w 1070671"/>
              <a:gd name="connsiteY63" fmla="*/ 2196392 h 2339115"/>
              <a:gd name="connsiteX64" fmla="*/ 699589 w 1070671"/>
              <a:gd name="connsiteY64" fmla="*/ 2271865 h 2339115"/>
              <a:gd name="connsiteX65" fmla="*/ 785223 w 1070671"/>
              <a:gd name="connsiteY65" fmla="*/ 2318312 h 2339115"/>
              <a:gd name="connsiteX66" fmla="*/ 912949 w 1070671"/>
              <a:gd name="connsiteY66" fmla="*/ 2291460 h 2339115"/>
              <a:gd name="connsiteX67" fmla="*/ 766354 w 1070671"/>
              <a:gd name="connsiteY67" fmla="*/ 2187683 h 2339115"/>
              <a:gd name="connsiteX68" fmla="*/ 806994 w 1070671"/>
              <a:gd name="connsiteY68" fmla="*/ 2178974 h 2339115"/>
              <a:gd name="connsiteX69" fmla="*/ 786674 w 1070671"/>
              <a:gd name="connsiteY69" fmla="*/ 1833534 h 2339115"/>
              <a:gd name="connsiteX70" fmla="*/ 795384 w 1070671"/>
              <a:gd name="connsiteY70" fmla="*/ 1772574 h 2339115"/>
              <a:gd name="connsiteX71" fmla="*/ 777966 w 1070671"/>
              <a:gd name="connsiteY71" fmla="*/ 1740643 h 2339115"/>
              <a:gd name="connsiteX72" fmla="*/ 766354 w 1070671"/>
              <a:gd name="connsiteY72" fmla="*/ 1360368 h 2339115"/>
              <a:gd name="connsiteX73" fmla="*/ 737326 w 1070671"/>
              <a:gd name="connsiteY73" fmla="*/ 1250060 h 2339115"/>
              <a:gd name="connsiteX74" fmla="*/ 705394 w 1070671"/>
              <a:gd name="connsiteY74" fmla="*/ 982997 h 2339115"/>
              <a:gd name="connsiteX75" fmla="*/ 801189 w 1070671"/>
              <a:gd name="connsiteY75" fmla="*/ 657877 h 2339115"/>
              <a:gd name="connsiteX76" fmla="*/ 992777 w 1070671"/>
              <a:gd name="connsiteY76" fmla="*/ 422745 h 2339115"/>
              <a:gd name="connsiteX77" fmla="*/ 1065349 w 1070671"/>
              <a:gd name="connsiteY77" fmla="*/ 170197 h 2339115"/>
              <a:gd name="connsiteX78" fmla="*/ 1045029 w 1070671"/>
              <a:gd name="connsiteY78" fmla="*/ 30860 h 2339115"/>
              <a:gd name="connsiteX79" fmla="*/ 984069 w 1070671"/>
              <a:gd name="connsiteY79" fmla="*/ 88918 h 2339115"/>
              <a:gd name="connsiteX0" fmla="*/ 994401 w 1081003"/>
              <a:gd name="connsiteY0" fmla="*/ 88918 h 2339115"/>
              <a:gd name="connsiteX1" fmla="*/ 994401 w 1081003"/>
              <a:gd name="connsiteY1" fmla="*/ 155684 h 2339115"/>
              <a:gd name="connsiteX2" fmla="*/ 927635 w 1081003"/>
              <a:gd name="connsiteY2" fmla="*/ 297924 h 2339115"/>
              <a:gd name="connsiteX3" fmla="*/ 875383 w 1081003"/>
              <a:gd name="connsiteY3" fmla="*/ 370495 h 2339115"/>
              <a:gd name="connsiteX4" fmla="*/ 811521 w 1081003"/>
              <a:gd name="connsiteY4" fmla="*/ 474998 h 2339115"/>
              <a:gd name="connsiteX5" fmla="*/ 709921 w 1081003"/>
              <a:gd name="connsiteY5" fmla="*/ 527249 h 2339115"/>
              <a:gd name="connsiteX6" fmla="*/ 675086 w 1081003"/>
              <a:gd name="connsiteY6" fmla="*/ 591112 h 2339115"/>
              <a:gd name="connsiteX7" fmla="*/ 634446 w 1081003"/>
              <a:gd name="connsiteY7" fmla="*/ 582404 h 2339115"/>
              <a:gd name="connsiteX8" fmla="*/ 643155 w 1081003"/>
              <a:gd name="connsiteY8" fmla="*/ 533055 h 2339115"/>
              <a:gd name="connsiteX9" fmla="*/ 677989 w 1081003"/>
              <a:gd name="connsiteY9" fmla="*/ 492415 h 2339115"/>
              <a:gd name="connsiteX10" fmla="*/ 675086 w 1081003"/>
              <a:gd name="connsiteY10" fmla="*/ 437261 h 2339115"/>
              <a:gd name="connsiteX11" fmla="*/ 675086 w 1081003"/>
              <a:gd name="connsiteY11" fmla="*/ 385009 h 2339115"/>
              <a:gd name="connsiteX12" fmla="*/ 619932 w 1081003"/>
              <a:gd name="connsiteY12" fmla="*/ 321146 h 2339115"/>
              <a:gd name="connsiteX13" fmla="*/ 541555 w 1081003"/>
              <a:gd name="connsiteY13" fmla="*/ 335661 h 2339115"/>
              <a:gd name="connsiteX14" fmla="*/ 500915 w 1081003"/>
              <a:gd name="connsiteY14" fmla="*/ 393718 h 2339115"/>
              <a:gd name="connsiteX15" fmla="*/ 512526 w 1081003"/>
              <a:gd name="connsiteY15" fmla="*/ 440164 h 2339115"/>
              <a:gd name="connsiteX16" fmla="*/ 503559 w 1081003"/>
              <a:gd name="connsiteY16" fmla="*/ 472218 h 2339115"/>
              <a:gd name="connsiteX17" fmla="*/ 529943 w 1081003"/>
              <a:gd name="connsiteY17" fmla="*/ 527249 h 2339115"/>
              <a:gd name="connsiteX18" fmla="*/ 489303 w 1081003"/>
              <a:gd name="connsiteY18" fmla="*/ 579501 h 2339115"/>
              <a:gd name="connsiteX19" fmla="*/ 460275 w 1081003"/>
              <a:gd name="connsiteY19" fmla="*/ 579501 h 2339115"/>
              <a:gd name="connsiteX20" fmla="*/ 431246 w 1081003"/>
              <a:gd name="connsiteY20" fmla="*/ 533055 h 2339115"/>
              <a:gd name="connsiteX21" fmla="*/ 367383 w 1081003"/>
              <a:gd name="connsiteY21" fmla="*/ 480804 h 2339115"/>
              <a:gd name="connsiteX22" fmla="*/ 318035 w 1081003"/>
              <a:gd name="connsiteY22" fmla="*/ 431455 h 2339115"/>
              <a:gd name="connsiteX23" fmla="*/ 286103 w 1081003"/>
              <a:gd name="connsiteY23" fmla="*/ 361786 h 2339115"/>
              <a:gd name="connsiteX24" fmla="*/ 187406 w 1081003"/>
              <a:gd name="connsiteY24" fmla="*/ 277604 h 2339115"/>
              <a:gd name="connsiteX25" fmla="*/ 132252 w 1081003"/>
              <a:gd name="connsiteY25" fmla="*/ 193421 h 2339115"/>
              <a:gd name="connsiteX26" fmla="*/ 111874 w 1081003"/>
              <a:gd name="connsiteY26" fmla="*/ 89056 h 2339115"/>
              <a:gd name="connsiteX27" fmla="*/ 98332 w 1081003"/>
              <a:gd name="connsiteY27" fmla="*/ 75981 h 2339115"/>
              <a:gd name="connsiteX28" fmla="*/ 95685 w 1081003"/>
              <a:gd name="connsiteY28" fmla="*/ 136749 h 2339115"/>
              <a:gd name="connsiteX29" fmla="*/ 63914 w 1081003"/>
              <a:gd name="connsiteY29" fmla="*/ 26644 h 2339115"/>
              <a:gd name="connsiteX30" fmla="*/ 46389 w 1081003"/>
              <a:gd name="connsiteY30" fmla="*/ 14246 h 2339115"/>
              <a:gd name="connsiteX31" fmla="*/ 64965 w 1081003"/>
              <a:gd name="connsiteY31" fmla="*/ 103591 h 2339115"/>
              <a:gd name="connsiteX32" fmla="*/ 28739 w 1081003"/>
              <a:gd name="connsiteY32" fmla="*/ 0 h 2339115"/>
              <a:gd name="connsiteX33" fmla="*/ 43406 w 1081003"/>
              <a:gd name="connsiteY33" fmla="*/ 110105 h 2339115"/>
              <a:gd name="connsiteX34" fmla="*/ 0 w 1081003"/>
              <a:gd name="connsiteY34" fmla="*/ 23753 h 2339115"/>
              <a:gd name="connsiteX35" fmla="*/ 10332 w 1081003"/>
              <a:gd name="connsiteY35" fmla="*/ 158586 h 2339115"/>
              <a:gd name="connsiteX36" fmla="*/ 74195 w 1081003"/>
              <a:gd name="connsiteY36" fmla="*/ 257284 h 2339115"/>
              <a:gd name="connsiteX37" fmla="*/ 158378 w 1081003"/>
              <a:gd name="connsiteY37" fmla="*/ 408232 h 2339115"/>
              <a:gd name="connsiteX38" fmla="*/ 320938 w 1081003"/>
              <a:gd name="connsiteY38" fmla="*/ 646266 h 2339115"/>
              <a:gd name="connsiteX39" fmla="*/ 326743 w 1081003"/>
              <a:gd name="connsiteY39" fmla="*/ 724644 h 2339115"/>
              <a:gd name="connsiteX40" fmla="*/ 390606 w 1081003"/>
              <a:gd name="connsiteY40" fmla="*/ 881398 h 2339115"/>
              <a:gd name="connsiteX41" fmla="*/ 396412 w 1081003"/>
              <a:gd name="connsiteY41" fmla="*/ 991706 h 2339115"/>
              <a:gd name="connsiteX42" fmla="*/ 329646 w 1081003"/>
              <a:gd name="connsiteY42" fmla="*/ 1209421 h 2339115"/>
              <a:gd name="connsiteX43" fmla="*/ 335452 w 1081003"/>
              <a:gd name="connsiteY43" fmla="*/ 1316826 h 2339115"/>
              <a:gd name="connsiteX44" fmla="*/ 352869 w 1081003"/>
              <a:gd name="connsiteY44" fmla="*/ 1430038 h 2339115"/>
              <a:gd name="connsiteX45" fmla="*/ 367383 w 1081003"/>
              <a:gd name="connsiteY45" fmla="*/ 1601306 h 2339115"/>
              <a:gd name="connsiteX46" fmla="*/ 402218 w 1081003"/>
              <a:gd name="connsiteY46" fmla="*/ 1711615 h 2339115"/>
              <a:gd name="connsiteX47" fmla="*/ 492206 w 1081003"/>
              <a:gd name="connsiteY47" fmla="*/ 2054152 h 2339115"/>
              <a:gd name="connsiteX48" fmla="*/ 527041 w 1081003"/>
              <a:gd name="connsiteY48" fmla="*/ 2062861 h 2339115"/>
              <a:gd name="connsiteX49" fmla="*/ 495109 w 1081003"/>
              <a:gd name="connsiteY49" fmla="*/ 2123821 h 2339115"/>
              <a:gd name="connsiteX50" fmla="*/ 471886 w 1081003"/>
              <a:gd name="connsiteY50" fmla="*/ 2216712 h 2339115"/>
              <a:gd name="connsiteX51" fmla="*/ 541555 w 1081003"/>
              <a:gd name="connsiteY51" fmla="*/ 2239935 h 2339115"/>
              <a:gd name="connsiteX52" fmla="*/ 596709 w 1081003"/>
              <a:gd name="connsiteY52" fmla="*/ 2199295 h 2339115"/>
              <a:gd name="connsiteX53" fmla="*/ 593806 w 1081003"/>
              <a:gd name="connsiteY53" fmla="*/ 2123821 h 2339115"/>
              <a:gd name="connsiteX54" fmla="*/ 617029 w 1081003"/>
              <a:gd name="connsiteY54" fmla="*/ 2059958 h 2339115"/>
              <a:gd name="connsiteX55" fmla="*/ 617029 w 1081003"/>
              <a:gd name="connsiteY55" fmla="*/ 2036735 h 2339115"/>
              <a:gd name="connsiteX56" fmla="*/ 570583 w 1081003"/>
              <a:gd name="connsiteY56" fmla="*/ 1929329 h 2339115"/>
              <a:gd name="connsiteX57" fmla="*/ 561875 w 1081003"/>
              <a:gd name="connsiteY57" fmla="*/ 1592598 h 2339115"/>
              <a:gd name="connsiteX58" fmla="*/ 561875 w 1081003"/>
              <a:gd name="connsiteY58" fmla="*/ 1409718 h 2339115"/>
              <a:gd name="connsiteX59" fmla="*/ 628641 w 1081003"/>
              <a:gd name="connsiteY59" fmla="*/ 1697101 h 2339115"/>
              <a:gd name="connsiteX60" fmla="*/ 657669 w 1081003"/>
              <a:gd name="connsiteY60" fmla="*/ 1798700 h 2339115"/>
              <a:gd name="connsiteX61" fmla="*/ 656943 w 1081003"/>
              <a:gd name="connsiteY61" fmla="*/ 1922072 h 2339115"/>
              <a:gd name="connsiteX62" fmla="*/ 686698 w 1081003"/>
              <a:gd name="connsiteY62" fmla="*/ 2190586 h 2339115"/>
              <a:gd name="connsiteX63" fmla="*/ 715726 w 1081003"/>
              <a:gd name="connsiteY63" fmla="*/ 2196392 h 2339115"/>
              <a:gd name="connsiteX64" fmla="*/ 709921 w 1081003"/>
              <a:gd name="connsiteY64" fmla="*/ 2271865 h 2339115"/>
              <a:gd name="connsiteX65" fmla="*/ 795555 w 1081003"/>
              <a:gd name="connsiteY65" fmla="*/ 2318312 h 2339115"/>
              <a:gd name="connsiteX66" fmla="*/ 923281 w 1081003"/>
              <a:gd name="connsiteY66" fmla="*/ 2291460 h 2339115"/>
              <a:gd name="connsiteX67" fmla="*/ 776686 w 1081003"/>
              <a:gd name="connsiteY67" fmla="*/ 2187683 h 2339115"/>
              <a:gd name="connsiteX68" fmla="*/ 817326 w 1081003"/>
              <a:gd name="connsiteY68" fmla="*/ 2178974 h 2339115"/>
              <a:gd name="connsiteX69" fmla="*/ 797006 w 1081003"/>
              <a:gd name="connsiteY69" fmla="*/ 1833534 h 2339115"/>
              <a:gd name="connsiteX70" fmla="*/ 805716 w 1081003"/>
              <a:gd name="connsiteY70" fmla="*/ 1772574 h 2339115"/>
              <a:gd name="connsiteX71" fmla="*/ 788298 w 1081003"/>
              <a:gd name="connsiteY71" fmla="*/ 1740643 h 2339115"/>
              <a:gd name="connsiteX72" fmla="*/ 776686 w 1081003"/>
              <a:gd name="connsiteY72" fmla="*/ 1360368 h 2339115"/>
              <a:gd name="connsiteX73" fmla="*/ 747658 w 1081003"/>
              <a:gd name="connsiteY73" fmla="*/ 1250060 h 2339115"/>
              <a:gd name="connsiteX74" fmla="*/ 715726 w 1081003"/>
              <a:gd name="connsiteY74" fmla="*/ 982997 h 2339115"/>
              <a:gd name="connsiteX75" fmla="*/ 811521 w 1081003"/>
              <a:gd name="connsiteY75" fmla="*/ 657877 h 2339115"/>
              <a:gd name="connsiteX76" fmla="*/ 1003109 w 1081003"/>
              <a:gd name="connsiteY76" fmla="*/ 422745 h 2339115"/>
              <a:gd name="connsiteX77" fmla="*/ 1075681 w 1081003"/>
              <a:gd name="connsiteY77" fmla="*/ 170197 h 2339115"/>
              <a:gd name="connsiteX78" fmla="*/ 1055361 w 1081003"/>
              <a:gd name="connsiteY78" fmla="*/ 30860 h 2339115"/>
              <a:gd name="connsiteX79" fmla="*/ 994401 w 1081003"/>
              <a:gd name="connsiteY79" fmla="*/ 88918 h 2339115"/>
              <a:gd name="connsiteX0" fmla="*/ 994401 w 1081003"/>
              <a:gd name="connsiteY0" fmla="*/ 92868 h 2343065"/>
              <a:gd name="connsiteX1" fmla="*/ 994401 w 1081003"/>
              <a:gd name="connsiteY1" fmla="*/ 159634 h 2343065"/>
              <a:gd name="connsiteX2" fmla="*/ 927635 w 1081003"/>
              <a:gd name="connsiteY2" fmla="*/ 301874 h 2343065"/>
              <a:gd name="connsiteX3" fmla="*/ 875383 w 1081003"/>
              <a:gd name="connsiteY3" fmla="*/ 374445 h 2343065"/>
              <a:gd name="connsiteX4" fmla="*/ 811521 w 1081003"/>
              <a:gd name="connsiteY4" fmla="*/ 478948 h 2343065"/>
              <a:gd name="connsiteX5" fmla="*/ 709921 w 1081003"/>
              <a:gd name="connsiteY5" fmla="*/ 531199 h 2343065"/>
              <a:gd name="connsiteX6" fmla="*/ 675086 w 1081003"/>
              <a:gd name="connsiteY6" fmla="*/ 595062 h 2343065"/>
              <a:gd name="connsiteX7" fmla="*/ 634446 w 1081003"/>
              <a:gd name="connsiteY7" fmla="*/ 586354 h 2343065"/>
              <a:gd name="connsiteX8" fmla="*/ 643155 w 1081003"/>
              <a:gd name="connsiteY8" fmla="*/ 537005 h 2343065"/>
              <a:gd name="connsiteX9" fmla="*/ 677989 w 1081003"/>
              <a:gd name="connsiteY9" fmla="*/ 496365 h 2343065"/>
              <a:gd name="connsiteX10" fmla="*/ 675086 w 1081003"/>
              <a:gd name="connsiteY10" fmla="*/ 441211 h 2343065"/>
              <a:gd name="connsiteX11" fmla="*/ 675086 w 1081003"/>
              <a:gd name="connsiteY11" fmla="*/ 388959 h 2343065"/>
              <a:gd name="connsiteX12" fmla="*/ 619932 w 1081003"/>
              <a:gd name="connsiteY12" fmla="*/ 325096 h 2343065"/>
              <a:gd name="connsiteX13" fmla="*/ 541555 w 1081003"/>
              <a:gd name="connsiteY13" fmla="*/ 339611 h 2343065"/>
              <a:gd name="connsiteX14" fmla="*/ 500915 w 1081003"/>
              <a:gd name="connsiteY14" fmla="*/ 397668 h 2343065"/>
              <a:gd name="connsiteX15" fmla="*/ 512526 w 1081003"/>
              <a:gd name="connsiteY15" fmla="*/ 444114 h 2343065"/>
              <a:gd name="connsiteX16" fmla="*/ 503559 w 1081003"/>
              <a:gd name="connsiteY16" fmla="*/ 476168 h 2343065"/>
              <a:gd name="connsiteX17" fmla="*/ 529943 w 1081003"/>
              <a:gd name="connsiteY17" fmla="*/ 531199 h 2343065"/>
              <a:gd name="connsiteX18" fmla="*/ 489303 w 1081003"/>
              <a:gd name="connsiteY18" fmla="*/ 583451 h 2343065"/>
              <a:gd name="connsiteX19" fmla="*/ 460275 w 1081003"/>
              <a:gd name="connsiteY19" fmla="*/ 583451 h 2343065"/>
              <a:gd name="connsiteX20" fmla="*/ 431246 w 1081003"/>
              <a:gd name="connsiteY20" fmla="*/ 537005 h 2343065"/>
              <a:gd name="connsiteX21" fmla="*/ 367383 w 1081003"/>
              <a:gd name="connsiteY21" fmla="*/ 484754 h 2343065"/>
              <a:gd name="connsiteX22" fmla="*/ 318035 w 1081003"/>
              <a:gd name="connsiteY22" fmla="*/ 435405 h 2343065"/>
              <a:gd name="connsiteX23" fmla="*/ 286103 w 1081003"/>
              <a:gd name="connsiteY23" fmla="*/ 365736 h 2343065"/>
              <a:gd name="connsiteX24" fmla="*/ 187406 w 1081003"/>
              <a:gd name="connsiteY24" fmla="*/ 281554 h 2343065"/>
              <a:gd name="connsiteX25" fmla="*/ 132252 w 1081003"/>
              <a:gd name="connsiteY25" fmla="*/ 197371 h 2343065"/>
              <a:gd name="connsiteX26" fmla="*/ 111874 w 1081003"/>
              <a:gd name="connsiteY26" fmla="*/ 93006 h 2343065"/>
              <a:gd name="connsiteX27" fmla="*/ 98332 w 1081003"/>
              <a:gd name="connsiteY27" fmla="*/ 79931 h 2343065"/>
              <a:gd name="connsiteX28" fmla="*/ 95685 w 1081003"/>
              <a:gd name="connsiteY28" fmla="*/ 140699 h 2343065"/>
              <a:gd name="connsiteX29" fmla="*/ 63914 w 1081003"/>
              <a:gd name="connsiteY29" fmla="*/ 30594 h 2343065"/>
              <a:gd name="connsiteX30" fmla="*/ 46389 w 1081003"/>
              <a:gd name="connsiteY30" fmla="*/ 18196 h 2343065"/>
              <a:gd name="connsiteX31" fmla="*/ 64965 w 1081003"/>
              <a:gd name="connsiteY31" fmla="*/ 107541 h 2343065"/>
              <a:gd name="connsiteX32" fmla="*/ 12728 w 1081003"/>
              <a:gd name="connsiteY32" fmla="*/ 0 h 2343065"/>
              <a:gd name="connsiteX33" fmla="*/ 43406 w 1081003"/>
              <a:gd name="connsiteY33" fmla="*/ 114055 h 2343065"/>
              <a:gd name="connsiteX34" fmla="*/ 0 w 1081003"/>
              <a:gd name="connsiteY34" fmla="*/ 27703 h 2343065"/>
              <a:gd name="connsiteX35" fmla="*/ 10332 w 1081003"/>
              <a:gd name="connsiteY35" fmla="*/ 162536 h 2343065"/>
              <a:gd name="connsiteX36" fmla="*/ 74195 w 1081003"/>
              <a:gd name="connsiteY36" fmla="*/ 261234 h 2343065"/>
              <a:gd name="connsiteX37" fmla="*/ 158378 w 1081003"/>
              <a:gd name="connsiteY37" fmla="*/ 412182 h 2343065"/>
              <a:gd name="connsiteX38" fmla="*/ 320938 w 1081003"/>
              <a:gd name="connsiteY38" fmla="*/ 650216 h 2343065"/>
              <a:gd name="connsiteX39" fmla="*/ 326743 w 1081003"/>
              <a:gd name="connsiteY39" fmla="*/ 728594 h 2343065"/>
              <a:gd name="connsiteX40" fmla="*/ 390606 w 1081003"/>
              <a:gd name="connsiteY40" fmla="*/ 885348 h 2343065"/>
              <a:gd name="connsiteX41" fmla="*/ 396412 w 1081003"/>
              <a:gd name="connsiteY41" fmla="*/ 995656 h 2343065"/>
              <a:gd name="connsiteX42" fmla="*/ 329646 w 1081003"/>
              <a:gd name="connsiteY42" fmla="*/ 1213371 h 2343065"/>
              <a:gd name="connsiteX43" fmla="*/ 335452 w 1081003"/>
              <a:gd name="connsiteY43" fmla="*/ 1320776 h 2343065"/>
              <a:gd name="connsiteX44" fmla="*/ 352869 w 1081003"/>
              <a:gd name="connsiteY44" fmla="*/ 1433988 h 2343065"/>
              <a:gd name="connsiteX45" fmla="*/ 367383 w 1081003"/>
              <a:gd name="connsiteY45" fmla="*/ 1605256 h 2343065"/>
              <a:gd name="connsiteX46" fmla="*/ 402218 w 1081003"/>
              <a:gd name="connsiteY46" fmla="*/ 1715565 h 2343065"/>
              <a:gd name="connsiteX47" fmla="*/ 492206 w 1081003"/>
              <a:gd name="connsiteY47" fmla="*/ 2058102 h 2343065"/>
              <a:gd name="connsiteX48" fmla="*/ 527041 w 1081003"/>
              <a:gd name="connsiteY48" fmla="*/ 2066811 h 2343065"/>
              <a:gd name="connsiteX49" fmla="*/ 495109 w 1081003"/>
              <a:gd name="connsiteY49" fmla="*/ 2127771 h 2343065"/>
              <a:gd name="connsiteX50" fmla="*/ 471886 w 1081003"/>
              <a:gd name="connsiteY50" fmla="*/ 2220662 h 2343065"/>
              <a:gd name="connsiteX51" fmla="*/ 541555 w 1081003"/>
              <a:gd name="connsiteY51" fmla="*/ 2243885 h 2343065"/>
              <a:gd name="connsiteX52" fmla="*/ 596709 w 1081003"/>
              <a:gd name="connsiteY52" fmla="*/ 2203245 h 2343065"/>
              <a:gd name="connsiteX53" fmla="*/ 593806 w 1081003"/>
              <a:gd name="connsiteY53" fmla="*/ 2127771 h 2343065"/>
              <a:gd name="connsiteX54" fmla="*/ 617029 w 1081003"/>
              <a:gd name="connsiteY54" fmla="*/ 2063908 h 2343065"/>
              <a:gd name="connsiteX55" fmla="*/ 617029 w 1081003"/>
              <a:gd name="connsiteY55" fmla="*/ 2040685 h 2343065"/>
              <a:gd name="connsiteX56" fmla="*/ 570583 w 1081003"/>
              <a:gd name="connsiteY56" fmla="*/ 1933279 h 2343065"/>
              <a:gd name="connsiteX57" fmla="*/ 561875 w 1081003"/>
              <a:gd name="connsiteY57" fmla="*/ 1596548 h 2343065"/>
              <a:gd name="connsiteX58" fmla="*/ 561875 w 1081003"/>
              <a:gd name="connsiteY58" fmla="*/ 1413668 h 2343065"/>
              <a:gd name="connsiteX59" fmla="*/ 628641 w 1081003"/>
              <a:gd name="connsiteY59" fmla="*/ 1701051 h 2343065"/>
              <a:gd name="connsiteX60" fmla="*/ 657669 w 1081003"/>
              <a:gd name="connsiteY60" fmla="*/ 1802650 h 2343065"/>
              <a:gd name="connsiteX61" fmla="*/ 656943 w 1081003"/>
              <a:gd name="connsiteY61" fmla="*/ 1926022 h 2343065"/>
              <a:gd name="connsiteX62" fmla="*/ 686698 w 1081003"/>
              <a:gd name="connsiteY62" fmla="*/ 2194536 h 2343065"/>
              <a:gd name="connsiteX63" fmla="*/ 715726 w 1081003"/>
              <a:gd name="connsiteY63" fmla="*/ 2200342 h 2343065"/>
              <a:gd name="connsiteX64" fmla="*/ 709921 w 1081003"/>
              <a:gd name="connsiteY64" fmla="*/ 2275815 h 2343065"/>
              <a:gd name="connsiteX65" fmla="*/ 795555 w 1081003"/>
              <a:gd name="connsiteY65" fmla="*/ 2322262 h 2343065"/>
              <a:gd name="connsiteX66" fmla="*/ 923281 w 1081003"/>
              <a:gd name="connsiteY66" fmla="*/ 2295410 h 2343065"/>
              <a:gd name="connsiteX67" fmla="*/ 776686 w 1081003"/>
              <a:gd name="connsiteY67" fmla="*/ 2191633 h 2343065"/>
              <a:gd name="connsiteX68" fmla="*/ 817326 w 1081003"/>
              <a:gd name="connsiteY68" fmla="*/ 2182924 h 2343065"/>
              <a:gd name="connsiteX69" fmla="*/ 797006 w 1081003"/>
              <a:gd name="connsiteY69" fmla="*/ 1837484 h 2343065"/>
              <a:gd name="connsiteX70" fmla="*/ 805716 w 1081003"/>
              <a:gd name="connsiteY70" fmla="*/ 1776524 h 2343065"/>
              <a:gd name="connsiteX71" fmla="*/ 788298 w 1081003"/>
              <a:gd name="connsiteY71" fmla="*/ 1744593 h 2343065"/>
              <a:gd name="connsiteX72" fmla="*/ 776686 w 1081003"/>
              <a:gd name="connsiteY72" fmla="*/ 1364318 h 2343065"/>
              <a:gd name="connsiteX73" fmla="*/ 747658 w 1081003"/>
              <a:gd name="connsiteY73" fmla="*/ 1254010 h 2343065"/>
              <a:gd name="connsiteX74" fmla="*/ 715726 w 1081003"/>
              <a:gd name="connsiteY74" fmla="*/ 986947 h 2343065"/>
              <a:gd name="connsiteX75" fmla="*/ 811521 w 1081003"/>
              <a:gd name="connsiteY75" fmla="*/ 661827 h 2343065"/>
              <a:gd name="connsiteX76" fmla="*/ 1003109 w 1081003"/>
              <a:gd name="connsiteY76" fmla="*/ 426695 h 2343065"/>
              <a:gd name="connsiteX77" fmla="*/ 1075681 w 1081003"/>
              <a:gd name="connsiteY77" fmla="*/ 174147 h 2343065"/>
              <a:gd name="connsiteX78" fmla="*/ 1055361 w 1081003"/>
              <a:gd name="connsiteY78" fmla="*/ 34810 h 2343065"/>
              <a:gd name="connsiteX79" fmla="*/ 994401 w 1081003"/>
              <a:gd name="connsiteY79" fmla="*/ 92868 h 2343065"/>
              <a:gd name="connsiteX0" fmla="*/ 986626 w 1073228"/>
              <a:gd name="connsiteY0" fmla="*/ 92868 h 2343065"/>
              <a:gd name="connsiteX1" fmla="*/ 986626 w 1073228"/>
              <a:gd name="connsiteY1" fmla="*/ 159634 h 2343065"/>
              <a:gd name="connsiteX2" fmla="*/ 919860 w 1073228"/>
              <a:gd name="connsiteY2" fmla="*/ 301874 h 2343065"/>
              <a:gd name="connsiteX3" fmla="*/ 867608 w 1073228"/>
              <a:gd name="connsiteY3" fmla="*/ 374445 h 2343065"/>
              <a:gd name="connsiteX4" fmla="*/ 803746 w 1073228"/>
              <a:gd name="connsiteY4" fmla="*/ 478948 h 2343065"/>
              <a:gd name="connsiteX5" fmla="*/ 702146 w 1073228"/>
              <a:gd name="connsiteY5" fmla="*/ 531199 h 2343065"/>
              <a:gd name="connsiteX6" fmla="*/ 667311 w 1073228"/>
              <a:gd name="connsiteY6" fmla="*/ 595062 h 2343065"/>
              <a:gd name="connsiteX7" fmla="*/ 626671 w 1073228"/>
              <a:gd name="connsiteY7" fmla="*/ 586354 h 2343065"/>
              <a:gd name="connsiteX8" fmla="*/ 635380 w 1073228"/>
              <a:gd name="connsiteY8" fmla="*/ 537005 h 2343065"/>
              <a:gd name="connsiteX9" fmla="*/ 670214 w 1073228"/>
              <a:gd name="connsiteY9" fmla="*/ 496365 h 2343065"/>
              <a:gd name="connsiteX10" fmla="*/ 667311 w 1073228"/>
              <a:gd name="connsiteY10" fmla="*/ 441211 h 2343065"/>
              <a:gd name="connsiteX11" fmla="*/ 667311 w 1073228"/>
              <a:gd name="connsiteY11" fmla="*/ 388959 h 2343065"/>
              <a:gd name="connsiteX12" fmla="*/ 612157 w 1073228"/>
              <a:gd name="connsiteY12" fmla="*/ 325096 h 2343065"/>
              <a:gd name="connsiteX13" fmla="*/ 533780 w 1073228"/>
              <a:gd name="connsiteY13" fmla="*/ 339611 h 2343065"/>
              <a:gd name="connsiteX14" fmla="*/ 493140 w 1073228"/>
              <a:gd name="connsiteY14" fmla="*/ 397668 h 2343065"/>
              <a:gd name="connsiteX15" fmla="*/ 504751 w 1073228"/>
              <a:gd name="connsiteY15" fmla="*/ 444114 h 2343065"/>
              <a:gd name="connsiteX16" fmla="*/ 495784 w 1073228"/>
              <a:gd name="connsiteY16" fmla="*/ 476168 h 2343065"/>
              <a:gd name="connsiteX17" fmla="*/ 522168 w 1073228"/>
              <a:gd name="connsiteY17" fmla="*/ 531199 h 2343065"/>
              <a:gd name="connsiteX18" fmla="*/ 481528 w 1073228"/>
              <a:gd name="connsiteY18" fmla="*/ 583451 h 2343065"/>
              <a:gd name="connsiteX19" fmla="*/ 452500 w 1073228"/>
              <a:gd name="connsiteY19" fmla="*/ 583451 h 2343065"/>
              <a:gd name="connsiteX20" fmla="*/ 423471 w 1073228"/>
              <a:gd name="connsiteY20" fmla="*/ 537005 h 2343065"/>
              <a:gd name="connsiteX21" fmla="*/ 359608 w 1073228"/>
              <a:gd name="connsiteY21" fmla="*/ 484754 h 2343065"/>
              <a:gd name="connsiteX22" fmla="*/ 310260 w 1073228"/>
              <a:gd name="connsiteY22" fmla="*/ 435405 h 2343065"/>
              <a:gd name="connsiteX23" fmla="*/ 278328 w 1073228"/>
              <a:gd name="connsiteY23" fmla="*/ 365736 h 2343065"/>
              <a:gd name="connsiteX24" fmla="*/ 179631 w 1073228"/>
              <a:gd name="connsiteY24" fmla="*/ 281554 h 2343065"/>
              <a:gd name="connsiteX25" fmla="*/ 124477 w 1073228"/>
              <a:gd name="connsiteY25" fmla="*/ 197371 h 2343065"/>
              <a:gd name="connsiteX26" fmla="*/ 104099 w 1073228"/>
              <a:gd name="connsiteY26" fmla="*/ 93006 h 2343065"/>
              <a:gd name="connsiteX27" fmla="*/ 90557 w 1073228"/>
              <a:gd name="connsiteY27" fmla="*/ 79931 h 2343065"/>
              <a:gd name="connsiteX28" fmla="*/ 87910 w 1073228"/>
              <a:gd name="connsiteY28" fmla="*/ 140699 h 2343065"/>
              <a:gd name="connsiteX29" fmla="*/ 56139 w 1073228"/>
              <a:gd name="connsiteY29" fmla="*/ 30594 h 2343065"/>
              <a:gd name="connsiteX30" fmla="*/ 38614 w 1073228"/>
              <a:gd name="connsiteY30" fmla="*/ 18196 h 2343065"/>
              <a:gd name="connsiteX31" fmla="*/ 57190 w 1073228"/>
              <a:gd name="connsiteY31" fmla="*/ 107541 h 2343065"/>
              <a:gd name="connsiteX32" fmla="*/ 4953 w 1073228"/>
              <a:gd name="connsiteY32" fmla="*/ 0 h 2343065"/>
              <a:gd name="connsiteX33" fmla="*/ 35631 w 1073228"/>
              <a:gd name="connsiteY33" fmla="*/ 114055 h 2343065"/>
              <a:gd name="connsiteX34" fmla="*/ 0 w 1073228"/>
              <a:gd name="connsiteY34" fmla="*/ 37327 h 2343065"/>
              <a:gd name="connsiteX35" fmla="*/ 2557 w 1073228"/>
              <a:gd name="connsiteY35" fmla="*/ 162536 h 2343065"/>
              <a:gd name="connsiteX36" fmla="*/ 66420 w 1073228"/>
              <a:gd name="connsiteY36" fmla="*/ 261234 h 2343065"/>
              <a:gd name="connsiteX37" fmla="*/ 150603 w 1073228"/>
              <a:gd name="connsiteY37" fmla="*/ 412182 h 2343065"/>
              <a:gd name="connsiteX38" fmla="*/ 313163 w 1073228"/>
              <a:gd name="connsiteY38" fmla="*/ 650216 h 2343065"/>
              <a:gd name="connsiteX39" fmla="*/ 318968 w 1073228"/>
              <a:gd name="connsiteY39" fmla="*/ 728594 h 2343065"/>
              <a:gd name="connsiteX40" fmla="*/ 382831 w 1073228"/>
              <a:gd name="connsiteY40" fmla="*/ 885348 h 2343065"/>
              <a:gd name="connsiteX41" fmla="*/ 388637 w 1073228"/>
              <a:gd name="connsiteY41" fmla="*/ 995656 h 2343065"/>
              <a:gd name="connsiteX42" fmla="*/ 321871 w 1073228"/>
              <a:gd name="connsiteY42" fmla="*/ 1213371 h 2343065"/>
              <a:gd name="connsiteX43" fmla="*/ 327677 w 1073228"/>
              <a:gd name="connsiteY43" fmla="*/ 1320776 h 2343065"/>
              <a:gd name="connsiteX44" fmla="*/ 345094 w 1073228"/>
              <a:gd name="connsiteY44" fmla="*/ 1433988 h 2343065"/>
              <a:gd name="connsiteX45" fmla="*/ 359608 w 1073228"/>
              <a:gd name="connsiteY45" fmla="*/ 1605256 h 2343065"/>
              <a:gd name="connsiteX46" fmla="*/ 394443 w 1073228"/>
              <a:gd name="connsiteY46" fmla="*/ 1715565 h 2343065"/>
              <a:gd name="connsiteX47" fmla="*/ 484431 w 1073228"/>
              <a:gd name="connsiteY47" fmla="*/ 2058102 h 2343065"/>
              <a:gd name="connsiteX48" fmla="*/ 519266 w 1073228"/>
              <a:gd name="connsiteY48" fmla="*/ 2066811 h 2343065"/>
              <a:gd name="connsiteX49" fmla="*/ 487334 w 1073228"/>
              <a:gd name="connsiteY49" fmla="*/ 2127771 h 2343065"/>
              <a:gd name="connsiteX50" fmla="*/ 464111 w 1073228"/>
              <a:gd name="connsiteY50" fmla="*/ 2220662 h 2343065"/>
              <a:gd name="connsiteX51" fmla="*/ 533780 w 1073228"/>
              <a:gd name="connsiteY51" fmla="*/ 2243885 h 2343065"/>
              <a:gd name="connsiteX52" fmla="*/ 588934 w 1073228"/>
              <a:gd name="connsiteY52" fmla="*/ 2203245 h 2343065"/>
              <a:gd name="connsiteX53" fmla="*/ 586031 w 1073228"/>
              <a:gd name="connsiteY53" fmla="*/ 2127771 h 2343065"/>
              <a:gd name="connsiteX54" fmla="*/ 609254 w 1073228"/>
              <a:gd name="connsiteY54" fmla="*/ 2063908 h 2343065"/>
              <a:gd name="connsiteX55" fmla="*/ 609254 w 1073228"/>
              <a:gd name="connsiteY55" fmla="*/ 2040685 h 2343065"/>
              <a:gd name="connsiteX56" fmla="*/ 562808 w 1073228"/>
              <a:gd name="connsiteY56" fmla="*/ 1933279 h 2343065"/>
              <a:gd name="connsiteX57" fmla="*/ 554100 w 1073228"/>
              <a:gd name="connsiteY57" fmla="*/ 1596548 h 2343065"/>
              <a:gd name="connsiteX58" fmla="*/ 554100 w 1073228"/>
              <a:gd name="connsiteY58" fmla="*/ 1413668 h 2343065"/>
              <a:gd name="connsiteX59" fmla="*/ 620866 w 1073228"/>
              <a:gd name="connsiteY59" fmla="*/ 1701051 h 2343065"/>
              <a:gd name="connsiteX60" fmla="*/ 649894 w 1073228"/>
              <a:gd name="connsiteY60" fmla="*/ 1802650 h 2343065"/>
              <a:gd name="connsiteX61" fmla="*/ 649168 w 1073228"/>
              <a:gd name="connsiteY61" fmla="*/ 1926022 h 2343065"/>
              <a:gd name="connsiteX62" fmla="*/ 678923 w 1073228"/>
              <a:gd name="connsiteY62" fmla="*/ 2194536 h 2343065"/>
              <a:gd name="connsiteX63" fmla="*/ 707951 w 1073228"/>
              <a:gd name="connsiteY63" fmla="*/ 2200342 h 2343065"/>
              <a:gd name="connsiteX64" fmla="*/ 702146 w 1073228"/>
              <a:gd name="connsiteY64" fmla="*/ 2275815 h 2343065"/>
              <a:gd name="connsiteX65" fmla="*/ 787780 w 1073228"/>
              <a:gd name="connsiteY65" fmla="*/ 2322262 h 2343065"/>
              <a:gd name="connsiteX66" fmla="*/ 915506 w 1073228"/>
              <a:gd name="connsiteY66" fmla="*/ 2295410 h 2343065"/>
              <a:gd name="connsiteX67" fmla="*/ 768911 w 1073228"/>
              <a:gd name="connsiteY67" fmla="*/ 2191633 h 2343065"/>
              <a:gd name="connsiteX68" fmla="*/ 809551 w 1073228"/>
              <a:gd name="connsiteY68" fmla="*/ 2182924 h 2343065"/>
              <a:gd name="connsiteX69" fmla="*/ 789231 w 1073228"/>
              <a:gd name="connsiteY69" fmla="*/ 1837484 h 2343065"/>
              <a:gd name="connsiteX70" fmla="*/ 797941 w 1073228"/>
              <a:gd name="connsiteY70" fmla="*/ 1776524 h 2343065"/>
              <a:gd name="connsiteX71" fmla="*/ 780523 w 1073228"/>
              <a:gd name="connsiteY71" fmla="*/ 1744593 h 2343065"/>
              <a:gd name="connsiteX72" fmla="*/ 768911 w 1073228"/>
              <a:gd name="connsiteY72" fmla="*/ 1364318 h 2343065"/>
              <a:gd name="connsiteX73" fmla="*/ 739883 w 1073228"/>
              <a:gd name="connsiteY73" fmla="*/ 1254010 h 2343065"/>
              <a:gd name="connsiteX74" fmla="*/ 707951 w 1073228"/>
              <a:gd name="connsiteY74" fmla="*/ 986947 h 2343065"/>
              <a:gd name="connsiteX75" fmla="*/ 803746 w 1073228"/>
              <a:gd name="connsiteY75" fmla="*/ 661827 h 2343065"/>
              <a:gd name="connsiteX76" fmla="*/ 995334 w 1073228"/>
              <a:gd name="connsiteY76" fmla="*/ 426695 h 2343065"/>
              <a:gd name="connsiteX77" fmla="*/ 1067906 w 1073228"/>
              <a:gd name="connsiteY77" fmla="*/ 174147 h 2343065"/>
              <a:gd name="connsiteX78" fmla="*/ 1047586 w 1073228"/>
              <a:gd name="connsiteY78" fmla="*/ 34810 h 2343065"/>
              <a:gd name="connsiteX79" fmla="*/ 986626 w 1073228"/>
              <a:gd name="connsiteY79" fmla="*/ 92868 h 2343065"/>
              <a:gd name="connsiteX0" fmla="*/ 1028033 w 1114635"/>
              <a:gd name="connsiteY0" fmla="*/ 92868 h 2343065"/>
              <a:gd name="connsiteX1" fmla="*/ 1028033 w 1114635"/>
              <a:gd name="connsiteY1" fmla="*/ 159634 h 2343065"/>
              <a:gd name="connsiteX2" fmla="*/ 961267 w 1114635"/>
              <a:gd name="connsiteY2" fmla="*/ 301874 h 2343065"/>
              <a:gd name="connsiteX3" fmla="*/ 909015 w 1114635"/>
              <a:gd name="connsiteY3" fmla="*/ 374445 h 2343065"/>
              <a:gd name="connsiteX4" fmla="*/ 845153 w 1114635"/>
              <a:gd name="connsiteY4" fmla="*/ 478948 h 2343065"/>
              <a:gd name="connsiteX5" fmla="*/ 743553 w 1114635"/>
              <a:gd name="connsiteY5" fmla="*/ 531199 h 2343065"/>
              <a:gd name="connsiteX6" fmla="*/ 708718 w 1114635"/>
              <a:gd name="connsiteY6" fmla="*/ 595062 h 2343065"/>
              <a:gd name="connsiteX7" fmla="*/ 668078 w 1114635"/>
              <a:gd name="connsiteY7" fmla="*/ 586354 h 2343065"/>
              <a:gd name="connsiteX8" fmla="*/ 676787 w 1114635"/>
              <a:gd name="connsiteY8" fmla="*/ 537005 h 2343065"/>
              <a:gd name="connsiteX9" fmla="*/ 711621 w 1114635"/>
              <a:gd name="connsiteY9" fmla="*/ 496365 h 2343065"/>
              <a:gd name="connsiteX10" fmla="*/ 708718 w 1114635"/>
              <a:gd name="connsiteY10" fmla="*/ 441211 h 2343065"/>
              <a:gd name="connsiteX11" fmla="*/ 708718 w 1114635"/>
              <a:gd name="connsiteY11" fmla="*/ 388959 h 2343065"/>
              <a:gd name="connsiteX12" fmla="*/ 653564 w 1114635"/>
              <a:gd name="connsiteY12" fmla="*/ 325096 h 2343065"/>
              <a:gd name="connsiteX13" fmla="*/ 575187 w 1114635"/>
              <a:gd name="connsiteY13" fmla="*/ 339611 h 2343065"/>
              <a:gd name="connsiteX14" fmla="*/ 534547 w 1114635"/>
              <a:gd name="connsiteY14" fmla="*/ 397668 h 2343065"/>
              <a:gd name="connsiteX15" fmla="*/ 546158 w 1114635"/>
              <a:gd name="connsiteY15" fmla="*/ 444114 h 2343065"/>
              <a:gd name="connsiteX16" fmla="*/ 537191 w 1114635"/>
              <a:gd name="connsiteY16" fmla="*/ 476168 h 2343065"/>
              <a:gd name="connsiteX17" fmla="*/ 563575 w 1114635"/>
              <a:gd name="connsiteY17" fmla="*/ 531199 h 2343065"/>
              <a:gd name="connsiteX18" fmla="*/ 522935 w 1114635"/>
              <a:gd name="connsiteY18" fmla="*/ 583451 h 2343065"/>
              <a:gd name="connsiteX19" fmla="*/ 493907 w 1114635"/>
              <a:gd name="connsiteY19" fmla="*/ 583451 h 2343065"/>
              <a:gd name="connsiteX20" fmla="*/ 464878 w 1114635"/>
              <a:gd name="connsiteY20" fmla="*/ 537005 h 2343065"/>
              <a:gd name="connsiteX21" fmla="*/ 401015 w 1114635"/>
              <a:gd name="connsiteY21" fmla="*/ 484754 h 2343065"/>
              <a:gd name="connsiteX22" fmla="*/ 351667 w 1114635"/>
              <a:gd name="connsiteY22" fmla="*/ 435405 h 2343065"/>
              <a:gd name="connsiteX23" fmla="*/ 319735 w 1114635"/>
              <a:gd name="connsiteY23" fmla="*/ 365736 h 2343065"/>
              <a:gd name="connsiteX24" fmla="*/ 221038 w 1114635"/>
              <a:gd name="connsiteY24" fmla="*/ 281554 h 2343065"/>
              <a:gd name="connsiteX25" fmla="*/ 165884 w 1114635"/>
              <a:gd name="connsiteY25" fmla="*/ 197371 h 2343065"/>
              <a:gd name="connsiteX26" fmla="*/ 145506 w 1114635"/>
              <a:gd name="connsiteY26" fmla="*/ 93006 h 2343065"/>
              <a:gd name="connsiteX27" fmla="*/ 131964 w 1114635"/>
              <a:gd name="connsiteY27" fmla="*/ 79931 h 2343065"/>
              <a:gd name="connsiteX28" fmla="*/ 129317 w 1114635"/>
              <a:gd name="connsiteY28" fmla="*/ 140699 h 2343065"/>
              <a:gd name="connsiteX29" fmla="*/ 97546 w 1114635"/>
              <a:gd name="connsiteY29" fmla="*/ 30594 h 2343065"/>
              <a:gd name="connsiteX30" fmla="*/ 80021 w 1114635"/>
              <a:gd name="connsiteY30" fmla="*/ 18196 h 2343065"/>
              <a:gd name="connsiteX31" fmla="*/ 98597 w 1114635"/>
              <a:gd name="connsiteY31" fmla="*/ 107541 h 2343065"/>
              <a:gd name="connsiteX32" fmla="*/ 46360 w 1114635"/>
              <a:gd name="connsiteY32" fmla="*/ 0 h 2343065"/>
              <a:gd name="connsiteX33" fmla="*/ 77038 w 1114635"/>
              <a:gd name="connsiteY33" fmla="*/ 114055 h 2343065"/>
              <a:gd name="connsiteX34" fmla="*/ 41407 w 1114635"/>
              <a:gd name="connsiteY34" fmla="*/ 37327 h 2343065"/>
              <a:gd name="connsiteX35" fmla="*/ 426 w 1114635"/>
              <a:gd name="connsiteY35" fmla="*/ 85604 h 2343065"/>
              <a:gd name="connsiteX36" fmla="*/ 43964 w 1114635"/>
              <a:gd name="connsiteY36" fmla="*/ 162536 h 2343065"/>
              <a:gd name="connsiteX37" fmla="*/ 107827 w 1114635"/>
              <a:gd name="connsiteY37" fmla="*/ 261234 h 2343065"/>
              <a:gd name="connsiteX38" fmla="*/ 192010 w 1114635"/>
              <a:gd name="connsiteY38" fmla="*/ 412182 h 2343065"/>
              <a:gd name="connsiteX39" fmla="*/ 354570 w 1114635"/>
              <a:gd name="connsiteY39" fmla="*/ 650216 h 2343065"/>
              <a:gd name="connsiteX40" fmla="*/ 360375 w 1114635"/>
              <a:gd name="connsiteY40" fmla="*/ 728594 h 2343065"/>
              <a:gd name="connsiteX41" fmla="*/ 424238 w 1114635"/>
              <a:gd name="connsiteY41" fmla="*/ 885348 h 2343065"/>
              <a:gd name="connsiteX42" fmla="*/ 430044 w 1114635"/>
              <a:gd name="connsiteY42" fmla="*/ 995656 h 2343065"/>
              <a:gd name="connsiteX43" fmla="*/ 363278 w 1114635"/>
              <a:gd name="connsiteY43" fmla="*/ 1213371 h 2343065"/>
              <a:gd name="connsiteX44" fmla="*/ 369084 w 1114635"/>
              <a:gd name="connsiteY44" fmla="*/ 1320776 h 2343065"/>
              <a:gd name="connsiteX45" fmla="*/ 386501 w 1114635"/>
              <a:gd name="connsiteY45" fmla="*/ 1433988 h 2343065"/>
              <a:gd name="connsiteX46" fmla="*/ 401015 w 1114635"/>
              <a:gd name="connsiteY46" fmla="*/ 1605256 h 2343065"/>
              <a:gd name="connsiteX47" fmla="*/ 435850 w 1114635"/>
              <a:gd name="connsiteY47" fmla="*/ 1715565 h 2343065"/>
              <a:gd name="connsiteX48" fmla="*/ 525838 w 1114635"/>
              <a:gd name="connsiteY48" fmla="*/ 2058102 h 2343065"/>
              <a:gd name="connsiteX49" fmla="*/ 560673 w 1114635"/>
              <a:gd name="connsiteY49" fmla="*/ 2066811 h 2343065"/>
              <a:gd name="connsiteX50" fmla="*/ 528741 w 1114635"/>
              <a:gd name="connsiteY50" fmla="*/ 2127771 h 2343065"/>
              <a:gd name="connsiteX51" fmla="*/ 505518 w 1114635"/>
              <a:gd name="connsiteY51" fmla="*/ 2220662 h 2343065"/>
              <a:gd name="connsiteX52" fmla="*/ 575187 w 1114635"/>
              <a:gd name="connsiteY52" fmla="*/ 2243885 h 2343065"/>
              <a:gd name="connsiteX53" fmla="*/ 630341 w 1114635"/>
              <a:gd name="connsiteY53" fmla="*/ 2203245 h 2343065"/>
              <a:gd name="connsiteX54" fmla="*/ 627438 w 1114635"/>
              <a:gd name="connsiteY54" fmla="*/ 2127771 h 2343065"/>
              <a:gd name="connsiteX55" fmla="*/ 650661 w 1114635"/>
              <a:gd name="connsiteY55" fmla="*/ 2063908 h 2343065"/>
              <a:gd name="connsiteX56" fmla="*/ 650661 w 1114635"/>
              <a:gd name="connsiteY56" fmla="*/ 2040685 h 2343065"/>
              <a:gd name="connsiteX57" fmla="*/ 604215 w 1114635"/>
              <a:gd name="connsiteY57" fmla="*/ 1933279 h 2343065"/>
              <a:gd name="connsiteX58" fmla="*/ 595507 w 1114635"/>
              <a:gd name="connsiteY58" fmla="*/ 1596548 h 2343065"/>
              <a:gd name="connsiteX59" fmla="*/ 595507 w 1114635"/>
              <a:gd name="connsiteY59" fmla="*/ 1413668 h 2343065"/>
              <a:gd name="connsiteX60" fmla="*/ 662273 w 1114635"/>
              <a:gd name="connsiteY60" fmla="*/ 1701051 h 2343065"/>
              <a:gd name="connsiteX61" fmla="*/ 691301 w 1114635"/>
              <a:gd name="connsiteY61" fmla="*/ 1802650 h 2343065"/>
              <a:gd name="connsiteX62" fmla="*/ 690575 w 1114635"/>
              <a:gd name="connsiteY62" fmla="*/ 1926022 h 2343065"/>
              <a:gd name="connsiteX63" fmla="*/ 720330 w 1114635"/>
              <a:gd name="connsiteY63" fmla="*/ 2194536 h 2343065"/>
              <a:gd name="connsiteX64" fmla="*/ 749358 w 1114635"/>
              <a:gd name="connsiteY64" fmla="*/ 2200342 h 2343065"/>
              <a:gd name="connsiteX65" fmla="*/ 743553 w 1114635"/>
              <a:gd name="connsiteY65" fmla="*/ 2275815 h 2343065"/>
              <a:gd name="connsiteX66" fmla="*/ 829187 w 1114635"/>
              <a:gd name="connsiteY66" fmla="*/ 2322262 h 2343065"/>
              <a:gd name="connsiteX67" fmla="*/ 956913 w 1114635"/>
              <a:gd name="connsiteY67" fmla="*/ 2295410 h 2343065"/>
              <a:gd name="connsiteX68" fmla="*/ 810318 w 1114635"/>
              <a:gd name="connsiteY68" fmla="*/ 2191633 h 2343065"/>
              <a:gd name="connsiteX69" fmla="*/ 850958 w 1114635"/>
              <a:gd name="connsiteY69" fmla="*/ 2182924 h 2343065"/>
              <a:gd name="connsiteX70" fmla="*/ 830638 w 1114635"/>
              <a:gd name="connsiteY70" fmla="*/ 1837484 h 2343065"/>
              <a:gd name="connsiteX71" fmla="*/ 839348 w 1114635"/>
              <a:gd name="connsiteY71" fmla="*/ 1776524 h 2343065"/>
              <a:gd name="connsiteX72" fmla="*/ 821930 w 1114635"/>
              <a:gd name="connsiteY72" fmla="*/ 1744593 h 2343065"/>
              <a:gd name="connsiteX73" fmla="*/ 810318 w 1114635"/>
              <a:gd name="connsiteY73" fmla="*/ 1364318 h 2343065"/>
              <a:gd name="connsiteX74" fmla="*/ 781290 w 1114635"/>
              <a:gd name="connsiteY74" fmla="*/ 1254010 h 2343065"/>
              <a:gd name="connsiteX75" fmla="*/ 749358 w 1114635"/>
              <a:gd name="connsiteY75" fmla="*/ 986947 h 2343065"/>
              <a:gd name="connsiteX76" fmla="*/ 845153 w 1114635"/>
              <a:gd name="connsiteY76" fmla="*/ 661827 h 2343065"/>
              <a:gd name="connsiteX77" fmla="*/ 1036741 w 1114635"/>
              <a:gd name="connsiteY77" fmla="*/ 426695 h 2343065"/>
              <a:gd name="connsiteX78" fmla="*/ 1109313 w 1114635"/>
              <a:gd name="connsiteY78" fmla="*/ 174147 h 2343065"/>
              <a:gd name="connsiteX79" fmla="*/ 1088993 w 1114635"/>
              <a:gd name="connsiteY79" fmla="*/ 34810 h 2343065"/>
              <a:gd name="connsiteX80" fmla="*/ 1028033 w 1114635"/>
              <a:gd name="connsiteY80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24914 w 1115624"/>
              <a:gd name="connsiteY34" fmla="*/ 42370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1979 w 1112094"/>
              <a:gd name="connsiteY29" fmla="*/ 2702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513 w 1112115"/>
              <a:gd name="connsiteY0" fmla="*/ 96356 h 2346553"/>
              <a:gd name="connsiteX1" fmla="*/ 1025513 w 1112115"/>
              <a:gd name="connsiteY1" fmla="*/ 163122 h 2346553"/>
              <a:gd name="connsiteX2" fmla="*/ 958747 w 1112115"/>
              <a:gd name="connsiteY2" fmla="*/ 305362 h 2346553"/>
              <a:gd name="connsiteX3" fmla="*/ 906495 w 1112115"/>
              <a:gd name="connsiteY3" fmla="*/ 377933 h 2346553"/>
              <a:gd name="connsiteX4" fmla="*/ 842633 w 1112115"/>
              <a:gd name="connsiteY4" fmla="*/ 482436 h 2346553"/>
              <a:gd name="connsiteX5" fmla="*/ 741033 w 1112115"/>
              <a:gd name="connsiteY5" fmla="*/ 534687 h 2346553"/>
              <a:gd name="connsiteX6" fmla="*/ 706198 w 1112115"/>
              <a:gd name="connsiteY6" fmla="*/ 598550 h 2346553"/>
              <a:gd name="connsiteX7" fmla="*/ 665558 w 1112115"/>
              <a:gd name="connsiteY7" fmla="*/ 589842 h 2346553"/>
              <a:gd name="connsiteX8" fmla="*/ 674267 w 1112115"/>
              <a:gd name="connsiteY8" fmla="*/ 540493 h 2346553"/>
              <a:gd name="connsiteX9" fmla="*/ 709101 w 1112115"/>
              <a:gd name="connsiteY9" fmla="*/ 499853 h 2346553"/>
              <a:gd name="connsiteX10" fmla="*/ 706198 w 1112115"/>
              <a:gd name="connsiteY10" fmla="*/ 444699 h 2346553"/>
              <a:gd name="connsiteX11" fmla="*/ 706198 w 1112115"/>
              <a:gd name="connsiteY11" fmla="*/ 392447 h 2346553"/>
              <a:gd name="connsiteX12" fmla="*/ 651044 w 1112115"/>
              <a:gd name="connsiteY12" fmla="*/ 328584 h 2346553"/>
              <a:gd name="connsiteX13" fmla="*/ 572667 w 1112115"/>
              <a:gd name="connsiteY13" fmla="*/ 343099 h 2346553"/>
              <a:gd name="connsiteX14" fmla="*/ 532027 w 1112115"/>
              <a:gd name="connsiteY14" fmla="*/ 401156 h 2346553"/>
              <a:gd name="connsiteX15" fmla="*/ 543638 w 1112115"/>
              <a:gd name="connsiteY15" fmla="*/ 447602 h 2346553"/>
              <a:gd name="connsiteX16" fmla="*/ 534671 w 1112115"/>
              <a:gd name="connsiteY16" fmla="*/ 479656 h 2346553"/>
              <a:gd name="connsiteX17" fmla="*/ 561055 w 1112115"/>
              <a:gd name="connsiteY17" fmla="*/ 534687 h 2346553"/>
              <a:gd name="connsiteX18" fmla="*/ 520415 w 1112115"/>
              <a:gd name="connsiteY18" fmla="*/ 586939 h 2346553"/>
              <a:gd name="connsiteX19" fmla="*/ 491387 w 1112115"/>
              <a:gd name="connsiteY19" fmla="*/ 586939 h 2346553"/>
              <a:gd name="connsiteX20" fmla="*/ 462358 w 1112115"/>
              <a:gd name="connsiteY20" fmla="*/ 540493 h 2346553"/>
              <a:gd name="connsiteX21" fmla="*/ 398495 w 1112115"/>
              <a:gd name="connsiteY21" fmla="*/ 488242 h 2346553"/>
              <a:gd name="connsiteX22" fmla="*/ 349147 w 1112115"/>
              <a:gd name="connsiteY22" fmla="*/ 438893 h 2346553"/>
              <a:gd name="connsiteX23" fmla="*/ 317215 w 1112115"/>
              <a:gd name="connsiteY23" fmla="*/ 369224 h 2346553"/>
              <a:gd name="connsiteX24" fmla="*/ 218518 w 1112115"/>
              <a:gd name="connsiteY24" fmla="*/ 285042 h 2346553"/>
              <a:gd name="connsiteX25" fmla="*/ 163364 w 1112115"/>
              <a:gd name="connsiteY25" fmla="*/ 200859 h 2346553"/>
              <a:gd name="connsiteX26" fmla="*/ 142986 w 1112115"/>
              <a:gd name="connsiteY26" fmla="*/ 96494 h 2346553"/>
              <a:gd name="connsiteX27" fmla="*/ 129444 w 1112115"/>
              <a:gd name="connsiteY27" fmla="*/ 83419 h 2346553"/>
              <a:gd name="connsiteX28" fmla="*/ 126797 w 1112115"/>
              <a:gd name="connsiteY28" fmla="*/ 144187 h 2346553"/>
              <a:gd name="connsiteX29" fmla="*/ 92000 w 1112115"/>
              <a:gd name="connsiteY29" fmla="*/ 27022 h 2346553"/>
              <a:gd name="connsiteX30" fmla="*/ 77081 w 1112115"/>
              <a:gd name="connsiteY30" fmla="*/ 29795 h 2346553"/>
              <a:gd name="connsiteX31" fmla="*/ 96077 w 1112115"/>
              <a:gd name="connsiteY31" fmla="*/ 111029 h 2346553"/>
              <a:gd name="connsiteX32" fmla="*/ 43840 w 1112115"/>
              <a:gd name="connsiteY32" fmla="*/ 3488 h 2346553"/>
              <a:gd name="connsiteX33" fmla="*/ 74518 w 1112115"/>
              <a:gd name="connsiteY33" fmla="*/ 117543 h 2346553"/>
              <a:gd name="connsiteX34" fmla="*/ 21405 w 1112115"/>
              <a:gd name="connsiteY34" fmla="*/ 45858 h 2346553"/>
              <a:gd name="connsiteX35" fmla="*/ 50059 w 1112115"/>
              <a:gd name="connsiteY35" fmla="*/ 122838 h 2346553"/>
              <a:gd name="connsiteX36" fmla="*/ 1436 w 1112115"/>
              <a:gd name="connsiteY36" fmla="*/ 92622 h 2346553"/>
              <a:gd name="connsiteX37" fmla="*/ 41444 w 1112115"/>
              <a:gd name="connsiteY37" fmla="*/ 166024 h 2346553"/>
              <a:gd name="connsiteX38" fmla="*/ 105307 w 1112115"/>
              <a:gd name="connsiteY38" fmla="*/ 264722 h 2346553"/>
              <a:gd name="connsiteX39" fmla="*/ 189490 w 1112115"/>
              <a:gd name="connsiteY39" fmla="*/ 415670 h 2346553"/>
              <a:gd name="connsiteX40" fmla="*/ 352050 w 1112115"/>
              <a:gd name="connsiteY40" fmla="*/ 653704 h 2346553"/>
              <a:gd name="connsiteX41" fmla="*/ 357855 w 1112115"/>
              <a:gd name="connsiteY41" fmla="*/ 732082 h 2346553"/>
              <a:gd name="connsiteX42" fmla="*/ 421718 w 1112115"/>
              <a:gd name="connsiteY42" fmla="*/ 888836 h 2346553"/>
              <a:gd name="connsiteX43" fmla="*/ 427524 w 1112115"/>
              <a:gd name="connsiteY43" fmla="*/ 999144 h 2346553"/>
              <a:gd name="connsiteX44" fmla="*/ 360758 w 1112115"/>
              <a:gd name="connsiteY44" fmla="*/ 1216859 h 2346553"/>
              <a:gd name="connsiteX45" fmla="*/ 366564 w 1112115"/>
              <a:gd name="connsiteY45" fmla="*/ 1324264 h 2346553"/>
              <a:gd name="connsiteX46" fmla="*/ 383981 w 1112115"/>
              <a:gd name="connsiteY46" fmla="*/ 1437476 h 2346553"/>
              <a:gd name="connsiteX47" fmla="*/ 398495 w 1112115"/>
              <a:gd name="connsiteY47" fmla="*/ 1608744 h 2346553"/>
              <a:gd name="connsiteX48" fmla="*/ 433330 w 1112115"/>
              <a:gd name="connsiteY48" fmla="*/ 1719053 h 2346553"/>
              <a:gd name="connsiteX49" fmla="*/ 523318 w 1112115"/>
              <a:gd name="connsiteY49" fmla="*/ 2061590 h 2346553"/>
              <a:gd name="connsiteX50" fmla="*/ 558153 w 1112115"/>
              <a:gd name="connsiteY50" fmla="*/ 2070299 h 2346553"/>
              <a:gd name="connsiteX51" fmla="*/ 526221 w 1112115"/>
              <a:gd name="connsiteY51" fmla="*/ 2131259 h 2346553"/>
              <a:gd name="connsiteX52" fmla="*/ 502998 w 1112115"/>
              <a:gd name="connsiteY52" fmla="*/ 2224150 h 2346553"/>
              <a:gd name="connsiteX53" fmla="*/ 572667 w 1112115"/>
              <a:gd name="connsiteY53" fmla="*/ 2247373 h 2346553"/>
              <a:gd name="connsiteX54" fmla="*/ 627821 w 1112115"/>
              <a:gd name="connsiteY54" fmla="*/ 2206733 h 2346553"/>
              <a:gd name="connsiteX55" fmla="*/ 624918 w 1112115"/>
              <a:gd name="connsiteY55" fmla="*/ 2131259 h 2346553"/>
              <a:gd name="connsiteX56" fmla="*/ 648141 w 1112115"/>
              <a:gd name="connsiteY56" fmla="*/ 2067396 h 2346553"/>
              <a:gd name="connsiteX57" fmla="*/ 648141 w 1112115"/>
              <a:gd name="connsiteY57" fmla="*/ 2044173 h 2346553"/>
              <a:gd name="connsiteX58" fmla="*/ 601695 w 1112115"/>
              <a:gd name="connsiteY58" fmla="*/ 1936767 h 2346553"/>
              <a:gd name="connsiteX59" fmla="*/ 592987 w 1112115"/>
              <a:gd name="connsiteY59" fmla="*/ 1600036 h 2346553"/>
              <a:gd name="connsiteX60" fmla="*/ 592987 w 1112115"/>
              <a:gd name="connsiteY60" fmla="*/ 1417156 h 2346553"/>
              <a:gd name="connsiteX61" fmla="*/ 659753 w 1112115"/>
              <a:gd name="connsiteY61" fmla="*/ 1704539 h 2346553"/>
              <a:gd name="connsiteX62" fmla="*/ 688781 w 1112115"/>
              <a:gd name="connsiteY62" fmla="*/ 1806138 h 2346553"/>
              <a:gd name="connsiteX63" fmla="*/ 688055 w 1112115"/>
              <a:gd name="connsiteY63" fmla="*/ 1929510 h 2346553"/>
              <a:gd name="connsiteX64" fmla="*/ 717810 w 1112115"/>
              <a:gd name="connsiteY64" fmla="*/ 2198024 h 2346553"/>
              <a:gd name="connsiteX65" fmla="*/ 746838 w 1112115"/>
              <a:gd name="connsiteY65" fmla="*/ 2203830 h 2346553"/>
              <a:gd name="connsiteX66" fmla="*/ 741033 w 1112115"/>
              <a:gd name="connsiteY66" fmla="*/ 2279303 h 2346553"/>
              <a:gd name="connsiteX67" fmla="*/ 826667 w 1112115"/>
              <a:gd name="connsiteY67" fmla="*/ 2325750 h 2346553"/>
              <a:gd name="connsiteX68" fmla="*/ 954393 w 1112115"/>
              <a:gd name="connsiteY68" fmla="*/ 2298898 h 2346553"/>
              <a:gd name="connsiteX69" fmla="*/ 807798 w 1112115"/>
              <a:gd name="connsiteY69" fmla="*/ 2195121 h 2346553"/>
              <a:gd name="connsiteX70" fmla="*/ 848438 w 1112115"/>
              <a:gd name="connsiteY70" fmla="*/ 2186412 h 2346553"/>
              <a:gd name="connsiteX71" fmla="*/ 828118 w 1112115"/>
              <a:gd name="connsiteY71" fmla="*/ 1840972 h 2346553"/>
              <a:gd name="connsiteX72" fmla="*/ 836828 w 1112115"/>
              <a:gd name="connsiteY72" fmla="*/ 1780012 h 2346553"/>
              <a:gd name="connsiteX73" fmla="*/ 819410 w 1112115"/>
              <a:gd name="connsiteY73" fmla="*/ 1748081 h 2346553"/>
              <a:gd name="connsiteX74" fmla="*/ 807798 w 1112115"/>
              <a:gd name="connsiteY74" fmla="*/ 1367806 h 2346553"/>
              <a:gd name="connsiteX75" fmla="*/ 778770 w 1112115"/>
              <a:gd name="connsiteY75" fmla="*/ 1257498 h 2346553"/>
              <a:gd name="connsiteX76" fmla="*/ 746838 w 1112115"/>
              <a:gd name="connsiteY76" fmla="*/ 990435 h 2346553"/>
              <a:gd name="connsiteX77" fmla="*/ 842633 w 1112115"/>
              <a:gd name="connsiteY77" fmla="*/ 665315 h 2346553"/>
              <a:gd name="connsiteX78" fmla="*/ 1034221 w 1112115"/>
              <a:gd name="connsiteY78" fmla="*/ 430183 h 2346553"/>
              <a:gd name="connsiteX79" fmla="*/ 1106793 w 1112115"/>
              <a:gd name="connsiteY79" fmla="*/ 177635 h 2346553"/>
              <a:gd name="connsiteX80" fmla="*/ 1086473 w 1112115"/>
              <a:gd name="connsiteY80" fmla="*/ 38298 h 2346553"/>
              <a:gd name="connsiteX81" fmla="*/ 1025513 w 1112115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44677 w 1131279"/>
              <a:gd name="connsiteY0" fmla="*/ 96356 h 2346553"/>
              <a:gd name="connsiteX1" fmla="*/ 1044677 w 1131279"/>
              <a:gd name="connsiteY1" fmla="*/ 163122 h 2346553"/>
              <a:gd name="connsiteX2" fmla="*/ 977911 w 1131279"/>
              <a:gd name="connsiteY2" fmla="*/ 305362 h 2346553"/>
              <a:gd name="connsiteX3" fmla="*/ 925659 w 1131279"/>
              <a:gd name="connsiteY3" fmla="*/ 377933 h 2346553"/>
              <a:gd name="connsiteX4" fmla="*/ 861797 w 1131279"/>
              <a:gd name="connsiteY4" fmla="*/ 482436 h 2346553"/>
              <a:gd name="connsiteX5" fmla="*/ 760197 w 1131279"/>
              <a:gd name="connsiteY5" fmla="*/ 534687 h 2346553"/>
              <a:gd name="connsiteX6" fmla="*/ 725362 w 1131279"/>
              <a:gd name="connsiteY6" fmla="*/ 598550 h 2346553"/>
              <a:gd name="connsiteX7" fmla="*/ 684722 w 1131279"/>
              <a:gd name="connsiteY7" fmla="*/ 589842 h 2346553"/>
              <a:gd name="connsiteX8" fmla="*/ 693431 w 1131279"/>
              <a:gd name="connsiteY8" fmla="*/ 540493 h 2346553"/>
              <a:gd name="connsiteX9" fmla="*/ 728265 w 1131279"/>
              <a:gd name="connsiteY9" fmla="*/ 499853 h 2346553"/>
              <a:gd name="connsiteX10" fmla="*/ 725362 w 1131279"/>
              <a:gd name="connsiteY10" fmla="*/ 444699 h 2346553"/>
              <a:gd name="connsiteX11" fmla="*/ 725362 w 1131279"/>
              <a:gd name="connsiteY11" fmla="*/ 392447 h 2346553"/>
              <a:gd name="connsiteX12" fmla="*/ 670208 w 1131279"/>
              <a:gd name="connsiteY12" fmla="*/ 328584 h 2346553"/>
              <a:gd name="connsiteX13" fmla="*/ 591831 w 1131279"/>
              <a:gd name="connsiteY13" fmla="*/ 343099 h 2346553"/>
              <a:gd name="connsiteX14" fmla="*/ 551191 w 1131279"/>
              <a:gd name="connsiteY14" fmla="*/ 401156 h 2346553"/>
              <a:gd name="connsiteX15" fmla="*/ 562802 w 1131279"/>
              <a:gd name="connsiteY15" fmla="*/ 447602 h 2346553"/>
              <a:gd name="connsiteX16" fmla="*/ 553835 w 1131279"/>
              <a:gd name="connsiteY16" fmla="*/ 479656 h 2346553"/>
              <a:gd name="connsiteX17" fmla="*/ 580219 w 1131279"/>
              <a:gd name="connsiteY17" fmla="*/ 534687 h 2346553"/>
              <a:gd name="connsiteX18" fmla="*/ 539579 w 1131279"/>
              <a:gd name="connsiteY18" fmla="*/ 586939 h 2346553"/>
              <a:gd name="connsiteX19" fmla="*/ 510551 w 1131279"/>
              <a:gd name="connsiteY19" fmla="*/ 586939 h 2346553"/>
              <a:gd name="connsiteX20" fmla="*/ 481522 w 1131279"/>
              <a:gd name="connsiteY20" fmla="*/ 540493 h 2346553"/>
              <a:gd name="connsiteX21" fmla="*/ 417659 w 1131279"/>
              <a:gd name="connsiteY21" fmla="*/ 488242 h 2346553"/>
              <a:gd name="connsiteX22" fmla="*/ 368311 w 1131279"/>
              <a:gd name="connsiteY22" fmla="*/ 438893 h 2346553"/>
              <a:gd name="connsiteX23" fmla="*/ 336379 w 1131279"/>
              <a:gd name="connsiteY23" fmla="*/ 369224 h 2346553"/>
              <a:gd name="connsiteX24" fmla="*/ 237682 w 1131279"/>
              <a:gd name="connsiteY24" fmla="*/ 285042 h 2346553"/>
              <a:gd name="connsiteX25" fmla="*/ 182528 w 1131279"/>
              <a:gd name="connsiteY25" fmla="*/ 200859 h 2346553"/>
              <a:gd name="connsiteX26" fmla="*/ 162150 w 1131279"/>
              <a:gd name="connsiteY26" fmla="*/ 96494 h 2346553"/>
              <a:gd name="connsiteX27" fmla="*/ 148608 w 1131279"/>
              <a:gd name="connsiteY27" fmla="*/ 83419 h 2346553"/>
              <a:gd name="connsiteX28" fmla="*/ 145961 w 1131279"/>
              <a:gd name="connsiteY28" fmla="*/ 144187 h 2346553"/>
              <a:gd name="connsiteX29" fmla="*/ 111164 w 1131279"/>
              <a:gd name="connsiteY29" fmla="*/ 27022 h 2346553"/>
              <a:gd name="connsiteX30" fmla="*/ 96245 w 1131279"/>
              <a:gd name="connsiteY30" fmla="*/ 29795 h 2346553"/>
              <a:gd name="connsiteX31" fmla="*/ 115241 w 1131279"/>
              <a:gd name="connsiteY31" fmla="*/ 111029 h 2346553"/>
              <a:gd name="connsiteX32" fmla="*/ 63004 w 1131279"/>
              <a:gd name="connsiteY32" fmla="*/ 3488 h 2346553"/>
              <a:gd name="connsiteX33" fmla="*/ 93682 w 1131279"/>
              <a:gd name="connsiteY33" fmla="*/ 117543 h 2346553"/>
              <a:gd name="connsiteX34" fmla="*/ 40569 w 1131279"/>
              <a:gd name="connsiteY34" fmla="*/ 45858 h 2346553"/>
              <a:gd name="connsiteX35" fmla="*/ 69223 w 1131279"/>
              <a:gd name="connsiteY35" fmla="*/ 122838 h 2346553"/>
              <a:gd name="connsiteX36" fmla="*/ 7782 w 1131279"/>
              <a:gd name="connsiteY36" fmla="*/ 100523 h 2346553"/>
              <a:gd name="connsiteX37" fmla="*/ 60608 w 1131279"/>
              <a:gd name="connsiteY37" fmla="*/ 166024 h 2346553"/>
              <a:gd name="connsiteX38" fmla="*/ 124471 w 1131279"/>
              <a:gd name="connsiteY38" fmla="*/ 264722 h 2346553"/>
              <a:gd name="connsiteX39" fmla="*/ 208654 w 1131279"/>
              <a:gd name="connsiteY39" fmla="*/ 415670 h 2346553"/>
              <a:gd name="connsiteX40" fmla="*/ 371214 w 1131279"/>
              <a:gd name="connsiteY40" fmla="*/ 653704 h 2346553"/>
              <a:gd name="connsiteX41" fmla="*/ 377019 w 1131279"/>
              <a:gd name="connsiteY41" fmla="*/ 732082 h 2346553"/>
              <a:gd name="connsiteX42" fmla="*/ 440882 w 1131279"/>
              <a:gd name="connsiteY42" fmla="*/ 888836 h 2346553"/>
              <a:gd name="connsiteX43" fmla="*/ 446688 w 1131279"/>
              <a:gd name="connsiteY43" fmla="*/ 999144 h 2346553"/>
              <a:gd name="connsiteX44" fmla="*/ 379922 w 1131279"/>
              <a:gd name="connsiteY44" fmla="*/ 1216859 h 2346553"/>
              <a:gd name="connsiteX45" fmla="*/ 385728 w 1131279"/>
              <a:gd name="connsiteY45" fmla="*/ 1324264 h 2346553"/>
              <a:gd name="connsiteX46" fmla="*/ 403145 w 1131279"/>
              <a:gd name="connsiteY46" fmla="*/ 1437476 h 2346553"/>
              <a:gd name="connsiteX47" fmla="*/ 417659 w 1131279"/>
              <a:gd name="connsiteY47" fmla="*/ 1608744 h 2346553"/>
              <a:gd name="connsiteX48" fmla="*/ 452494 w 1131279"/>
              <a:gd name="connsiteY48" fmla="*/ 1719053 h 2346553"/>
              <a:gd name="connsiteX49" fmla="*/ 542482 w 1131279"/>
              <a:gd name="connsiteY49" fmla="*/ 2061590 h 2346553"/>
              <a:gd name="connsiteX50" fmla="*/ 577317 w 1131279"/>
              <a:gd name="connsiteY50" fmla="*/ 2070299 h 2346553"/>
              <a:gd name="connsiteX51" fmla="*/ 545385 w 1131279"/>
              <a:gd name="connsiteY51" fmla="*/ 2131259 h 2346553"/>
              <a:gd name="connsiteX52" fmla="*/ 522162 w 1131279"/>
              <a:gd name="connsiteY52" fmla="*/ 2224150 h 2346553"/>
              <a:gd name="connsiteX53" fmla="*/ 591831 w 1131279"/>
              <a:gd name="connsiteY53" fmla="*/ 2247373 h 2346553"/>
              <a:gd name="connsiteX54" fmla="*/ 646985 w 1131279"/>
              <a:gd name="connsiteY54" fmla="*/ 2206733 h 2346553"/>
              <a:gd name="connsiteX55" fmla="*/ 644082 w 1131279"/>
              <a:gd name="connsiteY55" fmla="*/ 2131259 h 2346553"/>
              <a:gd name="connsiteX56" fmla="*/ 667305 w 1131279"/>
              <a:gd name="connsiteY56" fmla="*/ 2067396 h 2346553"/>
              <a:gd name="connsiteX57" fmla="*/ 667305 w 1131279"/>
              <a:gd name="connsiteY57" fmla="*/ 2044173 h 2346553"/>
              <a:gd name="connsiteX58" fmla="*/ 620859 w 1131279"/>
              <a:gd name="connsiteY58" fmla="*/ 1936767 h 2346553"/>
              <a:gd name="connsiteX59" fmla="*/ 612151 w 1131279"/>
              <a:gd name="connsiteY59" fmla="*/ 1600036 h 2346553"/>
              <a:gd name="connsiteX60" fmla="*/ 612151 w 1131279"/>
              <a:gd name="connsiteY60" fmla="*/ 1417156 h 2346553"/>
              <a:gd name="connsiteX61" fmla="*/ 678917 w 1131279"/>
              <a:gd name="connsiteY61" fmla="*/ 1704539 h 2346553"/>
              <a:gd name="connsiteX62" fmla="*/ 707945 w 1131279"/>
              <a:gd name="connsiteY62" fmla="*/ 1806138 h 2346553"/>
              <a:gd name="connsiteX63" fmla="*/ 707219 w 1131279"/>
              <a:gd name="connsiteY63" fmla="*/ 1929510 h 2346553"/>
              <a:gd name="connsiteX64" fmla="*/ 736974 w 1131279"/>
              <a:gd name="connsiteY64" fmla="*/ 2198024 h 2346553"/>
              <a:gd name="connsiteX65" fmla="*/ 766002 w 1131279"/>
              <a:gd name="connsiteY65" fmla="*/ 2203830 h 2346553"/>
              <a:gd name="connsiteX66" fmla="*/ 760197 w 1131279"/>
              <a:gd name="connsiteY66" fmla="*/ 2279303 h 2346553"/>
              <a:gd name="connsiteX67" fmla="*/ 845831 w 1131279"/>
              <a:gd name="connsiteY67" fmla="*/ 2325750 h 2346553"/>
              <a:gd name="connsiteX68" fmla="*/ 973557 w 1131279"/>
              <a:gd name="connsiteY68" fmla="*/ 2298898 h 2346553"/>
              <a:gd name="connsiteX69" fmla="*/ 826962 w 1131279"/>
              <a:gd name="connsiteY69" fmla="*/ 2195121 h 2346553"/>
              <a:gd name="connsiteX70" fmla="*/ 867602 w 1131279"/>
              <a:gd name="connsiteY70" fmla="*/ 2186412 h 2346553"/>
              <a:gd name="connsiteX71" fmla="*/ 847282 w 1131279"/>
              <a:gd name="connsiteY71" fmla="*/ 1840972 h 2346553"/>
              <a:gd name="connsiteX72" fmla="*/ 855992 w 1131279"/>
              <a:gd name="connsiteY72" fmla="*/ 1780012 h 2346553"/>
              <a:gd name="connsiteX73" fmla="*/ 838574 w 1131279"/>
              <a:gd name="connsiteY73" fmla="*/ 1748081 h 2346553"/>
              <a:gd name="connsiteX74" fmla="*/ 826962 w 1131279"/>
              <a:gd name="connsiteY74" fmla="*/ 1367806 h 2346553"/>
              <a:gd name="connsiteX75" fmla="*/ 797934 w 1131279"/>
              <a:gd name="connsiteY75" fmla="*/ 1257498 h 2346553"/>
              <a:gd name="connsiteX76" fmla="*/ 766002 w 1131279"/>
              <a:gd name="connsiteY76" fmla="*/ 990435 h 2346553"/>
              <a:gd name="connsiteX77" fmla="*/ 861797 w 1131279"/>
              <a:gd name="connsiteY77" fmla="*/ 665315 h 2346553"/>
              <a:gd name="connsiteX78" fmla="*/ 1053385 w 1131279"/>
              <a:gd name="connsiteY78" fmla="*/ 430183 h 2346553"/>
              <a:gd name="connsiteX79" fmla="*/ 1125957 w 1131279"/>
              <a:gd name="connsiteY79" fmla="*/ 177635 h 2346553"/>
              <a:gd name="connsiteX80" fmla="*/ 1105637 w 1131279"/>
              <a:gd name="connsiteY80" fmla="*/ 38298 h 2346553"/>
              <a:gd name="connsiteX81" fmla="*/ 1044677 w 1131279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33123 w 1123833"/>
              <a:gd name="connsiteY34" fmla="*/ 45858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5263 h 2345460"/>
              <a:gd name="connsiteX1" fmla="*/ 1037231 w 1123833"/>
              <a:gd name="connsiteY1" fmla="*/ 162029 h 2345460"/>
              <a:gd name="connsiteX2" fmla="*/ 970465 w 1123833"/>
              <a:gd name="connsiteY2" fmla="*/ 304269 h 2345460"/>
              <a:gd name="connsiteX3" fmla="*/ 918213 w 1123833"/>
              <a:gd name="connsiteY3" fmla="*/ 376840 h 2345460"/>
              <a:gd name="connsiteX4" fmla="*/ 854351 w 1123833"/>
              <a:gd name="connsiteY4" fmla="*/ 481343 h 2345460"/>
              <a:gd name="connsiteX5" fmla="*/ 752751 w 1123833"/>
              <a:gd name="connsiteY5" fmla="*/ 533594 h 2345460"/>
              <a:gd name="connsiteX6" fmla="*/ 717916 w 1123833"/>
              <a:gd name="connsiteY6" fmla="*/ 597457 h 2345460"/>
              <a:gd name="connsiteX7" fmla="*/ 677276 w 1123833"/>
              <a:gd name="connsiteY7" fmla="*/ 588749 h 2345460"/>
              <a:gd name="connsiteX8" fmla="*/ 685985 w 1123833"/>
              <a:gd name="connsiteY8" fmla="*/ 539400 h 2345460"/>
              <a:gd name="connsiteX9" fmla="*/ 720819 w 1123833"/>
              <a:gd name="connsiteY9" fmla="*/ 498760 h 2345460"/>
              <a:gd name="connsiteX10" fmla="*/ 717916 w 1123833"/>
              <a:gd name="connsiteY10" fmla="*/ 443606 h 2345460"/>
              <a:gd name="connsiteX11" fmla="*/ 717916 w 1123833"/>
              <a:gd name="connsiteY11" fmla="*/ 391354 h 2345460"/>
              <a:gd name="connsiteX12" fmla="*/ 662762 w 1123833"/>
              <a:gd name="connsiteY12" fmla="*/ 327491 h 2345460"/>
              <a:gd name="connsiteX13" fmla="*/ 584385 w 1123833"/>
              <a:gd name="connsiteY13" fmla="*/ 342006 h 2345460"/>
              <a:gd name="connsiteX14" fmla="*/ 543745 w 1123833"/>
              <a:gd name="connsiteY14" fmla="*/ 400063 h 2345460"/>
              <a:gd name="connsiteX15" fmla="*/ 555356 w 1123833"/>
              <a:gd name="connsiteY15" fmla="*/ 446509 h 2345460"/>
              <a:gd name="connsiteX16" fmla="*/ 546389 w 1123833"/>
              <a:gd name="connsiteY16" fmla="*/ 478563 h 2345460"/>
              <a:gd name="connsiteX17" fmla="*/ 572773 w 1123833"/>
              <a:gd name="connsiteY17" fmla="*/ 533594 h 2345460"/>
              <a:gd name="connsiteX18" fmla="*/ 532133 w 1123833"/>
              <a:gd name="connsiteY18" fmla="*/ 585846 h 2345460"/>
              <a:gd name="connsiteX19" fmla="*/ 503105 w 1123833"/>
              <a:gd name="connsiteY19" fmla="*/ 585846 h 2345460"/>
              <a:gd name="connsiteX20" fmla="*/ 474076 w 1123833"/>
              <a:gd name="connsiteY20" fmla="*/ 539400 h 2345460"/>
              <a:gd name="connsiteX21" fmla="*/ 410213 w 1123833"/>
              <a:gd name="connsiteY21" fmla="*/ 487149 h 2345460"/>
              <a:gd name="connsiteX22" fmla="*/ 360865 w 1123833"/>
              <a:gd name="connsiteY22" fmla="*/ 437800 h 2345460"/>
              <a:gd name="connsiteX23" fmla="*/ 328933 w 1123833"/>
              <a:gd name="connsiteY23" fmla="*/ 368131 h 2345460"/>
              <a:gd name="connsiteX24" fmla="*/ 230236 w 1123833"/>
              <a:gd name="connsiteY24" fmla="*/ 283949 h 2345460"/>
              <a:gd name="connsiteX25" fmla="*/ 175082 w 1123833"/>
              <a:gd name="connsiteY25" fmla="*/ 199766 h 2345460"/>
              <a:gd name="connsiteX26" fmla="*/ 154704 w 1123833"/>
              <a:gd name="connsiteY26" fmla="*/ 95401 h 2345460"/>
              <a:gd name="connsiteX27" fmla="*/ 141162 w 1123833"/>
              <a:gd name="connsiteY27" fmla="*/ 82326 h 2345460"/>
              <a:gd name="connsiteX28" fmla="*/ 138515 w 1123833"/>
              <a:gd name="connsiteY28" fmla="*/ 143094 h 2345460"/>
              <a:gd name="connsiteX29" fmla="*/ 103718 w 1123833"/>
              <a:gd name="connsiteY29" fmla="*/ 25929 h 2345460"/>
              <a:gd name="connsiteX30" fmla="*/ 88799 w 1123833"/>
              <a:gd name="connsiteY30" fmla="*/ 28702 h 2345460"/>
              <a:gd name="connsiteX31" fmla="*/ 107795 w 1123833"/>
              <a:gd name="connsiteY31" fmla="*/ 109936 h 2345460"/>
              <a:gd name="connsiteX32" fmla="*/ 45640 w 1123833"/>
              <a:gd name="connsiteY32" fmla="*/ 3488 h 2345460"/>
              <a:gd name="connsiteX33" fmla="*/ 86236 w 1123833"/>
              <a:gd name="connsiteY33" fmla="*/ 116450 h 2345460"/>
              <a:gd name="connsiteX34" fmla="*/ 18204 w 1123833"/>
              <a:gd name="connsiteY34" fmla="*/ 49304 h 2345460"/>
              <a:gd name="connsiteX35" fmla="*/ 54843 w 1123833"/>
              <a:gd name="connsiteY35" fmla="*/ 129057 h 2345460"/>
              <a:gd name="connsiteX36" fmla="*/ 336 w 1123833"/>
              <a:gd name="connsiteY36" fmla="*/ 99430 h 2345460"/>
              <a:gd name="connsiteX37" fmla="*/ 56860 w 1123833"/>
              <a:gd name="connsiteY37" fmla="*/ 181195 h 2345460"/>
              <a:gd name="connsiteX38" fmla="*/ 117025 w 1123833"/>
              <a:gd name="connsiteY38" fmla="*/ 263629 h 2345460"/>
              <a:gd name="connsiteX39" fmla="*/ 201208 w 1123833"/>
              <a:gd name="connsiteY39" fmla="*/ 414577 h 2345460"/>
              <a:gd name="connsiteX40" fmla="*/ 363768 w 1123833"/>
              <a:gd name="connsiteY40" fmla="*/ 652611 h 2345460"/>
              <a:gd name="connsiteX41" fmla="*/ 369573 w 1123833"/>
              <a:gd name="connsiteY41" fmla="*/ 730989 h 2345460"/>
              <a:gd name="connsiteX42" fmla="*/ 433436 w 1123833"/>
              <a:gd name="connsiteY42" fmla="*/ 887743 h 2345460"/>
              <a:gd name="connsiteX43" fmla="*/ 439242 w 1123833"/>
              <a:gd name="connsiteY43" fmla="*/ 998051 h 2345460"/>
              <a:gd name="connsiteX44" fmla="*/ 372476 w 1123833"/>
              <a:gd name="connsiteY44" fmla="*/ 1215766 h 2345460"/>
              <a:gd name="connsiteX45" fmla="*/ 378282 w 1123833"/>
              <a:gd name="connsiteY45" fmla="*/ 1323171 h 2345460"/>
              <a:gd name="connsiteX46" fmla="*/ 395699 w 1123833"/>
              <a:gd name="connsiteY46" fmla="*/ 1436383 h 2345460"/>
              <a:gd name="connsiteX47" fmla="*/ 410213 w 1123833"/>
              <a:gd name="connsiteY47" fmla="*/ 1607651 h 2345460"/>
              <a:gd name="connsiteX48" fmla="*/ 445048 w 1123833"/>
              <a:gd name="connsiteY48" fmla="*/ 1717960 h 2345460"/>
              <a:gd name="connsiteX49" fmla="*/ 535036 w 1123833"/>
              <a:gd name="connsiteY49" fmla="*/ 2060497 h 2345460"/>
              <a:gd name="connsiteX50" fmla="*/ 569871 w 1123833"/>
              <a:gd name="connsiteY50" fmla="*/ 2069206 h 2345460"/>
              <a:gd name="connsiteX51" fmla="*/ 537939 w 1123833"/>
              <a:gd name="connsiteY51" fmla="*/ 2130166 h 2345460"/>
              <a:gd name="connsiteX52" fmla="*/ 514716 w 1123833"/>
              <a:gd name="connsiteY52" fmla="*/ 2223057 h 2345460"/>
              <a:gd name="connsiteX53" fmla="*/ 584385 w 1123833"/>
              <a:gd name="connsiteY53" fmla="*/ 2246280 h 2345460"/>
              <a:gd name="connsiteX54" fmla="*/ 639539 w 1123833"/>
              <a:gd name="connsiteY54" fmla="*/ 2205640 h 2345460"/>
              <a:gd name="connsiteX55" fmla="*/ 636636 w 1123833"/>
              <a:gd name="connsiteY55" fmla="*/ 2130166 h 2345460"/>
              <a:gd name="connsiteX56" fmla="*/ 659859 w 1123833"/>
              <a:gd name="connsiteY56" fmla="*/ 2066303 h 2345460"/>
              <a:gd name="connsiteX57" fmla="*/ 659859 w 1123833"/>
              <a:gd name="connsiteY57" fmla="*/ 2043080 h 2345460"/>
              <a:gd name="connsiteX58" fmla="*/ 613413 w 1123833"/>
              <a:gd name="connsiteY58" fmla="*/ 1935674 h 2345460"/>
              <a:gd name="connsiteX59" fmla="*/ 604705 w 1123833"/>
              <a:gd name="connsiteY59" fmla="*/ 1598943 h 2345460"/>
              <a:gd name="connsiteX60" fmla="*/ 604705 w 1123833"/>
              <a:gd name="connsiteY60" fmla="*/ 1416063 h 2345460"/>
              <a:gd name="connsiteX61" fmla="*/ 671471 w 1123833"/>
              <a:gd name="connsiteY61" fmla="*/ 1703446 h 2345460"/>
              <a:gd name="connsiteX62" fmla="*/ 700499 w 1123833"/>
              <a:gd name="connsiteY62" fmla="*/ 1805045 h 2345460"/>
              <a:gd name="connsiteX63" fmla="*/ 699773 w 1123833"/>
              <a:gd name="connsiteY63" fmla="*/ 1928417 h 2345460"/>
              <a:gd name="connsiteX64" fmla="*/ 729528 w 1123833"/>
              <a:gd name="connsiteY64" fmla="*/ 2196931 h 2345460"/>
              <a:gd name="connsiteX65" fmla="*/ 758556 w 1123833"/>
              <a:gd name="connsiteY65" fmla="*/ 2202737 h 2345460"/>
              <a:gd name="connsiteX66" fmla="*/ 752751 w 1123833"/>
              <a:gd name="connsiteY66" fmla="*/ 2278210 h 2345460"/>
              <a:gd name="connsiteX67" fmla="*/ 838385 w 1123833"/>
              <a:gd name="connsiteY67" fmla="*/ 2324657 h 2345460"/>
              <a:gd name="connsiteX68" fmla="*/ 966111 w 1123833"/>
              <a:gd name="connsiteY68" fmla="*/ 2297805 h 2345460"/>
              <a:gd name="connsiteX69" fmla="*/ 819516 w 1123833"/>
              <a:gd name="connsiteY69" fmla="*/ 2194028 h 2345460"/>
              <a:gd name="connsiteX70" fmla="*/ 860156 w 1123833"/>
              <a:gd name="connsiteY70" fmla="*/ 2185319 h 2345460"/>
              <a:gd name="connsiteX71" fmla="*/ 839836 w 1123833"/>
              <a:gd name="connsiteY71" fmla="*/ 1839879 h 2345460"/>
              <a:gd name="connsiteX72" fmla="*/ 848546 w 1123833"/>
              <a:gd name="connsiteY72" fmla="*/ 1778919 h 2345460"/>
              <a:gd name="connsiteX73" fmla="*/ 831128 w 1123833"/>
              <a:gd name="connsiteY73" fmla="*/ 1746988 h 2345460"/>
              <a:gd name="connsiteX74" fmla="*/ 819516 w 1123833"/>
              <a:gd name="connsiteY74" fmla="*/ 1366713 h 2345460"/>
              <a:gd name="connsiteX75" fmla="*/ 790488 w 1123833"/>
              <a:gd name="connsiteY75" fmla="*/ 1256405 h 2345460"/>
              <a:gd name="connsiteX76" fmla="*/ 758556 w 1123833"/>
              <a:gd name="connsiteY76" fmla="*/ 989342 h 2345460"/>
              <a:gd name="connsiteX77" fmla="*/ 854351 w 1123833"/>
              <a:gd name="connsiteY77" fmla="*/ 664222 h 2345460"/>
              <a:gd name="connsiteX78" fmla="*/ 1045939 w 1123833"/>
              <a:gd name="connsiteY78" fmla="*/ 429090 h 2345460"/>
              <a:gd name="connsiteX79" fmla="*/ 1118511 w 1123833"/>
              <a:gd name="connsiteY79" fmla="*/ 176542 h 2345460"/>
              <a:gd name="connsiteX80" fmla="*/ 1098191 w 1123833"/>
              <a:gd name="connsiteY80" fmla="*/ 37205 h 2345460"/>
              <a:gd name="connsiteX81" fmla="*/ 1037231 w 1123833"/>
              <a:gd name="connsiteY81" fmla="*/ 95263 h 2345460"/>
              <a:gd name="connsiteX0" fmla="*/ 1037231 w 1123833"/>
              <a:gd name="connsiteY0" fmla="*/ 99171 h 2349368"/>
              <a:gd name="connsiteX1" fmla="*/ 1037231 w 1123833"/>
              <a:gd name="connsiteY1" fmla="*/ 165937 h 2349368"/>
              <a:gd name="connsiteX2" fmla="*/ 970465 w 1123833"/>
              <a:gd name="connsiteY2" fmla="*/ 308177 h 2349368"/>
              <a:gd name="connsiteX3" fmla="*/ 918213 w 1123833"/>
              <a:gd name="connsiteY3" fmla="*/ 380748 h 2349368"/>
              <a:gd name="connsiteX4" fmla="*/ 854351 w 1123833"/>
              <a:gd name="connsiteY4" fmla="*/ 485251 h 2349368"/>
              <a:gd name="connsiteX5" fmla="*/ 752751 w 1123833"/>
              <a:gd name="connsiteY5" fmla="*/ 537502 h 2349368"/>
              <a:gd name="connsiteX6" fmla="*/ 717916 w 1123833"/>
              <a:gd name="connsiteY6" fmla="*/ 601365 h 2349368"/>
              <a:gd name="connsiteX7" fmla="*/ 677276 w 1123833"/>
              <a:gd name="connsiteY7" fmla="*/ 592657 h 2349368"/>
              <a:gd name="connsiteX8" fmla="*/ 685985 w 1123833"/>
              <a:gd name="connsiteY8" fmla="*/ 543308 h 2349368"/>
              <a:gd name="connsiteX9" fmla="*/ 720819 w 1123833"/>
              <a:gd name="connsiteY9" fmla="*/ 502668 h 2349368"/>
              <a:gd name="connsiteX10" fmla="*/ 717916 w 1123833"/>
              <a:gd name="connsiteY10" fmla="*/ 447514 h 2349368"/>
              <a:gd name="connsiteX11" fmla="*/ 717916 w 1123833"/>
              <a:gd name="connsiteY11" fmla="*/ 395262 h 2349368"/>
              <a:gd name="connsiteX12" fmla="*/ 662762 w 1123833"/>
              <a:gd name="connsiteY12" fmla="*/ 331399 h 2349368"/>
              <a:gd name="connsiteX13" fmla="*/ 584385 w 1123833"/>
              <a:gd name="connsiteY13" fmla="*/ 345914 h 2349368"/>
              <a:gd name="connsiteX14" fmla="*/ 543745 w 1123833"/>
              <a:gd name="connsiteY14" fmla="*/ 403971 h 2349368"/>
              <a:gd name="connsiteX15" fmla="*/ 555356 w 1123833"/>
              <a:gd name="connsiteY15" fmla="*/ 450417 h 2349368"/>
              <a:gd name="connsiteX16" fmla="*/ 546389 w 1123833"/>
              <a:gd name="connsiteY16" fmla="*/ 482471 h 2349368"/>
              <a:gd name="connsiteX17" fmla="*/ 572773 w 1123833"/>
              <a:gd name="connsiteY17" fmla="*/ 537502 h 2349368"/>
              <a:gd name="connsiteX18" fmla="*/ 532133 w 1123833"/>
              <a:gd name="connsiteY18" fmla="*/ 589754 h 2349368"/>
              <a:gd name="connsiteX19" fmla="*/ 503105 w 1123833"/>
              <a:gd name="connsiteY19" fmla="*/ 589754 h 2349368"/>
              <a:gd name="connsiteX20" fmla="*/ 474076 w 1123833"/>
              <a:gd name="connsiteY20" fmla="*/ 543308 h 2349368"/>
              <a:gd name="connsiteX21" fmla="*/ 410213 w 1123833"/>
              <a:gd name="connsiteY21" fmla="*/ 491057 h 2349368"/>
              <a:gd name="connsiteX22" fmla="*/ 360865 w 1123833"/>
              <a:gd name="connsiteY22" fmla="*/ 441708 h 2349368"/>
              <a:gd name="connsiteX23" fmla="*/ 328933 w 1123833"/>
              <a:gd name="connsiteY23" fmla="*/ 372039 h 2349368"/>
              <a:gd name="connsiteX24" fmla="*/ 230236 w 1123833"/>
              <a:gd name="connsiteY24" fmla="*/ 287857 h 2349368"/>
              <a:gd name="connsiteX25" fmla="*/ 175082 w 1123833"/>
              <a:gd name="connsiteY25" fmla="*/ 203674 h 2349368"/>
              <a:gd name="connsiteX26" fmla="*/ 154704 w 1123833"/>
              <a:gd name="connsiteY26" fmla="*/ 99309 h 2349368"/>
              <a:gd name="connsiteX27" fmla="*/ 141162 w 1123833"/>
              <a:gd name="connsiteY27" fmla="*/ 86234 h 2349368"/>
              <a:gd name="connsiteX28" fmla="*/ 138515 w 1123833"/>
              <a:gd name="connsiteY28" fmla="*/ 147002 h 2349368"/>
              <a:gd name="connsiteX29" fmla="*/ 103718 w 1123833"/>
              <a:gd name="connsiteY29" fmla="*/ 29837 h 2349368"/>
              <a:gd name="connsiteX30" fmla="*/ 88799 w 1123833"/>
              <a:gd name="connsiteY30" fmla="*/ 32610 h 2349368"/>
              <a:gd name="connsiteX31" fmla="*/ 107795 w 1123833"/>
              <a:gd name="connsiteY31" fmla="*/ 113844 h 2349368"/>
              <a:gd name="connsiteX32" fmla="*/ 45640 w 1123833"/>
              <a:gd name="connsiteY32" fmla="*/ 7396 h 2349368"/>
              <a:gd name="connsiteX33" fmla="*/ 86236 w 1123833"/>
              <a:gd name="connsiteY33" fmla="*/ 120358 h 2349368"/>
              <a:gd name="connsiteX34" fmla="*/ 18204 w 1123833"/>
              <a:gd name="connsiteY34" fmla="*/ 53212 h 2349368"/>
              <a:gd name="connsiteX35" fmla="*/ 54843 w 1123833"/>
              <a:gd name="connsiteY35" fmla="*/ 132965 h 2349368"/>
              <a:gd name="connsiteX36" fmla="*/ 336 w 1123833"/>
              <a:gd name="connsiteY36" fmla="*/ 103338 h 2349368"/>
              <a:gd name="connsiteX37" fmla="*/ 56860 w 1123833"/>
              <a:gd name="connsiteY37" fmla="*/ 185103 h 2349368"/>
              <a:gd name="connsiteX38" fmla="*/ 117025 w 1123833"/>
              <a:gd name="connsiteY38" fmla="*/ 267537 h 2349368"/>
              <a:gd name="connsiteX39" fmla="*/ 201208 w 1123833"/>
              <a:gd name="connsiteY39" fmla="*/ 418485 h 2349368"/>
              <a:gd name="connsiteX40" fmla="*/ 363768 w 1123833"/>
              <a:gd name="connsiteY40" fmla="*/ 656519 h 2349368"/>
              <a:gd name="connsiteX41" fmla="*/ 369573 w 1123833"/>
              <a:gd name="connsiteY41" fmla="*/ 734897 h 2349368"/>
              <a:gd name="connsiteX42" fmla="*/ 433436 w 1123833"/>
              <a:gd name="connsiteY42" fmla="*/ 891651 h 2349368"/>
              <a:gd name="connsiteX43" fmla="*/ 439242 w 1123833"/>
              <a:gd name="connsiteY43" fmla="*/ 1001959 h 2349368"/>
              <a:gd name="connsiteX44" fmla="*/ 372476 w 1123833"/>
              <a:gd name="connsiteY44" fmla="*/ 1219674 h 2349368"/>
              <a:gd name="connsiteX45" fmla="*/ 378282 w 1123833"/>
              <a:gd name="connsiteY45" fmla="*/ 1327079 h 2349368"/>
              <a:gd name="connsiteX46" fmla="*/ 395699 w 1123833"/>
              <a:gd name="connsiteY46" fmla="*/ 1440291 h 2349368"/>
              <a:gd name="connsiteX47" fmla="*/ 410213 w 1123833"/>
              <a:gd name="connsiteY47" fmla="*/ 1611559 h 2349368"/>
              <a:gd name="connsiteX48" fmla="*/ 445048 w 1123833"/>
              <a:gd name="connsiteY48" fmla="*/ 1721868 h 2349368"/>
              <a:gd name="connsiteX49" fmla="*/ 535036 w 1123833"/>
              <a:gd name="connsiteY49" fmla="*/ 2064405 h 2349368"/>
              <a:gd name="connsiteX50" fmla="*/ 569871 w 1123833"/>
              <a:gd name="connsiteY50" fmla="*/ 2073114 h 2349368"/>
              <a:gd name="connsiteX51" fmla="*/ 537939 w 1123833"/>
              <a:gd name="connsiteY51" fmla="*/ 2134074 h 2349368"/>
              <a:gd name="connsiteX52" fmla="*/ 514716 w 1123833"/>
              <a:gd name="connsiteY52" fmla="*/ 2226965 h 2349368"/>
              <a:gd name="connsiteX53" fmla="*/ 584385 w 1123833"/>
              <a:gd name="connsiteY53" fmla="*/ 2250188 h 2349368"/>
              <a:gd name="connsiteX54" fmla="*/ 639539 w 1123833"/>
              <a:gd name="connsiteY54" fmla="*/ 2209548 h 2349368"/>
              <a:gd name="connsiteX55" fmla="*/ 636636 w 1123833"/>
              <a:gd name="connsiteY55" fmla="*/ 2134074 h 2349368"/>
              <a:gd name="connsiteX56" fmla="*/ 659859 w 1123833"/>
              <a:gd name="connsiteY56" fmla="*/ 2070211 h 2349368"/>
              <a:gd name="connsiteX57" fmla="*/ 659859 w 1123833"/>
              <a:gd name="connsiteY57" fmla="*/ 2046988 h 2349368"/>
              <a:gd name="connsiteX58" fmla="*/ 613413 w 1123833"/>
              <a:gd name="connsiteY58" fmla="*/ 1939582 h 2349368"/>
              <a:gd name="connsiteX59" fmla="*/ 604705 w 1123833"/>
              <a:gd name="connsiteY59" fmla="*/ 1602851 h 2349368"/>
              <a:gd name="connsiteX60" fmla="*/ 604705 w 1123833"/>
              <a:gd name="connsiteY60" fmla="*/ 1419971 h 2349368"/>
              <a:gd name="connsiteX61" fmla="*/ 671471 w 1123833"/>
              <a:gd name="connsiteY61" fmla="*/ 1707354 h 2349368"/>
              <a:gd name="connsiteX62" fmla="*/ 700499 w 1123833"/>
              <a:gd name="connsiteY62" fmla="*/ 1808953 h 2349368"/>
              <a:gd name="connsiteX63" fmla="*/ 699773 w 1123833"/>
              <a:gd name="connsiteY63" fmla="*/ 1932325 h 2349368"/>
              <a:gd name="connsiteX64" fmla="*/ 729528 w 1123833"/>
              <a:gd name="connsiteY64" fmla="*/ 2200839 h 2349368"/>
              <a:gd name="connsiteX65" fmla="*/ 758556 w 1123833"/>
              <a:gd name="connsiteY65" fmla="*/ 2206645 h 2349368"/>
              <a:gd name="connsiteX66" fmla="*/ 752751 w 1123833"/>
              <a:gd name="connsiteY66" fmla="*/ 2282118 h 2349368"/>
              <a:gd name="connsiteX67" fmla="*/ 838385 w 1123833"/>
              <a:gd name="connsiteY67" fmla="*/ 2328565 h 2349368"/>
              <a:gd name="connsiteX68" fmla="*/ 966111 w 1123833"/>
              <a:gd name="connsiteY68" fmla="*/ 2301713 h 2349368"/>
              <a:gd name="connsiteX69" fmla="*/ 819516 w 1123833"/>
              <a:gd name="connsiteY69" fmla="*/ 2197936 h 2349368"/>
              <a:gd name="connsiteX70" fmla="*/ 860156 w 1123833"/>
              <a:gd name="connsiteY70" fmla="*/ 2189227 h 2349368"/>
              <a:gd name="connsiteX71" fmla="*/ 839836 w 1123833"/>
              <a:gd name="connsiteY71" fmla="*/ 1843787 h 2349368"/>
              <a:gd name="connsiteX72" fmla="*/ 848546 w 1123833"/>
              <a:gd name="connsiteY72" fmla="*/ 1782827 h 2349368"/>
              <a:gd name="connsiteX73" fmla="*/ 831128 w 1123833"/>
              <a:gd name="connsiteY73" fmla="*/ 1750896 h 2349368"/>
              <a:gd name="connsiteX74" fmla="*/ 819516 w 1123833"/>
              <a:gd name="connsiteY74" fmla="*/ 1370621 h 2349368"/>
              <a:gd name="connsiteX75" fmla="*/ 790488 w 1123833"/>
              <a:gd name="connsiteY75" fmla="*/ 1260313 h 2349368"/>
              <a:gd name="connsiteX76" fmla="*/ 758556 w 1123833"/>
              <a:gd name="connsiteY76" fmla="*/ 993250 h 2349368"/>
              <a:gd name="connsiteX77" fmla="*/ 854351 w 1123833"/>
              <a:gd name="connsiteY77" fmla="*/ 668130 h 2349368"/>
              <a:gd name="connsiteX78" fmla="*/ 1045939 w 1123833"/>
              <a:gd name="connsiteY78" fmla="*/ 432998 h 2349368"/>
              <a:gd name="connsiteX79" fmla="*/ 1118511 w 1123833"/>
              <a:gd name="connsiteY79" fmla="*/ 180450 h 2349368"/>
              <a:gd name="connsiteX80" fmla="*/ 1098191 w 1123833"/>
              <a:gd name="connsiteY80" fmla="*/ 41113 h 2349368"/>
              <a:gd name="connsiteX81" fmla="*/ 1037231 w 1123833"/>
              <a:gd name="connsiteY81" fmla="*/ 99171 h 2349368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8030 h 2348227"/>
              <a:gd name="connsiteX1" fmla="*/ 1037231 w 1123833"/>
              <a:gd name="connsiteY1" fmla="*/ 164796 h 2348227"/>
              <a:gd name="connsiteX2" fmla="*/ 970465 w 1123833"/>
              <a:gd name="connsiteY2" fmla="*/ 307036 h 2348227"/>
              <a:gd name="connsiteX3" fmla="*/ 918213 w 1123833"/>
              <a:gd name="connsiteY3" fmla="*/ 379607 h 2348227"/>
              <a:gd name="connsiteX4" fmla="*/ 854351 w 1123833"/>
              <a:gd name="connsiteY4" fmla="*/ 484110 h 2348227"/>
              <a:gd name="connsiteX5" fmla="*/ 752751 w 1123833"/>
              <a:gd name="connsiteY5" fmla="*/ 536361 h 2348227"/>
              <a:gd name="connsiteX6" fmla="*/ 717916 w 1123833"/>
              <a:gd name="connsiteY6" fmla="*/ 600224 h 2348227"/>
              <a:gd name="connsiteX7" fmla="*/ 677276 w 1123833"/>
              <a:gd name="connsiteY7" fmla="*/ 591516 h 2348227"/>
              <a:gd name="connsiteX8" fmla="*/ 685985 w 1123833"/>
              <a:gd name="connsiteY8" fmla="*/ 542167 h 2348227"/>
              <a:gd name="connsiteX9" fmla="*/ 720819 w 1123833"/>
              <a:gd name="connsiteY9" fmla="*/ 501527 h 2348227"/>
              <a:gd name="connsiteX10" fmla="*/ 717916 w 1123833"/>
              <a:gd name="connsiteY10" fmla="*/ 446373 h 2348227"/>
              <a:gd name="connsiteX11" fmla="*/ 717916 w 1123833"/>
              <a:gd name="connsiteY11" fmla="*/ 394121 h 2348227"/>
              <a:gd name="connsiteX12" fmla="*/ 662762 w 1123833"/>
              <a:gd name="connsiteY12" fmla="*/ 330258 h 2348227"/>
              <a:gd name="connsiteX13" fmla="*/ 584385 w 1123833"/>
              <a:gd name="connsiteY13" fmla="*/ 344773 h 2348227"/>
              <a:gd name="connsiteX14" fmla="*/ 543745 w 1123833"/>
              <a:gd name="connsiteY14" fmla="*/ 402830 h 2348227"/>
              <a:gd name="connsiteX15" fmla="*/ 555356 w 1123833"/>
              <a:gd name="connsiteY15" fmla="*/ 449276 h 2348227"/>
              <a:gd name="connsiteX16" fmla="*/ 546389 w 1123833"/>
              <a:gd name="connsiteY16" fmla="*/ 481330 h 2348227"/>
              <a:gd name="connsiteX17" fmla="*/ 572773 w 1123833"/>
              <a:gd name="connsiteY17" fmla="*/ 536361 h 2348227"/>
              <a:gd name="connsiteX18" fmla="*/ 532133 w 1123833"/>
              <a:gd name="connsiteY18" fmla="*/ 588613 h 2348227"/>
              <a:gd name="connsiteX19" fmla="*/ 503105 w 1123833"/>
              <a:gd name="connsiteY19" fmla="*/ 588613 h 2348227"/>
              <a:gd name="connsiteX20" fmla="*/ 474076 w 1123833"/>
              <a:gd name="connsiteY20" fmla="*/ 542167 h 2348227"/>
              <a:gd name="connsiteX21" fmla="*/ 410213 w 1123833"/>
              <a:gd name="connsiteY21" fmla="*/ 489916 h 2348227"/>
              <a:gd name="connsiteX22" fmla="*/ 360865 w 1123833"/>
              <a:gd name="connsiteY22" fmla="*/ 440567 h 2348227"/>
              <a:gd name="connsiteX23" fmla="*/ 328933 w 1123833"/>
              <a:gd name="connsiteY23" fmla="*/ 370898 h 2348227"/>
              <a:gd name="connsiteX24" fmla="*/ 230236 w 1123833"/>
              <a:gd name="connsiteY24" fmla="*/ 286716 h 2348227"/>
              <a:gd name="connsiteX25" fmla="*/ 175082 w 1123833"/>
              <a:gd name="connsiteY25" fmla="*/ 202533 h 2348227"/>
              <a:gd name="connsiteX26" fmla="*/ 154704 w 1123833"/>
              <a:gd name="connsiteY26" fmla="*/ 98168 h 2348227"/>
              <a:gd name="connsiteX27" fmla="*/ 141162 w 1123833"/>
              <a:gd name="connsiteY27" fmla="*/ 85093 h 2348227"/>
              <a:gd name="connsiteX28" fmla="*/ 138515 w 1123833"/>
              <a:gd name="connsiteY28" fmla="*/ 145861 h 2348227"/>
              <a:gd name="connsiteX29" fmla="*/ 103718 w 1123833"/>
              <a:gd name="connsiteY29" fmla="*/ 28696 h 2348227"/>
              <a:gd name="connsiteX30" fmla="*/ 88799 w 1123833"/>
              <a:gd name="connsiteY30" fmla="*/ 31469 h 2348227"/>
              <a:gd name="connsiteX31" fmla="*/ 107795 w 1123833"/>
              <a:gd name="connsiteY31" fmla="*/ 112703 h 2348227"/>
              <a:gd name="connsiteX32" fmla="*/ 45640 w 1123833"/>
              <a:gd name="connsiteY32" fmla="*/ 6255 h 2348227"/>
              <a:gd name="connsiteX33" fmla="*/ 81698 w 1123833"/>
              <a:gd name="connsiteY33" fmla="*/ 120730 h 2348227"/>
              <a:gd name="connsiteX34" fmla="*/ 18204 w 1123833"/>
              <a:gd name="connsiteY34" fmla="*/ 52071 h 2348227"/>
              <a:gd name="connsiteX35" fmla="*/ 54843 w 1123833"/>
              <a:gd name="connsiteY35" fmla="*/ 131824 h 2348227"/>
              <a:gd name="connsiteX36" fmla="*/ 336 w 1123833"/>
              <a:gd name="connsiteY36" fmla="*/ 102197 h 2348227"/>
              <a:gd name="connsiteX37" fmla="*/ 56860 w 1123833"/>
              <a:gd name="connsiteY37" fmla="*/ 183962 h 2348227"/>
              <a:gd name="connsiteX38" fmla="*/ 117025 w 1123833"/>
              <a:gd name="connsiteY38" fmla="*/ 266396 h 2348227"/>
              <a:gd name="connsiteX39" fmla="*/ 201208 w 1123833"/>
              <a:gd name="connsiteY39" fmla="*/ 417344 h 2348227"/>
              <a:gd name="connsiteX40" fmla="*/ 363768 w 1123833"/>
              <a:gd name="connsiteY40" fmla="*/ 655378 h 2348227"/>
              <a:gd name="connsiteX41" fmla="*/ 369573 w 1123833"/>
              <a:gd name="connsiteY41" fmla="*/ 733756 h 2348227"/>
              <a:gd name="connsiteX42" fmla="*/ 433436 w 1123833"/>
              <a:gd name="connsiteY42" fmla="*/ 890510 h 2348227"/>
              <a:gd name="connsiteX43" fmla="*/ 439242 w 1123833"/>
              <a:gd name="connsiteY43" fmla="*/ 1000818 h 2348227"/>
              <a:gd name="connsiteX44" fmla="*/ 372476 w 1123833"/>
              <a:gd name="connsiteY44" fmla="*/ 1218533 h 2348227"/>
              <a:gd name="connsiteX45" fmla="*/ 378282 w 1123833"/>
              <a:gd name="connsiteY45" fmla="*/ 1325938 h 2348227"/>
              <a:gd name="connsiteX46" fmla="*/ 395699 w 1123833"/>
              <a:gd name="connsiteY46" fmla="*/ 1439150 h 2348227"/>
              <a:gd name="connsiteX47" fmla="*/ 410213 w 1123833"/>
              <a:gd name="connsiteY47" fmla="*/ 1610418 h 2348227"/>
              <a:gd name="connsiteX48" fmla="*/ 445048 w 1123833"/>
              <a:gd name="connsiteY48" fmla="*/ 1720727 h 2348227"/>
              <a:gd name="connsiteX49" fmla="*/ 535036 w 1123833"/>
              <a:gd name="connsiteY49" fmla="*/ 2063264 h 2348227"/>
              <a:gd name="connsiteX50" fmla="*/ 569871 w 1123833"/>
              <a:gd name="connsiteY50" fmla="*/ 2071973 h 2348227"/>
              <a:gd name="connsiteX51" fmla="*/ 537939 w 1123833"/>
              <a:gd name="connsiteY51" fmla="*/ 2132933 h 2348227"/>
              <a:gd name="connsiteX52" fmla="*/ 514716 w 1123833"/>
              <a:gd name="connsiteY52" fmla="*/ 2225824 h 2348227"/>
              <a:gd name="connsiteX53" fmla="*/ 584385 w 1123833"/>
              <a:gd name="connsiteY53" fmla="*/ 2249047 h 2348227"/>
              <a:gd name="connsiteX54" fmla="*/ 639539 w 1123833"/>
              <a:gd name="connsiteY54" fmla="*/ 2208407 h 2348227"/>
              <a:gd name="connsiteX55" fmla="*/ 636636 w 1123833"/>
              <a:gd name="connsiteY55" fmla="*/ 2132933 h 2348227"/>
              <a:gd name="connsiteX56" fmla="*/ 659859 w 1123833"/>
              <a:gd name="connsiteY56" fmla="*/ 2069070 h 2348227"/>
              <a:gd name="connsiteX57" fmla="*/ 659859 w 1123833"/>
              <a:gd name="connsiteY57" fmla="*/ 2045847 h 2348227"/>
              <a:gd name="connsiteX58" fmla="*/ 613413 w 1123833"/>
              <a:gd name="connsiteY58" fmla="*/ 1938441 h 2348227"/>
              <a:gd name="connsiteX59" fmla="*/ 604705 w 1123833"/>
              <a:gd name="connsiteY59" fmla="*/ 1601710 h 2348227"/>
              <a:gd name="connsiteX60" fmla="*/ 604705 w 1123833"/>
              <a:gd name="connsiteY60" fmla="*/ 1418830 h 2348227"/>
              <a:gd name="connsiteX61" fmla="*/ 671471 w 1123833"/>
              <a:gd name="connsiteY61" fmla="*/ 1706213 h 2348227"/>
              <a:gd name="connsiteX62" fmla="*/ 700499 w 1123833"/>
              <a:gd name="connsiteY62" fmla="*/ 1807812 h 2348227"/>
              <a:gd name="connsiteX63" fmla="*/ 699773 w 1123833"/>
              <a:gd name="connsiteY63" fmla="*/ 1931184 h 2348227"/>
              <a:gd name="connsiteX64" fmla="*/ 729528 w 1123833"/>
              <a:gd name="connsiteY64" fmla="*/ 2199698 h 2348227"/>
              <a:gd name="connsiteX65" fmla="*/ 758556 w 1123833"/>
              <a:gd name="connsiteY65" fmla="*/ 2205504 h 2348227"/>
              <a:gd name="connsiteX66" fmla="*/ 752751 w 1123833"/>
              <a:gd name="connsiteY66" fmla="*/ 2280977 h 2348227"/>
              <a:gd name="connsiteX67" fmla="*/ 838385 w 1123833"/>
              <a:gd name="connsiteY67" fmla="*/ 2327424 h 2348227"/>
              <a:gd name="connsiteX68" fmla="*/ 966111 w 1123833"/>
              <a:gd name="connsiteY68" fmla="*/ 2300572 h 2348227"/>
              <a:gd name="connsiteX69" fmla="*/ 819516 w 1123833"/>
              <a:gd name="connsiteY69" fmla="*/ 2196795 h 2348227"/>
              <a:gd name="connsiteX70" fmla="*/ 860156 w 1123833"/>
              <a:gd name="connsiteY70" fmla="*/ 2188086 h 2348227"/>
              <a:gd name="connsiteX71" fmla="*/ 839836 w 1123833"/>
              <a:gd name="connsiteY71" fmla="*/ 1842646 h 2348227"/>
              <a:gd name="connsiteX72" fmla="*/ 848546 w 1123833"/>
              <a:gd name="connsiteY72" fmla="*/ 1781686 h 2348227"/>
              <a:gd name="connsiteX73" fmla="*/ 831128 w 1123833"/>
              <a:gd name="connsiteY73" fmla="*/ 1749755 h 2348227"/>
              <a:gd name="connsiteX74" fmla="*/ 819516 w 1123833"/>
              <a:gd name="connsiteY74" fmla="*/ 1369480 h 2348227"/>
              <a:gd name="connsiteX75" fmla="*/ 790488 w 1123833"/>
              <a:gd name="connsiteY75" fmla="*/ 1259172 h 2348227"/>
              <a:gd name="connsiteX76" fmla="*/ 758556 w 1123833"/>
              <a:gd name="connsiteY76" fmla="*/ 992109 h 2348227"/>
              <a:gd name="connsiteX77" fmla="*/ 854351 w 1123833"/>
              <a:gd name="connsiteY77" fmla="*/ 666989 h 2348227"/>
              <a:gd name="connsiteX78" fmla="*/ 1045939 w 1123833"/>
              <a:gd name="connsiteY78" fmla="*/ 431857 h 2348227"/>
              <a:gd name="connsiteX79" fmla="*/ 1118511 w 1123833"/>
              <a:gd name="connsiteY79" fmla="*/ 179309 h 2348227"/>
              <a:gd name="connsiteX80" fmla="*/ 1098191 w 1123833"/>
              <a:gd name="connsiteY80" fmla="*/ 39972 h 2348227"/>
              <a:gd name="connsiteX81" fmla="*/ 1037231 w 1123833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8277 w 1127267"/>
              <a:gd name="connsiteY35" fmla="*/ 131824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9373 w 1127267"/>
              <a:gd name="connsiteY35" fmla="*/ 143612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4392 h 2344589"/>
              <a:gd name="connsiteX1" fmla="*/ 1040665 w 1127267"/>
              <a:gd name="connsiteY1" fmla="*/ 161158 h 2344589"/>
              <a:gd name="connsiteX2" fmla="*/ 973899 w 1127267"/>
              <a:gd name="connsiteY2" fmla="*/ 303398 h 2344589"/>
              <a:gd name="connsiteX3" fmla="*/ 921647 w 1127267"/>
              <a:gd name="connsiteY3" fmla="*/ 375969 h 2344589"/>
              <a:gd name="connsiteX4" fmla="*/ 857785 w 1127267"/>
              <a:gd name="connsiteY4" fmla="*/ 480472 h 2344589"/>
              <a:gd name="connsiteX5" fmla="*/ 756185 w 1127267"/>
              <a:gd name="connsiteY5" fmla="*/ 532723 h 2344589"/>
              <a:gd name="connsiteX6" fmla="*/ 721350 w 1127267"/>
              <a:gd name="connsiteY6" fmla="*/ 596586 h 2344589"/>
              <a:gd name="connsiteX7" fmla="*/ 680710 w 1127267"/>
              <a:gd name="connsiteY7" fmla="*/ 587878 h 2344589"/>
              <a:gd name="connsiteX8" fmla="*/ 689419 w 1127267"/>
              <a:gd name="connsiteY8" fmla="*/ 538529 h 2344589"/>
              <a:gd name="connsiteX9" fmla="*/ 724253 w 1127267"/>
              <a:gd name="connsiteY9" fmla="*/ 497889 h 2344589"/>
              <a:gd name="connsiteX10" fmla="*/ 721350 w 1127267"/>
              <a:gd name="connsiteY10" fmla="*/ 442735 h 2344589"/>
              <a:gd name="connsiteX11" fmla="*/ 721350 w 1127267"/>
              <a:gd name="connsiteY11" fmla="*/ 390483 h 2344589"/>
              <a:gd name="connsiteX12" fmla="*/ 666196 w 1127267"/>
              <a:gd name="connsiteY12" fmla="*/ 326620 h 2344589"/>
              <a:gd name="connsiteX13" fmla="*/ 587819 w 1127267"/>
              <a:gd name="connsiteY13" fmla="*/ 341135 h 2344589"/>
              <a:gd name="connsiteX14" fmla="*/ 547179 w 1127267"/>
              <a:gd name="connsiteY14" fmla="*/ 399192 h 2344589"/>
              <a:gd name="connsiteX15" fmla="*/ 558790 w 1127267"/>
              <a:gd name="connsiteY15" fmla="*/ 445638 h 2344589"/>
              <a:gd name="connsiteX16" fmla="*/ 549823 w 1127267"/>
              <a:gd name="connsiteY16" fmla="*/ 477692 h 2344589"/>
              <a:gd name="connsiteX17" fmla="*/ 576207 w 1127267"/>
              <a:gd name="connsiteY17" fmla="*/ 532723 h 2344589"/>
              <a:gd name="connsiteX18" fmla="*/ 535567 w 1127267"/>
              <a:gd name="connsiteY18" fmla="*/ 584975 h 2344589"/>
              <a:gd name="connsiteX19" fmla="*/ 506539 w 1127267"/>
              <a:gd name="connsiteY19" fmla="*/ 584975 h 2344589"/>
              <a:gd name="connsiteX20" fmla="*/ 477510 w 1127267"/>
              <a:gd name="connsiteY20" fmla="*/ 538529 h 2344589"/>
              <a:gd name="connsiteX21" fmla="*/ 413647 w 1127267"/>
              <a:gd name="connsiteY21" fmla="*/ 486278 h 2344589"/>
              <a:gd name="connsiteX22" fmla="*/ 364299 w 1127267"/>
              <a:gd name="connsiteY22" fmla="*/ 436929 h 2344589"/>
              <a:gd name="connsiteX23" fmla="*/ 332367 w 1127267"/>
              <a:gd name="connsiteY23" fmla="*/ 367260 h 2344589"/>
              <a:gd name="connsiteX24" fmla="*/ 233670 w 1127267"/>
              <a:gd name="connsiteY24" fmla="*/ 283078 h 2344589"/>
              <a:gd name="connsiteX25" fmla="*/ 178516 w 1127267"/>
              <a:gd name="connsiteY25" fmla="*/ 198895 h 2344589"/>
              <a:gd name="connsiteX26" fmla="*/ 158138 w 1127267"/>
              <a:gd name="connsiteY26" fmla="*/ 94530 h 2344589"/>
              <a:gd name="connsiteX27" fmla="*/ 144596 w 1127267"/>
              <a:gd name="connsiteY27" fmla="*/ 81455 h 2344589"/>
              <a:gd name="connsiteX28" fmla="*/ 141949 w 1127267"/>
              <a:gd name="connsiteY28" fmla="*/ 142223 h 2344589"/>
              <a:gd name="connsiteX29" fmla="*/ 107152 w 1127267"/>
              <a:gd name="connsiteY29" fmla="*/ 25058 h 2344589"/>
              <a:gd name="connsiteX30" fmla="*/ 92233 w 1127267"/>
              <a:gd name="connsiteY30" fmla="*/ 27831 h 2344589"/>
              <a:gd name="connsiteX31" fmla="*/ 111229 w 1127267"/>
              <a:gd name="connsiteY31" fmla="*/ 109065 h 2344589"/>
              <a:gd name="connsiteX32" fmla="*/ 49074 w 1127267"/>
              <a:gd name="connsiteY32" fmla="*/ 2617 h 2344589"/>
              <a:gd name="connsiteX33" fmla="*/ 82391 w 1127267"/>
              <a:gd name="connsiteY33" fmla="*/ 124768 h 2344589"/>
              <a:gd name="connsiteX34" fmla="*/ 21638 w 1127267"/>
              <a:gd name="connsiteY34" fmla="*/ 48433 h 2344589"/>
              <a:gd name="connsiteX35" fmla="*/ 59373 w 1127267"/>
              <a:gd name="connsiteY35" fmla="*/ 139974 h 2344589"/>
              <a:gd name="connsiteX36" fmla="*/ 3770 w 1127267"/>
              <a:gd name="connsiteY36" fmla="*/ 98559 h 2344589"/>
              <a:gd name="connsiteX37" fmla="*/ 60294 w 1127267"/>
              <a:gd name="connsiteY37" fmla="*/ 180324 h 2344589"/>
              <a:gd name="connsiteX38" fmla="*/ 120459 w 1127267"/>
              <a:gd name="connsiteY38" fmla="*/ 262758 h 2344589"/>
              <a:gd name="connsiteX39" fmla="*/ 204642 w 1127267"/>
              <a:gd name="connsiteY39" fmla="*/ 413706 h 2344589"/>
              <a:gd name="connsiteX40" fmla="*/ 367202 w 1127267"/>
              <a:gd name="connsiteY40" fmla="*/ 651740 h 2344589"/>
              <a:gd name="connsiteX41" fmla="*/ 373007 w 1127267"/>
              <a:gd name="connsiteY41" fmla="*/ 730118 h 2344589"/>
              <a:gd name="connsiteX42" fmla="*/ 436870 w 1127267"/>
              <a:gd name="connsiteY42" fmla="*/ 886872 h 2344589"/>
              <a:gd name="connsiteX43" fmla="*/ 442676 w 1127267"/>
              <a:gd name="connsiteY43" fmla="*/ 997180 h 2344589"/>
              <a:gd name="connsiteX44" fmla="*/ 375910 w 1127267"/>
              <a:gd name="connsiteY44" fmla="*/ 1214895 h 2344589"/>
              <a:gd name="connsiteX45" fmla="*/ 381716 w 1127267"/>
              <a:gd name="connsiteY45" fmla="*/ 1322300 h 2344589"/>
              <a:gd name="connsiteX46" fmla="*/ 399133 w 1127267"/>
              <a:gd name="connsiteY46" fmla="*/ 1435512 h 2344589"/>
              <a:gd name="connsiteX47" fmla="*/ 413647 w 1127267"/>
              <a:gd name="connsiteY47" fmla="*/ 1606780 h 2344589"/>
              <a:gd name="connsiteX48" fmla="*/ 448482 w 1127267"/>
              <a:gd name="connsiteY48" fmla="*/ 1717089 h 2344589"/>
              <a:gd name="connsiteX49" fmla="*/ 538470 w 1127267"/>
              <a:gd name="connsiteY49" fmla="*/ 2059626 h 2344589"/>
              <a:gd name="connsiteX50" fmla="*/ 573305 w 1127267"/>
              <a:gd name="connsiteY50" fmla="*/ 2068335 h 2344589"/>
              <a:gd name="connsiteX51" fmla="*/ 541373 w 1127267"/>
              <a:gd name="connsiteY51" fmla="*/ 2129295 h 2344589"/>
              <a:gd name="connsiteX52" fmla="*/ 518150 w 1127267"/>
              <a:gd name="connsiteY52" fmla="*/ 2222186 h 2344589"/>
              <a:gd name="connsiteX53" fmla="*/ 587819 w 1127267"/>
              <a:gd name="connsiteY53" fmla="*/ 2245409 h 2344589"/>
              <a:gd name="connsiteX54" fmla="*/ 642973 w 1127267"/>
              <a:gd name="connsiteY54" fmla="*/ 2204769 h 2344589"/>
              <a:gd name="connsiteX55" fmla="*/ 640070 w 1127267"/>
              <a:gd name="connsiteY55" fmla="*/ 2129295 h 2344589"/>
              <a:gd name="connsiteX56" fmla="*/ 663293 w 1127267"/>
              <a:gd name="connsiteY56" fmla="*/ 2065432 h 2344589"/>
              <a:gd name="connsiteX57" fmla="*/ 663293 w 1127267"/>
              <a:gd name="connsiteY57" fmla="*/ 2042209 h 2344589"/>
              <a:gd name="connsiteX58" fmla="*/ 616847 w 1127267"/>
              <a:gd name="connsiteY58" fmla="*/ 1934803 h 2344589"/>
              <a:gd name="connsiteX59" fmla="*/ 608139 w 1127267"/>
              <a:gd name="connsiteY59" fmla="*/ 1598072 h 2344589"/>
              <a:gd name="connsiteX60" fmla="*/ 608139 w 1127267"/>
              <a:gd name="connsiteY60" fmla="*/ 1415192 h 2344589"/>
              <a:gd name="connsiteX61" fmla="*/ 674905 w 1127267"/>
              <a:gd name="connsiteY61" fmla="*/ 1702575 h 2344589"/>
              <a:gd name="connsiteX62" fmla="*/ 703933 w 1127267"/>
              <a:gd name="connsiteY62" fmla="*/ 1804174 h 2344589"/>
              <a:gd name="connsiteX63" fmla="*/ 703207 w 1127267"/>
              <a:gd name="connsiteY63" fmla="*/ 1927546 h 2344589"/>
              <a:gd name="connsiteX64" fmla="*/ 732962 w 1127267"/>
              <a:gd name="connsiteY64" fmla="*/ 2196060 h 2344589"/>
              <a:gd name="connsiteX65" fmla="*/ 761990 w 1127267"/>
              <a:gd name="connsiteY65" fmla="*/ 2201866 h 2344589"/>
              <a:gd name="connsiteX66" fmla="*/ 756185 w 1127267"/>
              <a:gd name="connsiteY66" fmla="*/ 2277339 h 2344589"/>
              <a:gd name="connsiteX67" fmla="*/ 841819 w 1127267"/>
              <a:gd name="connsiteY67" fmla="*/ 2323786 h 2344589"/>
              <a:gd name="connsiteX68" fmla="*/ 969545 w 1127267"/>
              <a:gd name="connsiteY68" fmla="*/ 2296934 h 2344589"/>
              <a:gd name="connsiteX69" fmla="*/ 822950 w 1127267"/>
              <a:gd name="connsiteY69" fmla="*/ 2193157 h 2344589"/>
              <a:gd name="connsiteX70" fmla="*/ 863590 w 1127267"/>
              <a:gd name="connsiteY70" fmla="*/ 2184448 h 2344589"/>
              <a:gd name="connsiteX71" fmla="*/ 843270 w 1127267"/>
              <a:gd name="connsiteY71" fmla="*/ 1839008 h 2344589"/>
              <a:gd name="connsiteX72" fmla="*/ 851980 w 1127267"/>
              <a:gd name="connsiteY72" fmla="*/ 1778048 h 2344589"/>
              <a:gd name="connsiteX73" fmla="*/ 834562 w 1127267"/>
              <a:gd name="connsiteY73" fmla="*/ 1746117 h 2344589"/>
              <a:gd name="connsiteX74" fmla="*/ 822950 w 1127267"/>
              <a:gd name="connsiteY74" fmla="*/ 1365842 h 2344589"/>
              <a:gd name="connsiteX75" fmla="*/ 793922 w 1127267"/>
              <a:gd name="connsiteY75" fmla="*/ 1255534 h 2344589"/>
              <a:gd name="connsiteX76" fmla="*/ 761990 w 1127267"/>
              <a:gd name="connsiteY76" fmla="*/ 988471 h 2344589"/>
              <a:gd name="connsiteX77" fmla="*/ 857785 w 1127267"/>
              <a:gd name="connsiteY77" fmla="*/ 663351 h 2344589"/>
              <a:gd name="connsiteX78" fmla="*/ 1049373 w 1127267"/>
              <a:gd name="connsiteY78" fmla="*/ 428219 h 2344589"/>
              <a:gd name="connsiteX79" fmla="*/ 1121945 w 1127267"/>
              <a:gd name="connsiteY79" fmla="*/ 175671 h 2344589"/>
              <a:gd name="connsiteX80" fmla="*/ 1101625 w 1127267"/>
              <a:gd name="connsiteY80" fmla="*/ 36334 h 2344589"/>
              <a:gd name="connsiteX81" fmla="*/ 1040665 w 1127267"/>
              <a:gd name="connsiteY81" fmla="*/ 94392 h 2344589"/>
              <a:gd name="connsiteX0" fmla="*/ 1040665 w 1127267"/>
              <a:gd name="connsiteY0" fmla="*/ 93661 h 2343858"/>
              <a:gd name="connsiteX1" fmla="*/ 1040665 w 1127267"/>
              <a:gd name="connsiteY1" fmla="*/ 160427 h 2343858"/>
              <a:gd name="connsiteX2" fmla="*/ 973899 w 1127267"/>
              <a:gd name="connsiteY2" fmla="*/ 302667 h 2343858"/>
              <a:gd name="connsiteX3" fmla="*/ 921647 w 1127267"/>
              <a:gd name="connsiteY3" fmla="*/ 375238 h 2343858"/>
              <a:gd name="connsiteX4" fmla="*/ 857785 w 1127267"/>
              <a:gd name="connsiteY4" fmla="*/ 479741 h 2343858"/>
              <a:gd name="connsiteX5" fmla="*/ 756185 w 1127267"/>
              <a:gd name="connsiteY5" fmla="*/ 531992 h 2343858"/>
              <a:gd name="connsiteX6" fmla="*/ 721350 w 1127267"/>
              <a:gd name="connsiteY6" fmla="*/ 595855 h 2343858"/>
              <a:gd name="connsiteX7" fmla="*/ 680710 w 1127267"/>
              <a:gd name="connsiteY7" fmla="*/ 587147 h 2343858"/>
              <a:gd name="connsiteX8" fmla="*/ 689419 w 1127267"/>
              <a:gd name="connsiteY8" fmla="*/ 537798 h 2343858"/>
              <a:gd name="connsiteX9" fmla="*/ 724253 w 1127267"/>
              <a:gd name="connsiteY9" fmla="*/ 497158 h 2343858"/>
              <a:gd name="connsiteX10" fmla="*/ 721350 w 1127267"/>
              <a:gd name="connsiteY10" fmla="*/ 442004 h 2343858"/>
              <a:gd name="connsiteX11" fmla="*/ 721350 w 1127267"/>
              <a:gd name="connsiteY11" fmla="*/ 389752 h 2343858"/>
              <a:gd name="connsiteX12" fmla="*/ 666196 w 1127267"/>
              <a:gd name="connsiteY12" fmla="*/ 325889 h 2343858"/>
              <a:gd name="connsiteX13" fmla="*/ 587819 w 1127267"/>
              <a:gd name="connsiteY13" fmla="*/ 340404 h 2343858"/>
              <a:gd name="connsiteX14" fmla="*/ 547179 w 1127267"/>
              <a:gd name="connsiteY14" fmla="*/ 398461 h 2343858"/>
              <a:gd name="connsiteX15" fmla="*/ 558790 w 1127267"/>
              <a:gd name="connsiteY15" fmla="*/ 444907 h 2343858"/>
              <a:gd name="connsiteX16" fmla="*/ 549823 w 1127267"/>
              <a:gd name="connsiteY16" fmla="*/ 476961 h 2343858"/>
              <a:gd name="connsiteX17" fmla="*/ 576207 w 1127267"/>
              <a:gd name="connsiteY17" fmla="*/ 531992 h 2343858"/>
              <a:gd name="connsiteX18" fmla="*/ 535567 w 1127267"/>
              <a:gd name="connsiteY18" fmla="*/ 584244 h 2343858"/>
              <a:gd name="connsiteX19" fmla="*/ 506539 w 1127267"/>
              <a:gd name="connsiteY19" fmla="*/ 584244 h 2343858"/>
              <a:gd name="connsiteX20" fmla="*/ 477510 w 1127267"/>
              <a:gd name="connsiteY20" fmla="*/ 537798 h 2343858"/>
              <a:gd name="connsiteX21" fmla="*/ 413647 w 1127267"/>
              <a:gd name="connsiteY21" fmla="*/ 485547 h 2343858"/>
              <a:gd name="connsiteX22" fmla="*/ 364299 w 1127267"/>
              <a:gd name="connsiteY22" fmla="*/ 436198 h 2343858"/>
              <a:gd name="connsiteX23" fmla="*/ 332367 w 1127267"/>
              <a:gd name="connsiteY23" fmla="*/ 366529 h 2343858"/>
              <a:gd name="connsiteX24" fmla="*/ 233670 w 1127267"/>
              <a:gd name="connsiteY24" fmla="*/ 282347 h 2343858"/>
              <a:gd name="connsiteX25" fmla="*/ 178516 w 1127267"/>
              <a:gd name="connsiteY25" fmla="*/ 198164 h 2343858"/>
              <a:gd name="connsiteX26" fmla="*/ 158138 w 1127267"/>
              <a:gd name="connsiteY26" fmla="*/ 93799 h 2343858"/>
              <a:gd name="connsiteX27" fmla="*/ 144596 w 1127267"/>
              <a:gd name="connsiteY27" fmla="*/ 80724 h 2343858"/>
              <a:gd name="connsiteX28" fmla="*/ 141949 w 1127267"/>
              <a:gd name="connsiteY28" fmla="*/ 141492 h 2343858"/>
              <a:gd name="connsiteX29" fmla="*/ 107152 w 1127267"/>
              <a:gd name="connsiteY29" fmla="*/ 24327 h 2343858"/>
              <a:gd name="connsiteX30" fmla="*/ 92233 w 1127267"/>
              <a:gd name="connsiteY30" fmla="*/ 27100 h 2343858"/>
              <a:gd name="connsiteX31" fmla="*/ 106295 w 1127267"/>
              <a:gd name="connsiteY31" fmla="*/ 112720 h 2343858"/>
              <a:gd name="connsiteX32" fmla="*/ 49074 w 1127267"/>
              <a:gd name="connsiteY32" fmla="*/ 1886 h 2343858"/>
              <a:gd name="connsiteX33" fmla="*/ 82391 w 1127267"/>
              <a:gd name="connsiteY33" fmla="*/ 124037 h 2343858"/>
              <a:gd name="connsiteX34" fmla="*/ 21638 w 1127267"/>
              <a:gd name="connsiteY34" fmla="*/ 47702 h 2343858"/>
              <a:gd name="connsiteX35" fmla="*/ 59373 w 1127267"/>
              <a:gd name="connsiteY35" fmla="*/ 139243 h 2343858"/>
              <a:gd name="connsiteX36" fmla="*/ 3770 w 1127267"/>
              <a:gd name="connsiteY36" fmla="*/ 97828 h 2343858"/>
              <a:gd name="connsiteX37" fmla="*/ 60294 w 1127267"/>
              <a:gd name="connsiteY37" fmla="*/ 179593 h 2343858"/>
              <a:gd name="connsiteX38" fmla="*/ 120459 w 1127267"/>
              <a:gd name="connsiteY38" fmla="*/ 262027 h 2343858"/>
              <a:gd name="connsiteX39" fmla="*/ 204642 w 1127267"/>
              <a:gd name="connsiteY39" fmla="*/ 412975 h 2343858"/>
              <a:gd name="connsiteX40" fmla="*/ 367202 w 1127267"/>
              <a:gd name="connsiteY40" fmla="*/ 651009 h 2343858"/>
              <a:gd name="connsiteX41" fmla="*/ 373007 w 1127267"/>
              <a:gd name="connsiteY41" fmla="*/ 729387 h 2343858"/>
              <a:gd name="connsiteX42" fmla="*/ 436870 w 1127267"/>
              <a:gd name="connsiteY42" fmla="*/ 886141 h 2343858"/>
              <a:gd name="connsiteX43" fmla="*/ 442676 w 1127267"/>
              <a:gd name="connsiteY43" fmla="*/ 996449 h 2343858"/>
              <a:gd name="connsiteX44" fmla="*/ 375910 w 1127267"/>
              <a:gd name="connsiteY44" fmla="*/ 1214164 h 2343858"/>
              <a:gd name="connsiteX45" fmla="*/ 381716 w 1127267"/>
              <a:gd name="connsiteY45" fmla="*/ 1321569 h 2343858"/>
              <a:gd name="connsiteX46" fmla="*/ 399133 w 1127267"/>
              <a:gd name="connsiteY46" fmla="*/ 1434781 h 2343858"/>
              <a:gd name="connsiteX47" fmla="*/ 413647 w 1127267"/>
              <a:gd name="connsiteY47" fmla="*/ 1606049 h 2343858"/>
              <a:gd name="connsiteX48" fmla="*/ 448482 w 1127267"/>
              <a:gd name="connsiteY48" fmla="*/ 1716358 h 2343858"/>
              <a:gd name="connsiteX49" fmla="*/ 538470 w 1127267"/>
              <a:gd name="connsiteY49" fmla="*/ 2058895 h 2343858"/>
              <a:gd name="connsiteX50" fmla="*/ 573305 w 1127267"/>
              <a:gd name="connsiteY50" fmla="*/ 2067604 h 2343858"/>
              <a:gd name="connsiteX51" fmla="*/ 541373 w 1127267"/>
              <a:gd name="connsiteY51" fmla="*/ 2128564 h 2343858"/>
              <a:gd name="connsiteX52" fmla="*/ 518150 w 1127267"/>
              <a:gd name="connsiteY52" fmla="*/ 2221455 h 2343858"/>
              <a:gd name="connsiteX53" fmla="*/ 587819 w 1127267"/>
              <a:gd name="connsiteY53" fmla="*/ 2244678 h 2343858"/>
              <a:gd name="connsiteX54" fmla="*/ 642973 w 1127267"/>
              <a:gd name="connsiteY54" fmla="*/ 2204038 h 2343858"/>
              <a:gd name="connsiteX55" fmla="*/ 640070 w 1127267"/>
              <a:gd name="connsiteY55" fmla="*/ 2128564 h 2343858"/>
              <a:gd name="connsiteX56" fmla="*/ 663293 w 1127267"/>
              <a:gd name="connsiteY56" fmla="*/ 2064701 h 2343858"/>
              <a:gd name="connsiteX57" fmla="*/ 663293 w 1127267"/>
              <a:gd name="connsiteY57" fmla="*/ 2041478 h 2343858"/>
              <a:gd name="connsiteX58" fmla="*/ 616847 w 1127267"/>
              <a:gd name="connsiteY58" fmla="*/ 1934072 h 2343858"/>
              <a:gd name="connsiteX59" fmla="*/ 608139 w 1127267"/>
              <a:gd name="connsiteY59" fmla="*/ 1597341 h 2343858"/>
              <a:gd name="connsiteX60" fmla="*/ 608139 w 1127267"/>
              <a:gd name="connsiteY60" fmla="*/ 1414461 h 2343858"/>
              <a:gd name="connsiteX61" fmla="*/ 674905 w 1127267"/>
              <a:gd name="connsiteY61" fmla="*/ 1701844 h 2343858"/>
              <a:gd name="connsiteX62" fmla="*/ 703933 w 1127267"/>
              <a:gd name="connsiteY62" fmla="*/ 1803443 h 2343858"/>
              <a:gd name="connsiteX63" fmla="*/ 703207 w 1127267"/>
              <a:gd name="connsiteY63" fmla="*/ 1926815 h 2343858"/>
              <a:gd name="connsiteX64" fmla="*/ 732962 w 1127267"/>
              <a:gd name="connsiteY64" fmla="*/ 2195329 h 2343858"/>
              <a:gd name="connsiteX65" fmla="*/ 761990 w 1127267"/>
              <a:gd name="connsiteY65" fmla="*/ 2201135 h 2343858"/>
              <a:gd name="connsiteX66" fmla="*/ 756185 w 1127267"/>
              <a:gd name="connsiteY66" fmla="*/ 2276608 h 2343858"/>
              <a:gd name="connsiteX67" fmla="*/ 841819 w 1127267"/>
              <a:gd name="connsiteY67" fmla="*/ 2323055 h 2343858"/>
              <a:gd name="connsiteX68" fmla="*/ 969545 w 1127267"/>
              <a:gd name="connsiteY68" fmla="*/ 2296203 h 2343858"/>
              <a:gd name="connsiteX69" fmla="*/ 822950 w 1127267"/>
              <a:gd name="connsiteY69" fmla="*/ 2192426 h 2343858"/>
              <a:gd name="connsiteX70" fmla="*/ 863590 w 1127267"/>
              <a:gd name="connsiteY70" fmla="*/ 2183717 h 2343858"/>
              <a:gd name="connsiteX71" fmla="*/ 843270 w 1127267"/>
              <a:gd name="connsiteY71" fmla="*/ 1838277 h 2343858"/>
              <a:gd name="connsiteX72" fmla="*/ 851980 w 1127267"/>
              <a:gd name="connsiteY72" fmla="*/ 1777317 h 2343858"/>
              <a:gd name="connsiteX73" fmla="*/ 834562 w 1127267"/>
              <a:gd name="connsiteY73" fmla="*/ 1745386 h 2343858"/>
              <a:gd name="connsiteX74" fmla="*/ 822950 w 1127267"/>
              <a:gd name="connsiteY74" fmla="*/ 1365111 h 2343858"/>
              <a:gd name="connsiteX75" fmla="*/ 793922 w 1127267"/>
              <a:gd name="connsiteY75" fmla="*/ 1254803 h 2343858"/>
              <a:gd name="connsiteX76" fmla="*/ 761990 w 1127267"/>
              <a:gd name="connsiteY76" fmla="*/ 987740 h 2343858"/>
              <a:gd name="connsiteX77" fmla="*/ 857785 w 1127267"/>
              <a:gd name="connsiteY77" fmla="*/ 662620 h 2343858"/>
              <a:gd name="connsiteX78" fmla="*/ 1049373 w 1127267"/>
              <a:gd name="connsiteY78" fmla="*/ 427488 h 2343858"/>
              <a:gd name="connsiteX79" fmla="*/ 1121945 w 1127267"/>
              <a:gd name="connsiteY79" fmla="*/ 174940 h 2343858"/>
              <a:gd name="connsiteX80" fmla="*/ 1101625 w 1127267"/>
              <a:gd name="connsiteY80" fmla="*/ 35603 h 2343858"/>
              <a:gd name="connsiteX81" fmla="*/ 1040665 w 1127267"/>
              <a:gd name="connsiteY81" fmla="*/ 93661 h 2343858"/>
              <a:gd name="connsiteX0" fmla="*/ 1040665 w 1127267"/>
              <a:gd name="connsiteY0" fmla="*/ 111467 h 2361664"/>
              <a:gd name="connsiteX1" fmla="*/ 1040665 w 1127267"/>
              <a:gd name="connsiteY1" fmla="*/ 178233 h 2361664"/>
              <a:gd name="connsiteX2" fmla="*/ 973899 w 1127267"/>
              <a:gd name="connsiteY2" fmla="*/ 320473 h 2361664"/>
              <a:gd name="connsiteX3" fmla="*/ 921647 w 1127267"/>
              <a:gd name="connsiteY3" fmla="*/ 393044 h 2361664"/>
              <a:gd name="connsiteX4" fmla="*/ 857785 w 1127267"/>
              <a:gd name="connsiteY4" fmla="*/ 497547 h 2361664"/>
              <a:gd name="connsiteX5" fmla="*/ 756185 w 1127267"/>
              <a:gd name="connsiteY5" fmla="*/ 549798 h 2361664"/>
              <a:gd name="connsiteX6" fmla="*/ 721350 w 1127267"/>
              <a:gd name="connsiteY6" fmla="*/ 613661 h 2361664"/>
              <a:gd name="connsiteX7" fmla="*/ 680710 w 1127267"/>
              <a:gd name="connsiteY7" fmla="*/ 604953 h 2361664"/>
              <a:gd name="connsiteX8" fmla="*/ 689419 w 1127267"/>
              <a:gd name="connsiteY8" fmla="*/ 555604 h 2361664"/>
              <a:gd name="connsiteX9" fmla="*/ 724253 w 1127267"/>
              <a:gd name="connsiteY9" fmla="*/ 514964 h 2361664"/>
              <a:gd name="connsiteX10" fmla="*/ 721350 w 1127267"/>
              <a:gd name="connsiteY10" fmla="*/ 459810 h 2361664"/>
              <a:gd name="connsiteX11" fmla="*/ 721350 w 1127267"/>
              <a:gd name="connsiteY11" fmla="*/ 407558 h 2361664"/>
              <a:gd name="connsiteX12" fmla="*/ 666196 w 1127267"/>
              <a:gd name="connsiteY12" fmla="*/ 343695 h 2361664"/>
              <a:gd name="connsiteX13" fmla="*/ 587819 w 1127267"/>
              <a:gd name="connsiteY13" fmla="*/ 358210 h 2361664"/>
              <a:gd name="connsiteX14" fmla="*/ 547179 w 1127267"/>
              <a:gd name="connsiteY14" fmla="*/ 416267 h 2361664"/>
              <a:gd name="connsiteX15" fmla="*/ 558790 w 1127267"/>
              <a:gd name="connsiteY15" fmla="*/ 462713 h 2361664"/>
              <a:gd name="connsiteX16" fmla="*/ 549823 w 1127267"/>
              <a:gd name="connsiteY16" fmla="*/ 494767 h 2361664"/>
              <a:gd name="connsiteX17" fmla="*/ 576207 w 1127267"/>
              <a:gd name="connsiteY17" fmla="*/ 549798 h 2361664"/>
              <a:gd name="connsiteX18" fmla="*/ 535567 w 1127267"/>
              <a:gd name="connsiteY18" fmla="*/ 602050 h 2361664"/>
              <a:gd name="connsiteX19" fmla="*/ 506539 w 1127267"/>
              <a:gd name="connsiteY19" fmla="*/ 602050 h 2361664"/>
              <a:gd name="connsiteX20" fmla="*/ 477510 w 1127267"/>
              <a:gd name="connsiteY20" fmla="*/ 555604 h 2361664"/>
              <a:gd name="connsiteX21" fmla="*/ 413647 w 1127267"/>
              <a:gd name="connsiteY21" fmla="*/ 503353 h 2361664"/>
              <a:gd name="connsiteX22" fmla="*/ 364299 w 1127267"/>
              <a:gd name="connsiteY22" fmla="*/ 454004 h 2361664"/>
              <a:gd name="connsiteX23" fmla="*/ 332367 w 1127267"/>
              <a:gd name="connsiteY23" fmla="*/ 384335 h 2361664"/>
              <a:gd name="connsiteX24" fmla="*/ 233670 w 1127267"/>
              <a:gd name="connsiteY24" fmla="*/ 300153 h 2361664"/>
              <a:gd name="connsiteX25" fmla="*/ 178516 w 1127267"/>
              <a:gd name="connsiteY25" fmla="*/ 215970 h 2361664"/>
              <a:gd name="connsiteX26" fmla="*/ 158138 w 1127267"/>
              <a:gd name="connsiteY26" fmla="*/ 111605 h 2361664"/>
              <a:gd name="connsiteX27" fmla="*/ 144596 w 1127267"/>
              <a:gd name="connsiteY27" fmla="*/ 98530 h 2361664"/>
              <a:gd name="connsiteX28" fmla="*/ 141949 w 1127267"/>
              <a:gd name="connsiteY28" fmla="*/ 159298 h 2361664"/>
              <a:gd name="connsiteX29" fmla="*/ 107152 w 1127267"/>
              <a:gd name="connsiteY29" fmla="*/ 42133 h 2361664"/>
              <a:gd name="connsiteX30" fmla="*/ 92233 w 1127267"/>
              <a:gd name="connsiteY30" fmla="*/ 44906 h 2361664"/>
              <a:gd name="connsiteX31" fmla="*/ 106295 w 1127267"/>
              <a:gd name="connsiteY31" fmla="*/ 130526 h 2361664"/>
              <a:gd name="connsiteX32" fmla="*/ 59338 w 1127267"/>
              <a:gd name="connsiteY32" fmla="*/ 23688 h 2361664"/>
              <a:gd name="connsiteX33" fmla="*/ 49074 w 1127267"/>
              <a:gd name="connsiteY33" fmla="*/ 19692 h 2361664"/>
              <a:gd name="connsiteX34" fmla="*/ 82391 w 1127267"/>
              <a:gd name="connsiteY34" fmla="*/ 141843 h 2361664"/>
              <a:gd name="connsiteX35" fmla="*/ 21638 w 1127267"/>
              <a:gd name="connsiteY35" fmla="*/ 65508 h 2361664"/>
              <a:gd name="connsiteX36" fmla="*/ 59373 w 1127267"/>
              <a:gd name="connsiteY36" fmla="*/ 157049 h 2361664"/>
              <a:gd name="connsiteX37" fmla="*/ 3770 w 1127267"/>
              <a:gd name="connsiteY37" fmla="*/ 115634 h 2361664"/>
              <a:gd name="connsiteX38" fmla="*/ 60294 w 1127267"/>
              <a:gd name="connsiteY38" fmla="*/ 197399 h 2361664"/>
              <a:gd name="connsiteX39" fmla="*/ 120459 w 1127267"/>
              <a:gd name="connsiteY39" fmla="*/ 279833 h 2361664"/>
              <a:gd name="connsiteX40" fmla="*/ 204642 w 1127267"/>
              <a:gd name="connsiteY40" fmla="*/ 430781 h 2361664"/>
              <a:gd name="connsiteX41" fmla="*/ 367202 w 1127267"/>
              <a:gd name="connsiteY41" fmla="*/ 668815 h 2361664"/>
              <a:gd name="connsiteX42" fmla="*/ 373007 w 1127267"/>
              <a:gd name="connsiteY42" fmla="*/ 747193 h 2361664"/>
              <a:gd name="connsiteX43" fmla="*/ 436870 w 1127267"/>
              <a:gd name="connsiteY43" fmla="*/ 903947 h 2361664"/>
              <a:gd name="connsiteX44" fmla="*/ 442676 w 1127267"/>
              <a:gd name="connsiteY44" fmla="*/ 1014255 h 2361664"/>
              <a:gd name="connsiteX45" fmla="*/ 375910 w 1127267"/>
              <a:gd name="connsiteY45" fmla="*/ 1231970 h 2361664"/>
              <a:gd name="connsiteX46" fmla="*/ 381716 w 1127267"/>
              <a:gd name="connsiteY46" fmla="*/ 1339375 h 2361664"/>
              <a:gd name="connsiteX47" fmla="*/ 399133 w 1127267"/>
              <a:gd name="connsiteY47" fmla="*/ 1452587 h 2361664"/>
              <a:gd name="connsiteX48" fmla="*/ 413647 w 1127267"/>
              <a:gd name="connsiteY48" fmla="*/ 1623855 h 2361664"/>
              <a:gd name="connsiteX49" fmla="*/ 448482 w 1127267"/>
              <a:gd name="connsiteY49" fmla="*/ 1734164 h 2361664"/>
              <a:gd name="connsiteX50" fmla="*/ 538470 w 1127267"/>
              <a:gd name="connsiteY50" fmla="*/ 2076701 h 2361664"/>
              <a:gd name="connsiteX51" fmla="*/ 573305 w 1127267"/>
              <a:gd name="connsiteY51" fmla="*/ 2085410 h 2361664"/>
              <a:gd name="connsiteX52" fmla="*/ 541373 w 1127267"/>
              <a:gd name="connsiteY52" fmla="*/ 2146370 h 2361664"/>
              <a:gd name="connsiteX53" fmla="*/ 518150 w 1127267"/>
              <a:gd name="connsiteY53" fmla="*/ 2239261 h 2361664"/>
              <a:gd name="connsiteX54" fmla="*/ 587819 w 1127267"/>
              <a:gd name="connsiteY54" fmla="*/ 2262484 h 2361664"/>
              <a:gd name="connsiteX55" fmla="*/ 642973 w 1127267"/>
              <a:gd name="connsiteY55" fmla="*/ 2221844 h 2361664"/>
              <a:gd name="connsiteX56" fmla="*/ 640070 w 1127267"/>
              <a:gd name="connsiteY56" fmla="*/ 2146370 h 2361664"/>
              <a:gd name="connsiteX57" fmla="*/ 663293 w 1127267"/>
              <a:gd name="connsiteY57" fmla="*/ 2082507 h 2361664"/>
              <a:gd name="connsiteX58" fmla="*/ 663293 w 1127267"/>
              <a:gd name="connsiteY58" fmla="*/ 2059284 h 2361664"/>
              <a:gd name="connsiteX59" fmla="*/ 616847 w 1127267"/>
              <a:gd name="connsiteY59" fmla="*/ 1951878 h 2361664"/>
              <a:gd name="connsiteX60" fmla="*/ 608139 w 1127267"/>
              <a:gd name="connsiteY60" fmla="*/ 1615147 h 2361664"/>
              <a:gd name="connsiteX61" fmla="*/ 608139 w 1127267"/>
              <a:gd name="connsiteY61" fmla="*/ 1432267 h 2361664"/>
              <a:gd name="connsiteX62" fmla="*/ 674905 w 1127267"/>
              <a:gd name="connsiteY62" fmla="*/ 1719650 h 2361664"/>
              <a:gd name="connsiteX63" fmla="*/ 703933 w 1127267"/>
              <a:gd name="connsiteY63" fmla="*/ 1821249 h 2361664"/>
              <a:gd name="connsiteX64" fmla="*/ 703207 w 1127267"/>
              <a:gd name="connsiteY64" fmla="*/ 1944621 h 2361664"/>
              <a:gd name="connsiteX65" fmla="*/ 732962 w 1127267"/>
              <a:gd name="connsiteY65" fmla="*/ 2213135 h 2361664"/>
              <a:gd name="connsiteX66" fmla="*/ 761990 w 1127267"/>
              <a:gd name="connsiteY66" fmla="*/ 2218941 h 2361664"/>
              <a:gd name="connsiteX67" fmla="*/ 756185 w 1127267"/>
              <a:gd name="connsiteY67" fmla="*/ 2294414 h 2361664"/>
              <a:gd name="connsiteX68" fmla="*/ 841819 w 1127267"/>
              <a:gd name="connsiteY68" fmla="*/ 2340861 h 2361664"/>
              <a:gd name="connsiteX69" fmla="*/ 969545 w 1127267"/>
              <a:gd name="connsiteY69" fmla="*/ 2314009 h 2361664"/>
              <a:gd name="connsiteX70" fmla="*/ 822950 w 1127267"/>
              <a:gd name="connsiteY70" fmla="*/ 2210232 h 2361664"/>
              <a:gd name="connsiteX71" fmla="*/ 863590 w 1127267"/>
              <a:gd name="connsiteY71" fmla="*/ 2201523 h 2361664"/>
              <a:gd name="connsiteX72" fmla="*/ 843270 w 1127267"/>
              <a:gd name="connsiteY72" fmla="*/ 1856083 h 2361664"/>
              <a:gd name="connsiteX73" fmla="*/ 851980 w 1127267"/>
              <a:gd name="connsiteY73" fmla="*/ 1795123 h 2361664"/>
              <a:gd name="connsiteX74" fmla="*/ 834562 w 1127267"/>
              <a:gd name="connsiteY74" fmla="*/ 1763192 h 2361664"/>
              <a:gd name="connsiteX75" fmla="*/ 822950 w 1127267"/>
              <a:gd name="connsiteY75" fmla="*/ 1382917 h 2361664"/>
              <a:gd name="connsiteX76" fmla="*/ 793922 w 1127267"/>
              <a:gd name="connsiteY76" fmla="*/ 1272609 h 2361664"/>
              <a:gd name="connsiteX77" fmla="*/ 761990 w 1127267"/>
              <a:gd name="connsiteY77" fmla="*/ 1005546 h 2361664"/>
              <a:gd name="connsiteX78" fmla="*/ 857785 w 1127267"/>
              <a:gd name="connsiteY78" fmla="*/ 680426 h 2361664"/>
              <a:gd name="connsiteX79" fmla="*/ 1049373 w 1127267"/>
              <a:gd name="connsiteY79" fmla="*/ 445294 h 2361664"/>
              <a:gd name="connsiteX80" fmla="*/ 1121945 w 1127267"/>
              <a:gd name="connsiteY80" fmla="*/ 192746 h 2361664"/>
              <a:gd name="connsiteX81" fmla="*/ 1101625 w 1127267"/>
              <a:gd name="connsiteY81" fmla="*/ 53409 h 2361664"/>
              <a:gd name="connsiteX82" fmla="*/ 1040665 w 1127267"/>
              <a:gd name="connsiteY82" fmla="*/ 111467 h 2361664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97159 h 2347356"/>
              <a:gd name="connsiteX1" fmla="*/ 1040665 w 1127267"/>
              <a:gd name="connsiteY1" fmla="*/ 163925 h 2347356"/>
              <a:gd name="connsiteX2" fmla="*/ 973899 w 1127267"/>
              <a:gd name="connsiteY2" fmla="*/ 306165 h 2347356"/>
              <a:gd name="connsiteX3" fmla="*/ 921647 w 1127267"/>
              <a:gd name="connsiteY3" fmla="*/ 378736 h 2347356"/>
              <a:gd name="connsiteX4" fmla="*/ 857785 w 1127267"/>
              <a:gd name="connsiteY4" fmla="*/ 483239 h 2347356"/>
              <a:gd name="connsiteX5" fmla="*/ 756185 w 1127267"/>
              <a:gd name="connsiteY5" fmla="*/ 535490 h 2347356"/>
              <a:gd name="connsiteX6" fmla="*/ 721350 w 1127267"/>
              <a:gd name="connsiteY6" fmla="*/ 599353 h 2347356"/>
              <a:gd name="connsiteX7" fmla="*/ 680710 w 1127267"/>
              <a:gd name="connsiteY7" fmla="*/ 590645 h 2347356"/>
              <a:gd name="connsiteX8" fmla="*/ 689419 w 1127267"/>
              <a:gd name="connsiteY8" fmla="*/ 541296 h 2347356"/>
              <a:gd name="connsiteX9" fmla="*/ 724253 w 1127267"/>
              <a:gd name="connsiteY9" fmla="*/ 500656 h 2347356"/>
              <a:gd name="connsiteX10" fmla="*/ 721350 w 1127267"/>
              <a:gd name="connsiteY10" fmla="*/ 445502 h 2347356"/>
              <a:gd name="connsiteX11" fmla="*/ 721350 w 1127267"/>
              <a:gd name="connsiteY11" fmla="*/ 393250 h 2347356"/>
              <a:gd name="connsiteX12" fmla="*/ 666196 w 1127267"/>
              <a:gd name="connsiteY12" fmla="*/ 329387 h 2347356"/>
              <a:gd name="connsiteX13" fmla="*/ 587819 w 1127267"/>
              <a:gd name="connsiteY13" fmla="*/ 343902 h 2347356"/>
              <a:gd name="connsiteX14" fmla="*/ 547179 w 1127267"/>
              <a:gd name="connsiteY14" fmla="*/ 401959 h 2347356"/>
              <a:gd name="connsiteX15" fmla="*/ 558790 w 1127267"/>
              <a:gd name="connsiteY15" fmla="*/ 448405 h 2347356"/>
              <a:gd name="connsiteX16" fmla="*/ 549823 w 1127267"/>
              <a:gd name="connsiteY16" fmla="*/ 480459 h 2347356"/>
              <a:gd name="connsiteX17" fmla="*/ 576207 w 1127267"/>
              <a:gd name="connsiteY17" fmla="*/ 535490 h 2347356"/>
              <a:gd name="connsiteX18" fmla="*/ 535567 w 1127267"/>
              <a:gd name="connsiteY18" fmla="*/ 587742 h 2347356"/>
              <a:gd name="connsiteX19" fmla="*/ 506539 w 1127267"/>
              <a:gd name="connsiteY19" fmla="*/ 587742 h 2347356"/>
              <a:gd name="connsiteX20" fmla="*/ 477510 w 1127267"/>
              <a:gd name="connsiteY20" fmla="*/ 541296 h 2347356"/>
              <a:gd name="connsiteX21" fmla="*/ 413647 w 1127267"/>
              <a:gd name="connsiteY21" fmla="*/ 489045 h 2347356"/>
              <a:gd name="connsiteX22" fmla="*/ 364299 w 1127267"/>
              <a:gd name="connsiteY22" fmla="*/ 439696 h 2347356"/>
              <a:gd name="connsiteX23" fmla="*/ 332367 w 1127267"/>
              <a:gd name="connsiteY23" fmla="*/ 370027 h 2347356"/>
              <a:gd name="connsiteX24" fmla="*/ 233670 w 1127267"/>
              <a:gd name="connsiteY24" fmla="*/ 285845 h 2347356"/>
              <a:gd name="connsiteX25" fmla="*/ 178516 w 1127267"/>
              <a:gd name="connsiteY25" fmla="*/ 201662 h 2347356"/>
              <a:gd name="connsiteX26" fmla="*/ 158138 w 1127267"/>
              <a:gd name="connsiteY26" fmla="*/ 97297 h 2347356"/>
              <a:gd name="connsiteX27" fmla="*/ 144596 w 1127267"/>
              <a:gd name="connsiteY27" fmla="*/ 84222 h 2347356"/>
              <a:gd name="connsiteX28" fmla="*/ 141949 w 1127267"/>
              <a:gd name="connsiteY28" fmla="*/ 144990 h 2347356"/>
              <a:gd name="connsiteX29" fmla="*/ 107152 w 1127267"/>
              <a:gd name="connsiteY29" fmla="*/ 27825 h 2347356"/>
              <a:gd name="connsiteX30" fmla="*/ 92233 w 1127267"/>
              <a:gd name="connsiteY30" fmla="*/ 30598 h 2347356"/>
              <a:gd name="connsiteX31" fmla="*/ 106295 w 1127267"/>
              <a:gd name="connsiteY31" fmla="*/ 116218 h 2347356"/>
              <a:gd name="connsiteX32" fmla="*/ 63724 w 1127267"/>
              <a:gd name="connsiteY32" fmla="*/ 15959 h 2347356"/>
              <a:gd name="connsiteX33" fmla="*/ 51678 w 1127267"/>
              <a:gd name="connsiteY33" fmla="*/ 20462 h 2347356"/>
              <a:gd name="connsiteX34" fmla="*/ 82391 w 1127267"/>
              <a:gd name="connsiteY34" fmla="*/ 127535 h 2347356"/>
              <a:gd name="connsiteX35" fmla="*/ 21638 w 1127267"/>
              <a:gd name="connsiteY35" fmla="*/ 51200 h 2347356"/>
              <a:gd name="connsiteX36" fmla="*/ 59373 w 1127267"/>
              <a:gd name="connsiteY36" fmla="*/ 142741 h 2347356"/>
              <a:gd name="connsiteX37" fmla="*/ 3770 w 1127267"/>
              <a:gd name="connsiteY37" fmla="*/ 101326 h 2347356"/>
              <a:gd name="connsiteX38" fmla="*/ 60294 w 1127267"/>
              <a:gd name="connsiteY38" fmla="*/ 183091 h 2347356"/>
              <a:gd name="connsiteX39" fmla="*/ 120459 w 1127267"/>
              <a:gd name="connsiteY39" fmla="*/ 265525 h 2347356"/>
              <a:gd name="connsiteX40" fmla="*/ 204642 w 1127267"/>
              <a:gd name="connsiteY40" fmla="*/ 416473 h 2347356"/>
              <a:gd name="connsiteX41" fmla="*/ 367202 w 1127267"/>
              <a:gd name="connsiteY41" fmla="*/ 654507 h 2347356"/>
              <a:gd name="connsiteX42" fmla="*/ 373007 w 1127267"/>
              <a:gd name="connsiteY42" fmla="*/ 732885 h 2347356"/>
              <a:gd name="connsiteX43" fmla="*/ 436870 w 1127267"/>
              <a:gd name="connsiteY43" fmla="*/ 889639 h 2347356"/>
              <a:gd name="connsiteX44" fmla="*/ 442676 w 1127267"/>
              <a:gd name="connsiteY44" fmla="*/ 999947 h 2347356"/>
              <a:gd name="connsiteX45" fmla="*/ 375910 w 1127267"/>
              <a:gd name="connsiteY45" fmla="*/ 1217662 h 2347356"/>
              <a:gd name="connsiteX46" fmla="*/ 381716 w 1127267"/>
              <a:gd name="connsiteY46" fmla="*/ 1325067 h 2347356"/>
              <a:gd name="connsiteX47" fmla="*/ 399133 w 1127267"/>
              <a:gd name="connsiteY47" fmla="*/ 1438279 h 2347356"/>
              <a:gd name="connsiteX48" fmla="*/ 413647 w 1127267"/>
              <a:gd name="connsiteY48" fmla="*/ 1609547 h 2347356"/>
              <a:gd name="connsiteX49" fmla="*/ 448482 w 1127267"/>
              <a:gd name="connsiteY49" fmla="*/ 1719856 h 2347356"/>
              <a:gd name="connsiteX50" fmla="*/ 538470 w 1127267"/>
              <a:gd name="connsiteY50" fmla="*/ 2062393 h 2347356"/>
              <a:gd name="connsiteX51" fmla="*/ 573305 w 1127267"/>
              <a:gd name="connsiteY51" fmla="*/ 2071102 h 2347356"/>
              <a:gd name="connsiteX52" fmla="*/ 541373 w 1127267"/>
              <a:gd name="connsiteY52" fmla="*/ 2132062 h 2347356"/>
              <a:gd name="connsiteX53" fmla="*/ 518150 w 1127267"/>
              <a:gd name="connsiteY53" fmla="*/ 2224953 h 2347356"/>
              <a:gd name="connsiteX54" fmla="*/ 587819 w 1127267"/>
              <a:gd name="connsiteY54" fmla="*/ 2248176 h 2347356"/>
              <a:gd name="connsiteX55" fmla="*/ 642973 w 1127267"/>
              <a:gd name="connsiteY55" fmla="*/ 2207536 h 2347356"/>
              <a:gd name="connsiteX56" fmla="*/ 640070 w 1127267"/>
              <a:gd name="connsiteY56" fmla="*/ 2132062 h 2347356"/>
              <a:gd name="connsiteX57" fmla="*/ 663293 w 1127267"/>
              <a:gd name="connsiteY57" fmla="*/ 2068199 h 2347356"/>
              <a:gd name="connsiteX58" fmla="*/ 663293 w 1127267"/>
              <a:gd name="connsiteY58" fmla="*/ 2044976 h 2347356"/>
              <a:gd name="connsiteX59" fmla="*/ 616847 w 1127267"/>
              <a:gd name="connsiteY59" fmla="*/ 1937570 h 2347356"/>
              <a:gd name="connsiteX60" fmla="*/ 608139 w 1127267"/>
              <a:gd name="connsiteY60" fmla="*/ 1600839 h 2347356"/>
              <a:gd name="connsiteX61" fmla="*/ 608139 w 1127267"/>
              <a:gd name="connsiteY61" fmla="*/ 1417959 h 2347356"/>
              <a:gd name="connsiteX62" fmla="*/ 674905 w 1127267"/>
              <a:gd name="connsiteY62" fmla="*/ 1705342 h 2347356"/>
              <a:gd name="connsiteX63" fmla="*/ 703933 w 1127267"/>
              <a:gd name="connsiteY63" fmla="*/ 1806941 h 2347356"/>
              <a:gd name="connsiteX64" fmla="*/ 703207 w 1127267"/>
              <a:gd name="connsiteY64" fmla="*/ 1930313 h 2347356"/>
              <a:gd name="connsiteX65" fmla="*/ 732962 w 1127267"/>
              <a:gd name="connsiteY65" fmla="*/ 2198827 h 2347356"/>
              <a:gd name="connsiteX66" fmla="*/ 761990 w 1127267"/>
              <a:gd name="connsiteY66" fmla="*/ 2204633 h 2347356"/>
              <a:gd name="connsiteX67" fmla="*/ 756185 w 1127267"/>
              <a:gd name="connsiteY67" fmla="*/ 2280106 h 2347356"/>
              <a:gd name="connsiteX68" fmla="*/ 841819 w 1127267"/>
              <a:gd name="connsiteY68" fmla="*/ 2326553 h 2347356"/>
              <a:gd name="connsiteX69" fmla="*/ 969545 w 1127267"/>
              <a:gd name="connsiteY69" fmla="*/ 2299701 h 2347356"/>
              <a:gd name="connsiteX70" fmla="*/ 822950 w 1127267"/>
              <a:gd name="connsiteY70" fmla="*/ 2195924 h 2347356"/>
              <a:gd name="connsiteX71" fmla="*/ 863590 w 1127267"/>
              <a:gd name="connsiteY71" fmla="*/ 2187215 h 2347356"/>
              <a:gd name="connsiteX72" fmla="*/ 843270 w 1127267"/>
              <a:gd name="connsiteY72" fmla="*/ 1841775 h 2347356"/>
              <a:gd name="connsiteX73" fmla="*/ 851980 w 1127267"/>
              <a:gd name="connsiteY73" fmla="*/ 1780815 h 2347356"/>
              <a:gd name="connsiteX74" fmla="*/ 834562 w 1127267"/>
              <a:gd name="connsiteY74" fmla="*/ 1748884 h 2347356"/>
              <a:gd name="connsiteX75" fmla="*/ 822950 w 1127267"/>
              <a:gd name="connsiteY75" fmla="*/ 1368609 h 2347356"/>
              <a:gd name="connsiteX76" fmla="*/ 793922 w 1127267"/>
              <a:gd name="connsiteY76" fmla="*/ 1258301 h 2347356"/>
              <a:gd name="connsiteX77" fmla="*/ 761990 w 1127267"/>
              <a:gd name="connsiteY77" fmla="*/ 991238 h 2347356"/>
              <a:gd name="connsiteX78" fmla="*/ 857785 w 1127267"/>
              <a:gd name="connsiteY78" fmla="*/ 666118 h 2347356"/>
              <a:gd name="connsiteX79" fmla="*/ 1049373 w 1127267"/>
              <a:gd name="connsiteY79" fmla="*/ 430986 h 2347356"/>
              <a:gd name="connsiteX80" fmla="*/ 1121945 w 1127267"/>
              <a:gd name="connsiteY80" fmla="*/ 178438 h 2347356"/>
              <a:gd name="connsiteX81" fmla="*/ 1101625 w 1127267"/>
              <a:gd name="connsiteY81" fmla="*/ 39101 h 2347356"/>
              <a:gd name="connsiteX82" fmla="*/ 1040665 w 1127267"/>
              <a:gd name="connsiteY82" fmla="*/ 97159 h 2347356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21638 w 1127267"/>
              <a:gd name="connsiteY35" fmla="*/ 50926 h 2347082"/>
              <a:gd name="connsiteX36" fmla="*/ 59373 w 1127267"/>
              <a:gd name="connsiteY36" fmla="*/ 142467 h 2347082"/>
              <a:gd name="connsiteX37" fmla="*/ 3770 w 1127267"/>
              <a:gd name="connsiteY37" fmla="*/ 101052 h 2347082"/>
              <a:gd name="connsiteX38" fmla="*/ 60294 w 1127267"/>
              <a:gd name="connsiteY38" fmla="*/ 182817 h 2347082"/>
              <a:gd name="connsiteX39" fmla="*/ 120459 w 1127267"/>
              <a:gd name="connsiteY39" fmla="*/ 265251 h 2347082"/>
              <a:gd name="connsiteX40" fmla="*/ 204642 w 1127267"/>
              <a:gd name="connsiteY40" fmla="*/ 416199 h 2347082"/>
              <a:gd name="connsiteX41" fmla="*/ 367202 w 1127267"/>
              <a:gd name="connsiteY41" fmla="*/ 654233 h 2347082"/>
              <a:gd name="connsiteX42" fmla="*/ 373007 w 1127267"/>
              <a:gd name="connsiteY42" fmla="*/ 732611 h 2347082"/>
              <a:gd name="connsiteX43" fmla="*/ 436870 w 1127267"/>
              <a:gd name="connsiteY43" fmla="*/ 889365 h 2347082"/>
              <a:gd name="connsiteX44" fmla="*/ 442676 w 1127267"/>
              <a:gd name="connsiteY44" fmla="*/ 999673 h 2347082"/>
              <a:gd name="connsiteX45" fmla="*/ 375910 w 1127267"/>
              <a:gd name="connsiteY45" fmla="*/ 1217388 h 2347082"/>
              <a:gd name="connsiteX46" fmla="*/ 381716 w 1127267"/>
              <a:gd name="connsiteY46" fmla="*/ 1324793 h 2347082"/>
              <a:gd name="connsiteX47" fmla="*/ 399133 w 1127267"/>
              <a:gd name="connsiteY47" fmla="*/ 1438005 h 2347082"/>
              <a:gd name="connsiteX48" fmla="*/ 413647 w 1127267"/>
              <a:gd name="connsiteY48" fmla="*/ 1609273 h 2347082"/>
              <a:gd name="connsiteX49" fmla="*/ 448482 w 1127267"/>
              <a:gd name="connsiteY49" fmla="*/ 1719582 h 2347082"/>
              <a:gd name="connsiteX50" fmla="*/ 538470 w 1127267"/>
              <a:gd name="connsiteY50" fmla="*/ 2062119 h 2347082"/>
              <a:gd name="connsiteX51" fmla="*/ 573305 w 1127267"/>
              <a:gd name="connsiteY51" fmla="*/ 2070828 h 2347082"/>
              <a:gd name="connsiteX52" fmla="*/ 541373 w 1127267"/>
              <a:gd name="connsiteY52" fmla="*/ 2131788 h 2347082"/>
              <a:gd name="connsiteX53" fmla="*/ 518150 w 1127267"/>
              <a:gd name="connsiteY53" fmla="*/ 2224679 h 2347082"/>
              <a:gd name="connsiteX54" fmla="*/ 587819 w 1127267"/>
              <a:gd name="connsiteY54" fmla="*/ 2247902 h 2347082"/>
              <a:gd name="connsiteX55" fmla="*/ 642973 w 1127267"/>
              <a:gd name="connsiteY55" fmla="*/ 2207262 h 2347082"/>
              <a:gd name="connsiteX56" fmla="*/ 640070 w 1127267"/>
              <a:gd name="connsiteY56" fmla="*/ 2131788 h 2347082"/>
              <a:gd name="connsiteX57" fmla="*/ 663293 w 1127267"/>
              <a:gd name="connsiteY57" fmla="*/ 2067925 h 2347082"/>
              <a:gd name="connsiteX58" fmla="*/ 663293 w 1127267"/>
              <a:gd name="connsiteY58" fmla="*/ 2044702 h 2347082"/>
              <a:gd name="connsiteX59" fmla="*/ 616847 w 1127267"/>
              <a:gd name="connsiteY59" fmla="*/ 1937296 h 2347082"/>
              <a:gd name="connsiteX60" fmla="*/ 608139 w 1127267"/>
              <a:gd name="connsiteY60" fmla="*/ 1600565 h 2347082"/>
              <a:gd name="connsiteX61" fmla="*/ 608139 w 1127267"/>
              <a:gd name="connsiteY61" fmla="*/ 1417685 h 2347082"/>
              <a:gd name="connsiteX62" fmla="*/ 674905 w 1127267"/>
              <a:gd name="connsiteY62" fmla="*/ 1705068 h 2347082"/>
              <a:gd name="connsiteX63" fmla="*/ 703933 w 1127267"/>
              <a:gd name="connsiteY63" fmla="*/ 1806667 h 2347082"/>
              <a:gd name="connsiteX64" fmla="*/ 703207 w 1127267"/>
              <a:gd name="connsiteY64" fmla="*/ 1930039 h 2347082"/>
              <a:gd name="connsiteX65" fmla="*/ 732962 w 1127267"/>
              <a:gd name="connsiteY65" fmla="*/ 2198553 h 2347082"/>
              <a:gd name="connsiteX66" fmla="*/ 761990 w 1127267"/>
              <a:gd name="connsiteY66" fmla="*/ 2204359 h 2347082"/>
              <a:gd name="connsiteX67" fmla="*/ 756185 w 1127267"/>
              <a:gd name="connsiteY67" fmla="*/ 2279832 h 2347082"/>
              <a:gd name="connsiteX68" fmla="*/ 841819 w 1127267"/>
              <a:gd name="connsiteY68" fmla="*/ 2326279 h 2347082"/>
              <a:gd name="connsiteX69" fmla="*/ 969545 w 1127267"/>
              <a:gd name="connsiteY69" fmla="*/ 2299427 h 2347082"/>
              <a:gd name="connsiteX70" fmla="*/ 822950 w 1127267"/>
              <a:gd name="connsiteY70" fmla="*/ 2195650 h 2347082"/>
              <a:gd name="connsiteX71" fmla="*/ 863590 w 1127267"/>
              <a:gd name="connsiteY71" fmla="*/ 2186941 h 2347082"/>
              <a:gd name="connsiteX72" fmla="*/ 843270 w 1127267"/>
              <a:gd name="connsiteY72" fmla="*/ 1841501 h 2347082"/>
              <a:gd name="connsiteX73" fmla="*/ 851980 w 1127267"/>
              <a:gd name="connsiteY73" fmla="*/ 1780541 h 2347082"/>
              <a:gd name="connsiteX74" fmla="*/ 834562 w 1127267"/>
              <a:gd name="connsiteY74" fmla="*/ 1748610 h 2347082"/>
              <a:gd name="connsiteX75" fmla="*/ 822950 w 1127267"/>
              <a:gd name="connsiteY75" fmla="*/ 1368335 h 2347082"/>
              <a:gd name="connsiteX76" fmla="*/ 793922 w 1127267"/>
              <a:gd name="connsiteY76" fmla="*/ 1258027 h 2347082"/>
              <a:gd name="connsiteX77" fmla="*/ 761990 w 1127267"/>
              <a:gd name="connsiteY77" fmla="*/ 990964 h 2347082"/>
              <a:gd name="connsiteX78" fmla="*/ 857785 w 1127267"/>
              <a:gd name="connsiteY78" fmla="*/ 665844 h 2347082"/>
              <a:gd name="connsiteX79" fmla="*/ 1049373 w 1127267"/>
              <a:gd name="connsiteY79" fmla="*/ 430712 h 2347082"/>
              <a:gd name="connsiteX80" fmla="*/ 1121945 w 1127267"/>
              <a:gd name="connsiteY80" fmla="*/ 178164 h 2347082"/>
              <a:gd name="connsiteX81" fmla="*/ 1101625 w 1127267"/>
              <a:gd name="connsiteY81" fmla="*/ 38827 h 2347082"/>
              <a:gd name="connsiteX82" fmla="*/ 1040665 w 1127267"/>
              <a:gd name="connsiteY82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1638 w 1127267"/>
              <a:gd name="connsiteY36" fmla="*/ 50926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4928 w 1127267"/>
              <a:gd name="connsiteY36" fmla="*/ 66278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4913 w 1131515"/>
              <a:gd name="connsiteY0" fmla="*/ 96885 h 2347082"/>
              <a:gd name="connsiteX1" fmla="*/ 1044913 w 1131515"/>
              <a:gd name="connsiteY1" fmla="*/ 163651 h 2347082"/>
              <a:gd name="connsiteX2" fmla="*/ 978147 w 1131515"/>
              <a:gd name="connsiteY2" fmla="*/ 305891 h 2347082"/>
              <a:gd name="connsiteX3" fmla="*/ 925895 w 1131515"/>
              <a:gd name="connsiteY3" fmla="*/ 378462 h 2347082"/>
              <a:gd name="connsiteX4" fmla="*/ 862033 w 1131515"/>
              <a:gd name="connsiteY4" fmla="*/ 482965 h 2347082"/>
              <a:gd name="connsiteX5" fmla="*/ 760433 w 1131515"/>
              <a:gd name="connsiteY5" fmla="*/ 535216 h 2347082"/>
              <a:gd name="connsiteX6" fmla="*/ 725598 w 1131515"/>
              <a:gd name="connsiteY6" fmla="*/ 599079 h 2347082"/>
              <a:gd name="connsiteX7" fmla="*/ 684958 w 1131515"/>
              <a:gd name="connsiteY7" fmla="*/ 590371 h 2347082"/>
              <a:gd name="connsiteX8" fmla="*/ 693667 w 1131515"/>
              <a:gd name="connsiteY8" fmla="*/ 541022 h 2347082"/>
              <a:gd name="connsiteX9" fmla="*/ 728501 w 1131515"/>
              <a:gd name="connsiteY9" fmla="*/ 500382 h 2347082"/>
              <a:gd name="connsiteX10" fmla="*/ 725598 w 1131515"/>
              <a:gd name="connsiteY10" fmla="*/ 445228 h 2347082"/>
              <a:gd name="connsiteX11" fmla="*/ 725598 w 1131515"/>
              <a:gd name="connsiteY11" fmla="*/ 392976 h 2347082"/>
              <a:gd name="connsiteX12" fmla="*/ 670444 w 1131515"/>
              <a:gd name="connsiteY12" fmla="*/ 329113 h 2347082"/>
              <a:gd name="connsiteX13" fmla="*/ 592067 w 1131515"/>
              <a:gd name="connsiteY13" fmla="*/ 343628 h 2347082"/>
              <a:gd name="connsiteX14" fmla="*/ 551427 w 1131515"/>
              <a:gd name="connsiteY14" fmla="*/ 401685 h 2347082"/>
              <a:gd name="connsiteX15" fmla="*/ 563038 w 1131515"/>
              <a:gd name="connsiteY15" fmla="*/ 448131 h 2347082"/>
              <a:gd name="connsiteX16" fmla="*/ 554071 w 1131515"/>
              <a:gd name="connsiteY16" fmla="*/ 480185 h 2347082"/>
              <a:gd name="connsiteX17" fmla="*/ 580455 w 1131515"/>
              <a:gd name="connsiteY17" fmla="*/ 535216 h 2347082"/>
              <a:gd name="connsiteX18" fmla="*/ 539815 w 1131515"/>
              <a:gd name="connsiteY18" fmla="*/ 587468 h 2347082"/>
              <a:gd name="connsiteX19" fmla="*/ 510787 w 1131515"/>
              <a:gd name="connsiteY19" fmla="*/ 587468 h 2347082"/>
              <a:gd name="connsiteX20" fmla="*/ 481758 w 1131515"/>
              <a:gd name="connsiteY20" fmla="*/ 541022 h 2347082"/>
              <a:gd name="connsiteX21" fmla="*/ 417895 w 1131515"/>
              <a:gd name="connsiteY21" fmla="*/ 488771 h 2347082"/>
              <a:gd name="connsiteX22" fmla="*/ 368547 w 1131515"/>
              <a:gd name="connsiteY22" fmla="*/ 439422 h 2347082"/>
              <a:gd name="connsiteX23" fmla="*/ 336615 w 1131515"/>
              <a:gd name="connsiteY23" fmla="*/ 369753 h 2347082"/>
              <a:gd name="connsiteX24" fmla="*/ 237918 w 1131515"/>
              <a:gd name="connsiteY24" fmla="*/ 285571 h 2347082"/>
              <a:gd name="connsiteX25" fmla="*/ 182764 w 1131515"/>
              <a:gd name="connsiteY25" fmla="*/ 201388 h 2347082"/>
              <a:gd name="connsiteX26" fmla="*/ 162386 w 1131515"/>
              <a:gd name="connsiteY26" fmla="*/ 97023 h 2347082"/>
              <a:gd name="connsiteX27" fmla="*/ 148844 w 1131515"/>
              <a:gd name="connsiteY27" fmla="*/ 83948 h 2347082"/>
              <a:gd name="connsiteX28" fmla="*/ 146197 w 1131515"/>
              <a:gd name="connsiteY28" fmla="*/ 144716 h 2347082"/>
              <a:gd name="connsiteX29" fmla="*/ 111400 w 1131515"/>
              <a:gd name="connsiteY29" fmla="*/ 27551 h 2347082"/>
              <a:gd name="connsiteX30" fmla="*/ 96481 w 1131515"/>
              <a:gd name="connsiteY30" fmla="*/ 30324 h 2347082"/>
              <a:gd name="connsiteX31" fmla="*/ 110543 w 1131515"/>
              <a:gd name="connsiteY31" fmla="*/ 115944 h 2347082"/>
              <a:gd name="connsiteX32" fmla="*/ 67972 w 1131515"/>
              <a:gd name="connsiteY32" fmla="*/ 15685 h 2347082"/>
              <a:gd name="connsiteX33" fmla="*/ 53733 w 1131515"/>
              <a:gd name="connsiteY33" fmla="*/ 21833 h 2347082"/>
              <a:gd name="connsiteX34" fmla="*/ 86639 w 1131515"/>
              <a:gd name="connsiteY34" fmla="*/ 127261 h 2347082"/>
              <a:gd name="connsiteX35" fmla="*/ 42476 w 1131515"/>
              <a:gd name="connsiteY35" fmla="*/ 59823 h 2347082"/>
              <a:gd name="connsiteX36" fmla="*/ 29176 w 1131515"/>
              <a:gd name="connsiteY36" fmla="*/ 66278 h 2347082"/>
              <a:gd name="connsiteX37" fmla="*/ 63621 w 1131515"/>
              <a:gd name="connsiteY37" fmla="*/ 142467 h 2347082"/>
              <a:gd name="connsiteX38" fmla="*/ 24246 w 1131515"/>
              <a:gd name="connsiteY38" fmla="*/ 105742 h 2347082"/>
              <a:gd name="connsiteX39" fmla="*/ 8018 w 1131515"/>
              <a:gd name="connsiteY39" fmla="*/ 101052 h 2347082"/>
              <a:gd name="connsiteX40" fmla="*/ 64542 w 1131515"/>
              <a:gd name="connsiteY40" fmla="*/ 182817 h 2347082"/>
              <a:gd name="connsiteX41" fmla="*/ 124707 w 1131515"/>
              <a:gd name="connsiteY41" fmla="*/ 265251 h 2347082"/>
              <a:gd name="connsiteX42" fmla="*/ 208890 w 1131515"/>
              <a:gd name="connsiteY42" fmla="*/ 416199 h 2347082"/>
              <a:gd name="connsiteX43" fmla="*/ 371450 w 1131515"/>
              <a:gd name="connsiteY43" fmla="*/ 654233 h 2347082"/>
              <a:gd name="connsiteX44" fmla="*/ 377255 w 1131515"/>
              <a:gd name="connsiteY44" fmla="*/ 732611 h 2347082"/>
              <a:gd name="connsiteX45" fmla="*/ 441118 w 1131515"/>
              <a:gd name="connsiteY45" fmla="*/ 889365 h 2347082"/>
              <a:gd name="connsiteX46" fmla="*/ 446924 w 1131515"/>
              <a:gd name="connsiteY46" fmla="*/ 999673 h 2347082"/>
              <a:gd name="connsiteX47" fmla="*/ 380158 w 1131515"/>
              <a:gd name="connsiteY47" fmla="*/ 1217388 h 2347082"/>
              <a:gd name="connsiteX48" fmla="*/ 385964 w 1131515"/>
              <a:gd name="connsiteY48" fmla="*/ 1324793 h 2347082"/>
              <a:gd name="connsiteX49" fmla="*/ 403381 w 1131515"/>
              <a:gd name="connsiteY49" fmla="*/ 1438005 h 2347082"/>
              <a:gd name="connsiteX50" fmla="*/ 417895 w 1131515"/>
              <a:gd name="connsiteY50" fmla="*/ 1609273 h 2347082"/>
              <a:gd name="connsiteX51" fmla="*/ 452730 w 1131515"/>
              <a:gd name="connsiteY51" fmla="*/ 1719582 h 2347082"/>
              <a:gd name="connsiteX52" fmla="*/ 542718 w 1131515"/>
              <a:gd name="connsiteY52" fmla="*/ 2062119 h 2347082"/>
              <a:gd name="connsiteX53" fmla="*/ 577553 w 1131515"/>
              <a:gd name="connsiteY53" fmla="*/ 2070828 h 2347082"/>
              <a:gd name="connsiteX54" fmla="*/ 545621 w 1131515"/>
              <a:gd name="connsiteY54" fmla="*/ 2131788 h 2347082"/>
              <a:gd name="connsiteX55" fmla="*/ 522398 w 1131515"/>
              <a:gd name="connsiteY55" fmla="*/ 2224679 h 2347082"/>
              <a:gd name="connsiteX56" fmla="*/ 592067 w 1131515"/>
              <a:gd name="connsiteY56" fmla="*/ 2247902 h 2347082"/>
              <a:gd name="connsiteX57" fmla="*/ 647221 w 1131515"/>
              <a:gd name="connsiteY57" fmla="*/ 2207262 h 2347082"/>
              <a:gd name="connsiteX58" fmla="*/ 644318 w 1131515"/>
              <a:gd name="connsiteY58" fmla="*/ 2131788 h 2347082"/>
              <a:gd name="connsiteX59" fmla="*/ 667541 w 1131515"/>
              <a:gd name="connsiteY59" fmla="*/ 2067925 h 2347082"/>
              <a:gd name="connsiteX60" fmla="*/ 667541 w 1131515"/>
              <a:gd name="connsiteY60" fmla="*/ 2044702 h 2347082"/>
              <a:gd name="connsiteX61" fmla="*/ 621095 w 1131515"/>
              <a:gd name="connsiteY61" fmla="*/ 1937296 h 2347082"/>
              <a:gd name="connsiteX62" fmla="*/ 612387 w 1131515"/>
              <a:gd name="connsiteY62" fmla="*/ 1600565 h 2347082"/>
              <a:gd name="connsiteX63" fmla="*/ 612387 w 1131515"/>
              <a:gd name="connsiteY63" fmla="*/ 1417685 h 2347082"/>
              <a:gd name="connsiteX64" fmla="*/ 679153 w 1131515"/>
              <a:gd name="connsiteY64" fmla="*/ 1705068 h 2347082"/>
              <a:gd name="connsiteX65" fmla="*/ 708181 w 1131515"/>
              <a:gd name="connsiteY65" fmla="*/ 1806667 h 2347082"/>
              <a:gd name="connsiteX66" fmla="*/ 707455 w 1131515"/>
              <a:gd name="connsiteY66" fmla="*/ 1930039 h 2347082"/>
              <a:gd name="connsiteX67" fmla="*/ 737210 w 1131515"/>
              <a:gd name="connsiteY67" fmla="*/ 2198553 h 2347082"/>
              <a:gd name="connsiteX68" fmla="*/ 766238 w 1131515"/>
              <a:gd name="connsiteY68" fmla="*/ 2204359 h 2347082"/>
              <a:gd name="connsiteX69" fmla="*/ 760433 w 1131515"/>
              <a:gd name="connsiteY69" fmla="*/ 2279832 h 2347082"/>
              <a:gd name="connsiteX70" fmla="*/ 846067 w 1131515"/>
              <a:gd name="connsiteY70" fmla="*/ 2326279 h 2347082"/>
              <a:gd name="connsiteX71" fmla="*/ 973793 w 1131515"/>
              <a:gd name="connsiteY71" fmla="*/ 2299427 h 2347082"/>
              <a:gd name="connsiteX72" fmla="*/ 827198 w 1131515"/>
              <a:gd name="connsiteY72" fmla="*/ 2195650 h 2347082"/>
              <a:gd name="connsiteX73" fmla="*/ 867838 w 1131515"/>
              <a:gd name="connsiteY73" fmla="*/ 2186941 h 2347082"/>
              <a:gd name="connsiteX74" fmla="*/ 847518 w 1131515"/>
              <a:gd name="connsiteY74" fmla="*/ 1841501 h 2347082"/>
              <a:gd name="connsiteX75" fmla="*/ 856228 w 1131515"/>
              <a:gd name="connsiteY75" fmla="*/ 1780541 h 2347082"/>
              <a:gd name="connsiteX76" fmla="*/ 838810 w 1131515"/>
              <a:gd name="connsiteY76" fmla="*/ 1748610 h 2347082"/>
              <a:gd name="connsiteX77" fmla="*/ 827198 w 1131515"/>
              <a:gd name="connsiteY77" fmla="*/ 1368335 h 2347082"/>
              <a:gd name="connsiteX78" fmla="*/ 798170 w 1131515"/>
              <a:gd name="connsiteY78" fmla="*/ 1258027 h 2347082"/>
              <a:gd name="connsiteX79" fmla="*/ 766238 w 1131515"/>
              <a:gd name="connsiteY79" fmla="*/ 990964 h 2347082"/>
              <a:gd name="connsiteX80" fmla="*/ 862033 w 1131515"/>
              <a:gd name="connsiteY80" fmla="*/ 665844 h 2347082"/>
              <a:gd name="connsiteX81" fmla="*/ 1053621 w 1131515"/>
              <a:gd name="connsiteY81" fmla="*/ 430712 h 2347082"/>
              <a:gd name="connsiteX82" fmla="*/ 1126193 w 1131515"/>
              <a:gd name="connsiteY82" fmla="*/ 178164 h 2347082"/>
              <a:gd name="connsiteX83" fmla="*/ 1105873 w 1131515"/>
              <a:gd name="connsiteY83" fmla="*/ 38827 h 2347082"/>
              <a:gd name="connsiteX84" fmla="*/ 1044913 w 1131515"/>
              <a:gd name="connsiteY84" fmla="*/ 96885 h 2347082"/>
              <a:gd name="connsiteX0" fmla="*/ 1035044 w 1121646"/>
              <a:gd name="connsiteY0" fmla="*/ 96885 h 2347082"/>
              <a:gd name="connsiteX1" fmla="*/ 1035044 w 1121646"/>
              <a:gd name="connsiteY1" fmla="*/ 163651 h 2347082"/>
              <a:gd name="connsiteX2" fmla="*/ 968278 w 1121646"/>
              <a:gd name="connsiteY2" fmla="*/ 305891 h 2347082"/>
              <a:gd name="connsiteX3" fmla="*/ 916026 w 1121646"/>
              <a:gd name="connsiteY3" fmla="*/ 378462 h 2347082"/>
              <a:gd name="connsiteX4" fmla="*/ 852164 w 1121646"/>
              <a:gd name="connsiteY4" fmla="*/ 482965 h 2347082"/>
              <a:gd name="connsiteX5" fmla="*/ 750564 w 1121646"/>
              <a:gd name="connsiteY5" fmla="*/ 535216 h 2347082"/>
              <a:gd name="connsiteX6" fmla="*/ 715729 w 1121646"/>
              <a:gd name="connsiteY6" fmla="*/ 599079 h 2347082"/>
              <a:gd name="connsiteX7" fmla="*/ 675089 w 1121646"/>
              <a:gd name="connsiteY7" fmla="*/ 590371 h 2347082"/>
              <a:gd name="connsiteX8" fmla="*/ 683798 w 1121646"/>
              <a:gd name="connsiteY8" fmla="*/ 541022 h 2347082"/>
              <a:gd name="connsiteX9" fmla="*/ 718632 w 1121646"/>
              <a:gd name="connsiteY9" fmla="*/ 500382 h 2347082"/>
              <a:gd name="connsiteX10" fmla="*/ 715729 w 1121646"/>
              <a:gd name="connsiteY10" fmla="*/ 445228 h 2347082"/>
              <a:gd name="connsiteX11" fmla="*/ 715729 w 1121646"/>
              <a:gd name="connsiteY11" fmla="*/ 392976 h 2347082"/>
              <a:gd name="connsiteX12" fmla="*/ 660575 w 1121646"/>
              <a:gd name="connsiteY12" fmla="*/ 329113 h 2347082"/>
              <a:gd name="connsiteX13" fmla="*/ 582198 w 1121646"/>
              <a:gd name="connsiteY13" fmla="*/ 343628 h 2347082"/>
              <a:gd name="connsiteX14" fmla="*/ 541558 w 1121646"/>
              <a:gd name="connsiteY14" fmla="*/ 401685 h 2347082"/>
              <a:gd name="connsiteX15" fmla="*/ 553169 w 1121646"/>
              <a:gd name="connsiteY15" fmla="*/ 448131 h 2347082"/>
              <a:gd name="connsiteX16" fmla="*/ 544202 w 1121646"/>
              <a:gd name="connsiteY16" fmla="*/ 480185 h 2347082"/>
              <a:gd name="connsiteX17" fmla="*/ 570586 w 1121646"/>
              <a:gd name="connsiteY17" fmla="*/ 535216 h 2347082"/>
              <a:gd name="connsiteX18" fmla="*/ 529946 w 1121646"/>
              <a:gd name="connsiteY18" fmla="*/ 587468 h 2347082"/>
              <a:gd name="connsiteX19" fmla="*/ 500918 w 1121646"/>
              <a:gd name="connsiteY19" fmla="*/ 587468 h 2347082"/>
              <a:gd name="connsiteX20" fmla="*/ 471889 w 1121646"/>
              <a:gd name="connsiteY20" fmla="*/ 541022 h 2347082"/>
              <a:gd name="connsiteX21" fmla="*/ 408026 w 1121646"/>
              <a:gd name="connsiteY21" fmla="*/ 488771 h 2347082"/>
              <a:gd name="connsiteX22" fmla="*/ 358678 w 1121646"/>
              <a:gd name="connsiteY22" fmla="*/ 439422 h 2347082"/>
              <a:gd name="connsiteX23" fmla="*/ 326746 w 1121646"/>
              <a:gd name="connsiteY23" fmla="*/ 369753 h 2347082"/>
              <a:gd name="connsiteX24" fmla="*/ 228049 w 1121646"/>
              <a:gd name="connsiteY24" fmla="*/ 285571 h 2347082"/>
              <a:gd name="connsiteX25" fmla="*/ 172895 w 1121646"/>
              <a:gd name="connsiteY25" fmla="*/ 201388 h 2347082"/>
              <a:gd name="connsiteX26" fmla="*/ 152517 w 1121646"/>
              <a:gd name="connsiteY26" fmla="*/ 97023 h 2347082"/>
              <a:gd name="connsiteX27" fmla="*/ 138975 w 1121646"/>
              <a:gd name="connsiteY27" fmla="*/ 83948 h 2347082"/>
              <a:gd name="connsiteX28" fmla="*/ 136328 w 1121646"/>
              <a:gd name="connsiteY28" fmla="*/ 144716 h 2347082"/>
              <a:gd name="connsiteX29" fmla="*/ 101531 w 1121646"/>
              <a:gd name="connsiteY29" fmla="*/ 27551 h 2347082"/>
              <a:gd name="connsiteX30" fmla="*/ 86612 w 1121646"/>
              <a:gd name="connsiteY30" fmla="*/ 30324 h 2347082"/>
              <a:gd name="connsiteX31" fmla="*/ 100674 w 1121646"/>
              <a:gd name="connsiteY31" fmla="*/ 115944 h 2347082"/>
              <a:gd name="connsiteX32" fmla="*/ 58103 w 1121646"/>
              <a:gd name="connsiteY32" fmla="*/ 15685 h 2347082"/>
              <a:gd name="connsiteX33" fmla="*/ 43864 w 1121646"/>
              <a:gd name="connsiteY33" fmla="*/ 21833 h 2347082"/>
              <a:gd name="connsiteX34" fmla="*/ 76770 w 1121646"/>
              <a:gd name="connsiteY34" fmla="*/ 127261 h 2347082"/>
              <a:gd name="connsiteX35" fmla="*/ 32607 w 1121646"/>
              <a:gd name="connsiteY35" fmla="*/ 59823 h 2347082"/>
              <a:gd name="connsiteX36" fmla="*/ 19307 w 1121646"/>
              <a:gd name="connsiteY36" fmla="*/ 66278 h 2347082"/>
              <a:gd name="connsiteX37" fmla="*/ 53752 w 1121646"/>
              <a:gd name="connsiteY37" fmla="*/ 142467 h 2347082"/>
              <a:gd name="connsiteX38" fmla="*/ 14377 w 1121646"/>
              <a:gd name="connsiteY38" fmla="*/ 105742 h 2347082"/>
              <a:gd name="connsiteX39" fmla="*/ 8018 w 1121646"/>
              <a:gd name="connsiteY39" fmla="*/ 120242 h 2347082"/>
              <a:gd name="connsiteX40" fmla="*/ 54673 w 1121646"/>
              <a:gd name="connsiteY40" fmla="*/ 182817 h 2347082"/>
              <a:gd name="connsiteX41" fmla="*/ 114838 w 1121646"/>
              <a:gd name="connsiteY41" fmla="*/ 265251 h 2347082"/>
              <a:gd name="connsiteX42" fmla="*/ 199021 w 1121646"/>
              <a:gd name="connsiteY42" fmla="*/ 416199 h 2347082"/>
              <a:gd name="connsiteX43" fmla="*/ 361581 w 1121646"/>
              <a:gd name="connsiteY43" fmla="*/ 654233 h 2347082"/>
              <a:gd name="connsiteX44" fmla="*/ 367386 w 1121646"/>
              <a:gd name="connsiteY44" fmla="*/ 732611 h 2347082"/>
              <a:gd name="connsiteX45" fmla="*/ 431249 w 1121646"/>
              <a:gd name="connsiteY45" fmla="*/ 889365 h 2347082"/>
              <a:gd name="connsiteX46" fmla="*/ 437055 w 1121646"/>
              <a:gd name="connsiteY46" fmla="*/ 999673 h 2347082"/>
              <a:gd name="connsiteX47" fmla="*/ 370289 w 1121646"/>
              <a:gd name="connsiteY47" fmla="*/ 1217388 h 2347082"/>
              <a:gd name="connsiteX48" fmla="*/ 376095 w 1121646"/>
              <a:gd name="connsiteY48" fmla="*/ 1324793 h 2347082"/>
              <a:gd name="connsiteX49" fmla="*/ 393512 w 1121646"/>
              <a:gd name="connsiteY49" fmla="*/ 1438005 h 2347082"/>
              <a:gd name="connsiteX50" fmla="*/ 408026 w 1121646"/>
              <a:gd name="connsiteY50" fmla="*/ 1609273 h 2347082"/>
              <a:gd name="connsiteX51" fmla="*/ 442861 w 1121646"/>
              <a:gd name="connsiteY51" fmla="*/ 1719582 h 2347082"/>
              <a:gd name="connsiteX52" fmla="*/ 532849 w 1121646"/>
              <a:gd name="connsiteY52" fmla="*/ 2062119 h 2347082"/>
              <a:gd name="connsiteX53" fmla="*/ 567684 w 1121646"/>
              <a:gd name="connsiteY53" fmla="*/ 2070828 h 2347082"/>
              <a:gd name="connsiteX54" fmla="*/ 535752 w 1121646"/>
              <a:gd name="connsiteY54" fmla="*/ 2131788 h 2347082"/>
              <a:gd name="connsiteX55" fmla="*/ 512529 w 1121646"/>
              <a:gd name="connsiteY55" fmla="*/ 2224679 h 2347082"/>
              <a:gd name="connsiteX56" fmla="*/ 582198 w 1121646"/>
              <a:gd name="connsiteY56" fmla="*/ 2247902 h 2347082"/>
              <a:gd name="connsiteX57" fmla="*/ 637352 w 1121646"/>
              <a:gd name="connsiteY57" fmla="*/ 2207262 h 2347082"/>
              <a:gd name="connsiteX58" fmla="*/ 634449 w 1121646"/>
              <a:gd name="connsiteY58" fmla="*/ 2131788 h 2347082"/>
              <a:gd name="connsiteX59" fmla="*/ 657672 w 1121646"/>
              <a:gd name="connsiteY59" fmla="*/ 2067925 h 2347082"/>
              <a:gd name="connsiteX60" fmla="*/ 657672 w 1121646"/>
              <a:gd name="connsiteY60" fmla="*/ 2044702 h 2347082"/>
              <a:gd name="connsiteX61" fmla="*/ 611226 w 1121646"/>
              <a:gd name="connsiteY61" fmla="*/ 1937296 h 2347082"/>
              <a:gd name="connsiteX62" fmla="*/ 602518 w 1121646"/>
              <a:gd name="connsiteY62" fmla="*/ 1600565 h 2347082"/>
              <a:gd name="connsiteX63" fmla="*/ 602518 w 1121646"/>
              <a:gd name="connsiteY63" fmla="*/ 1417685 h 2347082"/>
              <a:gd name="connsiteX64" fmla="*/ 669284 w 1121646"/>
              <a:gd name="connsiteY64" fmla="*/ 1705068 h 2347082"/>
              <a:gd name="connsiteX65" fmla="*/ 698312 w 1121646"/>
              <a:gd name="connsiteY65" fmla="*/ 1806667 h 2347082"/>
              <a:gd name="connsiteX66" fmla="*/ 697586 w 1121646"/>
              <a:gd name="connsiteY66" fmla="*/ 1930039 h 2347082"/>
              <a:gd name="connsiteX67" fmla="*/ 727341 w 1121646"/>
              <a:gd name="connsiteY67" fmla="*/ 2198553 h 2347082"/>
              <a:gd name="connsiteX68" fmla="*/ 756369 w 1121646"/>
              <a:gd name="connsiteY68" fmla="*/ 2204359 h 2347082"/>
              <a:gd name="connsiteX69" fmla="*/ 750564 w 1121646"/>
              <a:gd name="connsiteY69" fmla="*/ 2279832 h 2347082"/>
              <a:gd name="connsiteX70" fmla="*/ 836198 w 1121646"/>
              <a:gd name="connsiteY70" fmla="*/ 2326279 h 2347082"/>
              <a:gd name="connsiteX71" fmla="*/ 963924 w 1121646"/>
              <a:gd name="connsiteY71" fmla="*/ 2299427 h 2347082"/>
              <a:gd name="connsiteX72" fmla="*/ 817329 w 1121646"/>
              <a:gd name="connsiteY72" fmla="*/ 2195650 h 2347082"/>
              <a:gd name="connsiteX73" fmla="*/ 857969 w 1121646"/>
              <a:gd name="connsiteY73" fmla="*/ 2186941 h 2347082"/>
              <a:gd name="connsiteX74" fmla="*/ 837649 w 1121646"/>
              <a:gd name="connsiteY74" fmla="*/ 1841501 h 2347082"/>
              <a:gd name="connsiteX75" fmla="*/ 846359 w 1121646"/>
              <a:gd name="connsiteY75" fmla="*/ 1780541 h 2347082"/>
              <a:gd name="connsiteX76" fmla="*/ 828941 w 1121646"/>
              <a:gd name="connsiteY76" fmla="*/ 1748610 h 2347082"/>
              <a:gd name="connsiteX77" fmla="*/ 817329 w 1121646"/>
              <a:gd name="connsiteY77" fmla="*/ 1368335 h 2347082"/>
              <a:gd name="connsiteX78" fmla="*/ 788301 w 1121646"/>
              <a:gd name="connsiteY78" fmla="*/ 1258027 h 2347082"/>
              <a:gd name="connsiteX79" fmla="*/ 756369 w 1121646"/>
              <a:gd name="connsiteY79" fmla="*/ 990964 h 2347082"/>
              <a:gd name="connsiteX80" fmla="*/ 852164 w 1121646"/>
              <a:gd name="connsiteY80" fmla="*/ 665844 h 2347082"/>
              <a:gd name="connsiteX81" fmla="*/ 1043752 w 1121646"/>
              <a:gd name="connsiteY81" fmla="*/ 430712 h 2347082"/>
              <a:gd name="connsiteX82" fmla="*/ 1116324 w 1121646"/>
              <a:gd name="connsiteY82" fmla="*/ 178164 h 2347082"/>
              <a:gd name="connsiteX83" fmla="*/ 1096004 w 1121646"/>
              <a:gd name="connsiteY83" fmla="*/ 38827 h 2347082"/>
              <a:gd name="connsiteX84" fmla="*/ 1035044 w 1121646"/>
              <a:gd name="connsiteY84" fmla="*/ 96885 h 2347082"/>
              <a:gd name="connsiteX0" fmla="*/ 1034359 w 1120961"/>
              <a:gd name="connsiteY0" fmla="*/ 96885 h 2347082"/>
              <a:gd name="connsiteX1" fmla="*/ 1034359 w 1120961"/>
              <a:gd name="connsiteY1" fmla="*/ 163651 h 2347082"/>
              <a:gd name="connsiteX2" fmla="*/ 967593 w 1120961"/>
              <a:gd name="connsiteY2" fmla="*/ 305891 h 2347082"/>
              <a:gd name="connsiteX3" fmla="*/ 915341 w 1120961"/>
              <a:gd name="connsiteY3" fmla="*/ 378462 h 2347082"/>
              <a:gd name="connsiteX4" fmla="*/ 851479 w 1120961"/>
              <a:gd name="connsiteY4" fmla="*/ 482965 h 2347082"/>
              <a:gd name="connsiteX5" fmla="*/ 749879 w 1120961"/>
              <a:gd name="connsiteY5" fmla="*/ 535216 h 2347082"/>
              <a:gd name="connsiteX6" fmla="*/ 715044 w 1120961"/>
              <a:gd name="connsiteY6" fmla="*/ 599079 h 2347082"/>
              <a:gd name="connsiteX7" fmla="*/ 674404 w 1120961"/>
              <a:gd name="connsiteY7" fmla="*/ 590371 h 2347082"/>
              <a:gd name="connsiteX8" fmla="*/ 683113 w 1120961"/>
              <a:gd name="connsiteY8" fmla="*/ 541022 h 2347082"/>
              <a:gd name="connsiteX9" fmla="*/ 717947 w 1120961"/>
              <a:gd name="connsiteY9" fmla="*/ 500382 h 2347082"/>
              <a:gd name="connsiteX10" fmla="*/ 715044 w 1120961"/>
              <a:gd name="connsiteY10" fmla="*/ 445228 h 2347082"/>
              <a:gd name="connsiteX11" fmla="*/ 715044 w 1120961"/>
              <a:gd name="connsiteY11" fmla="*/ 392976 h 2347082"/>
              <a:gd name="connsiteX12" fmla="*/ 659890 w 1120961"/>
              <a:gd name="connsiteY12" fmla="*/ 329113 h 2347082"/>
              <a:gd name="connsiteX13" fmla="*/ 581513 w 1120961"/>
              <a:gd name="connsiteY13" fmla="*/ 343628 h 2347082"/>
              <a:gd name="connsiteX14" fmla="*/ 540873 w 1120961"/>
              <a:gd name="connsiteY14" fmla="*/ 401685 h 2347082"/>
              <a:gd name="connsiteX15" fmla="*/ 552484 w 1120961"/>
              <a:gd name="connsiteY15" fmla="*/ 448131 h 2347082"/>
              <a:gd name="connsiteX16" fmla="*/ 543517 w 1120961"/>
              <a:gd name="connsiteY16" fmla="*/ 480185 h 2347082"/>
              <a:gd name="connsiteX17" fmla="*/ 569901 w 1120961"/>
              <a:gd name="connsiteY17" fmla="*/ 535216 h 2347082"/>
              <a:gd name="connsiteX18" fmla="*/ 529261 w 1120961"/>
              <a:gd name="connsiteY18" fmla="*/ 587468 h 2347082"/>
              <a:gd name="connsiteX19" fmla="*/ 500233 w 1120961"/>
              <a:gd name="connsiteY19" fmla="*/ 587468 h 2347082"/>
              <a:gd name="connsiteX20" fmla="*/ 471204 w 1120961"/>
              <a:gd name="connsiteY20" fmla="*/ 541022 h 2347082"/>
              <a:gd name="connsiteX21" fmla="*/ 407341 w 1120961"/>
              <a:gd name="connsiteY21" fmla="*/ 488771 h 2347082"/>
              <a:gd name="connsiteX22" fmla="*/ 357993 w 1120961"/>
              <a:gd name="connsiteY22" fmla="*/ 439422 h 2347082"/>
              <a:gd name="connsiteX23" fmla="*/ 326061 w 1120961"/>
              <a:gd name="connsiteY23" fmla="*/ 369753 h 2347082"/>
              <a:gd name="connsiteX24" fmla="*/ 227364 w 1120961"/>
              <a:gd name="connsiteY24" fmla="*/ 285571 h 2347082"/>
              <a:gd name="connsiteX25" fmla="*/ 172210 w 1120961"/>
              <a:gd name="connsiteY25" fmla="*/ 201388 h 2347082"/>
              <a:gd name="connsiteX26" fmla="*/ 151832 w 1120961"/>
              <a:gd name="connsiteY26" fmla="*/ 97023 h 2347082"/>
              <a:gd name="connsiteX27" fmla="*/ 138290 w 1120961"/>
              <a:gd name="connsiteY27" fmla="*/ 83948 h 2347082"/>
              <a:gd name="connsiteX28" fmla="*/ 135643 w 1120961"/>
              <a:gd name="connsiteY28" fmla="*/ 144716 h 2347082"/>
              <a:gd name="connsiteX29" fmla="*/ 100846 w 1120961"/>
              <a:gd name="connsiteY29" fmla="*/ 27551 h 2347082"/>
              <a:gd name="connsiteX30" fmla="*/ 85927 w 1120961"/>
              <a:gd name="connsiteY30" fmla="*/ 30324 h 2347082"/>
              <a:gd name="connsiteX31" fmla="*/ 99989 w 1120961"/>
              <a:gd name="connsiteY31" fmla="*/ 115944 h 2347082"/>
              <a:gd name="connsiteX32" fmla="*/ 57418 w 1120961"/>
              <a:gd name="connsiteY32" fmla="*/ 15685 h 2347082"/>
              <a:gd name="connsiteX33" fmla="*/ 43179 w 1120961"/>
              <a:gd name="connsiteY33" fmla="*/ 21833 h 2347082"/>
              <a:gd name="connsiteX34" fmla="*/ 76085 w 1120961"/>
              <a:gd name="connsiteY34" fmla="*/ 127261 h 2347082"/>
              <a:gd name="connsiteX35" fmla="*/ 31922 w 1120961"/>
              <a:gd name="connsiteY35" fmla="*/ 59823 h 2347082"/>
              <a:gd name="connsiteX36" fmla="*/ 18622 w 1120961"/>
              <a:gd name="connsiteY36" fmla="*/ 66278 h 2347082"/>
              <a:gd name="connsiteX37" fmla="*/ 53067 w 1120961"/>
              <a:gd name="connsiteY37" fmla="*/ 142467 h 2347082"/>
              <a:gd name="connsiteX38" fmla="*/ 13692 w 1120961"/>
              <a:gd name="connsiteY38" fmla="*/ 105742 h 2347082"/>
              <a:gd name="connsiteX39" fmla="*/ 7333 w 1120961"/>
              <a:gd name="connsiteY39" fmla="*/ 120242 h 2347082"/>
              <a:gd name="connsiteX40" fmla="*/ 53988 w 1120961"/>
              <a:gd name="connsiteY40" fmla="*/ 182817 h 2347082"/>
              <a:gd name="connsiteX41" fmla="*/ 114153 w 1120961"/>
              <a:gd name="connsiteY41" fmla="*/ 265251 h 2347082"/>
              <a:gd name="connsiteX42" fmla="*/ 198336 w 1120961"/>
              <a:gd name="connsiteY42" fmla="*/ 416199 h 2347082"/>
              <a:gd name="connsiteX43" fmla="*/ 360896 w 1120961"/>
              <a:gd name="connsiteY43" fmla="*/ 654233 h 2347082"/>
              <a:gd name="connsiteX44" fmla="*/ 366701 w 1120961"/>
              <a:gd name="connsiteY44" fmla="*/ 732611 h 2347082"/>
              <a:gd name="connsiteX45" fmla="*/ 430564 w 1120961"/>
              <a:gd name="connsiteY45" fmla="*/ 889365 h 2347082"/>
              <a:gd name="connsiteX46" fmla="*/ 436370 w 1120961"/>
              <a:gd name="connsiteY46" fmla="*/ 999673 h 2347082"/>
              <a:gd name="connsiteX47" fmla="*/ 369604 w 1120961"/>
              <a:gd name="connsiteY47" fmla="*/ 1217388 h 2347082"/>
              <a:gd name="connsiteX48" fmla="*/ 375410 w 1120961"/>
              <a:gd name="connsiteY48" fmla="*/ 1324793 h 2347082"/>
              <a:gd name="connsiteX49" fmla="*/ 392827 w 1120961"/>
              <a:gd name="connsiteY49" fmla="*/ 1438005 h 2347082"/>
              <a:gd name="connsiteX50" fmla="*/ 407341 w 1120961"/>
              <a:gd name="connsiteY50" fmla="*/ 1609273 h 2347082"/>
              <a:gd name="connsiteX51" fmla="*/ 442176 w 1120961"/>
              <a:gd name="connsiteY51" fmla="*/ 1719582 h 2347082"/>
              <a:gd name="connsiteX52" fmla="*/ 532164 w 1120961"/>
              <a:gd name="connsiteY52" fmla="*/ 2062119 h 2347082"/>
              <a:gd name="connsiteX53" fmla="*/ 566999 w 1120961"/>
              <a:gd name="connsiteY53" fmla="*/ 2070828 h 2347082"/>
              <a:gd name="connsiteX54" fmla="*/ 535067 w 1120961"/>
              <a:gd name="connsiteY54" fmla="*/ 2131788 h 2347082"/>
              <a:gd name="connsiteX55" fmla="*/ 511844 w 1120961"/>
              <a:gd name="connsiteY55" fmla="*/ 2224679 h 2347082"/>
              <a:gd name="connsiteX56" fmla="*/ 581513 w 1120961"/>
              <a:gd name="connsiteY56" fmla="*/ 2247902 h 2347082"/>
              <a:gd name="connsiteX57" fmla="*/ 636667 w 1120961"/>
              <a:gd name="connsiteY57" fmla="*/ 2207262 h 2347082"/>
              <a:gd name="connsiteX58" fmla="*/ 633764 w 1120961"/>
              <a:gd name="connsiteY58" fmla="*/ 2131788 h 2347082"/>
              <a:gd name="connsiteX59" fmla="*/ 656987 w 1120961"/>
              <a:gd name="connsiteY59" fmla="*/ 2067925 h 2347082"/>
              <a:gd name="connsiteX60" fmla="*/ 656987 w 1120961"/>
              <a:gd name="connsiteY60" fmla="*/ 2044702 h 2347082"/>
              <a:gd name="connsiteX61" fmla="*/ 610541 w 1120961"/>
              <a:gd name="connsiteY61" fmla="*/ 1937296 h 2347082"/>
              <a:gd name="connsiteX62" fmla="*/ 601833 w 1120961"/>
              <a:gd name="connsiteY62" fmla="*/ 1600565 h 2347082"/>
              <a:gd name="connsiteX63" fmla="*/ 601833 w 1120961"/>
              <a:gd name="connsiteY63" fmla="*/ 1417685 h 2347082"/>
              <a:gd name="connsiteX64" fmla="*/ 668599 w 1120961"/>
              <a:gd name="connsiteY64" fmla="*/ 1705068 h 2347082"/>
              <a:gd name="connsiteX65" fmla="*/ 697627 w 1120961"/>
              <a:gd name="connsiteY65" fmla="*/ 1806667 h 2347082"/>
              <a:gd name="connsiteX66" fmla="*/ 696901 w 1120961"/>
              <a:gd name="connsiteY66" fmla="*/ 1930039 h 2347082"/>
              <a:gd name="connsiteX67" fmla="*/ 726656 w 1120961"/>
              <a:gd name="connsiteY67" fmla="*/ 2198553 h 2347082"/>
              <a:gd name="connsiteX68" fmla="*/ 755684 w 1120961"/>
              <a:gd name="connsiteY68" fmla="*/ 2204359 h 2347082"/>
              <a:gd name="connsiteX69" fmla="*/ 749879 w 1120961"/>
              <a:gd name="connsiteY69" fmla="*/ 2279832 h 2347082"/>
              <a:gd name="connsiteX70" fmla="*/ 835513 w 1120961"/>
              <a:gd name="connsiteY70" fmla="*/ 2326279 h 2347082"/>
              <a:gd name="connsiteX71" fmla="*/ 963239 w 1120961"/>
              <a:gd name="connsiteY71" fmla="*/ 2299427 h 2347082"/>
              <a:gd name="connsiteX72" fmla="*/ 816644 w 1120961"/>
              <a:gd name="connsiteY72" fmla="*/ 2195650 h 2347082"/>
              <a:gd name="connsiteX73" fmla="*/ 857284 w 1120961"/>
              <a:gd name="connsiteY73" fmla="*/ 2186941 h 2347082"/>
              <a:gd name="connsiteX74" fmla="*/ 836964 w 1120961"/>
              <a:gd name="connsiteY74" fmla="*/ 1841501 h 2347082"/>
              <a:gd name="connsiteX75" fmla="*/ 845674 w 1120961"/>
              <a:gd name="connsiteY75" fmla="*/ 1780541 h 2347082"/>
              <a:gd name="connsiteX76" fmla="*/ 828256 w 1120961"/>
              <a:gd name="connsiteY76" fmla="*/ 1748610 h 2347082"/>
              <a:gd name="connsiteX77" fmla="*/ 816644 w 1120961"/>
              <a:gd name="connsiteY77" fmla="*/ 1368335 h 2347082"/>
              <a:gd name="connsiteX78" fmla="*/ 787616 w 1120961"/>
              <a:gd name="connsiteY78" fmla="*/ 1258027 h 2347082"/>
              <a:gd name="connsiteX79" fmla="*/ 755684 w 1120961"/>
              <a:gd name="connsiteY79" fmla="*/ 990964 h 2347082"/>
              <a:gd name="connsiteX80" fmla="*/ 851479 w 1120961"/>
              <a:gd name="connsiteY80" fmla="*/ 665844 h 2347082"/>
              <a:gd name="connsiteX81" fmla="*/ 1043067 w 1120961"/>
              <a:gd name="connsiteY81" fmla="*/ 430712 h 2347082"/>
              <a:gd name="connsiteX82" fmla="*/ 1115639 w 1120961"/>
              <a:gd name="connsiteY82" fmla="*/ 178164 h 2347082"/>
              <a:gd name="connsiteX83" fmla="*/ 1095319 w 1120961"/>
              <a:gd name="connsiteY83" fmla="*/ 38827 h 2347082"/>
              <a:gd name="connsiteX84" fmla="*/ 1034359 w 1120961"/>
              <a:gd name="connsiteY84" fmla="*/ 96885 h 2347082"/>
              <a:gd name="connsiteX0" fmla="*/ 1042407 w 1129009"/>
              <a:gd name="connsiteY0" fmla="*/ 96885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42407 w 1129009"/>
              <a:gd name="connsiteY84" fmla="*/ 96885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999915 w 1129009"/>
              <a:gd name="connsiteY84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16939 w 1129009"/>
              <a:gd name="connsiteY84" fmla="*/ 57844 h 2347082"/>
              <a:gd name="connsiteX85" fmla="*/ 999915 w 1129009"/>
              <a:gd name="connsiteY85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64366 w 1129009"/>
              <a:gd name="connsiteY84" fmla="*/ 107602 h 2347082"/>
              <a:gd name="connsiteX85" fmla="*/ 1016939 w 1129009"/>
              <a:gd name="connsiteY85" fmla="*/ 57844 h 2347082"/>
              <a:gd name="connsiteX86" fmla="*/ 999915 w 1129009"/>
              <a:gd name="connsiteY86" fmla="*/ 67003 h 2347082"/>
              <a:gd name="connsiteX0" fmla="*/ 999915 w 1129009"/>
              <a:gd name="connsiteY0" fmla="*/ 95599 h 2375678"/>
              <a:gd name="connsiteX1" fmla="*/ 1042407 w 1129009"/>
              <a:gd name="connsiteY1" fmla="*/ 192247 h 2375678"/>
              <a:gd name="connsiteX2" fmla="*/ 975641 w 1129009"/>
              <a:gd name="connsiteY2" fmla="*/ 334487 h 2375678"/>
              <a:gd name="connsiteX3" fmla="*/ 923389 w 1129009"/>
              <a:gd name="connsiteY3" fmla="*/ 407058 h 2375678"/>
              <a:gd name="connsiteX4" fmla="*/ 859527 w 1129009"/>
              <a:gd name="connsiteY4" fmla="*/ 511561 h 2375678"/>
              <a:gd name="connsiteX5" fmla="*/ 757927 w 1129009"/>
              <a:gd name="connsiteY5" fmla="*/ 563812 h 2375678"/>
              <a:gd name="connsiteX6" fmla="*/ 723092 w 1129009"/>
              <a:gd name="connsiteY6" fmla="*/ 627675 h 2375678"/>
              <a:gd name="connsiteX7" fmla="*/ 682452 w 1129009"/>
              <a:gd name="connsiteY7" fmla="*/ 618967 h 2375678"/>
              <a:gd name="connsiteX8" fmla="*/ 691161 w 1129009"/>
              <a:gd name="connsiteY8" fmla="*/ 569618 h 2375678"/>
              <a:gd name="connsiteX9" fmla="*/ 725995 w 1129009"/>
              <a:gd name="connsiteY9" fmla="*/ 528978 h 2375678"/>
              <a:gd name="connsiteX10" fmla="*/ 723092 w 1129009"/>
              <a:gd name="connsiteY10" fmla="*/ 473824 h 2375678"/>
              <a:gd name="connsiteX11" fmla="*/ 723092 w 1129009"/>
              <a:gd name="connsiteY11" fmla="*/ 421572 h 2375678"/>
              <a:gd name="connsiteX12" fmla="*/ 667938 w 1129009"/>
              <a:gd name="connsiteY12" fmla="*/ 357709 h 2375678"/>
              <a:gd name="connsiteX13" fmla="*/ 589561 w 1129009"/>
              <a:gd name="connsiteY13" fmla="*/ 372224 h 2375678"/>
              <a:gd name="connsiteX14" fmla="*/ 548921 w 1129009"/>
              <a:gd name="connsiteY14" fmla="*/ 430281 h 2375678"/>
              <a:gd name="connsiteX15" fmla="*/ 560532 w 1129009"/>
              <a:gd name="connsiteY15" fmla="*/ 476727 h 2375678"/>
              <a:gd name="connsiteX16" fmla="*/ 551565 w 1129009"/>
              <a:gd name="connsiteY16" fmla="*/ 508781 h 2375678"/>
              <a:gd name="connsiteX17" fmla="*/ 577949 w 1129009"/>
              <a:gd name="connsiteY17" fmla="*/ 563812 h 2375678"/>
              <a:gd name="connsiteX18" fmla="*/ 537309 w 1129009"/>
              <a:gd name="connsiteY18" fmla="*/ 616064 h 2375678"/>
              <a:gd name="connsiteX19" fmla="*/ 508281 w 1129009"/>
              <a:gd name="connsiteY19" fmla="*/ 616064 h 2375678"/>
              <a:gd name="connsiteX20" fmla="*/ 479252 w 1129009"/>
              <a:gd name="connsiteY20" fmla="*/ 569618 h 2375678"/>
              <a:gd name="connsiteX21" fmla="*/ 415389 w 1129009"/>
              <a:gd name="connsiteY21" fmla="*/ 517367 h 2375678"/>
              <a:gd name="connsiteX22" fmla="*/ 366041 w 1129009"/>
              <a:gd name="connsiteY22" fmla="*/ 468018 h 2375678"/>
              <a:gd name="connsiteX23" fmla="*/ 334109 w 1129009"/>
              <a:gd name="connsiteY23" fmla="*/ 398349 h 2375678"/>
              <a:gd name="connsiteX24" fmla="*/ 235412 w 1129009"/>
              <a:gd name="connsiteY24" fmla="*/ 314167 h 2375678"/>
              <a:gd name="connsiteX25" fmla="*/ 180258 w 1129009"/>
              <a:gd name="connsiteY25" fmla="*/ 229984 h 2375678"/>
              <a:gd name="connsiteX26" fmla="*/ 159880 w 1129009"/>
              <a:gd name="connsiteY26" fmla="*/ 125619 h 2375678"/>
              <a:gd name="connsiteX27" fmla="*/ 146338 w 1129009"/>
              <a:gd name="connsiteY27" fmla="*/ 112544 h 2375678"/>
              <a:gd name="connsiteX28" fmla="*/ 143691 w 1129009"/>
              <a:gd name="connsiteY28" fmla="*/ 173312 h 2375678"/>
              <a:gd name="connsiteX29" fmla="*/ 108894 w 1129009"/>
              <a:gd name="connsiteY29" fmla="*/ 56147 h 2375678"/>
              <a:gd name="connsiteX30" fmla="*/ 93975 w 1129009"/>
              <a:gd name="connsiteY30" fmla="*/ 58920 h 2375678"/>
              <a:gd name="connsiteX31" fmla="*/ 108037 w 1129009"/>
              <a:gd name="connsiteY31" fmla="*/ 144540 h 2375678"/>
              <a:gd name="connsiteX32" fmla="*/ 65466 w 1129009"/>
              <a:gd name="connsiteY32" fmla="*/ 44281 h 2375678"/>
              <a:gd name="connsiteX33" fmla="*/ 51227 w 1129009"/>
              <a:gd name="connsiteY33" fmla="*/ 50429 h 2375678"/>
              <a:gd name="connsiteX34" fmla="*/ 84133 w 1129009"/>
              <a:gd name="connsiteY34" fmla="*/ 155857 h 2375678"/>
              <a:gd name="connsiteX35" fmla="*/ 39970 w 1129009"/>
              <a:gd name="connsiteY35" fmla="*/ 88419 h 2375678"/>
              <a:gd name="connsiteX36" fmla="*/ 26670 w 1129009"/>
              <a:gd name="connsiteY36" fmla="*/ 94874 h 2375678"/>
              <a:gd name="connsiteX37" fmla="*/ 61115 w 1129009"/>
              <a:gd name="connsiteY37" fmla="*/ 171063 h 2375678"/>
              <a:gd name="connsiteX38" fmla="*/ 21740 w 1129009"/>
              <a:gd name="connsiteY38" fmla="*/ 134338 h 2375678"/>
              <a:gd name="connsiteX39" fmla="*/ 15381 w 1129009"/>
              <a:gd name="connsiteY39" fmla="*/ 148838 h 2375678"/>
              <a:gd name="connsiteX40" fmla="*/ 62036 w 1129009"/>
              <a:gd name="connsiteY40" fmla="*/ 211413 h 2375678"/>
              <a:gd name="connsiteX41" fmla="*/ 122201 w 1129009"/>
              <a:gd name="connsiteY41" fmla="*/ 293847 h 2375678"/>
              <a:gd name="connsiteX42" fmla="*/ 206384 w 1129009"/>
              <a:gd name="connsiteY42" fmla="*/ 444795 h 2375678"/>
              <a:gd name="connsiteX43" fmla="*/ 368944 w 1129009"/>
              <a:gd name="connsiteY43" fmla="*/ 682829 h 2375678"/>
              <a:gd name="connsiteX44" fmla="*/ 374749 w 1129009"/>
              <a:gd name="connsiteY44" fmla="*/ 761207 h 2375678"/>
              <a:gd name="connsiteX45" fmla="*/ 438612 w 1129009"/>
              <a:gd name="connsiteY45" fmla="*/ 917961 h 2375678"/>
              <a:gd name="connsiteX46" fmla="*/ 444418 w 1129009"/>
              <a:gd name="connsiteY46" fmla="*/ 1028269 h 2375678"/>
              <a:gd name="connsiteX47" fmla="*/ 377652 w 1129009"/>
              <a:gd name="connsiteY47" fmla="*/ 1245984 h 2375678"/>
              <a:gd name="connsiteX48" fmla="*/ 383458 w 1129009"/>
              <a:gd name="connsiteY48" fmla="*/ 1353389 h 2375678"/>
              <a:gd name="connsiteX49" fmla="*/ 400875 w 1129009"/>
              <a:gd name="connsiteY49" fmla="*/ 1466601 h 2375678"/>
              <a:gd name="connsiteX50" fmla="*/ 415389 w 1129009"/>
              <a:gd name="connsiteY50" fmla="*/ 1637869 h 2375678"/>
              <a:gd name="connsiteX51" fmla="*/ 450224 w 1129009"/>
              <a:gd name="connsiteY51" fmla="*/ 1748178 h 2375678"/>
              <a:gd name="connsiteX52" fmla="*/ 540212 w 1129009"/>
              <a:gd name="connsiteY52" fmla="*/ 2090715 h 2375678"/>
              <a:gd name="connsiteX53" fmla="*/ 575047 w 1129009"/>
              <a:gd name="connsiteY53" fmla="*/ 2099424 h 2375678"/>
              <a:gd name="connsiteX54" fmla="*/ 543115 w 1129009"/>
              <a:gd name="connsiteY54" fmla="*/ 2160384 h 2375678"/>
              <a:gd name="connsiteX55" fmla="*/ 519892 w 1129009"/>
              <a:gd name="connsiteY55" fmla="*/ 2253275 h 2375678"/>
              <a:gd name="connsiteX56" fmla="*/ 589561 w 1129009"/>
              <a:gd name="connsiteY56" fmla="*/ 2276498 h 2375678"/>
              <a:gd name="connsiteX57" fmla="*/ 644715 w 1129009"/>
              <a:gd name="connsiteY57" fmla="*/ 2235858 h 2375678"/>
              <a:gd name="connsiteX58" fmla="*/ 641812 w 1129009"/>
              <a:gd name="connsiteY58" fmla="*/ 2160384 h 2375678"/>
              <a:gd name="connsiteX59" fmla="*/ 665035 w 1129009"/>
              <a:gd name="connsiteY59" fmla="*/ 2096521 h 2375678"/>
              <a:gd name="connsiteX60" fmla="*/ 665035 w 1129009"/>
              <a:gd name="connsiteY60" fmla="*/ 2073298 h 2375678"/>
              <a:gd name="connsiteX61" fmla="*/ 618589 w 1129009"/>
              <a:gd name="connsiteY61" fmla="*/ 1965892 h 2375678"/>
              <a:gd name="connsiteX62" fmla="*/ 609881 w 1129009"/>
              <a:gd name="connsiteY62" fmla="*/ 1629161 h 2375678"/>
              <a:gd name="connsiteX63" fmla="*/ 609881 w 1129009"/>
              <a:gd name="connsiteY63" fmla="*/ 1446281 h 2375678"/>
              <a:gd name="connsiteX64" fmla="*/ 676647 w 1129009"/>
              <a:gd name="connsiteY64" fmla="*/ 1733664 h 2375678"/>
              <a:gd name="connsiteX65" fmla="*/ 705675 w 1129009"/>
              <a:gd name="connsiteY65" fmla="*/ 1835263 h 2375678"/>
              <a:gd name="connsiteX66" fmla="*/ 704949 w 1129009"/>
              <a:gd name="connsiteY66" fmla="*/ 1958635 h 2375678"/>
              <a:gd name="connsiteX67" fmla="*/ 734704 w 1129009"/>
              <a:gd name="connsiteY67" fmla="*/ 2227149 h 2375678"/>
              <a:gd name="connsiteX68" fmla="*/ 763732 w 1129009"/>
              <a:gd name="connsiteY68" fmla="*/ 2232955 h 2375678"/>
              <a:gd name="connsiteX69" fmla="*/ 757927 w 1129009"/>
              <a:gd name="connsiteY69" fmla="*/ 2308428 h 2375678"/>
              <a:gd name="connsiteX70" fmla="*/ 843561 w 1129009"/>
              <a:gd name="connsiteY70" fmla="*/ 2354875 h 2375678"/>
              <a:gd name="connsiteX71" fmla="*/ 971287 w 1129009"/>
              <a:gd name="connsiteY71" fmla="*/ 2328023 h 2375678"/>
              <a:gd name="connsiteX72" fmla="*/ 824692 w 1129009"/>
              <a:gd name="connsiteY72" fmla="*/ 2224246 h 2375678"/>
              <a:gd name="connsiteX73" fmla="*/ 865332 w 1129009"/>
              <a:gd name="connsiteY73" fmla="*/ 2215537 h 2375678"/>
              <a:gd name="connsiteX74" fmla="*/ 845012 w 1129009"/>
              <a:gd name="connsiteY74" fmla="*/ 1870097 h 2375678"/>
              <a:gd name="connsiteX75" fmla="*/ 853722 w 1129009"/>
              <a:gd name="connsiteY75" fmla="*/ 1809137 h 2375678"/>
              <a:gd name="connsiteX76" fmla="*/ 836304 w 1129009"/>
              <a:gd name="connsiteY76" fmla="*/ 1777206 h 2375678"/>
              <a:gd name="connsiteX77" fmla="*/ 824692 w 1129009"/>
              <a:gd name="connsiteY77" fmla="*/ 1396931 h 2375678"/>
              <a:gd name="connsiteX78" fmla="*/ 795664 w 1129009"/>
              <a:gd name="connsiteY78" fmla="*/ 1286623 h 2375678"/>
              <a:gd name="connsiteX79" fmla="*/ 763732 w 1129009"/>
              <a:gd name="connsiteY79" fmla="*/ 1019560 h 2375678"/>
              <a:gd name="connsiteX80" fmla="*/ 859527 w 1129009"/>
              <a:gd name="connsiteY80" fmla="*/ 694440 h 2375678"/>
              <a:gd name="connsiteX81" fmla="*/ 1051115 w 1129009"/>
              <a:gd name="connsiteY81" fmla="*/ 459308 h 2375678"/>
              <a:gd name="connsiteX82" fmla="*/ 1123687 w 1129009"/>
              <a:gd name="connsiteY82" fmla="*/ 206760 h 2375678"/>
              <a:gd name="connsiteX83" fmla="*/ 1103367 w 1129009"/>
              <a:gd name="connsiteY83" fmla="*/ 67423 h 2375678"/>
              <a:gd name="connsiteX84" fmla="*/ 1048877 w 1129009"/>
              <a:gd name="connsiteY84" fmla="*/ 11462 h 2375678"/>
              <a:gd name="connsiteX85" fmla="*/ 1064366 w 1129009"/>
              <a:gd name="connsiteY85" fmla="*/ 136198 h 2375678"/>
              <a:gd name="connsiteX86" fmla="*/ 1016939 w 1129009"/>
              <a:gd name="connsiteY86" fmla="*/ 86440 h 2375678"/>
              <a:gd name="connsiteX87" fmla="*/ 999915 w 1129009"/>
              <a:gd name="connsiteY87" fmla="*/ 95599 h 2375678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90547 w 1129009"/>
              <a:gd name="connsiteY84" fmla="*/ 138147 h 2384206"/>
              <a:gd name="connsiteX85" fmla="*/ 1067930 w 1129009"/>
              <a:gd name="connsiteY85" fmla="*/ 24788 h 2384206"/>
              <a:gd name="connsiteX86" fmla="*/ 1048877 w 1129009"/>
              <a:gd name="connsiteY86" fmla="*/ 19990 h 2384206"/>
              <a:gd name="connsiteX87" fmla="*/ 1064366 w 1129009"/>
              <a:gd name="connsiteY87" fmla="*/ 144726 h 2384206"/>
              <a:gd name="connsiteX88" fmla="*/ 1016939 w 1129009"/>
              <a:gd name="connsiteY88" fmla="*/ 94968 h 2384206"/>
              <a:gd name="connsiteX89" fmla="*/ 999915 w 1129009"/>
              <a:gd name="connsiteY89" fmla="*/ 104127 h 2384206"/>
              <a:gd name="connsiteX0" fmla="*/ 999915 w 1129009"/>
              <a:gd name="connsiteY0" fmla="*/ 101933 h 2382012"/>
              <a:gd name="connsiteX1" fmla="*/ 1042407 w 1129009"/>
              <a:gd name="connsiteY1" fmla="*/ 198581 h 2382012"/>
              <a:gd name="connsiteX2" fmla="*/ 975641 w 1129009"/>
              <a:gd name="connsiteY2" fmla="*/ 340821 h 2382012"/>
              <a:gd name="connsiteX3" fmla="*/ 923389 w 1129009"/>
              <a:gd name="connsiteY3" fmla="*/ 413392 h 2382012"/>
              <a:gd name="connsiteX4" fmla="*/ 859527 w 1129009"/>
              <a:gd name="connsiteY4" fmla="*/ 517895 h 2382012"/>
              <a:gd name="connsiteX5" fmla="*/ 757927 w 1129009"/>
              <a:gd name="connsiteY5" fmla="*/ 570146 h 2382012"/>
              <a:gd name="connsiteX6" fmla="*/ 723092 w 1129009"/>
              <a:gd name="connsiteY6" fmla="*/ 634009 h 2382012"/>
              <a:gd name="connsiteX7" fmla="*/ 682452 w 1129009"/>
              <a:gd name="connsiteY7" fmla="*/ 625301 h 2382012"/>
              <a:gd name="connsiteX8" fmla="*/ 691161 w 1129009"/>
              <a:gd name="connsiteY8" fmla="*/ 575952 h 2382012"/>
              <a:gd name="connsiteX9" fmla="*/ 725995 w 1129009"/>
              <a:gd name="connsiteY9" fmla="*/ 535312 h 2382012"/>
              <a:gd name="connsiteX10" fmla="*/ 723092 w 1129009"/>
              <a:gd name="connsiteY10" fmla="*/ 480158 h 2382012"/>
              <a:gd name="connsiteX11" fmla="*/ 723092 w 1129009"/>
              <a:gd name="connsiteY11" fmla="*/ 427906 h 2382012"/>
              <a:gd name="connsiteX12" fmla="*/ 667938 w 1129009"/>
              <a:gd name="connsiteY12" fmla="*/ 364043 h 2382012"/>
              <a:gd name="connsiteX13" fmla="*/ 589561 w 1129009"/>
              <a:gd name="connsiteY13" fmla="*/ 378558 h 2382012"/>
              <a:gd name="connsiteX14" fmla="*/ 548921 w 1129009"/>
              <a:gd name="connsiteY14" fmla="*/ 436615 h 2382012"/>
              <a:gd name="connsiteX15" fmla="*/ 560532 w 1129009"/>
              <a:gd name="connsiteY15" fmla="*/ 483061 h 2382012"/>
              <a:gd name="connsiteX16" fmla="*/ 551565 w 1129009"/>
              <a:gd name="connsiteY16" fmla="*/ 515115 h 2382012"/>
              <a:gd name="connsiteX17" fmla="*/ 577949 w 1129009"/>
              <a:gd name="connsiteY17" fmla="*/ 570146 h 2382012"/>
              <a:gd name="connsiteX18" fmla="*/ 537309 w 1129009"/>
              <a:gd name="connsiteY18" fmla="*/ 622398 h 2382012"/>
              <a:gd name="connsiteX19" fmla="*/ 508281 w 1129009"/>
              <a:gd name="connsiteY19" fmla="*/ 622398 h 2382012"/>
              <a:gd name="connsiteX20" fmla="*/ 479252 w 1129009"/>
              <a:gd name="connsiteY20" fmla="*/ 575952 h 2382012"/>
              <a:gd name="connsiteX21" fmla="*/ 415389 w 1129009"/>
              <a:gd name="connsiteY21" fmla="*/ 523701 h 2382012"/>
              <a:gd name="connsiteX22" fmla="*/ 366041 w 1129009"/>
              <a:gd name="connsiteY22" fmla="*/ 474352 h 2382012"/>
              <a:gd name="connsiteX23" fmla="*/ 334109 w 1129009"/>
              <a:gd name="connsiteY23" fmla="*/ 404683 h 2382012"/>
              <a:gd name="connsiteX24" fmla="*/ 235412 w 1129009"/>
              <a:gd name="connsiteY24" fmla="*/ 320501 h 2382012"/>
              <a:gd name="connsiteX25" fmla="*/ 180258 w 1129009"/>
              <a:gd name="connsiteY25" fmla="*/ 236318 h 2382012"/>
              <a:gd name="connsiteX26" fmla="*/ 159880 w 1129009"/>
              <a:gd name="connsiteY26" fmla="*/ 131953 h 2382012"/>
              <a:gd name="connsiteX27" fmla="*/ 146338 w 1129009"/>
              <a:gd name="connsiteY27" fmla="*/ 118878 h 2382012"/>
              <a:gd name="connsiteX28" fmla="*/ 143691 w 1129009"/>
              <a:gd name="connsiteY28" fmla="*/ 179646 h 2382012"/>
              <a:gd name="connsiteX29" fmla="*/ 108894 w 1129009"/>
              <a:gd name="connsiteY29" fmla="*/ 62481 h 2382012"/>
              <a:gd name="connsiteX30" fmla="*/ 93975 w 1129009"/>
              <a:gd name="connsiteY30" fmla="*/ 65254 h 2382012"/>
              <a:gd name="connsiteX31" fmla="*/ 108037 w 1129009"/>
              <a:gd name="connsiteY31" fmla="*/ 150874 h 2382012"/>
              <a:gd name="connsiteX32" fmla="*/ 65466 w 1129009"/>
              <a:gd name="connsiteY32" fmla="*/ 50615 h 2382012"/>
              <a:gd name="connsiteX33" fmla="*/ 51227 w 1129009"/>
              <a:gd name="connsiteY33" fmla="*/ 56763 h 2382012"/>
              <a:gd name="connsiteX34" fmla="*/ 84133 w 1129009"/>
              <a:gd name="connsiteY34" fmla="*/ 162191 h 2382012"/>
              <a:gd name="connsiteX35" fmla="*/ 39970 w 1129009"/>
              <a:gd name="connsiteY35" fmla="*/ 94753 h 2382012"/>
              <a:gd name="connsiteX36" fmla="*/ 26670 w 1129009"/>
              <a:gd name="connsiteY36" fmla="*/ 101208 h 2382012"/>
              <a:gd name="connsiteX37" fmla="*/ 61115 w 1129009"/>
              <a:gd name="connsiteY37" fmla="*/ 177397 h 2382012"/>
              <a:gd name="connsiteX38" fmla="*/ 21740 w 1129009"/>
              <a:gd name="connsiteY38" fmla="*/ 140672 h 2382012"/>
              <a:gd name="connsiteX39" fmla="*/ 15381 w 1129009"/>
              <a:gd name="connsiteY39" fmla="*/ 155172 h 2382012"/>
              <a:gd name="connsiteX40" fmla="*/ 62036 w 1129009"/>
              <a:gd name="connsiteY40" fmla="*/ 217747 h 2382012"/>
              <a:gd name="connsiteX41" fmla="*/ 122201 w 1129009"/>
              <a:gd name="connsiteY41" fmla="*/ 300181 h 2382012"/>
              <a:gd name="connsiteX42" fmla="*/ 206384 w 1129009"/>
              <a:gd name="connsiteY42" fmla="*/ 451129 h 2382012"/>
              <a:gd name="connsiteX43" fmla="*/ 368944 w 1129009"/>
              <a:gd name="connsiteY43" fmla="*/ 689163 h 2382012"/>
              <a:gd name="connsiteX44" fmla="*/ 374749 w 1129009"/>
              <a:gd name="connsiteY44" fmla="*/ 767541 h 2382012"/>
              <a:gd name="connsiteX45" fmla="*/ 438612 w 1129009"/>
              <a:gd name="connsiteY45" fmla="*/ 924295 h 2382012"/>
              <a:gd name="connsiteX46" fmla="*/ 444418 w 1129009"/>
              <a:gd name="connsiteY46" fmla="*/ 1034603 h 2382012"/>
              <a:gd name="connsiteX47" fmla="*/ 377652 w 1129009"/>
              <a:gd name="connsiteY47" fmla="*/ 1252318 h 2382012"/>
              <a:gd name="connsiteX48" fmla="*/ 383458 w 1129009"/>
              <a:gd name="connsiteY48" fmla="*/ 1359723 h 2382012"/>
              <a:gd name="connsiteX49" fmla="*/ 400875 w 1129009"/>
              <a:gd name="connsiteY49" fmla="*/ 1472935 h 2382012"/>
              <a:gd name="connsiteX50" fmla="*/ 415389 w 1129009"/>
              <a:gd name="connsiteY50" fmla="*/ 1644203 h 2382012"/>
              <a:gd name="connsiteX51" fmla="*/ 450224 w 1129009"/>
              <a:gd name="connsiteY51" fmla="*/ 1754512 h 2382012"/>
              <a:gd name="connsiteX52" fmla="*/ 540212 w 1129009"/>
              <a:gd name="connsiteY52" fmla="*/ 2097049 h 2382012"/>
              <a:gd name="connsiteX53" fmla="*/ 575047 w 1129009"/>
              <a:gd name="connsiteY53" fmla="*/ 2105758 h 2382012"/>
              <a:gd name="connsiteX54" fmla="*/ 543115 w 1129009"/>
              <a:gd name="connsiteY54" fmla="*/ 2166718 h 2382012"/>
              <a:gd name="connsiteX55" fmla="*/ 519892 w 1129009"/>
              <a:gd name="connsiteY55" fmla="*/ 2259609 h 2382012"/>
              <a:gd name="connsiteX56" fmla="*/ 589561 w 1129009"/>
              <a:gd name="connsiteY56" fmla="*/ 2282832 h 2382012"/>
              <a:gd name="connsiteX57" fmla="*/ 644715 w 1129009"/>
              <a:gd name="connsiteY57" fmla="*/ 2242192 h 2382012"/>
              <a:gd name="connsiteX58" fmla="*/ 641812 w 1129009"/>
              <a:gd name="connsiteY58" fmla="*/ 2166718 h 2382012"/>
              <a:gd name="connsiteX59" fmla="*/ 665035 w 1129009"/>
              <a:gd name="connsiteY59" fmla="*/ 2102855 h 2382012"/>
              <a:gd name="connsiteX60" fmla="*/ 665035 w 1129009"/>
              <a:gd name="connsiteY60" fmla="*/ 2079632 h 2382012"/>
              <a:gd name="connsiteX61" fmla="*/ 618589 w 1129009"/>
              <a:gd name="connsiteY61" fmla="*/ 1972226 h 2382012"/>
              <a:gd name="connsiteX62" fmla="*/ 609881 w 1129009"/>
              <a:gd name="connsiteY62" fmla="*/ 1635495 h 2382012"/>
              <a:gd name="connsiteX63" fmla="*/ 609881 w 1129009"/>
              <a:gd name="connsiteY63" fmla="*/ 1452615 h 2382012"/>
              <a:gd name="connsiteX64" fmla="*/ 676647 w 1129009"/>
              <a:gd name="connsiteY64" fmla="*/ 1739998 h 2382012"/>
              <a:gd name="connsiteX65" fmla="*/ 705675 w 1129009"/>
              <a:gd name="connsiteY65" fmla="*/ 1841597 h 2382012"/>
              <a:gd name="connsiteX66" fmla="*/ 704949 w 1129009"/>
              <a:gd name="connsiteY66" fmla="*/ 1964969 h 2382012"/>
              <a:gd name="connsiteX67" fmla="*/ 734704 w 1129009"/>
              <a:gd name="connsiteY67" fmla="*/ 2233483 h 2382012"/>
              <a:gd name="connsiteX68" fmla="*/ 763732 w 1129009"/>
              <a:gd name="connsiteY68" fmla="*/ 2239289 h 2382012"/>
              <a:gd name="connsiteX69" fmla="*/ 757927 w 1129009"/>
              <a:gd name="connsiteY69" fmla="*/ 2314762 h 2382012"/>
              <a:gd name="connsiteX70" fmla="*/ 843561 w 1129009"/>
              <a:gd name="connsiteY70" fmla="*/ 2361209 h 2382012"/>
              <a:gd name="connsiteX71" fmla="*/ 971287 w 1129009"/>
              <a:gd name="connsiteY71" fmla="*/ 2334357 h 2382012"/>
              <a:gd name="connsiteX72" fmla="*/ 824692 w 1129009"/>
              <a:gd name="connsiteY72" fmla="*/ 2230580 h 2382012"/>
              <a:gd name="connsiteX73" fmla="*/ 865332 w 1129009"/>
              <a:gd name="connsiteY73" fmla="*/ 2221871 h 2382012"/>
              <a:gd name="connsiteX74" fmla="*/ 845012 w 1129009"/>
              <a:gd name="connsiteY74" fmla="*/ 1876431 h 2382012"/>
              <a:gd name="connsiteX75" fmla="*/ 853722 w 1129009"/>
              <a:gd name="connsiteY75" fmla="*/ 1815471 h 2382012"/>
              <a:gd name="connsiteX76" fmla="*/ 836304 w 1129009"/>
              <a:gd name="connsiteY76" fmla="*/ 1783540 h 2382012"/>
              <a:gd name="connsiteX77" fmla="*/ 824692 w 1129009"/>
              <a:gd name="connsiteY77" fmla="*/ 1403265 h 2382012"/>
              <a:gd name="connsiteX78" fmla="*/ 795664 w 1129009"/>
              <a:gd name="connsiteY78" fmla="*/ 1292957 h 2382012"/>
              <a:gd name="connsiteX79" fmla="*/ 763732 w 1129009"/>
              <a:gd name="connsiteY79" fmla="*/ 1025894 h 2382012"/>
              <a:gd name="connsiteX80" fmla="*/ 859527 w 1129009"/>
              <a:gd name="connsiteY80" fmla="*/ 700774 h 2382012"/>
              <a:gd name="connsiteX81" fmla="*/ 1051115 w 1129009"/>
              <a:gd name="connsiteY81" fmla="*/ 465642 h 2382012"/>
              <a:gd name="connsiteX82" fmla="*/ 1123687 w 1129009"/>
              <a:gd name="connsiteY82" fmla="*/ 213094 h 2382012"/>
              <a:gd name="connsiteX83" fmla="*/ 1103367 w 1129009"/>
              <a:gd name="connsiteY83" fmla="*/ 73757 h 2382012"/>
              <a:gd name="connsiteX84" fmla="*/ 1090547 w 1129009"/>
              <a:gd name="connsiteY84" fmla="*/ 135953 h 2382012"/>
              <a:gd name="connsiteX85" fmla="*/ 1067930 w 1129009"/>
              <a:gd name="connsiteY85" fmla="*/ 22594 h 2382012"/>
              <a:gd name="connsiteX86" fmla="*/ 1048877 w 1129009"/>
              <a:gd name="connsiteY86" fmla="*/ 17796 h 2382012"/>
              <a:gd name="connsiteX87" fmla="*/ 1057238 w 1129009"/>
              <a:gd name="connsiteY87" fmla="*/ 129373 h 2382012"/>
              <a:gd name="connsiteX88" fmla="*/ 1016939 w 1129009"/>
              <a:gd name="connsiteY88" fmla="*/ 92774 h 2382012"/>
              <a:gd name="connsiteX89" fmla="*/ 999915 w 1129009"/>
              <a:gd name="connsiteY89" fmla="*/ 101933 h 2382012"/>
              <a:gd name="connsiteX0" fmla="*/ 999915 w 1150819"/>
              <a:gd name="connsiteY0" fmla="*/ 101933 h 2382012"/>
              <a:gd name="connsiteX1" fmla="*/ 1042407 w 1150819"/>
              <a:gd name="connsiteY1" fmla="*/ 198581 h 2382012"/>
              <a:gd name="connsiteX2" fmla="*/ 975641 w 1150819"/>
              <a:gd name="connsiteY2" fmla="*/ 340821 h 2382012"/>
              <a:gd name="connsiteX3" fmla="*/ 923389 w 1150819"/>
              <a:gd name="connsiteY3" fmla="*/ 413392 h 2382012"/>
              <a:gd name="connsiteX4" fmla="*/ 859527 w 1150819"/>
              <a:gd name="connsiteY4" fmla="*/ 517895 h 2382012"/>
              <a:gd name="connsiteX5" fmla="*/ 757927 w 1150819"/>
              <a:gd name="connsiteY5" fmla="*/ 570146 h 2382012"/>
              <a:gd name="connsiteX6" fmla="*/ 723092 w 1150819"/>
              <a:gd name="connsiteY6" fmla="*/ 634009 h 2382012"/>
              <a:gd name="connsiteX7" fmla="*/ 682452 w 1150819"/>
              <a:gd name="connsiteY7" fmla="*/ 625301 h 2382012"/>
              <a:gd name="connsiteX8" fmla="*/ 691161 w 1150819"/>
              <a:gd name="connsiteY8" fmla="*/ 575952 h 2382012"/>
              <a:gd name="connsiteX9" fmla="*/ 725995 w 1150819"/>
              <a:gd name="connsiteY9" fmla="*/ 535312 h 2382012"/>
              <a:gd name="connsiteX10" fmla="*/ 723092 w 1150819"/>
              <a:gd name="connsiteY10" fmla="*/ 480158 h 2382012"/>
              <a:gd name="connsiteX11" fmla="*/ 723092 w 1150819"/>
              <a:gd name="connsiteY11" fmla="*/ 427906 h 2382012"/>
              <a:gd name="connsiteX12" fmla="*/ 667938 w 1150819"/>
              <a:gd name="connsiteY12" fmla="*/ 364043 h 2382012"/>
              <a:gd name="connsiteX13" fmla="*/ 589561 w 1150819"/>
              <a:gd name="connsiteY13" fmla="*/ 378558 h 2382012"/>
              <a:gd name="connsiteX14" fmla="*/ 548921 w 1150819"/>
              <a:gd name="connsiteY14" fmla="*/ 436615 h 2382012"/>
              <a:gd name="connsiteX15" fmla="*/ 560532 w 1150819"/>
              <a:gd name="connsiteY15" fmla="*/ 483061 h 2382012"/>
              <a:gd name="connsiteX16" fmla="*/ 551565 w 1150819"/>
              <a:gd name="connsiteY16" fmla="*/ 515115 h 2382012"/>
              <a:gd name="connsiteX17" fmla="*/ 577949 w 1150819"/>
              <a:gd name="connsiteY17" fmla="*/ 570146 h 2382012"/>
              <a:gd name="connsiteX18" fmla="*/ 537309 w 1150819"/>
              <a:gd name="connsiteY18" fmla="*/ 622398 h 2382012"/>
              <a:gd name="connsiteX19" fmla="*/ 508281 w 1150819"/>
              <a:gd name="connsiteY19" fmla="*/ 622398 h 2382012"/>
              <a:gd name="connsiteX20" fmla="*/ 479252 w 1150819"/>
              <a:gd name="connsiteY20" fmla="*/ 575952 h 2382012"/>
              <a:gd name="connsiteX21" fmla="*/ 415389 w 1150819"/>
              <a:gd name="connsiteY21" fmla="*/ 523701 h 2382012"/>
              <a:gd name="connsiteX22" fmla="*/ 366041 w 1150819"/>
              <a:gd name="connsiteY22" fmla="*/ 474352 h 2382012"/>
              <a:gd name="connsiteX23" fmla="*/ 334109 w 1150819"/>
              <a:gd name="connsiteY23" fmla="*/ 404683 h 2382012"/>
              <a:gd name="connsiteX24" fmla="*/ 235412 w 1150819"/>
              <a:gd name="connsiteY24" fmla="*/ 320501 h 2382012"/>
              <a:gd name="connsiteX25" fmla="*/ 180258 w 1150819"/>
              <a:gd name="connsiteY25" fmla="*/ 236318 h 2382012"/>
              <a:gd name="connsiteX26" fmla="*/ 159880 w 1150819"/>
              <a:gd name="connsiteY26" fmla="*/ 131953 h 2382012"/>
              <a:gd name="connsiteX27" fmla="*/ 146338 w 1150819"/>
              <a:gd name="connsiteY27" fmla="*/ 118878 h 2382012"/>
              <a:gd name="connsiteX28" fmla="*/ 143691 w 1150819"/>
              <a:gd name="connsiteY28" fmla="*/ 179646 h 2382012"/>
              <a:gd name="connsiteX29" fmla="*/ 108894 w 1150819"/>
              <a:gd name="connsiteY29" fmla="*/ 62481 h 2382012"/>
              <a:gd name="connsiteX30" fmla="*/ 93975 w 1150819"/>
              <a:gd name="connsiteY30" fmla="*/ 65254 h 2382012"/>
              <a:gd name="connsiteX31" fmla="*/ 108037 w 1150819"/>
              <a:gd name="connsiteY31" fmla="*/ 150874 h 2382012"/>
              <a:gd name="connsiteX32" fmla="*/ 65466 w 1150819"/>
              <a:gd name="connsiteY32" fmla="*/ 50615 h 2382012"/>
              <a:gd name="connsiteX33" fmla="*/ 51227 w 1150819"/>
              <a:gd name="connsiteY33" fmla="*/ 56763 h 2382012"/>
              <a:gd name="connsiteX34" fmla="*/ 84133 w 1150819"/>
              <a:gd name="connsiteY34" fmla="*/ 162191 h 2382012"/>
              <a:gd name="connsiteX35" fmla="*/ 39970 w 1150819"/>
              <a:gd name="connsiteY35" fmla="*/ 94753 h 2382012"/>
              <a:gd name="connsiteX36" fmla="*/ 26670 w 1150819"/>
              <a:gd name="connsiteY36" fmla="*/ 101208 h 2382012"/>
              <a:gd name="connsiteX37" fmla="*/ 61115 w 1150819"/>
              <a:gd name="connsiteY37" fmla="*/ 177397 h 2382012"/>
              <a:gd name="connsiteX38" fmla="*/ 21740 w 1150819"/>
              <a:gd name="connsiteY38" fmla="*/ 140672 h 2382012"/>
              <a:gd name="connsiteX39" fmla="*/ 15381 w 1150819"/>
              <a:gd name="connsiteY39" fmla="*/ 155172 h 2382012"/>
              <a:gd name="connsiteX40" fmla="*/ 62036 w 1150819"/>
              <a:gd name="connsiteY40" fmla="*/ 217747 h 2382012"/>
              <a:gd name="connsiteX41" fmla="*/ 122201 w 1150819"/>
              <a:gd name="connsiteY41" fmla="*/ 300181 h 2382012"/>
              <a:gd name="connsiteX42" fmla="*/ 206384 w 1150819"/>
              <a:gd name="connsiteY42" fmla="*/ 451129 h 2382012"/>
              <a:gd name="connsiteX43" fmla="*/ 368944 w 1150819"/>
              <a:gd name="connsiteY43" fmla="*/ 689163 h 2382012"/>
              <a:gd name="connsiteX44" fmla="*/ 374749 w 1150819"/>
              <a:gd name="connsiteY44" fmla="*/ 767541 h 2382012"/>
              <a:gd name="connsiteX45" fmla="*/ 438612 w 1150819"/>
              <a:gd name="connsiteY45" fmla="*/ 924295 h 2382012"/>
              <a:gd name="connsiteX46" fmla="*/ 444418 w 1150819"/>
              <a:gd name="connsiteY46" fmla="*/ 1034603 h 2382012"/>
              <a:gd name="connsiteX47" fmla="*/ 377652 w 1150819"/>
              <a:gd name="connsiteY47" fmla="*/ 1252318 h 2382012"/>
              <a:gd name="connsiteX48" fmla="*/ 383458 w 1150819"/>
              <a:gd name="connsiteY48" fmla="*/ 1359723 h 2382012"/>
              <a:gd name="connsiteX49" fmla="*/ 400875 w 1150819"/>
              <a:gd name="connsiteY49" fmla="*/ 1472935 h 2382012"/>
              <a:gd name="connsiteX50" fmla="*/ 415389 w 1150819"/>
              <a:gd name="connsiteY50" fmla="*/ 1644203 h 2382012"/>
              <a:gd name="connsiteX51" fmla="*/ 450224 w 1150819"/>
              <a:gd name="connsiteY51" fmla="*/ 1754512 h 2382012"/>
              <a:gd name="connsiteX52" fmla="*/ 540212 w 1150819"/>
              <a:gd name="connsiteY52" fmla="*/ 2097049 h 2382012"/>
              <a:gd name="connsiteX53" fmla="*/ 575047 w 1150819"/>
              <a:gd name="connsiteY53" fmla="*/ 2105758 h 2382012"/>
              <a:gd name="connsiteX54" fmla="*/ 543115 w 1150819"/>
              <a:gd name="connsiteY54" fmla="*/ 2166718 h 2382012"/>
              <a:gd name="connsiteX55" fmla="*/ 519892 w 1150819"/>
              <a:gd name="connsiteY55" fmla="*/ 2259609 h 2382012"/>
              <a:gd name="connsiteX56" fmla="*/ 589561 w 1150819"/>
              <a:gd name="connsiteY56" fmla="*/ 2282832 h 2382012"/>
              <a:gd name="connsiteX57" fmla="*/ 644715 w 1150819"/>
              <a:gd name="connsiteY57" fmla="*/ 2242192 h 2382012"/>
              <a:gd name="connsiteX58" fmla="*/ 641812 w 1150819"/>
              <a:gd name="connsiteY58" fmla="*/ 2166718 h 2382012"/>
              <a:gd name="connsiteX59" fmla="*/ 665035 w 1150819"/>
              <a:gd name="connsiteY59" fmla="*/ 2102855 h 2382012"/>
              <a:gd name="connsiteX60" fmla="*/ 665035 w 1150819"/>
              <a:gd name="connsiteY60" fmla="*/ 2079632 h 2382012"/>
              <a:gd name="connsiteX61" fmla="*/ 618589 w 1150819"/>
              <a:gd name="connsiteY61" fmla="*/ 1972226 h 2382012"/>
              <a:gd name="connsiteX62" fmla="*/ 609881 w 1150819"/>
              <a:gd name="connsiteY62" fmla="*/ 1635495 h 2382012"/>
              <a:gd name="connsiteX63" fmla="*/ 609881 w 1150819"/>
              <a:gd name="connsiteY63" fmla="*/ 1452615 h 2382012"/>
              <a:gd name="connsiteX64" fmla="*/ 676647 w 1150819"/>
              <a:gd name="connsiteY64" fmla="*/ 1739998 h 2382012"/>
              <a:gd name="connsiteX65" fmla="*/ 705675 w 1150819"/>
              <a:gd name="connsiteY65" fmla="*/ 1841597 h 2382012"/>
              <a:gd name="connsiteX66" fmla="*/ 704949 w 1150819"/>
              <a:gd name="connsiteY66" fmla="*/ 1964969 h 2382012"/>
              <a:gd name="connsiteX67" fmla="*/ 734704 w 1150819"/>
              <a:gd name="connsiteY67" fmla="*/ 2233483 h 2382012"/>
              <a:gd name="connsiteX68" fmla="*/ 763732 w 1150819"/>
              <a:gd name="connsiteY68" fmla="*/ 2239289 h 2382012"/>
              <a:gd name="connsiteX69" fmla="*/ 757927 w 1150819"/>
              <a:gd name="connsiteY69" fmla="*/ 2314762 h 2382012"/>
              <a:gd name="connsiteX70" fmla="*/ 843561 w 1150819"/>
              <a:gd name="connsiteY70" fmla="*/ 2361209 h 2382012"/>
              <a:gd name="connsiteX71" fmla="*/ 971287 w 1150819"/>
              <a:gd name="connsiteY71" fmla="*/ 2334357 h 2382012"/>
              <a:gd name="connsiteX72" fmla="*/ 824692 w 1150819"/>
              <a:gd name="connsiteY72" fmla="*/ 2230580 h 2382012"/>
              <a:gd name="connsiteX73" fmla="*/ 865332 w 1150819"/>
              <a:gd name="connsiteY73" fmla="*/ 2221871 h 2382012"/>
              <a:gd name="connsiteX74" fmla="*/ 845012 w 1150819"/>
              <a:gd name="connsiteY74" fmla="*/ 1876431 h 2382012"/>
              <a:gd name="connsiteX75" fmla="*/ 853722 w 1150819"/>
              <a:gd name="connsiteY75" fmla="*/ 1815471 h 2382012"/>
              <a:gd name="connsiteX76" fmla="*/ 836304 w 1150819"/>
              <a:gd name="connsiteY76" fmla="*/ 1783540 h 2382012"/>
              <a:gd name="connsiteX77" fmla="*/ 824692 w 1150819"/>
              <a:gd name="connsiteY77" fmla="*/ 1403265 h 2382012"/>
              <a:gd name="connsiteX78" fmla="*/ 795664 w 1150819"/>
              <a:gd name="connsiteY78" fmla="*/ 1292957 h 2382012"/>
              <a:gd name="connsiteX79" fmla="*/ 763732 w 1150819"/>
              <a:gd name="connsiteY79" fmla="*/ 1025894 h 2382012"/>
              <a:gd name="connsiteX80" fmla="*/ 859527 w 1150819"/>
              <a:gd name="connsiteY80" fmla="*/ 700774 h 2382012"/>
              <a:gd name="connsiteX81" fmla="*/ 1051115 w 1150819"/>
              <a:gd name="connsiteY81" fmla="*/ 465642 h 2382012"/>
              <a:gd name="connsiteX82" fmla="*/ 1123687 w 1150819"/>
              <a:gd name="connsiteY82" fmla="*/ 213094 h 2382012"/>
              <a:gd name="connsiteX83" fmla="*/ 1147432 w 1150819"/>
              <a:gd name="connsiteY83" fmla="*/ 127317 h 2382012"/>
              <a:gd name="connsiteX84" fmla="*/ 1103367 w 1150819"/>
              <a:gd name="connsiteY84" fmla="*/ 73757 h 2382012"/>
              <a:gd name="connsiteX85" fmla="*/ 1090547 w 1150819"/>
              <a:gd name="connsiteY85" fmla="*/ 135953 h 2382012"/>
              <a:gd name="connsiteX86" fmla="*/ 1067930 w 1150819"/>
              <a:gd name="connsiteY86" fmla="*/ 22594 h 2382012"/>
              <a:gd name="connsiteX87" fmla="*/ 1048877 w 1150819"/>
              <a:gd name="connsiteY87" fmla="*/ 17796 h 2382012"/>
              <a:gd name="connsiteX88" fmla="*/ 1057238 w 1150819"/>
              <a:gd name="connsiteY88" fmla="*/ 129373 h 2382012"/>
              <a:gd name="connsiteX89" fmla="*/ 1016939 w 1150819"/>
              <a:gd name="connsiteY89" fmla="*/ 92774 h 2382012"/>
              <a:gd name="connsiteX90" fmla="*/ 999915 w 1150819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25461 w 1169461"/>
              <a:gd name="connsiteY84" fmla="*/ 88000 h 2382012"/>
              <a:gd name="connsiteX85" fmla="*/ 1103367 w 1169461"/>
              <a:gd name="connsiteY85" fmla="*/ 73757 h 2382012"/>
              <a:gd name="connsiteX86" fmla="*/ 1090547 w 1169461"/>
              <a:gd name="connsiteY86" fmla="*/ 135953 h 2382012"/>
              <a:gd name="connsiteX87" fmla="*/ 1067930 w 1169461"/>
              <a:gd name="connsiteY87" fmla="*/ 22594 h 2382012"/>
              <a:gd name="connsiteX88" fmla="*/ 1048877 w 1169461"/>
              <a:gd name="connsiteY88" fmla="*/ 17796 h 2382012"/>
              <a:gd name="connsiteX89" fmla="*/ 1057238 w 1169461"/>
              <a:gd name="connsiteY89" fmla="*/ 129373 h 2382012"/>
              <a:gd name="connsiteX90" fmla="*/ 1016939 w 1169461"/>
              <a:gd name="connsiteY90" fmla="*/ 92774 h 2382012"/>
              <a:gd name="connsiteX91" fmla="*/ 999915 w 1169461"/>
              <a:gd name="connsiteY91" fmla="*/ 101933 h 2382012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90547 w 1169461"/>
              <a:gd name="connsiteY86" fmla="*/ 165977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7669 w 1169461"/>
              <a:gd name="connsiteY86" fmla="*/ 13129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58746 w 1169461"/>
              <a:gd name="connsiteY87" fmla="*/ 40556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093772 w 1169461"/>
              <a:gd name="connsiteY85" fmla="*/ 21949 h 2433830"/>
              <a:gd name="connsiteX86" fmla="*/ 1081461 w 1169461"/>
              <a:gd name="connsiteY86" fmla="*/ 125152 h 2433830"/>
              <a:gd name="connsiteX87" fmla="*/ 1058746 w 1169461"/>
              <a:gd name="connsiteY87" fmla="*/ 62350 h 2433830"/>
              <a:gd name="connsiteX88" fmla="*/ 1048877 w 1169461"/>
              <a:gd name="connsiteY88" fmla="*/ 69614 h 2433830"/>
              <a:gd name="connsiteX89" fmla="*/ 1057238 w 1169461"/>
              <a:gd name="connsiteY89" fmla="*/ 181191 h 2433830"/>
              <a:gd name="connsiteX90" fmla="*/ 1016939 w 1169461"/>
              <a:gd name="connsiteY90" fmla="*/ 144592 h 2433830"/>
              <a:gd name="connsiteX91" fmla="*/ 999915 w 1169461"/>
              <a:gd name="connsiteY91" fmla="*/ 153751 h 2433830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110794 w 1169461"/>
              <a:gd name="connsiteY85" fmla="*/ 22485 h 2433830"/>
              <a:gd name="connsiteX86" fmla="*/ 1093772 w 1169461"/>
              <a:gd name="connsiteY86" fmla="*/ 21949 h 2433830"/>
              <a:gd name="connsiteX87" fmla="*/ 1081461 w 1169461"/>
              <a:gd name="connsiteY87" fmla="*/ 125152 h 2433830"/>
              <a:gd name="connsiteX88" fmla="*/ 1058746 w 1169461"/>
              <a:gd name="connsiteY88" fmla="*/ 62350 h 2433830"/>
              <a:gd name="connsiteX89" fmla="*/ 1048877 w 1169461"/>
              <a:gd name="connsiteY89" fmla="*/ 69614 h 2433830"/>
              <a:gd name="connsiteX90" fmla="*/ 1057238 w 1169461"/>
              <a:gd name="connsiteY90" fmla="*/ 181191 h 2433830"/>
              <a:gd name="connsiteX91" fmla="*/ 1016939 w 1169461"/>
              <a:gd name="connsiteY91" fmla="*/ 144592 h 2433830"/>
              <a:gd name="connsiteX92" fmla="*/ 999915 w 1169461"/>
              <a:gd name="connsiteY92" fmla="*/ 153751 h 243383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19019 w 1169461"/>
              <a:gd name="connsiteY84" fmla="*/ 124825 h 2429254"/>
              <a:gd name="connsiteX85" fmla="*/ 1110794 w 1169461"/>
              <a:gd name="connsiteY85" fmla="*/ 17909 h 2429254"/>
              <a:gd name="connsiteX86" fmla="*/ 1093772 w 1169461"/>
              <a:gd name="connsiteY86" fmla="*/ 17373 h 2429254"/>
              <a:gd name="connsiteX87" fmla="*/ 1081461 w 1169461"/>
              <a:gd name="connsiteY87" fmla="*/ 120576 h 2429254"/>
              <a:gd name="connsiteX88" fmla="*/ 1058746 w 1169461"/>
              <a:gd name="connsiteY88" fmla="*/ 57774 h 2429254"/>
              <a:gd name="connsiteX89" fmla="*/ 1048877 w 1169461"/>
              <a:gd name="connsiteY89" fmla="*/ 65038 h 2429254"/>
              <a:gd name="connsiteX90" fmla="*/ 1057238 w 1169461"/>
              <a:gd name="connsiteY90" fmla="*/ 176615 h 2429254"/>
              <a:gd name="connsiteX91" fmla="*/ 1016939 w 1169461"/>
              <a:gd name="connsiteY91" fmla="*/ 140016 h 2429254"/>
              <a:gd name="connsiteX92" fmla="*/ 999915 w 1169461"/>
              <a:gd name="connsiteY92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8746 w 1169461"/>
              <a:gd name="connsiteY89" fmla="*/ 57774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3394 w 1169461"/>
              <a:gd name="connsiteY90" fmla="*/ 49686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48900 w 1169461"/>
              <a:gd name="connsiteY84" fmla="*/ 48887 h 2429254"/>
              <a:gd name="connsiteX85" fmla="*/ 1134096 w 1169461"/>
              <a:gd name="connsiteY85" fmla="*/ 39840 h 2429254"/>
              <a:gd name="connsiteX86" fmla="*/ 1119019 w 1169461"/>
              <a:gd name="connsiteY86" fmla="*/ 124825 h 2429254"/>
              <a:gd name="connsiteX87" fmla="*/ 1110794 w 1169461"/>
              <a:gd name="connsiteY87" fmla="*/ 17909 h 2429254"/>
              <a:gd name="connsiteX88" fmla="*/ 1093772 w 1169461"/>
              <a:gd name="connsiteY88" fmla="*/ 17373 h 2429254"/>
              <a:gd name="connsiteX89" fmla="*/ 1081461 w 1169461"/>
              <a:gd name="connsiteY89" fmla="*/ 120576 h 2429254"/>
              <a:gd name="connsiteX90" fmla="*/ 1059294 w 1169461"/>
              <a:gd name="connsiteY90" fmla="*/ 44067 h 2429254"/>
              <a:gd name="connsiteX91" fmla="*/ 1043394 w 1169461"/>
              <a:gd name="connsiteY91" fmla="*/ 49686 h 2429254"/>
              <a:gd name="connsiteX92" fmla="*/ 1057238 w 1169461"/>
              <a:gd name="connsiteY92" fmla="*/ 176615 h 2429254"/>
              <a:gd name="connsiteX93" fmla="*/ 1016939 w 1169461"/>
              <a:gd name="connsiteY93" fmla="*/ 140016 h 2429254"/>
              <a:gd name="connsiteX94" fmla="*/ 999915 w 1169461"/>
              <a:gd name="connsiteY94" fmla="*/ 149175 h 2429254"/>
              <a:gd name="connsiteX0" fmla="*/ 999915 w 1171693"/>
              <a:gd name="connsiteY0" fmla="*/ 149175 h 2429254"/>
              <a:gd name="connsiteX1" fmla="*/ 1042407 w 1171693"/>
              <a:gd name="connsiteY1" fmla="*/ 245823 h 2429254"/>
              <a:gd name="connsiteX2" fmla="*/ 975641 w 1171693"/>
              <a:gd name="connsiteY2" fmla="*/ 388063 h 2429254"/>
              <a:gd name="connsiteX3" fmla="*/ 923389 w 1171693"/>
              <a:gd name="connsiteY3" fmla="*/ 460634 h 2429254"/>
              <a:gd name="connsiteX4" fmla="*/ 859527 w 1171693"/>
              <a:gd name="connsiteY4" fmla="*/ 565137 h 2429254"/>
              <a:gd name="connsiteX5" fmla="*/ 757927 w 1171693"/>
              <a:gd name="connsiteY5" fmla="*/ 617388 h 2429254"/>
              <a:gd name="connsiteX6" fmla="*/ 723092 w 1171693"/>
              <a:gd name="connsiteY6" fmla="*/ 681251 h 2429254"/>
              <a:gd name="connsiteX7" fmla="*/ 682452 w 1171693"/>
              <a:gd name="connsiteY7" fmla="*/ 672543 h 2429254"/>
              <a:gd name="connsiteX8" fmla="*/ 691161 w 1171693"/>
              <a:gd name="connsiteY8" fmla="*/ 623194 h 2429254"/>
              <a:gd name="connsiteX9" fmla="*/ 725995 w 1171693"/>
              <a:gd name="connsiteY9" fmla="*/ 582554 h 2429254"/>
              <a:gd name="connsiteX10" fmla="*/ 723092 w 1171693"/>
              <a:gd name="connsiteY10" fmla="*/ 527400 h 2429254"/>
              <a:gd name="connsiteX11" fmla="*/ 723092 w 1171693"/>
              <a:gd name="connsiteY11" fmla="*/ 475148 h 2429254"/>
              <a:gd name="connsiteX12" fmla="*/ 667938 w 1171693"/>
              <a:gd name="connsiteY12" fmla="*/ 411285 h 2429254"/>
              <a:gd name="connsiteX13" fmla="*/ 589561 w 1171693"/>
              <a:gd name="connsiteY13" fmla="*/ 425800 h 2429254"/>
              <a:gd name="connsiteX14" fmla="*/ 548921 w 1171693"/>
              <a:gd name="connsiteY14" fmla="*/ 483857 h 2429254"/>
              <a:gd name="connsiteX15" fmla="*/ 560532 w 1171693"/>
              <a:gd name="connsiteY15" fmla="*/ 530303 h 2429254"/>
              <a:gd name="connsiteX16" fmla="*/ 551565 w 1171693"/>
              <a:gd name="connsiteY16" fmla="*/ 562357 h 2429254"/>
              <a:gd name="connsiteX17" fmla="*/ 577949 w 1171693"/>
              <a:gd name="connsiteY17" fmla="*/ 617388 h 2429254"/>
              <a:gd name="connsiteX18" fmla="*/ 537309 w 1171693"/>
              <a:gd name="connsiteY18" fmla="*/ 669640 h 2429254"/>
              <a:gd name="connsiteX19" fmla="*/ 508281 w 1171693"/>
              <a:gd name="connsiteY19" fmla="*/ 669640 h 2429254"/>
              <a:gd name="connsiteX20" fmla="*/ 479252 w 1171693"/>
              <a:gd name="connsiteY20" fmla="*/ 623194 h 2429254"/>
              <a:gd name="connsiteX21" fmla="*/ 415389 w 1171693"/>
              <a:gd name="connsiteY21" fmla="*/ 570943 h 2429254"/>
              <a:gd name="connsiteX22" fmla="*/ 366041 w 1171693"/>
              <a:gd name="connsiteY22" fmla="*/ 521594 h 2429254"/>
              <a:gd name="connsiteX23" fmla="*/ 334109 w 1171693"/>
              <a:gd name="connsiteY23" fmla="*/ 451925 h 2429254"/>
              <a:gd name="connsiteX24" fmla="*/ 235412 w 1171693"/>
              <a:gd name="connsiteY24" fmla="*/ 367743 h 2429254"/>
              <a:gd name="connsiteX25" fmla="*/ 180258 w 1171693"/>
              <a:gd name="connsiteY25" fmla="*/ 283560 h 2429254"/>
              <a:gd name="connsiteX26" fmla="*/ 159880 w 1171693"/>
              <a:gd name="connsiteY26" fmla="*/ 179195 h 2429254"/>
              <a:gd name="connsiteX27" fmla="*/ 146338 w 1171693"/>
              <a:gd name="connsiteY27" fmla="*/ 166120 h 2429254"/>
              <a:gd name="connsiteX28" fmla="*/ 143691 w 1171693"/>
              <a:gd name="connsiteY28" fmla="*/ 226888 h 2429254"/>
              <a:gd name="connsiteX29" fmla="*/ 108894 w 1171693"/>
              <a:gd name="connsiteY29" fmla="*/ 109723 h 2429254"/>
              <a:gd name="connsiteX30" fmla="*/ 93975 w 1171693"/>
              <a:gd name="connsiteY30" fmla="*/ 112496 h 2429254"/>
              <a:gd name="connsiteX31" fmla="*/ 108037 w 1171693"/>
              <a:gd name="connsiteY31" fmla="*/ 198116 h 2429254"/>
              <a:gd name="connsiteX32" fmla="*/ 65466 w 1171693"/>
              <a:gd name="connsiteY32" fmla="*/ 97857 h 2429254"/>
              <a:gd name="connsiteX33" fmla="*/ 51227 w 1171693"/>
              <a:gd name="connsiteY33" fmla="*/ 104005 h 2429254"/>
              <a:gd name="connsiteX34" fmla="*/ 84133 w 1171693"/>
              <a:gd name="connsiteY34" fmla="*/ 209433 h 2429254"/>
              <a:gd name="connsiteX35" fmla="*/ 39970 w 1171693"/>
              <a:gd name="connsiteY35" fmla="*/ 141995 h 2429254"/>
              <a:gd name="connsiteX36" fmla="*/ 26670 w 1171693"/>
              <a:gd name="connsiteY36" fmla="*/ 148450 h 2429254"/>
              <a:gd name="connsiteX37" fmla="*/ 61115 w 1171693"/>
              <a:gd name="connsiteY37" fmla="*/ 224639 h 2429254"/>
              <a:gd name="connsiteX38" fmla="*/ 21740 w 1171693"/>
              <a:gd name="connsiteY38" fmla="*/ 187914 h 2429254"/>
              <a:gd name="connsiteX39" fmla="*/ 15381 w 1171693"/>
              <a:gd name="connsiteY39" fmla="*/ 202414 h 2429254"/>
              <a:gd name="connsiteX40" fmla="*/ 62036 w 1171693"/>
              <a:gd name="connsiteY40" fmla="*/ 264989 h 2429254"/>
              <a:gd name="connsiteX41" fmla="*/ 122201 w 1171693"/>
              <a:gd name="connsiteY41" fmla="*/ 347423 h 2429254"/>
              <a:gd name="connsiteX42" fmla="*/ 206384 w 1171693"/>
              <a:gd name="connsiteY42" fmla="*/ 498371 h 2429254"/>
              <a:gd name="connsiteX43" fmla="*/ 368944 w 1171693"/>
              <a:gd name="connsiteY43" fmla="*/ 736405 h 2429254"/>
              <a:gd name="connsiteX44" fmla="*/ 374749 w 1171693"/>
              <a:gd name="connsiteY44" fmla="*/ 814783 h 2429254"/>
              <a:gd name="connsiteX45" fmla="*/ 438612 w 1171693"/>
              <a:gd name="connsiteY45" fmla="*/ 971537 h 2429254"/>
              <a:gd name="connsiteX46" fmla="*/ 444418 w 1171693"/>
              <a:gd name="connsiteY46" fmla="*/ 1081845 h 2429254"/>
              <a:gd name="connsiteX47" fmla="*/ 377652 w 1171693"/>
              <a:gd name="connsiteY47" fmla="*/ 1299560 h 2429254"/>
              <a:gd name="connsiteX48" fmla="*/ 383458 w 1171693"/>
              <a:gd name="connsiteY48" fmla="*/ 1406965 h 2429254"/>
              <a:gd name="connsiteX49" fmla="*/ 400875 w 1171693"/>
              <a:gd name="connsiteY49" fmla="*/ 1520177 h 2429254"/>
              <a:gd name="connsiteX50" fmla="*/ 415389 w 1171693"/>
              <a:gd name="connsiteY50" fmla="*/ 1691445 h 2429254"/>
              <a:gd name="connsiteX51" fmla="*/ 450224 w 1171693"/>
              <a:gd name="connsiteY51" fmla="*/ 1801754 h 2429254"/>
              <a:gd name="connsiteX52" fmla="*/ 540212 w 1171693"/>
              <a:gd name="connsiteY52" fmla="*/ 2144291 h 2429254"/>
              <a:gd name="connsiteX53" fmla="*/ 575047 w 1171693"/>
              <a:gd name="connsiteY53" fmla="*/ 2153000 h 2429254"/>
              <a:gd name="connsiteX54" fmla="*/ 543115 w 1171693"/>
              <a:gd name="connsiteY54" fmla="*/ 2213960 h 2429254"/>
              <a:gd name="connsiteX55" fmla="*/ 519892 w 1171693"/>
              <a:gd name="connsiteY55" fmla="*/ 2306851 h 2429254"/>
              <a:gd name="connsiteX56" fmla="*/ 589561 w 1171693"/>
              <a:gd name="connsiteY56" fmla="*/ 2330074 h 2429254"/>
              <a:gd name="connsiteX57" fmla="*/ 644715 w 1171693"/>
              <a:gd name="connsiteY57" fmla="*/ 2289434 h 2429254"/>
              <a:gd name="connsiteX58" fmla="*/ 641812 w 1171693"/>
              <a:gd name="connsiteY58" fmla="*/ 2213960 h 2429254"/>
              <a:gd name="connsiteX59" fmla="*/ 665035 w 1171693"/>
              <a:gd name="connsiteY59" fmla="*/ 2150097 h 2429254"/>
              <a:gd name="connsiteX60" fmla="*/ 665035 w 1171693"/>
              <a:gd name="connsiteY60" fmla="*/ 2126874 h 2429254"/>
              <a:gd name="connsiteX61" fmla="*/ 618589 w 1171693"/>
              <a:gd name="connsiteY61" fmla="*/ 2019468 h 2429254"/>
              <a:gd name="connsiteX62" fmla="*/ 609881 w 1171693"/>
              <a:gd name="connsiteY62" fmla="*/ 1682737 h 2429254"/>
              <a:gd name="connsiteX63" fmla="*/ 609881 w 1171693"/>
              <a:gd name="connsiteY63" fmla="*/ 1499857 h 2429254"/>
              <a:gd name="connsiteX64" fmla="*/ 676647 w 1171693"/>
              <a:gd name="connsiteY64" fmla="*/ 1787240 h 2429254"/>
              <a:gd name="connsiteX65" fmla="*/ 705675 w 1171693"/>
              <a:gd name="connsiteY65" fmla="*/ 1888839 h 2429254"/>
              <a:gd name="connsiteX66" fmla="*/ 704949 w 1171693"/>
              <a:gd name="connsiteY66" fmla="*/ 2012211 h 2429254"/>
              <a:gd name="connsiteX67" fmla="*/ 734704 w 1171693"/>
              <a:gd name="connsiteY67" fmla="*/ 2280725 h 2429254"/>
              <a:gd name="connsiteX68" fmla="*/ 763732 w 1171693"/>
              <a:gd name="connsiteY68" fmla="*/ 2286531 h 2429254"/>
              <a:gd name="connsiteX69" fmla="*/ 757927 w 1171693"/>
              <a:gd name="connsiteY69" fmla="*/ 2362004 h 2429254"/>
              <a:gd name="connsiteX70" fmla="*/ 843561 w 1171693"/>
              <a:gd name="connsiteY70" fmla="*/ 2408451 h 2429254"/>
              <a:gd name="connsiteX71" fmla="*/ 971287 w 1171693"/>
              <a:gd name="connsiteY71" fmla="*/ 2381599 h 2429254"/>
              <a:gd name="connsiteX72" fmla="*/ 824692 w 1171693"/>
              <a:gd name="connsiteY72" fmla="*/ 2277822 h 2429254"/>
              <a:gd name="connsiteX73" fmla="*/ 865332 w 1171693"/>
              <a:gd name="connsiteY73" fmla="*/ 2269113 h 2429254"/>
              <a:gd name="connsiteX74" fmla="*/ 845012 w 1171693"/>
              <a:gd name="connsiteY74" fmla="*/ 1923673 h 2429254"/>
              <a:gd name="connsiteX75" fmla="*/ 853722 w 1171693"/>
              <a:gd name="connsiteY75" fmla="*/ 1862713 h 2429254"/>
              <a:gd name="connsiteX76" fmla="*/ 836304 w 1171693"/>
              <a:gd name="connsiteY76" fmla="*/ 1830782 h 2429254"/>
              <a:gd name="connsiteX77" fmla="*/ 824692 w 1171693"/>
              <a:gd name="connsiteY77" fmla="*/ 1450507 h 2429254"/>
              <a:gd name="connsiteX78" fmla="*/ 795664 w 1171693"/>
              <a:gd name="connsiteY78" fmla="*/ 1340199 h 2429254"/>
              <a:gd name="connsiteX79" fmla="*/ 763732 w 1171693"/>
              <a:gd name="connsiteY79" fmla="*/ 1073136 h 2429254"/>
              <a:gd name="connsiteX80" fmla="*/ 859527 w 1171693"/>
              <a:gd name="connsiteY80" fmla="*/ 748016 h 2429254"/>
              <a:gd name="connsiteX81" fmla="*/ 1051115 w 1171693"/>
              <a:gd name="connsiteY81" fmla="*/ 512884 h 2429254"/>
              <a:gd name="connsiteX82" fmla="*/ 1123687 w 1171693"/>
              <a:gd name="connsiteY82" fmla="*/ 260336 h 2429254"/>
              <a:gd name="connsiteX83" fmla="*/ 1166074 w 1171693"/>
              <a:gd name="connsiteY83" fmla="*/ 155917 h 2429254"/>
              <a:gd name="connsiteX84" fmla="*/ 1145199 w 1171693"/>
              <a:gd name="connsiteY84" fmla="*/ 129211 h 2429254"/>
              <a:gd name="connsiteX85" fmla="*/ 1148900 w 1171693"/>
              <a:gd name="connsiteY85" fmla="*/ 48887 h 2429254"/>
              <a:gd name="connsiteX86" fmla="*/ 1134096 w 1171693"/>
              <a:gd name="connsiteY86" fmla="*/ 39840 h 2429254"/>
              <a:gd name="connsiteX87" fmla="*/ 1119019 w 1171693"/>
              <a:gd name="connsiteY87" fmla="*/ 124825 h 2429254"/>
              <a:gd name="connsiteX88" fmla="*/ 1110794 w 1171693"/>
              <a:gd name="connsiteY88" fmla="*/ 17909 h 2429254"/>
              <a:gd name="connsiteX89" fmla="*/ 1093772 w 1171693"/>
              <a:gd name="connsiteY89" fmla="*/ 17373 h 2429254"/>
              <a:gd name="connsiteX90" fmla="*/ 1081461 w 1171693"/>
              <a:gd name="connsiteY90" fmla="*/ 120576 h 2429254"/>
              <a:gd name="connsiteX91" fmla="*/ 1059294 w 1171693"/>
              <a:gd name="connsiteY91" fmla="*/ 44067 h 2429254"/>
              <a:gd name="connsiteX92" fmla="*/ 1043394 w 1171693"/>
              <a:gd name="connsiteY92" fmla="*/ 49686 h 2429254"/>
              <a:gd name="connsiteX93" fmla="*/ 1057238 w 1171693"/>
              <a:gd name="connsiteY93" fmla="*/ 176615 h 2429254"/>
              <a:gd name="connsiteX94" fmla="*/ 1016939 w 1171693"/>
              <a:gd name="connsiteY94" fmla="*/ 140016 h 2429254"/>
              <a:gd name="connsiteX95" fmla="*/ 999915 w 1171693"/>
              <a:gd name="connsiteY95" fmla="*/ 149175 h 2429254"/>
              <a:gd name="connsiteX0" fmla="*/ 999915 w 1178286"/>
              <a:gd name="connsiteY0" fmla="*/ 149175 h 2429254"/>
              <a:gd name="connsiteX1" fmla="*/ 1042407 w 1178286"/>
              <a:gd name="connsiteY1" fmla="*/ 245823 h 2429254"/>
              <a:gd name="connsiteX2" fmla="*/ 975641 w 1178286"/>
              <a:gd name="connsiteY2" fmla="*/ 388063 h 2429254"/>
              <a:gd name="connsiteX3" fmla="*/ 923389 w 1178286"/>
              <a:gd name="connsiteY3" fmla="*/ 460634 h 2429254"/>
              <a:gd name="connsiteX4" fmla="*/ 859527 w 1178286"/>
              <a:gd name="connsiteY4" fmla="*/ 565137 h 2429254"/>
              <a:gd name="connsiteX5" fmla="*/ 757927 w 1178286"/>
              <a:gd name="connsiteY5" fmla="*/ 617388 h 2429254"/>
              <a:gd name="connsiteX6" fmla="*/ 723092 w 1178286"/>
              <a:gd name="connsiteY6" fmla="*/ 681251 h 2429254"/>
              <a:gd name="connsiteX7" fmla="*/ 682452 w 1178286"/>
              <a:gd name="connsiteY7" fmla="*/ 672543 h 2429254"/>
              <a:gd name="connsiteX8" fmla="*/ 691161 w 1178286"/>
              <a:gd name="connsiteY8" fmla="*/ 623194 h 2429254"/>
              <a:gd name="connsiteX9" fmla="*/ 725995 w 1178286"/>
              <a:gd name="connsiteY9" fmla="*/ 582554 h 2429254"/>
              <a:gd name="connsiteX10" fmla="*/ 723092 w 1178286"/>
              <a:gd name="connsiteY10" fmla="*/ 527400 h 2429254"/>
              <a:gd name="connsiteX11" fmla="*/ 723092 w 1178286"/>
              <a:gd name="connsiteY11" fmla="*/ 475148 h 2429254"/>
              <a:gd name="connsiteX12" fmla="*/ 667938 w 1178286"/>
              <a:gd name="connsiteY12" fmla="*/ 411285 h 2429254"/>
              <a:gd name="connsiteX13" fmla="*/ 589561 w 1178286"/>
              <a:gd name="connsiteY13" fmla="*/ 425800 h 2429254"/>
              <a:gd name="connsiteX14" fmla="*/ 548921 w 1178286"/>
              <a:gd name="connsiteY14" fmla="*/ 483857 h 2429254"/>
              <a:gd name="connsiteX15" fmla="*/ 560532 w 1178286"/>
              <a:gd name="connsiteY15" fmla="*/ 530303 h 2429254"/>
              <a:gd name="connsiteX16" fmla="*/ 551565 w 1178286"/>
              <a:gd name="connsiteY16" fmla="*/ 562357 h 2429254"/>
              <a:gd name="connsiteX17" fmla="*/ 577949 w 1178286"/>
              <a:gd name="connsiteY17" fmla="*/ 617388 h 2429254"/>
              <a:gd name="connsiteX18" fmla="*/ 537309 w 1178286"/>
              <a:gd name="connsiteY18" fmla="*/ 669640 h 2429254"/>
              <a:gd name="connsiteX19" fmla="*/ 508281 w 1178286"/>
              <a:gd name="connsiteY19" fmla="*/ 669640 h 2429254"/>
              <a:gd name="connsiteX20" fmla="*/ 479252 w 1178286"/>
              <a:gd name="connsiteY20" fmla="*/ 623194 h 2429254"/>
              <a:gd name="connsiteX21" fmla="*/ 415389 w 1178286"/>
              <a:gd name="connsiteY21" fmla="*/ 570943 h 2429254"/>
              <a:gd name="connsiteX22" fmla="*/ 366041 w 1178286"/>
              <a:gd name="connsiteY22" fmla="*/ 521594 h 2429254"/>
              <a:gd name="connsiteX23" fmla="*/ 334109 w 1178286"/>
              <a:gd name="connsiteY23" fmla="*/ 451925 h 2429254"/>
              <a:gd name="connsiteX24" fmla="*/ 235412 w 1178286"/>
              <a:gd name="connsiteY24" fmla="*/ 367743 h 2429254"/>
              <a:gd name="connsiteX25" fmla="*/ 180258 w 1178286"/>
              <a:gd name="connsiteY25" fmla="*/ 283560 h 2429254"/>
              <a:gd name="connsiteX26" fmla="*/ 159880 w 1178286"/>
              <a:gd name="connsiteY26" fmla="*/ 179195 h 2429254"/>
              <a:gd name="connsiteX27" fmla="*/ 146338 w 1178286"/>
              <a:gd name="connsiteY27" fmla="*/ 166120 h 2429254"/>
              <a:gd name="connsiteX28" fmla="*/ 143691 w 1178286"/>
              <a:gd name="connsiteY28" fmla="*/ 226888 h 2429254"/>
              <a:gd name="connsiteX29" fmla="*/ 108894 w 1178286"/>
              <a:gd name="connsiteY29" fmla="*/ 109723 h 2429254"/>
              <a:gd name="connsiteX30" fmla="*/ 93975 w 1178286"/>
              <a:gd name="connsiteY30" fmla="*/ 112496 h 2429254"/>
              <a:gd name="connsiteX31" fmla="*/ 108037 w 1178286"/>
              <a:gd name="connsiteY31" fmla="*/ 198116 h 2429254"/>
              <a:gd name="connsiteX32" fmla="*/ 65466 w 1178286"/>
              <a:gd name="connsiteY32" fmla="*/ 97857 h 2429254"/>
              <a:gd name="connsiteX33" fmla="*/ 51227 w 1178286"/>
              <a:gd name="connsiteY33" fmla="*/ 104005 h 2429254"/>
              <a:gd name="connsiteX34" fmla="*/ 84133 w 1178286"/>
              <a:gd name="connsiteY34" fmla="*/ 209433 h 2429254"/>
              <a:gd name="connsiteX35" fmla="*/ 39970 w 1178286"/>
              <a:gd name="connsiteY35" fmla="*/ 141995 h 2429254"/>
              <a:gd name="connsiteX36" fmla="*/ 26670 w 1178286"/>
              <a:gd name="connsiteY36" fmla="*/ 148450 h 2429254"/>
              <a:gd name="connsiteX37" fmla="*/ 61115 w 1178286"/>
              <a:gd name="connsiteY37" fmla="*/ 224639 h 2429254"/>
              <a:gd name="connsiteX38" fmla="*/ 21740 w 1178286"/>
              <a:gd name="connsiteY38" fmla="*/ 187914 h 2429254"/>
              <a:gd name="connsiteX39" fmla="*/ 15381 w 1178286"/>
              <a:gd name="connsiteY39" fmla="*/ 202414 h 2429254"/>
              <a:gd name="connsiteX40" fmla="*/ 62036 w 1178286"/>
              <a:gd name="connsiteY40" fmla="*/ 264989 h 2429254"/>
              <a:gd name="connsiteX41" fmla="*/ 122201 w 1178286"/>
              <a:gd name="connsiteY41" fmla="*/ 347423 h 2429254"/>
              <a:gd name="connsiteX42" fmla="*/ 206384 w 1178286"/>
              <a:gd name="connsiteY42" fmla="*/ 498371 h 2429254"/>
              <a:gd name="connsiteX43" fmla="*/ 368944 w 1178286"/>
              <a:gd name="connsiteY43" fmla="*/ 736405 h 2429254"/>
              <a:gd name="connsiteX44" fmla="*/ 374749 w 1178286"/>
              <a:gd name="connsiteY44" fmla="*/ 814783 h 2429254"/>
              <a:gd name="connsiteX45" fmla="*/ 438612 w 1178286"/>
              <a:gd name="connsiteY45" fmla="*/ 971537 h 2429254"/>
              <a:gd name="connsiteX46" fmla="*/ 444418 w 1178286"/>
              <a:gd name="connsiteY46" fmla="*/ 1081845 h 2429254"/>
              <a:gd name="connsiteX47" fmla="*/ 377652 w 1178286"/>
              <a:gd name="connsiteY47" fmla="*/ 1299560 h 2429254"/>
              <a:gd name="connsiteX48" fmla="*/ 383458 w 1178286"/>
              <a:gd name="connsiteY48" fmla="*/ 1406965 h 2429254"/>
              <a:gd name="connsiteX49" fmla="*/ 400875 w 1178286"/>
              <a:gd name="connsiteY49" fmla="*/ 1520177 h 2429254"/>
              <a:gd name="connsiteX50" fmla="*/ 415389 w 1178286"/>
              <a:gd name="connsiteY50" fmla="*/ 1691445 h 2429254"/>
              <a:gd name="connsiteX51" fmla="*/ 450224 w 1178286"/>
              <a:gd name="connsiteY51" fmla="*/ 1801754 h 2429254"/>
              <a:gd name="connsiteX52" fmla="*/ 540212 w 1178286"/>
              <a:gd name="connsiteY52" fmla="*/ 2144291 h 2429254"/>
              <a:gd name="connsiteX53" fmla="*/ 575047 w 1178286"/>
              <a:gd name="connsiteY53" fmla="*/ 2153000 h 2429254"/>
              <a:gd name="connsiteX54" fmla="*/ 543115 w 1178286"/>
              <a:gd name="connsiteY54" fmla="*/ 2213960 h 2429254"/>
              <a:gd name="connsiteX55" fmla="*/ 519892 w 1178286"/>
              <a:gd name="connsiteY55" fmla="*/ 2306851 h 2429254"/>
              <a:gd name="connsiteX56" fmla="*/ 589561 w 1178286"/>
              <a:gd name="connsiteY56" fmla="*/ 2330074 h 2429254"/>
              <a:gd name="connsiteX57" fmla="*/ 644715 w 1178286"/>
              <a:gd name="connsiteY57" fmla="*/ 2289434 h 2429254"/>
              <a:gd name="connsiteX58" fmla="*/ 641812 w 1178286"/>
              <a:gd name="connsiteY58" fmla="*/ 2213960 h 2429254"/>
              <a:gd name="connsiteX59" fmla="*/ 665035 w 1178286"/>
              <a:gd name="connsiteY59" fmla="*/ 2150097 h 2429254"/>
              <a:gd name="connsiteX60" fmla="*/ 665035 w 1178286"/>
              <a:gd name="connsiteY60" fmla="*/ 2126874 h 2429254"/>
              <a:gd name="connsiteX61" fmla="*/ 618589 w 1178286"/>
              <a:gd name="connsiteY61" fmla="*/ 2019468 h 2429254"/>
              <a:gd name="connsiteX62" fmla="*/ 609881 w 1178286"/>
              <a:gd name="connsiteY62" fmla="*/ 1682737 h 2429254"/>
              <a:gd name="connsiteX63" fmla="*/ 609881 w 1178286"/>
              <a:gd name="connsiteY63" fmla="*/ 1499857 h 2429254"/>
              <a:gd name="connsiteX64" fmla="*/ 676647 w 1178286"/>
              <a:gd name="connsiteY64" fmla="*/ 1787240 h 2429254"/>
              <a:gd name="connsiteX65" fmla="*/ 705675 w 1178286"/>
              <a:gd name="connsiteY65" fmla="*/ 1888839 h 2429254"/>
              <a:gd name="connsiteX66" fmla="*/ 704949 w 1178286"/>
              <a:gd name="connsiteY66" fmla="*/ 2012211 h 2429254"/>
              <a:gd name="connsiteX67" fmla="*/ 734704 w 1178286"/>
              <a:gd name="connsiteY67" fmla="*/ 2280725 h 2429254"/>
              <a:gd name="connsiteX68" fmla="*/ 763732 w 1178286"/>
              <a:gd name="connsiteY68" fmla="*/ 2286531 h 2429254"/>
              <a:gd name="connsiteX69" fmla="*/ 757927 w 1178286"/>
              <a:gd name="connsiteY69" fmla="*/ 2362004 h 2429254"/>
              <a:gd name="connsiteX70" fmla="*/ 843561 w 1178286"/>
              <a:gd name="connsiteY70" fmla="*/ 2408451 h 2429254"/>
              <a:gd name="connsiteX71" fmla="*/ 971287 w 1178286"/>
              <a:gd name="connsiteY71" fmla="*/ 2381599 h 2429254"/>
              <a:gd name="connsiteX72" fmla="*/ 824692 w 1178286"/>
              <a:gd name="connsiteY72" fmla="*/ 2277822 h 2429254"/>
              <a:gd name="connsiteX73" fmla="*/ 865332 w 1178286"/>
              <a:gd name="connsiteY73" fmla="*/ 2269113 h 2429254"/>
              <a:gd name="connsiteX74" fmla="*/ 845012 w 1178286"/>
              <a:gd name="connsiteY74" fmla="*/ 1923673 h 2429254"/>
              <a:gd name="connsiteX75" fmla="*/ 853722 w 1178286"/>
              <a:gd name="connsiteY75" fmla="*/ 1862713 h 2429254"/>
              <a:gd name="connsiteX76" fmla="*/ 836304 w 1178286"/>
              <a:gd name="connsiteY76" fmla="*/ 1830782 h 2429254"/>
              <a:gd name="connsiteX77" fmla="*/ 824692 w 1178286"/>
              <a:gd name="connsiteY77" fmla="*/ 1450507 h 2429254"/>
              <a:gd name="connsiteX78" fmla="*/ 795664 w 1178286"/>
              <a:gd name="connsiteY78" fmla="*/ 1340199 h 2429254"/>
              <a:gd name="connsiteX79" fmla="*/ 763732 w 1178286"/>
              <a:gd name="connsiteY79" fmla="*/ 1073136 h 2429254"/>
              <a:gd name="connsiteX80" fmla="*/ 859527 w 1178286"/>
              <a:gd name="connsiteY80" fmla="*/ 748016 h 2429254"/>
              <a:gd name="connsiteX81" fmla="*/ 1051115 w 1178286"/>
              <a:gd name="connsiteY81" fmla="*/ 512884 h 2429254"/>
              <a:gd name="connsiteX82" fmla="*/ 1123687 w 1178286"/>
              <a:gd name="connsiteY82" fmla="*/ 260336 h 2429254"/>
              <a:gd name="connsiteX83" fmla="*/ 1166074 w 1178286"/>
              <a:gd name="connsiteY83" fmla="*/ 155917 h 2429254"/>
              <a:gd name="connsiteX84" fmla="*/ 1174807 w 1178286"/>
              <a:gd name="connsiteY84" fmla="*/ 76027 h 2429254"/>
              <a:gd name="connsiteX85" fmla="*/ 1145199 w 1178286"/>
              <a:gd name="connsiteY85" fmla="*/ 129211 h 2429254"/>
              <a:gd name="connsiteX86" fmla="*/ 1148900 w 1178286"/>
              <a:gd name="connsiteY86" fmla="*/ 48887 h 2429254"/>
              <a:gd name="connsiteX87" fmla="*/ 1134096 w 1178286"/>
              <a:gd name="connsiteY87" fmla="*/ 39840 h 2429254"/>
              <a:gd name="connsiteX88" fmla="*/ 1119019 w 1178286"/>
              <a:gd name="connsiteY88" fmla="*/ 124825 h 2429254"/>
              <a:gd name="connsiteX89" fmla="*/ 1110794 w 1178286"/>
              <a:gd name="connsiteY89" fmla="*/ 17909 h 2429254"/>
              <a:gd name="connsiteX90" fmla="*/ 1093772 w 1178286"/>
              <a:gd name="connsiteY90" fmla="*/ 17373 h 2429254"/>
              <a:gd name="connsiteX91" fmla="*/ 1081461 w 1178286"/>
              <a:gd name="connsiteY91" fmla="*/ 120576 h 2429254"/>
              <a:gd name="connsiteX92" fmla="*/ 1059294 w 1178286"/>
              <a:gd name="connsiteY92" fmla="*/ 44067 h 2429254"/>
              <a:gd name="connsiteX93" fmla="*/ 1043394 w 1178286"/>
              <a:gd name="connsiteY93" fmla="*/ 49686 h 2429254"/>
              <a:gd name="connsiteX94" fmla="*/ 1057238 w 1178286"/>
              <a:gd name="connsiteY94" fmla="*/ 176615 h 2429254"/>
              <a:gd name="connsiteX95" fmla="*/ 1016939 w 1178286"/>
              <a:gd name="connsiteY95" fmla="*/ 140016 h 2429254"/>
              <a:gd name="connsiteX96" fmla="*/ 999915 w 1178286"/>
              <a:gd name="connsiteY96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608"/>
              <a:gd name="connsiteY0" fmla="*/ 149175 h 2429254"/>
              <a:gd name="connsiteX1" fmla="*/ 1042407 w 1181608"/>
              <a:gd name="connsiteY1" fmla="*/ 245823 h 2429254"/>
              <a:gd name="connsiteX2" fmla="*/ 975641 w 1181608"/>
              <a:gd name="connsiteY2" fmla="*/ 388063 h 2429254"/>
              <a:gd name="connsiteX3" fmla="*/ 923389 w 1181608"/>
              <a:gd name="connsiteY3" fmla="*/ 460634 h 2429254"/>
              <a:gd name="connsiteX4" fmla="*/ 859527 w 1181608"/>
              <a:gd name="connsiteY4" fmla="*/ 565137 h 2429254"/>
              <a:gd name="connsiteX5" fmla="*/ 757927 w 1181608"/>
              <a:gd name="connsiteY5" fmla="*/ 617388 h 2429254"/>
              <a:gd name="connsiteX6" fmla="*/ 723092 w 1181608"/>
              <a:gd name="connsiteY6" fmla="*/ 681251 h 2429254"/>
              <a:gd name="connsiteX7" fmla="*/ 682452 w 1181608"/>
              <a:gd name="connsiteY7" fmla="*/ 672543 h 2429254"/>
              <a:gd name="connsiteX8" fmla="*/ 691161 w 1181608"/>
              <a:gd name="connsiteY8" fmla="*/ 623194 h 2429254"/>
              <a:gd name="connsiteX9" fmla="*/ 725995 w 1181608"/>
              <a:gd name="connsiteY9" fmla="*/ 582554 h 2429254"/>
              <a:gd name="connsiteX10" fmla="*/ 723092 w 1181608"/>
              <a:gd name="connsiteY10" fmla="*/ 527400 h 2429254"/>
              <a:gd name="connsiteX11" fmla="*/ 723092 w 1181608"/>
              <a:gd name="connsiteY11" fmla="*/ 475148 h 2429254"/>
              <a:gd name="connsiteX12" fmla="*/ 667938 w 1181608"/>
              <a:gd name="connsiteY12" fmla="*/ 411285 h 2429254"/>
              <a:gd name="connsiteX13" fmla="*/ 589561 w 1181608"/>
              <a:gd name="connsiteY13" fmla="*/ 425800 h 2429254"/>
              <a:gd name="connsiteX14" fmla="*/ 548921 w 1181608"/>
              <a:gd name="connsiteY14" fmla="*/ 483857 h 2429254"/>
              <a:gd name="connsiteX15" fmla="*/ 560532 w 1181608"/>
              <a:gd name="connsiteY15" fmla="*/ 530303 h 2429254"/>
              <a:gd name="connsiteX16" fmla="*/ 551565 w 1181608"/>
              <a:gd name="connsiteY16" fmla="*/ 562357 h 2429254"/>
              <a:gd name="connsiteX17" fmla="*/ 577949 w 1181608"/>
              <a:gd name="connsiteY17" fmla="*/ 617388 h 2429254"/>
              <a:gd name="connsiteX18" fmla="*/ 537309 w 1181608"/>
              <a:gd name="connsiteY18" fmla="*/ 669640 h 2429254"/>
              <a:gd name="connsiteX19" fmla="*/ 508281 w 1181608"/>
              <a:gd name="connsiteY19" fmla="*/ 669640 h 2429254"/>
              <a:gd name="connsiteX20" fmla="*/ 479252 w 1181608"/>
              <a:gd name="connsiteY20" fmla="*/ 623194 h 2429254"/>
              <a:gd name="connsiteX21" fmla="*/ 415389 w 1181608"/>
              <a:gd name="connsiteY21" fmla="*/ 570943 h 2429254"/>
              <a:gd name="connsiteX22" fmla="*/ 366041 w 1181608"/>
              <a:gd name="connsiteY22" fmla="*/ 521594 h 2429254"/>
              <a:gd name="connsiteX23" fmla="*/ 334109 w 1181608"/>
              <a:gd name="connsiteY23" fmla="*/ 451925 h 2429254"/>
              <a:gd name="connsiteX24" fmla="*/ 235412 w 1181608"/>
              <a:gd name="connsiteY24" fmla="*/ 367743 h 2429254"/>
              <a:gd name="connsiteX25" fmla="*/ 180258 w 1181608"/>
              <a:gd name="connsiteY25" fmla="*/ 283560 h 2429254"/>
              <a:gd name="connsiteX26" fmla="*/ 159880 w 1181608"/>
              <a:gd name="connsiteY26" fmla="*/ 179195 h 2429254"/>
              <a:gd name="connsiteX27" fmla="*/ 146338 w 1181608"/>
              <a:gd name="connsiteY27" fmla="*/ 166120 h 2429254"/>
              <a:gd name="connsiteX28" fmla="*/ 143691 w 1181608"/>
              <a:gd name="connsiteY28" fmla="*/ 226888 h 2429254"/>
              <a:gd name="connsiteX29" fmla="*/ 108894 w 1181608"/>
              <a:gd name="connsiteY29" fmla="*/ 109723 h 2429254"/>
              <a:gd name="connsiteX30" fmla="*/ 93975 w 1181608"/>
              <a:gd name="connsiteY30" fmla="*/ 112496 h 2429254"/>
              <a:gd name="connsiteX31" fmla="*/ 108037 w 1181608"/>
              <a:gd name="connsiteY31" fmla="*/ 198116 h 2429254"/>
              <a:gd name="connsiteX32" fmla="*/ 65466 w 1181608"/>
              <a:gd name="connsiteY32" fmla="*/ 97857 h 2429254"/>
              <a:gd name="connsiteX33" fmla="*/ 51227 w 1181608"/>
              <a:gd name="connsiteY33" fmla="*/ 104005 h 2429254"/>
              <a:gd name="connsiteX34" fmla="*/ 84133 w 1181608"/>
              <a:gd name="connsiteY34" fmla="*/ 209433 h 2429254"/>
              <a:gd name="connsiteX35" fmla="*/ 39970 w 1181608"/>
              <a:gd name="connsiteY35" fmla="*/ 141995 h 2429254"/>
              <a:gd name="connsiteX36" fmla="*/ 26670 w 1181608"/>
              <a:gd name="connsiteY36" fmla="*/ 148450 h 2429254"/>
              <a:gd name="connsiteX37" fmla="*/ 61115 w 1181608"/>
              <a:gd name="connsiteY37" fmla="*/ 224639 h 2429254"/>
              <a:gd name="connsiteX38" fmla="*/ 21740 w 1181608"/>
              <a:gd name="connsiteY38" fmla="*/ 187914 h 2429254"/>
              <a:gd name="connsiteX39" fmla="*/ 15381 w 1181608"/>
              <a:gd name="connsiteY39" fmla="*/ 202414 h 2429254"/>
              <a:gd name="connsiteX40" fmla="*/ 62036 w 1181608"/>
              <a:gd name="connsiteY40" fmla="*/ 264989 h 2429254"/>
              <a:gd name="connsiteX41" fmla="*/ 122201 w 1181608"/>
              <a:gd name="connsiteY41" fmla="*/ 347423 h 2429254"/>
              <a:gd name="connsiteX42" fmla="*/ 206384 w 1181608"/>
              <a:gd name="connsiteY42" fmla="*/ 498371 h 2429254"/>
              <a:gd name="connsiteX43" fmla="*/ 368944 w 1181608"/>
              <a:gd name="connsiteY43" fmla="*/ 736405 h 2429254"/>
              <a:gd name="connsiteX44" fmla="*/ 374749 w 1181608"/>
              <a:gd name="connsiteY44" fmla="*/ 814783 h 2429254"/>
              <a:gd name="connsiteX45" fmla="*/ 438612 w 1181608"/>
              <a:gd name="connsiteY45" fmla="*/ 971537 h 2429254"/>
              <a:gd name="connsiteX46" fmla="*/ 444418 w 1181608"/>
              <a:gd name="connsiteY46" fmla="*/ 1081845 h 2429254"/>
              <a:gd name="connsiteX47" fmla="*/ 377652 w 1181608"/>
              <a:gd name="connsiteY47" fmla="*/ 1299560 h 2429254"/>
              <a:gd name="connsiteX48" fmla="*/ 383458 w 1181608"/>
              <a:gd name="connsiteY48" fmla="*/ 1406965 h 2429254"/>
              <a:gd name="connsiteX49" fmla="*/ 400875 w 1181608"/>
              <a:gd name="connsiteY49" fmla="*/ 1520177 h 2429254"/>
              <a:gd name="connsiteX50" fmla="*/ 415389 w 1181608"/>
              <a:gd name="connsiteY50" fmla="*/ 1691445 h 2429254"/>
              <a:gd name="connsiteX51" fmla="*/ 450224 w 1181608"/>
              <a:gd name="connsiteY51" fmla="*/ 1801754 h 2429254"/>
              <a:gd name="connsiteX52" fmla="*/ 540212 w 1181608"/>
              <a:gd name="connsiteY52" fmla="*/ 2144291 h 2429254"/>
              <a:gd name="connsiteX53" fmla="*/ 575047 w 1181608"/>
              <a:gd name="connsiteY53" fmla="*/ 2153000 h 2429254"/>
              <a:gd name="connsiteX54" fmla="*/ 543115 w 1181608"/>
              <a:gd name="connsiteY54" fmla="*/ 2213960 h 2429254"/>
              <a:gd name="connsiteX55" fmla="*/ 519892 w 1181608"/>
              <a:gd name="connsiteY55" fmla="*/ 2306851 h 2429254"/>
              <a:gd name="connsiteX56" fmla="*/ 589561 w 1181608"/>
              <a:gd name="connsiteY56" fmla="*/ 2330074 h 2429254"/>
              <a:gd name="connsiteX57" fmla="*/ 644715 w 1181608"/>
              <a:gd name="connsiteY57" fmla="*/ 2289434 h 2429254"/>
              <a:gd name="connsiteX58" fmla="*/ 641812 w 1181608"/>
              <a:gd name="connsiteY58" fmla="*/ 2213960 h 2429254"/>
              <a:gd name="connsiteX59" fmla="*/ 665035 w 1181608"/>
              <a:gd name="connsiteY59" fmla="*/ 2150097 h 2429254"/>
              <a:gd name="connsiteX60" fmla="*/ 665035 w 1181608"/>
              <a:gd name="connsiteY60" fmla="*/ 2126874 h 2429254"/>
              <a:gd name="connsiteX61" fmla="*/ 618589 w 1181608"/>
              <a:gd name="connsiteY61" fmla="*/ 2019468 h 2429254"/>
              <a:gd name="connsiteX62" fmla="*/ 609881 w 1181608"/>
              <a:gd name="connsiteY62" fmla="*/ 1682737 h 2429254"/>
              <a:gd name="connsiteX63" fmla="*/ 609881 w 1181608"/>
              <a:gd name="connsiteY63" fmla="*/ 1499857 h 2429254"/>
              <a:gd name="connsiteX64" fmla="*/ 676647 w 1181608"/>
              <a:gd name="connsiteY64" fmla="*/ 1787240 h 2429254"/>
              <a:gd name="connsiteX65" fmla="*/ 705675 w 1181608"/>
              <a:gd name="connsiteY65" fmla="*/ 1888839 h 2429254"/>
              <a:gd name="connsiteX66" fmla="*/ 704949 w 1181608"/>
              <a:gd name="connsiteY66" fmla="*/ 2012211 h 2429254"/>
              <a:gd name="connsiteX67" fmla="*/ 734704 w 1181608"/>
              <a:gd name="connsiteY67" fmla="*/ 2280725 h 2429254"/>
              <a:gd name="connsiteX68" fmla="*/ 763732 w 1181608"/>
              <a:gd name="connsiteY68" fmla="*/ 2286531 h 2429254"/>
              <a:gd name="connsiteX69" fmla="*/ 757927 w 1181608"/>
              <a:gd name="connsiteY69" fmla="*/ 2362004 h 2429254"/>
              <a:gd name="connsiteX70" fmla="*/ 843561 w 1181608"/>
              <a:gd name="connsiteY70" fmla="*/ 2408451 h 2429254"/>
              <a:gd name="connsiteX71" fmla="*/ 971287 w 1181608"/>
              <a:gd name="connsiteY71" fmla="*/ 2381599 h 2429254"/>
              <a:gd name="connsiteX72" fmla="*/ 824692 w 1181608"/>
              <a:gd name="connsiteY72" fmla="*/ 2277822 h 2429254"/>
              <a:gd name="connsiteX73" fmla="*/ 865332 w 1181608"/>
              <a:gd name="connsiteY73" fmla="*/ 2269113 h 2429254"/>
              <a:gd name="connsiteX74" fmla="*/ 845012 w 1181608"/>
              <a:gd name="connsiteY74" fmla="*/ 1923673 h 2429254"/>
              <a:gd name="connsiteX75" fmla="*/ 853722 w 1181608"/>
              <a:gd name="connsiteY75" fmla="*/ 1862713 h 2429254"/>
              <a:gd name="connsiteX76" fmla="*/ 836304 w 1181608"/>
              <a:gd name="connsiteY76" fmla="*/ 1830782 h 2429254"/>
              <a:gd name="connsiteX77" fmla="*/ 824692 w 1181608"/>
              <a:gd name="connsiteY77" fmla="*/ 1450507 h 2429254"/>
              <a:gd name="connsiteX78" fmla="*/ 795664 w 1181608"/>
              <a:gd name="connsiteY78" fmla="*/ 1340199 h 2429254"/>
              <a:gd name="connsiteX79" fmla="*/ 763732 w 1181608"/>
              <a:gd name="connsiteY79" fmla="*/ 1073136 h 2429254"/>
              <a:gd name="connsiteX80" fmla="*/ 859527 w 1181608"/>
              <a:gd name="connsiteY80" fmla="*/ 748016 h 2429254"/>
              <a:gd name="connsiteX81" fmla="*/ 1051115 w 1181608"/>
              <a:gd name="connsiteY81" fmla="*/ 512884 h 2429254"/>
              <a:gd name="connsiteX82" fmla="*/ 1123687 w 1181608"/>
              <a:gd name="connsiteY82" fmla="*/ 260336 h 2429254"/>
              <a:gd name="connsiteX83" fmla="*/ 1164429 w 1181608"/>
              <a:gd name="connsiteY83" fmla="*/ 175244 h 2429254"/>
              <a:gd name="connsiteX84" fmla="*/ 1179878 w 1181608"/>
              <a:gd name="connsiteY84" fmla="*/ 93024 h 2429254"/>
              <a:gd name="connsiteX85" fmla="*/ 1174807 w 1181608"/>
              <a:gd name="connsiteY85" fmla="*/ 76027 h 2429254"/>
              <a:gd name="connsiteX86" fmla="*/ 1145199 w 1181608"/>
              <a:gd name="connsiteY86" fmla="*/ 129211 h 2429254"/>
              <a:gd name="connsiteX87" fmla="*/ 1148900 w 1181608"/>
              <a:gd name="connsiteY87" fmla="*/ 48887 h 2429254"/>
              <a:gd name="connsiteX88" fmla="*/ 1134096 w 1181608"/>
              <a:gd name="connsiteY88" fmla="*/ 39840 h 2429254"/>
              <a:gd name="connsiteX89" fmla="*/ 1119019 w 1181608"/>
              <a:gd name="connsiteY89" fmla="*/ 124825 h 2429254"/>
              <a:gd name="connsiteX90" fmla="*/ 1110794 w 1181608"/>
              <a:gd name="connsiteY90" fmla="*/ 17909 h 2429254"/>
              <a:gd name="connsiteX91" fmla="*/ 1093772 w 1181608"/>
              <a:gd name="connsiteY91" fmla="*/ 17373 h 2429254"/>
              <a:gd name="connsiteX92" fmla="*/ 1081461 w 1181608"/>
              <a:gd name="connsiteY92" fmla="*/ 120576 h 2429254"/>
              <a:gd name="connsiteX93" fmla="*/ 1059294 w 1181608"/>
              <a:gd name="connsiteY93" fmla="*/ 44067 h 2429254"/>
              <a:gd name="connsiteX94" fmla="*/ 1043394 w 1181608"/>
              <a:gd name="connsiteY94" fmla="*/ 49686 h 2429254"/>
              <a:gd name="connsiteX95" fmla="*/ 1057238 w 1181608"/>
              <a:gd name="connsiteY95" fmla="*/ 176615 h 2429254"/>
              <a:gd name="connsiteX96" fmla="*/ 1016939 w 1181608"/>
              <a:gd name="connsiteY96" fmla="*/ 140016 h 2429254"/>
              <a:gd name="connsiteX97" fmla="*/ 999915 w 1181608"/>
              <a:gd name="connsiteY97" fmla="*/ 149175 h 2429254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3892"/>
              <a:gd name="connsiteY0" fmla="*/ 159867 h 2439946"/>
              <a:gd name="connsiteX1" fmla="*/ 1042407 w 1183892"/>
              <a:gd name="connsiteY1" fmla="*/ 256515 h 2439946"/>
              <a:gd name="connsiteX2" fmla="*/ 975641 w 1183892"/>
              <a:gd name="connsiteY2" fmla="*/ 398755 h 2439946"/>
              <a:gd name="connsiteX3" fmla="*/ 923389 w 1183892"/>
              <a:gd name="connsiteY3" fmla="*/ 471326 h 2439946"/>
              <a:gd name="connsiteX4" fmla="*/ 859527 w 1183892"/>
              <a:gd name="connsiteY4" fmla="*/ 575829 h 2439946"/>
              <a:gd name="connsiteX5" fmla="*/ 757927 w 1183892"/>
              <a:gd name="connsiteY5" fmla="*/ 628080 h 2439946"/>
              <a:gd name="connsiteX6" fmla="*/ 723092 w 1183892"/>
              <a:gd name="connsiteY6" fmla="*/ 691943 h 2439946"/>
              <a:gd name="connsiteX7" fmla="*/ 682452 w 1183892"/>
              <a:gd name="connsiteY7" fmla="*/ 683235 h 2439946"/>
              <a:gd name="connsiteX8" fmla="*/ 691161 w 1183892"/>
              <a:gd name="connsiteY8" fmla="*/ 633886 h 2439946"/>
              <a:gd name="connsiteX9" fmla="*/ 725995 w 1183892"/>
              <a:gd name="connsiteY9" fmla="*/ 593246 h 2439946"/>
              <a:gd name="connsiteX10" fmla="*/ 723092 w 1183892"/>
              <a:gd name="connsiteY10" fmla="*/ 538092 h 2439946"/>
              <a:gd name="connsiteX11" fmla="*/ 723092 w 1183892"/>
              <a:gd name="connsiteY11" fmla="*/ 485840 h 2439946"/>
              <a:gd name="connsiteX12" fmla="*/ 667938 w 1183892"/>
              <a:gd name="connsiteY12" fmla="*/ 421977 h 2439946"/>
              <a:gd name="connsiteX13" fmla="*/ 589561 w 1183892"/>
              <a:gd name="connsiteY13" fmla="*/ 436492 h 2439946"/>
              <a:gd name="connsiteX14" fmla="*/ 548921 w 1183892"/>
              <a:gd name="connsiteY14" fmla="*/ 494549 h 2439946"/>
              <a:gd name="connsiteX15" fmla="*/ 560532 w 1183892"/>
              <a:gd name="connsiteY15" fmla="*/ 540995 h 2439946"/>
              <a:gd name="connsiteX16" fmla="*/ 551565 w 1183892"/>
              <a:gd name="connsiteY16" fmla="*/ 573049 h 2439946"/>
              <a:gd name="connsiteX17" fmla="*/ 577949 w 1183892"/>
              <a:gd name="connsiteY17" fmla="*/ 628080 h 2439946"/>
              <a:gd name="connsiteX18" fmla="*/ 537309 w 1183892"/>
              <a:gd name="connsiteY18" fmla="*/ 680332 h 2439946"/>
              <a:gd name="connsiteX19" fmla="*/ 508281 w 1183892"/>
              <a:gd name="connsiteY19" fmla="*/ 680332 h 2439946"/>
              <a:gd name="connsiteX20" fmla="*/ 479252 w 1183892"/>
              <a:gd name="connsiteY20" fmla="*/ 633886 h 2439946"/>
              <a:gd name="connsiteX21" fmla="*/ 415389 w 1183892"/>
              <a:gd name="connsiteY21" fmla="*/ 581635 h 2439946"/>
              <a:gd name="connsiteX22" fmla="*/ 366041 w 1183892"/>
              <a:gd name="connsiteY22" fmla="*/ 532286 h 2439946"/>
              <a:gd name="connsiteX23" fmla="*/ 334109 w 1183892"/>
              <a:gd name="connsiteY23" fmla="*/ 462617 h 2439946"/>
              <a:gd name="connsiteX24" fmla="*/ 235412 w 1183892"/>
              <a:gd name="connsiteY24" fmla="*/ 378435 h 2439946"/>
              <a:gd name="connsiteX25" fmla="*/ 180258 w 1183892"/>
              <a:gd name="connsiteY25" fmla="*/ 294252 h 2439946"/>
              <a:gd name="connsiteX26" fmla="*/ 159880 w 1183892"/>
              <a:gd name="connsiteY26" fmla="*/ 189887 h 2439946"/>
              <a:gd name="connsiteX27" fmla="*/ 146338 w 1183892"/>
              <a:gd name="connsiteY27" fmla="*/ 176812 h 2439946"/>
              <a:gd name="connsiteX28" fmla="*/ 143691 w 1183892"/>
              <a:gd name="connsiteY28" fmla="*/ 237580 h 2439946"/>
              <a:gd name="connsiteX29" fmla="*/ 108894 w 1183892"/>
              <a:gd name="connsiteY29" fmla="*/ 120415 h 2439946"/>
              <a:gd name="connsiteX30" fmla="*/ 93975 w 1183892"/>
              <a:gd name="connsiteY30" fmla="*/ 123188 h 2439946"/>
              <a:gd name="connsiteX31" fmla="*/ 108037 w 1183892"/>
              <a:gd name="connsiteY31" fmla="*/ 208808 h 2439946"/>
              <a:gd name="connsiteX32" fmla="*/ 65466 w 1183892"/>
              <a:gd name="connsiteY32" fmla="*/ 108549 h 2439946"/>
              <a:gd name="connsiteX33" fmla="*/ 51227 w 1183892"/>
              <a:gd name="connsiteY33" fmla="*/ 114697 h 2439946"/>
              <a:gd name="connsiteX34" fmla="*/ 84133 w 1183892"/>
              <a:gd name="connsiteY34" fmla="*/ 220125 h 2439946"/>
              <a:gd name="connsiteX35" fmla="*/ 39970 w 1183892"/>
              <a:gd name="connsiteY35" fmla="*/ 152687 h 2439946"/>
              <a:gd name="connsiteX36" fmla="*/ 26670 w 1183892"/>
              <a:gd name="connsiteY36" fmla="*/ 159142 h 2439946"/>
              <a:gd name="connsiteX37" fmla="*/ 61115 w 1183892"/>
              <a:gd name="connsiteY37" fmla="*/ 235331 h 2439946"/>
              <a:gd name="connsiteX38" fmla="*/ 21740 w 1183892"/>
              <a:gd name="connsiteY38" fmla="*/ 198606 h 2439946"/>
              <a:gd name="connsiteX39" fmla="*/ 15381 w 1183892"/>
              <a:gd name="connsiteY39" fmla="*/ 213106 h 2439946"/>
              <a:gd name="connsiteX40" fmla="*/ 62036 w 1183892"/>
              <a:gd name="connsiteY40" fmla="*/ 275681 h 2439946"/>
              <a:gd name="connsiteX41" fmla="*/ 122201 w 1183892"/>
              <a:gd name="connsiteY41" fmla="*/ 358115 h 2439946"/>
              <a:gd name="connsiteX42" fmla="*/ 206384 w 1183892"/>
              <a:gd name="connsiteY42" fmla="*/ 509063 h 2439946"/>
              <a:gd name="connsiteX43" fmla="*/ 368944 w 1183892"/>
              <a:gd name="connsiteY43" fmla="*/ 747097 h 2439946"/>
              <a:gd name="connsiteX44" fmla="*/ 374749 w 1183892"/>
              <a:gd name="connsiteY44" fmla="*/ 825475 h 2439946"/>
              <a:gd name="connsiteX45" fmla="*/ 438612 w 1183892"/>
              <a:gd name="connsiteY45" fmla="*/ 982229 h 2439946"/>
              <a:gd name="connsiteX46" fmla="*/ 444418 w 1183892"/>
              <a:gd name="connsiteY46" fmla="*/ 1092537 h 2439946"/>
              <a:gd name="connsiteX47" fmla="*/ 377652 w 1183892"/>
              <a:gd name="connsiteY47" fmla="*/ 1310252 h 2439946"/>
              <a:gd name="connsiteX48" fmla="*/ 383458 w 1183892"/>
              <a:gd name="connsiteY48" fmla="*/ 1417657 h 2439946"/>
              <a:gd name="connsiteX49" fmla="*/ 400875 w 1183892"/>
              <a:gd name="connsiteY49" fmla="*/ 1530869 h 2439946"/>
              <a:gd name="connsiteX50" fmla="*/ 415389 w 1183892"/>
              <a:gd name="connsiteY50" fmla="*/ 1702137 h 2439946"/>
              <a:gd name="connsiteX51" fmla="*/ 450224 w 1183892"/>
              <a:gd name="connsiteY51" fmla="*/ 1812446 h 2439946"/>
              <a:gd name="connsiteX52" fmla="*/ 540212 w 1183892"/>
              <a:gd name="connsiteY52" fmla="*/ 2154983 h 2439946"/>
              <a:gd name="connsiteX53" fmla="*/ 575047 w 1183892"/>
              <a:gd name="connsiteY53" fmla="*/ 2163692 h 2439946"/>
              <a:gd name="connsiteX54" fmla="*/ 543115 w 1183892"/>
              <a:gd name="connsiteY54" fmla="*/ 2224652 h 2439946"/>
              <a:gd name="connsiteX55" fmla="*/ 519892 w 1183892"/>
              <a:gd name="connsiteY55" fmla="*/ 2317543 h 2439946"/>
              <a:gd name="connsiteX56" fmla="*/ 589561 w 1183892"/>
              <a:gd name="connsiteY56" fmla="*/ 2340766 h 2439946"/>
              <a:gd name="connsiteX57" fmla="*/ 644715 w 1183892"/>
              <a:gd name="connsiteY57" fmla="*/ 2300126 h 2439946"/>
              <a:gd name="connsiteX58" fmla="*/ 641812 w 1183892"/>
              <a:gd name="connsiteY58" fmla="*/ 2224652 h 2439946"/>
              <a:gd name="connsiteX59" fmla="*/ 665035 w 1183892"/>
              <a:gd name="connsiteY59" fmla="*/ 2160789 h 2439946"/>
              <a:gd name="connsiteX60" fmla="*/ 665035 w 1183892"/>
              <a:gd name="connsiteY60" fmla="*/ 2137566 h 2439946"/>
              <a:gd name="connsiteX61" fmla="*/ 618589 w 1183892"/>
              <a:gd name="connsiteY61" fmla="*/ 2030160 h 2439946"/>
              <a:gd name="connsiteX62" fmla="*/ 609881 w 1183892"/>
              <a:gd name="connsiteY62" fmla="*/ 1693429 h 2439946"/>
              <a:gd name="connsiteX63" fmla="*/ 609881 w 1183892"/>
              <a:gd name="connsiteY63" fmla="*/ 1510549 h 2439946"/>
              <a:gd name="connsiteX64" fmla="*/ 676647 w 1183892"/>
              <a:gd name="connsiteY64" fmla="*/ 1797932 h 2439946"/>
              <a:gd name="connsiteX65" fmla="*/ 705675 w 1183892"/>
              <a:gd name="connsiteY65" fmla="*/ 1899531 h 2439946"/>
              <a:gd name="connsiteX66" fmla="*/ 704949 w 1183892"/>
              <a:gd name="connsiteY66" fmla="*/ 2022903 h 2439946"/>
              <a:gd name="connsiteX67" fmla="*/ 734704 w 1183892"/>
              <a:gd name="connsiteY67" fmla="*/ 2291417 h 2439946"/>
              <a:gd name="connsiteX68" fmla="*/ 763732 w 1183892"/>
              <a:gd name="connsiteY68" fmla="*/ 2297223 h 2439946"/>
              <a:gd name="connsiteX69" fmla="*/ 757927 w 1183892"/>
              <a:gd name="connsiteY69" fmla="*/ 2372696 h 2439946"/>
              <a:gd name="connsiteX70" fmla="*/ 843561 w 1183892"/>
              <a:gd name="connsiteY70" fmla="*/ 2419143 h 2439946"/>
              <a:gd name="connsiteX71" fmla="*/ 971287 w 1183892"/>
              <a:gd name="connsiteY71" fmla="*/ 2392291 h 2439946"/>
              <a:gd name="connsiteX72" fmla="*/ 824692 w 1183892"/>
              <a:gd name="connsiteY72" fmla="*/ 2288514 h 2439946"/>
              <a:gd name="connsiteX73" fmla="*/ 865332 w 1183892"/>
              <a:gd name="connsiteY73" fmla="*/ 2279805 h 2439946"/>
              <a:gd name="connsiteX74" fmla="*/ 845012 w 1183892"/>
              <a:gd name="connsiteY74" fmla="*/ 1934365 h 2439946"/>
              <a:gd name="connsiteX75" fmla="*/ 853722 w 1183892"/>
              <a:gd name="connsiteY75" fmla="*/ 1873405 h 2439946"/>
              <a:gd name="connsiteX76" fmla="*/ 836304 w 1183892"/>
              <a:gd name="connsiteY76" fmla="*/ 1841474 h 2439946"/>
              <a:gd name="connsiteX77" fmla="*/ 824692 w 1183892"/>
              <a:gd name="connsiteY77" fmla="*/ 1461199 h 2439946"/>
              <a:gd name="connsiteX78" fmla="*/ 795664 w 1183892"/>
              <a:gd name="connsiteY78" fmla="*/ 1350891 h 2439946"/>
              <a:gd name="connsiteX79" fmla="*/ 763732 w 1183892"/>
              <a:gd name="connsiteY79" fmla="*/ 1083828 h 2439946"/>
              <a:gd name="connsiteX80" fmla="*/ 859527 w 1183892"/>
              <a:gd name="connsiteY80" fmla="*/ 758708 h 2439946"/>
              <a:gd name="connsiteX81" fmla="*/ 1051115 w 1183892"/>
              <a:gd name="connsiteY81" fmla="*/ 523576 h 2439946"/>
              <a:gd name="connsiteX82" fmla="*/ 1123687 w 1183892"/>
              <a:gd name="connsiteY82" fmla="*/ 271028 h 2439946"/>
              <a:gd name="connsiteX83" fmla="*/ 1164429 w 1183892"/>
              <a:gd name="connsiteY83" fmla="*/ 185936 h 2439946"/>
              <a:gd name="connsiteX84" fmla="*/ 1179878 w 1183892"/>
              <a:gd name="connsiteY84" fmla="*/ 103716 h 2439946"/>
              <a:gd name="connsiteX85" fmla="*/ 1169598 w 1183892"/>
              <a:gd name="connsiteY85" fmla="*/ 96999 h 2439946"/>
              <a:gd name="connsiteX86" fmla="*/ 1145199 w 1183892"/>
              <a:gd name="connsiteY86" fmla="*/ 139903 h 2439946"/>
              <a:gd name="connsiteX87" fmla="*/ 1148900 w 1183892"/>
              <a:gd name="connsiteY87" fmla="*/ 59579 h 2439946"/>
              <a:gd name="connsiteX88" fmla="*/ 1134096 w 1183892"/>
              <a:gd name="connsiteY88" fmla="*/ 50532 h 2439946"/>
              <a:gd name="connsiteX89" fmla="*/ 1119019 w 1183892"/>
              <a:gd name="connsiteY89" fmla="*/ 135517 h 2439946"/>
              <a:gd name="connsiteX90" fmla="*/ 1110794 w 1183892"/>
              <a:gd name="connsiteY90" fmla="*/ 28601 h 2439946"/>
              <a:gd name="connsiteX91" fmla="*/ 1093772 w 1183892"/>
              <a:gd name="connsiteY91" fmla="*/ 28065 h 2439946"/>
              <a:gd name="connsiteX92" fmla="*/ 1081461 w 1183892"/>
              <a:gd name="connsiteY92" fmla="*/ 131268 h 2439946"/>
              <a:gd name="connsiteX93" fmla="*/ 1059294 w 1183892"/>
              <a:gd name="connsiteY93" fmla="*/ 54759 h 2439946"/>
              <a:gd name="connsiteX94" fmla="*/ 1043394 w 1183892"/>
              <a:gd name="connsiteY94" fmla="*/ 60378 h 2439946"/>
              <a:gd name="connsiteX95" fmla="*/ 1057238 w 1183892"/>
              <a:gd name="connsiteY95" fmla="*/ 187307 h 2439946"/>
              <a:gd name="connsiteX96" fmla="*/ 1016939 w 1183892"/>
              <a:gd name="connsiteY96" fmla="*/ 150708 h 2439946"/>
              <a:gd name="connsiteX97" fmla="*/ 999915 w 1183892"/>
              <a:gd name="connsiteY97" fmla="*/ 159867 h 2439946"/>
              <a:gd name="connsiteX0" fmla="*/ 999915 w 1180283"/>
              <a:gd name="connsiteY0" fmla="*/ 159867 h 2439946"/>
              <a:gd name="connsiteX1" fmla="*/ 1042407 w 1180283"/>
              <a:gd name="connsiteY1" fmla="*/ 256515 h 2439946"/>
              <a:gd name="connsiteX2" fmla="*/ 975641 w 1180283"/>
              <a:gd name="connsiteY2" fmla="*/ 398755 h 2439946"/>
              <a:gd name="connsiteX3" fmla="*/ 923389 w 1180283"/>
              <a:gd name="connsiteY3" fmla="*/ 471326 h 2439946"/>
              <a:gd name="connsiteX4" fmla="*/ 859527 w 1180283"/>
              <a:gd name="connsiteY4" fmla="*/ 575829 h 2439946"/>
              <a:gd name="connsiteX5" fmla="*/ 757927 w 1180283"/>
              <a:gd name="connsiteY5" fmla="*/ 628080 h 2439946"/>
              <a:gd name="connsiteX6" fmla="*/ 723092 w 1180283"/>
              <a:gd name="connsiteY6" fmla="*/ 691943 h 2439946"/>
              <a:gd name="connsiteX7" fmla="*/ 682452 w 1180283"/>
              <a:gd name="connsiteY7" fmla="*/ 683235 h 2439946"/>
              <a:gd name="connsiteX8" fmla="*/ 691161 w 1180283"/>
              <a:gd name="connsiteY8" fmla="*/ 633886 h 2439946"/>
              <a:gd name="connsiteX9" fmla="*/ 725995 w 1180283"/>
              <a:gd name="connsiteY9" fmla="*/ 593246 h 2439946"/>
              <a:gd name="connsiteX10" fmla="*/ 723092 w 1180283"/>
              <a:gd name="connsiteY10" fmla="*/ 538092 h 2439946"/>
              <a:gd name="connsiteX11" fmla="*/ 723092 w 1180283"/>
              <a:gd name="connsiteY11" fmla="*/ 485840 h 2439946"/>
              <a:gd name="connsiteX12" fmla="*/ 667938 w 1180283"/>
              <a:gd name="connsiteY12" fmla="*/ 421977 h 2439946"/>
              <a:gd name="connsiteX13" fmla="*/ 589561 w 1180283"/>
              <a:gd name="connsiteY13" fmla="*/ 436492 h 2439946"/>
              <a:gd name="connsiteX14" fmla="*/ 548921 w 1180283"/>
              <a:gd name="connsiteY14" fmla="*/ 494549 h 2439946"/>
              <a:gd name="connsiteX15" fmla="*/ 560532 w 1180283"/>
              <a:gd name="connsiteY15" fmla="*/ 540995 h 2439946"/>
              <a:gd name="connsiteX16" fmla="*/ 551565 w 1180283"/>
              <a:gd name="connsiteY16" fmla="*/ 573049 h 2439946"/>
              <a:gd name="connsiteX17" fmla="*/ 577949 w 1180283"/>
              <a:gd name="connsiteY17" fmla="*/ 628080 h 2439946"/>
              <a:gd name="connsiteX18" fmla="*/ 537309 w 1180283"/>
              <a:gd name="connsiteY18" fmla="*/ 680332 h 2439946"/>
              <a:gd name="connsiteX19" fmla="*/ 508281 w 1180283"/>
              <a:gd name="connsiteY19" fmla="*/ 680332 h 2439946"/>
              <a:gd name="connsiteX20" fmla="*/ 479252 w 1180283"/>
              <a:gd name="connsiteY20" fmla="*/ 633886 h 2439946"/>
              <a:gd name="connsiteX21" fmla="*/ 415389 w 1180283"/>
              <a:gd name="connsiteY21" fmla="*/ 581635 h 2439946"/>
              <a:gd name="connsiteX22" fmla="*/ 366041 w 1180283"/>
              <a:gd name="connsiteY22" fmla="*/ 532286 h 2439946"/>
              <a:gd name="connsiteX23" fmla="*/ 334109 w 1180283"/>
              <a:gd name="connsiteY23" fmla="*/ 462617 h 2439946"/>
              <a:gd name="connsiteX24" fmla="*/ 235412 w 1180283"/>
              <a:gd name="connsiteY24" fmla="*/ 378435 h 2439946"/>
              <a:gd name="connsiteX25" fmla="*/ 180258 w 1180283"/>
              <a:gd name="connsiteY25" fmla="*/ 294252 h 2439946"/>
              <a:gd name="connsiteX26" fmla="*/ 159880 w 1180283"/>
              <a:gd name="connsiteY26" fmla="*/ 189887 h 2439946"/>
              <a:gd name="connsiteX27" fmla="*/ 146338 w 1180283"/>
              <a:gd name="connsiteY27" fmla="*/ 176812 h 2439946"/>
              <a:gd name="connsiteX28" fmla="*/ 143691 w 1180283"/>
              <a:gd name="connsiteY28" fmla="*/ 237580 h 2439946"/>
              <a:gd name="connsiteX29" fmla="*/ 108894 w 1180283"/>
              <a:gd name="connsiteY29" fmla="*/ 120415 h 2439946"/>
              <a:gd name="connsiteX30" fmla="*/ 93975 w 1180283"/>
              <a:gd name="connsiteY30" fmla="*/ 123188 h 2439946"/>
              <a:gd name="connsiteX31" fmla="*/ 108037 w 1180283"/>
              <a:gd name="connsiteY31" fmla="*/ 208808 h 2439946"/>
              <a:gd name="connsiteX32" fmla="*/ 65466 w 1180283"/>
              <a:gd name="connsiteY32" fmla="*/ 108549 h 2439946"/>
              <a:gd name="connsiteX33" fmla="*/ 51227 w 1180283"/>
              <a:gd name="connsiteY33" fmla="*/ 114697 h 2439946"/>
              <a:gd name="connsiteX34" fmla="*/ 84133 w 1180283"/>
              <a:gd name="connsiteY34" fmla="*/ 220125 h 2439946"/>
              <a:gd name="connsiteX35" fmla="*/ 39970 w 1180283"/>
              <a:gd name="connsiteY35" fmla="*/ 152687 h 2439946"/>
              <a:gd name="connsiteX36" fmla="*/ 26670 w 1180283"/>
              <a:gd name="connsiteY36" fmla="*/ 159142 h 2439946"/>
              <a:gd name="connsiteX37" fmla="*/ 61115 w 1180283"/>
              <a:gd name="connsiteY37" fmla="*/ 235331 h 2439946"/>
              <a:gd name="connsiteX38" fmla="*/ 21740 w 1180283"/>
              <a:gd name="connsiteY38" fmla="*/ 198606 h 2439946"/>
              <a:gd name="connsiteX39" fmla="*/ 15381 w 1180283"/>
              <a:gd name="connsiteY39" fmla="*/ 213106 h 2439946"/>
              <a:gd name="connsiteX40" fmla="*/ 62036 w 1180283"/>
              <a:gd name="connsiteY40" fmla="*/ 275681 h 2439946"/>
              <a:gd name="connsiteX41" fmla="*/ 122201 w 1180283"/>
              <a:gd name="connsiteY41" fmla="*/ 358115 h 2439946"/>
              <a:gd name="connsiteX42" fmla="*/ 206384 w 1180283"/>
              <a:gd name="connsiteY42" fmla="*/ 509063 h 2439946"/>
              <a:gd name="connsiteX43" fmla="*/ 368944 w 1180283"/>
              <a:gd name="connsiteY43" fmla="*/ 747097 h 2439946"/>
              <a:gd name="connsiteX44" fmla="*/ 374749 w 1180283"/>
              <a:gd name="connsiteY44" fmla="*/ 825475 h 2439946"/>
              <a:gd name="connsiteX45" fmla="*/ 438612 w 1180283"/>
              <a:gd name="connsiteY45" fmla="*/ 982229 h 2439946"/>
              <a:gd name="connsiteX46" fmla="*/ 444418 w 1180283"/>
              <a:gd name="connsiteY46" fmla="*/ 1092537 h 2439946"/>
              <a:gd name="connsiteX47" fmla="*/ 377652 w 1180283"/>
              <a:gd name="connsiteY47" fmla="*/ 1310252 h 2439946"/>
              <a:gd name="connsiteX48" fmla="*/ 383458 w 1180283"/>
              <a:gd name="connsiteY48" fmla="*/ 1417657 h 2439946"/>
              <a:gd name="connsiteX49" fmla="*/ 400875 w 1180283"/>
              <a:gd name="connsiteY49" fmla="*/ 1530869 h 2439946"/>
              <a:gd name="connsiteX50" fmla="*/ 415389 w 1180283"/>
              <a:gd name="connsiteY50" fmla="*/ 1702137 h 2439946"/>
              <a:gd name="connsiteX51" fmla="*/ 450224 w 1180283"/>
              <a:gd name="connsiteY51" fmla="*/ 1812446 h 2439946"/>
              <a:gd name="connsiteX52" fmla="*/ 540212 w 1180283"/>
              <a:gd name="connsiteY52" fmla="*/ 2154983 h 2439946"/>
              <a:gd name="connsiteX53" fmla="*/ 575047 w 1180283"/>
              <a:gd name="connsiteY53" fmla="*/ 2163692 h 2439946"/>
              <a:gd name="connsiteX54" fmla="*/ 543115 w 1180283"/>
              <a:gd name="connsiteY54" fmla="*/ 2224652 h 2439946"/>
              <a:gd name="connsiteX55" fmla="*/ 519892 w 1180283"/>
              <a:gd name="connsiteY55" fmla="*/ 2317543 h 2439946"/>
              <a:gd name="connsiteX56" fmla="*/ 589561 w 1180283"/>
              <a:gd name="connsiteY56" fmla="*/ 2340766 h 2439946"/>
              <a:gd name="connsiteX57" fmla="*/ 644715 w 1180283"/>
              <a:gd name="connsiteY57" fmla="*/ 2300126 h 2439946"/>
              <a:gd name="connsiteX58" fmla="*/ 641812 w 1180283"/>
              <a:gd name="connsiteY58" fmla="*/ 2224652 h 2439946"/>
              <a:gd name="connsiteX59" fmla="*/ 665035 w 1180283"/>
              <a:gd name="connsiteY59" fmla="*/ 2160789 h 2439946"/>
              <a:gd name="connsiteX60" fmla="*/ 665035 w 1180283"/>
              <a:gd name="connsiteY60" fmla="*/ 2137566 h 2439946"/>
              <a:gd name="connsiteX61" fmla="*/ 618589 w 1180283"/>
              <a:gd name="connsiteY61" fmla="*/ 2030160 h 2439946"/>
              <a:gd name="connsiteX62" fmla="*/ 609881 w 1180283"/>
              <a:gd name="connsiteY62" fmla="*/ 1693429 h 2439946"/>
              <a:gd name="connsiteX63" fmla="*/ 609881 w 1180283"/>
              <a:gd name="connsiteY63" fmla="*/ 1510549 h 2439946"/>
              <a:gd name="connsiteX64" fmla="*/ 676647 w 1180283"/>
              <a:gd name="connsiteY64" fmla="*/ 1797932 h 2439946"/>
              <a:gd name="connsiteX65" fmla="*/ 705675 w 1180283"/>
              <a:gd name="connsiteY65" fmla="*/ 1899531 h 2439946"/>
              <a:gd name="connsiteX66" fmla="*/ 704949 w 1180283"/>
              <a:gd name="connsiteY66" fmla="*/ 2022903 h 2439946"/>
              <a:gd name="connsiteX67" fmla="*/ 734704 w 1180283"/>
              <a:gd name="connsiteY67" fmla="*/ 2291417 h 2439946"/>
              <a:gd name="connsiteX68" fmla="*/ 763732 w 1180283"/>
              <a:gd name="connsiteY68" fmla="*/ 2297223 h 2439946"/>
              <a:gd name="connsiteX69" fmla="*/ 757927 w 1180283"/>
              <a:gd name="connsiteY69" fmla="*/ 2372696 h 2439946"/>
              <a:gd name="connsiteX70" fmla="*/ 843561 w 1180283"/>
              <a:gd name="connsiteY70" fmla="*/ 2419143 h 2439946"/>
              <a:gd name="connsiteX71" fmla="*/ 971287 w 1180283"/>
              <a:gd name="connsiteY71" fmla="*/ 2392291 h 2439946"/>
              <a:gd name="connsiteX72" fmla="*/ 824692 w 1180283"/>
              <a:gd name="connsiteY72" fmla="*/ 2288514 h 2439946"/>
              <a:gd name="connsiteX73" fmla="*/ 865332 w 1180283"/>
              <a:gd name="connsiteY73" fmla="*/ 2279805 h 2439946"/>
              <a:gd name="connsiteX74" fmla="*/ 845012 w 1180283"/>
              <a:gd name="connsiteY74" fmla="*/ 1934365 h 2439946"/>
              <a:gd name="connsiteX75" fmla="*/ 853722 w 1180283"/>
              <a:gd name="connsiteY75" fmla="*/ 1873405 h 2439946"/>
              <a:gd name="connsiteX76" fmla="*/ 836304 w 1180283"/>
              <a:gd name="connsiteY76" fmla="*/ 1841474 h 2439946"/>
              <a:gd name="connsiteX77" fmla="*/ 824692 w 1180283"/>
              <a:gd name="connsiteY77" fmla="*/ 1461199 h 2439946"/>
              <a:gd name="connsiteX78" fmla="*/ 795664 w 1180283"/>
              <a:gd name="connsiteY78" fmla="*/ 1350891 h 2439946"/>
              <a:gd name="connsiteX79" fmla="*/ 763732 w 1180283"/>
              <a:gd name="connsiteY79" fmla="*/ 1083828 h 2439946"/>
              <a:gd name="connsiteX80" fmla="*/ 859527 w 1180283"/>
              <a:gd name="connsiteY80" fmla="*/ 758708 h 2439946"/>
              <a:gd name="connsiteX81" fmla="*/ 1051115 w 1180283"/>
              <a:gd name="connsiteY81" fmla="*/ 523576 h 2439946"/>
              <a:gd name="connsiteX82" fmla="*/ 1123687 w 1180283"/>
              <a:gd name="connsiteY82" fmla="*/ 271028 h 2439946"/>
              <a:gd name="connsiteX83" fmla="*/ 1164429 w 1180283"/>
              <a:gd name="connsiteY83" fmla="*/ 185936 h 2439946"/>
              <a:gd name="connsiteX84" fmla="*/ 1179878 w 1180283"/>
              <a:gd name="connsiteY84" fmla="*/ 103716 h 2439946"/>
              <a:gd name="connsiteX85" fmla="*/ 1166857 w 1180283"/>
              <a:gd name="connsiteY85" fmla="*/ 96999 h 2439946"/>
              <a:gd name="connsiteX86" fmla="*/ 1145199 w 1180283"/>
              <a:gd name="connsiteY86" fmla="*/ 139903 h 2439946"/>
              <a:gd name="connsiteX87" fmla="*/ 1148900 w 1180283"/>
              <a:gd name="connsiteY87" fmla="*/ 59579 h 2439946"/>
              <a:gd name="connsiteX88" fmla="*/ 1134096 w 1180283"/>
              <a:gd name="connsiteY88" fmla="*/ 50532 h 2439946"/>
              <a:gd name="connsiteX89" fmla="*/ 1119019 w 1180283"/>
              <a:gd name="connsiteY89" fmla="*/ 135517 h 2439946"/>
              <a:gd name="connsiteX90" fmla="*/ 1110794 w 1180283"/>
              <a:gd name="connsiteY90" fmla="*/ 28601 h 2439946"/>
              <a:gd name="connsiteX91" fmla="*/ 1093772 w 1180283"/>
              <a:gd name="connsiteY91" fmla="*/ 28065 h 2439946"/>
              <a:gd name="connsiteX92" fmla="*/ 1081461 w 1180283"/>
              <a:gd name="connsiteY92" fmla="*/ 131268 h 2439946"/>
              <a:gd name="connsiteX93" fmla="*/ 1059294 w 1180283"/>
              <a:gd name="connsiteY93" fmla="*/ 54759 h 2439946"/>
              <a:gd name="connsiteX94" fmla="*/ 1043394 w 1180283"/>
              <a:gd name="connsiteY94" fmla="*/ 60378 h 2439946"/>
              <a:gd name="connsiteX95" fmla="*/ 1057238 w 1180283"/>
              <a:gd name="connsiteY95" fmla="*/ 187307 h 2439946"/>
              <a:gd name="connsiteX96" fmla="*/ 1016939 w 1180283"/>
              <a:gd name="connsiteY96" fmla="*/ 150708 h 2439946"/>
              <a:gd name="connsiteX97" fmla="*/ 999915 w 1180283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60532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185629" h="2435988">
                <a:moveTo>
                  <a:pt x="999915" y="155909"/>
                </a:moveTo>
                <a:lnTo>
                  <a:pt x="1042407" y="252557"/>
                </a:lnTo>
                <a:lnTo>
                  <a:pt x="975641" y="394797"/>
                </a:lnTo>
                <a:lnTo>
                  <a:pt x="923389" y="467368"/>
                </a:lnTo>
                <a:lnTo>
                  <a:pt x="859527" y="571871"/>
                </a:lnTo>
                <a:lnTo>
                  <a:pt x="757927" y="624122"/>
                </a:lnTo>
                <a:cubicBezTo>
                  <a:pt x="746315" y="645410"/>
                  <a:pt x="735294" y="683912"/>
                  <a:pt x="723092" y="687985"/>
                </a:cubicBezTo>
                <a:cubicBezTo>
                  <a:pt x="710890" y="692058"/>
                  <a:pt x="687744" y="685137"/>
                  <a:pt x="682452" y="679277"/>
                </a:cubicBezTo>
                <a:cubicBezTo>
                  <a:pt x="677160" y="673417"/>
                  <a:pt x="685858" y="644660"/>
                  <a:pt x="691161" y="629928"/>
                </a:cubicBezTo>
                <a:cubicBezTo>
                  <a:pt x="696465" y="615196"/>
                  <a:pt x="708895" y="599941"/>
                  <a:pt x="714273" y="590886"/>
                </a:cubicBezTo>
                <a:cubicBezTo>
                  <a:pt x="719651" y="581831"/>
                  <a:pt x="721622" y="552301"/>
                  <a:pt x="723092" y="534134"/>
                </a:cubicBezTo>
                <a:cubicBezTo>
                  <a:pt x="724562" y="515967"/>
                  <a:pt x="726003" y="504926"/>
                  <a:pt x="723092" y="481882"/>
                </a:cubicBezTo>
                <a:cubicBezTo>
                  <a:pt x="720181" y="458838"/>
                  <a:pt x="688150" y="423580"/>
                  <a:pt x="667938" y="418019"/>
                </a:cubicBezTo>
                <a:cubicBezTo>
                  <a:pt x="647726" y="412458"/>
                  <a:pt x="600078" y="405981"/>
                  <a:pt x="579437" y="430403"/>
                </a:cubicBezTo>
                <a:cubicBezTo>
                  <a:pt x="558796" y="454825"/>
                  <a:pt x="553566" y="467476"/>
                  <a:pt x="548921" y="490591"/>
                </a:cubicBezTo>
                <a:cubicBezTo>
                  <a:pt x="544276" y="513706"/>
                  <a:pt x="546727" y="546836"/>
                  <a:pt x="551565" y="569091"/>
                </a:cubicBezTo>
                <a:cubicBezTo>
                  <a:pt x="557062" y="583605"/>
                  <a:pt x="565708" y="612629"/>
                  <a:pt x="577949" y="624122"/>
                </a:cubicBezTo>
                <a:cubicBezTo>
                  <a:pt x="583844" y="634733"/>
                  <a:pt x="548083" y="670051"/>
                  <a:pt x="537309" y="676374"/>
                </a:cubicBezTo>
                <a:cubicBezTo>
                  <a:pt x="526535" y="682697"/>
                  <a:pt x="516822" y="680871"/>
                  <a:pt x="508281" y="676374"/>
                </a:cubicBezTo>
                <a:cubicBezTo>
                  <a:pt x="499740" y="671877"/>
                  <a:pt x="488382" y="642931"/>
                  <a:pt x="479252" y="629928"/>
                </a:cubicBezTo>
                <a:cubicBezTo>
                  <a:pt x="470122" y="616925"/>
                  <a:pt x="436677" y="595094"/>
                  <a:pt x="415389" y="577677"/>
                </a:cubicBezTo>
                <a:lnTo>
                  <a:pt x="366041" y="528328"/>
                </a:lnTo>
                <a:cubicBezTo>
                  <a:pt x="355397" y="505105"/>
                  <a:pt x="344123" y="473813"/>
                  <a:pt x="334109" y="458659"/>
                </a:cubicBezTo>
                <a:cubicBezTo>
                  <a:pt x="324095" y="443505"/>
                  <a:pt x="255283" y="396192"/>
                  <a:pt x="235412" y="374477"/>
                </a:cubicBezTo>
                <a:cubicBezTo>
                  <a:pt x="215541" y="352762"/>
                  <a:pt x="198643" y="318355"/>
                  <a:pt x="180258" y="290294"/>
                </a:cubicBezTo>
                <a:cubicBezTo>
                  <a:pt x="179377" y="248796"/>
                  <a:pt x="155382" y="213181"/>
                  <a:pt x="159880" y="185929"/>
                </a:cubicBezTo>
                <a:cubicBezTo>
                  <a:pt x="159779" y="177368"/>
                  <a:pt x="171426" y="152220"/>
                  <a:pt x="146338" y="172854"/>
                </a:cubicBezTo>
                <a:cubicBezTo>
                  <a:pt x="137219" y="192732"/>
                  <a:pt x="138437" y="191933"/>
                  <a:pt x="143691" y="233622"/>
                </a:cubicBezTo>
                <a:cubicBezTo>
                  <a:pt x="133101" y="196920"/>
                  <a:pt x="117180" y="135522"/>
                  <a:pt x="108894" y="116457"/>
                </a:cubicBezTo>
                <a:cubicBezTo>
                  <a:pt x="100608" y="97392"/>
                  <a:pt x="87798" y="94702"/>
                  <a:pt x="93975" y="119230"/>
                </a:cubicBezTo>
                <a:lnTo>
                  <a:pt x="108037" y="204850"/>
                </a:lnTo>
                <a:cubicBezTo>
                  <a:pt x="102463" y="202799"/>
                  <a:pt x="74934" y="120276"/>
                  <a:pt x="65466" y="104591"/>
                </a:cubicBezTo>
                <a:cubicBezTo>
                  <a:pt x="55998" y="88906"/>
                  <a:pt x="48345" y="103246"/>
                  <a:pt x="51227" y="110739"/>
                </a:cubicBezTo>
                <a:cubicBezTo>
                  <a:pt x="55069" y="130431"/>
                  <a:pt x="73907" y="178149"/>
                  <a:pt x="84133" y="216167"/>
                </a:cubicBezTo>
                <a:cubicBezTo>
                  <a:pt x="80566" y="221562"/>
                  <a:pt x="49547" y="158893"/>
                  <a:pt x="39970" y="148729"/>
                </a:cubicBezTo>
                <a:cubicBezTo>
                  <a:pt x="30393" y="138565"/>
                  <a:pt x="23146" y="141410"/>
                  <a:pt x="26670" y="155184"/>
                </a:cubicBezTo>
                <a:cubicBezTo>
                  <a:pt x="30194" y="168958"/>
                  <a:pt x="61937" y="224796"/>
                  <a:pt x="61115" y="231373"/>
                </a:cubicBezTo>
                <a:cubicBezTo>
                  <a:pt x="60293" y="237950"/>
                  <a:pt x="29362" y="198352"/>
                  <a:pt x="21740" y="194648"/>
                </a:cubicBezTo>
                <a:cubicBezTo>
                  <a:pt x="0" y="179430"/>
                  <a:pt x="8048" y="200600"/>
                  <a:pt x="15381" y="209148"/>
                </a:cubicBezTo>
                <a:cubicBezTo>
                  <a:pt x="22714" y="217696"/>
                  <a:pt x="41797" y="250647"/>
                  <a:pt x="62036" y="271723"/>
                </a:cubicBezTo>
                <a:cubicBezTo>
                  <a:pt x="88227" y="293654"/>
                  <a:pt x="102146" y="326679"/>
                  <a:pt x="122201" y="354157"/>
                </a:cubicBezTo>
                <a:lnTo>
                  <a:pt x="206384" y="505105"/>
                </a:lnTo>
                <a:lnTo>
                  <a:pt x="368944" y="743139"/>
                </a:lnTo>
                <a:lnTo>
                  <a:pt x="374749" y="821517"/>
                </a:lnTo>
                <a:cubicBezTo>
                  <a:pt x="396037" y="873768"/>
                  <a:pt x="435306" y="948630"/>
                  <a:pt x="438612" y="978271"/>
                </a:cubicBezTo>
                <a:cubicBezTo>
                  <a:pt x="441918" y="1007912"/>
                  <a:pt x="442483" y="1051810"/>
                  <a:pt x="444418" y="1088579"/>
                </a:cubicBezTo>
                <a:lnTo>
                  <a:pt x="377652" y="1306294"/>
                </a:lnTo>
                <a:lnTo>
                  <a:pt x="383458" y="1413699"/>
                </a:lnTo>
                <a:lnTo>
                  <a:pt x="400875" y="1526911"/>
                </a:lnTo>
                <a:lnTo>
                  <a:pt x="415389" y="1698179"/>
                </a:lnTo>
                <a:lnTo>
                  <a:pt x="450224" y="1808488"/>
                </a:lnTo>
                <a:lnTo>
                  <a:pt x="540212" y="2151025"/>
                </a:lnTo>
                <a:lnTo>
                  <a:pt x="575047" y="2159734"/>
                </a:lnTo>
                <a:lnTo>
                  <a:pt x="543115" y="2220694"/>
                </a:lnTo>
                <a:cubicBezTo>
                  <a:pt x="535374" y="2251658"/>
                  <a:pt x="517473" y="2302215"/>
                  <a:pt x="519892" y="2313585"/>
                </a:cubicBezTo>
                <a:cubicBezTo>
                  <a:pt x="522311" y="2324955"/>
                  <a:pt x="566338" y="2329067"/>
                  <a:pt x="589561" y="2336808"/>
                </a:cubicBezTo>
                <a:cubicBezTo>
                  <a:pt x="634797" y="2333421"/>
                  <a:pt x="642780" y="2319149"/>
                  <a:pt x="644715" y="2296168"/>
                </a:cubicBezTo>
                <a:cubicBezTo>
                  <a:pt x="646650" y="2273187"/>
                  <a:pt x="642780" y="2245852"/>
                  <a:pt x="641812" y="2220694"/>
                </a:cubicBezTo>
                <a:lnTo>
                  <a:pt x="665035" y="2156831"/>
                </a:lnTo>
                <a:lnTo>
                  <a:pt x="665035" y="2133608"/>
                </a:lnTo>
                <a:cubicBezTo>
                  <a:pt x="649553" y="2097806"/>
                  <a:pt x="626572" y="2075309"/>
                  <a:pt x="618589" y="2026202"/>
                </a:cubicBezTo>
                <a:cubicBezTo>
                  <a:pt x="610606" y="1977095"/>
                  <a:pt x="612784" y="1801715"/>
                  <a:pt x="609881" y="1689471"/>
                </a:cubicBezTo>
                <a:lnTo>
                  <a:pt x="609881" y="1506591"/>
                </a:lnTo>
                <a:lnTo>
                  <a:pt x="676647" y="1793974"/>
                </a:lnTo>
                <a:lnTo>
                  <a:pt x="705675" y="1895573"/>
                </a:lnTo>
                <a:lnTo>
                  <a:pt x="704949" y="2018945"/>
                </a:lnTo>
                <a:lnTo>
                  <a:pt x="734704" y="2287459"/>
                </a:lnTo>
                <a:lnTo>
                  <a:pt x="763732" y="2293265"/>
                </a:lnTo>
                <a:lnTo>
                  <a:pt x="757927" y="2368738"/>
                </a:lnTo>
                <a:lnTo>
                  <a:pt x="843561" y="2415185"/>
                </a:lnTo>
                <a:cubicBezTo>
                  <a:pt x="878153" y="2435988"/>
                  <a:pt x="946855" y="2418330"/>
                  <a:pt x="971287" y="2388333"/>
                </a:cubicBezTo>
                <a:cubicBezTo>
                  <a:pt x="955079" y="2334872"/>
                  <a:pt x="873557" y="2319148"/>
                  <a:pt x="824692" y="2284556"/>
                </a:cubicBezTo>
                <a:lnTo>
                  <a:pt x="865332" y="2275847"/>
                </a:lnTo>
                <a:lnTo>
                  <a:pt x="845012" y="1930407"/>
                </a:lnTo>
                <a:lnTo>
                  <a:pt x="853722" y="1869447"/>
                </a:lnTo>
                <a:lnTo>
                  <a:pt x="836304" y="1837516"/>
                </a:lnTo>
                <a:lnTo>
                  <a:pt x="824692" y="1457241"/>
                </a:lnTo>
                <a:lnTo>
                  <a:pt x="795664" y="1346933"/>
                </a:lnTo>
                <a:lnTo>
                  <a:pt x="763732" y="1079870"/>
                </a:lnTo>
                <a:lnTo>
                  <a:pt x="859527" y="754750"/>
                </a:lnTo>
                <a:lnTo>
                  <a:pt x="1051115" y="519618"/>
                </a:lnTo>
                <a:lnTo>
                  <a:pt x="1123687" y="267070"/>
                </a:lnTo>
                <a:cubicBezTo>
                  <a:pt x="1154361" y="238165"/>
                  <a:pt x="1159866" y="202185"/>
                  <a:pt x="1164429" y="181978"/>
                </a:cubicBezTo>
                <a:cubicBezTo>
                  <a:pt x="1168992" y="161771"/>
                  <a:pt x="1174127" y="119104"/>
                  <a:pt x="1179878" y="99758"/>
                </a:cubicBezTo>
                <a:cubicBezTo>
                  <a:pt x="1185629" y="80412"/>
                  <a:pt x="1172363" y="80293"/>
                  <a:pt x="1166857" y="93041"/>
                </a:cubicBezTo>
                <a:cubicBezTo>
                  <a:pt x="1161351" y="105789"/>
                  <a:pt x="1148192" y="142182"/>
                  <a:pt x="1145199" y="135945"/>
                </a:cubicBezTo>
                <a:cubicBezTo>
                  <a:pt x="1142206" y="129708"/>
                  <a:pt x="1148008" y="75450"/>
                  <a:pt x="1148900" y="55621"/>
                </a:cubicBezTo>
                <a:cubicBezTo>
                  <a:pt x="1149792" y="35792"/>
                  <a:pt x="1139716" y="34283"/>
                  <a:pt x="1134096" y="46574"/>
                </a:cubicBezTo>
                <a:cubicBezTo>
                  <a:pt x="1128476" y="58865"/>
                  <a:pt x="1118928" y="149104"/>
                  <a:pt x="1115181" y="129366"/>
                </a:cubicBezTo>
                <a:cubicBezTo>
                  <a:pt x="1104323" y="109746"/>
                  <a:pt x="1110250" y="46298"/>
                  <a:pt x="1110794" y="24643"/>
                </a:cubicBezTo>
                <a:cubicBezTo>
                  <a:pt x="1111338" y="2988"/>
                  <a:pt x="1095342" y="0"/>
                  <a:pt x="1093772" y="24107"/>
                </a:cubicBezTo>
                <a:cubicBezTo>
                  <a:pt x="1092202" y="48214"/>
                  <a:pt x="1087207" y="122861"/>
                  <a:pt x="1081461" y="127310"/>
                </a:cubicBezTo>
                <a:cubicBezTo>
                  <a:pt x="1075715" y="131759"/>
                  <a:pt x="1065639" y="62616"/>
                  <a:pt x="1059294" y="50801"/>
                </a:cubicBezTo>
                <a:cubicBezTo>
                  <a:pt x="1052949" y="38986"/>
                  <a:pt x="1043737" y="34329"/>
                  <a:pt x="1043394" y="56420"/>
                </a:cubicBezTo>
                <a:cubicBezTo>
                  <a:pt x="1043051" y="78511"/>
                  <a:pt x="1061647" y="168294"/>
                  <a:pt x="1057238" y="183349"/>
                </a:cubicBezTo>
                <a:cubicBezTo>
                  <a:pt x="1052829" y="198404"/>
                  <a:pt x="1026493" y="151323"/>
                  <a:pt x="1016939" y="146750"/>
                </a:cubicBezTo>
                <a:cubicBezTo>
                  <a:pt x="1007385" y="142177"/>
                  <a:pt x="995487" y="138389"/>
                  <a:pt x="999915" y="155909"/>
                </a:cubicBezTo>
                <a:close/>
              </a:path>
            </a:pathLst>
          </a:custGeom>
          <a:gradFill flip="none" rotWithShape="1">
            <a:gsLst>
              <a:gs pos="34000">
                <a:srgbClr val="000000">
                  <a:alpha val="0"/>
                </a:srgbClr>
              </a:gs>
              <a:gs pos="77000">
                <a:schemeClr val="accent5">
                  <a:lumMod val="50000"/>
                  <a:alpha val="45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32" name="Freeform 31"/>
          <p:cNvSpPr/>
          <p:nvPr userDrawn="1"/>
        </p:nvSpPr>
        <p:spPr bwMode="gray">
          <a:xfrm>
            <a:off x="8990442" y="1234465"/>
            <a:ext cx="1982305" cy="3142397"/>
          </a:xfrm>
          <a:custGeom>
            <a:avLst/>
            <a:gdLst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532601 w 965556"/>
              <a:gd name="connsiteY61" fmla="*/ 99181 h 1800025"/>
              <a:gd name="connsiteX62" fmla="*/ 498764 w 965556"/>
              <a:gd name="connsiteY62" fmla="*/ 47958 h 1800025"/>
              <a:gd name="connsiteX63" fmla="*/ 409242 w 965556"/>
              <a:gd name="connsiteY63" fmla="*/ 0 h 1800025"/>
              <a:gd name="connsiteX64" fmla="*/ 361284 w 965556"/>
              <a:gd name="connsiteY64" fmla="*/ 15986 h 1800025"/>
              <a:gd name="connsiteX0" fmla="*/ 361284 w 965556"/>
              <a:gd name="connsiteY0" fmla="*/ 23202 h 1807241"/>
              <a:gd name="connsiteX1" fmla="*/ 300537 w 965556"/>
              <a:gd name="connsiteY1" fmla="*/ 61569 h 1807241"/>
              <a:gd name="connsiteX2" fmla="*/ 265368 w 965556"/>
              <a:gd name="connsiteY2" fmla="*/ 112724 h 1807241"/>
              <a:gd name="connsiteX3" fmla="*/ 281354 w 965556"/>
              <a:gd name="connsiteY3" fmla="*/ 211837 h 1807241"/>
              <a:gd name="connsiteX4" fmla="*/ 322918 w 965556"/>
              <a:gd name="connsiteY4" fmla="*/ 221429 h 1807241"/>
              <a:gd name="connsiteX5" fmla="*/ 354890 w 965556"/>
              <a:gd name="connsiteY5" fmla="*/ 282176 h 1807241"/>
              <a:gd name="connsiteX6" fmla="*/ 383665 w 965556"/>
              <a:gd name="connsiteY6" fmla="*/ 298162 h 1807241"/>
              <a:gd name="connsiteX7" fmla="*/ 345298 w 965556"/>
              <a:gd name="connsiteY7" fmla="*/ 326936 h 1807241"/>
              <a:gd name="connsiteX8" fmla="*/ 271763 w 965556"/>
              <a:gd name="connsiteY8" fmla="*/ 346120 h 1807241"/>
              <a:gd name="connsiteX9" fmla="*/ 204621 w 965556"/>
              <a:gd name="connsiteY9" fmla="*/ 483599 h 1807241"/>
              <a:gd name="connsiteX10" fmla="*/ 166255 w 965556"/>
              <a:gd name="connsiteY10" fmla="*/ 576318 h 1807241"/>
              <a:gd name="connsiteX11" fmla="*/ 92719 w 965556"/>
              <a:gd name="connsiteY11" fmla="*/ 448430 h 1807241"/>
              <a:gd name="connsiteX12" fmla="*/ 115100 w 965556"/>
              <a:gd name="connsiteY12" fmla="*/ 355711 h 1807241"/>
              <a:gd name="connsiteX13" fmla="*/ 76733 w 965556"/>
              <a:gd name="connsiteY13" fmla="*/ 294964 h 1807241"/>
              <a:gd name="connsiteX14" fmla="*/ 35170 w 965556"/>
              <a:gd name="connsiteY14" fmla="*/ 336528 h 1807241"/>
              <a:gd name="connsiteX15" fmla="*/ 0 w 965556"/>
              <a:gd name="connsiteY15" fmla="*/ 358908 h 1807241"/>
              <a:gd name="connsiteX16" fmla="*/ 25578 w 965556"/>
              <a:gd name="connsiteY16" fmla="*/ 384486 h 1807241"/>
              <a:gd name="connsiteX17" fmla="*/ 83128 w 965556"/>
              <a:gd name="connsiteY17" fmla="*/ 605093 h 1807241"/>
              <a:gd name="connsiteX18" fmla="*/ 147072 w 965556"/>
              <a:gd name="connsiteY18" fmla="*/ 710601 h 1807241"/>
              <a:gd name="connsiteX19" fmla="*/ 233396 w 965556"/>
              <a:gd name="connsiteY19" fmla="*/ 637065 h 1807241"/>
              <a:gd name="connsiteX20" fmla="*/ 290946 w 965556"/>
              <a:gd name="connsiteY20" fmla="*/ 537952 h 1807241"/>
              <a:gd name="connsiteX21" fmla="*/ 310129 w 965556"/>
              <a:gd name="connsiteY21" fmla="*/ 611487 h 1807241"/>
              <a:gd name="connsiteX22" fmla="*/ 278157 w 965556"/>
              <a:gd name="connsiteY22" fmla="*/ 669037 h 1807241"/>
              <a:gd name="connsiteX23" fmla="*/ 169452 w 965556"/>
              <a:gd name="connsiteY23" fmla="*/ 819306 h 1807241"/>
              <a:gd name="connsiteX24" fmla="*/ 182241 w 965556"/>
              <a:gd name="connsiteY24" fmla="*/ 1091068 h 1807241"/>
              <a:gd name="connsiteX25" fmla="*/ 230199 w 965556"/>
              <a:gd name="connsiteY25" fmla="*/ 1596226 h 1807241"/>
              <a:gd name="connsiteX26" fmla="*/ 227002 w 965556"/>
              <a:gd name="connsiteY26" fmla="*/ 1656973 h 1807241"/>
              <a:gd name="connsiteX27" fmla="*/ 159860 w 965556"/>
              <a:gd name="connsiteY27" fmla="*/ 1791255 h 1807241"/>
              <a:gd name="connsiteX28" fmla="*/ 220607 w 965556"/>
              <a:gd name="connsiteY28" fmla="*/ 1807241 h 1807241"/>
              <a:gd name="connsiteX29" fmla="*/ 300537 w 965556"/>
              <a:gd name="connsiteY29" fmla="*/ 1733706 h 1807241"/>
              <a:gd name="connsiteX30" fmla="*/ 322918 w 965556"/>
              <a:gd name="connsiteY30" fmla="*/ 1672959 h 1807241"/>
              <a:gd name="connsiteX31" fmla="*/ 290946 w 965556"/>
              <a:gd name="connsiteY31" fmla="*/ 1621804 h 1807241"/>
              <a:gd name="connsiteX32" fmla="*/ 313326 w 965556"/>
              <a:gd name="connsiteY32" fmla="*/ 1350041 h 1807241"/>
              <a:gd name="connsiteX33" fmla="*/ 316523 w 965556"/>
              <a:gd name="connsiteY33" fmla="*/ 1004743 h 1807241"/>
              <a:gd name="connsiteX34" fmla="*/ 450806 w 965556"/>
              <a:gd name="connsiteY34" fmla="*/ 1107054 h 1807241"/>
              <a:gd name="connsiteX35" fmla="*/ 633046 w 965556"/>
              <a:gd name="connsiteY35" fmla="*/ 1327661 h 1807241"/>
              <a:gd name="connsiteX36" fmla="*/ 696991 w 965556"/>
              <a:gd name="connsiteY36" fmla="*/ 1625001 h 1807241"/>
              <a:gd name="connsiteX37" fmla="*/ 661821 w 965556"/>
              <a:gd name="connsiteY37" fmla="*/ 1676156 h 1807241"/>
              <a:gd name="connsiteX38" fmla="*/ 700188 w 965556"/>
              <a:gd name="connsiteY38" fmla="*/ 1720917 h 1807241"/>
              <a:gd name="connsiteX39" fmla="*/ 834470 w 965556"/>
              <a:gd name="connsiteY39" fmla="*/ 1756086 h 1807241"/>
              <a:gd name="connsiteX40" fmla="*/ 773723 w 965556"/>
              <a:gd name="connsiteY40" fmla="*/ 1644184 h 1807241"/>
              <a:gd name="connsiteX41" fmla="*/ 748146 w 965556"/>
              <a:gd name="connsiteY41" fmla="*/ 1577043 h 1807241"/>
              <a:gd name="connsiteX42" fmla="*/ 735357 w 965556"/>
              <a:gd name="connsiteY42" fmla="*/ 1276506 h 1807241"/>
              <a:gd name="connsiteX43" fmla="*/ 485975 w 965556"/>
              <a:gd name="connsiteY43" fmla="*/ 825700 h 1807241"/>
              <a:gd name="connsiteX44" fmla="*/ 530736 w 965556"/>
              <a:gd name="connsiteY44" fmla="*/ 739376 h 1807241"/>
              <a:gd name="connsiteX45" fmla="*/ 601074 w 965556"/>
              <a:gd name="connsiteY45" fmla="*/ 643459 h 1807241"/>
              <a:gd name="connsiteX46" fmla="*/ 620258 w 965556"/>
              <a:gd name="connsiteY46" fmla="*/ 547543 h 1807241"/>
              <a:gd name="connsiteX47" fmla="*/ 690596 w 965556"/>
              <a:gd name="connsiteY47" fmla="*/ 672234 h 1807241"/>
              <a:gd name="connsiteX48" fmla="*/ 757737 w 965556"/>
              <a:gd name="connsiteY48" fmla="*/ 697812 h 1807241"/>
              <a:gd name="connsiteX49" fmla="*/ 904809 w 965556"/>
              <a:gd name="connsiteY49" fmla="*/ 486797 h 1807241"/>
              <a:gd name="connsiteX50" fmla="*/ 965556 w 965556"/>
              <a:gd name="connsiteY50" fmla="*/ 387683 h 1807241"/>
              <a:gd name="connsiteX51" fmla="*/ 936781 w 965556"/>
              <a:gd name="connsiteY51" fmla="*/ 317345 h 1807241"/>
              <a:gd name="connsiteX52" fmla="*/ 898414 w 965556"/>
              <a:gd name="connsiteY52" fmla="*/ 358908 h 1807241"/>
              <a:gd name="connsiteX53" fmla="*/ 879231 w 965556"/>
              <a:gd name="connsiteY53" fmla="*/ 323739 h 1807241"/>
              <a:gd name="connsiteX54" fmla="*/ 853653 w 965556"/>
              <a:gd name="connsiteY54" fmla="*/ 410064 h 1807241"/>
              <a:gd name="connsiteX55" fmla="*/ 815287 w 965556"/>
              <a:gd name="connsiteY55" fmla="*/ 505980 h 1807241"/>
              <a:gd name="connsiteX56" fmla="*/ 738554 w 965556"/>
              <a:gd name="connsiteY56" fmla="*/ 579515 h 1807241"/>
              <a:gd name="connsiteX57" fmla="*/ 652230 w 965556"/>
              <a:gd name="connsiteY57" fmla="*/ 317345 h 1807241"/>
              <a:gd name="connsiteX58" fmla="*/ 572300 w 965556"/>
              <a:gd name="connsiteY58" fmla="*/ 301359 h 1807241"/>
              <a:gd name="connsiteX59" fmla="*/ 524342 w 965556"/>
              <a:gd name="connsiteY59" fmla="*/ 266190 h 1807241"/>
              <a:gd name="connsiteX60" fmla="*/ 527539 w 965556"/>
              <a:gd name="connsiteY60" fmla="*/ 183062 h 1807241"/>
              <a:gd name="connsiteX61" fmla="*/ 532601 w 965556"/>
              <a:gd name="connsiteY61" fmla="*/ 106397 h 1807241"/>
              <a:gd name="connsiteX62" fmla="*/ 498764 w 965556"/>
              <a:gd name="connsiteY62" fmla="*/ 55174 h 1807241"/>
              <a:gd name="connsiteX63" fmla="*/ 409242 w 965556"/>
              <a:gd name="connsiteY63" fmla="*/ 7216 h 1807241"/>
              <a:gd name="connsiteX64" fmla="*/ 361284 w 965556"/>
              <a:gd name="connsiteY64" fmla="*/ 23202 h 1807241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32727 h 1816766"/>
              <a:gd name="connsiteX1" fmla="*/ 300537 w 965556"/>
              <a:gd name="connsiteY1" fmla="*/ 71094 h 1816766"/>
              <a:gd name="connsiteX2" fmla="*/ 265368 w 965556"/>
              <a:gd name="connsiteY2" fmla="*/ 122249 h 1816766"/>
              <a:gd name="connsiteX3" fmla="*/ 281354 w 965556"/>
              <a:gd name="connsiteY3" fmla="*/ 221362 h 1816766"/>
              <a:gd name="connsiteX4" fmla="*/ 322918 w 965556"/>
              <a:gd name="connsiteY4" fmla="*/ 230954 h 1816766"/>
              <a:gd name="connsiteX5" fmla="*/ 354890 w 965556"/>
              <a:gd name="connsiteY5" fmla="*/ 291701 h 1816766"/>
              <a:gd name="connsiteX6" fmla="*/ 383665 w 965556"/>
              <a:gd name="connsiteY6" fmla="*/ 307687 h 1816766"/>
              <a:gd name="connsiteX7" fmla="*/ 345298 w 965556"/>
              <a:gd name="connsiteY7" fmla="*/ 336461 h 1816766"/>
              <a:gd name="connsiteX8" fmla="*/ 271763 w 965556"/>
              <a:gd name="connsiteY8" fmla="*/ 355645 h 1816766"/>
              <a:gd name="connsiteX9" fmla="*/ 204621 w 965556"/>
              <a:gd name="connsiteY9" fmla="*/ 493124 h 1816766"/>
              <a:gd name="connsiteX10" fmla="*/ 166255 w 965556"/>
              <a:gd name="connsiteY10" fmla="*/ 585843 h 1816766"/>
              <a:gd name="connsiteX11" fmla="*/ 92719 w 965556"/>
              <a:gd name="connsiteY11" fmla="*/ 457955 h 1816766"/>
              <a:gd name="connsiteX12" fmla="*/ 115100 w 965556"/>
              <a:gd name="connsiteY12" fmla="*/ 365236 h 1816766"/>
              <a:gd name="connsiteX13" fmla="*/ 76733 w 965556"/>
              <a:gd name="connsiteY13" fmla="*/ 304489 h 1816766"/>
              <a:gd name="connsiteX14" fmla="*/ 35170 w 965556"/>
              <a:gd name="connsiteY14" fmla="*/ 346053 h 1816766"/>
              <a:gd name="connsiteX15" fmla="*/ 0 w 965556"/>
              <a:gd name="connsiteY15" fmla="*/ 368433 h 1816766"/>
              <a:gd name="connsiteX16" fmla="*/ 25578 w 965556"/>
              <a:gd name="connsiteY16" fmla="*/ 394011 h 1816766"/>
              <a:gd name="connsiteX17" fmla="*/ 83128 w 965556"/>
              <a:gd name="connsiteY17" fmla="*/ 614618 h 1816766"/>
              <a:gd name="connsiteX18" fmla="*/ 147072 w 965556"/>
              <a:gd name="connsiteY18" fmla="*/ 720126 h 1816766"/>
              <a:gd name="connsiteX19" fmla="*/ 233396 w 965556"/>
              <a:gd name="connsiteY19" fmla="*/ 646590 h 1816766"/>
              <a:gd name="connsiteX20" fmla="*/ 290946 w 965556"/>
              <a:gd name="connsiteY20" fmla="*/ 547477 h 1816766"/>
              <a:gd name="connsiteX21" fmla="*/ 310129 w 965556"/>
              <a:gd name="connsiteY21" fmla="*/ 621012 h 1816766"/>
              <a:gd name="connsiteX22" fmla="*/ 278157 w 965556"/>
              <a:gd name="connsiteY22" fmla="*/ 678562 h 1816766"/>
              <a:gd name="connsiteX23" fmla="*/ 169452 w 965556"/>
              <a:gd name="connsiteY23" fmla="*/ 828831 h 1816766"/>
              <a:gd name="connsiteX24" fmla="*/ 182241 w 965556"/>
              <a:gd name="connsiteY24" fmla="*/ 1100593 h 1816766"/>
              <a:gd name="connsiteX25" fmla="*/ 230199 w 965556"/>
              <a:gd name="connsiteY25" fmla="*/ 1605751 h 1816766"/>
              <a:gd name="connsiteX26" fmla="*/ 227002 w 965556"/>
              <a:gd name="connsiteY26" fmla="*/ 1666498 h 1816766"/>
              <a:gd name="connsiteX27" fmla="*/ 159860 w 965556"/>
              <a:gd name="connsiteY27" fmla="*/ 1800780 h 1816766"/>
              <a:gd name="connsiteX28" fmla="*/ 220607 w 965556"/>
              <a:gd name="connsiteY28" fmla="*/ 1816766 h 1816766"/>
              <a:gd name="connsiteX29" fmla="*/ 300537 w 965556"/>
              <a:gd name="connsiteY29" fmla="*/ 1743231 h 1816766"/>
              <a:gd name="connsiteX30" fmla="*/ 322918 w 965556"/>
              <a:gd name="connsiteY30" fmla="*/ 1682484 h 1816766"/>
              <a:gd name="connsiteX31" fmla="*/ 290946 w 965556"/>
              <a:gd name="connsiteY31" fmla="*/ 1631329 h 1816766"/>
              <a:gd name="connsiteX32" fmla="*/ 313326 w 965556"/>
              <a:gd name="connsiteY32" fmla="*/ 1359566 h 1816766"/>
              <a:gd name="connsiteX33" fmla="*/ 316523 w 965556"/>
              <a:gd name="connsiteY33" fmla="*/ 1014268 h 1816766"/>
              <a:gd name="connsiteX34" fmla="*/ 450806 w 965556"/>
              <a:gd name="connsiteY34" fmla="*/ 1116579 h 1816766"/>
              <a:gd name="connsiteX35" fmla="*/ 633046 w 965556"/>
              <a:gd name="connsiteY35" fmla="*/ 1337186 h 1816766"/>
              <a:gd name="connsiteX36" fmla="*/ 696991 w 965556"/>
              <a:gd name="connsiteY36" fmla="*/ 1634526 h 1816766"/>
              <a:gd name="connsiteX37" fmla="*/ 661821 w 965556"/>
              <a:gd name="connsiteY37" fmla="*/ 1685681 h 1816766"/>
              <a:gd name="connsiteX38" fmla="*/ 700188 w 965556"/>
              <a:gd name="connsiteY38" fmla="*/ 1730442 h 1816766"/>
              <a:gd name="connsiteX39" fmla="*/ 834470 w 965556"/>
              <a:gd name="connsiteY39" fmla="*/ 1765611 h 1816766"/>
              <a:gd name="connsiteX40" fmla="*/ 773723 w 965556"/>
              <a:gd name="connsiteY40" fmla="*/ 1653709 h 1816766"/>
              <a:gd name="connsiteX41" fmla="*/ 748146 w 965556"/>
              <a:gd name="connsiteY41" fmla="*/ 1586568 h 1816766"/>
              <a:gd name="connsiteX42" fmla="*/ 735357 w 965556"/>
              <a:gd name="connsiteY42" fmla="*/ 1286031 h 1816766"/>
              <a:gd name="connsiteX43" fmla="*/ 485975 w 965556"/>
              <a:gd name="connsiteY43" fmla="*/ 835225 h 1816766"/>
              <a:gd name="connsiteX44" fmla="*/ 530736 w 965556"/>
              <a:gd name="connsiteY44" fmla="*/ 748901 h 1816766"/>
              <a:gd name="connsiteX45" fmla="*/ 601074 w 965556"/>
              <a:gd name="connsiteY45" fmla="*/ 652984 h 1816766"/>
              <a:gd name="connsiteX46" fmla="*/ 620258 w 965556"/>
              <a:gd name="connsiteY46" fmla="*/ 557068 h 1816766"/>
              <a:gd name="connsiteX47" fmla="*/ 690596 w 965556"/>
              <a:gd name="connsiteY47" fmla="*/ 681759 h 1816766"/>
              <a:gd name="connsiteX48" fmla="*/ 757737 w 965556"/>
              <a:gd name="connsiteY48" fmla="*/ 707337 h 1816766"/>
              <a:gd name="connsiteX49" fmla="*/ 904809 w 965556"/>
              <a:gd name="connsiteY49" fmla="*/ 496322 h 1816766"/>
              <a:gd name="connsiteX50" fmla="*/ 965556 w 965556"/>
              <a:gd name="connsiteY50" fmla="*/ 397208 h 1816766"/>
              <a:gd name="connsiteX51" fmla="*/ 936781 w 965556"/>
              <a:gd name="connsiteY51" fmla="*/ 326870 h 1816766"/>
              <a:gd name="connsiteX52" fmla="*/ 898414 w 965556"/>
              <a:gd name="connsiteY52" fmla="*/ 368433 h 1816766"/>
              <a:gd name="connsiteX53" fmla="*/ 879231 w 965556"/>
              <a:gd name="connsiteY53" fmla="*/ 333264 h 1816766"/>
              <a:gd name="connsiteX54" fmla="*/ 853653 w 965556"/>
              <a:gd name="connsiteY54" fmla="*/ 419589 h 1816766"/>
              <a:gd name="connsiteX55" fmla="*/ 815287 w 965556"/>
              <a:gd name="connsiteY55" fmla="*/ 515505 h 1816766"/>
              <a:gd name="connsiteX56" fmla="*/ 738554 w 965556"/>
              <a:gd name="connsiteY56" fmla="*/ 589040 h 1816766"/>
              <a:gd name="connsiteX57" fmla="*/ 652230 w 965556"/>
              <a:gd name="connsiteY57" fmla="*/ 326870 h 1816766"/>
              <a:gd name="connsiteX58" fmla="*/ 572300 w 965556"/>
              <a:gd name="connsiteY58" fmla="*/ 310884 h 1816766"/>
              <a:gd name="connsiteX59" fmla="*/ 524342 w 965556"/>
              <a:gd name="connsiteY59" fmla="*/ 275715 h 1816766"/>
              <a:gd name="connsiteX60" fmla="*/ 527539 w 965556"/>
              <a:gd name="connsiteY60" fmla="*/ 192587 h 1816766"/>
              <a:gd name="connsiteX61" fmla="*/ 532601 w 965556"/>
              <a:gd name="connsiteY61" fmla="*/ 115922 h 1816766"/>
              <a:gd name="connsiteX62" fmla="*/ 515433 w 965556"/>
              <a:gd name="connsiteY62" fmla="*/ 55174 h 1816766"/>
              <a:gd name="connsiteX63" fmla="*/ 409242 w 965556"/>
              <a:gd name="connsiteY63" fmla="*/ 16741 h 1816766"/>
              <a:gd name="connsiteX64" fmla="*/ 361284 w 965556"/>
              <a:gd name="connsiteY64" fmla="*/ 32727 h 1816766"/>
              <a:gd name="connsiteX0" fmla="*/ 361284 w 965556"/>
              <a:gd name="connsiteY0" fmla="*/ 17945 h 1801984"/>
              <a:gd name="connsiteX1" fmla="*/ 300537 w 965556"/>
              <a:gd name="connsiteY1" fmla="*/ 56312 h 1801984"/>
              <a:gd name="connsiteX2" fmla="*/ 265368 w 965556"/>
              <a:gd name="connsiteY2" fmla="*/ 107467 h 1801984"/>
              <a:gd name="connsiteX3" fmla="*/ 281354 w 965556"/>
              <a:gd name="connsiteY3" fmla="*/ 206580 h 1801984"/>
              <a:gd name="connsiteX4" fmla="*/ 322918 w 965556"/>
              <a:gd name="connsiteY4" fmla="*/ 216172 h 1801984"/>
              <a:gd name="connsiteX5" fmla="*/ 354890 w 965556"/>
              <a:gd name="connsiteY5" fmla="*/ 276919 h 1801984"/>
              <a:gd name="connsiteX6" fmla="*/ 383665 w 965556"/>
              <a:gd name="connsiteY6" fmla="*/ 292905 h 1801984"/>
              <a:gd name="connsiteX7" fmla="*/ 345298 w 965556"/>
              <a:gd name="connsiteY7" fmla="*/ 321679 h 1801984"/>
              <a:gd name="connsiteX8" fmla="*/ 271763 w 965556"/>
              <a:gd name="connsiteY8" fmla="*/ 340863 h 1801984"/>
              <a:gd name="connsiteX9" fmla="*/ 204621 w 965556"/>
              <a:gd name="connsiteY9" fmla="*/ 478342 h 1801984"/>
              <a:gd name="connsiteX10" fmla="*/ 166255 w 965556"/>
              <a:gd name="connsiteY10" fmla="*/ 571061 h 1801984"/>
              <a:gd name="connsiteX11" fmla="*/ 92719 w 965556"/>
              <a:gd name="connsiteY11" fmla="*/ 443173 h 1801984"/>
              <a:gd name="connsiteX12" fmla="*/ 115100 w 965556"/>
              <a:gd name="connsiteY12" fmla="*/ 350454 h 1801984"/>
              <a:gd name="connsiteX13" fmla="*/ 76733 w 965556"/>
              <a:gd name="connsiteY13" fmla="*/ 289707 h 1801984"/>
              <a:gd name="connsiteX14" fmla="*/ 35170 w 965556"/>
              <a:gd name="connsiteY14" fmla="*/ 331271 h 1801984"/>
              <a:gd name="connsiteX15" fmla="*/ 0 w 965556"/>
              <a:gd name="connsiteY15" fmla="*/ 353651 h 1801984"/>
              <a:gd name="connsiteX16" fmla="*/ 25578 w 965556"/>
              <a:gd name="connsiteY16" fmla="*/ 379229 h 1801984"/>
              <a:gd name="connsiteX17" fmla="*/ 83128 w 965556"/>
              <a:gd name="connsiteY17" fmla="*/ 599836 h 1801984"/>
              <a:gd name="connsiteX18" fmla="*/ 147072 w 965556"/>
              <a:gd name="connsiteY18" fmla="*/ 705344 h 1801984"/>
              <a:gd name="connsiteX19" fmla="*/ 233396 w 965556"/>
              <a:gd name="connsiteY19" fmla="*/ 631808 h 1801984"/>
              <a:gd name="connsiteX20" fmla="*/ 290946 w 965556"/>
              <a:gd name="connsiteY20" fmla="*/ 532695 h 1801984"/>
              <a:gd name="connsiteX21" fmla="*/ 310129 w 965556"/>
              <a:gd name="connsiteY21" fmla="*/ 606230 h 1801984"/>
              <a:gd name="connsiteX22" fmla="*/ 278157 w 965556"/>
              <a:gd name="connsiteY22" fmla="*/ 663780 h 1801984"/>
              <a:gd name="connsiteX23" fmla="*/ 169452 w 965556"/>
              <a:gd name="connsiteY23" fmla="*/ 814049 h 1801984"/>
              <a:gd name="connsiteX24" fmla="*/ 182241 w 965556"/>
              <a:gd name="connsiteY24" fmla="*/ 1085811 h 1801984"/>
              <a:gd name="connsiteX25" fmla="*/ 230199 w 965556"/>
              <a:gd name="connsiteY25" fmla="*/ 1590969 h 1801984"/>
              <a:gd name="connsiteX26" fmla="*/ 227002 w 965556"/>
              <a:gd name="connsiteY26" fmla="*/ 1651716 h 1801984"/>
              <a:gd name="connsiteX27" fmla="*/ 159860 w 965556"/>
              <a:gd name="connsiteY27" fmla="*/ 1785998 h 1801984"/>
              <a:gd name="connsiteX28" fmla="*/ 220607 w 965556"/>
              <a:gd name="connsiteY28" fmla="*/ 1801984 h 1801984"/>
              <a:gd name="connsiteX29" fmla="*/ 300537 w 965556"/>
              <a:gd name="connsiteY29" fmla="*/ 1728449 h 1801984"/>
              <a:gd name="connsiteX30" fmla="*/ 322918 w 965556"/>
              <a:gd name="connsiteY30" fmla="*/ 1667702 h 1801984"/>
              <a:gd name="connsiteX31" fmla="*/ 290946 w 965556"/>
              <a:gd name="connsiteY31" fmla="*/ 1616547 h 1801984"/>
              <a:gd name="connsiteX32" fmla="*/ 313326 w 965556"/>
              <a:gd name="connsiteY32" fmla="*/ 1344784 h 1801984"/>
              <a:gd name="connsiteX33" fmla="*/ 316523 w 965556"/>
              <a:gd name="connsiteY33" fmla="*/ 999486 h 1801984"/>
              <a:gd name="connsiteX34" fmla="*/ 450806 w 965556"/>
              <a:gd name="connsiteY34" fmla="*/ 1101797 h 1801984"/>
              <a:gd name="connsiteX35" fmla="*/ 633046 w 965556"/>
              <a:gd name="connsiteY35" fmla="*/ 1322404 h 1801984"/>
              <a:gd name="connsiteX36" fmla="*/ 696991 w 965556"/>
              <a:gd name="connsiteY36" fmla="*/ 1619744 h 1801984"/>
              <a:gd name="connsiteX37" fmla="*/ 661821 w 965556"/>
              <a:gd name="connsiteY37" fmla="*/ 1670899 h 1801984"/>
              <a:gd name="connsiteX38" fmla="*/ 700188 w 965556"/>
              <a:gd name="connsiteY38" fmla="*/ 1715660 h 1801984"/>
              <a:gd name="connsiteX39" fmla="*/ 834470 w 965556"/>
              <a:gd name="connsiteY39" fmla="*/ 1750829 h 1801984"/>
              <a:gd name="connsiteX40" fmla="*/ 773723 w 965556"/>
              <a:gd name="connsiteY40" fmla="*/ 1638927 h 1801984"/>
              <a:gd name="connsiteX41" fmla="*/ 748146 w 965556"/>
              <a:gd name="connsiteY41" fmla="*/ 1571786 h 1801984"/>
              <a:gd name="connsiteX42" fmla="*/ 735357 w 965556"/>
              <a:gd name="connsiteY42" fmla="*/ 1271249 h 1801984"/>
              <a:gd name="connsiteX43" fmla="*/ 485975 w 965556"/>
              <a:gd name="connsiteY43" fmla="*/ 820443 h 1801984"/>
              <a:gd name="connsiteX44" fmla="*/ 530736 w 965556"/>
              <a:gd name="connsiteY44" fmla="*/ 734119 h 1801984"/>
              <a:gd name="connsiteX45" fmla="*/ 601074 w 965556"/>
              <a:gd name="connsiteY45" fmla="*/ 638202 h 1801984"/>
              <a:gd name="connsiteX46" fmla="*/ 620258 w 965556"/>
              <a:gd name="connsiteY46" fmla="*/ 542286 h 1801984"/>
              <a:gd name="connsiteX47" fmla="*/ 690596 w 965556"/>
              <a:gd name="connsiteY47" fmla="*/ 666977 h 1801984"/>
              <a:gd name="connsiteX48" fmla="*/ 757737 w 965556"/>
              <a:gd name="connsiteY48" fmla="*/ 692555 h 1801984"/>
              <a:gd name="connsiteX49" fmla="*/ 904809 w 965556"/>
              <a:gd name="connsiteY49" fmla="*/ 481540 h 1801984"/>
              <a:gd name="connsiteX50" fmla="*/ 965556 w 965556"/>
              <a:gd name="connsiteY50" fmla="*/ 382426 h 1801984"/>
              <a:gd name="connsiteX51" fmla="*/ 936781 w 965556"/>
              <a:gd name="connsiteY51" fmla="*/ 312088 h 1801984"/>
              <a:gd name="connsiteX52" fmla="*/ 898414 w 965556"/>
              <a:gd name="connsiteY52" fmla="*/ 353651 h 1801984"/>
              <a:gd name="connsiteX53" fmla="*/ 879231 w 965556"/>
              <a:gd name="connsiteY53" fmla="*/ 318482 h 1801984"/>
              <a:gd name="connsiteX54" fmla="*/ 853653 w 965556"/>
              <a:gd name="connsiteY54" fmla="*/ 404807 h 1801984"/>
              <a:gd name="connsiteX55" fmla="*/ 815287 w 965556"/>
              <a:gd name="connsiteY55" fmla="*/ 500723 h 1801984"/>
              <a:gd name="connsiteX56" fmla="*/ 738554 w 965556"/>
              <a:gd name="connsiteY56" fmla="*/ 574258 h 1801984"/>
              <a:gd name="connsiteX57" fmla="*/ 652230 w 965556"/>
              <a:gd name="connsiteY57" fmla="*/ 312088 h 1801984"/>
              <a:gd name="connsiteX58" fmla="*/ 572300 w 965556"/>
              <a:gd name="connsiteY58" fmla="*/ 296102 h 1801984"/>
              <a:gd name="connsiteX59" fmla="*/ 524342 w 965556"/>
              <a:gd name="connsiteY59" fmla="*/ 260933 h 1801984"/>
              <a:gd name="connsiteX60" fmla="*/ 527539 w 965556"/>
              <a:gd name="connsiteY60" fmla="*/ 177805 h 1801984"/>
              <a:gd name="connsiteX61" fmla="*/ 532601 w 965556"/>
              <a:gd name="connsiteY61" fmla="*/ 101140 h 1801984"/>
              <a:gd name="connsiteX62" fmla="*/ 515433 w 965556"/>
              <a:gd name="connsiteY62" fmla="*/ 40392 h 1801984"/>
              <a:gd name="connsiteX63" fmla="*/ 473070 w 965556"/>
              <a:gd name="connsiteY63" fmla="*/ 29702 h 1801984"/>
              <a:gd name="connsiteX64" fmla="*/ 409242 w 965556"/>
              <a:gd name="connsiteY64" fmla="*/ 1959 h 1801984"/>
              <a:gd name="connsiteX65" fmla="*/ 361284 w 965556"/>
              <a:gd name="connsiteY65" fmla="*/ 17945 h 1801984"/>
              <a:gd name="connsiteX0" fmla="*/ 330327 w 965556"/>
              <a:gd name="connsiteY0" fmla="*/ 13977 h 1802778"/>
              <a:gd name="connsiteX1" fmla="*/ 300537 w 965556"/>
              <a:gd name="connsiteY1" fmla="*/ 57106 h 1802778"/>
              <a:gd name="connsiteX2" fmla="*/ 265368 w 965556"/>
              <a:gd name="connsiteY2" fmla="*/ 108261 h 1802778"/>
              <a:gd name="connsiteX3" fmla="*/ 281354 w 965556"/>
              <a:gd name="connsiteY3" fmla="*/ 207374 h 1802778"/>
              <a:gd name="connsiteX4" fmla="*/ 322918 w 965556"/>
              <a:gd name="connsiteY4" fmla="*/ 216966 h 1802778"/>
              <a:gd name="connsiteX5" fmla="*/ 354890 w 965556"/>
              <a:gd name="connsiteY5" fmla="*/ 277713 h 1802778"/>
              <a:gd name="connsiteX6" fmla="*/ 383665 w 965556"/>
              <a:gd name="connsiteY6" fmla="*/ 293699 h 1802778"/>
              <a:gd name="connsiteX7" fmla="*/ 345298 w 965556"/>
              <a:gd name="connsiteY7" fmla="*/ 322473 h 1802778"/>
              <a:gd name="connsiteX8" fmla="*/ 271763 w 965556"/>
              <a:gd name="connsiteY8" fmla="*/ 341657 h 1802778"/>
              <a:gd name="connsiteX9" fmla="*/ 204621 w 965556"/>
              <a:gd name="connsiteY9" fmla="*/ 479136 h 1802778"/>
              <a:gd name="connsiteX10" fmla="*/ 166255 w 965556"/>
              <a:gd name="connsiteY10" fmla="*/ 571855 h 1802778"/>
              <a:gd name="connsiteX11" fmla="*/ 92719 w 965556"/>
              <a:gd name="connsiteY11" fmla="*/ 443967 h 1802778"/>
              <a:gd name="connsiteX12" fmla="*/ 115100 w 965556"/>
              <a:gd name="connsiteY12" fmla="*/ 351248 h 1802778"/>
              <a:gd name="connsiteX13" fmla="*/ 76733 w 965556"/>
              <a:gd name="connsiteY13" fmla="*/ 290501 h 1802778"/>
              <a:gd name="connsiteX14" fmla="*/ 35170 w 965556"/>
              <a:gd name="connsiteY14" fmla="*/ 332065 h 1802778"/>
              <a:gd name="connsiteX15" fmla="*/ 0 w 965556"/>
              <a:gd name="connsiteY15" fmla="*/ 354445 h 1802778"/>
              <a:gd name="connsiteX16" fmla="*/ 25578 w 965556"/>
              <a:gd name="connsiteY16" fmla="*/ 380023 h 1802778"/>
              <a:gd name="connsiteX17" fmla="*/ 83128 w 965556"/>
              <a:gd name="connsiteY17" fmla="*/ 600630 h 1802778"/>
              <a:gd name="connsiteX18" fmla="*/ 147072 w 965556"/>
              <a:gd name="connsiteY18" fmla="*/ 706138 h 1802778"/>
              <a:gd name="connsiteX19" fmla="*/ 233396 w 965556"/>
              <a:gd name="connsiteY19" fmla="*/ 632602 h 1802778"/>
              <a:gd name="connsiteX20" fmla="*/ 290946 w 965556"/>
              <a:gd name="connsiteY20" fmla="*/ 533489 h 1802778"/>
              <a:gd name="connsiteX21" fmla="*/ 310129 w 965556"/>
              <a:gd name="connsiteY21" fmla="*/ 607024 h 1802778"/>
              <a:gd name="connsiteX22" fmla="*/ 278157 w 965556"/>
              <a:gd name="connsiteY22" fmla="*/ 664574 h 1802778"/>
              <a:gd name="connsiteX23" fmla="*/ 169452 w 965556"/>
              <a:gd name="connsiteY23" fmla="*/ 814843 h 1802778"/>
              <a:gd name="connsiteX24" fmla="*/ 182241 w 965556"/>
              <a:gd name="connsiteY24" fmla="*/ 1086605 h 1802778"/>
              <a:gd name="connsiteX25" fmla="*/ 230199 w 965556"/>
              <a:gd name="connsiteY25" fmla="*/ 1591763 h 1802778"/>
              <a:gd name="connsiteX26" fmla="*/ 227002 w 965556"/>
              <a:gd name="connsiteY26" fmla="*/ 1652510 h 1802778"/>
              <a:gd name="connsiteX27" fmla="*/ 159860 w 965556"/>
              <a:gd name="connsiteY27" fmla="*/ 1786792 h 1802778"/>
              <a:gd name="connsiteX28" fmla="*/ 220607 w 965556"/>
              <a:gd name="connsiteY28" fmla="*/ 1802778 h 1802778"/>
              <a:gd name="connsiteX29" fmla="*/ 300537 w 965556"/>
              <a:gd name="connsiteY29" fmla="*/ 1729243 h 1802778"/>
              <a:gd name="connsiteX30" fmla="*/ 322918 w 965556"/>
              <a:gd name="connsiteY30" fmla="*/ 1668496 h 1802778"/>
              <a:gd name="connsiteX31" fmla="*/ 290946 w 965556"/>
              <a:gd name="connsiteY31" fmla="*/ 1617341 h 1802778"/>
              <a:gd name="connsiteX32" fmla="*/ 313326 w 965556"/>
              <a:gd name="connsiteY32" fmla="*/ 1345578 h 1802778"/>
              <a:gd name="connsiteX33" fmla="*/ 316523 w 965556"/>
              <a:gd name="connsiteY33" fmla="*/ 1000280 h 1802778"/>
              <a:gd name="connsiteX34" fmla="*/ 450806 w 965556"/>
              <a:gd name="connsiteY34" fmla="*/ 1102591 h 1802778"/>
              <a:gd name="connsiteX35" fmla="*/ 633046 w 965556"/>
              <a:gd name="connsiteY35" fmla="*/ 1323198 h 1802778"/>
              <a:gd name="connsiteX36" fmla="*/ 696991 w 965556"/>
              <a:gd name="connsiteY36" fmla="*/ 1620538 h 1802778"/>
              <a:gd name="connsiteX37" fmla="*/ 661821 w 965556"/>
              <a:gd name="connsiteY37" fmla="*/ 1671693 h 1802778"/>
              <a:gd name="connsiteX38" fmla="*/ 700188 w 965556"/>
              <a:gd name="connsiteY38" fmla="*/ 1716454 h 1802778"/>
              <a:gd name="connsiteX39" fmla="*/ 834470 w 965556"/>
              <a:gd name="connsiteY39" fmla="*/ 1751623 h 1802778"/>
              <a:gd name="connsiteX40" fmla="*/ 773723 w 965556"/>
              <a:gd name="connsiteY40" fmla="*/ 1639721 h 1802778"/>
              <a:gd name="connsiteX41" fmla="*/ 748146 w 965556"/>
              <a:gd name="connsiteY41" fmla="*/ 1572580 h 1802778"/>
              <a:gd name="connsiteX42" fmla="*/ 735357 w 965556"/>
              <a:gd name="connsiteY42" fmla="*/ 1272043 h 1802778"/>
              <a:gd name="connsiteX43" fmla="*/ 485975 w 965556"/>
              <a:gd name="connsiteY43" fmla="*/ 821237 h 1802778"/>
              <a:gd name="connsiteX44" fmla="*/ 530736 w 965556"/>
              <a:gd name="connsiteY44" fmla="*/ 734913 h 1802778"/>
              <a:gd name="connsiteX45" fmla="*/ 601074 w 965556"/>
              <a:gd name="connsiteY45" fmla="*/ 638996 h 1802778"/>
              <a:gd name="connsiteX46" fmla="*/ 620258 w 965556"/>
              <a:gd name="connsiteY46" fmla="*/ 543080 h 1802778"/>
              <a:gd name="connsiteX47" fmla="*/ 690596 w 965556"/>
              <a:gd name="connsiteY47" fmla="*/ 667771 h 1802778"/>
              <a:gd name="connsiteX48" fmla="*/ 757737 w 965556"/>
              <a:gd name="connsiteY48" fmla="*/ 693349 h 1802778"/>
              <a:gd name="connsiteX49" fmla="*/ 904809 w 965556"/>
              <a:gd name="connsiteY49" fmla="*/ 482334 h 1802778"/>
              <a:gd name="connsiteX50" fmla="*/ 965556 w 965556"/>
              <a:gd name="connsiteY50" fmla="*/ 383220 h 1802778"/>
              <a:gd name="connsiteX51" fmla="*/ 936781 w 965556"/>
              <a:gd name="connsiteY51" fmla="*/ 312882 h 1802778"/>
              <a:gd name="connsiteX52" fmla="*/ 898414 w 965556"/>
              <a:gd name="connsiteY52" fmla="*/ 354445 h 1802778"/>
              <a:gd name="connsiteX53" fmla="*/ 879231 w 965556"/>
              <a:gd name="connsiteY53" fmla="*/ 319276 h 1802778"/>
              <a:gd name="connsiteX54" fmla="*/ 853653 w 965556"/>
              <a:gd name="connsiteY54" fmla="*/ 405601 h 1802778"/>
              <a:gd name="connsiteX55" fmla="*/ 815287 w 965556"/>
              <a:gd name="connsiteY55" fmla="*/ 501517 h 1802778"/>
              <a:gd name="connsiteX56" fmla="*/ 738554 w 965556"/>
              <a:gd name="connsiteY56" fmla="*/ 575052 h 1802778"/>
              <a:gd name="connsiteX57" fmla="*/ 652230 w 965556"/>
              <a:gd name="connsiteY57" fmla="*/ 312882 h 1802778"/>
              <a:gd name="connsiteX58" fmla="*/ 572300 w 965556"/>
              <a:gd name="connsiteY58" fmla="*/ 296896 h 1802778"/>
              <a:gd name="connsiteX59" fmla="*/ 524342 w 965556"/>
              <a:gd name="connsiteY59" fmla="*/ 261727 h 1802778"/>
              <a:gd name="connsiteX60" fmla="*/ 527539 w 965556"/>
              <a:gd name="connsiteY60" fmla="*/ 178599 h 1802778"/>
              <a:gd name="connsiteX61" fmla="*/ 532601 w 965556"/>
              <a:gd name="connsiteY61" fmla="*/ 101934 h 1802778"/>
              <a:gd name="connsiteX62" fmla="*/ 515433 w 965556"/>
              <a:gd name="connsiteY62" fmla="*/ 41186 h 1802778"/>
              <a:gd name="connsiteX63" fmla="*/ 473070 w 965556"/>
              <a:gd name="connsiteY63" fmla="*/ 30496 h 1802778"/>
              <a:gd name="connsiteX64" fmla="*/ 409242 w 965556"/>
              <a:gd name="connsiteY64" fmla="*/ 2753 h 1802778"/>
              <a:gd name="connsiteX65" fmla="*/ 330327 w 965556"/>
              <a:gd name="connsiteY65" fmla="*/ 13977 h 1802778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265368 w 965556"/>
              <a:gd name="connsiteY2" fmla="*/ 106699 h 1801216"/>
              <a:gd name="connsiteX3" fmla="*/ 281354 w 965556"/>
              <a:gd name="connsiteY3" fmla="*/ 205812 h 1801216"/>
              <a:gd name="connsiteX4" fmla="*/ 322918 w 965556"/>
              <a:gd name="connsiteY4" fmla="*/ 215404 h 1801216"/>
              <a:gd name="connsiteX5" fmla="*/ 354890 w 965556"/>
              <a:gd name="connsiteY5" fmla="*/ 276151 h 1801216"/>
              <a:gd name="connsiteX6" fmla="*/ 383665 w 965556"/>
              <a:gd name="connsiteY6" fmla="*/ 292137 h 1801216"/>
              <a:gd name="connsiteX7" fmla="*/ 345298 w 965556"/>
              <a:gd name="connsiteY7" fmla="*/ 320911 h 1801216"/>
              <a:gd name="connsiteX8" fmla="*/ 271763 w 965556"/>
              <a:gd name="connsiteY8" fmla="*/ 340095 h 1801216"/>
              <a:gd name="connsiteX9" fmla="*/ 204621 w 965556"/>
              <a:gd name="connsiteY9" fmla="*/ 477574 h 1801216"/>
              <a:gd name="connsiteX10" fmla="*/ 166255 w 965556"/>
              <a:gd name="connsiteY10" fmla="*/ 570293 h 1801216"/>
              <a:gd name="connsiteX11" fmla="*/ 92719 w 965556"/>
              <a:gd name="connsiteY11" fmla="*/ 442405 h 1801216"/>
              <a:gd name="connsiteX12" fmla="*/ 115100 w 965556"/>
              <a:gd name="connsiteY12" fmla="*/ 349686 h 1801216"/>
              <a:gd name="connsiteX13" fmla="*/ 76733 w 965556"/>
              <a:gd name="connsiteY13" fmla="*/ 288939 h 1801216"/>
              <a:gd name="connsiteX14" fmla="*/ 35170 w 965556"/>
              <a:gd name="connsiteY14" fmla="*/ 330503 h 1801216"/>
              <a:gd name="connsiteX15" fmla="*/ 0 w 965556"/>
              <a:gd name="connsiteY15" fmla="*/ 352883 h 1801216"/>
              <a:gd name="connsiteX16" fmla="*/ 25578 w 965556"/>
              <a:gd name="connsiteY16" fmla="*/ 378461 h 1801216"/>
              <a:gd name="connsiteX17" fmla="*/ 83128 w 965556"/>
              <a:gd name="connsiteY17" fmla="*/ 599068 h 1801216"/>
              <a:gd name="connsiteX18" fmla="*/ 147072 w 965556"/>
              <a:gd name="connsiteY18" fmla="*/ 704576 h 1801216"/>
              <a:gd name="connsiteX19" fmla="*/ 233396 w 965556"/>
              <a:gd name="connsiteY19" fmla="*/ 631040 h 1801216"/>
              <a:gd name="connsiteX20" fmla="*/ 290946 w 965556"/>
              <a:gd name="connsiteY20" fmla="*/ 531927 h 1801216"/>
              <a:gd name="connsiteX21" fmla="*/ 310129 w 965556"/>
              <a:gd name="connsiteY21" fmla="*/ 605462 h 1801216"/>
              <a:gd name="connsiteX22" fmla="*/ 278157 w 965556"/>
              <a:gd name="connsiteY22" fmla="*/ 663012 h 1801216"/>
              <a:gd name="connsiteX23" fmla="*/ 169452 w 965556"/>
              <a:gd name="connsiteY23" fmla="*/ 813281 h 1801216"/>
              <a:gd name="connsiteX24" fmla="*/ 182241 w 965556"/>
              <a:gd name="connsiteY24" fmla="*/ 1085043 h 1801216"/>
              <a:gd name="connsiteX25" fmla="*/ 230199 w 965556"/>
              <a:gd name="connsiteY25" fmla="*/ 1590201 h 1801216"/>
              <a:gd name="connsiteX26" fmla="*/ 227002 w 965556"/>
              <a:gd name="connsiteY26" fmla="*/ 1650948 h 1801216"/>
              <a:gd name="connsiteX27" fmla="*/ 159860 w 965556"/>
              <a:gd name="connsiteY27" fmla="*/ 1785230 h 1801216"/>
              <a:gd name="connsiteX28" fmla="*/ 220607 w 965556"/>
              <a:gd name="connsiteY28" fmla="*/ 1801216 h 1801216"/>
              <a:gd name="connsiteX29" fmla="*/ 300537 w 965556"/>
              <a:gd name="connsiteY29" fmla="*/ 1727681 h 1801216"/>
              <a:gd name="connsiteX30" fmla="*/ 322918 w 965556"/>
              <a:gd name="connsiteY30" fmla="*/ 1666934 h 1801216"/>
              <a:gd name="connsiteX31" fmla="*/ 290946 w 965556"/>
              <a:gd name="connsiteY31" fmla="*/ 1615779 h 1801216"/>
              <a:gd name="connsiteX32" fmla="*/ 313326 w 965556"/>
              <a:gd name="connsiteY32" fmla="*/ 1344016 h 1801216"/>
              <a:gd name="connsiteX33" fmla="*/ 316523 w 965556"/>
              <a:gd name="connsiteY33" fmla="*/ 998718 h 1801216"/>
              <a:gd name="connsiteX34" fmla="*/ 450806 w 965556"/>
              <a:gd name="connsiteY34" fmla="*/ 1101029 h 1801216"/>
              <a:gd name="connsiteX35" fmla="*/ 633046 w 965556"/>
              <a:gd name="connsiteY35" fmla="*/ 1321636 h 1801216"/>
              <a:gd name="connsiteX36" fmla="*/ 696991 w 965556"/>
              <a:gd name="connsiteY36" fmla="*/ 1618976 h 1801216"/>
              <a:gd name="connsiteX37" fmla="*/ 661821 w 965556"/>
              <a:gd name="connsiteY37" fmla="*/ 1670131 h 1801216"/>
              <a:gd name="connsiteX38" fmla="*/ 700188 w 965556"/>
              <a:gd name="connsiteY38" fmla="*/ 1714892 h 1801216"/>
              <a:gd name="connsiteX39" fmla="*/ 834470 w 965556"/>
              <a:gd name="connsiteY39" fmla="*/ 1750061 h 1801216"/>
              <a:gd name="connsiteX40" fmla="*/ 773723 w 965556"/>
              <a:gd name="connsiteY40" fmla="*/ 1638159 h 1801216"/>
              <a:gd name="connsiteX41" fmla="*/ 748146 w 965556"/>
              <a:gd name="connsiteY41" fmla="*/ 1571018 h 1801216"/>
              <a:gd name="connsiteX42" fmla="*/ 735357 w 965556"/>
              <a:gd name="connsiteY42" fmla="*/ 1270481 h 1801216"/>
              <a:gd name="connsiteX43" fmla="*/ 485975 w 965556"/>
              <a:gd name="connsiteY43" fmla="*/ 819675 h 1801216"/>
              <a:gd name="connsiteX44" fmla="*/ 530736 w 965556"/>
              <a:gd name="connsiteY44" fmla="*/ 733351 h 1801216"/>
              <a:gd name="connsiteX45" fmla="*/ 601074 w 965556"/>
              <a:gd name="connsiteY45" fmla="*/ 637434 h 1801216"/>
              <a:gd name="connsiteX46" fmla="*/ 620258 w 965556"/>
              <a:gd name="connsiteY46" fmla="*/ 541518 h 1801216"/>
              <a:gd name="connsiteX47" fmla="*/ 690596 w 965556"/>
              <a:gd name="connsiteY47" fmla="*/ 666209 h 1801216"/>
              <a:gd name="connsiteX48" fmla="*/ 757737 w 965556"/>
              <a:gd name="connsiteY48" fmla="*/ 691787 h 1801216"/>
              <a:gd name="connsiteX49" fmla="*/ 904809 w 965556"/>
              <a:gd name="connsiteY49" fmla="*/ 480772 h 1801216"/>
              <a:gd name="connsiteX50" fmla="*/ 965556 w 965556"/>
              <a:gd name="connsiteY50" fmla="*/ 381658 h 1801216"/>
              <a:gd name="connsiteX51" fmla="*/ 936781 w 965556"/>
              <a:gd name="connsiteY51" fmla="*/ 311320 h 1801216"/>
              <a:gd name="connsiteX52" fmla="*/ 898414 w 965556"/>
              <a:gd name="connsiteY52" fmla="*/ 352883 h 1801216"/>
              <a:gd name="connsiteX53" fmla="*/ 879231 w 965556"/>
              <a:gd name="connsiteY53" fmla="*/ 317714 h 1801216"/>
              <a:gd name="connsiteX54" fmla="*/ 853653 w 965556"/>
              <a:gd name="connsiteY54" fmla="*/ 404039 h 1801216"/>
              <a:gd name="connsiteX55" fmla="*/ 815287 w 965556"/>
              <a:gd name="connsiteY55" fmla="*/ 499955 h 1801216"/>
              <a:gd name="connsiteX56" fmla="*/ 738554 w 965556"/>
              <a:gd name="connsiteY56" fmla="*/ 573490 h 1801216"/>
              <a:gd name="connsiteX57" fmla="*/ 652230 w 965556"/>
              <a:gd name="connsiteY57" fmla="*/ 311320 h 1801216"/>
              <a:gd name="connsiteX58" fmla="*/ 572300 w 965556"/>
              <a:gd name="connsiteY58" fmla="*/ 295334 h 1801216"/>
              <a:gd name="connsiteX59" fmla="*/ 524342 w 965556"/>
              <a:gd name="connsiteY59" fmla="*/ 260165 h 1801216"/>
              <a:gd name="connsiteX60" fmla="*/ 527539 w 965556"/>
              <a:gd name="connsiteY60" fmla="*/ 177037 h 1801216"/>
              <a:gd name="connsiteX61" fmla="*/ 532601 w 965556"/>
              <a:gd name="connsiteY61" fmla="*/ 100372 h 1801216"/>
              <a:gd name="connsiteX62" fmla="*/ 515433 w 965556"/>
              <a:gd name="connsiteY62" fmla="*/ 39624 h 1801216"/>
              <a:gd name="connsiteX63" fmla="*/ 473070 w 965556"/>
              <a:gd name="connsiteY63" fmla="*/ 28934 h 1801216"/>
              <a:gd name="connsiteX64" fmla="*/ 409242 w 965556"/>
              <a:gd name="connsiteY64" fmla="*/ 1191 h 1801216"/>
              <a:gd name="connsiteX65" fmla="*/ 373057 w 965556"/>
              <a:gd name="connsiteY65" fmla="*/ 21790 h 1801216"/>
              <a:gd name="connsiteX66" fmla="*/ 330327 w 965556"/>
              <a:gd name="connsiteY66" fmla="*/ 12415 h 1801216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311145 w 965556"/>
              <a:gd name="connsiteY2" fmla="*/ 86084 h 1801216"/>
              <a:gd name="connsiteX3" fmla="*/ 265368 w 965556"/>
              <a:gd name="connsiteY3" fmla="*/ 106699 h 1801216"/>
              <a:gd name="connsiteX4" fmla="*/ 281354 w 965556"/>
              <a:gd name="connsiteY4" fmla="*/ 205812 h 1801216"/>
              <a:gd name="connsiteX5" fmla="*/ 322918 w 965556"/>
              <a:gd name="connsiteY5" fmla="*/ 215404 h 1801216"/>
              <a:gd name="connsiteX6" fmla="*/ 354890 w 965556"/>
              <a:gd name="connsiteY6" fmla="*/ 276151 h 1801216"/>
              <a:gd name="connsiteX7" fmla="*/ 383665 w 965556"/>
              <a:gd name="connsiteY7" fmla="*/ 292137 h 1801216"/>
              <a:gd name="connsiteX8" fmla="*/ 345298 w 965556"/>
              <a:gd name="connsiteY8" fmla="*/ 320911 h 1801216"/>
              <a:gd name="connsiteX9" fmla="*/ 271763 w 965556"/>
              <a:gd name="connsiteY9" fmla="*/ 340095 h 1801216"/>
              <a:gd name="connsiteX10" fmla="*/ 204621 w 965556"/>
              <a:gd name="connsiteY10" fmla="*/ 477574 h 1801216"/>
              <a:gd name="connsiteX11" fmla="*/ 166255 w 965556"/>
              <a:gd name="connsiteY11" fmla="*/ 570293 h 1801216"/>
              <a:gd name="connsiteX12" fmla="*/ 92719 w 965556"/>
              <a:gd name="connsiteY12" fmla="*/ 442405 h 1801216"/>
              <a:gd name="connsiteX13" fmla="*/ 115100 w 965556"/>
              <a:gd name="connsiteY13" fmla="*/ 349686 h 1801216"/>
              <a:gd name="connsiteX14" fmla="*/ 76733 w 965556"/>
              <a:gd name="connsiteY14" fmla="*/ 288939 h 1801216"/>
              <a:gd name="connsiteX15" fmla="*/ 35170 w 965556"/>
              <a:gd name="connsiteY15" fmla="*/ 330503 h 1801216"/>
              <a:gd name="connsiteX16" fmla="*/ 0 w 965556"/>
              <a:gd name="connsiteY16" fmla="*/ 352883 h 1801216"/>
              <a:gd name="connsiteX17" fmla="*/ 25578 w 965556"/>
              <a:gd name="connsiteY17" fmla="*/ 378461 h 1801216"/>
              <a:gd name="connsiteX18" fmla="*/ 83128 w 965556"/>
              <a:gd name="connsiteY18" fmla="*/ 599068 h 1801216"/>
              <a:gd name="connsiteX19" fmla="*/ 147072 w 965556"/>
              <a:gd name="connsiteY19" fmla="*/ 704576 h 1801216"/>
              <a:gd name="connsiteX20" fmla="*/ 233396 w 965556"/>
              <a:gd name="connsiteY20" fmla="*/ 631040 h 1801216"/>
              <a:gd name="connsiteX21" fmla="*/ 290946 w 965556"/>
              <a:gd name="connsiteY21" fmla="*/ 531927 h 1801216"/>
              <a:gd name="connsiteX22" fmla="*/ 310129 w 965556"/>
              <a:gd name="connsiteY22" fmla="*/ 605462 h 1801216"/>
              <a:gd name="connsiteX23" fmla="*/ 278157 w 965556"/>
              <a:gd name="connsiteY23" fmla="*/ 663012 h 1801216"/>
              <a:gd name="connsiteX24" fmla="*/ 169452 w 965556"/>
              <a:gd name="connsiteY24" fmla="*/ 813281 h 1801216"/>
              <a:gd name="connsiteX25" fmla="*/ 182241 w 965556"/>
              <a:gd name="connsiteY25" fmla="*/ 1085043 h 1801216"/>
              <a:gd name="connsiteX26" fmla="*/ 230199 w 965556"/>
              <a:gd name="connsiteY26" fmla="*/ 1590201 h 1801216"/>
              <a:gd name="connsiteX27" fmla="*/ 227002 w 965556"/>
              <a:gd name="connsiteY27" fmla="*/ 1650948 h 1801216"/>
              <a:gd name="connsiteX28" fmla="*/ 159860 w 965556"/>
              <a:gd name="connsiteY28" fmla="*/ 1785230 h 1801216"/>
              <a:gd name="connsiteX29" fmla="*/ 220607 w 965556"/>
              <a:gd name="connsiteY29" fmla="*/ 1801216 h 1801216"/>
              <a:gd name="connsiteX30" fmla="*/ 300537 w 965556"/>
              <a:gd name="connsiteY30" fmla="*/ 1727681 h 1801216"/>
              <a:gd name="connsiteX31" fmla="*/ 322918 w 965556"/>
              <a:gd name="connsiteY31" fmla="*/ 1666934 h 1801216"/>
              <a:gd name="connsiteX32" fmla="*/ 290946 w 965556"/>
              <a:gd name="connsiteY32" fmla="*/ 1615779 h 1801216"/>
              <a:gd name="connsiteX33" fmla="*/ 313326 w 965556"/>
              <a:gd name="connsiteY33" fmla="*/ 1344016 h 1801216"/>
              <a:gd name="connsiteX34" fmla="*/ 316523 w 965556"/>
              <a:gd name="connsiteY34" fmla="*/ 998718 h 1801216"/>
              <a:gd name="connsiteX35" fmla="*/ 450806 w 965556"/>
              <a:gd name="connsiteY35" fmla="*/ 1101029 h 1801216"/>
              <a:gd name="connsiteX36" fmla="*/ 633046 w 965556"/>
              <a:gd name="connsiteY36" fmla="*/ 1321636 h 1801216"/>
              <a:gd name="connsiteX37" fmla="*/ 696991 w 965556"/>
              <a:gd name="connsiteY37" fmla="*/ 1618976 h 1801216"/>
              <a:gd name="connsiteX38" fmla="*/ 661821 w 965556"/>
              <a:gd name="connsiteY38" fmla="*/ 1670131 h 1801216"/>
              <a:gd name="connsiteX39" fmla="*/ 700188 w 965556"/>
              <a:gd name="connsiteY39" fmla="*/ 1714892 h 1801216"/>
              <a:gd name="connsiteX40" fmla="*/ 834470 w 965556"/>
              <a:gd name="connsiteY40" fmla="*/ 1750061 h 1801216"/>
              <a:gd name="connsiteX41" fmla="*/ 773723 w 965556"/>
              <a:gd name="connsiteY41" fmla="*/ 1638159 h 1801216"/>
              <a:gd name="connsiteX42" fmla="*/ 748146 w 965556"/>
              <a:gd name="connsiteY42" fmla="*/ 1571018 h 1801216"/>
              <a:gd name="connsiteX43" fmla="*/ 735357 w 965556"/>
              <a:gd name="connsiteY43" fmla="*/ 1270481 h 1801216"/>
              <a:gd name="connsiteX44" fmla="*/ 485975 w 965556"/>
              <a:gd name="connsiteY44" fmla="*/ 819675 h 1801216"/>
              <a:gd name="connsiteX45" fmla="*/ 530736 w 965556"/>
              <a:gd name="connsiteY45" fmla="*/ 733351 h 1801216"/>
              <a:gd name="connsiteX46" fmla="*/ 601074 w 965556"/>
              <a:gd name="connsiteY46" fmla="*/ 637434 h 1801216"/>
              <a:gd name="connsiteX47" fmla="*/ 620258 w 965556"/>
              <a:gd name="connsiteY47" fmla="*/ 541518 h 1801216"/>
              <a:gd name="connsiteX48" fmla="*/ 690596 w 965556"/>
              <a:gd name="connsiteY48" fmla="*/ 666209 h 1801216"/>
              <a:gd name="connsiteX49" fmla="*/ 757737 w 965556"/>
              <a:gd name="connsiteY49" fmla="*/ 691787 h 1801216"/>
              <a:gd name="connsiteX50" fmla="*/ 904809 w 965556"/>
              <a:gd name="connsiteY50" fmla="*/ 480772 h 1801216"/>
              <a:gd name="connsiteX51" fmla="*/ 965556 w 965556"/>
              <a:gd name="connsiteY51" fmla="*/ 381658 h 1801216"/>
              <a:gd name="connsiteX52" fmla="*/ 936781 w 965556"/>
              <a:gd name="connsiteY52" fmla="*/ 311320 h 1801216"/>
              <a:gd name="connsiteX53" fmla="*/ 898414 w 965556"/>
              <a:gd name="connsiteY53" fmla="*/ 352883 h 1801216"/>
              <a:gd name="connsiteX54" fmla="*/ 879231 w 965556"/>
              <a:gd name="connsiteY54" fmla="*/ 317714 h 1801216"/>
              <a:gd name="connsiteX55" fmla="*/ 853653 w 965556"/>
              <a:gd name="connsiteY55" fmla="*/ 404039 h 1801216"/>
              <a:gd name="connsiteX56" fmla="*/ 815287 w 965556"/>
              <a:gd name="connsiteY56" fmla="*/ 499955 h 1801216"/>
              <a:gd name="connsiteX57" fmla="*/ 738554 w 965556"/>
              <a:gd name="connsiteY57" fmla="*/ 573490 h 1801216"/>
              <a:gd name="connsiteX58" fmla="*/ 652230 w 965556"/>
              <a:gd name="connsiteY58" fmla="*/ 311320 h 1801216"/>
              <a:gd name="connsiteX59" fmla="*/ 572300 w 965556"/>
              <a:gd name="connsiteY59" fmla="*/ 295334 h 1801216"/>
              <a:gd name="connsiteX60" fmla="*/ 524342 w 965556"/>
              <a:gd name="connsiteY60" fmla="*/ 260165 h 1801216"/>
              <a:gd name="connsiteX61" fmla="*/ 527539 w 965556"/>
              <a:gd name="connsiteY61" fmla="*/ 177037 h 1801216"/>
              <a:gd name="connsiteX62" fmla="*/ 532601 w 965556"/>
              <a:gd name="connsiteY62" fmla="*/ 100372 h 1801216"/>
              <a:gd name="connsiteX63" fmla="*/ 515433 w 965556"/>
              <a:gd name="connsiteY63" fmla="*/ 39624 h 1801216"/>
              <a:gd name="connsiteX64" fmla="*/ 473070 w 965556"/>
              <a:gd name="connsiteY64" fmla="*/ 28934 h 1801216"/>
              <a:gd name="connsiteX65" fmla="*/ 409242 w 965556"/>
              <a:gd name="connsiteY65" fmla="*/ 1191 h 1801216"/>
              <a:gd name="connsiteX66" fmla="*/ 373057 w 965556"/>
              <a:gd name="connsiteY66" fmla="*/ 21790 h 1801216"/>
              <a:gd name="connsiteX67" fmla="*/ 330327 w 965556"/>
              <a:gd name="connsiteY67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15433 w 965556"/>
              <a:gd name="connsiteY64" fmla="*/ 39624 h 1801216"/>
              <a:gd name="connsiteX65" fmla="*/ 473070 w 965556"/>
              <a:gd name="connsiteY65" fmla="*/ 28934 h 1801216"/>
              <a:gd name="connsiteX66" fmla="*/ 409242 w 965556"/>
              <a:gd name="connsiteY66" fmla="*/ 1191 h 1801216"/>
              <a:gd name="connsiteX67" fmla="*/ 373057 w 965556"/>
              <a:gd name="connsiteY67" fmla="*/ 21790 h 1801216"/>
              <a:gd name="connsiteX68" fmla="*/ 330327 w 965556"/>
              <a:gd name="connsiteY68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01645 w 965556"/>
              <a:gd name="connsiteY64" fmla="*/ 67034 h 1801216"/>
              <a:gd name="connsiteX65" fmla="*/ 515433 w 965556"/>
              <a:gd name="connsiteY65" fmla="*/ 39624 h 1801216"/>
              <a:gd name="connsiteX66" fmla="*/ 473070 w 965556"/>
              <a:gd name="connsiteY66" fmla="*/ 28934 h 1801216"/>
              <a:gd name="connsiteX67" fmla="*/ 409242 w 965556"/>
              <a:gd name="connsiteY67" fmla="*/ 1191 h 1801216"/>
              <a:gd name="connsiteX68" fmla="*/ 373057 w 965556"/>
              <a:gd name="connsiteY68" fmla="*/ 21790 h 1801216"/>
              <a:gd name="connsiteX69" fmla="*/ 330327 w 965556"/>
              <a:gd name="connsiteY69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46506 w 982091"/>
              <a:gd name="connsiteY52" fmla="*/ 414996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9231 w 979710"/>
              <a:gd name="connsiteY55" fmla="*/ 317714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230199 w 979710"/>
              <a:gd name="connsiteY28" fmla="*/ 1590201 h 1801216"/>
              <a:gd name="connsiteX29" fmla="*/ 227002 w 979710"/>
              <a:gd name="connsiteY29" fmla="*/ 1650948 h 1801216"/>
              <a:gd name="connsiteX30" fmla="*/ 159860 w 979710"/>
              <a:gd name="connsiteY30" fmla="*/ 1785230 h 1801216"/>
              <a:gd name="connsiteX31" fmla="*/ 220607 w 979710"/>
              <a:gd name="connsiteY31" fmla="*/ 1801216 h 1801216"/>
              <a:gd name="connsiteX32" fmla="*/ 300537 w 979710"/>
              <a:gd name="connsiteY32" fmla="*/ 1727681 h 1801216"/>
              <a:gd name="connsiteX33" fmla="*/ 322918 w 979710"/>
              <a:gd name="connsiteY33" fmla="*/ 1666934 h 1801216"/>
              <a:gd name="connsiteX34" fmla="*/ 290946 w 979710"/>
              <a:gd name="connsiteY34" fmla="*/ 1615779 h 1801216"/>
              <a:gd name="connsiteX35" fmla="*/ 313326 w 979710"/>
              <a:gd name="connsiteY35" fmla="*/ 1344016 h 1801216"/>
              <a:gd name="connsiteX36" fmla="*/ 316523 w 979710"/>
              <a:gd name="connsiteY36" fmla="*/ 998718 h 1801216"/>
              <a:gd name="connsiteX37" fmla="*/ 450806 w 979710"/>
              <a:gd name="connsiteY37" fmla="*/ 1101029 h 1801216"/>
              <a:gd name="connsiteX38" fmla="*/ 633046 w 979710"/>
              <a:gd name="connsiteY38" fmla="*/ 1321636 h 1801216"/>
              <a:gd name="connsiteX39" fmla="*/ 696991 w 979710"/>
              <a:gd name="connsiteY39" fmla="*/ 1618976 h 1801216"/>
              <a:gd name="connsiteX40" fmla="*/ 661821 w 979710"/>
              <a:gd name="connsiteY40" fmla="*/ 1670131 h 1801216"/>
              <a:gd name="connsiteX41" fmla="*/ 700188 w 979710"/>
              <a:gd name="connsiteY41" fmla="*/ 1714892 h 1801216"/>
              <a:gd name="connsiteX42" fmla="*/ 834470 w 979710"/>
              <a:gd name="connsiteY42" fmla="*/ 1750061 h 1801216"/>
              <a:gd name="connsiteX43" fmla="*/ 773723 w 979710"/>
              <a:gd name="connsiteY43" fmla="*/ 1638159 h 1801216"/>
              <a:gd name="connsiteX44" fmla="*/ 748146 w 979710"/>
              <a:gd name="connsiteY44" fmla="*/ 1571018 h 1801216"/>
              <a:gd name="connsiteX45" fmla="*/ 735357 w 979710"/>
              <a:gd name="connsiteY45" fmla="*/ 1270481 h 1801216"/>
              <a:gd name="connsiteX46" fmla="*/ 485975 w 979710"/>
              <a:gd name="connsiteY46" fmla="*/ 819675 h 1801216"/>
              <a:gd name="connsiteX47" fmla="*/ 583124 w 979710"/>
              <a:gd name="connsiteY47" fmla="*/ 854795 h 1801216"/>
              <a:gd name="connsiteX48" fmla="*/ 624887 w 979710"/>
              <a:gd name="connsiteY48" fmla="*/ 599334 h 1801216"/>
              <a:gd name="connsiteX49" fmla="*/ 620258 w 979710"/>
              <a:gd name="connsiteY49" fmla="*/ 541518 h 1801216"/>
              <a:gd name="connsiteX50" fmla="*/ 690596 w 979710"/>
              <a:gd name="connsiteY50" fmla="*/ 666209 h 1801216"/>
              <a:gd name="connsiteX51" fmla="*/ 757737 w 979710"/>
              <a:gd name="connsiteY51" fmla="*/ 691787 h 1801216"/>
              <a:gd name="connsiteX52" fmla="*/ 904809 w 979710"/>
              <a:gd name="connsiteY52" fmla="*/ 480772 h 1801216"/>
              <a:gd name="connsiteX53" fmla="*/ 946506 w 979710"/>
              <a:gd name="connsiteY53" fmla="*/ 414996 h 1801216"/>
              <a:gd name="connsiteX54" fmla="*/ 934400 w 979710"/>
              <a:gd name="connsiteY54" fmla="*/ 323226 h 1801216"/>
              <a:gd name="connsiteX55" fmla="*/ 900795 w 979710"/>
              <a:gd name="connsiteY55" fmla="*/ 355264 h 1801216"/>
              <a:gd name="connsiteX56" fmla="*/ 874469 w 979710"/>
              <a:gd name="connsiteY56" fmla="*/ 332001 h 1801216"/>
              <a:gd name="connsiteX57" fmla="*/ 853653 w 979710"/>
              <a:gd name="connsiteY57" fmla="*/ 430233 h 1801216"/>
              <a:gd name="connsiteX58" fmla="*/ 812905 w 979710"/>
              <a:gd name="connsiteY58" fmla="*/ 507099 h 1801216"/>
              <a:gd name="connsiteX59" fmla="*/ 738554 w 979710"/>
              <a:gd name="connsiteY59" fmla="*/ 573490 h 1801216"/>
              <a:gd name="connsiteX60" fmla="*/ 652230 w 979710"/>
              <a:gd name="connsiteY60" fmla="*/ 311320 h 1801216"/>
              <a:gd name="connsiteX61" fmla="*/ 572300 w 979710"/>
              <a:gd name="connsiteY61" fmla="*/ 295334 h 1801216"/>
              <a:gd name="connsiteX62" fmla="*/ 524342 w 979710"/>
              <a:gd name="connsiteY62" fmla="*/ 260165 h 1801216"/>
              <a:gd name="connsiteX63" fmla="*/ 527539 w 979710"/>
              <a:gd name="connsiteY63" fmla="*/ 177037 h 1801216"/>
              <a:gd name="connsiteX64" fmla="*/ 511170 w 979710"/>
              <a:gd name="connsiteY64" fmla="*/ 143234 h 1801216"/>
              <a:gd name="connsiteX65" fmla="*/ 532601 w 979710"/>
              <a:gd name="connsiteY65" fmla="*/ 100372 h 1801216"/>
              <a:gd name="connsiteX66" fmla="*/ 501645 w 979710"/>
              <a:gd name="connsiteY66" fmla="*/ 67034 h 1801216"/>
              <a:gd name="connsiteX67" fmla="*/ 515433 w 979710"/>
              <a:gd name="connsiteY67" fmla="*/ 39624 h 1801216"/>
              <a:gd name="connsiteX68" fmla="*/ 473070 w 979710"/>
              <a:gd name="connsiteY68" fmla="*/ 28934 h 1801216"/>
              <a:gd name="connsiteX69" fmla="*/ 409242 w 979710"/>
              <a:gd name="connsiteY69" fmla="*/ 1191 h 1801216"/>
              <a:gd name="connsiteX70" fmla="*/ 373057 w 979710"/>
              <a:gd name="connsiteY70" fmla="*/ 21790 h 1801216"/>
              <a:gd name="connsiteX71" fmla="*/ 330327 w 979710"/>
              <a:gd name="connsiteY71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9059"/>
              <a:gd name="connsiteX1" fmla="*/ 327814 w 979710"/>
              <a:gd name="connsiteY1" fmla="*/ 43221 h 1809059"/>
              <a:gd name="connsiteX2" fmla="*/ 300537 w 979710"/>
              <a:gd name="connsiteY2" fmla="*/ 55544 h 1809059"/>
              <a:gd name="connsiteX3" fmla="*/ 311145 w 979710"/>
              <a:gd name="connsiteY3" fmla="*/ 86084 h 1809059"/>
              <a:gd name="connsiteX4" fmla="*/ 265368 w 979710"/>
              <a:gd name="connsiteY4" fmla="*/ 106699 h 1809059"/>
              <a:gd name="connsiteX5" fmla="*/ 281354 w 979710"/>
              <a:gd name="connsiteY5" fmla="*/ 205812 h 1809059"/>
              <a:gd name="connsiteX6" fmla="*/ 322918 w 979710"/>
              <a:gd name="connsiteY6" fmla="*/ 215404 h 1809059"/>
              <a:gd name="connsiteX7" fmla="*/ 354890 w 979710"/>
              <a:gd name="connsiteY7" fmla="*/ 276151 h 1809059"/>
              <a:gd name="connsiteX8" fmla="*/ 383665 w 979710"/>
              <a:gd name="connsiteY8" fmla="*/ 292137 h 1809059"/>
              <a:gd name="connsiteX9" fmla="*/ 345298 w 979710"/>
              <a:gd name="connsiteY9" fmla="*/ 320911 h 1809059"/>
              <a:gd name="connsiteX10" fmla="*/ 271763 w 979710"/>
              <a:gd name="connsiteY10" fmla="*/ 340095 h 1809059"/>
              <a:gd name="connsiteX11" fmla="*/ 204621 w 979710"/>
              <a:gd name="connsiteY11" fmla="*/ 477574 h 1809059"/>
              <a:gd name="connsiteX12" fmla="*/ 166255 w 979710"/>
              <a:gd name="connsiteY12" fmla="*/ 570293 h 1809059"/>
              <a:gd name="connsiteX13" fmla="*/ 92719 w 979710"/>
              <a:gd name="connsiteY13" fmla="*/ 442405 h 1809059"/>
              <a:gd name="connsiteX14" fmla="*/ 115100 w 979710"/>
              <a:gd name="connsiteY14" fmla="*/ 349686 h 1809059"/>
              <a:gd name="connsiteX15" fmla="*/ 76733 w 979710"/>
              <a:gd name="connsiteY15" fmla="*/ 288939 h 1809059"/>
              <a:gd name="connsiteX16" fmla="*/ 35170 w 979710"/>
              <a:gd name="connsiteY16" fmla="*/ 330503 h 1809059"/>
              <a:gd name="connsiteX17" fmla="*/ 0 w 979710"/>
              <a:gd name="connsiteY17" fmla="*/ 352883 h 1809059"/>
              <a:gd name="connsiteX18" fmla="*/ 25578 w 979710"/>
              <a:gd name="connsiteY18" fmla="*/ 378461 h 1809059"/>
              <a:gd name="connsiteX19" fmla="*/ 83128 w 979710"/>
              <a:gd name="connsiteY19" fmla="*/ 599068 h 1809059"/>
              <a:gd name="connsiteX20" fmla="*/ 147072 w 979710"/>
              <a:gd name="connsiteY20" fmla="*/ 704576 h 1809059"/>
              <a:gd name="connsiteX21" fmla="*/ 233396 w 979710"/>
              <a:gd name="connsiteY21" fmla="*/ 631040 h 1809059"/>
              <a:gd name="connsiteX22" fmla="*/ 290946 w 979710"/>
              <a:gd name="connsiteY22" fmla="*/ 531927 h 1809059"/>
              <a:gd name="connsiteX23" fmla="*/ 310129 w 979710"/>
              <a:gd name="connsiteY23" fmla="*/ 605462 h 1809059"/>
              <a:gd name="connsiteX24" fmla="*/ 249582 w 979710"/>
              <a:gd name="connsiteY24" fmla="*/ 674918 h 1809059"/>
              <a:gd name="connsiteX25" fmla="*/ 169452 w 979710"/>
              <a:gd name="connsiteY25" fmla="*/ 844237 h 1809059"/>
              <a:gd name="connsiteX26" fmla="*/ 96516 w 979710"/>
              <a:gd name="connsiteY26" fmla="*/ 1096950 h 1809059"/>
              <a:gd name="connsiteX27" fmla="*/ 192083 w 979710"/>
              <a:gd name="connsiteY27" fmla="*/ 1126690 h 1809059"/>
              <a:gd name="connsiteX28" fmla="*/ 196845 w 979710"/>
              <a:gd name="connsiteY28" fmla="*/ 1262421 h 1809059"/>
              <a:gd name="connsiteX29" fmla="*/ 230199 w 979710"/>
              <a:gd name="connsiteY29" fmla="*/ 1590201 h 1809059"/>
              <a:gd name="connsiteX30" fmla="*/ 227002 w 979710"/>
              <a:gd name="connsiteY30" fmla="*/ 1669998 h 1809059"/>
              <a:gd name="connsiteX31" fmla="*/ 159860 w 979710"/>
              <a:gd name="connsiteY31" fmla="*/ 1785230 h 1809059"/>
              <a:gd name="connsiteX32" fmla="*/ 220607 w 979710"/>
              <a:gd name="connsiteY32" fmla="*/ 1801216 h 1809059"/>
              <a:gd name="connsiteX33" fmla="*/ 300537 w 979710"/>
              <a:gd name="connsiteY33" fmla="*/ 1727681 h 1809059"/>
              <a:gd name="connsiteX34" fmla="*/ 322918 w 979710"/>
              <a:gd name="connsiteY34" fmla="*/ 1666934 h 1809059"/>
              <a:gd name="connsiteX35" fmla="*/ 290946 w 979710"/>
              <a:gd name="connsiteY35" fmla="*/ 1615779 h 1809059"/>
              <a:gd name="connsiteX36" fmla="*/ 320469 w 979710"/>
              <a:gd name="connsiteY36" fmla="*/ 1305916 h 1809059"/>
              <a:gd name="connsiteX37" fmla="*/ 316524 w 979710"/>
              <a:gd name="connsiteY37" fmla="*/ 1124925 h 1809059"/>
              <a:gd name="connsiteX38" fmla="*/ 450806 w 979710"/>
              <a:gd name="connsiteY38" fmla="*/ 1101029 h 1809059"/>
              <a:gd name="connsiteX39" fmla="*/ 633046 w 979710"/>
              <a:gd name="connsiteY39" fmla="*/ 1321636 h 1809059"/>
              <a:gd name="connsiteX40" fmla="*/ 696991 w 979710"/>
              <a:gd name="connsiteY40" fmla="*/ 1618976 h 1809059"/>
              <a:gd name="connsiteX41" fmla="*/ 661821 w 979710"/>
              <a:gd name="connsiteY41" fmla="*/ 1670131 h 1809059"/>
              <a:gd name="connsiteX42" fmla="*/ 700188 w 979710"/>
              <a:gd name="connsiteY42" fmla="*/ 1714892 h 1809059"/>
              <a:gd name="connsiteX43" fmla="*/ 834470 w 979710"/>
              <a:gd name="connsiteY43" fmla="*/ 1750061 h 1809059"/>
              <a:gd name="connsiteX44" fmla="*/ 773723 w 979710"/>
              <a:gd name="connsiteY44" fmla="*/ 1638159 h 1809059"/>
              <a:gd name="connsiteX45" fmla="*/ 748146 w 979710"/>
              <a:gd name="connsiteY45" fmla="*/ 1571018 h 1809059"/>
              <a:gd name="connsiteX46" fmla="*/ 735357 w 979710"/>
              <a:gd name="connsiteY46" fmla="*/ 1270481 h 1809059"/>
              <a:gd name="connsiteX47" fmla="*/ 485975 w 979710"/>
              <a:gd name="connsiteY47" fmla="*/ 819675 h 1809059"/>
              <a:gd name="connsiteX48" fmla="*/ 583124 w 979710"/>
              <a:gd name="connsiteY48" fmla="*/ 854795 h 1809059"/>
              <a:gd name="connsiteX49" fmla="*/ 624887 w 979710"/>
              <a:gd name="connsiteY49" fmla="*/ 599334 h 1809059"/>
              <a:gd name="connsiteX50" fmla="*/ 620258 w 979710"/>
              <a:gd name="connsiteY50" fmla="*/ 541518 h 1809059"/>
              <a:gd name="connsiteX51" fmla="*/ 690596 w 979710"/>
              <a:gd name="connsiteY51" fmla="*/ 666209 h 1809059"/>
              <a:gd name="connsiteX52" fmla="*/ 757737 w 979710"/>
              <a:gd name="connsiteY52" fmla="*/ 691787 h 1809059"/>
              <a:gd name="connsiteX53" fmla="*/ 904809 w 979710"/>
              <a:gd name="connsiteY53" fmla="*/ 480772 h 1809059"/>
              <a:gd name="connsiteX54" fmla="*/ 946506 w 979710"/>
              <a:gd name="connsiteY54" fmla="*/ 414996 h 1809059"/>
              <a:gd name="connsiteX55" fmla="*/ 934400 w 979710"/>
              <a:gd name="connsiteY55" fmla="*/ 323226 h 1809059"/>
              <a:gd name="connsiteX56" fmla="*/ 900795 w 979710"/>
              <a:gd name="connsiteY56" fmla="*/ 355264 h 1809059"/>
              <a:gd name="connsiteX57" fmla="*/ 874469 w 979710"/>
              <a:gd name="connsiteY57" fmla="*/ 332001 h 1809059"/>
              <a:gd name="connsiteX58" fmla="*/ 853653 w 979710"/>
              <a:gd name="connsiteY58" fmla="*/ 430233 h 1809059"/>
              <a:gd name="connsiteX59" fmla="*/ 812905 w 979710"/>
              <a:gd name="connsiteY59" fmla="*/ 507099 h 1809059"/>
              <a:gd name="connsiteX60" fmla="*/ 738554 w 979710"/>
              <a:gd name="connsiteY60" fmla="*/ 573490 h 1809059"/>
              <a:gd name="connsiteX61" fmla="*/ 652230 w 979710"/>
              <a:gd name="connsiteY61" fmla="*/ 311320 h 1809059"/>
              <a:gd name="connsiteX62" fmla="*/ 572300 w 979710"/>
              <a:gd name="connsiteY62" fmla="*/ 295334 h 1809059"/>
              <a:gd name="connsiteX63" fmla="*/ 524342 w 979710"/>
              <a:gd name="connsiteY63" fmla="*/ 260165 h 1809059"/>
              <a:gd name="connsiteX64" fmla="*/ 527539 w 979710"/>
              <a:gd name="connsiteY64" fmla="*/ 177037 h 1809059"/>
              <a:gd name="connsiteX65" fmla="*/ 511170 w 979710"/>
              <a:gd name="connsiteY65" fmla="*/ 143234 h 1809059"/>
              <a:gd name="connsiteX66" fmla="*/ 532601 w 979710"/>
              <a:gd name="connsiteY66" fmla="*/ 100372 h 1809059"/>
              <a:gd name="connsiteX67" fmla="*/ 501645 w 979710"/>
              <a:gd name="connsiteY67" fmla="*/ 67034 h 1809059"/>
              <a:gd name="connsiteX68" fmla="*/ 515433 w 979710"/>
              <a:gd name="connsiteY68" fmla="*/ 39624 h 1809059"/>
              <a:gd name="connsiteX69" fmla="*/ 473070 w 979710"/>
              <a:gd name="connsiteY69" fmla="*/ 28934 h 1809059"/>
              <a:gd name="connsiteX70" fmla="*/ 409242 w 979710"/>
              <a:gd name="connsiteY70" fmla="*/ 1191 h 1809059"/>
              <a:gd name="connsiteX71" fmla="*/ 373057 w 979710"/>
              <a:gd name="connsiteY71" fmla="*/ 21790 h 1809059"/>
              <a:gd name="connsiteX72" fmla="*/ 330327 w 979710"/>
              <a:gd name="connsiteY72" fmla="*/ 12415 h 1809059"/>
              <a:gd name="connsiteX0" fmla="*/ 330327 w 979710"/>
              <a:gd name="connsiteY0" fmla="*/ 12415 h 1790559"/>
              <a:gd name="connsiteX1" fmla="*/ 327814 w 979710"/>
              <a:gd name="connsiteY1" fmla="*/ 43221 h 1790559"/>
              <a:gd name="connsiteX2" fmla="*/ 300537 w 979710"/>
              <a:gd name="connsiteY2" fmla="*/ 55544 h 1790559"/>
              <a:gd name="connsiteX3" fmla="*/ 311145 w 979710"/>
              <a:gd name="connsiteY3" fmla="*/ 86084 h 1790559"/>
              <a:gd name="connsiteX4" fmla="*/ 265368 w 979710"/>
              <a:gd name="connsiteY4" fmla="*/ 106699 h 1790559"/>
              <a:gd name="connsiteX5" fmla="*/ 281354 w 979710"/>
              <a:gd name="connsiteY5" fmla="*/ 205812 h 1790559"/>
              <a:gd name="connsiteX6" fmla="*/ 322918 w 979710"/>
              <a:gd name="connsiteY6" fmla="*/ 215404 h 1790559"/>
              <a:gd name="connsiteX7" fmla="*/ 354890 w 979710"/>
              <a:gd name="connsiteY7" fmla="*/ 276151 h 1790559"/>
              <a:gd name="connsiteX8" fmla="*/ 383665 w 979710"/>
              <a:gd name="connsiteY8" fmla="*/ 292137 h 1790559"/>
              <a:gd name="connsiteX9" fmla="*/ 345298 w 979710"/>
              <a:gd name="connsiteY9" fmla="*/ 320911 h 1790559"/>
              <a:gd name="connsiteX10" fmla="*/ 271763 w 979710"/>
              <a:gd name="connsiteY10" fmla="*/ 340095 h 1790559"/>
              <a:gd name="connsiteX11" fmla="*/ 204621 w 979710"/>
              <a:gd name="connsiteY11" fmla="*/ 477574 h 1790559"/>
              <a:gd name="connsiteX12" fmla="*/ 166255 w 979710"/>
              <a:gd name="connsiteY12" fmla="*/ 570293 h 1790559"/>
              <a:gd name="connsiteX13" fmla="*/ 92719 w 979710"/>
              <a:gd name="connsiteY13" fmla="*/ 442405 h 1790559"/>
              <a:gd name="connsiteX14" fmla="*/ 115100 w 979710"/>
              <a:gd name="connsiteY14" fmla="*/ 349686 h 1790559"/>
              <a:gd name="connsiteX15" fmla="*/ 76733 w 979710"/>
              <a:gd name="connsiteY15" fmla="*/ 288939 h 1790559"/>
              <a:gd name="connsiteX16" fmla="*/ 35170 w 979710"/>
              <a:gd name="connsiteY16" fmla="*/ 330503 h 1790559"/>
              <a:gd name="connsiteX17" fmla="*/ 0 w 979710"/>
              <a:gd name="connsiteY17" fmla="*/ 352883 h 1790559"/>
              <a:gd name="connsiteX18" fmla="*/ 25578 w 979710"/>
              <a:gd name="connsiteY18" fmla="*/ 378461 h 1790559"/>
              <a:gd name="connsiteX19" fmla="*/ 83128 w 979710"/>
              <a:gd name="connsiteY19" fmla="*/ 599068 h 1790559"/>
              <a:gd name="connsiteX20" fmla="*/ 147072 w 979710"/>
              <a:gd name="connsiteY20" fmla="*/ 704576 h 1790559"/>
              <a:gd name="connsiteX21" fmla="*/ 233396 w 979710"/>
              <a:gd name="connsiteY21" fmla="*/ 631040 h 1790559"/>
              <a:gd name="connsiteX22" fmla="*/ 290946 w 979710"/>
              <a:gd name="connsiteY22" fmla="*/ 531927 h 1790559"/>
              <a:gd name="connsiteX23" fmla="*/ 310129 w 979710"/>
              <a:gd name="connsiteY23" fmla="*/ 605462 h 1790559"/>
              <a:gd name="connsiteX24" fmla="*/ 249582 w 979710"/>
              <a:gd name="connsiteY24" fmla="*/ 674918 h 1790559"/>
              <a:gd name="connsiteX25" fmla="*/ 169452 w 979710"/>
              <a:gd name="connsiteY25" fmla="*/ 844237 h 1790559"/>
              <a:gd name="connsiteX26" fmla="*/ 96516 w 979710"/>
              <a:gd name="connsiteY26" fmla="*/ 1096950 h 1790559"/>
              <a:gd name="connsiteX27" fmla="*/ 192083 w 979710"/>
              <a:gd name="connsiteY27" fmla="*/ 1126690 h 1790559"/>
              <a:gd name="connsiteX28" fmla="*/ 196845 w 979710"/>
              <a:gd name="connsiteY28" fmla="*/ 1262421 h 1790559"/>
              <a:gd name="connsiteX29" fmla="*/ 230199 w 979710"/>
              <a:gd name="connsiteY29" fmla="*/ 1590201 h 1790559"/>
              <a:gd name="connsiteX30" fmla="*/ 227002 w 979710"/>
              <a:gd name="connsiteY30" fmla="*/ 1669998 h 1790559"/>
              <a:gd name="connsiteX31" fmla="*/ 159860 w 979710"/>
              <a:gd name="connsiteY31" fmla="*/ 1785230 h 1790559"/>
              <a:gd name="connsiteX32" fmla="*/ 237275 w 979710"/>
              <a:gd name="connsiteY32" fmla="*/ 1782166 h 1790559"/>
              <a:gd name="connsiteX33" fmla="*/ 300537 w 979710"/>
              <a:gd name="connsiteY33" fmla="*/ 1727681 h 1790559"/>
              <a:gd name="connsiteX34" fmla="*/ 322918 w 979710"/>
              <a:gd name="connsiteY34" fmla="*/ 1666934 h 1790559"/>
              <a:gd name="connsiteX35" fmla="*/ 290946 w 979710"/>
              <a:gd name="connsiteY35" fmla="*/ 1615779 h 1790559"/>
              <a:gd name="connsiteX36" fmla="*/ 320469 w 979710"/>
              <a:gd name="connsiteY36" fmla="*/ 1305916 h 1790559"/>
              <a:gd name="connsiteX37" fmla="*/ 316524 w 979710"/>
              <a:gd name="connsiteY37" fmla="*/ 1124925 h 1790559"/>
              <a:gd name="connsiteX38" fmla="*/ 450806 w 979710"/>
              <a:gd name="connsiteY38" fmla="*/ 1101029 h 1790559"/>
              <a:gd name="connsiteX39" fmla="*/ 633046 w 979710"/>
              <a:gd name="connsiteY39" fmla="*/ 1321636 h 1790559"/>
              <a:gd name="connsiteX40" fmla="*/ 696991 w 979710"/>
              <a:gd name="connsiteY40" fmla="*/ 1618976 h 1790559"/>
              <a:gd name="connsiteX41" fmla="*/ 661821 w 979710"/>
              <a:gd name="connsiteY41" fmla="*/ 1670131 h 1790559"/>
              <a:gd name="connsiteX42" fmla="*/ 700188 w 979710"/>
              <a:gd name="connsiteY42" fmla="*/ 1714892 h 1790559"/>
              <a:gd name="connsiteX43" fmla="*/ 834470 w 979710"/>
              <a:gd name="connsiteY43" fmla="*/ 1750061 h 1790559"/>
              <a:gd name="connsiteX44" fmla="*/ 773723 w 979710"/>
              <a:gd name="connsiteY44" fmla="*/ 1638159 h 1790559"/>
              <a:gd name="connsiteX45" fmla="*/ 748146 w 979710"/>
              <a:gd name="connsiteY45" fmla="*/ 1571018 h 1790559"/>
              <a:gd name="connsiteX46" fmla="*/ 735357 w 979710"/>
              <a:gd name="connsiteY46" fmla="*/ 1270481 h 1790559"/>
              <a:gd name="connsiteX47" fmla="*/ 485975 w 979710"/>
              <a:gd name="connsiteY47" fmla="*/ 819675 h 1790559"/>
              <a:gd name="connsiteX48" fmla="*/ 583124 w 979710"/>
              <a:gd name="connsiteY48" fmla="*/ 854795 h 1790559"/>
              <a:gd name="connsiteX49" fmla="*/ 624887 w 979710"/>
              <a:gd name="connsiteY49" fmla="*/ 599334 h 1790559"/>
              <a:gd name="connsiteX50" fmla="*/ 620258 w 979710"/>
              <a:gd name="connsiteY50" fmla="*/ 541518 h 1790559"/>
              <a:gd name="connsiteX51" fmla="*/ 690596 w 979710"/>
              <a:gd name="connsiteY51" fmla="*/ 666209 h 1790559"/>
              <a:gd name="connsiteX52" fmla="*/ 757737 w 979710"/>
              <a:gd name="connsiteY52" fmla="*/ 691787 h 1790559"/>
              <a:gd name="connsiteX53" fmla="*/ 904809 w 979710"/>
              <a:gd name="connsiteY53" fmla="*/ 480772 h 1790559"/>
              <a:gd name="connsiteX54" fmla="*/ 946506 w 979710"/>
              <a:gd name="connsiteY54" fmla="*/ 414996 h 1790559"/>
              <a:gd name="connsiteX55" fmla="*/ 934400 w 979710"/>
              <a:gd name="connsiteY55" fmla="*/ 323226 h 1790559"/>
              <a:gd name="connsiteX56" fmla="*/ 900795 w 979710"/>
              <a:gd name="connsiteY56" fmla="*/ 355264 h 1790559"/>
              <a:gd name="connsiteX57" fmla="*/ 874469 w 979710"/>
              <a:gd name="connsiteY57" fmla="*/ 332001 h 1790559"/>
              <a:gd name="connsiteX58" fmla="*/ 853653 w 979710"/>
              <a:gd name="connsiteY58" fmla="*/ 430233 h 1790559"/>
              <a:gd name="connsiteX59" fmla="*/ 812905 w 979710"/>
              <a:gd name="connsiteY59" fmla="*/ 507099 h 1790559"/>
              <a:gd name="connsiteX60" fmla="*/ 738554 w 979710"/>
              <a:gd name="connsiteY60" fmla="*/ 573490 h 1790559"/>
              <a:gd name="connsiteX61" fmla="*/ 652230 w 979710"/>
              <a:gd name="connsiteY61" fmla="*/ 311320 h 1790559"/>
              <a:gd name="connsiteX62" fmla="*/ 572300 w 979710"/>
              <a:gd name="connsiteY62" fmla="*/ 295334 h 1790559"/>
              <a:gd name="connsiteX63" fmla="*/ 524342 w 979710"/>
              <a:gd name="connsiteY63" fmla="*/ 260165 h 1790559"/>
              <a:gd name="connsiteX64" fmla="*/ 527539 w 979710"/>
              <a:gd name="connsiteY64" fmla="*/ 177037 h 1790559"/>
              <a:gd name="connsiteX65" fmla="*/ 511170 w 979710"/>
              <a:gd name="connsiteY65" fmla="*/ 143234 h 1790559"/>
              <a:gd name="connsiteX66" fmla="*/ 532601 w 979710"/>
              <a:gd name="connsiteY66" fmla="*/ 100372 h 1790559"/>
              <a:gd name="connsiteX67" fmla="*/ 501645 w 979710"/>
              <a:gd name="connsiteY67" fmla="*/ 67034 h 1790559"/>
              <a:gd name="connsiteX68" fmla="*/ 515433 w 979710"/>
              <a:gd name="connsiteY68" fmla="*/ 39624 h 1790559"/>
              <a:gd name="connsiteX69" fmla="*/ 473070 w 979710"/>
              <a:gd name="connsiteY69" fmla="*/ 28934 h 1790559"/>
              <a:gd name="connsiteX70" fmla="*/ 409242 w 979710"/>
              <a:gd name="connsiteY70" fmla="*/ 1191 h 1790559"/>
              <a:gd name="connsiteX71" fmla="*/ 373057 w 979710"/>
              <a:gd name="connsiteY71" fmla="*/ 21790 h 1790559"/>
              <a:gd name="connsiteX72" fmla="*/ 330327 w 979710"/>
              <a:gd name="connsiteY72" fmla="*/ 12415 h 1790559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42247 w 979710"/>
              <a:gd name="connsiteY18" fmla="*/ 428467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18501 w 963041"/>
              <a:gd name="connsiteY16" fmla="*/ 330503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115 w 961775"/>
              <a:gd name="connsiteY17" fmla="*/ 348121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13070 w 962453"/>
              <a:gd name="connsiteY0" fmla="*/ 12415 h 1804847"/>
              <a:gd name="connsiteX1" fmla="*/ 310557 w 962453"/>
              <a:gd name="connsiteY1" fmla="*/ 43221 h 1804847"/>
              <a:gd name="connsiteX2" fmla="*/ 283280 w 962453"/>
              <a:gd name="connsiteY2" fmla="*/ 55544 h 1804847"/>
              <a:gd name="connsiteX3" fmla="*/ 293888 w 962453"/>
              <a:gd name="connsiteY3" fmla="*/ 86084 h 1804847"/>
              <a:gd name="connsiteX4" fmla="*/ 248111 w 962453"/>
              <a:gd name="connsiteY4" fmla="*/ 106699 h 1804847"/>
              <a:gd name="connsiteX5" fmla="*/ 264097 w 962453"/>
              <a:gd name="connsiteY5" fmla="*/ 205812 h 1804847"/>
              <a:gd name="connsiteX6" fmla="*/ 305661 w 962453"/>
              <a:gd name="connsiteY6" fmla="*/ 215404 h 1804847"/>
              <a:gd name="connsiteX7" fmla="*/ 337633 w 962453"/>
              <a:gd name="connsiteY7" fmla="*/ 276151 h 1804847"/>
              <a:gd name="connsiteX8" fmla="*/ 366408 w 962453"/>
              <a:gd name="connsiteY8" fmla="*/ 292137 h 1804847"/>
              <a:gd name="connsiteX9" fmla="*/ 328041 w 962453"/>
              <a:gd name="connsiteY9" fmla="*/ 320911 h 1804847"/>
              <a:gd name="connsiteX10" fmla="*/ 254506 w 962453"/>
              <a:gd name="connsiteY10" fmla="*/ 340095 h 1804847"/>
              <a:gd name="connsiteX11" fmla="*/ 187364 w 962453"/>
              <a:gd name="connsiteY11" fmla="*/ 477574 h 1804847"/>
              <a:gd name="connsiteX12" fmla="*/ 148998 w 962453"/>
              <a:gd name="connsiteY12" fmla="*/ 570293 h 1804847"/>
              <a:gd name="connsiteX13" fmla="*/ 75462 w 962453"/>
              <a:gd name="connsiteY13" fmla="*/ 442405 h 1804847"/>
              <a:gd name="connsiteX14" fmla="*/ 97843 w 962453"/>
              <a:gd name="connsiteY14" fmla="*/ 349686 h 1804847"/>
              <a:gd name="connsiteX15" fmla="*/ 59476 w 962453"/>
              <a:gd name="connsiteY15" fmla="*/ 288939 h 1804847"/>
              <a:gd name="connsiteX16" fmla="*/ 27438 w 962453"/>
              <a:gd name="connsiteY16" fmla="*/ 328122 h 1804847"/>
              <a:gd name="connsiteX17" fmla="*/ 11318 w 962453"/>
              <a:gd name="connsiteY17" fmla="*/ 388602 h 1804847"/>
              <a:gd name="connsiteX18" fmla="*/ 24990 w 962453"/>
              <a:gd name="connsiteY18" fmla="*/ 428467 h 1804847"/>
              <a:gd name="connsiteX19" fmla="*/ 65871 w 962453"/>
              <a:gd name="connsiteY19" fmla="*/ 599068 h 1804847"/>
              <a:gd name="connsiteX20" fmla="*/ 129815 w 962453"/>
              <a:gd name="connsiteY20" fmla="*/ 704576 h 1804847"/>
              <a:gd name="connsiteX21" fmla="*/ 216139 w 962453"/>
              <a:gd name="connsiteY21" fmla="*/ 631040 h 1804847"/>
              <a:gd name="connsiteX22" fmla="*/ 273689 w 962453"/>
              <a:gd name="connsiteY22" fmla="*/ 531927 h 1804847"/>
              <a:gd name="connsiteX23" fmla="*/ 292872 w 962453"/>
              <a:gd name="connsiteY23" fmla="*/ 605462 h 1804847"/>
              <a:gd name="connsiteX24" fmla="*/ 232325 w 962453"/>
              <a:gd name="connsiteY24" fmla="*/ 674918 h 1804847"/>
              <a:gd name="connsiteX25" fmla="*/ 128383 w 962453"/>
              <a:gd name="connsiteY25" fmla="*/ 832330 h 1804847"/>
              <a:gd name="connsiteX26" fmla="*/ 678 w 962453"/>
              <a:gd name="connsiteY26" fmla="*/ 1032657 h 1804847"/>
              <a:gd name="connsiteX27" fmla="*/ 174826 w 962453"/>
              <a:gd name="connsiteY27" fmla="*/ 1126690 h 1804847"/>
              <a:gd name="connsiteX28" fmla="*/ 179588 w 962453"/>
              <a:gd name="connsiteY28" fmla="*/ 1262421 h 1804847"/>
              <a:gd name="connsiteX29" fmla="*/ 212942 w 962453"/>
              <a:gd name="connsiteY29" fmla="*/ 1590201 h 1804847"/>
              <a:gd name="connsiteX30" fmla="*/ 209745 w 962453"/>
              <a:gd name="connsiteY30" fmla="*/ 1669998 h 1804847"/>
              <a:gd name="connsiteX31" fmla="*/ 142603 w 962453"/>
              <a:gd name="connsiteY31" fmla="*/ 1785230 h 1804847"/>
              <a:gd name="connsiteX32" fmla="*/ 220018 w 962453"/>
              <a:gd name="connsiteY32" fmla="*/ 1782166 h 1804847"/>
              <a:gd name="connsiteX33" fmla="*/ 283280 w 962453"/>
              <a:gd name="connsiteY33" fmla="*/ 1727681 h 1804847"/>
              <a:gd name="connsiteX34" fmla="*/ 324711 w 962453"/>
              <a:gd name="connsiteY34" fmla="*/ 1683603 h 1804847"/>
              <a:gd name="connsiteX35" fmla="*/ 283214 w 962453"/>
              <a:gd name="connsiteY35" fmla="*/ 1608635 h 1804847"/>
              <a:gd name="connsiteX36" fmla="*/ 279400 w 962453"/>
              <a:gd name="connsiteY36" fmla="*/ 1248766 h 1804847"/>
              <a:gd name="connsiteX37" fmla="*/ 299267 w 962453"/>
              <a:gd name="connsiteY37" fmla="*/ 1124925 h 1804847"/>
              <a:gd name="connsiteX38" fmla="*/ 433549 w 962453"/>
              <a:gd name="connsiteY38" fmla="*/ 1101029 h 1804847"/>
              <a:gd name="connsiteX39" fmla="*/ 615789 w 962453"/>
              <a:gd name="connsiteY39" fmla="*/ 1321636 h 1804847"/>
              <a:gd name="connsiteX40" fmla="*/ 663066 w 962453"/>
              <a:gd name="connsiteY40" fmla="*/ 1599926 h 1804847"/>
              <a:gd name="connsiteX41" fmla="*/ 630277 w 962453"/>
              <a:gd name="connsiteY41" fmla="*/ 1662987 h 1804847"/>
              <a:gd name="connsiteX42" fmla="*/ 682931 w 962453"/>
              <a:gd name="connsiteY42" fmla="*/ 1714892 h 1804847"/>
              <a:gd name="connsiteX43" fmla="*/ 817213 w 962453"/>
              <a:gd name="connsiteY43" fmla="*/ 1750061 h 1804847"/>
              <a:gd name="connsiteX44" fmla="*/ 749322 w 962453"/>
              <a:gd name="connsiteY44" fmla="*/ 1650065 h 1804847"/>
              <a:gd name="connsiteX45" fmla="*/ 730889 w 962453"/>
              <a:gd name="connsiteY45" fmla="*/ 1571018 h 1804847"/>
              <a:gd name="connsiteX46" fmla="*/ 718100 w 962453"/>
              <a:gd name="connsiteY46" fmla="*/ 1270481 h 1804847"/>
              <a:gd name="connsiteX47" fmla="*/ 615357 w 962453"/>
              <a:gd name="connsiteY47" fmla="*/ 1079065 h 1804847"/>
              <a:gd name="connsiteX48" fmla="*/ 683030 w 962453"/>
              <a:gd name="connsiteY48" fmla="*/ 1057800 h 1804847"/>
              <a:gd name="connsiteX49" fmla="*/ 565867 w 962453"/>
              <a:gd name="connsiteY49" fmla="*/ 854795 h 1804847"/>
              <a:gd name="connsiteX50" fmla="*/ 607630 w 962453"/>
              <a:gd name="connsiteY50" fmla="*/ 599334 h 1804847"/>
              <a:gd name="connsiteX51" fmla="*/ 603001 w 962453"/>
              <a:gd name="connsiteY51" fmla="*/ 541518 h 1804847"/>
              <a:gd name="connsiteX52" fmla="*/ 673339 w 962453"/>
              <a:gd name="connsiteY52" fmla="*/ 666209 h 1804847"/>
              <a:gd name="connsiteX53" fmla="*/ 740480 w 962453"/>
              <a:gd name="connsiteY53" fmla="*/ 691787 h 1804847"/>
              <a:gd name="connsiteX54" fmla="*/ 887552 w 962453"/>
              <a:gd name="connsiteY54" fmla="*/ 480772 h 1804847"/>
              <a:gd name="connsiteX55" fmla="*/ 929249 w 962453"/>
              <a:gd name="connsiteY55" fmla="*/ 414996 h 1804847"/>
              <a:gd name="connsiteX56" fmla="*/ 917143 w 962453"/>
              <a:gd name="connsiteY56" fmla="*/ 323226 h 1804847"/>
              <a:gd name="connsiteX57" fmla="*/ 883538 w 962453"/>
              <a:gd name="connsiteY57" fmla="*/ 355264 h 1804847"/>
              <a:gd name="connsiteX58" fmla="*/ 857212 w 962453"/>
              <a:gd name="connsiteY58" fmla="*/ 332001 h 1804847"/>
              <a:gd name="connsiteX59" fmla="*/ 836396 w 962453"/>
              <a:gd name="connsiteY59" fmla="*/ 430233 h 1804847"/>
              <a:gd name="connsiteX60" fmla="*/ 795648 w 962453"/>
              <a:gd name="connsiteY60" fmla="*/ 507099 h 1804847"/>
              <a:gd name="connsiteX61" fmla="*/ 721297 w 962453"/>
              <a:gd name="connsiteY61" fmla="*/ 573490 h 1804847"/>
              <a:gd name="connsiteX62" fmla="*/ 634973 w 962453"/>
              <a:gd name="connsiteY62" fmla="*/ 311320 h 1804847"/>
              <a:gd name="connsiteX63" fmla="*/ 555043 w 962453"/>
              <a:gd name="connsiteY63" fmla="*/ 295334 h 1804847"/>
              <a:gd name="connsiteX64" fmla="*/ 507085 w 962453"/>
              <a:gd name="connsiteY64" fmla="*/ 260165 h 1804847"/>
              <a:gd name="connsiteX65" fmla="*/ 510282 w 962453"/>
              <a:gd name="connsiteY65" fmla="*/ 177037 h 1804847"/>
              <a:gd name="connsiteX66" fmla="*/ 493913 w 962453"/>
              <a:gd name="connsiteY66" fmla="*/ 143234 h 1804847"/>
              <a:gd name="connsiteX67" fmla="*/ 515344 w 962453"/>
              <a:gd name="connsiteY67" fmla="*/ 100372 h 1804847"/>
              <a:gd name="connsiteX68" fmla="*/ 484388 w 962453"/>
              <a:gd name="connsiteY68" fmla="*/ 67034 h 1804847"/>
              <a:gd name="connsiteX69" fmla="*/ 498176 w 962453"/>
              <a:gd name="connsiteY69" fmla="*/ 39624 h 1804847"/>
              <a:gd name="connsiteX70" fmla="*/ 455813 w 962453"/>
              <a:gd name="connsiteY70" fmla="*/ 28934 h 1804847"/>
              <a:gd name="connsiteX71" fmla="*/ 391985 w 962453"/>
              <a:gd name="connsiteY71" fmla="*/ 1191 h 1804847"/>
              <a:gd name="connsiteX72" fmla="*/ 355800 w 962453"/>
              <a:gd name="connsiteY72" fmla="*/ 21790 h 1804847"/>
              <a:gd name="connsiteX73" fmla="*/ 313070 w 962453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0640 w 961775"/>
              <a:gd name="connsiteY17" fmla="*/ 388602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49686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41011 w 990394"/>
              <a:gd name="connsiteY0" fmla="*/ 12415 h 1804847"/>
              <a:gd name="connsiteX1" fmla="*/ 338498 w 990394"/>
              <a:gd name="connsiteY1" fmla="*/ 43221 h 1804847"/>
              <a:gd name="connsiteX2" fmla="*/ 311221 w 990394"/>
              <a:gd name="connsiteY2" fmla="*/ 55544 h 1804847"/>
              <a:gd name="connsiteX3" fmla="*/ 321829 w 990394"/>
              <a:gd name="connsiteY3" fmla="*/ 86084 h 1804847"/>
              <a:gd name="connsiteX4" fmla="*/ 276052 w 990394"/>
              <a:gd name="connsiteY4" fmla="*/ 106699 h 1804847"/>
              <a:gd name="connsiteX5" fmla="*/ 292038 w 990394"/>
              <a:gd name="connsiteY5" fmla="*/ 205812 h 1804847"/>
              <a:gd name="connsiteX6" fmla="*/ 333602 w 990394"/>
              <a:gd name="connsiteY6" fmla="*/ 215404 h 1804847"/>
              <a:gd name="connsiteX7" fmla="*/ 365574 w 990394"/>
              <a:gd name="connsiteY7" fmla="*/ 276151 h 1804847"/>
              <a:gd name="connsiteX8" fmla="*/ 394349 w 990394"/>
              <a:gd name="connsiteY8" fmla="*/ 292137 h 1804847"/>
              <a:gd name="connsiteX9" fmla="*/ 355982 w 990394"/>
              <a:gd name="connsiteY9" fmla="*/ 320911 h 1804847"/>
              <a:gd name="connsiteX10" fmla="*/ 282447 w 990394"/>
              <a:gd name="connsiteY10" fmla="*/ 340095 h 1804847"/>
              <a:gd name="connsiteX11" fmla="*/ 215305 w 990394"/>
              <a:gd name="connsiteY11" fmla="*/ 477574 h 1804847"/>
              <a:gd name="connsiteX12" fmla="*/ 176939 w 990394"/>
              <a:gd name="connsiteY12" fmla="*/ 570293 h 1804847"/>
              <a:gd name="connsiteX13" fmla="*/ 103403 w 990394"/>
              <a:gd name="connsiteY13" fmla="*/ 442405 h 1804847"/>
              <a:gd name="connsiteX14" fmla="*/ 125784 w 990394"/>
              <a:gd name="connsiteY14" fmla="*/ 373499 h 1804847"/>
              <a:gd name="connsiteX15" fmla="*/ 87417 w 990394"/>
              <a:gd name="connsiteY15" fmla="*/ 288939 h 1804847"/>
              <a:gd name="connsiteX16" fmla="*/ 5373 w 990394"/>
              <a:gd name="connsiteY16" fmla="*/ 275735 h 1804847"/>
              <a:gd name="connsiteX17" fmla="*/ 39259 w 990394"/>
              <a:gd name="connsiteY17" fmla="*/ 388602 h 1804847"/>
              <a:gd name="connsiteX18" fmla="*/ 52931 w 990394"/>
              <a:gd name="connsiteY18" fmla="*/ 428467 h 1804847"/>
              <a:gd name="connsiteX19" fmla="*/ 93812 w 990394"/>
              <a:gd name="connsiteY19" fmla="*/ 599068 h 1804847"/>
              <a:gd name="connsiteX20" fmla="*/ 157756 w 990394"/>
              <a:gd name="connsiteY20" fmla="*/ 704576 h 1804847"/>
              <a:gd name="connsiteX21" fmla="*/ 244080 w 990394"/>
              <a:gd name="connsiteY21" fmla="*/ 631040 h 1804847"/>
              <a:gd name="connsiteX22" fmla="*/ 301630 w 990394"/>
              <a:gd name="connsiteY22" fmla="*/ 531927 h 1804847"/>
              <a:gd name="connsiteX23" fmla="*/ 320813 w 990394"/>
              <a:gd name="connsiteY23" fmla="*/ 605462 h 1804847"/>
              <a:gd name="connsiteX24" fmla="*/ 260266 w 990394"/>
              <a:gd name="connsiteY24" fmla="*/ 674918 h 1804847"/>
              <a:gd name="connsiteX25" fmla="*/ 156324 w 990394"/>
              <a:gd name="connsiteY25" fmla="*/ 832330 h 1804847"/>
              <a:gd name="connsiteX26" fmla="*/ 28619 w 990394"/>
              <a:gd name="connsiteY26" fmla="*/ 1032657 h 1804847"/>
              <a:gd name="connsiteX27" fmla="*/ 202767 w 990394"/>
              <a:gd name="connsiteY27" fmla="*/ 1126690 h 1804847"/>
              <a:gd name="connsiteX28" fmla="*/ 207529 w 990394"/>
              <a:gd name="connsiteY28" fmla="*/ 1262421 h 1804847"/>
              <a:gd name="connsiteX29" fmla="*/ 240883 w 990394"/>
              <a:gd name="connsiteY29" fmla="*/ 1590201 h 1804847"/>
              <a:gd name="connsiteX30" fmla="*/ 237686 w 990394"/>
              <a:gd name="connsiteY30" fmla="*/ 1669998 h 1804847"/>
              <a:gd name="connsiteX31" fmla="*/ 170544 w 990394"/>
              <a:gd name="connsiteY31" fmla="*/ 1785230 h 1804847"/>
              <a:gd name="connsiteX32" fmla="*/ 247959 w 990394"/>
              <a:gd name="connsiteY32" fmla="*/ 1782166 h 1804847"/>
              <a:gd name="connsiteX33" fmla="*/ 311221 w 990394"/>
              <a:gd name="connsiteY33" fmla="*/ 1727681 h 1804847"/>
              <a:gd name="connsiteX34" fmla="*/ 352652 w 990394"/>
              <a:gd name="connsiteY34" fmla="*/ 1683603 h 1804847"/>
              <a:gd name="connsiteX35" fmla="*/ 311155 w 990394"/>
              <a:gd name="connsiteY35" fmla="*/ 1608635 h 1804847"/>
              <a:gd name="connsiteX36" fmla="*/ 307341 w 990394"/>
              <a:gd name="connsiteY36" fmla="*/ 1248766 h 1804847"/>
              <a:gd name="connsiteX37" fmla="*/ 327208 w 990394"/>
              <a:gd name="connsiteY37" fmla="*/ 1124925 h 1804847"/>
              <a:gd name="connsiteX38" fmla="*/ 461490 w 990394"/>
              <a:gd name="connsiteY38" fmla="*/ 1101029 h 1804847"/>
              <a:gd name="connsiteX39" fmla="*/ 643730 w 990394"/>
              <a:gd name="connsiteY39" fmla="*/ 1321636 h 1804847"/>
              <a:gd name="connsiteX40" fmla="*/ 691007 w 990394"/>
              <a:gd name="connsiteY40" fmla="*/ 1599926 h 1804847"/>
              <a:gd name="connsiteX41" fmla="*/ 658218 w 990394"/>
              <a:gd name="connsiteY41" fmla="*/ 1662987 h 1804847"/>
              <a:gd name="connsiteX42" fmla="*/ 710872 w 990394"/>
              <a:gd name="connsiteY42" fmla="*/ 1714892 h 1804847"/>
              <a:gd name="connsiteX43" fmla="*/ 845154 w 990394"/>
              <a:gd name="connsiteY43" fmla="*/ 1750061 h 1804847"/>
              <a:gd name="connsiteX44" fmla="*/ 777263 w 990394"/>
              <a:gd name="connsiteY44" fmla="*/ 1650065 h 1804847"/>
              <a:gd name="connsiteX45" fmla="*/ 758830 w 990394"/>
              <a:gd name="connsiteY45" fmla="*/ 1571018 h 1804847"/>
              <a:gd name="connsiteX46" fmla="*/ 746041 w 990394"/>
              <a:gd name="connsiteY46" fmla="*/ 1270481 h 1804847"/>
              <a:gd name="connsiteX47" fmla="*/ 643298 w 990394"/>
              <a:gd name="connsiteY47" fmla="*/ 1079065 h 1804847"/>
              <a:gd name="connsiteX48" fmla="*/ 710971 w 990394"/>
              <a:gd name="connsiteY48" fmla="*/ 1057800 h 1804847"/>
              <a:gd name="connsiteX49" fmla="*/ 593808 w 990394"/>
              <a:gd name="connsiteY49" fmla="*/ 854795 h 1804847"/>
              <a:gd name="connsiteX50" fmla="*/ 635571 w 990394"/>
              <a:gd name="connsiteY50" fmla="*/ 599334 h 1804847"/>
              <a:gd name="connsiteX51" fmla="*/ 630942 w 990394"/>
              <a:gd name="connsiteY51" fmla="*/ 541518 h 1804847"/>
              <a:gd name="connsiteX52" fmla="*/ 701280 w 990394"/>
              <a:gd name="connsiteY52" fmla="*/ 666209 h 1804847"/>
              <a:gd name="connsiteX53" fmla="*/ 768421 w 990394"/>
              <a:gd name="connsiteY53" fmla="*/ 691787 h 1804847"/>
              <a:gd name="connsiteX54" fmla="*/ 915493 w 990394"/>
              <a:gd name="connsiteY54" fmla="*/ 480772 h 1804847"/>
              <a:gd name="connsiteX55" fmla="*/ 957190 w 990394"/>
              <a:gd name="connsiteY55" fmla="*/ 414996 h 1804847"/>
              <a:gd name="connsiteX56" fmla="*/ 945084 w 990394"/>
              <a:gd name="connsiteY56" fmla="*/ 323226 h 1804847"/>
              <a:gd name="connsiteX57" fmla="*/ 911479 w 990394"/>
              <a:gd name="connsiteY57" fmla="*/ 355264 h 1804847"/>
              <a:gd name="connsiteX58" fmla="*/ 885153 w 990394"/>
              <a:gd name="connsiteY58" fmla="*/ 332001 h 1804847"/>
              <a:gd name="connsiteX59" fmla="*/ 864337 w 990394"/>
              <a:gd name="connsiteY59" fmla="*/ 430233 h 1804847"/>
              <a:gd name="connsiteX60" fmla="*/ 823589 w 990394"/>
              <a:gd name="connsiteY60" fmla="*/ 507099 h 1804847"/>
              <a:gd name="connsiteX61" fmla="*/ 749238 w 990394"/>
              <a:gd name="connsiteY61" fmla="*/ 573490 h 1804847"/>
              <a:gd name="connsiteX62" fmla="*/ 662914 w 990394"/>
              <a:gd name="connsiteY62" fmla="*/ 311320 h 1804847"/>
              <a:gd name="connsiteX63" fmla="*/ 582984 w 990394"/>
              <a:gd name="connsiteY63" fmla="*/ 295334 h 1804847"/>
              <a:gd name="connsiteX64" fmla="*/ 535026 w 990394"/>
              <a:gd name="connsiteY64" fmla="*/ 260165 h 1804847"/>
              <a:gd name="connsiteX65" fmla="*/ 538223 w 990394"/>
              <a:gd name="connsiteY65" fmla="*/ 177037 h 1804847"/>
              <a:gd name="connsiteX66" fmla="*/ 521854 w 990394"/>
              <a:gd name="connsiteY66" fmla="*/ 143234 h 1804847"/>
              <a:gd name="connsiteX67" fmla="*/ 543285 w 990394"/>
              <a:gd name="connsiteY67" fmla="*/ 100372 h 1804847"/>
              <a:gd name="connsiteX68" fmla="*/ 512329 w 990394"/>
              <a:gd name="connsiteY68" fmla="*/ 67034 h 1804847"/>
              <a:gd name="connsiteX69" fmla="*/ 526117 w 990394"/>
              <a:gd name="connsiteY69" fmla="*/ 39624 h 1804847"/>
              <a:gd name="connsiteX70" fmla="*/ 483754 w 990394"/>
              <a:gd name="connsiteY70" fmla="*/ 28934 h 1804847"/>
              <a:gd name="connsiteX71" fmla="*/ 419926 w 990394"/>
              <a:gd name="connsiteY71" fmla="*/ 1191 h 1804847"/>
              <a:gd name="connsiteX72" fmla="*/ 383741 w 990394"/>
              <a:gd name="connsiteY72" fmla="*/ 21790 h 1804847"/>
              <a:gd name="connsiteX73" fmla="*/ 341011 w 990394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03416 w 981481"/>
              <a:gd name="connsiteY69" fmla="*/ 114162 h 1851975"/>
              <a:gd name="connsiteX70" fmla="*/ 474841 w 981481"/>
              <a:gd name="connsiteY70" fmla="*/ 76062 h 1851975"/>
              <a:gd name="connsiteX71" fmla="*/ 420072 w 981481"/>
              <a:gd name="connsiteY71" fmla="*/ 4624 h 1851975"/>
              <a:gd name="connsiteX72" fmla="*/ 411013 w 981481"/>
              <a:gd name="connsiteY72" fmla="*/ 48319 h 1851975"/>
              <a:gd name="connsiteX73" fmla="*/ 343872 w 981481"/>
              <a:gd name="connsiteY73" fmla="*/ 4624 h 1851975"/>
              <a:gd name="connsiteX74" fmla="*/ 374828 w 981481"/>
              <a:gd name="connsiteY74" fmla="*/ 68918 h 1851975"/>
              <a:gd name="connsiteX75" fmla="*/ 251136 w 981481"/>
              <a:gd name="connsiteY75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73" fmla="*/ 251136 w 981481"/>
              <a:gd name="connsiteY73" fmla="*/ 35731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09989 w 981481"/>
              <a:gd name="connsiteY3" fmla="*/ 94296 h 1851975"/>
              <a:gd name="connsiteX4" fmla="*/ 284341 w 981481"/>
              <a:gd name="connsiteY4" fmla="*/ 166549 h 1851975"/>
              <a:gd name="connsiteX5" fmla="*/ 206171 w 981481"/>
              <a:gd name="connsiteY5" fmla="*/ 142661 h 1851975"/>
              <a:gd name="connsiteX6" fmla="*/ 297428 w 981481"/>
              <a:gd name="connsiteY6" fmla="*/ 212438 h 1851975"/>
              <a:gd name="connsiteX7" fmla="*/ 326051 w 981481"/>
              <a:gd name="connsiteY7" fmla="*/ 231201 h 1851975"/>
              <a:gd name="connsiteX8" fmla="*/ 349169 w 981481"/>
              <a:gd name="connsiteY8" fmla="*/ 287180 h 1851975"/>
              <a:gd name="connsiteX9" fmla="*/ 385436 w 981481"/>
              <a:gd name="connsiteY9" fmla="*/ 339265 h 1851975"/>
              <a:gd name="connsiteX10" fmla="*/ 347069 w 981481"/>
              <a:gd name="connsiteY10" fmla="*/ 368039 h 1851975"/>
              <a:gd name="connsiteX11" fmla="*/ 273534 w 981481"/>
              <a:gd name="connsiteY11" fmla="*/ 387223 h 1851975"/>
              <a:gd name="connsiteX12" fmla="*/ 206392 w 981481"/>
              <a:gd name="connsiteY12" fmla="*/ 524702 h 1851975"/>
              <a:gd name="connsiteX13" fmla="*/ 168026 w 981481"/>
              <a:gd name="connsiteY13" fmla="*/ 617421 h 1851975"/>
              <a:gd name="connsiteX14" fmla="*/ 94490 w 981481"/>
              <a:gd name="connsiteY14" fmla="*/ 489533 h 1851975"/>
              <a:gd name="connsiteX15" fmla="*/ 116871 w 981481"/>
              <a:gd name="connsiteY15" fmla="*/ 420627 h 1851975"/>
              <a:gd name="connsiteX16" fmla="*/ 78504 w 981481"/>
              <a:gd name="connsiteY16" fmla="*/ 336067 h 1851975"/>
              <a:gd name="connsiteX17" fmla="*/ 34560 w 981481"/>
              <a:gd name="connsiteY17" fmla="*/ 372869 h 1851975"/>
              <a:gd name="connsiteX18" fmla="*/ 30346 w 981481"/>
              <a:gd name="connsiteY18" fmla="*/ 435730 h 1851975"/>
              <a:gd name="connsiteX19" fmla="*/ 44018 w 981481"/>
              <a:gd name="connsiteY19" fmla="*/ 475595 h 1851975"/>
              <a:gd name="connsiteX20" fmla="*/ 84899 w 981481"/>
              <a:gd name="connsiteY20" fmla="*/ 646196 h 1851975"/>
              <a:gd name="connsiteX21" fmla="*/ 148843 w 981481"/>
              <a:gd name="connsiteY21" fmla="*/ 751704 h 1851975"/>
              <a:gd name="connsiteX22" fmla="*/ 235167 w 981481"/>
              <a:gd name="connsiteY22" fmla="*/ 678168 h 1851975"/>
              <a:gd name="connsiteX23" fmla="*/ 292717 w 981481"/>
              <a:gd name="connsiteY23" fmla="*/ 579055 h 1851975"/>
              <a:gd name="connsiteX24" fmla="*/ 311900 w 981481"/>
              <a:gd name="connsiteY24" fmla="*/ 652590 h 1851975"/>
              <a:gd name="connsiteX25" fmla="*/ 251353 w 981481"/>
              <a:gd name="connsiteY25" fmla="*/ 722046 h 1851975"/>
              <a:gd name="connsiteX26" fmla="*/ 147411 w 981481"/>
              <a:gd name="connsiteY26" fmla="*/ 879458 h 1851975"/>
              <a:gd name="connsiteX27" fmla="*/ 19706 w 981481"/>
              <a:gd name="connsiteY27" fmla="*/ 1079785 h 1851975"/>
              <a:gd name="connsiteX28" fmla="*/ 193854 w 981481"/>
              <a:gd name="connsiteY28" fmla="*/ 1173818 h 1851975"/>
              <a:gd name="connsiteX29" fmla="*/ 198616 w 981481"/>
              <a:gd name="connsiteY29" fmla="*/ 1309549 h 1851975"/>
              <a:gd name="connsiteX30" fmla="*/ 231970 w 981481"/>
              <a:gd name="connsiteY30" fmla="*/ 1637329 h 1851975"/>
              <a:gd name="connsiteX31" fmla="*/ 228773 w 981481"/>
              <a:gd name="connsiteY31" fmla="*/ 1717126 h 1851975"/>
              <a:gd name="connsiteX32" fmla="*/ 161631 w 981481"/>
              <a:gd name="connsiteY32" fmla="*/ 1832358 h 1851975"/>
              <a:gd name="connsiteX33" fmla="*/ 239046 w 981481"/>
              <a:gd name="connsiteY33" fmla="*/ 1829294 h 1851975"/>
              <a:gd name="connsiteX34" fmla="*/ 302308 w 981481"/>
              <a:gd name="connsiteY34" fmla="*/ 1774809 h 1851975"/>
              <a:gd name="connsiteX35" fmla="*/ 343739 w 981481"/>
              <a:gd name="connsiteY35" fmla="*/ 1730731 h 1851975"/>
              <a:gd name="connsiteX36" fmla="*/ 302242 w 981481"/>
              <a:gd name="connsiteY36" fmla="*/ 1655763 h 1851975"/>
              <a:gd name="connsiteX37" fmla="*/ 298428 w 981481"/>
              <a:gd name="connsiteY37" fmla="*/ 1295894 h 1851975"/>
              <a:gd name="connsiteX38" fmla="*/ 318295 w 981481"/>
              <a:gd name="connsiteY38" fmla="*/ 1172053 h 1851975"/>
              <a:gd name="connsiteX39" fmla="*/ 452577 w 981481"/>
              <a:gd name="connsiteY39" fmla="*/ 1148157 h 1851975"/>
              <a:gd name="connsiteX40" fmla="*/ 634817 w 981481"/>
              <a:gd name="connsiteY40" fmla="*/ 1368764 h 1851975"/>
              <a:gd name="connsiteX41" fmla="*/ 682094 w 981481"/>
              <a:gd name="connsiteY41" fmla="*/ 1647054 h 1851975"/>
              <a:gd name="connsiteX42" fmla="*/ 649305 w 981481"/>
              <a:gd name="connsiteY42" fmla="*/ 1710115 h 1851975"/>
              <a:gd name="connsiteX43" fmla="*/ 701959 w 981481"/>
              <a:gd name="connsiteY43" fmla="*/ 1762020 h 1851975"/>
              <a:gd name="connsiteX44" fmla="*/ 836241 w 981481"/>
              <a:gd name="connsiteY44" fmla="*/ 1797189 h 1851975"/>
              <a:gd name="connsiteX45" fmla="*/ 768350 w 981481"/>
              <a:gd name="connsiteY45" fmla="*/ 1697193 h 1851975"/>
              <a:gd name="connsiteX46" fmla="*/ 749917 w 981481"/>
              <a:gd name="connsiteY46" fmla="*/ 1618146 h 1851975"/>
              <a:gd name="connsiteX47" fmla="*/ 737128 w 981481"/>
              <a:gd name="connsiteY47" fmla="*/ 1317609 h 1851975"/>
              <a:gd name="connsiteX48" fmla="*/ 634385 w 981481"/>
              <a:gd name="connsiteY48" fmla="*/ 1126193 h 1851975"/>
              <a:gd name="connsiteX49" fmla="*/ 702058 w 981481"/>
              <a:gd name="connsiteY49" fmla="*/ 1104928 h 1851975"/>
              <a:gd name="connsiteX50" fmla="*/ 584895 w 981481"/>
              <a:gd name="connsiteY50" fmla="*/ 901923 h 1851975"/>
              <a:gd name="connsiteX51" fmla="*/ 626658 w 981481"/>
              <a:gd name="connsiteY51" fmla="*/ 646462 h 1851975"/>
              <a:gd name="connsiteX52" fmla="*/ 622029 w 981481"/>
              <a:gd name="connsiteY52" fmla="*/ 588646 h 1851975"/>
              <a:gd name="connsiteX53" fmla="*/ 692367 w 981481"/>
              <a:gd name="connsiteY53" fmla="*/ 713337 h 1851975"/>
              <a:gd name="connsiteX54" fmla="*/ 759508 w 981481"/>
              <a:gd name="connsiteY54" fmla="*/ 738915 h 1851975"/>
              <a:gd name="connsiteX55" fmla="*/ 906580 w 981481"/>
              <a:gd name="connsiteY55" fmla="*/ 527900 h 1851975"/>
              <a:gd name="connsiteX56" fmla="*/ 948277 w 981481"/>
              <a:gd name="connsiteY56" fmla="*/ 462124 h 1851975"/>
              <a:gd name="connsiteX57" fmla="*/ 936171 w 981481"/>
              <a:gd name="connsiteY57" fmla="*/ 370354 h 1851975"/>
              <a:gd name="connsiteX58" fmla="*/ 902566 w 981481"/>
              <a:gd name="connsiteY58" fmla="*/ 402392 h 1851975"/>
              <a:gd name="connsiteX59" fmla="*/ 866715 w 981481"/>
              <a:gd name="connsiteY59" fmla="*/ 391035 h 1851975"/>
              <a:gd name="connsiteX60" fmla="*/ 855424 w 981481"/>
              <a:gd name="connsiteY60" fmla="*/ 477361 h 1851975"/>
              <a:gd name="connsiteX61" fmla="*/ 740325 w 981481"/>
              <a:gd name="connsiteY61" fmla="*/ 620618 h 1851975"/>
              <a:gd name="connsiteX62" fmla="*/ 654001 w 981481"/>
              <a:gd name="connsiteY62" fmla="*/ 358448 h 1851975"/>
              <a:gd name="connsiteX63" fmla="*/ 574071 w 981481"/>
              <a:gd name="connsiteY63" fmla="*/ 342462 h 1851975"/>
              <a:gd name="connsiteX64" fmla="*/ 526113 w 981481"/>
              <a:gd name="connsiteY64" fmla="*/ 307293 h 1851975"/>
              <a:gd name="connsiteX65" fmla="*/ 529310 w 981481"/>
              <a:gd name="connsiteY65" fmla="*/ 224165 h 1851975"/>
              <a:gd name="connsiteX66" fmla="*/ 543821 w 981481"/>
              <a:gd name="connsiteY66" fmla="*/ 157512 h 1851975"/>
              <a:gd name="connsiteX67" fmla="*/ 516187 w 981481"/>
              <a:gd name="connsiteY67" fmla="*/ 105932 h 1851975"/>
              <a:gd name="connsiteX68" fmla="*/ 474841 w 981481"/>
              <a:gd name="connsiteY68" fmla="*/ 76062 h 1851975"/>
              <a:gd name="connsiteX69" fmla="*/ 420072 w 981481"/>
              <a:gd name="connsiteY69" fmla="*/ 4624 h 1851975"/>
              <a:gd name="connsiteX70" fmla="*/ 411013 w 981481"/>
              <a:gd name="connsiteY70" fmla="*/ 48319 h 1851975"/>
              <a:gd name="connsiteX71" fmla="*/ 374828 w 981481"/>
              <a:gd name="connsiteY71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06171 w 981481"/>
              <a:gd name="connsiteY4" fmla="*/ 142661 h 1851975"/>
              <a:gd name="connsiteX5" fmla="*/ 297428 w 981481"/>
              <a:gd name="connsiteY5" fmla="*/ 212438 h 1851975"/>
              <a:gd name="connsiteX6" fmla="*/ 326051 w 981481"/>
              <a:gd name="connsiteY6" fmla="*/ 231201 h 1851975"/>
              <a:gd name="connsiteX7" fmla="*/ 349169 w 981481"/>
              <a:gd name="connsiteY7" fmla="*/ 287180 h 1851975"/>
              <a:gd name="connsiteX8" fmla="*/ 385436 w 981481"/>
              <a:gd name="connsiteY8" fmla="*/ 339265 h 1851975"/>
              <a:gd name="connsiteX9" fmla="*/ 347069 w 981481"/>
              <a:gd name="connsiteY9" fmla="*/ 368039 h 1851975"/>
              <a:gd name="connsiteX10" fmla="*/ 273534 w 981481"/>
              <a:gd name="connsiteY10" fmla="*/ 387223 h 1851975"/>
              <a:gd name="connsiteX11" fmla="*/ 206392 w 981481"/>
              <a:gd name="connsiteY11" fmla="*/ 524702 h 1851975"/>
              <a:gd name="connsiteX12" fmla="*/ 168026 w 981481"/>
              <a:gd name="connsiteY12" fmla="*/ 617421 h 1851975"/>
              <a:gd name="connsiteX13" fmla="*/ 94490 w 981481"/>
              <a:gd name="connsiteY13" fmla="*/ 489533 h 1851975"/>
              <a:gd name="connsiteX14" fmla="*/ 116871 w 981481"/>
              <a:gd name="connsiteY14" fmla="*/ 420627 h 1851975"/>
              <a:gd name="connsiteX15" fmla="*/ 78504 w 981481"/>
              <a:gd name="connsiteY15" fmla="*/ 336067 h 1851975"/>
              <a:gd name="connsiteX16" fmla="*/ 34560 w 981481"/>
              <a:gd name="connsiteY16" fmla="*/ 372869 h 1851975"/>
              <a:gd name="connsiteX17" fmla="*/ 30346 w 981481"/>
              <a:gd name="connsiteY17" fmla="*/ 435730 h 1851975"/>
              <a:gd name="connsiteX18" fmla="*/ 44018 w 981481"/>
              <a:gd name="connsiteY18" fmla="*/ 475595 h 1851975"/>
              <a:gd name="connsiteX19" fmla="*/ 84899 w 981481"/>
              <a:gd name="connsiteY19" fmla="*/ 646196 h 1851975"/>
              <a:gd name="connsiteX20" fmla="*/ 148843 w 981481"/>
              <a:gd name="connsiteY20" fmla="*/ 751704 h 1851975"/>
              <a:gd name="connsiteX21" fmla="*/ 235167 w 981481"/>
              <a:gd name="connsiteY21" fmla="*/ 678168 h 1851975"/>
              <a:gd name="connsiteX22" fmla="*/ 292717 w 981481"/>
              <a:gd name="connsiteY22" fmla="*/ 579055 h 1851975"/>
              <a:gd name="connsiteX23" fmla="*/ 311900 w 981481"/>
              <a:gd name="connsiteY23" fmla="*/ 652590 h 1851975"/>
              <a:gd name="connsiteX24" fmla="*/ 251353 w 981481"/>
              <a:gd name="connsiteY24" fmla="*/ 722046 h 1851975"/>
              <a:gd name="connsiteX25" fmla="*/ 147411 w 981481"/>
              <a:gd name="connsiteY25" fmla="*/ 879458 h 1851975"/>
              <a:gd name="connsiteX26" fmla="*/ 19706 w 981481"/>
              <a:gd name="connsiteY26" fmla="*/ 1079785 h 1851975"/>
              <a:gd name="connsiteX27" fmla="*/ 193854 w 981481"/>
              <a:gd name="connsiteY27" fmla="*/ 1173818 h 1851975"/>
              <a:gd name="connsiteX28" fmla="*/ 198616 w 981481"/>
              <a:gd name="connsiteY28" fmla="*/ 1309549 h 1851975"/>
              <a:gd name="connsiteX29" fmla="*/ 231970 w 981481"/>
              <a:gd name="connsiteY29" fmla="*/ 1637329 h 1851975"/>
              <a:gd name="connsiteX30" fmla="*/ 228773 w 981481"/>
              <a:gd name="connsiteY30" fmla="*/ 1717126 h 1851975"/>
              <a:gd name="connsiteX31" fmla="*/ 161631 w 981481"/>
              <a:gd name="connsiteY31" fmla="*/ 1832358 h 1851975"/>
              <a:gd name="connsiteX32" fmla="*/ 239046 w 981481"/>
              <a:gd name="connsiteY32" fmla="*/ 1829294 h 1851975"/>
              <a:gd name="connsiteX33" fmla="*/ 302308 w 981481"/>
              <a:gd name="connsiteY33" fmla="*/ 1774809 h 1851975"/>
              <a:gd name="connsiteX34" fmla="*/ 343739 w 981481"/>
              <a:gd name="connsiteY34" fmla="*/ 1730731 h 1851975"/>
              <a:gd name="connsiteX35" fmla="*/ 302242 w 981481"/>
              <a:gd name="connsiteY35" fmla="*/ 1655763 h 1851975"/>
              <a:gd name="connsiteX36" fmla="*/ 298428 w 981481"/>
              <a:gd name="connsiteY36" fmla="*/ 1295894 h 1851975"/>
              <a:gd name="connsiteX37" fmla="*/ 318295 w 981481"/>
              <a:gd name="connsiteY37" fmla="*/ 1172053 h 1851975"/>
              <a:gd name="connsiteX38" fmla="*/ 452577 w 981481"/>
              <a:gd name="connsiteY38" fmla="*/ 1148157 h 1851975"/>
              <a:gd name="connsiteX39" fmla="*/ 634817 w 981481"/>
              <a:gd name="connsiteY39" fmla="*/ 1368764 h 1851975"/>
              <a:gd name="connsiteX40" fmla="*/ 682094 w 981481"/>
              <a:gd name="connsiteY40" fmla="*/ 1647054 h 1851975"/>
              <a:gd name="connsiteX41" fmla="*/ 649305 w 981481"/>
              <a:gd name="connsiteY41" fmla="*/ 1710115 h 1851975"/>
              <a:gd name="connsiteX42" fmla="*/ 701959 w 981481"/>
              <a:gd name="connsiteY42" fmla="*/ 1762020 h 1851975"/>
              <a:gd name="connsiteX43" fmla="*/ 836241 w 981481"/>
              <a:gd name="connsiteY43" fmla="*/ 1797189 h 1851975"/>
              <a:gd name="connsiteX44" fmla="*/ 768350 w 981481"/>
              <a:gd name="connsiteY44" fmla="*/ 1697193 h 1851975"/>
              <a:gd name="connsiteX45" fmla="*/ 749917 w 981481"/>
              <a:gd name="connsiteY45" fmla="*/ 1618146 h 1851975"/>
              <a:gd name="connsiteX46" fmla="*/ 737128 w 981481"/>
              <a:gd name="connsiteY46" fmla="*/ 1317609 h 1851975"/>
              <a:gd name="connsiteX47" fmla="*/ 634385 w 981481"/>
              <a:gd name="connsiteY47" fmla="*/ 1126193 h 1851975"/>
              <a:gd name="connsiteX48" fmla="*/ 702058 w 981481"/>
              <a:gd name="connsiteY48" fmla="*/ 1104928 h 1851975"/>
              <a:gd name="connsiteX49" fmla="*/ 584895 w 981481"/>
              <a:gd name="connsiteY49" fmla="*/ 901923 h 1851975"/>
              <a:gd name="connsiteX50" fmla="*/ 626658 w 981481"/>
              <a:gd name="connsiteY50" fmla="*/ 646462 h 1851975"/>
              <a:gd name="connsiteX51" fmla="*/ 622029 w 981481"/>
              <a:gd name="connsiteY51" fmla="*/ 588646 h 1851975"/>
              <a:gd name="connsiteX52" fmla="*/ 692367 w 981481"/>
              <a:gd name="connsiteY52" fmla="*/ 713337 h 1851975"/>
              <a:gd name="connsiteX53" fmla="*/ 759508 w 981481"/>
              <a:gd name="connsiteY53" fmla="*/ 738915 h 1851975"/>
              <a:gd name="connsiteX54" fmla="*/ 906580 w 981481"/>
              <a:gd name="connsiteY54" fmla="*/ 527900 h 1851975"/>
              <a:gd name="connsiteX55" fmla="*/ 948277 w 981481"/>
              <a:gd name="connsiteY55" fmla="*/ 462124 h 1851975"/>
              <a:gd name="connsiteX56" fmla="*/ 936171 w 981481"/>
              <a:gd name="connsiteY56" fmla="*/ 370354 h 1851975"/>
              <a:gd name="connsiteX57" fmla="*/ 902566 w 981481"/>
              <a:gd name="connsiteY57" fmla="*/ 402392 h 1851975"/>
              <a:gd name="connsiteX58" fmla="*/ 866715 w 981481"/>
              <a:gd name="connsiteY58" fmla="*/ 391035 h 1851975"/>
              <a:gd name="connsiteX59" fmla="*/ 855424 w 981481"/>
              <a:gd name="connsiteY59" fmla="*/ 477361 h 1851975"/>
              <a:gd name="connsiteX60" fmla="*/ 740325 w 981481"/>
              <a:gd name="connsiteY60" fmla="*/ 620618 h 1851975"/>
              <a:gd name="connsiteX61" fmla="*/ 654001 w 981481"/>
              <a:gd name="connsiteY61" fmla="*/ 358448 h 1851975"/>
              <a:gd name="connsiteX62" fmla="*/ 574071 w 981481"/>
              <a:gd name="connsiteY62" fmla="*/ 342462 h 1851975"/>
              <a:gd name="connsiteX63" fmla="*/ 526113 w 981481"/>
              <a:gd name="connsiteY63" fmla="*/ 307293 h 1851975"/>
              <a:gd name="connsiteX64" fmla="*/ 529310 w 981481"/>
              <a:gd name="connsiteY64" fmla="*/ 224165 h 1851975"/>
              <a:gd name="connsiteX65" fmla="*/ 543821 w 981481"/>
              <a:gd name="connsiteY65" fmla="*/ 157512 h 1851975"/>
              <a:gd name="connsiteX66" fmla="*/ 516187 w 981481"/>
              <a:gd name="connsiteY66" fmla="*/ 105932 h 1851975"/>
              <a:gd name="connsiteX67" fmla="*/ 474841 w 981481"/>
              <a:gd name="connsiteY67" fmla="*/ 76062 h 1851975"/>
              <a:gd name="connsiteX68" fmla="*/ 420072 w 981481"/>
              <a:gd name="connsiteY68" fmla="*/ 4624 h 1851975"/>
              <a:gd name="connsiteX69" fmla="*/ 411013 w 981481"/>
              <a:gd name="connsiteY69" fmla="*/ 48319 h 1851975"/>
              <a:gd name="connsiteX70" fmla="*/ 374828 w 981481"/>
              <a:gd name="connsiteY70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97428 w 981481"/>
              <a:gd name="connsiteY4" fmla="*/ 212438 h 1851975"/>
              <a:gd name="connsiteX5" fmla="*/ 326051 w 981481"/>
              <a:gd name="connsiteY5" fmla="*/ 231201 h 1851975"/>
              <a:gd name="connsiteX6" fmla="*/ 349169 w 981481"/>
              <a:gd name="connsiteY6" fmla="*/ 287180 h 1851975"/>
              <a:gd name="connsiteX7" fmla="*/ 385436 w 981481"/>
              <a:gd name="connsiteY7" fmla="*/ 339265 h 1851975"/>
              <a:gd name="connsiteX8" fmla="*/ 347069 w 981481"/>
              <a:gd name="connsiteY8" fmla="*/ 368039 h 1851975"/>
              <a:gd name="connsiteX9" fmla="*/ 273534 w 981481"/>
              <a:gd name="connsiteY9" fmla="*/ 387223 h 1851975"/>
              <a:gd name="connsiteX10" fmla="*/ 206392 w 981481"/>
              <a:gd name="connsiteY10" fmla="*/ 524702 h 1851975"/>
              <a:gd name="connsiteX11" fmla="*/ 168026 w 981481"/>
              <a:gd name="connsiteY11" fmla="*/ 617421 h 1851975"/>
              <a:gd name="connsiteX12" fmla="*/ 94490 w 981481"/>
              <a:gd name="connsiteY12" fmla="*/ 489533 h 1851975"/>
              <a:gd name="connsiteX13" fmla="*/ 116871 w 981481"/>
              <a:gd name="connsiteY13" fmla="*/ 420627 h 1851975"/>
              <a:gd name="connsiteX14" fmla="*/ 78504 w 981481"/>
              <a:gd name="connsiteY14" fmla="*/ 336067 h 1851975"/>
              <a:gd name="connsiteX15" fmla="*/ 34560 w 981481"/>
              <a:gd name="connsiteY15" fmla="*/ 372869 h 1851975"/>
              <a:gd name="connsiteX16" fmla="*/ 30346 w 981481"/>
              <a:gd name="connsiteY16" fmla="*/ 435730 h 1851975"/>
              <a:gd name="connsiteX17" fmla="*/ 44018 w 981481"/>
              <a:gd name="connsiteY17" fmla="*/ 475595 h 1851975"/>
              <a:gd name="connsiteX18" fmla="*/ 84899 w 981481"/>
              <a:gd name="connsiteY18" fmla="*/ 646196 h 1851975"/>
              <a:gd name="connsiteX19" fmla="*/ 148843 w 981481"/>
              <a:gd name="connsiteY19" fmla="*/ 751704 h 1851975"/>
              <a:gd name="connsiteX20" fmla="*/ 235167 w 981481"/>
              <a:gd name="connsiteY20" fmla="*/ 678168 h 1851975"/>
              <a:gd name="connsiteX21" fmla="*/ 292717 w 981481"/>
              <a:gd name="connsiteY21" fmla="*/ 579055 h 1851975"/>
              <a:gd name="connsiteX22" fmla="*/ 311900 w 981481"/>
              <a:gd name="connsiteY22" fmla="*/ 652590 h 1851975"/>
              <a:gd name="connsiteX23" fmla="*/ 251353 w 981481"/>
              <a:gd name="connsiteY23" fmla="*/ 722046 h 1851975"/>
              <a:gd name="connsiteX24" fmla="*/ 147411 w 981481"/>
              <a:gd name="connsiteY24" fmla="*/ 879458 h 1851975"/>
              <a:gd name="connsiteX25" fmla="*/ 19706 w 981481"/>
              <a:gd name="connsiteY25" fmla="*/ 1079785 h 1851975"/>
              <a:gd name="connsiteX26" fmla="*/ 193854 w 981481"/>
              <a:gd name="connsiteY26" fmla="*/ 1173818 h 1851975"/>
              <a:gd name="connsiteX27" fmla="*/ 198616 w 981481"/>
              <a:gd name="connsiteY27" fmla="*/ 1309549 h 1851975"/>
              <a:gd name="connsiteX28" fmla="*/ 231970 w 981481"/>
              <a:gd name="connsiteY28" fmla="*/ 1637329 h 1851975"/>
              <a:gd name="connsiteX29" fmla="*/ 228773 w 981481"/>
              <a:gd name="connsiteY29" fmla="*/ 1717126 h 1851975"/>
              <a:gd name="connsiteX30" fmla="*/ 161631 w 981481"/>
              <a:gd name="connsiteY30" fmla="*/ 1832358 h 1851975"/>
              <a:gd name="connsiteX31" fmla="*/ 239046 w 981481"/>
              <a:gd name="connsiteY31" fmla="*/ 1829294 h 1851975"/>
              <a:gd name="connsiteX32" fmla="*/ 302308 w 981481"/>
              <a:gd name="connsiteY32" fmla="*/ 1774809 h 1851975"/>
              <a:gd name="connsiteX33" fmla="*/ 343739 w 981481"/>
              <a:gd name="connsiteY33" fmla="*/ 1730731 h 1851975"/>
              <a:gd name="connsiteX34" fmla="*/ 302242 w 981481"/>
              <a:gd name="connsiteY34" fmla="*/ 1655763 h 1851975"/>
              <a:gd name="connsiteX35" fmla="*/ 298428 w 981481"/>
              <a:gd name="connsiteY35" fmla="*/ 1295894 h 1851975"/>
              <a:gd name="connsiteX36" fmla="*/ 318295 w 981481"/>
              <a:gd name="connsiteY36" fmla="*/ 1172053 h 1851975"/>
              <a:gd name="connsiteX37" fmla="*/ 452577 w 981481"/>
              <a:gd name="connsiteY37" fmla="*/ 1148157 h 1851975"/>
              <a:gd name="connsiteX38" fmla="*/ 634817 w 981481"/>
              <a:gd name="connsiteY38" fmla="*/ 1368764 h 1851975"/>
              <a:gd name="connsiteX39" fmla="*/ 682094 w 981481"/>
              <a:gd name="connsiteY39" fmla="*/ 1647054 h 1851975"/>
              <a:gd name="connsiteX40" fmla="*/ 649305 w 981481"/>
              <a:gd name="connsiteY40" fmla="*/ 1710115 h 1851975"/>
              <a:gd name="connsiteX41" fmla="*/ 701959 w 981481"/>
              <a:gd name="connsiteY41" fmla="*/ 1762020 h 1851975"/>
              <a:gd name="connsiteX42" fmla="*/ 836241 w 981481"/>
              <a:gd name="connsiteY42" fmla="*/ 1797189 h 1851975"/>
              <a:gd name="connsiteX43" fmla="*/ 768350 w 981481"/>
              <a:gd name="connsiteY43" fmla="*/ 1697193 h 1851975"/>
              <a:gd name="connsiteX44" fmla="*/ 749917 w 981481"/>
              <a:gd name="connsiteY44" fmla="*/ 1618146 h 1851975"/>
              <a:gd name="connsiteX45" fmla="*/ 737128 w 981481"/>
              <a:gd name="connsiteY45" fmla="*/ 1317609 h 1851975"/>
              <a:gd name="connsiteX46" fmla="*/ 634385 w 981481"/>
              <a:gd name="connsiteY46" fmla="*/ 1126193 h 1851975"/>
              <a:gd name="connsiteX47" fmla="*/ 702058 w 981481"/>
              <a:gd name="connsiteY47" fmla="*/ 1104928 h 1851975"/>
              <a:gd name="connsiteX48" fmla="*/ 584895 w 981481"/>
              <a:gd name="connsiteY48" fmla="*/ 901923 h 1851975"/>
              <a:gd name="connsiteX49" fmla="*/ 626658 w 981481"/>
              <a:gd name="connsiteY49" fmla="*/ 646462 h 1851975"/>
              <a:gd name="connsiteX50" fmla="*/ 622029 w 981481"/>
              <a:gd name="connsiteY50" fmla="*/ 588646 h 1851975"/>
              <a:gd name="connsiteX51" fmla="*/ 692367 w 981481"/>
              <a:gd name="connsiteY51" fmla="*/ 713337 h 1851975"/>
              <a:gd name="connsiteX52" fmla="*/ 759508 w 981481"/>
              <a:gd name="connsiteY52" fmla="*/ 738915 h 1851975"/>
              <a:gd name="connsiteX53" fmla="*/ 906580 w 981481"/>
              <a:gd name="connsiteY53" fmla="*/ 527900 h 1851975"/>
              <a:gd name="connsiteX54" fmla="*/ 948277 w 981481"/>
              <a:gd name="connsiteY54" fmla="*/ 462124 h 1851975"/>
              <a:gd name="connsiteX55" fmla="*/ 936171 w 981481"/>
              <a:gd name="connsiteY55" fmla="*/ 370354 h 1851975"/>
              <a:gd name="connsiteX56" fmla="*/ 902566 w 981481"/>
              <a:gd name="connsiteY56" fmla="*/ 402392 h 1851975"/>
              <a:gd name="connsiteX57" fmla="*/ 866715 w 981481"/>
              <a:gd name="connsiteY57" fmla="*/ 391035 h 1851975"/>
              <a:gd name="connsiteX58" fmla="*/ 855424 w 981481"/>
              <a:gd name="connsiteY58" fmla="*/ 477361 h 1851975"/>
              <a:gd name="connsiteX59" fmla="*/ 740325 w 981481"/>
              <a:gd name="connsiteY59" fmla="*/ 620618 h 1851975"/>
              <a:gd name="connsiteX60" fmla="*/ 654001 w 981481"/>
              <a:gd name="connsiteY60" fmla="*/ 358448 h 1851975"/>
              <a:gd name="connsiteX61" fmla="*/ 574071 w 981481"/>
              <a:gd name="connsiteY61" fmla="*/ 342462 h 1851975"/>
              <a:gd name="connsiteX62" fmla="*/ 526113 w 981481"/>
              <a:gd name="connsiteY62" fmla="*/ 307293 h 1851975"/>
              <a:gd name="connsiteX63" fmla="*/ 529310 w 981481"/>
              <a:gd name="connsiteY63" fmla="*/ 224165 h 1851975"/>
              <a:gd name="connsiteX64" fmla="*/ 543821 w 981481"/>
              <a:gd name="connsiteY64" fmla="*/ 157512 h 1851975"/>
              <a:gd name="connsiteX65" fmla="*/ 516187 w 981481"/>
              <a:gd name="connsiteY65" fmla="*/ 105932 h 1851975"/>
              <a:gd name="connsiteX66" fmla="*/ 474841 w 981481"/>
              <a:gd name="connsiteY66" fmla="*/ 76062 h 1851975"/>
              <a:gd name="connsiteX67" fmla="*/ 420072 w 981481"/>
              <a:gd name="connsiteY67" fmla="*/ 4624 h 1851975"/>
              <a:gd name="connsiteX68" fmla="*/ 411013 w 981481"/>
              <a:gd name="connsiteY68" fmla="*/ 48319 h 1851975"/>
              <a:gd name="connsiteX69" fmla="*/ 374828 w 981481"/>
              <a:gd name="connsiteY69" fmla="*/ 68918 h 1851975"/>
              <a:gd name="connsiteX0" fmla="*/ 374828 w 981481"/>
              <a:gd name="connsiteY0" fmla="*/ 20599 h 1803656"/>
              <a:gd name="connsiteX1" fmla="*/ 329585 w 981481"/>
              <a:gd name="connsiteY1" fmla="*/ 42030 h 1803656"/>
              <a:gd name="connsiteX2" fmla="*/ 312916 w 981481"/>
              <a:gd name="connsiteY2" fmla="*/ 84893 h 1803656"/>
              <a:gd name="connsiteX3" fmla="*/ 284341 w 981481"/>
              <a:gd name="connsiteY3" fmla="*/ 118230 h 1803656"/>
              <a:gd name="connsiteX4" fmla="*/ 297428 w 981481"/>
              <a:gd name="connsiteY4" fmla="*/ 164119 h 1803656"/>
              <a:gd name="connsiteX5" fmla="*/ 326051 w 981481"/>
              <a:gd name="connsiteY5" fmla="*/ 182882 h 1803656"/>
              <a:gd name="connsiteX6" fmla="*/ 349169 w 981481"/>
              <a:gd name="connsiteY6" fmla="*/ 238861 h 1803656"/>
              <a:gd name="connsiteX7" fmla="*/ 385436 w 981481"/>
              <a:gd name="connsiteY7" fmla="*/ 290946 h 1803656"/>
              <a:gd name="connsiteX8" fmla="*/ 347069 w 981481"/>
              <a:gd name="connsiteY8" fmla="*/ 319720 h 1803656"/>
              <a:gd name="connsiteX9" fmla="*/ 273534 w 981481"/>
              <a:gd name="connsiteY9" fmla="*/ 338904 h 1803656"/>
              <a:gd name="connsiteX10" fmla="*/ 206392 w 981481"/>
              <a:gd name="connsiteY10" fmla="*/ 476383 h 1803656"/>
              <a:gd name="connsiteX11" fmla="*/ 168026 w 981481"/>
              <a:gd name="connsiteY11" fmla="*/ 569102 h 1803656"/>
              <a:gd name="connsiteX12" fmla="*/ 94490 w 981481"/>
              <a:gd name="connsiteY12" fmla="*/ 441214 h 1803656"/>
              <a:gd name="connsiteX13" fmla="*/ 116871 w 981481"/>
              <a:gd name="connsiteY13" fmla="*/ 372308 h 1803656"/>
              <a:gd name="connsiteX14" fmla="*/ 78504 w 981481"/>
              <a:gd name="connsiteY14" fmla="*/ 287748 h 1803656"/>
              <a:gd name="connsiteX15" fmla="*/ 34560 w 981481"/>
              <a:gd name="connsiteY15" fmla="*/ 324550 h 1803656"/>
              <a:gd name="connsiteX16" fmla="*/ 30346 w 981481"/>
              <a:gd name="connsiteY16" fmla="*/ 387411 h 1803656"/>
              <a:gd name="connsiteX17" fmla="*/ 44018 w 981481"/>
              <a:gd name="connsiteY17" fmla="*/ 427276 h 1803656"/>
              <a:gd name="connsiteX18" fmla="*/ 84899 w 981481"/>
              <a:gd name="connsiteY18" fmla="*/ 597877 h 1803656"/>
              <a:gd name="connsiteX19" fmla="*/ 148843 w 981481"/>
              <a:gd name="connsiteY19" fmla="*/ 703385 h 1803656"/>
              <a:gd name="connsiteX20" fmla="*/ 235167 w 981481"/>
              <a:gd name="connsiteY20" fmla="*/ 629849 h 1803656"/>
              <a:gd name="connsiteX21" fmla="*/ 292717 w 981481"/>
              <a:gd name="connsiteY21" fmla="*/ 530736 h 1803656"/>
              <a:gd name="connsiteX22" fmla="*/ 311900 w 981481"/>
              <a:gd name="connsiteY22" fmla="*/ 604271 h 1803656"/>
              <a:gd name="connsiteX23" fmla="*/ 251353 w 981481"/>
              <a:gd name="connsiteY23" fmla="*/ 673727 h 1803656"/>
              <a:gd name="connsiteX24" fmla="*/ 147411 w 981481"/>
              <a:gd name="connsiteY24" fmla="*/ 831139 h 1803656"/>
              <a:gd name="connsiteX25" fmla="*/ 19706 w 981481"/>
              <a:gd name="connsiteY25" fmla="*/ 1031466 h 1803656"/>
              <a:gd name="connsiteX26" fmla="*/ 193854 w 981481"/>
              <a:gd name="connsiteY26" fmla="*/ 1125499 h 1803656"/>
              <a:gd name="connsiteX27" fmla="*/ 198616 w 981481"/>
              <a:gd name="connsiteY27" fmla="*/ 1261230 h 1803656"/>
              <a:gd name="connsiteX28" fmla="*/ 231970 w 981481"/>
              <a:gd name="connsiteY28" fmla="*/ 1589010 h 1803656"/>
              <a:gd name="connsiteX29" fmla="*/ 228773 w 981481"/>
              <a:gd name="connsiteY29" fmla="*/ 1668807 h 1803656"/>
              <a:gd name="connsiteX30" fmla="*/ 161631 w 981481"/>
              <a:gd name="connsiteY30" fmla="*/ 1784039 h 1803656"/>
              <a:gd name="connsiteX31" fmla="*/ 239046 w 981481"/>
              <a:gd name="connsiteY31" fmla="*/ 1780975 h 1803656"/>
              <a:gd name="connsiteX32" fmla="*/ 302308 w 981481"/>
              <a:gd name="connsiteY32" fmla="*/ 1726490 h 1803656"/>
              <a:gd name="connsiteX33" fmla="*/ 343739 w 981481"/>
              <a:gd name="connsiteY33" fmla="*/ 1682412 h 1803656"/>
              <a:gd name="connsiteX34" fmla="*/ 302242 w 981481"/>
              <a:gd name="connsiteY34" fmla="*/ 1607444 h 1803656"/>
              <a:gd name="connsiteX35" fmla="*/ 298428 w 981481"/>
              <a:gd name="connsiteY35" fmla="*/ 1247575 h 1803656"/>
              <a:gd name="connsiteX36" fmla="*/ 318295 w 981481"/>
              <a:gd name="connsiteY36" fmla="*/ 1123734 h 1803656"/>
              <a:gd name="connsiteX37" fmla="*/ 452577 w 981481"/>
              <a:gd name="connsiteY37" fmla="*/ 1099838 h 1803656"/>
              <a:gd name="connsiteX38" fmla="*/ 634817 w 981481"/>
              <a:gd name="connsiteY38" fmla="*/ 1320445 h 1803656"/>
              <a:gd name="connsiteX39" fmla="*/ 682094 w 981481"/>
              <a:gd name="connsiteY39" fmla="*/ 1598735 h 1803656"/>
              <a:gd name="connsiteX40" fmla="*/ 649305 w 981481"/>
              <a:gd name="connsiteY40" fmla="*/ 1661796 h 1803656"/>
              <a:gd name="connsiteX41" fmla="*/ 701959 w 981481"/>
              <a:gd name="connsiteY41" fmla="*/ 1713701 h 1803656"/>
              <a:gd name="connsiteX42" fmla="*/ 836241 w 981481"/>
              <a:gd name="connsiteY42" fmla="*/ 1748870 h 1803656"/>
              <a:gd name="connsiteX43" fmla="*/ 768350 w 981481"/>
              <a:gd name="connsiteY43" fmla="*/ 1648874 h 1803656"/>
              <a:gd name="connsiteX44" fmla="*/ 749917 w 981481"/>
              <a:gd name="connsiteY44" fmla="*/ 1569827 h 1803656"/>
              <a:gd name="connsiteX45" fmla="*/ 737128 w 981481"/>
              <a:gd name="connsiteY45" fmla="*/ 1269290 h 1803656"/>
              <a:gd name="connsiteX46" fmla="*/ 634385 w 981481"/>
              <a:gd name="connsiteY46" fmla="*/ 1077874 h 1803656"/>
              <a:gd name="connsiteX47" fmla="*/ 702058 w 981481"/>
              <a:gd name="connsiteY47" fmla="*/ 1056609 h 1803656"/>
              <a:gd name="connsiteX48" fmla="*/ 584895 w 981481"/>
              <a:gd name="connsiteY48" fmla="*/ 853604 h 1803656"/>
              <a:gd name="connsiteX49" fmla="*/ 626658 w 981481"/>
              <a:gd name="connsiteY49" fmla="*/ 598143 h 1803656"/>
              <a:gd name="connsiteX50" fmla="*/ 622029 w 981481"/>
              <a:gd name="connsiteY50" fmla="*/ 540327 h 1803656"/>
              <a:gd name="connsiteX51" fmla="*/ 692367 w 981481"/>
              <a:gd name="connsiteY51" fmla="*/ 665018 h 1803656"/>
              <a:gd name="connsiteX52" fmla="*/ 759508 w 981481"/>
              <a:gd name="connsiteY52" fmla="*/ 690596 h 1803656"/>
              <a:gd name="connsiteX53" fmla="*/ 906580 w 981481"/>
              <a:gd name="connsiteY53" fmla="*/ 479581 h 1803656"/>
              <a:gd name="connsiteX54" fmla="*/ 948277 w 981481"/>
              <a:gd name="connsiteY54" fmla="*/ 413805 h 1803656"/>
              <a:gd name="connsiteX55" fmla="*/ 936171 w 981481"/>
              <a:gd name="connsiteY55" fmla="*/ 322035 h 1803656"/>
              <a:gd name="connsiteX56" fmla="*/ 902566 w 981481"/>
              <a:gd name="connsiteY56" fmla="*/ 354073 h 1803656"/>
              <a:gd name="connsiteX57" fmla="*/ 866715 w 981481"/>
              <a:gd name="connsiteY57" fmla="*/ 342716 h 1803656"/>
              <a:gd name="connsiteX58" fmla="*/ 855424 w 981481"/>
              <a:gd name="connsiteY58" fmla="*/ 429042 h 1803656"/>
              <a:gd name="connsiteX59" fmla="*/ 740325 w 981481"/>
              <a:gd name="connsiteY59" fmla="*/ 572299 h 1803656"/>
              <a:gd name="connsiteX60" fmla="*/ 654001 w 981481"/>
              <a:gd name="connsiteY60" fmla="*/ 310129 h 1803656"/>
              <a:gd name="connsiteX61" fmla="*/ 574071 w 981481"/>
              <a:gd name="connsiteY61" fmla="*/ 294143 h 1803656"/>
              <a:gd name="connsiteX62" fmla="*/ 526113 w 981481"/>
              <a:gd name="connsiteY62" fmla="*/ 258974 h 1803656"/>
              <a:gd name="connsiteX63" fmla="*/ 529310 w 981481"/>
              <a:gd name="connsiteY63" fmla="*/ 175846 h 1803656"/>
              <a:gd name="connsiteX64" fmla="*/ 543821 w 981481"/>
              <a:gd name="connsiteY64" fmla="*/ 109193 h 1803656"/>
              <a:gd name="connsiteX65" fmla="*/ 516187 w 981481"/>
              <a:gd name="connsiteY65" fmla="*/ 57613 h 1803656"/>
              <a:gd name="connsiteX66" fmla="*/ 474841 w 981481"/>
              <a:gd name="connsiteY66" fmla="*/ 27743 h 1803656"/>
              <a:gd name="connsiteX67" fmla="*/ 411013 w 981481"/>
              <a:gd name="connsiteY67" fmla="*/ 0 h 1803656"/>
              <a:gd name="connsiteX68" fmla="*/ 374828 w 981481"/>
              <a:gd name="connsiteY68" fmla="*/ 20599 h 1803656"/>
              <a:gd name="connsiteX0" fmla="*/ 374828 w 981481"/>
              <a:gd name="connsiteY0" fmla="*/ 20599 h 1803656"/>
              <a:gd name="connsiteX1" fmla="*/ 312916 w 981481"/>
              <a:gd name="connsiteY1" fmla="*/ 84893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0599 h 1803656"/>
              <a:gd name="connsiteX1" fmla="*/ 315087 w 981481"/>
              <a:gd name="connsiteY1" fmla="*/ 41460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286 h 1785343"/>
              <a:gd name="connsiteX1" fmla="*/ 315087 w 981481"/>
              <a:gd name="connsiteY1" fmla="*/ 23147 h 1785343"/>
              <a:gd name="connsiteX2" fmla="*/ 284341 w 981481"/>
              <a:gd name="connsiteY2" fmla="*/ 99917 h 1785343"/>
              <a:gd name="connsiteX3" fmla="*/ 297428 w 981481"/>
              <a:gd name="connsiteY3" fmla="*/ 145806 h 1785343"/>
              <a:gd name="connsiteX4" fmla="*/ 326051 w 981481"/>
              <a:gd name="connsiteY4" fmla="*/ 164569 h 1785343"/>
              <a:gd name="connsiteX5" fmla="*/ 349169 w 981481"/>
              <a:gd name="connsiteY5" fmla="*/ 220548 h 1785343"/>
              <a:gd name="connsiteX6" fmla="*/ 385436 w 981481"/>
              <a:gd name="connsiteY6" fmla="*/ 272633 h 1785343"/>
              <a:gd name="connsiteX7" fmla="*/ 347069 w 981481"/>
              <a:gd name="connsiteY7" fmla="*/ 301407 h 1785343"/>
              <a:gd name="connsiteX8" fmla="*/ 273534 w 981481"/>
              <a:gd name="connsiteY8" fmla="*/ 320591 h 1785343"/>
              <a:gd name="connsiteX9" fmla="*/ 206392 w 981481"/>
              <a:gd name="connsiteY9" fmla="*/ 458070 h 1785343"/>
              <a:gd name="connsiteX10" fmla="*/ 168026 w 981481"/>
              <a:gd name="connsiteY10" fmla="*/ 550789 h 1785343"/>
              <a:gd name="connsiteX11" fmla="*/ 94490 w 981481"/>
              <a:gd name="connsiteY11" fmla="*/ 422901 h 1785343"/>
              <a:gd name="connsiteX12" fmla="*/ 116871 w 981481"/>
              <a:gd name="connsiteY12" fmla="*/ 353995 h 1785343"/>
              <a:gd name="connsiteX13" fmla="*/ 78504 w 981481"/>
              <a:gd name="connsiteY13" fmla="*/ 269435 h 1785343"/>
              <a:gd name="connsiteX14" fmla="*/ 34560 w 981481"/>
              <a:gd name="connsiteY14" fmla="*/ 306237 h 1785343"/>
              <a:gd name="connsiteX15" fmla="*/ 30346 w 981481"/>
              <a:gd name="connsiteY15" fmla="*/ 369098 h 1785343"/>
              <a:gd name="connsiteX16" fmla="*/ 44018 w 981481"/>
              <a:gd name="connsiteY16" fmla="*/ 408963 h 1785343"/>
              <a:gd name="connsiteX17" fmla="*/ 84899 w 981481"/>
              <a:gd name="connsiteY17" fmla="*/ 579564 h 1785343"/>
              <a:gd name="connsiteX18" fmla="*/ 148843 w 981481"/>
              <a:gd name="connsiteY18" fmla="*/ 685072 h 1785343"/>
              <a:gd name="connsiteX19" fmla="*/ 235167 w 981481"/>
              <a:gd name="connsiteY19" fmla="*/ 611536 h 1785343"/>
              <a:gd name="connsiteX20" fmla="*/ 292717 w 981481"/>
              <a:gd name="connsiteY20" fmla="*/ 512423 h 1785343"/>
              <a:gd name="connsiteX21" fmla="*/ 311900 w 981481"/>
              <a:gd name="connsiteY21" fmla="*/ 585958 h 1785343"/>
              <a:gd name="connsiteX22" fmla="*/ 251353 w 981481"/>
              <a:gd name="connsiteY22" fmla="*/ 655414 h 1785343"/>
              <a:gd name="connsiteX23" fmla="*/ 147411 w 981481"/>
              <a:gd name="connsiteY23" fmla="*/ 812826 h 1785343"/>
              <a:gd name="connsiteX24" fmla="*/ 19706 w 981481"/>
              <a:gd name="connsiteY24" fmla="*/ 1013153 h 1785343"/>
              <a:gd name="connsiteX25" fmla="*/ 193854 w 981481"/>
              <a:gd name="connsiteY25" fmla="*/ 1107186 h 1785343"/>
              <a:gd name="connsiteX26" fmla="*/ 198616 w 981481"/>
              <a:gd name="connsiteY26" fmla="*/ 1242917 h 1785343"/>
              <a:gd name="connsiteX27" fmla="*/ 231970 w 981481"/>
              <a:gd name="connsiteY27" fmla="*/ 1570697 h 1785343"/>
              <a:gd name="connsiteX28" fmla="*/ 228773 w 981481"/>
              <a:gd name="connsiteY28" fmla="*/ 1650494 h 1785343"/>
              <a:gd name="connsiteX29" fmla="*/ 161631 w 981481"/>
              <a:gd name="connsiteY29" fmla="*/ 1765726 h 1785343"/>
              <a:gd name="connsiteX30" fmla="*/ 239046 w 981481"/>
              <a:gd name="connsiteY30" fmla="*/ 1762662 h 1785343"/>
              <a:gd name="connsiteX31" fmla="*/ 302308 w 981481"/>
              <a:gd name="connsiteY31" fmla="*/ 1708177 h 1785343"/>
              <a:gd name="connsiteX32" fmla="*/ 343739 w 981481"/>
              <a:gd name="connsiteY32" fmla="*/ 1664099 h 1785343"/>
              <a:gd name="connsiteX33" fmla="*/ 302242 w 981481"/>
              <a:gd name="connsiteY33" fmla="*/ 1589131 h 1785343"/>
              <a:gd name="connsiteX34" fmla="*/ 298428 w 981481"/>
              <a:gd name="connsiteY34" fmla="*/ 1229262 h 1785343"/>
              <a:gd name="connsiteX35" fmla="*/ 318295 w 981481"/>
              <a:gd name="connsiteY35" fmla="*/ 1105421 h 1785343"/>
              <a:gd name="connsiteX36" fmla="*/ 452577 w 981481"/>
              <a:gd name="connsiteY36" fmla="*/ 1081525 h 1785343"/>
              <a:gd name="connsiteX37" fmla="*/ 634817 w 981481"/>
              <a:gd name="connsiteY37" fmla="*/ 1302132 h 1785343"/>
              <a:gd name="connsiteX38" fmla="*/ 682094 w 981481"/>
              <a:gd name="connsiteY38" fmla="*/ 1580422 h 1785343"/>
              <a:gd name="connsiteX39" fmla="*/ 649305 w 981481"/>
              <a:gd name="connsiteY39" fmla="*/ 1643483 h 1785343"/>
              <a:gd name="connsiteX40" fmla="*/ 701959 w 981481"/>
              <a:gd name="connsiteY40" fmla="*/ 1695388 h 1785343"/>
              <a:gd name="connsiteX41" fmla="*/ 836241 w 981481"/>
              <a:gd name="connsiteY41" fmla="*/ 1730557 h 1785343"/>
              <a:gd name="connsiteX42" fmla="*/ 768350 w 981481"/>
              <a:gd name="connsiteY42" fmla="*/ 1630561 h 1785343"/>
              <a:gd name="connsiteX43" fmla="*/ 749917 w 981481"/>
              <a:gd name="connsiteY43" fmla="*/ 1551514 h 1785343"/>
              <a:gd name="connsiteX44" fmla="*/ 737128 w 981481"/>
              <a:gd name="connsiteY44" fmla="*/ 1250977 h 1785343"/>
              <a:gd name="connsiteX45" fmla="*/ 634385 w 981481"/>
              <a:gd name="connsiteY45" fmla="*/ 1059561 h 1785343"/>
              <a:gd name="connsiteX46" fmla="*/ 702058 w 981481"/>
              <a:gd name="connsiteY46" fmla="*/ 1038296 h 1785343"/>
              <a:gd name="connsiteX47" fmla="*/ 584895 w 981481"/>
              <a:gd name="connsiteY47" fmla="*/ 835291 h 1785343"/>
              <a:gd name="connsiteX48" fmla="*/ 626658 w 981481"/>
              <a:gd name="connsiteY48" fmla="*/ 579830 h 1785343"/>
              <a:gd name="connsiteX49" fmla="*/ 622029 w 981481"/>
              <a:gd name="connsiteY49" fmla="*/ 522014 h 1785343"/>
              <a:gd name="connsiteX50" fmla="*/ 692367 w 981481"/>
              <a:gd name="connsiteY50" fmla="*/ 646705 h 1785343"/>
              <a:gd name="connsiteX51" fmla="*/ 759508 w 981481"/>
              <a:gd name="connsiteY51" fmla="*/ 672283 h 1785343"/>
              <a:gd name="connsiteX52" fmla="*/ 906580 w 981481"/>
              <a:gd name="connsiteY52" fmla="*/ 461268 h 1785343"/>
              <a:gd name="connsiteX53" fmla="*/ 948277 w 981481"/>
              <a:gd name="connsiteY53" fmla="*/ 395492 h 1785343"/>
              <a:gd name="connsiteX54" fmla="*/ 936171 w 981481"/>
              <a:gd name="connsiteY54" fmla="*/ 303722 h 1785343"/>
              <a:gd name="connsiteX55" fmla="*/ 902566 w 981481"/>
              <a:gd name="connsiteY55" fmla="*/ 335760 h 1785343"/>
              <a:gd name="connsiteX56" fmla="*/ 866715 w 981481"/>
              <a:gd name="connsiteY56" fmla="*/ 324403 h 1785343"/>
              <a:gd name="connsiteX57" fmla="*/ 855424 w 981481"/>
              <a:gd name="connsiteY57" fmla="*/ 410729 h 1785343"/>
              <a:gd name="connsiteX58" fmla="*/ 740325 w 981481"/>
              <a:gd name="connsiteY58" fmla="*/ 553986 h 1785343"/>
              <a:gd name="connsiteX59" fmla="*/ 654001 w 981481"/>
              <a:gd name="connsiteY59" fmla="*/ 291816 h 1785343"/>
              <a:gd name="connsiteX60" fmla="*/ 574071 w 981481"/>
              <a:gd name="connsiteY60" fmla="*/ 275830 h 1785343"/>
              <a:gd name="connsiteX61" fmla="*/ 526113 w 981481"/>
              <a:gd name="connsiteY61" fmla="*/ 240661 h 1785343"/>
              <a:gd name="connsiteX62" fmla="*/ 529310 w 981481"/>
              <a:gd name="connsiteY62" fmla="*/ 157533 h 1785343"/>
              <a:gd name="connsiteX63" fmla="*/ 543821 w 981481"/>
              <a:gd name="connsiteY63" fmla="*/ 90880 h 1785343"/>
              <a:gd name="connsiteX64" fmla="*/ 516187 w 981481"/>
              <a:gd name="connsiteY64" fmla="*/ 39300 h 1785343"/>
              <a:gd name="connsiteX65" fmla="*/ 474841 w 981481"/>
              <a:gd name="connsiteY65" fmla="*/ 9430 h 1785343"/>
              <a:gd name="connsiteX66" fmla="*/ 374828 w 981481"/>
              <a:gd name="connsiteY66" fmla="*/ 2286 h 1785343"/>
              <a:gd name="connsiteX0" fmla="*/ 474841 w 981481"/>
              <a:gd name="connsiteY0" fmla="*/ 2692 h 1778605"/>
              <a:gd name="connsiteX1" fmla="*/ 315087 w 981481"/>
              <a:gd name="connsiteY1" fmla="*/ 16409 h 1778605"/>
              <a:gd name="connsiteX2" fmla="*/ 284341 w 981481"/>
              <a:gd name="connsiteY2" fmla="*/ 93179 h 1778605"/>
              <a:gd name="connsiteX3" fmla="*/ 297428 w 981481"/>
              <a:gd name="connsiteY3" fmla="*/ 139068 h 1778605"/>
              <a:gd name="connsiteX4" fmla="*/ 326051 w 981481"/>
              <a:gd name="connsiteY4" fmla="*/ 157831 h 1778605"/>
              <a:gd name="connsiteX5" fmla="*/ 349169 w 981481"/>
              <a:gd name="connsiteY5" fmla="*/ 213810 h 1778605"/>
              <a:gd name="connsiteX6" fmla="*/ 385436 w 981481"/>
              <a:gd name="connsiteY6" fmla="*/ 265895 h 1778605"/>
              <a:gd name="connsiteX7" fmla="*/ 347069 w 981481"/>
              <a:gd name="connsiteY7" fmla="*/ 294669 h 1778605"/>
              <a:gd name="connsiteX8" fmla="*/ 273534 w 981481"/>
              <a:gd name="connsiteY8" fmla="*/ 313853 h 1778605"/>
              <a:gd name="connsiteX9" fmla="*/ 206392 w 981481"/>
              <a:gd name="connsiteY9" fmla="*/ 451332 h 1778605"/>
              <a:gd name="connsiteX10" fmla="*/ 168026 w 981481"/>
              <a:gd name="connsiteY10" fmla="*/ 544051 h 1778605"/>
              <a:gd name="connsiteX11" fmla="*/ 94490 w 981481"/>
              <a:gd name="connsiteY11" fmla="*/ 416163 h 1778605"/>
              <a:gd name="connsiteX12" fmla="*/ 116871 w 981481"/>
              <a:gd name="connsiteY12" fmla="*/ 347257 h 1778605"/>
              <a:gd name="connsiteX13" fmla="*/ 78504 w 981481"/>
              <a:gd name="connsiteY13" fmla="*/ 262697 h 1778605"/>
              <a:gd name="connsiteX14" fmla="*/ 34560 w 981481"/>
              <a:gd name="connsiteY14" fmla="*/ 299499 h 1778605"/>
              <a:gd name="connsiteX15" fmla="*/ 30346 w 981481"/>
              <a:gd name="connsiteY15" fmla="*/ 362360 h 1778605"/>
              <a:gd name="connsiteX16" fmla="*/ 44018 w 981481"/>
              <a:gd name="connsiteY16" fmla="*/ 402225 h 1778605"/>
              <a:gd name="connsiteX17" fmla="*/ 84899 w 981481"/>
              <a:gd name="connsiteY17" fmla="*/ 572826 h 1778605"/>
              <a:gd name="connsiteX18" fmla="*/ 148843 w 981481"/>
              <a:gd name="connsiteY18" fmla="*/ 678334 h 1778605"/>
              <a:gd name="connsiteX19" fmla="*/ 235167 w 981481"/>
              <a:gd name="connsiteY19" fmla="*/ 604798 h 1778605"/>
              <a:gd name="connsiteX20" fmla="*/ 292717 w 981481"/>
              <a:gd name="connsiteY20" fmla="*/ 505685 h 1778605"/>
              <a:gd name="connsiteX21" fmla="*/ 311900 w 981481"/>
              <a:gd name="connsiteY21" fmla="*/ 579220 h 1778605"/>
              <a:gd name="connsiteX22" fmla="*/ 251353 w 981481"/>
              <a:gd name="connsiteY22" fmla="*/ 648676 h 1778605"/>
              <a:gd name="connsiteX23" fmla="*/ 147411 w 981481"/>
              <a:gd name="connsiteY23" fmla="*/ 806088 h 1778605"/>
              <a:gd name="connsiteX24" fmla="*/ 19706 w 981481"/>
              <a:gd name="connsiteY24" fmla="*/ 1006415 h 1778605"/>
              <a:gd name="connsiteX25" fmla="*/ 193854 w 981481"/>
              <a:gd name="connsiteY25" fmla="*/ 1100448 h 1778605"/>
              <a:gd name="connsiteX26" fmla="*/ 198616 w 981481"/>
              <a:gd name="connsiteY26" fmla="*/ 1236179 h 1778605"/>
              <a:gd name="connsiteX27" fmla="*/ 231970 w 981481"/>
              <a:gd name="connsiteY27" fmla="*/ 1563959 h 1778605"/>
              <a:gd name="connsiteX28" fmla="*/ 228773 w 981481"/>
              <a:gd name="connsiteY28" fmla="*/ 1643756 h 1778605"/>
              <a:gd name="connsiteX29" fmla="*/ 161631 w 981481"/>
              <a:gd name="connsiteY29" fmla="*/ 1758988 h 1778605"/>
              <a:gd name="connsiteX30" fmla="*/ 239046 w 981481"/>
              <a:gd name="connsiteY30" fmla="*/ 1755924 h 1778605"/>
              <a:gd name="connsiteX31" fmla="*/ 302308 w 981481"/>
              <a:gd name="connsiteY31" fmla="*/ 1701439 h 1778605"/>
              <a:gd name="connsiteX32" fmla="*/ 343739 w 981481"/>
              <a:gd name="connsiteY32" fmla="*/ 1657361 h 1778605"/>
              <a:gd name="connsiteX33" fmla="*/ 302242 w 981481"/>
              <a:gd name="connsiteY33" fmla="*/ 1582393 h 1778605"/>
              <a:gd name="connsiteX34" fmla="*/ 298428 w 981481"/>
              <a:gd name="connsiteY34" fmla="*/ 1222524 h 1778605"/>
              <a:gd name="connsiteX35" fmla="*/ 318295 w 981481"/>
              <a:gd name="connsiteY35" fmla="*/ 1098683 h 1778605"/>
              <a:gd name="connsiteX36" fmla="*/ 452577 w 981481"/>
              <a:gd name="connsiteY36" fmla="*/ 1074787 h 1778605"/>
              <a:gd name="connsiteX37" fmla="*/ 634817 w 981481"/>
              <a:gd name="connsiteY37" fmla="*/ 1295394 h 1778605"/>
              <a:gd name="connsiteX38" fmla="*/ 682094 w 981481"/>
              <a:gd name="connsiteY38" fmla="*/ 1573684 h 1778605"/>
              <a:gd name="connsiteX39" fmla="*/ 649305 w 981481"/>
              <a:gd name="connsiteY39" fmla="*/ 1636745 h 1778605"/>
              <a:gd name="connsiteX40" fmla="*/ 701959 w 981481"/>
              <a:gd name="connsiteY40" fmla="*/ 1688650 h 1778605"/>
              <a:gd name="connsiteX41" fmla="*/ 836241 w 981481"/>
              <a:gd name="connsiteY41" fmla="*/ 1723819 h 1778605"/>
              <a:gd name="connsiteX42" fmla="*/ 768350 w 981481"/>
              <a:gd name="connsiteY42" fmla="*/ 1623823 h 1778605"/>
              <a:gd name="connsiteX43" fmla="*/ 749917 w 981481"/>
              <a:gd name="connsiteY43" fmla="*/ 1544776 h 1778605"/>
              <a:gd name="connsiteX44" fmla="*/ 737128 w 981481"/>
              <a:gd name="connsiteY44" fmla="*/ 1244239 h 1778605"/>
              <a:gd name="connsiteX45" fmla="*/ 634385 w 981481"/>
              <a:gd name="connsiteY45" fmla="*/ 1052823 h 1778605"/>
              <a:gd name="connsiteX46" fmla="*/ 702058 w 981481"/>
              <a:gd name="connsiteY46" fmla="*/ 1031558 h 1778605"/>
              <a:gd name="connsiteX47" fmla="*/ 584895 w 981481"/>
              <a:gd name="connsiteY47" fmla="*/ 828553 h 1778605"/>
              <a:gd name="connsiteX48" fmla="*/ 626658 w 981481"/>
              <a:gd name="connsiteY48" fmla="*/ 573092 h 1778605"/>
              <a:gd name="connsiteX49" fmla="*/ 622029 w 981481"/>
              <a:gd name="connsiteY49" fmla="*/ 515276 h 1778605"/>
              <a:gd name="connsiteX50" fmla="*/ 692367 w 981481"/>
              <a:gd name="connsiteY50" fmla="*/ 639967 h 1778605"/>
              <a:gd name="connsiteX51" fmla="*/ 759508 w 981481"/>
              <a:gd name="connsiteY51" fmla="*/ 665545 h 1778605"/>
              <a:gd name="connsiteX52" fmla="*/ 906580 w 981481"/>
              <a:gd name="connsiteY52" fmla="*/ 454530 h 1778605"/>
              <a:gd name="connsiteX53" fmla="*/ 948277 w 981481"/>
              <a:gd name="connsiteY53" fmla="*/ 388754 h 1778605"/>
              <a:gd name="connsiteX54" fmla="*/ 936171 w 981481"/>
              <a:gd name="connsiteY54" fmla="*/ 296984 h 1778605"/>
              <a:gd name="connsiteX55" fmla="*/ 902566 w 981481"/>
              <a:gd name="connsiteY55" fmla="*/ 329022 h 1778605"/>
              <a:gd name="connsiteX56" fmla="*/ 866715 w 981481"/>
              <a:gd name="connsiteY56" fmla="*/ 317665 h 1778605"/>
              <a:gd name="connsiteX57" fmla="*/ 855424 w 981481"/>
              <a:gd name="connsiteY57" fmla="*/ 403991 h 1778605"/>
              <a:gd name="connsiteX58" fmla="*/ 740325 w 981481"/>
              <a:gd name="connsiteY58" fmla="*/ 547248 h 1778605"/>
              <a:gd name="connsiteX59" fmla="*/ 654001 w 981481"/>
              <a:gd name="connsiteY59" fmla="*/ 285078 h 1778605"/>
              <a:gd name="connsiteX60" fmla="*/ 574071 w 981481"/>
              <a:gd name="connsiteY60" fmla="*/ 269092 h 1778605"/>
              <a:gd name="connsiteX61" fmla="*/ 526113 w 981481"/>
              <a:gd name="connsiteY61" fmla="*/ 233923 h 1778605"/>
              <a:gd name="connsiteX62" fmla="*/ 529310 w 981481"/>
              <a:gd name="connsiteY62" fmla="*/ 150795 h 1778605"/>
              <a:gd name="connsiteX63" fmla="*/ 543821 w 981481"/>
              <a:gd name="connsiteY63" fmla="*/ 84142 h 1778605"/>
              <a:gd name="connsiteX64" fmla="*/ 516187 w 981481"/>
              <a:gd name="connsiteY64" fmla="*/ 32562 h 1778605"/>
              <a:gd name="connsiteX65" fmla="*/ 474841 w 981481"/>
              <a:gd name="connsiteY65" fmla="*/ 2692 h 1778605"/>
              <a:gd name="connsiteX0" fmla="*/ 474841 w 981481"/>
              <a:gd name="connsiteY0" fmla="*/ 12222 h 1788135"/>
              <a:gd name="connsiteX1" fmla="*/ 360691 w 981481"/>
              <a:gd name="connsiteY1" fmla="*/ 15081 h 1788135"/>
              <a:gd name="connsiteX2" fmla="*/ 284341 w 981481"/>
              <a:gd name="connsiteY2" fmla="*/ 102709 h 1788135"/>
              <a:gd name="connsiteX3" fmla="*/ 297428 w 981481"/>
              <a:gd name="connsiteY3" fmla="*/ 148598 h 1788135"/>
              <a:gd name="connsiteX4" fmla="*/ 326051 w 981481"/>
              <a:gd name="connsiteY4" fmla="*/ 167361 h 1788135"/>
              <a:gd name="connsiteX5" fmla="*/ 349169 w 981481"/>
              <a:gd name="connsiteY5" fmla="*/ 223340 h 1788135"/>
              <a:gd name="connsiteX6" fmla="*/ 385436 w 981481"/>
              <a:gd name="connsiteY6" fmla="*/ 275425 h 1788135"/>
              <a:gd name="connsiteX7" fmla="*/ 347069 w 981481"/>
              <a:gd name="connsiteY7" fmla="*/ 304199 h 1788135"/>
              <a:gd name="connsiteX8" fmla="*/ 273534 w 981481"/>
              <a:gd name="connsiteY8" fmla="*/ 323383 h 1788135"/>
              <a:gd name="connsiteX9" fmla="*/ 206392 w 981481"/>
              <a:gd name="connsiteY9" fmla="*/ 460862 h 1788135"/>
              <a:gd name="connsiteX10" fmla="*/ 168026 w 981481"/>
              <a:gd name="connsiteY10" fmla="*/ 553581 h 1788135"/>
              <a:gd name="connsiteX11" fmla="*/ 94490 w 981481"/>
              <a:gd name="connsiteY11" fmla="*/ 425693 h 1788135"/>
              <a:gd name="connsiteX12" fmla="*/ 116871 w 981481"/>
              <a:gd name="connsiteY12" fmla="*/ 356787 h 1788135"/>
              <a:gd name="connsiteX13" fmla="*/ 78504 w 981481"/>
              <a:gd name="connsiteY13" fmla="*/ 272227 h 1788135"/>
              <a:gd name="connsiteX14" fmla="*/ 34560 w 981481"/>
              <a:gd name="connsiteY14" fmla="*/ 309029 h 1788135"/>
              <a:gd name="connsiteX15" fmla="*/ 30346 w 981481"/>
              <a:gd name="connsiteY15" fmla="*/ 371890 h 1788135"/>
              <a:gd name="connsiteX16" fmla="*/ 44018 w 981481"/>
              <a:gd name="connsiteY16" fmla="*/ 411755 h 1788135"/>
              <a:gd name="connsiteX17" fmla="*/ 84899 w 981481"/>
              <a:gd name="connsiteY17" fmla="*/ 582356 h 1788135"/>
              <a:gd name="connsiteX18" fmla="*/ 148843 w 981481"/>
              <a:gd name="connsiteY18" fmla="*/ 687864 h 1788135"/>
              <a:gd name="connsiteX19" fmla="*/ 235167 w 981481"/>
              <a:gd name="connsiteY19" fmla="*/ 614328 h 1788135"/>
              <a:gd name="connsiteX20" fmla="*/ 292717 w 981481"/>
              <a:gd name="connsiteY20" fmla="*/ 515215 h 1788135"/>
              <a:gd name="connsiteX21" fmla="*/ 311900 w 981481"/>
              <a:gd name="connsiteY21" fmla="*/ 588750 h 1788135"/>
              <a:gd name="connsiteX22" fmla="*/ 251353 w 981481"/>
              <a:gd name="connsiteY22" fmla="*/ 658206 h 1788135"/>
              <a:gd name="connsiteX23" fmla="*/ 147411 w 981481"/>
              <a:gd name="connsiteY23" fmla="*/ 815618 h 1788135"/>
              <a:gd name="connsiteX24" fmla="*/ 19706 w 981481"/>
              <a:gd name="connsiteY24" fmla="*/ 1015945 h 1788135"/>
              <a:gd name="connsiteX25" fmla="*/ 193854 w 981481"/>
              <a:gd name="connsiteY25" fmla="*/ 1109978 h 1788135"/>
              <a:gd name="connsiteX26" fmla="*/ 198616 w 981481"/>
              <a:gd name="connsiteY26" fmla="*/ 1245709 h 1788135"/>
              <a:gd name="connsiteX27" fmla="*/ 231970 w 981481"/>
              <a:gd name="connsiteY27" fmla="*/ 1573489 h 1788135"/>
              <a:gd name="connsiteX28" fmla="*/ 228773 w 981481"/>
              <a:gd name="connsiteY28" fmla="*/ 1653286 h 1788135"/>
              <a:gd name="connsiteX29" fmla="*/ 161631 w 981481"/>
              <a:gd name="connsiteY29" fmla="*/ 1768518 h 1788135"/>
              <a:gd name="connsiteX30" fmla="*/ 239046 w 981481"/>
              <a:gd name="connsiteY30" fmla="*/ 1765454 h 1788135"/>
              <a:gd name="connsiteX31" fmla="*/ 302308 w 981481"/>
              <a:gd name="connsiteY31" fmla="*/ 1710969 h 1788135"/>
              <a:gd name="connsiteX32" fmla="*/ 343739 w 981481"/>
              <a:gd name="connsiteY32" fmla="*/ 1666891 h 1788135"/>
              <a:gd name="connsiteX33" fmla="*/ 302242 w 981481"/>
              <a:gd name="connsiteY33" fmla="*/ 1591923 h 1788135"/>
              <a:gd name="connsiteX34" fmla="*/ 298428 w 981481"/>
              <a:gd name="connsiteY34" fmla="*/ 1232054 h 1788135"/>
              <a:gd name="connsiteX35" fmla="*/ 318295 w 981481"/>
              <a:gd name="connsiteY35" fmla="*/ 1108213 h 1788135"/>
              <a:gd name="connsiteX36" fmla="*/ 452577 w 981481"/>
              <a:gd name="connsiteY36" fmla="*/ 1084317 h 1788135"/>
              <a:gd name="connsiteX37" fmla="*/ 634817 w 981481"/>
              <a:gd name="connsiteY37" fmla="*/ 1304924 h 1788135"/>
              <a:gd name="connsiteX38" fmla="*/ 682094 w 981481"/>
              <a:gd name="connsiteY38" fmla="*/ 1583214 h 1788135"/>
              <a:gd name="connsiteX39" fmla="*/ 649305 w 981481"/>
              <a:gd name="connsiteY39" fmla="*/ 1646275 h 1788135"/>
              <a:gd name="connsiteX40" fmla="*/ 701959 w 981481"/>
              <a:gd name="connsiteY40" fmla="*/ 1698180 h 1788135"/>
              <a:gd name="connsiteX41" fmla="*/ 836241 w 981481"/>
              <a:gd name="connsiteY41" fmla="*/ 1733349 h 1788135"/>
              <a:gd name="connsiteX42" fmla="*/ 768350 w 981481"/>
              <a:gd name="connsiteY42" fmla="*/ 1633353 h 1788135"/>
              <a:gd name="connsiteX43" fmla="*/ 749917 w 981481"/>
              <a:gd name="connsiteY43" fmla="*/ 1554306 h 1788135"/>
              <a:gd name="connsiteX44" fmla="*/ 737128 w 981481"/>
              <a:gd name="connsiteY44" fmla="*/ 1253769 h 1788135"/>
              <a:gd name="connsiteX45" fmla="*/ 634385 w 981481"/>
              <a:gd name="connsiteY45" fmla="*/ 1062353 h 1788135"/>
              <a:gd name="connsiteX46" fmla="*/ 702058 w 981481"/>
              <a:gd name="connsiteY46" fmla="*/ 1041088 h 1788135"/>
              <a:gd name="connsiteX47" fmla="*/ 584895 w 981481"/>
              <a:gd name="connsiteY47" fmla="*/ 838083 h 1788135"/>
              <a:gd name="connsiteX48" fmla="*/ 626658 w 981481"/>
              <a:gd name="connsiteY48" fmla="*/ 582622 h 1788135"/>
              <a:gd name="connsiteX49" fmla="*/ 622029 w 981481"/>
              <a:gd name="connsiteY49" fmla="*/ 524806 h 1788135"/>
              <a:gd name="connsiteX50" fmla="*/ 692367 w 981481"/>
              <a:gd name="connsiteY50" fmla="*/ 649497 h 1788135"/>
              <a:gd name="connsiteX51" fmla="*/ 759508 w 981481"/>
              <a:gd name="connsiteY51" fmla="*/ 675075 h 1788135"/>
              <a:gd name="connsiteX52" fmla="*/ 906580 w 981481"/>
              <a:gd name="connsiteY52" fmla="*/ 464060 h 1788135"/>
              <a:gd name="connsiteX53" fmla="*/ 948277 w 981481"/>
              <a:gd name="connsiteY53" fmla="*/ 398284 h 1788135"/>
              <a:gd name="connsiteX54" fmla="*/ 936171 w 981481"/>
              <a:gd name="connsiteY54" fmla="*/ 306514 h 1788135"/>
              <a:gd name="connsiteX55" fmla="*/ 902566 w 981481"/>
              <a:gd name="connsiteY55" fmla="*/ 338552 h 1788135"/>
              <a:gd name="connsiteX56" fmla="*/ 866715 w 981481"/>
              <a:gd name="connsiteY56" fmla="*/ 327195 h 1788135"/>
              <a:gd name="connsiteX57" fmla="*/ 855424 w 981481"/>
              <a:gd name="connsiteY57" fmla="*/ 413521 h 1788135"/>
              <a:gd name="connsiteX58" fmla="*/ 740325 w 981481"/>
              <a:gd name="connsiteY58" fmla="*/ 556778 h 1788135"/>
              <a:gd name="connsiteX59" fmla="*/ 654001 w 981481"/>
              <a:gd name="connsiteY59" fmla="*/ 294608 h 1788135"/>
              <a:gd name="connsiteX60" fmla="*/ 574071 w 981481"/>
              <a:gd name="connsiteY60" fmla="*/ 278622 h 1788135"/>
              <a:gd name="connsiteX61" fmla="*/ 526113 w 981481"/>
              <a:gd name="connsiteY61" fmla="*/ 243453 h 1788135"/>
              <a:gd name="connsiteX62" fmla="*/ 529310 w 981481"/>
              <a:gd name="connsiteY62" fmla="*/ 160325 h 1788135"/>
              <a:gd name="connsiteX63" fmla="*/ 543821 w 981481"/>
              <a:gd name="connsiteY63" fmla="*/ 93672 h 1788135"/>
              <a:gd name="connsiteX64" fmla="*/ 516187 w 981481"/>
              <a:gd name="connsiteY64" fmla="*/ 42092 h 1788135"/>
              <a:gd name="connsiteX65" fmla="*/ 474841 w 981481"/>
              <a:gd name="connsiteY65" fmla="*/ 12222 h 1788135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626658 w 981481"/>
              <a:gd name="connsiteY48" fmla="*/ 590235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62497"/>
              <a:gd name="connsiteY0" fmla="*/ 11112 h 1787025"/>
              <a:gd name="connsiteX1" fmla="*/ 360691 w 962497"/>
              <a:gd name="connsiteY1" fmla="*/ 13971 h 1787025"/>
              <a:gd name="connsiteX2" fmla="*/ 249822 w 962497"/>
              <a:gd name="connsiteY2" fmla="*/ 94937 h 1787025"/>
              <a:gd name="connsiteX3" fmla="*/ 297428 w 962497"/>
              <a:gd name="connsiteY3" fmla="*/ 147488 h 1787025"/>
              <a:gd name="connsiteX4" fmla="*/ 326051 w 962497"/>
              <a:gd name="connsiteY4" fmla="*/ 166251 h 1787025"/>
              <a:gd name="connsiteX5" fmla="*/ 349169 w 962497"/>
              <a:gd name="connsiteY5" fmla="*/ 222230 h 1787025"/>
              <a:gd name="connsiteX6" fmla="*/ 385436 w 962497"/>
              <a:gd name="connsiteY6" fmla="*/ 274315 h 1787025"/>
              <a:gd name="connsiteX7" fmla="*/ 347069 w 962497"/>
              <a:gd name="connsiteY7" fmla="*/ 303089 h 1787025"/>
              <a:gd name="connsiteX8" fmla="*/ 273534 w 962497"/>
              <a:gd name="connsiteY8" fmla="*/ 322273 h 1787025"/>
              <a:gd name="connsiteX9" fmla="*/ 206392 w 962497"/>
              <a:gd name="connsiteY9" fmla="*/ 459752 h 1787025"/>
              <a:gd name="connsiteX10" fmla="*/ 168026 w 962497"/>
              <a:gd name="connsiteY10" fmla="*/ 552471 h 1787025"/>
              <a:gd name="connsiteX11" fmla="*/ 94490 w 962497"/>
              <a:gd name="connsiteY11" fmla="*/ 424583 h 1787025"/>
              <a:gd name="connsiteX12" fmla="*/ 116871 w 962497"/>
              <a:gd name="connsiteY12" fmla="*/ 355677 h 1787025"/>
              <a:gd name="connsiteX13" fmla="*/ 78504 w 962497"/>
              <a:gd name="connsiteY13" fmla="*/ 271117 h 1787025"/>
              <a:gd name="connsiteX14" fmla="*/ 34560 w 962497"/>
              <a:gd name="connsiteY14" fmla="*/ 307919 h 1787025"/>
              <a:gd name="connsiteX15" fmla="*/ 30346 w 962497"/>
              <a:gd name="connsiteY15" fmla="*/ 370780 h 1787025"/>
              <a:gd name="connsiteX16" fmla="*/ 44018 w 962497"/>
              <a:gd name="connsiteY16" fmla="*/ 410645 h 1787025"/>
              <a:gd name="connsiteX17" fmla="*/ 84899 w 962497"/>
              <a:gd name="connsiteY17" fmla="*/ 581246 h 1787025"/>
              <a:gd name="connsiteX18" fmla="*/ 148843 w 962497"/>
              <a:gd name="connsiteY18" fmla="*/ 686754 h 1787025"/>
              <a:gd name="connsiteX19" fmla="*/ 235167 w 962497"/>
              <a:gd name="connsiteY19" fmla="*/ 613218 h 1787025"/>
              <a:gd name="connsiteX20" fmla="*/ 306162 w 962497"/>
              <a:gd name="connsiteY20" fmla="*/ 477769 h 1787025"/>
              <a:gd name="connsiteX21" fmla="*/ 306086 w 962497"/>
              <a:gd name="connsiteY21" fmla="*/ 594908 h 1787025"/>
              <a:gd name="connsiteX22" fmla="*/ 251353 w 962497"/>
              <a:gd name="connsiteY22" fmla="*/ 657096 h 1787025"/>
              <a:gd name="connsiteX23" fmla="*/ 147411 w 962497"/>
              <a:gd name="connsiteY23" fmla="*/ 814508 h 1787025"/>
              <a:gd name="connsiteX24" fmla="*/ 19706 w 962497"/>
              <a:gd name="connsiteY24" fmla="*/ 1014835 h 1787025"/>
              <a:gd name="connsiteX25" fmla="*/ 193854 w 962497"/>
              <a:gd name="connsiteY25" fmla="*/ 1108868 h 1787025"/>
              <a:gd name="connsiteX26" fmla="*/ 198616 w 962497"/>
              <a:gd name="connsiteY26" fmla="*/ 1244599 h 1787025"/>
              <a:gd name="connsiteX27" fmla="*/ 231970 w 962497"/>
              <a:gd name="connsiteY27" fmla="*/ 1572379 h 1787025"/>
              <a:gd name="connsiteX28" fmla="*/ 228773 w 962497"/>
              <a:gd name="connsiteY28" fmla="*/ 1652176 h 1787025"/>
              <a:gd name="connsiteX29" fmla="*/ 161631 w 962497"/>
              <a:gd name="connsiteY29" fmla="*/ 1767408 h 1787025"/>
              <a:gd name="connsiteX30" fmla="*/ 239046 w 962497"/>
              <a:gd name="connsiteY30" fmla="*/ 1764344 h 1787025"/>
              <a:gd name="connsiteX31" fmla="*/ 302308 w 962497"/>
              <a:gd name="connsiteY31" fmla="*/ 1709859 h 1787025"/>
              <a:gd name="connsiteX32" fmla="*/ 343739 w 962497"/>
              <a:gd name="connsiteY32" fmla="*/ 1665781 h 1787025"/>
              <a:gd name="connsiteX33" fmla="*/ 302242 w 962497"/>
              <a:gd name="connsiteY33" fmla="*/ 1590813 h 1787025"/>
              <a:gd name="connsiteX34" fmla="*/ 298428 w 962497"/>
              <a:gd name="connsiteY34" fmla="*/ 1230944 h 1787025"/>
              <a:gd name="connsiteX35" fmla="*/ 318295 w 962497"/>
              <a:gd name="connsiteY35" fmla="*/ 1107103 h 1787025"/>
              <a:gd name="connsiteX36" fmla="*/ 452577 w 962497"/>
              <a:gd name="connsiteY36" fmla="*/ 1083207 h 1787025"/>
              <a:gd name="connsiteX37" fmla="*/ 634817 w 962497"/>
              <a:gd name="connsiteY37" fmla="*/ 1303814 h 1787025"/>
              <a:gd name="connsiteX38" fmla="*/ 682094 w 962497"/>
              <a:gd name="connsiteY38" fmla="*/ 1582104 h 1787025"/>
              <a:gd name="connsiteX39" fmla="*/ 649305 w 962497"/>
              <a:gd name="connsiteY39" fmla="*/ 1645165 h 1787025"/>
              <a:gd name="connsiteX40" fmla="*/ 701959 w 962497"/>
              <a:gd name="connsiteY40" fmla="*/ 1697070 h 1787025"/>
              <a:gd name="connsiteX41" fmla="*/ 836241 w 962497"/>
              <a:gd name="connsiteY41" fmla="*/ 1732239 h 1787025"/>
              <a:gd name="connsiteX42" fmla="*/ 768350 w 962497"/>
              <a:gd name="connsiteY42" fmla="*/ 1632243 h 1787025"/>
              <a:gd name="connsiteX43" fmla="*/ 749917 w 962497"/>
              <a:gd name="connsiteY43" fmla="*/ 1553196 h 1787025"/>
              <a:gd name="connsiteX44" fmla="*/ 737128 w 962497"/>
              <a:gd name="connsiteY44" fmla="*/ 1252659 h 1787025"/>
              <a:gd name="connsiteX45" fmla="*/ 634385 w 962497"/>
              <a:gd name="connsiteY45" fmla="*/ 1061243 h 1787025"/>
              <a:gd name="connsiteX46" fmla="*/ 702058 w 962497"/>
              <a:gd name="connsiteY46" fmla="*/ 1039978 h 1787025"/>
              <a:gd name="connsiteX47" fmla="*/ 589256 w 962497"/>
              <a:gd name="connsiteY47" fmla="*/ 835520 h 1787025"/>
              <a:gd name="connsiteX48" fmla="*/ 564280 w 962497"/>
              <a:gd name="connsiteY48" fmla="*/ 636986 h 1787025"/>
              <a:gd name="connsiteX49" fmla="*/ 622029 w 962497"/>
              <a:gd name="connsiteY49" fmla="*/ 523696 h 1787025"/>
              <a:gd name="connsiteX50" fmla="*/ 692367 w 962497"/>
              <a:gd name="connsiteY50" fmla="*/ 648387 h 1787025"/>
              <a:gd name="connsiteX51" fmla="*/ 759508 w 962497"/>
              <a:gd name="connsiteY51" fmla="*/ 673965 h 1787025"/>
              <a:gd name="connsiteX52" fmla="*/ 906580 w 962497"/>
              <a:gd name="connsiteY52" fmla="*/ 462950 h 1787025"/>
              <a:gd name="connsiteX53" fmla="*/ 948277 w 962497"/>
              <a:gd name="connsiteY53" fmla="*/ 397174 h 1787025"/>
              <a:gd name="connsiteX54" fmla="*/ 915548 w 962497"/>
              <a:gd name="connsiteY54" fmla="*/ 323538 h 1787025"/>
              <a:gd name="connsiteX55" fmla="*/ 889292 w 962497"/>
              <a:gd name="connsiteY55" fmla="*/ 340405 h 1787025"/>
              <a:gd name="connsiteX56" fmla="*/ 866715 w 962497"/>
              <a:gd name="connsiteY56" fmla="*/ 326085 h 1787025"/>
              <a:gd name="connsiteX57" fmla="*/ 871493 w 962497"/>
              <a:gd name="connsiteY57" fmla="*/ 352010 h 1787025"/>
              <a:gd name="connsiteX58" fmla="*/ 855424 w 962497"/>
              <a:gd name="connsiteY58" fmla="*/ 412411 h 1787025"/>
              <a:gd name="connsiteX59" fmla="*/ 740325 w 962497"/>
              <a:gd name="connsiteY59" fmla="*/ 555668 h 1787025"/>
              <a:gd name="connsiteX60" fmla="*/ 654001 w 962497"/>
              <a:gd name="connsiteY60" fmla="*/ 293498 h 1787025"/>
              <a:gd name="connsiteX61" fmla="*/ 574071 w 962497"/>
              <a:gd name="connsiteY61" fmla="*/ 277512 h 1787025"/>
              <a:gd name="connsiteX62" fmla="*/ 526113 w 962497"/>
              <a:gd name="connsiteY62" fmla="*/ 242343 h 1787025"/>
              <a:gd name="connsiteX63" fmla="*/ 529310 w 962497"/>
              <a:gd name="connsiteY63" fmla="*/ 159215 h 1787025"/>
              <a:gd name="connsiteX64" fmla="*/ 543821 w 962497"/>
              <a:gd name="connsiteY64" fmla="*/ 92562 h 1787025"/>
              <a:gd name="connsiteX65" fmla="*/ 516187 w 962497"/>
              <a:gd name="connsiteY65" fmla="*/ 40982 h 1787025"/>
              <a:gd name="connsiteX66" fmla="*/ 474841 w 962497"/>
              <a:gd name="connsiteY66" fmla="*/ 11112 h 1787025"/>
              <a:gd name="connsiteX0" fmla="*/ 474841 w 967498"/>
              <a:gd name="connsiteY0" fmla="*/ 11112 h 1787025"/>
              <a:gd name="connsiteX1" fmla="*/ 360691 w 967498"/>
              <a:gd name="connsiteY1" fmla="*/ 13971 h 1787025"/>
              <a:gd name="connsiteX2" fmla="*/ 249822 w 967498"/>
              <a:gd name="connsiteY2" fmla="*/ 94937 h 1787025"/>
              <a:gd name="connsiteX3" fmla="*/ 297428 w 967498"/>
              <a:gd name="connsiteY3" fmla="*/ 147488 h 1787025"/>
              <a:gd name="connsiteX4" fmla="*/ 326051 w 967498"/>
              <a:gd name="connsiteY4" fmla="*/ 166251 h 1787025"/>
              <a:gd name="connsiteX5" fmla="*/ 349169 w 967498"/>
              <a:gd name="connsiteY5" fmla="*/ 222230 h 1787025"/>
              <a:gd name="connsiteX6" fmla="*/ 385436 w 967498"/>
              <a:gd name="connsiteY6" fmla="*/ 274315 h 1787025"/>
              <a:gd name="connsiteX7" fmla="*/ 347069 w 967498"/>
              <a:gd name="connsiteY7" fmla="*/ 303089 h 1787025"/>
              <a:gd name="connsiteX8" fmla="*/ 273534 w 967498"/>
              <a:gd name="connsiteY8" fmla="*/ 322273 h 1787025"/>
              <a:gd name="connsiteX9" fmla="*/ 206392 w 967498"/>
              <a:gd name="connsiteY9" fmla="*/ 459752 h 1787025"/>
              <a:gd name="connsiteX10" fmla="*/ 168026 w 967498"/>
              <a:gd name="connsiteY10" fmla="*/ 552471 h 1787025"/>
              <a:gd name="connsiteX11" fmla="*/ 94490 w 967498"/>
              <a:gd name="connsiteY11" fmla="*/ 424583 h 1787025"/>
              <a:gd name="connsiteX12" fmla="*/ 116871 w 967498"/>
              <a:gd name="connsiteY12" fmla="*/ 355677 h 1787025"/>
              <a:gd name="connsiteX13" fmla="*/ 78504 w 967498"/>
              <a:gd name="connsiteY13" fmla="*/ 271117 h 1787025"/>
              <a:gd name="connsiteX14" fmla="*/ 34560 w 967498"/>
              <a:gd name="connsiteY14" fmla="*/ 307919 h 1787025"/>
              <a:gd name="connsiteX15" fmla="*/ 30346 w 967498"/>
              <a:gd name="connsiteY15" fmla="*/ 370780 h 1787025"/>
              <a:gd name="connsiteX16" fmla="*/ 44018 w 967498"/>
              <a:gd name="connsiteY16" fmla="*/ 410645 h 1787025"/>
              <a:gd name="connsiteX17" fmla="*/ 84899 w 967498"/>
              <a:gd name="connsiteY17" fmla="*/ 581246 h 1787025"/>
              <a:gd name="connsiteX18" fmla="*/ 148843 w 967498"/>
              <a:gd name="connsiteY18" fmla="*/ 686754 h 1787025"/>
              <a:gd name="connsiteX19" fmla="*/ 235167 w 967498"/>
              <a:gd name="connsiteY19" fmla="*/ 613218 h 1787025"/>
              <a:gd name="connsiteX20" fmla="*/ 306162 w 967498"/>
              <a:gd name="connsiteY20" fmla="*/ 477769 h 1787025"/>
              <a:gd name="connsiteX21" fmla="*/ 306086 w 967498"/>
              <a:gd name="connsiteY21" fmla="*/ 594908 h 1787025"/>
              <a:gd name="connsiteX22" fmla="*/ 251353 w 967498"/>
              <a:gd name="connsiteY22" fmla="*/ 657096 h 1787025"/>
              <a:gd name="connsiteX23" fmla="*/ 147411 w 967498"/>
              <a:gd name="connsiteY23" fmla="*/ 814508 h 1787025"/>
              <a:gd name="connsiteX24" fmla="*/ 19706 w 967498"/>
              <a:gd name="connsiteY24" fmla="*/ 1014835 h 1787025"/>
              <a:gd name="connsiteX25" fmla="*/ 193854 w 967498"/>
              <a:gd name="connsiteY25" fmla="*/ 1108868 h 1787025"/>
              <a:gd name="connsiteX26" fmla="*/ 198616 w 967498"/>
              <a:gd name="connsiteY26" fmla="*/ 1244599 h 1787025"/>
              <a:gd name="connsiteX27" fmla="*/ 231970 w 967498"/>
              <a:gd name="connsiteY27" fmla="*/ 1572379 h 1787025"/>
              <a:gd name="connsiteX28" fmla="*/ 228773 w 967498"/>
              <a:gd name="connsiteY28" fmla="*/ 1652176 h 1787025"/>
              <a:gd name="connsiteX29" fmla="*/ 161631 w 967498"/>
              <a:gd name="connsiteY29" fmla="*/ 1767408 h 1787025"/>
              <a:gd name="connsiteX30" fmla="*/ 239046 w 967498"/>
              <a:gd name="connsiteY30" fmla="*/ 1764344 h 1787025"/>
              <a:gd name="connsiteX31" fmla="*/ 302308 w 967498"/>
              <a:gd name="connsiteY31" fmla="*/ 1709859 h 1787025"/>
              <a:gd name="connsiteX32" fmla="*/ 343739 w 967498"/>
              <a:gd name="connsiteY32" fmla="*/ 1665781 h 1787025"/>
              <a:gd name="connsiteX33" fmla="*/ 302242 w 967498"/>
              <a:gd name="connsiteY33" fmla="*/ 1590813 h 1787025"/>
              <a:gd name="connsiteX34" fmla="*/ 298428 w 967498"/>
              <a:gd name="connsiteY34" fmla="*/ 1230944 h 1787025"/>
              <a:gd name="connsiteX35" fmla="*/ 318295 w 967498"/>
              <a:gd name="connsiteY35" fmla="*/ 1107103 h 1787025"/>
              <a:gd name="connsiteX36" fmla="*/ 452577 w 967498"/>
              <a:gd name="connsiteY36" fmla="*/ 1083207 h 1787025"/>
              <a:gd name="connsiteX37" fmla="*/ 634817 w 967498"/>
              <a:gd name="connsiteY37" fmla="*/ 1303814 h 1787025"/>
              <a:gd name="connsiteX38" fmla="*/ 682094 w 967498"/>
              <a:gd name="connsiteY38" fmla="*/ 1582104 h 1787025"/>
              <a:gd name="connsiteX39" fmla="*/ 649305 w 967498"/>
              <a:gd name="connsiteY39" fmla="*/ 1645165 h 1787025"/>
              <a:gd name="connsiteX40" fmla="*/ 701959 w 967498"/>
              <a:gd name="connsiteY40" fmla="*/ 1697070 h 1787025"/>
              <a:gd name="connsiteX41" fmla="*/ 836241 w 967498"/>
              <a:gd name="connsiteY41" fmla="*/ 1732239 h 1787025"/>
              <a:gd name="connsiteX42" fmla="*/ 768350 w 967498"/>
              <a:gd name="connsiteY42" fmla="*/ 1632243 h 1787025"/>
              <a:gd name="connsiteX43" fmla="*/ 749917 w 967498"/>
              <a:gd name="connsiteY43" fmla="*/ 1553196 h 1787025"/>
              <a:gd name="connsiteX44" fmla="*/ 737128 w 967498"/>
              <a:gd name="connsiteY44" fmla="*/ 1252659 h 1787025"/>
              <a:gd name="connsiteX45" fmla="*/ 634385 w 967498"/>
              <a:gd name="connsiteY45" fmla="*/ 1061243 h 1787025"/>
              <a:gd name="connsiteX46" fmla="*/ 702058 w 967498"/>
              <a:gd name="connsiteY46" fmla="*/ 1039978 h 1787025"/>
              <a:gd name="connsiteX47" fmla="*/ 589256 w 967498"/>
              <a:gd name="connsiteY47" fmla="*/ 835520 h 1787025"/>
              <a:gd name="connsiteX48" fmla="*/ 564280 w 967498"/>
              <a:gd name="connsiteY48" fmla="*/ 636986 h 1787025"/>
              <a:gd name="connsiteX49" fmla="*/ 622029 w 967498"/>
              <a:gd name="connsiteY49" fmla="*/ 523696 h 1787025"/>
              <a:gd name="connsiteX50" fmla="*/ 692367 w 967498"/>
              <a:gd name="connsiteY50" fmla="*/ 648387 h 1787025"/>
              <a:gd name="connsiteX51" fmla="*/ 759508 w 967498"/>
              <a:gd name="connsiteY51" fmla="*/ 673965 h 1787025"/>
              <a:gd name="connsiteX52" fmla="*/ 906580 w 967498"/>
              <a:gd name="connsiteY52" fmla="*/ 462950 h 1787025"/>
              <a:gd name="connsiteX53" fmla="*/ 948277 w 967498"/>
              <a:gd name="connsiteY53" fmla="*/ 397174 h 1787025"/>
              <a:gd name="connsiteX54" fmla="*/ 962043 w 967498"/>
              <a:gd name="connsiteY54" fmla="*/ 351299 h 1787025"/>
              <a:gd name="connsiteX55" fmla="*/ 915548 w 967498"/>
              <a:gd name="connsiteY55" fmla="*/ 323538 h 1787025"/>
              <a:gd name="connsiteX56" fmla="*/ 889292 w 967498"/>
              <a:gd name="connsiteY56" fmla="*/ 340405 h 1787025"/>
              <a:gd name="connsiteX57" fmla="*/ 866715 w 967498"/>
              <a:gd name="connsiteY57" fmla="*/ 326085 h 1787025"/>
              <a:gd name="connsiteX58" fmla="*/ 871493 w 967498"/>
              <a:gd name="connsiteY58" fmla="*/ 352010 h 1787025"/>
              <a:gd name="connsiteX59" fmla="*/ 855424 w 967498"/>
              <a:gd name="connsiteY59" fmla="*/ 412411 h 1787025"/>
              <a:gd name="connsiteX60" fmla="*/ 740325 w 967498"/>
              <a:gd name="connsiteY60" fmla="*/ 555668 h 1787025"/>
              <a:gd name="connsiteX61" fmla="*/ 654001 w 967498"/>
              <a:gd name="connsiteY61" fmla="*/ 293498 h 1787025"/>
              <a:gd name="connsiteX62" fmla="*/ 574071 w 967498"/>
              <a:gd name="connsiteY62" fmla="*/ 277512 h 1787025"/>
              <a:gd name="connsiteX63" fmla="*/ 526113 w 967498"/>
              <a:gd name="connsiteY63" fmla="*/ 242343 h 1787025"/>
              <a:gd name="connsiteX64" fmla="*/ 529310 w 967498"/>
              <a:gd name="connsiteY64" fmla="*/ 159215 h 1787025"/>
              <a:gd name="connsiteX65" fmla="*/ 543821 w 967498"/>
              <a:gd name="connsiteY65" fmla="*/ 92562 h 1787025"/>
              <a:gd name="connsiteX66" fmla="*/ 516187 w 967498"/>
              <a:gd name="connsiteY66" fmla="*/ 40982 h 1787025"/>
              <a:gd name="connsiteX67" fmla="*/ 474841 w 967498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29331 w 967972"/>
              <a:gd name="connsiteY55" fmla="*/ 335891 h 1787025"/>
              <a:gd name="connsiteX56" fmla="*/ 912704 w 967972"/>
              <a:gd name="connsiteY56" fmla="*/ 328516 h 1787025"/>
              <a:gd name="connsiteX57" fmla="*/ 889292 w 967972"/>
              <a:gd name="connsiteY57" fmla="*/ 340405 h 1787025"/>
              <a:gd name="connsiteX58" fmla="*/ 866715 w 967972"/>
              <a:gd name="connsiteY58" fmla="*/ 326085 h 1787025"/>
              <a:gd name="connsiteX59" fmla="*/ 871493 w 967972"/>
              <a:gd name="connsiteY59" fmla="*/ 352010 h 1787025"/>
              <a:gd name="connsiteX60" fmla="*/ 855424 w 967972"/>
              <a:gd name="connsiteY60" fmla="*/ 412411 h 1787025"/>
              <a:gd name="connsiteX61" fmla="*/ 740325 w 967972"/>
              <a:gd name="connsiteY61" fmla="*/ 555668 h 1787025"/>
              <a:gd name="connsiteX62" fmla="*/ 654001 w 967972"/>
              <a:gd name="connsiteY62" fmla="*/ 293498 h 1787025"/>
              <a:gd name="connsiteX63" fmla="*/ 574071 w 967972"/>
              <a:gd name="connsiteY63" fmla="*/ 277512 h 1787025"/>
              <a:gd name="connsiteX64" fmla="*/ 526113 w 967972"/>
              <a:gd name="connsiteY64" fmla="*/ 242343 h 1787025"/>
              <a:gd name="connsiteX65" fmla="*/ 529310 w 967972"/>
              <a:gd name="connsiteY65" fmla="*/ 159215 h 1787025"/>
              <a:gd name="connsiteX66" fmla="*/ 543821 w 967972"/>
              <a:gd name="connsiteY66" fmla="*/ 92562 h 1787025"/>
              <a:gd name="connsiteX67" fmla="*/ 516187 w 967972"/>
              <a:gd name="connsiteY67" fmla="*/ 40982 h 1787025"/>
              <a:gd name="connsiteX68" fmla="*/ 474841 w 967972"/>
              <a:gd name="connsiteY68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45687 w 967972"/>
              <a:gd name="connsiteY55" fmla="*/ 347032 h 1787025"/>
              <a:gd name="connsiteX56" fmla="*/ 929331 w 967972"/>
              <a:gd name="connsiteY56" fmla="*/ 335891 h 1787025"/>
              <a:gd name="connsiteX57" fmla="*/ 912704 w 967972"/>
              <a:gd name="connsiteY57" fmla="*/ 328516 h 1787025"/>
              <a:gd name="connsiteX58" fmla="*/ 889292 w 967972"/>
              <a:gd name="connsiteY58" fmla="*/ 340405 h 1787025"/>
              <a:gd name="connsiteX59" fmla="*/ 866715 w 967972"/>
              <a:gd name="connsiteY59" fmla="*/ 326085 h 1787025"/>
              <a:gd name="connsiteX60" fmla="*/ 871493 w 967972"/>
              <a:gd name="connsiteY60" fmla="*/ 352010 h 1787025"/>
              <a:gd name="connsiteX61" fmla="*/ 855424 w 967972"/>
              <a:gd name="connsiteY61" fmla="*/ 412411 h 1787025"/>
              <a:gd name="connsiteX62" fmla="*/ 740325 w 967972"/>
              <a:gd name="connsiteY62" fmla="*/ 555668 h 1787025"/>
              <a:gd name="connsiteX63" fmla="*/ 654001 w 967972"/>
              <a:gd name="connsiteY63" fmla="*/ 293498 h 1787025"/>
              <a:gd name="connsiteX64" fmla="*/ 574071 w 967972"/>
              <a:gd name="connsiteY64" fmla="*/ 277512 h 1787025"/>
              <a:gd name="connsiteX65" fmla="*/ 526113 w 967972"/>
              <a:gd name="connsiteY65" fmla="*/ 242343 h 1787025"/>
              <a:gd name="connsiteX66" fmla="*/ 529310 w 967972"/>
              <a:gd name="connsiteY66" fmla="*/ 159215 h 1787025"/>
              <a:gd name="connsiteX67" fmla="*/ 543821 w 967972"/>
              <a:gd name="connsiteY67" fmla="*/ 92562 h 1787025"/>
              <a:gd name="connsiteX68" fmla="*/ 516187 w 967972"/>
              <a:gd name="connsiteY68" fmla="*/ 40982 h 1787025"/>
              <a:gd name="connsiteX69" fmla="*/ 474841 w 967972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48277 w 967380"/>
              <a:gd name="connsiteY53" fmla="*/ 397174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13928 w 967380"/>
              <a:gd name="connsiteY52" fmla="*/ 437468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5937"/>
              <a:gd name="connsiteY0" fmla="*/ 11112 h 1787025"/>
              <a:gd name="connsiteX1" fmla="*/ 360691 w 965937"/>
              <a:gd name="connsiteY1" fmla="*/ 13971 h 1787025"/>
              <a:gd name="connsiteX2" fmla="*/ 249822 w 965937"/>
              <a:gd name="connsiteY2" fmla="*/ 94937 h 1787025"/>
              <a:gd name="connsiteX3" fmla="*/ 297428 w 965937"/>
              <a:gd name="connsiteY3" fmla="*/ 147488 h 1787025"/>
              <a:gd name="connsiteX4" fmla="*/ 326051 w 965937"/>
              <a:gd name="connsiteY4" fmla="*/ 166251 h 1787025"/>
              <a:gd name="connsiteX5" fmla="*/ 349169 w 965937"/>
              <a:gd name="connsiteY5" fmla="*/ 222230 h 1787025"/>
              <a:gd name="connsiteX6" fmla="*/ 385436 w 965937"/>
              <a:gd name="connsiteY6" fmla="*/ 274315 h 1787025"/>
              <a:gd name="connsiteX7" fmla="*/ 347069 w 965937"/>
              <a:gd name="connsiteY7" fmla="*/ 303089 h 1787025"/>
              <a:gd name="connsiteX8" fmla="*/ 273534 w 965937"/>
              <a:gd name="connsiteY8" fmla="*/ 322273 h 1787025"/>
              <a:gd name="connsiteX9" fmla="*/ 206392 w 965937"/>
              <a:gd name="connsiteY9" fmla="*/ 459752 h 1787025"/>
              <a:gd name="connsiteX10" fmla="*/ 168026 w 965937"/>
              <a:gd name="connsiteY10" fmla="*/ 552471 h 1787025"/>
              <a:gd name="connsiteX11" fmla="*/ 94490 w 965937"/>
              <a:gd name="connsiteY11" fmla="*/ 424583 h 1787025"/>
              <a:gd name="connsiteX12" fmla="*/ 116871 w 965937"/>
              <a:gd name="connsiteY12" fmla="*/ 355677 h 1787025"/>
              <a:gd name="connsiteX13" fmla="*/ 78504 w 965937"/>
              <a:gd name="connsiteY13" fmla="*/ 271117 h 1787025"/>
              <a:gd name="connsiteX14" fmla="*/ 34560 w 965937"/>
              <a:gd name="connsiteY14" fmla="*/ 307919 h 1787025"/>
              <a:gd name="connsiteX15" fmla="*/ 30346 w 965937"/>
              <a:gd name="connsiteY15" fmla="*/ 370780 h 1787025"/>
              <a:gd name="connsiteX16" fmla="*/ 44018 w 965937"/>
              <a:gd name="connsiteY16" fmla="*/ 410645 h 1787025"/>
              <a:gd name="connsiteX17" fmla="*/ 84899 w 965937"/>
              <a:gd name="connsiteY17" fmla="*/ 581246 h 1787025"/>
              <a:gd name="connsiteX18" fmla="*/ 148843 w 965937"/>
              <a:gd name="connsiteY18" fmla="*/ 686754 h 1787025"/>
              <a:gd name="connsiteX19" fmla="*/ 235167 w 965937"/>
              <a:gd name="connsiteY19" fmla="*/ 613218 h 1787025"/>
              <a:gd name="connsiteX20" fmla="*/ 306162 w 965937"/>
              <a:gd name="connsiteY20" fmla="*/ 477769 h 1787025"/>
              <a:gd name="connsiteX21" fmla="*/ 306086 w 965937"/>
              <a:gd name="connsiteY21" fmla="*/ 594908 h 1787025"/>
              <a:gd name="connsiteX22" fmla="*/ 251353 w 965937"/>
              <a:gd name="connsiteY22" fmla="*/ 657096 h 1787025"/>
              <a:gd name="connsiteX23" fmla="*/ 147411 w 965937"/>
              <a:gd name="connsiteY23" fmla="*/ 814508 h 1787025"/>
              <a:gd name="connsiteX24" fmla="*/ 19706 w 965937"/>
              <a:gd name="connsiteY24" fmla="*/ 1014835 h 1787025"/>
              <a:gd name="connsiteX25" fmla="*/ 193854 w 965937"/>
              <a:gd name="connsiteY25" fmla="*/ 1108868 h 1787025"/>
              <a:gd name="connsiteX26" fmla="*/ 198616 w 965937"/>
              <a:gd name="connsiteY26" fmla="*/ 1244599 h 1787025"/>
              <a:gd name="connsiteX27" fmla="*/ 231970 w 965937"/>
              <a:gd name="connsiteY27" fmla="*/ 1572379 h 1787025"/>
              <a:gd name="connsiteX28" fmla="*/ 228773 w 965937"/>
              <a:gd name="connsiteY28" fmla="*/ 1652176 h 1787025"/>
              <a:gd name="connsiteX29" fmla="*/ 161631 w 965937"/>
              <a:gd name="connsiteY29" fmla="*/ 1767408 h 1787025"/>
              <a:gd name="connsiteX30" fmla="*/ 239046 w 965937"/>
              <a:gd name="connsiteY30" fmla="*/ 1764344 h 1787025"/>
              <a:gd name="connsiteX31" fmla="*/ 302308 w 965937"/>
              <a:gd name="connsiteY31" fmla="*/ 1709859 h 1787025"/>
              <a:gd name="connsiteX32" fmla="*/ 343739 w 965937"/>
              <a:gd name="connsiteY32" fmla="*/ 1665781 h 1787025"/>
              <a:gd name="connsiteX33" fmla="*/ 302242 w 965937"/>
              <a:gd name="connsiteY33" fmla="*/ 1590813 h 1787025"/>
              <a:gd name="connsiteX34" fmla="*/ 298428 w 965937"/>
              <a:gd name="connsiteY34" fmla="*/ 1230944 h 1787025"/>
              <a:gd name="connsiteX35" fmla="*/ 318295 w 965937"/>
              <a:gd name="connsiteY35" fmla="*/ 1107103 h 1787025"/>
              <a:gd name="connsiteX36" fmla="*/ 452577 w 965937"/>
              <a:gd name="connsiteY36" fmla="*/ 1083207 h 1787025"/>
              <a:gd name="connsiteX37" fmla="*/ 634817 w 965937"/>
              <a:gd name="connsiteY37" fmla="*/ 1303814 h 1787025"/>
              <a:gd name="connsiteX38" fmla="*/ 682094 w 965937"/>
              <a:gd name="connsiteY38" fmla="*/ 1582104 h 1787025"/>
              <a:gd name="connsiteX39" fmla="*/ 649305 w 965937"/>
              <a:gd name="connsiteY39" fmla="*/ 1645165 h 1787025"/>
              <a:gd name="connsiteX40" fmla="*/ 701959 w 965937"/>
              <a:gd name="connsiteY40" fmla="*/ 1697070 h 1787025"/>
              <a:gd name="connsiteX41" fmla="*/ 836241 w 965937"/>
              <a:gd name="connsiteY41" fmla="*/ 1732239 h 1787025"/>
              <a:gd name="connsiteX42" fmla="*/ 768350 w 965937"/>
              <a:gd name="connsiteY42" fmla="*/ 1632243 h 1787025"/>
              <a:gd name="connsiteX43" fmla="*/ 749917 w 965937"/>
              <a:gd name="connsiteY43" fmla="*/ 1553196 h 1787025"/>
              <a:gd name="connsiteX44" fmla="*/ 737128 w 965937"/>
              <a:gd name="connsiteY44" fmla="*/ 1252659 h 1787025"/>
              <a:gd name="connsiteX45" fmla="*/ 634385 w 965937"/>
              <a:gd name="connsiteY45" fmla="*/ 1061243 h 1787025"/>
              <a:gd name="connsiteX46" fmla="*/ 702058 w 965937"/>
              <a:gd name="connsiteY46" fmla="*/ 1039978 h 1787025"/>
              <a:gd name="connsiteX47" fmla="*/ 589256 w 965937"/>
              <a:gd name="connsiteY47" fmla="*/ 835520 h 1787025"/>
              <a:gd name="connsiteX48" fmla="*/ 564280 w 965937"/>
              <a:gd name="connsiteY48" fmla="*/ 636986 h 1787025"/>
              <a:gd name="connsiteX49" fmla="*/ 622029 w 965937"/>
              <a:gd name="connsiteY49" fmla="*/ 523696 h 1787025"/>
              <a:gd name="connsiteX50" fmla="*/ 692367 w 965937"/>
              <a:gd name="connsiteY50" fmla="*/ 648387 h 1787025"/>
              <a:gd name="connsiteX51" fmla="*/ 759508 w 965937"/>
              <a:gd name="connsiteY51" fmla="*/ 673965 h 1787025"/>
              <a:gd name="connsiteX52" fmla="*/ 913928 w 965937"/>
              <a:gd name="connsiteY52" fmla="*/ 437468 h 1787025"/>
              <a:gd name="connsiteX53" fmla="*/ 960367 w 965937"/>
              <a:gd name="connsiteY53" fmla="*/ 385559 h 1787025"/>
              <a:gd name="connsiteX54" fmla="*/ 961451 w 965937"/>
              <a:gd name="connsiteY54" fmla="*/ 360544 h 1787025"/>
              <a:gd name="connsiteX55" fmla="*/ 945687 w 965937"/>
              <a:gd name="connsiteY55" fmla="*/ 347032 h 1787025"/>
              <a:gd name="connsiteX56" fmla="*/ 929331 w 965937"/>
              <a:gd name="connsiteY56" fmla="*/ 335891 h 1787025"/>
              <a:gd name="connsiteX57" fmla="*/ 912704 w 965937"/>
              <a:gd name="connsiteY57" fmla="*/ 328516 h 1787025"/>
              <a:gd name="connsiteX58" fmla="*/ 889292 w 965937"/>
              <a:gd name="connsiteY58" fmla="*/ 340405 h 1787025"/>
              <a:gd name="connsiteX59" fmla="*/ 866715 w 965937"/>
              <a:gd name="connsiteY59" fmla="*/ 326085 h 1787025"/>
              <a:gd name="connsiteX60" fmla="*/ 871493 w 965937"/>
              <a:gd name="connsiteY60" fmla="*/ 352010 h 1787025"/>
              <a:gd name="connsiteX61" fmla="*/ 855424 w 965937"/>
              <a:gd name="connsiteY61" fmla="*/ 412411 h 1787025"/>
              <a:gd name="connsiteX62" fmla="*/ 740325 w 965937"/>
              <a:gd name="connsiteY62" fmla="*/ 555668 h 1787025"/>
              <a:gd name="connsiteX63" fmla="*/ 654001 w 965937"/>
              <a:gd name="connsiteY63" fmla="*/ 293498 h 1787025"/>
              <a:gd name="connsiteX64" fmla="*/ 574071 w 965937"/>
              <a:gd name="connsiteY64" fmla="*/ 277512 h 1787025"/>
              <a:gd name="connsiteX65" fmla="*/ 526113 w 965937"/>
              <a:gd name="connsiteY65" fmla="*/ 242343 h 1787025"/>
              <a:gd name="connsiteX66" fmla="*/ 529310 w 965937"/>
              <a:gd name="connsiteY66" fmla="*/ 159215 h 1787025"/>
              <a:gd name="connsiteX67" fmla="*/ 543821 w 965937"/>
              <a:gd name="connsiteY67" fmla="*/ 92562 h 1787025"/>
              <a:gd name="connsiteX68" fmla="*/ 516187 w 965937"/>
              <a:gd name="connsiteY68" fmla="*/ 40982 h 1787025"/>
              <a:gd name="connsiteX69" fmla="*/ 474841 w 965937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64276 w 955964"/>
              <a:gd name="connsiteY0" fmla="*/ 11112 h 1787025"/>
              <a:gd name="connsiteX1" fmla="*/ 350126 w 955964"/>
              <a:gd name="connsiteY1" fmla="*/ 13971 h 1787025"/>
              <a:gd name="connsiteX2" fmla="*/ 239257 w 955964"/>
              <a:gd name="connsiteY2" fmla="*/ 94937 h 1787025"/>
              <a:gd name="connsiteX3" fmla="*/ 286863 w 955964"/>
              <a:gd name="connsiteY3" fmla="*/ 147488 h 1787025"/>
              <a:gd name="connsiteX4" fmla="*/ 315486 w 955964"/>
              <a:gd name="connsiteY4" fmla="*/ 166251 h 1787025"/>
              <a:gd name="connsiteX5" fmla="*/ 338604 w 955964"/>
              <a:gd name="connsiteY5" fmla="*/ 222230 h 1787025"/>
              <a:gd name="connsiteX6" fmla="*/ 374871 w 955964"/>
              <a:gd name="connsiteY6" fmla="*/ 274315 h 1787025"/>
              <a:gd name="connsiteX7" fmla="*/ 336504 w 955964"/>
              <a:gd name="connsiteY7" fmla="*/ 303089 h 1787025"/>
              <a:gd name="connsiteX8" fmla="*/ 262969 w 955964"/>
              <a:gd name="connsiteY8" fmla="*/ 322273 h 1787025"/>
              <a:gd name="connsiteX9" fmla="*/ 195827 w 955964"/>
              <a:gd name="connsiteY9" fmla="*/ 459752 h 1787025"/>
              <a:gd name="connsiteX10" fmla="*/ 157461 w 955964"/>
              <a:gd name="connsiteY10" fmla="*/ 552471 h 1787025"/>
              <a:gd name="connsiteX11" fmla="*/ 83925 w 955964"/>
              <a:gd name="connsiteY11" fmla="*/ 424583 h 1787025"/>
              <a:gd name="connsiteX12" fmla="*/ 106306 w 955964"/>
              <a:gd name="connsiteY12" fmla="*/ 355677 h 1787025"/>
              <a:gd name="connsiteX13" fmla="*/ 67939 w 955964"/>
              <a:gd name="connsiteY13" fmla="*/ 271117 h 1787025"/>
              <a:gd name="connsiteX14" fmla="*/ 23995 w 955964"/>
              <a:gd name="connsiteY14" fmla="*/ 307919 h 1787025"/>
              <a:gd name="connsiteX15" fmla="*/ 702 w 955964"/>
              <a:gd name="connsiteY15" fmla="*/ 330499 h 1787025"/>
              <a:gd name="connsiteX16" fmla="*/ 19781 w 955964"/>
              <a:gd name="connsiteY16" fmla="*/ 370780 h 1787025"/>
              <a:gd name="connsiteX17" fmla="*/ 33453 w 955964"/>
              <a:gd name="connsiteY17" fmla="*/ 410645 h 1787025"/>
              <a:gd name="connsiteX18" fmla="*/ 74334 w 955964"/>
              <a:gd name="connsiteY18" fmla="*/ 581246 h 1787025"/>
              <a:gd name="connsiteX19" fmla="*/ 138278 w 955964"/>
              <a:gd name="connsiteY19" fmla="*/ 686754 h 1787025"/>
              <a:gd name="connsiteX20" fmla="*/ 224602 w 955964"/>
              <a:gd name="connsiteY20" fmla="*/ 613218 h 1787025"/>
              <a:gd name="connsiteX21" fmla="*/ 295597 w 955964"/>
              <a:gd name="connsiteY21" fmla="*/ 477769 h 1787025"/>
              <a:gd name="connsiteX22" fmla="*/ 295521 w 955964"/>
              <a:gd name="connsiteY22" fmla="*/ 594908 h 1787025"/>
              <a:gd name="connsiteX23" fmla="*/ 240788 w 955964"/>
              <a:gd name="connsiteY23" fmla="*/ 657096 h 1787025"/>
              <a:gd name="connsiteX24" fmla="*/ 136846 w 955964"/>
              <a:gd name="connsiteY24" fmla="*/ 814508 h 1787025"/>
              <a:gd name="connsiteX25" fmla="*/ 9141 w 955964"/>
              <a:gd name="connsiteY25" fmla="*/ 1014835 h 1787025"/>
              <a:gd name="connsiteX26" fmla="*/ 183289 w 955964"/>
              <a:gd name="connsiteY26" fmla="*/ 1108868 h 1787025"/>
              <a:gd name="connsiteX27" fmla="*/ 188051 w 955964"/>
              <a:gd name="connsiteY27" fmla="*/ 1244599 h 1787025"/>
              <a:gd name="connsiteX28" fmla="*/ 221405 w 955964"/>
              <a:gd name="connsiteY28" fmla="*/ 1572379 h 1787025"/>
              <a:gd name="connsiteX29" fmla="*/ 218208 w 955964"/>
              <a:gd name="connsiteY29" fmla="*/ 1652176 h 1787025"/>
              <a:gd name="connsiteX30" fmla="*/ 151066 w 955964"/>
              <a:gd name="connsiteY30" fmla="*/ 1767408 h 1787025"/>
              <a:gd name="connsiteX31" fmla="*/ 228481 w 955964"/>
              <a:gd name="connsiteY31" fmla="*/ 1764344 h 1787025"/>
              <a:gd name="connsiteX32" fmla="*/ 291743 w 955964"/>
              <a:gd name="connsiteY32" fmla="*/ 1709859 h 1787025"/>
              <a:gd name="connsiteX33" fmla="*/ 333174 w 955964"/>
              <a:gd name="connsiteY33" fmla="*/ 1665781 h 1787025"/>
              <a:gd name="connsiteX34" fmla="*/ 291677 w 955964"/>
              <a:gd name="connsiteY34" fmla="*/ 1590813 h 1787025"/>
              <a:gd name="connsiteX35" fmla="*/ 287863 w 955964"/>
              <a:gd name="connsiteY35" fmla="*/ 1230944 h 1787025"/>
              <a:gd name="connsiteX36" fmla="*/ 307730 w 955964"/>
              <a:gd name="connsiteY36" fmla="*/ 1107103 h 1787025"/>
              <a:gd name="connsiteX37" fmla="*/ 442012 w 955964"/>
              <a:gd name="connsiteY37" fmla="*/ 1083207 h 1787025"/>
              <a:gd name="connsiteX38" fmla="*/ 624252 w 955964"/>
              <a:gd name="connsiteY38" fmla="*/ 1303814 h 1787025"/>
              <a:gd name="connsiteX39" fmla="*/ 671529 w 955964"/>
              <a:gd name="connsiteY39" fmla="*/ 1582104 h 1787025"/>
              <a:gd name="connsiteX40" fmla="*/ 638740 w 955964"/>
              <a:gd name="connsiteY40" fmla="*/ 1645165 h 1787025"/>
              <a:gd name="connsiteX41" fmla="*/ 691394 w 955964"/>
              <a:gd name="connsiteY41" fmla="*/ 1697070 h 1787025"/>
              <a:gd name="connsiteX42" fmla="*/ 825676 w 955964"/>
              <a:gd name="connsiteY42" fmla="*/ 1732239 h 1787025"/>
              <a:gd name="connsiteX43" fmla="*/ 757785 w 955964"/>
              <a:gd name="connsiteY43" fmla="*/ 1632243 h 1787025"/>
              <a:gd name="connsiteX44" fmla="*/ 739352 w 955964"/>
              <a:gd name="connsiteY44" fmla="*/ 1553196 h 1787025"/>
              <a:gd name="connsiteX45" fmla="*/ 726563 w 955964"/>
              <a:gd name="connsiteY45" fmla="*/ 1252659 h 1787025"/>
              <a:gd name="connsiteX46" fmla="*/ 623820 w 955964"/>
              <a:gd name="connsiteY46" fmla="*/ 1061243 h 1787025"/>
              <a:gd name="connsiteX47" fmla="*/ 691493 w 955964"/>
              <a:gd name="connsiteY47" fmla="*/ 1039978 h 1787025"/>
              <a:gd name="connsiteX48" fmla="*/ 578691 w 955964"/>
              <a:gd name="connsiteY48" fmla="*/ 835520 h 1787025"/>
              <a:gd name="connsiteX49" fmla="*/ 553715 w 955964"/>
              <a:gd name="connsiteY49" fmla="*/ 636986 h 1787025"/>
              <a:gd name="connsiteX50" fmla="*/ 611464 w 955964"/>
              <a:gd name="connsiteY50" fmla="*/ 523696 h 1787025"/>
              <a:gd name="connsiteX51" fmla="*/ 681802 w 955964"/>
              <a:gd name="connsiteY51" fmla="*/ 648387 h 1787025"/>
              <a:gd name="connsiteX52" fmla="*/ 748943 w 955964"/>
              <a:gd name="connsiteY52" fmla="*/ 673965 h 1787025"/>
              <a:gd name="connsiteX53" fmla="*/ 903363 w 955964"/>
              <a:gd name="connsiteY53" fmla="*/ 437468 h 1787025"/>
              <a:gd name="connsiteX54" fmla="*/ 949802 w 955964"/>
              <a:gd name="connsiteY54" fmla="*/ 385559 h 1787025"/>
              <a:gd name="connsiteX55" fmla="*/ 950886 w 955964"/>
              <a:gd name="connsiteY55" fmla="*/ 360544 h 1787025"/>
              <a:gd name="connsiteX56" fmla="*/ 935122 w 955964"/>
              <a:gd name="connsiteY56" fmla="*/ 347032 h 1787025"/>
              <a:gd name="connsiteX57" fmla="*/ 918766 w 955964"/>
              <a:gd name="connsiteY57" fmla="*/ 335891 h 1787025"/>
              <a:gd name="connsiteX58" fmla="*/ 902139 w 955964"/>
              <a:gd name="connsiteY58" fmla="*/ 328516 h 1787025"/>
              <a:gd name="connsiteX59" fmla="*/ 878727 w 955964"/>
              <a:gd name="connsiteY59" fmla="*/ 340405 h 1787025"/>
              <a:gd name="connsiteX60" fmla="*/ 856150 w 955964"/>
              <a:gd name="connsiteY60" fmla="*/ 326085 h 1787025"/>
              <a:gd name="connsiteX61" fmla="*/ 860928 w 955964"/>
              <a:gd name="connsiteY61" fmla="*/ 352010 h 1787025"/>
              <a:gd name="connsiteX62" fmla="*/ 844859 w 955964"/>
              <a:gd name="connsiteY62" fmla="*/ 412411 h 1787025"/>
              <a:gd name="connsiteX63" fmla="*/ 729760 w 955964"/>
              <a:gd name="connsiteY63" fmla="*/ 555668 h 1787025"/>
              <a:gd name="connsiteX64" fmla="*/ 643436 w 955964"/>
              <a:gd name="connsiteY64" fmla="*/ 293498 h 1787025"/>
              <a:gd name="connsiteX65" fmla="*/ 563506 w 955964"/>
              <a:gd name="connsiteY65" fmla="*/ 277512 h 1787025"/>
              <a:gd name="connsiteX66" fmla="*/ 515548 w 955964"/>
              <a:gd name="connsiteY66" fmla="*/ 242343 h 1787025"/>
              <a:gd name="connsiteX67" fmla="*/ 518745 w 955964"/>
              <a:gd name="connsiteY67" fmla="*/ 159215 h 1787025"/>
              <a:gd name="connsiteX68" fmla="*/ 533256 w 955964"/>
              <a:gd name="connsiteY68" fmla="*/ 92562 h 1787025"/>
              <a:gd name="connsiteX69" fmla="*/ 505622 w 955964"/>
              <a:gd name="connsiteY69" fmla="*/ 40982 h 1787025"/>
              <a:gd name="connsiteX70" fmla="*/ 464276 w 955964"/>
              <a:gd name="connsiteY70" fmla="*/ 11112 h 1787025"/>
              <a:gd name="connsiteX0" fmla="*/ 472261 w 963949"/>
              <a:gd name="connsiteY0" fmla="*/ 11112 h 1787025"/>
              <a:gd name="connsiteX1" fmla="*/ 358111 w 963949"/>
              <a:gd name="connsiteY1" fmla="*/ 13971 h 1787025"/>
              <a:gd name="connsiteX2" fmla="*/ 247242 w 963949"/>
              <a:gd name="connsiteY2" fmla="*/ 94937 h 1787025"/>
              <a:gd name="connsiteX3" fmla="*/ 294848 w 963949"/>
              <a:gd name="connsiteY3" fmla="*/ 147488 h 1787025"/>
              <a:gd name="connsiteX4" fmla="*/ 323471 w 963949"/>
              <a:gd name="connsiteY4" fmla="*/ 166251 h 1787025"/>
              <a:gd name="connsiteX5" fmla="*/ 346589 w 963949"/>
              <a:gd name="connsiteY5" fmla="*/ 222230 h 1787025"/>
              <a:gd name="connsiteX6" fmla="*/ 382856 w 963949"/>
              <a:gd name="connsiteY6" fmla="*/ 274315 h 1787025"/>
              <a:gd name="connsiteX7" fmla="*/ 344489 w 963949"/>
              <a:gd name="connsiteY7" fmla="*/ 303089 h 1787025"/>
              <a:gd name="connsiteX8" fmla="*/ 270954 w 963949"/>
              <a:gd name="connsiteY8" fmla="*/ 322273 h 1787025"/>
              <a:gd name="connsiteX9" fmla="*/ 203812 w 963949"/>
              <a:gd name="connsiteY9" fmla="*/ 459752 h 1787025"/>
              <a:gd name="connsiteX10" fmla="*/ 165446 w 963949"/>
              <a:gd name="connsiteY10" fmla="*/ 552471 h 1787025"/>
              <a:gd name="connsiteX11" fmla="*/ 91910 w 963949"/>
              <a:gd name="connsiteY11" fmla="*/ 424583 h 1787025"/>
              <a:gd name="connsiteX12" fmla="*/ 114291 w 963949"/>
              <a:gd name="connsiteY12" fmla="*/ 355677 h 1787025"/>
              <a:gd name="connsiteX13" fmla="*/ 75924 w 963949"/>
              <a:gd name="connsiteY13" fmla="*/ 271117 h 1787025"/>
              <a:gd name="connsiteX14" fmla="*/ 31980 w 963949"/>
              <a:gd name="connsiteY14" fmla="*/ 307919 h 1787025"/>
              <a:gd name="connsiteX15" fmla="*/ 8687 w 963949"/>
              <a:gd name="connsiteY15" fmla="*/ 330499 h 1787025"/>
              <a:gd name="connsiteX16" fmla="*/ 27766 w 963949"/>
              <a:gd name="connsiteY16" fmla="*/ 370780 h 1787025"/>
              <a:gd name="connsiteX17" fmla="*/ 41438 w 963949"/>
              <a:gd name="connsiteY17" fmla="*/ 410645 h 1787025"/>
              <a:gd name="connsiteX18" fmla="*/ 82319 w 963949"/>
              <a:gd name="connsiteY18" fmla="*/ 581246 h 1787025"/>
              <a:gd name="connsiteX19" fmla="*/ 146263 w 963949"/>
              <a:gd name="connsiteY19" fmla="*/ 686754 h 1787025"/>
              <a:gd name="connsiteX20" fmla="*/ 232587 w 963949"/>
              <a:gd name="connsiteY20" fmla="*/ 613218 h 1787025"/>
              <a:gd name="connsiteX21" fmla="*/ 303582 w 963949"/>
              <a:gd name="connsiteY21" fmla="*/ 477769 h 1787025"/>
              <a:gd name="connsiteX22" fmla="*/ 303506 w 963949"/>
              <a:gd name="connsiteY22" fmla="*/ 594908 h 1787025"/>
              <a:gd name="connsiteX23" fmla="*/ 248773 w 963949"/>
              <a:gd name="connsiteY23" fmla="*/ 657096 h 1787025"/>
              <a:gd name="connsiteX24" fmla="*/ 144831 w 963949"/>
              <a:gd name="connsiteY24" fmla="*/ 814508 h 1787025"/>
              <a:gd name="connsiteX25" fmla="*/ 17126 w 963949"/>
              <a:gd name="connsiteY25" fmla="*/ 1014835 h 1787025"/>
              <a:gd name="connsiteX26" fmla="*/ 191274 w 963949"/>
              <a:gd name="connsiteY26" fmla="*/ 1108868 h 1787025"/>
              <a:gd name="connsiteX27" fmla="*/ 196036 w 963949"/>
              <a:gd name="connsiteY27" fmla="*/ 1244599 h 1787025"/>
              <a:gd name="connsiteX28" fmla="*/ 229390 w 963949"/>
              <a:gd name="connsiteY28" fmla="*/ 1572379 h 1787025"/>
              <a:gd name="connsiteX29" fmla="*/ 226193 w 963949"/>
              <a:gd name="connsiteY29" fmla="*/ 1652176 h 1787025"/>
              <a:gd name="connsiteX30" fmla="*/ 159051 w 963949"/>
              <a:gd name="connsiteY30" fmla="*/ 1767408 h 1787025"/>
              <a:gd name="connsiteX31" fmla="*/ 236466 w 963949"/>
              <a:gd name="connsiteY31" fmla="*/ 1764344 h 1787025"/>
              <a:gd name="connsiteX32" fmla="*/ 299728 w 963949"/>
              <a:gd name="connsiteY32" fmla="*/ 1709859 h 1787025"/>
              <a:gd name="connsiteX33" fmla="*/ 341159 w 963949"/>
              <a:gd name="connsiteY33" fmla="*/ 1665781 h 1787025"/>
              <a:gd name="connsiteX34" fmla="*/ 299662 w 963949"/>
              <a:gd name="connsiteY34" fmla="*/ 1590813 h 1787025"/>
              <a:gd name="connsiteX35" fmla="*/ 295848 w 963949"/>
              <a:gd name="connsiteY35" fmla="*/ 1230944 h 1787025"/>
              <a:gd name="connsiteX36" fmla="*/ 315715 w 963949"/>
              <a:gd name="connsiteY36" fmla="*/ 1107103 h 1787025"/>
              <a:gd name="connsiteX37" fmla="*/ 449997 w 963949"/>
              <a:gd name="connsiteY37" fmla="*/ 1083207 h 1787025"/>
              <a:gd name="connsiteX38" fmla="*/ 632237 w 963949"/>
              <a:gd name="connsiteY38" fmla="*/ 1303814 h 1787025"/>
              <a:gd name="connsiteX39" fmla="*/ 679514 w 963949"/>
              <a:gd name="connsiteY39" fmla="*/ 1582104 h 1787025"/>
              <a:gd name="connsiteX40" fmla="*/ 646725 w 963949"/>
              <a:gd name="connsiteY40" fmla="*/ 1645165 h 1787025"/>
              <a:gd name="connsiteX41" fmla="*/ 699379 w 963949"/>
              <a:gd name="connsiteY41" fmla="*/ 1697070 h 1787025"/>
              <a:gd name="connsiteX42" fmla="*/ 833661 w 963949"/>
              <a:gd name="connsiteY42" fmla="*/ 1732239 h 1787025"/>
              <a:gd name="connsiteX43" fmla="*/ 765770 w 963949"/>
              <a:gd name="connsiteY43" fmla="*/ 1632243 h 1787025"/>
              <a:gd name="connsiteX44" fmla="*/ 747337 w 963949"/>
              <a:gd name="connsiteY44" fmla="*/ 1553196 h 1787025"/>
              <a:gd name="connsiteX45" fmla="*/ 734548 w 963949"/>
              <a:gd name="connsiteY45" fmla="*/ 1252659 h 1787025"/>
              <a:gd name="connsiteX46" fmla="*/ 631805 w 963949"/>
              <a:gd name="connsiteY46" fmla="*/ 1061243 h 1787025"/>
              <a:gd name="connsiteX47" fmla="*/ 699478 w 963949"/>
              <a:gd name="connsiteY47" fmla="*/ 1039978 h 1787025"/>
              <a:gd name="connsiteX48" fmla="*/ 586676 w 963949"/>
              <a:gd name="connsiteY48" fmla="*/ 835520 h 1787025"/>
              <a:gd name="connsiteX49" fmla="*/ 561700 w 963949"/>
              <a:gd name="connsiteY49" fmla="*/ 636986 h 1787025"/>
              <a:gd name="connsiteX50" fmla="*/ 619449 w 963949"/>
              <a:gd name="connsiteY50" fmla="*/ 523696 h 1787025"/>
              <a:gd name="connsiteX51" fmla="*/ 689787 w 963949"/>
              <a:gd name="connsiteY51" fmla="*/ 648387 h 1787025"/>
              <a:gd name="connsiteX52" fmla="*/ 756928 w 963949"/>
              <a:gd name="connsiteY52" fmla="*/ 673965 h 1787025"/>
              <a:gd name="connsiteX53" fmla="*/ 911348 w 963949"/>
              <a:gd name="connsiteY53" fmla="*/ 437468 h 1787025"/>
              <a:gd name="connsiteX54" fmla="*/ 957787 w 963949"/>
              <a:gd name="connsiteY54" fmla="*/ 385559 h 1787025"/>
              <a:gd name="connsiteX55" fmla="*/ 958871 w 963949"/>
              <a:gd name="connsiteY55" fmla="*/ 360544 h 1787025"/>
              <a:gd name="connsiteX56" fmla="*/ 943107 w 963949"/>
              <a:gd name="connsiteY56" fmla="*/ 347032 h 1787025"/>
              <a:gd name="connsiteX57" fmla="*/ 926751 w 963949"/>
              <a:gd name="connsiteY57" fmla="*/ 335891 h 1787025"/>
              <a:gd name="connsiteX58" fmla="*/ 910124 w 963949"/>
              <a:gd name="connsiteY58" fmla="*/ 328516 h 1787025"/>
              <a:gd name="connsiteX59" fmla="*/ 886712 w 963949"/>
              <a:gd name="connsiteY59" fmla="*/ 340405 h 1787025"/>
              <a:gd name="connsiteX60" fmla="*/ 864135 w 963949"/>
              <a:gd name="connsiteY60" fmla="*/ 326085 h 1787025"/>
              <a:gd name="connsiteX61" fmla="*/ 868913 w 963949"/>
              <a:gd name="connsiteY61" fmla="*/ 352010 h 1787025"/>
              <a:gd name="connsiteX62" fmla="*/ 852844 w 963949"/>
              <a:gd name="connsiteY62" fmla="*/ 412411 h 1787025"/>
              <a:gd name="connsiteX63" fmla="*/ 737745 w 963949"/>
              <a:gd name="connsiteY63" fmla="*/ 555668 h 1787025"/>
              <a:gd name="connsiteX64" fmla="*/ 651421 w 963949"/>
              <a:gd name="connsiteY64" fmla="*/ 293498 h 1787025"/>
              <a:gd name="connsiteX65" fmla="*/ 571491 w 963949"/>
              <a:gd name="connsiteY65" fmla="*/ 277512 h 1787025"/>
              <a:gd name="connsiteX66" fmla="*/ 523533 w 963949"/>
              <a:gd name="connsiteY66" fmla="*/ 242343 h 1787025"/>
              <a:gd name="connsiteX67" fmla="*/ 526730 w 963949"/>
              <a:gd name="connsiteY67" fmla="*/ 159215 h 1787025"/>
              <a:gd name="connsiteX68" fmla="*/ 541241 w 963949"/>
              <a:gd name="connsiteY68" fmla="*/ 92562 h 1787025"/>
              <a:gd name="connsiteX69" fmla="*/ 513607 w 963949"/>
              <a:gd name="connsiteY69" fmla="*/ 40982 h 1787025"/>
              <a:gd name="connsiteX70" fmla="*/ 472261 w 963949"/>
              <a:gd name="connsiteY70" fmla="*/ 11112 h 1787025"/>
              <a:gd name="connsiteX0" fmla="*/ 466628 w 958316"/>
              <a:gd name="connsiteY0" fmla="*/ 11112 h 1787025"/>
              <a:gd name="connsiteX1" fmla="*/ 352478 w 958316"/>
              <a:gd name="connsiteY1" fmla="*/ 13971 h 1787025"/>
              <a:gd name="connsiteX2" fmla="*/ 241609 w 958316"/>
              <a:gd name="connsiteY2" fmla="*/ 94937 h 1787025"/>
              <a:gd name="connsiteX3" fmla="*/ 289215 w 958316"/>
              <a:gd name="connsiteY3" fmla="*/ 147488 h 1787025"/>
              <a:gd name="connsiteX4" fmla="*/ 317838 w 958316"/>
              <a:gd name="connsiteY4" fmla="*/ 166251 h 1787025"/>
              <a:gd name="connsiteX5" fmla="*/ 340956 w 958316"/>
              <a:gd name="connsiteY5" fmla="*/ 222230 h 1787025"/>
              <a:gd name="connsiteX6" fmla="*/ 377223 w 958316"/>
              <a:gd name="connsiteY6" fmla="*/ 274315 h 1787025"/>
              <a:gd name="connsiteX7" fmla="*/ 338856 w 958316"/>
              <a:gd name="connsiteY7" fmla="*/ 303089 h 1787025"/>
              <a:gd name="connsiteX8" fmla="*/ 265321 w 958316"/>
              <a:gd name="connsiteY8" fmla="*/ 322273 h 1787025"/>
              <a:gd name="connsiteX9" fmla="*/ 198179 w 958316"/>
              <a:gd name="connsiteY9" fmla="*/ 459752 h 1787025"/>
              <a:gd name="connsiteX10" fmla="*/ 159813 w 958316"/>
              <a:gd name="connsiteY10" fmla="*/ 552471 h 1787025"/>
              <a:gd name="connsiteX11" fmla="*/ 86277 w 958316"/>
              <a:gd name="connsiteY11" fmla="*/ 424583 h 1787025"/>
              <a:gd name="connsiteX12" fmla="*/ 108658 w 958316"/>
              <a:gd name="connsiteY12" fmla="*/ 355677 h 1787025"/>
              <a:gd name="connsiteX13" fmla="*/ 70291 w 958316"/>
              <a:gd name="connsiteY13" fmla="*/ 271117 h 1787025"/>
              <a:gd name="connsiteX14" fmla="*/ 26347 w 958316"/>
              <a:gd name="connsiteY14" fmla="*/ 307919 h 1787025"/>
              <a:gd name="connsiteX15" fmla="*/ 3054 w 958316"/>
              <a:gd name="connsiteY15" fmla="*/ 330499 h 1787025"/>
              <a:gd name="connsiteX16" fmla="*/ 22133 w 958316"/>
              <a:gd name="connsiteY16" fmla="*/ 370780 h 1787025"/>
              <a:gd name="connsiteX17" fmla="*/ 35805 w 958316"/>
              <a:gd name="connsiteY17" fmla="*/ 410645 h 1787025"/>
              <a:gd name="connsiteX18" fmla="*/ 76686 w 958316"/>
              <a:gd name="connsiteY18" fmla="*/ 581246 h 1787025"/>
              <a:gd name="connsiteX19" fmla="*/ 140630 w 958316"/>
              <a:gd name="connsiteY19" fmla="*/ 686754 h 1787025"/>
              <a:gd name="connsiteX20" fmla="*/ 226954 w 958316"/>
              <a:gd name="connsiteY20" fmla="*/ 613218 h 1787025"/>
              <a:gd name="connsiteX21" fmla="*/ 297949 w 958316"/>
              <a:gd name="connsiteY21" fmla="*/ 477769 h 1787025"/>
              <a:gd name="connsiteX22" fmla="*/ 297873 w 958316"/>
              <a:gd name="connsiteY22" fmla="*/ 594908 h 1787025"/>
              <a:gd name="connsiteX23" fmla="*/ 243140 w 958316"/>
              <a:gd name="connsiteY23" fmla="*/ 657096 h 1787025"/>
              <a:gd name="connsiteX24" fmla="*/ 139198 w 958316"/>
              <a:gd name="connsiteY24" fmla="*/ 814508 h 1787025"/>
              <a:gd name="connsiteX25" fmla="*/ 11493 w 958316"/>
              <a:gd name="connsiteY25" fmla="*/ 1014835 h 1787025"/>
              <a:gd name="connsiteX26" fmla="*/ 185641 w 958316"/>
              <a:gd name="connsiteY26" fmla="*/ 1108868 h 1787025"/>
              <a:gd name="connsiteX27" fmla="*/ 190403 w 958316"/>
              <a:gd name="connsiteY27" fmla="*/ 1244599 h 1787025"/>
              <a:gd name="connsiteX28" fmla="*/ 223757 w 958316"/>
              <a:gd name="connsiteY28" fmla="*/ 1572379 h 1787025"/>
              <a:gd name="connsiteX29" fmla="*/ 220560 w 958316"/>
              <a:gd name="connsiteY29" fmla="*/ 1652176 h 1787025"/>
              <a:gd name="connsiteX30" fmla="*/ 153418 w 958316"/>
              <a:gd name="connsiteY30" fmla="*/ 1767408 h 1787025"/>
              <a:gd name="connsiteX31" fmla="*/ 230833 w 958316"/>
              <a:gd name="connsiteY31" fmla="*/ 1764344 h 1787025"/>
              <a:gd name="connsiteX32" fmla="*/ 294095 w 958316"/>
              <a:gd name="connsiteY32" fmla="*/ 1709859 h 1787025"/>
              <a:gd name="connsiteX33" fmla="*/ 335526 w 958316"/>
              <a:gd name="connsiteY33" fmla="*/ 1665781 h 1787025"/>
              <a:gd name="connsiteX34" fmla="*/ 294029 w 958316"/>
              <a:gd name="connsiteY34" fmla="*/ 1590813 h 1787025"/>
              <a:gd name="connsiteX35" fmla="*/ 290215 w 958316"/>
              <a:gd name="connsiteY35" fmla="*/ 1230944 h 1787025"/>
              <a:gd name="connsiteX36" fmla="*/ 310082 w 958316"/>
              <a:gd name="connsiteY36" fmla="*/ 1107103 h 1787025"/>
              <a:gd name="connsiteX37" fmla="*/ 444364 w 958316"/>
              <a:gd name="connsiteY37" fmla="*/ 1083207 h 1787025"/>
              <a:gd name="connsiteX38" fmla="*/ 626604 w 958316"/>
              <a:gd name="connsiteY38" fmla="*/ 1303814 h 1787025"/>
              <a:gd name="connsiteX39" fmla="*/ 673881 w 958316"/>
              <a:gd name="connsiteY39" fmla="*/ 1582104 h 1787025"/>
              <a:gd name="connsiteX40" fmla="*/ 641092 w 958316"/>
              <a:gd name="connsiteY40" fmla="*/ 1645165 h 1787025"/>
              <a:gd name="connsiteX41" fmla="*/ 693746 w 958316"/>
              <a:gd name="connsiteY41" fmla="*/ 1697070 h 1787025"/>
              <a:gd name="connsiteX42" fmla="*/ 828028 w 958316"/>
              <a:gd name="connsiteY42" fmla="*/ 1732239 h 1787025"/>
              <a:gd name="connsiteX43" fmla="*/ 760137 w 958316"/>
              <a:gd name="connsiteY43" fmla="*/ 1632243 h 1787025"/>
              <a:gd name="connsiteX44" fmla="*/ 741704 w 958316"/>
              <a:gd name="connsiteY44" fmla="*/ 1553196 h 1787025"/>
              <a:gd name="connsiteX45" fmla="*/ 728915 w 958316"/>
              <a:gd name="connsiteY45" fmla="*/ 1252659 h 1787025"/>
              <a:gd name="connsiteX46" fmla="*/ 626172 w 958316"/>
              <a:gd name="connsiteY46" fmla="*/ 1061243 h 1787025"/>
              <a:gd name="connsiteX47" fmla="*/ 693845 w 958316"/>
              <a:gd name="connsiteY47" fmla="*/ 1039978 h 1787025"/>
              <a:gd name="connsiteX48" fmla="*/ 581043 w 958316"/>
              <a:gd name="connsiteY48" fmla="*/ 835520 h 1787025"/>
              <a:gd name="connsiteX49" fmla="*/ 556067 w 958316"/>
              <a:gd name="connsiteY49" fmla="*/ 636986 h 1787025"/>
              <a:gd name="connsiteX50" fmla="*/ 613816 w 958316"/>
              <a:gd name="connsiteY50" fmla="*/ 523696 h 1787025"/>
              <a:gd name="connsiteX51" fmla="*/ 684154 w 958316"/>
              <a:gd name="connsiteY51" fmla="*/ 648387 h 1787025"/>
              <a:gd name="connsiteX52" fmla="*/ 751295 w 958316"/>
              <a:gd name="connsiteY52" fmla="*/ 673965 h 1787025"/>
              <a:gd name="connsiteX53" fmla="*/ 905715 w 958316"/>
              <a:gd name="connsiteY53" fmla="*/ 437468 h 1787025"/>
              <a:gd name="connsiteX54" fmla="*/ 952154 w 958316"/>
              <a:gd name="connsiteY54" fmla="*/ 385559 h 1787025"/>
              <a:gd name="connsiteX55" fmla="*/ 953238 w 958316"/>
              <a:gd name="connsiteY55" fmla="*/ 360544 h 1787025"/>
              <a:gd name="connsiteX56" fmla="*/ 937474 w 958316"/>
              <a:gd name="connsiteY56" fmla="*/ 347032 h 1787025"/>
              <a:gd name="connsiteX57" fmla="*/ 921118 w 958316"/>
              <a:gd name="connsiteY57" fmla="*/ 335891 h 1787025"/>
              <a:gd name="connsiteX58" fmla="*/ 904491 w 958316"/>
              <a:gd name="connsiteY58" fmla="*/ 328516 h 1787025"/>
              <a:gd name="connsiteX59" fmla="*/ 881079 w 958316"/>
              <a:gd name="connsiteY59" fmla="*/ 340405 h 1787025"/>
              <a:gd name="connsiteX60" fmla="*/ 858502 w 958316"/>
              <a:gd name="connsiteY60" fmla="*/ 326085 h 1787025"/>
              <a:gd name="connsiteX61" fmla="*/ 863280 w 958316"/>
              <a:gd name="connsiteY61" fmla="*/ 352010 h 1787025"/>
              <a:gd name="connsiteX62" fmla="*/ 847211 w 958316"/>
              <a:gd name="connsiteY62" fmla="*/ 412411 h 1787025"/>
              <a:gd name="connsiteX63" fmla="*/ 732112 w 958316"/>
              <a:gd name="connsiteY63" fmla="*/ 555668 h 1787025"/>
              <a:gd name="connsiteX64" fmla="*/ 645788 w 958316"/>
              <a:gd name="connsiteY64" fmla="*/ 293498 h 1787025"/>
              <a:gd name="connsiteX65" fmla="*/ 565858 w 958316"/>
              <a:gd name="connsiteY65" fmla="*/ 277512 h 1787025"/>
              <a:gd name="connsiteX66" fmla="*/ 517900 w 958316"/>
              <a:gd name="connsiteY66" fmla="*/ 242343 h 1787025"/>
              <a:gd name="connsiteX67" fmla="*/ 521097 w 958316"/>
              <a:gd name="connsiteY67" fmla="*/ 159215 h 1787025"/>
              <a:gd name="connsiteX68" fmla="*/ 535608 w 958316"/>
              <a:gd name="connsiteY68" fmla="*/ 92562 h 1787025"/>
              <a:gd name="connsiteX69" fmla="*/ 507974 w 958316"/>
              <a:gd name="connsiteY69" fmla="*/ 40982 h 1787025"/>
              <a:gd name="connsiteX70" fmla="*/ 466628 w 958316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8565 w 956590"/>
              <a:gd name="connsiteY13" fmla="*/ 27111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7939 w 956590"/>
              <a:gd name="connsiteY13" fmla="*/ 29114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18049 w 955651"/>
              <a:gd name="connsiteY14" fmla="*/ 316682 h 1787025"/>
              <a:gd name="connsiteX15" fmla="*/ 389 w 955651"/>
              <a:gd name="connsiteY15" fmla="*/ 330499 h 1787025"/>
              <a:gd name="connsiteX16" fmla="*/ 15713 w 955651"/>
              <a:gd name="connsiteY16" fmla="*/ 358261 h 1787025"/>
              <a:gd name="connsiteX17" fmla="*/ 33140 w 955651"/>
              <a:gd name="connsiteY17" fmla="*/ 410645 h 1787025"/>
              <a:gd name="connsiteX18" fmla="*/ 74021 w 955651"/>
              <a:gd name="connsiteY18" fmla="*/ 581246 h 1787025"/>
              <a:gd name="connsiteX19" fmla="*/ 137965 w 955651"/>
              <a:gd name="connsiteY19" fmla="*/ 686754 h 1787025"/>
              <a:gd name="connsiteX20" fmla="*/ 224289 w 955651"/>
              <a:gd name="connsiteY20" fmla="*/ 613218 h 1787025"/>
              <a:gd name="connsiteX21" fmla="*/ 295284 w 955651"/>
              <a:gd name="connsiteY21" fmla="*/ 477769 h 1787025"/>
              <a:gd name="connsiteX22" fmla="*/ 295208 w 955651"/>
              <a:gd name="connsiteY22" fmla="*/ 594908 h 1787025"/>
              <a:gd name="connsiteX23" fmla="*/ 240475 w 955651"/>
              <a:gd name="connsiteY23" fmla="*/ 657096 h 1787025"/>
              <a:gd name="connsiteX24" fmla="*/ 136533 w 955651"/>
              <a:gd name="connsiteY24" fmla="*/ 814508 h 1787025"/>
              <a:gd name="connsiteX25" fmla="*/ 8828 w 955651"/>
              <a:gd name="connsiteY25" fmla="*/ 1014835 h 1787025"/>
              <a:gd name="connsiteX26" fmla="*/ 182976 w 955651"/>
              <a:gd name="connsiteY26" fmla="*/ 1108868 h 1787025"/>
              <a:gd name="connsiteX27" fmla="*/ 187738 w 955651"/>
              <a:gd name="connsiteY27" fmla="*/ 1244599 h 1787025"/>
              <a:gd name="connsiteX28" fmla="*/ 221092 w 955651"/>
              <a:gd name="connsiteY28" fmla="*/ 1572379 h 1787025"/>
              <a:gd name="connsiteX29" fmla="*/ 217895 w 955651"/>
              <a:gd name="connsiteY29" fmla="*/ 1652176 h 1787025"/>
              <a:gd name="connsiteX30" fmla="*/ 150753 w 955651"/>
              <a:gd name="connsiteY30" fmla="*/ 1767408 h 1787025"/>
              <a:gd name="connsiteX31" fmla="*/ 228168 w 955651"/>
              <a:gd name="connsiteY31" fmla="*/ 1764344 h 1787025"/>
              <a:gd name="connsiteX32" fmla="*/ 291430 w 955651"/>
              <a:gd name="connsiteY32" fmla="*/ 1709859 h 1787025"/>
              <a:gd name="connsiteX33" fmla="*/ 332861 w 955651"/>
              <a:gd name="connsiteY33" fmla="*/ 1665781 h 1787025"/>
              <a:gd name="connsiteX34" fmla="*/ 291364 w 955651"/>
              <a:gd name="connsiteY34" fmla="*/ 1590813 h 1787025"/>
              <a:gd name="connsiteX35" fmla="*/ 287550 w 955651"/>
              <a:gd name="connsiteY35" fmla="*/ 1230944 h 1787025"/>
              <a:gd name="connsiteX36" fmla="*/ 307417 w 955651"/>
              <a:gd name="connsiteY36" fmla="*/ 1107103 h 1787025"/>
              <a:gd name="connsiteX37" fmla="*/ 441699 w 955651"/>
              <a:gd name="connsiteY37" fmla="*/ 1083207 h 1787025"/>
              <a:gd name="connsiteX38" fmla="*/ 623939 w 955651"/>
              <a:gd name="connsiteY38" fmla="*/ 1303814 h 1787025"/>
              <a:gd name="connsiteX39" fmla="*/ 671216 w 955651"/>
              <a:gd name="connsiteY39" fmla="*/ 1582104 h 1787025"/>
              <a:gd name="connsiteX40" fmla="*/ 638427 w 955651"/>
              <a:gd name="connsiteY40" fmla="*/ 1645165 h 1787025"/>
              <a:gd name="connsiteX41" fmla="*/ 691081 w 955651"/>
              <a:gd name="connsiteY41" fmla="*/ 1697070 h 1787025"/>
              <a:gd name="connsiteX42" fmla="*/ 825363 w 955651"/>
              <a:gd name="connsiteY42" fmla="*/ 1732239 h 1787025"/>
              <a:gd name="connsiteX43" fmla="*/ 757472 w 955651"/>
              <a:gd name="connsiteY43" fmla="*/ 1632243 h 1787025"/>
              <a:gd name="connsiteX44" fmla="*/ 739039 w 955651"/>
              <a:gd name="connsiteY44" fmla="*/ 1553196 h 1787025"/>
              <a:gd name="connsiteX45" fmla="*/ 726250 w 955651"/>
              <a:gd name="connsiteY45" fmla="*/ 1252659 h 1787025"/>
              <a:gd name="connsiteX46" fmla="*/ 623507 w 955651"/>
              <a:gd name="connsiteY46" fmla="*/ 1061243 h 1787025"/>
              <a:gd name="connsiteX47" fmla="*/ 691180 w 955651"/>
              <a:gd name="connsiteY47" fmla="*/ 1039978 h 1787025"/>
              <a:gd name="connsiteX48" fmla="*/ 578378 w 955651"/>
              <a:gd name="connsiteY48" fmla="*/ 835520 h 1787025"/>
              <a:gd name="connsiteX49" fmla="*/ 553402 w 955651"/>
              <a:gd name="connsiteY49" fmla="*/ 636986 h 1787025"/>
              <a:gd name="connsiteX50" fmla="*/ 611151 w 955651"/>
              <a:gd name="connsiteY50" fmla="*/ 523696 h 1787025"/>
              <a:gd name="connsiteX51" fmla="*/ 681489 w 955651"/>
              <a:gd name="connsiteY51" fmla="*/ 648387 h 1787025"/>
              <a:gd name="connsiteX52" fmla="*/ 748630 w 955651"/>
              <a:gd name="connsiteY52" fmla="*/ 673965 h 1787025"/>
              <a:gd name="connsiteX53" fmla="*/ 903050 w 955651"/>
              <a:gd name="connsiteY53" fmla="*/ 437468 h 1787025"/>
              <a:gd name="connsiteX54" fmla="*/ 949489 w 955651"/>
              <a:gd name="connsiteY54" fmla="*/ 385559 h 1787025"/>
              <a:gd name="connsiteX55" fmla="*/ 950573 w 955651"/>
              <a:gd name="connsiteY55" fmla="*/ 360544 h 1787025"/>
              <a:gd name="connsiteX56" fmla="*/ 934809 w 955651"/>
              <a:gd name="connsiteY56" fmla="*/ 347032 h 1787025"/>
              <a:gd name="connsiteX57" fmla="*/ 918453 w 955651"/>
              <a:gd name="connsiteY57" fmla="*/ 335891 h 1787025"/>
              <a:gd name="connsiteX58" fmla="*/ 901826 w 955651"/>
              <a:gd name="connsiteY58" fmla="*/ 328516 h 1787025"/>
              <a:gd name="connsiteX59" fmla="*/ 878414 w 955651"/>
              <a:gd name="connsiteY59" fmla="*/ 340405 h 1787025"/>
              <a:gd name="connsiteX60" fmla="*/ 855837 w 955651"/>
              <a:gd name="connsiteY60" fmla="*/ 326085 h 1787025"/>
              <a:gd name="connsiteX61" fmla="*/ 860615 w 955651"/>
              <a:gd name="connsiteY61" fmla="*/ 352010 h 1787025"/>
              <a:gd name="connsiteX62" fmla="*/ 844546 w 955651"/>
              <a:gd name="connsiteY62" fmla="*/ 412411 h 1787025"/>
              <a:gd name="connsiteX63" fmla="*/ 729447 w 955651"/>
              <a:gd name="connsiteY63" fmla="*/ 555668 h 1787025"/>
              <a:gd name="connsiteX64" fmla="*/ 643123 w 955651"/>
              <a:gd name="connsiteY64" fmla="*/ 293498 h 1787025"/>
              <a:gd name="connsiteX65" fmla="*/ 563193 w 955651"/>
              <a:gd name="connsiteY65" fmla="*/ 277512 h 1787025"/>
              <a:gd name="connsiteX66" fmla="*/ 515235 w 955651"/>
              <a:gd name="connsiteY66" fmla="*/ 242343 h 1787025"/>
              <a:gd name="connsiteX67" fmla="*/ 518432 w 955651"/>
              <a:gd name="connsiteY67" fmla="*/ 159215 h 1787025"/>
              <a:gd name="connsiteX68" fmla="*/ 532943 w 955651"/>
              <a:gd name="connsiteY68" fmla="*/ 92562 h 1787025"/>
              <a:gd name="connsiteX69" fmla="*/ 505309 w 955651"/>
              <a:gd name="connsiteY69" fmla="*/ 40982 h 1787025"/>
              <a:gd name="connsiteX70" fmla="*/ 463963 w 955651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39197 w 955651"/>
              <a:gd name="connsiteY14" fmla="*/ 303583 h 1787025"/>
              <a:gd name="connsiteX15" fmla="*/ 18049 w 955651"/>
              <a:gd name="connsiteY15" fmla="*/ 316682 h 1787025"/>
              <a:gd name="connsiteX16" fmla="*/ 389 w 955651"/>
              <a:gd name="connsiteY16" fmla="*/ 330499 h 1787025"/>
              <a:gd name="connsiteX17" fmla="*/ 15713 w 955651"/>
              <a:gd name="connsiteY17" fmla="*/ 358261 h 1787025"/>
              <a:gd name="connsiteX18" fmla="*/ 33140 w 955651"/>
              <a:gd name="connsiteY18" fmla="*/ 410645 h 1787025"/>
              <a:gd name="connsiteX19" fmla="*/ 74021 w 955651"/>
              <a:gd name="connsiteY19" fmla="*/ 581246 h 1787025"/>
              <a:gd name="connsiteX20" fmla="*/ 137965 w 955651"/>
              <a:gd name="connsiteY20" fmla="*/ 686754 h 1787025"/>
              <a:gd name="connsiteX21" fmla="*/ 224289 w 955651"/>
              <a:gd name="connsiteY21" fmla="*/ 613218 h 1787025"/>
              <a:gd name="connsiteX22" fmla="*/ 295284 w 955651"/>
              <a:gd name="connsiteY22" fmla="*/ 477769 h 1787025"/>
              <a:gd name="connsiteX23" fmla="*/ 295208 w 955651"/>
              <a:gd name="connsiteY23" fmla="*/ 594908 h 1787025"/>
              <a:gd name="connsiteX24" fmla="*/ 240475 w 955651"/>
              <a:gd name="connsiteY24" fmla="*/ 657096 h 1787025"/>
              <a:gd name="connsiteX25" fmla="*/ 136533 w 955651"/>
              <a:gd name="connsiteY25" fmla="*/ 814508 h 1787025"/>
              <a:gd name="connsiteX26" fmla="*/ 8828 w 955651"/>
              <a:gd name="connsiteY26" fmla="*/ 1014835 h 1787025"/>
              <a:gd name="connsiteX27" fmla="*/ 182976 w 955651"/>
              <a:gd name="connsiteY27" fmla="*/ 1108868 h 1787025"/>
              <a:gd name="connsiteX28" fmla="*/ 187738 w 955651"/>
              <a:gd name="connsiteY28" fmla="*/ 1244599 h 1787025"/>
              <a:gd name="connsiteX29" fmla="*/ 221092 w 955651"/>
              <a:gd name="connsiteY29" fmla="*/ 1572379 h 1787025"/>
              <a:gd name="connsiteX30" fmla="*/ 217895 w 955651"/>
              <a:gd name="connsiteY30" fmla="*/ 1652176 h 1787025"/>
              <a:gd name="connsiteX31" fmla="*/ 150753 w 955651"/>
              <a:gd name="connsiteY31" fmla="*/ 1767408 h 1787025"/>
              <a:gd name="connsiteX32" fmla="*/ 228168 w 955651"/>
              <a:gd name="connsiteY32" fmla="*/ 1764344 h 1787025"/>
              <a:gd name="connsiteX33" fmla="*/ 291430 w 955651"/>
              <a:gd name="connsiteY33" fmla="*/ 1709859 h 1787025"/>
              <a:gd name="connsiteX34" fmla="*/ 332861 w 955651"/>
              <a:gd name="connsiteY34" fmla="*/ 1665781 h 1787025"/>
              <a:gd name="connsiteX35" fmla="*/ 291364 w 955651"/>
              <a:gd name="connsiteY35" fmla="*/ 1590813 h 1787025"/>
              <a:gd name="connsiteX36" fmla="*/ 287550 w 955651"/>
              <a:gd name="connsiteY36" fmla="*/ 1230944 h 1787025"/>
              <a:gd name="connsiteX37" fmla="*/ 307417 w 955651"/>
              <a:gd name="connsiteY37" fmla="*/ 1107103 h 1787025"/>
              <a:gd name="connsiteX38" fmla="*/ 441699 w 955651"/>
              <a:gd name="connsiteY38" fmla="*/ 1083207 h 1787025"/>
              <a:gd name="connsiteX39" fmla="*/ 623939 w 955651"/>
              <a:gd name="connsiteY39" fmla="*/ 1303814 h 1787025"/>
              <a:gd name="connsiteX40" fmla="*/ 671216 w 955651"/>
              <a:gd name="connsiteY40" fmla="*/ 1582104 h 1787025"/>
              <a:gd name="connsiteX41" fmla="*/ 638427 w 955651"/>
              <a:gd name="connsiteY41" fmla="*/ 1645165 h 1787025"/>
              <a:gd name="connsiteX42" fmla="*/ 691081 w 955651"/>
              <a:gd name="connsiteY42" fmla="*/ 1697070 h 1787025"/>
              <a:gd name="connsiteX43" fmla="*/ 825363 w 955651"/>
              <a:gd name="connsiteY43" fmla="*/ 1732239 h 1787025"/>
              <a:gd name="connsiteX44" fmla="*/ 757472 w 955651"/>
              <a:gd name="connsiteY44" fmla="*/ 1632243 h 1787025"/>
              <a:gd name="connsiteX45" fmla="*/ 739039 w 955651"/>
              <a:gd name="connsiteY45" fmla="*/ 1553196 h 1787025"/>
              <a:gd name="connsiteX46" fmla="*/ 726250 w 955651"/>
              <a:gd name="connsiteY46" fmla="*/ 1252659 h 1787025"/>
              <a:gd name="connsiteX47" fmla="*/ 623507 w 955651"/>
              <a:gd name="connsiteY47" fmla="*/ 1061243 h 1787025"/>
              <a:gd name="connsiteX48" fmla="*/ 691180 w 955651"/>
              <a:gd name="connsiteY48" fmla="*/ 1039978 h 1787025"/>
              <a:gd name="connsiteX49" fmla="*/ 578378 w 955651"/>
              <a:gd name="connsiteY49" fmla="*/ 835520 h 1787025"/>
              <a:gd name="connsiteX50" fmla="*/ 553402 w 955651"/>
              <a:gd name="connsiteY50" fmla="*/ 636986 h 1787025"/>
              <a:gd name="connsiteX51" fmla="*/ 611151 w 955651"/>
              <a:gd name="connsiteY51" fmla="*/ 523696 h 1787025"/>
              <a:gd name="connsiteX52" fmla="*/ 681489 w 955651"/>
              <a:gd name="connsiteY52" fmla="*/ 648387 h 1787025"/>
              <a:gd name="connsiteX53" fmla="*/ 748630 w 955651"/>
              <a:gd name="connsiteY53" fmla="*/ 673965 h 1787025"/>
              <a:gd name="connsiteX54" fmla="*/ 903050 w 955651"/>
              <a:gd name="connsiteY54" fmla="*/ 437468 h 1787025"/>
              <a:gd name="connsiteX55" fmla="*/ 949489 w 955651"/>
              <a:gd name="connsiteY55" fmla="*/ 385559 h 1787025"/>
              <a:gd name="connsiteX56" fmla="*/ 950573 w 955651"/>
              <a:gd name="connsiteY56" fmla="*/ 360544 h 1787025"/>
              <a:gd name="connsiteX57" fmla="*/ 934809 w 955651"/>
              <a:gd name="connsiteY57" fmla="*/ 347032 h 1787025"/>
              <a:gd name="connsiteX58" fmla="*/ 918453 w 955651"/>
              <a:gd name="connsiteY58" fmla="*/ 335891 h 1787025"/>
              <a:gd name="connsiteX59" fmla="*/ 901826 w 955651"/>
              <a:gd name="connsiteY59" fmla="*/ 328516 h 1787025"/>
              <a:gd name="connsiteX60" fmla="*/ 878414 w 955651"/>
              <a:gd name="connsiteY60" fmla="*/ 340405 h 1787025"/>
              <a:gd name="connsiteX61" fmla="*/ 855837 w 955651"/>
              <a:gd name="connsiteY61" fmla="*/ 326085 h 1787025"/>
              <a:gd name="connsiteX62" fmla="*/ 860615 w 955651"/>
              <a:gd name="connsiteY62" fmla="*/ 352010 h 1787025"/>
              <a:gd name="connsiteX63" fmla="*/ 844546 w 955651"/>
              <a:gd name="connsiteY63" fmla="*/ 412411 h 1787025"/>
              <a:gd name="connsiteX64" fmla="*/ 729447 w 955651"/>
              <a:gd name="connsiteY64" fmla="*/ 555668 h 1787025"/>
              <a:gd name="connsiteX65" fmla="*/ 643123 w 955651"/>
              <a:gd name="connsiteY65" fmla="*/ 293498 h 1787025"/>
              <a:gd name="connsiteX66" fmla="*/ 563193 w 955651"/>
              <a:gd name="connsiteY66" fmla="*/ 277512 h 1787025"/>
              <a:gd name="connsiteX67" fmla="*/ 515235 w 955651"/>
              <a:gd name="connsiteY67" fmla="*/ 242343 h 1787025"/>
              <a:gd name="connsiteX68" fmla="*/ 518432 w 955651"/>
              <a:gd name="connsiteY68" fmla="*/ 159215 h 1787025"/>
              <a:gd name="connsiteX69" fmla="*/ 532943 w 955651"/>
              <a:gd name="connsiteY69" fmla="*/ 92562 h 1787025"/>
              <a:gd name="connsiteX70" fmla="*/ 505309 w 955651"/>
              <a:gd name="connsiteY70" fmla="*/ 40982 h 1787025"/>
              <a:gd name="connsiteX71" fmla="*/ 463963 w 955651"/>
              <a:gd name="connsiteY71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2222 w 955651"/>
              <a:gd name="connsiteY12" fmla="*/ 35818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842 w 958855"/>
              <a:gd name="connsiteY13" fmla="*/ 303170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958855" h="1787025">
                <a:moveTo>
                  <a:pt x="467167" y="11112"/>
                </a:moveTo>
                <a:cubicBezTo>
                  <a:pt x="441251" y="6610"/>
                  <a:pt x="390520" y="0"/>
                  <a:pt x="353017" y="13971"/>
                </a:cubicBezTo>
                <a:cubicBezTo>
                  <a:pt x="315514" y="27942"/>
                  <a:pt x="290975" y="138765"/>
                  <a:pt x="242148" y="94937"/>
                </a:cubicBezTo>
                <a:cubicBezTo>
                  <a:pt x="239567" y="108141"/>
                  <a:pt x="282802" y="136713"/>
                  <a:pt x="289754" y="147488"/>
                </a:cubicBezTo>
                <a:lnTo>
                  <a:pt x="318377" y="166251"/>
                </a:lnTo>
                <a:cubicBezTo>
                  <a:pt x="326083" y="184911"/>
                  <a:pt x="331449" y="202144"/>
                  <a:pt x="341495" y="222230"/>
                </a:cubicBezTo>
                <a:cubicBezTo>
                  <a:pt x="351541" y="242316"/>
                  <a:pt x="367830" y="232490"/>
                  <a:pt x="377762" y="274315"/>
                </a:cubicBezTo>
                <a:cubicBezTo>
                  <a:pt x="379691" y="293891"/>
                  <a:pt x="354908" y="298436"/>
                  <a:pt x="339395" y="303089"/>
                </a:cubicBezTo>
                <a:cubicBezTo>
                  <a:pt x="323882" y="307742"/>
                  <a:pt x="290372" y="315878"/>
                  <a:pt x="265860" y="322273"/>
                </a:cubicBezTo>
                <a:lnTo>
                  <a:pt x="198718" y="459752"/>
                </a:lnTo>
                <a:lnTo>
                  <a:pt x="160352" y="552471"/>
                </a:lnTo>
                <a:lnTo>
                  <a:pt x="88068" y="415194"/>
                </a:lnTo>
                <a:cubicBezTo>
                  <a:pt x="104171" y="395726"/>
                  <a:pt x="108083" y="388926"/>
                  <a:pt x="105897" y="349460"/>
                </a:cubicBezTo>
                <a:cubicBezTo>
                  <a:pt x="116017" y="331081"/>
                  <a:pt x="113691" y="330944"/>
                  <a:pt x="132538" y="320483"/>
                </a:cubicBezTo>
                <a:cubicBezTo>
                  <a:pt x="131112" y="312964"/>
                  <a:pt x="106302" y="312339"/>
                  <a:pt x="89560" y="337402"/>
                </a:cubicBezTo>
                <a:cubicBezTo>
                  <a:pt x="81571" y="335434"/>
                  <a:pt x="85525" y="324215"/>
                  <a:pt x="84601" y="308673"/>
                </a:cubicBezTo>
                <a:cubicBezTo>
                  <a:pt x="83677" y="293131"/>
                  <a:pt x="69152" y="295356"/>
                  <a:pt x="62432" y="296072"/>
                </a:cubicBezTo>
                <a:cubicBezTo>
                  <a:pt x="53834" y="290529"/>
                  <a:pt x="43213" y="291594"/>
                  <a:pt x="42401" y="303583"/>
                </a:cubicBezTo>
                <a:cubicBezTo>
                  <a:pt x="33451" y="299924"/>
                  <a:pt x="21775" y="303224"/>
                  <a:pt x="21253" y="316682"/>
                </a:cubicBezTo>
                <a:cubicBezTo>
                  <a:pt x="11612" y="313017"/>
                  <a:pt x="6382" y="322317"/>
                  <a:pt x="3593" y="330499"/>
                </a:cubicBezTo>
                <a:cubicBezTo>
                  <a:pt x="804" y="338681"/>
                  <a:pt x="0" y="351997"/>
                  <a:pt x="4520" y="365772"/>
                </a:cubicBezTo>
                <a:cubicBezTo>
                  <a:pt x="5108" y="368742"/>
                  <a:pt x="29238" y="393252"/>
                  <a:pt x="36344" y="410645"/>
                </a:cubicBezTo>
                <a:cubicBezTo>
                  <a:pt x="43450" y="428038"/>
                  <a:pt x="63598" y="524379"/>
                  <a:pt x="77225" y="581246"/>
                </a:cubicBezTo>
                <a:cubicBezTo>
                  <a:pt x="98540" y="616415"/>
                  <a:pt x="126153" y="684046"/>
                  <a:pt x="141169" y="686754"/>
                </a:cubicBezTo>
                <a:cubicBezTo>
                  <a:pt x="156185" y="689462"/>
                  <a:pt x="208165" y="646936"/>
                  <a:pt x="227493" y="613218"/>
                </a:cubicBezTo>
                <a:cubicBezTo>
                  <a:pt x="246821" y="579500"/>
                  <a:pt x="274823" y="522919"/>
                  <a:pt x="298488" y="477769"/>
                </a:cubicBezTo>
                <a:cubicBezTo>
                  <a:pt x="304882" y="502281"/>
                  <a:pt x="307547" y="565020"/>
                  <a:pt x="298412" y="594908"/>
                </a:cubicBezTo>
                <a:cubicBezTo>
                  <a:pt x="289277" y="624796"/>
                  <a:pt x="287673" y="643469"/>
                  <a:pt x="243679" y="657096"/>
                </a:cubicBezTo>
                <a:cubicBezTo>
                  <a:pt x="178869" y="705598"/>
                  <a:pt x="166439" y="742979"/>
                  <a:pt x="139737" y="814508"/>
                </a:cubicBezTo>
                <a:cubicBezTo>
                  <a:pt x="113035" y="886037"/>
                  <a:pt x="132482" y="958235"/>
                  <a:pt x="12032" y="1014835"/>
                </a:cubicBezTo>
                <a:lnTo>
                  <a:pt x="186180" y="1108868"/>
                </a:lnTo>
                <a:cubicBezTo>
                  <a:pt x="187767" y="1154112"/>
                  <a:pt x="184586" y="1194870"/>
                  <a:pt x="190942" y="1244599"/>
                </a:cubicBezTo>
                <a:cubicBezTo>
                  <a:pt x="197298" y="1294328"/>
                  <a:pt x="222981" y="1545780"/>
                  <a:pt x="224296" y="1572379"/>
                </a:cubicBezTo>
                <a:cubicBezTo>
                  <a:pt x="225611" y="1598978"/>
                  <a:pt x="222165" y="1625577"/>
                  <a:pt x="221099" y="1652176"/>
                </a:cubicBezTo>
                <a:cubicBezTo>
                  <a:pt x="198718" y="1690587"/>
                  <a:pt x="145614" y="1747791"/>
                  <a:pt x="153957" y="1767408"/>
                </a:cubicBezTo>
                <a:cubicBezTo>
                  <a:pt x="162300" y="1787025"/>
                  <a:pt x="202348" y="1772187"/>
                  <a:pt x="231372" y="1764344"/>
                </a:cubicBezTo>
                <a:cubicBezTo>
                  <a:pt x="260396" y="1756501"/>
                  <a:pt x="277185" y="1726286"/>
                  <a:pt x="294634" y="1709859"/>
                </a:cubicBezTo>
                <a:cubicBezTo>
                  <a:pt x="314464" y="1691051"/>
                  <a:pt x="328605" y="1686030"/>
                  <a:pt x="336065" y="1665781"/>
                </a:cubicBezTo>
                <a:lnTo>
                  <a:pt x="294568" y="1590813"/>
                </a:lnTo>
                <a:cubicBezTo>
                  <a:pt x="327428" y="1456570"/>
                  <a:pt x="305519" y="1274700"/>
                  <a:pt x="290754" y="1230944"/>
                </a:cubicBezTo>
                <a:cubicBezTo>
                  <a:pt x="282295" y="1218239"/>
                  <a:pt x="304793" y="1179340"/>
                  <a:pt x="310621" y="1107103"/>
                </a:cubicBezTo>
                <a:lnTo>
                  <a:pt x="444903" y="1083207"/>
                </a:lnTo>
                <a:lnTo>
                  <a:pt x="627143" y="1303814"/>
                </a:lnTo>
                <a:cubicBezTo>
                  <a:pt x="619883" y="1407690"/>
                  <a:pt x="664712" y="1548384"/>
                  <a:pt x="674420" y="1582104"/>
                </a:cubicBezTo>
                <a:cubicBezTo>
                  <a:pt x="684128" y="1615824"/>
                  <a:pt x="658117" y="1630495"/>
                  <a:pt x="641631" y="1645165"/>
                </a:cubicBezTo>
                <a:cubicBezTo>
                  <a:pt x="635370" y="1674372"/>
                  <a:pt x="681496" y="1682150"/>
                  <a:pt x="694285" y="1697070"/>
                </a:cubicBezTo>
                <a:cubicBezTo>
                  <a:pt x="739046" y="1708793"/>
                  <a:pt x="817502" y="1743044"/>
                  <a:pt x="828567" y="1732239"/>
                </a:cubicBezTo>
                <a:cubicBezTo>
                  <a:pt x="870588" y="1711910"/>
                  <a:pt x="773781" y="1679069"/>
                  <a:pt x="760676" y="1632243"/>
                </a:cubicBezTo>
                <a:cubicBezTo>
                  <a:pt x="747571" y="1621136"/>
                  <a:pt x="748387" y="1579545"/>
                  <a:pt x="742243" y="1553196"/>
                </a:cubicBezTo>
                <a:cubicBezTo>
                  <a:pt x="737980" y="1453017"/>
                  <a:pt x="743242" y="1307594"/>
                  <a:pt x="729454" y="1252659"/>
                </a:cubicBezTo>
                <a:cubicBezTo>
                  <a:pt x="730042" y="1180192"/>
                  <a:pt x="666291" y="1115343"/>
                  <a:pt x="626711" y="1061243"/>
                </a:cubicBezTo>
                <a:cubicBezTo>
                  <a:pt x="634757" y="1061912"/>
                  <a:pt x="648658" y="1036875"/>
                  <a:pt x="694384" y="1039978"/>
                </a:cubicBezTo>
                <a:cubicBezTo>
                  <a:pt x="655330" y="972310"/>
                  <a:pt x="614899" y="923460"/>
                  <a:pt x="581582" y="835520"/>
                </a:cubicBezTo>
                <a:cubicBezTo>
                  <a:pt x="548265" y="747580"/>
                  <a:pt x="551144" y="688957"/>
                  <a:pt x="556606" y="636986"/>
                </a:cubicBezTo>
                <a:cubicBezTo>
                  <a:pt x="562068" y="585015"/>
                  <a:pt x="615898" y="542968"/>
                  <a:pt x="614355" y="523696"/>
                </a:cubicBezTo>
                <a:cubicBezTo>
                  <a:pt x="637801" y="565260"/>
                  <a:pt x="669457" y="627955"/>
                  <a:pt x="684693" y="648387"/>
                </a:cubicBezTo>
                <a:cubicBezTo>
                  <a:pt x="699929" y="668819"/>
                  <a:pt x="732967" y="681306"/>
                  <a:pt x="751834" y="673965"/>
                </a:cubicBezTo>
                <a:cubicBezTo>
                  <a:pt x="858008" y="560765"/>
                  <a:pt x="857230" y="507806"/>
                  <a:pt x="906254" y="437468"/>
                </a:cubicBezTo>
                <a:cubicBezTo>
                  <a:pt x="921734" y="420165"/>
                  <a:pt x="946531" y="394449"/>
                  <a:pt x="952693" y="385559"/>
                </a:cubicBezTo>
                <a:cubicBezTo>
                  <a:pt x="958855" y="376669"/>
                  <a:pt x="956032" y="369024"/>
                  <a:pt x="953777" y="360544"/>
                </a:cubicBezTo>
                <a:cubicBezTo>
                  <a:pt x="951522" y="352064"/>
                  <a:pt x="951070" y="346163"/>
                  <a:pt x="938013" y="347032"/>
                </a:cubicBezTo>
                <a:cubicBezTo>
                  <a:pt x="935505" y="338775"/>
                  <a:pt x="929288" y="334118"/>
                  <a:pt x="921657" y="335891"/>
                </a:cubicBezTo>
                <a:cubicBezTo>
                  <a:pt x="921257" y="330790"/>
                  <a:pt x="912296" y="326658"/>
                  <a:pt x="905030" y="328516"/>
                </a:cubicBezTo>
                <a:cubicBezTo>
                  <a:pt x="892136" y="318357"/>
                  <a:pt x="890212" y="321311"/>
                  <a:pt x="881618" y="340405"/>
                </a:cubicBezTo>
                <a:cubicBezTo>
                  <a:pt x="875224" y="328682"/>
                  <a:pt x="869412" y="325396"/>
                  <a:pt x="859041" y="326085"/>
                </a:cubicBezTo>
                <a:cubicBezTo>
                  <a:pt x="860634" y="334727"/>
                  <a:pt x="861989" y="339220"/>
                  <a:pt x="863819" y="352010"/>
                </a:cubicBezTo>
                <a:cubicBezTo>
                  <a:pt x="865649" y="364800"/>
                  <a:pt x="853106" y="392277"/>
                  <a:pt x="847750" y="412411"/>
                </a:cubicBezTo>
                <a:cubicBezTo>
                  <a:pt x="826053" y="457782"/>
                  <a:pt x="775780" y="548397"/>
                  <a:pt x="732651" y="555668"/>
                </a:cubicBezTo>
                <a:cubicBezTo>
                  <a:pt x="703876" y="468278"/>
                  <a:pt x="715583" y="349932"/>
                  <a:pt x="646327" y="293498"/>
                </a:cubicBezTo>
                <a:cubicBezTo>
                  <a:pt x="619684" y="288169"/>
                  <a:pt x="587818" y="287041"/>
                  <a:pt x="566397" y="277512"/>
                </a:cubicBezTo>
                <a:cubicBezTo>
                  <a:pt x="544976" y="267983"/>
                  <a:pt x="546036" y="267498"/>
                  <a:pt x="518439" y="242343"/>
                </a:cubicBezTo>
                <a:cubicBezTo>
                  <a:pt x="490842" y="217188"/>
                  <a:pt x="509300" y="185172"/>
                  <a:pt x="521636" y="159215"/>
                </a:cubicBezTo>
                <a:cubicBezTo>
                  <a:pt x="533972" y="133258"/>
                  <a:pt x="538334" y="112268"/>
                  <a:pt x="536147" y="92562"/>
                </a:cubicBezTo>
                <a:cubicBezTo>
                  <a:pt x="533960" y="72856"/>
                  <a:pt x="521845" y="52599"/>
                  <a:pt x="508513" y="40982"/>
                </a:cubicBezTo>
                <a:cubicBezTo>
                  <a:pt x="495181" y="29365"/>
                  <a:pt x="493083" y="15614"/>
                  <a:pt x="467167" y="11112"/>
                </a:cubicBezTo>
                <a:close/>
              </a:path>
            </a:pathLst>
          </a:custGeom>
          <a:gradFill flip="none" rotWithShape="1">
            <a:gsLst>
              <a:gs pos="0">
                <a:srgbClr val="000000">
                  <a:alpha val="0"/>
                </a:srgbClr>
              </a:gs>
              <a:gs pos="100000">
                <a:schemeClr val="accent1">
                  <a:lumMod val="50000"/>
                  <a:alpha val="78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33" name="Freeform 32"/>
          <p:cNvSpPr/>
          <p:nvPr userDrawn="1"/>
        </p:nvSpPr>
        <p:spPr bwMode="gray">
          <a:xfrm flipH="1">
            <a:off x="984946" y="1973121"/>
            <a:ext cx="1216813" cy="1700840"/>
          </a:xfrm>
          <a:custGeom>
            <a:avLst/>
            <a:gdLst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532601 w 965556"/>
              <a:gd name="connsiteY61" fmla="*/ 99181 h 1800025"/>
              <a:gd name="connsiteX62" fmla="*/ 498764 w 965556"/>
              <a:gd name="connsiteY62" fmla="*/ 47958 h 1800025"/>
              <a:gd name="connsiteX63" fmla="*/ 409242 w 965556"/>
              <a:gd name="connsiteY63" fmla="*/ 0 h 1800025"/>
              <a:gd name="connsiteX64" fmla="*/ 361284 w 965556"/>
              <a:gd name="connsiteY64" fmla="*/ 15986 h 1800025"/>
              <a:gd name="connsiteX0" fmla="*/ 361284 w 965556"/>
              <a:gd name="connsiteY0" fmla="*/ 23202 h 1807241"/>
              <a:gd name="connsiteX1" fmla="*/ 300537 w 965556"/>
              <a:gd name="connsiteY1" fmla="*/ 61569 h 1807241"/>
              <a:gd name="connsiteX2" fmla="*/ 265368 w 965556"/>
              <a:gd name="connsiteY2" fmla="*/ 112724 h 1807241"/>
              <a:gd name="connsiteX3" fmla="*/ 281354 w 965556"/>
              <a:gd name="connsiteY3" fmla="*/ 211837 h 1807241"/>
              <a:gd name="connsiteX4" fmla="*/ 322918 w 965556"/>
              <a:gd name="connsiteY4" fmla="*/ 221429 h 1807241"/>
              <a:gd name="connsiteX5" fmla="*/ 354890 w 965556"/>
              <a:gd name="connsiteY5" fmla="*/ 282176 h 1807241"/>
              <a:gd name="connsiteX6" fmla="*/ 383665 w 965556"/>
              <a:gd name="connsiteY6" fmla="*/ 298162 h 1807241"/>
              <a:gd name="connsiteX7" fmla="*/ 345298 w 965556"/>
              <a:gd name="connsiteY7" fmla="*/ 326936 h 1807241"/>
              <a:gd name="connsiteX8" fmla="*/ 271763 w 965556"/>
              <a:gd name="connsiteY8" fmla="*/ 346120 h 1807241"/>
              <a:gd name="connsiteX9" fmla="*/ 204621 w 965556"/>
              <a:gd name="connsiteY9" fmla="*/ 483599 h 1807241"/>
              <a:gd name="connsiteX10" fmla="*/ 166255 w 965556"/>
              <a:gd name="connsiteY10" fmla="*/ 576318 h 1807241"/>
              <a:gd name="connsiteX11" fmla="*/ 92719 w 965556"/>
              <a:gd name="connsiteY11" fmla="*/ 448430 h 1807241"/>
              <a:gd name="connsiteX12" fmla="*/ 115100 w 965556"/>
              <a:gd name="connsiteY12" fmla="*/ 355711 h 1807241"/>
              <a:gd name="connsiteX13" fmla="*/ 76733 w 965556"/>
              <a:gd name="connsiteY13" fmla="*/ 294964 h 1807241"/>
              <a:gd name="connsiteX14" fmla="*/ 35170 w 965556"/>
              <a:gd name="connsiteY14" fmla="*/ 336528 h 1807241"/>
              <a:gd name="connsiteX15" fmla="*/ 0 w 965556"/>
              <a:gd name="connsiteY15" fmla="*/ 358908 h 1807241"/>
              <a:gd name="connsiteX16" fmla="*/ 25578 w 965556"/>
              <a:gd name="connsiteY16" fmla="*/ 384486 h 1807241"/>
              <a:gd name="connsiteX17" fmla="*/ 83128 w 965556"/>
              <a:gd name="connsiteY17" fmla="*/ 605093 h 1807241"/>
              <a:gd name="connsiteX18" fmla="*/ 147072 w 965556"/>
              <a:gd name="connsiteY18" fmla="*/ 710601 h 1807241"/>
              <a:gd name="connsiteX19" fmla="*/ 233396 w 965556"/>
              <a:gd name="connsiteY19" fmla="*/ 637065 h 1807241"/>
              <a:gd name="connsiteX20" fmla="*/ 290946 w 965556"/>
              <a:gd name="connsiteY20" fmla="*/ 537952 h 1807241"/>
              <a:gd name="connsiteX21" fmla="*/ 310129 w 965556"/>
              <a:gd name="connsiteY21" fmla="*/ 611487 h 1807241"/>
              <a:gd name="connsiteX22" fmla="*/ 278157 w 965556"/>
              <a:gd name="connsiteY22" fmla="*/ 669037 h 1807241"/>
              <a:gd name="connsiteX23" fmla="*/ 169452 w 965556"/>
              <a:gd name="connsiteY23" fmla="*/ 819306 h 1807241"/>
              <a:gd name="connsiteX24" fmla="*/ 182241 w 965556"/>
              <a:gd name="connsiteY24" fmla="*/ 1091068 h 1807241"/>
              <a:gd name="connsiteX25" fmla="*/ 230199 w 965556"/>
              <a:gd name="connsiteY25" fmla="*/ 1596226 h 1807241"/>
              <a:gd name="connsiteX26" fmla="*/ 227002 w 965556"/>
              <a:gd name="connsiteY26" fmla="*/ 1656973 h 1807241"/>
              <a:gd name="connsiteX27" fmla="*/ 159860 w 965556"/>
              <a:gd name="connsiteY27" fmla="*/ 1791255 h 1807241"/>
              <a:gd name="connsiteX28" fmla="*/ 220607 w 965556"/>
              <a:gd name="connsiteY28" fmla="*/ 1807241 h 1807241"/>
              <a:gd name="connsiteX29" fmla="*/ 300537 w 965556"/>
              <a:gd name="connsiteY29" fmla="*/ 1733706 h 1807241"/>
              <a:gd name="connsiteX30" fmla="*/ 322918 w 965556"/>
              <a:gd name="connsiteY30" fmla="*/ 1672959 h 1807241"/>
              <a:gd name="connsiteX31" fmla="*/ 290946 w 965556"/>
              <a:gd name="connsiteY31" fmla="*/ 1621804 h 1807241"/>
              <a:gd name="connsiteX32" fmla="*/ 313326 w 965556"/>
              <a:gd name="connsiteY32" fmla="*/ 1350041 h 1807241"/>
              <a:gd name="connsiteX33" fmla="*/ 316523 w 965556"/>
              <a:gd name="connsiteY33" fmla="*/ 1004743 h 1807241"/>
              <a:gd name="connsiteX34" fmla="*/ 450806 w 965556"/>
              <a:gd name="connsiteY34" fmla="*/ 1107054 h 1807241"/>
              <a:gd name="connsiteX35" fmla="*/ 633046 w 965556"/>
              <a:gd name="connsiteY35" fmla="*/ 1327661 h 1807241"/>
              <a:gd name="connsiteX36" fmla="*/ 696991 w 965556"/>
              <a:gd name="connsiteY36" fmla="*/ 1625001 h 1807241"/>
              <a:gd name="connsiteX37" fmla="*/ 661821 w 965556"/>
              <a:gd name="connsiteY37" fmla="*/ 1676156 h 1807241"/>
              <a:gd name="connsiteX38" fmla="*/ 700188 w 965556"/>
              <a:gd name="connsiteY38" fmla="*/ 1720917 h 1807241"/>
              <a:gd name="connsiteX39" fmla="*/ 834470 w 965556"/>
              <a:gd name="connsiteY39" fmla="*/ 1756086 h 1807241"/>
              <a:gd name="connsiteX40" fmla="*/ 773723 w 965556"/>
              <a:gd name="connsiteY40" fmla="*/ 1644184 h 1807241"/>
              <a:gd name="connsiteX41" fmla="*/ 748146 w 965556"/>
              <a:gd name="connsiteY41" fmla="*/ 1577043 h 1807241"/>
              <a:gd name="connsiteX42" fmla="*/ 735357 w 965556"/>
              <a:gd name="connsiteY42" fmla="*/ 1276506 h 1807241"/>
              <a:gd name="connsiteX43" fmla="*/ 485975 w 965556"/>
              <a:gd name="connsiteY43" fmla="*/ 825700 h 1807241"/>
              <a:gd name="connsiteX44" fmla="*/ 530736 w 965556"/>
              <a:gd name="connsiteY44" fmla="*/ 739376 h 1807241"/>
              <a:gd name="connsiteX45" fmla="*/ 601074 w 965556"/>
              <a:gd name="connsiteY45" fmla="*/ 643459 h 1807241"/>
              <a:gd name="connsiteX46" fmla="*/ 620258 w 965556"/>
              <a:gd name="connsiteY46" fmla="*/ 547543 h 1807241"/>
              <a:gd name="connsiteX47" fmla="*/ 690596 w 965556"/>
              <a:gd name="connsiteY47" fmla="*/ 672234 h 1807241"/>
              <a:gd name="connsiteX48" fmla="*/ 757737 w 965556"/>
              <a:gd name="connsiteY48" fmla="*/ 697812 h 1807241"/>
              <a:gd name="connsiteX49" fmla="*/ 904809 w 965556"/>
              <a:gd name="connsiteY49" fmla="*/ 486797 h 1807241"/>
              <a:gd name="connsiteX50" fmla="*/ 965556 w 965556"/>
              <a:gd name="connsiteY50" fmla="*/ 387683 h 1807241"/>
              <a:gd name="connsiteX51" fmla="*/ 936781 w 965556"/>
              <a:gd name="connsiteY51" fmla="*/ 317345 h 1807241"/>
              <a:gd name="connsiteX52" fmla="*/ 898414 w 965556"/>
              <a:gd name="connsiteY52" fmla="*/ 358908 h 1807241"/>
              <a:gd name="connsiteX53" fmla="*/ 879231 w 965556"/>
              <a:gd name="connsiteY53" fmla="*/ 323739 h 1807241"/>
              <a:gd name="connsiteX54" fmla="*/ 853653 w 965556"/>
              <a:gd name="connsiteY54" fmla="*/ 410064 h 1807241"/>
              <a:gd name="connsiteX55" fmla="*/ 815287 w 965556"/>
              <a:gd name="connsiteY55" fmla="*/ 505980 h 1807241"/>
              <a:gd name="connsiteX56" fmla="*/ 738554 w 965556"/>
              <a:gd name="connsiteY56" fmla="*/ 579515 h 1807241"/>
              <a:gd name="connsiteX57" fmla="*/ 652230 w 965556"/>
              <a:gd name="connsiteY57" fmla="*/ 317345 h 1807241"/>
              <a:gd name="connsiteX58" fmla="*/ 572300 w 965556"/>
              <a:gd name="connsiteY58" fmla="*/ 301359 h 1807241"/>
              <a:gd name="connsiteX59" fmla="*/ 524342 w 965556"/>
              <a:gd name="connsiteY59" fmla="*/ 266190 h 1807241"/>
              <a:gd name="connsiteX60" fmla="*/ 527539 w 965556"/>
              <a:gd name="connsiteY60" fmla="*/ 183062 h 1807241"/>
              <a:gd name="connsiteX61" fmla="*/ 532601 w 965556"/>
              <a:gd name="connsiteY61" fmla="*/ 106397 h 1807241"/>
              <a:gd name="connsiteX62" fmla="*/ 498764 w 965556"/>
              <a:gd name="connsiteY62" fmla="*/ 55174 h 1807241"/>
              <a:gd name="connsiteX63" fmla="*/ 409242 w 965556"/>
              <a:gd name="connsiteY63" fmla="*/ 7216 h 1807241"/>
              <a:gd name="connsiteX64" fmla="*/ 361284 w 965556"/>
              <a:gd name="connsiteY64" fmla="*/ 23202 h 1807241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32727 h 1816766"/>
              <a:gd name="connsiteX1" fmla="*/ 300537 w 965556"/>
              <a:gd name="connsiteY1" fmla="*/ 71094 h 1816766"/>
              <a:gd name="connsiteX2" fmla="*/ 265368 w 965556"/>
              <a:gd name="connsiteY2" fmla="*/ 122249 h 1816766"/>
              <a:gd name="connsiteX3" fmla="*/ 281354 w 965556"/>
              <a:gd name="connsiteY3" fmla="*/ 221362 h 1816766"/>
              <a:gd name="connsiteX4" fmla="*/ 322918 w 965556"/>
              <a:gd name="connsiteY4" fmla="*/ 230954 h 1816766"/>
              <a:gd name="connsiteX5" fmla="*/ 354890 w 965556"/>
              <a:gd name="connsiteY5" fmla="*/ 291701 h 1816766"/>
              <a:gd name="connsiteX6" fmla="*/ 383665 w 965556"/>
              <a:gd name="connsiteY6" fmla="*/ 307687 h 1816766"/>
              <a:gd name="connsiteX7" fmla="*/ 345298 w 965556"/>
              <a:gd name="connsiteY7" fmla="*/ 336461 h 1816766"/>
              <a:gd name="connsiteX8" fmla="*/ 271763 w 965556"/>
              <a:gd name="connsiteY8" fmla="*/ 355645 h 1816766"/>
              <a:gd name="connsiteX9" fmla="*/ 204621 w 965556"/>
              <a:gd name="connsiteY9" fmla="*/ 493124 h 1816766"/>
              <a:gd name="connsiteX10" fmla="*/ 166255 w 965556"/>
              <a:gd name="connsiteY10" fmla="*/ 585843 h 1816766"/>
              <a:gd name="connsiteX11" fmla="*/ 92719 w 965556"/>
              <a:gd name="connsiteY11" fmla="*/ 457955 h 1816766"/>
              <a:gd name="connsiteX12" fmla="*/ 115100 w 965556"/>
              <a:gd name="connsiteY12" fmla="*/ 365236 h 1816766"/>
              <a:gd name="connsiteX13" fmla="*/ 76733 w 965556"/>
              <a:gd name="connsiteY13" fmla="*/ 304489 h 1816766"/>
              <a:gd name="connsiteX14" fmla="*/ 35170 w 965556"/>
              <a:gd name="connsiteY14" fmla="*/ 346053 h 1816766"/>
              <a:gd name="connsiteX15" fmla="*/ 0 w 965556"/>
              <a:gd name="connsiteY15" fmla="*/ 368433 h 1816766"/>
              <a:gd name="connsiteX16" fmla="*/ 25578 w 965556"/>
              <a:gd name="connsiteY16" fmla="*/ 394011 h 1816766"/>
              <a:gd name="connsiteX17" fmla="*/ 83128 w 965556"/>
              <a:gd name="connsiteY17" fmla="*/ 614618 h 1816766"/>
              <a:gd name="connsiteX18" fmla="*/ 147072 w 965556"/>
              <a:gd name="connsiteY18" fmla="*/ 720126 h 1816766"/>
              <a:gd name="connsiteX19" fmla="*/ 233396 w 965556"/>
              <a:gd name="connsiteY19" fmla="*/ 646590 h 1816766"/>
              <a:gd name="connsiteX20" fmla="*/ 290946 w 965556"/>
              <a:gd name="connsiteY20" fmla="*/ 547477 h 1816766"/>
              <a:gd name="connsiteX21" fmla="*/ 310129 w 965556"/>
              <a:gd name="connsiteY21" fmla="*/ 621012 h 1816766"/>
              <a:gd name="connsiteX22" fmla="*/ 278157 w 965556"/>
              <a:gd name="connsiteY22" fmla="*/ 678562 h 1816766"/>
              <a:gd name="connsiteX23" fmla="*/ 169452 w 965556"/>
              <a:gd name="connsiteY23" fmla="*/ 828831 h 1816766"/>
              <a:gd name="connsiteX24" fmla="*/ 182241 w 965556"/>
              <a:gd name="connsiteY24" fmla="*/ 1100593 h 1816766"/>
              <a:gd name="connsiteX25" fmla="*/ 230199 w 965556"/>
              <a:gd name="connsiteY25" fmla="*/ 1605751 h 1816766"/>
              <a:gd name="connsiteX26" fmla="*/ 227002 w 965556"/>
              <a:gd name="connsiteY26" fmla="*/ 1666498 h 1816766"/>
              <a:gd name="connsiteX27" fmla="*/ 159860 w 965556"/>
              <a:gd name="connsiteY27" fmla="*/ 1800780 h 1816766"/>
              <a:gd name="connsiteX28" fmla="*/ 220607 w 965556"/>
              <a:gd name="connsiteY28" fmla="*/ 1816766 h 1816766"/>
              <a:gd name="connsiteX29" fmla="*/ 300537 w 965556"/>
              <a:gd name="connsiteY29" fmla="*/ 1743231 h 1816766"/>
              <a:gd name="connsiteX30" fmla="*/ 322918 w 965556"/>
              <a:gd name="connsiteY30" fmla="*/ 1682484 h 1816766"/>
              <a:gd name="connsiteX31" fmla="*/ 290946 w 965556"/>
              <a:gd name="connsiteY31" fmla="*/ 1631329 h 1816766"/>
              <a:gd name="connsiteX32" fmla="*/ 313326 w 965556"/>
              <a:gd name="connsiteY32" fmla="*/ 1359566 h 1816766"/>
              <a:gd name="connsiteX33" fmla="*/ 316523 w 965556"/>
              <a:gd name="connsiteY33" fmla="*/ 1014268 h 1816766"/>
              <a:gd name="connsiteX34" fmla="*/ 450806 w 965556"/>
              <a:gd name="connsiteY34" fmla="*/ 1116579 h 1816766"/>
              <a:gd name="connsiteX35" fmla="*/ 633046 w 965556"/>
              <a:gd name="connsiteY35" fmla="*/ 1337186 h 1816766"/>
              <a:gd name="connsiteX36" fmla="*/ 696991 w 965556"/>
              <a:gd name="connsiteY36" fmla="*/ 1634526 h 1816766"/>
              <a:gd name="connsiteX37" fmla="*/ 661821 w 965556"/>
              <a:gd name="connsiteY37" fmla="*/ 1685681 h 1816766"/>
              <a:gd name="connsiteX38" fmla="*/ 700188 w 965556"/>
              <a:gd name="connsiteY38" fmla="*/ 1730442 h 1816766"/>
              <a:gd name="connsiteX39" fmla="*/ 834470 w 965556"/>
              <a:gd name="connsiteY39" fmla="*/ 1765611 h 1816766"/>
              <a:gd name="connsiteX40" fmla="*/ 773723 w 965556"/>
              <a:gd name="connsiteY40" fmla="*/ 1653709 h 1816766"/>
              <a:gd name="connsiteX41" fmla="*/ 748146 w 965556"/>
              <a:gd name="connsiteY41" fmla="*/ 1586568 h 1816766"/>
              <a:gd name="connsiteX42" fmla="*/ 735357 w 965556"/>
              <a:gd name="connsiteY42" fmla="*/ 1286031 h 1816766"/>
              <a:gd name="connsiteX43" fmla="*/ 485975 w 965556"/>
              <a:gd name="connsiteY43" fmla="*/ 835225 h 1816766"/>
              <a:gd name="connsiteX44" fmla="*/ 530736 w 965556"/>
              <a:gd name="connsiteY44" fmla="*/ 748901 h 1816766"/>
              <a:gd name="connsiteX45" fmla="*/ 601074 w 965556"/>
              <a:gd name="connsiteY45" fmla="*/ 652984 h 1816766"/>
              <a:gd name="connsiteX46" fmla="*/ 620258 w 965556"/>
              <a:gd name="connsiteY46" fmla="*/ 557068 h 1816766"/>
              <a:gd name="connsiteX47" fmla="*/ 690596 w 965556"/>
              <a:gd name="connsiteY47" fmla="*/ 681759 h 1816766"/>
              <a:gd name="connsiteX48" fmla="*/ 757737 w 965556"/>
              <a:gd name="connsiteY48" fmla="*/ 707337 h 1816766"/>
              <a:gd name="connsiteX49" fmla="*/ 904809 w 965556"/>
              <a:gd name="connsiteY49" fmla="*/ 496322 h 1816766"/>
              <a:gd name="connsiteX50" fmla="*/ 965556 w 965556"/>
              <a:gd name="connsiteY50" fmla="*/ 397208 h 1816766"/>
              <a:gd name="connsiteX51" fmla="*/ 936781 w 965556"/>
              <a:gd name="connsiteY51" fmla="*/ 326870 h 1816766"/>
              <a:gd name="connsiteX52" fmla="*/ 898414 w 965556"/>
              <a:gd name="connsiteY52" fmla="*/ 368433 h 1816766"/>
              <a:gd name="connsiteX53" fmla="*/ 879231 w 965556"/>
              <a:gd name="connsiteY53" fmla="*/ 333264 h 1816766"/>
              <a:gd name="connsiteX54" fmla="*/ 853653 w 965556"/>
              <a:gd name="connsiteY54" fmla="*/ 419589 h 1816766"/>
              <a:gd name="connsiteX55" fmla="*/ 815287 w 965556"/>
              <a:gd name="connsiteY55" fmla="*/ 515505 h 1816766"/>
              <a:gd name="connsiteX56" fmla="*/ 738554 w 965556"/>
              <a:gd name="connsiteY56" fmla="*/ 589040 h 1816766"/>
              <a:gd name="connsiteX57" fmla="*/ 652230 w 965556"/>
              <a:gd name="connsiteY57" fmla="*/ 326870 h 1816766"/>
              <a:gd name="connsiteX58" fmla="*/ 572300 w 965556"/>
              <a:gd name="connsiteY58" fmla="*/ 310884 h 1816766"/>
              <a:gd name="connsiteX59" fmla="*/ 524342 w 965556"/>
              <a:gd name="connsiteY59" fmla="*/ 275715 h 1816766"/>
              <a:gd name="connsiteX60" fmla="*/ 527539 w 965556"/>
              <a:gd name="connsiteY60" fmla="*/ 192587 h 1816766"/>
              <a:gd name="connsiteX61" fmla="*/ 532601 w 965556"/>
              <a:gd name="connsiteY61" fmla="*/ 115922 h 1816766"/>
              <a:gd name="connsiteX62" fmla="*/ 515433 w 965556"/>
              <a:gd name="connsiteY62" fmla="*/ 55174 h 1816766"/>
              <a:gd name="connsiteX63" fmla="*/ 409242 w 965556"/>
              <a:gd name="connsiteY63" fmla="*/ 16741 h 1816766"/>
              <a:gd name="connsiteX64" fmla="*/ 361284 w 965556"/>
              <a:gd name="connsiteY64" fmla="*/ 32727 h 1816766"/>
              <a:gd name="connsiteX0" fmla="*/ 361284 w 965556"/>
              <a:gd name="connsiteY0" fmla="*/ 17945 h 1801984"/>
              <a:gd name="connsiteX1" fmla="*/ 300537 w 965556"/>
              <a:gd name="connsiteY1" fmla="*/ 56312 h 1801984"/>
              <a:gd name="connsiteX2" fmla="*/ 265368 w 965556"/>
              <a:gd name="connsiteY2" fmla="*/ 107467 h 1801984"/>
              <a:gd name="connsiteX3" fmla="*/ 281354 w 965556"/>
              <a:gd name="connsiteY3" fmla="*/ 206580 h 1801984"/>
              <a:gd name="connsiteX4" fmla="*/ 322918 w 965556"/>
              <a:gd name="connsiteY4" fmla="*/ 216172 h 1801984"/>
              <a:gd name="connsiteX5" fmla="*/ 354890 w 965556"/>
              <a:gd name="connsiteY5" fmla="*/ 276919 h 1801984"/>
              <a:gd name="connsiteX6" fmla="*/ 383665 w 965556"/>
              <a:gd name="connsiteY6" fmla="*/ 292905 h 1801984"/>
              <a:gd name="connsiteX7" fmla="*/ 345298 w 965556"/>
              <a:gd name="connsiteY7" fmla="*/ 321679 h 1801984"/>
              <a:gd name="connsiteX8" fmla="*/ 271763 w 965556"/>
              <a:gd name="connsiteY8" fmla="*/ 340863 h 1801984"/>
              <a:gd name="connsiteX9" fmla="*/ 204621 w 965556"/>
              <a:gd name="connsiteY9" fmla="*/ 478342 h 1801984"/>
              <a:gd name="connsiteX10" fmla="*/ 166255 w 965556"/>
              <a:gd name="connsiteY10" fmla="*/ 571061 h 1801984"/>
              <a:gd name="connsiteX11" fmla="*/ 92719 w 965556"/>
              <a:gd name="connsiteY11" fmla="*/ 443173 h 1801984"/>
              <a:gd name="connsiteX12" fmla="*/ 115100 w 965556"/>
              <a:gd name="connsiteY12" fmla="*/ 350454 h 1801984"/>
              <a:gd name="connsiteX13" fmla="*/ 76733 w 965556"/>
              <a:gd name="connsiteY13" fmla="*/ 289707 h 1801984"/>
              <a:gd name="connsiteX14" fmla="*/ 35170 w 965556"/>
              <a:gd name="connsiteY14" fmla="*/ 331271 h 1801984"/>
              <a:gd name="connsiteX15" fmla="*/ 0 w 965556"/>
              <a:gd name="connsiteY15" fmla="*/ 353651 h 1801984"/>
              <a:gd name="connsiteX16" fmla="*/ 25578 w 965556"/>
              <a:gd name="connsiteY16" fmla="*/ 379229 h 1801984"/>
              <a:gd name="connsiteX17" fmla="*/ 83128 w 965556"/>
              <a:gd name="connsiteY17" fmla="*/ 599836 h 1801984"/>
              <a:gd name="connsiteX18" fmla="*/ 147072 w 965556"/>
              <a:gd name="connsiteY18" fmla="*/ 705344 h 1801984"/>
              <a:gd name="connsiteX19" fmla="*/ 233396 w 965556"/>
              <a:gd name="connsiteY19" fmla="*/ 631808 h 1801984"/>
              <a:gd name="connsiteX20" fmla="*/ 290946 w 965556"/>
              <a:gd name="connsiteY20" fmla="*/ 532695 h 1801984"/>
              <a:gd name="connsiteX21" fmla="*/ 310129 w 965556"/>
              <a:gd name="connsiteY21" fmla="*/ 606230 h 1801984"/>
              <a:gd name="connsiteX22" fmla="*/ 278157 w 965556"/>
              <a:gd name="connsiteY22" fmla="*/ 663780 h 1801984"/>
              <a:gd name="connsiteX23" fmla="*/ 169452 w 965556"/>
              <a:gd name="connsiteY23" fmla="*/ 814049 h 1801984"/>
              <a:gd name="connsiteX24" fmla="*/ 182241 w 965556"/>
              <a:gd name="connsiteY24" fmla="*/ 1085811 h 1801984"/>
              <a:gd name="connsiteX25" fmla="*/ 230199 w 965556"/>
              <a:gd name="connsiteY25" fmla="*/ 1590969 h 1801984"/>
              <a:gd name="connsiteX26" fmla="*/ 227002 w 965556"/>
              <a:gd name="connsiteY26" fmla="*/ 1651716 h 1801984"/>
              <a:gd name="connsiteX27" fmla="*/ 159860 w 965556"/>
              <a:gd name="connsiteY27" fmla="*/ 1785998 h 1801984"/>
              <a:gd name="connsiteX28" fmla="*/ 220607 w 965556"/>
              <a:gd name="connsiteY28" fmla="*/ 1801984 h 1801984"/>
              <a:gd name="connsiteX29" fmla="*/ 300537 w 965556"/>
              <a:gd name="connsiteY29" fmla="*/ 1728449 h 1801984"/>
              <a:gd name="connsiteX30" fmla="*/ 322918 w 965556"/>
              <a:gd name="connsiteY30" fmla="*/ 1667702 h 1801984"/>
              <a:gd name="connsiteX31" fmla="*/ 290946 w 965556"/>
              <a:gd name="connsiteY31" fmla="*/ 1616547 h 1801984"/>
              <a:gd name="connsiteX32" fmla="*/ 313326 w 965556"/>
              <a:gd name="connsiteY32" fmla="*/ 1344784 h 1801984"/>
              <a:gd name="connsiteX33" fmla="*/ 316523 w 965556"/>
              <a:gd name="connsiteY33" fmla="*/ 999486 h 1801984"/>
              <a:gd name="connsiteX34" fmla="*/ 450806 w 965556"/>
              <a:gd name="connsiteY34" fmla="*/ 1101797 h 1801984"/>
              <a:gd name="connsiteX35" fmla="*/ 633046 w 965556"/>
              <a:gd name="connsiteY35" fmla="*/ 1322404 h 1801984"/>
              <a:gd name="connsiteX36" fmla="*/ 696991 w 965556"/>
              <a:gd name="connsiteY36" fmla="*/ 1619744 h 1801984"/>
              <a:gd name="connsiteX37" fmla="*/ 661821 w 965556"/>
              <a:gd name="connsiteY37" fmla="*/ 1670899 h 1801984"/>
              <a:gd name="connsiteX38" fmla="*/ 700188 w 965556"/>
              <a:gd name="connsiteY38" fmla="*/ 1715660 h 1801984"/>
              <a:gd name="connsiteX39" fmla="*/ 834470 w 965556"/>
              <a:gd name="connsiteY39" fmla="*/ 1750829 h 1801984"/>
              <a:gd name="connsiteX40" fmla="*/ 773723 w 965556"/>
              <a:gd name="connsiteY40" fmla="*/ 1638927 h 1801984"/>
              <a:gd name="connsiteX41" fmla="*/ 748146 w 965556"/>
              <a:gd name="connsiteY41" fmla="*/ 1571786 h 1801984"/>
              <a:gd name="connsiteX42" fmla="*/ 735357 w 965556"/>
              <a:gd name="connsiteY42" fmla="*/ 1271249 h 1801984"/>
              <a:gd name="connsiteX43" fmla="*/ 485975 w 965556"/>
              <a:gd name="connsiteY43" fmla="*/ 820443 h 1801984"/>
              <a:gd name="connsiteX44" fmla="*/ 530736 w 965556"/>
              <a:gd name="connsiteY44" fmla="*/ 734119 h 1801984"/>
              <a:gd name="connsiteX45" fmla="*/ 601074 w 965556"/>
              <a:gd name="connsiteY45" fmla="*/ 638202 h 1801984"/>
              <a:gd name="connsiteX46" fmla="*/ 620258 w 965556"/>
              <a:gd name="connsiteY46" fmla="*/ 542286 h 1801984"/>
              <a:gd name="connsiteX47" fmla="*/ 690596 w 965556"/>
              <a:gd name="connsiteY47" fmla="*/ 666977 h 1801984"/>
              <a:gd name="connsiteX48" fmla="*/ 757737 w 965556"/>
              <a:gd name="connsiteY48" fmla="*/ 692555 h 1801984"/>
              <a:gd name="connsiteX49" fmla="*/ 904809 w 965556"/>
              <a:gd name="connsiteY49" fmla="*/ 481540 h 1801984"/>
              <a:gd name="connsiteX50" fmla="*/ 965556 w 965556"/>
              <a:gd name="connsiteY50" fmla="*/ 382426 h 1801984"/>
              <a:gd name="connsiteX51" fmla="*/ 936781 w 965556"/>
              <a:gd name="connsiteY51" fmla="*/ 312088 h 1801984"/>
              <a:gd name="connsiteX52" fmla="*/ 898414 w 965556"/>
              <a:gd name="connsiteY52" fmla="*/ 353651 h 1801984"/>
              <a:gd name="connsiteX53" fmla="*/ 879231 w 965556"/>
              <a:gd name="connsiteY53" fmla="*/ 318482 h 1801984"/>
              <a:gd name="connsiteX54" fmla="*/ 853653 w 965556"/>
              <a:gd name="connsiteY54" fmla="*/ 404807 h 1801984"/>
              <a:gd name="connsiteX55" fmla="*/ 815287 w 965556"/>
              <a:gd name="connsiteY55" fmla="*/ 500723 h 1801984"/>
              <a:gd name="connsiteX56" fmla="*/ 738554 w 965556"/>
              <a:gd name="connsiteY56" fmla="*/ 574258 h 1801984"/>
              <a:gd name="connsiteX57" fmla="*/ 652230 w 965556"/>
              <a:gd name="connsiteY57" fmla="*/ 312088 h 1801984"/>
              <a:gd name="connsiteX58" fmla="*/ 572300 w 965556"/>
              <a:gd name="connsiteY58" fmla="*/ 296102 h 1801984"/>
              <a:gd name="connsiteX59" fmla="*/ 524342 w 965556"/>
              <a:gd name="connsiteY59" fmla="*/ 260933 h 1801984"/>
              <a:gd name="connsiteX60" fmla="*/ 527539 w 965556"/>
              <a:gd name="connsiteY60" fmla="*/ 177805 h 1801984"/>
              <a:gd name="connsiteX61" fmla="*/ 532601 w 965556"/>
              <a:gd name="connsiteY61" fmla="*/ 101140 h 1801984"/>
              <a:gd name="connsiteX62" fmla="*/ 515433 w 965556"/>
              <a:gd name="connsiteY62" fmla="*/ 40392 h 1801984"/>
              <a:gd name="connsiteX63" fmla="*/ 473070 w 965556"/>
              <a:gd name="connsiteY63" fmla="*/ 29702 h 1801984"/>
              <a:gd name="connsiteX64" fmla="*/ 409242 w 965556"/>
              <a:gd name="connsiteY64" fmla="*/ 1959 h 1801984"/>
              <a:gd name="connsiteX65" fmla="*/ 361284 w 965556"/>
              <a:gd name="connsiteY65" fmla="*/ 17945 h 1801984"/>
              <a:gd name="connsiteX0" fmla="*/ 330327 w 965556"/>
              <a:gd name="connsiteY0" fmla="*/ 13977 h 1802778"/>
              <a:gd name="connsiteX1" fmla="*/ 300537 w 965556"/>
              <a:gd name="connsiteY1" fmla="*/ 57106 h 1802778"/>
              <a:gd name="connsiteX2" fmla="*/ 265368 w 965556"/>
              <a:gd name="connsiteY2" fmla="*/ 108261 h 1802778"/>
              <a:gd name="connsiteX3" fmla="*/ 281354 w 965556"/>
              <a:gd name="connsiteY3" fmla="*/ 207374 h 1802778"/>
              <a:gd name="connsiteX4" fmla="*/ 322918 w 965556"/>
              <a:gd name="connsiteY4" fmla="*/ 216966 h 1802778"/>
              <a:gd name="connsiteX5" fmla="*/ 354890 w 965556"/>
              <a:gd name="connsiteY5" fmla="*/ 277713 h 1802778"/>
              <a:gd name="connsiteX6" fmla="*/ 383665 w 965556"/>
              <a:gd name="connsiteY6" fmla="*/ 293699 h 1802778"/>
              <a:gd name="connsiteX7" fmla="*/ 345298 w 965556"/>
              <a:gd name="connsiteY7" fmla="*/ 322473 h 1802778"/>
              <a:gd name="connsiteX8" fmla="*/ 271763 w 965556"/>
              <a:gd name="connsiteY8" fmla="*/ 341657 h 1802778"/>
              <a:gd name="connsiteX9" fmla="*/ 204621 w 965556"/>
              <a:gd name="connsiteY9" fmla="*/ 479136 h 1802778"/>
              <a:gd name="connsiteX10" fmla="*/ 166255 w 965556"/>
              <a:gd name="connsiteY10" fmla="*/ 571855 h 1802778"/>
              <a:gd name="connsiteX11" fmla="*/ 92719 w 965556"/>
              <a:gd name="connsiteY11" fmla="*/ 443967 h 1802778"/>
              <a:gd name="connsiteX12" fmla="*/ 115100 w 965556"/>
              <a:gd name="connsiteY12" fmla="*/ 351248 h 1802778"/>
              <a:gd name="connsiteX13" fmla="*/ 76733 w 965556"/>
              <a:gd name="connsiteY13" fmla="*/ 290501 h 1802778"/>
              <a:gd name="connsiteX14" fmla="*/ 35170 w 965556"/>
              <a:gd name="connsiteY14" fmla="*/ 332065 h 1802778"/>
              <a:gd name="connsiteX15" fmla="*/ 0 w 965556"/>
              <a:gd name="connsiteY15" fmla="*/ 354445 h 1802778"/>
              <a:gd name="connsiteX16" fmla="*/ 25578 w 965556"/>
              <a:gd name="connsiteY16" fmla="*/ 380023 h 1802778"/>
              <a:gd name="connsiteX17" fmla="*/ 83128 w 965556"/>
              <a:gd name="connsiteY17" fmla="*/ 600630 h 1802778"/>
              <a:gd name="connsiteX18" fmla="*/ 147072 w 965556"/>
              <a:gd name="connsiteY18" fmla="*/ 706138 h 1802778"/>
              <a:gd name="connsiteX19" fmla="*/ 233396 w 965556"/>
              <a:gd name="connsiteY19" fmla="*/ 632602 h 1802778"/>
              <a:gd name="connsiteX20" fmla="*/ 290946 w 965556"/>
              <a:gd name="connsiteY20" fmla="*/ 533489 h 1802778"/>
              <a:gd name="connsiteX21" fmla="*/ 310129 w 965556"/>
              <a:gd name="connsiteY21" fmla="*/ 607024 h 1802778"/>
              <a:gd name="connsiteX22" fmla="*/ 278157 w 965556"/>
              <a:gd name="connsiteY22" fmla="*/ 664574 h 1802778"/>
              <a:gd name="connsiteX23" fmla="*/ 169452 w 965556"/>
              <a:gd name="connsiteY23" fmla="*/ 814843 h 1802778"/>
              <a:gd name="connsiteX24" fmla="*/ 182241 w 965556"/>
              <a:gd name="connsiteY24" fmla="*/ 1086605 h 1802778"/>
              <a:gd name="connsiteX25" fmla="*/ 230199 w 965556"/>
              <a:gd name="connsiteY25" fmla="*/ 1591763 h 1802778"/>
              <a:gd name="connsiteX26" fmla="*/ 227002 w 965556"/>
              <a:gd name="connsiteY26" fmla="*/ 1652510 h 1802778"/>
              <a:gd name="connsiteX27" fmla="*/ 159860 w 965556"/>
              <a:gd name="connsiteY27" fmla="*/ 1786792 h 1802778"/>
              <a:gd name="connsiteX28" fmla="*/ 220607 w 965556"/>
              <a:gd name="connsiteY28" fmla="*/ 1802778 h 1802778"/>
              <a:gd name="connsiteX29" fmla="*/ 300537 w 965556"/>
              <a:gd name="connsiteY29" fmla="*/ 1729243 h 1802778"/>
              <a:gd name="connsiteX30" fmla="*/ 322918 w 965556"/>
              <a:gd name="connsiteY30" fmla="*/ 1668496 h 1802778"/>
              <a:gd name="connsiteX31" fmla="*/ 290946 w 965556"/>
              <a:gd name="connsiteY31" fmla="*/ 1617341 h 1802778"/>
              <a:gd name="connsiteX32" fmla="*/ 313326 w 965556"/>
              <a:gd name="connsiteY32" fmla="*/ 1345578 h 1802778"/>
              <a:gd name="connsiteX33" fmla="*/ 316523 w 965556"/>
              <a:gd name="connsiteY33" fmla="*/ 1000280 h 1802778"/>
              <a:gd name="connsiteX34" fmla="*/ 450806 w 965556"/>
              <a:gd name="connsiteY34" fmla="*/ 1102591 h 1802778"/>
              <a:gd name="connsiteX35" fmla="*/ 633046 w 965556"/>
              <a:gd name="connsiteY35" fmla="*/ 1323198 h 1802778"/>
              <a:gd name="connsiteX36" fmla="*/ 696991 w 965556"/>
              <a:gd name="connsiteY36" fmla="*/ 1620538 h 1802778"/>
              <a:gd name="connsiteX37" fmla="*/ 661821 w 965556"/>
              <a:gd name="connsiteY37" fmla="*/ 1671693 h 1802778"/>
              <a:gd name="connsiteX38" fmla="*/ 700188 w 965556"/>
              <a:gd name="connsiteY38" fmla="*/ 1716454 h 1802778"/>
              <a:gd name="connsiteX39" fmla="*/ 834470 w 965556"/>
              <a:gd name="connsiteY39" fmla="*/ 1751623 h 1802778"/>
              <a:gd name="connsiteX40" fmla="*/ 773723 w 965556"/>
              <a:gd name="connsiteY40" fmla="*/ 1639721 h 1802778"/>
              <a:gd name="connsiteX41" fmla="*/ 748146 w 965556"/>
              <a:gd name="connsiteY41" fmla="*/ 1572580 h 1802778"/>
              <a:gd name="connsiteX42" fmla="*/ 735357 w 965556"/>
              <a:gd name="connsiteY42" fmla="*/ 1272043 h 1802778"/>
              <a:gd name="connsiteX43" fmla="*/ 485975 w 965556"/>
              <a:gd name="connsiteY43" fmla="*/ 821237 h 1802778"/>
              <a:gd name="connsiteX44" fmla="*/ 530736 w 965556"/>
              <a:gd name="connsiteY44" fmla="*/ 734913 h 1802778"/>
              <a:gd name="connsiteX45" fmla="*/ 601074 w 965556"/>
              <a:gd name="connsiteY45" fmla="*/ 638996 h 1802778"/>
              <a:gd name="connsiteX46" fmla="*/ 620258 w 965556"/>
              <a:gd name="connsiteY46" fmla="*/ 543080 h 1802778"/>
              <a:gd name="connsiteX47" fmla="*/ 690596 w 965556"/>
              <a:gd name="connsiteY47" fmla="*/ 667771 h 1802778"/>
              <a:gd name="connsiteX48" fmla="*/ 757737 w 965556"/>
              <a:gd name="connsiteY48" fmla="*/ 693349 h 1802778"/>
              <a:gd name="connsiteX49" fmla="*/ 904809 w 965556"/>
              <a:gd name="connsiteY49" fmla="*/ 482334 h 1802778"/>
              <a:gd name="connsiteX50" fmla="*/ 965556 w 965556"/>
              <a:gd name="connsiteY50" fmla="*/ 383220 h 1802778"/>
              <a:gd name="connsiteX51" fmla="*/ 936781 w 965556"/>
              <a:gd name="connsiteY51" fmla="*/ 312882 h 1802778"/>
              <a:gd name="connsiteX52" fmla="*/ 898414 w 965556"/>
              <a:gd name="connsiteY52" fmla="*/ 354445 h 1802778"/>
              <a:gd name="connsiteX53" fmla="*/ 879231 w 965556"/>
              <a:gd name="connsiteY53" fmla="*/ 319276 h 1802778"/>
              <a:gd name="connsiteX54" fmla="*/ 853653 w 965556"/>
              <a:gd name="connsiteY54" fmla="*/ 405601 h 1802778"/>
              <a:gd name="connsiteX55" fmla="*/ 815287 w 965556"/>
              <a:gd name="connsiteY55" fmla="*/ 501517 h 1802778"/>
              <a:gd name="connsiteX56" fmla="*/ 738554 w 965556"/>
              <a:gd name="connsiteY56" fmla="*/ 575052 h 1802778"/>
              <a:gd name="connsiteX57" fmla="*/ 652230 w 965556"/>
              <a:gd name="connsiteY57" fmla="*/ 312882 h 1802778"/>
              <a:gd name="connsiteX58" fmla="*/ 572300 w 965556"/>
              <a:gd name="connsiteY58" fmla="*/ 296896 h 1802778"/>
              <a:gd name="connsiteX59" fmla="*/ 524342 w 965556"/>
              <a:gd name="connsiteY59" fmla="*/ 261727 h 1802778"/>
              <a:gd name="connsiteX60" fmla="*/ 527539 w 965556"/>
              <a:gd name="connsiteY60" fmla="*/ 178599 h 1802778"/>
              <a:gd name="connsiteX61" fmla="*/ 532601 w 965556"/>
              <a:gd name="connsiteY61" fmla="*/ 101934 h 1802778"/>
              <a:gd name="connsiteX62" fmla="*/ 515433 w 965556"/>
              <a:gd name="connsiteY62" fmla="*/ 41186 h 1802778"/>
              <a:gd name="connsiteX63" fmla="*/ 473070 w 965556"/>
              <a:gd name="connsiteY63" fmla="*/ 30496 h 1802778"/>
              <a:gd name="connsiteX64" fmla="*/ 409242 w 965556"/>
              <a:gd name="connsiteY64" fmla="*/ 2753 h 1802778"/>
              <a:gd name="connsiteX65" fmla="*/ 330327 w 965556"/>
              <a:gd name="connsiteY65" fmla="*/ 13977 h 1802778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265368 w 965556"/>
              <a:gd name="connsiteY2" fmla="*/ 106699 h 1801216"/>
              <a:gd name="connsiteX3" fmla="*/ 281354 w 965556"/>
              <a:gd name="connsiteY3" fmla="*/ 205812 h 1801216"/>
              <a:gd name="connsiteX4" fmla="*/ 322918 w 965556"/>
              <a:gd name="connsiteY4" fmla="*/ 215404 h 1801216"/>
              <a:gd name="connsiteX5" fmla="*/ 354890 w 965556"/>
              <a:gd name="connsiteY5" fmla="*/ 276151 h 1801216"/>
              <a:gd name="connsiteX6" fmla="*/ 383665 w 965556"/>
              <a:gd name="connsiteY6" fmla="*/ 292137 h 1801216"/>
              <a:gd name="connsiteX7" fmla="*/ 345298 w 965556"/>
              <a:gd name="connsiteY7" fmla="*/ 320911 h 1801216"/>
              <a:gd name="connsiteX8" fmla="*/ 271763 w 965556"/>
              <a:gd name="connsiteY8" fmla="*/ 340095 h 1801216"/>
              <a:gd name="connsiteX9" fmla="*/ 204621 w 965556"/>
              <a:gd name="connsiteY9" fmla="*/ 477574 h 1801216"/>
              <a:gd name="connsiteX10" fmla="*/ 166255 w 965556"/>
              <a:gd name="connsiteY10" fmla="*/ 570293 h 1801216"/>
              <a:gd name="connsiteX11" fmla="*/ 92719 w 965556"/>
              <a:gd name="connsiteY11" fmla="*/ 442405 h 1801216"/>
              <a:gd name="connsiteX12" fmla="*/ 115100 w 965556"/>
              <a:gd name="connsiteY12" fmla="*/ 349686 h 1801216"/>
              <a:gd name="connsiteX13" fmla="*/ 76733 w 965556"/>
              <a:gd name="connsiteY13" fmla="*/ 288939 h 1801216"/>
              <a:gd name="connsiteX14" fmla="*/ 35170 w 965556"/>
              <a:gd name="connsiteY14" fmla="*/ 330503 h 1801216"/>
              <a:gd name="connsiteX15" fmla="*/ 0 w 965556"/>
              <a:gd name="connsiteY15" fmla="*/ 352883 h 1801216"/>
              <a:gd name="connsiteX16" fmla="*/ 25578 w 965556"/>
              <a:gd name="connsiteY16" fmla="*/ 378461 h 1801216"/>
              <a:gd name="connsiteX17" fmla="*/ 83128 w 965556"/>
              <a:gd name="connsiteY17" fmla="*/ 599068 h 1801216"/>
              <a:gd name="connsiteX18" fmla="*/ 147072 w 965556"/>
              <a:gd name="connsiteY18" fmla="*/ 704576 h 1801216"/>
              <a:gd name="connsiteX19" fmla="*/ 233396 w 965556"/>
              <a:gd name="connsiteY19" fmla="*/ 631040 h 1801216"/>
              <a:gd name="connsiteX20" fmla="*/ 290946 w 965556"/>
              <a:gd name="connsiteY20" fmla="*/ 531927 h 1801216"/>
              <a:gd name="connsiteX21" fmla="*/ 310129 w 965556"/>
              <a:gd name="connsiteY21" fmla="*/ 605462 h 1801216"/>
              <a:gd name="connsiteX22" fmla="*/ 278157 w 965556"/>
              <a:gd name="connsiteY22" fmla="*/ 663012 h 1801216"/>
              <a:gd name="connsiteX23" fmla="*/ 169452 w 965556"/>
              <a:gd name="connsiteY23" fmla="*/ 813281 h 1801216"/>
              <a:gd name="connsiteX24" fmla="*/ 182241 w 965556"/>
              <a:gd name="connsiteY24" fmla="*/ 1085043 h 1801216"/>
              <a:gd name="connsiteX25" fmla="*/ 230199 w 965556"/>
              <a:gd name="connsiteY25" fmla="*/ 1590201 h 1801216"/>
              <a:gd name="connsiteX26" fmla="*/ 227002 w 965556"/>
              <a:gd name="connsiteY26" fmla="*/ 1650948 h 1801216"/>
              <a:gd name="connsiteX27" fmla="*/ 159860 w 965556"/>
              <a:gd name="connsiteY27" fmla="*/ 1785230 h 1801216"/>
              <a:gd name="connsiteX28" fmla="*/ 220607 w 965556"/>
              <a:gd name="connsiteY28" fmla="*/ 1801216 h 1801216"/>
              <a:gd name="connsiteX29" fmla="*/ 300537 w 965556"/>
              <a:gd name="connsiteY29" fmla="*/ 1727681 h 1801216"/>
              <a:gd name="connsiteX30" fmla="*/ 322918 w 965556"/>
              <a:gd name="connsiteY30" fmla="*/ 1666934 h 1801216"/>
              <a:gd name="connsiteX31" fmla="*/ 290946 w 965556"/>
              <a:gd name="connsiteY31" fmla="*/ 1615779 h 1801216"/>
              <a:gd name="connsiteX32" fmla="*/ 313326 w 965556"/>
              <a:gd name="connsiteY32" fmla="*/ 1344016 h 1801216"/>
              <a:gd name="connsiteX33" fmla="*/ 316523 w 965556"/>
              <a:gd name="connsiteY33" fmla="*/ 998718 h 1801216"/>
              <a:gd name="connsiteX34" fmla="*/ 450806 w 965556"/>
              <a:gd name="connsiteY34" fmla="*/ 1101029 h 1801216"/>
              <a:gd name="connsiteX35" fmla="*/ 633046 w 965556"/>
              <a:gd name="connsiteY35" fmla="*/ 1321636 h 1801216"/>
              <a:gd name="connsiteX36" fmla="*/ 696991 w 965556"/>
              <a:gd name="connsiteY36" fmla="*/ 1618976 h 1801216"/>
              <a:gd name="connsiteX37" fmla="*/ 661821 w 965556"/>
              <a:gd name="connsiteY37" fmla="*/ 1670131 h 1801216"/>
              <a:gd name="connsiteX38" fmla="*/ 700188 w 965556"/>
              <a:gd name="connsiteY38" fmla="*/ 1714892 h 1801216"/>
              <a:gd name="connsiteX39" fmla="*/ 834470 w 965556"/>
              <a:gd name="connsiteY39" fmla="*/ 1750061 h 1801216"/>
              <a:gd name="connsiteX40" fmla="*/ 773723 w 965556"/>
              <a:gd name="connsiteY40" fmla="*/ 1638159 h 1801216"/>
              <a:gd name="connsiteX41" fmla="*/ 748146 w 965556"/>
              <a:gd name="connsiteY41" fmla="*/ 1571018 h 1801216"/>
              <a:gd name="connsiteX42" fmla="*/ 735357 w 965556"/>
              <a:gd name="connsiteY42" fmla="*/ 1270481 h 1801216"/>
              <a:gd name="connsiteX43" fmla="*/ 485975 w 965556"/>
              <a:gd name="connsiteY43" fmla="*/ 819675 h 1801216"/>
              <a:gd name="connsiteX44" fmla="*/ 530736 w 965556"/>
              <a:gd name="connsiteY44" fmla="*/ 733351 h 1801216"/>
              <a:gd name="connsiteX45" fmla="*/ 601074 w 965556"/>
              <a:gd name="connsiteY45" fmla="*/ 637434 h 1801216"/>
              <a:gd name="connsiteX46" fmla="*/ 620258 w 965556"/>
              <a:gd name="connsiteY46" fmla="*/ 541518 h 1801216"/>
              <a:gd name="connsiteX47" fmla="*/ 690596 w 965556"/>
              <a:gd name="connsiteY47" fmla="*/ 666209 h 1801216"/>
              <a:gd name="connsiteX48" fmla="*/ 757737 w 965556"/>
              <a:gd name="connsiteY48" fmla="*/ 691787 h 1801216"/>
              <a:gd name="connsiteX49" fmla="*/ 904809 w 965556"/>
              <a:gd name="connsiteY49" fmla="*/ 480772 h 1801216"/>
              <a:gd name="connsiteX50" fmla="*/ 965556 w 965556"/>
              <a:gd name="connsiteY50" fmla="*/ 381658 h 1801216"/>
              <a:gd name="connsiteX51" fmla="*/ 936781 w 965556"/>
              <a:gd name="connsiteY51" fmla="*/ 311320 h 1801216"/>
              <a:gd name="connsiteX52" fmla="*/ 898414 w 965556"/>
              <a:gd name="connsiteY52" fmla="*/ 352883 h 1801216"/>
              <a:gd name="connsiteX53" fmla="*/ 879231 w 965556"/>
              <a:gd name="connsiteY53" fmla="*/ 317714 h 1801216"/>
              <a:gd name="connsiteX54" fmla="*/ 853653 w 965556"/>
              <a:gd name="connsiteY54" fmla="*/ 404039 h 1801216"/>
              <a:gd name="connsiteX55" fmla="*/ 815287 w 965556"/>
              <a:gd name="connsiteY55" fmla="*/ 499955 h 1801216"/>
              <a:gd name="connsiteX56" fmla="*/ 738554 w 965556"/>
              <a:gd name="connsiteY56" fmla="*/ 573490 h 1801216"/>
              <a:gd name="connsiteX57" fmla="*/ 652230 w 965556"/>
              <a:gd name="connsiteY57" fmla="*/ 311320 h 1801216"/>
              <a:gd name="connsiteX58" fmla="*/ 572300 w 965556"/>
              <a:gd name="connsiteY58" fmla="*/ 295334 h 1801216"/>
              <a:gd name="connsiteX59" fmla="*/ 524342 w 965556"/>
              <a:gd name="connsiteY59" fmla="*/ 260165 h 1801216"/>
              <a:gd name="connsiteX60" fmla="*/ 527539 w 965556"/>
              <a:gd name="connsiteY60" fmla="*/ 177037 h 1801216"/>
              <a:gd name="connsiteX61" fmla="*/ 532601 w 965556"/>
              <a:gd name="connsiteY61" fmla="*/ 100372 h 1801216"/>
              <a:gd name="connsiteX62" fmla="*/ 515433 w 965556"/>
              <a:gd name="connsiteY62" fmla="*/ 39624 h 1801216"/>
              <a:gd name="connsiteX63" fmla="*/ 473070 w 965556"/>
              <a:gd name="connsiteY63" fmla="*/ 28934 h 1801216"/>
              <a:gd name="connsiteX64" fmla="*/ 409242 w 965556"/>
              <a:gd name="connsiteY64" fmla="*/ 1191 h 1801216"/>
              <a:gd name="connsiteX65" fmla="*/ 373057 w 965556"/>
              <a:gd name="connsiteY65" fmla="*/ 21790 h 1801216"/>
              <a:gd name="connsiteX66" fmla="*/ 330327 w 965556"/>
              <a:gd name="connsiteY66" fmla="*/ 12415 h 1801216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311145 w 965556"/>
              <a:gd name="connsiteY2" fmla="*/ 86084 h 1801216"/>
              <a:gd name="connsiteX3" fmla="*/ 265368 w 965556"/>
              <a:gd name="connsiteY3" fmla="*/ 106699 h 1801216"/>
              <a:gd name="connsiteX4" fmla="*/ 281354 w 965556"/>
              <a:gd name="connsiteY4" fmla="*/ 205812 h 1801216"/>
              <a:gd name="connsiteX5" fmla="*/ 322918 w 965556"/>
              <a:gd name="connsiteY5" fmla="*/ 215404 h 1801216"/>
              <a:gd name="connsiteX6" fmla="*/ 354890 w 965556"/>
              <a:gd name="connsiteY6" fmla="*/ 276151 h 1801216"/>
              <a:gd name="connsiteX7" fmla="*/ 383665 w 965556"/>
              <a:gd name="connsiteY7" fmla="*/ 292137 h 1801216"/>
              <a:gd name="connsiteX8" fmla="*/ 345298 w 965556"/>
              <a:gd name="connsiteY8" fmla="*/ 320911 h 1801216"/>
              <a:gd name="connsiteX9" fmla="*/ 271763 w 965556"/>
              <a:gd name="connsiteY9" fmla="*/ 340095 h 1801216"/>
              <a:gd name="connsiteX10" fmla="*/ 204621 w 965556"/>
              <a:gd name="connsiteY10" fmla="*/ 477574 h 1801216"/>
              <a:gd name="connsiteX11" fmla="*/ 166255 w 965556"/>
              <a:gd name="connsiteY11" fmla="*/ 570293 h 1801216"/>
              <a:gd name="connsiteX12" fmla="*/ 92719 w 965556"/>
              <a:gd name="connsiteY12" fmla="*/ 442405 h 1801216"/>
              <a:gd name="connsiteX13" fmla="*/ 115100 w 965556"/>
              <a:gd name="connsiteY13" fmla="*/ 349686 h 1801216"/>
              <a:gd name="connsiteX14" fmla="*/ 76733 w 965556"/>
              <a:gd name="connsiteY14" fmla="*/ 288939 h 1801216"/>
              <a:gd name="connsiteX15" fmla="*/ 35170 w 965556"/>
              <a:gd name="connsiteY15" fmla="*/ 330503 h 1801216"/>
              <a:gd name="connsiteX16" fmla="*/ 0 w 965556"/>
              <a:gd name="connsiteY16" fmla="*/ 352883 h 1801216"/>
              <a:gd name="connsiteX17" fmla="*/ 25578 w 965556"/>
              <a:gd name="connsiteY17" fmla="*/ 378461 h 1801216"/>
              <a:gd name="connsiteX18" fmla="*/ 83128 w 965556"/>
              <a:gd name="connsiteY18" fmla="*/ 599068 h 1801216"/>
              <a:gd name="connsiteX19" fmla="*/ 147072 w 965556"/>
              <a:gd name="connsiteY19" fmla="*/ 704576 h 1801216"/>
              <a:gd name="connsiteX20" fmla="*/ 233396 w 965556"/>
              <a:gd name="connsiteY20" fmla="*/ 631040 h 1801216"/>
              <a:gd name="connsiteX21" fmla="*/ 290946 w 965556"/>
              <a:gd name="connsiteY21" fmla="*/ 531927 h 1801216"/>
              <a:gd name="connsiteX22" fmla="*/ 310129 w 965556"/>
              <a:gd name="connsiteY22" fmla="*/ 605462 h 1801216"/>
              <a:gd name="connsiteX23" fmla="*/ 278157 w 965556"/>
              <a:gd name="connsiteY23" fmla="*/ 663012 h 1801216"/>
              <a:gd name="connsiteX24" fmla="*/ 169452 w 965556"/>
              <a:gd name="connsiteY24" fmla="*/ 813281 h 1801216"/>
              <a:gd name="connsiteX25" fmla="*/ 182241 w 965556"/>
              <a:gd name="connsiteY25" fmla="*/ 1085043 h 1801216"/>
              <a:gd name="connsiteX26" fmla="*/ 230199 w 965556"/>
              <a:gd name="connsiteY26" fmla="*/ 1590201 h 1801216"/>
              <a:gd name="connsiteX27" fmla="*/ 227002 w 965556"/>
              <a:gd name="connsiteY27" fmla="*/ 1650948 h 1801216"/>
              <a:gd name="connsiteX28" fmla="*/ 159860 w 965556"/>
              <a:gd name="connsiteY28" fmla="*/ 1785230 h 1801216"/>
              <a:gd name="connsiteX29" fmla="*/ 220607 w 965556"/>
              <a:gd name="connsiteY29" fmla="*/ 1801216 h 1801216"/>
              <a:gd name="connsiteX30" fmla="*/ 300537 w 965556"/>
              <a:gd name="connsiteY30" fmla="*/ 1727681 h 1801216"/>
              <a:gd name="connsiteX31" fmla="*/ 322918 w 965556"/>
              <a:gd name="connsiteY31" fmla="*/ 1666934 h 1801216"/>
              <a:gd name="connsiteX32" fmla="*/ 290946 w 965556"/>
              <a:gd name="connsiteY32" fmla="*/ 1615779 h 1801216"/>
              <a:gd name="connsiteX33" fmla="*/ 313326 w 965556"/>
              <a:gd name="connsiteY33" fmla="*/ 1344016 h 1801216"/>
              <a:gd name="connsiteX34" fmla="*/ 316523 w 965556"/>
              <a:gd name="connsiteY34" fmla="*/ 998718 h 1801216"/>
              <a:gd name="connsiteX35" fmla="*/ 450806 w 965556"/>
              <a:gd name="connsiteY35" fmla="*/ 1101029 h 1801216"/>
              <a:gd name="connsiteX36" fmla="*/ 633046 w 965556"/>
              <a:gd name="connsiteY36" fmla="*/ 1321636 h 1801216"/>
              <a:gd name="connsiteX37" fmla="*/ 696991 w 965556"/>
              <a:gd name="connsiteY37" fmla="*/ 1618976 h 1801216"/>
              <a:gd name="connsiteX38" fmla="*/ 661821 w 965556"/>
              <a:gd name="connsiteY38" fmla="*/ 1670131 h 1801216"/>
              <a:gd name="connsiteX39" fmla="*/ 700188 w 965556"/>
              <a:gd name="connsiteY39" fmla="*/ 1714892 h 1801216"/>
              <a:gd name="connsiteX40" fmla="*/ 834470 w 965556"/>
              <a:gd name="connsiteY40" fmla="*/ 1750061 h 1801216"/>
              <a:gd name="connsiteX41" fmla="*/ 773723 w 965556"/>
              <a:gd name="connsiteY41" fmla="*/ 1638159 h 1801216"/>
              <a:gd name="connsiteX42" fmla="*/ 748146 w 965556"/>
              <a:gd name="connsiteY42" fmla="*/ 1571018 h 1801216"/>
              <a:gd name="connsiteX43" fmla="*/ 735357 w 965556"/>
              <a:gd name="connsiteY43" fmla="*/ 1270481 h 1801216"/>
              <a:gd name="connsiteX44" fmla="*/ 485975 w 965556"/>
              <a:gd name="connsiteY44" fmla="*/ 819675 h 1801216"/>
              <a:gd name="connsiteX45" fmla="*/ 530736 w 965556"/>
              <a:gd name="connsiteY45" fmla="*/ 733351 h 1801216"/>
              <a:gd name="connsiteX46" fmla="*/ 601074 w 965556"/>
              <a:gd name="connsiteY46" fmla="*/ 637434 h 1801216"/>
              <a:gd name="connsiteX47" fmla="*/ 620258 w 965556"/>
              <a:gd name="connsiteY47" fmla="*/ 541518 h 1801216"/>
              <a:gd name="connsiteX48" fmla="*/ 690596 w 965556"/>
              <a:gd name="connsiteY48" fmla="*/ 666209 h 1801216"/>
              <a:gd name="connsiteX49" fmla="*/ 757737 w 965556"/>
              <a:gd name="connsiteY49" fmla="*/ 691787 h 1801216"/>
              <a:gd name="connsiteX50" fmla="*/ 904809 w 965556"/>
              <a:gd name="connsiteY50" fmla="*/ 480772 h 1801216"/>
              <a:gd name="connsiteX51" fmla="*/ 965556 w 965556"/>
              <a:gd name="connsiteY51" fmla="*/ 381658 h 1801216"/>
              <a:gd name="connsiteX52" fmla="*/ 936781 w 965556"/>
              <a:gd name="connsiteY52" fmla="*/ 311320 h 1801216"/>
              <a:gd name="connsiteX53" fmla="*/ 898414 w 965556"/>
              <a:gd name="connsiteY53" fmla="*/ 352883 h 1801216"/>
              <a:gd name="connsiteX54" fmla="*/ 879231 w 965556"/>
              <a:gd name="connsiteY54" fmla="*/ 317714 h 1801216"/>
              <a:gd name="connsiteX55" fmla="*/ 853653 w 965556"/>
              <a:gd name="connsiteY55" fmla="*/ 404039 h 1801216"/>
              <a:gd name="connsiteX56" fmla="*/ 815287 w 965556"/>
              <a:gd name="connsiteY56" fmla="*/ 499955 h 1801216"/>
              <a:gd name="connsiteX57" fmla="*/ 738554 w 965556"/>
              <a:gd name="connsiteY57" fmla="*/ 573490 h 1801216"/>
              <a:gd name="connsiteX58" fmla="*/ 652230 w 965556"/>
              <a:gd name="connsiteY58" fmla="*/ 311320 h 1801216"/>
              <a:gd name="connsiteX59" fmla="*/ 572300 w 965556"/>
              <a:gd name="connsiteY59" fmla="*/ 295334 h 1801216"/>
              <a:gd name="connsiteX60" fmla="*/ 524342 w 965556"/>
              <a:gd name="connsiteY60" fmla="*/ 260165 h 1801216"/>
              <a:gd name="connsiteX61" fmla="*/ 527539 w 965556"/>
              <a:gd name="connsiteY61" fmla="*/ 177037 h 1801216"/>
              <a:gd name="connsiteX62" fmla="*/ 532601 w 965556"/>
              <a:gd name="connsiteY62" fmla="*/ 100372 h 1801216"/>
              <a:gd name="connsiteX63" fmla="*/ 515433 w 965556"/>
              <a:gd name="connsiteY63" fmla="*/ 39624 h 1801216"/>
              <a:gd name="connsiteX64" fmla="*/ 473070 w 965556"/>
              <a:gd name="connsiteY64" fmla="*/ 28934 h 1801216"/>
              <a:gd name="connsiteX65" fmla="*/ 409242 w 965556"/>
              <a:gd name="connsiteY65" fmla="*/ 1191 h 1801216"/>
              <a:gd name="connsiteX66" fmla="*/ 373057 w 965556"/>
              <a:gd name="connsiteY66" fmla="*/ 21790 h 1801216"/>
              <a:gd name="connsiteX67" fmla="*/ 330327 w 965556"/>
              <a:gd name="connsiteY67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15433 w 965556"/>
              <a:gd name="connsiteY64" fmla="*/ 39624 h 1801216"/>
              <a:gd name="connsiteX65" fmla="*/ 473070 w 965556"/>
              <a:gd name="connsiteY65" fmla="*/ 28934 h 1801216"/>
              <a:gd name="connsiteX66" fmla="*/ 409242 w 965556"/>
              <a:gd name="connsiteY66" fmla="*/ 1191 h 1801216"/>
              <a:gd name="connsiteX67" fmla="*/ 373057 w 965556"/>
              <a:gd name="connsiteY67" fmla="*/ 21790 h 1801216"/>
              <a:gd name="connsiteX68" fmla="*/ 330327 w 965556"/>
              <a:gd name="connsiteY68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01645 w 965556"/>
              <a:gd name="connsiteY64" fmla="*/ 67034 h 1801216"/>
              <a:gd name="connsiteX65" fmla="*/ 515433 w 965556"/>
              <a:gd name="connsiteY65" fmla="*/ 39624 h 1801216"/>
              <a:gd name="connsiteX66" fmla="*/ 473070 w 965556"/>
              <a:gd name="connsiteY66" fmla="*/ 28934 h 1801216"/>
              <a:gd name="connsiteX67" fmla="*/ 409242 w 965556"/>
              <a:gd name="connsiteY67" fmla="*/ 1191 h 1801216"/>
              <a:gd name="connsiteX68" fmla="*/ 373057 w 965556"/>
              <a:gd name="connsiteY68" fmla="*/ 21790 h 1801216"/>
              <a:gd name="connsiteX69" fmla="*/ 330327 w 965556"/>
              <a:gd name="connsiteY69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46506 w 982091"/>
              <a:gd name="connsiteY52" fmla="*/ 414996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9231 w 979710"/>
              <a:gd name="connsiteY55" fmla="*/ 317714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230199 w 979710"/>
              <a:gd name="connsiteY28" fmla="*/ 1590201 h 1801216"/>
              <a:gd name="connsiteX29" fmla="*/ 227002 w 979710"/>
              <a:gd name="connsiteY29" fmla="*/ 1650948 h 1801216"/>
              <a:gd name="connsiteX30" fmla="*/ 159860 w 979710"/>
              <a:gd name="connsiteY30" fmla="*/ 1785230 h 1801216"/>
              <a:gd name="connsiteX31" fmla="*/ 220607 w 979710"/>
              <a:gd name="connsiteY31" fmla="*/ 1801216 h 1801216"/>
              <a:gd name="connsiteX32" fmla="*/ 300537 w 979710"/>
              <a:gd name="connsiteY32" fmla="*/ 1727681 h 1801216"/>
              <a:gd name="connsiteX33" fmla="*/ 322918 w 979710"/>
              <a:gd name="connsiteY33" fmla="*/ 1666934 h 1801216"/>
              <a:gd name="connsiteX34" fmla="*/ 290946 w 979710"/>
              <a:gd name="connsiteY34" fmla="*/ 1615779 h 1801216"/>
              <a:gd name="connsiteX35" fmla="*/ 313326 w 979710"/>
              <a:gd name="connsiteY35" fmla="*/ 1344016 h 1801216"/>
              <a:gd name="connsiteX36" fmla="*/ 316523 w 979710"/>
              <a:gd name="connsiteY36" fmla="*/ 998718 h 1801216"/>
              <a:gd name="connsiteX37" fmla="*/ 450806 w 979710"/>
              <a:gd name="connsiteY37" fmla="*/ 1101029 h 1801216"/>
              <a:gd name="connsiteX38" fmla="*/ 633046 w 979710"/>
              <a:gd name="connsiteY38" fmla="*/ 1321636 h 1801216"/>
              <a:gd name="connsiteX39" fmla="*/ 696991 w 979710"/>
              <a:gd name="connsiteY39" fmla="*/ 1618976 h 1801216"/>
              <a:gd name="connsiteX40" fmla="*/ 661821 w 979710"/>
              <a:gd name="connsiteY40" fmla="*/ 1670131 h 1801216"/>
              <a:gd name="connsiteX41" fmla="*/ 700188 w 979710"/>
              <a:gd name="connsiteY41" fmla="*/ 1714892 h 1801216"/>
              <a:gd name="connsiteX42" fmla="*/ 834470 w 979710"/>
              <a:gd name="connsiteY42" fmla="*/ 1750061 h 1801216"/>
              <a:gd name="connsiteX43" fmla="*/ 773723 w 979710"/>
              <a:gd name="connsiteY43" fmla="*/ 1638159 h 1801216"/>
              <a:gd name="connsiteX44" fmla="*/ 748146 w 979710"/>
              <a:gd name="connsiteY44" fmla="*/ 1571018 h 1801216"/>
              <a:gd name="connsiteX45" fmla="*/ 735357 w 979710"/>
              <a:gd name="connsiteY45" fmla="*/ 1270481 h 1801216"/>
              <a:gd name="connsiteX46" fmla="*/ 485975 w 979710"/>
              <a:gd name="connsiteY46" fmla="*/ 819675 h 1801216"/>
              <a:gd name="connsiteX47" fmla="*/ 583124 w 979710"/>
              <a:gd name="connsiteY47" fmla="*/ 854795 h 1801216"/>
              <a:gd name="connsiteX48" fmla="*/ 624887 w 979710"/>
              <a:gd name="connsiteY48" fmla="*/ 599334 h 1801216"/>
              <a:gd name="connsiteX49" fmla="*/ 620258 w 979710"/>
              <a:gd name="connsiteY49" fmla="*/ 541518 h 1801216"/>
              <a:gd name="connsiteX50" fmla="*/ 690596 w 979710"/>
              <a:gd name="connsiteY50" fmla="*/ 666209 h 1801216"/>
              <a:gd name="connsiteX51" fmla="*/ 757737 w 979710"/>
              <a:gd name="connsiteY51" fmla="*/ 691787 h 1801216"/>
              <a:gd name="connsiteX52" fmla="*/ 904809 w 979710"/>
              <a:gd name="connsiteY52" fmla="*/ 480772 h 1801216"/>
              <a:gd name="connsiteX53" fmla="*/ 946506 w 979710"/>
              <a:gd name="connsiteY53" fmla="*/ 414996 h 1801216"/>
              <a:gd name="connsiteX54" fmla="*/ 934400 w 979710"/>
              <a:gd name="connsiteY54" fmla="*/ 323226 h 1801216"/>
              <a:gd name="connsiteX55" fmla="*/ 900795 w 979710"/>
              <a:gd name="connsiteY55" fmla="*/ 355264 h 1801216"/>
              <a:gd name="connsiteX56" fmla="*/ 874469 w 979710"/>
              <a:gd name="connsiteY56" fmla="*/ 332001 h 1801216"/>
              <a:gd name="connsiteX57" fmla="*/ 853653 w 979710"/>
              <a:gd name="connsiteY57" fmla="*/ 430233 h 1801216"/>
              <a:gd name="connsiteX58" fmla="*/ 812905 w 979710"/>
              <a:gd name="connsiteY58" fmla="*/ 507099 h 1801216"/>
              <a:gd name="connsiteX59" fmla="*/ 738554 w 979710"/>
              <a:gd name="connsiteY59" fmla="*/ 573490 h 1801216"/>
              <a:gd name="connsiteX60" fmla="*/ 652230 w 979710"/>
              <a:gd name="connsiteY60" fmla="*/ 311320 h 1801216"/>
              <a:gd name="connsiteX61" fmla="*/ 572300 w 979710"/>
              <a:gd name="connsiteY61" fmla="*/ 295334 h 1801216"/>
              <a:gd name="connsiteX62" fmla="*/ 524342 w 979710"/>
              <a:gd name="connsiteY62" fmla="*/ 260165 h 1801216"/>
              <a:gd name="connsiteX63" fmla="*/ 527539 w 979710"/>
              <a:gd name="connsiteY63" fmla="*/ 177037 h 1801216"/>
              <a:gd name="connsiteX64" fmla="*/ 511170 w 979710"/>
              <a:gd name="connsiteY64" fmla="*/ 143234 h 1801216"/>
              <a:gd name="connsiteX65" fmla="*/ 532601 w 979710"/>
              <a:gd name="connsiteY65" fmla="*/ 100372 h 1801216"/>
              <a:gd name="connsiteX66" fmla="*/ 501645 w 979710"/>
              <a:gd name="connsiteY66" fmla="*/ 67034 h 1801216"/>
              <a:gd name="connsiteX67" fmla="*/ 515433 w 979710"/>
              <a:gd name="connsiteY67" fmla="*/ 39624 h 1801216"/>
              <a:gd name="connsiteX68" fmla="*/ 473070 w 979710"/>
              <a:gd name="connsiteY68" fmla="*/ 28934 h 1801216"/>
              <a:gd name="connsiteX69" fmla="*/ 409242 w 979710"/>
              <a:gd name="connsiteY69" fmla="*/ 1191 h 1801216"/>
              <a:gd name="connsiteX70" fmla="*/ 373057 w 979710"/>
              <a:gd name="connsiteY70" fmla="*/ 21790 h 1801216"/>
              <a:gd name="connsiteX71" fmla="*/ 330327 w 979710"/>
              <a:gd name="connsiteY71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9059"/>
              <a:gd name="connsiteX1" fmla="*/ 327814 w 979710"/>
              <a:gd name="connsiteY1" fmla="*/ 43221 h 1809059"/>
              <a:gd name="connsiteX2" fmla="*/ 300537 w 979710"/>
              <a:gd name="connsiteY2" fmla="*/ 55544 h 1809059"/>
              <a:gd name="connsiteX3" fmla="*/ 311145 w 979710"/>
              <a:gd name="connsiteY3" fmla="*/ 86084 h 1809059"/>
              <a:gd name="connsiteX4" fmla="*/ 265368 w 979710"/>
              <a:gd name="connsiteY4" fmla="*/ 106699 h 1809059"/>
              <a:gd name="connsiteX5" fmla="*/ 281354 w 979710"/>
              <a:gd name="connsiteY5" fmla="*/ 205812 h 1809059"/>
              <a:gd name="connsiteX6" fmla="*/ 322918 w 979710"/>
              <a:gd name="connsiteY6" fmla="*/ 215404 h 1809059"/>
              <a:gd name="connsiteX7" fmla="*/ 354890 w 979710"/>
              <a:gd name="connsiteY7" fmla="*/ 276151 h 1809059"/>
              <a:gd name="connsiteX8" fmla="*/ 383665 w 979710"/>
              <a:gd name="connsiteY8" fmla="*/ 292137 h 1809059"/>
              <a:gd name="connsiteX9" fmla="*/ 345298 w 979710"/>
              <a:gd name="connsiteY9" fmla="*/ 320911 h 1809059"/>
              <a:gd name="connsiteX10" fmla="*/ 271763 w 979710"/>
              <a:gd name="connsiteY10" fmla="*/ 340095 h 1809059"/>
              <a:gd name="connsiteX11" fmla="*/ 204621 w 979710"/>
              <a:gd name="connsiteY11" fmla="*/ 477574 h 1809059"/>
              <a:gd name="connsiteX12" fmla="*/ 166255 w 979710"/>
              <a:gd name="connsiteY12" fmla="*/ 570293 h 1809059"/>
              <a:gd name="connsiteX13" fmla="*/ 92719 w 979710"/>
              <a:gd name="connsiteY13" fmla="*/ 442405 h 1809059"/>
              <a:gd name="connsiteX14" fmla="*/ 115100 w 979710"/>
              <a:gd name="connsiteY14" fmla="*/ 349686 h 1809059"/>
              <a:gd name="connsiteX15" fmla="*/ 76733 w 979710"/>
              <a:gd name="connsiteY15" fmla="*/ 288939 h 1809059"/>
              <a:gd name="connsiteX16" fmla="*/ 35170 w 979710"/>
              <a:gd name="connsiteY16" fmla="*/ 330503 h 1809059"/>
              <a:gd name="connsiteX17" fmla="*/ 0 w 979710"/>
              <a:gd name="connsiteY17" fmla="*/ 352883 h 1809059"/>
              <a:gd name="connsiteX18" fmla="*/ 25578 w 979710"/>
              <a:gd name="connsiteY18" fmla="*/ 378461 h 1809059"/>
              <a:gd name="connsiteX19" fmla="*/ 83128 w 979710"/>
              <a:gd name="connsiteY19" fmla="*/ 599068 h 1809059"/>
              <a:gd name="connsiteX20" fmla="*/ 147072 w 979710"/>
              <a:gd name="connsiteY20" fmla="*/ 704576 h 1809059"/>
              <a:gd name="connsiteX21" fmla="*/ 233396 w 979710"/>
              <a:gd name="connsiteY21" fmla="*/ 631040 h 1809059"/>
              <a:gd name="connsiteX22" fmla="*/ 290946 w 979710"/>
              <a:gd name="connsiteY22" fmla="*/ 531927 h 1809059"/>
              <a:gd name="connsiteX23" fmla="*/ 310129 w 979710"/>
              <a:gd name="connsiteY23" fmla="*/ 605462 h 1809059"/>
              <a:gd name="connsiteX24" fmla="*/ 249582 w 979710"/>
              <a:gd name="connsiteY24" fmla="*/ 674918 h 1809059"/>
              <a:gd name="connsiteX25" fmla="*/ 169452 w 979710"/>
              <a:gd name="connsiteY25" fmla="*/ 844237 h 1809059"/>
              <a:gd name="connsiteX26" fmla="*/ 96516 w 979710"/>
              <a:gd name="connsiteY26" fmla="*/ 1096950 h 1809059"/>
              <a:gd name="connsiteX27" fmla="*/ 192083 w 979710"/>
              <a:gd name="connsiteY27" fmla="*/ 1126690 h 1809059"/>
              <a:gd name="connsiteX28" fmla="*/ 196845 w 979710"/>
              <a:gd name="connsiteY28" fmla="*/ 1262421 h 1809059"/>
              <a:gd name="connsiteX29" fmla="*/ 230199 w 979710"/>
              <a:gd name="connsiteY29" fmla="*/ 1590201 h 1809059"/>
              <a:gd name="connsiteX30" fmla="*/ 227002 w 979710"/>
              <a:gd name="connsiteY30" fmla="*/ 1669998 h 1809059"/>
              <a:gd name="connsiteX31" fmla="*/ 159860 w 979710"/>
              <a:gd name="connsiteY31" fmla="*/ 1785230 h 1809059"/>
              <a:gd name="connsiteX32" fmla="*/ 220607 w 979710"/>
              <a:gd name="connsiteY32" fmla="*/ 1801216 h 1809059"/>
              <a:gd name="connsiteX33" fmla="*/ 300537 w 979710"/>
              <a:gd name="connsiteY33" fmla="*/ 1727681 h 1809059"/>
              <a:gd name="connsiteX34" fmla="*/ 322918 w 979710"/>
              <a:gd name="connsiteY34" fmla="*/ 1666934 h 1809059"/>
              <a:gd name="connsiteX35" fmla="*/ 290946 w 979710"/>
              <a:gd name="connsiteY35" fmla="*/ 1615779 h 1809059"/>
              <a:gd name="connsiteX36" fmla="*/ 320469 w 979710"/>
              <a:gd name="connsiteY36" fmla="*/ 1305916 h 1809059"/>
              <a:gd name="connsiteX37" fmla="*/ 316524 w 979710"/>
              <a:gd name="connsiteY37" fmla="*/ 1124925 h 1809059"/>
              <a:gd name="connsiteX38" fmla="*/ 450806 w 979710"/>
              <a:gd name="connsiteY38" fmla="*/ 1101029 h 1809059"/>
              <a:gd name="connsiteX39" fmla="*/ 633046 w 979710"/>
              <a:gd name="connsiteY39" fmla="*/ 1321636 h 1809059"/>
              <a:gd name="connsiteX40" fmla="*/ 696991 w 979710"/>
              <a:gd name="connsiteY40" fmla="*/ 1618976 h 1809059"/>
              <a:gd name="connsiteX41" fmla="*/ 661821 w 979710"/>
              <a:gd name="connsiteY41" fmla="*/ 1670131 h 1809059"/>
              <a:gd name="connsiteX42" fmla="*/ 700188 w 979710"/>
              <a:gd name="connsiteY42" fmla="*/ 1714892 h 1809059"/>
              <a:gd name="connsiteX43" fmla="*/ 834470 w 979710"/>
              <a:gd name="connsiteY43" fmla="*/ 1750061 h 1809059"/>
              <a:gd name="connsiteX44" fmla="*/ 773723 w 979710"/>
              <a:gd name="connsiteY44" fmla="*/ 1638159 h 1809059"/>
              <a:gd name="connsiteX45" fmla="*/ 748146 w 979710"/>
              <a:gd name="connsiteY45" fmla="*/ 1571018 h 1809059"/>
              <a:gd name="connsiteX46" fmla="*/ 735357 w 979710"/>
              <a:gd name="connsiteY46" fmla="*/ 1270481 h 1809059"/>
              <a:gd name="connsiteX47" fmla="*/ 485975 w 979710"/>
              <a:gd name="connsiteY47" fmla="*/ 819675 h 1809059"/>
              <a:gd name="connsiteX48" fmla="*/ 583124 w 979710"/>
              <a:gd name="connsiteY48" fmla="*/ 854795 h 1809059"/>
              <a:gd name="connsiteX49" fmla="*/ 624887 w 979710"/>
              <a:gd name="connsiteY49" fmla="*/ 599334 h 1809059"/>
              <a:gd name="connsiteX50" fmla="*/ 620258 w 979710"/>
              <a:gd name="connsiteY50" fmla="*/ 541518 h 1809059"/>
              <a:gd name="connsiteX51" fmla="*/ 690596 w 979710"/>
              <a:gd name="connsiteY51" fmla="*/ 666209 h 1809059"/>
              <a:gd name="connsiteX52" fmla="*/ 757737 w 979710"/>
              <a:gd name="connsiteY52" fmla="*/ 691787 h 1809059"/>
              <a:gd name="connsiteX53" fmla="*/ 904809 w 979710"/>
              <a:gd name="connsiteY53" fmla="*/ 480772 h 1809059"/>
              <a:gd name="connsiteX54" fmla="*/ 946506 w 979710"/>
              <a:gd name="connsiteY54" fmla="*/ 414996 h 1809059"/>
              <a:gd name="connsiteX55" fmla="*/ 934400 w 979710"/>
              <a:gd name="connsiteY55" fmla="*/ 323226 h 1809059"/>
              <a:gd name="connsiteX56" fmla="*/ 900795 w 979710"/>
              <a:gd name="connsiteY56" fmla="*/ 355264 h 1809059"/>
              <a:gd name="connsiteX57" fmla="*/ 874469 w 979710"/>
              <a:gd name="connsiteY57" fmla="*/ 332001 h 1809059"/>
              <a:gd name="connsiteX58" fmla="*/ 853653 w 979710"/>
              <a:gd name="connsiteY58" fmla="*/ 430233 h 1809059"/>
              <a:gd name="connsiteX59" fmla="*/ 812905 w 979710"/>
              <a:gd name="connsiteY59" fmla="*/ 507099 h 1809059"/>
              <a:gd name="connsiteX60" fmla="*/ 738554 w 979710"/>
              <a:gd name="connsiteY60" fmla="*/ 573490 h 1809059"/>
              <a:gd name="connsiteX61" fmla="*/ 652230 w 979710"/>
              <a:gd name="connsiteY61" fmla="*/ 311320 h 1809059"/>
              <a:gd name="connsiteX62" fmla="*/ 572300 w 979710"/>
              <a:gd name="connsiteY62" fmla="*/ 295334 h 1809059"/>
              <a:gd name="connsiteX63" fmla="*/ 524342 w 979710"/>
              <a:gd name="connsiteY63" fmla="*/ 260165 h 1809059"/>
              <a:gd name="connsiteX64" fmla="*/ 527539 w 979710"/>
              <a:gd name="connsiteY64" fmla="*/ 177037 h 1809059"/>
              <a:gd name="connsiteX65" fmla="*/ 511170 w 979710"/>
              <a:gd name="connsiteY65" fmla="*/ 143234 h 1809059"/>
              <a:gd name="connsiteX66" fmla="*/ 532601 w 979710"/>
              <a:gd name="connsiteY66" fmla="*/ 100372 h 1809059"/>
              <a:gd name="connsiteX67" fmla="*/ 501645 w 979710"/>
              <a:gd name="connsiteY67" fmla="*/ 67034 h 1809059"/>
              <a:gd name="connsiteX68" fmla="*/ 515433 w 979710"/>
              <a:gd name="connsiteY68" fmla="*/ 39624 h 1809059"/>
              <a:gd name="connsiteX69" fmla="*/ 473070 w 979710"/>
              <a:gd name="connsiteY69" fmla="*/ 28934 h 1809059"/>
              <a:gd name="connsiteX70" fmla="*/ 409242 w 979710"/>
              <a:gd name="connsiteY70" fmla="*/ 1191 h 1809059"/>
              <a:gd name="connsiteX71" fmla="*/ 373057 w 979710"/>
              <a:gd name="connsiteY71" fmla="*/ 21790 h 1809059"/>
              <a:gd name="connsiteX72" fmla="*/ 330327 w 979710"/>
              <a:gd name="connsiteY72" fmla="*/ 12415 h 1809059"/>
              <a:gd name="connsiteX0" fmla="*/ 330327 w 979710"/>
              <a:gd name="connsiteY0" fmla="*/ 12415 h 1790559"/>
              <a:gd name="connsiteX1" fmla="*/ 327814 w 979710"/>
              <a:gd name="connsiteY1" fmla="*/ 43221 h 1790559"/>
              <a:gd name="connsiteX2" fmla="*/ 300537 w 979710"/>
              <a:gd name="connsiteY2" fmla="*/ 55544 h 1790559"/>
              <a:gd name="connsiteX3" fmla="*/ 311145 w 979710"/>
              <a:gd name="connsiteY3" fmla="*/ 86084 h 1790559"/>
              <a:gd name="connsiteX4" fmla="*/ 265368 w 979710"/>
              <a:gd name="connsiteY4" fmla="*/ 106699 h 1790559"/>
              <a:gd name="connsiteX5" fmla="*/ 281354 w 979710"/>
              <a:gd name="connsiteY5" fmla="*/ 205812 h 1790559"/>
              <a:gd name="connsiteX6" fmla="*/ 322918 w 979710"/>
              <a:gd name="connsiteY6" fmla="*/ 215404 h 1790559"/>
              <a:gd name="connsiteX7" fmla="*/ 354890 w 979710"/>
              <a:gd name="connsiteY7" fmla="*/ 276151 h 1790559"/>
              <a:gd name="connsiteX8" fmla="*/ 383665 w 979710"/>
              <a:gd name="connsiteY8" fmla="*/ 292137 h 1790559"/>
              <a:gd name="connsiteX9" fmla="*/ 345298 w 979710"/>
              <a:gd name="connsiteY9" fmla="*/ 320911 h 1790559"/>
              <a:gd name="connsiteX10" fmla="*/ 271763 w 979710"/>
              <a:gd name="connsiteY10" fmla="*/ 340095 h 1790559"/>
              <a:gd name="connsiteX11" fmla="*/ 204621 w 979710"/>
              <a:gd name="connsiteY11" fmla="*/ 477574 h 1790559"/>
              <a:gd name="connsiteX12" fmla="*/ 166255 w 979710"/>
              <a:gd name="connsiteY12" fmla="*/ 570293 h 1790559"/>
              <a:gd name="connsiteX13" fmla="*/ 92719 w 979710"/>
              <a:gd name="connsiteY13" fmla="*/ 442405 h 1790559"/>
              <a:gd name="connsiteX14" fmla="*/ 115100 w 979710"/>
              <a:gd name="connsiteY14" fmla="*/ 349686 h 1790559"/>
              <a:gd name="connsiteX15" fmla="*/ 76733 w 979710"/>
              <a:gd name="connsiteY15" fmla="*/ 288939 h 1790559"/>
              <a:gd name="connsiteX16" fmla="*/ 35170 w 979710"/>
              <a:gd name="connsiteY16" fmla="*/ 330503 h 1790559"/>
              <a:gd name="connsiteX17" fmla="*/ 0 w 979710"/>
              <a:gd name="connsiteY17" fmla="*/ 352883 h 1790559"/>
              <a:gd name="connsiteX18" fmla="*/ 25578 w 979710"/>
              <a:gd name="connsiteY18" fmla="*/ 378461 h 1790559"/>
              <a:gd name="connsiteX19" fmla="*/ 83128 w 979710"/>
              <a:gd name="connsiteY19" fmla="*/ 599068 h 1790559"/>
              <a:gd name="connsiteX20" fmla="*/ 147072 w 979710"/>
              <a:gd name="connsiteY20" fmla="*/ 704576 h 1790559"/>
              <a:gd name="connsiteX21" fmla="*/ 233396 w 979710"/>
              <a:gd name="connsiteY21" fmla="*/ 631040 h 1790559"/>
              <a:gd name="connsiteX22" fmla="*/ 290946 w 979710"/>
              <a:gd name="connsiteY22" fmla="*/ 531927 h 1790559"/>
              <a:gd name="connsiteX23" fmla="*/ 310129 w 979710"/>
              <a:gd name="connsiteY23" fmla="*/ 605462 h 1790559"/>
              <a:gd name="connsiteX24" fmla="*/ 249582 w 979710"/>
              <a:gd name="connsiteY24" fmla="*/ 674918 h 1790559"/>
              <a:gd name="connsiteX25" fmla="*/ 169452 w 979710"/>
              <a:gd name="connsiteY25" fmla="*/ 844237 h 1790559"/>
              <a:gd name="connsiteX26" fmla="*/ 96516 w 979710"/>
              <a:gd name="connsiteY26" fmla="*/ 1096950 h 1790559"/>
              <a:gd name="connsiteX27" fmla="*/ 192083 w 979710"/>
              <a:gd name="connsiteY27" fmla="*/ 1126690 h 1790559"/>
              <a:gd name="connsiteX28" fmla="*/ 196845 w 979710"/>
              <a:gd name="connsiteY28" fmla="*/ 1262421 h 1790559"/>
              <a:gd name="connsiteX29" fmla="*/ 230199 w 979710"/>
              <a:gd name="connsiteY29" fmla="*/ 1590201 h 1790559"/>
              <a:gd name="connsiteX30" fmla="*/ 227002 w 979710"/>
              <a:gd name="connsiteY30" fmla="*/ 1669998 h 1790559"/>
              <a:gd name="connsiteX31" fmla="*/ 159860 w 979710"/>
              <a:gd name="connsiteY31" fmla="*/ 1785230 h 1790559"/>
              <a:gd name="connsiteX32" fmla="*/ 237275 w 979710"/>
              <a:gd name="connsiteY32" fmla="*/ 1782166 h 1790559"/>
              <a:gd name="connsiteX33" fmla="*/ 300537 w 979710"/>
              <a:gd name="connsiteY33" fmla="*/ 1727681 h 1790559"/>
              <a:gd name="connsiteX34" fmla="*/ 322918 w 979710"/>
              <a:gd name="connsiteY34" fmla="*/ 1666934 h 1790559"/>
              <a:gd name="connsiteX35" fmla="*/ 290946 w 979710"/>
              <a:gd name="connsiteY35" fmla="*/ 1615779 h 1790559"/>
              <a:gd name="connsiteX36" fmla="*/ 320469 w 979710"/>
              <a:gd name="connsiteY36" fmla="*/ 1305916 h 1790559"/>
              <a:gd name="connsiteX37" fmla="*/ 316524 w 979710"/>
              <a:gd name="connsiteY37" fmla="*/ 1124925 h 1790559"/>
              <a:gd name="connsiteX38" fmla="*/ 450806 w 979710"/>
              <a:gd name="connsiteY38" fmla="*/ 1101029 h 1790559"/>
              <a:gd name="connsiteX39" fmla="*/ 633046 w 979710"/>
              <a:gd name="connsiteY39" fmla="*/ 1321636 h 1790559"/>
              <a:gd name="connsiteX40" fmla="*/ 696991 w 979710"/>
              <a:gd name="connsiteY40" fmla="*/ 1618976 h 1790559"/>
              <a:gd name="connsiteX41" fmla="*/ 661821 w 979710"/>
              <a:gd name="connsiteY41" fmla="*/ 1670131 h 1790559"/>
              <a:gd name="connsiteX42" fmla="*/ 700188 w 979710"/>
              <a:gd name="connsiteY42" fmla="*/ 1714892 h 1790559"/>
              <a:gd name="connsiteX43" fmla="*/ 834470 w 979710"/>
              <a:gd name="connsiteY43" fmla="*/ 1750061 h 1790559"/>
              <a:gd name="connsiteX44" fmla="*/ 773723 w 979710"/>
              <a:gd name="connsiteY44" fmla="*/ 1638159 h 1790559"/>
              <a:gd name="connsiteX45" fmla="*/ 748146 w 979710"/>
              <a:gd name="connsiteY45" fmla="*/ 1571018 h 1790559"/>
              <a:gd name="connsiteX46" fmla="*/ 735357 w 979710"/>
              <a:gd name="connsiteY46" fmla="*/ 1270481 h 1790559"/>
              <a:gd name="connsiteX47" fmla="*/ 485975 w 979710"/>
              <a:gd name="connsiteY47" fmla="*/ 819675 h 1790559"/>
              <a:gd name="connsiteX48" fmla="*/ 583124 w 979710"/>
              <a:gd name="connsiteY48" fmla="*/ 854795 h 1790559"/>
              <a:gd name="connsiteX49" fmla="*/ 624887 w 979710"/>
              <a:gd name="connsiteY49" fmla="*/ 599334 h 1790559"/>
              <a:gd name="connsiteX50" fmla="*/ 620258 w 979710"/>
              <a:gd name="connsiteY50" fmla="*/ 541518 h 1790559"/>
              <a:gd name="connsiteX51" fmla="*/ 690596 w 979710"/>
              <a:gd name="connsiteY51" fmla="*/ 666209 h 1790559"/>
              <a:gd name="connsiteX52" fmla="*/ 757737 w 979710"/>
              <a:gd name="connsiteY52" fmla="*/ 691787 h 1790559"/>
              <a:gd name="connsiteX53" fmla="*/ 904809 w 979710"/>
              <a:gd name="connsiteY53" fmla="*/ 480772 h 1790559"/>
              <a:gd name="connsiteX54" fmla="*/ 946506 w 979710"/>
              <a:gd name="connsiteY54" fmla="*/ 414996 h 1790559"/>
              <a:gd name="connsiteX55" fmla="*/ 934400 w 979710"/>
              <a:gd name="connsiteY55" fmla="*/ 323226 h 1790559"/>
              <a:gd name="connsiteX56" fmla="*/ 900795 w 979710"/>
              <a:gd name="connsiteY56" fmla="*/ 355264 h 1790559"/>
              <a:gd name="connsiteX57" fmla="*/ 874469 w 979710"/>
              <a:gd name="connsiteY57" fmla="*/ 332001 h 1790559"/>
              <a:gd name="connsiteX58" fmla="*/ 853653 w 979710"/>
              <a:gd name="connsiteY58" fmla="*/ 430233 h 1790559"/>
              <a:gd name="connsiteX59" fmla="*/ 812905 w 979710"/>
              <a:gd name="connsiteY59" fmla="*/ 507099 h 1790559"/>
              <a:gd name="connsiteX60" fmla="*/ 738554 w 979710"/>
              <a:gd name="connsiteY60" fmla="*/ 573490 h 1790559"/>
              <a:gd name="connsiteX61" fmla="*/ 652230 w 979710"/>
              <a:gd name="connsiteY61" fmla="*/ 311320 h 1790559"/>
              <a:gd name="connsiteX62" fmla="*/ 572300 w 979710"/>
              <a:gd name="connsiteY62" fmla="*/ 295334 h 1790559"/>
              <a:gd name="connsiteX63" fmla="*/ 524342 w 979710"/>
              <a:gd name="connsiteY63" fmla="*/ 260165 h 1790559"/>
              <a:gd name="connsiteX64" fmla="*/ 527539 w 979710"/>
              <a:gd name="connsiteY64" fmla="*/ 177037 h 1790559"/>
              <a:gd name="connsiteX65" fmla="*/ 511170 w 979710"/>
              <a:gd name="connsiteY65" fmla="*/ 143234 h 1790559"/>
              <a:gd name="connsiteX66" fmla="*/ 532601 w 979710"/>
              <a:gd name="connsiteY66" fmla="*/ 100372 h 1790559"/>
              <a:gd name="connsiteX67" fmla="*/ 501645 w 979710"/>
              <a:gd name="connsiteY67" fmla="*/ 67034 h 1790559"/>
              <a:gd name="connsiteX68" fmla="*/ 515433 w 979710"/>
              <a:gd name="connsiteY68" fmla="*/ 39624 h 1790559"/>
              <a:gd name="connsiteX69" fmla="*/ 473070 w 979710"/>
              <a:gd name="connsiteY69" fmla="*/ 28934 h 1790559"/>
              <a:gd name="connsiteX70" fmla="*/ 409242 w 979710"/>
              <a:gd name="connsiteY70" fmla="*/ 1191 h 1790559"/>
              <a:gd name="connsiteX71" fmla="*/ 373057 w 979710"/>
              <a:gd name="connsiteY71" fmla="*/ 21790 h 1790559"/>
              <a:gd name="connsiteX72" fmla="*/ 330327 w 979710"/>
              <a:gd name="connsiteY72" fmla="*/ 12415 h 1790559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42247 w 979710"/>
              <a:gd name="connsiteY18" fmla="*/ 428467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18501 w 963041"/>
              <a:gd name="connsiteY16" fmla="*/ 330503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115 w 961775"/>
              <a:gd name="connsiteY17" fmla="*/ 348121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13070 w 962453"/>
              <a:gd name="connsiteY0" fmla="*/ 12415 h 1804847"/>
              <a:gd name="connsiteX1" fmla="*/ 310557 w 962453"/>
              <a:gd name="connsiteY1" fmla="*/ 43221 h 1804847"/>
              <a:gd name="connsiteX2" fmla="*/ 283280 w 962453"/>
              <a:gd name="connsiteY2" fmla="*/ 55544 h 1804847"/>
              <a:gd name="connsiteX3" fmla="*/ 293888 w 962453"/>
              <a:gd name="connsiteY3" fmla="*/ 86084 h 1804847"/>
              <a:gd name="connsiteX4" fmla="*/ 248111 w 962453"/>
              <a:gd name="connsiteY4" fmla="*/ 106699 h 1804847"/>
              <a:gd name="connsiteX5" fmla="*/ 264097 w 962453"/>
              <a:gd name="connsiteY5" fmla="*/ 205812 h 1804847"/>
              <a:gd name="connsiteX6" fmla="*/ 305661 w 962453"/>
              <a:gd name="connsiteY6" fmla="*/ 215404 h 1804847"/>
              <a:gd name="connsiteX7" fmla="*/ 337633 w 962453"/>
              <a:gd name="connsiteY7" fmla="*/ 276151 h 1804847"/>
              <a:gd name="connsiteX8" fmla="*/ 366408 w 962453"/>
              <a:gd name="connsiteY8" fmla="*/ 292137 h 1804847"/>
              <a:gd name="connsiteX9" fmla="*/ 328041 w 962453"/>
              <a:gd name="connsiteY9" fmla="*/ 320911 h 1804847"/>
              <a:gd name="connsiteX10" fmla="*/ 254506 w 962453"/>
              <a:gd name="connsiteY10" fmla="*/ 340095 h 1804847"/>
              <a:gd name="connsiteX11" fmla="*/ 187364 w 962453"/>
              <a:gd name="connsiteY11" fmla="*/ 477574 h 1804847"/>
              <a:gd name="connsiteX12" fmla="*/ 148998 w 962453"/>
              <a:gd name="connsiteY12" fmla="*/ 570293 h 1804847"/>
              <a:gd name="connsiteX13" fmla="*/ 75462 w 962453"/>
              <a:gd name="connsiteY13" fmla="*/ 442405 h 1804847"/>
              <a:gd name="connsiteX14" fmla="*/ 97843 w 962453"/>
              <a:gd name="connsiteY14" fmla="*/ 349686 h 1804847"/>
              <a:gd name="connsiteX15" fmla="*/ 59476 w 962453"/>
              <a:gd name="connsiteY15" fmla="*/ 288939 h 1804847"/>
              <a:gd name="connsiteX16" fmla="*/ 27438 w 962453"/>
              <a:gd name="connsiteY16" fmla="*/ 328122 h 1804847"/>
              <a:gd name="connsiteX17" fmla="*/ 11318 w 962453"/>
              <a:gd name="connsiteY17" fmla="*/ 388602 h 1804847"/>
              <a:gd name="connsiteX18" fmla="*/ 24990 w 962453"/>
              <a:gd name="connsiteY18" fmla="*/ 428467 h 1804847"/>
              <a:gd name="connsiteX19" fmla="*/ 65871 w 962453"/>
              <a:gd name="connsiteY19" fmla="*/ 599068 h 1804847"/>
              <a:gd name="connsiteX20" fmla="*/ 129815 w 962453"/>
              <a:gd name="connsiteY20" fmla="*/ 704576 h 1804847"/>
              <a:gd name="connsiteX21" fmla="*/ 216139 w 962453"/>
              <a:gd name="connsiteY21" fmla="*/ 631040 h 1804847"/>
              <a:gd name="connsiteX22" fmla="*/ 273689 w 962453"/>
              <a:gd name="connsiteY22" fmla="*/ 531927 h 1804847"/>
              <a:gd name="connsiteX23" fmla="*/ 292872 w 962453"/>
              <a:gd name="connsiteY23" fmla="*/ 605462 h 1804847"/>
              <a:gd name="connsiteX24" fmla="*/ 232325 w 962453"/>
              <a:gd name="connsiteY24" fmla="*/ 674918 h 1804847"/>
              <a:gd name="connsiteX25" fmla="*/ 128383 w 962453"/>
              <a:gd name="connsiteY25" fmla="*/ 832330 h 1804847"/>
              <a:gd name="connsiteX26" fmla="*/ 678 w 962453"/>
              <a:gd name="connsiteY26" fmla="*/ 1032657 h 1804847"/>
              <a:gd name="connsiteX27" fmla="*/ 174826 w 962453"/>
              <a:gd name="connsiteY27" fmla="*/ 1126690 h 1804847"/>
              <a:gd name="connsiteX28" fmla="*/ 179588 w 962453"/>
              <a:gd name="connsiteY28" fmla="*/ 1262421 h 1804847"/>
              <a:gd name="connsiteX29" fmla="*/ 212942 w 962453"/>
              <a:gd name="connsiteY29" fmla="*/ 1590201 h 1804847"/>
              <a:gd name="connsiteX30" fmla="*/ 209745 w 962453"/>
              <a:gd name="connsiteY30" fmla="*/ 1669998 h 1804847"/>
              <a:gd name="connsiteX31" fmla="*/ 142603 w 962453"/>
              <a:gd name="connsiteY31" fmla="*/ 1785230 h 1804847"/>
              <a:gd name="connsiteX32" fmla="*/ 220018 w 962453"/>
              <a:gd name="connsiteY32" fmla="*/ 1782166 h 1804847"/>
              <a:gd name="connsiteX33" fmla="*/ 283280 w 962453"/>
              <a:gd name="connsiteY33" fmla="*/ 1727681 h 1804847"/>
              <a:gd name="connsiteX34" fmla="*/ 324711 w 962453"/>
              <a:gd name="connsiteY34" fmla="*/ 1683603 h 1804847"/>
              <a:gd name="connsiteX35" fmla="*/ 283214 w 962453"/>
              <a:gd name="connsiteY35" fmla="*/ 1608635 h 1804847"/>
              <a:gd name="connsiteX36" fmla="*/ 279400 w 962453"/>
              <a:gd name="connsiteY36" fmla="*/ 1248766 h 1804847"/>
              <a:gd name="connsiteX37" fmla="*/ 299267 w 962453"/>
              <a:gd name="connsiteY37" fmla="*/ 1124925 h 1804847"/>
              <a:gd name="connsiteX38" fmla="*/ 433549 w 962453"/>
              <a:gd name="connsiteY38" fmla="*/ 1101029 h 1804847"/>
              <a:gd name="connsiteX39" fmla="*/ 615789 w 962453"/>
              <a:gd name="connsiteY39" fmla="*/ 1321636 h 1804847"/>
              <a:gd name="connsiteX40" fmla="*/ 663066 w 962453"/>
              <a:gd name="connsiteY40" fmla="*/ 1599926 h 1804847"/>
              <a:gd name="connsiteX41" fmla="*/ 630277 w 962453"/>
              <a:gd name="connsiteY41" fmla="*/ 1662987 h 1804847"/>
              <a:gd name="connsiteX42" fmla="*/ 682931 w 962453"/>
              <a:gd name="connsiteY42" fmla="*/ 1714892 h 1804847"/>
              <a:gd name="connsiteX43" fmla="*/ 817213 w 962453"/>
              <a:gd name="connsiteY43" fmla="*/ 1750061 h 1804847"/>
              <a:gd name="connsiteX44" fmla="*/ 749322 w 962453"/>
              <a:gd name="connsiteY44" fmla="*/ 1650065 h 1804847"/>
              <a:gd name="connsiteX45" fmla="*/ 730889 w 962453"/>
              <a:gd name="connsiteY45" fmla="*/ 1571018 h 1804847"/>
              <a:gd name="connsiteX46" fmla="*/ 718100 w 962453"/>
              <a:gd name="connsiteY46" fmla="*/ 1270481 h 1804847"/>
              <a:gd name="connsiteX47" fmla="*/ 615357 w 962453"/>
              <a:gd name="connsiteY47" fmla="*/ 1079065 h 1804847"/>
              <a:gd name="connsiteX48" fmla="*/ 683030 w 962453"/>
              <a:gd name="connsiteY48" fmla="*/ 1057800 h 1804847"/>
              <a:gd name="connsiteX49" fmla="*/ 565867 w 962453"/>
              <a:gd name="connsiteY49" fmla="*/ 854795 h 1804847"/>
              <a:gd name="connsiteX50" fmla="*/ 607630 w 962453"/>
              <a:gd name="connsiteY50" fmla="*/ 599334 h 1804847"/>
              <a:gd name="connsiteX51" fmla="*/ 603001 w 962453"/>
              <a:gd name="connsiteY51" fmla="*/ 541518 h 1804847"/>
              <a:gd name="connsiteX52" fmla="*/ 673339 w 962453"/>
              <a:gd name="connsiteY52" fmla="*/ 666209 h 1804847"/>
              <a:gd name="connsiteX53" fmla="*/ 740480 w 962453"/>
              <a:gd name="connsiteY53" fmla="*/ 691787 h 1804847"/>
              <a:gd name="connsiteX54" fmla="*/ 887552 w 962453"/>
              <a:gd name="connsiteY54" fmla="*/ 480772 h 1804847"/>
              <a:gd name="connsiteX55" fmla="*/ 929249 w 962453"/>
              <a:gd name="connsiteY55" fmla="*/ 414996 h 1804847"/>
              <a:gd name="connsiteX56" fmla="*/ 917143 w 962453"/>
              <a:gd name="connsiteY56" fmla="*/ 323226 h 1804847"/>
              <a:gd name="connsiteX57" fmla="*/ 883538 w 962453"/>
              <a:gd name="connsiteY57" fmla="*/ 355264 h 1804847"/>
              <a:gd name="connsiteX58" fmla="*/ 857212 w 962453"/>
              <a:gd name="connsiteY58" fmla="*/ 332001 h 1804847"/>
              <a:gd name="connsiteX59" fmla="*/ 836396 w 962453"/>
              <a:gd name="connsiteY59" fmla="*/ 430233 h 1804847"/>
              <a:gd name="connsiteX60" fmla="*/ 795648 w 962453"/>
              <a:gd name="connsiteY60" fmla="*/ 507099 h 1804847"/>
              <a:gd name="connsiteX61" fmla="*/ 721297 w 962453"/>
              <a:gd name="connsiteY61" fmla="*/ 573490 h 1804847"/>
              <a:gd name="connsiteX62" fmla="*/ 634973 w 962453"/>
              <a:gd name="connsiteY62" fmla="*/ 311320 h 1804847"/>
              <a:gd name="connsiteX63" fmla="*/ 555043 w 962453"/>
              <a:gd name="connsiteY63" fmla="*/ 295334 h 1804847"/>
              <a:gd name="connsiteX64" fmla="*/ 507085 w 962453"/>
              <a:gd name="connsiteY64" fmla="*/ 260165 h 1804847"/>
              <a:gd name="connsiteX65" fmla="*/ 510282 w 962453"/>
              <a:gd name="connsiteY65" fmla="*/ 177037 h 1804847"/>
              <a:gd name="connsiteX66" fmla="*/ 493913 w 962453"/>
              <a:gd name="connsiteY66" fmla="*/ 143234 h 1804847"/>
              <a:gd name="connsiteX67" fmla="*/ 515344 w 962453"/>
              <a:gd name="connsiteY67" fmla="*/ 100372 h 1804847"/>
              <a:gd name="connsiteX68" fmla="*/ 484388 w 962453"/>
              <a:gd name="connsiteY68" fmla="*/ 67034 h 1804847"/>
              <a:gd name="connsiteX69" fmla="*/ 498176 w 962453"/>
              <a:gd name="connsiteY69" fmla="*/ 39624 h 1804847"/>
              <a:gd name="connsiteX70" fmla="*/ 455813 w 962453"/>
              <a:gd name="connsiteY70" fmla="*/ 28934 h 1804847"/>
              <a:gd name="connsiteX71" fmla="*/ 391985 w 962453"/>
              <a:gd name="connsiteY71" fmla="*/ 1191 h 1804847"/>
              <a:gd name="connsiteX72" fmla="*/ 355800 w 962453"/>
              <a:gd name="connsiteY72" fmla="*/ 21790 h 1804847"/>
              <a:gd name="connsiteX73" fmla="*/ 313070 w 962453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0640 w 961775"/>
              <a:gd name="connsiteY17" fmla="*/ 388602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49686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41011 w 990394"/>
              <a:gd name="connsiteY0" fmla="*/ 12415 h 1804847"/>
              <a:gd name="connsiteX1" fmla="*/ 338498 w 990394"/>
              <a:gd name="connsiteY1" fmla="*/ 43221 h 1804847"/>
              <a:gd name="connsiteX2" fmla="*/ 311221 w 990394"/>
              <a:gd name="connsiteY2" fmla="*/ 55544 h 1804847"/>
              <a:gd name="connsiteX3" fmla="*/ 321829 w 990394"/>
              <a:gd name="connsiteY3" fmla="*/ 86084 h 1804847"/>
              <a:gd name="connsiteX4" fmla="*/ 276052 w 990394"/>
              <a:gd name="connsiteY4" fmla="*/ 106699 h 1804847"/>
              <a:gd name="connsiteX5" fmla="*/ 292038 w 990394"/>
              <a:gd name="connsiteY5" fmla="*/ 205812 h 1804847"/>
              <a:gd name="connsiteX6" fmla="*/ 333602 w 990394"/>
              <a:gd name="connsiteY6" fmla="*/ 215404 h 1804847"/>
              <a:gd name="connsiteX7" fmla="*/ 365574 w 990394"/>
              <a:gd name="connsiteY7" fmla="*/ 276151 h 1804847"/>
              <a:gd name="connsiteX8" fmla="*/ 394349 w 990394"/>
              <a:gd name="connsiteY8" fmla="*/ 292137 h 1804847"/>
              <a:gd name="connsiteX9" fmla="*/ 355982 w 990394"/>
              <a:gd name="connsiteY9" fmla="*/ 320911 h 1804847"/>
              <a:gd name="connsiteX10" fmla="*/ 282447 w 990394"/>
              <a:gd name="connsiteY10" fmla="*/ 340095 h 1804847"/>
              <a:gd name="connsiteX11" fmla="*/ 215305 w 990394"/>
              <a:gd name="connsiteY11" fmla="*/ 477574 h 1804847"/>
              <a:gd name="connsiteX12" fmla="*/ 176939 w 990394"/>
              <a:gd name="connsiteY12" fmla="*/ 570293 h 1804847"/>
              <a:gd name="connsiteX13" fmla="*/ 103403 w 990394"/>
              <a:gd name="connsiteY13" fmla="*/ 442405 h 1804847"/>
              <a:gd name="connsiteX14" fmla="*/ 125784 w 990394"/>
              <a:gd name="connsiteY14" fmla="*/ 373499 h 1804847"/>
              <a:gd name="connsiteX15" fmla="*/ 87417 w 990394"/>
              <a:gd name="connsiteY15" fmla="*/ 288939 h 1804847"/>
              <a:gd name="connsiteX16" fmla="*/ 5373 w 990394"/>
              <a:gd name="connsiteY16" fmla="*/ 275735 h 1804847"/>
              <a:gd name="connsiteX17" fmla="*/ 39259 w 990394"/>
              <a:gd name="connsiteY17" fmla="*/ 388602 h 1804847"/>
              <a:gd name="connsiteX18" fmla="*/ 52931 w 990394"/>
              <a:gd name="connsiteY18" fmla="*/ 428467 h 1804847"/>
              <a:gd name="connsiteX19" fmla="*/ 93812 w 990394"/>
              <a:gd name="connsiteY19" fmla="*/ 599068 h 1804847"/>
              <a:gd name="connsiteX20" fmla="*/ 157756 w 990394"/>
              <a:gd name="connsiteY20" fmla="*/ 704576 h 1804847"/>
              <a:gd name="connsiteX21" fmla="*/ 244080 w 990394"/>
              <a:gd name="connsiteY21" fmla="*/ 631040 h 1804847"/>
              <a:gd name="connsiteX22" fmla="*/ 301630 w 990394"/>
              <a:gd name="connsiteY22" fmla="*/ 531927 h 1804847"/>
              <a:gd name="connsiteX23" fmla="*/ 320813 w 990394"/>
              <a:gd name="connsiteY23" fmla="*/ 605462 h 1804847"/>
              <a:gd name="connsiteX24" fmla="*/ 260266 w 990394"/>
              <a:gd name="connsiteY24" fmla="*/ 674918 h 1804847"/>
              <a:gd name="connsiteX25" fmla="*/ 156324 w 990394"/>
              <a:gd name="connsiteY25" fmla="*/ 832330 h 1804847"/>
              <a:gd name="connsiteX26" fmla="*/ 28619 w 990394"/>
              <a:gd name="connsiteY26" fmla="*/ 1032657 h 1804847"/>
              <a:gd name="connsiteX27" fmla="*/ 202767 w 990394"/>
              <a:gd name="connsiteY27" fmla="*/ 1126690 h 1804847"/>
              <a:gd name="connsiteX28" fmla="*/ 207529 w 990394"/>
              <a:gd name="connsiteY28" fmla="*/ 1262421 h 1804847"/>
              <a:gd name="connsiteX29" fmla="*/ 240883 w 990394"/>
              <a:gd name="connsiteY29" fmla="*/ 1590201 h 1804847"/>
              <a:gd name="connsiteX30" fmla="*/ 237686 w 990394"/>
              <a:gd name="connsiteY30" fmla="*/ 1669998 h 1804847"/>
              <a:gd name="connsiteX31" fmla="*/ 170544 w 990394"/>
              <a:gd name="connsiteY31" fmla="*/ 1785230 h 1804847"/>
              <a:gd name="connsiteX32" fmla="*/ 247959 w 990394"/>
              <a:gd name="connsiteY32" fmla="*/ 1782166 h 1804847"/>
              <a:gd name="connsiteX33" fmla="*/ 311221 w 990394"/>
              <a:gd name="connsiteY33" fmla="*/ 1727681 h 1804847"/>
              <a:gd name="connsiteX34" fmla="*/ 352652 w 990394"/>
              <a:gd name="connsiteY34" fmla="*/ 1683603 h 1804847"/>
              <a:gd name="connsiteX35" fmla="*/ 311155 w 990394"/>
              <a:gd name="connsiteY35" fmla="*/ 1608635 h 1804847"/>
              <a:gd name="connsiteX36" fmla="*/ 307341 w 990394"/>
              <a:gd name="connsiteY36" fmla="*/ 1248766 h 1804847"/>
              <a:gd name="connsiteX37" fmla="*/ 327208 w 990394"/>
              <a:gd name="connsiteY37" fmla="*/ 1124925 h 1804847"/>
              <a:gd name="connsiteX38" fmla="*/ 461490 w 990394"/>
              <a:gd name="connsiteY38" fmla="*/ 1101029 h 1804847"/>
              <a:gd name="connsiteX39" fmla="*/ 643730 w 990394"/>
              <a:gd name="connsiteY39" fmla="*/ 1321636 h 1804847"/>
              <a:gd name="connsiteX40" fmla="*/ 691007 w 990394"/>
              <a:gd name="connsiteY40" fmla="*/ 1599926 h 1804847"/>
              <a:gd name="connsiteX41" fmla="*/ 658218 w 990394"/>
              <a:gd name="connsiteY41" fmla="*/ 1662987 h 1804847"/>
              <a:gd name="connsiteX42" fmla="*/ 710872 w 990394"/>
              <a:gd name="connsiteY42" fmla="*/ 1714892 h 1804847"/>
              <a:gd name="connsiteX43" fmla="*/ 845154 w 990394"/>
              <a:gd name="connsiteY43" fmla="*/ 1750061 h 1804847"/>
              <a:gd name="connsiteX44" fmla="*/ 777263 w 990394"/>
              <a:gd name="connsiteY44" fmla="*/ 1650065 h 1804847"/>
              <a:gd name="connsiteX45" fmla="*/ 758830 w 990394"/>
              <a:gd name="connsiteY45" fmla="*/ 1571018 h 1804847"/>
              <a:gd name="connsiteX46" fmla="*/ 746041 w 990394"/>
              <a:gd name="connsiteY46" fmla="*/ 1270481 h 1804847"/>
              <a:gd name="connsiteX47" fmla="*/ 643298 w 990394"/>
              <a:gd name="connsiteY47" fmla="*/ 1079065 h 1804847"/>
              <a:gd name="connsiteX48" fmla="*/ 710971 w 990394"/>
              <a:gd name="connsiteY48" fmla="*/ 1057800 h 1804847"/>
              <a:gd name="connsiteX49" fmla="*/ 593808 w 990394"/>
              <a:gd name="connsiteY49" fmla="*/ 854795 h 1804847"/>
              <a:gd name="connsiteX50" fmla="*/ 635571 w 990394"/>
              <a:gd name="connsiteY50" fmla="*/ 599334 h 1804847"/>
              <a:gd name="connsiteX51" fmla="*/ 630942 w 990394"/>
              <a:gd name="connsiteY51" fmla="*/ 541518 h 1804847"/>
              <a:gd name="connsiteX52" fmla="*/ 701280 w 990394"/>
              <a:gd name="connsiteY52" fmla="*/ 666209 h 1804847"/>
              <a:gd name="connsiteX53" fmla="*/ 768421 w 990394"/>
              <a:gd name="connsiteY53" fmla="*/ 691787 h 1804847"/>
              <a:gd name="connsiteX54" fmla="*/ 915493 w 990394"/>
              <a:gd name="connsiteY54" fmla="*/ 480772 h 1804847"/>
              <a:gd name="connsiteX55" fmla="*/ 957190 w 990394"/>
              <a:gd name="connsiteY55" fmla="*/ 414996 h 1804847"/>
              <a:gd name="connsiteX56" fmla="*/ 945084 w 990394"/>
              <a:gd name="connsiteY56" fmla="*/ 323226 h 1804847"/>
              <a:gd name="connsiteX57" fmla="*/ 911479 w 990394"/>
              <a:gd name="connsiteY57" fmla="*/ 355264 h 1804847"/>
              <a:gd name="connsiteX58" fmla="*/ 885153 w 990394"/>
              <a:gd name="connsiteY58" fmla="*/ 332001 h 1804847"/>
              <a:gd name="connsiteX59" fmla="*/ 864337 w 990394"/>
              <a:gd name="connsiteY59" fmla="*/ 430233 h 1804847"/>
              <a:gd name="connsiteX60" fmla="*/ 823589 w 990394"/>
              <a:gd name="connsiteY60" fmla="*/ 507099 h 1804847"/>
              <a:gd name="connsiteX61" fmla="*/ 749238 w 990394"/>
              <a:gd name="connsiteY61" fmla="*/ 573490 h 1804847"/>
              <a:gd name="connsiteX62" fmla="*/ 662914 w 990394"/>
              <a:gd name="connsiteY62" fmla="*/ 311320 h 1804847"/>
              <a:gd name="connsiteX63" fmla="*/ 582984 w 990394"/>
              <a:gd name="connsiteY63" fmla="*/ 295334 h 1804847"/>
              <a:gd name="connsiteX64" fmla="*/ 535026 w 990394"/>
              <a:gd name="connsiteY64" fmla="*/ 260165 h 1804847"/>
              <a:gd name="connsiteX65" fmla="*/ 538223 w 990394"/>
              <a:gd name="connsiteY65" fmla="*/ 177037 h 1804847"/>
              <a:gd name="connsiteX66" fmla="*/ 521854 w 990394"/>
              <a:gd name="connsiteY66" fmla="*/ 143234 h 1804847"/>
              <a:gd name="connsiteX67" fmla="*/ 543285 w 990394"/>
              <a:gd name="connsiteY67" fmla="*/ 100372 h 1804847"/>
              <a:gd name="connsiteX68" fmla="*/ 512329 w 990394"/>
              <a:gd name="connsiteY68" fmla="*/ 67034 h 1804847"/>
              <a:gd name="connsiteX69" fmla="*/ 526117 w 990394"/>
              <a:gd name="connsiteY69" fmla="*/ 39624 h 1804847"/>
              <a:gd name="connsiteX70" fmla="*/ 483754 w 990394"/>
              <a:gd name="connsiteY70" fmla="*/ 28934 h 1804847"/>
              <a:gd name="connsiteX71" fmla="*/ 419926 w 990394"/>
              <a:gd name="connsiteY71" fmla="*/ 1191 h 1804847"/>
              <a:gd name="connsiteX72" fmla="*/ 383741 w 990394"/>
              <a:gd name="connsiteY72" fmla="*/ 21790 h 1804847"/>
              <a:gd name="connsiteX73" fmla="*/ 341011 w 990394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03416 w 981481"/>
              <a:gd name="connsiteY69" fmla="*/ 114162 h 1851975"/>
              <a:gd name="connsiteX70" fmla="*/ 474841 w 981481"/>
              <a:gd name="connsiteY70" fmla="*/ 76062 h 1851975"/>
              <a:gd name="connsiteX71" fmla="*/ 420072 w 981481"/>
              <a:gd name="connsiteY71" fmla="*/ 4624 h 1851975"/>
              <a:gd name="connsiteX72" fmla="*/ 411013 w 981481"/>
              <a:gd name="connsiteY72" fmla="*/ 48319 h 1851975"/>
              <a:gd name="connsiteX73" fmla="*/ 343872 w 981481"/>
              <a:gd name="connsiteY73" fmla="*/ 4624 h 1851975"/>
              <a:gd name="connsiteX74" fmla="*/ 374828 w 981481"/>
              <a:gd name="connsiteY74" fmla="*/ 68918 h 1851975"/>
              <a:gd name="connsiteX75" fmla="*/ 251136 w 981481"/>
              <a:gd name="connsiteY75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73" fmla="*/ 251136 w 981481"/>
              <a:gd name="connsiteY73" fmla="*/ 35731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09989 w 981481"/>
              <a:gd name="connsiteY3" fmla="*/ 94296 h 1851975"/>
              <a:gd name="connsiteX4" fmla="*/ 284341 w 981481"/>
              <a:gd name="connsiteY4" fmla="*/ 166549 h 1851975"/>
              <a:gd name="connsiteX5" fmla="*/ 206171 w 981481"/>
              <a:gd name="connsiteY5" fmla="*/ 142661 h 1851975"/>
              <a:gd name="connsiteX6" fmla="*/ 297428 w 981481"/>
              <a:gd name="connsiteY6" fmla="*/ 212438 h 1851975"/>
              <a:gd name="connsiteX7" fmla="*/ 326051 w 981481"/>
              <a:gd name="connsiteY7" fmla="*/ 231201 h 1851975"/>
              <a:gd name="connsiteX8" fmla="*/ 349169 w 981481"/>
              <a:gd name="connsiteY8" fmla="*/ 287180 h 1851975"/>
              <a:gd name="connsiteX9" fmla="*/ 385436 w 981481"/>
              <a:gd name="connsiteY9" fmla="*/ 339265 h 1851975"/>
              <a:gd name="connsiteX10" fmla="*/ 347069 w 981481"/>
              <a:gd name="connsiteY10" fmla="*/ 368039 h 1851975"/>
              <a:gd name="connsiteX11" fmla="*/ 273534 w 981481"/>
              <a:gd name="connsiteY11" fmla="*/ 387223 h 1851975"/>
              <a:gd name="connsiteX12" fmla="*/ 206392 w 981481"/>
              <a:gd name="connsiteY12" fmla="*/ 524702 h 1851975"/>
              <a:gd name="connsiteX13" fmla="*/ 168026 w 981481"/>
              <a:gd name="connsiteY13" fmla="*/ 617421 h 1851975"/>
              <a:gd name="connsiteX14" fmla="*/ 94490 w 981481"/>
              <a:gd name="connsiteY14" fmla="*/ 489533 h 1851975"/>
              <a:gd name="connsiteX15" fmla="*/ 116871 w 981481"/>
              <a:gd name="connsiteY15" fmla="*/ 420627 h 1851975"/>
              <a:gd name="connsiteX16" fmla="*/ 78504 w 981481"/>
              <a:gd name="connsiteY16" fmla="*/ 336067 h 1851975"/>
              <a:gd name="connsiteX17" fmla="*/ 34560 w 981481"/>
              <a:gd name="connsiteY17" fmla="*/ 372869 h 1851975"/>
              <a:gd name="connsiteX18" fmla="*/ 30346 w 981481"/>
              <a:gd name="connsiteY18" fmla="*/ 435730 h 1851975"/>
              <a:gd name="connsiteX19" fmla="*/ 44018 w 981481"/>
              <a:gd name="connsiteY19" fmla="*/ 475595 h 1851975"/>
              <a:gd name="connsiteX20" fmla="*/ 84899 w 981481"/>
              <a:gd name="connsiteY20" fmla="*/ 646196 h 1851975"/>
              <a:gd name="connsiteX21" fmla="*/ 148843 w 981481"/>
              <a:gd name="connsiteY21" fmla="*/ 751704 h 1851975"/>
              <a:gd name="connsiteX22" fmla="*/ 235167 w 981481"/>
              <a:gd name="connsiteY22" fmla="*/ 678168 h 1851975"/>
              <a:gd name="connsiteX23" fmla="*/ 292717 w 981481"/>
              <a:gd name="connsiteY23" fmla="*/ 579055 h 1851975"/>
              <a:gd name="connsiteX24" fmla="*/ 311900 w 981481"/>
              <a:gd name="connsiteY24" fmla="*/ 652590 h 1851975"/>
              <a:gd name="connsiteX25" fmla="*/ 251353 w 981481"/>
              <a:gd name="connsiteY25" fmla="*/ 722046 h 1851975"/>
              <a:gd name="connsiteX26" fmla="*/ 147411 w 981481"/>
              <a:gd name="connsiteY26" fmla="*/ 879458 h 1851975"/>
              <a:gd name="connsiteX27" fmla="*/ 19706 w 981481"/>
              <a:gd name="connsiteY27" fmla="*/ 1079785 h 1851975"/>
              <a:gd name="connsiteX28" fmla="*/ 193854 w 981481"/>
              <a:gd name="connsiteY28" fmla="*/ 1173818 h 1851975"/>
              <a:gd name="connsiteX29" fmla="*/ 198616 w 981481"/>
              <a:gd name="connsiteY29" fmla="*/ 1309549 h 1851975"/>
              <a:gd name="connsiteX30" fmla="*/ 231970 w 981481"/>
              <a:gd name="connsiteY30" fmla="*/ 1637329 h 1851975"/>
              <a:gd name="connsiteX31" fmla="*/ 228773 w 981481"/>
              <a:gd name="connsiteY31" fmla="*/ 1717126 h 1851975"/>
              <a:gd name="connsiteX32" fmla="*/ 161631 w 981481"/>
              <a:gd name="connsiteY32" fmla="*/ 1832358 h 1851975"/>
              <a:gd name="connsiteX33" fmla="*/ 239046 w 981481"/>
              <a:gd name="connsiteY33" fmla="*/ 1829294 h 1851975"/>
              <a:gd name="connsiteX34" fmla="*/ 302308 w 981481"/>
              <a:gd name="connsiteY34" fmla="*/ 1774809 h 1851975"/>
              <a:gd name="connsiteX35" fmla="*/ 343739 w 981481"/>
              <a:gd name="connsiteY35" fmla="*/ 1730731 h 1851975"/>
              <a:gd name="connsiteX36" fmla="*/ 302242 w 981481"/>
              <a:gd name="connsiteY36" fmla="*/ 1655763 h 1851975"/>
              <a:gd name="connsiteX37" fmla="*/ 298428 w 981481"/>
              <a:gd name="connsiteY37" fmla="*/ 1295894 h 1851975"/>
              <a:gd name="connsiteX38" fmla="*/ 318295 w 981481"/>
              <a:gd name="connsiteY38" fmla="*/ 1172053 h 1851975"/>
              <a:gd name="connsiteX39" fmla="*/ 452577 w 981481"/>
              <a:gd name="connsiteY39" fmla="*/ 1148157 h 1851975"/>
              <a:gd name="connsiteX40" fmla="*/ 634817 w 981481"/>
              <a:gd name="connsiteY40" fmla="*/ 1368764 h 1851975"/>
              <a:gd name="connsiteX41" fmla="*/ 682094 w 981481"/>
              <a:gd name="connsiteY41" fmla="*/ 1647054 h 1851975"/>
              <a:gd name="connsiteX42" fmla="*/ 649305 w 981481"/>
              <a:gd name="connsiteY42" fmla="*/ 1710115 h 1851975"/>
              <a:gd name="connsiteX43" fmla="*/ 701959 w 981481"/>
              <a:gd name="connsiteY43" fmla="*/ 1762020 h 1851975"/>
              <a:gd name="connsiteX44" fmla="*/ 836241 w 981481"/>
              <a:gd name="connsiteY44" fmla="*/ 1797189 h 1851975"/>
              <a:gd name="connsiteX45" fmla="*/ 768350 w 981481"/>
              <a:gd name="connsiteY45" fmla="*/ 1697193 h 1851975"/>
              <a:gd name="connsiteX46" fmla="*/ 749917 w 981481"/>
              <a:gd name="connsiteY46" fmla="*/ 1618146 h 1851975"/>
              <a:gd name="connsiteX47" fmla="*/ 737128 w 981481"/>
              <a:gd name="connsiteY47" fmla="*/ 1317609 h 1851975"/>
              <a:gd name="connsiteX48" fmla="*/ 634385 w 981481"/>
              <a:gd name="connsiteY48" fmla="*/ 1126193 h 1851975"/>
              <a:gd name="connsiteX49" fmla="*/ 702058 w 981481"/>
              <a:gd name="connsiteY49" fmla="*/ 1104928 h 1851975"/>
              <a:gd name="connsiteX50" fmla="*/ 584895 w 981481"/>
              <a:gd name="connsiteY50" fmla="*/ 901923 h 1851975"/>
              <a:gd name="connsiteX51" fmla="*/ 626658 w 981481"/>
              <a:gd name="connsiteY51" fmla="*/ 646462 h 1851975"/>
              <a:gd name="connsiteX52" fmla="*/ 622029 w 981481"/>
              <a:gd name="connsiteY52" fmla="*/ 588646 h 1851975"/>
              <a:gd name="connsiteX53" fmla="*/ 692367 w 981481"/>
              <a:gd name="connsiteY53" fmla="*/ 713337 h 1851975"/>
              <a:gd name="connsiteX54" fmla="*/ 759508 w 981481"/>
              <a:gd name="connsiteY54" fmla="*/ 738915 h 1851975"/>
              <a:gd name="connsiteX55" fmla="*/ 906580 w 981481"/>
              <a:gd name="connsiteY55" fmla="*/ 527900 h 1851975"/>
              <a:gd name="connsiteX56" fmla="*/ 948277 w 981481"/>
              <a:gd name="connsiteY56" fmla="*/ 462124 h 1851975"/>
              <a:gd name="connsiteX57" fmla="*/ 936171 w 981481"/>
              <a:gd name="connsiteY57" fmla="*/ 370354 h 1851975"/>
              <a:gd name="connsiteX58" fmla="*/ 902566 w 981481"/>
              <a:gd name="connsiteY58" fmla="*/ 402392 h 1851975"/>
              <a:gd name="connsiteX59" fmla="*/ 866715 w 981481"/>
              <a:gd name="connsiteY59" fmla="*/ 391035 h 1851975"/>
              <a:gd name="connsiteX60" fmla="*/ 855424 w 981481"/>
              <a:gd name="connsiteY60" fmla="*/ 477361 h 1851975"/>
              <a:gd name="connsiteX61" fmla="*/ 740325 w 981481"/>
              <a:gd name="connsiteY61" fmla="*/ 620618 h 1851975"/>
              <a:gd name="connsiteX62" fmla="*/ 654001 w 981481"/>
              <a:gd name="connsiteY62" fmla="*/ 358448 h 1851975"/>
              <a:gd name="connsiteX63" fmla="*/ 574071 w 981481"/>
              <a:gd name="connsiteY63" fmla="*/ 342462 h 1851975"/>
              <a:gd name="connsiteX64" fmla="*/ 526113 w 981481"/>
              <a:gd name="connsiteY64" fmla="*/ 307293 h 1851975"/>
              <a:gd name="connsiteX65" fmla="*/ 529310 w 981481"/>
              <a:gd name="connsiteY65" fmla="*/ 224165 h 1851975"/>
              <a:gd name="connsiteX66" fmla="*/ 543821 w 981481"/>
              <a:gd name="connsiteY66" fmla="*/ 157512 h 1851975"/>
              <a:gd name="connsiteX67" fmla="*/ 516187 w 981481"/>
              <a:gd name="connsiteY67" fmla="*/ 105932 h 1851975"/>
              <a:gd name="connsiteX68" fmla="*/ 474841 w 981481"/>
              <a:gd name="connsiteY68" fmla="*/ 76062 h 1851975"/>
              <a:gd name="connsiteX69" fmla="*/ 420072 w 981481"/>
              <a:gd name="connsiteY69" fmla="*/ 4624 h 1851975"/>
              <a:gd name="connsiteX70" fmla="*/ 411013 w 981481"/>
              <a:gd name="connsiteY70" fmla="*/ 48319 h 1851975"/>
              <a:gd name="connsiteX71" fmla="*/ 374828 w 981481"/>
              <a:gd name="connsiteY71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06171 w 981481"/>
              <a:gd name="connsiteY4" fmla="*/ 142661 h 1851975"/>
              <a:gd name="connsiteX5" fmla="*/ 297428 w 981481"/>
              <a:gd name="connsiteY5" fmla="*/ 212438 h 1851975"/>
              <a:gd name="connsiteX6" fmla="*/ 326051 w 981481"/>
              <a:gd name="connsiteY6" fmla="*/ 231201 h 1851975"/>
              <a:gd name="connsiteX7" fmla="*/ 349169 w 981481"/>
              <a:gd name="connsiteY7" fmla="*/ 287180 h 1851975"/>
              <a:gd name="connsiteX8" fmla="*/ 385436 w 981481"/>
              <a:gd name="connsiteY8" fmla="*/ 339265 h 1851975"/>
              <a:gd name="connsiteX9" fmla="*/ 347069 w 981481"/>
              <a:gd name="connsiteY9" fmla="*/ 368039 h 1851975"/>
              <a:gd name="connsiteX10" fmla="*/ 273534 w 981481"/>
              <a:gd name="connsiteY10" fmla="*/ 387223 h 1851975"/>
              <a:gd name="connsiteX11" fmla="*/ 206392 w 981481"/>
              <a:gd name="connsiteY11" fmla="*/ 524702 h 1851975"/>
              <a:gd name="connsiteX12" fmla="*/ 168026 w 981481"/>
              <a:gd name="connsiteY12" fmla="*/ 617421 h 1851975"/>
              <a:gd name="connsiteX13" fmla="*/ 94490 w 981481"/>
              <a:gd name="connsiteY13" fmla="*/ 489533 h 1851975"/>
              <a:gd name="connsiteX14" fmla="*/ 116871 w 981481"/>
              <a:gd name="connsiteY14" fmla="*/ 420627 h 1851975"/>
              <a:gd name="connsiteX15" fmla="*/ 78504 w 981481"/>
              <a:gd name="connsiteY15" fmla="*/ 336067 h 1851975"/>
              <a:gd name="connsiteX16" fmla="*/ 34560 w 981481"/>
              <a:gd name="connsiteY16" fmla="*/ 372869 h 1851975"/>
              <a:gd name="connsiteX17" fmla="*/ 30346 w 981481"/>
              <a:gd name="connsiteY17" fmla="*/ 435730 h 1851975"/>
              <a:gd name="connsiteX18" fmla="*/ 44018 w 981481"/>
              <a:gd name="connsiteY18" fmla="*/ 475595 h 1851975"/>
              <a:gd name="connsiteX19" fmla="*/ 84899 w 981481"/>
              <a:gd name="connsiteY19" fmla="*/ 646196 h 1851975"/>
              <a:gd name="connsiteX20" fmla="*/ 148843 w 981481"/>
              <a:gd name="connsiteY20" fmla="*/ 751704 h 1851975"/>
              <a:gd name="connsiteX21" fmla="*/ 235167 w 981481"/>
              <a:gd name="connsiteY21" fmla="*/ 678168 h 1851975"/>
              <a:gd name="connsiteX22" fmla="*/ 292717 w 981481"/>
              <a:gd name="connsiteY22" fmla="*/ 579055 h 1851975"/>
              <a:gd name="connsiteX23" fmla="*/ 311900 w 981481"/>
              <a:gd name="connsiteY23" fmla="*/ 652590 h 1851975"/>
              <a:gd name="connsiteX24" fmla="*/ 251353 w 981481"/>
              <a:gd name="connsiteY24" fmla="*/ 722046 h 1851975"/>
              <a:gd name="connsiteX25" fmla="*/ 147411 w 981481"/>
              <a:gd name="connsiteY25" fmla="*/ 879458 h 1851975"/>
              <a:gd name="connsiteX26" fmla="*/ 19706 w 981481"/>
              <a:gd name="connsiteY26" fmla="*/ 1079785 h 1851975"/>
              <a:gd name="connsiteX27" fmla="*/ 193854 w 981481"/>
              <a:gd name="connsiteY27" fmla="*/ 1173818 h 1851975"/>
              <a:gd name="connsiteX28" fmla="*/ 198616 w 981481"/>
              <a:gd name="connsiteY28" fmla="*/ 1309549 h 1851975"/>
              <a:gd name="connsiteX29" fmla="*/ 231970 w 981481"/>
              <a:gd name="connsiteY29" fmla="*/ 1637329 h 1851975"/>
              <a:gd name="connsiteX30" fmla="*/ 228773 w 981481"/>
              <a:gd name="connsiteY30" fmla="*/ 1717126 h 1851975"/>
              <a:gd name="connsiteX31" fmla="*/ 161631 w 981481"/>
              <a:gd name="connsiteY31" fmla="*/ 1832358 h 1851975"/>
              <a:gd name="connsiteX32" fmla="*/ 239046 w 981481"/>
              <a:gd name="connsiteY32" fmla="*/ 1829294 h 1851975"/>
              <a:gd name="connsiteX33" fmla="*/ 302308 w 981481"/>
              <a:gd name="connsiteY33" fmla="*/ 1774809 h 1851975"/>
              <a:gd name="connsiteX34" fmla="*/ 343739 w 981481"/>
              <a:gd name="connsiteY34" fmla="*/ 1730731 h 1851975"/>
              <a:gd name="connsiteX35" fmla="*/ 302242 w 981481"/>
              <a:gd name="connsiteY35" fmla="*/ 1655763 h 1851975"/>
              <a:gd name="connsiteX36" fmla="*/ 298428 w 981481"/>
              <a:gd name="connsiteY36" fmla="*/ 1295894 h 1851975"/>
              <a:gd name="connsiteX37" fmla="*/ 318295 w 981481"/>
              <a:gd name="connsiteY37" fmla="*/ 1172053 h 1851975"/>
              <a:gd name="connsiteX38" fmla="*/ 452577 w 981481"/>
              <a:gd name="connsiteY38" fmla="*/ 1148157 h 1851975"/>
              <a:gd name="connsiteX39" fmla="*/ 634817 w 981481"/>
              <a:gd name="connsiteY39" fmla="*/ 1368764 h 1851975"/>
              <a:gd name="connsiteX40" fmla="*/ 682094 w 981481"/>
              <a:gd name="connsiteY40" fmla="*/ 1647054 h 1851975"/>
              <a:gd name="connsiteX41" fmla="*/ 649305 w 981481"/>
              <a:gd name="connsiteY41" fmla="*/ 1710115 h 1851975"/>
              <a:gd name="connsiteX42" fmla="*/ 701959 w 981481"/>
              <a:gd name="connsiteY42" fmla="*/ 1762020 h 1851975"/>
              <a:gd name="connsiteX43" fmla="*/ 836241 w 981481"/>
              <a:gd name="connsiteY43" fmla="*/ 1797189 h 1851975"/>
              <a:gd name="connsiteX44" fmla="*/ 768350 w 981481"/>
              <a:gd name="connsiteY44" fmla="*/ 1697193 h 1851975"/>
              <a:gd name="connsiteX45" fmla="*/ 749917 w 981481"/>
              <a:gd name="connsiteY45" fmla="*/ 1618146 h 1851975"/>
              <a:gd name="connsiteX46" fmla="*/ 737128 w 981481"/>
              <a:gd name="connsiteY46" fmla="*/ 1317609 h 1851975"/>
              <a:gd name="connsiteX47" fmla="*/ 634385 w 981481"/>
              <a:gd name="connsiteY47" fmla="*/ 1126193 h 1851975"/>
              <a:gd name="connsiteX48" fmla="*/ 702058 w 981481"/>
              <a:gd name="connsiteY48" fmla="*/ 1104928 h 1851975"/>
              <a:gd name="connsiteX49" fmla="*/ 584895 w 981481"/>
              <a:gd name="connsiteY49" fmla="*/ 901923 h 1851975"/>
              <a:gd name="connsiteX50" fmla="*/ 626658 w 981481"/>
              <a:gd name="connsiteY50" fmla="*/ 646462 h 1851975"/>
              <a:gd name="connsiteX51" fmla="*/ 622029 w 981481"/>
              <a:gd name="connsiteY51" fmla="*/ 588646 h 1851975"/>
              <a:gd name="connsiteX52" fmla="*/ 692367 w 981481"/>
              <a:gd name="connsiteY52" fmla="*/ 713337 h 1851975"/>
              <a:gd name="connsiteX53" fmla="*/ 759508 w 981481"/>
              <a:gd name="connsiteY53" fmla="*/ 738915 h 1851975"/>
              <a:gd name="connsiteX54" fmla="*/ 906580 w 981481"/>
              <a:gd name="connsiteY54" fmla="*/ 527900 h 1851975"/>
              <a:gd name="connsiteX55" fmla="*/ 948277 w 981481"/>
              <a:gd name="connsiteY55" fmla="*/ 462124 h 1851975"/>
              <a:gd name="connsiteX56" fmla="*/ 936171 w 981481"/>
              <a:gd name="connsiteY56" fmla="*/ 370354 h 1851975"/>
              <a:gd name="connsiteX57" fmla="*/ 902566 w 981481"/>
              <a:gd name="connsiteY57" fmla="*/ 402392 h 1851975"/>
              <a:gd name="connsiteX58" fmla="*/ 866715 w 981481"/>
              <a:gd name="connsiteY58" fmla="*/ 391035 h 1851975"/>
              <a:gd name="connsiteX59" fmla="*/ 855424 w 981481"/>
              <a:gd name="connsiteY59" fmla="*/ 477361 h 1851975"/>
              <a:gd name="connsiteX60" fmla="*/ 740325 w 981481"/>
              <a:gd name="connsiteY60" fmla="*/ 620618 h 1851975"/>
              <a:gd name="connsiteX61" fmla="*/ 654001 w 981481"/>
              <a:gd name="connsiteY61" fmla="*/ 358448 h 1851975"/>
              <a:gd name="connsiteX62" fmla="*/ 574071 w 981481"/>
              <a:gd name="connsiteY62" fmla="*/ 342462 h 1851975"/>
              <a:gd name="connsiteX63" fmla="*/ 526113 w 981481"/>
              <a:gd name="connsiteY63" fmla="*/ 307293 h 1851975"/>
              <a:gd name="connsiteX64" fmla="*/ 529310 w 981481"/>
              <a:gd name="connsiteY64" fmla="*/ 224165 h 1851975"/>
              <a:gd name="connsiteX65" fmla="*/ 543821 w 981481"/>
              <a:gd name="connsiteY65" fmla="*/ 157512 h 1851975"/>
              <a:gd name="connsiteX66" fmla="*/ 516187 w 981481"/>
              <a:gd name="connsiteY66" fmla="*/ 105932 h 1851975"/>
              <a:gd name="connsiteX67" fmla="*/ 474841 w 981481"/>
              <a:gd name="connsiteY67" fmla="*/ 76062 h 1851975"/>
              <a:gd name="connsiteX68" fmla="*/ 420072 w 981481"/>
              <a:gd name="connsiteY68" fmla="*/ 4624 h 1851975"/>
              <a:gd name="connsiteX69" fmla="*/ 411013 w 981481"/>
              <a:gd name="connsiteY69" fmla="*/ 48319 h 1851975"/>
              <a:gd name="connsiteX70" fmla="*/ 374828 w 981481"/>
              <a:gd name="connsiteY70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97428 w 981481"/>
              <a:gd name="connsiteY4" fmla="*/ 212438 h 1851975"/>
              <a:gd name="connsiteX5" fmla="*/ 326051 w 981481"/>
              <a:gd name="connsiteY5" fmla="*/ 231201 h 1851975"/>
              <a:gd name="connsiteX6" fmla="*/ 349169 w 981481"/>
              <a:gd name="connsiteY6" fmla="*/ 287180 h 1851975"/>
              <a:gd name="connsiteX7" fmla="*/ 385436 w 981481"/>
              <a:gd name="connsiteY7" fmla="*/ 339265 h 1851975"/>
              <a:gd name="connsiteX8" fmla="*/ 347069 w 981481"/>
              <a:gd name="connsiteY8" fmla="*/ 368039 h 1851975"/>
              <a:gd name="connsiteX9" fmla="*/ 273534 w 981481"/>
              <a:gd name="connsiteY9" fmla="*/ 387223 h 1851975"/>
              <a:gd name="connsiteX10" fmla="*/ 206392 w 981481"/>
              <a:gd name="connsiteY10" fmla="*/ 524702 h 1851975"/>
              <a:gd name="connsiteX11" fmla="*/ 168026 w 981481"/>
              <a:gd name="connsiteY11" fmla="*/ 617421 h 1851975"/>
              <a:gd name="connsiteX12" fmla="*/ 94490 w 981481"/>
              <a:gd name="connsiteY12" fmla="*/ 489533 h 1851975"/>
              <a:gd name="connsiteX13" fmla="*/ 116871 w 981481"/>
              <a:gd name="connsiteY13" fmla="*/ 420627 h 1851975"/>
              <a:gd name="connsiteX14" fmla="*/ 78504 w 981481"/>
              <a:gd name="connsiteY14" fmla="*/ 336067 h 1851975"/>
              <a:gd name="connsiteX15" fmla="*/ 34560 w 981481"/>
              <a:gd name="connsiteY15" fmla="*/ 372869 h 1851975"/>
              <a:gd name="connsiteX16" fmla="*/ 30346 w 981481"/>
              <a:gd name="connsiteY16" fmla="*/ 435730 h 1851975"/>
              <a:gd name="connsiteX17" fmla="*/ 44018 w 981481"/>
              <a:gd name="connsiteY17" fmla="*/ 475595 h 1851975"/>
              <a:gd name="connsiteX18" fmla="*/ 84899 w 981481"/>
              <a:gd name="connsiteY18" fmla="*/ 646196 h 1851975"/>
              <a:gd name="connsiteX19" fmla="*/ 148843 w 981481"/>
              <a:gd name="connsiteY19" fmla="*/ 751704 h 1851975"/>
              <a:gd name="connsiteX20" fmla="*/ 235167 w 981481"/>
              <a:gd name="connsiteY20" fmla="*/ 678168 h 1851975"/>
              <a:gd name="connsiteX21" fmla="*/ 292717 w 981481"/>
              <a:gd name="connsiteY21" fmla="*/ 579055 h 1851975"/>
              <a:gd name="connsiteX22" fmla="*/ 311900 w 981481"/>
              <a:gd name="connsiteY22" fmla="*/ 652590 h 1851975"/>
              <a:gd name="connsiteX23" fmla="*/ 251353 w 981481"/>
              <a:gd name="connsiteY23" fmla="*/ 722046 h 1851975"/>
              <a:gd name="connsiteX24" fmla="*/ 147411 w 981481"/>
              <a:gd name="connsiteY24" fmla="*/ 879458 h 1851975"/>
              <a:gd name="connsiteX25" fmla="*/ 19706 w 981481"/>
              <a:gd name="connsiteY25" fmla="*/ 1079785 h 1851975"/>
              <a:gd name="connsiteX26" fmla="*/ 193854 w 981481"/>
              <a:gd name="connsiteY26" fmla="*/ 1173818 h 1851975"/>
              <a:gd name="connsiteX27" fmla="*/ 198616 w 981481"/>
              <a:gd name="connsiteY27" fmla="*/ 1309549 h 1851975"/>
              <a:gd name="connsiteX28" fmla="*/ 231970 w 981481"/>
              <a:gd name="connsiteY28" fmla="*/ 1637329 h 1851975"/>
              <a:gd name="connsiteX29" fmla="*/ 228773 w 981481"/>
              <a:gd name="connsiteY29" fmla="*/ 1717126 h 1851975"/>
              <a:gd name="connsiteX30" fmla="*/ 161631 w 981481"/>
              <a:gd name="connsiteY30" fmla="*/ 1832358 h 1851975"/>
              <a:gd name="connsiteX31" fmla="*/ 239046 w 981481"/>
              <a:gd name="connsiteY31" fmla="*/ 1829294 h 1851975"/>
              <a:gd name="connsiteX32" fmla="*/ 302308 w 981481"/>
              <a:gd name="connsiteY32" fmla="*/ 1774809 h 1851975"/>
              <a:gd name="connsiteX33" fmla="*/ 343739 w 981481"/>
              <a:gd name="connsiteY33" fmla="*/ 1730731 h 1851975"/>
              <a:gd name="connsiteX34" fmla="*/ 302242 w 981481"/>
              <a:gd name="connsiteY34" fmla="*/ 1655763 h 1851975"/>
              <a:gd name="connsiteX35" fmla="*/ 298428 w 981481"/>
              <a:gd name="connsiteY35" fmla="*/ 1295894 h 1851975"/>
              <a:gd name="connsiteX36" fmla="*/ 318295 w 981481"/>
              <a:gd name="connsiteY36" fmla="*/ 1172053 h 1851975"/>
              <a:gd name="connsiteX37" fmla="*/ 452577 w 981481"/>
              <a:gd name="connsiteY37" fmla="*/ 1148157 h 1851975"/>
              <a:gd name="connsiteX38" fmla="*/ 634817 w 981481"/>
              <a:gd name="connsiteY38" fmla="*/ 1368764 h 1851975"/>
              <a:gd name="connsiteX39" fmla="*/ 682094 w 981481"/>
              <a:gd name="connsiteY39" fmla="*/ 1647054 h 1851975"/>
              <a:gd name="connsiteX40" fmla="*/ 649305 w 981481"/>
              <a:gd name="connsiteY40" fmla="*/ 1710115 h 1851975"/>
              <a:gd name="connsiteX41" fmla="*/ 701959 w 981481"/>
              <a:gd name="connsiteY41" fmla="*/ 1762020 h 1851975"/>
              <a:gd name="connsiteX42" fmla="*/ 836241 w 981481"/>
              <a:gd name="connsiteY42" fmla="*/ 1797189 h 1851975"/>
              <a:gd name="connsiteX43" fmla="*/ 768350 w 981481"/>
              <a:gd name="connsiteY43" fmla="*/ 1697193 h 1851975"/>
              <a:gd name="connsiteX44" fmla="*/ 749917 w 981481"/>
              <a:gd name="connsiteY44" fmla="*/ 1618146 h 1851975"/>
              <a:gd name="connsiteX45" fmla="*/ 737128 w 981481"/>
              <a:gd name="connsiteY45" fmla="*/ 1317609 h 1851975"/>
              <a:gd name="connsiteX46" fmla="*/ 634385 w 981481"/>
              <a:gd name="connsiteY46" fmla="*/ 1126193 h 1851975"/>
              <a:gd name="connsiteX47" fmla="*/ 702058 w 981481"/>
              <a:gd name="connsiteY47" fmla="*/ 1104928 h 1851975"/>
              <a:gd name="connsiteX48" fmla="*/ 584895 w 981481"/>
              <a:gd name="connsiteY48" fmla="*/ 901923 h 1851975"/>
              <a:gd name="connsiteX49" fmla="*/ 626658 w 981481"/>
              <a:gd name="connsiteY49" fmla="*/ 646462 h 1851975"/>
              <a:gd name="connsiteX50" fmla="*/ 622029 w 981481"/>
              <a:gd name="connsiteY50" fmla="*/ 588646 h 1851975"/>
              <a:gd name="connsiteX51" fmla="*/ 692367 w 981481"/>
              <a:gd name="connsiteY51" fmla="*/ 713337 h 1851975"/>
              <a:gd name="connsiteX52" fmla="*/ 759508 w 981481"/>
              <a:gd name="connsiteY52" fmla="*/ 738915 h 1851975"/>
              <a:gd name="connsiteX53" fmla="*/ 906580 w 981481"/>
              <a:gd name="connsiteY53" fmla="*/ 527900 h 1851975"/>
              <a:gd name="connsiteX54" fmla="*/ 948277 w 981481"/>
              <a:gd name="connsiteY54" fmla="*/ 462124 h 1851975"/>
              <a:gd name="connsiteX55" fmla="*/ 936171 w 981481"/>
              <a:gd name="connsiteY55" fmla="*/ 370354 h 1851975"/>
              <a:gd name="connsiteX56" fmla="*/ 902566 w 981481"/>
              <a:gd name="connsiteY56" fmla="*/ 402392 h 1851975"/>
              <a:gd name="connsiteX57" fmla="*/ 866715 w 981481"/>
              <a:gd name="connsiteY57" fmla="*/ 391035 h 1851975"/>
              <a:gd name="connsiteX58" fmla="*/ 855424 w 981481"/>
              <a:gd name="connsiteY58" fmla="*/ 477361 h 1851975"/>
              <a:gd name="connsiteX59" fmla="*/ 740325 w 981481"/>
              <a:gd name="connsiteY59" fmla="*/ 620618 h 1851975"/>
              <a:gd name="connsiteX60" fmla="*/ 654001 w 981481"/>
              <a:gd name="connsiteY60" fmla="*/ 358448 h 1851975"/>
              <a:gd name="connsiteX61" fmla="*/ 574071 w 981481"/>
              <a:gd name="connsiteY61" fmla="*/ 342462 h 1851975"/>
              <a:gd name="connsiteX62" fmla="*/ 526113 w 981481"/>
              <a:gd name="connsiteY62" fmla="*/ 307293 h 1851975"/>
              <a:gd name="connsiteX63" fmla="*/ 529310 w 981481"/>
              <a:gd name="connsiteY63" fmla="*/ 224165 h 1851975"/>
              <a:gd name="connsiteX64" fmla="*/ 543821 w 981481"/>
              <a:gd name="connsiteY64" fmla="*/ 157512 h 1851975"/>
              <a:gd name="connsiteX65" fmla="*/ 516187 w 981481"/>
              <a:gd name="connsiteY65" fmla="*/ 105932 h 1851975"/>
              <a:gd name="connsiteX66" fmla="*/ 474841 w 981481"/>
              <a:gd name="connsiteY66" fmla="*/ 76062 h 1851975"/>
              <a:gd name="connsiteX67" fmla="*/ 420072 w 981481"/>
              <a:gd name="connsiteY67" fmla="*/ 4624 h 1851975"/>
              <a:gd name="connsiteX68" fmla="*/ 411013 w 981481"/>
              <a:gd name="connsiteY68" fmla="*/ 48319 h 1851975"/>
              <a:gd name="connsiteX69" fmla="*/ 374828 w 981481"/>
              <a:gd name="connsiteY69" fmla="*/ 68918 h 1851975"/>
              <a:gd name="connsiteX0" fmla="*/ 374828 w 981481"/>
              <a:gd name="connsiteY0" fmla="*/ 20599 h 1803656"/>
              <a:gd name="connsiteX1" fmla="*/ 329585 w 981481"/>
              <a:gd name="connsiteY1" fmla="*/ 42030 h 1803656"/>
              <a:gd name="connsiteX2" fmla="*/ 312916 w 981481"/>
              <a:gd name="connsiteY2" fmla="*/ 84893 h 1803656"/>
              <a:gd name="connsiteX3" fmla="*/ 284341 w 981481"/>
              <a:gd name="connsiteY3" fmla="*/ 118230 h 1803656"/>
              <a:gd name="connsiteX4" fmla="*/ 297428 w 981481"/>
              <a:gd name="connsiteY4" fmla="*/ 164119 h 1803656"/>
              <a:gd name="connsiteX5" fmla="*/ 326051 w 981481"/>
              <a:gd name="connsiteY5" fmla="*/ 182882 h 1803656"/>
              <a:gd name="connsiteX6" fmla="*/ 349169 w 981481"/>
              <a:gd name="connsiteY6" fmla="*/ 238861 h 1803656"/>
              <a:gd name="connsiteX7" fmla="*/ 385436 w 981481"/>
              <a:gd name="connsiteY7" fmla="*/ 290946 h 1803656"/>
              <a:gd name="connsiteX8" fmla="*/ 347069 w 981481"/>
              <a:gd name="connsiteY8" fmla="*/ 319720 h 1803656"/>
              <a:gd name="connsiteX9" fmla="*/ 273534 w 981481"/>
              <a:gd name="connsiteY9" fmla="*/ 338904 h 1803656"/>
              <a:gd name="connsiteX10" fmla="*/ 206392 w 981481"/>
              <a:gd name="connsiteY10" fmla="*/ 476383 h 1803656"/>
              <a:gd name="connsiteX11" fmla="*/ 168026 w 981481"/>
              <a:gd name="connsiteY11" fmla="*/ 569102 h 1803656"/>
              <a:gd name="connsiteX12" fmla="*/ 94490 w 981481"/>
              <a:gd name="connsiteY12" fmla="*/ 441214 h 1803656"/>
              <a:gd name="connsiteX13" fmla="*/ 116871 w 981481"/>
              <a:gd name="connsiteY13" fmla="*/ 372308 h 1803656"/>
              <a:gd name="connsiteX14" fmla="*/ 78504 w 981481"/>
              <a:gd name="connsiteY14" fmla="*/ 287748 h 1803656"/>
              <a:gd name="connsiteX15" fmla="*/ 34560 w 981481"/>
              <a:gd name="connsiteY15" fmla="*/ 324550 h 1803656"/>
              <a:gd name="connsiteX16" fmla="*/ 30346 w 981481"/>
              <a:gd name="connsiteY16" fmla="*/ 387411 h 1803656"/>
              <a:gd name="connsiteX17" fmla="*/ 44018 w 981481"/>
              <a:gd name="connsiteY17" fmla="*/ 427276 h 1803656"/>
              <a:gd name="connsiteX18" fmla="*/ 84899 w 981481"/>
              <a:gd name="connsiteY18" fmla="*/ 597877 h 1803656"/>
              <a:gd name="connsiteX19" fmla="*/ 148843 w 981481"/>
              <a:gd name="connsiteY19" fmla="*/ 703385 h 1803656"/>
              <a:gd name="connsiteX20" fmla="*/ 235167 w 981481"/>
              <a:gd name="connsiteY20" fmla="*/ 629849 h 1803656"/>
              <a:gd name="connsiteX21" fmla="*/ 292717 w 981481"/>
              <a:gd name="connsiteY21" fmla="*/ 530736 h 1803656"/>
              <a:gd name="connsiteX22" fmla="*/ 311900 w 981481"/>
              <a:gd name="connsiteY22" fmla="*/ 604271 h 1803656"/>
              <a:gd name="connsiteX23" fmla="*/ 251353 w 981481"/>
              <a:gd name="connsiteY23" fmla="*/ 673727 h 1803656"/>
              <a:gd name="connsiteX24" fmla="*/ 147411 w 981481"/>
              <a:gd name="connsiteY24" fmla="*/ 831139 h 1803656"/>
              <a:gd name="connsiteX25" fmla="*/ 19706 w 981481"/>
              <a:gd name="connsiteY25" fmla="*/ 1031466 h 1803656"/>
              <a:gd name="connsiteX26" fmla="*/ 193854 w 981481"/>
              <a:gd name="connsiteY26" fmla="*/ 1125499 h 1803656"/>
              <a:gd name="connsiteX27" fmla="*/ 198616 w 981481"/>
              <a:gd name="connsiteY27" fmla="*/ 1261230 h 1803656"/>
              <a:gd name="connsiteX28" fmla="*/ 231970 w 981481"/>
              <a:gd name="connsiteY28" fmla="*/ 1589010 h 1803656"/>
              <a:gd name="connsiteX29" fmla="*/ 228773 w 981481"/>
              <a:gd name="connsiteY29" fmla="*/ 1668807 h 1803656"/>
              <a:gd name="connsiteX30" fmla="*/ 161631 w 981481"/>
              <a:gd name="connsiteY30" fmla="*/ 1784039 h 1803656"/>
              <a:gd name="connsiteX31" fmla="*/ 239046 w 981481"/>
              <a:gd name="connsiteY31" fmla="*/ 1780975 h 1803656"/>
              <a:gd name="connsiteX32" fmla="*/ 302308 w 981481"/>
              <a:gd name="connsiteY32" fmla="*/ 1726490 h 1803656"/>
              <a:gd name="connsiteX33" fmla="*/ 343739 w 981481"/>
              <a:gd name="connsiteY33" fmla="*/ 1682412 h 1803656"/>
              <a:gd name="connsiteX34" fmla="*/ 302242 w 981481"/>
              <a:gd name="connsiteY34" fmla="*/ 1607444 h 1803656"/>
              <a:gd name="connsiteX35" fmla="*/ 298428 w 981481"/>
              <a:gd name="connsiteY35" fmla="*/ 1247575 h 1803656"/>
              <a:gd name="connsiteX36" fmla="*/ 318295 w 981481"/>
              <a:gd name="connsiteY36" fmla="*/ 1123734 h 1803656"/>
              <a:gd name="connsiteX37" fmla="*/ 452577 w 981481"/>
              <a:gd name="connsiteY37" fmla="*/ 1099838 h 1803656"/>
              <a:gd name="connsiteX38" fmla="*/ 634817 w 981481"/>
              <a:gd name="connsiteY38" fmla="*/ 1320445 h 1803656"/>
              <a:gd name="connsiteX39" fmla="*/ 682094 w 981481"/>
              <a:gd name="connsiteY39" fmla="*/ 1598735 h 1803656"/>
              <a:gd name="connsiteX40" fmla="*/ 649305 w 981481"/>
              <a:gd name="connsiteY40" fmla="*/ 1661796 h 1803656"/>
              <a:gd name="connsiteX41" fmla="*/ 701959 w 981481"/>
              <a:gd name="connsiteY41" fmla="*/ 1713701 h 1803656"/>
              <a:gd name="connsiteX42" fmla="*/ 836241 w 981481"/>
              <a:gd name="connsiteY42" fmla="*/ 1748870 h 1803656"/>
              <a:gd name="connsiteX43" fmla="*/ 768350 w 981481"/>
              <a:gd name="connsiteY43" fmla="*/ 1648874 h 1803656"/>
              <a:gd name="connsiteX44" fmla="*/ 749917 w 981481"/>
              <a:gd name="connsiteY44" fmla="*/ 1569827 h 1803656"/>
              <a:gd name="connsiteX45" fmla="*/ 737128 w 981481"/>
              <a:gd name="connsiteY45" fmla="*/ 1269290 h 1803656"/>
              <a:gd name="connsiteX46" fmla="*/ 634385 w 981481"/>
              <a:gd name="connsiteY46" fmla="*/ 1077874 h 1803656"/>
              <a:gd name="connsiteX47" fmla="*/ 702058 w 981481"/>
              <a:gd name="connsiteY47" fmla="*/ 1056609 h 1803656"/>
              <a:gd name="connsiteX48" fmla="*/ 584895 w 981481"/>
              <a:gd name="connsiteY48" fmla="*/ 853604 h 1803656"/>
              <a:gd name="connsiteX49" fmla="*/ 626658 w 981481"/>
              <a:gd name="connsiteY49" fmla="*/ 598143 h 1803656"/>
              <a:gd name="connsiteX50" fmla="*/ 622029 w 981481"/>
              <a:gd name="connsiteY50" fmla="*/ 540327 h 1803656"/>
              <a:gd name="connsiteX51" fmla="*/ 692367 w 981481"/>
              <a:gd name="connsiteY51" fmla="*/ 665018 h 1803656"/>
              <a:gd name="connsiteX52" fmla="*/ 759508 w 981481"/>
              <a:gd name="connsiteY52" fmla="*/ 690596 h 1803656"/>
              <a:gd name="connsiteX53" fmla="*/ 906580 w 981481"/>
              <a:gd name="connsiteY53" fmla="*/ 479581 h 1803656"/>
              <a:gd name="connsiteX54" fmla="*/ 948277 w 981481"/>
              <a:gd name="connsiteY54" fmla="*/ 413805 h 1803656"/>
              <a:gd name="connsiteX55" fmla="*/ 936171 w 981481"/>
              <a:gd name="connsiteY55" fmla="*/ 322035 h 1803656"/>
              <a:gd name="connsiteX56" fmla="*/ 902566 w 981481"/>
              <a:gd name="connsiteY56" fmla="*/ 354073 h 1803656"/>
              <a:gd name="connsiteX57" fmla="*/ 866715 w 981481"/>
              <a:gd name="connsiteY57" fmla="*/ 342716 h 1803656"/>
              <a:gd name="connsiteX58" fmla="*/ 855424 w 981481"/>
              <a:gd name="connsiteY58" fmla="*/ 429042 h 1803656"/>
              <a:gd name="connsiteX59" fmla="*/ 740325 w 981481"/>
              <a:gd name="connsiteY59" fmla="*/ 572299 h 1803656"/>
              <a:gd name="connsiteX60" fmla="*/ 654001 w 981481"/>
              <a:gd name="connsiteY60" fmla="*/ 310129 h 1803656"/>
              <a:gd name="connsiteX61" fmla="*/ 574071 w 981481"/>
              <a:gd name="connsiteY61" fmla="*/ 294143 h 1803656"/>
              <a:gd name="connsiteX62" fmla="*/ 526113 w 981481"/>
              <a:gd name="connsiteY62" fmla="*/ 258974 h 1803656"/>
              <a:gd name="connsiteX63" fmla="*/ 529310 w 981481"/>
              <a:gd name="connsiteY63" fmla="*/ 175846 h 1803656"/>
              <a:gd name="connsiteX64" fmla="*/ 543821 w 981481"/>
              <a:gd name="connsiteY64" fmla="*/ 109193 h 1803656"/>
              <a:gd name="connsiteX65" fmla="*/ 516187 w 981481"/>
              <a:gd name="connsiteY65" fmla="*/ 57613 h 1803656"/>
              <a:gd name="connsiteX66" fmla="*/ 474841 w 981481"/>
              <a:gd name="connsiteY66" fmla="*/ 27743 h 1803656"/>
              <a:gd name="connsiteX67" fmla="*/ 411013 w 981481"/>
              <a:gd name="connsiteY67" fmla="*/ 0 h 1803656"/>
              <a:gd name="connsiteX68" fmla="*/ 374828 w 981481"/>
              <a:gd name="connsiteY68" fmla="*/ 20599 h 1803656"/>
              <a:gd name="connsiteX0" fmla="*/ 374828 w 981481"/>
              <a:gd name="connsiteY0" fmla="*/ 20599 h 1803656"/>
              <a:gd name="connsiteX1" fmla="*/ 312916 w 981481"/>
              <a:gd name="connsiteY1" fmla="*/ 84893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0599 h 1803656"/>
              <a:gd name="connsiteX1" fmla="*/ 315087 w 981481"/>
              <a:gd name="connsiteY1" fmla="*/ 41460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286 h 1785343"/>
              <a:gd name="connsiteX1" fmla="*/ 315087 w 981481"/>
              <a:gd name="connsiteY1" fmla="*/ 23147 h 1785343"/>
              <a:gd name="connsiteX2" fmla="*/ 284341 w 981481"/>
              <a:gd name="connsiteY2" fmla="*/ 99917 h 1785343"/>
              <a:gd name="connsiteX3" fmla="*/ 297428 w 981481"/>
              <a:gd name="connsiteY3" fmla="*/ 145806 h 1785343"/>
              <a:gd name="connsiteX4" fmla="*/ 326051 w 981481"/>
              <a:gd name="connsiteY4" fmla="*/ 164569 h 1785343"/>
              <a:gd name="connsiteX5" fmla="*/ 349169 w 981481"/>
              <a:gd name="connsiteY5" fmla="*/ 220548 h 1785343"/>
              <a:gd name="connsiteX6" fmla="*/ 385436 w 981481"/>
              <a:gd name="connsiteY6" fmla="*/ 272633 h 1785343"/>
              <a:gd name="connsiteX7" fmla="*/ 347069 w 981481"/>
              <a:gd name="connsiteY7" fmla="*/ 301407 h 1785343"/>
              <a:gd name="connsiteX8" fmla="*/ 273534 w 981481"/>
              <a:gd name="connsiteY8" fmla="*/ 320591 h 1785343"/>
              <a:gd name="connsiteX9" fmla="*/ 206392 w 981481"/>
              <a:gd name="connsiteY9" fmla="*/ 458070 h 1785343"/>
              <a:gd name="connsiteX10" fmla="*/ 168026 w 981481"/>
              <a:gd name="connsiteY10" fmla="*/ 550789 h 1785343"/>
              <a:gd name="connsiteX11" fmla="*/ 94490 w 981481"/>
              <a:gd name="connsiteY11" fmla="*/ 422901 h 1785343"/>
              <a:gd name="connsiteX12" fmla="*/ 116871 w 981481"/>
              <a:gd name="connsiteY12" fmla="*/ 353995 h 1785343"/>
              <a:gd name="connsiteX13" fmla="*/ 78504 w 981481"/>
              <a:gd name="connsiteY13" fmla="*/ 269435 h 1785343"/>
              <a:gd name="connsiteX14" fmla="*/ 34560 w 981481"/>
              <a:gd name="connsiteY14" fmla="*/ 306237 h 1785343"/>
              <a:gd name="connsiteX15" fmla="*/ 30346 w 981481"/>
              <a:gd name="connsiteY15" fmla="*/ 369098 h 1785343"/>
              <a:gd name="connsiteX16" fmla="*/ 44018 w 981481"/>
              <a:gd name="connsiteY16" fmla="*/ 408963 h 1785343"/>
              <a:gd name="connsiteX17" fmla="*/ 84899 w 981481"/>
              <a:gd name="connsiteY17" fmla="*/ 579564 h 1785343"/>
              <a:gd name="connsiteX18" fmla="*/ 148843 w 981481"/>
              <a:gd name="connsiteY18" fmla="*/ 685072 h 1785343"/>
              <a:gd name="connsiteX19" fmla="*/ 235167 w 981481"/>
              <a:gd name="connsiteY19" fmla="*/ 611536 h 1785343"/>
              <a:gd name="connsiteX20" fmla="*/ 292717 w 981481"/>
              <a:gd name="connsiteY20" fmla="*/ 512423 h 1785343"/>
              <a:gd name="connsiteX21" fmla="*/ 311900 w 981481"/>
              <a:gd name="connsiteY21" fmla="*/ 585958 h 1785343"/>
              <a:gd name="connsiteX22" fmla="*/ 251353 w 981481"/>
              <a:gd name="connsiteY22" fmla="*/ 655414 h 1785343"/>
              <a:gd name="connsiteX23" fmla="*/ 147411 w 981481"/>
              <a:gd name="connsiteY23" fmla="*/ 812826 h 1785343"/>
              <a:gd name="connsiteX24" fmla="*/ 19706 w 981481"/>
              <a:gd name="connsiteY24" fmla="*/ 1013153 h 1785343"/>
              <a:gd name="connsiteX25" fmla="*/ 193854 w 981481"/>
              <a:gd name="connsiteY25" fmla="*/ 1107186 h 1785343"/>
              <a:gd name="connsiteX26" fmla="*/ 198616 w 981481"/>
              <a:gd name="connsiteY26" fmla="*/ 1242917 h 1785343"/>
              <a:gd name="connsiteX27" fmla="*/ 231970 w 981481"/>
              <a:gd name="connsiteY27" fmla="*/ 1570697 h 1785343"/>
              <a:gd name="connsiteX28" fmla="*/ 228773 w 981481"/>
              <a:gd name="connsiteY28" fmla="*/ 1650494 h 1785343"/>
              <a:gd name="connsiteX29" fmla="*/ 161631 w 981481"/>
              <a:gd name="connsiteY29" fmla="*/ 1765726 h 1785343"/>
              <a:gd name="connsiteX30" fmla="*/ 239046 w 981481"/>
              <a:gd name="connsiteY30" fmla="*/ 1762662 h 1785343"/>
              <a:gd name="connsiteX31" fmla="*/ 302308 w 981481"/>
              <a:gd name="connsiteY31" fmla="*/ 1708177 h 1785343"/>
              <a:gd name="connsiteX32" fmla="*/ 343739 w 981481"/>
              <a:gd name="connsiteY32" fmla="*/ 1664099 h 1785343"/>
              <a:gd name="connsiteX33" fmla="*/ 302242 w 981481"/>
              <a:gd name="connsiteY33" fmla="*/ 1589131 h 1785343"/>
              <a:gd name="connsiteX34" fmla="*/ 298428 w 981481"/>
              <a:gd name="connsiteY34" fmla="*/ 1229262 h 1785343"/>
              <a:gd name="connsiteX35" fmla="*/ 318295 w 981481"/>
              <a:gd name="connsiteY35" fmla="*/ 1105421 h 1785343"/>
              <a:gd name="connsiteX36" fmla="*/ 452577 w 981481"/>
              <a:gd name="connsiteY36" fmla="*/ 1081525 h 1785343"/>
              <a:gd name="connsiteX37" fmla="*/ 634817 w 981481"/>
              <a:gd name="connsiteY37" fmla="*/ 1302132 h 1785343"/>
              <a:gd name="connsiteX38" fmla="*/ 682094 w 981481"/>
              <a:gd name="connsiteY38" fmla="*/ 1580422 h 1785343"/>
              <a:gd name="connsiteX39" fmla="*/ 649305 w 981481"/>
              <a:gd name="connsiteY39" fmla="*/ 1643483 h 1785343"/>
              <a:gd name="connsiteX40" fmla="*/ 701959 w 981481"/>
              <a:gd name="connsiteY40" fmla="*/ 1695388 h 1785343"/>
              <a:gd name="connsiteX41" fmla="*/ 836241 w 981481"/>
              <a:gd name="connsiteY41" fmla="*/ 1730557 h 1785343"/>
              <a:gd name="connsiteX42" fmla="*/ 768350 w 981481"/>
              <a:gd name="connsiteY42" fmla="*/ 1630561 h 1785343"/>
              <a:gd name="connsiteX43" fmla="*/ 749917 w 981481"/>
              <a:gd name="connsiteY43" fmla="*/ 1551514 h 1785343"/>
              <a:gd name="connsiteX44" fmla="*/ 737128 w 981481"/>
              <a:gd name="connsiteY44" fmla="*/ 1250977 h 1785343"/>
              <a:gd name="connsiteX45" fmla="*/ 634385 w 981481"/>
              <a:gd name="connsiteY45" fmla="*/ 1059561 h 1785343"/>
              <a:gd name="connsiteX46" fmla="*/ 702058 w 981481"/>
              <a:gd name="connsiteY46" fmla="*/ 1038296 h 1785343"/>
              <a:gd name="connsiteX47" fmla="*/ 584895 w 981481"/>
              <a:gd name="connsiteY47" fmla="*/ 835291 h 1785343"/>
              <a:gd name="connsiteX48" fmla="*/ 626658 w 981481"/>
              <a:gd name="connsiteY48" fmla="*/ 579830 h 1785343"/>
              <a:gd name="connsiteX49" fmla="*/ 622029 w 981481"/>
              <a:gd name="connsiteY49" fmla="*/ 522014 h 1785343"/>
              <a:gd name="connsiteX50" fmla="*/ 692367 w 981481"/>
              <a:gd name="connsiteY50" fmla="*/ 646705 h 1785343"/>
              <a:gd name="connsiteX51" fmla="*/ 759508 w 981481"/>
              <a:gd name="connsiteY51" fmla="*/ 672283 h 1785343"/>
              <a:gd name="connsiteX52" fmla="*/ 906580 w 981481"/>
              <a:gd name="connsiteY52" fmla="*/ 461268 h 1785343"/>
              <a:gd name="connsiteX53" fmla="*/ 948277 w 981481"/>
              <a:gd name="connsiteY53" fmla="*/ 395492 h 1785343"/>
              <a:gd name="connsiteX54" fmla="*/ 936171 w 981481"/>
              <a:gd name="connsiteY54" fmla="*/ 303722 h 1785343"/>
              <a:gd name="connsiteX55" fmla="*/ 902566 w 981481"/>
              <a:gd name="connsiteY55" fmla="*/ 335760 h 1785343"/>
              <a:gd name="connsiteX56" fmla="*/ 866715 w 981481"/>
              <a:gd name="connsiteY56" fmla="*/ 324403 h 1785343"/>
              <a:gd name="connsiteX57" fmla="*/ 855424 w 981481"/>
              <a:gd name="connsiteY57" fmla="*/ 410729 h 1785343"/>
              <a:gd name="connsiteX58" fmla="*/ 740325 w 981481"/>
              <a:gd name="connsiteY58" fmla="*/ 553986 h 1785343"/>
              <a:gd name="connsiteX59" fmla="*/ 654001 w 981481"/>
              <a:gd name="connsiteY59" fmla="*/ 291816 h 1785343"/>
              <a:gd name="connsiteX60" fmla="*/ 574071 w 981481"/>
              <a:gd name="connsiteY60" fmla="*/ 275830 h 1785343"/>
              <a:gd name="connsiteX61" fmla="*/ 526113 w 981481"/>
              <a:gd name="connsiteY61" fmla="*/ 240661 h 1785343"/>
              <a:gd name="connsiteX62" fmla="*/ 529310 w 981481"/>
              <a:gd name="connsiteY62" fmla="*/ 157533 h 1785343"/>
              <a:gd name="connsiteX63" fmla="*/ 543821 w 981481"/>
              <a:gd name="connsiteY63" fmla="*/ 90880 h 1785343"/>
              <a:gd name="connsiteX64" fmla="*/ 516187 w 981481"/>
              <a:gd name="connsiteY64" fmla="*/ 39300 h 1785343"/>
              <a:gd name="connsiteX65" fmla="*/ 474841 w 981481"/>
              <a:gd name="connsiteY65" fmla="*/ 9430 h 1785343"/>
              <a:gd name="connsiteX66" fmla="*/ 374828 w 981481"/>
              <a:gd name="connsiteY66" fmla="*/ 2286 h 1785343"/>
              <a:gd name="connsiteX0" fmla="*/ 474841 w 981481"/>
              <a:gd name="connsiteY0" fmla="*/ 2692 h 1778605"/>
              <a:gd name="connsiteX1" fmla="*/ 315087 w 981481"/>
              <a:gd name="connsiteY1" fmla="*/ 16409 h 1778605"/>
              <a:gd name="connsiteX2" fmla="*/ 284341 w 981481"/>
              <a:gd name="connsiteY2" fmla="*/ 93179 h 1778605"/>
              <a:gd name="connsiteX3" fmla="*/ 297428 w 981481"/>
              <a:gd name="connsiteY3" fmla="*/ 139068 h 1778605"/>
              <a:gd name="connsiteX4" fmla="*/ 326051 w 981481"/>
              <a:gd name="connsiteY4" fmla="*/ 157831 h 1778605"/>
              <a:gd name="connsiteX5" fmla="*/ 349169 w 981481"/>
              <a:gd name="connsiteY5" fmla="*/ 213810 h 1778605"/>
              <a:gd name="connsiteX6" fmla="*/ 385436 w 981481"/>
              <a:gd name="connsiteY6" fmla="*/ 265895 h 1778605"/>
              <a:gd name="connsiteX7" fmla="*/ 347069 w 981481"/>
              <a:gd name="connsiteY7" fmla="*/ 294669 h 1778605"/>
              <a:gd name="connsiteX8" fmla="*/ 273534 w 981481"/>
              <a:gd name="connsiteY8" fmla="*/ 313853 h 1778605"/>
              <a:gd name="connsiteX9" fmla="*/ 206392 w 981481"/>
              <a:gd name="connsiteY9" fmla="*/ 451332 h 1778605"/>
              <a:gd name="connsiteX10" fmla="*/ 168026 w 981481"/>
              <a:gd name="connsiteY10" fmla="*/ 544051 h 1778605"/>
              <a:gd name="connsiteX11" fmla="*/ 94490 w 981481"/>
              <a:gd name="connsiteY11" fmla="*/ 416163 h 1778605"/>
              <a:gd name="connsiteX12" fmla="*/ 116871 w 981481"/>
              <a:gd name="connsiteY12" fmla="*/ 347257 h 1778605"/>
              <a:gd name="connsiteX13" fmla="*/ 78504 w 981481"/>
              <a:gd name="connsiteY13" fmla="*/ 262697 h 1778605"/>
              <a:gd name="connsiteX14" fmla="*/ 34560 w 981481"/>
              <a:gd name="connsiteY14" fmla="*/ 299499 h 1778605"/>
              <a:gd name="connsiteX15" fmla="*/ 30346 w 981481"/>
              <a:gd name="connsiteY15" fmla="*/ 362360 h 1778605"/>
              <a:gd name="connsiteX16" fmla="*/ 44018 w 981481"/>
              <a:gd name="connsiteY16" fmla="*/ 402225 h 1778605"/>
              <a:gd name="connsiteX17" fmla="*/ 84899 w 981481"/>
              <a:gd name="connsiteY17" fmla="*/ 572826 h 1778605"/>
              <a:gd name="connsiteX18" fmla="*/ 148843 w 981481"/>
              <a:gd name="connsiteY18" fmla="*/ 678334 h 1778605"/>
              <a:gd name="connsiteX19" fmla="*/ 235167 w 981481"/>
              <a:gd name="connsiteY19" fmla="*/ 604798 h 1778605"/>
              <a:gd name="connsiteX20" fmla="*/ 292717 w 981481"/>
              <a:gd name="connsiteY20" fmla="*/ 505685 h 1778605"/>
              <a:gd name="connsiteX21" fmla="*/ 311900 w 981481"/>
              <a:gd name="connsiteY21" fmla="*/ 579220 h 1778605"/>
              <a:gd name="connsiteX22" fmla="*/ 251353 w 981481"/>
              <a:gd name="connsiteY22" fmla="*/ 648676 h 1778605"/>
              <a:gd name="connsiteX23" fmla="*/ 147411 w 981481"/>
              <a:gd name="connsiteY23" fmla="*/ 806088 h 1778605"/>
              <a:gd name="connsiteX24" fmla="*/ 19706 w 981481"/>
              <a:gd name="connsiteY24" fmla="*/ 1006415 h 1778605"/>
              <a:gd name="connsiteX25" fmla="*/ 193854 w 981481"/>
              <a:gd name="connsiteY25" fmla="*/ 1100448 h 1778605"/>
              <a:gd name="connsiteX26" fmla="*/ 198616 w 981481"/>
              <a:gd name="connsiteY26" fmla="*/ 1236179 h 1778605"/>
              <a:gd name="connsiteX27" fmla="*/ 231970 w 981481"/>
              <a:gd name="connsiteY27" fmla="*/ 1563959 h 1778605"/>
              <a:gd name="connsiteX28" fmla="*/ 228773 w 981481"/>
              <a:gd name="connsiteY28" fmla="*/ 1643756 h 1778605"/>
              <a:gd name="connsiteX29" fmla="*/ 161631 w 981481"/>
              <a:gd name="connsiteY29" fmla="*/ 1758988 h 1778605"/>
              <a:gd name="connsiteX30" fmla="*/ 239046 w 981481"/>
              <a:gd name="connsiteY30" fmla="*/ 1755924 h 1778605"/>
              <a:gd name="connsiteX31" fmla="*/ 302308 w 981481"/>
              <a:gd name="connsiteY31" fmla="*/ 1701439 h 1778605"/>
              <a:gd name="connsiteX32" fmla="*/ 343739 w 981481"/>
              <a:gd name="connsiteY32" fmla="*/ 1657361 h 1778605"/>
              <a:gd name="connsiteX33" fmla="*/ 302242 w 981481"/>
              <a:gd name="connsiteY33" fmla="*/ 1582393 h 1778605"/>
              <a:gd name="connsiteX34" fmla="*/ 298428 w 981481"/>
              <a:gd name="connsiteY34" fmla="*/ 1222524 h 1778605"/>
              <a:gd name="connsiteX35" fmla="*/ 318295 w 981481"/>
              <a:gd name="connsiteY35" fmla="*/ 1098683 h 1778605"/>
              <a:gd name="connsiteX36" fmla="*/ 452577 w 981481"/>
              <a:gd name="connsiteY36" fmla="*/ 1074787 h 1778605"/>
              <a:gd name="connsiteX37" fmla="*/ 634817 w 981481"/>
              <a:gd name="connsiteY37" fmla="*/ 1295394 h 1778605"/>
              <a:gd name="connsiteX38" fmla="*/ 682094 w 981481"/>
              <a:gd name="connsiteY38" fmla="*/ 1573684 h 1778605"/>
              <a:gd name="connsiteX39" fmla="*/ 649305 w 981481"/>
              <a:gd name="connsiteY39" fmla="*/ 1636745 h 1778605"/>
              <a:gd name="connsiteX40" fmla="*/ 701959 w 981481"/>
              <a:gd name="connsiteY40" fmla="*/ 1688650 h 1778605"/>
              <a:gd name="connsiteX41" fmla="*/ 836241 w 981481"/>
              <a:gd name="connsiteY41" fmla="*/ 1723819 h 1778605"/>
              <a:gd name="connsiteX42" fmla="*/ 768350 w 981481"/>
              <a:gd name="connsiteY42" fmla="*/ 1623823 h 1778605"/>
              <a:gd name="connsiteX43" fmla="*/ 749917 w 981481"/>
              <a:gd name="connsiteY43" fmla="*/ 1544776 h 1778605"/>
              <a:gd name="connsiteX44" fmla="*/ 737128 w 981481"/>
              <a:gd name="connsiteY44" fmla="*/ 1244239 h 1778605"/>
              <a:gd name="connsiteX45" fmla="*/ 634385 w 981481"/>
              <a:gd name="connsiteY45" fmla="*/ 1052823 h 1778605"/>
              <a:gd name="connsiteX46" fmla="*/ 702058 w 981481"/>
              <a:gd name="connsiteY46" fmla="*/ 1031558 h 1778605"/>
              <a:gd name="connsiteX47" fmla="*/ 584895 w 981481"/>
              <a:gd name="connsiteY47" fmla="*/ 828553 h 1778605"/>
              <a:gd name="connsiteX48" fmla="*/ 626658 w 981481"/>
              <a:gd name="connsiteY48" fmla="*/ 573092 h 1778605"/>
              <a:gd name="connsiteX49" fmla="*/ 622029 w 981481"/>
              <a:gd name="connsiteY49" fmla="*/ 515276 h 1778605"/>
              <a:gd name="connsiteX50" fmla="*/ 692367 w 981481"/>
              <a:gd name="connsiteY50" fmla="*/ 639967 h 1778605"/>
              <a:gd name="connsiteX51" fmla="*/ 759508 w 981481"/>
              <a:gd name="connsiteY51" fmla="*/ 665545 h 1778605"/>
              <a:gd name="connsiteX52" fmla="*/ 906580 w 981481"/>
              <a:gd name="connsiteY52" fmla="*/ 454530 h 1778605"/>
              <a:gd name="connsiteX53" fmla="*/ 948277 w 981481"/>
              <a:gd name="connsiteY53" fmla="*/ 388754 h 1778605"/>
              <a:gd name="connsiteX54" fmla="*/ 936171 w 981481"/>
              <a:gd name="connsiteY54" fmla="*/ 296984 h 1778605"/>
              <a:gd name="connsiteX55" fmla="*/ 902566 w 981481"/>
              <a:gd name="connsiteY55" fmla="*/ 329022 h 1778605"/>
              <a:gd name="connsiteX56" fmla="*/ 866715 w 981481"/>
              <a:gd name="connsiteY56" fmla="*/ 317665 h 1778605"/>
              <a:gd name="connsiteX57" fmla="*/ 855424 w 981481"/>
              <a:gd name="connsiteY57" fmla="*/ 403991 h 1778605"/>
              <a:gd name="connsiteX58" fmla="*/ 740325 w 981481"/>
              <a:gd name="connsiteY58" fmla="*/ 547248 h 1778605"/>
              <a:gd name="connsiteX59" fmla="*/ 654001 w 981481"/>
              <a:gd name="connsiteY59" fmla="*/ 285078 h 1778605"/>
              <a:gd name="connsiteX60" fmla="*/ 574071 w 981481"/>
              <a:gd name="connsiteY60" fmla="*/ 269092 h 1778605"/>
              <a:gd name="connsiteX61" fmla="*/ 526113 w 981481"/>
              <a:gd name="connsiteY61" fmla="*/ 233923 h 1778605"/>
              <a:gd name="connsiteX62" fmla="*/ 529310 w 981481"/>
              <a:gd name="connsiteY62" fmla="*/ 150795 h 1778605"/>
              <a:gd name="connsiteX63" fmla="*/ 543821 w 981481"/>
              <a:gd name="connsiteY63" fmla="*/ 84142 h 1778605"/>
              <a:gd name="connsiteX64" fmla="*/ 516187 w 981481"/>
              <a:gd name="connsiteY64" fmla="*/ 32562 h 1778605"/>
              <a:gd name="connsiteX65" fmla="*/ 474841 w 981481"/>
              <a:gd name="connsiteY65" fmla="*/ 2692 h 1778605"/>
              <a:gd name="connsiteX0" fmla="*/ 474841 w 981481"/>
              <a:gd name="connsiteY0" fmla="*/ 12222 h 1788135"/>
              <a:gd name="connsiteX1" fmla="*/ 360691 w 981481"/>
              <a:gd name="connsiteY1" fmla="*/ 15081 h 1788135"/>
              <a:gd name="connsiteX2" fmla="*/ 284341 w 981481"/>
              <a:gd name="connsiteY2" fmla="*/ 102709 h 1788135"/>
              <a:gd name="connsiteX3" fmla="*/ 297428 w 981481"/>
              <a:gd name="connsiteY3" fmla="*/ 148598 h 1788135"/>
              <a:gd name="connsiteX4" fmla="*/ 326051 w 981481"/>
              <a:gd name="connsiteY4" fmla="*/ 167361 h 1788135"/>
              <a:gd name="connsiteX5" fmla="*/ 349169 w 981481"/>
              <a:gd name="connsiteY5" fmla="*/ 223340 h 1788135"/>
              <a:gd name="connsiteX6" fmla="*/ 385436 w 981481"/>
              <a:gd name="connsiteY6" fmla="*/ 275425 h 1788135"/>
              <a:gd name="connsiteX7" fmla="*/ 347069 w 981481"/>
              <a:gd name="connsiteY7" fmla="*/ 304199 h 1788135"/>
              <a:gd name="connsiteX8" fmla="*/ 273534 w 981481"/>
              <a:gd name="connsiteY8" fmla="*/ 323383 h 1788135"/>
              <a:gd name="connsiteX9" fmla="*/ 206392 w 981481"/>
              <a:gd name="connsiteY9" fmla="*/ 460862 h 1788135"/>
              <a:gd name="connsiteX10" fmla="*/ 168026 w 981481"/>
              <a:gd name="connsiteY10" fmla="*/ 553581 h 1788135"/>
              <a:gd name="connsiteX11" fmla="*/ 94490 w 981481"/>
              <a:gd name="connsiteY11" fmla="*/ 425693 h 1788135"/>
              <a:gd name="connsiteX12" fmla="*/ 116871 w 981481"/>
              <a:gd name="connsiteY12" fmla="*/ 356787 h 1788135"/>
              <a:gd name="connsiteX13" fmla="*/ 78504 w 981481"/>
              <a:gd name="connsiteY13" fmla="*/ 272227 h 1788135"/>
              <a:gd name="connsiteX14" fmla="*/ 34560 w 981481"/>
              <a:gd name="connsiteY14" fmla="*/ 309029 h 1788135"/>
              <a:gd name="connsiteX15" fmla="*/ 30346 w 981481"/>
              <a:gd name="connsiteY15" fmla="*/ 371890 h 1788135"/>
              <a:gd name="connsiteX16" fmla="*/ 44018 w 981481"/>
              <a:gd name="connsiteY16" fmla="*/ 411755 h 1788135"/>
              <a:gd name="connsiteX17" fmla="*/ 84899 w 981481"/>
              <a:gd name="connsiteY17" fmla="*/ 582356 h 1788135"/>
              <a:gd name="connsiteX18" fmla="*/ 148843 w 981481"/>
              <a:gd name="connsiteY18" fmla="*/ 687864 h 1788135"/>
              <a:gd name="connsiteX19" fmla="*/ 235167 w 981481"/>
              <a:gd name="connsiteY19" fmla="*/ 614328 h 1788135"/>
              <a:gd name="connsiteX20" fmla="*/ 292717 w 981481"/>
              <a:gd name="connsiteY20" fmla="*/ 515215 h 1788135"/>
              <a:gd name="connsiteX21" fmla="*/ 311900 w 981481"/>
              <a:gd name="connsiteY21" fmla="*/ 588750 h 1788135"/>
              <a:gd name="connsiteX22" fmla="*/ 251353 w 981481"/>
              <a:gd name="connsiteY22" fmla="*/ 658206 h 1788135"/>
              <a:gd name="connsiteX23" fmla="*/ 147411 w 981481"/>
              <a:gd name="connsiteY23" fmla="*/ 815618 h 1788135"/>
              <a:gd name="connsiteX24" fmla="*/ 19706 w 981481"/>
              <a:gd name="connsiteY24" fmla="*/ 1015945 h 1788135"/>
              <a:gd name="connsiteX25" fmla="*/ 193854 w 981481"/>
              <a:gd name="connsiteY25" fmla="*/ 1109978 h 1788135"/>
              <a:gd name="connsiteX26" fmla="*/ 198616 w 981481"/>
              <a:gd name="connsiteY26" fmla="*/ 1245709 h 1788135"/>
              <a:gd name="connsiteX27" fmla="*/ 231970 w 981481"/>
              <a:gd name="connsiteY27" fmla="*/ 1573489 h 1788135"/>
              <a:gd name="connsiteX28" fmla="*/ 228773 w 981481"/>
              <a:gd name="connsiteY28" fmla="*/ 1653286 h 1788135"/>
              <a:gd name="connsiteX29" fmla="*/ 161631 w 981481"/>
              <a:gd name="connsiteY29" fmla="*/ 1768518 h 1788135"/>
              <a:gd name="connsiteX30" fmla="*/ 239046 w 981481"/>
              <a:gd name="connsiteY30" fmla="*/ 1765454 h 1788135"/>
              <a:gd name="connsiteX31" fmla="*/ 302308 w 981481"/>
              <a:gd name="connsiteY31" fmla="*/ 1710969 h 1788135"/>
              <a:gd name="connsiteX32" fmla="*/ 343739 w 981481"/>
              <a:gd name="connsiteY32" fmla="*/ 1666891 h 1788135"/>
              <a:gd name="connsiteX33" fmla="*/ 302242 w 981481"/>
              <a:gd name="connsiteY33" fmla="*/ 1591923 h 1788135"/>
              <a:gd name="connsiteX34" fmla="*/ 298428 w 981481"/>
              <a:gd name="connsiteY34" fmla="*/ 1232054 h 1788135"/>
              <a:gd name="connsiteX35" fmla="*/ 318295 w 981481"/>
              <a:gd name="connsiteY35" fmla="*/ 1108213 h 1788135"/>
              <a:gd name="connsiteX36" fmla="*/ 452577 w 981481"/>
              <a:gd name="connsiteY36" fmla="*/ 1084317 h 1788135"/>
              <a:gd name="connsiteX37" fmla="*/ 634817 w 981481"/>
              <a:gd name="connsiteY37" fmla="*/ 1304924 h 1788135"/>
              <a:gd name="connsiteX38" fmla="*/ 682094 w 981481"/>
              <a:gd name="connsiteY38" fmla="*/ 1583214 h 1788135"/>
              <a:gd name="connsiteX39" fmla="*/ 649305 w 981481"/>
              <a:gd name="connsiteY39" fmla="*/ 1646275 h 1788135"/>
              <a:gd name="connsiteX40" fmla="*/ 701959 w 981481"/>
              <a:gd name="connsiteY40" fmla="*/ 1698180 h 1788135"/>
              <a:gd name="connsiteX41" fmla="*/ 836241 w 981481"/>
              <a:gd name="connsiteY41" fmla="*/ 1733349 h 1788135"/>
              <a:gd name="connsiteX42" fmla="*/ 768350 w 981481"/>
              <a:gd name="connsiteY42" fmla="*/ 1633353 h 1788135"/>
              <a:gd name="connsiteX43" fmla="*/ 749917 w 981481"/>
              <a:gd name="connsiteY43" fmla="*/ 1554306 h 1788135"/>
              <a:gd name="connsiteX44" fmla="*/ 737128 w 981481"/>
              <a:gd name="connsiteY44" fmla="*/ 1253769 h 1788135"/>
              <a:gd name="connsiteX45" fmla="*/ 634385 w 981481"/>
              <a:gd name="connsiteY45" fmla="*/ 1062353 h 1788135"/>
              <a:gd name="connsiteX46" fmla="*/ 702058 w 981481"/>
              <a:gd name="connsiteY46" fmla="*/ 1041088 h 1788135"/>
              <a:gd name="connsiteX47" fmla="*/ 584895 w 981481"/>
              <a:gd name="connsiteY47" fmla="*/ 838083 h 1788135"/>
              <a:gd name="connsiteX48" fmla="*/ 626658 w 981481"/>
              <a:gd name="connsiteY48" fmla="*/ 582622 h 1788135"/>
              <a:gd name="connsiteX49" fmla="*/ 622029 w 981481"/>
              <a:gd name="connsiteY49" fmla="*/ 524806 h 1788135"/>
              <a:gd name="connsiteX50" fmla="*/ 692367 w 981481"/>
              <a:gd name="connsiteY50" fmla="*/ 649497 h 1788135"/>
              <a:gd name="connsiteX51" fmla="*/ 759508 w 981481"/>
              <a:gd name="connsiteY51" fmla="*/ 675075 h 1788135"/>
              <a:gd name="connsiteX52" fmla="*/ 906580 w 981481"/>
              <a:gd name="connsiteY52" fmla="*/ 464060 h 1788135"/>
              <a:gd name="connsiteX53" fmla="*/ 948277 w 981481"/>
              <a:gd name="connsiteY53" fmla="*/ 398284 h 1788135"/>
              <a:gd name="connsiteX54" fmla="*/ 936171 w 981481"/>
              <a:gd name="connsiteY54" fmla="*/ 306514 h 1788135"/>
              <a:gd name="connsiteX55" fmla="*/ 902566 w 981481"/>
              <a:gd name="connsiteY55" fmla="*/ 338552 h 1788135"/>
              <a:gd name="connsiteX56" fmla="*/ 866715 w 981481"/>
              <a:gd name="connsiteY56" fmla="*/ 327195 h 1788135"/>
              <a:gd name="connsiteX57" fmla="*/ 855424 w 981481"/>
              <a:gd name="connsiteY57" fmla="*/ 413521 h 1788135"/>
              <a:gd name="connsiteX58" fmla="*/ 740325 w 981481"/>
              <a:gd name="connsiteY58" fmla="*/ 556778 h 1788135"/>
              <a:gd name="connsiteX59" fmla="*/ 654001 w 981481"/>
              <a:gd name="connsiteY59" fmla="*/ 294608 h 1788135"/>
              <a:gd name="connsiteX60" fmla="*/ 574071 w 981481"/>
              <a:gd name="connsiteY60" fmla="*/ 278622 h 1788135"/>
              <a:gd name="connsiteX61" fmla="*/ 526113 w 981481"/>
              <a:gd name="connsiteY61" fmla="*/ 243453 h 1788135"/>
              <a:gd name="connsiteX62" fmla="*/ 529310 w 981481"/>
              <a:gd name="connsiteY62" fmla="*/ 160325 h 1788135"/>
              <a:gd name="connsiteX63" fmla="*/ 543821 w 981481"/>
              <a:gd name="connsiteY63" fmla="*/ 93672 h 1788135"/>
              <a:gd name="connsiteX64" fmla="*/ 516187 w 981481"/>
              <a:gd name="connsiteY64" fmla="*/ 42092 h 1788135"/>
              <a:gd name="connsiteX65" fmla="*/ 474841 w 981481"/>
              <a:gd name="connsiteY65" fmla="*/ 12222 h 1788135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626658 w 981481"/>
              <a:gd name="connsiteY48" fmla="*/ 590235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62497"/>
              <a:gd name="connsiteY0" fmla="*/ 11112 h 1787025"/>
              <a:gd name="connsiteX1" fmla="*/ 360691 w 962497"/>
              <a:gd name="connsiteY1" fmla="*/ 13971 h 1787025"/>
              <a:gd name="connsiteX2" fmla="*/ 249822 w 962497"/>
              <a:gd name="connsiteY2" fmla="*/ 94937 h 1787025"/>
              <a:gd name="connsiteX3" fmla="*/ 297428 w 962497"/>
              <a:gd name="connsiteY3" fmla="*/ 147488 h 1787025"/>
              <a:gd name="connsiteX4" fmla="*/ 326051 w 962497"/>
              <a:gd name="connsiteY4" fmla="*/ 166251 h 1787025"/>
              <a:gd name="connsiteX5" fmla="*/ 349169 w 962497"/>
              <a:gd name="connsiteY5" fmla="*/ 222230 h 1787025"/>
              <a:gd name="connsiteX6" fmla="*/ 385436 w 962497"/>
              <a:gd name="connsiteY6" fmla="*/ 274315 h 1787025"/>
              <a:gd name="connsiteX7" fmla="*/ 347069 w 962497"/>
              <a:gd name="connsiteY7" fmla="*/ 303089 h 1787025"/>
              <a:gd name="connsiteX8" fmla="*/ 273534 w 962497"/>
              <a:gd name="connsiteY8" fmla="*/ 322273 h 1787025"/>
              <a:gd name="connsiteX9" fmla="*/ 206392 w 962497"/>
              <a:gd name="connsiteY9" fmla="*/ 459752 h 1787025"/>
              <a:gd name="connsiteX10" fmla="*/ 168026 w 962497"/>
              <a:gd name="connsiteY10" fmla="*/ 552471 h 1787025"/>
              <a:gd name="connsiteX11" fmla="*/ 94490 w 962497"/>
              <a:gd name="connsiteY11" fmla="*/ 424583 h 1787025"/>
              <a:gd name="connsiteX12" fmla="*/ 116871 w 962497"/>
              <a:gd name="connsiteY12" fmla="*/ 355677 h 1787025"/>
              <a:gd name="connsiteX13" fmla="*/ 78504 w 962497"/>
              <a:gd name="connsiteY13" fmla="*/ 271117 h 1787025"/>
              <a:gd name="connsiteX14" fmla="*/ 34560 w 962497"/>
              <a:gd name="connsiteY14" fmla="*/ 307919 h 1787025"/>
              <a:gd name="connsiteX15" fmla="*/ 30346 w 962497"/>
              <a:gd name="connsiteY15" fmla="*/ 370780 h 1787025"/>
              <a:gd name="connsiteX16" fmla="*/ 44018 w 962497"/>
              <a:gd name="connsiteY16" fmla="*/ 410645 h 1787025"/>
              <a:gd name="connsiteX17" fmla="*/ 84899 w 962497"/>
              <a:gd name="connsiteY17" fmla="*/ 581246 h 1787025"/>
              <a:gd name="connsiteX18" fmla="*/ 148843 w 962497"/>
              <a:gd name="connsiteY18" fmla="*/ 686754 h 1787025"/>
              <a:gd name="connsiteX19" fmla="*/ 235167 w 962497"/>
              <a:gd name="connsiteY19" fmla="*/ 613218 h 1787025"/>
              <a:gd name="connsiteX20" fmla="*/ 306162 w 962497"/>
              <a:gd name="connsiteY20" fmla="*/ 477769 h 1787025"/>
              <a:gd name="connsiteX21" fmla="*/ 306086 w 962497"/>
              <a:gd name="connsiteY21" fmla="*/ 594908 h 1787025"/>
              <a:gd name="connsiteX22" fmla="*/ 251353 w 962497"/>
              <a:gd name="connsiteY22" fmla="*/ 657096 h 1787025"/>
              <a:gd name="connsiteX23" fmla="*/ 147411 w 962497"/>
              <a:gd name="connsiteY23" fmla="*/ 814508 h 1787025"/>
              <a:gd name="connsiteX24" fmla="*/ 19706 w 962497"/>
              <a:gd name="connsiteY24" fmla="*/ 1014835 h 1787025"/>
              <a:gd name="connsiteX25" fmla="*/ 193854 w 962497"/>
              <a:gd name="connsiteY25" fmla="*/ 1108868 h 1787025"/>
              <a:gd name="connsiteX26" fmla="*/ 198616 w 962497"/>
              <a:gd name="connsiteY26" fmla="*/ 1244599 h 1787025"/>
              <a:gd name="connsiteX27" fmla="*/ 231970 w 962497"/>
              <a:gd name="connsiteY27" fmla="*/ 1572379 h 1787025"/>
              <a:gd name="connsiteX28" fmla="*/ 228773 w 962497"/>
              <a:gd name="connsiteY28" fmla="*/ 1652176 h 1787025"/>
              <a:gd name="connsiteX29" fmla="*/ 161631 w 962497"/>
              <a:gd name="connsiteY29" fmla="*/ 1767408 h 1787025"/>
              <a:gd name="connsiteX30" fmla="*/ 239046 w 962497"/>
              <a:gd name="connsiteY30" fmla="*/ 1764344 h 1787025"/>
              <a:gd name="connsiteX31" fmla="*/ 302308 w 962497"/>
              <a:gd name="connsiteY31" fmla="*/ 1709859 h 1787025"/>
              <a:gd name="connsiteX32" fmla="*/ 343739 w 962497"/>
              <a:gd name="connsiteY32" fmla="*/ 1665781 h 1787025"/>
              <a:gd name="connsiteX33" fmla="*/ 302242 w 962497"/>
              <a:gd name="connsiteY33" fmla="*/ 1590813 h 1787025"/>
              <a:gd name="connsiteX34" fmla="*/ 298428 w 962497"/>
              <a:gd name="connsiteY34" fmla="*/ 1230944 h 1787025"/>
              <a:gd name="connsiteX35" fmla="*/ 318295 w 962497"/>
              <a:gd name="connsiteY35" fmla="*/ 1107103 h 1787025"/>
              <a:gd name="connsiteX36" fmla="*/ 452577 w 962497"/>
              <a:gd name="connsiteY36" fmla="*/ 1083207 h 1787025"/>
              <a:gd name="connsiteX37" fmla="*/ 634817 w 962497"/>
              <a:gd name="connsiteY37" fmla="*/ 1303814 h 1787025"/>
              <a:gd name="connsiteX38" fmla="*/ 682094 w 962497"/>
              <a:gd name="connsiteY38" fmla="*/ 1582104 h 1787025"/>
              <a:gd name="connsiteX39" fmla="*/ 649305 w 962497"/>
              <a:gd name="connsiteY39" fmla="*/ 1645165 h 1787025"/>
              <a:gd name="connsiteX40" fmla="*/ 701959 w 962497"/>
              <a:gd name="connsiteY40" fmla="*/ 1697070 h 1787025"/>
              <a:gd name="connsiteX41" fmla="*/ 836241 w 962497"/>
              <a:gd name="connsiteY41" fmla="*/ 1732239 h 1787025"/>
              <a:gd name="connsiteX42" fmla="*/ 768350 w 962497"/>
              <a:gd name="connsiteY42" fmla="*/ 1632243 h 1787025"/>
              <a:gd name="connsiteX43" fmla="*/ 749917 w 962497"/>
              <a:gd name="connsiteY43" fmla="*/ 1553196 h 1787025"/>
              <a:gd name="connsiteX44" fmla="*/ 737128 w 962497"/>
              <a:gd name="connsiteY44" fmla="*/ 1252659 h 1787025"/>
              <a:gd name="connsiteX45" fmla="*/ 634385 w 962497"/>
              <a:gd name="connsiteY45" fmla="*/ 1061243 h 1787025"/>
              <a:gd name="connsiteX46" fmla="*/ 702058 w 962497"/>
              <a:gd name="connsiteY46" fmla="*/ 1039978 h 1787025"/>
              <a:gd name="connsiteX47" fmla="*/ 589256 w 962497"/>
              <a:gd name="connsiteY47" fmla="*/ 835520 h 1787025"/>
              <a:gd name="connsiteX48" fmla="*/ 564280 w 962497"/>
              <a:gd name="connsiteY48" fmla="*/ 636986 h 1787025"/>
              <a:gd name="connsiteX49" fmla="*/ 622029 w 962497"/>
              <a:gd name="connsiteY49" fmla="*/ 523696 h 1787025"/>
              <a:gd name="connsiteX50" fmla="*/ 692367 w 962497"/>
              <a:gd name="connsiteY50" fmla="*/ 648387 h 1787025"/>
              <a:gd name="connsiteX51" fmla="*/ 759508 w 962497"/>
              <a:gd name="connsiteY51" fmla="*/ 673965 h 1787025"/>
              <a:gd name="connsiteX52" fmla="*/ 906580 w 962497"/>
              <a:gd name="connsiteY52" fmla="*/ 462950 h 1787025"/>
              <a:gd name="connsiteX53" fmla="*/ 948277 w 962497"/>
              <a:gd name="connsiteY53" fmla="*/ 397174 h 1787025"/>
              <a:gd name="connsiteX54" fmla="*/ 915548 w 962497"/>
              <a:gd name="connsiteY54" fmla="*/ 323538 h 1787025"/>
              <a:gd name="connsiteX55" fmla="*/ 889292 w 962497"/>
              <a:gd name="connsiteY55" fmla="*/ 340405 h 1787025"/>
              <a:gd name="connsiteX56" fmla="*/ 866715 w 962497"/>
              <a:gd name="connsiteY56" fmla="*/ 326085 h 1787025"/>
              <a:gd name="connsiteX57" fmla="*/ 871493 w 962497"/>
              <a:gd name="connsiteY57" fmla="*/ 352010 h 1787025"/>
              <a:gd name="connsiteX58" fmla="*/ 855424 w 962497"/>
              <a:gd name="connsiteY58" fmla="*/ 412411 h 1787025"/>
              <a:gd name="connsiteX59" fmla="*/ 740325 w 962497"/>
              <a:gd name="connsiteY59" fmla="*/ 555668 h 1787025"/>
              <a:gd name="connsiteX60" fmla="*/ 654001 w 962497"/>
              <a:gd name="connsiteY60" fmla="*/ 293498 h 1787025"/>
              <a:gd name="connsiteX61" fmla="*/ 574071 w 962497"/>
              <a:gd name="connsiteY61" fmla="*/ 277512 h 1787025"/>
              <a:gd name="connsiteX62" fmla="*/ 526113 w 962497"/>
              <a:gd name="connsiteY62" fmla="*/ 242343 h 1787025"/>
              <a:gd name="connsiteX63" fmla="*/ 529310 w 962497"/>
              <a:gd name="connsiteY63" fmla="*/ 159215 h 1787025"/>
              <a:gd name="connsiteX64" fmla="*/ 543821 w 962497"/>
              <a:gd name="connsiteY64" fmla="*/ 92562 h 1787025"/>
              <a:gd name="connsiteX65" fmla="*/ 516187 w 962497"/>
              <a:gd name="connsiteY65" fmla="*/ 40982 h 1787025"/>
              <a:gd name="connsiteX66" fmla="*/ 474841 w 962497"/>
              <a:gd name="connsiteY66" fmla="*/ 11112 h 1787025"/>
              <a:gd name="connsiteX0" fmla="*/ 474841 w 967498"/>
              <a:gd name="connsiteY0" fmla="*/ 11112 h 1787025"/>
              <a:gd name="connsiteX1" fmla="*/ 360691 w 967498"/>
              <a:gd name="connsiteY1" fmla="*/ 13971 h 1787025"/>
              <a:gd name="connsiteX2" fmla="*/ 249822 w 967498"/>
              <a:gd name="connsiteY2" fmla="*/ 94937 h 1787025"/>
              <a:gd name="connsiteX3" fmla="*/ 297428 w 967498"/>
              <a:gd name="connsiteY3" fmla="*/ 147488 h 1787025"/>
              <a:gd name="connsiteX4" fmla="*/ 326051 w 967498"/>
              <a:gd name="connsiteY4" fmla="*/ 166251 h 1787025"/>
              <a:gd name="connsiteX5" fmla="*/ 349169 w 967498"/>
              <a:gd name="connsiteY5" fmla="*/ 222230 h 1787025"/>
              <a:gd name="connsiteX6" fmla="*/ 385436 w 967498"/>
              <a:gd name="connsiteY6" fmla="*/ 274315 h 1787025"/>
              <a:gd name="connsiteX7" fmla="*/ 347069 w 967498"/>
              <a:gd name="connsiteY7" fmla="*/ 303089 h 1787025"/>
              <a:gd name="connsiteX8" fmla="*/ 273534 w 967498"/>
              <a:gd name="connsiteY8" fmla="*/ 322273 h 1787025"/>
              <a:gd name="connsiteX9" fmla="*/ 206392 w 967498"/>
              <a:gd name="connsiteY9" fmla="*/ 459752 h 1787025"/>
              <a:gd name="connsiteX10" fmla="*/ 168026 w 967498"/>
              <a:gd name="connsiteY10" fmla="*/ 552471 h 1787025"/>
              <a:gd name="connsiteX11" fmla="*/ 94490 w 967498"/>
              <a:gd name="connsiteY11" fmla="*/ 424583 h 1787025"/>
              <a:gd name="connsiteX12" fmla="*/ 116871 w 967498"/>
              <a:gd name="connsiteY12" fmla="*/ 355677 h 1787025"/>
              <a:gd name="connsiteX13" fmla="*/ 78504 w 967498"/>
              <a:gd name="connsiteY13" fmla="*/ 271117 h 1787025"/>
              <a:gd name="connsiteX14" fmla="*/ 34560 w 967498"/>
              <a:gd name="connsiteY14" fmla="*/ 307919 h 1787025"/>
              <a:gd name="connsiteX15" fmla="*/ 30346 w 967498"/>
              <a:gd name="connsiteY15" fmla="*/ 370780 h 1787025"/>
              <a:gd name="connsiteX16" fmla="*/ 44018 w 967498"/>
              <a:gd name="connsiteY16" fmla="*/ 410645 h 1787025"/>
              <a:gd name="connsiteX17" fmla="*/ 84899 w 967498"/>
              <a:gd name="connsiteY17" fmla="*/ 581246 h 1787025"/>
              <a:gd name="connsiteX18" fmla="*/ 148843 w 967498"/>
              <a:gd name="connsiteY18" fmla="*/ 686754 h 1787025"/>
              <a:gd name="connsiteX19" fmla="*/ 235167 w 967498"/>
              <a:gd name="connsiteY19" fmla="*/ 613218 h 1787025"/>
              <a:gd name="connsiteX20" fmla="*/ 306162 w 967498"/>
              <a:gd name="connsiteY20" fmla="*/ 477769 h 1787025"/>
              <a:gd name="connsiteX21" fmla="*/ 306086 w 967498"/>
              <a:gd name="connsiteY21" fmla="*/ 594908 h 1787025"/>
              <a:gd name="connsiteX22" fmla="*/ 251353 w 967498"/>
              <a:gd name="connsiteY22" fmla="*/ 657096 h 1787025"/>
              <a:gd name="connsiteX23" fmla="*/ 147411 w 967498"/>
              <a:gd name="connsiteY23" fmla="*/ 814508 h 1787025"/>
              <a:gd name="connsiteX24" fmla="*/ 19706 w 967498"/>
              <a:gd name="connsiteY24" fmla="*/ 1014835 h 1787025"/>
              <a:gd name="connsiteX25" fmla="*/ 193854 w 967498"/>
              <a:gd name="connsiteY25" fmla="*/ 1108868 h 1787025"/>
              <a:gd name="connsiteX26" fmla="*/ 198616 w 967498"/>
              <a:gd name="connsiteY26" fmla="*/ 1244599 h 1787025"/>
              <a:gd name="connsiteX27" fmla="*/ 231970 w 967498"/>
              <a:gd name="connsiteY27" fmla="*/ 1572379 h 1787025"/>
              <a:gd name="connsiteX28" fmla="*/ 228773 w 967498"/>
              <a:gd name="connsiteY28" fmla="*/ 1652176 h 1787025"/>
              <a:gd name="connsiteX29" fmla="*/ 161631 w 967498"/>
              <a:gd name="connsiteY29" fmla="*/ 1767408 h 1787025"/>
              <a:gd name="connsiteX30" fmla="*/ 239046 w 967498"/>
              <a:gd name="connsiteY30" fmla="*/ 1764344 h 1787025"/>
              <a:gd name="connsiteX31" fmla="*/ 302308 w 967498"/>
              <a:gd name="connsiteY31" fmla="*/ 1709859 h 1787025"/>
              <a:gd name="connsiteX32" fmla="*/ 343739 w 967498"/>
              <a:gd name="connsiteY32" fmla="*/ 1665781 h 1787025"/>
              <a:gd name="connsiteX33" fmla="*/ 302242 w 967498"/>
              <a:gd name="connsiteY33" fmla="*/ 1590813 h 1787025"/>
              <a:gd name="connsiteX34" fmla="*/ 298428 w 967498"/>
              <a:gd name="connsiteY34" fmla="*/ 1230944 h 1787025"/>
              <a:gd name="connsiteX35" fmla="*/ 318295 w 967498"/>
              <a:gd name="connsiteY35" fmla="*/ 1107103 h 1787025"/>
              <a:gd name="connsiteX36" fmla="*/ 452577 w 967498"/>
              <a:gd name="connsiteY36" fmla="*/ 1083207 h 1787025"/>
              <a:gd name="connsiteX37" fmla="*/ 634817 w 967498"/>
              <a:gd name="connsiteY37" fmla="*/ 1303814 h 1787025"/>
              <a:gd name="connsiteX38" fmla="*/ 682094 w 967498"/>
              <a:gd name="connsiteY38" fmla="*/ 1582104 h 1787025"/>
              <a:gd name="connsiteX39" fmla="*/ 649305 w 967498"/>
              <a:gd name="connsiteY39" fmla="*/ 1645165 h 1787025"/>
              <a:gd name="connsiteX40" fmla="*/ 701959 w 967498"/>
              <a:gd name="connsiteY40" fmla="*/ 1697070 h 1787025"/>
              <a:gd name="connsiteX41" fmla="*/ 836241 w 967498"/>
              <a:gd name="connsiteY41" fmla="*/ 1732239 h 1787025"/>
              <a:gd name="connsiteX42" fmla="*/ 768350 w 967498"/>
              <a:gd name="connsiteY42" fmla="*/ 1632243 h 1787025"/>
              <a:gd name="connsiteX43" fmla="*/ 749917 w 967498"/>
              <a:gd name="connsiteY43" fmla="*/ 1553196 h 1787025"/>
              <a:gd name="connsiteX44" fmla="*/ 737128 w 967498"/>
              <a:gd name="connsiteY44" fmla="*/ 1252659 h 1787025"/>
              <a:gd name="connsiteX45" fmla="*/ 634385 w 967498"/>
              <a:gd name="connsiteY45" fmla="*/ 1061243 h 1787025"/>
              <a:gd name="connsiteX46" fmla="*/ 702058 w 967498"/>
              <a:gd name="connsiteY46" fmla="*/ 1039978 h 1787025"/>
              <a:gd name="connsiteX47" fmla="*/ 589256 w 967498"/>
              <a:gd name="connsiteY47" fmla="*/ 835520 h 1787025"/>
              <a:gd name="connsiteX48" fmla="*/ 564280 w 967498"/>
              <a:gd name="connsiteY48" fmla="*/ 636986 h 1787025"/>
              <a:gd name="connsiteX49" fmla="*/ 622029 w 967498"/>
              <a:gd name="connsiteY49" fmla="*/ 523696 h 1787025"/>
              <a:gd name="connsiteX50" fmla="*/ 692367 w 967498"/>
              <a:gd name="connsiteY50" fmla="*/ 648387 h 1787025"/>
              <a:gd name="connsiteX51" fmla="*/ 759508 w 967498"/>
              <a:gd name="connsiteY51" fmla="*/ 673965 h 1787025"/>
              <a:gd name="connsiteX52" fmla="*/ 906580 w 967498"/>
              <a:gd name="connsiteY52" fmla="*/ 462950 h 1787025"/>
              <a:gd name="connsiteX53" fmla="*/ 948277 w 967498"/>
              <a:gd name="connsiteY53" fmla="*/ 397174 h 1787025"/>
              <a:gd name="connsiteX54" fmla="*/ 962043 w 967498"/>
              <a:gd name="connsiteY54" fmla="*/ 351299 h 1787025"/>
              <a:gd name="connsiteX55" fmla="*/ 915548 w 967498"/>
              <a:gd name="connsiteY55" fmla="*/ 323538 h 1787025"/>
              <a:gd name="connsiteX56" fmla="*/ 889292 w 967498"/>
              <a:gd name="connsiteY56" fmla="*/ 340405 h 1787025"/>
              <a:gd name="connsiteX57" fmla="*/ 866715 w 967498"/>
              <a:gd name="connsiteY57" fmla="*/ 326085 h 1787025"/>
              <a:gd name="connsiteX58" fmla="*/ 871493 w 967498"/>
              <a:gd name="connsiteY58" fmla="*/ 352010 h 1787025"/>
              <a:gd name="connsiteX59" fmla="*/ 855424 w 967498"/>
              <a:gd name="connsiteY59" fmla="*/ 412411 h 1787025"/>
              <a:gd name="connsiteX60" fmla="*/ 740325 w 967498"/>
              <a:gd name="connsiteY60" fmla="*/ 555668 h 1787025"/>
              <a:gd name="connsiteX61" fmla="*/ 654001 w 967498"/>
              <a:gd name="connsiteY61" fmla="*/ 293498 h 1787025"/>
              <a:gd name="connsiteX62" fmla="*/ 574071 w 967498"/>
              <a:gd name="connsiteY62" fmla="*/ 277512 h 1787025"/>
              <a:gd name="connsiteX63" fmla="*/ 526113 w 967498"/>
              <a:gd name="connsiteY63" fmla="*/ 242343 h 1787025"/>
              <a:gd name="connsiteX64" fmla="*/ 529310 w 967498"/>
              <a:gd name="connsiteY64" fmla="*/ 159215 h 1787025"/>
              <a:gd name="connsiteX65" fmla="*/ 543821 w 967498"/>
              <a:gd name="connsiteY65" fmla="*/ 92562 h 1787025"/>
              <a:gd name="connsiteX66" fmla="*/ 516187 w 967498"/>
              <a:gd name="connsiteY66" fmla="*/ 40982 h 1787025"/>
              <a:gd name="connsiteX67" fmla="*/ 474841 w 967498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29331 w 967972"/>
              <a:gd name="connsiteY55" fmla="*/ 335891 h 1787025"/>
              <a:gd name="connsiteX56" fmla="*/ 912704 w 967972"/>
              <a:gd name="connsiteY56" fmla="*/ 328516 h 1787025"/>
              <a:gd name="connsiteX57" fmla="*/ 889292 w 967972"/>
              <a:gd name="connsiteY57" fmla="*/ 340405 h 1787025"/>
              <a:gd name="connsiteX58" fmla="*/ 866715 w 967972"/>
              <a:gd name="connsiteY58" fmla="*/ 326085 h 1787025"/>
              <a:gd name="connsiteX59" fmla="*/ 871493 w 967972"/>
              <a:gd name="connsiteY59" fmla="*/ 352010 h 1787025"/>
              <a:gd name="connsiteX60" fmla="*/ 855424 w 967972"/>
              <a:gd name="connsiteY60" fmla="*/ 412411 h 1787025"/>
              <a:gd name="connsiteX61" fmla="*/ 740325 w 967972"/>
              <a:gd name="connsiteY61" fmla="*/ 555668 h 1787025"/>
              <a:gd name="connsiteX62" fmla="*/ 654001 w 967972"/>
              <a:gd name="connsiteY62" fmla="*/ 293498 h 1787025"/>
              <a:gd name="connsiteX63" fmla="*/ 574071 w 967972"/>
              <a:gd name="connsiteY63" fmla="*/ 277512 h 1787025"/>
              <a:gd name="connsiteX64" fmla="*/ 526113 w 967972"/>
              <a:gd name="connsiteY64" fmla="*/ 242343 h 1787025"/>
              <a:gd name="connsiteX65" fmla="*/ 529310 w 967972"/>
              <a:gd name="connsiteY65" fmla="*/ 159215 h 1787025"/>
              <a:gd name="connsiteX66" fmla="*/ 543821 w 967972"/>
              <a:gd name="connsiteY66" fmla="*/ 92562 h 1787025"/>
              <a:gd name="connsiteX67" fmla="*/ 516187 w 967972"/>
              <a:gd name="connsiteY67" fmla="*/ 40982 h 1787025"/>
              <a:gd name="connsiteX68" fmla="*/ 474841 w 967972"/>
              <a:gd name="connsiteY68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45687 w 967972"/>
              <a:gd name="connsiteY55" fmla="*/ 347032 h 1787025"/>
              <a:gd name="connsiteX56" fmla="*/ 929331 w 967972"/>
              <a:gd name="connsiteY56" fmla="*/ 335891 h 1787025"/>
              <a:gd name="connsiteX57" fmla="*/ 912704 w 967972"/>
              <a:gd name="connsiteY57" fmla="*/ 328516 h 1787025"/>
              <a:gd name="connsiteX58" fmla="*/ 889292 w 967972"/>
              <a:gd name="connsiteY58" fmla="*/ 340405 h 1787025"/>
              <a:gd name="connsiteX59" fmla="*/ 866715 w 967972"/>
              <a:gd name="connsiteY59" fmla="*/ 326085 h 1787025"/>
              <a:gd name="connsiteX60" fmla="*/ 871493 w 967972"/>
              <a:gd name="connsiteY60" fmla="*/ 352010 h 1787025"/>
              <a:gd name="connsiteX61" fmla="*/ 855424 w 967972"/>
              <a:gd name="connsiteY61" fmla="*/ 412411 h 1787025"/>
              <a:gd name="connsiteX62" fmla="*/ 740325 w 967972"/>
              <a:gd name="connsiteY62" fmla="*/ 555668 h 1787025"/>
              <a:gd name="connsiteX63" fmla="*/ 654001 w 967972"/>
              <a:gd name="connsiteY63" fmla="*/ 293498 h 1787025"/>
              <a:gd name="connsiteX64" fmla="*/ 574071 w 967972"/>
              <a:gd name="connsiteY64" fmla="*/ 277512 h 1787025"/>
              <a:gd name="connsiteX65" fmla="*/ 526113 w 967972"/>
              <a:gd name="connsiteY65" fmla="*/ 242343 h 1787025"/>
              <a:gd name="connsiteX66" fmla="*/ 529310 w 967972"/>
              <a:gd name="connsiteY66" fmla="*/ 159215 h 1787025"/>
              <a:gd name="connsiteX67" fmla="*/ 543821 w 967972"/>
              <a:gd name="connsiteY67" fmla="*/ 92562 h 1787025"/>
              <a:gd name="connsiteX68" fmla="*/ 516187 w 967972"/>
              <a:gd name="connsiteY68" fmla="*/ 40982 h 1787025"/>
              <a:gd name="connsiteX69" fmla="*/ 474841 w 967972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48277 w 967380"/>
              <a:gd name="connsiteY53" fmla="*/ 397174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13928 w 967380"/>
              <a:gd name="connsiteY52" fmla="*/ 437468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5937"/>
              <a:gd name="connsiteY0" fmla="*/ 11112 h 1787025"/>
              <a:gd name="connsiteX1" fmla="*/ 360691 w 965937"/>
              <a:gd name="connsiteY1" fmla="*/ 13971 h 1787025"/>
              <a:gd name="connsiteX2" fmla="*/ 249822 w 965937"/>
              <a:gd name="connsiteY2" fmla="*/ 94937 h 1787025"/>
              <a:gd name="connsiteX3" fmla="*/ 297428 w 965937"/>
              <a:gd name="connsiteY3" fmla="*/ 147488 h 1787025"/>
              <a:gd name="connsiteX4" fmla="*/ 326051 w 965937"/>
              <a:gd name="connsiteY4" fmla="*/ 166251 h 1787025"/>
              <a:gd name="connsiteX5" fmla="*/ 349169 w 965937"/>
              <a:gd name="connsiteY5" fmla="*/ 222230 h 1787025"/>
              <a:gd name="connsiteX6" fmla="*/ 385436 w 965937"/>
              <a:gd name="connsiteY6" fmla="*/ 274315 h 1787025"/>
              <a:gd name="connsiteX7" fmla="*/ 347069 w 965937"/>
              <a:gd name="connsiteY7" fmla="*/ 303089 h 1787025"/>
              <a:gd name="connsiteX8" fmla="*/ 273534 w 965937"/>
              <a:gd name="connsiteY8" fmla="*/ 322273 h 1787025"/>
              <a:gd name="connsiteX9" fmla="*/ 206392 w 965937"/>
              <a:gd name="connsiteY9" fmla="*/ 459752 h 1787025"/>
              <a:gd name="connsiteX10" fmla="*/ 168026 w 965937"/>
              <a:gd name="connsiteY10" fmla="*/ 552471 h 1787025"/>
              <a:gd name="connsiteX11" fmla="*/ 94490 w 965937"/>
              <a:gd name="connsiteY11" fmla="*/ 424583 h 1787025"/>
              <a:gd name="connsiteX12" fmla="*/ 116871 w 965937"/>
              <a:gd name="connsiteY12" fmla="*/ 355677 h 1787025"/>
              <a:gd name="connsiteX13" fmla="*/ 78504 w 965937"/>
              <a:gd name="connsiteY13" fmla="*/ 271117 h 1787025"/>
              <a:gd name="connsiteX14" fmla="*/ 34560 w 965937"/>
              <a:gd name="connsiteY14" fmla="*/ 307919 h 1787025"/>
              <a:gd name="connsiteX15" fmla="*/ 30346 w 965937"/>
              <a:gd name="connsiteY15" fmla="*/ 370780 h 1787025"/>
              <a:gd name="connsiteX16" fmla="*/ 44018 w 965937"/>
              <a:gd name="connsiteY16" fmla="*/ 410645 h 1787025"/>
              <a:gd name="connsiteX17" fmla="*/ 84899 w 965937"/>
              <a:gd name="connsiteY17" fmla="*/ 581246 h 1787025"/>
              <a:gd name="connsiteX18" fmla="*/ 148843 w 965937"/>
              <a:gd name="connsiteY18" fmla="*/ 686754 h 1787025"/>
              <a:gd name="connsiteX19" fmla="*/ 235167 w 965937"/>
              <a:gd name="connsiteY19" fmla="*/ 613218 h 1787025"/>
              <a:gd name="connsiteX20" fmla="*/ 306162 w 965937"/>
              <a:gd name="connsiteY20" fmla="*/ 477769 h 1787025"/>
              <a:gd name="connsiteX21" fmla="*/ 306086 w 965937"/>
              <a:gd name="connsiteY21" fmla="*/ 594908 h 1787025"/>
              <a:gd name="connsiteX22" fmla="*/ 251353 w 965937"/>
              <a:gd name="connsiteY22" fmla="*/ 657096 h 1787025"/>
              <a:gd name="connsiteX23" fmla="*/ 147411 w 965937"/>
              <a:gd name="connsiteY23" fmla="*/ 814508 h 1787025"/>
              <a:gd name="connsiteX24" fmla="*/ 19706 w 965937"/>
              <a:gd name="connsiteY24" fmla="*/ 1014835 h 1787025"/>
              <a:gd name="connsiteX25" fmla="*/ 193854 w 965937"/>
              <a:gd name="connsiteY25" fmla="*/ 1108868 h 1787025"/>
              <a:gd name="connsiteX26" fmla="*/ 198616 w 965937"/>
              <a:gd name="connsiteY26" fmla="*/ 1244599 h 1787025"/>
              <a:gd name="connsiteX27" fmla="*/ 231970 w 965937"/>
              <a:gd name="connsiteY27" fmla="*/ 1572379 h 1787025"/>
              <a:gd name="connsiteX28" fmla="*/ 228773 w 965937"/>
              <a:gd name="connsiteY28" fmla="*/ 1652176 h 1787025"/>
              <a:gd name="connsiteX29" fmla="*/ 161631 w 965937"/>
              <a:gd name="connsiteY29" fmla="*/ 1767408 h 1787025"/>
              <a:gd name="connsiteX30" fmla="*/ 239046 w 965937"/>
              <a:gd name="connsiteY30" fmla="*/ 1764344 h 1787025"/>
              <a:gd name="connsiteX31" fmla="*/ 302308 w 965937"/>
              <a:gd name="connsiteY31" fmla="*/ 1709859 h 1787025"/>
              <a:gd name="connsiteX32" fmla="*/ 343739 w 965937"/>
              <a:gd name="connsiteY32" fmla="*/ 1665781 h 1787025"/>
              <a:gd name="connsiteX33" fmla="*/ 302242 w 965937"/>
              <a:gd name="connsiteY33" fmla="*/ 1590813 h 1787025"/>
              <a:gd name="connsiteX34" fmla="*/ 298428 w 965937"/>
              <a:gd name="connsiteY34" fmla="*/ 1230944 h 1787025"/>
              <a:gd name="connsiteX35" fmla="*/ 318295 w 965937"/>
              <a:gd name="connsiteY35" fmla="*/ 1107103 h 1787025"/>
              <a:gd name="connsiteX36" fmla="*/ 452577 w 965937"/>
              <a:gd name="connsiteY36" fmla="*/ 1083207 h 1787025"/>
              <a:gd name="connsiteX37" fmla="*/ 634817 w 965937"/>
              <a:gd name="connsiteY37" fmla="*/ 1303814 h 1787025"/>
              <a:gd name="connsiteX38" fmla="*/ 682094 w 965937"/>
              <a:gd name="connsiteY38" fmla="*/ 1582104 h 1787025"/>
              <a:gd name="connsiteX39" fmla="*/ 649305 w 965937"/>
              <a:gd name="connsiteY39" fmla="*/ 1645165 h 1787025"/>
              <a:gd name="connsiteX40" fmla="*/ 701959 w 965937"/>
              <a:gd name="connsiteY40" fmla="*/ 1697070 h 1787025"/>
              <a:gd name="connsiteX41" fmla="*/ 836241 w 965937"/>
              <a:gd name="connsiteY41" fmla="*/ 1732239 h 1787025"/>
              <a:gd name="connsiteX42" fmla="*/ 768350 w 965937"/>
              <a:gd name="connsiteY42" fmla="*/ 1632243 h 1787025"/>
              <a:gd name="connsiteX43" fmla="*/ 749917 w 965937"/>
              <a:gd name="connsiteY43" fmla="*/ 1553196 h 1787025"/>
              <a:gd name="connsiteX44" fmla="*/ 737128 w 965937"/>
              <a:gd name="connsiteY44" fmla="*/ 1252659 h 1787025"/>
              <a:gd name="connsiteX45" fmla="*/ 634385 w 965937"/>
              <a:gd name="connsiteY45" fmla="*/ 1061243 h 1787025"/>
              <a:gd name="connsiteX46" fmla="*/ 702058 w 965937"/>
              <a:gd name="connsiteY46" fmla="*/ 1039978 h 1787025"/>
              <a:gd name="connsiteX47" fmla="*/ 589256 w 965937"/>
              <a:gd name="connsiteY47" fmla="*/ 835520 h 1787025"/>
              <a:gd name="connsiteX48" fmla="*/ 564280 w 965937"/>
              <a:gd name="connsiteY48" fmla="*/ 636986 h 1787025"/>
              <a:gd name="connsiteX49" fmla="*/ 622029 w 965937"/>
              <a:gd name="connsiteY49" fmla="*/ 523696 h 1787025"/>
              <a:gd name="connsiteX50" fmla="*/ 692367 w 965937"/>
              <a:gd name="connsiteY50" fmla="*/ 648387 h 1787025"/>
              <a:gd name="connsiteX51" fmla="*/ 759508 w 965937"/>
              <a:gd name="connsiteY51" fmla="*/ 673965 h 1787025"/>
              <a:gd name="connsiteX52" fmla="*/ 913928 w 965937"/>
              <a:gd name="connsiteY52" fmla="*/ 437468 h 1787025"/>
              <a:gd name="connsiteX53" fmla="*/ 960367 w 965937"/>
              <a:gd name="connsiteY53" fmla="*/ 385559 h 1787025"/>
              <a:gd name="connsiteX54" fmla="*/ 961451 w 965937"/>
              <a:gd name="connsiteY54" fmla="*/ 360544 h 1787025"/>
              <a:gd name="connsiteX55" fmla="*/ 945687 w 965937"/>
              <a:gd name="connsiteY55" fmla="*/ 347032 h 1787025"/>
              <a:gd name="connsiteX56" fmla="*/ 929331 w 965937"/>
              <a:gd name="connsiteY56" fmla="*/ 335891 h 1787025"/>
              <a:gd name="connsiteX57" fmla="*/ 912704 w 965937"/>
              <a:gd name="connsiteY57" fmla="*/ 328516 h 1787025"/>
              <a:gd name="connsiteX58" fmla="*/ 889292 w 965937"/>
              <a:gd name="connsiteY58" fmla="*/ 340405 h 1787025"/>
              <a:gd name="connsiteX59" fmla="*/ 866715 w 965937"/>
              <a:gd name="connsiteY59" fmla="*/ 326085 h 1787025"/>
              <a:gd name="connsiteX60" fmla="*/ 871493 w 965937"/>
              <a:gd name="connsiteY60" fmla="*/ 352010 h 1787025"/>
              <a:gd name="connsiteX61" fmla="*/ 855424 w 965937"/>
              <a:gd name="connsiteY61" fmla="*/ 412411 h 1787025"/>
              <a:gd name="connsiteX62" fmla="*/ 740325 w 965937"/>
              <a:gd name="connsiteY62" fmla="*/ 555668 h 1787025"/>
              <a:gd name="connsiteX63" fmla="*/ 654001 w 965937"/>
              <a:gd name="connsiteY63" fmla="*/ 293498 h 1787025"/>
              <a:gd name="connsiteX64" fmla="*/ 574071 w 965937"/>
              <a:gd name="connsiteY64" fmla="*/ 277512 h 1787025"/>
              <a:gd name="connsiteX65" fmla="*/ 526113 w 965937"/>
              <a:gd name="connsiteY65" fmla="*/ 242343 h 1787025"/>
              <a:gd name="connsiteX66" fmla="*/ 529310 w 965937"/>
              <a:gd name="connsiteY66" fmla="*/ 159215 h 1787025"/>
              <a:gd name="connsiteX67" fmla="*/ 543821 w 965937"/>
              <a:gd name="connsiteY67" fmla="*/ 92562 h 1787025"/>
              <a:gd name="connsiteX68" fmla="*/ 516187 w 965937"/>
              <a:gd name="connsiteY68" fmla="*/ 40982 h 1787025"/>
              <a:gd name="connsiteX69" fmla="*/ 474841 w 965937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64276 w 955964"/>
              <a:gd name="connsiteY0" fmla="*/ 11112 h 1787025"/>
              <a:gd name="connsiteX1" fmla="*/ 350126 w 955964"/>
              <a:gd name="connsiteY1" fmla="*/ 13971 h 1787025"/>
              <a:gd name="connsiteX2" fmla="*/ 239257 w 955964"/>
              <a:gd name="connsiteY2" fmla="*/ 94937 h 1787025"/>
              <a:gd name="connsiteX3" fmla="*/ 286863 w 955964"/>
              <a:gd name="connsiteY3" fmla="*/ 147488 h 1787025"/>
              <a:gd name="connsiteX4" fmla="*/ 315486 w 955964"/>
              <a:gd name="connsiteY4" fmla="*/ 166251 h 1787025"/>
              <a:gd name="connsiteX5" fmla="*/ 338604 w 955964"/>
              <a:gd name="connsiteY5" fmla="*/ 222230 h 1787025"/>
              <a:gd name="connsiteX6" fmla="*/ 374871 w 955964"/>
              <a:gd name="connsiteY6" fmla="*/ 274315 h 1787025"/>
              <a:gd name="connsiteX7" fmla="*/ 336504 w 955964"/>
              <a:gd name="connsiteY7" fmla="*/ 303089 h 1787025"/>
              <a:gd name="connsiteX8" fmla="*/ 262969 w 955964"/>
              <a:gd name="connsiteY8" fmla="*/ 322273 h 1787025"/>
              <a:gd name="connsiteX9" fmla="*/ 195827 w 955964"/>
              <a:gd name="connsiteY9" fmla="*/ 459752 h 1787025"/>
              <a:gd name="connsiteX10" fmla="*/ 157461 w 955964"/>
              <a:gd name="connsiteY10" fmla="*/ 552471 h 1787025"/>
              <a:gd name="connsiteX11" fmla="*/ 83925 w 955964"/>
              <a:gd name="connsiteY11" fmla="*/ 424583 h 1787025"/>
              <a:gd name="connsiteX12" fmla="*/ 106306 w 955964"/>
              <a:gd name="connsiteY12" fmla="*/ 355677 h 1787025"/>
              <a:gd name="connsiteX13" fmla="*/ 67939 w 955964"/>
              <a:gd name="connsiteY13" fmla="*/ 271117 h 1787025"/>
              <a:gd name="connsiteX14" fmla="*/ 23995 w 955964"/>
              <a:gd name="connsiteY14" fmla="*/ 307919 h 1787025"/>
              <a:gd name="connsiteX15" fmla="*/ 702 w 955964"/>
              <a:gd name="connsiteY15" fmla="*/ 330499 h 1787025"/>
              <a:gd name="connsiteX16" fmla="*/ 19781 w 955964"/>
              <a:gd name="connsiteY16" fmla="*/ 370780 h 1787025"/>
              <a:gd name="connsiteX17" fmla="*/ 33453 w 955964"/>
              <a:gd name="connsiteY17" fmla="*/ 410645 h 1787025"/>
              <a:gd name="connsiteX18" fmla="*/ 74334 w 955964"/>
              <a:gd name="connsiteY18" fmla="*/ 581246 h 1787025"/>
              <a:gd name="connsiteX19" fmla="*/ 138278 w 955964"/>
              <a:gd name="connsiteY19" fmla="*/ 686754 h 1787025"/>
              <a:gd name="connsiteX20" fmla="*/ 224602 w 955964"/>
              <a:gd name="connsiteY20" fmla="*/ 613218 h 1787025"/>
              <a:gd name="connsiteX21" fmla="*/ 295597 w 955964"/>
              <a:gd name="connsiteY21" fmla="*/ 477769 h 1787025"/>
              <a:gd name="connsiteX22" fmla="*/ 295521 w 955964"/>
              <a:gd name="connsiteY22" fmla="*/ 594908 h 1787025"/>
              <a:gd name="connsiteX23" fmla="*/ 240788 w 955964"/>
              <a:gd name="connsiteY23" fmla="*/ 657096 h 1787025"/>
              <a:gd name="connsiteX24" fmla="*/ 136846 w 955964"/>
              <a:gd name="connsiteY24" fmla="*/ 814508 h 1787025"/>
              <a:gd name="connsiteX25" fmla="*/ 9141 w 955964"/>
              <a:gd name="connsiteY25" fmla="*/ 1014835 h 1787025"/>
              <a:gd name="connsiteX26" fmla="*/ 183289 w 955964"/>
              <a:gd name="connsiteY26" fmla="*/ 1108868 h 1787025"/>
              <a:gd name="connsiteX27" fmla="*/ 188051 w 955964"/>
              <a:gd name="connsiteY27" fmla="*/ 1244599 h 1787025"/>
              <a:gd name="connsiteX28" fmla="*/ 221405 w 955964"/>
              <a:gd name="connsiteY28" fmla="*/ 1572379 h 1787025"/>
              <a:gd name="connsiteX29" fmla="*/ 218208 w 955964"/>
              <a:gd name="connsiteY29" fmla="*/ 1652176 h 1787025"/>
              <a:gd name="connsiteX30" fmla="*/ 151066 w 955964"/>
              <a:gd name="connsiteY30" fmla="*/ 1767408 h 1787025"/>
              <a:gd name="connsiteX31" fmla="*/ 228481 w 955964"/>
              <a:gd name="connsiteY31" fmla="*/ 1764344 h 1787025"/>
              <a:gd name="connsiteX32" fmla="*/ 291743 w 955964"/>
              <a:gd name="connsiteY32" fmla="*/ 1709859 h 1787025"/>
              <a:gd name="connsiteX33" fmla="*/ 333174 w 955964"/>
              <a:gd name="connsiteY33" fmla="*/ 1665781 h 1787025"/>
              <a:gd name="connsiteX34" fmla="*/ 291677 w 955964"/>
              <a:gd name="connsiteY34" fmla="*/ 1590813 h 1787025"/>
              <a:gd name="connsiteX35" fmla="*/ 287863 w 955964"/>
              <a:gd name="connsiteY35" fmla="*/ 1230944 h 1787025"/>
              <a:gd name="connsiteX36" fmla="*/ 307730 w 955964"/>
              <a:gd name="connsiteY36" fmla="*/ 1107103 h 1787025"/>
              <a:gd name="connsiteX37" fmla="*/ 442012 w 955964"/>
              <a:gd name="connsiteY37" fmla="*/ 1083207 h 1787025"/>
              <a:gd name="connsiteX38" fmla="*/ 624252 w 955964"/>
              <a:gd name="connsiteY38" fmla="*/ 1303814 h 1787025"/>
              <a:gd name="connsiteX39" fmla="*/ 671529 w 955964"/>
              <a:gd name="connsiteY39" fmla="*/ 1582104 h 1787025"/>
              <a:gd name="connsiteX40" fmla="*/ 638740 w 955964"/>
              <a:gd name="connsiteY40" fmla="*/ 1645165 h 1787025"/>
              <a:gd name="connsiteX41" fmla="*/ 691394 w 955964"/>
              <a:gd name="connsiteY41" fmla="*/ 1697070 h 1787025"/>
              <a:gd name="connsiteX42" fmla="*/ 825676 w 955964"/>
              <a:gd name="connsiteY42" fmla="*/ 1732239 h 1787025"/>
              <a:gd name="connsiteX43" fmla="*/ 757785 w 955964"/>
              <a:gd name="connsiteY43" fmla="*/ 1632243 h 1787025"/>
              <a:gd name="connsiteX44" fmla="*/ 739352 w 955964"/>
              <a:gd name="connsiteY44" fmla="*/ 1553196 h 1787025"/>
              <a:gd name="connsiteX45" fmla="*/ 726563 w 955964"/>
              <a:gd name="connsiteY45" fmla="*/ 1252659 h 1787025"/>
              <a:gd name="connsiteX46" fmla="*/ 623820 w 955964"/>
              <a:gd name="connsiteY46" fmla="*/ 1061243 h 1787025"/>
              <a:gd name="connsiteX47" fmla="*/ 691493 w 955964"/>
              <a:gd name="connsiteY47" fmla="*/ 1039978 h 1787025"/>
              <a:gd name="connsiteX48" fmla="*/ 578691 w 955964"/>
              <a:gd name="connsiteY48" fmla="*/ 835520 h 1787025"/>
              <a:gd name="connsiteX49" fmla="*/ 553715 w 955964"/>
              <a:gd name="connsiteY49" fmla="*/ 636986 h 1787025"/>
              <a:gd name="connsiteX50" fmla="*/ 611464 w 955964"/>
              <a:gd name="connsiteY50" fmla="*/ 523696 h 1787025"/>
              <a:gd name="connsiteX51" fmla="*/ 681802 w 955964"/>
              <a:gd name="connsiteY51" fmla="*/ 648387 h 1787025"/>
              <a:gd name="connsiteX52" fmla="*/ 748943 w 955964"/>
              <a:gd name="connsiteY52" fmla="*/ 673965 h 1787025"/>
              <a:gd name="connsiteX53" fmla="*/ 903363 w 955964"/>
              <a:gd name="connsiteY53" fmla="*/ 437468 h 1787025"/>
              <a:gd name="connsiteX54" fmla="*/ 949802 w 955964"/>
              <a:gd name="connsiteY54" fmla="*/ 385559 h 1787025"/>
              <a:gd name="connsiteX55" fmla="*/ 950886 w 955964"/>
              <a:gd name="connsiteY55" fmla="*/ 360544 h 1787025"/>
              <a:gd name="connsiteX56" fmla="*/ 935122 w 955964"/>
              <a:gd name="connsiteY56" fmla="*/ 347032 h 1787025"/>
              <a:gd name="connsiteX57" fmla="*/ 918766 w 955964"/>
              <a:gd name="connsiteY57" fmla="*/ 335891 h 1787025"/>
              <a:gd name="connsiteX58" fmla="*/ 902139 w 955964"/>
              <a:gd name="connsiteY58" fmla="*/ 328516 h 1787025"/>
              <a:gd name="connsiteX59" fmla="*/ 878727 w 955964"/>
              <a:gd name="connsiteY59" fmla="*/ 340405 h 1787025"/>
              <a:gd name="connsiteX60" fmla="*/ 856150 w 955964"/>
              <a:gd name="connsiteY60" fmla="*/ 326085 h 1787025"/>
              <a:gd name="connsiteX61" fmla="*/ 860928 w 955964"/>
              <a:gd name="connsiteY61" fmla="*/ 352010 h 1787025"/>
              <a:gd name="connsiteX62" fmla="*/ 844859 w 955964"/>
              <a:gd name="connsiteY62" fmla="*/ 412411 h 1787025"/>
              <a:gd name="connsiteX63" fmla="*/ 729760 w 955964"/>
              <a:gd name="connsiteY63" fmla="*/ 555668 h 1787025"/>
              <a:gd name="connsiteX64" fmla="*/ 643436 w 955964"/>
              <a:gd name="connsiteY64" fmla="*/ 293498 h 1787025"/>
              <a:gd name="connsiteX65" fmla="*/ 563506 w 955964"/>
              <a:gd name="connsiteY65" fmla="*/ 277512 h 1787025"/>
              <a:gd name="connsiteX66" fmla="*/ 515548 w 955964"/>
              <a:gd name="connsiteY66" fmla="*/ 242343 h 1787025"/>
              <a:gd name="connsiteX67" fmla="*/ 518745 w 955964"/>
              <a:gd name="connsiteY67" fmla="*/ 159215 h 1787025"/>
              <a:gd name="connsiteX68" fmla="*/ 533256 w 955964"/>
              <a:gd name="connsiteY68" fmla="*/ 92562 h 1787025"/>
              <a:gd name="connsiteX69" fmla="*/ 505622 w 955964"/>
              <a:gd name="connsiteY69" fmla="*/ 40982 h 1787025"/>
              <a:gd name="connsiteX70" fmla="*/ 464276 w 955964"/>
              <a:gd name="connsiteY70" fmla="*/ 11112 h 1787025"/>
              <a:gd name="connsiteX0" fmla="*/ 472261 w 963949"/>
              <a:gd name="connsiteY0" fmla="*/ 11112 h 1787025"/>
              <a:gd name="connsiteX1" fmla="*/ 358111 w 963949"/>
              <a:gd name="connsiteY1" fmla="*/ 13971 h 1787025"/>
              <a:gd name="connsiteX2" fmla="*/ 247242 w 963949"/>
              <a:gd name="connsiteY2" fmla="*/ 94937 h 1787025"/>
              <a:gd name="connsiteX3" fmla="*/ 294848 w 963949"/>
              <a:gd name="connsiteY3" fmla="*/ 147488 h 1787025"/>
              <a:gd name="connsiteX4" fmla="*/ 323471 w 963949"/>
              <a:gd name="connsiteY4" fmla="*/ 166251 h 1787025"/>
              <a:gd name="connsiteX5" fmla="*/ 346589 w 963949"/>
              <a:gd name="connsiteY5" fmla="*/ 222230 h 1787025"/>
              <a:gd name="connsiteX6" fmla="*/ 382856 w 963949"/>
              <a:gd name="connsiteY6" fmla="*/ 274315 h 1787025"/>
              <a:gd name="connsiteX7" fmla="*/ 344489 w 963949"/>
              <a:gd name="connsiteY7" fmla="*/ 303089 h 1787025"/>
              <a:gd name="connsiteX8" fmla="*/ 270954 w 963949"/>
              <a:gd name="connsiteY8" fmla="*/ 322273 h 1787025"/>
              <a:gd name="connsiteX9" fmla="*/ 203812 w 963949"/>
              <a:gd name="connsiteY9" fmla="*/ 459752 h 1787025"/>
              <a:gd name="connsiteX10" fmla="*/ 165446 w 963949"/>
              <a:gd name="connsiteY10" fmla="*/ 552471 h 1787025"/>
              <a:gd name="connsiteX11" fmla="*/ 91910 w 963949"/>
              <a:gd name="connsiteY11" fmla="*/ 424583 h 1787025"/>
              <a:gd name="connsiteX12" fmla="*/ 114291 w 963949"/>
              <a:gd name="connsiteY12" fmla="*/ 355677 h 1787025"/>
              <a:gd name="connsiteX13" fmla="*/ 75924 w 963949"/>
              <a:gd name="connsiteY13" fmla="*/ 271117 h 1787025"/>
              <a:gd name="connsiteX14" fmla="*/ 31980 w 963949"/>
              <a:gd name="connsiteY14" fmla="*/ 307919 h 1787025"/>
              <a:gd name="connsiteX15" fmla="*/ 8687 w 963949"/>
              <a:gd name="connsiteY15" fmla="*/ 330499 h 1787025"/>
              <a:gd name="connsiteX16" fmla="*/ 27766 w 963949"/>
              <a:gd name="connsiteY16" fmla="*/ 370780 h 1787025"/>
              <a:gd name="connsiteX17" fmla="*/ 41438 w 963949"/>
              <a:gd name="connsiteY17" fmla="*/ 410645 h 1787025"/>
              <a:gd name="connsiteX18" fmla="*/ 82319 w 963949"/>
              <a:gd name="connsiteY18" fmla="*/ 581246 h 1787025"/>
              <a:gd name="connsiteX19" fmla="*/ 146263 w 963949"/>
              <a:gd name="connsiteY19" fmla="*/ 686754 h 1787025"/>
              <a:gd name="connsiteX20" fmla="*/ 232587 w 963949"/>
              <a:gd name="connsiteY20" fmla="*/ 613218 h 1787025"/>
              <a:gd name="connsiteX21" fmla="*/ 303582 w 963949"/>
              <a:gd name="connsiteY21" fmla="*/ 477769 h 1787025"/>
              <a:gd name="connsiteX22" fmla="*/ 303506 w 963949"/>
              <a:gd name="connsiteY22" fmla="*/ 594908 h 1787025"/>
              <a:gd name="connsiteX23" fmla="*/ 248773 w 963949"/>
              <a:gd name="connsiteY23" fmla="*/ 657096 h 1787025"/>
              <a:gd name="connsiteX24" fmla="*/ 144831 w 963949"/>
              <a:gd name="connsiteY24" fmla="*/ 814508 h 1787025"/>
              <a:gd name="connsiteX25" fmla="*/ 17126 w 963949"/>
              <a:gd name="connsiteY25" fmla="*/ 1014835 h 1787025"/>
              <a:gd name="connsiteX26" fmla="*/ 191274 w 963949"/>
              <a:gd name="connsiteY26" fmla="*/ 1108868 h 1787025"/>
              <a:gd name="connsiteX27" fmla="*/ 196036 w 963949"/>
              <a:gd name="connsiteY27" fmla="*/ 1244599 h 1787025"/>
              <a:gd name="connsiteX28" fmla="*/ 229390 w 963949"/>
              <a:gd name="connsiteY28" fmla="*/ 1572379 h 1787025"/>
              <a:gd name="connsiteX29" fmla="*/ 226193 w 963949"/>
              <a:gd name="connsiteY29" fmla="*/ 1652176 h 1787025"/>
              <a:gd name="connsiteX30" fmla="*/ 159051 w 963949"/>
              <a:gd name="connsiteY30" fmla="*/ 1767408 h 1787025"/>
              <a:gd name="connsiteX31" fmla="*/ 236466 w 963949"/>
              <a:gd name="connsiteY31" fmla="*/ 1764344 h 1787025"/>
              <a:gd name="connsiteX32" fmla="*/ 299728 w 963949"/>
              <a:gd name="connsiteY32" fmla="*/ 1709859 h 1787025"/>
              <a:gd name="connsiteX33" fmla="*/ 341159 w 963949"/>
              <a:gd name="connsiteY33" fmla="*/ 1665781 h 1787025"/>
              <a:gd name="connsiteX34" fmla="*/ 299662 w 963949"/>
              <a:gd name="connsiteY34" fmla="*/ 1590813 h 1787025"/>
              <a:gd name="connsiteX35" fmla="*/ 295848 w 963949"/>
              <a:gd name="connsiteY35" fmla="*/ 1230944 h 1787025"/>
              <a:gd name="connsiteX36" fmla="*/ 315715 w 963949"/>
              <a:gd name="connsiteY36" fmla="*/ 1107103 h 1787025"/>
              <a:gd name="connsiteX37" fmla="*/ 449997 w 963949"/>
              <a:gd name="connsiteY37" fmla="*/ 1083207 h 1787025"/>
              <a:gd name="connsiteX38" fmla="*/ 632237 w 963949"/>
              <a:gd name="connsiteY38" fmla="*/ 1303814 h 1787025"/>
              <a:gd name="connsiteX39" fmla="*/ 679514 w 963949"/>
              <a:gd name="connsiteY39" fmla="*/ 1582104 h 1787025"/>
              <a:gd name="connsiteX40" fmla="*/ 646725 w 963949"/>
              <a:gd name="connsiteY40" fmla="*/ 1645165 h 1787025"/>
              <a:gd name="connsiteX41" fmla="*/ 699379 w 963949"/>
              <a:gd name="connsiteY41" fmla="*/ 1697070 h 1787025"/>
              <a:gd name="connsiteX42" fmla="*/ 833661 w 963949"/>
              <a:gd name="connsiteY42" fmla="*/ 1732239 h 1787025"/>
              <a:gd name="connsiteX43" fmla="*/ 765770 w 963949"/>
              <a:gd name="connsiteY43" fmla="*/ 1632243 h 1787025"/>
              <a:gd name="connsiteX44" fmla="*/ 747337 w 963949"/>
              <a:gd name="connsiteY44" fmla="*/ 1553196 h 1787025"/>
              <a:gd name="connsiteX45" fmla="*/ 734548 w 963949"/>
              <a:gd name="connsiteY45" fmla="*/ 1252659 h 1787025"/>
              <a:gd name="connsiteX46" fmla="*/ 631805 w 963949"/>
              <a:gd name="connsiteY46" fmla="*/ 1061243 h 1787025"/>
              <a:gd name="connsiteX47" fmla="*/ 699478 w 963949"/>
              <a:gd name="connsiteY47" fmla="*/ 1039978 h 1787025"/>
              <a:gd name="connsiteX48" fmla="*/ 586676 w 963949"/>
              <a:gd name="connsiteY48" fmla="*/ 835520 h 1787025"/>
              <a:gd name="connsiteX49" fmla="*/ 561700 w 963949"/>
              <a:gd name="connsiteY49" fmla="*/ 636986 h 1787025"/>
              <a:gd name="connsiteX50" fmla="*/ 619449 w 963949"/>
              <a:gd name="connsiteY50" fmla="*/ 523696 h 1787025"/>
              <a:gd name="connsiteX51" fmla="*/ 689787 w 963949"/>
              <a:gd name="connsiteY51" fmla="*/ 648387 h 1787025"/>
              <a:gd name="connsiteX52" fmla="*/ 756928 w 963949"/>
              <a:gd name="connsiteY52" fmla="*/ 673965 h 1787025"/>
              <a:gd name="connsiteX53" fmla="*/ 911348 w 963949"/>
              <a:gd name="connsiteY53" fmla="*/ 437468 h 1787025"/>
              <a:gd name="connsiteX54" fmla="*/ 957787 w 963949"/>
              <a:gd name="connsiteY54" fmla="*/ 385559 h 1787025"/>
              <a:gd name="connsiteX55" fmla="*/ 958871 w 963949"/>
              <a:gd name="connsiteY55" fmla="*/ 360544 h 1787025"/>
              <a:gd name="connsiteX56" fmla="*/ 943107 w 963949"/>
              <a:gd name="connsiteY56" fmla="*/ 347032 h 1787025"/>
              <a:gd name="connsiteX57" fmla="*/ 926751 w 963949"/>
              <a:gd name="connsiteY57" fmla="*/ 335891 h 1787025"/>
              <a:gd name="connsiteX58" fmla="*/ 910124 w 963949"/>
              <a:gd name="connsiteY58" fmla="*/ 328516 h 1787025"/>
              <a:gd name="connsiteX59" fmla="*/ 886712 w 963949"/>
              <a:gd name="connsiteY59" fmla="*/ 340405 h 1787025"/>
              <a:gd name="connsiteX60" fmla="*/ 864135 w 963949"/>
              <a:gd name="connsiteY60" fmla="*/ 326085 h 1787025"/>
              <a:gd name="connsiteX61" fmla="*/ 868913 w 963949"/>
              <a:gd name="connsiteY61" fmla="*/ 352010 h 1787025"/>
              <a:gd name="connsiteX62" fmla="*/ 852844 w 963949"/>
              <a:gd name="connsiteY62" fmla="*/ 412411 h 1787025"/>
              <a:gd name="connsiteX63" fmla="*/ 737745 w 963949"/>
              <a:gd name="connsiteY63" fmla="*/ 555668 h 1787025"/>
              <a:gd name="connsiteX64" fmla="*/ 651421 w 963949"/>
              <a:gd name="connsiteY64" fmla="*/ 293498 h 1787025"/>
              <a:gd name="connsiteX65" fmla="*/ 571491 w 963949"/>
              <a:gd name="connsiteY65" fmla="*/ 277512 h 1787025"/>
              <a:gd name="connsiteX66" fmla="*/ 523533 w 963949"/>
              <a:gd name="connsiteY66" fmla="*/ 242343 h 1787025"/>
              <a:gd name="connsiteX67" fmla="*/ 526730 w 963949"/>
              <a:gd name="connsiteY67" fmla="*/ 159215 h 1787025"/>
              <a:gd name="connsiteX68" fmla="*/ 541241 w 963949"/>
              <a:gd name="connsiteY68" fmla="*/ 92562 h 1787025"/>
              <a:gd name="connsiteX69" fmla="*/ 513607 w 963949"/>
              <a:gd name="connsiteY69" fmla="*/ 40982 h 1787025"/>
              <a:gd name="connsiteX70" fmla="*/ 472261 w 963949"/>
              <a:gd name="connsiteY70" fmla="*/ 11112 h 1787025"/>
              <a:gd name="connsiteX0" fmla="*/ 466628 w 958316"/>
              <a:gd name="connsiteY0" fmla="*/ 11112 h 1787025"/>
              <a:gd name="connsiteX1" fmla="*/ 352478 w 958316"/>
              <a:gd name="connsiteY1" fmla="*/ 13971 h 1787025"/>
              <a:gd name="connsiteX2" fmla="*/ 241609 w 958316"/>
              <a:gd name="connsiteY2" fmla="*/ 94937 h 1787025"/>
              <a:gd name="connsiteX3" fmla="*/ 289215 w 958316"/>
              <a:gd name="connsiteY3" fmla="*/ 147488 h 1787025"/>
              <a:gd name="connsiteX4" fmla="*/ 317838 w 958316"/>
              <a:gd name="connsiteY4" fmla="*/ 166251 h 1787025"/>
              <a:gd name="connsiteX5" fmla="*/ 340956 w 958316"/>
              <a:gd name="connsiteY5" fmla="*/ 222230 h 1787025"/>
              <a:gd name="connsiteX6" fmla="*/ 377223 w 958316"/>
              <a:gd name="connsiteY6" fmla="*/ 274315 h 1787025"/>
              <a:gd name="connsiteX7" fmla="*/ 338856 w 958316"/>
              <a:gd name="connsiteY7" fmla="*/ 303089 h 1787025"/>
              <a:gd name="connsiteX8" fmla="*/ 265321 w 958316"/>
              <a:gd name="connsiteY8" fmla="*/ 322273 h 1787025"/>
              <a:gd name="connsiteX9" fmla="*/ 198179 w 958316"/>
              <a:gd name="connsiteY9" fmla="*/ 459752 h 1787025"/>
              <a:gd name="connsiteX10" fmla="*/ 159813 w 958316"/>
              <a:gd name="connsiteY10" fmla="*/ 552471 h 1787025"/>
              <a:gd name="connsiteX11" fmla="*/ 86277 w 958316"/>
              <a:gd name="connsiteY11" fmla="*/ 424583 h 1787025"/>
              <a:gd name="connsiteX12" fmla="*/ 108658 w 958316"/>
              <a:gd name="connsiteY12" fmla="*/ 355677 h 1787025"/>
              <a:gd name="connsiteX13" fmla="*/ 70291 w 958316"/>
              <a:gd name="connsiteY13" fmla="*/ 271117 h 1787025"/>
              <a:gd name="connsiteX14" fmla="*/ 26347 w 958316"/>
              <a:gd name="connsiteY14" fmla="*/ 307919 h 1787025"/>
              <a:gd name="connsiteX15" fmla="*/ 3054 w 958316"/>
              <a:gd name="connsiteY15" fmla="*/ 330499 h 1787025"/>
              <a:gd name="connsiteX16" fmla="*/ 22133 w 958316"/>
              <a:gd name="connsiteY16" fmla="*/ 370780 h 1787025"/>
              <a:gd name="connsiteX17" fmla="*/ 35805 w 958316"/>
              <a:gd name="connsiteY17" fmla="*/ 410645 h 1787025"/>
              <a:gd name="connsiteX18" fmla="*/ 76686 w 958316"/>
              <a:gd name="connsiteY18" fmla="*/ 581246 h 1787025"/>
              <a:gd name="connsiteX19" fmla="*/ 140630 w 958316"/>
              <a:gd name="connsiteY19" fmla="*/ 686754 h 1787025"/>
              <a:gd name="connsiteX20" fmla="*/ 226954 w 958316"/>
              <a:gd name="connsiteY20" fmla="*/ 613218 h 1787025"/>
              <a:gd name="connsiteX21" fmla="*/ 297949 w 958316"/>
              <a:gd name="connsiteY21" fmla="*/ 477769 h 1787025"/>
              <a:gd name="connsiteX22" fmla="*/ 297873 w 958316"/>
              <a:gd name="connsiteY22" fmla="*/ 594908 h 1787025"/>
              <a:gd name="connsiteX23" fmla="*/ 243140 w 958316"/>
              <a:gd name="connsiteY23" fmla="*/ 657096 h 1787025"/>
              <a:gd name="connsiteX24" fmla="*/ 139198 w 958316"/>
              <a:gd name="connsiteY24" fmla="*/ 814508 h 1787025"/>
              <a:gd name="connsiteX25" fmla="*/ 11493 w 958316"/>
              <a:gd name="connsiteY25" fmla="*/ 1014835 h 1787025"/>
              <a:gd name="connsiteX26" fmla="*/ 185641 w 958316"/>
              <a:gd name="connsiteY26" fmla="*/ 1108868 h 1787025"/>
              <a:gd name="connsiteX27" fmla="*/ 190403 w 958316"/>
              <a:gd name="connsiteY27" fmla="*/ 1244599 h 1787025"/>
              <a:gd name="connsiteX28" fmla="*/ 223757 w 958316"/>
              <a:gd name="connsiteY28" fmla="*/ 1572379 h 1787025"/>
              <a:gd name="connsiteX29" fmla="*/ 220560 w 958316"/>
              <a:gd name="connsiteY29" fmla="*/ 1652176 h 1787025"/>
              <a:gd name="connsiteX30" fmla="*/ 153418 w 958316"/>
              <a:gd name="connsiteY30" fmla="*/ 1767408 h 1787025"/>
              <a:gd name="connsiteX31" fmla="*/ 230833 w 958316"/>
              <a:gd name="connsiteY31" fmla="*/ 1764344 h 1787025"/>
              <a:gd name="connsiteX32" fmla="*/ 294095 w 958316"/>
              <a:gd name="connsiteY32" fmla="*/ 1709859 h 1787025"/>
              <a:gd name="connsiteX33" fmla="*/ 335526 w 958316"/>
              <a:gd name="connsiteY33" fmla="*/ 1665781 h 1787025"/>
              <a:gd name="connsiteX34" fmla="*/ 294029 w 958316"/>
              <a:gd name="connsiteY34" fmla="*/ 1590813 h 1787025"/>
              <a:gd name="connsiteX35" fmla="*/ 290215 w 958316"/>
              <a:gd name="connsiteY35" fmla="*/ 1230944 h 1787025"/>
              <a:gd name="connsiteX36" fmla="*/ 310082 w 958316"/>
              <a:gd name="connsiteY36" fmla="*/ 1107103 h 1787025"/>
              <a:gd name="connsiteX37" fmla="*/ 444364 w 958316"/>
              <a:gd name="connsiteY37" fmla="*/ 1083207 h 1787025"/>
              <a:gd name="connsiteX38" fmla="*/ 626604 w 958316"/>
              <a:gd name="connsiteY38" fmla="*/ 1303814 h 1787025"/>
              <a:gd name="connsiteX39" fmla="*/ 673881 w 958316"/>
              <a:gd name="connsiteY39" fmla="*/ 1582104 h 1787025"/>
              <a:gd name="connsiteX40" fmla="*/ 641092 w 958316"/>
              <a:gd name="connsiteY40" fmla="*/ 1645165 h 1787025"/>
              <a:gd name="connsiteX41" fmla="*/ 693746 w 958316"/>
              <a:gd name="connsiteY41" fmla="*/ 1697070 h 1787025"/>
              <a:gd name="connsiteX42" fmla="*/ 828028 w 958316"/>
              <a:gd name="connsiteY42" fmla="*/ 1732239 h 1787025"/>
              <a:gd name="connsiteX43" fmla="*/ 760137 w 958316"/>
              <a:gd name="connsiteY43" fmla="*/ 1632243 h 1787025"/>
              <a:gd name="connsiteX44" fmla="*/ 741704 w 958316"/>
              <a:gd name="connsiteY44" fmla="*/ 1553196 h 1787025"/>
              <a:gd name="connsiteX45" fmla="*/ 728915 w 958316"/>
              <a:gd name="connsiteY45" fmla="*/ 1252659 h 1787025"/>
              <a:gd name="connsiteX46" fmla="*/ 626172 w 958316"/>
              <a:gd name="connsiteY46" fmla="*/ 1061243 h 1787025"/>
              <a:gd name="connsiteX47" fmla="*/ 693845 w 958316"/>
              <a:gd name="connsiteY47" fmla="*/ 1039978 h 1787025"/>
              <a:gd name="connsiteX48" fmla="*/ 581043 w 958316"/>
              <a:gd name="connsiteY48" fmla="*/ 835520 h 1787025"/>
              <a:gd name="connsiteX49" fmla="*/ 556067 w 958316"/>
              <a:gd name="connsiteY49" fmla="*/ 636986 h 1787025"/>
              <a:gd name="connsiteX50" fmla="*/ 613816 w 958316"/>
              <a:gd name="connsiteY50" fmla="*/ 523696 h 1787025"/>
              <a:gd name="connsiteX51" fmla="*/ 684154 w 958316"/>
              <a:gd name="connsiteY51" fmla="*/ 648387 h 1787025"/>
              <a:gd name="connsiteX52" fmla="*/ 751295 w 958316"/>
              <a:gd name="connsiteY52" fmla="*/ 673965 h 1787025"/>
              <a:gd name="connsiteX53" fmla="*/ 905715 w 958316"/>
              <a:gd name="connsiteY53" fmla="*/ 437468 h 1787025"/>
              <a:gd name="connsiteX54" fmla="*/ 952154 w 958316"/>
              <a:gd name="connsiteY54" fmla="*/ 385559 h 1787025"/>
              <a:gd name="connsiteX55" fmla="*/ 953238 w 958316"/>
              <a:gd name="connsiteY55" fmla="*/ 360544 h 1787025"/>
              <a:gd name="connsiteX56" fmla="*/ 937474 w 958316"/>
              <a:gd name="connsiteY56" fmla="*/ 347032 h 1787025"/>
              <a:gd name="connsiteX57" fmla="*/ 921118 w 958316"/>
              <a:gd name="connsiteY57" fmla="*/ 335891 h 1787025"/>
              <a:gd name="connsiteX58" fmla="*/ 904491 w 958316"/>
              <a:gd name="connsiteY58" fmla="*/ 328516 h 1787025"/>
              <a:gd name="connsiteX59" fmla="*/ 881079 w 958316"/>
              <a:gd name="connsiteY59" fmla="*/ 340405 h 1787025"/>
              <a:gd name="connsiteX60" fmla="*/ 858502 w 958316"/>
              <a:gd name="connsiteY60" fmla="*/ 326085 h 1787025"/>
              <a:gd name="connsiteX61" fmla="*/ 863280 w 958316"/>
              <a:gd name="connsiteY61" fmla="*/ 352010 h 1787025"/>
              <a:gd name="connsiteX62" fmla="*/ 847211 w 958316"/>
              <a:gd name="connsiteY62" fmla="*/ 412411 h 1787025"/>
              <a:gd name="connsiteX63" fmla="*/ 732112 w 958316"/>
              <a:gd name="connsiteY63" fmla="*/ 555668 h 1787025"/>
              <a:gd name="connsiteX64" fmla="*/ 645788 w 958316"/>
              <a:gd name="connsiteY64" fmla="*/ 293498 h 1787025"/>
              <a:gd name="connsiteX65" fmla="*/ 565858 w 958316"/>
              <a:gd name="connsiteY65" fmla="*/ 277512 h 1787025"/>
              <a:gd name="connsiteX66" fmla="*/ 517900 w 958316"/>
              <a:gd name="connsiteY66" fmla="*/ 242343 h 1787025"/>
              <a:gd name="connsiteX67" fmla="*/ 521097 w 958316"/>
              <a:gd name="connsiteY67" fmla="*/ 159215 h 1787025"/>
              <a:gd name="connsiteX68" fmla="*/ 535608 w 958316"/>
              <a:gd name="connsiteY68" fmla="*/ 92562 h 1787025"/>
              <a:gd name="connsiteX69" fmla="*/ 507974 w 958316"/>
              <a:gd name="connsiteY69" fmla="*/ 40982 h 1787025"/>
              <a:gd name="connsiteX70" fmla="*/ 466628 w 958316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8565 w 956590"/>
              <a:gd name="connsiteY13" fmla="*/ 27111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7939 w 956590"/>
              <a:gd name="connsiteY13" fmla="*/ 29114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18049 w 955651"/>
              <a:gd name="connsiteY14" fmla="*/ 316682 h 1787025"/>
              <a:gd name="connsiteX15" fmla="*/ 389 w 955651"/>
              <a:gd name="connsiteY15" fmla="*/ 330499 h 1787025"/>
              <a:gd name="connsiteX16" fmla="*/ 15713 w 955651"/>
              <a:gd name="connsiteY16" fmla="*/ 358261 h 1787025"/>
              <a:gd name="connsiteX17" fmla="*/ 33140 w 955651"/>
              <a:gd name="connsiteY17" fmla="*/ 410645 h 1787025"/>
              <a:gd name="connsiteX18" fmla="*/ 74021 w 955651"/>
              <a:gd name="connsiteY18" fmla="*/ 581246 h 1787025"/>
              <a:gd name="connsiteX19" fmla="*/ 137965 w 955651"/>
              <a:gd name="connsiteY19" fmla="*/ 686754 h 1787025"/>
              <a:gd name="connsiteX20" fmla="*/ 224289 w 955651"/>
              <a:gd name="connsiteY20" fmla="*/ 613218 h 1787025"/>
              <a:gd name="connsiteX21" fmla="*/ 295284 w 955651"/>
              <a:gd name="connsiteY21" fmla="*/ 477769 h 1787025"/>
              <a:gd name="connsiteX22" fmla="*/ 295208 w 955651"/>
              <a:gd name="connsiteY22" fmla="*/ 594908 h 1787025"/>
              <a:gd name="connsiteX23" fmla="*/ 240475 w 955651"/>
              <a:gd name="connsiteY23" fmla="*/ 657096 h 1787025"/>
              <a:gd name="connsiteX24" fmla="*/ 136533 w 955651"/>
              <a:gd name="connsiteY24" fmla="*/ 814508 h 1787025"/>
              <a:gd name="connsiteX25" fmla="*/ 8828 w 955651"/>
              <a:gd name="connsiteY25" fmla="*/ 1014835 h 1787025"/>
              <a:gd name="connsiteX26" fmla="*/ 182976 w 955651"/>
              <a:gd name="connsiteY26" fmla="*/ 1108868 h 1787025"/>
              <a:gd name="connsiteX27" fmla="*/ 187738 w 955651"/>
              <a:gd name="connsiteY27" fmla="*/ 1244599 h 1787025"/>
              <a:gd name="connsiteX28" fmla="*/ 221092 w 955651"/>
              <a:gd name="connsiteY28" fmla="*/ 1572379 h 1787025"/>
              <a:gd name="connsiteX29" fmla="*/ 217895 w 955651"/>
              <a:gd name="connsiteY29" fmla="*/ 1652176 h 1787025"/>
              <a:gd name="connsiteX30" fmla="*/ 150753 w 955651"/>
              <a:gd name="connsiteY30" fmla="*/ 1767408 h 1787025"/>
              <a:gd name="connsiteX31" fmla="*/ 228168 w 955651"/>
              <a:gd name="connsiteY31" fmla="*/ 1764344 h 1787025"/>
              <a:gd name="connsiteX32" fmla="*/ 291430 w 955651"/>
              <a:gd name="connsiteY32" fmla="*/ 1709859 h 1787025"/>
              <a:gd name="connsiteX33" fmla="*/ 332861 w 955651"/>
              <a:gd name="connsiteY33" fmla="*/ 1665781 h 1787025"/>
              <a:gd name="connsiteX34" fmla="*/ 291364 w 955651"/>
              <a:gd name="connsiteY34" fmla="*/ 1590813 h 1787025"/>
              <a:gd name="connsiteX35" fmla="*/ 287550 w 955651"/>
              <a:gd name="connsiteY35" fmla="*/ 1230944 h 1787025"/>
              <a:gd name="connsiteX36" fmla="*/ 307417 w 955651"/>
              <a:gd name="connsiteY36" fmla="*/ 1107103 h 1787025"/>
              <a:gd name="connsiteX37" fmla="*/ 441699 w 955651"/>
              <a:gd name="connsiteY37" fmla="*/ 1083207 h 1787025"/>
              <a:gd name="connsiteX38" fmla="*/ 623939 w 955651"/>
              <a:gd name="connsiteY38" fmla="*/ 1303814 h 1787025"/>
              <a:gd name="connsiteX39" fmla="*/ 671216 w 955651"/>
              <a:gd name="connsiteY39" fmla="*/ 1582104 h 1787025"/>
              <a:gd name="connsiteX40" fmla="*/ 638427 w 955651"/>
              <a:gd name="connsiteY40" fmla="*/ 1645165 h 1787025"/>
              <a:gd name="connsiteX41" fmla="*/ 691081 w 955651"/>
              <a:gd name="connsiteY41" fmla="*/ 1697070 h 1787025"/>
              <a:gd name="connsiteX42" fmla="*/ 825363 w 955651"/>
              <a:gd name="connsiteY42" fmla="*/ 1732239 h 1787025"/>
              <a:gd name="connsiteX43" fmla="*/ 757472 w 955651"/>
              <a:gd name="connsiteY43" fmla="*/ 1632243 h 1787025"/>
              <a:gd name="connsiteX44" fmla="*/ 739039 w 955651"/>
              <a:gd name="connsiteY44" fmla="*/ 1553196 h 1787025"/>
              <a:gd name="connsiteX45" fmla="*/ 726250 w 955651"/>
              <a:gd name="connsiteY45" fmla="*/ 1252659 h 1787025"/>
              <a:gd name="connsiteX46" fmla="*/ 623507 w 955651"/>
              <a:gd name="connsiteY46" fmla="*/ 1061243 h 1787025"/>
              <a:gd name="connsiteX47" fmla="*/ 691180 w 955651"/>
              <a:gd name="connsiteY47" fmla="*/ 1039978 h 1787025"/>
              <a:gd name="connsiteX48" fmla="*/ 578378 w 955651"/>
              <a:gd name="connsiteY48" fmla="*/ 835520 h 1787025"/>
              <a:gd name="connsiteX49" fmla="*/ 553402 w 955651"/>
              <a:gd name="connsiteY49" fmla="*/ 636986 h 1787025"/>
              <a:gd name="connsiteX50" fmla="*/ 611151 w 955651"/>
              <a:gd name="connsiteY50" fmla="*/ 523696 h 1787025"/>
              <a:gd name="connsiteX51" fmla="*/ 681489 w 955651"/>
              <a:gd name="connsiteY51" fmla="*/ 648387 h 1787025"/>
              <a:gd name="connsiteX52" fmla="*/ 748630 w 955651"/>
              <a:gd name="connsiteY52" fmla="*/ 673965 h 1787025"/>
              <a:gd name="connsiteX53" fmla="*/ 903050 w 955651"/>
              <a:gd name="connsiteY53" fmla="*/ 437468 h 1787025"/>
              <a:gd name="connsiteX54" fmla="*/ 949489 w 955651"/>
              <a:gd name="connsiteY54" fmla="*/ 385559 h 1787025"/>
              <a:gd name="connsiteX55" fmla="*/ 950573 w 955651"/>
              <a:gd name="connsiteY55" fmla="*/ 360544 h 1787025"/>
              <a:gd name="connsiteX56" fmla="*/ 934809 w 955651"/>
              <a:gd name="connsiteY56" fmla="*/ 347032 h 1787025"/>
              <a:gd name="connsiteX57" fmla="*/ 918453 w 955651"/>
              <a:gd name="connsiteY57" fmla="*/ 335891 h 1787025"/>
              <a:gd name="connsiteX58" fmla="*/ 901826 w 955651"/>
              <a:gd name="connsiteY58" fmla="*/ 328516 h 1787025"/>
              <a:gd name="connsiteX59" fmla="*/ 878414 w 955651"/>
              <a:gd name="connsiteY59" fmla="*/ 340405 h 1787025"/>
              <a:gd name="connsiteX60" fmla="*/ 855837 w 955651"/>
              <a:gd name="connsiteY60" fmla="*/ 326085 h 1787025"/>
              <a:gd name="connsiteX61" fmla="*/ 860615 w 955651"/>
              <a:gd name="connsiteY61" fmla="*/ 352010 h 1787025"/>
              <a:gd name="connsiteX62" fmla="*/ 844546 w 955651"/>
              <a:gd name="connsiteY62" fmla="*/ 412411 h 1787025"/>
              <a:gd name="connsiteX63" fmla="*/ 729447 w 955651"/>
              <a:gd name="connsiteY63" fmla="*/ 555668 h 1787025"/>
              <a:gd name="connsiteX64" fmla="*/ 643123 w 955651"/>
              <a:gd name="connsiteY64" fmla="*/ 293498 h 1787025"/>
              <a:gd name="connsiteX65" fmla="*/ 563193 w 955651"/>
              <a:gd name="connsiteY65" fmla="*/ 277512 h 1787025"/>
              <a:gd name="connsiteX66" fmla="*/ 515235 w 955651"/>
              <a:gd name="connsiteY66" fmla="*/ 242343 h 1787025"/>
              <a:gd name="connsiteX67" fmla="*/ 518432 w 955651"/>
              <a:gd name="connsiteY67" fmla="*/ 159215 h 1787025"/>
              <a:gd name="connsiteX68" fmla="*/ 532943 w 955651"/>
              <a:gd name="connsiteY68" fmla="*/ 92562 h 1787025"/>
              <a:gd name="connsiteX69" fmla="*/ 505309 w 955651"/>
              <a:gd name="connsiteY69" fmla="*/ 40982 h 1787025"/>
              <a:gd name="connsiteX70" fmla="*/ 463963 w 955651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39197 w 955651"/>
              <a:gd name="connsiteY14" fmla="*/ 303583 h 1787025"/>
              <a:gd name="connsiteX15" fmla="*/ 18049 w 955651"/>
              <a:gd name="connsiteY15" fmla="*/ 316682 h 1787025"/>
              <a:gd name="connsiteX16" fmla="*/ 389 w 955651"/>
              <a:gd name="connsiteY16" fmla="*/ 330499 h 1787025"/>
              <a:gd name="connsiteX17" fmla="*/ 15713 w 955651"/>
              <a:gd name="connsiteY17" fmla="*/ 358261 h 1787025"/>
              <a:gd name="connsiteX18" fmla="*/ 33140 w 955651"/>
              <a:gd name="connsiteY18" fmla="*/ 410645 h 1787025"/>
              <a:gd name="connsiteX19" fmla="*/ 74021 w 955651"/>
              <a:gd name="connsiteY19" fmla="*/ 581246 h 1787025"/>
              <a:gd name="connsiteX20" fmla="*/ 137965 w 955651"/>
              <a:gd name="connsiteY20" fmla="*/ 686754 h 1787025"/>
              <a:gd name="connsiteX21" fmla="*/ 224289 w 955651"/>
              <a:gd name="connsiteY21" fmla="*/ 613218 h 1787025"/>
              <a:gd name="connsiteX22" fmla="*/ 295284 w 955651"/>
              <a:gd name="connsiteY22" fmla="*/ 477769 h 1787025"/>
              <a:gd name="connsiteX23" fmla="*/ 295208 w 955651"/>
              <a:gd name="connsiteY23" fmla="*/ 594908 h 1787025"/>
              <a:gd name="connsiteX24" fmla="*/ 240475 w 955651"/>
              <a:gd name="connsiteY24" fmla="*/ 657096 h 1787025"/>
              <a:gd name="connsiteX25" fmla="*/ 136533 w 955651"/>
              <a:gd name="connsiteY25" fmla="*/ 814508 h 1787025"/>
              <a:gd name="connsiteX26" fmla="*/ 8828 w 955651"/>
              <a:gd name="connsiteY26" fmla="*/ 1014835 h 1787025"/>
              <a:gd name="connsiteX27" fmla="*/ 182976 w 955651"/>
              <a:gd name="connsiteY27" fmla="*/ 1108868 h 1787025"/>
              <a:gd name="connsiteX28" fmla="*/ 187738 w 955651"/>
              <a:gd name="connsiteY28" fmla="*/ 1244599 h 1787025"/>
              <a:gd name="connsiteX29" fmla="*/ 221092 w 955651"/>
              <a:gd name="connsiteY29" fmla="*/ 1572379 h 1787025"/>
              <a:gd name="connsiteX30" fmla="*/ 217895 w 955651"/>
              <a:gd name="connsiteY30" fmla="*/ 1652176 h 1787025"/>
              <a:gd name="connsiteX31" fmla="*/ 150753 w 955651"/>
              <a:gd name="connsiteY31" fmla="*/ 1767408 h 1787025"/>
              <a:gd name="connsiteX32" fmla="*/ 228168 w 955651"/>
              <a:gd name="connsiteY32" fmla="*/ 1764344 h 1787025"/>
              <a:gd name="connsiteX33" fmla="*/ 291430 w 955651"/>
              <a:gd name="connsiteY33" fmla="*/ 1709859 h 1787025"/>
              <a:gd name="connsiteX34" fmla="*/ 332861 w 955651"/>
              <a:gd name="connsiteY34" fmla="*/ 1665781 h 1787025"/>
              <a:gd name="connsiteX35" fmla="*/ 291364 w 955651"/>
              <a:gd name="connsiteY35" fmla="*/ 1590813 h 1787025"/>
              <a:gd name="connsiteX36" fmla="*/ 287550 w 955651"/>
              <a:gd name="connsiteY36" fmla="*/ 1230944 h 1787025"/>
              <a:gd name="connsiteX37" fmla="*/ 307417 w 955651"/>
              <a:gd name="connsiteY37" fmla="*/ 1107103 h 1787025"/>
              <a:gd name="connsiteX38" fmla="*/ 441699 w 955651"/>
              <a:gd name="connsiteY38" fmla="*/ 1083207 h 1787025"/>
              <a:gd name="connsiteX39" fmla="*/ 623939 w 955651"/>
              <a:gd name="connsiteY39" fmla="*/ 1303814 h 1787025"/>
              <a:gd name="connsiteX40" fmla="*/ 671216 w 955651"/>
              <a:gd name="connsiteY40" fmla="*/ 1582104 h 1787025"/>
              <a:gd name="connsiteX41" fmla="*/ 638427 w 955651"/>
              <a:gd name="connsiteY41" fmla="*/ 1645165 h 1787025"/>
              <a:gd name="connsiteX42" fmla="*/ 691081 w 955651"/>
              <a:gd name="connsiteY42" fmla="*/ 1697070 h 1787025"/>
              <a:gd name="connsiteX43" fmla="*/ 825363 w 955651"/>
              <a:gd name="connsiteY43" fmla="*/ 1732239 h 1787025"/>
              <a:gd name="connsiteX44" fmla="*/ 757472 w 955651"/>
              <a:gd name="connsiteY44" fmla="*/ 1632243 h 1787025"/>
              <a:gd name="connsiteX45" fmla="*/ 739039 w 955651"/>
              <a:gd name="connsiteY45" fmla="*/ 1553196 h 1787025"/>
              <a:gd name="connsiteX46" fmla="*/ 726250 w 955651"/>
              <a:gd name="connsiteY46" fmla="*/ 1252659 h 1787025"/>
              <a:gd name="connsiteX47" fmla="*/ 623507 w 955651"/>
              <a:gd name="connsiteY47" fmla="*/ 1061243 h 1787025"/>
              <a:gd name="connsiteX48" fmla="*/ 691180 w 955651"/>
              <a:gd name="connsiteY48" fmla="*/ 1039978 h 1787025"/>
              <a:gd name="connsiteX49" fmla="*/ 578378 w 955651"/>
              <a:gd name="connsiteY49" fmla="*/ 835520 h 1787025"/>
              <a:gd name="connsiteX50" fmla="*/ 553402 w 955651"/>
              <a:gd name="connsiteY50" fmla="*/ 636986 h 1787025"/>
              <a:gd name="connsiteX51" fmla="*/ 611151 w 955651"/>
              <a:gd name="connsiteY51" fmla="*/ 523696 h 1787025"/>
              <a:gd name="connsiteX52" fmla="*/ 681489 w 955651"/>
              <a:gd name="connsiteY52" fmla="*/ 648387 h 1787025"/>
              <a:gd name="connsiteX53" fmla="*/ 748630 w 955651"/>
              <a:gd name="connsiteY53" fmla="*/ 673965 h 1787025"/>
              <a:gd name="connsiteX54" fmla="*/ 903050 w 955651"/>
              <a:gd name="connsiteY54" fmla="*/ 437468 h 1787025"/>
              <a:gd name="connsiteX55" fmla="*/ 949489 w 955651"/>
              <a:gd name="connsiteY55" fmla="*/ 385559 h 1787025"/>
              <a:gd name="connsiteX56" fmla="*/ 950573 w 955651"/>
              <a:gd name="connsiteY56" fmla="*/ 360544 h 1787025"/>
              <a:gd name="connsiteX57" fmla="*/ 934809 w 955651"/>
              <a:gd name="connsiteY57" fmla="*/ 347032 h 1787025"/>
              <a:gd name="connsiteX58" fmla="*/ 918453 w 955651"/>
              <a:gd name="connsiteY58" fmla="*/ 335891 h 1787025"/>
              <a:gd name="connsiteX59" fmla="*/ 901826 w 955651"/>
              <a:gd name="connsiteY59" fmla="*/ 328516 h 1787025"/>
              <a:gd name="connsiteX60" fmla="*/ 878414 w 955651"/>
              <a:gd name="connsiteY60" fmla="*/ 340405 h 1787025"/>
              <a:gd name="connsiteX61" fmla="*/ 855837 w 955651"/>
              <a:gd name="connsiteY61" fmla="*/ 326085 h 1787025"/>
              <a:gd name="connsiteX62" fmla="*/ 860615 w 955651"/>
              <a:gd name="connsiteY62" fmla="*/ 352010 h 1787025"/>
              <a:gd name="connsiteX63" fmla="*/ 844546 w 955651"/>
              <a:gd name="connsiteY63" fmla="*/ 412411 h 1787025"/>
              <a:gd name="connsiteX64" fmla="*/ 729447 w 955651"/>
              <a:gd name="connsiteY64" fmla="*/ 555668 h 1787025"/>
              <a:gd name="connsiteX65" fmla="*/ 643123 w 955651"/>
              <a:gd name="connsiteY65" fmla="*/ 293498 h 1787025"/>
              <a:gd name="connsiteX66" fmla="*/ 563193 w 955651"/>
              <a:gd name="connsiteY66" fmla="*/ 277512 h 1787025"/>
              <a:gd name="connsiteX67" fmla="*/ 515235 w 955651"/>
              <a:gd name="connsiteY67" fmla="*/ 242343 h 1787025"/>
              <a:gd name="connsiteX68" fmla="*/ 518432 w 955651"/>
              <a:gd name="connsiteY68" fmla="*/ 159215 h 1787025"/>
              <a:gd name="connsiteX69" fmla="*/ 532943 w 955651"/>
              <a:gd name="connsiteY69" fmla="*/ 92562 h 1787025"/>
              <a:gd name="connsiteX70" fmla="*/ 505309 w 955651"/>
              <a:gd name="connsiteY70" fmla="*/ 40982 h 1787025"/>
              <a:gd name="connsiteX71" fmla="*/ 463963 w 955651"/>
              <a:gd name="connsiteY71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2222 w 955651"/>
              <a:gd name="connsiteY12" fmla="*/ 35818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842 w 958855"/>
              <a:gd name="connsiteY13" fmla="*/ 303170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958855" h="1787025">
                <a:moveTo>
                  <a:pt x="467167" y="11112"/>
                </a:moveTo>
                <a:cubicBezTo>
                  <a:pt x="441251" y="6610"/>
                  <a:pt x="390520" y="0"/>
                  <a:pt x="353017" y="13971"/>
                </a:cubicBezTo>
                <a:cubicBezTo>
                  <a:pt x="315514" y="27942"/>
                  <a:pt x="290975" y="138765"/>
                  <a:pt x="242148" y="94937"/>
                </a:cubicBezTo>
                <a:cubicBezTo>
                  <a:pt x="239567" y="108141"/>
                  <a:pt x="282802" y="136713"/>
                  <a:pt x="289754" y="147488"/>
                </a:cubicBezTo>
                <a:lnTo>
                  <a:pt x="318377" y="166251"/>
                </a:lnTo>
                <a:cubicBezTo>
                  <a:pt x="326083" y="184911"/>
                  <a:pt x="331449" y="202144"/>
                  <a:pt x="341495" y="222230"/>
                </a:cubicBezTo>
                <a:cubicBezTo>
                  <a:pt x="351541" y="242316"/>
                  <a:pt x="367830" y="232490"/>
                  <a:pt x="377762" y="274315"/>
                </a:cubicBezTo>
                <a:cubicBezTo>
                  <a:pt x="379691" y="293891"/>
                  <a:pt x="354908" y="298436"/>
                  <a:pt x="339395" y="303089"/>
                </a:cubicBezTo>
                <a:cubicBezTo>
                  <a:pt x="323882" y="307742"/>
                  <a:pt x="290372" y="315878"/>
                  <a:pt x="265860" y="322273"/>
                </a:cubicBezTo>
                <a:lnTo>
                  <a:pt x="198718" y="459752"/>
                </a:lnTo>
                <a:lnTo>
                  <a:pt x="160352" y="552471"/>
                </a:lnTo>
                <a:lnTo>
                  <a:pt x="88068" y="415194"/>
                </a:lnTo>
                <a:cubicBezTo>
                  <a:pt x="104171" y="395726"/>
                  <a:pt x="108083" y="388926"/>
                  <a:pt x="105897" y="349460"/>
                </a:cubicBezTo>
                <a:cubicBezTo>
                  <a:pt x="116017" y="331081"/>
                  <a:pt x="113691" y="330944"/>
                  <a:pt x="132538" y="320483"/>
                </a:cubicBezTo>
                <a:cubicBezTo>
                  <a:pt x="131112" y="312964"/>
                  <a:pt x="106302" y="312339"/>
                  <a:pt x="89560" y="337402"/>
                </a:cubicBezTo>
                <a:cubicBezTo>
                  <a:pt x="81571" y="335434"/>
                  <a:pt x="85525" y="324215"/>
                  <a:pt x="84601" y="308673"/>
                </a:cubicBezTo>
                <a:cubicBezTo>
                  <a:pt x="83677" y="293131"/>
                  <a:pt x="69152" y="295356"/>
                  <a:pt x="62432" y="296072"/>
                </a:cubicBezTo>
                <a:cubicBezTo>
                  <a:pt x="53834" y="290529"/>
                  <a:pt x="43213" y="291594"/>
                  <a:pt x="42401" y="303583"/>
                </a:cubicBezTo>
                <a:cubicBezTo>
                  <a:pt x="33451" y="299924"/>
                  <a:pt x="21775" y="303224"/>
                  <a:pt x="21253" y="316682"/>
                </a:cubicBezTo>
                <a:cubicBezTo>
                  <a:pt x="11612" y="313017"/>
                  <a:pt x="6382" y="322317"/>
                  <a:pt x="3593" y="330499"/>
                </a:cubicBezTo>
                <a:cubicBezTo>
                  <a:pt x="804" y="338681"/>
                  <a:pt x="0" y="351997"/>
                  <a:pt x="4520" y="365772"/>
                </a:cubicBezTo>
                <a:cubicBezTo>
                  <a:pt x="5108" y="368742"/>
                  <a:pt x="29238" y="393252"/>
                  <a:pt x="36344" y="410645"/>
                </a:cubicBezTo>
                <a:cubicBezTo>
                  <a:pt x="43450" y="428038"/>
                  <a:pt x="63598" y="524379"/>
                  <a:pt x="77225" y="581246"/>
                </a:cubicBezTo>
                <a:cubicBezTo>
                  <a:pt x="98540" y="616415"/>
                  <a:pt x="126153" y="684046"/>
                  <a:pt x="141169" y="686754"/>
                </a:cubicBezTo>
                <a:cubicBezTo>
                  <a:pt x="156185" y="689462"/>
                  <a:pt x="208165" y="646936"/>
                  <a:pt x="227493" y="613218"/>
                </a:cubicBezTo>
                <a:cubicBezTo>
                  <a:pt x="246821" y="579500"/>
                  <a:pt x="274823" y="522919"/>
                  <a:pt x="298488" y="477769"/>
                </a:cubicBezTo>
                <a:cubicBezTo>
                  <a:pt x="304882" y="502281"/>
                  <a:pt x="307547" y="565020"/>
                  <a:pt x="298412" y="594908"/>
                </a:cubicBezTo>
                <a:cubicBezTo>
                  <a:pt x="289277" y="624796"/>
                  <a:pt x="287673" y="643469"/>
                  <a:pt x="243679" y="657096"/>
                </a:cubicBezTo>
                <a:cubicBezTo>
                  <a:pt x="178869" y="705598"/>
                  <a:pt x="166439" y="742979"/>
                  <a:pt x="139737" y="814508"/>
                </a:cubicBezTo>
                <a:cubicBezTo>
                  <a:pt x="113035" y="886037"/>
                  <a:pt x="132482" y="958235"/>
                  <a:pt x="12032" y="1014835"/>
                </a:cubicBezTo>
                <a:lnTo>
                  <a:pt x="186180" y="1108868"/>
                </a:lnTo>
                <a:cubicBezTo>
                  <a:pt x="187767" y="1154112"/>
                  <a:pt x="184586" y="1194870"/>
                  <a:pt x="190942" y="1244599"/>
                </a:cubicBezTo>
                <a:cubicBezTo>
                  <a:pt x="197298" y="1294328"/>
                  <a:pt x="222981" y="1545780"/>
                  <a:pt x="224296" y="1572379"/>
                </a:cubicBezTo>
                <a:cubicBezTo>
                  <a:pt x="225611" y="1598978"/>
                  <a:pt x="222165" y="1625577"/>
                  <a:pt x="221099" y="1652176"/>
                </a:cubicBezTo>
                <a:cubicBezTo>
                  <a:pt x="198718" y="1690587"/>
                  <a:pt x="145614" y="1747791"/>
                  <a:pt x="153957" y="1767408"/>
                </a:cubicBezTo>
                <a:cubicBezTo>
                  <a:pt x="162300" y="1787025"/>
                  <a:pt x="202348" y="1772187"/>
                  <a:pt x="231372" y="1764344"/>
                </a:cubicBezTo>
                <a:cubicBezTo>
                  <a:pt x="260396" y="1756501"/>
                  <a:pt x="277185" y="1726286"/>
                  <a:pt x="294634" y="1709859"/>
                </a:cubicBezTo>
                <a:cubicBezTo>
                  <a:pt x="314464" y="1691051"/>
                  <a:pt x="328605" y="1686030"/>
                  <a:pt x="336065" y="1665781"/>
                </a:cubicBezTo>
                <a:lnTo>
                  <a:pt x="294568" y="1590813"/>
                </a:lnTo>
                <a:cubicBezTo>
                  <a:pt x="327428" y="1456570"/>
                  <a:pt x="305519" y="1274700"/>
                  <a:pt x="290754" y="1230944"/>
                </a:cubicBezTo>
                <a:cubicBezTo>
                  <a:pt x="282295" y="1218239"/>
                  <a:pt x="304793" y="1179340"/>
                  <a:pt x="310621" y="1107103"/>
                </a:cubicBezTo>
                <a:lnTo>
                  <a:pt x="444903" y="1083207"/>
                </a:lnTo>
                <a:lnTo>
                  <a:pt x="627143" y="1303814"/>
                </a:lnTo>
                <a:cubicBezTo>
                  <a:pt x="619883" y="1407690"/>
                  <a:pt x="664712" y="1548384"/>
                  <a:pt x="674420" y="1582104"/>
                </a:cubicBezTo>
                <a:cubicBezTo>
                  <a:pt x="684128" y="1615824"/>
                  <a:pt x="658117" y="1630495"/>
                  <a:pt x="641631" y="1645165"/>
                </a:cubicBezTo>
                <a:cubicBezTo>
                  <a:pt x="635370" y="1674372"/>
                  <a:pt x="681496" y="1682150"/>
                  <a:pt x="694285" y="1697070"/>
                </a:cubicBezTo>
                <a:cubicBezTo>
                  <a:pt x="739046" y="1708793"/>
                  <a:pt x="817502" y="1743044"/>
                  <a:pt x="828567" y="1732239"/>
                </a:cubicBezTo>
                <a:cubicBezTo>
                  <a:pt x="870588" y="1711910"/>
                  <a:pt x="773781" y="1679069"/>
                  <a:pt x="760676" y="1632243"/>
                </a:cubicBezTo>
                <a:cubicBezTo>
                  <a:pt x="747571" y="1621136"/>
                  <a:pt x="748387" y="1579545"/>
                  <a:pt x="742243" y="1553196"/>
                </a:cubicBezTo>
                <a:cubicBezTo>
                  <a:pt x="737980" y="1453017"/>
                  <a:pt x="743242" y="1307594"/>
                  <a:pt x="729454" y="1252659"/>
                </a:cubicBezTo>
                <a:cubicBezTo>
                  <a:pt x="730042" y="1180192"/>
                  <a:pt x="666291" y="1115343"/>
                  <a:pt x="626711" y="1061243"/>
                </a:cubicBezTo>
                <a:cubicBezTo>
                  <a:pt x="634757" y="1061912"/>
                  <a:pt x="648658" y="1036875"/>
                  <a:pt x="694384" y="1039978"/>
                </a:cubicBezTo>
                <a:cubicBezTo>
                  <a:pt x="655330" y="972310"/>
                  <a:pt x="614899" y="923460"/>
                  <a:pt x="581582" y="835520"/>
                </a:cubicBezTo>
                <a:cubicBezTo>
                  <a:pt x="548265" y="747580"/>
                  <a:pt x="551144" y="688957"/>
                  <a:pt x="556606" y="636986"/>
                </a:cubicBezTo>
                <a:cubicBezTo>
                  <a:pt x="562068" y="585015"/>
                  <a:pt x="615898" y="542968"/>
                  <a:pt x="614355" y="523696"/>
                </a:cubicBezTo>
                <a:cubicBezTo>
                  <a:pt x="637801" y="565260"/>
                  <a:pt x="669457" y="627955"/>
                  <a:pt x="684693" y="648387"/>
                </a:cubicBezTo>
                <a:cubicBezTo>
                  <a:pt x="699929" y="668819"/>
                  <a:pt x="732967" y="681306"/>
                  <a:pt x="751834" y="673965"/>
                </a:cubicBezTo>
                <a:cubicBezTo>
                  <a:pt x="858008" y="560765"/>
                  <a:pt x="857230" y="507806"/>
                  <a:pt x="906254" y="437468"/>
                </a:cubicBezTo>
                <a:cubicBezTo>
                  <a:pt x="921734" y="420165"/>
                  <a:pt x="946531" y="394449"/>
                  <a:pt x="952693" y="385559"/>
                </a:cubicBezTo>
                <a:cubicBezTo>
                  <a:pt x="958855" y="376669"/>
                  <a:pt x="956032" y="369024"/>
                  <a:pt x="953777" y="360544"/>
                </a:cubicBezTo>
                <a:cubicBezTo>
                  <a:pt x="951522" y="352064"/>
                  <a:pt x="951070" y="346163"/>
                  <a:pt x="938013" y="347032"/>
                </a:cubicBezTo>
                <a:cubicBezTo>
                  <a:pt x="935505" y="338775"/>
                  <a:pt x="929288" y="334118"/>
                  <a:pt x="921657" y="335891"/>
                </a:cubicBezTo>
                <a:cubicBezTo>
                  <a:pt x="921257" y="330790"/>
                  <a:pt x="912296" y="326658"/>
                  <a:pt x="905030" y="328516"/>
                </a:cubicBezTo>
                <a:cubicBezTo>
                  <a:pt x="892136" y="318357"/>
                  <a:pt x="890212" y="321311"/>
                  <a:pt x="881618" y="340405"/>
                </a:cubicBezTo>
                <a:cubicBezTo>
                  <a:pt x="875224" y="328682"/>
                  <a:pt x="869412" y="325396"/>
                  <a:pt x="859041" y="326085"/>
                </a:cubicBezTo>
                <a:cubicBezTo>
                  <a:pt x="860634" y="334727"/>
                  <a:pt x="861989" y="339220"/>
                  <a:pt x="863819" y="352010"/>
                </a:cubicBezTo>
                <a:cubicBezTo>
                  <a:pt x="865649" y="364800"/>
                  <a:pt x="853106" y="392277"/>
                  <a:pt x="847750" y="412411"/>
                </a:cubicBezTo>
                <a:cubicBezTo>
                  <a:pt x="826053" y="457782"/>
                  <a:pt x="775780" y="548397"/>
                  <a:pt x="732651" y="555668"/>
                </a:cubicBezTo>
                <a:cubicBezTo>
                  <a:pt x="703876" y="468278"/>
                  <a:pt x="715583" y="349932"/>
                  <a:pt x="646327" y="293498"/>
                </a:cubicBezTo>
                <a:cubicBezTo>
                  <a:pt x="619684" y="288169"/>
                  <a:pt x="587818" y="287041"/>
                  <a:pt x="566397" y="277512"/>
                </a:cubicBezTo>
                <a:cubicBezTo>
                  <a:pt x="544976" y="267983"/>
                  <a:pt x="546036" y="267498"/>
                  <a:pt x="518439" y="242343"/>
                </a:cubicBezTo>
                <a:cubicBezTo>
                  <a:pt x="490842" y="217188"/>
                  <a:pt x="509300" y="185172"/>
                  <a:pt x="521636" y="159215"/>
                </a:cubicBezTo>
                <a:cubicBezTo>
                  <a:pt x="533972" y="133258"/>
                  <a:pt x="538334" y="112268"/>
                  <a:pt x="536147" y="92562"/>
                </a:cubicBezTo>
                <a:cubicBezTo>
                  <a:pt x="533960" y="72856"/>
                  <a:pt x="521845" y="52599"/>
                  <a:pt x="508513" y="40982"/>
                </a:cubicBezTo>
                <a:cubicBezTo>
                  <a:pt x="495181" y="29365"/>
                  <a:pt x="493083" y="15614"/>
                  <a:pt x="467167" y="11112"/>
                </a:cubicBezTo>
                <a:close/>
              </a:path>
            </a:pathLst>
          </a:custGeom>
          <a:gradFill flip="none" rotWithShape="1">
            <a:gsLst>
              <a:gs pos="34000">
                <a:srgbClr val="000000">
                  <a:alpha val="0"/>
                </a:srgbClr>
              </a:gs>
              <a:gs pos="77000">
                <a:schemeClr val="accent5">
                  <a:lumMod val="50000"/>
                  <a:alpha val="58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34" name="Freeform 33"/>
          <p:cNvSpPr/>
          <p:nvPr userDrawn="1"/>
        </p:nvSpPr>
        <p:spPr bwMode="gray">
          <a:xfrm>
            <a:off x="4754895" y="979267"/>
            <a:ext cx="2795468" cy="2724051"/>
          </a:xfrm>
          <a:custGeom>
            <a:avLst/>
            <a:gdLst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56089 w 4289778"/>
              <a:gd name="connsiteY81" fmla="*/ 3431822 h 5565422"/>
              <a:gd name="connsiteX82" fmla="*/ 2686755 w 4289778"/>
              <a:gd name="connsiteY82" fmla="*/ 2777067 h 5565422"/>
              <a:gd name="connsiteX83" fmla="*/ 2494844 w 4289778"/>
              <a:gd name="connsiteY83" fmla="*/ 2291645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56089 w 4289778"/>
              <a:gd name="connsiteY81" fmla="*/ 3431822 h 5565422"/>
              <a:gd name="connsiteX82" fmla="*/ 2686755 w 4289778"/>
              <a:gd name="connsiteY82" fmla="*/ 2777067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56089 w 4289778"/>
              <a:gd name="connsiteY81" fmla="*/ 3431822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56089 w 4289778"/>
              <a:gd name="connsiteY81" fmla="*/ 3431822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38400 w 4289778"/>
              <a:gd name="connsiteY59" fmla="*/ 3770489 h 5565422"/>
              <a:gd name="connsiteX60" fmla="*/ 2440164 w 4289778"/>
              <a:gd name="connsiteY60" fmla="*/ 3949436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50306 w 4289778"/>
              <a:gd name="connsiteY59" fmla="*/ 3837164 h 5565422"/>
              <a:gd name="connsiteX60" fmla="*/ 2440164 w 4289778"/>
              <a:gd name="connsiteY60" fmla="*/ 3949436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50306 w 4289778"/>
              <a:gd name="connsiteY59" fmla="*/ 3837164 h 5565422"/>
              <a:gd name="connsiteX60" fmla="*/ 2442545 w 4289778"/>
              <a:gd name="connsiteY60" fmla="*/ 3923243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50306 w 4289778"/>
              <a:gd name="connsiteY59" fmla="*/ 3837164 h 5565422"/>
              <a:gd name="connsiteX60" fmla="*/ 2442545 w 4289778"/>
              <a:gd name="connsiteY60" fmla="*/ 3923243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372291 w 4289778"/>
              <a:gd name="connsiteY70" fmla="*/ 5563041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372291 w 4289778"/>
              <a:gd name="connsiteY70" fmla="*/ 5563041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372291 w 4289778"/>
              <a:gd name="connsiteY70" fmla="*/ 5563041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372291 w 4289778"/>
              <a:gd name="connsiteY70" fmla="*/ 5563041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57336 w 4289778"/>
              <a:gd name="connsiteY67" fmla="*/ 5154966 h 5565422"/>
              <a:gd name="connsiteX68" fmla="*/ 2980267 w 4289778"/>
              <a:gd name="connsiteY68" fmla="*/ 5305778 h 5565422"/>
              <a:gd name="connsiteX69" fmla="*/ 2991555 w 4289778"/>
              <a:gd name="connsiteY69" fmla="*/ 5418667 h 5565422"/>
              <a:gd name="connsiteX70" fmla="*/ 3059289 w 4289778"/>
              <a:gd name="connsiteY70" fmla="*/ 5531556 h 5565422"/>
              <a:gd name="connsiteX71" fmla="*/ 3372291 w 4289778"/>
              <a:gd name="connsiteY71" fmla="*/ 5563041 h 5565422"/>
              <a:gd name="connsiteX72" fmla="*/ 3374672 w 4289778"/>
              <a:gd name="connsiteY72" fmla="*/ 5425194 h 5565422"/>
              <a:gd name="connsiteX73" fmla="*/ 3127022 w 4289778"/>
              <a:gd name="connsiteY73" fmla="*/ 5068711 h 5565422"/>
              <a:gd name="connsiteX74" fmla="*/ 3014133 w 4289778"/>
              <a:gd name="connsiteY74" fmla="*/ 4436534 h 5565422"/>
              <a:gd name="connsiteX75" fmla="*/ 3081867 w 4289778"/>
              <a:gd name="connsiteY75" fmla="*/ 4402667 h 5565422"/>
              <a:gd name="connsiteX76" fmla="*/ 3007607 w 4289778"/>
              <a:gd name="connsiteY76" fmla="*/ 4179887 h 5565422"/>
              <a:gd name="connsiteX77" fmla="*/ 2928584 w 4289778"/>
              <a:gd name="connsiteY77" fmla="*/ 4002794 h 5565422"/>
              <a:gd name="connsiteX78" fmla="*/ 2913151 w 4289778"/>
              <a:gd name="connsiteY78" fmla="*/ 3913188 h 5565422"/>
              <a:gd name="connsiteX79" fmla="*/ 2860851 w 4289778"/>
              <a:gd name="connsiteY79" fmla="*/ 3856744 h 5565422"/>
              <a:gd name="connsiteX80" fmla="*/ 2909005 w 4289778"/>
              <a:gd name="connsiteY80" fmla="*/ 3774634 h 5565422"/>
              <a:gd name="connsiteX81" fmla="*/ 2844800 w 4289778"/>
              <a:gd name="connsiteY81" fmla="*/ 3698611 h 5565422"/>
              <a:gd name="connsiteX82" fmla="*/ 2815607 w 4289778"/>
              <a:gd name="connsiteY82" fmla="*/ 3574697 h 5565422"/>
              <a:gd name="connsiteX83" fmla="*/ 2708186 w 4289778"/>
              <a:gd name="connsiteY83" fmla="*/ 2750873 h 5565422"/>
              <a:gd name="connsiteX84" fmla="*/ 2501988 w 4289778"/>
              <a:gd name="connsiteY84" fmla="*/ 2289264 h 5565422"/>
              <a:gd name="connsiteX85" fmla="*/ 2415822 w 4289778"/>
              <a:gd name="connsiteY85" fmla="*/ 2190045 h 5565422"/>
              <a:gd name="connsiteX86" fmla="*/ 2415822 w 4289778"/>
              <a:gd name="connsiteY86" fmla="*/ 2099734 h 5565422"/>
              <a:gd name="connsiteX87" fmla="*/ 2393244 w 4289778"/>
              <a:gd name="connsiteY87" fmla="*/ 2099734 h 5565422"/>
              <a:gd name="connsiteX88" fmla="*/ 2404533 w 4289778"/>
              <a:gd name="connsiteY88" fmla="*/ 2009422 h 5565422"/>
              <a:gd name="connsiteX89" fmla="*/ 2336800 w 4289778"/>
              <a:gd name="connsiteY89" fmla="*/ 1941689 h 5565422"/>
              <a:gd name="connsiteX90" fmla="*/ 2370667 w 4289778"/>
              <a:gd name="connsiteY90" fmla="*/ 1862667 h 5565422"/>
              <a:gd name="connsiteX91" fmla="*/ 2348089 w 4289778"/>
              <a:gd name="connsiteY91" fmla="*/ 1794934 h 5565422"/>
              <a:gd name="connsiteX92" fmla="*/ 2438400 w 4289778"/>
              <a:gd name="connsiteY92" fmla="*/ 1546578 h 5565422"/>
              <a:gd name="connsiteX93" fmla="*/ 2540000 w 4289778"/>
              <a:gd name="connsiteY93" fmla="*/ 1659467 h 5565422"/>
              <a:gd name="connsiteX94" fmla="*/ 2607733 w 4289778"/>
              <a:gd name="connsiteY94" fmla="*/ 1659467 h 5565422"/>
              <a:gd name="connsiteX95" fmla="*/ 2912533 w 4289778"/>
              <a:gd name="connsiteY95" fmla="*/ 1806222 h 5565422"/>
              <a:gd name="connsiteX96" fmla="*/ 3160889 w 4289778"/>
              <a:gd name="connsiteY96" fmla="*/ 1896534 h 5565422"/>
              <a:gd name="connsiteX97" fmla="*/ 3725333 w 4289778"/>
              <a:gd name="connsiteY97" fmla="*/ 2144889 h 5565422"/>
              <a:gd name="connsiteX98" fmla="*/ 4007555 w 4289778"/>
              <a:gd name="connsiteY98" fmla="*/ 2235200 h 5565422"/>
              <a:gd name="connsiteX99" fmla="*/ 4120444 w 4289778"/>
              <a:gd name="connsiteY99" fmla="*/ 2269067 h 5565422"/>
              <a:gd name="connsiteX100" fmla="*/ 4120444 w 4289778"/>
              <a:gd name="connsiteY100" fmla="*/ 2212622 h 5565422"/>
              <a:gd name="connsiteX101" fmla="*/ 3996267 w 4289778"/>
              <a:gd name="connsiteY101" fmla="*/ 2144889 h 5565422"/>
              <a:gd name="connsiteX102" fmla="*/ 4176889 w 4289778"/>
              <a:gd name="connsiteY102" fmla="*/ 2032000 h 5565422"/>
              <a:gd name="connsiteX103" fmla="*/ 4289778 w 4289778"/>
              <a:gd name="connsiteY103" fmla="*/ 1885245 h 5565422"/>
              <a:gd name="connsiteX104" fmla="*/ 4233333 w 4289778"/>
              <a:gd name="connsiteY104" fmla="*/ 1885245 h 5565422"/>
              <a:gd name="connsiteX105" fmla="*/ 4244622 w 4289778"/>
              <a:gd name="connsiteY105" fmla="*/ 1828800 h 5565422"/>
              <a:gd name="connsiteX106" fmla="*/ 4143022 w 4289778"/>
              <a:gd name="connsiteY106" fmla="*/ 1941689 h 5565422"/>
              <a:gd name="connsiteX107" fmla="*/ 4143022 w 4289778"/>
              <a:gd name="connsiteY107" fmla="*/ 1828800 h 5565422"/>
              <a:gd name="connsiteX108" fmla="*/ 3860800 w 4289778"/>
              <a:gd name="connsiteY108" fmla="*/ 2020711 h 5565422"/>
              <a:gd name="connsiteX109" fmla="*/ 3691467 w 4289778"/>
              <a:gd name="connsiteY109" fmla="*/ 1986845 h 5565422"/>
              <a:gd name="connsiteX110" fmla="*/ 3228622 w 4289778"/>
              <a:gd name="connsiteY110" fmla="*/ 1648178 h 5565422"/>
              <a:gd name="connsiteX111" fmla="*/ 3048000 w 4289778"/>
              <a:gd name="connsiteY111" fmla="*/ 1580445 h 5565422"/>
              <a:gd name="connsiteX112" fmla="*/ 2754489 w 4289778"/>
              <a:gd name="connsiteY112" fmla="*/ 1433689 h 5565422"/>
              <a:gd name="connsiteX113" fmla="*/ 2573867 w 4289778"/>
              <a:gd name="connsiteY113" fmla="*/ 1253067 h 5565422"/>
              <a:gd name="connsiteX114" fmla="*/ 2472267 w 4289778"/>
              <a:gd name="connsiteY114" fmla="*/ 1151467 h 5565422"/>
              <a:gd name="connsiteX115" fmla="*/ 2325511 w 4289778"/>
              <a:gd name="connsiteY115" fmla="*/ 1162756 h 5565422"/>
              <a:gd name="connsiteX116" fmla="*/ 2212622 w 4289778"/>
              <a:gd name="connsiteY116" fmla="*/ 1095022 h 5565422"/>
              <a:gd name="connsiteX117" fmla="*/ 2257778 w 4289778"/>
              <a:gd name="connsiteY117" fmla="*/ 925689 h 5565422"/>
              <a:gd name="connsiteX118" fmla="*/ 2370667 w 4289778"/>
              <a:gd name="connsiteY118" fmla="*/ 914400 h 5565422"/>
              <a:gd name="connsiteX119" fmla="*/ 2494844 w 4289778"/>
              <a:gd name="connsiteY119" fmla="*/ 970845 h 5565422"/>
              <a:gd name="connsiteX120" fmla="*/ 2528711 w 4289778"/>
              <a:gd name="connsiteY120" fmla="*/ 857956 h 5565422"/>
              <a:gd name="connsiteX121" fmla="*/ 2630311 w 4289778"/>
              <a:gd name="connsiteY121" fmla="*/ 767645 h 5565422"/>
              <a:gd name="connsiteX122" fmla="*/ 2540000 w 4289778"/>
              <a:gd name="connsiteY122" fmla="*/ 632178 h 5565422"/>
              <a:gd name="connsiteX123" fmla="*/ 2607733 w 4289778"/>
              <a:gd name="connsiteY123" fmla="*/ 564445 h 5565422"/>
              <a:gd name="connsiteX124" fmla="*/ 2607733 w 4289778"/>
              <a:gd name="connsiteY124" fmla="*/ 496711 h 5565422"/>
              <a:gd name="connsiteX125" fmla="*/ 2799644 w 4289778"/>
              <a:gd name="connsiteY125" fmla="*/ 417689 h 5565422"/>
              <a:gd name="connsiteX126" fmla="*/ 2935111 w 4289778"/>
              <a:gd name="connsiteY126" fmla="*/ 361245 h 5565422"/>
              <a:gd name="connsiteX127" fmla="*/ 2630311 w 4289778"/>
              <a:gd name="connsiteY127" fmla="*/ 327378 h 5565422"/>
              <a:gd name="connsiteX128" fmla="*/ 2935111 w 4289778"/>
              <a:gd name="connsiteY128" fmla="*/ 248356 h 5565422"/>
              <a:gd name="connsiteX129" fmla="*/ 2698044 w 4289778"/>
              <a:gd name="connsiteY129" fmla="*/ 248356 h 5565422"/>
              <a:gd name="connsiteX130" fmla="*/ 2878667 w 4289778"/>
              <a:gd name="connsiteY130" fmla="*/ 180622 h 5565422"/>
              <a:gd name="connsiteX131" fmla="*/ 2573867 w 4289778"/>
              <a:gd name="connsiteY131" fmla="*/ 214489 h 5565422"/>
              <a:gd name="connsiteX132" fmla="*/ 2641600 w 4289778"/>
              <a:gd name="connsiteY132" fmla="*/ 22578 h 5565422"/>
              <a:gd name="connsiteX133" fmla="*/ 2506133 w 4289778"/>
              <a:gd name="connsiteY133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57336 w 4289778"/>
              <a:gd name="connsiteY67" fmla="*/ 5154966 h 5565422"/>
              <a:gd name="connsiteX68" fmla="*/ 2954073 w 4289778"/>
              <a:gd name="connsiteY68" fmla="*/ 5308159 h 5565422"/>
              <a:gd name="connsiteX69" fmla="*/ 2991555 w 4289778"/>
              <a:gd name="connsiteY69" fmla="*/ 5418667 h 5565422"/>
              <a:gd name="connsiteX70" fmla="*/ 3059289 w 4289778"/>
              <a:gd name="connsiteY70" fmla="*/ 5531556 h 5565422"/>
              <a:gd name="connsiteX71" fmla="*/ 3372291 w 4289778"/>
              <a:gd name="connsiteY71" fmla="*/ 5563041 h 5565422"/>
              <a:gd name="connsiteX72" fmla="*/ 3374672 w 4289778"/>
              <a:gd name="connsiteY72" fmla="*/ 5425194 h 5565422"/>
              <a:gd name="connsiteX73" fmla="*/ 3127022 w 4289778"/>
              <a:gd name="connsiteY73" fmla="*/ 5068711 h 5565422"/>
              <a:gd name="connsiteX74" fmla="*/ 3014133 w 4289778"/>
              <a:gd name="connsiteY74" fmla="*/ 4436534 h 5565422"/>
              <a:gd name="connsiteX75" fmla="*/ 3081867 w 4289778"/>
              <a:gd name="connsiteY75" fmla="*/ 4402667 h 5565422"/>
              <a:gd name="connsiteX76" fmla="*/ 3007607 w 4289778"/>
              <a:gd name="connsiteY76" fmla="*/ 4179887 h 5565422"/>
              <a:gd name="connsiteX77" fmla="*/ 2928584 w 4289778"/>
              <a:gd name="connsiteY77" fmla="*/ 4002794 h 5565422"/>
              <a:gd name="connsiteX78" fmla="*/ 2913151 w 4289778"/>
              <a:gd name="connsiteY78" fmla="*/ 3913188 h 5565422"/>
              <a:gd name="connsiteX79" fmla="*/ 2860851 w 4289778"/>
              <a:gd name="connsiteY79" fmla="*/ 3856744 h 5565422"/>
              <a:gd name="connsiteX80" fmla="*/ 2909005 w 4289778"/>
              <a:gd name="connsiteY80" fmla="*/ 3774634 h 5565422"/>
              <a:gd name="connsiteX81" fmla="*/ 2844800 w 4289778"/>
              <a:gd name="connsiteY81" fmla="*/ 3698611 h 5565422"/>
              <a:gd name="connsiteX82" fmla="*/ 2815607 w 4289778"/>
              <a:gd name="connsiteY82" fmla="*/ 3574697 h 5565422"/>
              <a:gd name="connsiteX83" fmla="*/ 2708186 w 4289778"/>
              <a:gd name="connsiteY83" fmla="*/ 2750873 h 5565422"/>
              <a:gd name="connsiteX84" fmla="*/ 2501988 w 4289778"/>
              <a:gd name="connsiteY84" fmla="*/ 2289264 h 5565422"/>
              <a:gd name="connsiteX85" fmla="*/ 2415822 w 4289778"/>
              <a:gd name="connsiteY85" fmla="*/ 2190045 h 5565422"/>
              <a:gd name="connsiteX86" fmla="*/ 2415822 w 4289778"/>
              <a:gd name="connsiteY86" fmla="*/ 2099734 h 5565422"/>
              <a:gd name="connsiteX87" fmla="*/ 2393244 w 4289778"/>
              <a:gd name="connsiteY87" fmla="*/ 2099734 h 5565422"/>
              <a:gd name="connsiteX88" fmla="*/ 2404533 w 4289778"/>
              <a:gd name="connsiteY88" fmla="*/ 2009422 h 5565422"/>
              <a:gd name="connsiteX89" fmla="*/ 2336800 w 4289778"/>
              <a:gd name="connsiteY89" fmla="*/ 1941689 h 5565422"/>
              <a:gd name="connsiteX90" fmla="*/ 2370667 w 4289778"/>
              <a:gd name="connsiteY90" fmla="*/ 1862667 h 5565422"/>
              <a:gd name="connsiteX91" fmla="*/ 2348089 w 4289778"/>
              <a:gd name="connsiteY91" fmla="*/ 1794934 h 5565422"/>
              <a:gd name="connsiteX92" fmla="*/ 2438400 w 4289778"/>
              <a:gd name="connsiteY92" fmla="*/ 1546578 h 5565422"/>
              <a:gd name="connsiteX93" fmla="*/ 2540000 w 4289778"/>
              <a:gd name="connsiteY93" fmla="*/ 1659467 h 5565422"/>
              <a:gd name="connsiteX94" fmla="*/ 2607733 w 4289778"/>
              <a:gd name="connsiteY94" fmla="*/ 1659467 h 5565422"/>
              <a:gd name="connsiteX95" fmla="*/ 2912533 w 4289778"/>
              <a:gd name="connsiteY95" fmla="*/ 1806222 h 5565422"/>
              <a:gd name="connsiteX96" fmla="*/ 3160889 w 4289778"/>
              <a:gd name="connsiteY96" fmla="*/ 1896534 h 5565422"/>
              <a:gd name="connsiteX97" fmla="*/ 3725333 w 4289778"/>
              <a:gd name="connsiteY97" fmla="*/ 2144889 h 5565422"/>
              <a:gd name="connsiteX98" fmla="*/ 4007555 w 4289778"/>
              <a:gd name="connsiteY98" fmla="*/ 2235200 h 5565422"/>
              <a:gd name="connsiteX99" fmla="*/ 4120444 w 4289778"/>
              <a:gd name="connsiteY99" fmla="*/ 2269067 h 5565422"/>
              <a:gd name="connsiteX100" fmla="*/ 4120444 w 4289778"/>
              <a:gd name="connsiteY100" fmla="*/ 2212622 h 5565422"/>
              <a:gd name="connsiteX101" fmla="*/ 3996267 w 4289778"/>
              <a:gd name="connsiteY101" fmla="*/ 2144889 h 5565422"/>
              <a:gd name="connsiteX102" fmla="*/ 4176889 w 4289778"/>
              <a:gd name="connsiteY102" fmla="*/ 2032000 h 5565422"/>
              <a:gd name="connsiteX103" fmla="*/ 4289778 w 4289778"/>
              <a:gd name="connsiteY103" fmla="*/ 1885245 h 5565422"/>
              <a:gd name="connsiteX104" fmla="*/ 4233333 w 4289778"/>
              <a:gd name="connsiteY104" fmla="*/ 1885245 h 5565422"/>
              <a:gd name="connsiteX105" fmla="*/ 4244622 w 4289778"/>
              <a:gd name="connsiteY105" fmla="*/ 1828800 h 5565422"/>
              <a:gd name="connsiteX106" fmla="*/ 4143022 w 4289778"/>
              <a:gd name="connsiteY106" fmla="*/ 1941689 h 5565422"/>
              <a:gd name="connsiteX107" fmla="*/ 4143022 w 4289778"/>
              <a:gd name="connsiteY107" fmla="*/ 1828800 h 5565422"/>
              <a:gd name="connsiteX108" fmla="*/ 3860800 w 4289778"/>
              <a:gd name="connsiteY108" fmla="*/ 2020711 h 5565422"/>
              <a:gd name="connsiteX109" fmla="*/ 3691467 w 4289778"/>
              <a:gd name="connsiteY109" fmla="*/ 1986845 h 5565422"/>
              <a:gd name="connsiteX110" fmla="*/ 3228622 w 4289778"/>
              <a:gd name="connsiteY110" fmla="*/ 1648178 h 5565422"/>
              <a:gd name="connsiteX111" fmla="*/ 3048000 w 4289778"/>
              <a:gd name="connsiteY111" fmla="*/ 1580445 h 5565422"/>
              <a:gd name="connsiteX112" fmla="*/ 2754489 w 4289778"/>
              <a:gd name="connsiteY112" fmla="*/ 1433689 h 5565422"/>
              <a:gd name="connsiteX113" fmla="*/ 2573867 w 4289778"/>
              <a:gd name="connsiteY113" fmla="*/ 1253067 h 5565422"/>
              <a:gd name="connsiteX114" fmla="*/ 2472267 w 4289778"/>
              <a:gd name="connsiteY114" fmla="*/ 1151467 h 5565422"/>
              <a:gd name="connsiteX115" fmla="*/ 2325511 w 4289778"/>
              <a:gd name="connsiteY115" fmla="*/ 1162756 h 5565422"/>
              <a:gd name="connsiteX116" fmla="*/ 2212622 w 4289778"/>
              <a:gd name="connsiteY116" fmla="*/ 1095022 h 5565422"/>
              <a:gd name="connsiteX117" fmla="*/ 2257778 w 4289778"/>
              <a:gd name="connsiteY117" fmla="*/ 925689 h 5565422"/>
              <a:gd name="connsiteX118" fmla="*/ 2370667 w 4289778"/>
              <a:gd name="connsiteY118" fmla="*/ 914400 h 5565422"/>
              <a:gd name="connsiteX119" fmla="*/ 2494844 w 4289778"/>
              <a:gd name="connsiteY119" fmla="*/ 970845 h 5565422"/>
              <a:gd name="connsiteX120" fmla="*/ 2528711 w 4289778"/>
              <a:gd name="connsiteY120" fmla="*/ 857956 h 5565422"/>
              <a:gd name="connsiteX121" fmla="*/ 2630311 w 4289778"/>
              <a:gd name="connsiteY121" fmla="*/ 767645 h 5565422"/>
              <a:gd name="connsiteX122" fmla="*/ 2540000 w 4289778"/>
              <a:gd name="connsiteY122" fmla="*/ 632178 h 5565422"/>
              <a:gd name="connsiteX123" fmla="*/ 2607733 w 4289778"/>
              <a:gd name="connsiteY123" fmla="*/ 564445 h 5565422"/>
              <a:gd name="connsiteX124" fmla="*/ 2607733 w 4289778"/>
              <a:gd name="connsiteY124" fmla="*/ 496711 h 5565422"/>
              <a:gd name="connsiteX125" fmla="*/ 2799644 w 4289778"/>
              <a:gd name="connsiteY125" fmla="*/ 417689 h 5565422"/>
              <a:gd name="connsiteX126" fmla="*/ 2935111 w 4289778"/>
              <a:gd name="connsiteY126" fmla="*/ 361245 h 5565422"/>
              <a:gd name="connsiteX127" fmla="*/ 2630311 w 4289778"/>
              <a:gd name="connsiteY127" fmla="*/ 327378 h 5565422"/>
              <a:gd name="connsiteX128" fmla="*/ 2935111 w 4289778"/>
              <a:gd name="connsiteY128" fmla="*/ 248356 h 5565422"/>
              <a:gd name="connsiteX129" fmla="*/ 2698044 w 4289778"/>
              <a:gd name="connsiteY129" fmla="*/ 248356 h 5565422"/>
              <a:gd name="connsiteX130" fmla="*/ 2878667 w 4289778"/>
              <a:gd name="connsiteY130" fmla="*/ 180622 h 5565422"/>
              <a:gd name="connsiteX131" fmla="*/ 2573867 w 4289778"/>
              <a:gd name="connsiteY131" fmla="*/ 214489 h 5565422"/>
              <a:gd name="connsiteX132" fmla="*/ 2641600 w 4289778"/>
              <a:gd name="connsiteY132" fmla="*/ 22578 h 5565422"/>
              <a:gd name="connsiteX133" fmla="*/ 2506133 w 4289778"/>
              <a:gd name="connsiteY133" fmla="*/ 203200 h 556542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54073 w 4289778"/>
              <a:gd name="connsiteY68" fmla="*/ 5308159 h 5620632"/>
              <a:gd name="connsiteX69" fmla="*/ 2991555 w 4289778"/>
              <a:gd name="connsiteY69" fmla="*/ 5418667 h 5620632"/>
              <a:gd name="connsiteX70" fmla="*/ 3059289 w 4289778"/>
              <a:gd name="connsiteY70" fmla="*/ 5531556 h 5620632"/>
              <a:gd name="connsiteX71" fmla="*/ 3372291 w 4289778"/>
              <a:gd name="connsiteY71" fmla="*/ 5563041 h 5620632"/>
              <a:gd name="connsiteX72" fmla="*/ 3374672 w 4289778"/>
              <a:gd name="connsiteY72" fmla="*/ 5425194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54073 w 4289778"/>
              <a:gd name="connsiteY68" fmla="*/ 5308159 h 5620632"/>
              <a:gd name="connsiteX69" fmla="*/ 2991555 w 4289778"/>
              <a:gd name="connsiteY69" fmla="*/ 5418667 h 5620632"/>
              <a:gd name="connsiteX70" fmla="*/ 3059289 w 4289778"/>
              <a:gd name="connsiteY70" fmla="*/ 5531556 h 5620632"/>
              <a:gd name="connsiteX71" fmla="*/ 3372291 w 4289778"/>
              <a:gd name="connsiteY71" fmla="*/ 5563041 h 5620632"/>
              <a:gd name="connsiteX72" fmla="*/ 3374672 w 4289778"/>
              <a:gd name="connsiteY72" fmla="*/ 5425194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54073 w 4289778"/>
              <a:gd name="connsiteY68" fmla="*/ 5308159 h 5620632"/>
              <a:gd name="connsiteX69" fmla="*/ 2991555 w 4289778"/>
              <a:gd name="connsiteY69" fmla="*/ 5418667 h 5620632"/>
              <a:gd name="connsiteX70" fmla="*/ 3059289 w 4289778"/>
              <a:gd name="connsiteY70" fmla="*/ 5531556 h 5620632"/>
              <a:gd name="connsiteX71" fmla="*/ 3372291 w 4289778"/>
              <a:gd name="connsiteY71" fmla="*/ 5563041 h 5620632"/>
              <a:gd name="connsiteX72" fmla="*/ 3374672 w 4289778"/>
              <a:gd name="connsiteY72" fmla="*/ 5425194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03963"/>
              <a:gd name="connsiteX1" fmla="*/ 2528711 w 4289778"/>
              <a:gd name="connsiteY1" fmla="*/ 0 h 5603963"/>
              <a:gd name="connsiteX2" fmla="*/ 2291644 w 4289778"/>
              <a:gd name="connsiteY2" fmla="*/ 191911 h 5603963"/>
              <a:gd name="connsiteX3" fmla="*/ 2065867 w 4289778"/>
              <a:gd name="connsiteY3" fmla="*/ 67734 h 5603963"/>
              <a:gd name="connsiteX4" fmla="*/ 1749778 w 4289778"/>
              <a:gd name="connsiteY4" fmla="*/ 45156 h 5603963"/>
              <a:gd name="connsiteX5" fmla="*/ 1535289 w 4289778"/>
              <a:gd name="connsiteY5" fmla="*/ 191911 h 5603963"/>
              <a:gd name="connsiteX6" fmla="*/ 1241778 w 4289778"/>
              <a:gd name="connsiteY6" fmla="*/ 428978 h 5603963"/>
              <a:gd name="connsiteX7" fmla="*/ 1399822 w 4289778"/>
              <a:gd name="connsiteY7" fmla="*/ 598311 h 5603963"/>
              <a:gd name="connsiteX8" fmla="*/ 1467555 w 4289778"/>
              <a:gd name="connsiteY8" fmla="*/ 745067 h 5603963"/>
              <a:gd name="connsiteX9" fmla="*/ 1524000 w 4289778"/>
              <a:gd name="connsiteY9" fmla="*/ 790222 h 5603963"/>
              <a:gd name="connsiteX10" fmla="*/ 1309511 w 4289778"/>
              <a:gd name="connsiteY10" fmla="*/ 1072445 h 5603963"/>
              <a:gd name="connsiteX11" fmla="*/ 1049867 w 4289778"/>
              <a:gd name="connsiteY11" fmla="*/ 1388534 h 5603963"/>
              <a:gd name="connsiteX12" fmla="*/ 846667 w 4289778"/>
              <a:gd name="connsiteY12" fmla="*/ 1478845 h 5603963"/>
              <a:gd name="connsiteX13" fmla="*/ 316089 w 4289778"/>
              <a:gd name="connsiteY13" fmla="*/ 2032000 h 5603963"/>
              <a:gd name="connsiteX14" fmla="*/ 0 w 4289778"/>
              <a:gd name="connsiteY14" fmla="*/ 1817511 h 5603963"/>
              <a:gd name="connsiteX15" fmla="*/ 79022 w 4289778"/>
              <a:gd name="connsiteY15" fmla="*/ 2020711 h 5603963"/>
              <a:gd name="connsiteX16" fmla="*/ 293511 w 4289778"/>
              <a:gd name="connsiteY16" fmla="*/ 2212622 h 5603963"/>
              <a:gd name="connsiteX17" fmla="*/ 462844 w 4289778"/>
              <a:gd name="connsiteY17" fmla="*/ 2077156 h 5603963"/>
              <a:gd name="connsiteX18" fmla="*/ 1072444 w 4289778"/>
              <a:gd name="connsiteY18" fmla="*/ 1682045 h 5603963"/>
              <a:gd name="connsiteX19" fmla="*/ 1253067 w 4289778"/>
              <a:gd name="connsiteY19" fmla="*/ 1467556 h 5603963"/>
              <a:gd name="connsiteX20" fmla="*/ 1467555 w 4289778"/>
              <a:gd name="connsiteY20" fmla="*/ 1354667 h 5603963"/>
              <a:gd name="connsiteX21" fmla="*/ 1433689 w 4289778"/>
              <a:gd name="connsiteY21" fmla="*/ 1693334 h 5603963"/>
              <a:gd name="connsiteX22" fmla="*/ 1490133 w 4289778"/>
              <a:gd name="connsiteY22" fmla="*/ 1806222 h 5603963"/>
              <a:gd name="connsiteX23" fmla="*/ 1444978 w 4289778"/>
              <a:gd name="connsiteY23" fmla="*/ 1885245 h 5603963"/>
              <a:gd name="connsiteX24" fmla="*/ 1512711 w 4289778"/>
              <a:gd name="connsiteY24" fmla="*/ 1986845 h 5603963"/>
              <a:gd name="connsiteX25" fmla="*/ 1546578 w 4289778"/>
              <a:gd name="connsiteY25" fmla="*/ 2167467 h 5603963"/>
              <a:gd name="connsiteX26" fmla="*/ 1580444 w 4289778"/>
              <a:gd name="connsiteY26" fmla="*/ 2257778 h 5603963"/>
              <a:gd name="connsiteX27" fmla="*/ 1546578 w 4289778"/>
              <a:gd name="connsiteY27" fmla="*/ 2336800 h 5603963"/>
              <a:gd name="connsiteX28" fmla="*/ 1591733 w 4289778"/>
              <a:gd name="connsiteY28" fmla="*/ 2393245 h 5603963"/>
              <a:gd name="connsiteX29" fmla="*/ 1512711 w 4289778"/>
              <a:gd name="connsiteY29" fmla="*/ 2641600 h 5603963"/>
              <a:gd name="connsiteX30" fmla="*/ 1580444 w 4289778"/>
              <a:gd name="connsiteY30" fmla="*/ 2822222 h 5603963"/>
              <a:gd name="connsiteX31" fmla="*/ 1546578 w 4289778"/>
              <a:gd name="connsiteY31" fmla="*/ 2889956 h 5603963"/>
              <a:gd name="connsiteX32" fmla="*/ 1569155 w 4289778"/>
              <a:gd name="connsiteY32" fmla="*/ 2935111 h 5603963"/>
              <a:gd name="connsiteX33" fmla="*/ 1444978 w 4289778"/>
              <a:gd name="connsiteY33" fmla="*/ 3476978 h 5603963"/>
              <a:gd name="connsiteX34" fmla="*/ 1444978 w 4289778"/>
              <a:gd name="connsiteY34" fmla="*/ 3939822 h 5603963"/>
              <a:gd name="connsiteX35" fmla="*/ 1332089 w 4289778"/>
              <a:gd name="connsiteY35" fmla="*/ 4007556 h 5603963"/>
              <a:gd name="connsiteX36" fmla="*/ 1354667 w 4289778"/>
              <a:gd name="connsiteY36" fmla="*/ 4064000 h 5603963"/>
              <a:gd name="connsiteX37" fmla="*/ 1309511 w 4289778"/>
              <a:gd name="connsiteY37" fmla="*/ 4109156 h 5603963"/>
              <a:gd name="connsiteX38" fmla="*/ 1072444 w 4289778"/>
              <a:gd name="connsiteY38" fmla="*/ 4312356 h 5603963"/>
              <a:gd name="connsiteX39" fmla="*/ 982133 w 4289778"/>
              <a:gd name="connsiteY39" fmla="*/ 4504267 h 5603963"/>
              <a:gd name="connsiteX40" fmla="*/ 857955 w 4289778"/>
              <a:gd name="connsiteY40" fmla="*/ 4820356 h 5603963"/>
              <a:gd name="connsiteX41" fmla="*/ 677333 w 4289778"/>
              <a:gd name="connsiteY41" fmla="*/ 4944534 h 5603963"/>
              <a:gd name="connsiteX42" fmla="*/ 609600 w 4289778"/>
              <a:gd name="connsiteY42" fmla="*/ 5159022 h 5603963"/>
              <a:gd name="connsiteX43" fmla="*/ 508000 w 4289778"/>
              <a:gd name="connsiteY43" fmla="*/ 5429956 h 5603963"/>
              <a:gd name="connsiteX44" fmla="*/ 666044 w 4289778"/>
              <a:gd name="connsiteY44" fmla="*/ 5565422 h 5603963"/>
              <a:gd name="connsiteX45" fmla="*/ 767644 w 4289778"/>
              <a:gd name="connsiteY45" fmla="*/ 5508978 h 5603963"/>
              <a:gd name="connsiteX46" fmla="*/ 925689 w 4289778"/>
              <a:gd name="connsiteY46" fmla="*/ 5080000 h 5603963"/>
              <a:gd name="connsiteX47" fmla="*/ 959555 w 4289778"/>
              <a:gd name="connsiteY47" fmla="*/ 4876800 h 5603963"/>
              <a:gd name="connsiteX48" fmla="*/ 1320800 w 4289778"/>
              <a:gd name="connsiteY48" fmla="*/ 4583289 h 5603963"/>
              <a:gd name="connsiteX49" fmla="*/ 1411111 w 4289778"/>
              <a:gd name="connsiteY49" fmla="*/ 4662311 h 5603963"/>
              <a:gd name="connsiteX50" fmla="*/ 1625600 w 4289778"/>
              <a:gd name="connsiteY50" fmla="*/ 4357511 h 5603963"/>
              <a:gd name="connsiteX51" fmla="*/ 1682044 w 4289778"/>
              <a:gd name="connsiteY51" fmla="*/ 4278489 h 5603963"/>
              <a:gd name="connsiteX52" fmla="*/ 1772355 w 4289778"/>
              <a:gd name="connsiteY52" fmla="*/ 4210756 h 5603963"/>
              <a:gd name="connsiteX53" fmla="*/ 1772355 w 4289778"/>
              <a:gd name="connsiteY53" fmla="*/ 4131734 h 5603963"/>
              <a:gd name="connsiteX54" fmla="*/ 1851378 w 4289778"/>
              <a:gd name="connsiteY54" fmla="*/ 4018845 h 5603963"/>
              <a:gd name="connsiteX55" fmla="*/ 1862667 w 4289778"/>
              <a:gd name="connsiteY55" fmla="*/ 3939822 h 5603963"/>
              <a:gd name="connsiteX56" fmla="*/ 2054578 w 4289778"/>
              <a:gd name="connsiteY56" fmla="*/ 3364089 h 5603963"/>
              <a:gd name="connsiteX57" fmla="*/ 2145506 w 4289778"/>
              <a:gd name="connsiteY57" fmla="*/ 3039092 h 5603963"/>
              <a:gd name="connsiteX58" fmla="*/ 2188280 w 4289778"/>
              <a:gd name="connsiteY58" fmla="*/ 3218656 h 5603963"/>
              <a:gd name="connsiteX59" fmla="*/ 2445544 w 4289778"/>
              <a:gd name="connsiteY59" fmla="*/ 3818114 h 5603963"/>
              <a:gd name="connsiteX60" fmla="*/ 2442545 w 4289778"/>
              <a:gd name="connsiteY60" fmla="*/ 3923243 h 5603963"/>
              <a:gd name="connsiteX61" fmla="*/ 2503752 w 4289778"/>
              <a:gd name="connsiteY61" fmla="*/ 4046274 h 5603963"/>
              <a:gd name="connsiteX62" fmla="*/ 2531093 w 4289778"/>
              <a:gd name="connsiteY62" fmla="*/ 4184562 h 5603963"/>
              <a:gd name="connsiteX63" fmla="*/ 2587536 w 4289778"/>
              <a:gd name="connsiteY63" fmla="*/ 4370035 h 5603963"/>
              <a:gd name="connsiteX64" fmla="*/ 2630311 w 4289778"/>
              <a:gd name="connsiteY64" fmla="*/ 4538134 h 5603963"/>
              <a:gd name="connsiteX65" fmla="*/ 2686755 w 4289778"/>
              <a:gd name="connsiteY65" fmla="*/ 4538134 h 5603963"/>
              <a:gd name="connsiteX66" fmla="*/ 2980267 w 4289778"/>
              <a:gd name="connsiteY66" fmla="*/ 5102578 h 5603963"/>
              <a:gd name="connsiteX67" fmla="*/ 2957336 w 4289778"/>
              <a:gd name="connsiteY67" fmla="*/ 5154966 h 5603963"/>
              <a:gd name="connsiteX68" fmla="*/ 2954073 w 4289778"/>
              <a:gd name="connsiteY68" fmla="*/ 5308159 h 5603963"/>
              <a:gd name="connsiteX69" fmla="*/ 2991555 w 4289778"/>
              <a:gd name="connsiteY69" fmla="*/ 5418667 h 5603963"/>
              <a:gd name="connsiteX70" fmla="*/ 3059289 w 4289778"/>
              <a:gd name="connsiteY70" fmla="*/ 5531556 h 5603963"/>
              <a:gd name="connsiteX71" fmla="*/ 3372291 w 4289778"/>
              <a:gd name="connsiteY71" fmla="*/ 5563041 h 5603963"/>
              <a:gd name="connsiteX72" fmla="*/ 3374672 w 4289778"/>
              <a:gd name="connsiteY72" fmla="*/ 5425194 h 5603963"/>
              <a:gd name="connsiteX73" fmla="*/ 3127022 w 4289778"/>
              <a:gd name="connsiteY73" fmla="*/ 5068711 h 5603963"/>
              <a:gd name="connsiteX74" fmla="*/ 3014133 w 4289778"/>
              <a:gd name="connsiteY74" fmla="*/ 4436534 h 5603963"/>
              <a:gd name="connsiteX75" fmla="*/ 3081867 w 4289778"/>
              <a:gd name="connsiteY75" fmla="*/ 4402667 h 5603963"/>
              <a:gd name="connsiteX76" fmla="*/ 3007607 w 4289778"/>
              <a:gd name="connsiteY76" fmla="*/ 4179887 h 5603963"/>
              <a:gd name="connsiteX77" fmla="*/ 2928584 w 4289778"/>
              <a:gd name="connsiteY77" fmla="*/ 4002794 h 5603963"/>
              <a:gd name="connsiteX78" fmla="*/ 2913151 w 4289778"/>
              <a:gd name="connsiteY78" fmla="*/ 3913188 h 5603963"/>
              <a:gd name="connsiteX79" fmla="*/ 2860851 w 4289778"/>
              <a:gd name="connsiteY79" fmla="*/ 3856744 h 5603963"/>
              <a:gd name="connsiteX80" fmla="*/ 2909005 w 4289778"/>
              <a:gd name="connsiteY80" fmla="*/ 3774634 h 5603963"/>
              <a:gd name="connsiteX81" fmla="*/ 2844800 w 4289778"/>
              <a:gd name="connsiteY81" fmla="*/ 3698611 h 5603963"/>
              <a:gd name="connsiteX82" fmla="*/ 2815607 w 4289778"/>
              <a:gd name="connsiteY82" fmla="*/ 3574697 h 5603963"/>
              <a:gd name="connsiteX83" fmla="*/ 2708186 w 4289778"/>
              <a:gd name="connsiteY83" fmla="*/ 2750873 h 5603963"/>
              <a:gd name="connsiteX84" fmla="*/ 2501988 w 4289778"/>
              <a:gd name="connsiteY84" fmla="*/ 2289264 h 5603963"/>
              <a:gd name="connsiteX85" fmla="*/ 2415822 w 4289778"/>
              <a:gd name="connsiteY85" fmla="*/ 2190045 h 5603963"/>
              <a:gd name="connsiteX86" fmla="*/ 2415822 w 4289778"/>
              <a:gd name="connsiteY86" fmla="*/ 2099734 h 5603963"/>
              <a:gd name="connsiteX87" fmla="*/ 2393244 w 4289778"/>
              <a:gd name="connsiteY87" fmla="*/ 2099734 h 5603963"/>
              <a:gd name="connsiteX88" fmla="*/ 2404533 w 4289778"/>
              <a:gd name="connsiteY88" fmla="*/ 2009422 h 5603963"/>
              <a:gd name="connsiteX89" fmla="*/ 2336800 w 4289778"/>
              <a:gd name="connsiteY89" fmla="*/ 1941689 h 5603963"/>
              <a:gd name="connsiteX90" fmla="*/ 2370667 w 4289778"/>
              <a:gd name="connsiteY90" fmla="*/ 1862667 h 5603963"/>
              <a:gd name="connsiteX91" fmla="*/ 2348089 w 4289778"/>
              <a:gd name="connsiteY91" fmla="*/ 1794934 h 5603963"/>
              <a:gd name="connsiteX92" fmla="*/ 2438400 w 4289778"/>
              <a:gd name="connsiteY92" fmla="*/ 1546578 h 5603963"/>
              <a:gd name="connsiteX93" fmla="*/ 2540000 w 4289778"/>
              <a:gd name="connsiteY93" fmla="*/ 1659467 h 5603963"/>
              <a:gd name="connsiteX94" fmla="*/ 2607733 w 4289778"/>
              <a:gd name="connsiteY94" fmla="*/ 1659467 h 5603963"/>
              <a:gd name="connsiteX95" fmla="*/ 2912533 w 4289778"/>
              <a:gd name="connsiteY95" fmla="*/ 1806222 h 5603963"/>
              <a:gd name="connsiteX96" fmla="*/ 3160889 w 4289778"/>
              <a:gd name="connsiteY96" fmla="*/ 1896534 h 5603963"/>
              <a:gd name="connsiteX97" fmla="*/ 3725333 w 4289778"/>
              <a:gd name="connsiteY97" fmla="*/ 2144889 h 5603963"/>
              <a:gd name="connsiteX98" fmla="*/ 4007555 w 4289778"/>
              <a:gd name="connsiteY98" fmla="*/ 2235200 h 5603963"/>
              <a:gd name="connsiteX99" fmla="*/ 4120444 w 4289778"/>
              <a:gd name="connsiteY99" fmla="*/ 2269067 h 5603963"/>
              <a:gd name="connsiteX100" fmla="*/ 4120444 w 4289778"/>
              <a:gd name="connsiteY100" fmla="*/ 2212622 h 5603963"/>
              <a:gd name="connsiteX101" fmla="*/ 3996267 w 4289778"/>
              <a:gd name="connsiteY101" fmla="*/ 2144889 h 5603963"/>
              <a:gd name="connsiteX102" fmla="*/ 4176889 w 4289778"/>
              <a:gd name="connsiteY102" fmla="*/ 2032000 h 5603963"/>
              <a:gd name="connsiteX103" fmla="*/ 4289778 w 4289778"/>
              <a:gd name="connsiteY103" fmla="*/ 1885245 h 5603963"/>
              <a:gd name="connsiteX104" fmla="*/ 4233333 w 4289778"/>
              <a:gd name="connsiteY104" fmla="*/ 1885245 h 5603963"/>
              <a:gd name="connsiteX105" fmla="*/ 4244622 w 4289778"/>
              <a:gd name="connsiteY105" fmla="*/ 1828800 h 5603963"/>
              <a:gd name="connsiteX106" fmla="*/ 4143022 w 4289778"/>
              <a:gd name="connsiteY106" fmla="*/ 1941689 h 5603963"/>
              <a:gd name="connsiteX107" fmla="*/ 4143022 w 4289778"/>
              <a:gd name="connsiteY107" fmla="*/ 1828800 h 5603963"/>
              <a:gd name="connsiteX108" fmla="*/ 3860800 w 4289778"/>
              <a:gd name="connsiteY108" fmla="*/ 2020711 h 5603963"/>
              <a:gd name="connsiteX109" fmla="*/ 3691467 w 4289778"/>
              <a:gd name="connsiteY109" fmla="*/ 1986845 h 5603963"/>
              <a:gd name="connsiteX110" fmla="*/ 3228622 w 4289778"/>
              <a:gd name="connsiteY110" fmla="*/ 1648178 h 5603963"/>
              <a:gd name="connsiteX111" fmla="*/ 3048000 w 4289778"/>
              <a:gd name="connsiteY111" fmla="*/ 1580445 h 5603963"/>
              <a:gd name="connsiteX112" fmla="*/ 2754489 w 4289778"/>
              <a:gd name="connsiteY112" fmla="*/ 1433689 h 5603963"/>
              <a:gd name="connsiteX113" fmla="*/ 2573867 w 4289778"/>
              <a:gd name="connsiteY113" fmla="*/ 1253067 h 5603963"/>
              <a:gd name="connsiteX114" fmla="*/ 2472267 w 4289778"/>
              <a:gd name="connsiteY114" fmla="*/ 1151467 h 5603963"/>
              <a:gd name="connsiteX115" fmla="*/ 2325511 w 4289778"/>
              <a:gd name="connsiteY115" fmla="*/ 1162756 h 5603963"/>
              <a:gd name="connsiteX116" fmla="*/ 2212622 w 4289778"/>
              <a:gd name="connsiteY116" fmla="*/ 1095022 h 5603963"/>
              <a:gd name="connsiteX117" fmla="*/ 2257778 w 4289778"/>
              <a:gd name="connsiteY117" fmla="*/ 925689 h 5603963"/>
              <a:gd name="connsiteX118" fmla="*/ 2370667 w 4289778"/>
              <a:gd name="connsiteY118" fmla="*/ 914400 h 5603963"/>
              <a:gd name="connsiteX119" fmla="*/ 2494844 w 4289778"/>
              <a:gd name="connsiteY119" fmla="*/ 970845 h 5603963"/>
              <a:gd name="connsiteX120" fmla="*/ 2528711 w 4289778"/>
              <a:gd name="connsiteY120" fmla="*/ 857956 h 5603963"/>
              <a:gd name="connsiteX121" fmla="*/ 2630311 w 4289778"/>
              <a:gd name="connsiteY121" fmla="*/ 767645 h 5603963"/>
              <a:gd name="connsiteX122" fmla="*/ 2540000 w 4289778"/>
              <a:gd name="connsiteY122" fmla="*/ 632178 h 5603963"/>
              <a:gd name="connsiteX123" fmla="*/ 2607733 w 4289778"/>
              <a:gd name="connsiteY123" fmla="*/ 564445 h 5603963"/>
              <a:gd name="connsiteX124" fmla="*/ 2607733 w 4289778"/>
              <a:gd name="connsiteY124" fmla="*/ 496711 h 5603963"/>
              <a:gd name="connsiteX125" fmla="*/ 2799644 w 4289778"/>
              <a:gd name="connsiteY125" fmla="*/ 417689 h 5603963"/>
              <a:gd name="connsiteX126" fmla="*/ 2935111 w 4289778"/>
              <a:gd name="connsiteY126" fmla="*/ 361245 h 5603963"/>
              <a:gd name="connsiteX127" fmla="*/ 2630311 w 4289778"/>
              <a:gd name="connsiteY127" fmla="*/ 327378 h 5603963"/>
              <a:gd name="connsiteX128" fmla="*/ 2935111 w 4289778"/>
              <a:gd name="connsiteY128" fmla="*/ 248356 h 5603963"/>
              <a:gd name="connsiteX129" fmla="*/ 2698044 w 4289778"/>
              <a:gd name="connsiteY129" fmla="*/ 248356 h 5603963"/>
              <a:gd name="connsiteX130" fmla="*/ 2878667 w 4289778"/>
              <a:gd name="connsiteY130" fmla="*/ 180622 h 5603963"/>
              <a:gd name="connsiteX131" fmla="*/ 2573867 w 4289778"/>
              <a:gd name="connsiteY131" fmla="*/ 214489 h 5603963"/>
              <a:gd name="connsiteX132" fmla="*/ 2641600 w 4289778"/>
              <a:gd name="connsiteY132" fmla="*/ 22578 h 5603963"/>
              <a:gd name="connsiteX133" fmla="*/ 2506133 w 4289778"/>
              <a:gd name="connsiteY133" fmla="*/ 203200 h 5603963"/>
              <a:gd name="connsiteX0" fmla="*/ 2506133 w 4289778"/>
              <a:gd name="connsiteY0" fmla="*/ 203200 h 5603963"/>
              <a:gd name="connsiteX1" fmla="*/ 2528711 w 4289778"/>
              <a:gd name="connsiteY1" fmla="*/ 0 h 5603963"/>
              <a:gd name="connsiteX2" fmla="*/ 2291644 w 4289778"/>
              <a:gd name="connsiteY2" fmla="*/ 191911 h 5603963"/>
              <a:gd name="connsiteX3" fmla="*/ 2065867 w 4289778"/>
              <a:gd name="connsiteY3" fmla="*/ 67734 h 5603963"/>
              <a:gd name="connsiteX4" fmla="*/ 1749778 w 4289778"/>
              <a:gd name="connsiteY4" fmla="*/ 45156 h 5603963"/>
              <a:gd name="connsiteX5" fmla="*/ 1535289 w 4289778"/>
              <a:gd name="connsiteY5" fmla="*/ 191911 h 5603963"/>
              <a:gd name="connsiteX6" fmla="*/ 1241778 w 4289778"/>
              <a:gd name="connsiteY6" fmla="*/ 428978 h 5603963"/>
              <a:gd name="connsiteX7" fmla="*/ 1399822 w 4289778"/>
              <a:gd name="connsiteY7" fmla="*/ 598311 h 5603963"/>
              <a:gd name="connsiteX8" fmla="*/ 1467555 w 4289778"/>
              <a:gd name="connsiteY8" fmla="*/ 745067 h 5603963"/>
              <a:gd name="connsiteX9" fmla="*/ 1524000 w 4289778"/>
              <a:gd name="connsiteY9" fmla="*/ 790222 h 5603963"/>
              <a:gd name="connsiteX10" fmla="*/ 1309511 w 4289778"/>
              <a:gd name="connsiteY10" fmla="*/ 1072445 h 5603963"/>
              <a:gd name="connsiteX11" fmla="*/ 1049867 w 4289778"/>
              <a:gd name="connsiteY11" fmla="*/ 1388534 h 5603963"/>
              <a:gd name="connsiteX12" fmla="*/ 846667 w 4289778"/>
              <a:gd name="connsiteY12" fmla="*/ 1478845 h 5603963"/>
              <a:gd name="connsiteX13" fmla="*/ 316089 w 4289778"/>
              <a:gd name="connsiteY13" fmla="*/ 2032000 h 5603963"/>
              <a:gd name="connsiteX14" fmla="*/ 0 w 4289778"/>
              <a:gd name="connsiteY14" fmla="*/ 1817511 h 5603963"/>
              <a:gd name="connsiteX15" fmla="*/ 79022 w 4289778"/>
              <a:gd name="connsiteY15" fmla="*/ 2020711 h 5603963"/>
              <a:gd name="connsiteX16" fmla="*/ 293511 w 4289778"/>
              <a:gd name="connsiteY16" fmla="*/ 2212622 h 5603963"/>
              <a:gd name="connsiteX17" fmla="*/ 462844 w 4289778"/>
              <a:gd name="connsiteY17" fmla="*/ 2077156 h 5603963"/>
              <a:gd name="connsiteX18" fmla="*/ 1072444 w 4289778"/>
              <a:gd name="connsiteY18" fmla="*/ 1682045 h 5603963"/>
              <a:gd name="connsiteX19" fmla="*/ 1253067 w 4289778"/>
              <a:gd name="connsiteY19" fmla="*/ 1467556 h 5603963"/>
              <a:gd name="connsiteX20" fmla="*/ 1467555 w 4289778"/>
              <a:gd name="connsiteY20" fmla="*/ 1354667 h 5603963"/>
              <a:gd name="connsiteX21" fmla="*/ 1433689 w 4289778"/>
              <a:gd name="connsiteY21" fmla="*/ 1693334 h 5603963"/>
              <a:gd name="connsiteX22" fmla="*/ 1490133 w 4289778"/>
              <a:gd name="connsiteY22" fmla="*/ 1806222 h 5603963"/>
              <a:gd name="connsiteX23" fmla="*/ 1444978 w 4289778"/>
              <a:gd name="connsiteY23" fmla="*/ 1885245 h 5603963"/>
              <a:gd name="connsiteX24" fmla="*/ 1512711 w 4289778"/>
              <a:gd name="connsiteY24" fmla="*/ 1986845 h 5603963"/>
              <a:gd name="connsiteX25" fmla="*/ 1546578 w 4289778"/>
              <a:gd name="connsiteY25" fmla="*/ 2167467 h 5603963"/>
              <a:gd name="connsiteX26" fmla="*/ 1580444 w 4289778"/>
              <a:gd name="connsiteY26" fmla="*/ 2257778 h 5603963"/>
              <a:gd name="connsiteX27" fmla="*/ 1546578 w 4289778"/>
              <a:gd name="connsiteY27" fmla="*/ 2336800 h 5603963"/>
              <a:gd name="connsiteX28" fmla="*/ 1591733 w 4289778"/>
              <a:gd name="connsiteY28" fmla="*/ 2393245 h 5603963"/>
              <a:gd name="connsiteX29" fmla="*/ 1512711 w 4289778"/>
              <a:gd name="connsiteY29" fmla="*/ 2641600 h 5603963"/>
              <a:gd name="connsiteX30" fmla="*/ 1580444 w 4289778"/>
              <a:gd name="connsiteY30" fmla="*/ 2822222 h 5603963"/>
              <a:gd name="connsiteX31" fmla="*/ 1546578 w 4289778"/>
              <a:gd name="connsiteY31" fmla="*/ 2889956 h 5603963"/>
              <a:gd name="connsiteX32" fmla="*/ 1569155 w 4289778"/>
              <a:gd name="connsiteY32" fmla="*/ 2935111 h 5603963"/>
              <a:gd name="connsiteX33" fmla="*/ 1444978 w 4289778"/>
              <a:gd name="connsiteY33" fmla="*/ 3476978 h 5603963"/>
              <a:gd name="connsiteX34" fmla="*/ 1444978 w 4289778"/>
              <a:gd name="connsiteY34" fmla="*/ 3939822 h 5603963"/>
              <a:gd name="connsiteX35" fmla="*/ 1332089 w 4289778"/>
              <a:gd name="connsiteY35" fmla="*/ 4007556 h 5603963"/>
              <a:gd name="connsiteX36" fmla="*/ 1354667 w 4289778"/>
              <a:gd name="connsiteY36" fmla="*/ 4064000 h 5603963"/>
              <a:gd name="connsiteX37" fmla="*/ 1309511 w 4289778"/>
              <a:gd name="connsiteY37" fmla="*/ 4109156 h 5603963"/>
              <a:gd name="connsiteX38" fmla="*/ 1072444 w 4289778"/>
              <a:gd name="connsiteY38" fmla="*/ 4312356 h 5603963"/>
              <a:gd name="connsiteX39" fmla="*/ 982133 w 4289778"/>
              <a:gd name="connsiteY39" fmla="*/ 4504267 h 5603963"/>
              <a:gd name="connsiteX40" fmla="*/ 857955 w 4289778"/>
              <a:gd name="connsiteY40" fmla="*/ 4820356 h 5603963"/>
              <a:gd name="connsiteX41" fmla="*/ 677333 w 4289778"/>
              <a:gd name="connsiteY41" fmla="*/ 4944534 h 5603963"/>
              <a:gd name="connsiteX42" fmla="*/ 609600 w 4289778"/>
              <a:gd name="connsiteY42" fmla="*/ 5159022 h 5603963"/>
              <a:gd name="connsiteX43" fmla="*/ 508000 w 4289778"/>
              <a:gd name="connsiteY43" fmla="*/ 5429956 h 5603963"/>
              <a:gd name="connsiteX44" fmla="*/ 666044 w 4289778"/>
              <a:gd name="connsiteY44" fmla="*/ 5565422 h 5603963"/>
              <a:gd name="connsiteX45" fmla="*/ 767644 w 4289778"/>
              <a:gd name="connsiteY45" fmla="*/ 5508978 h 5603963"/>
              <a:gd name="connsiteX46" fmla="*/ 925689 w 4289778"/>
              <a:gd name="connsiteY46" fmla="*/ 5080000 h 5603963"/>
              <a:gd name="connsiteX47" fmla="*/ 959555 w 4289778"/>
              <a:gd name="connsiteY47" fmla="*/ 4876800 h 5603963"/>
              <a:gd name="connsiteX48" fmla="*/ 1320800 w 4289778"/>
              <a:gd name="connsiteY48" fmla="*/ 4583289 h 5603963"/>
              <a:gd name="connsiteX49" fmla="*/ 1411111 w 4289778"/>
              <a:gd name="connsiteY49" fmla="*/ 4662311 h 5603963"/>
              <a:gd name="connsiteX50" fmla="*/ 1625600 w 4289778"/>
              <a:gd name="connsiteY50" fmla="*/ 4357511 h 5603963"/>
              <a:gd name="connsiteX51" fmla="*/ 1682044 w 4289778"/>
              <a:gd name="connsiteY51" fmla="*/ 4278489 h 5603963"/>
              <a:gd name="connsiteX52" fmla="*/ 1772355 w 4289778"/>
              <a:gd name="connsiteY52" fmla="*/ 4210756 h 5603963"/>
              <a:gd name="connsiteX53" fmla="*/ 1772355 w 4289778"/>
              <a:gd name="connsiteY53" fmla="*/ 4131734 h 5603963"/>
              <a:gd name="connsiteX54" fmla="*/ 1851378 w 4289778"/>
              <a:gd name="connsiteY54" fmla="*/ 4018845 h 5603963"/>
              <a:gd name="connsiteX55" fmla="*/ 1862667 w 4289778"/>
              <a:gd name="connsiteY55" fmla="*/ 3939822 h 5603963"/>
              <a:gd name="connsiteX56" fmla="*/ 2054578 w 4289778"/>
              <a:gd name="connsiteY56" fmla="*/ 3364089 h 5603963"/>
              <a:gd name="connsiteX57" fmla="*/ 2145506 w 4289778"/>
              <a:gd name="connsiteY57" fmla="*/ 3039092 h 5603963"/>
              <a:gd name="connsiteX58" fmla="*/ 2188280 w 4289778"/>
              <a:gd name="connsiteY58" fmla="*/ 3218656 h 5603963"/>
              <a:gd name="connsiteX59" fmla="*/ 2445544 w 4289778"/>
              <a:gd name="connsiteY59" fmla="*/ 3818114 h 5603963"/>
              <a:gd name="connsiteX60" fmla="*/ 2442545 w 4289778"/>
              <a:gd name="connsiteY60" fmla="*/ 3923243 h 5603963"/>
              <a:gd name="connsiteX61" fmla="*/ 2503752 w 4289778"/>
              <a:gd name="connsiteY61" fmla="*/ 4046274 h 5603963"/>
              <a:gd name="connsiteX62" fmla="*/ 2531093 w 4289778"/>
              <a:gd name="connsiteY62" fmla="*/ 4184562 h 5603963"/>
              <a:gd name="connsiteX63" fmla="*/ 2587536 w 4289778"/>
              <a:gd name="connsiteY63" fmla="*/ 4370035 h 5603963"/>
              <a:gd name="connsiteX64" fmla="*/ 2630311 w 4289778"/>
              <a:gd name="connsiteY64" fmla="*/ 4538134 h 5603963"/>
              <a:gd name="connsiteX65" fmla="*/ 2686755 w 4289778"/>
              <a:gd name="connsiteY65" fmla="*/ 4538134 h 5603963"/>
              <a:gd name="connsiteX66" fmla="*/ 2980267 w 4289778"/>
              <a:gd name="connsiteY66" fmla="*/ 5102578 h 5603963"/>
              <a:gd name="connsiteX67" fmla="*/ 2957336 w 4289778"/>
              <a:gd name="connsiteY67" fmla="*/ 5154966 h 5603963"/>
              <a:gd name="connsiteX68" fmla="*/ 2946929 w 4289778"/>
              <a:gd name="connsiteY68" fmla="*/ 5310540 h 5603963"/>
              <a:gd name="connsiteX69" fmla="*/ 2991555 w 4289778"/>
              <a:gd name="connsiteY69" fmla="*/ 5418667 h 5603963"/>
              <a:gd name="connsiteX70" fmla="*/ 3059289 w 4289778"/>
              <a:gd name="connsiteY70" fmla="*/ 5531556 h 5603963"/>
              <a:gd name="connsiteX71" fmla="*/ 3372291 w 4289778"/>
              <a:gd name="connsiteY71" fmla="*/ 5563041 h 5603963"/>
              <a:gd name="connsiteX72" fmla="*/ 3374672 w 4289778"/>
              <a:gd name="connsiteY72" fmla="*/ 5425194 h 5603963"/>
              <a:gd name="connsiteX73" fmla="*/ 3127022 w 4289778"/>
              <a:gd name="connsiteY73" fmla="*/ 5068711 h 5603963"/>
              <a:gd name="connsiteX74" fmla="*/ 3014133 w 4289778"/>
              <a:gd name="connsiteY74" fmla="*/ 4436534 h 5603963"/>
              <a:gd name="connsiteX75" fmla="*/ 3081867 w 4289778"/>
              <a:gd name="connsiteY75" fmla="*/ 4402667 h 5603963"/>
              <a:gd name="connsiteX76" fmla="*/ 3007607 w 4289778"/>
              <a:gd name="connsiteY76" fmla="*/ 4179887 h 5603963"/>
              <a:gd name="connsiteX77" fmla="*/ 2928584 w 4289778"/>
              <a:gd name="connsiteY77" fmla="*/ 4002794 h 5603963"/>
              <a:gd name="connsiteX78" fmla="*/ 2913151 w 4289778"/>
              <a:gd name="connsiteY78" fmla="*/ 3913188 h 5603963"/>
              <a:gd name="connsiteX79" fmla="*/ 2860851 w 4289778"/>
              <a:gd name="connsiteY79" fmla="*/ 3856744 h 5603963"/>
              <a:gd name="connsiteX80" fmla="*/ 2909005 w 4289778"/>
              <a:gd name="connsiteY80" fmla="*/ 3774634 h 5603963"/>
              <a:gd name="connsiteX81" fmla="*/ 2844800 w 4289778"/>
              <a:gd name="connsiteY81" fmla="*/ 3698611 h 5603963"/>
              <a:gd name="connsiteX82" fmla="*/ 2815607 w 4289778"/>
              <a:gd name="connsiteY82" fmla="*/ 3574697 h 5603963"/>
              <a:gd name="connsiteX83" fmla="*/ 2708186 w 4289778"/>
              <a:gd name="connsiteY83" fmla="*/ 2750873 h 5603963"/>
              <a:gd name="connsiteX84" fmla="*/ 2501988 w 4289778"/>
              <a:gd name="connsiteY84" fmla="*/ 2289264 h 5603963"/>
              <a:gd name="connsiteX85" fmla="*/ 2415822 w 4289778"/>
              <a:gd name="connsiteY85" fmla="*/ 2190045 h 5603963"/>
              <a:gd name="connsiteX86" fmla="*/ 2415822 w 4289778"/>
              <a:gd name="connsiteY86" fmla="*/ 2099734 h 5603963"/>
              <a:gd name="connsiteX87" fmla="*/ 2393244 w 4289778"/>
              <a:gd name="connsiteY87" fmla="*/ 2099734 h 5603963"/>
              <a:gd name="connsiteX88" fmla="*/ 2404533 w 4289778"/>
              <a:gd name="connsiteY88" fmla="*/ 2009422 h 5603963"/>
              <a:gd name="connsiteX89" fmla="*/ 2336800 w 4289778"/>
              <a:gd name="connsiteY89" fmla="*/ 1941689 h 5603963"/>
              <a:gd name="connsiteX90" fmla="*/ 2370667 w 4289778"/>
              <a:gd name="connsiteY90" fmla="*/ 1862667 h 5603963"/>
              <a:gd name="connsiteX91" fmla="*/ 2348089 w 4289778"/>
              <a:gd name="connsiteY91" fmla="*/ 1794934 h 5603963"/>
              <a:gd name="connsiteX92" fmla="*/ 2438400 w 4289778"/>
              <a:gd name="connsiteY92" fmla="*/ 1546578 h 5603963"/>
              <a:gd name="connsiteX93" fmla="*/ 2540000 w 4289778"/>
              <a:gd name="connsiteY93" fmla="*/ 1659467 h 5603963"/>
              <a:gd name="connsiteX94" fmla="*/ 2607733 w 4289778"/>
              <a:gd name="connsiteY94" fmla="*/ 1659467 h 5603963"/>
              <a:gd name="connsiteX95" fmla="*/ 2912533 w 4289778"/>
              <a:gd name="connsiteY95" fmla="*/ 1806222 h 5603963"/>
              <a:gd name="connsiteX96" fmla="*/ 3160889 w 4289778"/>
              <a:gd name="connsiteY96" fmla="*/ 1896534 h 5603963"/>
              <a:gd name="connsiteX97" fmla="*/ 3725333 w 4289778"/>
              <a:gd name="connsiteY97" fmla="*/ 2144889 h 5603963"/>
              <a:gd name="connsiteX98" fmla="*/ 4007555 w 4289778"/>
              <a:gd name="connsiteY98" fmla="*/ 2235200 h 5603963"/>
              <a:gd name="connsiteX99" fmla="*/ 4120444 w 4289778"/>
              <a:gd name="connsiteY99" fmla="*/ 2269067 h 5603963"/>
              <a:gd name="connsiteX100" fmla="*/ 4120444 w 4289778"/>
              <a:gd name="connsiteY100" fmla="*/ 2212622 h 5603963"/>
              <a:gd name="connsiteX101" fmla="*/ 3996267 w 4289778"/>
              <a:gd name="connsiteY101" fmla="*/ 2144889 h 5603963"/>
              <a:gd name="connsiteX102" fmla="*/ 4176889 w 4289778"/>
              <a:gd name="connsiteY102" fmla="*/ 2032000 h 5603963"/>
              <a:gd name="connsiteX103" fmla="*/ 4289778 w 4289778"/>
              <a:gd name="connsiteY103" fmla="*/ 1885245 h 5603963"/>
              <a:gd name="connsiteX104" fmla="*/ 4233333 w 4289778"/>
              <a:gd name="connsiteY104" fmla="*/ 1885245 h 5603963"/>
              <a:gd name="connsiteX105" fmla="*/ 4244622 w 4289778"/>
              <a:gd name="connsiteY105" fmla="*/ 1828800 h 5603963"/>
              <a:gd name="connsiteX106" fmla="*/ 4143022 w 4289778"/>
              <a:gd name="connsiteY106" fmla="*/ 1941689 h 5603963"/>
              <a:gd name="connsiteX107" fmla="*/ 4143022 w 4289778"/>
              <a:gd name="connsiteY107" fmla="*/ 1828800 h 5603963"/>
              <a:gd name="connsiteX108" fmla="*/ 3860800 w 4289778"/>
              <a:gd name="connsiteY108" fmla="*/ 2020711 h 5603963"/>
              <a:gd name="connsiteX109" fmla="*/ 3691467 w 4289778"/>
              <a:gd name="connsiteY109" fmla="*/ 1986845 h 5603963"/>
              <a:gd name="connsiteX110" fmla="*/ 3228622 w 4289778"/>
              <a:gd name="connsiteY110" fmla="*/ 1648178 h 5603963"/>
              <a:gd name="connsiteX111" fmla="*/ 3048000 w 4289778"/>
              <a:gd name="connsiteY111" fmla="*/ 1580445 h 5603963"/>
              <a:gd name="connsiteX112" fmla="*/ 2754489 w 4289778"/>
              <a:gd name="connsiteY112" fmla="*/ 1433689 h 5603963"/>
              <a:gd name="connsiteX113" fmla="*/ 2573867 w 4289778"/>
              <a:gd name="connsiteY113" fmla="*/ 1253067 h 5603963"/>
              <a:gd name="connsiteX114" fmla="*/ 2472267 w 4289778"/>
              <a:gd name="connsiteY114" fmla="*/ 1151467 h 5603963"/>
              <a:gd name="connsiteX115" fmla="*/ 2325511 w 4289778"/>
              <a:gd name="connsiteY115" fmla="*/ 1162756 h 5603963"/>
              <a:gd name="connsiteX116" fmla="*/ 2212622 w 4289778"/>
              <a:gd name="connsiteY116" fmla="*/ 1095022 h 5603963"/>
              <a:gd name="connsiteX117" fmla="*/ 2257778 w 4289778"/>
              <a:gd name="connsiteY117" fmla="*/ 925689 h 5603963"/>
              <a:gd name="connsiteX118" fmla="*/ 2370667 w 4289778"/>
              <a:gd name="connsiteY118" fmla="*/ 914400 h 5603963"/>
              <a:gd name="connsiteX119" fmla="*/ 2494844 w 4289778"/>
              <a:gd name="connsiteY119" fmla="*/ 970845 h 5603963"/>
              <a:gd name="connsiteX120" fmla="*/ 2528711 w 4289778"/>
              <a:gd name="connsiteY120" fmla="*/ 857956 h 5603963"/>
              <a:gd name="connsiteX121" fmla="*/ 2630311 w 4289778"/>
              <a:gd name="connsiteY121" fmla="*/ 767645 h 5603963"/>
              <a:gd name="connsiteX122" fmla="*/ 2540000 w 4289778"/>
              <a:gd name="connsiteY122" fmla="*/ 632178 h 5603963"/>
              <a:gd name="connsiteX123" fmla="*/ 2607733 w 4289778"/>
              <a:gd name="connsiteY123" fmla="*/ 564445 h 5603963"/>
              <a:gd name="connsiteX124" fmla="*/ 2607733 w 4289778"/>
              <a:gd name="connsiteY124" fmla="*/ 496711 h 5603963"/>
              <a:gd name="connsiteX125" fmla="*/ 2799644 w 4289778"/>
              <a:gd name="connsiteY125" fmla="*/ 417689 h 5603963"/>
              <a:gd name="connsiteX126" fmla="*/ 2935111 w 4289778"/>
              <a:gd name="connsiteY126" fmla="*/ 361245 h 5603963"/>
              <a:gd name="connsiteX127" fmla="*/ 2630311 w 4289778"/>
              <a:gd name="connsiteY127" fmla="*/ 327378 h 5603963"/>
              <a:gd name="connsiteX128" fmla="*/ 2935111 w 4289778"/>
              <a:gd name="connsiteY128" fmla="*/ 248356 h 5603963"/>
              <a:gd name="connsiteX129" fmla="*/ 2698044 w 4289778"/>
              <a:gd name="connsiteY129" fmla="*/ 248356 h 5603963"/>
              <a:gd name="connsiteX130" fmla="*/ 2878667 w 4289778"/>
              <a:gd name="connsiteY130" fmla="*/ 180622 h 5603963"/>
              <a:gd name="connsiteX131" fmla="*/ 2573867 w 4289778"/>
              <a:gd name="connsiteY131" fmla="*/ 214489 h 5603963"/>
              <a:gd name="connsiteX132" fmla="*/ 2641600 w 4289778"/>
              <a:gd name="connsiteY132" fmla="*/ 22578 h 5603963"/>
              <a:gd name="connsiteX133" fmla="*/ 2506133 w 4289778"/>
              <a:gd name="connsiteY133" fmla="*/ 203200 h 5603963"/>
              <a:gd name="connsiteX0" fmla="*/ 2506133 w 4289778"/>
              <a:gd name="connsiteY0" fmla="*/ 203200 h 5603963"/>
              <a:gd name="connsiteX1" fmla="*/ 2528711 w 4289778"/>
              <a:gd name="connsiteY1" fmla="*/ 0 h 5603963"/>
              <a:gd name="connsiteX2" fmla="*/ 2291644 w 4289778"/>
              <a:gd name="connsiteY2" fmla="*/ 191911 h 5603963"/>
              <a:gd name="connsiteX3" fmla="*/ 2065867 w 4289778"/>
              <a:gd name="connsiteY3" fmla="*/ 67734 h 5603963"/>
              <a:gd name="connsiteX4" fmla="*/ 1749778 w 4289778"/>
              <a:gd name="connsiteY4" fmla="*/ 45156 h 5603963"/>
              <a:gd name="connsiteX5" fmla="*/ 1535289 w 4289778"/>
              <a:gd name="connsiteY5" fmla="*/ 191911 h 5603963"/>
              <a:gd name="connsiteX6" fmla="*/ 1241778 w 4289778"/>
              <a:gd name="connsiteY6" fmla="*/ 428978 h 5603963"/>
              <a:gd name="connsiteX7" fmla="*/ 1399822 w 4289778"/>
              <a:gd name="connsiteY7" fmla="*/ 598311 h 5603963"/>
              <a:gd name="connsiteX8" fmla="*/ 1467555 w 4289778"/>
              <a:gd name="connsiteY8" fmla="*/ 745067 h 5603963"/>
              <a:gd name="connsiteX9" fmla="*/ 1524000 w 4289778"/>
              <a:gd name="connsiteY9" fmla="*/ 790222 h 5603963"/>
              <a:gd name="connsiteX10" fmla="*/ 1309511 w 4289778"/>
              <a:gd name="connsiteY10" fmla="*/ 1072445 h 5603963"/>
              <a:gd name="connsiteX11" fmla="*/ 1049867 w 4289778"/>
              <a:gd name="connsiteY11" fmla="*/ 1388534 h 5603963"/>
              <a:gd name="connsiteX12" fmla="*/ 846667 w 4289778"/>
              <a:gd name="connsiteY12" fmla="*/ 1478845 h 5603963"/>
              <a:gd name="connsiteX13" fmla="*/ 316089 w 4289778"/>
              <a:gd name="connsiteY13" fmla="*/ 2032000 h 5603963"/>
              <a:gd name="connsiteX14" fmla="*/ 0 w 4289778"/>
              <a:gd name="connsiteY14" fmla="*/ 1817511 h 5603963"/>
              <a:gd name="connsiteX15" fmla="*/ 79022 w 4289778"/>
              <a:gd name="connsiteY15" fmla="*/ 2020711 h 5603963"/>
              <a:gd name="connsiteX16" fmla="*/ 293511 w 4289778"/>
              <a:gd name="connsiteY16" fmla="*/ 2212622 h 5603963"/>
              <a:gd name="connsiteX17" fmla="*/ 462844 w 4289778"/>
              <a:gd name="connsiteY17" fmla="*/ 2077156 h 5603963"/>
              <a:gd name="connsiteX18" fmla="*/ 1072444 w 4289778"/>
              <a:gd name="connsiteY18" fmla="*/ 1682045 h 5603963"/>
              <a:gd name="connsiteX19" fmla="*/ 1253067 w 4289778"/>
              <a:gd name="connsiteY19" fmla="*/ 1467556 h 5603963"/>
              <a:gd name="connsiteX20" fmla="*/ 1467555 w 4289778"/>
              <a:gd name="connsiteY20" fmla="*/ 1354667 h 5603963"/>
              <a:gd name="connsiteX21" fmla="*/ 1433689 w 4289778"/>
              <a:gd name="connsiteY21" fmla="*/ 1693334 h 5603963"/>
              <a:gd name="connsiteX22" fmla="*/ 1490133 w 4289778"/>
              <a:gd name="connsiteY22" fmla="*/ 1806222 h 5603963"/>
              <a:gd name="connsiteX23" fmla="*/ 1444978 w 4289778"/>
              <a:gd name="connsiteY23" fmla="*/ 1885245 h 5603963"/>
              <a:gd name="connsiteX24" fmla="*/ 1512711 w 4289778"/>
              <a:gd name="connsiteY24" fmla="*/ 1986845 h 5603963"/>
              <a:gd name="connsiteX25" fmla="*/ 1546578 w 4289778"/>
              <a:gd name="connsiteY25" fmla="*/ 2167467 h 5603963"/>
              <a:gd name="connsiteX26" fmla="*/ 1580444 w 4289778"/>
              <a:gd name="connsiteY26" fmla="*/ 2257778 h 5603963"/>
              <a:gd name="connsiteX27" fmla="*/ 1546578 w 4289778"/>
              <a:gd name="connsiteY27" fmla="*/ 2336800 h 5603963"/>
              <a:gd name="connsiteX28" fmla="*/ 1591733 w 4289778"/>
              <a:gd name="connsiteY28" fmla="*/ 2393245 h 5603963"/>
              <a:gd name="connsiteX29" fmla="*/ 1512711 w 4289778"/>
              <a:gd name="connsiteY29" fmla="*/ 2641600 h 5603963"/>
              <a:gd name="connsiteX30" fmla="*/ 1580444 w 4289778"/>
              <a:gd name="connsiteY30" fmla="*/ 2822222 h 5603963"/>
              <a:gd name="connsiteX31" fmla="*/ 1546578 w 4289778"/>
              <a:gd name="connsiteY31" fmla="*/ 2889956 h 5603963"/>
              <a:gd name="connsiteX32" fmla="*/ 1569155 w 4289778"/>
              <a:gd name="connsiteY32" fmla="*/ 2935111 h 5603963"/>
              <a:gd name="connsiteX33" fmla="*/ 1444978 w 4289778"/>
              <a:gd name="connsiteY33" fmla="*/ 3476978 h 5603963"/>
              <a:gd name="connsiteX34" fmla="*/ 1444978 w 4289778"/>
              <a:gd name="connsiteY34" fmla="*/ 3939822 h 5603963"/>
              <a:gd name="connsiteX35" fmla="*/ 1332089 w 4289778"/>
              <a:gd name="connsiteY35" fmla="*/ 4007556 h 5603963"/>
              <a:gd name="connsiteX36" fmla="*/ 1354667 w 4289778"/>
              <a:gd name="connsiteY36" fmla="*/ 4064000 h 5603963"/>
              <a:gd name="connsiteX37" fmla="*/ 1309511 w 4289778"/>
              <a:gd name="connsiteY37" fmla="*/ 4109156 h 5603963"/>
              <a:gd name="connsiteX38" fmla="*/ 1072444 w 4289778"/>
              <a:gd name="connsiteY38" fmla="*/ 4312356 h 5603963"/>
              <a:gd name="connsiteX39" fmla="*/ 982133 w 4289778"/>
              <a:gd name="connsiteY39" fmla="*/ 4504267 h 5603963"/>
              <a:gd name="connsiteX40" fmla="*/ 857955 w 4289778"/>
              <a:gd name="connsiteY40" fmla="*/ 4820356 h 5603963"/>
              <a:gd name="connsiteX41" fmla="*/ 677333 w 4289778"/>
              <a:gd name="connsiteY41" fmla="*/ 4944534 h 5603963"/>
              <a:gd name="connsiteX42" fmla="*/ 609600 w 4289778"/>
              <a:gd name="connsiteY42" fmla="*/ 5159022 h 5603963"/>
              <a:gd name="connsiteX43" fmla="*/ 508000 w 4289778"/>
              <a:gd name="connsiteY43" fmla="*/ 5429956 h 5603963"/>
              <a:gd name="connsiteX44" fmla="*/ 666044 w 4289778"/>
              <a:gd name="connsiteY44" fmla="*/ 5565422 h 5603963"/>
              <a:gd name="connsiteX45" fmla="*/ 767644 w 4289778"/>
              <a:gd name="connsiteY45" fmla="*/ 5508978 h 5603963"/>
              <a:gd name="connsiteX46" fmla="*/ 925689 w 4289778"/>
              <a:gd name="connsiteY46" fmla="*/ 5080000 h 5603963"/>
              <a:gd name="connsiteX47" fmla="*/ 959555 w 4289778"/>
              <a:gd name="connsiteY47" fmla="*/ 4876800 h 5603963"/>
              <a:gd name="connsiteX48" fmla="*/ 1320800 w 4289778"/>
              <a:gd name="connsiteY48" fmla="*/ 4583289 h 5603963"/>
              <a:gd name="connsiteX49" fmla="*/ 1411111 w 4289778"/>
              <a:gd name="connsiteY49" fmla="*/ 4662311 h 5603963"/>
              <a:gd name="connsiteX50" fmla="*/ 1625600 w 4289778"/>
              <a:gd name="connsiteY50" fmla="*/ 4357511 h 5603963"/>
              <a:gd name="connsiteX51" fmla="*/ 1682044 w 4289778"/>
              <a:gd name="connsiteY51" fmla="*/ 4278489 h 5603963"/>
              <a:gd name="connsiteX52" fmla="*/ 1772355 w 4289778"/>
              <a:gd name="connsiteY52" fmla="*/ 4210756 h 5603963"/>
              <a:gd name="connsiteX53" fmla="*/ 1772355 w 4289778"/>
              <a:gd name="connsiteY53" fmla="*/ 4131734 h 5603963"/>
              <a:gd name="connsiteX54" fmla="*/ 1851378 w 4289778"/>
              <a:gd name="connsiteY54" fmla="*/ 4018845 h 5603963"/>
              <a:gd name="connsiteX55" fmla="*/ 1862667 w 4289778"/>
              <a:gd name="connsiteY55" fmla="*/ 3939822 h 5603963"/>
              <a:gd name="connsiteX56" fmla="*/ 2054578 w 4289778"/>
              <a:gd name="connsiteY56" fmla="*/ 3364089 h 5603963"/>
              <a:gd name="connsiteX57" fmla="*/ 2145506 w 4289778"/>
              <a:gd name="connsiteY57" fmla="*/ 3039092 h 5603963"/>
              <a:gd name="connsiteX58" fmla="*/ 2188280 w 4289778"/>
              <a:gd name="connsiteY58" fmla="*/ 3218656 h 5603963"/>
              <a:gd name="connsiteX59" fmla="*/ 2445544 w 4289778"/>
              <a:gd name="connsiteY59" fmla="*/ 3818114 h 5603963"/>
              <a:gd name="connsiteX60" fmla="*/ 2442545 w 4289778"/>
              <a:gd name="connsiteY60" fmla="*/ 3923243 h 5603963"/>
              <a:gd name="connsiteX61" fmla="*/ 2503752 w 4289778"/>
              <a:gd name="connsiteY61" fmla="*/ 4046274 h 5603963"/>
              <a:gd name="connsiteX62" fmla="*/ 2531093 w 4289778"/>
              <a:gd name="connsiteY62" fmla="*/ 4184562 h 5603963"/>
              <a:gd name="connsiteX63" fmla="*/ 2587536 w 4289778"/>
              <a:gd name="connsiteY63" fmla="*/ 4370035 h 5603963"/>
              <a:gd name="connsiteX64" fmla="*/ 2630311 w 4289778"/>
              <a:gd name="connsiteY64" fmla="*/ 4538134 h 5603963"/>
              <a:gd name="connsiteX65" fmla="*/ 2686755 w 4289778"/>
              <a:gd name="connsiteY65" fmla="*/ 4538134 h 5603963"/>
              <a:gd name="connsiteX66" fmla="*/ 2980267 w 4289778"/>
              <a:gd name="connsiteY66" fmla="*/ 5102578 h 5603963"/>
              <a:gd name="connsiteX67" fmla="*/ 2957336 w 4289778"/>
              <a:gd name="connsiteY67" fmla="*/ 5154966 h 5603963"/>
              <a:gd name="connsiteX68" fmla="*/ 2946929 w 4289778"/>
              <a:gd name="connsiteY68" fmla="*/ 5310540 h 5603963"/>
              <a:gd name="connsiteX69" fmla="*/ 2991555 w 4289778"/>
              <a:gd name="connsiteY69" fmla="*/ 5418667 h 5603963"/>
              <a:gd name="connsiteX70" fmla="*/ 3059289 w 4289778"/>
              <a:gd name="connsiteY70" fmla="*/ 5531556 h 5603963"/>
              <a:gd name="connsiteX71" fmla="*/ 3372291 w 4289778"/>
              <a:gd name="connsiteY71" fmla="*/ 5563041 h 5603963"/>
              <a:gd name="connsiteX72" fmla="*/ 3374672 w 4289778"/>
              <a:gd name="connsiteY72" fmla="*/ 5425194 h 5603963"/>
              <a:gd name="connsiteX73" fmla="*/ 3127022 w 4289778"/>
              <a:gd name="connsiteY73" fmla="*/ 5068711 h 5603963"/>
              <a:gd name="connsiteX74" fmla="*/ 3014133 w 4289778"/>
              <a:gd name="connsiteY74" fmla="*/ 4436534 h 5603963"/>
              <a:gd name="connsiteX75" fmla="*/ 3081867 w 4289778"/>
              <a:gd name="connsiteY75" fmla="*/ 4402667 h 5603963"/>
              <a:gd name="connsiteX76" fmla="*/ 3007607 w 4289778"/>
              <a:gd name="connsiteY76" fmla="*/ 4179887 h 5603963"/>
              <a:gd name="connsiteX77" fmla="*/ 2928584 w 4289778"/>
              <a:gd name="connsiteY77" fmla="*/ 4002794 h 5603963"/>
              <a:gd name="connsiteX78" fmla="*/ 2913151 w 4289778"/>
              <a:gd name="connsiteY78" fmla="*/ 3913188 h 5603963"/>
              <a:gd name="connsiteX79" fmla="*/ 2860851 w 4289778"/>
              <a:gd name="connsiteY79" fmla="*/ 3856744 h 5603963"/>
              <a:gd name="connsiteX80" fmla="*/ 2909005 w 4289778"/>
              <a:gd name="connsiteY80" fmla="*/ 3774634 h 5603963"/>
              <a:gd name="connsiteX81" fmla="*/ 2844800 w 4289778"/>
              <a:gd name="connsiteY81" fmla="*/ 3698611 h 5603963"/>
              <a:gd name="connsiteX82" fmla="*/ 2815607 w 4289778"/>
              <a:gd name="connsiteY82" fmla="*/ 3574697 h 5603963"/>
              <a:gd name="connsiteX83" fmla="*/ 2708186 w 4289778"/>
              <a:gd name="connsiteY83" fmla="*/ 2750873 h 5603963"/>
              <a:gd name="connsiteX84" fmla="*/ 2501988 w 4289778"/>
              <a:gd name="connsiteY84" fmla="*/ 2289264 h 5603963"/>
              <a:gd name="connsiteX85" fmla="*/ 2415822 w 4289778"/>
              <a:gd name="connsiteY85" fmla="*/ 2190045 h 5603963"/>
              <a:gd name="connsiteX86" fmla="*/ 2415822 w 4289778"/>
              <a:gd name="connsiteY86" fmla="*/ 2099734 h 5603963"/>
              <a:gd name="connsiteX87" fmla="*/ 2393244 w 4289778"/>
              <a:gd name="connsiteY87" fmla="*/ 2099734 h 5603963"/>
              <a:gd name="connsiteX88" fmla="*/ 2404533 w 4289778"/>
              <a:gd name="connsiteY88" fmla="*/ 2009422 h 5603963"/>
              <a:gd name="connsiteX89" fmla="*/ 2336800 w 4289778"/>
              <a:gd name="connsiteY89" fmla="*/ 1941689 h 5603963"/>
              <a:gd name="connsiteX90" fmla="*/ 2370667 w 4289778"/>
              <a:gd name="connsiteY90" fmla="*/ 1862667 h 5603963"/>
              <a:gd name="connsiteX91" fmla="*/ 2348089 w 4289778"/>
              <a:gd name="connsiteY91" fmla="*/ 1794934 h 5603963"/>
              <a:gd name="connsiteX92" fmla="*/ 2438400 w 4289778"/>
              <a:gd name="connsiteY92" fmla="*/ 1546578 h 5603963"/>
              <a:gd name="connsiteX93" fmla="*/ 2540000 w 4289778"/>
              <a:gd name="connsiteY93" fmla="*/ 1659467 h 5603963"/>
              <a:gd name="connsiteX94" fmla="*/ 2607733 w 4289778"/>
              <a:gd name="connsiteY94" fmla="*/ 1659467 h 5603963"/>
              <a:gd name="connsiteX95" fmla="*/ 2912533 w 4289778"/>
              <a:gd name="connsiteY95" fmla="*/ 1806222 h 5603963"/>
              <a:gd name="connsiteX96" fmla="*/ 3160889 w 4289778"/>
              <a:gd name="connsiteY96" fmla="*/ 1896534 h 5603963"/>
              <a:gd name="connsiteX97" fmla="*/ 3725333 w 4289778"/>
              <a:gd name="connsiteY97" fmla="*/ 2144889 h 5603963"/>
              <a:gd name="connsiteX98" fmla="*/ 4007555 w 4289778"/>
              <a:gd name="connsiteY98" fmla="*/ 2235200 h 5603963"/>
              <a:gd name="connsiteX99" fmla="*/ 4120444 w 4289778"/>
              <a:gd name="connsiteY99" fmla="*/ 2269067 h 5603963"/>
              <a:gd name="connsiteX100" fmla="*/ 4120444 w 4289778"/>
              <a:gd name="connsiteY100" fmla="*/ 2212622 h 5603963"/>
              <a:gd name="connsiteX101" fmla="*/ 3996267 w 4289778"/>
              <a:gd name="connsiteY101" fmla="*/ 2144889 h 5603963"/>
              <a:gd name="connsiteX102" fmla="*/ 4176889 w 4289778"/>
              <a:gd name="connsiteY102" fmla="*/ 2032000 h 5603963"/>
              <a:gd name="connsiteX103" fmla="*/ 4289778 w 4289778"/>
              <a:gd name="connsiteY103" fmla="*/ 1885245 h 5603963"/>
              <a:gd name="connsiteX104" fmla="*/ 4233333 w 4289778"/>
              <a:gd name="connsiteY104" fmla="*/ 1885245 h 5603963"/>
              <a:gd name="connsiteX105" fmla="*/ 4244622 w 4289778"/>
              <a:gd name="connsiteY105" fmla="*/ 1828800 h 5603963"/>
              <a:gd name="connsiteX106" fmla="*/ 4143022 w 4289778"/>
              <a:gd name="connsiteY106" fmla="*/ 1941689 h 5603963"/>
              <a:gd name="connsiteX107" fmla="*/ 4143022 w 4289778"/>
              <a:gd name="connsiteY107" fmla="*/ 1828800 h 5603963"/>
              <a:gd name="connsiteX108" fmla="*/ 3860800 w 4289778"/>
              <a:gd name="connsiteY108" fmla="*/ 2020711 h 5603963"/>
              <a:gd name="connsiteX109" fmla="*/ 3691467 w 4289778"/>
              <a:gd name="connsiteY109" fmla="*/ 1986845 h 5603963"/>
              <a:gd name="connsiteX110" fmla="*/ 3228622 w 4289778"/>
              <a:gd name="connsiteY110" fmla="*/ 1648178 h 5603963"/>
              <a:gd name="connsiteX111" fmla="*/ 3048000 w 4289778"/>
              <a:gd name="connsiteY111" fmla="*/ 1580445 h 5603963"/>
              <a:gd name="connsiteX112" fmla="*/ 2754489 w 4289778"/>
              <a:gd name="connsiteY112" fmla="*/ 1433689 h 5603963"/>
              <a:gd name="connsiteX113" fmla="*/ 2573867 w 4289778"/>
              <a:gd name="connsiteY113" fmla="*/ 1253067 h 5603963"/>
              <a:gd name="connsiteX114" fmla="*/ 2472267 w 4289778"/>
              <a:gd name="connsiteY114" fmla="*/ 1151467 h 5603963"/>
              <a:gd name="connsiteX115" fmla="*/ 2325511 w 4289778"/>
              <a:gd name="connsiteY115" fmla="*/ 1162756 h 5603963"/>
              <a:gd name="connsiteX116" fmla="*/ 2212622 w 4289778"/>
              <a:gd name="connsiteY116" fmla="*/ 1095022 h 5603963"/>
              <a:gd name="connsiteX117" fmla="*/ 2257778 w 4289778"/>
              <a:gd name="connsiteY117" fmla="*/ 925689 h 5603963"/>
              <a:gd name="connsiteX118" fmla="*/ 2370667 w 4289778"/>
              <a:gd name="connsiteY118" fmla="*/ 914400 h 5603963"/>
              <a:gd name="connsiteX119" fmla="*/ 2494844 w 4289778"/>
              <a:gd name="connsiteY119" fmla="*/ 970845 h 5603963"/>
              <a:gd name="connsiteX120" fmla="*/ 2528711 w 4289778"/>
              <a:gd name="connsiteY120" fmla="*/ 857956 h 5603963"/>
              <a:gd name="connsiteX121" fmla="*/ 2630311 w 4289778"/>
              <a:gd name="connsiteY121" fmla="*/ 767645 h 5603963"/>
              <a:gd name="connsiteX122" fmla="*/ 2540000 w 4289778"/>
              <a:gd name="connsiteY122" fmla="*/ 632178 h 5603963"/>
              <a:gd name="connsiteX123" fmla="*/ 2607733 w 4289778"/>
              <a:gd name="connsiteY123" fmla="*/ 564445 h 5603963"/>
              <a:gd name="connsiteX124" fmla="*/ 2607733 w 4289778"/>
              <a:gd name="connsiteY124" fmla="*/ 496711 h 5603963"/>
              <a:gd name="connsiteX125" fmla="*/ 2799644 w 4289778"/>
              <a:gd name="connsiteY125" fmla="*/ 417689 h 5603963"/>
              <a:gd name="connsiteX126" fmla="*/ 2935111 w 4289778"/>
              <a:gd name="connsiteY126" fmla="*/ 361245 h 5603963"/>
              <a:gd name="connsiteX127" fmla="*/ 2630311 w 4289778"/>
              <a:gd name="connsiteY127" fmla="*/ 327378 h 5603963"/>
              <a:gd name="connsiteX128" fmla="*/ 2935111 w 4289778"/>
              <a:gd name="connsiteY128" fmla="*/ 248356 h 5603963"/>
              <a:gd name="connsiteX129" fmla="*/ 2698044 w 4289778"/>
              <a:gd name="connsiteY129" fmla="*/ 248356 h 5603963"/>
              <a:gd name="connsiteX130" fmla="*/ 2878667 w 4289778"/>
              <a:gd name="connsiteY130" fmla="*/ 180622 h 5603963"/>
              <a:gd name="connsiteX131" fmla="*/ 2573867 w 4289778"/>
              <a:gd name="connsiteY131" fmla="*/ 214489 h 5603963"/>
              <a:gd name="connsiteX132" fmla="*/ 2641600 w 4289778"/>
              <a:gd name="connsiteY132" fmla="*/ 22578 h 5603963"/>
              <a:gd name="connsiteX133" fmla="*/ 2506133 w 4289778"/>
              <a:gd name="connsiteY133" fmla="*/ 203200 h 5603963"/>
              <a:gd name="connsiteX0" fmla="*/ 2506133 w 4289778"/>
              <a:gd name="connsiteY0" fmla="*/ 203200 h 5603963"/>
              <a:gd name="connsiteX1" fmla="*/ 2528711 w 4289778"/>
              <a:gd name="connsiteY1" fmla="*/ 0 h 5603963"/>
              <a:gd name="connsiteX2" fmla="*/ 2291644 w 4289778"/>
              <a:gd name="connsiteY2" fmla="*/ 191911 h 5603963"/>
              <a:gd name="connsiteX3" fmla="*/ 2065867 w 4289778"/>
              <a:gd name="connsiteY3" fmla="*/ 67734 h 5603963"/>
              <a:gd name="connsiteX4" fmla="*/ 1749778 w 4289778"/>
              <a:gd name="connsiteY4" fmla="*/ 45156 h 5603963"/>
              <a:gd name="connsiteX5" fmla="*/ 1535289 w 4289778"/>
              <a:gd name="connsiteY5" fmla="*/ 191911 h 5603963"/>
              <a:gd name="connsiteX6" fmla="*/ 1241778 w 4289778"/>
              <a:gd name="connsiteY6" fmla="*/ 428978 h 5603963"/>
              <a:gd name="connsiteX7" fmla="*/ 1399822 w 4289778"/>
              <a:gd name="connsiteY7" fmla="*/ 598311 h 5603963"/>
              <a:gd name="connsiteX8" fmla="*/ 1467555 w 4289778"/>
              <a:gd name="connsiteY8" fmla="*/ 745067 h 5603963"/>
              <a:gd name="connsiteX9" fmla="*/ 1524000 w 4289778"/>
              <a:gd name="connsiteY9" fmla="*/ 790222 h 5603963"/>
              <a:gd name="connsiteX10" fmla="*/ 1309511 w 4289778"/>
              <a:gd name="connsiteY10" fmla="*/ 1072445 h 5603963"/>
              <a:gd name="connsiteX11" fmla="*/ 1049867 w 4289778"/>
              <a:gd name="connsiteY11" fmla="*/ 1388534 h 5603963"/>
              <a:gd name="connsiteX12" fmla="*/ 846667 w 4289778"/>
              <a:gd name="connsiteY12" fmla="*/ 1478845 h 5603963"/>
              <a:gd name="connsiteX13" fmla="*/ 316089 w 4289778"/>
              <a:gd name="connsiteY13" fmla="*/ 2032000 h 5603963"/>
              <a:gd name="connsiteX14" fmla="*/ 0 w 4289778"/>
              <a:gd name="connsiteY14" fmla="*/ 1817511 h 5603963"/>
              <a:gd name="connsiteX15" fmla="*/ 79022 w 4289778"/>
              <a:gd name="connsiteY15" fmla="*/ 2020711 h 5603963"/>
              <a:gd name="connsiteX16" fmla="*/ 293511 w 4289778"/>
              <a:gd name="connsiteY16" fmla="*/ 2212622 h 5603963"/>
              <a:gd name="connsiteX17" fmla="*/ 462844 w 4289778"/>
              <a:gd name="connsiteY17" fmla="*/ 2077156 h 5603963"/>
              <a:gd name="connsiteX18" fmla="*/ 1072444 w 4289778"/>
              <a:gd name="connsiteY18" fmla="*/ 1682045 h 5603963"/>
              <a:gd name="connsiteX19" fmla="*/ 1253067 w 4289778"/>
              <a:gd name="connsiteY19" fmla="*/ 1467556 h 5603963"/>
              <a:gd name="connsiteX20" fmla="*/ 1467555 w 4289778"/>
              <a:gd name="connsiteY20" fmla="*/ 1354667 h 5603963"/>
              <a:gd name="connsiteX21" fmla="*/ 1433689 w 4289778"/>
              <a:gd name="connsiteY21" fmla="*/ 1693334 h 5603963"/>
              <a:gd name="connsiteX22" fmla="*/ 1490133 w 4289778"/>
              <a:gd name="connsiteY22" fmla="*/ 1806222 h 5603963"/>
              <a:gd name="connsiteX23" fmla="*/ 1444978 w 4289778"/>
              <a:gd name="connsiteY23" fmla="*/ 1885245 h 5603963"/>
              <a:gd name="connsiteX24" fmla="*/ 1512711 w 4289778"/>
              <a:gd name="connsiteY24" fmla="*/ 1986845 h 5603963"/>
              <a:gd name="connsiteX25" fmla="*/ 1546578 w 4289778"/>
              <a:gd name="connsiteY25" fmla="*/ 2167467 h 5603963"/>
              <a:gd name="connsiteX26" fmla="*/ 1580444 w 4289778"/>
              <a:gd name="connsiteY26" fmla="*/ 2257778 h 5603963"/>
              <a:gd name="connsiteX27" fmla="*/ 1546578 w 4289778"/>
              <a:gd name="connsiteY27" fmla="*/ 2336800 h 5603963"/>
              <a:gd name="connsiteX28" fmla="*/ 1591733 w 4289778"/>
              <a:gd name="connsiteY28" fmla="*/ 2393245 h 5603963"/>
              <a:gd name="connsiteX29" fmla="*/ 1512711 w 4289778"/>
              <a:gd name="connsiteY29" fmla="*/ 2641600 h 5603963"/>
              <a:gd name="connsiteX30" fmla="*/ 1580444 w 4289778"/>
              <a:gd name="connsiteY30" fmla="*/ 2822222 h 5603963"/>
              <a:gd name="connsiteX31" fmla="*/ 1546578 w 4289778"/>
              <a:gd name="connsiteY31" fmla="*/ 2889956 h 5603963"/>
              <a:gd name="connsiteX32" fmla="*/ 1569155 w 4289778"/>
              <a:gd name="connsiteY32" fmla="*/ 2935111 h 5603963"/>
              <a:gd name="connsiteX33" fmla="*/ 1444978 w 4289778"/>
              <a:gd name="connsiteY33" fmla="*/ 3476978 h 5603963"/>
              <a:gd name="connsiteX34" fmla="*/ 1444978 w 4289778"/>
              <a:gd name="connsiteY34" fmla="*/ 3939822 h 5603963"/>
              <a:gd name="connsiteX35" fmla="*/ 1332089 w 4289778"/>
              <a:gd name="connsiteY35" fmla="*/ 4007556 h 5603963"/>
              <a:gd name="connsiteX36" fmla="*/ 1354667 w 4289778"/>
              <a:gd name="connsiteY36" fmla="*/ 4064000 h 5603963"/>
              <a:gd name="connsiteX37" fmla="*/ 1309511 w 4289778"/>
              <a:gd name="connsiteY37" fmla="*/ 4109156 h 5603963"/>
              <a:gd name="connsiteX38" fmla="*/ 1072444 w 4289778"/>
              <a:gd name="connsiteY38" fmla="*/ 4312356 h 5603963"/>
              <a:gd name="connsiteX39" fmla="*/ 982133 w 4289778"/>
              <a:gd name="connsiteY39" fmla="*/ 4504267 h 5603963"/>
              <a:gd name="connsiteX40" fmla="*/ 857955 w 4289778"/>
              <a:gd name="connsiteY40" fmla="*/ 4820356 h 5603963"/>
              <a:gd name="connsiteX41" fmla="*/ 677333 w 4289778"/>
              <a:gd name="connsiteY41" fmla="*/ 4944534 h 5603963"/>
              <a:gd name="connsiteX42" fmla="*/ 609600 w 4289778"/>
              <a:gd name="connsiteY42" fmla="*/ 5159022 h 5603963"/>
              <a:gd name="connsiteX43" fmla="*/ 508000 w 4289778"/>
              <a:gd name="connsiteY43" fmla="*/ 5429956 h 5603963"/>
              <a:gd name="connsiteX44" fmla="*/ 666044 w 4289778"/>
              <a:gd name="connsiteY44" fmla="*/ 5565422 h 5603963"/>
              <a:gd name="connsiteX45" fmla="*/ 767644 w 4289778"/>
              <a:gd name="connsiteY45" fmla="*/ 5508978 h 5603963"/>
              <a:gd name="connsiteX46" fmla="*/ 925689 w 4289778"/>
              <a:gd name="connsiteY46" fmla="*/ 5080000 h 5603963"/>
              <a:gd name="connsiteX47" fmla="*/ 959555 w 4289778"/>
              <a:gd name="connsiteY47" fmla="*/ 4876800 h 5603963"/>
              <a:gd name="connsiteX48" fmla="*/ 1320800 w 4289778"/>
              <a:gd name="connsiteY48" fmla="*/ 4583289 h 5603963"/>
              <a:gd name="connsiteX49" fmla="*/ 1411111 w 4289778"/>
              <a:gd name="connsiteY49" fmla="*/ 4662311 h 5603963"/>
              <a:gd name="connsiteX50" fmla="*/ 1625600 w 4289778"/>
              <a:gd name="connsiteY50" fmla="*/ 4357511 h 5603963"/>
              <a:gd name="connsiteX51" fmla="*/ 1682044 w 4289778"/>
              <a:gd name="connsiteY51" fmla="*/ 4278489 h 5603963"/>
              <a:gd name="connsiteX52" fmla="*/ 1772355 w 4289778"/>
              <a:gd name="connsiteY52" fmla="*/ 4210756 h 5603963"/>
              <a:gd name="connsiteX53" fmla="*/ 1772355 w 4289778"/>
              <a:gd name="connsiteY53" fmla="*/ 4131734 h 5603963"/>
              <a:gd name="connsiteX54" fmla="*/ 1851378 w 4289778"/>
              <a:gd name="connsiteY54" fmla="*/ 4018845 h 5603963"/>
              <a:gd name="connsiteX55" fmla="*/ 1862667 w 4289778"/>
              <a:gd name="connsiteY55" fmla="*/ 3939822 h 5603963"/>
              <a:gd name="connsiteX56" fmla="*/ 2054578 w 4289778"/>
              <a:gd name="connsiteY56" fmla="*/ 3364089 h 5603963"/>
              <a:gd name="connsiteX57" fmla="*/ 2145506 w 4289778"/>
              <a:gd name="connsiteY57" fmla="*/ 3039092 h 5603963"/>
              <a:gd name="connsiteX58" fmla="*/ 2188280 w 4289778"/>
              <a:gd name="connsiteY58" fmla="*/ 3218656 h 5603963"/>
              <a:gd name="connsiteX59" fmla="*/ 2445544 w 4289778"/>
              <a:gd name="connsiteY59" fmla="*/ 3818114 h 5603963"/>
              <a:gd name="connsiteX60" fmla="*/ 2442545 w 4289778"/>
              <a:gd name="connsiteY60" fmla="*/ 3923243 h 5603963"/>
              <a:gd name="connsiteX61" fmla="*/ 2503752 w 4289778"/>
              <a:gd name="connsiteY61" fmla="*/ 4046274 h 5603963"/>
              <a:gd name="connsiteX62" fmla="*/ 2531093 w 4289778"/>
              <a:gd name="connsiteY62" fmla="*/ 4184562 h 5603963"/>
              <a:gd name="connsiteX63" fmla="*/ 2587536 w 4289778"/>
              <a:gd name="connsiteY63" fmla="*/ 4370035 h 5603963"/>
              <a:gd name="connsiteX64" fmla="*/ 2630311 w 4289778"/>
              <a:gd name="connsiteY64" fmla="*/ 4538134 h 5603963"/>
              <a:gd name="connsiteX65" fmla="*/ 2686755 w 4289778"/>
              <a:gd name="connsiteY65" fmla="*/ 4538134 h 5603963"/>
              <a:gd name="connsiteX66" fmla="*/ 2980267 w 4289778"/>
              <a:gd name="connsiteY66" fmla="*/ 5102578 h 5603963"/>
              <a:gd name="connsiteX67" fmla="*/ 2957336 w 4289778"/>
              <a:gd name="connsiteY67" fmla="*/ 5154966 h 5603963"/>
              <a:gd name="connsiteX68" fmla="*/ 2946929 w 4289778"/>
              <a:gd name="connsiteY68" fmla="*/ 5310540 h 5603963"/>
              <a:gd name="connsiteX69" fmla="*/ 2986792 w 4289778"/>
              <a:gd name="connsiteY69" fmla="*/ 5463911 h 5603963"/>
              <a:gd name="connsiteX70" fmla="*/ 3059289 w 4289778"/>
              <a:gd name="connsiteY70" fmla="*/ 5531556 h 5603963"/>
              <a:gd name="connsiteX71" fmla="*/ 3372291 w 4289778"/>
              <a:gd name="connsiteY71" fmla="*/ 5563041 h 5603963"/>
              <a:gd name="connsiteX72" fmla="*/ 3374672 w 4289778"/>
              <a:gd name="connsiteY72" fmla="*/ 5425194 h 5603963"/>
              <a:gd name="connsiteX73" fmla="*/ 3127022 w 4289778"/>
              <a:gd name="connsiteY73" fmla="*/ 5068711 h 5603963"/>
              <a:gd name="connsiteX74" fmla="*/ 3014133 w 4289778"/>
              <a:gd name="connsiteY74" fmla="*/ 4436534 h 5603963"/>
              <a:gd name="connsiteX75" fmla="*/ 3081867 w 4289778"/>
              <a:gd name="connsiteY75" fmla="*/ 4402667 h 5603963"/>
              <a:gd name="connsiteX76" fmla="*/ 3007607 w 4289778"/>
              <a:gd name="connsiteY76" fmla="*/ 4179887 h 5603963"/>
              <a:gd name="connsiteX77" fmla="*/ 2928584 w 4289778"/>
              <a:gd name="connsiteY77" fmla="*/ 4002794 h 5603963"/>
              <a:gd name="connsiteX78" fmla="*/ 2913151 w 4289778"/>
              <a:gd name="connsiteY78" fmla="*/ 3913188 h 5603963"/>
              <a:gd name="connsiteX79" fmla="*/ 2860851 w 4289778"/>
              <a:gd name="connsiteY79" fmla="*/ 3856744 h 5603963"/>
              <a:gd name="connsiteX80" fmla="*/ 2909005 w 4289778"/>
              <a:gd name="connsiteY80" fmla="*/ 3774634 h 5603963"/>
              <a:gd name="connsiteX81" fmla="*/ 2844800 w 4289778"/>
              <a:gd name="connsiteY81" fmla="*/ 3698611 h 5603963"/>
              <a:gd name="connsiteX82" fmla="*/ 2815607 w 4289778"/>
              <a:gd name="connsiteY82" fmla="*/ 3574697 h 5603963"/>
              <a:gd name="connsiteX83" fmla="*/ 2708186 w 4289778"/>
              <a:gd name="connsiteY83" fmla="*/ 2750873 h 5603963"/>
              <a:gd name="connsiteX84" fmla="*/ 2501988 w 4289778"/>
              <a:gd name="connsiteY84" fmla="*/ 2289264 h 5603963"/>
              <a:gd name="connsiteX85" fmla="*/ 2415822 w 4289778"/>
              <a:gd name="connsiteY85" fmla="*/ 2190045 h 5603963"/>
              <a:gd name="connsiteX86" fmla="*/ 2415822 w 4289778"/>
              <a:gd name="connsiteY86" fmla="*/ 2099734 h 5603963"/>
              <a:gd name="connsiteX87" fmla="*/ 2393244 w 4289778"/>
              <a:gd name="connsiteY87" fmla="*/ 2099734 h 5603963"/>
              <a:gd name="connsiteX88" fmla="*/ 2404533 w 4289778"/>
              <a:gd name="connsiteY88" fmla="*/ 2009422 h 5603963"/>
              <a:gd name="connsiteX89" fmla="*/ 2336800 w 4289778"/>
              <a:gd name="connsiteY89" fmla="*/ 1941689 h 5603963"/>
              <a:gd name="connsiteX90" fmla="*/ 2370667 w 4289778"/>
              <a:gd name="connsiteY90" fmla="*/ 1862667 h 5603963"/>
              <a:gd name="connsiteX91" fmla="*/ 2348089 w 4289778"/>
              <a:gd name="connsiteY91" fmla="*/ 1794934 h 5603963"/>
              <a:gd name="connsiteX92" fmla="*/ 2438400 w 4289778"/>
              <a:gd name="connsiteY92" fmla="*/ 1546578 h 5603963"/>
              <a:gd name="connsiteX93" fmla="*/ 2540000 w 4289778"/>
              <a:gd name="connsiteY93" fmla="*/ 1659467 h 5603963"/>
              <a:gd name="connsiteX94" fmla="*/ 2607733 w 4289778"/>
              <a:gd name="connsiteY94" fmla="*/ 1659467 h 5603963"/>
              <a:gd name="connsiteX95" fmla="*/ 2912533 w 4289778"/>
              <a:gd name="connsiteY95" fmla="*/ 1806222 h 5603963"/>
              <a:gd name="connsiteX96" fmla="*/ 3160889 w 4289778"/>
              <a:gd name="connsiteY96" fmla="*/ 1896534 h 5603963"/>
              <a:gd name="connsiteX97" fmla="*/ 3725333 w 4289778"/>
              <a:gd name="connsiteY97" fmla="*/ 2144889 h 5603963"/>
              <a:gd name="connsiteX98" fmla="*/ 4007555 w 4289778"/>
              <a:gd name="connsiteY98" fmla="*/ 2235200 h 5603963"/>
              <a:gd name="connsiteX99" fmla="*/ 4120444 w 4289778"/>
              <a:gd name="connsiteY99" fmla="*/ 2269067 h 5603963"/>
              <a:gd name="connsiteX100" fmla="*/ 4120444 w 4289778"/>
              <a:gd name="connsiteY100" fmla="*/ 2212622 h 5603963"/>
              <a:gd name="connsiteX101" fmla="*/ 3996267 w 4289778"/>
              <a:gd name="connsiteY101" fmla="*/ 2144889 h 5603963"/>
              <a:gd name="connsiteX102" fmla="*/ 4176889 w 4289778"/>
              <a:gd name="connsiteY102" fmla="*/ 2032000 h 5603963"/>
              <a:gd name="connsiteX103" fmla="*/ 4289778 w 4289778"/>
              <a:gd name="connsiteY103" fmla="*/ 1885245 h 5603963"/>
              <a:gd name="connsiteX104" fmla="*/ 4233333 w 4289778"/>
              <a:gd name="connsiteY104" fmla="*/ 1885245 h 5603963"/>
              <a:gd name="connsiteX105" fmla="*/ 4244622 w 4289778"/>
              <a:gd name="connsiteY105" fmla="*/ 1828800 h 5603963"/>
              <a:gd name="connsiteX106" fmla="*/ 4143022 w 4289778"/>
              <a:gd name="connsiteY106" fmla="*/ 1941689 h 5603963"/>
              <a:gd name="connsiteX107" fmla="*/ 4143022 w 4289778"/>
              <a:gd name="connsiteY107" fmla="*/ 1828800 h 5603963"/>
              <a:gd name="connsiteX108" fmla="*/ 3860800 w 4289778"/>
              <a:gd name="connsiteY108" fmla="*/ 2020711 h 5603963"/>
              <a:gd name="connsiteX109" fmla="*/ 3691467 w 4289778"/>
              <a:gd name="connsiteY109" fmla="*/ 1986845 h 5603963"/>
              <a:gd name="connsiteX110" fmla="*/ 3228622 w 4289778"/>
              <a:gd name="connsiteY110" fmla="*/ 1648178 h 5603963"/>
              <a:gd name="connsiteX111" fmla="*/ 3048000 w 4289778"/>
              <a:gd name="connsiteY111" fmla="*/ 1580445 h 5603963"/>
              <a:gd name="connsiteX112" fmla="*/ 2754489 w 4289778"/>
              <a:gd name="connsiteY112" fmla="*/ 1433689 h 5603963"/>
              <a:gd name="connsiteX113" fmla="*/ 2573867 w 4289778"/>
              <a:gd name="connsiteY113" fmla="*/ 1253067 h 5603963"/>
              <a:gd name="connsiteX114" fmla="*/ 2472267 w 4289778"/>
              <a:gd name="connsiteY114" fmla="*/ 1151467 h 5603963"/>
              <a:gd name="connsiteX115" fmla="*/ 2325511 w 4289778"/>
              <a:gd name="connsiteY115" fmla="*/ 1162756 h 5603963"/>
              <a:gd name="connsiteX116" fmla="*/ 2212622 w 4289778"/>
              <a:gd name="connsiteY116" fmla="*/ 1095022 h 5603963"/>
              <a:gd name="connsiteX117" fmla="*/ 2257778 w 4289778"/>
              <a:gd name="connsiteY117" fmla="*/ 925689 h 5603963"/>
              <a:gd name="connsiteX118" fmla="*/ 2370667 w 4289778"/>
              <a:gd name="connsiteY118" fmla="*/ 914400 h 5603963"/>
              <a:gd name="connsiteX119" fmla="*/ 2494844 w 4289778"/>
              <a:gd name="connsiteY119" fmla="*/ 970845 h 5603963"/>
              <a:gd name="connsiteX120" fmla="*/ 2528711 w 4289778"/>
              <a:gd name="connsiteY120" fmla="*/ 857956 h 5603963"/>
              <a:gd name="connsiteX121" fmla="*/ 2630311 w 4289778"/>
              <a:gd name="connsiteY121" fmla="*/ 767645 h 5603963"/>
              <a:gd name="connsiteX122" fmla="*/ 2540000 w 4289778"/>
              <a:gd name="connsiteY122" fmla="*/ 632178 h 5603963"/>
              <a:gd name="connsiteX123" fmla="*/ 2607733 w 4289778"/>
              <a:gd name="connsiteY123" fmla="*/ 564445 h 5603963"/>
              <a:gd name="connsiteX124" fmla="*/ 2607733 w 4289778"/>
              <a:gd name="connsiteY124" fmla="*/ 496711 h 5603963"/>
              <a:gd name="connsiteX125" fmla="*/ 2799644 w 4289778"/>
              <a:gd name="connsiteY125" fmla="*/ 417689 h 5603963"/>
              <a:gd name="connsiteX126" fmla="*/ 2935111 w 4289778"/>
              <a:gd name="connsiteY126" fmla="*/ 361245 h 5603963"/>
              <a:gd name="connsiteX127" fmla="*/ 2630311 w 4289778"/>
              <a:gd name="connsiteY127" fmla="*/ 327378 h 5603963"/>
              <a:gd name="connsiteX128" fmla="*/ 2935111 w 4289778"/>
              <a:gd name="connsiteY128" fmla="*/ 248356 h 5603963"/>
              <a:gd name="connsiteX129" fmla="*/ 2698044 w 4289778"/>
              <a:gd name="connsiteY129" fmla="*/ 248356 h 5603963"/>
              <a:gd name="connsiteX130" fmla="*/ 2878667 w 4289778"/>
              <a:gd name="connsiteY130" fmla="*/ 180622 h 5603963"/>
              <a:gd name="connsiteX131" fmla="*/ 2573867 w 4289778"/>
              <a:gd name="connsiteY131" fmla="*/ 214489 h 5603963"/>
              <a:gd name="connsiteX132" fmla="*/ 2641600 w 4289778"/>
              <a:gd name="connsiteY132" fmla="*/ 22578 h 5603963"/>
              <a:gd name="connsiteX133" fmla="*/ 2506133 w 4289778"/>
              <a:gd name="connsiteY133" fmla="*/ 203200 h 5603963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46929 w 4289778"/>
              <a:gd name="connsiteY68" fmla="*/ 5310540 h 5620632"/>
              <a:gd name="connsiteX69" fmla="*/ 2986792 w 4289778"/>
              <a:gd name="connsiteY69" fmla="*/ 5463911 h 5620632"/>
              <a:gd name="connsiteX70" fmla="*/ 3114058 w 4289778"/>
              <a:gd name="connsiteY70" fmla="*/ 5548225 h 5620632"/>
              <a:gd name="connsiteX71" fmla="*/ 3372291 w 4289778"/>
              <a:gd name="connsiteY71" fmla="*/ 5563041 h 5620632"/>
              <a:gd name="connsiteX72" fmla="*/ 3374672 w 4289778"/>
              <a:gd name="connsiteY72" fmla="*/ 5425194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46929 w 4289778"/>
              <a:gd name="connsiteY68" fmla="*/ 5310540 h 5620632"/>
              <a:gd name="connsiteX69" fmla="*/ 2986792 w 4289778"/>
              <a:gd name="connsiteY69" fmla="*/ 5463911 h 5620632"/>
              <a:gd name="connsiteX70" fmla="*/ 3114058 w 4289778"/>
              <a:gd name="connsiteY70" fmla="*/ 5548225 h 5620632"/>
              <a:gd name="connsiteX71" fmla="*/ 3372291 w 4289778"/>
              <a:gd name="connsiteY71" fmla="*/ 5563041 h 5620632"/>
              <a:gd name="connsiteX72" fmla="*/ 3329428 w 4289778"/>
              <a:gd name="connsiteY72" fmla="*/ 5341850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46929 w 4289778"/>
              <a:gd name="connsiteY68" fmla="*/ 5310540 h 5620632"/>
              <a:gd name="connsiteX69" fmla="*/ 2986792 w 4289778"/>
              <a:gd name="connsiteY69" fmla="*/ 5463911 h 5620632"/>
              <a:gd name="connsiteX70" fmla="*/ 3114058 w 4289778"/>
              <a:gd name="connsiteY70" fmla="*/ 5548225 h 5620632"/>
              <a:gd name="connsiteX71" fmla="*/ 3372291 w 4289778"/>
              <a:gd name="connsiteY71" fmla="*/ 5563041 h 5620632"/>
              <a:gd name="connsiteX72" fmla="*/ 3329428 w 4289778"/>
              <a:gd name="connsiteY72" fmla="*/ 5341850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46929 w 4289778"/>
              <a:gd name="connsiteY68" fmla="*/ 5310540 h 5620632"/>
              <a:gd name="connsiteX69" fmla="*/ 2986792 w 4289778"/>
              <a:gd name="connsiteY69" fmla="*/ 5463911 h 5620632"/>
              <a:gd name="connsiteX70" fmla="*/ 3114058 w 4289778"/>
              <a:gd name="connsiteY70" fmla="*/ 5548225 h 5620632"/>
              <a:gd name="connsiteX71" fmla="*/ 3372291 w 4289778"/>
              <a:gd name="connsiteY71" fmla="*/ 5563041 h 5620632"/>
              <a:gd name="connsiteX72" fmla="*/ 3329428 w 4289778"/>
              <a:gd name="connsiteY72" fmla="*/ 5341850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46929 w 4289778"/>
              <a:gd name="connsiteY68" fmla="*/ 5310540 h 5620632"/>
              <a:gd name="connsiteX69" fmla="*/ 2986792 w 4289778"/>
              <a:gd name="connsiteY69" fmla="*/ 5463911 h 5620632"/>
              <a:gd name="connsiteX70" fmla="*/ 3114058 w 4289778"/>
              <a:gd name="connsiteY70" fmla="*/ 5548225 h 5620632"/>
              <a:gd name="connsiteX71" fmla="*/ 3372291 w 4289778"/>
              <a:gd name="connsiteY71" fmla="*/ 5563041 h 5620632"/>
              <a:gd name="connsiteX72" fmla="*/ 3329428 w 4289778"/>
              <a:gd name="connsiteY72" fmla="*/ 5341850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767644 w 4289778"/>
              <a:gd name="connsiteY45" fmla="*/ 5508978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69080 w 4289778"/>
              <a:gd name="connsiteY47" fmla="*/ 4912519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06513 w 4289778"/>
              <a:gd name="connsiteY48" fmla="*/ 4604720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47523 w 4289778"/>
              <a:gd name="connsiteY36" fmla="*/ 4085431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06513 w 4289778"/>
              <a:gd name="connsiteY48" fmla="*/ 4604720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47523 w 4289778"/>
              <a:gd name="connsiteY36" fmla="*/ 4085431 h 5601582"/>
              <a:gd name="connsiteX37" fmla="*/ 1228548 w 4289778"/>
              <a:gd name="connsiteY37" fmla="*/ 4178212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06513 w 4289778"/>
              <a:gd name="connsiteY48" fmla="*/ 4604720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43996 w 4289778"/>
              <a:gd name="connsiteY35" fmla="*/ 4036131 h 5601582"/>
              <a:gd name="connsiteX36" fmla="*/ 1347523 w 4289778"/>
              <a:gd name="connsiteY36" fmla="*/ 4085431 h 5601582"/>
              <a:gd name="connsiteX37" fmla="*/ 1228548 w 4289778"/>
              <a:gd name="connsiteY37" fmla="*/ 4178212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06513 w 4289778"/>
              <a:gd name="connsiteY48" fmla="*/ 4604720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43996 w 4289778"/>
              <a:gd name="connsiteY35" fmla="*/ 4036131 h 5601582"/>
              <a:gd name="connsiteX36" fmla="*/ 1347523 w 4289778"/>
              <a:gd name="connsiteY36" fmla="*/ 4085431 h 5601582"/>
              <a:gd name="connsiteX37" fmla="*/ 1228548 w 4289778"/>
              <a:gd name="connsiteY37" fmla="*/ 4178212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06513 w 4289778"/>
              <a:gd name="connsiteY48" fmla="*/ 4604720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72355 w 4289778"/>
              <a:gd name="connsiteY53" fmla="*/ 4210756 h 5601582"/>
              <a:gd name="connsiteX54" fmla="*/ 1772355 w 4289778"/>
              <a:gd name="connsiteY54" fmla="*/ 4131734 h 5601582"/>
              <a:gd name="connsiteX55" fmla="*/ 1851378 w 4289778"/>
              <a:gd name="connsiteY55" fmla="*/ 4018845 h 5601582"/>
              <a:gd name="connsiteX56" fmla="*/ 1862667 w 4289778"/>
              <a:gd name="connsiteY56" fmla="*/ 3939822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72355 w 4289778"/>
              <a:gd name="connsiteY53" fmla="*/ 4210756 h 5601582"/>
              <a:gd name="connsiteX54" fmla="*/ 1772355 w 4289778"/>
              <a:gd name="connsiteY54" fmla="*/ 4131734 h 5601582"/>
              <a:gd name="connsiteX55" fmla="*/ 1851378 w 4289778"/>
              <a:gd name="connsiteY55" fmla="*/ 4018845 h 5601582"/>
              <a:gd name="connsiteX56" fmla="*/ 1862667 w 4289778"/>
              <a:gd name="connsiteY56" fmla="*/ 3939822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72355 w 4289778"/>
              <a:gd name="connsiteY53" fmla="*/ 4210756 h 5601582"/>
              <a:gd name="connsiteX54" fmla="*/ 1772355 w 4289778"/>
              <a:gd name="connsiteY54" fmla="*/ 4131734 h 5601582"/>
              <a:gd name="connsiteX55" fmla="*/ 1851378 w 4289778"/>
              <a:gd name="connsiteY55" fmla="*/ 4018845 h 5601582"/>
              <a:gd name="connsiteX56" fmla="*/ 1862667 w 4289778"/>
              <a:gd name="connsiteY56" fmla="*/ 3939822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51378 w 4289778"/>
              <a:gd name="connsiteY55" fmla="*/ 4018845 h 5601582"/>
              <a:gd name="connsiteX56" fmla="*/ 1862667 w 4289778"/>
              <a:gd name="connsiteY56" fmla="*/ 3939822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62667 w 4289778"/>
              <a:gd name="connsiteY56" fmla="*/ 3939822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73553 w 4289778"/>
              <a:gd name="connsiteY33" fmla="*/ 3405540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73553 w 4289778"/>
              <a:gd name="connsiteY33" fmla="*/ 3405540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66144 h 5601582"/>
              <a:gd name="connsiteX32" fmla="*/ 1569155 w 4289778"/>
              <a:gd name="connsiteY32" fmla="*/ 2935111 h 5601582"/>
              <a:gd name="connsiteX33" fmla="*/ 1473553 w 4289778"/>
              <a:gd name="connsiteY33" fmla="*/ 3405540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24618 w 4289778"/>
              <a:gd name="connsiteY29" fmla="*/ 2655887 h 5601582"/>
              <a:gd name="connsiteX30" fmla="*/ 1580444 w 4289778"/>
              <a:gd name="connsiteY30" fmla="*/ 2822222 h 5601582"/>
              <a:gd name="connsiteX31" fmla="*/ 1546578 w 4289778"/>
              <a:gd name="connsiteY31" fmla="*/ 2866144 h 5601582"/>
              <a:gd name="connsiteX32" fmla="*/ 1569155 w 4289778"/>
              <a:gd name="connsiteY32" fmla="*/ 2935111 h 5601582"/>
              <a:gd name="connsiteX33" fmla="*/ 1473553 w 4289778"/>
              <a:gd name="connsiteY33" fmla="*/ 3405540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93548 w 4289778"/>
              <a:gd name="connsiteY19" fmla="*/ 147946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08945 w 4289778"/>
              <a:gd name="connsiteY13" fmla="*/ 2008188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08945 w 4289778"/>
              <a:gd name="connsiteY13" fmla="*/ 2008188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08945 w 4289778"/>
              <a:gd name="connsiteY13" fmla="*/ 2008188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08945 w 4289778"/>
              <a:gd name="connsiteY13" fmla="*/ 2008188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12212 w 4322968"/>
              <a:gd name="connsiteY15" fmla="*/ 2020711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191029 w 4322968"/>
              <a:gd name="connsiteY104" fmla="*/ 2036762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5408"/>
              <a:gd name="connsiteY0" fmla="*/ 203200 h 5601582"/>
              <a:gd name="connsiteX1" fmla="*/ 2561901 w 4325408"/>
              <a:gd name="connsiteY1" fmla="*/ 0 h 5601582"/>
              <a:gd name="connsiteX2" fmla="*/ 2324834 w 4325408"/>
              <a:gd name="connsiteY2" fmla="*/ 191911 h 5601582"/>
              <a:gd name="connsiteX3" fmla="*/ 2099057 w 4325408"/>
              <a:gd name="connsiteY3" fmla="*/ 67734 h 5601582"/>
              <a:gd name="connsiteX4" fmla="*/ 1782968 w 4325408"/>
              <a:gd name="connsiteY4" fmla="*/ 45156 h 5601582"/>
              <a:gd name="connsiteX5" fmla="*/ 1568479 w 4325408"/>
              <a:gd name="connsiteY5" fmla="*/ 191911 h 5601582"/>
              <a:gd name="connsiteX6" fmla="*/ 1274968 w 4325408"/>
              <a:gd name="connsiteY6" fmla="*/ 428978 h 5601582"/>
              <a:gd name="connsiteX7" fmla="*/ 1433012 w 4325408"/>
              <a:gd name="connsiteY7" fmla="*/ 598311 h 5601582"/>
              <a:gd name="connsiteX8" fmla="*/ 1500745 w 4325408"/>
              <a:gd name="connsiteY8" fmla="*/ 745067 h 5601582"/>
              <a:gd name="connsiteX9" fmla="*/ 1557190 w 4325408"/>
              <a:gd name="connsiteY9" fmla="*/ 790222 h 5601582"/>
              <a:gd name="connsiteX10" fmla="*/ 1342701 w 4325408"/>
              <a:gd name="connsiteY10" fmla="*/ 1072445 h 5601582"/>
              <a:gd name="connsiteX11" fmla="*/ 1073532 w 4325408"/>
              <a:gd name="connsiteY11" fmla="*/ 1364722 h 5601582"/>
              <a:gd name="connsiteX12" fmla="*/ 879857 w 4325408"/>
              <a:gd name="connsiteY12" fmla="*/ 1478845 h 5601582"/>
              <a:gd name="connsiteX13" fmla="*/ 342135 w 4325408"/>
              <a:gd name="connsiteY13" fmla="*/ 2008188 h 5601582"/>
              <a:gd name="connsiteX14" fmla="*/ 33190 w 4325408"/>
              <a:gd name="connsiteY14" fmla="*/ 1817511 h 5601582"/>
              <a:gd name="connsiteX15" fmla="*/ 107450 w 4325408"/>
              <a:gd name="connsiteY15" fmla="*/ 1942130 h 5601582"/>
              <a:gd name="connsiteX16" fmla="*/ 326701 w 4325408"/>
              <a:gd name="connsiteY16" fmla="*/ 2212622 h 5601582"/>
              <a:gd name="connsiteX17" fmla="*/ 517465 w 4325408"/>
              <a:gd name="connsiteY17" fmla="*/ 2074774 h 5601582"/>
              <a:gd name="connsiteX18" fmla="*/ 1105634 w 4325408"/>
              <a:gd name="connsiteY18" fmla="*/ 1682045 h 5601582"/>
              <a:gd name="connsiteX19" fmla="*/ 1252919 w 4325408"/>
              <a:gd name="connsiteY19" fmla="*/ 1536613 h 5601582"/>
              <a:gd name="connsiteX20" fmla="*/ 1465026 w 4325408"/>
              <a:gd name="connsiteY20" fmla="*/ 1345142 h 5601582"/>
              <a:gd name="connsiteX21" fmla="*/ 1466879 w 4325408"/>
              <a:gd name="connsiteY21" fmla="*/ 1693334 h 5601582"/>
              <a:gd name="connsiteX22" fmla="*/ 1523323 w 4325408"/>
              <a:gd name="connsiteY22" fmla="*/ 1806222 h 5601582"/>
              <a:gd name="connsiteX23" fmla="*/ 1490074 w 4325408"/>
              <a:gd name="connsiteY23" fmla="*/ 1885245 h 5601582"/>
              <a:gd name="connsiteX24" fmla="*/ 1545901 w 4325408"/>
              <a:gd name="connsiteY24" fmla="*/ 1986845 h 5601582"/>
              <a:gd name="connsiteX25" fmla="*/ 1579768 w 4325408"/>
              <a:gd name="connsiteY25" fmla="*/ 2167467 h 5601582"/>
              <a:gd name="connsiteX26" fmla="*/ 1613634 w 4325408"/>
              <a:gd name="connsiteY26" fmla="*/ 2257778 h 5601582"/>
              <a:gd name="connsiteX27" fmla="*/ 1579768 w 4325408"/>
              <a:gd name="connsiteY27" fmla="*/ 2336800 h 5601582"/>
              <a:gd name="connsiteX28" fmla="*/ 1624923 w 4325408"/>
              <a:gd name="connsiteY28" fmla="*/ 2393245 h 5601582"/>
              <a:gd name="connsiteX29" fmla="*/ 1630832 w 4325408"/>
              <a:gd name="connsiteY29" fmla="*/ 2457009 h 5601582"/>
              <a:gd name="connsiteX30" fmla="*/ 1557808 w 4325408"/>
              <a:gd name="connsiteY30" fmla="*/ 2655887 h 5601582"/>
              <a:gd name="connsiteX31" fmla="*/ 1613634 w 4325408"/>
              <a:gd name="connsiteY31" fmla="*/ 2822222 h 5601582"/>
              <a:gd name="connsiteX32" fmla="*/ 1579768 w 4325408"/>
              <a:gd name="connsiteY32" fmla="*/ 2866144 h 5601582"/>
              <a:gd name="connsiteX33" fmla="*/ 1602345 w 4325408"/>
              <a:gd name="connsiteY33" fmla="*/ 2935111 h 5601582"/>
              <a:gd name="connsiteX34" fmla="*/ 1506743 w 4325408"/>
              <a:gd name="connsiteY34" fmla="*/ 3405540 h 5601582"/>
              <a:gd name="connsiteX35" fmla="*/ 1449593 w 4325408"/>
              <a:gd name="connsiteY35" fmla="*/ 3930297 h 5601582"/>
              <a:gd name="connsiteX36" fmla="*/ 1423664 w 4325408"/>
              <a:gd name="connsiteY36" fmla="*/ 4004822 h 5601582"/>
              <a:gd name="connsiteX37" fmla="*/ 1377186 w 4325408"/>
              <a:gd name="connsiteY37" fmla="*/ 4036131 h 5601582"/>
              <a:gd name="connsiteX38" fmla="*/ 1380713 w 4325408"/>
              <a:gd name="connsiteY38" fmla="*/ 4085431 h 5601582"/>
              <a:gd name="connsiteX39" fmla="*/ 1261738 w 4325408"/>
              <a:gd name="connsiteY39" fmla="*/ 4178212 h 5601582"/>
              <a:gd name="connsiteX40" fmla="*/ 1105634 w 4325408"/>
              <a:gd name="connsiteY40" fmla="*/ 4312356 h 5601582"/>
              <a:gd name="connsiteX41" fmla="*/ 1015323 w 4325408"/>
              <a:gd name="connsiteY41" fmla="*/ 4504267 h 5601582"/>
              <a:gd name="connsiteX42" fmla="*/ 884001 w 4325408"/>
              <a:gd name="connsiteY42" fmla="*/ 4784637 h 5601582"/>
              <a:gd name="connsiteX43" fmla="*/ 710523 w 4325408"/>
              <a:gd name="connsiteY43" fmla="*/ 4944534 h 5601582"/>
              <a:gd name="connsiteX44" fmla="*/ 630883 w 4325408"/>
              <a:gd name="connsiteY44" fmla="*/ 5147116 h 5601582"/>
              <a:gd name="connsiteX45" fmla="*/ 541190 w 4325408"/>
              <a:gd name="connsiteY45" fmla="*/ 5429956 h 5601582"/>
              <a:gd name="connsiteX46" fmla="*/ 699234 w 4325408"/>
              <a:gd name="connsiteY46" fmla="*/ 5565422 h 5601582"/>
              <a:gd name="connsiteX47" fmla="*/ 848459 w 4325408"/>
              <a:gd name="connsiteY47" fmla="*/ 5523266 h 5601582"/>
              <a:gd name="connsiteX48" fmla="*/ 930304 w 4325408"/>
              <a:gd name="connsiteY48" fmla="*/ 5130006 h 5601582"/>
              <a:gd name="connsiteX49" fmla="*/ 1002270 w 4325408"/>
              <a:gd name="connsiteY49" fmla="*/ 4912519 h 5601582"/>
              <a:gd name="connsiteX50" fmla="*/ 1339703 w 4325408"/>
              <a:gd name="connsiteY50" fmla="*/ 4604720 h 5601582"/>
              <a:gd name="connsiteX51" fmla="*/ 1444301 w 4325408"/>
              <a:gd name="connsiteY51" fmla="*/ 4662311 h 5601582"/>
              <a:gd name="connsiteX52" fmla="*/ 1658790 w 4325408"/>
              <a:gd name="connsiteY52" fmla="*/ 4357511 h 5601582"/>
              <a:gd name="connsiteX53" fmla="*/ 1715234 w 4325408"/>
              <a:gd name="connsiteY53" fmla="*/ 4278489 h 5601582"/>
              <a:gd name="connsiteX54" fmla="*/ 1791258 w 4325408"/>
              <a:gd name="connsiteY54" fmla="*/ 4205993 h 5601582"/>
              <a:gd name="connsiteX55" fmla="*/ 1805545 w 4325408"/>
              <a:gd name="connsiteY55" fmla="*/ 4131734 h 5601582"/>
              <a:gd name="connsiteX56" fmla="*/ 1867899 w 4325408"/>
              <a:gd name="connsiteY56" fmla="*/ 4064089 h 5601582"/>
              <a:gd name="connsiteX57" fmla="*/ 1876807 w 4325408"/>
              <a:gd name="connsiteY57" fmla="*/ 3961254 h 5601582"/>
              <a:gd name="connsiteX58" fmla="*/ 2087768 w 4325408"/>
              <a:gd name="connsiteY58" fmla="*/ 3364089 h 5601582"/>
              <a:gd name="connsiteX59" fmla="*/ 2178696 w 4325408"/>
              <a:gd name="connsiteY59" fmla="*/ 3039092 h 5601582"/>
              <a:gd name="connsiteX60" fmla="*/ 2221470 w 4325408"/>
              <a:gd name="connsiteY60" fmla="*/ 3218656 h 5601582"/>
              <a:gd name="connsiteX61" fmla="*/ 2478734 w 4325408"/>
              <a:gd name="connsiteY61" fmla="*/ 3818114 h 5601582"/>
              <a:gd name="connsiteX62" fmla="*/ 2475735 w 4325408"/>
              <a:gd name="connsiteY62" fmla="*/ 3923243 h 5601582"/>
              <a:gd name="connsiteX63" fmla="*/ 2536942 w 4325408"/>
              <a:gd name="connsiteY63" fmla="*/ 4046274 h 5601582"/>
              <a:gd name="connsiteX64" fmla="*/ 2564283 w 4325408"/>
              <a:gd name="connsiteY64" fmla="*/ 4184562 h 5601582"/>
              <a:gd name="connsiteX65" fmla="*/ 2620726 w 4325408"/>
              <a:gd name="connsiteY65" fmla="*/ 4370035 h 5601582"/>
              <a:gd name="connsiteX66" fmla="*/ 2663501 w 4325408"/>
              <a:gd name="connsiteY66" fmla="*/ 4538134 h 5601582"/>
              <a:gd name="connsiteX67" fmla="*/ 2719945 w 4325408"/>
              <a:gd name="connsiteY67" fmla="*/ 4538134 h 5601582"/>
              <a:gd name="connsiteX68" fmla="*/ 3013457 w 4325408"/>
              <a:gd name="connsiteY68" fmla="*/ 5102578 h 5601582"/>
              <a:gd name="connsiteX69" fmla="*/ 2990526 w 4325408"/>
              <a:gd name="connsiteY69" fmla="*/ 5154966 h 5601582"/>
              <a:gd name="connsiteX70" fmla="*/ 2980119 w 4325408"/>
              <a:gd name="connsiteY70" fmla="*/ 5310540 h 5601582"/>
              <a:gd name="connsiteX71" fmla="*/ 3019982 w 4325408"/>
              <a:gd name="connsiteY71" fmla="*/ 5463911 h 5601582"/>
              <a:gd name="connsiteX72" fmla="*/ 3106767 w 4325408"/>
              <a:gd name="connsiteY72" fmla="*/ 5529175 h 5601582"/>
              <a:gd name="connsiteX73" fmla="*/ 3405481 w 4325408"/>
              <a:gd name="connsiteY73" fmla="*/ 5563041 h 5601582"/>
              <a:gd name="connsiteX74" fmla="*/ 3362618 w 4325408"/>
              <a:gd name="connsiteY74" fmla="*/ 5341850 h 5601582"/>
              <a:gd name="connsiteX75" fmla="*/ 3160212 w 4325408"/>
              <a:gd name="connsiteY75" fmla="*/ 5068711 h 5601582"/>
              <a:gd name="connsiteX76" fmla="*/ 3047323 w 4325408"/>
              <a:gd name="connsiteY76" fmla="*/ 4436534 h 5601582"/>
              <a:gd name="connsiteX77" fmla="*/ 3115057 w 4325408"/>
              <a:gd name="connsiteY77" fmla="*/ 4402667 h 5601582"/>
              <a:gd name="connsiteX78" fmla="*/ 3040797 w 4325408"/>
              <a:gd name="connsiteY78" fmla="*/ 4179887 h 5601582"/>
              <a:gd name="connsiteX79" fmla="*/ 2961774 w 4325408"/>
              <a:gd name="connsiteY79" fmla="*/ 4002794 h 5601582"/>
              <a:gd name="connsiteX80" fmla="*/ 2946341 w 4325408"/>
              <a:gd name="connsiteY80" fmla="*/ 3913188 h 5601582"/>
              <a:gd name="connsiteX81" fmla="*/ 2894041 w 4325408"/>
              <a:gd name="connsiteY81" fmla="*/ 3856744 h 5601582"/>
              <a:gd name="connsiteX82" fmla="*/ 2942195 w 4325408"/>
              <a:gd name="connsiteY82" fmla="*/ 3774634 h 5601582"/>
              <a:gd name="connsiteX83" fmla="*/ 2877990 w 4325408"/>
              <a:gd name="connsiteY83" fmla="*/ 3698611 h 5601582"/>
              <a:gd name="connsiteX84" fmla="*/ 2848797 w 4325408"/>
              <a:gd name="connsiteY84" fmla="*/ 3574697 h 5601582"/>
              <a:gd name="connsiteX85" fmla="*/ 2741376 w 4325408"/>
              <a:gd name="connsiteY85" fmla="*/ 2750873 h 5601582"/>
              <a:gd name="connsiteX86" fmla="*/ 2535178 w 4325408"/>
              <a:gd name="connsiteY86" fmla="*/ 2289264 h 5601582"/>
              <a:gd name="connsiteX87" fmla="*/ 2449012 w 4325408"/>
              <a:gd name="connsiteY87" fmla="*/ 2190045 h 5601582"/>
              <a:gd name="connsiteX88" fmla="*/ 2449012 w 4325408"/>
              <a:gd name="connsiteY88" fmla="*/ 2099734 h 5601582"/>
              <a:gd name="connsiteX89" fmla="*/ 2426434 w 4325408"/>
              <a:gd name="connsiteY89" fmla="*/ 2099734 h 5601582"/>
              <a:gd name="connsiteX90" fmla="*/ 2437723 w 4325408"/>
              <a:gd name="connsiteY90" fmla="*/ 2009422 h 5601582"/>
              <a:gd name="connsiteX91" fmla="*/ 2369990 w 4325408"/>
              <a:gd name="connsiteY91" fmla="*/ 1941689 h 5601582"/>
              <a:gd name="connsiteX92" fmla="*/ 2403857 w 4325408"/>
              <a:gd name="connsiteY92" fmla="*/ 1862667 h 5601582"/>
              <a:gd name="connsiteX93" fmla="*/ 2381279 w 4325408"/>
              <a:gd name="connsiteY93" fmla="*/ 1794934 h 5601582"/>
              <a:gd name="connsiteX94" fmla="*/ 2471590 w 4325408"/>
              <a:gd name="connsiteY94" fmla="*/ 1546578 h 5601582"/>
              <a:gd name="connsiteX95" fmla="*/ 2573190 w 4325408"/>
              <a:gd name="connsiteY95" fmla="*/ 1659467 h 5601582"/>
              <a:gd name="connsiteX96" fmla="*/ 2640923 w 4325408"/>
              <a:gd name="connsiteY96" fmla="*/ 1659467 h 5601582"/>
              <a:gd name="connsiteX97" fmla="*/ 2945723 w 4325408"/>
              <a:gd name="connsiteY97" fmla="*/ 1806222 h 5601582"/>
              <a:gd name="connsiteX98" fmla="*/ 3194079 w 4325408"/>
              <a:gd name="connsiteY98" fmla="*/ 1896534 h 5601582"/>
              <a:gd name="connsiteX99" fmla="*/ 3758523 w 4325408"/>
              <a:gd name="connsiteY99" fmla="*/ 2144889 h 5601582"/>
              <a:gd name="connsiteX100" fmla="*/ 4040745 w 4325408"/>
              <a:gd name="connsiteY100" fmla="*/ 2235200 h 5601582"/>
              <a:gd name="connsiteX101" fmla="*/ 4146490 w 4325408"/>
              <a:gd name="connsiteY101" fmla="*/ 2273830 h 5601582"/>
              <a:gd name="connsiteX102" fmla="*/ 4125059 w 4325408"/>
              <a:gd name="connsiteY102" fmla="*/ 2217384 h 5601582"/>
              <a:gd name="connsiteX103" fmla="*/ 4029457 w 4325408"/>
              <a:gd name="connsiteY103" fmla="*/ 2144889 h 5601582"/>
              <a:gd name="connsiteX104" fmla="*/ 4191029 w 4325408"/>
              <a:gd name="connsiteY104" fmla="*/ 2036762 h 5601582"/>
              <a:gd name="connsiteX105" fmla="*/ 4271639 w 4325408"/>
              <a:gd name="connsiteY105" fmla="*/ 1966472 h 5601582"/>
              <a:gd name="connsiteX106" fmla="*/ 4322968 w 4325408"/>
              <a:gd name="connsiteY106" fmla="*/ 1885245 h 5601582"/>
              <a:gd name="connsiteX107" fmla="*/ 4266523 w 4325408"/>
              <a:gd name="connsiteY107" fmla="*/ 1885245 h 5601582"/>
              <a:gd name="connsiteX108" fmla="*/ 4277812 w 4325408"/>
              <a:gd name="connsiteY108" fmla="*/ 1828800 h 5601582"/>
              <a:gd name="connsiteX109" fmla="*/ 4176212 w 4325408"/>
              <a:gd name="connsiteY109" fmla="*/ 1941689 h 5601582"/>
              <a:gd name="connsiteX110" fmla="*/ 4176212 w 4325408"/>
              <a:gd name="connsiteY110" fmla="*/ 1828800 h 5601582"/>
              <a:gd name="connsiteX111" fmla="*/ 3893990 w 4325408"/>
              <a:gd name="connsiteY111" fmla="*/ 2020711 h 5601582"/>
              <a:gd name="connsiteX112" fmla="*/ 3724657 w 4325408"/>
              <a:gd name="connsiteY112" fmla="*/ 1986845 h 5601582"/>
              <a:gd name="connsiteX113" fmla="*/ 3261812 w 4325408"/>
              <a:gd name="connsiteY113" fmla="*/ 1648178 h 5601582"/>
              <a:gd name="connsiteX114" fmla="*/ 3081190 w 4325408"/>
              <a:gd name="connsiteY114" fmla="*/ 1580445 h 5601582"/>
              <a:gd name="connsiteX115" fmla="*/ 2787679 w 4325408"/>
              <a:gd name="connsiteY115" fmla="*/ 1433689 h 5601582"/>
              <a:gd name="connsiteX116" fmla="*/ 2607057 w 4325408"/>
              <a:gd name="connsiteY116" fmla="*/ 1253067 h 5601582"/>
              <a:gd name="connsiteX117" fmla="*/ 2505457 w 4325408"/>
              <a:gd name="connsiteY117" fmla="*/ 1151467 h 5601582"/>
              <a:gd name="connsiteX118" fmla="*/ 2358701 w 4325408"/>
              <a:gd name="connsiteY118" fmla="*/ 1162756 h 5601582"/>
              <a:gd name="connsiteX119" fmla="*/ 2245812 w 4325408"/>
              <a:gd name="connsiteY119" fmla="*/ 1095022 h 5601582"/>
              <a:gd name="connsiteX120" fmla="*/ 2290968 w 4325408"/>
              <a:gd name="connsiteY120" fmla="*/ 925689 h 5601582"/>
              <a:gd name="connsiteX121" fmla="*/ 2403857 w 4325408"/>
              <a:gd name="connsiteY121" fmla="*/ 914400 h 5601582"/>
              <a:gd name="connsiteX122" fmla="*/ 2528034 w 4325408"/>
              <a:gd name="connsiteY122" fmla="*/ 970845 h 5601582"/>
              <a:gd name="connsiteX123" fmla="*/ 2561901 w 4325408"/>
              <a:gd name="connsiteY123" fmla="*/ 857956 h 5601582"/>
              <a:gd name="connsiteX124" fmla="*/ 2663501 w 4325408"/>
              <a:gd name="connsiteY124" fmla="*/ 767645 h 5601582"/>
              <a:gd name="connsiteX125" fmla="*/ 2573190 w 4325408"/>
              <a:gd name="connsiteY125" fmla="*/ 632178 h 5601582"/>
              <a:gd name="connsiteX126" fmla="*/ 2640923 w 4325408"/>
              <a:gd name="connsiteY126" fmla="*/ 564445 h 5601582"/>
              <a:gd name="connsiteX127" fmla="*/ 2640923 w 4325408"/>
              <a:gd name="connsiteY127" fmla="*/ 496711 h 5601582"/>
              <a:gd name="connsiteX128" fmla="*/ 2832834 w 4325408"/>
              <a:gd name="connsiteY128" fmla="*/ 417689 h 5601582"/>
              <a:gd name="connsiteX129" fmla="*/ 2968301 w 4325408"/>
              <a:gd name="connsiteY129" fmla="*/ 361245 h 5601582"/>
              <a:gd name="connsiteX130" fmla="*/ 2663501 w 4325408"/>
              <a:gd name="connsiteY130" fmla="*/ 327378 h 5601582"/>
              <a:gd name="connsiteX131" fmla="*/ 2968301 w 4325408"/>
              <a:gd name="connsiteY131" fmla="*/ 248356 h 5601582"/>
              <a:gd name="connsiteX132" fmla="*/ 2731234 w 4325408"/>
              <a:gd name="connsiteY132" fmla="*/ 248356 h 5601582"/>
              <a:gd name="connsiteX133" fmla="*/ 2911857 w 4325408"/>
              <a:gd name="connsiteY133" fmla="*/ 180622 h 5601582"/>
              <a:gd name="connsiteX134" fmla="*/ 2607057 w 4325408"/>
              <a:gd name="connsiteY134" fmla="*/ 214489 h 5601582"/>
              <a:gd name="connsiteX135" fmla="*/ 2674790 w 4325408"/>
              <a:gd name="connsiteY135" fmla="*/ 22578 h 5601582"/>
              <a:gd name="connsiteX136" fmla="*/ 2539323 w 4325408"/>
              <a:gd name="connsiteY136" fmla="*/ 203200 h 5601582"/>
              <a:gd name="connsiteX0" fmla="*/ 2539323 w 4337020"/>
              <a:gd name="connsiteY0" fmla="*/ 203200 h 5601582"/>
              <a:gd name="connsiteX1" fmla="*/ 2561901 w 4337020"/>
              <a:gd name="connsiteY1" fmla="*/ 0 h 5601582"/>
              <a:gd name="connsiteX2" fmla="*/ 2324834 w 4337020"/>
              <a:gd name="connsiteY2" fmla="*/ 191911 h 5601582"/>
              <a:gd name="connsiteX3" fmla="*/ 2099057 w 4337020"/>
              <a:gd name="connsiteY3" fmla="*/ 67734 h 5601582"/>
              <a:gd name="connsiteX4" fmla="*/ 1782968 w 4337020"/>
              <a:gd name="connsiteY4" fmla="*/ 45156 h 5601582"/>
              <a:gd name="connsiteX5" fmla="*/ 1568479 w 4337020"/>
              <a:gd name="connsiteY5" fmla="*/ 191911 h 5601582"/>
              <a:gd name="connsiteX6" fmla="*/ 1274968 w 4337020"/>
              <a:gd name="connsiteY6" fmla="*/ 428978 h 5601582"/>
              <a:gd name="connsiteX7" fmla="*/ 1433012 w 4337020"/>
              <a:gd name="connsiteY7" fmla="*/ 598311 h 5601582"/>
              <a:gd name="connsiteX8" fmla="*/ 1500745 w 4337020"/>
              <a:gd name="connsiteY8" fmla="*/ 745067 h 5601582"/>
              <a:gd name="connsiteX9" fmla="*/ 1557190 w 4337020"/>
              <a:gd name="connsiteY9" fmla="*/ 790222 h 5601582"/>
              <a:gd name="connsiteX10" fmla="*/ 1342701 w 4337020"/>
              <a:gd name="connsiteY10" fmla="*/ 1072445 h 5601582"/>
              <a:gd name="connsiteX11" fmla="*/ 1073532 w 4337020"/>
              <a:gd name="connsiteY11" fmla="*/ 1364722 h 5601582"/>
              <a:gd name="connsiteX12" fmla="*/ 879857 w 4337020"/>
              <a:gd name="connsiteY12" fmla="*/ 1478845 h 5601582"/>
              <a:gd name="connsiteX13" fmla="*/ 342135 w 4337020"/>
              <a:gd name="connsiteY13" fmla="*/ 2008188 h 5601582"/>
              <a:gd name="connsiteX14" fmla="*/ 33190 w 4337020"/>
              <a:gd name="connsiteY14" fmla="*/ 1817511 h 5601582"/>
              <a:gd name="connsiteX15" fmla="*/ 107450 w 4337020"/>
              <a:gd name="connsiteY15" fmla="*/ 1942130 h 5601582"/>
              <a:gd name="connsiteX16" fmla="*/ 326701 w 4337020"/>
              <a:gd name="connsiteY16" fmla="*/ 2212622 h 5601582"/>
              <a:gd name="connsiteX17" fmla="*/ 517465 w 4337020"/>
              <a:gd name="connsiteY17" fmla="*/ 2074774 h 5601582"/>
              <a:gd name="connsiteX18" fmla="*/ 1105634 w 4337020"/>
              <a:gd name="connsiteY18" fmla="*/ 1682045 h 5601582"/>
              <a:gd name="connsiteX19" fmla="*/ 1252919 w 4337020"/>
              <a:gd name="connsiteY19" fmla="*/ 1536613 h 5601582"/>
              <a:gd name="connsiteX20" fmla="*/ 1465026 w 4337020"/>
              <a:gd name="connsiteY20" fmla="*/ 1345142 h 5601582"/>
              <a:gd name="connsiteX21" fmla="*/ 1466879 w 4337020"/>
              <a:gd name="connsiteY21" fmla="*/ 1693334 h 5601582"/>
              <a:gd name="connsiteX22" fmla="*/ 1523323 w 4337020"/>
              <a:gd name="connsiteY22" fmla="*/ 1806222 h 5601582"/>
              <a:gd name="connsiteX23" fmla="*/ 1490074 w 4337020"/>
              <a:gd name="connsiteY23" fmla="*/ 1885245 h 5601582"/>
              <a:gd name="connsiteX24" fmla="*/ 1545901 w 4337020"/>
              <a:gd name="connsiteY24" fmla="*/ 1986845 h 5601582"/>
              <a:gd name="connsiteX25" fmla="*/ 1579768 w 4337020"/>
              <a:gd name="connsiteY25" fmla="*/ 2167467 h 5601582"/>
              <a:gd name="connsiteX26" fmla="*/ 1613634 w 4337020"/>
              <a:gd name="connsiteY26" fmla="*/ 2257778 h 5601582"/>
              <a:gd name="connsiteX27" fmla="*/ 1579768 w 4337020"/>
              <a:gd name="connsiteY27" fmla="*/ 2336800 h 5601582"/>
              <a:gd name="connsiteX28" fmla="*/ 1624923 w 4337020"/>
              <a:gd name="connsiteY28" fmla="*/ 2393245 h 5601582"/>
              <a:gd name="connsiteX29" fmla="*/ 1630832 w 4337020"/>
              <a:gd name="connsiteY29" fmla="*/ 2457009 h 5601582"/>
              <a:gd name="connsiteX30" fmla="*/ 1557808 w 4337020"/>
              <a:gd name="connsiteY30" fmla="*/ 2655887 h 5601582"/>
              <a:gd name="connsiteX31" fmla="*/ 1613634 w 4337020"/>
              <a:gd name="connsiteY31" fmla="*/ 2822222 h 5601582"/>
              <a:gd name="connsiteX32" fmla="*/ 1579768 w 4337020"/>
              <a:gd name="connsiteY32" fmla="*/ 2866144 h 5601582"/>
              <a:gd name="connsiteX33" fmla="*/ 1602345 w 4337020"/>
              <a:gd name="connsiteY33" fmla="*/ 2935111 h 5601582"/>
              <a:gd name="connsiteX34" fmla="*/ 1506743 w 4337020"/>
              <a:gd name="connsiteY34" fmla="*/ 3405540 h 5601582"/>
              <a:gd name="connsiteX35" fmla="*/ 1449593 w 4337020"/>
              <a:gd name="connsiteY35" fmla="*/ 3930297 h 5601582"/>
              <a:gd name="connsiteX36" fmla="*/ 1423664 w 4337020"/>
              <a:gd name="connsiteY36" fmla="*/ 4004822 h 5601582"/>
              <a:gd name="connsiteX37" fmla="*/ 1377186 w 4337020"/>
              <a:gd name="connsiteY37" fmla="*/ 4036131 h 5601582"/>
              <a:gd name="connsiteX38" fmla="*/ 1380713 w 4337020"/>
              <a:gd name="connsiteY38" fmla="*/ 4085431 h 5601582"/>
              <a:gd name="connsiteX39" fmla="*/ 1261738 w 4337020"/>
              <a:gd name="connsiteY39" fmla="*/ 4178212 h 5601582"/>
              <a:gd name="connsiteX40" fmla="*/ 1105634 w 4337020"/>
              <a:gd name="connsiteY40" fmla="*/ 4312356 h 5601582"/>
              <a:gd name="connsiteX41" fmla="*/ 1015323 w 4337020"/>
              <a:gd name="connsiteY41" fmla="*/ 4504267 h 5601582"/>
              <a:gd name="connsiteX42" fmla="*/ 884001 w 4337020"/>
              <a:gd name="connsiteY42" fmla="*/ 4784637 h 5601582"/>
              <a:gd name="connsiteX43" fmla="*/ 710523 w 4337020"/>
              <a:gd name="connsiteY43" fmla="*/ 4944534 h 5601582"/>
              <a:gd name="connsiteX44" fmla="*/ 630883 w 4337020"/>
              <a:gd name="connsiteY44" fmla="*/ 5147116 h 5601582"/>
              <a:gd name="connsiteX45" fmla="*/ 541190 w 4337020"/>
              <a:gd name="connsiteY45" fmla="*/ 5429956 h 5601582"/>
              <a:gd name="connsiteX46" fmla="*/ 699234 w 4337020"/>
              <a:gd name="connsiteY46" fmla="*/ 5565422 h 5601582"/>
              <a:gd name="connsiteX47" fmla="*/ 848459 w 4337020"/>
              <a:gd name="connsiteY47" fmla="*/ 5523266 h 5601582"/>
              <a:gd name="connsiteX48" fmla="*/ 930304 w 4337020"/>
              <a:gd name="connsiteY48" fmla="*/ 5130006 h 5601582"/>
              <a:gd name="connsiteX49" fmla="*/ 1002270 w 4337020"/>
              <a:gd name="connsiteY49" fmla="*/ 4912519 h 5601582"/>
              <a:gd name="connsiteX50" fmla="*/ 1339703 w 4337020"/>
              <a:gd name="connsiteY50" fmla="*/ 4604720 h 5601582"/>
              <a:gd name="connsiteX51" fmla="*/ 1444301 w 4337020"/>
              <a:gd name="connsiteY51" fmla="*/ 4662311 h 5601582"/>
              <a:gd name="connsiteX52" fmla="*/ 1658790 w 4337020"/>
              <a:gd name="connsiteY52" fmla="*/ 4357511 h 5601582"/>
              <a:gd name="connsiteX53" fmla="*/ 1715234 w 4337020"/>
              <a:gd name="connsiteY53" fmla="*/ 4278489 h 5601582"/>
              <a:gd name="connsiteX54" fmla="*/ 1791258 w 4337020"/>
              <a:gd name="connsiteY54" fmla="*/ 4205993 h 5601582"/>
              <a:gd name="connsiteX55" fmla="*/ 1805545 w 4337020"/>
              <a:gd name="connsiteY55" fmla="*/ 4131734 h 5601582"/>
              <a:gd name="connsiteX56" fmla="*/ 1867899 w 4337020"/>
              <a:gd name="connsiteY56" fmla="*/ 4064089 h 5601582"/>
              <a:gd name="connsiteX57" fmla="*/ 1876807 w 4337020"/>
              <a:gd name="connsiteY57" fmla="*/ 3961254 h 5601582"/>
              <a:gd name="connsiteX58" fmla="*/ 2087768 w 4337020"/>
              <a:gd name="connsiteY58" fmla="*/ 3364089 h 5601582"/>
              <a:gd name="connsiteX59" fmla="*/ 2178696 w 4337020"/>
              <a:gd name="connsiteY59" fmla="*/ 3039092 h 5601582"/>
              <a:gd name="connsiteX60" fmla="*/ 2221470 w 4337020"/>
              <a:gd name="connsiteY60" fmla="*/ 3218656 h 5601582"/>
              <a:gd name="connsiteX61" fmla="*/ 2478734 w 4337020"/>
              <a:gd name="connsiteY61" fmla="*/ 3818114 h 5601582"/>
              <a:gd name="connsiteX62" fmla="*/ 2475735 w 4337020"/>
              <a:gd name="connsiteY62" fmla="*/ 3923243 h 5601582"/>
              <a:gd name="connsiteX63" fmla="*/ 2536942 w 4337020"/>
              <a:gd name="connsiteY63" fmla="*/ 4046274 h 5601582"/>
              <a:gd name="connsiteX64" fmla="*/ 2564283 w 4337020"/>
              <a:gd name="connsiteY64" fmla="*/ 4184562 h 5601582"/>
              <a:gd name="connsiteX65" fmla="*/ 2620726 w 4337020"/>
              <a:gd name="connsiteY65" fmla="*/ 4370035 h 5601582"/>
              <a:gd name="connsiteX66" fmla="*/ 2663501 w 4337020"/>
              <a:gd name="connsiteY66" fmla="*/ 4538134 h 5601582"/>
              <a:gd name="connsiteX67" fmla="*/ 2719945 w 4337020"/>
              <a:gd name="connsiteY67" fmla="*/ 4538134 h 5601582"/>
              <a:gd name="connsiteX68" fmla="*/ 3013457 w 4337020"/>
              <a:gd name="connsiteY68" fmla="*/ 5102578 h 5601582"/>
              <a:gd name="connsiteX69" fmla="*/ 2990526 w 4337020"/>
              <a:gd name="connsiteY69" fmla="*/ 5154966 h 5601582"/>
              <a:gd name="connsiteX70" fmla="*/ 2980119 w 4337020"/>
              <a:gd name="connsiteY70" fmla="*/ 5310540 h 5601582"/>
              <a:gd name="connsiteX71" fmla="*/ 3019982 w 4337020"/>
              <a:gd name="connsiteY71" fmla="*/ 5463911 h 5601582"/>
              <a:gd name="connsiteX72" fmla="*/ 3106767 w 4337020"/>
              <a:gd name="connsiteY72" fmla="*/ 5529175 h 5601582"/>
              <a:gd name="connsiteX73" fmla="*/ 3405481 w 4337020"/>
              <a:gd name="connsiteY73" fmla="*/ 5563041 h 5601582"/>
              <a:gd name="connsiteX74" fmla="*/ 3362618 w 4337020"/>
              <a:gd name="connsiteY74" fmla="*/ 5341850 h 5601582"/>
              <a:gd name="connsiteX75" fmla="*/ 3160212 w 4337020"/>
              <a:gd name="connsiteY75" fmla="*/ 5068711 h 5601582"/>
              <a:gd name="connsiteX76" fmla="*/ 3047323 w 4337020"/>
              <a:gd name="connsiteY76" fmla="*/ 4436534 h 5601582"/>
              <a:gd name="connsiteX77" fmla="*/ 3115057 w 4337020"/>
              <a:gd name="connsiteY77" fmla="*/ 4402667 h 5601582"/>
              <a:gd name="connsiteX78" fmla="*/ 3040797 w 4337020"/>
              <a:gd name="connsiteY78" fmla="*/ 4179887 h 5601582"/>
              <a:gd name="connsiteX79" fmla="*/ 2961774 w 4337020"/>
              <a:gd name="connsiteY79" fmla="*/ 4002794 h 5601582"/>
              <a:gd name="connsiteX80" fmla="*/ 2946341 w 4337020"/>
              <a:gd name="connsiteY80" fmla="*/ 3913188 h 5601582"/>
              <a:gd name="connsiteX81" fmla="*/ 2894041 w 4337020"/>
              <a:gd name="connsiteY81" fmla="*/ 3856744 h 5601582"/>
              <a:gd name="connsiteX82" fmla="*/ 2942195 w 4337020"/>
              <a:gd name="connsiteY82" fmla="*/ 3774634 h 5601582"/>
              <a:gd name="connsiteX83" fmla="*/ 2877990 w 4337020"/>
              <a:gd name="connsiteY83" fmla="*/ 3698611 h 5601582"/>
              <a:gd name="connsiteX84" fmla="*/ 2848797 w 4337020"/>
              <a:gd name="connsiteY84" fmla="*/ 3574697 h 5601582"/>
              <a:gd name="connsiteX85" fmla="*/ 2741376 w 4337020"/>
              <a:gd name="connsiteY85" fmla="*/ 2750873 h 5601582"/>
              <a:gd name="connsiteX86" fmla="*/ 2535178 w 4337020"/>
              <a:gd name="connsiteY86" fmla="*/ 2289264 h 5601582"/>
              <a:gd name="connsiteX87" fmla="*/ 2449012 w 4337020"/>
              <a:gd name="connsiteY87" fmla="*/ 2190045 h 5601582"/>
              <a:gd name="connsiteX88" fmla="*/ 2449012 w 4337020"/>
              <a:gd name="connsiteY88" fmla="*/ 2099734 h 5601582"/>
              <a:gd name="connsiteX89" fmla="*/ 2426434 w 4337020"/>
              <a:gd name="connsiteY89" fmla="*/ 2099734 h 5601582"/>
              <a:gd name="connsiteX90" fmla="*/ 2437723 w 4337020"/>
              <a:gd name="connsiteY90" fmla="*/ 2009422 h 5601582"/>
              <a:gd name="connsiteX91" fmla="*/ 2369990 w 4337020"/>
              <a:gd name="connsiteY91" fmla="*/ 1941689 h 5601582"/>
              <a:gd name="connsiteX92" fmla="*/ 2403857 w 4337020"/>
              <a:gd name="connsiteY92" fmla="*/ 1862667 h 5601582"/>
              <a:gd name="connsiteX93" fmla="*/ 2381279 w 4337020"/>
              <a:gd name="connsiteY93" fmla="*/ 1794934 h 5601582"/>
              <a:gd name="connsiteX94" fmla="*/ 2471590 w 4337020"/>
              <a:gd name="connsiteY94" fmla="*/ 1546578 h 5601582"/>
              <a:gd name="connsiteX95" fmla="*/ 2573190 w 4337020"/>
              <a:gd name="connsiteY95" fmla="*/ 1659467 h 5601582"/>
              <a:gd name="connsiteX96" fmla="*/ 2640923 w 4337020"/>
              <a:gd name="connsiteY96" fmla="*/ 1659467 h 5601582"/>
              <a:gd name="connsiteX97" fmla="*/ 2945723 w 4337020"/>
              <a:gd name="connsiteY97" fmla="*/ 1806222 h 5601582"/>
              <a:gd name="connsiteX98" fmla="*/ 3194079 w 4337020"/>
              <a:gd name="connsiteY98" fmla="*/ 1896534 h 5601582"/>
              <a:gd name="connsiteX99" fmla="*/ 3758523 w 4337020"/>
              <a:gd name="connsiteY99" fmla="*/ 2144889 h 5601582"/>
              <a:gd name="connsiteX100" fmla="*/ 4040745 w 4337020"/>
              <a:gd name="connsiteY100" fmla="*/ 2235200 h 5601582"/>
              <a:gd name="connsiteX101" fmla="*/ 4146490 w 4337020"/>
              <a:gd name="connsiteY101" fmla="*/ 2273830 h 5601582"/>
              <a:gd name="connsiteX102" fmla="*/ 4125059 w 4337020"/>
              <a:gd name="connsiteY102" fmla="*/ 2217384 h 5601582"/>
              <a:gd name="connsiteX103" fmla="*/ 4029457 w 4337020"/>
              <a:gd name="connsiteY103" fmla="*/ 2144889 h 5601582"/>
              <a:gd name="connsiteX104" fmla="*/ 4191029 w 4337020"/>
              <a:gd name="connsiteY104" fmla="*/ 2036762 h 5601582"/>
              <a:gd name="connsiteX105" fmla="*/ 4271639 w 4337020"/>
              <a:gd name="connsiteY105" fmla="*/ 1966472 h 5601582"/>
              <a:gd name="connsiteX106" fmla="*/ 4322968 w 4337020"/>
              <a:gd name="connsiteY106" fmla="*/ 1885245 h 5601582"/>
              <a:gd name="connsiteX107" fmla="*/ 4266523 w 4337020"/>
              <a:gd name="connsiteY107" fmla="*/ 1885245 h 5601582"/>
              <a:gd name="connsiteX108" fmla="*/ 4277812 w 4337020"/>
              <a:gd name="connsiteY108" fmla="*/ 1828800 h 5601582"/>
              <a:gd name="connsiteX109" fmla="*/ 4176212 w 4337020"/>
              <a:gd name="connsiteY109" fmla="*/ 1941689 h 5601582"/>
              <a:gd name="connsiteX110" fmla="*/ 4176212 w 4337020"/>
              <a:gd name="connsiteY110" fmla="*/ 1828800 h 5601582"/>
              <a:gd name="connsiteX111" fmla="*/ 3893990 w 4337020"/>
              <a:gd name="connsiteY111" fmla="*/ 2020711 h 5601582"/>
              <a:gd name="connsiteX112" fmla="*/ 3724657 w 4337020"/>
              <a:gd name="connsiteY112" fmla="*/ 1986845 h 5601582"/>
              <a:gd name="connsiteX113" fmla="*/ 3261812 w 4337020"/>
              <a:gd name="connsiteY113" fmla="*/ 1648178 h 5601582"/>
              <a:gd name="connsiteX114" fmla="*/ 3081190 w 4337020"/>
              <a:gd name="connsiteY114" fmla="*/ 1580445 h 5601582"/>
              <a:gd name="connsiteX115" fmla="*/ 2787679 w 4337020"/>
              <a:gd name="connsiteY115" fmla="*/ 1433689 h 5601582"/>
              <a:gd name="connsiteX116" fmla="*/ 2607057 w 4337020"/>
              <a:gd name="connsiteY116" fmla="*/ 1253067 h 5601582"/>
              <a:gd name="connsiteX117" fmla="*/ 2505457 w 4337020"/>
              <a:gd name="connsiteY117" fmla="*/ 1151467 h 5601582"/>
              <a:gd name="connsiteX118" fmla="*/ 2358701 w 4337020"/>
              <a:gd name="connsiteY118" fmla="*/ 1162756 h 5601582"/>
              <a:gd name="connsiteX119" fmla="*/ 2245812 w 4337020"/>
              <a:gd name="connsiteY119" fmla="*/ 1095022 h 5601582"/>
              <a:gd name="connsiteX120" fmla="*/ 2290968 w 4337020"/>
              <a:gd name="connsiteY120" fmla="*/ 925689 h 5601582"/>
              <a:gd name="connsiteX121" fmla="*/ 2403857 w 4337020"/>
              <a:gd name="connsiteY121" fmla="*/ 914400 h 5601582"/>
              <a:gd name="connsiteX122" fmla="*/ 2528034 w 4337020"/>
              <a:gd name="connsiteY122" fmla="*/ 970845 h 5601582"/>
              <a:gd name="connsiteX123" fmla="*/ 2561901 w 4337020"/>
              <a:gd name="connsiteY123" fmla="*/ 857956 h 5601582"/>
              <a:gd name="connsiteX124" fmla="*/ 2663501 w 4337020"/>
              <a:gd name="connsiteY124" fmla="*/ 767645 h 5601582"/>
              <a:gd name="connsiteX125" fmla="*/ 2573190 w 4337020"/>
              <a:gd name="connsiteY125" fmla="*/ 632178 h 5601582"/>
              <a:gd name="connsiteX126" fmla="*/ 2640923 w 4337020"/>
              <a:gd name="connsiteY126" fmla="*/ 564445 h 5601582"/>
              <a:gd name="connsiteX127" fmla="*/ 2640923 w 4337020"/>
              <a:gd name="connsiteY127" fmla="*/ 496711 h 5601582"/>
              <a:gd name="connsiteX128" fmla="*/ 2832834 w 4337020"/>
              <a:gd name="connsiteY128" fmla="*/ 417689 h 5601582"/>
              <a:gd name="connsiteX129" fmla="*/ 2968301 w 4337020"/>
              <a:gd name="connsiteY129" fmla="*/ 361245 h 5601582"/>
              <a:gd name="connsiteX130" fmla="*/ 2663501 w 4337020"/>
              <a:gd name="connsiteY130" fmla="*/ 327378 h 5601582"/>
              <a:gd name="connsiteX131" fmla="*/ 2968301 w 4337020"/>
              <a:gd name="connsiteY131" fmla="*/ 248356 h 5601582"/>
              <a:gd name="connsiteX132" fmla="*/ 2731234 w 4337020"/>
              <a:gd name="connsiteY132" fmla="*/ 248356 h 5601582"/>
              <a:gd name="connsiteX133" fmla="*/ 2911857 w 4337020"/>
              <a:gd name="connsiteY133" fmla="*/ 180622 h 5601582"/>
              <a:gd name="connsiteX134" fmla="*/ 2607057 w 4337020"/>
              <a:gd name="connsiteY134" fmla="*/ 214489 h 5601582"/>
              <a:gd name="connsiteX135" fmla="*/ 2674790 w 4337020"/>
              <a:gd name="connsiteY135" fmla="*/ 22578 h 5601582"/>
              <a:gd name="connsiteX136" fmla="*/ 2539323 w 4337020"/>
              <a:gd name="connsiteY136" fmla="*/ 203200 h 5601582"/>
              <a:gd name="connsiteX0" fmla="*/ 2539323 w 4327789"/>
              <a:gd name="connsiteY0" fmla="*/ 203200 h 5601582"/>
              <a:gd name="connsiteX1" fmla="*/ 2561901 w 4327789"/>
              <a:gd name="connsiteY1" fmla="*/ 0 h 5601582"/>
              <a:gd name="connsiteX2" fmla="*/ 2324834 w 4327789"/>
              <a:gd name="connsiteY2" fmla="*/ 191911 h 5601582"/>
              <a:gd name="connsiteX3" fmla="*/ 2099057 w 4327789"/>
              <a:gd name="connsiteY3" fmla="*/ 67734 h 5601582"/>
              <a:gd name="connsiteX4" fmla="*/ 1782968 w 4327789"/>
              <a:gd name="connsiteY4" fmla="*/ 45156 h 5601582"/>
              <a:gd name="connsiteX5" fmla="*/ 1568479 w 4327789"/>
              <a:gd name="connsiteY5" fmla="*/ 191911 h 5601582"/>
              <a:gd name="connsiteX6" fmla="*/ 1274968 w 4327789"/>
              <a:gd name="connsiteY6" fmla="*/ 428978 h 5601582"/>
              <a:gd name="connsiteX7" fmla="*/ 1433012 w 4327789"/>
              <a:gd name="connsiteY7" fmla="*/ 598311 h 5601582"/>
              <a:gd name="connsiteX8" fmla="*/ 1500745 w 4327789"/>
              <a:gd name="connsiteY8" fmla="*/ 745067 h 5601582"/>
              <a:gd name="connsiteX9" fmla="*/ 1557190 w 4327789"/>
              <a:gd name="connsiteY9" fmla="*/ 790222 h 5601582"/>
              <a:gd name="connsiteX10" fmla="*/ 1342701 w 4327789"/>
              <a:gd name="connsiteY10" fmla="*/ 1072445 h 5601582"/>
              <a:gd name="connsiteX11" fmla="*/ 1073532 w 4327789"/>
              <a:gd name="connsiteY11" fmla="*/ 1364722 h 5601582"/>
              <a:gd name="connsiteX12" fmla="*/ 879857 w 4327789"/>
              <a:gd name="connsiteY12" fmla="*/ 1478845 h 5601582"/>
              <a:gd name="connsiteX13" fmla="*/ 342135 w 4327789"/>
              <a:gd name="connsiteY13" fmla="*/ 2008188 h 5601582"/>
              <a:gd name="connsiteX14" fmla="*/ 33190 w 4327789"/>
              <a:gd name="connsiteY14" fmla="*/ 1817511 h 5601582"/>
              <a:gd name="connsiteX15" fmla="*/ 107450 w 4327789"/>
              <a:gd name="connsiteY15" fmla="*/ 1942130 h 5601582"/>
              <a:gd name="connsiteX16" fmla="*/ 326701 w 4327789"/>
              <a:gd name="connsiteY16" fmla="*/ 2212622 h 5601582"/>
              <a:gd name="connsiteX17" fmla="*/ 517465 w 4327789"/>
              <a:gd name="connsiteY17" fmla="*/ 2074774 h 5601582"/>
              <a:gd name="connsiteX18" fmla="*/ 1105634 w 4327789"/>
              <a:gd name="connsiteY18" fmla="*/ 1682045 h 5601582"/>
              <a:gd name="connsiteX19" fmla="*/ 1252919 w 4327789"/>
              <a:gd name="connsiteY19" fmla="*/ 1536613 h 5601582"/>
              <a:gd name="connsiteX20" fmla="*/ 1465026 w 4327789"/>
              <a:gd name="connsiteY20" fmla="*/ 1345142 h 5601582"/>
              <a:gd name="connsiteX21" fmla="*/ 1466879 w 4327789"/>
              <a:gd name="connsiteY21" fmla="*/ 1693334 h 5601582"/>
              <a:gd name="connsiteX22" fmla="*/ 1523323 w 4327789"/>
              <a:gd name="connsiteY22" fmla="*/ 1806222 h 5601582"/>
              <a:gd name="connsiteX23" fmla="*/ 1490074 w 4327789"/>
              <a:gd name="connsiteY23" fmla="*/ 1885245 h 5601582"/>
              <a:gd name="connsiteX24" fmla="*/ 1545901 w 4327789"/>
              <a:gd name="connsiteY24" fmla="*/ 1986845 h 5601582"/>
              <a:gd name="connsiteX25" fmla="*/ 1579768 w 4327789"/>
              <a:gd name="connsiteY25" fmla="*/ 2167467 h 5601582"/>
              <a:gd name="connsiteX26" fmla="*/ 1613634 w 4327789"/>
              <a:gd name="connsiteY26" fmla="*/ 2257778 h 5601582"/>
              <a:gd name="connsiteX27" fmla="*/ 1579768 w 4327789"/>
              <a:gd name="connsiteY27" fmla="*/ 2336800 h 5601582"/>
              <a:gd name="connsiteX28" fmla="*/ 1624923 w 4327789"/>
              <a:gd name="connsiteY28" fmla="*/ 2393245 h 5601582"/>
              <a:gd name="connsiteX29" fmla="*/ 1630832 w 4327789"/>
              <a:gd name="connsiteY29" fmla="*/ 2457009 h 5601582"/>
              <a:gd name="connsiteX30" fmla="*/ 1557808 w 4327789"/>
              <a:gd name="connsiteY30" fmla="*/ 2655887 h 5601582"/>
              <a:gd name="connsiteX31" fmla="*/ 1613634 w 4327789"/>
              <a:gd name="connsiteY31" fmla="*/ 2822222 h 5601582"/>
              <a:gd name="connsiteX32" fmla="*/ 1579768 w 4327789"/>
              <a:gd name="connsiteY32" fmla="*/ 2866144 h 5601582"/>
              <a:gd name="connsiteX33" fmla="*/ 1602345 w 4327789"/>
              <a:gd name="connsiteY33" fmla="*/ 2935111 h 5601582"/>
              <a:gd name="connsiteX34" fmla="*/ 1506743 w 4327789"/>
              <a:gd name="connsiteY34" fmla="*/ 3405540 h 5601582"/>
              <a:gd name="connsiteX35" fmla="*/ 1449593 w 4327789"/>
              <a:gd name="connsiteY35" fmla="*/ 3930297 h 5601582"/>
              <a:gd name="connsiteX36" fmla="*/ 1423664 w 4327789"/>
              <a:gd name="connsiteY36" fmla="*/ 4004822 h 5601582"/>
              <a:gd name="connsiteX37" fmla="*/ 1377186 w 4327789"/>
              <a:gd name="connsiteY37" fmla="*/ 4036131 h 5601582"/>
              <a:gd name="connsiteX38" fmla="*/ 1380713 w 4327789"/>
              <a:gd name="connsiteY38" fmla="*/ 4085431 h 5601582"/>
              <a:gd name="connsiteX39" fmla="*/ 1261738 w 4327789"/>
              <a:gd name="connsiteY39" fmla="*/ 4178212 h 5601582"/>
              <a:gd name="connsiteX40" fmla="*/ 1105634 w 4327789"/>
              <a:gd name="connsiteY40" fmla="*/ 4312356 h 5601582"/>
              <a:gd name="connsiteX41" fmla="*/ 1015323 w 4327789"/>
              <a:gd name="connsiteY41" fmla="*/ 4504267 h 5601582"/>
              <a:gd name="connsiteX42" fmla="*/ 884001 w 4327789"/>
              <a:gd name="connsiteY42" fmla="*/ 4784637 h 5601582"/>
              <a:gd name="connsiteX43" fmla="*/ 710523 w 4327789"/>
              <a:gd name="connsiteY43" fmla="*/ 4944534 h 5601582"/>
              <a:gd name="connsiteX44" fmla="*/ 630883 w 4327789"/>
              <a:gd name="connsiteY44" fmla="*/ 5147116 h 5601582"/>
              <a:gd name="connsiteX45" fmla="*/ 541190 w 4327789"/>
              <a:gd name="connsiteY45" fmla="*/ 5429956 h 5601582"/>
              <a:gd name="connsiteX46" fmla="*/ 699234 w 4327789"/>
              <a:gd name="connsiteY46" fmla="*/ 5565422 h 5601582"/>
              <a:gd name="connsiteX47" fmla="*/ 848459 w 4327789"/>
              <a:gd name="connsiteY47" fmla="*/ 5523266 h 5601582"/>
              <a:gd name="connsiteX48" fmla="*/ 930304 w 4327789"/>
              <a:gd name="connsiteY48" fmla="*/ 5130006 h 5601582"/>
              <a:gd name="connsiteX49" fmla="*/ 1002270 w 4327789"/>
              <a:gd name="connsiteY49" fmla="*/ 4912519 h 5601582"/>
              <a:gd name="connsiteX50" fmla="*/ 1339703 w 4327789"/>
              <a:gd name="connsiteY50" fmla="*/ 4604720 h 5601582"/>
              <a:gd name="connsiteX51" fmla="*/ 1444301 w 4327789"/>
              <a:gd name="connsiteY51" fmla="*/ 4662311 h 5601582"/>
              <a:gd name="connsiteX52" fmla="*/ 1658790 w 4327789"/>
              <a:gd name="connsiteY52" fmla="*/ 4357511 h 5601582"/>
              <a:gd name="connsiteX53" fmla="*/ 1715234 w 4327789"/>
              <a:gd name="connsiteY53" fmla="*/ 4278489 h 5601582"/>
              <a:gd name="connsiteX54" fmla="*/ 1791258 w 4327789"/>
              <a:gd name="connsiteY54" fmla="*/ 4205993 h 5601582"/>
              <a:gd name="connsiteX55" fmla="*/ 1805545 w 4327789"/>
              <a:gd name="connsiteY55" fmla="*/ 4131734 h 5601582"/>
              <a:gd name="connsiteX56" fmla="*/ 1867899 w 4327789"/>
              <a:gd name="connsiteY56" fmla="*/ 4064089 h 5601582"/>
              <a:gd name="connsiteX57" fmla="*/ 1876807 w 4327789"/>
              <a:gd name="connsiteY57" fmla="*/ 3961254 h 5601582"/>
              <a:gd name="connsiteX58" fmla="*/ 2087768 w 4327789"/>
              <a:gd name="connsiteY58" fmla="*/ 3364089 h 5601582"/>
              <a:gd name="connsiteX59" fmla="*/ 2178696 w 4327789"/>
              <a:gd name="connsiteY59" fmla="*/ 3039092 h 5601582"/>
              <a:gd name="connsiteX60" fmla="*/ 2221470 w 4327789"/>
              <a:gd name="connsiteY60" fmla="*/ 3218656 h 5601582"/>
              <a:gd name="connsiteX61" fmla="*/ 2478734 w 4327789"/>
              <a:gd name="connsiteY61" fmla="*/ 3818114 h 5601582"/>
              <a:gd name="connsiteX62" fmla="*/ 2475735 w 4327789"/>
              <a:gd name="connsiteY62" fmla="*/ 3923243 h 5601582"/>
              <a:gd name="connsiteX63" fmla="*/ 2536942 w 4327789"/>
              <a:gd name="connsiteY63" fmla="*/ 4046274 h 5601582"/>
              <a:gd name="connsiteX64" fmla="*/ 2564283 w 4327789"/>
              <a:gd name="connsiteY64" fmla="*/ 4184562 h 5601582"/>
              <a:gd name="connsiteX65" fmla="*/ 2620726 w 4327789"/>
              <a:gd name="connsiteY65" fmla="*/ 4370035 h 5601582"/>
              <a:gd name="connsiteX66" fmla="*/ 2663501 w 4327789"/>
              <a:gd name="connsiteY66" fmla="*/ 4538134 h 5601582"/>
              <a:gd name="connsiteX67" fmla="*/ 2719945 w 4327789"/>
              <a:gd name="connsiteY67" fmla="*/ 4538134 h 5601582"/>
              <a:gd name="connsiteX68" fmla="*/ 3013457 w 4327789"/>
              <a:gd name="connsiteY68" fmla="*/ 5102578 h 5601582"/>
              <a:gd name="connsiteX69" fmla="*/ 2990526 w 4327789"/>
              <a:gd name="connsiteY69" fmla="*/ 5154966 h 5601582"/>
              <a:gd name="connsiteX70" fmla="*/ 2980119 w 4327789"/>
              <a:gd name="connsiteY70" fmla="*/ 5310540 h 5601582"/>
              <a:gd name="connsiteX71" fmla="*/ 3019982 w 4327789"/>
              <a:gd name="connsiteY71" fmla="*/ 5463911 h 5601582"/>
              <a:gd name="connsiteX72" fmla="*/ 3106767 w 4327789"/>
              <a:gd name="connsiteY72" fmla="*/ 5529175 h 5601582"/>
              <a:gd name="connsiteX73" fmla="*/ 3405481 w 4327789"/>
              <a:gd name="connsiteY73" fmla="*/ 5563041 h 5601582"/>
              <a:gd name="connsiteX74" fmla="*/ 3362618 w 4327789"/>
              <a:gd name="connsiteY74" fmla="*/ 5341850 h 5601582"/>
              <a:gd name="connsiteX75" fmla="*/ 3160212 w 4327789"/>
              <a:gd name="connsiteY75" fmla="*/ 5068711 h 5601582"/>
              <a:gd name="connsiteX76" fmla="*/ 3047323 w 4327789"/>
              <a:gd name="connsiteY76" fmla="*/ 4436534 h 5601582"/>
              <a:gd name="connsiteX77" fmla="*/ 3115057 w 4327789"/>
              <a:gd name="connsiteY77" fmla="*/ 4402667 h 5601582"/>
              <a:gd name="connsiteX78" fmla="*/ 3040797 w 4327789"/>
              <a:gd name="connsiteY78" fmla="*/ 4179887 h 5601582"/>
              <a:gd name="connsiteX79" fmla="*/ 2961774 w 4327789"/>
              <a:gd name="connsiteY79" fmla="*/ 4002794 h 5601582"/>
              <a:gd name="connsiteX80" fmla="*/ 2946341 w 4327789"/>
              <a:gd name="connsiteY80" fmla="*/ 3913188 h 5601582"/>
              <a:gd name="connsiteX81" fmla="*/ 2894041 w 4327789"/>
              <a:gd name="connsiteY81" fmla="*/ 3856744 h 5601582"/>
              <a:gd name="connsiteX82" fmla="*/ 2942195 w 4327789"/>
              <a:gd name="connsiteY82" fmla="*/ 3774634 h 5601582"/>
              <a:gd name="connsiteX83" fmla="*/ 2877990 w 4327789"/>
              <a:gd name="connsiteY83" fmla="*/ 3698611 h 5601582"/>
              <a:gd name="connsiteX84" fmla="*/ 2848797 w 4327789"/>
              <a:gd name="connsiteY84" fmla="*/ 3574697 h 5601582"/>
              <a:gd name="connsiteX85" fmla="*/ 2741376 w 4327789"/>
              <a:gd name="connsiteY85" fmla="*/ 2750873 h 5601582"/>
              <a:gd name="connsiteX86" fmla="*/ 2535178 w 4327789"/>
              <a:gd name="connsiteY86" fmla="*/ 2289264 h 5601582"/>
              <a:gd name="connsiteX87" fmla="*/ 2449012 w 4327789"/>
              <a:gd name="connsiteY87" fmla="*/ 2190045 h 5601582"/>
              <a:gd name="connsiteX88" fmla="*/ 2449012 w 4327789"/>
              <a:gd name="connsiteY88" fmla="*/ 2099734 h 5601582"/>
              <a:gd name="connsiteX89" fmla="*/ 2426434 w 4327789"/>
              <a:gd name="connsiteY89" fmla="*/ 2099734 h 5601582"/>
              <a:gd name="connsiteX90" fmla="*/ 2437723 w 4327789"/>
              <a:gd name="connsiteY90" fmla="*/ 2009422 h 5601582"/>
              <a:gd name="connsiteX91" fmla="*/ 2369990 w 4327789"/>
              <a:gd name="connsiteY91" fmla="*/ 1941689 h 5601582"/>
              <a:gd name="connsiteX92" fmla="*/ 2403857 w 4327789"/>
              <a:gd name="connsiteY92" fmla="*/ 1862667 h 5601582"/>
              <a:gd name="connsiteX93" fmla="*/ 2381279 w 4327789"/>
              <a:gd name="connsiteY93" fmla="*/ 1794934 h 5601582"/>
              <a:gd name="connsiteX94" fmla="*/ 2471590 w 4327789"/>
              <a:gd name="connsiteY94" fmla="*/ 1546578 h 5601582"/>
              <a:gd name="connsiteX95" fmla="*/ 2573190 w 4327789"/>
              <a:gd name="connsiteY95" fmla="*/ 1659467 h 5601582"/>
              <a:gd name="connsiteX96" fmla="*/ 2640923 w 4327789"/>
              <a:gd name="connsiteY96" fmla="*/ 1659467 h 5601582"/>
              <a:gd name="connsiteX97" fmla="*/ 2945723 w 4327789"/>
              <a:gd name="connsiteY97" fmla="*/ 1806222 h 5601582"/>
              <a:gd name="connsiteX98" fmla="*/ 3194079 w 4327789"/>
              <a:gd name="connsiteY98" fmla="*/ 1896534 h 5601582"/>
              <a:gd name="connsiteX99" fmla="*/ 3758523 w 4327789"/>
              <a:gd name="connsiteY99" fmla="*/ 2144889 h 5601582"/>
              <a:gd name="connsiteX100" fmla="*/ 4040745 w 4327789"/>
              <a:gd name="connsiteY100" fmla="*/ 2235200 h 5601582"/>
              <a:gd name="connsiteX101" fmla="*/ 4146490 w 4327789"/>
              <a:gd name="connsiteY101" fmla="*/ 2273830 h 5601582"/>
              <a:gd name="connsiteX102" fmla="*/ 4125059 w 4327789"/>
              <a:gd name="connsiteY102" fmla="*/ 2217384 h 5601582"/>
              <a:gd name="connsiteX103" fmla="*/ 4029457 w 4327789"/>
              <a:gd name="connsiteY103" fmla="*/ 2144889 h 5601582"/>
              <a:gd name="connsiteX104" fmla="*/ 4191029 w 4327789"/>
              <a:gd name="connsiteY104" fmla="*/ 2036762 h 5601582"/>
              <a:gd name="connsiteX105" fmla="*/ 4271639 w 4327789"/>
              <a:gd name="connsiteY105" fmla="*/ 1966472 h 5601582"/>
              <a:gd name="connsiteX106" fmla="*/ 4322968 w 4327789"/>
              <a:gd name="connsiteY106" fmla="*/ 1885245 h 5601582"/>
              <a:gd name="connsiteX107" fmla="*/ 4242711 w 4327789"/>
              <a:gd name="connsiteY107" fmla="*/ 1913820 h 5601582"/>
              <a:gd name="connsiteX108" fmla="*/ 4277812 w 4327789"/>
              <a:gd name="connsiteY108" fmla="*/ 1828800 h 5601582"/>
              <a:gd name="connsiteX109" fmla="*/ 4176212 w 4327789"/>
              <a:gd name="connsiteY109" fmla="*/ 1941689 h 5601582"/>
              <a:gd name="connsiteX110" fmla="*/ 4176212 w 4327789"/>
              <a:gd name="connsiteY110" fmla="*/ 1828800 h 5601582"/>
              <a:gd name="connsiteX111" fmla="*/ 3893990 w 4327789"/>
              <a:gd name="connsiteY111" fmla="*/ 2020711 h 5601582"/>
              <a:gd name="connsiteX112" fmla="*/ 3724657 w 4327789"/>
              <a:gd name="connsiteY112" fmla="*/ 1986845 h 5601582"/>
              <a:gd name="connsiteX113" fmla="*/ 3261812 w 4327789"/>
              <a:gd name="connsiteY113" fmla="*/ 1648178 h 5601582"/>
              <a:gd name="connsiteX114" fmla="*/ 3081190 w 4327789"/>
              <a:gd name="connsiteY114" fmla="*/ 1580445 h 5601582"/>
              <a:gd name="connsiteX115" fmla="*/ 2787679 w 4327789"/>
              <a:gd name="connsiteY115" fmla="*/ 1433689 h 5601582"/>
              <a:gd name="connsiteX116" fmla="*/ 2607057 w 4327789"/>
              <a:gd name="connsiteY116" fmla="*/ 1253067 h 5601582"/>
              <a:gd name="connsiteX117" fmla="*/ 2505457 w 4327789"/>
              <a:gd name="connsiteY117" fmla="*/ 1151467 h 5601582"/>
              <a:gd name="connsiteX118" fmla="*/ 2358701 w 4327789"/>
              <a:gd name="connsiteY118" fmla="*/ 1162756 h 5601582"/>
              <a:gd name="connsiteX119" fmla="*/ 2245812 w 4327789"/>
              <a:gd name="connsiteY119" fmla="*/ 1095022 h 5601582"/>
              <a:gd name="connsiteX120" fmla="*/ 2290968 w 4327789"/>
              <a:gd name="connsiteY120" fmla="*/ 925689 h 5601582"/>
              <a:gd name="connsiteX121" fmla="*/ 2403857 w 4327789"/>
              <a:gd name="connsiteY121" fmla="*/ 914400 h 5601582"/>
              <a:gd name="connsiteX122" fmla="*/ 2528034 w 4327789"/>
              <a:gd name="connsiteY122" fmla="*/ 970845 h 5601582"/>
              <a:gd name="connsiteX123" fmla="*/ 2561901 w 4327789"/>
              <a:gd name="connsiteY123" fmla="*/ 857956 h 5601582"/>
              <a:gd name="connsiteX124" fmla="*/ 2663501 w 4327789"/>
              <a:gd name="connsiteY124" fmla="*/ 767645 h 5601582"/>
              <a:gd name="connsiteX125" fmla="*/ 2573190 w 4327789"/>
              <a:gd name="connsiteY125" fmla="*/ 632178 h 5601582"/>
              <a:gd name="connsiteX126" fmla="*/ 2640923 w 4327789"/>
              <a:gd name="connsiteY126" fmla="*/ 564445 h 5601582"/>
              <a:gd name="connsiteX127" fmla="*/ 2640923 w 4327789"/>
              <a:gd name="connsiteY127" fmla="*/ 496711 h 5601582"/>
              <a:gd name="connsiteX128" fmla="*/ 2832834 w 4327789"/>
              <a:gd name="connsiteY128" fmla="*/ 417689 h 5601582"/>
              <a:gd name="connsiteX129" fmla="*/ 2968301 w 4327789"/>
              <a:gd name="connsiteY129" fmla="*/ 361245 h 5601582"/>
              <a:gd name="connsiteX130" fmla="*/ 2663501 w 4327789"/>
              <a:gd name="connsiteY130" fmla="*/ 327378 h 5601582"/>
              <a:gd name="connsiteX131" fmla="*/ 2968301 w 4327789"/>
              <a:gd name="connsiteY131" fmla="*/ 248356 h 5601582"/>
              <a:gd name="connsiteX132" fmla="*/ 2731234 w 4327789"/>
              <a:gd name="connsiteY132" fmla="*/ 248356 h 5601582"/>
              <a:gd name="connsiteX133" fmla="*/ 2911857 w 4327789"/>
              <a:gd name="connsiteY133" fmla="*/ 180622 h 5601582"/>
              <a:gd name="connsiteX134" fmla="*/ 2607057 w 4327789"/>
              <a:gd name="connsiteY134" fmla="*/ 214489 h 5601582"/>
              <a:gd name="connsiteX135" fmla="*/ 2674790 w 4327789"/>
              <a:gd name="connsiteY135" fmla="*/ 22578 h 5601582"/>
              <a:gd name="connsiteX136" fmla="*/ 2539323 w 4327789"/>
              <a:gd name="connsiteY136" fmla="*/ 203200 h 5601582"/>
              <a:gd name="connsiteX0" fmla="*/ 2539323 w 4327789"/>
              <a:gd name="connsiteY0" fmla="*/ 203200 h 5601582"/>
              <a:gd name="connsiteX1" fmla="*/ 2561901 w 4327789"/>
              <a:gd name="connsiteY1" fmla="*/ 0 h 5601582"/>
              <a:gd name="connsiteX2" fmla="*/ 2324834 w 4327789"/>
              <a:gd name="connsiteY2" fmla="*/ 191911 h 5601582"/>
              <a:gd name="connsiteX3" fmla="*/ 2099057 w 4327789"/>
              <a:gd name="connsiteY3" fmla="*/ 67734 h 5601582"/>
              <a:gd name="connsiteX4" fmla="*/ 1782968 w 4327789"/>
              <a:gd name="connsiteY4" fmla="*/ 45156 h 5601582"/>
              <a:gd name="connsiteX5" fmla="*/ 1568479 w 4327789"/>
              <a:gd name="connsiteY5" fmla="*/ 191911 h 5601582"/>
              <a:gd name="connsiteX6" fmla="*/ 1274968 w 4327789"/>
              <a:gd name="connsiteY6" fmla="*/ 428978 h 5601582"/>
              <a:gd name="connsiteX7" fmla="*/ 1433012 w 4327789"/>
              <a:gd name="connsiteY7" fmla="*/ 598311 h 5601582"/>
              <a:gd name="connsiteX8" fmla="*/ 1500745 w 4327789"/>
              <a:gd name="connsiteY8" fmla="*/ 745067 h 5601582"/>
              <a:gd name="connsiteX9" fmla="*/ 1557190 w 4327789"/>
              <a:gd name="connsiteY9" fmla="*/ 790222 h 5601582"/>
              <a:gd name="connsiteX10" fmla="*/ 1342701 w 4327789"/>
              <a:gd name="connsiteY10" fmla="*/ 1072445 h 5601582"/>
              <a:gd name="connsiteX11" fmla="*/ 1073532 w 4327789"/>
              <a:gd name="connsiteY11" fmla="*/ 1364722 h 5601582"/>
              <a:gd name="connsiteX12" fmla="*/ 879857 w 4327789"/>
              <a:gd name="connsiteY12" fmla="*/ 1478845 h 5601582"/>
              <a:gd name="connsiteX13" fmla="*/ 342135 w 4327789"/>
              <a:gd name="connsiteY13" fmla="*/ 2008188 h 5601582"/>
              <a:gd name="connsiteX14" fmla="*/ 33190 w 4327789"/>
              <a:gd name="connsiteY14" fmla="*/ 1817511 h 5601582"/>
              <a:gd name="connsiteX15" fmla="*/ 107450 w 4327789"/>
              <a:gd name="connsiteY15" fmla="*/ 1942130 h 5601582"/>
              <a:gd name="connsiteX16" fmla="*/ 326701 w 4327789"/>
              <a:gd name="connsiteY16" fmla="*/ 2212622 h 5601582"/>
              <a:gd name="connsiteX17" fmla="*/ 517465 w 4327789"/>
              <a:gd name="connsiteY17" fmla="*/ 2074774 h 5601582"/>
              <a:gd name="connsiteX18" fmla="*/ 1105634 w 4327789"/>
              <a:gd name="connsiteY18" fmla="*/ 1682045 h 5601582"/>
              <a:gd name="connsiteX19" fmla="*/ 1252919 w 4327789"/>
              <a:gd name="connsiteY19" fmla="*/ 1536613 h 5601582"/>
              <a:gd name="connsiteX20" fmla="*/ 1465026 w 4327789"/>
              <a:gd name="connsiteY20" fmla="*/ 1345142 h 5601582"/>
              <a:gd name="connsiteX21" fmla="*/ 1466879 w 4327789"/>
              <a:gd name="connsiteY21" fmla="*/ 1693334 h 5601582"/>
              <a:gd name="connsiteX22" fmla="*/ 1523323 w 4327789"/>
              <a:gd name="connsiteY22" fmla="*/ 1806222 h 5601582"/>
              <a:gd name="connsiteX23" fmla="*/ 1490074 w 4327789"/>
              <a:gd name="connsiteY23" fmla="*/ 1885245 h 5601582"/>
              <a:gd name="connsiteX24" fmla="*/ 1545901 w 4327789"/>
              <a:gd name="connsiteY24" fmla="*/ 1986845 h 5601582"/>
              <a:gd name="connsiteX25" fmla="*/ 1579768 w 4327789"/>
              <a:gd name="connsiteY25" fmla="*/ 2167467 h 5601582"/>
              <a:gd name="connsiteX26" fmla="*/ 1613634 w 4327789"/>
              <a:gd name="connsiteY26" fmla="*/ 2257778 h 5601582"/>
              <a:gd name="connsiteX27" fmla="*/ 1579768 w 4327789"/>
              <a:gd name="connsiteY27" fmla="*/ 2336800 h 5601582"/>
              <a:gd name="connsiteX28" fmla="*/ 1624923 w 4327789"/>
              <a:gd name="connsiteY28" fmla="*/ 2393245 h 5601582"/>
              <a:gd name="connsiteX29" fmla="*/ 1630832 w 4327789"/>
              <a:gd name="connsiteY29" fmla="*/ 2457009 h 5601582"/>
              <a:gd name="connsiteX30" fmla="*/ 1557808 w 4327789"/>
              <a:gd name="connsiteY30" fmla="*/ 2655887 h 5601582"/>
              <a:gd name="connsiteX31" fmla="*/ 1613634 w 4327789"/>
              <a:gd name="connsiteY31" fmla="*/ 2822222 h 5601582"/>
              <a:gd name="connsiteX32" fmla="*/ 1579768 w 4327789"/>
              <a:gd name="connsiteY32" fmla="*/ 2866144 h 5601582"/>
              <a:gd name="connsiteX33" fmla="*/ 1602345 w 4327789"/>
              <a:gd name="connsiteY33" fmla="*/ 2935111 h 5601582"/>
              <a:gd name="connsiteX34" fmla="*/ 1506743 w 4327789"/>
              <a:gd name="connsiteY34" fmla="*/ 3405540 h 5601582"/>
              <a:gd name="connsiteX35" fmla="*/ 1449593 w 4327789"/>
              <a:gd name="connsiteY35" fmla="*/ 3930297 h 5601582"/>
              <a:gd name="connsiteX36" fmla="*/ 1423664 w 4327789"/>
              <a:gd name="connsiteY36" fmla="*/ 4004822 h 5601582"/>
              <a:gd name="connsiteX37" fmla="*/ 1377186 w 4327789"/>
              <a:gd name="connsiteY37" fmla="*/ 4036131 h 5601582"/>
              <a:gd name="connsiteX38" fmla="*/ 1380713 w 4327789"/>
              <a:gd name="connsiteY38" fmla="*/ 4085431 h 5601582"/>
              <a:gd name="connsiteX39" fmla="*/ 1261738 w 4327789"/>
              <a:gd name="connsiteY39" fmla="*/ 4178212 h 5601582"/>
              <a:gd name="connsiteX40" fmla="*/ 1105634 w 4327789"/>
              <a:gd name="connsiteY40" fmla="*/ 4312356 h 5601582"/>
              <a:gd name="connsiteX41" fmla="*/ 1015323 w 4327789"/>
              <a:gd name="connsiteY41" fmla="*/ 4504267 h 5601582"/>
              <a:gd name="connsiteX42" fmla="*/ 884001 w 4327789"/>
              <a:gd name="connsiteY42" fmla="*/ 4784637 h 5601582"/>
              <a:gd name="connsiteX43" fmla="*/ 710523 w 4327789"/>
              <a:gd name="connsiteY43" fmla="*/ 4944534 h 5601582"/>
              <a:gd name="connsiteX44" fmla="*/ 630883 w 4327789"/>
              <a:gd name="connsiteY44" fmla="*/ 5147116 h 5601582"/>
              <a:gd name="connsiteX45" fmla="*/ 541190 w 4327789"/>
              <a:gd name="connsiteY45" fmla="*/ 5429956 h 5601582"/>
              <a:gd name="connsiteX46" fmla="*/ 699234 w 4327789"/>
              <a:gd name="connsiteY46" fmla="*/ 5565422 h 5601582"/>
              <a:gd name="connsiteX47" fmla="*/ 848459 w 4327789"/>
              <a:gd name="connsiteY47" fmla="*/ 5523266 h 5601582"/>
              <a:gd name="connsiteX48" fmla="*/ 930304 w 4327789"/>
              <a:gd name="connsiteY48" fmla="*/ 5130006 h 5601582"/>
              <a:gd name="connsiteX49" fmla="*/ 1002270 w 4327789"/>
              <a:gd name="connsiteY49" fmla="*/ 4912519 h 5601582"/>
              <a:gd name="connsiteX50" fmla="*/ 1339703 w 4327789"/>
              <a:gd name="connsiteY50" fmla="*/ 4604720 h 5601582"/>
              <a:gd name="connsiteX51" fmla="*/ 1444301 w 4327789"/>
              <a:gd name="connsiteY51" fmla="*/ 4662311 h 5601582"/>
              <a:gd name="connsiteX52" fmla="*/ 1658790 w 4327789"/>
              <a:gd name="connsiteY52" fmla="*/ 4357511 h 5601582"/>
              <a:gd name="connsiteX53" fmla="*/ 1715234 w 4327789"/>
              <a:gd name="connsiteY53" fmla="*/ 4278489 h 5601582"/>
              <a:gd name="connsiteX54" fmla="*/ 1791258 w 4327789"/>
              <a:gd name="connsiteY54" fmla="*/ 4205993 h 5601582"/>
              <a:gd name="connsiteX55" fmla="*/ 1805545 w 4327789"/>
              <a:gd name="connsiteY55" fmla="*/ 4131734 h 5601582"/>
              <a:gd name="connsiteX56" fmla="*/ 1867899 w 4327789"/>
              <a:gd name="connsiteY56" fmla="*/ 4064089 h 5601582"/>
              <a:gd name="connsiteX57" fmla="*/ 1876807 w 4327789"/>
              <a:gd name="connsiteY57" fmla="*/ 3961254 h 5601582"/>
              <a:gd name="connsiteX58" fmla="*/ 2087768 w 4327789"/>
              <a:gd name="connsiteY58" fmla="*/ 3364089 h 5601582"/>
              <a:gd name="connsiteX59" fmla="*/ 2178696 w 4327789"/>
              <a:gd name="connsiteY59" fmla="*/ 3039092 h 5601582"/>
              <a:gd name="connsiteX60" fmla="*/ 2221470 w 4327789"/>
              <a:gd name="connsiteY60" fmla="*/ 3218656 h 5601582"/>
              <a:gd name="connsiteX61" fmla="*/ 2478734 w 4327789"/>
              <a:gd name="connsiteY61" fmla="*/ 3818114 h 5601582"/>
              <a:gd name="connsiteX62" fmla="*/ 2475735 w 4327789"/>
              <a:gd name="connsiteY62" fmla="*/ 3923243 h 5601582"/>
              <a:gd name="connsiteX63" fmla="*/ 2536942 w 4327789"/>
              <a:gd name="connsiteY63" fmla="*/ 4046274 h 5601582"/>
              <a:gd name="connsiteX64" fmla="*/ 2564283 w 4327789"/>
              <a:gd name="connsiteY64" fmla="*/ 4184562 h 5601582"/>
              <a:gd name="connsiteX65" fmla="*/ 2620726 w 4327789"/>
              <a:gd name="connsiteY65" fmla="*/ 4370035 h 5601582"/>
              <a:gd name="connsiteX66" fmla="*/ 2663501 w 4327789"/>
              <a:gd name="connsiteY66" fmla="*/ 4538134 h 5601582"/>
              <a:gd name="connsiteX67" fmla="*/ 2719945 w 4327789"/>
              <a:gd name="connsiteY67" fmla="*/ 4538134 h 5601582"/>
              <a:gd name="connsiteX68" fmla="*/ 3013457 w 4327789"/>
              <a:gd name="connsiteY68" fmla="*/ 5102578 h 5601582"/>
              <a:gd name="connsiteX69" fmla="*/ 2990526 w 4327789"/>
              <a:gd name="connsiteY69" fmla="*/ 5154966 h 5601582"/>
              <a:gd name="connsiteX70" fmla="*/ 2980119 w 4327789"/>
              <a:gd name="connsiteY70" fmla="*/ 5310540 h 5601582"/>
              <a:gd name="connsiteX71" fmla="*/ 3019982 w 4327789"/>
              <a:gd name="connsiteY71" fmla="*/ 5463911 h 5601582"/>
              <a:gd name="connsiteX72" fmla="*/ 3106767 w 4327789"/>
              <a:gd name="connsiteY72" fmla="*/ 5529175 h 5601582"/>
              <a:gd name="connsiteX73" fmla="*/ 3405481 w 4327789"/>
              <a:gd name="connsiteY73" fmla="*/ 5563041 h 5601582"/>
              <a:gd name="connsiteX74" fmla="*/ 3362618 w 4327789"/>
              <a:gd name="connsiteY74" fmla="*/ 5341850 h 5601582"/>
              <a:gd name="connsiteX75" fmla="*/ 3160212 w 4327789"/>
              <a:gd name="connsiteY75" fmla="*/ 5068711 h 5601582"/>
              <a:gd name="connsiteX76" fmla="*/ 3047323 w 4327789"/>
              <a:gd name="connsiteY76" fmla="*/ 4436534 h 5601582"/>
              <a:gd name="connsiteX77" fmla="*/ 3115057 w 4327789"/>
              <a:gd name="connsiteY77" fmla="*/ 4402667 h 5601582"/>
              <a:gd name="connsiteX78" fmla="*/ 3040797 w 4327789"/>
              <a:gd name="connsiteY78" fmla="*/ 4179887 h 5601582"/>
              <a:gd name="connsiteX79" fmla="*/ 2961774 w 4327789"/>
              <a:gd name="connsiteY79" fmla="*/ 4002794 h 5601582"/>
              <a:gd name="connsiteX80" fmla="*/ 2946341 w 4327789"/>
              <a:gd name="connsiteY80" fmla="*/ 3913188 h 5601582"/>
              <a:gd name="connsiteX81" fmla="*/ 2894041 w 4327789"/>
              <a:gd name="connsiteY81" fmla="*/ 3856744 h 5601582"/>
              <a:gd name="connsiteX82" fmla="*/ 2942195 w 4327789"/>
              <a:gd name="connsiteY82" fmla="*/ 3774634 h 5601582"/>
              <a:gd name="connsiteX83" fmla="*/ 2877990 w 4327789"/>
              <a:gd name="connsiteY83" fmla="*/ 3698611 h 5601582"/>
              <a:gd name="connsiteX84" fmla="*/ 2848797 w 4327789"/>
              <a:gd name="connsiteY84" fmla="*/ 3574697 h 5601582"/>
              <a:gd name="connsiteX85" fmla="*/ 2741376 w 4327789"/>
              <a:gd name="connsiteY85" fmla="*/ 2750873 h 5601582"/>
              <a:gd name="connsiteX86" fmla="*/ 2535178 w 4327789"/>
              <a:gd name="connsiteY86" fmla="*/ 2289264 h 5601582"/>
              <a:gd name="connsiteX87" fmla="*/ 2449012 w 4327789"/>
              <a:gd name="connsiteY87" fmla="*/ 2190045 h 5601582"/>
              <a:gd name="connsiteX88" fmla="*/ 2449012 w 4327789"/>
              <a:gd name="connsiteY88" fmla="*/ 2099734 h 5601582"/>
              <a:gd name="connsiteX89" fmla="*/ 2426434 w 4327789"/>
              <a:gd name="connsiteY89" fmla="*/ 2099734 h 5601582"/>
              <a:gd name="connsiteX90" fmla="*/ 2437723 w 4327789"/>
              <a:gd name="connsiteY90" fmla="*/ 2009422 h 5601582"/>
              <a:gd name="connsiteX91" fmla="*/ 2369990 w 4327789"/>
              <a:gd name="connsiteY91" fmla="*/ 1941689 h 5601582"/>
              <a:gd name="connsiteX92" fmla="*/ 2403857 w 4327789"/>
              <a:gd name="connsiteY92" fmla="*/ 1862667 h 5601582"/>
              <a:gd name="connsiteX93" fmla="*/ 2381279 w 4327789"/>
              <a:gd name="connsiteY93" fmla="*/ 1794934 h 5601582"/>
              <a:gd name="connsiteX94" fmla="*/ 2471590 w 4327789"/>
              <a:gd name="connsiteY94" fmla="*/ 1546578 h 5601582"/>
              <a:gd name="connsiteX95" fmla="*/ 2573190 w 4327789"/>
              <a:gd name="connsiteY95" fmla="*/ 1659467 h 5601582"/>
              <a:gd name="connsiteX96" fmla="*/ 2640923 w 4327789"/>
              <a:gd name="connsiteY96" fmla="*/ 1659467 h 5601582"/>
              <a:gd name="connsiteX97" fmla="*/ 2945723 w 4327789"/>
              <a:gd name="connsiteY97" fmla="*/ 1806222 h 5601582"/>
              <a:gd name="connsiteX98" fmla="*/ 3194079 w 4327789"/>
              <a:gd name="connsiteY98" fmla="*/ 1896534 h 5601582"/>
              <a:gd name="connsiteX99" fmla="*/ 3758523 w 4327789"/>
              <a:gd name="connsiteY99" fmla="*/ 2144889 h 5601582"/>
              <a:gd name="connsiteX100" fmla="*/ 4040745 w 4327789"/>
              <a:gd name="connsiteY100" fmla="*/ 2235200 h 5601582"/>
              <a:gd name="connsiteX101" fmla="*/ 4146490 w 4327789"/>
              <a:gd name="connsiteY101" fmla="*/ 2273830 h 5601582"/>
              <a:gd name="connsiteX102" fmla="*/ 4125059 w 4327789"/>
              <a:gd name="connsiteY102" fmla="*/ 2217384 h 5601582"/>
              <a:gd name="connsiteX103" fmla="*/ 4029457 w 4327789"/>
              <a:gd name="connsiteY103" fmla="*/ 2144889 h 5601582"/>
              <a:gd name="connsiteX104" fmla="*/ 4191029 w 4327789"/>
              <a:gd name="connsiteY104" fmla="*/ 2036762 h 5601582"/>
              <a:gd name="connsiteX105" fmla="*/ 4271639 w 4327789"/>
              <a:gd name="connsiteY105" fmla="*/ 1966472 h 5601582"/>
              <a:gd name="connsiteX106" fmla="*/ 4322968 w 4327789"/>
              <a:gd name="connsiteY106" fmla="*/ 1885245 h 5601582"/>
              <a:gd name="connsiteX107" fmla="*/ 4242711 w 4327789"/>
              <a:gd name="connsiteY107" fmla="*/ 1913820 h 5601582"/>
              <a:gd name="connsiteX108" fmla="*/ 4277812 w 4327789"/>
              <a:gd name="connsiteY108" fmla="*/ 1828800 h 5601582"/>
              <a:gd name="connsiteX109" fmla="*/ 4176212 w 4327789"/>
              <a:gd name="connsiteY109" fmla="*/ 1941689 h 5601582"/>
              <a:gd name="connsiteX110" fmla="*/ 4176212 w 4327789"/>
              <a:gd name="connsiteY110" fmla="*/ 1828800 h 5601582"/>
              <a:gd name="connsiteX111" fmla="*/ 3893990 w 4327789"/>
              <a:gd name="connsiteY111" fmla="*/ 2020711 h 5601582"/>
              <a:gd name="connsiteX112" fmla="*/ 3724657 w 4327789"/>
              <a:gd name="connsiteY112" fmla="*/ 1986845 h 5601582"/>
              <a:gd name="connsiteX113" fmla="*/ 3261812 w 4327789"/>
              <a:gd name="connsiteY113" fmla="*/ 1648178 h 5601582"/>
              <a:gd name="connsiteX114" fmla="*/ 3081190 w 4327789"/>
              <a:gd name="connsiteY114" fmla="*/ 1580445 h 5601582"/>
              <a:gd name="connsiteX115" fmla="*/ 2787679 w 4327789"/>
              <a:gd name="connsiteY115" fmla="*/ 1433689 h 5601582"/>
              <a:gd name="connsiteX116" fmla="*/ 2607057 w 4327789"/>
              <a:gd name="connsiteY116" fmla="*/ 1253067 h 5601582"/>
              <a:gd name="connsiteX117" fmla="*/ 2505457 w 4327789"/>
              <a:gd name="connsiteY117" fmla="*/ 1151467 h 5601582"/>
              <a:gd name="connsiteX118" fmla="*/ 2358701 w 4327789"/>
              <a:gd name="connsiteY118" fmla="*/ 1162756 h 5601582"/>
              <a:gd name="connsiteX119" fmla="*/ 2245812 w 4327789"/>
              <a:gd name="connsiteY119" fmla="*/ 1095022 h 5601582"/>
              <a:gd name="connsiteX120" fmla="*/ 2290968 w 4327789"/>
              <a:gd name="connsiteY120" fmla="*/ 925689 h 5601582"/>
              <a:gd name="connsiteX121" fmla="*/ 2403857 w 4327789"/>
              <a:gd name="connsiteY121" fmla="*/ 914400 h 5601582"/>
              <a:gd name="connsiteX122" fmla="*/ 2528034 w 4327789"/>
              <a:gd name="connsiteY122" fmla="*/ 970845 h 5601582"/>
              <a:gd name="connsiteX123" fmla="*/ 2561901 w 4327789"/>
              <a:gd name="connsiteY123" fmla="*/ 857956 h 5601582"/>
              <a:gd name="connsiteX124" fmla="*/ 2663501 w 4327789"/>
              <a:gd name="connsiteY124" fmla="*/ 767645 h 5601582"/>
              <a:gd name="connsiteX125" fmla="*/ 2573190 w 4327789"/>
              <a:gd name="connsiteY125" fmla="*/ 632178 h 5601582"/>
              <a:gd name="connsiteX126" fmla="*/ 2640923 w 4327789"/>
              <a:gd name="connsiteY126" fmla="*/ 564445 h 5601582"/>
              <a:gd name="connsiteX127" fmla="*/ 2640923 w 4327789"/>
              <a:gd name="connsiteY127" fmla="*/ 496711 h 5601582"/>
              <a:gd name="connsiteX128" fmla="*/ 2832834 w 4327789"/>
              <a:gd name="connsiteY128" fmla="*/ 417689 h 5601582"/>
              <a:gd name="connsiteX129" fmla="*/ 2968301 w 4327789"/>
              <a:gd name="connsiteY129" fmla="*/ 361245 h 5601582"/>
              <a:gd name="connsiteX130" fmla="*/ 2663501 w 4327789"/>
              <a:gd name="connsiteY130" fmla="*/ 327378 h 5601582"/>
              <a:gd name="connsiteX131" fmla="*/ 2968301 w 4327789"/>
              <a:gd name="connsiteY131" fmla="*/ 248356 h 5601582"/>
              <a:gd name="connsiteX132" fmla="*/ 2731234 w 4327789"/>
              <a:gd name="connsiteY132" fmla="*/ 248356 h 5601582"/>
              <a:gd name="connsiteX133" fmla="*/ 2911857 w 4327789"/>
              <a:gd name="connsiteY133" fmla="*/ 180622 h 5601582"/>
              <a:gd name="connsiteX134" fmla="*/ 2607057 w 4327789"/>
              <a:gd name="connsiteY134" fmla="*/ 214489 h 5601582"/>
              <a:gd name="connsiteX135" fmla="*/ 2674790 w 4327789"/>
              <a:gd name="connsiteY135" fmla="*/ 22578 h 5601582"/>
              <a:gd name="connsiteX136" fmla="*/ 2539323 w 4327789"/>
              <a:gd name="connsiteY136" fmla="*/ 203200 h 5601582"/>
              <a:gd name="connsiteX0" fmla="*/ 2539323 w 4327789"/>
              <a:gd name="connsiteY0" fmla="*/ 203200 h 5601582"/>
              <a:gd name="connsiteX1" fmla="*/ 2561901 w 4327789"/>
              <a:gd name="connsiteY1" fmla="*/ 0 h 5601582"/>
              <a:gd name="connsiteX2" fmla="*/ 2324834 w 4327789"/>
              <a:gd name="connsiteY2" fmla="*/ 191911 h 5601582"/>
              <a:gd name="connsiteX3" fmla="*/ 2099057 w 4327789"/>
              <a:gd name="connsiteY3" fmla="*/ 67734 h 5601582"/>
              <a:gd name="connsiteX4" fmla="*/ 1782968 w 4327789"/>
              <a:gd name="connsiteY4" fmla="*/ 45156 h 5601582"/>
              <a:gd name="connsiteX5" fmla="*/ 1568479 w 4327789"/>
              <a:gd name="connsiteY5" fmla="*/ 191911 h 5601582"/>
              <a:gd name="connsiteX6" fmla="*/ 1274968 w 4327789"/>
              <a:gd name="connsiteY6" fmla="*/ 428978 h 5601582"/>
              <a:gd name="connsiteX7" fmla="*/ 1433012 w 4327789"/>
              <a:gd name="connsiteY7" fmla="*/ 598311 h 5601582"/>
              <a:gd name="connsiteX8" fmla="*/ 1500745 w 4327789"/>
              <a:gd name="connsiteY8" fmla="*/ 745067 h 5601582"/>
              <a:gd name="connsiteX9" fmla="*/ 1557190 w 4327789"/>
              <a:gd name="connsiteY9" fmla="*/ 790222 h 5601582"/>
              <a:gd name="connsiteX10" fmla="*/ 1342701 w 4327789"/>
              <a:gd name="connsiteY10" fmla="*/ 1072445 h 5601582"/>
              <a:gd name="connsiteX11" fmla="*/ 1073532 w 4327789"/>
              <a:gd name="connsiteY11" fmla="*/ 1364722 h 5601582"/>
              <a:gd name="connsiteX12" fmla="*/ 879857 w 4327789"/>
              <a:gd name="connsiteY12" fmla="*/ 1478845 h 5601582"/>
              <a:gd name="connsiteX13" fmla="*/ 342135 w 4327789"/>
              <a:gd name="connsiteY13" fmla="*/ 2008188 h 5601582"/>
              <a:gd name="connsiteX14" fmla="*/ 33190 w 4327789"/>
              <a:gd name="connsiteY14" fmla="*/ 1817511 h 5601582"/>
              <a:gd name="connsiteX15" fmla="*/ 107450 w 4327789"/>
              <a:gd name="connsiteY15" fmla="*/ 1942130 h 5601582"/>
              <a:gd name="connsiteX16" fmla="*/ 326701 w 4327789"/>
              <a:gd name="connsiteY16" fmla="*/ 2212622 h 5601582"/>
              <a:gd name="connsiteX17" fmla="*/ 517465 w 4327789"/>
              <a:gd name="connsiteY17" fmla="*/ 2074774 h 5601582"/>
              <a:gd name="connsiteX18" fmla="*/ 1105634 w 4327789"/>
              <a:gd name="connsiteY18" fmla="*/ 1682045 h 5601582"/>
              <a:gd name="connsiteX19" fmla="*/ 1252919 w 4327789"/>
              <a:gd name="connsiteY19" fmla="*/ 1536613 h 5601582"/>
              <a:gd name="connsiteX20" fmla="*/ 1465026 w 4327789"/>
              <a:gd name="connsiteY20" fmla="*/ 1345142 h 5601582"/>
              <a:gd name="connsiteX21" fmla="*/ 1466879 w 4327789"/>
              <a:gd name="connsiteY21" fmla="*/ 1693334 h 5601582"/>
              <a:gd name="connsiteX22" fmla="*/ 1523323 w 4327789"/>
              <a:gd name="connsiteY22" fmla="*/ 1806222 h 5601582"/>
              <a:gd name="connsiteX23" fmla="*/ 1490074 w 4327789"/>
              <a:gd name="connsiteY23" fmla="*/ 1885245 h 5601582"/>
              <a:gd name="connsiteX24" fmla="*/ 1545901 w 4327789"/>
              <a:gd name="connsiteY24" fmla="*/ 1986845 h 5601582"/>
              <a:gd name="connsiteX25" fmla="*/ 1579768 w 4327789"/>
              <a:gd name="connsiteY25" fmla="*/ 2167467 h 5601582"/>
              <a:gd name="connsiteX26" fmla="*/ 1613634 w 4327789"/>
              <a:gd name="connsiteY26" fmla="*/ 2257778 h 5601582"/>
              <a:gd name="connsiteX27" fmla="*/ 1579768 w 4327789"/>
              <a:gd name="connsiteY27" fmla="*/ 2336800 h 5601582"/>
              <a:gd name="connsiteX28" fmla="*/ 1624923 w 4327789"/>
              <a:gd name="connsiteY28" fmla="*/ 2393245 h 5601582"/>
              <a:gd name="connsiteX29" fmla="*/ 1630832 w 4327789"/>
              <a:gd name="connsiteY29" fmla="*/ 2457009 h 5601582"/>
              <a:gd name="connsiteX30" fmla="*/ 1557808 w 4327789"/>
              <a:gd name="connsiteY30" fmla="*/ 2655887 h 5601582"/>
              <a:gd name="connsiteX31" fmla="*/ 1613634 w 4327789"/>
              <a:gd name="connsiteY31" fmla="*/ 2822222 h 5601582"/>
              <a:gd name="connsiteX32" fmla="*/ 1579768 w 4327789"/>
              <a:gd name="connsiteY32" fmla="*/ 2866144 h 5601582"/>
              <a:gd name="connsiteX33" fmla="*/ 1602345 w 4327789"/>
              <a:gd name="connsiteY33" fmla="*/ 2935111 h 5601582"/>
              <a:gd name="connsiteX34" fmla="*/ 1506743 w 4327789"/>
              <a:gd name="connsiteY34" fmla="*/ 3405540 h 5601582"/>
              <a:gd name="connsiteX35" fmla="*/ 1449593 w 4327789"/>
              <a:gd name="connsiteY35" fmla="*/ 3930297 h 5601582"/>
              <a:gd name="connsiteX36" fmla="*/ 1423664 w 4327789"/>
              <a:gd name="connsiteY36" fmla="*/ 4004822 h 5601582"/>
              <a:gd name="connsiteX37" fmla="*/ 1377186 w 4327789"/>
              <a:gd name="connsiteY37" fmla="*/ 4036131 h 5601582"/>
              <a:gd name="connsiteX38" fmla="*/ 1380713 w 4327789"/>
              <a:gd name="connsiteY38" fmla="*/ 4085431 h 5601582"/>
              <a:gd name="connsiteX39" fmla="*/ 1261738 w 4327789"/>
              <a:gd name="connsiteY39" fmla="*/ 4178212 h 5601582"/>
              <a:gd name="connsiteX40" fmla="*/ 1105634 w 4327789"/>
              <a:gd name="connsiteY40" fmla="*/ 4312356 h 5601582"/>
              <a:gd name="connsiteX41" fmla="*/ 1015323 w 4327789"/>
              <a:gd name="connsiteY41" fmla="*/ 4504267 h 5601582"/>
              <a:gd name="connsiteX42" fmla="*/ 884001 w 4327789"/>
              <a:gd name="connsiteY42" fmla="*/ 4784637 h 5601582"/>
              <a:gd name="connsiteX43" fmla="*/ 710523 w 4327789"/>
              <a:gd name="connsiteY43" fmla="*/ 4944534 h 5601582"/>
              <a:gd name="connsiteX44" fmla="*/ 630883 w 4327789"/>
              <a:gd name="connsiteY44" fmla="*/ 5147116 h 5601582"/>
              <a:gd name="connsiteX45" fmla="*/ 541190 w 4327789"/>
              <a:gd name="connsiteY45" fmla="*/ 5429956 h 5601582"/>
              <a:gd name="connsiteX46" fmla="*/ 699234 w 4327789"/>
              <a:gd name="connsiteY46" fmla="*/ 5565422 h 5601582"/>
              <a:gd name="connsiteX47" fmla="*/ 848459 w 4327789"/>
              <a:gd name="connsiteY47" fmla="*/ 5523266 h 5601582"/>
              <a:gd name="connsiteX48" fmla="*/ 930304 w 4327789"/>
              <a:gd name="connsiteY48" fmla="*/ 5130006 h 5601582"/>
              <a:gd name="connsiteX49" fmla="*/ 1002270 w 4327789"/>
              <a:gd name="connsiteY49" fmla="*/ 4912519 h 5601582"/>
              <a:gd name="connsiteX50" fmla="*/ 1339703 w 4327789"/>
              <a:gd name="connsiteY50" fmla="*/ 4604720 h 5601582"/>
              <a:gd name="connsiteX51" fmla="*/ 1444301 w 4327789"/>
              <a:gd name="connsiteY51" fmla="*/ 4662311 h 5601582"/>
              <a:gd name="connsiteX52" fmla="*/ 1658790 w 4327789"/>
              <a:gd name="connsiteY52" fmla="*/ 4357511 h 5601582"/>
              <a:gd name="connsiteX53" fmla="*/ 1715234 w 4327789"/>
              <a:gd name="connsiteY53" fmla="*/ 4278489 h 5601582"/>
              <a:gd name="connsiteX54" fmla="*/ 1791258 w 4327789"/>
              <a:gd name="connsiteY54" fmla="*/ 4205993 h 5601582"/>
              <a:gd name="connsiteX55" fmla="*/ 1805545 w 4327789"/>
              <a:gd name="connsiteY55" fmla="*/ 4131734 h 5601582"/>
              <a:gd name="connsiteX56" fmla="*/ 1867899 w 4327789"/>
              <a:gd name="connsiteY56" fmla="*/ 4064089 h 5601582"/>
              <a:gd name="connsiteX57" fmla="*/ 1876807 w 4327789"/>
              <a:gd name="connsiteY57" fmla="*/ 3961254 h 5601582"/>
              <a:gd name="connsiteX58" fmla="*/ 2087768 w 4327789"/>
              <a:gd name="connsiteY58" fmla="*/ 3364089 h 5601582"/>
              <a:gd name="connsiteX59" fmla="*/ 2178696 w 4327789"/>
              <a:gd name="connsiteY59" fmla="*/ 3039092 h 5601582"/>
              <a:gd name="connsiteX60" fmla="*/ 2221470 w 4327789"/>
              <a:gd name="connsiteY60" fmla="*/ 3218656 h 5601582"/>
              <a:gd name="connsiteX61" fmla="*/ 2478734 w 4327789"/>
              <a:gd name="connsiteY61" fmla="*/ 3818114 h 5601582"/>
              <a:gd name="connsiteX62" fmla="*/ 2475735 w 4327789"/>
              <a:gd name="connsiteY62" fmla="*/ 3923243 h 5601582"/>
              <a:gd name="connsiteX63" fmla="*/ 2536942 w 4327789"/>
              <a:gd name="connsiteY63" fmla="*/ 4046274 h 5601582"/>
              <a:gd name="connsiteX64" fmla="*/ 2564283 w 4327789"/>
              <a:gd name="connsiteY64" fmla="*/ 4184562 h 5601582"/>
              <a:gd name="connsiteX65" fmla="*/ 2620726 w 4327789"/>
              <a:gd name="connsiteY65" fmla="*/ 4370035 h 5601582"/>
              <a:gd name="connsiteX66" fmla="*/ 2663501 w 4327789"/>
              <a:gd name="connsiteY66" fmla="*/ 4538134 h 5601582"/>
              <a:gd name="connsiteX67" fmla="*/ 2719945 w 4327789"/>
              <a:gd name="connsiteY67" fmla="*/ 4538134 h 5601582"/>
              <a:gd name="connsiteX68" fmla="*/ 3013457 w 4327789"/>
              <a:gd name="connsiteY68" fmla="*/ 5102578 h 5601582"/>
              <a:gd name="connsiteX69" fmla="*/ 2990526 w 4327789"/>
              <a:gd name="connsiteY69" fmla="*/ 5154966 h 5601582"/>
              <a:gd name="connsiteX70" fmla="*/ 2980119 w 4327789"/>
              <a:gd name="connsiteY70" fmla="*/ 5310540 h 5601582"/>
              <a:gd name="connsiteX71" fmla="*/ 3019982 w 4327789"/>
              <a:gd name="connsiteY71" fmla="*/ 5463911 h 5601582"/>
              <a:gd name="connsiteX72" fmla="*/ 3106767 w 4327789"/>
              <a:gd name="connsiteY72" fmla="*/ 5529175 h 5601582"/>
              <a:gd name="connsiteX73" fmla="*/ 3405481 w 4327789"/>
              <a:gd name="connsiteY73" fmla="*/ 5563041 h 5601582"/>
              <a:gd name="connsiteX74" fmla="*/ 3362618 w 4327789"/>
              <a:gd name="connsiteY74" fmla="*/ 5341850 h 5601582"/>
              <a:gd name="connsiteX75" fmla="*/ 3160212 w 4327789"/>
              <a:gd name="connsiteY75" fmla="*/ 5068711 h 5601582"/>
              <a:gd name="connsiteX76" fmla="*/ 3047323 w 4327789"/>
              <a:gd name="connsiteY76" fmla="*/ 4436534 h 5601582"/>
              <a:gd name="connsiteX77" fmla="*/ 3115057 w 4327789"/>
              <a:gd name="connsiteY77" fmla="*/ 4402667 h 5601582"/>
              <a:gd name="connsiteX78" fmla="*/ 3040797 w 4327789"/>
              <a:gd name="connsiteY78" fmla="*/ 4179887 h 5601582"/>
              <a:gd name="connsiteX79" fmla="*/ 2961774 w 4327789"/>
              <a:gd name="connsiteY79" fmla="*/ 4002794 h 5601582"/>
              <a:gd name="connsiteX80" fmla="*/ 2946341 w 4327789"/>
              <a:gd name="connsiteY80" fmla="*/ 3913188 h 5601582"/>
              <a:gd name="connsiteX81" fmla="*/ 2894041 w 4327789"/>
              <a:gd name="connsiteY81" fmla="*/ 3856744 h 5601582"/>
              <a:gd name="connsiteX82" fmla="*/ 2942195 w 4327789"/>
              <a:gd name="connsiteY82" fmla="*/ 3774634 h 5601582"/>
              <a:gd name="connsiteX83" fmla="*/ 2877990 w 4327789"/>
              <a:gd name="connsiteY83" fmla="*/ 3698611 h 5601582"/>
              <a:gd name="connsiteX84" fmla="*/ 2848797 w 4327789"/>
              <a:gd name="connsiteY84" fmla="*/ 3574697 h 5601582"/>
              <a:gd name="connsiteX85" fmla="*/ 2741376 w 4327789"/>
              <a:gd name="connsiteY85" fmla="*/ 2750873 h 5601582"/>
              <a:gd name="connsiteX86" fmla="*/ 2535178 w 4327789"/>
              <a:gd name="connsiteY86" fmla="*/ 2289264 h 5601582"/>
              <a:gd name="connsiteX87" fmla="*/ 2449012 w 4327789"/>
              <a:gd name="connsiteY87" fmla="*/ 2190045 h 5601582"/>
              <a:gd name="connsiteX88" fmla="*/ 2449012 w 4327789"/>
              <a:gd name="connsiteY88" fmla="*/ 2099734 h 5601582"/>
              <a:gd name="connsiteX89" fmla="*/ 2426434 w 4327789"/>
              <a:gd name="connsiteY89" fmla="*/ 2099734 h 5601582"/>
              <a:gd name="connsiteX90" fmla="*/ 2437723 w 4327789"/>
              <a:gd name="connsiteY90" fmla="*/ 2009422 h 5601582"/>
              <a:gd name="connsiteX91" fmla="*/ 2369990 w 4327789"/>
              <a:gd name="connsiteY91" fmla="*/ 1941689 h 5601582"/>
              <a:gd name="connsiteX92" fmla="*/ 2403857 w 4327789"/>
              <a:gd name="connsiteY92" fmla="*/ 1862667 h 5601582"/>
              <a:gd name="connsiteX93" fmla="*/ 2381279 w 4327789"/>
              <a:gd name="connsiteY93" fmla="*/ 1794934 h 5601582"/>
              <a:gd name="connsiteX94" fmla="*/ 2471590 w 4327789"/>
              <a:gd name="connsiteY94" fmla="*/ 1546578 h 5601582"/>
              <a:gd name="connsiteX95" fmla="*/ 2573190 w 4327789"/>
              <a:gd name="connsiteY95" fmla="*/ 1659467 h 5601582"/>
              <a:gd name="connsiteX96" fmla="*/ 2640923 w 4327789"/>
              <a:gd name="connsiteY96" fmla="*/ 1659467 h 5601582"/>
              <a:gd name="connsiteX97" fmla="*/ 2945723 w 4327789"/>
              <a:gd name="connsiteY97" fmla="*/ 1806222 h 5601582"/>
              <a:gd name="connsiteX98" fmla="*/ 3194079 w 4327789"/>
              <a:gd name="connsiteY98" fmla="*/ 1896534 h 5601582"/>
              <a:gd name="connsiteX99" fmla="*/ 3758523 w 4327789"/>
              <a:gd name="connsiteY99" fmla="*/ 2144889 h 5601582"/>
              <a:gd name="connsiteX100" fmla="*/ 4040745 w 4327789"/>
              <a:gd name="connsiteY100" fmla="*/ 2235200 h 5601582"/>
              <a:gd name="connsiteX101" fmla="*/ 4146490 w 4327789"/>
              <a:gd name="connsiteY101" fmla="*/ 2273830 h 5601582"/>
              <a:gd name="connsiteX102" fmla="*/ 4125059 w 4327789"/>
              <a:gd name="connsiteY102" fmla="*/ 2217384 h 5601582"/>
              <a:gd name="connsiteX103" fmla="*/ 4029457 w 4327789"/>
              <a:gd name="connsiteY103" fmla="*/ 2144889 h 5601582"/>
              <a:gd name="connsiteX104" fmla="*/ 4191029 w 4327789"/>
              <a:gd name="connsiteY104" fmla="*/ 2036762 h 5601582"/>
              <a:gd name="connsiteX105" fmla="*/ 4271639 w 4327789"/>
              <a:gd name="connsiteY105" fmla="*/ 1966472 h 5601582"/>
              <a:gd name="connsiteX106" fmla="*/ 4322968 w 4327789"/>
              <a:gd name="connsiteY106" fmla="*/ 1885245 h 5601582"/>
              <a:gd name="connsiteX107" fmla="*/ 4242711 w 4327789"/>
              <a:gd name="connsiteY107" fmla="*/ 1913820 h 5601582"/>
              <a:gd name="connsiteX108" fmla="*/ 4277812 w 4327789"/>
              <a:gd name="connsiteY108" fmla="*/ 1828800 h 5601582"/>
              <a:gd name="connsiteX109" fmla="*/ 4176212 w 4327789"/>
              <a:gd name="connsiteY109" fmla="*/ 1941689 h 5601582"/>
              <a:gd name="connsiteX110" fmla="*/ 4176212 w 4327789"/>
              <a:gd name="connsiteY110" fmla="*/ 1828800 h 5601582"/>
              <a:gd name="connsiteX111" fmla="*/ 3893990 w 4327789"/>
              <a:gd name="connsiteY111" fmla="*/ 2020711 h 5601582"/>
              <a:gd name="connsiteX112" fmla="*/ 3724657 w 4327789"/>
              <a:gd name="connsiteY112" fmla="*/ 1986845 h 5601582"/>
              <a:gd name="connsiteX113" fmla="*/ 3261812 w 4327789"/>
              <a:gd name="connsiteY113" fmla="*/ 1648178 h 5601582"/>
              <a:gd name="connsiteX114" fmla="*/ 3081190 w 4327789"/>
              <a:gd name="connsiteY114" fmla="*/ 1580445 h 5601582"/>
              <a:gd name="connsiteX115" fmla="*/ 2787679 w 4327789"/>
              <a:gd name="connsiteY115" fmla="*/ 1433689 h 5601582"/>
              <a:gd name="connsiteX116" fmla="*/ 2607057 w 4327789"/>
              <a:gd name="connsiteY116" fmla="*/ 1253067 h 5601582"/>
              <a:gd name="connsiteX117" fmla="*/ 2505457 w 4327789"/>
              <a:gd name="connsiteY117" fmla="*/ 1151467 h 5601582"/>
              <a:gd name="connsiteX118" fmla="*/ 2358701 w 4327789"/>
              <a:gd name="connsiteY118" fmla="*/ 1162756 h 5601582"/>
              <a:gd name="connsiteX119" fmla="*/ 2245812 w 4327789"/>
              <a:gd name="connsiteY119" fmla="*/ 1095022 h 5601582"/>
              <a:gd name="connsiteX120" fmla="*/ 2290968 w 4327789"/>
              <a:gd name="connsiteY120" fmla="*/ 925689 h 5601582"/>
              <a:gd name="connsiteX121" fmla="*/ 2403857 w 4327789"/>
              <a:gd name="connsiteY121" fmla="*/ 914400 h 5601582"/>
              <a:gd name="connsiteX122" fmla="*/ 2528034 w 4327789"/>
              <a:gd name="connsiteY122" fmla="*/ 970845 h 5601582"/>
              <a:gd name="connsiteX123" fmla="*/ 2561901 w 4327789"/>
              <a:gd name="connsiteY123" fmla="*/ 857956 h 5601582"/>
              <a:gd name="connsiteX124" fmla="*/ 2663501 w 4327789"/>
              <a:gd name="connsiteY124" fmla="*/ 767645 h 5601582"/>
              <a:gd name="connsiteX125" fmla="*/ 2573190 w 4327789"/>
              <a:gd name="connsiteY125" fmla="*/ 632178 h 5601582"/>
              <a:gd name="connsiteX126" fmla="*/ 2640923 w 4327789"/>
              <a:gd name="connsiteY126" fmla="*/ 564445 h 5601582"/>
              <a:gd name="connsiteX127" fmla="*/ 2640923 w 4327789"/>
              <a:gd name="connsiteY127" fmla="*/ 496711 h 5601582"/>
              <a:gd name="connsiteX128" fmla="*/ 2832834 w 4327789"/>
              <a:gd name="connsiteY128" fmla="*/ 417689 h 5601582"/>
              <a:gd name="connsiteX129" fmla="*/ 2968301 w 4327789"/>
              <a:gd name="connsiteY129" fmla="*/ 361245 h 5601582"/>
              <a:gd name="connsiteX130" fmla="*/ 2663501 w 4327789"/>
              <a:gd name="connsiteY130" fmla="*/ 327378 h 5601582"/>
              <a:gd name="connsiteX131" fmla="*/ 2968301 w 4327789"/>
              <a:gd name="connsiteY131" fmla="*/ 248356 h 5601582"/>
              <a:gd name="connsiteX132" fmla="*/ 2731234 w 4327789"/>
              <a:gd name="connsiteY132" fmla="*/ 248356 h 5601582"/>
              <a:gd name="connsiteX133" fmla="*/ 2911857 w 4327789"/>
              <a:gd name="connsiteY133" fmla="*/ 180622 h 5601582"/>
              <a:gd name="connsiteX134" fmla="*/ 2607057 w 4327789"/>
              <a:gd name="connsiteY134" fmla="*/ 214489 h 5601582"/>
              <a:gd name="connsiteX135" fmla="*/ 2674790 w 4327789"/>
              <a:gd name="connsiteY135" fmla="*/ 22578 h 5601582"/>
              <a:gd name="connsiteX136" fmla="*/ 2539323 w 4327789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76212 w 4313502"/>
              <a:gd name="connsiteY109" fmla="*/ 1941689 h 5601582"/>
              <a:gd name="connsiteX110" fmla="*/ 4176212 w 4313502"/>
              <a:gd name="connsiteY110" fmla="*/ 1828800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76212 w 4313502"/>
              <a:gd name="connsiteY110" fmla="*/ 1828800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76212 w 4313502"/>
              <a:gd name="connsiteY110" fmla="*/ 1828800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14277 w 4313502"/>
              <a:gd name="connsiteY124" fmla="*/ 849666 h 5601582"/>
              <a:gd name="connsiteX125" fmla="*/ 2663501 w 4313502"/>
              <a:gd name="connsiteY125" fmla="*/ 767645 h 5601582"/>
              <a:gd name="connsiteX126" fmla="*/ 2573190 w 4313502"/>
              <a:gd name="connsiteY126" fmla="*/ 632178 h 5601582"/>
              <a:gd name="connsiteX127" fmla="*/ 2640923 w 4313502"/>
              <a:gd name="connsiteY127" fmla="*/ 564445 h 5601582"/>
              <a:gd name="connsiteX128" fmla="*/ 2640923 w 4313502"/>
              <a:gd name="connsiteY128" fmla="*/ 496711 h 5601582"/>
              <a:gd name="connsiteX129" fmla="*/ 2832834 w 4313502"/>
              <a:gd name="connsiteY129" fmla="*/ 417689 h 5601582"/>
              <a:gd name="connsiteX130" fmla="*/ 2968301 w 4313502"/>
              <a:gd name="connsiteY130" fmla="*/ 361245 h 5601582"/>
              <a:gd name="connsiteX131" fmla="*/ 2663501 w 4313502"/>
              <a:gd name="connsiteY131" fmla="*/ 327378 h 5601582"/>
              <a:gd name="connsiteX132" fmla="*/ 2968301 w 4313502"/>
              <a:gd name="connsiteY132" fmla="*/ 248356 h 5601582"/>
              <a:gd name="connsiteX133" fmla="*/ 2731234 w 4313502"/>
              <a:gd name="connsiteY133" fmla="*/ 248356 h 5601582"/>
              <a:gd name="connsiteX134" fmla="*/ 2911857 w 4313502"/>
              <a:gd name="connsiteY134" fmla="*/ 180622 h 5601582"/>
              <a:gd name="connsiteX135" fmla="*/ 2607057 w 4313502"/>
              <a:gd name="connsiteY135" fmla="*/ 214489 h 5601582"/>
              <a:gd name="connsiteX136" fmla="*/ 2674790 w 4313502"/>
              <a:gd name="connsiteY136" fmla="*/ 22578 h 5601582"/>
              <a:gd name="connsiteX137" fmla="*/ 2539323 w 4313502"/>
              <a:gd name="connsiteY137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71427 w 4313502"/>
              <a:gd name="connsiteY124" fmla="*/ 861572 h 5601582"/>
              <a:gd name="connsiteX125" fmla="*/ 2663501 w 4313502"/>
              <a:gd name="connsiteY125" fmla="*/ 767645 h 5601582"/>
              <a:gd name="connsiteX126" fmla="*/ 2573190 w 4313502"/>
              <a:gd name="connsiteY126" fmla="*/ 632178 h 5601582"/>
              <a:gd name="connsiteX127" fmla="*/ 2640923 w 4313502"/>
              <a:gd name="connsiteY127" fmla="*/ 564445 h 5601582"/>
              <a:gd name="connsiteX128" fmla="*/ 2640923 w 4313502"/>
              <a:gd name="connsiteY128" fmla="*/ 496711 h 5601582"/>
              <a:gd name="connsiteX129" fmla="*/ 2832834 w 4313502"/>
              <a:gd name="connsiteY129" fmla="*/ 417689 h 5601582"/>
              <a:gd name="connsiteX130" fmla="*/ 2968301 w 4313502"/>
              <a:gd name="connsiteY130" fmla="*/ 361245 h 5601582"/>
              <a:gd name="connsiteX131" fmla="*/ 2663501 w 4313502"/>
              <a:gd name="connsiteY131" fmla="*/ 327378 h 5601582"/>
              <a:gd name="connsiteX132" fmla="*/ 2968301 w 4313502"/>
              <a:gd name="connsiteY132" fmla="*/ 248356 h 5601582"/>
              <a:gd name="connsiteX133" fmla="*/ 2731234 w 4313502"/>
              <a:gd name="connsiteY133" fmla="*/ 248356 h 5601582"/>
              <a:gd name="connsiteX134" fmla="*/ 2911857 w 4313502"/>
              <a:gd name="connsiteY134" fmla="*/ 180622 h 5601582"/>
              <a:gd name="connsiteX135" fmla="*/ 2607057 w 4313502"/>
              <a:gd name="connsiteY135" fmla="*/ 214489 h 5601582"/>
              <a:gd name="connsiteX136" fmla="*/ 2674790 w 4313502"/>
              <a:gd name="connsiteY136" fmla="*/ 22578 h 5601582"/>
              <a:gd name="connsiteX137" fmla="*/ 2539323 w 4313502"/>
              <a:gd name="connsiteY137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71427 w 4313502"/>
              <a:gd name="connsiteY124" fmla="*/ 861572 h 5601582"/>
              <a:gd name="connsiteX125" fmla="*/ 2639689 w 4313502"/>
              <a:gd name="connsiteY125" fmla="*/ 767645 h 5601582"/>
              <a:gd name="connsiteX126" fmla="*/ 2573190 w 4313502"/>
              <a:gd name="connsiteY126" fmla="*/ 632178 h 5601582"/>
              <a:gd name="connsiteX127" fmla="*/ 2640923 w 4313502"/>
              <a:gd name="connsiteY127" fmla="*/ 564445 h 5601582"/>
              <a:gd name="connsiteX128" fmla="*/ 2640923 w 4313502"/>
              <a:gd name="connsiteY128" fmla="*/ 496711 h 5601582"/>
              <a:gd name="connsiteX129" fmla="*/ 2832834 w 4313502"/>
              <a:gd name="connsiteY129" fmla="*/ 417689 h 5601582"/>
              <a:gd name="connsiteX130" fmla="*/ 2968301 w 4313502"/>
              <a:gd name="connsiteY130" fmla="*/ 361245 h 5601582"/>
              <a:gd name="connsiteX131" fmla="*/ 2663501 w 4313502"/>
              <a:gd name="connsiteY131" fmla="*/ 327378 h 5601582"/>
              <a:gd name="connsiteX132" fmla="*/ 2968301 w 4313502"/>
              <a:gd name="connsiteY132" fmla="*/ 248356 h 5601582"/>
              <a:gd name="connsiteX133" fmla="*/ 2731234 w 4313502"/>
              <a:gd name="connsiteY133" fmla="*/ 248356 h 5601582"/>
              <a:gd name="connsiteX134" fmla="*/ 2911857 w 4313502"/>
              <a:gd name="connsiteY134" fmla="*/ 180622 h 5601582"/>
              <a:gd name="connsiteX135" fmla="*/ 2607057 w 4313502"/>
              <a:gd name="connsiteY135" fmla="*/ 214489 h 5601582"/>
              <a:gd name="connsiteX136" fmla="*/ 2674790 w 4313502"/>
              <a:gd name="connsiteY136" fmla="*/ 22578 h 5601582"/>
              <a:gd name="connsiteX137" fmla="*/ 2539323 w 4313502"/>
              <a:gd name="connsiteY137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71427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73190 w 4313502"/>
              <a:gd name="connsiteY127" fmla="*/ 632178 h 5601582"/>
              <a:gd name="connsiteX128" fmla="*/ 2640923 w 4313502"/>
              <a:gd name="connsiteY128" fmla="*/ 564445 h 5601582"/>
              <a:gd name="connsiteX129" fmla="*/ 2640923 w 4313502"/>
              <a:gd name="connsiteY129" fmla="*/ 496711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71427 w 4313502"/>
              <a:gd name="connsiteY125" fmla="*/ 861572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73190 w 4313502"/>
              <a:gd name="connsiteY128" fmla="*/ 632178 h 5601582"/>
              <a:gd name="connsiteX129" fmla="*/ 2640923 w 4313502"/>
              <a:gd name="connsiteY129" fmla="*/ 564445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73190 w 4313502"/>
              <a:gd name="connsiteY128" fmla="*/ 632178 h 5601582"/>
              <a:gd name="connsiteX129" fmla="*/ 2640923 w 4313502"/>
              <a:gd name="connsiteY129" fmla="*/ 564445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58902 w 4313502"/>
              <a:gd name="connsiteY128" fmla="*/ 634559 h 5601582"/>
              <a:gd name="connsiteX129" fmla="*/ 2640923 w 4313502"/>
              <a:gd name="connsiteY129" fmla="*/ 564445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58902 w 4313502"/>
              <a:gd name="connsiteY128" fmla="*/ 634559 h 5601582"/>
              <a:gd name="connsiteX129" fmla="*/ 2640923 w 4313502"/>
              <a:gd name="connsiteY129" fmla="*/ 564445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58902 w 4313502"/>
              <a:gd name="connsiteY128" fmla="*/ 634559 h 5601582"/>
              <a:gd name="connsiteX129" fmla="*/ 2588535 w 4313502"/>
              <a:gd name="connsiteY129" fmla="*/ 554920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58902 w 4313502"/>
              <a:gd name="connsiteY128" fmla="*/ 634559 h 5601582"/>
              <a:gd name="connsiteX129" fmla="*/ 2588535 w 4313502"/>
              <a:gd name="connsiteY129" fmla="*/ 554920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58902 w 4313502"/>
              <a:gd name="connsiteY128" fmla="*/ 634559 h 5601582"/>
              <a:gd name="connsiteX129" fmla="*/ 2588535 w 4313502"/>
              <a:gd name="connsiteY129" fmla="*/ 554920 h 5601582"/>
              <a:gd name="connsiteX130" fmla="*/ 2590917 w 4313502"/>
              <a:gd name="connsiteY130" fmla="*/ 499092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73265 w 4313502"/>
              <a:gd name="connsiteY121" fmla="*/ 98513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47615 w 4313502"/>
              <a:gd name="connsiteY124" fmla="*/ 854428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73265 w 4313502"/>
              <a:gd name="connsiteY121" fmla="*/ 98513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47615 w 4313502"/>
              <a:gd name="connsiteY124" fmla="*/ 854428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73265 w 4313502"/>
              <a:gd name="connsiteY121" fmla="*/ 98513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47615 w 4313502"/>
              <a:gd name="connsiteY124" fmla="*/ 854428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47615 w 4313502"/>
              <a:gd name="connsiteY124" fmla="*/ 854428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47615 w 4313502"/>
              <a:gd name="connsiteY124" fmla="*/ 854428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35709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19039 w 4313502"/>
              <a:gd name="connsiteY122" fmla="*/ 898437 h 5601582"/>
              <a:gd name="connsiteX123" fmla="*/ 2545234 w 4313502"/>
              <a:gd name="connsiteY123" fmla="*/ 887766 h 5601582"/>
              <a:gd name="connsiteX124" fmla="*/ 2535709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19039 w 4313502"/>
              <a:gd name="connsiteY122" fmla="*/ 898437 h 5601582"/>
              <a:gd name="connsiteX123" fmla="*/ 2499990 w 4313502"/>
              <a:gd name="connsiteY123" fmla="*/ 868716 h 5601582"/>
              <a:gd name="connsiteX124" fmla="*/ 2535709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499990 w 4313502"/>
              <a:gd name="connsiteY123" fmla="*/ 868716 h 5601582"/>
              <a:gd name="connsiteX124" fmla="*/ 2535709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499990 w 4313502"/>
              <a:gd name="connsiteY123" fmla="*/ 868716 h 5601582"/>
              <a:gd name="connsiteX124" fmla="*/ 2535709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499990 w 4313502"/>
              <a:gd name="connsiteY123" fmla="*/ 868716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04007 w 4313502"/>
              <a:gd name="connsiteY133" fmla="*/ 215019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04007 w 4313502"/>
              <a:gd name="connsiteY133" fmla="*/ 215019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04007 w 4313502"/>
              <a:gd name="connsiteY133" fmla="*/ 215019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35203 w 4313502"/>
              <a:gd name="connsiteY130" fmla="*/ 410545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04007 w 4313502"/>
              <a:gd name="connsiteY133" fmla="*/ 215019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21446 w 4313502"/>
              <a:gd name="connsiteY130" fmla="*/ 494860 h 5601582"/>
              <a:gd name="connsiteX131" fmla="*/ 2735203 w 4313502"/>
              <a:gd name="connsiteY131" fmla="*/ 410545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04007 w 4313502"/>
              <a:gd name="connsiteY134" fmla="*/ 215019 h 5601582"/>
              <a:gd name="connsiteX135" fmla="*/ 2731234 w 4313502"/>
              <a:gd name="connsiteY135" fmla="*/ 248356 h 5601582"/>
              <a:gd name="connsiteX136" fmla="*/ 2911857 w 4313502"/>
              <a:gd name="connsiteY136" fmla="*/ 140141 h 5601582"/>
              <a:gd name="connsiteX137" fmla="*/ 2607057 w 4313502"/>
              <a:gd name="connsiteY137" fmla="*/ 214489 h 5601582"/>
              <a:gd name="connsiteX138" fmla="*/ 2686696 w 4313502"/>
              <a:gd name="connsiteY138" fmla="*/ 108303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21446 w 4313502"/>
              <a:gd name="connsiteY130" fmla="*/ 494860 h 5601582"/>
              <a:gd name="connsiteX131" fmla="*/ 2735203 w 4313502"/>
              <a:gd name="connsiteY131" fmla="*/ 410545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04007 w 4313502"/>
              <a:gd name="connsiteY134" fmla="*/ 215019 h 5601582"/>
              <a:gd name="connsiteX135" fmla="*/ 2731234 w 4313502"/>
              <a:gd name="connsiteY135" fmla="*/ 248356 h 5601582"/>
              <a:gd name="connsiteX136" fmla="*/ 2911857 w 4313502"/>
              <a:gd name="connsiteY136" fmla="*/ 140141 h 5601582"/>
              <a:gd name="connsiteX137" fmla="*/ 2607057 w 4313502"/>
              <a:gd name="connsiteY137" fmla="*/ 214489 h 5601582"/>
              <a:gd name="connsiteX138" fmla="*/ 2686696 w 4313502"/>
              <a:gd name="connsiteY138" fmla="*/ 108303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21446 w 4313502"/>
              <a:gd name="connsiteY130" fmla="*/ 494860 h 5601582"/>
              <a:gd name="connsiteX131" fmla="*/ 2735203 w 4313502"/>
              <a:gd name="connsiteY131" fmla="*/ 410545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04007 w 4313502"/>
              <a:gd name="connsiteY134" fmla="*/ 215019 h 5601582"/>
              <a:gd name="connsiteX135" fmla="*/ 2731234 w 4313502"/>
              <a:gd name="connsiteY135" fmla="*/ 248356 h 5601582"/>
              <a:gd name="connsiteX136" fmla="*/ 2911857 w 4313502"/>
              <a:gd name="connsiteY136" fmla="*/ 140141 h 5601582"/>
              <a:gd name="connsiteX137" fmla="*/ 2607057 w 4313502"/>
              <a:gd name="connsiteY137" fmla="*/ 214489 h 5601582"/>
              <a:gd name="connsiteX138" fmla="*/ 2686696 w 4313502"/>
              <a:gd name="connsiteY138" fmla="*/ 108303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21446 w 4313502"/>
              <a:gd name="connsiteY130" fmla="*/ 494860 h 5601582"/>
              <a:gd name="connsiteX131" fmla="*/ 2735203 w 4313502"/>
              <a:gd name="connsiteY131" fmla="*/ 410545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04007 w 4313502"/>
              <a:gd name="connsiteY134" fmla="*/ 215019 h 5601582"/>
              <a:gd name="connsiteX135" fmla="*/ 2731234 w 4313502"/>
              <a:gd name="connsiteY135" fmla="*/ 248356 h 5601582"/>
              <a:gd name="connsiteX136" fmla="*/ 2911857 w 4313502"/>
              <a:gd name="connsiteY136" fmla="*/ 140141 h 5601582"/>
              <a:gd name="connsiteX137" fmla="*/ 2607057 w 4313502"/>
              <a:gd name="connsiteY137" fmla="*/ 214489 h 5601582"/>
              <a:gd name="connsiteX138" fmla="*/ 2686696 w 4313502"/>
              <a:gd name="connsiteY138" fmla="*/ 108303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21446 w 4313502"/>
              <a:gd name="connsiteY130" fmla="*/ 494860 h 5601582"/>
              <a:gd name="connsiteX131" fmla="*/ 2735203 w 4313502"/>
              <a:gd name="connsiteY131" fmla="*/ 410545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04007 w 4313502"/>
              <a:gd name="connsiteY134" fmla="*/ 215019 h 5601582"/>
              <a:gd name="connsiteX135" fmla="*/ 2731234 w 4313502"/>
              <a:gd name="connsiteY135" fmla="*/ 248356 h 5601582"/>
              <a:gd name="connsiteX136" fmla="*/ 2911857 w 4313502"/>
              <a:gd name="connsiteY136" fmla="*/ 140141 h 5601582"/>
              <a:gd name="connsiteX137" fmla="*/ 2607057 w 4313502"/>
              <a:gd name="connsiteY137" fmla="*/ 214489 h 5601582"/>
              <a:gd name="connsiteX138" fmla="*/ 2686696 w 4313502"/>
              <a:gd name="connsiteY138" fmla="*/ 108303 h 5601582"/>
              <a:gd name="connsiteX139" fmla="*/ 2539323 w 4313502"/>
              <a:gd name="connsiteY139" fmla="*/ 203200 h 5601582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099057 w 4313502"/>
              <a:gd name="connsiteY4" fmla="*/ 60590 h 5594438"/>
              <a:gd name="connsiteX5" fmla="*/ 1782968 w 4313502"/>
              <a:gd name="connsiteY5" fmla="*/ 38012 h 5594438"/>
              <a:gd name="connsiteX6" fmla="*/ 1568479 w 4313502"/>
              <a:gd name="connsiteY6" fmla="*/ 184767 h 5594438"/>
              <a:gd name="connsiteX7" fmla="*/ 1274968 w 4313502"/>
              <a:gd name="connsiteY7" fmla="*/ 421834 h 5594438"/>
              <a:gd name="connsiteX8" fmla="*/ 1433012 w 4313502"/>
              <a:gd name="connsiteY8" fmla="*/ 591167 h 5594438"/>
              <a:gd name="connsiteX9" fmla="*/ 1500745 w 4313502"/>
              <a:gd name="connsiteY9" fmla="*/ 737923 h 5594438"/>
              <a:gd name="connsiteX10" fmla="*/ 1557190 w 4313502"/>
              <a:gd name="connsiteY10" fmla="*/ 783078 h 5594438"/>
              <a:gd name="connsiteX11" fmla="*/ 1342701 w 4313502"/>
              <a:gd name="connsiteY11" fmla="*/ 1065301 h 5594438"/>
              <a:gd name="connsiteX12" fmla="*/ 1073532 w 4313502"/>
              <a:gd name="connsiteY12" fmla="*/ 1357578 h 5594438"/>
              <a:gd name="connsiteX13" fmla="*/ 879857 w 4313502"/>
              <a:gd name="connsiteY13" fmla="*/ 1471701 h 5594438"/>
              <a:gd name="connsiteX14" fmla="*/ 342135 w 4313502"/>
              <a:gd name="connsiteY14" fmla="*/ 2001044 h 5594438"/>
              <a:gd name="connsiteX15" fmla="*/ 33190 w 4313502"/>
              <a:gd name="connsiteY15" fmla="*/ 1810367 h 5594438"/>
              <a:gd name="connsiteX16" fmla="*/ 107450 w 4313502"/>
              <a:gd name="connsiteY16" fmla="*/ 1934986 h 5594438"/>
              <a:gd name="connsiteX17" fmla="*/ 326701 w 4313502"/>
              <a:gd name="connsiteY17" fmla="*/ 2205478 h 5594438"/>
              <a:gd name="connsiteX18" fmla="*/ 517465 w 4313502"/>
              <a:gd name="connsiteY18" fmla="*/ 2067630 h 5594438"/>
              <a:gd name="connsiteX19" fmla="*/ 1105634 w 4313502"/>
              <a:gd name="connsiteY19" fmla="*/ 1674901 h 5594438"/>
              <a:gd name="connsiteX20" fmla="*/ 1252919 w 4313502"/>
              <a:gd name="connsiteY20" fmla="*/ 1529469 h 5594438"/>
              <a:gd name="connsiteX21" fmla="*/ 1465026 w 4313502"/>
              <a:gd name="connsiteY21" fmla="*/ 1337998 h 5594438"/>
              <a:gd name="connsiteX22" fmla="*/ 1466879 w 4313502"/>
              <a:gd name="connsiteY22" fmla="*/ 1686190 h 5594438"/>
              <a:gd name="connsiteX23" fmla="*/ 1523323 w 4313502"/>
              <a:gd name="connsiteY23" fmla="*/ 1799078 h 5594438"/>
              <a:gd name="connsiteX24" fmla="*/ 1490074 w 4313502"/>
              <a:gd name="connsiteY24" fmla="*/ 1878101 h 5594438"/>
              <a:gd name="connsiteX25" fmla="*/ 1545901 w 4313502"/>
              <a:gd name="connsiteY25" fmla="*/ 1979701 h 5594438"/>
              <a:gd name="connsiteX26" fmla="*/ 1579768 w 4313502"/>
              <a:gd name="connsiteY26" fmla="*/ 2160323 h 5594438"/>
              <a:gd name="connsiteX27" fmla="*/ 1613634 w 4313502"/>
              <a:gd name="connsiteY27" fmla="*/ 2250634 h 5594438"/>
              <a:gd name="connsiteX28" fmla="*/ 1579768 w 4313502"/>
              <a:gd name="connsiteY28" fmla="*/ 2329656 h 5594438"/>
              <a:gd name="connsiteX29" fmla="*/ 1624923 w 4313502"/>
              <a:gd name="connsiteY29" fmla="*/ 2386101 h 5594438"/>
              <a:gd name="connsiteX30" fmla="*/ 1630832 w 4313502"/>
              <a:gd name="connsiteY30" fmla="*/ 2449865 h 5594438"/>
              <a:gd name="connsiteX31" fmla="*/ 1557808 w 4313502"/>
              <a:gd name="connsiteY31" fmla="*/ 2648743 h 5594438"/>
              <a:gd name="connsiteX32" fmla="*/ 1613634 w 4313502"/>
              <a:gd name="connsiteY32" fmla="*/ 2815078 h 5594438"/>
              <a:gd name="connsiteX33" fmla="*/ 1579768 w 4313502"/>
              <a:gd name="connsiteY33" fmla="*/ 2859000 h 5594438"/>
              <a:gd name="connsiteX34" fmla="*/ 1602345 w 4313502"/>
              <a:gd name="connsiteY34" fmla="*/ 2927967 h 5594438"/>
              <a:gd name="connsiteX35" fmla="*/ 1506743 w 4313502"/>
              <a:gd name="connsiteY35" fmla="*/ 3398396 h 5594438"/>
              <a:gd name="connsiteX36" fmla="*/ 1449593 w 4313502"/>
              <a:gd name="connsiteY36" fmla="*/ 3923153 h 5594438"/>
              <a:gd name="connsiteX37" fmla="*/ 1423664 w 4313502"/>
              <a:gd name="connsiteY37" fmla="*/ 3997678 h 5594438"/>
              <a:gd name="connsiteX38" fmla="*/ 1377186 w 4313502"/>
              <a:gd name="connsiteY38" fmla="*/ 4028987 h 5594438"/>
              <a:gd name="connsiteX39" fmla="*/ 1380713 w 4313502"/>
              <a:gd name="connsiteY39" fmla="*/ 4078287 h 5594438"/>
              <a:gd name="connsiteX40" fmla="*/ 1261738 w 4313502"/>
              <a:gd name="connsiteY40" fmla="*/ 4171068 h 5594438"/>
              <a:gd name="connsiteX41" fmla="*/ 1105634 w 4313502"/>
              <a:gd name="connsiteY41" fmla="*/ 4305212 h 5594438"/>
              <a:gd name="connsiteX42" fmla="*/ 1015323 w 4313502"/>
              <a:gd name="connsiteY42" fmla="*/ 4497123 h 5594438"/>
              <a:gd name="connsiteX43" fmla="*/ 884001 w 4313502"/>
              <a:gd name="connsiteY43" fmla="*/ 4777493 h 5594438"/>
              <a:gd name="connsiteX44" fmla="*/ 710523 w 4313502"/>
              <a:gd name="connsiteY44" fmla="*/ 4937390 h 5594438"/>
              <a:gd name="connsiteX45" fmla="*/ 630883 w 4313502"/>
              <a:gd name="connsiteY45" fmla="*/ 5139972 h 5594438"/>
              <a:gd name="connsiteX46" fmla="*/ 541190 w 4313502"/>
              <a:gd name="connsiteY46" fmla="*/ 5422812 h 5594438"/>
              <a:gd name="connsiteX47" fmla="*/ 699234 w 4313502"/>
              <a:gd name="connsiteY47" fmla="*/ 5558278 h 5594438"/>
              <a:gd name="connsiteX48" fmla="*/ 848459 w 4313502"/>
              <a:gd name="connsiteY48" fmla="*/ 5516122 h 5594438"/>
              <a:gd name="connsiteX49" fmla="*/ 930304 w 4313502"/>
              <a:gd name="connsiteY49" fmla="*/ 5122862 h 5594438"/>
              <a:gd name="connsiteX50" fmla="*/ 1002270 w 4313502"/>
              <a:gd name="connsiteY50" fmla="*/ 4905375 h 5594438"/>
              <a:gd name="connsiteX51" fmla="*/ 1339703 w 4313502"/>
              <a:gd name="connsiteY51" fmla="*/ 4597576 h 5594438"/>
              <a:gd name="connsiteX52" fmla="*/ 1444301 w 4313502"/>
              <a:gd name="connsiteY52" fmla="*/ 4655167 h 5594438"/>
              <a:gd name="connsiteX53" fmla="*/ 1658790 w 4313502"/>
              <a:gd name="connsiteY53" fmla="*/ 4350367 h 5594438"/>
              <a:gd name="connsiteX54" fmla="*/ 1715234 w 4313502"/>
              <a:gd name="connsiteY54" fmla="*/ 4271345 h 5594438"/>
              <a:gd name="connsiteX55" fmla="*/ 1791258 w 4313502"/>
              <a:gd name="connsiteY55" fmla="*/ 4198849 h 5594438"/>
              <a:gd name="connsiteX56" fmla="*/ 1805545 w 4313502"/>
              <a:gd name="connsiteY56" fmla="*/ 4124590 h 5594438"/>
              <a:gd name="connsiteX57" fmla="*/ 1867899 w 4313502"/>
              <a:gd name="connsiteY57" fmla="*/ 4056945 h 5594438"/>
              <a:gd name="connsiteX58" fmla="*/ 1876807 w 4313502"/>
              <a:gd name="connsiteY58" fmla="*/ 3954110 h 5594438"/>
              <a:gd name="connsiteX59" fmla="*/ 2087768 w 4313502"/>
              <a:gd name="connsiteY59" fmla="*/ 3356945 h 5594438"/>
              <a:gd name="connsiteX60" fmla="*/ 2178696 w 4313502"/>
              <a:gd name="connsiteY60" fmla="*/ 3031948 h 5594438"/>
              <a:gd name="connsiteX61" fmla="*/ 2221470 w 4313502"/>
              <a:gd name="connsiteY61" fmla="*/ 3211512 h 5594438"/>
              <a:gd name="connsiteX62" fmla="*/ 2478734 w 4313502"/>
              <a:gd name="connsiteY62" fmla="*/ 3810970 h 5594438"/>
              <a:gd name="connsiteX63" fmla="*/ 2475735 w 4313502"/>
              <a:gd name="connsiteY63" fmla="*/ 3916099 h 5594438"/>
              <a:gd name="connsiteX64" fmla="*/ 2536942 w 4313502"/>
              <a:gd name="connsiteY64" fmla="*/ 4039130 h 5594438"/>
              <a:gd name="connsiteX65" fmla="*/ 2564283 w 4313502"/>
              <a:gd name="connsiteY65" fmla="*/ 4177418 h 5594438"/>
              <a:gd name="connsiteX66" fmla="*/ 2620726 w 4313502"/>
              <a:gd name="connsiteY66" fmla="*/ 4362891 h 5594438"/>
              <a:gd name="connsiteX67" fmla="*/ 2663501 w 4313502"/>
              <a:gd name="connsiteY67" fmla="*/ 4530990 h 5594438"/>
              <a:gd name="connsiteX68" fmla="*/ 2719945 w 4313502"/>
              <a:gd name="connsiteY68" fmla="*/ 4530990 h 5594438"/>
              <a:gd name="connsiteX69" fmla="*/ 3013457 w 4313502"/>
              <a:gd name="connsiteY69" fmla="*/ 5095434 h 5594438"/>
              <a:gd name="connsiteX70" fmla="*/ 2990526 w 4313502"/>
              <a:gd name="connsiteY70" fmla="*/ 5147822 h 5594438"/>
              <a:gd name="connsiteX71" fmla="*/ 2980119 w 4313502"/>
              <a:gd name="connsiteY71" fmla="*/ 5303396 h 5594438"/>
              <a:gd name="connsiteX72" fmla="*/ 3019982 w 4313502"/>
              <a:gd name="connsiteY72" fmla="*/ 5456767 h 5594438"/>
              <a:gd name="connsiteX73" fmla="*/ 3106767 w 4313502"/>
              <a:gd name="connsiteY73" fmla="*/ 5522031 h 5594438"/>
              <a:gd name="connsiteX74" fmla="*/ 3405481 w 4313502"/>
              <a:gd name="connsiteY74" fmla="*/ 5555897 h 5594438"/>
              <a:gd name="connsiteX75" fmla="*/ 3362618 w 4313502"/>
              <a:gd name="connsiteY75" fmla="*/ 5334706 h 5594438"/>
              <a:gd name="connsiteX76" fmla="*/ 3160212 w 4313502"/>
              <a:gd name="connsiteY76" fmla="*/ 5061567 h 5594438"/>
              <a:gd name="connsiteX77" fmla="*/ 3047323 w 4313502"/>
              <a:gd name="connsiteY77" fmla="*/ 4429390 h 5594438"/>
              <a:gd name="connsiteX78" fmla="*/ 3115057 w 4313502"/>
              <a:gd name="connsiteY78" fmla="*/ 4395523 h 5594438"/>
              <a:gd name="connsiteX79" fmla="*/ 3040797 w 4313502"/>
              <a:gd name="connsiteY79" fmla="*/ 4172743 h 5594438"/>
              <a:gd name="connsiteX80" fmla="*/ 2961774 w 4313502"/>
              <a:gd name="connsiteY80" fmla="*/ 3995650 h 5594438"/>
              <a:gd name="connsiteX81" fmla="*/ 2946341 w 4313502"/>
              <a:gd name="connsiteY81" fmla="*/ 3906044 h 5594438"/>
              <a:gd name="connsiteX82" fmla="*/ 2894041 w 4313502"/>
              <a:gd name="connsiteY82" fmla="*/ 3849600 h 5594438"/>
              <a:gd name="connsiteX83" fmla="*/ 2942195 w 4313502"/>
              <a:gd name="connsiteY83" fmla="*/ 3767490 h 5594438"/>
              <a:gd name="connsiteX84" fmla="*/ 2877990 w 4313502"/>
              <a:gd name="connsiteY84" fmla="*/ 3691467 h 5594438"/>
              <a:gd name="connsiteX85" fmla="*/ 2848797 w 4313502"/>
              <a:gd name="connsiteY85" fmla="*/ 3567553 h 5594438"/>
              <a:gd name="connsiteX86" fmla="*/ 2741376 w 4313502"/>
              <a:gd name="connsiteY86" fmla="*/ 2743729 h 5594438"/>
              <a:gd name="connsiteX87" fmla="*/ 2535178 w 4313502"/>
              <a:gd name="connsiteY87" fmla="*/ 2282120 h 5594438"/>
              <a:gd name="connsiteX88" fmla="*/ 2449012 w 4313502"/>
              <a:gd name="connsiteY88" fmla="*/ 2182901 h 5594438"/>
              <a:gd name="connsiteX89" fmla="*/ 2449012 w 4313502"/>
              <a:gd name="connsiteY89" fmla="*/ 2092590 h 5594438"/>
              <a:gd name="connsiteX90" fmla="*/ 2426434 w 4313502"/>
              <a:gd name="connsiteY90" fmla="*/ 2092590 h 5594438"/>
              <a:gd name="connsiteX91" fmla="*/ 2437723 w 4313502"/>
              <a:gd name="connsiteY91" fmla="*/ 2002278 h 5594438"/>
              <a:gd name="connsiteX92" fmla="*/ 2369990 w 4313502"/>
              <a:gd name="connsiteY92" fmla="*/ 1934545 h 5594438"/>
              <a:gd name="connsiteX93" fmla="*/ 2403857 w 4313502"/>
              <a:gd name="connsiteY93" fmla="*/ 1855523 h 5594438"/>
              <a:gd name="connsiteX94" fmla="*/ 2381279 w 4313502"/>
              <a:gd name="connsiteY94" fmla="*/ 1787790 h 5594438"/>
              <a:gd name="connsiteX95" fmla="*/ 2471590 w 4313502"/>
              <a:gd name="connsiteY95" fmla="*/ 1539434 h 5594438"/>
              <a:gd name="connsiteX96" fmla="*/ 2573190 w 4313502"/>
              <a:gd name="connsiteY96" fmla="*/ 1652323 h 5594438"/>
              <a:gd name="connsiteX97" fmla="*/ 2640923 w 4313502"/>
              <a:gd name="connsiteY97" fmla="*/ 1652323 h 5594438"/>
              <a:gd name="connsiteX98" fmla="*/ 2945723 w 4313502"/>
              <a:gd name="connsiteY98" fmla="*/ 1799078 h 5594438"/>
              <a:gd name="connsiteX99" fmla="*/ 3194079 w 4313502"/>
              <a:gd name="connsiteY99" fmla="*/ 1889390 h 5594438"/>
              <a:gd name="connsiteX100" fmla="*/ 3758523 w 4313502"/>
              <a:gd name="connsiteY100" fmla="*/ 2137745 h 5594438"/>
              <a:gd name="connsiteX101" fmla="*/ 4040745 w 4313502"/>
              <a:gd name="connsiteY101" fmla="*/ 2228056 h 5594438"/>
              <a:gd name="connsiteX102" fmla="*/ 4146490 w 4313502"/>
              <a:gd name="connsiteY102" fmla="*/ 2266686 h 5594438"/>
              <a:gd name="connsiteX103" fmla="*/ 4125059 w 4313502"/>
              <a:gd name="connsiteY103" fmla="*/ 2210240 h 5594438"/>
              <a:gd name="connsiteX104" fmla="*/ 4029457 w 4313502"/>
              <a:gd name="connsiteY104" fmla="*/ 2137745 h 5594438"/>
              <a:gd name="connsiteX105" fmla="*/ 4191029 w 4313502"/>
              <a:gd name="connsiteY105" fmla="*/ 2029618 h 5594438"/>
              <a:gd name="connsiteX106" fmla="*/ 4271639 w 4313502"/>
              <a:gd name="connsiteY106" fmla="*/ 1959328 h 5594438"/>
              <a:gd name="connsiteX107" fmla="*/ 4308681 w 4313502"/>
              <a:gd name="connsiteY107" fmla="*/ 1868576 h 5594438"/>
              <a:gd name="connsiteX108" fmla="*/ 4242711 w 4313502"/>
              <a:gd name="connsiteY108" fmla="*/ 1906676 h 5594438"/>
              <a:gd name="connsiteX109" fmla="*/ 4277812 w 4313502"/>
              <a:gd name="connsiteY109" fmla="*/ 1821656 h 5594438"/>
              <a:gd name="connsiteX110" fmla="*/ 4147637 w 4313502"/>
              <a:gd name="connsiteY110" fmla="*/ 1908351 h 5594438"/>
              <a:gd name="connsiteX111" fmla="*/ 4190500 w 4313502"/>
              <a:gd name="connsiteY111" fmla="*/ 1831181 h 5594438"/>
              <a:gd name="connsiteX112" fmla="*/ 3896372 w 4313502"/>
              <a:gd name="connsiteY112" fmla="*/ 2004042 h 5594438"/>
              <a:gd name="connsiteX113" fmla="*/ 3700845 w 4313502"/>
              <a:gd name="connsiteY113" fmla="*/ 1958270 h 5594438"/>
              <a:gd name="connsiteX114" fmla="*/ 3252287 w 4313502"/>
              <a:gd name="connsiteY114" fmla="*/ 1629128 h 5594438"/>
              <a:gd name="connsiteX115" fmla="*/ 3081190 w 4313502"/>
              <a:gd name="connsiteY115" fmla="*/ 1573301 h 5594438"/>
              <a:gd name="connsiteX116" fmla="*/ 2787679 w 4313502"/>
              <a:gd name="connsiteY116" fmla="*/ 1426545 h 5594438"/>
              <a:gd name="connsiteX117" fmla="*/ 2607057 w 4313502"/>
              <a:gd name="connsiteY117" fmla="*/ 1245923 h 5594438"/>
              <a:gd name="connsiteX118" fmla="*/ 2488788 w 4313502"/>
              <a:gd name="connsiteY118" fmla="*/ 1160992 h 5594438"/>
              <a:gd name="connsiteX119" fmla="*/ 2358701 w 4313502"/>
              <a:gd name="connsiteY119" fmla="*/ 1155612 h 5594438"/>
              <a:gd name="connsiteX120" fmla="*/ 2217237 w 4313502"/>
              <a:gd name="connsiteY120" fmla="*/ 1049778 h 5594438"/>
              <a:gd name="connsiteX121" fmla="*/ 2339563 w 4313502"/>
              <a:gd name="connsiteY121" fmla="*/ 888206 h 5594438"/>
              <a:gd name="connsiteX122" fmla="*/ 2437546 w 4313502"/>
              <a:gd name="connsiteY122" fmla="*/ 958939 h 5594438"/>
              <a:gd name="connsiteX123" fmla="*/ 2530945 w 4313502"/>
              <a:gd name="connsiteY123" fmla="*/ 898437 h 5594438"/>
              <a:gd name="connsiteX124" fmla="*/ 2509515 w 4313502"/>
              <a:gd name="connsiteY124" fmla="*/ 844903 h 5594438"/>
              <a:gd name="connsiteX125" fmla="*/ 2549997 w 4313502"/>
              <a:gd name="connsiteY125" fmla="*/ 859191 h 5594438"/>
              <a:gd name="connsiteX126" fmla="*/ 2554758 w 4313502"/>
              <a:gd name="connsiteY126" fmla="*/ 799659 h 5594438"/>
              <a:gd name="connsiteX127" fmla="*/ 2639689 w 4313502"/>
              <a:gd name="connsiteY127" fmla="*/ 760501 h 5594438"/>
              <a:gd name="connsiteX128" fmla="*/ 2558902 w 4313502"/>
              <a:gd name="connsiteY128" fmla="*/ 627415 h 5594438"/>
              <a:gd name="connsiteX129" fmla="*/ 2588535 w 4313502"/>
              <a:gd name="connsiteY129" fmla="*/ 547776 h 5594438"/>
              <a:gd name="connsiteX130" fmla="*/ 2590917 w 4313502"/>
              <a:gd name="connsiteY130" fmla="*/ 491948 h 5594438"/>
              <a:gd name="connsiteX131" fmla="*/ 2721446 w 4313502"/>
              <a:gd name="connsiteY131" fmla="*/ 487716 h 5594438"/>
              <a:gd name="connsiteX132" fmla="*/ 2735203 w 4313502"/>
              <a:gd name="connsiteY132" fmla="*/ 403401 h 5594438"/>
              <a:gd name="connsiteX133" fmla="*/ 2968301 w 4313502"/>
              <a:gd name="connsiteY133" fmla="*/ 354101 h 5594438"/>
              <a:gd name="connsiteX134" fmla="*/ 2663501 w 4313502"/>
              <a:gd name="connsiteY134" fmla="*/ 320234 h 5594438"/>
              <a:gd name="connsiteX135" fmla="*/ 2904007 w 4313502"/>
              <a:gd name="connsiteY135" fmla="*/ 207875 h 5594438"/>
              <a:gd name="connsiteX136" fmla="*/ 2731234 w 4313502"/>
              <a:gd name="connsiteY136" fmla="*/ 241212 h 5594438"/>
              <a:gd name="connsiteX137" fmla="*/ 2911857 w 4313502"/>
              <a:gd name="connsiteY137" fmla="*/ 132997 h 5594438"/>
              <a:gd name="connsiteX138" fmla="*/ 2607057 w 4313502"/>
              <a:gd name="connsiteY138" fmla="*/ 207345 h 5594438"/>
              <a:gd name="connsiteX139" fmla="*/ 2686696 w 4313502"/>
              <a:gd name="connsiteY139" fmla="*/ 101159 h 5594438"/>
              <a:gd name="connsiteX140" fmla="*/ 2539323 w 4313502"/>
              <a:gd name="connsiteY140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099057 w 4313502"/>
              <a:gd name="connsiteY4" fmla="*/ 60590 h 5594438"/>
              <a:gd name="connsiteX5" fmla="*/ 1782968 w 4313502"/>
              <a:gd name="connsiteY5" fmla="*/ 38012 h 5594438"/>
              <a:gd name="connsiteX6" fmla="*/ 1568479 w 4313502"/>
              <a:gd name="connsiteY6" fmla="*/ 184767 h 5594438"/>
              <a:gd name="connsiteX7" fmla="*/ 1274968 w 4313502"/>
              <a:gd name="connsiteY7" fmla="*/ 421834 h 5594438"/>
              <a:gd name="connsiteX8" fmla="*/ 1433012 w 4313502"/>
              <a:gd name="connsiteY8" fmla="*/ 591167 h 5594438"/>
              <a:gd name="connsiteX9" fmla="*/ 1500745 w 4313502"/>
              <a:gd name="connsiteY9" fmla="*/ 737923 h 5594438"/>
              <a:gd name="connsiteX10" fmla="*/ 1557190 w 4313502"/>
              <a:gd name="connsiteY10" fmla="*/ 783078 h 5594438"/>
              <a:gd name="connsiteX11" fmla="*/ 1342701 w 4313502"/>
              <a:gd name="connsiteY11" fmla="*/ 1065301 h 5594438"/>
              <a:gd name="connsiteX12" fmla="*/ 1073532 w 4313502"/>
              <a:gd name="connsiteY12" fmla="*/ 1357578 h 5594438"/>
              <a:gd name="connsiteX13" fmla="*/ 879857 w 4313502"/>
              <a:gd name="connsiteY13" fmla="*/ 1471701 h 5594438"/>
              <a:gd name="connsiteX14" fmla="*/ 342135 w 4313502"/>
              <a:gd name="connsiteY14" fmla="*/ 2001044 h 5594438"/>
              <a:gd name="connsiteX15" fmla="*/ 33190 w 4313502"/>
              <a:gd name="connsiteY15" fmla="*/ 1810367 h 5594438"/>
              <a:gd name="connsiteX16" fmla="*/ 107450 w 4313502"/>
              <a:gd name="connsiteY16" fmla="*/ 1934986 h 5594438"/>
              <a:gd name="connsiteX17" fmla="*/ 326701 w 4313502"/>
              <a:gd name="connsiteY17" fmla="*/ 2205478 h 5594438"/>
              <a:gd name="connsiteX18" fmla="*/ 517465 w 4313502"/>
              <a:gd name="connsiteY18" fmla="*/ 2067630 h 5594438"/>
              <a:gd name="connsiteX19" fmla="*/ 1105634 w 4313502"/>
              <a:gd name="connsiteY19" fmla="*/ 1674901 h 5594438"/>
              <a:gd name="connsiteX20" fmla="*/ 1252919 w 4313502"/>
              <a:gd name="connsiteY20" fmla="*/ 1529469 h 5594438"/>
              <a:gd name="connsiteX21" fmla="*/ 1465026 w 4313502"/>
              <a:gd name="connsiteY21" fmla="*/ 1337998 h 5594438"/>
              <a:gd name="connsiteX22" fmla="*/ 1466879 w 4313502"/>
              <a:gd name="connsiteY22" fmla="*/ 1686190 h 5594438"/>
              <a:gd name="connsiteX23" fmla="*/ 1523323 w 4313502"/>
              <a:gd name="connsiteY23" fmla="*/ 1799078 h 5594438"/>
              <a:gd name="connsiteX24" fmla="*/ 1490074 w 4313502"/>
              <a:gd name="connsiteY24" fmla="*/ 1878101 h 5594438"/>
              <a:gd name="connsiteX25" fmla="*/ 1545901 w 4313502"/>
              <a:gd name="connsiteY25" fmla="*/ 1979701 h 5594438"/>
              <a:gd name="connsiteX26" fmla="*/ 1579768 w 4313502"/>
              <a:gd name="connsiteY26" fmla="*/ 2160323 h 5594438"/>
              <a:gd name="connsiteX27" fmla="*/ 1613634 w 4313502"/>
              <a:gd name="connsiteY27" fmla="*/ 2250634 h 5594438"/>
              <a:gd name="connsiteX28" fmla="*/ 1579768 w 4313502"/>
              <a:gd name="connsiteY28" fmla="*/ 2329656 h 5594438"/>
              <a:gd name="connsiteX29" fmla="*/ 1624923 w 4313502"/>
              <a:gd name="connsiteY29" fmla="*/ 2386101 h 5594438"/>
              <a:gd name="connsiteX30" fmla="*/ 1630832 w 4313502"/>
              <a:gd name="connsiteY30" fmla="*/ 2449865 h 5594438"/>
              <a:gd name="connsiteX31" fmla="*/ 1557808 w 4313502"/>
              <a:gd name="connsiteY31" fmla="*/ 2648743 h 5594438"/>
              <a:gd name="connsiteX32" fmla="*/ 1613634 w 4313502"/>
              <a:gd name="connsiteY32" fmla="*/ 2815078 h 5594438"/>
              <a:gd name="connsiteX33" fmla="*/ 1579768 w 4313502"/>
              <a:gd name="connsiteY33" fmla="*/ 2859000 h 5594438"/>
              <a:gd name="connsiteX34" fmla="*/ 1602345 w 4313502"/>
              <a:gd name="connsiteY34" fmla="*/ 2927967 h 5594438"/>
              <a:gd name="connsiteX35" fmla="*/ 1506743 w 4313502"/>
              <a:gd name="connsiteY35" fmla="*/ 3398396 h 5594438"/>
              <a:gd name="connsiteX36" fmla="*/ 1449593 w 4313502"/>
              <a:gd name="connsiteY36" fmla="*/ 3923153 h 5594438"/>
              <a:gd name="connsiteX37" fmla="*/ 1423664 w 4313502"/>
              <a:gd name="connsiteY37" fmla="*/ 3997678 h 5594438"/>
              <a:gd name="connsiteX38" fmla="*/ 1377186 w 4313502"/>
              <a:gd name="connsiteY38" fmla="*/ 4028987 h 5594438"/>
              <a:gd name="connsiteX39" fmla="*/ 1380713 w 4313502"/>
              <a:gd name="connsiteY39" fmla="*/ 4078287 h 5594438"/>
              <a:gd name="connsiteX40" fmla="*/ 1261738 w 4313502"/>
              <a:gd name="connsiteY40" fmla="*/ 4171068 h 5594438"/>
              <a:gd name="connsiteX41" fmla="*/ 1105634 w 4313502"/>
              <a:gd name="connsiteY41" fmla="*/ 4305212 h 5594438"/>
              <a:gd name="connsiteX42" fmla="*/ 1015323 w 4313502"/>
              <a:gd name="connsiteY42" fmla="*/ 4497123 h 5594438"/>
              <a:gd name="connsiteX43" fmla="*/ 884001 w 4313502"/>
              <a:gd name="connsiteY43" fmla="*/ 4777493 h 5594438"/>
              <a:gd name="connsiteX44" fmla="*/ 710523 w 4313502"/>
              <a:gd name="connsiteY44" fmla="*/ 4937390 h 5594438"/>
              <a:gd name="connsiteX45" fmla="*/ 630883 w 4313502"/>
              <a:gd name="connsiteY45" fmla="*/ 5139972 h 5594438"/>
              <a:gd name="connsiteX46" fmla="*/ 541190 w 4313502"/>
              <a:gd name="connsiteY46" fmla="*/ 5422812 h 5594438"/>
              <a:gd name="connsiteX47" fmla="*/ 699234 w 4313502"/>
              <a:gd name="connsiteY47" fmla="*/ 5558278 h 5594438"/>
              <a:gd name="connsiteX48" fmla="*/ 848459 w 4313502"/>
              <a:gd name="connsiteY48" fmla="*/ 5516122 h 5594438"/>
              <a:gd name="connsiteX49" fmla="*/ 930304 w 4313502"/>
              <a:gd name="connsiteY49" fmla="*/ 5122862 h 5594438"/>
              <a:gd name="connsiteX50" fmla="*/ 1002270 w 4313502"/>
              <a:gd name="connsiteY50" fmla="*/ 4905375 h 5594438"/>
              <a:gd name="connsiteX51" fmla="*/ 1339703 w 4313502"/>
              <a:gd name="connsiteY51" fmla="*/ 4597576 h 5594438"/>
              <a:gd name="connsiteX52" fmla="*/ 1444301 w 4313502"/>
              <a:gd name="connsiteY52" fmla="*/ 4655167 h 5594438"/>
              <a:gd name="connsiteX53" fmla="*/ 1658790 w 4313502"/>
              <a:gd name="connsiteY53" fmla="*/ 4350367 h 5594438"/>
              <a:gd name="connsiteX54" fmla="*/ 1715234 w 4313502"/>
              <a:gd name="connsiteY54" fmla="*/ 4271345 h 5594438"/>
              <a:gd name="connsiteX55" fmla="*/ 1791258 w 4313502"/>
              <a:gd name="connsiteY55" fmla="*/ 4198849 h 5594438"/>
              <a:gd name="connsiteX56" fmla="*/ 1805545 w 4313502"/>
              <a:gd name="connsiteY56" fmla="*/ 4124590 h 5594438"/>
              <a:gd name="connsiteX57" fmla="*/ 1867899 w 4313502"/>
              <a:gd name="connsiteY57" fmla="*/ 4056945 h 5594438"/>
              <a:gd name="connsiteX58" fmla="*/ 1876807 w 4313502"/>
              <a:gd name="connsiteY58" fmla="*/ 3954110 h 5594438"/>
              <a:gd name="connsiteX59" fmla="*/ 2087768 w 4313502"/>
              <a:gd name="connsiteY59" fmla="*/ 3356945 h 5594438"/>
              <a:gd name="connsiteX60" fmla="*/ 2178696 w 4313502"/>
              <a:gd name="connsiteY60" fmla="*/ 3031948 h 5594438"/>
              <a:gd name="connsiteX61" fmla="*/ 2221470 w 4313502"/>
              <a:gd name="connsiteY61" fmla="*/ 3211512 h 5594438"/>
              <a:gd name="connsiteX62" fmla="*/ 2478734 w 4313502"/>
              <a:gd name="connsiteY62" fmla="*/ 3810970 h 5594438"/>
              <a:gd name="connsiteX63" fmla="*/ 2475735 w 4313502"/>
              <a:gd name="connsiteY63" fmla="*/ 3916099 h 5594438"/>
              <a:gd name="connsiteX64" fmla="*/ 2536942 w 4313502"/>
              <a:gd name="connsiteY64" fmla="*/ 4039130 h 5594438"/>
              <a:gd name="connsiteX65" fmla="*/ 2564283 w 4313502"/>
              <a:gd name="connsiteY65" fmla="*/ 4177418 h 5594438"/>
              <a:gd name="connsiteX66" fmla="*/ 2620726 w 4313502"/>
              <a:gd name="connsiteY66" fmla="*/ 4362891 h 5594438"/>
              <a:gd name="connsiteX67" fmla="*/ 2663501 w 4313502"/>
              <a:gd name="connsiteY67" fmla="*/ 4530990 h 5594438"/>
              <a:gd name="connsiteX68" fmla="*/ 2719945 w 4313502"/>
              <a:gd name="connsiteY68" fmla="*/ 4530990 h 5594438"/>
              <a:gd name="connsiteX69" fmla="*/ 3013457 w 4313502"/>
              <a:gd name="connsiteY69" fmla="*/ 5095434 h 5594438"/>
              <a:gd name="connsiteX70" fmla="*/ 2990526 w 4313502"/>
              <a:gd name="connsiteY70" fmla="*/ 5147822 h 5594438"/>
              <a:gd name="connsiteX71" fmla="*/ 2980119 w 4313502"/>
              <a:gd name="connsiteY71" fmla="*/ 5303396 h 5594438"/>
              <a:gd name="connsiteX72" fmla="*/ 3019982 w 4313502"/>
              <a:gd name="connsiteY72" fmla="*/ 5456767 h 5594438"/>
              <a:gd name="connsiteX73" fmla="*/ 3106767 w 4313502"/>
              <a:gd name="connsiteY73" fmla="*/ 5522031 h 5594438"/>
              <a:gd name="connsiteX74" fmla="*/ 3405481 w 4313502"/>
              <a:gd name="connsiteY74" fmla="*/ 5555897 h 5594438"/>
              <a:gd name="connsiteX75" fmla="*/ 3362618 w 4313502"/>
              <a:gd name="connsiteY75" fmla="*/ 5334706 h 5594438"/>
              <a:gd name="connsiteX76" fmla="*/ 3160212 w 4313502"/>
              <a:gd name="connsiteY76" fmla="*/ 5061567 h 5594438"/>
              <a:gd name="connsiteX77" fmla="*/ 3047323 w 4313502"/>
              <a:gd name="connsiteY77" fmla="*/ 4429390 h 5594438"/>
              <a:gd name="connsiteX78" fmla="*/ 3115057 w 4313502"/>
              <a:gd name="connsiteY78" fmla="*/ 4395523 h 5594438"/>
              <a:gd name="connsiteX79" fmla="*/ 3040797 w 4313502"/>
              <a:gd name="connsiteY79" fmla="*/ 4172743 h 5594438"/>
              <a:gd name="connsiteX80" fmla="*/ 2961774 w 4313502"/>
              <a:gd name="connsiteY80" fmla="*/ 3995650 h 5594438"/>
              <a:gd name="connsiteX81" fmla="*/ 2946341 w 4313502"/>
              <a:gd name="connsiteY81" fmla="*/ 3906044 h 5594438"/>
              <a:gd name="connsiteX82" fmla="*/ 2894041 w 4313502"/>
              <a:gd name="connsiteY82" fmla="*/ 3849600 h 5594438"/>
              <a:gd name="connsiteX83" fmla="*/ 2942195 w 4313502"/>
              <a:gd name="connsiteY83" fmla="*/ 3767490 h 5594438"/>
              <a:gd name="connsiteX84" fmla="*/ 2877990 w 4313502"/>
              <a:gd name="connsiteY84" fmla="*/ 3691467 h 5594438"/>
              <a:gd name="connsiteX85" fmla="*/ 2848797 w 4313502"/>
              <a:gd name="connsiteY85" fmla="*/ 3567553 h 5594438"/>
              <a:gd name="connsiteX86" fmla="*/ 2741376 w 4313502"/>
              <a:gd name="connsiteY86" fmla="*/ 2743729 h 5594438"/>
              <a:gd name="connsiteX87" fmla="*/ 2535178 w 4313502"/>
              <a:gd name="connsiteY87" fmla="*/ 2282120 h 5594438"/>
              <a:gd name="connsiteX88" fmla="*/ 2449012 w 4313502"/>
              <a:gd name="connsiteY88" fmla="*/ 2182901 h 5594438"/>
              <a:gd name="connsiteX89" fmla="*/ 2449012 w 4313502"/>
              <a:gd name="connsiteY89" fmla="*/ 2092590 h 5594438"/>
              <a:gd name="connsiteX90" fmla="*/ 2426434 w 4313502"/>
              <a:gd name="connsiteY90" fmla="*/ 2092590 h 5594438"/>
              <a:gd name="connsiteX91" fmla="*/ 2437723 w 4313502"/>
              <a:gd name="connsiteY91" fmla="*/ 2002278 h 5594438"/>
              <a:gd name="connsiteX92" fmla="*/ 2369990 w 4313502"/>
              <a:gd name="connsiteY92" fmla="*/ 1934545 h 5594438"/>
              <a:gd name="connsiteX93" fmla="*/ 2403857 w 4313502"/>
              <a:gd name="connsiteY93" fmla="*/ 1855523 h 5594438"/>
              <a:gd name="connsiteX94" fmla="*/ 2381279 w 4313502"/>
              <a:gd name="connsiteY94" fmla="*/ 1787790 h 5594438"/>
              <a:gd name="connsiteX95" fmla="*/ 2471590 w 4313502"/>
              <a:gd name="connsiteY95" fmla="*/ 1539434 h 5594438"/>
              <a:gd name="connsiteX96" fmla="*/ 2573190 w 4313502"/>
              <a:gd name="connsiteY96" fmla="*/ 1652323 h 5594438"/>
              <a:gd name="connsiteX97" fmla="*/ 2640923 w 4313502"/>
              <a:gd name="connsiteY97" fmla="*/ 1652323 h 5594438"/>
              <a:gd name="connsiteX98" fmla="*/ 2945723 w 4313502"/>
              <a:gd name="connsiteY98" fmla="*/ 1799078 h 5594438"/>
              <a:gd name="connsiteX99" fmla="*/ 3194079 w 4313502"/>
              <a:gd name="connsiteY99" fmla="*/ 1889390 h 5594438"/>
              <a:gd name="connsiteX100" fmla="*/ 3758523 w 4313502"/>
              <a:gd name="connsiteY100" fmla="*/ 2137745 h 5594438"/>
              <a:gd name="connsiteX101" fmla="*/ 4040745 w 4313502"/>
              <a:gd name="connsiteY101" fmla="*/ 2228056 h 5594438"/>
              <a:gd name="connsiteX102" fmla="*/ 4146490 w 4313502"/>
              <a:gd name="connsiteY102" fmla="*/ 2266686 h 5594438"/>
              <a:gd name="connsiteX103" fmla="*/ 4125059 w 4313502"/>
              <a:gd name="connsiteY103" fmla="*/ 2210240 h 5594438"/>
              <a:gd name="connsiteX104" fmla="*/ 4029457 w 4313502"/>
              <a:gd name="connsiteY104" fmla="*/ 2137745 h 5594438"/>
              <a:gd name="connsiteX105" fmla="*/ 4191029 w 4313502"/>
              <a:gd name="connsiteY105" fmla="*/ 2029618 h 5594438"/>
              <a:gd name="connsiteX106" fmla="*/ 4271639 w 4313502"/>
              <a:gd name="connsiteY106" fmla="*/ 1959328 h 5594438"/>
              <a:gd name="connsiteX107" fmla="*/ 4308681 w 4313502"/>
              <a:gd name="connsiteY107" fmla="*/ 1868576 h 5594438"/>
              <a:gd name="connsiteX108" fmla="*/ 4242711 w 4313502"/>
              <a:gd name="connsiteY108" fmla="*/ 1906676 h 5594438"/>
              <a:gd name="connsiteX109" fmla="*/ 4277812 w 4313502"/>
              <a:gd name="connsiteY109" fmla="*/ 1821656 h 5594438"/>
              <a:gd name="connsiteX110" fmla="*/ 4147637 w 4313502"/>
              <a:gd name="connsiteY110" fmla="*/ 1908351 h 5594438"/>
              <a:gd name="connsiteX111" fmla="*/ 4190500 w 4313502"/>
              <a:gd name="connsiteY111" fmla="*/ 1831181 h 5594438"/>
              <a:gd name="connsiteX112" fmla="*/ 3896372 w 4313502"/>
              <a:gd name="connsiteY112" fmla="*/ 2004042 h 5594438"/>
              <a:gd name="connsiteX113" fmla="*/ 3700845 w 4313502"/>
              <a:gd name="connsiteY113" fmla="*/ 1958270 h 5594438"/>
              <a:gd name="connsiteX114" fmla="*/ 3252287 w 4313502"/>
              <a:gd name="connsiteY114" fmla="*/ 1629128 h 5594438"/>
              <a:gd name="connsiteX115" fmla="*/ 3081190 w 4313502"/>
              <a:gd name="connsiteY115" fmla="*/ 1573301 h 5594438"/>
              <a:gd name="connsiteX116" fmla="*/ 2787679 w 4313502"/>
              <a:gd name="connsiteY116" fmla="*/ 1426545 h 5594438"/>
              <a:gd name="connsiteX117" fmla="*/ 2607057 w 4313502"/>
              <a:gd name="connsiteY117" fmla="*/ 1245923 h 5594438"/>
              <a:gd name="connsiteX118" fmla="*/ 2488788 w 4313502"/>
              <a:gd name="connsiteY118" fmla="*/ 1160992 h 5594438"/>
              <a:gd name="connsiteX119" fmla="*/ 2358701 w 4313502"/>
              <a:gd name="connsiteY119" fmla="*/ 1155612 h 5594438"/>
              <a:gd name="connsiteX120" fmla="*/ 2217237 w 4313502"/>
              <a:gd name="connsiteY120" fmla="*/ 1049778 h 5594438"/>
              <a:gd name="connsiteX121" fmla="*/ 2339563 w 4313502"/>
              <a:gd name="connsiteY121" fmla="*/ 888206 h 5594438"/>
              <a:gd name="connsiteX122" fmla="*/ 2437546 w 4313502"/>
              <a:gd name="connsiteY122" fmla="*/ 958939 h 5594438"/>
              <a:gd name="connsiteX123" fmla="*/ 2530945 w 4313502"/>
              <a:gd name="connsiteY123" fmla="*/ 898437 h 5594438"/>
              <a:gd name="connsiteX124" fmla="*/ 2509515 w 4313502"/>
              <a:gd name="connsiteY124" fmla="*/ 844903 h 5594438"/>
              <a:gd name="connsiteX125" fmla="*/ 2549997 w 4313502"/>
              <a:gd name="connsiteY125" fmla="*/ 859191 h 5594438"/>
              <a:gd name="connsiteX126" fmla="*/ 2554758 w 4313502"/>
              <a:gd name="connsiteY126" fmla="*/ 799659 h 5594438"/>
              <a:gd name="connsiteX127" fmla="*/ 2639689 w 4313502"/>
              <a:gd name="connsiteY127" fmla="*/ 760501 h 5594438"/>
              <a:gd name="connsiteX128" fmla="*/ 2558902 w 4313502"/>
              <a:gd name="connsiteY128" fmla="*/ 627415 h 5594438"/>
              <a:gd name="connsiteX129" fmla="*/ 2588535 w 4313502"/>
              <a:gd name="connsiteY129" fmla="*/ 547776 h 5594438"/>
              <a:gd name="connsiteX130" fmla="*/ 2590917 w 4313502"/>
              <a:gd name="connsiteY130" fmla="*/ 491948 h 5594438"/>
              <a:gd name="connsiteX131" fmla="*/ 2721446 w 4313502"/>
              <a:gd name="connsiteY131" fmla="*/ 487716 h 5594438"/>
              <a:gd name="connsiteX132" fmla="*/ 2735203 w 4313502"/>
              <a:gd name="connsiteY132" fmla="*/ 403401 h 5594438"/>
              <a:gd name="connsiteX133" fmla="*/ 2968301 w 4313502"/>
              <a:gd name="connsiteY133" fmla="*/ 354101 h 5594438"/>
              <a:gd name="connsiteX134" fmla="*/ 2663501 w 4313502"/>
              <a:gd name="connsiteY134" fmla="*/ 320234 h 5594438"/>
              <a:gd name="connsiteX135" fmla="*/ 2904007 w 4313502"/>
              <a:gd name="connsiteY135" fmla="*/ 207875 h 5594438"/>
              <a:gd name="connsiteX136" fmla="*/ 2731234 w 4313502"/>
              <a:gd name="connsiteY136" fmla="*/ 241212 h 5594438"/>
              <a:gd name="connsiteX137" fmla="*/ 2911857 w 4313502"/>
              <a:gd name="connsiteY137" fmla="*/ 132997 h 5594438"/>
              <a:gd name="connsiteX138" fmla="*/ 2607057 w 4313502"/>
              <a:gd name="connsiteY138" fmla="*/ 207345 h 5594438"/>
              <a:gd name="connsiteX139" fmla="*/ 2686696 w 4313502"/>
              <a:gd name="connsiteY139" fmla="*/ 101159 h 5594438"/>
              <a:gd name="connsiteX140" fmla="*/ 2539323 w 4313502"/>
              <a:gd name="connsiteY140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099057 w 4313502"/>
              <a:gd name="connsiteY4" fmla="*/ 60590 h 5594438"/>
              <a:gd name="connsiteX5" fmla="*/ 1782968 w 4313502"/>
              <a:gd name="connsiteY5" fmla="*/ 38012 h 5594438"/>
              <a:gd name="connsiteX6" fmla="*/ 1568479 w 4313502"/>
              <a:gd name="connsiteY6" fmla="*/ 184767 h 5594438"/>
              <a:gd name="connsiteX7" fmla="*/ 1274968 w 4313502"/>
              <a:gd name="connsiteY7" fmla="*/ 421834 h 5594438"/>
              <a:gd name="connsiteX8" fmla="*/ 1433012 w 4313502"/>
              <a:gd name="connsiteY8" fmla="*/ 591167 h 5594438"/>
              <a:gd name="connsiteX9" fmla="*/ 1500745 w 4313502"/>
              <a:gd name="connsiteY9" fmla="*/ 737923 h 5594438"/>
              <a:gd name="connsiteX10" fmla="*/ 1557190 w 4313502"/>
              <a:gd name="connsiteY10" fmla="*/ 783078 h 5594438"/>
              <a:gd name="connsiteX11" fmla="*/ 1342701 w 4313502"/>
              <a:gd name="connsiteY11" fmla="*/ 1065301 h 5594438"/>
              <a:gd name="connsiteX12" fmla="*/ 1073532 w 4313502"/>
              <a:gd name="connsiteY12" fmla="*/ 1357578 h 5594438"/>
              <a:gd name="connsiteX13" fmla="*/ 879857 w 4313502"/>
              <a:gd name="connsiteY13" fmla="*/ 1471701 h 5594438"/>
              <a:gd name="connsiteX14" fmla="*/ 342135 w 4313502"/>
              <a:gd name="connsiteY14" fmla="*/ 2001044 h 5594438"/>
              <a:gd name="connsiteX15" fmla="*/ 33190 w 4313502"/>
              <a:gd name="connsiteY15" fmla="*/ 1810367 h 5594438"/>
              <a:gd name="connsiteX16" fmla="*/ 107450 w 4313502"/>
              <a:gd name="connsiteY16" fmla="*/ 1934986 h 5594438"/>
              <a:gd name="connsiteX17" fmla="*/ 326701 w 4313502"/>
              <a:gd name="connsiteY17" fmla="*/ 2205478 h 5594438"/>
              <a:gd name="connsiteX18" fmla="*/ 517465 w 4313502"/>
              <a:gd name="connsiteY18" fmla="*/ 2067630 h 5594438"/>
              <a:gd name="connsiteX19" fmla="*/ 1105634 w 4313502"/>
              <a:gd name="connsiteY19" fmla="*/ 1674901 h 5594438"/>
              <a:gd name="connsiteX20" fmla="*/ 1252919 w 4313502"/>
              <a:gd name="connsiteY20" fmla="*/ 1529469 h 5594438"/>
              <a:gd name="connsiteX21" fmla="*/ 1465026 w 4313502"/>
              <a:gd name="connsiteY21" fmla="*/ 1337998 h 5594438"/>
              <a:gd name="connsiteX22" fmla="*/ 1466879 w 4313502"/>
              <a:gd name="connsiteY22" fmla="*/ 1686190 h 5594438"/>
              <a:gd name="connsiteX23" fmla="*/ 1523323 w 4313502"/>
              <a:gd name="connsiteY23" fmla="*/ 1799078 h 5594438"/>
              <a:gd name="connsiteX24" fmla="*/ 1490074 w 4313502"/>
              <a:gd name="connsiteY24" fmla="*/ 1878101 h 5594438"/>
              <a:gd name="connsiteX25" fmla="*/ 1545901 w 4313502"/>
              <a:gd name="connsiteY25" fmla="*/ 1979701 h 5594438"/>
              <a:gd name="connsiteX26" fmla="*/ 1579768 w 4313502"/>
              <a:gd name="connsiteY26" fmla="*/ 2160323 h 5594438"/>
              <a:gd name="connsiteX27" fmla="*/ 1613634 w 4313502"/>
              <a:gd name="connsiteY27" fmla="*/ 2250634 h 5594438"/>
              <a:gd name="connsiteX28" fmla="*/ 1579768 w 4313502"/>
              <a:gd name="connsiteY28" fmla="*/ 2329656 h 5594438"/>
              <a:gd name="connsiteX29" fmla="*/ 1624923 w 4313502"/>
              <a:gd name="connsiteY29" fmla="*/ 2386101 h 5594438"/>
              <a:gd name="connsiteX30" fmla="*/ 1630832 w 4313502"/>
              <a:gd name="connsiteY30" fmla="*/ 2449865 h 5594438"/>
              <a:gd name="connsiteX31" fmla="*/ 1557808 w 4313502"/>
              <a:gd name="connsiteY31" fmla="*/ 2648743 h 5594438"/>
              <a:gd name="connsiteX32" fmla="*/ 1613634 w 4313502"/>
              <a:gd name="connsiteY32" fmla="*/ 2815078 h 5594438"/>
              <a:gd name="connsiteX33" fmla="*/ 1579768 w 4313502"/>
              <a:gd name="connsiteY33" fmla="*/ 2859000 h 5594438"/>
              <a:gd name="connsiteX34" fmla="*/ 1602345 w 4313502"/>
              <a:gd name="connsiteY34" fmla="*/ 2927967 h 5594438"/>
              <a:gd name="connsiteX35" fmla="*/ 1506743 w 4313502"/>
              <a:gd name="connsiteY35" fmla="*/ 3398396 h 5594438"/>
              <a:gd name="connsiteX36" fmla="*/ 1449593 w 4313502"/>
              <a:gd name="connsiteY36" fmla="*/ 3923153 h 5594438"/>
              <a:gd name="connsiteX37" fmla="*/ 1423664 w 4313502"/>
              <a:gd name="connsiteY37" fmla="*/ 3997678 h 5594438"/>
              <a:gd name="connsiteX38" fmla="*/ 1377186 w 4313502"/>
              <a:gd name="connsiteY38" fmla="*/ 4028987 h 5594438"/>
              <a:gd name="connsiteX39" fmla="*/ 1380713 w 4313502"/>
              <a:gd name="connsiteY39" fmla="*/ 4078287 h 5594438"/>
              <a:gd name="connsiteX40" fmla="*/ 1261738 w 4313502"/>
              <a:gd name="connsiteY40" fmla="*/ 4171068 h 5594438"/>
              <a:gd name="connsiteX41" fmla="*/ 1105634 w 4313502"/>
              <a:gd name="connsiteY41" fmla="*/ 4305212 h 5594438"/>
              <a:gd name="connsiteX42" fmla="*/ 1015323 w 4313502"/>
              <a:gd name="connsiteY42" fmla="*/ 4497123 h 5594438"/>
              <a:gd name="connsiteX43" fmla="*/ 884001 w 4313502"/>
              <a:gd name="connsiteY43" fmla="*/ 4777493 h 5594438"/>
              <a:gd name="connsiteX44" fmla="*/ 710523 w 4313502"/>
              <a:gd name="connsiteY44" fmla="*/ 4937390 h 5594438"/>
              <a:gd name="connsiteX45" fmla="*/ 630883 w 4313502"/>
              <a:gd name="connsiteY45" fmla="*/ 5139972 h 5594438"/>
              <a:gd name="connsiteX46" fmla="*/ 541190 w 4313502"/>
              <a:gd name="connsiteY46" fmla="*/ 5422812 h 5594438"/>
              <a:gd name="connsiteX47" fmla="*/ 699234 w 4313502"/>
              <a:gd name="connsiteY47" fmla="*/ 5558278 h 5594438"/>
              <a:gd name="connsiteX48" fmla="*/ 848459 w 4313502"/>
              <a:gd name="connsiteY48" fmla="*/ 5516122 h 5594438"/>
              <a:gd name="connsiteX49" fmla="*/ 930304 w 4313502"/>
              <a:gd name="connsiteY49" fmla="*/ 5122862 h 5594438"/>
              <a:gd name="connsiteX50" fmla="*/ 1002270 w 4313502"/>
              <a:gd name="connsiteY50" fmla="*/ 4905375 h 5594438"/>
              <a:gd name="connsiteX51" fmla="*/ 1339703 w 4313502"/>
              <a:gd name="connsiteY51" fmla="*/ 4597576 h 5594438"/>
              <a:gd name="connsiteX52" fmla="*/ 1444301 w 4313502"/>
              <a:gd name="connsiteY52" fmla="*/ 4655167 h 5594438"/>
              <a:gd name="connsiteX53" fmla="*/ 1658790 w 4313502"/>
              <a:gd name="connsiteY53" fmla="*/ 4350367 h 5594438"/>
              <a:gd name="connsiteX54" fmla="*/ 1715234 w 4313502"/>
              <a:gd name="connsiteY54" fmla="*/ 4271345 h 5594438"/>
              <a:gd name="connsiteX55" fmla="*/ 1791258 w 4313502"/>
              <a:gd name="connsiteY55" fmla="*/ 4198849 h 5594438"/>
              <a:gd name="connsiteX56" fmla="*/ 1805545 w 4313502"/>
              <a:gd name="connsiteY56" fmla="*/ 4124590 h 5594438"/>
              <a:gd name="connsiteX57" fmla="*/ 1867899 w 4313502"/>
              <a:gd name="connsiteY57" fmla="*/ 4056945 h 5594438"/>
              <a:gd name="connsiteX58" fmla="*/ 1876807 w 4313502"/>
              <a:gd name="connsiteY58" fmla="*/ 3954110 h 5594438"/>
              <a:gd name="connsiteX59" fmla="*/ 2087768 w 4313502"/>
              <a:gd name="connsiteY59" fmla="*/ 3356945 h 5594438"/>
              <a:gd name="connsiteX60" fmla="*/ 2178696 w 4313502"/>
              <a:gd name="connsiteY60" fmla="*/ 3031948 h 5594438"/>
              <a:gd name="connsiteX61" fmla="*/ 2221470 w 4313502"/>
              <a:gd name="connsiteY61" fmla="*/ 3211512 h 5594438"/>
              <a:gd name="connsiteX62" fmla="*/ 2478734 w 4313502"/>
              <a:gd name="connsiteY62" fmla="*/ 3810970 h 5594438"/>
              <a:gd name="connsiteX63" fmla="*/ 2475735 w 4313502"/>
              <a:gd name="connsiteY63" fmla="*/ 3916099 h 5594438"/>
              <a:gd name="connsiteX64" fmla="*/ 2536942 w 4313502"/>
              <a:gd name="connsiteY64" fmla="*/ 4039130 h 5594438"/>
              <a:gd name="connsiteX65" fmla="*/ 2564283 w 4313502"/>
              <a:gd name="connsiteY65" fmla="*/ 4177418 h 5594438"/>
              <a:gd name="connsiteX66" fmla="*/ 2620726 w 4313502"/>
              <a:gd name="connsiteY66" fmla="*/ 4362891 h 5594438"/>
              <a:gd name="connsiteX67" fmla="*/ 2663501 w 4313502"/>
              <a:gd name="connsiteY67" fmla="*/ 4530990 h 5594438"/>
              <a:gd name="connsiteX68" fmla="*/ 2719945 w 4313502"/>
              <a:gd name="connsiteY68" fmla="*/ 4530990 h 5594438"/>
              <a:gd name="connsiteX69" fmla="*/ 3013457 w 4313502"/>
              <a:gd name="connsiteY69" fmla="*/ 5095434 h 5594438"/>
              <a:gd name="connsiteX70" fmla="*/ 2990526 w 4313502"/>
              <a:gd name="connsiteY70" fmla="*/ 5147822 h 5594438"/>
              <a:gd name="connsiteX71" fmla="*/ 2980119 w 4313502"/>
              <a:gd name="connsiteY71" fmla="*/ 5303396 h 5594438"/>
              <a:gd name="connsiteX72" fmla="*/ 3019982 w 4313502"/>
              <a:gd name="connsiteY72" fmla="*/ 5456767 h 5594438"/>
              <a:gd name="connsiteX73" fmla="*/ 3106767 w 4313502"/>
              <a:gd name="connsiteY73" fmla="*/ 5522031 h 5594438"/>
              <a:gd name="connsiteX74" fmla="*/ 3405481 w 4313502"/>
              <a:gd name="connsiteY74" fmla="*/ 5555897 h 5594438"/>
              <a:gd name="connsiteX75" fmla="*/ 3362618 w 4313502"/>
              <a:gd name="connsiteY75" fmla="*/ 5334706 h 5594438"/>
              <a:gd name="connsiteX76" fmla="*/ 3160212 w 4313502"/>
              <a:gd name="connsiteY76" fmla="*/ 5061567 h 5594438"/>
              <a:gd name="connsiteX77" fmla="*/ 3047323 w 4313502"/>
              <a:gd name="connsiteY77" fmla="*/ 4429390 h 5594438"/>
              <a:gd name="connsiteX78" fmla="*/ 3115057 w 4313502"/>
              <a:gd name="connsiteY78" fmla="*/ 4395523 h 5594438"/>
              <a:gd name="connsiteX79" fmla="*/ 3040797 w 4313502"/>
              <a:gd name="connsiteY79" fmla="*/ 4172743 h 5594438"/>
              <a:gd name="connsiteX80" fmla="*/ 2961774 w 4313502"/>
              <a:gd name="connsiteY80" fmla="*/ 3995650 h 5594438"/>
              <a:gd name="connsiteX81" fmla="*/ 2946341 w 4313502"/>
              <a:gd name="connsiteY81" fmla="*/ 3906044 h 5594438"/>
              <a:gd name="connsiteX82" fmla="*/ 2894041 w 4313502"/>
              <a:gd name="connsiteY82" fmla="*/ 3849600 h 5594438"/>
              <a:gd name="connsiteX83" fmla="*/ 2942195 w 4313502"/>
              <a:gd name="connsiteY83" fmla="*/ 3767490 h 5594438"/>
              <a:gd name="connsiteX84" fmla="*/ 2877990 w 4313502"/>
              <a:gd name="connsiteY84" fmla="*/ 3691467 h 5594438"/>
              <a:gd name="connsiteX85" fmla="*/ 2848797 w 4313502"/>
              <a:gd name="connsiteY85" fmla="*/ 3567553 h 5594438"/>
              <a:gd name="connsiteX86" fmla="*/ 2741376 w 4313502"/>
              <a:gd name="connsiteY86" fmla="*/ 2743729 h 5594438"/>
              <a:gd name="connsiteX87" fmla="*/ 2535178 w 4313502"/>
              <a:gd name="connsiteY87" fmla="*/ 2282120 h 5594438"/>
              <a:gd name="connsiteX88" fmla="*/ 2449012 w 4313502"/>
              <a:gd name="connsiteY88" fmla="*/ 2182901 h 5594438"/>
              <a:gd name="connsiteX89" fmla="*/ 2449012 w 4313502"/>
              <a:gd name="connsiteY89" fmla="*/ 2092590 h 5594438"/>
              <a:gd name="connsiteX90" fmla="*/ 2426434 w 4313502"/>
              <a:gd name="connsiteY90" fmla="*/ 2092590 h 5594438"/>
              <a:gd name="connsiteX91" fmla="*/ 2437723 w 4313502"/>
              <a:gd name="connsiteY91" fmla="*/ 2002278 h 5594438"/>
              <a:gd name="connsiteX92" fmla="*/ 2369990 w 4313502"/>
              <a:gd name="connsiteY92" fmla="*/ 1934545 h 5594438"/>
              <a:gd name="connsiteX93" fmla="*/ 2403857 w 4313502"/>
              <a:gd name="connsiteY93" fmla="*/ 1855523 h 5594438"/>
              <a:gd name="connsiteX94" fmla="*/ 2381279 w 4313502"/>
              <a:gd name="connsiteY94" fmla="*/ 1787790 h 5594438"/>
              <a:gd name="connsiteX95" fmla="*/ 2471590 w 4313502"/>
              <a:gd name="connsiteY95" fmla="*/ 1539434 h 5594438"/>
              <a:gd name="connsiteX96" fmla="*/ 2573190 w 4313502"/>
              <a:gd name="connsiteY96" fmla="*/ 1652323 h 5594438"/>
              <a:gd name="connsiteX97" fmla="*/ 2640923 w 4313502"/>
              <a:gd name="connsiteY97" fmla="*/ 1652323 h 5594438"/>
              <a:gd name="connsiteX98" fmla="*/ 2945723 w 4313502"/>
              <a:gd name="connsiteY98" fmla="*/ 1799078 h 5594438"/>
              <a:gd name="connsiteX99" fmla="*/ 3194079 w 4313502"/>
              <a:gd name="connsiteY99" fmla="*/ 1889390 h 5594438"/>
              <a:gd name="connsiteX100" fmla="*/ 3758523 w 4313502"/>
              <a:gd name="connsiteY100" fmla="*/ 2137745 h 5594438"/>
              <a:gd name="connsiteX101" fmla="*/ 4040745 w 4313502"/>
              <a:gd name="connsiteY101" fmla="*/ 2228056 h 5594438"/>
              <a:gd name="connsiteX102" fmla="*/ 4146490 w 4313502"/>
              <a:gd name="connsiteY102" fmla="*/ 2266686 h 5594438"/>
              <a:gd name="connsiteX103" fmla="*/ 4125059 w 4313502"/>
              <a:gd name="connsiteY103" fmla="*/ 2210240 h 5594438"/>
              <a:gd name="connsiteX104" fmla="*/ 4029457 w 4313502"/>
              <a:gd name="connsiteY104" fmla="*/ 2137745 h 5594438"/>
              <a:gd name="connsiteX105" fmla="*/ 4191029 w 4313502"/>
              <a:gd name="connsiteY105" fmla="*/ 2029618 h 5594438"/>
              <a:gd name="connsiteX106" fmla="*/ 4271639 w 4313502"/>
              <a:gd name="connsiteY106" fmla="*/ 1959328 h 5594438"/>
              <a:gd name="connsiteX107" fmla="*/ 4308681 w 4313502"/>
              <a:gd name="connsiteY107" fmla="*/ 1868576 h 5594438"/>
              <a:gd name="connsiteX108" fmla="*/ 4242711 w 4313502"/>
              <a:gd name="connsiteY108" fmla="*/ 1906676 h 5594438"/>
              <a:gd name="connsiteX109" fmla="*/ 4277812 w 4313502"/>
              <a:gd name="connsiteY109" fmla="*/ 1821656 h 5594438"/>
              <a:gd name="connsiteX110" fmla="*/ 4147637 w 4313502"/>
              <a:gd name="connsiteY110" fmla="*/ 1908351 h 5594438"/>
              <a:gd name="connsiteX111" fmla="*/ 4190500 w 4313502"/>
              <a:gd name="connsiteY111" fmla="*/ 1831181 h 5594438"/>
              <a:gd name="connsiteX112" fmla="*/ 3896372 w 4313502"/>
              <a:gd name="connsiteY112" fmla="*/ 2004042 h 5594438"/>
              <a:gd name="connsiteX113" fmla="*/ 3700845 w 4313502"/>
              <a:gd name="connsiteY113" fmla="*/ 1958270 h 5594438"/>
              <a:gd name="connsiteX114" fmla="*/ 3252287 w 4313502"/>
              <a:gd name="connsiteY114" fmla="*/ 1629128 h 5594438"/>
              <a:gd name="connsiteX115" fmla="*/ 3081190 w 4313502"/>
              <a:gd name="connsiteY115" fmla="*/ 1573301 h 5594438"/>
              <a:gd name="connsiteX116" fmla="*/ 2787679 w 4313502"/>
              <a:gd name="connsiteY116" fmla="*/ 1426545 h 5594438"/>
              <a:gd name="connsiteX117" fmla="*/ 2607057 w 4313502"/>
              <a:gd name="connsiteY117" fmla="*/ 1245923 h 5594438"/>
              <a:gd name="connsiteX118" fmla="*/ 2488788 w 4313502"/>
              <a:gd name="connsiteY118" fmla="*/ 1160992 h 5594438"/>
              <a:gd name="connsiteX119" fmla="*/ 2358701 w 4313502"/>
              <a:gd name="connsiteY119" fmla="*/ 1155612 h 5594438"/>
              <a:gd name="connsiteX120" fmla="*/ 2217237 w 4313502"/>
              <a:gd name="connsiteY120" fmla="*/ 1049778 h 5594438"/>
              <a:gd name="connsiteX121" fmla="*/ 2339563 w 4313502"/>
              <a:gd name="connsiteY121" fmla="*/ 888206 h 5594438"/>
              <a:gd name="connsiteX122" fmla="*/ 2437546 w 4313502"/>
              <a:gd name="connsiteY122" fmla="*/ 958939 h 5594438"/>
              <a:gd name="connsiteX123" fmla="*/ 2530945 w 4313502"/>
              <a:gd name="connsiteY123" fmla="*/ 898437 h 5594438"/>
              <a:gd name="connsiteX124" fmla="*/ 2509515 w 4313502"/>
              <a:gd name="connsiteY124" fmla="*/ 844903 h 5594438"/>
              <a:gd name="connsiteX125" fmla="*/ 2549997 w 4313502"/>
              <a:gd name="connsiteY125" fmla="*/ 859191 h 5594438"/>
              <a:gd name="connsiteX126" fmla="*/ 2554758 w 4313502"/>
              <a:gd name="connsiteY126" fmla="*/ 799659 h 5594438"/>
              <a:gd name="connsiteX127" fmla="*/ 2639689 w 4313502"/>
              <a:gd name="connsiteY127" fmla="*/ 760501 h 5594438"/>
              <a:gd name="connsiteX128" fmla="*/ 2558902 w 4313502"/>
              <a:gd name="connsiteY128" fmla="*/ 627415 h 5594438"/>
              <a:gd name="connsiteX129" fmla="*/ 2588535 w 4313502"/>
              <a:gd name="connsiteY129" fmla="*/ 547776 h 5594438"/>
              <a:gd name="connsiteX130" fmla="*/ 2590917 w 4313502"/>
              <a:gd name="connsiteY130" fmla="*/ 491948 h 5594438"/>
              <a:gd name="connsiteX131" fmla="*/ 2721446 w 4313502"/>
              <a:gd name="connsiteY131" fmla="*/ 487716 h 5594438"/>
              <a:gd name="connsiteX132" fmla="*/ 2735203 w 4313502"/>
              <a:gd name="connsiteY132" fmla="*/ 403401 h 5594438"/>
              <a:gd name="connsiteX133" fmla="*/ 2968301 w 4313502"/>
              <a:gd name="connsiteY133" fmla="*/ 354101 h 5594438"/>
              <a:gd name="connsiteX134" fmla="*/ 2663501 w 4313502"/>
              <a:gd name="connsiteY134" fmla="*/ 320234 h 5594438"/>
              <a:gd name="connsiteX135" fmla="*/ 2904007 w 4313502"/>
              <a:gd name="connsiteY135" fmla="*/ 207875 h 5594438"/>
              <a:gd name="connsiteX136" fmla="*/ 2731234 w 4313502"/>
              <a:gd name="connsiteY136" fmla="*/ 241212 h 5594438"/>
              <a:gd name="connsiteX137" fmla="*/ 2911857 w 4313502"/>
              <a:gd name="connsiteY137" fmla="*/ 132997 h 5594438"/>
              <a:gd name="connsiteX138" fmla="*/ 2607057 w 4313502"/>
              <a:gd name="connsiteY138" fmla="*/ 207345 h 5594438"/>
              <a:gd name="connsiteX139" fmla="*/ 2686696 w 4313502"/>
              <a:gd name="connsiteY139" fmla="*/ 101159 h 5594438"/>
              <a:gd name="connsiteX140" fmla="*/ 2539323 w 4313502"/>
              <a:gd name="connsiteY140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321396 w 4313502"/>
              <a:gd name="connsiteY4" fmla="*/ 175771 h 5594438"/>
              <a:gd name="connsiteX5" fmla="*/ 2099057 w 4313502"/>
              <a:gd name="connsiteY5" fmla="*/ 60590 h 5594438"/>
              <a:gd name="connsiteX6" fmla="*/ 1782968 w 4313502"/>
              <a:gd name="connsiteY6" fmla="*/ 38012 h 5594438"/>
              <a:gd name="connsiteX7" fmla="*/ 1568479 w 4313502"/>
              <a:gd name="connsiteY7" fmla="*/ 184767 h 5594438"/>
              <a:gd name="connsiteX8" fmla="*/ 1274968 w 4313502"/>
              <a:gd name="connsiteY8" fmla="*/ 421834 h 5594438"/>
              <a:gd name="connsiteX9" fmla="*/ 1433012 w 4313502"/>
              <a:gd name="connsiteY9" fmla="*/ 591167 h 5594438"/>
              <a:gd name="connsiteX10" fmla="*/ 1500745 w 4313502"/>
              <a:gd name="connsiteY10" fmla="*/ 737923 h 5594438"/>
              <a:gd name="connsiteX11" fmla="*/ 1557190 w 4313502"/>
              <a:gd name="connsiteY11" fmla="*/ 783078 h 5594438"/>
              <a:gd name="connsiteX12" fmla="*/ 1342701 w 4313502"/>
              <a:gd name="connsiteY12" fmla="*/ 1065301 h 5594438"/>
              <a:gd name="connsiteX13" fmla="*/ 1073532 w 4313502"/>
              <a:gd name="connsiteY13" fmla="*/ 1357578 h 5594438"/>
              <a:gd name="connsiteX14" fmla="*/ 879857 w 4313502"/>
              <a:gd name="connsiteY14" fmla="*/ 1471701 h 5594438"/>
              <a:gd name="connsiteX15" fmla="*/ 342135 w 4313502"/>
              <a:gd name="connsiteY15" fmla="*/ 2001044 h 5594438"/>
              <a:gd name="connsiteX16" fmla="*/ 33190 w 4313502"/>
              <a:gd name="connsiteY16" fmla="*/ 1810367 h 5594438"/>
              <a:gd name="connsiteX17" fmla="*/ 107450 w 4313502"/>
              <a:gd name="connsiteY17" fmla="*/ 1934986 h 5594438"/>
              <a:gd name="connsiteX18" fmla="*/ 326701 w 4313502"/>
              <a:gd name="connsiteY18" fmla="*/ 2205478 h 5594438"/>
              <a:gd name="connsiteX19" fmla="*/ 517465 w 4313502"/>
              <a:gd name="connsiteY19" fmla="*/ 2067630 h 5594438"/>
              <a:gd name="connsiteX20" fmla="*/ 1105634 w 4313502"/>
              <a:gd name="connsiteY20" fmla="*/ 1674901 h 5594438"/>
              <a:gd name="connsiteX21" fmla="*/ 1252919 w 4313502"/>
              <a:gd name="connsiteY21" fmla="*/ 1529469 h 5594438"/>
              <a:gd name="connsiteX22" fmla="*/ 1465026 w 4313502"/>
              <a:gd name="connsiteY22" fmla="*/ 1337998 h 5594438"/>
              <a:gd name="connsiteX23" fmla="*/ 1466879 w 4313502"/>
              <a:gd name="connsiteY23" fmla="*/ 1686190 h 5594438"/>
              <a:gd name="connsiteX24" fmla="*/ 1523323 w 4313502"/>
              <a:gd name="connsiteY24" fmla="*/ 1799078 h 5594438"/>
              <a:gd name="connsiteX25" fmla="*/ 1490074 w 4313502"/>
              <a:gd name="connsiteY25" fmla="*/ 1878101 h 5594438"/>
              <a:gd name="connsiteX26" fmla="*/ 1545901 w 4313502"/>
              <a:gd name="connsiteY26" fmla="*/ 1979701 h 5594438"/>
              <a:gd name="connsiteX27" fmla="*/ 1579768 w 4313502"/>
              <a:gd name="connsiteY27" fmla="*/ 2160323 h 5594438"/>
              <a:gd name="connsiteX28" fmla="*/ 1613634 w 4313502"/>
              <a:gd name="connsiteY28" fmla="*/ 2250634 h 5594438"/>
              <a:gd name="connsiteX29" fmla="*/ 1579768 w 4313502"/>
              <a:gd name="connsiteY29" fmla="*/ 2329656 h 5594438"/>
              <a:gd name="connsiteX30" fmla="*/ 1624923 w 4313502"/>
              <a:gd name="connsiteY30" fmla="*/ 2386101 h 5594438"/>
              <a:gd name="connsiteX31" fmla="*/ 1630832 w 4313502"/>
              <a:gd name="connsiteY31" fmla="*/ 2449865 h 5594438"/>
              <a:gd name="connsiteX32" fmla="*/ 1557808 w 4313502"/>
              <a:gd name="connsiteY32" fmla="*/ 2648743 h 5594438"/>
              <a:gd name="connsiteX33" fmla="*/ 1613634 w 4313502"/>
              <a:gd name="connsiteY33" fmla="*/ 2815078 h 5594438"/>
              <a:gd name="connsiteX34" fmla="*/ 1579768 w 4313502"/>
              <a:gd name="connsiteY34" fmla="*/ 2859000 h 5594438"/>
              <a:gd name="connsiteX35" fmla="*/ 1602345 w 4313502"/>
              <a:gd name="connsiteY35" fmla="*/ 2927967 h 5594438"/>
              <a:gd name="connsiteX36" fmla="*/ 1506743 w 4313502"/>
              <a:gd name="connsiteY36" fmla="*/ 3398396 h 5594438"/>
              <a:gd name="connsiteX37" fmla="*/ 1449593 w 4313502"/>
              <a:gd name="connsiteY37" fmla="*/ 3923153 h 5594438"/>
              <a:gd name="connsiteX38" fmla="*/ 1423664 w 4313502"/>
              <a:gd name="connsiteY38" fmla="*/ 3997678 h 5594438"/>
              <a:gd name="connsiteX39" fmla="*/ 1377186 w 4313502"/>
              <a:gd name="connsiteY39" fmla="*/ 4028987 h 5594438"/>
              <a:gd name="connsiteX40" fmla="*/ 1380713 w 4313502"/>
              <a:gd name="connsiteY40" fmla="*/ 4078287 h 5594438"/>
              <a:gd name="connsiteX41" fmla="*/ 1261738 w 4313502"/>
              <a:gd name="connsiteY41" fmla="*/ 4171068 h 5594438"/>
              <a:gd name="connsiteX42" fmla="*/ 1105634 w 4313502"/>
              <a:gd name="connsiteY42" fmla="*/ 4305212 h 5594438"/>
              <a:gd name="connsiteX43" fmla="*/ 1015323 w 4313502"/>
              <a:gd name="connsiteY43" fmla="*/ 4497123 h 5594438"/>
              <a:gd name="connsiteX44" fmla="*/ 884001 w 4313502"/>
              <a:gd name="connsiteY44" fmla="*/ 4777493 h 5594438"/>
              <a:gd name="connsiteX45" fmla="*/ 710523 w 4313502"/>
              <a:gd name="connsiteY45" fmla="*/ 4937390 h 5594438"/>
              <a:gd name="connsiteX46" fmla="*/ 630883 w 4313502"/>
              <a:gd name="connsiteY46" fmla="*/ 5139972 h 5594438"/>
              <a:gd name="connsiteX47" fmla="*/ 541190 w 4313502"/>
              <a:gd name="connsiteY47" fmla="*/ 5422812 h 5594438"/>
              <a:gd name="connsiteX48" fmla="*/ 699234 w 4313502"/>
              <a:gd name="connsiteY48" fmla="*/ 5558278 h 5594438"/>
              <a:gd name="connsiteX49" fmla="*/ 848459 w 4313502"/>
              <a:gd name="connsiteY49" fmla="*/ 5516122 h 5594438"/>
              <a:gd name="connsiteX50" fmla="*/ 930304 w 4313502"/>
              <a:gd name="connsiteY50" fmla="*/ 5122862 h 5594438"/>
              <a:gd name="connsiteX51" fmla="*/ 1002270 w 4313502"/>
              <a:gd name="connsiteY51" fmla="*/ 4905375 h 5594438"/>
              <a:gd name="connsiteX52" fmla="*/ 1339703 w 4313502"/>
              <a:gd name="connsiteY52" fmla="*/ 4597576 h 5594438"/>
              <a:gd name="connsiteX53" fmla="*/ 1444301 w 4313502"/>
              <a:gd name="connsiteY53" fmla="*/ 4655167 h 5594438"/>
              <a:gd name="connsiteX54" fmla="*/ 1658790 w 4313502"/>
              <a:gd name="connsiteY54" fmla="*/ 4350367 h 5594438"/>
              <a:gd name="connsiteX55" fmla="*/ 1715234 w 4313502"/>
              <a:gd name="connsiteY55" fmla="*/ 4271345 h 5594438"/>
              <a:gd name="connsiteX56" fmla="*/ 1791258 w 4313502"/>
              <a:gd name="connsiteY56" fmla="*/ 4198849 h 5594438"/>
              <a:gd name="connsiteX57" fmla="*/ 1805545 w 4313502"/>
              <a:gd name="connsiteY57" fmla="*/ 4124590 h 5594438"/>
              <a:gd name="connsiteX58" fmla="*/ 1867899 w 4313502"/>
              <a:gd name="connsiteY58" fmla="*/ 4056945 h 5594438"/>
              <a:gd name="connsiteX59" fmla="*/ 1876807 w 4313502"/>
              <a:gd name="connsiteY59" fmla="*/ 3954110 h 5594438"/>
              <a:gd name="connsiteX60" fmla="*/ 2087768 w 4313502"/>
              <a:gd name="connsiteY60" fmla="*/ 3356945 h 5594438"/>
              <a:gd name="connsiteX61" fmla="*/ 2178696 w 4313502"/>
              <a:gd name="connsiteY61" fmla="*/ 3031948 h 5594438"/>
              <a:gd name="connsiteX62" fmla="*/ 2221470 w 4313502"/>
              <a:gd name="connsiteY62" fmla="*/ 3211512 h 5594438"/>
              <a:gd name="connsiteX63" fmla="*/ 2478734 w 4313502"/>
              <a:gd name="connsiteY63" fmla="*/ 3810970 h 5594438"/>
              <a:gd name="connsiteX64" fmla="*/ 2475735 w 4313502"/>
              <a:gd name="connsiteY64" fmla="*/ 3916099 h 5594438"/>
              <a:gd name="connsiteX65" fmla="*/ 2536942 w 4313502"/>
              <a:gd name="connsiteY65" fmla="*/ 4039130 h 5594438"/>
              <a:gd name="connsiteX66" fmla="*/ 2564283 w 4313502"/>
              <a:gd name="connsiteY66" fmla="*/ 4177418 h 5594438"/>
              <a:gd name="connsiteX67" fmla="*/ 2620726 w 4313502"/>
              <a:gd name="connsiteY67" fmla="*/ 4362891 h 5594438"/>
              <a:gd name="connsiteX68" fmla="*/ 2663501 w 4313502"/>
              <a:gd name="connsiteY68" fmla="*/ 4530990 h 5594438"/>
              <a:gd name="connsiteX69" fmla="*/ 2719945 w 4313502"/>
              <a:gd name="connsiteY69" fmla="*/ 4530990 h 5594438"/>
              <a:gd name="connsiteX70" fmla="*/ 3013457 w 4313502"/>
              <a:gd name="connsiteY70" fmla="*/ 5095434 h 5594438"/>
              <a:gd name="connsiteX71" fmla="*/ 2990526 w 4313502"/>
              <a:gd name="connsiteY71" fmla="*/ 5147822 h 5594438"/>
              <a:gd name="connsiteX72" fmla="*/ 2980119 w 4313502"/>
              <a:gd name="connsiteY72" fmla="*/ 5303396 h 5594438"/>
              <a:gd name="connsiteX73" fmla="*/ 3019982 w 4313502"/>
              <a:gd name="connsiteY73" fmla="*/ 5456767 h 5594438"/>
              <a:gd name="connsiteX74" fmla="*/ 3106767 w 4313502"/>
              <a:gd name="connsiteY74" fmla="*/ 5522031 h 5594438"/>
              <a:gd name="connsiteX75" fmla="*/ 3405481 w 4313502"/>
              <a:gd name="connsiteY75" fmla="*/ 5555897 h 5594438"/>
              <a:gd name="connsiteX76" fmla="*/ 3362618 w 4313502"/>
              <a:gd name="connsiteY76" fmla="*/ 5334706 h 5594438"/>
              <a:gd name="connsiteX77" fmla="*/ 3160212 w 4313502"/>
              <a:gd name="connsiteY77" fmla="*/ 5061567 h 5594438"/>
              <a:gd name="connsiteX78" fmla="*/ 3047323 w 4313502"/>
              <a:gd name="connsiteY78" fmla="*/ 4429390 h 5594438"/>
              <a:gd name="connsiteX79" fmla="*/ 3115057 w 4313502"/>
              <a:gd name="connsiteY79" fmla="*/ 4395523 h 5594438"/>
              <a:gd name="connsiteX80" fmla="*/ 3040797 w 4313502"/>
              <a:gd name="connsiteY80" fmla="*/ 4172743 h 5594438"/>
              <a:gd name="connsiteX81" fmla="*/ 2961774 w 4313502"/>
              <a:gd name="connsiteY81" fmla="*/ 3995650 h 5594438"/>
              <a:gd name="connsiteX82" fmla="*/ 2946341 w 4313502"/>
              <a:gd name="connsiteY82" fmla="*/ 3906044 h 5594438"/>
              <a:gd name="connsiteX83" fmla="*/ 2894041 w 4313502"/>
              <a:gd name="connsiteY83" fmla="*/ 3849600 h 5594438"/>
              <a:gd name="connsiteX84" fmla="*/ 2942195 w 4313502"/>
              <a:gd name="connsiteY84" fmla="*/ 3767490 h 5594438"/>
              <a:gd name="connsiteX85" fmla="*/ 2877990 w 4313502"/>
              <a:gd name="connsiteY85" fmla="*/ 3691467 h 5594438"/>
              <a:gd name="connsiteX86" fmla="*/ 2848797 w 4313502"/>
              <a:gd name="connsiteY86" fmla="*/ 3567553 h 5594438"/>
              <a:gd name="connsiteX87" fmla="*/ 2741376 w 4313502"/>
              <a:gd name="connsiteY87" fmla="*/ 2743729 h 5594438"/>
              <a:gd name="connsiteX88" fmla="*/ 2535178 w 4313502"/>
              <a:gd name="connsiteY88" fmla="*/ 2282120 h 5594438"/>
              <a:gd name="connsiteX89" fmla="*/ 2449012 w 4313502"/>
              <a:gd name="connsiteY89" fmla="*/ 2182901 h 5594438"/>
              <a:gd name="connsiteX90" fmla="*/ 2449012 w 4313502"/>
              <a:gd name="connsiteY90" fmla="*/ 2092590 h 5594438"/>
              <a:gd name="connsiteX91" fmla="*/ 2426434 w 4313502"/>
              <a:gd name="connsiteY91" fmla="*/ 2092590 h 5594438"/>
              <a:gd name="connsiteX92" fmla="*/ 2437723 w 4313502"/>
              <a:gd name="connsiteY92" fmla="*/ 2002278 h 5594438"/>
              <a:gd name="connsiteX93" fmla="*/ 2369990 w 4313502"/>
              <a:gd name="connsiteY93" fmla="*/ 1934545 h 5594438"/>
              <a:gd name="connsiteX94" fmla="*/ 2403857 w 4313502"/>
              <a:gd name="connsiteY94" fmla="*/ 1855523 h 5594438"/>
              <a:gd name="connsiteX95" fmla="*/ 2381279 w 4313502"/>
              <a:gd name="connsiteY95" fmla="*/ 1787790 h 5594438"/>
              <a:gd name="connsiteX96" fmla="*/ 2471590 w 4313502"/>
              <a:gd name="connsiteY96" fmla="*/ 1539434 h 5594438"/>
              <a:gd name="connsiteX97" fmla="*/ 2573190 w 4313502"/>
              <a:gd name="connsiteY97" fmla="*/ 1652323 h 5594438"/>
              <a:gd name="connsiteX98" fmla="*/ 2640923 w 4313502"/>
              <a:gd name="connsiteY98" fmla="*/ 1652323 h 5594438"/>
              <a:gd name="connsiteX99" fmla="*/ 2945723 w 4313502"/>
              <a:gd name="connsiteY99" fmla="*/ 1799078 h 5594438"/>
              <a:gd name="connsiteX100" fmla="*/ 3194079 w 4313502"/>
              <a:gd name="connsiteY100" fmla="*/ 1889390 h 5594438"/>
              <a:gd name="connsiteX101" fmla="*/ 3758523 w 4313502"/>
              <a:gd name="connsiteY101" fmla="*/ 2137745 h 5594438"/>
              <a:gd name="connsiteX102" fmla="*/ 4040745 w 4313502"/>
              <a:gd name="connsiteY102" fmla="*/ 2228056 h 5594438"/>
              <a:gd name="connsiteX103" fmla="*/ 4146490 w 4313502"/>
              <a:gd name="connsiteY103" fmla="*/ 2266686 h 5594438"/>
              <a:gd name="connsiteX104" fmla="*/ 4125059 w 4313502"/>
              <a:gd name="connsiteY104" fmla="*/ 2210240 h 5594438"/>
              <a:gd name="connsiteX105" fmla="*/ 4029457 w 4313502"/>
              <a:gd name="connsiteY105" fmla="*/ 2137745 h 5594438"/>
              <a:gd name="connsiteX106" fmla="*/ 4191029 w 4313502"/>
              <a:gd name="connsiteY106" fmla="*/ 2029618 h 5594438"/>
              <a:gd name="connsiteX107" fmla="*/ 4271639 w 4313502"/>
              <a:gd name="connsiteY107" fmla="*/ 1959328 h 5594438"/>
              <a:gd name="connsiteX108" fmla="*/ 4308681 w 4313502"/>
              <a:gd name="connsiteY108" fmla="*/ 1868576 h 5594438"/>
              <a:gd name="connsiteX109" fmla="*/ 4242711 w 4313502"/>
              <a:gd name="connsiteY109" fmla="*/ 1906676 h 5594438"/>
              <a:gd name="connsiteX110" fmla="*/ 4277812 w 4313502"/>
              <a:gd name="connsiteY110" fmla="*/ 1821656 h 5594438"/>
              <a:gd name="connsiteX111" fmla="*/ 4147637 w 4313502"/>
              <a:gd name="connsiteY111" fmla="*/ 1908351 h 5594438"/>
              <a:gd name="connsiteX112" fmla="*/ 4190500 w 4313502"/>
              <a:gd name="connsiteY112" fmla="*/ 1831181 h 5594438"/>
              <a:gd name="connsiteX113" fmla="*/ 3896372 w 4313502"/>
              <a:gd name="connsiteY113" fmla="*/ 2004042 h 5594438"/>
              <a:gd name="connsiteX114" fmla="*/ 3700845 w 4313502"/>
              <a:gd name="connsiteY114" fmla="*/ 1958270 h 5594438"/>
              <a:gd name="connsiteX115" fmla="*/ 3252287 w 4313502"/>
              <a:gd name="connsiteY115" fmla="*/ 1629128 h 5594438"/>
              <a:gd name="connsiteX116" fmla="*/ 3081190 w 4313502"/>
              <a:gd name="connsiteY116" fmla="*/ 1573301 h 5594438"/>
              <a:gd name="connsiteX117" fmla="*/ 2787679 w 4313502"/>
              <a:gd name="connsiteY117" fmla="*/ 1426545 h 5594438"/>
              <a:gd name="connsiteX118" fmla="*/ 2607057 w 4313502"/>
              <a:gd name="connsiteY118" fmla="*/ 1245923 h 5594438"/>
              <a:gd name="connsiteX119" fmla="*/ 2488788 w 4313502"/>
              <a:gd name="connsiteY119" fmla="*/ 1160992 h 5594438"/>
              <a:gd name="connsiteX120" fmla="*/ 2358701 w 4313502"/>
              <a:gd name="connsiteY120" fmla="*/ 1155612 h 5594438"/>
              <a:gd name="connsiteX121" fmla="*/ 2217237 w 4313502"/>
              <a:gd name="connsiteY121" fmla="*/ 1049778 h 5594438"/>
              <a:gd name="connsiteX122" fmla="*/ 2339563 w 4313502"/>
              <a:gd name="connsiteY122" fmla="*/ 888206 h 5594438"/>
              <a:gd name="connsiteX123" fmla="*/ 2437546 w 4313502"/>
              <a:gd name="connsiteY123" fmla="*/ 958939 h 5594438"/>
              <a:gd name="connsiteX124" fmla="*/ 2530945 w 4313502"/>
              <a:gd name="connsiteY124" fmla="*/ 898437 h 5594438"/>
              <a:gd name="connsiteX125" fmla="*/ 2509515 w 4313502"/>
              <a:gd name="connsiteY125" fmla="*/ 844903 h 5594438"/>
              <a:gd name="connsiteX126" fmla="*/ 2549997 w 4313502"/>
              <a:gd name="connsiteY126" fmla="*/ 859191 h 5594438"/>
              <a:gd name="connsiteX127" fmla="*/ 2554758 w 4313502"/>
              <a:gd name="connsiteY127" fmla="*/ 799659 h 5594438"/>
              <a:gd name="connsiteX128" fmla="*/ 2639689 w 4313502"/>
              <a:gd name="connsiteY128" fmla="*/ 760501 h 5594438"/>
              <a:gd name="connsiteX129" fmla="*/ 2558902 w 4313502"/>
              <a:gd name="connsiteY129" fmla="*/ 627415 h 5594438"/>
              <a:gd name="connsiteX130" fmla="*/ 2588535 w 4313502"/>
              <a:gd name="connsiteY130" fmla="*/ 547776 h 5594438"/>
              <a:gd name="connsiteX131" fmla="*/ 2590917 w 4313502"/>
              <a:gd name="connsiteY131" fmla="*/ 491948 h 5594438"/>
              <a:gd name="connsiteX132" fmla="*/ 2721446 w 4313502"/>
              <a:gd name="connsiteY132" fmla="*/ 487716 h 5594438"/>
              <a:gd name="connsiteX133" fmla="*/ 2735203 w 4313502"/>
              <a:gd name="connsiteY133" fmla="*/ 403401 h 5594438"/>
              <a:gd name="connsiteX134" fmla="*/ 2968301 w 4313502"/>
              <a:gd name="connsiteY134" fmla="*/ 354101 h 5594438"/>
              <a:gd name="connsiteX135" fmla="*/ 2663501 w 4313502"/>
              <a:gd name="connsiteY135" fmla="*/ 320234 h 5594438"/>
              <a:gd name="connsiteX136" fmla="*/ 2904007 w 4313502"/>
              <a:gd name="connsiteY136" fmla="*/ 207875 h 5594438"/>
              <a:gd name="connsiteX137" fmla="*/ 2731234 w 4313502"/>
              <a:gd name="connsiteY137" fmla="*/ 241212 h 5594438"/>
              <a:gd name="connsiteX138" fmla="*/ 2911857 w 4313502"/>
              <a:gd name="connsiteY138" fmla="*/ 132997 h 5594438"/>
              <a:gd name="connsiteX139" fmla="*/ 2607057 w 4313502"/>
              <a:gd name="connsiteY139" fmla="*/ 207345 h 5594438"/>
              <a:gd name="connsiteX140" fmla="*/ 2686696 w 4313502"/>
              <a:gd name="connsiteY140" fmla="*/ 101159 h 5594438"/>
              <a:gd name="connsiteX141" fmla="*/ 2539323 w 4313502"/>
              <a:gd name="connsiteY141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321396 w 4313502"/>
              <a:gd name="connsiteY4" fmla="*/ 175771 h 5594438"/>
              <a:gd name="connsiteX5" fmla="*/ 2099057 w 4313502"/>
              <a:gd name="connsiteY5" fmla="*/ 60590 h 5594438"/>
              <a:gd name="connsiteX6" fmla="*/ 1782968 w 4313502"/>
              <a:gd name="connsiteY6" fmla="*/ 38012 h 5594438"/>
              <a:gd name="connsiteX7" fmla="*/ 1568479 w 4313502"/>
              <a:gd name="connsiteY7" fmla="*/ 184767 h 5594438"/>
              <a:gd name="connsiteX8" fmla="*/ 1274968 w 4313502"/>
              <a:gd name="connsiteY8" fmla="*/ 421834 h 5594438"/>
              <a:gd name="connsiteX9" fmla="*/ 1433012 w 4313502"/>
              <a:gd name="connsiteY9" fmla="*/ 591167 h 5594438"/>
              <a:gd name="connsiteX10" fmla="*/ 1500745 w 4313502"/>
              <a:gd name="connsiteY10" fmla="*/ 737923 h 5594438"/>
              <a:gd name="connsiteX11" fmla="*/ 1557190 w 4313502"/>
              <a:gd name="connsiteY11" fmla="*/ 783078 h 5594438"/>
              <a:gd name="connsiteX12" fmla="*/ 1342701 w 4313502"/>
              <a:gd name="connsiteY12" fmla="*/ 1065301 h 5594438"/>
              <a:gd name="connsiteX13" fmla="*/ 1073532 w 4313502"/>
              <a:gd name="connsiteY13" fmla="*/ 1357578 h 5594438"/>
              <a:gd name="connsiteX14" fmla="*/ 879857 w 4313502"/>
              <a:gd name="connsiteY14" fmla="*/ 1471701 h 5594438"/>
              <a:gd name="connsiteX15" fmla="*/ 342135 w 4313502"/>
              <a:gd name="connsiteY15" fmla="*/ 2001044 h 5594438"/>
              <a:gd name="connsiteX16" fmla="*/ 33190 w 4313502"/>
              <a:gd name="connsiteY16" fmla="*/ 1810367 h 5594438"/>
              <a:gd name="connsiteX17" fmla="*/ 107450 w 4313502"/>
              <a:gd name="connsiteY17" fmla="*/ 1934986 h 5594438"/>
              <a:gd name="connsiteX18" fmla="*/ 326701 w 4313502"/>
              <a:gd name="connsiteY18" fmla="*/ 2205478 h 5594438"/>
              <a:gd name="connsiteX19" fmla="*/ 517465 w 4313502"/>
              <a:gd name="connsiteY19" fmla="*/ 2067630 h 5594438"/>
              <a:gd name="connsiteX20" fmla="*/ 1105634 w 4313502"/>
              <a:gd name="connsiteY20" fmla="*/ 1674901 h 5594438"/>
              <a:gd name="connsiteX21" fmla="*/ 1252919 w 4313502"/>
              <a:gd name="connsiteY21" fmla="*/ 1529469 h 5594438"/>
              <a:gd name="connsiteX22" fmla="*/ 1465026 w 4313502"/>
              <a:gd name="connsiteY22" fmla="*/ 1337998 h 5594438"/>
              <a:gd name="connsiteX23" fmla="*/ 1466879 w 4313502"/>
              <a:gd name="connsiteY23" fmla="*/ 1686190 h 5594438"/>
              <a:gd name="connsiteX24" fmla="*/ 1523323 w 4313502"/>
              <a:gd name="connsiteY24" fmla="*/ 1799078 h 5594438"/>
              <a:gd name="connsiteX25" fmla="*/ 1490074 w 4313502"/>
              <a:gd name="connsiteY25" fmla="*/ 1878101 h 5594438"/>
              <a:gd name="connsiteX26" fmla="*/ 1545901 w 4313502"/>
              <a:gd name="connsiteY26" fmla="*/ 1979701 h 5594438"/>
              <a:gd name="connsiteX27" fmla="*/ 1579768 w 4313502"/>
              <a:gd name="connsiteY27" fmla="*/ 2160323 h 5594438"/>
              <a:gd name="connsiteX28" fmla="*/ 1613634 w 4313502"/>
              <a:gd name="connsiteY28" fmla="*/ 2250634 h 5594438"/>
              <a:gd name="connsiteX29" fmla="*/ 1579768 w 4313502"/>
              <a:gd name="connsiteY29" fmla="*/ 2329656 h 5594438"/>
              <a:gd name="connsiteX30" fmla="*/ 1624923 w 4313502"/>
              <a:gd name="connsiteY30" fmla="*/ 2386101 h 5594438"/>
              <a:gd name="connsiteX31" fmla="*/ 1630832 w 4313502"/>
              <a:gd name="connsiteY31" fmla="*/ 2449865 h 5594438"/>
              <a:gd name="connsiteX32" fmla="*/ 1557808 w 4313502"/>
              <a:gd name="connsiteY32" fmla="*/ 2648743 h 5594438"/>
              <a:gd name="connsiteX33" fmla="*/ 1613634 w 4313502"/>
              <a:gd name="connsiteY33" fmla="*/ 2815078 h 5594438"/>
              <a:gd name="connsiteX34" fmla="*/ 1579768 w 4313502"/>
              <a:gd name="connsiteY34" fmla="*/ 2859000 h 5594438"/>
              <a:gd name="connsiteX35" fmla="*/ 1602345 w 4313502"/>
              <a:gd name="connsiteY35" fmla="*/ 2927967 h 5594438"/>
              <a:gd name="connsiteX36" fmla="*/ 1506743 w 4313502"/>
              <a:gd name="connsiteY36" fmla="*/ 3398396 h 5594438"/>
              <a:gd name="connsiteX37" fmla="*/ 1449593 w 4313502"/>
              <a:gd name="connsiteY37" fmla="*/ 3923153 h 5594438"/>
              <a:gd name="connsiteX38" fmla="*/ 1423664 w 4313502"/>
              <a:gd name="connsiteY38" fmla="*/ 3997678 h 5594438"/>
              <a:gd name="connsiteX39" fmla="*/ 1377186 w 4313502"/>
              <a:gd name="connsiteY39" fmla="*/ 4028987 h 5594438"/>
              <a:gd name="connsiteX40" fmla="*/ 1380713 w 4313502"/>
              <a:gd name="connsiteY40" fmla="*/ 4078287 h 5594438"/>
              <a:gd name="connsiteX41" fmla="*/ 1261738 w 4313502"/>
              <a:gd name="connsiteY41" fmla="*/ 4171068 h 5594438"/>
              <a:gd name="connsiteX42" fmla="*/ 1105634 w 4313502"/>
              <a:gd name="connsiteY42" fmla="*/ 4305212 h 5594438"/>
              <a:gd name="connsiteX43" fmla="*/ 1015323 w 4313502"/>
              <a:gd name="connsiteY43" fmla="*/ 4497123 h 5594438"/>
              <a:gd name="connsiteX44" fmla="*/ 884001 w 4313502"/>
              <a:gd name="connsiteY44" fmla="*/ 4777493 h 5594438"/>
              <a:gd name="connsiteX45" fmla="*/ 710523 w 4313502"/>
              <a:gd name="connsiteY45" fmla="*/ 4937390 h 5594438"/>
              <a:gd name="connsiteX46" fmla="*/ 630883 w 4313502"/>
              <a:gd name="connsiteY46" fmla="*/ 5139972 h 5594438"/>
              <a:gd name="connsiteX47" fmla="*/ 541190 w 4313502"/>
              <a:gd name="connsiteY47" fmla="*/ 5422812 h 5594438"/>
              <a:gd name="connsiteX48" fmla="*/ 699234 w 4313502"/>
              <a:gd name="connsiteY48" fmla="*/ 5558278 h 5594438"/>
              <a:gd name="connsiteX49" fmla="*/ 848459 w 4313502"/>
              <a:gd name="connsiteY49" fmla="*/ 5516122 h 5594438"/>
              <a:gd name="connsiteX50" fmla="*/ 930304 w 4313502"/>
              <a:gd name="connsiteY50" fmla="*/ 5122862 h 5594438"/>
              <a:gd name="connsiteX51" fmla="*/ 1002270 w 4313502"/>
              <a:gd name="connsiteY51" fmla="*/ 4905375 h 5594438"/>
              <a:gd name="connsiteX52" fmla="*/ 1339703 w 4313502"/>
              <a:gd name="connsiteY52" fmla="*/ 4597576 h 5594438"/>
              <a:gd name="connsiteX53" fmla="*/ 1444301 w 4313502"/>
              <a:gd name="connsiteY53" fmla="*/ 4655167 h 5594438"/>
              <a:gd name="connsiteX54" fmla="*/ 1658790 w 4313502"/>
              <a:gd name="connsiteY54" fmla="*/ 4350367 h 5594438"/>
              <a:gd name="connsiteX55" fmla="*/ 1715234 w 4313502"/>
              <a:gd name="connsiteY55" fmla="*/ 4271345 h 5594438"/>
              <a:gd name="connsiteX56" fmla="*/ 1791258 w 4313502"/>
              <a:gd name="connsiteY56" fmla="*/ 4198849 h 5594438"/>
              <a:gd name="connsiteX57" fmla="*/ 1805545 w 4313502"/>
              <a:gd name="connsiteY57" fmla="*/ 4124590 h 5594438"/>
              <a:gd name="connsiteX58" fmla="*/ 1867899 w 4313502"/>
              <a:gd name="connsiteY58" fmla="*/ 4056945 h 5594438"/>
              <a:gd name="connsiteX59" fmla="*/ 1876807 w 4313502"/>
              <a:gd name="connsiteY59" fmla="*/ 3954110 h 5594438"/>
              <a:gd name="connsiteX60" fmla="*/ 2087768 w 4313502"/>
              <a:gd name="connsiteY60" fmla="*/ 3356945 h 5594438"/>
              <a:gd name="connsiteX61" fmla="*/ 2178696 w 4313502"/>
              <a:gd name="connsiteY61" fmla="*/ 3031948 h 5594438"/>
              <a:gd name="connsiteX62" fmla="*/ 2221470 w 4313502"/>
              <a:gd name="connsiteY62" fmla="*/ 3211512 h 5594438"/>
              <a:gd name="connsiteX63" fmla="*/ 2478734 w 4313502"/>
              <a:gd name="connsiteY63" fmla="*/ 3810970 h 5594438"/>
              <a:gd name="connsiteX64" fmla="*/ 2475735 w 4313502"/>
              <a:gd name="connsiteY64" fmla="*/ 3916099 h 5594438"/>
              <a:gd name="connsiteX65" fmla="*/ 2536942 w 4313502"/>
              <a:gd name="connsiteY65" fmla="*/ 4039130 h 5594438"/>
              <a:gd name="connsiteX66" fmla="*/ 2564283 w 4313502"/>
              <a:gd name="connsiteY66" fmla="*/ 4177418 h 5594438"/>
              <a:gd name="connsiteX67" fmla="*/ 2620726 w 4313502"/>
              <a:gd name="connsiteY67" fmla="*/ 4362891 h 5594438"/>
              <a:gd name="connsiteX68" fmla="*/ 2663501 w 4313502"/>
              <a:gd name="connsiteY68" fmla="*/ 4530990 h 5594438"/>
              <a:gd name="connsiteX69" fmla="*/ 2719945 w 4313502"/>
              <a:gd name="connsiteY69" fmla="*/ 4530990 h 5594438"/>
              <a:gd name="connsiteX70" fmla="*/ 3013457 w 4313502"/>
              <a:gd name="connsiteY70" fmla="*/ 5095434 h 5594438"/>
              <a:gd name="connsiteX71" fmla="*/ 2990526 w 4313502"/>
              <a:gd name="connsiteY71" fmla="*/ 5147822 h 5594438"/>
              <a:gd name="connsiteX72" fmla="*/ 2980119 w 4313502"/>
              <a:gd name="connsiteY72" fmla="*/ 5303396 h 5594438"/>
              <a:gd name="connsiteX73" fmla="*/ 3019982 w 4313502"/>
              <a:gd name="connsiteY73" fmla="*/ 5456767 h 5594438"/>
              <a:gd name="connsiteX74" fmla="*/ 3106767 w 4313502"/>
              <a:gd name="connsiteY74" fmla="*/ 5522031 h 5594438"/>
              <a:gd name="connsiteX75" fmla="*/ 3405481 w 4313502"/>
              <a:gd name="connsiteY75" fmla="*/ 5555897 h 5594438"/>
              <a:gd name="connsiteX76" fmla="*/ 3362618 w 4313502"/>
              <a:gd name="connsiteY76" fmla="*/ 5334706 h 5594438"/>
              <a:gd name="connsiteX77" fmla="*/ 3160212 w 4313502"/>
              <a:gd name="connsiteY77" fmla="*/ 5061567 h 5594438"/>
              <a:gd name="connsiteX78" fmla="*/ 3047323 w 4313502"/>
              <a:gd name="connsiteY78" fmla="*/ 4429390 h 5594438"/>
              <a:gd name="connsiteX79" fmla="*/ 3115057 w 4313502"/>
              <a:gd name="connsiteY79" fmla="*/ 4395523 h 5594438"/>
              <a:gd name="connsiteX80" fmla="*/ 3040797 w 4313502"/>
              <a:gd name="connsiteY80" fmla="*/ 4172743 h 5594438"/>
              <a:gd name="connsiteX81" fmla="*/ 2961774 w 4313502"/>
              <a:gd name="connsiteY81" fmla="*/ 3995650 h 5594438"/>
              <a:gd name="connsiteX82" fmla="*/ 2946341 w 4313502"/>
              <a:gd name="connsiteY82" fmla="*/ 3906044 h 5594438"/>
              <a:gd name="connsiteX83" fmla="*/ 2894041 w 4313502"/>
              <a:gd name="connsiteY83" fmla="*/ 3849600 h 5594438"/>
              <a:gd name="connsiteX84" fmla="*/ 2942195 w 4313502"/>
              <a:gd name="connsiteY84" fmla="*/ 3767490 h 5594438"/>
              <a:gd name="connsiteX85" fmla="*/ 2877990 w 4313502"/>
              <a:gd name="connsiteY85" fmla="*/ 3691467 h 5594438"/>
              <a:gd name="connsiteX86" fmla="*/ 2848797 w 4313502"/>
              <a:gd name="connsiteY86" fmla="*/ 3567553 h 5594438"/>
              <a:gd name="connsiteX87" fmla="*/ 2741376 w 4313502"/>
              <a:gd name="connsiteY87" fmla="*/ 2743729 h 5594438"/>
              <a:gd name="connsiteX88" fmla="*/ 2535178 w 4313502"/>
              <a:gd name="connsiteY88" fmla="*/ 2282120 h 5594438"/>
              <a:gd name="connsiteX89" fmla="*/ 2449012 w 4313502"/>
              <a:gd name="connsiteY89" fmla="*/ 2182901 h 5594438"/>
              <a:gd name="connsiteX90" fmla="*/ 2449012 w 4313502"/>
              <a:gd name="connsiteY90" fmla="*/ 2092590 h 5594438"/>
              <a:gd name="connsiteX91" fmla="*/ 2426434 w 4313502"/>
              <a:gd name="connsiteY91" fmla="*/ 2092590 h 5594438"/>
              <a:gd name="connsiteX92" fmla="*/ 2437723 w 4313502"/>
              <a:gd name="connsiteY92" fmla="*/ 2002278 h 5594438"/>
              <a:gd name="connsiteX93" fmla="*/ 2369990 w 4313502"/>
              <a:gd name="connsiteY93" fmla="*/ 1934545 h 5594438"/>
              <a:gd name="connsiteX94" fmla="*/ 2403857 w 4313502"/>
              <a:gd name="connsiteY94" fmla="*/ 1855523 h 5594438"/>
              <a:gd name="connsiteX95" fmla="*/ 2381279 w 4313502"/>
              <a:gd name="connsiteY95" fmla="*/ 1787790 h 5594438"/>
              <a:gd name="connsiteX96" fmla="*/ 2471590 w 4313502"/>
              <a:gd name="connsiteY96" fmla="*/ 1539434 h 5594438"/>
              <a:gd name="connsiteX97" fmla="*/ 2573190 w 4313502"/>
              <a:gd name="connsiteY97" fmla="*/ 1652323 h 5594438"/>
              <a:gd name="connsiteX98" fmla="*/ 2640923 w 4313502"/>
              <a:gd name="connsiteY98" fmla="*/ 1652323 h 5594438"/>
              <a:gd name="connsiteX99" fmla="*/ 2945723 w 4313502"/>
              <a:gd name="connsiteY99" fmla="*/ 1799078 h 5594438"/>
              <a:gd name="connsiteX100" fmla="*/ 3194079 w 4313502"/>
              <a:gd name="connsiteY100" fmla="*/ 1889390 h 5594438"/>
              <a:gd name="connsiteX101" fmla="*/ 3758523 w 4313502"/>
              <a:gd name="connsiteY101" fmla="*/ 2137745 h 5594438"/>
              <a:gd name="connsiteX102" fmla="*/ 4040745 w 4313502"/>
              <a:gd name="connsiteY102" fmla="*/ 2228056 h 5594438"/>
              <a:gd name="connsiteX103" fmla="*/ 4146490 w 4313502"/>
              <a:gd name="connsiteY103" fmla="*/ 2266686 h 5594438"/>
              <a:gd name="connsiteX104" fmla="*/ 4125059 w 4313502"/>
              <a:gd name="connsiteY104" fmla="*/ 2210240 h 5594438"/>
              <a:gd name="connsiteX105" fmla="*/ 4029457 w 4313502"/>
              <a:gd name="connsiteY105" fmla="*/ 2137745 h 5594438"/>
              <a:gd name="connsiteX106" fmla="*/ 4191029 w 4313502"/>
              <a:gd name="connsiteY106" fmla="*/ 2029618 h 5594438"/>
              <a:gd name="connsiteX107" fmla="*/ 4271639 w 4313502"/>
              <a:gd name="connsiteY107" fmla="*/ 1959328 h 5594438"/>
              <a:gd name="connsiteX108" fmla="*/ 4308681 w 4313502"/>
              <a:gd name="connsiteY108" fmla="*/ 1868576 h 5594438"/>
              <a:gd name="connsiteX109" fmla="*/ 4242711 w 4313502"/>
              <a:gd name="connsiteY109" fmla="*/ 1906676 h 5594438"/>
              <a:gd name="connsiteX110" fmla="*/ 4277812 w 4313502"/>
              <a:gd name="connsiteY110" fmla="*/ 1821656 h 5594438"/>
              <a:gd name="connsiteX111" fmla="*/ 4147637 w 4313502"/>
              <a:gd name="connsiteY111" fmla="*/ 1908351 h 5594438"/>
              <a:gd name="connsiteX112" fmla="*/ 4190500 w 4313502"/>
              <a:gd name="connsiteY112" fmla="*/ 1831181 h 5594438"/>
              <a:gd name="connsiteX113" fmla="*/ 3896372 w 4313502"/>
              <a:gd name="connsiteY113" fmla="*/ 2004042 h 5594438"/>
              <a:gd name="connsiteX114" fmla="*/ 3700845 w 4313502"/>
              <a:gd name="connsiteY114" fmla="*/ 1958270 h 5594438"/>
              <a:gd name="connsiteX115" fmla="*/ 3252287 w 4313502"/>
              <a:gd name="connsiteY115" fmla="*/ 1629128 h 5594438"/>
              <a:gd name="connsiteX116" fmla="*/ 3081190 w 4313502"/>
              <a:gd name="connsiteY116" fmla="*/ 1573301 h 5594438"/>
              <a:gd name="connsiteX117" fmla="*/ 2787679 w 4313502"/>
              <a:gd name="connsiteY117" fmla="*/ 1426545 h 5594438"/>
              <a:gd name="connsiteX118" fmla="*/ 2607057 w 4313502"/>
              <a:gd name="connsiteY118" fmla="*/ 1245923 h 5594438"/>
              <a:gd name="connsiteX119" fmla="*/ 2488788 w 4313502"/>
              <a:gd name="connsiteY119" fmla="*/ 1160992 h 5594438"/>
              <a:gd name="connsiteX120" fmla="*/ 2358701 w 4313502"/>
              <a:gd name="connsiteY120" fmla="*/ 1155612 h 5594438"/>
              <a:gd name="connsiteX121" fmla="*/ 2217237 w 4313502"/>
              <a:gd name="connsiteY121" fmla="*/ 1049778 h 5594438"/>
              <a:gd name="connsiteX122" fmla="*/ 2339563 w 4313502"/>
              <a:gd name="connsiteY122" fmla="*/ 888206 h 5594438"/>
              <a:gd name="connsiteX123" fmla="*/ 2437546 w 4313502"/>
              <a:gd name="connsiteY123" fmla="*/ 958939 h 5594438"/>
              <a:gd name="connsiteX124" fmla="*/ 2530945 w 4313502"/>
              <a:gd name="connsiteY124" fmla="*/ 898437 h 5594438"/>
              <a:gd name="connsiteX125" fmla="*/ 2509515 w 4313502"/>
              <a:gd name="connsiteY125" fmla="*/ 844903 h 5594438"/>
              <a:gd name="connsiteX126" fmla="*/ 2549997 w 4313502"/>
              <a:gd name="connsiteY126" fmla="*/ 859191 h 5594438"/>
              <a:gd name="connsiteX127" fmla="*/ 2554758 w 4313502"/>
              <a:gd name="connsiteY127" fmla="*/ 799659 h 5594438"/>
              <a:gd name="connsiteX128" fmla="*/ 2639689 w 4313502"/>
              <a:gd name="connsiteY128" fmla="*/ 760501 h 5594438"/>
              <a:gd name="connsiteX129" fmla="*/ 2558902 w 4313502"/>
              <a:gd name="connsiteY129" fmla="*/ 627415 h 5594438"/>
              <a:gd name="connsiteX130" fmla="*/ 2588535 w 4313502"/>
              <a:gd name="connsiteY130" fmla="*/ 547776 h 5594438"/>
              <a:gd name="connsiteX131" fmla="*/ 2590917 w 4313502"/>
              <a:gd name="connsiteY131" fmla="*/ 491948 h 5594438"/>
              <a:gd name="connsiteX132" fmla="*/ 2721446 w 4313502"/>
              <a:gd name="connsiteY132" fmla="*/ 487716 h 5594438"/>
              <a:gd name="connsiteX133" fmla="*/ 2735203 w 4313502"/>
              <a:gd name="connsiteY133" fmla="*/ 403401 h 5594438"/>
              <a:gd name="connsiteX134" fmla="*/ 2968301 w 4313502"/>
              <a:gd name="connsiteY134" fmla="*/ 354101 h 5594438"/>
              <a:gd name="connsiteX135" fmla="*/ 2663501 w 4313502"/>
              <a:gd name="connsiteY135" fmla="*/ 320234 h 5594438"/>
              <a:gd name="connsiteX136" fmla="*/ 2904007 w 4313502"/>
              <a:gd name="connsiteY136" fmla="*/ 207875 h 5594438"/>
              <a:gd name="connsiteX137" fmla="*/ 2731234 w 4313502"/>
              <a:gd name="connsiteY137" fmla="*/ 241212 h 5594438"/>
              <a:gd name="connsiteX138" fmla="*/ 2911857 w 4313502"/>
              <a:gd name="connsiteY138" fmla="*/ 132997 h 5594438"/>
              <a:gd name="connsiteX139" fmla="*/ 2607057 w 4313502"/>
              <a:gd name="connsiteY139" fmla="*/ 207345 h 5594438"/>
              <a:gd name="connsiteX140" fmla="*/ 2686696 w 4313502"/>
              <a:gd name="connsiteY140" fmla="*/ 101159 h 5594438"/>
              <a:gd name="connsiteX141" fmla="*/ 2539323 w 4313502"/>
              <a:gd name="connsiteY141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321396 w 4313502"/>
              <a:gd name="connsiteY4" fmla="*/ 175771 h 5594438"/>
              <a:gd name="connsiteX5" fmla="*/ 2264246 w 4313502"/>
              <a:gd name="connsiteY5" fmla="*/ 59091 h 5594438"/>
              <a:gd name="connsiteX6" fmla="*/ 2099057 w 4313502"/>
              <a:gd name="connsiteY6" fmla="*/ 60590 h 5594438"/>
              <a:gd name="connsiteX7" fmla="*/ 1782968 w 4313502"/>
              <a:gd name="connsiteY7" fmla="*/ 38012 h 5594438"/>
              <a:gd name="connsiteX8" fmla="*/ 1568479 w 4313502"/>
              <a:gd name="connsiteY8" fmla="*/ 184767 h 5594438"/>
              <a:gd name="connsiteX9" fmla="*/ 1274968 w 4313502"/>
              <a:gd name="connsiteY9" fmla="*/ 421834 h 5594438"/>
              <a:gd name="connsiteX10" fmla="*/ 1433012 w 4313502"/>
              <a:gd name="connsiteY10" fmla="*/ 591167 h 5594438"/>
              <a:gd name="connsiteX11" fmla="*/ 1500745 w 4313502"/>
              <a:gd name="connsiteY11" fmla="*/ 737923 h 5594438"/>
              <a:gd name="connsiteX12" fmla="*/ 1557190 w 4313502"/>
              <a:gd name="connsiteY12" fmla="*/ 783078 h 5594438"/>
              <a:gd name="connsiteX13" fmla="*/ 1342701 w 4313502"/>
              <a:gd name="connsiteY13" fmla="*/ 1065301 h 5594438"/>
              <a:gd name="connsiteX14" fmla="*/ 1073532 w 4313502"/>
              <a:gd name="connsiteY14" fmla="*/ 1357578 h 5594438"/>
              <a:gd name="connsiteX15" fmla="*/ 879857 w 4313502"/>
              <a:gd name="connsiteY15" fmla="*/ 1471701 h 5594438"/>
              <a:gd name="connsiteX16" fmla="*/ 342135 w 4313502"/>
              <a:gd name="connsiteY16" fmla="*/ 2001044 h 5594438"/>
              <a:gd name="connsiteX17" fmla="*/ 33190 w 4313502"/>
              <a:gd name="connsiteY17" fmla="*/ 1810367 h 5594438"/>
              <a:gd name="connsiteX18" fmla="*/ 107450 w 4313502"/>
              <a:gd name="connsiteY18" fmla="*/ 1934986 h 5594438"/>
              <a:gd name="connsiteX19" fmla="*/ 326701 w 4313502"/>
              <a:gd name="connsiteY19" fmla="*/ 2205478 h 5594438"/>
              <a:gd name="connsiteX20" fmla="*/ 517465 w 4313502"/>
              <a:gd name="connsiteY20" fmla="*/ 2067630 h 5594438"/>
              <a:gd name="connsiteX21" fmla="*/ 1105634 w 4313502"/>
              <a:gd name="connsiteY21" fmla="*/ 1674901 h 5594438"/>
              <a:gd name="connsiteX22" fmla="*/ 1252919 w 4313502"/>
              <a:gd name="connsiteY22" fmla="*/ 1529469 h 5594438"/>
              <a:gd name="connsiteX23" fmla="*/ 1465026 w 4313502"/>
              <a:gd name="connsiteY23" fmla="*/ 1337998 h 5594438"/>
              <a:gd name="connsiteX24" fmla="*/ 1466879 w 4313502"/>
              <a:gd name="connsiteY24" fmla="*/ 1686190 h 5594438"/>
              <a:gd name="connsiteX25" fmla="*/ 1523323 w 4313502"/>
              <a:gd name="connsiteY25" fmla="*/ 1799078 h 5594438"/>
              <a:gd name="connsiteX26" fmla="*/ 1490074 w 4313502"/>
              <a:gd name="connsiteY26" fmla="*/ 1878101 h 5594438"/>
              <a:gd name="connsiteX27" fmla="*/ 1545901 w 4313502"/>
              <a:gd name="connsiteY27" fmla="*/ 1979701 h 5594438"/>
              <a:gd name="connsiteX28" fmla="*/ 1579768 w 4313502"/>
              <a:gd name="connsiteY28" fmla="*/ 2160323 h 5594438"/>
              <a:gd name="connsiteX29" fmla="*/ 1613634 w 4313502"/>
              <a:gd name="connsiteY29" fmla="*/ 2250634 h 5594438"/>
              <a:gd name="connsiteX30" fmla="*/ 1579768 w 4313502"/>
              <a:gd name="connsiteY30" fmla="*/ 2329656 h 5594438"/>
              <a:gd name="connsiteX31" fmla="*/ 1624923 w 4313502"/>
              <a:gd name="connsiteY31" fmla="*/ 2386101 h 5594438"/>
              <a:gd name="connsiteX32" fmla="*/ 1630832 w 4313502"/>
              <a:gd name="connsiteY32" fmla="*/ 2449865 h 5594438"/>
              <a:gd name="connsiteX33" fmla="*/ 1557808 w 4313502"/>
              <a:gd name="connsiteY33" fmla="*/ 2648743 h 5594438"/>
              <a:gd name="connsiteX34" fmla="*/ 1613634 w 4313502"/>
              <a:gd name="connsiteY34" fmla="*/ 2815078 h 5594438"/>
              <a:gd name="connsiteX35" fmla="*/ 1579768 w 4313502"/>
              <a:gd name="connsiteY35" fmla="*/ 2859000 h 5594438"/>
              <a:gd name="connsiteX36" fmla="*/ 1602345 w 4313502"/>
              <a:gd name="connsiteY36" fmla="*/ 2927967 h 5594438"/>
              <a:gd name="connsiteX37" fmla="*/ 1506743 w 4313502"/>
              <a:gd name="connsiteY37" fmla="*/ 3398396 h 5594438"/>
              <a:gd name="connsiteX38" fmla="*/ 1449593 w 4313502"/>
              <a:gd name="connsiteY38" fmla="*/ 3923153 h 5594438"/>
              <a:gd name="connsiteX39" fmla="*/ 1423664 w 4313502"/>
              <a:gd name="connsiteY39" fmla="*/ 3997678 h 5594438"/>
              <a:gd name="connsiteX40" fmla="*/ 1377186 w 4313502"/>
              <a:gd name="connsiteY40" fmla="*/ 4028987 h 5594438"/>
              <a:gd name="connsiteX41" fmla="*/ 1380713 w 4313502"/>
              <a:gd name="connsiteY41" fmla="*/ 4078287 h 5594438"/>
              <a:gd name="connsiteX42" fmla="*/ 1261738 w 4313502"/>
              <a:gd name="connsiteY42" fmla="*/ 4171068 h 5594438"/>
              <a:gd name="connsiteX43" fmla="*/ 1105634 w 4313502"/>
              <a:gd name="connsiteY43" fmla="*/ 4305212 h 5594438"/>
              <a:gd name="connsiteX44" fmla="*/ 1015323 w 4313502"/>
              <a:gd name="connsiteY44" fmla="*/ 4497123 h 5594438"/>
              <a:gd name="connsiteX45" fmla="*/ 884001 w 4313502"/>
              <a:gd name="connsiteY45" fmla="*/ 4777493 h 5594438"/>
              <a:gd name="connsiteX46" fmla="*/ 710523 w 4313502"/>
              <a:gd name="connsiteY46" fmla="*/ 4937390 h 5594438"/>
              <a:gd name="connsiteX47" fmla="*/ 630883 w 4313502"/>
              <a:gd name="connsiteY47" fmla="*/ 5139972 h 5594438"/>
              <a:gd name="connsiteX48" fmla="*/ 541190 w 4313502"/>
              <a:gd name="connsiteY48" fmla="*/ 5422812 h 5594438"/>
              <a:gd name="connsiteX49" fmla="*/ 699234 w 4313502"/>
              <a:gd name="connsiteY49" fmla="*/ 5558278 h 5594438"/>
              <a:gd name="connsiteX50" fmla="*/ 848459 w 4313502"/>
              <a:gd name="connsiteY50" fmla="*/ 5516122 h 5594438"/>
              <a:gd name="connsiteX51" fmla="*/ 930304 w 4313502"/>
              <a:gd name="connsiteY51" fmla="*/ 5122862 h 5594438"/>
              <a:gd name="connsiteX52" fmla="*/ 1002270 w 4313502"/>
              <a:gd name="connsiteY52" fmla="*/ 4905375 h 5594438"/>
              <a:gd name="connsiteX53" fmla="*/ 1339703 w 4313502"/>
              <a:gd name="connsiteY53" fmla="*/ 4597576 h 5594438"/>
              <a:gd name="connsiteX54" fmla="*/ 1444301 w 4313502"/>
              <a:gd name="connsiteY54" fmla="*/ 4655167 h 5594438"/>
              <a:gd name="connsiteX55" fmla="*/ 1658790 w 4313502"/>
              <a:gd name="connsiteY55" fmla="*/ 4350367 h 5594438"/>
              <a:gd name="connsiteX56" fmla="*/ 1715234 w 4313502"/>
              <a:gd name="connsiteY56" fmla="*/ 4271345 h 5594438"/>
              <a:gd name="connsiteX57" fmla="*/ 1791258 w 4313502"/>
              <a:gd name="connsiteY57" fmla="*/ 4198849 h 5594438"/>
              <a:gd name="connsiteX58" fmla="*/ 1805545 w 4313502"/>
              <a:gd name="connsiteY58" fmla="*/ 4124590 h 5594438"/>
              <a:gd name="connsiteX59" fmla="*/ 1867899 w 4313502"/>
              <a:gd name="connsiteY59" fmla="*/ 4056945 h 5594438"/>
              <a:gd name="connsiteX60" fmla="*/ 1876807 w 4313502"/>
              <a:gd name="connsiteY60" fmla="*/ 3954110 h 5594438"/>
              <a:gd name="connsiteX61" fmla="*/ 2087768 w 4313502"/>
              <a:gd name="connsiteY61" fmla="*/ 3356945 h 5594438"/>
              <a:gd name="connsiteX62" fmla="*/ 2178696 w 4313502"/>
              <a:gd name="connsiteY62" fmla="*/ 3031948 h 5594438"/>
              <a:gd name="connsiteX63" fmla="*/ 2221470 w 4313502"/>
              <a:gd name="connsiteY63" fmla="*/ 3211512 h 5594438"/>
              <a:gd name="connsiteX64" fmla="*/ 2478734 w 4313502"/>
              <a:gd name="connsiteY64" fmla="*/ 3810970 h 5594438"/>
              <a:gd name="connsiteX65" fmla="*/ 2475735 w 4313502"/>
              <a:gd name="connsiteY65" fmla="*/ 3916099 h 5594438"/>
              <a:gd name="connsiteX66" fmla="*/ 2536942 w 4313502"/>
              <a:gd name="connsiteY66" fmla="*/ 4039130 h 5594438"/>
              <a:gd name="connsiteX67" fmla="*/ 2564283 w 4313502"/>
              <a:gd name="connsiteY67" fmla="*/ 4177418 h 5594438"/>
              <a:gd name="connsiteX68" fmla="*/ 2620726 w 4313502"/>
              <a:gd name="connsiteY68" fmla="*/ 4362891 h 5594438"/>
              <a:gd name="connsiteX69" fmla="*/ 2663501 w 4313502"/>
              <a:gd name="connsiteY69" fmla="*/ 4530990 h 5594438"/>
              <a:gd name="connsiteX70" fmla="*/ 2719945 w 4313502"/>
              <a:gd name="connsiteY70" fmla="*/ 4530990 h 5594438"/>
              <a:gd name="connsiteX71" fmla="*/ 3013457 w 4313502"/>
              <a:gd name="connsiteY71" fmla="*/ 5095434 h 5594438"/>
              <a:gd name="connsiteX72" fmla="*/ 2990526 w 4313502"/>
              <a:gd name="connsiteY72" fmla="*/ 5147822 h 5594438"/>
              <a:gd name="connsiteX73" fmla="*/ 2980119 w 4313502"/>
              <a:gd name="connsiteY73" fmla="*/ 5303396 h 5594438"/>
              <a:gd name="connsiteX74" fmla="*/ 3019982 w 4313502"/>
              <a:gd name="connsiteY74" fmla="*/ 5456767 h 5594438"/>
              <a:gd name="connsiteX75" fmla="*/ 3106767 w 4313502"/>
              <a:gd name="connsiteY75" fmla="*/ 5522031 h 5594438"/>
              <a:gd name="connsiteX76" fmla="*/ 3405481 w 4313502"/>
              <a:gd name="connsiteY76" fmla="*/ 5555897 h 5594438"/>
              <a:gd name="connsiteX77" fmla="*/ 3362618 w 4313502"/>
              <a:gd name="connsiteY77" fmla="*/ 5334706 h 5594438"/>
              <a:gd name="connsiteX78" fmla="*/ 3160212 w 4313502"/>
              <a:gd name="connsiteY78" fmla="*/ 5061567 h 5594438"/>
              <a:gd name="connsiteX79" fmla="*/ 3047323 w 4313502"/>
              <a:gd name="connsiteY79" fmla="*/ 4429390 h 5594438"/>
              <a:gd name="connsiteX80" fmla="*/ 3115057 w 4313502"/>
              <a:gd name="connsiteY80" fmla="*/ 4395523 h 5594438"/>
              <a:gd name="connsiteX81" fmla="*/ 3040797 w 4313502"/>
              <a:gd name="connsiteY81" fmla="*/ 4172743 h 5594438"/>
              <a:gd name="connsiteX82" fmla="*/ 2961774 w 4313502"/>
              <a:gd name="connsiteY82" fmla="*/ 3995650 h 5594438"/>
              <a:gd name="connsiteX83" fmla="*/ 2946341 w 4313502"/>
              <a:gd name="connsiteY83" fmla="*/ 3906044 h 5594438"/>
              <a:gd name="connsiteX84" fmla="*/ 2894041 w 4313502"/>
              <a:gd name="connsiteY84" fmla="*/ 3849600 h 5594438"/>
              <a:gd name="connsiteX85" fmla="*/ 2942195 w 4313502"/>
              <a:gd name="connsiteY85" fmla="*/ 3767490 h 5594438"/>
              <a:gd name="connsiteX86" fmla="*/ 2877990 w 4313502"/>
              <a:gd name="connsiteY86" fmla="*/ 3691467 h 5594438"/>
              <a:gd name="connsiteX87" fmla="*/ 2848797 w 4313502"/>
              <a:gd name="connsiteY87" fmla="*/ 3567553 h 5594438"/>
              <a:gd name="connsiteX88" fmla="*/ 2741376 w 4313502"/>
              <a:gd name="connsiteY88" fmla="*/ 2743729 h 5594438"/>
              <a:gd name="connsiteX89" fmla="*/ 2535178 w 4313502"/>
              <a:gd name="connsiteY89" fmla="*/ 2282120 h 5594438"/>
              <a:gd name="connsiteX90" fmla="*/ 2449012 w 4313502"/>
              <a:gd name="connsiteY90" fmla="*/ 2182901 h 5594438"/>
              <a:gd name="connsiteX91" fmla="*/ 2449012 w 4313502"/>
              <a:gd name="connsiteY91" fmla="*/ 2092590 h 5594438"/>
              <a:gd name="connsiteX92" fmla="*/ 2426434 w 4313502"/>
              <a:gd name="connsiteY92" fmla="*/ 2092590 h 5594438"/>
              <a:gd name="connsiteX93" fmla="*/ 2437723 w 4313502"/>
              <a:gd name="connsiteY93" fmla="*/ 2002278 h 5594438"/>
              <a:gd name="connsiteX94" fmla="*/ 2369990 w 4313502"/>
              <a:gd name="connsiteY94" fmla="*/ 1934545 h 5594438"/>
              <a:gd name="connsiteX95" fmla="*/ 2403857 w 4313502"/>
              <a:gd name="connsiteY95" fmla="*/ 1855523 h 5594438"/>
              <a:gd name="connsiteX96" fmla="*/ 2381279 w 4313502"/>
              <a:gd name="connsiteY96" fmla="*/ 1787790 h 5594438"/>
              <a:gd name="connsiteX97" fmla="*/ 2471590 w 4313502"/>
              <a:gd name="connsiteY97" fmla="*/ 1539434 h 5594438"/>
              <a:gd name="connsiteX98" fmla="*/ 2573190 w 4313502"/>
              <a:gd name="connsiteY98" fmla="*/ 1652323 h 5594438"/>
              <a:gd name="connsiteX99" fmla="*/ 2640923 w 4313502"/>
              <a:gd name="connsiteY99" fmla="*/ 1652323 h 5594438"/>
              <a:gd name="connsiteX100" fmla="*/ 2945723 w 4313502"/>
              <a:gd name="connsiteY100" fmla="*/ 1799078 h 5594438"/>
              <a:gd name="connsiteX101" fmla="*/ 3194079 w 4313502"/>
              <a:gd name="connsiteY101" fmla="*/ 1889390 h 5594438"/>
              <a:gd name="connsiteX102" fmla="*/ 3758523 w 4313502"/>
              <a:gd name="connsiteY102" fmla="*/ 2137745 h 5594438"/>
              <a:gd name="connsiteX103" fmla="*/ 4040745 w 4313502"/>
              <a:gd name="connsiteY103" fmla="*/ 2228056 h 5594438"/>
              <a:gd name="connsiteX104" fmla="*/ 4146490 w 4313502"/>
              <a:gd name="connsiteY104" fmla="*/ 2266686 h 5594438"/>
              <a:gd name="connsiteX105" fmla="*/ 4125059 w 4313502"/>
              <a:gd name="connsiteY105" fmla="*/ 2210240 h 5594438"/>
              <a:gd name="connsiteX106" fmla="*/ 4029457 w 4313502"/>
              <a:gd name="connsiteY106" fmla="*/ 2137745 h 5594438"/>
              <a:gd name="connsiteX107" fmla="*/ 4191029 w 4313502"/>
              <a:gd name="connsiteY107" fmla="*/ 2029618 h 5594438"/>
              <a:gd name="connsiteX108" fmla="*/ 4271639 w 4313502"/>
              <a:gd name="connsiteY108" fmla="*/ 1959328 h 5594438"/>
              <a:gd name="connsiteX109" fmla="*/ 4308681 w 4313502"/>
              <a:gd name="connsiteY109" fmla="*/ 1868576 h 5594438"/>
              <a:gd name="connsiteX110" fmla="*/ 4242711 w 4313502"/>
              <a:gd name="connsiteY110" fmla="*/ 1906676 h 5594438"/>
              <a:gd name="connsiteX111" fmla="*/ 4277812 w 4313502"/>
              <a:gd name="connsiteY111" fmla="*/ 1821656 h 5594438"/>
              <a:gd name="connsiteX112" fmla="*/ 4147637 w 4313502"/>
              <a:gd name="connsiteY112" fmla="*/ 1908351 h 5594438"/>
              <a:gd name="connsiteX113" fmla="*/ 4190500 w 4313502"/>
              <a:gd name="connsiteY113" fmla="*/ 1831181 h 5594438"/>
              <a:gd name="connsiteX114" fmla="*/ 3896372 w 4313502"/>
              <a:gd name="connsiteY114" fmla="*/ 2004042 h 5594438"/>
              <a:gd name="connsiteX115" fmla="*/ 3700845 w 4313502"/>
              <a:gd name="connsiteY115" fmla="*/ 1958270 h 5594438"/>
              <a:gd name="connsiteX116" fmla="*/ 3252287 w 4313502"/>
              <a:gd name="connsiteY116" fmla="*/ 1629128 h 5594438"/>
              <a:gd name="connsiteX117" fmla="*/ 3081190 w 4313502"/>
              <a:gd name="connsiteY117" fmla="*/ 1573301 h 5594438"/>
              <a:gd name="connsiteX118" fmla="*/ 2787679 w 4313502"/>
              <a:gd name="connsiteY118" fmla="*/ 1426545 h 5594438"/>
              <a:gd name="connsiteX119" fmla="*/ 2607057 w 4313502"/>
              <a:gd name="connsiteY119" fmla="*/ 1245923 h 5594438"/>
              <a:gd name="connsiteX120" fmla="*/ 2488788 w 4313502"/>
              <a:gd name="connsiteY120" fmla="*/ 1160992 h 5594438"/>
              <a:gd name="connsiteX121" fmla="*/ 2358701 w 4313502"/>
              <a:gd name="connsiteY121" fmla="*/ 1155612 h 5594438"/>
              <a:gd name="connsiteX122" fmla="*/ 2217237 w 4313502"/>
              <a:gd name="connsiteY122" fmla="*/ 1049778 h 5594438"/>
              <a:gd name="connsiteX123" fmla="*/ 2339563 w 4313502"/>
              <a:gd name="connsiteY123" fmla="*/ 888206 h 5594438"/>
              <a:gd name="connsiteX124" fmla="*/ 2437546 w 4313502"/>
              <a:gd name="connsiteY124" fmla="*/ 958939 h 5594438"/>
              <a:gd name="connsiteX125" fmla="*/ 2530945 w 4313502"/>
              <a:gd name="connsiteY125" fmla="*/ 898437 h 5594438"/>
              <a:gd name="connsiteX126" fmla="*/ 2509515 w 4313502"/>
              <a:gd name="connsiteY126" fmla="*/ 844903 h 5594438"/>
              <a:gd name="connsiteX127" fmla="*/ 2549997 w 4313502"/>
              <a:gd name="connsiteY127" fmla="*/ 859191 h 5594438"/>
              <a:gd name="connsiteX128" fmla="*/ 2554758 w 4313502"/>
              <a:gd name="connsiteY128" fmla="*/ 799659 h 5594438"/>
              <a:gd name="connsiteX129" fmla="*/ 2639689 w 4313502"/>
              <a:gd name="connsiteY129" fmla="*/ 760501 h 5594438"/>
              <a:gd name="connsiteX130" fmla="*/ 2558902 w 4313502"/>
              <a:gd name="connsiteY130" fmla="*/ 627415 h 5594438"/>
              <a:gd name="connsiteX131" fmla="*/ 2588535 w 4313502"/>
              <a:gd name="connsiteY131" fmla="*/ 547776 h 5594438"/>
              <a:gd name="connsiteX132" fmla="*/ 2590917 w 4313502"/>
              <a:gd name="connsiteY132" fmla="*/ 491948 h 5594438"/>
              <a:gd name="connsiteX133" fmla="*/ 2721446 w 4313502"/>
              <a:gd name="connsiteY133" fmla="*/ 487716 h 5594438"/>
              <a:gd name="connsiteX134" fmla="*/ 2735203 w 4313502"/>
              <a:gd name="connsiteY134" fmla="*/ 403401 h 5594438"/>
              <a:gd name="connsiteX135" fmla="*/ 2968301 w 4313502"/>
              <a:gd name="connsiteY135" fmla="*/ 354101 h 5594438"/>
              <a:gd name="connsiteX136" fmla="*/ 2663501 w 4313502"/>
              <a:gd name="connsiteY136" fmla="*/ 320234 h 5594438"/>
              <a:gd name="connsiteX137" fmla="*/ 2904007 w 4313502"/>
              <a:gd name="connsiteY137" fmla="*/ 207875 h 5594438"/>
              <a:gd name="connsiteX138" fmla="*/ 2731234 w 4313502"/>
              <a:gd name="connsiteY138" fmla="*/ 241212 h 5594438"/>
              <a:gd name="connsiteX139" fmla="*/ 2911857 w 4313502"/>
              <a:gd name="connsiteY139" fmla="*/ 132997 h 5594438"/>
              <a:gd name="connsiteX140" fmla="*/ 2607057 w 4313502"/>
              <a:gd name="connsiteY140" fmla="*/ 207345 h 5594438"/>
              <a:gd name="connsiteX141" fmla="*/ 2686696 w 4313502"/>
              <a:gd name="connsiteY141" fmla="*/ 101159 h 5594438"/>
              <a:gd name="connsiteX142" fmla="*/ 2539323 w 4313502"/>
              <a:gd name="connsiteY142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321396 w 4313502"/>
              <a:gd name="connsiteY4" fmla="*/ 175771 h 5594438"/>
              <a:gd name="connsiteX5" fmla="*/ 2264246 w 4313502"/>
              <a:gd name="connsiteY5" fmla="*/ 59091 h 5594438"/>
              <a:gd name="connsiteX6" fmla="*/ 2099057 w 4313502"/>
              <a:gd name="connsiteY6" fmla="*/ 60590 h 5594438"/>
              <a:gd name="connsiteX7" fmla="*/ 1782968 w 4313502"/>
              <a:gd name="connsiteY7" fmla="*/ 38012 h 5594438"/>
              <a:gd name="connsiteX8" fmla="*/ 1568479 w 4313502"/>
              <a:gd name="connsiteY8" fmla="*/ 184767 h 5594438"/>
              <a:gd name="connsiteX9" fmla="*/ 1274968 w 4313502"/>
              <a:gd name="connsiteY9" fmla="*/ 421834 h 5594438"/>
              <a:gd name="connsiteX10" fmla="*/ 1433012 w 4313502"/>
              <a:gd name="connsiteY10" fmla="*/ 591167 h 5594438"/>
              <a:gd name="connsiteX11" fmla="*/ 1500745 w 4313502"/>
              <a:gd name="connsiteY11" fmla="*/ 737923 h 5594438"/>
              <a:gd name="connsiteX12" fmla="*/ 1557190 w 4313502"/>
              <a:gd name="connsiteY12" fmla="*/ 783078 h 5594438"/>
              <a:gd name="connsiteX13" fmla="*/ 1342701 w 4313502"/>
              <a:gd name="connsiteY13" fmla="*/ 1065301 h 5594438"/>
              <a:gd name="connsiteX14" fmla="*/ 1073532 w 4313502"/>
              <a:gd name="connsiteY14" fmla="*/ 1357578 h 5594438"/>
              <a:gd name="connsiteX15" fmla="*/ 879857 w 4313502"/>
              <a:gd name="connsiteY15" fmla="*/ 1471701 h 5594438"/>
              <a:gd name="connsiteX16" fmla="*/ 342135 w 4313502"/>
              <a:gd name="connsiteY16" fmla="*/ 2001044 h 5594438"/>
              <a:gd name="connsiteX17" fmla="*/ 33190 w 4313502"/>
              <a:gd name="connsiteY17" fmla="*/ 1810367 h 5594438"/>
              <a:gd name="connsiteX18" fmla="*/ 107450 w 4313502"/>
              <a:gd name="connsiteY18" fmla="*/ 1934986 h 5594438"/>
              <a:gd name="connsiteX19" fmla="*/ 326701 w 4313502"/>
              <a:gd name="connsiteY19" fmla="*/ 2205478 h 5594438"/>
              <a:gd name="connsiteX20" fmla="*/ 517465 w 4313502"/>
              <a:gd name="connsiteY20" fmla="*/ 2067630 h 5594438"/>
              <a:gd name="connsiteX21" fmla="*/ 1105634 w 4313502"/>
              <a:gd name="connsiteY21" fmla="*/ 1674901 h 5594438"/>
              <a:gd name="connsiteX22" fmla="*/ 1252919 w 4313502"/>
              <a:gd name="connsiteY22" fmla="*/ 1529469 h 5594438"/>
              <a:gd name="connsiteX23" fmla="*/ 1465026 w 4313502"/>
              <a:gd name="connsiteY23" fmla="*/ 1337998 h 5594438"/>
              <a:gd name="connsiteX24" fmla="*/ 1466879 w 4313502"/>
              <a:gd name="connsiteY24" fmla="*/ 1686190 h 5594438"/>
              <a:gd name="connsiteX25" fmla="*/ 1523323 w 4313502"/>
              <a:gd name="connsiteY25" fmla="*/ 1799078 h 5594438"/>
              <a:gd name="connsiteX26" fmla="*/ 1490074 w 4313502"/>
              <a:gd name="connsiteY26" fmla="*/ 1878101 h 5594438"/>
              <a:gd name="connsiteX27" fmla="*/ 1545901 w 4313502"/>
              <a:gd name="connsiteY27" fmla="*/ 1979701 h 5594438"/>
              <a:gd name="connsiteX28" fmla="*/ 1579768 w 4313502"/>
              <a:gd name="connsiteY28" fmla="*/ 2160323 h 5594438"/>
              <a:gd name="connsiteX29" fmla="*/ 1613634 w 4313502"/>
              <a:gd name="connsiteY29" fmla="*/ 2250634 h 5594438"/>
              <a:gd name="connsiteX30" fmla="*/ 1579768 w 4313502"/>
              <a:gd name="connsiteY30" fmla="*/ 2329656 h 5594438"/>
              <a:gd name="connsiteX31" fmla="*/ 1624923 w 4313502"/>
              <a:gd name="connsiteY31" fmla="*/ 2386101 h 5594438"/>
              <a:gd name="connsiteX32" fmla="*/ 1630832 w 4313502"/>
              <a:gd name="connsiteY32" fmla="*/ 2449865 h 5594438"/>
              <a:gd name="connsiteX33" fmla="*/ 1557808 w 4313502"/>
              <a:gd name="connsiteY33" fmla="*/ 2648743 h 5594438"/>
              <a:gd name="connsiteX34" fmla="*/ 1613634 w 4313502"/>
              <a:gd name="connsiteY34" fmla="*/ 2815078 h 5594438"/>
              <a:gd name="connsiteX35" fmla="*/ 1579768 w 4313502"/>
              <a:gd name="connsiteY35" fmla="*/ 2859000 h 5594438"/>
              <a:gd name="connsiteX36" fmla="*/ 1602345 w 4313502"/>
              <a:gd name="connsiteY36" fmla="*/ 2927967 h 5594438"/>
              <a:gd name="connsiteX37" fmla="*/ 1506743 w 4313502"/>
              <a:gd name="connsiteY37" fmla="*/ 3398396 h 5594438"/>
              <a:gd name="connsiteX38" fmla="*/ 1449593 w 4313502"/>
              <a:gd name="connsiteY38" fmla="*/ 3923153 h 5594438"/>
              <a:gd name="connsiteX39" fmla="*/ 1423664 w 4313502"/>
              <a:gd name="connsiteY39" fmla="*/ 3997678 h 5594438"/>
              <a:gd name="connsiteX40" fmla="*/ 1377186 w 4313502"/>
              <a:gd name="connsiteY40" fmla="*/ 4028987 h 5594438"/>
              <a:gd name="connsiteX41" fmla="*/ 1380713 w 4313502"/>
              <a:gd name="connsiteY41" fmla="*/ 4078287 h 5594438"/>
              <a:gd name="connsiteX42" fmla="*/ 1261738 w 4313502"/>
              <a:gd name="connsiteY42" fmla="*/ 4171068 h 5594438"/>
              <a:gd name="connsiteX43" fmla="*/ 1105634 w 4313502"/>
              <a:gd name="connsiteY43" fmla="*/ 4305212 h 5594438"/>
              <a:gd name="connsiteX44" fmla="*/ 1015323 w 4313502"/>
              <a:gd name="connsiteY44" fmla="*/ 4497123 h 5594438"/>
              <a:gd name="connsiteX45" fmla="*/ 884001 w 4313502"/>
              <a:gd name="connsiteY45" fmla="*/ 4777493 h 5594438"/>
              <a:gd name="connsiteX46" fmla="*/ 710523 w 4313502"/>
              <a:gd name="connsiteY46" fmla="*/ 4937390 h 5594438"/>
              <a:gd name="connsiteX47" fmla="*/ 630883 w 4313502"/>
              <a:gd name="connsiteY47" fmla="*/ 5139972 h 5594438"/>
              <a:gd name="connsiteX48" fmla="*/ 541190 w 4313502"/>
              <a:gd name="connsiteY48" fmla="*/ 5422812 h 5594438"/>
              <a:gd name="connsiteX49" fmla="*/ 699234 w 4313502"/>
              <a:gd name="connsiteY49" fmla="*/ 5558278 h 5594438"/>
              <a:gd name="connsiteX50" fmla="*/ 848459 w 4313502"/>
              <a:gd name="connsiteY50" fmla="*/ 5516122 h 5594438"/>
              <a:gd name="connsiteX51" fmla="*/ 930304 w 4313502"/>
              <a:gd name="connsiteY51" fmla="*/ 5122862 h 5594438"/>
              <a:gd name="connsiteX52" fmla="*/ 1002270 w 4313502"/>
              <a:gd name="connsiteY52" fmla="*/ 4905375 h 5594438"/>
              <a:gd name="connsiteX53" fmla="*/ 1339703 w 4313502"/>
              <a:gd name="connsiteY53" fmla="*/ 4597576 h 5594438"/>
              <a:gd name="connsiteX54" fmla="*/ 1444301 w 4313502"/>
              <a:gd name="connsiteY54" fmla="*/ 4655167 h 5594438"/>
              <a:gd name="connsiteX55" fmla="*/ 1658790 w 4313502"/>
              <a:gd name="connsiteY55" fmla="*/ 4350367 h 5594438"/>
              <a:gd name="connsiteX56" fmla="*/ 1715234 w 4313502"/>
              <a:gd name="connsiteY56" fmla="*/ 4271345 h 5594438"/>
              <a:gd name="connsiteX57" fmla="*/ 1791258 w 4313502"/>
              <a:gd name="connsiteY57" fmla="*/ 4198849 h 5594438"/>
              <a:gd name="connsiteX58" fmla="*/ 1805545 w 4313502"/>
              <a:gd name="connsiteY58" fmla="*/ 4124590 h 5594438"/>
              <a:gd name="connsiteX59" fmla="*/ 1867899 w 4313502"/>
              <a:gd name="connsiteY59" fmla="*/ 4056945 h 5594438"/>
              <a:gd name="connsiteX60" fmla="*/ 1876807 w 4313502"/>
              <a:gd name="connsiteY60" fmla="*/ 3954110 h 5594438"/>
              <a:gd name="connsiteX61" fmla="*/ 2087768 w 4313502"/>
              <a:gd name="connsiteY61" fmla="*/ 3356945 h 5594438"/>
              <a:gd name="connsiteX62" fmla="*/ 2178696 w 4313502"/>
              <a:gd name="connsiteY62" fmla="*/ 3031948 h 5594438"/>
              <a:gd name="connsiteX63" fmla="*/ 2221470 w 4313502"/>
              <a:gd name="connsiteY63" fmla="*/ 3211512 h 5594438"/>
              <a:gd name="connsiteX64" fmla="*/ 2478734 w 4313502"/>
              <a:gd name="connsiteY64" fmla="*/ 3810970 h 5594438"/>
              <a:gd name="connsiteX65" fmla="*/ 2475735 w 4313502"/>
              <a:gd name="connsiteY65" fmla="*/ 3916099 h 5594438"/>
              <a:gd name="connsiteX66" fmla="*/ 2536942 w 4313502"/>
              <a:gd name="connsiteY66" fmla="*/ 4039130 h 5594438"/>
              <a:gd name="connsiteX67" fmla="*/ 2564283 w 4313502"/>
              <a:gd name="connsiteY67" fmla="*/ 4177418 h 5594438"/>
              <a:gd name="connsiteX68" fmla="*/ 2620726 w 4313502"/>
              <a:gd name="connsiteY68" fmla="*/ 4362891 h 5594438"/>
              <a:gd name="connsiteX69" fmla="*/ 2663501 w 4313502"/>
              <a:gd name="connsiteY69" fmla="*/ 4530990 h 5594438"/>
              <a:gd name="connsiteX70" fmla="*/ 2719945 w 4313502"/>
              <a:gd name="connsiteY70" fmla="*/ 4530990 h 5594438"/>
              <a:gd name="connsiteX71" fmla="*/ 3013457 w 4313502"/>
              <a:gd name="connsiteY71" fmla="*/ 5095434 h 5594438"/>
              <a:gd name="connsiteX72" fmla="*/ 2990526 w 4313502"/>
              <a:gd name="connsiteY72" fmla="*/ 5147822 h 5594438"/>
              <a:gd name="connsiteX73" fmla="*/ 2980119 w 4313502"/>
              <a:gd name="connsiteY73" fmla="*/ 5303396 h 5594438"/>
              <a:gd name="connsiteX74" fmla="*/ 3019982 w 4313502"/>
              <a:gd name="connsiteY74" fmla="*/ 5456767 h 5594438"/>
              <a:gd name="connsiteX75" fmla="*/ 3106767 w 4313502"/>
              <a:gd name="connsiteY75" fmla="*/ 5522031 h 5594438"/>
              <a:gd name="connsiteX76" fmla="*/ 3405481 w 4313502"/>
              <a:gd name="connsiteY76" fmla="*/ 5555897 h 5594438"/>
              <a:gd name="connsiteX77" fmla="*/ 3362618 w 4313502"/>
              <a:gd name="connsiteY77" fmla="*/ 5334706 h 5594438"/>
              <a:gd name="connsiteX78" fmla="*/ 3160212 w 4313502"/>
              <a:gd name="connsiteY78" fmla="*/ 5061567 h 5594438"/>
              <a:gd name="connsiteX79" fmla="*/ 3047323 w 4313502"/>
              <a:gd name="connsiteY79" fmla="*/ 4429390 h 5594438"/>
              <a:gd name="connsiteX80" fmla="*/ 3115057 w 4313502"/>
              <a:gd name="connsiteY80" fmla="*/ 4395523 h 5594438"/>
              <a:gd name="connsiteX81" fmla="*/ 3040797 w 4313502"/>
              <a:gd name="connsiteY81" fmla="*/ 4172743 h 5594438"/>
              <a:gd name="connsiteX82" fmla="*/ 2961774 w 4313502"/>
              <a:gd name="connsiteY82" fmla="*/ 3995650 h 5594438"/>
              <a:gd name="connsiteX83" fmla="*/ 2946341 w 4313502"/>
              <a:gd name="connsiteY83" fmla="*/ 3906044 h 5594438"/>
              <a:gd name="connsiteX84" fmla="*/ 2894041 w 4313502"/>
              <a:gd name="connsiteY84" fmla="*/ 3849600 h 5594438"/>
              <a:gd name="connsiteX85" fmla="*/ 2942195 w 4313502"/>
              <a:gd name="connsiteY85" fmla="*/ 3767490 h 5594438"/>
              <a:gd name="connsiteX86" fmla="*/ 2877990 w 4313502"/>
              <a:gd name="connsiteY86" fmla="*/ 3691467 h 5594438"/>
              <a:gd name="connsiteX87" fmla="*/ 2848797 w 4313502"/>
              <a:gd name="connsiteY87" fmla="*/ 3567553 h 5594438"/>
              <a:gd name="connsiteX88" fmla="*/ 2741376 w 4313502"/>
              <a:gd name="connsiteY88" fmla="*/ 2743729 h 5594438"/>
              <a:gd name="connsiteX89" fmla="*/ 2535178 w 4313502"/>
              <a:gd name="connsiteY89" fmla="*/ 2282120 h 5594438"/>
              <a:gd name="connsiteX90" fmla="*/ 2449012 w 4313502"/>
              <a:gd name="connsiteY90" fmla="*/ 2182901 h 5594438"/>
              <a:gd name="connsiteX91" fmla="*/ 2449012 w 4313502"/>
              <a:gd name="connsiteY91" fmla="*/ 2092590 h 5594438"/>
              <a:gd name="connsiteX92" fmla="*/ 2426434 w 4313502"/>
              <a:gd name="connsiteY92" fmla="*/ 2092590 h 5594438"/>
              <a:gd name="connsiteX93" fmla="*/ 2437723 w 4313502"/>
              <a:gd name="connsiteY93" fmla="*/ 2002278 h 5594438"/>
              <a:gd name="connsiteX94" fmla="*/ 2369990 w 4313502"/>
              <a:gd name="connsiteY94" fmla="*/ 1934545 h 5594438"/>
              <a:gd name="connsiteX95" fmla="*/ 2403857 w 4313502"/>
              <a:gd name="connsiteY95" fmla="*/ 1855523 h 5594438"/>
              <a:gd name="connsiteX96" fmla="*/ 2381279 w 4313502"/>
              <a:gd name="connsiteY96" fmla="*/ 1787790 h 5594438"/>
              <a:gd name="connsiteX97" fmla="*/ 2471590 w 4313502"/>
              <a:gd name="connsiteY97" fmla="*/ 1539434 h 5594438"/>
              <a:gd name="connsiteX98" fmla="*/ 2573190 w 4313502"/>
              <a:gd name="connsiteY98" fmla="*/ 1652323 h 5594438"/>
              <a:gd name="connsiteX99" fmla="*/ 2640923 w 4313502"/>
              <a:gd name="connsiteY99" fmla="*/ 1652323 h 5594438"/>
              <a:gd name="connsiteX100" fmla="*/ 2945723 w 4313502"/>
              <a:gd name="connsiteY100" fmla="*/ 1799078 h 5594438"/>
              <a:gd name="connsiteX101" fmla="*/ 3194079 w 4313502"/>
              <a:gd name="connsiteY101" fmla="*/ 1889390 h 5594438"/>
              <a:gd name="connsiteX102" fmla="*/ 3758523 w 4313502"/>
              <a:gd name="connsiteY102" fmla="*/ 2137745 h 5594438"/>
              <a:gd name="connsiteX103" fmla="*/ 4040745 w 4313502"/>
              <a:gd name="connsiteY103" fmla="*/ 2228056 h 5594438"/>
              <a:gd name="connsiteX104" fmla="*/ 4146490 w 4313502"/>
              <a:gd name="connsiteY104" fmla="*/ 2266686 h 5594438"/>
              <a:gd name="connsiteX105" fmla="*/ 4125059 w 4313502"/>
              <a:gd name="connsiteY105" fmla="*/ 2210240 h 5594438"/>
              <a:gd name="connsiteX106" fmla="*/ 4029457 w 4313502"/>
              <a:gd name="connsiteY106" fmla="*/ 2137745 h 5594438"/>
              <a:gd name="connsiteX107" fmla="*/ 4191029 w 4313502"/>
              <a:gd name="connsiteY107" fmla="*/ 2029618 h 5594438"/>
              <a:gd name="connsiteX108" fmla="*/ 4271639 w 4313502"/>
              <a:gd name="connsiteY108" fmla="*/ 1959328 h 5594438"/>
              <a:gd name="connsiteX109" fmla="*/ 4308681 w 4313502"/>
              <a:gd name="connsiteY109" fmla="*/ 1868576 h 5594438"/>
              <a:gd name="connsiteX110" fmla="*/ 4242711 w 4313502"/>
              <a:gd name="connsiteY110" fmla="*/ 1906676 h 5594438"/>
              <a:gd name="connsiteX111" fmla="*/ 4277812 w 4313502"/>
              <a:gd name="connsiteY111" fmla="*/ 1821656 h 5594438"/>
              <a:gd name="connsiteX112" fmla="*/ 4147637 w 4313502"/>
              <a:gd name="connsiteY112" fmla="*/ 1908351 h 5594438"/>
              <a:gd name="connsiteX113" fmla="*/ 4190500 w 4313502"/>
              <a:gd name="connsiteY113" fmla="*/ 1831181 h 5594438"/>
              <a:gd name="connsiteX114" fmla="*/ 3896372 w 4313502"/>
              <a:gd name="connsiteY114" fmla="*/ 2004042 h 5594438"/>
              <a:gd name="connsiteX115" fmla="*/ 3700845 w 4313502"/>
              <a:gd name="connsiteY115" fmla="*/ 1958270 h 5594438"/>
              <a:gd name="connsiteX116" fmla="*/ 3252287 w 4313502"/>
              <a:gd name="connsiteY116" fmla="*/ 1629128 h 5594438"/>
              <a:gd name="connsiteX117" fmla="*/ 3081190 w 4313502"/>
              <a:gd name="connsiteY117" fmla="*/ 1573301 h 5594438"/>
              <a:gd name="connsiteX118" fmla="*/ 2787679 w 4313502"/>
              <a:gd name="connsiteY118" fmla="*/ 1426545 h 5594438"/>
              <a:gd name="connsiteX119" fmla="*/ 2607057 w 4313502"/>
              <a:gd name="connsiteY119" fmla="*/ 1245923 h 5594438"/>
              <a:gd name="connsiteX120" fmla="*/ 2488788 w 4313502"/>
              <a:gd name="connsiteY120" fmla="*/ 1160992 h 5594438"/>
              <a:gd name="connsiteX121" fmla="*/ 2358701 w 4313502"/>
              <a:gd name="connsiteY121" fmla="*/ 1155612 h 5594438"/>
              <a:gd name="connsiteX122" fmla="*/ 2217237 w 4313502"/>
              <a:gd name="connsiteY122" fmla="*/ 1049778 h 5594438"/>
              <a:gd name="connsiteX123" fmla="*/ 2339563 w 4313502"/>
              <a:gd name="connsiteY123" fmla="*/ 888206 h 5594438"/>
              <a:gd name="connsiteX124" fmla="*/ 2437546 w 4313502"/>
              <a:gd name="connsiteY124" fmla="*/ 958939 h 5594438"/>
              <a:gd name="connsiteX125" fmla="*/ 2530945 w 4313502"/>
              <a:gd name="connsiteY125" fmla="*/ 898437 h 5594438"/>
              <a:gd name="connsiteX126" fmla="*/ 2509515 w 4313502"/>
              <a:gd name="connsiteY126" fmla="*/ 844903 h 5594438"/>
              <a:gd name="connsiteX127" fmla="*/ 2549997 w 4313502"/>
              <a:gd name="connsiteY127" fmla="*/ 859191 h 5594438"/>
              <a:gd name="connsiteX128" fmla="*/ 2554758 w 4313502"/>
              <a:gd name="connsiteY128" fmla="*/ 799659 h 5594438"/>
              <a:gd name="connsiteX129" fmla="*/ 2639689 w 4313502"/>
              <a:gd name="connsiteY129" fmla="*/ 760501 h 5594438"/>
              <a:gd name="connsiteX130" fmla="*/ 2558902 w 4313502"/>
              <a:gd name="connsiteY130" fmla="*/ 627415 h 5594438"/>
              <a:gd name="connsiteX131" fmla="*/ 2588535 w 4313502"/>
              <a:gd name="connsiteY131" fmla="*/ 547776 h 5594438"/>
              <a:gd name="connsiteX132" fmla="*/ 2590917 w 4313502"/>
              <a:gd name="connsiteY132" fmla="*/ 491948 h 5594438"/>
              <a:gd name="connsiteX133" fmla="*/ 2721446 w 4313502"/>
              <a:gd name="connsiteY133" fmla="*/ 487716 h 5594438"/>
              <a:gd name="connsiteX134" fmla="*/ 2735203 w 4313502"/>
              <a:gd name="connsiteY134" fmla="*/ 403401 h 5594438"/>
              <a:gd name="connsiteX135" fmla="*/ 2968301 w 4313502"/>
              <a:gd name="connsiteY135" fmla="*/ 354101 h 5594438"/>
              <a:gd name="connsiteX136" fmla="*/ 2663501 w 4313502"/>
              <a:gd name="connsiteY136" fmla="*/ 320234 h 5594438"/>
              <a:gd name="connsiteX137" fmla="*/ 2904007 w 4313502"/>
              <a:gd name="connsiteY137" fmla="*/ 207875 h 5594438"/>
              <a:gd name="connsiteX138" fmla="*/ 2731234 w 4313502"/>
              <a:gd name="connsiteY138" fmla="*/ 241212 h 5594438"/>
              <a:gd name="connsiteX139" fmla="*/ 2911857 w 4313502"/>
              <a:gd name="connsiteY139" fmla="*/ 132997 h 5594438"/>
              <a:gd name="connsiteX140" fmla="*/ 2607057 w 4313502"/>
              <a:gd name="connsiteY140" fmla="*/ 207345 h 5594438"/>
              <a:gd name="connsiteX141" fmla="*/ 2686696 w 4313502"/>
              <a:gd name="connsiteY141" fmla="*/ 101159 h 5594438"/>
              <a:gd name="connsiteX142" fmla="*/ 2539323 w 4313502"/>
              <a:gd name="connsiteY142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321396 w 4313502"/>
              <a:gd name="connsiteY4" fmla="*/ 175771 h 5594438"/>
              <a:gd name="connsiteX5" fmla="*/ 2264246 w 4313502"/>
              <a:gd name="connsiteY5" fmla="*/ 59091 h 5594438"/>
              <a:gd name="connsiteX6" fmla="*/ 2099057 w 4313502"/>
              <a:gd name="connsiteY6" fmla="*/ 60590 h 5594438"/>
              <a:gd name="connsiteX7" fmla="*/ 1782968 w 4313502"/>
              <a:gd name="connsiteY7" fmla="*/ 38012 h 5594438"/>
              <a:gd name="connsiteX8" fmla="*/ 1568479 w 4313502"/>
              <a:gd name="connsiteY8" fmla="*/ 184767 h 5594438"/>
              <a:gd name="connsiteX9" fmla="*/ 1274968 w 4313502"/>
              <a:gd name="connsiteY9" fmla="*/ 421834 h 5594438"/>
              <a:gd name="connsiteX10" fmla="*/ 1433012 w 4313502"/>
              <a:gd name="connsiteY10" fmla="*/ 591167 h 5594438"/>
              <a:gd name="connsiteX11" fmla="*/ 1500745 w 4313502"/>
              <a:gd name="connsiteY11" fmla="*/ 737923 h 5594438"/>
              <a:gd name="connsiteX12" fmla="*/ 1557190 w 4313502"/>
              <a:gd name="connsiteY12" fmla="*/ 783078 h 5594438"/>
              <a:gd name="connsiteX13" fmla="*/ 1342701 w 4313502"/>
              <a:gd name="connsiteY13" fmla="*/ 1065301 h 5594438"/>
              <a:gd name="connsiteX14" fmla="*/ 1073532 w 4313502"/>
              <a:gd name="connsiteY14" fmla="*/ 1357578 h 5594438"/>
              <a:gd name="connsiteX15" fmla="*/ 879857 w 4313502"/>
              <a:gd name="connsiteY15" fmla="*/ 1471701 h 5594438"/>
              <a:gd name="connsiteX16" fmla="*/ 342135 w 4313502"/>
              <a:gd name="connsiteY16" fmla="*/ 2001044 h 5594438"/>
              <a:gd name="connsiteX17" fmla="*/ 33190 w 4313502"/>
              <a:gd name="connsiteY17" fmla="*/ 1810367 h 5594438"/>
              <a:gd name="connsiteX18" fmla="*/ 107450 w 4313502"/>
              <a:gd name="connsiteY18" fmla="*/ 1934986 h 5594438"/>
              <a:gd name="connsiteX19" fmla="*/ 326701 w 4313502"/>
              <a:gd name="connsiteY19" fmla="*/ 2205478 h 5594438"/>
              <a:gd name="connsiteX20" fmla="*/ 517465 w 4313502"/>
              <a:gd name="connsiteY20" fmla="*/ 2067630 h 5594438"/>
              <a:gd name="connsiteX21" fmla="*/ 1105634 w 4313502"/>
              <a:gd name="connsiteY21" fmla="*/ 1674901 h 5594438"/>
              <a:gd name="connsiteX22" fmla="*/ 1252919 w 4313502"/>
              <a:gd name="connsiteY22" fmla="*/ 1529469 h 5594438"/>
              <a:gd name="connsiteX23" fmla="*/ 1465026 w 4313502"/>
              <a:gd name="connsiteY23" fmla="*/ 1337998 h 5594438"/>
              <a:gd name="connsiteX24" fmla="*/ 1466879 w 4313502"/>
              <a:gd name="connsiteY24" fmla="*/ 1686190 h 5594438"/>
              <a:gd name="connsiteX25" fmla="*/ 1523323 w 4313502"/>
              <a:gd name="connsiteY25" fmla="*/ 1799078 h 5594438"/>
              <a:gd name="connsiteX26" fmla="*/ 1490074 w 4313502"/>
              <a:gd name="connsiteY26" fmla="*/ 1878101 h 5594438"/>
              <a:gd name="connsiteX27" fmla="*/ 1545901 w 4313502"/>
              <a:gd name="connsiteY27" fmla="*/ 1979701 h 5594438"/>
              <a:gd name="connsiteX28" fmla="*/ 1579768 w 4313502"/>
              <a:gd name="connsiteY28" fmla="*/ 2160323 h 5594438"/>
              <a:gd name="connsiteX29" fmla="*/ 1613634 w 4313502"/>
              <a:gd name="connsiteY29" fmla="*/ 2250634 h 5594438"/>
              <a:gd name="connsiteX30" fmla="*/ 1579768 w 4313502"/>
              <a:gd name="connsiteY30" fmla="*/ 2329656 h 5594438"/>
              <a:gd name="connsiteX31" fmla="*/ 1624923 w 4313502"/>
              <a:gd name="connsiteY31" fmla="*/ 2386101 h 5594438"/>
              <a:gd name="connsiteX32" fmla="*/ 1630832 w 4313502"/>
              <a:gd name="connsiteY32" fmla="*/ 2449865 h 5594438"/>
              <a:gd name="connsiteX33" fmla="*/ 1557808 w 4313502"/>
              <a:gd name="connsiteY33" fmla="*/ 2648743 h 5594438"/>
              <a:gd name="connsiteX34" fmla="*/ 1613634 w 4313502"/>
              <a:gd name="connsiteY34" fmla="*/ 2815078 h 5594438"/>
              <a:gd name="connsiteX35" fmla="*/ 1579768 w 4313502"/>
              <a:gd name="connsiteY35" fmla="*/ 2859000 h 5594438"/>
              <a:gd name="connsiteX36" fmla="*/ 1602345 w 4313502"/>
              <a:gd name="connsiteY36" fmla="*/ 2927967 h 5594438"/>
              <a:gd name="connsiteX37" fmla="*/ 1506743 w 4313502"/>
              <a:gd name="connsiteY37" fmla="*/ 3398396 h 5594438"/>
              <a:gd name="connsiteX38" fmla="*/ 1449593 w 4313502"/>
              <a:gd name="connsiteY38" fmla="*/ 3923153 h 5594438"/>
              <a:gd name="connsiteX39" fmla="*/ 1423664 w 4313502"/>
              <a:gd name="connsiteY39" fmla="*/ 3997678 h 5594438"/>
              <a:gd name="connsiteX40" fmla="*/ 1377186 w 4313502"/>
              <a:gd name="connsiteY40" fmla="*/ 4028987 h 5594438"/>
              <a:gd name="connsiteX41" fmla="*/ 1380713 w 4313502"/>
              <a:gd name="connsiteY41" fmla="*/ 4078287 h 5594438"/>
              <a:gd name="connsiteX42" fmla="*/ 1261738 w 4313502"/>
              <a:gd name="connsiteY42" fmla="*/ 4171068 h 5594438"/>
              <a:gd name="connsiteX43" fmla="*/ 1105634 w 4313502"/>
              <a:gd name="connsiteY43" fmla="*/ 4305212 h 5594438"/>
              <a:gd name="connsiteX44" fmla="*/ 1015323 w 4313502"/>
              <a:gd name="connsiteY44" fmla="*/ 4497123 h 5594438"/>
              <a:gd name="connsiteX45" fmla="*/ 884001 w 4313502"/>
              <a:gd name="connsiteY45" fmla="*/ 4777493 h 5594438"/>
              <a:gd name="connsiteX46" fmla="*/ 710523 w 4313502"/>
              <a:gd name="connsiteY46" fmla="*/ 4937390 h 5594438"/>
              <a:gd name="connsiteX47" fmla="*/ 630883 w 4313502"/>
              <a:gd name="connsiteY47" fmla="*/ 5139972 h 5594438"/>
              <a:gd name="connsiteX48" fmla="*/ 541190 w 4313502"/>
              <a:gd name="connsiteY48" fmla="*/ 5422812 h 5594438"/>
              <a:gd name="connsiteX49" fmla="*/ 699234 w 4313502"/>
              <a:gd name="connsiteY49" fmla="*/ 5558278 h 5594438"/>
              <a:gd name="connsiteX50" fmla="*/ 848459 w 4313502"/>
              <a:gd name="connsiteY50" fmla="*/ 5516122 h 5594438"/>
              <a:gd name="connsiteX51" fmla="*/ 930304 w 4313502"/>
              <a:gd name="connsiteY51" fmla="*/ 5122862 h 5594438"/>
              <a:gd name="connsiteX52" fmla="*/ 1002270 w 4313502"/>
              <a:gd name="connsiteY52" fmla="*/ 4905375 h 5594438"/>
              <a:gd name="connsiteX53" fmla="*/ 1339703 w 4313502"/>
              <a:gd name="connsiteY53" fmla="*/ 4597576 h 5594438"/>
              <a:gd name="connsiteX54" fmla="*/ 1444301 w 4313502"/>
              <a:gd name="connsiteY54" fmla="*/ 4655167 h 5594438"/>
              <a:gd name="connsiteX55" fmla="*/ 1658790 w 4313502"/>
              <a:gd name="connsiteY55" fmla="*/ 4350367 h 5594438"/>
              <a:gd name="connsiteX56" fmla="*/ 1715234 w 4313502"/>
              <a:gd name="connsiteY56" fmla="*/ 4271345 h 5594438"/>
              <a:gd name="connsiteX57" fmla="*/ 1791258 w 4313502"/>
              <a:gd name="connsiteY57" fmla="*/ 4198849 h 5594438"/>
              <a:gd name="connsiteX58" fmla="*/ 1805545 w 4313502"/>
              <a:gd name="connsiteY58" fmla="*/ 4124590 h 5594438"/>
              <a:gd name="connsiteX59" fmla="*/ 1867899 w 4313502"/>
              <a:gd name="connsiteY59" fmla="*/ 4056945 h 5594438"/>
              <a:gd name="connsiteX60" fmla="*/ 1876807 w 4313502"/>
              <a:gd name="connsiteY60" fmla="*/ 3954110 h 5594438"/>
              <a:gd name="connsiteX61" fmla="*/ 2087768 w 4313502"/>
              <a:gd name="connsiteY61" fmla="*/ 3356945 h 5594438"/>
              <a:gd name="connsiteX62" fmla="*/ 2178696 w 4313502"/>
              <a:gd name="connsiteY62" fmla="*/ 3031948 h 5594438"/>
              <a:gd name="connsiteX63" fmla="*/ 2221470 w 4313502"/>
              <a:gd name="connsiteY63" fmla="*/ 3211512 h 5594438"/>
              <a:gd name="connsiteX64" fmla="*/ 2478734 w 4313502"/>
              <a:gd name="connsiteY64" fmla="*/ 3810970 h 5594438"/>
              <a:gd name="connsiteX65" fmla="*/ 2475735 w 4313502"/>
              <a:gd name="connsiteY65" fmla="*/ 3916099 h 5594438"/>
              <a:gd name="connsiteX66" fmla="*/ 2536942 w 4313502"/>
              <a:gd name="connsiteY66" fmla="*/ 4039130 h 5594438"/>
              <a:gd name="connsiteX67" fmla="*/ 2564283 w 4313502"/>
              <a:gd name="connsiteY67" fmla="*/ 4177418 h 5594438"/>
              <a:gd name="connsiteX68" fmla="*/ 2620726 w 4313502"/>
              <a:gd name="connsiteY68" fmla="*/ 4362891 h 5594438"/>
              <a:gd name="connsiteX69" fmla="*/ 2663501 w 4313502"/>
              <a:gd name="connsiteY69" fmla="*/ 4530990 h 5594438"/>
              <a:gd name="connsiteX70" fmla="*/ 2719945 w 4313502"/>
              <a:gd name="connsiteY70" fmla="*/ 4530990 h 5594438"/>
              <a:gd name="connsiteX71" fmla="*/ 3013457 w 4313502"/>
              <a:gd name="connsiteY71" fmla="*/ 5095434 h 5594438"/>
              <a:gd name="connsiteX72" fmla="*/ 2990526 w 4313502"/>
              <a:gd name="connsiteY72" fmla="*/ 5147822 h 5594438"/>
              <a:gd name="connsiteX73" fmla="*/ 2980119 w 4313502"/>
              <a:gd name="connsiteY73" fmla="*/ 5303396 h 5594438"/>
              <a:gd name="connsiteX74" fmla="*/ 3019982 w 4313502"/>
              <a:gd name="connsiteY74" fmla="*/ 5456767 h 5594438"/>
              <a:gd name="connsiteX75" fmla="*/ 3106767 w 4313502"/>
              <a:gd name="connsiteY75" fmla="*/ 5522031 h 5594438"/>
              <a:gd name="connsiteX76" fmla="*/ 3405481 w 4313502"/>
              <a:gd name="connsiteY76" fmla="*/ 5555897 h 5594438"/>
              <a:gd name="connsiteX77" fmla="*/ 3362618 w 4313502"/>
              <a:gd name="connsiteY77" fmla="*/ 5334706 h 5594438"/>
              <a:gd name="connsiteX78" fmla="*/ 3160212 w 4313502"/>
              <a:gd name="connsiteY78" fmla="*/ 5061567 h 5594438"/>
              <a:gd name="connsiteX79" fmla="*/ 3047323 w 4313502"/>
              <a:gd name="connsiteY79" fmla="*/ 4429390 h 5594438"/>
              <a:gd name="connsiteX80" fmla="*/ 3115057 w 4313502"/>
              <a:gd name="connsiteY80" fmla="*/ 4395523 h 5594438"/>
              <a:gd name="connsiteX81" fmla="*/ 3040797 w 4313502"/>
              <a:gd name="connsiteY81" fmla="*/ 4172743 h 5594438"/>
              <a:gd name="connsiteX82" fmla="*/ 2961774 w 4313502"/>
              <a:gd name="connsiteY82" fmla="*/ 3995650 h 5594438"/>
              <a:gd name="connsiteX83" fmla="*/ 2946341 w 4313502"/>
              <a:gd name="connsiteY83" fmla="*/ 3906044 h 5594438"/>
              <a:gd name="connsiteX84" fmla="*/ 2894041 w 4313502"/>
              <a:gd name="connsiteY84" fmla="*/ 3849600 h 5594438"/>
              <a:gd name="connsiteX85" fmla="*/ 2942195 w 4313502"/>
              <a:gd name="connsiteY85" fmla="*/ 3767490 h 5594438"/>
              <a:gd name="connsiteX86" fmla="*/ 2877990 w 4313502"/>
              <a:gd name="connsiteY86" fmla="*/ 3691467 h 5594438"/>
              <a:gd name="connsiteX87" fmla="*/ 2848797 w 4313502"/>
              <a:gd name="connsiteY87" fmla="*/ 3567553 h 5594438"/>
              <a:gd name="connsiteX88" fmla="*/ 2741376 w 4313502"/>
              <a:gd name="connsiteY88" fmla="*/ 2743729 h 5594438"/>
              <a:gd name="connsiteX89" fmla="*/ 2535178 w 4313502"/>
              <a:gd name="connsiteY89" fmla="*/ 2282120 h 5594438"/>
              <a:gd name="connsiteX90" fmla="*/ 2449012 w 4313502"/>
              <a:gd name="connsiteY90" fmla="*/ 2182901 h 5594438"/>
              <a:gd name="connsiteX91" fmla="*/ 2449012 w 4313502"/>
              <a:gd name="connsiteY91" fmla="*/ 2092590 h 5594438"/>
              <a:gd name="connsiteX92" fmla="*/ 2426434 w 4313502"/>
              <a:gd name="connsiteY92" fmla="*/ 2092590 h 5594438"/>
              <a:gd name="connsiteX93" fmla="*/ 2437723 w 4313502"/>
              <a:gd name="connsiteY93" fmla="*/ 2002278 h 5594438"/>
              <a:gd name="connsiteX94" fmla="*/ 2369990 w 4313502"/>
              <a:gd name="connsiteY94" fmla="*/ 1934545 h 5594438"/>
              <a:gd name="connsiteX95" fmla="*/ 2403857 w 4313502"/>
              <a:gd name="connsiteY95" fmla="*/ 1855523 h 5594438"/>
              <a:gd name="connsiteX96" fmla="*/ 2381279 w 4313502"/>
              <a:gd name="connsiteY96" fmla="*/ 1787790 h 5594438"/>
              <a:gd name="connsiteX97" fmla="*/ 2471590 w 4313502"/>
              <a:gd name="connsiteY97" fmla="*/ 1539434 h 5594438"/>
              <a:gd name="connsiteX98" fmla="*/ 2573190 w 4313502"/>
              <a:gd name="connsiteY98" fmla="*/ 1652323 h 5594438"/>
              <a:gd name="connsiteX99" fmla="*/ 2640923 w 4313502"/>
              <a:gd name="connsiteY99" fmla="*/ 1652323 h 5594438"/>
              <a:gd name="connsiteX100" fmla="*/ 2945723 w 4313502"/>
              <a:gd name="connsiteY100" fmla="*/ 1799078 h 5594438"/>
              <a:gd name="connsiteX101" fmla="*/ 3194079 w 4313502"/>
              <a:gd name="connsiteY101" fmla="*/ 1889390 h 5594438"/>
              <a:gd name="connsiteX102" fmla="*/ 3758523 w 4313502"/>
              <a:gd name="connsiteY102" fmla="*/ 2137745 h 5594438"/>
              <a:gd name="connsiteX103" fmla="*/ 4040745 w 4313502"/>
              <a:gd name="connsiteY103" fmla="*/ 2228056 h 5594438"/>
              <a:gd name="connsiteX104" fmla="*/ 4146490 w 4313502"/>
              <a:gd name="connsiteY104" fmla="*/ 2266686 h 5594438"/>
              <a:gd name="connsiteX105" fmla="*/ 4125059 w 4313502"/>
              <a:gd name="connsiteY105" fmla="*/ 2210240 h 5594438"/>
              <a:gd name="connsiteX106" fmla="*/ 4029457 w 4313502"/>
              <a:gd name="connsiteY106" fmla="*/ 2137745 h 5594438"/>
              <a:gd name="connsiteX107" fmla="*/ 4191029 w 4313502"/>
              <a:gd name="connsiteY107" fmla="*/ 2029618 h 5594438"/>
              <a:gd name="connsiteX108" fmla="*/ 4271639 w 4313502"/>
              <a:gd name="connsiteY108" fmla="*/ 1959328 h 5594438"/>
              <a:gd name="connsiteX109" fmla="*/ 4308681 w 4313502"/>
              <a:gd name="connsiteY109" fmla="*/ 1868576 h 5594438"/>
              <a:gd name="connsiteX110" fmla="*/ 4242711 w 4313502"/>
              <a:gd name="connsiteY110" fmla="*/ 1906676 h 5594438"/>
              <a:gd name="connsiteX111" fmla="*/ 4277812 w 4313502"/>
              <a:gd name="connsiteY111" fmla="*/ 1821656 h 5594438"/>
              <a:gd name="connsiteX112" fmla="*/ 4147637 w 4313502"/>
              <a:gd name="connsiteY112" fmla="*/ 1908351 h 5594438"/>
              <a:gd name="connsiteX113" fmla="*/ 4190500 w 4313502"/>
              <a:gd name="connsiteY113" fmla="*/ 1831181 h 5594438"/>
              <a:gd name="connsiteX114" fmla="*/ 3896372 w 4313502"/>
              <a:gd name="connsiteY114" fmla="*/ 2004042 h 5594438"/>
              <a:gd name="connsiteX115" fmla="*/ 3700845 w 4313502"/>
              <a:gd name="connsiteY115" fmla="*/ 1958270 h 5594438"/>
              <a:gd name="connsiteX116" fmla="*/ 3252287 w 4313502"/>
              <a:gd name="connsiteY116" fmla="*/ 1629128 h 5594438"/>
              <a:gd name="connsiteX117" fmla="*/ 3081190 w 4313502"/>
              <a:gd name="connsiteY117" fmla="*/ 1573301 h 5594438"/>
              <a:gd name="connsiteX118" fmla="*/ 2787679 w 4313502"/>
              <a:gd name="connsiteY118" fmla="*/ 1426545 h 5594438"/>
              <a:gd name="connsiteX119" fmla="*/ 2607057 w 4313502"/>
              <a:gd name="connsiteY119" fmla="*/ 1245923 h 5594438"/>
              <a:gd name="connsiteX120" fmla="*/ 2488788 w 4313502"/>
              <a:gd name="connsiteY120" fmla="*/ 1160992 h 5594438"/>
              <a:gd name="connsiteX121" fmla="*/ 2358701 w 4313502"/>
              <a:gd name="connsiteY121" fmla="*/ 1155612 h 5594438"/>
              <a:gd name="connsiteX122" fmla="*/ 2217237 w 4313502"/>
              <a:gd name="connsiteY122" fmla="*/ 1049778 h 5594438"/>
              <a:gd name="connsiteX123" fmla="*/ 2339563 w 4313502"/>
              <a:gd name="connsiteY123" fmla="*/ 888206 h 5594438"/>
              <a:gd name="connsiteX124" fmla="*/ 2437546 w 4313502"/>
              <a:gd name="connsiteY124" fmla="*/ 958939 h 5594438"/>
              <a:gd name="connsiteX125" fmla="*/ 2530945 w 4313502"/>
              <a:gd name="connsiteY125" fmla="*/ 898437 h 5594438"/>
              <a:gd name="connsiteX126" fmla="*/ 2509515 w 4313502"/>
              <a:gd name="connsiteY126" fmla="*/ 844903 h 5594438"/>
              <a:gd name="connsiteX127" fmla="*/ 2549997 w 4313502"/>
              <a:gd name="connsiteY127" fmla="*/ 859191 h 5594438"/>
              <a:gd name="connsiteX128" fmla="*/ 2554758 w 4313502"/>
              <a:gd name="connsiteY128" fmla="*/ 799659 h 5594438"/>
              <a:gd name="connsiteX129" fmla="*/ 2639689 w 4313502"/>
              <a:gd name="connsiteY129" fmla="*/ 760501 h 5594438"/>
              <a:gd name="connsiteX130" fmla="*/ 2558902 w 4313502"/>
              <a:gd name="connsiteY130" fmla="*/ 627415 h 5594438"/>
              <a:gd name="connsiteX131" fmla="*/ 2588535 w 4313502"/>
              <a:gd name="connsiteY131" fmla="*/ 547776 h 5594438"/>
              <a:gd name="connsiteX132" fmla="*/ 2590917 w 4313502"/>
              <a:gd name="connsiteY132" fmla="*/ 491948 h 5594438"/>
              <a:gd name="connsiteX133" fmla="*/ 2721446 w 4313502"/>
              <a:gd name="connsiteY133" fmla="*/ 487716 h 5594438"/>
              <a:gd name="connsiteX134" fmla="*/ 2735203 w 4313502"/>
              <a:gd name="connsiteY134" fmla="*/ 403401 h 5594438"/>
              <a:gd name="connsiteX135" fmla="*/ 2968301 w 4313502"/>
              <a:gd name="connsiteY135" fmla="*/ 354101 h 5594438"/>
              <a:gd name="connsiteX136" fmla="*/ 2663501 w 4313502"/>
              <a:gd name="connsiteY136" fmla="*/ 320234 h 5594438"/>
              <a:gd name="connsiteX137" fmla="*/ 2904007 w 4313502"/>
              <a:gd name="connsiteY137" fmla="*/ 207875 h 5594438"/>
              <a:gd name="connsiteX138" fmla="*/ 2731234 w 4313502"/>
              <a:gd name="connsiteY138" fmla="*/ 241212 h 5594438"/>
              <a:gd name="connsiteX139" fmla="*/ 2911857 w 4313502"/>
              <a:gd name="connsiteY139" fmla="*/ 132997 h 5594438"/>
              <a:gd name="connsiteX140" fmla="*/ 2607057 w 4313502"/>
              <a:gd name="connsiteY140" fmla="*/ 207345 h 5594438"/>
              <a:gd name="connsiteX141" fmla="*/ 2686696 w 4313502"/>
              <a:gd name="connsiteY141" fmla="*/ 101159 h 5594438"/>
              <a:gd name="connsiteX142" fmla="*/ 2539323 w 4313502"/>
              <a:gd name="connsiteY142" fmla="*/ 196056 h 5594438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782968 w 4313502"/>
              <a:gd name="connsiteY8" fmla="*/ 47978 h 5604404"/>
              <a:gd name="connsiteX9" fmla="*/ 1568479 w 4313502"/>
              <a:gd name="connsiteY9" fmla="*/ 194733 h 5604404"/>
              <a:gd name="connsiteX10" fmla="*/ 1274968 w 4313502"/>
              <a:gd name="connsiteY10" fmla="*/ 431800 h 5604404"/>
              <a:gd name="connsiteX11" fmla="*/ 1433012 w 4313502"/>
              <a:gd name="connsiteY11" fmla="*/ 601133 h 5604404"/>
              <a:gd name="connsiteX12" fmla="*/ 1500745 w 4313502"/>
              <a:gd name="connsiteY12" fmla="*/ 747889 h 5604404"/>
              <a:gd name="connsiteX13" fmla="*/ 1557190 w 4313502"/>
              <a:gd name="connsiteY13" fmla="*/ 793044 h 5604404"/>
              <a:gd name="connsiteX14" fmla="*/ 1342701 w 4313502"/>
              <a:gd name="connsiteY14" fmla="*/ 1075267 h 5604404"/>
              <a:gd name="connsiteX15" fmla="*/ 1073532 w 4313502"/>
              <a:gd name="connsiteY15" fmla="*/ 1367544 h 5604404"/>
              <a:gd name="connsiteX16" fmla="*/ 879857 w 4313502"/>
              <a:gd name="connsiteY16" fmla="*/ 1481667 h 5604404"/>
              <a:gd name="connsiteX17" fmla="*/ 342135 w 4313502"/>
              <a:gd name="connsiteY17" fmla="*/ 2011010 h 5604404"/>
              <a:gd name="connsiteX18" fmla="*/ 33190 w 4313502"/>
              <a:gd name="connsiteY18" fmla="*/ 1820333 h 5604404"/>
              <a:gd name="connsiteX19" fmla="*/ 107450 w 4313502"/>
              <a:gd name="connsiteY19" fmla="*/ 1944952 h 5604404"/>
              <a:gd name="connsiteX20" fmla="*/ 326701 w 4313502"/>
              <a:gd name="connsiteY20" fmla="*/ 2215444 h 5604404"/>
              <a:gd name="connsiteX21" fmla="*/ 517465 w 4313502"/>
              <a:gd name="connsiteY21" fmla="*/ 2077596 h 5604404"/>
              <a:gd name="connsiteX22" fmla="*/ 1105634 w 4313502"/>
              <a:gd name="connsiteY22" fmla="*/ 1684867 h 5604404"/>
              <a:gd name="connsiteX23" fmla="*/ 1252919 w 4313502"/>
              <a:gd name="connsiteY23" fmla="*/ 1539435 h 5604404"/>
              <a:gd name="connsiteX24" fmla="*/ 1465026 w 4313502"/>
              <a:gd name="connsiteY24" fmla="*/ 1347964 h 5604404"/>
              <a:gd name="connsiteX25" fmla="*/ 1466879 w 4313502"/>
              <a:gd name="connsiteY25" fmla="*/ 1696156 h 5604404"/>
              <a:gd name="connsiteX26" fmla="*/ 1523323 w 4313502"/>
              <a:gd name="connsiteY26" fmla="*/ 1809044 h 5604404"/>
              <a:gd name="connsiteX27" fmla="*/ 1490074 w 4313502"/>
              <a:gd name="connsiteY27" fmla="*/ 1888067 h 5604404"/>
              <a:gd name="connsiteX28" fmla="*/ 1545901 w 4313502"/>
              <a:gd name="connsiteY28" fmla="*/ 1989667 h 5604404"/>
              <a:gd name="connsiteX29" fmla="*/ 1579768 w 4313502"/>
              <a:gd name="connsiteY29" fmla="*/ 2170289 h 5604404"/>
              <a:gd name="connsiteX30" fmla="*/ 1613634 w 4313502"/>
              <a:gd name="connsiteY30" fmla="*/ 2260600 h 5604404"/>
              <a:gd name="connsiteX31" fmla="*/ 1579768 w 4313502"/>
              <a:gd name="connsiteY31" fmla="*/ 2339622 h 5604404"/>
              <a:gd name="connsiteX32" fmla="*/ 1624923 w 4313502"/>
              <a:gd name="connsiteY32" fmla="*/ 2396067 h 5604404"/>
              <a:gd name="connsiteX33" fmla="*/ 1630832 w 4313502"/>
              <a:gd name="connsiteY33" fmla="*/ 2459831 h 5604404"/>
              <a:gd name="connsiteX34" fmla="*/ 1557808 w 4313502"/>
              <a:gd name="connsiteY34" fmla="*/ 2658709 h 5604404"/>
              <a:gd name="connsiteX35" fmla="*/ 1613634 w 4313502"/>
              <a:gd name="connsiteY35" fmla="*/ 2825044 h 5604404"/>
              <a:gd name="connsiteX36" fmla="*/ 1579768 w 4313502"/>
              <a:gd name="connsiteY36" fmla="*/ 2868966 h 5604404"/>
              <a:gd name="connsiteX37" fmla="*/ 1602345 w 4313502"/>
              <a:gd name="connsiteY37" fmla="*/ 2937933 h 5604404"/>
              <a:gd name="connsiteX38" fmla="*/ 1506743 w 4313502"/>
              <a:gd name="connsiteY38" fmla="*/ 3408362 h 5604404"/>
              <a:gd name="connsiteX39" fmla="*/ 1449593 w 4313502"/>
              <a:gd name="connsiteY39" fmla="*/ 3933119 h 5604404"/>
              <a:gd name="connsiteX40" fmla="*/ 1423664 w 4313502"/>
              <a:gd name="connsiteY40" fmla="*/ 4007644 h 5604404"/>
              <a:gd name="connsiteX41" fmla="*/ 1377186 w 4313502"/>
              <a:gd name="connsiteY41" fmla="*/ 4038953 h 5604404"/>
              <a:gd name="connsiteX42" fmla="*/ 1380713 w 4313502"/>
              <a:gd name="connsiteY42" fmla="*/ 4088253 h 5604404"/>
              <a:gd name="connsiteX43" fmla="*/ 1261738 w 4313502"/>
              <a:gd name="connsiteY43" fmla="*/ 4181034 h 5604404"/>
              <a:gd name="connsiteX44" fmla="*/ 1105634 w 4313502"/>
              <a:gd name="connsiteY44" fmla="*/ 4315178 h 5604404"/>
              <a:gd name="connsiteX45" fmla="*/ 1015323 w 4313502"/>
              <a:gd name="connsiteY45" fmla="*/ 4507089 h 5604404"/>
              <a:gd name="connsiteX46" fmla="*/ 884001 w 4313502"/>
              <a:gd name="connsiteY46" fmla="*/ 4787459 h 5604404"/>
              <a:gd name="connsiteX47" fmla="*/ 710523 w 4313502"/>
              <a:gd name="connsiteY47" fmla="*/ 4947356 h 5604404"/>
              <a:gd name="connsiteX48" fmla="*/ 630883 w 4313502"/>
              <a:gd name="connsiteY48" fmla="*/ 5149938 h 5604404"/>
              <a:gd name="connsiteX49" fmla="*/ 541190 w 4313502"/>
              <a:gd name="connsiteY49" fmla="*/ 5432778 h 5604404"/>
              <a:gd name="connsiteX50" fmla="*/ 699234 w 4313502"/>
              <a:gd name="connsiteY50" fmla="*/ 5568244 h 5604404"/>
              <a:gd name="connsiteX51" fmla="*/ 848459 w 4313502"/>
              <a:gd name="connsiteY51" fmla="*/ 5526088 h 5604404"/>
              <a:gd name="connsiteX52" fmla="*/ 930304 w 4313502"/>
              <a:gd name="connsiteY52" fmla="*/ 5132828 h 5604404"/>
              <a:gd name="connsiteX53" fmla="*/ 1002270 w 4313502"/>
              <a:gd name="connsiteY53" fmla="*/ 4915341 h 5604404"/>
              <a:gd name="connsiteX54" fmla="*/ 1339703 w 4313502"/>
              <a:gd name="connsiteY54" fmla="*/ 4607542 h 5604404"/>
              <a:gd name="connsiteX55" fmla="*/ 1444301 w 4313502"/>
              <a:gd name="connsiteY55" fmla="*/ 4665133 h 5604404"/>
              <a:gd name="connsiteX56" fmla="*/ 1658790 w 4313502"/>
              <a:gd name="connsiteY56" fmla="*/ 4360333 h 5604404"/>
              <a:gd name="connsiteX57" fmla="*/ 1715234 w 4313502"/>
              <a:gd name="connsiteY57" fmla="*/ 4281311 h 5604404"/>
              <a:gd name="connsiteX58" fmla="*/ 1791258 w 4313502"/>
              <a:gd name="connsiteY58" fmla="*/ 4208815 h 5604404"/>
              <a:gd name="connsiteX59" fmla="*/ 1805545 w 4313502"/>
              <a:gd name="connsiteY59" fmla="*/ 4134556 h 5604404"/>
              <a:gd name="connsiteX60" fmla="*/ 1867899 w 4313502"/>
              <a:gd name="connsiteY60" fmla="*/ 4066911 h 5604404"/>
              <a:gd name="connsiteX61" fmla="*/ 1876807 w 4313502"/>
              <a:gd name="connsiteY61" fmla="*/ 3964076 h 5604404"/>
              <a:gd name="connsiteX62" fmla="*/ 2087768 w 4313502"/>
              <a:gd name="connsiteY62" fmla="*/ 3366911 h 5604404"/>
              <a:gd name="connsiteX63" fmla="*/ 2178696 w 4313502"/>
              <a:gd name="connsiteY63" fmla="*/ 3041914 h 5604404"/>
              <a:gd name="connsiteX64" fmla="*/ 2221470 w 4313502"/>
              <a:gd name="connsiteY64" fmla="*/ 3221478 h 5604404"/>
              <a:gd name="connsiteX65" fmla="*/ 2478734 w 4313502"/>
              <a:gd name="connsiteY65" fmla="*/ 3820936 h 5604404"/>
              <a:gd name="connsiteX66" fmla="*/ 2475735 w 4313502"/>
              <a:gd name="connsiteY66" fmla="*/ 3926065 h 5604404"/>
              <a:gd name="connsiteX67" fmla="*/ 2536942 w 4313502"/>
              <a:gd name="connsiteY67" fmla="*/ 4049096 h 5604404"/>
              <a:gd name="connsiteX68" fmla="*/ 2564283 w 4313502"/>
              <a:gd name="connsiteY68" fmla="*/ 4187384 h 5604404"/>
              <a:gd name="connsiteX69" fmla="*/ 2620726 w 4313502"/>
              <a:gd name="connsiteY69" fmla="*/ 4372857 h 5604404"/>
              <a:gd name="connsiteX70" fmla="*/ 2663501 w 4313502"/>
              <a:gd name="connsiteY70" fmla="*/ 4540956 h 5604404"/>
              <a:gd name="connsiteX71" fmla="*/ 2719945 w 4313502"/>
              <a:gd name="connsiteY71" fmla="*/ 4540956 h 5604404"/>
              <a:gd name="connsiteX72" fmla="*/ 3013457 w 4313502"/>
              <a:gd name="connsiteY72" fmla="*/ 5105400 h 5604404"/>
              <a:gd name="connsiteX73" fmla="*/ 2990526 w 4313502"/>
              <a:gd name="connsiteY73" fmla="*/ 5157788 h 5604404"/>
              <a:gd name="connsiteX74" fmla="*/ 2980119 w 4313502"/>
              <a:gd name="connsiteY74" fmla="*/ 5313362 h 5604404"/>
              <a:gd name="connsiteX75" fmla="*/ 3019982 w 4313502"/>
              <a:gd name="connsiteY75" fmla="*/ 5466733 h 5604404"/>
              <a:gd name="connsiteX76" fmla="*/ 3106767 w 4313502"/>
              <a:gd name="connsiteY76" fmla="*/ 5531997 h 5604404"/>
              <a:gd name="connsiteX77" fmla="*/ 3405481 w 4313502"/>
              <a:gd name="connsiteY77" fmla="*/ 5565863 h 5604404"/>
              <a:gd name="connsiteX78" fmla="*/ 3362618 w 4313502"/>
              <a:gd name="connsiteY78" fmla="*/ 5344672 h 5604404"/>
              <a:gd name="connsiteX79" fmla="*/ 3160212 w 4313502"/>
              <a:gd name="connsiteY79" fmla="*/ 5071533 h 5604404"/>
              <a:gd name="connsiteX80" fmla="*/ 3047323 w 4313502"/>
              <a:gd name="connsiteY80" fmla="*/ 4439356 h 5604404"/>
              <a:gd name="connsiteX81" fmla="*/ 3115057 w 4313502"/>
              <a:gd name="connsiteY81" fmla="*/ 4405489 h 5604404"/>
              <a:gd name="connsiteX82" fmla="*/ 3040797 w 4313502"/>
              <a:gd name="connsiteY82" fmla="*/ 4182709 h 5604404"/>
              <a:gd name="connsiteX83" fmla="*/ 2961774 w 4313502"/>
              <a:gd name="connsiteY83" fmla="*/ 4005616 h 5604404"/>
              <a:gd name="connsiteX84" fmla="*/ 2946341 w 4313502"/>
              <a:gd name="connsiteY84" fmla="*/ 3916010 h 5604404"/>
              <a:gd name="connsiteX85" fmla="*/ 2894041 w 4313502"/>
              <a:gd name="connsiteY85" fmla="*/ 3859566 h 5604404"/>
              <a:gd name="connsiteX86" fmla="*/ 2942195 w 4313502"/>
              <a:gd name="connsiteY86" fmla="*/ 3777456 h 5604404"/>
              <a:gd name="connsiteX87" fmla="*/ 2877990 w 4313502"/>
              <a:gd name="connsiteY87" fmla="*/ 3701433 h 5604404"/>
              <a:gd name="connsiteX88" fmla="*/ 2848797 w 4313502"/>
              <a:gd name="connsiteY88" fmla="*/ 3577519 h 5604404"/>
              <a:gd name="connsiteX89" fmla="*/ 2741376 w 4313502"/>
              <a:gd name="connsiteY89" fmla="*/ 2753695 h 5604404"/>
              <a:gd name="connsiteX90" fmla="*/ 2535178 w 4313502"/>
              <a:gd name="connsiteY90" fmla="*/ 2292086 h 5604404"/>
              <a:gd name="connsiteX91" fmla="*/ 2449012 w 4313502"/>
              <a:gd name="connsiteY91" fmla="*/ 2192867 h 5604404"/>
              <a:gd name="connsiteX92" fmla="*/ 2449012 w 4313502"/>
              <a:gd name="connsiteY92" fmla="*/ 2102556 h 5604404"/>
              <a:gd name="connsiteX93" fmla="*/ 2426434 w 4313502"/>
              <a:gd name="connsiteY93" fmla="*/ 2102556 h 5604404"/>
              <a:gd name="connsiteX94" fmla="*/ 2437723 w 4313502"/>
              <a:gd name="connsiteY94" fmla="*/ 2012244 h 5604404"/>
              <a:gd name="connsiteX95" fmla="*/ 2369990 w 4313502"/>
              <a:gd name="connsiteY95" fmla="*/ 1944511 h 5604404"/>
              <a:gd name="connsiteX96" fmla="*/ 2403857 w 4313502"/>
              <a:gd name="connsiteY96" fmla="*/ 1865489 h 5604404"/>
              <a:gd name="connsiteX97" fmla="*/ 2381279 w 4313502"/>
              <a:gd name="connsiteY97" fmla="*/ 1797756 h 5604404"/>
              <a:gd name="connsiteX98" fmla="*/ 2471590 w 4313502"/>
              <a:gd name="connsiteY98" fmla="*/ 1549400 h 5604404"/>
              <a:gd name="connsiteX99" fmla="*/ 2573190 w 4313502"/>
              <a:gd name="connsiteY99" fmla="*/ 1662289 h 5604404"/>
              <a:gd name="connsiteX100" fmla="*/ 2640923 w 4313502"/>
              <a:gd name="connsiteY100" fmla="*/ 1662289 h 5604404"/>
              <a:gd name="connsiteX101" fmla="*/ 2945723 w 4313502"/>
              <a:gd name="connsiteY101" fmla="*/ 1809044 h 5604404"/>
              <a:gd name="connsiteX102" fmla="*/ 3194079 w 4313502"/>
              <a:gd name="connsiteY102" fmla="*/ 1899356 h 5604404"/>
              <a:gd name="connsiteX103" fmla="*/ 3758523 w 4313502"/>
              <a:gd name="connsiteY103" fmla="*/ 2147711 h 5604404"/>
              <a:gd name="connsiteX104" fmla="*/ 4040745 w 4313502"/>
              <a:gd name="connsiteY104" fmla="*/ 2238022 h 5604404"/>
              <a:gd name="connsiteX105" fmla="*/ 4146490 w 4313502"/>
              <a:gd name="connsiteY105" fmla="*/ 2276652 h 5604404"/>
              <a:gd name="connsiteX106" fmla="*/ 4125059 w 4313502"/>
              <a:gd name="connsiteY106" fmla="*/ 2220206 h 5604404"/>
              <a:gd name="connsiteX107" fmla="*/ 4029457 w 4313502"/>
              <a:gd name="connsiteY107" fmla="*/ 2147711 h 5604404"/>
              <a:gd name="connsiteX108" fmla="*/ 4191029 w 4313502"/>
              <a:gd name="connsiteY108" fmla="*/ 2039584 h 5604404"/>
              <a:gd name="connsiteX109" fmla="*/ 4271639 w 4313502"/>
              <a:gd name="connsiteY109" fmla="*/ 1969294 h 5604404"/>
              <a:gd name="connsiteX110" fmla="*/ 4308681 w 4313502"/>
              <a:gd name="connsiteY110" fmla="*/ 1878542 h 5604404"/>
              <a:gd name="connsiteX111" fmla="*/ 4242711 w 4313502"/>
              <a:gd name="connsiteY111" fmla="*/ 1916642 h 5604404"/>
              <a:gd name="connsiteX112" fmla="*/ 4277812 w 4313502"/>
              <a:gd name="connsiteY112" fmla="*/ 1831622 h 5604404"/>
              <a:gd name="connsiteX113" fmla="*/ 4147637 w 4313502"/>
              <a:gd name="connsiteY113" fmla="*/ 1918317 h 5604404"/>
              <a:gd name="connsiteX114" fmla="*/ 4190500 w 4313502"/>
              <a:gd name="connsiteY114" fmla="*/ 1841147 h 5604404"/>
              <a:gd name="connsiteX115" fmla="*/ 3896372 w 4313502"/>
              <a:gd name="connsiteY115" fmla="*/ 2014008 h 5604404"/>
              <a:gd name="connsiteX116" fmla="*/ 3700845 w 4313502"/>
              <a:gd name="connsiteY116" fmla="*/ 1968236 h 5604404"/>
              <a:gd name="connsiteX117" fmla="*/ 3252287 w 4313502"/>
              <a:gd name="connsiteY117" fmla="*/ 1639094 h 5604404"/>
              <a:gd name="connsiteX118" fmla="*/ 3081190 w 4313502"/>
              <a:gd name="connsiteY118" fmla="*/ 1583267 h 5604404"/>
              <a:gd name="connsiteX119" fmla="*/ 2787679 w 4313502"/>
              <a:gd name="connsiteY119" fmla="*/ 1436511 h 5604404"/>
              <a:gd name="connsiteX120" fmla="*/ 2607057 w 4313502"/>
              <a:gd name="connsiteY120" fmla="*/ 1255889 h 5604404"/>
              <a:gd name="connsiteX121" fmla="*/ 2488788 w 4313502"/>
              <a:gd name="connsiteY121" fmla="*/ 1170958 h 5604404"/>
              <a:gd name="connsiteX122" fmla="*/ 2358701 w 4313502"/>
              <a:gd name="connsiteY122" fmla="*/ 1165578 h 5604404"/>
              <a:gd name="connsiteX123" fmla="*/ 2217237 w 4313502"/>
              <a:gd name="connsiteY123" fmla="*/ 1059744 h 5604404"/>
              <a:gd name="connsiteX124" fmla="*/ 2339563 w 4313502"/>
              <a:gd name="connsiteY124" fmla="*/ 898172 h 5604404"/>
              <a:gd name="connsiteX125" fmla="*/ 2437546 w 4313502"/>
              <a:gd name="connsiteY125" fmla="*/ 968905 h 5604404"/>
              <a:gd name="connsiteX126" fmla="*/ 2530945 w 4313502"/>
              <a:gd name="connsiteY126" fmla="*/ 908403 h 5604404"/>
              <a:gd name="connsiteX127" fmla="*/ 2509515 w 4313502"/>
              <a:gd name="connsiteY127" fmla="*/ 854869 h 5604404"/>
              <a:gd name="connsiteX128" fmla="*/ 2549997 w 4313502"/>
              <a:gd name="connsiteY128" fmla="*/ 869157 h 5604404"/>
              <a:gd name="connsiteX129" fmla="*/ 2554758 w 4313502"/>
              <a:gd name="connsiteY129" fmla="*/ 809625 h 5604404"/>
              <a:gd name="connsiteX130" fmla="*/ 2639689 w 4313502"/>
              <a:gd name="connsiteY130" fmla="*/ 770467 h 5604404"/>
              <a:gd name="connsiteX131" fmla="*/ 2558902 w 4313502"/>
              <a:gd name="connsiteY131" fmla="*/ 637381 h 5604404"/>
              <a:gd name="connsiteX132" fmla="*/ 2588535 w 4313502"/>
              <a:gd name="connsiteY132" fmla="*/ 557742 h 5604404"/>
              <a:gd name="connsiteX133" fmla="*/ 2590917 w 4313502"/>
              <a:gd name="connsiteY133" fmla="*/ 501914 h 5604404"/>
              <a:gd name="connsiteX134" fmla="*/ 2721446 w 4313502"/>
              <a:gd name="connsiteY134" fmla="*/ 497682 h 5604404"/>
              <a:gd name="connsiteX135" fmla="*/ 2735203 w 4313502"/>
              <a:gd name="connsiteY135" fmla="*/ 413367 h 5604404"/>
              <a:gd name="connsiteX136" fmla="*/ 2968301 w 4313502"/>
              <a:gd name="connsiteY136" fmla="*/ 364067 h 5604404"/>
              <a:gd name="connsiteX137" fmla="*/ 2663501 w 4313502"/>
              <a:gd name="connsiteY137" fmla="*/ 330200 h 5604404"/>
              <a:gd name="connsiteX138" fmla="*/ 2904007 w 4313502"/>
              <a:gd name="connsiteY138" fmla="*/ 217841 h 5604404"/>
              <a:gd name="connsiteX139" fmla="*/ 2731234 w 4313502"/>
              <a:gd name="connsiteY139" fmla="*/ 251178 h 5604404"/>
              <a:gd name="connsiteX140" fmla="*/ 2911857 w 4313502"/>
              <a:gd name="connsiteY140" fmla="*/ 142963 h 5604404"/>
              <a:gd name="connsiteX141" fmla="*/ 2607057 w 4313502"/>
              <a:gd name="connsiteY141" fmla="*/ 217311 h 5604404"/>
              <a:gd name="connsiteX142" fmla="*/ 2686696 w 4313502"/>
              <a:gd name="connsiteY142" fmla="*/ 111125 h 5604404"/>
              <a:gd name="connsiteX143" fmla="*/ 2539323 w 4313502"/>
              <a:gd name="connsiteY14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782968 w 4313502"/>
              <a:gd name="connsiteY8" fmla="*/ 47978 h 5604404"/>
              <a:gd name="connsiteX9" fmla="*/ 1568479 w 4313502"/>
              <a:gd name="connsiteY9" fmla="*/ 194733 h 5604404"/>
              <a:gd name="connsiteX10" fmla="*/ 1274968 w 4313502"/>
              <a:gd name="connsiteY10" fmla="*/ 431800 h 5604404"/>
              <a:gd name="connsiteX11" fmla="*/ 1433012 w 4313502"/>
              <a:gd name="connsiteY11" fmla="*/ 601133 h 5604404"/>
              <a:gd name="connsiteX12" fmla="*/ 1500745 w 4313502"/>
              <a:gd name="connsiteY12" fmla="*/ 747889 h 5604404"/>
              <a:gd name="connsiteX13" fmla="*/ 1557190 w 4313502"/>
              <a:gd name="connsiteY13" fmla="*/ 793044 h 5604404"/>
              <a:gd name="connsiteX14" fmla="*/ 1342701 w 4313502"/>
              <a:gd name="connsiteY14" fmla="*/ 1075267 h 5604404"/>
              <a:gd name="connsiteX15" fmla="*/ 1073532 w 4313502"/>
              <a:gd name="connsiteY15" fmla="*/ 1367544 h 5604404"/>
              <a:gd name="connsiteX16" fmla="*/ 879857 w 4313502"/>
              <a:gd name="connsiteY16" fmla="*/ 1481667 h 5604404"/>
              <a:gd name="connsiteX17" fmla="*/ 342135 w 4313502"/>
              <a:gd name="connsiteY17" fmla="*/ 2011010 h 5604404"/>
              <a:gd name="connsiteX18" fmla="*/ 33190 w 4313502"/>
              <a:gd name="connsiteY18" fmla="*/ 1820333 h 5604404"/>
              <a:gd name="connsiteX19" fmla="*/ 107450 w 4313502"/>
              <a:gd name="connsiteY19" fmla="*/ 1944952 h 5604404"/>
              <a:gd name="connsiteX20" fmla="*/ 326701 w 4313502"/>
              <a:gd name="connsiteY20" fmla="*/ 2215444 h 5604404"/>
              <a:gd name="connsiteX21" fmla="*/ 517465 w 4313502"/>
              <a:gd name="connsiteY21" fmla="*/ 2077596 h 5604404"/>
              <a:gd name="connsiteX22" fmla="*/ 1105634 w 4313502"/>
              <a:gd name="connsiteY22" fmla="*/ 1684867 h 5604404"/>
              <a:gd name="connsiteX23" fmla="*/ 1252919 w 4313502"/>
              <a:gd name="connsiteY23" fmla="*/ 1539435 h 5604404"/>
              <a:gd name="connsiteX24" fmla="*/ 1465026 w 4313502"/>
              <a:gd name="connsiteY24" fmla="*/ 1347964 h 5604404"/>
              <a:gd name="connsiteX25" fmla="*/ 1466879 w 4313502"/>
              <a:gd name="connsiteY25" fmla="*/ 1696156 h 5604404"/>
              <a:gd name="connsiteX26" fmla="*/ 1523323 w 4313502"/>
              <a:gd name="connsiteY26" fmla="*/ 1809044 h 5604404"/>
              <a:gd name="connsiteX27" fmla="*/ 1490074 w 4313502"/>
              <a:gd name="connsiteY27" fmla="*/ 1888067 h 5604404"/>
              <a:gd name="connsiteX28" fmla="*/ 1545901 w 4313502"/>
              <a:gd name="connsiteY28" fmla="*/ 1989667 h 5604404"/>
              <a:gd name="connsiteX29" fmla="*/ 1579768 w 4313502"/>
              <a:gd name="connsiteY29" fmla="*/ 2170289 h 5604404"/>
              <a:gd name="connsiteX30" fmla="*/ 1613634 w 4313502"/>
              <a:gd name="connsiteY30" fmla="*/ 2260600 h 5604404"/>
              <a:gd name="connsiteX31" fmla="*/ 1579768 w 4313502"/>
              <a:gd name="connsiteY31" fmla="*/ 2339622 h 5604404"/>
              <a:gd name="connsiteX32" fmla="*/ 1624923 w 4313502"/>
              <a:gd name="connsiteY32" fmla="*/ 2396067 h 5604404"/>
              <a:gd name="connsiteX33" fmla="*/ 1630832 w 4313502"/>
              <a:gd name="connsiteY33" fmla="*/ 2459831 h 5604404"/>
              <a:gd name="connsiteX34" fmla="*/ 1557808 w 4313502"/>
              <a:gd name="connsiteY34" fmla="*/ 2658709 h 5604404"/>
              <a:gd name="connsiteX35" fmla="*/ 1613634 w 4313502"/>
              <a:gd name="connsiteY35" fmla="*/ 2825044 h 5604404"/>
              <a:gd name="connsiteX36" fmla="*/ 1579768 w 4313502"/>
              <a:gd name="connsiteY36" fmla="*/ 2868966 h 5604404"/>
              <a:gd name="connsiteX37" fmla="*/ 1602345 w 4313502"/>
              <a:gd name="connsiteY37" fmla="*/ 2937933 h 5604404"/>
              <a:gd name="connsiteX38" fmla="*/ 1506743 w 4313502"/>
              <a:gd name="connsiteY38" fmla="*/ 3408362 h 5604404"/>
              <a:gd name="connsiteX39" fmla="*/ 1449593 w 4313502"/>
              <a:gd name="connsiteY39" fmla="*/ 3933119 h 5604404"/>
              <a:gd name="connsiteX40" fmla="*/ 1423664 w 4313502"/>
              <a:gd name="connsiteY40" fmla="*/ 4007644 h 5604404"/>
              <a:gd name="connsiteX41" fmla="*/ 1377186 w 4313502"/>
              <a:gd name="connsiteY41" fmla="*/ 4038953 h 5604404"/>
              <a:gd name="connsiteX42" fmla="*/ 1380713 w 4313502"/>
              <a:gd name="connsiteY42" fmla="*/ 4088253 h 5604404"/>
              <a:gd name="connsiteX43" fmla="*/ 1261738 w 4313502"/>
              <a:gd name="connsiteY43" fmla="*/ 4181034 h 5604404"/>
              <a:gd name="connsiteX44" fmla="*/ 1105634 w 4313502"/>
              <a:gd name="connsiteY44" fmla="*/ 4315178 h 5604404"/>
              <a:gd name="connsiteX45" fmla="*/ 1015323 w 4313502"/>
              <a:gd name="connsiteY45" fmla="*/ 4507089 h 5604404"/>
              <a:gd name="connsiteX46" fmla="*/ 884001 w 4313502"/>
              <a:gd name="connsiteY46" fmla="*/ 4787459 h 5604404"/>
              <a:gd name="connsiteX47" fmla="*/ 710523 w 4313502"/>
              <a:gd name="connsiteY47" fmla="*/ 4947356 h 5604404"/>
              <a:gd name="connsiteX48" fmla="*/ 630883 w 4313502"/>
              <a:gd name="connsiteY48" fmla="*/ 5149938 h 5604404"/>
              <a:gd name="connsiteX49" fmla="*/ 541190 w 4313502"/>
              <a:gd name="connsiteY49" fmla="*/ 5432778 h 5604404"/>
              <a:gd name="connsiteX50" fmla="*/ 699234 w 4313502"/>
              <a:gd name="connsiteY50" fmla="*/ 5568244 h 5604404"/>
              <a:gd name="connsiteX51" fmla="*/ 848459 w 4313502"/>
              <a:gd name="connsiteY51" fmla="*/ 5526088 h 5604404"/>
              <a:gd name="connsiteX52" fmla="*/ 930304 w 4313502"/>
              <a:gd name="connsiteY52" fmla="*/ 5132828 h 5604404"/>
              <a:gd name="connsiteX53" fmla="*/ 1002270 w 4313502"/>
              <a:gd name="connsiteY53" fmla="*/ 4915341 h 5604404"/>
              <a:gd name="connsiteX54" fmla="*/ 1339703 w 4313502"/>
              <a:gd name="connsiteY54" fmla="*/ 4607542 h 5604404"/>
              <a:gd name="connsiteX55" fmla="*/ 1444301 w 4313502"/>
              <a:gd name="connsiteY55" fmla="*/ 4665133 h 5604404"/>
              <a:gd name="connsiteX56" fmla="*/ 1658790 w 4313502"/>
              <a:gd name="connsiteY56" fmla="*/ 4360333 h 5604404"/>
              <a:gd name="connsiteX57" fmla="*/ 1715234 w 4313502"/>
              <a:gd name="connsiteY57" fmla="*/ 4281311 h 5604404"/>
              <a:gd name="connsiteX58" fmla="*/ 1791258 w 4313502"/>
              <a:gd name="connsiteY58" fmla="*/ 4208815 h 5604404"/>
              <a:gd name="connsiteX59" fmla="*/ 1805545 w 4313502"/>
              <a:gd name="connsiteY59" fmla="*/ 4134556 h 5604404"/>
              <a:gd name="connsiteX60" fmla="*/ 1867899 w 4313502"/>
              <a:gd name="connsiteY60" fmla="*/ 4066911 h 5604404"/>
              <a:gd name="connsiteX61" fmla="*/ 1876807 w 4313502"/>
              <a:gd name="connsiteY61" fmla="*/ 3964076 h 5604404"/>
              <a:gd name="connsiteX62" fmla="*/ 2087768 w 4313502"/>
              <a:gd name="connsiteY62" fmla="*/ 3366911 h 5604404"/>
              <a:gd name="connsiteX63" fmla="*/ 2178696 w 4313502"/>
              <a:gd name="connsiteY63" fmla="*/ 3041914 h 5604404"/>
              <a:gd name="connsiteX64" fmla="*/ 2221470 w 4313502"/>
              <a:gd name="connsiteY64" fmla="*/ 3221478 h 5604404"/>
              <a:gd name="connsiteX65" fmla="*/ 2478734 w 4313502"/>
              <a:gd name="connsiteY65" fmla="*/ 3820936 h 5604404"/>
              <a:gd name="connsiteX66" fmla="*/ 2475735 w 4313502"/>
              <a:gd name="connsiteY66" fmla="*/ 3926065 h 5604404"/>
              <a:gd name="connsiteX67" fmla="*/ 2536942 w 4313502"/>
              <a:gd name="connsiteY67" fmla="*/ 4049096 h 5604404"/>
              <a:gd name="connsiteX68" fmla="*/ 2564283 w 4313502"/>
              <a:gd name="connsiteY68" fmla="*/ 4187384 h 5604404"/>
              <a:gd name="connsiteX69" fmla="*/ 2620726 w 4313502"/>
              <a:gd name="connsiteY69" fmla="*/ 4372857 h 5604404"/>
              <a:gd name="connsiteX70" fmla="*/ 2663501 w 4313502"/>
              <a:gd name="connsiteY70" fmla="*/ 4540956 h 5604404"/>
              <a:gd name="connsiteX71" fmla="*/ 2719945 w 4313502"/>
              <a:gd name="connsiteY71" fmla="*/ 4540956 h 5604404"/>
              <a:gd name="connsiteX72" fmla="*/ 3013457 w 4313502"/>
              <a:gd name="connsiteY72" fmla="*/ 5105400 h 5604404"/>
              <a:gd name="connsiteX73" fmla="*/ 2990526 w 4313502"/>
              <a:gd name="connsiteY73" fmla="*/ 5157788 h 5604404"/>
              <a:gd name="connsiteX74" fmla="*/ 2980119 w 4313502"/>
              <a:gd name="connsiteY74" fmla="*/ 5313362 h 5604404"/>
              <a:gd name="connsiteX75" fmla="*/ 3019982 w 4313502"/>
              <a:gd name="connsiteY75" fmla="*/ 5466733 h 5604404"/>
              <a:gd name="connsiteX76" fmla="*/ 3106767 w 4313502"/>
              <a:gd name="connsiteY76" fmla="*/ 5531997 h 5604404"/>
              <a:gd name="connsiteX77" fmla="*/ 3405481 w 4313502"/>
              <a:gd name="connsiteY77" fmla="*/ 5565863 h 5604404"/>
              <a:gd name="connsiteX78" fmla="*/ 3362618 w 4313502"/>
              <a:gd name="connsiteY78" fmla="*/ 5344672 h 5604404"/>
              <a:gd name="connsiteX79" fmla="*/ 3160212 w 4313502"/>
              <a:gd name="connsiteY79" fmla="*/ 5071533 h 5604404"/>
              <a:gd name="connsiteX80" fmla="*/ 3047323 w 4313502"/>
              <a:gd name="connsiteY80" fmla="*/ 4439356 h 5604404"/>
              <a:gd name="connsiteX81" fmla="*/ 3115057 w 4313502"/>
              <a:gd name="connsiteY81" fmla="*/ 4405489 h 5604404"/>
              <a:gd name="connsiteX82" fmla="*/ 3040797 w 4313502"/>
              <a:gd name="connsiteY82" fmla="*/ 4182709 h 5604404"/>
              <a:gd name="connsiteX83" fmla="*/ 2961774 w 4313502"/>
              <a:gd name="connsiteY83" fmla="*/ 4005616 h 5604404"/>
              <a:gd name="connsiteX84" fmla="*/ 2946341 w 4313502"/>
              <a:gd name="connsiteY84" fmla="*/ 3916010 h 5604404"/>
              <a:gd name="connsiteX85" fmla="*/ 2894041 w 4313502"/>
              <a:gd name="connsiteY85" fmla="*/ 3859566 h 5604404"/>
              <a:gd name="connsiteX86" fmla="*/ 2942195 w 4313502"/>
              <a:gd name="connsiteY86" fmla="*/ 3777456 h 5604404"/>
              <a:gd name="connsiteX87" fmla="*/ 2877990 w 4313502"/>
              <a:gd name="connsiteY87" fmla="*/ 3701433 h 5604404"/>
              <a:gd name="connsiteX88" fmla="*/ 2848797 w 4313502"/>
              <a:gd name="connsiteY88" fmla="*/ 3577519 h 5604404"/>
              <a:gd name="connsiteX89" fmla="*/ 2741376 w 4313502"/>
              <a:gd name="connsiteY89" fmla="*/ 2753695 h 5604404"/>
              <a:gd name="connsiteX90" fmla="*/ 2535178 w 4313502"/>
              <a:gd name="connsiteY90" fmla="*/ 2292086 h 5604404"/>
              <a:gd name="connsiteX91" fmla="*/ 2449012 w 4313502"/>
              <a:gd name="connsiteY91" fmla="*/ 2192867 h 5604404"/>
              <a:gd name="connsiteX92" fmla="*/ 2449012 w 4313502"/>
              <a:gd name="connsiteY92" fmla="*/ 2102556 h 5604404"/>
              <a:gd name="connsiteX93" fmla="*/ 2426434 w 4313502"/>
              <a:gd name="connsiteY93" fmla="*/ 2102556 h 5604404"/>
              <a:gd name="connsiteX94" fmla="*/ 2437723 w 4313502"/>
              <a:gd name="connsiteY94" fmla="*/ 2012244 h 5604404"/>
              <a:gd name="connsiteX95" fmla="*/ 2369990 w 4313502"/>
              <a:gd name="connsiteY95" fmla="*/ 1944511 h 5604404"/>
              <a:gd name="connsiteX96" fmla="*/ 2403857 w 4313502"/>
              <a:gd name="connsiteY96" fmla="*/ 1865489 h 5604404"/>
              <a:gd name="connsiteX97" fmla="*/ 2381279 w 4313502"/>
              <a:gd name="connsiteY97" fmla="*/ 1797756 h 5604404"/>
              <a:gd name="connsiteX98" fmla="*/ 2471590 w 4313502"/>
              <a:gd name="connsiteY98" fmla="*/ 1549400 h 5604404"/>
              <a:gd name="connsiteX99" fmla="*/ 2573190 w 4313502"/>
              <a:gd name="connsiteY99" fmla="*/ 1662289 h 5604404"/>
              <a:gd name="connsiteX100" fmla="*/ 2640923 w 4313502"/>
              <a:gd name="connsiteY100" fmla="*/ 1662289 h 5604404"/>
              <a:gd name="connsiteX101" fmla="*/ 2945723 w 4313502"/>
              <a:gd name="connsiteY101" fmla="*/ 1809044 h 5604404"/>
              <a:gd name="connsiteX102" fmla="*/ 3194079 w 4313502"/>
              <a:gd name="connsiteY102" fmla="*/ 1899356 h 5604404"/>
              <a:gd name="connsiteX103" fmla="*/ 3758523 w 4313502"/>
              <a:gd name="connsiteY103" fmla="*/ 2147711 h 5604404"/>
              <a:gd name="connsiteX104" fmla="*/ 4040745 w 4313502"/>
              <a:gd name="connsiteY104" fmla="*/ 2238022 h 5604404"/>
              <a:gd name="connsiteX105" fmla="*/ 4146490 w 4313502"/>
              <a:gd name="connsiteY105" fmla="*/ 2276652 h 5604404"/>
              <a:gd name="connsiteX106" fmla="*/ 4125059 w 4313502"/>
              <a:gd name="connsiteY106" fmla="*/ 2220206 h 5604404"/>
              <a:gd name="connsiteX107" fmla="*/ 4029457 w 4313502"/>
              <a:gd name="connsiteY107" fmla="*/ 2147711 h 5604404"/>
              <a:gd name="connsiteX108" fmla="*/ 4191029 w 4313502"/>
              <a:gd name="connsiteY108" fmla="*/ 2039584 h 5604404"/>
              <a:gd name="connsiteX109" fmla="*/ 4271639 w 4313502"/>
              <a:gd name="connsiteY109" fmla="*/ 1969294 h 5604404"/>
              <a:gd name="connsiteX110" fmla="*/ 4308681 w 4313502"/>
              <a:gd name="connsiteY110" fmla="*/ 1878542 h 5604404"/>
              <a:gd name="connsiteX111" fmla="*/ 4242711 w 4313502"/>
              <a:gd name="connsiteY111" fmla="*/ 1916642 h 5604404"/>
              <a:gd name="connsiteX112" fmla="*/ 4277812 w 4313502"/>
              <a:gd name="connsiteY112" fmla="*/ 1831622 h 5604404"/>
              <a:gd name="connsiteX113" fmla="*/ 4147637 w 4313502"/>
              <a:gd name="connsiteY113" fmla="*/ 1918317 h 5604404"/>
              <a:gd name="connsiteX114" fmla="*/ 4190500 w 4313502"/>
              <a:gd name="connsiteY114" fmla="*/ 1841147 h 5604404"/>
              <a:gd name="connsiteX115" fmla="*/ 3896372 w 4313502"/>
              <a:gd name="connsiteY115" fmla="*/ 2014008 h 5604404"/>
              <a:gd name="connsiteX116" fmla="*/ 3700845 w 4313502"/>
              <a:gd name="connsiteY116" fmla="*/ 1968236 h 5604404"/>
              <a:gd name="connsiteX117" fmla="*/ 3252287 w 4313502"/>
              <a:gd name="connsiteY117" fmla="*/ 1639094 h 5604404"/>
              <a:gd name="connsiteX118" fmla="*/ 3081190 w 4313502"/>
              <a:gd name="connsiteY118" fmla="*/ 1583267 h 5604404"/>
              <a:gd name="connsiteX119" fmla="*/ 2787679 w 4313502"/>
              <a:gd name="connsiteY119" fmla="*/ 1436511 h 5604404"/>
              <a:gd name="connsiteX120" fmla="*/ 2607057 w 4313502"/>
              <a:gd name="connsiteY120" fmla="*/ 1255889 h 5604404"/>
              <a:gd name="connsiteX121" fmla="*/ 2488788 w 4313502"/>
              <a:gd name="connsiteY121" fmla="*/ 1170958 h 5604404"/>
              <a:gd name="connsiteX122" fmla="*/ 2358701 w 4313502"/>
              <a:gd name="connsiteY122" fmla="*/ 1165578 h 5604404"/>
              <a:gd name="connsiteX123" fmla="*/ 2217237 w 4313502"/>
              <a:gd name="connsiteY123" fmla="*/ 1059744 h 5604404"/>
              <a:gd name="connsiteX124" fmla="*/ 2339563 w 4313502"/>
              <a:gd name="connsiteY124" fmla="*/ 898172 h 5604404"/>
              <a:gd name="connsiteX125" fmla="*/ 2437546 w 4313502"/>
              <a:gd name="connsiteY125" fmla="*/ 968905 h 5604404"/>
              <a:gd name="connsiteX126" fmla="*/ 2530945 w 4313502"/>
              <a:gd name="connsiteY126" fmla="*/ 908403 h 5604404"/>
              <a:gd name="connsiteX127" fmla="*/ 2509515 w 4313502"/>
              <a:gd name="connsiteY127" fmla="*/ 854869 h 5604404"/>
              <a:gd name="connsiteX128" fmla="*/ 2549997 w 4313502"/>
              <a:gd name="connsiteY128" fmla="*/ 869157 h 5604404"/>
              <a:gd name="connsiteX129" fmla="*/ 2554758 w 4313502"/>
              <a:gd name="connsiteY129" fmla="*/ 809625 h 5604404"/>
              <a:gd name="connsiteX130" fmla="*/ 2639689 w 4313502"/>
              <a:gd name="connsiteY130" fmla="*/ 770467 h 5604404"/>
              <a:gd name="connsiteX131" fmla="*/ 2558902 w 4313502"/>
              <a:gd name="connsiteY131" fmla="*/ 637381 h 5604404"/>
              <a:gd name="connsiteX132" fmla="*/ 2588535 w 4313502"/>
              <a:gd name="connsiteY132" fmla="*/ 557742 h 5604404"/>
              <a:gd name="connsiteX133" fmla="*/ 2590917 w 4313502"/>
              <a:gd name="connsiteY133" fmla="*/ 501914 h 5604404"/>
              <a:gd name="connsiteX134" fmla="*/ 2721446 w 4313502"/>
              <a:gd name="connsiteY134" fmla="*/ 497682 h 5604404"/>
              <a:gd name="connsiteX135" fmla="*/ 2735203 w 4313502"/>
              <a:gd name="connsiteY135" fmla="*/ 413367 h 5604404"/>
              <a:gd name="connsiteX136" fmla="*/ 2968301 w 4313502"/>
              <a:gd name="connsiteY136" fmla="*/ 364067 h 5604404"/>
              <a:gd name="connsiteX137" fmla="*/ 2663501 w 4313502"/>
              <a:gd name="connsiteY137" fmla="*/ 330200 h 5604404"/>
              <a:gd name="connsiteX138" fmla="*/ 2904007 w 4313502"/>
              <a:gd name="connsiteY138" fmla="*/ 217841 h 5604404"/>
              <a:gd name="connsiteX139" fmla="*/ 2731234 w 4313502"/>
              <a:gd name="connsiteY139" fmla="*/ 251178 h 5604404"/>
              <a:gd name="connsiteX140" fmla="*/ 2911857 w 4313502"/>
              <a:gd name="connsiteY140" fmla="*/ 142963 h 5604404"/>
              <a:gd name="connsiteX141" fmla="*/ 2607057 w 4313502"/>
              <a:gd name="connsiteY141" fmla="*/ 217311 h 5604404"/>
              <a:gd name="connsiteX142" fmla="*/ 2686696 w 4313502"/>
              <a:gd name="connsiteY142" fmla="*/ 111125 h 5604404"/>
              <a:gd name="connsiteX143" fmla="*/ 2539323 w 4313502"/>
              <a:gd name="connsiteY14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568479 w 4313502"/>
              <a:gd name="connsiteY9" fmla="*/ 194733 h 5604404"/>
              <a:gd name="connsiteX10" fmla="*/ 1274968 w 4313502"/>
              <a:gd name="connsiteY10" fmla="*/ 431800 h 5604404"/>
              <a:gd name="connsiteX11" fmla="*/ 1433012 w 4313502"/>
              <a:gd name="connsiteY11" fmla="*/ 601133 h 5604404"/>
              <a:gd name="connsiteX12" fmla="*/ 1500745 w 4313502"/>
              <a:gd name="connsiteY12" fmla="*/ 747889 h 5604404"/>
              <a:gd name="connsiteX13" fmla="*/ 1557190 w 4313502"/>
              <a:gd name="connsiteY13" fmla="*/ 793044 h 5604404"/>
              <a:gd name="connsiteX14" fmla="*/ 1342701 w 4313502"/>
              <a:gd name="connsiteY14" fmla="*/ 1075267 h 5604404"/>
              <a:gd name="connsiteX15" fmla="*/ 1073532 w 4313502"/>
              <a:gd name="connsiteY15" fmla="*/ 1367544 h 5604404"/>
              <a:gd name="connsiteX16" fmla="*/ 879857 w 4313502"/>
              <a:gd name="connsiteY16" fmla="*/ 1481667 h 5604404"/>
              <a:gd name="connsiteX17" fmla="*/ 342135 w 4313502"/>
              <a:gd name="connsiteY17" fmla="*/ 2011010 h 5604404"/>
              <a:gd name="connsiteX18" fmla="*/ 33190 w 4313502"/>
              <a:gd name="connsiteY18" fmla="*/ 1820333 h 5604404"/>
              <a:gd name="connsiteX19" fmla="*/ 107450 w 4313502"/>
              <a:gd name="connsiteY19" fmla="*/ 1944952 h 5604404"/>
              <a:gd name="connsiteX20" fmla="*/ 326701 w 4313502"/>
              <a:gd name="connsiteY20" fmla="*/ 2215444 h 5604404"/>
              <a:gd name="connsiteX21" fmla="*/ 517465 w 4313502"/>
              <a:gd name="connsiteY21" fmla="*/ 2077596 h 5604404"/>
              <a:gd name="connsiteX22" fmla="*/ 1105634 w 4313502"/>
              <a:gd name="connsiteY22" fmla="*/ 1684867 h 5604404"/>
              <a:gd name="connsiteX23" fmla="*/ 1252919 w 4313502"/>
              <a:gd name="connsiteY23" fmla="*/ 1539435 h 5604404"/>
              <a:gd name="connsiteX24" fmla="*/ 1465026 w 4313502"/>
              <a:gd name="connsiteY24" fmla="*/ 1347964 h 5604404"/>
              <a:gd name="connsiteX25" fmla="*/ 1466879 w 4313502"/>
              <a:gd name="connsiteY25" fmla="*/ 1696156 h 5604404"/>
              <a:gd name="connsiteX26" fmla="*/ 1523323 w 4313502"/>
              <a:gd name="connsiteY26" fmla="*/ 1809044 h 5604404"/>
              <a:gd name="connsiteX27" fmla="*/ 1490074 w 4313502"/>
              <a:gd name="connsiteY27" fmla="*/ 1888067 h 5604404"/>
              <a:gd name="connsiteX28" fmla="*/ 1545901 w 4313502"/>
              <a:gd name="connsiteY28" fmla="*/ 1989667 h 5604404"/>
              <a:gd name="connsiteX29" fmla="*/ 1579768 w 4313502"/>
              <a:gd name="connsiteY29" fmla="*/ 2170289 h 5604404"/>
              <a:gd name="connsiteX30" fmla="*/ 1613634 w 4313502"/>
              <a:gd name="connsiteY30" fmla="*/ 2260600 h 5604404"/>
              <a:gd name="connsiteX31" fmla="*/ 1579768 w 4313502"/>
              <a:gd name="connsiteY31" fmla="*/ 2339622 h 5604404"/>
              <a:gd name="connsiteX32" fmla="*/ 1624923 w 4313502"/>
              <a:gd name="connsiteY32" fmla="*/ 2396067 h 5604404"/>
              <a:gd name="connsiteX33" fmla="*/ 1630832 w 4313502"/>
              <a:gd name="connsiteY33" fmla="*/ 2459831 h 5604404"/>
              <a:gd name="connsiteX34" fmla="*/ 1557808 w 4313502"/>
              <a:gd name="connsiteY34" fmla="*/ 2658709 h 5604404"/>
              <a:gd name="connsiteX35" fmla="*/ 1613634 w 4313502"/>
              <a:gd name="connsiteY35" fmla="*/ 2825044 h 5604404"/>
              <a:gd name="connsiteX36" fmla="*/ 1579768 w 4313502"/>
              <a:gd name="connsiteY36" fmla="*/ 2868966 h 5604404"/>
              <a:gd name="connsiteX37" fmla="*/ 1602345 w 4313502"/>
              <a:gd name="connsiteY37" fmla="*/ 2937933 h 5604404"/>
              <a:gd name="connsiteX38" fmla="*/ 1506743 w 4313502"/>
              <a:gd name="connsiteY38" fmla="*/ 3408362 h 5604404"/>
              <a:gd name="connsiteX39" fmla="*/ 1449593 w 4313502"/>
              <a:gd name="connsiteY39" fmla="*/ 3933119 h 5604404"/>
              <a:gd name="connsiteX40" fmla="*/ 1423664 w 4313502"/>
              <a:gd name="connsiteY40" fmla="*/ 4007644 h 5604404"/>
              <a:gd name="connsiteX41" fmla="*/ 1377186 w 4313502"/>
              <a:gd name="connsiteY41" fmla="*/ 4038953 h 5604404"/>
              <a:gd name="connsiteX42" fmla="*/ 1380713 w 4313502"/>
              <a:gd name="connsiteY42" fmla="*/ 4088253 h 5604404"/>
              <a:gd name="connsiteX43" fmla="*/ 1261738 w 4313502"/>
              <a:gd name="connsiteY43" fmla="*/ 4181034 h 5604404"/>
              <a:gd name="connsiteX44" fmla="*/ 1105634 w 4313502"/>
              <a:gd name="connsiteY44" fmla="*/ 4315178 h 5604404"/>
              <a:gd name="connsiteX45" fmla="*/ 1015323 w 4313502"/>
              <a:gd name="connsiteY45" fmla="*/ 4507089 h 5604404"/>
              <a:gd name="connsiteX46" fmla="*/ 884001 w 4313502"/>
              <a:gd name="connsiteY46" fmla="*/ 4787459 h 5604404"/>
              <a:gd name="connsiteX47" fmla="*/ 710523 w 4313502"/>
              <a:gd name="connsiteY47" fmla="*/ 4947356 h 5604404"/>
              <a:gd name="connsiteX48" fmla="*/ 630883 w 4313502"/>
              <a:gd name="connsiteY48" fmla="*/ 5149938 h 5604404"/>
              <a:gd name="connsiteX49" fmla="*/ 541190 w 4313502"/>
              <a:gd name="connsiteY49" fmla="*/ 5432778 h 5604404"/>
              <a:gd name="connsiteX50" fmla="*/ 699234 w 4313502"/>
              <a:gd name="connsiteY50" fmla="*/ 5568244 h 5604404"/>
              <a:gd name="connsiteX51" fmla="*/ 848459 w 4313502"/>
              <a:gd name="connsiteY51" fmla="*/ 5526088 h 5604404"/>
              <a:gd name="connsiteX52" fmla="*/ 930304 w 4313502"/>
              <a:gd name="connsiteY52" fmla="*/ 5132828 h 5604404"/>
              <a:gd name="connsiteX53" fmla="*/ 1002270 w 4313502"/>
              <a:gd name="connsiteY53" fmla="*/ 4915341 h 5604404"/>
              <a:gd name="connsiteX54" fmla="*/ 1339703 w 4313502"/>
              <a:gd name="connsiteY54" fmla="*/ 4607542 h 5604404"/>
              <a:gd name="connsiteX55" fmla="*/ 1444301 w 4313502"/>
              <a:gd name="connsiteY55" fmla="*/ 4665133 h 5604404"/>
              <a:gd name="connsiteX56" fmla="*/ 1658790 w 4313502"/>
              <a:gd name="connsiteY56" fmla="*/ 4360333 h 5604404"/>
              <a:gd name="connsiteX57" fmla="*/ 1715234 w 4313502"/>
              <a:gd name="connsiteY57" fmla="*/ 4281311 h 5604404"/>
              <a:gd name="connsiteX58" fmla="*/ 1791258 w 4313502"/>
              <a:gd name="connsiteY58" fmla="*/ 4208815 h 5604404"/>
              <a:gd name="connsiteX59" fmla="*/ 1805545 w 4313502"/>
              <a:gd name="connsiteY59" fmla="*/ 4134556 h 5604404"/>
              <a:gd name="connsiteX60" fmla="*/ 1867899 w 4313502"/>
              <a:gd name="connsiteY60" fmla="*/ 4066911 h 5604404"/>
              <a:gd name="connsiteX61" fmla="*/ 1876807 w 4313502"/>
              <a:gd name="connsiteY61" fmla="*/ 3964076 h 5604404"/>
              <a:gd name="connsiteX62" fmla="*/ 2087768 w 4313502"/>
              <a:gd name="connsiteY62" fmla="*/ 3366911 h 5604404"/>
              <a:gd name="connsiteX63" fmla="*/ 2178696 w 4313502"/>
              <a:gd name="connsiteY63" fmla="*/ 3041914 h 5604404"/>
              <a:gd name="connsiteX64" fmla="*/ 2221470 w 4313502"/>
              <a:gd name="connsiteY64" fmla="*/ 3221478 h 5604404"/>
              <a:gd name="connsiteX65" fmla="*/ 2478734 w 4313502"/>
              <a:gd name="connsiteY65" fmla="*/ 3820936 h 5604404"/>
              <a:gd name="connsiteX66" fmla="*/ 2475735 w 4313502"/>
              <a:gd name="connsiteY66" fmla="*/ 3926065 h 5604404"/>
              <a:gd name="connsiteX67" fmla="*/ 2536942 w 4313502"/>
              <a:gd name="connsiteY67" fmla="*/ 4049096 h 5604404"/>
              <a:gd name="connsiteX68" fmla="*/ 2564283 w 4313502"/>
              <a:gd name="connsiteY68" fmla="*/ 4187384 h 5604404"/>
              <a:gd name="connsiteX69" fmla="*/ 2620726 w 4313502"/>
              <a:gd name="connsiteY69" fmla="*/ 4372857 h 5604404"/>
              <a:gd name="connsiteX70" fmla="*/ 2663501 w 4313502"/>
              <a:gd name="connsiteY70" fmla="*/ 4540956 h 5604404"/>
              <a:gd name="connsiteX71" fmla="*/ 2719945 w 4313502"/>
              <a:gd name="connsiteY71" fmla="*/ 4540956 h 5604404"/>
              <a:gd name="connsiteX72" fmla="*/ 3013457 w 4313502"/>
              <a:gd name="connsiteY72" fmla="*/ 5105400 h 5604404"/>
              <a:gd name="connsiteX73" fmla="*/ 2990526 w 4313502"/>
              <a:gd name="connsiteY73" fmla="*/ 5157788 h 5604404"/>
              <a:gd name="connsiteX74" fmla="*/ 2980119 w 4313502"/>
              <a:gd name="connsiteY74" fmla="*/ 5313362 h 5604404"/>
              <a:gd name="connsiteX75" fmla="*/ 3019982 w 4313502"/>
              <a:gd name="connsiteY75" fmla="*/ 5466733 h 5604404"/>
              <a:gd name="connsiteX76" fmla="*/ 3106767 w 4313502"/>
              <a:gd name="connsiteY76" fmla="*/ 5531997 h 5604404"/>
              <a:gd name="connsiteX77" fmla="*/ 3405481 w 4313502"/>
              <a:gd name="connsiteY77" fmla="*/ 5565863 h 5604404"/>
              <a:gd name="connsiteX78" fmla="*/ 3362618 w 4313502"/>
              <a:gd name="connsiteY78" fmla="*/ 5344672 h 5604404"/>
              <a:gd name="connsiteX79" fmla="*/ 3160212 w 4313502"/>
              <a:gd name="connsiteY79" fmla="*/ 5071533 h 5604404"/>
              <a:gd name="connsiteX80" fmla="*/ 3047323 w 4313502"/>
              <a:gd name="connsiteY80" fmla="*/ 4439356 h 5604404"/>
              <a:gd name="connsiteX81" fmla="*/ 3115057 w 4313502"/>
              <a:gd name="connsiteY81" fmla="*/ 4405489 h 5604404"/>
              <a:gd name="connsiteX82" fmla="*/ 3040797 w 4313502"/>
              <a:gd name="connsiteY82" fmla="*/ 4182709 h 5604404"/>
              <a:gd name="connsiteX83" fmla="*/ 2961774 w 4313502"/>
              <a:gd name="connsiteY83" fmla="*/ 4005616 h 5604404"/>
              <a:gd name="connsiteX84" fmla="*/ 2946341 w 4313502"/>
              <a:gd name="connsiteY84" fmla="*/ 3916010 h 5604404"/>
              <a:gd name="connsiteX85" fmla="*/ 2894041 w 4313502"/>
              <a:gd name="connsiteY85" fmla="*/ 3859566 h 5604404"/>
              <a:gd name="connsiteX86" fmla="*/ 2942195 w 4313502"/>
              <a:gd name="connsiteY86" fmla="*/ 3777456 h 5604404"/>
              <a:gd name="connsiteX87" fmla="*/ 2877990 w 4313502"/>
              <a:gd name="connsiteY87" fmla="*/ 3701433 h 5604404"/>
              <a:gd name="connsiteX88" fmla="*/ 2848797 w 4313502"/>
              <a:gd name="connsiteY88" fmla="*/ 3577519 h 5604404"/>
              <a:gd name="connsiteX89" fmla="*/ 2741376 w 4313502"/>
              <a:gd name="connsiteY89" fmla="*/ 2753695 h 5604404"/>
              <a:gd name="connsiteX90" fmla="*/ 2535178 w 4313502"/>
              <a:gd name="connsiteY90" fmla="*/ 2292086 h 5604404"/>
              <a:gd name="connsiteX91" fmla="*/ 2449012 w 4313502"/>
              <a:gd name="connsiteY91" fmla="*/ 2192867 h 5604404"/>
              <a:gd name="connsiteX92" fmla="*/ 2449012 w 4313502"/>
              <a:gd name="connsiteY92" fmla="*/ 2102556 h 5604404"/>
              <a:gd name="connsiteX93" fmla="*/ 2426434 w 4313502"/>
              <a:gd name="connsiteY93" fmla="*/ 2102556 h 5604404"/>
              <a:gd name="connsiteX94" fmla="*/ 2437723 w 4313502"/>
              <a:gd name="connsiteY94" fmla="*/ 2012244 h 5604404"/>
              <a:gd name="connsiteX95" fmla="*/ 2369990 w 4313502"/>
              <a:gd name="connsiteY95" fmla="*/ 1944511 h 5604404"/>
              <a:gd name="connsiteX96" fmla="*/ 2403857 w 4313502"/>
              <a:gd name="connsiteY96" fmla="*/ 1865489 h 5604404"/>
              <a:gd name="connsiteX97" fmla="*/ 2381279 w 4313502"/>
              <a:gd name="connsiteY97" fmla="*/ 1797756 h 5604404"/>
              <a:gd name="connsiteX98" fmla="*/ 2471590 w 4313502"/>
              <a:gd name="connsiteY98" fmla="*/ 1549400 h 5604404"/>
              <a:gd name="connsiteX99" fmla="*/ 2573190 w 4313502"/>
              <a:gd name="connsiteY99" fmla="*/ 1662289 h 5604404"/>
              <a:gd name="connsiteX100" fmla="*/ 2640923 w 4313502"/>
              <a:gd name="connsiteY100" fmla="*/ 1662289 h 5604404"/>
              <a:gd name="connsiteX101" fmla="*/ 2945723 w 4313502"/>
              <a:gd name="connsiteY101" fmla="*/ 1809044 h 5604404"/>
              <a:gd name="connsiteX102" fmla="*/ 3194079 w 4313502"/>
              <a:gd name="connsiteY102" fmla="*/ 1899356 h 5604404"/>
              <a:gd name="connsiteX103" fmla="*/ 3758523 w 4313502"/>
              <a:gd name="connsiteY103" fmla="*/ 2147711 h 5604404"/>
              <a:gd name="connsiteX104" fmla="*/ 4040745 w 4313502"/>
              <a:gd name="connsiteY104" fmla="*/ 2238022 h 5604404"/>
              <a:gd name="connsiteX105" fmla="*/ 4146490 w 4313502"/>
              <a:gd name="connsiteY105" fmla="*/ 2276652 h 5604404"/>
              <a:gd name="connsiteX106" fmla="*/ 4125059 w 4313502"/>
              <a:gd name="connsiteY106" fmla="*/ 2220206 h 5604404"/>
              <a:gd name="connsiteX107" fmla="*/ 4029457 w 4313502"/>
              <a:gd name="connsiteY107" fmla="*/ 2147711 h 5604404"/>
              <a:gd name="connsiteX108" fmla="*/ 4191029 w 4313502"/>
              <a:gd name="connsiteY108" fmla="*/ 2039584 h 5604404"/>
              <a:gd name="connsiteX109" fmla="*/ 4271639 w 4313502"/>
              <a:gd name="connsiteY109" fmla="*/ 1969294 h 5604404"/>
              <a:gd name="connsiteX110" fmla="*/ 4308681 w 4313502"/>
              <a:gd name="connsiteY110" fmla="*/ 1878542 h 5604404"/>
              <a:gd name="connsiteX111" fmla="*/ 4242711 w 4313502"/>
              <a:gd name="connsiteY111" fmla="*/ 1916642 h 5604404"/>
              <a:gd name="connsiteX112" fmla="*/ 4277812 w 4313502"/>
              <a:gd name="connsiteY112" fmla="*/ 1831622 h 5604404"/>
              <a:gd name="connsiteX113" fmla="*/ 4147637 w 4313502"/>
              <a:gd name="connsiteY113" fmla="*/ 1918317 h 5604404"/>
              <a:gd name="connsiteX114" fmla="*/ 4190500 w 4313502"/>
              <a:gd name="connsiteY114" fmla="*/ 1841147 h 5604404"/>
              <a:gd name="connsiteX115" fmla="*/ 3896372 w 4313502"/>
              <a:gd name="connsiteY115" fmla="*/ 2014008 h 5604404"/>
              <a:gd name="connsiteX116" fmla="*/ 3700845 w 4313502"/>
              <a:gd name="connsiteY116" fmla="*/ 1968236 h 5604404"/>
              <a:gd name="connsiteX117" fmla="*/ 3252287 w 4313502"/>
              <a:gd name="connsiteY117" fmla="*/ 1639094 h 5604404"/>
              <a:gd name="connsiteX118" fmla="*/ 3081190 w 4313502"/>
              <a:gd name="connsiteY118" fmla="*/ 1583267 h 5604404"/>
              <a:gd name="connsiteX119" fmla="*/ 2787679 w 4313502"/>
              <a:gd name="connsiteY119" fmla="*/ 1436511 h 5604404"/>
              <a:gd name="connsiteX120" fmla="*/ 2607057 w 4313502"/>
              <a:gd name="connsiteY120" fmla="*/ 1255889 h 5604404"/>
              <a:gd name="connsiteX121" fmla="*/ 2488788 w 4313502"/>
              <a:gd name="connsiteY121" fmla="*/ 1170958 h 5604404"/>
              <a:gd name="connsiteX122" fmla="*/ 2358701 w 4313502"/>
              <a:gd name="connsiteY122" fmla="*/ 1165578 h 5604404"/>
              <a:gd name="connsiteX123" fmla="*/ 2217237 w 4313502"/>
              <a:gd name="connsiteY123" fmla="*/ 1059744 h 5604404"/>
              <a:gd name="connsiteX124" fmla="*/ 2339563 w 4313502"/>
              <a:gd name="connsiteY124" fmla="*/ 898172 h 5604404"/>
              <a:gd name="connsiteX125" fmla="*/ 2437546 w 4313502"/>
              <a:gd name="connsiteY125" fmla="*/ 968905 h 5604404"/>
              <a:gd name="connsiteX126" fmla="*/ 2530945 w 4313502"/>
              <a:gd name="connsiteY126" fmla="*/ 908403 h 5604404"/>
              <a:gd name="connsiteX127" fmla="*/ 2509515 w 4313502"/>
              <a:gd name="connsiteY127" fmla="*/ 854869 h 5604404"/>
              <a:gd name="connsiteX128" fmla="*/ 2549997 w 4313502"/>
              <a:gd name="connsiteY128" fmla="*/ 869157 h 5604404"/>
              <a:gd name="connsiteX129" fmla="*/ 2554758 w 4313502"/>
              <a:gd name="connsiteY129" fmla="*/ 809625 h 5604404"/>
              <a:gd name="connsiteX130" fmla="*/ 2639689 w 4313502"/>
              <a:gd name="connsiteY130" fmla="*/ 770467 h 5604404"/>
              <a:gd name="connsiteX131" fmla="*/ 2558902 w 4313502"/>
              <a:gd name="connsiteY131" fmla="*/ 637381 h 5604404"/>
              <a:gd name="connsiteX132" fmla="*/ 2588535 w 4313502"/>
              <a:gd name="connsiteY132" fmla="*/ 557742 h 5604404"/>
              <a:gd name="connsiteX133" fmla="*/ 2590917 w 4313502"/>
              <a:gd name="connsiteY133" fmla="*/ 501914 h 5604404"/>
              <a:gd name="connsiteX134" fmla="*/ 2721446 w 4313502"/>
              <a:gd name="connsiteY134" fmla="*/ 497682 h 5604404"/>
              <a:gd name="connsiteX135" fmla="*/ 2735203 w 4313502"/>
              <a:gd name="connsiteY135" fmla="*/ 413367 h 5604404"/>
              <a:gd name="connsiteX136" fmla="*/ 2968301 w 4313502"/>
              <a:gd name="connsiteY136" fmla="*/ 364067 h 5604404"/>
              <a:gd name="connsiteX137" fmla="*/ 2663501 w 4313502"/>
              <a:gd name="connsiteY137" fmla="*/ 330200 h 5604404"/>
              <a:gd name="connsiteX138" fmla="*/ 2904007 w 4313502"/>
              <a:gd name="connsiteY138" fmla="*/ 217841 h 5604404"/>
              <a:gd name="connsiteX139" fmla="*/ 2731234 w 4313502"/>
              <a:gd name="connsiteY139" fmla="*/ 251178 h 5604404"/>
              <a:gd name="connsiteX140" fmla="*/ 2911857 w 4313502"/>
              <a:gd name="connsiteY140" fmla="*/ 142963 h 5604404"/>
              <a:gd name="connsiteX141" fmla="*/ 2607057 w 4313502"/>
              <a:gd name="connsiteY141" fmla="*/ 217311 h 5604404"/>
              <a:gd name="connsiteX142" fmla="*/ 2686696 w 4313502"/>
              <a:gd name="connsiteY142" fmla="*/ 111125 h 5604404"/>
              <a:gd name="connsiteX143" fmla="*/ 2539323 w 4313502"/>
              <a:gd name="connsiteY14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568479 w 4313502"/>
              <a:gd name="connsiteY10" fmla="*/ 194733 h 5604404"/>
              <a:gd name="connsiteX11" fmla="*/ 1274968 w 4313502"/>
              <a:gd name="connsiteY11" fmla="*/ 431800 h 5604404"/>
              <a:gd name="connsiteX12" fmla="*/ 1433012 w 4313502"/>
              <a:gd name="connsiteY12" fmla="*/ 601133 h 5604404"/>
              <a:gd name="connsiteX13" fmla="*/ 1500745 w 4313502"/>
              <a:gd name="connsiteY13" fmla="*/ 747889 h 5604404"/>
              <a:gd name="connsiteX14" fmla="*/ 1557190 w 4313502"/>
              <a:gd name="connsiteY14" fmla="*/ 793044 h 5604404"/>
              <a:gd name="connsiteX15" fmla="*/ 1342701 w 4313502"/>
              <a:gd name="connsiteY15" fmla="*/ 1075267 h 5604404"/>
              <a:gd name="connsiteX16" fmla="*/ 1073532 w 4313502"/>
              <a:gd name="connsiteY16" fmla="*/ 1367544 h 5604404"/>
              <a:gd name="connsiteX17" fmla="*/ 879857 w 4313502"/>
              <a:gd name="connsiteY17" fmla="*/ 1481667 h 5604404"/>
              <a:gd name="connsiteX18" fmla="*/ 342135 w 4313502"/>
              <a:gd name="connsiteY18" fmla="*/ 2011010 h 5604404"/>
              <a:gd name="connsiteX19" fmla="*/ 33190 w 4313502"/>
              <a:gd name="connsiteY19" fmla="*/ 1820333 h 5604404"/>
              <a:gd name="connsiteX20" fmla="*/ 107450 w 4313502"/>
              <a:gd name="connsiteY20" fmla="*/ 1944952 h 5604404"/>
              <a:gd name="connsiteX21" fmla="*/ 326701 w 4313502"/>
              <a:gd name="connsiteY21" fmla="*/ 2215444 h 5604404"/>
              <a:gd name="connsiteX22" fmla="*/ 517465 w 4313502"/>
              <a:gd name="connsiteY22" fmla="*/ 2077596 h 5604404"/>
              <a:gd name="connsiteX23" fmla="*/ 1105634 w 4313502"/>
              <a:gd name="connsiteY23" fmla="*/ 1684867 h 5604404"/>
              <a:gd name="connsiteX24" fmla="*/ 1252919 w 4313502"/>
              <a:gd name="connsiteY24" fmla="*/ 1539435 h 5604404"/>
              <a:gd name="connsiteX25" fmla="*/ 1465026 w 4313502"/>
              <a:gd name="connsiteY25" fmla="*/ 1347964 h 5604404"/>
              <a:gd name="connsiteX26" fmla="*/ 1466879 w 4313502"/>
              <a:gd name="connsiteY26" fmla="*/ 1696156 h 5604404"/>
              <a:gd name="connsiteX27" fmla="*/ 1523323 w 4313502"/>
              <a:gd name="connsiteY27" fmla="*/ 1809044 h 5604404"/>
              <a:gd name="connsiteX28" fmla="*/ 1490074 w 4313502"/>
              <a:gd name="connsiteY28" fmla="*/ 1888067 h 5604404"/>
              <a:gd name="connsiteX29" fmla="*/ 1545901 w 4313502"/>
              <a:gd name="connsiteY29" fmla="*/ 1989667 h 5604404"/>
              <a:gd name="connsiteX30" fmla="*/ 1579768 w 4313502"/>
              <a:gd name="connsiteY30" fmla="*/ 2170289 h 5604404"/>
              <a:gd name="connsiteX31" fmla="*/ 1613634 w 4313502"/>
              <a:gd name="connsiteY31" fmla="*/ 2260600 h 5604404"/>
              <a:gd name="connsiteX32" fmla="*/ 1579768 w 4313502"/>
              <a:gd name="connsiteY32" fmla="*/ 2339622 h 5604404"/>
              <a:gd name="connsiteX33" fmla="*/ 1624923 w 4313502"/>
              <a:gd name="connsiteY33" fmla="*/ 2396067 h 5604404"/>
              <a:gd name="connsiteX34" fmla="*/ 1630832 w 4313502"/>
              <a:gd name="connsiteY34" fmla="*/ 2459831 h 5604404"/>
              <a:gd name="connsiteX35" fmla="*/ 1557808 w 4313502"/>
              <a:gd name="connsiteY35" fmla="*/ 2658709 h 5604404"/>
              <a:gd name="connsiteX36" fmla="*/ 1613634 w 4313502"/>
              <a:gd name="connsiteY36" fmla="*/ 2825044 h 5604404"/>
              <a:gd name="connsiteX37" fmla="*/ 1579768 w 4313502"/>
              <a:gd name="connsiteY37" fmla="*/ 2868966 h 5604404"/>
              <a:gd name="connsiteX38" fmla="*/ 1602345 w 4313502"/>
              <a:gd name="connsiteY38" fmla="*/ 2937933 h 5604404"/>
              <a:gd name="connsiteX39" fmla="*/ 1506743 w 4313502"/>
              <a:gd name="connsiteY39" fmla="*/ 3408362 h 5604404"/>
              <a:gd name="connsiteX40" fmla="*/ 1449593 w 4313502"/>
              <a:gd name="connsiteY40" fmla="*/ 3933119 h 5604404"/>
              <a:gd name="connsiteX41" fmla="*/ 1423664 w 4313502"/>
              <a:gd name="connsiteY41" fmla="*/ 4007644 h 5604404"/>
              <a:gd name="connsiteX42" fmla="*/ 1377186 w 4313502"/>
              <a:gd name="connsiteY42" fmla="*/ 4038953 h 5604404"/>
              <a:gd name="connsiteX43" fmla="*/ 1380713 w 4313502"/>
              <a:gd name="connsiteY43" fmla="*/ 4088253 h 5604404"/>
              <a:gd name="connsiteX44" fmla="*/ 1261738 w 4313502"/>
              <a:gd name="connsiteY44" fmla="*/ 4181034 h 5604404"/>
              <a:gd name="connsiteX45" fmla="*/ 1105634 w 4313502"/>
              <a:gd name="connsiteY45" fmla="*/ 4315178 h 5604404"/>
              <a:gd name="connsiteX46" fmla="*/ 1015323 w 4313502"/>
              <a:gd name="connsiteY46" fmla="*/ 4507089 h 5604404"/>
              <a:gd name="connsiteX47" fmla="*/ 884001 w 4313502"/>
              <a:gd name="connsiteY47" fmla="*/ 4787459 h 5604404"/>
              <a:gd name="connsiteX48" fmla="*/ 710523 w 4313502"/>
              <a:gd name="connsiteY48" fmla="*/ 4947356 h 5604404"/>
              <a:gd name="connsiteX49" fmla="*/ 630883 w 4313502"/>
              <a:gd name="connsiteY49" fmla="*/ 5149938 h 5604404"/>
              <a:gd name="connsiteX50" fmla="*/ 541190 w 4313502"/>
              <a:gd name="connsiteY50" fmla="*/ 5432778 h 5604404"/>
              <a:gd name="connsiteX51" fmla="*/ 699234 w 4313502"/>
              <a:gd name="connsiteY51" fmla="*/ 5568244 h 5604404"/>
              <a:gd name="connsiteX52" fmla="*/ 848459 w 4313502"/>
              <a:gd name="connsiteY52" fmla="*/ 5526088 h 5604404"/>
              <a:gd name="connsiteX53" fmla="*/ 930304 w 4313502"/>
              <a:gd name="connsiteY53" fmla="*/ 5132828 h 5604404"/>
              <a:gd name="connsiteX54" fmla="*/ 1002270 w 4313502"/>
              <a:gd name="connsiteY54" fmla="*/ 4915341 h 5604404"/>
              <a:gd name="connsiteX55" fmla="*/ 1339703 w 4313502"/>
              <a:gd name="connsiteY55" fmla="*/ 4607542 h 5604404"/>
              <a:gd name="connsiteX56" fmla="*/ 1444301 w 4313502"/>
              <a:gd name="connsiteY56" fmla="*/ 4665133 h 5604404"/>
              <a:gd name="connsiteX57" fmla="*/ 1658790 w 4313502"/>
              <a:gd name="connsiteY57" fmla="*/ 4360333 h 5604404"/>
              <a:gd name="connsiteX58" fmla="*/ 1715234 w 4313502"/>
              <a:gd name="connsiteY58" fmla="*/ 4281311 h 5604404"/>
              <a:gd name="connsiteX59" fmla="*/ 1791258 w 4313502"/>
              <a:gd name="connsiteY59" fmla="*/ 4208815 h 5604404"/>
              <a:gd name="connsiteX60" fmla="*/ 1805545 w 4313502"/>
              <a:gd name="connsiteY60" fmla="*/ 4134556 h 5604404"/>
              <a:gd name="connsiteX61" fmla="*/ 1867899 w 4313502"/>
              <a:gd name="connsiteY61" fmla="*/ 4066911 h 5604404"/>
              <a:gd name="connsiteX62" fmla="*/ 1876807 w 4313502"/>
              <a:gd name="connsiteY62" fmla="*/ 3964076 h 5604404"/>
              <a:gd name="connsiteX63" fmla="*/ 2087768 w 4313502"/>
              <a:gd name="connsiteY63" fmla="*/ 3366911 h 5604404"/>
              <a:gd name="connsiteX64" fmla="*/ 2178696 w 4313502"/>
              <a:gd name="connsiteY64" fmla="*/ 3041914 h 5604404"/>
              <a:gd name="connsiteX65" fmla="*/ 2221470 w 4313502"/>
              <a:gd name="connsiteY65" fmla="*/ 3221478 h 5604404"/>
              <a:gd name="connsiteX66" fmla="*/ 2478734 w 4313502"/>
              <a:gd name="connsiteY66" fmla="*/ 3820936 h 5604404"/>
              <a:gd name="connsiteX67" fmla="*/ 2475735 w 4313502"/>
              <a:gd name="connsiteY67" fmla="*/ 3926065 h 5604404"/>
              <a:gd name="connsiteX68" fmla="*/ 2536942 w 4313502"/>
              <a:gd name="connsiteY68" fmla="*/ 4049096 h 5604404"/>
              <a:gd name="connsiteX69" fmla="*/ 2564283 w 4313502"/>
              <a:gd name="connsiteY69" fmla="*/ 4187384 h 5604404"/>
              <a:gd name="connsiteX70" fmla="*/ 2620726 w 4313502"/>
              <a:gd name="connsiteY70" fmla="*/ 4372857 h 5604404"/>
              <a:gd name="connsiteX71" fmla="*/ 2663501 w 4313502"/>
              <a:gd name="connsiteY71" fmla="*/ 4540956 h 5604404"/>
              <a:gd name="connsiteX72" fmla="*/ 2719945 w 4313502"/>
              <a:gd name="connsiteY72" fmla="*/ 4540956 h 5604404"/>
              <a:gd name="connsiteX73" fmla="*/ 3013457 w 4313502"/>
              <a:gd name="connsiteY73" fmla="*/ 5105400 h 5604404"/>
              <a:gd name="connsiteX74" fmla="*/ 2990526 w 4313502"/>
              <a:gd name="connsiteY74" fmla="*/ 5157788 h 5604404"/>
              <a:gd name="connsiteX75" fmla="*/ 2980119 w 4313502"/>
              <a:gd name="connsiteY75" fmla="*/ 5313362 h 5604404"/>
              <a:gd name="connsiteX76" fmla="*/ 3019982 w 4313502"/>
              <a:gd name="connsiteY76" fmla="*/ 5466733 h 5604404"/>
              <a:gd name="connsiteX77" fmla="*/ 3106767 w 4313502"/>
              <a:gd name="connsiteY77" fmla="*/ 5531997 h 5604404"/>
              <a:gd name="connsiteX78" fmla="*/ 3405481 w 4313502"/>
              <a:gd name="connsiteY78" fmla="*/ 5565863 h 5604404"/>
              <a:gd name="connsiteX79" fmla="*/ 3362618 w 4313502"/>
              <a:gd name="connsiteY79" fmla="*/ 5344672 h 5604404"/>
              <a:gd name="connsiteX80" fmla="*/ 3160212 w 4313502"/>
              <a:gd name="connsiteY80" fmla="*/ 5071533 h 5604404"/>
              <a:gd name="connsiteX81" fmla="*/ 3047323 w 4313502"/>
              <a:gd name="connsiteY81" fmla="*/ 4439356 h 5604404"/>
              <a:gd name="connsiteX82" fmla="*/ 3115057 w 4313502"/>
              <a:gd name="connsiteY82" fmla="*/ 4405489 h 5604404"/>
              <a:gd name="connsiteX83" fmla="*/ 3040797 w 4313502"/>
              <a:gd name="connsiteY83" fmla="*/ 4182709 h 5604404"/>
              <a:gd name="connsiteX84" fmla="*/ 2961774 w 4313502"/>
              <a:gd name="connsiteY84" fmla="*/ 4005616 h 5604404"/>
              <a:gd name="connsiteX85" fmla="*/ 2946341 w 4313502"/>
              <a:gd name="connsiteY85" fmla="*/ 3916010 h 5604404"/>
              <a:gd name="connsiteX86" fmla="*/ 2894041 w 4313502"/>
              <a:gd name="connsiteY86" fmla="*/ 3859566 h 5604404"/>
              <a:gd name="connsiteX87" fmla="*/ 2942195 w 4313502"/>
              <a:gd name="connsiteY87" fmla="*/ 3777456 h 5604404"/>
              <a:gd name="connsiteX88" fmla="*/ 2877990 w 4313502"/>
              <a:gd name="connsiteY88" fmla="*/ 3701433 h 5604404"/>
              <a:gd name="connsiteX89" fmla="*/ 2848797 w 4313502"/>
              <a:gd name="connsiteY89" fmla="*/ 3577519 h 5604404"/>
              <a:gd name="connsiteX90" fmla="*/ 2741376 w 4313502"/>
              <a:gd name="connsiteY90" fmla="*/ 2753695 h 5604404"/>
              <a:gd name="connsiteX91" fmla="*/ 2535178 w 4313502"/>
              <a:gd name="connsiteY91" fmla="*/ 2292086 h 5604404"/>
              <a:gd name="connsiteX92" fmla="*/ 2449012 w 4313502"/>
              <a:gd name="connsiteY92" fmla="*/ 2192867 h 5604404"/>
              <a:gd name="connsiteX93" fmla="*/ 2449012 w 4313502"/>
              <a:gd name="connsiteY93" fmla="*/ 2102556 h 5604404"/>
              <a:gd name="connsiteX94" fmla="*/ 2426434 w 4313502"/>
              <a:gd name="connsiteY94" fmla="*/ 2102556 h 5604404"/>
              <a:gd name="connsiteX95" fmla="*/ 2437723 w 4313502"/>
              <a:gd name="connsiteY95" fmla="*/ 2012244 h 5604404"/>
              <a:gd name="connsiteX96" fmla="*/ 2369990 w 4313502"/>
              <a:gd name="connsiteY96" fmla="*/ 1944511 h 5604404"/>
              <a:gd name="connsiteX97" fmla="*/ 2403857 w 4313502"/>
              <a:gd name="connsiteY97" fmla="*/ 1865489 h 5604404"/>
              <a:gd name="connsiteX98" fmla="*/ 2381279 w 4313502"/>
              <a:gd name="connsiteY98" fmla="*/ 1797756 h 5604404"/>
              <a:gd name="connsiteX99" fmla="*/ 2471590 w 4313502"/>
              <a:gd name="connsiteY99" fmla="*/ 1549400 h 5604404"/>
              <a:gd name="connsiteX100" fmla="*/ 2573190 w 4313502"/>
              <a:gd name="connsiteY100" fmla="*/ 1662289 h 5604404"/>
              <a:gd name="connsiteX101" fmla="*/ 2640923 w 4313502"/>
              <a:gd name="connsiteY101" fmla="*/ 1662289 h 5604404"/>
              <a:gd name="connsiteX102" fmla="*/ 2945723 w 4313502"/>
              <a:gd name="connsiteY102" fmla="*/ 1809044 h 5604404"/>
              <a:gd name="connsiteX103" fmla="*/ 3194079 w 4313502"/>
              <a:gd name="connsiteY103" fmla="*/ 1899356 h 5604404"/>
              <a:gd name="connsiteX104" fmla="*/ 3758523 w 4313502"/>
              <a:gd name="connsiteY104" fmla="*/ 2147711 h 5604404"/>
              <a:gd name="connsiteX105" fmla="*/ 4040745 w 4313502"/>
              <a:gd name="connsiteY105" fmla="*/ 2238022 h 5604404"/>
              <a:gd name="connsiteX106" fmla="*/ 4146490 w 4313502"/>
              <a:gd name="connsiteY106" fmla="*/ 2276652 h 5604404"/>
              <a:gd name="connsiteX107" fmla="*/ 4125059 w 4313502"/>
              <a:gd name="connsiteY107" fmla="*/ 2220206 h 5604404"/>
              <a:gd name="connsiteX108" fmla="*/ 4029457 w 4313502"/>
              <a:gd name="connsiteY108" fmla="*/ 2147711 h 5604404"/>
              <a:gd name="connsiteX109" fmla="*/ 4191029 w 4313502"/>
              <a:gd name="connsiteY109" fmla="*/ 2039584 h 5604404"/>
              <a:gd name="connsiteX110" fmla="*/ 4271639 w 4313502"/>
              <a:gd name="connsiteY110" fmla="*/ 1969294 h 5604404"/>
              <a:gd name="connsiteX111" fmla="*/ 4308681 w 4313502"/>
              <a:gd name="connsiteY111" fmla="*/ 1878542 h 5604404"/>
              <a:gd name="connsiteX112" fmla="*/ 4242711 w 4313502"/>
              <a:gd name="connsiteY112" fmla="*/ 1916642 h 5604404"/>
              <a:gd name="connsiteX113" fmla="*/ 4277812 w 4313502"/>
              <a:gd name="connsiteY113" fmla="*/ 1831622 h 5604404"/>
              <a:gd name="connsiteX114" fmla="*/ 4147637 w 4313502"/>
              <a:gd name="connsiteY114" fmla="*/ 1918317 h 5604404"/>
              <a:gd name="connsiteX115" fmla="*/ 4190500 w 4313502"/>
              <a:gd name="connsiteY115" fmla="*/ 1841147 h 5604404"/>
              <a:gd name="connsiteX116" fmla="*/ 3896372 w 4313502"/>
              <a:gd name="connsiteY116" fmla="*/ 2014008 h 5604404"/>
              <a:gd name="connsiteX117" fmla="*/ 3700845 w 4313502"/>
              <a:gd name="connsiteY117" fmla="*/ 1968236 h 5604404"/>
              <a:gd name="connsiteX118" fmla="*/ 3252287 w 4313502"/>
              <a:gd name="connsiteY118" fmla="*/ 1639094 h 5604404"/>
              <a:gd name="connsiteX119" fmla="*/ 3081190 w 4313502"/>
              <a:gd name="connsiteY119" fmla="*/ 1583267 h 5604404"/>
              <a:gd name="connsiteX120" fmla="*/ 2787679 w 4313502"/>
              <a:gd name="connsiteY120" fmla="*/ 1436511 h 5604404"/>
              <a:gd name="connsiteX121" fmla="*/ 2607057 w 4313502"/>
              <a:gd name="connsiteY121" fmla="*/ 1255889 h 5604404"/>
              <a:gd name="connsiteX122" fmla="*/ 2488788 w 4313502"/>
              <a:gd name="connsiteY122" fmla="*/ 1170958 h 5604404"/>
              <a:gd name="connsiteX123" fmla="*/ 2358701 w 4313502"/>
              <a:gd name="connsiteY123" fmla="*/ 1165578 h 5604404"/>
              <a:gd name="connsiteX124" fmla="*/ 2217237 w 4313502"/>
              <a:gd name="connsiteY124" fmla="*/ 1059744 h 5604404"/>
              <a:gd name="connsiteX125" fmla="*/ 2339563 w 4313502"/>
              <a:gd name="connsiteY125" fmla="*/ 898172 h 5604404"/>
              <a:gd name="connsiteX126" fmla="*/ 2437546 w 4313502"/>
              <a:gd name="connsiteY126" fmla="*/ 968905 h 5604404"/>
              <a:gd name="connsiteX127" fmla="*/ 2530945 w 4313502"/>
              <a:gd name="connsiteY127" fmla="*/ 908403 h 5604404"/>
              <a:gd name="connsiteX128" fmla="*/ 2509515 w 4313502"/>
              <a:gd name="connsiteY128" fmla="*/ 854869 h 5604404"/>
              <a:gd name="connsiteX129" fmla="*/ 2549997 w 4313502"/>
              <a:gd name="connsiteY129" fmla="*/ 869157 h 5604404"/>
              <a:gd name="connsiteX130" fmla="*/ 2554758 w 4313502"/>
              <a:gd name="connsiteY130" fmla="*/ 809625 h 5604404"/>
              <a:gd name="connsiteX131" fmla="*/ 2639689 w 4313502"/>
              <a:gd name="connsiteY131" fmla="*/ 770467 h 5604404"/>
              <a:gd name="connsiteX132" fmla="*/ 2558902 w 4313502"/>
              <a:gd name="connsiteY132" fmla="*/ 637381 h 5604404"/>
              <a:gd name="connsiteX133" fmla="*/ 2588535 w 4313502"/>
              <a:gd name="connsiteY133" fmla="*/ 557742 h 5604404"/>
              <a:gd name="connsiteX134" fmla="*/ 2590917 w 4313502"/>
              <a:gd name="connsiteY134" fmla="*/ 501914 h 5604404"/>
              <a:gd name="connsiteX135" fmla="*/ 2721446 w 4313502"/>
              <a:gd name="connsiteY135" fmla="*/ 497682 h 5604404"/>
              <a:gd name="connsiteX136" fmla="*/ 2735203 w 4313502"/>
              <a:gd name="connsiteY136" fmla="*/ 413367 h 5604404"/>
              <a:gd name="connsiteX137" fmla="*/ 2968301 w 4313502"/>
              <a:gd name="connsiteY137" fmla="*/ 364067 h 5604404"/>
              <a:gd name="connsiteX138" fmla="*/ 2663501 w 4313502"/>
              <a:gd name="connsiteY138" fmla="*/ 330200 h 5604404"/>
              <a:gd name="connsiteX139" fmla="*/ 2904007 w 4313502"/>
              <a:gd name="connsiteY139" fmla="*/ 217841 h 5604404"/>
              <a:gd name="connsiteX140" fmla="*/ 2731234 w 4313502"/>
              <a:gd name="connsiteY140" fmla="*/ 251178 h 5604404"/>
              <a:gd name="connsiteX141" fmla="*/ 2911857 w 4313502"/>
              <a:gd name="connsiteY141" fmla="*/ 142963 h 5604404"/>
              <a:gd name="connsiteX142" fmla="*/ 2607057 w 4313502"/>
              <a:gd name="connsiteY142" fmla="*/ 217311 h 5604404"/>
              <a:gd name="connsiteX143" fmla="*/ 2686696 w 4313502"/>
              <a:gd name="connsiteY143" fmla="*/ 111125 h 5604404"/>
              <a:gd name="connsiteX144" fmla="*/ 2539323 w 4313502"/>
              <a:gd name="connsiteY144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568479 w 4313502"/>
              <a:gd name="connsiteY10" fmla="*/ 194733 h 5604404"/>
              <a:gd name="connsiteX11" fmla="*/ 1274968 w 4313502"/>
              <a:gd name="connsiteY11" fmla="*/ 431800 h 5604404"/>
              <a:gd name="connsiteX12" fmla="*/ 1433012 w 4313502"/>
              <a:gd name="connsiteY12" fmla="*/ 601133 h 5604404"/>
              <a:gd name="connsiteX13" fmla="*/ 1500745 w 4313502"/>
              <a:gd name="connsiteY13" fmla="*/ 747889 h 5604404"/>
              <a:gd name="connsiteX14" fmla="*/ 1557190 w 4313502"/>
              <a:gd name="connsiteY14" fmla="*/ 793044 h 5604404"/>
              <a:gd name="connsiteX15" fmla="*/ 1342701 w 4313502"/>
              <a:gd name="connsiteY15" fmla="*/ 1075267 h 5604404"/>
              <a:gd name="connsiteX16" fmla="*/ 1073532 w 4313502"/>
              <a:gd name="connsiteY16" fmla="*/ 1367544 h 5604404"/>
              <a:gd name="connsiteX17" fmla="*/ 879857 w 4313502"/>
              <a:gd name="connsiteY17" fmla="*/ 1481667 h 5604404"/>
              <a:gd name="connsiteX18" fmla="*/ 342135 w 4313502"/>
              <a:gd name="connsiteY18" fmla="*/ 2011010 h 5604404"/>
              <a:gd name="connsiteX19" fmla="*/ 33190 w 4313502"/>
              <a:gd name="connsiteY19" fmla="*/ 1820333 h 5604404"/>
              <a:gd name="connsiteX20" fmla="*/ 107450 w 4313502"/>
              <a:gd name="connsiteY20" fmla="*/ 1944952 h 5604404"/>
              <a:gd name="connsiteX21" fmla="*/ 326701 w 4313502"/>
              <a:gd name="connsiteY21" fmla="*/ 2215444 h 5604404"/>
              <a:gd name="connsiteX22" fmla="*/ 517465 w 4313502"/>
              <a:gd name="connsiteY22" fmla="*/ 2077596 h 5604404"/>
              <a:gd name="connsiteX23" fmla="*/ 1105634 w 4313502"/>
              <a:gd name="connsiteY23" fmla="*/ 1684867 h 5604404"/>
              <a:gd name="connsiteX24" fmla="*/ 1252919 w 4313502"/>
              <a:gd name="connsiteY24" fmla="*/ 1539435 h 5604404"/>
              <a:gd name="connsiteX25" fmla="*/ 1465026 w 4313502"/>
              <a:gd name="connsiteY25" fmla="*/ 1347964 h 5604404"/>
              <a:gd name="connsiteX26" fmla="*/ 1466879 w 4313502"/>
              <a:gd name="connsiteY26" fmla="*/ 1696156 h 5604404"/>
              <a:gd name="connsiteX27" fmla="*/ 1523323 w 4313502"/>
              <a:gd name="connsiteY27" fmla="*/ 1809044 h 5604404"/>
              <a:gd name="connsiteX28" fmla="*/ 1490074 w 4313502"/>
              <a:gd name="connsiteY28" fmla="*/ 1888067 h 5604404"/>
              <a:gd name="connsiteX29" fmla="*/ 1545901 w 4313502"/>
              <a:gd name="connsiteY29" fmla="*/ 1989667 h 5604404"/>
              <a:gd name="connsiteX30" fmla="*/ 1579768 w 4313502"/>
              <a:gd name="connsiteY30" fmla="*/ 2170289 h 5604404"/>
              <a:gd name="connsiteX31" fmla="*/ 1613634 w 4313502"/>
              <a:gd name="connsiteY31" fmla="*/ 2260600 h 5604404"/>
              <a:gd name="connsiteX32" fmla="*/ 1579768 w 4313502"/>
              <a:gd name="connsiteY32" fmla="*/ 2339622 h 5604404"/>
              <a:gd name="connsiteX33" fmla="*/ 1624923 w 4313502"/>
              <a:gd name="connsiteY33" fmla="*/ 2396067 h 5604404"/>
              <a:gd name="connsiteX34" fmla="*/ 1630832 w 4313502"/>
              <a:gd name="connsiteY34" fmla="*/ 2459831 h 5604404"/>
              <a:gd name="connsiteX35" fmla="*/ 1557808 w 4313502"/>
              <a:gd name="connsiteY35" fmla="*/ 2658709 h 5604404"/>
              <a:gd name="connsiteX36" fmla="*/ 1613634 w 4313502"/>
              <a:gd name="connsiteY36" fmla="*/ 2825044 h 5604404"/>
              <a:gd name="connsiteX37" fmla="*/ 1579768 w 4313502"/>
              <a:gd name="connsiteY37" fmla="*/ 2868966 h 5604404"/>
              <a:gd name="connsiteX38" fmla="*/ 1602345 w 4313502"/>
              <a:gd name="connsiteY38" fmla="*/ 2937933 h 5604404"/>
              <a:gd name="connsiteX39" fmla="*/ 1506743 w 4313502"/>
              <a:gd name="connsiteY39" fmla="*/ 3408362 h 5604404"/>
              <a:gd name="connsiteX40" fmla="*/ 1449593 w 4313502"/>
              <a:gd name="connsiteY40" fmla="*/ 3933119 h 5604404"/>
              <a:gd name="connsiteX41" fmla="*/ 1423664 w 4313502"/>
              <a:gd name="connsiteY41" fmla="*/ 4007644 h 5604404"/>
              <a:gd name="connsiteX42" fmla="*/ 1377186 w 4313502"/>
              <a:gd name="connsiteY42" fmla="*/ 4038953 h 5604404"/>
              <a:gd name="connsiteX43" fmla="*/ 1380713 w 4313502"/>
              <a:gd name="connsiteY43" fmla="*/ 4088253 h 5604404"/>
              <a:gd name="connsiteX44" fmla="*/ 1261738 w 4313502"/>
              <a:gd name="connsiteY44" fmla="*/ 4181034 h 5604404"/>
              <a:gd name="connsiteX45" fmla="*/ 1105634 w 4313502"/>
              <a:gd name="connsiteY45" fmla="*/ 4315178 h 5604404"/>
              <a:gd name="connsiteX46" fmla="*/ 1015323 w 4313502"/>
              <a:gd name="connsiteY46" fmla="*/ 4507089 h 5604404"/>
              <a:gd name="connsiteX47" fmla="*/ 884001 w 4313502"/>
              <a:gd name="connsiteY47" fmla="*/ 4787459 h 5604404"/>
              <a:gd name="connsiteX48" fmla="*/ 710523 w 4313502"/>
              <a:gd name="connsiteY48" fmla="*/ 4947356 h 5604404"/>
              <a:gd name="connsiteX49" fmla="*/ 630883 w 4313502"/>
              <a:gd name="connsiteY49" fmla="*/ 5149938 h 5604404"/>
              <a:gd name="connsiteX50" fmla="*/ 541190 w 4313502"/>
              <a:gd name="connsiteY50" fmla="*/ 5432778 h 5604404"/>
              <a:gd name="connsiteX51" fmla="*/ 699234 w 4313502"/>
              <a:gd name="connsiteY51" fmla="*/ 5568244 h 5604404"/>
              <a:gd name="connsiteX52" fmla="*/ 848459 w 4313502"/>
              <a:gd name="connsiteY52" fmla="*/ 5526088 h 5604404"/>
              <a:gd name="connsiteX53" fmla="*/ 930304 w 4313502"/>
              <a:gd name="connsiteY53" fmla="*/ 5132828 h 5604404"/>
              <a:gd name="connsiteX54" fmla="*/ 1002270 w 4313502"/>
              <a:gd name="connsiteY54" fmla="*/ 4915341 h 5604404"/>
              <a:gd name="connsiteX55" fmla="*/ 1339703 w 4313502"/>
              <a:gd name="connsiteY55" fmla="*/ 4607542 h 5604404"/>
              <a:gd name="connsiteX56" fmla="*/ 1444301 w 4313502"/>
              <a:gd name="connsiteY56" fmla="*/ 4665133 h 5604404"/>
              <a:gd name="connsiteX57" fmla="*/ 1658790 w 4313502"/>
              <a:gd name="connsiteY57" fmla="*/ 4360333 h 5604404"/>
              <a:gd name="connsiteX58" fmla="*/ 1715234 w 4313502"/>
              <a:gd name="connsiteY58" fmla="*/ 4281311 h 5604404"/>
              <a:gd name="connsiteX59" fmla="*/ 1791258 w 4313502"/>
              <a:gd name="connsiteY59" fmla="*/ 4208815 h 5604404"/>
              <a:gd name="connsiteX60" fmla="*/ 1805545 w 4313502"/>
              <a:gd name="connsiteY60" fmla="*/ 4134556 h 5604404"/>
              <a:gd name="connsiteX61" fmla="*/ 1867899 w 4313502"/>
              <a:gd name="connsiteY61" fmla="*/ 4066911 h 5604404"/>
              <a:gd name="connsiteX62" fmla="*/ 1876807 w 4313502"/>
              <a:gd name="connsiteY62" fmla="*/ 3964076 h 5604404"/>
              <a:gd name="connsiteX63" fmla="*/ 2087768 w 4313502"/>
              <a:gd name="connsiteY63" fmla="*/ 3366911 h 5604404"/>
              <a:gd name="connsiteX64" fmla="*/ 2178696 w 4313502"/>
              <a:gd name="connsiteY64" fmla="*/ 3041914 h 5604404"/>
              <a:gd name="connsiteX65" fmla="*/ 2221470 w 4313502"/>
              <a:gd name="connsiteY65" fmla="*/ 3221478 h 5604404"/>
              <a:gd name="connsiteX66" fmla="*/ 2478734 w 4313502"/>
              <a:gd name="connsiteY66" fmla="*/ 3820936 h 5604404"/>
              <a:gd name="connsiteX67" fmla="*/ 2475735 w 4313502"/>
              <a:gd name="connsiteY67" fmla="*/ 3926065 h 5604404"/>
              <a:gd name="connsiteX68" fmla="*/ 2536942 w 4313502"/>
              <a:gd name="connsiteY68" fmla="*/ 4049096 h 5604404"/>
              <a:gd name="connsiteX69" fmla="*/ 2564283 w 4313502"/>
              <a:gd name="connsiteY69" fmla="*/ 4187384 h 5604404"/>
              <a:gd name="connsiteX70" fmla="*/ 2620726 w 4313502"/>
              <a:gd name="connsiteY70" fmla="*/ 4372857 h 5604404"/>
              <a:gd name="connsiteX71" fmla="*/ 2663501 w 4313502"/>
              <a:gd name="connsiteY71" fmla="*/ 4540956 h 5604404"/>
              <a:gd name="connsiteX72" fmla="*/ 2719945 w 4313502"/>
              <a:gd name="connsiteY72" fmla="*/ 4540956 h 5604404"/>
              <a:gd name="connsiteX73" fmla="*/ 3013457 w 4313502"/>
              <a:gd name="connsiteY73" fmla="*/ 5105400 h 5604404"/>
              <a:gd name="connsiteX74" fmla="*/ 2990526 w 4313502"/>
              <a:gd name="connsiteY74" fmla="*/ 5157788 h 5604404"/>
              <a:gd name="connsiteX75" fmla="*/ 2980119 w 4313502"/>
              <a:gd name="connsiteY75" fmla="*/ 5313362 h 5604404"/>
              <a:gd name="connsiteX76" fmla="*/ 3019982 w 4313502"/>
              <a:gd name="connsiteY76" fmla="*/ 5466733 h 5604404"/>
              <a:gd name="connsiteX77" fmla="*/ 3106767 w 4313502"/>
              <a:gd name="connsiteY77" fmla="*/ 5531997 h 5604404"/>
              <a:gd name="connsiteX78" fmla="*/ 3405481 w 4313502"/>
              <a:gd name="connsiteY78" fmla="*/ 5565863 h 5604404"/>
              <a:gd name="connsiteX79" fmla="*/ 3362618 w 4313502"/>
              <a:gd name="connsiteY79" fmla="*/ 5344672 h 5604404"/>
              <a:gd name="connsiteX80" fmla="*/ 3160212 w 4313502"/>
              <a:gd name="connsiteY80" fmla="*/ 5071533 h 5604404"/>
              <a:gd name="connsiteX81" fmla="*/ 3047323 w 4313502"/>
              <a:gd name="connsiteY81" fmla="*/ 4439356 h 5604404"/>
              <a:gd name="connsiteX82" fmla="*/ 3115057 w 4313502"/>
              <a:gd name="connsiteY82" fmla="*/ 4405489 h 5604404"/>
              <a:gd name="connsiteX83" fmla="*/ 3040797 w 4313502"/>
              <a:gd name="connsiteY83" fmla="*/ 4182709 h 5604404"/>
              <a:gd name="connsiteX84" fmla="*/ 2961774 w 4313502"/>
              <a:gd name="connsiteY84" fmla="*/ 4005616 h 5604404"/>
              <a:gd name="connsiteX85" fmla="*/ 2946341 w 4313502"/>
              <a:gd name="connsiteY85" fmla="*/ 3916010 h 5604404"/>
              <a:gd name="connsiteX86" fmla="*/ 2894041 w 4313502"/>
              <a:gd name="connsiteY86" fmla="*/ 3859566 h 5604404"/>
              <a:gd name="connsiteX87" fmla="*/ 2942195 w 4313502"/>
              <a:gd name="connsiteY87" fmla="*/ 3777456 h 5604404"/>
              <a:gd name="connsiteX88" fmla="*/ 2877990 w 4313502"/>
              <a:gd name="connsiteY88" fmla="*/ 3701433 h 5604404"/>
              <a:gd name="connsiteX89" fmla="*/ 2848797 w 4313502"/>
              <a:gd name="connsiteY89" fmla="*/ 3577519 h 5604404"/>
              <a:gd name="connsiteX90" fmla="*/ 2741376 w 4313502"/>
              <a:gd name="connsiteY90" fmla="*/ 2753695 h 5604404"/>
              <a:gd name="connsiteX91" fmla="*/ 2535178 w 4313502"/>
              <a:gd name="connsiteY91" fmla="*/ 2292086 h 5604404"/>
              <a:gd name="connsiteX92" fmla="*/ 2449012 w 4313502"/>
              <a:gd name="connsiteY92" fmla="*/ 2192867 h 5604404"/>
              <a:gd name="connsiteX93" fmla="*/ 2449012 w 4313502"/>
              <a:gd name="connsiteY93" fmla="*/ 2102556 h 5604404"/>
              <a:gd name="connsiteX94" fmla="*/ 2426434 w 4313502"/>
              <a:gd name="connsiteY94" fmla="*/ 2102556 h 5604404"/>
              <a:gd name="connsiteX95" fmla="*/ 2437723 w 4313502"/>
              <a:gd name="connsiteY95" fmla="*/ 2012244 h 5604404"/>
              <a:gd name="connsiteX96" fmla="*/ 2369990 w 4313502"/>
              <a:gd name="connsiteY96" fmla="*/ 1944511 h 5604404"/>
              <a:gd name="connsiteX97" fmla="*/ 2403857 w 4313502"/>
              <a:gd name="connsiteY97" fmla="*/ 1865489 h 5604404"/>
              <a:gd name="connsiteX98" fmla="*/ 2381279 w 4313502"/>
              <a:gd name="connsiteY98" fmla="*/ 1797756 h 5604404"/>
              <a:gd name="connsiteX99" fmla="*/ 2471590 w 4313502"/>
              <a:gd name="connsiteY99" fmla="*/ 1549400 h 5604404"/>
              <a:gd name="connsiteX100" fmla="*/ 2573190 w 4313502"/>
              <a:gd name="connsiteY100" fmla="*/ 1662289 h 5604404"/>
              <a:gd name="connsiteX101" fmla="*/ 2640923 w 4313502"/>
              <a:gd name="connsiteY101" fmla="*/ 1662289 h 5604404"/>
              <a:gd name="connsiteX102" fmla="*/ 2945723 w 4313502"/>
              <a:gd name="connsiteY102" fmla="*/ 1809044 h 5604404"/>
              <a:gd name="connsiteX103" fmla="*/ 3194079 w 4313502"/>
              <a:gd name="connsiteY103" fmla="*/ 1899356 h 5604404"/>
              <a:gd name="connsiteX104" fmla="*/ 3758523 w 4313502"/>
              <a:gd name="connsiteY104" fmla="*/ 2147711 h 5604404"/>
              <a:gd name="connsiteX105" fmla="*/ 4040745 w 4313502"/>
              <a:gd name="connsiteY105" fmla="*/ 2238022 h 5604404"/>
              <a:gd name="connsiteX106" fmla="*/ 4146490 w 4313502"/>
              <a:gd name="connsiteY106" fmla="*/ 2276652 h 5604404"/>
              <a:gd name="connsiteX107" fmla="*/ 4125059 w 4313502"/>
              <a:gd name="connsiteY107" fmla="*/ 2220206 h 5604404"/>
              <a:gd name="connsiteX108" fmla="*/ 4029457 w 4313502"/>
              <a:gd name="connsiteY108" fmla="*/ 2147711 h 5604404"/>
              <a:gd name="connsiteX109" fmla="*/ 4191029 w 4313502"/>
              <a:gd name="connsiteY109" fmla="*/ 2039584 h 5604404"/>
              <a:gd name="connsiteX110" fmla="*/ 4271639 w 4313502"/>
              <a:gd name="connsiteY110" fmla="*/ 1969294 h 5604404"/>
              <a:gd name="connsiteX111" fmla="*/ 4308681 w 4313502"/>
              <a:gd name="connsiteY111" fmla="*/ 1878542 h 5604404"/>
              <a:gd name="connsiteX112" fmla="*/ 4242711 w 4313502"/>
              <a:gd name="connsiteY112" fmla="*/ 1916642 h 5604404"/>
              <a:gd name="connsiteX113" fmla="*/ 4277812 w 4313502"/>
              <a:gd name="connsiteY113" fmla="*/ 1831622 h 5604404"/>
              <a:gd name="connsiteX114" fmla="*/ 4147637 w 4313502"/>
              <a:gd name="connsiteY114" fmla="*/ 1918317 h 5604404"/>
              <a:gd name="connsiteX115" fmla="*/ 4190500 w 4313502"/>
              <a:gd name="connsiteY115" fmla="*/ 1841147 h 5604404"/>
              <a:gd name="connsiteX116" fmla="*/ 3896372 w 4313502"/>
              <a:gd name="connsiteY116" fmla="*/ 2014008 h 5604404"/>
              <a:gd name="connsiteX117" fmla="*/ 3700845 w 4313502"/>
              <a:gd name="connsiteY117" fmla="*/ 1968236 h 5604404"/>
              <a:gd name="connsiteX118" fmla="*/ 3252287 w 4313502"/>
              <a:gd name="connsiteY118" fmla="*/ 1639094 h 5604404"/>
              <a:gd name="connsiteX119" fmla="*/ 3081190 w 4313502"/>
              <a:gd name="connsiteY119" fmla="*/ 1583267 h 5604404"/>
              <a:gd name="connsiteX120" fmla="*/ 2787679 w 4313502"/>
              <a:gd name="connsiteY120" fmla="*/ 1436511 h 5604404"/>
              <a:gd name="connsiteX121" fmla="*/ 2607057 w 4313502"/>
              <a:gd name="connsiteY121" fmla="*/ 1255889 h 5604404"/>
              <a:gd name="connsiteX122" fmla="*/ 2488788 w 4313502"/>
              <a:gd name="connsiteY122" fmla="*/ 1170958 h 5604404"/>
              <a:gd name="connsiteX123" fmla="*/ 2358701 w 4313502"/>
              <a:gd name="connsiteY123" fmla="*/ 1165578 h 5604404"/>
              <a:gd name="connsiteX124" fmla="*/ 2217237 w 4313502"/>
              <a:gd name="connsiteY124" fmla="*/ 1059744 h 5604404"/>
              <a:gd name="connsiteX125" fmla="*/ 2339563 w 4313502"/>
              <a:gd name="connsiteY125" fmla="*/ 898172 h 5604404"/>
              <a:gd name="connsiteX126" fmla="*/ 2437546 w 4313502"/>
              <a:gd name="connsiteY126" fmla="*/ 968905 h 5604404"/>
              <a:gd name="connsiteX127" fmla="*/ 2530945 w 4313502"/>
              <a:gd name="connsiteY127" fmla="*/ 908403 h 5604404"/>
              <a:gd name="connsiteX128" fmla="*/ 2509515 w 4313502"/>
              <a:gd name="connsiteY128" fmla="*/ 854869 h 5604404"/>
              <a:gd name="connsiteX129" fmla="*/ 2549997 w 4313502"/>
              <a:gd name="connsiteY129" fmla="*/ 869157 h 5604404"/>
              <a:gd name="connsiteX130" fmla="*/ 2554758 w 4313502"/>
              <a:gd name="connsiteY130" fmla="*/ 809625 h 5604404"/>
              <a:gd name="connsiteX131" fmla="*/ 2639689 w 4313502"/>
              <a:gd name="connsiteY131" fmla="*/ 770467 h 5604404"/>
              <a:gd name="connsiteX132" fmla="*/ 2558902 w 4313502"/>
              <a:gd name="connsiteY132" fmla="*/ 637381 h 5604404"/>
              <a:gd name="connsiteX133" fmla="*/ 2588535 w 4313502"/>
              <a:gd name="connsiteY133" fmla="*/ 557742 h 5604404"/>
              <a:gd name="connsiteX134" fmla="*/ 2590917 w 4313502"/>
              <a:gd name="connsiteY134" fmla="*/ 501914 h 5604404"/>
              <a:gd name="connsiteX135" fmla="*/ 2721446 w 4313502"/>
              <a:gd name="connsiteY135" fmla="*/ 497682 h 5604404"/>
              <a:gd name="connsiteX136" fmla="*/ 2735203 w 4313502"/>
              <a:gd name="connsiteY136" fmla="*/ 413367 h 5604404"/>
              <a:gd name="connsiteX137" fmla="*/ 2968301 w 4313502"/>
              <a:gd name="connsiteY137" fmla="*/ 364067 h 5604404"/>
              <a:gd name="connsiteX138" fmla="*/ 2663501 w 4313502"/>
              <a:gd name="connsiteY138" fmla="*/ 330200 h 5604404"/>
              <a:gd name="connsiteX139" fmla="*/ 2904007 w 4313502"/>
              <a:gd name="connsiteY139" fmla="*/ 217841 h 5604404"/>
              <a:gd name="connsiteX140" fmla="*/ 2731234 w 4313502"/>
              <a:gd name="connsiteY140" fmla="*/ 251178 h 5604404"/>
              <a:gd name="connsiteX141" fmla="*/ 2911857 w 4313502"/>
              <a:gd name="connsiteY141" fmla="*/ 142963 h 5604404"/>
              <a:gd name="connsiteX142" fmla="*/ 2607057 w 4313502"/>
              <a:gd name="connsiteY142" fmla="*/ 217311 h 5604404"/>
              <a:gd name="connsiteX143" fmla="*/ 2686696 w 4313502"/>
              <a:gd name="connsiteY143" fmla="*/ 111125 h 5604404"/>
              <a:gd name="connsiteX144" fmla="*/ 2539323 w 4313502"/>
              <a:gd name="connsiteY144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568479 w 4313502"/>
              <a:gd name="connsiteY11" fmla="*/ 194733 h 5604404"/>
              <a:gd name="connsiteX12" fmla="*/ 1274968 w 4313502"/>
              <a:gd name="connsiteY12" fmla="*/ 431800 h 5604404"/>
              <a:gd name="connsiteX13" fmla="*/ 1433012 w 4313502"/>
              <a:gd name="connsiteY13" fmla="*/ 601133 h 5604404"/>
              <a:gd name="connsiteX14" fmla="*/ 1500745 w 4313502"/>
              <a:gd name="connsiteY14" fmla="*/ 747889 h 5604404"/>
              <a:gd name="connsiteX15" fmla="*/ 1557190 w 4313502"/>
              <a:gd name="connsiteY15" fmla="*/ 793044 h 5604404"/>
              <a:gd name="connsiteX16" fmla="*/ 1342701 w 4313502"/>
              <a:gd name="connsiteY16" fmla="*/ 1075267 h 5604404"/>
              <a:gd name="connsiteX17" fmla="*/ 1073532 w 4313502"/>
              <a:gd name="connsiteY17" fmla="*/ 1367544 h 5604404"/>
              <a:gd name="connsiteX18" fmla="*/ 879857 w 4313502"/>
              <a:gd name="connsiteY18" fmla="*/ 1481667 h 5604404"/>
              <a:gd name="connsiteX19" fmla="*/ 342135 w 4313502"/>
              <a:gd name="connsiteY19" fmla="*/ 2011010 h 5604404"/>
              <a:gd name="connsiteX20" fmla="*/ 33190 w 4313502"/>
              <a:gd name="connsiteY20" fmla="*/ 1820333 h 5604404"/>
              <a:gd name="connsiteX21" fmla="*/ 107450 w 4313502"/>
              <a:gd name="connsiteY21" fmla="*/ 1944952 h 5604404"/>
              <a:gd name="connsiteX22" fmla="*/ 326701 w 4313502"/>
              <a:gd name="connsiteY22" fmla="*/ 2215444 h 5604404"/>
              <a:gd name="connsiteX23" fmla="*/ 517465 w 4313502"/>
              <a:gd name="connsiteY23" fmla="*/ 2077596 h 5604404"/>
              <a:gd name="connsiteX24" fmla="*/ 1105634 w 4313502"/>
              <a:gd name="connsiteY24" fmla="*/ 1684867 h 5604404"/>
              <a:gd name="connsiteX25" fmla="*/ 1252919 w 4313502"/>
              <a:gd name="connsiteY25" fmla="*/ 1539435 h 5604404"/>
              <a:gd name="connsiteX26" fmla="*/ 1465026 w 4313502"/>
              <a:gd name="connsiteY26" fmla="*/ 1347964 h 5604404"/>
              <a:gd name="connsiteX27" fmla="*/ 1466879 w 4313502"/>
              <a:gd name="connsiteY27" fmla="*/ 1696156 h 5604404"/>
              <a:gd name="connsiteX28" fmla="*/ 1523323 w 4313502"/>
              <a:gd name="connsiteY28" fmla="*/ 1809044 h 5604404"/>
              <a:gd name="connsiteX29" fmla="*/ 1490074 w 4313502"/>
              <a:gd name="connsiteY29" fmla="*/ 1888067 h 5604404"/>
              <a:gd name="connsiteX30" fmla="*/ 1545901 w 4313502"/>
              <a:gd name="connsiteY30" fmla="*/ 1989667 h 5604404"/>
              <a:gd name="connsiteX31" fmla="*/ 1579768 w 4313502"/>
              <a:gd name="connsiteY31" fmla="*/ 2170289 h 5604404"/>
              <a:gd name="connsiteX32" fmla="*/ 1613634 w 4313502"/>
              <a:gd name="connsiteY32" fmla="*/ 2260600 h 5604404"/>
              <a:gd name="connsiteX33" fmla="*/ 1579768 w 4313502"/>
              <a:gd name="connsiteY33" fmla="*/ 2339622 h 5604404"/>
              <a:gd name="connsiteX34" fmla="*/ 1624923 w 4313502"/>
              <a:gd name="connsiteY34" fmla="*/ 2396067 h 5604404"/>
              <a:gd name="connsiteX35" fmla="*/ 1630832 w 4313502"/>
              <a:gd name="connsiteY35" fmla="*/ 2459831 h 5604404"/>
              <a:gd name="connsiteX36" fmla="*/ 1557808 w 4313502"/>
              <a:gd name="connsiteY36" fmla="*/ 2658709 h 5604404"/>
              <a:gd name="connsiteX37" fmla="*/ 1613634 w 4313502"/>
              <a:gd name="connsiteY37" fmla="*/ 2825044 h 5604404"/>
              <a:gd name="connsiteX38" fmla="*/ 1579768 w 4313502"/>
              <a:gd name="connsiteY38" fmla="*/ 2868966 h 5604404"/>
              <a:gd name="connsiteX39" fmla="*/ 1602345 w 4313502"/>
              <a:gd name="connsiteY39" fmla="*/ 2937933 h 5604404"/>
              <a:gd name="connsiteX40" fmla="*/ 1506743 w 4313502"/>
              <a:gd name="connsiteY40" fmla="*/ 3408362 h 5604404"/>
              <a:gd name="connsiteX41" fmla="*/ 1449593 w 4313502"/>
              <a:gd name="connsiteY41" fmla="*/ 3933119 h 5604404"/>
              <a:gd name="connsiteX42" fmla="*/ 1423664 w 4313502"/>
              <a:gd name="connsiteY42" fmla="*/ 4007644 h 5604404"/>
              <a:gd name="connsiteX43" fmla="*/ 1377186 w 4313502"/>
              <a:gd name="connsiteY43" fmla="*/ 4038953 h 5604404"/>
              <a:gd name="connsiteX44" fmla="*/ 1380713 w 4313502"/>
              <a:gd name="connsiteY44" fmla="*/ 4088253 h 5604404"/>
              <a:gd name="connsiteX45" fmla="*/ 1261738 w 4313502"/>
              <a:gd name="connsiteY45" fmla="*/ 4181034 h 5604404"/>
              <a:gd name="connsiteX46" fmla="*/ 1105634 w 4313502"/>
              <a:gd name="connsiteY46" fmla="*/ 4315178 h 5604404"/>
              <a:gd name="connsiteX47" fmla="*/ 1015323 w 4313502"/>
              <a:gd name="connsiteY47" fmla="*/ 4507089 h 5604404"/>
              <a:gd name="connsiteX48" fmla="*/ 884001 w 4313502"/>
              <a:gd name="connsiteY48" fmla="*/ 4787459 h 5604404"/>
              <a:gd name="connsiteX49" fmla="*/ 710523 w 4313502"/>
              <a:gd name="connsiteY49" fmla="*/ 4947356 h 5604404"/>
              <a:gd name="connsiteX50" fmla="*/ 630883 w 4313502"/>
              <a:gd name="connsiteY50" fmla="*/ 5149938 h 5604404"/>
              <a:gd name="connsiteX51" fmla="*/ 541190 w 4313502"/>
              <a:gd name="connsiteY51" fmla="*/ 5432778 h 5604404"/>
              <a:gd name="connsiteX52" fmla="*/ 699234 w 4313502"/>
              <a:gd name="connsiteY52" fmla="*/ 5568244 h 5604404"/>
              <a:gd name="connsiteX53" fmla="*/ 848459 w 4313502"/>
              <a:gd name="connsiteY53" fmla="*/ 5526088 h 5604404"/>
              <a:gd name="connsiteX54" fmla="*/ 930304 w 4313502"/>
              <a:gd name="connsiteY54" fmla="*/ 5132828 h 5604404"/>
              <a:gd name="connsiteX55" fmla="*/ 1002270 w 4313502"/>
              <a:gd name="connsiteY55" fmla="*/ 4915341 h 5604404"/>
              <a:gd name="connsiteX56" fmla="*/ 1339703 w 4313502"/>
              <a:gd name="connsiteY56" fmla="*/ 4607542 h 5604404"/>
              <a:gd name="connsiteX57" fmla="*/ 1444301 w 4313502"/>
              <a:gd name="connsiteY57" fmla="*/ 4665133 h 5604404"/>
              <a:gd name="connsiteX58" fmla="*/ 1658790 w 4313502"/>
              <a:gd name="connsiteY58" fmla="*/ 4360333 h 5604404"/>
              <a:gd name="connsiteX59" fmla="*/ 1715234 w 4313502"/>
              <a:gd name="connsiteY59" fmla="*/ 4281311 h 5604404"/>
              <a:gd name="connsiteX60" fmla="*/ 1791258 w 4313502"/>
              <a:gd name="connsiteY60" fmla="*/ 4208815 h 5604404"/>
              <a:gd name="connsiteX61" fmla="*/ 1805545 w 4313502"/>
              <a:gd name="connsiteY61" fmla="*/ 4134556 h 5604404"/>
              <a:gd name="connsiteX62" fmla="*/ 1867899 w 4313502"/>
              <a:gd name="connsiteY62" fmla="*/ 4066911 h 5604404"/>
              <a:gd name="connsiteX63" fmla="*/ 1876807 w 4313502"/>
              <a:gd name="connsiteY63" fmla="*/ 3964076 h 5604404"/>
              <a:gd name="connsiteX64" fmla="*/ 2087768 w 4313502"/>
              <a:gd name="connsiteY64" fmla="*/ 3366911 h 5604404"/>
              <a:gd name="connsiteX65" fmla="*/ 2178696 w 4313502"/>
              <a:gd name="connsiteY65" fmla="*/ 3041914 h 5604404"/>
              <a:gd name="connsiteX66" fmla="*/ 2221470 w 4313502"/>
              <a:gd name="connsiteY66" fmla="*/ 3221478 h 5604404"/>
              <a:gd name="connsiteX67" fmla="*/ 2478734 w 4313502"/>
              <a:gd name="connsiteY67" fmla="*/ 3820936 h 5604404"/>
              <a:gd name="connsiteX68" fmla="*/ 2475735 w 4313502"/>
              <a:gd name="connsiteY68" fmla="*/ 3926065 h 5604404"/>
              <a:gd name="connsiteX69" fmla="*/ 2536942 w 4313502"/>
              <a:gd name="connsiteY69" fmla="*/ 4049096 h 5604404"/>
              <a:gd name="connsiteX70" fmla="*/ 2564283 w 4313502"/>
              <a:gd name="connsiteY70" fmla="*/ 4187384 h 5604404"/>
              <a:gd name="connsiteX71" fmla="*/ 2620726 w 4313502"/>
              <a:gd name="connsiteY71" fmla="*/ 4372857 h 5604404"/>
              <a:gd name="connsiteX72" fmla="*/ 2663501 w 4313502"/>
              <a:gd name="connsiteY72" fmla="*/ 4540956 h 5604404"/>
              <a:gd name="connsiteX73" fmla="*/ 2719945 w 4313502"/>
              <a:gd name="connsiteY73" fmla="*/ 4540956 h 5604404"/>
              <a:gd name="connsiteX74" fmla="*/ 3013457 w 4313502"/>
              <a:gd name="connsiteY74" fmla="*/ 5105400 h 5604404"/>
              <a:gd name="connsiteX75" fmla="*/ 2990526 w 4313502"/>
              <a:gd name="connsiteY75" fmla="*/ 5157788 h 5604404"/>
              <a:gd name="connsiteX76" fmla="*/ 2980119 w 4313502"/>
              <a:gd name="connsiteY76" fmla="*/ 5313362 h 5604404"/>
              <a:gd name="connsiteX77" fmla="*/ 3019982 w 4313502"/>
              <a:gd name="connsiteY77" fmla="*/ 5466733 h 5604404"/>
              <a:gd name="connsiteX78" fmla="*/ 3106767 w 4313502"/>
              <a:gd name="connsiteY78" fmla="*/ 5531997 h 5604404"/>
              <a:gd name="connsiteX79" fmla="*/ 3405481 w 4313502"/>
              <a:gd name="connsiteY79" fmla="*/ 5565863 h 5604404"/>
              <a:gd name="connsiteX80" fmla="*/ 3362618 w 4313502"/>
              <a:gd name="connsiteY80" fmla="*/ 5344672 h 5604404"/>
              <a:gd name="connsiteX81" fmla="*/ 3160212 w 4313502"/>
              <a:gd name="connsiteY81" fmla="*/ 5071533 h 5604404"/>
              <a:gd name="connsiteX82" fmla="*/ 3047323 w 4313502"/>
              <a:gd name="connsiteY82" fmla="*/ 4439356 h 5604404"/>
              <a:gd name="connsiteX83" fmla="*/ 3115057 w 4313502"/>
              <a:gd name="connsiteY83" fmla="*/ 4405489 h 5604404"/>
              <a:gd name="connsiteX84" fmla="*/ 3040797 w 4313502"/>
              <a:gd name="connsiteY84" fmla="*/ 4182709 h 5604404"/>
              <a:gd name="connsiteX85" fmla="*/ 2961774 w 4313502"/>
              <a:gd name="connsiteY85" fmla="*/ 4005616 h 5604404"/>
              <a:gd name="connsiteX86" fmla="*/ 2946341 w 4313502"/>
              <a:gd name="connsiteY86" fmla="*/ 3916010 h 5604404"/>
              <a:gd name="connsiteX87" fmla="*/ 2894041 w 4313502"/>
              <a:gd name="connsiteY87" fmla="*/ 3859566 h 5604404"/>
              <a:gd name="connsiteX88" fmla="*/ 2942195 w 4313502"/>
              <a:gd name="connsiteY88" fmla="*/ 3777456 h 5604404"/>
              <a:gd name="connsiteX89" fmla="*/ 2877990 w 4313502"/>
              <a:gd name="connsiteY89" fmla="*/ 3701433 h 5604404"/>
              <a:gd name="connsiteX90" fmla="*/ 2848797 w 4313502"/>
              <a:gd name="connsiteY90" fmla="*/ 3577519 h 5604404"/>
              <a:gd name="connsiteX91" fmla="*/ 2741376 w 4313502"/>
              <a:gd name="connsiteY91" fmla="*/ 2753695 h 5604404"/>
              <a:gd name="connsiteX92" fmla="*/ 2535178 w 4313502"/>
              <a:gd name="connsiteY92" fmla="*/ 2292086 h 5604404"/>
              <a:gd name="connsiteX93" fmla="*/ 2449012 w 4313502"/>
              <a:gd name="connsiteY93" fmla="*/ 2192867 h 5604404"/>
              <a:gd name="connsiteX94" fmla="*/ 2449012 w 4313502"/>
              <a:gd name="connsiteY94" fmla="*/ 2102556 h 5604404"/>
              <a:gd name="connsiteX95" fmla="*/ 2426434 w 4313502"/>
              <a:gd name="connsiteY95" fmla="*/ 2102556 h 5604404"/>
              <a:gd name="connsiteX96" fmla="*/ 2437723 w 4313502"/>
              <a:gd name="connsiteY96" fmla="*/ 2012244 h 5604404"/>
              <a:gd name="connsiteX97" fmla="*/ 2369990 w 4313502"/>
              <a:gd name="connsiteY97" fmla="*/ 1944511 h 5604404"/>
              <a:gd name="connsiteX98" fmla="*/ 2403857 w 4313502"/>
              <a:gd name="connsiteY98" fmla="*/ 1865489 h 5604404"/>
              <a:gd name="connsiteX99" fmla="*/ 2381279 w 4313502"/>
              <a:gd name="connsiteY99" fmla="*/ 1797756 h 5604404"/>
              <a:gd name="connsiteX100" fmla="*/ 2471590 w 4313502"/>
              <a:gd name="connsiteY100" fmla="*/ 1549400 h 5604404"/>
              <a:gd name="connsiteX101" fmla="*/ 2573190 w 4313502"/>
              <a:gd name="connsiteY101" fmla="*/ 1662289 h 5604404"/>
              <a:gd name="connsiteX102" fmla="*/ 2640923 w 4313502"/>
              <a:gd name="connsiteY102" fmla="*/ 1662289 h 5604404"/>
              <a:gd name="connsiteX103" fmla="*/ 2945723 w 4313502"/>
              <a:gd name="connsiteY103" fmla="*/ 1809044 h 5604404"/>
              <a:gd name="connsiteX104" fmla="*/ 3194079 w 4313502"/>
              <a:gd name="connsiteY104" fmla="*/ 1899356 h 5604404"/>
              <a:gd name="connsiteX105" fmla="*/ 3758523 w 4313502"/>
              <a:gd name="connsiteY105" fmla="*/ 2147711 h 5604404"/>
              <a:gd name="connsiteX106" fmla="*/ 4040745 w 4313502"/>
              <a:gd name="connsiteY106" fmla="*/ 2238022 h 5604404"/>
              <a:gd name="connsiteX107" fmla="*/ 4146490 w 4313502"/>
              <a:gd name="connsiteY107" fmla="*/ 2276652 h 5604404"/>
              <a:gd name="connsiteX108" fmla="*/ 4125059 w 4313502"/>
              <a:gd name="connsiteY108" fmla="*/ 2220206 h 5604404"/>
              <a:gd name="connsiteX109" fmla="*/ 4029457 w 4313502"/>
              <a:gd name="connsiteY109" fmla="*/ 2147711 h 5604404"/>
              <a:gd name="connsiteX110" fmla="*/ 4191029 w 4313502"/>
              <a:gd name="connsiteY110" fmla="*/ 2039584 h 5604404"/>
              <a:gd name="connsiteX111" fmla="*/ 4271639 w 4313502"/>
              <a:gd name="connsiteY111" fmla="*/ 1969294 h 5604404"/>
              <a:gd name="connsiteX112" fmla="*/ 4308681 w 4313502"/>
              <a:gd name="connsiteY112" fmla="*/ 1878542 h 5604404"/>
              <a:gd name="connsiteX113" fmla="*/ 4242711 w 4313502"/>
              <a:gd name="connsiteY113" fmla="*/ 1916642 h 5604404"/>
              <a:gd name="connsiteX114" fmla="*/ 4277812 w 4313502"/>
              <a:gd name="connsiteY114" fmla="*/ 1831622 h 5604404"/>
              <a:gd name="connsiteX115" fmla="*/ 4147637 w 4313502"/>
              <a:gd name="connsiteY115" fmla="*/ 1918317 h 5604404"/>
              <a:gd name="connsiteX116" fmla="*/ 4190500 w 4313502"/>
              <a:gd name="connsiteY116" fmla="*/ 1841147 h 5604404"/>
              <a:gd name="connsiteX117" fmla="*/ 3896372 w 4313502"/>
              <a:gd name="connsiteY117" fmla="*/ 2014008 h 5604404"/>
              <a:gd name="connsiteX118" fmla="*/ 3700845 w 4313502"/>
              <a:gd name="connsiteY118" fmla="*/ 1968236 h 5604404"/>
              <a:gd name="connsiteX119" fmla="*/ 3252287 w 4313502"/>
              <a:gd name="connsiteY119" fmla="*/ 1639094 h 5604404"/>
              <a:gd name="connsiteX120" fmla="*/ 3081190 w 4313502"/>
              <a:gd name="connsiteY120" fmla="*/ 1583267 h 5604404"/>
              <a:gd name="connsiteX121" fmla="*/ 2787679 w 4313502"/>
              <a:gd name="connsiteY121" fmla="*/ 1436511 h 5604404"/>
              <a:gd name="connsiteX122" fmla="*/ 2607057 w 4313502"/>
              <a:gd name="connsiteY122" fmla="*/ 1255889 h 5604404"/>
              <a:gd name="connsiteX123" fmla="*/ 2488788 w 4313502"/>
              <a:gd name="connsiteY123" fmla="*/ 1170958 h 5604404"/>
              <a:gd name="connsiteX124" fmla="*/ 2358701 w 4313502"/>
              <a:gd name="connsiteY124" fmla="*/ 1165578 h 5604404"/>
              <a:gd name="connsiteX125" fmla="*/ 2217237 w 4313502"/>
              <a:gd name="connsiteY125" fmla="*/ 1059744 h 5604404"/>
              <a:gd name="connsiteX126" fmla="*/ 2339563 w 4313502"/>
              <a:gd name="connsiteY126" fmla="*/ 898172 h 5604404"/>
              <a:gd name="connsiteX127" fmla="*/ 2437546 w 4313502"/>
              <a:gd name="connsiteY127" fmla="*/ 968905 h 5604404"/>
              <a:gd name="connsiteX128" fmla="*/ 2530945 w 4313502"/>
              <a:gd name="connsiteY128" fmla="*/ 908403 h 5604404"/>
              <a:gd name="connsiteX129" fmla="*/ 2509515 w 4313502"/>
              <a:gd name="connsiteY129" fmla="*/ 854869 h 5604404"/>
              <a:gd name="connsiteX130" fmla="*/ 2549997 w 4313502"/>
              <a:gd name="connsiteY130" fmla="*/ 869157 h 5604404"/>
              <a:gd name="connsiteX131" fmla="*/ 2554758 w 4313502"/>
              <a:gd name="connsiteY131" fmla="*/ 809625 h 5604404"/>
              <a:gd name="connsiteX132" fmla="*/ 2639689 w 4313502"/>
              <a:gd name="connsiteY132" fmla="*/ 770467 h 5604404"/>
              <a:gd name="connsiteX133" fmla="*/ 2558902 w 4313502"/>
              <a:gd name="connsiteY133" fmla="*/ 637381 h 5604404"/>
              <a:gd name="connsiteX134" fmla="*/ 2588535 w 4313502"/>
              <a:gd name="connsiteY134" fmla="*/ 557742 h 5604404"/>
              <a:gd name="connsiteX135" fmla="*/ 2590917 w 4313502"/>
              <a:gd name="connsiteY135" fmla="*/ 501914 h 5604404"/>
              <a:gd name="connsiteX136" fmla="*/ 2721446 w 4313502"/>
              <a:gd name="connsiteY136" fmla="*/ 497682 h 5604404"/>
              <a:gd name="connsiteX137" fmla="*/ 2735203 w 4313502"/>
              <a:gd name="connsiteY137" fmla="*/ 413367 h 5604404"/>
              <a:gd name="connsiteX138" fmla="*/ 2968301 w 4313502"/>
              <a:gd name="connsiteY138" fmla="*/ 364067 h 5604404"/>
              <a:gd name="connsiteX139" fmla="*/ 2663501 w 4313502"/>
              <a:gd name="connsiteY139" fmla="*/ 330200 h 5604404"/>
              <a:gd name="connsiteX140" fmla="*/ 2904007 w 4313502"/>
              <a:gd name="connsiteY140" fmla="*/ 217841 h 5604404"/>
              <a:gd name="connsiteX141" fmla="*/ 2731234 w 4313502"/>
              <a:gd name="connsiteY141" fmla="*/ 251178 h 5604404"/>
              <a:gd name="connsiteX142" fmla="*/ 2911857 w 4313502"/>
              <a:gd name="connsiteY142" fmla="*/ 142963 h 5604404"/>
              <a:gd name="connsiteX143" fmla="*/ 2607057 w 4313502"/>
              <a:gd name="connsiteY143" fmla="*/ 217311 h 5604404"/>
              <a:gd name="connsiteX144" fmla="*/ 2686696 w 4313502"/>
              <a:gd name="connsiteY144" fmla="*/ 111125 h 5604404"/>
              <a:gd name="connsiteX145" fmla="*/ 2539323 w 4313502"/>
              <a:gd name="connsiteY14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568479 w 4313502"/>
              <a:gd name="connsiteY11" fmla="*/ 194733 h 5604404"/>
              <a:gd name="connsiteX12" fmla="*/ 1274968 w 4313502"/>
              <a:gd name="connsiteY12" fmla="*/ 431800 h 5604404"/>
              <a:gd name="connsiteX13" fmla="*/ 1433012 w 4313502"/>
              <a:gd name="connsiteY13" fmla="*/ 601133 h 5604404"/>
              <a:gd name="connsiteX14" fmla="*/ 1500745 w 4313502"/>
              <a:gd name="connsiteY14" fmla="*/ 747889 h 5604404"/>
              <a:gd name="connsiteX15" fmla="*/ 1557190 w 4313502"/>
              <a:gd name="connsiteY15" fmla="*/ 793044 h 5604404"/>
              <a:gd name="connsiteX16" fmla="*/ 1342701 w 4313502"/>
              <a:gd name="connsiteY16" fmla="*/ 1075267 h 5604404"/>
              <a:gd name="connsiteX17" fmla="*/ 1073532 w 4313502"/>
              <a:gd name="connsiteY17" fmla="*/ 1367544 h 5604404"/>
              <a:gd name="connsiteX18" fmla="*/ 879857 w 4313502"/>
              <a:gd name="connsiteY18" fmla="*/ 1481667 h 5604404"/>
              <a:gd name="connsiteX19" fmla="*/ 342135 w 4313502"/>
              <a:gd name="connsiteY19" fmla="*/ 2011010 h 5604404"/>
              <a:gd name="connsiteX20" fmla="*/ 33190 w 4313502"/>
              <a:gd name="connsiteY20" fmla="*/ 1820333 h 5604404"/>
              <a:gd name="connsiteX21" fmla="*/ 107450 w 4313502"/>
              <a:gd name="connsiteY21" fmla="*/ 1944952 h 5604404"/>
              <a:gd name="connsiteX22" fmla="*/ 326701 w 4313502"/>
              <a:gd name="connsiteY22" fmla="*/ 2215444 h 5604404"/>
              <a:gd name="connsiteX23" fmla="*/ 517465 w 4313502"/>
              <a:gd name="connsiteY23" fmla="*/ 2077596 h 5604404"/>
              <a:gd name="connsiteX24" fmla="*/ 1105634 w 4313502"/>
              <a:gd name="connsiteY24" fmla="*/ 1684867 h 5604404"/>
              <a:gd name="connsiteX25" fmla="*/ 1252919 w 4313502"/>
              <a:gd name="connsiteY25" fmla="*/ 1539435 h 5604404"/>
              <a:gd name="connsiteX26" fmla="*/ 1465026 w 4313502"/>
              <a:gd name="connsiteY26" fmla="*/ 1347964 h 5604404"/>
              <a:gd name="connsiteX27" fmla="*/ 1466879 w 4313502"/>
              <a:gd name="connsiteY27" fmla="*/ 1696156 h 5604404"/>
              <a:gd name="connsiteX28" fmla="*/ 1523323 w 4313502"/>
              <a:gd name="connsiteY28" fmla="*/ 1809044 h 5604404"/>
              <a:gd name="connsiteX29" fmla="*/ 1490074 w 4313502"/>
              <a:gd name="connsiteY29" fmla="*/ 1888067 h 5604404"/>
              <a:gd name="connsiteX30" fmla="*/ 1545901 w 4313502"/>
              <a:gd name="connsiteY30" fmla="*/ 1989667 h 5604404"/>
              <a:gd name="connsiteX31" fmla="*/ 1579768 w 4313502"/>
              <a:gd name="connsiteY31" fmla="*/ 2170289 h 5604404"/>
              <a:gd name="connsiteX32" fmla="*/ 1613634 w 4313502"/>
              <a:gd name="connsiteY32" fmla="*/ 2260600 h 5604404"/>
              <a:gd name="connsiteX33" fmla="*/ 1579768 w 4313502"/>
              <a:gd name="connsiteY33" fmla="*/ 2339622 h 5604404"/>
              <a:gd name="connsiteX34" fmla="*/ 1624923 w 4313502"/>
              <a:gd name="connsiteY34" fmla="*/ 2396067 h 5604404"/>
              <a:gd name="connsiteX35" fmla="*/ 1630832 w 4313502"/>
              <a:gd name="connsiteY35" fmla="*/ 2459831 h 5604404"/>
              <a:gd name="connsiteX36" fmla="*/ 1557808 w 4313502"/>
              <a:gd name="connsiteY36" fmla="*/ 2658709 h 5604404"/>
              <a:gd name="connsiteX37" fmla="*/ 1613634 w 4313502"/>
              <a:gd name="connsiteY37" fmla="*/ 2825044 h 5604404"/>
              <a:gd name="connsiteX38" fmla="*/ 1579768 w 4313502"/>
              <a:gd name="connsiteY38" fmla="*/ 2868966 h 5604404"/>
              <a:gd name="connsiteX39" fmla="*/ 1602345 w 4313502"/>
              <a:gd name="connsiteY39" fmla="*/ 2937933 h 5604404"/>
              <a:gd name="connsiteX40" fmla="*/ 1506743 w 4313502"/>
              <a:gd name="connsiteY40" fmla="*/ 3408362 h 5604404"/>
              <a:gd name="connsiteX41" fmla="*/ 1449593 w 4313502"/>
              <a:gd name="connsiteY41" fmla="*/ 3933119 h 5604404"/>
              <a:gd name="connsiteX42" fmla="*/ 1423664 w 4313502"/>
              <a:gd name="connsiteY42" fmla="*/ 4007644 h 5604404"/>
              <a:gd name="connsiteX43" fmla="*/ 1377186 w 4313502"/>
              <a:gd name="connsiteY43" fmla="*/ 4038953 h 5604404"/>
              <a:gd name="connsiteX44" fmla="*/ 1380713 w 4313502"/>
              <a:gd name="connsiteY44" fmla="*/ 4088253 h 5604404"/>
              <a:gd name="connsiteX45" fmla="*/ 1261738 w 4313502"/>
              <a:gd name="connsiteY45" fmla="*/ 4181034 h 5604404"/>
              <a:gd name="connsiteX46" fmla="*/ 1105634 w 4313502"/>
              <a:gd name="connsiteY46" fmla="*/ 4315178 h 5604404"/>
              <a:gd name="connsiteX47" fmla="*/ 1015323 w 4313502"/>
              <a:gd name="connsiteY47" fmla="*/ 4507089 h 5604404"/>
              <a:gd name="connsiteX48" fmla="*/ 884001 w 4313502"/>
              <a:gd name="connsiteY48" fmla="*/ 4787459 h 5604404"/>
              <a:gd name="connsiteX49" fmla="*/ 710523 w 4313502"/>
              <a:gd name="connsiteY49" fmla="*/ 4947356 h 5604404"/>
              <a:gd name="connsiteX50" fmla="*/ 630883 w 4313502"/>
              <a:gd name="connsiteY50" fmla="*/ 5149938 h 5604404"/>
              <a:gd name="connsiteX51" fmla="*/ 541190 w 4313502"/>
              <a:gd name="connsiteY51" fmla="*/ 5432778 h 5604404"/>
              <a:gd name="connsiteX52" fmla="*/ 699234 w 4313502"/>
              <a:gd name="connsiteY52" fmla="*/ 5568244 h 5604404"/>
              <a:gd name="connsiteX53" fmla="*/ 848459 w 4313502"/>
              <a:gd name="connsiteY53" fmla="*/ 5526088 h 5604404"/>
              <a:gd name="connsiteX54" fmla="*/ 930304 w 4313502"/>
              <a:gd name="connsiteY54" fmla="*/ 5132828 h 5604404"/>
              <a:gd name="connsiteX55" fmla="*/ 1002270 w 4313502"/>
              <a:gd name="connsiteY55" fmla="*/ 4915341 h 5604404"/>
              <a:gd name="connsiteX56" fmla="*/ 1339703 w 4313502"/>
              <a:gd name="connsiteY56" fmla="*/ 4607542 h 5604404"/>
              <a:gd name="connsiteX57" fmla="*/ 1444301 w 4313502"/>
              <a:gd name="connsiteY57" fmla="*/ 4665133 h 5604404"/>
              <a:gd name="connsiteX58" fmla="*/ 1658790 w 4313502"/>
              <a:gd name="connsiteY58" fmla="*/ 4360333 h 5604404"/>
              <a:gd name="connsiteX59" fmla="*/ 1715234 w 4313502"/>
              <a:gd name="connsiteY59" fmla="*/ 4281311 h 5604404"/>
              <a:gd name="connsiteX60" fmla="*/ 1791258 w 4313502"/>
              <a:gd name="connsiteY60" fmla="*/ 4208815 h 5604404"/>
              <a:gd name="connsiteX61" fmla="*/ 1805545 w 4313502"/>
              <a:gd name="connsiteY61" fmla="*/ 4134556 h 5604404"/>
              <a:gd name="connsiteX62" fmla="*/ 1867899 w 4313502"/>
              <a:gd name="connsiteY62" fmla="*/ 4066911 h 5604404"/>
              <a:gd name="connsiteX63" fmla="*/ 1876807 w 4313502"/>
              <a:gd name="connsiteY63" fmla="*/ 3964076 h 5604404"/>
              <a:gd name="connsiteX64" fmla="*/ 2087768 w 4313502"/>
              <a:gd name="connsiteY64" fmla="*/ 3366911 h 5604404"/>
              <a:gd name="connsiteX65" fmla="*/ 2178696 w 4313502"/>
              <a:gd name="connsiteY65" fmla="*/ 3041914 h 5604404"/>
              <a:gd name="connsiteX66" fmla="*/ 2221470 w 4313502"/>
              <a:gd name="connsiteY66" fmla="*/ 3221478 h 5604404"/>
              <a:gd name="connsiteX67" fmla="*/ 2478734 w 4313502"/>
              <a:gd name="connsiteY67" fmla="*/ 3820936 h 5604404"/>
              <a:gd name="connsiteX68" fmla="*/ 2475735 w 4313502"/>
              <a:gd name="connsiteY68" fmla="*/ 3926065 h 5604404"/>
              <a:gd name="connsiteX69" fmla="*/ 2536942 w 4313502"/>
              <a:gd name="connsiteY69" fmla="*/ 4049096 h 5604404"/>
              <a:gd name="connsiteX70" fmla="*/ 2564283 w 4313502"/>
              <a:gd name="connsiteY70" fmla="*/ 4187384 h 5604404"/>
              <a:gd name="connsiteX71" fmla="*/ 2620726 w 4313502"/>
              <a:gd name="connsiteY71" fmla="*/ 4372857 h 5604404"/>
              <a:gd name="connsiteX72" fmla="*/ 2663501 w 4313502"/>
              <a:gd name="connsiteY72" fmla="*/ 4540956 h 5604404"/>
              <a:gd name="connsiteX73" fmla="*/ 2719945 w 4313502"/>
              <a:gd name="connsiteY73" fmla="*/ 4540956 h 5604404"/>
              <a:gd name="connsiteX74" fmla="*/ 3013457 w 4313502"/>
              <a:gd name="connsiteY74" fmla="*/ 5105400 h 5604404"/>
              <a:gd name="connsiteX75" fmla="*/ 2990526 w 4313502"/>
              <a:gd name="connsiteY75" fmla="*/ 5157788 h 5604404"/>
              <a:gd name="connsiteX76" fmla="*/ 2980119 w 4313502"/>
              <a:gd name="connsiteY76" fmla="*/ 5313362 h 5604404"/>
              <a:gd name="connsiteX77" fmla="*/ 3019982 w 4313502"/>
              <a:gd name="connsiteY77" fmla="*/ 5466733 h 5604404"/>
              <a:gd name="connsiteX78" fmla="*/ 3106767 w 4313502"/>
              <a:gd name="connsiteY78" fmla="*/ 5531997 h 5604404"/>
              <a:gd name="connsiteX79" fmla="*/ 3405481 w 4313502"/>
              <a:gd name="connsiteY79" fmla="*/ 5565863 h 5604404"/>
              <a:gd name="connsiteX80" fmla="*/ 3362618 w 4313502"/>
              <a:gd name="connsiteY80" fmla="*/ 5344672 h 5604404"/>
              <a:gd name="connsiteX81" fmla="*/ 3160212 w 4313502"/>
              <a:gd name="connsiteY81" fmla="*/ 5071533 h 5604404"/>
              <a:gd name="connsiteX82" fmla="*/ 3047323 w 4313502"/>
              <a:gd name="connsiteY82" fmla="*/ 4439356 h 5604404"/>
              <a:gd name="connsiteX83" fmla="*/ 3115057 w 4313502"/>
              <a:gd name="connsiteY83" fmla="*/ 4405489 h 5604404"/>
              <a:gd name="connsiteX84" fmla="*/ 3040797 w 4313502"/>
              <a:gd name="connsiteY84" fmla="*/ 4182709 h 5604404"/>
              <a:gd name="connsiteX85" fmla="*/ 2961774 w 4313502"/>
              <a:gd name="connsiteY85" fmla="*/ 4005616 h 5604404"/>
              <a:gd name="connsiteX86" fmla="*/ 2946341 w 4313502"/>
              <a:gd name="connsiteY86" fmla="*/ 3916010 h 5604404"/>
              <a:gd name="connsiteX87" fmla="*/ 2894041 w 4313502"/>
              <a:gd name="connsiteY87" fmla="*/ 3859566 h 5604404"/>
              <a:gd name="connsiteX88" fmla="*/ 2942195 w 4313502"/>
              <a:gd name="connsiteY88" fmla="*/ 3777456 h 5604404"/>
              <a:gd name="connsiteX89" fmla="*/ 2877990 w 4313502"/>
              <a:gd name="connsiteY89" fmla="*/ 3701433 h 5604404"/>
              <a:gd name="connsiteX90" fmla="*/ 2848797 w 4313502"/>
              <a:gd name="connsiteY90" fmla="*/ 3577519 h 5604404"/>
              <a:gd name="connsiteX91" fmla="*/ 2741376 w 4313502"/>
              <a:gd name="connsiteY91" fmla="*/ 2753695 h 5604404"/>
              <a:gd name="connsiteX92" fmla="*/ 2535178 w 4313502"/>
              <a:gd name="connsiteY92" fmla="*/ 2292086 h 5604404"/>
              <a:gd name="connsiteX93" fmla="*/ 2449012 w 4313502"/>
              <a:gd name="connsiteY93" fmla="*/ 2192867 h 5604404"/>
              <a:gd name="connsiteX94" fmla="*/ 2449012 w 4313502"/>
              <a:gd name="connsiteY94" fmla="*/ 2102556 h 5604404"/>
              <a:gd name="connsiteX95" fmla="*/ 2426434 w 4313502"/>
              <a:gd name="connsiteY95" fmla="*/ 2102556 h 5604404"/>
              <a:gd name="connsiteX96" fmla="*/ 2437723 w 4313502"/>
              <a:gd name="connsiteY96" fmla="*/ 2012244 h 5604404"/>
              <a:gd name="connsiteX97" fmla="*/ 2369990 w 4313502"/>
              <a:gd name="connsiteY97" fmla="*/ 1944511 h 5604404"/>
              <a:gd name="connsiteX98" fmla="*/ 2403857 w 4313502"/>
              <a:gd name="connsiteY98" fmla="*/ 1865489 h 5604404"/>
              <a:gd name="connsiteX99" fmla="*/ 2381279 w 4313502"/>
              <a:gd name="connsiteY99" fmla="*/ 1797756 h 5604404"/>
              <a:gd name="connsiteX100" fmla="*/ 2471590 w 4313502"/>
              <a:gd name="connsiteY100" fmla="*/ 1549400 h 5604404"/>
              <a:gd name="connsiteX101" fmla="*/ 2573190 w 4313502"/>
              <a:gd name="connsiteY101" fmla="*/ 1662289 h 5604404"/>
              <a:gd name="connsiteX102" fmla="*/ 2640923 w 4313502"/>
              <a:gd name="connsiteY102" fmla="*/ 1662289 h 5604404"/>
              <a:gd name="connsiteX103" fmla="*/ 2945723 w 4313502"/>
              <a:gd name="connsiteY103" fmla="*/ 1809044 h 5604404"/>
              <a:gd name="connsiteX104" fmla="*/ 3194079 w 4313502"/>
              <a:gd name="connsiteY104" fmla="*/ 1899356 h 5604404"/>
              <a:gd name="connsiteX105" fmla="*/ 3758523 w 4313502"/>
              <a:gd name="connsiteY105" fmla="*/ 2147711 h 5604404"/>
              <a:gd name="connsiteX106" fmla="*/ 4040745 w 4313502"/>
              <a:gd name="connsiteY106" fmla="*/ 2238022 h 5604404"/>
              <a:gd name="connsiteX107" fmla="*/ 4146490 w 4313502"/>
              <a:gd name="connsiteY107" fmla="*/ 2276652 h 5604404"/>
              <a:gd name="connsiteX108" fmla="*/ 4125059 w 4313502"/>
              <a:gd name="connsiteY108" fmla="*/ 2220206 h 5604404"/>
              <a:gd name="connsiteX109" fmla="*/ 4029457 w 4313502"/>
              <a:gd name="connsiteY109" fmla="*/ 2147711 h 5604404"/>
              <a:gd name="connsiteX110" fmla="*/ 4191029 w 4313502"/>
              <a:gd name="connsiteY110" fmla="*/ 2039584 h 5604404"/>
              <a:gd name="connsiteX111" fmla="*/ 4271639 w 4313502"/>
              <a:gd name="connsiteY111" fmla="*/ 1969294 h 5604404"/>
              <a:gd name="connsiteX112" fmla="*/ 4308681 w 4313502"/>
              <a:gd name="connsiteY112" fmla="*/ 1878542 h 5604404"/>
              <a:gd name="connsiteX113" fmla="*/ 4242711 w 4313502"/>
              <a:gd name="connsiteY113" fmla="*/ 1916642 h 5604404"/>
              <a:gd name="connsiteX114" fmla="*/ 4277812 w 4313502"/>
              <a:gd name="connsiteY114" fmla="*/ 1831622 h 5604404"/>
              <a:gd name="connsiteX115" fmla="*/ 4147637 w 4313502"/>
              <a:gd name="connsiteY115" fmla="*/ 1918317 h 5604404"/>
              <a:gd name="connsiteX116" fmla="*/ 4190500 w 4313502"/>
              <a:gd name="connsiteY116" fmla="*/ 1841147 h 5604404"/>
              <a:gd name="connsiteX117" fmla="*/ 3896372 w 4313502"/>
              <a:gd name="connsiteY117" fmla="*/ 2014008 h 5604404"/>
              <a:gd name="connsiteX118" fmla="*/ 3700845 w 4313502"/>
              <a:gd name="connsiteY118" fmla="*/ 1968236 h 5604404"/>
              <a:gd name="connsiteX119" fmla="*/ 3252287 w 4313502"/>
              <a:gd name="connsiteY119" fmla="*/ 1639094 h 5604404"/>
              <a:gd name="connsiteX120" fmla="*/ 3081190 w 4313502"/>
              <a:gd name="connsiteY120" fmla="*/ 1583267 h 5604404"/>
              <a:gd name="connsiteX121" fmla="*/ 2787679 w 4313502"/>
              <a:gd name="connsiteY121" fmla="*/ 1436511 h 5604404"/>
              <a:gd name="connsiteX122" fmla="*/ 2607057 w 4313502"/>
              <a:gd name="connsiteY122" fmla="*/ 1255889 h 5604404"/>
              <a:gd name="connsiteX123" fmla="*/ 2488788 w 4313502"/>
              <a:gd name="connsiteY123" fmla="*/ 1170958 h 5604404"/>
              <a:gd name="connsiteX124" fmla="*/ 2358701 w 4313502"/>
              <a:gd name="connsiteY124" fmla="*/ 1165578 h 5604404"/>
              <a:gd name="connsiteX125" fmla="*/ 2217237 w 4313502"/>
              <a:gd name="connsiteY125" fmla="*/ 1059744 h 5604404"/>
              <a:gd name="connsiteX126" fmla="*/ 2339563 w 4313502"/>
              <a:gd name="connsiteY126" fmla="*/ 898172 h 5604404"/>
              <a:gd name="connsiteX127" fmla="*/ 2437546 w 4313502"/>
              <a:gd name="connsiteY127" fmla="*/ 968905 h 5604404"/>
              <a:gd name="connsiteX128" fmla="*/ 2530945 w 4313502"/>
              <a:gd name="connsiteY128" fmla="*/ 908403 h 5604404"/>
              <a:gd name="connsiteX129" fmla="*/ 2509515 w 4313502"/>
              <a:gd name="connsiteY129" fmla="*/ 854869 h 5604404"/>
              <a:gd name="connsiteX130" fmla="*/ 2549997 w 4313502"/>
              <a:gd name="connsiteY130" fmla="*/ 869157 h 5604404"/>
              <a:gd name="connsiteX131" fmla="*/ 2554758 w 4313502"/>
              <a:gd name="connsiteY131" fmla="*/ 809625 h 5604404"/>
              <a:gd name="connsiteX132" fmla="*/ 2639689 w 4313502"/>
              <a:gd name="connsiteY132" fmla="*/ 770467 h 5604404"/>
              <a:gd name="connsiteX133" fmla="*/ 2558902 w 4313502"/>
              <a:gd name="connsiteY133" fmla="*/ 637381 h 5604404"/>
              <a:gd name="connsiteX134" fmla="*/ 2588535 w 4313502"/>
              <a:gd name="connsiteY134" fmla="*/ 557742 h 5604404"/>
              <a:gd name="connsiteX135" fmla="*/ 2590917 w 4313502"/>
              <a:gd name="connsiteY135" fmla="*/ 501914 h 5604404"/>
              <a:gd name="connsiteX136" fmla="*/ 2721446 w 4313502"/>
              <a:gd name="connsiteY136" fmla="*/ 497682 h 5604404"/>
              <a:gd name="connsiteX137" fmla="*/ 2735203 w 4313502"/>
              <a:gd name="connsiteY137" fmla="*/ 413367 h 5604404"/>
              <a:gd name="connsiteX138" fmla="*/ 2968301 w 4313502"/>
              <a:gd name="connsiteY138" fmla="*/ 364067 h 5604404"/>
              <a:gd name="connsiteX139" fmla="*/ 2663501 w 4313502"/>
              <a:gd name="connsiteY139" fmla="*/ 330200 h 5604404"/>
              <a:gd name="connsiteX140" fmla="*/ 2904007 w 4313502"/>
              <a:gd name="connsiteY140" fmla="*/ 217841 h 5604404"/>
              <a:gd name="connsiteX141" fmla="*/ 2731234 w 4313502"/>
              <a:gd name="connsiteY141" fmla="*/ 251178 h 5604404"/>
              <a:gd name="connsiteX142" fmla="*/ 2911857 w 4313502"/>
              <a:gd name="connsiteY142" fmla="*/ 142963 h 5604404"/>
              <a:gd name="connsiteX143" fmla="*/ 2607057 w 4313502"/>
              <a:gd name="connsiteY143" fmla="*/ 217311 h 5604404"/>
              <a:gd name="connsiteX144" fmla="*/ 2686696 w 4313502"/>
              <a:gd name="connsiteY144" fmla="*/ 111125 h 5604404"/>
              <a:gd name="connsiteX145" fmla="*/ 2539323 w 4313502"/>
              <a:gd name="connsiteY14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568479 w 4313502"/>
              <a:gd name="connsiteY11" fmla="*/ 194733 h 5604404"/>
              <a:gd name="connsiteX12" fmla="*/ 1274968 w 4313502"/>
              <a:gd name="connsiteY12" fmla="*/ 431800 h 5604404"/>
              <a:gd name="connsiteX13" fmla="*/ 1433012 w 4313502"/>
              <a:gd name="connsiteY13" fmla="*/ 601133 h 5604404"/>
              <a:gd name="connsiteX14" fmla="*/ 1500745 w 4313502"/>
              <a:gd name="connsiteY14" fmla="*/ 747889 h 5604404"/>
              <a:gd name="connsiteX15" fmla="*/ 1557190 w 4313502"/>
              <a:gd name="connsiteY15" fmla="*/ 793044 h 5604404"/>
              <a:gd name="connsiteX16" fmla="*/ 1342701 w 4313502"/>
              <a:gd name="connsiteY16" fmla="*/ 1075267 h 5604404"/>
              <a:gd name="connsiteX17" fmla="*/ 1073532 w 4313502"/>
              <a:gd name="connsiteY17" fmla="*/ 1367544 h 5604404"/>
              <a:gd name="connsiteX18" fmla="*/ 879857 w 4313502"/>
              <a:gd name="connsiteY18" fmla="*/ 1481667 h 5604404"/>
              <a:gd name="connsiteX19" fmla="*/ 342135 w 4313502"/>
              <a:gd name="connsiteY19" fmla="*/ 2011010 h 5604404"/>
              <a:gd name="connsiteX20" fmla="*/ 33190 w 4313502"/>
              <a:gd name="connsiteY20" fmla="*/ 1820333 h 5604404"/>
              <a:gd name="connsiteX21" fmla="*/ 107450 w 4313502"/>
              <a:gd name="connsiteY21" fmla="*/ 1944952 h 5604404"/>
              <a:gd name="connsiteX22" fmla="*/ 326701 w 4313502"/>
              <a:gd name="connsiteY22" fmla="*/ 2215444 h 5604404"/>
              <a:gd name="connsiteX23" fmla="*/ 517465 w 4313502"/>
              <a:gd name="connsiteY23" fmla="*/ 2077596 h 5604404"/>
              <a:gd name="connsiteX24" fmla="*/ 1105634 w 4313502"/>
              <a:gd name="connsiteY24" fmla="*/ 1684867 h 5604404"/>
              <a:gd name="connsiteX25" fmla="*/ 1252919 w 4313502"/>
              <a:gd name="connsiteY25" fmla="*/ 1539435 h 5604404"/>
              <a:gd name="connsiteX26" fmla="*/ 1465026 w 4313502"/>
              <a:gd name="connsiteY26" fmla="*/ 1347964 h 5604404"/>
              <a:gd name="connsiteX27" fmla="*/ 1466879 w 4313502"/>
              <a:gd name="connsiteY27" fmla="*/ 1696156 h 5604404"/>
              <a:gd name="connsiteX28" fmla="*/ 1523323 w 4313502"/>
              <a:gd name="connsiteY28" fmla="*/ 1809044 h 5604404"/>
              <a:gd name="connsiteX29" fmla="*/ 1490074 w 4313502"/>
              <a:gd name="connsiteY29" fmla="*/ 1888067 h 5604404"/>
              <a:gd name="connsiteX30" fmla="*/ 1545901 w 4313502"/>
              <a:gd name="connsiteY30" fmla="*/ 1989667 h 5604404"/>
              <a:gd name="connsiteX31" fmla="*/ 1579768 w 4313502"/>
              <a:gd name="connsiteY31" fmla="*/ 2170289 h 5604404"/>
              <a:gd name="connsiteX32" fmla="*/ 1613634 w 4313502"/>
              <a:gd name="connsiteY32" fmla="*/ 2260600 h 5604404"/>
              <a:gd name="connsiteX33" fmla="*/ 1579768 w 4313502"/>
              <a:gd name="connsiteY33" fmla="*/ 2339622 h 5604404"/>
              <a:gd name="connsiteX34" fmla="*/ 1624923 w 4313502"/>
              <a:gd name="connsiteY34" fmla="*/ 2396067 h 5604404"/>
              <a:gd name="connsiteX35" fmla="*/ 1630832 w 4313502"/>
              <a:gd name="connsiteY35" fmla="*/ 2459831 h 5604404"/>
              <a:gd name="connsiteX36" fmla="*/ 1557808 w 4313502"/>
              <a:gd name="connsiteY36" fmla="*/ 2658709 h 5604404"/>
              <a:gd name="connsiteX37" fmla="*/ 1613634 w 4313502"/>
              <a:gd name="connsiteY37" fmla="*/ 2825044 h 5604404"/>
              <a:gd name="connsiteX38" fmla="*/ 1579768 w 4313502"/>
              <a:gd name="connsiteY38" fmla="*/ 2868966 h 5604404"/>
              <a:gd name="connsiteX39" fmla="*/ 1602345 w 4313502"/>
              <a:gd name="connsiteY39" fmla="*/ 2937933 h 5604404"/>
              <a:gd name="connsiteX40" fmla="*/ 1506743 w 4313502"/>
              <a:gd name="connsiteY40" fmla="*/ 3408362 h 5604404"/>
              <a:gd name="connsiteX41" fmla="*/ 1449593 w 4313502"/>
              <a:gd name="connsiteY41" fmla="*/ 3933119 h 5604404"/>
              <a:gd name="connsiteX42" fmla="*/ 1423664 w 4313502"/>
              <a:gd name="connsiteY42" fmla="*/ 4007644 h 5604404"/>
              <a:gd name="connsiteX43" fmla="*/ 1377186 w 4313502"/>
              <a:gd name="connsiteY43" fmla="*/ 4038953 h 5604404"/>
              <a:gd name="connsiteX44" fmla="*/ 1380713 w 4313502"/>
              <a:gd name="connsiteY44" fmla="*/ 4088253 h 5604404"/>
              <a:gd name="connsiteX45" fmla="*/ 1261738 w 4313502"/>
              <a:gd name="connsiteY45" fmla="*/ 4181034 h 5604404"/>
              <a:gd name="connsiteX46" fmla="*/ 1105634 w 4313502"/>
              <a:gd name="connsiteY46" fmla="*/ 4315178 h 5604404"/>
              <a:gd name="connsiteX47" fmla="*/ 1015323 w 4313502"/>
              <a:gd name="connsiteY47" fmla="*/ 4507089 h 5604404"/>
              <a:gd name="connsiteX48" fmla="*/ 884001 w 4313502"/>
              <a:gd name="connsiteY48" fmla="*/ 4787459 h 5604404"/>
              <a:gd name="connsiteX49" fmla="*/ 710523 w 4313502"/>
              <a:gd name="connsiteY49" fmla="*/ 4947356 h 5604404"/>
              <a:gd name="connsiteX50" fmla="*/ 630883 w 4313502"/>
              <a:gd name="connsiteY50" fmla="*/ 5149938 h 5604404"/>
              <a:gd name="connsiteX51" fmla="*/ 541190 w 4313502"/>
              <a:gd name="connsiteY51" fmla="*/ 5432778 h 5604404"/>
              <a:gd name="connsiteX52" fmla="*/ 699234 w 4313502"/>
              <a:gd name="connsiteY52" fmla="*/ 5568244 h 5604404"/>
              <a:gd name="connsiteX53" fmla="*/ 848459 w 4313502"/>
              <a:gd name="connsiteY53" fmla="*/ 5526088 h 5604404"/>
              <a:gd name="connsiteX54" fmla="*/ 930304 w 4313502"/>
              <a:gd name="connsiteY54" fmla="*/ 5132828 h 5604404"/>
              <a:gd name="connsiteX55" fmla="*/ 1002270 w 4313502"/>
              <a:gd name="connsiteY55" fmla="*/ 4915341 h 5604404"/>
              <a:gd name="connsiteX56" fmla="*/ 1339703 w 4313502"/>
              <a:gd name="connsiteY56" fmla="*/ 4607542 h 5604404"/>
              <a:gd name="connsiteX57" fmla="*/ 1444301 w 4313502"/>
              <a:gd name="connsiteY57" fmla="*/ 4665133 h 5604404"/>
              <a:gd name="connsiteX58" fmla="*/ 1658790 w 4313502"/>
              <a:gd name="connsiteY58" fmla="*/ 4360333 h 5604404"/>
              <a:gd name="connsiteX59" fmla="*/ 1715234 w 4313502"/>
              <a:gd name="connsiteY59" fmla="*/ 4281311 h 5604404"/>
              <a:gd name="connsiteX60" fmla="*/ 1791258 w 4313502"/>
              <a:gd name="connsiteY60" fmla="*/ 4208815 h 5604404"/>
              <a:gd name="connsiteX61" fmla="*/ 1805545 w 4313502"/>
              <a:gd name="connsiteY61" fmla="*/ 4134556 h 5604404"/>
              <a:gd name="connsiteX62" fmla="*/ 1867899 w 4313502"/>
              <a:gd name="connsiteY62" fmla="*/ 4066911 h 5604404"/>
              <a:gd name="connsiteX63" fmla="*/ 1876807 w 4313502"/>
              <a:gd name="connsiteY63" fmla="*/ 3964076 h 5604404"/>
              <a:gd name="connsiteX64" fmla="*/ 2087768 w 4313502"/>
              <a:gd name="connsiteY64" fmla="*/ 3366911 h 5604404"/>
              <a:gd name="connsiteX65" fmla="*/ 2178696 w 4313502"/>
              <a:gd name="connsiteY65" fmla="*/ 3041914 h 5604404"/>
              <a:gd name="connsiteX66" fmla="*/ 2221470 w 4313502"/>
              <a:gd name="connsiteY66" fmla="*/ 3221478 h 5604404"/>
              <a:gd name="connsiteX67" fmla="*/ 2478734 w 4313502"/>
              <a:gd name="connsiteY67" fmla="*/ 3820936 h 5604404"/>
              <a:gd name="connsiteX68" fmla="*/ 2475735 w 4313502"/>
              <a:gd name="connsiteY68" fmla="*/ 3926065 h 5604404"/>
              <a:gd name="connsiteX69" fmla="*/ 2536942 w 4313502"/>
              <a:gd name="connsiteY69" fmla="*/ 4049096 h 5604404"/>
              <a:gd name="connsiteX70" fmla="*/ 2564283 w 4313502"/>
              <a:gd name="connsiteY70" fmla="*/ 4187384 h 5604404"/>
              <a:gd name="connsiteX71" fmla="*/ 2620726 w 4313502"/>
              <a:gd name="connsiteY71" fmla="*/ 4372857 h 5604404"/>
              <a:gd name="connsiteX72" fmla="*/ 2663501 w 4313502"/>
              <a:gd name="connsiteY72" fmla="*/ 4540956 h 5604404"/>
              <a:gd name="connsiteX73" fmla="*/ 2719945 w 4313502"/>
              <a:gd name="connsiteY73" fmla="*/ 4540956 h 5604404"/>
              <a:gd name="connsiteX74" fmla="*/ 3013457 w 4313502"/>
              <a:gd name="connsiteY74" fmla="*/ 5105400 h 5604404"/>
              <a:gd name="connsiteX75" fmla="*/ 2990526 w 4313502"/>
              <a:gd name="connsiteY75" fmla="*/ 5157788 h 5604404"/>
              <a:gd name="connsiteX76" fmla="*/ 2980119 w 4313502"/>
              <a:gd name="connsiteY76" fmla="*/ 5313362 h 5604404"/>
              <a:gd name="connsiteX77" fmla="*/ 3019982 w 4313502"/>
              <a:gd name="connsiteY77" fmla="*/ 5466733 h 5604404"/>
              <a:gd name="connsiteX78" fmla="*/ 3106767 w 4313502"/>
              <a:gd name="connsiteY78" fmla="*/ 5531997 h 5604404"/>
              <a:gd name="connsiteX79" fmla="*/ 3405481 w 4313502"/>
              <a:gd name="connsiteY79" fmla="*/ 5565863 h 5604404"/>
              <a:gd name="connsiteX80" fmla="*/ 3362618 w 4313502"/>
              <a:gd name="connsiteY80" fmla="*/ 5344672 h 5604404"/>
              <a:gd name="connsiteX81" fmla="*/ 3160212 w 4313502"/>
              <a:gd name="connsiteY81" fmla="*/ 5071533 h 5604404"/>
              <a:gd name="connsiteX82" fmla="*/ 3047323 w 4313502"/>
              <a:gd name="connsiteY82" fmla="*/ 4439356 h 5604404"/>
              <a:gd name="connsiteX83" fmla="*/ 3115057 w 4313502"/>
              <a:gd name="connsiteY83" fmla="*/ 4405489 h 5604404"/>
              <a:gd name="connsiteX84" fmla="*/ 3040797 w 4313502"/>
              <a:gd name="connsiteY84" fmla="*/ 4182709 h 5604404"/>
              <a:gd name="connsiteX85" fmla="*/ 2961774 w 4313502"/>
              <a:gd name="connsiteY85" fmla="*/ 4005616 h 5604404"/>
              <a:gd name="connsiteX86" fmla="*/ 2946341 w 4313502"/>
              <a:gd name="connsiteY86" fmla="*/ 3916010 h 5604404"/>
              <a:gd name="connsiteX87" fmla="*/ 2894041 w 4313502"/>
              <a:gd name="connsiteY87" fmla="*/ 3859566 h 5604404"/>
              <a:gd name="connsiteX88" fmla="*/ 2942195 w 4313502"/>
              <a:gd name="connsiteY88" fmla="*/ 3777456 h 5604404"/>
              <a:gd name="connsiteX89" fmla="*/ 2877990 w 4313502"/>
              <a:gd name="connsiteY89" fmla="*/ 3701433 h 5604404"/>
              <a:gd name="connsiteX90" fmla="*/ 2848797 w 4313502"/>
              <a:gd name="connsiteY90" fmla="*/ 3577519 h 5604404"/>
              <a:gd name="connsiteX91" fmla="*/ 2741376 w 4313502"/>
              <a:gd name="connsiteY91" fmla="*/ 2753695 h 5604404"/>
              <a:gd name="connsiteX92" fmla="*/ 2535178 w 4313502"/>
              <a:gd name="connsiteY92" fmla="*/ 2292086 h 5604404"/>
              <a:gd name="connsiteX93" fmla="*/ 2449012 w 4313502"/>
              <a:gd name="connsiteY93" fmla="*/ 2192867 h 5604404"/>
              <a:gd name="connsiteX94" fmla="*/ 2449012 w 4313502"/>
              <a:gd name="connsiteY94" fmla="*/ 2102556 h 5604404"/>
              <a:gd name="connsiteX95" fmla="*/ 2426434 w 4313502"/>
              <a:gd name="connsiteY95" fmla="*/ 2102556 h 5604404"/>
              <a:gd name="connsiteX96" fmla="*/ 2437723 w 4313502"/>
              <a:gd name="connsiteY96" fmla="*/ 2012244 h 5604404"/>
              <a:gd name="connsiteX97" fmla="*/ 2369990 w 4313502"/>
              <a:gd name="connsiteY97" fmla="*/ 1944511 h 5604404"/>
              <a:gd name="connsiteX98" fmla="*/ 2403857 w 4313502"/>
              <a:gd name="connsiteY98" fmla="*/ 1865489 h 5604404"/>
              <a:gd name="connsiteX99" fmla="*/ 2381279 w 4313502"/>
              <a:gd name="connsiteY99" fmla="*/ 1797756 h 5604404"/>
              <a:gd name="connsiteX100" fmla="*/ 2471590 w 4313502"/>
              <a:gd name="connsiteY100" fmla="*/ 1549400 h 5604404"/>
              <a:gd name="connsiteX101" fmla="*/ 2573190 w 4313502"/>
              <a:gd name="connsiteY101" fmla="*/ 1662289 h 5604404"/>
              <a:gd name="connsiteX102" fmla="*/ 2640923 w 4313502"/>
              <a:gd name="connsiteY102" fmla="*/ 1662289 h 5604404"/>
              <a:gd name="connsiteX103" fmla="*/ 2945723 w 4313502"/>
              <a:gd name="connsiteY103" fmla="*/ 1809044 h 5604404"/>
              <a:gd name="connsiteX104" fmla="*/ 3194079 w 4313502"/>
              <a:gd name="connsiteY104" fmla="*/ 1899356 h 5604404"/>
              <a:gd name="connsiteX105" fmla="*/ 3758523 w 4313502"/>
              <a:gd name="connsiteY105" fmla="*/ 2147711 h 5604404"/>
              <a:gd name="connsiteX106" fmla="*/ 4040745 w 4313502"/>
              <a:gd name="connsiteY106" fmla="*/ 2238022 h 5604404"/>
              <a:gd name="connsiteX107" fmla="*/ 4146490 w 4313502"/>
              <a:gd name="connsiteY107" fmla="*/ 2276652 h 5604404"/>
              <a:gd name="connsiteX108" fmla="*/ 4125059 w 4313502"/>
              <a:gd name="connsiteY108" fmla="*/ 2220206 h 5604404"/>
              <a:gd name="connsiteX109" fmla="*/ 4029457 w 4313502"/>
              <a:gd name="connsiteY109" fmla="*/ 2147711 h 5604404"/>
              <a:gd name="connsiteX110" fmla="*/ 4191029 w 4313502"/>
              <a:gd name="connsiteY110" fmla="*/ 2039584 h 5604404"/>
              <a:gd name="connsiteX111" fmla="*/ 4271639 w 4313502"/>
              <a:gd name="connsiteY111" fmla="*/ 1969294 h 5604404"/>
              <a:gd name="connsiteX112" fmla="*/ 4308681 w 4313502"/>
              <a:gd name="connsiteY112" fmla="*/ 1878542 h 5604404"/>
              <a:gd name="connsiteX113" fmla="*/ 4242711 w 4313502"/>
              <a:gd name="connsiteY113" fmla="*/ 1916642 h 5604404"/>
              <a:gd name="connsiteX114" fmla="*/ 4277812 w 4313502"/>
              <a:gd name="connsiteY114" fmla="*/ 1831622 h 5604404"/>
              <a:gd name="connsiteX115" fmla="*/ 4147637 w 4313502"/>
              <a:gd name="connsiteY115" fmla="*/ 1918317 h 5604404"/>
              <a:gd name="connsiteX116" fmla="*/ 4190500 w 4313502"/>
              <a:gd name="connsiteY116" fmla="*/ 1841147 h 5604404"/>
              <a:gd name="connsiteX117" fmla="*/ 3896372 w 4313502"/>
              <a:gd name="connsiteY117" fmla="*/ 2014008 h 5604404"/>
              <a:gd name="connsiteX118" fmla="*/ 3700845 w 4313502"/>
              <a:gd name="connsiteY118" fmla="*/ 1968236 h 5604404"/>
              <a:gd name="connsiteX119" fmla="*/ 3252287 w 4313502"/>
              <a:gd name="connsiteY119" fmla="*/ 1639094 h 5604404"/>
              <a:gd name="connsiteX120" fmla="*/ 3081190 w 4313502"/>
              <a:gd name="connsiteY120" fmla="*/ 1583267 h 5604404"/>
              <a:gd name="connsiteX121" fmla="*/ 2787679 w 4313502"/>
              <a:gd name="connsiteY121" fmla="*/ 1436511 h 5604404"/>
              <a:gd name="connsiteX122" fmla="*/ 2607057 w 4313502"/>
              <a:gd name="connsiteY122" fmla="*/ 1255889 h 5604404"/>
              <a:gd name="connsiteX123" fmla="*/ 2488788 w 4313502"/>
              <a:gd name="connsiteY123" fmla="*/ 1170958 h 5604404"/>
              <a:gd name="connsiteX124" fmla="*/ 2358701 w 4313502"/>
              <a:gd name="connsiteY124" fmla="*/ 1165578 h 5604404"/>
              <a:gd name="connsiteX125" fmla="*/ 2217237 w 4313502"/>
              <a:gd name="connsiteY125" fmla="*/ 1059744 h 5604404"/>
              <a:gd name="connsiteX126" fmla="*/ 2339563 w 4313502"/>
              <a:gd name="connsiteY126" fmla="*/ 898172 h 5604404"/>
              <a:gd name="connsiteX127" fmla="*/ 2437546 w 4313502"/>
              <a:gd name="connsiteY127" fmla="*/ 968905 h 5604404"/>
              <a:gd name="connsiteX128" fmla="*/ 2530945 w 4313502"/>
              <a:gd name="connsiteY128" fmla="*/ 908403 h 5604404"/>
              <a:gd name="connsiteX129" fmla="*/ 2509515 w 4313502"/>
              <a:gd name="connsiteY129" fmla="*/ 854869 h 5604404"/>
              <a:gd name="connsiteX130" fmla="*/ 2549997 w 4313502"/>
              <a:gd name="connsiteY130" fmla="*/ 869157 h 5604404"/>
              <a:gd name="connsiteX131" fmla="*/ 2554758 w 4313502"/>
              <a:gd name="connsiteY131" fmla="*/ 809625 h 5604404"/>
              <a:gd name="connsiteX132" fmla="*/ 2639689 w 4313502"/>
              <a:gd name="connsiteY132" fmla="*/ 770467 h 5604404"/>
              <a:gd name="connsiteX133" fmla="*/ 2558902 w 4313502"/>
              <a:gd name="connsiteY133" fmla="*/ 637381 h 5604404"/>
              <a:gd name="connsiteX134" fmla="*/ 2588535 w 4313502"/>
              <a:gd name="connsiteY134" fmla="*/ 557742 h 5604404"/>
              <a:gd name="connsiteX135" fmla="*/ 2590917 w 4313502"/>
              <a:gd name="connsiteY135" fmla="*/ 501914 h 5604404"/>
              <a:gd name="connsiteX136" fmla="*/ 2721446 w 4313502"/>
              <a:gd name="connsiteY136" fmla="*/ 497682 h 5604404"/>
              <a:gd name="connsiteX137" fmla="*/ 2735203 w 4313502"/>
              <a:gd name="connsiteY137" fmla="*/ 413367 h 5604404"/>
              <a:gd name="connsiteX138" fmla="*/ 2968301 w 4313502"/>
              <a:gd name="connsiteY138" fmla="*/ 364067 h 5604404"/>
              <a:gd name="connsiteX139" fmla="*/ 2663501 w 4313502"/>
              <a:gd name="connsiteY139" fmla="*/ 330200 h 5604404"/>
              <a:gd name="connsiteX140" fmla="*/ 2904007 w 4313502"/>
              <a:gd name="connsiteY140" fmla="*/ 217841 h 5604404"/>
              <a:gd name="connsiteX141" fmla="*/ 2731234 w 4313502"/>
              <a:gd name="connsiteY141" fmla="*/ 251178 h 5604404"/>
              <a:gd name="connsiteX142" fmla="*/ 2911857 w 4313502"/>
              <a:gd name="connsiteY142" fmla="*/ 142963 h 5604404"/>
              <a:gd name="connsiteX143" fmla="*/ 2607057 w 4313502"/>
              <a:gd name="connsiteY143" fmla="*/ 217311 h 5604404"/>
              <a:gd name="connsiteX144" fmla="*/ 2686696 w 4313502"/>
              <a:gd name="connsiteY144" fmla="*/ 111125 h 5604404"/>
              <a:gd name="connsiteX145" fmla="*/ 2539323 w 4313502"/>
              <a:gd name="connsiteY14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568479 w 4313502"/>
              <a:gd name="connsiteY12" fmla="*/ 194733 h 5604404"/>
              <a:gd name="connsiteX13" fmla="*/ 1274968 w 4313502"/>
              <a:gd name="connsiteY13" fmla="*/ 431800 h 5604404"/>
              <a:gd name="connsiteX14" fmla="*/ 1433012 w 4313502"/>
              <a:gd name="connsiteY14" fmla="*/ 601133 h 5604404"/>
              <a:gd name="connsiteX15" fmla="*/ 1500745 w 4313502"/>
              <a:gd name="connsiteY15" fmla="*/ 747889 h 5604404"/>
              <a:gd name="connsiteX16" fmla="*/ 1557190 w 4313502"/>
              <a:gd name="connsiteY16" fmla="*/ 793044 h 5604404"/>
              <a:gd name="connsiteX17" fmla="*/ 1342701 w 4313502"/>
              <a:gd name="connsiteY17" fmla="*/ 1075267 h 5604404"/>
              <a:gd name="connsiteX18" fmla="*/ 1073532 w 4313502"/>
              <a:gd name="connsiteY18" fmla="*/ 1367544 h 5604404"/>
              <a:gd name="connsiteX19" fmla="*/ 879857 w 4313502"/>
              <a:gd name="connsiteY19" fmla="*/ 1481667 h 5604404"/>
              <a:gd name="connsiteX20" fmla="*/ 342135 w 4313502"/>
              <a:gd name="connsiteY20" fmla="*/ 2011010 h 5604404"/>
              <a:gd name="connsiteX21" fmla="*/ 33190 w 4313502"/>
              <a:gd name="connsiteY21" fmla="*/ 1820333 h 5604404"/>
              <a:gd name="connsiteX22" fmla="*/ 107450 w 4313502"/>
              <a:gd name="connsiteY22" fmla="*/ 1944952 h 5604404"/>
              <a:gd name="connsiteX23" fmla="*/ 326701 w 4313502"/>
              <a:gd name="connsiteY23" fmla="*/ 2215444 h 5604404"/>
              <a:gd name="connsiteX24" fmla="*/ 517465 w 4313502"/>
              <a:gd name="connsiteY24" fmla="*/ 2077596 h 5604404"/>
              <a:gd name="connsiteX25" fmla="*/ 1105634 w 4313502"/>
              <a:gd name="connsiteY25" fmla="*/ 1684867 h 5604404"/>
              <a:gd name="connsiteX26" fmla="*/ 1252919 w 4313502"/>
              <a:gd name="connsiteY26" fmla="*/ 1539435 h 5604404"/>
              <a:gd name="connsiteX27" fmla="*/ 1465026 w 4313502"/>
              <a:gd name="connsiteY27" fmla="*/ 1347964 h 5604404"/>
              <a:gd name="connsiteX28" fmla="*/ 1466879 w 4313502"/>
              <a:gd name="connsiteY28" fmla="*/ 1696156 h 5604404"/>
              <a:gd name="connsiteX29" fmla="*/ 1523323 w 4313502"/>
              <a:gd name="connsiteY29" fmla="*/ 1809044 h 5604404"/>
              <a:gd name="connsiteX30" fmla="*/ 1490074 w 4313502"/>
              <a:gd name="connsiteY30" fmla="*/ 1888067 h 5604404"/>
              <a:gd name="connsiteX31" fmla="*/ 1545901 w 4313502"/>
              <a:gd name="connsiteY31" fmla="*/ 1989667 h 5604404"/>
              <a:gd name="connsiteX32" fmla="*/ 1579768 w 4313502"/>
              <a:gd name="connsiteY32" fmla="*/ 2170289 h 5604404"/>
              <a:gd name="connsiteX33" fmla="*/ 1613634 w 4313502"/>
              <a:gd name="connsiteY33" fmla="*/ 2260600 h 5604404"/>
              <a:gd name="connsiteX34" fmla="*/ 1579768 w 4313502"/>
              <a:gd name="connsiteY34" fmla="*/ 2339622 h 5604404"/>
              <a:gd name="connsiteX35" fmla="*/ 1624923 w 4313502"/>
              <a:gd name="connsiteY35" fmla="*/ 2396067 h 5604404"/>
              <a:gd name="connsiteX36" fmla="*/ 1630832 w 4313502"/>
              <a:gd name="connsiteY36" fmla="*/ 2459831 h 5604404"/>
              <a:gd name="connsiteX37" fmla="*/ 1557808 w 4313502"/>
              <a:gd name="connsiteY37" fmla="*/ 2658709 h 5604404"/>
              <a:gd name="connsiteX38" fmla="*/ 1613634 w 4313502"/>
              <a:gd name="connsiteY38" fmla="*/ 2825044 h 5604404"/>
              <a:gd name="connsiteX39" fmla="*/ 1579768 w 4313502"/>
              <a:gd name="connsiteY39" fmla="*/ 2868966 h 5604404"/>
              <a:gd name="connsiteX40" fmla="*/ 1602345 w 4313502"/>
              <a:gd name="connsiteY40" fmla="*/ 2937933 h 5604404"/>
              <a:gd name="connsiteX41" fmla="*/ 1506743 w 4313502"/>
              <a:gd name="connsiteY41" fmla="*/ 3408362 h 5604404"/>
              <a:gd name="connsiteX42" fmla="*/ 1449593 w 4313502"/>
              <a:gd name="connsiteY42" fmla="*/ 3933119 h 5604404"/>
              <a:gd name="connsiteX43" fmla="*/ 1423664 w 4313502"/>
              <a:gd name="connsiteY43" fmla="*/ 4007644 h 5604404"/>
              <a:gd name="connsiteX44" fmla="*/ 1377186 w 4313502"/>
              <a:gd name="connsiteY44" fmla="*/ 4038953 h 5604404"/>
              <a:gd name="connsiteX45" fmla="*/ 1380713 w 4313502"/>
              <a:gd name="connsiteY45" fmla="*/ 4088253 h 5604404"/>
              <a:gd name="connsiteX46" fmla="*/ 1261738 w 4313502"/>
              <a:gd name="connsiteY46" fmla="*/ 4181034 h 5604404"/>
              <a:gd name="connsiteX47" fmla="*/ 1105634 w 4313502"/>
              <a:gd name="connsiteY47" fmla="*/ 4315178 h 5604404"/>
              <a:gd name="connsiteX48" fmla="*/ 1015323 w 4313502"/>
              <a:gd name="connsiteY48" fmla="*/ 4507089 h 5604404"/>
              <a:gd name="connsiteX49" fmla="*/ 884001 w 4313502"/>
              <a:gd name="connsiteY49" fmla="*/ 4787459 h 5604404"/>
              <a:gd name="connsiteX50" fmla="*/ 710523 w 4313502"/>
              <a:gd name="connsiteY50" fmla="*/ 4947356 h 5604404"/>
              <a:gd name="connsiteX51" fmla="*/ 630883 w 4313502"/>
              <a:gd name="connsiteY51" fmla="*/ 5149938 h 5604404"/>
              <a:gd name="connsiteX52" fmla="*/ 541190 w 4313502"/>
              <a:gd name="connsiteY52" fmla="*/ 5432778 h 5604404"/>
              <a:gd name="connsiteX53" fmla="*/ 699234 w 4313502"/>
              <a:gd name="connsiteY53" fmla="*/ 5568244 h 5604404"/>
              <a:gd name="connsiteX54" fmla="*/ 848459 w 4313502"/>
              <a:gd name="connsiteY54" fmla="*/ 5526088 h 5604404"/>
              <a:gd name="connsiteX55" fmla="*/ 930304 w 4313502"/>
              <a:gd name="connsiteY55" fmla="*/ 5132828 h 5604404"/>
              <a:gd name="connsiteX56" fmla="*/ 1002270 w 4313502"/>
              <a:gd name="connsiteY56" fmla="*/ 4915341 h 5604404"/>
              <a:gd name="connsiteX57" fmla="*/ 1339703 w 4313502"/>
              <a:gd name="connsiteY57" fmla="*/ 4607542 h 5604404"/>
              <a:gd name="connsiteX58" fmla="*/ 1444301 w 4313502"/>
              <a:gd name="connsiteY58" fmla="*/ 4665133 h 5604404"/>
              <a:gd name="connsiteX59" fmla="*/ 1658790 w 4313502"/>
              <a:gd name="connsiteY59" fmla="*/ 4360333 h 5604404"/>
              <a:gd name="connsiteX60" fmla="*/ 1715234 w 4313502"/>
              <a:gd name="connsiteY60" fmla="*/ 4281311 h 5604404"/>
              <a:gd name="connsiteX61" fmla="*/ 1791258 w 4313502"/>
              <a:gd name="connsiteY61" fmla="*/ 4208815 h 5604404"/>
              <a:gd name="connsiteX62" fmla="*/ 1805545 w 4313502"/>
              <a:gd name="connsiteY62" fmla="*/ 4134556 h 5604404"/>
              <a:gd name="connsiteX63" fmla="*/ 1867899 w 4313502"/>
              <a:gd name="connsiteY63" fmla="*/ 4066911 h 5604404"/>
              <a:gd name="connsiteX64" fmla="*/ 1876807 w 4313502"/>
              <a:gd name="connsiteY64" fmla="*/ 3964076 h 5604404"/>
              <a:gd name="connsiteX65" fmla="*/ 2087768 w 4313502"/>
              <a:gd name="connsiteY65" fmla="*/ 3366911 h 5604404"/>
              <a:gd name="connsiteX66" fmla="*/ 2178696 w 4313502"/>
              <a:gd name="connsiteY66" fmla="*/ 3041914 h 5604404"/>
              <a:gd name="connsiteX67" fmla="*/ 2221470 w 4313502"/>
              <a:gd name="connsiteY67" fmla="*/ 3221478 h 5604404"/>
              <a:gd name="connsiteX68" fmla="*/ 2478734 w 4313502"/>
              <a:gd name="connsiteY68" fmla="*/ 3820936 h 5604404"/>
              <a:gd name="connsiteX69" fmla="*/ 2475735 w 4313502"/>
              <a:gd name="connsiteY69" fmla="*/ 3926065 h 5604404"/>
              <a:gd name="connsiteX70" fmla="*/ 2536942 w 4313502"/>
              <a:gd name="connsiteY70" fmla="*/ 4049096 h 5604404"/>
              <a:gd name="connsiteX71" fmla="*/ 2564283 w 4313502"/>
              <a:gd name="connsiteY71" fmla="*/ 4187384 h 5604404"/>
              <a:gd name="connsiteX72" fmla="*/ 2620726 w 4313502"/>
              <a:gd name="connsiteY72" fmla="*/ 4372857 h 5604404"/>
              <a:gd name="connsiteX73" fmla="*/ 2663501 w 4313502"/>
              <a:gd name="connsiteY73" fmla="*/ 4540956 h 5604404"/>
              <a:gd name="connsiteX74" fmla="*/ 2719945 w 4313502"/>
              <a:gd name="connsiteY74" fmla="*/ 4540956 h 5604404"/>
              <a:gd name="connsiteX75" fmla="*/ 3013457 w 4313502"/>
              <a:gd name="connsiteY75" fmla="*/ 5105400 h 5604404"/>
              <a:gd name="connsiteX76" fmla="*/ 2990526 w 4313502"/>
              <a:gd name="connsiteY76" fmla="*/ 5157788 h 5604404"/>
              <a:gd name="connsiteX77" fmla="*/ 2980119 w 4313502"/>
              <a:gd name="connsiteY77" fmla="*/ 5313362 h 5604404"/>
              <a:gd name="connsiteX78" fmla="*/ 3019982 w 4313502"/>
              <a:gd name="connsiteY78" fmla="*/ 5466733 h 5604404"/>
              <a:gd name="connsiteX79" fmla="*/ 3106767 w 4313502"/>
              <a:gd name="connsiteY79" fmla="*/ 5531997 h 5604404"/>
              <a:gd name="connsiteX80" fmla="*/ 3405481 w 4313502"/>
              <a:gd name="connsiteY80" fmla="*/ 5565863 h 5604404"/>
              <a:gd name="connsiteX81" fmla="*/ 3362618 w 4313502"/>
              <a:gd name="connsiteY81" fmla="*/ 5344672 h 5604404"/>
              <a:gd name="connsiteX82" fmla="*/ 3160212 w 4313502"/>
              <a:gd name="connsiteY82" fmla="*/ 5071533 h 5604404"/>
              <a:gd name="connsiteX83" fmla="*/ 3047323 w 4313502"/>
              <a:gd name="connsiteY83" fmla="*/ 4439356 h 5604404"/>
              <a:gd name="connsiteX84" fmla="*/ 3115057 w 4313502"/>
              <a:gd name="connsiteY84" fmla="*/ 4405489 h 5604404"/>
              <a:gd name="connsiteX85" fmla="*/ 3040797 w 4313502"/>
              <a:gd name="connsiteY85" fmla="*/ 4182709 h 5604404"/>
              <a:gd name="connsiteX86" fmla="*/ 2961774 w 4313502"/>
              <a:gd name="connsiteY86" fmla="*/ 4005616 h 5604404"/>
              <a:gd name="connsiteX87" fmla="*/ 2946341 w 4313502"/>
              <a:gd name="connsiteY87" fmla="*/ 3916010 h 5604404"/>
              <a:gd name="connsiteX88" fmla="*/ 2894041 w 4313502"/>
              <a:gd name="connsiteY88" fmla="*/ 3859566 h 5604404"/>
              <a:gd name="connsiteX89" fmla="*/ 2942195 w 4313502"/>
              <a:gd name="connsiteY89" fmla="*/ 3777456 h 5604404"/>
              <a:gd name="connsiteX90" fmla="*/ 2877990 w 4313502"/>
              <a:gd name="connsiteY90" fmla="*/ 3701433 h 5604404"/>
              <a:gd name="connsiteX91" fmla="*/ 2848797 w 4313502"/>
              <a:gd name="connsiteY91" fmla="*/ 3577519 h 5604404"/>
              <a:gd name="connsiteX92" fmla="*/ 2741376 w 4313502"/>
              <a:gd name="connsiteY92" fmla="*/ 2753695 h 5604404"/>
              <a:gd name="connsiteX93" fmla="*/ 2535178 w 4313502"/>
              <a:gd name="connsiteY93" fmla="*/ 2292086 h 5604404"/>
              <a:gd name="connsiteX94" fmla="*/ 2449012 w 4313502"/>
              <a:gd name="connsiteY94" fmla="*/ 2192867 h 5604404"/>
              <a:gd name="connsiteX95" fmla="*/ 2449012 w 4313502"/>
              <a:gd name="connsiteY95" fmla="*/ 2102556 h 5604404"/>
              <a:gd name="connsiteX96" fmla="*/ 2426434 w 4313502"/>
              <a:gd name="connsiteY96" fmla="*/ 2102556 h 5604404"/>
              <a:gd name="connsiteX97" fmla="*/ 2437723 w 4313502"/>
              <a:gd name="connsiteY97" fmla="*/ 2012244 h 5604404"/>
              <a:gd name="connsiteX98" fmla="*/ 2369990 w 4313502"/>
              <a:gd name="connsiteY98" fmla="*/ 1944511 h 5604404"/>
              <a:gd name="connsiteX99" fmla="*/ 2403857 w 4313502"/>
              <a:gd name="connsiteY99" fmla="*/ 1865489 h 5604404"/>
              <a:gd name="connsiteX100" fmla="*/ 2381279 w 4313502"/>
              <a:gd name="connsiteY100" fmla="*/ 1797756 h 5604404"/>
              <a:gd name="connsiteX101" fmla="*/ 2471590 w 4313502"/>
              <a:gd name="connsiteY101" fmla="*/ 1549400 h 5604404"/>
              <a:gd name="connsiteX102" fmla="*/ 2573190 w 4313502"/>
              <a:gd name="connsiteY102" fmla="*/ 1662289 h 5604404"/>
              <a:gd name="connsiteX103" fmla="*/ 2640923 w 4313502"/>
              <a:gd name="connsiteY103" fmla="*/ 1662289 h 5604404"/>
              <a:gd name="connsiteX104" fmla="*/ 2945723 w 4313502"/>
              <a:gd name="connsiteY104" fmla="*/ 1809044 h 5604404"/>
              <a:gd name="connsiteX105" fmla="*/ 3194079 w 4313502"/>
              <a:gd name="connsiteY105" fmla="*/ 1899356 h 5604404"/>
              <a:gd name="connsiteX106" fmla="*/ 3758523 w 4313502"/>
              <a:gd name="connsiteY106" fmla="*/ 2147711 h 5604404"/>
              <a:gd name="connsiteX107" fmla="*/ 4040745 w 4313502"/>
              <a:gd name="connsiteY107" fmla="*/ 2238022 h 5604404"/>
              <a:gd name="connsiteX108" fmla="*/ 4146490 w 4313502"/>
              <a:gd name="connsiteY108" fmla="*/ 2276652 h 5604404"/>
              <a:gd name="connsiteX109" fmla="*/ 4125059 w 4313502"/>
              <a:gd name="connsiteY109" fmla="*/ 2220206 h 5604404"/>
              <a:gd name="connsiteX110" fmla="*/ 4029457 w 4313502"/>
              <a:gd name="connsiteY110" fmla="*/ 2147711 h 5604404"/>
              <a:gd name="connsiteX111" fmla="*/ 4191029 w 4313502"/>
              <a:gd name="connsiteY111" fmla="*/ 2039584 h 5604404"/>
              <a:gd name="connsiteX112" fmla="*/ 4271639 w 4313502"/>
              <a:gd name="connsiteY112" fmla="*/ 1969294 h 5604404"/>
              <a:gd name="connsiteX113" fmla="*/ 4308681 w 4313502"/>
              <a:gd name="connsiteY113" fmla="*/ 1878542 h 5604404"/>
              <a:gd name="connsiteX114" fmla="*/ 4242711 w 4313502"/>
              <a:gd name="connsiteY114" fmla="*/ 1916642 h 5604404"/>
              <a:gd name="connsiteX115" fmla="*/ 4277812 w 4313502"/>
              <a:gd name="connsiteY115" fmla="*/ 1831622 h 5604404"/>
              <a:gd name="connsiteX116" fmla="*/ 4147637 w 4313502"/>
              <a:gd name="connsiteY116" fmla="*/ 1918317 h 5604404"/>
              <a:gd name="connsiteX117" fmla="*/ 4190500 w 4313502"/>
              <a:gd name="connsiteY117" fmla="*/ 1841147 h 5604404"/>
              <a:gd name="connsiteX118" fmla="*/ 3896372 w 4313502"/>
              <a:gd name="connsiteY118" fmla="*/ 2014008 h 5604404"/>
              <a:gd name="connsiteX119" fmla="*/ 3700845 w 4313502"/>
              <a:gd name="connsiteY119" fmla="*/ 1968236 h 5604404"/>
              <a:gd name="connsiteX120" fmla="*/ 3252287 w 4313502"/>
              <a:gd name="connsiteY120" fmla="*/ 1639094 h 5604404"/>
              <a:gd name="connsiteX121" fmla="*/ 3081190 w 4313502"/>
              <a:gd name="connsiteY121" fmla="*/ 1583267 h 5604404"/>
              <a:gd name="connsiteX122" fmla="*/ 2787679 w 4313502"/>
              <a:gd name="connsiteY122" fmla="*/ 1436511 h 5604404"/>
              <a:gd name="connsiteX123" fmla="*/ 2607057 w 4313502"/>
              <a:gd name="connsiteY123" fmla="*/ 1255889 h 5604404"/>
              <a:gd name="connsiteX124" fmla="*/ 2488788 w 4313502"/>
              <a:gd name="connsiteY124" fmla="*/ 1170958 h 5604404"/>
              <a:gd name="connsiteX125" fmla="*/ 2358701 w 4313502"/>
              <a:gd name="connsiteY125" fmla="*/ 1165578 h 5604404"/>
              <a:gd name="connsiteX126" fmla="*/ 2217237 w 4313502"/>
              <a:gd name="connsiteY126" fmla="*/ 1059744 h 5604404"/>
              <a:gd name="connsiteX127" fmla="*/ 2339563 w 4313502"/>
              <a:gd name="connsiteY127" fmla="*/ 898172 h 5604404"/>
              <a:gd name="connsiteX128" fmla="*/ 2437546 w 4313502"/>
              <a:gd name="connsiteY128" fmla="*/ 968905 h 5604404"/>
              <a:gd name="connsiteX129" fmla="*/ 2530945 w 4313502"/>
              <a:gd name="connsiteY129" fmla="*/ 908403 h 5604404"/>
              <a:gd name="connsiteX130" fmla="*/ 2509515 w 4313502"/>
              <a:gd name="connsiteY130" fmla="*/ 854869 h 5604404"/>
              <a:gd name="connsiteX131" fmla="*/ 2549997 w 4313502"/>
              <a:gd name="connsiteY131" fmla="*/ 869157 h 5604404"/>
              <a:gd name="connsiteX132" fmla="*/ 2554758 w 4313502"/>
              <a:gd name="connsiteY132" fmla="*/ 809625 h 5604404"/>
              <a:gd name="connsiteX133" fmla="*/ 2639689 w 4313502"/>
              <a:gd name="connsiteY133" fmla="*/ 770467 h 5604404"/>
              <a:gd name="connsiteX134" fmla="*/ 2558902 w 4313502"/>
              <a:gd name="connsiteY134" fmla="*/ 637381 h 5604404"/>
              <a:gd name="connsiteX135" fmla="*/ 2588535 w 4313502"/>
              <a:gd name="connsiteY135" fmla="*/ 557742 h 5604404"/>
              <a:gd name="connsiteX136" fmla="*/ 2590917 w 4313502"/>
              <a:gd name="connsiteY136" fmla="*/ 501914 h 5604404"/>
              <a:gd name="connsiteX137" fmla="*/ 2721446 w 4313502"/>
              <a:gd name="connsiteY137" fmla="*/ 497682 h 5604404"/>
              <a:gd name="connsiteX138" fmla="*/ 2735203 w 4313502"/>
              <a:gd name="connsiteY138" fmla="*/ 413367 h 5604404"/>
              <a:gd name="connsiteX139" fmla="*/ 2968301 w 4313502"/>
              <a:gd name="connsiteY139" fmla="*/ 364067 h 5604404"/>
              <a:gd name="connsiteX140" fmla="*/ 2663501 w 4313502"/>
              <a:gd name="connsiteY140" fmla="*/ 330200 h 5604404"/>
              <a:gd name="connsiteX141" fmla="*/ 2904007 w 4313502"/>
              <a:gd name="connsiteY141" fmla="*/ 217841 h 5604404"/>
              <a:gd name="connsiteX142" fmla="*/ 2731234 w 4313502"/>
              <a:gd name="connsiteY142" fmla="*/ 251178 h 5604404"/>
              <a:gd name="connsiteX143" fmla="*/ 2911857 w 4313502"/>
              <a:gd name="connsiteY143" fmla="*/ 142963 h 5604404"/>
              <a:gd name="connsiteX144" fmla="*/ 2607057 w 4313502"/>
              <a:gd name="connsiteY144" fmla="*/ 217311 h 5604404"/>
              <a:gd name="connsiteX145" fmla="*/ 2686696 w 4313502"/>
              <a:gd name="connsiteY145" fmla="*/ 111125 h 5604404"/>
              <a:gd name="connsiteX146" fmla="*/ 2539323 w 4313502"/>
              <a:gd name="connsiteY14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568479 w 4313502"/>
              <a:gd name="connsiteY12" fmla="*/ 194733 h 5604404"/>
              <a:gd name="connsiteX13" fmla="*/ 1274968 w 4313502"/>
              <a:gd name="connsiteY13" fmla="*/ 431800 h 5604404"/>
              <a:gd name="connsiteX14" fmla="*/ 1433012 w 4313502"/>
              <a:gd name="connsiteY14" fmla="*/ 601133 h 5604404"/>
              <a:gd name="connsiteX15" fmla="*/ 1500745 w 4313502"/>
              <a:gd name="connsiteY15" fmla="*/ 747889 h 5604404"/>
              <a:gd name="connsiteX16" fmla="*/ 1557190 w 4313502"/>
              <a:gd name="connsiteY16" fmla="*/ 793044 h 5604404"/>
              <a:gd name="connsiteX17" fmla="*/ 1342701 w 4313502"/>
              <a:gd name="connsiteY17" fmla="*/ 1075267 h 5604404"/>
              <a:gd name="connsiteX18" fmla="*/ 1073532 w 4313502"/>
              <a:gd name="connsiteY18" fmla="*/ 1367544 h 5604404"/>
              <a:gd name="connsiteX19" fmla="*/ 879857 w 4313502"/>
              <a:gd name="connsiteY19" fmla="*/ 1481667 h 5604404"/>
              <a:gd name="connsiteX20" fmla="*/ 342135 w 4313502"/>
              <a:gd name="connsiteY20" fmla="*/ 2011010 h 5604404"/>
              <a:gd name="connsiteX21" fmla="*/ 33190 w 4313502"/>
              <a:gd name="connsiteY21" fmla="*/ 1820333 h 5604404"/>
              <a:gd name="connsiteX22" fmla="*/ 107450 w 4313502"/>
              <a:gd name="connsiteY22" fmla="*/ 1944952 h 5604404"/>
              <a:gd name="connsiteX23" fmla="*/ 326701 w 4313502"/>
              <a:gd name="connsiteY23" fmla="*/ 2215444 h 5604404"/>
              <a:gd name="connsiteX24" fmla="*/ 517465 w 4313502"/>
              <a:gd name="connsiteY24" fmla="*/ 2077596 h 5604404"/>
              <a:gd name="connsiteX25" fmla="*/ 1105634 w 4313502"/>
              <a:gd name="connsiteY25" fmla="*/ 1684867 h 5604404"/>
              <a:gd name="connsiteX26" fmla="*/ 1252919 w 4313502"/>
              <a:gd name="connsiteY26" fmla="*/ 1539435 h 5604404"/>
              <a:gd name="connsiteX27" fmla="*/ 1465026 w 4313502"/>
              <a:gd name="connsiteY27" fmla="*/ 1347964 h 5604404"/>
              <a:gd name="connsiteX28" fmla="*/ 1466879 w 4313502"/>
              <a:gd name="connsiteY28" fmla="*/ 1696156 h 5604404"/>
              <a:gd name="connsiteX29" fmla="*/ 1523323 w 4313502"/>
              <a:gd name="connsiteY29" fmla="*/ 1809044 h 5604404"/>
              <a:gd name="connsiteX30" fmla="*/ 1490074 w 4313502"/>
              <a:gd name="connsiteY30" fmla="*/ 1888067 h 5604404"/>
              <a:gd name="connsiteX31" fmla="*/ 1545901 w 4313502"/>
              <a:gd name="connsiteY31" fmla="*/ 1989667 h 5604404"/>
              <a:gd name="connsiteX32" fmla="*/ 1579768 w 4313502"/>
              <a:gd name="connsiteY32" fmla="*/ 2170289 h 5604404"/>
              <a:gd name="connsiteX33" fmla="*/ 1613634 w 4313502"/>
              <a:gd name="connsiteY33" fmla="*/ 2260600 h 5604404"/>
              <a:gd name="connsiteX34" fmla="*/ 1579768 w 4313502"/>
              <a:gd name="connsiteY34" fmla="*/ 2339622 h 5604404"/>
              <a:gd name="connsiteX35" fmla="*/ 1624923 w 4313502"/>
              <a:gd name="connsiteY35" fmla="*/ 2396067 h 5604404"/>
              <a:gd name="connsiteX36" fmla="*/ 1630832 w 4313502"/>
              <a:gd name="connsiteY36" fmla="*/ 2459831 h 5604404"/>
              <a:gd name="connsiteX37" fmla="*/ 1557808 w 4313502"/>
              <a:gd name="connsiteY37" fmla="*/ 2658709 h 5604404"/>
              <a:gd name="connsiteX38" fmla="*/ 1613634 w 4313502"/>
              <a:gd name="connsiteY38" fmla="*/ 2825044 h 5604404"/>
              <a:gd name="connsiteX39" fmla="*/ 1579768 w 4313502"/>
              <a:gd name="connsiteY39" fmla="*/ 2868966 h 5604404"/>
              <a:gd name="connsiteX40" fmla="*/ 1602345 w 4313502"/>
              <a:gd name="connsiteY40" fmla="*/ 2937933 h 5604404"/>
              <a:gd name="connsiteX41" fmla="*/ 1506743 w 4313502"/>
              <a:gd name="connsiteY41" fmla="*/ 3408362 h 5604404"/>
              <a:gd name="connsiteX42" fmla="*/ 1449593 w 4313502"/>
              <a:gd name="connsiteY42" fmla="*/ 3933119 h 5604404"/>
              <a:gd name="connsiteX43" fmla="*/ 1423664 w 4313502"/>
              <a:gd name="connsiteY43" fmla="*/ 4007644 h 5604404"/>
              <a:gd name="connsiteX44" fmla="*/ 1377186 w 4313502"/>
              <a:gd name="connsiteY44" fmla="*/ 4038953 h 5604404"/>
              <a:gd name="connsiteX45" fmla="*/ 1380713 w 4313502"/>
              <a:gd name="connsiteY45" fmla="*/ 4088253 h 5604404"/>
              <a:gd name="connsiteX46" fmla="*/ 1261738 w 4313502"/>
              <a:gd name="connsiteY46" fmla="*/ 4181034 h 5604404"/>
              <a:gd name="connsiteX47" fmla="*/ 1105634 w 4313502"/>
              <a:gd name="connsiteY47" fmla="*/ 4315178 h 5604404"/>
              <a:gd name="connsiteX48" fmla="*/ 1015323 w 4313502"/>
              <a:gd name="connsiteY48" fmla="*/ 4507089 h 5604404"/>
              <a:gd name="connsiteX49" fmla="*/ 884001 w 4313502"/>
              <a:gd name="connsiteY49" fmla="*/ 4787459 h 5604404"/>
              <a:gd name="connsiteX50" fmla="*/ 710523 w 4313502"/>
              <a:gd name="connsiteY50" fmla="*/ 4947356 h 5604404"/>
              <a:gd name="connsiteX51" fmla="*/ 630883 w 4313502"/>
              <a:gd name="connsiteY51" fmla="*/ 5149938 h 5604404"/>
              <a:gd name="connsiteX52" fmla="*/ 541190 w 4313502"/>
              <a:gd name="connsiteY52" fmla="*/ 5432778 h 5604404"/>
              <a:gd name="connsiteX53" fmla="*/ 699234 w 4313502"/>
              <a:gd name="connsiteY53" fmla="*/ 5568244 h 5604404"/>
              <a:gd name="connsiteX54" fmla="*/ 848459 w 4313502"/>
              <a:gd name="connsiteY54" fmla="*/ 5526088 h 5604404"/>
              <a:gd name="connsiteX55" fmla="*/ 930304 w 4313502"/>
              <a:gd name="connsiteY55" fmla="*/ 5132828 h 5604404"/>
              <a:gd name="connsiteX56" fmla="*/ 1002270 w 4313502"/>
              <a:gd name="connsiteY56" fmla="*/ 4915341 h 5604404"/>
              <a:gd name="connsiteX57" fmla="*/ 1339703 w 4313502"/>
              <a:gd name="connsiteY57" fmla="*/ 4607542 h 5604404"/>
              <a:gd name="connsiteX58" fmla="*/ 1444301 w 4313502"/>
              <a:gd name="connsiteY58" fmla="*/ 4665133 h 5604404"/>
              <a:gd name="connsiteX59" fmla="*/ 1658790 w 4313502"/>
              <a:gd name="connsiteY59" fmla="*/ 4360333 h 5604404"/>
              <a:gd name="connsiteX60" fmla="*/ 1715234 w 4313502"/>
              <a:gd name="connsiteY60" fmla="*/ 4281311 h 5604404"/>
              <a:gd name="connsiteX61" fmla="*/ 1791258 w 4313502"/>
              <a:gd name="connsiteY61" fmla="*/ 4208815 h 5604404"/>
              <a:gd name="connsiteX62" fmla="*/ 1805545 w 4313502"/>
              <a:gd name="connsiteY62" fmla="*/ 4134556 h 5604404"/>
              <a:gd name="connsiteX63" fmla="*/ 1867899 w 4313502"/>
              <a:gd name="connsiteY63" fmla="*/ 4066911 h 5604404"/>
              <a:gd name="connsiteX64" fmla="*/ 1876807 w 4313502"/>
              <a:gd name="connsiteY64" fmla="*/ 3964076 h 5604404"/>
              <a:gd name="connsiteX65" fmla="*/ 2087768 w 4313502"/>
              <a:gd name="connsiteY65" fmla="*/ 3366911 h 5604404"/>
              <a:gd name="connsiteX66" fmla="*/ 2178696 w 4313502"/>
              <a:gd name="connsiteY66" fmla="*/ 3041914 h 5604404"/>
              <a:gd name="connsiteX67" fmla="*/ 2221470 w 4313502"/>
              <a:gd name="connsiteY67" fmla="*/ 3221478 h 5604404"/>
              <a:gd name="connsiteX68" fmla="*/ 2478734 w 4313502"/>
              <a:gd name="connsiteY68" fmla="*/ 3820936 h 5604404"/>
              <a:gd name="connsiteX69" fmla="*/ 2475735 w 4313502"/>
              <a:gd name="connsiteY69" fmla="*/ 3926065 h 5604404"/>
              <a:gd name="connsiteX70" fmla="*/ 2536942 w 4313502"/>
              <a:gd name="connsiteY70" fmla="*/ 4049096 h 5604404"/>
              <a:gd name="connsiteX71" fmla="*/ 2564283 w 4313502"/>
              <a:gd name="connsiteY71" fmla="*/ 4187384 h 5604404"/>
              <a:gd name="connsiteX72" fmla="*/ 2620726 w 4313502"/>
              <a:gd name="connsiteY72" fmla="*/ 4372857 h 5604404"/>
              <a:gd name="connsiteX73" fmla="*/ 2663501 w 4313502"/>
              <a:gd name="connsiteY73" fmla="*/ 4540956 h 5604404"/>
              <a:gd name="connsiteX74" fmla="*/ 2719945 w 4313502"/>
              <a:gd name="connsiteY74" fmla="*/ 4540956 h 5604404"/>
              <a:gd name="connsiteX75" fmla="*/ 3013457 w 4313502"/>
              <a:gd name="connsiteY75" fmla="*/ 5105400 h 5604404"/>
              <a:gd name="connsiteX76" fmla="*/ 2990526 w 4313502"/>
              <a:gd name="connsiteY76" fmla="*/ 5157788 h 5604404"/>
              <a:gd name="connsiteX77" fmla="*/ 2980119 w 4313502"/>
              <a:gd name="connsiteY77" fmla="*/ 5313362 h 5604404"/>
              <a:gd name="connsiteX78" fmla="*/ 3019982 w 4313502"/>
              <a:gd name="connsiteY78" fmla="*/ 5466733 h 5604404"/>
              <a:gd name="connsiteX79" fmla="*/ 3106767 w 4313502"/>
              <a:gd name="connsiteY79" fmla="*/ 5531997 h 5604404"/>
              <a:gd name="connsiteX80" fmla="*/ 3405481 w 4313502"/>
              <a:gd name="connsiteY80" fmla="*/ 5565863 h 5604404"/>
              <a:gd name="connsiteX81" fmla="*/ 3362618 w 4313502"/>
              <a:gd name="connsiteY81" fmla="*/ 5344672 h 5604404"/>
              <a:gd name="connsiteX82" fmla="*/ 3160212 w 4313502"/>
              <a:gd name="connsiteY82" fmla="*/ 5071533 h 5604404"/>
              <a:gd name="connsiteX83" fmla="*/ 3047323 w 4313502"/>
              <a:gd name="connsiteY83" fmla="*/ 4439356 h 5604404"/>
              <a:gd name="connsiteX84" fmla="*/ 3115057 w 4313502"/>
              <a:gd name="connsiteY84" fmla="*/ 4405489 h 5604404"/>
              <a:gd name="connsiteX85" fmla="*/ 3040797 w 4313502"/>
              <a:gd name="connsiteY85" fmla="*/ 4182709 h 5604404"/>
              <a:gd name="connsiteX86" fmla="*/ 2961774 w 4313502"/>
              <a:gd name="connsiteY86" fmla="*/ 4005616 h 5604404"/>
              <a:gd name="connsiteX87" fmla="*/ 2946341 w 4313502"/>
              <a:gd name="connsiteY87" fmla="*/ 3916010 h 5604404"/>
              <a:gd name="connsiteX88" fmla="*/ 2894041 w 4313502"/>
              <a:gd name="connsiteY88" fmla="*/ 3859566 h 5604404"/>
              <a:gd name="connsiteX89" fmla="*/ 2942195 w 4313502"/>
              <a:gd name="connsiteY89" fmla="*/ 3777456 h 5604404"/>
              <a:gd name="connsiteX90" fmla="*/ 2877990 w 4313502"/>
              <a:gd name="connsiteY90" fmla="*/ 3701433 h 5604404"/>
              <a:gd name="connsiteX91" fmla="*/ 2848797 w 4313502"/>
              <a:gd name="connsiteY91" fmla="*/ 3577519 h 5604404"/>
              <a:gd name="connsiteX92" fmla="*/ 2741376 w 4313502"/>
              <a:gd name="connsiteY92" fmla="*/ 2753695 h 5604404"/>
              <a:gd name="connsiteX93" fmla="*/ 2535178 w 4313502"/>
              <a:gd name="connsiteY93" fmla="*/ 2292086 h 5604404"/>
              <a:gd name="connsiteX94" fmla="*/ 2449012 w 4313502"/>
              <a:gd name="connsiteY94" fmla="*/ 2192867 h 5604404"/>
              <a:gd name="connsiteX95" fmla="*/ 2449012 w 4313502"/>
              <a:gd name="connsiteY95" fmla="*/ 2102556 h 5604404"/>
              <a:gd name="connsiteX96" fmla="*/ 2426434 w 4313502"/>
              <a:gd name="connsiteY96" fmla="*/ 2102556 h 5604404"/>
              <a:gd name="connsiteX97" fmla="*/ 2437723 w 4313502"/>
              <a:gd name="connsiteY97" fmla="*/ 2012244 h 5604404"/>
              <a:gd name="connsiteX98" fmla="*/ 2369990 w 4313502"/>
              <a:gd name="connsiteY98" fmla="*/ 1944511 h 5604404"/>
              <a:gd name="connsiteX99" fmla="*/ 2403857 w 4313502"/>
              <a:gd name="connsiteY99" fmla="*/ 1865489 h 5604404"/>
              <a:gd name="connsiteX100" fmla="*/ 2381279 w 4313502"/>
              <a:gd name="connsiteY100" fmla="*/ 1797756 h 5604404"/>
              <a:gd name="connsiteX101" fmla="*/ 2471590 w 4313502"/>
              <a:gd name="connsiteY101" fmla="*/ 1549400 h 5604404"/>
              <a:gd name="connsiteX102" fmla="*/ 2573190 w 4313502"/>
              <a:gd name="connsiteY102" fmla="*/ 1662289 h 5604404"/>
              <a:gd name="connsiteX103" fmla="*/ 2640923 w 4313502"/>
              <a:gd name="connsiteY103" fmla="*/ 1662289 h 5604404"/>
              <a:gd name="connsiteX104" fmla="*/ 2945723 w 4313502"/>
              <a:gd name="connsiteY104" fmla="*/ 1809044 h 5604404"/>
              <a:gd name="connsiteX105" fmla="*/ 3194079 w 4313502"/>
              <a:gd name="connsiteY105" fmla="*/ 1899356 h 5604404"/>
              <a:gd name="connsiteX106" fmla="*/ 3758523 w 4313502"/>
              <a:gd name="connsiteY106" fmla="*/ 2147711 h 5604404"/>
              <a:gd name="connsiteX107" fmla="*/ 4040745 w 4313502"/>
              <a:gd name="connsiteY107" fmla="*/ 2238022 h 5604404"/>
              <a:gd name="connsiteX108" fmla="*/ 4146490 w 4313502"/>
              <a:gd name="connsiteY108" fmla="*/ 2276652 h 5604404"/>
              <a:gd name="connsiteX109" fmla="*/ 4125059 w 4313502"/>
              <a:gd name="connsiteY109" fmla="*/ 2220206 h 5604404"/>
              <a:gd name="connsiteX110" fmla="*/ 4029457 w 4313502"/>
              <a:gd name="connsiteY110" fmla="*/ 2147711 h 5604404"/>
              <a:gd name="connsiteX111" fmla="*/ 4191029 w 4313502"/>
              <a:gd name="connsiteY111" fmla="*/ 2039584 h 5604404"/>
              <a:gd name="connsiteX112" fmla="*/ 4271639 w 4313502"/>
              <a:gd name="connsiteY112" fmla="*/ 1969294 h 5604404"/>
              <a:gd name="connsiteX113" fmla="*/ 4308681 w 4313502"/>
              <a:gd name="connsiteY113" fmla="*/ 1878542 h 5604404"/>
              <a:gd name="connsiteX114" fmla="*/ 4242711 w 4313502"/>
              <a:gd name="connsiteY114" fmla="*/ 1916642 h 5604404"/>
              <a:gd name="connsiteX115" fmla="*/ 4277812 w 4313502"/>
              <a:gd name="connsiteY115" fmla="*/ 1831622 h 5604404"/>
              <a:gd name="connsiteX116" fmla="*/ 4147637 w 4313502"/>
              <a:gd name="connsiteY116" fmla="*/ 1918317 h 5604404"/>
              <a:gd name="connsiteX117" fmla="*/ 4190500 w 4313502"/>
              <a:gd name="connsiteY117" fmla="*/ 1841147 h 5604404"/>
              <a:gd name="connsiteX118" fmla="*/ 3896372 w 4313502"/>
              <a:gd name="connsiteY118" fmla="*/ 2014008 h 5604404"/>
              <a:gd name="connsiteX119" fmla="*/ 3700845 w 4313502"/>
              <a:gd name="connsiteY119" fmla="*/ 1968236 h 5604404"/>
              <a:gd name="connsiteX120" fmla="*/ 3252287 w 4313502"/>
              <a:gd name="connsiteY120" fmla="*/ 1639094 h 5604404"/>
              <a:gd name="connsiteX121" fmla="*/ 3081190 w 4313502"/>
              <a:gd name="connsiteY121" fmla="*/ 1583267 h 5604404"/>
              <a:gd name="connsiteX122" fmla="*/ 2787679 w 4313502"/>
              <a:gd name="connsiteY122" fmla="*/ 1436511 h 5604404"/>
              <a:gd name="connsiteX123" fmla="*/ 2607057 w 4313502"/>
              <a:gd name="connsiteY123" fmla="*/ 1255889 h 5604404"/>
              <a:gd name="connsiteX124" fmla="*/ 2488788 w 4313502"/>
              <a:gd name="connsiteY124" fmla="*/ 1170958 h 5604404"/>
              <a:gd name="connsiteX125" fmla="*/ 2358701 w 4313502"/>
              <a:gd name="connsiteY125" fmla="*/ 1165578 h 5604404"/>
              <a:gd name="connsiteX126" fmla="*/ 2217237 w 4313502"/>
              <a:gd name="connsiteY126" fmla="*/ 1059744 h 5604404"/>
              <a:gd name="connsiteX127" fmla="*/ 2339563 w 4313502"/>
              <a:gd name="connsiteY127" fmla="*/ 898172 h 5604404"/>
              <a:gd name="connsiteX128" fmla="*/ 2437546 w 4313502"/>
              <a:gd name="connsiteY128" fmla="*/ 968905 h 5604404"/>
              <a:gd name="connsiteX129" fmla="*/ 2530945 w 4313502"/>
              <a:gd name="connsiteY129" fmla="*/ 908403 h 5604404"/>
              <a:gd name="connsiteX130" fmla="*/ 2509515 w 4313502"/>
              <a:gd name="connsiteY130" fmla="*/ 854869 h 5604404"/>
              <a:gd name="connsiteX131" fmla="*/ 2549997 w 4313502"/>
              <a:gd name="connsiteY131" fmla="*/ 869157 h 5604404"/>
              <a:gd name="connsiteX132" fmla="*/ 2554758 w 4313502"/>
              <a:gd name="connsiteY132" fmla="*/ 809625 h 5604404"/>
              <a:gd name="connsiteX133" fmla="*/ 2639689 w 4313502"/>
              <a:gd name="connsiteY133" fmla="*/ 770467 h 5604404"/>
              <a:gd name="connsiteX134" fmla="*/ 2558902 w 4313502"/>
              <a:gd name="connsiteY134" fmla="*/ 637381 h 5604404"/>
              <a:gd name="connsiteX135" fmla="*/ 2588535 w 4313502"/>
              <a:gd name="connsiteY135" fmla="*/ 557742 h 5604404"/>
              <a:gd name="connsiteX136" fmla="*/ 2590917 w 4313502"/>
              <a:gd name="connsiteY136" fmla="*/ 501914 h 5604404"/>
              <a:gd name="connsiteX137" fmla="*/ 2721446 w 4313502"/>
              <a:gd name="connsiteY137" fmla="*/ 497682 h 5604404"/>
              <a:gd name="connsiteX138" fmla="*/ 2735203 w 4313502"/>
              <a:gd name="connsiteY138" fmla="*/ 413367 h 5604404"/>
              <a:gd name="connsiteX139" fmla="*/ 2968301 w 4313502"/>
              <a:gd name="connsiteY139" fmla="*/ 364067 h 5604404"/>
              <a:gd name="connsiteX140" fmla="*/ 2663501 w 4313502"/>
              <a:gd name="connsiteY140" fmla="*/ 330200 h 5604404"/>
              <a:gd name="connsiteX141" fmla="*/ 2904007 w 4313502"/>
              <a:gd name="connsiteY141" fmla="*/ 217841 h 5604404"/>
              <a:gd name="connsiteX142" fmla="*/ 2731234 w 4313502"/>
              <a:gd name="connsiteY142" fmla="*/ 251178 h 5604404"/>
              <a:gd name="connsiteX143" fmla="*/ 2911857 w 4313502"/>
              <a:gd name="connsiteY143" fmla="*/ 142963 h 5604404"/>
              <a:gd name="connsiteX144" fmla="*/ 2607057 w 4313502"/>
              <a:gd name="connsiteY144" fmla="*/ 217311 h 5604404"/>
              <a:gd name="connsiteX145" fmla="*/ 2686696 w 4313502"/>
              <a:gd name="connsiteY145" fmla="*/ 111125 h 5604404"/>
              <a:gd name="connsiteX146" fmla="*/ 2539323 w 4313502"/>
              <a:gd name="connsiteY14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568479 w 4313502"/>
              <a:gd name="connsiteY12" fmla="*/ 194733 h 5604404"/>
              <a:gd name="connsiteX13" fmla="*/ 1274968 w 4313502"/>
              <a:gd name="connsiteY13" fmla="*/ 431800 h 5604404"/>
              <a:gd name="connsiteX14" fmla="*/ 1433012 w 4313502"/>
              <a:gd name="connsiteY14" fmla="*/ 601133 h 5604404"/>
              <a:gd name="connsiteX15" fmla="*/ 1500745 w 4313502"/>
              <a:gd name="connsiteY15" fmla="*/ 747889 h 5604404"/>
              <a:gd name="connsiteX16" fmla="*/ 1557190 w 4313502"/>
              <a:gd name="connsiteY16" fmla="*/ 793044 h 5604404"/>
              <a:gd name="connsiteX17" fmla="*/ 1342701 w 4313502"/>
              <a:gd name="connsiteY17" fmla="*/ 1075267 h 5604404"/>
              <a:gd name="connsiteX18" fmla="*/ 1073532 w 4313502"/>
              <a:gd name="connsiteY18" fmla="*/ 1367544 h 5604404"/>
              <a:gd name="connsiteX19" fmla="*/ 879857 w 4313502"/>
              <a:gd name="connsiteY19" fmla="*/ 1481667 h 5604404"/>
              <a:gd name="connsiteX20" fmla="*/ 342135 w 4313502"/>
              <a:gd name="connsiteY20" fmla="*/ 2011010 h 5604404"/>
              <a:gd name="connsiteX21" fmla="*/ 33190 w 4313502"/>
              <a:gd name="connsiteY21" fmla="*/ 1820333 h 5604404"/>
              <a:gd name="connsiteX22" fmla="*/ 107450 w 4313502"/>
              <a:gd name="connsiteY22" fmla="*/ 1944952 h 5604404"/>
              <a:gd name="connsiteX23" fmla="*/ 326701 w 4313502"/>
              <a:gd name="connsiteY23" fmla="*/ 2215444 h 5604404"/>
              <a:gd name="connsiteX24" fmla="*/ 517465 w 4313502"/>
              <a:gd name="connsiteY24" fmla="*/ 2077596 h 5604404"/>
              <a:gd name="connsiteX25" fmla="*/ 1105634 w 4313502"/>
              <a:gd name="connsiteY25" fmla="*/ 1684867 h 5604404"/>
              <a:gd name="connsiteX26" fmla="*/ 1252919 w 4313502"/>
              <a:gd name="connsiteY26" fmla="*/ 1539435 h 5604404"/>
              <a:gd name="connsiteX27" fmla="*/ 1465026 w 4313502"/>
              <a:gd name="connsiteY27" fmla="*/ 1347964 h 5604404"/>
              <a:gd name="connsiteX28" fmla="*/ 1466879 w 4313502"/>
              <a:gd name="connsiteY28" fmla="*/ 1696156 h 5604404"/>
              <a:gd name="connsiteX29" fmla="*/ 1523323 w 4313502"/>
              <a:gd name="connsiteY29" fmla="*/ 1809044 h 5604404"/>
              <a:gd name="connsiteX30" fmla="*/ 1490074 w 4313502"/>
              <a:gd name="connsiteY30" fmla="*/ 1888067 h 5604404"/>
              <a:gd name="connsiteX31" fmla="*/ 1545901 w 4313502"/>
              <a:gd name="connsiteY31" fmla="*/ 1989667 h 5604404"/>
              <a:gd name="connsiteX32" fmla="*/ 1579768 w 4313502"/>
              <a:gd name="connsiteY32" fmla="*/ 2170289 h 5604404"/>
              <a:gd name="connsiteX33" fmla="*/ 1613634 w 4313502"/>
              <a:gd name="connsiteY33" fmla="*/ 2260600 h 5604404"/>
              <a:gd name="connsiteX34" fmla="*/ 1579768 w 4313502"/>
              <a:gd name="connsiteY34" fmla="*/ 2339622 h 5604404"/>
              <a:gd name="connsiteX35" fmla="*/ 1624923 w 4313502"/>
              <a:gd name="connsiteY35" fmla="*/ 2396067 h 5604404"/>
              <a:gd name="connsiteX36" fmla="*/ 1630832 w 4313502"/>
              <a:gd name="connsiteY36" fmla="*/ 2459831 h 5604404"/>
              <a:gd name="connsiteX37" fmla="*/ 1557808 w 4313502"/>
              <a:gd name="connsiteY37" fmla="*/ 2658709 h 5604404"/>
              <a:gd name="connsiteX38" fmla="*/ 1613634 w 4313502"/>
              <a:gd name="connsiteY38" fmla="*/ 2825044 h 5604404"/>
              <a:gd name="connsiteX39" fmla="*/ 1579768 w 4313502"/>
              <a:gd name="connsiteY39" fmla="*/ 2868966 h 5604404"/>
              <a:gd name="connsiteX40" fmla="*/ 1602345 w 4313502"/>
              <a:gd name="connsiteY40" fmla="*/ 2937933 h 5604404"/>
              <a:gd name="connsiteX41" fmla="*/ 1506743 w 4313502"/>
              <a:gd name="connsiteY41" fmla="*/ 3408362 h 5604404"/>
              <a:gd name="connsiteX42" fmla="*/ 1449593 w 4313502"/>
              <a:gd name="connsiteY42" fmla="*/ 3933119 h 5604404"/>
              <a:gd name="connsiteX43" fmla="*/ 1423664 w 4313502"/>
              <a:gd name="connsiteY43" fmla="*/ 4007644 h 5604404"/>
              <a:gd name="connsiteX44" fmla="*/ 1377186 w 4313502"/>
              <a:gd name="connsiteY44" fmla="*/ 4038953 h 5604404"/>
              <a:gd name="connsiteX45" fmla="*/ 1380713 w 4313502"/>
              <a:gd name="connsiteY45" fmla="*/ 4088253 h 5604404"/>
              <a:gd name="connsiteX46" fmla="*/ 1261738 w 4313502"/>
              <a:gd name="connsiteY46" fmla="*/ 4181034 h 5604404"/>
              <a:gd name="connsiteX47" fmla="*/ 1105634 w 4313502"/>
              <a:gd name="connsiteY47" fmla="*/ 4315178 h 5604404"/>
              <a:gd name="connsiteX48" fmla="*/ 1015323 w 4313502"/>
              <a:gd name="connsiteY48" fmla="*/ 4507089 h 5604404"/>
              <a:gd name="connsiteX49" fmla="*/ 884001 w 4313502"/>
              <a:gd name="connsiteY49" fmla="*/ 4787459 h 5604404"/>
              <a:gd name="connsiteX50" fmla="*/ 710523 w 4313502"/>
              <a:gd name="connsiteY50" fmla="*/ 4947356 h 5604404"/>
              <a:gd name="connsiteX51" fmla="*/ 630883 w 4313502"/>
              <a:gd name="connsiteY51" fmla="*/ 5149938 h 5604404"/>
              <a:gd name="connsiteX52" fmla="*/ 541190 w 4313502"/>
              <a:gd name="connsiteY52" fmla="*/ 5432778 h 5604404"/>
              <a:gd name="connsiteX53" fmla="*/ 699234 w 4313502"/>
              <a:gd name="connsiteY53" fmla="*/ 5568244 h 5604404"/>
              <a:gd name="connsiteX54" fmla="*/ 848459 w 4313502"/>
              <a:gd name="connsiteY54" fmla="*/ 5526088 h 5604404"/>
              <a:gd name="connsiteX55" fmla="*/ 930304 w 4313502"/>
              <a:gd name="connsiteY55" fmla="*/ 5132828 h 5604404"/>
              <a:gd name="connsiteX56" fmla="*/ 1002270 w 4313502"/>
              <a:gd name="connsiteY56" fmla="*/ 4915341 h 5604404"/>
              <a:gd name="connsiteX57" fmla="*/ 1339703 w 4313502"/>
              <a:gd name="connsiteY57" fmla="*/ 4607542 h 5604404"/>
              <a:gd name="connsiteX58" fmla="*/ 1444301 w 4313502"/>
              <a:gd name="connsiteY58" fmla="*/ 4665133 h 5604404"/>
              <a:gd name="connsiteX59" fmla="*/ 1658790 w 4313502"/>
              <a:gd name="connsiteY59" fmla="*/ 4360333 h 5604404"/>
              <a:gd name="connsiteX60" fmla="*/ 1715234 w 4313502"/>
              <a:gd name="connsiteY60" fmla="*/ 4281311 h 5604404"/>
              <a:gd name="connsiteX61" fmla="*/ 1791258 w 4313502"/>
              <a:gd name="connsiteY61" fmla="*/ 4208815 h 5604404"/>
              <a:gd name="connsiteX62" fmla="*/ 1805545 w 4313502"/>
              <a:gd name="connsiteY62" fmla="*/ 4134556 h 5604404"/>
              <a:gd name="connsiteX63" fmla="*/ 1867899 w 4313502"/>
              <a:gd name="connsiteY63" fmla="*/ 4066911 h 5604404"/>
              <a:gd name="connsiteX64" fmla="*/ 1876807 w 4313502"/>
              <a:gd name="connsiteY64" fmla="*/ 3964076 h 5604404"/>
              <a:gd name="connsiteX65" fmla="*/ 2087768 w 4313502"/>
              <a:gd name="connsiteY65" fmla="*/ 3366911 h 5604404"/>
              <a:gd name="connsiteX66" fmla="*/ 2178696 w 4313502"/>
              <a:gd name="connsiteY66" fmla="*/ 3041914 h 5604404"/>
              <a:gd name="connsiteX67" fmla="*/ 2221470 w 4313502"/>
              <a:gd name="connsiteY67" fmla="*/ 3221478 h 5604404"/>
              <a:gd name="connsiteX68" fmla="*/ 2478734 w 4313502"/>
              <a:gd name="connsiteY68" fmla="*/ 3820936 h 5604404"/>
              <a:gd name="connsiteX69" fmla="*/ 2475735 w 4313502"/>
              <a:gd name="connsiteY69" fmla="*/ 3926065 h 5604404"/>
              <a:gd name="connsiteX70" fmla="*/ 2536942 w 4313502"/>
              <a:gd name="connsiteY70" fmla="*/ 4049096 h 5604404"/>
              <a:gd name="connsiteX71" fmla="*/ 2564283 w 4313502"/>
              <a:gd name="connsiteY71" fmla="*/ 4187384 h 5604404"/>
              <a:gd name="connsiteX72" fmla="*/ 2620726 w 4313502"/>
              <a:gd name="connsiteY72" fmla="*/ 4372857 h 5604404"/>
              <a:gd name="connsiteX73" fmla="*/ 2663501 w 4313502"/>
              <a:gd name="connsiteY73" fmla="*/ 4540956 h 5604404"/>
              <a:gd name="connsiteX74" fmla="*/ 2719945 w 4313502"/>
              <a:gd name="connsiteY74" fmla="*/ 4540956 h 5604404"/>
              <a:gd name="connsiteX75" fmla="*/ 3013457 w 4313502"/>
              <a:gd name="connsiteY75" fmla="*/ 5105400 h 5604404"/>
              <a:gd name="connsiteX76" fmla="*/ 2990526 w 4313502"/>
              <a:gd name="connsiteY76" fmla="*/ 5157788 h 5604404"/>
              <a:gd name="connsiteX77" fmla="*/ 2980119 w 4313502"/>
              <a:gd name="connsiteY77" fmla="*/ 5313362 h 5604404"/>
              <a:gd name="connsiteX78" fmla="*/ 3019982 w 4313502"/>
              <a:gd name="connsiteY78" fmla="*/ 5466733 h 5604404"/>
              <a:gd name="connsiteX79" fmla="*/ 3106767 w 4313502"/>
              <a:gd name="connsiteY79" fmla="*/ 5531997 h 5604404"/>
              <a:gd name="connsiteX80" fmla="*/ 3405481 w 4313502"/>
              <a:gd name="connsiteY80" fmla="*/ 5565863 h 5604404"/>
              <a:gd name="connsiteX81" fmla="*/ 3362618 w 4313502"/>
              <a:gd name="connsiteY81" fmla="*/ 5344672 h 5604404"/>
              <a:gd name="connsiteX82" fmla="*/ 3160212 w 4313502"/>
              <a:gd name="connsiteY82" fmla="*/ 5071533 h 5604404"/>
              <a:gd name="connsiteX83" fmla="*/ 3047323 w 4313502"/>
              <a:gd name="connsiteY83" fmla="*/ 4439356 h 5604404"/>
              <a:gd name="connsiteX84" fmla="*/ 3115057 w 4313502"/>
              <a:gd name="connsiteY84" fmla="*/ 4405489 h 5604404"/>
              <a:gd name="connsiteX85" fmla="*/ 3040797 w 4313502"/>
              <a:gd name="connsiteY85" fmla="*/ 4182709 h 5604404"/>
              <a:gd name="connsiteX86" fmla="*/ 2961774 w 4313502"/>
              <a:gd name="connsiteY86" fmla="*/ 4005616 h 5604404"/>
              <a:gd name="connsiteX87" fmla="*/ 2946341 w 4313502"/>
              <a:gd name="connsiteY87" fmla="*/ 3916010 h 5604404"/>
              <a:gd name="connsiteX88" fmla="*/ 2894041 w 4313502"/>
              <a:gd name="connsiteY88" fmla="*/ 3859566 h 5604404"/>
              <a:gd name="connsiteX89" fmla="*/ 2942195 w 4313502"/>
              <a:gd name="connsiteY89" fmla="*/ 3777456 h 5604404"/>
              <a:gd name="connsiteX90" fmla="*/ 2877990 w 4313502"/>
              <a:gd name="connsiteY90" fmla="*/ 3701433 h 5604404"/>
              <a:gd name="connsiteX91" fmla="*/ 2848797 w 4313502"/>
              <a:gd name="connsiteY91" fmla="*/ 3577519 h 5604404"/>
              <a:gd name="connsiteX92" fmla="*/ 2741376 w 4313502"/>
              <a:gd name="connsiteY92" fmla="*/ 2753695 h 5604404"/>
              <a:gd name="connsiteX93" fmla="*/ 2535178 w 4313502"/>
              <a:gd name="connsiteY93" fmla="*/ 2292086 h 5604404"/>
              <a:gd name="connsiteX94" fmla="*/ 2449012 w 4313502"/>
              <a:gd name="connsiteY94" fmla="*/ 2192867 h 5604404"/>
              <a:gd name="connsiteX95" fmla="*/ 2449012 w 4313502"/>
              <a:gd name="connsiteY95" fmla="*/ 2102556 h 5604404"/>
              <a:gd name="connsiteX96" fmla="*/ 2426434 w 4313502"/>
              <a:gd name="connsiteY96" fmla="*/ 2102556 h 5604404"/>
              <a:gd name="connsiteX97" fmla="*/ 2437723 w 4313502"/>
              <a:gd name="connsiteY97" fmla="*/ 2012244 h 5604404"/>
              <a:gd name="connsiteX98" fmla="*/ 2369990 w 4313502"/>
              <a:gd name="connsiteY98" fmla="*/ 1944511 h 5604404"/>
              <a:gd name="connsiteX99" fmla="*/ 2403857 w 4313502"/>
              <a:gd name="connsiteY99" fmla="*/ 1865489 h 5604404"/>
              <a:gd name="connsiteX100" fmla="*/ 2381279 w 4313502"/>
              <a:gd name="connsiteY100" fmla="*/ 1797756 h 5604404"/>
              <a:gd name="connsiteX101" fmla="*/ 2471590 w 4313502"/>
              <a:gd name="connsiteY101" fmla="*/ 1549400 h 5604404"/>
              <a:gd name="connsiteX102" fmla="*/ 2573190 w 4313502"/>
              <a:gd name="connsiteY102" fmla="*/ 1662289 h 5604404"/>
              <a:gd name="connsiteX103" fmla="*/ 2640923 w 4313502"/>
              <a:gd name="connsiteY103" fmla="*/ 1662289 h 5604404"/>
              <a:gd name="connsiteX104" fmla="*/ 2945723 w 4313502"/>
              <a:gd name="connsiteY104" fmla="*/ 1809044 h 5604404"/>
              <a:gd name="connsiteX105" fmla="*/ 3194079 w 4313502"/>
              <a:gd name="connsiteY105" fmla="*/ 1899356 h 5604404"/>
              <a:gd name="connsiteX106" fmla="*/ 3758523 w 4313502"/>
              <a:gd name="connsiteY106" fmla="*/ 2147711 h 5604404"/>
              <a:gd name="connsiteX107" fmla="*/ 4040745 w 4313502"/>
              <a:gd name="connsiteY107" fmla="*/ 2238022 h 5604404"/>
              <a:gd name="connsiteX108" fmla="*/ 4146490 w 4313502"/>
              <a:gd name="connsiteY108" fmla="*/ 2276652 h 5604404"/>
              <a:gd name="connsiteX109" fmla="*/ 4125059 w 4313502"/>
              <a:gd name="connsiteY109" fmla="*/ 2220206 h 5604404"/>
              <a:gd name="connsiteX110" fmla="*/ 4029457 w 4313502"/>
              <a:gd name="connsiteY110" fmla="*/ 2147711 h 5604404"/>
              <a:gd name="connsiteX111" fmla="*/ 4191029 w 4313502"/>
              <a:gd name="connsiteY111" fmla="*/ 2039584 h 5604404"/>
              <a:gd name="connsiteX112" fmla="*/ 4271639 w 4313502"/>
              <a:gd name="connsiteY112" fmla="*/ 1969294 h 5604404"/>
              <a:gd name="connsiteX113" fmla="*/ 4308681 w 4313502"/>
              <a:gd name="connsiteY113" fmla="*/ 1878542 h 5604404"/>
              <a:gd name="connsiteX114" fmla="*/ 4242711 w 4313502"/>
              <a:gd name="connsiteY114" fmla="*/ 1916642 h 5604404"/>
              <a:gd name="connsiteX115" fmla="*/ 4277812 w 4313502"/>
              <a:gd name="connsiteY115" fmla="*/ 1831622 h 5604404"/>
              <a:gd name="connsiteX116" fmla="*/ 4147637 w 4313502"/>
              <a:gd name="connsiteY116" fmla="*/ 1918317 h 5604404"/>
              <a:gd name="connsiteX117" fmla="*/ 4190500 w 4313502"/>
              <a:gd name="connsiteY117" fmla="*/ 1841147 h 5604404"/>
              <a:gd name="connsiteX118" fmla="*/ 3896372 w 4313502"/>
              <a:gd name="connsiteY118" fmla="*/ 2014008 h 5604404"/>
              <a:gd name="connsiteX119" fmla="*/ 3700845 w 4313502"/>
              <a:gd name="connsiteY119" fmla="*/ 1968236 h 5604404"/>
              <a:gd name="connsiteX120" fmla="*/ 3252287 w 4313502"/>
              <a:gd name="connsiteY120" fmla="*/ 1639094 h 5604404"/>
              <a:gd name="connsiteX121" fmla="*/ 3081190 w 4313502"/>
              <a:gd name="connsiteY121" fmla="*/ 1583267 h 5604404"/>
              <a:gd name="connsiteX122" fmla="*/ 2787679 w 4313502"/>
              <a:gd name="connsiteY122" fmla="*/ 1436511 h 5604404"/>
              <a:gd name="connsiteX123" fmla="*/ 2607057 w 4313502"/>
              <a:gd name="connsiteY123" fmla="*/ 1255889 h 5604404"/>
              <a:gd name="connsiteX124" fmla="*/ 2488788 w 4313502"/>
              <a:gd name="connsiteY124" fmla="*/ 1170958 h 5604404"/>
              <a:gd name="connsiteX125" fmla="*/ 2358701 w 4313502"/>
              <a:gd name="connsiteY125" fmla="*/ 1165578 h 5604404"/>
              <a:gd name="connsiteX126" fmla="*/ 2217237 w 4313502"/>
              <a:gd name="connsiteY126" fmla="*/ 1059744 h 5604404"/>
              <a:gd name="connsiteX127" fmla="*/ 2339563 w 4313502"/>
              <a:gd name="connsiteY127" fmla="*/ 898172 h 5604404"/>
              <a:gd name="connsiteX128" fmla="*/ 2437546 w 4313502"/>
              <a:gd name="connsiteY128" fmla="*/ 968905 h 5604404"/>
              <a:gd name="connsiteX129" fmla="*/ 2530945 w 4313502"/>
              <a:gd name="connsiteY129" fmla="*/ 908403 h 5604404"/>
              <a:gd name="connsiteX130" fmla="*/ 2509515 w 4313502"/>
              <a:gd name="connsiteY130" fmla="*/ 854869 h 5604404"/>
              <a:gd name="connsiteX131" fmla="*/ 2549997 w 4313502"/>
              <a:gd name="connsiteY131" fmla="*/ 869157 h 5604404"/>
              <a:gd name="connsiteX132" fmla="*/ 2554758 w 4313502"/>
              <a:gd name="connsiteY132" fmla="*/ 809625 h 5604404"/>
              <a:gd name="connsiteX133" fmla="*/ 2639689 w 4313502"/>
              <a:gd name="connsiteY133" fmla="*/ 770467 h 5604404"/>
              <a:gd name="connsiteX134" fmla="*/ 2558902 w 4313502"/>
              <a:gd name="connsiteY134" fmla="*/ 637381 h 5604404"/>
              <a:gd name="connsiteX135" fmla="*/ 2588535 w 4313502"/>
              <a:gd name="connsiteY135" fmla="*/ 557742 h 5604404"/>
              <a:gd name="connsiteX136" fmla="*/ 2590917 w 4313502"/>
              <a:gd name="connsiteY136" fmla="*/ 501914 h 5604404"/>
              <a:gd name="connsiteX137" fmla="*/ 2721446 w 4313502"/>
              <a:gd name="connsiteY137" fmla="*/ 497682 h 5604404"/>
              <a:gd name="connsiteX138" fmla="*/ 2735203 w 4313502"/>
              <a:gd name="connsiteY138" fmla="*/ 413367 h 5604404"/>
              <a:gd name="connsiteX139" fmla="*/ 2968301 w 4313502"/>
              <a:gd name="connsiteY139" fmla="*/ 364067 h 5604404"/>
              <a:gd name="connsiteX140" fmla="*/ 2663501 w 4313502"/>
              <a:gd name="connsiteY140" fmla="*/ 330200 h 5604404"/>
              <a:gd name="connsiteX141" fmla="*/ 2904007 w 4313502"/>
              <a:gd name="connsiteY141" fmla="*/ 217841 h 5604404"/>
              <a:gd name="connsiteX142" fmla="*/ 2731234 w 4313502"/>
              <a:gd name="connsiteY142" fmla="*/ 251178 h 5604404"/>
              <a:gd name="connsiteX143" fmla="*/ 2911857 w 4313502"/>
              <a:gd name="connsiteY143" fmla="*/ 142963 h 5604404"/>
              <a:gd name="connsiteX144" fmla="*/ 2607057 w 4313502"/>
              <a:gd name="connsiteY144" fmla="*/ 217311 h 5604404"/>
              <a:gd name="connsiteX145" fmla="*/ 2686696 w 4313502"/>
              <a:gd name="connsiteY145" fmla="*/ 111125 h 5604404"/>
              <a:gd name="connsiteX146" fmla="*/ 2539323 w 4313502"/>
              <a:gd name="connsiteY14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68479 w 4313502"/>
              <a:gd name="connsiteY13" fmla="*/ 194733 h 5604404"/>
              <a:gd name="connsiteX14" fmla="*/ 1274968 w 4313502"/>
              <a:gd name="connsiteY14" fmla="*/ 431800 h 5604404"/>
              <a:gd name="connsiteX15" fmla="*/ 1433012 w 4313502"/>
              <a:gd name="connsiteY15" fmla="*/ 601133 h 5604404"/>
              <a:gd name="connsiteX16" fmla="*/ 1500745 w 4313502"/>
              <a:gd name="connsiteY16" fmla="*/ 747889 h 5604404"/>
              <a:gd name="connsiteX17" fmla="*/ 1557190 w 4313502"/>
              <a:gd name="connsiteY17" fmla="*/ 793044 h 5604404"/>
              <a:gd name="connsiteX18" fmla="*/ 1342701 w 4313502"/>
              <a:gd name="connsiteY18" fmla="*/ 1075267 h 5604404"/>
              <a:gd name="connsiteX19" fmla="*/ 1073532 w 4313502"/>
              <a:gd name="connsiteY19" fmla="*/ 1367544 h 5604404"/>
              <a:gd name="connsiteX20" fmla="*/ 879857 w 4313502"/>
              <a:gd name="connsiteY20" fmla="*/ 1481667 h 5604404"/>
              <a:gd name="connsiteX21" fmla="*/ 342135 w 4313502"/>
              <a:gd name="connsiteY21" fmla="*/ 2011010 h 5604404"/>
              <a:gd name="connsiteX22" fmla="*/ 33190 w 4313502"/>
              <a:gd name="connsiteY22" fmla="*/ 1820333 h 5604404"/>
              <a:gd name="connsiteX23" fmla="*/ 107450 w 4313502"/>
              <a:gd name="connsiteY23" fmla="*/ 1944952 h 5604404"/>
              <a:gd name="connsiteX24" fmla="*/ 326701 w 4313502"/>
              <a:gd name="connsiteY24" fmla="*/ 2215444 h 5604404"/>
              <a:gd name="connsiteX25" fmla="*/ 517465 w 4313502"/>
              <a:gd name="connsiteY25" fmla="*/ 2077596 h 5604404"/>
              <a:gd name="connsiteX26" fmla="*/ 1105634 w 4313502"/>
              <a:gd name="connsiteY26" fmla="*/ 1684867 h 5604404"/>
              <a:gd name="connsiteX27" fmla="*/ 1252919 w 4313502"/>
              <a:gd name="connsiteY27" fmla="*/ 1539435 h 5604404"/>
              <a:gd name="connsiteX28" fmla="*/ 1465026 w 4313502"/>
              <a:gd name="connsiteY28" fmla="*/ 1347964 h 5604404"/>
              <a:gd name="connsiteX29" fmla="*/ 1466879 w 4313502"/>
              <a:gd name="connsiteY29" fmla="*/ 1696156 h 5604404"/>
              <a:gd name="connsiteX30" fmla="*/ 1523323 w 4313502"/>
              <a:gd name="connsiteY30" fmla="*/ 1809044 h 5604404"/>
              <a:gd name="connsiteX31" fmla="*/ 1490074 w 4313502"/>
              <a:gd name="connsiteY31" fmla="*/ 1888067 h 5604404"/>
              <a:gd name="connsiteX32" fmla="*/ 1545901 w 4313502"/>
              <a:gd name="connsiteY32" fmla="*/ 1989667 h 5604404"/>
              <a:gd name="connsiteX33" fmla="*/ 1579768 w 4313502"/>
              <a:gd name="connsiteY33" fmla="*/ 2170289 h 5604404"/>
              <a:gd name="connsiteX34" fmla="*/ 1613634 w 4313502"/>
              <a:gd name="connsiteY34" fmla="*/ 2260600 h 5604404"/>
              <a:gd name="connsiteX35" fmla="*/ 1579768 w 4313502"/>
              <a:gd name="connsiteY35" fmla="*/ 2339622 h 5604404"/>
              <a:gd name="connsiteX36" fmla="*/ 1624923 w 4313502"/>
              <a:gd name="connsiteY36" fmla="*/ 2396067 h 5604404"/>
              <a:gd name="connsiteX37" fmla="*/ 1630832 w 4313502"/>
              <a:gd name="connsiteY37" fmla="*/ 2459831 h 5604404"/>
              <a:gd name="connsiteX38" fmla="*/ 1557808 w 4313502"/>
              <a:gd name="connsiteY38" fmla="*/ 2658709 h 5604404"/>
              <a:gd name="connsiteX39" fmla="*/ 1613634 w 4313502"/>
              <a:gd name="connsiteY39" fmla="*/ 2825044 h 5604404"/>
              <a:gd name="connsiteX40" fmla="*/ 1579768 w 4313502"/>
              <a:gd name="connsiteY40" fmla="*/ 2868966 h 5604404"/>
              <a:gd name="connsiteX41" fmla="*/ 1602345 w 4313502"/>
              <a:gd name="connsiteY41" fmla="*/ 2937933 h 5604404"/>
              <a:gd name="connsiteX42" fmla="*/ 1506743 w 4313502"/>
              <a:gd name="connsiteY42" fmla="*/ 3408362 h 5604404"/>
              <a:gd name="connsiteX43" fmla="*/ 1449593 w 4313502"/>
              <a:gd name="connsiteY43" fmla="*/ 3933119 h 5604404"/>
              <a:gd name="connsiteX44" fmla="*/ 1423664 w 4313502"/>
              <a:gd name="connsiteY44" fmla="*/ 4007644 h 5604404"/>
              <a:gd name="connsiteX45" fmla="*/ 1377186 w 4313502"/>
              <a:gd name="connsiteY45" fmla="*/ 4038953 h 5604404"/>
              <a:gd name="connsiteX46" fmla="*/ 1380713 w 4313502"/>
              <a:gd name="connsiteY46" fmla="*/ 4088253 h 5604404"/>
              <a:gd name="connsiteX47" fmla="*/ 1261738 w 4313502"/>
              <a:gd name="connsiteY47" fmla="*/ 4181034 h 5604404"/>
              <a:gd name="connsiteX48" fmla="*/ 1105634 w 4313502"/>
              <a:gd name="connsiteY48" fmla="*/ 4315178 h 5604404"/>
              <a:gd name="connsiteX49" fmla="*/ 1015323 w 4313502"/>
              <a:gd name="connsiteY49" fmla="*/ 4507089 h 5604404"/>
              <a:gd name="connsiteX50" fmla="*/ 884001 w 4313502"/>
              <a:gd name="connsiteY50" fmla="*/ 4787459 h 5604404"/>
              <a:gd name="connsiteX51" fmla="*/ 710523 w 4313502"/>
              <a:gd name="connsiteY51" fmla="*/ 4947356 h 5604404"/>
              <a:gd name="connsiteX52" fmla="*/ 630883 w 4313502"/>
              <a:gd name="connsiteY52" fmla="*/ 5149938 h 5604404"/>
              <a:gd name="connsiteX53" fmla="*/ 541190 w 4313502"/>
              <a:gd name="connsiteY53" fmla="*/ 5432778 h 5604404"/>
              <a:gd name="connsiteX54" fmla="*/ 699234 w 4313502"/>
              <a:gd name="connsiteY54" fmla="*/ 5568244 h 5604404"/>
              <a:gd name="connsiteX55" fmla="*/ 848459 w 4313502"/>
              <a:gd name="connsiteY55" fmla="*/ 5526088 h 5604404"/>
              <a:gd name="connsiteX56" fmla="*/ 930304 w 4313502"/>
              <a:gd name="connsiteY56" fmla="*/ 5132828 h 5604404"/>
              <a:gd name="connsiteX57" fmla="*/ 1002270 w 4313502"/>
              <a:gd name="connsiteY57" fmla="*/ 4915341 h 5604404"/>
              <a:gd name="connsiteX58" fmla="*/ 1339703 w 4313502"/>
              <a:gd name="connsiteY58" fmla="*/ 4607542 h 5604404"/>
              <a:gd name="connsiteX59" fmla="*/ 1444301 w 4313502"/>
              <a:gd name="connsiteY59" fmla="*/ 4665133 h 5604404"/>
              <a:gd name="connsiteX60" fmla="*/ 1658790 w 4313502"/>
              <a:gd name="connsiteY60" fmla="*/ 4360333 h 5604404"/>
              <a:gd name="connsiteX61" fmla="*/ 1715234 w 4313502"/>
              <a:gd name="connsiteY61" fmla="*/ 4281311 h 5604404"/>
              <a:gd name="connsiteX62" fmla="*/ 1791258 w 4313502"/>
              <a:gd name="connsiteY62" fmla="*/ 4208815 h 5604404"/>
              <a:gd name="connsiteX63" fmla="*/ 1805545 w 4313502"/>
              <a:gd name="connsiteY63" fmla="*/ 4134556 h 5604404"/>
              <a:gd name="connsiteX64" fmla="*/ 1867899 w 4313502"/>
              <a:gd name="connsiteY64" fmla="*/ 4066911 h 5604404"/>
              <a:gd name="connsiteX65" fmla="*/ 1876807 w 4313502"/>
              <a:gd name="connsiteY65" fmla="*/ 3964076 h 5604404"/>
              <a:gd name="connsiteX66" fmla="*/ 2087768 w 4313502"/>
              <a:gd name="connsiteY66" fmla="*/ 3366911 h 5604404"/>
              <a:gd name="connsiteX67" fmla="*/ 2178696 w 4313502"/>
              <a:gd name="connsiteY67" fmla="*/ 3041914 h 5604404"/>
              <a:gd name="connsiteX68" fmla="*/ 2221470 w 4313502"/>
              <a:gd name="connsiteY68" fmla="*/ 3221478 h 5604404"/>
              <a:gd name="connsiteX69" fmla="*/ 2478734 w 4313502"/>
              <a:gd name="connsiteY69" fmla="*/ 3820936 h 5604404"/>
              <a:gd name="connsiteX70" fmla="*/ 2475735 w 4313502"/>
              <a:gd name="connsiteY70" fmla="*/ 3926065 h 5604404"/>
              <a:gd name="connsiteX71" fmla="*/ 2536942 w 4313502"/>
              <a:gd name="connsiteY71" fmla="*/ 4049096 h 5604404"/>
              <a:gd name="connsiteX72" fmla="*/ 2564283 w 4313502"/>
              <a:gd name="connsiteY72" fmla="*/ 4187384 h 5604404"/>
              <a:gd name="connsiteX73" fmla="*/ 2620726 w 4313502"/>
              <a:gd name="connsiteY73" fmla="*/ 4372857 h 5604404"/>
              <a:gd name="connsiteX74" fmla="*/ 2663501 w 4313502"/>
              <a:gd name="connsiteY74" fmla="*/ 4540956 h 5604404"/>
              <a:gd name="connsiteX75" fmla="*/ 2719945 w 4313502"/>
              <a:gd name="connsiteY75" fmla="*/ 4540956 h 5604404"/>
              <a:gd name="connsiteX76" fmla="*/ 3013457 w 4313502"/>
              <a:gd name="connsiteY76" fmla="*/ 5105400 h 5604404"/>
              <a:gd name="connsiteX77" fmla="*/ 2990526 w 4313502"/>
              <a:gd name="connsiteY77" fmla="*/ 5157788 h 5604404"/>
              <a:gd name="connsiteX78" fmla="*/ 2980119 w 4313502"/>
              <a:gd name="connsiteY78" fmla="*/ 5313362 h 5604404"/>
              <a:gd name="connsiteX79" fmla="*/ 3019982 w 4313502"/>
              <a:gd name="connsiteY79" fmla="*/ 5466733 h 5604404"/>
              <a:gd name="connsiteX80" fmla="*/ 3106767 w 4313502"/>
              <a:gd name="connsiteY80" fmla="*/ 5531997 h 5604404"/>
              <a:gd name="connsiteX81" fmla="*/ 3405481 w 4313502"/>
              <a:gd name="connsiteY81" fmla="*/ 5565863 h 5604404"/>
              <a:gd name="connsiteX82" fmla="*/ 3362618 w 4313502"/>
              <a:gd name="connsiteY82" fmla="*/ 5344672 h 5604404"/>
              <a:gd name="connsiteX83" fmla="*/ 3160212 w 4313502"/>
              <a:gd name="connsiteY83" fmla="*/ 5071533 h 5604404"/>
              <a:gd name="connsiteX84" fmla="*/ 3047323 w 4313502"/>
              <a:gd name="connsiteY84" fmla="*/ 4439356 h 5604404"/>
              <a:gd name="connsiteX85" fmla="*/ 3115057 w 4313502"/>
              <a:gd name="connsiteY85" fmla="*/ 4405489 h 5604404"/>
              <a:gd name="connsiteX86" fmla="*/ 3040797 w 4313502"/>
              <a:gd name="connsiteY86" fmla="*/ 4182709 h 5604404"/>
              <a:gd name="connsiteX87" fmla="*/ 2961774 w 4313502"/>
              <a:gd name="connsiteY87" fmla="*/ 4005616 h 5604404"/>
              <a:gd name="connsiteX88" fmla="*/ 2946341 w 4313502"/>
              <a:gd name="connsiteY88" fmla="*/ 3916010 h 5604404"/>
              <a:gd name="connsiteX89" fmla="*/ 2894041 w 4313502"/>
              <a:gd name="connsiteY89" fmla="*/ 3859566 h 5604404"/>
              <a:gd name="connsiteX90" fmla="*/ 2942195 w 4313502"/>
              <a:gd name="connsiteY90" fmla="*/ 3777456 h 5604404"/>
              <a:gd name="connsiteX91" fmla="*/ 2877990 w 4313502"/>
              <a:gd name="connsiteY91" fmla="*/ 3701433 h 5604404"/>
              <a:gd name="connsiteX92" fmla="*/ 2848797 w 4313502"/>
              <a:gd name="connsiteY92" fmla="*/ 3577519 h 5604404"/>
              <a:gd name="connsiteX93" fmla="*/ 2741376 w 4313502"/>
              <a:gd name="connsiteY93" fmla="*/ 2753695 h 5604404"/>
              <a:gd name="connsiteX94" fmla="*/ 2535178 w 4313502"/>
              <a:gd name="connsiteY94" fmla="*/ 2292086 h 5604404"/>
              <a:gd name="connsiteX95" fmla="*/ 2449012 w 4313502"/>
              <a:gd name="connsiteY95" fmla="*/ 2192867 h 5604404"/>
              <a:gd name="connsiteX96" fmla="*/ 2449012 w 4313502"/>
              <a:gd name="connsiteY96" fmla="*/ 2102556 h 5604404"/>
              <a:gd name="connsiteX97" fmla="*/ 2426434 w 4313502"/>
              <a:gd name="connsiteY97" fmla="*/ 2102556 h 5604404"/>
              <a:gd name="connsiteX98" fmla="*/ 2437723 w 4313502"/>
              <a:gd name="connsiteY98" fmla="*/ 2012244 h 5604404"/>
              <a:gd name="connsiteX99" fmla="*/ 2369990 w 4313502"/>
              <a:gd name="connsiteY99" fmla="*/ 1944511 h 5604404"/>
              <a:gd name="connsiteX100" fmla="*/ 2403857 w 4313502"/>
              <a:gd name="connsiteY100" fmla="*/ 1865489 h 5604404"/>
              <a:gd name="connsiteX101" fmla="*/ 2381279 w 4313502"/>
              <a:gd name="connsiteY101" fmla="*/ 1797756 h 5604404"/>
              <a:gd name="connsiteX102" fmla="*/ 2471590 w 4313502"/>
              <a:gd name="connsiteY102" fmla="*/ 1549400 h 5604404"/>
              <a:gd name="connsiteX103" fmla="*/ 2573190 w 4313502"/>
              <a:gd name="connsiteY103" fmla="*/ 1662289 h 5604404"/>
              <a:gd name="connsiteX104" fmla="*/ 2640923 w 4313502"/>
              <a:gd name="connsiteY104" fmla="*/ 1662289 h 5604404"/>
              <a:gd name="connsiteX105" fmla="*/ 2945723 w 4313502"/>
              <a:gd name="connsiteY105" fmla="*/ 1809044 h 5604404"/>
              <a:gd name="connsiteX106" fmla="*/ 3194079 w 4313502"/>
              <a:gd name="connsiteY106" fmla="*/ 1899356 h 5604404"/>
              <a:gd name="connsiteX107" fmla="*/ 3758523 w 4313502"/>
              <a:gd name="connsiteY107" fmla="*/ 2147711 h 5604404"/>
              <a:gd name="connsiteX108" fmla="*/ 4040745 w 4313502"/>
              <a:gd name="connsiteY108" fmla="*/ 2238022 h 5604404"/>
              <a:gd name="connsiteX109" fmla="*/ 4146490 w 4313502"/>
              <a:gd name="connsiteY109" fmla="*/ 2276652 h 5604404"/>
              <a:gd name="connsiteX110" fmla="*/ 4125059 w 4313502"/>
              <a:gd name="connsiteY110" fmla="*/ 2220206 h 5604404"/>
              <a:gd name="connsiteX111" fmla="*/ 4029457 w 4313502"/>
              <a:gd name="connsiteY111" fmla="*/ 2147711 h 5604404"/>
              <a:gd name="connsiteX112" fmla="*/ 4191029 w 4313502"/>
              <a:gd name="connsiteY112" fmla="*/ 2039584 h 5604404"/>
              <a:gd name="connsiteX113" fmla="*/ 4271639 w 4313502"/>
              <a:gd name="connsiteY113" fmla="*/ 1969294 h 5604404"/>
              <a:gd name="connsiteX114" fmla="*/ 4308681 w 4313502"/>
              <a:gd name="connsiteY114" fmla="*/ 1878542 h 5604404"/>
              <a:gd name="connsiteX115" fmla="*/ 4242711 w 4313502"/>
              <a:gd name="connsiteY115" fmla="*/ 1916642 h 5604404"/>
              <a:gd name="connsiteX116" fmla="*/ 4277812 w 4313502"/>
              <a:gd name="connsiteY116" fmla="*/ 1831622 h 5604404"/>
              <a:gd name="connsiteX117" fmla="*/ 4147637 w 4313502"/>
              <a:gd name="connsiteY117" fmla="*/ 1918317 h 5604404"/>
              <a:gd name="connsiteX118" fmla="*/ 4190500 w 4313502"/>
              <a:gd name="connsiteY118" fmla="*/ 1841147 h 5604404"/>
              <a:gd name="connsiteX119" fmla="*/ 3896372 w 4313502"/>
              <a:gd name="connsiteY119" fmla="*/ 2014008 h 5604404"/>
              <a:gd name="connsiteX120" fmla="*/ 3700845 w 4313502"/>
              <a:gd name="connsiteY120" fmla="*/ 1968236 h 5604404"/>
              <a:gd name="connsiteX121" fmla="*/ 3252287 w 4313502"/>
              <a:gd name="connsiteY121" fmla="*/ 1639094 h 5604404"/>
              <a:gd name="connsiteX122" fmla="*/ 3081190 w 4313502"/>
              <a:gd name="connsiteY122" fmla="*/ 1583267 h 5604404"/>
              <a:gd name="connsiteX123" fmla="*/ 2787679 w 4313502"/>
              <a:gd name="connsiteY123" fmla="*/ 1436511 h 5604404"/>
              <a:gd name="connsiteX124" fmla="*/ 2607057 w 4313502"/>
              <a:gd name="connsiteY124" fmla="*/ 1255889 h 5604404"/>
              <a:gd name="connsiteX125" fmla="*/ 2488788 w 4313502"/>
              <a:gd name="connsiteY125" fmla="*/ 1170958 h 5604404"/>
              <a:gd name="connsiteX126" fmla="*/ 2358701 w 4313502"/>
              <a:gd name="connsiteY126" fmla="*/ 1165578 h 5604404"/>
              <a:gd name="connsiteX127" fmla="*/ 2217237 w 4313502"/>
              <a:gd name="connsiteY127" fmla="*/ 1059744 h 5604404"/>
              <a:gd name="connsiteX128" fmla="*/ 2339563 w 4313502"/>
              <a:gd name="connsiteY128" fmla="*/ 898172 h 5604404"/>
              <a:gd name="connsiteX129" fmla="*/ 2437546 w 4313502"/>
              <a:gd name="connsiteY129" fmla="*/ 968905 h 5604404"/>
              <a:gd name="connsiteX130" fmla="*/ 2530945 w 4313502"/>
              <a:gd name="connsiteY130" fmla="*/ 908403 h 5604404"/>
              <a:gd name="connsiteX131" fmla="*/ 2509515 w 4313502"/>
              <a:gd name="connsiteY131" fmla="*/ 854869 h 5604404"/>
              <a:gd name="connsiteX132" fmla="*/ 2549997 w 4313502"/>
              <a:gd name="connsiteY132" fmla="*/ 869157 h 5604404"/>
              <a:gd name="connsiteX133" fmla="*/ 2554758 w 4313502"/>
              <a:gd name="connsiteY133" fmla="*/ 809625 h 5604404"/>
              <a:gd name="connsiteX134" fmla="*/ 2639689 w 4313502"/>
              <a:gd name="connsiteY134" fmla="*/ 770467 h 5604404"/>
              <a:gd name="connsiteX135" fmla="*/ 2558902 w 4313502"/>
              <a:gd name="connsiteY135" fmla="*/ 637381 h 5604404"/>
              <a:gd name="connsiteX136" fmla="*/ 2588535 w 4313502"/>
              <a:gd name="connsiteY136" fmla="*/ 557742 h 5604404"/>
              <a:gd name="connsiteX137" fmla="*/ 2590917 w 4313502"/>
              <a:gd name="connsiteY137" fmla="*/ 501914 h 5604404"/>
              <a:gd name="connsiteX138" fmla="*/ 2721446 w 4313502"/>
              <a:gd name="connsiteY138" fmla="*/ 497682 h 5604404"/>
              <a:gd name="connsiteX139" fmla="*/ 2735203 w 4313502"/>
              <a:gd name="connsiteY139" fmla="*/ 413367 h 5604404"/>
              <a:gd name="connsiteX140" fmla="*/ 2968301 w 4313502"/>
              <a:gd name="connsiteY140" fmla="*/ 364067 h 5604404"/>
              <a:gd name="connsiteX141" fmla="*/ 2663501 w 4313502"/>
              <a:gd name="connsiteY141" fmla="*/ 330200 h 5604404"/>
              <a:gd name="connsiteX142" fmla="*/ 2904007 w 4313502"/>
              <a:gd name="connsiteY142" fmla="*/ 217841 h 5604404"/>
              <a:gd name="connsiteX143" fmla="*/ 2731234 w 4313502"/>
              <a:gd name="connsiteY143" fmla="*/ 251178 h 5604404"/>
              <a:gd name="connsiteX144" fmla="*/ 2911857 w 4313502"/>
              <a:gd name="connsiteY144" fmla="*/ 142963 h 5604404"/>
              <a:gd name="connsiteX145" fmla="*/ 2607057 w 4313502"/>
              <a:gd name="connsiteY145" fmla="*/ 217311 h 5604404"/>
              <a:gd name="connsiteX146" fmla="*/ 2686696 w 4313502"/>
              <a:gd name="connsiteY146" fmla="*/ 111125 h 5604404"/>
              <a:gd name="connsiteX147" fmla="*/ 2539323 w 4313502"/>
              <a:gd name="connsiteY14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274968 w 4313502"/>
              <a:gd name="connsiteY14" fmla="*/ 431800 h 5604404"/>
              <a:gd name="connsiteX15" fmla="*/ 1433012 w 4313502"/>
              <a:gd name="connsiteY15" fmla="*/ 601133 h 5604404"/>
              <a:gd name="connsiteX16" fmla="*/ 1500745 w 4313502"/>
              <a:gd name="connsiteY16" fmla="*/ 747889 h 5604404"/>
              <a:gd name="connsiteX17" fmla="*/ 1557190 w 4313502"/>
              <a:gd name="connsiteY17" fmla="*/ 793044 h 5604404"/>
              <a:gd name="connsiteX18" fmla="*/ 1342701 w 4313502"/>
              <a:gd name="connsiteY18" fmla="*/ 1075267 h 5604404"/>
              <a:gd name="connsiteX19" fmla="*/ 1073532 w 4313502"/>
              <a:gd name="connsiteY19" fmla="*/ 1367544 h 5604404"/>
              <a:gd name="connsiteX20" fmla="*/ 879857 w 4313502"/>
              <a:gd name="connsiteY20" fmla="*/ 1481667 h 5604404"/>
              <a:gd name="connsiteX21" fmla="*/ 342135 w 4313502"/>
              <a:gd name="connsiteY21" fmla="*/ 2011010 h 5604404"/>
              <a:gd name="connsiteX22" fmla="*/ 33190 w 4313502"/>
              <a:gd name="connsiteY22" fmla="*/ 1820333 h 5604404"/>
              <a:gd name="connsiteX23" fmla="*/ 107450 w 4313502"/>
              <a:gd name="connsiteY23" fmla="*/ 1944952 h 5604404"/>
              <a:gd name="connsiteX24" fmla="*/ 326701 w 4313502"/>
              <a:gd name="connsiteY24" fmla="*/ 2215444 h 5604404"/>
              <a:gd name="connsiteX25" fmla="*/ 517465 w 4313502"/>
              <a:gd name="connsiteY25" fmla="*/ 2077596 h 5604404"/>
              <a:gd name="connsiteX26" fmla="*/ 1105634 w 4313502"/>
              <a:gd name="connsiteY26" fmla="*/ 1684867 h 5604404"/>
              <a:gd name="connsiteX27" fmla="*/ 1252919 w 4313502"/>
              <a:gd name="connsiteY27" fmla="*/ 1539435 h 5604404"/>
              <a:gd name="connsiteX28" fmla="*/ 1465026 w 4313502"/>
              <a:gd name="connsiteY28" fmla="*/ 1347964 h 5604404"/>
              <a:gd name="connsiteX29" fmla="*/ 1466879 w 4313502"/>
              <a:gd name="connsiteY29" fmla="*/ 1696156 h 5604404"/>
              <a:gd name="connsiteX30" fmla="*/ 1523323 w 4313502"/>
              <a:gd name="connsiteY30" fmla="*/ 1809044 h 5604404"/>
              <a:gd name="connsiteX31" fmla="*/ 1490074 w 4313502"/>
              <a:gd name="connsiteY31" fmla="*/ 1888067 h 5604404"/>
              <a:gd name="connsiteX32" fmla="*/ 1545901 w 4313502"/>
              <a:gd name="connsiteY32" fmla="*/ 1989667 h 5604404"/>
              <a:gd name="connsiteX33" fmla="*/ 1579768 w 4313502"/>
              <a:gd name="connsiteY33" fmla="*/ 2170289 h 5604404"/>
              <a:gd name="connsiteX34" fmla="*/ 1613634 w 4313502"/>
              <a:gd name="connsiteY34" fmla="*/ 2260600 h 5604404"/>
              <a:gd name="connsiteX35" fmla="*/ 1579768 w 4313502"/>
              <a:gd name="connsiteY35" fmla="*/ 2339622 h 5604404"/>
              <a:gd name="connsiteX36" fmla="*/ 1624923 w 4313502"/>
              <a:gd name="connsiteY36" fmla="*/ 2396067 h 5604404"/>
              <a:gd name="connsiteX37" fmla="*/ 1630832 w 4313502"/>
              <a:gd name="connsiteY37" fmla="*/ 2459831 h 5604404"/>
              <a:gd name="connsiteX38" fmla="*/ 1557808 w 4313502"/>
              <a:gd name="connsiteY38" fmla="*/ 2658709 h 5604404"/>
              <a:gd name="connsiteX39" fmla="*/ 1613634 w 4313502"/>
              <a:gd name="connsiteY39" fmla="*/ 2825044 h 5604404"/>
              <a:gd name="connsiteX40" fmla="*/ 1579768 w 4313502"/>
              <a:gd name="connsiteY40" fmla="*/ 2868966 h 5604404"/>
              <a:gd name="connsiteX41" fmla="*/ 1602345 w 4313502"/>
              <a:gd name="connsiteY41" fmla="*/ 2937933 h 5604404"/>
              <a:gd name="connsiteX42" fmla="*/ 1506743 w 4313502"/>
              <a:gd name="connsiteY42" fmla="*/ 3408362 h 5604404"/>
              <a:gd name="connsiteX43" fmla="*/ 1449593 w 4313502"/>
              <a:gd name="connsiteY43" fmla="*/ 3933119 h 5604404"/>
              <a:gd name="connsiteX44" fmla="*/ 1423664 w 4313502"/>
              <a:gd name="connsiteY44" fmla="*/ 4007644 h 5604404"/>
              <a:gd name="connsiteX45" fmla="*/ 1377186 w 4313502"/>
              <a:gd name="connsiteY45" fmla="*/ 4038953 h 5604404"/>
              <a:gd name="connsiteX46" fmla="*/ 1380713 w 4313502"/>
              <a:gd name="connsiteY46" fmla="*/ 4088253 h 5604404"/>
              <a:gd name="connsiteX47" fmla="*/ 1261738 w 4313502"/>
              <a:gd name="connsiteY47" fmla="*/ 4181034 h 5604404"/>
              <a:gd name="connsiteX48" fmla="*/ 1105634 w 4313502"/>
              <a:gd name="connsiteY48" fmla="*/ 4315178 h 5604404"/>
              <a:gd name="connsiteX49" fmla="*/ 1015323 w 4313502"/>
              <a:gd name="connsiteY49" fmla="*/ 4507089 h 5604404"/>
              <a:gd name="connsiteX50" fmla="*/ 884001 w 4313502"/>
              <a:gd name="connsiteY50" fmla="*/ 4787459 h 5604404"/>
              <a:gd name="connsiteX51" fmla="*/ 710523 w 4313502"/>
              <a:gd name="connsiteY51" fmla="*/ 4947356 h 5604404"/>
              <a:gd name="connsiteX52" fmla="*/ 630883 w 4313502"/>
              <a:gd name="connsiteY52" fmla="*/ 5149938 h 5604404"/>
              <a:gd name="connsiteX53" fmla="*/ 541190 w 4313502"/>
              <a:gd name="connsiteY53" fmla="*/ 5432778 h 5604404"/>
              <a:gd name="connsiteX54" fmla="*/ 699234 w 4313502"/>
              <a:gd name="connsiteY54" fmla="*/ 5568244 h 5604404"/>
              <a:gd name="connsiteX55" fmla="*/ 848459 w 4313502"/>
              <a:gd name="connsiteY55" fmla="*/ 5526088 h 5604404"/>
              <a:gd name="connsiteX56" fmla="*/ 930304 w 4313502"/>
              <a:gd name="connsiteY56" fmla="*/ 5132828 h 5604404"/>
              <a:gd name="connsiteX57" fmla="*/ 1002270 w 4313502"/>
              <a:gd name="connsiteY57" fmla="*/ 4915341 h 5604404"/>
              <a:gd name="connsiteX58" fmla="*/ 1339703 w 4313502"/>
              <a:gd name="connsiteY58" fmla="*/ 4607542 h 5604404"/>
              <a:gd name="connsiteX59" fmla="*/ 1444301 w 4313502"/>
              <a:gd name="connsiteY59" fmla="*/ 4665133 h 5604404"/>
              <a:gd name="connsiteX60" fmla="*/ 1658790 w 4313502"/>
              <a:gd name="connsiteY60" fmla="*/ 4360333 h 5604404"/>
              <a:gd name="connsiteX61" fmla="*/ 1715234 w 4313502"/>
              <a:gd name="connsiteY61" fmla="*/ 4281311 h 5604404"/>
              <a:gd name="connsiteX62" fmla="*/ 1791258 w 4313502"/>
              <a:gd name="connsiteY62" fmla="*/ 4208815 h 5604404"/>
              <a:gd name="connsiteX63" fmla="*/ 1805545 w 4313502"/>
              <a:gd name="connsiteY63" fmla="*/ 4134556 h 5604404"/>
              <a:gd name="connsiteX64" fmla="*/ 1867899 w 4313502"/>
              <a:gd name="connsiteY64" fmla="*/ 4066911 h 5604404"/>
              <a:gd name="connsiteX65" fmla="*/ 1876807 w 4313502"/>
              <a:gd name="connsiteY65" fmla="*/ 3964076 h 5604404"/>
              <a:gd name="connsiteX66" fmla="*/ 2087768 w 4313502"/>
              <a:gd name="connsiteY66" fmla="*/ 3366911 h 5604404"/>
              <a:gd name="connsiteX67" fmla="*/ 2178696 w 4313502"/>
              <a:gd name="connsiteY67" fmla="*/ 3041914 h 5604404"/>
              <a:gd name="connsiteX68" fmla="*/ 2221470 w 4313502"/>
              <a:gd name="connsiteY68" fmla="*/ 3221478 h 5604404"/>
              <a:gd name="connsiteX69" fmla="*/ 2478734 w 4313502"/>
              <a:gd name="connsiteY69" fmla="*/ 3820936 h 5604404"/>
              <a:gd name="connsiteX70" fmla="*/ 2475735 w 4313502"/>
              <a:gd name="connsiteY70" fmla="*/ 3926065 h 5604404"/>
              <a:gd name="connsiteX71" fmla="*/ 2536942 w 4313502"/>
              <a:gd name="connsiteY71" fmla="*/ 4049096 h 5604404"/>
              <a:gd name="connsiteX72" fmla="*/ 2564283 w 4313502"/>
              <a:gd name="connsiteY72" fmla="*/ 4187384 h 5604404"/>
              <a:gd name="connsiteX73" fmla="*/ 2620726 w 4313502"/>
              <a:gd name="connsiteY73" fmla="*/ 4372857 h 5604404"/>
              <a:gd name="connsiteX74" fmla="*/ 2663501 w 4313502"/>
              <a:gd name="connsiteY74" fmla="*/ 4540956 h 5604404"/>
              <a:gd name="connsiteX75" fmla="*/ 2719945 w 4313502"/>
              <a:gd name="connsiteY75" fmla="*/ 4540956 h 5604404"/>
              <a:gd name="connsiteX76" fmla="*/ 3013457 w 4313502"/>
              <a:gd name="connsiteY76" fmla="*/ 5105400 h 5604404"/>
              <a:gd name="connsiteX77" fmla="*/ 2990526 w 4313502"/>
              <a:gd name="connsiteY77" fmla="*/ 5157788 h 5604404"/>
              <a:gd name="connsiteX78" fmla="*/ 2980119 w 4313502"/>
              <a:gd name="connsiteY78" fmla="*/ 5313362 h 5604404"/>
              <a:gd name="connsiteX79" fmla="*/ 3019982 w 4313502"/>
              <a:gd name="connsiteY79" fmla="*/ 5466733 h 5604404"/>
              <a:gd name="connsiteX80" fmla="*/ 3106767 w 4313502"/>
              <a:gd name="connsiteY80" fmla="*/ 5531997 h 5604404"/>
              <a:gd name="connsiteX81" fmla="*/ 3405481 w 4313502"/>
              <a:gd name="connsiteY81" fmla="*/ 5565863 h 5604404"/>
              <a:gd name="connsiteX82" fmla="*/ 3362618 w 4313502"/>
              <a:gd name="connsiteY82" fmla="*/ 5344672 h 5604404"/>
              <a:gd name="connsiteX83" fmla="*/ 3160212 w 4313502"/>
              <a:gd name="connsiteY83" fmla="*/ 5071533 h 5604404"/>
              <a:gd name="connsiteX84" fmla="*/ 3047323 w 4313502"/>
              <a:gd name="connsiteY84" fmla="*/ 4439356 h 5604404"/>
              <a:gd name="connsiteX85" fmla="*/ 3115057 w 4313502"/>
              <a:gd name="connsiteY85" fmla="*/ 4405489 h 5604404"/>
              <a:gd name="connsiteX86" fmla="*/ 3040797 w 4313502"/>
              <a:gd name="connsiteY86" fmla="*/ 4182709 h 5604404"/>
              <a:gd name="connsiteX87" fmla="*/ 2961774 w 4313502"/>
              <a:gd name="connsiteY87" fmla="*/ 4005616 h 5604404"/>
              <a:gd name="connsiteX88" fmla="*/ 2946341 w 4313502"/>
              <a:gd name="connsiteY88" fmla="*/ 3916010 h 5604404"/>
              <a:gd name="connsiteX89" fmla="*/ 2894041 w 4313502"/>
              <a:gd name="connsiteY89" fmla="*/ 3859566 h 5604404"/>
              <a:gd name="connsiteX90" fmla="*/ 2942195 w 4313502"/>
              <a:gd name="connsiteY90" fmla="*/ 3777456 h 5604404"/>
              <a:gd name="connsiteX91" fmla="*/ 2877990 w 4313502"/>
              <a:gd name="connsiteY91" fmla="*/ 3701433 h 5604404"/>
              <a:gd name="connsiteX92" fmla="*/ 2848797 w 4313502"/>
              <a:gd name="connsiteY92" fmla="*/ 3577519 h 5604404"/>
              <a:gd name="connsiteX93" fmla="*/ 2741376 w 4313502"/>
              <a:gd name="connsiteY93" fmla="*/ 2753695 h 5604404"/>
              <a:gd name="connsiteX94" fmla="*/ 2535178 w 4313502"/>
              <a:gd name="connsiteY94" fmla="*/ 2292086 h 5604404"/>
              <a:gd name="connsiteX95" fmla="*/ 2449012 w 4313502"/>
              <a:gd name="connsiteY95" fmla="*/ 2192867 h 5604404"/>
              <a:gd name="connsiteX96" fmla="*/ 2449012 w 4313502"/>
              <a:gd name="connsiteY96" fmla="*/ 2102556 h 5604404"/>
              <a:gd name="connsiteX97" fmla="*/ 2426434 w 4313502"/>
              <a:gd name="connsiteY97" fmla="*/ 2102556 h 5604404"/>
              <a:gd name="connsiteX98" fmla="*/ 2437723 w 4313502"/>
              <a:gd name="connsiteY98" fmla="*/ 2012244 h 5604404"/>
              <a:gd name="connsiteX99" fmla="*/ 2369990 w 4313502"/>
              <a:gd name="connsiteY99" fmla="*/ 1944511 h 5604404"/>
              <a:gd name="connsiteX100" fmla="*/ 2403857 w 4313502"/>
              <a:gd name="connsiteY100" fmla="*/ 1865489 h 5604404"/>
              <a:gd name="connsiteX101" fmla="*/ 2381279 w 4313502"/>
              <a:gd name="connsiteY101" fmla="*/ 1797756 h 5604404"/>
              <a:gd name="connsiteX102" fmla="*/ 2471590 w 4313502"/>
              <a:gd name="connsiteY102" fmla="*/ 1549400 h 5604404"/>
              <a:gd name="connsiteX103" fmla="*/ 2573190 w 4313502"/>
              <a:gd name="connsiteY103" fmla="*/ 1662289 h 5604404"/>
              <a:gd name="connsiteX104" fmla="*/ 2640923 w 4313502"/>
              <a:gd name="connsiteY104" fmla="*/ 1662289 h 5604404"/>
              <a:gd name="connsiteX105" fmla="*/ 2945723 w 4313502"/>
              <a:gd name="connsiteY105" fmla="*/ 1809044 h 5604404"/>
              <a:gd name="connsiteX106" fmla="*/ 3194079 w 4313502"/>
              <a:gd name="connsiteY106" fmla="*/ 1899356 h 5604404"/>
              <a:gd name="connsiteX107" fmla="*/ 3758523 w 4313502"/>
              <a:gd name="connsiteY107" fmla="*/ 2147711 h 5604404"/>
              <a:gd name="connsiteX108" fmla="*/ 4040745 w 4313502"/>
              <a:gd name="connsiteY108" fmla="*/ 2238022 h 5604404"/>
              <a:gd name="connsiteX109" fmla="*/ 4146490 w 4313502"/>
              <a:gd name="connsiteY109" fmla="*/ 2276652 h 5604404"/>
              <a:gd name="connsiteX110" fmla="*/ 4125059 w 4313502"/>
              <a:gd name="connsiteY110" fmla="*/ 2220206 h 5604404"/>
              <a:gd name="connsiteX111" fmla="*/ 4029457 w 4313502"/>
              <a:gd name="connsiteY111" fmla="*/ 2147711 h 5604404"/>
              <a:gd name="connsiteX112" fmla="*/ 4191029 w 4313502"/>
              <a:gd name="connsiteY112" fmla="*/ 2039584 h 5604404"/>
              <a:gd name="connsiteX113" fmla="*/ 4271639 w 4313502"/>
              <a:gd name="connsiteY113" fmla="*/ 1969294 h 5604404"/>
              <a:gd name="connsiteX114" fmla="*/ 4308681 w 4313502"/>
              <a:gd name="connsiteY114" fmla="*/ 1878542 h 5604404"/>
              <a:gd name="connsiteX115" fmla="*/ 4242711 w 4313502"/>
              <a:gd name="connsiteY115" fmla="*/ 1916642 h 5604404"/>
              <a:gd name="connsiteX116" fmla="*/ 4277812 w 4313502"/>
              <a:gd name="connsiteY116" fmla="*/ 1831622 h 5604404"/>
              <a:gd name="connsiteX117" fmla="*/ 4147637 w 4313502"/>
              <a:gd name="connsiteY117" fmla="*/ 1918317 h 5604404"/>
              <a:gd name="connsiteX118" fmla="*/ 4190500 w 4313502"/>
              <a:gd name="connsiteY118" fmla="*/ 1841147 h 5604404"/>
              <a:gd name="connsiteX119" fmla="*/ 3896372 w 4313502"/>
              <a:gd name="connsiteY119" fmla="*/ 2014008 h 5604404"/>
              <a:gd name="connsiteX120" fmla="*/ 3700845 w 4313502"/>
              <a:gd name="connsiteY120" fmla="*/ 1968236 h 5604404"/>
              <a:gd name="connsiteX121" fmla="*/ 3252287 w 4313502"/>
              <a:gd name="connsiteY121" fmla="*/ 1639094 h 5604404"/>
              <a:gd name="connsiteX122" fmla="*/ 3081190 w 4313502"/>
              <a:gd name="connsiteY122" fmla="*/ 1583267 h 5604404"/>
              <a:gd name="connsiteX123" fmla="*/ 2787679 w 4313502"/>
              <a:gd name="connsiteY123" fmla="*/ 1436511 h 5604404"/>
              <a:gd name="connsiteX124" fmla="*/ 2607057 w 4313502"/>
              <a:gd name="connsiteY124" fmla="*/ 1255889 h 5604404"/>
              <a:gd name="connsiteX125" fmla="*/ 2488788 w 4313502"/>
              <a:gd name="connsiteY125" fmla="*/ 1170958 h 5604404"/>
              <a:gd name="connsiteX126" fmla="*/ 2358701 w 4313502"/>
              <a:gd name="connsiteY126" fmla="*/ 1165578 h 5604404"/>
              <a:gd name="connsiteX127" fmla="*/ 2217237 w 4313502"/>
              <a:gd name="connsiteY127" fmla="*/ 1059744 h 5604404"/>
              <a:gd name="connsiteX128" fmla="*/ 2339563 w 4313502"/>
              <a:gd name="connsiteY128" fmla="*/ 898172 h 5604404"/>
              <a:gd name="connsiteX129" fmla="*/ 2437546 w 4313502"/>
              <a:gd name="connsiteY129" fmla="*/ 968905 h 5604404"/>
              <a:gd name="connsiteX130" fmla="*/ 2530945 w 4313502"/>
              <a:gd name="connsiteY130" fmla="*/ 908403 h 5604404"/>
              <a:gd name="connsiteX131" fmla="*/ 2509515 w 4313502"/>
              <a:gd name="connsiteY131" fmla="*/ 854869 h 5604404"/>
              <a:gd name="connsiteX132" fmla="*/ 2549997 w 4313502"/>
              <a:gd name="connsiteY132" fmla="*/ 869157 h 5604404"/>
              <a:gd name="connsiteX133" fmla="*/ 2554758 w 4313502"/>
              <a:gd name="connsiteY133" fmla="*/ 809625 h 5604404"/>
              <a:gd name="connsiteX134" fmla="*/ 2639689 w 4313502"/>
              <a:gd name="connsiteY134" fmla="*/ 770467 h 5604404"/>
              <a:gd name="connsiteX135" fmla="*/ 2558902 w 4313502"/>
              <a:gd name="connsiteY135" fmla="*/ 637381 h 5604404"/>
              <a:gd name="connsiteX136" fmla="*/ 2588535 w 4313502"/>
              <a:gd name="connsiteY136" fmla="*/ 557742 h 5604404"/>
              <a:gd name="connsiteX137" fmla="*/ 2590917 w 4313502"/>
              <a:gd name="connsiteY137" fmla="*/ 501914 h 5604404"/>
              <a:gd name="connsiteX138" fmla="*/ 2721446 w 4313502"/>
              <a:gd name="connsiteY138" fmla="*/ 497682 h 5604404"/>
              <a:gd name="connsiteX139" fmla="*/ 2735203 w 4313502"/>
              <a:gd name="connsiteY139" fmla="*/ 413367 h 5604404"/>
              <a:gd name="connsiteX140" fmla="*/ 2968301 w 4313502"/>
              <a:gd name="connsiteY140" fmla="*/ 364067 h 5604404"/>
              <a:gd name="connsiteX141" fmla="*/ 2663501 w 4313502"/>
              <a:gd name="connsiteY141" fmla="*/ 330200 h 5604404"/>
              <a:gd name="connsiteX142" fmla="*/ 2904007 w 4313502"/>
              <a:gd name="connsiteY142" fmla="*/ 217841 h 5604404"/>
              <a:gd name="connsiteX143" fmla="*/ 2731234 w 4313502"/>
              <a:gd name="connsiteY143" fmla="*/ 251178 h 5604404"/>
              <a:gd name="connsiteX144" fmla="*/ 2911857 w 4313502"/>
              <a:gd name="connsiteY144" fmla="*/ 142963 h 5604404"/>
              <a:gd name="connsiteX145" fmla="*/ 2607057 w 4313502"/>
              <a:gd name="connsiteY145" fmla="*/ 217311 h 5604404"/>
              <a:gd name="connsiteX146" fmla="*/ 2686696 w 4313502"/>
              <a:gd name="connsiteY146" fmla="*/ 111125 h 5604404"/>
              <a:gd name="connsiteX147" fmla="*/ 2539323 w 4313502"/>
              <a:gd name="connsiteY14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274968 w 4313502"/>
              <a:gd name="connsiteY14" fmla="*/ 431800 h 5604404"/>
              <a:gd name="connsiteX15" fmla="*/ 1433012 w 4313502"/>
              <a:gd name="connsiteY15" fmla="*/ 601133 h 5604404"/>
              <a:gd name="connsiteX16" fmla="*/ 1500745 w 4313502"/>
              <a:gd name="connsiteY16" fmla="*/ 747889 h 5604404"/>
              <a:gd name="connsiteX17" fmla="*/ 1557190 w 4313502"/>
              <a:gd name="connsiteY17" fmla="*/ 793044 h 5604404"/>
              <a:gd name="connsiteX18" fmla="*/ 1342701 w 4313502"/>
              <a:gd name="connsiteY18" fmla="*/ 1075267 h 5604404"/>
              <a:gd name="connsiteX19" fmla="*/ 1073532 w 4313502"/>
              <a:gd name="connsiteY19" fmla="*/ 1367544 h 5604404"/>
              <a:gd name="connsiteX20" fmla="*/ 879857 w 4313502"/>
              <a:gd name="connsiteY20" fmla="*/ 1481667 h 5604404"/>
              <a:gd name="connsiteX21" fmla="*/ 342135 w 4313502"/>
              <a:gd name="connsiteY21" fmla="*/ 2011010 h 5604404"/>
              <a:gd name="connsiteX22" fmla="*/ 33190 w 4313502"/>
              <a:gd name="connsiteY22" fmla="*/ 1820333 h 5604404"/>
              <a:gd name="connsiteX23" fmla="*/ 107450 w 4313502"/>
              <a:gd name="connsiteY23" fmla="*/ 1944952 h 5604404"/>
              <a:gd name="connsiteX24" fmla="*/ 326701 w 4313502"/>
              <a:gd name="connsiteY24" fmla="*/ 2215444 h 5604404"/>
              <a:gd name="connsiteX25" fmla="*/ 517465 w 4313502"/>
              <a:gd name="connsiteY25" fmla="*/ 2077596 h 5604404"/>
              <a:gd name="connsiteX26" fmla="*/ 1105634 w 4313502"/>
              <a:gd name="connsiteY26" fmla="*/ 1684867 h 5604404"/>
              <a:gd name="connsiteX27" fmla="*/ 1252919 w 4313502"/>
              <a:gd name="connsiteY27" fmla="*/ 1539435 h 5604404"/>
              <a:gd name="connsiteX28" fmla="*/ 1465026 w 4313502"/>
              <a:gd name="connsiteY28" fmla="*/ 1347964 h 5604404"/>
              <a:gd name="connsiteX29" fmla="*/ 1466879 w 4313502"/>
              <a:gd name="connsiteY29" fmla="*/ 1696156 h 5604404"/>
              <a:gd name="connsiteX30" fmla="*/ 1523323 w 4313502"/>
              <a:gd name="connsiteY30" fmla="*/ 1809044 h 5604404"/>
              <a:gd name="connsiteX31" fmla="*/ 1490074 w 4313502"/>
              <a:gd name="connsiteY31" fmla="*/ 1888067 h 5604404"/>
              <a:gd name="connsiteX32" fmla="*/ 1545901 w 4313502"/>
              <a:gd name="connsiteY32" fmla="*/ 1989667 h 5604404"/>
              <a:gd name="connsiteX33" fmla="*/ 1579768 w 4313502"/>
              <a:gd name="connsiteY33" fmla="*/ 2170289 h 5604404"/>
              <a:gd name="connsiteX34" fmla="*/ 1613634 w 4313502"/>
              <a:gd name="connsiteY34" fmla="*/ 2260600 h 5604404"/>
              <a:gd name="connsiteX35" fmla="*/ 1579768 w 4313502"/>
              <a:gd name="connsiteY35" fmla="*/ 2339622 h 5604404"/>
              <a:gd name="connsiteX36" fmla="*/ 1624923 w 4313502"/>
              <a:gd name="connsiteY36" fmla="*/ 2396067 h 5604404"/>
              <a:gd name="connsiteX37" fmla="*/ 1630832 w 4313502"/>
              <a:gd name="connsiteY37" fmla="*/ 2459831 h 5604404"/>
              <a:gd name="connsiteX38" fmla="*/ 1557808 w 4313502"/>
              <a:gd name="connsiteY38" fmla="*/ 2658709 h 5604404"/>
              <a:gd name="connsiteX39" fmla="*/ 1613634 w 4313502"/>
              <a:gd name="connsiteY39" fmla="*/ 2825044 h 5604404"/>
              <a:gd name="connsiteX40" fmla="*/ 1579768 w 4313502"/>
              <a:gd name="connsiteY40" fmla="*/ 2868966 h 5604404"/>
              <a:gd name="connsiteX41" fmla="*/ 1602345 w 4313502"/>
              <a:gd name="connsiteY41" fmla="*/ 2937933 h 5604404"/>
              <a:gd name="connsiteX42" fmla="*/ 1506743 w 4313502"/>
              <a:gd name="connsiteY42" fmla="*/ 3408362 h 5604404"/>
              <a:gd name="connsiteX43" fmla="*/ 1449593 w 4313502"/>
              <a:gd name="connsiteY43" fmla="*/ 3933119 h 5604404"/>
              <a:gd name="connsiteX44" fmla="*/ 1423664 w 4313502"/>
              <a:gd name="connsiteY44" fmla="*/ 4007644 h 5604404"/>
              <a:gd name="connsiteX45" fmla="*/ 1377186 w 4313502"/>
              <a:gd name="connsiteY45" fmla="*/ 4038953 h 5604404"/>
              <a:gd name="connsiteX46" fmla="*/ 1380713 w 4313502"/>
              <a:gd name="connsiteY46" fmla="*/ 4088253 h 5604404"/>
              <a:gd name="connsiteX47" fmla="*/ 1261738 w 4313502"/>
              <a:gd name="connsiteY47" fmla="*/ 4181034 h 5604404"/>
              <a:gd name="connsiteX48" fmla="*/ 1105634 w 4313502"/>
              <a:gd name="connsiteY48" fmla="*/ 4315178 h 5604404"/>
              <a:gd name="connsiteX49" fmla="*/ 1015323 w 4313502"/>
              <a:gd name="connsiteY49" fmla="*/ 4507089 h 5604404"/>
              <a:gd name="connsiteX50" fmla="*/ 884001 w 4313502"/>
              <a:gd name="connsiteY50" fmla="*/ 4787459 h 5604404"/>
              <a:gd name="connsiteX51" fmla="*/ 710523 w 4313502"/>
              <a:gd name="connsiteY51" fmla="*/ 4947356 h 5604404"/>
              <a:gd name="connsiteX52" fmla="*/ 630883 w 4313502"/>
              <a:gd name="connsiteY52" fmla="*/ 5149938 h 5604404"/>
              <a:gd name="connsiteX53" fmla="*/ 541190 w 4313502"/>
              <a:gd name="connsiteY53" fmla="*/ 5432778 h 5604404"/>
              <a:gd name="connsiteX54" fmla="*/ 699234 w 4313502"/>
              <a:gd name="connsiteY54" fmla="*/ 5568244 h 5604404"/>
              <a:gd name="connsiteX55" fmla="*/ 848459 w 4313502"/>
              <a:gd name="connsiteY55" fmla="*/ 5526088 h 5604404"/>
              <a:gd name="connsiteX56" fmla="*/ 930304 w 4313502"/>
              <a:gd name="connsiteY56" fmla="*/ 5132828 h 5604404"/>
              <a:gd name="connsiteX57" fmla="*/ 1002270 w 4313502"/>
              <a:gd name="connsiteY57" fmla="*/ 4915341 h 5604404"/>
              <a:gd name="connsiteX58" fmla="*/ 1339703 w 4313502"/>
              <a:gd name="connsiteY58" fmla="*/ 4607542 h 5604404"/>
              <a:gd name="connsiteX59" fmla="*/ 1444301 w 4313502"/>
              <a:gd name="connsiteY59" fmla="*/ 4665133 h 5604404"/>
              <a:gd name="connsiteX60" fmla="*/ 1658790 w 4313502"/>
              <a:gd name="connsiteY60" fmla="*/ 4360333 h 5604404"/>
              <a:gd name="connsiteX61" fmla="*/ 1715234 w 4313502"/>
              <a:gd name="connsiteY61" fmla="*/ 4281311 h 5604404"/>
              <a:gd name="connsiteX62" fmla="*/ 1791258 w 4313502"/>
              <a:gd name="connsiteY62" fmla="*/ 4208815 h 5604404"/>
              <a:gd name="connsiteX63" fmla="*/ 1805545 w 4313502"/>
              <a:gd name="connsiteY63" fmla="*/ 4134556 h 5604404"/>
              <a:gd name="connsiteX64" fmla="*/ 1867899 w 4313502"/>
              <a:gd name="connsiteY64" fmla="*/ 4066911 h 5604404"/>
              <a:gd name="connsiteX65" fmla="*/ 1876807 w 4313502"/>
              <a:gd name="connsiteY65" fmla="*/ 3964076 h 5604404"/>
              <a:gd name="connsiteX66" fmla="*/ 2087768 w 4313502"/>
              <a:gd name="connsiteY66" fmla="*/ 3366911 h 5604404"/>
              <a:gd name="connsiteX67" fmla="*/ 2178696 w 4313502"/>
              <a:gd name="connsiteY67" fmla="*/ 3041914 h 5604404"/>
              <a:gd name="connsiteX68" fmla="*/ 2221470 w 4313502"/>
              <a:gd name="connsiteY68" fmla="*/ 3221478 h 5604404"/>
              <a:gd name="connsiteX69" fmla="*/ 2478734 w 4313502"/>
              <a:gd name="connsiteY69" fmla="*/ 3820936 h 5604404"/>
              <a:gd name="connsiteX70" fmla="*/ 2475735 w 4313502"/>
              <a:gd name="connsiteY70" fmla="*/ 3926065 h 5604404"/>
              <a:gd name="connsiteX71" fmla="*/ 2536942 w 4313502"/>
              <a:gd name="connsiteY71" fmla="*/ 4049096 h 5604404"/>
              <a:gd name="connsiteX72" fmla="*/ 2564283 w 4313502"/>
              <a:gd name="connsiteY72" fmla="*/ 4187384 h 5604404"/>
              <a:gd name="connsiteX73" fmla="*/ 2620726 w 4313502"/>
              <a:gd name="connsiteY73" fmla="*/ 4372857 h 5604404"/>
              <a:gd name="connsiteX74" fmla="*/ 2663501 w 4313502"/>
              <a:gd name="connsiteY74" fmla="*/ 4540956 h 5604404"/>
              <a:gd name="connsiteX75" fmla="*/ 2719945 w 4313502"/>
              <a:gd name="connsiteY75" fmla="*/ 4540956 h 5604404"/>
              <a:gd name="connsiteX76" fmla="*/ 3013457 w 4313502"/>
              <a:gd name="connsiteY76" fmla="*/ 5105400 h 5604404"/>
              <a:gd name="connsiteX77" fmla="*/ 2990526 w 4313502"/>
              <a:gd name="connsiteY77" fmla="*/ 5157788 h 5604404"/>
              <a:gd name="connsiteX78" fmla="*/ 2980119 w 4313502"/>
              <a:gd name="connsiteY78" fmla="*/ 5313362 h 5604404"/>
              <a:gd name="connsiteX79" fmla="*/ 3019982 w 4313502"/>
              <a:gd name="connsiteY79" fmla="*/ 5466733 h 5604404"/>
              <a:gd name="connsiteX80" fmla="*/ 3106767 w 4313502"/>
              <a:gd name="connsiteY80" fmla="*/ 5531997 h 5604404"/>
              <a:gd name="connsiteX81" fmla="*/ 3405481 w 4313502"/>
              <a:gd name="connsiteY81" fmla="*/ 5565863 h 5604404"/>
              <a:gd name="connsiteX82" fmla="*/ 3362618 w 4313502"/>
              <a:gd name="connsiteY82" fmla="*/ 5344672 h 5604404"/>
              <a:gd name="connsiteX83" fmla="*/ 3160212 w 4313502"/>
              <a:gd name="connsiteY83" fmla="*/ 5071533 h 5604404"/>
              <a:gd name="connsiteX84" fmla="*/ 3047323 w 4313502"/>
              <a:gd name="connsiteY84" fmla="*/ 4439356 h 5604404"/>
              <a:gd name="connsiteX85" fmla="*/ 3115057 w 4313502"/>
              <a:gd name="connsiteY85" fmla="*/ 4405489 h 5604404"/>
              <a:gd name="connsiteX86" fmla="*/ 3040797 w 4313502"/>
              <a:gd name="connsiteY86" fmla="*/ 4182709 h 5604404"/>
              <a:gd name="connsiteX87" fmla="*/ 2961774 w 4313502"/>
              <a:gd name="connsiteY87" fmla="*/ 4005616 h 5604404"/>
              <a:gd name="connsiteX88" fmla="*/ 2946341 w 4313502"/>
              <a:gd name="connsiteY88" fmla="*/ 3916010 h 5604404"/>
              <a:gd name="connsiteX89" fmla="*/ 2894041 w 4313502"/>
              <a:gd name="connsiteY89" fmla="*/ 3859566 h 5604404"/>
              <a:gd name="connsiteX90" fmla="*/ 2942195 w 4313502"/>
              <a:gd name="connsiteY90" fmla="*/ 3777456 h 5604404"/>
              <a:gd name="connsiteX91" fmla="*/ 2877990 w 4313502"/>
              <a:gd name="connsiteY91" fmla="*/ 3701433 h 5604404"/>
              <a:gd name="connsiteX92" fmla="*/ 2848797 w 4313502"/>
              <a:gd name="connsiteY92" fmla="*/ 3577519 h 5604404"/>
              <a:gd name="connsiteX93" fmla="*/ 2741376 w 4313502"/>
              <a:gd name="connsiteY93" fmla="*/ 2753695 h 5604404"/>
              <a:gd name="connsiteX94" fmla="*/ 2535178 w 4313502"/>
              <a:gd name="connsiteY94" fmla="*/ 2292086 h 5604404"/>
              <a:gd name="connsiteX95" fmla="*/ 2449012 w 4313502"/>
              <a:gd name="connsiteY95" fmla="*/ 2192867 h 5604404"/>
              <a:gd name="connsiteX96" fmla="*/ 2449012 w 4313502"/>
              <a:gd name="connsiteY96" fmla="*/ 2102556 h 5604404"/>
              <a:gd name="connsiteX97" fmla="*/ 2426434 w 4313502"/>
              <a:gd name="connsiteY97" fmla="*/ 2102556 h 5604404"/>
              <a:gd name="connsiteX98" fmla="*/ 2437723 w 4313502"/>
              <a:gd name="connsiteY98" fmla="*/ 2012244 h 5604404"/>
              <a:gd name="connsiteX99" fmla="*/ 2369990 w 4313502"/>
              <a:gd name="connsiteY99" fmla="*/ 1944511 h 5604404"/>
              <a:gd name="connsiteX100" fmla="*/ 2403857 w 4313502"/>
              <a:gd name="connsiteY100" fmla="*/ 1865489 h 5604404"/>
              <a:gd name="connsiteX101" fmla="*/ 2381279 w 4313502"/>
              <a:gd name="connsiteY101" fmla="*/ 1797756 h 5604404"/>
              <a:gd name="connsiteX102" fmla="*/ 2471590 w 4313502"/>
              <a:gd name="connsiteY102" fmla="*/ 1549400 h 5604404"/>
              <a:gd name="connsiteX103" fmla="*/ 2573190 w 4313502"/>
              <a:gd name="connsiteY103" fmla="*/ 1662289 h 5604404"/>
              <a:gd name="connsiteX104" fmla="*/ 2640923 w 4313502"/>
              <a:gd name="connsiteY104" fmla="*/ 1662289 h 5604404"/>
              <a:gd name="connsiteX105" fmla="*/ 2945723 w 4313502"/>
              <a:gd name="connsiteY105" fmla="*/ 1809044 h 5604404"/>
              <a:gd name="connsiteX106" fmla="*/ 3194079 w 4313502"/>
              <a:gd name="connsiteY106" fmla="*/ 1899356 h 5604404"/>
              <a:gd name="connsiteX107" fmla="*/ 3758523 w 4313502"/>
              <a:gd name="connsiteY107" fmla="*/ 2147711 h 5604404"/>
              <a:gd name="connsiteX108" fmla="*/ 4040745 w 4313502"/>
              <a:gd name="connsiteY108" fmla="*/ 2238022 h 5604404"/>
              <a:gd name="connsiteX109" fmla="*/ 4146490 w 4313502"/>
              <a:gd name="connsiteY109" fmla="*/ 2276652 h 5604404"/>
              <a:gd name="connsiteX110" fmla="*/ 4125059 w 4313502"/>
              <a:gd name="connsiteY110" fmla="*/ 2220206 h 5604404"/>
              <a:gd name="connsiteX111" fmla="*/ 4029457 w 4313502"/>
              <a:gd name="connsiteY111" fmla="*/ 2147711 h 5604404"/>
              <a:gd name="connsiteX112" fmla="*/ 4191029 w 4313502"/>
              <a:gd name="connsiteY112" fmla="*/ 2039584 h 5604404"/>
              <a:gd name="connsiteX113" fmla="*/ 4271639 w 4313502"/>
              <a:gd name="connsiteY113" fmla="*/ 1969294 h 5604404"/>
              <a:gd name="connsiteX114" fmla="*/ 4308681 w 4313502"/>
              <a:gd name="connsiteY114" fmla="*/ 1878542 h 5604404"/>
              <a:gd name="connsiteX115" fmla="*/ 4242711 w 4313502"/>
              <a:gd name="connsiteY115" fmla="*/ 1916642 h 5604404"/>
              <a:gd name="connsiteX116" fmla="*/ 4277812 w 4313502"/>
              <a:gd name="connsiteY116" fmla="*/ 1831622 h 5604404"/>
              <a:gd name="connsiteX117" fmla="*/ 4147637 w 4313502"/>
              <a:gd name="connsiteY117" fmla="*/ 1918317 h 5604404"/>
              <a:gd name="connsiteX118" fmla="*/ 4190500 w 4313502"/>
              <a:gd name="connsiteY118" fmla="*/ 1841147 h 5604404"/>
              <a:gd name="connsiteX119" fmla="*/ 3896372 w 4313502"/>
              <a:gd name="connsiteY119" fmla="*/ 2014008 h 5604404"/>
              <a:gd name="connsiteX120" fmla="*/ 3700845 w 4313502"/>
              <a:gd name="connsiteY120" fmla="*/ 1968236 h 5604404"/>
              <a:gd name="connsiteX121" fmla="*/ 3252287 w 4313502"/>
              <a:gd name="connsiteY121" fmla="*/ 1639094 h 5604404"/>
              <a:gd name="connsiteX122" fmla="*/ 3081190 w 4313502"/>
              <a:gd name="connsiteY122" fmla="*/ 1583267 h 5604404"/>
              <a:gd name="connsiteX123" fmla="*/ 2787679 w 4313502"/>
              <a:gd name="connsiteY123" fmla="*/ 1436511 h 5604404"/>
              <a:gd name="connsiteX124" fmla="*/ 2607057 w 4313502"/>
              <a:gd name="connsiteY124" fmla="*/ 1255889 h 5604404"/>
              <a:gd name="connsiteX125" fmla="*/ 2488788 w 4313502"/>
              <a:gd name="connsiteY125" fmla="*/ 1170958 h 5604404"/>
              <a:gd name="connsiteX126" fmla="*/ 2358701 w 4313502"/>
              <a:gd name="connsiteY126" fmla="*/ 1165578 h 5604404"/>
              <a:gd name="connsiteX127" fmla="*/ 2217237 w 4313502"/>
              <a:gd name="connsiteY127" fmla="*/ 1059744 h 5604404"/>
              <a:gd name="connsiteX128" fmla="*/ 2339563 w 4313502"/>
              <a:gd name="connsiteY128" fmla="*/ 898172 h 5604404"/>
              <a:gd name="connsiteX129" fmla="*/ 2437546 w 4313502"/>
              <a:gd name="connsiteY129" fmla="*/ 968905 h 5604404"/>
              <a:gd name="connsiteX130" fmla="*/ 2530945 w 4313502"/>
              <a:gd name="connsiteY130" fmla="*/ 908403 h 5604404"/>
              <a:gd name="connsiteX131" fmla="*/ 2509515 w 4313502"/>
              <a:gd name="connsiteY131" fmla="*/ 854869 h 5604404"/>
              <a:gd name="connsiteX132" fmla="*/ 2549997 w 4313502"/>
              <a:gd name="connsiteY132" fmla="*/ 869157 h 5604404"/>
              <a:gd name="connsiteX133" fmla="*/ 2554758 w 4313502"/>
              <a:gd name="connsiteY133" fmla="*/ 809625 h 5604404"/>
              <a:gd name="connsiteX134" fmla="*/ 2639689 w 4313502"/>
              <a:gd name="connsiteY134" fmla="*/ 770467 h 5604404"/>
              <a:gd name="connsiteX135" fmla="*/ 2558902 w 4313502"/>
              <a:gd name="connsiteY135" fmla="*/ 637381 h 5604404"/>
              <a:gd name="connsiteX136" fmla="*/ 2588535 w 4313502"/>
              <a:gd name="connsiteY136" fmla="*/ 557742 h 5604404"/>
              <a:gd name="connsiteX137" fmla="*/ 2590917 w 4313502"/>
              <a:gd name="connsiteY137" fmla="*/ 501914 h 5604404"/>
              <a:gd name="connsiteX138" fmla="*/ 2721446 w 4313502"/>
              <a:gd name="connsiteY138" fmla="*/ 497682 h 5604404"/>
              <a:gd name="connsiteX139" fmla="*/ 2735203 w 4313502"/>
              <a:gd name="connsiteY139" fmla="*/ 413367 h 5604404"/>
              <a:gd name="connsiteX140" fmla="*/ 2968301 w 4313502"/>
              <a:gd name="connsiteY140" fmla="*/ 364067 h 5604404"/>
              <a:gd name="connsiteX141" fmla="*/ 2663501 w 4313502"/>
              <a:gd name="connsiteY141" fmla="*/ 330200 h 5604404"/>
              <a:gd name="connsiteX142" fmla="*/ 2904007 w 4313502"/>
              <a:gd name="connsiteY142" fmla="*/ 217841 h 5604404"/>
              <a:gd name="connsiteX143" fmla="*/ 2731234 w 4313502"/>
              <a:gd name="connsiteY143" fmla="*/ 251178 h 5604404"/>
              <a:gd name="connsiteX144" fmla="*/ 2911857 w 4313502"/>
              <a:gd name="connsiteY144" fmla="*/ 142963 h 5604404"/>
              <a:gd name="connsiteX145" fmla="*/ 2607057 w 4313502"/>
              <a:gd name="connsiteY145" fmla="*/ 217311 h 5604404"/>
              <a:gd name="connsiteX146" fmla="*/ 2686696 w 4313502"/>
              <a:gd name="connsiteY146" fmla="*/ 111125 h 5604404"/>
              <a:gd name="connsiteX147" fmla="*/ 2539323 w 4313502"/>
              <a:gd name="connsiteY14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274968 w 4313502"/>
              <a:gd name="connsiteY15" fmla="*/ 431800 h 5604404"/>
              <a:gd name="connsiteX16" fmla="*/ 1433012 w 4313502"/>
              <a:gd name="connsiteY16" fmla="*/ 601133 h 5604404"/>
              <a:gd name="connsiteX17" fmla="*/ 1500745 w 4313502"/>
              <a:gd name="connsiteY17" fmla="*/ 747889 h 5604404"/>
              <a:gd name="connsiteX18" fmla="*/ 1557190 w 4313502"/>
              <a:gd name="connsiteY18" fmla="*/ 793044 h 5604404"/>
              <a:gd name="connsiteX19" fmla="*/ 1342701 w 4313502"/>
              <a:gd name="connsiteY19" fmla="*/ 1075267 h 5604404"/>
              <a:gd name="connsiteX20" fmla="*/ 1073532 w 4313502"/>
              <a:gd name="connsiteY20" fmla="*/ 1367544 h 5604404"/>
              <a:gd name="connsiteX21" fmla="*/ 879857 w 4313502"/>
              <a:gd name="connsiteY21" fmla="*/ 1481667 h 5604404"/>
              <a:gd name="connsiteX22" fmla="*/ 342135 w 4313502"/>
              <a:gd name="connsiteY22" fmla="*/ 2011010 h 5604404"/>
              <a:gd name="connsiteX23" fmla="*/ 33190 w 4313502"/>
              <a:gd name="connsiteY23" fmla="*/ 1820333 h 5604404"/>
              <a:gd name="connsiteX24" fmla="*/ 107450 w 4313502"/>
              <a:gd name="connsiteY24" fmla="*/ 1944952 h 5604404"/>
              <a:gd name="connsiteX25" fmla="*/ 326701 w 4313502"/>
              <a:gd name="connsiteY25" fmla="*/ 2215444 h 5604404"/>
              <a:gd name="connsiteX26" fmla="*/ 517465 w 4313502"/>
              <a:gd name="connsiteY26" fmla="*/ 2077596 h 5604404"/>
              <a:gd name="connsiteX27" fmla="*/ 1105634 w 4313502"/>
              <a:gd name="connsiteY27" fmla="*/ 1684867 h 5604404"/>
              <a:gd name="connsiteX28" fmla="*/ 1252919 w 4313502"/>
              <a:gd name="connsiteY28" fmla="*/ 1539435 h 5604404"/>
              <a:gd name="connsiteX29" fmla="*/ 1465026 w 4313502"/>
              <a:gd name="connsiteY29" fmla="*/ 1347964 h 5604404"/>
              <a:gd name="connsiteX30" fmla="*/ 1466879 w 4313502"/>
              <a:gd name="connsiteY30" fmla="*/ 1696156 h 5604404"/>
              <a:gd name="connsiteX31" fmla="*/ 1523323 w 4313502"/>
              <a:gd name="connsiteY31" fmla="*/ 1809044 h 5604404"/>
              <a:gd name="connsiteX32" fmla="*/ 1490074 w 4313502"/>
              <a:gd name="connsiteY32" fmla="*/ 1888067 h 5604404"/>
              <a:gd name="connsiteX33" fmla="*/ 1545901 w 4313502"/>
              <a:gd name="connsiteY33" fmla="*/ 1989667 h 5604404"/>
              <a:gd name="connsiteX34" fmla="*/ 1579768 w 4313502"/>
              <a:gd name="connsiteY34" fmla="*/ 2170289 h 5604404"/>
              <a:gd name="connsiteX35" fmla="*/ 1613634 w 4313502"/>
              <a:gd name="connsiteY35" fmla="*/ 2260600 h 5604404"/>
              <a:gd name="connsiteX36" fmla="*/ 1579768 w 4313502"/>
              <a:gd name="connsiteY36" fmla="*/ 2339622 h 5604404"/>
              <a:gd name="connsiteX37" fmla="*/ 1624923 w 4313502"/>
              <a:gd name="connsiteY37" fmla="*/ 2396067 h 5604404"/>
              <a:gd name="connsiteX38" fmla="*/ 1630832 w 4313502"/>
              <a:gd name="connsiteY38" fmla="*/ 2459831 h 5604404"/>
              <a:gd name="connsiteX39" fmla="*/ 1557808 w 4313502"/>
              <a:gd name="connsiteY39" fmla="*/ 2658709 h 5604404"/>
              <a:gd name="connsiteX40" fmla="*/ 1613634 w 4313502"/>
              <a:gd name="connsiteY40" fmla="*/ 2825044 h 5604404"/>
              <a:gd name="connsiteX41" fmla="*/ 1579768 w 4313502"/>
              <a:gd name="connsiteY41" fmla="*/ 2868966 h 5604404"/>
              <a:gd name="connsiteX42" fmla="*/ 1602345 w 4313502"/>
              <a:gd name="connsiteY42" fmla="*/ 2937933 h 5604404"/>
              <a:gd name="connsiteX43" fmla="*/ 1506743 w 4313502"/>
              <a:gd name="connsiteY43" fmla="*/ 3408362 h 5604404"/>
              <a:gd name="connsiteX44" fmla="*/ 1449593 w 4313502"/>
              <a:gd name="connsiteY44" fmla="*/ 3933119 h 5604404"/>
              <a:gd name="connsiteX45" fmla="*/ 1423664 w 4313502"/>
              <a:gd name="connsiteY45" fmla="*/ 4007644 h 5604404"/>
              <a:gd name="connsiteX46" fmla="*/ 1377186 w 4313502"/>
              <a:gd name="connsiteY46" fmla="*/ 4038953 h 5604404"/>
              <a:gd name="connsiteX47" fmla="*/ 1380713 w 4313502"/>
              <a:gd name="connsiteY47" fmla="*/ 4088253 h 5604404"/>
              <a:gd name="connsiteX48" fmla="*/ 1261738 w 4313502"/>
              <a:gd name="connsiteY48" fmla="*/ 4181034 h 5604404"/>
              <a:gd name="connsiteX49" fmla="*/ 1105634 w 4313502"/>
              <a:gd name="connsiteY49" fmla="*/ 4315178 h 5604404"/>
              <a:gd name="connsiteX50" fmla="*/ 1015323 w 4313502"/>
              <a:gd name="connsiteY50" fmla="*/ 4507089 h 5604404"/>
              <a:gd name="connsiteX51" fmla="*/ 884001 w 4313502"/>
              <a:gd name="connsiteY51" fmla="*/ 4787459 h 5604404"/>
              <a:gd name="connsiteX52" fmla="*/ 710523 w 4313502"/>
              <a:gd name="connsiteY52" fmla="*/ 4947356 h 5604404"/>
              <a:gd name="connsiteX53" fmla="*/ 630883 w 4313502"/>
              <a:gd name="connsiteY53" fmla="*/ 5149938 h 5604404"/>
              <a:gd name="connsiteX54" fmla="*/ 541190 w 4313502"/>
              <a:gd name="connsiteY54" fmla="*/ 5432778 h 5604404"/>
              <a:gd name="connsiteX55" fmla="*/ 699234 w 4313502"/>
              <a:gd name="connsiteY55" fmla="*/ 5568244 h 5604404"/>
              <a:gd name="connsiteX56" fmla="*/ 848459 w 4313502"/>
              <a:gd name="connsiteY56" fmla="*/ 5526088 h 5604404"/>
              <a:gd name="connsiteX57" fmla="*/ 930304 w 4313502"/>
              <a:gd name="connsiteY57" fmla="*/ 5132828 h 5604404"/>
              <a:gd name="connsiteX58" fmla="*/ 1002270 w 4313502"/>
              <a:gd name="connsiteY58" fmla="*/ 4915341 h 5604404"/>
              <a:gd name="connsiteX59" fmla="*/ 1339703 w 4313502"/>
              <a:gd name="connsiteY59" fmla="*/ 4607542 h 5604404"/>
              <a:gd name="connsiteX60" fmla="*/ 1444301 w 4313502"/>
              <a:gd name="connsiteY60" fmla="*/ 4665133 h 5604404"/>
              <a:gd name="connsiteX61" fmla="*/ 1658790 w 4313502"/>
              <a:gd name="connsiteY61" fmla="*/ 4360333 h 5604404"/>
              <a:gd name="connsiteX62" fmla="*/ 1715234 w 4313502"/>
              <a:gd name="connsiteY62" fmla="*/ 4281311 h 5604404"/>
              <a:gd name="connsiteX63" fmla="*/ 1791258 w 4313502"/>
              <a:gd name="connsiteY63" fmla="*/ 4208815 h 5604404"/>
              <a:gd name="connsiteX64" fmla="*/ 1805545 w 4313502"/>
              <a:gd name="connsiteY64" fmla="*/ 4134556 h 5604404"/>
              <a:gd name="connsiteX65" fmla="*/ 1867899 w 4313502"/>
              <a:gd name="connsiteY65" fmla="*/ 4066911 h 5604404"/>
              <a:gd name="connsiteX66" fmla="*/ 1876807 w 4313502"/>
              <a:gd name="connsiteY66" fmla="*/ 3964076 h 5604404"/>
              <a:gd name="connsiteX67" fmla="*/ 2087768 w 4313502"/>
              <a:gd name="connsiteY67" fmla="*/ 3366911 h 5604404"/>
              <a:gd name="connsiteX68" fmla="*/ 2178696 w 4313502"/>
              <a:gd name="connsiteY68" fmla="*/ 3041914 h 5604404"/>
              <a:gd name="connsiteX69" fmla="*/ 2221470 w 4313502"/>
              <a:gd name="connsiteY69" fmla="*/ 3221478 h 5604404"/>
              <a:gd name="connsiteX70" fmla="*/ 2478734 w 4313502"/>
              <a:gd name="connsiteY70" fmla="*/ 3820936 h 5604404"/>
              <a:gd name="connsiteX71" fmla="*/ 2475735 w 4313502"/>
              <a:gd name="connsiteY71" fmla="*/ 3926065 h 5604404"/>
              <a:gd name="connsiteX72" fmla="*/ 2536942 w 4313502"/>
              <a:gd name="connsiteY72" fmla="*/ 4049096 h 5604404"/>
              <a:gd name="connsiteX73" fmla="*/ 2564283 w 4313502"/>
              <a:gd name="connsiteY73" fmla="*/ 4187384 h 5604404"/>
              <a:gd name="connsiteX74" fmla="*/ 2620726 w 4313502"/>
              <a:gd name="connsiteY74" fmla="*/ 4372857 h 5604404"/>
              <a:gd name="connsiteX75" fmla="*/ 2663501 w 4313502"/>
              <a:gd name="connsiteY75" fmla="*/ 4540956 h 5604404"/>
              <a:gd name="connsiteX76" fmla="*/ 2719945 w 4313502"/>
              <a:gd name="connsiteY76" fmla="*/ 4540956 h 5604404"/>
              <a:gd name="connsiteX77" fmla="*/ 3013457 w 4313502"/>
              <a:gd name="connsiteY77" fmla="*/ 5105400 h 5604404"/>
              <a:gd name="connsiteX78" fmla="*/ 2990526 w 4313502"/>
              <a:gd name="connsiteY78" fmla="*/ 5157788 h 5604404"/>
              <a:gd name="connsiteX79" fmla="*/ 2980119 w 4313502"/>
              <a:gd name="connsiteY79" fmla="*/ 5313362 h 5604404"/>
              <a:gd name="connsiteX80" fmla="*/ 3019982 w 4313502"/>
              <a:gd name="connsiteY80" fmla="*/ 5466733 h 5604404"/>
              <a:gd name="connsiteX81" fmla="*/ 3106767 w 4313502"/>
              <a:gd name="connsiteY81" fmla="*/ 5531997 h 5604404"/>
              <a:gd name="connsiteX82" fmla="*/ 3405481 w 4313502"/>
              <a:gd name="connsiteY82" fmla="*/ 5565863 h 5604404"/>
              <a:gd name="connsiteX83" fmla="*/ 3362618 w 4313502"/>
              <a:gd name="connsiteY83" fmla="*/ 5344672 h 5604404"/>
              <a:gd name="connsiteX84" fmla="*/ 3160212 w 4313502"/>
              <a:gd name="connsiteY84" fmla="*/ 5071533 h 5604404"/>
              <a:gd name="connsiteX85" fmla="*/ 3047323 w 4313502"/>
              <a:gd name="connsiteY85" fmla="*/ 4439356 h 5604404"/>
              <a:gd name="connsiteX86" fmla="*/ 3115057 w 4313502"/>
              <a:gd name="connsiteY86" fmla="*/ 4405489 h 5604404"/>
              <a:gd name="connsiteX87" fmla="*/ 3040797 w 4313502"/>
              <a:gd name="connsiteY87" fmla="*/ 4182709 h 5604404"/>
              <a:gd name="connsiteX88" fmla="*/ 2961774 w 4313502"/>
              <a:gd name="connsiteY88" fmla="*/ 4005616 h 5604404"/>
              <a:gd name="connsiteX89" fmla="*/ 2946341 w 4313502"/>
              <a:gd name="connsiteY89" fmla="*/ 3916010 h 5604404"/>
              <a:gd name="connsiteX90" fmla="*/ 2894041 w 4313502"/>
              <a:gd name="connsiteY90" fmla="*/ 3859566 h 5604404"/>
              <a:gd name="connsiteX91" fmla="*/ 2942195 w 4313502"/>
              <a:gd name="connsiteY91" fmla="*/ 3777456 h 5604404"/>
              <a:gd name="connsiteX92" fmla="*/ 2877990 w 4313502"/>
              <a:gd name="connsiteY92" fmla="*/ 3701433 h 5604404"/>
              <a:gd name="connsiteX93" fmla="*/ 2848797 w 4313502"/>
              <a:gd name="connsiteY93" fmla="*/ 3577519 h 5604404"/>
              <a:gd name="connsiteX94" fmla="*/ 2741376 w 4313502"/>
              <a:gd name="connsiteY94" fmla="*/ 2753695 h 5604404"/>
              <a:gd name="connsiteX95" fmla="*/ 2535178 w 4313502"/>
              <a:gd name="connsiteY95" fmla="*/ 2292086 h 5604404"/>
              <a:gd name="connsiteX96" fmla="*/ 2449012 w 4313502"/>
              <a:gd name="connsiteY96" fmla="*/ 2192867 h 5604404"/>
              <a:gd name="connsiteX97" fmla="*/ 2449012 w 4313502"/>
              <a:gd name="connsiteY97" fmla="*/ 2102556 h 5604404"/>
              <a:gd name="connsiteX98" fmla="*/ 2426434 w 4313502"/>
              <a:gd name="connsiteY98" fmla="*/ 2102556 h 5604404"/>
              <a:gd name="connsiteX99" fmla="*/ 2437723 w 4313502"/>
              <a:gd name="connsiteY99" fmla="*/ 2012244 h 5604404"/>
              <a:gd name="connsiteX100" fmla="*/ 2369990 w 4313502"/>
              <a:gd name="connsiteY100" fmla="*/ 1944511 h 5604404"/>
              <a:gd name="connsiteX101" fmla="*/ 2403857 w 4313502"/>
              <a:gd name="connsiteY101" fmla="*/ 1865489 h 5604404"/>
              <a:gd name="connsiteX102" fmla="*/ 2381279 w 4313502"/>
              <a:gd name="connsiteY102" fmla="*/ 1797756 h 5604404"/>
              <a:gd name="connsiteX103" fmla="*/ 2471590 w 4313502"/>
              <a:gd name="connsiteY103" fmla="*/ 1549400 h 5604404"/>
              <a:gd name="connsiteX104" fmla="*/ 2573190 w 4313502"/>
              <a:gd name="connsiteY104" fmla="*/ 1662289 h 5604404"/>
              <a:gd name="connsiteX105" fmla="*/ 2640923 w 4313502"/>
              <a:gd name="connsiteY105" fmla="*/ 1662289 h 5604404"/>
              <a:gd name="connsiteX106" fmla="*/ 2945723 w 4313502"/>
              <a:gd name="connsiteY106" fmla="*/ 1809044 h 5604404"/>
              <a:gd name="connsiteX107" fmla="*/ 3194079 w 4313502"/>
              <a:gd name="connsiteY107" fmla="*/ 1899356 h 5604404"/>
              <a:gd name="connsiteX108" fmla="*/ 3758523 w 4313502"/>
              <a:gd name="connsiteY108" fmla="*/ 2147711 h 5604404"/>
              <a:gd name="connsiteX109" fmla="*/ 4040745 w 4313502"/>
              <a:gd name="connsiteY109" fmla="*/ 2238022 h 5604404"/>
              <a:gd name="connsiteX110" fmla="*/ 4146490 w 4313502"/>
              <a:gd name="connsiteY110" fmla="*/ 2276652 h 5604404"/>
              <a:gd name="connsiteX111" fmla="*/ 4125059 w 4313502"/>
              <a:gd name="connsiteY111" fmla="*/ 2220206 h 5604404"/>
              <a:gd name="connsiteX112" fmla="*/ 4029457 w 4313502"/>
              <a:gd name="connsiteY112" fmla="*/ 2147711 h 5604404"/>
              <a:gd name="connsiteX113" fmla="*/ 4191029 w 4313502"/>
              <a:gd name="connsiteY113" fmla="*/ 2039584 h 5604404"/>
              <a:gd name="connsiteX114" fmla="*/ 4271639 w 4313502"/>
              <a:gd name="connsiteY114" fmla="*/ 1969294 h 5604404"/>
              <a:gd name="connsiteX115" fmla="*/ 4308681 w 4313502"/>
              <a:gd name="connsiteY115" fmla="*/ 1878542 h 5604404"/>
              <a:gd name="connsiteX116" fmla="*/ 4242711 w 4313502"/>
              <a:gd name="connsiteY116" fmla="*/ 1916642 h 5604404"/>
              <a:gd name="connsiteX117" fmla="*/ 4277812 w 4313502"/>
              <a:gd name="connsiteY117" fmla="*/ 1831622 h 5604404"/>
              <a:gd name="connsiteX118" fmla="*/ 4147637 w 4313502"/>
              <a:gd name="connsiteY118" fmla="*/ 1918317 h 5604404"/>
              <a:gd name="connsiteX119" fmla="*/ 4190500 w 4313502"/>
              <a:gd name="connsiteY119" fmla="*/ 1841147 h 5604404"/>
              <a:gd name="connsiteX120" fmla="*/ 3896372 w 4313502"/>
              <a:gd name="connsiteY120" fmla="*/ 2014008 h 5604404"/>
              <a:gd name="connsiteX121" fmla="*/ 3700845 w 4313502"/>
              <a:gd name="connsiteY121" fmla="*/ 1968236 h 5604404"/>
              <a:gd name="connsiteX122" fmla="*/ 3252287 w 4313502"/>
              <a:gd name="connsiteY122" fmla="*/ 1639094 h 5604404"/>
              <a:gd name="connsiteX123" fmla="*/ 3081190 w 4313502"/>
              <a:gd name="connsiteY123" fmla="*/ 1583267 h 5604404"/>
              <a:gd name="connsiteX124" fmla="*/ 2787679 w 4313502"/>
              <a:gd name="connsiteY124" fmla="*/ 1436511 h 5604404"/>
              <a:gd name="connsiteX125" fmla="*/ 2607057 w 4313502"/>
              <a:gd name="connsiteY125" fmla="*/ 1255889 h 5604404"/>
              <a:gd name="connsiteX126" fmla="*/ 2488788 w 4313502"/>
              <a:gd name="connsiteY126" fmla="*/ 1170958 h 5604404"/>
              <a:gd name="connsiteX127" fmla="*/ 2358701 w 4313502"/>
              <a:gd name="connsiteY127" fmla="*/ 1165578 h 5604404"/>
              <a:gd name="connsiteX128" fmla="*/ 2217237 w 4313502"/>
              <a:gd name="connsiteY128" fmla="*/ 1059744 h 5604404"/>
              <a:gd name="connsiteX129" fmla="*/ 2339563 w 4313502"/>
              <a:gd name="connsiteY129" fmla="*/ 898172 h 5604404"/>
              <a:gd name="connsiteX130" fmla="*/ 2437546 w 4313502"/>
              <a:gd name="connsiteY130" fmla="*/ 968905 h 5604404"/>
              <a:gd name="connsiteX131" fmla="*/ 2530945 w 4313502"/>
              <a:gd name="connsiteY131" fmla="*/ 908403 h 5604404"/>
              <a:gd name="connsiteX132" fmla="*/ 2509515 w 4313502"/>
              <a:gd name="connsiteY132" fmla="*/ 854869 h 5604404"/>
              <a:gd name="connsiteX133" fmla="*/ 2549997 w 4313502"/>
              <a:gd name="connsiteY133" fmla="*/ 869157 h 5604404"/>
              <a:gd name="connsiteX134" fmla="*/ 2554758 w 4313502"/>
              <a:gd name="connsiteY134" fmla="*/ 809625 h 5604404"/>
              <a:gd name="connsiteX135" fmla="*/ 2639689 w 4313502"/>
              <a:gd name="connsiteY135" fmla="*/ 770467 h 5604404"/>
              <a:gd name="connsiteX136" fmla="*/ 2558902 w 4313502"/>
              <a:gd name="connsiteY136" fmla="*/ 637381 h 5604404"/>
              <a:gd name="connsiteX137" fmla="*/ 2588535 w 4313502"/>
              <a:gd name="connsiteY137" fmla="*/ 557742 h 5604404"/>
              <a:gd name="connsiteX138" fmla="*/ 2590917 w 4313502"/>
              <a:gd name="connsiteY138" fmla="*/ 501914 h 5604404"/>
              <a:gd name="connsiteX139" fmla="*/ 2721446 w 4313502"/>
              <a:gd name="connsiteY139" fmla="*/ 497682 h 5604404"/>
              <a:gd name="connsiteX140" fmla="*/ 2735203 w 4313502"/>
              <a:gd name="connsiteY140" fmla="*/ 413367 h 5604404"/>
              <a:gd name="connsiteX141" fmla="*/ 2968301 w 4313502"/>
              <a:gd name="connsiteY141" fmla="*/ 364067 h 5604404"/>
              <a:gd name="connsiteX142" fmla="*/ 2663501 w 4313502"/>
              <a:gd name="connsiteY142" fmla="*/ 330200 h 5604404"/>
              <a:gd name="connsiteX143" fmla="*/ 2904007 w 4313502"/>
              <a:gd name="connsiteY143" fmla="*/ 217841 h 5604404"/>
              <a:gd name="connsiteX144" fmla="*/ 2731234 w 4313502"/>
              <a:gd name="connsiteY144" fmla="*/ 251178 h 5604404"/>
              <a:gd name="connsiteX145" fmla="*/ 2911857 w 4313502"/>
              <a:gd name="connsiteY145" fmla="*/ 142963 h 5604404"/>
              <a:gd name="connsiteX146" fmla="*/ 2607057 w 4313502"/>
              <a:gd name="connsiteY146" fmla="*/ 217311 h 5604404"/>
              <a:gd name="connsiteX147" fmla="*/ 2686696 w 4313502"/>
              <a:gd name="connsiteY147" fmla="*/ 111125 h 5604404"/>
              <a:gd name="connsiteX148" fmla="*/ 2539323 w 4313502"/>
              <a:gd name="connsiteY148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274968 w 4313502"/>
              <a:gd name="connsiteY15" fmla="*/ 431800 h 5604404"/>
              <a:gd name="connsiteX16" fmla="*/ 1433012 w 4313502"/>
              <a:gd name="connsiteY16" fmla="*/ 601133 h 5604404"/>
              <a:gd name="connsiteX17" fmla="*/ 1500745 w 4313502"/>
              <a:gd name="connsiteY17" fmla="*/ 747889 h 5604404"/>
              <a:gd name="connsiteX18" fmla="*/ 1557190 w 4313502"/>
              <a:gd name="connsiteY18" fmla="*/ 793044 h 5604404"/>
              <a:gd name="connsiteX19" fmla="*/ 1342701 w 4313502"/>
              <a:gd name="connsiteY19" fmla="*/ 1075267 h 5604404"/>
              <a:gd name="connsiteX20" fmla="*/ 1073532 w 4313502"/>
              <a:gd name="connsiteY20" fmla="*/ 1367544 h 5604404"/>
              <a:gd name="connsiteX21" fmla="*/ 879857 w 4313502"/>
              <a:gd name="connsiteY21" fmla="*/ 1481667 h 5604404"/>
              <a:gd name="connsiteX22" fmla="*/ 342135 w 4313502"/>
              <a:gd name="connsiteY22" fmla="*/ 2011010 h 5604404"/>
              <a:gd name="connsiteX23" fmla="*/ 33190 w 4313502"/>
              <a:gd name="connsiteY23" fmla="*/ 1820333 h 5604404"/>
              <a:gd name="connsiteX24" fmla="*/ 107450 w 4313502"/>
              <a:gd name="connsiteY24" fmla="*/ 1944952 h 5604404"/>
              <a:gd name="connsiteX25" fmla="*/ 326701 w 4313502"/>
              <a:gd name="connsiteY25" fmla="*/ 2215444 h 5604404"/>
              <a:gd name="connsiteX26" fmla="*/ 517465 w 4313502"/>
              <a:gd name="connsiteY26" fmla="*/ 2077596 h 5604404"/>
              <a:gd name="connsiteX27" fmla="*/ 1105634 w 4313502"/>
              <a:gd name="connsiteY27" fmla="*/ 1684867 h 5604404"/>
              <a:gd name="connsiteX28" fmla="*/ 1252919 w 4313502"/>
              <a:gd name="connsiteY28" fmla="*/ 1539435 h 5604404"/>
              <a:gd name="connsiteX29" fmla="*/ 1465026 w 4313502"/>
              <a:gd name="connsiteY29" fmla="*/ 1347964 h 5604404"/>
              <a:gd name="connsiteX30" fmla="*/ 1466879 w 4313502"/>
              <a:gd name="connsiteY30" fmla="*/ 1696156 h 5604404"/>
              <a:gd name="connsiteX31" fmla="*/ 1523323 w 4313502"/>
              <a:gd name="connsiteY31" fmla="*/ 1809044 h 5604404"/>
              <a:gd name="connsiteX32" fmla="*/ 1490074 w 4313502"/>
              <a:gd name="connsiteY32" fmla="*/ 1888067 h 5604404"/>
              <a:gd name="connsiteX33" fmla="*/ 1545901 w 4313502"/>
              <a:gd name="connsiteY33" fmla="*/ 1989667 h 5604404"/>
              <a:gd name="connsiteX34" fmla="*/ 1579768 w 4313502"/>
              <a:gd name="connsiteY34" fmla="*/ 2170289 h 5604404"/>
              <a:gd name="connsiteX35" fmla="*/ 1613634 w 4313502"/>
              <a:gd name="connsiteY35" fmla="*/ 2260600 h 5604404"/>
              <a:gd name="connsiteX36" fmla="*/ 1579768 w 4313502"/>
              <a:gd name="connsiteY36" fmla="*/ 2339622 h 5604404"/>
              <a:gd name="connsiteX37" fmla="*/ 1624923 w 4313502"/>
              <a:gd name="connsiteY37" fmla="*/ 2396067 h 5604404"/>
              <a:gd name="connsiteX38" fmla="*/ 1630832 w 4313502"/>
              <a:gd name="connsiteY38" fmla="*/ 2459831 h 5604404"/>
              <a:gd name="connsiteX39" fmla="*/ 1557808 w 4313502"/>
              <a:gd name="connsiteY39" fmla="*/ 2658709 h 5604404"/>
              <a:gd name="connsiteX40" fmla="*/ 1613634 w 4313502"/>
              <a:gd name="connsiteY40" fmla="*/ 2825044 h 5604404"/>
              <a:gd name="connsiteX41" fmla="*/ 1579768 w 4313502"/>
              <a:gd name="connsiteY41" fmla="*/ 2868966 h 5604404"/>
              <a:gd name="connsiteX42" fmla="*/ 1602345 w 4313502"/>
              <a:gd name="connsiteY42" fmla="*/ 2937933 h 5604404"/>
              <a:gd name="connsiteX43" fmla="*/ 1506743 w 4313502"/>
              <a:gd name="connsiteY43" fmla="*/ 3408362 h 5604404"/>
              <a:gd name="connsiteX44" fmla="*/ 1449593 w 4313502"/>
              <a:gd name="connsiteY44" fmla="*/ 3933119 h 5604404"/>
              <a:gd name="connsiteX45" fmla="*/ 1423664 w 4313502"/>
              <a:gd name="connsiteY45" fmla="*/ 4007644 h 5604404"/>
              <a:gd name="connsiteX46" fmla="*/ 1377186 w 4313502"/>
              <a:gd name="connsiteY46" fmla="*/ 4038953 h 5604404"/>
              <a:gd name="connsiteX47" fmla="*/ 1380713 w 4313502"/>
              <a:gd name="connsiteY47" fmla="*/ 4088253 h 5604404"/>
              <a:gd name="connsiteX48" fmla="*/ 1261738 w 4313502"/>
              <a:gd name="connsiteY48" fmla="*/ 4181034 h 5604404"/>
              <a:gd name="connsiteX49" fmla="*/ 1105634 w 4313502"/>
              <a:gd name="connsiteY49" fmla="*/ 4315178 h 5604404"/>
              <a:gd name="connsiteX50" fmla="*/ 1015323 w 4313502"/>
              <a:gd name="connsiteY50" fmla="*/ 4507089 h 5604404"/>
              <a:gd name="connsiteX51" fmla="*/ 884001 w 4313502"/>
              <a:gd name="connsiteY51" fmla="*/ 4787459 h 5604404"/>
              <a:gd name="connsiteX52" fmla="*/ 710523 w 4313502"/>
              <a:gd name="connsiteY52" fmla="*/ 4947356 h 5604404"/>
              <a:gd name="connsiteX53" fmla="*/ 630883 w 4313502"/>
              <a:gd name="connsiteY53" fmla="*/ 5149938 h 5604404"/>
              <a:gd name="connsiteX54" fmla="*/ 541190 w 4313502"/>
              <a:gd name="connsiteY54" fmla="*/ 5432778 h 5604404"/>
              <a:gd name="connsiteX55" fmla="*/ 699234 w 4313502"/>
              <a:gd name="connsiteY55" fmla="*/ 5568244 h 5604404"/>
              <a:gd name="connsiteX56" fmla="*/ 848459 w 4313502"/>
              <a:gd name="connsiteY56" fmla="*/ 5526088 h 5604404"/>
              <a:gd name="connsiteX57" fmla="*/ 930304 w 4313502"/>
              <a:gd name="connsiteY57" fmla="*/ 5132828 h 5604404"/>
              <a:gd name="connsiteX58" fmla="*/ 1002270 w 4313502"/>
              <a:gd name="connsiteY58" fmla="*/ 4915341 h 5604404"/>
              <a:gd name="connsiteX59" fmla="*/ 1339703 w 4313502"/>
              <a:gd name="connsiteY59" fmla="*/ 4607542 h 5604404"/>
              <a:gd name="connsiteX60" fmla="*/ 1444301 w 4313502"/>
              <a:gd name="connsiteY60" fmla="*/ 4665133 h 5604404"/>
              <a:gd name="connsiteX61" fmla="*/ 1658790 w 4313502"/>
              <a:gd name="connsiteY61" fmla="*/ 4360333 h 5604404"/>
              <a:gd name="connsiteX62" fmla="*/ 1715234 w 4313502"/>
              <a:gd name="connsiteY62" fmla="*/ 4281311 h 5604404"/>
              <a:gd name="connsiteX63" fmla="*/ 1791258 w 4313502"/>
              <a:gd name="connsiteY63" fmla="*/ 4208815 h 5604404"/>
              <a:gd name="connsiteX64" fmla="*/ 1805545 w 4313502"/>
              <a:gd name="connsiteY64" fmla="*/ 4134556 h 5604404"/>
              <a:gd name="connsiteX65" fmla="*/ 1867899 w 4313502"/>
              <a:gd name="connsiteY65" fmla="*/ 4066911 h 5604404"/>
              <a:gd name="connsiteX66" fmla="*/ 1876807 w 4313502"/>
              <a:gd name="connsiteY66" fmla="*/ 3964076 h 5604404"/>
              <a:gd name="connsiteX67" fmla="*/ 2087768 w 4313502"/>
              <a:gd name="connsiteY67" fmla="*/ 3366911 h 5604404"/>
              <a:gd name="connsiteX68" fmla="*/ 2178696 w 4313502"/>
              <a:gd name="connsiteY68" fmla="*/ 3041914 h 5604404"/>
              <a:gd name="connsiteX69" fmla="*/ 2221470 w 4313502"/>
              <a:gd name="connsiteY69" fmla="*/ 3221478 h 5604404"/>
              <a:gd name="connsiteX70" fmla="*/ 2478734 w 4313502"/>
              <a:gd name="connsiteY70" fmla="*/ 3820936 h 5604404"/>
              <a:gd name="connsiteX71" fmla="*/ 2475735 w 4313502"/>
              <a:gd name="connsiteY71" fmla="*/ 3926065 h 5604404"/>
              <a:gd name="connsiteX72" fmla="*/ 2536942 w 4313502"/>
              <a:gd name="connsiteY72" fmla="*/ 4049096 h 5604404"/>
              <a:gd name="connsiteX73" fmla="*/ 2564283 w 4313502"/>
              <a:gd name="connsiteY73" fmla="*/ 4187384 h 5604404"/>
              <a:gd name="connsiteX74" fmla="*/ 2620726 w 4313502"/>
              <a:gd name="connsiteY74" fmla="*/ 4372857 h 5604404"/>
              <a:gd name="connsiteX75" fmla="*/ 2663501 w 4313502"/>
              <a:gd name="connsiteY75" fmla="*/ 4540956 h 5604404"/>
              <a:gd name="connsiteX76" fmla="*/ 2719945 w 4313502"/>
              <a:gd name="connsiteY76" fmla="*/ 4540956 h 5604404"/>
              <a:gd name="connsiteX77" fmla="*/ 3013457 w 4313502"/>
              <a:gd name="connsiteY77" fmla="*/ 5105400 h 5604404"/>
              <a:gd name="connsiteX78" fmla="*/ 2990526 w 4313502"/>
              <a:gd name="connsiteY78" fmla="*/ 5157788 h 5604404"/>
              <a:gd name="connsiteX79" fmla="*/ 2980119 w 4313502"/>
              <a:gd name="connsiteY79" fmla="*/ 5313362 h 5604404"/>
              <a:gd name="connsiteX80" fmla="*/ 3019982 w 4313502"/>
              <a:gd name="connsiteY80" fmla="*/ 5466733 h 5604404"/>
              <a:gd name="connsiteX81" fmla="*/ 3106767 w 4313502"/>
              <a:gd name="connsiteY81" fmla="*/ 5531997 h 5604404"/>
              <a:gd name="connsiteX82" fmla="*/ 3405481 w 4313502"/>
              <a:gd name="connsiteY82" fmla="*/ 5565863 h 5604404"/>
              <a:gd name="connsiteX83" fmla="*/ 3362618 w 4313502"/>
              <a:gd name="connsiteY83" fmla="*/ 5344672 h 5604404"/>
              <a:gd name="connsiteX84" fmla="*/ 3160212 w 4313502"/>
              <a:gd name="connsiteY84" fmla="*/ 5071533 h 5604404"/>
              <a:gd name="connsiteX85" fmla="*/ 3047323 w 4313502"/>
              <a:gd name="connsiteY85" fmla="*/ 4439356 h 5604404"/>
              <a:gd name="connsiteX86" fmla="*/ 3115057 w 4313502"/>
              <a:gd name="connsiteY86" fmla="*/ 4405489 h 5604404"/>
              <a:gd name="connsiteX87" fmla="*/ 3040797 w 4313502"/>
              <a:gd name="connsiteY87" fmla="*/ 4182709 h 5604404"/>
              <a:gd name="connsiteX88" fmla="*/ 2961774 w 4313502"/>
              <a:gd name="connsiteY88" fmla="*/ 4005616 h 5604404"/>
              <a:gd name="connsiteX89" fmla="*/ 2946341 w 4313502"/>
              <a:gd name="connsiteY89" fmla="*/ 3916010 h 5604404"/>
              <a:gd name="connsiteX90" fmla="*/ 2894041 w 4313502"/>
              <a:gd name="connsiteY90" fmla="*/ 3859566 h 5604404"/>
              <a:gd name="connsiteX91" fmla="*/ 2942195 w 4313502"/>
              <a:gd name="connsiteY91" fmla="*/ 3777456 h 5604404"/>
              <a:gd name="connsiteX92" fmla="*/ 2877990 w 4313502"/>
              <a:gd name="connsiteY92" fmla="*/ 3701433 h 5604404"/>
              <a:gd name="connsiteX93" fmla="*/ 2848797 w 4313502"/>
              <a:gd name="connsiteY93" fmla="*/ 3577519 h 5604404"/>
              <a:gd name="connsiteX94" fmla="*/ 2741376 w 4313502"/>
              <a:gd name="connsiteY94" fmla="*/ 2753695 h 5604404"/>
              <a:gd name="connsiteX95" fmla="*/ 2535178 w 4313502"/>
              <a:gd name="connsiteY95" fmla="*/ 2292086 h 5604404"/>
              <a:gd name="connsiteX96" fmla="*/ 2449012 w 4313502"/>
              <a:gd name="connsiteY96" fmla="*/ 2192867 h 5604404"/>
              <a:gd name="connsiteX97" fmla="*/ 2449012 w 4313502"/>
              <a:gd name="connsiteY97" fmla="*/ 2102556 h 5604404"/>
              <a:gd name="connsiteX98" fmla="*/ 2426434 w 4313502"/>
              <a:gd name="connsiteY98" fmla="*/ 2102556 h 5604404"/>
              <a:gd name="connsiteX99" fmla="*/ 2437723 w 4313502"/>
              <a:gd name="connsiteY99" fmla="*/ 2012244 h 5604404"/>
              <a:gd name="connsiteX100" fmla="*/ 2369990 w 4313502"/>
              <a:gd name="connsiteY100" fmla="*/ 1944511 h 5604404"/>
              <a:gd name="connsiteX101" fmla="*/ 2403857 w 4313502"/>
              <a:gd name="connsiteY101" fmla="*/ 1865489 h 5604404"/>
              <a:gd name="connsiteX102" fmla="*/ 2381279 w 4313502"/>
              <a:gd name="connsiteY102" fmla="*/ 1797756 h 5604404"/>
              <a:gd name="connsiteX103" fmla="*/ 2471590 w 4313502"/>
              <a:gd name="connsiteY103" fmla="*/ 1549400 h 5604404"/>
              <a:gd name="connsiteX104" fmla="*/ 2573190 w 4313502"/>
              <a:gd name="connsiteY104" fmla="*/ 1662289 h 5604404"/>
              <a:gd name="connsiteX105" fmla="*/ 2640923 w 4313502"/>
              <a:gd name="connsiteY105" fmla="*/ 1662289 h 5604404"/>
              <a:gd name="connsiteX106" fmla="*/ 2945723 w 4313502"/>
              <a:gd name="connsiteY106" fmla="*/ 1809044 h 5604404"/>
              <a:gd name="connsiteX107" fmla="*/ 3194079 w 4313502"/>
              <a:gd name="connsiteY107" fmla="*/ 1899356 h 5604404"/>
              <a:gd name="connsiteX108" fmla="*/ 3758523 w 4313502"/>
              <a:gd name="connsiteY108" fmla="*/ 2147711 h 5604404"/>
              <a:gd name="connsiteX109" fmla="*/ 4040745 w 4313502"/>
              <a:gd name="connsiteY109" fmla="*/ 2238022 h 5604404"/>
              <a:gd name="connsiteX110" fmla="*/ 4146490 w 4313502"/>
              <a:gd name="connsiteY110" fmla="*/ 2276652 h 5604404"/>
              <a:gd name="connsiteX111" fmla="*/ 4125059 w 4313502"/>
              <a:gd name="connsiteY111" fmla="*/ 2220206 h 5604404"/>
              <a:gd name="connsiteX112" fmla="*/ 4029457 w 4313502"/>
              <a:gd name="connsiteY112" fmla="*/ 2147711 h 5604404"/>
              <a:gd name="connsiteX113" fmla="*/ 4191029 w 4313502"/>
              <a:gd name="connsiteY113" fmla="*/ 2039584 h 5604404"/>
              <a:gd name="connsiteX114" fmla="*/ 4271639 w 4313502"/>
              <a:gd name="connsiteY114" fmla="*/ 1969294 h 5604404"/>
              <a:gd name="connsiteX115" fmla="*/ 4308681 w 4313502"/>
              <a:gd name="connsiteY115" fmla="*/ 1878542 h 5604404"/>
              <a:gd name="connsiteX116" fmla="*/ 4242711 w 4313502"/>
              <a:gd name="connsiteY116" fmla="*/ 1916642 h 5604404"/>
              <a:gd name="connsiteX117" fmla="*/ 4277812 w 4313502"/>
              <a:gd name="connsiteY117" fmla="*/ 1831622 h 5604404"/>
              <a:gd name="connsiteX118" fmla="*/ 4147637 w 4313502"/>
              <a:gd name="connsiteY118" fmla="*/ 1918317 h 5604404"/>
              <a:gd name="connsiteX119" fmla="*/ 4190500 w 4313502"/>
              <a:gd name="connsiteY119" fmla="*/ 1841147 h 5604404"/>
              <a:gd name="connsiteX120" fmla="*/ 3896372 w 4313502"/>
              <a:gd name="connsiteY120" fmla="*/ 2014008 h 5604404"/>
              <a:gd name="connsiteX121" fmla="*/ 3700845 w 4313502"/>
              <a:gd name="connsiteY121" fmla="*/ 1968236 h 5604404"/>
              <a:gd name="connsiteX122" fmla="*/ 3252287 w 4313502"/>
              <a:gd name="connsiteY122" fmla="*/ 1639094 h 5604404"/>
              <a:gd name="connsiteX123" fmla="*/ 3081190 w 4313502"/>
              <a:gd name="connsiteY123" fmla="*/ 1583267 h 5604404"/>
              <a:gd name="connsiteX124" fmla="*/ 2787679 w 4313502"/>
              <a:gd name="connsiteY124" fmla="*/ 1436511 h 5604404"/>
              <a:gd name="connsiteX125" fmla="*/ 2607057 w 4313502"/>
              <a:gd name="connsiteY125" fmla="*/ 1255889 h 5604404"/>
              <a:gd name="connsiteX126" fmla="*/ 2488788 w 4313502"/>
              <a:gd name="connsiteY126" fmla="*/ 1170958 h 5604404"/>
              <a:gd name="connsiteX127" fmla="*/ 2358701 w 4313502"/>
              <a:gd name="connsiteY127" fmla="*/ 1165578 h 5604404"/>
              <a:gd name="connsiteX128" fmla="*/ 2217237 w 4313502"/>
              <a:gd name="connsiteY128" fmla="*/ 1059744 h 5604404"/>
              <a:gd name="connsiteX129" fmla="*/ 2339563 w 4313502"/>
              <a:gd name="connsiteY129" fmla="*/ 898172 h 5604404"/>
              <a:gd name="connsiteX130" fmla="*/ 2437546 w 4313502"/>
              <a:gd name="connsiteY130" fmla="*/ 968905 h 5604404"/>
              <a:gd name="connsiteX131" fmla="*/ 2530945 w 4313502"/>
              <a:gd name="connsiteY131" fmla="*/ 908403 h 5604404"/>
              <a:gd name="connsiteX132" fmla="*/ 2509515 w 4313502"/>
              <a:gd name="connsiteY132" fmla="*/ 854869 h 5604404"/>
              <a:gd name="connsiteX133" fmla="*/ 2549997 w 4313502"/>
              <a:gd name="connsiteY133" fmla="*/ 869157 h 5604404"/>
              <a:gd name="connsiteX134" fmla="*/ 2554758 w 4313502"/>
              <a:gd name="connsiteY134" fmla="*/ 809625 h 5604404"/>
              <a:gd name="connsiteX135" fmla="*/ 2639689 w 4313502"/>
              <a:gd name="connsiteY135" fmla="*/ 770467 h 5604404"/>
              <a:gd name="connsiteX136" fmla="*/ 2558902 w 4313502"/>
              <a:gd name="connsiteY136" fmla="*/ 637381 h 5604404"/>
              <a:gd name="connsiteX137" fmla="*/ 2588535 w 4313502"/>
              <a:gd name="connsiteY137" fmla="*/ 557742 h 5604404"/>
              <a:gd name="connsiteX138" fmla="*/ 2590917 w 4313502"/>
              <a:gd name="connsiteY138" fmla="*/ 501914 h 5604404"/>
              <a:gd name="connsiteX139" fmla="*/ 2721446 w 4313502"/>
              <a:gd name="connsiteY139" fmla="*/ 497682 h 5604404"/>
              <a:gd name="connsiteX140" fmla="*/ 2735203 w 4313502"/>
              <a:gd name="connsiteY140" fmla="*/ 413367 h 5604404"/>
              <a:gd name="connsiteX141" fmla="*/ 2968301 w 4313502"/>
              <a:gd name="connsiteY141" fmla="*/ 364067 h 5604404"/>
              <a:gd name="connsiteX142" fmla="*/ 2663501 w 4313502"/>
              <a:gd name="connsiteY142" fmla="*/ 330200 h 5604404"/>
              <a:gd name="connsiteX143" fmla="*/ 2904007 w 4313502"/>
              <a:gd name="connsiteY143" fmla="*/ 217841 h 5604404"/>
              <a:gd name="connsiteX144" fmla="*/ 2731234 w 4313502"/>
              <a:gd name="connsiteY144" fmla="*/ 251178 h 5604404"/>
              <a:gd name="connsiteX145" fmla="*/ 2911857 w 4313502"/>
              <a:gd name="connsiteY145" fmla="*/ 142963 h 5604404"/>
              <a:gd name="connsiteX146" fmla="*/ 2607057 w 4313502"/>
              <a:gd name="connsiteY146" fmla="*/ 217311 h 5604404"/>
              <a:gd name="connsiteX147" fmla="*/ 2686696 w 4313502"/>
              <a:gd name="connsiteY147" fmla="*/ 111125 h 5604404"/>
              <a:gd name="connsiteX148" fmla="*/ 2539323 w 4313502"/>
              <a:gd name="connsiteY148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274968 w 4313502"/>
              <a:gd name="connsiteY15" fmla="*/ 431800 h 5604404"/>
              <a:gd name="connsiteX16" fmla="*/ 1433012 w 4313502"/>
              <a:gd name="connsiteY16" fmla="*/ 601133 h 5604404"/>
              <a:gd name="connsiteX17" fmla="*/ 1500745 w 4313502"/>
              <a:gd name="connsiteY17" fmla="*/ 747889 h 5604404"/>
              <a:gd name="connsiteX18" fmla="*/ 1557190 w 4313502"/>
              <a:gd name="connsiteY18" fmla="*/ 793044 h 5604404"/>
              <a:gd name="connsiteX19" fmla="*/ 1342701 w 4313502"/>
              <a:gd name="connsiteY19" fmla="*/ 1075267 h 5604404"/>
              <a:gd name="connsiteX20" fmla="*/ 1073532 w 4313502"/>
              <a:gd name="connsiteY20" fmla="*/ 1367544 h 5604404"/>
              <a:gd name="connsiteX21" fmla="*/ 879857 w 4313502"/>
              <a:gd name="connsiteY21" fmla="*/ 1481667 h 5604404"/>
              <a:gd name="connsiteX22" fmla="*/ 342135 w 4313502"/>
              <a:gd name="connsiteY22" fmla="*/ 2011010 h 5604404"/>
              <a:gd name="connsiteX23" fmla="*/ 33190 w 4313502"/>
              <a:gd name="connsiteY23" fmla="*/ 1820333 h 5604404"/>
              <a:gd name="connsiteX24" fmla="*/ 107450 w 4313502"/>
              <a:gd name="connsiteY24" fmla="*/ 1944952 h 5604404"/>
              <a:gd name="connsiteX25" fmla="*/ 326701 w 4313502"/>
              <a:gd name="connsiteY25" fmla="*/ 2215444 h 5604404"/>
              <a:gd name="connsiteX26" fmla="*/ 517465 w 4313502"/>
              <a:gd name="connsiteY26" fmla="*/ 2077596 h 5604404"/>
              <a:gd name="connsiteX27" fmla="*/ 1105634 w 4313502"/>
              <a:gd name="connsiteY27" fmla="*/ 1684867 h 5604404"/>
              <a:gd name="connsiteX28" fmla="*/ 1252919 w 4313502"/>
              <a:gd name="connsiteY28" fmla="*/ 1539435 h 5604404"/>
              <a:gd name="connsiteX29" fmla="*/ 1465026 w 4313502"/>
              <a:gd name="connsiteY29" fmla="*/ 1347964 h 5604404"/>
              <a:gd name="connsiteX30" fmla="*/ 1466879 w 4313502"/>
              <a:gd name="connsiteY30" fmla="*/ 1696156 h 5604404"/>
              <a:gd name="connsiteX31" fmla="*/ 1523323 w 4313502"/>
              <a:gd name="connsiteY31" fmla="*/ 1809044 h 5604404"/>
              <a:gd name="connsiteX32" fmla="*/ 1490074 w 4313502"/>
              <a:gd name="connsiteY32" fmla="*/ 1888067 h 5604404"/>
              <a:gd name="connsiteX33" fmla="*/ 1545901 w 4313502"/>
              <a:gd name="connsiteY33" fmla="*/ 1989667 h 5604404"/>
              <a:gd name="connsiteX34" fmla="*/ 1579768 w 4313502"/>
              <a:gd name="connsiteY34" fmla="*/ 2170289 h 5604404"/>
              <a:gd name="connsiteX35" fmla="*/ 1613634 w 4313502"/>
              <a:gd name="connsiteY35" fmla="*/ 2260600 h 5604404"/>
              <a:gd name="connsiteX36" fmla="*/ 1579768 w 4313502"/>
              <a:gd name="connsiteY36" fmla="*/ 2339622 h 5604404"/>
              <a:gd name="connsiteX37" fmla="*/ 1624923 w 4313502"/>
              <a:gd name="connsiteY37" fmla="*/ 2396067 h 5604404"/>
              <a:gd name="connsiteX38" fmla="*/ 1630832 w 4313502"/>
              <a:gd name="connsiteY38" fmla="*/ 2459831 h 5604404"/>
              <a:gd name="connsiteX39" fmla="*/ 1557808 w 4313502"/>
              <a:gd name="connsiteY39" fmla="*/ 2658709 h 5604404"/>
              <a:gd name="connsiteX40" fmla="*/ 1613634 w 4313502"/>
              <a:gd name="connsiteY40" fmla="*/ 2825044 h 5604404"/>
              <a:gd name="connsiteX41" fmla="*/ 1579768 w 4313502"/>
              <a:gd name="connsiteY41" fmla="*/ 2868966 h 5604404"/>
              <a:gd name="connsiteX42" fmla="*/ 1602345 w 4313502"/>
              <a:gd name="connsiteY42" fmla="*/ 2937933 h 5604404"/>
              <a:gd name="connsiteX43" fmla="*/ 1506743 w 4313502"/>
              <a:gd name="connsiteY43" fmla="*/ 3408362 h 5604404"/>
              <a:gd name="connsiteX44" fmla="*/ 1449593 w 4313502"/>
              <a:gd name="connsiteY44" fmla="*/ 3933119 h 5604404"/>
              <a:gd name="connsiteX45" fmla="*/ 1423664 w 4313502"/>
              <a:gd name="connsiteY45" fmla="*/ 4007644 h 5604404"/>
              <a:gd name="connsiteX46" fmla="*/ 1377186 w 4313502"/>
              <a:gd name="connsiteY46" fmla="*/ 4038953 h 5604404"/>
              <a:gd name="connsiteX47" fmla="*/ 1380713 w 4313502"/>
              <a:gd name="connsiteY47" fmla="*/ 4088253 h 5604404"/>
              <a:gd name="connsiteX48" fmla="*/ 1261738 w 4313502"/>
              <a:gd name="connsiteY48" fmla="*/ 4181034 h 5604404"/>
              <a:gd name="connsiteX49" fmla="*/ 1105634 w 4313502"/>
              <a:gd name="connsiteY49" fmla="*/ 4315178 h 5604404"/>
              <a:gd name="connsiteX50" fmla="*/ 1015323 w 4313502"/>
              <a:gd name="connsiteY50" fmla="*/ 4507089 h 5604404"/>
              <a:gd name="connsiteX51" fmla="*/ 884001 w 4313502"/>
              <a:gd name="connsiteY51" fmla="*/ 4787459 h 5604404"/>
              <a:gd name="connsiteX52" fmla="*/ 710523 w 4313502"/>
              <a:gd name="connsiteY52" fmla="*/ 4947356 h 5604404"/>
              <a:gd name="connsiteX53" fmla="*/ 630883 w 4313502"/>
              <a:gd name="connsiteY53" fmla="*/ 5149938 h 5604404"/>
              <a:gd name="connsiteX54" fmla="*/ 541190 w 4313502"/>
              <a:gd name="connsiteY54" fmla="*/ 5432778 h 5604404"/>
              <a:gd name="connsiteX55" fmla="*/ 699234 w 4313502"/>
              <a:gd name="connsiteY55" fmla="*/ 5568244 h 5604404"/>
              <a:gd name="connsiteX56" fmla="*/ 848459 w 4313502"/>
              <a:gd name="connsiteY56" fmla="*/ 5526088 h 5604404"/>
              <a:gd name="connsiteX57" fmla="*/ 930304 w 4313502"/>
              <a:gd name="connsiteY57" fmla="*/ 5132828 h 5604404"/>
              <a:gd name="connsiteX58" fmla="*/ 1002270 w 4313502"/>
              <a:gd name="connsiteY58" fmla="*/ 4915341 h 5604404"/>
              <a:gd name="connsiteX59" fmla="*/ 1339703 w 4313502"/>
              <a:gd name="connsiteY59" fmla="*/ 4607542 h 5604404"/>
              <a:gd name="connsiteX60" fmla="*/ 1444301 w 4313502"/>
              <a:gd name="connsiteY60" fmla="*/ 4665133 h 5604404"/>
              <a:gd name="connsiteX61" fmla="*/ 1658790 w 4313502"/>
              <a:gd name="connsiteY61" fmla="*/ 4360333 h 5604404"/>
              <a:gd name="connsiteX62" fmla="*/ 1715234 w 4313502"/>
              <a:gd name="connsiteY62" fmla="*/ 4281311 h 5604404"/>
              <a:gd name="connsiteX63" fmla="*/ 1791258 w 4313502"/>
              <a:gd name="connsiteY63" fmla="*/ 4208815 h 5604404"/>
              <a:gd name="connsiteX64" fmla="*/ 1805545 w 4313502"/>
              <a:gd name="connsiteY64" fmla="*/ 4134556 h 5604404"/>
              <a:gd name="connsiteX65" fmla="*/ 1867899 w 4313502"/>
              <a:gd name="connsiteY65" fmla="*/ 4066911 h 5604404"/>
              <a:gd name="connsiteX66" fmla="*/ 1876807 w 4313502"/>
              <a:gd name="connsiteY66" fmla="*/ 3964076 h 5604404"/>
              <a:gd name="connsiteX67" fmla="*/ 2087768 w 4313502"/>
              <a:gd name="connsiteY67" fmla="*/ 3366911 h 5604404"/>
              <a:gd name="connsiteX68" fmla="*/ 2178696 w 4313502"/>
              <a:gd name="connsiteY68" fmla="*/ 3041914 h 5604404"/>
              <a:gd name="connsiteX69" fmla="*/ 2221470 w 4313502"/>
              <a:gd name="connsiteY69" fmla="*/ 3221478 h 5604404"/>
              <a:gd name="connsiteX70" fmla="*/ 2478734 w 4313502"/>
              <a:gd name="connsiteY70" fmla="*/ 3820936 h 5604404"/>
              <a:gd name="connsiteX71" fmla="*/ 2475735 w 4313502"/>
              <a:gd name="connsiteY71" fmla="*/ 3926065 h 5604404"/>
              <a:gd name="connsiteX72" fmla="*/ 2536942 w 4313502"/>
              <a:gd name="connsiteY72" fmla="*/ 4049096 h 5604404"/>
              <a:gd name="connsiteX73" fmla="*/ 2564283 w 4313502"/>
              <a:gd name="connsiteY73" fmla="*/ 4187384 h 5604404"/>
              <a:gd name="connsiteX74" fmla="*/ 2620726 w 4313502"/>
              <a:gd name="connsiteY74" fmla="*/ 4372857 h 5604404"/>
              <a:gd name="connsiteX75" fmla="*/ 2663501 w 4313502"/>
              <a:gd name="connsiteY75" fmla="*/ 4540956 h 5604404"/>
              <a:gd name="connsiteX76" fmla="*/ 2719945 w 4313502"/>
              <a:gd name="connsiteY76" fmla="*/ 4540956 h 5604404"/>
              <a:gd name="connsiteX77" fmla="*/ 3013457 w 4313502"/>
              <a:gd name="connsiteY77" fmla="*/ 5105400 h 5604404"/>
              <a:gd name="connsiteX78" fmla="*/ 2990526 w 4313502"/>
              <a:gd name="connsiteY78" fmla="*/ 5157788 h 5604404"/>
              <a:gd name="connsiteX79" fmla="*/ 2980119 w 4313502"/>
              <a:gd name="connsiteY79" fmla="*/ 5313362 h 5604404"/>
              <a:gd name="connsiteX80" fmla="*/ 3019982 w 4313502"/>
              <a:gd name="connsiteY80" fmla="*/ 5466733 h 5604404"/>
              <a:gd name="connsiteX81" fmla="*/ 3106767 w 4313502"/>
              <a:gd name="connsiteY81" fmla="*/ 5531997 h 5604404"/>
              <a:gd name="connsiteX82" fmla="*/ 3405481 w 4313502"/>
              <a:gd name="connsiteY82" fmla="*/ 5565863 h 5604404"/>
              <a:gd name="connsiteX83" fmla="*/ 3362618 w 4313502"/>
              <a:gd name="connsiteY83" fmla="*/ 5344672 h 5604404"/>
              <a:gd name="connsiteX84" fmla="*/ 3160212 w 4313502"/>
              <a:gd name="connsiteY84" fmla="*/ 5071533 h 5604404"/>
              <a:gd name="connsiteX85" fmla="*/ 3047323 w 4313502"/>
              <a:gd name="connsiteY85" fmla="*/ 4439356 h 5604404"/>
              <a:gd name="connsiteX86" fmla="*/ 3115057 w 4313502"/>
              <a:gd name="connsiteY86" fmla="*/ 4405489 h 5604404"/>
              <a:gd name="connsiteX87" fmla="*/ 3040797 w 4313502"/>
              <a:gd name="connsiteY87" fmla="*/ 4182709 h 5604404"/>
              <a:gd name="connsiteX88" fmla="*/ 2961774 w 4313502"/>
              <a:gd name="connsiteY88" fmla="*/ 4005616 h 5604404"/>
              <a:gd name="connsiteX89" fmla="*/ 2946341 w 4313502"/>
              <a:gd name="connsiteY89" fmla="*/ 3916010 h 5604404"/>
              <a:gd name="connsiteX90" fmla="*/ 2894041 w 4313502"/>
              <a:gd name="connsiteY90" fmla="*/ 3859566 h 5604404"/>
              <a:gd name="connsiteX91" fmla="*/ 2942195 w 4313502"/>
              <a:gd name="connsiteY91" fmla="*/ 3777456 h 5604404"/>
              <a:gd name="connsiteX92" fmla="*/ 2877990 w 4313502"/>
              <a:gd name="connsiteY92" fmla="*/ 3701433 h 5604404"/>
              <a:gd name="connsiteX93" fmla="*/ 2848797 w 4313502"/>
              <a:gd name="connsiteY93" fmla="*/ 3577519 h 5604404"/>
              <a:gd name="connsiteX94" fmla="*/ 2741376 w 4313502"/>
              <a:gd name="connsiteY94" fmla="*/ 2753695 h 5604404"/>
              <a:gd name="connsiteX95" fmla="*/ 2535178 w 4313502"/>
              <a:gd name="connsiteY95" fmla="*/ 2292086 h 5604404"/>
              <a:gd name="connsiteX96" fmla="*/ 2449012 w 4313502"/>
              <a:gd name="connsiteY96" fmla="*/ 2192867 h 5604404"/>
              <a:gd name="connsiteX97" fmla="*/ 2449012 w 4313502"/>
              <a:gd name="connsiteY97" fmla="*/ 2102556 h 5604404"/>
              <a:gd name="connsiteX98" fmla="*/ 2426434 w 4313502"/>
              <a:gd name="connsiteY98" fmla="*/ 2102556 h 5604404"/>
              <a:gd name="connsiteX99" fmla="*/ 2437723 w 4313502"/>
              <a:gd name="connsiteY99" fmla="*/ 2012244 h 5604404"/>
              <a:gd name="connsiteX100" fmla="*/ 2369990 w 4313502"/>
              <a:gd name="connsiteY100" fmla="*/ 1944511 h 5604404"/>
              <a:gd name="connsiteX101" fmla="*/ 2403857 w 4313502"/>
              <a:gd name="connsiteY101" fmla="*/ 1865489 h 5604404"/>
              <a:gd name="connsiteX102" fmla="*/ 2381279 w 4313502"/>
              <a:gd name="connsiteY102" fmla="*/ 1797756 h 5604404"/>
              <a:gd name="connsiteX103" fmla="*/ 2471590 w 4313502"/>
              <a:gd name="connsiteY103" fmla="*/ 1549400 h 5604404"/>
              <a:gd name="connsiteX104" fmla="*/ 2573190 w 4313502"/>
              <a:gd name="connsiteY104" fmla="*/ 1662289 h 5604404"/>
              <a:gd name="connsiteX105" fmla="*/ 2640923 w 4313502"/>
              <a:gd name="connsiteY105" fmla="*/ 1662289 h 5604404"/>
              <a:gd name="connsiteX106" fmla="*/ 2945723 w 4313502"/>
              <a:gd name="connsiteY106" fmla="*/ 1809044 h 5604404"/>
              <a:gd name="connsiteX107" fmla="*/ 3194079 w 4313502"/>
              <a:gd name="connsiteY107" fmla="*/ 1899356 h 5604404"/>
              <a:gd name="connsiteX108" fmla="*/ 3758523 w 4313502"/>
              <a:gd name="connsiteY108" fmla="*/ 2147711 h 5604404"/>
              <a:gd name="connsiteX109" fmla="*/ 4040745 w 4313502"/>
              <a:gd name="connsiteY109" fmla="*/ 2238022 h 5604404"/>
              <a:gd name="connsiteX110" fmla="*/ 4146490 w 4313502"/>
              <a:gd name="connsiteY110" fmla="*/ 2276652 h 5604404"/>
              <a:gd name="connsiteX111" fmla="*/ 4125059 w 4313502"/>
              <a:gd name="connsiteY111" fmla="*/ 2220206 h 5604404"/>
              <a:gd name="connsiteX112" fmla="*/ 4029457 w 4313502"/>
              <a:gd name="connsiteY112" fmla="*/ 2147711 h 5604404"/>
              <a:gd name="connsiteX113" fmla="*/ 4191029 w 4313502"/>
              <a:gd name="connsiteY113" fmla="*/ 2039584 h 5604404"/>
              <a:gd name="connsiteX114" fmla="*/ 4271639 w 4313502"/>
              <a:gd name="connsiteY114" fmla="*/ 1969294 h 5604404"/>
              <a:gd name="connsiteX115" fmla="*/ 4308681 w 4313502"/>
              <a:gd name="connsiteY115" fmla="*/ 1878542 h 5604404"/>
              <a:gd name="connsiteX116" fmla="*/ 4242711 w 4313502"/>
              <a:gd name="connsiteY116" fmla="*/ 1916642 h 5604404"/>
              <a:gd name="connsiteX117" fmla="*/ 4277812 w 4313502"/>
              <a:gd name="connsiteY117" fmla="*/ 1831622 h 5604404"/>
              <a:gd name="connsiteX118" fmla="*/ 4147637 w 4313502"/>
              <a:gd name="connsiteY118" fmla="*/ 1918317 h 5604404"/>
              <a:gd name="connsiteX119" fmla="*/ 4190500 w 4313502"/>
              <a:gd name="connsiteY119" fmla="*/ 1841147 h 5604404"/>
              <a:gd name="connsiteX120" fmla="*/ 3896372 w 4313502"/>
              <a:gd name="connsiteY120" fmla="*/ 2014008 h 5604404"/>
              <a:gd name="connsiteX121" fmla="*/ 3700845 w 4313502"/>
              <a:gd name="connsiteY121" fmla="*/ 1968236 h 5604404"/>
              <a:gd name="connsiteX122" fmla="*/ 3252287 w 4313502"/>
              <a:gd name="connsiteY122" fmla="*/ 1639094 h 5604404"/>
              <a:gd name="connsiteX123" fmla="*/ 3081190 w 4313502"/>
              <a:gd name="connsiteY123" fmla="*/ 1583267 h 5604404"/>
              <a:gd name="connsiteX124" fmla="*/ 2787679 w 4313502"/>
              <a:gd name="connsiteY124" fmla="*/ 1436511 h 5604404"/>
              <a:gd name="connsiteX125" fmla="*/ 2607057 w 4313502"/>
              <a:gd name="connsiteY125" fmla="*/ 1255889 h 5604404"/>
              <a:gd name="connsiteX126" fmla="*/ 2488788 w 4313502"/>
              <a:gd name="connsiteY126" fmla="*/ 1170958 h 5604404"/>
              <a:gd name="connsiteX127" fmla="*/ 2358701 w 4313502"/>
              <a:gd name="connsiteY127" fmla="*/ 1165578 h 5604404"/>
              <a:gd name="connsiteX128" fmla="*/ 2217237 w 4313502"/>
              <a:gd name="connsiteY128" fmla="*/ 1059744 h 5604404"/>
              <a:gd name="connsiteX129" fmla="*/ 2339563 w 4313502"/>
              <a:gd name="connsiteY129" fmla="*/ 898172 h 5604404"/>
              <a:gd name="connsiteX130" fmla="*/ 2437546 w 4313502"/>
              <a:gd name="connsiteY130" fmla="*/ 968905 h 5604404"/>
              <a:gd name="connsiteX131" fmla="*/ 2530945 w 4313502"/>
              <a:gd name="connsiteY131" fmla="*/ 908403 h 5604404"/>
              <a:gd name="connsiteX132" fmla="*/ 2509515 w 4313502"/>
              <a:gd name="connsiteY132" fmla="*/ 854869 h 5604404"/>
              <a:gd name="connsiteX133" fmla="*/ 2549997 w 4313502"/>
              <a:gd name="connsiteY133" fmla="*/ 869157 h 5604404"/>
              <a:gd name="connsiteX134" fmla="*/ 2554758 w 4313502"/>
              <a:gd name="connsiteY134" fmla="*/ 809625 h 5604404"/>
              <a:gd name="connsiteX135" fmla="*/ 2639689 w 4313502"/>
              <a:gd name="connsiteY135" fmla="*/ 770467 h 5604404"/>
              <a:gd name="connsiteX136" fmla="*/ 2558902 w 4313502"/>
              <a:gd name="connsiteY136" fmla="*/ 637381 h 5604404"/>
              <a:gd name="connsiteX137" fmla="*/ 2588535 w 4313502"/>
              <a:gd name="connsiteY137" fmla="*/ 557742 h 5604404"/>
              <a:gd name="connsiteX138" fmla="*/ 2590917 w 4313502"/>
              <a:gd name="connsiteY138" fmla="*/ 501914 h 5604404"/>
              <a:gd name="connsiteX139" fmla="*/ 2721446 w 4313502"/>
              <a:gd name="connsiteY139" fmla="*/ 497682 h 5604404"/>
              <a:gd name="connsiteX140" fmla="*/ 2735203 w 4313502"/>
              <a:gd name="connsiteY140" fmla="*/ 413367 h 5604404"/>
              <a:gd name="connsiteX141" fmla="*/ 2968301 w 4313502"/>
              <a:gd name="connsiteY141" fmla="*/ 364067 h 5604404"/>
              <a:gd name="connsiteX142" fmla="*/ 2663501 w 4313502"/>
              <a:gd name="connsiteY142" fmla="*/ 330200 h 5604404"/>
              <a:gd name="connsiteX143" fmla="*/ 2904007 w 4313502"/>
              <a:gd name="connsiteY143" fmla="*/ 217841 h 5604404"/>
              <a:gd name="connsiteX144" fmla="*/ 2731234 w 4313502"/>
              <a:gd name="connsiteY144" fmla="*/ 251178 h 5604404"/>
              <a:gd name="connsiteX145" fmla="*/ 2911857 w 4313502"/>
              <a:gd name="connsiteY145" fmla="*/ 142963 h 5604404"/>
              <a:gd name="connsiteX146" fmla="*/ 2607057 w 4313502"/>
              <a:gd name="connsiteY146" fmla="*/ 217311 h 5604404"/>
              <a:gd name="connsiteX147" fmla="*/ 2686696 w 4313502"/>
              <a:gd name="connsiteY147" fmla="*/ 111125 h 5604404"/>
              <a:gd name="connsiteX148" fmla="*/ 2539323 w 4313502"/>
              <a:gd name="connsiteY148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274968 w 4313502"/>
              <a:gd name="connsiteY16" fmla="*/ 431800 h 5604404"/>
              <a:gd name="connsiteX17" fmla="*/ 1433012 w 4313502"/>
              <a:gd name="connsiteY17" fmla="*/ 601133 h 5604404"/>
              <a:gd name="connsiteX18" fmla="*/ 1500745 w 4313502"/>
              <a:gd name="connsiteY18" fmla="*/ 747889 h 5604404"/>
              <a:gd name="connsiteX19" fmla="*/ 1557190 w 4313502"/>
              <a:gd name="connsiteY19" fmla="*/ 793044 h 5604404"/>
              <a:gd name="connsiteX20" fmla="*/ 1342701 w 4313502"/>
              <a:gd name="connsiteY20" fmla="*/ 1075267 h 5604404"/>
              <a:gd name="connsiteX21" fmla="*/ 1073532 w 4313502"/>
              <a:gd name="connsiteY21" fmla="*/ 1367544 h 5604404"/>
              <a:gd name="connsiteX22" fmla="*/ 879857 w 4313502"/>
              <a:gd name="connsiteY22" fmla="*/ 1481667 h 5604404"/>
              <a:gd name="connsiteX23" fmla="*/ 342135 w 4313502"/>
              <a:gd name="connsiteY23" fmla="*/ 2011010 h 5604404"/>
              <a:gd name="connsiteX24" fmla="*/ 33190 w 4313502"/>
              <a:gd name="connsiteY24" fmla="*/ 1820333 h 5604404"/>
              <a:gd name="connsiteX25" fmla="*/ 107450 w 4313502"/>
              <a:gd name="connsiteY25" fmla="*/ 1944952 h 5604404"/>
              <a:gd name="connsiteX26" fmla="*/ 326701 w 4313502"/>
              <a:gd name="connsiteY26" fmla="*/ 2215444 h 5604404"/>
              <a:gd name="connsiteX27" fmla="*/ 517465 w 4313502"/>
              <a:gd name="connsiteY27" fmla="*/ 2077596 h 5604404"/>
              <a:gd name="connsiteX28" fmla="*/ 1105634 w 4313502"/>
              <a:gd name="connsiteY28" fmla="*/ 1684867 h 5604404"/>
              <a:gd name="connsiteX29" fmla="*/ 1252919 w 4313502"/>
              <a:gd name="connsiteY29" fmla="*/ 1539435 h 5604404"/>
              <a:gd name="connsiteX30" fmla="*/ 1465026 w 4313502"/>
              <a:gd name="connsiteY30" fmla="*/ 1347964 h 5604404"/>
              <a:gd name="connsiteX31" fmla="*/ 1466879 w 4313502"/>
              <a:gd name="connsiteY31" fmla="*/ 1696156 h 5604404"/>
              <a:gd name="connsiteX32" fmla="*/ 1523323 w 4313502"/>
              <a:gd name="connsiteY32" fmla="*/ 1809044 h 5604404"/>
              <a:gd name="connsiteX33" fmla="*/ 1490074 w 4313502"/>
              <a:gd name="connsiteY33" fmla="*/ 1888067 h 5604404"/>
              <a:gd name="connsiteX34" fmla="*/ 1545901 w 4313502"/>
              <a:gd name="connsiteY34" fmla="*/ 1989667 h 5604404"/>
              <a:gd name="connsiteX35" fmla="*/ 1579768 w 4313502"/>
              <a:gd name="connsiteY35" fmla="*/ 2170289 h 5604404"/>
              <a:gd name="connsiteX36" fmla="*/ 1613634 w 4313502"/>
              <a:gd name="connsiteY36" fmla="*/ 2260600 h 5604404"/>
              <a:gd name="connsiteX37" fmla="*/ 1579768 w 4313502"/>
              <a:gd name="connsiteY37" fmla="*/ 2339622 h 5604404"/>
              <a:gd name="connsiteX38" fmla="*/ 1624923 w 4313502"/>
              <a:gd name="connsiteY38" fmla="*/ 2396067 h 5604404"/>
              <a:gd name="connsiteX39" fmla="*/ 1630832 w 4313502"/>
              <a:gd name="connsiteY39" fmla="*/ 2459831 h 5604404"/>
              <a:gd name="connsiteX40" fmla="*/ 1557808 w 4313502"/>
              <a:gd name="connsiteY40" fmla="*/ 2658709 h 5604404"/>
              <a:gd name="connsiteX41" fmla="*/ 1613634 w 4313502"/>
              <a:gd name="connsiteY41" fmla="*/ 2825044 h 5604404"/>
              <a:gd name="connsiteX42" fmla="*/ 1579768 w 4313502"/>
              <a:gd name="connsiteY42" fmla="*/ 2868966 h 5604404"/>
              <a:gd name="connsiteX43" fmla="*/ 1602345 w 4313502"/>
              <a:gd name="connsiteY43" fmla="*/ 2937933 h 5604404"/>
              <a:gd name="connsiteX44" fmla="*/ 1506743 w 4313502"/>
              <a:gd name="connsiteY44" fmla="*/ 3408362 h 5604404"/>
              <a:gd name="connsiteX45" fmla="*/ 1449593 w 4313502"/>
              <a:gd name="connsiteY45" fmla="*/ 3933119 h 5604404"/>
              <a:gd name="connsiteX46" fmla="*/ 1423664 w 4313502"/>
              <a:gd name="connsiteY46" fmla="*/ 4007644 h 5604404"/>
              <a:gd name="connsiteX47" fmla="*/ 1377186 w 4313502"/>
              <a:gd name="connsiteY47" fmla="*/ 4038953 h 5604404"/>
              <a:gd name="connsiteX48" fmla="*/ 1380713 w 4313502"/>
              <a:gd name="connsiteY48" fmla="*/ 4088253 h 5604404"/>
              <a:gd name="connsiteX49" fmla="*/ 1261738 w 4313502"/>
              <a:gd name="connsiteY49" fmla="*/ 4181034 h 5604404"/>
              <a:gd name="connsiteX50" fmla="*/ 1105634 w 4313502"/>
              <a:gd name="connsiteY50" fmla="*/ 4315178 h 5604404"/>
              <a:gd name="connsiteX51" fmla="*/ 1015323 w 4313502"/>
              <a:gd name="connsiteY51" fmla="*/ 4507089 h 5604404"/>
              <a:gd name="connsiteX52" fmla="*/ 884001 w 4313502"/>
              <a:gd name="connsiteY52" fmla="*/ 4787459 h 5604404"/>
              <a:gd name="connsiteX53" fmla="*/ 710523 w 4313502"/>
              <a:gd name="connsiteY53" fmla="*/ 4947356 h 5604404"/>
              <a:gd name="connsiteX54" fmla="*/ 630883 w 4313502"/>
              <a:gd name="connsiteY54" fmla="*/ 5149938 h 5604404"/>
              <a:gd name="connsiteX55" fmla="*/ 541190 w 4313502"/>
              <a:gd name="connsiteY55" fmla="*/ 5432778 h 5604404"/>
              <a:gd name="connsiteX56" fmla="*/ 699234 w 4313502"/>
              <a:gd name="connsiteY56" fmla="*/ 5568244 h 5604404"/>
              <a:gd name="connsiteX57" fmla="*/ 848459 w 4313502"/>
              <a:gd name="connsiteY57" fmla="*/ 5526088 h 5604404"/>
              <a:gd name="connsiteX58" fmla="*/ 930304 w 4313502"/>
              <a:gd name="connsiteY58" fmla="*/ 5132828 h 5604404"/>
              <a:gd name="connsiteX59" fmla="*/ 1002270 w 4313502"/>
              <a:gd name="connsiteY59" fmla="*/ 4915341 h 5604404"/>
              <a:gd name="connsiteX60" fmla="*/ 1339703 w 4313502"/>
              <a:gd name="connsiteY60" fmla="*/ 4607542 h 5604404"/>
              <a:gd name="connsiteX61" fmla="*/ 1444301 w 4313502"/>
              <a:gd name="connsiteY61" fmla="*/ 4665133 h 5604404"/>
              <a:gd name="connsiteX62" fmla="*/ 1658790 w 4313502"/>
              <a:gd name="connsiteY62" fmla="*/ 4360333 h 5604404"/>
              <a:gd name="connsiteX63" fmla="*/ 1715234 w 4313502"/>
              <a:gd name="connsiteY63" fmla="*/ 4281311 h 5604404"/>
              <a:gd name="connsiteX64" fmla="*/ 1791258 w 4313502"/>
              <a:gd name="connsiteY64" fmla="*/ 4208815 h 5604404"/>
              <a:gd name="connsiteX65" fmla="*/ 1805545 w 4313502"/>
              <a:gd name="connsiteY65" fmla="*/ 4134556 h 5604404"/>
              <a:gd name="connsiteX66" fmla="*/ 1867899 w 4313502"/>
              <a:gd name="connsiteY66" fmla="*/ 4066911 h 5604404"/>
              <a:gd name="connsiteX67" fmla="*/ 1876807 w 4313502"/>
              <a:gd name="connsiteY67" fmla="*/ 3964076 h 5604404"/>
              <a:gd name="connsiteX68" fmla="*/ 2087768 w 4313502"/>
              <a:gd name="connsiteY68" fmla="*/ 3366911 h 5604404"/>
              <a:gd name="connsiteX69" fmla="*/ 2178696 w 4313502"/>
              <a:gd name="connsiteY69" fmla="*/ 3041914 h 5604404"/>
              <a:gd name="connsiteX70" fmla="*/ 2221470 w 4313502"/>
              <a:gd name="connsiteY70" fmla="*/ 3221478 h 5604404"/>
              <a:gd name="connsiteX71" fmla="*/ 2478734 w 4313502"/>
              <a:gd name="connsiteY71" fmla="*/ 3820936 h 5604404"/>
              <a:gd name="connsiteX72" fmla="*/ 2475735 w 4313502"/>
              <a:gd name="connsiteY72" fmla="*/ 3926065 h 5604404"/>
              <a:gd name="connsiteX73" fmla="*/ 2536942 w 4313502"/>
              <a:gd name="connsiteY73" fmla="*/ 4049096 h 5604404"/>
              <a:gd name="connsiteX74" fmla="*/ 2564283 w 4313502"/>
              <a:gd name="connsiteY74" fmla="*/ 4187384 h 5604404"/>
              <a:gd name="connsiteX75" fmla="*/ 2620726 w 4313502"/>
              <a:gd name="connsiteY75" fmla="*/ 4372857 h 5604404"/>
              <a:gd name="connsiteX76" fmla="*/ 2663501 w 4313502"/>
              <a:gd name="connsiteY76" fmla="*/ 4540956 h 5604404"/>
              <a:gd name="connsiteX77" fmla="*/ 2719945 w 4313502"/>
              <a:gd name="connsiteY77" fmla="*/ 4540956 h 5604404"/>
              <a:gd name="connsiteX78" fmla="*/ 3013457 w 4313502"/>
              <a:gd name="connsiteY78" fmla="*/ 5105400 h 5604404"/>
              <a:gd name="connsiteX79" fmla="*/ 2990526 w 4313502"/>
              <a:gd name="connsiteY79" fmla="*/ 5157788 h 5604404"/>
              <a:gd name="connsiteX80" fmla="*/ 2980119 w 4313502"/>
              <a:gd name="connsiteY80" fmla="*/ 5313362 h 5604404"/>
              <a:gd name="connsiteX81" fmla="*/ 3019982 w 4313502"/>
              <a:gd name="connsiteY81" fmla="*/ 5466733 h 5604404"/>
              <a:gd name="connsiteX82" fmla="*/ 3106767 w 4313502"/>
              <a:gd name="connsiteY82" fmla="*/ 5531997 h 5604404"/>
              <a:gd name="connsiteX83" fmla="*/ 3405481 w 4313502"/>
              <a:gd name="connsiteY83" fmla="*/ 5565863 h 5604404"/>
              <a:gd name="connsiteX84" fmla="*/ 3362618 w 4313502"/>
              <a:gd name="connsiteY84" fmla="*/ 5344672 h 5604404"/>
              <a:gd name="connsiteX85" fmla="*/ 3160212 w 4313502"/>
              <a:gd name="connsiteY85" fmla="*/ 5071533 h 5604404"/>
              <a:gd name="connsiteX86" fmla="*/ 3047323 w 4313502"/>
              <a:gd name="connsiteY86" fmla="*/ 4439356 h 5604404"/>
              <a:gd name="connsiteX87" fmla="*/ 3115057 w 4313502"/>
              <a:gd name="connsiteY87" fmla="*/ 4405489 h 5604404"/>
              <a:gd name="connsiteX88" fmla="*/ 3040797 w 4313502"/>
              <a:gd name="connsiteY88" fmla="*/ 4182709 h 5604404"/>
              <a:gd name="connsiteX89" fmla="*/ 2961774 w 4313502"/>
              <a:gd name="connsiteY89" fmla="*/ 4005616 h 5604404"/>
              <a:gd name="connsiteX90" fmla="*/ 2946341 w 4313502"/>
              <a:gd name="connsiteY90" fmla="*/ 3916010 h 5604404"/>
              <a:gd name="connsiteX91" fmla="*/ 2894041 w 4313502"/>
              <a:gd name="connsiteY91" fmla="*/ 3859566 h 5604404"/>
              <a:gd name="connsiteX92" fmla="*/ 2942195 w 4313502"/>
              <a:gd name="connsiteY92" fmla="*/ 3777456 h 5604404"/>
              <a:gd name="connsiteX93" fmla="*/ 2877990 w 4313502"/>
              <a:gd name="connsiteY93" fmla="*/ 3701433 h 5604404"/>
              <a:gd name="connsiteX94" fmla="*/ 2848797 w 4313502"/>
              <a:gd name="connsiteY94" fmla="*/ 3577519 h 5604404"/>
              <a:gd name="connsiteX95" fmla="*/ 2741376 w 4313502"/>
              <a:gd name="connsiteY95" fmla="*/ 2753695 h 5604404"/>
              <a:gd name="connsiteX96" fmla="*/ 2535178 w 4313502"/>
              <a:gd name="connsiteY96" fmla="*/ 2292086 h 5604404"/>
              <a:gd name="connsiteX97" fmla="*/ 2449012 w 4313502"/>
              <a:gd name="connsiteY97" fmla="*/ 2192867 h 5604404"/>
              <a:gd name="connsiteX98" fmla="*/ 2449012 w 4313502"/>
              <a:gd name="connsiteY98" fmla="*/ 2102556 h 5604404"/>
              <a:gd name="connsiteX99" fmla="*/ 2426434 w 4313502"/>
              <a:gd name="connsiteY99" fmla="*/ 2102556 h 5604404"/>
              <a:gd name="connsiteX100" fmla="*/ 2437723 w 4313502"/>
              <a:gd name="connsiteY100" fmla="*/ 2012244 h 5604404"/>
              <a:gd name="connsiteX101" fmla="*/ 2369990 w 4313502"/>
              <a:gd name="connsiteY101" fmla="*/ 1944511 h 5604404"/>
              <a:gd name="connsiteX102" fmla="*/ 2403857 w 4313502"/>
              <a:gd name="connsiteY102" fmla="*/ 1865489 h 5604404"/>
              <a:gd name="connsiteX103" fmla="*/ 2381279 w 4313502"/>
              <a:gd name="connsiteY103" fmla="*/ 1797756 h 5604404"/>
              <a:gd name="connsiteX104" fmla="*/ 2471590 w 4313502"/>
              <a:gd name="connsiteY104" fmla="*/ 1549400 h 5604404"/>
              <a:gd name="connsiteX105" fmla="*/ 2573190 w 4313502"/>
              <a:gd name="connsiteY105" fmla="*/ 1662289 h 5604404"/>
              <a:gd name="connsiteX106" fmla="*/ 2640923 w 4313502"/>
              <a:gd name="connsiteY106" fmla="*/ 1662289 h 5604404"/>
              <a:gd name="connsiteX107" fmla="*/ 2945723 w 4313502"/>
              <a:gd name="connsiteY107" fmla="*/ 1809044 h 5604404"/>
              <a:gd name="connsiteX108" fmla="*/ 3194079 w 4313502"/>
              <a:gd name="connsiteY108" fmla="*/ 1899356 h 5604404"/>
              <a:gd name="connsiteX109" fmla="*/ 3758523 w 4313502"/>
              <a:gd name="connsiteY109" fmla="*/ 2147711 h 5604404"/>
              <a:gd name="connsiteX110" fmla="*/ 4040745 w 4313502"/>
              <a:gd name="connsiteY110" fmla="*/ 2238022 h 5604404"/>
              <a:gd name="connsiteX111" fmla="*/ 4146490 w 4313502"/>
              <a:gd name="connsiteY111" fmla="*/ 2276652 h 5604404"/>
              <a:gd name="connsiteX112" fmla="*/ 4125059 w 4313502"/>
              <a:gd name="connsiteY112" fmla="*/ 2220206 h 5604404"/>
              <a:gd name="connsiteX113" fmla="*/ 4029457 w 4313502"/>
              <a:gd name="connsiteY113" fmla="*/ 2147711 h 5604404"/>
              <a:gd name="connsiteX114" fmla="*/ 4191029 w 4313502"/>
              <a:gd name="connsiteY114" fmla="*/ 2039584 h 5604404"/>
              <a:gd name="connsiteX115" fmla="*/ 4271639 w 4313502"/>
              <a:gd name="connsiteY115" fmla="*/ 1969294 h 5604404"/>
              <a:gd name="connsiteX116" fmla="*/ 4308681 w 4313502"/>
              <a:gd name="connsiteY116" fmla="*/ 1878542 h 5604404"/>
              <a:gd name="connsiteX117" fmla="*/ 4242711 w 4313502"/>
              <a:gd name="connsiteY117" fmla="*/ 1916642 h 5604404"/>
              <a:gd name="connsiteX118" fmla="*/ 4277812 w 4313502"/>
              <a:gd name="connsiteY118" fmla="*/ 1831622 h 5604404"/>
              <a:gd name="connsiteX119" fmla="*/ 4147637 w 4313502"/>
              <a:gd name="connsiteY119" fmla="*/ 1918317 h 5604404"/>
              <a:gd name="connsiteX120" fmla="*/ 4190500 w 4313502"/>
              <a:gd name="connsiteY120" fmla="*/ 1841147 h 5604404"/>
              <a:gd name="connsiteX121" fmla="*/ 3896372 w 4313502"/>
              <a:gd name="connsiteY121" fmla="*/ 2014008 h 5604404"/>
              <a:gd name="connsiteX122" fmla="*/ 3700845 w 4313502"/>
              <a:gd name="connsiteY122" fmla="*/ 1968236 h 5604404"/>
              <a:gd name="connsiteX123" fmla="*/ 3252287 w 4313502"/>
              <a:gd name="connsiteY123" fmla="*/ 1639094 h 5604404"/>
              <a:gd name="connsiteX124" fmla="*/ 3081190 w 4313502"/>
              <a:gd name="connsiteY124" fmla="*/ 1583267 h 5604404"/>
              <a:gd name="connsiteX125" fmla="*/ 2787679 w 4313502"/>
              <a:gd name="connsiteY125" fmla="*/ 1436511 h 5604404"/>
              <a:gd name="connsiteX126" fmla="*/ 2607057 w 4313502"/>
              <a:gd name="connsiteY126" fmla="*/ 1255889 h 5604404"/>
              <a:gd name="connsiteX127" fmla="*/ 2488788 w 4313502"/>
              <a:gd name="connsiteY127" fmla="*/ 1170958 h 5604404"/>
              <a:gd name="connsiteX128" fmla="*/ 2358701 w 4313502"/>
              <a:gd name="connsiteY128" fmla="*/ 1165578 h 5604404"/>
              <a:gd name="connsiteX129" fmla="*/ 2217237 w 4313502"/>
              <a:gd name="connsiteY129" fmla="*/ 1059744 h 5604404"/>
              <a:gd name="connsiteX130" fmla="*/ 2339563 w 4313502"/>
              <a:gd name="connsiteY130" fmla="*/ 898172 h 5604404"/>
              <a:gd name="connsiteX131" fmla="*/ 2437546 w 4313502"/>
              <a:gd name="connsiteY131" fmla="*/ 968905 h 5604404"/>
              <a:gd name="connsiteX132" fmla="*/ 2530945 w 4313502"/>
              <a:gd name="connsiteY132" fmla="*/ 908403 h 5604404"/>
              <a:gd name="connsiteX133" fmla="*/ 2509515 w 4313502"/>
              <a:gd name="connsiteY133" fmla="*/ 854869 h 5604404"/>
              <a:gd name="connsiteX134" fmla="*/ 2549997 w 4313502"/>
              <a:gd name="connsiteY134" fmla="*/ 869157 h 5604404"/>
              <a:gd name="connsiteX135" fmla="*/ 2554758 w 4313502"/>
              <a:gd name="connsiteY135" fmla="*/ 809625 h 5604404"/>
              <a:gd name="connsiteX136" fmla="*/ 2639689 w 4313502"/>
              <a:gd name="connsiteY136" fmla="*/ 770467 h 5604404"/>
              <a:gd name="connsiteX137" fmla="*/ 2558902 w 4313502"/>
              <a:gd name="connsiteY137" fmla="*/ 637381 h 5604404"/>
              <a:gd name="connsiteX138" fmla="*/ 2588535 w 4313502"/>
              <a:gd name="connsiteY138" fmla="*/ 557742 h 5604404"/>
              <a:gd name="connsiteX139" fmla="*/ 2590917 w 4313502"/>
              <a:gd name="connsiteY139" fmla="*/ 501914 h 5604404"/>
              <a:gd name="connsiteX140" fmla="*/ 2721446 w 4313502"/>
              <a:gd name="connsiteY140" fmla="*/ 497682 h 5604404"/>
              <a:gd name="connsiteX141" fmla="*/ 2735203 w 4313502"/>
              <a:gd name="connsiteY141" fmla="*/ 413367 h 5604404"/>
              <a:gd name="connsiteX142" fmla="*/ 2968301 w 4313502"/>
              <a:gd name="connsiteY142" fmla="*/ 364067 h 5604404"/>
              <a:gd name="connsiteX143" fmla="*/ 2663501 w 4313502"/>
              <a:gd name="connsiteY143" fmla="*/ 330200 h 5604404"/>
              <a:gd name="connsiteX144" fmla="*/ 2904007 w 4313502"/>
              <a:gd name="connsiteY144" fmla="*/ 217841 h 5604404"/>
              <a:gd name="connsiteX145" fmla="*/ 2731234 w 4313502"/>
              <a:gd name="connsiteY145" fmla="*/ 251178 h 5604404"/>
              <a:gd name="connsiteX146" fmla="*/ 2911857 w 4313502"/>
              <a:gd name="connsiteY146" fmla="*/ 142963 h 5604404"/>
              <a:gd name="connsiteX147" fmla="*/ 2607057 w 4313502"/>
              <a:gd name="connsiteY147" fmla="*/ 217311 h 5604404"/>
              <a:gd name="connsiteX148" fmla="*/ 2686696 w 4313502"/>
              <a:gd name="connsiteY148" fmla="*/ 111125 h 5604404"/>
              <a:gd name="connsiteX149" fmla="*/ 2539323 w 4313502"/>
              <a:gd name="connsiteY149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274968 w 4313502"/>
              <a:gd name="connsiteY17" fmla="*/ 431800 h 5604404"/>
              <a:gd name="connsiteX18" fmla="*/ 1433012 w 4313502"/>
              <a:gd name="connsiteY18" fmla="*/ 601133 h 5604404"/>
              <a:gd name="connsiteX19" fmla="*/ 1500745 w 4313502"/>
              <a:gd name="connsiteY19" fmla="*/ 747889 h 5604404"/>
              <a:gd name="connsiteX20" fmla="*/ 1557190 w 4313502"/>
              <a:gd name="connsiteY20" fmla="*/ 793044 h 5604404"/>
              <a:gd name="connsiteX21" fmla="*/ 1342701 w 4313502"/>
              <a:gd name="connsiteY21" fmla="*/ 1075267 h 5604404"/>
              <a:gd name="connsiteX22" fmla="*/ 1073532 w 4313502"/>
              <a:gd name="connsiteY22" fmla="*/ 1367544 h 5604404"/>
              <a:gd name="connsiteX23" fmla="*/ 879857 w 4313502"/>
              <a:gd name="connsiteY23" fmla="*/ 1481667 h 5604404"/>
              <a:gd name="connsiteX24" fmla="*/ 342135 w 4313502"/>
              <a:gd name="connsiteY24" fmla="*/ 2011010 h 5604404"/>
              <a:gd name="connsiteX25" fmla="*/ 33190 w 4313502"/>
              <a:gd name="connsiteY25" fmla="*/ 1820333 h 5604404"/>
              <a:gd name="connsiteX26" fmla="*/ 107450 w 4313502"/>
              <a:gd name="connsiteY26" fmla="*/ 1944952 h 5604404"/>
              <a:gd name="connsiteX27" fmla="*/ 326701 w 4313502"/>
              <a:gd name="connsiteY27" fmla="*/ 2215444 h 5604404"/>
              <a:gd name="connsiteX28" fmla="*/ 517465 w 4313502"/>
              <a:gd name="connsiteY28" fmla="*/ 2077596 h 5604404"/>
              <a:gd name="connsiteX29" fmla="*/ 1105634 w 4313502"/>
              <a:gd name="connsiteY29" fmla="*/ 1684867 h 5604404"/>
              <a:gd name="connsiteX30" fmla="*/ 1252919 w 4313502"/>
              <a:gd name="connsiteY30" fmla="*/ 1539435 h 5604404"/>
              <a:gd name="connsiteX31" fmla="*/ 1465026 w 4313502"/>
              <a:gd name="connsiteY31" fmla="*/ 1347964 h 5604404"/>
              <a:gd name="connsiteX32" fmla="*/ 1466879 w 4313502"/>
              <a:gd name="connsiteY32" fmla="*/ 1696156 h 5604404"/>
              <a:gd name="connsiteX33" fmla="*/ 1523323 w 4313502"/>
              <a:gd name="connsiteY33" fmla="*/ 1809044 h 5604404"/>
              <a:gd name="connsiteX34" fmla="*/ 1490074 w 4313502"/>
              <a:gd name="connsiteY34" fmla="*/ 1888067 h 5604404"/>
              <a:gd name="connsiteX35" fmla="*/ 1545901 w 4313502"/>
              <a:gd name="connsiteY35" fmla="*/ 1989667 h 5604404"/>
              <a:gd name="connsiteX36" fmla="*/ 1579768 w 4313502"/>
              <a:gd name="connsiteY36" fmla="*/ 2170289 h 5604404"/>
              <a:gd name="connsiteX37" fmla="*/ 1613634 w 4313502"/>
              <a:gd name="connsiteY37" fmla="*/ 2260600 h 5604404"/>
              <a:gd name="connsiteX38" fmla="*/ 1579768 w 4313502"/>
              <a:gd name="connsiteY38" fmla="*/ 2339622 h 5604404"/>
              <a:gd name="connsiteX39" fmla="*/ 1624923 w 4313502"/>
              <a:gd name="connsiteY39" fmla="*/ 2396067 h 5604404"/>
              <a:gd name="connsiteX40" fmla="*/ 1630832 w 4313502"/>
              <a:gd name="connsiteY40" fmla="*/ 2459831 h 5604404"/>
              <a:gd name="connsiteX41" fmla="*/ 1557808 w 4313502"/>
              <a:gd name="connsiteY41" fmla="*/ 2658709 h 5604404"/>
              <a:gd name="connsiteX42" fmla="*/ 1613634 w 4313502"/>
              <a:gd name="connsiteY42" fmla="*/ 2825044 h 5604404"/>
              <a:gd name="connsiteX43" fmla="*/ 1579768 w 4313502"/>
              <a:gd name="connsiteY43" fmla="*/ 2868966 h 5604404"/>
              <a:gd name="connsiteX44" fmla="*/ 1602345 w 4313502"/>
              <a:gd name="connsiteY44" fmla="*/ 2937933 h 5604404"/>
              <a:gd name="connsiteX45" fmla="*/ 1506743 w 4313502"/>
              <a:gd name="connsiteY45" fmla="*/ 3408362 h 5604404"/>
              <a:gd name="connsiteX46" fmla="*/ 1449593 w 4313502"/>
              <a:gd name="connsiteY46" fmla="*/ 3933119 h 5604404"/>
              <a:gd name="connsiteX47" fmla="*/ 1423664 w 4313502"/>
              <a:gd name="connsiteY47" fmla="*/ 4007644 h 5604404"/>
              <a:gd name="connsiteX48" fmla="*/ 1377186 w 4313502"/>
              <a:gd name="connsiteY48" fmla="*/ 4038953 h 5604404"/>
              <a:gd name="connsiteX49" fmla="*/ 1380713 w 4313502"/>
              <a:gd name="connsiteY49" fmla="*/ 4088253 h 5604404"/>
              <a:gd name="connsiteX50" fmla="*/ 1261738 w 4313502"/>
              <a:gd name="connsiteY50" fmla="*/ 4181034 h 5604404"/>
              <a:gd name="connsiteX51" fmla="*/ 1105634 w 4313502"/>
              <a:gd name="connsiteY51" fmla="*/ 4315178 h 5604404"/>
              <a:gd name="connsiteX52" fmla="*/ 1015323 w 4313502"/>
              <a:gd name="connsiteY52" fmla="*/ 4507089 h 5604404"/>
              <a:gd name="connsiteX53" fmla="*/ 884001 w 4313502"/>
              <a:gd name="connsiteY53" fmla="*/ 4787459 h 5604404"/>
              <a:gd name="connsiteX54" fmla="*/ 710523 w 4313502"/>
              <a:gd name="connsiteY54" fmla="*/ 4947356 h 5604404"/>
              <a:gd name="connsiteX55" fmla="*/ 630883 w 4313502"/>
              <a:gd name="connsiteY55" fmla="*/ 5149938 h 5604404"/>
              <a:gd name="connsiteX56" fmla="*/ 541190 w 4313502"/>
              <a:gd name="connsiteY56" fmla="*/ 5432778 h 5604404"/>
              <a:gd name="connsiteX57" fmla="*/ 699234 w 4313502"/>
              <a:gd name="connsiteY57" fmla="*/ 5568244 h 5604404"/>
              <a:gd name="connsiteX58" fmla="*/ 848459 w 4313502"/>
              <a:gd name="connsiteY58" fmla="*/ 5526088 h 5604404"/>
              <a:gd name="connsiteX59" fmla="*/ 930304 w 4313502"/>
              <a:gd name="connsiteY59" fmla="*/ 5132828 h 5604404"/>
              <a:gd name="connsiteX60" fmla="*/ 1002270 w 4313502"/>
              <a:gd name="connsiteY60" fmla="*/ 4915341 h 5604404"/>
              <a:gd name="connsiteX61" fmla="*/ 1339703 w 4313502"/>
              <a:gd name="connsiteY61" fmla="*/ 4607542 h 5604404"/>
              <a:gd name="connsiteX62" fmla="*/ 1444301 w 4313502"/>
              <a:gd name="connsiteY62" fmla="*/ 4665133 h 5604404"/>
              <a:gd name="connsiteX63" fmla="*/ 1658790 w 4313502"/>
              <a:gd name="connsiteY63" fmla="*/ 4360333 h 5604404"/>
              <a:gd name="connsiteX64" fmla="*/ 1715234 w 4313502"/>
              <a:gd name="connsiteY64" fmla="*/ 4281311 h 5604404"/>
              <a:gd name="connsiteX65" fmla="*/ 1791258 w 4313502"/>
              <a:gd name="connsiteY65" fmla="*/ 4208815 h 5604404"/>
              <a:gd name="connsiteX66" fmla="*/ 1805545 w 4313502"/>
              <a:gd name="connsiteY66" fmla="*/ 4134556 h 5604404"/>
              <a:gd name="connsiteX67" fmla="*/ 1867899 w 4313502"/>
              <a:gd name="connsiteY67" fmla="*/ 4066911 h 5604404"/>
              <a:gd name="connsiteX68" fmla="*/ 1876807 w 4313502"/>
              <a:gd name="connsiteY68" fmla="*/ 3964076 h 5604404"/>
              <a:gd name="connsiteX69" fmla="*/ 2087768 w 4313502"/>
              <a:gd name="connsiteY69" fmla="*/ 3366911 h 5604404"/>
              <a:gd name="connsiteX70" fmla="*/ 2178696 w 4313502"/>
              <a:gd name="connsiteY70" fmla="*/ 3041914 h 5604404"/>
              <a:gd name="connsiteX71" fmla="*/ 2221470 w 4313502"/>
              <a:gd name="connsiteY71" fmla="*/ 3221478 h 5604404"/>
              <a:gd name="connsiteX72" fmla="*/ 2478734 w 4313502"/>
              <a:gd name="connsiteY72" fmla="*/ 3820936 h 5604404"/>
              <a:gd name="connsiteX73" fmla="*/ 2475735 w 4313502"/>
              <a:gd name="connsiteY73" fmla="*/ 3926065 h 5604404"/>
              <a:gd name="connsiteX74" fmla="*/ 2536942 w 4313502"/>
              <a:gd name="connsiteY74" fmla="*/ 4049096 h 5604404"/>
              <a:gd name="connsiteX75" fmla="*/ 2564283 w 4313502"/>
              <a:gd name="connsiteY75" fmla="*/ 4187384 h 5604404"/>
              <a:gd name="connsiteX76" fmla="*/ 2620726 w 4313502"/>
              <a:gd name="connsiteY76" fmla="*/ 4372857 h 5604404"/>
              <a:gd name="connsiteX77" fmla="*/ 2663501 w 4313502"/>
              <a:gd name="connsiteY77" fmla="*/ 4540956 h 5604404"/>
              <a:gd name="connsiteX78" fmla="*/ 2719945 w 4313502"/>
              <a:gd name="connsiteY78" fmla="*/ 4540956 h 5604404"/>
              <a:gd name="connsiteX79" fmla="*/ 3013457 w 4313502"/>
              <a:gd name="connsiteY79" fmla="*/ 5105400 h 5604404"/>
              <a:gd name="connsiteX80" fmla="*/ 2990526 w 4313502"/>
              <a:gd name="connsiteY80" fmla="*/ 5157788 h 5604404"/>
              <a:gd name="connsiteX81" fmla="*/ 2980119 w 4313502"/>
              <a:gd name="connsiteY81" fmla="*/ 5313362 h 5604404"/>
              <a:gd name="connsiteX82" fmla="*/ 3019982 w 4313502"/>
              <a:gd name="connsiteY82" fmla="*/ 5466733 h 5604404"/>
              <a:gd name="connsiteX83" fmla="*/ 3106767 w 4313502"/>
              <a:gd name="connsiteY83" fmla="*/ 5531997 h 5604404"/>
              <a:gd name="connsiteX84" fmla="*/ 3405481 w 4313502"/>
              <a:gd name="connsiteY84" fmla="*/ 5565863 h 5604404"/>
              <a:gd name="connsiteX85" fmla="*/ 3362618 w 4313502"/>
              <a:gd name="connsiteY85" fmla="*/ 5344672 h 5604404"/>
              <a:gd name="connsiteX86" fmla="*/ 3160212 w 4313502"/>
              <a:gd name="connsiteY86" fmla="*/ 5071533 h 5604404"/>
              <a:gd name="connsiteX87" fmla="*/ 3047323 w 4313502"/>
              <a:gd name="connsiteY87" fmla="*/ 4439356 h 5604404"/>
              <a:gd name="connsiteX88" fmla="*/ 3115057 w 4313502"/>
              <a:gd name="connsiteY88" fmla="*/ 4405489 h 5604404"/>
              <a:gd name="connsiteX89" fmla="*/ 3040797 w 4313502"/>
              <a:gd name="connsiteY89" fmla="*/ 4182709 h 5604404"/>
              <a:gd name="connsiteX90" fmla="*/ 2961774 w 4313502"/>
              <a:gd name="connsiteY90" fmla="*/ 4005616 h 5604404"/>
              <a:gd name="connsiteX91" fmla="*/ 2946341 w 4313502"/>
              <a:gd name="connsiteY91" fmla="*/ 3916010 h 5604404"/>
              <a:gd name="connsiteX92" fmla="*/ 2894041 w 4313502"/>
              <a:gd name="connsiteY92" fmla="*/ 3859566 h 5604404"/>
              <a:gd name="connsiteX93" fmla="*/ 2942195 w 4313502"/>
              <a:gd name="connsiteY93" fmla="*/ 3777456 h 5604404"/>
              <a:gd name="connsiteX94" fmla="*/ 2877990 w 4313502"/>
              <a:gd name="connsiteY94" fmla="*/ 3701433 h 5604404"/>
              <a:gd name="connsiteX95" fmla="*/ 2848797 w 4313502"/>
              <a:gd name="connsiteY95" fmla="*/ 3577519 h 5604404"/>
              <a:gd name="connsiteX96" fmla="*/ 2741376 w 4313502"/>
              <a:gd name="connsiteY96" fmla="*/ 2753695 h 5604404"/>
              <a:gd name="connsiteX97" fmla="*/ 2535178 w 4313502"/>
              <a:gd name="connsiteY97" fmla="*/ 2292086 h 5604404"/>
              <a:gd name="connsiteX98" fmla="*/ 2449012 w 4313502"/>
              <a:gd name="connsiteY98" fmla="*/ 2192867 h 5604404"/>
              <a:gd name="connsiteX99" fmla="*/ 2449012 w 4313502"/>
              <a:gd name="connsiteY99" fmla="*/ 2102556 h 5604404"/>
              <a:gd name="connsiteX100" fmla="*/ 2426434 w 4313502"/>
              <a:gd name="connsiteY100" fmla="*/ 2102556 h 5604404"/>
              <a:gd name="connsiteX101" fmla="*/ 2437723 w 4313502"/>
              <a:gd name="connsiteY101" fmla="*/ 2012244 h 5604404"/>
              <a:gd name="connsiteX102" fmla="*/ 2369990 w 4313502"/>
              <a:gd name="connsiteY102" fmla="*/ 1944511 h 5604404"/>
              <a:gd name="connsiteX103" fmla="*/ 2403857 w 4313502"/>
              <a:gd name="connsiteY103" fmla="*/ 1865489 h 5604404"/>
              <a:gd name="connsiteX104" fmla="*/ 2381279 w 4313502"/>
              <a:gd name="connsiteY104" fmla="*/ 1797756 h 5604404"/>
              <a:gd name="connsiteX105" fmla="*/ 2471590 w 4313502"/>
              <a:gd name="connsiteY105" fmla="*/ 1549400 h 5604404"/>
              <a:gd name="connsiteX106" fmla="*/ 2573190 w 4313502"/>
              <a:gd name="connsiteY106" fmla="*/ 1662289 h 5604404"/>
              <a:gd name="connsiteX107" fmla="*/ 2640923 w 4313502"/>
              <a:gd name="connsiteY107" fmla="*/ 1662289 h 5604404"/>
              <a:gd name="connsiteX108" fmla="*/ 2945723 w 4313502"/>
              <a:gd name="connsiteY108" fmla="*/ 1809044 h 5604404"/>
              <a:gd name="connsiteX109" fmla="*/ 3194079 w 4313502"/>
              <a:gd name="connsiteY109" fmla="*/ 1899356 h 5604404"/>
              <a:gd name="connsiteX110" fmla="*/ 3758523 w 4313502"/>
              <a:gd name="connsiteY110" fmla="*/ 2147711 h 5604404"/>
              <a:gd name="connsiteX111" fmla="*/ 4040745 w 4313502"/>
              <a:gd name="connsiteY111" fmla="*/ 2238022 h 5604404"/>
              <a:gd name="connsiteX112" fmla="*/ 4146490 w 4313502"/>
              <a:gd name="connsiteY112" fmla="*/ 2276652 h 5604404"/>
              <a:gd name="connsiteX113" fmla="*/ 4125059 w 4313502"/>
              <a:gd name="connsiteY113" fmla="*/ 2220206 h 5604404"/>
              <a:gd name="connsiteX114" fmla="*/ 4029457 w 4313502"/>
              <a:gd name="connsiteY114" fmla="*/ 2147711 h 5604404"/>
              <a:gd name="connsiteX115" fmla="*/ 4191029 w 4313502"/>
              <a:gd name="connsiteY115" fmla="*/ 2039584 h 5604404"/>
              <a:gd name="connsiteX116" fmla="*/ 4271639 w 4313502"/>
              <a:gd name="connsiteY116" fmla="*/ 1969294 h 5604404"/>
              <a:gd name="connsiteX117" fmla="*/ 4308681 w 4313502"/>
              <a:gd name="connsiteY117" fmla="*/ 1878542 h 5604404"/>
              <a:gd name="connsiteX118" fmla="*/ 4242711 w 4313502"/>
              <a:gd name="connsiteY118" fmla="*/ 1916642 h 5604404"/>
              <a:gd name="connsiteX119" fmla="*/ 4277812 w 4313502"/>
              <a:gd name="connsiteY119" fmla="*/ 1831622 h 5604404"/>
              <a:gd name="connsiteX120" fmla="*/ 4147637 w 4313502"/>
              <a:gd name="connsiteY120" fmla="*/ 1918317 h 5604404"/>
              <a:gd name="connsiteX121" fmla="*/ 4190500 w 4313502"/>
              <a:gd name="connsiteY121" fmla="*/ 1841147 h 5604404"/>
              <a:gd name="connsiteX122" fmla="*/ 3896372 w 4313502"/>
              <a:gd name="connsiteY122" fmla="*/ 2014008 h 5604404"/>
              <a:gd name="connsiteX123" fmla="*/ 3700845 w 4313502"/>
              <a:gd name="connsiteY123" fmla="*/ 1968236 h 5604404"/>
              <a:gd name="connsiteX124" fmla="*/ 3252287 w 4313502"/>
              <a:gd name="connsiteY124" fmla="*/ 1639094 h 5604404"/>
              <a:gd name="connsiteX125" fmla="*/ 3081190 w 4313502"/>
              <a:gd name="connsiteY125" fmla="*/ 1583267 h 5604404"/>
              <a:gd name="connsiteX126" fmla="*/ 2787679 w 4313502"/>
              <a:gd name="connsiteY126" fmla="*/ 1436511 h 5604404"/>
              <a:gd name="connsiteX127" fmla="*/ 2607057 w 4313502"/>
              <a:gd name="connsiteY127" fmla="*/ 1255889 h 5604404"/>
              <a:gd name="connsiteX128" fmla="*/ 2488788 w 4313502"/>
              <a:gd name="connsiteY128" fmla="*/ 1170958 h 5604404"/>
              <a:gd name="connsiteX129" fmla="*/ 2358701 w 4313502"/>
              <a:gd name="connsiteY129" fmla="*/ 1165578 h 5604404"/>
              <a:gd name="connsiteX130" fmla="*/ 2217237 w 4313502"/>
              <a:gd name="connsiteY130" fmla="*/ 1059744 h 5604404"/>
              <a:gd name="connsiteX131" fmla="*/ 2339563 w 4313502"/>
              <a:gd name="connsiteY131" fmla="*/ 898172 h 5604404"/>
              <a:gd name="connsiteX132" fmla="*/ 2437546 w 4313502"/>
              <a:gd name="connsiteY132" fmla="*/ 968905 h 5604404"/>
              <a:gd name="connsiteX133" fmla="*/ 2530945 w 4313502"/>
              <a:gd name="connsiteY133" fmla="*/ 908403 h 5604404"/>
              <a:gd name="connsiteX134" fmla="*/ 2509515 w 4313502"/>
              <a:gd name="connsiteY134" fmla="*/ 854869 h 5604404"/>
              <a:gd name="connsiteX135" fmla="*/ 2549997 w 4313502"/>
              <a:gd name="connsiteY135" fmla="*/ 869157 h 5604404"/>
              <a:gd name="connsiteX136" fmla="*/ 2554758 w 4313502"/>
              <a:gd name="connsiteY136" fmla="*/ 809625 h 5604404"/>
              <a:gd name="connsiteX137" fmla="*/ 2639689 w 4313502"/>
              <a:gd name="connsiteY137" fmla="*/ 770467 h 5604404"/>
              <a:gd name="connsiteX138" fmla="*/ 2558902 w 4313502"/>
              <a:gd name="connsiteY138" fmla="*/ 637381 h 5604404"/>
              <a:gd name="connsiteX139" fmla="*/ 2588535 w 4313502"/>
              <a:gd name="connsiteY139" fmla="*/ 557742 h 5604404"/>
              <a:gd name="connsiteX140" fmla="*/ 2590917 w 4313502"/>
              <a:gd name="connsiteY140" fmla="*/ 501914 h 5604404"/>
              <a:gd name="connsiteX141" fmla="*/ 2721446 w 4313502"/>
              <a:gd name="connsiteY141" fmla="*/ 497682 h 5604404"/>
              <a:gd name="connsiteX142" fmla="*/ 2735203 w 4313502"/>
              <a:gd name="connsiteY142" fmla="*/ 413367 h 5604404"/>
              <a:gd name="connsiteX143" fmla="*/ 2968301 w 4313502"/>
              <a:gd name="connsiteY143" fmla="*/ 364067 h 5604404"/>
              <a:gd name="connsiteX144" fmla="*/ 2663501 w 4313502"/>
              <a:gd name="connsiteY144" fmla="*/ 330200 h 5604404"/>
              <a:gd name="connsiteX145" fmla="*/ 2904007 w 4313502"/>
              <a:gd name="connsiteY145" fmla="*/ 217841 h 5604404"/>
              <a:gd name="connsiteX146" fmla="*/ 2731234 w 4313502"/>
              <a:gd name="connsiteY146" fmla="*/ 251178 h 5604404"/>
              <a:gd name="connsiteX147" fmla="*/ 2911857 w 4313502"/>
              <a:gd name="connsiteY147" fmla="*/ 142963 h 5604404"/>
              <a:gd name="connsiteX148" fmla="*/ 2607057 w 4313502"/>
              <a:gd name="connsiteY148" fmla="*/ 217311 h 5604404"/>
              <a:gd name="connsiteX149" fmla="*/ 2686696 w 4313502"/>
              <a:gd name="connsiteY149" fmla="*/ 111125 h 5604404"/>
              <a:gd name="connsiteX150" fmla="*/ 2539323 w 4313502"/>
              <a:gd name="connsiteY15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274968 w 4313502"/>
              <a:gd name="connsiteY17" fmla="*/ 431800 h 5604404"/>
              <a:gd name="connsiteX18" fmla="*/ 1433012 w 4313502"/>
              <a:gd name="connsiteY18" fmla="*/ 601133 h 5604404"/>
              <a:gd name="connsiteX19" fmla="*/ 1500745 w 4313502"/>
              <a:gd name="connsiteY19" fmla="*/ 747889 h 5604404"/>
              <a:gd name="connsiteX20" fmla="*/ 1557190 w 4313502"/>
              <a:gd name="connsiteY20" fmla="*/ 793044 h 5604404"/>
              <a:gd name="connsiteX21" fmla="*/ 1342701 w 4313502"/>
              <a:gd name="connsiteY21" fmla="*/ 1075267 h 5604404"/>
              <a:gd name="connsiteX22" fmla="*/ 1073532 w 4313502"/>
              <a:gd name="connsiteY22" fmla="*/ 1367544 h 5604404"/>
              <a:gd name="connsiteX23" fmla="*/ 879857 w 4313502"/>
              <a:gd name="connsiteY23" fmla="*/ 1481667 h 5604404"/>
              <a:gd name="connsiteX24" fmla="*/ 342135 w 4313502"/>
              <a:gd name="connsiteY24" fmla="*/ 2011010 h 5604404"/>
              <a:gd name="connsiteX25" fmla="*/ 33190 w 4313502"/>
              <a:gd name="connsiteY25" fmla="*/ 1820333 h 5604404"/>
              <a:gd name="connsiteX26" fmla="*/ 107450 w 4313502"/>
              <a:gd name="connsiteY26" fmla="*/ 1944952 h 5604404"/>
              <a:gd name="connsiteX27" fmla="*/ 326701 w 4313502"/>
              <a:gd name="connsiteY27" fmla="*/ 2215444 h 5604404"/>
              <a:gd name="connsiteX28" fmla="*/ 517465 w 4313502"/>
              <a:gd name="connsiteY28" fmla="*/ 2077596 h 5604404"/>
              <a:gd name="connsiteX29" fmla="*/ 1105634 w 4313502"/>
              <a:gd name="connsiteY29" fmla="*/ 1684867 h 5604404"/>
              <a:gd name="connsiteX30" fmla="*/ 1252919 w 4313502"/>
              <a:gd name="connsiteY30" fmla="*/ 1539435 h 5604404"/>
              <a:gd name="connsiteX31" fmla="*/ 1465026 w 4313502"/>
              <a:gd name="connsiteY31" fmla="*/ 1347964 h 5604404"/>
              <a:gd name="connsiteX32" fmla="*/ 1466879 w 4313502"/>
              <a:gd name="connsiteY32" fmla="*/ 1696156 h 5604404"/>
              <a:gd name="connsiteX33" fmla="*/ 1523323 w 4313502"/>
              <a:gd name="connsiteY33" fmla="*/ 1809044 h 5604404"/>
              <a:gd name="connsiteX34" fmla="*/ 1490074 w 4313502"/>
              <a:gd name="connsiteY34" fmla="*/ 1888067 h 5604404"/>
              <a:gd name="connsiteX35" fmla="*/ 1545901 w 4313502"/>
              <a:gd name="connsiteY35" fmla="*/ 1989667 h 5604404"/>
              <a:gd name="connsiteX36" fmla="*/ 1579768 w 4313502"/>
              <a:gd name="connsiteY36" fmla="*/ 2170289 h 5604404"/>
              <a:gd name="connsiteX37" fmla="*/ 1613634 w 4313502"/>
              <a:gd name="connsiteY37" fmla="*/ 2260600 h 5604404"/>
              <a:gd name="connsiteX38" fmla="*/ 1579768 w 4313502"/>
              <a:gd name="connsiteY38" fmla="*/ 2339622 h 5604404"/>
              <a:gd name="connsiteX39" fmla="*/ 1624923 w 4313502"/>
              <a:gd name="connsiteY39" fmla="*/ 2396067 h 5604404"/>
              <a:gd name="connsiteX40" fmla="*/ 1630832 w 4313502"/>
              <a:gd name="connsiteY40" fmla="*/ 2459831 h 5604404"/>
              <a:gd name="connsiteX41" fmla="*/ 1557808 w 4313502"/>
              <a:gd name="connsiteY41" fmla="*/ 2658709 h 5604404"/>
              <a:gd name="connsiteX42" fmla="*/ 1613634 w 4313502"/>
              <a:gd name="connsiteY42" fmla="*/ 2825044 h 5604404"/>
              <a:gd name="connsiteX43" fmla="*/ 1579768 w 4313502"/>
              <a:gd name="connsiteY43" fmla="*/ 2868966 h 5604404"/>
              <a:gd name="connsiteX44" fmla="*/ 1602345 w 4313502"/>
              <a:gd name="connsiteY44" fmla="*/ 2937933 h 5604404"/>
              <a:gd name="connsiteX45" fmla="*/ 1506743 w 4313502"/>
              <a:gd name="connsiteY45" fmla="*/ 3408362 h 5604404"/>
              <a:gd name="connsiteX46" fmla="*/ 1449593 w 4313502"/>
              <a:gd name="connsiteY46" fmla="*/ 3933119 h 5604404"/>
              <a:gd name="connsiteX47" fmla="*/ 1423664 w 4313502"/>
              <a:gd name="connsiteY47" fmla="*/ 4007644 h 5604404"/>
              <a:gd name="connsiteX48" fmla="*/ 1377186 w 4313502"/>
              <a:gd name="connsiteY48" fmla="*/ 4038953 h 5604404"/>
              <a:gd name="connsiteX49" fmla="*/ 1380713 w 4313502"/>
              <a:gd name="connsiteY49" fmla="*/ 4088253 h 5604404"/>
              <a:gd name="connsiteX50" fmla="*/ 1261738 w 4313502"/>
              <a:gd name="connsiteY50" fmla="*/ 4181034 h 5604404"/>
              <a:gd name="connsiteX51" fmla="*/ 1105634 w 4313502"/>
              <a:gd name="connsiteY51" fmla="*/ 4315178 h 5604404"/>
              <a:gd name="connsiteX52" fmla="*/ 1015323 w 4313502"/>
              <a:gd name="connsiteY52" fmla="*/ 4507089 h 5604404"/>
              <a:gd name="connsiteX53" fmla="*/ 884001 w 4313502"/>
              <a:gd name="connsiteY53" fmla="*/ 4787459 h 5604404"/>
              <a:gd name="connsiteX54" fmla="*/ 710523 w 4313502"/>
              <a:gd name="connsiteY54" fmla="*/ 4947356 h 5604404"/>
              <a:gd name="connsiteX55" fmla="*/ 630883 w 4313502"/>
              <a:gd name="connsiteY55" fmla="*/ 5149938 h 5604404"/>
              <a:gd name="connsiteX56" fmla="*/ 541190 w 4313502"/>
              <a:gd name="connsiteY56" fmla="*/ 5432778 h 5604404"/>
              <a:gd name="connsiteX57" fmla="*/ 699234 w 4313502"/>
              <a:gd name="connsiteY57" fmla="*/ 5568244 h 5604404"/>
              <a:gd name="connsiteX58" fmla="*/ 848459 w 4313502"/>
              <a:gd name="connsiteY58" fmla="*/ 5526088 h 5604404"/>
              <a:gd name="connsiteX59" fmla="*/ 930304 w 4313502"/>
              <a:gd name="connsiteY59" fmla="*/ 5132828 h 5604404"/>
              <a:gd name="connsiteX60" fmla="*/ 1002270 w 4313502"/>
              <a:gd name="connsiteY60" fmla="*/ 4915341 h 5604404"/>
              <a:gd name="connsiteX61" fmla="*/ 1339703 w 4313502"/>
              <a:gd name="connsiteY61" fmla="*/ 4607542 h 5604404"/>
              <a:gd name="connsiteX62" fmla="*/ 1444301 w 4313502"/>
              <a:gd name="connsiteY62" fmla="*/ 4665133 h 5604404"/>
              <a:gd name="connsiteX63" fmla="*/ 1658790 w 4313502"/>
              <a:gd name="connsiteY63" fmla="*/ 4360333 h 5604404"/>
              <a:gd name="connsiteX64" fmla="*/ 1715234 w 4313502"/>
              <a:gd name="connsiteY64" fmla="*/ 4281311 h 5604404"/>
              <a:gd name="connsiteX65" fmla="*/ 1791258 w 4313502"/>
              <a:gd name="connsiteY65" fmla="*/ 4208815 h 5604404"/>
              <a:gd name="connsiteX66" fmla="*/ 1805545 w 4313502"/>
              <a:gd name="connsiteY66" fmla="*/ 4134556 h 5604404"/>
              <a:gd name="connsiteX67" fmla="*/ 1867899 w 4313502"/>
              <a:gd name="connsiteY67" fmla="*/ 4066911 h 5604404"/>
              <a:gd name="connsiteX68" fmla="*/ 1876807 w 4313502"/>
              <a:gd name="connsiteY68" fmla="*/ 3964076 h 5604404"/>
              <a:gd name="connsiteX69" fmla="*/ 2087768 w 4313502"/>
              <a:gd name="connsiteY69" fmla="*/ 3366911 h 5604404"/>
              <a:gd name="connsiteX70" fmla="*/ 2178696 w 4313502"/>
              <a:gd name="connsiteY70" fmla="*/ 3041914 h 5604404"/>
              <a:gd name="connsiteX71" fmla="*/ 2221470 w 4313502"/>
              <a:gd name="connsiteY71" fmla="*/ 3221478 h 5604404"/>
              <a:gd name="connsiteX72" fmla="*/ 2478734 w 4313502"/>
              <a:gd name="connsiteY72" fmla="*/ 3820936 h 5604404"/>
              <a:gd name="connsiteX73" fmla="*/ 2475735 w 4313502"/>
              <a:gd name="connsiteY73" fmla="*/ 3926065 h 5604404"/>
              <a:gd name="connsiteX74" fmla="*/ 2536942 w 4313502"/>
              <a:gd name="connsiteY74" fmla="*/ 4049096 h 5604404"/>
              <a:gd name="connsiteX75" fmla="*/ 2564283 w 4313502"/>
              <a:gd name="connsiteY75" fmla="*/ 4187384 h 5604404"/>
              <a:gd name="connsiteX76" fmla="*/ 2620726 w 4313502"/>
              <a:gd name="connsiteY76" fmla="*/ 4372857 h 5604404"/>
              <a:gd name="connsiteX77" fmla="*/ 2663501 w 4313502"/>
              <a:gd name="connsiteY77" fmla="*/ 4540956 h 5604404"/>
              <a:gd name="connsiteX78" fmla="*/ 2719945 w 4313502"/>
              <a:gd name="connsiteY78" fmla="*/ 4540956 h 5604404"/>
              <a:gd name="connsiteX79" fmla="*/ 3013457 w 4313502"/>
              <a:gd name="connsiteY79" fmla="*/ 5105400 h 5604404"/>
              <a:gd name="connsiteX80" fmla="*/ 2990526 w 4313502"/>
              <a:gd name="connsiteY80" fmla="*/ 5157788 h 5604404"/>
              <a:gd name="connsiteX81" fmla="*/ 2980119 w 4313502"/>
              <a:gd name="connsiteY81" fmla="*/ 5313362 h 5604404"/>
              <a:gd name="connsiteX82" fmla="*/ 3019982 w 4313502"/>
              <a:gd name="connsiteY82" fmla="*/ 5466733 h 5604404"/>
              <a:gd name="connsiteX83" fmla="*/ 3106767 w 4313502"/>
              <a:gd name="connsiteY83" fmla="*/ 5531997 h 5604404"/>
              <a:gd name="connsiteX84" fmla="*/ 3405481 w 4313502"/>
              <a:gd name="connsiteY84" fmla="*/ 5565863 h 5604404"/>
              <a:gd name="connsiteX85" fmla="*/ 3362618 w 4313502"/>
              <a:gd name="connsiteY85" fmla="*/ 5344672 h 5604404"/>
              <a:gd name="connsiteX86" fmla="*/ 3160212 w 4313502"/>
              <a:gd name="connsiteY86" fmla="*/ 5071533 h 5604404"/>
              <a:gd name="connsiteX87" fmla="*/ 3047323 w 4313502"/>
              <a:gd name="connsiteY87" fmla="*/ 4439356 h 5604404"/>
              <a:gd name="connsiteX88" fmla="*/ 3115057 w 4313502"/>
              <a:gd name="connsiteY88" fmla="*/ 4405489 h 5604404"/>
              <a:gd name="connsiteX89" fmla="*/ 3040797 w 4313502"/>
              <a:gd name="connsiteY89" fmla="*/ 4182709 h 5604404"/>
              <a:gd name="connsiteX90" fmla="*/ 2961774 w 4313502"/>
              <a:gd name="connsiteY90" fmla="*/ 4005616 h 5604404"/>
              <a:gd name="connsiteX91" fmla="*/ 2946341 w 4313502"/>
              <a:gd name="connsiteY91" fmla="*/ 3916010 h 5604404"/>
              <a:gd name="connsiteX92" fmla="*/ 2894041 w 4313502"/>
              <a:gd name="connsiteY92" fmla="*/ 3859566 h 5604404"/>
              <a:gd name="connsiteX93" fmla="*/ 2942195 w 4313502"/>
              <a:gd name="connsiteY93" fmla="*/ 3777456 h 5604404"/>
              <a:gd name="connsiteX94" fmla="*/ 2877990 w 4313502"/>
              <a:gd name="connsiteY94" fmla="*/ 3701433 h 5604404"/>
              <a:gd name="connsiteX95" fmla="*/ 2848797 w 4313502"/>
              <a:gd name="connsiteY95" fmla="*/ 3577519 h 5604404"/>
              <a:gd name="connsiteX96" fmla="*/ 2741376 w 4313502"/>
              <a:gd name="connsiteY96" fmla="*/ 2753695 h 5604404"/>
              <a:gd name="connsiteX97" fmla="*/ 2535178 w 4313502"/>
              <a:gd name="connsiteY97" fmla="*/ 2292086 h 5604404"/>
              <a:gd name="connsiteX98" fmla="*/ 2449012 w 4313502"/>
              <a:gd name="connsiteY98" fmla="*/ 2192867 h 5604404"/>
              <a:gd name="connsiteX99" fmla="*/ 2449012 w 4313502"/>
              <a:gd name="connsiteY99" fmla="*/ 2102556 h 5604404"/>
              <a:gd name="connsiteX100" fmla="*/ 2426434 w 4313502"/>
              <a:gd name="connsiteY100" fmla="*/ 2102556 h 5604404"/>
              <a:gd name="connsiteX101" fmla="*/ 2437723 w 4313502"/>
              <a:gd name="connsiteY101" fmla="*/ 2012244 h 5604404"/>
              <a:gd name="connsiteX102" fmla="*/ 2369990 w 4313502"/>
              <a:gd name="connsiteY102" fmla="*/ 1944511 h 5604404"/>
              <a:gd name="connsiteX103" fmla="*/ 2403857 w 4313502"/>
              <a:gd name="connsiteY103" fmla="*/ 1865489 h 5604404"/>
              <a:gd name="connsiteX104" fmla="*/ 2381279 w 4313502"/>
              <a:gd name="connsiteY104" fmla="*/ 1797756 h 5604404"/>
              <a:gd name="connsiteX105" fmla="*/ 2471590 w 4313502"/>
              <a:gd name="connsiteY105" fmla="*/ 1549400 h 5604404"/>
              <a:gd name="connsiteX106" fmla="*/ 2573190 w 4313502"/>
              <a:gd name="connsiteY106" fmla="*/ 1662289 h 5604404"/>
              <a:gd name="connsiteX107" fmla="*/ 2640923 w 4313502"/>
              <a:gd name="connsiteY107" fmla="*/ 1662289 h 5604404"/>
              <a:gd name="connsiteX108" fmla="*/ 2945723 w 4313502"/>
              <a:gd name="connsiteY108" fmla="*/ 1809044 h 5604404"/>
              <a:gd name="connsiteX109" fmla="*/ 3194079 w 4313502"/>
              <a:gd name="connsiteY109" fmla="*/ 1899356 h 5604404"/>
              <a:gd name="connsiteX110" fmla="*/ 3758523 w 4313502"/>
              <a:gd name="connsiteY110" fmla="*/ 2147711 h 5604404"/>
              <a:gd name="connsiteX111" fmla="*/ 4040745 w 4313502"/>
              <a:gd name="connsiteY111" fmla="*/ 2238022 h 5604404"/>
              <a:gd name="connsiteX112" fmla="*/ 4146490 w 4313502"/>
              <a:gd name="connsiteY112" fmla="*/ 2276652 h 5604404"/>
              <a:gd name="connsiteX113" fmla="*/ 4125059 w 4313502"/>
              <a:gd name="connsiteY113" fmla="*/ 2220206 h 5604404"/>
              <a:gd name="connsiteX114" fmla="*/ 4029457 w 4313502"/>
              <a:gd name="connsiteY114" fmla="*/ 2147711 h 5604404"/>
              <a:gd name="connsiteX115" fmla="*/ 4191029 w 4313502"/>
              <a:gd name="connsiteY115" fmla="*/ 2039584 h 5604404"/>
              <a:gd name="connsiteX116" fmla="*/ 4271639 w 4313502"/>
              <a:gd name="connsiteY116" fmla="*/ 1969294 h 5604404"/>
              <a:gd name="connsiteX117" fmla="*/ 4308681 w 4313502"/>
              <a:gd name="connsiteY117" fmla="*/ 1878542 h 5604404"/>
              <a:gd name="connsiteX118" fmla="*/ 4242711 w 4313502"/>
              <a:gd name="connsiteY118" fmla="*/ 1916642 h 5604404"/>
              <a:gd name="connsiteX119" fmla="*/ 4277812 w 4313502"/>
              <a:gd name="connsiteY119" fmla="*/ 1831622 h 5604404"/>
              <a:gd name="connsiteX120" fmla="*/ 4147637 w 4313502"/>
              <a:gd name="connsiteY120" fmla="*/ 1918317 h 5604404"/>
              <a:gd name="connsiteX121" fmla="*/ 4190500 w 4313502"/>
              <a:gd name="connsiteY121" fmla="*/ 1841147 h 5604404"/>
              <a:gd name="connsiteX122" fmla="*/ 3896372 w 4313502"/>
              <a:gd name="connsiteY122" fmla="*/ 2014008 h 5604404"/>
              <a:gd name="connsiteX123" fmla="*/ 3700845 w 4313502"/>
              <a:gd name="connsiteY123" fmla="*/ 1968236 h 5604404"/>
              <a:gd name="connsiteX124" fmla="*/ 3252287 w 4313502"/>
              <a:gd name="connsiteY124" fmla="*/ 1639094 h 5604404"/>
              <a:gd name="connsiteX125" fmla="*/ 3081190 w 4313502"/>
              <a:gd name="connsiteY125" fmla="*/ 1583267 h 5604404"/>
              <a:gd name="connsiteX126" fmla="*/ 2787679 w 4313502"/>
              <a:gd name="connsiteY126" fmla="*/ 1436511 h 5604404"/>
              <a:gd name="connsiteX127" fmla="*/ 2607057 w 4313502"/>
              <a:gd name="connsiteY127" fmla="*/ 1255889 h 5604404"/>
              <a:gd name="connsiteX128" fmla="*/ 2488788 w 4313502"/>
              <a:gd name="connsiteY128" fmla="*/ 1170958 h 5604404"/>
              <a:gd name="connsiteX129" fmla="*/ 2358701 w 4313502"/>
              <a:gd name="connsiteY129" fmla="*/ 1165578 h 5604404"/>
              <a:gd name="connsiteX130" fmla="*/ 2217237 w 4313502"/>
              <a:gd name="connsiteY130" fmla="*/ 1059744 h 5604404"/>
              <a:gd name="connsiteX131" fmla="*/ 2339563 w 4313502"/>
              <a:gd name="connsiteY131" fmla="*/ 898172 h 5604404"/>
              <a:gd name="connsiteX132" fmla="*/ 2437546 w 4313502"/>
              <a:gd name="connsiteY132" fmla="*/ 968905 h 5604404"/>
              <a:gd name="connsiteX133" fmla="*/ 2530945 w 4313502"/>
              <a:gd name="connsiteY133" fmla="*/ 908403 h 5604404"/>
              <a:gd name="connsiteX134" fmla="*/ 2509515 w 4313502"/>
              <a:gd name="connsiteY134" fmla="*/ 854869 h 5604404"/>
              <a:gd name="connsiteX135" fmla="*/ 2549997 w 4313502"/>
              <a:gd name="connsiteY135" fmla="*/ 869157 h 5604404"/>
              <a:gd name="connsiteX136" fmla="*/ 2554758 w 4313502"/>
              <a:gd name="connsiteY136" fmla="*/ 809625 h 5604404"/>
              <a:gd name="connsiteX137" fmla="*/ 2639689 w 4313502"/>
              <a:gd name="connsiteY137" fmla="*/ 770467 h 5604404"/>
              <a:gd name="connsiteX138" fmla="*/ 2558902 w 4313502"/>
              <a:gd name="connsiteY138" fmla="*/ 637381 h 5604404"/>
              <a:gd name="connsiteX139" fmla="*/ 2588535 w 4313502"/>
              <a:gd name="connsiteY139" fmla="*/ 557742 h 5604404"/>
              <a:gd name="connsiteX140" fmla="*/ 2590917 w 4313502"/>
              <a:gd name="connsiteY140" fmla="*/ 501914 h 5604404"/>
              <a:gd name="connsiteX141" fmla="*/ 2721446 w 4313502"/>
              <a:gd name="connsiteY141" fmla="*/ 497682 h 5604404"/>
              <a:gd name="connsiteX142" fmla="*/ 2735203 w 4313502"/>
              <a:gd name="connsiteY142" fmla="*/ 413367 h 5604404"/>
              <a:gd name="connsiteX143" fmla="*/ 2968301 w 4313502"/>
              <a:gd name="connsiteY143" fmla="*/ 364067 h 5604404"/>
              <a:gd name="connsiteX144" fmla="*/ 2663501 w 4313502"/>
              <a:gd name="connsiteY144" fmla="*/ 330200 h 5604404"/>
              <a:gd name="connsiteX145" fmla="*/ 2904007 w 4313502"/>
              <a:gd name="connsiteY145" fmla="*/ 217841 h 5604404"/>
              <a:gd name="connsiteX146" fmla="*/ 2731234 w 4313502"/>
              <a:gd name="connsiteY146" fmla="*/ 251178 h 5604404"/>
              <a:gd name="connsiteX147" fmla="*/ 2911857 w 4313502"/>
              <a:gd name="connsiteY147" fmla="*/ 142963 h 5604404"/>
              <a:gd name="connsiteX148" fmla="*/ 2607057 w 4313502"/>
              <a:gd name="connsiteY148" fmla="*/ 217311 h 5604404"/>
              <a:gd name="connsiteX149" fmla="*/ 2686696 w 4313502"/>
              <a:gd name="connsiteY149" fmla="*/ 111125 h 5604404"/>
              <a:gd name="connsiteX150" fmla="*/ 2539323 w 4313502"/>
              <a:gd name="connsiteY15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74968 w 4313502"/>
              <a:gd name="connsiteY18" fmla="*/ 431800 h 5604404"/>
              <a:gd name="connsiteX19" fmla="*/ 1433012 w 4313502"/>
              <a:gd name="connsiteY19" fmla="*/ 601133 h 5604404"/>
              <a:gd name="connsiteX20" fmla="*/ 1500745 w 4313502"/>
              <a:gd name="connsiteY20" fmla="*/ 747889 h 5604404"/>
              <a:gd name="connsiteX21" fmla="*/ 1557190 w 4313502"/>
              <a:gd name="connsiteY21" fmla="*/ 793044 h 5604404"/>
              <a:gd name="connsiteX22" fmla="*/ 1342701 w 4313502"/>
              <a:gd name="connsiteY22" fmla="*/ 1075267 h 5604404"/>
              <a:gd name="connsiteX23" fmla="*/ 1073532 w 4313502"/>
              <a:gd name="connsiteY23" fmla="*/ 1367544 h 5604404"/>
              <a:gd name="connsiteX24" fmla="*/ 879857 w 4313502"/>
              <a:gd name="connsiteY24" fmla="*/ 1481667 h 5604404"/>
              <a:gd name="connsiteX25" fmla="*/ 342135 w 4313502"/>
              <a:gd name="connsiteY25" fmla="*/ 2011010 h 5604404"/>
              <a:gd name="connsiteX26" fmla="*/ 33190 w 4313502"/>
              <a:gd name="connsiteY26" fmla="*/ 1820333 h 5604404"/>
              <a:gd name="connsiteX27" fmla="*/ 107450 w 4313502"/>
              <a:gd name="connsiteY27" fmla="*/ 1944952 h 5604404"/>
              <a:gd name="connsiteX28" fmla="*/ 326701 w 4313502"/>
              <a:gd name="connsiteY28" fmla="*/ 2215444 h 5604404"/>
              <a:gd name="connsiteX29" fmla="*/ 517465 w 4313502"/>
              <a:gd name="connsiteY29" fmla="*/ 2077596 h 5604404"/>
              <a:gd name="connsiteX30" fmla="*/ 1105634 w 4313502"/>
              <a:gd name="connsiteY30" fmla="*/ 1684867 h 5604404"/>
              <a:gd name="connsiteX31" fmla="*/ 1252919 w 4313502"/>
              <a:gd name="connsiteY31" fmla="*/ 1539435 h 5604404"/>
              <a:gd name="connsiteX32" fmla="*/ 1465026 w 4313502"/>
              <a:gd name="connsiteY32" fmla="*/ 1347964 h 5604404"/>
              <a:gd name="connsiteX33" fmla="*/ 1466879 w 4313502"/>
              <a:gd name="connsiteY33" fmla="*/ 1696156 h 5604404"/>
              <a:gd name="connsiteX34" fmla="*/ 1523323 w 4313502"/>
              <a:gd name="connsiteY34" fmla="*/ 1809044 h 5604404"/>
              <a:gd name="connsiteX35" fmla="*/ 1490074 w 4313502"/>
              <a:gd name="connsiteY35" fmla="*/ 1888067 h 5604404"/>
              <a:gd name="connsiteX36" fmla="*/ 1545901 w 4313502"/>
              <a:gd name="connsiteY36" fmla="*/ 1989667 h 5604404"/>
              <a:gd name="connsiteX37" fmla="*/ 1579768 w 4313502"/>
              <a:gd name="connsiteY37" fmla="*/ 2170289 h 5604404"/>
              <a:gd name="connsiteX38" fmla="*/ 1613634 w 4313502"/>
              <a:gd name="connsiteY38" fmla="*/ 2260600 h 5604404"/>
              <a:gd name="connsiteX39" fmla="*/ 1579768 w 4313502"/>
              <a:gd name="connsiteY39" fmla="*/ 2339622 h 5604404"/>
              <a:gd name="connsiteX40" fmla="*/ 1624923 w 4313502"/>
              <a:gd name="connsiteY40" fmla="*/ 2396067 h 5604404"/>
              <a:gd name="connsiteX41" fmla="*/ 1630832 w 4313502"/>
              <a:gd name="connsiteY41" fmla="*/ 2459831 h 5604404"/>
              <a:gd name="connsiteX42" fmla="*/ 1557808 w 4313502"/>
              <a:gd name="connsiteY42" fmla="*/ 2658709 h 5604404"/>
              <a:gd name="connsiteX43" fmla="*/ 1613634 w 4313502"/>
              <a:gd name="connsiteY43" fmla="*/ 2825044 h 5604404"/>
              <a:gd name="connsiteX44" fmla="*/ 1579768 w 4313502"/>
              <a:gd name="connsiteY44" fmla="*/ 2868966 h 5604404"/>
              <a:gd name="connsiteX45" fmla="*/ 1602345 w 4313502"/>
              <a:gd name="connsiteY45" fmla="*/ 2937933 h 5604404"/>
              <a:gd name="connsiteX46" fmla="*/ 1506743 w 4313502"/>
              <a:gd name="connsiteY46" fmla="*/ 3408362 h 5604404"/>
              <a:gd name="connsiteX47" fmla="*/ 1449593 w 4313502"/>
              <a:gd name="connsiteY47" fmla="*/ 3933119 h 5604404"/>
              <a:gd name="connsiteX48" fmla="*/ 1423664 w 4313502"/>
              <a:gd name="connsiteY48" fmla="*/ 4007644 h 5604404"/>
              <a:gd name="connsiteX49" fmla="*/ 1377186 w 4313502"/>
              <a:gd name="connsiteY49" fmla="*/ 4038953 h 5604404"/>
              <a:gd name="connsiteX50" fmla="*/ 1380713 w 4313502"/>
              <a:gd name="connsiteY50" fmla="*/ 4088253 h 5604404"/>
              <a:gd name="connsiteX51" fmla="*/ 1261738 w 4313502"/>
              <a:gd name="connsiteY51" fmla="*/ 4181034 h 5604404"/>
              <a:gd name="connsiteX52" fmla="*/ 1105634 w 4313502"/>
              <a:gd name="connsiteY52" fmla="*/ 4315178 h 5604404"/>
              <a:gd name="connsiteX53" fmla="*/ 1015323 w 4313502"/>
              <a:gd name="connsiteY53" fmla="*/ 4507089 h 5604404"/>
              <a:gd name="connsiteX54" fmla="*/ 884001 w 4313502"/>
              <a:gd name="connsiteY54" fmla="*/ 4787459 h 5604404"/>
              <a:gd name="connsiteX55" fmla="*/ 710523 w 4313502"/>
              <a:gd name="connsiteY55" fmla="*/ 4947356 h 5604404"/>
              <a:gd name="connsiteX56" fmla="*/ 630883 w 4313502"/>
              <a:gd name="connsiteY56" fmla="*/ 5149938 h 5604404"/>
              <a:gd name="connsiteX57" fmla="*/ 541190 w 4313502"/>
              <a:gd name="connsiteY57" fmla="*/ 5432778 h 5604404"/>
              <a:gd name="connsiteX58" fmla="*/ 699234 w 4313502"/>
              <a:gd name="connsiteY58" fmla="*/ 5568244 h 5604404"/>
              <a:gd name="connsiteX59" fmla="*/ 848459 w 4313502"/>
              <a:gd name="connsiteY59" fmla="*/ 5526088 h 5604404"/>
              <a:gd name="connsiteX60" fmla="*/ 930304 w 4313502"/>
              <a:gd name="connsiteY60" fmla="*/ 5132828 h 5604404"/>
              <a:gd name="connsiteX61" fmla="*/ 1002270 w 4313502"/>
              <a:gd name="connsiteY61" fmla="*/ 4915341 h 5604404"/>
              <a:gd name="connsiteX62" fmla="*/ 1339703 w 4313502"/>
              <a:gd name="connsiteY62" fmla="*/ 4607542 h 5604404"/>
              <a:gd name="connsiteX63" fmla="*/ 1444301 w 4313502"/>
              <a:gd name="connsiteY63" fmla="*/ 4665133 h 5604404"/>
              <a:gd name="connsiteX64" fmla="*/ 1658790 w 4313502"/>
              <a:gd name="connsiteY64" fmla="*/ 4360333 h 5604404"/>
              <a:gd name="connsiteX65" fmla="*/ 1715234 w 4313502"/>
              <a:gd name="connsiteY65" fmla="*/ 4281311 h 5604404"/>
              <a:gd name="connsiteX66" fmla="*/ 1791258 w 4313502"/>
              <a:gd name="connsiteY66" fmla="*/ 4208815 h 5604404"/>
              <a:gd name="connsiteX67" fmla="*/ 1805545 w 4313502"/>
              <a:gd name="connsiteY67" fmla="*/ 4134556 h 5604404"/>
              <a:gd name="connsiteX68" fmla="*/ 1867899 w 4313502"/>
              <a:gd name="connsiteY68" fmla="*/ 4066911 h 5604404"/>
              <a:gd name="connsiteX69" fmla="*/ 1876807 w 4313502"/>
              <a:gd name="connsiteY69" fmla="*/ 3964076 h 5604404"/>
              <a:gd name="connsiteX70" fmla="*/ 2087768 w 4313502"/>
              <a:gd name="connsiteY70" fmla="*/ 3366911 h 5604404"/>
              <a:gd name="connsiteX71" fmla="*/ 2178696 w 4313502"/>
              <a:gd name="connsiteY71" fmla="*/ 3041914 h 5604404"/>
              <a:gd name="connsiteX72" fmla="*/ 2221470 w 4313502"/>
              <a:gd name="connsiteY72" fmla="*/ 3221478 h 5604404"/>
              <a:gd name="connsiteX73" fmla="*/ 2478734 w 4313502"/>
              <a:gd name="connsiteY73" fmla="*/ 3820936 h 5604404"/>
              <a:gd name="connsiteX74" fmla="*/ 2475735 w 4313502"/>
              <a:gd name="connsiteY74" fmla="*/ 3926065 h 5604404"/>
              <a:gd name="connsiteX75" fmla="*/ 2536942 w 4313502"/>
              <a:gd name="connsiteY75" fmla="*/ 4049096 h 5604404"/>
              <a:gd name="connsiteX76" fmla="*/ 2564283 w 4313502"/>
              <a:gd name="connsiteY76" fmla="*/ 4187384 h 5604404"/>
              <a:gd name="connsiteX77" fmla="*/ 2620726 w 4313502"/>
              <a:gd name="connsiteY77" fmla="*/ 4372857 h 5604404"/>
              <a:gd name="connsiteX78" fmla="*/ 2663501 w 4313502"/>
              <a:gd name="connsiteY78" fmla="*/ 4540956 h 5604404"/>
              <a:gd name="connsiteX79" fmla="*/ 2719945 w 4313502"/>
              <a:gd name="connsiteY79" fmla="*/ 4540956 h 5604404"/>
              <a:gd name="connsiteX80" fmla="*/ 3013457 w 4313502"/>
              <a:gd name="connsiteY80" fmla="*/ 5105400 h 5604404"/>
              <a:gd name="connsiteX81" fmla="*/ 2990526 w 4313502"/>
              <a:gd name="connsiteY81" fmla="*/ 5157788 h 5604404"/>
              <a:gd name="connsiteX82" fmla="*/ 2980119 w 4313502"/>
              <a:gd name="connsiteY82" fmla="*/ 5313362 h 5604404"/>
              <a:gd name="connsiteX83" fmla="*/ 3019982 w 4313502"/>
              <a:gd name="connsiteY83" fmla="*/ 5466733 h 5604404"/>
              <a:gd name="connsiteX84" fmla="*/ 3106767 w 4313502"/>
              <a:gd name="connsiteY84" fmla="*/ 5531997 h 5604404"/>
              <a:gd name="connsiteX85" fmla="*/ 3405481 w 4313502"/>
              <a:gd name="connsiteY85" fmla="*/ 5565863 h 5604404"/>
              <a:gd name="connsiteX86" fmla="*/ 3362618 w 4313502"/>
              <a:gd name="connsiteY86" fmla="*/ 5344672 h 5604404"/>
              <a:gd name="connsiteX87" fmla="*/ 3160212 w 4313502"/>
              <a:gd name="connsiteY87" fmla="*/ 5071533 h 5604404"/>
              <a:gd name="connsiteX88" fmla="*/ 3047323 w 4313502"/>
              <a:gd name="connsiteY88" fmla="*/ 4439356 h 5604404"/>
              <a:gd name="connsiteX89" fmla="*/ 3115057 w 4313502"/>
              <a:gd name="connsiteY89" fmla="*/ 4405489 h 5604404"/>
              <a:gd name="connsiteX90" fmla="*/ 3040797 w 4313502"/>
              <a:gd name="connsiteY90" fmla="*/ 4182709 h 5604404"/>
              <a:gd name="connsiteX91" fmla="*/ 2961774 w 4313502"/>
              <a:gd name="connsiteY91" fmla="*/ 4005616 h 5604404"/>
              <a:gd name="connsiteX92" fmla="*/ 2946341 w 4313502"/>
              <a:gd name="connsiteY92" fmla="*/ 3916010 h 5604404"/>
              <a:gd name="connsiteX93" fmla="*/ 2894041 w 4313502"/>
              <a:gd name="connsiteY93" fmla="*/ 3859566 h 5604404"/>
              <a:gd name="connsiteX94" fmla="*/ 2942195 w 4313502"/>
              <a:gd name="connsiteY94" fmla="*/ 3777456 h 5604404"/>
              <a:gd name="connsiteX95" fmla="*/ 2877990 w 4313502"/>
              <a:gd name="connsiteY95" fmla="*/ 3701433 h 5604404"/>
              <a:gd name="connsiteX96" fmla="*/ 2848797 w 4313502"/>
              <a:gd name="connsiteY96" fmla="*/ 3577519 h 5604404"/>
              <a:gd name="connsiteX97" fmla="*/ 2741376 w 4313502"/>
              <a:gd name="connsiteY97" fmla="*/ 2753695 h 5604404"/>
              <a:gd name="connsiteX98" fmla="*/ 2535178 w 4313502"/>
              <a:gd name="connsiteY98" fmla="*/ 2292086 h 5604404"/>
              <a:gd name="connsiteX99" fmla="*/ 2449012 w 4313502"/>
              <a:gd name="connsiteY99" fmla="*/ 2192867 h 5604404"/>
              <a:gd name="connsiteX100" fmla="*/ 2449012 w 4313502"/>
              <a:gd name="connsiteY100" fmla="*/ 2102556 h 5604404"/>
              <a:gd name="connsiteX101" fmla="*/ 2426434 w 4313502"/>
              <a:gd name="connsiteY101" fmla="*/ 2102556 h 5604404"/>
              <a:gd name="connsiteX102" fmla="*/ 2437723 w 4313502"/>
              <a:gd name="connsiteY102" fmla="*/ 2012244 h 5604404"/>
              <a:gd name="connsiteX103" fmla="*/ 2369990 w 4313502"/>
              <a:gd name="connsiteY103" fmla="*/ 1944511 h 5604404"/>
              <a:gd name="connsiteX104" fmla="*/ 2403857 w 4313502"/>
              <a:gd name="connsiteY104" fmla="*/ 1865489 h 5604404"/>
              <a:gd name="connsiteX105" fmla="*/ 2381279 w 4313502"/>
              <a:gd name="connsiteY105" fmla="*/ 1797756 h 5604404"/>
              <a:gd name="connsiteX106" fmla="*/ 2471590 w 4313502"/>
              <a:gd name="connsiteY106" fmla="*/ 1549400 h 5604404"/>
              <a:gd name="connsiteX107" fmla="*/ 2573190 w 4313502"/>
              <a:gd name="connsiteY107" fmla="*/ 1662289 h 5604404"/>
              <a:gd name="connsiteX108" fmla="*/ 2640923 w 4313502"/>
              <a:gd name="connsiteY108" fmla="*/ 1662289 h 5604404"/>
              <a:gd name="connsiteX109" fmla="*/ 2945723 w 4313502"/>
              <a:gd name="connsiteY109" fmla="*/ 1809044 h 5604404"/>
              <a:gd name="connsiteX110" fmla="*/ 3194079 w 4313502"/>
              <a:gd name="connsiteY110" fmla="*/ 1899356 h 5604404"/>
              <a:gd name="connsiteX111" fmla="*/ 3758523 w 4313502"/>
              <a:gd name="connsiteY111" fmla="*/ 2147711 h 5604404"/>
              <a:gd name="connsiteX112" fmla="*/ 4040745 w 4313502"/>
              <a:gd name="connsiteY112" fmla="*/ 2238022 h 5604404"/>
              <a:gd name="connsiteX113" fmla="*/ 4146490 w 4313502"/>
              <a:gd name="connsiteY113" fmla="*/ 2276652 h 5604404"/>
              <a:gd name="connsiteX114" fmla="*/ 4125059 w 4313502"/>
              <a:gd name="connsiteY114" fmla="*/ 2220206 h 5604404"/>
              <a:gd name="connsiteX115" fmla="*/ 4029457 w 4313502"/>
              <a:gd name="connsiteY115" fmla="*/ 2147711 h 5604404"/>
              <a:gd name="connsiteX116" fmla="*/ 4191029 w 4313502"/>
              <a:gd name="connsiteY116" fmla="*/ 2039584 h 5604404"/>
              <a:gd name="connsiteX117" fmla="*/ 4271639 w 4313502"/>
              <a:gd name="connsiteY117" fmla="*/ 1969294 h 5604404"/>
              <a:gd name="connsiteX118" fmla="*/ 4308681 w 4313502"/>
              <a:gd name="connsiteY118" fmla="*/ 1878542 h 5604404"/>
              <a:gd name="connsiteX119" fmla="*/ 4242711 w 4313502"/>
              <a:gd name="connsiteY119" fmla="*/ 1916642 h 5604404"/>
              <a:gd name="connsiteX120" fmla="*/ 4277812 w 4313502"/>
              <a:gd name="connsiteY120" fmla="*/ 1831622 h 5604404"/>
              <a:gd name="connsiteX121" fmla="*/ 4147637 w 4313502"/>
              <a:gd name="connsiteY121" fmla="*/ 1918317 h 5604404"/>
              <a:gd name="connsiteX122" fmla="*/ 4190500 w 4313502"/>
              <a:gd name="connsiteY122" fmla="*/ 1841147 h 5604404"/>
              <a:gd name="connsiteX123" fmla="*/ 3896372 w 4313502"/>
              <a:gd name="connsiteY123" fmla="*/ 2014008 h 5604404"/>
              <a:gd name="connsiteX124" fmla="*/ 3700845 w 4313502"/>
              <a:gd name="connsiteY124" fmla="*/ 1968236 h 5604404"/>
              <a:gd name="connsiteX125" fmla="*/ 3252287 w 4313502"/>
              <a:gd name="connsiteY125" fmla="*/ 1639094 h 5604404"/>
              <a:gd name="connsiteX126" fmla="*/ 3081190 w 4313502"/>
              <a:gd name="connsiteY126" fmla="*/ 1583267 h 5604404"/>
              <a:gd name="connsiteX127" fmla="*/ 2787679 w 4313502"/>
              <a:gd name="connsiteY127" fmla="*/ 1436511 h 5604404"/>
              <a:gd name="connsiteX128" fmla="*/ 2607057 w 4313502"/>
              <a:gd name="connsiteY128" fmla="*/ 1255889 h 5604404"/>
              <a:gd name="connsiteX129" fmla="*/ 2488788 w 4313502"/>
              <a:gd name="connsiteY129" fmla="*/ 1170958 h 5604404"/>
              <a:gd name="connsiteX130" fmla="*/ 2358701 w 4313502"/>
              <a:gd name="connsiteY130" fmla="*/ 1165578 h 5604404"/>
              <a:gd name="connsiteX131" fmla="*/ 2217237 w 4313502"/>
              <a:gd name="connsiteY131" fmla="*/ 1059744 h 5604404"/>
              <a:gd name="connsiteX132" fmla="*/ 2339563 w 4313502"/>
              <a:gd name="connsiteY132" fmla="*/ 898172 h 5604404"/>
              <a:gd name="connsiteX133" fmla="*/ 2437546 w 4313502"/>
              <a:gd name="connsiteY133" fmla="*/ 968905 h 5604404"/>
              <a:gd name="connsiteX134" fmla="*/ 2530945 w 4313502"/>
              <a:gd name="connsiteY134" fmla="*/ 908403 h 5604404"/>
              <a:gd name="connsiteX135" fmla="*/ 2509515 w 4313502"/>
              <a:gd name="connsiteY135" fmla="*/ 854869 h 5604404"/>
              <a:gd name="connsiteX136" fmla="*/ 2549997 w 4313502"/>
              <a:gd name="connsiteY136" fmla="*/ 869157 h 5604404"/>
              <a:gd name="connsiteX137" fmla="*/ 2554758 w 4313502"/>
              <a:gd name="connsiteY137" fmla="*/ 809625 h 5604404"/>
              <a:gd name="connsiteX138" fmla="*/ 2639689 w 4313502"/>
              <a:gd name="connsiteY138" fmla="*/ 770467 h 5604404"/>
              <a:gd name="connsiteX139" fmla="*/ 2558902 w 4313502"/>
              <a:gd name="connsiteY139" fmla="*/ 637381 h 5604404"/>
              <a:gd name="connsiteX140" fmla="*/ 2588535 w 4313502"/>
              <a:gd name="connsiteY140" fmla="*/ 557742 h 5604404"/>
              <a:gd name="connsiteX141" fmla="*/ 2590917 w 4313502"/>
              <a:gd name="connsiteY141" fmla="*/ 501914 h 5604404"/>
              <a:gd name="connsiteX142" fmla="*/ 2721446 w 4313502"/>
              <a:gd name="connsiteY142" fmla="*/ 497682 h 5604404"/>
              <a:gd name="connsiteX143" fmla="*/ 2735203 w 4313502"/>
              <a:gd name="connsiteY143" fmla="*/ 413367 h 5604404"/>
              <a:gd name="connsiteX144" fmla="*/ 2968301 w 4313502"/>
              <a:gd name="connsiteY144" fmla="*/ 364067 h 5604404"/>
              <a:gd name="connsiteX145" fmla="*/ 2663501 w 4313502"/>
              <a:gd name="connsiteY145" fmla="*/ 330200 h 5604404"/>
              <a:gd name="connsiteX146" fmla="*/ 2904007 w 4313502"/>
              <a:gd name="connsiteY146" fmla="*/ 217841 h 5604404"/>
              <a:gd name="connsiteX147" fmla="*/ 2731234 w 4313502"/>
              <a:gd name="connsiteY147" fmla="*/ 251178 h 5604404"/>
              <a:gd name="connsiteX148" fmla="*/ 2911857 w 4313502"/>
              <a:gd name="connsiteY148" fmla="*/ 142963 h 5604404"/>
              <a:gd name="connsiteX149" fmla="*/ 2607057 w 4313502"/>
              <a:gd name="connsiteY149" fmla="*/ 217311 h 5604404"/>
              <a:gd name="connsiteX150" fmla="*/ 2686696 w 4313502"/>
              <a:gd name="connsiteY150" fmla="*/ 111125 h 5604404"/>
              <a:gd name="connsiteX151" fmla="*/ 2539323 w 4313502"/>
              <a:gd name="connsiteY151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274968 w 4313502"/>
              <a:gd name="connsiteY19" fmla="*/ 431800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274968 w 4313502"/>
              <a:gd name="connsiteY19" fmla="*/ 431800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274968 w 4313502"/>
              <a:gd name="connsiteY19" fmla="*/ 431800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274968 w 4313502"/>
              <a:gd name="connsiteY19" fmla="*/ 431800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433012 w 4313502"/>
              <a:gd name="connsiteY21" fmla="*/ 601133 h 5604404"/>
              <a:gd name="connsiteX22" fmla="*/ 1500745 w 4313502"/>
              <a:gd name="connsiteY22" fmla="*/ 747889 h 5604404"/>
              <a:gd name="connsiteX23" fmla="*/ 1557190 w 4313502"/>
              <a:gd name="connsiteY23" fmla="*/ 793044 h 5604404"/>
              <a:gd name="connsiteX24" fmla="*/ 1342701 w 4313502"/>
              <a:gd name="connsiteY24" fmla="*/ 1075267 h 5604404"/>
              <a:gd name="connsiteX25" fmla="*/ 1073532 w 4313502"/>
              <a:gd name="connsiteY25" fmla="*/ 1367544 h 5604404"/>
              <a:gd name="connsiteX26" fmla="*/ 879857 w 4313502"/>
              <a:gd name="connsiteY26" fmla="*/ 1481667 h 5604404"/>
              <a:gd name="connsiteX27" fmla="*/ 342135 w 4313502"/>
              <a:gd name="connsiteY27" fmla="*/ 2011010 h 5604404"/>
              <a:gd name="connsiteX28" fmla="*/ 33190 w 4313502"/>
              <a:gd name="connsiteY28" fmla="*/ 1820333 h 5604404"/>
              <a:gd name="connsiteX29" fmla="*/ 107450 w 4313502"/>
              <a:gd name="connsiteY29" fmla="*/ 1944952 h 5604404"/>
              <a:gd name="connsiteX30" fmla="*/ 326701 w 4313502"/>
              <a:gd name="connsiteY30" fmla="*/ 2215444 h 5604404"/>
              <a:gd name="connsiteX31" fmla="*/ 517465 w 4313502"/>
              <a:gd name="connsiteY31" fmla="*/ 2077596 h 5604404"/>
              <a:gd name="connsiteX32" fmla="*/ 1105634 w 4313502"/>
              <a:gd name="connsiteY32" fmla="*/ 1684867 h 5604404"/>
              <a:gd name="connsiteX33" fmla="*/ 1252919 w 4313502"/>
              <a:gd name="connsiteY33" fmla="*/ 1539435 h 5604404"/>
              <a:gd name="connsiteX34" fmla="*/ 1465026 w 4313502"/>
              <a:gd name="connsiteY34" fmla="*/ 1347964 h 5604404"/>
              <a:gd name="connsiteX35" fmla="*/ 1466879 w 4313502"/>
              <a:gd name="connsiteY35" fmla="*/ 1696156 h 5604404"/>
              <a:gd name="connsiteX36" fmla="*/ 1523323 w 4313502"/>
              <a:gd name="connsiteY36" fmla="*/ 1809044 h 5604404"/>
              <a:gd name="connsiteX37" fmla="*/ 1490074 w 4313502"/>
              <a:gd name="connsiteY37" fmla="*/ 1888067 h 5604404"/>
              <a:gd name="connsiteX38" fmla="*/ 1545901 w 4313502"/>
              <a:gd name="connsiteY38" fmla="*/ 1989667 h 5604404"/>
              <a:gd name="connsiteX39" fmla="*/ 1579768 w 4313502"/>
              <a:gd name="connsiteY39" fmla="*/ 2170289 h 5604404"/>
              <a:gd name="connsiteX40" fmla="*/ 1613634 w 4313502"/>
              <a:gd name="connsiteY40" fmla="*/ 2260600 h 5604404"/>
              <a:gd name="connsiteX41" fmla="*/ 1579768 w 4313502"/>
              <a:gd name="connsiteY41" fmla="*/ 2339622 h 5604404"/>
              <a:gd name="connsiteX42" fmla="*/ 1624923 w 4313502"/>
              <a:gd name="connsiteY42" fmla="*/ 2396067 h 5604404"/>
              <a:gd name="connsiteX43" fmla="*/ 1630832 w 4313502"/>
              <a:gd name="connsiteY43" fmla="*/ 2459831 h 5604404"/>
              <a:gd name="connsiteX44" fmla="*/ 1557808 w 4313502"/>
              <a:gd name="connsiteY44" fmla="*/ 2658709 h 5604404"/>
              <a:gd name="connsiteX45" fmla="*/ 1613634 w 4313502"/>
              <a:gd name="connsiteY45" fmla="*/ 2825044 h 5604404"/>
              <a:gd name="connsiteX46" fmla="*/ 1579768 w 4313502"/>
              <a:gd name="connsiteY46" fmla="*/ 2868966 h 5604404"/>
              <a:gd name="connsiteX47" fmla="*/ 1602345 w 4313502"/>
              <a:gd name="connsiteY47" fmla="*/ 2937933 h 5604404"/>
              <a:gd name="connsiteX48" fmla="*/ 1506743 w 4313502"/>
              <a:gd name="connsiteY48" fmla="*/ 3408362 h 5604404"/>
              <a:gd name="connsiteX49" fmla="*/ 1449593 w 4313502"/>
              <a:gd name="connsiteY49" fmla="*/ 3933119 h 5604404"/>
              <a:gd name="connsiteX50" fmla="*/ 1423664 w 4313502"/>
              <a:gd name="connsiteY50" fmla="*/ 4007644 h 5604404"/>
              <a:gd name="connsiteX51" fmla="*/ 1377186 w 4313502"/>
              <a:gd name="connsiteY51" fmla="*/ 4038953 h 5604404"/>
              <a:gd name="connsiteX52" fmla="*/ 1380713 w 4313502"/>
              <a:gd name="connsiteY52" fmla="*/ 4088253 h 5604404"/>
              <a:gd name="connsiteX53" fmla="*/ 1261738 w 4313502"/>
              <a:gd name="connsiteY53" fmla="*/ 4181034 h 5604404"/>
              <a:gd name="connsiteX54" fmla="*/ 1105634 w 4313502"/>
              <a:gd name="connsiteY54" fmla="*/ 4315178 h 5604404"/>
              <a:gd name="connsiteX55" fmla="*/ 1015323 w 4313502"/>
              <a:gd name="connsiteY55" fmla="*/ 4507089 h 5604404"/>
              <a:gd name="connsiteX56" fmla="*/ 884001 w 4313502"/>
              <a:gd name="connsiteY56" fmla="*/ 4787459 h 5604404"/>
              <a:gd name="connsiteX57" fmla="*/ 710523 w 4313502"/>
              <a:gd name="connsiteY57" fmla="*/ 4947356 h 5604404"/>
              <a:gd name="connsiteX58" fmla="*/ 630883 w 4313502"/>
              <a:gd name="connsiteY58" fmla="*/ 5149938 h 5604404"/>
              <a:gd name="connsiteX59" fmla="*/ 541190 w 4313502"/>
              <a:gd name="connsiteY59" fmla="*/ 5432778 h 5604404"/>
              <a:gd name="connsiteX60" fmla="*/ 699234 w 4313502"/>
              <a:gd name="connsiteY60" fmla="*/ 5568244 h 5604404"/>
              <a:gd name="connsiteX61" fmla="*/ 848459 w 4313502"/>
              <a:gd name="connsiteY61" fmla="*/ 5526088 h 5604404"/>
              <a:gd name="connsiteX62" fmla="*/ 930304 w 4313502"/>
              <a:gd name="connsiteY62" fmla="*/ 5132828 h 5604404"/>
              <a:gd name="connsiteX63" fmla="*/ 1002270 w 4313502"/>
              <a:gd name="connsiteY63" fmla="*/ 4915341 h 5604404"/>
              <a:gd name="connsiteX64" fmla="*/ 1339703 w 4313502"/>
              <a:gd name="connsiteY64" fmla="*/ 4607542 h 5604404"/>
              <a:gd name="connsiteX65" fmla="*/ 1444301 w 4313502"/>
              <a:gd name="connsiteY65" fmla="*/ 4665133 h 5604404"/>
              <a:gd name="connsiteX66" fmla="*/ 1658790 w 4313502"/>
              <a:gd name="connsiteY66" fmla="*/ 4360333 h 5604404"/>
              <a:gd name="connsiteX67" fmla="*/ 1715234 w 4313502"/>
              <a:gd name="connsiteY67" fmla="*/ 4281311 h 5604404"/>
              <a:gd name="connsiteX68" fmla="*/ 1791258 w 4313502"/>
              <a:gd name="connsiteY68" fmla="*/ 4208815 h 5604404"/>
              <a:gd name="connsiteX69" fmla="*/ 1805545 w 4313502"/>
              <a:gd name="connsiteY69" fmla="*/ 4134556 h 5604404"/>
              <a:gd name="connsiteX70" fmla="*/ 1867899 w 4313502"/>
              <a:gd name="connsiteY70" fmla="*/ 4066911 h 5604404"/>
              <a:gd name="connsiteX71" fmla="*/ 1876807 w 4313502"/>
              <a:gd name="connsiteY71" fmla="*/ 3964076 h 5604404"/>
              <a:gd name="connsiteX72" fmla="*/ 2087768 w 4313502"/>
              <a:gd name="connsiteY72" fmla="*/ 3366911 h 5604404"/>
              <a:gd name="connsiteX73" fmla="*/ 2178696 w 4313502"/>
              <a:gd name="connsiteY73" fmla="*/ 3041914 h 5604404"/>
              <a:gd name="connsiteX74" fmla="*/ 2221470 w 4313502"/>
              <a:gd name="connsiteY74" fmla="*/ 3221478 h 5604404"/>
              <a:gd name="connsiteX75" fmla="*/ 2478734 w 4313502"/>
              <a:gd name="connsiteY75" fmla="*/ 3820936 h 5604404"/>
              <a:gd name="connsiteX76" fmla="*/ 2475735 w 4313502"/>
              <a:gd name="connsiteY76" fmla="*/ 3926065 h 5604404"/>
              <a:gd name="connsiteX77" fmla="*/ 2536942 w 4313502"/>
              <a:gd name="connsiteY77" fmla="*/ 4049096 h 5604404"/>
              <a:gd name="connsiteX78" fmla="*/ 2564283 w 4313502"/>
              <a:gd name="connsiteY78" fmla="*/ 4187384 h 5604404"/>
              <a:gd name="connsiteX79" fmla="*/ 2620726 w 4313502"/>
              <a:gd name="connsiteY79" fmla="*/ 4372857 h 5604404"/>
              <a:gd name="connsiteX80" fmla="*/ 2663501 w 4313502"/>
              <a:gd name="connsiteY80" fmla="*/ 4540956 h 5604404"/>
              <a:gd name="connsiteX81" fmla="*/ 2719945 w 4313502"/>
              <a:gd name="connsiteY81" fmla="*/ 4540956 h 5604404"/>
              <a:gd name="connsiteX82" fmla="*/ 3013457 w 4313502"/>
              <a:gd name="connsiteY82" fmla="*/ 5105400 h 5604404"/>
              <a:gd name="connsiteX83" fmla="*/ 2990526 w 4313502"/>
              <a:gd name="connsiteY83" fmla="*/ 5157788 h 5604404"/>
              <a:gd name="connsiteX84" fmla="*/ 2980119 w 4313502"/>
              <a:gd name="connsiteY84" fmla="*/ 5313362 h 5604404"/>
              <a:gd name="connsiteX85" fmla="*/ 3019982 w 4313502"/>
              <a:gd name="connsiteY85" fmla="*/ 5466733 h 5604404"/>
              <a:gd name="connsiteX86" fmla="*/ 3106767 w 4313502"/>
              <a:gd name="connsiteY86" fmla="*/ 5531997 h 5604404"/>
              <a:gd name="connsiteX87" fmla="*/ 3405481 w 4313502"/>
              <a:gd name="connsiteY87" fmla="*/ 5565863 h 5604404"/>
              <a:gd name="connsiteX88" fmla="*/ 3362618 w 4313502"/>
              <a:gd name="connsiteY88" fmla="*/ 5344672 h 5604404"/>
              <a:gd name="connsiteX89" fmla="*/ 3160212 w 4313502"/>
              <a:gd name="connsiteY89" fmla="*/ 5071533 h 5604404"/>
              <a:gd name="connsiteX90" fmla="*/ 3047323 w 4313502"/>
              <a:gd name="connsiteY90" fmla="*/ 4439356 h 5604404"/>
              <a:gd name="connsiteX91" fmla="*/ 3115057 w 4313502"/>
              <a:gd name="connsiteY91" fmla="*/ 4405489 h 5604404"/>
              <a:gd name="connsiteX92" fmla="*/ 3040797 w 4313502"/>
              <a:gd name="connsiteY92" fmla="*/ 4182709 h 5604404"/>
              <a:gd name="connsiteX93" fmla="*/ 2961774 w 4313502"/>
              <a:gd name="connsiteY93" fmla="*/ 4005616 h 5604404"/>
              <a:gd name="connsiteX94" fmla="*/ 2946341 w 4313502"/>
              <a:gd name="connsiteY94" fmla="*/ 3916010 h 5604404"/>
              <a:gd name="connsiteX95" fmla="*/ 2894041 w 4313502"/>
              <a:gd name="connsiteY95" fmla="*/ 3859566 h 5604404"/>
              <a:gd name="connsiteX96" fmla="*/ 2942195 w 4313502"/>
              <a:gd name="connsiteY96" fmla="*/ 3777456 h 5604404"/>
              <a:gd name="connsiteX97" fmla="*/ 2877990 w 4313502"/>
              <a:gd name="connsiteY97" fmla="*/ 3701433 h 5604404"/>
              <a:gd name="connsiteX98" fmla="*/ 2848797 w 4313502"/>
              <a:gd name="connsiteY98" fmla="*/ 3577519 h 5604404"/>
              <a:gd name="connsiteX99" fmla="*/ 2741376 w 4313502"/>
              <a:gd name="connsiteY99" fmla="*/ 2753695 h 5604404"/>
              <a:gd name="connsiteX100" fmla="*/ 2535178 w 4313502"/>
              <a:gd name="connsiteY100" fmla="*/ 2292086 h 5604404"/>
              <a:gd name="connsiteX101" fmla="*/ 2449012 w 4313502"/>
              <a:gd name="connsiteY101" fmla="*/ 2192867 h 5604404"/>
              <a:gd name="connsiteX102" fmla="*/ 2449012 w 4313502"/>
              <a:gd name="connsiteY102" fmla="*/ 2102556 h 5604404"/>
              <a:gd name="connsiteX103" fmla="*/ 2426434 w 4313502"/>
              <a:gd name="connsiteY103" fmla="*/ 2102556 h 5604404"/>
              <a:gd name="connsiteX104" fmla="*/ 2437723 w 4313502"/>
              <a:gd name="connsiteY104" fmla="*/ 2012244 h 5604404"/>
              <a:gd name="connsiteX105" fmla="*/ 2369990 w 4313502"/>
              <a:gd name="connsiteY105" fmla="*/ 1944511 h 5604404"/>
              <a:gd name="connsiteX106" fmla="*/ 2403857 w 4313502"/>
              <a:gd name="connsiteY106" fmla="*/ 1865489 h 5604404"/>
              <a:gd name="connsiteX107" fmla="*/ 2381279 w 4313502"/>
              <a:gd name="connsiteY107" fmla="*/ 1797756 h 5604404"/>
              <a:gd name="connsiteX108" fmla="*/ 2471590 w 4313502"/>
              <a:gd name="connsiteY108" fmla="*/ 1549400 h 5604404"/>
              <a:gd name="connsiteX109" fmla="*/ 2573190 w 4313502"/>
              <a:gd name="connsiteY109" fmla="*/ 1662289 h 5604404"/>
              <a:gd name="connsiteX110" fmla="*/ 2640923 w 4313502"/>
              <a:gd name="connsiteY110" fmla="*/ 1662289 h 5604404"/>
              <a:gd name="connsiteX111" fmla="*/ 2945723 w 4313502"/>
              <a:gd name="connsiteY111" fmla="*/ 1809044 h 5604404"/>
              <a:gd name="connsiteX112" fmla="*/ 3194079 w 4313502"/>
              <a:gd name="connsiteY112" fmla="*/ 1899356 h 5604404"/>
              <a:gd name="connsiteX113" fmla="*/ 3758523 w 4313502"/>
              <a:gd name="connsiteY113" fmla="*/ 2147711 h 5604404"/>
              <a:gd name="connsiteX114" fmla="*/ 4040745 w 4313502"/>
              <a:gd name="connsiteY114" fmla="*/ 2238022 h 5604404"/>
              <a:gd name="connsiteX115" fmla="*/ 4146490 w 4313502"/>
              <a:gd name="connsiteY115" fmla="*/ 2276652 h 5604404"/>
              <a:gd name="connsiteX116" fmla="*/ 4125059 w 4313502"/>
              <a:gd name="connsiteY116" fmla="*/ 2220206 h 5604404"/>
              <a:gd name="connsiteX117" fmla="*/ 4029457 w 4313502"/>
              <a:gd name="connsiteY117" fmla="*/ 2147711 h 5604404"/>
              <a:gd name="connsiteX118" fmla="*/ 4191029 w 4313502"/>
              <a:gd name="connsiteY118" fmla="*/ 2039584 h 5604404"/>
              <a:gd name="connsiteX119" fmla="*/ 4271639 w 4313502"/>
              <a:gd name="connsiteY119" fmla="*/ 1969294 h 5604404"/>
              <a:gd name="connsiteX120" fmla="*/ 4308681 w 4313502"/>
              <a:gd name="connsiteY120" fmla="*/ 1878542 h 5604404"/>
              <a:gd name="connsiteX121" fmla="*/ 4242711 w 4313502"/>
              <a:gd name="connsiteY121" fmla="*/ 1916642 h 5604404"/>
              <a:gd name="connsiteX122" fmla="*/ 4277812 w 4313502"/>
              <a:gd name="connsiteY122" fmla="*/ 1831622 h 5604404"/>
              <a:gd name="connsiteX123" fmla="*/ 4147637 w 4313502"/>
              <a:gd name="connsiteY123" fmla="*/ 1918317 h 5604404"/>
              <a:gd name="connsiteX124" fmla="*/ 4190500 w 4313502"/>
              <a:gd name="connsiteY124" fmla="*/ 1841147 h 5604404"/>
              <a:gd name="connsiteX125" fmla="*/ 3896372 w 4313502"/>
              <a:gd name="connsiteY125" fmla="*/ 2014008 h 5604404"/>
              <a:gd name="connsiteX126" fmla="*/ 3700845 w 4313502"/>
              <a:gd name="connsiteY126" fmla="*/ 1968236 h 5604404"/>
              <a:gd name="connsiteX127" fmla="*/ 3252287 w 4313502"/>
              <a:gd name="connsiteY127" fmla="*/ 1639094 h 5604404"/>
              <a:gd name="connsiteX128" fmla="*/ 3081190 w 4313502"/>
              <a:gd name="connsiteY128" fmla="*/ 1583267 h 5604404"/>
              <a:gd name="connsiteX129" fmla="*/ 2787679 w 4313502"/>
              <a:gd name="connsiteY129" fmla="*/ 1436511 h 5604404"/>
              <a:gd name="connsiteX130" fmla="*/ 2607057 w 4313502"/>
              <a:gd name="connsiteY130" fmla="*/ 1255889 h 5604404"/>
              <a:gd name="connsiteX131" fmla="*/ 2488788 w 4313502"/>
              <a:gd name="connsiteY131" fmla="*/ 1170958 h 5604404"/>
              <a:gd name="connsiteX132" fmla="*/ 2358701 w 4313502"/>
              <a:gd name="connsiteY132" fmla="*/ 1165578 h 5604404"/>
              <a:gd name="connsiteX133" fmla="*/ 2217237 w 4313502"/>
              <a:gd name="connsiteY133" fmla="*/ 1059744 h 5604404"/>
              <a:gd name="connsiteX134" fmla="*/ 2339563 w 4313502"/>
              <a:gd name="connsiteY134" fmla="*/ 898172 h 5604404"/>
              <a:gd name="connsiteX135" fmla="*/ 2437546 w 4313502"/>
              <a:gd name="connsiteY135" fmla="*/ 968905 h 5604404"/>
              <a:gd name="connsiteX136" fmla="*/ 2530945 w 4313502"/>
              <a:gd name="connsiteY136" fmla="*/ 908403 h 5604404"/>
              <a:gd name="connsiteX137" fmla="*/ 2509515 w 4313502"/>
              <a:gd name="connsiteY137" fmla="*/ 854869 h 5604404"/>
              <a:gd name="connsiteX138" fmla="*/ 2549997 w 4313502"/>
              <a:gd name="connsiteY138" fmla="*/ 869157 h 5604404"/>
              <a:gd name="connsiteX139" fmla="*/ 2554758 w 4313502"/>
              <a:gd name="connsiteY139" fmla="*/ 809625 h 5604404"/>
              <a:gd name="connsiteX140" fmla="*/ 2639689 w 4313502"/>
              <a:gd name="connsiteY140" fmla="*/ 770467 h 5604404"/>
              <a:gd name="connsiteX141" fmla="*/ 2558902 w 4313502"/>
              <a:gd name="connsiteY141" fmla="*/ 637381 h 5604404"/>
              <a:gd name="connsiteX142" fmla="*/ 2588535 w 4313502"/>
              <a:gd name="connsiteY142" fmla="*/ 557742 h 5604404"/>
              <a:gd name="connsiteX143" fmla="*/ 2590917 w 4313502"/>
              <a:gd name="connsiteY143" fmla="*/ 501914 h 5604404"/>
              <a:gd name="connsiteX144" fmla="*/ 2721446 w 4313502"/>
              <a:gd name="connsiteY144" fmla="*/ 497682 h 5604404"/>
              <a:gd name="connsiteX145" fmla="*/ 2735203 w 4313502"/>
              <a:gd name="connsiteY145" fmla="*/ 413367 h 5604404"/>
              <a:gd name="connsiteX146" fmla="*/ 2968301 w 4313502"/>
              <a:gd name="connsiteY146" fmla="*/ 364067 h 5604404"/>
              <a:gd name="connsiteX147" fmla="*/ 2663501 w 4313502"/>
              <a:gd name="connsiteY147" fmla="*/ 330200 h 5604404"/>
              <a:gd name="connsiteX148" fmla="*/ 2904007 w 4313502"/>
              <a:gd name="connsiteY148" fmla="*/ 217841 h 5604404"/>
              <a:gd name="connsiteX149" fmla="*/ 2731234 w 4313502"/>
              <a:gd name="connsiteY149" fmla="*/ 251178 h 5604404"/>
              <a:gd name="connsiteX150" fmla="*/ 2911857 w 4313502"/>
              <a:gd name="connsiteY150" fmla="*/ 142963 h 5604404"/>
              <a:gd name="connsiteX151" fmla="*/ 2607057 w 4313502"/>
              <a:gd name="connsiteY151" fmla="*/ 217311 h 5604404"/>
              <a:gd name="connsiteX152" fmla="*/ 2686696 w 4313502"/>
              <a:gd name="connsiteY152" fmla="*/ 111125 h 5604404"/>
              <a:gd name="connsiteX153" fmla="*/ 2539323 w 4313502"/>
              <a:gd name="connsiteY15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433012 w 4313502"/>
              <a:gd name="connsiteY21" fmla="*/ 601133 h 5604404"/>
              <a:gd name="connsiteX22" fmla="*/ 1500745 w 4313502"/>
              <a:gd name="connsiteY22" fmla="*/ 747889 h 5604404"/>
              <a:gd name="connsiteX23" fmla="*/ 1557190 w 4313502"/>
              <a:gd name="connsiteY23" fmla="*/ 793044 h 5604404"/>
              <a:gd name="connsiteX24" fmla="*/ 1342701 w 4313502"/>
              <a:gd name="connsiteY24" fmla="*/ 1075267 h 5604404"/>
              <a:gd name="connsiteX25" fmla="*/ 1073532 w 4313502"/>
              <a:gd name="connsiteY25" fmla="*/ 1367544 h 5604404"/>
              <a:gd name="connsiteX26" fmla="*/ 879857 w 4313502"/>
              <a:gd name="connsiteY26" fmla="*/ 1481667 h 5604404"/>
              <a:gd name="connsiteX27" fmla="*/ 342135 w 4313502"/>
              <a:gd name="connsiteY27" fmla="*/ 2011010 h 5604404"/>
              <a:gd name="connsiteX28" fmla="*/ 33190 w 4313502"/>
              <a:gd name="connsiteY28" fmla="*/ 1820333 h 5604404"/>
              <a:gd name="connsiteX29" fmla="*/ 107450 w 4313502"/>
              <a:gd name="connsiteY29" fmla="*/ 1944952 h 5604404"/>
              <a:gd name="connsiteX30" fmla="*/ 326701 w 4313502"/>
              <a:gd name="connsiteY30" fmla="*/ 2215444 h 5604404"/>
              <a:gd name="connsiteX31" fmla="*/ 517465 w 4313502"/>
              <a:gd name="connsiteY31" fmla="*/ 2077596 h 5604404"/>
              <a:gd name="connsiteX32" fmla="*/ 1105634 w 4313502"/>
              <a:gd name="connsiteY32" fmla="*/ 1684867 h 5604404"/>
              <a:gd name="connsiteX33" fmla="*/ 1252919 w 4313502"/>
              <a:gd name="connsiteY33" fmla="*/ 1539435 h 5604404"/>
              <a:gd name="connsiteX34" fmla="*/ 1465026 w 4313502"/>
              <a:gd name="connsiteY34" fmla="*/ 1347964 h 5604404"/>
              <a:gd name="connsiteX35" fmla="*/ 1466879 w 4313502"/>
              <a:gd name="connsiteY35" fmla="*/ 1696156 h 5604404"/>
              <a:gd name="connsiteX36" fmla="*/ 1523323 w 4313502"/>
              <a:gd name="connsiteY36" fmla="*/ 1809044 h 5604404"/>
              <a:gd name="connsiteX37" fmla="*/ 1490074 w 4313502"/>
              <a:gd name="connsiteY37" fmla="*/ 1888067 h 5604404"/>
              <a:gd name="connsiteX38" fmla="*/ 1545901 w 4313502"/>
              <a:gd name="connsiteY38" fmla="*/ 1989667 h 5604404"/>
              <a:gd name="connsiteX39" fmla="*/ 1579768 w 4313502"/>
              <a:gd name="connsiteY39" fmla="*/ 2170289 h 5604404"/>
              <a:gd name="connsiteX40" fmla="*/ 1613634 w 4313502"/>
              <a:gd name="connsiteY40" fmla="*/ 2260600 h 5604404"/>
              <a:gd name="connsiteX41" fmla="*/ 1579768 w 4313502"/>
              <a:gd name="connsiteY41" fmla="*/ 2339622 h 5604404"/>
              <a:gd name="connsiteX42" fmla="*/ 1624923 w 4313502"/>
              <a:gd name="connsiteY42" fmla="*/ 2396067 h 5604404"/>
              <a:gd name="connsiteX43" fmla="*/ 1630832 w 4313502"/>
              <a:gd name="connsiteY43" fmla="*/ 2459831 h 5604404"/>
              <a:gd name="connsiteX44" fmla="*/ 1557808 w 4313502"/>
              <a:gd name="connsiteY44" fmla="*/ 2658709 h 5604404"/>
              <a:gd name="connsiteX45" fmla="*/ 1613634 w 4313502"/>
              <a:gd name="connsiteY45" fmla="*/ 2825044 h 5604404"/>
              <a:gd name="connsiteX46" fmla="*/ 1579768 w 4313502"/>
              <a:gd name="connsiteY46" fmla="*/ 2868966 h 5604404"/>
              <a:gd name="connsiteX47" fmla="*/ 1602345 w 4313502"/>
              <a:gd name="connsiteY47" fmla="*/ 2937933 h 5604404"/>
              <a:gd name="connsiteX48" fmla="*/ 1506743 w 4313502"/>
              <a:gd name="connsiteY48" fmla="*/ 3408362 h 5604404"/>
              <a:gd name="connsiteX49" fmla="*/ 1449593 w 4313502"/>
              <a:gd name="connsiteY49" fmla="*/ 3933119 h 5604404"/>
              <a:gd name="connsiteX50" fmla="*/ 1423664 w 4313502"/>
              <a:gd name="connsiteY50" fmla="*/ 4007644 h 5604404"/>
              <a:gd name="connsiteX51" fmla="*/ 1377186 w 4313502"/>
              <a:gd name="connsiteY51" fmla="*/ 4038953 h 5604404"/>
              <a:gd name="connsiteX52" fmla="*/ 1380713 w 4313502"/>
              <a:gd name="connsiteY52" fmla="*/ 4088253 h 5604404"/>
              <a:gd name="connsiteX53" fmla="*/ 1261738 w 4313502"/>
              <a:gd name="connsiteY53" fmla="*/ 4181034 h 5604404"/>
              <a:gd name="connsiteX54" fmla="*/ 1105634 w 4313502"/>
              <a:gd name="connsiteY54" fmla="*/ 4315178 h 5604404"/>
              <a:gd name="connsiteX55" fmla="*/ 1015323 w 4313502"/>
              <a:gd name="connsiteY55" fmla="*/ 4507089 h 5604404"/>
              <a:gd name="connsiteX56" fmla="*/ 884001 w 4313502"/>
              <a:gd name="connsiteY56" fmla="*/ 4787459 h 5604404"/>
              <a:gd name="connsiteX57" fmla="*/ 710523 w 4313502"/>
              <a:gd name="connsiteY57" fmla="*/ 4947356 h 5604404"/>
              <a:gd name="connsiteX58" fmla="*/ 630883 w 4313502"/>
              <a:gd name="connsiteY58" fmla="*/ 5149938 h 5604404"/>
              <a:gd name="connsiteX59" fmla="*/ 541190 w 4313502"/>
              <a:gd name="connsiteY59" fmla="*/ 5432778 h 5604404"/>
              <a:gd name="connsiteX60" fmla="*/ 699234 w 4313502"/>
              <a:gd name="connsiteY60" fmla="*/ 5568244 h 5604404"/>
              <a:gd name="connsiteX61" fmla="*/ 848459 w 4313502"/>
              <a:gd name="connsiteY61" fmla="*/ 5526088 h 5604404"/>
              <a:gd name="connsiteX62" fmla="*/ 930304 w 4313502"/>
              <a:gd name="connsiteY62" fmla="*/ 5132828 h 5604404"/>
              <a:gd name="connsiteX63" fmla="*/ 1002270 w 4313502"/>
              <a:gd name="connsiteY63" fmla="*/ 4915341 h 5604404"/>
              <a:gd name="connsiteX64" fmla="*/ 1339703 w 4313502"/>
              <a:gd name="connsiteY64" fmla="*/ 4607542 h 5604404"/>
              <a:gd name="connsiteX65" fmla="*/ 1444301 w 4313502"/>
              <a:gd name="connsiteY65" fmla="*/ 4665133 h 5604404"/>
              <a:gd name="connsiteX66" fmla="*/ 1658790 w 4313502"/>
              <a:gd name="connsiteY66" fmla="*/ 4360333 h 5604404"/>
              <a:gd name="connsiteX67" fmla="*/ 1715234 w 4313502"/>
              <a:gd name="connsiteY67" fmla="*/ 4281311 h 5604404"/>
              <a:gd name="connsiteX68" fmla="*/ 1791258 w 4313502"/>
              <a:gd name="connsiteY68" fmla="*/ 4208815 h 5604404"/>
              <a:gd name="connsiteX69" fmla="*/ 1805545 w 4313502"/>
              <a:gd name="connsiteY69" fmla="*/ 4134556 h 5604404"/>
              <a:gd name="connsiteX70" fmla="*/ 1867899 w 4313502"/>
              <a:gd name="connsiteY70" fmla="*/ 4066911 h 5604404"/>
              <a:gd name="connsiteX71" fmla="*/ 1876807 w 4313502"/>
              <a:gd name="connsiteY71" fmla="*/ 3964076 h 5604404"/>
              <a:gd name="connsiteX72" fmla="*/ 2087768 w 4313502"/>
              <a:gd name="connsiteY72" fmla="*/ 3366911 h 5604404"/>
              <a:gd name="connsiteX73" fmla="*/ 2178696 w 4313502"/>
              <a:gd name="connsiteY73" fmla="*/ 3041914 h 5604404"/>
              <a:gd name="connsiteX74" fmla="*/ 2221470 w 4313502"/>
              <a:gd name="connsiteY74" fmla="*/ 3221478 h 5604404"/>
              <a:gd name="connsiteX75" fmla="*/ 2478734 w 4313502"/>
              <a:gd name="connsiteY75" fmla="*/ 3820936 h 5604404"/>
              <a:gd name="connsiteX76" fmla="*/ 2475735 w 4313502"/>
              <a:gd name="connsiteY76" fmla="*/ 3926065 h 5604404"/>
              <a:gd name="connsiteX77" fmla="*/ 2536942 w 4313502"/>
              <a:gd name="connsiteY77" fmla="*/ 4049096 h 5604404"/>
              <a:gd name="connsiteX78" fmla="*/ 2564283 w 4313502"/>
              <a:gd name="connsiteY78" fmla="*/ 4187384 h 5604404"/>
              <a:gd name="connsiteX79" fmla="*/ 2620726 w 4313502"/>
              <a:gd name="connsiteY79" fmla="*/ 4372857 h 5604404"/>
              <a:gd name="connsiteX80" fmla="*/ 2663501 w 4313502"/>
              <a:gd name="connsiteY80" fmla="*/ 4540956 h 5604404"/>
              <a:gd name="connsiteX81" fmla="*/ 2719945 w 4313502"/>
              <a:gd name="connsiteY81" fmla="*/ 4540956 h 5604404"/>
              <a:gd name="connsiteX82" fmla="*/ 3013457 w 4313502"/>
              <a:gd name="connsiteY82" fmla="*/ 5105400 h 5604404"/>
              <a:gd name="connsiteX83" fmla="*/ 2990526 w 4313502"/>
              <a:gd name="connsiteY83" fmla="*/ 5157788 h 5604404"/>
              <a:gd name="connsiteX84" fmla="*/ 2980119 w 4313502"/>
              <a:gd name="connsiteY84" fmla="*/ 5313362 h 5604404"/>
              <a:gd name="connsiteX85" fmla="*/ 3019982 w 4313502"/>
              <a:gd name="connsiteY85" fmla="*/ 5466733 h 5604404"/>
              <a:gd name="connsiteX86" fmla="*/ 3106767 w 4313502"/>
              <a:gd name="connsiteY86" fmla="*/ 5531997 h 5604404"/>
              <a:gd name="connsiteX87" fmla="*/ 3405481 w 4313502"/>
              <a:gd name="connsiteY87" fmla="*/ 5565863 h 5604404"/>
              <a:gd name="connsiteX88" fmla="*/ 3362618 w 4313502"/>
              <a:gd name="connsiteY88" fmla="*/ 5344672 h 5604404"/>
              <a:gd name="connsiteX89" fmla="*/ 3160212 w 4313502"/>
              <a:gd name="connsiteY89" fmla="*/ 5071533 h 5604404"/>
              <a:gd name="connsiteX90" fmla="*/ 3047323 w 4313502"/>
              <a:gd name="connsiteY90" fmla="*/ 4439356 h 5604404"/>
              <a:gd name="connsiteX91" fmla="*/ 3115057 w 4313502"/>
              <a:gd name="connsiteY91" fmla="*/ 4405489 h 5604404"/>
              <a:gd name="connsiteX92" fmla="*/ 3040797 w 4313502"/>
              <a:gd name="connsiteY92" fmla="*/ 4182709 h 5604404"/>
              <a:gd name="connsiteX93" fmla="*/ 2961774 w 4313502"/>
              <a:gd name="connsiteY93" fmla="*/ 4005616 h 5604404"/>
              <a:gd name="connsiteX94" fmla="*/ 2946341 w 4313502"/>
              <a:gd name="connsiteY94" fmla="*/ 3916010 h 5604404"/>
              <a:gd name="connsiteX95" fmla="*/ 2894041 w 4313502"/>
              <a:gd name="connsiteY95" fmla="*/ 3859566 h 5604404"/>
              <a:gd name="connsiteX96" fmla="*/ 2942195 w 4313502"/>
              <a:gd name="connsiteY96" fmla="*/ 3777456 h 5604404"/>
              <a:gd name="connsiteX97" fmla="*/ 2877990 w 4313502"/>
              <a:gd name="connsiteY97" fmla="*/ 3701433 h 5604404"/>
              <a:gd name="connsiteX98" fmla="*/ 2848797 w 4313502"/>
              <a:gd name="connsiteY98" fmla="*/ 3577519 h 5604404"/>
              <a:gd name="connsiteX99" fmla="*/ 2741376 w 4313502"/>
              <a:gd name="connsiteY99" fmla="*/ 2753695 h 5604404"/>
              <a:gd name="connsiteX100" fmla="*/ 2535178 w 4313502"/>
              <a:gd name="connsiteY100" fmla="*/ 2292086 h 5604404"/>
              <a:gd name="connsiteX101" fmla="*/ 2449012 w 4313502"/>
              <a:gd name="connsiteY101" fmla="*/ 2192867 h 5604404"/>
              <a:gd name="connsiteX102" fmla="*/ 2449012 w 4313502"/>
              <a:gd name="connsiteY102" fmla="*/ 2102556 h 5604404"/>
              <a:gd name="connsiteX103" fmla="*/ 2426434 w 4313502"/>
              <a:gd name="connsiteY103" fmla="*/ 2102556 h 5604404"/>
              <a:gd name="connsiteX104" fmla="*/ 2437723 w 4313502"/>
              <a:gd name="connsiteY104" fmla="*/ 2012244 h 5604404"/>
              <a:gd name="connsiteX105" fmla="*/ 2369990 w 4313502"/>
              <a:gd name="connsiteY105" fmla="*/ 1944511 h 5604404"/>
              <a:gd name="connsiteX106" fmla="*/ 2403857 w 4313502"/>
              <a:gd name="connsiteY106" fmla="*/ 1865489 h 5604404"/>
              <a:gd name="connsiteX107" fmla="*/ 2381279 w 4313502"/>
              <a:gd name="connsiteY107" fmla="*/ 1797756 h 5604404"/>
              <a:gd name="connsiteX108" fmla="*/ 2471590 w 4313502"/>
              <a:gd name="connsiteY108" fmla="*/ 1549400 h 5604404"/>
              <a:gd name="connsiteX109" fmla="*/ 2573190 w 4313502"/>
              <a:gd name="connsiteY109" fmla="*/ 1662289 h 5604404"/>
              <a:gd name="connsiteX110" fmla="*/ 2640923 w 4313502"/>
              <a:gd name="connsiteY110" fmla="*/ 1662289 h 5604404"/>
              <a:gd name="connsiteX111" fmla="*/ 2945723 w 4313502"/>
              <a:gd name="connsiteY111" fmla="*/ 1809044 h 5604404"/>
              <a:gd name="connsiteX112" fmla="*/ 3194079 w 4313502"/>
              <a:gd name="connsiteY112" fmla="*/ 1899356 h 5604404"/>
              <a:gd name="connsiteX113" fmla="*/ 3758523 w 4313502"/>
              <a:gd name="connsiteY113" fmla="*/ 2147711 h 5604404"/>
              <a:gd name="connsiteX114" fmla="*/ 4040745 w 4313502"/>
              <a:gd name="connsiteY114" fmla="*/ 2238022 h 5604404"/>
              <a:gd name="connsiteX115" fmla="*/ 4146490 w 4313502"/>
              <a:gd name="connsiteY115" fmla="*/ 2276652 h 5604404"/>
              <a:gd name="connsiteX116" fmla="*/ 4125059 w 4313502"/>
              <a:gd name="connsiteY116" fmla="*/ 2220206 h 5604404"/>
              <a:gd name="connsiteX117" fmla="*/ 4029457 w 4313502"/>
              <a:gd name="connsiteY117" fmla="*/ 2147711 h 5604404"/>
              <a:gd name="connsiteX118" fmla="*/ 4191029 w 4313502"/>
              <a:gd name="connsiteY118" fmla="*/ 2039584 h 5604404"/>
              <a:gd name="connsiteX119" fmla="*/ 4271639 w 4313502"/>
              <a:gd name="connsiteY119" fmla="*/ 1969294 h 5604404"/>
              <a:gd name="connsiteX120" fmla="*/ 4308681 w 4313502"/>
              <a:gd name="connsiteY120" fmla="*/ 1878542 h 5604404"/>
              <a:gd name="connsiteX121" fmla="*/ 4242711 w 4313502"/>
              <a:gd name="connsiteY121" fmla="*/ 1916642 h 5604404"/>
              <a:gd name="connsiteX122" fmla="*/ 4277812 w 4313502"/>
              <a:gd name="connsiteY122" fmla="*/ 1831622 h 5604404"/>
              <a:gd name="connsiteX123" fmla="*/ 4147637 w 4313502"/>
              <a:gd name="connsiteY123" fmla="*/ 1918317 h 5604404"/>
              <a:gd name="connsiteX124" fmla="*/ 4190500 w 4313502"/>
              <a:gd name="connsiteY124" fmla="*/ 1841147 h 5604404"/>
              <a:gd name="connsiteX125" fmla="*/ 3896372 w 4313502"/>
              <a:gd name="connsiteY125" fmla="*/ 2014008 h 5604404"/>
              <a:gd name="connsiteX126" fmla="*/ 3700845 w 4313502"/>
              <a:gd name="connsiteY126" fmla="*/ 1968236 h 5604404"/>
              <a:gd name="connsiteX127" fmla="*/ 3252287 w 4313502"/>
              <a:gd name="connsiteY127" fmla="*/ 1639094 h 5604404"/>
              <a:gd name="connsiteX128" fmla="*/ 3081190 w 4313502"/>
              <a:gd name="connsiteY128" fmla="*/ 1583267 h 5604404"/>
              <a:gd name="connsiteX129" fmla="*/ 2787679 w 4313502"/>
              <a:gd name="connsiteY129" fmla="*/ 1436511 h 5604404"/>
              <a:gd name="connsiteX130" fmla="*/ 2607057 w 4313502"/>
              <a:gd name="connsiteY130" fmla="*/ 1255889 h 5604404"/>
              <a:gd name="connsiteX131" fmla="*/ 2488788 w 4313502"/>
              <a:gd name="connsiteY131" fmla="*/ 1170958 h 5604404"/>
              <a:gd name="connsiteX132" fmla="*/ 2358701 w 4313502"/>
              <a:gd name="connsiteY132" fmla="*/ 1165578 h 5604404"/>
              <a:gd name="connsiteX133" fmla="*/ 2217237 w 4313502"/>
              <a:gd name="connsiteY133" fmla="*/ 1059744 h 5604404"/>
              <a:gd name="connsiteX134" fmla="*/ 2339563 w 4313502"/>
              <a:gd name="connsiteY134" fmla="*/ 898172 h 5604404"/>
              <a:gd name="connsiteX135" fmla="*/ 2437546 w 4313502"/>
              <a:gd name="connsiteY135" fmla="*/ 968905 h 5604404"/>
              <a:gd name="connsiteX136" fmla="*/ 2530945 w 4313502"/>
              <a:gd name="connsiteY136" fmla="*/ 908403 h 5604404"/>
              <a:gd name="connsiteX137" fmla="*/ 2509515 w 4313502"/>
              <a:gd name="connsiteY137" fmla="*/ 854869 h 5604404"/>
              <a:gd name="connsiteX138" fmla="*/ 2549997 w 4313502"/>
              <a:gd name="connsiteY138" fmla="*/ 869157 h 5604404"/>
              <a:gd name="connsiteX139" fmla="*/ 2554758 w 4313502"/>
              <a:gd name="connsiteY139" fmla="*/ 809625 h 5604404"/>
              <a:gd name="connsiteX140" fmla="*/ 2639689 w 4313502"/>
              <a:gd name="connsiteY140" fmla="*/ 770467 h 5604404"/>
              <a:gd name="connsiteX141" fmla="*/ 2558902 w 4313502"/>
              <a:gd name="connsiteY141" fmla="*/ 637381 h 5604404"/>
              <a:gd name="connsiteX142" fmla="*/ 2588535 w 4313502"/>
              <a:gd name="connsiteY142" fmla="*/ 557742 h 5604404"/>
              <a:gd name="connsiteX143" fmla="*/ 2590917 w 4313502"/>
              <a:gd name="connsiteY143" fmla="*/ 501914 h 5604404"/>
              <a:gd name="connsiteX144" fmla="*/ 2721446 w 4313502"/>
              <a:gd name="connsiteY144" fmla="*/ 497682 h 5604404"/>
              <a:gd name="connsiteX145" fmla="*/ 2735203 w 4313502"/>
              <a:gd name="connsiteY145" fmla="*/ 413367 h 5604404"/>
              <a:gd name="connsiteX146" fmla="*/ 2968301 w 4313502"/>
              <a:gd name="connsiteY146" fmla="*/ 364067 h 5604404"/>
              <a:gd name="connsiteX147" fmla="*/ 2663501 w 4313502"/>
              <a:gd name="connsiteY147" fmla="*/ 330200 h 5604404"/>
              <a:gd name="connsiteX148" fmla="*/ 2904007 w 4313502"/>
              <a:gd name="connsiteY148" fmla="*/ 217841 h 5604404"/>
              <a:gd name="connsiteX149" fmla="*/ 2731234 w 4313502"/>
              <a:gd name="connsiteY149" fmla="*/ 251178 h 5604404"/>
              <a:gd name="connsiteX150" fmla="*/ 2911857 w 4313502"/>
              <a:gd name="connsiteY150" fmla="*/ 142963 h 5604404"/>
              <a:gd name="connsiteX151" fmla="*/ 2607057 w 4313502"/>
              <a:gd name="connsiteY151" fmla="*/ 217311 h 5604404"/>
              <a:gd name="connsiteX152" fmla="*/ 2686696 w 4313502"/>
              <a:gd name="connsiteY152" fmla="*/ 111125 h 5604404"/>
              <a:gd name="connsiteX153" fmla="*/ 2539323 w 4313502"/>
              <a:gd name="connsiteY15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433012 w 4313502"/>
              <a:gd name="connsiteY22" fmla="*/ 601133 h 5604404"/>
              <a:gd name="connsiteX23" fmla="*/ 1500745 w 4313502"/>
              <a:gd name="connsiteY23" fmla="*/ 747889 h 5604404"/>
              <a:gd name="connsiteX24" fmla="*/ 1557190 w 4313502"/>
              <a:gd name="connsiteY24" fmla="*/ 793044 h 5604404"/>
              <a:gd name="connsiteX25" fmla="*/ 1342701 w 4313502"/>
              <a:gd name="connsiteY25" fmla="*/ 1075267 h 5604404"/>
              <a:gd name="connsiteX26" fmla="*/ 1073532 w 4313502"/>
              <a:gd name="connsiteY26" fmla="*/ 1367544 h 5604404"/>
              <a:gd name="connsiteX27" fmla="*/ 879857 w 4313502"/>
              <a:gd name="connsiteY27" fmla="*/ 1481667 h 5604404"/>
              <a:gd name="connsiteX28" fmla="*/ 342135 w 4313502"/>
              <a:gd name="connsiteY28" fmla="*/ 2011010 h 5604404"/>
              <a:gd name="connsiteX29" fmla="*/ 33190 w 4313502"/>
              <a:gd name="connsiteY29" fmla="*/ 1820333 h 5604404"/>
              <a:gd name="connsiteX30" fmla="*/ 107450 w 4313502"/>
              <a:gd name="connsiteY30" fmla="*/ 1944952 h 5604404"/>
              <a:gd name="connsiteX31" fmla="*/ 326701 w 4313502"/>
              <a:gd name="connsiteY31" fmla="*/ 2215444 h 5604404"/>
              <a:gd name="connsiteX32" fmla="*/ 517465 w 4313502"/>
              <a:gd name="connsiteY32" fmla="*/ 2077596 h 5604404"/>
              <a:gd name="connsiteX33" fmla="*/ 1105634 w 4313502"/>
              <a:gd name="connsiteY33" fmla="*/ 1684867 h 5604404"/>
              <a:gd name="connsiteX34" fmla="*/ 1252919 w 4313502"/>
              <a:gd name="connsiteY34" fmla="*/ 1539435 h 5604404"/>
              <a:gd name="connsiteX35" fmla="*/ 1465026 w 4313502"/>
              <a:gd name="connsiteY35" fmla="*/ 1347964 h 5604404"/>
              <a:gd name="connsiteX36" fmla="*/ 1466879 w 4313502"/>
              <a:gd name="connsiteY36" fmla="*/ 1696156 h 5604404"/>
              <a:gd name="connsiteX37" fmla="*/ 1523323 w 4313502"/>
              <a:gd name="connsiteY37" fmla="*/ 1809044 h 5604404"/>
              <a:gd name="connsiteX38" fmla="*/ 1490074 w 4313502"/>
              <a:gd name="connsiteY38" fmla="*/ 1888067 h 5604404"/>
              <a:gd name="connsiteX39" fmla="*/ 1545901 w 4313502"/>
              <a:gd name="connsiteY39" fmla="*/ 1989667 h 5604404"/>
              <a:gd name="connsiteX40" fmla="*/ 1579768 w 4313502"/>
              <a:gd name="connsiteY40" fmla="*/ 2170289 h 5604404"/>
              <a:gd name="connsiteX41" fmla="*/ 1613634 w 4313502"/>
              <a:gd name="connsiteY41" fmla="*/ 2260600 h 5604404"/>
              <a:gd name="connsiteX42" fmla="*/ 1579768 w 4313502"/>
              <a:gd name="connsiteY42" fmla="*/ 2339622 h 5604404"/>
              <a:gd name="connsiteX43" fmla="*/ 1624923 w 4313502"/>
              <a:gd name="connsiteY43" fmla="*/ 2396067 h 5604404"/>
              <a:gd name="connsiteX44" fmla="*/ 1630832 w 4313502"/>
              <a:gd name="connsiteY44" fmla="*/ 2459831 h 5604404"/>
              <a:gd name="connsiteX45" fmla="*/ 1557808 w 4313502"/>
              <a:gd name="connsiteY45" fmla="*/ 2658709 h 5604404"/>
              <a:gd name="connsiteX46" fmla="*/ 1613634 w 4313502"/>
              <a:gd name="connsiteY46" fmla="*/ 2825044 h 5604404"/>
              <a:gd name="connsiteX47" fmla="*/ 1579768 w 4313502"/>
              <a:gd name="connsiteY47" fmla="*/ 2868966 h 5604404"/>
              <a:gd name="connsiteX48" fmla="*/ 1602345 w 4313502"/>
              <a:gd name="connsiteY48" fmla="*/ 2937933 h 5604404"/>
              <a:gd name="connsiteX49" fmla="*/ 1506743 w 4313502"/>
              <a:gd name="connsiteY49" fmla="*/ 3408362 h 5604404"/>
              <a:gd name="connsiteX50" fmla="*/ 1449593 w 4313502"/>
              <a:gd name="connsiteY50" fmla="*/ 3933119 h 5604404"/>
              <a:gd name="connsiteX51" fmla="*/ 1423664 w 4313502"/>
              <a:gd name="connsiteY51" fmla="*/ 4007644 h 5604404"/>
              <a:gd name="connsiteX52" fmla="*/ 1377186 w 4313502"/>
              <a:gd name="connsiteY52" fmla="*/ 4038953 h 5604404"/>
              <a:gd name="connsiteX53" fmla="*/ 1380713 w 4313502"/>
              <a:gd name="connsiteY53" fmla="*/ 4088253 h 5604404"/>
              <a:gd name="connsiteX54" fmla="*/ 1261738 w 4313502"/>
              <a:gd name="connsiteY54" fmla="*/ 4181034 h 5604404"/>
              <a:gd name="connsiteX55" fmla="*/ 1105634 w 4313502"/>
              <a:gd name="connsiteY55" fmla="*/ 4315178 h 5604404"/>
              <a:gd name="connsiteX56" fmla="*/ 1015323 w 4313502"/>
              <a:gd name="connsiteY56" fmla="*/ 4507089 h 5604404"/>
              <a:gd name="connsiteX57" fmla="*/ 884001 w 4313502"/>
              <a:gd name="connsiteY57" fmla="*/ 4787459 h 5604404"/>
              <a:gd name="connsiteX58" fmla="*/ 710523 w 4313502"/>
              <a:gd name="connsiteY58" fmla="*/ 4947356 h 5604404"/>
              <a:gd name="connsiteX59" fmla="*/ 630883 w 4313502"/>
              <a:gd name="connsiteY59" fmla="*/ 5149938 h 5604404"/>
              <a:gd name="connsiteX60" fmla="*/ 541190 w 4313502"/>
              <a:gd name="connsiteY60" fmla="*/ 5432778 h 5604404"/>
              <a:gd name="connsiteX61" fmla="*/ 699234 w 4313502"/>
              <a:gd name="connsiteY61" fmla="*/ 5568244 h 5604404"/>
              <a:gd name="connsiteX62" fmla="*/ 848459 w 4313502"/>
              <a:gd name="connsiteY62" fmla="*/ 5526088 h 5604404"/>
              <a:gd name="connsiteX63" fmla="*/ 930304 w 4313502"/>
              <a:gd name="connsiteY63" fmla="*/ 5132828 h 5604404"/>
              <a:gd name="connsiteX64" fmla="*/ 1002270 w 4313502"/>
              <a:gd name="connsiteY64" fmla="*/ 4915341 h 5604404"/>
              <a:gd name="connsiteX65" fmla="*/ 1339703 w 4313502"/>
              <a:gd name="connsiteY65" fmla="*/ 4607542 h 5604404"/>
              <a:gd name="connsiteX66" fmla="*/ 1444301 w 4313502"/>
              <a:gd name="connsiteY66" fmla="*/ 4665133 h 5604404"/>
              <a:gd name="connsiteX67" fmla="*/ 1658790 w 4313502"/>
              <a:gd name="connsiteY67" fmla="*/ 4360333 h 5604404"/>
              <a:gd name="connsiteX68" fmla="*/ 1715234 w 4313502"/>
              <a:gd name="connsiteY68" fmla="*/ 4281311 h 5604404"/>
              <a:gd name="connsiteX69" fmla="*/ 1791258 w 4313502"/>
              <a:gd name="connsiteY69" fmla="*/ 4208815 h 5604404"/>
              <a:gd name="connsiteX70" fmla="*/ 1805545 w 4313502"/>
              <a:gd name="connsiteY70" fmla="*/ 4134556 h 5604404"/>
              <a:gd name="connsiteX71" fmla="*/ 1867899 w 4313502"/>
              <a:gd name="connsiteY71" fmla="*/ 4066911 h 5604404"/>
              <a:gd name="connsiteX72" fmla="*/ 1876807 w 4313502"/>
              <a:gd name="connsiteY72" fmla="*/ 3964076 h 5604404"/>
              <a:gd name="connsiteX73" fmla="*/ 2087768 w 4313502"/>
              <a:gd name="connsiteY73" fmla="*/ 3366911 h 5604404"/>
              <a:gd name="connsiteX74" fmla="*/ 2178696 w 4313502"/>
              <a:gd name="connsiteY74" fmla="*/ 3041914 h 5604404"/>
              <a:gd name="connsiteX75" fmla="*/ 2221470 w 4313502"/>
              <a:gd name="connsiteY75" fmla="*/ 3221478 h 5604404"/>
              <a:gd name="connsiteX76" fmla="*/ 2478734 w 4313502"/>
              <a:gd name="connsiteY76" fmla="*/ 3820936 h 5604404"/>
              <a:gd name="connsiteX77" fmla="*/ 2475735 w 4313502"/>
              <a:gd name="connsiteY77" fmla="*/ 3926065 h 5604404"/>
              <a:gd name="connsiteX78" fmla="*/ 2536942 w 4313502"/>
              <a:gd name="connsiteY78" fmla="*/ 4049096 h 5604404"/>
              <a:gd name="connsiteX79" fmla="*/ 2564283 w 4313502"/>
              <a:gd name="connsiteY79" fmla="*/ 4187384 h 5604404"/>
              <a:gd name="connsiteX80" fmla="*/ 2620726 w 4313502"/>
              <a:gd name="connsiteY80" fmla="*/ 4372857 h 5604404"/>
              <a:gd name="connsiteX81" fmla="*/ 2663501 w 4313502"/>
              <a:gd name="connsiteY81" fmla="*/ 4540956 h 5604404"/>
              <a:gd name="connsiteX82" fmla="*/ 2719945 w 4313502"/>
              <a:gd name="connsiteY82" fmla="*/ 4540956 h 5604404"/>
              <a:gd name="connsiteX83" fmla="*/ 3013457 w 4313502"/>
              <a:gd name="connsiteY83" fmla="*/ 5105400 h 5604404"/>
              <a:gd name="connsiteX84" fmla="*/ 2990526 w 4313502"/>
              <a:gd name="connsiteY84" fmla="*/ 5157788 h 5604404"/>
              <a:gd name="connsiteX85" fmla="*/ 2980119 w 4313502"/>
              <a:gd name="connsiteY85" fmla="*/ 5313362 h 5604404"/>
              <a:gd name="connsiteX86" fmla="*/ 3019982 w 4313502"/>
              <a:gd name="connsiteY86" fmla="*/ 5466733 h 5604404"/>
              <a:gd name="connsiteX87" fmla="*/ 3106767 w 4313502"/>
              <a:gd name="connsiteY87" fmla="*/ 5531997 h 5604404"/>
              <a:gd name="connsiteX88" fmla="*/ 3405481 w 4313502"/>
              <a:gd name="connsiteY88" fmla="*/ 5565863 h 5604404"/>
              <a:gd name="connsiteX89" fmla="*/ 3362618 w 4313502"/>
              <a:gd name="connsiteY89" fmla="*/ 5344672 h 5604404"/>
              <a:gd name="connsiteX90" fmla="*/ 3160212 w 4313502"/>
              <a:gd name="connsiteY90" fmla="*/ 5071533 h 5604404"/>
              <a:gd name="connsiteX91" fmla="*/ 3047323 w 4313502"/>
              <a:gd name="connsiteY91" fmla="*/ 4439356 h 5604404"/>
              <a:gd name="connsiteX92" fmla="*/ 3115057 w 4313502"/>
              <a:gd name="connsiteY92" fmla="*/ 4405489 h 5604404"/>
              <a:gd name="connsiteX93" fmla="*/ 3040797 w 4313502"/>
              <a:gd name="connsiteY93" fmla="*/ 4182709 h 5604404"/>
              <a:gd name="connsiteX94" fmla="*/ 2961774 w 4313502"/>
              <a:gd name="connsiteY94" fmla="*/ 4005616 h 5604404"/>
              <a:gd name="connsiteX95" fmla="*/ 2946341 w 4313502"/>
              <a:gd name="connsiteY95" fmla="*/ 3916010 h 5604404"/>
              <a:gd name="connsiteX96" fmla="*/ 2894041 w 4313502"/>
              <a:gd name="connsiteY96" fmla="*/ 3859566 h 5604404"/>
              <a:gd name="connsiteX97" fmla="*/ 2942195 w 4313502"/>
              <a:gd name="connsiteY97" fmla="*/ 3777456 h 5604404"/>
              <a:gd name="connsiteX98" fmla="*/ 2877990 w 4313502"/>
              <a:gd name="connsiteY98" fmla="*/ 3701433 h 5604404"/>
              <a:gd name="connsiteX99" fmla="*/ 2848797 w 4313502"/>
              <a:gd name="connsiteY99" fmla="*/ 3577519 h 5604404"/>
              <a:gd name="connsiteX100" fmla="*/ 2741376 w 4313502"/>
              <a:gd name="connsiteY100" fmla="*/ 2753695 h 5604404"/>
              <a:gd name="connsiteX101" fmla="*/ 2535178 w 4313502"/>
              <a:gd name="connsiteY101" fmla="*/ 2292086 h 5604404"/>
              <a:gd name="connsiteX102" fmla="*/ 2449012 w 4313502"/>
              <a:gd name="connsiteY102" fmla="*/ 2192867 h 5604404"/>
              <a:gd name="connsiteX103" fmla="*/ 2449012 w 4313502"/>
              <a:gd name="connsiteY103" fmla="*/ 2102556 h 5604404"/>
              <a:gd name="connsiteX104" fmla="*/ 2426434 w 4313502"/>
              <a:gd name="connsiteY104" fmla="*/ 2102556 h 5604404"/>
              <a:gd name="connsiteX105" fmla="*/ 2437723 w 4313502"/>
              <a:gd name="connsiteY105" fmla="*/ 2012244 h 5604404"/>
              <a:gd name="connsiteX106" fmla="*/ 2369990 w 4313502"/>
              <a:gd name="connsiteY106" fmla="*/ 1944511 h 5604404"/>
              <a:gd name="connsiteX107" fmla="*/ 2403857 w 4313502"/>
              <a:gd name="connsiteY107" fmla="*/ 1865489 h 5604404"/>
              <a:gd name="connsiteX108" fmla="*/ 2381279 w 4313502"/>
              <a:gd name="connsiteY108" fmla="*/ 1797756 h 5604404"/>
              <a:gd name="connsiteX109" fmla="*/ 2471590 w 4313502"/>
              <a:gd name="connsiteY109" fmla="*/ 1549400 h 5604404"/>
              <a:gd name="connsiteX110" fmla="*/ 2573190 w 4313502"/>
              <a:gd name="connsiteY110" fmla="*/ 1662289 h 5604404"/>
              <a:gd name="connsiteX111" fmla="*/ 2640923 w 4313502"/>
              <a:gd name="connsiteY111" fmla="*/ 1662289 h 5604404"/>
              <a:gd name="connsiteX112" fmla="*/ 2945723 w 4313502"/>
              <a:gd name="connsiteY112" fmla="*/ 1809044 h 5604404"/>
              <a:gd name="connsiteX113" fmla="*/ 3194079 w 4313502"/>
              <a:gd name="connsiteY113" fmla="*/ 1899356 h 5604404"/>
              <a:gd name="connsiteX114" fmla="*/ 3758523 w 4313502"/>
              <a:gd name="connsiteY114" fmla="*/ 2147711 h 5604404"/>
              <a:gd name="connsiteX115" fmla="*/ 4040745 w 4313502"/>
              <a:gd name="connsiteY115" fmla="*/ 2238022 h 5604404"/>
              <a:gd name="connsiteX116" fmla="*/ 4146490 w 4313502"/>
              <a:gd name="connsiteY116" fmla="*/ 2276652 h 5604404"/>
              <a:gd name="connsiteX117" fmla="*/ 4125059 w 4313502"/>
              <a:gd name="connsiteY117" fmla="*/ 2220206 h 5604404"/>
              <a:gd name="connsiteX118" fmla="*/ 4029457 w 4313502"/>
              <a:gd name="connsiteY118" fmla="*/ 2147711 h 5604404"/>
              <a:gd name="connsiteX119" fmla="*/ 4191029 w 4313502"/>
              <a:gd name="connsiteY119" fmla="*/ 2039584 h 5604404"/>
              <a:gd name="connsiteX120" fmla="*/ 4271639 w 4313502"/>
              <a:gd name="connsiteY120" fmla="*/ 1969294 h 5604404"/>
              <a:gd name="connsiteX121" fmla="*/ 4308681 w 4313502"/>
              <a:gd name="connsiteY121" fmla="*/ 1878542 h 5604404"/>
              <a:gd name="connsiteX122" fmla="*/ 4242711 w 4313502"/>
              <a:gd name="connsiteY122" fmla="*/ 1916642 h 5604404"/>
              <a:gd name="connsiteX123" fmla="*/ 4277812 w 4313502"/>
              <a:gd name="connsiteY123" fmla="*/ 1831622 h 5604404"/>
              <a:gd name="connsiteX124" fmla="*/ 4147637 w 4313502"/>
              <a:gd name="connsiteY124" fmla="*/ 1918317 h 5604404"/>
              <a:gd name="connsiteX125" fmla="*/ 4190500 w 4313502"/>
              <a:gd name="connsiteY125" fmla="*/ 1841147 h 5604404"/>
              <a:gd name="connsiteX126" fmla="*/ 3896372 w 4313502"/>
              <a:gd name="connsiteY126" fmla="*/ 2014008 h 5604404"/>
              <a:gd name="connsiteX127" fmla="*/ 3700845 w 4313502"/>
              <a:gd name="connsiteY127" fmla="*/ 1968236 h 5604404"/>
              <a:gd name="connsiteX128" fmla="*/ 3252287 w 4313502"/>
              <a:gd name="connsiteY128" fmla="*/ 1639094 h 5604404"/>
              <a:gd name="connsiteX129" fmla="*/ 3081190 w 4313502"/>
              <a:gd name="connsiteY129" fmla="*/ 1583267 h 5604404"/>
              <a:gd name="connsiteX130" fmla="*/ 2787679 w 4313502"/>
              <a:gd name="connsiteY130" fmla="*/ 1436511 h 5604404"/>
              <a:gd name="connsiteX131" fmla="*/ 2607057 w 4313502"/>
              <a:gd name="connsiteY131" fmla="*/ 1255889 h 5604404"/>
              <a:gd name="connsiteX132" fmla="*/ 2488788 w 4313502"/>
              <a:gd name="connsiteY132" fmla="*/ 1170958 h 5604404"/>
              <a:gd name="connsiteX133" fmla="*/ 2358701 w 4313502"/>
              <a:gd name="connsiteY133" fmla="*/ 1165578 h 5604404"/>
              <a:gd name="connsiteX134" fmla="*/ 2217237 w 4313502"/>
              <a:gd name="connsiteY134" fmla="*/ 1059744 h 5604404"/>
              <a:gd name="connsiteX135" fmla="*/ 2339563 w 4313502"/>
              <a:gd name="connsiteY135" fmla="*/ 898172 h 5604404"/>
              <a:gd name="connsiteX136" fmla="*/ 2437546 w 4313502"/>
              <a:gd name="connsiteY136" fmla="*/ 968905 h 5604404"/>
              <a:gd name="connsiteX137" fmla="*/ 2530945 w 4313502"/>
              <a:gd name="connsiteY137" fmla="*/ 908403 h 5604404"/>
              <a:gd name="connsiteX138" fmla="*/ 2509515 w 4313502"/>
              <a:gd name="connsiteY138" fmla="*/ 854869 h 5604404"/>
              <a:gd name="connsiteX139" fmla="*/ 2549997 w 4313502"/>
              <a:gd name="connsiteY139" fmla="*/ 869157 h 5604404"/>
              <a:gd name="connsiteX140" fmla="*/ 2554758 w 4313502"/>
              <a:gd name="connsiteY140" fmla="*/ 809625 h 5604404"/>
              <a:gd name="connsiteX141" fmla="*/ 2639689 w 4313502"/>
              <a:gd name="connsiteY141" fmla="*/ 770467 h 5604404"/>
              <a:gd name="connsiteX142" fmla="*/ 2558902 w 4313502"/>
              <a:gd name="connsiteY142" fmla="*/ 637381 h 5604404"/>
              <a:gd name="connsiteX143" fmla="*/ 2588535 w 4313502"/>
              <a:gd name="connsiteY143" fmla="*/ 557742 h 5604404"/>
              <a:gd name="connsiteX144" fmla="*/ 2590917 w 4313502"/>
              <a:gd name="connsiteY144" fmla="*/ 501914 h 5604404"/>
              <a:gd name="connsiteX145" fmla="*/ 2721446 w 4313502"/>
              <a:gd name="connsiteY145" fmla="*/ 497682 h 5604404"/>
              <a:gd name="connsiteX146" fmla="*/ 2735203 w 4313502"/>
              <a:gd name="connsiteY146" fmla="*/ 413367 h 5604404"/>
              <a:gd name="connsiteX147" fmla="*/ 2968301 w 4313502"/>
              <a:gd name="connsiteY147" fmla="*/ 364067 h 5604404"/>
              <a:gd name="connsiteX148" fmla="*/ 2663501 w 4313502"/>
              <a:gd name="connsiteY148" fmla="*/ 330200 h 5604404"/>
              <a:gd name="connsiteX149" fmla="*/ 2904007 w 4313502"/>
              <a:gd name="connsiteY149" fmla="*/ 217841 h 5604404"/>
              <a:gd name="connsiteX150" fmla="*/ 2731234 w 4313502"/>
              <a:gd name="connsiteY150" fmla="*/ 251178 h 5604404"/>
              <a:gd name="connsiteX151" fmla="*/ 2911857 w 4313502"/>
              <a:gd name="connsiteY151" fmla="*/ 142963 h 5604404"/>
              <a:gd name="connsiteX152" fmla="*/ 2607057 w 4313502"/>
              <a:gd name="connsiteY152" fmla="*/ 217311 h 5604404"/>
              <a:gd name="connsiteX153" fmla="*/ 2686696 w 4313502"/>
              <a:gd name="connsiteY153" fmla="*/ 111125 h 5604404"/>
              <a:gd name="connsiteX154" fmla="*/ 2539323 w 4313502"/>
              <a:gd name="connsiteY154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433012 w 4313502"/>
              <a:gd name="connsiteY22" fmla="*/ 601133 h 5604404"/>
              <a:gd name="connsiteX23" fmla="*/ 1500745 w 4313502"/>
              <a:gd name="connsiteY23" fmla="*/ 747889 h 5604404"/>
              <a:gd name="connsiteX24" fmla="*/ 1557190 w 4313502"/>
              <a:gd name="connsiteY24" fmla="*/ 793044 h 5604404"/>
              <a:gd name="connsiteX25" fmla="*/ 1342701 w 4313502"/>
              <a:gd name="connsiteY25" fmla="*/ 1075267 h 5604404"/>
              <a:gd name="connsiteX26" fmla="*/ 1073532 w 4313502"/>
              <a:gd name="connsiteY26" fmla="*/ 1367544 h 5604404"/>
              <a:gd name="connsiteX27" fmla="*/ 879857 w 4313502"/>
              <a:gd name="connsiteY27" fmla="*/ 1481667 h 5604404"/>
              <a:gd name="connsiteX28" fmla="*/ 342135 w 4313502"/>
              <a:gd name="connsiteY28" fmla="*/ 2011010 h 5604404"/>
              <a:gd name="connsiteX29" fmla="*/ 33190 w 4313502"/>
              <a:gd name="connsiteY29" fmla="*/ 1820333 h 5604404"/>
              <a:gd name="connsiteX30" fmla="*/ 107450 w 4313502"/>
              <a:gd name="connsiteY30" fmla="*/ 1944952 h 5604404"/>
              <a:gd name="connsiteX31" fmla="*/ 326701 w 4313502"/>
              <a:gd name="connsiteY31" fmla="*/ 2215444 h 5604404"/>
              <a:gd name="connsiteX32" fmla="*/ 517465 w 4313502"/>
              <a:gd name="connsiteY32" fmla="*/ 2077596 h 5604404"/>
              <a:gd name="connsiteX33" fmla="*/ 1105634 w 4313502"/>
              <a:gd name="connsiteY33" fmla="*/ 1684867 h 5604404"/>
              <a:gd name="connsiteX34" fmla="*/ 1252919 w 4313502"/>
              <a:gd name="connsiteY34" fmla="*/ 1539435 h 5604404"/>
              <a:gd name="connsiteX35" fmla="*/ 1465026 w 4313502"/>
              <a:gd name="connsiteY35" fmla="*/ 1347964 h 5604404"/>
              <a:gd name="connsiteX36" fmla="*/ 1466879 w 4313502"/>
              <a:gd name="connsiteY36" fmla="*/ 1696156 h 5604404"/>
              <a:gd name="connsiteX37" fmla="*/ 1523323 w 4313502"/>
              <a:gd name="connsiteY37" fmla="*/ 1809044 h 5604404"/>
              <a:gd name="connsiteX38" fmla="*/ 1490074 w 4313502"/>
              <a:gd name="connsiteY38" fmla="*/ 1888067 h 5604404"/>
              <a:gd name="connsiteX39" fmla="*/ 1545901 w 4313502"/>
              <a:gd name="connsiteY39" fmla="*/ 1989667 h 5604404"/>
              <a:gd name="connsiteX40" fmla="*/ 1579768 w 4313502"/>
              <a:gd name="connsiteY40" fmla="*/ 2170289 h 5604404"/>
              <a:gd name="connsiteX41" fmla="*/ 1613634 w 4313502"/>
              <a:gd name="connsiteY41" fmla="*/ 2260600 h 5604404"/>
              <a:gd name="connsiteX42" fmla="*/ 1579768 w 4313502"/>
              <a:gd name="connsiteY42" fmla="*/ 2339622 h 5604404"/>
              <a:gd name="connsiteX43" fmla="*/ 1624923 w 4313502"/>
              <a:gd name="connsiteY43" fmla="*/ 2396067 h 5604404"/>
              <a:gd name="connsiteX44" fmla="*/ 1630832 w 4313502"/>
              <a:gd name="connsiteY44" fmla="*/ 2459831 h 5604404"/>
              <a:gd name="connsiteX45" fmla="*/ 1557808 w 4313502"/>
              <a:gd name="connsiteY45" fmla="*/ 2658709 h 5604404"/>
              <a:gd name="connsiteX46" fmla="*/ 1613634 w 4313502"/>
              <a:gd name="connsiteY46" fmla="*/ 2825044 h 5604404"/>
              <a:gd name="connsiteX47" fmla="*/ 1579768 w 4313502"/>
              <a:gd name="connsiteY47" fmla="*/ 2868966 h 5604404"/>
              <a:gd name="connsiteX48" fmla="*/ 1602345 w 4313502"/>
              <a:gd name="connsiteY48" fmla="*/ 2937933 h 5604404"/>
              <a:gd name="connsiteX49" fmla="*/ 1506743 w 4313502"/>
              <a:gd name="connsiteY49" fmla="*/ 3408362 h 5604404"/>
              <a:gd name="connsiteX50" fmla="*/ 1449593 w 4313502"/>
              <a:gd name="connsiteY50" fmla="*/ 3933119 h 5604404"/>
              <a:gd name="connsiteX51" fmla="*/ 1423664 w 4313502"/>
              <a:gd name="connsiteY51" fmla="*/ 4007644 h 5604404"/>
              <a:gd name="connsiteX52" fmla="*/ 1377186 w 4313502"/>
              <a:gd name="connsiteY52" fmla="*/ 4038953 h 5604404"/>
              <a:gd name="connsiteX53" fmla="*/ 1380713 w 4313502"/>
              <a:gd name="connsiteY53" fmla="*/ 4088253 h 5604404"/>
              <a:gd name="connsiteX54" fmla="*/ 1261738 w 4313502"/>
              <a:gd name="connsiteY54" fmla="*/ 4181034 h 5604404"/>
              <a:gd name="connsiteX55" fmla="*/ 1105634 w 4313502"/>
              <a:gd name="connsiteY55" fmla="*/ 4315178 h 5604404"/>
              <a:gd name="connsiteX56" fmla="*/ 1015323 w 4313502"/>
              <a:gd name="connsiteY56" fmla="*/ 4507089 h 5604404"/>
              <a:gd name="connsiteX57" fmla="*/ 884001 w 4313502"/>
              <a:gd name="connsiteY57" fmla="*/ 4787459 h 5604404"/>
              <a:gd name="connsiteX58" fmla="*/ 710523 w 4313502"/>
              <a:gd name="connsiteY58" fmla="*/ 4947356 h 5604404"/>
              <a:gd name="connsiteX59" fmla="*/ 630883 w 4313502"/>
              <a:gd name="connsiteY59" fmla="*/ 5149938 h 5604404"/>
              <a:gd name="connsiteX60" fmla="*/ 541190 w 4313502"/>
              <a:gd name="connsiteY60" fmla="*/ 5432778 h 5604404"/>
              <a:gd name="connsiteX61" fmla="*/ 699234 w 4313502"/>
              <a:gd name="connsiteY61" fmla="*/ 5568244 h 5604404"/>
              <a:gd name="connsiteX62" fmla="*/ 848459 w 4313502"/>
              <a:gd name="connsiteY62" fmla="*/ 5526088 h 5604404"/>
              <a:gd name="connsiteX63" fmla="*/ 930304 w 4313502"/>
              <a:gd name="connsiteY63" fmla="*/ 5132828 h 5604404"/>
              <a:gd name="connsiteX64" fmla="*/ 1002270 w 4313502"/>
              <a:gd name="connsiteY64" fmla="*/ 4915341 h 5604404"/>
              <a:gd name="connsiteX65" fmla="*/ 1339703 w 4313502"/>
              <a:gd name="connsiteY65" fmla="*/ 4607542 h 5604404"/>
              <a:gd name="connsiteX66" fmla="*/ 1444301 w 4313502"/>
              <a:gd name="connsiteY66" fmla="*/ 4665133 h 5604404"/>
              <a:gd name="connsiteX67" fmla="*/ 1658790 w 4313502"/>
              <a:gd name="connsiteY67" fmla="*/ 4360333 h 5604404"/>
              <a:gd name="connsiteX68" fmla="*/ 1715234 w 4313502"/>
              <a:gd name="connsiteY68" fmla="*/ 4281311 h 5604404"/>
              <a:gd name="connsiteX69" fmla="*/ 1791258 w 4313502"/>
              <a:gd name="connsiteY69" fmla="*/ 4208815 h 5604404"/>
              <a:gd name="connsiteX70" fmla="*/ 1805545 w 4313502"/>
              <a:gd name="connsiteY70" fmla="*/ 4134556 h 5604404"/>
              <a:gd name="connsiteX71" fmla="*/ 1867899 w 4313502"/>
              <a:gd name="connsiteY71" fmla="*/ 4066911 h 5604404"/>
              <a:gd name="connsiteX72" fmla="*/ 1876807 w 4313502"/>
              <a:gd name="connsiteY72" fmla="*/ 3964076 h 5604404"/>
              <a:gd name="connsiteX73" fmla="*/ 2087768 w 4313502"/>
              <a:gd name="connsiteY73" fmla="*/ 3366911 h 5604404"/>
              <a:gd name="connsiteX74" fmla="*/ 2178696 w 4313502"/>
              <a:gd name="connsiteY74" fmla="*/ 3041914 h 5604404"/>
              <a:gd name="connsiteX75" fmla="*/ 2221470 w 4313502"/>
              <a:gd name="connsiteY75" fmla="*/ 3221478 h 5604404"/>
              <a:gd name="connsiteX76" fmla="*/ 2478734 w 4313502"/>
              <a:gd name="connsiteY76" fmla="*/ 3820936 h 5604404"/>
              <a:gd name="connsiteX77" fmla="*/ 2475735 w 4313502"/>
              <a:gd name="connsiteY77" fmla="*/ 3926065 h 5604404"/>
              <a:gd name="connsiteX78" fmla="*/ 2536942 w 4313502"/>
              <a:gd name="connsiteY78" fmla="*/ 4049096 h 5604404"/>
              <a:gd name="connsiteX79" fmla="*/ 2564283 w 4313502"/>
              <a:gd name="connsiteY79" fmla="*/ 4187384 h 5604404"/>
              <a:gd name="connsiteX80" fmla="*/ 2620726 w 4313502"/>
              <a:gd name="connsiteY80" fmla="*/ 4372857 h 5604404"/>
              <a:gd name="connsiteX81" fmla="*/ 2663501 w 4313502"/>
              <a:gd name="connsiteY81" fmla="*/ 4540956 h 5604404"/>
              <a:gd name="connsiteX82" fmla="*/ 2719945 w 4313502"/>
              <a:gd name="connsiteY82" fmla="*/ 4540956 h 5604404"/>
              <a:gd name="connsiteX83" fmla="*/ 3013457 w 4313502"/>
              <a:gd name="connsiteY83" fmla="*/ 5105400 h 5604404"/>
              <a:gd name="connsiteX84" fmla="*/ 2990526 w 4313502"/>
              <a:gd name="connsiteY84" fmla="*/ 5157788 h 5604404"/>
              <a:gd name="connsiteX85" fmla="*/ 2980119 w 4313502"/>
              <a:gd name="connsiteY85" fmla="*/ 5313362 h 5604404"/>
              <a:gd name="connsiteX86" fmla="*/ 3019982 w 4313502"/>
              <a:gd name="connsiteY86" fmla="*/ 5466733 h 5604404"/>
              <a:gd name="connsiteX87" fmla="*/ 3106767 w 4313502"/>
              <a:gd name="connsiteY87" fmla="*/ 5531997 h 5604404"/>
              <a:gd name="connsiteX88" fmla="*/ 3405481 w 4313502"/>
              <a:gd name="connsiteY88" fmla="*/ 5565863 h 5604404"/>
              <a:gd name="connsiteX89" fmla="*/ 3362618 w 4313502"/>
              <a:gd name="connsiteY89" fmla="*/ 5344672 h 5604404"/>
              <a:gd name="connsiteX90" fmla="*/ 3160212 w 4313502"/>
              <a:gd name="connsiteY90" fmla="*/ 5071533 h 5604404"/>
              <a:gd name="connsiteX91" fmla="*/ 3047323 w 4313502"/>
              <a:gd name="connsiteY91" fmla="*/ 4439356 h 5604404"/>
              <a:gd name="connsiteX92" fmla="*/ 3115057 w 4313502"/>
              <a:gd name="connsiteY92" fmla="*/ 4405489 h 5604404"/>
              <a:gd name="connsiteX93" fmla="*/ 3040797 w 4313502"/>
              <a:gd name="connsiteY93" fmla="*/ 4182709 h 5604404"/>
              <a:gd name="connsiteX94" fmla="*/ 2961774 w 4313502"/>
              <a:gd name="connsiteY94" fmla="*/ 4005616 h 5604404"/>
              <a:gd name="connsiteX95" fmla="*/ 2946341 w 4313502"/>
              <a:gd name="connsiteY95" fmla="*/ 3916010 h 5604404"/>
              <a:gd name="connsiteX96" fmla="*/ 2894041 w 4313502"/>
              <a:gd name="connsiteY96" fmla="*/ 3859566 h 5604404"/>
              <a:gd name="connsiteX97" fmla="*/ 2942195 w 4313502"/>
              <a:gd name="connsiteY97" fmla="*/ 3777456 h 5604404"/>
              <a:gd name="connsiteX98" fmla="*/ 2877990 w 4313502"/>
              <a:gd name="connsiteY98" fmla="*/ 3701433 h 5604404"/>
              <a:gd name="connsiteX99" fmla="*/ 2848797 w 4313502"/>
              <a:gd name="connsiteY99" fmla="*/ 3577519 h 5604404"/>
              <a:gd name="connsiteX100" fmla="*/ 2741376 w 4313502"/>
              <a:gd name="connsiteY100" fmla="*/ 2753695 h 5604404"/>
              <a:gd name="connsiteX101" fmla="*/ 2535178 w 4313502"/>
              <a:gd name="connsiteY101" fmla="*/ 2292086 h 5604404"/>
              <a:gd name="connsiteX102" fmla="*/ 2449012 w 4313502"/>
              <a:gd name="connsiteY102" fmla="*/ 2192867 h 5604404"/>
              <a:gd name="connsiteX103" fmla="*/ 2449012 w 4313502"/>
              <a:gd name="connsiteY103" fmla="*/ 2102556 h 5604404"/>
              <a:gd name="connsiteX104" fmla="*/ 2426434 w 4313502"/>
              <a:gd name="connsiteY104" fmla="*/ 2102556 h 5604404"/>
              <a:gd name="connsiteX105" fmla="*/ 2437723 w 4313502"/>
              <a:gd name="connsiteY105" fmla="*/ 2012244 h 5604404"/>
              <a:gd name="connsiteX106" fmla="*/ 2369990 w 4313502"/>
              <a:gd name="connsiteY106" fmla="*/ 1944511 h 5604404"/>
              <a:gd name="connsiteX107" fmla="*/ 2403857 w 4313502"/>
              <a:gd name="connsiteY107" fmla="*/ 1865489 h 5604404"/>
              <a:gd name="connsiteX108" fmla="*/ 2381279 w 4313502"/>
              <a:gd name="connsiteY108" fmla="*/ 1797756 h 5604404"/>
              <a:gd name="connsiteX109" fmla="*/ 2471590 w 4313502"/>
              <a:gd name="connsiteY109" fmla="*/ 1549400 h 5604404"/>
              <a:gd name="connsiteX110" fmla="*/ 2573190 w 4313502"/>
              <a:gd name="connsiteY110" fmla="*/ 1662289 h 5604404"/>
              <a:gd name="connsiteX111" fmla="*/ 2640923 w 4313502"/>
              <a:gd name="connsiteY111" fmla="*/ 1662289 h 5604404"/>
              <a:gd name="connsiteX112" fmla="*/ 2945723 w 4313502"/>
              <a:gd name="connsiteY112" fmla="*/ 1809044 h 5604404"/>
              <a:gd name="connsiteX113" fmla="*/ 3194079 w 4313502"/>
              <a:gd name="connsiteY113" fmla="*/ 1899356 h 5604404"/>
              <a:gd name="connsiteX114" fmla="*/ 3758523 w 4313502"/>
              <a:gd name="connsiteY114" fmla="*/ 2147711 h 5604404"/>
              <a:gd name="connsiteX115" fmla="*/ 4040745 w 4313502"/>
              <a:gd name="connsiteY115" fmla="*/ 2238022 h 5604404"/>
              <a:gd name="connsiteX116" fmla="*/ 4146490 w 4313502"/>
              <a:gd name="connsiteY116" fmla="*/ 2276652 h 5604404"/>
              <a:gd name="connsiteX117" fmla="*/ 4125059 w 4313502"/>
              <a:gd name="connsiteY117" fmla="*/ 2220206 h 5604404"/>
              <a:gd name="connsiteX118" fmla="*/ 4029457 w 4313502"/>
              <a:gd name="connsiteY118" fmla="*/ 2147711 h 5604404"/>
              <a:gd name="connsiteX119" fmla="*/ 4191029 w 4313502"/>
              <a:gd name="connsiteY119" fmla="*/ 2039584 h 5604404"/>
              <a:gd name="connsiteX120" fmla="*/ 4271639 w 4313502"/>
              <a:gd name="connsiteY120" fmla="*/ 1969294 h 5604404"/>
              <a:gd name="connsiteX121" fmla="*/ 4308681 w 4313502"/>
              <a:gd name="connsiteY121" fmla="*/ 1878542 h 5604404"/>
              <a:gd name="connsiteX122" fmla="*/ 4242711 w 4313502"/>
              <a:gd name="connsiteY122" fmla="*/ 1916642 h 5604404"/>
              <a:gd name="connsiteX123" fmla="*/ 4277812 w 4313502"/>
              <a:gd name="connsiteY123" fmla="*/ 1831622 h 5604404"/>
              <a:gd name="connsiteX124" fmla="*/ 4147637 w 4313502"/>
              <a:gd name="connsiteY124" fmla="*/ 1918317 h 5604404"/>
              <a:gd name="connsiteX125" fmla="*/ 4190500 w 4313502"/>
              <a:gd name="connsiteY125" fmla="*/ 1841147 h 5604404"/>
              <a:gd name="connsiteX126" fmla="*/ 3896372 w 4313502"/>
              <a:gd name="connsiteY126" fmla="*/ 2014008 h 5604404"/>
              <a:gd name="connsiteX127" fmla="*/ 3700845 w 4313502"/>
              <a:gd name="connsiteY127" fmla="*/ 1968236 h 5604404"/>
              <a:gd name="connsiteX128" fmla="*/ 3252287 w 4313502"/>
              <a:gd name="connsiteY128" fmla="*/ 1639094 h 5604404"/>
              <a:gd name="connsiteX129" fmla="*/ 3081190 w 4313502"/>
              <a:gd name="connsiteY129" fmla="*/ 1583267 h 5604404"/>
              <a:gd name="connsiteX130" fmla="*/ 2787679 w 4313502"/>
              <a:gd name="connsiteY130" fmla="*/ 1436511 h 5604404"/>
              <a:gd name="connsiteX131" fmla="*/ 2607057 w 4313502"/>
              <a:gd name="connsiteY131" fmla="*/ 1255889 h 5604404"/>
              <a:gd name="connsiteX132" fmla="*/ 2488788 w 4313502"/>
              <a:gd name="connsiteY132" fmla="*/ 1170958 h 5604404"/>
              <a:gd name="connsiteX133" fmla="*/ 2358701 w 4313502"/>
              <a:gd name="connsiteY133" fmla="*/ 1165578 h 5604404"/>
              <a:gd name="connsiteX134" fmla="*/ 2217237 w 4313502"/>
              <a:gd name="connsiteY134" fmla="*/ 1059744 h 5604404"/>
              <a:gd name="connsiteX135" fmla="*/ 2339563 w 4313502"/>
              <a:gd name="connsiteY135" fmla="*/ 898172 h 5604404"/>
              <a:gd name="connsiteX136" fmla="*/ 2437546 w 4313502"/>
              <a:gd name="connsiteY136" fmla="*/ 968905 h 5604404"/>
              <a:gd name="connsiteX137" fmla="*/ 2530945 w 4313502"/>
              <a:gd name="connsiteY137" fmla="*/ 908403 h 5604404"/>
              <a:gd name="connsiteX138" fmla="*/ 2509515 w 4313502"/>
              <a:gd name="connsiteY138" fmla="*/ 854869 h 5604404"/>
              <a:gd name="connsiteX139" fmla="*/ 2549997 w 4313502"/>
              <a:gd name="connsiteY139" fmla="*/ 869157 h 5604404"/>
              <a:gd name="connsiteX140" fmla="*/ 2554758 w 4313502"/>
              <a:gd name="connsiteY140" fmla="*/ 809625 h 5604404"/>
              <a:gd name="connsiteX141" fmla="*/ 2639689 w 4313502"/>
              <a:gd name="connsiteY141" fmla="*/ 770467 h 5604404"/>
              <a:gd name="connsiteX142" fmla="*/ 2558902 w 4313502"/>
              <a:gd name="connsiteY142" fmla="*/ 637381 h 5604404"/>
              <a:gd name="connsiteX143" fmla="*/ 2588535 w 4313502"/>
              <a:gd name="connsiteY143" fmla="*/ 557742 h 5604404"/>
              <a:gd name="connsiteX144" fmla="*/ 2590917 w 4313502"/>
              <a:gd name="connsiteY144" fmla="*/ 501914 h 5604404"/>
              <a:gd name="connsiteX145" fmla="*/ 2721446 w 4313502"/>
              <a:gd name="connsiteY145" fmla="*/ 497682 h 5604404"/>
              <a:gd name="connsiteX146" fmla="*/ 2735203 w 4313502"/>
              <a:gd name="connsiteY146" fmla="*/ 413367 h 5604404"/>
              <a:gd name="connsiteX147" fmla="*/ 2968301 w 4313502"/>
              <a:gd name="connsiteY147" fmla="*/ 364067 h 5604404"/>
              <a:gd name="connsiteX148" fmla="*/ 2663501 w 4313502"/>
              <a:gd name="connsiteY148" fmla="*/ 330200 h 5604404"/>
              <a:gd name="connsiteX149" fmla="*/ 2904007 w 4313502"/>
              <a:gd name="connsiteY149" fmla="*/ 217841 h 5604404"/>
              <a:gd name="connsiteX150" fmla="*/ 2731234 w 4313502"/>
              <a:gd name="connsiteY150" fmla="*/ 251178 h 5604404"/>
              <a:gd name="connsiteX151" fmla="*/ 2911857 w 4313502"/>
              <a:gd name="connsiteY151" fmla="*/ 142963 h 5604404"/>
              <a:gd name="connsiteX152" fmla="*/ 2607057 w 4313502"/>
              <a:gd name="connsiteY152" fmla="*/ 217311 h 5604404"/>
              <a:gd name="connsiteX153" fmla="*/ 2686696 w 4313502"/>
              <a:gd name="connsiteY153" fmla="*/ 111125 h 5604404"/>
              <a:gd name="connsiteX154" fmla="*/ 2539323 w 4313502"/>
              <a:gd name="connsiteY154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433012 w 4313502"/>
              <a:gd name="connsiteY23" fmla="*/ 601133 h 5604404"/>
              <a:gd name="connsiteX24" fmla="*/ 1500745 w 4313502"/>
              <a:gd name="connsiteY24" fmla="*/ 747889 h 5604404"/>
              <a:gd name="connsiteX25" fmla="*/ 1557190 w 4313502"/>
              <a:gd name="connsiteY25" fmla="*/ 793044 h 5604404"/>
              <a:gd name="connsiteX26" fmla="*/ 1342701 w 4313502"/>
              <a:gd name="connsiteY26" fmla="*/ 1075267 h 5604404"/>
              <a:gd name="connsiteX27" fmla="*/ 1073532 w 4313502"/>
              <a:gd name="connsiteY27" fmla="*/ 1367544 h 5604404"/>
              <a:gd name="connsiteX28" fmla="*/ 879857 w 4313502"/>
              <a:gd name="connsiteY28" fmla="*/ 1481667 h 5604404"/>
              <a:gd name="connsiteX29" fmla="*/ 342135 w 4313502"/>
              <a:gd name="connsiteY29" fmla="*/ 2011010 h 5604404"/>
              <a:gd name="connsiteX30" fmla="*/ 33190 w 4313502"/>
              <a:gd name="connsiteY30" fmla="*/ 1820333 h 5604404"/>
              <a:gd name="connsiteX31" fmla="*/ 107450 w 4313502"/>
              <a:gd name="connsiteY31" fmla="*/ 1944952 h 5604404"/>
              <a:gd name="connsiteX32" fmla="*/ 326701 w 4313502"/>
              <a:gd name="connsiteY32" fmla="*/ 2215444 h 5604404"/>
              <a:gd name="connsiteX33" fmla="*/ 517465 w 4313502"/>
              <a:gd name="connsiteY33" fmla="*/ 2077596 h 5604404"/>
              <a:gd name="connsiteX34" fmla="*/ 1105634 w 4313502"/>
              <a:gd name="connsiteY34" fmla="*/ 1684867 h 5604404"/>
              <a:gd name="connsiteX35" fmla="*/ 1252919 w 4313502"/>
              <a:gd name="connsiteY35" fmla="*/ 1539435 h 5604404"/>
              <a:gd name="connsiteX36" fmla="*/ 1465026 w 4313502"/>
              <a:gd name="connsiteY36" fmla="*/ 1347964 h 5604404"/>
              <a:gd name="connsiteX37" fmla="*/ 1466879 w 4313502"/>
              <a:gd name="connsiteY37" fmla="*/ 1696156 h 5604404"/>
              <a:gd name="connsiteX38" fmla="*/ 1523323 w 4313502"/>
              <a:gd name="connsiteY38" fmla="*/ 1809044 h 5604404"/>
              <a:gd name="connsiteX39" fmla="*/ 1490074 w 4313502"/>
              <a:gd name="connsiteY39" fmla="*/ 1888067 h 5604404"/>
              <a:gd name="connsiteX40" fmla="*/ 1545901 w 4313502"/>
              <a:gd name="connsiteY40" fmla="*/ 1989667 h 5604404"/>
              <a:gd name="connsiteX41" fmla="*/ 1579768 w 4313502"/>
              <a:gd name="connsiteY41" fmla="*/ 2170289 h 5604404"/>
              <a:gd name="connsiteX42" fmla="*/ 1613634 w 4313502"/>
              <a:gd name="connsiteY42" fmla="*/ 2260600 h 5604404"/>
              <a:gd name="connsiteX43" fmla="*/ 1579768 w 4313502"/>
              <a:gd name="connsiteY43" fmla="*/ 2339622 h 5604404"/>
              <a:gd name="connsiteX44" fmla="*/ 1624923 w 4313502"/>
              <a:gd name="connsiteY44" fmla="*/ 2396067 h 5604404"/>
              <a:gd name="connsiteX45" fmla="*/ 1630832 w 4313502"/>
              <a:gd name="connsiteY45" fmla="*/ 2459831 h 5604404"/>
              <a:gd name="connsiteX46" fmla="*/ 1557808 w 4313502"/>
              <a:gd name="connsiteY46" fmla="*/ 2658709 h 5604404"/>
              <a:gd name="connsiteX47" fmla="*/ 1613634 w 4313502"/>
              <a:gd name="connsiteY47" fmla="*/ 2825044 h 5604404"/>
              <a:gd name="connsiteX48" fmla="*/ 1579768 w 4313502"/>
              <a:gd name="connsiteY48" fmla="*/ 2868966 h 5604404"/>
              <a:gd name="connsiteX49" fmla="*/ 1602345 w 4313502"/>
              <a:gd name="connsiteY49" fmla="*/ 2937933 h 5604404"/>
              <a:gd name="connsiteX50" fmla="*/ 1506743 w 4313502"/>
              <a:gd name="connsiteY50" fmla="*/ 3408362 h 5604404"/>
              <a:gd name="connsiteX51" fmla="*/ 1449593 w 4313502"/>
              <a:gd name="connsiteY51" fmla="*/ 3933119 h 5604404"/>
              <a:gd name="connsiteX52" fmla="*/ 1423664 w 4313502"/>
              <a:gd name="connsiteY52" fmla="*/ 4007644 h 5604404"/>
              <a:gd name="connsiteX53" fmla="*/ 1377186 w 4313502"/>
              <a:gd name="connsiteY53" fmla="*/ 4038953 h 5604404"/>
              <a:gd name="connsiteX54" fmla="*/ 1380713 w 4313502"/>
              <a:gd name="connsiteY54" fmla="*/ 4088253 h 5604404"/>
              <a:gd name="connsiteX55" fmla="*/ 1261738 w 4313502"/>
              <a:gd name="connsiteY55" fmla="*/ 4181034 h 5604404"/>
              <a:gd name="connsiteX56" fmla="*/ 1105634 w 4313502"/>
              <a:gd name="connsiteY56" fmla="*/ 4315178 h 5604404"/>
              <a:gd name="connsiteX57" fmla="*/ 1015323 w 4313502"/>
              <a:gd name="connsiteY57" fmla="*/ 4507089 h 5604404"/>
              <a:gd name="connsiteX58" fmla="*/ 884001 w 4313502"/>
              <a:gd name="connsiteY58" fmla="*/ 4787459 h 5604404"/>
              <a:gd name="connsiteX59" fmla="*/ 710523 w 4313502"/>
              <a:gd name="connsiteY59" fmla="*/ 4947356 h 5604404"/>
              <a:gd name="connsiteX60" fmla="*/ 630883 w 4313502"/>
              <a:gd name="connsiteY60" fmla="*/ 5149938 h 5604404"/>
              <a:gd name="connsiteX61" fmla="*/ 541190 w 4313502"/>
              <a:gd name="connsiteY61" fmla="*/ 5432778 h 5604404"/>
              <a:gd name="connsiteX62" fmla="*/ 699234 w 4313502"/>
              <a:gd name="connsiteY62" fmla="*/ 5568244 h 5604404"/>
              <a:gd name="connsiteX63" fmla="*/ 848459 w 4313502"/>
              <a:gd name="connsiteY63" fmla="*/ 5526088 h 5604404"/>
              <a:gd name="connsiteX64" fmla="*/ 930304 w 4313502"/>
              <a:gd name="connsiteY64" fmla="*/ 5132828 h 5604404"/>
              <a:gd name="connsiteX65" fmla="*/ 1002270 w 4313502"/>
              <a:gd name="connsiteY65" fmla="*/ 4915341 h 5604404"/>
              <a:gd name="connsiteX66" fmla="*/ 1339703 w 4313502"/>
              <a:gd name="connsiteY66" fmla="*/ 4607542 h 5604404"/>
              <a:gd name="connsiteX67" fmla="*/ 1444301 w 4313502"/>
              <a:gd name="connsiteY67" fmla="*/ 4665133 h 5604404"/>
              <a:gd name="connsiteX68" fmla="*/ 1658790 w 4313502"/>
              <a:gd name="connsiteY68" fmla="*/ 4360333 h 5604404"/>
              <a:gd name="connsiteX69" fmla="*/ 1715234 w 4313502"/>
              <a:gd name="connsiteY69" fmla="*/ 4281311 h 5604404"/>
              <a:gd name="connsiteX70" fmla="*/ 1791258 w 4313502"/>
              <a:gd name="connsiteY70" fmla="*/ 4208815 h 5604404"/>
              <a:gd name="connsiteX71" fmla="*/ 1805545 w 4313502"/>
              <a:gd name="connsiteY71" fmla="*/ 4134556 h 5604404"/>
              <a:gd name="connsiteX72" fmla="*/ 1867899 w 4313502"/>
              <a:gd name="connsiteY72" fmla="*/ 4066911 h 5604404"/>
              <a:gd name="connsiteX73" fmla="*/ 1876807 w 4313502"/>
              <a:gd name="connsiteY73" fmla="*/ 3964076 h 5604404"/>
              <a:gd name="connsiteX74" fmla="*/ 2087768 w 4313502"/>
              <a:gd name="connsiteY74" fmla="*/ 3366911 h 5604404"/>
              <a:gd name="connsiteX75" fmla="*/ 2178696 w 4313502"/>
              <a:gd name="connsiteY75" fmla="*/ 3041914 h 5604404"/>
              <a:gd name="connsiteX76" fmla="*/ 2221470 w 4313502"/>
              <a:gd name="connsiteY76" fmla="*/ 3221478 h 5604404"/>
              <a:gd name="connsiteX77" fmla="*/ 2478734 w 4313502"/>
              <a:gd name="connsiteY77" fmla="*/ 3820936 h 5604404"/>
              <a:gd name="connsiteX78" fmla="*/ 2475735 w 4313502"/>
              <a:gd name="connsiteY78" fmla="*/ 3926065 h 5604404"/>
              <a:gd name="connsiteX79" fmla="*/ 2536942 w 4313502"/>
              <a:gd name="connsiteY79" fmla="*/ 4049096 h 5604404"/>
              <a:gd name="connsiteX80" fmla="*/ 2564283 w 4313502"/>
              <a:gd name="connsiteY80" fmla="*/ 4187384 h 5604404"/>
              <a:gd name="connsiteX81" fmla="*/ 2620726 w 4313502"/>
              <a:gd name="connsiteY81" fmla="*/ 4372857 h 5604404"/>
              <a:gd name="connsiteX82" fmla="*/ 2663501 w 4313502"/>
              <a:gd name="connsiteY82" fmla="*/ 4540956 h 5604404"/>
              <a:gd name="connsiteX83" fmla="*/ 2719945 w 4313502"/>
              <a:gd name="connsiteY83" fmla="*/ 4540956 h 5604404"/>
              <a:gd name="connsiteX84" fmla="*/ 3013457 w 4313502"/>
              <a:gd name="connsiteY84" fmla="*/ 5105400 h 5604404"/>
              <a:gd name="connsiteX85" fmla="*/ 2990526 w 4313502"/>
              <a:gd name="connsiteY85" fmla="*/ 5157788 h 5604404"/>
              <a:gd name="connsiteX86" fmla="*/ 2980119 w 4313502"/>
              <a:gd name="connsiteY86" fmla="*/ 5313362 h 5604404"/>
              <a:gd name="connsiteX87" fmla="*/ 3019982 w 4313502"/>
              <a:gd name="connsiteY87" fmla="*/ 5466733 h 5604404"/>
              <a:gd name="connsiteX88" fmla="*/ 3106767 w 4313502"/>
              <a:gd name="connsiteY88" fmla="*/ 5531997 h 5604404"/>
              <a:gd name="connsiteX89" fmla="*/ 3405481 w 4313502"/>
              <a:gd name="connsiteY89" fmla="*/ 5565863 h 5604404"/>
              <a:gd name="connsiteX90" fmla="*/ 3362618 w 4313502"/>
              <a:gd name="connsiteY90" fmla="*/ 5344672 h 5604404"/>
              <a:gd name="connsiteX91" fmla="*/ 3160212 w 4313502"/>
              <a:gd name="connsiteY91" fmla="*/ 5071533 h 5604404"/>
              <a:gd name="connsiteX92" fmla="*/ 3047323 w 4313502"/>
              <a:gd name="connsiteY92" fmla="*/ 4439356 h 5604404"/>
              <a:gd name="connsiteX93" fmla="*/ 3115057 w 4313502"/>
              <a:gd name="connsiteY93" fmla="*/ 4405489 h 5604404"/>
              <a:gd name="connsiteX94" fmla="*/ 3040797 w 4313502"/>
              <a:gd name="connsiteY94" fmla="*/ 4182709 h 5604404"/>
              <a:gd name="connsiteX95" fmla="*/ 2961774 w 4313502"/>
              <a:gd name="connsiteY95" fmla="*/ 4005616 h 5604404"/>
              <a:gd name="connsiteX96" fmla="*/ 2946341 w 4313502"/>
              <a:gd name="connsiteY96" fmla="*/ 3916010 h 5604404"/>
              <a:gd name="connsiteX97" fmla="*/ 2894041 w 4313502"/>
              <a:gd name="connsiteY97" fmla="*/ 3859566 h 5604404"/>
              <a:gd name="connsiteX98" fmla="*/ 2942195 w 4313502"/>
              <a:gd name="connsiteY98" fmla="*/ 3777456 h 5604404"/>
              <a:gd name="connsiteX99" fmla="*/ 2877990 w 4313502"/>
              <a:gd name="connsiteY99" fmla="*/ 3701433 h 5604404"/>
              <a:gd name="connsiteX100" fmla="*/ 2848797 w 4313502"/>
              <a:gd name="connsiteY100" fmla="*/ 3577519 h 5604404"/>
              <a:gd name="connsiteX101" fmla="*/ 2741376 w 4313502"/>
              <a:gd name="connsiteY101" fmla="*/ 2753695 h 5604404"/>
              <a:gd name="connsiteX102" fmla="*/ 2535178 w 4313502"/>
              <a:gd name="connsiteY102" fmla="*/ 2292086 h 5604404"/>
              <a:gd name="connsiteX103" fmla="*/ 2449012 w 4313502"/>
              <a:gd name="connsiteY103" fmla="*/ 2192867 h 5604404"/>
              <a:gd name="connsiteX104" fmla="*/ 2449012 w 4313502"/>
              <a:gd name="connsiteY104" fmla="*/ 2102556 h 5604404"/>
              <a:gd name="connsiteX105" fmla="*/ 2426434 w 4313502"/>
              <a:gd name="connsiteY105" fmla="*/ 2102556 h 5604404"/>
              <a:gd name="connsiteX106" fmla="*/ 2437723 w 4313502"/>
              <a:gd name="connsiteY106" fmla="*/ 2012244 h 5604404"/>
              <a:gd name="connsiteX107" fmla="*/ 2369990 w 4313502"/>
              <a:gd name="connsiteY107" fmla="*/ 1944511 h 5604404"/>
              <a:gd name="connsiteX108" fmla="*/ 2403857 w 4313502"/>
              <a:gd name="connsiteY108" fmla="*/ 1865489 h 5604404"/>
              <a:gd name="connsiteX109" fmla="*/ 2381279 w 4313502"/>
              <a:gd name="connsiteY109" fmla="*/ 1797756 h 5604404"/>
              <a:gd name="connsiteX110" fmla="*/ 2471590 w 4313502"/>
              <a:gd name="connsiteY110" fmla="*/ 1549400 h 5604404"/>
              <a:gd name="connsiteX111" fmla="*/ 2573190 w 4313502"/>
              <a:gd name="connsiteY111" fmla="*/ 1662289 h 5604404"/>
              <a:gd name="connsiteX112" fmla="*/ 2640923 w 4313502"/>
              <a:gd name="connsiteY112" fmla="*/ 1662289 h 5604404"/>
              <a:gd name="connsiteX113" fmla="*/ 2945723 w 4313502"/>
              <a:gd name="connsiteY113" fmla="*/ 1809044 h 5604404"/>
              <a:gd name="connsiteX114" fmla="*/ 3194079 w 4313502"/>
              <a:gd name="connsiteY114" fmla="*/ 1899356 h 5604404"/>
              <a:gd name="connsiteX115" fmla="*/ 3758523 w 4313502"/>
              <a:gd name="connsiteY115" fmla="*/ 2147711 h 5604404"/>
              <a:gd name="connsiteX116" fmla="*/ 4040745 w 4313502"/>
              <a:gd name="connsiteY116" fmla="*/ 2238022 h 5604404"/>
              <a:gd name="connsiteX117" fmla="*/ 4146490 w 4313502"/>
              <a:gd name="connsiteY117" fmla="*/ 2276652 h 5604404"/>
              <a:gd name="connsiteX118" fmla="*/ 4125059 w 4313502"/>
              <a:gd name="connsiteY118" fmla="*/ 2220206 h 5604404"/>
              <a:gd name="connsiteX119" fmla="*/ 4029457 w 4313502"/>
              <a:gd name="connsiteY119" fmla="*/ 2147711 h 5604404"/>
              <a:gd name="connsiteX120" fmla="*/ 4191029 w 4313502"/>
              <a:gd name="connsiteY120" fmla="*/ 2039584 h 5604404"/>
              <a:gd name="connsiteX121" fmla="*/ 4271639 w 4313502"/>
              <a:gd name="connsiteY121" fmla="*/ 1969294 h 5604404"/>
              <a:gd name="connsiteX122" fmla="*/ 4308681 w 4313502"/>
              <a:gd name="connsiteY122" fmla="*/ 1878542 h 5604404"/>
              <a:gd name="connsiteX123" fmla="*/ 4242711 w 4313502"/>
              <a:gd name="connsiteY123" fmla="*/ 1916642 h 5604404"/>
              <a:gd name="connsiteX124" fmla="*/ 4277812 w 4313502"/>
              <a:gd name="connsiteY124" fmla="*/ 1831622 h 5604404"/>
              <a:gd name="connsiteX125" fmla="*/ 4147637 w 4313502"/>
              <a:gd name="connsiteY125" fmla="*/ 1918317 h 5604404"/>
              <a:gd name="connsiteX126" fmla="*/ 4190500 w 4313502"/>
              <a:gd name="connsiteY126" fmla="*/ 1841147 h 5604404"/>
              <a:gd name="connsiteX127" fmla="*/ 3896372 w 4313502"/>
              <a:gd name="connsiteY127" fmla="*/ 2014008 h 5604404"/>
              <a:gd name="connsiteX128" fmla="*/ 3700845 w 4313502"/>
              <a:gd name="connsiteY128" fmla="*/ 1968236 h 5604404"/>
              <a:gd name="connsiteX129" fmla="*/ 3252287 w 4313502"/>
              <a:gd name="connsiteY129" fmla="*/ 1639094 h 5604404"/>
              <a:gd name="connsiteX130" fmla="*/ 3081190 w 4313502"/>
              <a:gd name="connsiteY130" fmla="*/ 1583267 h 5604404"/>
              <a:gd name="connsiteX131" fmla="*/ 2787679 w 4313502"/>
              <a:gd name="connsiteY131" fmla="*/ 1436511 h 5604404"/>
              <a:gd name="connsiteX132" fmla="*/ 2607057 w 4313502"/>
              <a:gd name="connsiteY132" fmla="*/ 1255889 h 5604404"/>
              <a:gd name="connsiteX133" fmla="*/ 2488788 w 4313502"/>
              <a:gd name="connsiteY133" fmla="*/ 1170958 h 5604404"/>
              <a:gd name="connsiteX134" fmla="*/ 2358701 w 4313502"/>
              <a:gd name="connsiteY134" fmla="*/ 1165578 h 5604404"/>
              <a:gd name="connsiteX135" fmla="*/ 2217237 w 4313502"/>
              <a:gd name="connsiteY135" fmla="*/ 1059744 h 5604404"/>
              <a:gd name="connsiteX136" fmla="*/ 2339563 w 4313502"/>
              <a:gd name="connsiteY136" fmla="*/ 898172 h 5604404"/>
              <a:gd name="connsiteX137" fmla="*/ 2437546 w 4313502"/>
              <a:gd name="connsiteY137" fmla="*/ 968905 h 5604404"/>
              <a:gd name="connsiteX138" fmla="*/ 2530945 w 4313502"/>
              <a:gd name="connsiteY138" fmla="*/ 908403 h 5604404"/>
              <a:gd name="connsiteX139" fmla="*/ 2509515 w 4313502"/>
              <a:gd name="connsiteY139" fmla="*/ 854869 h 5604404"/>
              <a:gd name="connsiteX140" fmla="*/ 2549997 w 4313502"/>
              <a:gd name="connsiteY140" fmla="*/ 869157 h 5604404"/>
              <a:gd name="connsiteX141" fmla="*/ 2554758 w 4313502"/>
              <a:gd name="connsiteY141" fmla="*/ 809625 h 5604404"/>
              <a:gd name="connsiteX142" fmla="*/ 2639689 w 4313502"/>
              <a:gd name="connsiteY142" fmla="*/ 770467 h 5604404"/>
              <a:gd name="connsiteX143" fmla="*/ 2558902 w 4313502"/>
              <a:gd name="connsiteY143" fmla="*/ 637381 h 5604404"/>
              <a:gd name="connsiteX144" fmla="*/ 2588535 w 4313502"/>
              <a:gd name="connsiteY144" fmla="*/ 557742 h 5604404"/>
              <a:gd name="connsiteX145" fmla="*/ 2590917 w 4313502"/>
              <a:gd name="connsiteY145" fmla="*/ 501914 h 5604404"/>
              <a:gd name="connsiteX146" fmla="*/ 2721446 w 4313502"/>
              <a:gd name="connsiteY146" fmla="*/ 497682 h 5604404"/>
              <a:gd name="connsiteX147" fmla="*/ 2735203 w 4313502"/>
              <a:gd name="connsiteY147" fmla="*/ 413367 h 5604404"/>
              <a:gd name="connsiteX148" fmla="*/ 2968301 w 4313502"/>
              <a:gd name="connsiteY148" fmla="*/ 364067 h 5604404"/>
              <a:gd name="connsiteX149" fmla="*/ 2663501 w 4313502"/>
              <a:gd name="connsiteY149" fmla="*/ 330200 h 5604404"/>
              <a:gd name="connsiteX150" fmla="*/ 2904007 w 4313502"/>
              <a:gd name="connsiteY150" fmla="*/ 217841 h 5604404"/>
              <a:gd name="connsiteX151" fmla="*/ 2731234 w 4313502"/>
              <a:gd name="connsiteY151" fmla="*/ 251178 h 5604404"/>
              <a:gd name="connsiteX152" fmla="*/ 2911857 w 4313502"/>
              <a:gd name="connsiteY152" fmla="*/ 142963 h 5604404"/>
              <a:gd name="connsiteX153" fmla="*/ 2607057 w 4313502"/>
              <a:gd name="connsiteY153" fmla="*/ 217311 h 5604404"/>
              <a:gd name="connsiteX154" fmla="*/ 2686696 w 4313502"/>
              <a:gd name="connsiteY154" fmla="*/ 111125 h 5604404"/>
              <a:gd name="connsiteX155" fmla="*/ 2539323 w 4313502"/>
              <a:gd name="connsiteY15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433012 w 4313502"/>
              <a:gd name="connsiteY23" fmla="*/ 601133 h 5604404"/>
              <a:gd name="connsiteX24" fmla="*/ 1500745 w 4313502"/>
              <a:gd name="connsiteY24" fmla="*/ 747889 h 5604404"/>
              <a:gd name="connsiteX25" fmla="*/ 1557190 w 4313502"/>
              <a:gd name="connsiteY25" fmla="*/ 793044 h 5604404"/>
              <a:gd name="connsiteX26" fmla="*/ 1342701 w 4313502"/>
              <a:gd name="connsiteY26" fmla="*/ 1075267 h 5604404"/>
              <a:gd name="connsiteX27" fmla="*/ 1073532 w 4313502"/>
              <a:gd name="connsiteY27" fmla="*/ 1367544 h 5604404"/>
              <a:gd name="connsiteX28" fmla="*/ 879857 w 4313502"/>
              <a:gd name="connsiteY28" fmla="*/ 1481667 h 5604404"/>
              <a:gd name="connsiteX29" fmla="*/ 342135 w 4313502"/>
              <a:gd name="connsiteY29" fmla="*/ 2011010 h 5604404"/>
              <a:gd name="connsiteX30" fmla="*/ 33190 w 4313502"/>
              <a:gd name="connsiteY30" fmla="*/ 1820333 h 5604404"/>
              <a:gd name="connsiteX31" fmla="*/ 107450 w 4313502"/>
              <a:gd name="connsiteY31" fmla="*/ 1944952 h 5604404"/>
              <a:gd name="connsiteX32" fmla="*/ 326701 w 4313502"/>
              <a:gd name="connsiteY32" fmla="*/ 2215444 h 5604404"/>
              <a:gd name="connsiteX33" fmla="*/ 517465 w 4313502"/>
              <a:gd name="connsiteY33" fmla="*/ 2077596 h 5604404"/>
              <a:gd name="connsiteX34" fmla="*/ 1105634 w 4313502"/>
              <a:gd name="connsiteY34" fmla="*/ 1684867 h 5604404"/>
              <a:gd name="connsiteX35" fmla="*/ 1252919 w 4313502"/>
              <a:gd name="connsiteY35" fmla="*/ 1539435 h 5604404"/>
              <a:gd name="connsiteX36" fmla="*/ 1465026 w 4313502"/>
              <a:gd name="connsiteY36" fmla="*/ 1347964 h 5604404"/>
              <a:gd name="connsiteX37" fmla="*/ 1466879 w 4313502"/>
              <a:gd name="connsiteY37" fmla="*/ 1696156 h 5604404"/>
              <a:gd name="connsiteX38" fmla="*/ 1523323 w 4313502"/>
              <a:gd name="connsiteY38" fmla="*/ 1809044 h 5604404"/>
              <a:gd name="connsiteX39" fmla="*/ 1490074 w 4313502"/>
              <a:gd name="connsiteY39" fmla="*/ 1888067 h 5604404"/>
              <a:gd name="connsiteX40" fmla="*/ 1545901 w 4313502"/>
              <a:gd name="connsiteY40" fmla="*/ 1989667 h 5604404"/>
              <a:gd name="connsiteX41" fmla="*/ 1579768 w 4313502"/>
              <a:gd name="connsiteY41" fmla="*/ 2170289 h 5604404"/>
              <a:gd name="connsiteX42" fmla="*/ 1613634 w 4313502"/>
              <a:gd name="connsiteY42" fmla="*/ 2260600 h 5604404"/>
              <a:gd name="connsiteX43" fmla="*/ 1579768 w 4313502"/>
              <a:gd name="connsiteY43" fmla="*/ 2339622 h 5604404"/>
              <a:gd name="connsiteX44" fmla="*/ 1624923 w 4313502"/>
              <a:gd name="connsiteY44" fmla="*/ 2396067 h 5604404"/>
              <a:gd name="connsiteX45" fmla="*/ 1630832 w 4313502"/>
              <a:gd name="connsiteY45" fmla="*/ 2459831 h 5604404"/>
              <a:gd name="connsiteX46" fmla="*/ 1557808 w 4313502"/>
              <a:gd name="connsiteY46" fmla="*/ 2658709 h 5604404"/>
              <a:gd name="connsiteX47" fmla="*/ 1613634 w 4313502"/>
              <a:gd name="connsiteY47" fmla="*/ 2825044 h 5604404"/>
              <a:gd name="connsiteX48" fmla="*/ 1579768 w 4313502"/>
              <a:gd name="connsiteY48" fmla="*/ 2868966 h 5604404"/>
              <a:gd name="connsiteX49" fmla="*/ 1602345 w 4313502"/>
              <a:gd name="connsiteY49" fmla="*/ 2937933 h 5604404"/>
              <a:gd name="connsiteX50" fmla="*/ 1506743 w 4313502"/>
              <a:gd name="connsiteY50" fmla="*/ 3408362 h 5604404"/>
              <a:gd name="connsiteX51" fmla="*/ 1449593 w 4313502"/>
              <a:gd name="connsiteY51" fmla="*/ 3933119 h 5604404"/>
              <a:gd name="connsiteX52" fmla="*/ 1423664 w 4313502"/>
              <a:gd name="connsiteY52" fmla="*/ 4007644 h 5604404"/>
              <a:gd name="connsiteX53" fmla="*/ 1377186 w 4313502"/>
              <a:gd name="connsiteY53" fmla="*/ 4038953 h 5604404"/>
              <a:gd name="connsiteX54" fmla="*/ 1380713 w 4313502"/>
              <a:gd name="connsiteY54" fmla="*/ 4088253 h 5604404"/>
              <a:gd name="connsiteX55" fmla="*/ 1261738 w 4313502"/>
              <a:gd name="connsiteY55" fmla="*/ 4181034 h 5604404"/>
              <a:gd name="connsiteX56" fmla="*/ 1105634 w 4313502"/>
              <a:gd name="connsiteY56" fmla="*/ 4315178 h 5604404"/>
              <a:gd name="connsiteX57" fmla="*/ 1015323 w 4313502"/>
              <a:gd name="connsiteY57" fmla="*/ 4507089 h 5604404"/>
              <a:gd name="connsiteX58" fmla="*/ 884001 w 4313502"/>
              <a:gd name="connsiteY58" fmla="*/ 4787459 h 5604404"/>
              <a:gd name="connsiteX59" fmla="*/ 710523 w 4313502"/>
              <a:gd name="connsiteY59" fmla="*/ 4947356 h 5604404"/>
              <a:gd name="connsiteX60" fmla="*/ 630883 w 4313502"/>
              <a:gd name="connsiteY60" fmla="*/ 5149938 h 5604404"/>
              <a:gd name="connsiteX61" fmla="*/ 541190 w 4313502"/>
              <a:gd name="connsiteY61" fmla="*/ 5432778 h 5604404"/>
              <a:gd name="connsiteX62" fmla="*/ 699234 w 4313502"/>
              <a:gd name="connsiteY62" fmla="*/ 5568244 h 5604404"/>
              <a:gd name="connsiteX63" fmla="*/ 848459 w 4313502"/>
              <a:gd name="connsiteY63" fmla="*/ 5526088 h 5604404"/>
              <a:gd name="connsiteX64" fmla="*/ 930304 w 4313502"/>
              <a:gd name="connsiteY64" fmla="*/ 5132828 h 5604404"/>
              <a:gd name="connsiteX65" fmla="*/ 1002270 w 4313502"/>
              <a:gd name="connsiteY65" fmla="*/ 4915341 h 5604404"/>
              <a:gd name="connsiteX66" fmla="*/ 1339703 w 4313502"/>
              <a:gd name="connsiteY66" fmla="*/ 4607542 h 5604404"/>
              <a:gd name="connsiteX67" fmla="*/ 1444301 w 4313502"/>
              <a:gd name="connsiteY67" fmla="*/ 4665133 h 5604404"/>
              <a:gd name="connsiteX68" fmla="*/ 1658790 w 4313502"/>
              <a:gd name="connsiteY68" fmla="*/ 4360333 h 5604404"/>
              <a:gd name="connsiteX69" fmla="*/ 1715234 w 4313502"/>
              <a:gd name="connsiteY69" fmla="*/ 4281311 h 5604404"/>
              <a:gd name="connsiteX70" fmla="*/ 1791258 w 4313502"/>
              <a:gd name="connsiteY70" fmla="*/ 4208815 h 5604404"/>
              <a:gd name="connsiteX71" fmla="*/ 1805545 w 4313502"/>
              <a:gd name="connsiteY71" fmla="*/ 4134556 h 5604404"/>
              <a:gd name="connsiteX72" fmla="*/ 1867899 w 4313502"/>
              <a:gd name="connsiteY72" fmla="*/ 4066911 h 5604404"/>
              <a:gd name="connsiteX73" fmla="*/ 1876807 w 4313502"/>
              <a:gd name="connsiteY73" fmla="*/ 3964076 h 5604404"/>
              <a:gd name="connsiteX74" fmla="*/ 2087768 w 4313502"/>
              <a:gd name="connsiteY74" fmla="*/ 3366911 h 5604404"/>
              <a:gd name="connsiteX75" fmla="*/ 2178696 w 4313502"/>
              <a:gd name="connsiteY75" fmla="*/ 3041914 h 5604404"/>
              <a:gd name="connsiteX76" fmla="*/ 2221470 w 4313502"/>
              <a:gd name="connsiteY76" fmla="*/ 3221478 h 5604404"/>
              <a:gd name="connsiteX77" fmla="*/ 2478734 w 4313502"/>
              <a:gd name="connsiteY77" fmla="*/ 3820936 h 5604404"/>
              <a:gd name="connsiteX78" fmla="*/ 2475735 w 4313502"/>
              <a:gd name="connsiteY78" fmla="*/ 3926065 h 5604404"/>
              <a:gd name="connsiteX79" fmla="*/ 2536942 w 4313502"/>
              <a:gd name="connsiteY79" fmla="*/ 4049096 h 5604404"/>
              <a:gd name="connsiteX80" fmla="*/ 2564283 w 4313502"/>
              <a:gd name="connsiteY80" fmla="*/ 4187384 h 5604404"/>
              <a:gd name="connsiteX81" fmla="*/ 2620726 w 4313502"/>
              <a:gd name="connsiteY81" fmla="*/ 4372857 h 5604404"/>
              <a:gd name="connsiteX82" fmla="*/ 2663501 w 4313502"/>
              <a:gd name="connsiteY82" fmla="*/ 4540956 h 5604404"/>
              <a:gd name="connsiteX83" fmla="*/ 2719945 w 4313502"/>
              <a:gd name="connsiteY83" fmla="*/ 4540956 h 5604404"/>
              <a:gd name="connsiteX84" fmla="*/ 3013457 w 4313502"/>
              <a:gd name="connsiteY84" fmla="*/ 5105400 h 5604404"/>
              <a:gd name="connsiteX85" fmla="*/ 2990526 w 4313502"/>
              <a:gd name="connsiteY85" fmla="*/ 5157788 h 5604404"/>
              <a:gd name="connsiteX86" fmla="*/ 2980119 w 4313502"/>
              <a:gd name="connsiteY86" fmla="*/ 5313362 h 5604404"/>
              <a:gd name="connsiteX87" fmla="*/ 3019982 w 4313502"/>
              <a:gd name="connsiteY87" fmla="*/ 5466733 h 5604404"/>
              <a:gd name="connsiteX88" fmla="*/ 3106767 w 4313502"/>
              <a:gd name="connsiteY88" fmla="*/ 5531997 h 5604404"/>
              <a:gd name="connsiteX89" fmla="*/ 3405481 w 4313502"/>
              <a:gd name="connsiteY89" fmla="*/ 5565863 h 5604404"/>
              <a:gd name="connsiteX90" fmla="*/ 3362618 w 4313502"/>
              <a:gd name="connsiteY90" fmla="*/ 5344672 h 5604404"/>
              <a:gd name="connsiteX91" fmla="*/ 3160212 w 4313502"/>
              <a:gd name="connsiteY91" fmla="*/ 5071533 h 5604404"/>
              <a:gd name="connsiteX92" fmla="*/ 3047323 w 4313502"/>
              <a:gd name="connsiteY92" fmla="*/ 4439356 h 5604404"/>
              <a:gd name="connsiteX93" fmla="*/ 3115057 w 4313502"/>
              <a:gd name="connsiteY93" fmla="*/ 4405489 h 5604404"/>
              <a:gd name="connsiteX94" fmla="*/ 3040797 w 4313502"/>
              <a:gd name="connsiteY94" fmla="*/ 4182709 h 5604404"/>
              <a:gd name="connsiteX95" fmla="*/ 2961774 w 4313502"/>
              <a:gd name="connsiteY95" fmla="*/ 4005616 h 5604404"/>
              <a:gd name="connsiteX96" fmla="*/ 2946341 w 4313502"/>
              <a:gd name="connsiteY96" fmla="*/ 3916010 h 5604404"/>
              <a:gd name="connsiteX97" fmla="*/ 2894041 w 4313502"/>
              <a:gd name="connsiteY97" fmla="*/ 3859566 h 5604404"/>
              <a:gd name="connsiteX98" fmla="*/ 2942195 w 4313502"/>
              <a:gd name="connsiteY98" fmla="*/ 3777456 h 5604404"/>
              <a:gd name="connsiteX99" fmla="*/ 2877990 w 4313502"/>
              <a:gd name="connsiteY99" fmla="*/ 3701433 h 5604404"/>
              <a:gd name="connsiteX100" fmla="*/ 2848797 w 4313502"/>
              <a:gd name="connsiteY100" fmla="*/ 3577519 h 5604404"/>
              <a:gd name="connsiteX101" fmla="*/ 2741376 w 4313502"/>
              <a:gd name="connsiteY101" fmla="*/ 2753695 h 5604404"/>
              <a:gd name="connsiteX102" fmla="*/ 2535178 w 4313502"/>
              <a:gd name="connsiteY102" fmla="*/ 2292086 h 5604404"/>
              <a:gd name="connsiteX103" fmla="*/ 2449012 w 4313502"/>
              <a:gd name="connsiteY103" fmla="*/ 2192867 h 5604404"/>
              <a:gd name="connsiteX104" fmla="*/ 2449012 w 4313502"/>
              <a:gd name="connsiteY104" fmla="*/ 2102556 h 5604404"/>
              <a:gd name="connsiteX105" fmla="*/ 2426434 w 4313502"/>
              <a:gd name="connsiteY105" fmla="*/ 2102556 h 5604404"/>
              <a:gd name="connsiteX106" fmla="*/ 2437723 w 4313502"/>
              <a:gd name="connsiteY106" fmla="*/ 2012244 h 5604404"/>
              <a:gd name="connsiteX107" fmla="*/ 2369990 w 4313502"/>
              <a:gd name="connsiteY107" fmla="*/ 1944511 h 5604404"/>
              <a:gd name="connsiteX108" fmla="*/ 2403857 w 4313502"/>
              <a:gd name="connsiteY108" fmla="*/ 1865489 h 5604404"/>
              <a:gd name="connsiteX109" fmla="*/ 2381279 w 4313502"/>
              <a:gd name="connsiteY109" fmla="*/ 1797756 h 5604404"/>
              <a:gd name="connsiteX110" fmla="*/ 2471590 w 4313502"/>
              <a:gd name="connsiteY110" fmla="*/ 1549400 h 5604404"/>
              <a:gd name="connsiteX111" fmla="*/ 2573190 w 4313502"/>
              <a:gd name="connsiteY111" fmla="*/ 1662289 h 5604404"/>
              <a:gd name="connsiteX112" fmla="*/ 2640923 w 4313502"/>
              <a:gd name="connsiteY112" fmla="*/ 1662289 h 5604404"/>
              <a:gd name="connsiteX113" fmla="*/ 2945723 w 4313502"/>
              <a:gd name="connsiteY113" fmla="*/ 1809044 h 5604404"/>
              <a:gd name="connsiteX114" fmla="*/ 3194079 w 4313502"/>
              <a:gd name="connsiteY114" fmla="*/ 1899356 h 5604404"/>
              <a:gd name="connsiteX115" fmla="*/ 3758523 w 4313502"/>
              <a:gd name="connsiteY115" fmla="*/ 2147711 h 5604404"/>
              <a:gd name="connsiteX116" fmla="*/ 4040745 w 4313502"/>
              <a:gd name="connsiteY116" fmla="*/ 2238022 h 5604404"/>
              <a:gd name="connsiteX117" fmla="*/ 4146490 w 4313502"/>
              <a:gd name="connsiteY117" fmla="*/ 2276652 h 5604404"/>
              <a:gd name="connsiteX118" fmla="*/ 4125059 w 4313502"/>
              <a:gd name="connsiteY118" fmla="*/ 2220206 h 5604404"/>
              <a:gd name="connsiteX119" fmla="*/ 4029457 w 4313502"/>
              <a:gd name="connsiteY119" fmla="*/ 2147711 h 5604404"/>
              <a:gd name="connsiteX120" fmla="*/ 4191029 w 4313502"/>
              <a:gd name="connsiteY120" fmla="*/ 2039584 h 5604404"/>
              <a:gd name="connsiteX121" fmla="*/ 4271639 w 4313502"/>
              <a:gd name="connsiteY121" fmla="*/ 1969294 h 5604404"/>
              <a:gd name="connsiteX122" fmla="*/ 4308681 w 4313502"/>
              <a:gd name="connsiteY122" fmla="*/ 1878542 h 5604404"/>
              <a:gd name="connsiteX123" fmla="*/ 4242711 w 4313502"/>
              <a:gd name="connsiteY123" fmla="*/ 1916642 h 5604404"/>
              <a:gd name="connsiteX124" fmla="*/ 4277812 w 4313502"/>
              <a:gd name="connsiteY124" fmla="*/ 1831622 h 5604404"/>
              <a:gd name="connsiteX125" fmla="*/ 4147637 w 4313502"/>
              <a:gd name="connsiteY125" fmla="*/ 1918317 h 5604404"/>
              <a:gd name="connsiteX126" fmla="*/ 4190500 w 4313502"/>
              <a:gd name="connsiteY126" fmla="*/ 1841147 h 5604404"/>
              <a:gd name="connsiteX127" fmla="*/ 3896372 w 4313502"/>
              <a:gd name="connsiteY127" fmla="*/ 2014008 h 5604404"/>
              <a:gd name="connsiteX128" fmla="*/ 3700845 w 4313502"/>
              <a:gd name="connsiteY128" fmla="*/ 1968236 h 5604404"/>
              <a:gd name="connsiteX129" fmla="*/ 3252287 w 4313502"/>
              <a:gd name="connsiteY129" fmla="*/ 1639094 h 5604404"/>
              <a:gd name="connsiteX130" fmla="*/ 3081190 w 4313502"/>
              <a:gd name="connsiteY130" fmla="*/ 1583267 h 5604404"/>
              <a:gd name="connsiteX131" fmla="*/ 2787679 w 4313502"/>
              <a:gd name="connsiteY131" fmla="*/ 1436511 h 5604404"/>
              <a:gd name="connsiteX132" fmla="*/ 2607057 w 4313502"/>
              <a:gd name="connsiteY132" fmla="*/ 1255889 h 5604404"/>
              <a:gd name="connsiteX133" fmla="*/ 2488788 w 4313502"/>
              <a:gd name="connsiteY133" fmla="*/ 1170958 h 5604404"/>
              <a:gd name="connsiteX134" fmla="*/ 2358701 w 4313502"/>
              <a:gd name="connsiteY134" fmla="*/ 1165578 h 5604404"/>
              <a:gd name="connsiteX135" fmla="*/ 2217237 w 4313502"/>
              <a:gd name="connsiteY135" fmla="*/ 1059744 h 5604404"/>
              <a:gd name="connsiteX136" fmla="*/ 2339563 w 4313502"/>
              <a:gd name="connsiteY136" fmla="*/ 898172 h 5604404"/>
              <a:gd name="connsiteX137" fmla="*/ 2437546 w 4313502"/>
              <a:gd name="connsiteY137" fmla="*/ 968905 h 5604404"/>
              <a:gd name="connsiteX138" fmla="*/ 2530945 w 4313502"/>
              <a:gd name="connsiteY138" fmla="*/ 908403 h 5604404"/>
              <a:gd name="connsiteX139" fmla="*/ 2509515 w 4313502"/>
              <a:gd name="connsiteY139" fmla="*/ 854869 h 5604404"/>
              <a:gd name="connsiteX140" fmla="*/ 2549997 w 4313502"/>
              <a:gd name="connsiteY140" fmla="*/ 869157 h 5604404"/>
              <a:gd name="connsiteX141" fmla="*/ 2554758 w 4313502"/>
              <a:gd name="connsiteY141" fmla="*/ 809625 h 5604404"/>
              <a:gd name="connsiteX142" fmla="*/ 2639689 w 4313502"/>
              <a:gd name="connsiteY142" fmla="*/ 770467 h 5604404"/>
              <a:gd name="connsiteX143" fmla="*/ 2558902 w 4313502"/>
              <a:gd name="connsiteY143" fmla="*/ 637381 h 5604404"/>
              <a:gd name="connsiteX144" fmla="*/ 2588535 w 4313502"/>
              <a:gd name="connsiteY144" fmla="*/ 557742 h 5604404"/>
              <a:gd name="connsiteX145" fmla="*/ 2590917 w 4313502"/>
              <a:gd name="connsiteY145" fmla="*/ 501914 h 5604404"/>
              <a:gd name="connsiteX146" fmla="*/ 2721446 w 4313502"/>
              <a:gd name="connsiteY146" fmla="*/ 497682 h 5604404"/>
              <a:gd name="connsiteX147" fmla="*/ 2735203 w 4313502"/>
              <a:gd name="connsiteY147" fmla="*/ 413367 h 5604404"/>
              <a:gd name="connsiteX148" fmla="*/ 2968301 w 4313502"/>
              <a:gd name="connsiteY148" fmla="*/ 364067 h 5604404"/>
              <a:gd name="connsiteX149" fmla="*/ 2663501 w 4313502"/>
              <a:gd name="connsiteY149" fmla="*/ 330200 h 5604404"/>
              <a:gd name="connsiteX150" fmla="*/ 2904007 w 4313502"/>
              <a:gd name="connsiteY150" fmla="*/ 217841 h 5604404"/>
              <a:gd name="connsiteX151" fmla="*/ 2731234 w 4313502"/>
              <a:gd name="connsiteY151" fmla="*/ 251178 h 5604404"/>
              <a:gd name="connsiteX152" fmla="*/ 2911857 w 4313502"/>
              <a:gd name="connsiteY152" fmla="*/ 142963 h 5604404"/>
              <a:gd name="connsiteX153" fmla="*/ 2607057 w 4313502"/>
              <a:gd name="connsiteY153" fmla="*/ 217311 h 5604404"/>
              <a:gd name="connsiteX154" fmla="*/ 2686696 w 4313502"/>
              <a:gd name="connsiteY154" fmla="*/ 111125 h 5604404"/>
              <a:gd name="connsiteX155" fmla="*/ 2539323 w 4313502"/>
              <a:gd name="connsiteY15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433012 w 4313502"/>
              <a:gd name="connsiteY23" fmla="*/ 601133 h 5604404"/>
              <a:gd name="connsiteX24" fmla="*/ 1500745 w 4313502"/>
              <a:gd name="connsiteY24" fmla="*/ 747889 h 5604404"/>
              <a:gd name="connsiteX25" fmla="*/ 1557190 w 4313502"/>
              <a:gd name="connsiteY25" fmla="*/ 793044 h 5604404"/>
              <a:gd name="connsiteX26" fmla="*/ 1342701 w 4313502"/>
              <a:gd name="connsiteY26" fmla="*/ 1075267 h 5604404"/>
              <a:gd name="connsiteX27" fmla="*/ 1073532 w 4313502"/>
              <a:gd name="connsiteY27" fmla="*/ 1367544 h 5604404"/>
              <a:gd name="connsiteX28" fmla="*/ 879857 w 4313502"/>
              <a:gd name="connsiteY28" fmla="*/ 1481667 h 5604404"/>
              <a:gd name="connsiteX29" fmla="*/ 342135 w 4313502"/>
              <a:gd name="connsiteY29" fmla="*/ 2011010 h 5604404"/>
              <a:gd name="connsiteX30" fmla="*/ 33190 w 4313502"/>
              <a:gd name="connsiteY30" fmla="*/ 1820333 h 5604404"/>
              <a:gd name="connsiteX31" fmla="*/ 107450 w 4313502"/>
              <a:gd name="connsiteY31" fmla="*/ 1944952 h 5604404"/>
              <a:gd name="connsiteX32" fmla="*/ 326701 w 4313502"/>
              <a:gd name="connsiteY32" fmla="*/ 2215444 h 5604404"/>
              <a:gd name="connsiteX33" fmla="*/ 517465 w 4313502"/>
              <a:gd name="connsiteY33" fmla="*/ 2077596 h 5604404"/>
              <a:gd name="connsiteX34" fmla="*/ 1105634 w 4313502"/>
              <a:gd name="connsiteY34" fmla="*/ 1684867 h 5604404"/>
              <a:gd name="connsiteX35" fmla="*/ 1252919 w 4313502"/>
              <a:gd name="connsiteY35" fmla="*/ 1539435 h 5604404"/>
              <a:gd name="connsiteX36" fmla="*/ 1465026 w 4313502"/>
              <a:gd name="connsiteY36" fmla="*/ 1347964 h 5604404"/>
              <a:gd name="connsiteX37" fmla="*/ 1466879 w 4313502"/>
              <a:gd name="connsiteY37" fmla="*/ 1696156 h 5604404"/>
              <a:gd name="connsiteX38" fmla="*/ 1523323 w 4313502"/>
              <a:gd name="connsiteY38" fmla="*/ 1809044 h 5604404"/>
              <a:gd name="connsiteX39" fmla="*/ 1490074 w 4313502"/>
              <a:gd name="connsiteY39" fmla="*/ 1888067 h 5604404"/>
              <a:gd name="connsiteX40" fmla="*/ 1545901 w 4313502"/>
              <a:gd name="connsiteY40" fmla="*/ 1989667 h 5604404"/>
              <a:gd name="connsiteX41" fmla="*/ 1579768 w 4313502"/>
              <a:gd name="connsiteY41" fmla="*/ 2170289 h 5604404"/>
              <a:gd name="connsiteX42" fmla="*/ 1613634 w 4313502"/>
              <a:gd name="connsiteY42" fmla="*/ 2260600 h 5604404"/>
              <a:gd name="connsiteX43" fmla="*/ 1579768 w 4313502"/>
              <a:gd name="connsiteY43" fmla="*/ 2339622 h 5604404"/>
              <a:gd name="connsiteX44" fmla="*/ 1624923 w 4313502"/>
              <a:gd name="connsiteY44" fmla="*/ 2396067 h 5604404"/>
              <a:gd name="connsiteX45" fmla="*/ 1630832 w 4313502"/>
              <a:gd name="connsiteY45" fmla="*/ 2459831 h 5604404"/>
              <a:gd name="connsiteX46" fmla="*/ 1557808 w 4313502"/>
              <a:gd name="connsiteY46" fmla="*/ 2658709 h 5604404"/>
              <a:gd name="connsiteX47" fmla="*/ 1613634 w 4313502"/>
              <a:gd name="connsiteY47" fmla="*/ 2825044 h 5604404"/>
              <a:gd name="connsiteX48" fmla="*/ 1579768 w 4313502"/>
              <a:gd name="connsiteY48" fmla="*/ 2868966 h 5604404"/>
              <a:gd name="connsiteX49" fmla="*/ 1602345 w 4313502"/>
              <a:gd name="connsiteY49" fmla="*/ 2937933 h 5604404"/>
              <a:gd name="connsiteX50" fmla="*/ 1506743 w 4313502"/>
              <a:gd name="connsiteY50" fmla="*/ 3408362 h 5604404"/>
              <a:gd name="connsiteX51" fmla="*/ 1449593 w 4313502"/>
              <a:gd name="connsiteY51" fmla="*/ 3933119 h 5604404"/>
              <a:gd name="connsiteX52" fmla="*/ 1423664 w 4313502"/>
              <a:gd name="connsiteY52" fmla="*/ 4007644 h 5604404"/>
              <a:gd name="connsiteX53" fmla="*/ 1377186 w 4313502"/>
              <a:gd name="connsiteY53" fmla="*/ 4038953 h 5604404"/>
              <a:gd name="connsiteX54" fmla="*/ 1380713 w 4313502"/>
              <a:gd name="connsiteY54" fmla="*/ 4088253 h 5604404"/>
              <a:gd name="connsiteX55" fmla="*/ 1261738 w 4313502"/>
              <a:gd name="connsiteY55" fmla="*/ 4181034 h 5604404"/>
              <a:gd name="connsiteX56" fmla="*/ 1105634 w 4313502"/>
              <a:gd name="connsiteY56" fmla="*/ 4315178 h 5604404"/>
              <a:gd name="connsiteX57" fmla="*/ 1015323 w 4313502"/>
              <a:gd name="connsiteY57" fmla="*/ 4507089 h 5604404"/>
              <a:gd name="connsiteX58" fmla="*/ 884001 w 4313502"/>
              <a:gd name="connsiteY58" fmla="*/ 4787459 h 5604404"/>
              <a:gd name="connsiteX59" fmla="*/ 710523 w 4313502"/>
              <a:gd name="connsiteY59" fmla="*/ 4947356 h 5604404"/>
              <a:gd name="connsiteX60" fmla="*/ 630883 w 4313502"/>
              <a:gd name="connsiteY60" fmla="*/ 5149938 h 5604404"/>
              <a:gd name="connsiteX61" fmla="*/ 541190 w 4313502"/>
              <a:gd name="connsiteY61" fmla="*/ 5432778 h 5604404"/>
              <a:gd name="connsiteX62" fmla="*/ 699234 w 4313502"/>
              <a:gd name="connsiteY62" fmla="*/ 5568244 h 5604404"/>
              <a:gd name="connsiteX63" fmla="*/ 848459 w 4313502"/>
              <a:gd name="connsiteY63" fmla="*/ 5526088 h 5604404"/>
              <a:gd name="connsiteX64" fmla="*/ 930304 w 4313502"/>
              <a:gd name="connsiteY64" fmla="*/ 5132828 h 5604404"/>
              <a:gd name="connsiteX65" fmla="*/ 1002270 w 4313502"/>
              <a:gd name="connsiteY65" fmla="*/ 4915341 h 5604404"/>
              <a:gd name="connsiteX66" fmla="*/ 1339703 w 4313502"/>
              <a:gd name="connsiteY66" fmla="*/ 4607542 h 5604404"/>
              <a:gd name="connsiteX67" fmla="*/ 1444301 w 4313502"/>
              <a:gd name="connsiteY67" fmla="*/ 4665133 h 5604404"/>
              <a:gd name="connsiteX68" fmla="*/ 1658790 w 4313502"/>
              <a:gd name="connsiteY68" fmla="*/ 4360333 h 5604404"/>
              <a:gd name="connsiteX69" fmla="*/ 1715234 w 4313502"/>
              <a:gd name="connsiteY69" fmla="*/ 4281311 h 5604404"/>
              <a:gd name="connsiteX70" fmla="*/ 1791258 w 4313502"/>
              <a:gd name="connsiteY70" fmla="*/ 4208815 h 5604404"/>
              <a:gd name="connsiteX71" fmla="*/ 1805545 w 4313502"/>
              <a:gd name="connsiteY71" fmla="*/ 4134556 h 5604404"/>
              <a:gd name="connsiteX72" fmla="*/ 1867899 w 4313502"/>
              <a:gd name="connsiteY72" fmla="*/ 4066911 h 5604404"/>
              <a:gd name="connsiteX73" fmla="*/ 1876807 w 4313502"/>
              <a:gd name="connsiteY73" fmla="*/ 3964076 h 5604404"/>
              <a:gd name="connsiteX74" fmla="*/ 2087768 w 4313502"/>
              <a:gd name="connsiteY74" fmla="*/ 3366911 h 5604404"/>
              <a:gd name="connsiteX75" fmla="*/ 2178696 w 4313502"/>
              <a:gd name="connsiteY75" fmla="*/ 3041914 h 5604404"/>
              <a:gd name="connsiteX76" fmla="*/ 2221470 w 4313502"/>
              <a:gd name="connsiteY76" fmla="*/ 3221478 h 5604404"/>
              <a:gd name="connsiteX77" fmla="*/ 2478734 w 4313502"/>
              <a:gd name="connsiteY77" fmla="*/ 3820936 h 5604404"/>
              <a:gd name="connsiteX78" fmla="*/ 2475735 w 4313502"/>
              <a:gd name="connsiteY78" fmla="*/ 3926065 h 5604404"/>
              <a:gd name="connsiteX79" fmla="*/ 2536942 w 4313502"/>
              <a:gd name="connsiteY79" fmla="*/ 4049096 h 5604404"/>
              <a:gd name="connsiteX80" fmla="*/ 2564283 w 4313502"/>
              <a:gd name="connsiteY80" fmla="*/ 4187384 h 5604404"/>
              <a:gd name="connsiteX81" fmla="*/ 2620726 w 4313502"/>
              <a:gd name="connsiteY81" fmla="*/ 4372857 h 5604404"/>
              <a:gd name="connsiteX82" fmla="*/ 2663501 w 4313502"/>
              <a:gd name="connsiteY82" fmla="*/ 4540956 h 5604404"/>
              <a:gd name="connsiteX83" fmla="*/ 2719945 w 4313502"/>
              <a:gd name="connsiteY83" fmla="*/ 4540956 h 5604404"/>
              <a:gd name="connsiteX84" fmla="*/ 3013457 w 4313502"/>
              <a:gd name="connsiteY84" fmla="*/ 5105400 h 5604404"/>
              <a:gd name="connsiteX85" fmla="*/ 2990526 w 4313502"/>
              <a:gd name="connsiteY85" fmla="*/ 5157788 h 5604404"/>
              <a:gd name="connsiteX86" fmla="*/ 2980119 w 4313502"/>
              <a:gd name="connsiteY86" fmla="*/ 5313362 h 5604404"/>
              <a:gd name="connsiteX87" fmla="*/ 3019982 w 4313502"/>
              <a:gd name="connsiteY87" fmla="*/ 5466733 h 5604404"/>
              <a:gd name="connsiteX88" fmla="*/ 3106767 w 4313502"/>
              <a:gd name="connsiteY88" fmla="*/ 5531997 h 5604404"/>
              <a:gd name="connsiteX89" fmla="*/ 3405481 w 4313502"/>
              <a:gd name="connsiteY89" fmla="*/ 5565863 h 5604404"/>
              <a:gd name="connsiteX90" fmla="*/ 3362618 w 4313502"/>
              <a:gd name="connsiteY90" fmla="*/ 5344672 h 5604404"/>
              <a:gd name="connsiteX91" fmla="*/ 3160212 w 4313502"/>
              <a:gd name="connsiteY91" fmla="*/ 5071533 h 5604404"/>
              <a:gd name="connsiteX92" fmla="*/ 3047323 w 4313502"/>
              <a:gd name="connsiteY92" fmla="*/ 4439356 h 5604404"/>
              <a:gd name="connsiteX93" fmla="*/ 3115057 w 4313502"/>
              <a:gd name="connsiteY93" fmla="*/ 4405489 h 5604404"/>
              <a:gd name="connsiteX94" fmla="*/ 3040797 w 4313502"/>
              <a:gd name="connsiteY94" fmla="*/ 4182709 h 5604404"/>
              <a:gd name="connsiteX95" fmla="*/ 2961774 w 4313502"/>
              <a:gd name="connsiteY95" fmla="*/ 4005616 h 5604404"/>
              <a:gd name="connsiteX96" fmla="*/ 2946341 w 4313502"/>
              <a:gd name="connsiteY96" fmla="*/ 3916010 h 5604404"/>
              <a:gd name="connsiteX97" fmla="*/ 2894041 w 4313502"/>
              <a:gd name="connsiteY97" fmla="*/ 3859566 h 5604404"/>
              <a:gd name="connsiteX98" fmla="*/ 2942195 w 4313502"/>
              <a:gd name="connsiteY98" fmla="*/ 3777456 h 5604404"/>
              <a:gd name="connsiteX99" fmla="*/ 2877990 w 4313502"/>
              <a:gd name="connsiteY99" fmla="*/ 3701433 h 5604404"/>
              <a:gd name="connsiteX100" fmla="*/ 2848797 w 4313502"/>
              <a:gd name="connsiteY100" fmla="*/ 3577519 h 5604404"/>
              <a:gd name="connsiteX101" fmla="*/ 2741376 w 4313502"/>
              <a:gd name="connsiteY101" fmla="*/ 2753695 h 5604404"/>
              <a:gd name="connsiteX102" fmla="*/ 2535178 w 4313502"/>
              <a:gd name="connsiteY102" fmla="*/ 2292086 h 5604404"/>
              <a:gd name="connsiteX103" fmla="*/ 2449012 w 4313502"/>
              <a:gd name="connsiteY103" fmla="*/ 2192867 h 5604404"/>
              <a:gd name="connsiteX104" fmla="*/ 2449012 w 4313502"/>
              <a:gd name="connsiteY104" fmla="*/ 2102556 h 5604404"/>
              <a:gd name="connsiteX105" fmla="*/ 2426434 w 4313502"/>
              <a:gd name="connsiteY105" fmla="*/ 2102556 h 5604404"/>
              <a:gd name="connsiteX106" fmla="*/ 2437723 w 4313502"/>
              <a:gd name="connsiteY106" fmla="*/ 2012244 h 5604404"/>
              <a:gd name="connsiteX107" fmla="*/ 2369990 w 4313502"/>
              <a:gd name="connsiteY107" fmla="*/ 1944511 h 5604404"/>
              <a:gd name="connsiteX108" fmla="*/ 2403857 w 4313502"/>
              <a:gd name="connsiteY108" fmla="*/ 1865489 h 5604404"/>
              <a:gd name="connsiteX109" fmla="*/ 2381279 w 4313502"/>
              <a:gd name="connsiteY109" fmla="*/ 1797756 h 5604404"/>
              <a:gd name="connsiteX110" fmla="*/ 2471590 w 4313502"/>
              <a:gd name="connsiteY110" fmla="*/ 1549400 h 5604404"/>
              <a:gd name="connsiteX111" fmla="*/ 2573190 w 4313502"/>
              <a:gd name="connsiteY111" fmla="*/ 1662289 h 5604404"/>
              <a:gd name="connsiteX112" fmla="*/ 2640923 w 4313502"/>
              <a:gd name="connsiteY112" fmla="*/ 1662289 h 5604404"/>
              <a:gd name="connsiteX113" fmla="*/ 2945723 w 4313502"/>
              <a:gd name="connsiteY113" fmla="*/ 1809044 h 5604404"/>
              <a:gd name="connsiteX114" fmla="*/ 3194079 w 4313502"/>
              <a:gd name="connsiteY114" fmla="*/ 1899356 h 5604404"/>
              <a:gd name="connsiteX115" fmla="*/ 3758523 w 4313502"/>
              <a:gd name="connsiteY115" fmla="*/ 2147711 h 5604404"/>
              <a:gd name="connsiteX116" fmla="*/ 4040745 w 4313502"/>
              <a:gd name="connsiteY116" fmla="*/ 2238022 h 5604404"/>
              <a:gd name="connsiteX117" fmla="*/ 4146490 w 4313502"/>
              <a:gd name="connsiteY117" fmla="*/ 2276652 h 5604404"/>
              <a:gd name="connsiteX118" fmla="*/ 4125059 w 4313502"/>
              <a:gd name="connsiteY118" fmla="*/ 2220206 h 5604404"/>
              <a:gd name="connsiteX119" fmla="*/ 4029457 w 4313502"/>
              <a:gd name="connsiteY119" fmla="*/ 2147711 h 5604404"/>
              <a:gd name="connsiteX120" fmla="*/ 4191029 w 4313502"/>
              <a:gd name="connsiteY120" fmla="*/ 2039584 h 5604404"/>
              <a:gd name="connsiteX121" fmla="*/ 4271639 w 4313502"/>
              <a:gd name="connsiteY121" fmla="*/ 1969294 h 5604404"/>
              <a:gd name="connsiteX122" fmla="*/ 4308681 w 4313502"/>
              <a:gd name="connsiteY122" fmla="*/ 1878542 h 5604404"/>
              <a:gd name="connsiteX123" fmla="*/ 4242711 w 4313502"/>
              <a:gd name="connsiteY123" fmla="*/ 1916642 h 5604404"/>
              <a:gd name="connsiteX124" fmla="*/ 4277812 w 4313502"/>
              <a:gd name="connsiteY124" fmla="*/ 1831622 h 5604404"/>
              <a:gd name="connsiteX125" fmla="*/ 4147637 w 4313502"/>
              <a:gd name="connsiteY125" fmla="*/ 1918317 h 5604404"/>
              <a:gd name="connsiteX126" fmla="*/ 4190500 w 4313502"/>
              <a:gd name="connsiteY126" fmla="*/ 1841147 h 5604404"/>
              <a:gd name="connsiteX127" fmla="*/ 3896372 w 4313502"/>
              <a:gd name="connsiteY127" fmla="*/ 2014008 h 5604404"/>
              <a:gd name="connsiteX128" fmla="*/ 3700845 w 4313502"/>
              <a:gd name="connsiteY128" fmla="*/ 1968236 h 5604404"/>
              <a:gd name="connsiteX129" fmla="*/ 3252287 w 4313502"/>
              <a:gd name="connsiteY129" fmla="*/ 1639094 h 5604404"/>
              <a:gd name="connsiteX130" fmla="*/ 3081190 w 4313502"/>
              <a:gd name="connsiteY130" fmla="*/ 1583267 h 5604404"/>
              <a:gd name="connsiteX131" fmla="*/ 2787679 w 4313502"/>
              <a:gd name="connsiteY131" fmla="*/ 1436511 h 5604404"/>
              <a:gd name="connsiteX132" fmla="*/ 2607057 w 4313502"/>
              <a:gd name="connsiteY132" fmla="*/ 1255889 h 5604404"/>
              <a:gd name="connsiteX133" fmla="*/ 2488788 w 4313502"/>
              <a:gd name="connsiteY133" fmla="*/ 1170958 h 5604404"/>
              <a:gd name="connsiteX134" fmla="*/ 2358701 w 4313502"/>
              <a:gd name="connsiteY134" fmla="*/ 1165578 h 5604404"/>
              <a:gd name="connsiteX135" fmla="*/ 2217237 w 4313502"/>
              <a:gd name="connsiteY135" fmla="*/ 1059744 h 5604404"/>
              <a:gd name="connsiteX136" fmla="*/ 2339563 w 4313502"/>
              <a:gd name="connsiteY136" fmla="*/ 898172 h 5604404"/>
              <a:gd name="connsiteX137" fmla="*/ 2437546 w 4313502"/>
              <a:gd name="connsiteY137" fmla="*/ 968905 h 5604404"/>
              <a:gd name="connsiteX138" fmla="*/ 2530945 w 4313502"/>
              <a:gd name="connsiteY138" fmla="*/ 908403 h 5604404"/>
              <a:gd name="connsiteX139" fmla="*/ 2509515 w 4313502"/>
              <a:gd name="connsiteY139" fmla="*/ 854869 h 5604404"/>
              <a:gd name="connsiteX140" fmla="*/ 2549997 w 4313502"/>
              <a:gd name="connsiteY140" fmla="*/ 869157 h 5604404"/>
              <a:gd name="connsiteX141" fmla="*/ 2554758 w 4313502"/>
              <a:gd name="connsiteY141" fmla="*/ 809625 h 5604404"/>
              <a:gd name="connsiteX142" fmla="*/ 2639689 w 4313502"/>
              <a:gd name="connsiteY142" fmla="*/ 770467 h 5604404"/>
              <a:gd name="connsiteX143" fmla="*/ 2558902 w 4313502"/>
              <a:gd name="connsiteY143" fmla="*/ 637381 h 5604404"/>
              <a:gd name="connsiteX144" fmla="*/ 2588535 w 4313502"/>
              <a:gd name="connsiteY144" fmla="*/ 557742 h 5604404"/>
              <a:gd name="connsiteX145" fmla="*/ 2590917 w 4313502"/>
              <a:gd name="connsiteY145" fmla="*/ 501914 h 5604404"/>
              <a:gd name="connsiteX146" fmla="*/ 2721446 w 4313502"/>
              <a:gd name="connsiteY146" fmla="*/ 497682 h 5604404"/>
              <a:gd name="connsiteX147" fmla="*/ 2735203 w 4313502"/>
              <a:gd name="connsiteY147" fmla="*/ 413367 h 5604404"/>
              <a:gd name="connsiteX148" fmla="*/ 2968301 w 4313502"/>
              <a:gd name="connsiteY148" fmla="*/ 364067 h 5604404"/>
              <a:gd name="connsiteX149" fmla="*/ 2663501 w 4313502"/>
              <a:gd name="connsiteY149" fmla="*/ 330200 h 5604404"/>
              <a:gd name="connsiteX150" fmla="*/ 2904007 w 4313502"/>
              <a:gd name="connsiteY150" fmla="*/ 217841 h 5604404"/>
              <a:gd name="connsiteX151" fmla="*/ 2731234 w 4313502"/>
              <a:gd name="connsiteY151" fmla="*/ 251178 h 5604404"/>
              <a:gd name="connsiteX152" fmla="*/ 2911857 w 4313502"/>
              <a:gd name="connsiteY152" fmla="*/ 142963 h 5604404"/>
              <a:gd name="connsiteX153" fmla="*/ 2607057 w 4313502"/>
              <a:gd name="connsiteY153" fmla="*/ 217311 h 5604404"/>
              <a:gd name="connsiteX154" fmla="*/ 2686696 w 4313502"/>
              <a:gd name="connsiteY154" fmla="*/ 111125 h 5604404"/>
              <a:gd name="connsiteX155" fmla="*/ 2539323 w 4313502"/>
              <a:gd name="connsiteY15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433012 w 4313502"/>
              <a:gd name="connsiteY23" fmla="*/ 601133 h 5604404"/>
              <a:gd name="connsiteX24" fmla="*/ 1500745 w 4313502"/>
              <a:gd name="connsiteY24" fmla="*/ 747889 h 5604404"/>
              <a:gd name="connsiteX25" fmla="*/ 1557190 w 4313502"/>
              <a:gd name="connsiteY25" fmla="*/ 793044 h 5604404"/>
              <a:gd name="connsiteX26" fmla="*/ 1342701 w 4313502"/>
              <a:gd name="connsiteY26" fmla="*/ 1075267 h 5604404"/>
              <a:gd name="connsiteX27" fmla="*/ 1073532 w 4313502"/>
              <a:gd name="connsiteY27" fmla="*/ 1367544 h 5604404"/>
              <a:gd name="connsiteX28" fmla="*/ 879857 w 4313502"/>
              <a:gd name="connsiteY28" fmla="*/ 1481667 h 5604404"/>
              <a:gd name="connsiteX29" fmla="*/ 342135 w 4313502"/>
              <a:gd name="connsiteY29" fmla="*/ 2011010 h 5604404"/>
              <a:gd name="connsiteX30" fmla="*/ 33190 w 4313502"/>
              <a:gd name="connsiteY30" fmla="*/ 1820333 h 5604404"/>
              <a:gd name="connsiteX31" fmla="*/ 107450 w 4313502"/>
              <a:gd name="connsiteY31" fmla="*/ 1944952 h 5604404"/>
              <a:gd name="connsiteX32" fmla="*/ 326701 w 4313502"/>
              <a:gd name="connsiteY32" fmla="*/ 2215444 h 5604404"/>
              <a:gd name="connsiteX33" fmla="*/ 517465 w 4313502"/>
              <a:gd name="connsiteY33" fmla="*/ 2077596 h 5604404"/>
              <a:gd name="connsiteX34" fmla="*/ 1105634 w 4313502"/>
              <a:gd name="connsiteY34" fmla="*/ 1684867 h 5604404"/>
              <a:gd name="connsiteX35" fmla="*/ 1252919 w 4313502"/>
              <a:gd name="connsiteY35" fmla="*/ 1539435 h 5604404"/>
              <a:gd name="connsiteX36" fmla="*/ 1465026 w 4313502"/>
              <a:gd name="connsiteY36" fmla="*/ 1347964 h 5604404"/>
              <a:gd name="connsiteX37" fmla="*/ 1466879 w 4313502"/>
              <a:gd name="connsiteY37" fmla="*/ 1696156 h 5604404"/>
              <a:gd name="connsiteX38" fmla="*/ 1523323 w 4313502"/>
              <a:gd name="connsiteY38" fmla="*/ 1809044 h 5604404"/>
              <a:gd name="connsiteX39" fmla="*/ 1490074 w 4313502"/>
              <a:gd name="connsiteY39" fmla="*/ 1888067 h 5604404"/>
              <a:gd name="connsiteX40" fmla="*/ 1545901 w 4313502"/>
              <a:gd name="connsiteY40" fmla="*/ 1989667 h 5604404"/>
              <a:gd name="connsiteX41" fmla="*/ 1579768 w 4313502"/>
              <a:gd name="connsiteY41" fmla="*/ 2170289 h 5604404"/>
              <a:gd name="connsiteX42" fmla="*/ 1613634 w 4313502"/>
              <a:gd name="connsiteY42" fmla="*/ 2260600 h 5604404"/>
              <a:gd name="connsiteX43" fmla="*/ 1579768 w 4313502"/>
              <a:gd name="connsiteY43" fmla="*/ 2339622 h 5604404"/>
              <a:gd name="connsiteX44" fmla="*/ 1624923 w 4313502"/>
              <a:gd name="connsiteY44" fmla="*/ 2396067 h 5604404"/>
              <a:gd name="connsiteX45" fmla="*/ 1630832 w 4313502"/>
              <a:gd name="connsiteY45" fmla="*/ 2459831 h 5604404"/>
              <a:gd name="connsiteX46" fmla="*/ 1557808 w 4313502"/>
              <a:gd name="connsiteY46" fmla="*/ 2658709 h 5604404"/>
              <a:gd name="connsiteX47" fmla="*/ 1613634 w 4313502"/>
              <a:gd name="connsiteY47" fmla="*/ 2825044 h 5604404"/>
              <a:gd name="connsiteX48" fmla="*/ 1579768 w 4313502"/>
              <a:gd name="connsiteY48" fmla="*/ 2868966 h 5604404"/>
              <a:gd name="connsiteX49" fmla="*/ 1602345 w 4313502"/>
              <a:gd name="connsiteY49" fmla="*/ 2937933 h 5604404"/>
              <a:gd name="connsiteX50" fmla="*/ 1506743 w 4313502"/>
              <a:gd name="connsiteY50" fmla="*/ 3408362 h 5604404"/>
              <a:gd name="connsiteX51" fmla="*/ 1449593 w 4313502"/>
              <a:gd name="connsiteY51" fmla="*/ 3933119 h 5604404"/>
              <a:gd name="connsiteX52" fmla="*/ 1423664 w 4313502"/>
              <a:gd name="connsiteY52" fmla="*/ 4007644 h 5604404"/>
              <a:gd name="connsiteX53" fmla="*/ 1377186 w 4313502"/>
              <a:gd name="connsiteY53" fmla="*/ 4038953 h 5604404"/>
              <a:gd name="connsiteX54" fmla="*/ 1380713 w 4313502"/>
              <a:gd name="connsiteY54" fmla="*/ 4088253 h 5604404"/>
              <a:gd name="connsiteX55" fmla="*/ 1261738 w 4313502"/>
              <a:gd name="connsiteY55" fmla="*/ 4181034 h 5604404"/>
              <a:gd name="connsiteX56" fmla="*/ 1105634 w 4313502"/>
              <a:gd name="connsiteY56" fmla="*/ 4315178 h 5604404"/>
              <a:gd name="connsiteX57" fmla="*/ 1015323 w 4313502"/>
              <a:gd name="connsiteY57" fmla="*/ 4507089 h 5604404"/>
              <a:gd name="connsiteX58" fmla="*/ 884001 w 4313502"/>
              <a:gd name="connsiteY58" fmla="*/ 4787459 h 5604404"/>
              <a:gd name="connsiteX59" fmla="*/ 710523 w 4313502"/>
              <a:gd name="connsiteY59" fmla="*/ 4947356 h 5604404"/>
              <a:gd name="connsiteX60" fmla="*/ 630883 w 4313502"/>
              <a:gd name="connsiteY60" fmla="*/ 5149938 h 5604404"/>
              <a:gd name="connsiteX61" fmla="*/ 541190 w 4313502"/>
              <a:gd name="connsiteY61" fmla="*/ 5432778 h 5604404"/>
              <a:gd name="connsiteX62" fmla="*/ 699234 w 4313502"/>
              <a:gd name="connsiteY62" fmla="*/ 5568244 h 5604404"/>
              <a:gd name="connsiteX63" fmla="*/ 848459 w 4313502"/>
              <a:gd name="connsiteY63" fmla="*/ 5526088 h 5604404"/>
              <a:gd name="connsiteX64" fmla="*/ 930304 w 4313502"/>
              <a:gd name="connsiteY64" fmla="*/ 5132828 h 5604404"/>
              <a:gd name="connsiteX65" fmla="*/ 1002270 w 4313502"/>
              <a:gd name="connsiteY65" fmla="*/ 4915341 h 5604404"/>
              <a:gd name="connsiteX66" fmla="*/ 1339703 w 4313502"/>
              <a:gd name="connsiteY66" fmla="*/ 4607542 h 5604404"/>
              <a:gd name="connsiteX67" fmla="*/ 1444301 w 4313502"/>
              <a:gd name="connsiteY67" fmla="*/ 4665133 h 5604404"/>
              <a:gd name="connsiteX68" fmla="*/ 1658790 w 4313502"/>
              <a:gd name="connsiteY68" fmla="*/ 4360333 h 5604404"/>
              <a:gd name="connsiteX69" fmla="*/ 1715234 w 4313502"/>
              <a:gd name="connsiteY69" fmla="*/ 4281311 h 5604404"/>
              <a:gd name="connsiteX70" fmla="*/ 1791258 w 4313502"/>
              <a:gd name="connsiteY70" fmla="*/ 4208815 h 5604404"/>
              <a:gd name="connsiteX71" fmla="*/ 1805545 w 4313502"/>
              <a:gd name="connsiteY71" fmla="*/ 4134556 h 5604404"/>
              <a:gd name="connsiteX72" fmla="*/ 1867899 w 4313502"/>
              <a:gd name="connsiteY72" fmla="*/ 4066911 h 5604404"/>
              <a:gd name="connsiteX73" fmla="*/ 1876807 w 4313502"/>
              <a:gd name="connsiteY73" fmla="*/ 3964076 h 5604404"/>
              <a:gd name="connsiteX74" fmla="*/ 2087768 w 4313502"/>
              <a:gd name="connsiteY74" fmla="*/ 3366911 h 5604404"/>
              <a:gd name="connsiteX75" fmla="*/ 2178696 w 4313502"/>
              <a:gd name="connsiteY75" fmla="*/ 3041914 h 5604404"/>
              <a:gd name="connsiteX76" fmla="*/ 2221470 w 4313502"/>
              <a:gd name="connsiteY76" fmla="*/ 3221478 h 5604404"/>
              <a:gd name="connsiteX77" fmla="*/ 2478734 w 4313502"/>
              <a:gd name="connsiteY77" fmla="*/ 3820936 h 5604404"/>
              <a:gd name="connsiteX78" fmla="*/ 2475735 w 4313502"/>
              <a:gd name="connsiteY78" fmla="*/ 3926065 h 5604404"/>
              <a:gd name="connsiteX79" fmla="*/ 2536942 w 4313502"/>
              <a:gd name="connsiteY79" fmla="*/ 4049096 h 5604404"/>
              <a:gd name="connsiteX80" fmla="*/ 2564283 w 4313502"/>
              <a:gd name="connsiteY80" fmla="*/ 4187384 h 5604404"/>
              <a:gd name="connsiteX81" fmla="*/ 2620726 w 4313502"/>
              <a:gd name="connsiteY81" fmla="*/ 4372857 h 5604404"/>
              <a:gd name="connsiteX82" fmla="*/ 2663501 w 4313502"/>
              <a:gd name="connsiteY82" fmla="*/ 4540956 h 5604404"/>
              <a:gd name="connsiteX83" fmla="*/ 2719945 w 4313502"/>
              <a:gd name="connsiteY83" fmla="*/ 4540956 h 5604404"/>
              <a:gd name="connsiteX84" fmla="*/ 3013457 w 4313502"/>
              <a:gd name="connsiteY84" fmla="*/ 5105400 h 5604404"/>
              <a:gd name="connsiteX85" fmla="*/ 2990526 w 4313502"/>
              <a:gd name="connsiteY85" fmla="*/ 5157788 h 5604404"/>
              <a:gd name="connsiteX86" fmla="*/ 2980119 w 4313502"/>
              <a:gd name="connsiteY86" fmla="*/ 5313362 h 5604404"/>
              <a:gd name="connsiteX87" fmla="*/ 3019982 w 4313502"/>
              <a:gd name="connsiteY87" fmla="*/ 5466733 h 5604404"/>
              <a:gd name="connsiteX88" fmla="*/ 3106767 w 4313502"/>
              <a:gd name="connsiteY88" fmla="*/ 5531997 h 5604404"/>
              <a:gd name="connsiteX89" fmla="*/ 3405481 w 4313502"/>
              <a:gd name="connsiteY89" fmla="*/ 5565863 h 5604404"/>
              <a:gd name="connsiteX90" fmla="*/ 3362618 w 4313502"/>
              <a:gd name="connsiteY90" fmla="*/ 5344672 h 5604404"/>
              <a:gd name="connsiteX91" fmla="*/ 3160212 w 4313502"/>
              <a:gd name="connsiteY91" fmla="*/ 5071533 h 5604404"/>
              <a:gd name="connsiteX92" fmla="*/ 3047323 w 4313502"/>
              <a:gd name="connsiteY92" fmla="*/ 4439356 h 5604404"/>
              <a:gd name="connsiteX93" fmla="*/ 3115057 w 4313502"/>
              <a:gd name="connsiteY93" fmla="*/ 4405489 h 5604404"/>
              <a:gd name="connsiteX94" fmla="*/ 3040797 w 4313502"/>
              <a:gd name="connsiteY94" fmla="*/ 4182709 h 5604404"/>
              <a:gd name="connsiteX95" fmla="*/ 2961774 w 4313502"/>
              <a:gd name="connsiteY95" fmla="*/ 4005616 h 5604404"/>
              <a:gd name="connsiteX96" fmla="*/ 2946341 w 4313502"/>
              <a:gd name="connsiteY96" fmla="*/ 3916010 h 5604404"/>
              <a:gd name="connsiteX97" fmla="*/ 2894041 w 4313502"/>
              <a:gd name="connsiteY97" fmla="*/ 3859566 h 5604404"/>
              <a:gd name="connsiteX98" fmla="*/ 2942195 w 4313502"/>
              <a:gd name="connsiteY98" fmla="*/ 3777456 h 5604404"/>
              <a:gd name="connsiteX99" fmla="*/ 2877990 w 4313502"/>
              <a:gd name="connsiteY99" fmla="*/ 3701433 h 5604404"/>
              <a:gd name="connsiteX100" fmla="*/ 2848797 w 4313502"/>
              <a:gd name="connsiteY100" fmla="*/ 3577519 h 5604404"/>
              <a:gd name="connsiteX101" fmla="*/ 2741376 w 4313502"/>
              <a:gd name="connsiteY101" fmla="*/ 2753695 h 5604404"/>
              <a:gd name="connsiteX102" fmla="*/ 2535178 w 4313502"/>
              <a:gd name="connsiteY102" fmla="*/ 2292086 h 5604404"/>
              <a:gd name="connsiteX103" fmla="*/ 2449012 w 4313502"/>
              <a:gd name="connsiteY103" fmla="*/ 2192867 h 5604404"/>
              <a:gd name="connsiteX104" fmla="*/ 2449012 w 4313502"/>
              <a:gd name="connsiteY104" fmla="*/ 2102556 h 5604404"/>
              <a:gd name="connsiteX105" fmla="*/ 2426434 w 4313502"/>
              <a:gd name="connsiteY105" fmla="*/ 2102556 h 5604404"/>
              <a:gd name="connsiteX106" fmla="*/ 2437723 w 4313502"/>
              <a:gd name="connsiteY106" fmla="*/ 2012244 h 5604404"/>
              <a:gd name="connsiteX107" fmla="*/ 2369990 w 4313502"/>
              <a:gd name="connsiteY107" fmla="*/ 1944511 h 5604404"/>
              <a:gd name="connsiteX108" fmla="*/ 2403857 w 4313502"/>
              <a:gd name="connsiteY108" fmla="*/ 1865489 h 5604404"/>
              <a:gd name="connsiteX109" fmla="*/ 2381279 w 4313502"/>
              <a:gd name="connsiteY109" fmla="*/ 1797756 h 5604404"/>
              <a:gd name="connsiteX110" fmla="*/ 2471590 w 4313502"/>
              <a:gd name="connsiteY110" fmla="*/ 1549400 h 5604404"/>
              <a:gd name="connsiteX111" fmla="*/ 2573190 w 4313502"/>
              <a:gd name="connsiteY111" fmla="*/ 1662289 h 5604404"/>
              <a:gd name="connsiteX112" fmla="*/ 2640923 w 4313502"/>
              <a:gd name="connsiteY112" fmla="*/ 1662289 h 5604404"/>
              <a:gd name="connsiteX113" fmla="*/ 2945723 w 4313502"/>
              <a:gd name="connsiteY113" fmla="*/ 1809044 h 5604404"/>
              <a:gd name="connsiteX114" fmla="*/ 3194079 w 4313502"/>
              <a:gd name="connsiteY114" fmla="*/ 1899356 h 5604404"/>
              <a:gd name="connsiteX115" fmla="*/ 3758523 w 4313502"/>
              <a:gd name="connsiteY115" fmla="*/ 2147711 h 5604404"/>
              <a:gd name="connsiteX116" fmla="*/ 4040745 w 4313502"/>
              <a:gd name="connsiteY116" fmla="*/ 2238022 h 5604404"/>
              <a:gd name="connsiteX117" fmla="*/ 4146490 w 4313502"/>
              <a:gd name="connsiteY117" fmla="*/ 2276652 h 5604404"/>
              <a:gd name="connsiteX118" fmla="*/ 4125059 w 4313502"/>
              <a:gd name="connsiteY118" fmla="*/ 2220206 h 5604404"/>
              <a:gd name="connsiteX119" fmla="*/ 4029457 w 4313502"/>
              <a:gd name="connsiteY119" fmla="*/ 2147711 h 5604404"/>
              <a:gd name="connsiteX120" fmla="*/ 4191029 w 4313502"/>
              <a:gd name="connsiteY120" fmla="*/ 2039584 h 5604404"/>
              <a:gd name="connsiteX121" fmla="*/ 4271639 w 4313502"/>
              <a:gd name="connsiteY121" fmla="*/ 1969294 h 5604404"/>
              <a:gd name="connsiteX122" fmla="*/ 4308681 w 4313502"/>
              <a:gd name="connsiteY122" fmla="*/ 1878542 h 5604404"/>
              <a:gd name="connsiteX123" fmla="*/ 4242711 w 4313502"/>
              <a:gd name="connsiteY123" fmla="*/ 1916642 h 5604404"/>
              <a:gd name="connsiteX124" fmla="*/ 4277812 w 4313502"/>
              <a:gd name="connsiteY124" fmla="*/ 1831622 h 5604404"/>
              <a:gd name="connsiteX125" fmla="*/ 4147637 w 4313502"/>
              <a:gd name="connsiteY125" fmla="*/ 1918317 h 5604404"/>
              <a:gd name="connsiteX126" fmla="*/ 4190500 w 4313502"/>
              <a:gd name="connsiteY126" fmla="*/ 1841147 h 5604404"/>
              <a:gd name="connsiteX127" fmla="*/ 3896372 w 4313502"/>
              <a:gd name="connsiteY127" fmla="*/ 2014008 h 5604404"/>
              <a:gd name="connsiteX128" fmla="*/ 3700845 w 4313502"/>
              <a:gd name="connsiteY128" fmla="*/ 1968236 h 5604404"/>
              <a:gd name="connsiteX129" fmla="*/ 3252287 w 4313502"/>
              <a:gd name="connsiteY129" fmla="*/ 1639094 h 5604404"/>
              <a:gd name="connsiteX130" fmla="*/ 3081190 w 4313502"/>
              <a:gd name="connsiteY130" fmla="*/ 1583267 h 5604404"/>
              <a:gd name="connsiteX131" fmla="*/ 2787679 w 4313502"/>
              <a:gd name="connsiteY131" fmla="*/ 1436511 h 5604404"/>
              <a:gd name="connsiteX132" fmla="*/ 2607057 w 4313502"/>
              <a:gd name="connsiteY132" fmla="*/ 1255889 h 5604404"/>
              <a:gd name="connsiteX133" fmla="*/ 2488788 w 4313502"/>
              <a:gd name="connsiteY133" fmla="*/ 1170958 h 5604404"/>
              <a:gd name="connsiteX134" fmla="*/ 2358701 w 4313502"/>
              <a:gd name="connsiteY134" fmla="*/ 1165578 h 5604404"/>
              <a:gd name="connsiteX135" fmla="*/ 2217237 w 4313502"/>
              <a:gd name="connsiteY135" fmla="*/ 1059744 h 5604404"/>
              <a:gd name="connsiteX136" fmla="*/ 2339563 w 4313502"/>
              <a:gd name="connsiteY136" fmla="*/ 898172 h 5604404"/>
              <a:gd name="connsiteX137" fmla="*/ 2437546 w 4313502"/>
              <a:gd name="connsiteY137" fmla="*/ 968905 h 5604404"/>
              <a:gd name="connsiteX138" fmla="*/ 2530945 w 4313502"/>
              <a:gd name="connsiteY138" fmla="*/ 908403 h 5604404"/>
              <a:gd name="connsiteX139" fmla="*/ 2509515 w 4313502"/>
              <a:gd name="connsiteY139" fmla="*/ 854869 h 5604404"/>
              <a:gd name="connsiteX140" fmla="*/ 2549997 w 4313502"/>
              <a:gd name="connsiteY140" fmla="*/ 869157 h 5604404"/>
              <a:gd name="connsiteX141" fmla="*/ 2554758 w 4313502"/>
              <a:gd name="connsiteY141" fmla="*/ 809625 h 5604404"/>
              <a:gd name="connsiteX142" fmla="*/ 2639689 w 4313502"/>
              <a:gd name="connsiteY142" fmla="*/ 770467 h 5604404"/>
              <a:gd name="connsiteX143" fmla="*/ 2558902 w 4313502"/>
              <a:gd name="connsiteY143" fmla="*/ 637381 h 5604404"/>
              <a:gd name="connsiteX144" fmla="*/ 2588535 w 4313502"/>
              <a:gd name="connsiteY144" fmla="*/ 557742 h 5604404"/>
              <a:gd name="connsiteX145" fmla="*/ 2590917 w 4313502"/>
              <a:gd name="connsiteY145" fmla="*/ 501914 h 5604404"/>
              <a:gd name="connsiteX146" fmla="*/ 2721446 w 4313502"/>
              <a:gd name="connsiteY146" fmla="*/ 497682 h 5604404"/>
              <a:gd name="connsiteX147" fmla="*/ 2735203 w 4313502"/>
              <a:gd name="connsiteY147" fmla="*/ 413367 h 5604404"/>
              <a:gd name="connsiteX148" fmla="*/ 2968301 w 4313502"/>
              <a:gd name="connsiteY148" fmla="*/ 364067 h 5604404"/>
              <a:gd name="connsiteX149" fmla="*/ 2663501 w 4313502"/>
              <a:gd name="connsiteY149" fmla="*/ 330200 h 5604404"/>
              <a:gd name="connsiteX150" fmla="*/ 2904007 w 4313502"/>
              <a:gd name="connsiteY150" fmla="*/ 217841 h 5604404"/>
              <a:gd name="connsiteX151" fmla="*/ 2731234 w 4313502"/>
              <a:gd name="connsiteY151" fmla="*/ 251178 h 5604404"/>
              <a:gd name="connsiteX152" fmla="*/ 2911857 w 4313502"/>
              <a:gd name="connsiteY152" fmla="*/ 142963 h 5604404"/>
              <a:gd name="connsiteX153" fmla="*/ 2607057 w 4313502"/>
              <a:gd name="connsiteY153" fmla="*/ 217311 h 5604404"/>
              <a:gd name="connsiteX154" fmla="*/ 2686696 w 4313502"/>
              <a:gd name="connsiteY154" fmla="*/ 111125 h 5604404"/>
              <a:gd name="connsiteX155" fmla="*/ 2539323 w 4313502"/>
              <a:gd name="connsiteY15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433012 w 4313502"/>
              <a:gd name="connsiteY24" fmla="*/ 601133 h 5604404"/>
              <a:gd name="connsiteX25" fmla="*/ 1500745 w 4313502"/>
              <a:gd name="connsiteY25" fmla="*/ 747889 h 5604404"/>
              <a:gd name="connsiteX26" fmla="*/ 1557190 w 4313502"/>
              <a:gd name="connsiteY26" fmla="*/ 793044 h 5604404"/>
              <a:gd name="connsiteX27" fmla="*/ 1342701 w 4313502"/>
              <a:gd name="connsiteY27" fmla="*/ 1075267 h 5604404"/>
              <a:gd name="connsiteX28" fmla="*/ 1073532 w 4313502"/>
              <a:gd name="connsiteY28" fmla="*/ 1367544 h 5604404"/>
              <a:gd name="connsiteX29" fmla="*/ 879857 w 4313502"/>
              <a:gd name="connsiteY29" fmla="*/ 1481667 h 5604404"/>
              <a:gd name="connsiteX30" fmla="*/ 342135 w 4313502"/>
              <a:gd name="connsiteY30" fmla="*/ 2011010 h 5604404"/>
              <a:gd name="connsiteX31" fmla="*/ 33190 w 4313502"/>
              <a:gd name="connsiteY31" fmla="*/ 1820333 h 5604404"/>
              <a:gd name="connsiteX32" fmla="*/ 107450 w 4313502"/>
              <a:gd name="connsiteY32" fmla="*/ 1944952 h 5604404"/>
              <a:gd name="connsiteX33" fmla="*/ 326701 w 4313502"/>
              <a:gd name="connsiteY33" fmla="*/ 2215444 h 5604404"/>
              <a:gd name="connsiteX34" fmla="*/ 517465 w 4313502"/>
              <a:gd name="connsiteY34" fmla="*/ 2077596 h 5604404"/>
              <a:gd name="connsiteX35" fmla="*/ 1105634 w 4313502"/>
              <a:gd name="connsiteY35" fmla="*/ 1684867 h 5604404"/>
              <a:gd name="connsiteX36" fmla="*/ 1252919 w 4313502"/>
              <a:gd name="connsiteY36" fmla="*/ 1539435 h 5604404"/>
              <a:gd name="connsiteX37" fmla="*/ 1465026 w 4313502"/>
              <a:gd name="connsiteY37" fmla="*/ 1347964 h 5604404"/>
              <a:gd name="connsiteX38" fmla="*/ 1466879 w 4313502"/>
              <a:gd name="connsiteY38" fmla="*/ 1696156 h 5604404"/>
              <a:gd name="connsiteX39" fmla="*/ 1523323 w 4313502"/>
              <a:gd name="connsiteY39" fmla="*/ 1809044 h 5604404"/>
              <a:gd name="connsiteX40" fmla="*/ 1490074 w 4313502"/>
              <a:gd name="connsiteY40" fmla="*/ 1888067 h 5604404"/>
              <a:gd name="connsiteX41" fmla="*/ 1545901 w 4313502"/>
              <a:gd name="connsiteY41" fmla="*/ 1989667 h 5604404"/>
              <a:gd name="connsiteX42" fmla="*/ 1579768 w 4313502"/>
              <a:gd name="connsiteY42" fmla="*/ 2170289 h 5604404"/>
              <a:gd name="connsiteX43" fmla="*/ 1613634 w 4313502"/>
              <a:gd name="connsiteY43" fmla="*/ 2260600 h 5604404"/>
              <a:gd name="connsiteX44" fmla="*/ 1579768 w 4313502"/>
              <a:gd name="connsiteY44" fmla="*/ 2339622 h 5604404"/>
              <a:gd name="connsiteX45" fmla="*/ 1624923 w 4313502"/>
              <a:gd name="connsiteY45" fmla="*/ 2396067 h 5604404"/>
              <a:gd name="connsiteX46" fmla="*/ 1630832 w 4313502"/>
              <a:gd name="connsiteY46" fmla="*/ 2459831 h 5604404"/>
              <a:gd name="connsiteX47" fmla="*/ 1557808 w 4313502"/>
              <a:gd name="connsiteY47" fmla="*/ 2658709 h 5604404"/>
              <a:gd name="connsiteX48" fmla="*/ 1613634 w 4313502"/>
              <a:gd name="connsiteY48" fmla="*/ 2825044 h 5604404"/>
              <a:gd name="connsiteX49" fmla="*/ 1579768 w 4313502"/>
              <a:gd name="connsiteY49" fmla="*/ 2868966 h 5604404"/>
              <a:gd name="connsiteX50" fmla="*/ 1602345 w 4313502"/>
              <a:gd name="connsiteY50" fmla="*/ 2937933 h 5604404"/>
              <a:gd name="connsiteX51" fmla="*/ 1506743 w 4313502"/>
              <a:gd name="connsiteY51" fmla="*/ 3408362 h 5604404"/>
              <a:gd name="connsiteX52" fmla="*/ 1449593 w 4313502"/>
              <a:gd name="connsiteY52" fmla="*/ 3933119 h 5604404"/>
              <a:gd name="connsiteX53" fmla="*/ 1423664 w 4313502"/>
              <a:gd name="connsiteY53" fmla="*/ 4007644 h 5604404"/>
              <a:gd name="connsiteX54" fmla="*/ 1377186 w 4313502"/>
              <a:gd name="connsiteY54" fmla="*/ 4038953 h 5604404"/>
              <a:gd name="connsiteX55" fmla="*/ 1380713 w 4313502"/>
              <a:gd name="connsiteY55" fmla="*/ 4088253 h 5604404"/>
              <a:gd name="connsiteX56" fmla="*/ 1261738 w 4313502"/>
              <a:gd name="connsiteY56" fmla="*/ 4181034 h 5604404"/>
              <a:gd name="connsiteX57" fmla="*/ 1105634 w 4313502"/>
              <a:gd name="connsiteY57" fmla="*/ 4315178 h 5604404"/>
              <a:gd name="connsiteX58" fmla="*/ 1015323 w 4313502"/>
              <a:gd name="connsiteY58" fmla="*/ 4507089 h 5604404"/>
              <a:gd name="connsiteX59" fmla="*/ 884001 w 4313502"/>
              <a:gd name="connsiteY59" fmla="*/ 4787459 h 5604404"/>
              <a:gd name="connsiteX60" fmla="*/ 710523 w 4313502"/>
              <a:gd name="connsiteY60" fmla="*/ 4947356 h 5604404"/>
              <a:gd name="connsiteX61" fmla="*/ 630883 w 4313502"/>
              <a:gd name="connsiteY61" fmla="*/ 5149938 h 5604404"/>
              <a:gd name="connsiteX62" fmla="*/ 541190 w 4313502"/>
              <a:gd name="connsiteY62" fmla="*/ 5432778 h 5604404"/>
              <a:gd name="connsiteX63" fmla="*/ 699234 w 4313502"/>
              <a:gd name="connsiteY63" fmla="*/ 5568244 h 5604404"/>
              <a:gd name="connsiteX64" fmla="*/ 848459 w 4313502"/>
              <a:gd name="connsiteY64" fmla="*/ 5526088 h 5604404"/>
              <a:gd name="connsiteX65" fmla="*/ 930304 w 4313502"/>
              <a:gd name="connsiteY65" fmla="*/ 5132828 h 5604404"/>
              <a:gd name="connsiteX66" fmla="*/ 1002270 w 4313502"/>
              <a:gd name="connsiteY66" fmla="*/ 4915341 h 5604404"/>
              <a:gd name="connsiteX67" fmla="*/ 1339703 w 4313502"/>
              <a:gd name="connsiteY67" fmla="*/ 4607542 h 5604404"/>
              <a:gd name="connsiteX68" fmla="*/ 1444301 w 4313502"/>
              <a:gd name="connsiteY68" fmla="*/ 4665133 h 5604404"/>
              <a:gd name="connsiteX69" fmla="*/ 1658790 w 4313502"/>
              <a:gd name="connsiteY69" fmla="*/ 4360333 h 5604404"/>
              <a:gd name="connsiteX70" fmla="*/ 1715234 w 4313502"/>
              <a:gd name="connsiteY70" fmla="*/ 4281311 h 5604404"/>
              <a:gd name="connsiteX71" fmla="*/ 1791258 w 4313502"/>
              <a:gd name="connsiteY71" fmla="*/ 4208815 h 5604404"/>
              <a:gd name="connsiteX72" fmla="*/ 1805545 w 4313502"/>
              <a:gd name="connsiteY72" fmla="*/ 4134556 h 5604404"/>
              <a:gd name="connsiteX73" fmla="*/ 1867899 w 4313502"/>
              <a:gd name="connsiteY73" fmla="*/ 4066911 h 5604404"/>
              <a:gd name="connsiteX74" fmla="*/ 1876807 w 4313502"/>
              <a:gd name="connsiteY74" fmla="*/ 3964076 h 5604404"/>
              <a:gd name="connsiteX75" fmla="*/ 2087768 w 4313502"/>
              <a:gd name="connsiteY75" fmla="*/ 3366911 h 5604404"/>
              <a:gd name="connsiteX76" fmla="*/ 2178696 w 4313502"/>
              <a:gd name="connsiteY76" fmla="*/ 3041914 h 5604404"/>
              <a:gd name="connsiteX77" fmla="*/ 2221470 w 4313502"/>
              <a:gd name="connsiteY77" fmla="*/ 3221478 h 5604404"/>
              <a:gd name="connsiteX78" fmla="*/ 2478734 w 4313502"/>
              <a:gd name="connsiteY78" fmla="*/ 3820936 h 5604404"/>
              <a:gd name="connsiteX79" fmla="*/ 2475735 w 4313502"/>
              <a:gd name="connsiteY79" fmla="*/ 3926065 h 5604404"/>
              <a:gd name="connsiteX80" fmla="*/ 2536942 w 4313502"/>
              <a:gd name="connsiteY80" fmla="*/ 4049096 h 5604404"/>
              <a:gd name="connsiteX81" fmla="*/ 2564283 w 4313502"/>
              <a:gd name="connsiteY81" fmla="*/ 4187384 h 5604404"/>
              <a:gd name="connsiteX82" fmla="*/ 2620726 w 4313502"/>
              <a:gd name="connsiteY82" fmla="*/ 4372857 h 5604404"/>
              <a:gd name="connsiteX83" fmla="*/ 2663501 w 4313502"/>
              <a:gd name="connsiteY83" fmla="*/ 4540956 h 5604404"/>
              <a:gd name="connsiteX84" fmla="*/ 2719945 w 4313502"/>
              <a:gd name="connsiteY84" fmla="*/ 4540956 h 5604404"/>
              <a:gd name="connsiteX85" fmla="*/ 3013457 w 4313502"/>
              <a:gd name="connsiteY85" fmla="*/ 5105400 h 5604404"/>
              <a:gd name="connsiteX86" fmla="*/ 2990526 w 4313502"/>
              <a:gd name="connsiteY86" fmla="*/ 5157788 h 5604404"/>
              <a:gd name="connsiteX87" fmla="*/ 2980119 w 4313502"/>
              <a:gd name="connsiteY87" fmla="*/ 5313362 h 5604404"/>
              <a:gd name="connsiteX88" fmla="*/ 3019982 w 4313502"/>
              <a:gd name="connsiteY88" fmla="*/ 5466733 h 5604404"/>
              <a:gd name="connsiteX89" fmla="*/ 3106767 w 4313502"/>
              <a:gd name="connsiteY89" fmla="*/ 5531997 h 5604404"/>
              <a:gd name="connsiteX90" fmla="*/ 3405481 w 4313502"/>
              <a:gd name="connsiteY90" fmla="*/ 5565863 h 5604404"/>
              <a:gd name="connsiteX91" fmla="*/ 3362618 w 4313502"/>
              <a:gd name="connsiteY91" fmla="*/ 5344672 h 5604404"/>
              <a:gd name="connsiteX92" fmla="*/ 3160212 w 4313502"/>
              <a:gd name="connsiteY92" fmla="*/ 5071533 h 5604404"/>
              <a:gd name="connsiteX93" fmla="*/ 3047323 w 4313502"/>
              <a:gd name="connsiteY93" fmla="*/ 4439356 h 5604404"/>
              <a:gd name="connsiteX94" fmla="*/ 3115057 w 4313502"/>
              <a:gd name="connsiteY94" fmla="*/ 4405489 h 5604404"/>
              <a:gd name="connsiteX95" fmla="*/ 3040797 w 4313502"/>
              <a:gd name="connsiteY95" fmla="*/ 4182709 h 5604404"/>
              <a:gd name="connsiteX96" fmla="*/ 2961774 w 4313502"/>
              <a:gd name="connsiteY96" fmla="*/ 4005616 h 5604404"/>
              <a:gd name="connsiteX97" fmla="*/ 2946341 w 4313502"/>
              <a:gd name="connsiteY97" fmla="*/ 3916010 h 5604404"/>
              <a:gd name="connsiteX98" fmla="*/ 2894041 w 4313502"/>
              <a:gd name="connsiteY98" fmla="*/ 3859566 h 5604404"/>
              <a:gd name="connsiteX99" fmla="*/ 2942195 w 4313502"/>
              <a:gd name="connsiteY99" fmla="*/ 3777456 h 5604404"/>
              <a:gd name="connsiteX100" fmla="*/ 2877990 w 4313502"/>
              <a:gd name="connsiteY100" fmla="*/ 3701433 h 5604404"/>
              <a:gd name="connsiteX101" fmla="*/ 2848797 w 4313502"/>
              <a:gd name="connsiteY101" fmla="*/ 3577519 h 5604404"/>
              <a:gd name="connsiteX102" fmla="*/ 2741376 w 4313502"/>
              <a:gd name="connsiteY102" fmla="*/ 2753695 h 5604404"/>
              <a:gd name="connsiteX103" fmla="*/ 2535178 w 4313502"/>
              <a:gd name="connsiteY103" fmla="*/ 2292086 h 5604404"/>
              <a:gd name="connsiteX104" fmla="*/ 2449012 w 4313502"/>
              <a:gd name="connsiteY104" fmla="*/ 2192867 h 5604404"/>
              <a:gd name="connsiteX105" fmla="*/ 2449012 w 4313502"/>
              <a:gd name="connsiteY105" fmla="*/ 2102556 h 5604404"/>
              <a:gd name="connsiteX106" fmla="*/ 2426434 w 4313502"/>
              <a:gd name="connsiteY106" fmla="*/ 2102556 h 5604404"/>
              <a:gd name="connsiteX107" fmla="*/ 2437723 w 4313502"/>
              <a:gd name="connsiteY107" fmla="*/ 2012244 h 5604404"/>
              <a:gd name="connsiteX108" fmla="*/ 2369990 w 4313502"/>
              <a:gd name="connsiteY108" fmla="*/ 1944511 h 5604404"/>
              <a:gd name="connsiteX109" fmla="*/ 2403857 w 4313502"/>
              <a:gd name="connsiteY109" fmla="*/ 1865489 h 5604404"/>
              <a:gd name="connsiteX110" fmla="*/ 2381279 w 4313502"/>
              <a:gd name="connsiteY110" fmla="*/ 1797756 h 5604404"/>
              <a:gd name="connsiteX111" fmla="*/ 2471590 w 4313502"/>
              <a:gd name="connsiteY111" fmla="*/ 1549400 h 5604404"/>
              <a:gd name="connsiteX112" fmla="*/ 2573190 w 4313502"/>
              <a:gd name="connsiteY112" fmla="*/ 1662289 h 5604404"/>
              <a:gd name="connsiteX113" fmla="*/ 2640923 w 4313502"/>
              <a:gd name="connsiteY113" fmla="*/ 1662289 h 5604404"/>
              <a:gd name="connsiteX114" fmla="*/ 2945723 w 4313502"/>
              <a:gd name="connsiteY114" fmla="*/ 1809044 h 5604404"/>
              <a:gd name="connsiteX115" fmla="*/ 3194079 w 4313502"/>
              <a:gd name="connsiteY115" fmla="*/ 1899356 h 5604404"/>
              <a:gd name="connsiteX116" fmla="*/ 3758523 w 4313502"/>
              <a:gd name="connsiteY116" fmla="*/ 2147711 h 5604404"/>
              <a:gd name="connsiteX117" fmla="*/ 4040745 w 4313502"/>
              <a:gd name="connsiteY117" fmla="*/ 2238022 h 5604404"/>
              <a:gd name="connsiteX118" fmla="*/ 4146490 w 4313502"/>
              <a:gd name="connsiteY118" fmla="*/ 2276652 h 5604404"/>
              <a:gd name="connsiteX119" fmla="*/ 4125059 w 4313502"/>
              <a:gd name="connsiteY119" fmla="*/ 2220206 h 5604404"/>
              <a:gd name="connsiteX120" fmla="*/ 4029457 w 4313502"/>
              <a:gd name="connsiteY120" fmla="*/ 2147711 h 5604404"/>
              <a:gd name="connsiteX121" fmla="*/ 4191029 w 4313502"/>
              <a:gd name="connsiteY121" fmla="*/ 2039584 h 5604404"/>
              <a:gd name="connsiteX122" fmla="*/ 4271639 w 4313502"/>
              <a:gd name="connsiteY122" fmla="*/ 1969294 h 5604404"/>
              <a:gd name="connsiteX123" fmla="*/ 4308681 w 4313502"/>
              <a:gd name="connsiteY123" fmla="*/ 1878542 h 5604404"/>
              <a:gd name="connsiteX124" fmla="*/ 4242711 w 4313502"/>
              <a:gd name="connsiteY124" fmla="*/ 1916642 h 5604404"/>
              <a:gd name="connsiteX125" fmla="*/ 4277812 w 4313502"/>
              <a:gd name="connsiteY125" fmla="*/ 1831622 h 5604404"/>
              <a:gd name="connsiteX126" fmla="*/ 4147637 w 4313502"/>
              <a:gd name="connsiteY126" fmla="*/ 1918317 h 5604404"/>
              <a:gd name="connsiteX127" fmla="*/ 4190500 w 4313502"/>
              <a:gd name="connsiteY127" fmla="*/ 1841147 h 5604404"/>
              <a:gd name="connsiteX128" fmla="*/ 3896372 w 4313502"/>
              <a:gd name="connsiteY128" fmla="*/ 2014008 h 5604404"/>
              <a:gd name="connsiteX129" fmla="*/ 3700845 w 4313502"/>
              <a:gd name="connsiteY129" fmla="*/ 1968236 h 5604404"/>
              <a:gd name="connsiteX130" fmla="*/ 3252287 w 4313502"/>
              <a:gd name="connsiteY130" fmla="*/ 1639094 h 5604404"/>
              <a:gd name="connsiteX131" fmla="*/ 3081190 w 4313502"/>
              <a:gd name="connsiteY131" fmla="*/ 1583267 h 5604404"/>
              <a:gd name="connsiteX132" fmla="*/ 2787679 w 4313502"/>
              <a:gd name="connsiteY132" fmla="*/ 1436511 h 5604404"/>
              <a:gd name="connsiteX133" fmla="*/ 2607057 w 4313502"/>
              <a:gd name="connsiteY133" fmla="*/ 1255889 h 5604404"/>
              <a:gd name="connsiteX134" fmla="*/ 2488788 w 4313502"/>
              <a:gd name="connsiteY134" fmla="*/ 1170958 h 5604404"/>
              <a:gd name="connsiteX135" fmla="*/ 2358701 w 4313502"/>
              <a:gd name="connsiteY135" fmla="*/ 1165578 h 5604404"/>
              <a:gd name="connsiteX136" fmla="*/ 2217237 w 4313502"/>
              <a:gd name="connsiteY136" fmla="*/ 1059744 h 5604404"/>
              <a:gd name="connsiteX137" fmla="*/ 2339563 w 4313502"/>
              <a:gd name="connsiteY137" fmla="*/ 898172 h 5604404"/>
              <a:gd name="connsiteX138" fmla="*/ 2437546 w 4313502"/>
              <a:gd name="connsiteY138" fmla="*/ 968905 h 5604404"/>
              <a:gd name="connsiteX139" fmla="*/ 2530945 w 4313502"/>
              <a:gd name="connsiteY139" fmla="*/ 908403 h 5604404"/>
              <a:gd name="connsiteX140" fmla="*/ 2509515 w 4313502"/>
              <a:gd name="connsiteY140" fmla="*/ 854869 h 5604404"/>
              <a:gd name="connsiteX141" fmla="*/ 2549997 w 4313502"/>
              <a:gd name="connsiteY141" fmla="*/ 869157 h 5604404"/>
              <a:gd name="connsiteX142" fmla="*/ 2554758 w 4313502"/>
              <a:gd name="connsiteY142" fmla="*/ 809625 h 5604404"/>
              <a:gd name="connsiteX143" fmla="*/ 2639689 w 4313502"/>
              <a:gd name="connsiteY143" fmla="*/ 770467 h 5604404"/>
              <a:gd name="connsiteX144" fmla="*/ 2558902 w 4313502"/>
              <a:gd name="connsiteY144" fmla="*/ 637381 h 5604404"/>
              <a:gd name="connsiteX145" fmla="*/ 2588535 w 4313502"/>
              <a:gd name="connsiteY145" fmla="*/ 557742 h 5604404"/>
              <a:gd name="connsiteX146" fmla="*/ 2590917 w 4313502"/>
              <a:gd name="connsiteY146" fmla="*/ 501914 h 5604404"/>
              <a:gd name="connsiteX147" fmla="*/ 2721446 w 4313502"/>
              <a:gd name="connsiteY147" fmla="*/ 497682 h 5604404"/>
              <a:gd name="connsiteX148" fmla="*/ 2735203 w 4313502"/>
              <a:gd name="connsiteY148" fmla="*/ 413367 h 5604404"/>
              <a:gd name="connsiteX149" fmla="*/ 2968301 w 4313502"/>
              <a:gd name="connsiteY149" fmla="*/ 364067 h 5604404"/>
              <a:gd name="connsiteX150" fmla="*/ 2663501 w 4313502"/>
              <a:gd name="connsiteY150" fmla="*/ 330200 h 5604404"/>
              <a:gd name="connsiteX151" fmla="*/ 2904007 w 4313502"/>
              <a:gd name="connsiteY151" fmla="*/ 217841 h 5604404"/>
              <a:gd name="connsiteX152" fmla="*/ 2731234 w 4313502"/>
              <a:gd name="connsiteY152" fmla="*/ 251178 h 5604404"/>
              <a:gd name="connsiteX153" fmla="*/ 2911857 w 4313502"/>
              <a:gd name="connsiteY153" fmla="*/ 142963 h 5604404"/>
              <a:gd name="connsiteX154" fmla="*/ 2607057 w 4313502"/>
              <a:gd name="connsiteY154" fmla="*/ 217311 h 5604404"/>
              <a:gd name="connsiteX155" fmla="*/ 2686696 w 4313502"/>
              <a:gd name="connsiteY155" fmla="*/ 111125 h 5604404"/>
              <a:gd name="connsiteX156" fmla="*/ 2539323 w 4313502"/>
              <a:gd name="connsiteY15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433012 w 4313502"/>
              <a:gd name="connsiteY24" fmla="*/ 601133 h 5604404"/>
              <a:gd name="connsiteX25" fmla="*/ 1500745 w 4313502"/>
              <a:gd name="connsiteY25" fmla="*/ 747889 h 5604404"/>
              <a:gd name="connsiteX26" fmla="*/ 1557190 w 4313502"/>
              <a:gd name="connsiteY26" fmla="*/ 793044 h 5604404"/>
              <a:gd name="connsiteX27" fmla="*/ 1342701 w 4313502"/>
              <a:gd name="connsiteY27" fmla="*/ 1075267 h 5604404"/>
              <a:gd name="connsiteX28" fmla="*/ 1073532 w 4313502"/>
              <a:gd name="connsiteY28" fmla="*/ 1367544 h 5604404"/>
              <a:gd name="connsiteX29" fmla="*/ 879857 w 4313502"/>
              <a:gd name="connsiteY29" fmla="*/ 1481667 h 5604404"/>
              <a:gd name="connsiteX30" fmla="*/ 342135 w 4313502"/>
              <a:gd name="connsiteY30" fmla="*/ 2011010 h 5604404"/>
              <a:gd name="connsiteX31" fmla="*/ 33190 w 4313502"/>
              <a:gd name="connsiteY31" fmla="*/ 1820333 h 5604404"/>
              <a:gd name="connsiteX32" fmla="*/ 107450 w 4313502"/>
              <a:gd name="connsiteY32" fmla="*/ 1944952 h 5604404"/>
              <a:gd name="connsiteX33" fmla="*/ 326701 w 4313502"/>
              <a:gd name="connsiteY33" fmla="*/ 2215444 h 5604404"/>
              <a:gd name="connsiteX34" fmla="*/ 517465 w 4313502"/>
              <a:gd name="connsiteY34" fmla="*/ 2077596 h 5604404"/>
              <a:gd name="connsiteX35" fmla="*/ 1105634 w 4313502"/>
              <a:gd name="connsiteY35" fmla="*/ 1684867 h 5604404"/>
              <a:gd name="connsiteX36" fmla="*/ 1252919 w 4313502"/>
              <a:gd name="connsiteY36" fmla="*/ 1539435 h 5604404"/>
              <a:gd name="connsiteX37" fmla="*/ 1465026 w 4313502"/>
              <a:gd name="connsiteY37" fmla="*/ 1347964 h 5604404"/>
              <a:gd name="connsiteX38" fmla="*/ 1466879 w 4313502"/>
              <a:gd name="connsiteY38" fmla="*/ 1696156 h 5604404"/>
              <a:gd name="connsiteX39" fmla="*/ 1523323 w 4313502"/>
              <a:gd name="connsiteY39" fmla="*/ 1809044 h 5604404"/>
              <a:gd name="connsiteX40" fmla="*/ 1490074 w 4313502"/>
              <a:gd name="connsiteY40" fmla="*/ 1888067 h 5604404"/>
              <a:gd name="connsiteX41" fmla="*/ 1545901 w 4313502"/>
              <a:gd name="connsiteY41" fmla="*/ 1989667 h 5604404"/>
              <a:gd name="connsiteX42" fmla="*/ 1579768 w 4313502"/>
              <a:gd name="connsiteY42" fmla="*/ 2170289 h 5604404"/>
              <a:gd name="connsiteX43" fmla="*/ 1613634 w 4313502"/>
              <a:gd name="connsiteY43" fmla="*/ 2260600 h 5604404"/>
              <a:gd name="connsiteX44" fmla="*/ 1579768 w 4313502"/>
              <a:gd name="connsiteY44" fmla="*/ 2339622 h 5604404"/>
              <a:gd name="connsiteX45" fmla="*/ 1624923 w 4313502"/>
              <a:gd name="connsiteY45" fmla="*/ 2396067 h 5604404"/>
              <a:gd name="connsiteX46" fmla="*/ 1630832 w 4313502"/>
              <a:gd name="connsiteY46" fmla="*/ 2459831 h 5604404"/>
              <a:gd name="connsiteX47" fmla="*/ 1557808 w 4313502"/>
              <a:gd name="connsiteY47" fmla="*/ 2658709 h 5604404"/>
              <a:gd name="connsiteX48" fmla="*/ 1613634 w 4313502"/>
              <a:gd name="connsiteY48" fmla="*/ 2825044 h 5604404"/>
              <a:gd name="connsiteX49" fmla="*/ 1579768 w 4313502"/>
              <a:gd name="connsiteY49" fmla="*/ 2868966 h 5604404"/>
              <a:gd name="connsiteX50" fmla="*/ 1602345 w 4313502"/>
              <a:gd name="connsiteY50" fmla="*/ 2937933 h 5604404"/>
              <a:gd name="connsiteX51" fmla="*/ 1506743 w 4313502"/>
              <a:gd name="connsiteY51" fmla="*/ 3408362 h 5604404"/>
              <a:gd name="connsiteX52" fmla="*/ 1449593 w 4313502"/>
              <a:gd name="connsiteY52" fmla="*/ 3933119 h 5604404"/>
              <a:gd name="connsiteX53" fmla="*/ 1423664 w 4313502"/>
              <a:gd name="connsiteY53" fmla="*/ 4007644 h 5604404"/>
              <a:gd name="connsiteX54" fmla="*/ 1377186 w 4313502"/>
              <a:gd name="connsiteY54" fmla="*/ 4038953 h 5604404"/>
              <a:gd name="connsiteX55" fmla="*/ 1380713 w 4313502"/>
              <a:gd name="connsiteY55" fmla="*/ 4088253 h 5604404"/>
              <a:gd name="connsiteX56" fmla="*/ 1261738 w 4313502"/>
              <a:gd name="connsiteY56" fmla="*/ 4181034 h 5604404"/>
              <a:gd name="connsiteX57" fmla="*/ 1105634 w 4313502"/>
              <a:gd name="connsiteY57" fmla="*/ 4315178 h 5604404"/>
              <a:gd name="connsiteX58" fmla="*/ 1015323 w 4313502"/>
              <a:gd name="connsiteY58" fmla="*/ 4507089 h 5604404"/>
              <a:gd name="connsiteX59" fmla="*/ 884001 w 4313502"/>
              <a:gd name="connsiteY59" fmla="*/ 4787459 h 5604404"/>
              <a:gd name="connsiteX60" fmla="*/ 710523 w 4313502"/>
              <a:gd name="connsiteY60" fmla="*/ 4947356 h 5604404"/>
              <a:gd name="connsiteX61" fmla="*/ 630883 w 4313502"/>
              <a:gd name="connsiteY61" fmla="*/ 5149938 h 5604404"/>
              <a:gd name="connsiteX62" fmla="*/ 541190 w 4313502"/>
              <a:gd name="connsiteY62" fmla="*/ 5432778 h 5604404"/>
              <a:gd name="connsiteX63" fmla="*/ 699234 w 4313502"/>
              <a:gd name="connsiteY63" fmla="*/ 5568244 h 5604404"/>
              <a:gd name="connsiteX64" fmla="*/ 848459 w 4313502"/>
              <a:gd name="connsiteY64" fmla="*/ 5526088 h 5604404"/>
              <a:gd name="connsiteX65" fmla="*/ 930304 w 4313502"/>
              <a:gd name="connsiteY65" fmla="*/ 5132828 h 5604404"/>
              <a:gd name="connsiteX66" fmla="*/ 1002270 w 4313502"/>
              <a:gd name="connsiteY66" fmla="*/ 4915341 h 5604404"/>
              <a:gd name="connsiteX67" fmla="*/ 1339703 w 4313502"/>
              <a:gd name="connsiteY67" fmla="*/ 4607542 h 5604404"/>
              <a:gd name="connsiteX68" fmla="*/ 1444301 w 4313502"/>
              <a:gd name="connsiteY68" fmla="*/ 4665133 h 5604404"/>
              <a:gd name="connsiteX69" fmla="*/ 1658790 w 4313502"/>
              <a:gd name="connsiteY69" fmla="*/ 4360333 h 5604404"/>
              <a:gd name="connsiteX70" fmla="*/ 1715234 w 4313502"/>
              <a:gd name="connsiteY70" fmla="*/ 4281311 h 5604404"/>
              <a:gd name="connsiteX71" fmla="*/ 1791258 w 4313502"/>
              <a:gd name="connsiteY71" fmla="*/ 4208815 h 5604404"/>
              <a:gd name="connsiteX72" fmla="*/ 1805545 w 4313502"/>
              <a:gd name="connsiteY72" fmla="*/ 4134556 h 5604404"/>
              <a:gd name="connsiteX73" fmla="*/ 1867899 w 4313502"/>
              <a:gd name="connsiteY73" fmla="*/ 4066911 h 5604404"/>
              <a:gd name="connsiteX74" fmla="*/ 1876807 w 4313502"/>
              <a:gd name="connsiteY74" fmla="*/ 3964076 h 5604404"/>
              <a:gd name="connsiteX75" fmla="*/ 2087768 w 4313502"/>
              <a:gd name="connsiteY75" fmla="*/ 3366911 h 5604404"/>
              <a:gd name="connsiteX76" fmla="*/ 2178696 w 4313502"/>
              <a:gd name="connsiteY76" fmla="*/ 3041914 h 5604404"/>
              <a:gd name="connsiteX77" fmla="*/ 2221470 w 4313502"/>
              <a:gd name="connsiteY77" fmla="*/ 3221478 h 5604404"/>
              <a:gd name="connsiteX78" fmla="*/ 2478734 w 4313502"/>
              <a:gd name="connsiteY78" fmla="*/ 3820936 h 5604404"/>
              <a:gd name="connsiteX79" fmla="*/ 2475735 w 4313502"/>
              <a:gd name="connsiteY79" fmla="*/ 3926065 h 5604404"/>
              <a:gd name="connsiteX80" fmla="*/ 2536942 w 4313502"/>
              <a:gd name="connsiteY80" fmla="*/ 4049096 h 5604404"/>
              <a:gd name="connsiteX81" fmla="*/ 2564283 w 4313502"/>
              <a:gd name="connsiteY81" fmla="*/ 4187384 h 5604404"/>
              <a:gd name="connsiteX82" fmla="*/ 2620726 w 4313502"/>
              <a:gd name="connsiteY82" fmla="*/ 4372857 h 5604404"/>
              <a:gd name="connsiteX83" fmla="*/ 2663501 w 4313502"/>
              <a:gd name="connsiteY83" fmla="*/ 4540956 h 5604404"/>
              <a:gd name="connsiteX84" fmla="*/ 2719945 w 4313502"/>
              <a:gd name="connsiteY84" fmla="*/ 4540956 h 5604404"/>
              <a:gd name="connsiteX85" fmla="*/ 3013457 w 4313502"/>
              <a:gd name="connsiteY85" fmla="*/ 5105400 h 5604404"/>
              <a:gd name="connsiteX86" fmla="*/ 2990526 w 4313502"/>
              <a:gd name="connsiteY86" fmla="*/ 5157788 h 5604404"/>
              <a:gd name="connsiteX87" fmla="*/ 2980119 w 4313502"/>
              <a:gd name="connsiteY87" fmla="*/ 5313362 h 5604404"/>
              <a:gd name="connsiteX88" fmla="*/ 3019982 w 4313502"/>
              <a:gd name="connsiteY88" fmla="*/ 5466733 h 5604404"/>
              <a:gd name="connsiteX89" fmla="*/ 3106767 w 4313502"/>
              <a:gd name="connsiteY89" fmla="*/ 5531997 h 5604404"/>
              <a:gd name="connsiteX90" fmla="*/ 3405481 w 4313502"/>
              <a:gd name="connsiteY90" fmla="*/ 5565863 h 5604404"/>
              <a:gd name="connsiteX91" fmla="*/ 3362618 w 4313502"/>
              <a:gd name="connsiteY91" fmla="*/ 5344672 h 5604404"/>
              <a:gd name="connsiteX92" fmla="*/ 3160212 w 4313502"/>
              <a:gd name="connsiteY92" fmla="*/ 5071533 h 5604404"/>
              <a:gd name="connsiteX93" fmla="*/ 3047323 w 4313502"/>
              <a:gd name="connsiteY93" fmla="*/ 4439356 h 5604404"/>
              <a:gd name="connsiteX94" fmla="*/ 3115057 w 4313502"/>
              <a:gd name="connsiteY94" fmla="*/ 4405489 h 5604404"/>
              <a:gd name="connsiteX95" fmla="*/ 3040797 w 4313502"/>
              <a:gd name="connsiteY95" fmla="*/ 4182709 h 5604404"/>
              <a:gd name="connsiteX96" fmla="*/ 2961774 w 4313502"/>
              <a:gd name="connsiteY96" fmla="*/ 4005616 h 5604404"/>
              <a:gd name="connsiteX97" fmla="*/ 2946341 w 4313502"/>
              <a:gd name="connsiteY97" fmla="*/ 3916010 h 5604404"/>
              <a:gd name="connsiteX98" fmla="*/ 2894041 w 4313502"/>
              <a:gd name="connsiteY98" fmla="*/ 3859566 h 5604404"/>
              <a:gd name="connsiteX99" fmla="*/ 2942195 w 4313502"/>
              <a:gd name="connsiteY99" fmla="*/ 3777456 h 5604404"/>
              <a:gd name="connsiteX100" fmla="*/ 2877990 w 4313502"/>
              <a:gd name="connsiteY100" fmla="*/ 3701433 h 5604404"/>
              <a:gd name="connsiteX101" fmla="*/ 2848797 w 4313502"/>
              <a:gd name="connsiteY101" fmla="*/ 3577519 h 5604404"/>
              <a:gd name="connsiteX102" fmla="*/ 2741376 w 4313502"/>
              <a:gd name="connsiteY102" fmla="*/ 2753695 h 5604404"/>
              <a:gd name="connsiteX103" fmla="*/ 2535178 w 4313502"/>
              <a:gd name="connsiteY103" fmla="*/ 2292086 h 5604404"/>
              <a:gd name="connsiteX104" fmla="*/ 2449012 w 4313502"/>
              <a:gd name="connsiteY104" fmla="*/ 2192867 h 5604404"/>
              <a:gd name="connsiteX105" fmla="*/ 2449012 w 4313502"/>
              <a:gd name="connsiteY105" fmla="*/ 2102556 h 5604404"/>
              <a:gd name="connsiteX106" fmla="*/ 2426434 w 4313502"/>
              <a:gd name="connsiteY106" fmla="*/ 2102556 h 5604404"/>
              <a:gd name="connsiteX107" fmla="*/ 2437723 w 4313502"/>
              <a:gd name="connsiteY107" fmla="*/ 2012244 h 5604404"/>
              <a:gd name="connsiteX108" fmla="*/ 2369990 w 4313502"/>
              <a:gd name="connsiteY108" fmla="*/ 1944511 h 5604404"/>
              <a:gd name="connsiteX109" fmla="*/ 2403857 w 4313502"/>
              <a:gd name="connsiteY109" fmla="*/ 1865489 h 5604404"/>
              <a:gd name="connsiteX110" fmla="*/ 2381279 w 4313502"/>
              <a:gd name="connsiteY110" fmla="*/ 1797756 h 5604404"/>
              <a:gd name="connsiteX111" fmla="*/ 2471590 w 4313502"/>
              <a:gd name="connsiteY111" fmla="*/ 1549400 h 5604404"/>
              <a:gd name="connsiteX112" fmla="*/ 2573190 w 4313502"/>
              <a:gd name="connsiteY112" fmla="*/ 1662289 h 5604404"/>
              <a:gd name="connsiteX113" fmla="*/ 2640923 w 4313502"/>
              <a:gd name="connsiteY113" fmla="*/ 1662289 h 5604404"/>
              <a:gd name="connsiteX114" fmla="*/ 2945723 w 4313502"/>
              <a:gd name="connsiteY114" fmla="*/ 1809044 h 5604404"/>
              <a:gd name="connsiteX115" fmla="*/ 3194079 w 4313502"/>
              <a:gd name="connsiteY115" fmla="*/ 1899356 h 5604404"/>
              <a:gd name="connsiteX116" fmla="*/ 3758523 w 4313502"/>
              <a:gd name="connsiteY116" fmla="*/ 2147711 h 5604404"/>
              <a:gd name="connsiteX117" fmla="*/ 4040745 w 4313502"/>
              <a:gd name="connsiteY117" fmla="*/ 2238022 h 5604404"/>
              <a:gd name="connsiteX118" fmla="*/ 4146490 w 4313502"/>
              <a:gd name="connsiteY118" fmla="*/ 2276652 h 5604404"/>
              <a:gd name="connsiteX119" fmla="*/ 4125059 w 4313502"/>
              <a:gd name="connsiteY119" fmla="*/ 2220206 h 5604404"/>
              <a:gd name="connsiteX120" fmla="*/ 4029457 w 4313502"/>
              <a:gd name="connsiteY120" fmla="*/ 2147711 h 5604404"/>
              <a:gd name="connsiteX121" fmla="*/ 4191029 w 4313502"/>
              <a:gd name="connsiteY121" fmla="*/ 2039584 h 5604404"/>
              <a:gd name="connsiteX122" fmla="*/ 4271639 w 4313502"/>
              <a:gd name="connsiteY122" fmla="*/ 1969294 h 5604404"/>
              <a:gd name="connsiteX123" fmla="*/ 4308681 w 4313502"/>
              <a:gd name="connsiteY123" fmla="*/ 1878542 h 5604404"/>
              <a:gd name="connsiteX124" fmla="*/ 4242711 w 4313502"/>
              <a:gd name="connsiteY124" fmla="*/ 1916642 h 5604404"/>
              <a:gd name="connsiteX125" fmla="*/ 4277812 w 4313502"/>
              <a:gd name="connsiteY125" fmla="*/ 1831622 h 5604404"/>
              <a:gd name="connsiteX126" fmla="*/ 4147637 w 4313502"/>
              <a:gd name="connsiteY126" fmla="*/ 1918317 h 5604404"/>
              <a:gd name="connsiteX127" fmla="*/ 4190500 w 4313502"/>
              <a:gd name="connsiteY127" fmla="*/ 1841147 h 5604404"/>
              <a:gd name="connsiteX128" fmla="*/ 3896372 w 4313502"/>
              <a:gd name="connsiteY128" fmla="*/ 2014008 h 5604404"/>
              <a:gd name="connsiteX129" fmla="*/ 3700845 w 4313502"/>
              <a:gd name="connsiteY129" fmla="*/ 1968236 h 5604404"/>
              <a:gd name="connsiteX130" fmla="*/ 3252287 w 4313502"/>
              <a:gd name="connsiteY130" fmla="*/ 1639094 h 5604404"/>
              <a:gd name="connsiteX131" fmla="*/ 3081190 w 4313502"/>
              <a:gd name="connsiteY131" fmla="*/ 1583267 h 5604404"/>
              <a:gd name="connsiteX132" fmla="*/ 2787679 w 4313502"/>
              <a:gd name="connsiteY132" fmla="*/ 1436511 h 5604404"/>
              <a:gd name="connsiteX133" fmla="*/ 2607057 w 4313502"/>
              <a:gd name="connsiteY133" fmla="*/ 1255889 h 5604404"/>
              <a:gd name="connsiteX134" fmla="*/ 2488788 w 4313502"/>
              <a:gd name="connsiteY134" fmla="*/ 1170958 h 5604404"/>
              <a:gd name="connsiteX135" fmla="*/ 2358701 w 4313502"/>
              <a:gd name="connsiteY135" fmla="*/ 1165578 h 5604404"/>
              <a:gd name="connsiteX136" fmla="*/ 2217237 w 4313502"/>
              <a:gd name="connsiteY136" fmla="*/ 1059744 h 5604404"/>
              <a:gd name="connsiteX137" fmla="*/ 2339563 w 4313502"/>
              <a:gd name="connsiteY137" fmla="*/ 898172 h 5604404"/>
              <a:gd name="connsiteX138" fmla="*/ 2437546 w 4313502"/>
              <a:gd name="connsiteY138" fmla="*/ 968905 h 5604404"/>
              <a:gd name="connsiteX139" fmla="*/ 2530945 w 4313502"/>
              <a:gd name="connsiteY139" fmla="*/ 908403 h 5604404"/>
              <a:gd name="connsiteX140" fmla="*/ 2509515 w 4313502"/>
              <a:gd name="connsiteY140" fmla="*/ 854869 h 5604404"/>
              <a:gd name="connsiteX141" fmla="*/ 2549997 w 4313502"/>
              <a:gd name="connsiteY141" fmla="*/ 869157 h 5604404"/>
              <a:gd name="connsiteX142" fmla="*/ 2554758 w 4313502"/>
              <a:gd name="connsiteY142" fmla="*/ 809625 h 5604404"/>
              <a:gd name="connsiteX143" fmla="*/ 2639689 w 4313502"/>
              <a:gd name="connsiteY143" fmla="*/ 770467 h 5604404"/>
              <a:gd name="connsiteX144" fmla="*/ 2558902 w 4313502"/>
              <a:gd name="connsiteY144" fmla="*/ 637381 h 5604404"/>
              <a:gd name="connsiteX145" fmla="*/ 2588535 w 4313502"/>
              <a:gd name="connsiteY145" fmla="*/ 557742 h 5604404"/>
              <a:gd name="connsiteX146" fmla="*/ 2590917 w 4313502"/>
              <a:gd name="connsiteY146" fmla="*/ 501914 h 5604404"/>
              <a:gd name="connsiteX147" fmla="*/ 2721446 w 4313502"/>
              <a:gd name="connsiteY147" fmla="*/ 497682 h 5604404"/>
              <a:gd name="connsiteX148" fmla="*/ 2735203 w 4313502"/>
              <a:gd name="connsiteY148" fmla="*/ 413367 h 5604404"/>
              <a:gd name="connsiteX149" fmla="*/ 2968301 w 4313502"/>
              <a:gd name="connsiteY149" fmla="*/ 364067 h 5604404"/>
              <a:gd name="connsiteX150" fmla="*/ 2663501 w 4313502"/>
              <a:gd name="connsiteY150" fmla="*/ 330200 h 5604404"/>
              <a:gd name="connsiteX151" fmla="*/ 2904007 w 4313502"/>
              <a:gd name="connsiteY151" fmla="*/ 217841 h 5604404"/>
              <a:gd name="connsiteX152" fmla="*/ 2731234 w 4313502"/>
              <a:gd name="connsiteY152" fmla="*/ 251178 h 5604404"/>
              <a:gd name="connsiteX153" fmla="*/ 2911857 w 4313502"/>
              <a:gd name="connsiteY153" fmla="*/ 142963 h 5604404"/>
              <a:gd name="connsiteX154" fmla="*/ 2607057 w 4313502"/>
              <a:gd name="connsiteY154" fmla="*/ 217311 h 5604404"/>
              <a:gd name="connsiteX155" fmla="*/ 2686696 w 4313502"/>
              <a:gd name="connsiteY155" fmla="*/ 111125 h 5604404"/>
              <a:gd name="connsiteX156" fmla="*/ 2539323 w 4313502"/>
              <a:gd name="connsiteY15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556837 w 4313502"/>
              <a:gd name="connsiteY24" fmla="*/ 565414 h 5604404"/>
              <a:gd name="connsiteX25" fmla="*/ 1500745 w 4313502"/>
              <a:gd name="connsiteY25" fmla="*/ 747889 h 5604404"/>
              <a:gd name="connsiteX26" fmla="*/ 1557190 w 4313502"/>
              <a:gd name="connsiteY26" fmla="*/ 793044 h 5604404"/>
              <a:gd name="connsiteX27" fmla="*/ 1342701 w 4313502"/>
              <a:gd name="connsiteY27" fmla="*/ 1075267 h 5604404"/>
              <a:gd name="connsiteX28" fmla="*/ 1073532 w 4313502"/>
              <a:gd name="connsiteY28" fmla="*/ 1367544 h 5604404"/>
              <a:gd name="connsiteX29" fmla="*/ 879857 w 4313502"/>
              <a:gd name="connsiteY29" fmla="*/ 1481667 h 5604404"/>
              <a:gd name="connsiteX30" fmla="*/ 342135 w 4313502"/>
              <a:gd name="connsiteY30" fmla="*/ 2011010 h 5604404"/>
              <a:gd name="connsiteX31" fmla="*/ 33190 w 4313502"/>
              <a:gd name="connsiteY31" fmla="*/ 1820333 h 5604404"/>
              <a:gd name="connsiteX32" fmla="*/ 107450 w 4313502"/>
              <a:gd name="connsiteY32" fmla="*/ 1944952 h 5604404"/>
              <a:gd name="connsiteX33" fmla="*/ 326701 w 4313502"/>
              <a:gd name="connsiteY33" fmla="*/ 2215444 h 5604404"/>
              <a:gd name="connsiteX34" fmla="*/ 517465 w 4313502"/>
              <a:gd name="connsiteY34" fmla="*/ 2077596 h 5604404"/>
              <a:gd name="connsiteX35" fmla="*/ 1105634 w 4313502"/>
              <a:gd name="connsiteY35" fmla="*/ 1684867 h 5604404"/>
              <a:gd name="connsiteX36" fmla="*/ 1252919 w 4313502"/>
              <a:gd name="connsiteY36" fmla="*/ 1539435 h 5604404"/>
              <a:gd name="connsiteX37" fmla="*/ 1465026 w 4313502"/>
              <a:gd name="connsiteY37" fmla="*/ 1347964 h 5604404"/>
              <a:gd name="connsiteX38" fmla="*/ 1466879 w 4313502"/>
              <a:gd name="connsiteY38" fmla="*/ 1696156 h 5604404"/>
              <a:gd name="connsiteX39" fmla="*/ 1523323 w 4313502"/>
              <a:gd name="connsiteY39" fmla="*/ 1809044 h 5604404"/>
              <a:gd name="connsiteX40" fmla="*/ 1490074 w 4313502"/>
              <a:gd name="connsiteY40" fmla="*/ 1888067 h 5604404"/>
              <a:gd name="connsiteX41" fmla="*/ 1545901 w 4313502"/>
              <a:gd name="connsiteY41" fmla="*/ 1989667 h 5604404"/>
              <a:gd name="connsiteX42" fmla="*/ 1579768 w 4313502"/>
              <a:gd name="connsiteY42" fmla="*/ 2170289 h 5604404"/>
              <a:gd name="connsiteX43" fmla="*/ 1613634 w 4313502"/>
              <a:gd name="connsiteY43" fmla="*/ 2260600 h 5604404"/>
              <a:gd name="connsiteX44" fmla="*/ 1579768 w 4313502"/>
              <a:gd name="connsiteY44" fmla="*/ 2339622 h 5604404"/>
              <a:gd name="connsiteX45" fmla="*/ 1624923 w 4313502"/>
              <a:gd name="connsiteY45" fmla="*/ 2396067 h 5604404"/>
              <a:gd name="connsiteX46" fmla="*/ 1630832 w 4313502"/>
              <a:gd name="connsiteY46" fmla="*/ 2459831 h 5604404"/>
              <a:gd name="connsiteX47" fmla="*/ 1557808 w 4313502"/>
              <a:gd name="connsiteY47" fmla="*/ 2658709 h 5604404"/>
              <a:gd name="connsiteX48" fmla="*/ 1613634 w 4313502"/>
              <a:gd name="connsiteY48" fmla="*/ 2825044 h 5604404"/>
              <a:gd name="connsiteX49" fmla="*/ 1579768 w 4313502"/>
              <a:gd name="connsiteY49" fmla="*/ 2868966 h 5604404"/>
              <a:gd name="connsiteX50" fmla="*/ 1602345 w 4313502"/>
              <a:gd name="connsiteY50" fmla="*/ 2937933 h 5604404"/>
              <a:gd name="connsiteX51" fmla="*/ 1506743 w 4313502"/>
              <a:gd name="connsiteY51" fmla="*/ 3408362 h 5604404"/>
              <a:gd name="connsiteX52" fmla="*/ 1449593 w 4313502"/>
              <a:gd name="connsiteY52" fmla="*/ 3933119 h 5604404"/>
              <a:gd name="connsiteX53" fmla="*/ 1423664 w 4313502"/>
              <a:gd name="connsiteY53" fmla="*/ 4007644 h 5604404"/>
              <a:gd name="connsiteX54" fmla="*/ 1377186 w 4313502"/>
              <a:gd name="connsiteY54" fmla="*/ 4038953 h 5604404"/>
              <a:gd name="connsiteX55" fmla="*/ 1380713 w 4313502"/>
              <a:gd name="connsiteY55" fmla="*/ 4088253 h 5604404"/>
              <a:gd name="connsiteX56" fmla="*/ 1261738 w 4313502"/>
              <a:gd name="connsiteY56" fmla="*/ 4181034 h 5604404"/>
              <a:gd name="connsiteX57" fmla="*/ 1105634 w 4313502"/>
              <a:gd name="connsiteY57" fmla="*/ 4315178 h 5604404"/>
              <a:gd name="connsiteX58" fmla="*/ 1015323 w 4313502"/>
              <a:gd name="connsiteY58" fmla="*/ 4507089 h 5604404"/>
              <a:gd name="connsiteX59" fmla="*/ 884001 w 4313502"/>
              <a:gd name="connsiteY59" fmla="*/ 4787459 h 5604404"/>
              <a:gd name="connsiteX60" fmla="*/ 710523 w 4313502"/>
              <a:gd name="connsiteY60" fmla="*/ 4947356 h 5604404"/>
              <a:gd name="connsiteX61" fmla="*/ 630883 w 4313502"/>
              <a:gd name="connsiteY61" fmla="*/ 5149938 h 5604404"/>
              <a:gd name="connsiteX62" fmla="*/ 541190 w 4313502"/>
              <a:gd name="connsiteY62" fmla="*/ 5432778 h 5604404"/>
              <a:gd name="connsiteX63" fmla="*/ 699234 w 4313502"/>
              <a:gd name="connsiteY63" fmla="*/ 5568244 h 5604404"/>
              <a:gd name="connsiteX64" fmla="*/ 848459 w 4313502"/>
              <a:gd name="connsiteY64" fmla="*/ 5526088 h 5604404"/>
              <a:gd name="connsiteX65" fmla="*/ 930304 w 4313502"/>
              <a:gd name="connsiteY65" fmla="*/ 5132828 h 5604404"/>
              <a:gd name="connsiteX66" fmla="*/ 1002270 w 4313502"/>
              <a:gd name="connsiteY66" fmla="*/ 4915341 h 5604404"/>
              <a:gd name="connsiteX67" fmla="*/ 1339703 w 4313502"/>
              <a:gd name="connsiteY67" fmla="*/ 4607542 h 5604404"/>
              <a:gd name="connsiteX68" fmla="*/ 1444301 w 4313502"/>
              <a:gd name="connsiteY68" fmla="*/ 4665133 h 5604404"/>
              <a:gd name="connsiteX69" fmla="*/ 1658790 w 4313502"/>
              <a:gd name="connsiteY69" fmla="*/ 4360333 h 5604404"/>
              <a:gd name="connsiteX70" fmla="*/ 1715234 w 4313502"/>
              <a:gd name="connsiteY70" fmla="*/ 4281311 h 5604404"/>
              <a:gd name="connsiteX71" fmla="*/ 1791258 w 4313502"/>
              <a:gd name="connsiteY71" fmla="*/ 4208815 h 5604404"/>
              <a:gd name="connsiteX72" fmla="*/ 1805545 w 4313502"/>
              <a:gd name="connsiteY72" fmla="*/ 4134556 h 5604404"/>
              <a:gd name="connsiteX73" fmla="*/ 1867899 w 4313502"/>
              <a:gd name="connsiteY73" fmla="*/ 4066911 h 5604404"/>
              <a:gd name="connsiteX74" fmla="*/ 1876807 w 4313502"/>
              <a:gd name="connsiteY74" fmla="*/ 3964076 h 5604404"/>
              <a:gd name="connsiteX75" fmla="*/ 2087768 w 4313502"/>
              <a:gd name="connsiteY75" fmla="*/ 3366911 h 5604404"/>
              <a:gd name="connsiteX76" fmla="*/ 2178696 w 4313502"/>
              <a:gd name="connsiteY76" fmla="*/ 3041914 h 5604404"/>
              <a:gd name="connsiteX77" fmla="*/ 2221470 w 4313502"/>
              <a:gd name="connsiteY77" fmla="*/ 3221478 h 5604404"/>
              <a:gd name="connsiteX78" fmla="*/ 2478734 w 4313502"/>
              <a:gd name="connsiteY78" fmla="*/ 3820936 h 5604404"/>
              <a:gd name="connsiteX79" fmla="*/ 2475735 w 4313502"/>
              <a:gd name="connsiteY79" fmla="*/ 3926065 h 5604404"/>
              <a:gd name="connsiteX80" fmla="*/ 2536942 w 4313502"/>
              <a:gd name="connsiteY80" fmla="*/ 4049096 h 5604404"/>
              <a:gd name="connsiteX81" fmla="*/ 2564283 w 4313502"/>
              <a:gd name="connsiteY81" fmla="*/ 4187384 h 5604404"/>
              <a:gd name="connsiteX82" fmla="*/ 2620726 w 4313502"/>
              <a:gd name="connsiteY82" fmla="*/ 4372857 h 5604404"/>
              <a:gd name="connsiteX83" fmla="*/ 2663501 w 4313502"/>
              <a:gd name="connsiteY83" fmla="*/ 4540956 h 5604404"/>
              <a:gd name="connsiteX84" fmla="*/ 2719945 w 4313502"/>
              <a:gd name="connsiteY84" fmla="*/ 4540956 h 5604404"/>
              <a:gd name="connsiteX85" fmla="*/ 3013457 w 4313502"/>
              <a:gd name="connsiteY85" fmla="*/ 5105400 h 5604404"/>
              <a:gd name="connsiteX86" fmla="*/ 2990526 w 4313502"/>
              <a:gd name="connsiteY86" fmla="*/ 5157788 h 5604404"/>
              <a:gd name="connsiteX87" fmla="*/ 2980119 w 4313502"/>
              <a:gd name="connsiteY87" fmla="*/ 5313362 h 5604404"/>
              <a:gd name="connsiteX88" fmla="*/ 3019982 w 4313502"/>
              <a:gd name="connsiteY88" fmla="*/ 5466733 h 5604404"/>
              <a:gd name="connsiteX89" fmla="*/ 3106767 w 4313502"/>
              <a:gd name="connsiteY89" fmla="*/ 5531997 h 5604404"/>
              <a:gd name="connsiteX90" fmla="*/ 3405481 w 4313502"/>
              <a:gd name="connsiteY90" fmla="*/ 5565863 h 5604404"/>
              <a:gd name="connsiteX91" fmla="*/ 3362618 w 4313502"/>
              <a:gd name="connsiteY91" fmla="*/ 5344672 h 5604404"/>
              <a:gd name="connsiteX92" fmla="*/ 3160212 w 4313502"/>
              <a:gd name="connsiteY92" fmla="*/ 5071533 h 5604404"/>
              <a:gd name="connsiteX93" fmla="*/ 3047323 w 4313502"/>
              <a:gd name="connsiteY93" fmla="*/ 4439356 h 5604404"/>
              <a:gd name="connsiteX94" fmla="*/ 3115057 w 4313502"/>
              <a:gd name="connsiteY94" fmla="*/ 4405489 h 5604404"/>
              <a:gd name="connsiteX95" fmla="*/ 3040797 w 4313502"/>
              <a:gd name="connsiteY95" fmla="*/ 4182709 h 5604404"/>
              <a:gd name="connsiteX96" fmla="*/ 2961774 w 4313502"/>
              <a:gd name="connsiteY96" fmla="*/ 4005616 h 5604404"/>
              <a:gd name="connsiteX97" fmla="*/ 2946341 w 4313502"/>
              <a:gd name="connsiteY97" fmla="*/ 3916010 h 5604404"/>
              <a:gd name="connsiteX98" fmla="*/ 2894041 w 4313502"/>
              <a:gd name="connsiteY98" fmla="*/ 3859566 h 5604404"/>
              <a:gd name="connsiteX99" fmla="*/ 2942195 w 4313502"/>
              <a:gd name="connsiteY99" fmla="*/ 3777456 h 5604404"/>
              <a:gd name="connsiteX100" fmla="*/ 2877990 w 4313502"/>
              <a:gd name="connsiteY100" fmla="*/ 3701433 h 5604404"/>
              <a:gd name="connsiteX101" fmla="*/ 2848797 w 4313502"/>
              <a:gd name="connsiteY101" fmla="*/ 3577519 h 5604404"/>
              <a:gd name="connsiteX102" fmla="*/ 2741376 w 4313502"/>
              <a:gd name="connsiteY102" fmla="*/ 2753695 h 5604404"/>
              <a:gd name="connsiteX103" fmla="*/ 2535178 w 4313502"/>
              <a:gd name="connsiteY103" fmla="*/ 2292086 h 5604404"/>
              <a:gd name="connsiteX104" fmla="*/ 2449012 w 4313502"/>
              <a:gd name="connsiteY104" fmla="*/ 2192867 h 5604404"/>
              <a:gd name="connsiteX105" fmla="*/ 2449012 w 4313502"/>
              <a:gd name="connsiteY105" fmla="*/ 2102556 h 5604404"/>
              <a:gd name="connsiteX106" fmla="*/ 2426434 w 4313502"/>
              <a:gd name="connsiteY106" fmla="*/ 2102556 h 5604404"/>
              <a:gd name="connsiteX107" fmla="*/ 2437723 w 4313502"/>
              <a:gd name="connsiteY107" fmla="*/ 2012244 h 5604404"/>
              <a:gd name="connsiteX108" fmla="*/ 2369990 w 4313502"/>
              <a:gd name="connsiteY108" fmla="*/ 1944511 h 5604404"/>
              <a:gd name="connsiteX109" fmla="*/ 2403857 w 4313502"/>
              <a:gd name="connsiteY109" fmla="*/ 1865489 h 5604404"/>
              <a:gd name="connsiteX110" fmla="*/ 2381279 w 4313502"/>
              <a:gd name="connsiteY110" fmla="*/ 1797756 h 5604404"/>
              <a:gd name="connsiteX111" fmla="*/ 2471590 w 4313502"/>
              <a:gd name="connsiteY111" fmla="*/ 1549400 h 5604404"/>
              <a:gd name="connsiteX112" fmla="*/ 2573190 w 4313502"/>
              <a:gd name="connsiteY112" fmla="*/ 1662289 h 5604404"/>
              <a:gd name="connsiteX113" fmla="*/ 2640923 w 4313502"/>
              <a:gd name="connsiteY113" fmla="*/ 1662289 h 5604404"/>
              <a:gd name="connsiteX114" fmla="*/ 2945723 w 4313502"/>
              <a:gd name="connsiteY114" fmla="*/ 1809044 h 5604404"/>
              <a:gd name="connsiteX115" fmla="*/ 3194079 w 4313502"/>
              <a:gd name="connsiteY115" fmla="*/ 1899356 h 5604404"/>
              <a:gd name="connsiteX116" fmla="*/ 3758523 w 4313502"/>
              <a:gd name="connsiteY116" fmla="*/ 2147711 h 5604404"/>
              <a:gd name="connsiteX117" fmla="*/ 4040745 w 4313502"/>
              <a:gd name="connsiteY117" fmla="*/ 2238022 h 5604404"/>
              <a:gd name="connsiteX118" fmla="*/ 4146490 w 4313502"/>
              <a:gd name="connsiteY118" fmla="*/ 2276652 h 5604404"/>
              <a:gd name="connsiteX119" fmla="*/ 4125059 w 4313502"/>
              <a:gd name="connsiteY119" fmla="*/ 2220206 h 5604404"/>
              <a:gd name="connsiteX120" fmla="*/ 4029457 w 4313502"/>
              <a:gd name="connsiteY120" fmla="*/ 2147711 h 5604404"/>
              <a:gd name="connsiteX121" fmla="*/ 4191029 w 4313502"/>
              <a:gd name="connsiteY121" fmla="*/ 2039584 h 5604404"/>
              <a:gd name="connsiteX122" fmla="*/ 4271639 w 4313502"/>
              <a:gd name="connsiteY122" fmla="*/ 1969294 h 5604404"/>
              <a:gd name="connsiteX123" fmla="*/ 4308681 w 4313502"/>
              <a:gd name="connsiteY123" fmla="*/ 1878542 h 5604404"/>
              <a:gd name="connsiteX124" fmla="*/ 4242711 w 4313502"/>
              <a:gd name="connsiteY124" fmla="*/ 1916642 h 5604404"/>
              <a:gd name="connsiteX125" fmla="*/ 4277812 w 4313502"/>
              <a:gd name="connsiteY125" fmla="*/ 1831622 h 5604404"/>
              <a:gd name="connsiteX126" fmla="*/ 4147637 w 4313502"/>
              <a:gd name="connsiteY126" fmla="*/ 1918317 h 5604404"/>
              <a:gd name="connsiteX127" fmla="*/ 4190500 w 4313502"/>
              <a:gd name="connsiteY127" fmla="*/ 1841147 h 5604404"/>
              <a:gd name="connsiteX128" fmla="*/ 3896372 w 4313502"/>
              <a:gd name="connsiteY128" fmla="*/ 2014008 h 5604404"/>
              <a:gd name="connsiteX129" fmla="*/ 3700845 w 4313502"/>
              <a:gd name="connsiteY129" fmla="*/ 1968236 h 5604404"/>
              <a:gd name="connsiteX130" fmla="*/ 3252287 w 4313502"/>
              <a:gd name="connsiteY130" fmla="*/ 1639094 h 5604404"/>
              <a:gd name="connsiteX131" fmla="*/ 3081190 w 4313502"/>
              <a:gd name="connsiteY131" fmla="*/ 1583267 h 5604404"/>
              <a:gd name="connsiteX132" fmla="*/ 2787679 w 4313502"/>
              <a:gd name="connsiteY132" fmla="*/ 1436511 h 5604404"/>
              <a:gd name="connsiteX133" fmla="*/ 2607057 w 4313502"/>
              <a:gd name="connsiteY133" fmla="*/ 1255889 h 5604404"/>
              <a:gd name="connsiteX134" fmla="*/ 2488788 w 4313502"/>
              <a:gd name="connsiteY134" fmla="*/ 1170958 h 5604404"/>
              <a:gd name="connsiteX135" fmla="*/ 2358701 w 4313502"/>
              <a:gd name="connsiteY135" fmla="*/ 1165578 h 5604404"/>
              <a:gd name="connsiteX136" fmla="*/ 2217237 w 4313502"/>
              <a:gd name="connsiteY136" fmla="*/ 1059744 h 5604404"/>
              <a:gd name="connsiteX137" fmla="*/ 2339563 w 4313502"/>
              <a:gd name="connsiteY137" fmla="*/ 898172 h 5604404"/>
              <a:gd name="connsiteX138" fmla="*/ 2437546 w 4313502"/>
              <a:gd name="connsiteY138" fmla="*/ 968905 h 5604404"/>
              <a:gd name="connsiteX139" fmla="*/ 2530945 w 4313502"/>
              <a:gd name="connsiteY139" fmla="*/ 908403 h 5604404"/>
              <a:gd name="connsiteX140" fmla="*/ 2509515 w 4313502"/>
              <a:gd name="connsiteY140" fmla="*/ 854869 h 5604404"/>
              <a:gd name="connsiteX141" fmla="*/ 2549997 w 4313502"/>
              <a:gd name="connsiteY141" fmla="*/ 869157 h 5604404"/>
              <a:gd name="connsiteX142" fmla="*/ 2554758 w 4313502"/>
              <a:gd name="connsiteY142" fmla="*/ 809625 h 5604404"/>
              <a:gd name="connsiteX143" fmla="*/ 2639689 w 4313502"/>
              <a:gd name="connsiteY143" fmla="*/ 770467 h 5604404"/>
              <a:gd name="connsiteX144" fmla="*/ 2558902 w 4313502"/>
              <a:gd name="connsiteY144" fmla="*/ 637381 h 5604404"/>
              <a:gd name="connsiteX145" fmla="*/ 2588535 w 4313502"/>
              <a:gd name="connsiteY145" fmla="*/ 557742 h 5604404"/>
              <a:gd name="connsiteX146" fmla="*/ 2590917 w 4313502"/>
              <a:gd name="connsiteY146" fmla="*/ 501914 h 5604404"/>
              <a:gd name="connsiteX147" fmla="*/ 2721446 w 4313502"/>
              <a:gd name="connsiteY147" fmla="*/ 497682 h 5604404"/>
              <a:gd name="connsiteX148" fmla="*/ 2735203 w 4313502"/>
              <a:gd name="connsiteY148" fmla="*/ 413367 h 5604404"/>
              <a:gd name="connsiteX149" fmla="*/ 2968301 w 4313502"/>
              <a:gd name="connsiteY149" fmla="*/ 364067 h 5604404"/>
              <a:gd name="connsiteX150" fmla="*/ 2663501 w 4313502"/>
              <a:gd name="connsiteY150" fmla="*/ 330200 h 5604404"/>
              <a:gd name="connsiteX151" fmla="*/ 2904007 w 4313502"/>
              <a:gd name="connsiteY151" fmla="*/ 217841 h 5604404"/>
              <a:gd name="connsiteX152" fmla="*/ 2731234 w 4313502"/>
              <a:gd name="connsiteY152" fmla="*/ 251178 h 5604404"/>
              <a:gd name="connsiteX153" fmla="*/ 2911857 w 4313502"/>
              <a:gd name="connsiteY153" fmla="*/ 142963 h 5604404"/>
              <a:gd name="connsiteX154" fmla="*/ 2607057 w 4313502"/>
              <a:gd name="connsiteY154" fmla="*/ 217311 h 5604404"/>
              <a:gd name="connsiteX155" fmla="*/ 2686696 w 4313502"/>
              <a:gd name="connsiteY155" fmla="*/ 111125 h 5604404"/>
              <a:gd name="connsiteX156" fmla="*/ 2539323 w 4313502"/>
              <a:gd name="connsiteY15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500745 w 4313502"/>
              <a:gd name="connsiteY26" fmla="*/ 747889 h 5604404"/>
              <a:gd name="connsiteX27" fmla="*/ 1557190 w 4313502"/>
              <a:gd name="connsiteY27" fmla="*/ 793044 h 5604404"/>
              <a:gd name="connsiteX28" fmla="*/ 1342701 w 4313502"/>
              <a:gd name="connsiteY28" fmla="*/ 1075267 h 5604404"/>
              <a:gd name="connsiteX29" fmla="*/ 1073532 w 4313502"/>
              <a:gd name="connsiteY29" fmla="*/ 1367544 h 5604404"/>
              <a:gd name="connsiteX30" fmla="*/ 879857 w 4313502"/>
              <a:gd name="connsiteY30" fmla="*/ 1481667 h 5604404"/>
              <a:gd name="connsiteX31" fmla="*/ 342135 w 4313502"/>
              <a:gd name="connsiteY31" fmla="*/ 2011010 h 5604404"/>
              <a:gd name="connsiteX32" fmla="*/ 33190 w 4313502"/>
              <a:gd name="connsiteY32" fmla="*/ 1820333 h 5604404"/>
              <a:gd name="connsiteX33" fmla="*/ 107450 w 4313502"/>
              <a:gd name="connsiteY33" fmla="*/ 1944952 h 5604404"/>
              <a:gd name="connsiteX34" fmla="*/ 326701 w 4313502"/>
              <a:gd name="connsiteY34" fmla="*/ 2215444 h 5604404"/>
              <a:gd name="connsiteX35" fmla="*/ 517465 w 4313502"/>
              <a:gd name="connsiteY35" fmla="*/ 2077596 h 5604404"/>
              <a:gd name="connsiteX36" fmla="*/ 1105634 w 4313502"/>
              <a:gd name="connsiteY36" fmla="*/ 1684867 h 5604404"/>
              <a:gd name="connsiteX37" fmla="*/ 1252919 w 4313502"/>
              <a:gd name="connsiteY37" fmla="*/ 1539435 h 5604404"/>
              <a:gd name="connsiteX38" fmla="*/ 1465026 w 4313502"/>
              <a:gd name="connsiteY38" fmla="*/ 1347964 h 5604404"/>
              <a:gd name="connsiteX39" fmla="*/ 1466879 w 4313502"/>
              <a:gd name="connsiteY39" fmla="*/ 1696156 h 5604404"/>
              <a:gd name="connsiteX40" fmla="*/ 1523323 w 4313502"/>
              <a:gd name="connsiteY40" fmla="*/ 1809044 h 5604404"/>
              <a:gd name="connsiteX41" fmla="*/ 1490074 w 4313502"/>
              <a:gd name="connsiteY41" fmla="*/ 1888067 h 5604404"/>
              <a:gd name="connsiteX42" fmla="*/ 1545901 w 4313502"/>
              <a:gd name="connsiteY42" fmla="*/ 1989667 h 5604404"/>
              <a:gd name="connsiteX43" fmla="*/ 1579768 w 4313502"/>
              <a:gd name="connsiteY43" fmla="*/ 2170289 h 5604404"/>
              <a:gd name="connsiteX44" fmla="*/ 1613634 w 4313502"/>
              <a:gd name="connsiteY44" fmla="*/ 2260600 h 5604404"/>
              <a:gd name="connsiteX45" fmla="*/ 1579768 w 4313502"/>
              <a:gd name="connsiteY45" fmla="*/ 2339622 h 5604404"/>
              <a:gd name="connsiteX46" fmla="*/ 1624923 w 4313502"/>
              <a:gd name="connsiteY46" fmla="*/ 2396067 h 5604404"/>
              <a:gd name="connsiteX47" fmla="*/ 1630832 w 4313502"/>
              <a:gd name="connsiteY47" fmla="*/ 2459831 h 5604404"/>
              <a:gd name="connsiteX48" fmla="*/ 1557808 w 4313502"/>
              <a:gd name="connsiteY48" fmla="*/ 2658709 h 5604404"/>
              <a:gd name="connsiteX49" fmla="*/ 1613634 w 4313502"/>
              <a:gd name="connsiteY49" fmla="*/ 2825044 h 5604404"/>
              <a:gd name="connsiteX50" fmla="*/ 1579768 w 4313502"/>
              <a:gd name="connsiteY50" fmla="*/ 2868966 h 5604404"/>
              <a:gd name="connsiteX51" fmla="*/ 1602345 w 4313502"/>
              <a:gd name="connsiteY51" fmla="*/ 2937933 h 5604404"/>
              <a:gd name="connsiteX52" fmla="*/ 1506743 w 4313502"/>
              <a:gd name="connsiteY52" fmla="*/ 3408362 h 5604404"/>
              <a:gd name="connsiteX53" fmla="*/ 1449593 w 4313502"/>
              <a:gd name="connsiteY53" fmla="*/ 3933119 h 5604404"/>
              <a:gd name="connsiteX54" fmla="*/ 1423664 w 4313502"/>
              <a:gd name="connsiteY54" fmla="*/ 4007644 h 5604404"/>
              <a:gd name="connsiteX55" fmla="*/ 1377186 w 4313502"/>
              <a:gd name="connsiteY55" fmla="*/ 4038953 h 5604404"/>
              <a:gd name="connsiteX56" fmla="*/ 1380713 w 4313502"/>
              <a:gd name="connsiteY56" fmla="*/ 4088253 h 5604404"/>
              <a:gd name="connsiteX57" fmla="*/ 1261738 w 4313502"/>
              <a:gd name="connsiteY57" fmla="*/ 4181034 h 5604404"/>
              <a:gd name="connsiteX58" fmla="*/ 1105634 w 4313502"/>
              <a:gd name="connsiteY58" fmla="*/ 4315178 h 5604404"/>
              <a:gd name="connsiteX59" fmla="*/ 1015323 w 4313502"/>
              <a:gd name="connsiteY59" fmla="*/ 4507089 h 5604404"/>
              <a:gd name="connsiteX60" fmla="*/ 884001 w 4313502"/>
              <a:gd name="connsiteY60" fmla="*/ 4787459 h 5604404"/>
              <a:gd name="connsiteX61" fmla="*/ 710523 w 4313502"/>
              <a:gd name="connsiteY61" fmla="*/ 4947356 h 5604404"/>
              <a:gd name="connsiteX62" fmla="*/ 630883 w 4313502"/>
              <a:gd name="connsiteY62" fmla="*/ 5149938 h 5604404"/>
              <a:gd name="connsiteX63" fmla="*/ 541190 w 4313502"/>
              <a:gd name="connsiteY63" fmla="*/ 5432778 h 5604404"/>
              <a:gd name="connsiteX64" fmla="*/ 699234 w 4313502"/>
              <a:gd name="connsiteY64" fmla="*/ 5568244 h 5604404"/>
              <a:gd name="connsiteX65" fmla="*/ 848459 w 4313502"/>
              <a:gd name="connsiteY65" fmla="*/ 5526088 h 5604404"/>
              <a:gd name="connsiteX66" fmla="*/ 930304 w 4313502"/>
              <a:gd name="connsiteY66" fmla="*/ 5132828 h 5604404"/>
              <a:gd name="connsiteX67" fmla="*/ 1002270 w 4313502"/>
              <a:gd name="connsiteY67" fmla="*/ 4915341 h 5604404"/>
              <a:gd name="connsiteX68" fmla="*/ 1339703 w 4313502"/>
              <a:gd name="connsiteY68" fmla="*/ 4607542 h 5604404"/>
              <a:gd name="connsiteX69" fmla="*/ 1444301 w 4313502"/>
              <a:gd name="connsiteY69" fmla="*/ 4665133 h 5604404"/>
              <a:gd name="connsiteX70" fmla="*/ 1658790 w 4313502"/>
              <a:gd name="connsiteY70" fmla="*/ 4360333 h 5604404"/>
              <a:gd name="connsiteX71" fmla="*/ 1715234 w 4313502"/>
              <a:gd name="connsiteY71" fmla="*/ 4281311 h 5604404"/>
              <a:gd name="connsiteX72" fmla="*/ 1791258 w 4313502"/>
              <a:gd name="connsiteY72" fmla="*/ 4208815 h 5604404"/>
              <a:gd name="connsiteX73" fmla="*/ 1805545 w 4313502"/>
              <a:gd name="connsiteY73" fmla="*/ 4134556 h 5604404"/>
              <a:gd name="connsiteX74" fmla="*/ 1867899 w 4313502"/>
              <a:gd name="connsiteY74" fmla="*/ 4066911 h 5604404"/>
              <a:gd name="connsiteX75" fmla="*/ 1876807 w 4313502"/>
              <a:gd name="connsiteY75" fmla="*/ 3964076 h 5604404"/>
              <a:gd name="connsiteX76" fmla="*/ 2087768 w 4313502"/>
              <a:gd name="connsiteY76" fmla="*/ 3366911 h 5604404"/>
              <a:gd name="connsiteX77" fmla="*/ 2178696 w 4313502"/>
              <a:gd name="connsiteY77" fmla="*/ 3041914 h 5604404"/>
              <a:gd name="connsiteX78" fmla="*/ 2221470 w 4313502"/>
              <a:gd name="connsiteY78" fmla="*/ 3221478 h 5604404"/>
              <a:gd name="connsiteX79" fmla="*/ 2478734 w 4313502"/>
              <a:gd name="connsiteY79" fmla="*/ 3820936 h 5604404"/>
              <a:gd name="connsiteX80" fmla="*/ 2475735 w 4313502"/>
              <a:gd name="connsiteY80" fmla="*/ 3926065 h 5604404"/>
              <a:gd name="connsiteX81" fmla="*/ 2536942 w 4313502"/>
              <a:gd name="connsiteY81" fmla="*/ 4049096 h 5604404"/>
              <a:gd name="connsiteX82" fmla="*/ 2564283 w 4313502"/>
              <a:gd name="connsiteY82" fmla="*/ 4187384 h 5604404"/>
              <a:gd name="connsiteX83" fmla="*/ 2620726 w 4313502"/>
              <a:gd name="connsiteY83" fmla="*/ 4372857 h 5604404"/>
              <a:gd name="connsiteX84" fmla="*/ 2663501 w 4313502"/>
              <a:gd name="connsiteY84" fmla="*/ 4540956 h 5604404"/>
              <a:gd name="connsiteX85" fmla="*/ 2719945 w 4313502"/>
              <a:gd name="connsiteY85" fmla="*/ 4540956 h 5604404"/>
              <a:gd name="connsiteX86" fmla="*/ 3013457 w 4313502"/>
              <a:gd name="connsiteY86" fmla="*/ 5105400 h 5604404"/>
              <a:gd name="connsiteX87" fmla="*/ 2990526 w 4313502"/>
              <a:gd name="connsiteY87" fmla="*/ 5157788 h 5604404"/>
              <a:gd name="connsiteX88" fmla="*/ 2980119 w 4313502"/>
              <a:gd name="connsiteY88" fmla="*/ 5313362 h 5604404"/>
              <a:gd name="connsiteX89" fmla="*/ 3019982 w 4313502"/>
              <a:gd name="connsiteY89" fmla="*/ 5466733 h 5604404"/>
              <a:gd name="connsiteX90" fmla="*/ 3106767 w 4313502"/>
              <a:gd name="connsiteY90" fmla="*/ 5531997 h 5604404"/>
              <a:gd name="connsiteX91" fmla="*/ 3405481 w 4313502"/>
              <a:gd name="connsiteY91" fmla="*/ 5565863 h 5604404"/>
              <a:gd name="connsiteX92" fmla="*/ 3362618 w 4313502"/>
              <a:gd name="connsiteY92" fmla="*/ 5344672 h 5604404"/>
              <a:gd name="connsiteX93" fmla="*/ 3160212 w 4313502"/>
              <a:gd name="connsiteY93" fmla="*/ 5071533 h 5604404"/>
              <a:gd name="connsiteX94" fmla="*/ 3047323 w 4313502"/>
              <a:gd name="connsiteY94" fmla="*/ 4439356 h 5604404"/>
              <a:gd name="connsiteX95" fmla="*/ 3115057 w 4313502"/>
              <a:gd name="connsiteY95" fmla="*/ 4405489 h 5604404"/>
              <a:gd name="connsiteX96" fmla="*/ 3040797 w 4313502"/>
              <a:gd name="connsiteY96" fmla="*/ 4182709 h 5604404"/>
              <a:gd name="connsiteX97" fmla="*/ 2961774 w 4313502"/>
              <a:gd name="connsiteY97" fmla="*/ 4005616 h 5604404"/>
              <a:gd name="connsiteX98" fmla="*/ 2946341 w 4313502"/>
              <a:gd name="connsiteY98" fmla="*/ 3916010 h 5604404"/>
              <a:gd name="connsiteX99" fmla="*/ 2894041 w 4313502"/>
              <a:gd name="connsiteY99" fmla="*/ 3859566 h 5604404"/>
              <a:gd name="connsiteX100" fmla="*/ 2942195 w 4313502"/>
              <a:gd name="connsiteY100" fmla="*/ 3777456 h 5604404"/>
              <a:gd name="connsiteX101" fmla="*/ 2877990 w 4313502"/>
              <a:gd name="connsiteY101" fmla="*/ 3701433 h 5604404"/>
              <a:gd name="connsiteX102" fmla="*/ 2848797 w 4313502"/>
              <a:gd name="connsiteY102" fmla="*/ 3577519 h 5604404"/>
              <a:gd name="connsiteX103" fmla="*/ 2741376 w 4313502"/>
              <a:gd name="connsiteY103" fmla="*/ 2753695 h 5604404"/>
              <a:gd name="connsiteX104" fmla="*/ 2535178 w 4313502"/>
              <a:gd name="connsiteY104" fmla="*/ 2292086 h 5604404"/>
              <a:gd name="connsiteX105" fmla="*/ 2449012 w 4313502"/>
              <a:gd name="connsiteY105" fmla="*/ 2192867 h 5604404"/>
              <a:gd name="connsiteX106" fmla="*/ 2449012 w 4313502"/>
              <a:gd name="connsiteY106" fmla="*/ 2102556 h 5604404"/>
              <a:gd name="connsiteX107" fmla="*/ 2426434 w 4313502"/>
              <a:gd name="connsiteY107" fmla="*/ 2102556 h 5604404"/>
              <a:gd name="connsiteX108" fmla="*/ 2437723 w 4313502"/>
              <a:gd name="connsiteY108" fmla="*/ 2012244 h 5604404"/>
              <a:gd name="connsiteX109" fmla="*/ 2369990 w 4313502"/>
              <a:gd name="connsiteY109" fmla="*/ 1944511 h 5604404"/>
              <a:gd name="connsiteX110" fmla="*/ 2403857 w 4313502"/>
              <a:gd name="connsiteY110" fmla="*/ 1865489 h 5604404"/>
              <a:gd name="connsiteX111" fmla="*/ 2381279 w 4313502"/>
              <a:gd name="connsiteY111" fmla="*/ 1797756 h 5604404"/>
              <a:gd name="connsiteX112" fmla="*/ 2471590 w 4313502"/>
              <a:gd name="connsiteY112" fmla="*/ 1549400 h 5604404"/>
              <a:gd name="connsiteX113" fmla="*/ 2573190 w 4313502"/>
              <a:gd name="connsiteY113" fmla="*/ 1662289 h 5604404"/>
              <a:gd name="connsiteX114" fmla="*/ 2640923 w 4313502"/>
              <a:gd name="connsiteY114" fmla="*/ 1662289 h 5604404"/>
              <a:gd name="connsiteX115" fmla="*/ 2945723 w 4313502"/>
              <a:gd name="connsiteY115" fmla="*/ 1809044 h 5604404"/>
              <a:gd name="connsiteX116" fmla="*/ 3194079 w 4313502"/>
              <a:gd name="connsiteY116" fmla="*/ 1899356 h 5604404"/>
              <a:gd name="connsiteX117" fmla="*/ 3758523 w 4313502"/>
              <a:gd name="connsiteY117" fmla="*/ 2147711 h 5604404"/>
              <a:gd name="connsiteX118" fmla="*/ 4040745 w 4313502"/>
              <a:gd name="connsiteY118" fmla="*/ 2238022 h 5604404"/>
              <a:gd name="connsiteX119" fmla="*/ 4146490 w 4313502"/>
              <a:gd name="connsiteY119" fmla="*/ 2276652 h 5604404"/>
              <a:gd name="connsiteX120" fmla="*/ 4125059 w 4313502"/>
              <a:gd name="connsiteY120" fmla="*/ 2220206 h 5604404"/>
              <a:gd name="connsiteX121" fmla="*/ 4029457 w 4313502"/>
              <a:gd name="connsiteY121" fmla="*/ 2147711 h 5604404"/>
              <a:gd name="connsiteX122" fmla="*/ 4191029 w 4313502"/>
              <a:gd name="connsiteY122" fmla="*/ 2039584 h 5604404"/>
              <a:gd name="connsiteX123" fmla="*/ 4271639 w 4313502"/>
              <a:gd name="connsiteY123" fmla="*/ 1969294 h 5604404"/>
              <a:gd name="connsiteX124" fmla="*/ 4308681 w 4313502"/>
              <a:gd name="connsiteY124" fmla="*/ 1878542 h 5604404"/>
              <a:gd name="connsiteX125" fmla="*/ 4242711 w 4313502"/>
              <a:gd name="connsiteY125" fmla="*/ 1916642 h 5604404"/>
              <a:gd name="connsiteX126" fmla="*/ 4277812 w 4313502"/>
              <a:gd name="connsiteY126" fmla="*/ 1831622 h 5604404"/>
              <a:gd name="connsiteX127" fmla="*/ 4147637 w 4313502"/>
              <a:gd name="connsiteY127" fmla="*/ 1918317 h 5604404"/>
              <a:gd name="connsiteX128" fmla="*/ 4190500 w 4313502"/>
              <a:gd name="connsiteY128" fmla="*/ 1841147 h 5604404"/>
              <a:gd name="connsiteX129" fmla="*/ 3896372 w 4313502"/>
              <a:gd name="connsiteY129" fmla="*/ 2014008 h 5604404"/>
              <a:gd name="connsiteX130" fmla="*/ 3700845 w 4313502"/>
              <a:gd name="connsiteY130" fmla="*/ 1968236 h 5604404"/>
              <a:gd name="connsiteX131" fmla="*/ 3252287 w 4313502"/>
              <a:gd name="connsiteY131" fmla="*/ 1639094 h 5604404"/>
              <a:gd name="connsiteX132" fmla="*/ 3081190 w 4313502"/>
              <a:gd name="connsiteY132" fmla="*/ 1583267 h 5604404"/>
              <a:gd name="connsiteX133" fmla="*/ 2787679 w 4313502"/>
              <a:gd name="connsiteY133" fmla="*/ 1436511 h 5604404"/>
              <a:gd name="connsiteX134" fmla="*/ 2607057 w 4313502"/>
              <a:gd name="connsiteY134" fmla="*/ 1255889 h 5604404"/>
              <a:gd name="connsiteX135" fmla="*/ 2488788 w 4313502"/>
              <a:gd name="connsiteY135" fmla="*/ 1170958 h 5604404"/>
              <a:gd name="connsiteX136" fmla="*/ 2358701 w 4313502"/>
              <a:gd name="connsiteY136" fmla="*/ 1165578 h 5604404"/>
              <a:gd name="connsiteX137" fmla="*/ 2217237 w 4313502"/>
              <a:gd name="connsiteY137" fmla="*/ 1059744 h 5604404"/>
              <a:gd name="connsiteX138" fmla="*/ 2339563 w 4313502"/>
              <a:gd name="connsiteY138" fmla="*/ 898172 h 5604404"/>
              <a:gd name="connsiteX139" fmla="*/ 2437546 w 4313502"/>
              <a:gd name="connsiteY139" fmla="*/ 968905 h 5604404"/>
              <a:gd name="connsiteX140" fmla="*/ 2530945 w 4313502"/>
              <a:gd name="connsiteY140" fmla="*/ 908403 h 5604404"/>
              <a:gd name="connsiteX141" fmla="*/ 2509515 w 4313502"/>
              <a:gd name="connsiteY141" fmla="*/ 854869 h 5604404"/>
              <a:gd name="connsiteX142" fmla="*/ 2549997 w 4313502"/>
              <a:gd name="connsiteY142" fmla="*/ 869157 h 5604404"/>
              <a:gd name="connsiteX143" fmla="*/ 2554758 w 4313502"/>
              <a:gd name="connsiteY143" fmla="*/ 809625 h 5604404"/>
              <a:gd name="connsiteX144" fmla="*/ 2639689 w 4313502"/>
              <a:gd name="connsiteY144" fmla="*/ 770467 h 5604404"/>
              <a:gd name="connsiteX145" fmla="*/ 2558902 w 4313502"/>
              <a:gd name="connsiteY145" fmla="*/ 637381 h 5604404"/>
              <a:gd name="connsiteX146" fmla="*/ 2588535 w 4313502"/>
              <a:gd name="connsiteY146" fmla="*/ 557742 h 5604404"/>
              <a:gd name="connsiteX147" fmla="*/ 2590917 w 4313502"/>
              <a:gd name="connsiteY147" fmla="*/ 501914 h 5604404"/>
              <a:gd name="connsiteX148" fmla="*/ 2721446 w 4313502"/>
              <a:gd name="connsiteY148" fmla="*/ 497682 h 5604404"/>
              <a:gd name="connsiteX149" fmla="*/ 2735203 w 4313502"/>
              <a:gd name="connsiteY149" fmla="*/ 413367 h 5604404"/>
              <a:gd name="connsiteX150" fmla="*/ 2968301 w 4313502"/>
              <a:gd name="connsiteY150" fmla="*/ 364067 h 5604404"/>
              <a:gd name="connsiteX151" fmla="*/ 2663501 w 4313502"/>
              <a:gd name="connsiteY151" fmla="*/ 330200 h 5604404"/>
              <a:gd name="connsiteX152" fmla="*/ 2904007 w 4313502"/>
              <a:gd name="connsiteY152" fmla="*/ 217841 h 5604404"/>
              <a:gd name="connsiteX153" fmla="*/ 2731234 w 4313502"/>
              <a:gd name="connsiteY153" fmla="*/ 251178 h 5604404"/>
              <a:gd name="connsiteX154" fmla="*/ 2911857 w 4313502"/>
              <a:gd name="connsiteY154" fmla="*/ 142963 h 5604404"/>
              <a:gd name="connsiteX155" fmla="*/ 2607057 w 4313502"/>
              <a:gd name="connsiteY155" fmla="*/ 217311 h 5604404"/>
              <a:gd name="connsiteX156" fmla="*/ 2686696 w 4313502"/>
              <a:gd name="connsiteY156" fmla="*/ 111125 h 5604404"/>
              <a:gd name="connsiteX157" fmla="*/ 2539323 w 4313502"/>
              <a:gd name="connsiteY15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500745 w 4313502"/>
              <a:gd name="connsiteY26" fmla="*/ 747889 h 5604404"/>
              <a:gd name="connsiteX27" fmla="*/ 1557190 w 4313502"/>
              <a:gd name="connsiteY27" fmla="*/ 793044 h 5604404"/>
              <a:gd name="connsiteX28" fmla="*/ 1342701 w 4313502"/>
              <a:gd name="connsiteY28" fmla="*/ 1075267 h 5604404"/>
              <a:gd name="connsiteX29" fmla="*/ 1073532 w 4313502"/>
              <a:gd name="connsiteY29" fmla="*/ 1367544 h 5604404"/>
              <a:gd name="connsiteX30" fmla="*/ 879857 w 4313502"/>
              <a:gd name="connsiteY30" fmla="*/ 1481667 h 5604404"/>
              <a:gd name="connsiteX31" fmla="*/ 342135 w 4313502"/>
              <a:gd name="connsiteY31" fmla="*/ 2011010 h 5604404"/>
              <a:gd name="connsiteX32" fmla="*/ 33190 w 4313502"/>
              <a:gd name="connsiteY32" fmla="*/ 1820333 h 5604404"/>
              <a:gd name="connsiteX33" fmla="*/ 107450 w 4313502"/>
              <a:gd name="connsiteY33" fmla="*/ 1944952 h 5604404"/>
              <a:gd name="connsiteX34" fmla="*/ 326701 w 4313502"/>
              <a:gd name="connsiteY34" fmla="*/ 2215444 h 5604404"/>
              <a:gd name="connsiteX35" fmla="*/ 517465 w 4313502"/>
              <a:gd name="connsiteY35" fmla="*/ 2077596 h 5604404"/>
              <a:gd name="connsiteX36" fmla="*/ 1105634 w 4313502"/>
              <a:gd name="connsiteY36" fmla="*/ 1684867 h 5604404"/>
              <a:gd name="connsiteX37" fmla="*/ 1252919 w 4313502"/>
              <a:gd name="connsiteY37" fmla="*/ 1539435 h 5604404"/>
              <a:gd name="connsiteX38" fmla="*/ 1465026 w 4313502"/>
              <a:gd name="connsiteY38" fmla="*/ 1347964 h 5604404"/>
              <a:gd name="connsiteX39" fmla="*/ 1466879 w 4313502"/>
              <a:gd name="connsiteY39" fmla="*/ 1696156 h 5604404"/>
              <a:gd name="connsiteX40" fmla="*/ 1523323 w 4313502"/>
              <a:gd name="connsiteY40" fmla="*/ 1809044 h 5604404"/>
              <a:gd name="connsiteX41" fmla="*/ 1490074 w 4313502"/>
              <a:gd name="connsiteY41" fmla="*/ 1888067 h 5604404"/>
              <a:gd name="connsiteX42" fmla="*/ 1545901 w 4313502"/>
              <a:gd name="connsiteY42" fmla="*/ 1989667 h 5604404"/>
              <a:gd name="connsiteX43" fmla="*/ 1579768 w 4313502"/>
              <a:gd name="connsiteY43" fmla="*/ 2170289 h 5604404"/>
              <a:gd name="connsiteX44" fmla="*/ 1613634 w 4313502"/>
              <a:gd name="connsiteY44" fmla="*/ 2260600 h 5604404"/>
              <a:gd name="connsiteX45" fmla="*/ 1579768 w 4313502"/>
              <a:gd name="connsiteY45" fmla="*/ 2339622 h 5604404"/>
              <a:gd name="connsiteX46" fmla="*/ 1624923 w 4313502"/>
              <a:gd name="connsiteY46" fmla="*/ 2396067 h 5604404"/>
              <a:gd name="connsiteX47" fmla="*/ 1630832 w 4313502"/>
              <a:gd name="connsiteY47" fmla="*/ 2459831 h 5604404"/>
              <a:gd name="connsiteX48" fmla="*/ 1557808 w 4313502"/>
              <a:gd name="connsiteY48" fmla="*/ 2658709 h 5604404"/>
              <a:gd name="connsiteX49" fmla="*/ 1613634 w 4313502"/>
              <a:gd name="connsiteY49" fmla="*/ 2825044 h 5604404"/>
              <a:gd name="connsiteX50" fmla="*/ 1579768 w 4313502"/>
              <a:gd name="connsiteY50" fmla="*/ 2868966 h 5604404"/>
              <a:gd name="connsiteX51" fmla="*/ 1602345 w 4313502"/>
              <a:gd name="connsiteY51" fmla="*/ 2937933 h 5604404"/>
              <a:gd name="connsiteX52" fmla="*/ 1506743 w 4313502"/>
              <a:gd name="connsiteY52" fmla="*/ 3408362 h 5604404"/>
              <a:gd name="connsiteX53" fmla="*/ 1449593 w 4313502"/>
              <a:gd name="connsiteY53" fmla="*/ 3933119 h 5604404"/>
              <a:gd name="connsiteX54" fmla="*/ 1423664 w 4313502"/>
              <a:gd name="connsiteY54" fmla="*/ 4007644 h 5604404"/>
              <a:gd name="connsiteX55" fmla="*/ 1377186 w 4313502"/>
              <a:gd name="connsiteY55" fmla="*/ 4038953 h 5604404"/>
              <a:gd name="connsiteX56" fmla="*/ 1380713 w 4313502"/>
              <a:gd name="connsiteY56" fmla="*/ 4088253 h 5604404"/>
              <a:gd name="connsiteX57" fmla="*/ 1261738 w 4313502"/>
              <a:gd name="connsiteY57" fmla="*/ 4181034 h 5604404"/>
              <a:gd name="connsiteX58" fmla="*/ 1105634 w 4313502"/>
              <a:gd name="connsiteY58" fmla="*/ 4315178 h 5604404"/>
              <a:gd name="connsiteX59" fmla="*/ 1015323 w 4313502"/>
              <a:gd name="connsiteY59" fmla="*/ 4507089 h 5604404"/>
              <a:gd name="connsiteX60" fmla="*/ 884001 w 4313502"/>
              <a:gd name="connsiteY60" fmla="*/ 4787459 h 5604404"/>
              <a:gd name="connsiteX61" fmla="*/ 710523 w 4313502"/>
              <a:gd name="connsiteY61" fmla="*/ 4947356 h 5604404"/>
              <a:gd name="connsiteX62" fmla="*/ 630883 w 4313502"/>
              <a:gd name="connsiteY62" fmla="*/ 5149938 h 5604404"/>
              <a:gd name="connsiteX63" fmla="*/ 541190 w 4313502"/>
              <a:gd name="connsiteY63" fmla="*/ 5432778 h 5604404"/>
              <a:gd name="connsiteX64" fmla="*/ 699234 w 4313502"/>
              <a:gd name="connsiteY64" fmla="*/ 5568244 h 5604404"/>
              <a:gd name="connsiteX65" fmla="*/ 848459 w 4313502"/>
              <a:gd name="connsiteY65" fmla="*/ 5526088 h 5604404"/>
              <a:gd name="connsiteX66" fmla="*/ 930304 w 4313502"/>
              <a:gd name="connsiteY66" fmla="*/ 5132828 h 5604404"/>
              <a:gd name="connsiteX67" fmla="*/ 1002270 w 4313502"/>
              <a:gd name="connsiteY67" fmla="*/ 4915341 h 5604404"/>
              <a:gd name="connsiteX68" fmla="*/ 1339703 w 4313502"/>
              <a:gd name="connsiteY68" fmla="*/ 4607542 h 5604404"/>
              <a:gd name="connsiteX69" fmla="*/ 1444301 w 4313502"/>
              <a:gd name="connsiteY69" fmla="*/ 4665133 h 5604404"/>
              <a:gd name="connsiteX70" fmla="*/ 1658790 w 4313502"/>
              <a:gd name="connsiteY70" fmla="*/ 4360333 h 5604404"/>
              <a:gd name="connsiteX71" fmla="*/ 1715234 w 4313502"/>
              <a:gd name="connsiteY71" fmla="*/ 4281311 h 5604404"/>
              <a:gd name="connsiteX72" fmla="*/ 1791258 w 4313502"/>
              <a:gd name="connsiteY72" fmla="*/ 4208815 h 5604404"/>
              <a:gd name="connsiteX73" fmla="*/ 1805545 w 4313502"/>
              <a:gd name="connsiteY73" fmla="*/ 4134556 h 5604404"/>
              <a:gd name="connsiteX74" fmla="*/ 1867899 w 4313502"/>
              <a:gd name="connsiteY74" fmla="*/ 4066911 h 5604404"/>
              <a:gd name="connsiteX75" fmla="*/ 1876807 w 4313502"/>
              <a:gd name="connsiteY75" fmla="*/ 3964076 h 5604404"/>
              <a:gd name="connsiteX76" fmla="*/ 2087768 w 4313502"/>
              <a:gd name="connsiteY76" fmla="*/ 3366911 h 5604404"/>
              <a:gd name="connsiteX77" fmla="*/ 2178696 w 4313502"/>
              <a:gd name="connsiteY77" fmla="*/ 3041914 h 5604404"/>
              <a:gd name="connsiteX78" fmla="*/ 2221470 w 4313502"/>
              <a:gd name="connsiteY78" fmla="*/ 3221478 h 5604404"/>
              <a:gd name="connsiteX79" fmla="*/ 2478734 w 4313502"/>
              <a:gd name="connsiteY79" fmla="*/ 3820936 h 5604404"/>
              <a:gd name="connsiteX80" fmla="*/ 2475735 w 4313502"/>
              <a:gd name="connsiteY80" fmla="*/ 3926065 h 5604404"/>
              <a:gd name="connsiteX81" fmla="*/ 2536942 w 4313502"/>
              <a:gd name="connsiteY81" fmla="*/ 4049096 h 5604404"/>
              <a:gd name="connsiteX82" fmla="*/ 2564283 w 4313502"/>
              <a:gd name="connsiteY82" fmla="*/ 4187384 h 5604404"/>
              <a:gd name="connsiteX83" fmla="*/ 2620726 w 4313502"/>
              <a:gd name="connsiteY83" fmla="*/ 4372857 h 5604404"/>
              <a:gd name="connsiteX84" fmla="*/ 2663501 w 4313502"/>
              <a:gd name="connsiteY84" fmla="*/ 4540956 h 5604404"/>
              <a:gd name="connsiteX85" fmla="*/ 2719945 w 4313502"/>
              <a:gd name="connsiteY85" fmla="*/ 4540956 h 5604404"/>
              <a:gd name="connsiteX86" fmla="*/ 3013457 w 4313502"/>
              <a:gd name="connsiteY86" fmla="*/ 5105400 h 5604404"/>
              <a:gd name="connsiteX87" fmla="*/ 2990526 w 4313502"/>
              <a:gd name="connsiteY87" fmla="*/ 5157788 h 5604404"/>
              <a:gd name="connsiteX88" fmla="*/ 2980119 w 4313502"/>
              <a:gd name="connsiteY88" fmla="*/ 5313362 h 5604404"/>
              <a:gd name="connsiteX89" fmla="*/ 3019982 w 4313502"/>
              <a:gd name="connsiteY89" fmla="*/ 5466733 h 5604404"/>
              <a:gd name="connsiteX90" fmla="*/ 3106767 w 4313502"/>
              <a:gd name="connsiteY90" fmla="*/ 5531997 h 5604404"/>
              <a:gd name="connsiteX91" fmla="*/ 3405481 w 4313502"/>
              <a:gd name="connsiteY91" fmla="*/ 5565863 h 5604404"/>
              <a:gd name="connsiteX92" fmla="*/ 3362618 w 4313502"/>
              <a:gd name="connsiteY92" fmla="*/ 5344672 h 5604404"/>
              <a:gd name="connsiteX93" fmla="*/ 3160212 w 4313502"/>
              <a:gd name="connsiteY93" fmla="*/ 5071533 h 5604404"/>
              <a:gd name="connsiteX94" fmla="*/ 3047323 w 4313502"/>
              <a:gd name="connsiteY94" fmla="*/ 4439356 h 5604404"/>
              <a:gd name="connsiteX95" fmla="*/ 3115057 w 4313502"/>
              <a:gd name="connsiteY95" fmla="*/ 4405489 h 5604404"/>
              <a:gd name="connsiteX96" fmla="*/ 3040797 w 4313502"/>
              <a:gd name="connsiteY96" fmla="*/ 4182709 h 5604404"/>
              <a:gd name="connsiteX97" fmla="*/ 2961774 w 4313502"/>
              <a:gd name="connsiteY97" fmla="*/ 4005616 h 5604404"/>
              <a:gd name="connsiteX98" fmla="*/ 2946341 w 4313502"/>
              <a:gd name="connsiteY98" fmla="*/ 3916010 h 5604404"/>
              <a:gd name="connsiteX99" fmla="*/ 2894041 w 4313502"/>
              <a:gd name="connsiteY99" fmla="*/ 3859566 h 5604404"/>
              <a:gd name="connsiteX100" fmla="*/ 2942195 w 4313502"/>
              <a:gd name="connsiteY100" fmla="*/ 3777456 h 5604404"/>
              <a:gd name="connsiteX101" fmla="*/ 2877990 w 4313502"/>
              <a:gd name="connsiteY101" fmla="*/ 3701433 h 5604404"/>
              <a:gd name="connsiteX102" fmla="*/ 2848797 w 4313502"/>
              <a:gd name="connsiteY102" fmla="*/ 3577519 h 5604404"/>
              <a:gd name="connsiteX103" fmla="*/ 2741376 w 4313502"/>
              <a:gd name="connsiteY103" fmla="*/ 2753695 h 5604404"/>
              <a:gd name="connsiteX104" fmla="*/ 2535178 w 4313502"/>
              <a:gd name="connsiteY104" fmla="*/ 2292086 h 5604404"/>
              <a:gd name="connsiteX105" fmla="*/ 2449012 w 4313502"/>
              <a:gd name="connsiteY105" fmla="*/ 2192867 h 5604404"/>
              <a:gd name="connsiteX106" fmla="*/ 2449012 w 4313502"/>
              <a:gd name="connsiteY106" fmla="*/ 2102556 h 5604404"/>
              <a:gd name="connsiteX107" fmla="*/ 2426434 w 4313502"/>
              <a:gd name="connsiteY107" fmla="*/ 2102556 h 5604404"/>
              <a:gd name="connsiteX108" fmla="*/ 2437723 w 4313502"/>
              <a:gd name="connsiteY108" fmla="*/ 2012244 h 5604404"/>
              <a:gd name="connsiteX109" fmla="*/ 2369990 w 4313502"/>
              <a:gd name="connsiteY109" fmla="*/ 1944511 h 5604404"/>
              <a:gd name="connsiteX110" fmla="*/ 2403857 w 4313502"/>
              <a:gd name="connsiteY110" fmla="*/ 1865489 h 5604404"/>
              <a:gd name="connsiteX111" fmla="*/ 2381279 w 4313502"/>
              <a:gd name="connsiteY111" fmla="*/ 1797756 h 5604404"/>
              <a:gd name="connsiteX112" fmla="*/ 2471590 w 4313502"/>
              <a:gd name="connsiteY112" fmla="*/ 1549400 h 5604404"/>
              <a:gd name="connsiteX113" fmla="*/ 2573190 w 4313502"/>
              <a:gd name="connsiteY113" fmla="*/ 1662289 h 5604404"/>
              <a:gd name="connsiteX114" fmla="*/ 2640923 w 4313502"/>
              <a:gd name="connsiteY114" fmla="*/ 1662289 h 5604404"/>
              <a:gd name="connsiteX115" fmla="*/ 2945723 w 4313502"/>
              <a:gd name="connsiteY115" fmla="*/ 1809044 h 5604404"/>
              <a:gd name="connsiteX116" fmla="*/ 3194079 w 4313502"/>
              <a:gd name="connsiteY116" fmla="*/ 1899356 h 5604404"/>
              <a:gd name="connsiteX117" fmla="*/ 3758523 w 4313502"/>
              <a:gd name="connsiteY117" fmla="*/ 2147711 h 5604404"/>
              <a:gd name="connsiteX118" fmla="*/ 4040745 w 4313502"/>
              <a:gd name="connsiteY118" fmla="*/ 2238022 h 5604404"/>
              <a:gd name="connsiteX119" fmla="*/ 4146490 w 4313502"/>
              <a:gd name="connsiteY119" fmla="*/ 2276652 h 5604404"/>
              <a:gd name="connsiteX120" fmla="*/ 4125059 w 4313502"/>
              <a:gd name="connsiteY120" fmla="*/ 2220206 h 5604404"/>
              <a:gd name="connsiteX121" fmla="*/ 4029457 w 4313502"/>
              <a:gd name="connsiteY121" fmla="*/ 2147711 h 5604404"/>
              <a:gd name="connsiteX122" fmla="*/ 4191029 w 4313502"/>
              <a:gd name="connsiteY122" fmla="*/ 2039584 h 5604404"/>
              <a:gd name="connsiteX123" fmla="*/ 4271639 w 4313502"/>
              <a:gd name="connsiteY123" fmla="*/ 1969294 h 5604404"/>
              <a:gd name="connsiteX124" fmla="*/ 4308681 w 4313502"/>
              <a:gd name="connsiteY124" fmla="*/ 1878542 h 5604404"/>
              <a:gd name="connsiteX125" fmla="*/ 4242711 w 4313502"/>
              <a:gd name="connsiteY125" fmla="*/ 1916642 h 5604404"/>
              <a:gd name="connsiteX126" fmla="*/ 4277812 w 4313502"/>
              <a:gd name="connsiteY126" fmla="*/ 1831622 h 5604404"/>
              <a:gd name="connsiteX127" fmla="*/ 4147637 w 4313502"/>
              <a:gd name="connsiteY127" fmla="*/ 1918317 h 5604404"/>
              <a:gd name="connsiteX128" fmla="*/ 4190500 w 4313502"/>
              <a:gd name="connsiteY128" fmla="*/ 1841147 h 5604404"/>
              <a:gd name="connsiteX129" fmla="*/ 3896372 w 4313502"/>
              <a:gd name="connsiteY129" fmla="*/ 2014008 h 5604404"/>
              <a:gd name="connsiteX130" fmla="*/ 3700845 w 4313502"/>
              <a:gd name="connsiteY130" fmla="*/ 1968236 h 5604404"/>
              <a:gd name="connsiteX131" fmla="*/ 3252287 w 4313502"/>
              <a:gd name="connsiteY131" fmla="*/ 1639094 h 5604404"/>
              <a:gd name="connsiteX132" fmla="*/ 3081190 w 4313502"/>
              <a:gd name="connsiteY132" fmla="*/ 1583267 h 5604404"/>
              <a:gd name="connsiteX133" fmla="*/ 2787679 w 4313502"/>
              <a:gd name="connsiteY133" fmla="*/ 1436511 h 5604404"/>
              <a:gd name="connsiteX134" fmla="*/ 2607057 w 4313502"/>
              <a:gd name="connsiteY134" fmla="*/ 1255889 h 5604404"/>
              <a:gd name="connsiteX135" fmla="*/ 2488788 w 4313502"/>
              <a:gd name="connsiteY135" fmla="*/ 1170958 h 5604404"/>
              <a:gd name="connsiteX136" fmla="*/ 2358701 w 4313502"/>
              <a:gd name="connsiteY136" fmla="*/ 1165578 h 5604404"/>
              <a:gd name="connsiteX137" fmla="*/ 2217237 w 4313502"/>
              <a:gd name="connsiteY137" fmla="*/ 1059744 h 5604404"/>
              <a:gd name="connsiteX138" fmla="*/ 2339563 w 4313502"/>
              <a:gd name="connsiteY138" fmla="*/ 898172 h 5604404"/>
              <a:gd name="connsiteX139" fmla="*/ 2437546 w 4313502"/>
              <a:gd name="connsiteY139" fmla="*/ 968905 h 5604404"/>
              <a:gd name="connsiteX140" fmla="*/ 2530945 w 4313502"/>
              <a:gd name="connsiteY140" fmla="*/ 908403 h 5604404"/>
              <a:gd name="connsiteX141" fmla="*/ 2509515 w 4313502"/>
              <a:gd name="connsiteY141" fmla="*/ 854869 h 5604404"/>
              <a:gd name="connsiteX142" fmla="*/ 2549997 w 4313502"/>
              <a:gd name="connsiteY142" fmla="*/ 869157 h 5604404"/>
              <a:gd name="connsiteX143" fmla="*/ 2554758 w 4313502"/>
              <a:gd name="connsiteY143" fmla="*/ 809625 h 5604404"/>
              <a:gd name="connsiteX144" fmla="*/ 2639689 w 4313502"/>
              <a:gd name="connsiteY144" fmla="*/ 770467 h 5604404"/>
              <a:gd name="connsiteX145" fmla="*/ 2558902 w 4313502"/>
              <a:gd name="connsiteY145" fmla="*/ 637381 h 5604404"/>
              <a:gd name="connsiteX146" fmla="*/ 2588535 w 4313502"/>
              <a:gd name="connsiteY146" fmla="*/ 557742 h 5604404"/>
              <a:gd name="connsiteX147" fmla="*/ 2590917 w 4313502"/>
              <a:gd name="connsiteY147" fmla="*/ 501914 h 5604404"/>
              <a:gd name="connsiteX148" fmla="*/ 2721446 w 4313502"/>
              <a:gd name="connsiteY148" fmla="*/ 497682 h 5604404"/>
              <a:gd name="connsiteX149" fmla="*/ 2735203 w 4313502"/>
              <a:gd name="connsiteY149" fmla="*/ 413367 h 5604404"/>
              <a:gd name="connsiteX150" fmla="*/ 2968301 w 4313502"/>
              <a:gd name="connsiteY150" fmla="*/ 364067 h 5604404"/>
              <a:gd name="connsiteX151" fmla="*/ 2663501 w 4313502"/>
              <a:gd name="connsiteY151" fmla="*/ 330200 h 5604404"/>
              <a:gd name="connsiteX152" fmla="*/ 2904007 w 4313502"/>
              <a:gd name="connsiteY152" fmla="*/ 217841 h 5604404"/>
              <a:gd name="connsiteX153" fmla="*/ 2731234 w 4313502"/>
              <a:gd name="connsiteY153" fmla="*/ 251178 h 5604404"/>
              <a:gd name="connsiteX154" fmla="*/ 2911857 w 4313502"/>
              <a:gd name="connsiteY154" fmla="*/ 142963 h 5604404"/>
              <a:gd name="connsiteX155" fmla="*/ 2607057 w 4313502"/>
              <a:gd name="connsiteY155" fmla="*/ 217311 h 5604404"/>
              <a:gd name="connsiteX156" fmla="*/ 2686696 w 4313502"/>
              <a:gd name="connsiteY156" fmla="*/ 111125 h 5604404"/>
              <a:gd name="connsiteX157" fmla="*/ 2539323 w 4313502"/>
              <a:gd name="connsiteY15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500745 w 4313502"/>
              <a:gd name="connsiteY26" fmla="*/ 747889 h 5604404"/>
              <a:gd name="connsiteX27" fmla="*/ 1557190 w 4313502"/>
              <a:gd name="connsiteY27" fmla="*/ 793044 h 5604404"/>
              <a:gd name="connsiteX28" fmla="*/ 1342701 w 4313502"/>
              <a:gd name="connsiteY28" fmla="*/ 1075267 h 5604404"/>
              <a:gd name="connsiteX29" fmla="*/ 1073532 w 4313502"/>
              <a:gd name="connsiteY29" fmla="*/ 1367544 h 5604404"/>
              <a:gd name="connsiteX30" fmla="*/ 879857 w 4313502"/>
              <a:gd name="connsiteY30" fmla="*/ 1481667 h 5604404"/>
              <a:gd name="connsiteX31" fmla="*/ 342135 w 4313502"/>
              <a:gd name="connsiteY31" fmla="*/ 2011010 h 5604404"/>
              <a:gd name="connsiteX32" fmla="*/ 33190 w 4313502"/>
              <a:gd name="connsiteY32" fmla="*/ 1820333 h 5604404"/>
              <a:gd name="connsiteX33" fmla="*/ 107450 w 4313502"/>
              <a:gd name="connsiteY33" fmla="*/ 1944952 h 5604404"/>
              <a:gd name="connsiteX34" fmla="*/ 326701 w 4313502"/>
              <a:gd name="connsiteY34" fmla="*/ 2215444 h 5604404"/>
              <a:gd name="connsiteX35" fmla="*/ 517465 w 4313502"/>
              <a:gd name="connsiteY35" fmla="*/ 2077596 h 5604404"/>
              <a:gd name="connsiteX36" fmla="*/ 1105634 w 4313502"/>
              <a:gd name="connsiteY36" fmla="*/ 1684867 h 5604404"/>
              <a:gd name="connsiteX37" fmla="*/ 1252919 w 4313502"/>
              <a:gd name="connsiteY37" fmla="*/ 1539435 h 5604404"/>
              <a:gd name="connsiteX38" fmla="*/ 1465026 w 4313502"/>
              <a:gd name="connsiteY38" fmla="*/ 1347964 h 5604404"/>
              <a:gd name="connsiteX39" fmla="*/ 1466879 w 4313502"/>
              <a:gd name="connsiteY39" fmla="*/ 1696156 h 5604404"/>
              <a:gd name="connsiteX40" fmla="*/ 1523323 w 4313502"/>
              <a:gd name="connsiteY40" fmla="*/ 1809044 h 5604404"/>
              <a:gd name="connsiteX41" fmla="*/ 1490074 w 4313502"/>
              <a:gd name="connsiteY41" fmla="*/ 1888067 h 5604404"/>
              <a:gd name="connsiteX42" fmla="*/ 1545901 w 4313502"/>
              <a:gd name="connsiteY42" fmla="*/ 1989667 h 5604404"/>
              <a:gd name="connsiteX43" fmla="*/ 1579768 w 4313502"/>
              <a:gd name="connsiteY43" fmla="*/ 2170289 h 5604404"/>
              <a:gd name="connsiteX44" fmla="*/ 1613634 w 4313502"/>
              <a:gd name="connsiteY44" fmla="*/ 2260600 h 5604404"/>
              <a:gd name="connsiteX45" fmla="*/ 1579768 w 4313502"/>
              <a:gd name="connsiteY45" fmla="*/ 2339622 h 5604404"/>
              <a:gd name="connsiteX46" fmla="*/ 1624923 w 4313502"/>
              <a:gd name="connsiteY46" fmla="*/ 2396067 h 5604404"/>
              <a:gd name="connsiteX47" fmla="*/ 1630832 w 4313502"/>
              <a:gd name="connsiteY47" fmla="*/ 2459831 h 5604404"/>
              <a:gd name="connsiteX48" fmla="*/ 1557808 w 4313502"/>
              <a:gd name="connsiteY48" fmla="*/ 2658709 h 5604404"/>
              <a:gd name="connsiteX49" fmla="*/ 1613634 w 4313502"/>
              <a:gd name="connsiteY49" fmla="*/ 2825044 h 5604404"/>
              <a:gd name="connsiteX50" fmla="*/ 1579768 w 4313502"/>
              <a:gd name="connsiteY50" fmla="*/ 2868966 h 5604404"/>
              <a:gd name="connsiteX51" fmla="*/ 1602345 w 4313502"/>
              <a:gd name="connsiteY51" fmla="*/ 2937933 h 5604404"/>
              <a:gd name="connsiteX52" fmla="*/ 1506743 w 4313502"/>
              <a:gd name="connsiteY52" fmla="*/ 3408362 h 5604404"/>
              <a:gd name="connsiteX53" fmla="*/ 1449593 w 4313502"/>
              <a:gd name="connsiteY53" fmla="*/ 3933119 h 5604404"/>
              <a:gd name="connsiteX54" fmla="*/ 1423664 w 4313502"/>
              <a:gd name="connsiteY54" fmla="*/ 4007644 h 5604404"/>
              <a:gd name="connsiteX55" fmla="*/ 1377186 w 4313502"/>
              <a:gd name="connsiteY55" fmla="*/ 4038953 h 5604404"/>
              <a:gd name="connsiteX56" fmla="*/ 1380713 w 4313502"/>
              <a:gd name="connsiteY56" fmla="*/ 4088253 h 5604404"/>
              <a:gd name="connsiteX57" fmla="*/ 1261738 w 4313502"/>
              <a:gd name="connsiteY57" fmla="*/ 4181034 h 5604404"/>
              <a:gd name="connsiteX58" fmla="*/ 1105634 w 4313502"/>
              <a:gd name="connsiteY58" fmla="*/ 4315178 h 5604404"/>
              <a:gd name="connsiteX59" fmla="*/ 1015323 w 4313502"/>
              <a:gd name="connsiteY59" fmla="*/ 4507089 h 5604404"/>
              <a:gd name="connsiteX60" fmla="*/ 884001 w 4313502"/>
              <a:gd name="connsiteY60" fmla="*/ 4787459 h 5604404"/>
              <a:gd name="connsiteX61" fmla="*/ 710523 w 4313502"/>
              <a:gd name="connsiteY61" fmla="*/ 4947356 h 5604404"/>
              <a:gd name="connsiteX62" fmla="*/ 630883 w 4313502"/>
              <a:gd name="connsiteY62" fmla="*/ 5149938 h 5604404"/>
              <a:gd name="connsiteX63" fmla="*/ 541190 w 4313502"/>
              <a:gd name="connsiteY63" fmla="*/ 5432778 h 5604404"/>
              <a:gd name="connsiteX64" fmla="*/ 699234 w 4313502"/>
              <a:gd name="connsiteY64" fmla="*/ 5568244 h 5604404"/>
              <a:gd name="connsiteX65" fmla="*/ 848459 w 4313502"/>
              <a:gd name="connsiteY65" fmla="*/ 5526088 h 5604404"/>
              <a:gd name="connsiteX66" fmla="*/ 930304 w 4313502"/>
              <a:gd name="connsiteY66" fmla="*/ 5132828 h 5604404"/>
              <a:gd name="connsiteX67" fmla="*/ 1002270 w 4313502"/>
              <a:gd name="connsiteY67" fmla="*/ 4915341 h 5604404"/>
              <a:gd name="connsiteX68" fmla="*/ 1339703 w 4313502"/>
              <a:gd name="connsiteY68" fmla="*/ 4607542 h 5604404"/>
              <a:gd name="connsiteX69" fmla="*/ 1444301 w 4313502"/>
              <a:gd name="connsiteY69" fmla="*/ 4665133 h 5604404"/>
              <a:gd name="connsiteX70" fmla="*/ 1658790 w 4313502"/>
              <a:gd name="connsiteY70" fmla="*/ 4360333 h 5604404"/>
              <a:gd name="connsiteX71" fmla="*/ 1715234 w 4313502"/>
              <a:gd name="connsiteY71" fmla="*/ 4281311 h 5604404"/>
              <a:gd name="connsiteX72" fmla="*/ 1791258 w 4313502"/>
              <a:gd name="connsiteY72" fmla="*/ 4208815 h 5604404"/>
              <a:gd name="connsiteX73" fmla="*/ 1805545 w 4313502"/>
              <a:gd name="connsiteY73" fmla="*/ 4134556 h 5604404"/>
              <a:gd name="connsiteX74" fmla="*/ 1867899 w 4313502"/>
              <a:gd name="connsiteY74" fmla="*/ 4066911 h 5604404"/>
              <a:gd name="connsiteX75" fmla="*/ 1876807 w 4313502"/>
              <a:gd name="connsiteY75" fmla="*/ 3964076 h 5604404"/>
              <a:gd name="connsiteX76" fmla="*/ 2087768 w 4313502"/>
              <a:gd name="connsiteY76" fmla="*/ 3366911 h 5604404"/>
              <a:gd name="connsiteX77" fmla="*/ 2178696 w 4313502"/>
              <a:gd name="connsiteY77" fmla="*/ 3041914 h 5604404"/>
              <a:gd name="connsiteX78" fmla="*/ 2221470 w 4313502"/>
              <a:gd name="connsiteY78" fmla="*/ 3221478 h 5604404"/>
              <a:gd name="connsiteX79" fmla="*/ 2478734 w 4313502"/>
              <a:gd name="connsiteY79" fmla="*/ 3820936 h 5604404"/>
              <a:gd name="connsiteX80" fmla="*/ 2475735 w 4313502"/>
              <a:gd name="connsiteY80" fmla="*/ 3926065 h 5604404"/>
              <a:gd name="connsiteX81" fmla="*/ 2536942 w 4313502"/>
              <a:gd name="connsiteY81" fmla="*/ 4049096 h 5604404"/>
              <a:gd name="connsiteX82" fmla="*/ 2564283 w 4313502"/>
              <a:gd name="connsiteY82" fmla="*/ 4187384 h 5604404"/>
              <a:gd name="connsiteX83" fmla="*/ 2620726 w 4313502"/>
              <a:gd name="connsiteY83" fmla="*/ 4372857 h 5604404"/>
              <a:gd name="connsiteX84" fmla="*/ 2663501 w 4313502"/>
              <a:gd name="connsiteY84" fmla="*/ 4540956 h 5604404"/>
              <a:gd name="connsiteX85" fmla="*/ 2719945 w 4313502"/>
              <a:gd name="connsiteY85" fmla="*/ 4540956 h 5604404"/>
              <a:gd name="connsiteX86" fmla="*/ 3013457 w 4313502"/>
              <a:gd name="connsiteY86" fmla="*/ 5105400 h 5604404"/>
              <a:gd name="connsiteX87" fmla="*/ 2990526 w 4313502"/>
              <a:gd name="connsiteY87" fmla="*/ 5157788 h 5604404"/>
              <a:gd name="connsiteX88" fmla="*/ 2980119 w 4313502"/>
              <a:gd name="connsiteY88" fmla="*/ 5313362 h 5604404"/>
              <a:gd name="connsiteX89" fmla="*/ 3019982 w 4313502"/>
              <a:gd name="connsiteY89" fmla="*/ 5466733 h 5604404"/>
              <a:gd name="connsiteX90" fmla="*/ 3106767 w 4313502"/>
              <a:gd name="connsiteY90" fmla="*/ 5531997 h 5604404"/>
              <a:gd name="connsiteX91" fmla="*/ 3405481 w 4313502"/>
              <a:gd name="connsiteY91" fmla="*/ 5565863 h 5604404"/>
              <a:gd name="connsiteX92" fmla="*/ 3362618 w 4313502"/>
              <a:gd name="connsiteY92" fmla="*/ 5344672 h 5604404"/>
              <a:gd name="connsiteX93" fmla="*/ 3160212 w 4313502"/>
              <a:gd name="connsiteY93" fmla="*/ 5071533 h 5604404"/>
              <a:gd name="connsiteX94" fmla="*/ 3047323 w 4313502"/>
              <a:gd name="connsiteY94" fmla="*/ 4439356 h 5604404"/>
              <a:gd name="connsiteX95" fmla="*/ 3115057 w 4313502"/>
              <a:gd name="connsiteY95" fmla="*/ 4405489 h 5604404"/>
              <a:gd name="connsiteX96" fmla="*/ 3040797 w 4313502"/>
              <a:gd name="connsiteY96" fmla="*/ 4182709 h 5604404"/>
              <a:gd name="connsiteX97" fmla="*/ 2961774 w 4313502"/>
              <a:gd name="connsiteY97" fmla="*/ 4005616 h 5604404"/>
              <a:gd name="connsiteX98" fmla="*/ 2946341 w 4313502"/>
              <a:gd name="connsiteY98" fmla="*/ 3916010 h 5604404"/>
              <a:gd name="connsiteX99" fmla="*/ 2894041 w 4313502"/>
              <a:gd name="connsiteY99" fmla="*/ 3859566 h 5604404"/>
              <a:gd name="connsiteX100" fmla="*/ 2942195 w 4313502"/>
              <a:gd name="connsiteY100" fmla="*/ 3777456 h 5604404"/>
              <a:gd name="connsiteX101" fmla="*/ 2877990 w 4313502"/>
              <a:gd name="connsiteY101" fmla="*/ 3701433 h 5604404"/>
              <a:gd name="connsiteX102" fmla="*/ 2848797 w 4313502"/>
              <a:gd name="connsiteY102" fmla="*/ 3577519 h 5604404"/>
              <a:gd name="connsiteX103" fmla="*/ 2741376 w 4313502"/>
              <a:gd name="connsiteY103" fmla="*/ 2753695 h 5604404"/>
              <a:gd name="connsiteX104" fmla="*/ 2535178 w 4313502"/>
              <a:gd name="connsiteY104" fmla="*/ 2292086 h 5604404"/>
              <a:gd name="connsiteX105" fmla="*/ 2449012 w 4313502"/>
              <a:gd name="connsiteY105" fmla="*/ 2192867 h 5604404"/>
              <a:gd name="connsiteX106" fmla="*/ 2449012 w 4313502"/>
              <a:gd name="connsiteY106" fmla="*/ 2102556 h 5604404"/>
              <a:gd name="connsiteX107" fmla="*/ 2426434 w 4313502"/>
              <a:gd name="connsiteY107" fmla="*/ 2102556 h 5604404"/>
              <a:gd name="connsiteX108" fmla="*/ 2437723 w 4313502"/>
              <a:gd name="connsiteY108" fmla="*/ 2012244 h 5604404"/>
              <a:gd name="connsiteX109" fmla="*/ 2369990 w 4313502"/>
              <a:gd name="connsiteY109" fmla="*/ 1944511 h 5604404"/>
              <a:gd name="connsiteX110" fmla="*/ 2403857 w 4313502"/>
              <a:gd name="connsiteY110" fmla="*/ 1865489 h 5604404"/>
              <a:gd name="connsiteX111" fmla="*/ 2381279 w 4313502"/>
              <a:gd name="connsiteY111" fmla="*/ 1797756 h 5604404"/>
              <a:gd name="connsiteX112" fmla="*/ 2471590 w 4313502"/>
              <a:gd name="connsiteY112" fmla="*/ 1549400 h 5604404"/>
              <a:gd name="connsiteX113" fmla="*/ 2573190 w 4313502"/>
              <a:gd name="connsiteY113" fmla="*/ 1662289 h 5604404"/>
              <a:gd name="connsiteX114" fmla="*/ 2640923 w 4313502"/>
              <a:gd name="connsiteY114" fmla="*/ 1662289 h 5604404"/>
              <a:gd name="connsiteX115" fmla="*/ 2945723 w 4313502"/>
              <a:gd name="connsiteY115" fmla="*/ 1809044 h 5604404"/>
              <a:gd name="connsiteX116" fmla="*/ 3194079 w 4313502"/>
              <a:gd name="connsiteY116" fmla="*/ 1899356 h 5604404"/>
              <a:gd name="connsiteX117" fmla="*/ 3758523 w 4313502"/>
              <a:gd name="connsiteY117" fmla="*/ 2147711 h 5604404"/>
              <a:gd name="connsiteX118" fmla="*/ 4040745 w 4313502"/>
              <a:gd name="connsiteY118" fmla="*/ 2238022 h 5604404"/>
              <a:gd name="connsiteX119" fmla="*/ 4146490 w 4313502"/>
              <a:gd name="connsiteY119" fmla="*/ 2276652 h 5604404"/>
              <a:gd name="connsiteX120" fmla="*/ 4125059 w 4313502"/>
              <a:gd name="connsiteY120" fmla="*/ 2220206 h 5604404"/>
              <a:gd name="connsiteX121" fmla="*/ 4029457 w 4313502"/>
              <a:gd name="connsiteY121" fmla="*/ 2147711 h 5604404"/>
              <a:gd name="connsiteX122" fmla="*/ 4191029 w 4313502"/>
              <a:gd name="connsiteY122" fmla="*/ 2039584 h 5604404"/>
              <a:gd name="connsiteX123" fmla="*/ 4271639 w 4313502"/>
              <a:gd name="connsiteY123" fmla="*/ 1969294 h 5604404"/>
              <a:gd name="connsiteX124" fmla="*/ 4308681 w 4313502"/>
              <a:gd name="connsiteY124" fmla="*/ 1878542 h 5604404"/>
              <a:gd name="connsiteX125" fmla="*/ 4242711 w 4313502"/>
              <a:gd name="connsiteY125" fmla="*/ 1916642 h 5604404"/>
              <a:gd name="connsiteX126" fmla="*/ 4277812 w 4313502"/>
              <a:gd name="connsiteY126" fmla="*/ 1831622 h 5604404"/>
              <a:gd name="connsiteX127" fmla="*/ 4147637 w 4313502"/>
              <a:gd name="connsiteY127" fmla="*/ 1918317 h 5604404"/>
              <a:gd name="connsiteX128" fmla="*/ 4190500 w 4313502"/>
              <a:gd name="connsiteY128" fmla="*/ 1841147 h 5604404"/>
              <a:gd name="connsiteX129" fmla="*/ 3896372 w 4313502"/>
              <a:gd name="connsiteY129" fmla="*/ 2014008 h 5604404"/>
              <a:gd name="connsiteX130" fmla="*/ 3700845 w 4313502"/>
              <a:gd name="connsiteY130" fmla="*/ 1968236 h 5604404"/>
              <a:gd name="connsiteX131" fmla="*/ 3252287 w 4313502"/>
              <a:gd name="connsiteY131" fmla="*/ 1639094 h 5604404"/>
              <a:gd name="connsiteX132" fmla="*/ 3081190 w 4313502"/>
              <a:gd name="connsiteY132" fmla="*/ 1583267 h 5604404"/>
              <a:gd name="connsiteX133" fmla="*/ 2787679 w 4313502"/>
              <a:gd name="connsiteY133" fmla="*/ 1436511 h 5604404"/>
              <a:gd name="connsiteX134" fmla="*/ 2607057 w 4313502"/>
              <a:gd name="connsiteY134" fmla="*/ 1255889 h 5604404"/>
              <a:gd name="connsiteX135" fmla="*/ 2488788 w 4313502"/>
              <a:gd name="connsiteY135" fmla="*/ 1170958 h 5604404"/>
              <a:gd name="connsiteX136" fmla="*/ 2358701 w 4313502"/>
              <a:gd name="connsiteY136" fmla="*/ 1165578 h 5604404"/>
              <a:gd name="connsiteX137" fmla="*/ 2217237 w 4313502"/>
              <a:gd name="connsiteY137" fmla="*/ 1059744 h 5604404"/>
              <a:gd name="connsiteX138" fmla="*/ 2339563 w 4313502"/>
              <a:gd name="connsiteY138" fmla="*/ 898172 h 5604404"/>
              <a:gd name="connsiteX139" fmla="*/ 2437546 w 4313502"/>
              <a:gd name="connsiteY139" fmla="*/ 968905 h 5604404"/>
              <a:gd name="connsiteX140" fmla="*/ 2530945 w 4313502"/>
              <a:gd name="connsiteY140" fmla="*/ 908403 h 5604404"/>
              <a:gd name="connsiteX141" fmla="*/ 2509515 w 4313502"/>
              <a:gd name="connsiteY141" fmla="*/ 854869 h 5604404"/>
              <a:gd name="connsiteX142" fmla="*/ 2549997 w 4313502"/>
              <a:gd name="connsiteY142" fmla="*/ 869157 h 5604404"/>
              <a:gd name="connsiteX143" fmla="*/ 2554758 w 4313502"/>
              <a:gd name="connsiteY143" fmla="*/ 809625 h 5604404"/>
              <a:gd name="connsiteX144" fmla="*/ 2639689 w 4313502"/>
              <a:gd name="connsiteY144" fmla="*/ 770467 h 5604404"/>
              <a:gd name="connsiteX145" fmla="*/ 2558902 w 4313502"/>
              <a:gd name="connsiteY145" fmla="*/ 637381 h 5604404"/>
              <a:gd name="connsiteX146" fmla="*/ 2588535 w 4313502"/>
              <a:gd name="connsiteY146" fmla="*/ 557742 h 5604404"/>
              <a:gd name="connsiteX147" fmla="*/ 2590917 w 4313502"/>
              <a:gd name="connsiteY147" fmla="*/ 501914 h 5604404"/>
              <a:gd name="connsiteX148" fmla="*/ 2721446 w 4313502"/>
              <a:gd name="connsiteY148" fmla="*/ 497682 h 5604404"/>
              <a:gd name="connsiteX149" fmla="*/ 2735203 w 4313502"/>
              <a:gd name="connsiteY149" fmla="*/ 413367 h 5604404"/>
              <a:gd name="connsiteX150" fmla="*/ 2968301 w 4313502"/>
              <a:gd name="connsiteY150" fmla="*/ 364067 h 5604404"/>
              <a:gd name="connsiteX151" fmla="*/ 2663501 w 4313502"/>
              <a:gd name="connsiteY151" fmla="*/ 330200 h 5604404"/>
              <a:gd name="connsiteX152" fmla="*/ 2904007 w 4313502"/>
              <a:gd name="connsiteY152" fmla="*/ 217841 h 5604404"/>
              <a:gd name="connsiteX153" fmla="*/ 2731234 w 4313502"/>
              <a:gd name="connsiteY153" fmla="*/ 251178 h 5604404"/>
              <a:gd name="connsiteX154" fmla="*/ 2911857 w 4313502"/>
              <a:gd name="connsiteY154" fmla="*/ 142963 h 5604404"/>
              <a:gd name="connsiteX155" fmla="*/ 2607057 w 4313502"/>
              <a:gd name="connsiteY155" fmla="*/ 217311 h 5604404"/>
              <a:gd name="connsiteX156" fmla="*/ 2686696 w 4313502"/>
              <a:gd name="connsiteY156" fmla="*/ 111125 h 5604404"/>
              <a:gd name="connsiteX157" fmla="*/ 2539323 w 4313502"/>
              <a:gd name="connsiteY15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500745 w 4313502"/>
              <a:gd name="connsiteY26" fmla="*/ 747889 h 5604404"/>
              <a:gd name="connsiteX27" fmla="*/ 1557190 w 4313502"/>
              <a:gd name="connsiteY27" fmla="*/ 793044 h 5604404"/>
              <a:gd name="connsiteX28" fmla="*/ 1342701 w 4313502"/>
              <a:gd name="connsiteY28" fmla="*/ 1075267 h 5604404"/>
              <a:gd name="connsiteX29" fmla="*/ 1073532 w 4313502"/>
              <a:gd name="connsiteY29" fmla="*/ 1367544 h 5604404"/>
              <a:gd name="connsiteX30" fmla="*/ 879857 w 4313502"/>
              <a:gd name="connsiteY30" fmla="*/ 1481667 h 5604404"/>
              <a:gd name="connsiteX31" fmla="*/ 342135 w 4313502"/>
              <a:gd name="connsiteY31" fmla="*/ 2011010 h 5604404"/>
              <a:gd name="connsiteX32" fmla="*/ 33190 w 4313502"/>
              <a:gd name="connsiteY32" fmla="*/ 1820333 h 5604404"/>
              <a:gd name="connsiteX33" fmla="*/ 107450 w 4313502"/>
              <a:gd name="connsiteY33" fmla="*/ 1944952 h 5604404"/>
              <a:gd name="connsiteX34" fmla="*/ 326701 w 4313502"/>
              <a:gd name="connsiteY34" fmla="*/ 2215444 h 5604404"/>
              <a:gd name="connsiteX35" fmla="*/ 517465 w 4313502"/>
              <a:gd name="connsiteY35" fmla="*/ 2077596 h 5604404"/>
              <a:gd name="connsiteX36" fmla="*/ 1105634 w 4313502"/>
              <a:gd name="connsiteY36" fmla="*/ 1684867 h 5604404"/>
              <a:gd name="connsiteX37" fmla="*/ 1252919 w 4313502"/>
              <a:gd name="connsiteY37" fmla="*/ 1539435 h 5604404"/>
              <a:gd name="connsiteX38" fmla="*/ 1465026 w 4313502"/>
              <a:gd name="connsiteY38" fmla="*/ 1347964 h 5604404"/>
              <a:gd name="connsiteX39" fmla="*/ 1466879 w 4313502"/>
              <a:gd name="connsiteY39" fmla="*/ 1696156 h 5604404"/>
              <a:gd name="connsiteX40" fmla="*/ 1523323 w 4313502"/>
              <a:gd name="connsiteY40" fmla="*/ 1809044 h 5604404"/>
              <a:gd name="connsiteX41" fmla="*/ 1490074 w 4313502"/>
              <a:gd name="connsiteY41" fmla="*/ 1888067 h 5604404"/>
              <a:gd name="connsiteX42" fmla="*/ 1545901 w 4313502"/>
              <a:gd name="connsiteY42" fmla="*/ 1989667 h 5604404"/>
              <a:gd name="connsiteX43" fmla="*/ 1579768 w 4313502"/>
              <a:gd name="connsiteY43" fmla="*/ 2170289 h 5604404"/>
              <a:gd name="connsiteX44" fmla="*/ 1613634 w 4313502"/>
              <a:gd name="connsiteY44" fmla="*/ 2260600 h 5604404"/>
              <a:gd name="connsiteX45" fmla="*/ 1579768 w 4313502"/>
              <a:gd name="connsiteY45" fmla="*/ 2339622 h 5604404"/>
              <a:gd name="connsiteX46" fmla="*/ 1624923 w 4313502"/>
              <a:gd name="connsiteY46" fmla="*/ 2396067 h 5604404"/>
              <a:gd name="connsiteX47" fmla="*/ 1630832 w 4313502"/>
              <a:gd name="connsiteY47" fmla="*/ 2459831 h 5604404"/>
              <a:gd name="connsiteX48" fmla="*/ 1557808 w 4313502"/>
              <a:gd name="connsiteY48" fmla="*/ 2658709 h 5604404"/>
              <a:gd name="connsiteX49" fmla="*/ 1613634 w 4313502"/>
              <a:gd name="connsiteY49" fmla="*/ 2825044 h 5604404"/>
              <a:gd name="connsiteX50" fmla="*/ 1579768 w 4313502"/>
              <a:gd name="connsiteY50" fmla="*/ 2868966 h 5604404"/>
              <a:gd name="connsiteX51" fmla="*/ 1602345 w 4313502"/>
              <a:gd name="connsiteY51" fmla="*/ 2937933 h 5604404"/>
              <a:gd name="connsiteX52" fmla="*/ 1506743 w 4313502"/>
              <a:gd name="connsiteY52" fmla="*/ 3408362 h 5604404"/>
              <a:gd name="connsiteX53" fmla="*/ 1449593 w 4313502"/>
              <a:gd name="connsiteY53" fmla="*/ 3933119 h 5604404"/>
              <a:gd name="connsiteX54" fmla="*/ 1423664 w 4313502"/>
              <a:gd name="connsiteY54" fmla="*/ 4007644 h 5604404"/>
              <a:gd name="connsiteX55" fmla="*/ 1377186 w 4313502"/>
              <a:gd name="connsiteY55" fmla="*/ 4038953 h 5604404"/>
              <a:gd name="connsiteX56" fmla="*/ 1380713 w 4313502"/>
              <a:gd name="connsiteY56" fmla="*/ 4088253 h 5604404"/>
              <a:gd name="connsiteX57" fmla="*/ 1261738 w 4313502"/>
              <a:gd name="connsiteY57" fmla="*/ 4181034 h 5604404"/>
              <a:gd name="connsiteX58" fmla="*/ 1105634 w 4313502"/>
              <a:gd name="connsiteY58" fmla="*/ 4315178 h 5604404"/>
              <a:gd name="connsiteX59" fmla="*/ 1015323 w 4313502"/>
              <a:gd name="connsiteY59" fmla="*/ 4507089 h 5604404"/>
              <a:gd name="connsiteX60" fmla="*/ 884001 w 4313502"/>
              <a:gd name="connsiteY60" fmla="*/ 4787459 h 5604404"/>
              <a:gd name="connsiteX61" fmla="*/ 710523 w 4313502"/>
              <a:gd name="connsiteY61" fmla="*/ 4947356 h 5604404"/>
              <a:gd name="connsiteX62" fmla="*/ 630883 w 4313502"/>
              <a:gd name="connsiteY62" fmla="*/ 5149938 h 5604404"/>
              <a:gd name="connsiteX63" fmla="*/ 541190 w 4313502"/>
              <a:gd name="connsiteY63" fmla="*/ 5432778 h 5604404"/>
              <a:gd name="connsiteX64" fmla="*/ 699234 w 4313502"/>
              <a:gd name="connsiteY64" fmla="*/ 5568244 h 5604404"/>
              <a:gd name="connsiteX65" fmla="*/ 848459 w 4313502"/>
              <a:gd name="connsiteY65" fmla="*/ 5526088 h 5604404"/>
              <a:gd name="connsiteX66" fmla="*/ 930304 w 4313502"/>
              <a:gd name="connsiteY66" fmla="*/ 5132828 h 5604404"/>
              <a:gd name="connsiteX67" fmla="*/ 1002270 w 4313502"/>
              <a:gd name="connsiteY67" fmla="*/ 4915341 h 5604404"/>
              <a:gd name="connsiteX68" fmla="*/ 1339703 w 4313502"/>
              <a:gd name="connsiteY68" fmla="*/ 4607542 h 5604404"/>
              <a:gd name="connsiteX69" fmla="*/ 1444301 w 4313502"/>
              <a:gd name="connsiteY69" fmla="*/ 4665133 h 5604404"/>
              <a:gd name="connsiteX70" fmla="*/ 1658790 w 4313502"/>
              <a:gd name="connsiteY70" fmla="*/ 4360333 h 5604404"/>
              <a:gd name="connsiteX71" fmla="*/ 1715234 w 4313502"/>
              <a:gd name="connsiteY71" fmla="*/ 4281311 h 5604404"/>
              <a:gd name="connsiteX72" fmla="*/ 1791258 w 4313502"/>
              <a:gd name="connsiteY72" fmla="*/ 4208815 h 5604404"/>
              <a:gd name="connsiteX73" fmla="*/ 1805545 w 4313502"/>
              <a:gd name="connsiteY73" fmla="*/ 4134556 h 5604404"/>
              <a:gd name="connsiteX74" fmla="*/ 1867899 w 4313502"/>
              <a:gd name="connsiteY74" fmla="*/ 4066911 h 5604404"/>
              <a:gd name="connsiteX75" fmla="*/ 1876807 w 4313502"/>
              <a:gd name="connsiteY75" fmla="*/ 3964076 h 5604404"/>
              <a:gd name="connsiteX76" fmla="*/ 2087768 w 4313502"/>
              <a:gd name="connsiteY76" fmla="*/ 3366911 h 5604404"/>
              <a:gd name="connsiteX77" fmla="*/ 2178696 w 4313502"/>
              <a:gd name="connsiteY77" fmla="*/ 3041914 h 5604404"/>
              <a:gd name="connsiteX78" fmla="*/ 2221470 w 4313502"/>
              <a:gd name="connsiteY78" fmla="*/ 3221478 h 5604404"/>
              <a:gd name="connsiteX79" fmla="*/ 2478734 w 4313502"/>
              <a:gd name="connsiteY79" fmla="*/ 3820936 h 5604404"/>
              <a:gd name="connsiteX80" fmla="*/ 2475735 w 4313502"/>
              <a:gd name="connsiteY80" fmla="*/ 3926065 h 5604404"/>
              <a:gd name="connsiteX81" fmla="*/ 2536942 w 4313502"/>
              <a:gd name="connsiteY81" fmla="*/ 4049096 h 5604404"/>
              <a:gd name="connsiteX82" fmla="*/ 2564283 w 4313502"/>
              <a:gd name="connsiteY82" fmla="*/ 4187384 h 5604404"/>
              <a:gd name="connsiteX83" fmla="*/ 2620726 w 4313502"/>
              <a:gd name="connsiteY83" fmla="*/ 4372857 h 5604404"/>
              <a:gd name="connsiteX84" fmla="*/ 2663501 w 4313502"/>
              <a:gd name="connsiteY84" fmla="*/ 4540956 h 5604404"/>
              <a:gd name="connsiteX85" fmla="*/ 2719945 w 4313502"/>
              <a:gd name="connsiteY85" fmla="*/ 4540956 h 5604404"/>
              <a:gd name="connsiteX86" fmla="*/ 3013457 w 4313502"/>
              <a:gd name="connsiteY86" fmla="*/ 5105400 h 5604404"/>
              <a:gd name="connsiteX87" fmla="*/ 2990526 w 4313502"/>
              <a:gd name="connsiteY87" fmla="*/ 5157788 h 5604404"/>
              <a:gd name="connsiteX88" fmla="*/ 2980119 w 4313502"/>
              <a:gd name="connsiteY88" fmla="*/ 5313362 h 5604404"/>
              <a:gd name="connsiteX89" fmla="*/ 3019982 w 4313502"/>
              <a:gd name="connsiteY89" fmla="*/ 5466733 h 5604404"/>
              <a:gd name="connsiteX90" fmla="*/ 3106767 w 4313502"/>
              <a:gd name="connsiteY90" fmla="*/ 5531997 h 5604404"/>
              <a:gd name="connsiteX91" fmla="*/ 3405481 w 4313502"/>
              <a:gd name="connsiteY91" fmla="*/ 5565863 h 5604404"/>
              <a:gd name="connsiteX92" fmla="*/ 3362618 w 4313502"/>
              <a:gd name="connsiteY92" fmla="*/ 5344672 h 5604404"/>
              <a:gd name="connsiteX93" fmla="*/ 3160212 w 4313502"/>
              <a:gd name="connsiteY93" fmla="*/ 5071533 h 5604404"/>
              <a:gd name="connsiteX94" fmla="*/ 3047323 w 4313502"/>
              <a:gd name="connsiteY94" fmla="*/ 4439356 h 5604404"/>
              <a:gd name="connsiteX95" fmla="*/ 3115057 w 4313502"/>
              <a:gd name="connsiteY95" fmla="*/ 4405489 h 5604404"/>
              <a:gd name="connsiteX96" fmla="*/ 3040797 w 4313502"/>
              <a:gd name="connsiteY96" fmla="*/ 4182709 h 5604404"/>
              <a:gd name="connsiteX97" fmla="*/ 2961774 w 4313502"/>
              <a:gd name="connsiteY97" fmla="*/ 4005616 h 5604404"/>
              <a:gd name="connsiteX98" fmla="*/ 2946341 w 4313502"/>
              <a:gd name="connsiteY98" fmla="*/ 3916010 h 5604404"/>
              <a:gd name="connsiteX99" fmla="*/ 2894041 w 4313502"/>
              <a:gd name="connsiteY99" fmla="*/ 3859566 h 5604404"/>
              <a:gd name="connsiteX100" fmla="*/ 2942195 w 4313502"/>
              <a:gd name="connsiteY100" fmla="*/ 3777456 h 5604404"/>
              <a:gd name="connsiteX101" fmla="*/ 2877990 w 4313502"/>
              <a:gd name="connsiteY101" fmla="*/ 3701433 h 5604404"/>
              <a:gd name="connsiteX102" fmla="*/ 2848797 w 4313502"/>
              <a:gd name="connsiteY102" fmla="*/ 3577519 h 5604404"/>
              <a:gd name="connsiteX103" fmla="*/ 2741376 w 4313502"/>
              <a:gd name="connsiteY103" fmla="*/ 2753695 h 5604404"/>
              <a:gd name="connsiteX104" fmla="*/ 2535178 w 4313502"/>
              <a:gd name="connsiteY104" fmla="*/ 2292086 h 5604404"/>
              <a:gd name="connsiteX105" fmla="*/ 2449012 w 4313502"/>
              <a:gd name="connsiteY105" fmla="*/ 2192867 h 5604404"/>
              <a:gd name="connsiteX106" fmla="*/ 2449012 w 4313502"/>
              <a:gd name="connsiteY106" fmla="*/ 2102556 h 5604404"/>
              <a:gd name="connsiteX107" fmla="*/ 2426434 w 4313502"/>
              <a:gd name="connsiteY107" fmla="*/ 2102556 h 5604404"/>
              <a:gd name="connsiteX108" fmla="*/ 2437723 w 4313502"/>
              <a:gd name="connsiteY108" fmla="*/ 2012244 h 5604404"/>
              <a:gd name="connsiteX109" fmla="*/ 2369990 w 4313502"/>
              <a:gd name="connsiteY109" fmla="*/ 1944511 h 5604404"/>
              <a:gd name="connsiteX110" fmla="*/ 2403857 w 4313502"/>
              <a:gd name="connsiteY110" fmla="*/ 1865489 h 5604404"/>
              <a:gd name="connsiteX111" fmla="*/ 2381279 w 4313502"/>
              <a:gd name="connsiteY111" fmla="*/ 1797756 h 5604404"/>
              <a:gd name="connsiteX112" fmla="*/ 2471590 w 4313502"/>
              <a:gd name="connsiteY112" fmla="*/ 1549400 h 5604404"/>
              <a:gd name="connsiteX113" fmla="*/ 2573190 w 4313502"/>
              <a:gd name="connsiteY113" fmla="*/ 1662289 h 5604404"/>
              <a:gd name="connsiteX114" fmla="*/ 2640923 w 4313502"/>
              <a:gd name="connsiteY114" fmla="*/ 1662289 h 5604404"/>
              <a:gd name="connsiteX115" fmla="*/ 2945723 w 4313502"/>
              <a:gd name="connsiteY115" fmla="*/ 1809044 h 5604404"/>
              <a:gd name="connsiteX116" fmla="*/ 3194079 w 4313502"/>
              <a:gd name="connsiteY116" fmla="*/ 1899356 h 5604404"/>
              <a:gd name="connsiteX117" fmla="*/ 3758523 w 4313502"/>
              <a:gd name="connsiteY117" fmla="*/ 2147711 h 5604404"/>
              <a:gd name="connsiteX118" fmla="*/ 4040745 w 4313502"/>
              <a:gd name="connsiteY118" fmla="*/ 2238022 h 5604404"/>
              <a:gd name="connsiteX119" fmla="*/ 4146490 w 4313502"/>
              <a:gd name="connsiteY119" fmla="*/ 2276652 h 5604404"/>
              <a:gd name="connsiteX120" fmla="*/ 4125059 w 4313502"/>
              <a:gd name="connsiteY120" fmla="*/ 2220206 h 5604404"/>
              <a:gd name="connsiteX121" fmla="*/ 4029457 w 4313502"/>
              <a:gd name="connsiteY121" fmla="*/ 2147711 h 5604404"/>
              <a:gd name="connsiteX122" fmla="*/ 4191029 w 4313502"/>
              <a:gd name="connsiteY122" fmla="*/ 2039584 h 5604404"/>
              <a:gd name="connsiteX123" fmla="*/ 4271639 w 4313502"/>
              <a:gd name="connsiteY123" fmla="*/ 1969294 h 5604404"/>
              <a:gd name="connsiteX124" fmla="*/ 4308681 w 4313502"/>
              <a:gd name="connsiteY124" fmla="*/ 1878542 h 5604404"/>
              <a:gd name="connsiteX125" fmla="*/ 4242711 w 4313502"/>
              <a:gd name="connsiteY125" fmla="*/ 1916642 h 5604404"/>
              <a:gd name="connsiteX126" fmla="*/ 4277812 w 4313502"/>
              <a:gd name="connsiteY126" fmla="*/ 1831622 h 5604404"/>
              <a:gd name="connsiteX127" fmla="*/ 4147637 w 4313502"/>
              <a:gd name="connsiteY127" fmla="*/ 1918317 h 5604404"/>
              <a:gd name="connsiteX128" fmla="*/ 4190500 w 4313502"/>
              <a:gd name="connsiteY128" fmla="*/ 1841147 h 5604404"/>
              <a:gd name="connsiteX129" fmla="*/ 3896372 w 4313502"/>
              <a:gd name="connsiteY129" fmla="*/ 2014008 h 5604404"/>
              <a:gd name="connsiteX130" fmla="*/ 3700845 w 4313502"/>
              <a:gd name="connsiteY130" fmla="*/ 1968236 h 5604404"/>
              <a:gd name="connsiteX131" fmla="*/ 3252287 w 4313502"/>
              <a:gd name="connsiteY131" fmla="*/ 1639094 h 5604404"/>
              <a:gd name="connsiteX132" fmla="*/ 3081190 w 4313502"/>
              <a:gd name="connsiteY132" fmla="*/ 1583267 h 5604404"/>
              <a:gd name="connsiteX133" fmla="*/ 2787679 w 4313502"/>
              <a:gd name="connsiteY133" fmla="*/ 1436511 h 5604404"/>
              <a:gd name="connsiteX134" fmla="*/ 2607057 w 4313502"/>
              <a:gd name="connsiteY134" fmla="*/ 1255889 h 5604404"/>
              <a:gd name="connsiteX135" fmla="*/ 2488788 w 4313502"/>
              <a:gd name="connsiteY135" fmla="*/ 1170958 h 5604404"/>
              <a:gd name="connsiteX136" fmla="*/ 2358701 w 4313502"/>
              <a:gd name="connsiteY136" fmla="*/ 1165578 h 5604404"/>
              <a:gd name="connsiteX137" fmla="*/ 2217237 w 4313502"/>
              <a:gd name="connsiteY137" fmla="*/ 1059744 h 5604404"/>
              <a:gd name="connsiteX138" fmla="*/ 2339563 w 4313502"/>
              <a:gd name="connsiteY138" fmla="*/ 898172 h 5604404"/>
              <a:gd name="connsiteX139" fmla="*/ 2437546 w 4313502"/>
              <a:gd name="connsiteY139" fmla="*/ 968905 h 5604404"/>
              <a:gd name="connsiteX140" fmla="*/ 2530945 w 4313502"/>
              <a:gd name="connsiteY140" fmla="*/ 908403 h 5604404"/>
              <a:gd name="connsiteX141" fmla="*/ 2509515 w 4313502"/>
              <a:gd name="connsiteY141" fmla="*/ 854869 h 5604404"/>
              <a:gd name="connsiteX142" fmla="*/ 2549997 w 4313502"/>
              <a:gd name="connsiteY142" fmla="*/ 869157 h 5604404"/>
              <a:gd name="connsiteX143" fmla="*/ 2554758 w 4313502"/>
              <a:gd name="connsiteY143" fmla="*/ 809625 h 5604404"/>
              <a:gd name="connsiteX144" fmla="*/ 2639689 w 4313502"/>
              <a:gd name="connsiteY144" fmla="*/ 770467 h 5604404"/>
              <a:gd name="connsiteX145" fmla="*/ 2558902 w 4313502"/>
              <a:gd name="connsiteY145" fmla="*/ 637381 h 5604404"/>
              <a:gd name="connsiteX146" fmla="*/ 2588535 w 4313502"/>
              <a:gd name="connsiteY146" fmla="*/ 557742 h 5604404"/>
              <a:gd name="connsiteX147" fmla="*/ 2590917 w 4313502"/>
              <a:gd name="connsiteY147" fmla="*/ 501914 h 5604404"/>
              <a:gd name="connsiteX148" fmla="*/ 2721446 w 4313502"/>
              <a:gd name="connsiteY148" fmla="*/ 497682 h 5604404"/>
              <a:gd name="connsiteX149" fmla="*/ 2735203 w 4313502"/>
              <a:gd name="connsiteY149" fmla="*/ 413367 h 5604404"/>
              <a:gd name="connsiteX150" fmla="*/ 2968301 w 4313502"/>
              <a:gd name="connsiteY150" fmla="*/ 364067 h 5604404"/>
              <a:gd name="connsiteX151" fmla="*/ 2663501 w 4313502"/>
              <a:gd name="connsiteY151" fmla="*/ 330200 h 5604404"/>
              <a:gd name="connsiteX152" fmla="*/ 2904007 w 4313502"/>
              <a:gd name="connsiteY152" fmla="*/ 217841 h 5604404"/>
              <a:gd name="connsiteX153" fmla="*/ 2731234 w 4313502"/>
              <a:gd name="connsiteY153" fmla="*/ 251178 h 5604404"/>
              <a:gd name="connsiteX154" fmla="*/ 2911857 w 4313502"/>
              <a:gd name="connsiteY154" fmla="*/ 142963 h 5604404"/>
              <a:gd name="connsiteX155" fmla="*/ 2607057 w 4313502"/>
              <a:gd name="connsiteY155" fmla="*/ 217311 h 5604404"/>
              <a:gd name="connsiteX156" fmla="*/ 2686696 w 4313502"/>
              <a:gd name="connsiteY156" fmla="*/ 111125 h 5604404"/>
              <a:gd name="connsiteX157" fmla="*/ 2539323 w 4313502"/>
              <a:gd name="connsiteY15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500745 w 4313502"/>
              <a:gd name="connsiteY26" fmla="*/ 747889 h 5604404"/>
              <a:gd name="connsiteX27" fmla="*/ 1557190 w 4313502"/>
              <a:gd name="connsiteY27" fmla="*/ 793044 h 5604404"/>
              <a:gd name="connsiteX28" fmla="*/ 1342701 w 4313502"/>
              <a:gd name="connsiteY28" fmla="*/ 1075267 h 5604404"/>
              <a:gd name="connsiteX29" fmla="*/ 1073532 w 4313502"/>
              <a:gd name="connsiteY29" fmla="*/ 1367544 h 5604404"/>
              <a:gd name="connsiteX30" fmla="*/ 879857 w 4313502"/>
              <a:gd name="connsiteY30" fmla="*/ 1481667 h 5604404"/>
              <a:gd name="connsiteX31" fmla="*/ 342135 w 4313502"/>
              <a:gd name="connsiteY31" fmla="*/ 2011010 h 5604404"/>
              <a:gd name="connsiteX32" fmla="*/ 33190 w 4313502"/>
              <a:gd name="connsiteY32" fmla="*/ 1820333 h 5604404"/>
              <a:gd name="connsiteX33" fmla="*/ 107450 w 4313502"/>
              <a:gd name="connsiteY33" fmla="*/ 1944952 h 5604404"/>
              <a:gd name="connsiteX34" fmla="*/ 326701 w 4313502"/>
              <a:gd name="connsiteY34" fmla="*/ 2215444 h 5604404"/>
              <a:gd name="connsiteX35" fmla="*/ 517465 w 4313502"/>
              <a:gd name="connsiteY35" fmla="*/ 2077596 h 5604404"/>
              <a:gd name="connsiteX36" fmla="*/ 1105634 w 4313502"/>
              <a:gd name="connsiteY36" fmla="*/ 1684867 h 5604404"/>
              <a:gd name="connsiteX37" fmla="*/ 1252919 w 4313502"/>
              <a:gd name="connsiteY37" fmla="*/ 1539435 h 5604404"/>
              <a:gd name="connsiteX38" fmla="*/ 1465026 w 4313502"/>
              <a:gd name="connsiteY38" fmla="*/ 1347964 h 5604404"/>
              <a:gd name="connsiteX39" fmla="*/ 1466879 w 4313502"/>
              <a:gd name="connsiteY39" fmla="*/ 1696156 h 5604404"/>
              <a:gd name="connsiteX40" fmla="*/ 1523323 w 4313502"/>
              <a:gd name="connsiteY40" fmla="*/ 1809044 h 5604404"/>
              <a:gd name="connsiteX41" fmla="*/ 1490074 w 4313502"/>
              <a:gd name="connsiteY41" fmla="*/ 1888067 h 5604404"/>
              <a:gd name="connsiteX42" fmla="*/ 1545901 w 4313502"/>
              <a:gd name="connsiteY42" fmla="*/ 1989667 h 5604404"/>
              <a:gd name="connsiteX43" fmla="*/ 1579768 w 4313502"/>
              <a:gd name="connsiteY43" fmla="*/ 2170289 h 5604404"/>
              <a:gd name="connsiteX44" fmla="*/ 1613634 w 4313502"/>
              <a:gd name="connsiteY44" fmla="*/ 2260600 h 5604404"/>
              <a:gd name="connsiteX45" fmla="*/ 1579768 w 4313502"/>
              <a:gd name="connsiteY45" fmla="*/ 2339622 h 5604404"/>
              <a:gd name="connsiteX46" fmla="*/ 1624923 w 4313502"/>
              <a:gd name="connsiteY46" fmla="*/ 2396067 h 5604404"/>
              <a:gd name="connsiteX47" fmla="*/ 1630832 w 4313502"/>
              <a:gd name="connsiteY47" fmla="*/ 2459831 h 5604404"/>
              <a:gd name="connsiteX48" fmla="*/ 1557808 w 4313502"/>
              <a:gd name="connsiteY48" fmla="*/ 2658709 h 5604404"/>
              <a:gd name="connsiteX49" fmla="*/ 1613634 w 4313502"/>
              <a:gd name="connsiteY49" fmla="*/ 2825044 h 5604404"/>
              <a:gd name="connsiteX50" fmla="*/ 1579768 w 4313502"/>
              <a:gd name="connsiteY50" fmla="*/ 2868966 h 5604404"/>
              <a:gd name="connsiteX51" fmla="*/ 1602345 w 4313502"/>
              <a:gd name="connsiteY51" fmla="*/ 2937933 h 5604404"/>
              <a:gd name="connsiteX52" fmla="*/ 1506743 w 4313502"/>
              <a:gd name="connsiteY52" fmla="*/ 3408362 h 5604404"/>
              <a:gd name="connsiteX53" fmla="*/ 1449593 w 4313502"/>
              <a:gd name="connsiteY53" fmla="*/ 3933119 h 5604404"/>
              <a:gd name="connsiteX54" fmla="*/ 1423664 w 4313502"/>
              <a:gd name="connsiteY54" fmla="*/ 4007644 h 5604404"/>
              <a:gd name="connsiteX55" fmla="*/ 1377186 w 4313502"/>
              <a:gd name="connsiteY55" fmla="*/ 4038953 h 5604404"/>
              <a:gd name="connsiteX56" fmla="*/ 1380713 w 4313502"/>
              <a:gd name="connsiteY56" fmla="*/ 4088253 h 5604404"/>
              <a:gd name="connsiteX57" fmla="*/ 1261738 w 4313502"/>
              <a:gd name="connsiteY57" fmla="*/ 4181034 h 5604404"/>
              <a:gd name="connsiteX58" fmla="*/ 1105634 w 4313502"/>
              <a:gd name="connsiteY58" fmla="*/ 4315178 h 5604404"/>
              <a:gd name="connsiteX59" fmla="*/ 1015323 w 4313502"/>
              <a:gd name="connsiteY59" fmla="*/ 4507089 h 5604404"/>
              <a:gd name="connsiteX60" fmla="*/ 884001 w 4313502"/>
              <a:gd name="connsiteY60" fmla="*/ 4787459 h 5604404"/>
              <a:gd name="connsiteX61" fmla="*/ 710523 w 4313502"/>
              <a:gd name="connsiteY61" fmla="*/ 4947356 h 5604404"/>
              <a:gd name="connsiteX62" fmla="*/ 630883 w 4313502"/>
              <a:gd name="connsiteY62" fmla="*/ 5149938 h 5604404"/>
              <a:gd name="connsiteX63" fmla="*/ 541190 w 4313502"/>
              <a:gd name="connsiteY63" fmla="*/ 5432778 h 5604404"/>
              <a:gd name="connsiteX64" fmla="*/ 699234 w 4313502"/>
              <a:gd name="connsiteY64" fmla="*/ 5568244 h 5604404"/>
              <a:gd name="connsiteX65" fmla="*/ 848459 w 4313502"/>
              <a:gd name="connsiteY65" fmla="*/ 5526088 h 5604404"/>
              <a:gd name="connsiteX66" fmla="*/ 930304 w 4313502"/>
              <a:gd name="connsiteY66" fmla="*/ 5132828 h 5604404"/>
              <a:gd name="connsiteX67" fmla="*/ 1002270 w 4313502"/>
              <a:gd name="connsiteY67" fmla="*/ 4915341 h 5604404"/>
              <a:gd name="connsiteX68" fmla="*/ 1339703 w 4313502"/>
              <a:gd name="connsiteY68" fmla="*/ 4607542 h 5604404"/>
              <a:gd name="connsiteX69" fmla="*/ 1444301 w 4313502"/>
              <a:gd name="connsiteY69" fmla="*/ 4665133 h 5604404"/>
              <a:gd name="connsiteX70" fmla="*/ 1658790 w 4313502"/>
              <a:gd name="connsiteY70" fmla="*/ 4360333 h 5604404"/>
              <a:gd name="connsiteX71" fmla="*/ 1715234 w 4313502"/>
              <a:gd name="connsiteY71" fmla="*/ 4281311 h 5604404"/>
              <a:gd name="connsiteX72" fmla="*/ 1791258 w 4313502"/>
              <a:gd name="connsiteY72" fmla="*/ 4208815 h 5604404"/>
              <a:gd name="connsiteX73" fmla="*/ 1805545 w 4313502"/>
              <a:gd name="connsiteY73" fmla="*/ 4134556 h 5604404"/>
              <a:gd name="connsiteX74" fmla="*/ 1867899 w 4313502"/>
              <a:gd name="connsiteY74" fmla="*/ 4066911 h 5604404"/>
              <a:gd name="connsiteX75" fmla="*/ 1876807 w 4313502"/>
              <a:gd name="connsiteY75" fmla="*/ 3964076 h 5604404"/>
              <a:gd name="connsiteX76" fmla="*/ 2087768 w 4313502"/>
              <a:gd name="connsiteY76" fmla="*/ 3366911 h 5604404"/>
              <a:gd name="connsiteX77" fmla="*/ 2178696 w 4313502"/>
              <a:gd name="connsiteY77" fmla="*/ 3041914 h 5604404"/>
              <a:gd name="connsiteX78" fmla="*/ 2221470 w 4313502"/>
              <a:gd name="connsiteY78" fmla="*/ 3221478 h 5604404"/>
              <a:gd name="connsiteX79" fmla="*/ 2478734 w 4313502"/>
              <a:gd name="connsiteY79" fmla="*/ 3820936 h 5604404"/>
              <a:gd name="connsiteX80" fmla="*/ 2475735 w 4313502"/>
              <a:gd name="connsiteY80" fmla="*/ 3926065 h 5604404"/>
              <a:gd name="connsiteX81" fmla="*/ 2536942 w 4313502"/>
              <a:gd name="connsiteY81" fmla="*/ 4049096 h 5604404"/>
              <a:gd name="connsiteX82" fmla="*/ 2564283 w 4313502"/>
              <a:gd name="connsiteY82" fmla="*/ 4187384 h 5604404"/>
              <a:gd name="connsiteX83" fmla="*/ 2620726 w 4313502"/>
              <a:gd name="connsiteY83" fmla="*/ 4372857 h 5604404"/>
              <a:gd name="connsiteX84" fmla="*/ 2663501 w 4313502"/>
              <a:gd name="connsiteY84" fmla="*/ 4540956 h 5604404"/>
              <a:gd name="connsiteX85" fmla="*/ 2719945 w 4313502"/>
              <a:gd name="connsiteY85" fmla="*/ 4540956 h 5604404"/>
              <a:gd name="connsiteX86" fmla="*/ 3013457 w 4313502"/>
              <a:gd name="connsiteY86" fmla="*/ 5105400 h 5604404"/>
              <a:gd name="connsiteX87" fmla="*/ 2990526 w 4313502"/>
              <a:gd name="connsiteY87" fmla="*/ 5157788 h 5604404"/>
              <a:gd name="connsiteX88" fmla="*/ 2980119 w 4313502"/>
              <a:gd name="connsiteY88" fmla="*/ 5313362 h 5604404"/>
              <a:gd name="connsiteX89" fmla="*/ 3019982 w 4313502"/>
              <a:gd name="connsiteY89" fmla="*/ 5466733 h 5604404"/>
              <a:gd name="connsiteX90" fmla="*/ 3106767 w 4313502"/>
              <a:gd name="connsiteY90" fmla="*/ 5531997 h 5604404"/>
              <a:gd name="connsiteX91" fmla="*/ 3405481 w 4313502"/>
              <a:gd name="connsiteY91" fmla="*/ 5565863 h 5604404"/>
              <a:gd name="connsiteX92" fmla="*/ 3362618 w 4313502"/>
              <a:gd name="connsiteY92" fmla="*/ 5344672 h 5604404"/>
              <a:gd name="connsiteX93" fmla="*/ 3160212 w 4313502"/>
              <a:gd name="connsiteY93" fmla="*/ 5071533 h 5604404"/>
              <a:gd name="connsiteX94" fmla="*/ 3047323 w 4313502"/>
              <a:gd name="connsiteY94" fmla="*/ 4439356 h 5604404"/>
              <a:gd name="connsiteX95" fmla="*/ 3115057 w 4313502"/>
              <a:gd name="connsiteY95" fmla="*/ 4405489 h 5604404"/>
              <a:gd name="connsiteX96" fmla="*/ 3040797 w 4313502"/>
              <a:gd name="connsiteY96" fmla="*/ 4182709 h 5604404"/>
              <a:gd name="connsiteX97" fmla="*/ 2961774 w 4313502"/>
              <a:gd name="connsiteY97" fmla="*/ 4005616 h 5604404"/>
              <a:gd name="connsiteX98" fmla="*/ 2946341 w 4313502"/>
              <a:gd name="connsiteY98" fmla="*/ 3916010 h 5604404"/>
              <a:gd name="connsiteX99" fmla="*/ 2894041 w 4313502"/>
              <a:gd name="connsiteY99" fmla="*/ 3859566 h 5604404"/>
              <a:gd name="connsiteX100" fmla="*/ 2942195 w 4313502"/>
              <a:gd name="connsiteY100" fmla="*/ 3777456 h 5604404"/>
              <a:gd name="connsiteX101" fmla="*/ 2877990 w 4313502"/>
              <a:gd name="connsiteY101" fmla="*/ 3701433 h 5604404"/>
              <a:gd name="connsiteX102" fmla="*/ 2848797 w 4313502"/>
              <a:gd name="connsiteY102" fmla="*/ 3577519 h 5604404"/>
              <a:gd name="connsiteX103" fmla="*/ 2741376 w 4313502"/>
              <a:gd name="connsiteY103" fmla="*/ 2753695 h 5604404"/>
              <a:gd name="connsiteX104" fmla="*/ 2535178 w 4313502"/>
              <a:gd name="connsiteY104" fmla="*/ 2292086 h 5604404"/>
              <a:gd name="connsiteX105" fmla="*/ 2449012 w 4313502"/>
              <a:gd name="connsiteY105" fmla="*/ 2192867 h 5604404"/>
              <a:gd name="connsiteX106" fmla="*/ 2449012 w 4313502"/>
              <a:gd name="connsiteY106" fmla="*/ 2102556 h 5604404"/>
              <a:gd name="connsiteX107" fmla="*/ 2426434 w 4313502"/>
              <a:gd name="connsiteY107" fmla="*/ 2102556 h 5604404"/>
              <a:gd name="connsiteX108" fmla="*/ 2437723 w 4313502"/>
              <a:gd name="connsiteY108" fmla="*/ 2012244 h 5604404"/>
              <a:gd name="connsiteX109" fmla="*/ 2369990 w 4313502"/>
              <a:gd name="connsiteY109" fmla="*/ 1944511 h 5604404"/>
              <a:gd name="connsiteX110" fmla="*/ 2403857 w 4313502"/>
              <a:gd name="connsiteY110" fmla="*/ 1865489 h 5604404"/>
              <a:gd name="connsiteX111" fmla="*/ 2381279 w 4313502"/>
              <a:gd name="connsiteY111" fmla="*/ 1797756 h 5604404"/>
              <a:gd name="connsiteX112" fmla="*/ 2471590 w 4313502"/>
              <a:gd name="connsiteY112" fmla="*/ 1549400 h 5604404"/>
              <a:gd name="connsiteX113" fmla="*/ 2573190 w 4313502"/>
              <a:gd name="connsiteY113" fmla="*/ 1662289 h 5604404"/>
              <a:gd name="connsiteX114" fmla="*/ 2640923 w 4313502"/>
              <a:gd name="connsiteY114" fmla="*/ 1662289 h 5604404"/>
              <a:gd name="connsiteX115" fmla="*/ 2945723 w 4313502"/>
              <a:gd name="connsiteY115" fmla="*/ 1809044 h 5604404"/>
              <a:gd name="connsiteX116" fmla="*/ 3194079 w 4313502"/>
              <a:gd name="connsiteY116" fmla="*/ 1899356 h 5604404"/>
              <a:gd name="connsiteX117" fmla="*/ 3758523 w 4313502"/>
              <a:gd name="connsiteY117" fmla="*/ 2147711 h 5604404"/>
              <a:gd name="connsiteX118" fmla="*/ 4040745 w 4313502"/>
              <a:gd name="connsiteY118" fmla="*/ 2238022 h 5604404"/>
              <a:gd name="connsiteX119" fmla="*/ 4146490 w 4313502"/>
              <a:gd name="connsiteY119" fmla="*/ 2276652 h 5604404"/>
              <a:gd name="connsiteX120" fmla="*/ 4125059 w 4313502"/>
              <a:gd name="connsiteY120" fmla="*/ 2220206 h 5604404"/>
              <a:gd name="connsiteX121" fmla="*/ 4029457 w 4313502"/>
              <a:gd name="connsiteY121" fmla="*/ 2147711 h 5604404"/>
              <a:gd name="connsiteX122" fmla="*/ 4191029 w 4313502"/>
              <a:gd name="connsiteY122" fmla="*/ 2039584 h 5604404"/>
              <a:gd name="connsiteX123" fmla="*/ 4271639 w 4313502"/>
              <a:gd name="connsiteY123" fmla="*/ 1969294 h 5604404"/>
              <a:gd name="connsiteX124" fmla="*/ 4308681 w 4313502"/>
              <a:gd name="connsiteY124" fmla="*/ 1878542 h 5604404"/>
              <a:gd name="connsiteX125" fmla="*/ 4242711 w 4313502"/>
              <a:gd name="connsiteY125" fmla="*/ 1916642 h 5604404"/>
              <a:gd name="connsiteX126" fmla="*/ 4277812 w 4313502"/>
              <a:gd name="connsiteY126" fmla="*/ 1831622 h 5604404"/>
              <a:gd name="connsiteX127" fmla="*/ 4147637 w 4313502"/>
              <a:gd name="connsiteY127" fmla="*/ 1918317 h 5604404"/>
              <a:gd name="connsiteX128" fmla="*/ 4190500 w 4313502"/>
              <a:gd name="connsiteY128" fmla="*/ 1841147 h 5604404"/>
              <a:gd name="connsiteX129" fmla="*/ 3896372 w 4313502"/>
              <a:gd name="connsiteY129" fmla="*/ 2014008 h 5604404"/>
              <a:gd name="connsiteX130" fmla="*/ 3700845 w 4313502"/>
              <a:gd name="connsiteY130" fmla="*/ 1968236 h 5604404"/>
              <a:gd name="connsiteX131" fmla="*/ 3252287 w 4313502"/>
              <a:gd name="connsiteY131" fmla="*/ 1639094 h 5604404"/>
              <a:gd name="connsiteX132" fmla="*/ 3081190 w 4313502"/>
              <a:gd name="connsiteY132" fmla="*/ 1583267 h 5604404"/>
              <a:gd name="connsiteX133" fmla="*/ 2787679 w 4313502"/>
              <a:gd name="connsiteY133" fmla="*/ 1436511 h 5604404"/>
              <a:gd name="connsiteX134" fmla="*/ 2607057 w 4313502"/>
              <a:gd name="connsiteY134" fmla="*/ 1255889 h 5604404"/>
              <a:gd name="connsiteX135" fmla="*/ 2488788 w 4313502"/>
              <a:gd name="connsiteY135" fmla="*/ 1170958 h 5604404"/>
              <a:gd name="connsiteX136" fmla="*/ 2358701 w 4313502"/>
              <a:gd name="connsiteY136" fmla="*/ 1165578 h 5604404"/>
              <a:gd name="connsiteX137" fmla="*/ 2217237 w 4313502"/>
              <a:gd name="connsiteY137" fmla="*/ 1059744 h 5604404"/>
              <a:gd name="connsiteX138" fmla="*/ 2339563 w 4313502"/>
              <a:gd name="connsiteY138" fmla="*/ 898172 h 5604404"/>
              <a:gd name="connsiteX139" fmla="*/ 2437546 w 4313502"/>
              <a:gd name="connsiteY139" fmla="*/ 968905 h 5604404"/>
              <a:gd name="connsiteX140" fmla="*/ 2530945 w 4313502"/>
              <a:gd name="connsiteY140" fmla="*/ 908403 h 5604404"/>
              <a:gd name="connsiteX141" fmla="*/ 2509515 w 4313502"/>
              <a:gd name="connsiteY141" fmla="*/ 854869 h 5604404"/>
              <a:gd name="connsiteX142" fmla="*/ 2549997 w 4313502"/>
              <a:gd name="connsiteY142" fmla="*/ 869157 h 5604404"/>
              <a:gd name="connsiteX143" fmla="*/ 2554758 w 4313502"/>
              <a:gd name="connsiteY143" fmla="*/ 809625 h 5604404"/>
              <a:gd name="connsiteX144" fmla="*/ 2639689 w 4313502"/>
              <a:gd name="connsiteY144" fmla="*/ 770467 h 5604404"/>
              <a:gd name="connsiteX145" fmla="*/ 2558902 w 4313502"/>
              <a:gd name="connsiteY145" fmla="*/ 637381 h 5604404"/>
              <a:gd name="connsiteX146" fmla="*/ 2588535 w 4313502"/>
              <a:gd name="connsiteY146" fmla="*/ 557742 h 5604404"/>
              <a:gd name="connsiteX147" fmla="*/ 2590917 w 4313502"/>
              <a:gd name="connsiteY147" fmla="*/ 501914 h 5604404"/>
              <a:gd name="connsiteX148" fmla="*/ 2721446 w 4313502"/>
              <a:gd name="connsiteY148" fmla="*/ 497682 h 5604404"/>
              <a:gd name="connsiteX149" fmla="*/ 2735203 w 4313502"/>
              <a:gd name="connsiteY149" fmla="*/ 413367 h 5604404"/>
              <a:gd name="connsiteX150" fmla="*/ 2968301 w 4313502"/>
              <a:gd name="connsiteY150" fmla="*/ 364067 h 5604404"/>
              <a:gd name="connsiteX151" fmla="*/ 2663501 w 4313502"/>
              <a:gd name="connsiteY151" fmla="*/ 330200 h 5604404"/>
              <a:gd name="connsiteX152" fmla="*/ 2904007 w 4313502"/>
              <a:gd name="connsiteY152" fmla="*/ 217841 h 5604404"/>
              <a:gd name="connsiteX153" fmla="*/ 2731234 w 4313502"/>
              <a:gd name="connsiteY153" fmla="*/ 251178 h 5604404"/>
              <a:gd name="connsiteX154" fmla="*/ 2911857 w 4313502"/>
              <a:gd name="connsiteY154" fmla="*/ 142963 h 5604404"/>
              <a:gd name="connsiteX155" fmla="*/ 2607057 w 4313502"/>
              <a:gd name="connsiteY155" fmla="*/ 217311 h 5604404"/>
              <a:gd name="connsiteX156" fmla="*/ 2686696 w 4313502"/>
              <a:gd name="connsiteY156" fmla="*/ 111125 h 5604404"/>
              <a:gd name="connsiteX157" fmla="*/ 2539323 w 4313502"/>
              <a:gd name="connsiteY15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500745 w 4313502"/>
              <a:gd name="connsiteY27" fmla="*/ 747889 h 5604404"/>
              <a:gd name="connsiteX28" fmla="*/ 1557190 w 4313502"/>
              <a:gd name="connsiteY28" fmla="*/ 793044 h 5604404"/>
              <a:gd name="connsiteX29" fmla="*/ 1342701 w 4313502"/>
              <a:gd name="connsiteY29" fmla="*/ 1075267 h 5604404"/>
              <a:gd name="connsiteX30" fmla="*/ 1073532 w 4313502"/>
              <a:gd name="connsiteY30" fmla="*/ 1367544 h 5604404"/>
              <a:gd name="connsiteX31" fmla="*/ 879857 w 4313502"/>
              <a:gd name="connsiteY31" fmla="*/ 1481667 h 5604404"/>
              <a:gd name="connsiteX32" fmla="*/ 342135 w 4313502"/>
              <a:gd name="connsiteY32" fmla="*/ 2011010 h 5604404"/>
              <a:gd name="connsiteX33" fmla="*/ 33190 w 4313502"/>
              <a:gd name="connsiteY33" fmla="*/ 1820333 h 5604404"/>
              <a:gd name="connsiteX34" fmla="*/ 107450 w 4313502"/>
              <a:gd name="connsiteY34" fmla="*/ 1944952 h 5604404"/>
              <a:gd name="connsiteX35" fmla="*/ 326701 w 4313502"/>
              <a:gd name="connsiteY35" fmla="*/ 2215444 h 5604404"/>
              <a:gd name="connsiteX36" fmla="*/ 517465 w 4313502"/>
              <a:gd name="connsiteY36" fmla="*/ 2077596 h 5604404"/>
              <a:gd name="connsiteX37" fmla="*/ 1105634 w 4313502"/>
              <a:gd name="connsiteY37" fmla="*/ 1684867 h 5604404"/>
              <a:gd name="connsiteX38" fmla="*/ 1252919 w 4313502"/>
              <a:gd name="connsiteY38" fmla="*/ 1539435 h 5604404"/>
              <a:gd name="connsiteX39" fmla="*/ 1465026 w 4313502"/>
              <a:gd name="connsiteY39" fmla="*/ 1347964 h 5604404"/>
              <a:gd name="connsiteX40" fmla="*/ 1466879 w 4313502"/>
              <a:gd name="connsiteY40" fmla="*/ 1696156 h 5604404"/>
              <a:gd name="connsiteX41" fmla="*/ 1523323 w 4313502"/>
              <a:gd name="connsiteY41" fmla="*/ 1809044 h 5604404"/>
              <a:gd name="connsiteX42" fmla="*/ 1490074 w 4313502"/>
              <a:gd name="connsiteY42" fmla="*/ 1888067 h 5604404"/>
              <a:gd name="connsiteX43" fmla="*/ 1545901 w 4313502"/>
              <a:gd name="connsiteY43" fmla="*/ 1989667 h 5604404"/>
              <a:gd name="connsiteX44" fmla="*/ 1579768 w 4313502"/>
              <a:gd name="connsiteY44" fmla="*/ 2170289 h 5604404"/>
              <a:gd name="connsiteX45" fmla="*/ 1613634 w 4313502"/>
              <a:gd name="connsiteY45" fmla="*/ 2260600 h 5604404"/>
              <a:gd name="connsiteX46" fmla="*/ 1579768 w 4313502"/>
              <a:gd name="connsiteY46" fmla="*/ 2339622 h 5604404"/>
              <a:gd name="connsiteX47" fmla="*/ 1624923 w 4313502"/>
              <a:gd name="connsiteY47" fmla="*/ 2396067 h 5604404"/>
              <a:gd name="connsiteX48" fmla="*/ 1630832 w 4313502"/>
              <a:gd name="connsiteY48" fmla="*/ 2459831 h 5604404"/>
              <a:gd name="connsiteX49" fmla="*/ 1557808 w 4313502"/>
              <a:gd name="connsiteY49" fmla="*/ 2658709 h 5604404"/>
              <a:gd name="connsiteX50" fmla="*/ 1613634 w 4313502"/>
              <a:gd name="connsiteY50" fmla="*/ 2825044 h 5604404"/>
              <a:gd name="connsiteX51" fmla="*/ 1579768 w 4313502"/>
              <a:gd name="connsiteY51" fmla="*/ 2868966 h 5604404"/>
              <a:gd name="connsiteX52" fmla="*/ 1602345 w 4313502"/>
              <a:gd name="connsiteY52" fmla="*/ 2937933 h 5604404"/>
              <a:gd name="connsiteX53" fmla="*/ 1506743 w 4313502"/>
              <a:gd name="connsiteY53" fmla="*/ 3408362 h 5604404"/>
              <a:gd name="connsiteX54" fmla="*/ 1449593 w 4313502"/>
              <a:gd name="connsiteY54" fmla="*/ 3933119 h 5604404"/>
              <a:gd name="connsiteX55" fmla="*/ 1423664 w 4313502"/>
              <a:gd name="connsiteY55" fmla="*/ 4007644 h 5604404"/>
              <a:gd name="connsiteX56" fmla="*/ 1377186 w 4313502"/>
              <a:gd name="connsiteY56" fmla="*/ 4038953 h 5604404"/>
              <a:gd name="connsiteX57" fmla="*/ 1380713 w 4313502"/>
              <a:gd name="connsiteY57" fmla="*/ 4088253 h 5604404"/>
              <a:gd name="connsiteX58" fmla="*/ 1261738 w 4313502"/>
              <a:gd name="connsiteY58" fmla="*/ 4181034 h 5604404"/>
              <a:gd name="connsiteX59" fmla="*/ 1105634 w 4313502"/>
              <a:gd name="connsiteY59" fmla="*/ 4315178 h 5604404"/>
              <a:gd name="connsiteX60" fmla="*/ 1015323 w 4313502"/>
              <a:gd name="connsiteY60" fmla="*/ 4507089 h 5604404"/>
              <a:gd name="connsiteX61" fmla="*/ 884001 w 4313502"/>
              <a:gd name="connsiteY61" fmla="*/ 4787459 h 5604404"/>
              <a:gd name="connsiteX62" fmla="*/ 710523 w 4313502"/>
              <a:gd name="connsiteY62" fmla="*/ 4947356 h 5604404"/>
              <a:gd name="connsiteX63" fmla="*/ 630883 w 4313502"/>
              <a:gd name="connsiteY63" fmla="*/ 5149938 h 5604404"/>
              <a:gd name="connsiteX64" fmla="*/ 541190 w 4313502"/>
              <a:gd name="connsiteY64" fmla="*/ 5432778 h 5604404"/>
              <a:gd name="connsiteX65" fmla="*/ 699234 w 4313502"/>
              <a:gd name="connsiteY65" fmla="*/ 5568244 h 5604404"/>
              <a:gd name="connsiteX66" fmla="*/ 848459 w 4313502"/>
              <a:gd name="connsiteY66" fmla="*/ 5526088 h 5604404"/>
              <a:gd name="connsiteX67" fmla="*/ 930304 w 4313502"/>
              <a:gd name="connsiteY67" fmla="*/ 5132828 h 5604404"/>
              <a:gd name="connsiteX68" fmla="*/ 1002270 w 4313502"/>
              <a:gd name="connsiteY68" fmla="*/ 4915341 h 5604404"/>
              <a:gd name="connsiteX69" fmla="*/ 1339703 w 4313502"/>
              <a:gd name="connsiteY69" fmla="*/ 4607542 h 5604404"/>
              <a:gd name="connsiteX70" fmla="*/ 1444301 w 4313502"/>
              <a:gd name="connsiteY70" fmla="*/ 4665133 h 5604404"/>
              <a:gd name="connsiteX71" fmla="*/ 1658790 w 4313502"/>
              <a:gd name="connsiteY71" fmla="*/ 4360333 h 5604404"/>
              <a:gd name="connsiteX72" fmla="*/ 1715234 w 4313502"/>
              <a:gd name="connsiteY72" fmla="*/ 4281311 h 5604404"/>
              <a:gd name="connsiteX73" fmla="*/ 1791258 w 4313502"/>
              <a:gd name="connsiteY73" fmla="*/ 4208815 h 5604404"/>
              <a:gd name="connsiteX74" fmla="*/ 1805545 w 4313502"/>
              <a:gd name="connsiteY74" fmla="*/ 4134556 h 5604404"/>
              <a:gd name="connsiteX75" fmla="*/ 1867899 w 4313502"/>
              <a:gd name="connsiteY75" fmla="*/ 4066911 h 5604404"/>
              <a:gd name="connsiteX76" fmla="*/ 1876807 w 4313502"/>
              <a:gd name="connsiteY76" fmla="*/ 3964076 h 5604404"/>
              <a:gd name="connsiteX77" fmla="*/ 2087768 w 4313502"/>
              <a:gd name="connsiteY77" fmla="*/ 3366911 h 5604404"/>
              <a:gd name="connsiteX78" fmla="*/ 2178696 w 4313502"/>
              <a:gd name="connsiteY78" fmla="*/ 3041914 h 5604404"/>
              <a:gd name="connsiteX79" fmla="*/ 2221470 w 4313502"/>
              <a:gd name="connsiteY79" fmla="*/ 3221478 h 5604404"/>
              <a:gd name="connsiteX80" fmla="*/ 2478734 w 4313502"/>
              <a:gd name="connsiteY80" fmla="*/ 3820936 h 5604404"/>
              <a:gd name="connsiteX81" fmla="*/ 2475735 w 4313502"/>
              <a:gd name="connsiteY81" fmla="*/ 3926065 h 5604404"/>
              <a:gd name="connsiteX82" fmla="*/ 2536942 w 4313502"/>
              <a:gd name="connsiteY82" fmla="*/ 4049096 h 5604404"/>
              <a:gd name="connsiteX83" fmla="*/ 2564283 w 4313502"/>
              <a:gd name="connsiteY83" fmla="*/ 4187384 h 5604404"/>
              <a:gd name="connsiteX84" fmla="*/ 2620726 w 4313502"/>
              <a:gd name="connsiteY84" fmla="*/ 4372857 h 5604404"/>
              <a:gd name="connsiteX85" fmla="*/ 2663501 w 4313502"/>
              <a:gd name="connsiteY85" fmla="*/ 4540956 h 5604404"/>
              <a:gd name="connsiteX86" fmla="*/ 2719945 w 4313502"/>
              <a:gd name="connsiteY86" fmla="*/ 4540956 h 5604404"/>
              <a:gd name="connsiteX87" fmla="*/ 3013457 w 4313502"/>
              <a:gd name="connsiteY87" fmla="*/ 5105400 h 5604404"/>
              <a:gd name="connsiteX88" fmla="*/ 2990526 w 4313502"/>
              <a:gd name="connsiteY88" fmla="*/ 5157788 h 5604404"/>
              <a:gd name="connsiteX89" fmla="*/ 2980119 w 4313502"/>
              <a:gd name="connsiteY89" fmla="*/ 5313362 h 5604404"/>
              <a:gd name="connsiteX90" fmla="*/ 3019982 w 4313502"/>
              <a:gd name="connsiteY90" fmla="*/ 5466733 h 5604404"/>
              <a:gd name="connsiteX91" fmla="*/ 3106767 w 4313502"/>
              <a:gd name="connsiteY91" fmla="*/ 5531997 h 5604404"/>
              <a:gd name="connsiteX92" fmla="*/ 3405481 w 4313502"/>
              <a:gd name="connsiteY92" fmla="*/ 5565863 h 5604404"/>
              <a:gd name="connsiteX93" fmla="*/ 3362618 w 4313502"/>
              <a:gd name="connsiteY93" fmla="*/ 5344672 h 5604404"/>
              <a:gd name="connsiteX94" fmla="*/ 3160212 w 4313502"/>
              <a:gd name="connsiteY94" fmla="*/ 5071533 h 5604404"/>
              <a:gd name="connsiteX95" fmla="*/ 3047323 w 4313502"/>
              <a:gd name="connsiteY95" fmla="*/ 4439356 h 5604404"/>
              <a:gd name="connsiteX96" fmla="*/ 3115057 w 4313502"/>
              <a:gd name="connsiteY96" fmla="*/ 4405489 h 5604404"/>
              <a:gd name="connsiteX97" fmla="*/ 3040797 w 4313502"/>
              <a:gd name="connsiteY97" fmla="*/ 4182709 h 5604404"/>
              <a:gd name="connsiteX98" fmla="*/ 2961774 w 4313502"/>
              <a:gd name="connsiteY98" fmla="*/ 4005616 h 5604404"/>
              <a:gd name="connsiteX99" fmla="*/ 2946341 w 4313502"/>
              <a:gd name="connsiteY99" fmla="*/ 3916010 h 5604404"/>
              <a:gd name="connsiteX100" fmla="*/ 2894041 w 4313502"/>
              <a:gd name="connsiteY100" fmla="*/ 3859566 h 5604404"/>
              <a:gd name="connsiteX101" fmla="*/ 2942195 w 4313502"/>
              <a:gd name="connsiteY101" fmla="*/ 3777456 h 5604404"/>
              <a:gd name="connsiteX102" fmla="*/ 2877990 w 4313502"/>
              <a:gd name="connsiteY102" fmla="*/ 3701433 h 5604404"/>
              <a:gd name="connsiteX103" fmla="*/ 2848797 w 4313502"/>
              <a:gd name="connsiteY103" fmla="*/ 3577519 h 5604404"/>
              <a:gd name="connsiteX104" fmla="*/ 2741376 w 4313502"/>
              <a:gd name="connsiteY104" fmla="*/ 2753695 h 5604404"/>
              <a:gd name="connsiteX105" fmla="*/ 2535178 w 4313502"/>
              <a:gd name="connsiteY105" fmla="*/ 2292086 h 5604404"/>
              <a:gd name="connsiteX106" fmla="*/ 2449012 w 4313502"/>
              <a:gd name="connsiteY106" fmla="*/ 2192867 h 5604404"/>
              <a:gd name="connsiteX107" fmla="*/ 2449012 w 4313502"/>
              <a:gd name="connsiteY107" fmla="*/ 2102556 h 5604404"/>
              <a:gd name="connsiteX108" fmla="*/ 2426434 w 4313502"/>
              <a:gd name="connsiteY108" fmla="*/ 2102556 h 5604404"/>
              <a:gd name="connsiteX109" fmla="*/ 2437723 w 4313502"/>
              <a:gd name="connsiteY109" fmla="*/ 2012244 h 5604404"/>
              <a:gd name="connsiteX110" fmla="*/ 2369990 w 4313502"/>
              <a:gd name="connsiteY110" fmla="*/ 1944511 h 5604404"/>
              <a:gd name="connsiteX111" fmla="*/ 2403857 w 4313502"/>
              <a:gd name="connsiteY111" fmla="*/ 1865489 h 5604404"/>
              <a:gd name="connsiteX112" fmla="*/ 2381279 w 4313502"/>
              <a:gd name="connsiteY112" fmla="*/ 1797756 h 5604404"/>
              <a:gd name="connsiteX113" fmla="*/ 2471590 w 4313502"/>
              <a:gd name="connsiteY113" fmla="*/ 1549400 h 5604404"/>
              <a:gd name="connsiteX114" fmla="*/ 2573190 w 4313502"/>
              <a:gd name="connsiteY114" fmla="*/ 1662289 h 5604404"/>
              <a:gd name="connsiteX115" fmla="*/ 2640923 w 4313502"/>
              <a:gd name="connsiteY115" fmla="*/ 1662289 h 5604404"/>
              <a:gd name="connsiteX116" fmla="*/ 2945723 w 4313502"/>
              <a:gd name="connsiteY116" fmla="*/ 1809044 h 5604404"/>
              <a:gd name="connsiteX117" fmla="*/ 3194079 w 4313502"/>
              <a:gd name="connsiteY117" fmla="*/ 1899356 h 5604404"/>
              <a:gd name="connsiteX118" fmla="*/ 3758523 w 4313502"/>
              <a:gd name="connsiteY118" fmla="*/ 2147711 h 5604404"/>
              <a:gd name="connsiteX119" fmla="*/ 4040745 w 4313502"/>
              <a:gd name="connsiteY119" fmla="*/ 2238022 h 5604404"/>
              <a:gd name="connsiteX120" fmla="*/ 4146490 w 4313502"/>
              <a:gd name="connsiteY120" fmla="*/ 2276652 h 5604404"/>
              <a:gd name="connsiteX121" fmla="*/ 4125059 w 4313502"/>
              <a:gd name="connsiteY121" fmla="*/ 2220206 h 5604404"/>
              <a:gd name="connsiteX122" fmla="*/ 4029457 w 4313502"/>
              <a:gd name="connsiteY122" fmla="*/ 2147711 h 5604404"/>
              <a:gd name="connsiteX123" fmla="*/ 4191029 w 4313502"/>
              <a:gd name="connsiteY123" fmla="*/ 2039584 h 5604404"/>
              <a:gd name="connsiteX124" fmla="*/ 4271639 w 4313502"/>
              <a:gd name="connsiteY124" fmla="*/ 1969294 h 5604404"/>
              <a:gd name="connsiteX125" fmla="*/ 4308681 w 4313502"/>
              <a:gd name="connsiteY125" fmla="*/ 1878542 h 5604404"/>
              <a:gd name="connsiteX126" fmla="*/ 4242711 w 4313502"/>
              <a:gd name="connsiteY126" fmla="*/ 1916642 h 5604404"/>
              <a:gd name="connsiteX127" fmla="*/ 4277812 w 4313502"/>
              <a:gd name="connsiteY127" fmla="*/ 1831622 h 5604404"/>
              <a:gd name="connsiteX128" fmla="*/ 4147637 w 4313502"/>
              <a:gd name="connsiteY128" fmla="*/ 1918317 h 5604404"/>
              <a:gd name="connsiteX129" fmla="*/ 4190500 w 4313502"/>
              <a:gd name="connsiteY129" fmla="*/ 1841147 h 5604404"/>
              <a:gd name="connsiteX130" fmla="*/ 3896372 w 4313502"/>
              <a:gd name="connsiteY130" fmla="*/ 2014008 h 5604404"/>
              <a:gd name="connsiteX131" fmla="*/ 3700845 w 4313502"/>
              <a:gd name="connsiteY131" fmla="*/ 1968236 h 5604404"/>
              <a:gd name="connsiteX132" fmla="*/ 3252287 w 4313502"/>
              <a:gd name="connsiteY132" fmla="*/ 1639094 h 5604404"/>
              <a:gd name="connsiteX133" fmla="*/ 3081190 w 4313502"/>
              <a:gd name="connsiteY133" fmla="*/ 1583267 h 5604404"/>
              <a:gd name="connsiteX134" fmla="*/ 2787679 w 4313502"/>
              <a:gd name="connsiteY134" fmla="*/ 1436511 h 5604404"/>
              <a:gd name="connsiteX135" fmla="*/ 2607057 w 4313502"/>
              <a:gd name="connsiteY135" fmla="*/ 1255889 h 5604404"/>
              <a:gd name="connsiteX136" fmla="*/ 2488788 w 4313502"/>
              <a:gd name="connsiteY136" fmla="*/ 1170958 h 5604404"/>
              <a:gd name="connsiteX137" fmla="*/ 2358701 w 4313502"/>
              <a:gd name="connsiteY137" fmla="*/ 1165578 h 5604404"/>
              <a:gd name="connsiteX138" fmla="*/ 2217237 w 4313502"/>
              <a:gd name="connsiteY138" fmla="*/ 1059744 h 5604404"/>
              <a:gd name="connsiteX139" fmla="*/ 2339563 w 4313502"/>
              <a:gd name="connsiteY139" fmla="*/ 898172 h 5604404"/>
              <a:gd name="connsiteX140" fmla="*/ 2437546 w 4313502"/>
              <a:gd name="connsiteY140" fmla="*/ 968905 h 5604404"/>
              <a:gd name="connsiteX141" fmla="*/ 2530945 w 4313502"/>
              <a:gd name="connsiteY141" fmla="*/ 908403 h 5604404"/>
              <a:gd name="connsiteX142" fmla="*/ 2509515 w 4313502"/>
              <a:gd name="connsiteY142" fmla="*/ 854869 h 5604404"/>
              <a:gd name="connsiteX143" fmla="*/ 2549997 w 4313502"/>
              <a:gd name="connsiteY143" fmla="*/ 869157 h 5604404"/>
              <a:gd name="connsiteX144" fmla="*/ 2554758 w 4313502"/>
              <a:gd name="connsiteY144" fmla="*/ 809625 h 5604404"/>
              <a:gd name="connsiteX145" fmla="*/ 2639689 w 4313502"/>
              <a:gd name="connsiteY145" fmla="*/ 770467 h 5604404"/>
              <a:gd name="connsiteX146" fmla="*/ 2558902 w 4313502"/>
              <a:gd name="connsiteY146" fmla="*/ 637381 h 5604404"/>
              <a:gd name="connsiteX147" fmla="*/ 2588535 w 4313502"/>
              <a:gd name="connsiteY147" fmla="*/ 557742 h 5604404"/>
              <a:gd name="connsiteX148" fmla="*/ 2590917 w 4313502"/>
              <a:gd name="connsiteY148" fmla="*/ 501914 h 5604404"/>
              <a:gd name="connsiteX149" fmla="*/ 2721446 w 4313502"/>
              <a:gd name="connsiteY149" fmla="*/ 497682 h 5604404"/>
              <a:gd name="connsiteX150" fmla="*/ 2735203 w 4313502"/>
              <a:gd name="connsiteY150" fmla="*/ 413367 h 5604404"/>
              <a:gd name="connsiteX151" fmla="*/ 2968301 w 4313502"/>
              <a:gd name="connsiteY151" fmla="*/ 364067 h 5604404"/>
              <a:gd name="connsiteX152" fmla="*/ 2663501 w 4313502"/>
              <a:gd name="connsiteY152" fmla="*/ 330200 h 5604404"/>
              <a:gd name="connsiteX153" fmla="*/ 2904007 w 4313502"/>
              <a:gd name="connsiteY153" fmla="*/ 217841 h 5604404"/>
              <a:gd name="connsiteX154" fmla="*/ 2731234 w 4313502"/>
              <a:gd name="connsiteY154" fmla="*/ 251178 h 5604404"/>
              <a:gd name="connsiteX155" fmla="*/ 2911857 w 4313502"/>
              <a:gd name="connsiteY155" fmla="*/ 142963 h 5604404"/>
              <a:gd name="connsiteX156" fmla="*/ 2607057 w 4313502"/>
              <a:gd name="connsiteY156" fmla="*/ 217311 h 5604404"/>
              <a:gd name="connsiteX157" fmla="*/ 2686696 w 4313502"/>
              <a:gd name="connsiteY157" fmla="*/ 111125 h 5604404"/>
              <a:gd name="connsiteX158" fmla="*/ 2539323 w 4313502"/>
              <a:gd name="connsiteY158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500745 w 4313502"/>
              <a:gd name="connsiteY27" fmla="*/ 747889 h 5604404"/>
              <a:gd name="connsiteX28" fmla="*/ 1557190 w 4313502"/>
              <a:gd name="connsiteY28" fmla="*/ 793044 h 5604404"/>
              <a:gd name="connsiteX29" fmla="*/ 1342701 w 4313502"/>
              <a:gd name="connsiteY29" fmla="*/ 1075267 h 5604404"/>
              <a:gd name="connsiteX30" fmla="*/ 1073532 w 4313502"/>
              <a:gd name="connsiteY30" fmla="*/ 1367544 h 5604404"/>
              <a:gd name="connsiteX31" fmla="*/ 879857 w 4313502"/>
              <a:gd name="connsiteY31" fmla="*/ 1481667 h 5604404"/>
              <a:gd name="connsiteX32" fmla="*/ 342135 w 4313502"/>
              <a:gd name="connsiteY32" fmla="*/ 2011010 h 5604404"/>
              <a:gd name="connsiteX33" fmla="*/ 33190 w 4313502"/>
              <a:gd name="connsiteY33" fmla="*/ 1820333 h 5604404"/>
              <a:gd name="connsiteX34" fmla="*/ 107450 w 4313502"/>
              <a:gd name="connsiteY34" fmla="*/ 1944952 h 5604404"/>
              <a:gd name="connsiteX35" fmla="*/ 326701 w 4313502"/>
              <a:gd name="connsiteY35" fmla="*/ 2215444 h 5604404"/>
              <a:gd name="connsiteX36" fmla="*/ 517465 w 4313502"/>
              <a:gd name="connsiteY36" fmla="*/ 2077596 h 5604404"/>
              <a:gd name="connsiteX37" fmla="*/ 1105634 w 4313502"/>
              <a:gd name="connsiteY37" fmla="*/ 1684867 h 5604404"/>
              <a:gd name="connsiteX38" fmla="*/ 1252919 w 4313502"/>
              <a:gd name="connsiteY38" fmla="*/ 1539435 h 5604404"/>
              <a:gd name="connsiteX39" fmla="*/ 1465026 w 4313502"/>
              <a:gd name="connsiteY39" fmla="*/ 1347964 h 5604404"/>
              <a:gd name="connsiteX40" fmla="*/ 1466879 w 4313502"/>
              <a:gd name="connsiteY40" fmla="*/ 1696156 h 5604404"/>
              <a:gd name="connsiteX41" fmla="*/ 1523323 w 4313502"/>
              <a:gd name="connsiteY41" fmla="*/ 1809044 h 5604404"/>
              <a:gd name="connsiteX42" fmla="*/ 1490074 w 4313502"/>
              <a:gd name="connsiteY42" fmla="*/ 1888067 h 5604404"/>
              <a:gd name="connsiteX43" fmla="*/ 1545901 w 4313502"/>
              <a:gd name="connsiteY43" fmla="*/ 1989667 h 5604404"/>
              <a:gd name="connsiteX44" fmla="*/ 1579768 w 4313502"/>
              <a:gd name="connsiteY44" fmla="*/ 2170289 h 5604404"/>
              <a:gd name="connsiteX45" fmla="*/ 1613634 w 4313502"/>
              <a:gd name="connsiteY45" fmla="*/ 2260600 h 5604404"/>
              <a:gd name="connsiteX46" fmla="*/ 1579768 w 4313502"/>
              <a:gd name="connsiteY46" fmla="*/ 2339622 h 5604404"/>
              <a:gd name="connsiteX47" fmla="*/ 1624923 w 4313502"/>
              <a:gd name="connsiteY47" fmla="*/ 2396067 h 5604404"/>
              <a:gd name="connsiteX48" fmla="*/ 1630832 w 4313502"/>
              <a:gd name="connsiteY48" fmla="*/ 2459831 h 5604404"/>
              <a:gd name="connsiteX49" fmla="*/ 1557808 w 4313502"/>
              <a:gd name="connsiteY49" fmla="*/ 2658709 h 5604404"/>
              <a:gd name="connsiteX50" fmla="*/ 1613634 w 4313502"/>
              <a:gd name="connsiteY50" fmla="*/ 2825044 h 5604404"/>
              <a:gd name="connsiteX51" fmla="*/ 1579768 w 4313502"/>
              <a:gd name="connsiteY51" fmla="*/ 2868966 h 5604404"/>
              <a:gd name="connsiteX52" fmla="*/ 1602345 w 4313502"/>
              <a:gd name="connsiteY52" fmla="*/ 2937933 h 5604404"/>
              <a:gd name="connsiteX53" fmla="*/ 1506743 w 4313502"/>
              <a:gd name="connsiteY53" fmla="*/ 3408362 h 5604404"/>
              <a:gd name="connsiteX54" fmla="*/ 1449593 w 4313502"/>
              <a:gd name="connsiteY54" fmla="*/ 3933119 h 5604404"/>
              <a:gd name="connsiteX55" fmla="*/ 1423664 w 4313502"/>
              <a:gd name="connsiteY55" fmla="*/ 4007644 h 5604404"/>
              <a:gd name="connsiteX56" fmla="*/ 1377186 w 4313502"/>
              <a:gd name="connsiteY56" fmla="*/ 4038953 h 5604404"/>
              <a:gd name="connsiteX57" fmla="*/ 1380713 w 4313502"/>
              <a:gd name="connsiteY57" fmla="*/ 4088253 h 5604404"/>
              <a:gd name="connsiteX58" fmla="*/ 1261738 w 4313502"/>
              <a:gd name="connsiteY58" fmla="*/ 4181034 h 5604404"/>
              <a:gd name="connsiteX59" fmla="*/ 1105634 w 4313502"/>
              <a:gd name="connsiteY59" fmla="*/ 4315178 h 5604404"/>
              <a:gd name="connsiteX60" fmla="*/ 1015323 w 4313502"/>
              <a:gd name="connsiteY60" fmla="*/ 4507089 h 5604404"/>
              <a:gd name="connsiteX61" fmla="*/ 884001 w 4313502"/>
              <a:gd name="connsiteY61" fmla="*/ 4787459 h 5604404"/>
              <a:gd name="connsiteX62" fmla="*/ 710523 w 4313502"/>
              <a:gd name="connsiteY62" fmla="*/ 4947356 h 5604404"/>
              <a:gd name="connsiteX63" fmla="*/ 630883 w 4313502"/>
              <a:gd name="connsiteY63" fmla="*/ 5149938 h 5604404"/>
              <a:gd name="connsiteX64" fmla="*/ 541190 w 4313502"/>
              <a:gd name="connsiteY64" fmla="*/ 5432778 h 5604404"/>
              <a:gd name="connsiteX65" fmla="*/ 699234 w 4313502"/>
              <a:gd name="connsiteY65" fmla="*/ 5568244 h 5604404"/>
              <a:gd name="connsiteX66" fmla="*/ 848459 w 4313502"/>
              <a:gd name="connsiteY66" fmla="*/ 5526088 h 5604404"/>
              <a:gd name="connsiteX67" fmla="*/ 930304 w 4313502"/>
              <a:gd name="connsiteY67" fmla="*/ 5132828 h 5604404"/>
              <a:gd name="connsiteX68" fmla="*/ 1002270 w 4313502"/>
              <a:gd name="connsiteY68" fmla="*/ 4915341 h 5604404"/>
              <a:gd name="connsiteX69" fmla="*/ 1339703 w 4313502"/>
              <a:gd name="connsiteY69" fmla="*/ 4607542 h 5604404"/>
              <a:gd name="connsiteX70" fmla="*/ 1444301 w 4313502"/>
              <a:gd name="connsiteY70" fmla="*/ 4665133 h 5604404"/>
              <a:gd name="connsiteX71" fmla="*/ 1658790 w 4313502"/>
              <a:gd name="connsiteY71" fmla="*/ 4360333 h 5604404"/>
              <a:gd name="connsiteX72" fmla="*/ 1715234 w 4313502"/>
              <a:gd name="connsiteY72" fmla="*/ 4281311 h 5604404"/>
              <a:gd name="connsiteX73" fmla="*/ 1791258 w 4313502"/>
              <a:gd name="connsiteY73" fmla="*/ 4208815 h 5604404"/>
              <a:gd name="connsiteX74" fmla="*/ 1805545 w 4313502"/>
              <a:gd name="connsiteY74" fmla="*/ 4134556 h 5604404"/>
              <a:gd name="connsiteX75" fmla="*/ 1867899 w 4313502"/>
              <a:gd name="connsiteY75" fmla="*/ 4066911 h 5604404"/>
              <a:gd name="connsiteX76" fmla="*/ 1876807 w 4313502"/>
              <a:gd name="connsiteY76" fmla="*/ 3964076 h 5604404"/>
              <a:gd name="connsiteX77" fmla="*/ 2087768 w 4313502"/>
              <a:gd name="connsiteY77" fmla="*/ 3366911 h 5604404"/>
              <a:gd name="connsiteX78" fmla="*/ 2178696 w 4313502"/>
              <a:gd name="connsiteY78" fmla="*/ 3041914 h 5604404"/>
              <a:gd name="connsiteX79" fmla="*/ 2221470 w 4313502"/>
              <a:gd name="connsiteY79" fmla="*/ 3221478 h 5604404"/>
              <a:gd name="connsiteX80" fmla="*/ 2478734 w 4313502"/>
              <a:gd name="connsiteY80" fmla="*/ 3820936 h 5604404"/>
              <a:gd name="connsiteX81" fmla="*/ 2475735 w 4313502"/>
              <a:gd name="connsiteY81" fmla="*/ 3926065 h 5604404"/>
              <a:gd name="connsiteX82" fmla="*/ 2536942 w 4313502"/>
              <a:gd name="connsiteY82" fmla="*/ 4049096 h 5604404"/>
              <a:gd name="connsiteX83" fmla="*/ 2564283 w 4313502"/>
              <a:gd name="connsiteY83" fmla="*/ 4187384 h 5604404"/>
              <a:gd name="connsiteX84" fmla="*/ 2620726 w 4313502"/>
              <a:gd name="connsiteY84" fmla="*/ 4372857 h 5604404"/>
              <a:gd name="connsiteX85" fmla="*/ 2663501 w 4313502"/>
              <a:gd name="connsiteY85" fmla="*/ 4540956 h 5604404"/>
              <a:gd name="connsiteX86" fmla="*/ 2719945 w 4313502"/>
              <a:gd name="connsiteY86" fmla="*/ 4540956 h 5604404"/>
              <a:gd name="connsiteX87" fmla="*/ 3013457 w 4313502"/>
              <a:gd name="connsiteY87" fmla="*/ 5105400 h 5604404"/>
              <a:gd name="connsiteX88" fmla="*/ 2990526 w 4313502"/>
              <a:gd name="connsiteY88" fmla="*/ 5157788 h 5604404"/>
              <a:gd name="connsiteX89" fmla="*/ 2980119 w 4313502"/>
              <a:gd name="connsiteY89" fmla="*/ 5313362 h 5604404"/>
              <a:gd name="connsiteX90" fmla="*/ 3019982 w 4313502"/>
              <a:gd name="connsiteY90" fmla="*/ 5466733 h 5604404"/>
              <a:gd name="connsiteX91" fmla="*/ 3106767 w 4313502"/>
              <a:gd name="connsiteY91" fmla="*/ 5531997 h 5604404"/>
              <a:gd name="connsiteX92" fmla="*/ 3405481 w 4313502"/>
              <a:gd name="connsiteY92" fmla="*/ 5565863 h 5604404"/>
              <a:gd name="connsiteX93" fmla="*/ 3362618 w 4313502"/>
              <a:gd name="connsiteY93" fmla="*/ 5344672 h 5604404"/>
              <a:gd name="connsiteX94" fmla="*/ 3160212 w 4313502"/>
              <a:gd name="connsiteY94" fmla="*/ 5071533 h 5604404"/>
              <a:gd name="connsiteX95" fmla="*/ 3047323 w 4313502"/>
              <a:gd name="connsiteY95" fmla="*/ 4439356 h 5604404"/>
              <a:gd name="connsiteX96" fmla="*/ 3115057 w 4313502"/>
              <a:gd name="connsiteY96" fmla="*/ 4405489 h 5604404"/>
              <a:gd name="connsiteX97" fmla="*/ 3040797 w 4313502"/>
              <a:gd name="connsiteY97" fmla="*/ 4182709 h 5604404"/>
              <a:gd name="connsiteX98" fmla="*/ 2961774 w 4313502"/>
              <a:gd name="connsiteY98" fmla="*/ 4005616 h 5604404"/>
              <a:gd name="connsiteX99" fmla="*/ 2946341 w 4313502"/>
              <a:gd name="connsiteY99" fmla="*/ 3916010 h 5604404"/>
              <a:gd name="connsiteX100" fmla="*/ 2894041 w 4313502"/>
              <a:gd name="connsiteY100" fmla="*/ 3859566 h 5604404"/>
              <a:gd name="connsiteX101" fmla="*/ 2942195 w 4313502"/>
              <a:gd name="connsiteY101" fmla="*/ 3777456 h 5604404"/>
              <a:gd name="connsiteX102" fmla="*/ 2877990 w 4313502"/>
              <a:gd name="connsiteY102" fmla="*/ 3701433 h 5604404"/>
              <a:gd name="connsiteX103" fmla="*/ 2848797 w 4313502"/>
              <a:gd name="connsiteY103" fmla="*/ 3577519 h 5604404"/>
              <a:gd name="connsiteX104" fmla="*/ 2741376 w 4313502"/>
              <a:gd name="connsiteY104" fmla="*/ 2753695 h 5604404"/>
              <a:gd name="connsiteX105" fmla="*/ 2535178 w 4313502"/>
              <a:gd name="connsiteY105" fmla="*/ 2292086 h 5604404"/>
              <a:gd name="connsiteX106" fmla="*/ 2449012 w 4313502"/>
              <a:gd name="connsiteY106" fmla="*/ 2192867 h 5604404"/>
              <a:gd name="connsiteX107" fmla="*/ 2449012 w 4313502"/>
              <a:gd name="connsiteY107" fmla="*/ 2102556 h 5604404"/>
              <a:gd name="connsiteX108" fmla="*/ 2426434 w 4313502"/>
              <a:gd name="connsiteY108" fmla="*/ 2102556 h 5604404"/>
              <a:gd name="connsiteX109" fmla="*/ 2437723 w 4313502"/>
              <a:gd name="connsiteY109" fmla="*/ 2012244 h 5604404"/>
              <a:gd name="connsiteX110" fmla="*/ 2369990 w 4313502"/>
              <a:gd name="connsiteY110" fmla="*/ 1944511 h 5604404"/>
              <a:gd name="connsiteX111" fmla="*/ 2403857 w 4313502"/>
              <a:gd name="connsiteY111" fmla="*/ 1865489 h 5604404"/>
              <a:gd name="connsiteX112" fmla="*/ 2381279 w 4313502"/>
              <a:gd name="connsiteY112" fmla="*/ 1797756 h 5604404"/>
              <a:gd name="connsiteX113" fmla="*/ 2471590 w 4313502"/>
              <a:gd name="connsiteY113" fmla="*/ 1549400 h 5604404"/>
              <a:gd name="connsiteX114" fmla="*/ 2573190 w 4313502"/>
              <a:gd name="connsiteY114" fmla="*/ 1662289 h 5604404"/>
              <a:gd name="connsiteX115" fmla="*/ 2640923 w 4313502"/>
              <a:gd name="connsiteY115" fmla="*/ 1662289 h 5604404"/>
              <a:gd name="connsiteX116" fmla="*/ 2945723 w 4313502"/>
              <a:gd name="connsiteY116" fmla="*/ 1809044 h 5604404"/>
              <a:gd name="connsiteX117" fmla="*/ 3194079 w 4313502"/>
              <a:gd name="connsiteY117" fmla="*/ 1899356 h 5604404"/>
              <a:gd name="connsiteX118" fmla="*/ 3758523 w 4313502"/>
              <a:gd name="connsiteY118" fmla="*/ 2147711 h 5604404"/>
              <a:gd name="connsiteX119" fmla="*/ 4040745 w 4313502"/>
              <a:gd name="connsiteY119" fmla="*/ 2238022 h 5604404"/>
              <a:gd name="connsiteX120" fmla="*/ 4146490 w 4313502"/>
              <a:gd name="connsiteY120" fmla="*/ 2276652 h 5604404"/>
              <a:gd name="connsiteX121" fmla="*/ 4125059 w 4313502"/>
              <a:gd name="connsiteY121" fmla="*/ 2220206 h 5604404"/>
              <a:gd name="connsiteX122" fmla="*/ 4029457 w 4313502"/>
              <a:gd name="connsiteY122" fmla="*/ 2147711 h 5604404"/>
              <a:gd name="connsiteX123" fmla="*/ 4191029 w 4313502"/>
              <a:gd name="connsiteY123" fmla="*/ 2039584 h 5604404"/>
              <a:gd name="connsiteX124" fmla="*/ 4271639 w 4313502"/>
              <a:gd name="connsiteY124" fmla="*/ 1969294 h 5604404"/>
              <a:gd name="connsiteX125" fmla="*/ 4308681 w 4313502"/>
              <a:gd name="connsiteY125" fmla="*/ 1878542 h 5604404"/>
              <a:gd name="connsiteX126" fmla="*/ 4242711 w 4313502"/>
              <a:gd name="connsiteY126" fmla="*/ 1916642 h 5604404"/>
              <a:gd name="connsiteX127" fmla="*/ 4277812 w 4313502"/>
              <a:gd name="connsiteY127" fmla="*/ 1831622 h 5604404"/>
              <a:gd name="connsiteX128" fmla="*/ 4147637 w 4313502"/>
              <a:gd name="connsiteY128" fmla="*/ 1918317 h 5604404"/>
              <a:gd name="connsiteX129" fmla="*/ 4190500 w 4313502"/>
              <a:gd name="connsiteY129" fmla="*/ 1841147 h 5604404"/>
              <a:gd name="connsiteX130" fmla="*/ 3896372 w 4313502"/>
              <a:gd name="connsiteY130" fmla="*/ 2014008 h 5604404"/>
              <a:gd name="connsiteX131" fmla="*/ 3700845 w 4313502"/>
              <a:gd name="connsiteY131" fmla="*/ 1968236 h 5604404"/>
              <a:gd name="connsiteX132" fmla="*/ 3252287 w 4313502"/>
              <a:gd name="connsiteY132" fmla="*/ 1639094 h 5604404"/>
              <a:gd name="connsiteX133" fmla="*/ 3081190 w 4313502"/>
              <a:gd name="connsiteY133" fmla="*/ 1583267 h 5604404"/>
              <a:gd name="connsiteX134" fmla="*/ 2787679 w 4313502"/>
              <a:gd name="connsiteY134" fmla="*/ 1436511 h 5604404"/>
              <a:gd name="connsiteX135" fmla="*/ 2607057 w 4313502"/>
              <a:gd name="connsiteY135" fmla="*/ 1255889 h 5604404"/>
              <a:gd name="connsiteX136" fmla="*/ 2488788 w 4313502"/>
              <a:gd name="connsiteY136" fmla="*/ 1170958 h 5604404"/>
              <a:gd name="connsiteX137" fmla="*/ 2358701 w 4313502"/>
              <a:gd name="connsiteY137" fmla="*/ 1165578 h 5604404"/>
              <a:gd name="connsiteX138" fmla="*/ 2217237 w 4313502"/>
              <a:gd name="connsiteY138" fmla="*/ 1059744 h 5604404"/>
              <a:gd name="connsiteX139" fmla="*/ 2339563 w 4313502"/>
              <a:gd name="connsiteY139" fmla="*/ 898172 h 5604404"/>
              <a:gd name="connsiteX140" fmla="*/ 2437546 w 4313502"/>
              <a:gd name="connsiteY140" fmla="*/ 968905 h 5604404"/>
              <a:gd name="connsiteX141" fmla="*/ 2530945 w 4313502"/>
              <a:gd name="connsiteY141" fmla="*/ 908403 h 5604404"/>
              <a:gd name="connsiteX142" fmla="*/ 2509515 w 4313502"/>
              <a:gd name="connsiteY142" fmla="*/ 854869 h 5604404"/>
              <a:gd name="connsiteX143" fmla="*/ 2549997 w 4313502"/>
              <a:gd name="connsiteY143" fmla="*/ 869157 h 5604404"/>
              <a:gd name="connsiteX144" fmla="*/ 2554758 w 4313502"/>
              <a:gd name="connsiteY144" fmla="*/ 809625 h 5604404"/>
              <a:gd name="connsiteX145" fmla="*/ 2639689 w 4313502"/>
              <a:gd name="connsiteY145" fmla="*/ 770467 h 5604404"/>
              <a:gd name="connsiteX146" fmla="*/ 2558902 w 4313502"/>
              <a:gd name="connsiteY146" fmla="*/ 637381 h 5604404"/>
              <a:gd name="connsiteX147" fmla="*/ 2588535 w 4313502"/>
              <a:gd name="connsiteY147" fmla="*/ 557742 h 5604404"/>
              <a:gd name="connsiteX148" fmla="*/ 2590917 w 4313502"/>
              <a:gd name="connsiteY148" fmla="*/ 501914 h 5604404"/>
              <a:gd name="connsiteX149" fmla="*/ 2721446 w 4313502"/>
              <a:gd name="connsiteY149" fmla="*/ 497682 h 5604404"/>
              <a:gd name="connsiteX150" fmla="*/ 2735203 w 4313502"/>
              <a:gd name="connsiteY150" fmla="*/ 413367 h 5604404"/>
              <a:gd name="connsiteX151" fmla="*/ 2968301 w 4313502"/>
              <a:gd name="connsiteY151" fmla="*/ 364067 h 5604404"/>
              <a:gd name="connsiteX152" fmla="*/ 2663501 w 4313502"/>
              <a:gd name="connsiteY152" fmla="*/ 330200 h 5604404"/>
              <a:gd name="connsiteX153" fmla="*/ 2904007 w 4313502"/>
              <a:gd name="connsiteY153" fmla="*/ 217841 h 5604404"/>
              <a:gd name="connsiteX154" fmla="*/ 2731234 w 4313502"/>
              <a:gd name="connsiteY154" fmla="*/ 251178 h 5604404"/>
              <a:gd name="connsiteX155" fmla="*/ 2911857 w 4313502"/>
              <a:gd name="connsiteY155" fmla="*/ 142963 h 5604404"/>
              <a:gd name="connsiteX156" fmla="*/ 2607057 w 4313502"/>
              <a:gd name="connsiteY156" fmla="*/ 217311 h 5604404"/>
              <a:gd name="connsiteX157" fmla="*/ 2686696 w 4313502"/>
              <a:gd name="connsiteY157" fmla="*/ 111125 h 5604404"/>
              <a:gd name="connsiteX158" fmla="*/ 2539323 w 4313502"/>
              <a:gd name="connsiteY158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00745 w 4313502"/>
              <a:gd name="connsiteY28" fmla="*/ 747889 h 5604404"/>
              <a:gd name="connsiteX29" fmla="*/ 1557190 w 4313502"/>
              <a:gd name="connsiteY29" fmla="*/ 793044 h 5604404"/>
              <a:gd name="connsiteX30" fmla="*/ 1342701 w 4313502"/>
              <a:gd name="connsiteY30" fmla="*/ 1075267 h 5604404"/>
              <a:gd name="connsiteX31" fmla="*/ 1073532 w 4313502"/>
              <a:gd name="connsiteY31" fmla="*/ 1367544 h 5604404"/>
              <a:gd name="connsiteX32" fmla="*/ 879857 w 4313502"/>
              <a:gd name="connsiteY32" fmla="*/ 1481667 h 5604404"/>
              <a:gd name="connsiteX33" fmla="*/ 342135 w 4313502"/>
              <a:gd name="connsiteY33" fmla="*/ 2011010 h 5604404"/>
              <a:gd name="connsiteX34" fmla="*/ 33190 w 4313502"/>
              <a:gd name="connsiteY34" fmla="*/ 1820333 h 5604404"/>
              <a:gd name="connsiteX35" fmla="*/ 107450 w 4313502"/>
              <a:gd name="connsiteY35" fmla="*/ 1944952 h 5604404"/>
              <a:gd name="connsiteX36" fmla="*/ 326701 w 4313502"/>
              <a:gd name="connsiteY36" fmla="*/ 2215444 h 5604404"/>
              <a:gd name="connsiteX37" fmla="*/ 517465 w 4313502"/>
              <a:gd name="connsiteY37" fmla="*/ 2077596 h 5604404"/>
              <a:gd name="connsiteX38" fmla="*/ 1105634 w 4313502"/>
              <a:gd name="connsiteY38" fmla="*/ 1684867 h 5604404"/>
              <a:gd name="connsiteX39" fmla="*/ 1252919 w 4313502"/>
              <a:gd name="connsiteY39" fmla="*/ 1539435 h 5604404"/>
              <a:gd name="connsiteX40" fmla="*/ 1465026 w 4313502"/>
              <a:gd name="connsiteY40" fmla="*/ 1347964 h 5604404"/>
              <a:gd name="connsiteX41" fmla="*/ 1466879 w 4313502"/>
              <a:gd name="connsiteY41" fmla="*/ 1696156 h 5604404"/>
              <a:gd name="connsiteX42" fmla="*/ 1523323 w 4313502"/>
              <a:gd name="connsiteY42" fmla="*/ 1809044 h 5604404"/>
              <a:gd name="connsiteX43" fmla="*/ 1490074 w 4313502"/>
              <a:gd name="connsiteY43" fmla="*/ 1888067 h 5604404"/>
              <a:gd name="connsiteX44" fmla="*/ 1545901 w 4313502"/>
              <a:gd name="connsiteY44" fmla="*/ 1989667 h 5604404"/>
              <a:gd name="connsiteX45" fmla="*/ 1579768 w 4313502"/>
              <a:gd name="connsiteY45" fmla="*/ 2170289 h 5604404"/>
              <a:gd name="connsiteX46" fmla="*/ 1613634 w 4313502"/>
              <a:gd name="connsiteY46" fmla="*/ 2260600 h 5604404"/>
              <a:gd name="connsiteX47" fmla="*/ 1579768 w 4313502"/>
              <a:gd name="connsiteY47" fmla="*/ 2339622 h 5604404"/>
              <a:gd name="connsiteX48" fmla="*/ 1624923 w 4313502"/>
              <a:gd name="connsiteY48" fmla="*/ 2396067 h 5604404"/>
              <a:gd name="connsiteX49" fmla="*/ 1630832 w 4313502"/>
              <a:gd name="connsiteY49" fmla="*/ 2459831 h 5604404"/>
              <a:gd name="connsiteX50" fmla="*/ 1557808 w 4313502"/>
              <a:gd name="connsiteY50" fmla="*/ 2658709 h 5604404"/>
              <a:gd name="connsiteX51" fmla="*/ 1613634 w 4313502"/>
              <a:gd name="connsiteY51" fmla="*/ 2825044 h 5604404"/>
              <a:gd name="connsiteX52" fmla="*/ 1579768 w 4313502"/>
              <a:gd name="connsiteY52" fmla="*/ 2868966 h 5604404"/>
              <a:gd name="connsiteX53" fmla="*/ 1602345 w 4313502"/>
              <a:gd name="connsiteY53" fmla="*/ 2937933 h 5604404"/>
              <a:gd name="connsiteX54" fmla="*/ 1506743 w 4313502"/>
              <a:gd name="connsiteY54" fmla="*/ 3408362 h 5604404"/>
              <a:gd name="connsiteX55" fmla="*/ 1449593 w 4313502"/>
              <a:gd name="connsiteY55" fmla="*/ 3933119 h 5604404"/>
              <a:gd name="connsiteX56" fmla="*/ 1423664 w 4313502"/>
              <a:gd name="connsiteY56" fmla="*/ 4007644 h 5604404"/>
              <a:gd name="connsiteX57" fmla="*/ 1377186 w 4313502"/>
              <a:gd name="connsiteY57" fmla="*/ 4038953 h 5604404"/>
              <a:gd name="connsiteX58" fmla="*/ 1380713 w 4313502"/>
              <a:gd name="connsiteY58" fmla="*/ 4088253 h 5604404"/>
              <a:gd name="connsiteX59" fmla="*/ 1261738 w 4313502"/>
              <a:gd name="connsiteY59" fmla="*/ 4181034 h 5604404"/>
              <a:gd name="connsiteX60" fmla="*/ 1105634 w 4313502"/>
              <a:gd name="connsiteY60" fmla="*/ 4315178 h 5604404"/>
              <a:gd name="connsiteX61" fmla="*/ 1015323 w 4313502"/>
              <a:gd name="connsiteY61" fmla="*/ 4507089 h 5604404"/>
              <a:gd name="connsiteX62" fmla="*/ 884001 w 4313502"/>
              <a:gd name="connsiteY62" fmla="*/ 4787459 h 5604404"/>
              <a:gd name="connsiteX63" fmla="*/ 710523 w 4313502"/>
              <a:gd name="connsiteY63" fmla="*/ 4947356 h 5604404"/>
              <a:gd name="connsiteX64" fmla="*/ 630883 w 4313502"/>
              <a:gd name="connsiteY64" fmla="*/ 5149938 h 5604404"/>
              <a:gd name="connsiteX65" fmla="*/ 541190 w 4313502"/>
              <a:gd name="connsiteY65" fmla="*/ 5432778 h 5604404"/>
              <a:gd name="connsiteX66" fmla="*/ 699234 w 4313502"/>
              <a:gd name="connsiteY66" fmla="*/ 5568244 h 5604404"/>
              <a:gd name="connsiteX67" fmla="*/ 848459 w 4313502"/>
              <a:gd name="connsiteY67" fmla="*/ 5526088 h 5604404"/>
              <a:gd name="connsiteX68" fmla="*/ 930304 w 4313502"/>
              <a:gd name="connsiteY68" fmla="*/ 5132828 h 5604404"/>
              <a:gd name="connsiteX69" fmla="*/ 1002270 w 4313502"/>
              <a:gd name="connsiteY69" fmla="*/ 4915341 h 5604404"/>
              <a:gd name="connsiteX70" fmla="*/ 1339703 w 4313502"/>
              <a:gd name="connsiteY70" fmla="*/ 4607542 h 5604404"/>
              <a:gd name="connsiteX71" fmla="*/ 1444301 w 4313502"/>
              <a:gd name="connsiteY71" fmla="*/ 4665133 h 5604404"/>
              <a:gd name="connsiteX72" fmla="*/ 1658790 w 4313502"/>
              <a:gd name="connsiteY72" fmla="*/ 4360333 h 5604404"/>
              <a:gd name="connsiteX73" fmla="*/ 1715234 w 4313502"/>
              <a:gd name="connsiteY73" fmla="*/ 4281311 h 5604404"/>
              <a:gd name="connsiteX74" fmla="*/ 1791258 w 4313502"/>
              <a:gd name="connsiteY74" fmla="*/ 4208815 h 5604404"/>
              <a:gd name="connsiteX75" fmla="*/ 1805545 w 4313502"/>
              <a:gd name="connsiteY75" fmla="*/ 4134556 h 5604404"/>
              <a:gd name="connsiteX76" fmla="*/ 1867899 w 4313502"/>
              <a:gd name="connsiteY76" fmla="*/ 4066911 h 5604404"/>
              <a:gd name="connsiteX77" fmla="*/ 1876807 w 4313502"/>
              <a:gd name="connsiteY77" fmla="*/ 3964076 h 5604404"/>
              <a:gd name="connsiteX78" fmla="*/ 2087768 w 4313502"/>
              <a:gd name="connsiteY78" fmla="*/ 3366911 h 5604404"/>
              <a:gd name="connsiteX79" fmla="*/ 2178696 w 4313502"/>
              <a:gd name="connsiteY79" fmla="*/ 3041914 h 5604404"/>
              <a:gd name="connsiteX80" fmla="*/ 2221470 w 4313502"/>
              <a:gd name="connsiteY80" fmla="*/ 3221478 h 5604404"/>
              <a:gd name="connsiteX81" fmla="*/ 2478734 w 4313502"/>
              <a:gd name="connsiteY81" fmla="*/ 3820936 h 5604404"/>
              <a:gd name="connsiteX82" fmla="*/ 2475735 w 4313502"/>
              <a:gd name="connsiteY82" fmla="*/ 3926065 h 5604404"/>
              <a:gd name="connsiteX83" fmla="*/ 2536942 w 4313502"/>
              <a:gd name="connsiteY83" fmla="*/ 4049096 h 5604404"/>
              <a:gd name="connsiteX84" fmla="*/ 2564283 w 4313502"/>
              <a:gd name="connsiteY84" fmla="*/ 4187384 h 5604404"/>
              <a:gd name="connsiteX85" fmla="*/ 2620726 w 4313502"/>
              <a:gd name="connsiteY85" fmla="*/ 4372857 h 5604404"/>
              <a:gd name="connsiteX86" fmla="*/ 2663501 w 4313502"/>
              <a:gd name="connsiteY86" fmla="*/ 4540956 h 5604404"/>
              <a:gd name="connsiteX87" fmla="*/ 2719945 w 4313502"/>
              <a:gd name="connsiteY87" fmla="*/ 4540956 h 5604404"/>
              <a:gd name="connsiteX88" fmla="*/ 3013457 w 4313502"/>
              <a:gd name="connsiteY88" fmla="*/ 5105400 h 5604404"/>
              <a:gd name="connsiteX89" fmla="*/ 2990526 w 4313502"/>
              <a:gd name="connsiteY89" fmla="*/ 5157788 h 5604404"/>
              <a:gd name="connsiteX90" fmla="*/ 2980119 w 4313502"/>
              <a:gd name="connsiteY90" fmla="*/ 5313362 h 5604404"/>
              <a:gd name="connsiteX91" fmla="*/ 3019982 w 4313502"/>
              <a:gd name="connsiteY91" fmla="*/ 5466733 h 5604404"/>
              <a:gd name="connsiteX92" fmla="*/ 3106767 w 4313502"/>
              <a:gd name="connsiteY92" fmla="*/ 5531997 h 5604404"/>
              <a:gd name="connsiteX93" fmla="*/ 3405481 w 4313502"/>
              <a:gd name="connsiteY93" fmla="*/ 5565863 h 5604404"/>
              <a:gd name="connsiteX94" fmla="*/ 3362618 w 4313502"/>
              <a:gd name="connsiteY94" fmla="*/ 5344672 h 5604404"/>
              <a:gd name="connsiteX95" fmla="*/ 3160212 w 4313502"/>
              <a:gd name="connsiteY95" fmla="*/ 5071533 h 5604404"/>
              <a:gd name="connsiteX96" fmla="*/ 3047323 w 4313502"/>
              <a:gd name="connsiteY96" fmla="*/ 4439356 h 5604404"/>
              <a:gd name="connsiteX97" fmla="*/ 3115057 w 4313502"/>
              <a:gd name="connsiteY97" fmla="*/ 4405489 h 5604404"/>
              <a:gd name="connsiteX98" fmla="*/ 3040797 w 4313502"/>
              <a:gd name="connsiteY98" fmla="*/ 4182709 h 5604404"/>
              <a:gd name="connsiteX99" fmla="*/ 2961774 w 4313502"/>
              <a:gd name="connsiteY99" fmla="*/ 4005616 h 5604404"/>
              <a:gd name="connsiteX100" fmla="*/ 2946341 w 4313502"/>
              <a:gd name="connsiteY100" fmla="*/ 3916010 h 5604404"/>
              <a:gd name="connsiteX101" fmla="*/ 2894041 w 4313502"/>
              <a:gd name="connsiteY101" fmla="*/ 3859566 h 5604404"/>
              <a:gd name="connsiteX102" fmla="*/ 2942195 w 4313502"/>
              <a:gd name="connsiteY102" fmla="*/ 3777456 h 5604404"/>
              <a:gd name="connsiteX103" fmla="*/ 2877990 w 4313502"/>
              <a:gd name="connsiteY103" fmla="*/ 3701433 h 5604404"/>
              <a:gd name="connsiteX104" fmla="*/ 2848797 w 4313502"/>
              <a:gd name="connsiteY104" fmla="*/ 3577519 h 5604404"/>
              <a:gd name="connsiteX105" fmla="*/ 2741376 w 4313502"/>
              <a:gd name="connsiteY105" fmla="*/ 2753695 h 5604404"/>
              <a:gd name="connsiteX106" fmla="*/ 2535178 w 4313502"/>
              <a:gd name="connsiteY106" fmla="*/ 2292086 h 5604404"/>
              <a:gd name="connsiteX107" fmla="*/ 2449012 w 4313502"/>
              <a:gd name="connsiteY107" fmla="*/ 2192867 h 5604404"/>
              <a:gd name="connsiteX108" fmla="*/ 2449012 w 4313502"/>
              <a:gd name="connsiteY108" fmla="*/ 2102556 h 5604404"/>
              <a:gd name="connsiteX109" fmla="*/ 2426434 w 4313502"/>
              <a:gd name="connsiteY109" fmla="*/ 2102556 h 5604404"/>
              <a:gd name="connsiteX110" fmla="*/ 2437723 w 4313502"/>
              <a:gd name="connsiteY110" fmla="*/ 2012244 h 5604404"/>
              <a:gd name="connsiteX111" fmla="*/ 2369990 w 4313502"/>
              <a:gd name="connsiteY111" fmla="*/ 1944511 h 5604404"/>
              <a:gd name="connsiteX112" fmla="*/ 2403857 w 4313502"/>
              <a:gd name="connsiteY112" fmla="*/ 1865489 h 5604404"/>
              <a:gd name="connsiteX113" fmla="*/ 2381279 w 4313502"/>
              <a:gd name="connsiteY113" fmla="*/ 1797756 h 5604404"/>
              <a:gd name="connsiteX114" fmla="*/ 2471590 w 4313502"/>
              <a:gd name="connsiteY114" fmla="*/ 1549400 h 5604404"/>
              <a:gd name="connsiteX115" fmla="*/ 2573190 w 4313502"/>
              <a:gd name="connsiteY115" fmla="*/ 1662289 h 5604404"/>
              <a:gd name="connsiteX116" fmla="*/ 2640923 w 4313502"/>
              <a:gd name="connsiteY116" fmla="*/ 1662289 h 5604404"/>
              <a:gd name="connsiteX117" fmla="*/ 2945723 w 4313502"/>
              <a:gd name="connsiteY117" fmla="*/ 1809044 h 5604404"/>
              <a:gd name="connsiteX118" fmla="*/ 3194079 w 4313502"/>
              <a:gd name="connsiteY118" fmla="*/ 1899356 h 5604404"/>
              <a:gd name="connsiteX119" fmla="*/ 3758523 w 4313502"/>
              <a:gd name="connsiteY119" fmla="*/ 2147711 h 5604404"/>
              <a:gd name="connsiteX120" fmla="*/ 4040745 w 4313502"/>
              <a:gd name="connsiteY120" fmla="*/ 2238022 h 5604404"/>
              <a:gd name="connsiteX121" fmla="*/ 4146490 w 4313502"/>
              <a:gd name="connsiteY121" fmla="*/ 2276652 h 5604404"/>
              <a:gd name="connsiteX122" fmla="*/ 4125059 w 4313502"/>
              <a:gd name="connsiteY122" fmla="*/ 2220206 h 5604404"/>
              <a:gd name="connsiteX123" fmla="*/ 4029457 w 4313502"/>
              <a:gd name="connsiteY123" fmla="*/ 2147711 h 5604404"/>
              <a:gd name="connsiteX124" fmla="*/ 4191029 w 4313502"/>
              <a:gd name="connsiteY124" fmla="*/ 2039584 h 5604404"/>
              <a:gd name="connsiteX125" fmla="*/ 4271639 w 4313502"/>
              <a:gd name="connsiteY125" fmla="*/ 1969294 h 5604404"/>
              <a:gd name="connsiteX126" fmla="*/ 4308681 w 4313502"/>
              <a:gd name="connsiteY126" fmla="*/ 1878542 h 5604404"/>
              <a:gd name="connsiteX127" fmla="*/ 4242711 w 4313502"/>
              <a:gd name="connsiteY127" fmla="*/ 1916642 h 5604404"/>
              <a:gd name="connsiteX128" fmla="*/ 4277812 w 4313502"/>
              <a:gd name="connsiteY128" fmla="*/ 1831622 h 5604404"/>
              <a:gd name="connsiteX129" fmla="*/ 4147637 w 4313502"/>
              <a:gd name="connsiteY129" fmla="*/ 1918317 h 5604404"/>
              <a:gd name="connsiteX130" fmla="*/ 4190500 w 4313502"/>
              <a:gd name="connsiteY130" fmla="*/ 1841147 h 5604404"/>
              <a:gd name="connsiteX131" fmla="*/ 3896372 w 4313502"/>
              <a:gd name="connsiteY131" fmla="*/ 2014008 h 5604404"/>
              <a:gd name="connsiteX132" fmla="*/ 3700845 w 4313502"/>
              <a:gd name="connsiteY132" fmla="*/ 1968236 h 5604404"/>
              <a:gd name="connsiteX133" fmla="*/ 3252287 w 4313502"/>
              <a:gd name="connsiteY133" fmla="*/ 1639094 h 5604404"/>
              <a:gd name="connsiteX134" fmla="*/ 3081190 w 4313502"/>
              <a:gd name="connsiteY134" fmla="*/ 1583267 h 5604404"/>
              <a:gd name="connsiteX135" fmla="*/ 2787679 w 4313502"/>
              <a:gd name="connsiteY135" fmla="*/ 1436511 h 5604404"/>
              <a:gd name="connsiteX136" fmla="*/ 2607057 w 4313502"/>
              <a:gd name="connsiteY136" fmla="*/ 1255889 h 5604404"/>
              <a:gd name="connsiteX137" fmla="*/ 2488788 w 4313502"/>
              <a:gd name="connsiteY137" fmla="*/ 1170958 h 5604404"/>
              <a:gd name="connsiteX138" fmla="*/ 2358701 w 4313502"/>
              <a:gd name="connsiteY138" fmla="*/ 1165578 h 5604404"/>
              <a:gd name="connsiteX139" fmla="*/ 2217237 w 4313502"/>
              <a:gd name="connsiteY139" fmla="*/ 1059744 h 5604404"/>
              <a:gd name="connsiteX140" fmla="*/ 2339563 w 4313502"/>
              <a:gd name="connsiteY140" fmla="*/ 898172 h 5604404"/>
              <a:gd name="connsiteX141" fmla="*/ 2437546 w 4313502"/>
              <a:gd name="connsiteY141" fmla="*/ 968905 h 5604404"/>
              <a:gd name="connsiteX142" fmla="*/ 2530945 w 4313502"/>
              <a:gd name="connsiteY142" fmla="*/ 908403 h 5604404"/>
              <a:gd name="connsiteX143" fmla="*/ 2509515 w 4313502"/>
              <a:gd name="connsiteY143" fmla="*/ 854869 h 5604404"/>
              <a:gd name="connsiteX144" fmla="*/ 2549997 w 4313502"/>
              <a:gd name="connsiteY144" fmla="*/ 869157 h 5604404"/>
              <a:gd name="connsiteX145" fmla="*/ 2554758 w 4313502"/>
              <a:gd name="connsiteY145" fmla="*/ 809625 h 5604404"/>
              <a:gd name="connsiteX146" fmla="*/ 2639689 w 4313502"/>
              <a:gd name="connsiteY146" fmla="*/ 770467 h 5604404"/>
              <a:gd name="connsiteX147" fmla="*/ 2558902 w 4313502"/>
              <a:gd name="connsiteY147" fmla="*/ 637381 h 5604404"/>
              <a:gd name="connsiteX148" fmla="*/ 2588535 w 4313502"/>
              <a:gd name="connsiteY148" fmla="*/ 557742 h 5604404"/>
              <a:gd name="connsiteX149" fmla="*/ 2590917 w 4313502"/>
              <a:gd name="connsiteY149" fmla="*/ 501914 h 5604404"/>
              <a:gd name="connsiteX150" fmla="*/ 2721446 w 4313502"/>
              <a:gd name="connsiteY150" fmla="*/ 497682 h 5604404"/>
              <a:gd name="connsiteX151" fmla="*/ 2735203 w 4313502"/>
              <a:gd name="connsiteY151" fmla="*/ 413367 h 5604404"/>
              <a:gd name="connsiteX152" fmla="*/ 2968301 w 4313502"/>
              <a:gd name="connsiteY152" fmla="*/ 364067 h 5604404"/>
              <a:gd name="connsiteX153" fmla="*/ 2663501 w 4313502"/>
              <a:gd name="connsiteY153" fmla="*/ 330200 h 5604404"/>
              <a:gd name="connsiteX154" fmla="*/ 2904007 w 4313502"/>
              <a:gd name="connsiteY154" fmla="*/ 217841 h 5604404"/>
              <a:gd name="connsiteX155" fmla="*/ 2731234 w 4313502"/>
              <a:gd name="connsiteY155" fmla="*/ 251178 h 5604404"/>
              <a:gd name="connsiteX156" fmla="*/ 2911857 w 4313502"/>
              <a:gd name="connsiteY156" fmla="*/ 142963 h 5604404"/>
              <a:gd name="connsiteX157" fmla="*/ 2607057 w 4313502"/>
              <a:gd name="connsiteY157" fmla="*/ 217311 h 5604404"/>
              <a:gd name="connsiteX158" fmla="*/ 2686696 w 4313502"/>
              <a:gd name="connsiteY158" fmla="*/ 111125 h 5604404"/>
              <a:gd name="connsiteX159" fmla="*/ 2539323 w 4313502"/>
              <a:gd name="connsiteY159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00745 w 4313502"/>
              <a:gd name="connsiteY28" fmla="*/ 747889 h 5604404"/>
              <a:gd name="connsiteX29" fmla="*/ 1557190 w 4313502"/>
              <a:gd name="connsiteY29" fmla="*/ 793044 h 5604404"/>
              <a:gd name="connsiteX30" fmla="*/ 1342701 w 4313502"/>
              <a:gd name="connsiteY30" fmla="*/ 1075267 h 5604404"/>
              <a:gd name="connsiteX31" fmla="*/ 1073532 w 4313502"/>
              <a:gd name="connsiteY31" fmla="*/ 1367544 h 5604404"/>
              <a:gd name="connsiteX32" fmla="*/ 879857 w 4313502"/>
              <a:gd name="connsiteY32" fmla="*/ 1481667 h 5604404"/>
              <a:gd name="connsiteX33" fmla="*/ 342135 w 4313502"/>
              <a:gd name="connsiteY33" fmla="*/ 2011010 h 5604404"/>
              <a:gd name="connsiteX34" fmla="*/ 33190 w 4313502"/>
              <a:gd name="connsiteY34" fmla="*/ 1820333 h 5604404"/>
              <a:gd name="connsiteX35" fmla="*/ 107450 w 4313502"/>
              <a:gd name="connsiteY35" fmla="*/ 1944952 h 5604404"/>
              <a:gd name="connsiteX36" fmla="*/ 326701 w 4313502"/>
              <a:gd name="connsiteY36" fmla="*/ 2215444 h 5604404"/>
              <a:gd name="connsiteX37" fmla="*/ 517465 w 4313502"/>
              <a:gd name="connsiteY37" fmla="*/ 2077596 h 5604404"/>
              <a:gd name="connsiteX38" fmla="*/ 1105634 w 4313502"/>
              <a:gd name="connsiteY38" fmla="*/ 1684867 h 5604404"/>
              <a:gd name="connsiteX39" fmla="*/ 1252919 w 4313502"/>
              <a:gd name="connsiteY39" fmla="*/ 1539435 h 5604404"/>
              <a:gd name="connsiteX40" fmla="*/ 1465026 w 4313502"/>
              <a:gd name="connsiteY40" fmla="*/ 1347964 h 5604404"/>
              <a:gd name="connsiteX41" fmla="*/ 1466879 w 4313502"/>
              <a:gd name="connsiteY41" fmla="*/ 1696156 h 5604404"/>
              <a:gd name="connsiteX42" fmla="*/ 1523323 w 4313502"/>
              <a:gd name="connsiteY42" fmla="*/ 1809044 h 5604404"/>
              <a:gd name="connsiteX43" fmla="*/ 1490074 w 4313502"/>
              <a:gd name="connsiteY43" fmla="*/ 1888067 h 5604404"/>
              <a:gd name="connsiteX44" fmla="*/ 1545901 w 4313502"/>
              <a:gd name="connsiteY44" fmla="*/ 1989667 h 5604404"/>
              <a:gd name="connsiteX45" fmla="*/ 1579768 w 4313502"/>
              <a:gd name="connsiteY45" fmla="*/ 2170289 h 5604404"/>
              <a:gd name="connsiteX46" fmla="*/ 1613634 w 4313502"/>
              <a:gd name="connsiteY46" fmla="*/ 2260600 h 5604404"/>
              <a:gd name="connsiteX47" fmla="*/ 1579768 w 4313502"/>
              <a:gd name="connsiteY47" fmla="*/ 2339622 h 5604404"/>
              <a:gd name="connsiteX48" fmla="*/ 1624923 w 4313502"/>
              <a:gd name="connsiteY48" fmla="*/ 2396067 h 5604404"/>
              <a:gd name="connsiteX49" fmla="*/ 1630832 w 4313502"/>
              <a:gd name="connsiteY49" fmla="*/ 2459831 h 5604404"/>
              <a:gd name="connsiteX50" fmla="*/ 1557808 w 4313502"/>
              <a:gd name="connsiteY50" fmla="*/ 2658709 h 5604404"/>
              <a:gd name="connsiteX51" fmla="*/ 1613634 w 4313502"/>
              <a:gd name="connsiteY51" fmla="*/ 2825044 h 5604404"/>
              <a:gd name="connsiteX52" fmla="*/ 1579768 w 4313502"/>
              <a:gd name="connsiteY52" fmla="*/ 2868966 h 5604404"/>
              <a:gd name="connsiteX53" fmla="*/ 1602345 w 4313502"/>
              <a:gd name="connsiteY53" fmla="*/ 2937933 h 5604404"/>
              <a:gd name="connsiteX54" fmla="*/ 1506743 w 4313502"/>
              <a:gd name="connsiteY54" fmla="*/ 3408362 h 5604404"/>
              <a:gd name="connsiteX55" fmla="*/ 1449593 w 4313502"/>
              <a:gd name="connsiteY55" fmla="*/ 3933119 h 5604404"/>
              <a:gd name="connsiteX56" fmla="*/ 1423664 w 4313502"/>
              <a:gd name="connsiteY56" fmla="*/ 4007644 h 5604404"/>
              <a:gd name="connsiteX57" fmla="*/ 1377186 w 4313502"/>
              <a:gd name="connsiteY57" fmla="*/ 4038953 h 5604404"/>
              <a:gd name="connsiteX58" fmla="*/ 1380713 w 4313502"/>
              <a:gd name="connsiteY58" fmla="*/ 4088253 h 5604404"/>
              <a:gd name="connsiteX59" fmla="*/ 1261738 w 4313502"/>
              <a:gd name="connsiteY59" fmla="*/ 4181034 h 5604404"/>
              <a:gd name="connsiteX60" fmla="*/ 1105634 w 4313502"/>
              <a:gd name="connsiteY60" fmla="*/ 4315178 h 5604404"/>
              <a:gd name="connsiteX61" fmla="*/ 1015323 w 4313502"/>
              <a:gd name="connsiteY61" fmla="*/ 4507089 h 5604404"/>
              <a:gd name="connsiteX62" fmla="*/ 884001 w 4313502"/>
              <a:gd name="connsiteY62" fmla="*/ 4787459 h 5604404"/>
              <a:gd name="connsiteX63" fmla="*/ 710523 w 4313502"/>
              <a:gd name="connsiteY63" fmla="*/ 4947356 h 5604404"/>
              <a:gd name="connsiteX64" fmla="*/ 630883 w 4313502"/>
              <a:gd name="connsiteY64" fmla="*/ 5149938 h 5604404"/>
              <a:gd name="connsiteX65" fmla="*/ 541190 w 4313502"/>
              <a:gd name="connsiteY65" fmla="*/ 5432778 h 5604404"/>
              <a:gd name="connsiteX66" fmla="*/ 699234 w 4313502"/>
              <a:gd name="connsiteY66" fmla="*/ 5568244 h 5604404"/>
              <a:gd name="connsiteX67" fmla="*/ 848459 w 4313502"/>
              <a:gd name="connsiteY67" fmla="*/ 5526088 h 5604404"/>
              <a:gd name="connsiteX68" fmla="*/ 930304 w 4313502"/>
              <a:gd name="connsiteY68" fmla="*/ 5132828 h 5604404"/>
              <a:gd name="connsiteX69" fmla="*/ 1002270 w 4313502"/>
              <a:gd name="connsiteY69" fmla="*/ 4915341 h 5604404"/>
              <a:gd name="connsiteX70" fmla="*/ 1339703 w 4313502"/>
              <a:gd name="connsiteY70" fmla="*/ 4607542 h 5604404"/>
              <a:gd name="connsiteX71" fmla="*/ 1444301 w 4313502"/>
              <a:gd name="connsiteY71" fmla="*/ 4665133 h 5604404"/>
              <a:gd name="connsiteX72" fmla="*/ 1658790 w 4313502"/>
              <a:gd name="connsiteY72" fmla="*/ 4360333 h 5604404"/>
              <a:gd name="connsiteX73" fmla="*/ 1715234 w 4313502"/>
              <a:gd name="connsiteY73" fmla="*/ 4281311 h 5604404"/>
              <a:gd name="connsiteX74" fmla="*/ 1791258 w 4313502"/>
              <a:gd name="connsiteY74" fmla="*/ 4208815 h 5604404"/>
              <a:gd name="connsiteX75" fmla="*/ 1805545 w 4313502"/>
              <a:gd name="connsiteY75" fmla="*/ 4134556 h 5604404"/>
              <a:gd name="connsiteX76" fmla="*/ 1867899 w 4313502"/>
              <a:gd name="connsiteY76" fmla="*/ 4066911 h 5604404"/>
              <a:gd name="connsiteX77" fmla="*/ 1876807 w 4313502"/>
              <a:gd name="connsiteY77" fmla="*/ 3964076 h 5604404"/>
              <a:gd name="connsiteX78" fmla="*/ 2087768 w 4313502"/>
              <a:gd name="connsiteY78" fmla="*/ 3366911 h 5604404"/>
              <a:gd name="connsiteX79" fmla="*/ 2178696 w 4313502"/>
              <a:gd name="connsiteY79" fmla="*/ 3041914 h 5604404"/>
              <a:gd name="connsiteX80" fmla="*/ 2221470 w 4313502"/>
              <a:gd name="connsiteY80" fmla="*/ 3221478 h 5604404"/>
              <a:gd name="connsiteX81" fmla="*/ 2478734 w 4313502"/>
              <a:gd name="connsiteY81" fmla="*/ 3820936 h 5604404"/>
              <a:gd name="connsiteX82" fmla="*/ 2475735 w 4313502"/>
              <a:gd name="connsiteY82" fmla="*/ 3926065 h 5604404"/>
              <a:gd name="connsiteX83" fmla="*/ 2536942 w 4313502"/>
              <a:gd name="connsiteY83" fmla="*/ 4049096 h 5604404"/>
              <a:gd name="connsiteX84" fmla="*/ 2564283 w 4313502"/>
              <a:gd name="connsiteY84" fmla="*/ 4187384 h 5604404"/>
              <a:gd name="connsiteX85" fmla="*/ 2620726 w 4313502"/>
              <a:gd name="connsiteY85" fmla="*/ 4372857 h 5604404"/>
              <a:gd name="connsiteX86" fmla="*/ 2663501 w 4313502"/>
              <a:gd name="connsiteY86" fmla="*/ 4540956 h 5604404"/>
              <a:gd name="connsiteX87" fmla="*/ 2719945 w 4313502"/>
              <a:gd name="connsiteY87" fmla="*/ 4540956 h 5604404"/>
              <a:gd name="connsiteX88" fmla="*/ 3013457 w 4313502"/>
              <a:gd name="connsiteY88" fmla="*/ 5105400 h 5604404"/>
              <a:gd name="connsiteX89" fmla="*/ 2990526 w 4313502"/>
              <a:gd name="connsiteY89" fmla="*/ 5157788 h 5604404"/>
              <a:gd name="connsiteX90" fmla="*/ 2980119 w 4313502"/>
              <a:gd name="connsiteY90" fmla="*/ 5313362 h 5604404"/>
              <a:gd name="connsiteX91" fmla="*/ 3019982 w 4313502"/>
              <a:gd name="connsiteY91" fmla="*/ 5466733 h 5604404"/>
              <a:gd name="connsiteX92" fmla="*/ 3106767 w 4313502"/>
              <a:gd name="connsiteY92" fmla="*/ 5531997 h 5604404"/>
              <a:gd name="connsiteX93" fmla="*/ 3405481 w 4313502"/>
              <a:gd name="connsiteY93" fmla="*/ 5565863 h 5604404"/>
              <a:gd name="connsiteX94" fmla="*/ 3362618 w 4313502"/>
              <a:gd name="connsiteY94" fmla="*/ 5344672 h 5604404"/>
              <a:gd name="connsiteX95" fmla="*/ 3160212 w 4313502"/>
              <a:gd name="connsiteY95" fmla="*/ 5071533 h 5604404"/>
              <a:gd name="connsiteX96" fmla="*/ 3047323 w 4313502"/>
              <a:gd name="connsiteY96" fmla="*/ 4439356 h 5604404"/>
              <a:gd name="connsiteX97" fmla="*/ 3115057 w 4313502"/>
              <a:gd name="connsiteY97" fmla="*/ 4405489 h 5604404"/>
              <a:gd name="connsiteX98" fmla="*/ 3040797 w 4313502"/>
              <a:gd name="connsiteY98" fmla="*/ 4182709 h 5604404"/>
              <a:gd name="connsiteX99" fmla="*/ 2961774 w 4313502"/>
              <a:gd name="connsiteY99" fmla="*/ 4005616 h 5604404"/>
              <a:gd name="connsiteX100" fmla="*/ 2946341 w 4313502"/>
              <a:gd name="connsiteY100" fmla="*/ 3916010 h 5604404"/>
              <a:gd name="connsiteX101" fmla="*/ 2894041 w 4313502"/>
              <a:gd name="connsiteY101" fmla="*/ 3859566 h 5604404"/>
              <a:gd name="connsiteX102" fmla="*/ 2942195 w 4313502"/>
              <a:gd name="connsiteY102" fmla="*/ 3777456 h 5604404"/>
              <a:gd name="connsiteX103" fmla="*/ 2877990 w 4313502"/>
              <a:gd name="connsiteY103" fmla="*/ 3701433 h 5604404"/>
              <a:gd name="connsiteX104" fmla="*/ 2848797 w 4313502"/>
              <a:gd name="connsiteY104" fmla="*/ 3577519 h 5604404"/>
              <a:gd name="connsiteX105" fmla="*/ 2741376 w 4313502"/>
              <a:gd name="connsiteY105" fmla="*/ 2753695 h 5604404"/>
              <a:gd name="connsiteX106" fmla="*/ 2535178 w 4313502"/>
              <a:gd name="connsiteY106" fmla="*/ 2292086 h 5604404"/>
              <a:gd name="connsiteX107" fmla="*/ 2449012 w 4313502"/>
              <a:gd name="connsiteY107" fmla="*/ 2192867 h 5604404"/>
              <a:gd name="connsiteX108" fmla="*/ 2449012 w 4313502"/>
              <a:gd name="connsiteY108" fmla="*/ 2102556 h 5604404"/>
              <a:gd name="connsiteX109" fmla="*/ 2426434 w 4313502"/>
              <a:gd name="connsiteY109" fmla="*/ 2102556 h 5604404"/>
              <a:gd name="connsiteX110" fmla="*/ 2437723 w 4313502"/>
              <a:gd name="connsiteY110" fmla="*/ 2012244 h 5604404"/>
              <a:gd name="connsiteX111" fmla="*/ 2369990 w 4313502"/>
              <a:gd name="connsiteY111" fmla="*/ 1944511 h 5604404"/>
              <a:gd name="connsiteX112" fmla="*/ 2403857 w 4313502"/>
              <a:gd name="connsiteY112" fmla="*/ 1865489 h 5604404"/>
              <a:gd name="connsiteX113" fmla="*/ 2381279 w 4313502"/>
              <a:gd name="connsiteY113" fmla="*/ 1797756 h 5604404"/>
              <a:gd name="connsiteX114" fmla="*/ 2471590 w 4313502"/>
              <a:gd name="connsiteY114" fmla="*/ 1549400 h 5604404"/>
              <a:gd name="connsiteX115" fmla="*/ 2573190 w 4313502"/>
              <a:gd name="connsiteY115" fmla="*/ 1662289 h 5604404"/>
              <a:gd name="connsiteX116" fmla="*/ 2640923 w 4313502"/>
              <a:gd name="connsiteY116" fmla="*/ 1662289 h 5604404"/>
              <a:gd name="connsiteX117" fmla="*/ 2945723 w 4313502"/>
              <a:gd name="connsiteY117" fmla="*/ 1809044 h 5604404"/>
              <a:gd name="connsiteX118" fmla="*/ 3194079 w 4313502"/>
              <a:gd name="connsiteY118" fmla="*/ 1899356 h 5604404"/>
              <a:gd name="connsiteX119" fmla="*/ 3758523 w 4313502"/>
              <a:gd name="connsiteY119" fmla="*/ 2147711 h 5604404"/>
              <a:gd name="connsiteX120" fmla="*/ 4040745 w 4313502"/>
              <a:gd name="connsiteY120" fmla="*/ 2238022 h 5604404"/>
              <a:gd name="connsiteX121" fmla="*/ 4146490 w 4313502"/>
              <a:gd name="connsiteY121" fmla="*/ 2276652 h 5604404"/>
              <a:gd name="connsiteX122" fmla="*/ 4125059 w 4313502"/>
              <a:gd name="connsiteY122" fmla="*/ 2220206 h 5604404"/>
              <a:gd name="connsiteX123" fmla="*/ 4029457 w 4313502"/>
              <a:gd name="connsiteY123" fmla="*/ 2147711 h 5604404"/>
              <a:gd name="connsiteX124" fmla="*/ 4191029 w 4313502"/>
              <a:gd name="connsiteY124" fmla="*/ 2039584 h 5604404"/>
              <a:gd name="connsiteX125" fmla="*/ 4271639 w 4313502"/>
              <a:gd name="connsiteY125" fmla="*/ 1969294 h 5604404"/>
              <a:gd name="connsiteX126" fmla="*/ 4308681 w 4313502"/>
              <a:gd name="connsiteY126" fmla="*/ 1878542 h 5604404"/>
              <a:gd name="connsiteX127" fmla="*/ 4242711 w 4313502"/>
              <a:gd name="connsiteY127" fmla="*/ 1916642 h 5604404"/>
              <a:gd name="connsiteX128" fmla="*/ 4277812 w 4313502"/>
              <a:gd name="connsiteY128" fmla="*/ 1831622 h 5604404"/>
              <a:gd name="connsiteX129" fmla="*/ 4147637 w 4313502"/>
              <a:gd name="connsiteY129" fmla="*/ 1918317 h 5604404"/>
              <a:gd name="connsiteX130" fmla="*/ 4190500 w 4313502"/>
              <a:gd name="connsiteY130" fmla="*/ 1841147 h 5604404"/>
              <a:gd name="connsiteX131" fmla="*/ 3896372 w 4313502"/>
              <a:gd name="connsiteY131" fmla="*/ 2014008 h 5604404"/>
              <a:gd name="connsiteX132" fmla="*/ 3700845 w 4313502"/>
              <a:gd name="connsiteY132" fmla="*/ 1968236 h 5604404"/>
              <a:gd name="connsiteX133" fmla="*/ 3252287 w 4313502"/>
              <a:gd name="connsiteY133" fmla="*/ 1639094 h 5604404"/>
              <a:gd name="connsiteX134" fmla="*/ 3081190 w 4313502"/>
              <a:gd name="connsiteY134" fmla="*/ 1583267 h 5604404"/>
              <a:gd name="connsiteX135" fmla="*/ 2787679 w 4313502"/>
              <a:gd name="connsiteY135" fmla="*/ 1436511 h 5604404"/>
              <a:gd name="connsiteX136" fmla="*/ 2607057 w 4313502"/>
              <a:gd name="connsiteY136" fmla="*/ 1255889 h 5604404"/>
              <a:gd name="connsiteX137" fmla="*/ 2488788 w 4313502"/>
              <a:gd name="connsiteY137" fmla="*/ 1170958 h 5604404"/>
              <a:gd name="connsiteX138" fmla="*/ 2358701 w 4313502"/>
              <a:gd name="connsiteY138" fmla="*/ 1165578 h 5604404"/>
              <a:gd name="connsiteX139" fmla="*/ 2217237 w 4313502"/>
              <a:gd name="connsiteY139" fmla="*/ 1059744 h 5604404"/>
              <a:gd name="connsiteX140" fmla="*/ 2339563 w 4313502"/>
              <a:gd name="connsiteY140" fmla="*/ 898172 h 5604404"/>
              <a:gd name="connsiteX141" fmla="*/ 2437546 w 4313502"/>
              <a:gd name="connsiteY141" fmla="*/ 968905 h 5604404"/>
              <a:gd name="connsiteX142" fmla="*/ 2530945 w 4313502"/>
              <a:gd name="connsiteY142" fmla="*/ 908403 h 5604404"/>
              <a:gd name="connsiteX143" fmla="*/ 2509515 w 4313502"/>
              <a:gd name="connsiteY143" fmla="*/ 854869 h 5604404"/>
              <a:gd name="connsiteX144" fmla="*/ 2549997 w 4313502"/>
              <a:gd name="connsiteY144" fmla="*/ 869157 h 5604404"/>
              <a:gd name="connsiteX145" fmla="*/ 2554758 w 4313502"/>
              <a:gd name="connsiteY145" fmla="*/ 809625 h 5604404"/>
              <a:gd name="connsiteX146" fmla="*/ 2639689 w 4313502"/>
              <a:gd name="connsiteY146" fmla="*/ 770467 h 5604404"/>
              <a:gd name="connsiteX147" fmla="*/ 2558902 w 4313502"/>
              <a:gd name="connsiteY147" fmla="*/ 637381 h 5604404"/>
              <a:gd name="connsiteX148" fmla="*/ 2588535 w 4313502"/>
              <a:gd name="connsiteY148" fmla="*/ 557742 h 5604404"/>
              <a:gd name="connsiteX149" fmla="*/ 2590917 w 4313502"/>
              <a:gd name="connsiteY149" fmla="*/ 501914 h 5604404"/>
              <a:gd name="connsiteX150" fmla="*/ 2721446 w 4313502"/>
              <a:gd name="connsiteY150" fmla="*/ 497682 h 5604404"/>
              <a:gd name="connsiteX151" fmla="*/ 2735203 w 4313502"/>
              <a:gd name="connsiteY151" fmla="*/ 413367 h 5604404"/>
              <a:gd name="connsiteX152" fmla="*/ 2968301 w 4313502"/>
              <a:gd name="connsiteY152" fmla="*/ 364067 h 5604404"/>
              <a:gd name="connsiteX153" fmla="*/ 2663501 w 4313502"/>
              <a:gd name="connsiteY153" fmla="*/ 330200 h 5604404"/>
              <a:gd name="connsiteX154" fmla="*/ 2904007 w 4313502"/>
              <a:gd name="connsiteY154" fmla="*/ 217841 h 5604404"/>
              <a:gd name="connsiteX155" fmla="*/ 2731234 w 4313502"/>
              <a:gd name="connsiteY155" fmla="*/ 251178 h 5604404"/>
              <a:gd name="connsiteX156" fmla="*/ 2911857 w 4313502"/>
              <a:gd name="connsiteY156" fmla="*/ 142963 h 5604404"/>
              <a:gd name="connsiteX157" fmla="*/ 2607057 w 4313502"/>
              <a:gd name="connsiteY157" fmla="*/ 217311 h 5604404"/>
              <a:gd name="connsiteX158" fmla="*/ 2686696 w 4313502"/>
              <a:gd name="connsiteY158" fmla="*/ 111125 h 5604404"/>
              <a:gd name="connsiteX159" fmla="*/ 2539323 w 4313502"/>
              <a:gd name="connsiteY159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00745 w 4313502"/>
              <a:gd name="connsiteY28" fmla="*/ 747889 h 5604404"/>
              <a:gd name="connsiteX29" fmla="*/ 1557190 w 4313502"/>
              <a:gd name="connsiteY29" fmla="*/ 793044 h 5604404"/>
              <a:gd name="connsiteX30" fmla="*/ 1342701 w 4313502"/>
              <a:gd name="connsiteY30" fmla="*/ 1075267 h 5604404"/>
              <a:gd name="connsiteX31" fmla="*/ 1073532 w 4313502"/>
              <a:gd name="connsiteY31" fmla="*/ 1367544 h 5604404"/>
              <a:gd name="connsiteX32" fmla="*/ 879857 w 4313502"/>
              <a:gd name="connsiteY32" fmla="*/ 1481667 h 5604404"/>
              <a:gd name="connsiteX33" fmla="*/ 342135 w 4313502"/>
              <a:gd name="connsiteY33" fmla="*/ 2011010 h 5604404"/>
              <a:gd name="connsiteX34" fmla="*/ 33190 w 4313502"/>
              <a:gd name="connsiteY34" fmla="*/ 1820333 h 5604404"/>
              <a:gd name="connsiteX35" fmla="*/ 107450 w 4313502"/>
              <a:gd name="connsiteY35" fmla="*/ 1944952 h 5604404"/>
              <a:gd name="connsiteX36" fmla="*/ 326701 w 4313502"/>
              <a:gd name="connsiteY36" fmla="*/ 2215444 h 5604404"/>
              <a:gd name="connsiteX37" fmla="*/ 517465 w 4313502"/>
              <a:gd name="connsiteY37" fmla="*/ 2077596 h 5604404"/>
              <a:gd name="connsiteX38" fmla="*/ 1105634 w 4313502"/>
              <a:gd name="connsiteY38" fmla="*/ 1684867 h 5604404"/>
              <a:gd name="connsiteX39" fmla="*/ 1252919 w 4313502"/>
              <a:gd name="connsiteY39" fmla="*/ 1539435 h 5604404"/>
              <a:gd name="connsiteX40" fmla="*/ 1465026 w 4313502"/>
              <a:gd name="connsiteY40" fmla="*/ 1347964 h 5604404"/>
              <a:gd name="connsiteX41" fmla="*/ 1466879 w 4313502"/>
              <a:gd name="connsiteY41" fmla="*/ 1696156 h 5604404"/>
              <a:gd name="connsiteX42" fmla="*/ 1523323 w 4313502"/>
              <a:gd name="connsiteY42" fmla="*/ 1809044 h 5604404"/>
              <a:gd name="connsiteX43" fmla="*/ 1490074 w 4313502"/>
              <a:gd name="connsiteY43" fmla="*/ 1888067 h 5604404"/>
              <a:gd name="connsiteX44" fmla="*/ 1545901 w 4313502"/>
              <a:gd name="connsiteY44" fmla="*/ 1989667 h 5604404"/>
              <a:gd name="connsiteX45" fmla="*/ 1579768 w 4313502"/>
              <a:gd name="connsiteY45" fmla="*/ 2170289 h 5604404"/>
              <a:gd name="connsiteX46" fmla="*/ 1613634 w 4313502"/>
              <a:gd name="connsiteY46" fmla="*/ 2260600 h 5604404"/>
              <a:gd name="connsiteX47" fmla="*/ 1579768 w 4313502"/>
              <a:gd name="connsiteY47" fmla="*/ 2339622 h 5604404"/>
              <a:gd name="connsiteX48" fmla="*/ 1624923 w 4313502"/>
              <a:gd name="connsiteY48" fmla="*/ 2396067 h 5604404"/>
              <a:gd name="connsiteX49" fmla="*/ 1630832 w 4313502"/>
              <a:gd name="connsiteY49" fmla="*/ 2459831 h 5604404"/>
              <a:gd name="connsiteX50" fmla="*/ 1557808 w 4313502"/>
              <a:gd name="connsiteY50" fmla="*/ 2658709 h 5604404"/>
              <a:gd name="connsiteX51" fmla="*/ 1613634 w 4313502"/>
              <a:gd name="connsiteY51" fmla="*/ 2825044 h 5604404"/>
              <a:gd name="connsiteX52" fmla="*/ 1579768 w 4313502"/>
              <a:gd name="connsiteY52" fmla="*/ 2868966 h 5604404"/>
              <a:gd name="connsiteX53" fmla="*/ 1602345 w 4313502"/>
              <a:gd name="connsiteY53" fmla="*/ 2937933 h 5604404"/>
              <a:gd name="connsiteX54" fmla="*/ 1506743 w 4313502"/>
              <a:gd name="connsiteY54" fmla="*/ 3408362 h 5604404"/>
              <a:gd name="connsiteX55" fmla="*/ 1449593 w 4313502"/>
              <a:gd name="connsiteY55" fmla="*/ 3933119 h 5604404"/>
              <a:gd name="connsiteX56" fmla="*/ 1423664 w 4313502"/>
              <a:gd name="connsiteY56" fmla="*/ 4007644 h 5604404"/>
              <a:gd name="connsiteX57" fmla="*/ 1377186 w 4313502"/>
              <a:gd name="connsiteY57" fmla="*/ 4038953 h 5604404"/>
              <a:gd name="connsiteX58" fmla="*/ 1380713 w 4313502"/>
              <a:gd name="connsiteY58" fmla="*/ 4088253 h 5604404"/>
              <a:gd name="connsiteX59" fmla="*/ 1261738 w 4313502"/>
              <a:gd name="connsiteY59" fmla="*/ 4181034 h 5604404"/>
              <a:gd name="connsiteX60" fmla="*/ 1105634 w 4313502"/>
              <a:gd name="connsiteY60" fmla="*/ 4315178 h 5604404"/>
              <a:gd name="connsiteX61" fmla="*/ 1015323 w 4313502"/>
              <a:gd name="connsiteY61" fmla="*/ 4507089 h 5604404"/>
              <a:gd name="connsiteX62" fmla="*/ 884001 w 4313502"/>
              <a:gd name="connsiteY62" fmla="*/ 4787459 h 5604404"/>
              <a:gd name="connsiteX63" fmla="*/ 710523 w 4313502"/>
              <a:gd name="connsiteY63" fmla="*/ 4947356 h 5604404"/>
              <a:gd name="connsiteX64" fmla="*/ 630883 w 4313502"/>
              <a:gd name="connsiteY64" fmla="*/ 5149938 h 5604404"/>
              <a:gd name="connsiteX65" fmla="*/ 541190 w 4313502"/>
              <a:gd name="connsiteY65" fmla="*/ 5432778 h 5604404"/>
              <a:gd name="connsiteX66" fmla="*/ 699234 w 4313502"/>
              <a:gd name="connsiteY66" fmla="*/ 5568244 h 5604404"/>
              <a:gd name="connsiteX67" fmla="*/ 848459 w 4313502"/>
              <a:gd name="connsiteY67" fmla="*/ 5526088 h 5604404"/>
              <a:gd name="connsiteX68" fmla="*/ 930304 w 4313502"/>
              <a:gd name="connsiteY68" fmla="*/ 5132828 h 5604404"/>
              <a:gd name="connsiteX69" fmla="*/ 1002270 w 4313502"/>
              <a:gd name="connsiteY69" fmla="*/ 4915341 h 5604404"/>
              <a:gd name="connsiteX70" fmla="*/ 1339703 w 4313502"/>
              <a:gd name="connsiteY70" fmla="*/ 4607542 h 5604404"/>
              <a:gd name="connsiteX71" fmla="*/ 1444301 w 4313502"/>
              <a:gd name="connsiteY71" fmla="*/ 4665133 h 5604404"/>
              <a:gd name="connsiteX72" fmla="*/ 1658790 w 4313502"/>
              <a:gd name="connsiteY72" fmla="*/ 4360333 h 5604404"/>
              <a:gd name="connsiteX73" fmla="*/ 1715234 w 4313502"/>
              <a:gd name="connsiteY73" fmla="*/ 4281311 h 5604404"/>
              <a:gd name="connsiteX74" fmla="*/ 1791258 w 4313502"/>
              <a:gd name="connsiteY74" fmla="*/ 4208815 h 5604404"/>
              <a:gd name="connsiteX75" fmla="*/ 1805545 w 4313502"/>
              <a:gd name="connsiteY75" fmla="*/ 4134556 h 5604404"/>
              <a:gd name="connsiteX76" fmla="*/ 1867899 w 4313502"/>
              <a:gd name="connsiteY76" fmla="*/ 4066911 h 5604404"/>
              <a:gd name="connsiteX77" fmla="*/ 1876807 w 4313502"/>
              <a:gd name="connsiteY77" fmla="*/ 3964076 h 5604404"/>
              <a:gd name="connsiteX78" fmla="*/ 2087768 w 4313502"/>
              <a:gd name="connsiteY78" fmla="*/ 3366911 h 5604404"/>
              <a:gd name="connsiteX79" fmla="*/ 2178696 w 4313502"/>
              <a:gd name="connsiteY79" fmla="*/ 3041914 h 5604404"/>
              <a:gd name="connsiteX80" fmla="*/ 2221470 w 4313502"/>
              <a:gd name="connsiteY80" fmla="*/ 3221478 h 5604404"/>
              <a:gd name="connsiteX81" fmla="*/ 2478734 w 4313502"/>
              <a:gd name="connsiteY81" fmla="*/ 3820936 h 5604404"/>
              <a:gd name="connsiteX82" fmla="*/ 2475735 w 4313502"/>
              <a:gd name="connsiteY82" fmla="*/ 3926065 h 5604404"/>
              <a:gd name="connsiteX83" fmla="*/ 2536942 w 4313502"/>
              <a:gd name="connsiteY83" fmla="*/ 4049096 h 5604404"/>
              <a:gd name="connsiteX84" fmla="*/ 2564283 w 4313502"/>
              <a:gd name="connsiteY84" fmla="*/ 4187384 h 5604404"/>
              <a:gd name="connsiteX85" fmla="*/ 2620726 w 4313502"/>
              <a:gd name="connsiteY85" fmla="*/ 4372857 h 5604404"/>
              <a:gd name="connsiteX86" fmla="*/ 2663501 w 4313502"/>
              <a:gd name="connsiteY86" fmla="*/ 4540956 h 5604404"/>
              <a:gd name="connsiteX87" fmla="*/ 2719945 w 4313502"/>
              <a:gd name="connsiteY87" fmla="*/ 4540956 h 5604404"/>
              <a:gd name="connsiteX88" fmla="*/ 3013457 w 4313502"/>
              <a:gd name="connsiteY88" fmla="*/ 5105400 h 5604404"/>
              <a:gd name="connsiteX89" fmla="*/ 2990526 w 4313502"/>
              <a:gd name="connsiteY89" fmla="*/ 5157788 h 5604404"/>
              <a:gd name="connsiteX90" fmla="*/ 2980119 w 4313502"/>
              <a:gd name="connsiteY90" fmla="*/ 5313362 h 5604404"/>
              <a:gd name="connsiteX91" fmla="*/ 3019982 w 4313502"/>
              <a:gd name="connsiteY91" fmla="*/ 5466733 h 5604404"/>
              <a:gd name="connsiteX92" fmla="*/ 3106767 w 4313502"/>
              <a:gd name="connsiteY92" fmla="*/ 5531997 h 5604404"/>
              <a:gd name="connsiteX93" fmla="*/ 3405481 w 4313502"/>
              <a:gd name="connsiteY93" fmla="*/ 5565863 h 5604404"/>
              <a:gd name="connsiteX94" fmla="*/ 3362618 w 4313502"/>
              <a:gd name="connsiteY94" fmla="*/ 5344672 h 5604404"/>
              <a:gd name="connsiteX95" fmla="*/ 3160212 w 4313502"/>
              <a:gd name="connsiteY95" fmla="*/ 5071533 h 5604404"/>
              <a:gd name="connsiteX96" fmla="*/ 3047323 w 4313502"/>
              <a:gd name="connsiteY96" fmla="*/ 4439356 h 5604404"/>
              <a:gd name="connsiteX97" fmla="*/ 3115057 w 4313502"/>
              <a:gd name="connsiteY97" fmla="*/ 4405489 h 5604404"/>
              <a:gd name="connsiteX98" fmla="*/ 3040797 w 4313502"/>
              <a:gd name="connsiteY98" fmla="*/ 4182709 h 5604404"/>
              <a:gd name="connsiteX99" fmla="*/ 2961774 w 4313502"/>
              <a:gd name="connsiteY99" fmla="*/ 4005616 h 5604404"/>
              <a:gd name="connsiteX100" fmla="*/ 2946341 w 4313502"/>
              <a:gd name="connsiteY100" fmla="*/ 3916010 h 5604404"/>
              <a:gd name="connsiteX101" fmla="*/ 2894041 w 4313502"/>
              <a:gd name="connsiteY101" fmla="*/ 3859566 h 5604404"/>
              <a:gd name="connsiteX102" fmla="*/ 2942195 w 4313502"/>
              <a:gd name="connsiteY102" fmla="*/ 3777456 h 5604404"/>
              <a:gd name="connsiteX103" fmla="*/ 2877990 w 4313502"/>
              <a:gd name="connsiteY103" fmla="*/ 3701433 h 5604404"/>
              <a:gd name="connsiteX104" fmla="*/ 2848797 w 4313502"/>
              <a:gd name="connsiteY104" fmla="*/ 3577519 h 5604404"/>
              <a:gd name="connsiteX105" fmla="*/ 2741376 w 4313502"/>
              <a:gd name="connsiteY105" fmla="*/ 2753695 h 5604404"/>
              <a:gd name="connsiteX106" fmla="*/ 2535178 w 4313502"/>
              <a:gd name="connsiteY106" fmla="*/ 2292086 h 5604404"/>
              <a:gd name="connsiteX107" fmla="*/ 2449012 w 4313502"/>
              <a:gd name="connsiteY107" fmla="*/ 2192867 h 5604404"/>
              <a:gd name="connsiteX108" fmla="*/ 2449012 w 4313502"/>
              <a:gd name="connsiteY108" fmla="*/ 2102556 h 5604404"/>
              <a:gd name="connsiteX109" fmla="*/ 2426434 w 4313502"/>
              <a:gd name="connsiteY109" fmla="*/ 2102556 h 5604404"/>
              <a:gd name="connsiteX110" fmla="*/ 2437723 w 4313502"/>
              <a:gd name="connsiteY110" fmla="*/ 2012244 h 5604404"/>
              <a:gd name="connsiteX111" fmla="*/ 2369990 w 4313502"/>
              <a:gd name="connsiteY111" fmla="*/ 1944511 h 5604404"/>
              <a:gd name="connsiteX112" fmla="*/ 2403857 w 4313502"/>
              <a:gd name="connsiteY112" fmla="*/ 1865489 h 5604404"/>
              <a:gd name="connsiteX113" fmla="*/ 2381279 w 4313502"/>
              <a:gd name="connsiteY113" fmla="*/ 1797756 h 5604404"/>
              <a:gd name="connsiteX114" fmla="*/ 2471590 w 4313502"/>
              <a:gd name="connsiteY114" fmla="*/ 1549400 h 5604404"/>
              <a:gd name="connsiteX115" fmla="*/ 2573190 w 4313502"/>
              <a:gd name="connsiteY115" fmla="*/ 1662289 h 5604404"/>
              <a:gd name="connsiteX116" fmla="*/ 2640923 w 4313502"/>
              <a:gd name="connsiteY116" fmla="*/ 1662289 h 5604404"/>
              <a:gd name="connsiteX117" fmla="*/ 2945723 w 4313502"/>
              <a:gd name="connsiteY117" fmla="*/ 1809044 h 5604404"/>
              <a:gd name="connsiteX118" fmla="*/ 3194079 w 4313502"/>
              <a:gd name="connsiteY118" fmla="*/ 1899356 h 5604404"/>
              <a:gd name="connsiteX119" fmla="*/ 3758523 w 4313502"/>
              <a:gd name="connsiteY119" fmla="*/ 2147711 h 5604404"/>
              <a:gd name="connsiteX120" fmla="*/ 4040745 w 4313502"/>
              <a:gd name="connsiteY120" fmla="*/ 2238022 h 5604404"/>
              <a:gd name="connsiteX121" fmla="*/ 4146490 w 4313502"/>
              <a:gd name="connsiteY121" fmla="*/ 2276652 h 5604404"/>
              <a:gd name="connsiteX122" fmla="*/ 4125059 w 4313502"/>
              <a:gd name="connsiteY122" fmla="*/ 2220206 h 5604404"/>
              <a:gd name="connsiteX123" fmla="*/ 4029457 w 4313502"/>
              <a:gd name="connsiteY123" fmla="*/ 2147711 h 5604404"/>
              <a:gd name="connsiteX124" fmla="*/ 4191029 w 4313502"/>
              <a:gd name="connsiteY124" fmla="*/ 2039584 h 5604404"/>
              <a:gd name="connsiteX125" fmla="*/ 4271639 w 4313502"/>
              <a:gd name="connsiteY125" fmla="*/ 1969294 h 5604404"/>
              <a:gd name="connsiteX126" fmla="*/ 4308681 w 4313502"/>
              <a:gd name="connsiteY126" fmla="*/ 1878542 h 5604404"/>
              <a:gd name="connsiteX127" fmla="*/ 4242711 w 4313502"/>
              <a:gd name="connsiteY127" fmla="*/ 1916642 h 5604404"/>
              <a:gd name="connsiteX128" fmla="*/ 4277812 w 4313502"/>
              <a:gd name="connsiteY128" fmla="*/ 1831622 h 5604404"/>
              <a:gd name="connsiteX129" fmla="*/ 4147637 w 4313502"/>
              <a:gd name="connsiteY129" fmla="*/ 1918317 h 5604404"/>
              <a:gd name="connsiteX130" fmla="*/ 4190500 w 4313502"/>
              <a:gd name="connsiteY130" fmla="*/ 1841147 h 5604404"/>
              <a:gd name="connsiteX131" fmla="*/ 3896372 w 4313502"/>
              <a:gd name="connsiteY131" fmla="*/ 2014008 h 5604404"/>
              <a:gd name="connsiteX132" fmla="*/ 3700845 w 4313502"/>
              <a:gd name="connsiteY132" fmla="*/ 1968236 h 5604404"/>
              <a:gd name="connsiteX133" fmla="*/ 3252287 w 4313502"/>
              <a:gd name="connsiteY133" fmla="*/ 1639094 h 5604404"/>
              <a:gd name="connsiteX134" fmla="*/ 3081190 w 4313502"/>
              <a:gd name="connsiteY134" fmla="*/ 1583267 h 5604404"/>
              <a:gd name="connsiteX135" fmla="*/ 2787679 w 4313502"/>
              <a:gd name="connsiteY135" fmla="*/ 1436511 h 5604404"/>
              <a:gd name="connsiteX136" fmla="*/ 2607057 w 4313502"/>
              <a:gd name="connsiteY136" fmla="*/ 1255889 h 5604404"/>
              <a:gd name="connsiteX137" fmla="*/ 2488788 w 4313502"/>
              <a:gd name="connsiteY137" fmla="*/ 1170958 h 5604404"/>
              <a:gd name="connsiteX138" fmla="*/ 2358701 w 4313502"/>
              <a:gd name="connsiteY138" fmla="*/ 1165578 h 5604404"/>
              <a:gd name="connsiteX139" fmla="*/ 2217237 w 4313502"/>
              <a:gd name="connsiteY139" fmla="*/ 1059744 h 5604404"/>
              <a:gd name="connsiteX140" fmla="*/ 2339563 w 4313502"/>
              <a:gd name="connsiteY140" fmla="*/ 898172 h 5604404"/>
              <a:gd name="connsiteX141" fmla="*/ 2437546 w 4313502"/>
              <a:gd name="connsiteY141" fmla="*/ 968905 h 5604404"/>
              <a:gd name="connsiteX142" fmla="*/ 2530945 w 4313502"/>
              <a:gd name="connsiteY142" fmla="*/ 908403 h 5604404"/>
              <a:gd name="connsiteX143" fmla="*/ 2509515 w 4313502"/>
              <a:gd name="connsiteY143" fmla="*/ 854869 h 5604404"/>
              <a:gd name="connsiteX144" fmla="*/ 2549997 w 4313502"/>
              <a:gd name="connsiteY144" fmla="*/ 869157 h 5604404"/>
              <a:gd name="connsiteX145" fmla="*/ 2554758 w 4313502"/>
              <a:gd name="connsiteY145" fmla="*/ 809625 h 5604404"/>
              <a:gd name="connsiteX146" fmla="*/ 2639689 w 4313502"/>
              <a:gd name="connsiteY146" fmla="*/ 770467 h 5604404"/>
              <a:gd name="connsiteX147" fmla="*/ 2558902 w 4313502"/>
              <a:gd name="connsiteY147" fmla="*/ 637381 h 5604404"/>
              <a:gd name="connsiteX148" fmla="*/ 2588535 w 4313502"/>
              <a:gd name="connsiteY148" fmla="*/ 557742 h 5604404"/>
              <a:gd name="connsiteX149" fmla="*/ 2590917 w 4313502"/>
              <a:gd name="connsiteY149" fmla="*/ 501914 h 5604404"/>
              <a:gd name="connsiteX150" fmla="*/ 2721446 w 4313502"/>
              <a:gd name="connsiteY150" fmla="*/ 497682 h 5604404"/>
              <a:gd name="connsiteX151" fmla="*/ 2735203 w 4313502"/>
              <a:gd name="connsiteY151" fmla="*/ 413367 h 5604404"/>
              <a:gd name="connsiteX152" fmla="*/ 2968301 w 4313502"/>
              <a:gd name="connsiteY152" fmla="*/ 364067 h 5604404"/>
              <a:gd name="connsiteX153" fmla="*/ 2663501 w 4313502"/>
              <a:gd name="connsiteY153" fmla="*/ 330200 h 5604404"/>
              <a:gd name="connsiteX154" fmla="*/ 2904007 w 4313502"/>
              <a:gd name="connsiteY154" fmla="*/ 217841 h 5604404"/>
              <a:gd name="connsiteX155" fmla="*/ 2731234 w 4313502"/>
              <a:gd name="connsiteY155" fmla="*/ 251178 h 5604404"/>
              <a:gd name="connsiteX156" fmla="*/ 2911857 w 4313502"/>
              <a:gd name="connsiteY156" fmla="*/ 142963 h 5604404"/>
              <a:gd name="connsiteX157" fmla="*/ 2607057 w 4313502"/>
              <a:gd name="connsiteY157" fmla="*/ 217311 h 5604404"/>
              <a:gd name="connsiteX158" fmla="*/ 2686696 w 4313502"/>
              <a:gd name="connsiteY158" fmla="*/ 111125 h 5604404"/>
              <a:gd name="connsiteX159" fmla="*/ 2539323 w 4313502"/>
              <a:gd name="connsiteY159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500745 w 4313502"/>
              <a:gd name="connsiteY29" fmla="*/ 747889 h 5604404"/>
              <a:gd name="connsiteX30" fmla="*/ 1557190 w 4313502"/>
              <a:gd name="connsiteY30" fmla="*/ 793044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500745 w 4313502"/>
              <a:gd name="connsiteY29" fmla="*/ 747889 h 5604404"/>
              <a:gd name="connsiteX30" fmla="*/ 1557190 w 4313502"/>
              <a:gd name="connsiteY30" fmla="*/ 793044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57190 w 4313502"/>
              <a:gd name="connsiteY30" fmla="*/ 793044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57190 w 4313502"/>
              <a:gd name="connsiteY30" fmla="*/ 793044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57190 w 4313502"/>
              <a:gd name="connsiteY30" fmla="*/ 793044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42903 w 4313502"/>
              <a:gd name="connsiteY30" fmla="*/ 840669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630834 w 4313502"/>
              <a:gd name="connsiteY30" fmla="*/ 800101 h 5604404"/>
              <a:gd name="connsiteX31" fmla="*/ 1542903 w 4313502"/>
              <a:gd name="connsiteY31" fmla="*/ 840669 h 5604404"/>
              <a:gd name="connsiteX32" fmla="*/ 1342701 w 4313502"/>
              <a:gd name="connsiteY32" fmla="*/ 1075267 h 5604404"/>
              <a:gd name="connsiteX33" fmla="*/ 1073532 w 4313502"/>
              <a:gd name="connsiteY33" fmla="*/ 1367544 h 5604404"/>
              <a:gd name="connsiteX34" fmla="*/ 879857 w 4313502"/>
              <a:gd name="connsiteY34" fmla="*/ 1481667 h 5604404"/>
              <a:gd name="connsiteX35" fmla="*/ 342135 w 4313502"/>
              <a:gd name="connsiteY35" fmla="*/ 2011010 h 5604404"/>
              <a:gd name="connsiteX36" fmla="*/ 33190 w 4313502"/>
              <a:gd name="connsiteY36" fmla="*/ 1820333 h 5604404"/>
              <a:gd name="connsiteX37" fmla="*/ 107450 w 4313502"/>
              <a:gd name="connsiteY37" fmla="*/ 1944952 h 5604404"/>
              <a:gd name="connsiteX38" fmla="*/ 326701 w 4313502"/>
              <a:gd name="connsiteY38" fmla="*/ 2215444 h 5604404"/>
              <a:gd name="connsiteX39" fmla="*/ 517465 w 4313502"/>
              <a:gd name="connsiteY39" fmla="*/ 2077596 h 5604404"/>
              <a:gd name="connsiteX40" fmla="*/ 1105634 w 4313502"/>
              <a:gd name="connsiteY40" fmla="*/ 1684867 h 5604404"/>
              <a:gd name="connsiteX41" fmla="*/ 1252919 w 4313502"/>
              <a:gd name="connsiteY41" fmla="*/ 1539435 h 5604404"/>
              <a:gd name="connsiteX42" fmla="*/ 1465026 w 4313502"/>
              <a:gd name="connsiteY42" fmla="*/ 1347964 h 5604404"/>
              <a:gd name="connsiteX43" fmla="*/ 1466879 w 4313502"/>
              <a:gd name="connsiteY43" fmla="*/ 1696156 h 5604404"/>
              <a:gd name="connsiteX44" fmla="*/ 1523323 w 4313502"/>
              <a:gd name="connsiteY44" fmla="*/ 1809044 h 5604404"/>
              <a:gd name="connsiteX45" fmla="*/ 1490074 w 4313502"/>
              <a:gd name="connsiteY45" fmla="*/ 1888067 h 5604404"/>
              <a:gd name="connsiteX46" fmla="*/ 1545901 w 4313502"/>
              <a:gd name="connsiteY46" fmla="*/ 1989667 h 5604404"/>
              <a:gd name="connsiteX47" fmla="*/ 1579768 w 4313502"/>
              <a:gd name="connsiteY47" fmla="*/ 2170289 h 5604404"/>
              <a:gd name="connsiteX48" fmla="*/ 1613634 w 4313502"/>
              <a:gd name="connsiteY48" fmla="*/ 2260600 h 5604404"/>
              <a:gd name="connsiteX49" fmla="*/ 1579768 w 4313502"/>
              <a:gd name="connsiteY49" fmla="*/ 2339622 h 5604404"/>
              <a:gd name="connsiteX50" fmla="*/ 1624923 w 4313502"/>
              <a:gd name="connsiteY50" fmla="*/ 2396067 h 5604404"/>
              <a:gd name="connsiteX51" fmla="*/ 1630832 w 4313502"/>
              <a:gd name="connsiteY51" fmla="*/ 2459831 h 5604404"/>
              <a:gd name="connsiteX52" fmla="*/ 1557808 w 4313502"/>
              <a:gd name="connsiteY52" fmla="*/ 2658709 h 5604404"/>
              <a:gd name="connsiteX53" fmla="*/ 1613634 w 4313502"/>
              <a:gd name="connsiteY53" fmla="*/ 2825044 h 5604404"/>
              <a:gd name="connsiteX54" fmla="*/ 1579768 w 4313502"/>
              <a:gd name="connsiteY54" fmla="*/ 2868966 h 5604404"/>
              <a:gd name="connsiteX55" fmla="*/ 1602345 w 4313502"/>
              <a:gd name="connsiteY55" fmla="*/ 2937933 h 5604404"/>
              <a:gd name="connsiteX56" fmla="*/ 1506743 w 4313502"/>
              <a:gd name="connsiteY56" fmla="*/ 3408362 h 5604404"/>
              <a:gd name="connsiteX57" fmla="*/ 1449593 w 4313502"/>
              <a:gd name="connsiteY57" fmla="*/ 3933119 h 5604404"/>
              <a:gd name="connsiteX58" fmla="*/ 1423664 w 4313502"/>
              <a:gd name="connsiteY58" fmla="*/ 4007644 h 5604404"/>
              <a:gd name="connsiteX59" fmla="*/ 1377186 w 4313502"/>
              <a:gd name="connsiteY59" fmla="*/ 4038953 h 5604404"/>
              <a:gd name="connsiteX60" fmla="*/ 1380713 w 4313502"/>
              <a:gd name="connsiteY60" fmla="*/ 4088253 h 5604404"/>
              <a:gd name="connsiteX61" fmla="*/ 1261738 w 4313502"/>
              <a:gd name="connsiteY61" fmla="*/ 4181034 h 5604404"/>
              <a:gd name="connsiteX62" fmla="*/ 1105634 w 4313502"/>
              <a:gd name="connsiteY62" fmla="*/ 4315178 h 5604404"/>
              <a:gd name="connsiteX63" fmla="*/ 1015323 w 4313502"/>
              <a:gd name="connsiteY63" fmla="*/ 4507089 h 5604404"/>
              <a:gd name="connsiteX64" fmla="*/ 884001 w 4313502"/>
              <a:gd name="connsiteY64" fmla="*/ 4787459 h 5604404"/>
              <a:gd name="connsiteX65" fmla="*/ 710523 w 4313502"/>
              <a:gd name="connsiteY65" fmla="*/ 4947356 h 5604404"/>
              <a:gd name="connsiteX66" fmla="*/ 630883 w 4313502"/>
              <a:gd name="connsiteY66" fmla="*/ 5149938 h 5604404"/>
              <a:gd name="connsiteX67" fmla="*/ 541190 w 4313502"/>
              <a:gd name="connsiteY67" fmla="*/ 5432778 h 5604404"/>
              <a:gd name="connsiteX68" fmla="*/ 699234 w 4313502"/>
              <a:gd name="connsiteY68" fmla="*/ 5568244 h 5604404"/>
              <a:gd name="connsiteX69" fmla="*/ 848459 w 4313502"/>
              <a:gd name="connsiteY69" fmla="*/ 5526088 h 5604404"/>
              <a:gd name="connsiteX70" fmla="*/ 930304 w 4313502"/>
              <a:gd name="connsiteY70" fmla="*/ 5132828 h 5604404"/>
              <a:gd name="connsiteX71" fmla="*/ 1002270 w 4313502"/>
              <a:gd name="connsiteY71" fmla="*/ 4915341 h 5604404"/>
              <a:gd name="connsiteX72" fmla="*/ 1339703 w 4313502"/>
              <a:gd name="connsiteY72" fmla="*/ 4607542 h 5604404"/>
              <a:gd name="connsiteX73" fmla="*/ 1444301 w 4313502"/>
              <a:gd name="connsiteY73" fmla="*/ 4665133 h 5604404"/>
              <a:gd name="connsiteX74" fmla="*/ 1658790 w 4313502"/>
              <a:gd name="connsiteY74" fmla="*/ 4360333 h 5604404"/>
              <a:gd name="connsiteX75" fmla="*/ 1715234 w 4313502"/>
              <a:gd name="connsiteY75" fmla="*/ 4281311 h 5604404"/>
              <a:gd name="connsiteX76" fmla="*/ 1791258 w 4313502"/>
              <a:gd name="connsiteY76" fmla="*/ 4208815 h 5604404"/>
              <a:gd name="connsiteX77" fmla="*/ 1805545 w 4313502"/>
              <a:gd name="connsiteY77" fmla="*/ 4134556 h 5604404"/>
              <a:gd name="connsiteX78" fmla="*/ 1867899 w 4313502"/>
              <a:gd name="connsiteY78" fmla="*/ 4066911 h 5604404"/>
              <a:gd name="connsiteX79" fmla="*/ 1876807 w 4313502"/>
              <a:gd name="connsiteY79" fmla="*/ 3964076 h 5604404"/>
              <a:gd name="connsiteX80" fmla="*/ 2087768 w 4313502"/>
              <a:gd name="connsiteY80" fmla="*/ 3366911 h 5604404"/>
              <a:gd name="connsiteX81" fmla="*/ 2178696 w 4313502"/>
              <a:gd name="connsiteY81" fmla="*/ 3041914 h 5604404"/>
              <a:gd name="connsiteX82" fmla="*/ 2221470 w 4313502"/>
              <a:gd name="connsiteY82" fmla="*/ 3221478 h 5604404"/>
              <a:gd name="connsiteX83" fmla="*/ 2478734 w 4313502"/>
              <a:gd name="connsiteY83" fmla="*/ 3820936 h 5604404"/>
              <a:gd name="connsiteX84" fmla="*/ 2475735 w 4313502"/>
              <a:gd name="connsiteY84" fmla="*/ 3926065 h 5604404"/>
              <a:gd name="connsiteX85" fmla="*/ 2536942 w 4313502"/>
              <a:gd name="connsiteY85" fmla="*/ 4049096 h 5604404"/>
              <a:gd name="connsiteX86" fmla="*/ 2564283 w 4313502"/>
              <a:gd name="connsiteY86" fmla="*/ 4187384 h 5604404"/>
              <a:gd name="connsiteX87" fmla="*/ 2620726 w 4313502"/>
              <a:gd name="connsiteY87" fmla="*/ 4372857 h 5604404"/>
              <a:gd name="connsiteX88" fmla="*/ 2663501 w 4313502"/>
              <a:gd name="connsiteY88" fmla="*/ 4540956 h 5604404"/>
              <a:gd name="connsiteX89" fmla="*/ 2719945 w 4313502"/>
              <a:gd name="connsiteY89" fmla="*/ 4540956 h 5604404"/>
              <a:gd name="connsiteX90" fmla="*/ 3013457 w 4313502"/>
              <a:gd name="connsiteY90" fmla="*/ 5105400 h 5604404"/>
              <a:gd name="connsiteX91" fmla="*/ 2990526 w 4313502"/>
              <a:gd name="connsiteY91" fmla="*/ 5157788 h 5604404"/>
              <a:gd name="connsiteX92" fmla="*/ 2980119 w 4313502"/>
              <a:gd name="connsiteY92" fmla="*/ 5313362 h 5604404"/>
              <a:gd name="connsiteX93" fmla="*/ 3019982 w 4313502"/>
              <a:gd name="connsiteY93" fmla="*/ 5466733 h 5604404"/>
              <a:gd name="connsiteX94" fmla="*/ 3106767 w 4313502"/>
              <a:gd name="connsiteY94" fmla="*/ 5531997 h 5604404"/>
              <a:gd name="connsiteX95" fmla="*/ 3405481 w 4313502"/>
              <a:gd name="connsiteY95" fmla="*/ 5565863 h 5604404"/>
              <a:gd name="connsiteX96" fmla="*/ 3362618 w 4313502"/>
              <a:gd name="connsiteY96" fmla="*/ 5344672 h 5604404"/>
              <a:gd name="connsiteX97" fmla="*/ 3160212 w 4313502"/>
              <a:gd name="connsiteY97" fmla="*/ 5071533 h 5604404"/>
              <a:gd name="connsiteX98" fmla="*/ 3047323 w 4313502"/>
              <a:gd name="connsiteY98" fmla="*/ 4439356 h 5604404"/>
              <a:gd name="connsiteX99" fmla="*/ 3115057 w 4313502"/>
              <a:gd name="connsiteY99" fmla="*/ 4405489 h 5604404"/>
              <a:gd name="connsiteX100" fmla="*/ 3040797 w 4313502"/>
              <a:gd name="connsiteY100" fmla="*/ 4182709 h 5604404"/>
              <a:gd name="connsiteX101" fmla="*/ 2961774 w 4313502"/>
              <a:gd name="connsiteY101" fmla="*/ 4005616 h 5604404"/>
              <a:gd name="connsiteX102" fmla="*/ 2946341 w 4313502"/>
              <a:gd name="connsiteY102" fmla="*/ 3916010 h 5604404"/>
              <a:gd name="connsiteX103" fmla="*/ 2894041 w 4313502"/>
              <a:gd name="connsiteY103" fmla="*/ 3859566 h 5604404"/>
              <a:gd name="connsiteX104" fmla="*/ 2942195 w 4313502"/>
              <a:gd name="connsiteY104" fmla="*/ 3777456 h 5604404"/>
              <a:gd name="connsiteX105" fmla="*/ 2877990 w 4313502"/>
              <a:gd name="connsiteY105" fmla="*/ 3701433 h 5604404"/>
              <a:gd name="connsiteX106" fmla="*/ 2848797 w 4313502"/>
              <a:gd name="connsiteY106" fmla="*/ 3577519 h 5604404"/>
              <a:gd name="connsiteX107" fmla="*/ 2741376 w 4313502"/>
              <a:gd name="connsiteY107" fmla="*/ 2753695 h 5604404"/>
              <a:gd name="connsiteX108" fmla="*/ 2535178 w 4313502"/>
              <a:gd name="connsiteY108" fmla="*/ 2292086 h 5604404"/>
              <a:gd name="connsiteX109" fmla="*/ 2449012 w 4313502"/>
              <a:gd name="connsiteY109" fmla="*/ 2192867 h 5604404"/>
              <a:gd name="connsiteX110" fmla="*/ 2449012 w 4313502"/>
              <a:gd name="connsiteY110" fmla="*/ 2102556 h 5604404"/>
              <a:gd name="connsiteX111" fmla="*/ 2426434 w 4313502"/>
              <a:gd name="connsiteY111" fmla="*/ 2102556 h 5604404"/>
              <a:gd name="connsiteX112" fmla="*/ 2437723 w 4313502"/>
              <a:gd name="connsiteY112" fmla="*/ 2012244 h 5604404"/>
              <a:gd name="connsiteX113" fmla="*/ 2369990 w 4313502"/>
              <a:gd name="connsiteY113" fmla="*/ 1944511 h 5604404"/>
              <a:gd name="connsiteX114" fmla="*/ 2403857 w 4313502"/>
              <a:gd name="connsiteY114" fmla="*/ 1865489 h 5604404"/>
              <a:gd name="connsiteX115" fmla="*/ 2381279 w 4313502"/>
              <a:gd name="connsiteY115" fmla="*/ 1797756 h 5604404"/>
              <a:gd name="connsiteX116" fmla="*/ 2471590 w 4313502"/>
              <a:gd name="connsiteY116" fmla="*/ 1549400 h 5604404"/>
              <a:gd name="connsiteX117" fmla="*/ 2573190 w 4313502"/>
              <a:gd name="connsiteY117" fmla="*/ 1662289 h 5604404"/>
              <a:gd name="connsiteX118" fmla="*/ 2640923 w 4313502"/>
              <a:gd name="connsiteY118" fmla="*/ 1662289 h 5604404"/>
              <a:gd name="connsiteX119" fmla="*/ 2945723 w 4313502"/>
              <a:gd name="connsiteY119" fmla="*/ 1809044 h 5604404"/>
              <a:gd name="connsiteX120" fmla="*/ 3194079 w 4313502"/>
              <a:gd name="connsiteY120" fmla="*/ 1899356 h 5604404"/>
              <a:gd name="connsiteX121" fmla="*/ 3758523 w 4313502"/>
              <a:gd name="connsiteY121" fmla="*/ 2147711 h 5604404"/>
              <a:gd name="connsiteX122" fmla="*/ 4040745 w 4313502"/>
              <a:gd name="connsiteY122" fmla="*/ 2238022 h 5604404"/>
              <a:gd name="connsiteX123" fmla="*/ 4146490 w 4313502"/>
              <a:gd name="connsiteY123" fmla="*/ 2276652 h 5604404"/>
              <a:gd name="connsiteX124" fmla="*/ 4125059 w 4313502"/>
              <a:gd name="connsiteY124" fmla="*/ 2220206 h 5604404"/>
              <a:gd name="connsiteX125" fmla="*/ 4029457 w 4313502"/>
              <a:gd name="connsiteY125" fmla="*/ 2147711 h 5604404"/>
              <a:gd name="connsiteX126" fmla="*/ 4191029 w 4313502"/>
              <a:gd name="connsiteY126" fmla="*/ 2039584 h 5604404"/>
              <a:gd name="connsiteX127" fmla="*/ 4271639 w 4313502"/>
              <a:gd name="connsiteY127" fmla="*/ 1969294 h 5604404"/>
              <a:gd name="connsiteX128" fmla="*/ 4308681 w 4313502"/>
              <a:gd name="connsiteY128" fmla="*/ 1878542 h 5604404"/>
              <a:gd name="connsiteX129" fmla="*/ 4242711 w 4313502"/>
              <a:gd name="connsiteY129" fmla="*/ 1916642 h 5604404"/>
              <a:gd name="connsiteX130" fmla="*/ 4277812 w 4313502"/>
              <a:gd name="connsiteY130" fmla="*/ 1831622 h 5604404"/>
              <a:gd name="connsiteX131" fmla="*/ 4147637 w 4313502"/>
              <a:gd name="connsiteY131" fmla="*/ 1918317 h 5604404"/>
              <a:gd name="connsiteX132" fmla="*/ 4190500 w 4313502"/>
              <a:gd name="connsiteY132" fmla="*/ 1841147 h 5604404"/>
              <a:gd name="connsiteX133" fmla="*/ 3896372 w 4313502"/>
              <a:gd name="connsiteY133" fmla="*/ 2014008 h 5604404"/>
              <a:gd name="connsiteX134" fmla="*/ 3700845 w 4313502"/>
              <a:gd name="connsiteY134" fmla="*/ 1968236 h 5604404"/>
              <a:gd name="connsiteX135" fmla="*/ 3252287 w 4313502"/>
              <a:gd name="connsiteY135" fmla="*/ 1639094 h 5604404"/>
              <a:gd name="connsiteX136" fmla="*/ 3081190 w 4313502"/>
              <a:gd name="connsiteY136" fmla="*/ 1583267 h 5604404"/>
              <a:gd name="connsiteX137" fmla="*/ 2787679 w 4313502"/>
              <a:gd name="connsiteY137" fmla="*/ 1436511 h 5604404"/>
              <a:gd name="connsiteX138" fmla="*/ 2607057 w 4313502"/>
              <a:gd name="connsiteY138" fmla="*/ 1255889 h 5604404"/>
              <a:gd name="connsiteX139" fmla="*/ 2488788 w 4313502"/>
              <a:gd name="connsiteY139" fmla="*/ 1170958 h 5604404"/>
              <a:gd name="connsiteX140" fmla="*/ 2358701 w 4313502"/>
              <a:gd name="connsiteY140" fmla="*/ 1165578 h 5604404"/>
              <a:gd name="connsiteX141" fmla="*/ 2217237 w 4313502"/>
              <a:gd name="connsiteY141" fmla="*/ 1059744 h 5604404"/>
              <a:gd name="connsiteX142" fmla="*/ 2339563 w 4313502"/>
              <a:gd name="connsiteY142" fmla="*/ 898172 h 5604404"/>
              <a:gd name="connsiteX143" fmla="*/ 2437546 w 4313502"/>
              <a:gd name="connsiteY143" fmla="*/ 968905 h 5604404"/>
              <a:gd name="connsiteX144" fmla="*/ 2530945 w 4313502"/>
              <a:gd name="connsiteY144" fmla="*/ 908403 h 5604404"/>
              <a:gd name="connsiteX145" fmla="*/ 2509515 w 4313502"/>
              <a:gd name="connsiteY145" fmla="*/ 854869 h 5604404"/>
              <a:gd name="connsiteX146" fmla="*/ 2549997 w 4313502"/>
              <a:gd name="connsiteY146" fmla="*/ 869157 h 5604404"/>
              <a:gd name="connsiteX147" fmla="*/ 2554758 w 4313502"/>
              <a:gd name="connsiteY147" fmla="*/ 809625 h 5604404"/>
              <a:gd name="connsiteX148" fmla="*/ 2639689 w 4313502"/>
              <a:gd name="connsiteY148" fmla="*/ 770467 h 5604404"/>
              <a:gd name="connsiteX149" fmla="*/ 2558902 w 4313502"/>
              <a:gd name="connsiteY149" fmla="*/ 637381 h 5604404"/>
              <a:gd name="connsiteX150" fmla="*/ 2588535 w 4313502"/>
              <a:gd name="connsiteY150" fmla="*/ 557742 h 5604404"/>
              <a:gd name="connsiteX151" fmla="*/ 2590917 w 4313502"/>
              <a:gd name="connsiteY151" fmla="*/ 501914 h 5604404"/>
              <a:gd name="connsiteX152" fmla="*/ 2721446 w 4313502"/>
              <a:gd name="connsiteY152" fmla="*/ 497682 h 5604404"/>
              <a:gd name="connsiteX153" fmla="*/ 2735203 w 4313502"/>
              <a:gd name="connsiteY153" fmla="*/ 413367 h 5604404"/>
              <a:gd name="connsiteX154" fmla="*/ 2968301 w 4313502"/>
              <a:gd name="connsiteY154" fmla="*/ 364067 h 5604404"/>
              <a:gd name="connsiteX155" fmla="*/ 2663501 w 4313502"/>
              <a:gd name="connsiteY155" fmla="*/ 330200 h 5604404"/>
              <a:gd name="connsiteX156" fmla="*/ 2904007 w 4313502"/>
              <a:gd name="connsiteY156" fmla="*/ 217841 h 5604404"/>
              <a:gd name="connsiteX157" fmla="*/ 2731234 w 4313502"/>
              <a:gd name="connsiteY157" fmla="*/ 251178 h 5604404"/>
              <a:gd name="connsiteX158" fmla="*/ 2911857 w 4313502"/>
              <a:gd name="connsiteY158" fmla="*/ 142963 h 5604404"/>
              <a:gd name="connsiteX159" fmla="*/ 2607057 w 4313502"/>
              <a:gd name="connsiteY159" fmla="*/ 217311 h 5604404"/>
              <a:gd name="connsiteX160" fmla="*/ 2686696 w 4313502"/>
              <a:gd name="connsiteY160" fmla="*/ 111125 h 5604404"/>
              <a:gd name="connsiteX161" fmla="*/ 2539323 w 4313502"/>
              <a:gd name="connsiteY161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630834 w 4313502"/>
              <a:gd name="connsiteY30" fmla="*/ 800101 h 5604404"/>
              <a:gd name="connsiteX31" fmla="*/ 1542903 w 4313502"/>
              <a:gd name="connsiteY31" fmla="*/ 840669 h 5604404"/>
              <a:gd name="connsiteX32" fmla="*/ 1342701 w 4313502"/>
              <a:gd name="connsiteY32" fmla="*/ 1075267 h 5604404"/>
              <a:gd name="connsiteX33" fmla="*/ 1073532 w 4313502"/>
              <a:gd name="connsiteY33" fmla="*/ 1367544 h 5604404"/>
              <a:gd name="connsiteX34" fmla="*/ 879857 w 4313502"/>
              <a:gd name="connsiteY34" fmla="*/ 1481667 h 5604404"/>
              <a:gd name="connsiteX35" fmla="*/ 342135 w 4313502"/>
              <a:gd name="connsiteY35" fmla="*/ 2011010 h 5604404"/>
              <a:gd name="connsiteX36" fmla="*/ 33190 w 4313502"/>
              <a:gd name="connsiteY36" fmla="*/ 1820333 h 5604404"/>
              <a:gd name="connsiteX37" fmla="*/ 107450 w 4313502"/>
              <a:gd name="connsiteY37" fmla="*/ 1944952 h 5604404"/>
              <a:gd name="connsiteX38" fmla="*/ 326701 w 4313502"/>
              <a:gd name="connsiteY38" fmla="*/ 2215444 h 5604404"/>
              <a:gd name="connsiteX39" fmla="*/ 517465 w 4313502"/>
              <a:gd name="connsiteY39" fmla="*/ 2077596 h 5604404"/>
              <a:gd name="connsiteX40" fmla="*/ 1105634 w 4313502"/>
              <a:gd name="connsiteY40" fmla="*/ 1684867 h 5604404"/>
              <a:gd name="connsiteX41" fmla="*/ 1252919 w 4313502"/>
              <a:gd name="connsiteY41" fmla="*/ 1539435 h 5604404"/>
              <a:gd name="connsiteX42" fmla="*/ 1465026 w 4313502"/>
              <a:gd name="connsiteY42" fmla="*/ 1347964 h 5604404"/>
              <a:gd name="connsiteX43" fmla="*/ 1466879 w 4313502"/>
              <a:gd name="connsiteY43" fmla="*/ 1696156 h 5604404"/>
              <a:gd name="connsiteX44" fmla="*/ 1523323 w 4313502"/>
              <a:gd name="connsiteY44" fmla="*/ 1809044 h 5604404"/>
              <a:gd name="connsiteX45" fmla="*/ 1490074 w 4313502"/>
              <a:gd name="connsiteY45" fmla="*/ 1888067 h 5604404"/>
              <a:gd name="connsiteX46" fmla="*/ 1545901 w 4313502"/>
              <a:gd name="connsiteY46" fmla="*/ 1989667 h 5604404"/>
              <a:gd name="connsiteX47" fmla="*/ 1579768 w 4313502"/>
              <a:gd name="connsiteY47" fmla="*/ 2170289 h 5604404"/>
              <a:gd name="connsiteX48" fmla="*/ 1613634 w 4313502"/>
              <a:gd name="connsiteY48" fmla="*/ 2260600 h 5604404"/>
              <a:gd name="connsiteX49" fmla="*/ 1579768 w 4313502"/>
              <a:gd name="connsiteY49" fmla="*/ 2339622 h 5604404"/>
              <a:gd name="connsiteX50" fmla="*/ 1624923 w 4313502"/>
              <a:gd name="connsiteY50" fmla="*/ 2396067 h 5604404"/>
              <a:gd name="connsiteX51" fmla="*/ 1630832 w 4313502"/>
              <a:gd name="connsiteY51" fmla="*/ 2459831 h 5604404"/>
              <a:gd name="connsiteX52" fmla="*/ 1557808 w 4313502"/>
              <a:gd name="connsiteY52" fmla="*/ 2658709 h 5604404"/>
              <a:gd name="connsiteX53" fmla="*/ 1613634 w 4313502"/>
              <a:gd name="connsiteY53" fmla="*/ 2825044 h 5604404"/>
              <a:gd name="connsiteX54" fmla="*/ 1579768 w 4313502"/>
              <a:gd name="connsiteY54" fmla="*/ 2868966 h 5604404"/>
              <a:gd name="connsiteX55" fmla="*/ 1602345 w 4313502"/>
              <a:gd name="connsiteY55" fmla="*/ 2937933 h 5604404"/>
              <a:gd name="connsiteX56" fmla="*/ 1506743 w 4313502"/>
              <a:gd name="connsiteY56" fmla="*/ 3408362 h 5604404"/>
              <a:gd name="connsiteX57" fmla="*/ 1449593 w 4313502"/>
              <a:gd name="connsiteY57" fmla="*/ 3933119 h 5604404"/>
              <a:gd name="connsiteX58" fmla="*/ 1423664 w 4313502"/>
              <a:gd name="connsiteY58" fmla="*/ 4007644 h 5604404"/>
              <a:gd name="connsiteX59" fmla="*/ 1377186 w 4313502"/>
              <a:gd name="connsiteY59" fmla="*/ 4038953 h 5604404"/>
              <a:gd name="connsiteX60" fmla="*/ 1380713 w 4313502"/>
              <a:gd name="connsiteY60" fmla="*/ 4088253 h 5604404"/>
              <a:gd name="connsiteX61" fmla="*/ 1261738 w 4313502"/>
              <a:gd name="connsiteY61" fmla="*/ 4181034 h 5604404"/>
              <a:gd name="connsiteX62" fmla="*/ 1105634 w 4313502"/>
              <a:gd name="connsiteY62" fmla="*/ 4315178 h 5604404"/>
              <a:gd name="connsiteX63" fmla="*/ 1015323 w 4313502"/>
              <a:gd name="connsiteY63" fmla="*/ 4507089 h 5604404"/>
              <a:gd name="connsiteX64" fmla="*/ 884001 w 4313502"/>
              <a:gd name="connsiteY64" fmla="*/ 4787459 h 5604404"/>
              <a:gd name="connsiteX65" fmla="*/ 710523 w 4313502"/>
              <a:gd name="connsiteY65" fmla="*/ 4947356 h 5604404"/>
              <a:gd name="connsiteX66" fmla="*/ 630883 w 4313502"/>
              <a:gd name="connsiteY66" fmla="*/ 5149938 h 5604404"/>
              <a:gd name="connsiteX67" fmla="*/ 541190 w 4313502"/>
              <a:gd name="connsiteY67" fmla="*/ 5432778 h 5604404"/>
              <a:gd name="connsiteX68" fmla="*/ 699234 w 4313502"/>
              <a:gd name="connsiteY68" fmla="*/ 5568244 h 5604404"/>
              <a:gd name="connsiteX69" fmla="*/ 848459 w 4313502"/>
              <a:gd name="connsiteY69" fmla="*/ 5526088 h 5604404"/>
              <a:gd name="connsiteX70" fmla="*/ 930304 w 4313502"/>
              <a:gd name="connsiteY70" fmla="*/ 5132828 h 5604404"/>
              <a:gd name="connsiteX71" fmla="*/ 1002270 w 4313502"/>
              <a:gd name="connsiteY71" fmla="*/ 4915341 h 5604404"/>
              <a:gd name="connsiteX72" fmla="*/ 1339703 w 4313502"/>
              <a:gd name="connsiteY72" fmla="*/ 4607542 h 5604404"/>
              <a:gd name="connsiteX73" fmla="*/ 1444301 w 4313502"/>
              <a:gd name="connsiteY73" fmla="*/ 4665133 h 5604404"/>
              <a:gd name="connsiteX74" fmla="*/ 1658790 w 4313502"/>
              <a:gd name="connsiteY74" fmla="*/ 4360333 h 5604404"/>
              <a:gd name="connsiteX75" fmla="*/ 1715234 w 4313502"/>
              <a:gd name="connsiteY75" fmla="*/ 4281311 h 5604404"/>
              <a:gd name="connsiteX76" fmla="*/ 1791258 w 4313502"/>
              <a:gd name="connsiteY76" fmla="*/ 4208815 h 5604404"/>
              <a:gd name="connsiteX77" fmla="*/ 1805545 w 4313502"/>
              <a:gd name="connsiteY77" fmla="*/ 4134556 h 5604404"/>
              <a:gd name="connsiteX78" fmla="*/ 1867899 w 4313502"/>
              <a:gd name="connsiteY78" fmla="*/ 4066911 h 5604404"/>
              <a:gd name="connsiteX79" fmla="*/ 1876807 w 4313502"/>
              <a:gd name="connsiteY79" fmla="*/ 3964076 h 5604404"/>
              <a:gd name="connsiteX80" fmla="*/ 2087768 w 4313502"/>
              <a:gd name="connsiteY80" fmla="*/ 3366911 h 5604404"/>
              <a:gd name="connsiteX81" fmla="*/ 2178696 w 4313502"/>
              <a:gd name="connsiteY81" fmla="*/ 3041914 h 5604404"/>
              <a:gd name="connsiteX82" fmla="*/ 2221470 w 4313502"/>
              <a:gd name="connsiteY82" fmla="*/ 3221478 h 5604404"/>
              <a:gd name="connsiteX83" fmla="*/ 2478734 w 4313502"/>
              <a:gd name="connsiteY83" fmla="*/ 3820936 h 5604404"/>
              <a:gd name="connsiteX84" fmla="*/ 2475735 w 4313502"/>
              <a:gd name="connsiteY84" fmla="*/ 3926065 h 5604404"/>
              <a:gd name="connsiteX85" fmla="*/ 2536942 w 4313502"/>
              <a:gd name="connsiteY85" fmla="*/ 4049096 h 5604404"/>
              <a:gd name="connsiteX86" fmla="*/ 2564283 w 4313502"/>
              <a:gd name="connsiteY86" fmla="*/ 4187384 h 5604404"/>
              <a:gd name="connsiteX87" fmla="*/ 2620726 w 4313502"/>
              <a:gd name="connsiteY87" fmla="*/ 4372857 h 5604404"/>
              <a:gd name="connsiteX88" fmla="*/ 2663501 w 4313502"/>
              <a:gd name="connsiteY88" fmla="*/ 4540956 h 5604404"/>
              <a:gd name="connsiteX89" fmla="*/ 2719945 w 4313502"/>
              <a:gd name="connsiteY89" fmla="*/ 4540956 h 5604404"/>
              <a:gd name="connsiteX90" fmla="*/ 3013457 w 4313502"/>
              <a:gd name="connsiteY90" fmla="*/ 5105400 h 5604404"/>
              <a:gd name="connsiteX91" fmla="*/ 2990526 w 4313502"/>
              <a:gd name="connsiteY91" fmla="*/ 5157788 h 5604404"/>
              <a:gd name="connsiteX92" fmla="*/ 2980119 w 4313502"/>
              <a:gd name="connsiteY92" fmla="*/ 5313362 h 5604404"/>
              <a:gd name="connsiteX93" fmla="*/ 3019982 w 4313502"/>
              <a:gd name="connsiteY93" fmla="*/ 5466733 h 5604404"/>
              <a:gd name="connsiteX94" fmla="*/ 3106767 w 4313502"/>
              <a:gd name="connsiteY94" fmla="*/ 5531997 h 5604404"/>
              <a:gd name="connsiteX95" fmla="*/ 3405481 w 4313502"/>
              <a:gd name="connsiteY95" fmla="*/ 5565863 h 5604404"/>
              <a:gd name="connsiteX96" fmla="*/ 3362618 w 4313502"/>
              <a:gd name="connsiteY96" fmla="*/ 5344672 h 5604404"/>
              <a:gd name="connsiteX97" fmla="*/ 3160212 w 4313502"/>
              <a:gd name="connsiteY97" fmla="*/ 5071533 h 5604404"/>
              <a:gd name="connsiteX98" fmla="*/ 3047323 w 4313502"/>
              <a:gd name="connsiteY98" fmla="*/ 4439356 h 5604404"/>
              <a:gd name="connsiteX99" fmla="*/ 3115057 w 4313502"/>
              <a:gd name="connsiteY99" fmla="*/ 4405489 h 5604404"/>
              <a:gd name="connsiteX100" fmla="*/ 3040797 w 4313502"/>
              <a:gd name="connsiteY100" fmla="*/ 4182709 h 5604404"/>
              <a:gd name="connsiteX101" fmla="*/ 2961774 w 4313502"/>
              <a:gd name="connsiteY101" fmla="*/ 4005616 h 5604404"/>
              <a:gd name="connsiteX102" fmla="*/ 2946341 w 4313502"/>
              <a:gd name="connsiteY102" fmla="*/ 3916010 h 5604404"/>
              <a:gd name="connsiteX103" fmla="*/ 2894041 w 4313502"/>
              <a:gd name="connsiteY103" fmla="*/ 3859566 h 5604404"/>
              <a:gd name="connsiteX104" fmla="*/ 2942195 w 4313502"/>
              <a:gd name="connsiteY104" fmla="*/ 3777456 h 5604404"/>
              <a:gd name="connsiteX105" fmla="*/ 2877990 w 4313502"/>
              <a:gd name="connsiteY105" fmla="*/ 3701433 h 5604404"/>
              <a:gd name="connsiteX106" fmla="*/ 2848797 w 4313502"/>
              <a:gd name="connsiteY106" fmla="*/ 3577519 h 5604404"/>
              <a:gd name="connsiteX107" fmla="*/ 2741376 w 4313502"/>
              <a:gd name="connsiteY107" fmla="*/ 2753695 h 5604404"/>
              <a:gd name="connsiteX108" fmla="*/ 2535178 w 4313502"/>
              <a:gd name="connsiteY108" fmla="*/ 2292086 h 5604404"/>
              <a:gd name="connsiteX109" fmla="*/ 2449012 w 4313502"/>
              <a:gd name="connsiteY109" fmla="*/ 2192867 h 5604404"/>
              <a:gd name="connsiteX110" fmla="*/ 2449012 w 4313502"/>
              <a:gd name="connsiteY110" fmla="*/ 2102556 h 5604404"/>
              <a:gd name="connsiteX111" fmla="*/ 2426434 w 4313502"/>
              <a:gd name="connsiteY111" fmla="*/ 2102556 h 5604404"/>
              <a:gd name="connsiteX112" fmla="*/ 2437723 w 4313502"/>
              <a:gd name="connsiteY112" fmla="*/ 2012244 h 5604404"/>
              <a:gd name="connsiteX113" fmla="*/ 2369990 w 4313502"/>
              <a:gd name="connsiteY113" fmla="*/ 1944511 h 5604404"/>
              <a:gd name="connsiteX114" fmla="*/ 2403857 w 4313502"/>
              <a:gd name="connsiteY114" fmla="*/ 1865489 h 5604404"/>
              <a:gd name="connsiteX115" fmla="*/ 2381279 w 4313502"/>
              <a:gd name="connsiteY115" fmla="*/ 1797756 h 5604404"/>
              <a:gd name="connsiteX116" fmla="*/ 2471590 w 4313502"/>
              <a:gd name="connsiteY116" fmla="*/ 1549400 h 5604404"/>
              <a:gd name="connsiteX117" fmla="*/ 2573190 w 4313502"/>
              <a:gd name="connsiteY117" fmla="*/ 1662289 h 5604404"/>
              <a:gd name="connsiteX118" fmla="*/ 2640923 w 4313502"/>
              <a:gd name="connsiteY118" fmla="*/ 1662289 h 5604404"/>
              <a:gd name="connsiteX119" fmla="*/ 2945723 w 4313502"/>
              <a:gd name="connsiteY119" fmla="*/ 1809044 h 5604404"/>
              <a:gd name="connsiteX120" fmla="*/ 3194079 w 4313502"/>
              <a:gd name="connsiteY120" fmla="*/ 1899356 h 5604404"/>
              <a:gd name="connsiteX121" fmla="*/ 3758523 w 4313502"/>
              <a:gd name="connsiteY121" fmla="*/ 2147711 h 5604404"/>
              <a:gd name="connsiteX122" fmla="*/ 4040745 w 4313502"/>
              <a:gd name="connsiteY122" fmla="*/ 2238022 h 5604404"/>
              <a:gd name="connsiteX123" fmla="*/ 4146490 w 4313502"/>
              <a:gd name="connsiteY123" fmla="*/ 2276652 h 5604404"/>
              <a:gd name="connsiteX124" fmla="*/ 4125059 w 4313502"/>
              <a:gd name="connsiteY124" fmla="*/ 2220206 h 5604404"/>
              <a:gd name="connsiteX125" fmla="*/ 4029457 w 4313502"/>
              <a:gd name="connsiteY125" fmla="*/ 2147711 h 5604404"/>
              <a:gd name="connsiteX126" fmla="*/ 4191029 w 4313502"/>
              <a:gd name="connsiteY126" fmla="*/ 2039584 h 5604404"/>
              <a:gd name="connsiteX127" fmla="*/ 4271639 w 4313502"/>
              <a:gd name="connsiteY127" fmla="*/ 1969294 h 5604404"/>
              <a:gd name="connsiteX128" fmla="*/ 4308681 w 4313502"/>
              <a:gd name="connsiteY128" fmla="*/ 1878542 h 5604404"/>
              <a:gd name="connsiteX129" fmla="*/ 4242711 w 4313502"/>
              <a:gd name="connsiteY129" fmla="*/ 1916642 h 5604404"/>
              <a:gd name="connsiteX130" fmla="*/ 4277812 w 4313502"/>
              <a:gd name="connsiteY130" fmla="*/ 1831622 h 5604404"/>
              <a:gd name="connsiteX131" fmla="*/ 4147637 w 4313502"/>
              <a:gd name="connsiteY131" fmla="*/ 1918317 h 5604404"/>
              <a:gd name="connsiteX132" fmla="*/ 4190500 w 4313502"/>
              <a:gd name="connsiteY132" fmla="*/ 1841147 h 5604404"/>
              <a:gd name="connsiteX133" fmla="*/ 3896372 w 4313502"/>
              <a:gd name="connsiteY133" fmla="*/ 2014008 h 5604404"/>
              <a:gd name="connsiteX134" fmla="*/ 3700845 w 4313502"/>
              <a:gd name="connsiteY134" fmla="*/ 1968236 h 5604404"/>
              <a:gd name="connsiteX135" fmla="*/ 3252287 w 4313502"/>
              <a:gd name="connsiteY135" fmla="*/ 1639094 h 5604404"/>
              <a:gd name="connsiteX136" fmla="*/ 3081190 w 4313502"/>
              <a:gd name="connsiteY136" fmla="*/ 1583267 h 5604404"/>
              <a:gd name="connsiteX137" fmla="*/ 2787679 w 4313502"/>
              <a:gd name="connsiteY137" fmla="*/ 1436511 h 5604404"/>
              <a:gd name="connsiteX138" fmla="*/ 2607057 w 4313502"/>
              <a:gd name="connsiteY138" fmla="*/ 1255889 h 5604404"/>
              <a:gd name="connsiteX139" fmla="*/ 2488788 w 4313502"/>
              <a:gd name="connsiteY139" fmla="*/ 1170958 h 5604404"/>
              <a:gd name="connsiteX140" fmla="*/ 2358701 w 4313502"/>
              <a:gd name="connsiteY140" fmla="*/ 1165578 h 5604404"/>
              <a:gd name="connsiteX141" fmla="*/ 2217237 w 4313502"/>
              <a:gd name="connsiteY141" fmla="*/ 1059744 h 5604404"/>
              <a:gd name="connsiteX142" fmla="*/ 2339563 w 4313502"/>
              <a:gd name="connsiteY142" fmla="*/ 898172 h 5604404"/>
              <a:gd name="connsiteX143" fmla="*/ 2437546 w 4313502"/>
              <a:gd name="connsiteY143" fmla="*/ 968905 h 5604404"/>
              <a:gd name="connsiteX144" fmla="*/ 2530945 w 4313502"/>
              <a:gd name="connsiteY144" fmla="*/ 908403 h 5604404"/>
              <a:gd name="connsiteX145" fmla="*/ 2509515 w 4313502"/>
              <a:gd name="connsiteY145" fmla="*/ 854869 h 5604404"/>
              <a:gd name="connsiteX146" fmla="*/ 2549997 w 4313502"/>
              <a:gd name="connsiteY146" fmla="*/ 869157 h 5604404"/>
              <a:gd name="connsiteX147" fmla="*/ 2554758 w 4313502"/>
              <a:gd name="connsiteY147" fmla="*/ 809625 h 5604404"/>
              <a:gd name="connsiteX148" fmla="*/ 2639689 w 4313502"/>
              <a:gd name="connsiteY148" fmla="*/ 770467 h 5604404"/>
              <a:gd name="connsiteX149" fmla="*/ 2558902 w 4313502"/>
              <a:gd name="connsiteY149" fmla="*/ 637381 h 5604404"/>
              <a:gd name="connsiteX150" fmla="*/ 2588535 w 4313502"/>
              <a:gd name="connsiteY150" fmla="*/ 557742 h 5604404"/>
              <a:gd name="connsiteX151" fmla="*/ 2590917 w 4313502"/>
              <a:gd name="connsiteY151" fmla="*/ 501914 h 5604404"/>
              <a:gd name="connsiteX152" fmla="*/ 2721446 w 4313502"/>
              <a:gd name="connsiteY152" fmla="*/ 497682 h 5604404"/>
              <a:gd name="connsiteX153" fmla="*/ 2735203 w 4313502"/>
              <a:gd name="connsiteY153" fmla="*/ 413367 h 5604404"/>
              <a:gd name="connsiteX154" fmla="*/ 2968301 w 4313502"/>
              <a:gd name="connsiteY154" fmla="*/ 364067 h 5604404"/>
              <a:gd name="connsiteX155" fmla="*/ 2663501 w 4313502"/>
              <a:gd name="connsiteY155" fmla="*/ 330200 h 5604404"/>
              <a:gd name="connsiteX156" fmla="*/ 2904007 w 4313502"/>
              <a:gd name="connsiteY156" fmla="*/ 217841 h 5604404"/>
              <a:gd name="connsiteX157" fmla="*/ 2731234 w 4313502"/>
              <a:gd name="connsiteY157" fmla="*/ 251178 h 5604404"/>
              <a:gd name="connsiteX158" fmla="*/ 2911857 w 4313502"/>
              <a:gd name="connsiteY158" fmla="*/ 142963 h 5604404"/>
              <a:gd name="connsiteX159" fmla="*/ 2607057 w 4313502"/>
              <a:gd name="connsiteY159" fmla="*/ 217311 h 5604404"/>
              <a:gd name="connsiteX160" fmla="*/ 2686696 w 4313502"/>
              <a:gd name="connsiteY160" fmla="*/ 111125 h 5604404"/>
              <a:gd name="connsiteX161" fmla="*/ 2539323 w 4313502"/>
              <a:gd name="connsiteY161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66540 w 4313502"/>
              <a:gd name="connsiteY30" fmla="*/ 666750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66540 w 4313502"/>
              <a:gd name="connsiteY30" fmla="*/ 666750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66540 w 4313502"/>
              <a:gd name="connsiteY30" fmla="*/ 666750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66540 w 4313502"/>
              <a:gd name="connsiteY30" fmla="*/ 666750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52253 w 4313502"/>
              <a:gd name="connsiteY30" fmla="*/ 671512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52253 w 4313502"/>
              <a:gd name="connsiteY30" fmla="*/ 671512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52253 w 4313502"/>
              <a:gd name="connsiteY30" fmla="*/ 671512 h 5604404"/>
              <a:gd name="connsiteX31" fmla="*/ 1392709 w 4313502"/>
              <a:gd name="connsiteY31" fmla="*/ 781050 h 5604404"/>
              <a:gd name="connsiteX32" fmla="*/ 1630834 w 4313502"/>
              <a:gd name="connsiteY32" fmla="*/ 800101 h 5604404"/>
              <a:gd name="connsiteX33" fmla="*/ 1542903 w 4313502"/>
              <a:gd name="connsiteY33" fmla="*/ 840669 h 5604404"/>
              <a:gd name="connsiteX34" fmla="*/ 1342701 w 4313502"/>
              <a:gd name="connsiteY34" fmla="*/ 1075267 h 5604404"/>
              <a:gd name="connsiteX35" fmla="*/ 1073532 w 4313502"/>
              <a:gd name="connsiteY35" fmla="*/ 1367544 h 5604404"/>
              <a:gd name="connsiteX36" fmla="*/ 879857 w 4313502"/>
              <a:gd name="connsiteY36" fmla="*/ 1481667 h 5604404"/>
              <a:gd name="connsiteX37" fmla="*/ 342135 w 4313502"/>
              <a:gd name="connsiteY37" fmla="*/ 2011010 h 5604404"/>
              <a:gd name="connsiteX38" fmla="*/ 33190 w 4313502"/>
              <a:gd name="connsiteY38" fmla="*/ 1820333 h 5604404"/>
              <a:gd name="connsiteX39" fmla="*/ 107450 w 4313502"/>
              <a:gd name="connsiteY39" fmla="*/ 1944952 h 5604404"/>
              <a:gd name="connsiteX40" fmla="*/ 326701 w 4313502"/>
              <a:gd name="connsiteY40" fmla="*/ 2215444 h 5604404"/>
              <a:gd name="connsiteX41" fmla="*/ 517465 w 4313502"/>
              <a:gd name="connsiteY41" fmla="*/ 2077596 h 5604404"/>
              <a:gd name="connsiteX42" fmla="*/ 1105634 w 4313502"/>
              <a:gd name="connsiteY42" fmla="*/ 1684867 h 5604404"/>
              <a:gd name="connsiteX43" fmla="*/ 1252919 w 4313502"/>
              <a:gd name="connsiteY43" fmla="*/ 1539435 h 5604404"/>
              <a:gd name="connsiteX44" fmla="*/ 1465026 w 4313502"/>
              <a:gd name="connsiteY44" fmla="*/ 1347964 h 5604404"/>
              <a:gd name="connsiteX45" fmla="*/ 1466879 w 4313502"/>
              <a:gd name="connsiteY45" fmla="*/ 1696156 h 5604404"/>
              <a:gd name="connsiteX46" fmla="*/ 1523323 w 4313502"/>
              <a:gd name="connsiteY46" fmla="*/ 1809044 h 5604404"/>
              <a:gd name="connsiteX47" fmla="*/ 1490074 w 4313502"/>
              <a:gd name="connsiteY47" fmla="*/ 1888067 h 5604404"/>
              <a:gd name="connsiteX48" fmla="*/ 1545901 w 4313502"/>
              <a:gd name="connsiteY48" fmla="*/ 1989667 h 5604404"/>
              <a:gd name="connsiteX49" fmla="*/ 1579768 w 4313502"/>
              <a:gd name="connsiteY49" fmla="*/ 2170289 h 5604404"/>
              <a:gd name="connsiteX50" fmla="*/ 1613634 w 4313502"/>
              <a:gd name="connsiteY50" fmla="*/ 2260600 h 5604404"/>
              <a:gd name="connsiteX51" fmla="*/ 1579768 w 4313502"/>
              <a:gd name="connsiteY51" fmla="*/ 2339622 h 5604404"/>
              <a:gd name="connsiteX52" fmla="*/ 1624923 w 4313502"/>
              <a:gd name="connsiteY52" fmla="*/ 2396067 h 5604404"/>
              <a:gd name="connsiteX53" fmla="*/ 1630832 w 4313502"/>
              <a:gd name="connsiteY53" fmla="*/ 2459831 h 5604404"/>
              <a:gd name="connsiteX54" fmla="*/ 1557808 w 4313502"/>
              <a:gd name="connsiteY54" fmla="*/ 2658709 h 5604404"/>
              <a:gd name="connsiteX55" fmla="*/ 1613634 w 4313502"/>
              <a:gd name="connsiteY55" fmla="*/ 2825044 h 5604404"/>
              <a:gd name="connsiteX56" fmla="*/ 1579768 w 4313502"/>
              <a:gd name="connsiteY56" fmla="*/ 2868966 h 5604404"/>
              <a:gd name="connsiteX57" fmla="*/ 1602345 w 4313502"/>
              <a:gd name="connsiteY57" fmla="*/ 2937933 h 5604404"/>
              <a:gd name="connsiteX58" fmla="*/ 1506743 w 4313502"/>
              <a:gd name="connsiteY58" fmla="*/ 3408362 h 5604404"/>
              <a:gd name="connsiteX59" fmla="*/ 1449593 w 4313502"/>
              <a:gd name="connsiteY59" fmla="*/ 3933119 h 5604404"/>
              <a:gd name="connsiteX60" fmla="*/ 1423664 w 4313502"/>
              <a:gd name="connsiteY60" fmla="*/ 4007644 h 5604404"/>
              <a:gd name="connsiteX61" fmla="*/ 1377186 w 4313502"/>
              <a:gd name="connsiteY61" fmla="*/ 4038953 h 5604404"/>
              <a:gd name="connsiteX62" fmla="*/ 1380713 w 4313502"/>
              <a:gd name="connsiteY62" fmla="*/ 4088253 h 5604404"/>
              <a:gd name="connsiteX63" fmla="*/ 1261738 w 4313502"/>
              <a:gd name="connsiteY63" fmla="*/ 4181034 h 5604404"/>
              <a:gd name="connsiteX64" fmla="*/ 1105634 w 4313502"/>
              <a:gd name="connsiteY64" fmla="*/ 4315178 h 5604404"/>
              <a:gd name="connsiteX65" fmla="*/ 1015323 w 4313502"/>
              <a:gd name="connsiteY65" fmla="*/ 4507089 h 5604404"/>
              <a:gd name="connsiteX66" fmla="*/ 884001 w 4313502"/>
              <a:gd name="connsiteY66" fmla="*/ 4787459 h 5604404"/>
              <a:gd name="connsiteX67" fmla="*/ 710523 w 4313502"/>
              <a:gd name="connsiteY67" fmla="*/ 4947356 h 5604404"/>
              <a:gd name="connsiteX68" fmla="*/ 630883 w 4313502"/>
              <a:gd name="connsiteY68" fmla="*/ 5149938 h 5604404"/>
              <a:gd name="connsiteX69" fmla="*/ 541190 w 4313502"/>
              <a:gd name="connsiteY69" fmla="*/ 5432778 h 5604404"/>
              <a:gd name="connsiteX70" fmla="*/ 699234 w 4313502"/>
              <a:gd name="connsiteY70" fmla="*/ 5568244 h 5604404"/>
              <a:gd name="connsiteX71" fmla="*/ 848459 w 4313502"/>
              <a:gd name="connsiteY71" fmla="*/ 5526088 h 5604404"/>
              <a:gd name="connsiteX72" fmla="*/ 930304 w 4313502"/>
              <a:gd name="connsiteY72" fmla="*/ 5132828 h 5604404"/>
              <a:gd name="connsiteX73" fmla="*/ 1002270 w 4313502"/>
              <a:gd name="connsiteY73" fmla="*/ 4915341 h 5604404"/>
              <a:gd name="connsiteX74" fmla="*/ 1339703 w 4313502"/>
              <a:gd name="connsiteY74" fmla="*/ 4607542 h 5604404"/>
              <a:gd name="connsiteX75" fmla="*/ 1444301 w 4313502"/>
              <a:gd name="connsiteY75" fmla="*/ 4665133 h 5604404"/>
              <a:gd name="connsiteX76" fmla="*/ 1658790 w 4313502"/>
              <a:gd name="connsiteY76" fmla="*/ 4360333 h 5604404"/>
              <a:gd name="connsiteX77" fmla="*/ 1715234 w 4313502"/>
              <a:gd name="connsiteY77" fmla="*/ 4281311 h 5604404"/>
              <a:gd name="connsiteX78" fmla="*/ 1791258 w 4313502"/>
              <a:gd name="connsiteY78" fmla="*/ 4208815 h 5604404"/>
              <a:gd name="connsiteX79" fmla="*/ 1805545 w 4313502"/>
              <a:gd name="connsiteY79" fmla="*/ 4134556 h 5604404"/>
              <a:gd name="connsiteX80" fmla="*/ 1867899 w 4313502"/>
              <a:gd name="connsiteY80" fmla="*/ 4066911 h 5604404"/>
              <a:gd name="connsiteX81" fmla="*/ 1876807 w 4313502"/>
              <a:gd name="connsiteY81" fmla="*/ 3964076 h 5604404"/>
              <a:gd name="connsiteX82" fmla="*/ 2087768 w 4313502"/>
              <a:gd name="connsiteY82" fmla="*/ 3366911 h 5604404"/>
              <a:gd name="connsiteX83" fmla="*/ 2178696 w 4313502"/>
              <a:gd name="connsiteY83" fmla="*/ 3041914 h 5604404"/>
              <a:gd name="connsiteX84" fmla="*/ 2221470 w 4313502"/>
              <a:gd name="connsiteY84" fmla="*/ 3221478 h 5604404"/>
              <a:gd name="connsiteX85" fmla="*/ 2478734 w 4313502"/>
              <a:gd name="connsiteY85" fmla="*/ 3820936 h 5604404"/>
              <a:gd name="connsiteX86" fmla="*/ 2475735 w 4313502"/>
              <a:gd name="connsiteY86" fmla="*/ 3926065 h 5604404"/>
              <a:gd name="connsiteX87" fmla="*/ 2536942 w 4313502"/>
              <a:gd name="connsiteY87" fmla="*/ 4049096 h 5604404"/>
              <a:gd name="connsiteX88" fmla="*/ 2564283 w 4313502"/>
              <a:gd name="connsiteY88" fmla="*/ 4187384 h 5604404"/>
              <a:gd name="connsiteX89" fmla="*/ 2620726 w 4313502"/>
              <a:gd name="connsiteY89" fmla="*/ 4372857 h 5604404"/>
              <a:gd name="connsiteX90" fmla="*/ 2663501 w 4313502"/>
              <a:gd name="connsiteY90" fmla="*/ 4540956 h 5604404"/>
              <a:gd name="connsiteX91" fmla="*/ 2719945 w 4313502"/>
              <a:gd name="connsiteY91" fmla="*/ 4540956 h 5604404"/>
              <a:gd name="connsiteX92" fmla="*/ 3013457 w 4313502"/>
              <a:gd name="connsiteY92" fmla="*/ 5105400 h 5604404"/>
              <a:gd name="connsiteX93" fmla="*/ 2990526 w 4313502"/>
              <a:gd name="connsiteY93" fmla="*/ 5157788 h 5604404"/>
              <a:gd name="connsiteX94" fmla="*/ 2980119 w 4313502"/>
              <a:gd name="connsiteY94" fmla="*/ 5313362 h 5604404"/>
              <a:gd name="connsiteX95" fmla="*/ 3019982 w 4313502"/>
              <a:gd name="connsiteY95" fmla="*/ 5466733 h 5604404"/>
              <a:gd name="connsiteX96" fmla="*/ 3106767 w 4313502"/>
              <a:gd name="connsiteY96" fmla="*/ 5531997 h 5604404"/>
              <a:gd name="connsiteX97" fmla="*/ 3405481 w 4313502"/>
              <a:gd name="connsiteY97" fmla="*/ 5565863 h 5604404"/>
              <a:gd name="connsiteX98" fmla="*/ 3362618 w 4313502"/>
              <a:gd name="connsiteY98" fmla="*/ 5344672 h 5604404"/>
              <a:gd name="connsiteX99" fmla="*/ 3160212 w 4313502"/>
              <a:gd name="connsiteY99" fmla="*/ 5071533 h 5604404"/>
              <a:gd name="connsiteX100" fmla="*/ 3047323 w 4313502"/>
              <a:gd name="connsiteY100" fmla="*/ 4439356 h 5604404"/>
              <a:gd name="connsiteX101" fmla="*/ 3115057 w 4313502"/>
              <a:gd name="connsiteY101" fmla="*/ 4405489 h 5604404"/>
              <a:gd name="connsiteX102" fmla="*/ 3040797 w 4313502"/>
              <a:gd name="connsiteY102" fmla="*/ 4182709 h 5604404"/>
              <a:gd name="connsiteX103" fmla="*/ 2961774 w 4313502"/>
              <a:gd name="connsiteY103" fmla="*/ 4005616 h 5604404"/>
              <a:gd name="connsiteX104" fmla="*/ 2946341 w 4313502"/>
              <a:gd name="connsiteY104" fmla="*/ 3916010 h 5604404"/>
              <a:gd name="connsiteX105" fmla="*/ 2894041 w 4313502"/>
              <a:gd name="connsiteY105" fmla="*/ 3859566 h 5604404"/>
              <a:gd name="connsiteX106" fmla="*/ 2942195 w 4313502"/>
              <a:gd name="connsiteY106" fmla="*/ 3777456 h 5604404"/>
              <a:gd name="connsiteX107" fmla="*/ 2877990 w 4313502"/>
              <a:gd name="connsiteY107" fmla="*/ 3701433 h 5604404"/>
              <a:gd name="connsiteX108" fmla="*/ 2848797 w 4313502"/>
              <a:gd name="connsiteY108" fmla="*/ 3577519 h 5604404"/>
              <a:gd name="connsiteX109" fmla="*/ 2741376 w 4313502"/>
              <a:gd name="connsiteY109" fmla="*/ 2753695 h 5604404"/>
              <a:gd name="connsiteX110" fmla="*/ 2535178 w 4313502"/>
              <a:gd name="connsiteY110" fmla="*/ 2292086 h 5604404"/>
              <a:gd name="connsiteX111" fmla="*/ 2449012 w 4313502"/>
              <a:gd name="connsiteY111" fmla="*/ 2192867 h 5604404"/>
              <a:gd name="connsiteX112" fmla="*/ 2449012 w 4313502"/>
              <a:gd name="connsiteY112" fmla="*/ 2102556 h 5604404"/>
              <a:gd name="connsiteX113" fmla="*/ 2426434 w 4313502"/>
              <a:gd name="connsiteY113" fmla="*/ 2102556 h 5604404"/>
              <a:gd name="connsiteX114" fmla="*/ 2437723 w 4313502"/>
              <a:gd name="connsiteY114" fmla="*/ 2012244 h 5604404"/>
              <a:gd name="connsiteX115" fmla="*/ 2369990 w 4313502"/>
              <a:gd name="connsiteY115" fmla="*/ 1944511 h 5604404"/>
              <a:gd name="connsiteX116" fmla="*/ 2403857 w 4313502"/>
              <a:gd name="connsiteY116" fmla="*/ 1865489 h 5604404"/>
              <a:gd name="connsiteX117" fmla="*/ 2381279 w 4313502"/>
              <a:gd name="connsiteY117" fmla="*/ 1797756 h 5604404"/>
              <a:gd name="connsiteX118" fmla="*/ 2471590 w 4313502"/>
              <a:gd name="connsiteY118" fmla="*/ 1549400 h 5604404"/>
              <a:gd name="connsiteX119" fmla="*/ 2573190 w 4313502"/>
              <a:gd name="connsiteY119" fmla="*/ 1662289 h 5604404"/>
              <a:gd name="connsiteX120" fmla="*/ 2640923 w 4313502"/>
              <a:gd name="connsiteY120" fmla="*/ 1662289 h 5604404"/>
              <a:gd name="connsiteX121" fmla="*/ 2945723 w 4313502"/>
              <a:gd name="connsiteY121" fmla="*/ 1809044 h 5604404"/>
              <a:gd name="connsiteX122" fmla="*/ 3194079 w 4313502"/>
              <a:gd name="connsiteY122" fmla="*/ 1899356 h 5604404"/>
              <a:gd name="connsiteX123" fmla="*/ 3758523 w 4313502"/>
              <a:gd name="connsiteY123" fmla="*/ 2147711 h 5604404"/>
              <a:gd name="connsiteX124" fmla="*/ 4040745 w 4313502"/>
              <a:gd name="connsiteY124" fmla="*/ 2238022 h 5604404"/>
              <a:gd name="connsiteX125" fmla="*/ 4146490 w 4313502"/>
              <a:gd name="connsiteY125" fmla="*/ 2276652 h 5604404"/>
              <a:gd name="connsiteX126" fmla="*/ 4125059 w 4313502"/>
              <a:gd name="connsiteY126" fmla="*/ 2220206 h 5604404"/>
              <a:gd name="connsiteX127" fmla="*/ 4029457 w 4313502"/>
              <a:gd name="connsiteY127" fmla="*/ 2147711 h 5604404"/>
              <a:gd name="connsiteX128" fmla="*/ 4191029 w 4313502"/>
              <a:gd name="connsiteY128" fmla="*/ 2039584 h 5604404"/>
              <a:gd name="connsiteX129" fmla="*/ 4271639 w 4313502"/>
              <a:gd name="connsiteY129" fmla="*/ 1969294 h 5604404"/>
              <a:gd name="connsiteX130" fmla="*/ 4308681 w 4313502"/>
              <a:gd name="connsiteY130" fmla="*/ 1878542 h 5604404"/>
              <a:gd name="connsiteX131" fmla="*/ 4242711 w 4313502"/>
              <a:gd name="connsiteY131" fmla="*/ 1916642 h 5604404"/>
              <a:gd name="connsiteX132" fmla="*/ 4277812 w 4313502"/>
              <a:gd name="connsiteY132" fmla="*/ 1831622 h 5604404"/>
              <a:gd name="connsiteX133" fmla="*/ 4147637 w 4313502"/>
              <a:gd name="connsiteY133" fmla="*/ 1918317 h 5604404"/>
              <a:gd name="connsiteX134" fmla="*/ 4190500 w 4313502"/>
              <a:gd name="connsiteY134" fmla="*/ 1841147 h 5604404"/>
              <a:gd name="connsiteX135" fmla="*/ 3896372 w 4313502"/>
              <a:gd name="connsiteY135" fmla="*/ 2014008 h 5604404"/>
              <a:gd name="connsiteX136" fmla="*/ 3700845 w 4313502"/>
              <a:gd name="connsiteY136" fmla="*/ 1968236 h 5604404"/>
              <a:gd name="connsiteX137" fmla="*/ 3252287 w 4313502"/>
              <a:gd name="connsiteY137" fmla="*/ 1639094 h 5604404"/>
              <a:gd name="connsiteX138" fmla="*/ 3081190 w 4313502"/>
              <a:gd name="connsiteY138" fmla="*/ 1583267 h 5604404"/>
              <a:gd name="connsiteX139" fmla="*/ 2787679 w 4313502"/>
              <a:gd name="connsiteY139" fmla="*/ 1436511 h 5604404"/>
              <a:gd name="connsiteX140" fmla="*/ 2607057 w 4313502"/>
              <a:gd name="connsiteY140" fmla="*/ 1255889 h 5604404"/>
              <a:gd name="connsiteX141" fmla="*/ 2488788 w 4313502"/>
              <a:gd name="connsiteY141" fmla="*/ 1170958 h 5604404"/>
              <a:gd name="connsiteX142" fmla="*/ 2358701 w 4313502"/>
              <a:gd name="connsiteY142" fmla="*/ 1165578 h 5604404"/>
              <a:gd name="connsiteX143" fmla="*/ 2217237 w 4313502"/>
              <a:gd name="connsiteY143" fmla="*/ 1059744 h 5604404"/>
              <a:gd name="connsiteX144" fmla="*/ 2339563 w 4313502"/>
              <a:gd name="connsiteY144" fmla="*/ 898172 h 5604404"/>
              <a:gd name="connsiteX145" fmla="*/ 2437546 w 4313502"/>
              <a:gd name="connsiteY145" fmla="*/ 968905 h 5604404"/>
              <a:gd name="connsiteX146" fmla="*/ 2530945 w 4313502"/>
              <a:gd name="connsiteY146" fmla="*/ 908403 h 5604404"/>
              <a:gd name="connsiteX147" fmla="*/ 2509515 w 4313502"/>
              <a:gd name="connsiteY147" fmla="*/ 854869 h 5604404"/>
              <a:gd name="connsiteX148" fmla="*/ 2549997 w 4313502"/>
              <a:gd name="connsiteY148" fmla="*/ 869157 h 5604404"/>
              <a:gd name="connsiteX149" fmla="*/ 2554758 w 4313502"/>
              <a:gd name="connsiteY149" fmla="*/ 809625 h 5604404"/>
              <a:gd name="connsiteX150" fmla="*/ 2639689 w 4313502"/>
              <a:gd name="connsiteY150" fmla="*/ 770467 h 5604404"/>
              <a:gd name="connsiteX151" fmla="*/ 2558902 w 4313502"/>
              <a:gd name="connsiteY151" fmla="*/ 637381 h 5604404"/>
              <a:gd name="connsiteX152" fmla="*/ 2588535 w 4313502"/>
              <a:gd name="connsiteY152" fmla="*/ 557742 h 5604404"/>
              <a:gd name="connsiteX153" fmla="*/ 2590917 w 4313502"/>
              <a:gd name="connsiteY153" fmla="*/ 501914 h 5604404"/>
              <a:gd name="connsiteX154" fmla="*/ 2721446 w 4313502"/>
              <a:gd name="connsiteY154" fmla="*/ 497682 h 5604404"/>
              <a:gd name="connsiteX155" fmla="*/ 2735203 w 4313502"/>
              <a:gd name="connsiteY155" fmla="*/ 413367 h 5604404"/>
              <a:gd name="connsiteX156" fmla="*/ 2968301 w 4313502"/>
              <a:gd name="connsiteY156" fmla="*/ 364067 h 5604404"/>
              <a:gd name="connsiteX157" fmla="*/ 2663501 w 4313502"/>
              <a:gd name="connsiteY157" fmla="*/ 330200 h 5604404"/>
              <a:gd name="connsiteX158" fmla="*/ 2904007 w 4313502"/>
              <a:gd name="connsiteY158" fmla="*/ 217841 h 5604404"/>
              <a:gd name="connsiteX159" fmla="*/ 2731234 w 4313502"/>
              <a:gd name="connsiteY159" fmla="*/ 251178 h 5604404"/>
              <a:gd name="connsiteX160" fmla="*/ 2911857 w 4313502"/>
              <a:gd name="connsiteY160" fmla="*/ 142963 h 5604404"/>
              <a:gd name="connsiteX161" fmla="*/ 2607057 w 4313502"/>
              <a:gd name="connsiteY161" fmla="*/ 217311 h 5604404"/>
              <a:gd name="connsiteX162" fmla="*/ 2686696 w 4313502"/>
              <a:gd name="connsiteY162" fmla="*/ 111125 h 5604404"/>
              <a:gd name="connsiteX163" fmla="*/ 2539323 w 4313502"/>
              <a:gd name="connsiteY16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52253 w 4313502"/>
              <a:gd name="connsiteY30" fmla="*/ 671512 h 5604404"/>
              <a:gd name="connsiteX31" fmla="*/ 1392709 w 4313502"/>
              <a:gd name="connsiteY31" fmla="*/ 781050 h 5604404"/>
              <a:gd name="connsiteX32" fmla="*/ 1630834 w 4313502"/>
              <a:gd name="connsiteY32" fmla="*/ 800101 h 5604404"/>
              <a:gd name="connsiteX33" fmla="*/ 1542903 w 4313502"/>
              <a:gd name="connsiteY33" fmla="*/ 840669 h 5604404"/>
              <a:gd name="connsiteX34" fmla="*/ 1342701 w 4313502"/>
              <a:gd name="connsiteY34" fmla="*/ 1075267 h 5604404"/>
              <a:gd name="connsiteX35" fmla="*/ 1073532 w 4313502"/>
              <a:gd name="connsiteY35" fmla="*/ 1367544 h 5604404"/>
              <a:gd name="connsiteX36" fmla="*/ 879857 w 4313502"/>
              <a:gd name="connsiteY36" fmla="*/ 1481667 h 5604404"/>
              <a:gd name="connsiteX37" fmla="*/ 342135 w 4313502"/>
              <a:gd name="connsiteY37" fmla="*/ 2011010 h 5604404"/>
              <a:gd name="connsiteX38" fmla="*/ 33190 w 4313502"/>
              <a:gd name="connsiteY38" fmla="*/ 1820333 h 5604404"/>
              <a:gd name="connsiteX39" fmla="*/ 107450 w 4313502"/>
              <a:gd name="connsiteY39" fmla="*/ 1944952 h 5604404"/>
              <a:gd name="connsiteX40" fmla="*/ 326701 w 4313502"/>
              <a:gd name="connsiteY40" fmla="*/ 2215444 h 5604404"/>
              <a:gd name="connsiteX41" fmla="*/ 517465 w 4313502"/>
              <a:gd name="connsiteY41" fmla="*/ 2077596 h 5604404"/>
              <a:gd name="connsiteX42" fmla="*/ 1105634 w 4313502"/>
              <a:gd name="connsiteY42" fmla="*/ 1684867 h 5604404"/>
              <a:gd name="connsiteX43" fmla="*/ 1252919 w 4313502"/>
              <a:gd name="connsiteY43" fmla="*/ 1539435 h 5604404"/>
              <a:gd name="connsiteX44" fmla="*/ 1465026 w 4313502"/>
              <a:gd name="connsiteY44" fmla="*/ 1347964 h 5604404"/>
              <a:gd name="connsiteX45" fmla="*/ 1466879 w 4313502"/>
              <a:gd name="connsiteY45" fmla="*/ 1696156 h 5604404"/>
              <a:gd name="connsiteX46" fmla="*/ 1523323 w 4313502"/>
              <a:gd name="connsiteY46" fmla="*/ 1809044 h 5604404"/>
              <a:gd name="connsiteX47" fmla="*/ 1490074 w 4313502"/>
              <a:gd name="connsiteY47" fmla="*/ 1888067 h 5604404"/>
              <a:gd name="connsiteX48" fmla="*/ 1545901 w 4313502"/>
              <a:gd name="connsiteY48" fmla="*/ 1989667 h 5604404"/>
              <a:gd name="connsiteX49" fmla="*/ 1579768 w 4313502"/>
              <a:gd name="connsiteY49" fmla="*/ 2170289 h 5604404"/>
              <a:gd name="connsiteX50" fmla="*/ 1613634 w 4313502"/>
              <a:gd name="connsiteY50" fmla="*/ 2260600 h 5604404"/>
              <a:gd name="connsiteX51" fmla="*/ 1579768 w 4313502"/>
              <a:gd name="connsiteY51" fmla="*/ 2339622 h 5604404"/>
              <a:gd name="connsiteX52" fmla="*/ 1624923 w 4313502"/>
              <a:gd name="connsiteY52" fmla="*/ 2396067 h 5604404"/>
              <a:gd name="connsiteX53" fmla="*/ 1630832 w 4313502"/>
              <a:gd name="connsiteY53" fmla="*/ 2459831 h 5604404"/>
              <a:gd name="connsiteX54" fmla="*/ 1557808 w 4313502"/>
              <a:gd name="connsiteY54" fmla="*/ 2658709 h 5604404"/>
              <a:gd name="connsiteX55" fmla="*/ 1613634 w 4313502"/>
              <a:gd name="connsiteY55" fmla="*/ 2825044 h 5604404"/>
              <a:gd name="connsiteX56" fmla="*/ 1579768 w 4313502"/>
              <a:gd name="connsiteY56" fmla="*/ 2868966 h 5604404"/>
              <a:gd name="connsiteX57" fmla="*/ 1602345 w 4313502"/>
              <a:gd name="connsiteY57" fmla="*/ 2937933 h 5604404"/>
              <a:gd name="connsiteX58" fmla="*/ 1506743 w 4313502"/>
              <a:gd name="connsiteY58" fmla="*/ 3408362 h 5604404"/>
              <a:gd name="connsiteX59" fmla="*/ 1449593 w 4313502"/>
              <a:gd name="connsiteY59" fmla="*/ 3933119 h 5604404"/>
              <a:gd name="connsiteX60" fmla="*/ 1423664 w 4313502"/>
              <a:gd name="connsiteY60" fmla="*/ 4007644 h 5604404"/>
              <a:gd name="connsiteX61" fmla="*/ 1377186 w 4313502"/>
              <a:gd name="connsiteY61" fmla="*/ 4038953 h 5604404"/>
              <a:gd name="connsiteX62" fmla="*/ 1380713 w 4313502"/>
              <a:gd name="connsiteY62" fmla="*/ 4088253 h 5604404"/>
              <a:gd name="connsiteX63" fmla="*/ 1261738 w 4313502"/>
              <a:gd name="connsiteY63" fmla="*/ 4181034 h 5604404"/>
              <a:gd name="connsiteX64" fmla="*/ 1105634 w 4313502"/>
              <a:gd name="connsiteY64" fmla="*/ 4315178 h 5604404"/>
              <a:gd name="connsiteX65" fmla="*/ 1015323 w 4313502"/>
              <a:gd name="connsiteY65" fmla="*/ 4507089 h 5604404"/>
              <a:gd name="connsiteX66" fmla="*/ 884001 w 4313502"/>
              <a:gd name="connsiteY66" fmla="*/ 4787459 h 5604404"/>
              <a:gd name="connsiteX67" fmla="*/ 710523 w 4313502"/>
              <a:gd name="connsiteY67" fmla="*/ 4947356 h 5604404"/>
              <a:gd name="connsiteX68" fmla="*/ 630883 w 4313502"/>
              <a:gd name="connsiteY68" fmla="*/ 5149938 h 5604404"/>
              <a:gd name="connsiteX69" fmla="*/ 541190 w 4313502"/>
              <a:gd name="connsiteY69" fmla="*/ 5432778 h 5604404"/>
              <a:gd name="connsiteX70" fmla="*/ 699234 w 4313502"/>
              <a:gd name="connsiteY70" fmla="*/ 5568244 h 5604404"/>
              <a:gd name="connsiteX71" fmla="*/ 848459 w 4313502"/>
              <a:gd name="connsiteY71" fmla="*/ 5526088 h 5604404"/>
              <a:gd name="connsiteX72" fmla="*/ 930304 w 4313502"/>
              <a:gd name="connsiteY72" fmla="*/ 5132828 h 5604404"/>
              <a:gd name="connsiteX73" fmla="*/ 1002270 w 4313502"/>
              <a:gd name="connsiteY73" fmla="*/ 4915341 h 5604404"/>
              <a:gd name="connsiteX74" fmla="*/ 1339703 w 4313502"/>
              <a:gd name="connsiteY74" fmla="*/ 4607542 h 5604404"/>
              <a:gd name="connsiteX75" fmla="*/ 1444301 w 4313502"/>
              <a:gd name="connsiteY75" fmla="*/ 4665133 h 5604404"/>
              <a:gd name="connsiteX76" fmla="*/ 1658790 w 4313502"/>
              <a:gd name="connsiteY76" fmla="*/ 4360333 h 5604404"/>
              <a:gd name="connsiteX77" fmla="*/ 1715234 w 4313502"/>
              <a:gd name="connsiteY77" fmla="*/ 4281311 h 5604404"/>
              <a:gd name="connsiteX78" fmla="*/ 1791258 w 4313502"/>
              <a:gd name="connsiteY78" fmla="*/ 4208815 h 5604404"/>
              <a:gd name="connsiteX79" fmla="*/ 1805545 w 4313502"/>
              <a:gd name="connsiteY79" fmla="*/ 4134556 h 5604404"/>
              <a:gd name="connsiteX80" fmla="*/ 1867899 w 4313502"/>
              <a:gd name="connsiteY80" fmla="*/ 4066911 h 5604404"/>
              <a:gd name="connsiteX81" fmla="*/ 1876807 w 4313502"/>
              <a:gd name="connsiteY81" fmla="*/ 3964076 h 5604404"/>
              <a:gd name="connsiteX82" fmla="*/ 2087768 w 4313502"/>
              <a:gd name="connsiteY82" fmla="*/ 3366911 h 5604404"/>
              <a:gd name="connsiteX83" fmla="*/ 2178696 w 4313502"/>
              <a:gd name="connsiteY83" fmla="*/ 3041914 h 5604404"/>
              <a:gd name="connsiteX84" fmla="*/ 2221470 w 4313502"/>
              <a:gd name="connsiteY84" fmla="*/ 3221478 h 5604404"/>
              <a:gd name="connsiteX85" fmla="*/ 2478734 w 4313502"/>
              <a:gd name="connsiteY85" fmla="*/ 3820936 h 5604404"/>
              <a:gd name="connsiteX86" fmla="*/ 2475735 w 4313502"/>
              <a:gd name="connsiteY86" fmla="*/ 3926065 h 5604404"/>
              <a:gd name="connsiteX87" fmla="*/ 2536942 w 4313502"/>
              <a:gd name="connsiteY87" fmla="*/ 4049096 h 5604404"/>
              <a:gd name="connsiteX88" fmla="*/ 2564283 w 4313502"/>
              <a:gd name="connsiteY88" fmla="*/ 4187384 h 5604404"/>
              <a:gd name="connsiteX89" fmla="*/ 2620726 w 4313502"/>
              <a:gd name="connsiteY89" fmla="*/ 4372857 h 5604404"/>
              <a:gd name="connsiteX90" fmla="*/ 2663501 w 4313502"/>
              <a:gd name="connsiteY90" fmla="*/ 4540956 h 5604404"/>
              <a:gd name="connsiteX91" fmla="*/ 2719945 w 4313502"/>
              <a:gd name="connsiteY91" fmla="*/ 4540956 h 5604404"/>
              <a:gd name="connsiteX92" fmla="*/ 3013457 w 4313502"/>
              <a:gd name="connsiteY92" fmla="*/ 5105400 h 5604404"/>
              <a:gd name="connsiteX93" fmla="*/ 2990526 w 4313502"/>
              <a:gd name="connsiteY93" fmla="*/ 5157788 h 5604404"/>
              <a:gd name="connsiteX94" fmla="*/ 2980119 w 4313502"/>
              <a:gd name="connsiteY94" fmla="*/ 5313362 h 5604404"/>
              <a:gd name="connsiteX95" fmla="*/ 3019982 w 4313502"/>
              <a:gd name="connsiteY95" fmla="*/ 5466733 h 5604404"/>
              <a:gd name="connsiteX96" fmla="*/ 3106767 w 4313502"/>
              <a:gd name="connsiteY96" fmla="*/ 5531997 h 5604404"/>
              <a:gd name="connsiteX97" fmla="*/ 3405481 w 4313502"/>
              <a:gd name="connsiteY97" fmla="*/ 5565863 h 5604404"/>
              <a:gd name="connsiteX98" fmla="*/ 3362618 w 4313502"/>
              <a:gd name="connsiteY98" fmla="*/ 5344672 h 5604404"/>
              <a:gd name="connsiteX99" fmla="*/ 3160212 w 4313502"/>
              <a:gd name="connsiteY99" fmla="*/ 5071533 h 5604404"/>
              <a:gd name="connsiteX100" fmla="*/ 3047323 w 4313502"/>
              <a:gd name="connsiteY100" fmla="*/ 4439356 h 5604404"/>
              <a:gd name="connsiteX101" fmla="*/ 3115057 w 4313502"/>
              <a:gd name="connsiteY101" fmla="*/ 4405489 h 5604404"/>
              <a:gd name="connsiteX102" fmla="*/ 3040797 w 4313502"/>
              <a:gd name="connsiteY102" fmla="*/ 4182709 h 5604404"/>
              <a:gd name="connsiteX103" fmla="*/ 2961774 w 4313502"/>
              <a:gd name="connsiteY103" fmla="*/ 4005616 h 5604404"/>
              <a:gd name="connsiteX104" fmla="*/ 2946341 w 4313502"/>
              <a:gd name="connsiteY104" fmla="*/ 3916010 h 5604404"/>
              <a:gd name="connsiteX105" fmla="*/ 2894041 w 4313502"/>
              <a:gd name="connsiteY105" fmla="*/ 3859566 h 5604404"/>
              <a:gd name="connsiteX106" fmla="*/ 2942195 w 4313502"/>
              <a:gd name="connsiteY106" fmla="*/ 3777456 h 5604404"/>
              <a:gd name="connsiteX107" fmla="*/ 2877990 w 4313502"/>
              <a:gd name="connsiteY107" fmla="*/ 3701433 h 5604404"/>
              <a:gd name="connsiteX108" fmla="*/ 2848797 w 4313502"/>
              <a:gd name="connsiteY108" fmla="*/ 3577519 h 5604404"/>
              <a:gd name="connsiteX109" fmla="*/ 2741376 w 4313502"/>
              <a:gd name="connsiteY109" fmla="*/ 2753695 h 5604404"/>
              <a:gd name="connsiteX110" fmla="*/ 2535178 w 4313502"/>
              <a:gd name="connsiteY110" fmla="*/ 2292086 h 5604404"/>
              <a:gd name="connsiteX111" fmla="*/ 2449012 w 4313502"/>
              <a:gd name="connsiteY111" fmla="*/ 2192867 h 5604404"/>
              <a:gd name="connsiteX112" fmla="*/ 2449012 w 4313502"/>
              <a:gd name="connsiteY112" fmla="*/ 2102556 h 5604404"/>
              <a:gd name="connsiteX113" fmla="*/ 2426434 w 4313502"/>
              <a:gd name="connsiteY113" fmla="*/ 2102556 h 5604404"/>
              <a:gd name="connsiteX114" fmla="*/ 2437723 w 4313502"/>
              <a:gd name="connsiteY114" fmla="*/ 2012244 h 5604404"/>
              <a:gd name="connsiteX115" fmla="*/ 2369990 w 4313502"/>
              <a:gd name="connsiteY115" fmla="*/ 1944511 h 5604404"/>
              <a:gd name="connsiteX116" fmla="*/ 2403857 w 4313502"/>
              <a:gd name="connsiteY116" fmla="*/ 1865489 h 5604404"/>
              <a:gd name="connsiteX117" fmla="*/ 2381279 w 4313502"/>
              <a:gd name="connsiteY117" fmla="*/ 1797756 h 5604404"/>
              <a:gd name="connsiteX118" fmla="*/ 2471590 w 4313502"/>
              <a:gd name="connsiteY118" fmla="*/ 1549400 h 5604404"/>
              <a:gd name="connsiteX119" fmla="*/ 2573190 w 4313502"/>
              <a:gd name="connsiteY119" fmla="*/ 1662289 h 5604404"/>
              <a:gd name="connsiteX120" fmla="*/ 2640923 w 4313502"/>
              <a:gd name="connsiteY120" fmla="*/ 1662289 h 5604404"/>
              <a:gd name="connsiteX121" fmla="*/ 2945723 w 4313502"/>
              <a:gd name="connsiteY121" fmla="*/ 1809044 h 5604404"/>
              <a:gd name="connsiteX122" fmla="*/ 3194079 w 4313502"/>
              <a:gd name="connsiteY122" fmla="*/ 1899356 h 5604404"/>
              <a:gd name="connsiteX123" fmla="*/ 3758523 w 4313502"/>
              <a:gd name="connsiteY123" fmla="*/ 2147711 h 5604404"/>
              <a:gd name="connsiteX124" fmla="*/ 4040745 w 4313502"/>
              <a:gd name="connsiteY124" fmla="*/ 2238022 h 5604404"/>
              <a:gd name="connsiteX125" fmla="*/ 4146490 w 4313502"/>
              <a:gd name="connsiteY125" fmla="*/ 2276652 h 5604404"/>
              <a:gd name="connsiteX126" fmla="*/ 4125059 w 4313502"/>
              <a:gd name="connsiteY126" fmla="*/ 2220206 h 5604404"/>
              <a:gd name="connsiteX127" fmla="*/ 4029457 w 4313502"/>
              <a:gd name="connsiteY127" fmla="*/ 2147711 h 5604404"/>
              <a:gd name="connsiteX128" fmla="*/ 4191029 w 4313502"/>
              <a:gd name="connsiteY128" fmla="*/ 2039584 h 5604404"/>
              <a:gd name="connsiteX129" fmla="*/ 4271639 w 4313502"/>
              <a:gd name="connsiteY129" fmla="*/ 1969294 h 5604404"/>
              <a:gd name="connsiteX130" fmla="*/ 4308681 w 4313502"/>
              <a:gd name="connsiteY130" fmla="*/ 1878542 h 5604404"/>
              <a:gd name="connsiteX131" fmla="*/ 4242711 w 4313502"/>
              <a:gd name="connsiteY131" fmla="*/ 1916642 h 5604404"/>
              <a:gd name="connsiteX132" fmla="*/ 4277812 w 4313502"/>
              <a:gd name="connsiteY132" fmla="*/ 1831622 h 5604404"/>
              <a:gd name="connsiteX133" fmla="*/ 4147637 w 4313502"/>
              <a:gd name="connsiteY133" fmla="*/ 1918317 h 5604404"/>
              <a:gd name="connsiteX134" fmla="*/ 4190500 w 4313502"/>
              <a:gd name="connsiteY134" fmla="*/ 1841147 h 5604404"/>
              <a:gd name="connsiteX135" fmla="*/ 3896372 w 4313502"/>
              <a:gd name="connsiteY135" fmla="*/ 2014008 h 5604404"/>
              <a:gd name="connsiteX136" fmla="*/ 3700845 w 4313502"/>
              <a:gd name="connsiteY136" fmla="*/ 1968236 h 5604404"/>
              <a:gd name="connsiteX137" fmla="*/ 3252287 w 4313502"/>
              <a:gd name="connsiteY137" fmla="*/ 1639094 h 5604404"/>
              <a:gd name="connsiteX138" fmla="*/ 3081190 w 4313502"/>
              <a:gd name="connsiteY138" fmla="*/ 1583267 h 5604404"/>
              <a:gd name="connsiteX139" fmla="*/ 2787679 w 4313502"/>
              <a:gd name="connsiteY139" fmla="*/ 1436511 h 5604404"/>
              <a:gd name="connsiteX140" fmla="*/ 2607057 w 4313502"/>
              <a:gd name="connsiteY140" fmla="*/ 1255889 h 5604404"/>
              <a:gd name="connsiteX141" fmla="*/ 2488788 w 4313502"/>
              <a:gd name="connsiteY141" fmla="*/ 1170958 h 5604404"/>
              <a:gd name="connsiteX142" fmla="*/ 2358701 w 4313502"/>
              <a:gd name="connsiteY142" fmla="*/ 1165578 h 5604404"/>
              <a:gd name="connsiteX143" fmla="*/ 2217237 w 4313502"/>
              <a:gd name="connsiteY143" fmla="*/ 1059744 h 5604404"/>
              <a:gd name="connsiteX144" fmla="*/ 2339563 w 4313502"/>
              <a:gd name="connsiteY144" fmla="*/ 898172 h 5604404"/>
              <a:gd name="connsiteX145" fmla="*/ 2437546 w 4313502"/>
              <a:gd name="connsiteY145" fmla="*/ 968905 h 5604404"/>
              <a:gd name="connsiteX146" fmla="*/ 2530945 w 4313502"/>
              <a:gd name="connsiteY146" fmla="*/ 908403 h 5604404"/>
              <a:gd name="connsiteX147" fmla="*/ 2509515 w 4313502"/>
              <a:gd name="connsiteY147" fmla="*/ 854869 h 5604404"/>
              <a:gd name="connsiteX148" fmla="*/ 2549997 w 4313502"/>
              <a:gd name="connsiteY148" fmla="*/ 869157 h 5604404"/>
              <a:gd name="connsiteX149" fmla="*/ 2554758 w 4313502"/>
              <a:gd name="connsiteY149" fmla="*/ 809625 h 5604404"/>
              <a:gd name="connsiteX150" fmla="*/ 2639689 w 4313502"/>
              <a:gd name="connsiteY150" fmla="*/ 770467 h 5604404"/>
              <a:gd name="connsiteX151" fmla="*/ 2558902 w 4313502"/>
              <a:gd name="connsiteY151" fmla="*/ 637381 h 5604404"/>
              <a:gd name="connsiteX152" fmla="*/ 2588535 w 4313502"/>
              <a:gd name="connsiteY152" fmla="*/ 557742 h 5604404"/>
              <a:gd name="connsiteX153" fmla="*/ 2590917 w 4313502"/>
              <a:gd name="connsiteY153" fmla="*/ 501914 h 5604404"/>
              <a:gd name="connsiteX154" fmla="*/ 2721446 w 4313502"/>
              <a:gd name="connsiteY154" fmla="*/ 497682 h 5604404"/>
              <a:gd name="connsiteX155" fmla="*/ 2735203 w 4313502"/>
              <a:gd name="connsiteY155" fmla="*/ 413367 h 5604404"/>
              <a:gd name="connsiteX156" fmla="*/ 2968301 w 4313502"/>
              <a:gd name="connsiteY156" fmla="*/ 364067 h 5604404"/>
              <a:gd name="connsiteX157" fmla="*/ 2663501 w 4313502"/>
              <a:gd name="connsiteY157" fmla="*/ 330200 h 5604404"/>
              <a:gd name="connsiteX158" fmla="*/ 2904007 w 4313502"/>
              <a:gd name="connsiteY158" fmla="*/ 217841 h 5604404"/>
              <a:gd name="connsiteX159" fmla="*/ 2731234 w 4313502"/>
              <a:gd name="connsiteY159" fmla="*/ 251178 h 5604404"/>
              <a:gd name="connsiteX160" fmla="*/ 2911857 w 4313502"/>
              <a:gd name="connsiteY160" fmla="*/ 142963 h 5604404"/>
              <a:gd name="connsiteX161" fmla="*/ 2607057 w 4313502"/>
              <a:gd name="connsiteY161" fmla="*/ 217311 h 5604404"/>
              <a:gd name="connsiteX162" fmla="*/ 2686696 w 4313502"/>
              <a:gd name="connsiteY162" fmla="*/ 111125 h 5604404"/>
              <a:gd name="connsiteX163" fmla="*/ 2539323 w 4313502"/>
              <a:gd name="connsiteY16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52253 w 4313502"/>
              <a:gd name="connsiteY30" fmla="*/ 671512 h 5604404"/>
              <a:gd name="connsiteX31" fmla="*/ 1392709 w 4313502"/>
              <a:gd name="connsiteY31" fmla="*/ 781050 h 5604404"/>
              <a:gd name="connsiteX32" fmla="*/ 1630834 w 4313502"/>
              <a:gd name="connsiteY32" fmla="*/ 800101 h 5604404"/>
              <a:gd name="connsiteX33" fmla="*/ 1542903 w 4313502"/>
              <a:gd name="connsiteY33" fmla="*/ 840669 h 5604404"/>
              <a:gd name="connsiteX34" fmla="*/ 1342701 w 4313502"/>
              <a:gd name="connsiteY34" fmla="*/ 1075267 h 5604404"/>
              <a:gd name="connsiteX35" fmla="*/ 1073532 w 4313502"/>
              <a:gd name="connsiteY35" fmla="*/ 1367544 h 5604404"/>
              <a:gd name="connsiteX36" fmla="*/ 879857 w 4313502"/>
              <a:gd name="connsiteY36" fmla="*/ 1481667 h 5604404"/>
              <a:gd name="connsiteX37" fmla="*/ 342135 w 4313502"/>
              <a:gd name="connsiteY37" fmla="*/ 2011010 h 5604404"/>
              <a:gd name="connsiteX38" fmla="*/ 33190 w 4313502"/>
              <a:gd name="connsiteY38" fmla="*/ 1820333 h 5604404"/>
              <a:gd name="connsiteX39" fmla="*/ 107450 w 4313502"/>
              <a:gd name="connsiteY39" fmla="*/ 1944952 h 5604404"/>
              <a:gd name="connsiteX40" fmla="*/ 326701 w 4313502"/>
              <a:gd name="connsiteY40" fmla="*/ 2215444 h 5604404"/>
              <a:gd name="connsiteX41" fmla="*/ 517465 w 4313502"/>
              <a:gd name="connsiteY41" fmla="*/ 2077596 h 5604404"/>
              <a:gd name="connsiteX42" fmla="*/ 1105634 w 4313502"/>
              <a:gd name="connsiteY42" fmla="*/ 1684867 h 5604404"/>
              <a:gd name="connsiteX43" fmla="*/ 1252919 w 4313502"/>
              <a:gd name="connsiteY43" fmla="*/ 1539435 h 5604404"/>
              <a:gd name="connsiteX44" fmla="*/ 1465026 w 4313502"/>
              <a:gd name="connsiteY44" fmla="*/ 1347964 h 5604404"/>
              <a:gd name="connsiteX45" fmla="*/ 1466879 w 4313502"/>
              <a:gd name="connsiteY45" fmla="*/ 1696156 h 5604404"/>
              <a:gd name="connsiteX46" fmla="*/ 1523323 w 4313502"/>
              <a:gd name="connsiteY46" fmla="*/ 1809044 h 5604404"/>
              <a:gd name="connsiteX47" fmla="*/ 1490074 w 4313502"/>
              <a:gd name="connsiteY47" fmla="*/ 1888067 h 5604404"/>
              <a:gd name="connsiteX48" fmla="*/ 1545901 w 4313502"/>
              <a:gd name="connsiteY48" fmla="*/ 1989667 h 5604404"/>
              <a:gd name="connsiteX49" fmla="*/ 1579768 w 4313502"/>
              <a:gd name="connsiteY49" fmla="*/ 2170289 h 5604404"/>
              <a:gd name="connsiteX50" fmla="*/ 1613634 w 4313502"/>
              <a:gd name="connsiteY50" fmla="*/ 2260600 h 5604404"/>
              <a:gd name="connsiteX51" fmla="*/ 1579768 w 4313502"/>
              <a:gd name="connsiteY51" fmla="*/ 2339622 h 5604404"/>
              <a:gd name="connsiteX52" fmla="*/ 1624923 w 4313502"/>
              <a:gd name="connsiteY52" fmla="*/ 2396067 h 5604404"/>
              <a:gd name="connsiteX53" fmla="*/ 1630832 w 4313502"/>
              <a:gd name="connsiteY53" fmla="*/ 2459831 h 5604404"/>
              <a:gd name="connsiteX54" fmla="*/ 1557808 w 4313502"/>
              <a:gd name="connsiteY54" fmla="*/ 2658709 h 5604404"/>
              <a:gd name="connsiteX55" fmla="*/ 1613634 w 4313502"/>
              <a:gd name="connsiteY55" fmla="*/ 2825044 h 5604404"/>
              <a:gd name="connsiteX56" fmla="*/ 1579768 w 4313502"/>
              <a:gd name="connsiteY56" fmla="*/ 2868966 h 5604404"/>
              <a:gd name="connsiteX57" fmla="*/ 1602345 w 4313502"/>
              <a:gd name="connsiteY57" fmla="*/ 2937933 h 5604404"/>
              <a:gd name="connsiteX58" fmla="*/ 1506743 w 4313502"/>
              <a:gd name="connsiteY58" fmla="*/ 3408362 h 5604404"/>
              <a:gd name="connsiteX59" fmla="*/ 1449593 w 4313502"/>
              <a:gd name="connsiteY59" fmla="*/ 3933119 h 5604404"/>
              <a:gd name="connsiteX60" fmla="*/ 1423664 w 4313502"/>
              <a:gd name="connsiteY60" fmla="*/ 4007644 h 5604404"/>
              <a:gd name="connsiteX61" fmla="*/ 1377186 w 4313502"/>
              <a:gd name="connsiteY61" fmla="*/ 4038953 h 5604404"/>
              <a:gd name="connsiteX62" fmla="*/ 1380713 w 4313502"/>
              <a:gd name="connsiteY62" fmla="*/ 4088253 h 5604404"/>
              <a:gd name="connsiteX63" fmla="*/ 1261738 w 4313502"/>
              <a:gd name="connsiteY63" fmla="*/ 4181034 h 5604404"/>
              <a:gd name="connsiteX64" fmla="*/ 1105634 w 4313502"/>
              <a:gd name="connsiteY64" fmla="*/ 4315178 h 5604404"/>
              <a:gd name="connsiteX65" fmla="*/ 1015323 w 4313502"/>
              <a:gd name="connsiteY65" fmla="*/ 4507089 h 5604404"/>
              <a:gd name="connsiteX66" fmla="*/ 884001 w 4313502"/>
              <a:gd name="connsiteY66" fmla="*/ 4787459 h 5604404"/>
              <a:gd name="connsiteX67" fmla="*/ 710523 w 4313502"/>
              <a:gd name="connsiteY67" fmla="*/ 4947356 h 5604404"/>
              <a:gd name="connsiteX68" fmla="*/ 630883 w 4313502"/>
              <a:gd name="connsiteY68" fmla="*/ 5149938 h 5604404"/>
              <a:gd name="connsiteX69" fmla="*/ 541190 w 4313502"/>
              <a:gd name="connsiteY69" fmla="*/ 5432778 h 5604404"/>
              <a:gd name="connsiteX70" fmla="*/ 699234 w 4313502"/>
              <a:gd name="connsiteY70" fmla="*/ 5568244 h 5604404"/>
              <a:gd name="connsiteX71" fmla="*/ 848459 w 4313502"/>
              <a:gd name="connsiteY71" fmla="*/ 5526088 h 5604404"/>
              <a:gd name="connsiteX72" fmla="*/ 930304 w 4313502"/>
              <a:gd name="connsiteY72" fmla="*/ 5132828 h 5604404"/>
              <a:gd name="connsiteX73" fmla="*/ 1002270 w 4313502"/>
              <a:gd name="connsiteY73" fmla="*/ 4915341 h 5604404"/>
              <a:gd name="connsiteX74" fmla="*/ 1339703 w 4313502"/>
              <a:gd name="connsiteY74" fmla="*/ 4607542 h 5604404"/>
              <a:gd name="connsiteX75" fmla="*/ 1444301 w 4313502"/>
              <a:gd name="connsiteY75" fmla="*/ 4665133 h 5604404"/>
              <a:gd name="connsiteX76" fmla="*/ 1658790 w 4313502"/>
              <a:gd name="connsiteY76" fmla="*/ 4360333 h 5604404"/>
              <a:gd name="connsiteX77" fmla="*/ 1715234 w 4313502"/>
              <a:gd name="connsiteY77" fmla="*/ 4281311 h 5604404"/>
              <a:gd name="connsiteX78" fmla="*/ 1791258 w 4313502"/>
              <a:gd name="connsiteY78" fmla="*/ 4208815 h 5604404"/>
              <a:gd name="connsiteX79" fmla="*/ 1805545 w 4313502"/>
              <a:gd name="connsiteY79" fmla="*/ 4134556 h 5604404"/>
              <a:gd name="connsiteX80" fmla="*/ 1867899 w 4313502"/>
              <a:gd name="connsiteY80" fmla="*/ 4066911 h 5604404"/>
              <a:gd name="connsiteX81" fmla="*/ 1876807 w 4313502"/>
              <a:gd name="connsiteY81" fmla="*/ 3964076 h 5604404"/>
              <a:gd name="connsiteX82" fmla="*/ 2087768 w 4313502"/>
              <a:gd name="connsiteY82" fmla="*/ 3366911 h 5604404"/>
              <a:gd name="connsiteX83" fmla="*/ 2178696 w 4313502"/>
              <a:gd name="connsiteY83" fmla="*/ 3041914 h 5604404"/>
              <a:gd name="connsiteX84" fmla="*/ 2221470 w 4313502"/>
              <a:gd name="connsiteY84" fmla="*/ 3221478 h 5604404"/>
              <a:gd name="connsiteX85" fmla="*/ 2478734 w 4313502"/>
              <a:gd name="connsiteY85" fmla="*/ 3820936 h 5604404"/>
              <a:gd name="connsiteX86" fmla="*/ 2475735 w 4313502"/>
              <a:gd name="connsiteY86" fmla="*/ 3926065 h 5604404"/>
              <a:gd name="connsiteX87" fmla="*/ 2536942 w 4313502"/>
              <a:gd name="connsiteY87" fmla="*/ 4049096 h 5604404"/>
              <a:gd name="connsiteX88" fmla="*/ 2564283 w 4313502"/>
              <a:gd name="connsiteY88" fmla="*/ 4187384 h 5604404"/>
              <a:gd name="connsiteX89" fmla="*/ 2620726 w 4313502"/>
              <a:gd name="connsiteY89" fmla="*/ 4372857 h 5604404"/>
              <a:gd name="connsiteX90" fmla="*/ 2663501 w 4313502"/>
              <a:gd name="connsiteY90" fmla="*/ 4540956 h 5604404"/>
              <a:gd name="connsiteX91" fmla="*/ 2719945 w 4313502"/>
              <a:gd name="connsiteY91" fmla="*/ 4540956 h 5604404"/>
              <a:gd name="connsiteX92" fmla="*/ 3013457 w 4313502"/>
              <a:gd name="connsiteY92" fmla="*/ 5105400 h 5604404"/>
              <a:gd name="connsiteX93" fmla="*/ 2990526 w 4313502"/>
              <a:gd name="connsiteY93" fmla="*/ 5157788 h 5604404"/>
              <a:gd name="connsiteX94" fmla="*/ 2980119 w 4313502"/>
              <a:gd name="connsiteY94" fmla="*/ 5313362 h 5604404"/>
              <a:gd name="connsiteX95" fmla="*/ 3019982 w 4313502"/>
              <a:gd name="connsiteY95" fmla="*/ 5466733 h 5604404"/>
              <a:gd name="connsiteX96" fmla="*/ 3106767 w 4313502"/>
              <a:gd name="connsiteY96" fmla="*/ 5531997 h 5604404"/>
              <a:gd name="connsiteX97" fmla="*/ 3405481 w 4313502"/>
              <a:gd name="connsiteY97" fmla="*/ 5565863 h 5604404"/>
              <a:gd name="connsiteX98" fmla="*/ 3362618 w 4313502"/>
              <a:gd name="connsiteY98" fmla="*/ 5344672 h 5604404"/>
              <a:gd name="connsiteX99" fmla="*/ 3160212 w 4313502"/>
              <a:gd name="connsiteY99" fmla="*/ 5071533 h 5604404"/>
              <a:gd name="connsiteX100" fmla="*/ 3047323 w 4313502"/>
              <a:gd name="connsiteY100" fmla="*/ 4439356 h 5604404"/>
              <a:gd name="connsiteX101" fmla="*/ 3115057 w 4313502"/>
              <a:gd name="connsiteY101" fmla="*/ 4405489 h 5604404"/>
              <a:gd name="connsiteX102" fmla="*/ 3040797 w 4313502"/>
              <a:gd name="connsiteY102" fmla="*/ 4182709 h 5604404"/>
              <a:gd name="connsiteX103" fmla="*/ 2961774 w 4313502"/>
              <a:gd name="connsiteY103" fmla="*/ 4005616 h 5604404"/>
              <a:gd name="connsiteX104" fmla="*/ 2946341 w 4313502"/>
              <a:gd name="connsiteY104" fmla="*/ 3916010 h 5604404"/>
              <a:gd name="connsiteX105" fmla="*/ 2894041 w 4313502"/>
              <a:gd name="connsiteY105" fmla="*/ 3859566 h 5604404"/>
              <a:gd name="connsiteX106" fmla="*/ 2942195 w 4313502"/>
              <a:gd name="connsiteY106" fmla="*/ 3777456 h 5604404"/>
              <a:gd name="connsiteX107" fmla="*/ 2877990 w 4313502"/>
              <a:gd name="connsiteY107" fmla="*/ 3701433 h 5604404"/>
              <a:gd name="connsiteX108" fmla="*/ 2848797 w 4313502"/>
              <a:gd name="connsiteY108" fmla="*/ 3577519 h 5604404"/>
              <a:gd name="connsiteX109" fmla="*/ 2741376 w 4313502"/>
              <a:gd name="connsiteY109" fmla="*/ 2753695 h 5604404"/>
              <a:gd name="connsiteX110" fmla="*/ 2535178 w 4313502"/>
              <a:gd name="connsiteY110" fmla="*/ 2292086 h 5604404"/>
              <a:gd name="connsiteX111" fmla="*/ 2449012 w 4313502"/>
              <a:gd name="connsiteY111" fmla="*/ 2192867 h 5604404"/>
              <a:gd name="connsiteX112" fmla="*/ 2449012 w 4313502"/>
              <a:gd name="connsiteY112" fmla="*/ 2102556 h 5604404"/>
              <a:gd name="connsiteX113" fmla="*/ 2426434 w 4313502"/>
              <a:gd name="connsiteY113" fmla="*/ 2102556 h 5604404"/>
              <a:gd name="connsiteX114" fmla="*/ 2437723 w 4313502"/>
              <a:gd name="connsiteY114" fmla="*/ 2012244 h 5604404"/>
              <a:gd name="connsiteX115" fmla="*/ 2369990 w 4313502"/>
              <a:gd name="connsiteY115" fmla="*/ 1944511 h 5604404"/>
              <a:gd name="connsiteX116" fmla="*/ 2403857 w 4313502"/>
              <a:gd name="connsiteY116" fmla="*/ 1865489 h 5604404"/>
              <a:gd name="connsiteX117" fmla="*/ 2381279 w 4313502"/>
              <a:gd name="connsiteY117" fmla="*/ 1797756 h 5604404"/>
              <a:gd name="connsiteX118" fmla="*/ 2471590 w 4313502"/>
              <a:gd name="connsiteY118" fmla="*/ 1549400 h 5604404"/>
              <a:gd name="connsiteX119" fmla="*/ 2573190 w 4313502"/>
              <a:gd name="connsiteY119" fmla="*/ 1662289 h 5604404"/>
              <a:gd name="connsiteX120" fmla="*/ 2640923 w 4313502"/>
              <a:gd name="connsiteY120" fmla="*/ 1662289 h 5604404"/>
              <a:gd name="connsiteX121" fmla="*/ 2945723 w 4313502"/>
              <a:gd name="connsiteY121" fmla="*/ 1809044 h 5604404"/>
              <a:gd name="connsiteX122" fmla="*/ 3194079 w 4313502"/>
              <a:gd name="connsiteY122" fmla="*/ 1899356 h 5604404"/>
              <a:gd name="connsiteX123" fmla="*/ 3758523 w 4313502"/>
              <a:gd name="connsiteY123" fmla="*/ 2147711 h 5604404"/>
              <a:gd name="connsiteX124" fmla="*/ 4040745 w 4313502"/>
              <a:gd name="connsiteY124" fmla="*/ 2238022 h 5604404"/>
              <a:gd name="connsiteX125" fmla="*/ 4146490 w 4313502"/>
              <a:gd name="connsiteY125" fmla="*/ 2276652 h 5604404"/>
              <a:gd name="connsiteX126" fmla="*/ 4125059 w 4313502"/>
              <a:gd name="connsiteY126" fmla="*/ 2220206 h 5604404"/>
              <a:gd name="connsiteX127" fmla="*/ 4029457 w 4313502"/>
              <a:gd name="connsiteY127" fmla="*/ 2147711 h 5604404"/>
              <a:gd name="connsiteX128" fmla="*/ 4191029 w 4313502"/>
              <a:gd name="connsiteY128" fmla="*/ 2039584 h 5604404"/>
              <a:gd name="connsiteX129" fmla="*/ 4271639 w 4313502"/>
              <a:gd name="connsiteY129" fmla="*/ 1969294 h 5604404"/>
              <a:gd name="connsiteX130" fmla="*/ 4308681 w 4313502"/>
              <a:gd name="connsiteY130" fmla="*/ 1878542 h 5604404"/>
              <a:gd name="connsiteX131" fmla="*/ 4242711 w 4313502"/>
              <a:gd name="connsiteY131" fmla="*/ 1916642 h 5604404"/>
              <a:gd name="connsiteX132" fmla="*/ 4277812 w 4313502"/>
              <a:gd name="connsiteY132" fmla="*/ 1831622 h 5604404"/>
              <a:gd name="connsiteX133" fmla="*/ 4147637 w 4313502"/>
              <a:gd name="connsiteY133" fmla="*/ 1918317 h 5604404"/>
              <a:gd name="connsiteX134" fmla="*/ 4190500 w 4313502"/>
              <a:gd name="connsiteY134" fmla="*/ 1841147 h 5604404"/>
              <a:gd name="connsiteX135" fmla="*/ 3896372 w 4313502"/>
              <a:gd name="connsiteY135" fmla="*/ 2014008 h 5604404"/>
              <a:gd name="connsiteX136" fmla="*/ 3700845 w 4313502"/>
              <a:gd name="connsiteY136" fmla="*/ 1968236 h 5604404"/>
              <a:gd name="connsiteX137" fmla="*/ 3252287 w 4313502"/>
              <a:gd name="connsiteY137" fmla="*/ 1639094 h 5604404"/>
              <a:gd name="connsiteX138" fmla="*/ 3081190 w 4313502"/>
              <a:gd name="connsiteY138" fmla="*/ 1583267 h 5604404"/>
              <a:gd name="connsiteX139" fmla="*/ 2787679 w 4313502"/>
              <a:gd name="connsiteY139" fmla="*/ 1436511 h 5604404"/>
              <a:gd name="connsiteX140" fmla="*/ 2607057 w 4313502"/>
              <a:gd name="connsiteY140" fmla="*/ 1255889 h 5604404"/>
              <a:gd name="connsiteX141" fmla="*/ 2488788 w 4313502"/>
              <a:gd name="connsiteY141" fmla="*/ 1170958 h 5604404"/>
              <a:gd name="connsiteX142" fmla="*/ 2358701 w 4313502"/>
              <a:gd name="connsiteY142" fmla="*/ 1165578 h 5604404"/>
              <a:gd name="connsiteX143" fmla="*/ 2217237 w 4313502"/>
              <a:gd name="connsiteY143" fmla="*/ 1059744 h 5604404"/>
              <a:gd name="connsiteX144" fmla="*/ 2339563 w 4313502"/>
              <a:gd name="connsiteY144" fmla="*/ 898172 h 5604404"/>
              <a:gd name="connsiteX145" fmla="*/ 2437546 w 4313502"/>
              <a:gd name="connsiteY145" fmla="*/ 968905 h 5604404"/>
              <a:gd name="connsiteX146" fmla="*/ 2530945 w 4313502"/>
              <a:gd name="connsiteY146" fmla="*/ 908403 h 5604404"/>
              <a:gd name="connsiteX147" fmla="*/ 2509515 w 4313502"/>
              <a:gd name="connsiteY147" fmla="*/ 854869 h 5604404"/>
              <a:gd name="connsiteX148" fmla="*/ 2549997 w 4313502"/>
              <a:gd name="connsiteY148" fmla="*/ 869157 h 5604404"/>
              <a:gd name="connsiteX149" fmla="*/ 2554758 w 4313502"/>
              <a:gd name="connsiteY149" fmla="*/ 809625 h 5604404"/>
              <a:gd name="connsiteX150" fmla="*/ 2639689 w 4313502"/>
              <a:gd name="connsiteY150" fmla="*/ 770467 h 5604404"/>
              <a:gd name="connsiteX151" fmla="*/ 2558902 w 4313502"/>
              <a:gd name="connsiteY151" fmla="*/ 637381 h 5604404"/>
              <a:gd name="connsiteX152" fmla="*/ 2588535 w 4313502"/>
              <a:gd name="connsiteY152" fmla="*/ 557742 h 5604404"/>
              <a:gd name="connsiteX153" fmla="*/ 2590917 w 4313502"/>
              <a:gd name="connsiteY153" fmla="*/ 501914 h 5604404"/>
              <a:gd name="connsiteX154" fmla="*/ 2721446 w 4313502"/>
              <a:gd name="connsiteY154" fmla="*/ 497682 h 5604404"/>
              <a:gd name="connsiteX155" fmla="*/ 2735203 w 4313502"/>
              <a:gd name="connsiteY155" fmla="*/ 413367 h 5604404"/>
              <a:gd name="connsiteX156" fmla="*/ 2968301 w 4313502"/>
              <a:gd name="connsiteY156" fmla="*/ 364067 h 5604404"/>
              <a:gd name="connsiteX157" fmla="*/ 2663501 w 4313502"/>
              <a:gd name="connsiteY157" fmla="*/ 330200 h 5604404"/>
              <a:gd name="connsiteX158" fmla="*/ 2904007 w 4313502"/>
              <a:gd name="connsiteY158" fmla="*/ 217841 h 5604404"/>
              <a:gd name="connsiteX159" fmla="*/ 2731234 w 4313502"/>
              <a:gd name="connsiteY159" fmla="*/ 251178 h 5604404"/>
              <a:gd name="connsiteX160" fmla="*/ 2911857 w 4313502"/>
              <a:gd name="connsiteY160" fmla="*/ 142963 h 5604404"/>
              <a:gd name="connsiteX161" fmla="*/ 2607057 w 4313502"/>
              <a:gd name="connsiteY161" fmla="*/ 217311 h 5604404"/>
              <a:gd name="connsiteX162" fmla="*/ 2686696 w 4313502"/>
              <a:gd name="connsiteY162" fmla="*/ 111125 h 5604404"/>
              <a:gd name="connsiteX163" fmla="*/ 2539323 w 4313502"/>
              <a:gd name="connsiteY163" fmla="*/ 206022 h 560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4313502" h="5604404">
                <a:moveTo>
                  <a:pt x="2539323" y="206022"/>
                </a:moveTo>
                <a:cubicBezTo>
                  <a:pt x="2542087" y="140670"/>
                  <a:pt x="2682963" y="53887"/>
                  <a:pt x="2547614" y="9966"/>
                </a:cubicBezTo>
                <a:cubicBezTo>
                  <a:pt x="2661473" y="119180"/>
                  <a:pt x="2468150" y="118857"/>
                  <a:pt x="2393890" y="180446"/>
                </a:cubicBezTo>
                <a:cubicBezTo>
                  <a:pt x="2379250" y="139347"/>
                  <a:pt x="2486055" y="69674"/>
                  <a:pt x="2349971" y="57150"/>
                </a:cubicBezTo>
                <a:cubicBezTo>
                  <a:pt x="2450205" y="54461"/>
                  <a:pt x="2363215" y="183503"/>
                  <a:pt x="2321396" y="185737"/>
                </a:cubicBezTo>
                <a:cubicBezTo>
                  <a:pt x="2302743" y="199628"/>
                  <a:pt x="2301303" y="88254"/>
                  <a:pt x="2264246" y="69057"/>
                </a:cubicBezTo>
                <a:cubicBezTo>
                  <a:pt x="2272434" y="130823"/>
                  <a:pt x="2224910" y="171700"/>
                  <a:pt x="2099057" y="70556"/>
                </a:cubicBezTo>
                <a:lnTo>
                  <a:pt x="2038027" y="0"/>
                </a:lnTo>
                <a:cubicBezTo>
                  <a:pt x="2055401" y="106481"/>
                  <a:pt x="1989432" y="46273"/>
                  <a:pt x="1904412" y="62266"/>
                </a:cubicBezTo>
                <a:cubicBezTo>
                  <a:pt x="1852113" y="58179"/>
                  <a:pt x="1809340" y="99337"/>
                  <a:pt x="1747515" y="50006"/>
                </a:cubicBezTo>
                <a:cubicBezTo>
                  <a:pt x="1790377" y="84137"/>
                  <a:pt x="1721321" y="87313"/>
                  <a:pt x="1876102" y="152400"/>
                </a:cubicBezTo>
                <a:cubicBezTo>
                  <a:pt x="1814983" y="170656"/>
                  <a:pt x="1806253" y="200820"/>
                  <a:pt x="1664171" y="114301"/>
                </a:cubicBezTo>
                <a:lnTo>
                  <a:pt x="1723702" y="195263"/>
                </a:lnTo>
                <a:cubicBezTo>
                  <a:pt x="1652911" y="195086"/>
                  <a:pt x="1601170" y="137760"/>
                  <a:pt x="1511329" y="194733"/>
                </a:cubicBezTo>
                <a:cubicBezTo>
                  <a:pt x="1590852" y="152841"/>
                  <a:pt x="1625130" y="189530"/>
                  <a:pt x="1671315" y="226219"/>
                </a:cubicBezTo>
                <a:cubicBezTo>
                  <a:pt x="1617340" y="238919"/>
                  <a:pt x="1565745" y="227807"/>
                  <a:pt x="1509389" y="264319"/>
                </a:cubicBezTo>
                <a:lnTo>
                  <a:pt x="1621309" y="280988"/>
                </a:lnTo>
                <a:lnTo>
                  <a:pt x="1537965" y="311944"/>
                </a:lnTo>
                <a:cubicBezTo>
                  <a:pt x="1460178" y="233363"/>
                  <a:pt x="1368103" y="397669"/>
                  <a:pt x="1283171" y="297657"/>
                </a:cubicBezTo>
                <a:cubicBezTo>
                  <a:pt x="1320125" y="406665"/>
                  <a:pt x="1471378" y="310886"/>
                  <a:pt x="1636918" y="403225"/>
                </a:cubicBezTo>
                <a:cubicBezTo>
                  <a:pt x="1564246" y="395817"/>
                  <a:pt x="1541580" y="357452"/>
                  <a:pt x="1418902" y="381000"/>
                </a:cubicBezTo>
                <a:cubicBezTo>
                  <a:pt x="1367308" y="411163"/>
                  <a:pt x="1413346" y="496094"/>
                  <a:pt x="1264121" y="471488"/>
                </a:cubicBezTo>
                <a:cubicBezTo>
                  <a:pt x="1306190" y="561182"/>
                  <a:pt x="1453033" y="400844"/>
                  <a:pt x="1533202" y="433388"/>
                </a:cubicBezTo>
                <a:cubicBezTo>
                  <a:pt x="1574477" y="442913"/>
                  <a:pt x="1435601" y="514969"/>
                  <a:pt x="1364134" y="511969"/>
                </a:cubicBezTo>
                <a:cubicBezTo>
                  <a:pt x="1292667" y="508969"/>
                  <a:pt x="1317729" y="584024"/>
                  <a:pt x="1306983" y="638175"/>
                </a:cubicBezTo>
                <a:cubicBezTo>
                  <a:pt x="1358150" y="506588"/>
                  <a:pt x="1393178" y="601104"/>
                  <a:pt x="1556837" y="565414"/>
                </a:cubicBezTo>
                <a:cubicBezTo>
                  <a:pt x="1497365" y="600780"/>
                  <a:pt x="1378362" y="559947"/>
                  <a:pt x="1378421" y="671513"/>
                </a:cubicBezTo>
                <a:cubicBezTo>
                  <a:pt x="1398265" y="597695"/>
                  <a:pt x="1430014" y="623888"/>
                  <a:pt x="1466527" y="607219"/>
                </a:cubicBezTo>
                <a:cubicBezTo>
                  <a:pt x="1499864" y="614363"/>
                  <a:pt x="1586633" y="605999"/>
                  <a:pt x="1566539" y="628650"/>
                </a:cubicBezTo>
                <a:cubicBezTo>
                  <a:pt x="1546445" y="651301"/>
                  <a:pt x="1365014" y="565326"/>
                  <a:pt x="1345964" y="743126"/>
                </a:cubicBezTo>
                <a:cubicBezTo>
                  <a:pt x="1365014" y="628032"/>
                  <a:pt x="1488106" y="709641"/>
                  <a:pt x="1552253" y="671512"/>
                </a:cubicBezTo>
                <a:cubicBezTo>
                  <a:pt x="1597350" y="666720"/>
                  <a:pt x="1408187" y="695325"/>
                  <a:pt x="1392709" y="781050"/>
                </a:cubicBezTo>
                <a:cubicBezTo>
                  <a:pt x="1565350" y="666751"/>
                  <a:pt x="1605802" y="790165"/>
                  <a:pt x="1630834" y="800101"/>
                </a:cubicBezTo>
                <a:cubicBezTo>
                  <a:pt x="1655866" y="810037"/>
                  <a:pt x="1569494" y="797189"/>
                  <a:pt x="1542903" y="840669"/>
                </a:cubicBezTo>
                <a:lnTo>
                  <a:pt x="1342701" y="1075267"/>
                </a:lnTo>
                <a:lnTo>
                  <a:pt x="1073532" y="1367544"/>
                </a:lnTo>
                <a:cubicBezTo>
                  <a:pt x="1008974" y="1405585"/>
                  <a:pt x="1001756" y="1374423"/>
                  <a:pt x="879857" y="1481667"/>
                </a:cubicBezTo>
                <a:cubicBezTo>
                  <a:pt x="757958" y="1588911"/>
                  <a:pt x="507088" y="1924256"/>
                  <a:pt x="342135" y="2011010"/>
                </a:cubicBezTo>
                <a:cubicBezTo>
                  <a:pt x="160572" y="1949833"/>
                  <a:pt x="69497" y="1805311"/>
                  <a:pt x="33190" y="1820333"/>
                </a:cubicBezTo>
                <a:cubicBezTo>
                  <a:pt x="0" y="1852347"/>
                  <a:pt x="62059" y="1903413"/>
                  <a:pt x="107450" y="1944952"/>
                </a:cubicBezTo>
                <a:cubicBezTo>
                  <a:pt x="180534" y="2035116"/>
                  <a:pt x="201230" y="2103849"/>
                  <a:pt x="326701" y="2215444"/>
                </a:cubicBezTo>
                <a:cubicBezTo>
                  <a:pt x="409339" y="2240933"/>
                  <a:pt x="453877" y="2123545"/>
                  <a:pt x="517465" y="2077596"/>
                </a:cubicBezTo>
                <a:cubicBezTo>
                  <a:pt x="796865" y="1922874"/>
                  <a:pt x="909578" y="1815777"/>
                  <a:pt x="1105634" y="1684867"/>
                </a:cubicBezTo>
                <a:cubicBezTo>
                  <a:pt x="1154729" y="1636390"/>
                  <a:pt x="1184598" y="1588971"/>
                  <a:pt x="1252919" y="1539435"/>
                </a:cubicBezTo>
                <a:cubicBezTo>
                  <a:pt x="1321240" y="1489899"/>
                  <a:pt x="1394324" y="1411788"/>
                  <a:pt x="1465026" y="1347964"/>
                </a:cubicBezTo>
                <a:cubicBezTo>
                  <a:pt x="1465644" y="1464028"/>
                  <a:pt x="1466261" y="1580092"/>
                  <a:pt x="1466879" y="1696156"/>
                </a:cubicBezTo>
                <a:cubicBezTo>
                  <a:pt x="1469025" y="1733785"/>
                  <a:pt x="1504508" y="1771415"/>
                  <a:pt x="1523323" y="1809044"/>
                </a:cubicBezTo>
                <a:cubicBezTo>
                  <a:pt x="1512240" y="1835385"/>
                  <a:pt x="1485752" y="1866106"/>
                  <a:pt x="1490074" y="1888067"/>
                </a:cubicBezTo>
                <a:cubicBezTo>
                  <a:pt x="1494396" y="1910028"/>
                  <a:pt x="1527292" y="1955800"/>
                  <a:pt x="1545901" y="1989667"/>
                </a:cubicBezTo>
                <a:lnTo>
                  <a:pt x="1579768" y="2170289"/>
                </a:lnTo>
                <a:lnTo>
                  <a:pt x="1613634" y="2260600"/>
                </a:lnTo>
                <a:lnTo>
                  <a:pt x="1579768" y="2339622"/>
                </a:lnTo>
                <a:lnTo>
                  <a:pt x="1624923" y="2396067"/>
                </a:lnTo>
                <a:lnTo>
                  <a:pt x="1630832" y="2459831"/>
                </a:lnTo>
                <a:cubicBezTo>
                  <a:pt x="1542197" y="2549937"/>
                  <a:pt x="1560718" y="2606704"/>
                  <a:pt x="1557808" y="2658709"/>
                </a:cubicBezTo>
                <a:cubicBezTo>
                  <a:pt x="1554898" y="2710714"/>
                  <a:pt x="1595025" y="2769599"/>
                  <a:pt x="1613634" y="2825044"/>
                </a:cubicBezTo>
                <a:lnTo>
                  <a:pt x="1579768" y="2868966"/>
                </a:lnTo>
                <a:cubicBezTo>
                  <a:pt x="1587294" y="2891955"/>
                  <a:pt x="1611488" y="2907800"/>
                  <a:pt x="1602345" y="2937933"/>
                </a:cubicBezTo>
                <a:cubicBezTo>
                  <a:pt x="1549047" y="3061406"/>
                  <a:pt x="1538610" y="3251552"/>
                  <a:pt x="1506743" y="3408362"/>
                </a:cubicBezTo>
                <a:lnTo>
                  <a:pt x="1449593" y="3933119"/>
                </a:lnTo>
                <a:lnTo>
                  <a:pt x="1423664" y="4007644"/>
                </a:lnTo>
                <a:lnTo>
                  <a:pt x="1377186" y="4038953"/>
                </a:lnTo>
                <a:lnTo>
                  <a:pt x="1380713" y="4088253"/>
                </a:lnTo>
                <a:lnTo>
                  <a:pt x="1261738" y="4181034"/>
                </a:lnTo>
                <a:lnTo>
                  <a:pt x="1105634" y="4315178"/>
                </a:lnTo>
                <a:lnTo>
                  <a:pt x="1015323" y="4507089"/>
                </a:lnTo>
                <a:cubicBezTo>
                  <a:pt x="971549" y="4600546"/>
                  <a:pt x="925158" y="4727016"/>
                  <a:pt x="884001" y="4787459"/>
                </a:cubicBezTo>
                <a:cubicBezTo>
                  <a:pt x="842844" y="4847902"/>
                  <a:pt x="768349" y="4894057"/>
                  <a:pt x="710523" y="4947356"/>
                </a:cubicBezTo>
                <a:lnTo>
                  <a:pt x="630883" y="5149938"/>
                </a:lnTo>
                <a:cubicBezTo>
                  <a:pt x="597016" y="5240249"/>
                  <a:pt x="558388" y="5318655"/>
                  <a:pt x="541190" y="5432778"/>
                </a:cubicBezTo>
                <a:cubicBezTo>
                  <a:pt x="577202" y="5551752"/>
                  <a:pt x="639967" y="5558483"/>
                  <a:pt x="699234" y="5568244"/>
                </a:cubicBezTo>
                <a:cubicBezTo>
                  <a:pt x="758501" y="5578005"/>
                  <a:pt x="829673" y="5592528"/>
                  <a:pt x="848459" y="5526088"/>
                </a:cubicBezTo>
                <a:lnTo>
                  <a:pt x="930304" y="5132828"/>
                </a:lnTo>
                <a:lnTo>
                  <a:pt x="1002270" y="4915341"/>
                </a:lnTo>
                <a:cubicBezTo>
                  <a:pt x="1093316" y="4788929"/>
                  <a:pt x="1222463" y="4717285"/>
                  <a:pt x="1339703" y="4607542"/>
                </a:cubicBezTo>
                <a:lnTo>
                  <a:pt x="1444301" y="4665133"/>
                </a:lnTo>
                <a:cubicBezTo>
                  <a:pt x="1515797" y="4563533"/>
                  <a:pt x="1580150" y="4416689"/>
                  <a:pt x="1658790" y="4360333"/>
                </a:cubicBezTo>
                <a:lnTo>
                  <a:pt x="1715234" y="4281311"/>
                </a:lnTo>
                <a:cubicBezTo>
                  <a:pt x="1745338" y="4258733"/>
                  <a:pt x="1777823" y="4231393"/>
                  <a:pt x="1791258" y="4208815"/>
                </a:cubicBezTo>
                <a:cubicBezTo>
                  <a:pt x="1804693" y="4186237"/>
                  <a:pt x="1805545" y="4160897"/>
                  <a:pt x="1805545" y="4134556"/>
                </a:cubicBezTo>
                <a:cubicBezTo>
                  <a:pt x="1826330" y="4112008"/>
                  <a:pt x="1843499" y="4103570"/>
                  <a:pt x="1867899" y="4066911"/>
                </a:cubicBezTo>
                <a:cubicBezTo>
                  <a:pt x="1892299" y="4030252"/>
                  <a:pt x="1873838" y="3998354"/>
                  <a:pt x="1876807" y="3964076"/>
                </a:cubicBezTo>
                <a:lnTo>
                  <a:pt x="2087768" y="3366911"/>
                </a:lnTo>
                <a:lnTo>
                  <a:pt x="2178696" y="3041914"/>
                </a:lnTo>
                <a:cubicBezTo>
                  <a:pt x="2192954" y="3101769"/>
                  <a:pt x="2171464" y="3091641"/>
                  <a:pt x="2221470" y="3221478"/>
                </a:cubicBezTo>
                <a:cubicBezTo>
                  <a:pt x="2271476" y="3351315"/>
                  <a:pt x="2395361" y="3636992"/>
                  <a:pt x="2478734" y="3820936"/>
                </a:cubicBezTo>
                <a:cubicBezTo>
                  <a:pt x="2488053" y="3849629"/>
                  <a:pt x="2485084" y="3888038"/>
                  <a:pt x="2475735" y="3926065"/>
                </a:cubicBezTo>
                <a:cubicBezTo>
                  <a:pt x="2499724" y="3983142"/>
                  <a:pt x="2511777" y="4000942"/>
                  <a:pt x="2536942" y="4049096"/>
                </a:cubicBezTo>
                <a:cubicBezTo>
                  <a:pt x="2546056" y="4095192"/>
                  <a:pt x="2550319" y="4133424"/>
                  <a:pt x="2564283" y="4187384"/>
                </a:cubicBezTo>
                <a:cubicBezTo>
                  <a:pt x="2578247" y="4241344"/>
                  <a:pt x="2596355" y="4311033"/>
                  <a:pt x="2620726" y="4372857"/>
                </a:cubicBezTo>
                <a:lnTo>
                  <a:pt x="2663501" y="4540956"/>
                </a:lnTo>
                <a:lnTo>
                  <a:pt x="2719945" y="4540956"/>
                </a:lnTo>
                <a:lnTo>
                  <a:pt x="3013457" y="5105400"/>
                </a:lnTo>
                <a:lnTo>
                  <a:pt x="2990526" y="5157788"/>
                </a:lnTo>
                <a:cubicBezTo>
                  <a:pt x="2989438" y="5208852"/>
                  <a:pt x="2975210" y="5261871"/>
                  <a:pt x="2980119" y="5313362"/>
                </a:cubicBezTo>
                <a:cubicBezTo>
                  <a:pt x="2985028" y="5364853"/>
                  <a:pt x="3005107" y="5430691"/>
                  <a:pt x="3019982" y="5466733"/>
                </a:cubicBezTo>
                <a:lnTo>
                  <a:pt x="3106767" y="5531997"/>
                </a:lnTo>
                <a:cubicBezTo>
                  <a:pt x="3258726" y="5604404"/>
                  <a:pt x="3362839" y="5597084"/>
                  <a:pt x="3405481" y="5565863"/>
                </a:cubicBezTo>
                <a:cubicBezTo>
                  <a:pt x="3448123" y="5534642"/>
                  <a:pt x="3433262" y="5461118"/>
                  <a:pt x="3362618" y="5344672"/>
                </a:cubicBezTo>
                <a:cubicBezTo>
                  <a:pt x="3291974" y="5228226"/>
                  <a:pt x="3266574" y="5223698"/>
                  <a:pt x="3160212" y="5071533"/>
                </a:cubicBezTo>
                <a:lnTo>
                  <a:pt x="3047323" y="4439356"/>
                </a:lnTo>
                <a:lnTo>
                  <a:pt x="3115057" y="4405489"/>
                </a:lnTo>
                <a:cubicBezTo>
                  <a:pt x="3090304" y="4331229"/>
                  <a:pt x="3075075" y="4249825"/>
                  <a:pt x="3040797" y="4182709"/>
                </a:cubicBezTo>
                <a:cubicBezTo>
                  <a:pt x="3006519" y="4115593"/>
                  <a:pt x="2988115" y="4064647"/>
                  <a:pt x="2961774" y="4005616"/>
                </a:cubicBezTo>
                <a:cubicBezTo>
                  <a:pt x="2958217" y="3974160"/>
                  <a:pt x="2968948" y="3966516"/>
                  <a:pt x="2946341" y="3916010"/>
                </a:cubicBezTo>
                <a:cubicBezTo>
                  <a:pt x="2928908" y="3897195"/>
                  <a:pt x="2900214" y="3881379"/>
                  <a:pt x="2894041" y="3859566"/>
                </a:cubicBezTo>
                <a:cubicBezTo>
                  <a:pt x="2887868" y="3837753"/>
                  <a:pt x="2936462" y="3806413"/>
                  <a:pt x="2942195" y="3777456"/>
                </a:cubicBezTo>
                <a:lnTo>
                  <a:pt x="2877990" y="3701433"/>
                </a:lnTo>
                <a:lnTo>
                  <a:pt x="2848797" y="3577519"/>
                </a:lnTo>
                <a:cubicBezTo>
                  <a:pt x="2892365" y="3307674"/>
                  <a:pt x="2793646" y="2967934"/>
                  <a:pt x="2741376" y="2753695"/>
                </a:cubicBezTo>
                <a:cubicBezTo>
                  <a:pt x="2689106" y="2539456"/>
                  <a:pt x="2603911" y="2445956"/>
                  <a:pt x="2535178" y="2292086"/>
                </a:cubicBezTo>
                <a:lnTo>
                  <a:pt x="2449012" y="2192867"/>
                </a:lnTo>
                <a:lnTo>
                  <a:pt x="2449012" y="2102556"/>
                </a:lnTo>
                <a:lnTo>
                  <a:pt x="2426434" y="2102556"/>
                </a:lnTo>
                <a:lnTo>
                  <a:pt x="2437723" y="2012244"/>
                </a:lnTo>
                <a:lnTo>
                  <a:pt x="2369990" y="1944511"/>
                </a:lnTo>
                <a:lnTo>
                  <a:pt x="2403857" y="1865489"/>
                </a:lnTo>
                <a:lnTo>
                  <a:pt x="2381279" y="1797756"/>
                </a:lnTo>
                <a:lnTo>
                  <a:pt x="2471590" y="1549400"/>
                </a:lnTo>
                <a:lnTo>
                  <a:pt x="2573190" y="1662289"/>
                </a:lnTo>
                <a:lnTo>
                  <a:pt x="2640923" y="1662289"/>
                </a:lnTo>
                <a:lnTo>
                  <a:pt x="2945723" y="1809044"/>
                </a:lnTo>
                <a:lnTo>
                  <a:pt x="3194079" y="1899356"/>
                </a:lnTo>
                <a:lnTo>
                  <a:pt x="3758523" y="2147711"/>
                </a:lnTo>
                <a:lnTo>
                  <a:pt x="4040745" y="2238022"/>
                </a:lnTo>
                <a:lnTo>
                  <a:pt x="4146490" y="2276652"/>
                </a:lnTo>
                <a:cubicBezTo>
                  <a:pt x="4165540" y="2281650"/>
                  <a:pt x="4198878" y="2262834"/>
                  <a:pt x="4125059" y="2220206"/>
                </a:cubicBezTo>
                <a:cubicBezTo>
                  <a:pt x="4093192" y="2196041"/>
                  <a:pt x="4018462" y="2177815"/>
                  <a:pt x="4029457" y="2147711"/>
                </a:cubicBezTo>
                <a:cubicBezTo>
                  <a:pt x="4040452" y="2117607"/>
                  <a:pt x="4150665" y="2069320"/>
                  <a:pt x="4191029" y="2039584"/>
                </a:cubicBezTo>
                <a:cubicBezTo>
                  <a:pt x="4231393" y="2009848"/>
                  <a:pt x="4252030" y="1996134"/>
                  <a:pt x="4271639" y="1969294"/>
                </a:cubicBezTo>
                <a:cubicBezTo>
                  <a:pt x="4291248" y="1942454"/>
                  <a:pt x="4313502" y="1887317"/>
                  <a:pt x="4308681" y="1878542"/>
                </a:cubicBezTo>
                <a:cubicBezTo>
                  <a:pt x="4289573" y="1855480"/>
                  <a:pt x="4261526" y="1916642"/>
                  <a:pt x="4242711" y="1916642"/>
                </a:cubicBezTo>
                <a:cubicBezTo>
                  <a:pt x="4254411" y="1888302"/>
                  <a:pt x="4293658" y="1831343"/>
                  <a:pt x="4277812" y="1831622"/>
                </a:cubicBezTo>
                <a:cubicBezTo>
                  <a:pt x="4261966" y="1831901"/>
                  <a:pt x="4221985" y="1875925"/>
                  <a:pt x="4147637" y="1918317"/>
                </a:cubicBezTo>
                <a:cubicBezTo>
                  <a:pt x="4161925" y="1892594"/>
                  <a:pt x="4216693" y="1854964"/>
                  <a:pt x="4190500" y="1841147"/>
                </a:cubicBezTo>
                <a:cubicBezTo>
                  <a:pt x="4079757" y="1918611"/>
                  <a:pt x="4004734" y="1972263"/>
                  <a:pt x="3896372" y="2014008"/>
                </a:cubicBezTo>
                <a:cubicBezTo>
                  <a:pt x="3793890" y="2039232"/>
                  <a:pt x="3743796" y="1990638"/>
                  <a:pt x="3700845" y="1968236"/>
                </a:cubicBezTo>
                <a:lnTo>
                  <a:pt x="3252287" y="1639094"/>
                </a:lnTo>
                <a:lnTo>
                  <a:pt x="3081190" y="1583267"/>
                </a:lnTo>
                <a:lnTo>
                  <a:pt x="2787679" y="1436511"/>
                </a:lnTo>
                <a:lnTo>
                  <a:pt x="2607057" y="1255889"/>
                </a:lnTo>
                <a:cubicBezTo>
                  <a:pt x="2567634" y="1227579"/>
                  <a:pt x="2516305" y="1182599"/>
                  <a:pt x="2488788" y="1170958"/>
                </a:cubicBezTo>
                <a:cubicBezTo>
                  <a:pt x="2461271" y="1159317"/>
                  <a:pt x="2403960" y="1184114"/>
                  <a:pt x="2358701" y="1165578"/>
                </a:cubicBezTo>
                <a:cubicBezTo>
                  <a:pt x="2313442" y="1147042"/>
                  <a:pt x="2254867" y="1082322"/>
                  <a:pt x="2217237" y="1059744"/>
                </a:cubicBezTo>
                <a:cubicBezTo>
                  <a:pt x="2210387" y="1024937"/>
                  <a:pt x="2234494" y="954410"/>
                  <a:pt x="2339563" y="898172"/>
                </a:cubicBezTo>
                <a:cubicBezTo>
                  <a:pt x="2376193" y="904287"/>
                  <a:pt x="2362816" y="896115"/>
                  <a:pt x="2437546" y="968905"/>
                </a:cubicBezTo>
                <a:cubicBezTo>
                  <a:pt x="2481379" y="997156"/>
                  <a:pt x="2482350" y="937302"/>
                  <a:pt x="2530945" y="908403"/>
                </a:cubicBezTo>
                <a:cubicBezTo>
                  <a:pt x="2507133" y="881033"/>
                  <a:pt x="2516658" y="872714"/>
                  <a:pt x="2509515" y="854869"/>
                </a:cubicBezTo>
                <a:lnTo>
                  <a:pt x="2549997" y="869157"/>
                </a:lnTo>
                <a:lnTo>
                  <a:pt x="2554758" y="809625"/>
                </a:lnTo>
                <a:lnTo>
                  <a:pt x="2639689" y="770467"/>
                </a:lnTo>
                <a:lnTo>
                  <a:pt x="2558902" y="637381"/>
                </a:lnTo>
                <a:cubicBezTo>
                  <a:pt x="2560048" y="592578"/>
                  <a:pt x="2583199" y="580320"/>
                  <a:pt x="2588535" y="557742"/>
                </a:cubicBezTo>
                <a:cubicBezTo>
                  <a:pt x="2593871" y="535164"/>
                  <a:pt x="2578687" y="517480"/>
                  <a:pt x="2590917" y="501914"/>
                </a:cubicBezTo>
                <a:cubicBezTo>
                  <a:pt x="2622521" y="452878"/>
                  <a:pt x="2677936" y="499093"/>
                  <a:pt x="2721446" y="497682"/>
                </a:cubicBezTo>
                <a:cubicBezTo>
                  <a:pt x="2633163" y="429096"/>
                  <a:pt x="2847298" y="429566"/>
                  <a:pt x="2735203" y="413367"/>
                </a:cubicBezTo>
                <a:cubicBezTo>
                  <a:pt x="2781946" y="387409"/>
                  <a:pt x="2821546" y="335256"/>
                  <a:pt x="2968301" y="364067"/>
                </a:cubicBezTo>
                <a:cubicBezTo>
                  <a:pt x="2800026" y="293247"/>
                  <a:pt x="2717476" y="381970"/>
                  <a:pt x="2663501" y="330200"/>
                </a:cubicBezTo>
                <a:cubicBezTo>
                  <a:pt x="2719857" y="290366"/>
                  <a:pt x="2878607" y="279107"/>
                  <a:pt x="2904007" y="217841"/>
                </a:cubicBezTo>
                <a:cubicBezTo>
                  <a:pt x="2946429" y="232129"/>
                  <a:pt x="2729926" y="263658"/>
                  <a:pt x="2731234" y="251178"/>
                </a:cubicBezTo>
                <a:cubicBezTo>
                  <a:pt x="2732542" y="238698"/>
                  <a:pt x="2751637" y="176654"/>
                  <a:pt x="2911857" y="142963"/>
                </a:cubicBezTo>
                <a:cubicBezTo>
                  <a:pt x="2703101" y="122502"/>
                  <a:pt x="2708657" y="192528"/>
                  <a:pt x="2607057" y="217311"/>
                </a:cubicBezTo>
                <a:cubicBezTo>
                  <a:pt x="2633603" y="181916"/>
                  <a:pt x="2619669" y="67939"/>
                  <a:pt x="2686696" y="111125"/>
                </a:cubicBezTo>
                <a:cubicBezTo>
                  <a:pt x="2623285" y="57032"/>
                  <a:pt x="2588447" y="174390"/>
                  <a:pt x="2539323" y="206022"/>
                </a:cubicBezTo>
                <a:close/>
              </a:path>
            </a:pathLst>
          </a:custGeom>
          <a:gradFill flip="none" rotWithShape="1">
            <a:gsLst>
              <a:gs pos="50000">
                <a:srgbClr val="000000">
                  <a:alpha val="0"/>
                </a:srgbClr>
              </a:gs>
              <a:gs pos="77000">
                <a:schemeClr val="bg2">
                  <a:alpha val="75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5" name="Group 34"/>
          <p:cNvGrpSpPr/>
          <p:nvPr userDrawn="1"/>
        </p:nvGrpSpPr>
        <p:grpSpPr bwMode="gray">
          <a:xfrm>
            <a:off x="4322368" y="2948850"/>
            <a:ext cx="3644685" cy="911384"/>
            <a:chOff x="3156912" y="2948850"/>
            <a:chExt cx="2733514" cy="911384"/>
          </a:xfrm>
        </p:grpSpPr>
        <p:grpSp>
          <p:nvGrpSpPr>
            <p:cNvPr id="36" name="Group 1892"/>
            <p:cNvGrpSpPr/>
            <p:nvPr/>
          </p:nvGrpSpPr>
          <p:grpSpPr bwMode="gray">
            <a:xfrm>
              <a:off x="3156912" y="2948850"/>
              <a:ext cx="274320" cy="911384"/>
              <a:chOff x="3156912" y="3358675"/>
              <a:chExt cx="274320" cy="911384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321" name="Group 1278"/>
              <p:cNvGrpSpPr/>
              <p:nvPr/>
            </p:nvGrpSpPr>
            <p:grpSpPr bwMode="gray">
              <a:xfrm>
                <a:off x="3156912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70" name="Rectangle 36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1" name="Rectangle 37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2" name="Rectangle 37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3" name="Rectangle 37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4" name="Rectangle 37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2" name="Group 1279"/>
              <p:cNvGrpSpPr/>
              <p:nvPr/>
            </p:nvGrpSpPr>
            <p:grpSpPr bwMode="gray">
              <a:xfrm>
                <a:off x="3156912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65" name="Rectangle 36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6" name="Rectangle 36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7" name="Rectangle 36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8" name="Rectangle 36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9" name="Rectangle 36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3" name="Group 1285"/>
              <p:cNvGrpSpPr/>
              <p:nvPr/>
            </p:nvGrpSpPr>
            <p:grpSpPr bwMode="gray">
              <a:xfrm>
                <a:off x="3156912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60" name="Rectangle 35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1" name="Rectangle 36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2" name="Rectangle 36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3" name="Rectangle 36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4" name="Rectangle 36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4" name="Group 1291"/>
              <p:cNvGrpSpPr/>
              <p:nvPr/>
            </p:nvGrpSpPr>
            <p:grpSpPr bwMode="gray">
              <a:xfrm>
                <a:off x="3156912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55" name="Rectangle 35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6" name="Rectangle 35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7" name="Rectangle 35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8" name="Rectangle 35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9" name="Rectangle 35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5" name="Group 1303"/>
              <p:cNvGrpSpPr/>
              <p:nvPr/>
            </p:nvGrpSpPr>
            <p:grpSpPr bwMode="gray">
              <a:xfrm>
                <a:off x="3156912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50" name="Rectangle 34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1" name="Rectangle 35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2" name="Rectangle 35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3" name="Rectangle 35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4" name="Rectangle 35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6" name="Group 1309"/>
              <p:cNvGrpSpPr/>
              <p:nvPr/>
            </p:nvGrpSpPr>
            <p:grpSpPr bwMode="gray">
              <a:xfrm>
                <a:off x="3156912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45" name="Rectangle 34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6" name="Rectangle 34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7" name="Rectangle 34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8" name="Rectangle 34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9" name="Rectangle 34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7" name="Group 1315"/>
              <p:cNvGrpSpPr/>
              <p:nvPr/>
            </p:nvGrpSpPr>
            <p:grpSpPr bwMode="gray">
              <a:xfrm>
                <a:off x="3156912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40" name="Rectangle 33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2" name="Rectangle 34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3" name="Rectangle 34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4" name="Rectangle 34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8" name="Group 1321"/>
              <p:cNvGrpSpPr/>
              <p:nvPr/>
            </p:nvGrpSpPr>
            <p:grpSpPr bwMode="gray">
              <a:xfrm>
                <a:off x="3156912" y="3544949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35" name="Rectangle 33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6" name="Rectangle 33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7" name="Rectangle 33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8" name="Rectangle 33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9" name="Rectangle 33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9" name="Group 1334"/>
              <p:cNvGrpSpPr/>
              <p:nvPr/>
            </p:nvGrpSpPr>
            <p:grpSpPr bwMode="gray">
              <a:xfrm>
                <a:off x="3156912" y="3358675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30" name="Rectangle 32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1" name="Rectangle 33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2" name="Rectangle 33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3" name="Rectangle 33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4" name="Rectangle 33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7" name="Group 1893"/>
            <p:cNvGrpSpPr/>
            <p:nvPr/>
          </p:nvGrpSpPr>
          <p:grpSpPr bwMode="gray">
            <a:xfrm>
              <a:off x="3464311" y="3228261"/>
              <a:ext cx="274320" cy="631973"/>
              <a:chOff x="3474729" y="3638086"/>
              <a:chExt cx="274320" cy="631973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291" name="Group 1343"/>
              <p:cNvGrpSpPr/>
              <p:nvPr/>
            </p:nvGrpSpPr>
            <p:grpSpPr bwMode="gray">
              <a:xfrm>
                <a:off x="3474729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16" name="Rectangle 31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7" name="Rectangle 31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8" name="Rectangle 31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9" name="Rectangle 31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0" name="Rectangle 31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2" name="Group 1344"/>
              <p:cNvGrpSpPr/>
              <p:nvPr/>
            </p:nvGrpSpPr>
            <p:grpSpPr bwMode="gray">
              <a:xfrm>
                <a:off x="3474729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11" name="Rectangle 31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2" name="Rectangle 31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3" name="Rectangle 31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4" name="Rectangle 31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5" name="Rectangle 31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3" name="Group 1345"/>
              <p:cNvGrpSpPr/>
              <p:nvPr/>
            </p:nvGrpSpPr>
            <p:grpSpPr bwMode="gray">
              <a:xfrm>
                <a:off x="3474729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06" name="Rectangle 30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7" name="Rectangle 30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8" name="Rectangle 30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9" name="Rectangle 30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0" name="Rectangle 30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4" name="Group 1346"/>
              <p:cNvGrpSpPr/>
              <p:nvPr/>
            </p:nvGrpSpPr>
            <p:grpSpPr bwMode="gray">
              <a:xfrm>
                <a:off x="3474729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01" name="Rectangle 30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3" name="Rectangle 30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5" name="Rectangle 30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5" name="Group 1349"/>
              <p:cNvGrpSpPr/>
              <p:nvPr/>
            </p:nvGrpSpPr>
            <p:grpSpPr bwMode="gray">
              <a:xfrm>
                <a:off x="3474729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96" name="Rectangle 29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7" name="Rectangle 29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8" name="Rectangle 29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0" name="Rectangle 29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8" name="Group 1895"/>
            <p:cNvGrpSpPr/>
            <p:nvPr/>
          </p:nvGrpSpPr>
          <p:grpSpPr bwMode="gray">
            <a:xfrm>
              <a:off x="3771710" y="3135124"/>
              <a:ext cx="274320" cy="725110"/>
              <a:chOff x="3780640" y="3544949"/>
              <a:chExt cx="274320" cy="725110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249" name="Group 1404"/>
              <p:cNvGrpSpPr/>
              <p:nvPr/>
            </p:nvGrpSpPr>
            <p:grpSpPr bwMode="gray">
              <a:xfrm>
                <a:off x="3780640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86" name="Rectangle 28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7" name="Rectangle 28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8" name="Rectangle 28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9" name="Rectangle 28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0" name="Rectangle 28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50" name="Group 1405"/>
              <p:cNvGrpSpPr/>
              <p:nvPr/>
            </p:nvGrpSpPr>
            <p:grpSpPr bwMode="gray">
              <a:xfrm>
                <a:off x="3780640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81" name="Rectangle 28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2" name="Rectangle 28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3" name="Rectangle 28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4" name="Rectangle 28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5" name="Rectangle 28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51" name="Group 1406"/>
              <p:cNvGrpSpPr/>
              <p:nvPr/>
            </p:nvGrpSpPr>
            <p:grpSpPr bwMode="gray">
              <a:xfrm>
                <a:off x="3780640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76" name="Rectangle 27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7" name="Rectangle 27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8" name="Rectangle 27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9" name="Rectangle 27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0" name="Rectangle 27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52" name="Group 1407"/>
              <p:cNvGrpSpPr/>
              <p:nvPr/>
            </p:nvGrpSpPr>
            <p:grpSpPr bwMode="gray">
              <a:xfrm>
                <a:off x="3780640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71" name="Rectangle 27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2" name="Rectangle 27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3" name="Rectangle 27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4" name="Rectangle 27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5" name="Rectangle 27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53" name="Group 1408"/>
              <p:cNvGrpSpPr/>
              <p:nvPr/>
            </p:nvGrpSpPr>
            <p:grpSpPr bwMode="gray">
              <a:xfrm>
                <a:off x="3780640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66" name="Rectangle 26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7" name="Rectangle 26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8" name="Rectangle 26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9" name="Rectangle 26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0" name="Rectangle 26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54" name="Group 1409"/>
              <p:cNvGrpSpPr/>
              <p:nvPr/>
            </p:nvGrpSpPr>
            <p:grpSpPr bwMode="gray">
              <a:xfrm>
                <a:off x="3780640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61" name="Rectangle 26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2" name="Rectangle 26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3" name="Rectangle 26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4" name="Rectangle 26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5" name="Rectangle 26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55" name="Group 1411"/>
              <p:cNvGrpSpPr/>
              <p:nvPr/>
            </p:nvGrpSpPr>
            <p:grpSpPr bwMode="gray">
              <a:xfrm>
                <a:off x="3780640" y="3544949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56" name="Rectangle 25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7" name="Rectangle 25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8" name="Rectangle 25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9" name="Rectangle 25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0" name="Rectangle 25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9" name="Group 1894"/>
            <p:cNvGrpSpPr/>
            <p:nvPr/>
          </p:nvGrpSpPr>
          <p:grpSpPr bwMode="gray">
            <a:xfrm>
              <a:off x="4079109" y="3414535"/>
              <a:ext cx="274320" cy="445699"/>
              <a:chOff x="4086551" y="3824360"/>
              <a:chExt cx="274320" cy="445699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225" name="Group 1465"/>
              <p:cNvGrpSpPr/>
              <p:nvPr/>
            </p:nvGrpSpPr>
            <p:grpSpPr bwMode="gray">
              <a:xfrm>
                <a:off x="4086551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44" name="Rectangle 243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5" name="Rectangle 244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7" name="Rectangle 246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8" name="Rectangle 247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26" name="Group 1466"/>
              <p:cNvGrpSpPr/>
              <p:nvPr/>
            </p:nvGrpSpPr>
            <p:grpSpPr bwMode="gray">
              <a:xfrm>
                <a:off x="4086551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39" name="Rectangle 23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1" name="Rectangle 24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2" name="Rectangle 24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3" name="Rectangle 24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27" name="Group 1467"/>
              <p:cNvGrpSpPr/>
              <p:nvPr/>
            </p:nvGrpSpPr>
            <p:grpSpPr bwMode="gray">
              <a:xfrm>
                <a:off x="4086551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34" name="Rectangle 233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5" name="Rectangle 234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6" name="Rectangle 235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8" name="Rectangle 237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28" name="Group 1469"/>
              <p:cNvGrpSpPr/>
              <p:nvPr/>
            </p:nvGrpSpPr>
            <p:grpSpPr bwMode="gray">
              <a:xfrm>
                <a:off x="4086551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29" name="Rectangle 22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0" name="Rectangle 22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1" name="Rectangle 23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3" name="Rectangle 23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40" name="Group 1896"/>
            <p:cNvGrpSpPr/>
            <p:nvPr/>
          </p:nvGrpSpPr>
          <p:grpSpPr bwMode="gray">
            <a:xfrm>
              <a:off x="4386508" y="3507672"/>
              <a:ext cx="274320" cy="352562"/>
              <a:chOff x="4392462" y="3917497"/>
              <a:chExt cx="274320" cy="352562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207" name="Group 1526"/>
              <p:cNvGrpSpPr/>
              <p:nvPr/>
            </p:nvGrpSpPr>
            <p:grpSpPr bwMode="gray">
              <a:xfrm>
                <a:off x="4392462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20" name="Rectangle 21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1" name="Rectangle 22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2" name="Rectangle 22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3" name="Rectangle 22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4" name="Rectangle 22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08" name="Group 1527"/>
              <p:cNvGrpSpPr/>
              <p:nvPr/>
            </p:nvGrpSpPr>
            <p:grpSpPr bwMode="gray">
              <a:xfrm>
                <a:off x="4392462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15" name="Rectangle 21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6" name="Rectangle 21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7" name="Rectangle 21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8" name="Rectangle 21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9" name="Rectangle 21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09" name="Group 1529"/>
              <p:cNvGrpSpPr/>
              <p:nvPr/>
            </p:nvGrpSpPr>
            <p:grpSpPr bwMode="gray">
              <a:xfrm>
                <a:off x="4392462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10" name="Rectangle 20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1" name="Rectangle 21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2" name="Rectangle 21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3" name="Rectangle 21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41" name="Group 1900"/>
            <p:cNvGrpSpPr/>
            <p:nvPr/>
          </p:nvGrpSpPr>
          <p:grpSpPr bwMode="gray">
            <a:xfrm>
              <a:off x="4693907" y="3228261"/>
              <a:ext cx="274320" cy="631973"/>
              <a:chOff x="4698373" y="3638086"/>
              <a:chExt cx="274320" cy="631973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177" name="Group 1587"/>
              <p:cNvGrpSpPr/>
              <p:nvPr/>
            </p:nvGrpSpPr>
            <p:grpSpPr bwMode="gray">
              <a:xfrm>
                <a:off x="4698373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02" name="Rectangle 20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3" name="Rectangle 20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4" name="Rectangle 20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5" name="Rectangle 20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6" name="Rectangle 20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78" name="Group 1588"/>
              <p:cNvGrpSpPr/>
              <p:nvPr/>
            </p:nvGrpSpPr>
            <p:grpSpPr bwMode="gray">
              <a:xfrm>
                <a:off x="4698373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97" name="Rectangle 19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9" name="Rectangle 19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0" name="Rectangle 19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1" name="Rectangle 20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79" name="Group 1589"/>
              <p:cNvGrpSpPr/>
              <p:nvPr/>
            </p:nvGrpSpPr>
            <p:grpSpPr bwMode="gray">
              <a:xfrm>
                <a:off x="4698373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92" name="Rectangle 19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3" name="Rectangle 19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4" name="Rectangle 19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5" name="Rectangle 19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6" name="Rectangle 19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80" name="Group 1590"/>
              <p:cNvGrpSpPr/>
              <p:nvPr/>
            </p:nvGrpSpPr>
            <p:grpSpPr bwMode="gray">
              <a:xfrm>
                <a:off x="4698373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87" name="Rectangle 18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8" name="Rectangle 18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0" name="Rectangle 18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1" name="Rectangle 19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81" name="Group 1593"/>
              <p:cNvGrpSpPr/>
              <p:nvPr/>
            </p:nvGrpSpPr>
            <p:grpSpPr bwMode="gray">
              <a:xfrm>
                <a:off x="4698373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82" name="Rectangle 18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3" name="Rectangle 18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4" name="Rectangle 18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5" name="Rectangle 18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6" name="Rectangle 18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42" name="Group 1899"/>
            <p:cNvGrpSpPr/>
            <p:nvPr/>
          </p:nvGrpSpPr>
          <p:grpSpPr bwMode="gray">
            <a:xfrm>
              <a:off x="5001306" y="2948850"/>
              <a:ext cx="274320" cy="911384"/>
              <a:chOff x="5004284" y="3358675"/>
              <a:chExt cx="274320" cy="911384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123" name="Group 1648"/>
              <p:cNvGrpSpPr/>
              <p:nvPr/>
            </p:nvGrpSpPr>
            <p:grpSpPr bwMode="gray">
              <a:xfrm>
                <a:off x="5004284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72" name="Rectangle 17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3" name="Rectangle 17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" name="Rectangle 17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" name="Rectangle 17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4" name="Group 1649"/>
              <p:cNvGrpSpPr/>
              <p:nvPr/>
            </p:nvGrpSpPr>
            <p:grpSpPr bwMode="gray">
              <a:xfrm>
                <a:off x="5004284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67" name="Rectangle 16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" name="Rectangle 16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" name="Rectangle 16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" name="Rectangle 17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5" name="Group 1650"/>
              <p:cNvGrpSpPr/>
              <p:nvPr/>
            </p:nvGrpSpPr>
            <p:grpSpPr bwMode="gray">
              <a:xfrm>
                <a:off x="5004284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62" name="Rectangle 16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4" name="Rectangle 16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5" name="Rectangle 16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6" name="Group 1651"/>
              <p:cNvGrpSpPr/>
              <p:nvPr/>
            </p:nvGrpSpPr>
            <p:grpSpPr bwMode="gray">
              <a:xfrm>
                <a:off x="5004284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57" name="Rectangle 15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8" name="Rectangle 15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0" name="Rectangle 15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1" name="Rectangle 16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7" name="Group 1652"/>
              <p:cNvGrpSpPr/>
              <p:nvPr/>
            </p:nvGrpSpPr>
            <p:grpSpPr bwMode="gray">
              <a:xfrm>
                <a:off x="5004284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52" name="Rectangle 15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Rectangle 15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6" name="Rectangle 15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8" name="Group 1653"/>
              <p:cNvGrpSpPr/>
              <p:nvPr/>
            </p:nvGrpSpPr>
            <p:grpSpPr bwMode="gray">
              <a:xfrm>
                <a:off x="5004284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47" name="Rectangle 14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Rectangle 14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Rectangle 14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Rectangle 15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9" name="Group 1654"/>
              <p:cNvGrpSpPr/>
              <p:nvPr/>
            </p:nvGrpSpPr>
            <p:grpSpPr bwMode="gray">
              <a:xfrm>
                <a:off x="5004284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42" name="Rectangle 14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Rectangle 14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Rectangle 14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Rectangle 14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30" name="Group 1655"/>
              <p:cNvGrpSpPr/>
              <p:nvPr/>
            </p:nvGrpSpPr>
            <p:grpSpPr bwMode="gray">
              <a:xfrm>
                <a:off x="5004284" y="3544949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37" name="Rectangle 13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Rectangle 13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Rectangle 14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31" name="Group 1657"/>
              <p:cNvGrpSpPr/>
              <p:nvPr/>
            </p:nvGrpSpPr>
            <p:grpSpPr bwMode="gray">
              <a:xfrm>
                <a:off x="5004284" y="3358675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32" name="Rectangle 13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Rectangle 13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Rectangle 13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Rectangle 13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Rectangle 13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43" name="Group 1898"/>
            <p:cNvGrpSpPr/>
            <p:nvPr/>
          </p:nvGrpSpPr>
          <p:grpSpPr bwMode="gray">
            <a:xfrm>
              <a:off x="5308705" y="3041987"/>
              <a:ext cx="274320" cy="818247"/>
              <a:chOff x="5310195" y="3451812"/>
              <a:chExt cx="274320" cy="818247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75" name="Group 1709"/>
              <p:cNvGrpSpPr/>
              <p:nvPr/>
            </p:nvGrpSpPr>
            <p:grpSpPr bwMode="gray">
              <a:xfrm>
                <a:off x="5310195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18" name="Rectangle 11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2" name="Rectangle 12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6" name="Group 1710"/>
              <p:cNvGrpSpPr/>
              <p:nvPr/>
            </p:nvGrpSpPr>
            <p:grpSpPr bwMode="gray">
              <a:xfrm>
                <a:off x="5310195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13" name="Rectangle 112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" name="Rectangle 113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" name="Rectangle 114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Rectangle 115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Rectangle 116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7" name="Group 1711"/>
              <p:cNvGrpSpPr/>
              <p:nvPr/>
            </p:nvGrpSpPr>
            <p:grpSpPr bwMode="gray">
              <a:xfrm>
                <a:off x="5310195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08" name="Rectangle 10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8" name="Group 1712"/>
              <p:cNvGrpSpPr/>
              <p:nvPr/>
            </p:nvGrpSpPr>
            <p:grpSpPr bwMode="gray">
              <a:xfrm>
                <a:off x="5310195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03" name="Rectangle 102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Rectangle 103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Rectangle 104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6" name="Rectangle 105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7" name="Rectangle 106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9" name="Group 1713"/>
              <p:cNvGrpSpPr/>
              <p:nvPr/>
            </p:nvGrpSpPr>
            <p:grpSpPr bwMode="gray">
              <a:xfrm>
                <a:off x="5310195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98" name="Rectangle 9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Rectangle 9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Rectangle 9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80" name="Group 1714"/>
              <p:cNvGrpSpPr/>
              <p:nvPr/>
            </p:nvGrpSpPr>
            <p:grpSpPr bwMode="gray">
              <a:xfrm>
                <a:off x="5310195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93" name="Rectangle 92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Rectangle 93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Rectangle 94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Rectangle 95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Rectangle 96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81" name="Group 1715"/>
              <p:cNvGrpSpPr/>
              <p:nvPr/>
            </p:nvGrpSpPr>
            <p:grpSpPr bwMode="gray">
              <a:xfrm>
                <a:off x="5310195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88" name="Rectangle 8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Rectangle 8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Rectangle 8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Rectangle 9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Rectangle 9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82" name="Group 1717"/>
              <p:cNvGrpSpPr/>
              <p:nvPr/>
            </p:nvGrpSpPr>
            <p:grpSpPr bwMode="gray">
              <a:xfrm>
                <a:off x="5310195" y="3451812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83" name="Rectangle 82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Rectangle 83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Rectangle 84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Rectangle 85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7" name="Rectangle 86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44" name="Group 1897"/>
            <p:cNvGrpSpPr/>
            <p:nvPr/>
          </p:nvGrpSpPr>
          <p:grpSpPr bwMode="gray">
            <a:xfrm>
              <a:off x="5616106" y="3321398"/>
              <a:ext cx="274320" cy="538836"/>
              <a:chOff x="5616106" y="3731223"/>
              <a:chExt cx="274320" cy="538836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45" name="Group 1770"/>
              <p:cNvGrpSpPr/>
              <p:nvPr/>
            </p:nvGrpSpPr>
            <p:grpSpPr bwMode="gray">
              <a:xfrm>
                <a:off x="5616106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70" name="Rectangle 6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1" name="Rectangle 7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2" name="Rectangle 7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3" name="Rectangle 7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Rectangle 7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6" name="Group 1771"/>
              <p:cNvGrpSpPr/>
              <p:nvPr/>
            </p:nvGrpSpPr>
            <p:grpSpPr bwMode="gray">
              <a:xfrm>
                <a:off x="5616106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65" name="Rectangle 6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6" name="Rectangle 6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7" name="Rectangle 6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8" name="Rectangle 6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9" name="Rectangle 6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7" name="Group 1772"/>
              <p:cNvGrpSpPr/>
              <p:nvPr/>
            </p:nvGrpSpPr>
            <p:grpSpPr bwMode="gray">
              <a:xfrm>
                <a:off x="5616106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60" name="Rectangle 5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1" name="Rectangle 6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2" name="Rectangle 6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3" name="Rectangle 6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4" name="Rectangle 6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8" name="Group 1773"/>
              <p:cNvGrpSpPr/>
              <p:nvPr/>
            </p:nvGrpSpPr>
            <p:grpSpPr bwMode="gray">
              <a:xfrm>
                <a:off x="5616106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55" name="Rectangle 5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Rectangle 5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Rectangle 5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Rectangle 5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Rectangle 5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9" name="Group 1775"/>
              <p:cNvGrpSpPr/>
              <p:nvPr/>
            </p:nvGrpSpPr>
            <p:grpSpPr bwMode="gray">
              <a:xfrm>
                <a:off x="5616106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50" name="Rectangle 4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Rectangle 5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Rectangle 5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Rectangle 5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Rectangle 5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grpSp>
        <p:nvGrpSpPr>
          <p:cNvPr id="375" name="Group 374"/>
          <p:cNvGrpSpPr/>
          <p:nvPr userDrawn="1"/>
        </p:nvGrpSpPr>
        <p:grpSpPr bwMode="gray">
          <a:xfrm>
            <a:off x="1527184" y="641761"/>
            <a:ext cx="9235057" cy="3928832"/>
            <a:chOff x="1073708" y="1051586"/>
            <a:chExt cx="6926293" cy="3928832"/>
          </a:xfrm>
          <a:solidFill>
            <a:srgbClr val="FFFFFF"/>
          </a:solidFill>
          <a:effectLst/>
        </p:grpSpPr>
        <p:grpSp>
          <p:nvGrpSpPr>
            <p:cNvPr id="376" name="Group 10"/>
            <p:cNvGrpSpPr/>
            <p:nvPr/>
          </p:nvGrpSpPr>
          <p:grpSpPr bwMode="gray">
            <a:xfrm>
              <a:off x="1828830" y="1051586"/>
              <a:ext cx="5396071" cy="3566146"/>
              <a:chOff x="2272695" y="3429000"/>
              <a:chExt cx="3882343" cy="2551895"/>
            </a:xfrm>
            <a:grpFill/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385" name="Chord 384"/>
              <p:cNvSpPr/>
              <p:nvPr/>
            </p:nvSpPr>
            <p:spPr bwMode="gray">
              <a:xfrm>
                <a:off x="2272695" y="4876785"/>
                <a:ext cx="955524" cy="955524"/>
              </a:xfrm>
              <a:prstGeom prst="chord">
                <a:avLst>
                  <a:gd name="adj1" fmla="val 5423806"/>
                  <a:gd name="adj2" fmla="val 16200000"/>
                </a:avLst>
              </a:pr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6" name="Chord 385"/>
              <p:cNvSpPr/>
              <p:nvPr/>
            </p:nvSpPr>
            <p:spPr bwMode="gray">
              <a:xfrm flipH="1">
                <a:off x="5199514" y="4876785"/>
                <a:ext cx="955524" cy="955524"/>
              </a:xfrm>
              <a:prstGeom prst="chord">
                <a:avLst>
                  <a:gd name="adj1" fmla="val 5423806"/>
                  <a:gd name="adj2" fmla="val 16200000"/>
                </a:avLst>
              </a:pr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7" name="Freeform 386"/>
              <p:cNvSpPr/>
              <p:nvPr/>
            </p:nvSpPr>
            <p:spPr bwMode="gray">
              <a:xfrm>
                <a:off x="2821293" y="3429000"/>
                <a:ext cx="2785573" cy="2551895"/>
              </a:xfrm>
              <a:custGeom>
                <a:avLst/>
                <a:gdLst>
                  <a:gd name="connsiteX0" fmla="*/ 0 w 2574544"/>
                  <a:gd name="connsiteY0" fmla="*/ 1287271 h 2574544"/>
                  <a:gd name="connsiteX1" fmla="*/ 1284944 w 2574544"/>
                  <a:gd name="connsiteY1" fmla="*/ 3 h 2574544"/>
                  <a:gd name="connsiteX2" fmla="*/ 2574536 w 2574544"/>
                  <a:gd name="connsiteY2" fmla="*/ 1282615 h 2574544"/>
                  <a:gd name="connsiteX3" fmla="*/ 2463033 w 2574544"/>
                  <a:gd name="connsiteY3" fmla="*/ 1283017 h 2574544"/>
                  <a:gd name="connsiteX4" fmla="*/ 1285146 w 2574544"/>
                  <a:gd name="connsiteY4" fmla="*/ 111506 h 2574544"/>
                  <a:gd name="connsiteX5" fmla="*/ 111505 w 2574544"/>
                  <a:gd name="connsiteY5" fmla="*/ 1287271 h 2574544"/>
                  <a:gd name="connsiteX6" fmla="*/ 0 w 2574544"/>
                  <a:gd name="connsiteY6" fmla="*/ 1287271 h 2574544"/>
                  <a:gd name="connsiteX0" fmla="*/ 0 w 2574536"/>
                  <a:gd name="connsiteY0" fmla="*/ 1288552 h 1384882"/>
                  <a:gd name="connsiteX1" fmla="*/ 1284944 w 2574536"/>
                  <a:gd name="connsiteY1" fmla="*/ 1284 h 1384882"/>
                  <a:gd name="connsiteX2" fmla="*/ 2574536 w 2574536"/>
                  <a:gd name="connsiteY2" fmla="*/ 1283896 h 1384882"/>
                  <a:gd name="connsiteX3" fmla="*/ 2463033 w 2574536"/>
                  <a:gd name="connsiteY3" fmla="*/ 1284298 h 1384882"/>
                  <a:gd name="connsiteX4" fmla="*/ 1285146 w 2574536"/>
                  <a:gd name="connsiteY4" fmla="*/ 112787 h 1384882"/>
                  <a:gd name="connsiteX5" fmla="*/ 111505 w 2574536"/>
                  <a:gd name="connsiteY5" fmla="*/ 1288552 h 1384882"/>
                  <a:gd name="connsiteX6" fmla="*/ 213449 w 2574536"/>
                  <a:gd name="connsiteY6" fmla="*/ 1384882 h 1384882"/>
                  <a:gd name="connsiteX7" fmla="*/ 0 w 2574536"/>
                  <a:gd name="connsiteY7" fmla="*/ 1288552 h 1384882"/>
                  <a:gd name="connsiteX0" fmla="*/ 0 w 2574536"/>
                  <a:gd name="connsiteY0" fmla="*/ 1288552 h 1384882"/>
                  <a:gd name="connsiteX1" fmla="*/ 1284944 w 2574536"/>
                  <a:gd name="connsiteY1" fmla="*/ 1284 h 1384882"/>
                  <a:gd name="connsiteX2" fmla="*/ 2574536 w 2574536"/>
                  <a:gd name="connsiteY2" fmla="*/ 1283896 h 1384882"/>
                  <a:gd name="connsiteX3" fmla="*/ 2463033 w 2574536"/>
                  <a:gd name="connsiteY3" fmla="*/ 1284298 h 1384882"/>
                  <a:gd name="connsiteX4" fmla="*/ 1285146 w 2574536"/>
                  <a:gd name="connsiteY4" fmla="*/ 112787 h 1384882"/>
                  <a:gd name="connsiteX5" fmla="*/ 111505 w 2574536"/>
                  <a:gd name="connsiteY5" fmla="*/ 1288552 h 1384882"/>
                  <a:gd name="connsiteX6" fmla="*/ 213449 w 2574536"/>
                  <a:gd name="connsiteY6" fmla="*/ 1384882 h 1384882"/>
                  <a:gd name="connsiteX7" fmla="*/ 0 w 2574536"/>
                  <a:gd name="connsiteY7" fmla="*/ 1288552 h 1384882"/>
                  <a:gd name="connsiteX0" fmla="*/ 0 w 2574536"/>
                  <a:gd name="connsiteY0" fmla="*/ 1288552 h 1384882"/>
                  <a:gd name="connsiteX1" fmla="*/ 1284944 w 2574536"/>
                  <a:gd name="connsiteY1" fmla="*/ 1284 h 1384882"/>
                  <a:gd name="connsiteX2" fmla="*/ 2574536 w 2574536"/>
                  <a:gd name="connsiteY2" fmla="*/ 1283896 h 1384882"/>
                  <a:gd name="connsiteX3" fmla="*/ 2463033 w 2574536"/>
                  <a:gd name="connsiteY3" fmla="*/ 1284298 h 1384882"/>
                  <a:gd name="connsiteX4" fmla="*/ 1285146 w 2574536"/>
                  <a:gd name="connsiteY4" fmla="*/ 112787 h 1384882"/>
                  <a:gd name="connsiteX5" fmla="*/ 111505 w 2574536"/>
                  <a:gd name="connsiteY5" fmla="*/ 1288552 h 1384882"/>
                  <a:gd name="connsiteX6" fmla="*/ 213449 w 2574536"/>
                  <a:gd name="connsiteY6" fmla="*/ 1384882 h 1384882"/>
                  <a:gd name="connsiteX7" fmla="*/ 0 w 2574536"/>
                  <a:gd name="connsiteY7" fmla="*/ 1288552 h 1384882"/>
                  <a:gd name="connsiteX0" fmla="*/ 0 w 2574536"/>
                  <a:gd name="connsiteY0" fmla="*/ 1288552 h 1384882"/>
                  <a:gd name="connsiteX1" fmla="*/ 1284944 w 2574536"/>
                  <a:gd name="connsiteY1" fmla="*/ 1284 h 1384882"/>
                  <a:gd name="connsiteX2" fmla="*/ 2574536 w 2574536"/>
                  <a:gd name="connsiteY2" fmla="*/ 1283896 h 1384882"/>
                  <a:gd name="connsiteX3" fmla="*/ 2463033 w 2574536"/>
                  <a:gd name="connsiteY3" fmla="*/ 1284298 h 1384882"/>
                  <a:gd name="connsiteX4" fmla="*/ 1285146 w 2574536"/>
                  <a:gd name="connsiteY4" fmla="*/ 112787 h 1384882"/>
                  <a:gd name="connsiteX5" fmla="*/ 111505 w 2574536"/>
                  <a:gd name="connsiteY5" fmla="*/ 1288552 h 1384882"/>
                  <a:gd name="connsiteX6" fmla="*/ 213449 w 2574536"/>
                  <a:gd name="connsiteY6" fmla="*/ 1384882 h 1384882"/>
                  <a:gd name="connsiteX7" fmla="*/ 0 w 2574536"/>
                  <a:gd name="connsiteY7" fmla="*/ 1288552 h 1384882"/>
                  <a:gd name="connsiteX0" fmla="*/ 99571 w 2674107"/>
                  <a:gd name="connsiteY0" fmla="*/ 1288552 h 1384882"/>
                  <a:gd name="connsiteX1" fmla="*/ 1384515 w 2674107"/>
                  <a:gd name="connsiteY1" fmla="*/ 1284 h 1384882"/>
                  <a:gd name="connsiteX2" fmla="*/ 2674107 w 2674107"/>
                  <a:gd name="connsiteY2" fmla="*/ 1283896 h 1384882"/>
                  <a:gd name="connsiteX3" fmla="*/ 2562604 w 2674107"/>
                  <a:gd name="connsiteY3" fmla="*/ 1284298 h 1384882"/>
                  <a:gd name="connsiteX4" fmla="*/ 1384717 w 2674107"/>
                  <a:gd name="connsiteY4" fmla="*/ 112787 h 1384882"/>
                  <a:gd name="connsiteX5" fmla="*/ 211076 w 2674107"/>
                  <a:gd name="connsiteY5" fmla="*/ 1288552 h 1384882"/>
                  <a:gd name="connsiteX6" fmla="*/ 313020 w 2674107"/>
                  <a:gd name="connsiteY6" fmla="*/ 1384882 h 1384882"/>
                  <a:gd name="connsiteX7" fmla="*/ 0 w 2674107"/>
                  <a:gd name="connsiteY7" fmla="*/ 1384882 h 1384882"/>
                  <a:gd name="connsiteX8" fmla="*/ 99571 w 2674107"/>
                  <a:gd name="connsiteY8" fmla="*/ 1288552 h 1384882"/>
                  <a:gd name="connsiteX0" fmla="*/ 99571 w 2674107"/>
                  <a:gd name="connsiteY0" fmla="*/ 1288552 h 2426938"/>
                  <a:gd name="connsiteX1" fmla="*/ 1384515 w 2674107"/>
                  <a:gd name="connsiteY1" fmla="*/ 1284 h 2426938"/>
                  <a:gd name="connsiteX2" fmla="*/ 2674107 w 2674107"/>
                  <a:gd name="connsiteY2" fmla="*/ 1283896 h 2426938"/>
                  <a:gd name="connsiteX3" fmla="*/ 2562604 w 2674107"/>
                  <a:gd name="connsiteY3" fmla="*/ 1284298 h 2426938"/>
                  <a:gd name="connsiteX4" fmla="*/ 1384717 w 2674107"/>
                  <a:gd name="connsiteY4" fmla="*/ 112787 h 2426938"/>
                  <a:gd name="connsiteX5" fmla="*/ 211076 w 2674107"/>
                  <a:gd name="connsiteY5" fmla="*/ 1288552 h 2426938"/>
                  <a:gd name="connsiteX6" fmla="*/ 313020 w 2674107"/>
                  <a:gd name="connsiteY6" fmla="*/ 1384882 h 2426938"/>
                  <a:gd name="connsiteX7" fmla="*/ 309737 w 2674107"/>
                  <a:gd name="connsiteY7" fmla="*/ 2426938 h 2426938"/>
                  <a:gd name="connsiteX8" fmla="*/ 0 w 2674107"/>
                  <a:gd name="connsiteY8" fmla="*/ 1384882 h 2426938"/>
                  <a:gd name="connsiteX9" fmla="*/ 99571 w 2674107"/>
                  <a:gd name="connsiteY9" fmla="*/ 1288552 h 2426938"/>
                  <a:gd name="connsiteX0" fmla="*/ 99571 w 2674107"/>
                  <a:gd name="connsiteY0" fmla="*/ 1288552 h 2426938"/>
                  <a:gd name="connsiteX1" fmla="*/ 1384515 w 2674107"/>
                  <a:gd name="connsiteY1" fmla="*/ 1284 h 2426938"/>
                  <a:gd name="connsiteX2" fmla="*/ 2674107 w 2674107"/>
                  <a:gd name="connsiteY2" fmla="*/ 1283896 h 2426938"/>
                  <a:gd name="connsiteX3" fmla="*/ 2562604 w 2674107"/>
                  <a:gd name="connsiteY3" fmla="*/ 1284298 h 2426938"/>
                  <a:gd name="connsiteX4" fmla="*/ 1384717 w 2674107"/>
                  <a:gd name="connsiteY4" fmla="*/ 112787 h 2426938"/>
                  <a:gd name="connsiteX5" fmla="*/ 211076 w 2674107"/>
                  <a:gd name="connsiteY5" fmla="*/ 1288552 h 2426938"/>
                  <a:gd name="connsiteX6" fmla="*/ 313020 w 2674107"/>
                  <a:gd name="connsiteY6" fmla="*/ 1384882 h 2426938"/>
                  <a:gd name="connsiteX7" fmla="*/ 309737 w 2674107"/>
                  <a:gd name="connsiteY7" fmla="*/ 2426938 h 2426938"/>
                  <a:gd name="connsiteX8" fmla="*/ 0 w 2674107"/>
                  <a:gd name="connsiteY8" fmla="*/ 2426938 h 2426938"/>
                  <a:gd name="connsiteX9" fmla="*/ 0 w 2674107"/>
                  <a:gd name="connsiteY9" fmla="*/ 1384882 h 2426938"/>
                  <a:gd name="connsiteX10" fmla="*/ 99571 w 2674107"/>
                  <a:gd name="connsiteY10" fmla="*/ 1288552 h 2426938"/>
                  <a:gd name="connsiteX0" fmla="*/ 99571 w 2674107"/>
                  <a:gd name="connsiteY0" fmla="*/ 1288552 h 2426938"/>
                  <a:gd name="connsiteX1" fmla="*/ 1384515 w 2674107"/>
                  <a:gd name="connsiteY1" fmla="*/ 1284 h 2426938"/>
                  <a:gd name="connsiteX2" fmla="*/ 2674107 w 2674107"/>
                  <a:gd name="connsiteY2" fmla="*/ 1283896 h 2426938"/>
                  <a:gd name="connsiteX3" fmla="*/ 2562604 w 2674107"/>
                  <a:gd name="connsiteY3" fmla="*/ 1284298 h 2426938"/>
                  <a:gd name="connsiteX4" fmla="*/ 1384717 w 2674107"/>
                  <a:gd name="connsiteY4" fmla="*/ 112787 h 2426938"/>
                  <a:gd name="connsiteX5" fmla="*/ 211076 w 2674107"/>
                  <a:gd name="connsiteY5" fmla="*/ 1288552 h 2426938"/>
                  <a:gd name="connsiteX6" fmla="*/ 313020 w 2674107"/>
                  <a:gd name="connsiteY6" fmla="*/ 1384882 h 2426938"/>
                  <a:gd name="connsiteX7" fmla="*/ 309737 w 2674107"/>
                  <a:gd name="connsiteY7" fmla="*/ 2426938 h 2426938"/>
                  <a:gd name="connsiteX8" fmla="*/ 0 w 2674107"/>
                  <a:gd name="connsiteY8" fmla="*/ 2426938 h 2426938"/>
                  <a:gd name="connsiteX9" fmla="*/ 0 w 2674107"/>
                  <a:gd name="connsiteY9" fmla="*/ 1384882 h 2426938"/>
                  <a:gd name="connsiteX10" fmla="*/ 99571 w 2674107"/>
                  <a:gd name="connsiteY10" fmla="*/ 1288552 h 2426938"/>
                  <a:gd name="connsiteX0" fmla="*/ 99571 w 2674107"/>
                  <a:gd name="connsiteY0" fmla="*/ 1288552 h 2548968"/>
                  <a:gd name="connsiteX1" fmla="*/ 1384515 w 2674107"/>
                  <a:gd name="connsiteY1" fmla="*/ 1284 h 2548968"/>
                  <a:gd name="connsiteX2" fmla="*/ 2674107 w 2674107"/>
                  <a:gd name="connsiteY2" fmla="*/ 1283896 h 2548968"/>
                  <a:gd name="connsiteX3" fmla="*/ 2562604 w 2674107"/>
                  <a:gd name="connsiteY3" fmla="*/ 1284298 h 2548968"/>
                  <a:gd name="connsiteX4" fmla="*/ 1384717 w 2674107"/>
                  <a:gd name="connsiteY4" fmla="*/ 112787 h 2548968"/>
                  <a:gd name="connsiteX5" fmla="*/ 211076 w 2674107"/>
                  <a:gd name="connsiteY5" fmla="*/ 1288552 h 2548968"/>
                  <a:gd name="connsiteX6" fmla="*/ 313020 w 2674107"/>
                  <a:gd name="connsiteY6" fmla="*/ 1384882 h 2548968"/>
                  <a:gd name="connsiteX7" fmla="*/ 309737 w 2674107"/>
                  <a:gd name="connsiteY7" fmla="*/ 2426938 h 2548968"/>
                  <a:gd name="connsiteX8" fmla="*/ 101857 w 2674107"/>
                  <a:gd name="connsiteY8" fmla="*/ 2548968 h 2548968"/>
                  <a:gd name="connsiteX9" fmla="*/ 0 w 2674107"/>
                  <a:gd name="connsiteY9" fmla="*/ 2426938 h 2548968"/>
                  <a:gd name="connsiteX10" fmla="*/ 0 w 2674107"/>
                  <a:gd name="connsiteY10" fmla="*/ 1384882 h 2548968"/>
                  <a:gd name="connsiteX11" fmla="*/ 99571 w 2674107"/>
                  <a:gd name="connsiteY11" fmla="*/ 1288552 h 2548968"/>
                  <a:gd name="connsiteX0" fmla="*/ 99571 w 2674107"/>
                  <a:gd name="connsiteY0" fmla="*/ 1288552 h 2548968"/>
                  <a:gd name="connsiteX1" fmla="*/ 1384515 w 2674107"/>
                  <a:gd name="connsiteY1" fmla="*/ 1284 h 2548968"/>
                  <a:gd name="connsiteX2" fmla="*/ 2674107 w 2674107"/>
                  <a:gd name="connsiteY2" fmla="*/ 1283896 h 2548968"/>
                  <a:gd name="connsiteX3" fmla="*/ 2562604 w 2674107"/>
                  <a:gd name="connsiteY3" fmla="*/ 1284298 h 2548968"/>
                  <a:gd name="connsiteX4" fmla="*/ 1384717 w 2674107"/>
                  <a:gd name="connsiteY4" fmla="*/ 112787 h 2548968"/>
                  <a:gd name="connsiteX5" fmla="*/ 211076 w 2674107"/>
                  <a:gd name="connsiteY5" fmla="*/ 1288552 h 2548968"/>
                  <a:gd name="connsiteX6" fmla="*/ 313020 w 2674107"/>
                  <a:gd name="connsiteY6" fmla="*/ 1384882 h 2548968"/>
                  <a:gd name="connsiteX7" fmla="*/ 309737 w 2674107"/>
                  <a:gd name="connsiteY7" fmla="*/ 2426938 h 2548968"/>
                  <a:gd name="connsiteX8" fmla="*/ 206662 w 2674107"/>
                  <a:gd name="connsiteY8" fmla="*/ 2548968 h 2548968"/>
                  <a:gd name="connsiteX9" fmla="*/ 101857 w 2674107"/>
                  <a:gd name="connsiteY9" fmla="*/ 2548968 h 2548968"/>
                  <a:gd name="connsiteX10" fmla="*/ 0 w 2674107"/>
                  <a:gd name="connsiteY10" fmla="*/ 2426938 h 2548968"/>
                  <a:gd name="connsiteX11" fmla="*/ 0 w 2674107"/>
                  <a:gd name="connsiteY11" fmla="*/ 1384882 h 2548968"/>
                  <a:gd name="connsiteX12" fmla="*/ 99571 w 2674107"/>
                  <a:gd name="connsiteY12" fmla="*/ 1288552 h 2548968"/>
                  <a:gd name="connsiteX0" fmla="*/ 99571 w 2674107"/>
                  <a:gd name="connsiteY0" fmla="*/ 1288552 h 2548968"/>
                  <a:gd name="connsiteX1" fmla="*/ 1384515 w 2674107"/>
                  <a:gd name="connsiteY1" fmla="*/ 1284 h 2548968"/>
                  <a:gd name="connsiteX2" fmla="*/ 2674107 w 2674107"/>
                  <a:gd name="connsiteY2" fmla="*/ 1283896 h 2548968"/>
                  <a:gd name="connsiteX3" fmla="*/ 2473039 w 2674107"/>
                  <a:gd name="connsiteY3" fmla="*/ 1421109 h 2548968"/>
                  <a:gd name="connsiteX4" fmla="*/ 2562604 w 2674107"/>
                  <a:gd name="connsiteY4" fmla="*/ 1284298 h 2548968"/>
                  <a:gd name="connsiteX5" fmla="*/ 1384717 w 2674107"/>
                  <a:gd name="connsiteY5" fmla="*/ 112787 h 2548968"/>
                  <a:gd name="connsiteX6" fmla="*/ 211076 w 2674107"/>
                  <a:gd name="connsiteY6" fmla="*/ 1288552 h 2548968"/>
                  <a:gd name="connsiteX7" fmla="*/ 313020 w 2674107"/>
                  <a:gd name="connsiteY7" fmla="*/ 1384882 h 2548968"/>
                  <a:gd name="connsiteX8" fmla="*/ 309737 w 2674107"/>
                  <a:gd name="connsiteY8" fmla="*/ 2426938 h 2548968"/>
                  <a:gd name="connsiteX9" fmla="*/ 206662 w 2674107"/>
                  <a:gd name="connsiteY9" fmla="*/ 2548968 h 2548968"/>
                  <a:gd name="connsiteX10" fmla="*/ 101857 w 2674107"/>
                  <a:gd name="connsiteY10" fmla="*/ 2548968 h 2548968"/>
                  <a:gd name="connsiteX11" fmla="*/ 0 w 2674107"/>
                  <a:gd name="connsiteY11" fmla="*/ 2426938 h 2548968"/>
                  <a:gd name="connsiteX12" fmla="*/ 0 w 2674107"/>
                  <a:gd name="connsiteY12" fmla="*/ 1384882 h 2548968"/>
                  <a:gd name="connsiteX13" fmla="*/ 99571 w 2674107"/>
                  <a:gd name="connsiteY13" fmla="*/ 1288552 h 2548968"/>
                  <a:gd name="connsiteX0" fmla="*/ 99571 w 2682670"/>
                  <a:gd name="connsiteY0" fmla="*/ 1288552 h 2548968"/>
                  <a:gd name="connsiteX1" fmla="*/ 1384515 w 2682670"/>
                  <a:gd name="connsiteY1" fmla="*/ 1284 h 2548968"/>
                  <a:gd name="connsiteX2" fmla="*/ 2674107 w 2682670"/>
                  <a:gd name="connsiteY2" fmla="*/ 1283896 h 2548968"/>
                  <a:gd name="connsiteX3" fmla="*/ 2473039 w 2682670"/>
                  <a:gd name="connsiteY3" fmla="*/ 1421109 h 2548968"/>
                  <a:gd name="connsiteX4" fmla="*/ 2562604 w 2682670"/>
                  <a:gd name="connsiteY4" fmla="*/ 1284298 h 2548968"/>
                  <a:gd name="connsiteX5" fmla="*/ 1384717 w 2682670"/>
                  <a:gd name="connsiteY5" fmla="*/ 112787 h 2548968"/>
                  <a:gd name="connsiteX6" fmla="*/ 211076 w 2682670"/>
                  <a:gd name="connsiteY6" fmla="*/ 1288552 h 2548968"/>
                  <a:gd name="connsiteX7" fmla="*/ 313020 w 2682670"/>
                  <a:gd name="connsiteY7" fmla="*/ 1384882 h 2548968"/>
                  <a:gd name="connsiteX8" fmla="*/ 309737 w 2682670"/>
                  <a:gd name="connsiteY8" fmla="*/ 2426938 h 2548968"/>
                  <a:gd name="connsiteX9" fmla="*/ 206662 w 2682670"/>
                  <a:gd name="connsiteY9" fmla="*/ 2548968 h 2548968"/>
                  <a:gd name="connsiteX10" fmla="*/ 101857 w 2682670"/>
                  <a:gd name="connsiteY10" fmla="*/ 2548968 h 2548968"/>
                  <a:gd name="connsiteX11" fmla="*/ 0 w 2682670"/>
                  <a:gd name="connsiteY11" fmla="*/ 2426938 h 2548968"/>
                  <a:gd name="connsiteX12" fmla="*/ 0 w 2682670"/>
                  <a:gd name="connsiteY12" fmla="*/ 1384882 h 2548968"/>
                  <a:gd name="connsiteX13" fmla="*/ 99571 w 2682670"/>
                  <a:gd name="connsiteY13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473039 w 2782774"/>
                  <a:gd name="connsiteY4" fmla="*/ 1421109 h 2548968"/>
                  <a:gd name="connsiteX5" fmla="*/ 2562604 w 2782774"/>
                  <a:gd name="connsiteY5" fmla="*/ 1284298 h 2548968"/>
                  <a:gd name="connsiteX6" fmla="*/ 1384717 w 2782774"/>
                  <a:gd name="connsiteY6" fmla="*/ 112787 h 2548968"/>
                  <a:gd name="connsiteX7" fmla="*/ 211076 w 2782774"/>
                  <a:gd name="connsiteY7" fmla="*/ 1288552 h 2548968"/>
                  <a:gd name="connsiteX8" fmla="*/ 313020 w 2782774"/>
                  <a:gd name="connsiteY8" fmla="*/ 1384882 h 2548968"/>
                  <a:gd name="connsiteX9" fmla="*/ 309737 w 2782774"/>
                  <a:gd name="connsiteY9" fmla="*/ 2426938 h 2548968"/>
                  <a:gd name="connsiteX10" fmla="*/ 206662 w 2782774"/>
                  <a:gd name="connsiteY10" fmla="*/ 2548968 h 2548968"/>
                  <a:gd name="connsiteX11" fmla="*/ 101857 w 2782774"/>
                  <a:gd name="connsiteY11" fmla="*/ 2548968 h 2548968"/>
                  <a:gd name="connsiteX12" fmla="*/ 0 w 2782774"/>
                  <a:gd name="connsiteY12" fmla="*/ 2426938 h 2548968"/>
                  <a:gd name="connsiteX13" fmla="*/ 0 w 2782774"/>
                  <a:gd name="connsiteY13" fmla="*/ 1384882 h 2548968"/>
                  <a:gd name="connsiteX14" fmla="*/ 99571 w 2782774"/>
                  <a:gd name="connsiteY14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473039 w 2782774"/>
                  <a:gd name="connsiteY4" fmla="*/ 1421109 h 2548968"/>
                  <a:gd name="connsiteX5" fmla="*/ 2562604 w 2782774"/>
                  <a:gd name="connsiteY5" fmla="*/ 1284298 h 2548968"/>
                  <a:gd name="connsiteX6" fmla="*/ 1384717 w 2782774"/>
                  <a:gd name="connsiteY6" fmla="*/ 112787 h 2548968"/>
                  <a:gd name="connsiteX7" fmla="*/ 211076 w 2782774"/>
                  <a:gd name="connsiteY7" fmla="*/ 1288552 h 2548968"/>
                  <a:gd name="connsiteX8" fmla="*/ 313020 w 2782774"/>
                  <a:gd name="connsiteY8" fmla="*/ 1384882 h 2548968"/>
                  <a:gd name="connsiteX9" fmla="*/ 309737 w 2782774"/>
                  <a:gd name="connsiteY9" fmla="*/ 2426938 h 2548968"/>
                  <a:gd name="connsiteX10" fmla="*/ 206662 w 2782774"/>
                  <a:gd name="connsiteY10" fmla="*/ 2548968 h 2548968"/>
                  <a:gd name="connsiteX11" fmla="*/ 101857 w 2782774"/>
                  <a:gd name="connsiteY11" fmla="*/ 2548968 h 2548968"/>
                  <a:gd name="connsiteX12" fmla="*/ 0 w 2782774"/>
                  <a:gd name="connsiteY12" fmla="*/ 2426938 h 2548968"/>
                  <a:gd name="connsiteX13" fmla="*/ 0 w 2782774"/>
                  <a:gd name="connsiteY13" fmla="*/ 1384882 h 2548968"/>
                  <a:gd name="connsiteX14" fmla="*/ 99571 w 2782774"/>
                  <a:gd name="connsiteY14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473038 w 2782774"/>
                  <a:gd name="connsiteY4" fmla="*/ 2412585 h 2548968"/>
                  <a:gd name="connsiteX5" fmla="*/ 2473039 w 2782774"/>
                  <a:gd name="connsiteY5" fmla="*/ 1421109 h 2548968"/>
                  <a:gd name="connsiteX6" fmla="*/ 2562604 w 2782774"/>
                  <a:gd name="connsiteY6" fmla="*/ 1284298 h 2548968"/>
                  <a:gd name="connsiteX7" fmla="*/ 1384717 w 2782774"/>
                  <a:gd name="connsiteY7" fmla="*/ 112787 h 2548968"/>
                  <a:gd name="connsiteX8" fmla="*/ 211076 w 2782774"/>
                  <a:gd name="connsiteY8" fmla="*/ 1288552 h 2548968"/>
                  <a:gd name="connsiteX9" fmla="*/ 313020 w 2782774"/>
                  <a:gd name="connsiteY9" fmla="*/ 1384882 h 2548968"/>
                  <a:gd name="connsiteX10" fmla="*/ 309737 w 2782774"/>
                  <a:gd name="connsiteY10" fmla="*/ 2426938 h 2548968"/>
                  <a:gd name="connsiteX11" fmla="*/ 206662 w 2782774"/>
                  <a:gd name="connsiteY11" fmla="*/ 2548968 h 2548968"/>
                  <a:gd name="connsiteX12" fmla="*/ 101857 w 2782774"/>
                  <a:gd name="connsiteY12" fmla="*/ 2548968 h 2548968"/>
                  <a:gd name="connsiteX13" fmla="*/ 0 w 2782774"/>
                  <a:gd name="connsiteY13" fmla="*/ 2426938 h 2548968"/>
                  <a:gd name="connsiteX14" fmla="*/ 0 w 2782774"/>
                  <a:gd name="connsiteY14" fmla="*/ 1384882 h 2548968"/>
                  <a:gd name="connsiteX15" fmla="*/ 99571 w 2782774"/>
                  <a:gd name="connsiteY15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473038 w 2782774"/>
                  <a:gd name="connsiteY5" fmla="*/ 2412585 h 2548968"/>
                  <a:gd name="connsiteX6" fmla="*/ 2473039 w 2782774"/>
                  <a:gd name="connsiteY6" fmla="*/ 1421109 h 2548968"/>
                  <a:gd name="connsiteX7" fmla="*/ 2562604 w 2782774"/>
                  <a:gd name="connsiteY7" fmla="*/ 1284298 h 2548968"/>
                  <a:gd name="connsiteX8" fmla="*/ 1384717 w 2782774"/>
                  <a:gd name="connsiteY8" fmla="*/ 112787 h 2548968"/>
                  <a:gd name="connsiteX9" fmla="*/ 211076 w 2782774"/>
                  <a:gd name="connsiteY9" fmla="*/ 1288552 h 2548968"/>
                  <a:gd name="connsiteX10" fmla="*/ 313020 w 2782774"/>
                  <a:gd name="connsiteY10" fmla="*/ 1384882 h 2548968"/>
                  <a:gd name="connsiteX11" fmla="*/ 309737 w 2782774"/>
                  <a:gd name="connsiteY11" fmla="*/ 2426938 h 2548968"/>
                  <a:gd name="connsiteX12" fmla="*/ 206662 w 2782774"/>
                  <a:gd name="connsiteY12" fmla="*/ 2548968 h 2548968"/>
                  <a:gd name="connsiteX13" fmla="*/ 101857 w 2782774"/>
                  <a:gd name="connsiteY13" fmla="*/ 2548968 h 2548968"/>
                  <a:gd name="connsiteX14" fmla="*/ 0 w 2782774"/>
                  <a:gd name="connsiteY14" fmla="*/ 2426938 h 2548968"/>
                  <a:gd name="connsiteX15" fmla="*/ 0 w 2782774"/>
                  <a:gd name="connsiteY15" fmla="*/ 1384882 h 2548968"/>
                  <a:gd name="connsiteX16" fmla="*/ 99571 w 2782774"/>
                  <a:gd name="connsiteY16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473038 w 2782774"/>
                  <a:gd name="connsiteY5" fmla="*/ 2426938 h 2548968"/>
                  <a:gd name="connsiteX6" fmla="*/ 2473039 w 2782774"/>
                  <a:gd name="connsiteY6" fmla="*/ 1421109 h 2548968"/>
                  <a:gd name="connsiteX7" fmla="*/ 2562604 w 2782774"/>
                  <a:gd name="connsiteY7" fmla="*/ 1284298 h 2548968"/>
                  <a:gd name="connsiteX8" fmla="*/ 1384717 w 2782774"/>
                  <a:gd name="connsiteY8" fmla="*/ 112787 h 2548968"/>
                  <a:gd name="connsiteX9" fmla="*/ 211076 w 2782774"/>
                  <a:gd name="connsiteY9" fmla="*/ 1288552 h 2548968"/>
                  <a:gd name="connsiteX10" fmla="*/ 313020 w 2782774"/>
                  <a:gd name="connsiteY10" fmla="*/ 1384882 h 2548968"/>
                  <a:gd name="connsiteX11" fmla="*/ 309737 w 2782774"/>
                  <a:gd name="connsiteY11" fmla="*/ 2426938 h 2548968"/>
                  <a:gd name="connsiteX12" fmla="*/ 206662 w 2782774"/>
                  <a:gd name="connsiteY12" fmla="*/ 2548968 h 2548968"/>
                  <a:gd name="connsiteX13" fmla="*/ 101857 w 2782774"/>
                  <a:gd name="connsiteY13" fmla="*/ 2548968 h 2548968"/>
                  <a:gd name="connsiteX14" fmla="*/ 0 w 2782774"/>
                  <a:gd name="connsiteY14" fmla="*/ 2426938 h 2548968"/>
                  <a:gd name="connsiteX15" fmla="*/ 0 w 2782774"/>
                  <a:gd name="connsiteY15" fmla="*/ 1384882 h 2548968"/>
                  <a:gd name="connsiteX16" fmla="*/ 99571 w 2782774"/>
                  <a:gd name="connsiteY16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473038 w 2782774"/>
                  <a:gd name="connsiteY6" fmla="*/ 2426938 h 2548968"/>
                  <a:gd name="connsiteX7" fmla="*/ 2473039 w 2782774"/>
                  <a:gd name="connsiteY7" fmla="*/ 1421109 h 2548968"/>
                  <a:gd name="connsiteX8" fmla="*/ 2562604 w 2782774"/>
                  <a:gd name="connsiteY8" fmla="*/ 1284298 h 2548968"/>
                  <a:gd name="connsiteX9" fmla="*/ 1384717 w 2782774"/>
                  <a:gd name="connsiteY9" fmla="*/ 112787 h 2548968"/>
                  <a:gd name="connsiteX10" fmla="*/ 211076 w 2782774"/>
                  <a:gd name="connsiteY10" fmla="*/ 1288552 h 2548968"/>
                  <a:gd name="connsiteX11" fmla="*/ 313020 w 2782774"/>
                  <a:gd name="connsiteY11" fmla="*/ 1384882 h 2548968"/>
                  <a:gd name="connsiteX12" fmla="*/ 309737 w 2782774"/>
                  <a:gd name="connsiteY12" fmla="*/ 2426938 h 2548968"/>
                  <a:gd name="connsiteX13" fmla="*/ 206662 w 2782774"/>
                  <a:gd name="connsiteY13" fmla="*/ 2548968 h 2548968"/>
                  <a:gd name="connsiteX14" fmla="*/ 101857 w 2782774"/>
                  <a:gd name="connsiteY14" fmla="*/ 2548968 h 2548968"/>
                  <a:gd name="connsiteX15" fmla="*/ 0 w 2782774"/>
                  <a:gd name="connsiteY15" fmla="*/ 2426938 h 2548968"/>
                  <a:gd name="connsiteX16" fmla="*/ 0 w 2782774"/>
                  <a:gd name="connsiteY16" fmla="*/ 1384882 h 2548968"/>
                  <a:gd name="connsiteX17" fmla="*/ 99571 w 2782774"/>
                  <a:gd name="connsiteY17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718 w 2782921"/>
                  <a:gd name="connsiteY0" fmla="*/ 1288552 h 2548968"/>
                  <a:gd name="connsiteX1" fmla="*/ 1384662 w 2782921"/>
                  <a:gd name="connsiteY1" fmla="*/ 1284 h 2548968"/>
                  <a:gd name="connsiteX2" fmla="*/ 2674254 w 2782921"/>
                  <a:gd name="connsiteY2" fmla="*/ 1283896 h 2548968"/>
                  <a:gd name="connsiteX3" fmla="*/ 2782921 w 2782921"/>
                  <a:gd name="connsiteY3" fmla="*/ 1421109 h 2548968"/>
                  <a:gd name="connsiteX4" fmla="*/ 2782921 w 2782921"/>
                  <a:gd name="connsiteY4" fmla="*/ 2426938 h 2548968"/>
                  <a:gd name="connsiteX5" fmla="*/ 2676547 w 2782921"/>
                  <a:gd name="connsiteY5" fmla="*/ 2548968 h 2548968"/>
                  <a:gd name="connsiteX6" fmla="*/ 2584222 w 2782921"/>
                  <a:gd name="connsiteY6" fmla="*/ 2548968 h 2548968"/>
                  <a:gd name="connsiteX7" fmla="*/ 2473185 w 2782921"/>
                  <a:gd name="connsiteY7" fmla="*/ 2426938 h 2548968"/>
                  <a:gd name="connsiteX8" fmla="*/ 2473186 w 2782921"/>
                  <a:gd name="connsiteY8" fmla="*/ 1421109 h 2548968"/>
                  <a:gd name="connsiteX9" fmla="*/ 2562751 w 2782921"/>
                  <a:gd name="connsiteY9" fmla="*/ 1284298 h 2548968"/>
                  <a:gd name="connsiteX10" fmla="*/ 1384864 w 2782921"/>
                  <a:gd name="connsiteY10" fmla="*/ 112787 h 2548968"/>
                  <a:gd name="connsiteX11" fmla="*/ 211223 w 2782921"/>
                  <a:gd name="connsiteY11" fmla="*/ 1288552 h 2548968"/>
                  <a:gd name="connsiteX12" fmla="*/ 313167 w 2782921"/>
                  <a:gd name="connsiteY12" fmla="*/ 1384882 h 2548968"/>
                  <a:gd name="connsiteX13" fmla="*/ 309884 w 2782921"/>
                  <a:gd name="connsiteY13" fmla="*/ 2426938 h 2548968"/>
                  <a:gd name="connsiteX14" fmla="*/ 206809 w 2782921"/>
                  <a:gd name="connsiteY14" fmla="*/ 2548968 h 2548968"/>
                  <a:gd name="connsiteX15" fmla="*/ 102004 w 2782921"/>
                  <a:gd name="connsiteY15" fmla="*/ 2548968 h 2548968"/>
                  <a:gd name="connsiteX16" fmla="*/ 147 w 2782921"/>
                  <a:gd name="connsiteY16" fmla="*/ 2426938 h 2548968"/>
                  <a:gd name="connsiteX17" fmla="*/ 147 w 2782921"/>
                  <a:gd name="connsiteY17" fmla="*/ 1384882 h 2548968"/>
                  <a:gd name="connsiteX18" fmla="*/ 99718 w 2782921"/>
                  <a:gd name="connsiteY18" fmla="*/ 1288552 h 2548968"/>
                  <a:gd name="connsiteX0" fmla="*/ 99718 w 2782921"/>
                  <a:gd name="connsiteY0" fmla="*/ 1288552 h 2548968"/>
                  <a:gd name="connsiteX1" fmla="*/ 1384662 w 2782921"/>
                  <a:gd name="connsiteY1" fmla="*/ 1284 h 2548968"/>
                  <a:gd name="connsiteX2" fmla="*/ 2674254 w 2782921"/>
                  <a:gd name="connsiteY2" fmla="*/ 1283896 h 2548968"/>
                  <a:gd name="connsiteX3" fmla="*/ 2782921 w 2782921"/>
                  <a:gd name="connsiteY3" fmla="*/ 1421109 h 2548968"/>
                  <a:gd name="connsiteX4" fmla="*/ 2782921 w 2782921"/>
                  <a:gd name="connsiteY4" fmla="*/ 2426938 h 2548968"/>
                  <a:gd name="connsiteX5" fmla="*/ 2676547 w 2782921"/>
                  <a:gd name="connsiteY5" fmla="*/ 2548968 h 2548968"/>
                  <a:gd name="connsiteX6" fmla="*/ 2584222 w 2782921"/>
                  <a:gd name="connsiteY6" fmla="*/ 2548968 h 2548968"/>
                  <a:gd name="connsiteX7" fmla="*/ 2473185 w 2782921"/>
                  <a:gd name="connsiteY7" fmla="*/ 2426938 h 2548968"/>
                  <a:gd name="connsiteX8" fmla="*/ 2473186 w 2782921"/>
                  <a:gd name="connsiteY8" fmla="*/ 1421109 h 2548968"/>
                  <a:gd name="connsiteX9" fmla="*/ 2562751 w 2782921"/>
                  <a:gd name="connsiteY9" fmla="*/ 1284298 h 2548968"/>
                  <a:gd name="connsiteX10" fmla="*/ 1384864 w 2782921"/>
                  <a:gd name="connsiteY10" fmla="*/ 112787 h 2548968"/>
                  <a:gd name="connsiteX11" fmla="*/ 211223 w 2782921"/>
                  <a:gd name="connsiteY11" fmla="*/ 1288552 h 2548968"/>
                  <a:gd name="connsiteX12" fmla="*/ 313167 w 2782921"/>
                  <a:gd name="connsiteY12" fmla="*/ 1384882 h 2548968"/>
                  <a:gd name="connsiteX13" fmla="*/ 309884 w 2782921"/>
                  <a:gd name="connsiteY13" fmla="*/ 2426938 h 2548968"/>
                  <a:gd name="connsiteX14" fmla="*/ 206809 w 2782921"/>
                  <a:gd name="connsiteY14" fmla="*/ 2548968 h 2548968"/>
                  <a:gd name="connsiteX15" fmla="*/ 102004 w 2782921"/>
                  <a:gd name="connsiteY15" fmla="*/ 2548968 h 2548968"/>
                  <a:gd name="connsiteX16" fmla="*/ 147 w 2782921"/>
                  <a:gd name="connsiteY16" fmla="*/ 2426938 h 2548968"/>
                  <a:gd name="connsiteX17" fmla="*/ 147 w 2782921"/>
                  <a:gd name="connsiteY17" fmla="*/ 1384882 h 2548968"/>
                  <a:gd name="connsiteX18" fmla="*/ 99718 w 2782921"/>
                  <a:gd name="connsiteY18" fmla="*/ 1288552 h 2548968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5916"/>
                  <a:gd name="connsiteX1" fmla="*/ 1384662 w 2782921"/>
                  <a:gd name="connsiteY1" fmla="*/ 1284 h 2555916"/>
                  <a:gd name="connsiteX2" fmla="*/ 2674254 w 2782921"/>
                  <a:gd name="connsiteY2" fmla="*/ 1283896 h 2555916"/>
                  <a:gd name="connsiteX3" fmla="*/ 2782921 w 2782921"/>
                  <a:gd name="connsiteY3" fmla="*/ 1421109 h 2555916"/>
                  <a:gd name="connsiteX4" fmla="*/ 2782921 w 2782921"/>
                  <a:gd name="connsiteY4" fmla="*/ 2426938 h 2555916"/>
                  <a:gd name="connsiteX5" fmla="*/ 2676547 w 2782921"/>
                  <a:gd name="connsiteY5" fmla="*/ 2548968 h 2555916"/>
                  <a:gd name="connsiteX6" fmla="*/ 2584222 w 2782921"/>
                  <a:gd name="connsiteY6" fmla="*/ 2548968 h 2555916"/>
                  <a:gd name="connsiteX7" fmla="*/ 2473185 w 2782921"/>
                  <a:gd name="connsiteY7" fmla="*/ 2426938 h 2555916"/>
                  <a:gd name="connsiteX8" fmla="*/ 2473186 w 2782921"/>
                  <a:gd name="connsiteY8" fmla="*/ 1421109 h 2555916"/>
                  <a:gd name="connsiteX9" fmla="*/ 2562751 w 2782921"/>
                  <a:gd name="connsiteY9" fmla="*/ 1284298 h 2555916"/>
                  <a:gd name="connsiteX10" fmla="*/ 1384864 w 2782921"/>
                  <a:gd name="connsiteY10" fmla="*/ 112787 h 2555916"/>
                  <a:gd name="connsiteX11" fmla="*/ 211223 w 2782921"/>
                  <a:gd name="connsiteY11" fmla="*/ 1288552 h 2555916"/>
                  <a:gd name="connsiteX12" fmla="*/ 313167 w 2782921"/>
                  <a:gd name="connsiteY12" fmla="*/ 1384882 h 2555916"/>
                  <a:gd name="connsiteX13" fmla="*/ 309884 w 2782921"/>
                  <a:gd name="connsiteY13" fmla="*/ 2426938 h 2555916"/>
                  <a:gd name="connsiteX14" fmla="*/ 206809 w 2782921"/>
                  <a:gd name="connsiteY14" fmla="*/ 2548968 h 2555916"/>
                  <a:gd name="connsiteX15" fmla="*/ 102004 w 2782921"/>
                  <a:gd name="connsiteY15" fmla="*/ 2548968 h 2555916"/>
                  <a:gd name="connsiteX16" fmla="*/ 147 w 2782921"/>
                  <a:gd name="connsiteY16" fmla="*/ 2426938 h 2555916"/>
                  <a:gd name="connsiteX17" fmla="*/ 147 w 2782921"/>
                  <a:gd name="connsiteY17" fmla="*/ 1384882 h 2555916"/>
                  <a:gd name="connsiteX18" fmla="*/ 99718 w 2782921"/>
                  <a:gd name="connsiteY18" fmla="*/ 1288552 h 2555916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3534"/>
                  <a:gd name="connsiteX1" fmla="*/ 1384662 w 2782921"/>
                  <a:gd name="connsiteY1" fmla="*/ 1284 h 2553534"/>
                  <a:gd name="connsiteX2" fmla="*/ 2674254 w 2782921"/>
                  <a:gd name="connsiteY2" fmla="*/ 1283896 h 2553534"/>
                  <a:gd name="connsiteX3" fmla="*/ 2782921 w 2782921"/>
                  <a:gd name="connsiteY3" fmla="*/ 1421109 h 2553534"/>
                  <a:gd name="connsiteX4" fmla="*/ 2782921 w 2782921"/>
                  <a:gd name="connsiteY4" fmla="*/ 2426938 h 2553534"/>
                  <a:gd name="connsiteX5" fmla="*/ 2676547 w 2782921"/>
                  <a:gd name="connsiteY5" fmla="*/ 2548968 h 2553534"/>
                  <a:gd name="connsiteX6" fmla="*/ 2584222 w 2782921"/>
                  <a:gd name="connsiteY6" fmla="*/ 2548968 h 2553534"/>
                  <a:gd name="connsiteX7" fmla="*/ 2473185 w 2782921"/>
                  <a:gd name="connsiteY7" fmla="*/ 2426938 h 2553534"/>
                  <a:gd name="connsiteX8" fmla="*/ 2473186 w 2782921"/>
                  <a:gd name="connsiteY8" fmla="*/ 1421109 h 2553534"/>
                  <a:gd name="connsiteX9" fmla="*/ 2562751 w 2782921"/>
                  <a:gd name="connsiteY9" fmla="*/ 1284298 h 2553534"/>
                  <a:gd name="connsiteX10" fmla="*/ 1384864 w 2782921"/>
                  <a:gd name="connsiteY10" fmla="*/ 112787 h 2553534"/>
                  <a:gd name="connsiteX11" fmla="*/ 211223 w 2782921"/>
                  <a:gd name="connsiteY11" fmla="*/ 1288552 h 2553534"/>
                  <a:gd name="connsiteX12" fmla="*/ 313167 w 2782921"/>
                  <a:gd name="connsiteY12" fmla="*/ 1384882 h 2553534"/>
                  <a:gd name="connsiteX13" fmla="*/ 309884 w 2782921"/>
                  <a:gd name="connsiteY13" fmla="*/ 2426938 h 2553534"/>
                  <a:gd name="connsiteX14" fmla="*/ 206809 w 2782921"/>
                  <a:gd name="connsiteY14" fmla="*/ 2548968 h 2553534"/>
                  <a:gd name="connsiteX15" fmla="*/ 102004 w 2782921"/>
                  <a:gd name="connsiteY15" fmla="*/ 2548968 h 2553534"/>
                  <a:gd name="connsiteX16" fmla="*/ 147 w 2782921"/>
                  <a:gd name="connsiteY16" fmla="*/ 2426938 h 2553534"/>
                  <a:gd name="connsiteX17" fmla="*/ 147 w 2782921"/>
                  <a:gd name="connsiteY17" fmla="*/ 1384882 h 2553534"/>
                  <a:gd name="connsiteX18" fmla="*/ 99718 w 2782921"/>
                  <a:gd name="connsiteY18" fmla="*/ 1288552 h 2553534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8581"/>
                  <a:gd name="connsiteX1" fmla="*/ 1384662 w 2782921"/>
                  <a:gd name="connsiteY1" fmla="*/ 1284 h 2558581"/>
                  <a:gd name="connsiteX2" fmla="*/ 2674254 w 2782921"/>
                  <a:gd name="connsiteY2" fmla="*/ 1283896 h 2558581"/>
                  <a:gd name="connsiteX3" fmla="*/ 2782921 w 2782921"/>
                  <a:gd name="connsiteY3" fmla="*/ 1421109 h 2558581"/>
                  <a:gd name="connsiteX4" fmla="*/ 2782921 w 2782921"/>
                  <a:gd name="connsiteY4" fmla="*/ 2426938 h 2558581"/>
                  <a:gd name="connsiteX5" fmla="*/ 2676547 w 2782921"/>
                  <a:gd name="connsiteY5" fmla="*/ 2548968 h 2558581"/>
                  <a:gd name="connsiteX6" fmla="*/ 2584222 w 2782921"/>
                  <a:gd name="connsiteY6" fmla="*/ 2548968 h 2558581"/>
                  <a:gd name="connsiteX7" fmla="*/ 2473185 w 2782921"/>
                  <a:gd name="connsiteY7" fmla="*/ 2426938 h 2558581"/>
                  <a:gd name="connsiteX8" fmla="*/ 2473186 w 2782921"/>
                  <a:gd name="connsiteY8" fmla="*/ 1421109 h 2558581"/>
                  <a:gd name="connsiteX9" fmla="*/ 2562751 w 2782921"/>
                  <a:gd name="connsiteY9" fmla="*/ 1284298 h 2558581"/>
                  <a:gd name="connsiteX10" fmla="*/ 1384864 w 2782921"/>
                  <a:gd name="connsiteY10" fmla="*/ 112787 h 2558581"/>
                  <a:gd name="connsiteX11" fmla="*/ 211223 w 2782921"/>
                  <a:gd name="connsiteY11" fmla="*/ 1288552 h 2558581"/>
                  <a:gd name="connsiteX12" fmla="*/ 313167 w 2782921"/>
                  <a:gd name="connsiteY12" fmla="*/ 1384882 h 2558581"/>
                  <a:gd name="connsiteX13" fmla="*/ 309884 w 2782921"/>
                  <a:gd name="connsiteY13" fmla="*/ 2426938 h 2558581"/>
                  <a:gd name="connsiteX14" fmla="*/ 206809 w 2782921"/>
                  <a:gd name="connsiteY14" fmla="*/ 2548968 h 2558581"/>
                  <a:gd name="connsiteX15" fmla="*/ 102004 w 2782921"/>
                  <a:gd name="connsiteY15" fmla="*/ 2548968 h 2558581"/>
                  <a:gd name="connsiteX16" fmla="*/ 147 w 2782921"/>
                  <a:gd name="connsiteY16" fmla="*/ 2426938 h 2558581"/>
                  <a:gd name="connsiteX17" fmla="*/ 147 w 2782921"/>
                  <a:gd name="connsiteY17" fmla="*/ 1384882 h 2558581"/>
                  <a:gd name="connsiteX18" fmla="*/ 99718 w 2782921"/>
                  <a:gd name="connsiteY18" fmla="*/ 1288552 h 2558581"/>
                  <a:gd name="connsiteX0" fmla="*/ 99718 w 2782921"/>
                  <a:gd name="connsiteY0" fmla="*/ 1288552 h 2558581"/>
                  <a:gd name="connsiteX1" fmla="*/ 1384662 w 2782921"/>
                  <a:gd name="connsiteY1" fmla="*/ 1284 h 2558581"/>
                  <a:gd name="connsiteX2" fmla="*/ 2674254 w 2782921"/>
                  <a:gd name="connsiteY2" fmla="*/ 1283896 h 2558581"/>
                  <a:gd name="connsiteX3" fmla="*/ 2782921 w 2782921"/>
                  <a:gd name="connsiteY3" fmla="*/ 1421109 h 2558581"/>
                  <a:gd name="connsiteX4" fmla="*/ 2782921 w 2782921"/>
                  <a:gd name="connsiteY4" fmla="*/ 2426938 h 2558581"/>
                  <a:gd name="connsiteX5" fmla="*/ 2676547 w 2782921"/>
                  <a:gd name="connsiteY5" fmla="*/ 2548968 h 2558581"/>
                  <a:gd name="connsiteX6" fmla="*/ 2584222 w 2782921"/>
                  <a:gd name="connsiteY6" fmla="*/ 2548968 h 2558581"/>
                  <a:gd name="connsiteX7" fmla="*/ 2473185 w 2782921"/>
                  <a:gd name="connsiteY7" fmla="*/ 2426938 h 2558581"/>
                  <a:gd name="connsiteX8" fmla="*/ 2473186 w 2782921"/>
                  <a:gd name="connsiteY8" fmla="*/ 1421109 h 2558581"/>
                  <a:gd name="connsiteX9" fmla="*/ 2562751 w 2782921"/>
                  <a:gd name="connsiteY9" fmla="*/ 1284298 h 2558581"/>
                  <a:gd name="connsiteX10" fmla="*/ 1384864 w 2782921"/>
                  <a:gd name="connsiteY10" fmla="*/ 112787 h 2558581"/>
                  <a:gd name="connsiteX11" fmla="*/ 211223 w 2782921"/>
                  <a:gd name="connsiteY11" fmla="*/ 1288552 h 2558581"/>
                  <a:gd name="connsiteX12" fmla="*/ 313167 w 2782921"/>
                  <a:gd name="connsiteY12" fmla="*/ 1384882 h 2558581"/>
                  <a:gd name="connsiteX13" fmla="*/ 309884 w 2782921"/>
                  <a:gd name="connsiteY13" fmla="*/ 2426938 h 2558581"/>
                  <a:gd name="connsiteX14" fmla="*/ 206809 w 2782921"/>
                  <a:gd name="connsiteY14" fmla="*/ 2548968 h 2558581"/>
                  <a:gd name="connsiteX15" fmla="*/ 102004 w 2782921"/>
                  <a:gd name="connsiteY15" fmla="*/ 2548968 h 2558581"/>
                  <a:gd name="connsiteX16" fmla="*/ 147 w 2782921"/>
                  <a:gd name="connsiteY16" fmla="*/ 2426938 h 2558581"/>
                  <a:gd name="connsiteX17" fmla="*/ 147 w 2782921"/>
                  <a:gd name="connsiteY17" fmla="*/ 1384882 h 2558581"/>
                  <a:gd name="connsiteX18" fmla="*/ 99718 w 2782921"/>
                  <a:gd name="connsiteY18" fmla="*/ 1288552 h 2558581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1895"/>
                  <a:gd name="connsiteX1" fmla="*/ 1384662 w 2782921"/>
                  <a:gd name="connsiteY1" fmla="*/ 1284 h 2551895"/>
                  <a:gd name="connsiteX2" fmla="*/ 2674254 w 2782921"/>
                  <a:gd name="connsiteY2" fmla="*/ 1283896 h 2551895"/>
                  <a:gd name="connsiteX3" fmla="*/ 2782921 w 2782921"/>
                  <a:gd name="connsiteY3" fmla="*/ 1421109 h 2551895"/>
                  <a:gd name="connsiteX4" fmla="*/ 2782921 w 2782921"/>
                  <a:gd name="connsiteY4" fmla="*/ 2426938 h 2551895"/>
                  <a:gd name="connsiteX5" fmla="*/ 2676547 w 2782921"/>
                  <a:gd name="connsiteY5" fmla="*/ 2548968 h 2551895"/>
                  <a:gd name="connsiteX6" fmla="*/ 2584222 w 2782921"/>
                  <a:gd name="connsiteY6" fmla="*/ 2548968 h 2551895"/>
                  <a:gd name="connsiteX7" fmla="*/ 2473185 w 2782921"/>
                  <a:gd name="connsiteY7" fmla="*/ 2426938 h 2551895"/>
                  <a:gd name="connsiteX8" fmla="*/ 2473186 w 2782921"/>
                  <a:gd name="connsiteY8" fmla="*/ 1421109 h 2551895"/>
                  <a:gd name="connsiteX9" fmla="*/ 2562751 w 2782921"/>
                  <a:gd name="connsiteY9" fmla="*/ 1284298 h 2551895"/>
                  <a:gd name="connsiteX10" fmla="*/ 1384864 w 2782921"/>
                  <a:gd name="connsiteY10" fmla="*/ 112787 h 2551895"/>
                  <a:gd name="connsiteX11" fmla="*/ 211223 w 2782921"/>
                  <a:gd name="connsiteY11" fmla="*/ 1288552 h 2551895"/>
                  <a:gd name="connsiteX12" fmla="*/ 313167 w 2782921"/>
                  <a:gd name="connsiteY12" fmla="*/ 1384882 h 2551895"/>
                  <a:gd name="connsiteX13" fmla="*/ 309884 w 2782921"/>
                  <a:gd name="connsiteY13" fmla="*/ 2426938 h 2551895"/>
                  <a:gd name="connsiteX14" fmla="*/ 206809 w 2782921"/>
                  <a:gd name="connsiteY14" fmla="*/ 2548968 h 2551895"/>
                  <a:gd name="connsiteX15" fmla="*/ 102004 w 2782921"/>
                  <a:gd name="connsiteY15" fmla="*/ 2548968 h 2551895"/>
                  <a:gd name="connsiteX16" fmla="*/ 147 w 2782921"/>
                  <a:gd name="connsiteY16" fmla="*/ 2426938 h 2551895"/>
                  <a:gd name="connsiteX17" fmla="*/ 147 w 2782921"/>
                  <a:gd name="connsiteY17" fmla="*/ 1384882 h 2551895"/>
                  <a:gd name="connsiteX18" fmla="*/ 99718 w 2782921"/>
                  <a:gd name="connsiteY18" fmla="*/ 1288552 h 2551895"/>
                  <a:gd name="connsiteX0" fmla="*/ 99718 w 2782921"/>
                  <a:gd name="connsiteY0" fmla="*/ 1288552 h 2551895"/>
                  <a:gd name="connsiteX1" fmla="*/ 1384662 w 2782921"/>
                  <a:gd name="connsiteY1" fmla="*/ 1284 h 2551895"/>
                  <a:gd name="connsiteX2" fmla="*/ 2674254 w 2782921"/>
                  <a:gd name="connsiteY2" fmla="*/ 1283896 h 2551895"/>
                  <a:gd name="connsiteX3" fmla="*/ 2782921 w 2782921"/>
                  <a:gd name="connsiteY3" fmla="*/ 1421109 h 2551895"/>
                  <a:gd name="connsiteX4" fmla="*/ 2782921 w 2782921"/>
                  <a:gd name="connsiteY4" fmla="*/ 2426938 h 2551895"/>
                  <a:gd name="connsiteX5" fmla="*/ 2676547 w 2782921"/>
                  <a:gd name="connsiteY5" fmla="*/ 2548968 h 2551895"/>
                  <a:gd name="connsiteX6" fmla="*/ 2584222 w 2782921"/>
                  <a:gd name="connsiteY6" fmla="*/ 2548968 h 2551895"/>
                  <a:gd name="connsiteX7" fmla="*/ 2473185 w 2782921"/>
                  <a:gd name="connsiteY7" fmla="*/ 2426938 h 2551895"/>
                  <a:gd name="connsiteX8" fmla="*/ 2473186 w 2782921"/>
                  <a:gd name="connsiteY8" fmla="*/ 1421109 h 2551895"/>
                  <a:gd name="connsiteX9" fmla="*/ 2562751 w 2782921"/>
                  <a:gd name="connsiteY9" fmla="*/ 1284298 h 2551895"/>
                  <a:gd name="connsiteX10" fmla="*/ 1384864 w 2782921"/>
                  <a:gd name="connsiteY10" fmla="*/ 112787 h 2551895"/>
                  <a:gd name="connsiteX11" fmla="*/ 211223 w 2782921"/>
                  <a:gd name="connsiteY11" fmla="*/ 1288552 h 2551895"/>
                  <a:gd name="connsiteX12" fmla="*/ 313167 w 2782921"/>
                  <a:gd name="connsiteY12" fmla="*/ 1384882 h 2551895"/>
                  <a:gd name="connsiteX13" fmla="*/ 309884 w 2782921"/>
                  <a:gd name="connsiteY13" fmla="*/ 2426938 h 2551895"/>
                  <a:gd name="connsiteX14" fmla="*/ 206809 w 2782921"/>
                  <a:gd name="connsiteY14" fmla="*/ 2548968 h 2551895"/>
                  <a:gd name="connsiteX15" fmla="*/ 102004 w 2782921"/>
                  <a:gd name="connsiteY15" fmla="*/ 2548968 h 2551895"/>
                  <a:gd name="connsiteX16" fmla="*/ 147 w 2782921"/>
                  <a:gd name="connsiteY16" fmla="*/ 2426938 h 2551895"/>
                  <a:gd name="connsiteX17" fmla="*/ 147 w 2782921"/>
                  <a:gd name="connsiteY17" fmla="*/ 1384882 h 2551895"/>
                  <a:gd name="connsiteX18" fmla="*/ 99718 w 2782921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809069"/>
                  <a:gd name="connsiteY0" fmla="*/ 1288552 h 2551895"/>
                  <a:gd name="connsiteX1" fmla="*/ 1384662 w 2809069"/>
                  <a:gd name="connsiteY1" fmla="*/ 1284 h 2551895"/>
                  <a:gd name="connsiteX2" fmla="*/ 2674254 w 2809069"/>
                  <a:gd name="connsiteY2" fmla="*/ 1283896 h 2551895"/>
                  <a:gd name="connsiteX3" fmla="*/ 2782921 w 2809069"/>
                  <a:gd name="connsiteY3" fmla="*/ 1421109 h 2551895"/>
                  <a:gd name="connsiteX4" fmla="*/ 2782921 w 2809069"/>
                  <a:gd name="connsiteY4" fmla="*/ 2426938 h 2551895"/>
                  <a:gd name="connsiteX5" fmla="*/ 2676547 w 2809069"/>
                  <a:gd name="connsiteY5" fmla="*/ 2548968 h 2551895"/>
                  <a:gd name="connsiteX6" fmla="*/ 2584222 w 2809069"/>
                  <a:gd name="connsiteY6" fmla="*/ 2548968 h 2551895"/>
                  <a:gd name="connsiteX7" fmla="*/ 2473185 w 2809069"/>
                  <a:gd name="connsiteY7" fmla="*/ 2426938 h 2551895"/>
                  <a:gd name="connsiteX8" fmla="*/ 2473186 w 2809069"/>
                  <a:gd name="connsiteY8" fmla="*/ 1421109 h 2551895"/>
                  <a:gd name="connsiteX9" fmla="*/ 2562751 w 2809069"/>
                  <a:gd name="connsiteY9" fmla="*/ 1284298 h 2551895"/>
                  <a:gd name="connsiteX10" fmla="*/ 1384864 w 2809069"/>
                  <a:gd name="connsiteY10" fmla="*/ 112787 h 2551895"/>
                  <a:gd name="connsiteX11" fmla="*/ 211223 w 2809069"/>
                  <a:gd name="connsiteY11" fmla="*/ 1288552 h 2551895"/>
                  <a:gd name="connsiteX12" fmla="*/ 313167 w 2809069"/>
                  <a:gd name="connsiteY12" fmla="*/ 1384882 h 2551895"/>
                  <a:gd name="connsiteX13" fmla="*/ 309884 w 2809069"/>
                  <a:gd name="connsiteY13" fmla="*/ 2426938 h 2551895"/>
                  <a:gd name="connsiteX14" fmla="*/ 206809 w 2809069"/>
                  <a:gd name="connsiteY14" fmla="*/ 2548968 h 2551895"/>
                  <a:gd name="connsiteX15" fmla="*/ 102004 w 2809069"/>
                  <a:gd name="connsiteY15" fmla="*/ 2548968 h 2551895"/>
                  <a:gd name="connsiteX16" fmla="*/ 147 w 2809069"/>
                  <a:gd name="connsiteY16" fmla="*/ 2426938 h 2551895"/>
                  <a:gd name="connsiteX17" fmla="*/ 147 w 2809069"/>
                  <a:gd name="connsiteY17" fmla="*/ 1384882 h 2551895"/>
                  <a:gd name="connsiteX18" fmla="*/ 99718 w 2809069"/>
                  <a:gd name="connsiteY18" fmla="*/ 1288552 h 2551895"/>
                  <a:gd name="connsiteX0" fmla="*/ 99718 w 2809069"/>
                  <a:gd name="connsiteY0" fmla="*/ 1288552 h 2551895"/>
                  <a:gd name="connsiteX1" fmla="*/ 1384662 w 2809069"/>
                  <a:gd name="connsiteY1" fmla="*/ 1284 h 2551895"/>
                  <a:gd name="connsiteX2" fmla="*/ 2674254 w 2809069"/>
                  <a:gd name="connsiteY2" fmla="*/ 1283896 h 2551895"/>
                  <a:gd name="connsiteX3" fmla="*/ 2782921 w 2809069"/>
                  <a:gd name="connsiteY3" fmla="*/ 1421109 h 2551895"/>
                  <a:gd name="connsiteX4" fmla="*/ 2782921 w 2809069"/>
                  <a:gd name="connsiteY4" fmla="*/ 2426938 h 2551895"/>
                  <a:gd name="connsiteX5" fmla="*/ 2676547 w 2809069"/>
                  <a:gd name="connsiteY5" fmla="*/ 2548968 h 2551895"/>
                  <a:gd name="connsiteX6" fmla="*/ 2584222 w 2809069"/>
                  <a:gd name="connsiteY6" fmla="*/ 2548968 h 2551895"/>
                  <a:gd name="connsiteX7" fmla="*/ 2473185 w 2809069"/>
                  <a:gd name="connsiteY7" fmla="*/ 2426938 h 2551895"/>
                  <a:gd name="connsiteX8" fmla="*/ 2473186 w 2809069"/>
                  <a:gd name="connsiteY8" fmla="*/ 1421109 h 2551895"/>
                  <a:gd name="connsiteX9" fmla="*/ 2562751 w 2809069"/>
                  <a:gd name="connsiteY9" fmla="*/ 1284298 h 2551895"/>
                  <a:gd name="connsiteX10" fmla="*/ 1384864 w 2809069"/>
                  <a:gd name="connsiteY10" fmla="*/ 112787 h 2551895"/>
                  <a:gd name="connsiteX11" fmla="*/ 211223 w 2809069"/>
                  <a:gd name="connsiteY11" fmla="*/ 1288552 h 2551895"/>
                  <a:gd name="connsiteX12" fmla="*/ 313167 w 2809069"/>
                  <a:gd name="connsiteY12" fmla="*/ 1384882 h 2551895"/>
                  <a:gd name="connsiteX13" fmla="*/ 309884 w 2809069"/>
                  <a:gd name="connsiteY13" fmla="*/ 2426938 h 2551895"/>
                  <a:gd name="connsiteX14" fmla="*/ 206809 w 2809069"/>
                  <a:gd name="connsiteY14" fmla="*/ 2548968 h 2551895"/>
                  <a:gd name="connsiteX15" fmla="*/ 102004 w 2809069"/>
                  <a:gd name="connsiteY15" fmla="*/ 2548968 h 2551895"/>
                  <a:gd name="connsiteX16" fmla="*/ 147 w 2809069"/>
                  <a:gd name="connsiteY16" fmla="*/ 2426938 h 2551895"/>
                  <a:gd name="connsiteX17" fmla="*/ 147 w 2809069"/>
                  <a:gd name="connsiteY17" fmla="*/ 1384882 h 2551895"/>
                  <a:gd name="connsiteX18" fmla="*/ 99718 w 2809069"/>
                  <a:gd name="connsiteY18" fmla="*/ 1288552 h 2551895"/>
                  <a:gd name="connsiteX0" fmla="*/ 99718 w 2809069"/>
                  <a:gd name="connsiteY0" fmla="*/ 1288552 h 2551895"/>
                  <a:gd name="connsiteX1" fmla="*/ 1384662 w 2809069"/>
                  <a:gd name="connsiteY1" fmla="*/ 1284 h 2551895"/>
                  <a:gd name="connsiteX2" fmla="*/ 2674254 w 2809069"/>
                  <a:gd name="connsiteY2" fmla="*/ 1283896 h 2551895"/>
                  <a:gd name="connsiteX3" fmla="*/ 2782921 w 2809069"/>
                  <a:gd name="connsiteY3" fmla="*/ 1421109 h 2551895"/>
                  <a:gd name="connsiteX4" fmla="*/ 2782921 w 2809069"/>
                  <a:gd name="connsiteY4" fmla="*/ 2426938 h 2551895"/>
                  <a:gd name="connsiteX5" fmla="*/ 2676547 w 2809069"/>
                  <a:gd name="connsiteY5" fmla="*/ 2548968 h 2551895"/>
                  <a:gd name="connsiteX6" fmla="*/ 2584222 w 2809069"/>
                  <a:gd name="connsiteY6" fmla="*/ 2548968 h 2551895"/>
                  <a:gd name="connsiteX7" fmla="*/ 2473185 w 2809069"/>
                  <a:gd name="connsiteY7" fmla="*/ 2426938 h 2551895"/>
                  <a:gd name="connsiteX8" fmla="*/ 2473186 w 2809069"/>
                  <a:gd name="connsiteY8" fmla="*/ 1421109 h 2551895"/>
                  <a:gd name="connsiteX9" fmla="*/ 2562751 w 2809069"/>
                  <a:gd name="connsiteY9" fmla="*/ 1284298 h 2551895"/>
                  <a:gd name="connsiteX10" fmla="*/ 1384864 w 2809069"/>
                  <a:gd name="connsiteY10" fmla="*/ 112787 h 2551895"/>
                  <a:gd name="connsiteX11" fmla="*/ 211223 w 2809069"/>
                  <a:gd name="connsiteY11" fmla="*/ 1288552 h 2551895"/>
                  <a:gd name="connsiteX12" fmla="*/ 313167 w 2809069"/>
                  <a:gd name="connsiteY12" fmla="*/ 1384882 h 2551895"/>
                  <a:gd name="connsiteX13" fmla="*/ 309884 w 2809069"/>
                  <a:gd name="connsiteY13" fmla="*/ 2426938 h 2551895"/>
                  <a:gd name="connsiteX14" fmla="*/ 206809 w 2809069"/>
                  <a:gd name="connsiteY14" fmla="*/ 2548968 h 2551895"/>
                  <a:gd name="connsiteX15" fmla="*/ 102004 w 2809069"/>
                  <a:gd name="connsiteY15" fmla="*/ 2548968 h 2551895"/>
                  <a:gd name="connsiteX16" fmla="*/ 147 w 2809069"/>
                  <a:gd name="connsiteY16" fmla="*/ 2426938 h 2551895"/>
                  <a:gd name="connsiteX17" fmla="*/ 147 w 2809069"/>
                  <a:gd name="connsiteY17" fmla="*/ 1384882 h 2551895"/>
                  <a:gd name="connsiteX18" fmla="*/ 99718 w 2809069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85573" h="2551895">
                    <a:moveTo>
                      <a:pt x="99718" y="1288552"/>
                    </a:moveTo>
                    <a:cubicBezTo>
                      <a:pt x="99719" y="578521"/>
                      <a:pt x="674632" y="2568"/>
                      <a:pt x="1384662" y="1284"/>
                    </a:cubicBezTo>
                    <a:cubicBezTo>
                      <a:pt x="2094692" y="0"/>
                      <a:pt x="2672053" y="579481"/>
                      <a:pt x="2674254" y="1283896"/>
                    </a:cubicBezTo>
                    <a:cubicBezTo>
                      <a:pt x="2781399" y="1283825"/>
                      <a:pt x="2783285" y="1348206"/>
                      <a:pt x="2782921" y="1421109"/>
                    </a:cubicBezTo>
                    <a:lnTo>
                      <a:pt x="2782921" y="2426938"/>
                    </a:lnTo>
                    <a:cubicBezTo>
                      <a:pt x="2785573" y="2518100"/>
                      <a:pt x="2762973" y="2550680"/>
                      <a:pt x="2676547" y="2548968"/>
                    </a:cubicBezTo>
                    <a:lnTo>
                      <a:pt x="2584222" y="2548968"/>
                    </a:lnTo>
                    <a:cubicBezTo>
                      <a:pt x="2506744" y="2551895"/>
                      <a:pt x="2473612" y="2530937"/>
                      <a:pt x="2473185" y="2426938"/>
                    </a:cubicBezTo>
                    <a:cubicBezTo>
                      <a:pt x="2473185" y="2096446"/>
                      <a:pt x="2473186" y="1751601"/>
                      <a:pt x="2473186" y="1421109"/>
                    </a:cubicBezTo>
                    <a:cubicBezTo>
                      <a:pt x="2472250" y="1317779"/>
                      <a:pt x="2495762" y="1284093"/>
                      <a:pt x="2562751" y="1284298"/>
                    </a:cubicBezTo>
                    <a:cubicBezTo>
                      <a:pt x="2560404" y="635774"/>
                      <a:pt x="2033391" y="111614"/>
                      <a:pt x="1384864" y="112787"/>
                    </a:cubicBezTo>
                    <a:cubicBezTo>
                      <a:pt x="736337" y="113960"/>
                      <a:pt x="218288" y="659119"/>
                      <a:pt x="211223" y="1288552"/>
                    </a:cubicBezTo>
                    <a:cubicBezTo>
                      <a:pt x="282365" y="1290968"/>
                      <a:pt x="312030" y="1350381"/>
                      <a:pt x="313167" y="1384882"/>
                    </a:cubicBezTo>
                    <a:cubicBezTo>
                      <a:pt x="312073" y="1732234"/>
                      <a:pt x="310978" y="2079586"/>
                      <a:pt x="309884" y="2426938"/>
                    </a:cubicBezTo>
                    <a:cubicBezTo>
                      <a:pt x="313626" y="2508096"/>
                      <a:pt x="281648" y="2551153"/>
                      <a:pt x="206809" y="2548968"/>
                    </a:cubicBezTo>
                    <a:lnTo>
                      <a:pt x="102004" y="2548968"/>
                    </a:lnTo>
                    <a:cubicBezTo>
                      <a:pt x="29951" y="2548771"/>
                      <a:pt x="3142" y="2529528"/>
                      <a:pt x="147" y="2426938"/>
                    </a:cubicBezTo>
                    <a:lnTo>
                      <a:pt x="147" y="1384882"/>
                    </a:lnTo>
                    <a:cubicBezTo>
                      <a:pt x="0" y="1336104"/>
                      <a:pt x="33171" y="1289696"/>
                      <a:pt x="99718" y="128855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7" name="Group 14"/>
            <p:cNvGrpSpPr/>
            <p:nvPr/>
          </p:nvGrpSpPr>
          <p:grpSpPr bwMode="gray">
            <a:xfrm>
              <a:off x="1073708" y="2511648"/>
              <a:ext cx="2093658" cy="2468770"/>
              <a:chOff x="1073708" y="2511648"/>
              <a:chExt cx="2093658" cy="2468770"/>
            </a:xfrm>
            <a:grpFill/>
          </p:grpSpPr>
          <p:sp>
            <p:nvSpPr>
              <p:cNvPr id="382" name="Block Arc 381"/>
              <p:cNvSpPr/>
              <p:nvPr/>
            </p:nvSpPr>
            <p:spPr bwMode="gray">
              <a:xfrm rot="16200000">
                <a:off x="1541278" y="3210902"/>
                <a:ext cx="1262017" cy="1070262"/>
              </a:xfrm>
              <a:prstGeom prst="blockArc">
                <a:avLst>
                  <a:gd name="adj1" fmla="val 13414058"/>
                  <a:gd name="adj2" fmla="val 19084635"/>
                  <a:gd name="adj3" fmla="val 4267"/>
                </a:avLst>
              </a:prstGeom>
              <a:solidFill>
                <a:srgbClr val="FFFFFF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3" name="Block Arc 382"/>
              <p:cNvSpPr/>
              <p:nvPr/>
            </p:nvSpPr>
            <p:spPr bwMode="gray">
              <a:xfrm rot="16200000">
                <a:off x="1262138" y="2981172"/>
                <a:ext cx="1803796" cy="1529722"/>
              </a:xfrm>
              <a:prstGeom prst="blockArc">
                <a:avLst>
                  <a:gd name="adj1" fmla="val 13414058"/>
                  <a:gd name="adj2" fmla="val 19079173"/>
                  <a:gd name="adj3" fmla="val 2759"/>
                </a:avLst>
              </a:prstGeom>
              <a:solidFill>
                <a:srgbClr val="FFFFFF">
                  <a:alpha val="4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4" name="Block Arc 383"/>
              <p:cNvSpPr/>
              <p:nvPr/>
            </p:nvSpPr>
            <p:spPr bwMode="gray">
              <a:xfrm rot="16200000">
                <a:off x="886152" y="2699204"/>
                <a:ext cx="2468770" cy="2093658"/>
              </a:xfrm>
              <a:prstGeom prst="blockArc">
                <a:avLst>
                  <a:gd name="adj1" fmla="val 13414058"/>
                  <a:gd name="adj2" fmla="val 19068560"/>
                  <a:gd name="adj3" fmla="val 1638"/>
                </a:avLst>
              </a:prstGeom>
              <a:solidFill>
                <a:srgbClr val="FFFFFF">
                  <a:alpha val="26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8" name="Group 19"/>
            <p:cNvGrpSpPr/>
            <p:nvPr/>
          </p:nvGrpSpPr>
          <p:grpSpPr bwMode="gray">
            <a:xfrm flipH="1">
              <a:off x="5906343" y="2511647"/>
              <a:ext cx="2093658" cy="2468770"/>
              <a:chOff x="1073708" y="2511648"/>
              <a:chExt cx="2093658" cy="2468770"/>
            </a:xfrm>
            <a:grpFill/>
          </p:grpSpPr>
          <p:sp>
            <p:nvSpPr>
              <p:cNvPr id="379" name="Block Arc 378"/>
              <p:cNvSpPr/>
              <p:nvPr/>
            </p:nvSpPr>
            <p:spPr bwMode="gray">
              <a:xfrm rot="16200000">
                <a:off x="1541278" y="3210902"/>
                <a:ext cx="1262017" cy="1070262"/>
              </a:xfrm>
              <a:prstGeom prst="blockArc">
                <a:avLst>
                  <a:gd name="adj1" fmla="val 13414058"/>
                  <a:gd name="adj2" fmla="val 19084635"/>
                  <a:gd name="adj3" fmla="val 4267"/>
                </a:avLst>
              </a:prstGeom>
              <a:solidFill>
                <a:srgbClr val="FFFFFF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0" name="Block Arc 379"/>
              <p:cNvSpPr/>
              <p:nvPr/>
            </p:nvSpPr>
            <p:spPr bwMode="gray">
              <a:xfrm rot="16200000">
                <a:off x="1262138" y="2981172"/>
                <a:ext cx="1803796" cy="1529722"/>
              </a:xfrm>
              <a:prstGeom prst="blockArc">
                <a:avLst>
                  <a:gd name="adj1" fmla="val 13414058"/>
                  <a:gd name="adj2" fmla="val 19079173"/>
                  <a:gd name="adj3" fmla="val 2759"/>
                </a:avLst>
              </a:prstGeom>
              <a:solidFill>
                <a:srgbClr val="FFFFFF">
                  <a:alpha val="4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1" name="Block Arc 380"/>
              <p:cNvSpPr/>
              <p:nvPr/>
            </p:nvSpPr>
            <p:spPr bwMode="gray">
              <a:xfrm rot="16200000">
                <a:off x="886152" y="2699204"/>
                <a:ext cx="2468770" cy="2093658"/>
              </a:xfrm>
              <a:prstGeom prst="blockArc">
                <a:avLst>
                  <a:gd name="adj1" fmla="val 13414058"/>
                  <a:gd name="adj2" fmla="val 19068558"/>
                  <a:gd name="adj3" fmla="val 1638"/>
                </a:avLst>
              </a:prstGeom>
              <a:solidFill>
                <a:srgbClr val="FFFFFF">
                  <a:alpha val="2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 bwMode="gray">
          <a:xfrm>
            <a:off x="936356" y="4519268"/>
            <a:ext cx="10375392" cy="1470025"/>
          </a:xfrm>
        </p:spPr>
        <p:txBody>
          <a:bodyPr vert="horz" lIns="91440" tIns="45720" rIns="91440" bIns="45720" rtlCol="0" anchor="ctr">
            <a:noAutofit/>
            <a:scene3d>
              <a:camera prst="orthographicFront"/>
              <a:lightRig rig="contrasting" dir="t"/>
            </a:scene3d>
            <a:sp3d extrusionH="31750" prstMaterial="powder">
              <a:bevelT w="38100" h="38100"/>
            </a:sp3d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kumimoji="0" lang="en-US" sz="5400" b="1" i="0" u="none" strike="noStrike" kern="1200" cap="none" spc="0" normalizeH="0" baseline="0" noProof="0" dirty="0">
                <a:ln/>
                <a:gradFill flip="none" rotWithShape="1">
                  <a:gsLst>
                    <a:gs pos="0">
                      <a:srgbClr val="FFFFFF"/>
                    </a:gs>
                    <a:gs pos="7001">
                      <a:srgbClr val="E6E6E6"/>
                    </a:gs>
                    <a:gs pos="32001">
                      <a:srgbClr val="7D8496"/>
                    </a:gs>
                    <a:gs pos="47000">
                      <a:srgbClr val="E6E6E6"/>
                    </a:gs>
                    <a:gs pos="85001">
                      <a:srgbClr val="7D8496"/>
                    </a:gs>
                    <a:gs pos="100000">
                      <a:srgbClr val="E6E6E6"/>
                    </a:gs>
                  </a:gsLst>
                  <a:lin ang="2700000" scaled="1"/>
                  <a:tileRect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 bwMode="white">
          <a:xfrm>
            <a:off x="930260" y="5760687"/>
            <a:ext cx="10387584" cy="685800"/>
          </a:xfrm>
        </p:spPr>
        <p:txBody>
          <a:bodyPr vert="horz" lIns="91440" tIns="45720" rIns="91440" bIns="45720" rtlCol="0" anchor="t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Wingdings 3" pitchFamily="18" charset="2"/>
              <a:buNone/>
              <a:defRPr lang="en-US" sz="1800" kern="120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/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/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80626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739882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 bwMode="gray">
          <a:xfrm>
            <a:off x="6094373" y="1"/>
            <a:ext cx="6096000" cy="4647930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50000"/>
                  <a:alpha val="54000"/>
                </a:schemeClr>
              </a:gs>
              <a:gs pos="42000">
                <a:schemeClr val="accent2"/>
              </a:gs>
              <a:gs pos="73000">
                <a:schemeClr val="accent1">
                  <a:alpha val="84000"/>
                </a:schemeClr>
              </a:gs>
              <a:gs pos="100000">
                <a:schemeClr val="accent1">
                  <a:lumMod val="5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 bwMode="gray">
          <a:xfrm flipH="1">
            <a:off x="-1988" y="1"/>
            <a:ext cx="6096000" cy="4647930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50000"/>
                </a:schemeClr>
              </a:gs>
              <a:gs pos="44000">
                <a:schemeClr val="accent4"/>
              </a:gs>
              <a:gs pos="73000">
                <a:schemeClr val="accent5">
                  <a:alpha val="63000"/>
                </a:schemeClr>
              </a:gs>
              <a:gs pos="89000">
                <a:schemeClr val="accent6">
                  <a:lumMod val="5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 bwMode="gray">
          <a:xfrm>
            <a:off x="3942189" y="1"/>
            <a:ext cx="4250895" cy="3794755"/>
          </a:xfrm>
          <a:prstGeom prst="rect">
            <a:avLst/>
          </a:prstGeom>
          <a:gradFill flip="none" rotWithShape="1">
            <a:gsLst>
              <a:gs pos="12000">
                <a:schemeClr val="accent5">
                  <a:alpha val="0"/>
                </a:schemeClr>
              </a:gs>
              <a:gs pos="40000">
                <a:schemeClr val="accent4">
                  <a:lumMod val="75000"/>
                </a:schemeClr>
              </a:gs>
              <a:gs pos="73000">
                <a:schemeClr val="accent2">
                  <a:lumMod val="75000"/>
                </a:schemeClr>
              </a:gs>
              <a:gs pos="93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10" name="Picture 10" descr="taone_trans"/>
          <p:cNvPicPr>
            <a:picLocks noChangeAspect="1" noChangeArrowheads="1"/>
          </p:cNvPicPr>
          <p:nvPr userDrawn="1"/>
        </p:nvPicPr>
        <p:blipFill>
          <a:blip r:embed="rId2" cstate="print"/>
          <a:srcRect t="8398"/>
          <a:stretch>
            <a:fillRect/>
          </a:stretch>
        </p:blipFill>
        <p:spPr bwMode="gray">
          <a:xfrm>
            <a:off x="587493" y="1"/>
            <a:ext cx="11054616" cy="49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15" descr="2"/>
          <p:cNvPicPr>
            <a:picLocks noChangeAspect="1" noChangeArrowheads="1"/>
          </p:cNvPicPr>
          <p:nvPr userDrawn="1"/>
        </p:nvPicPr>
        <p:blipFill>
          <a:blip r:embed="rId3" cstate="print">
            <a:duotone>
              <a:schemeClr val="accent1">
                <a:shade val="45000"/>
                <a:satMod val="135000"/>
              </a:schemeClr>
              <a:prstClr val="white"/>
            </a:duotone>
          </a:blip>
          <a:srcRect t="10927" b="-1035"/>
          <a:stretch>
            <a:fillRect/>
          </a:stretch>
        </p:blipFill>
        <p:spPr bwMode="gray">
          <a:xfrm>
            <a:off x="6400" y="1"/>
            <a:ext cx="12192000" cy="340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Rectangle 12"/>
          <p:cNvSpPr/>
          <p:nvPr userDrawn="1"/>
        </p:nvSpPr>
        <p:spPr bwMode="gray">
          <a:xfrm>
            <a:off x="-1989" y="2083394"/>
            <a:ext cx="12192000" cy="4774606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40000">
                <a:schemeClr val="bg2"/>
              </a:gs>
              <a:gs pos="68000">
                <a:schemeClr val="bg2">
                  <a:lumMod val="75000"/>
                </a:schemeClr>
              </a:gs>
              <a:gs pos="97000">
                <a:schemeClr val="bg2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 bwMode="gray">
          <a:xfrm>
            <a:off x="3351638" y="533892"/>
            <a:ext cx="5377049" cy="4036701"/>
          </a:xfrm>
          <a:prstGeom prst="ellipse">
            <a:avLst/>
          </a:prstGeom>
          <a:gradFill flip="none" rotWithShape="1">
            <a:gsLst>
              <a:gs pos="10000">
                <a:schemeClr val="bg2">
                  <a:alpha val="0"/>
                </a:schemeClr>
              </a:gs>
              <a:gs pos="75000">
                <a:schemeClr val="bg2">
                  <a:alpha val="5500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Freeform 17"/>
          <p:cNvSpPr>
            <a:spLocks/>
          </p:cNvSpPr>
          <p:nvPr userDrawn="1"/>
        </p:nvSpPr>
        <p:spPr bwMode="gray">
          <a:xfrm>
            <a:off x="1674080" y="-411438"/>
            <a:ext cx="10539373" cy="3225486"/>
          </a:xfrm>
          <a:custGeom>
            <a:avLst/>
            <a:gdLst>
              <a:gd name="connsiteX0" fmla="*/ 0 w 5158"/>
              <a:gd name="connsiteY0" fmla="*/ 4 h 3791"/>
              <a:gd name="connsiteX1" fmla="*/ 304 w 5158"/>
              <a:gd name="connsiteY1" fmla="*/ 704 h 3791"/>
              <a:gd name="connsiteX2" fmla="*/ 1396 w 5158"/>
              <a:gd name="connsiteY2" fmla="*/ 1872 h 3791"/>
              <a:gd name="connsiteX3" fmla="*/ 3331 w 5158"/>
              <a:gd name="connsiteY3" fmla="*/ 2905 h 3791"/>
              <a:gd name="connsiteX4" fmla="*/ 5158 w 5158"/>
              <a:gd name="connsiteY4" fmla="*/ 3791 h 3791"/>
              <a:gd name="connsiteX5" fmla="*/ 5145 w 5158"/>
              <a:gd name="connsiteY5" fmla="*/ 1316 h 3791"/>
              <a:gd name="connsiteX6" fmla="*/ 3592 w 5158"/>
              <a:gd name="connsiteY6" fmla="*/ 1980 h 3791"/>
              <a:gd name="connsiteX7" fmla="*/ 1440 w 5158"/>
              <a:gd name="connsiteY7" fmla="*/ 1732 h 3791"/>
              <a:gd name="connsiteX8" fmla="*/ 328 w 5158"/>
              <a:gd name="connsiteY8" fmla="*/ 704 h 3791"/>
              <a:gd name="connsiteX9" fmla="*/ 20 w 5158"/>
              <a:gd name="connsiteY9" fmla="*/ 0 h 3791"/>
              <a:gd name="connsiteX0" fmla="*/ 0 w 5158"/>
              <a:gd name="connsiteY0" fmla="*/ 4 h 3791"/>
              <a:gd name="connsiteX1" fmla="*/ 304 w 5158"/>
              <a:gd name="connsiteY1" fmla="*/ 704 h 3791"/>
              <a:gd name="connsiteX2" fmla="*/ 1396 w 5158"/>
              <a:gd name="connsiteY2" fmla="*/ 1872 h 3791"/>
              <a:gd name="connsiteX3" fmla="*/ 3339 w 5158"/>
              <a:gd name="connsiteY3" fmla="*/ 3098 h 3791"/>
              <a:gd name="connsiteX4" fmla="*/ 5158 w 5158"/>
              <a:gd name="connsiteY4" fmla="*/ 3791 h 3791"/>
              <a:gd name="connsiteX5" fmla="*/ 5145 w 5158"/>
              <a:gd name="connsiteY5" fmla="*/ 1316 h 3791"/>
              <a:gd name="connsiteX6" fmla="*/ 3592 w 5158"/>
              <a:gd name="connsiteY6" fmla="*/ 1980 h 3791"/>
              <a:gd name="connsiteX7" fmla="*/ 1440 w 5158"/>
              <a:gd name="connsiteY7" fmla="*/ 1732 h 3791"/>
              <a:gd name="connsiteX8" fmla="*/ 328 w 5158"/>
              <a:gd name="connsiteY8" fmla="*/ 704 h 3791"/>
              <a:gd name="connsiteX9" fmla="*/ 20 w 5158"/>
              <a:gd name="connsiteY9" fmla="*/ 0 h 3791"/>
              <a:gd name="connsiteX0" fmla="*/ 0 w 5158"/>
              <a:gd name="connsiteY0" fmla="*/ 4 h 3791"/>
              <a:gd name="connsiteX1" fmla="*/ 304 w 5158"/>
              <a:gd name="connsiteY1" fmla="*/ 704 h 3791"/>
              <a:gd name="connsiteX2" fmla="*/ 1396 w 5158"/>
              <a:gd name="connsiteY2" fmla="*/ 1872 h 3791"/>
              <a:gd name="connsiteX3" fmla="*/ 3339 w 5158"/>
              <a:gd name="connsiteY3" fmla="*/ 3098 h 3791"/>
              <a:gd name="connsiteX4" fmla="*/ 5158 w 5158"/>
              <a:gd name="connsiteY4" fmla="*/ 3791 h 3791"/>
              <a:gd name="connsiteX5" fmla="*/ 5145 w 5158"/>
              <a:gd name="connsiteY5" fmla="*/ 1316 h 3791"/>
              <a:gd name="connsiteX6" fmla="*/ 3592 w 5158"/>
              <a:gd name="connsiteY6" fmla="*/ 1980 h 3791"/>
              <a:gd name="connsiteX7" fmla="*/ 1440 w 5158"/>
              <a:gd name="connsiteY7" fmla="*/ 1732 h 3791"/>
              <a:gd name="connsiteX8" fmla="*/ 328 w 5158"/>
              <a:gd name="connsiteY8" fmla="*/ 704 h 3791"/>
              <a:gd name="connsiteX9" fmla="*/ 20 w 5158"/>
              <a:gd name="connsiteY9" fmla="*/ 0 h 3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58" h="3791">
                <a:moveTo>
                  <a:pt x="0" y="4"/>
                </a:moveTo>
                <a:cubicBezTo>
                  <a:pt x="12" y="52"/>
                  <a:pt x="71" y="393"/>
                  <a:pt x="304" y="704"/>
                </a:cubicBezTo>
                <a:cubicBezTo>
                  <a:pt x="537" y="1015"/>
                  <a:pt x="892" y="1505"/>
                  <a:pt x="1396" y="1872"/>
                </a:cubicBezTo>
                <a:cubicBezTo>
                  <a:pt x="1976" y="2328"/>
                  <a:pt x="2619" y="2769"/>
                  <a:pt x="3339" y="3098"/>
                </a:cubicBezTo>
                <a:cubicBezTo>
                  <a:pt x="4059" y="3427"/>
                  <a:pt x="4552" y="3560"/>
                  <a:pt x="5158" y="3791"/>
                </a:cubicBezTo>
                <a:cubicBezTo>
                  <a:pt x="5154" y="3266"/>
                  <a:pt x="5149" y="1841"/>
                  <a:pt x="5145" y="1316"/>
                </a:cubicBezTo>
                <a:cubicBezTo>
                  <a:pt x="5059" y="1462"/>
                  <a:pt x="4680" y="1828"/>
                  <a:pt x="3592" y="1980"/>
                </a:cubicBezTo>
                <a:cubicBezTo>
                  <a:pt x="2504" y="2132"/>
                  <a:pt x="1972" y="1984"/>
                  <a:pt x="1440" y="1732"/>
                </a:cubicBezTo>
                <a:cubicBezTo>
                  <a:pt x="908" y="1480"/>
                  <a:pt x="556" y="1032"/>
                  <a:pt x="328" y="704"/>
                </a:cubicBezTo>
                <a:cubicBezTo>
                  <a:pt x="100" y="376"/>
                  <a:pt x="28" y="116"/>
                  <a:pt x="20" y="0"/>
                </a:cubicBezTo>
              </a:path>
            </a:pathLst>
          </a:custGeom>
          <a:gradFill flip="none" rotWithShape="1">
            <a:gsLst>
              <a:gs pos="10000">
                <a:schemeClr val="hlink">
                  <a:gamma/>
                  <a:tint val="0"/>
                  <a:invGamma/>
                  <a:alpha val="0"/>
                </a:schemeClr>
              </a:gs>
              <a:gs pos="36000">
                <a:schemeClr val="hlink">
                  <a:gamma/>
                  <a:tint val="0"/>
                  <a:invGamma/>
                  <a:alpha val="42000"/>
                </a:schemeClr>
              </a:gs>
              <a:gs pos="74000">
                <a:srgbClr val="FFFFFF">
                  <a:alpha val="0"/>
                </a:srgbClr>
              </a:gs>
            </a:gsLst>
            <a:path path="circle">
              <a:fillToRect l="100000" t="100000"/>
            </a:path>
            <a:tileRect r="-100000" b="-100000"/>
          </a:gra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 bwMode="gray">
          <a:xfrm>
            <a:off x="-12191" y="1"/>
            <a:ext cx="12192000" cy="6848856"/>
          </a:xfrm>
          <a:prstGeom prst="rect">
            <a:avLst/>
          </a:prstGeom>
          <a:gradFill flip="none" rotWithShape="1">
            <a:gsLst>
              <a:gs pos="62000">
                <a:schemeClr val="bg2">
                  <a:alpha val="0"/>
                </a:schemeClr>
              </a:gs>
              <a:gs pos="100000">
                <a:schemeClr val="bg2">
                  <a:lumMod val="50000"/>
                  <a:alpha val="32000"/>
                </a:schemeClr>
              </a:gs>
            </a:gsLst>
            <a:path path="rect">
              <a:fillToRect l="50000" t="50000" r="50000" b="50000"/>
            </a:path>
            <a:tileRect/>
          </a:gra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Freeform 101"/>
          <p:cNvSpPr>
            <a:spLocks/>
          </p:cNvSpPr>
          <p:nvPr userDrawn="1"/>
        </p:nvSpPr>
        <p:spPr bwMode="gray">
          <a:xfrm rot="1265747" flipH="1">
            <a:off x="10319069" y="1754288"/>
            <a:ext cx="1617505" cy="2074544"/>
          </a:xfrm>
          <a:custGeom>
            <a:avLst/>
            <a:gdLst>
              <a:gd name="T0" fmla="*/ 2147483647 w 2398"/>
              <a:gd name="T1" fmla="*/ 2147483647 h 4098"/>
              <a:gd name="T2" fmla="*/ 2147483647 w 2398"/>
              <a:gd name="T3" fmla="*/ 2147483647 h 4098"/>
              <a:gd name="T4" fmla="*/ 2147483647 w 2398"/>
              <a:gd name="T5" fmla="*/ 2147483647 h 4098"/>
              <a:gd name="T6" fmla="*/ 2147483647 w 2398"/>
              <a:gd name="T7" fmla="*/ 2147483647 h 4098"/>
              <a:gd name="T8" fmla="*/ 2147483647 w 2398"/>
              <a:gd name="T9" fmla="*/ 2147483647 h 4098"/>
              <a:gd name="T10" fmla="*/ 2147483647 w 2398"/>
              <a:gd name="T11" fmla="*/ 2147483647 h 4098"/>
              <a:gd name="T12" fmla="*/ 2147483647 w 2398"/>
              <a:gd name="T13" fmla="*/ 2147483647 h 4098"/>
              <a:gd name="T14" fmla="*/ 2147483647 w 2398"/>
              <a:gd name="T15" fmla="*/ 2147483647 h 4098"/>
              <a:gd name="T16" fmla="*/ 2147483647 w 2398"/>
              <a:gd name="T17" fmla="*/ 2147483647 h 4098"/>
              <a:gd name="T18" fmla="*/ 2147483647 w 2398"/>
              <a:gd name="T19" fmla="*/ 2147483647 h 4098"/>
              <a:gd name="T20" fmla="*/ 2147483647 w 2398"/>
              <a:gd name="T21" fmla="*/ 2147483647 h 4098"/>
              <a:gd name="T22" fmla="*/ 2147483647 w 2398"/>
              <a:gd name="T23" fmla="*/ 2147483647 h 4098"/>
              <a:gd name="T24" fmla="*/ 2147483647 w 2398"/>
              <a:gd name="T25" fmla="*/ 2147483647 h 4098"/>
              <a:gd name="T26" fmla="*/ 2147483647 w 2398"/>
              <a:gd name="T27" fmla="*/ 2147483647 h 4098"/>
              <a:gd name="T28" fmla="*/ 2147483647 w 2398"/>
              <a:gd name="T29" fmla="*/ 2147483647 h 4098"/>
              <a:gd name="T30" fmla="*/ 2147483647 w 2398"/>
              <a:gd name="T31" fmla="*/ 2147483647 h 4098"/>
              <a:gd name="T32" fmla="*/ 2147483647 w 2398"/>
              <a:gd name="T33" fmla="*/ 2147483647 h 4098"/>
              <a:gd name="T34" fmla="*/ 2147483647 w 2398"/>
              <a:gd name="T35" fmla="*/ 2147483647 h 4098"/>
              <a:gd name="T36" fmla="*/ 2147483647 w 2398"/>
              <a:gd name="T37" fmla="*/ 2147483647 h 4098"/>
              <a:gd name="T38" fmla="*/ 2147483647 w 2398"/>
              <a:gd name="T39" fmla="*/ 2147483647 h 4098"/>
              <a:gd name="T40" fmla="*/ 2147483647 w 2398"/>
              <a:gd name="T41" fmla="*/ 2147483647 h 4098"/>
              <a:gd name="T42" fmla="*/ 2147483647 w 2398"/>
              <a:gd name="T43" fmla="*/ 2147483647 h 4098"/>
              <a:gd name="T44" fmla="*/ 2147483647 w 2398"/>
              <a:gd name="T45" fmla="*/ 2147483647 h 4098"/>
              <a:gd name="T46" fmla="*/ 2147483647 w 2398"/>
              <a:gd name="T47" fmla="*/ 2147483647 h 4098"/>
              <a:gd name="T48" fmla="*/ 2147483647 w 2398"/>
              <a:gd name="T49" fmla="*/ 2147483647 h 4098"/>
              <a:gd name="T50" fmla="*/ 2147483647 w 2398"/>
              <a:gd name="T51" fmla="*/ 2147483647 h 4098"/>
              <a:gd name="T52" fmla="*/ 2147483647 w 2398"/>
              <a:gd name="T53" fmla="*/ 2147483647 h 4098"/>
              <a:gd name="T54" fmla="*/ 2147483647 w 2398"/>
              <a:gd name="T55" fmla="*/ 2147483647 h 4098"/>
              <a:gd name="T56" fmla="*/ 2147483647 w 2398"/>
              <a:gd name="T57" fmla="*/ 2147483647 h 4098"/>
              <a:gd name="T58" fmla="*/ 2147483647 w 2398"/>
              <a:gd name="T59" fmla="*/ 2147483647 h 4098"/>
              <a:gd name="T60" fmla="*/ 2147483647 w 2398"/>
              <a:gd name="T61" fmla="*/ 2147483647 h 4098"/>
              <a:gd name="T62" fmla="*/ 2147483647 w 2398"/>
              <a:gd name="T63" fmla="*/ 2147483647 h 4098"/>
              <a:gd name="T64" fmla="*/ 2147483647 w 2398"/>
              <a:gd name="T65" fmla="*/ 2147483647 h 4098"/>
              <a:gd name="T66" fmla="*/ 2147483647 w 2398"/>
              <a:gd name="T67" fmla="*/ 2147483647 h 4098"/>
              <a:gd name="T68" fmla="*/ 2147483647 w 2398"/>
              <a:gd name="T69" fmla="*/ 2147483647 h 4098"/>
              <a:gd name="T70" fmla="*/ 2147483647 w 2398"/>
              <a:gd name="T71" fmla="*/ 2147483647 h 4098"/>
              <a:gd name="T72" fmla="*/ 2147483647 w 2398"/>
              <a:gd name="T73" fmla="*/ 2147483647 h 4098"/>
              <a:gd name="T74" fmla="*/ 2147483647 w 2398"/>
              <a:gd name="T75" fmla="*/ 2147483647 h 4098"/>
              <a:gd name="T76" fmla="*/ 2147483647 w 2398"/>
              <a:gd name="T77" fmla="*/ 2147483647 h 4098"/>
              <a:gd name="T78" fmla="*/ 2147483647 w 2398"/>
              <a:gd name="T79" fmla="*/ 2147483647 h 4098"/>
              <a:gd name="T80" fmla="*/ 2147483647 w 2398"/>
              <a:gd name="T81" fmla="*/ 2147483647 h 4098"/>
              <a:gd name="T82" fmla="*/ 2147483647 w 2398"/>
              <a:gd name="T83" fmla="*/ 2147483647 h 4098"/>
              <a:gd name="T84" fmla="*/ 2147483647 w 2398"/>
              <a:gd name="T85" fmla="*/ 2147483647 h 4098"/>
              <a:gd name="T86" fmla="*/ 2147483647 w 2398"/>
              <a:gd name="T87" fmla="*/ 2147483647 h 4098"/>
              <a:gd name="T88" fmla="*/ 2147483647 w 2398"/>
              <a:gd name="T89" fmla="*/ 2147483647 h 4098"/>
              <a:gd name="T90" fmla="*/ 2147483647 w 2398"/>
              <a:gd name="T91" fmla="*/ 2147483647 h 4098"/>
              <a:gd name="T92" fmla="*/ 2147483647 w 2398"/>
              <a:gd name="T93" fmla="*/ 2147483647 h 4098"/>
              <a:gd name="T94" fmla="*/ 2147483647 w 2398"/>
              <a:gd name="T95" fmla="*/ 2147483647 h 4098"/>
              <a:gd name="T96" fmla="*/ 2147483647 w 2398"/>
              <a:gd name="T97" fmla="*/ 2147483647 h 4098"/>
              <a:gd name="T98" fmla="*/ 2147483647 w 2398"/>
              <a:gd name="T99" fmla="*/ 2147483647 h 4098"/>
              <a:gd name="T100" fmla="*/ 2147483647 w 2398"/>
              <a:gd name="T101" fmla="*/ 2147483647 h 4098"/>
              <a:gd name="T102" fmla="*/ 2147483647 w 2398"/>
              <a:gd name="T103" fmla="*/ 2147483647 h 4098"/>
              <a:gd name="T104" fmla="*/ 2147483647 w 2398"/>
              <a:gd name="T105" fmla="*/ 2147483647 h 4098"/>
              <a:gd name="T106" fmla="*/ 2147483647 w 2398"/>
              <a:gd name="T107" fmla="*/ 2147483647 h 4098"/>
              <a:gd name="T108" fmla="*/ 2147483647 w 2398"/>
              <a:gd name="T109" fmla="*/ 2147483647 h 40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398"/>
              <a:gd name="T166" fmla="*/ 0 h 4098"/>
              <a:gd name="T167" fmla="*/ 2398 w 2398"/>
              <a:gd name="T168" fmla="*/ 4098 h 409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398" h="4098">
                <a:moveTo>
                  <a:pt x="2365" y="28"/>
                </a:moveTo>
                <a:cubicBezTo>
                  <a:pt x="2365" y="28"/>
                  <a:pt x="2251" y="127"/>
                  <a:pt x="2138" y="226"/>
                </a:cubicBezTo>
                <a:cubicBezTo>
                  <a:pt x="1956" y="352"/>
                  <a:pt x="1798" y="504"/>
                  <a:pt x="1798" y="504"/>
                </a:cubicBezTo>
                <a:lnTo>
                  <a:pt x="1670" y="652"/>
                </a:lnTo>
                <a:lnTo>
                  <a:pt x="1308" y="990"/>
                </a:lnTo>
                <a:lnTo>
                  <a:pt x="1186" y="1139"/>
                </a:lnTo>
                <a:lnTo>
                  <a:pt x="1100" y="1240"/>
                </a:lnTo>
                <a:lnTo>
                  <a:pt x="1008" y="1330"/>
                </a:lnTo>
                <a:lnTo>
                  <a:pt x="948" y="1450"/>
                </a:lnTo>
                <a:lnTo>
                  <a:pt x="882" y="1510"/>
                </a:lnTo>
                <a:lnTo>
                  <a:pt x="850" y="1568"/>
                </a:lnTo>
                <a:lnTo>
                  <a:pt x="816" y="1646"/>
                </a:lnTo>
                <a:lnTo>
                  <a:pt x="780" y="1724"/>
                </a:lnTo>
                <a:lnTo>
                  <a:pt x="702" y="1830"/>
                </a:lnTo>
                <a:lnTo>
                  <a:pt x="594" y="1988"/>
                </a:lnTo>
                <a:lnTo>
                  <a:pt x="490" y="2180"/>
                </a:lnTo>
                <a:lnTo>
                  <a:pt x="392" y="2409"/>
                </a:lnTo>
                <a:lnTo>
                  <a:pt x="398" y="2474"/>
                </a:lnTo>
                <a:lnTo>
                  <a:pt x="462" y="2562"/>
                </a:lnTo>
                <a:lnTo>
                  <a:pt x="483" y="2613"/>
                </a:lnTo>
                <a:lnTo>
                  <a:pt x="415" y="3044"/>
                </a:lnTo>
                <a:cubicBezTo>
                  <a:pt x="381" y="3169"/>
                  <a:pt x="322" y="3214"/>
                  <a:pt x="279" y="3361"/>
                </a:cubicBezTo>
                <a:cubicBezTo>
                  <a:pt x="236" y="3508"/>
                  <a:pt x="201" y="3814"/>
                  <a:pt x="156" y="3926"/>
                </a:cubicBezTo>
                <a:lnTo>
                  <a:pt x="6" y="4034"/>
                </a:lnTo>
                <a:cubicBezTo>
                  <a:pt x="0" y="4058"/>
                  <a:pt x="84" y="4071"/>
                  <a:pt x="118" y="4074"/>
                </a:cubicBezTo>
                <a:cubicBezTo>
                  <a:pt x="155" y="4076"/>
                  <a:pt x="180" y="4063"/>
                  <a:pt x="208" y="4054"/>
                </a:cubicBezTo>
                <a:cubicBezTo>
                  <a:pt x="236" y="4045"/>
                  <a:pt x="246" y="4036"/>
                  <a:pt x="288" y="4020"/>
                </a:cubicBezTo>
                <a:cubicBezTo>
                  <a:pt x="330" y="4004"/>
                  <a:pt x="264" y="3960"/>
                  <a:pt x="301" y="3860"/>
                </a:cubicBezTo>
                <a:cubicBezTo>
                  <a:pt x="328" y="3734"/>
                  <a:pt x="467" y="3524"/>
                  <a:pt x="512" y="3418"/>
                </a:cubicBezTo>
                <a:lnTo>
                  <a:pt x="572" y="3222"/>
                </a:lnTo>
                <a:lnTo>
                  <a:pt x="646" y="3110"/>
                </a:lnTo>
                <a:lnTo>
                  <a:pt x="804" y="2646"/>
                </a:lnTo>
                <a:lnTo>
                  <a:pt x="878" y="2634"/>
                </a:lnTo>
                <a:lnTo>
                  <a:pt x="926" y="2534"/>
                </a:lnTo>
                <a:lnTo>
                  <a:pt x="986" y="2616"/>
                </a:lnTo>
                <a:lnTo>
                  <a:pt x="998" y="2662"/>
                </a:lnTo>
                <a:lnTo>
                  <a:pt x="1018" y="2698"/>
                </a:lnTo>
                <a:lnTo>
                  <a:pt x="1052" y="2706"/>
                </a:lnTo>
                <a:lnTo>
                  <a:pt x="1076" y="2758"/>
                </a:lnTo>
                <a:lnTo>
                  <a:pt x="1134" y="2920"/>
                </a:lnTo>
                <a:cubicBezTo>
                  <a:pt x="1152" y="2981"/>
                  <a:pt x="1166" y="3071"/>
                  <a:pt x="1186" y="3122"/>
                </a:cubicBezTo>
                <a:cubicBezTo>
                  <a:pt x="1201" y="3167"/>
                  <a:pt x="1254" y="3214"/>
                  <a:pt x="1254" y="3225"/>
                </a:cubicBezTo>
                <a:cubicBezTo>
                  <a:pt x="1307" y="3346"/>
                  <a:pt x="1360" y="3468"/>
                  <a:pt x="1360" y="3468"/>
                </a:cubicBezTo>
                <a:cubicBezTo>
                  <a:pt x="1417" y="3581"/>
                  <a:pt x="1558" y="3817"/>
                  <a:pt x="1594" y="3906"/>
                </a:cubicBezTo>
                <a:cubicBezTo>
                  <a:pt x="1594" y="3934"/>
                  <a:pt x="1568" y="3979"/>
                  <a:pt x="1576" y="4002"/>
                </a:cubicBezTo>
                <a:cubicBezTo>
                  <a:pt x="1584" y="4025"/>
                  <a:pt x="1618" y="4029"/>
                  <a:pt x="1640" y="4042"/>
                </a:cubicBezTo>
                <a:cubicBezTo>
                  <a:pt x="1662" y="4055"/>
                  <a:pt x="1664" y="4066"/>
                  <a:pt x="1706" y="4082"/>
                </a:cubicBezTo>
                <a:cubicBezTo>
                  <a:pt x="1748" y="4098"/>
                  <a:pt x="1860" y="4084"/>
                  <a:pt x="1866" y="4064"/>
                </a:cubicBezTo>
                <a:cubicBezTo>
                  <a:pt x="1866" y="4048"/>
                  <a:pt x="1768" y="3989"/>
                  <a:pt x="1740" y="3960"/>
                </a:cubicBezTo>
                <a:lnTo>
                  <a:pt x="1698" y="3892"/>
                </a:lnTo>
                <a:lnTo>
                  <a:pt x="1617" y="3520"/>
                </a:lnTo>
                <a:cubicBezTo>
                  <a:pt x="1588" y="3417"/>
                  <a:pt x="1558" y="3356"/>
                  <a:pt x="1524" y="3276"/>
                </a:cubicBezTo>
                <a:cubicBezTo>
                  <a:pt x="1490" y="3196"/>
                  <a:pt x="1439" y="3162"/>
                  <a:pt x="1412" y="3040"/>
                </a:cubicBezTo>
                <a:lnTo>
                  <a:pt x="1362" y="2544"/>
                </a:lnTo>
                <a:lnTo>
                  <a:pt x="1350" y="2452"/>
                </a:lnTo>
                <a:lnTo>
                  <a:pt x="1364" y="2394"/>
                </a:lnTo>
                <a:lnTo>
                  <a:pt x="1320" y="2340"/>
                </a:lnTo>
                <a:lnTo>
                  <a:pt x="1338" y="2178"/>
                </a:lnTo>
                <a:cubicBezTo>
                  <a:pt x="1331" y="2137"/>
                  <a:pt x="1296" y="2106"/>
                  <a:pt x="1277" y="2091"/>
                </a:cubicBezTo>
                <a:cubicBezTo>
                  <a:pt x="1308" y="2038"/>
                  <a:pt x="1316" y="1990"/>
                  <a:pt x="1316" y="1990"/>
                </a:cubicBezTo>
                <a:cubicBezTo>
                  <a:pt x="1331" y="1967"/>
                  <a:pt x="1359" y="1968"/>
                  <a:pt x="1367" y="1955"/>
                </a:cubicBezTo>
                <a:cubicBezTo>
                  <a:pt x="1375" y="1942"/>
                  <a:pt x="1370" y="1924"/>
                  <a:pt x="1367" y="1910"/>
                </a:cubicBezTo>
                <a:cubicBezTo>
                  <a:pt x="1446" y="1842"/>
                  <a:pt x="1526" y="1774"/>
                  <a:pt x="1526" y="1774"/>
                </a:cubicBezTo>
                <a:cubicBezTo>
                  <a:pt x="1560" y="1744"/>
                  <a:pt x="1554" y="1726"/>
                  <a:pt x="1571" y="1728"/>
                </a:cubicBezTo>
                <a:cubicBezTo>
                  <a:pt x="1588" y="1730"/>
                  <a:pt x="1604" y="1782"/>
                  <a:pt x="1617" y="1819"/>
                </a:cubicBezTo>
                <a:lnTo>
                  <a:pt x="1648" y="1950"/>
                </a:lnTo>
                <a:lnTo>
                  <a:pt x="1662" y="2091"/>
                </a:lnTo>
                <a:lnTo>
                  <a:pt x="1338" y="2218"/>
                </a:lnTo>
                <a:lnTo>
                  <a:pt x="1320" y="2332"/>
                </a:lnTo>
                <a:lnTo>
                  <a:pt x="1644" y="2228"/>
                </a:lnTo>
                <a:cubicBezTo>
                  <a:pt x="1725" y="2194"/>
                  <a:pt x="1784" y="2207"/>
                  <a:pt x="1804" y="2128"/>
                </a:cubicBezTo>
                <a:cubicBezTo>
                  <a:pt x="1822" y="2076"/>
                  <a:pt x="1774" y="1832"/>
                  <a:pt x="1766" y="1754"/>
                </a:cubicBezTo>
                <a:lnTo>
                  <a:pt x="1772" y="1692"/>
                </a:lnTo>
                <a:lnTo>
                  <a:pt x="1753" y="1660"/>
                </a:lnTo>
                <a:lnTo>
                  <a:pt x="1710" y="1544"/>
                </a:lnTo>
                <a:lnTo>
                  <a:pt x="1684" y="1502"/>
                </a:lnTo>
                <a:lnTo>
                  <a:pt x="1640" y="1456"/>
                </a:lnTo>
                <a:lnTo>
                  <a:pt x="1638" y="1386"/>
                </a:lnTo>
                <a:lnTo>
                  <a:pt x="1656" y="1354"/>
                </a:lnTo>
                <a:lnTo>
                  <a:pt x="1658" y="1322"/>
                </a:lnTo>
                <a:lnTo>
                  <a:pt x="1720" y="1320"/>
                </a:lnTo>
                <a:lnTo>
                  <a:pt x="1772" y="1286"/>
                </a:lnTo>
                <a:lnTo>
                  <a:pt x="1822" y="1298"/>
                </a:lnTo>
                <a:lnTo>
                  <a:pt x="1866" y="1252"/>
                </a:lnTo>
                <a:lnTo>
                  <a:pt x="1866" y="1366"/>
                </a:lnTo>
                <a:lnTo>
                  <a:pt x="1794" y="1488"/>
                </a:lnTo>
                <a:lnTo>
                  <a:pt x="1846" y="1454"/>
                </a:lnTo>
                <a:lnTo>
                  <a:pt x="1866" y="1570"/>
                </a:lnTo>
                <a:lnTo>
                  <a:pt x="1872" y="1506"/>
                </a:lnTo>
                <a:lnTo>
                  <a:pt x="1888" y="1554"/>
                </a:lnTo>
                <a:lnTo>
                  <a:pt x="1889" y="1456"/>
                </a:lnTo>
                <a:lnTo>
                  <a:pt x="1986" y="1436"/>
                </a:lnTo>
                <a:lnTo>
                  <a:pt x="2025" y="1366"/>
                </a:lnTo>
                <a:cubicBezTo>
                  <a:pt x="2036" y="1330"/>
                  <a:pt x="2050" y="1275"/>
                  <a:pt x="2050" y="1218"/>
                </a:cubicBezTo>
                <a:cubicBezTo>
                  <a:pt x="2050" y="1161"/>
                  <a:pt x="2048" y="1087"/>
                  <a:pt x="2025" y="1025"/>
                </a:cubicBezTo>
                <a:lnTo>
                  <a:pt x="2018" y="970"/>
                </a:lnTo>
                <a:cubicBezTo>
                  <a:pt x="1999" y="940"/>
                  <a:pt x="1962" y="861"/>
                  <a:pt x="1912" y="844"/>
                </a:cubicBezTo>
                <a:cubicBezTo>
                  <a:pt x="1874" y="830"/>
                  <a:pt x="1779" y="841"/>
                  <a:pt x="1718" y="868"/>
                </a:cubicBezTo>
                <a:cubicBezTo>
                  <a:pt x="1661" y="893"/>
                  <a:pt x="1596" y="961"/>
                  <a:pt x="1570" y="996"/>
                </a:cubicBezTo>
                <a:cubicBezTo>
                  <a:pt x="1544" y="1031"/>
                  <a:pt x="1567" y="1052"/>
                  <a:pt x="1560" y="1080"/>
                </a:cubicBezTo>
                <a:cubicBezTo>
                  <a:pt x="1553" y="1108"/>
                  <a:pt x="1544" y="1149"/>
                  <a:pt x="1526" y="1161"/>
                </a:cubicBezTo>
                <a:cubicBezTo>
                  <a:pt x="1511" y="1172"/>
                  <a:pt x="1454" y="1175"/>
                  <a:pt x="1450" y="1152"/>
                </a:cubicBezTo>
                <a:lnTo>
                  <a:pt x="1510" y="1024"/>
                </a:lnTo>
                <a:lnTo>
                  <a:pt x="1662" y="844"/>
                </a:lnTo>
                <a:lnTo>
                  <a:pt x="1889" y="617"/>
                </a:lnTo>
                <a:cubicBezTo>
                  <a:pt x="1889" y="617"/>
                  <a:pt x="2009" y="479"/>
                  <a:pt x="2130" y="342"/>
                </a:cubicBezTo>
                <a:cubicBezTo>
                  <a:pt x="2190" y="330"/>
                  <a:pt x="2212" y="320"/>
                  <a:pt x="2244" y="298"/>
                </a:cubicBezTo>
                <a:cubicBezTo>
                  <a:pt x="2273" y="277"/>
                  <a:pt x="2303" y="242"/>
                  <a:pt x="2312" y="220"/>
                </a:cubicBezTo>
                <a:lnTo>
                  <a:pt x="2300" y="184"/>
                </a:lnTo>
                <a:cubicBezTo>
                  <a:pt x="2313" y="157"/>
                  <a:pt x="2386" y="112"/>
                  <a:pt x="2392" y="56"/>
                </a:cubicBezTo>
                <a:cubicBezTo>
                  <a:pt x="2398" y="0"/>
                  <a:pt x="2371" y="34"/>
                  <a:pt x="2365" y="28"/>
                </a:cubicBezTo>
                <a:close/>
              </a:path>
            </a:pathLst>
          </a:custGeom>
          <a:gradFill flip="none" rotWithShape="1">
            <a:gsLst>
              <a:gs pos="0">
                <a:srgbClr val="000000">
                  <a:alpha val="0"/>
                </a:srgbClr>
              </a:gs>
              <a:gs pos="100000">
                <a:schemeClr val="accent1">
                  <a:lumMod val="50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Freeform 100"/>
          <p:cNvSpPr>
            <a:spLocks/>
          </p:cNvSpPr>
          <p:nvPr userDrawn="1"/>
        </p:nvSpPr>
        <p:spPr bwMode="gray">
          <a:xfrm flipH="1">
            <a:off x="1734181" y="1253330"/>
            <a:ext cx="1919817" cy="2460625"/>
          </a:xfrm>
          <a:custGeom>
            <a:avLst/>
            <a:gdLst>
              <a:gd name="T0" fmla="*/ 2147483647 w 2398"/>
              <a:gd name="T1" fmla="*/ 2147483647 h 4098"/>
              <a:gd name="T2" fmla="*/ 2147483647 w 2398"/>
              <a:gd name="T3" fmla="*/ 2147483647 h 4098"/>
              <a:gd name="T4" fmla="*/ 2147483647 w 2398"/>
              <a:gd name="T5" fmla="*/ 2147483647 h 4098"/>
              <a:gd name="T6" fmla="*/ 2147483647 w 2398"/>
              <a:gd name="T7" fmla="*/ 2147483647 h 4098"/>
              <a:gd name="T8" fmla="*/ 2147483647 w 2398"/>
              <a:gd name="T9" fmla="*/ 2147483647 h 4098"/>
              <a:gd name="T10" fmla="*/ 2147483647 w 2398"/>
              <a:gd name="T11" fmla="*/ 2147483647 h 4098"/>
              <a:gd name="T12" fmla="*/ 2147483647 w 2398"/>
              <a:gd name="T13" fmla="*/ 2147483647 h 4098"/>
              <a:gd name="T14" fmla="*/ 2147483647 w 2398"/>
              <a:gd name="T15" fmla="*/ 2147483647 h 4098"/>
              <a:gd name="T16" fmla="*/ 2147483647 w 2398"/>
              <a:gd name="T17" fmla="*/ 2147483647 h 4098"/>
              <a:gd name="T18" fmla="*/ 2147483647 w 2398"/>
              <a:gd name="T19" fmla="*/ 2147483647 h 4098"/>
              <a:gd name="T20" fmla="*/ 2147483647 w 2398"/>
              <a:gd name="T21" fmla="*/ 2147483647 h 4098"/>
              <a:gd name="T22" fmla="*/ 2147483647 w 2398"/>
              <a:gd name="T23" fmla="*/ 2147483647 h 4098"/>
              <a:gd name="T24" fmla="*/ 2147483647 w 2398"/>
              <a:gd name="T25" fmla="*/ 2147483647 h 4098"/>
              <a:gd name="T26" fmla="*/ 2147483647 w 2398"/>
              <a:gd name="T27" fmla="*/ 2147483647 h 4098"/>
              <a:gd name="T28" fmla="*/ 2147483647 w 2398"/>
              <a:gd name="T29" fmla="*/ 2147483647 h 4098"/>
              <a:gd name="T30" fmla="*/ 2147483647 w 2398"/>
              <a:gd name="T31" fmla="*/ 2147483647 h 4098"/>
              <a:gd name="T32" fmla="*/ 2147483647 w 2398"/>
              <a:gd name="T33" fmla="*/ 2147483647 h 4098"/>
              <a:gd name="T34" fmla="*/ 2147483647 w 2398"/>
              <a:gd name="T35" fmla="*/ 2147483647 h 4098"/>
              <a:gd name="T36" fmla="*/ 2147483647 w 2398"/>
              <a:gd name="T37" fmla="*/ 2147483647 h 4098"/>
              <a:gd name="T38" fmla="*/ 2147483647 w 2398"/>
              <a:gd name="T39" fmla="*/ 2147483647 h 4098"/>
              <a:gd name="T40" fmla="*/ 2147483647 w 2398"/>
              <a:gd name="T41" fmla="*/ 2147483647 h 4098"/>
              <a:gd name="T42" fmla="*/ 2147483647 w 2398"/>
              <a:gd name="T43" fmla="*/ 2147483647 h 4098"/>
              <a:gd name="T44" fmla="*/ 2147483647 w 2398"/>
              <a:gd name="T45" fmla="*/ 2147483647 h 4098"/>
              <a:gd name="T46" fmla="*/ 2147483647 w 2398"/>
              <a:gd name="T47" fmla="*/ 2147483647 h 4098"/>
              <a:gd name="T48" fmla="*/ 2147483647 w 2398"/>
              <a:gd name="T49" fmla="*/ 2147483647 h 4098"/>
              <a:gd name="T50" fmla="*/ 2147483647 w 2398"/>
              <a:gd name="T51" fmla="*/ 2147483647 h 4098"/>
              <a:gd name="T52" fmla="*/ 2147483647 w 2398"/>
              <a:gd name="T53" fmla="*/ 2147483647 h 4098"/>
              <a:gd name="T54" fmla="*/ 2147483647 w 2398"/>
              <a:gd name="T55" fmla="*/ 2147483647 h 4098"/>
              <a:gd name="T56" fmla="*/ 2147483647 w 2398"/>
              <a:gd name="T57" fmla="*/ 2147483647 h 4098"/>
              <a:gd name="T58" fmla="*/ 2147483647 w 2398"/>
              <a:gd name="T59" fmla="*/ 2147483647 h 4098"/>
              <a:gd name="T60" fmla="*/ 2147483647 w 2398"/>
              <a:gd name="T61" fmla="*/ 2147483647 h 4098"/>
              <a:gd name="T62" fmla="*/ 2147483647 w 2398"/>
              <a:gd name="T63" fmla="*/ 2147483647 h 4098"/>
              <a:gd name="T64" fmla="*/ 2147483647 w 2398"/>
              <a:gd name="T65" fmla="*/ 2147483647 h 4098"/>
              <a:gd name="T66" fmla="*/ 2147483647 w 2398"/>
              <a:gd name="T67" fmla="*/ 2147483647 h 4098"/>
              <a:gd name="T68" fmla="*/ 2147483647 w 2398"/>
              <a:gd name="T69" fmla="*/ 2147483647 h 4098"/>
              <a:gd name="T70" fmla="*/ 2147483647 w 2398"/>
              <a:gd name="T71" fmla="*/ 2147483647 h 4098"/>
              <a:gd name="T72" fmla="*/ 2147483647 w 2398"/>
              <a:gd name="T73" fmla="*/ 2147483647 h 4098"/>
              <a:gd name="T74" fmla="*/ 2147483647 w 2398"/>
              <a:gd name="T75" fmla="*/ 2147483647 h 4098"/>
              <a:gd name="T76" fmla="*/ 2147483647 w 2398"/>
              <a:gd name="T77" fmla="*/ 2147483647 h 4098"/>
              <a:gd name="T78" fmla="*/ 2147483647 w 2398"/>
              <a:gd name="T79" fmla="*/ 2147483647 h 4098"/>
              <a:gd name="T80" fmla="*/ 2147483647 w 2398"/>
              <a:gd name="T81" fmla="*/ 2147483647 h 4098"/>
              <a:gd name="T82" fmla="*/ 2147483647 w 2398"/>
              <a:gd name="T83" fmla="*/ 2147483647 h 4098"/>
              <a:gd name="T84" fmla="*/ 2147483647 w 2398"/>
              <a:gd name="T85" fmla="*/ 2147483647 h 4098"/>
              <a:gd name="T86" fmla="*/ 2147483647 w 2398"/>
              <a:gd name="T87" fmla="*/ 2147483647 h 4098"/>
              <a:gd name="T88" fmla="*/ 2147483647 w 2398"/>
              <a:gd name="T89" fmla="*/ 2147483647 h 4098"/>
              <a:gd name="T90" fmla="*/ 2147483647 w 2398"/>
              <a:gd name="T91" fmla="*/ 2147483647 h 4098"/>
              <a:gd name="T92" fmla="*/ 2147483647 w 2398"/>
              <a:gd name="T93" fmla="*/ 2147483647 h 4098"/>
              <a:gd name="T94" fmla="*/ 2147483647 w 2398"/>
              <a:gd name="T95" fmla="*/ 2147483647 h 4098"/>
              <a:gd name="T96" fmla="*/ 2147483647 w 2398"/>
              <a:gd name="T97" fmla="*/ 2147483647 h 4098"/>
              <a:gd name="T98" fmla="*/ 2147483647 w 2398"/>
              <a:gd name="T99" fmla="*/ 2147483647 h 4098"/>
              <a:gd name="T100" fmla="*/ 2147483647 w 2398"/>
              <a:gd name="T101" fmla="*/ 2147483647 h 4098"/>
              <a:gd name="T102" fmla="*/ 2147483647 w 2398"/>
              <a:gd name="T103" fmla="*/ 2147483647 h 4098"/>
              <a:gd name="T104" fmla="*/ 2147483647 w 2398"/>
              <a:gd name="T105" fmla="*/ 2147483647 h 4098"/>
              <a:gd name="T106" fmla="*/ 2147483647 w 2398"/>
              <a:gd name="T107" fmla="*/ 2147483647 h 4098"/>
              <a:gd name="T108" fmla="*/ 2147483647 w 2398"/>
              <a:gd name="T109" fmla="*/ 2147483647 h 40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398"/>
              <a:gd name="T166" fmla="*/ 0 h 4098"/>
              <a:gd name="T167" fmla="*/ 2398 w 2398"/>
              <a:gd name="T168" fmla="*/ 4098 h 409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398" h="4098">
                <a:moveTo>
                  <a:pt x="2365" y="28"/>
                </a:moveTo>
                <a:cubicBezTo>
                  <a:pt x="2365" y="28"/>
                  <a:pt x="2251" y="127"/>
                  <a:pt x="2138" y="226"/>
                </a:cubicBezTo>
                <a:cubicBezTo>
                  <a:pt x="1956" y="352"/>
                  <a:pt x="1798" y="504"/>
                  <a:pt x="1798" y="504"/>
                </a:cubicBezTo>
                <a:lnTo>
                  <a:pt x="1670" y="652"/>
                </a:lnTo>
                <a:lnTo>
                  <a:pt x="1308" y="990"/>
                </a:lnTo>
                <a:lnTo>
                  <a:pt x="1186" y="1139"/>
                </a:lnTo>
                <a:lnTo>
                  <a:pt x="1100" y="1240"/>
                </a:lnTo>
                <a:lnTo>
                  <a:pt x="1008" y="1330"/>
                </a:lnTo>
                <a:lnTo>
                  <a:pt x="948" y="1450"/>
                </a:lnTo>
                <a:lnTo>
                  <a:pt x="882" y="1510"/>
                </a:lnTo>
                <a:lnTo>
                  <a:pt x="850" y="1568"/>
                </a:lnTo>
                <a:lnTo>
                  <a:pt x="816" y="1646"/>
                </a:lnTo>
                <a:lnTo>
                  <a:pt x="780" y="1724"/>
                </a:lnTo>
                <a:lnTo>
                  <a:pt x="702" y="1830"/>
                </a:lnTo>
                <a:lnTo>
                  <a:pt x="594" y="1988"/>
                </a:lnTo>
                <a:lnTo>
                  <a:pt x="490" y="2180"/>
                </a:lnTo>
                <a:lnTo>
                  <a:pt x="392" y="2409"/>
                </a:lnTo>
                <a:lnTo>
                  <a:pt x="398" y="2474"/>
                </a:lnTo>
                <a:lnTo>
                  <a:pt x="462" y="2562"/>
                </a:lnTo>
                <a:lnTo>
                  <a:pt x="483" y="2613"/>
                </a:lnTo>
                <a:lnTo>
                  <a:pt x="415" y="3044"/>
                </a:lnTo>
                <a:cubicBezTo>
                  <a:pt x="381" y="3169"/>
                  <a:pt x="322" y="3214"/>
                  <a:pt x="279" y="3361"/>
                </a:cubicBezTo>
                <a:cubicBezTo>
                  <a:pt x="236" y="3508"/>
                  <a:pt x="201" y="3814"/>
                  <a:pt x="156" y="3926"/>
                </a:cubicBezTo>
                <a:lnTo>
                  <a:pt x="6" y="4034"/>
                </a:lnTo>
                <a:cubicBezTo>
                  <a:pt x="0" y="4058"/>
                  <a:pt x="84" y="4071"/>
                  <a:pt x="118" y="4074"/>
                </a:cubicBezTo>
                <a:cubicBezTo>
                  <a:pt x="155" y="4076"/>
                  <a:pt x="180" y="4063"/>
                  <a:pt x="208" y="4054"/>
                </a:cubicBezTo>
                <a:cubicBezTo>
                  <a:pt x="236" y="4045"/>
                  <a:pt x="246" y="4036"/>
                  <a:pt x="288" y="4020"/>
                </a:cubicBezTo>
                <a:cubicBezTo>
                  <a:pt x="330" y="4004"/>
                  <a:pt x="264" y="3960"/>
                  <a:pt x="301" y="3860"/>
                </a:cubicBezTo>
                <a:cubicBezTo>
                  <a:pt x="328" y="3734"/>
                  <a:pt x="467" y="3524"/>
                  <a:pt x="512" y="3418"/>
                </a:cubicBezTo>
                <a:lnTo>
                  <a:pt x="572" y="3222"/>
                </a:lnTo>
                <a:lnTo>
                  <a:pt x="646" y="3110"/>
                </a:lnTo>
                <a:lnTo>
                  <a:pt x="804" y="2646"/>
                </a:lnTo>
                <a:lnTo>
                  <a:pt x="878" y="2634"/>
                </a:lnTo>
                <a:lnTo>
                  <a:pt x="926" y="2534"/>
                </a:lnTo>
                <a:lnTo>
                  <a:pt x="986" y="2616"/>
                </a:lnTo>
                <a:lnTo>
                  <a:pt x="998" y="2662"/>
                </a:lnTo>
                <a:lnTo>
                  <a:pt x="1018" y="2698"/>
                </a:lnTo>
                <a:lnTo>
                  <a:pt x="1052" y="2706"/>
                </a:lnTo>
                <a:lnTo>
                  <a:pt x="1076" y="2758"/>
                </a:lnTo>
                <a:lnTo>
                  <a:pt x="1134" y="2920"/>
                </a:lnTo>
                <a:cubicBezTo>
                  <a:pt x="1152" y="2981"/>
                  <a:pt x="1166" y="3071"/>
                  <a:pt x="1186" y="3122"/>
                </a:cubicBezTo>
                <a:cubicBezTo>
                  <a:pt x="1201" y="3167"/>
                  <a:pt x="1254" y="3214"/>
                  <a:pt x="1254" y="3225"/>
                </a:cubicBezTo>
                <a:cubicBezTo>
                  <a:pt x="1307" y="3346"/>
                  <a:pt x="1360" y="3468"/>
                  <a:pt x="1360" y="3468"/>
                </a:cubicBezTo>
                <a:cubicBezTo>
                  <a:pt x="1417" y="3581"/>
                  <a:pt x="1558" y="3817"/>
                  <a:pt x="1594" y="3906"/>
                </a:cubicBezTo>
                <a:cubicBezTo>
                  <a:pt x="1594" y="3934"/>
                  <a:pt x="1568" y="3979"/>
                  <a:pt x="1576" y="4002"/>
                </a:cubicBezTo>
                <a:cubicBezTo>
                  <a:pt x="1584" y="4025"/>
                  <a:pt x="1618" y="4029"/>
                  <a:pt x="1640" y="4042"/>
                </a:cubicBezTo>
                <a:cubicBezTo>
                  <a:pt x="1662" y="4055"/>
                  <a:pt x="1664" y="4066"/>
                  <a:pt x="1706" y="4082"/>
                </a:cubicBezTo>
                <a:cubicBezTo>
                  <a:pt x="1748" y="4098"/>
                  <a:pt x="1860" y="4084"/>
                  <a:pt x="1866" y="4064"/>
                </a:cubicBezTo>
                <a:cubicBezTo>
                  <a:pt x="1866" y="4048"/>
                  <a:pt x="1768" y="3989"/>
                  <a:pt x="1740" y="3960"/>
                </a:cubicBezTo>
                <a:lnTo>
                  <a:pt x="1698" y="3892"/>
                </a:lnTo>
                <a:lnTo>
                  <a:pt x="1617" y="3520"/>
                </a:lnTo>
                <a:cubicBezTo>
                  <a:pt x="1588" y="3417"/>
                  <a:pt x="1558" y="3356"/>
                  <a:pt x="1524" y="3276"/>
                </a:cubicBezTo>
                <a:cubicBezTo>
                  <a:pt x="1490" y="3196"/>
                  <a:pt x="1439" y="3162"/>
                  <a:pt x="1412" y="3040"/>
                </a:cubicBezTo>
                <a:lnTo>
                  <a:pt x="1362" y="2544"/>
                </a:lnTo>
                <a:lnTo>
                  <a:pt x="1350" y="2452"/>
                </a:lnTo>
                <a:lnTo>
                  <a:pt x="1364" y="2394"/>
                </a:lnTo>
                <a:lnTo>
                  <a:pt x="1320" y="2340"/>
                </a:lnTo>
                <a:lnTo>
                  <a:pt x="1338" y="2178"/>
                </a:lnTo>
                <a:cubicBezTo>
                  <a:pt x="1331" y="2137"/>
                  <a:pt x="1296" y="2106"/>
                  <a:pt x="1277" y="2091"/>
                </a:cubicBezTo>
                <a:cubicBezTo>
                  <a:pt x="1308" y="2038"/>
                  <a:pt x="1316" y="1990"/>
                  <a:pt x="1316" y="1990"/>
                </a:cubicBezTo>
                <a:cubicBezTo>
                  <a:pt x="1331" y="1967"/>
                  <a:pt x="1359" y="1968"/>
                  <a:pt x="1367" y="1955"/>
                </a:cubicBezTo>
                <a:cubicBezTo>
                  <a:pt x="1375" y="1942"/>
                  <a:pt x="1370" y="1924"/>
                  <a:pt x="1367" y="1910"/>
                </a:cubicBezTo>
                <a:cubicBezTo>
                  <a:pt x="1446" y="1842"/>
                  <a:pt x="1526" y="1774"/>
                  <a:pt x="1526" y="1774"/>
                </a:cubicBezTo>
                <a:cubicBezTo>
                  <a:pt x="1560" y="1744"/>
                  <a:pt x="1554" y="1726"/>
                  <a:pt x="1571" y="1728"/>
                </a:cubicBezTo>
                <a:cubicBezTo>
                  <a:pt x="1588" y="1730"/>
                  <a:pt x="1604" y="1782"/>
                  <a:pt x="1617" y="1819"/>
                </a:cubicBezTo>
                <a:lnTo>
                  <a:pt x="1648" y="1950"/>
                </a:lnTo>
                <a:lnTo>
                  <a:pt x="1662" y="2091"/>
                </a:lnTo>
                <a:lnTo>
                  <a:pt x="1338" y="2218"/>
                </a:lnTo>
                <a:lnTo>
                  <a:pt x="1320" y="2332"/>
                </a:lnTo>
                <a:lnTo>
                  <a:pt x="1644" y="2228"/>
                </a:lnTo>
                <a:cubicBezTo>
                  <a:pt x="1725" y="2194"/>
                  <a:pt x="1784" y="2207"/>
                  <a:pt x="1804" y="2128"/>
                </a:cubicBezTo>
                <a:cubicBezTo>
                  <a:pt x="1822" y="2076"/>
                  <a:pt x="1774" y="1832"/>
                  <a:pt x="1766" y="1754"/>
                </a:cubicBezTo>
                <a:lnTo>
                  <a:pt x="1772" y="1692"/>
                </a:lnTo>
                <a:lnTo>
                  <a:pt x="1753" y="1660"/>
                </a:lnTo>
                <a:lnTo>
                  <a:pt x="1710" y="1544"/>
                </a:lnTo>
                <a:lnTo>
                  <a:pt x="1684" y="1502"/>
                </a:lnTo>
                <a:lnTo>
                  <a:pt x="1640" y="1456"/>
                </a:lnTo>
                <a:lnTo>
                  <a:pt x="1638" y="1386"/>
                </a:lnTo>
                <a:lnTo>
                  <a:pt x="1656" y="1354"/>
                </a:lnTo>
                <a:lnTo>
                  <a:pt x="1658" y="1322"/>
                </a:lnTo>
                <a:lnTo>
                  <a:pt x="1720" y="1320"/>
                </a:lnTo>
                <a:lnTo>
                  <a:pt x="1772" y="1286"/>
                </a:lnTo>
                <a:lnTo>
                  <a:pt x="1822" y="1298"/>
                </a:lnTo>
                <a:lnTo>
                  <a:pt x="1866" y="1252"/>
                </a:lnTo>
                <a:lnTo>
                  <a:pt x="1866" y="1366"/>
                </a:lnTo>
                <a:lnTo>
                  <a:pt x="1794" y="1488"/>
                </a:lnTo>
                <a:lnTo>
                  <a:pt x="1846" y="1454"/>
                </a:lnTo>
                <a:lnTo>
                  <a:pt x="1866" y="1570"/>
                </a:lnTo>
                <a:lnTo>
                  <a:pt x="1872" y="1506"/>
                </a:lnTo>
                <a:lnTo>
                  <a:pt x="1888" y="1554"/>
                </a:lnTo>
                <a:lnTo>
                  <a:pt x="1889" y="1456"/>
                </a:lnTo>
                <a:lnTo>
                  <a:pt x="1986" y="1436"/>
                </a:lnTo>
                <a:lnTo>
                  <a:pt x="2025" y="1366"/>
                </a:lnTo>
                <a:cubicBezTo>
                  <a:pt x="2036" y="1330"/>
                  <a:pt x="2050" y="1275"/>
                  <a:pt x="2050" y="1218"/>
                </a:cubicBezTo>
                <a:cubicBezTo>
                  <a:pt x="2050" y="1161"/>
                  <a:pt x="2048" y="1087"/>
                  <a:pt x="2025" y="1025"/>
                </a:cubicBezTo>
                <a:lnTo>
                  <a:pt x="2018" y="970"/>
                </a:lnTo>
                <a:cubicBezTo>
                  <a:pt x="1999" y="940"/>
                  <a:pt x="1962" y="861"/>
                  <a:pt x="1912" y="844"/>
                </a:cubicBezTo>
                <a:cubicBezTo>
                  <a:pt x="1874" y="830"/>
                  <a:pt x="1779" y="841"/>
                  <a:pt x="1718" y="868"/>
                </a:cubicBezTo>
                <a:cubicBezTo>
                  <a:pt x="1661" y="893"/>
                  <a:pt x="1596" y="961"/>
                  <a:pt x="1570" y="996"/>
                </a:cubicBezTo>
                <a:cubicBezTo>
                  <a:pt x="1544" y="1031"/>
                  <a:pt x="1567" y="1052"/>
                  <a:pt x="1560" y="1080"/>
                </a:cubicBezTo>
                <a:cubicBezTo>
                  <a:pt x="1553" y="1108"/>
                  <a:pt x="1544" y="1149"/>
                  <a:pt x="1526" y="1161"/>
                </a:cubicBezTo>
                <a:cubicBezTo>
                  <a:pt x="1511" y="1172"/>
                  <a:pt x="1454" y="1175"/>
                  <a:pt x="1450" y="1152"/>
                </a:cubicBezTo>
                <a:lnTo>
                  <a:pt x="1510" y="1024"/>
                </a:lnTo>
                <a:lnTo>
                  <a:pt x="1662" y="844"/>
                </a:lnTo>
                <a:lnTo>
                  <a:pt x="1889" y="617"/>
                </a:lnTo>
                <a:cubicBezTo>
                  <a:pt x="1889" y="617"/>
                  <a:pt x="2009" y="479"/>
                  <a:pt x="2130" y="342"/>
                </a:cubicBezTo>
                <a:cubicBezTo>
                  <a:pt x="2190" y="330"/>
                  <a:pt x="2212" y="320"/>
                  <a:pt x="2244" y="298"/>
                </a:cubicBezTo>
                <a:cubicBezTo>
                  <a:pt x="2273" y="277"/>
                  <a:pt x="2303" y="242"/>
                  <a:pt x="2312" y="220"/>
                </a:cubicBezTo>
                <a:lnTo>
                  <a:pt x="2300" y="184"/>
                </a:lnTo>
                <a:cubicBezTo>
                  <a:pt x="2313" y="157"/>
                  <a:pt x="2386" y="112"/>
                  <a:pt x="2392" y="56"/>
                </a:cubicBezTo>
                <a:cubicBezTo>
                  <a:pt x="2398" y="0"/>
                  <a:pt x="2371" y="34"/>
                  <a:pt x="2365" y="28"/>
                </a:cubicBezTo>
                <a:close/>
              </a:path>
            </a:pathLst>
          </a:custGeom>
          <a:gradFill flip="none" rotWithShape="1">
            <a:gsLst>
              <a:gs pos="18000">
                <a:srgbClr val="000000">
                  <a:alpha val="0"/>
                </a:srgbClr>
              </a:gs>
              <a:gs pos="75000">
                <a:schemeClr val="accent5">
                  <a:lumMod val="50000"/>
                  <a:alpha val="63000"/>
                </a:schemeClr>
              </a:gs>
            </a:gsLst>
            <a:lin ang="189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19" name="Freeform 100"/>
          <p:cNvSpPr>
            <a:spLocks/>
          </p:cNvSpPr>
          <p:nvPr userDrawn="1"/>
        </p:nvSpPr>
        <p:spPr bwMode="gray">
          <a:xfrm rot="18835236">
            <a:off x="2686121" y="142034"/>
            <a:ext cx="1751321" cy="3990513"/>
          </a:xfrm>
          <a:custGeom>
            <a:avLst/>
            <a:gdLst>
              <a:gd name="T0" fmla="*/ 2147483647 w 2398"/>
              <a:gd name="T1" fmla="*/ 2147483647 h 4098"/>
              <a:gd name="T2" fmla="*/ 2147483647 w 2398"/>
              <a:gd name="T3" fmla="*/ 2147483647 h 4098"/>
              <a:gd name="T4" fmla="*/ 2147483647 w 2398"/>
              <a:gd name="T5" fmla="*/ 2147483647 h 4098"/>
              <a:gd name="T6" fmla="*/ 2147483647 w 2398"/>
              <a:gd name="T7" fmla="*/ 2147483647 h 4098"/>
              <a:gd name="T8" fmla="*/ 2147483647 w 2398"/>
              <a:gd name="T9" fmla="*/ 2147483647 h 4098"/>
              <a:gd name="T10" fmla="*/ 2147483647 w 2398"/>
              <a:gd name="T11" fmla="*/ 2147483647 h 4098"/>
              <a:gd name="T12" fmla="*/ 2147483647 w 2398"/>
              <a:gd name="T13" fmla="*/ 2147483647 h 4098"/>
              <a:gd name="T14" fmla="*/ 2147483647 w 2398"/>
              <a:gd name="T15" fmla="*/ 2147483647 h 4098"/>
              <a:gd name="T16" fmla="*/ 2147483647 w 2398"/>
              <a:gd name="T17" fmla="*/ 2147483647 h 4098"/>
              <a:gd name="T18" fmla="*/ 2147483647 w 2398"/>
              <a:gd name="T19" fmla="*/ 2147483647 h 4098"/>
              <a:gd name="T20" fmla="*/ 2147483647 w 2398"/>
              <a:gd name="T21" fmla="*/ 2147483647 h 4098"/>
              <a:gd name="T22" fmla="*/ 2147483647 w 2398"/>
              <a:gd name="T23" fmla="*/ 2147483647 h 4098"/>
              <a:gd name="T24" fmla="*/ 2147483647 w 2398"/>
              <a:gd name="T25" fmla="*/ 2147483647 h 4098"/>
              <a:gd name="T26" fmla="*/ 2147483647 w 2398"/>
              <a:gd name="T27" fmla="*/ 2147483647 h 4098"/>
              <a:gd name="T28" fmla="*/ 2147483647 w 2398"/>
              <a:gd name="T29" fmla="*/ 2147483647 h 4098"/>
              <a:gd name="T30" fmla="*/ 2147483647 w 2398"/>
              <a:gd name="T31" fmla="*/ 2147483647 h 4098"/>
              <a:gd name="T32" fmla="*/ 2147483647 w 2398"/>
              <a:gd name="T33" fmla="*/ 2147483647 h 4098"/>
              <a:gd name="T34" fmla="*/ 2147483647 w 2398"/>
              <a:gd name="T35" fmla="*/ 2147483647 h 4098"/>
              <a:gd name="T36" fmla="*/ 2147483647 w 2398"/>
              <a:gd name="T37" fmla="*/ 2147483647 h 4098"/>
              <a:gd name="T38" fmla="*/ 2147483647 w 2398"/>
              <a:gd name="T39" fmla="*/ 2147483647 h 4098"/>
              <a:gd name="T40" fmla="*/ 2147483647 w 2398"/>
              <a:gd name="T41" fmla="*/ 2147483647 h 4098"/>
              <a:gd name="T42" fmla="*/ 2147483647 w 2398"/>
              <a:gd name="T43" fmla="*/ 2147483647 h 4098"/>
              <a:gd name="T44" fmla="*/ 2147483647 w 2398"/>
              <a:gd name="T45" fmla="*/ 2147483647 h 4098"/>
              <a:gd name="T46" fmla="*/ 2147483647 w 2398"/>
              <a:gd name="T47" fmla="*/ 2147483647 h 4098"/>
              <a:gd name="T48" fmla="*/ 2147483647 w 2398"/>
              <a:gd name="T49" fmla="*/ 2147483647 h 4098"/>
              <a:gd name="T50" fmla="*/ 2147483647 w 2398"/>
              <a:gd name="T51" fmla="*/ 2147483647 h 4098"/>
              <a:gd name="T52" fmla="*/ 2147483647 w 2398"/>
              <a:gd name="T53" fmla="*/ 2147483647 h 4098"/>
              <a:gd name="T54" fmla="*/ 2147483647 w 2398"/>
              <a:gd name="T55" fmla="*/ 2147483647 h 4098"/>
              <a:gd name="T56" fmla="*/ 2147483647 w 2398"/>
              <a:gd name="T57" fmla="*/ 2147483647 h 4098"/>
              <a:gd name="T58" fmla="*/ 2147483647 w 2398"/>
              <a:gd name="T59" fmla="*/ 2147483647 h 4098"/>
              <a:gd name="T60" fmla="*/ 2147483647 w 2398"/>
              <a:gd name="T61" fmla="*/ 2147483647 h 4098"/>
              <a:gd name="T62" fmla="*/ 2147483647 w 2398"/>
              <a:gd name="T63" fmla="*/ 2147483647 h 4098"/>
              <a:gd name="T64" fmla="*/ 2147483647 w 2398"/>
              <a:gd name="T65" fmla="*/ 2147483647 h 4098"/>
              <a:gd name="T66" fmla="*/ 2147483647 w 2398"/>
              <a:gd name="T67" fmla="*/ 2147483647 h 4098"/>
              <a:gd name="T68" fmla="*/ 2147483647 w 2398"/>
              <a:gd name="T69" fmla="*/ 2147483647 h 4098"/>
              <a:gd name="T70" fmla="*/ 2147483647 w 2398"/>
              <a:gd name="T71" fmla="*/ 2147483647 h 4098"/>
              <a:gd name="T72" fmla="*/ 2147483647 w 2398"/>
              <a:gd name="T73" fmla="*/ 2147483647 h 4098"/>
              <a:gd name="T74" fmla="*/ 2147483647 w 2398"/>
              <a:gd name="T75" fmla="*/ 2147483647 h 4098"/>
              <a:gd name="T76" fmla="*/ 2147483647 w 2398"/>
              <a:gd name="T77" fmla="*/ 2147483647 h 4098"/>
              <a:gd name="T78" fmla="*/ 2147483647 w 2398"/>
              <a:gd name="T79" fmla="*/ 2147483647 h 4098"/>
              <a:gd name="T80" fmla="*/ 2147483647 w 2398"/>
              <a:gd name="T81" fmla="*/ 2147483647 h 4098"/>
              <a:gd name="T82" fmla="*/ 2147483647 w 2398"/>
              <a:gd name="T83" fmla="*/ 2147483647 h 4098"/>
              <a:gd name="T84" fmla="*/ 2147483647 w 2398"/>
              <a:gd name="T85" fmla="*/ 2147483647 h 4098"/>
              <a:gd name="T86" fmla="*/ 2147483647 w 2398"/>
              <a:gd name="T87" fmla="*/ 2147483647 h 4098"/>
              <a:gd name="T88" fmla="*/ 2147483647 w 2398"/>
              <a:gd name="T89" fmla="*/ 2147483647 h 4098"/>
              <a:gd name="T90" fmla="*/ 2147483647 w 2398"/>
              <a:gd name="T91" fmla="*/ 2147483647 h 4098"/>
              <a:gd name="T92" fmla="*/ 2147483647 w 2398"/>
              <a:gd name="T93" fmla="*/ 2147483647 h 4098"/>
              <a:gd name="T94" fmla="*/ 2147483647 w 2398"/>
              <a:gd name="T95" fmla="*/ 2147483647 h 4098"/>
              <a:gd name="T96" fmla="*/ 2147483647 w 2398"/>
              <a:gd name="T97" fmla="*/ 2147483647 h 4098"/>
              <a:gd name="T98" fmla="*/ 2147483647 w 2398"/>
              <a:gd name="T99" fmla="*/ 2147483647 h 4098"/>
              <a:gd name="T100" fmla="*/ 2147483647 w 2398"/>
              <a:gd name="T101" fmla="*/ 2147483647 h 4098"/>
              <a:gd name="T102" fmla="*/ 2147483647 w 2398"/>
              <a:gd name="T103" fmla="*/ 2147483647 h 4098"/>
              <a:gd name="T104" fmla="*/ 2147483647 w 2398"/>
              <a:gd name="T105" fmla="*/ 2147483647 h 4098"/>
              <a:gd name="T106" fmla="*/ 2147483647 w 2398"/>
              <a:gd name="T107" fmla="*/ 2147483647 h 4098"/>
              <a:gd name="T108" fmla="*/ 2147483647 w 2398"/>
              <a:gd name="T109" fmla="*/ 2147483647 h 40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398"/>
              <a:gd name="T166" fmla="*/ 0 h 4098"/>
              <a:gd name="T167" fmla="*/ 2398 w 2398"/>
              <a:gd name="T168" fmla="*/ 4098 h 409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398" h="4098">
                <a:moveTo>
                  <a:pt x="2365" y="28"/>
                </a:moveTo>
                <a:cubicBezTo>
                  <a:pt x="2365" y="28"/>
                  <a:pt x="2251" y="127"/>
                  <a:pt x="2138" y="226"/>
                </a:cubicBezTo>
                <a:cubicBezTo>
                  <a:pt x="1956" y="352"/>
                  <a:pt x="1798" y="504"/>
                  <a:pt x="1798" y="504"/>
                </a:cubicBezTo>
                <a:lnTo>
                  <a:pt x="1670" y="652"/>
                </a:lnTo>
                <a:lnTo>
                  <a:pt x="1308" y="990"/>
                </a:lnTo>
                <a:lnTo>
                  <a:pt x="1186" y="1139"/>
                </a:lnTo>
                <a:lnTo>
                  <a:pt x="1100" y="1240"/>
                </a:lnTo>
                <a:lnTo>
                  <a:pt x="1008" y="1330"/>
                </a:lnTo>
                <a:lnTo>
                  <a:pt x="948" y="1450"/>
                </a:lnTo>
                <a:lnTo>
                  <a:pt x="882" y="1510"/>
                </a:lnTo>
                <a:lnTo>
                  <a:pt x="850" y="1568"/>
                </a:lnTo>
                <a:lnTo>
                  <a:pt x="816" y="1646"/>
                </a:lnTo>
                <a:lnTo>
                  <a:pt x="780" y="1724"/>
                </a:lnTo>
                <a:lnTo>
                  <a:pt x="702" y="1830"/>
                </a:lnTo>
                <a:lnTo>
                  <a:pt x="594" y="1988"/>
                </a:lnTo>
                <a:lnTo>
                  <a:pt x="490" y="2180"/>
                </a:lnTo>
                <a:lnTo>
                  <a:pt x="392" y="2409"/>
                </a:lnTo>
                <a:lnTo>
                  <a:pt x="398" y="2474"/>
                </a:lnTo>
                <a:lnTo>
                  <a:pt x="462" y="2562"/>
                </a:lnTo>
                <a:lnTo>
                  <a:pt x="483" y="2613"/>
                </a:lnTo>
                <a:lnTo>
                  <a:pt x="415" y="3044"/>
                </a:lnTo>
                <a:cubicBezTo>
                  <a:pt x="381" y="3169"/>
                  <a:pt x="322" y="3214"/>
                  <a:pt x="279" y="3361"/>
                </a:cubicBezTo>
                <a:cubicBezTo>
                  <a:pt x="236" y="3508"/>
                  <a:pt x="201" y="3814"/>
                  <a:pt x="156" y="3926"/>
                </a:cubicBezTo>
                <a:lnTo>
                  <a:pt x="6" y="4034"/>
                </a:lnTo>
                <a:cubicBezTo>
                  <a:pt x="0" y="4058"/>
                  <a:pt x="84" y="4071"/>
                  <a:pt x="118" y="4074"/>
                </a:cubicBezTo>
                <a:cubicBezTo>
                  <a:pt x="155" y="4076"/>
                  <a:pt x="180" y="4063"/>
                  <a:pt x="208" y="4054"/>
                </a:cubicBezTo>
                <a:cubicBezTo>
                  <a:pt x="236" y="4045"/>
                  <a:pt x="246" y="4036"/>
                  <a:pt x="288" y="4020"/>
                </a:cubicBezTo>
                <a:cubicBezTo>
                  <a:pt x="330" y="4004"/>
                  <a:pt x="264" y="3960"/>
                  <a:pt x="301" y="3860"/>
                </a:cubicBezTo>
                <a:cubicBezTo>
                  <a:pt x="328" y="3734"/>
                  <a:pt x="467" y="3524"/>
                  <a:pt x="512" y="3418"/>
                </a:cubicBezTo>
                <a:lnTo>
                  <a:pt x="572" y="3222"/>
                </a:lnTo>
                <a:lnTo>
                  <a:pt x="646" y="3110"/>
                </a:lnTo>
                <a:lnTo>
                  <a:pt x="804" y="2646"/>
                </a:lnTo>
                <a:lnTo>
                  <a:pt x="878" y="2634"/>
                </a:lnTo>
                <a:lnTo>
                  <a:pt x="926" y="2534"/>
                </a:lnTo>
                <a:lnTo>
                  <a:pt x="986" y="2616"/>
                </a:lnTo>
                <a:lnTo>
                  <a:pt x="998" y="2662"/>
                </a:lnTo>
                <a:lnTo>
                  <a:pt x="1018" y="2698"/>
                </a:lnTo>
                <a:lnTo>
                  <a:pt x="1052" y="2706"/>
                </a:lnTo>
                <a:lnTo>
                  <a:pt x="1076" y="2758"/>
                </a:lnTo>
                <a:lnTo>
                  <a:pt x="1134" y="2920"/>
                </a:lnTo>
                <a:cubicBezTo>
                  <a:pt x="1152" y="2981"/>
                  <a:pt x="1166" y="3071"/>
                  <a:pt x="1186" y="3122"/>
                </a:cubicBezTo>
                <a:cubicBezTo>
                  <a:pt x="1201" y="3167"/>
                  <a:pt x="1254" y="3214"/>
                  <a:pt x="1254" y="3225"/>
                </a:cubicBezTo>
                <a:cubicBezTo>
                  <a:pt x="1307" y="3346"/>
                  <a:pt x="1360" y="3468"/>
                  <a:pt x="1360" y="3468"/>
                </a:cubicBezTo>
                <a:cubicBezTo>
                  <a:pt x="1417" y="3581"/>
                  <a:pt x="1558" y="3817"/>
                  <a:pt x="1594" y="3906"/>
                </a:cubicBezTo>
                <a:cubicBezTo>
                  <a:pt x="1594" y="3934"/>
                  <a:pt x="1568" y="3979"/>
                  <a:pt x="1576" y="4002"/>
                </a:cubicBezTo>
                <a:cubicBezTo>
                  <a:pt x="1584" y="4025"/>
                  <a:pt x="1618" y="4029"/>
                  <a:pt x="1640" y="4042"/>
                </a:cubicBezTo>
                <a:cubicBezTo>
                  <a:pt x="1662" y="4055"/>
                  <a:pt x="1664" y="4066"/>
                  <a:pt x="1706" y="4082"/>
                </a:cubicBezTo>
                <a:cubicBezTo>
                  <a:pt x="1748" y="4098"/>
                  <a:pt x="1860" y="4084"/>
                  <a:pt x="1866" y="4064"/>
                </a:cubicBezTo>
                <a:cubicBezTo>
                  <a:pt x="1866" y="4048"/>
                  <a:pt x="1768" y="3989"/>
                  <a:pt x="1740" y="3960"/>
                </a:cubicBezTo>
                <a:lnTo>
                  <a:pt x="1698" y="3892"/>
                </a:lnTo>
                <a:lnTo>
                  <a:pt x="1617" y="3520"/>
                </a:lnTo>
                <a:cubicBezTo>
                  <a:pt x="1588" y="3417"/>
                  <a:pt x="1558" y="3356"/>
                  <a:pt x="1524" y="3276"/>
                </a:cubicBezTo>
                <a:cubicBezTo>
                  <a:pt x="1490" y="3196"/>
                  <a:pt x="1439" y="3162"/>
                  <a:pt x="1412" y="3040"/>
                </a:cubicBezTo>
                <a:lnTo>
                  <a:pt x="1362" y="2544"/>
                </a:lnTo>
                <a:lnTo>
                  <a:pt x="1350" y="2452"/>
                </a:lnTo>
                <a:lnTo>
                  <a:pt x="1364" y="2394"/>
                </a:lnTo>
                <a:lnTo>
                  <a:pt x="1320" y="2340"/>
                </a:lnTo>
                <a:lnTo>
                  <a:pt x="1338" y="2178"/>
                </a:lnTo>
                <a:cubicBezTo>
                  <a:pt x="1331" y="2137"/>
                  <a:pt x="1296" y="2106"/>
                  <a:pt x="1277" y="2091"/>
                </a:cubicBezTo>
                <a:cubicBezTo>
                  <a:pt x="1308" y="2038"/>
                  <a:pt x="1316" y="1990"/>
                  <a:pt x="1316" y="1990"/>
                </a:cubicBezTo>
                <a:cubicBezTo>
                  <a:pt x="1331" y="1967"/>
                  <a:pt x="1359" y="1968"/>
                  <a:pt x="1367" y="1955"/>
                </a:cubicBezTo>
                <a:cubicBezTo>
                  <a:pt x="1375" y="1942"/>
                  <a:pt x="1370" y="1924"/>
                  <a:pt x="1367" y="1910"/>
                </a:cubicBezTo>
                <a:cubicBezTo>
                  <a:pt x="1446" y="1842"/>
                  <a:pt x="1526" y="1774"/>
                  <a:pt x="1526" y="1774"/>
                </a:cubicBezTo>
                <a:cubicBezTo>
                  <a:pt x="1560" y="1744"/>
                  <a:pt x="1554" y="1726"/>
                  <a:pt x="1571" y="1728"/>
                </a:cubicBezTo>
                <a:cubicBezTo>
                  <a:pt x="1588" y="1730"/>
                  <a:pt x="1604" y="1782"/>
                  <a:pt x="1617" y="1819"/>
                </a:cubicBezTo>
                <a:lnTo>
                  <a:pt x="1648" y="1950"/>
                </a:lnTo>
                <a:lnTo>
                  <a:pt x="1662" y="2091"/>
                </a:lnTo>
                <a:lnTo>
                  <a:pt x="1338" y="2218"/>
                </a:lnTo>
                <a:lnTo>
                  <a:pt x="1320" y="2332"/>
                </a:lnTo>
                <a:lnTo>
                  <a:pt x="1644" y="2228"/>
                </a:lnTo>
                <a:cubicBezTo>
                  <a:pt x="1725" y="2194"/>
                  <a:pt x="1784" y="2207"/>
                  <a:pt x="1804" y="2128"/>
                </a:cubicBezTo>
                <a:cubicBezTo>
                  <a:pt x="1822" y="2076"/>
                  <a:pt x="1774" y="1832"/>
                  <a:pt x="1766" y="1754"/>
                </a:cubicBezTo>
                <a:lnTo>
                  <a:pt x="1772" y="1692"/>
                </a:lnTo>
                <a:lnTo>
                  <a:pt x="1753" y="1660"/>
                </a:lnTo>
                <a:lnTo>
                  <a:pt x="1710" y="1544"/>
                </a:lnTo>
                <a:lnTo>
                  <a:pt x="1684" y="1502"/>
                </a:lnTo>
                <a:lnTo>
                  <a:pt x="1640" y="1456"/>
                </a:lnTo>
                <a:lnTo>
                  <a:pt x="1638" y="1386"/>
                </a:lnTo>
                <a:lnTo>
                  <a:pt x="1656" y="1354"/>
                </a:lnTo>
                <a:lnTo>
                  <a:pt x="1658" y="1322"/>
                </a:lnTo>
                <a:lnTo>
                  <a:pt x="1720" y="1320"/>
                </a:lnTo>
                <a:lnTo>
                  <a:pt x="1772" y="1286"/>
                </a:lnTo>
                <a:lnTo>
                  <a:pt x="1822" y="1298"/>
                </a:lnTo>
                <a:lnTo>
                  <a:pt x="1866" y="1252"/>
                </a:lnTo>
                <a:lnTo>
                  <a:pt x="1866" y="1366"/>
                </a:lnTo>
                <a:lnTo>
                  <a:pt x="1794" y="1488"/>
                </a:lnTo>
                <a:lnTo>
                  <a:pt x="1846" y="1454"/>
                </a:lnTo>
                <a:lnTo>
                  <a:pt x="1866" y="1570"/>
                </a:lnTo>
                <a:lnTo>
                  <a:pt x="1872" y="1506"/>
                </a:lnTo>
                <a:lnTo>
                  <a:pt x="1888" y="1554"/>
                </a:lnTo>
                <a:lnTo>
                  <a:pt x="1889" y="1456"/>
                </a:lnTo>
                <a:lnTo>
                  <a:pt x="1986" y="1436"/>
                </a:lnTo>
                <a:lnTo>
                  <a:pt x="2025" y="1366"/>
                </a:lnTo>
                <a:cubicBezTo>
                  <a:pt x="2036" y="1330"/>
                  <a:pt x="2050" y="1275"/>
                  <a:pt x="2050" y="1218"/>
                </a:cubicBezTo>
                <a:cubicBezTo>
                  <a:pt x="2050" y="1161"/>
                  <a:pt x="2048" y="1087"/>
                  <a:pt x="2025" y="1025"/>
                </a:cubicBezTo>
                <a:lnTo>
                  <a:pt x="2018" y="970"/>
                </a:lnTo>
                <a:cubicBezTo>
                  <a:pt x="1999" y="940"/>
                  <a:pt x="1962" y="861"/>
                  <a:pt x="1912" y="844"/>
                </a:cubicBezTo>
                <a:cubicBezTo>
                  <a:pt x="1874" y="830"/>
                  <a:pt x="1779" y="841"/>
                  <a:pt x="1718" y="868"/>
                </a:cubicBezTo>
                <a:cubicBezTo>
                  <a:pt x="1661" y="893"/>
                  <a:pt x="1596" y="961"/>
                  <a:pt x="1570" y="996"/>
                </a:cubicBezTo>
                <a:cubicBezTo>
                  <a:pt x="1544" y="1031"/>
                  <a:pt x="1567" y="1052"/>
                  <a:pt x="1560" y="1080"/>
                </a:cubicBezTo>
                <a:cubicBezTo>
                  <a:pt x="1553" y="1108"/>
                  <a:pt x="1544" y="1149"/>
                  <a:pt x="1526" y="1161"/>
                </a:cubicBezTo>
                <a:cubicBezTo>
                  <a:pt x="1511" y="1172"/>
                  <a:pt x="1454" y="1175"/>
                  <a:pt x="1450" y="1152"/>
                </a:cubicBezTo>
                <a:lnTo>
                  <a:pt x="1510" y="1024"/>
                </a:lnTo>
                <a:lnTo>
                  <a:pt x="1662" y="844"/>
                </a:lnTo>
                <a:lnTo>
                  <a:pt x="1889" y="617"/>
                </a:lnTo>
                <a:cubicBezTo>
                  <a:pt x="1889" y="617"/>
                  <a:pt x="2009" y="479"/>
                  <a:pt x="2130" y="342"/>
                </a:cubicBezTo>
                <a:cubicBezTo>
                  <a:pt x="2190" y="330"/>
                  <a:pt x="2212" y="320"/>
                  <a:pt x="2244" y="298"/>
                </a:cubicBezTo>
                <a:cubicBezTo>
                  <a:pt x="2273" y="277"/>
                  <a:pt x="2303" y="242"/>
                  <a:pt x="2312" y="220"/>
                </a:cubicBezTo>
                <a:lnTo>
                  <a:pt x="2300" y="184"/>
                </a:lnTo>
                <a:cubicBezTo>
                  <a:pt x="2313" y="157"/>
                  <a:pt x="2386" y="112"/>
                  <a:pt x="2392" y="56"/>
                </a:cubicBezTo>
                <a:cubicBezTo>
                  <a:pt x="2398" y="0"/>
                  <a:pt x="2371" y="34"/>
                  <a:pt x="2365" y="28"/>
                </a:cubicBezTo>
                <a:close/>
              </a:path>
            </a:pathLst>
          </a:custGeom>
          <a:gradFill flip="none" rotWithShape="1">
            <a:gsLst>
              <a:gs pos="34000">
                <a:srgbClr val="000000">
                  <a:alpha val="0"/>
                </a:srgbClr>
              </a:gs>
              <a:gs pos="77000">
                <a:schemeClr val="accent5">
                  <a:lumMod val="50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pic>
        <p:nvPicPr>
          <p:cNvPr id="20" name="Picture 11" descr="light_shadow_m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gray">
          <a:xfrm>
            <a:off x="9143901" y="-320049"/>
            <a:ext cx="2560359" cy="19202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" name="Oval 20"/>
          <p:cNvSpPr/>
          <p:nvPr userDrawn="1"/>
        </p:nvSpPr>
        <p:spPr bwMode="gray">
          <a:xfrm>
            <a:off x="9174037" y="1176098"/>
            <a:ext cx="2006423" cy="1504817"/>
          </a:xfrm>
          <a:prstGeom prst="ellipse">
            <a:avLst/>
          </a:prstGeom>
          <a:solidFill>
            <a:srgbClr val="FFFFFF">
              <a:alpha val="17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Freeform 21"/>
          <p:cNvSpPr/>
          <p:nvPr userDrawn="1"/>
        </p:nvSpPr>
        <p:spPr bwMode="gray">
          <a:xfrm>
            <a:off x="10057173" y="271936"/>
            <a:ext cx="1647087" cy="2080156"/>
          </a:xfrm>
          <a:custGeom>
            <a:avLst/>
            <a:gdLst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67556 w 3386667"/>
              <a:gd name="connsiteY40" fmla="*/ 2314222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1966031 w 3386667"/>
              <a:gd name="connsiteY64" fmla="*/ 4595725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43289 w 3386667"/>
              <a:gd name="connsiteY66" fmla="*/ 4786489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43289 w 3386667"/>
              <a:gd name="connsiteY66" fmla="*/ 4786489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43289 w 3386667"/>
              <a:gd name="connsiteY66" fmla="*/ 4786489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67795 w 3386667"/>
              <a:gd name="connsiteY70" fmla="*/ 5475023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67795 w 3386667"/>
              <a:gd name="connsiteY70" fmla="*/ 5475023 h 5734756"/>
              <a:gd name="connsiteX71" fmla="*/ 2151945 w 3386667"/>
              <a:gd name="connsiteY71" fmla="*/ 5641357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76295"/>
              <a:gd name="connsiteX1" fmla="*/ 1986845 w 3386667"/>
              <a:gd name="connsiteY1" fmla="*/ 846667 h 5776295"/>
              <a:gd name="connsiteX2" fmla="*/ 2043289 w 3386667"/>
              <a:gd name="connsiteY2" fmla="*/ 948267 h 5776295"/>
              <a:gd name="connsiteX3" fmla="*/ 1986845 w 3386667"/>
              <a:gd name="connsiteY3" fmla="*/ 1083733 h 5776295"/>
              <a:gd name="connsiteX4" fmla="*/ 1986845 w 3386667"/>
              <a:gd name="connsiteY4" fmla="*/ 1140178 h 5776295"/>
              <a:gd name="connsiteX5" fmla="*/ 1840089 w 3386667"/>
              <a:gd name="connsiteY5" fmla="*/ 1185333 h 5776295"/>
              <a:gd name="connsiteX6" fmla="*/ 1704622 w 3386667"/>
              <a:gd name="connsiteY6" fmla="*/ 1083733 h 5776295"/>
              <a:gd name="connsiteX7" fmla="*/ 1580445 w 3386667"/>
              <a:gd name="connsiteY7" fmla="*/ 1106311 h 5776295"/>
              <a:gd name="connsiteX8" fmla="*/ 1422400 w 3386667"/>
              <a:gd name="connsiteY8" fmla="*/ 1016000 h 5776295"/>
              <a:gd name="connsiteX9" fmla="*/ 1320800 w 3386667"/>
              <a:gd name="connsiteY9" fmla="*/ 1016000 h 5776295"/>
              <a:gd name="connsiteX10" fmla="*/ 1083734 w 3386667"/>
              <a:gd name="connsiteY10" fmla="*/ 812800 h 5776295"/>
              <a:gd name="connsiteX11" fmla="*/ 903111 w 3386667"/>
              <a:gd name="connsiteY11" fmla="*/ 654756 h 5776295"/>
              <a:gd name="connsiteX12" fmla="*/ 767645 w 3386667"/>
              <a:gd name="connsiteY12" fmla="*/ 564445 h 5776295"/>
              <a:gd name="connsiteX13" fmla="*/ 722489 w 3386667"/>
              <a:gd name="connsiteY13" fmla="*/ 530578 h 5776295"/>
              <a:gd name="connsiteX14" fmla="*/ 643467 w 3386667"/>
              <a:gd name="connsiteY14" fmla="*/ 474133 h 5776295"/>
              <a:gd name="connsiteX15" fmla="*/ 496711 w 3386667"/>
              <a:gd name="connsiteY15" fmla="*/ 338667 h 5776295"/>
              <a:gd name="connsiteX16" fmla="*/ 338667 w 3386667"/>
              <a:gd name="connsiteY16" fmla="*/ 169333 h 5776295"/>
              <a:gd name="connsiteX17" fmla="*/ 237067 w 3386667"/>
              <a:gd name="connsiteY17" fmla="*/ 158045 h 5776295"/>
              <a:gd name="connsiteX18" fmla="*/ 0 w 3386667"/>
              <a:gd name="connsiteY18" fmla="*/ 0 h 5776295"/>
              <a:gd name="connsiteX19" fmla="*/ 11289 w 3386667"/>
              <a:gd name="connsiteY19" fmla="*/ 90311 h 5776295"/>
              <a:gd name="connsiteX20" fmla="*/ 203200 w 3386667"/>
              <a:gd name="connsiteY20" fmla="*/ 191911 h 5776295"/>
              <a:gd name="connsiteX21" fmla="*/ 180622 w 3386667"/>
              <a:gd name="connsiteY21" fmla="*/ 259645 h 5776295"/>
              <a:gd name="connsiteX22" fmla="*/ 180622 w 3386667"/>
              <a:gd name="connsiteY22" fmla="*/ 259645 h 5776295"/>
              <a:gd name="connsiteX23" fmla="*/ 112889 w 3386667"/>
              <a:gd name="connsiteY23" fmla="*/ 338667 h 5776295"/>
              <a:gd name="connsiteX24" fmla="*/ 67734 w 3386667"/>
              <a:gd name="connsiteY24" fmla="*/ 372533 h 5776295"/>
              <a:gd name="connsiteX25" fmla="*/ 169334 w 3386667"/>
              <a:gd name="connsiteY25" fmla="*/ 462845 h 5776295"/>
              <a:gd name="connsiteX26" fmla="*/ 316089 w 3386667"/>
              <a:gd name="connsiteY26" fmla="*/ 485422 h 5776295"/>
              <a:gd name="connsiteX27" fmla="*/ 496711 w 3386667"/>
              <a:gd name="connsiteY27" fmla="*/ 530578 h 5776295"/>
              <a:gd name="connsiteX28" fmla="*/ 496711 w 3386667"/>
              <a:gd name="connsiteY28" fmla="*/ 666045 h 5776295"/>
              <a:gd name="connsiteX29" fmla="*/ 496711 w 3386667"/>
              <a:gd name="connsiteY29" fmla="*/ 666045 h 5776295"/>
              <a:gd name="connsiteX30" fmla="*/ 598311 w 3386667"/>
              <a:gd name="connsiteY30" fmla="*/ 778933 h 5776295"/>
              <a:gd name="connsiteX31" fmla="*/ 575734 w 3386667"/>
              <a:gd name="connsiteY31" fmla="*/ 835378 h 5776295"/>
              <a:gd name="connsiteX32" fmla="*/ 936978 w 3386667"/>
              <a:gd name="connsiteY32" fmla="*/ 1185333 h 5776295"/>
              <a:gd name="connsiteX33" fmla="*/ 1106311 w 3386667"/>
              <a:gd name="connsiteY33" fmla="*/ 1377245 h 5776295"/>
              <a:gd name="connsiteX34" fmla="*/ 1196622 w 3386667"/>
              <a:gd name="connsiteY34" fmla="*/ 1388533 h 5776295"/>
              <a:gd name="connsiteX35" fmla="*/ 1388534 w 3386667"/>
              <a:gd name="connsiteY35" fmla="*/ 1512711 h 5776295"/>
              <a:gd name="connsiteX36" fmla="*/ 1557867 w 3386667"/>
              <a:gd name="connsiteY36" fmla="*/ 1614311 h 5776295"/>
              <a:gd name="connsiteX37" fmla="*/ 1591734 w 3386667"/>
              <a:gd name="connsiteY37" fmla="*/ 1670756 h 5776295"/>
              <a:gd name="connsiteX38" fmla="*/ 1456267 w 3386667"/>
              <a:gd name="connsiteY38" fmla="*/ 1873956 h 5776295"/>
              <a:gd name="connsiteX39" fmla="*/ 1433689 w 3386667"/>
              <a:gd name="connsiteY39" fmla="*/ 2088445 h 5776295"/>
              <a:gd name="connsiteX40" fmla="*/ 1479462 w 3386667"/>
              <a:gd name="connsiteY40" fmla="*/ 2330891 h 5776295"/>
              <a:gd name="connsiteX41" fmla="*/ 1354667 w 3386667"/>
              <a:gd name="connsiteY41" fmla="*/ 2280356 h 5776295"/>
              <a:gd name="connsiteX42" fmla="*/ 1148997 w 3386667"/>
              <a:gd name="connsiteY42" fmla="*/ 2425964 h 5776295"/>
              <a:gd name="connsiteX43" fmla="*/ 1010003 w 3386667"/>
              <a:gd name="connsiteY43" fmla="*/ 2624402 h 5776295"/>
              <a:gd name="connsiteX44" fmla="*/ 891822 w 3386667"/>
              <a:gd name="connsiteY44" fmla="*/ 2822222 h 5776295"/>
              <a:gd name="connsiteX45" fmla="*/ 900201 w 3386667"/>
              <a:gd name="connsiteY45" fmla="*/ 3000463 h 5776295"/>
              <a:gd name="connsiteX46" fmla="*/ 938742 w 3386667"/>
              <a:gd name="connsiteY46" fmla="*/ 3164417 h 5776295"/>
              <a:gd name="connsiteX47" fmla="*/ 969698 w 3386667"/>
              <a:gd name="connsiteY47" fmla="*/ 3286214 h 5776295"/>
              <a:gd name="connsiteX48" fmla="*/ 891822 w 3386667"/>
              <a:gd name="connsiteY48" fmla="*/ 3544711 h 5776295"/>
              <a:gd name="connsiteX49" fmla="*/ 934597 w 3386667"/>
              <a:gd name="connsiteY49" fmla="*/ 3914158 h 5776295"/>
              <a:gd name="connsiteX50" fmla="*/ 925689 w 3386667"/>
              <a:gd name="connsiteY50" fmla="*/ 4097867 h 5776295"/>
              <a:gd name="connsiteX51" fmla="*/ 1072445 w 3386667"/>
              <a:gd name="connsiteY51" fmla="*/ 4233333 h 5776295"/>
              <a:gd name="connsiteX52" fmla="*/ 1219200 w 3386667"/>
              <a:gd name="connsiteY52" fmla="*/ 4109156 h 5776295"/>
              <a:gd name="connsiteX53" fmla="*/ 1261358 w 3386667"/>
              <a:gd name="connsiteY53" fmla="*/ 3846513 h 5776295"/>
              <a:gd name="connsiteX54" fmla="*/ 1412258 w 3386667"/>
              <a:gd name="connsiteY54" fmla="*/ 3618354 h 5776295"/>
              <a:gd name="connsiteX55" fmla="*/ 1474083 w 3386667"/>
              <a:gd name="connsiteY55" fmla="*/ 3459779 h 5776295"/>
              <a:gd name="connsiteX56" fmla="*/ 1506803 w 3386667"/>
              <a:gd name="connsiteY56" fmla="*/ 3333839 h 5776295"/>
              <a:gd name="connsiteX57" fmla="*/ 1659467 w 3386667"/>
              <a:gd name="connsiteY57" fmla="*/ 3347508 h 5776295"/>
              <a:gd name="connsiteX58" fmla="*/ 1783645 w 3386667"/>
              <a:gd name="connsiteY58" fmla="*/ 3465071 h 5776295"/>
              <a:gd name="connsiteX59" fmla="*/ 2005806 w 3386667"/>
              <a:gd name="connsiteY59" fmla="*/ 3580959 h 5776295"/>
              <a:gd name="connsiteX60" fmla="*/ 2191279 w 3386667"/>
              <a:gd name="connsiteY60" fmla="*/ 3733006 h 5776295"/>
              <a:gd name="connsiteX61" fmla="*/ 2325511 w 3386667"/>
              <a:gd name="connsiteY61" fmla="*/ 3787687 h 5776295"/>
              <a:gd name="connsiteX62" fmla="*/ 2134747 w 3386667"/>
              <a:gd name="connsiteY62" fmla="*/ 4030133 h 5776295"/>
              <a:gd name="connsiteX63" fmla="*/ 2010040 w 3386667"/>
              <a:gd name="connsiteY63" fmla="*/ 4368624 h 5776295"/>
              <a:gd name="connsiteX64" fmla="*/ 2020447 w 3386667"/>
              <a:gd name="connsiteY64" fmla="*/ 4523758 h 5776295"/>
              <a:gd name="connsiteX65" fmla="*/ 1966031 w 3386667"/>
              <a:gd name="connsiteY65" fmla="*/ 4595725 h 5776295"/>
              <a:gd name="connsiteX66" fmla="*/ 2074245 w 3386667"/>
              <a:gd name="connsiteY66" fmla="*/ 4772201 h 5776295"/>
              <a:gd name="connsiteX67" fmla="*/ 1939925 w 3386667"/>
              <a:gd name="connsiteY67" fmla="*/ 4983075 h 5776295"/>
              <a:gd name="connsiteX68" fmla="*/ 1761067 w 3386667"/>
              <a:gd name="connsiteY68" fmla="*/ 5046133 h 5776295"/>
              <a:gd name="connsiteX69" fmla="*/ 1761067 w 3386667"/>
              <a:gd name="connsiteY69" fmla="*/ 5226756 h 5776295"/>
              <a:gd name="connsiteX70" fmla="*/ 1967795 w 3386667"/>
              <a:gd name="connsiteY70" fmla="*/ 5475023 h 5776295"/>
              <a:gd name="connsiteX71" fmla="*/ 2151945 w 3386667"/>
              <a:gd name="connsiteY71" fmla="*/ 5641357 h 5776295"/>
              <a:gd name="connsiteX72" fmla="*/ 2336800 w 3386667"/>
              <a:gd name="connsiteY72" fmla="*/ 5734756 h 5776295"/>
              <a:gd name="connsiteX73" fmla="*/ 2302934 w 3386667"/>
              <a:gd name="connsiteY73" fmla="*/ 5531556 h 5776295"/>
              <a:gd name="connsiteX74" fmla="*/ 2201334 w 3386667"/>
              <a:gd name="connsiteY74" fmla="*/ 5271911 h 5776295"/>
              <a:gd name="connsiteX75" fmla="*/ 2144889 w 3386667"/>
              <a:gd name="connsiteY75" fmla="*/ 5147733 h 5776295"/>
              <a:gd name="connsiteX76" fmla="*/ 2246489 w 3386667"/>
              <a:gd name="connsiteY76" fmla="*/ 4989689 h 5776295"/>
              <a:gd name="connsiteX77" fmla="*/ 2359378 w 3386667"/>
              <a:gd name="connsiteY77" fmla="*/ 4989689 h 5776295"/>
              <a:gd name="connsiteX78" fmla="*/ 2415822 w 3386667"/>
              <a:gd name="connsiteY78" fmla="*/ 4842933 h 5776295"/>
              <a:gd name="connsiteX79" fmla="*/ 2415822 w 3386667"/>
              <a:gd name="connsiteY79" fmla="*/ 4741333 h 5776295"/>
              <a:gd name="connsiteX80" fmla="*/ 2596445 w 3386667"/>
              <a:gd name="connsiteY80" fmla="*/ 4673600 h 5776295"/>
              <a:gd name="connsiteX81" fmla="*/ 2754489 w 3386667"/>
              <a:gd name="connsiteY81" fmla="*/ 4425245 h 5776295"/>
              <a:gd name="connsiteX82" fmla="*/ 2980267 w 3386667"/>
              <a:gd name="connsiteY82" fmla="*/ 4131733 h 5776295"/>
              <a:gd name="connsiteX83" fmla="*/ 3093156 w 3386667"/>
              <a:gd name="connsiteY83" fmla="*/ 3962400 h 5776295"/>
              <a:gd name="connsiteX84" fmla="*/ 3160889 w 3386667"/>
              <a:gd name="connsiteY84" fmla="*/ 3826933 h 5776295"/>
              <a:gd name="connsiteX85" fmla="*/ 3115734 w 3386667"/>
              <a:gd name="connsiteY85" fmla="*/ 3714045 h 5776295"/>
              <a:gd name="connsiteX86" fmla="*/ 3149600 w 3386667"/>
              <a:gd name="connsiteY86" fmla="*/ 3601156 h 5776295"/>
              <a:gd name="connsiteX87" fmla="*/ 3115734 w 3386667"/>
              <a:gd name="connsiteY87" fmla="*/ 3454400 h 5776295"/>
              <a:gd name="connsiteX88" fmla="*/ 2946400 w 3386667"/>
              <a:gd name="connsiteY88" fmla="*/ 3273778 h 5776295"/>
              <a:gd name="connsiteX89" fmla="*/ 2528711 w 3386667"/>
              <a:gd name="connsiteY89" fmla="*/ 3070578 h 5776295"/>
              <a:gd name="connsiteX90" fmla="*/ 2291645 w 3386667"/>
              <a:gd name="connsiteY90" fmla="*/ 2912533 h 5776295"/>
              <a:gd name="connsiteX91" fmla="*/ 2393245 w 3386667"/>
              <a:gd name="connsiteY91" fmla="*/ 2889956 h 5776295"/>
              <a:gd name="connsiteX92" fmla="*/ 2393245 w 3386667"/>
              <a:gd name="connsiteY92" fmla="*/ 2889956 h 5776295"/>
              <a:gd name="connsiteX93" fmla="*/ 2562578 w 3386667"/>
              <a:gd name="connsiteY93" fmla="*/ 2630311 h 5776295"/>
              <a:gd name="connsiteX94" fmla="*/ 2754489 w 3386667"/>
              <a:gd name="connsiteY94" fmla="*/ 2517422 h 5776295"/>
              <a:gd name="connsiteX95" fmla="*/ 2788356 w 3386667"/>
              <a:gd name="connsiteY95" fmla="*/ 2325511 h 5776295"/>
              <a:gd name="connsiteX96" fmla="*/ 2822222 w 3386667"/>
              <a:gd name="connsiteY96" fmla="*/ 2190045 h 5776295"/>
              <a:gd name="connsiteX97" fmla="*/ 3025422 w 3386667"/>
              <a:gd name="connsiteY97" fmla="*/ 2144889 h 5776295"/>
              <a:gd name="connsiteX98" fmla="*/ 3138311 w 3386667"/>
              <a:gd name="connsiteY98" fmla="*/ 2043289 h 5776295"/>
              <a:gd name="connsiteX99" fmla="*/ 3330222 w 3386667"/>
              <a:gd name="connsiteY99" fmla="*/ 1986845 h 5776295"/>
              <a:gd name="connsiteX100" fmla="*/ 3386667 w 3386667"/>
              <a:gd name="connsiteY100" fmla="*/ 1896533 h 5776295"/>
              <a:gd name="connsiteX101" fmla="*/ 3341511 w 3386667"/>
              <a:gd name="connsiteY101" fmla="*/ 1794933 h 5776295"/>
              <a:gd name="connsiteX102" fmla="*/ 3375378 w 3386667"/>
              <a:gd name="connsiteY102" fmla="*/ 1693333 h 5776295"/>
              <a:gd name="connsiteX103" fmla="*/ 3375378 w 3386667"/>
              <a:gd name="connsiteY103" fmla="*/ 1524000 h 5776295"/>
              <a:gd name="connsiteX104" fmla="*/ 3341511 w 3386667"/>
              <a:gd name="connsiteY104" fmla="*/ 1444978 h 5776295"/>
              <a:gd name="connsiteX105" fmla="*/ 3341511 w 3386667"/>
              <a:gd name="connsiteY105" fmla="*/ 1444978 h 5776295"/>
              <a:gd name="connsiteX106" fmla="*/ 3330222 w 3386667"/>
              <a:gd name="connsiteY106" fmla="*/ 1219200 h 5776295"/>
              <a:gd name="connsiteX107" fmla="*/ 3273778 w 3386667"/>
              <a:gd name="connsiteY107" fmla="*/ 1106311 h 5776295"/>
              <a:gd name="connsiteX108" fmla="*/ 3251200 w 3386667"/>
              <a:gd name="connsiteY108" fmla="*/ 982133 h 5776295"/>
              <a:gd name="connsiteX109" fmla="*/ 3307645 w 3386667"/>
              <a:gd name="connsiteY109" fmla="*/ 869245 h 5776295"/>
              <a:gd name="connsiteX110" fmla="*/ 3228622 w 3386667"/>
              <a:gd name="connsiteY110" fmla="*/ 756356 h 5776295"/>
              <a:gd name="connsiteX111" fmla="*/ 3093156 w 3386667"/>
              <a:gd name="connsiteY111" fmla="*/ 711200 h 5776295"/>
              <a:gd name="connsiteX112" fmla="*/ 2991556 w 3386667"/>
              <a:gd name="connsiteY112" fmla="*/ 722489 h 5776295"/>
              <a:gd name="connsiteX113" fmla="*/ 2991556 w 3386667"/>
              <a:gd name="connsiteY113" fmla="*/ 722489 h 5776295"/>
              <a:gd name="connsiteX114" fmla="*/ 2980267 w 3386667"/>
              <a:gd name="connsiteY114" fmla="*/ 891822 h 5776295"/>
              <a:gd name="connsiteX115" fmla="*/ 2991556 w 3386667"/>
              <a:gd name="connsiteY115" fmla="*/ 959556 h 5776295"/>
              <a:gd name="connsiteX116" fmla="*/ 3059289 w 3386667"/>
              <a:gd name="connsiteY116" fmla="*/ 1061156 h 5776295"/>
              <a:gd name="connsiteX117" fmla="*/ 3002845 w 3386667"/>
              <a:gd name="connsiteY117" fmla="*/ 1253067 h 5776295"/>
              <a:gd name="connsiteX118" fmla="*/ 3014134 w 3386667"/>
              <a:gd name="connsiteY118" fmla="*/ 1320800 h 5776295"/>
              <a:gd name="connsiteX119" fmla="*/ 3059289 w 3386667"/>
              <a:gd name="connsiteY119" fmla="*/ 1411111 h 5776295"/>
              <a:gd name="connsiteX120" fmla="*/ 3036711 w 3386667"/>
              <a:gd name="connsiteY120" fmla="*/ 1490133 h 5776295"/>
              <a:gd name="connsiteX121" fmla="*/ 2765778 w 3386667"/>
              <a:gd name="connsiteY121" fmla="*/ 1411111 h 5776295"/>
              <a:gd name="connsiteX122" fmla="*/ 2652889 w 3386667"/>
              <a:gd name="connsiteY122" fmla="*/ 1286933 h 5776295"/>
              <a:gd name="connsiteX123" fmla="*/ 2596445 w 3386667"/>
              <a:gd name="connsiteY123" fmla="*/ 1286933 h 5776295"/>
              <a:gd name="connsiteX124" fmla="*/ 2517422 w 3386667"/>
              <a:gd name="connsiteY124" fmla="*/ 1207911 h 5776295"/>
              <a:gd name="connsiteX125" fmla="*/ 2585156 w 3386667"/>
              <a:gd name="connsiteY125" fmla="*/ 1106311 h 5776295"/>
              <a:gd name="connsiteX126" fmla="*/ 2607734 w 3386667"/>
              <a:gd name="connsiteY126" fmla="*/ 993422 h 5776295"/>
              <a:gd name="connsiteX127" fmla="*/ 2630311 w 3386667"/>
              <a:gd name="connsiteY127" fmla="*/ 846667 h 5776295"/>
              <a:gd name="connsiteX128" fmla="*/ 2585156 w 3386667"/>
              <a:gd name="connsiteY128" fmla="*/ 688622 h 5776295"/>
              <a:gd name="connsiteX129" fmla="*/ 2494845 w 3386667"/>
              <a:gd name="connsiteY129" fmla="*/ 598311 h 5776295"/>
              <a:gd name="connsiteX130" fmla="*/ 2223911 w 3386667"/>
              <a:gd name="connsiteY130" fmla="*/ 553156 h 5776295"/>
              <a:gd name="connsiteX131" fmla="*/ 2099734 w 3386667"/>
              <a:gd name="connsiteY131" fmla="*/ 587022 h 5776295"/>
              <a:gd name="connsiteX0" fmla="*/ 1967795 w 3386667"/>
              <a:gd name="connsiteY0" fmla="*/ 5475023 h 5776295"/>
              <a:gd name="connsiteX1" fmla="*/ 2151945 w 3386667"/>
              <a:gd name="connsiteY1" fmla="*/ 5641357 h 5776295"/>
              <a:gd name="connsiteX2" fmla="*/ 2336800 w 3386667"/>
              <a:gd name="connsiteY2" fmla="*/ 5734756 h 5776295"/>
              <a:gd name="connsiteX3" fmla="*/ 2302934 w 3386667"/>
              <a:gd name="connsiteY3" fmla="*/ 5531556 h 5776295"/>
              <a:gd name="connsiteX4" fmla="*/ 2201334 w 3386667"/>
              <a:gd name="connsiteY4" fmla="*/ 5271911 h 5776295"/>
              <a:gd name="connsiteX5" fmla="*/ 2144889 w 3386667"/>
              <a:gd name="connsiteY5" fmla="*/ 5147733 h 5776295"/>
              <a:gd name="connsiteX6" fmla="*/ 2246489 w 3386667"/>
              <a:gd name="connsiteY6" fmla="*/ 4989689 h 5776295"/>
              <a:gd name="connsiteX7" fmla="*/ 2359378 w 3386667"/>
              <a:gd name="connsiteY7" fmla="*/ 4989689 h 5776295"/>
              <a:gd name="connsiteX8" fmla="*/ 2415822 w 3386667"/>
              <a:gd name="connsiteY8" fmla="*/ 4842933 h 5776295"/>
              <a:gd name="connsiteX9" fmla="*/ 2415822 w 3386667"/>
              <a:gd name="connsiteY9" fmla="*/ 4741333 h 5776295"/>
              <a:gd name="connsiteX10" fmla="*/ 2596445 w 3386667"/>
              <a:gd name="connsiteY10" fmla="*/ 4673600 h 5776295"/>
              <a:gd name="connsiteX11" fmla="*/ 2754489 w 3386667"/>
              <a:gd name="connsiteY11" fmla="*/ 4425245 h 5776295"/>
              <a:gd name="connsiteX12" fmla="*/ 2980267 w 3386667"/>
              <a:gd name="connsiteY12" fmla="*/ 4131733 h 5776295"/>
              <a:gd name="connsiteX13" fmla="*/ 3093156 w 3386667"/>
              <a:gd name="connsiteY13" fmla="*/ 3962400 h 5776295"/>
              <a:gd name="connsiteX14" fmla="*/ 3160889 w 3386667"/>
              <a:gd name="connsiteY14" fmla="*/ 3826933 h 5776295"/>
              <a:gd name="connsiteX15" fmla="*/ 3115734 w 3386667"/>
              <a:gd name="connsiteY15" fmla="*/ 3714045 h 5776295"/>
              <a:gd name="connsiteX16" fmla="*/ 3149600 w 3386667"/>
              <a:gd name="connsiteY16" fmla="*/ 3601156 h 5776295"/>
              <a:gd name="connsiteX17" fmla="*/ 3115734 w 3386667"/>
              <a:gd name="connsiteY17" fmla="*/ 3454400 h 5776295"/>
              <a:gd name="connsiteX18" fmla="*/ 2946400 w 3386667"/>
              <a:gd name="connsiteY18" fmla="*/ 3273778 h 5776295"/>
              <a:gd name="connsiteX19" fmla="*/ 2528711 w 3386667"/>
              <a:gd name="connsiteY19" fmla="*/ 3070578 h 5776295"/>
              <a:gd name="connsiteX20" fmla="*/ 2291645 w 3386667"/>
              <a:gd name="connsiteY20" fmla="*/ 2912533 h 5776295"/>
              <a:gd name="connsiteX21" fmla="*/ 2393245 w 3386667"/>
              <a:gd name="connsiteY21" fmla="*/ 2889956 h 5776295"/>
              <a:gd name="connsiteX22" fmla="*/ 2393245 w 3386667"/>
              <a:gd name="connsiteY22" fmla="*/ 2889956 h 5776295"/>
              <a:gd name="connsiteX23" fmla="*/ 2562578 w 3386667"/>
              <a:gd name="connsiteY23" fmla="*/ 2630311 h 5776295"/>
              <a:gd name="connsiteX24" fmla="*/ 2754489 w 3386667"/>
              <a:gd name="connsiteY24" fmla="*/ 2517422 h 5776295"/>
              <a:gd name="connsiteX25" fmla="*/ 2788356 w 3386667"/>
              <a:gd name="connsiteY25" fmla="*/ 2325511 h 5776295"/>
              <a:gd name="connsiteX26" fmla="*/ 2822222 w 3386667"/>
              <a:gd name="connsiteY26" fmla="*/ 2190045 h 5776295"/>
              <a:gd name="connsiteX27" fmla="*/ 3025422 w 3386667"/>
              <a:gd name="connsiteY27" fmla="*/ 2144889 h 5776295"/>
              <a:gd name="connsiteX28" fmla="*/ 3138311 w 3386667"/>
              <a:gd name="connsiteY28" fmla="*/ 2043289 h 5776295"/>
              <a:gd name="connsiteX29" fmla="*/ 3330222 w 3386667"/>
              <a:gd name="connsiteY29" fmla="*/ 1986845 h 5776295"/>
              <a:gd name="connsiteX30" fmla="*/ 3386667 w 3386667"/>
              <a:gd name="connsiteY30" fmla="*/ 1896533 h 5776295"/>
              <a:gd name="connsiteX31" fmla="*/ 3341511 w 3386667"/>
              <a:gd name="connsiteY31" fmla="*/ 1794933 h 5776295"/>
              <a:gd name="connsiteX32" fmla="*/ 3375378 w 3386667"/>
              <a:gd name="connsiteY32" fmla="*/ 1693333 h 5776295"/>
              <a:gd name="connsiteX33" fmla="*/ 3375378 w 3386667"/>
              <a:gd name="connsiteY33" fmla="*/ 1524000 h 5776295"/>
              <a:gd name="connsiteX34" fmla="*/ 3341511 w 3386667"/>
              <a:gd name="connsiteY34" fmla="*/ 1444978 h 5776295"/>
              <a:gd name="connsiteX35" fmla="*/ 3341511 w 3386667"/>
              <a:gd name="connsiteY35" fmla="*/ 1444978 h 5776295"/>
              <a:gd name="connsiteX36" fmla="*/ 3330222 w 3386667"/>
              <a:gd name="connsiteY36" fmla="*/ 1219200 h 5776295"/>
              <a:gd name="connsiteX37" fmla="*/ 3273778 w 3386667"/>
              <a:gd name="connsiteY37" fmla="*/ 1106311 h 5776295"/>
              <a:gd name="connsiteX38" fmla="*/ 3251200 w 3386667"/>
              <a:gd name="connsiteY38" fmla="*/ 982133 h 5776295"/>
              <a:gd name="connsiteX39" fmla="*/ 3307645 w 3386667"/>
              <a:gd name="connsiteY39" fmla="*/ 869245 h 5776295"/>
              <a:gd name="connsiteX40" fmla="*/ 3228622 w 3386667"/>
              <a:gd name="connsiteY40" fmla="*/ 756356 h 5776295"/>
              <a:gd name="connsiteX41" fmla="*/ 3093156 w 3386667"/>
              <a:gd name="connsiteY41" fmla="*/ 711200 h 5776295"/>
              <a:gd name="connsiteX42" fmla="*/ 2991556 w 3386667"/>
              <a:gd name="connsiteY42" fmla="*/ 722489 h 5776295"/>
              <a:gd name="connsiteX43" fmla="*/ 2991556 w 3386667"/>
              <a:gd name="connsiteY43" fmla="*/ 722489 h 5776295"/>
              <a:gd name="connsiteX44" fmla="*/ 2980267 w 3386667"/>
              <a:gd name="connsiteY44" fmla="*/ 891822 h 5776295"/>
              <a:gd name="connsiteX45" fmla="*/ 2991556 w 3386667"/>
              <a:gd name="connsiteY45" fmla="*/ 959556 h 5776295"/>
              <a:gd name="connsiteX46" fmla="*/ 3059289 w 3386667"/>
              <a:gd name="connsiteY46" fmla="*/ 1061156 h 5776295"/>
              <a:gd name="connsiteX47" fmla="*/ 3002845 w 3386667"/>
              <a:gd name="connsiteY47" fmla="*/ 1253067 h 5776295"/>
              <a:gd name="connsiteX48" fmla="*/ 3014134 w 3386667"/>
              <a:gd name="connsiteY48" fmla="*/ 1320800 h 5776295"/>
              <a:gd name="connsiteX49" fmla="*/ 3059289 w 3386667"/>
              <a:gd name="connsiteY49" fmla="*/ 1411111 h 5776295"/>
              <a:gd name="connsiteX50" fmla="*/ 3036711 w 3386667"/>
              <a:gd name="connsiteY50" fmla="*/ 1490133 h 5776295"/>
              <a:gd name="connsiteX51" fmla="*/ 2765778 w 3386667"/>
              <a:gd name="connsiteY51" fmla="*/ 1411111 h 5776295"/>
              <a:gd name="connsiteX52" fmla="*/ 2652889 w 3386667"/>
              <a:gd name="connsiteY52" fmla="*/ 1286933 h 5776295"/>
              <a:gd name="connsiteX53" fmla="*/ 2596445 w 3386667"/>
              <a:gd name="connsiteY53" fmla="*/ 1286933 h 5776295"/>
              <a:gd name="connsiteX54" fmla="*/ 2517422 w 3386667"/>
              <a:gd name="connsiteY54" fmla="*/ 1207911 h 5776295"/>
              <a:gd name="connsiteX55" fmla="*/ 2585156 w 3386667"/>
              <a:gd name="connsiteY55" fmla="*/ 1106311 h 5776295"/>
              <a:gd name="connsiteX56" fmla="*/ 2607734 w 3386667"/>
              <a:gd name="connsiteY56" fmla="*/ 993422 h 5776295"/>
              <a:gd name="connsiteX57" fmla="*/ 2630311 w 3386667"/>
              <a:gd name="connsiteY57" fmla="*/ 846667 h 5776295"/>
              <a:gd name="connsiteX58" fmla="*/ 2585156 w 3386667"/>
              <a:gd name="connsiteY58" fmla="*/ 688622 h 5776295"/>
              <a:gd name="connsiteX59" fmla="*/ 2494845 w 3386667"/>
              <a:gd name="connsiteY59" fmla="*/ 598311 h 5776295"/>
              <a:gd name="connsiteX60" fmla="*/ 2223911 w 3386667"/>
              <a:gd name="connsiteY60" fmla="*/ 553156 h 5776295"/>
              <a:gd name="connsiteX61" fmla="*/ 2099734 w 3386667"/>
              <a:gd name="connsiteY61" fmla="*/ 587022 h 5776295"/>
              <a:gd name="connsiteX62" fmla="*/ 1986845 w 3386667"/>
              <a:gd name="connsiteY62" fmla="*/ 846667 h 5776295"/>
              <a:gd name="connsiteX63" fmla="*/ 2043289 w 3386667"/>
              <a:gd name="connsiteY63" fmla="*/ 948267 h 5776295"/>
              <a:gd name="connsiteX64" fmla="*/ 1986845 w 3386667"/>
              <a:gd name="connsiteY64" fmla="*/ 1083733 h 5776295"/>
              <a:gd name="connsiteX65" fmla="*/ 1986845 w 3386667"/>
              <a:gd name="connsiteY65" fmla="*/ 1140178 h 5776295"/>
              <a:gd name="connsiteX66" fmla="*/ 1840089 w 3386667"/>
              <a:gd name="connsiteY66" fmla="*/ 1185333 h 5776295"/>
              <a:gd name="connsiteX67" fmla="*/ 1704622 w 3386667"/>
              <a:gd name="connsiteY67" fmla="*/ 1083733 h 5776295"/>
              <a:gd name="connsiteX68" fmla="*/ 1580445 w 3386667"/>
              <a:gd name="connsiteY68" fmla="*/ 1106311 h 5776295"/>
              <a:gd name="connsiteX69" fmla="*/ 1422400 w 3386667"/>
              <a:gd name="connsiteY69" fmla="*/ 1016000 h 5776295"/>
              <a:gd name="connsiteX70" fmla="*/ 1320800 w 3386667"/>
              <a:gd name="connsiteY70" fmla="*/ 1016000 h 5776295"/>
              <a:gd name="connsiteX71" fmla="*/ 1083734 w 3386667"/>
              <a:gd name="connsiteY71" fmla="*/ 812800 h 5776295"/>
              <a:gd name="connsiteX72" fmla="*/ 903111 w 3386667"/>
              <a:gd name="connsiteY72" fmla="*/ 654756 h 5776295"/>
              <a:gd name="connsiteX73" fmla="*/ 767645 w 3386667"/>
              <a:gd name="connsiteY73" fmla="*/ 564445 h 5776295"/>
              <a:gd name="connsiteX74" fmla="*/ 722489 w 3386667"/>
              <a:gd name="connsiteY74" fmla="*/ 530578 h 5776295"/>
              <a:gd name="connsiteX75" fmla="*/ 643467 w 3386667"/>
              <a:gd name="connsiteY75" fmla="*/ 474133 h 5776295"/>
              <a:gd name="connsiteX76" fmla="*/ 496711 w 3386667"/>
              <a:gd name="connsiteY76" fmla="*/ 338667 h 5776295"/>
              <a:gd name="connsiteX77" fmla="*/ 338667 w 3386667"/>
              <a:gd name="connsiteY77" fmla="*/ 169333 h 5776295"/>
              <a:gd name="connsiteX78" fmla="*/ 237067 w 3386667"/>
              <a:gd name="connsiteY78" fmla="*/ 158045 h 5776295"/>
              <a:gd name="connsiteX79" fmla="*/ 0 w 3386667"/>
              <a:gd name="connsiteY79" fmla="*/ 0 h 5776295"/>
              <a:gd name="connsiteX80" fmla="*/ 11289 w 3386667"/>
              <a:gd name="connsiteY80" fmla="*/ 90311 h 5776295"/>
              <a:gd name="connsiteX81" fmla="*/ 203200 w 3386667"/>
              <a:gd name="connsiteY81" fmla="*/ 191911 h 5776295"/>
              <a:gd name="connsiteX82" fmla="*/ 180622 w 3386667"/>
              <a:gd name="connsiteY82" fmla="*/ 259645 h 5776295"/>
              <a:gd name="connsiteX83" fmla="*/ 180622 w 3386667"/>
              <a:gd name="connsiteY83" fmla="*/ 259645 h 5776295"/>
              <a:gd name="connsiteX84" fmla="*/ 112889 w 3386667"/>
              <a:gd name="connsiteY84" fmla="*/ 338667 h 5776295"/>
              <a:gd name="connsiteX85" fmla="*/ 67734 w 3386667"/>
              <a:gd name="connsiteY85" fmla="*/ 372533 h 5776295"/>
              <a:gd name="connsiteX86" fmla="*/ 169334 w 3386667"/>
              <a:gd name="connsiteY86" fmla="*/ 462845 h 5776295"/>
              <a:gd name="connsiteX87" fmla="*/ 316089 w 3386667"/>
              <a:gd name="connsiteY87" fmla="*/ 485422 h 5776295"/>
              <a:gd name="connsiteX88" fmla="*/ 496711 w 3386667"/>
              <a:gd name="connsiteY88" fmla="*/ 530578 h 5776295"/>
              <a:gd name="connsiteX89" fmla="*/ 496711 w 3386667"/>
              <a:gd name="connsiteY89" fmla="*/ 666045 h 5776295"/>
              <a:gd name="connsiteX90" fmla="*/ 496711 w 3386667"/>
              <a:gd name="connsiteY90" fmla="*/ 666045 h 5776295"/>
              <a:gd name="connsiteX91" fmla="*/ 598311 w 3386667"/>
              <a:gd name="connsiteY91" fmla="*/ 778933 h 5776295"/>
              <a:gd name="connsiteX92" fmla="*/ 575734 w 3386667"/>
              <a:gd name="connsiteY92" fmla="*/ 835378 h 5776295"/>
              <a:gd name="connsiteX93" fmla="*/ 936978 w 3386667"/>
              <a:gd name="connsiteY93" fmla="*/ 1185333 h 5776295"/>
              <a:gd name="connsiteX94" fmla="*/ 1106311 w 3386667"/>
              <a:gd name="connsiteY94" fmla="*/ 1377245 h 5776295"/>
              <a:gd name="connsiteX95" fmla="*/ 1196622 w 3386667"/>
              <a:gd name="connsiteY95" fmla="*/ 1388533 h 5776295"/>
              <a:gd name="connsiteX96" fmla="*/ 1388534 w 3386667"/>
              <a:gd name="connsiteY96" fmla="*/ 1512711 h 5776295"/>
              <a:gd name="connsiteX97" fmla="*/ 1557867 w 3386667"/>
              <a:gd name="connsiteY97" fmla="*/ 1614311 h 5776295"/>
              <a:gd name="connsiteX98" fmla="*/ 1591734 w 3386667"/>
              <a:gd name="connsiteY98" fmla="*/ 1670756 h 5776295"/>
              <a:gd name="connsiteX99" fmla="*/ 1456267 w 3386667"/>
              <a:gd name="connsiteY99" fmla="*/ 1873956 h 5776295"/>
              <a:gd name="connsiteX100" fmla="*/ 1433689 w 3386667"/>
              <a:gd name="connsiteY100" fmla="*/ 2088445 h 5776295"/>
              <a:gd name="connsiteX101" fmla="*/ 1479462 w 3386667"/>
              <a:gd name="connsiteY101" fmla="*/ 2330891 h 5776295"/>
              <a:gd name="connsiteX102" fmla="*/ 1354667 w 3386667"/>
              <a:gd name="connsiteY102" fmla="*/ 2280356 h 5776295"/>
              <a:gd name="connsiteX103" fmla="*/ 1148997 w 3386667"/>
              <a:gd name="connsiteY103" fmla="*/ 2425964 h 5776295"/>
              <a:gd name="connsiteX104" fmla="*/ 1010003 w 3386667"/>
              <a:gd name="connsiteY104" fmla="*/ 2624402 h 5776295"/>
              <a:gd name="connsiteX105" fmla="*/ 891822 w 3386667"/>
              <a:gd name="connsiteY105" fmla="*/ 2822222 h 5776295"/>
              <a:gd name="connsiteX106" fmla="*/ 900201 w 3386667"/>
              <a:gd name="connsiteY106" fmla="*/ 3000463 h 5776295"/>
              <a:gd name="connsiteX107" fmla="*/ 938742 w 3386667"/>
              <a:gd name="connsiteY107" fmla="*/ 3164417 h 5776295"/>
              <a:gd name="connsiteX108" fmla="*/ 969698 w 3386667"/>
              <a:gd name="connsiteY108" fmla="*/ 3286214 h 5776295"/>
              <a:gd name="connsiteX109" fmla="*/ 891822 w 3386667"/>
              <a:gd name="connsiteY109" fmla="*/ 3544711 h 5776295"/>
              <a:gd name="connsiteX110" fmla="*/ 934597 w 3386667"/>
              <a:gd name="connsiteY110" fmla="*/ 3914158 h 5776295"/>
              <a:gd name="connsiteX111" fmla="*/ 925689 w 3386667"/>
              <a:gd name="connsiteY111" fmla="*/ 4097867 h 5776295"/>
              <a:gd name="connsiteX112" fmla="*/ 1072445 w 3386667"/>
              <a:gd name="connsiteY112" fmla="*/ 4233333 h 5776295"/>
              <a:gd name="connsiteX113" fmla="*/ 1219200 w 3386667"/>
              <a:gd name="connsiteY113" fmla="*/ 4109156 h 5776295"/>
              <a:gd name="connsiteX114" fmla="*/ 1261358 w 3386667"/>
              <a:gd name="connsiteY114" fmla="*/ 3846513 h 5776295"/>
              <a:gd name="connsiteX115" fmla="*/ 1412258 w 3386667"/>
              <a:gd name="connsiteY115" fmla="*/ 3618354 h 5776295"/>
              <a:gd name="connsiteX116" fmla="*/ 1474083 w 3386667"/>
              <a:gd name="connsiteY116" fmla="*/ 3459779 h 5776295"/>
              <a:gd name="connsiteX117" fmla="*/ 1506803 w 3386667"/>
              <a:gd name="connsiteY117" fmla="*/ 3333839 h 5776295"/>
              <a:gd name="connsiteX118" fmla="*/ 1659467 w 3386667"/>
              <a:gd name="connsiteY118" fmla="*/ 3347508 h 5776295"/>
              <a:gd name="connsiteX119" fmla="*/ 1783645 w 3386667"/>
              <a:gd name="connsiteY119" fmla="*/ 3465071 h 5776295"/>
              <a:gd name="connsiteX120" fmla="*/ 2005806 w 3386667"/>
              <a:gd name="connsiteY120" fmla="*/ 3580959 h 5776295"/>
              <a:gd name="connsiteX121" fmla="*/ 2191279 w 3386667"/>
              <a:gd name="connsiteY121" fmla="*/ 3733006 h 5776295"/>
              <a:gd name="connsiteX122" fmla="*/ 2325511 w 3386667"/>
              <a:gd name="connsiteY122" fmla="*/ 3787687 h 5776295"/>
              <a:gd name="connsiteX123" fmla="*/ 2134747 w 3386667"/>
              <a:gd name="connsiteY123" fmla="*/ 4030133 h 5776295"/>
              <a:gd name="connsiteX124" fmla="*/ 2010040 w 3386667"/>
              <a:gd name="connsiteY124" fmla="*/ 4368624 h 5776295"/>
              <a:gd name="connsiteX125" fmla="*/ 2020447 w 3386667"/>
              <a:gd name="connsiteY125" fmla="*/ 4523758 h 5776295"/>
              <a:gd name="connsiteX126" fmla="*/ 1966031 w 3386667"/>
              <a:gd name="connsiteY126" fmla="*/ 4595725 h 5776295"/>
              <a:gd name="connsiteX127" fmla="*/ 2074245 w 3386667"/>
              <a:gd name="connsiteY127" fmla="*/ 4772201 h 5776295"/>
              <a:gd name="connsiteX128" fmla="*/ 1939925 w 3386667"/>
              <a:gd name="connsiteY128" fmla="*/ 4983075 h 5776295"/>
              <a:gd name="connsiteX129" fmla="*/ 1761067 w 3386667"/>
              <a:gd name="connsiteY129" fmla="*/ 5046133 h 5776295"/>
              <a:gd name="connsiteX130" fmla="*/ 1761067 w 3386667"/>
              <a:gd name="connsiteY130" fmla="*/ 5226756 h 5776295"/>
              <a:gd name="connsiteX131" fmla="*/ 2059235 w 3386667"/>
              <a:gd name="connsiteY131" fmla="*/ 5566463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2059235 w 3386667"/>
              <a:gd name="connsiteY130" fmla="*/ 5566463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2059235 w 3386667"/>
              <a:gd name="connsiteY130" fmla="*/ 5566463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099557 w 3386667"/>
              <a:gd name="connsiteY0" fmla="*/ 5588970 h 5744325"/>
              <a:gd name="connsiteX1" fmla="*/ 2336800 w 3386667"/>
              <a:gd name="connsiteY1" fmla="*/ 5734756 h 5744325"/>
              <a:gd name="connsiteX2" fmla="*/ 2302934 w 3386667"/>
              <a:gd name="connsiteY2" fmla="*/ 5531556 h 5744325"/>
              <a:gd name="connsiteX3" fmla="*/ 2201334 w 3386667"/>
              <a:gd name="connsiteY3" fmla="*/ 5271911 h 5744325"/>
              <a:gd name="connsiteX4" fmla="*/ 2144889 w 3386667"/>
              <a:gd name="connsiteY4" fmla="*/ 5147733 h 5744325"/>
              <a:gd name="connsiteX5" fmla="*/ 2246489 w 3386667"/>
              <a:gd name="connsiteY5" fmla="*/ 4989689 h 5744325"/>
              <a:gd name="connsiteX6" fmla="*/ 2359378 w 3386667"/>
              <a:gd name="connsiteY6" fmla="*/ 4989689 h 5744325"/>
              <a:gd name="connsiteX7" fmla="*/ 2415822 w 3386667"/>
              <a:gd name="connsiteY7" fmla="*/ 4842933 h 5744325"/>
              <a:gd name="connsiteX8" fmla="*/ 2415822 w 3386667"/>
              <a:gd name="connsiteY8" fmla="*/ 4741333 h 5744325"/>
              <a:gd name="connsiteX9" fmla="*/ 2596445 w 3386667"/>
              <a:gd name="connsiteY9" fmla="*/ 4673600 h 5744325"/>
              <a:gd name="connsiteX10" fmla="*/ 2754489 w 3386667"/>
              <a:gd name="connsiteY10" fmla="*/ 4425245 h 5744325"/>
              <a:gd name="connsiteX11" fmla="*/ 2980267 w 3386667"/>
              <a:gd name="connsiteY11" fmla="*/ 4131733 h 5744325"/>
              <a:gd name="connsiteX12" fmla="*/ 3093156 w 3386667"/>
              <a:gd name="connsiteY12" fmla="*/ 3962400 h 5744325"/>
              <a:gd name="connsiteX13" fmla="*/ 3160889 w 3386667"/>
              <a:gd name="connsiteY13" fmla="*/ 3826933 h 5744325"/>
              <a:gd name="connsiteX14" fmla="*/ 3115734 w 3386667"/>
              <a:gd name="connsiteY14" fmla="*/ 3714045 h 5744325"/>
              <a:gd name="connsiteX15" fmla="*/ 3149600 w 3386667"/>
              <a:gd name="connsiteY15" fmla="*/ 3601156 h 5744325"/>
              <a:gd name="connsiteX16" fmla="*/ 3115734 w 3386667"/>
              <a:gd name="connsiteY16" fmla="*/ 3454400 h 5744325"/>
              <a:gd name="connsiteX17" fmla="*/ 2946400 w 3386667"/>
              <a:gd name="connsiteY17" fmla="*/ 3273778 h 5744325"/>
              <a:gd name="connsiteX18" fmla="*/ 2528711 w 3386667"/>
              <a:gd name="connsiteY18" fmla="*/ 3070578 h 5744325"/>
              <a:gd name="connsiteX19" fmla="*/ 2291645 w 3386667"/>
              <a:gd name="connsiteY19" fmla="*/ 2912533 h 5744325"/>
              <a:gd name="connsiteX20" fmla="*/ 2393245 w 3386667"/>
              <a:gd name="connsiteY20" fmla="*/ 2889956 h 5744325"/>
              <a:gd name="connsiteX21" fmla="*/ 2393245 w 3386667"/>
              <a:gd name="connsiteY21" fmla="*/ 2889956 h 5744325"/>
              <a:gd name="connsiteX22" fmla="*/ 2562578 w 3386667"/>
              <a:gd name="connsiteY22" fmla="*/ 2630311 h 5744325"/>
              <a:gd name="connsiteX23" fmla="*/ 2754489 w 3386667"/>
              <a:gd name="connsiteY23" fmla="*/ 2517422 h 5744325"/>
              <a:gd name="connsiteX24" fmla="*/ 2788356 w 3386667"/>
              <a:gd name="connsiteY24" fmla="*/ 2325511 h 5744325"/>
              <a:gd name="connsiteX25" fmla="*/ 2822222 w 3386667"/>
              <a:gd name="connsiteY25" fmla="*/ 2190045 h 5744325"/>
              <a:gd name="connsiteX26" fmla="*/ 3025422 w 3386667"/>
              <a:gd name="connsiteY26" fmla="*/ 2144889 h 5744325"/>
              <a:gd name="connsiteX27" fmla="*/ 3138311 w 3386667"/>
              <a:gd name="connsiteY27" fmla="*/ 2043289 h 5744325"/>
              <a:gd name="connsiteX28" fmla="*/ 3330222 w 3386667"/>
              <a:gd name="connsiteY28" fmla="*/ 1986845 h 5744325"/>
              <a:gd name="connsiteX29" fmla="*/ 3386667 w 3386667"/>
              <a:gd name="connsiteY29" fmla="*/ 1896533 h 5744325"/>
              <a:gd name="connsiteX30" fmla="*/ 3341511 w 3386667"/>
              <a:gd name="connsiteY30" fmla="*/ 1794933 h 5744325"/>
              <a:gd name="connsiteX31" fmla="*/ 3375378 w 3386667"/>
              <a:gd name="connsiteY31" fmla="*/ 1693333 h 5744325"/>
              <a:gd name="connsiteX32" fmla="*/ 3375378 w 3386667"/>
              <a:gd name="connsiteY32" fmla="*/ 1524000 h 5744325"/>
              <a:gd name="connsiteX33" fmla="*/ 3341511 w 3386667"/>
              <a:gd name="connsiteY33" fmla="*/ 1444978 h 5744325"/>
              <a:gd name="connsiteX34" fmla="*/ 3341511 w 3386667"/>
              <a:gd name="connsiteY34" fmla="*/ 1444978 h 5744325"/>
              <a:gd name="connsiteX35" fmla="*/ 3330222 w 3386667"/>
              <a:gd name="connsiteY35" fmla="*/ 1219200 h 5744325"/>
              <a:gd name="connsiteX36" fmla="*/ 3273778 w 3386667"/>
              <a:gd name="connsiteY36" fmla="*/ 1106311 h 5744325"/>
              <a:gd name="connsiteX37" fmla="*/ 3251200 w 3386667"/>
              <a:gd name="connsiteY37" fmla="*/ 982133 h 5744325"/>
              <a:gd name="connsiteX38" fmla="*/ 3307645 w 3386667"/>
              <a:gd name="connsiteY38" fmla="*/ 869245 h 5744325"/>
              <a:gd name="connsiteX39" fmla="*/ 3228622 w 3386667"/>
              <a:gd name="connsiteY39" fmla="*/ 756356 h 5744325"/>
              <a:gd name="connsiteX40" fmla="*/ 3093156 w 3386667"/>
              <a:gd name="connsiteY40" fmla="*/ 711200 h 5744325"/>
              <a:gd name="connsiteX41" fmla="*/ 2991556 w 3386667"/>
              <a:gd name="connsiteY41" fmla="*/ 722489 h 5744325"/>
              <a:gd name="connsiteX42" fmla="*/ 2991556 w 3386667"/>
              <a:gd name="connsiteY42" fmla="*/ 722489 h 5744325"/>
              <a:gd name="connsiteX43" fmla="*/ 2980267 w 3386667"/>
              <a:gd name="connsiteY43" fmla="*/ 891822 h 5744325"/>
              <a:gd name="connsiteX44" fmla="*/ 2991556 w 3386667"/>
              <a:gd name="connsiteY44" fmla="*/ 959556 h 5744325"/>
              <a:gd name="connsiteX45" fmla="*/ 3059289 w 3386667"/>
              <a:gd name="connsiteY45" fmla="*/ 1061156 h 5744325"/>
              <a:gd name="connsiteX46" fmla="*/ 3002845 w 3386667"/>
              <a:gd name="connsiteY46" fmla="*/ 1253067 h 5744325"/>
              <a:gd name="connsiteX47" fmla="*/ 3014134 w 3386667"/>
              <a:gd name="connsiteY47" fmla="*/ 1320800 h 5744325"/>
              <a:gd name="connsiteX48" fmla="*/ 3059289 w 3386667"/>
              <a:gd name="connsiteY48" fmla="*/ 1411111 h 5744325"/>
              <a:gd name="connsiteX49" fmla="*/ 3036711 w 3386667"/>
              <a:gd name="connsiteY49" fmla="*/ 1490133 h 5744325"/>
              <a:gd name="connsiteX50" fmla="*/ 2765778 w 3386667"/>
              <a:gd name="connsiteY50" fmla="*/ 1411111 h 5744325"/>
              <a:gd name="connsiteX51" fmla="*/ 2652889 w 3386667"/>
              <a:gd name="connsiteY51" fmla="*/ 1286933 h 5744325"/>
              <a:gd name="connsiteX52" fmla="*/ 2596445 w 3386667"/>
              <a:gd name="connsiteY52" fmla="*/ 1286933 h 5744325"/>
              <a:gd name="connsiteX53" fmla="*/ 2517422 w 3386667"/>
              <a:gd name="connsiteY53" fmla="*/ 1207911 h 5744325"/>
              <a:gd name="connsiteX54" fmla="*/ 2585156 w 3386667"/>
              <a:gd name="connsiteY54" fmla="*/ 1106311 h 5744325"/>
              <a:gd name="connsiteX55" fmla="*/ 2607734 w 3386667"/>
              <a:gd name="connsiteY55" fmla="*/ 993422 h 5744325"/>
              <a:gd name="connsiteX56" fmla="*/ 2630311 w 3386667"/>
              <a:gd name="connsiteY56" fmla="*/ 846667 h 5744325"/>
              <a:gd name="connsiteX57" fmla="*/ 2585156 w 3386667"/>
              <a:gd name="connsiteY57" fmla="*/ 688622 h 5744325"/>
              <a:gd name="connsiteX58" fmla="*/ 2494845 w 3386667"/>
              <a:gd name="connsiteY58" fmla="*/ 598311 h 5744325"/>
              <a:gd name="connsiteX59" fmla="*/ 2223911 w 3386667"/>
              <a:gd name="connsiteY59" fmla="*/ 553156 h 5744325"/>
              <a:gd name="connsiteX60" fmla="*/ 2099734 w 3386667"/>
              <a:gd name="connsiteY60" fmla="*/ 587022 h 5744325"/>
              <a:gd name="connsiteX61" fmla="*/ 1986845 w 3386667"/>
              <a:gd name="connsiteY61" fmla="*/ 846667 h 5744325"/>
              <a:gd name="connsiteX62" fmla="*/ 2043289 w 3386667"/>
              <a:gd name="connsiteY62" fmla="*/ 948267 h 5744325"/>
              <a:gd name="connsiteX63" fmla="*/ 1986845 w 3386667"/>
              <a:gd name="connsiteY63" fmla="*/ 1083733 h 5744325"/>
              <a:gd name="connsiteX64" fmla="*/ 1986845 w 3386667"/>
              <a:gd name="connsiteY64" fmla="*/ 1140178 h 5744325"/>
              <a:gd name="connsiteX65" fmla="*/ 1840089 w 3386667"/>
              <a:gd name="connsiteY65" fmla="*/ 1185333 h 5744325"/>
              <a:gd name="connsiteX66" fmla="*/ 1704622 w 3386667"/>
              <a:gd name="connsiteY66" fmla="*/ 1083733 h 5744325"/>
              <a:gd name="connsiteX67" fmla="*/ 1580445 w 3386667"/>
              <a:gd name="connsiteY67" fmla="*/ 1106311 h 5744325"/>
              <a:gd name="connsiteX68" fmla="*/ 1422400 w 3386667"/>
              <a:gd name="connsiteY68" fmla="*/ 1016000 h 5744325"/>
              <a:gd name="connsiteX69" fmla="*/ 1320800 w 3386667"/>
              <a:gd name="connsiteY69" fmla="*/ 1016000 h 5744325"/>
              <a:gd name="connsiteX70" fmla="*/ 1083734 w 3386667"/>
              <a:gd name="connsiteY70" fmla="*/ 812800 h 5744325"/>
              <a:gd name="connsiteX71" fmla="*/ 903111 w 3386667"/>
              <a:gd name="connsiteY71" fmla="*/ 654756 h 5744325"/>
              <a:gd name="connsiteX72" fmla="*/ 767645 w 3386667"/>
              <a:gd name="connsiteY72" fmla="*/ 564445 h 5744325"/>
              <a:gd name="connsiteX73" fmla="*/ 722489 w 3386667"/>
              <a:gd name="connsiteY73" fmla="*/ 530578 h 5744325"/>
              <a:gd name="connsiteX74" fmla="*/ 643467 w 3386667"/>
              <a:gd name="connsiteY74" fmla="*/ 474133 h 5744325"/>
              <a:gd name="connsiteX75" fmla="*/ 496711 w 3386667"/>
              <a:gd name="connsiteY75" fmla="*/ 338667 h 5744325"/>
              <a:gd name="connsiteX76" fmla="*/ 338667 w 3386667"/>
              <a:gd name="connsiteY76" fmla="*/ 169333 h 5744325"/>
              <a:gd name="connsiteX77" fmla="*/ 237067 w 3386667"/>
              <a:gd name="connsiteY77" fmla="*/ 158045 h 5744325"/>
              <a:gd name="connsiteX78" fmla="*/ 0 w 3386667"/>
              <a:gd name="connsiteY78" fmla="*/ 0 h 5744325"/>
              <a:gd name="connsiteX79" fmla="*/ 11289 w 3386667"/>
              <a:gd name="connsiteY79" fmla="*/ 90311 h 5744325"/>
              <a:gd name="connsiteX80" fmla="*/ 203200 w 3386667"/>
              <a:gd name="connsiteY80" fmla="*/ 191911 h 5744325"/>
              <a:gd name="connsiteX81" fmla="*/ 180622 w 3386667"/>
              <a:gd name="connsiteY81" fmla="*/ 259645 h 5744325"/>
              <a:gd name="connsiteX82" fmla="*/ 180622 w 3386667"/>
              <a:gd name="connsiteY82" fmla="*/ 259645 h 5744325"/>
              <a:gd name="connsiteX83" fmla="*/ 112889 w 3386667"/>
              <a:gd name="connsiteY83" fmla="*/ 338667 h 5744325"/>
              <a:gd name="connsiteX84" fmla="*/ 67734 w 3386667"/>
              <a:gd name="connsiteY84" fmla="*/ 372533 h 5744325"/>
              <a:gd name="connsiteX85" fmla="*/ 169334 w 3386667"/>
              <a:gd name="connsiteY85" fmla="*/ 462845 h 5744325"/>
              <a:gd name="connsiteX86" fmla="*/ 316089 w 3386667"/>
              <a:gd name="connsiteY86" fmla="*/ 485422 h 5744325"/>
              <a:gd name="connsiteX87" fmla="*/ 496711 w 3386667"/>
              <a:gd name="connsiteY87" fmla="*/ 530578 h 5744325"/>
              <a:gd name="connsiteX88" fmla="*/ 496711 w 3386667"/>
              <a:gd name="connsiteY88" fmla="*/ 666045 h 5744325"/>
              <a:gd name="connsiteX89" fmla="*/ 496711 w 3386667"/>
              <a:gd name="connsiteY89" fmla="*/ 666045 h 5744325"/>
              <a:gd name="connsiteX90" fmla="*/ 598311 w 3386667"/>
              <a:gd name="connsiteY90" fmla="*/ 778933 h 5744325"/>
              <a:gd name="connsiteX91" fmla="*/ 575734 w 3386667"/>
              <a:gd name="connsiteY91" fmla="*/ 835378 h 5744325"/>
              <a:gd name="connsiteX92" fmla="*/ 936978 w 3386667"/>
              <a:gd name="connsiteY92" fmla="*/ 1185333 h 5744325"/>
              <a:gd name="connsiteX93" fmla="*/ 1106311 w 3386667"/>
              <a:gd name="connsiteY93" fmla="*/ 1377245 h 5744325"/>
              <a:gd name="connsiteX94" fmla="*/ 1196622 w 3386667"/>
              <a:gd name="connsiteY94" fmla="*/ 1388533 h 5744325"/>
              <a:gd name="connsiteX95" fmla="*/ 1388534 w 3386667"/>
              <a:gd name="connsiteY95" fmla="*/ 1512711 h 5744325"/>
              <a:gd name="connsiteX96" fmla="*/ 1557867 w 3386667"/>
              <a:gd name="connsiteY96" fmla="*/ 1614311 h 5744325"/>
              <a:gd name="connsiteX97" fmla="*/ 1591734 w 3386667"/>
              <a:gd name="connsiteY97" fmla="*/ 1670756 h 5744325"/>
              <a:gd name="connsiteX98" fmla="*/ 1456267 w 3386667"/>
              <a:gd name="connsiteY98" fmla="*/ 1873956 h 5744325"/>
              <a:gd name="connsiteX99" fmla="*/ 1433689 w 3386667"/>
              <a:gd name="connsiteY99" fmla="*/ 2088445 h 5744325"/>
              <a:gd name="connsiteX100" fmla="*/ 1479462 w 3386667"/>
              <a:gd name="connsiteY100" fmla="*/ 2330891 h 5744325"/>
              <a:gd name="connsiteX101" fmla="*/ 1354667 w 3386667"/>
              <a:gd name="connsiteY101" fmla="*/ 2280356 h 5744325"/>
              <a:gd name="connsiteX102" fmla="*/ 1148997 w 3386667"/>
              <a:gd name="connsiteY102" fmla="*/ 2425964 h 5744325"/>
              <a:gd name="connsiteX103" fmla="*/ 1010003 w 3386667"/>
              <a:gd name="connsiteY103" fmla="*/ 2624402 h 5744325"/>
              <a:gd name="connsiteX104" fmla="*/ 891822 w 3386667"/>
              <a:gd name="connsiteY104" fmla="*/ 2822222 h 5744325"/>
              <a:gd name="connsiteX105" fmla="*/ 900201 w 3386667"/>
              <a:gd name="connsiteY105" fmla="*/ 3000463 h 5744325"/>
              <a:gd name="connsiteX106" fmla="*/ 938742 w 3386667"/>
              <a:gd name="connsiteY106" fmla="*/ 3164417 h 5744325"/>
              <a:gd name="connsiteX107" fmla="*/ 969698 w 3386667"/>
              <a:gd name="connsiteY107" fmla="*/ 3286214 h 5744325"/>
              <a:gd name="connsiteX108" fmla="*/ 891822 w 3386667"/>
              <a:gd name="connsiteY108" fmla="*/ 3544711 h 5744325"/>
              <a:gd name="connsiteX109" fmla="*/ 934597 w 3386667"/>
              <a:gd name="connsiteY109" fmla="*/ 3914158 h 5744325"/>
              <a:gd name="connsiteX110" fmla="*/ 925689 w 3386667"/>
              <a:gd name="connsiteY110" fmla="*/ 4097867 h 5744325"/>
              <a:gd name="connsiteX111" fmla="*/ 1072445 w 3386667"/>
              <a:gd name="connsiteY111" fmla="*/ 4233333 h 5744325"/>
              <a:gd name="connsiteX112" fmla="*/ 1219200 w 3386667"/>
              <a:gd name="connsiteY112" fmla="*/ 4109156 h 5744325"/>
              <a:gd name="connsiteX113" fmla="*/ 1261358 w 3386667"/>
              <a:gd name="connsiteY113" fmla="*/ 3846513 h 5744325"/>
              <a:gd name="connsiteX114" fmla="*/ 1412258 w 3386667"/>
              <a:gd name="connsiteY114" fmla="*/ 3618354 h 5744325"/>
              <a:gd name="connsiteX115" fmla="*/ 1474083 w 3386667"/>
              <a:gd name="connsiteY115" fmla="*/ 3459779 h 5744325"/>
              <a:gd name="connsiteX116" fmla="*/ 1506803 w 3386667"/>
              <a:gd name="connsiteY116" fmla="*/ 3333839 h 5744325"/>
              <a:gd name="connsiteX117" fmla="*/ 1659467 w 3386667"/>
              <a:gd name="connsiteY117" fmla="*/ 3347508 h 5744325"/>
              <a:gd name="connsiteX118" fmla="*/ 1783645 w 3386667"/>
              <a:gd name="connsiteY118" fmla="*/ 3465071 h 5744325"/>
              <a:gd name="connsiteX119" fmla="*/ 2005806 w 3386667"/>
              <a:gd name="connsiteY119" fmla="*/ 3580959 h 5744325"/>
              <a:gd name="connsiteX120" fmla="*/ 2191279 w 3386667"/>
              <a:gd name="connsiteY120" fmla="*/ 3733006 h 5744325"/>
              <a:gd name="connsiteX121" fmla="*/ 2325511 w 3386667"/>
              <a:gd name="connsiteY121" fmla="*/ 3787687 h 5744325"/>
              <a:gd name="connsiteX122" fmla="*/ 2134747 w 3386667"/>
              <a:gd name="connsiteY122" fmla="*/ 4030133 h 5744325"/>
              <a:gd name="connsiteX123" fmla="*/ 2010040 w 3386667"/>
              <a:gd name="connsiteY123" fmla="*/ 4368624 h 5744325"/>
              <a:gd name="connsiteX124" fmla="*/ 2020447 w 3386667"/>
              <a:gd name="connsiteY124" fmla="*/ 4523758 h 5744325"/>
              <a:gd name="connsiteX125" fmla="*/ 1966031 w 3386667"/>
              <a:gd name="connsiteY125" fmla="*/ 4595725 h 5744325"/>
              <a:gd name="connsiteX126" fmla="*/ 2074245 w 3386667"/>
              <a:gd name="connsiteY126" fmla="*/ 4772201 h 5744325"/>
              <a:gd name="connsiteX127" fmla="*/ 1939925 w 3386667"/>
              <a:gd name="connsiteY127" fmla="*/ 4983075 h 5744325"/>
              <a:gd name="connsiteX128" fmla="*/ 1761067 w 3386667"/>
              <a:gd name="connsiteY128" fmla="*/ 5046133 h 5744325"/>
              <a:gd name="connsiteX129" fmla="*/ 1761067 w 3386667"/>
              <a:gd name="connsiteY129" fmla="*/ 5226756 h 5744325"/>
              <a:gd name="connsiteX130" fmla="*/ 1892548 w 3386667"/>
              <a:gd name="connsiteY130" fmla="*/ 5333101 h 5744325"/>
              <a:gd name="connsiteX131" fmla="*/ 2099557 w 3386667"/>
              <a:gd name="connsiteY131" fmla="*/ 5588970 h 57443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754489 w 3386667"/>
              <a:gd name="connsiteY10" fmla="*/ 4425245 h 5757025"/>
              <a:gd name="connsiteX11" fmla="*/ 2968361 w 3386667"/>
              <a:gd name="connsiteY11" fmla="*/ 4160308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754489 w 3386667"/>
              <a:gd name="connsiteY10" fmla="*/ 4425245 h 5757025"/>
              <a:gd name="connsiteX11" fmla="*/ 3093156 w 3386667"/>
              <a:gd name="connsiteY11" fmla="*/ 3962400 h 5757025"/>
              <a:gd name="connsiteX12" fmla="*/ 3160889 w 3386667"/>
              <a:gd name="connsiteY12" fmla="*/ 3826933 h 5757025"/>
              <a:gd name="connsiteX13" fmla="*/ 3115734 w 3386667"/>
              <a:gd name="connsiteY13" fmla="*/ 3714045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60889 w 3386667"/>
              <a:gd name="connsiteY12" fmla="*/ 3826933 h 5757025"/>
              <a:gd name="connsiteX13" fmla="*/ 3115734 w 3386667"/>
              <a:gd name="connsiteY13" fmla="*/ 3714045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15734 w 3386667"/>
              <a:gd name="connsiteY13" fmla="*/ 3714045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820193 w 3386667"/>
              <a:gd name="connsiteY16" fmla="*/ 3204722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820193 w 3386667"/>
              <a:gd name="connsiteY16" fmla="*/ 3204722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820193 w 3386667"/>
              <a:gd name="connsiteY16" fmla="*/ 3204722 h 5757025"/>
              <a:gd name="connsiteX17" fmla="*/ 2291645 w 3386667"/>
              <a:gd name="connsiteY17" fmla="*/ 2912533 h 5757025"/>
              <a:gd name="connsiteX18" fmla="*/ 2393245 w 3386667"/>
              <a:gd name="connsiteY18" fmla="*/ 2889956 h 5757025"/>
              <a:gd name="connsiteX19" fmla="*/ 2393245 w 3386667"/>
              <a:gd name="connsiteY19" fmla="*/ 2889956 h 5757025"/>
              <a:gd name="connsiteX20" fmla="*/ 2562578 w 3386667"/>
              <a:gd name="connsiteY20" fmla="*/ 2630311 h 5757025"/>
              <a:gd name="connsiteX21" fmla="*/ 2754489 w 3386667"/>
              <a:gd name="connsiteY21" fmla="*/ 2517422 h 5757025"/>
              <a:gd name="connsiteX22" fmla="*/ 2788356 w 3386667"/>
              <a:gd name="connsiteY22" fmla="*/ 2325511 h 5757025"/>
              <a:gd name="connsiteX23" fmla="*/ 2822222 w 3386667"/>
              <a:gd name="connsiteY23" fmla="*/ 2190045 h 5757025"/>
              <a:gd name="connsiteX24" fmla="*/ 3025422 w 3386667"/>
              <a:gd name="connsiteY24" fmla="*/ 2144889 h 5757025"/>
              <a:gd name="connsiteX25" fmla="*/ 3138311 w 3386667"/>
              <a:gd name="connsiteY25" fmla="*/ 2043289 h 5757025"/>
              <a:gd name="connsiteX26" fmla="*/ 3330222 w 3386667"/>
              <a:gd name="connsiteY26" fmla="*/ 1986845 h 5757025"/>
              <a:gd name="connsiteX27" fmla="*/ 3386667 w 3386667"/>
              <a:gd name="connsiteY27" fmla="*/ 1896533 h 5757025"/>
              <a:gd name="connsiteX28" fmla="*/ 3341511 w 3386667"/>
              <a:gd name="connsiteY28" fmla="*/ 1794933 h 5757025"/>
              <a:gd name="connsiteX29" fmla="*/ 3375378 w 3386667"/>
              <a:gd name="connsiteY29" fmla="*/ 1693333 h 5757025"/>
              <a:gd name="connsiteX30" fmla="*/ 3375378 w 3386667"/>
              <a:gd name="connsiteY30" fmla="*/ 1524000 h 5757025"/>
              <a:gd name="connsiteX31" fmla="*/ 3341511 w 3386667"/>
              <a:gd name="connsiteY31" fmla="*/ 1444978 h 5757025"/>
              <a:gd name="connsiteX32" fmla="*/ 3341511 w 3386667"/>
              <a:gd name="connsiteY32" fmla="*/ 1444978 h 5757025"/>
              <a:gd name="connsiteX33" fmla="*/ 3330222 w 3386667"/>
              <a:gd name="connsiteY33" fmla="*/ 1219200 h 5757025"/>
              <a:gd name="connsiteX34" fmla="*/ 3273778 w 3386667"/>
              <a:gd name="connsiteY34" fmla="*/ 1106311 h 5757025"/>
              <a:gd name="connsiteX35" fmla="*/ 3251200 w 3386667"/>
              <a:gd name="connsiteY35" fmla="*/ 982133 h 5757025"/>
              <a:gd name="connsiteX36" fmla="*/ 3307645 w 3386667"/>
              <a:gd name="connsiteY36" fmla="*/ 869245 h 5757025"/>
              <a:gd name="connsiteX37" fmla="*/ 3228622 w 3386667"/>
              <a:gd name="connsiteY37" fmla="*/ 756356 h 5757025"/>
              <a:gd name="connsiteX38" fmla="*/ 3093156 w 3386667"/>
              <a:gd name="connsiteY38" fmla="*/ 711200 h 5757025"/>
              <a:gd name="connsiteX39" fmla="*/ 2991556 w 3386667"/>
              <a:gd name="connsiteY39" fmla="*/ 722489 h 5757025"/>
              <a:gd name="connsiteX40" fmla="*/ 2991556 w 3386667"/>
              <a:gd name="connsiteY40" fmla="*/ 722489 h 5757025"/>
              <a:gd name="connsiteX41" fmla="*/ 2980267 w 3386667"/>
              <a:gd name="connsiteY41" fmla="*/ 891822 h 5757025"/>
              <a:gd name="connsiteX42" fmla="*/ 2991556 w 3386667"/>
              <a:gd name="connsiteY42" fmla="*/ 959556 h 5757025"/>
              <a:gd name="connsiteX43" fmla="*/ 3059289 w 3386667"/>
              <a:gd name="connsiteY43" fmla="*/ 1061156 h 5757025"/>
              <a:gd name="connsiteX44" fmla="*/ 3002845 w 3386667"/>
              <a:gd name="connsiteY44" fmla="*/ 1253067 h 5757025"/>
              <a:gd name="connsiteX45" fmla="*/ 3014134 w 3386667"/>
              <a:gd name="connsiteY45" fmla="*/ 1320800 h 5757025"/>
              <a:gd name="connsiteX46" fmla="*/ 3059289 w 3386667"/>
              <a:gd name="connsiteY46" fmla="*/ 1411111 h 5757025"/>
              <a:gd name="connsiteX47" fmla="*/ 3036711 w 3386667"/>
              <a:gd name="connsiteY47" fmla="*/ 1490133 h 5757025"/>
              <a:gd name="connsiteX48" fmla="*/ 2765778 w 3386667"/>
              <a:gd name="connsiteY48" fmla="*/ 1411111 h 5757025"/>
              <a:gd name="connsiteX49" fmla="*/ 2652889 w 3386667"/>
              <a:gd name="connsiteY49" fmla="*/ 1286933 h 5757025"/>
              <a:gd name="connsiteX50" fmla="*/ 2596445 w 3386667"/>
              <a:gd name="connsiteY50" fmla="*/ 1286933 h 5757025"/>
              <a:gd name="connsiteX51" fmla="*/ 2517422 w 3386667"/>
              <a:gd name="connsiteY51" fmla="*/ 1207911 h 5757025"/>
              <a:gd name="connsiteX52" fmla="*/ 2585156 w 3386667"/>
              <a:gd name="connsiteY52" fmla="*/ 1106311 h 5757025"/>
              <a:gd name="connsiteX53" fmla="*/ 2607734 w 3386667"/>
              <a:gd name="connsiteY53" fmla="*/ 993422 h 5757025"/>
              <a:gd name="connsiteX54" fmla="*/ 2630311 w 3386667"/>
              <a:gd name="connsiteY54" fmla="*/ 846667 h 5757025"/>
              <a:gd name="connsiteX55" fmla="*/ 2585156 w 3386667"/>
              <a:gd name="connsiteY55" fmla="*/ 688622 h 5757025"/>
              <a:gd name="connsiteX56" fmla="*/ 2494845 w 3386667"/>
              <a:gd name="connsiteY56" fmla="*/ 598311 h 5757025"/>
              <a:gd name="connsiteX57" fmla="*/ 2223911 w 3386667"/>
              <a:gd name="connsiteY57" fmla="*/ 553156 h 5757025"/>
              <a:gd name="connsiteX58" fmla="*/ 2099734 w 3386667"/>
              <a:gd name="connsiteY58" fmla="*/ 587022 h 5757025"/>
              <a:gd name="connsiteX59" fmla="*/ 1986845 w 3386667"/>
              <a:gd name="connsiteY59" fmla="*/ 846667 h 5757025"/>
              <a:gd name="connsiteX60" fmla="*/ 2043289 w 3386667"/>
              <a:gd name="connsiteY60" fmla="*/ 948267 h 5757025"/>
              <a:gd name="connsiteX61" fmla="*/ 1986845 w 3386667"/>
              <a:gd name="connsiteY61" fmla="*/ 1083733 h 5757025"/>
              <a:gd name="connsiteX62" fmla="*/ 1986845 w 3386667"/>
              <a:gd name="connsiteY62" fmla="*/ 1140178 h 5757025"/>
              <a:gd name="connsiteX63" fmla="*/ 1840089 w 3386667"/>
              <a:gd name="connsiteY63" fmla="*/ 1185333 h 5757025"/>
              <a:gd name="connsiteX64" fmla="*/ 1704622 w 3386667"/>
              <a:gd name="connsiteY64" fmla="*/ 1083733 h 5757025"/>
              <a:gd name="connsiteX65" fmla="*/ 1580445 w 3386667"/>
              <a:gd name="connsiteY65" fmla="*/ 1106311 h 5757025"/>
              <a:gd name="connsiteX66" fmla="*/ 1422400 w 3386667"/>
              <a:gd name="connsiteY66" fmla="*/ 1016000 h 5757025"/>
              <a:gd name="connsiteX67" fmla="*/ 1320800 w 3386667"/>
              <a:gd name="connsiteY67" fmla="*/ 1016000 h 5757025"/>
              <a:gd name="connsiteX68" fmla="*/ 1083734 w 3386667"/>
              <a:gd name="connsiteY68" fmla="*/ 812800 h 5757025"/>
              <a:gd name="connsiteX69" fmla="*/ 903111 w 3386667"/>
              <a:gd name="connsiteY69" fmla="*/ 654756 h 5757025"/>
              <a:gd name="connsiteX70" fmla="*/ 767645 w 3386667"/>
              <a:gd name="connsiteY70" fmla="*/ 564445 h 5757025"/>
              <a:gd name="connsiteX71" fmla="*/ 722489 w 3386667"/>
              <a:gd name="connsiteY71" fmla="*/ 530578 h 5757025"/>
              <a:gd name="connsiteX72" fmla="*/ 643467 w 3386667"/>
              <a:gd name="connsiteY72" fmla="*/ 474133 h 5757025"/>
              <a:gd name="connsiteX73" fmla="*/ 496711 w 3386667"/>
              <a:gd name="connsiteY73" fmla="*/ 338667 h 5757025"/>
              <a:gd name="connsiteX74" fmla="*/ 338667 w 3386667"/>
              <a:gd name="connsiteY74" fmla="*/ 169333 h 5757025"/>
              <a:gd name="connsiteX75" fmla="*/ 237067 w 3386667"/>
              <a:gd name="connsiteY75" fmla="*/ 158045 h 5757025"/>
              <a:gd name="connsiteX76" fmla="*/ 0 w 3386667"/>
              <a:gd name="connsiteY76" fmla="*/ 0 h 5757025"/>
              <a:gd name="connsiteX77" fmla="*/ 11289 w 3386667"/>
              <a:gd name="connsiteY77" fmla="*/ 90311 h 5757025"/>
              <a:gd name="connsiteX78" fmla="*/ 203200 w 3386667"/>
              <a:gd name="connsiteY78" fmla="*/ 191911 h 5757025"/>
              <a:gd name="connsiteX79" fmla="*/ 180622 w 3386667"/>
              <a:gd name="connsiteY79" fmla="*/ 259645 h 5757025"/>
              <a:gd name="connsiteX80" fmla="*/ 180622 w 3386667"/>
              <a:gd name="connsiteY80" fmla="*/ 259645 h 5757025"/>
              <a:gd name="connsiteX81" fmla="*/ 112889 w 3386667"/>
              <a:gd name="connsiteY81" fmla="*/ 338667 h 5757025"/>
              <a:gd name="connsiteX82" fmla="*/ 67734 w 3386667"/>
              <a:gd name="connsiteY82" fmla="*/ 372533 h 5757025"/>
              <a:gd name="connsiteX83" fmla="*/ 169334 w 3386667"/>
              <a:gd name="connsiteY83" fmla="*/ 462845 h 5757025"/>
              <a:gd name="connsiteX84" fmla="*/ 316089 w 3386667"/>
              <a:gd name="connsiteY84" fmla="*/ 485422 h 5757025"/>
              <a:gd name="connsiteX85" fmla="*/ 496711 w 3386667"/>
              <a:gd name="connsiteY85" fmla="*/ 530578 h 5757025"/>
              <a:gd name="connsiteX86" fmla="*/ 496711 w 3386667"/>
              <a:gd name="connsiteY86" fmla="*/ 666045 h 5757025"/>
              <a:gd name="connsiteX87" fmla="*/ 496711 w 3386667"/>
              <a:gd name="connsiteY87" fmla="*/ 666045 h 5757025"/>
              <a:gd name="connsiteX88" fmla="*/ 598311 w 3386667"/>
              <a:gd name="connsiteY88" fmla="*/ 778933 h 5757025"/>
              <a:gd name="connsiteX89" fmla="*/ 575734 w 3386667"/>
              <a:gd name="connsiteY89" fmla="*/ 835378 h 5757025"/>
              <a:gd name="connsiteX90" fmla="*/ 936978 w 3386667"/>
              <a:gd name="connsiteY90" fmla="*/ 1185333 h 5757025"/>
              <a:gd name="connsiteX91" fmla="*/ 1106311 w 3386667"/>
              <a:gd name="connsiteY91" fmla="*/ 1377245 h 5757025"/>
              <a:gd name="connsiteX92" fmla="*/ 1196622 w 3386667"/>
              <a:gd name="connsiteY92" fmla="*/ 1388533 h 5757025"/>
              <a:gd name="connsiteX93" fmla="*/ 1388534 w 3386667"/>
              <a:gd name="connsiteY93" fmla="*/ 1512711 h 5757025"/>
              <a:gd name="connsiteX94" fmla="*/ 1557867 w 3386667"/>
              <a:gd name="connsiteY94" fmla="*/ 1614311 h 5757025"/>
              <a:gd name="connsiteX95" fmla="*/ 1591734 w 3386667"/>
              <a:gd name="connsiteY95" fmla="*/ 1670756 h 5757025"/>
              <a:gd name="connsiteX96" fmla="*/ 1456267 w 3386667"/>
              <a:gd name="connsiteY96" fmla="*/ 1873956 h 5757025"/>
              <a:gd name="connsiteX97" fmla="*/ 1433689 w 3386667"/>
              <a:gd name="connsiteY97" fmla="*/ 2088445 h 5757025"/>
              <a:gd name="connsiteX98" fmla="*/ 1479462 w 3386667"/>
              <a:gd name="connsiteY98" fmla="*/ 2330891 h 5757025"/>
              <a:gd name="connsiteX99" fmla="*/ 1354667 w 3386667"/>
              <a:gd name="connsiteY99" fmla="*/ 2280356 h 5757025"/>
              <a:gd name="connsiteX100" fmla="*/ 1148997 w 3386667"/>
              <a:gd name="connsiteY100" fmla="*/ 2425964 h 5757025"/>
              <a:gd name="connsiteX101" fmla="*/ 1010003 w 3386667"/>
              <a:gd name="connsiteY101" fmla="*/ 2624402 h 5757025"/>
              <a:gd name="connsiteX102" fmla="*/ 891822 w 3386667"/>
              <a:gd name="connsiteY102" fmla="*/ 2822222 h 5757025"/>
              <a:gd name="connsiteX103" fmla="*/ 900201 w 3386667"/>
              <a:gd name="connsiteY103" fmla="*/ 3000463 h 5757025"/>
              <a:gd name="connsiteX104" fmla="*/ 938742 w 3386667"/>
              <a:gd name="connsiteY104" fmla="*/ 3164417 h 5757025"/>
              <a:gd name="connsiteX105" fmla="*/ 969698 w 3386667"/>
              <a:gd name="connsiteY105" fmla="*/ 3286214 h 5757025"/>
              <a:gd name="connsiteX106" fmla="*/ 891822 w 3386667"/>
              <a:gd name="connsiteY106" fmla="*/ 3544711 h 5757025"/>
              <a:gd name="connsiteX107" fmla="*/ 934597 w 3386667"/>
              <a:gd name="connsiteY107" fmla="*/ 3914158 h 5757025"/>
              <a:gd name="connsiteX108" fmla="*/ 925689 w 3386667"/>
              <a:gd name="connsiteY108" fmla="*/ 4097867 h 5757025"/>
              <a:gd name="connsiteX109" fmla="*/ 1072445 w 3386667"/>
              <a:gd name="connsiteY109" fmla="*/ 4233333 h 5757025"/>
              <a:gd name="connsiteX110" fmla="*/ 1219200 w 3386667"/>
              <a:gd name="connsiteY110" fmla="*/ 4109156 h 5757025"/>
              <a:gd name="connsiteX111" fmla="*/ 1261358 w 3386667"/>
              <a:gd name="connsiteY111" fmla="*/ 3846513 h 5757025"/>
              <a:gd name="connsiteX112" fmla="*/ 1412258 w 3386667"/>
              <a:gd name="connsiteY112" fmla="*/ 3618354 h 5757025"/>
              <a:gd name="connsiteX113" fmla="*/ 1474083 w 3386667"/>
              <a:gd name="connsiteY113" fmla="*/ 3459779 h 5757025"/>
              <a:gd name="connsiteX114" fmla="*/ 1506803 w 3386667"/>
              <a:gd name="connsiteY114" fmla="*/ 3333839 h 5757025"/>
              <a:gd name="connsiteX115" fmla="*/ 1659467 w 3386667"/>
              <a:gd name="connsiteY115" fmla="*/ 3347508 h 5757025"/>
              <a:gd name="connsiteX116" fmla="*/ 1783645 w 3386667"/>
              <a:gd name="connsiteY116" fmla="*/ 3465071 h 5757025"/>
              <a:gd name="connsiteX117" fmla="*/ 2005806 w 3386667"/>
              <a:gd name="connsiteY117" fmla="*/ 3580959 h 5757025"/>
              <a:gd name="connsiteX118" fmla="*/ 2191279 w 3386667"/>
              <a:gd name="connsiteY118" fmla="*/ 3733006 h 5757025"/>
              <a:gd name="connsiteX119" fmla="*/ 2325511 w 3386667"/>
              <a:gd name="connsiteY119" fmla="*/ 3787687 h 5757025"/>
              <a:gd name="connsiteX120" fmla="*/ 2134747 w 3386667"/>
              <a:gd name="connsiteY120" fmla="*/ 4030133 h 5757025"/>
              <a:gd name="connsiteX121" fmla="*/ 2010040 w 3386667"/>
              <a:gd name="connsiteY121" fmla="*/ 4368624 h 5757025"/>
              <a:gd name="connsiteX122" fmla="*/ 2020447 w 3386667"/>
              <a:gd name="connsiteY122" fmla="*/ 4523758 h 5757025"/>
              <a:gd name="connsiteX123" fmla="*/ 1966031 w 3386667"/>
              <a:gd name="connsiteY123" fmla="*/ 4595725 h 5757025"/>
              <a:gd name="connsiteX124" fmla="*/ 2074245 w 3386667"/>
              <a:gd name="connsiteY124" fmla="*/ 4772201 h 5757025"/>
              <a:gd name="connsiteX125" fmla="*/ 1939925 w 3386667"/>
              <a:gd name="connsiteY125" fmla="*/ 4983075 h 5757025"/>
              <a:gd name="connsiteX126" fmla="*/ 1761067 w 3386667"/>
              <a:gd name="connsiteY126" fmla="*/ 5046133 h 5757025"/>
              <a:gd name="connsiteX127" fmla="*/ 1713442 w 3386667"/>
              <a:gd name="connsiteY127" fmla="*/ 5155319 h 5757025"/>
              <a:gd name="connsiteX128" fmla="*/ 1844924 w 3386667"/>
              <a:gd name="connsiteY128" fmla="*/ 5309289 h 5757025"/>
              <a:gd name="connsiteX129" fmla="*/ 2099557 w 3386667"/>
              <a:gd name="connsiteY129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89956 h 5757025"/>
              <a:gd name="connsiteX19" fmla="*/ 2393245 w 3386667"/>
              <a:gd name="connsiteY19" fmla="*/ 2889956 h 5757025"/>
              <a:gd name="connsiteX20" fmla="*/ 2562578 w 3386667"/>
              <a:gd name="connsiteY20" fmla="*/ 2630311 h 5757025"/>
              <a:gd name="connsiteX21" fmla="*/ 2754489 w 3386667"/>
              <a:gd name="connsiteY21" fmla="*/ 2517422 h 5757025"/>
              <a:gd name="connsiteX22" fmla="*/ 2788356 w 3386667"/>
              <a:gd name="connsiteY22" fmla="*/ 2325511 h 5757025"/>
              <a:gd name="connsiteX23" fmla="*/ 2822222 w 3386667"/>
              <a:gd name="connsiteY23" fmla="*/ 2190045 h 5757025"/>
              <a:gd name="connsiteX24" fmla="*/ 3025422 w 3386667"/>
              <a:gd name="connsiteY24" fmla="*/ 2144889 h 5757025"/>
              <a:gd name="connsiteX25" fmla="*/ 3138311 w 3386667"/>
              <a:gd name="connsiteY25" fmla="*/ 2043289 h 5757025"/>
              <a:gd name="connsiteX26" fmla="*/ 3330222 w 3386667"/>
              <a:gd name="connsiteY26" fmla="*/ 1986845 h 5757025"/>
              <a:gd name="connsiteX27" fmla="*/ 3386667 w 3386667"/>
              <a:gd name="connsiteY27" fmla="*/ 1896533 h 5757025"/>
              <a:gd name="connsiteX28" fmla="*/ 3341511 w 3386667"/>
              <a:gd name="connsiteY28" fmla="*/ 1794933 h 5757025"/>
              <a:gd name="connsiteX29" fmla="*/ 3375378 w 3386667"/>
              <a:gd name="connsiteY29" fmla="*/ 1693333 h 5757025"/>
              <a:gd name="connsiteX30" fmla="*/ 3375378 w 3386667"/>
              <a:gd name="connsiteY30" fmla="*/ 1524000 h 5757025"/>
              <a:gd name="connsiteX31" fmla="*/ 3341511 w 3386667"/>
              <a:gd name="connsiteY31" fmla="*/ 1444978 h 5757025"/>
              <a:gd name="connsiteX32" fmla="*/ 3341511 w 3386667"/>
              <a:gd name="connsiteY32" fmla="*/ 1444978 h 5757025"/>
              <a:gd name="connsiteX33" fmla="*/ 3330222 w 3386667"/>
              <a:gd name="connsiteY33" fmla="*/ 1219200 h 5757025"/>
              <a:gd name="connsiteX34" fmla="*/ 3273778 w 3386667"/>
              <a:gd name="connsiteY34" fmla="*/ 1106311 h 5757025"/>
              <a:gd name="connsiteX35" fmla="*/ 3251200 w 3386667"/>
              <a:gd name="connsiteY35" fmla="*/ 982133 h 5757025"/>
              <a:gd name="connsiteX36" fmla="*/ 3307645 w 3386667"/>
              <a:gd name="connsiteY36" fmla="*/ 869245 h 5757025"/>
              <a:gd name="connsiteX37" fmla="*/ 3228622 w 3386667"/>
              <a:gd name="connsiteY37" fmla="*/ 756356 h 5757025"/>
              <a:gd name="connsiteX38" fmla="*/ 3093156 w 3386667"/>
              <a:gd name="connsiteY38" fmla="*/ 711200 h 5757025"/>
              <a:gd name="connsiteX39" fmla="*/ 2991556 w 3386667"/>
              <a:gd name="connsiteY39" fmla="*/ 722489 h 5757025"/>
              <a:gd name="connsiteX40" fmla="*/ 2991556 w 3386667"/>
              <a:gd name="connsiteY40" fmla="*/ 722489 h 5757025"/>
              <a:gd name="connsiteX41" fmla="*/ 2980267 w 3386667"/>
              <a:gd name="connsiteY41" fmla="*/ 891822 h 5757025"/>
              <a:gd name="connsiteX42" fmla="*/ 2991556 w 3386667"/>
              <a:gd name="connsiteY42" fmla="*/ 959556 h 5757025"/>
              <a:gd name="connsiteX43" fmla="*/ 3059289 w 3386667"/>
              <a:gd name="connsiteY43" fmla="*/ 1061156 h 5757025"/>
              <a:gd name="connsiteX44" fmla="*/ 3002845 w 3386667"/>
              <a:gd name="connsiteY44" fmla="*/ 1253067 h 5757025"/>
              <a:gd name="connsiteX45" fmla="*/ 3014134 w 3386667"/>
              <a:gd name="connsiteY45" fmla="*/ 1320800 h 5757025"/>
              <a:gd name="connsiteX46" fmla="*/ 3059289 w 3386667"/>
              <a:gd name="connsiteY46" fmla="*/ 1411111 h 5757025"/>
              <a:gd name="connsiteX47" fmla="*/ 3036711 w 3386667"/>
              <a:gd name="connsiteY47" fmla="*/ 1490133 h 5757025"/>
              <a:gd name="connsiteX48" fmla="*/ 2765778 w 3386667"/>
              <a:gd name="connsiteY48" fmla="*/ 1411111 h 5757025"/>
              <a:gd name="connsiteX49" fmla="*/ 2652889 w 3386667"/>
              <a:gd name="connsiteY49" fmla="*/ 1286933 h 5757025"/>
              <a:gd name="connsiteX50" fmla="*/ 2596445 w 3386667"/>
              <a:gd name="connsiteY50" fmla="*/ 1286933 h 5757025"/>
              <a:gd name="connsiteX51" fmla="*/ 2517422 w 3386667"/>
              <a:gd name="connsiteY51" fmla="*/ 1207911 h 5757025"/>
              <a:gd name="connsiteX52" fmla="*/ 2585156 w 3386667"/>
              <a:gd name="connsiteY52" fmla="*/ 1106311 h 5757025"/>
              <a:gd name="connsiteX53" fmla="*/ 2607734 w 3386667"/>
              <a:gd name="connsiteY53" fmla="*/ 993422 h 5757025"/>
              <a:gd name="connsiteX54" fmla="*/ 2630311 w 3386667"/>
              <a:gd name="connsiteY54" fmla="*/ 846667 h 5757025"/>
              <a:gd name="connsiteX55" fmla="*/ 2585156 w 3386667"/>
              <a:gd name="connsiteY55" fmla="*/ 688622 h 5757025"/>
              <a:gd name="connsiteX56" fmla="*/ 2494845 w 3386667"/>
              <a:gd name="connsiteY56" fmla="*/ 598311 h 5757025"/>
              <a:gd name="connsiteX57" fmla="*/ 2223911 w 3386667"/>
              <a:gd name="connsiteY57" fmla="*/ 553156 h 5757025"/>
              <a:gd name="connsiteX58" fmla="*/ 2099734 w 3386667"/>
              <a:gd name="connsiteY58" fmla="*/ 587022 h 5757025"/>
              <a:gd name="connsiteX59" fmla="*/ 1986845 w 3386667"/>
              <a:gd name="connsiteY59" fmla="*/ 846667 h 5757025"/>
              <a:gd name="connsiteX60" fmla="*/ 2043289 w 3386667"/>
              <a:gd name="connsiteY60" fmla="*/ 948267 h 5757025"/>
              <a:gd name="connsiteX61" fmla="*/ 1986845 w 3386667"/>
              <a:gd name="connsiteY61" fmla="*/ 1083733 h 5757025"/>
              <a:gd name="connsiteX62" fmla="*/ 1986845 w 3386667"/>
              <a:gd name="connsiteY62" fmla="*/ 1140178 h 5757025"/>
              <a:gd name="connsiteX63" fmla="*/ 1840089 w 3386667"/>
              <a:gd name="connsiteY63" fmla="*/ 1185333 h 5757025"/>
              <a:gd name="connsiteX64" fmla="*/ 1704622 w 3386667"/>
              <a:gd name="connsiteY64" fmla="*/ 1083733 h 5757025"/>
              <a:gd name="connsiteX65" fmla="*/ 1580445 w 3386667"/>
              <a:gd name="connsiteY65" fmla="*/ 1106311 h 5757025"/>
              <a:gd name="connsiteX66" fmla="*/ 1422400 w 3386667"/>
              <a:gd name="connsiteY66" fmla="*/ 1016000 h 5757025"/>
              <a:gd name="connsiteX67" fmla="*/ 1320800 w 3386667"/>
              <a:gd name="connsiteY67" fmla="*/ 1016000 h 5757025"/>
              <a:gd name="connsiteX68" fmla="*/ 1083734 w 3386667"/>
              <a:gd name="connsiteY68" fmla="*/ 812800 h 5757025"/>
              <a:gd name="connsiteX69" fmla="*/ 903111 w 3386667"/>
              <a:gd name="connsiteY69" fmla="*/ 654756 h 5757025"/>
              <a:gd name="connsiteX70" fmla="*/ 767645 w 3386667"/>
              <a:gd name="connsiteY70" fmla="*/ 564445 h 5757025"/>
              <a:gd name="connsiteX71" fmla="*/ 722489 w 3386667"/>
              <a:gd name="connsiteY71" fmla="*/ 530578 h 5757025"/>
              <a:gd name="connsiteX72" fmla="*/ 643467 w 3386667"/>
              <a:gd name="connsiteY72" fmla="*/ 474133 h 5757025"/>
              <a:gd name="connsiteX73" fmla="*/ 496711 w 3386667"/>
              <a:gd name="connsiteY73" fmla="*/ 338667 h 5757025"/>
              <a:gd name="connsiteX74" fmla="*/ 338667 w 3386667"/>
              <a:gd name="connsiteY74" fmla="*/ 169333 h 5757025"/>
              <a:gd name="connsiteX75" fmla="*/ 237067 w 3386667"/>
              <a:gd name="connsiteY75" fmla="*/ 158045 h 5757025"/>
              <a:gd name="connsiteX76" fmla="*/ 0 w 3386667"/>
              <a:gd name="connsiteY76" fmla="*/ 0 h 5757025"/>
              <a:gd name="connsiteX77" fmla="*/ 11289 w 3386667"/>
              <a:gd name="connsiteY77" fmla="*/ 90311 h 5757025"/>
              <a:gd name="connsiteX78" fmla="*/ 203200 w 3386667"/>
              <a:gd name="connsiteY78" fmla="*/ 191911 h 5757025"/>
              <a:gd name="connsiteX79" fmla="*/ 180622 w 3386667"/>
              <a:gd name="connsiteY79" fmla="*/ 259645 h 5757025"/>
              <a:gd name="connsiteX80" fmla="*/ 180622 w 3386667"/>
              <a:gd name="connsiteY80" fmla="*/ 259645 h 5757025"/>
              <a:gd name="connsiteX81" fmla="*/ 112889 w 3386667"/>
              <a:gd name="connsiteY81" fmla="*/ 338667 h 5757025"/>
              <a:gd name="connsiteX82" fmla="*/ 67734 w 3386667"/>
              <a:gd name="connsiteY82" fmla="*/ 372533 h 5757025"/>
              <a:gd name="connsiteX83" fmla="*/ 169334 w 3386667"/>
              <a:gd name="connsiteY83" fmla="*/ 462845 h 5757025"/>
              <a:gd name="connsiteX84" fmla="*/ 316089 w 3386667"/>
              <a:gd name="connsiteY84" fmla="*/ 485422 h 5757025"/>
              <a:gd name="connsiteX85" fmla="*/ 496711 w 3386667"/>
              <a:gd name="connsiteY85" fmla="*/ 530578 h 5757025"/>
              <a:gd name="connsiteX86" fmla="*/ 496711 w 3386667"/>
              <a:gd name="connsiteY86" fmla="*/ 666045 h 5757025"/>
              <a:gd name="connsiteX87" fmla="*/ 496711 w 3386667"/>
              <a:gd name="connsiteY87" fmla="*/ 666045 h 5757025"/>
              <a:gd name="connsiteX88" fmla="*/ 598311 w 3386667"/>
              <a:gd name="connsiteY88" fmla="*/ 778933 h 5757025"/>
              <a:gd name="connsiteX89" fmla="*/ 575734 w 3386667"/>
              <a:gd name="connsiteY89" fmla="*/ 835378 h 5757025"/>
              <a:gd name="connsiteX90" fmla="*/ 936978 w 3386667"/>
              <a:gd name="connsiteY90" fmla="*/ 1185333 h 5757025"/>
              <a:gd name="connsiteX91" fmla="*/ 1106311 w 3386667"/>
              <a:gd name="connsiteY91" fmla="*/ 1377245 h 5757025"/>
              <a:gd name="connsiteX92" fmla="*/ 1196622 w 3386667"/>
              <a:gd name="connsiteY92" fmla="*/ 1388533 h 5757025"/>
              <a:gd name="connsiteX93" fmla="*/ 1388534 w 3386667"/>
              <a:gd name="connsiteY93" fmla="*/ 1512711 h 5757025"/>
              <a:gd name="connsiteX94" fmla="*/ 1557867 w 3386667"/>
              <a:gd name="connsiteY94" fmla="*/ 1614311 h 5757025"/>
              <a:gd name="connsiteX95" fmla="*/ 1591734 w 3386667"/>
              <a:gd name="connsiteY95" fmla="*/ 1670756 h 5757025"/>
              <a:gd name="connsiteX96" fmla="*/ 1456267 w 3386667"/>
              <a:gd name="connsiteY96" fmla="*/ 1873956 h 5757025"/>
              <a:gd name="connsiteX97" fmla="*/ 1433689 w 3386667"/>
              <a:gd name="connsiteY97" fmla="*/ 2088445 h 5757025"/>
              <a:gd name="connsiteX98" fmla="*/ 1479462 w 3386667"/>
              <a:gd name="connsiteY98" fmla="*/ 2330891 h 5757025"/>
              <a:gd name="connsiteX99" fmla="*/ 1354667 w 3386667"/>
              <a:gd name="connsiteY99" fmla="*/ 2280356 h 5757025"/>
              <a:gd name="connsiteX100" fmla="*/ 1148997 w 3386667"/>
              <a:gd name="connsiteY100" fmla="*/ 2425964 h 5757025"/>
              <a:gd name="connsiteX101" fmla="*/ 1010003 w 3386667"/>
              <a:gd name="connsiteY101" fmla="*/ 2624402 h 5757025"/>
              <a:gd name="connsiteX102" fmla="*/ 891822 w 3386667"/>
              <a:gd name="connsiteY102" fmla="*/ 2822222 h 5757025"/>
              <a:gd name="connsiteX103" fmla="*/ 900201 w 3386667"/>
              <a:gd name="connsiteY103" fmla="*/ 3000463 h 5757025"/>
              <a:gd name="connsiteX104" fmla="*/ 938742 w 3386667"/>
              <a:gd name="connsiteY104" fmla="*/ 3164417 h 5757025"/>
              <a:gd name="connsiteX105" fmla="*/ 969698 w 3386667"/>
              <a:gd name="connsiteY105" fmla="*/ 3286214 h 5757025"/>
              <a:gd name="connsiteX106" fmla="*/ 891822 w 3386667"/>
              <a:gd name="connsiteY106" fmla="*/ 3544711 h 5757025"/>
              <a:gd name="connsiteX107" fmla="*/ 934597 w 3386667"/>
              <a:gd name="connsiteY107" fmla="*/ 3914158 h 5757025"/>
              <a:gd name="connsiteX108" fmla="*/ 925689 w 3386667"/>
              <a:gd name="connsiteY108" fmla="*/ 4097867 h 5757025"/>
              <a:gd name="connsiteX109" fmla="*/ 1072445 w 3386667"/>
              <a:gd name="connsiteY109" fmla="*/ 4233333 h 5757025"/>
              <a:gd name="connsiteX110" fmla="*/ 1219200 w 3386667"/>
              <a:gd name="connsiteY110" fmla="*/ 4109156 h 5757025"/>
              <a:gd name="connsiteX111" fmla="*/ 1261358 w 3386667"/>
              <a:gd name="connsiteY111" fmla="*/ 3846513 h 5757025"/>
              <a:gd name="connsiteX112" fmla="*/ 1412258 w 3386667"/>
              <a:gd name="connsiteY112" fmla="*/ 3618354 h 5757025"/>
              <a:gd name="connsiteX113" fmla="*/ 1474083 w 3386667"/>
              <a:gd name="connsiteY113" fmla="*/ 3459779 h 5757025"/>
              <a:gd name="connsiteX114" fmla="*/ 1506803 w 3386667"/>
              <a:gd name="connsiteY114" fmla="*/ 3333839 h 5757025"/>
              <a:gd name="connsiteX115" fmla="*/ 1659467 w 3386667"/>
              <a:gd name="connsiteY115" fmla="*/ 3347508 h 5757025"/>
              <a:gd name="connsiteX116" fmla="*/ 1783645 w 3386667"/>
              <a:gd name="connsiteY116" fmla="*/ 3465071 h 5757025"/>
              <a:gd name="connsiteX117" fmla="*/ 2005806 w 3386667"/>
              <a:gd name="connsiteY117" fmla="*/ 3580959 h 5757025"/>
              <a:gd name="connsiteX118" fmla="*/ 2191279 w 3386667"/>
              <a:gd name="connsiteY118" fmla="*/ 3733006 h 5757025"/>
              <a:gd name="connsiteX119" fmla="*/ 2325511 w 3386667"/>
              <a:gd name="connsiteY119" fmla="*/ 3787687 h 5757025"/>
              <a:gd name="connsiteX120" fmla="*/ 2134747 w 3386667"/>
              <a:gd name="connsiteY120" fmla="*/ 4030133 h 5757025"/>
              <a:gd name="connsiteX121" fmla="*/ 2010040 w 3386667"/>
              <a:gd name="connsiteY121" fmla="*/ 4368624 h 5757025"/>
              <a:gd name="connsiteX122" fmla="*/ 2020447 w 3386667"/>
              <a:gd name="connsiteY122" fmla="*/ 4523758 h 5757025"/>
              <a:gd name="connsiteX123" fmla="*/ 1966031 w 3386667"/>
              <a:gd name="connsiteY123" fmla="*/ 4595725 h 5757025"/>
              <a:gd name="connsiteX124" fmla="*/ 2074245 w 3386667"/>
              <a:gd name="connsiteY124" fmla="*/ 4772201 h 5757025"/>
              <a:gd name="connsiteX125" fmla="*/ 1939925 w 3386667"/>
              <a:gd name="connsiteY125" fmla="*/ 4983075 h 5757025"/>
              <a:gd name="connsiteX126" fmla="*/ 1761067 w 3386667"/>
              <a:gd name="connsiteY126" fmla="*/ 5046133 h 5757025"/>
              <a:gd name="connsiteX127" fmla="*/ 1713442 w 3386667"/>
              <a:gd name="connsiteY127" fmla="*/ 5155319 h 5757025"/>
              <a:gd name="connsiteX128" fmla="*/ 1844924 w 3386667"/>
              <a:gd name="connsiteY128" fmla="*/ 5309289 h 5757025"/>
              <a:gd name="connsiteX129" fmla="*/ 2099557 w 3386667"/>
              <a:gd name="connsiteY129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89956 h 5757025"/>
              <a:gd name="connsiteX19" fmla="*/ 2393245 w 3386667"/>
              <a:gd name="connsiteY19" fmla="*/ 2813756 h 5757025"/>
              <a:gd name="connsiteX20" fmla="*/ 2562578 w 3386667"/>
              <a:gd name="connsiteY20" fmla="*/ 2630311 h 5757025"/>
              <a:gd name="connsiteX21" fmla="*/ 2754489 w 3386667"/>
              <a:gd name="connsiteY21" fmla="*/ 2517422 h 5757025"/>
              <a:gd name="connsiteX22" fmla="*/ 2788356 w 3386667"/>
              <a:gd name="connsiteY22" fmla="*/ 2325511 h 5757025"/>
              <a:gd name="connsiteX23" fmla="*/ 2822222 w 3386667"/>
              <a:gd name="connsiteY23" fmla="*/ 2190045 h 5757025"/>
              <a:gd name="connsiteX24" fmla="*/ 3025422 w 3386667"/>
              <a:gd name="connsiteY24" fmla="*/ 2144889 h 5757025"/>
              <a:gd name="connsiteX25" fmla="*/ 3138311 w 3386667"/>
              <a:gd name="connsiteY25" fmla="*/ 2043289 h 5757025"/>
              <a:gd name="connsiteX26" fmla="*/ 3330222 w 3386667"/>
              <a:gd name="connsiteY26" fmla="*/ 1986845 h 5757025"/>
              <a:gd name="connsiteX27" fmla="*/ 3386667 w 3386667"/>
              <a:gd name="connsiteY27" fmla="*/ 1896533 h 5757025"/>
              <a:gd name="connsiteX28" fmla="*/ 3341511 w 3386667"/>
              <a:gd name="connsiteY28" fmla="*/ 1794933 h 5757025"/>
              <a:gd name="connsiteX29" fmla="*/ 3375378 w 3386667"/>
              <a:gd name="connsiteY29" fmla="*/ 1693333 h 5757025"/>
              <a:gd name="connsiteX30" fmla="*/ 3375378 w 3386667"/>
              <a:gd name="connsiteY30" fmla="*/ 1524000 h 5757025"/>
              <a:gd name="connsiteX31" fmla="*/ 3341511 w 3386667"/>
              <a:gd name="connsiteY31" fmla="*/ 1444978 h 5757025"/>
              <a:gd name="connsiteX32" fmla="*/ 3341511 w 3386667"/>
              <a:gd name="connsiteY32" fmla="*/ 1444978 h 5757025"/>
              <a:gd name="connsiteX33" fmla="*/ 3330222 w 3386667"/>
              <a:gd name="connsiteY33" fmla="*/ 1219200 h 5757025"/>
              <a:gd name="connsiteX34" fmla="*/ 3273778 w 3386667"/>
              <a:gd name="connsiteY34" fmla="*/ 1106311 h 5757025"/>
              <a:gd name="connsiteX35" fmla="*/ 3251200 w 3386667"/>
              <a:gd name="connsiteY35" fmla="*/ 982133 h 5757025"/>
              <a:gd name="connsiteX36" fmla="*/ 3307645 w 3386667"/>
              <a:gd name="connsiteY36" fmla="*/ 869245 h 5757025"/>
              <a:gd name="connsiteX37" fmla="*/ 3228622 w 3386667"/>
              <a:gd name="connsiteY37" fmla="*/ 756356 h 5757025"/>
              <a:gd name="connsiteX38" fmla="*/ 3093156 w 3386667"/>
              <a:gd name="connsiteY38" fmla="*/ 711200 h 5757025"/>
              <a:gd name="connsiteX39" fmla="*/ 2991556 w 3386667"/>
              <a:gd name="connsiteY39" fmla="*/ 722489 h 5757025"/>
              <a:gd name="connsiteX40" fmla="*/ 2991556 w 3386667"/>
              <a:gd name="connsiteY40" fmla="*/ 722489 h 5757025"/>
              <a:gd name="connsiteX41" fmla="*/ 2980267 w 3386667"/>
              <a:gd name="connsiteY41" fmla="*/ 891822 h 5757025"/>
              <a:gd name="connsiteX42" fmla="*/ 2991556 w 3386667"/>
              <a:gd name="connsiteY42" fmla="*/ 959556 h 5757025"/>
              <a:gd name="connsiteX43" fmla="*/ 3059289 w 3386667"/>
              <a:gd name="connsiteY43" fmla="*/ 1061156 h 5757025"/>
              <a:gd name="connsiteX44" fmla="*/ 3002845 w 3386667"/>
              <a:gd name="connsiteY44" fmla="*/ 1253067 h 5757025"/>
              <a:gd name="connsiteX45" fmla="*/ 3014134 w 3386667"/>
              <a:gd name="connsiteY45" fmla="*/ 1320800 h 5757025"/>
              <a:gd name="connsiteX46" fmla="*/ 3059289 w 3386667"/>
              <a:gd name="connsiteY46" fmla="*/ 1411111 h 5757025"/>
              <a:gd name="connsiteX47" fmla="*/ 3036711 w 3386667"/>
              <a:gd name="connsiteY47" fmla="*/ 1490133 h 5757025"/>
              <a:gd name="connsiteX48" fmla="*/ 2765778 w 3386667"/>
              <a:gd name="connsiteY48" fmla="*/ 1411111 h 5757025"/>
              <a:gd name="connsiteX49" fmla="*/ 2652889 w 3386667"/>
              <a:gd name="connsiteY49" fmla="*/ 1286933 h 5757025"/>
              <a:gd name="connsiteX50" fmla="*/ 2596445 w 3386667"/>
              <a:gd name="connsiteY50" fmla="*/ 1286933 h 5757025"/>
              <a:gd name="connsiteX51" fmla="*/ 2517422 w 3386667"/>
              <a:gd name="connsiteY51" fmla="*/ 1207911 h 5757025"/>
              <a:gd name="connsiteX52" fmla="*/ 2585156 w 3386667"/>
              <a:gd name="connsiteY52" fmla="*/ 1106311 h 5757025"/>
              <a:gd name="connsiteX53" fmla="*/ 2607734 w 3386667"/>
              <a:gd name="connsiteY53" fmla="*/ 993422 h 5757025"/>
              <a:gd name="connsiteX54" fmla="*/ 2630311 w 3386667"/>
              <a:gd name="connsiteY54" fmla="*/ 846667 h 5757025"/>
              <a:gd name="connsiteX55" fmla="*/ 2585156 w 3386667"/>
              <a:gd name="connsiteY55" fmla="*/ 688622 h 5757025"/>
              <a:gd name="connsiteX56" fmla="*/ 2494845 w 3386667"/>
              <a:gd name="connsiteY56" fmla="*/ 598311 h 5757025"/>
              <a:gd name="connsiteX57" fmla="*/ 2223911 w 3386667"/>
              <a:gd name="connsiteY57" fmla="*/ 553156 h 5757025"/>
              <a:gd name="connsiteX58" fmla="*/ 2099734 w 3386667"/>
              <a:gd name="connsiteY58" fmla="*/ 587022 h 5757025"/>
              <a:gd name="connsiteX59" fmla="*/ 1986845 w 3386667"/>
              <a:gd name="connsiteY59" fmla="*/ 846667 h 5757025"/>
              <a:gd name="connsiteX60" fmla="*/ 2043289 w 3386667"/>
              <a:gd name="connsiteY60" fmla="*/ 948267 h 5757025"/>
              <a:gd name="connsiteX61" fmla="*/ 1986845 w 3386667"/>
              <a:gd name="connsiteY61" fmla="*/ 1083733 h 5757025"/>
              <a:gd name="connsiteX62" fmla="*/ 1986845 w 3386667"/>
              <a:gd name="connsiteY62" fmla="*/ 1140178 h 5757025"/>
              <a:gd name="connsiteX63" fmla="*/ 1840089 w 3386667"/>
              <a:gd name="connsiteY63" fmla="*/ 1185333 h 5757025"/>
              <a:gd name="connsiteX64" fmla="*/ 1704622 w 3386667"/>
              <a:gd name="connsiteY64" fmla="*/ 1083733 h 5757025"/>
              <a:gd name="connsiteX65" fmla="*/ 1580445 w 3386667"/>
              <a:gd name="connsiteY65" fmla="*/ 1106311 h 5757025"/>
              <a:gd name="connsiteX66" fmla="*/ 1422400 w 3386667"/>
              <a:gd name="connsiteY66" fmla="*/ 1016000 h 5757025"/>
              <a:gd name="connsiteX67" fmla="*/ 1320800 w 3386667"/>
              <a:gd name="connsiteY67" fmla="*/ 1016000 h 5757025"/>
              <a:gd name="connsiteX68" fmla="*/ 1083734 w 3386667"/>
              <a:gd name="connsiteY68" fmla="*/ 812800 h 5757025"/>
              <a:gd name="connsiteX69" fmla="*/ 903111 w 3386667"/>
              <a:gd name="connsiteY69" fmla="*/ 654756 h 5757025"/>
              <a:gd name="connsiteX70" fmla="*/ 767645 w 3386667"/>
              <a:gd name="connsiteY70" fmla="*/ 564445 h 5757025"/>
              <a:gd name="connsiteX71" fmla="*/ 722489 w 3386667"/>
              <a:gd name="connsiteY71" fmla="*/ 530578 h 5757025"/>
              <a:gd name="connsiteX72" fmla="*/ 643467 w 3386667"/>
              <a:gd name="connsiteY72" fmla="*/ 474133 h 5757025"/>
              <a:gd name="connsiteX73" fmla="*/ 496711 w 3386667"/>
              <a:gd name="connsiteY73" fmla="*/ 338667 h 5757025"/>
              <a:gd name="connsiteX74" fmla="*/ 338667 w 3386667"/>
              <a:gd name="connsiteY74" fmla="*/ 169333 h 5757025"/>
              <a:gd name="connsiteX75" fmla="*/ 237067 w 3386667"/>
              <a:gd name="connsiteY75" fmla="*/ 158045 h 5757025"/>
              <a:gd name="connsiteX76" fmla="*/ 0 w 3386667"/>
              <a:gd name="connsiteY76" fmla="*/ 0 h 5757025"/>
              <a:gd name="connsiteX77" fmla="*/ 11289 w 3386667"/>
              <a:gd name="connsiteY77" fmla="*/ 90311 h 5757025"/>
              <a:gd name="connsiteX78" fmla="*/ 203200 w 3386667"/>
              <a:gd name="connsiteY78" fmla="*/ 191911 h 5757025"/>
              <a:gd name="connsiteX79" fmla="*/ 180622 w 3386667"/>
              <a:gd name="connsiteY79" fmla="*/ 259645 h 5757025"/>
              <a:gd name="connsiteX80" fmla="*/ 180622 w 3386667"/>
              <a:gd name="connsiteY80" fmla="*/ 259645 h 5757025"/>
              <a:gd name="connsiteX81" fmla="*/ 112889 w 3386667"/>
              <a:gd name="connsiteY81" fmla="*/ 338667 h 5757025"/>
              <a:gd name="connsiteX82" fmla="*/ 67734 w 3386667"/>
              <a:gd name="connsiteY82" fmla="*/ 372533 h 5757025"/>
              <a:gd name="connsiteX83" fmla="*/ 169334 w 3386667"/>
              <a:gd name="connsiteY83" fmla="*/ 462845 h 5757025"/>
              <a:gd name="connsiteX84" fmla="*/ 316089 w 3386667"/>
              <a:gd name="connsiteY84" fmla="*/ 485422 h 5757025"/>
              <a:gd name="connsiteX85" fmla="*/ 496711 w 3386667"/>
              <a:gd name="connsiteY85" fmla="*/ 530578 h 5757025"/>
              <a:gd name="connsiteX86" fmla="*/ 496711 w 3386667"/>
              <a:gd name="connsiteY86" fmla="*/ 666045 h 5757025"/>
              <a:gd name="connsiteX87" fmla="*/ 496711 w 3386667"/>
              <a:gd name="connsiteY87" fmla="*/ 666045 h 5757025"/>
              <a:gd name="connsiteX88" fmla="*/ 598311 w 3386667"/>
              <a:gd name="connsiteY88" fmla="*/ 778933 h 5757025"/>
              <a:gd name="connsiteX89" fmla="*/ 575734 w 3386667"/>
              <a:gd name="connsiteY89" fmla="*/ 835378 h 5757025"/>
              <a:gd name="connsiteX90" fmla="*/ 936978 w 3386667"/>
              <a:gd name="connsiteY90" fmla="*/ 1185333 h 5757025"/>
              <a:gd name="connsiteX91" fmla="*/ 1106311 w 3386667"/>
              <a:gd name="connsiteY91" fmla="*/ 1377245 h 5757025"/>
              <a:gd name="connsiteX92" fmla="*/ 1196622 w 3386667"/>
              <a:gd name="connsiteY92" fmla="*/ 1388533 h 5757025"/>
              <a:gd name="connsiteX93" fmla="*/ 1388534 w 3386667"/>
              <a:gd name="connsiteY93" fmla="*/ 1512711 h 5757025"/>
              <a:gd name="connsiteX94" fmla="*/ 1557867 w 3386667"/>
              <a:gd name="connsiteY94" fmla="*/ 1614311 h 5757025"/>
              <a:gd name="connsiteX95" fmla="*/ 1591734 w 3386667"/>
              <a:gd name="connsiteY95" fmla="*/ 1670756 h 5757025"/>
              <a:gd name="connsiteX96" fmla="*/ 1456267 w 3386667"/>
              <a:gd name="connsiteY96" fmla="*/ 1873956 h 5757025"/>
              <a:gd name="connsiteX97" fmla="*/ 1433689 w 3386667"/>
              <a:gd name="connsiteY97" fmla="*/ 2088445 h 5757025"/>
              <a:gd name="connsiteX98" fmla="*/ 1479462 w 3386667"/>
              <a:gd name="connsiteY98" fmla="*/ 2330891 h 5757025"/>
              <a:gd name="connsiteX99" fmla="*/ 1354667 w 3386667"/>
              <a:gd name="connsiteY99" fmla="*/ 2280356 h 5757025"/>
              <a:gd name="connsiteX100" fmla="*/ 1148997 w 3386667"/>
              <a:gd name="connsiteY100" fmla="*/ 2425964 h 5757025"/>
              <a:gd name="connsiteX101" fmla="*/ 1010003 w 3386667"/>
              <a:gd name="connsiteY101" fmla="*/ 2624402 h 5757025"/>
              <a:gd name="connsiteX102" fmla="*/ 891822 w 3386667"/>
              <a:gd name="connsiteY102" fmla="*/ 2822222 h 5757025"/>
              <a:gd name="connsiteX103" fmla="*/ 900201 w 3386667"/>
              <a:gd name="connsiteY103" fmla="*/ 3000463 h 5757025"/>
              <a:gd name="connsiteX104" fmla="*/ 938742 w 3386667"/>
              <a:gd name="connsiteY104" fmla="*/ 3164417 h 5757025"/>
              <a:gd name="connsiteX105" fmla="*/ 969698 w 3386667"/>
              <a:gd name="connsiteY105" fmla="*/ 3286214 h 5757025"/>
              <a:gd name="connsiteX106" fmla="*/ 891822 w 3386667"/>
              <a:gd name="connsiteY106" fmla="*/ 3544711 h 5757025"/>
              <a:gd name="connsiteX107" fmla="*/ 934597 w 3386667"/>
              <a:gd name="connsiteY107" fmla="*/ 3914158 h 5757025"/>
              <a:gd name="connsiteX108" fmla="*/ 925689 w 3386667"/>
              <a:gd name="connsiteY108" fmla="*/ 4097867 h 5757025"/>
              <a:gd name="connsiteX109" fmla="*/ 1072445 w 3386667"/>
              <a:gd name="connsiteY109" fmla="*/ 4233333 h 5757025"/>
              <a:gd name="connsiteX110" fmla="*/ 1219200 w 3386667"/>
              <a:gd name="connsiteY110" fmla="*/ 4109156 h 5757025"/>
              <a:gd name="connsiteX111" fmla="*/ 1261358 w 3386667"/>
              <a:gd name="connsiteY111" fmla="*/ 3846513 h 5757025"/>
              <a:gd name="connsiteX112" fmla="*/ 1412258 w 3386667"/>
              <a:gd name="connsiteY112" fmla="*/ 3618354 h 5757025"/>
              <a:gd name="connsiteX113" fmla="*/ 1474083 w 3386667"/>
              <a:gd name="connsiteY113" fmla="*/ 3459779 h 5757025"/>
              <a:gd name="connsiteX114" fmla="*/ 1506803 w 3386667"/>
              <a:gd name="connsiteY114" fmla="*/ 3333839 h 5757025"/>
              <a:gd name="connsiteX115" fmla="*/ 1659467 w 3386667"/>
              <a:gd name="connsiteY115" fmla="*/ 3347508 h 5757025"/>
              <a:gd name="connsiteX116" fmla="*/ 1783645 w 3386667"/>
              <a:gd name="connsiteY116" fmla="*/ 3465071 h 5757025"/>
              <a:gd name="connsiteX117" fmla="*/ 2005806 w 3386667"/>
              <a:gd name="connsiteY117" fmla="*/ 3580959 h 5757025"/>
              <a:gd name="connsiteX118" fmla="*/ 2191279 w 3386667"/>
              <a:gd name="connsiteY118" fmla="*/ 3733006 h 5757025"/>
              <a:gd name="connsiteX119" fmla="*/ 2325511 w 3386667"/>
              <a:gd name="connsiteY119" fmla="*/ 3787687 h 5757025"/>
              <a:gd name="connsiteX120" fmla="*/ 2134747 w 3386667"/>
              <a:gd name="connsiteY120" fmla="*/ 4030133 h 5757025"/>
              <a:gd name="connsiteX121" fmla="*/ 2010040 w 3386667"/>
              <a:gd name="connsiteY121" fmla="*/ 4368624 h 5757025"/>
              <a:gd name="connsiteX122" fmla="*/ 2020447 w 3386667"/>
              <a:gd name="connsiteY122" fmla="*/ 4523758 h 5757025"/>
              <a:gd name="connsiteX123" fmla="*/ 1966031 w 3386667"/>
              <a:gd name="connsiteY123" fmla="*/ 4595725 h 5757025"/>
              <a:gd name="connsiteX124" fmla="*/ 2074245 w 3386667"/>
              <a:gd name="connsiteY124" fmla="*/ 4772201 h 5757025"/>
              <a:gd name="connsiteX125" fmla="*/ 1939925 w 3386667"/>
              <a:gd name="connsiteY125" fmla="*/ 4983075 h 5757025"/>
              <a:gd name="connsiteX126" fmla="*/ 1761067 w 3386667"/>
              <a:gd name="connsiteY126" fmla="*/ 5046133 h 5757025"/>
              <a:gd name="connsiteX127" fmla="*/ 1713442 w 3386667"/>
              <a:gd name="connsiteY127" fmla="*/ 5155319 h 5757025"/>
              <a:gd name="connsiteX128" fmla="*/ 1844924 w 3386667"/>
              <a:gd name="connsiteY128" fmla="*/ 5309289 h 5757025"/>
              <a:gd name="connsiteX129" fmla="*/ 2099557 w 3386667"/>
              <a:gd name="connsiteY129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62578 w 3386667"/>
              <a:gd name="connsiteY19" fmla="*/ 2630311 h 5757025"/>
              <a:gd name="connsiteX20" fmla="*/ 2754489 w 3386667"/>
              <a:gd name="connsiteY20" fmla="*/ 2517422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62578 w 3386667"/>
              <a:gd name="connsiteY19" fmla="*/ 2630311 h 5757025"/>
              <a:gd name="connsiteX20" fmla="*/ 2754489 w 3386667"/>
              <a:gd name="connsiteY20" fmla="*/ 2517422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54489 w 3386667"/>
              <a:gd name="connsiteY20" fmla="*/ 2517422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17460 w 3386667"/>
              <a:gd name="connsiteY22" fmla="*/ 2232908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17460 w 3386667"/>
              <a:gd name="connsiteY22" fmla="*/ 2232908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25422 w 3386667"/>
              <a:gd name="connsiteY22" fmla="*/ 2144889 h 5757025"/>
              <a:gd name="connsiteX23" fmla="*/ 3138311 w 3386667"/>
              <a:gd name="connsiteY23" fmla="*/ 2043289 h 5757025"/>
              <a:gd name="connsiteX24" fmla="*/ 3330222 w 3386667"/>
              <a:gd name="connsiteY24" fmla="*/ 1986845 h 5757025"/>
              <a:gd name="connsiteX25" fmla="*/ 3386667 w 3386667"/>
              <a:gd name="connsiteY25" fmla="*/ 1896533 h 5757025"/>
              <a:gd name="connsiteX26" fmla="*/ 3341511 w 3386667"/>
              <a:gd name="connsiteY26" fmla="*/ 1794933 h 5757025"/>
              <a:gd name="connsiteX27" fmla="*/ 3375378 w 3386667"/>
              <a:gd name="connsiteY27" fmla="*/ 1693333 h 5757025"/>
              <a:gd name="connsiteX28" fmla="*/ 3375378 w 3386667"/>
              <a:gd name="connsiteY28" fmla="*/ 1524000 h 5757025"/>
              <a:gd name="connsiteX29" fmla="*/ 3341511 w 3386667"/>
              <a:gd name="connsiteY29" fmla="*/ 1444978 h 5757025"/>
              <a:gd name="connsiteX30" fmla="*/ 3341511 w 3386667"/>
              <a:gd name="connsiteY30" fmla="*/ 1444978 h 5757025"/>
              <a:gd name="connsiteX31" fmla="*/ 3330222 w 3386667"/>
              <a:gd name="connsiteY31" fmla="*/ 1219200 h 5757025"/>
              <a:gd name="connsiteX32" fmla="*/ 3273778 w 3386667"/>
              <a:gd name="connsiteY32" fmla="*/ 1106311 h 5757025"/>
              <a:gd name="connsiteX33" fmla="*/ 3251200 w 3386667"/>
              <a:gd name="connsiteY33" fmla="*/ 982133 h 5757025"/>
              <a:gd name="connsiteX34" fmla="*/ 3307645 w 3386667"/>
              <a:gd name="connsiteY34" fmla="*/ 869245 h 5757025"/>
              <a:gd name="connsiteX35" fmla="*/ 3228622 w 3386667"/>
              <a:gd name="connsiteY35" fmla="*/ 756356 h 5757025"/>
              <a:gd name="connsiteX36" fmla="*/ 3093156 w 3386667"/>
              <a:gd name="connsiteY36" fmla="*/ 711200 h 5757025"/>
              <a:gd name="connsiteX37" fmla="*/ 2991556 w 3386667"/>
              <a:gd name="connsiteY37" fmla="*/ 722489 h 5757025"/>
              <a:gd name="connsiteX38" fmla="*/ 2991556 w 3386667"/>
              <a:gd name="connsiteY38" fmla="*/ 722489 h 5757025"/>
              <a:gd name="connsiteX39" fmla="*/ 2980267 w 3386667"/>
              <a:gd name="connsiteY39" fmla="*/ 891822 h 5757025"/>
              <a:gd name="connsiteX40" fmla="*/ 2991556 w 3386667"/>
              <a:gd name="connsiteY40" fmla="*/ 959556 h 5757025"/>
              <a:gd name="connsiteX41" fmla="*/ 3059289 w 3386667"/>
              <a:gd name="connsiteY41" fmla="*/ 1061156 h 5757025"/>
              <a:gd name="connsiteX42" fmla="*/ 3002845 w 3386667"/>
              <a:gd name="connsiteY42" fmla="*/ 1253067 h 5757025"/>
              <a:gd name="connsiteX43" fmla="*/ 3014134 w 3386667"/>
              <a:gd name="connsiteY43" fmla="*/ 1320800 h 5757025"/>
              <a:gd name="connsiteX44" fmla="*/ 3059289 w 3386667"/>
              <a:gd name="connsiteY44" fmla="*/ 1411111 h 5757025"/>
              <a:gd name="connsiteX45" fmla="*/ 3036711 w 3386667"/>
              <a:gd name="connsiteY45" fmla="*/ 1490133 h 5757025"/>
              <a:gd name="connsiteX46" fmla="*/ 2765778 w 3386667"/>
              <a:gd name="connsiteY46" fmla="*/ 1411111 h 5757025"/>
              <a:gd name="connsiteX47" fmla="*/ 2652889 w 3386667"/>
              <a:gd name="connsiteY47" fmla="*/ 1286933 h 5757025"/>
              <a:gd name="connsiteX48" fmla="*/ 2596445 w 3386667"/>
              <a:gd name="connsiteY48" fmla="*/ 1286933 h 5757025"/>
              <a:gd name="connsiteX49" fmla="*/ 2517422 w 3386667"/>
              <a:gd name="connsiteY49" fmla="*/ 1207911 h 5757025"/>
              <a:gd name="connsiteX50" fmla="*/ 2585156 w 3386667"/>
              <a:gd name="connsiteY50" fmla="*/ 1106311 h 5757025"/>
              <a:gd name="connsiteX51" fmla="*/ 2607734 w 3386667"/>
              <a:gd name="connsiteY51" fmla="*/ 993422 h 5757025"/>
              <a:gd name="connsiteX52" fmla="*/ 2630311 w 3386667"/>
              <a:gd name="connsiteY52" fmla="*/ 846667 h 5757025"/>
              <a:gd name="connsiteX53" fmla="*/ 2585156 w 3386667"/>
              <a:gd name="connsiteY53" fmla="*/ 688622 h 5757025"/>
              <a:gd name="connsiteX54" fmla="*/ 2494845 w 3386667"/>
              <a:gd name="connsiteY54" fmla="*/ 598311 h 5757025"/>
              <a:gd name="connsiteX55" fmla="*/ 2223911 w 3386667"/>
              <a:gd name="connsiteY55" fmla="*/ 553156 h 5757025"/>
              <a:gd name="connsiteX56" fmla="*/ 2099734 w 3386667"/>
              <a:gd name="connsiteY56" fmla="*/ 587022 h 5757025"/>
              <a:gd name="connsiteX57" fmla="*/ 1986845 w 3386667"/>
              <a:gd name="connsiteY57" fmla="*/ 846667 h 5757025"/>
              <a:gd name="connsiteX58" fmla="*/ 2043289 w 3386667"/>
              <a:gd name="connsiteY58" fmla="*/ 948267 h 5757025"/>
              <a:gd name="connsiteX59" fmla="*/ 1986845 w 3386667"/>
              <a:gd name="connsiteY59" fmla="*/ 1083733 h 5757025"/>
              <a:gd name="connsiteX60" fmla="*/ 1986845 w 3386667"/>
              <a:gd name="connsiteY60" fmla="*/ 1140178 h 5757025"/>
              <a:gd name="connsiteX61" fmla="*/ 1840089 w 3386667"/>
              <a:gd name="connsiteY61" fmla="*/ 1185333 h 5757025"/>
              <a:gd name="connsiteX62" fmla="*/ 1704622 w 3386667"/>
              <a:gd name="connsiteY62" fmla="*/ 1083733 h 5757025"/>
              <a:gd name="connsiteX63" fmla="*/ 1580445 w 3386667"/>
              <a:gd name="connsiteY63" fmla="*/ 1106311 h 5757025"/>
              <a:gd name="connsiteX64" fmla="*/ 1422400 w 3386667"/>
              <a:gd name="connsiteY64" fmla="*/ 1016000 h 5757025"/>
              <a:gd name="connsiteX65" fmla="*/ 1320800 w 3386667"/>
              <a:gd name="connsiteY65" fmla="*/ 1016000 h 5757025"/>
              <a:gd name="connsiteX66" fmla="*/ 1083734 w 3386667"/>
              <a:gd name="connsiteY66" fmla="*/ 812800 h 5757025"/>
              <a:gd name="connsiteX67" fmla="*/ 903111 w 3386667"/>
              <a:gd name="connsiteY67" fmla="*/ 654756 h 5757025"/>
              <a:gd name="connsiteX68" fmla="*/ 767645 w 3386667"/>
              <a:gd name="connsiteY68" fmla="*/ 564445 h 5757025"/>
              <a:gd name="connsiteX69" fmla="*/ 722489 w 3386667"/>
              <a:gd name="connsiteY69" fmla="*/ 530578 h 5757025"/>
              <a:gd name="connsiteX70" fmla="*/ 643467 w 3386667"/>
              <a:gd name="connsiteY70" fmla="*/ 474133 h 5757025"/>
              <a:gd name="connsiteX71" fmla="*/ 496711 w 3386667"/>
              <a:gd name="connsiteY71" fmla="*/ 338667 h 5757025"/>
              <a:gd name="connsiteX72" fmla="*/ 338667 w 3386667"/>
              <a:gd name="connsiteY72" fmla="*/ 169333 h 5757025"/>
              <a:gd name="connsiteX73" fmla="*/ 237067 w 3386667"/>
              <a:gd name="connsiteY73" fmla="*/ 158045 h 5757025"/>
              <a:gd name="connsiteX74" fmla="*/ 0 w 3386667"/>
              <a:gd name="connsiteY74" fmla="*/ 0 h 5757025"/>
              <a:gd name="connsiteX75" fmla="*/ 11289 w 3386667"/>
              <a:gd name="connsiteY75" fmla="*/ 90311 h 5757025"/>
              <a:gd name="connsiteX76" fmla="*/ 203200 w 3386667"/>
              <a:gd name="connsiteY76" fmla="*/ 191911 h 5757025"/>
              <a:gd name="connsiteX77" fmla="*/ 180622 w 3386667"/>
              <a:gd name="connsiteY77" fmla="*/ 259645 h 5757025"/>
              <a:gd name="connsiteX78" fmla="*/ 180622 w 3386667"/>
              <a:gd name="connsiteY78" fmla="*/ 259645 h 5757025"/>
              <a:gd name="connsiteX79" fmla="*/ 112889 w 3386667"/>
              <a:gd name="connsiteY79" fmla="*/ 338667 h 5757025"/>
              <a:gd name="connsiteX80" fmla="*/ 67734 w 3386667"/>
              <a:gd name="connsiteY80" fmla="*/ 372533 h 5757025"/>
              <a:gd name="connsiteX81" fmla="*/ 169334 w 3386667"/>
              <a:gd name="connsiteY81" fmla="*/ 462845 h 5757025"/>
              <a:gd name="connsiteX82" fmla="*/ 316089 w 3386667"/>
              <a:gd name="connsiteY82" fmla="*/ 485422 h 5757025"/>
              <a:gd name="connsiteX83" fmla="*/ 496711 w 3386667"/>
              <a:gd name="connsiteY83" fmla="*/ 530578 h 5757025"/>
              <a:gd name="connsiteX84" fmla="*/ 496711 w 3386667"/>
              <a:gd name="connsiteY84" fmla="*/ 666045 h 5757025"/>
              <a:gd name="connsiteX85" fmla="*/ 496711 w 3386667"/>
              <a:gd name="connsiteY85" fmla="*/ 666045 h 5757025"/>
              <a:gd name="connsiteX86" fmla="*/ 598311 w 3386667"/>
              <a:gd name="connsiteY86" fmla="*/ 778933 h 5757025"/>
              <a:gd name="connsiteX87" fmla="*/ 575734 w 3386667"/>
              <a:gd name="connsiteY87" fmla="*/ 835378 h 5757025"/>
              <a:gd name="connsiteX88" fmla="*/ 936978 w 3386667"/>
              <a:gd name="connsiteY88" fmla="*/ 1185333 h 5757025"/>
              <a:gd name="connsiteX89" fmla="*/ 1106311 w 3386667"/>
              <a:gd name="connsiteY89" fmla="*/ 1377245 h 5757025"/>
              <a:gd name="connsiteX90" fmla="*/ 1196622 w 3386667"/>
              <a:gd name="connsiteY90" fmla="*/ 1388533 h 5757025"/>
              <a:gd name="connsiteX91" fmla="*/ 1388534 w 3386667"/>
              <a:gd name="connsiteY91" fmla="*/ 1512711 h 5757025"/>
              <a:gd name="connsiteX92" fmla="*/ 1557867 w 3386667"/>
              <a:gd name="connsiteY92" fmla="*/ 1614311 h 5757025"/>
              <a:gd name="connsiteX93" fmla="*/ 1591734 w 3386667"/>
              <a:gd name="connsiteY93" fmla="*/ 1670756 h 5757025"/>
              <a:gd name="connsiteX94" fmla="*/ 1456267 w 3386667"/>
              <a:gd name="connsiteY94" fmla="*/ 1873956 h 5757025"/>
              <a:gd name="connsiteX95" fmla="*/ 1433689 w 3386667"/>
              <a:gd name="connsiteY95" fmla="*/ 2088445 h 5757025"/>
              <a:gd name="connsiteX96" fmla="*/ 1479462 w 3386667"/>
              <a:gd name="connsiteY96" fmla="*/ 2330891 h 5757025"/>
              <a:gd name="connsiteX97" fmla="*/ 1354667 w 3386667"/>
              <a:gd name="connsiteY97" fmla="*/ 2280356 h 5757025"/>
              <a:gd name="connsiteX98" fmla="*/ 1148997 w 3386667"/>
              <a:gd name="connsiteY98" fmla="*/ 2425964 h 5757025"/>
              <a:gd name="connsiteX99" fmla="*/ 1010003 w 3386667"/>
              <a:gd name="connsiteY99" fmla="*/ 2624402 h 5757025"/>
              <a:gd name="connsiteX100" fmla="*/ 891822 w 3386667"/>
              <a:gd name="connsiteY100" fmla="*/ 2822222 h 5757025"/>
              <a:gd name="connsiteX101" fmla="*/ 900201 w 3386667"/>
              <a:gd name="connsiteY101" fmla="*/ 3000463 h 5757025"/>
              <a:gd name="connsiteX102" fmla="*/ 938742 w 3386667"/>
              <a:gd name="connsiteY102" fmla="*/ 3164417 h 5757025"/>
              <a:gd name="connsiteX103" fmla="*/ 969698 w 3386667"/>
              <a:gd name="connsiteY103" fmla="*/ 3286214 h 5757025"/>
              <a:gd name="connsiteX104" fmla="*/ 891822 w 3386667"/>
              <a:gd name="connsiteY104" fmla="*/ 3544711 h 5757025"/>
              <a:gd name="connsiteX105" fmla="*/ 934597 w 3386667"/>
              <a:gd name="connsiteY105" fmla="*/ 3914158 h 5757025"/>
              <a:gd name="connsiteX106" fmla="*/ 925689 w 3386667"/>
              <a:gd name="connsiteY106" fmla="*/ 4097867 h 5757025"/>
              <a:gd name="connsiteX107" fmla="*/ 1072445 w 3386667"/>
              <a:gd name="connsiteY107" fmla="*/ 4233333 h 5757025"/>
              <a:gd name="connsiteX108" fmla="*/ 1219200 w 3386667"/>
              <a:gd name="connsiteY108" fmla="*/ 4109156 h 5757025"/>
              <a:gd name="connsiteX109" fmla="*/ 1261358 w 3386667"/>
              <a:gd name="connsiteY109" fmla="*/ 3846513 h 5757025"/>
              <a:gd name="connsiteX110" fmla="*/ 1412258 w 3386667"/>
              <a:gd name="connsiteY110" fmla="*/ 3618354 h 5757025"/>
              <a:gd name="connsiteX111" fmla="*/ 1474083 w 3386667"/>
              <a:gd name="connsiteY111" fmla="*/ 3459779 h 5757025"/>
              <a:gd name="connsiteX112" fmla="*/ 1506803 w 3386667"/>
              <a:gd name="connsiteY112" fmla="*/ 3333839 h 5757025"/>
              <a:gd name="connsiteX113" fmla="*/ 1659467 w 3386667"/>
              <a:gd name="connsiteY113" fmla="*/ 3347508 h 5757025"/>
              <a:gd name="connsiteX114" fmla="*/ 1783645 w 3386667"/>
              <a:gd name="connsiteY114" fmla="*/ 3465071 h 5757025"/>
              <a:gd name="connsiteX115" fmla="*/ 2005806 w 3386667"/>
              <a:gd name="connsiteY115" fmla="*/ 3580959 h 5757025"/>
              <a:gd name="connsiteX116" fmla="*/ 2191279 w 3386667"/>
              <a:gd name="connsiteY116" fmla="*/ 3733006 h 5757025"/>
              <a:gd name="connsiteX117" fmla="*/ 2325511 w 3386667"/>
              <a:gd name="connsiteY117" fmla="*/ 3787687 h 5757025"/>
              <a:gd name="connsiteX118" fmla="*/ 2134747 w 3386667"/>
              <a:gd name="connsiteY118" fmla="*/ 4030133 h 5757025"/>
              <a:gd name="connsiteX119" fmla="*/ 2010040 w 3386667"/>
              <a:gd name="connsiteY119" fmla="*/ 4368624 h 5757025"/>
              <a:gd name="connsiteX120" fmla="*/ 2020447 w 3386667"/>
              <a:gd name="connsiteY120" fmla="*/ 4523758 h 5757025"/>
              <a:gd name="connsiteX121" fmla="*/ 1966031 w 3386667"/>
              <a:gd name="connsiteY121" fmla="*/ 4595725 h 5757025"/>
              <a:gd name="connsiteX122" fmla="*/ 2074245 w 3386667"/>
              <a:gd name="connsiteY122" fmla="*/ 4772201 h 5757025"/>
              <a:gd name="connsiteX123" fmla="*/ 1939925 w 3386667"/>
              <a:gd name="connsiteY123" fmla="*/ 4983075 h 5757025"/>
              <a:gd name="connsiteX124" fmla="*/ 1761067 w 3386667"/>
              <a:gd name="connsiteY124" fmla="*/ 5046133 h 5757025"/>
              <a:gd name="connsiteX125" fmla="*/ 1713442 w 3386667"/>
              <a:gd name="connsiteY125" fmla="*/ 5155319 h 5757025"/>
              <a:gd name="connsiteX126" fmla="*/ 1844924 w 3386667"/>
              <a:gd name="connsiteY126" fmla="*/ 5309289 h 5757025"/>
              <a:gd name="connsiteX127" fmla="*/ 2099557 w 3386667"/>
              <a:gd name="connsiteY127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25422 w 3386667"/>
              <a:gd name="connsiteY22" fmla="*/ 2144889 h 5757025"/>
              <a:gd name="connsiteX23" fmla="*/ 3138311 w 3386667"/>
              <a:gd name="connsiteY23" fmla="*/ 2043289 h 5757025"/>
              <a:gd name="connsiteX24" fmla="*/ 3330222 w 3386667"/>
              <a:gd name="connsiteY24" fmla="*/ 1986845 h 5757025"/>
              <a:gd name="connsiteX25" fmla="*/ 3386667 w 3386667"/>
              <a:gd name="connsiteY25" fmla="*/ 1896533 h 5757025"/>
              <a:gd name="connsiteX26" fmla="*/ 3341511 w 3386667"/>
              <a:gd name="connsiteY26" fmla="*/ 1794933 h 5757025"/>
              <a:gd name="connsiteX27" fmla="*/ 3375378 w 3386667"/>
              <a:gd name="connsiteY27" fmla="*/ 1693333 h 5757025"/>
              <a:gd name="connsiteX28" fmla="*/ 3375378 w 3386667"/>
              <a:gd name="connsiteY28" fmla="*/ 1524000 h 5757025"/>
              <a:gd name="connsiteX29" fmla="*/ 3341511 w 3386667"/>
              <a:gd name="connsiteY29" fmla="*/ 1444978 h 5757025"/>
              <a:gd name="connsiteX30" fmla="*/ 3341511 w 3386667"/>
              <a:gd name="connsiteY30" fmla="*/ 1444978 h 5757025"/>
              <a:gd name="connsiteX31" fmla="*/ 3330222 w 3386667"/>
              <a:gd name="connsiteY31" fmla="*/ 1219200 h 5757025"/>
              <a:gd name="connsiteX32" fmla="*/ 3273778 w 3386667"/>
              <a:gd name="connsiteY32" fmla="*/ 1106311 h 5757025"/>
              <a:gd name="connsiteX33" fmla="*/ 3251200 w 3386667"/>
              <a:gd name="connsiteY33" fmla="*/ 982133 h 5757025"/>
              <a:gd name="connsiteX34" fmla="*/ 3307645 w 3386667"/>
              <a:gd name="connsiteY34" fmla="*/ 869245 h 5757025"/>
              <a:gd name="connsiteX35" fmla="*/ 3228622 w 3386667"/>
              <a:gd name="connsiteY35" fmla="*/ 756356 h 5757025"/>
              <a:gd name="connsiteX36" fmla="*/ 3093156 w 3386667"/>
              <a:gd name="connsiteY36" fmla="*/ 711200 h 5757025"/>
              <a:gd name="connsiteX37" fmla="*/ 2991556 w 3386667"/>
              <a:gd name="connsiteY37" fmla="*/ 722489 h 5757025"/>
              <a:gd name="connsiteX38" fmla="*/ 2991556 w 3386667"/>
              <a:gd name="connsiteY38" fmla="*/ 722489 h 5757025"/>
              <a:gd name="connsiteX39" fmla="*/ 2980267 w 3386667"/>
              <a:gd name="connsiteY39" fmla="*/ 891822 h 5757025"/>
              <a:gd name="connsiteX40" fmla="*/ 2991556 w 3386667"/>
              <a:gd name="connsiteY40" fmla="*/ 959556 h 5757025"/>
              <a:gd name="connsiteX41" fmla="*/ 3059289 w 3386667"/>
              <a:gd name="connsiteY41" fmla="*/ 1061156 h 5757025"/>
              <a:gd name="connsiteX42" fmla="*/ 3002845 w 3386667"/>
              <a:gd name="connsiteY42" fmla="*/ 1253067 h 5757025"/>
              <a:gd name="connsiteX43" fmla="*/ 3014134 w 3386667"/>
              <a:gd name="connsiteY43" fmla="*/ 1320800 h 5757025"/>
              <a:gd name="connsiteX44" fmla="*/ 3059289 w 3386667"/>
              <a:gd name="connsiteY44" fmla="*/ 1411111 h 5757025"/>
              <a:gd name="connsiteX45" fmla="*/ 3036711 w 3386667"/>
              <a:gd name="connsiteY45" fmla="*/ 1490133 h 5757025"/>
              <a:gd name="connsiteX46" fmla="*/ 2765778 w 3386667"/>
              <a:gd name="connsiteY46" fmla="*/ 1411111 h 5757025"/>
              <a:gd name="connsiteX47" fmla="*/ 2652889 w 3386667"/>
              <a:gd name="connsiteY47" fmla="*/ 1286933 h 5757025"/>
              <a:gd name="connsiteX48" fmla="*/ 2596445 w 3386667"/>
              <a:gd name="connsiteY48" fmla="*/ 1286933 h 5757025"/>
              <a:gd name="connsiteX49" fmla="*/ 2517422 w 3386667"/>
              <a:gd name="connsiteY49" fmla="*/ 1207911 h 5757025"/>
              <a:gd name="connsiteX50" fmla="*/ 2585156 w 3386667"/>
              <a:gd name="connsiteY50" fmla="*/ 1106311 h 5757025"/>
              <a:gd name="connsiteX51" fmla="*/ 2607734 w 3386667"/>
              <a:gd name="connsiteY51" fmla="*/ 993422 h 5757025"/>
              <a:gd name="connsiteX52" fmla="*/ 2630311 w 3386667"/>
              <a:gd name="connsiteY52" fmla="*/ 846667 h 5757025"/>
              <a:gd name="connsiteX53" fmla="*/ 2585156 w 3386667"/>
              <a:gd name="connsiteY53" fmla="*/ 688622 h 5757025"/>
              <a:gd name="connsiteX54" fmla="*/ 2494845 w 3386667"/>
              <a:gd name="connsiteY54" fmla="*/ 598311 h 5757025"/>
              <a:gd name="connsiteX55" fmla="*/ 2223911 w 3386667"/>
              <a:gd name="connsiteY55" fmla="*/ 553156 h 5757025"/>
              <a:gd name="connsiteX56" fmla="*/ 2099734 w 3386667"/>
              <a:gd name="connsiteY56" fmla="*/ 587022 h 5757025"/>
              <a:gd name="connsiteX57" fmla="*/ 1986845 w 3386667"/>
              <a:gd name="connsiteY57" fmla="*/ 846667 h 5757025"/>
              <a:gd name="connsiteX58" fmla="*/ 2043289 w 3386667"/>
              <a:gd name="connsiteY58" fmla="*/ 948267 h 5757025"/>
              <a:gd name="connsiteX59" fmla="*/ 1986845 w 3386667"/>
              <a:gd name="connsiteY59" fmla="*/ 1083733 h 5757025"/>
              <a:gd name="connsiteX60" fmla="*/ 1986845 w 3386667"/>
              <a:gd name="connsiteY60" fmla="*/ 1140178 h 5757025"/>
              <a:gd name="connsiteX61" fmla="*/ 1840089 w 3386667"/>
              <a:gd name="connsiteY61" fmla="*/ 1185333 h 5757025"/>
              <a:gd name="connsiteX62" fmla="*/ 1704622 w 3386667"/>
              <a:gd name="connsiteY62" fmla="*/ 1083733 h 5757025"/>
              <a:gd name="connsiteX63" fmla="*/ 1580445 w 3386667"/>
              <a:gd name="connsiteY63" fmla="*/ 1106311 h 5757025"/>
              <a:gd name="connsiteX64" fmla="*/ 1422400 w 3386667"/>
              <a:gd name="connsiteY64" fmla="*/ 1016000 h 5757025"/>
              <a:gd name="connsiteX65" fmla="*/ 1320800 w 3386667"/>
              <a:gd name="connsiteY65" fmla="*/ 1016000 h 5757025"/>
              <a:gd name="connsiteX66" fmla="*/ 1083734 w 3386667"/>
              <a:gd name="connsiteY66" fmla="*/ 812800 h 5757025"/>
              <a:gd name="connsiteX67" fmla="*/ 903111 w 3386667"/>
              <a:gd name="connsiteY67" fmla="*/ 654756 h 5757025"/>
              <a:gd name="connsiteX68" fmla="*/ 767645 w 3386667"/>
              <a:gd name="connsiteY68" fmla="*/ 564445 h 5757025"/>
              <a:gd name="connsiteX69" fmla="*/ 722489 w 3386667"/>
              <a:gd name="connsiteY69" fmla="*/ 530578 h 5757025"/>
              <a:gd name="connsiteX70" fmla="*/ 643467 w 3386667"/>
              <a:gd name="connsiteY70" fmla="*/ 474133 h 5757025"/>
              <a:gd name="connsiteX71" fmla="*/ 496711 w 3386667"/>
              <a:gd name="connsiteY71" fmla="*/ 338667 h 5757025"/>
              <a:gd name="connsiteX72" fmla="*/ 338667 w 3386667"/>
              <a:gd name="connsiteY72" fmla="*/ 169333 h 5757025"/>
              <a:gd name="connsiteX73" fmla="*/ 237067 w 3386667"/>
              <a:gd name="connsiteY73" fmla="*/ 158045 h 5757025"/>
              <a:gd name="connsiteX74" fmla="*/ 0 w 3386667"/>
              <a:gd name="connsiteY74" fmla="*/ 0 h 5757025"/>
              <a:gd name="connsiteX75" fmla="*/ 11289 w 3386667"/>
              <a:gd name="connsiteY75" fmla="*/ 90311 h 5757025"/>
              <a:gd name="connsiteX76" fmla="*/ 203200 w 3386667"/>
              <a:gd name="connsiteY76" fmla="*/ 191911 h 5757025"/>
              <a:gd name="connsiteX77" fmla="*/ 180622 w 3386667"/>
              <a:gd name="connsiteY77" fmla="*/ 259645 h 5757025"/>
              <a:gd name="connsiteX78" fmla="*/ 180622 w 3386667"/>
              <a:gd name="connsiteY78" fmla="*/ 259645 h 5757025"/>
              <a:gd name="connsiteX79" fmla="*/ 112889 w 3386667"/>
              <a:gd name="connsiteY79" fmla="*/ 338667 h 5757025"/>
              <a:gd name="connsiteX80" fmla="*/ 67734 w 3386667"/>
              <a:gd name="connsiteY80" fmla="*/ 372533 h 5757025"/>
              <a:gd name="connsiteX81" fmla="*/ 169334 w 3386667"/>
              <a:gd name="connsiteY81" fmla="*/ 462845 h 5757025"/>
              <a:gd name="connsiteX82" fmla="*/ 316089 w 3386667"/>
              <a:gd name="connsiteY82" fmla="*/ 485422 h 5757025"/>
              <a:gd name="connsiteX83" fmla="*/ 496711 w 3386667"/>
              <a:gd name="connsiteY83" fmla="*/ 530578 h 5757025"/>
              <a:gd name="connsiteX84" fmla="*/ 496711 w 3386667"/>
              <a:gd name="connsiteY84" fmla="*/ 666045 h 5757025"/>
              <a:gd name="connsiteX85" fmla="*/ 496711 w 3386667"/>
              <a:gd name="connsiteY85" fmla="*/ 666045 h 5757025"/>
              <a:gd name="connsiteX86" fmla="*/ 598311 w 3386667"/>
              <a:gd name="connsiteY86" fmla="*/ 778933 h 5757025"/>
              <a:gd name="connsiteX87" fmla="*/ 575734 w 3386667"/>
              <a:gd name="connsiteY87" fmla="*/ 835378 h 5757025"/>
              <a:gd name="connsiteX88" fmla="*/ 936978 w 3386667"/>
              <a:gd name="connsiteY88" fmla="*/ 1185333 h 5757025"/>
              <a:gd name="connsiteX89" fmla="*/ 1106311 w 3386667"/>
              <a:gd name="connsiteY89" fmla="*/ 1377245 h 5757025"/>
              <a:gd name="connsiteX90" fmla="*/ 1196622 w 3386667"/>
              <a:gd name="connsiteY90" fmla="*/ 1388533 h 5757025"/>
              <a:gd name="connsiteX91" fmla="*/ 1388534 w 3386667"/>
              <a:gd name="connsiteY91" fmla="*/ 1512711 h 5757025"/>
              <a:gd name="connsiteX92" fmla="*/ 1557867 w 3386667"/>
              <a:gd name="connsiteY92" fmla="*/ 1614311 h 5757025"/>
              <a:gd name="connsiteX93" fmla="*/ 1591734 w 3386667"/>
              <a:gd name="connsiteY93" fmla="*/ 1670756 h 5757025"/>
              <a:gd name="connsiteX94" fmla="*/ 1456267 w 3386667"/>
              <a:gd name="connsiteY94" fmla="*/ 1873956 h 5757025"/>
              <a:gd name="connsiteX95" fmla="*/ 1433689 w 3386667"/>
              <a:gd name="connsiteY95" fmla="*/ 2088445 h 5757025"/>
              <a:gd name="connsiteX96" fmla="*/ 1479462 w 3386667"/>
              <a:gd name="connsiteY96" fmla="*/ 2330891 h 5757025"/>
              <a:gd name="connsiteX97" fmla="*/ 1354667 w 3386667"/>
              <a:gd name="connsiteY97" fmla="*/ 2280356 h 5757025"/>
              <a:gd name="connsiteX98" fmla="*/ 1148997 w 3386667"/>
              <a:gd name="connsiteY98" fmla="*/ 2425964 h 5757025"/>
              <a:gd name="connsiteX99" fmla="*/ 1010003 w 3386667"/>
              <a:gd name="connsiteY99" fmla="*/ 2624402 h 5757025"/>
              <a:gd name="connsiteX100" fmla="*/ 891822 w 3386667"/>
              <a:gd name="connsiteY100" fmla="*/ 2822222 h 5757025"/>
              <a:gd name="connsiteX101" fmla="*/ 900201 w 3386667"/>
              <a:gd name="connsiteY101" fmla="*/ 3000463 h 5757025"/>
              <a:gd name="connsiteX102" fmla="*/ 938742 w 3386667"/>
              <a:gd name="connsiteY102" fmla="*/ 3164417 h 5757025"/>
              <a:gd name="connsiteX103" fmla="*/ 969698 w 3386667"/>
              <a:gd name="connsiteY103" fmla="*/ 3286214 h 5757025"/>
              <a:gd name="connsiteX104" fmla="*/ 891822 w 3386667"/>
              <a:gd name="connsiteY104" fmla="*/ 3544711 h 5757025"/>
              <a:gd name="connsiteX105" fmla="*/ 934597 w 3386667"/>
              <a:gd name="connsiteY105" fmla="*/ 3914158 h 5757025"/>
              <a:gd name="connsiteX106" fmla="*/ 925689 w 3386667"/>
              <a:gd name="connsiteY106" fmla="*/ 4097867 h 5757025"/>
              <a:gd name="connsiteX107" fmla="*/ 1072445 w 3386667"/>
              <a:gd name="connsiteY107" fmla="*/ 4233333 h 5757025"/>
              <a:gd name="connsiteX108" fmla="*/ 1219200 w 3386667"/>
              <a:gd name="connsiteY108" fmla="*/ 4109156 h 5757025"/>
              <a:gd name="connsiteX109" fmla="*/ 1261358 w 3386667"/>
              <a:gd name="connsiteY109" fmla="*/ 3846513 h 5757025"/>
              <a:gd name="connsiteX110" fmla="*/ 1412258 w 3386667"/>
              <a:gd name="connsiteY110" fmla="*/ 3618354 h 5757025"/>
              <a:gd name="connsiteX111" fmla="*/ 1474083 w 3386667"/>
              <a:gd name="connsiteY111" fmla="*/ 3459779 h 5757025"/>
              <a:gd name="connsiteX112" fmla="*/ 1506803 w 3386667"/>
              <a:gd name="connsiteY112" fmla="*/ 3333839 h 5757025"/>
              <a:gd name="connsiteX113" fmla="*/ 1659467 w 3386667"/>
              <a:gd name="connsiteY113" fmla="*/ 3347508 h 5757025"/>
              <a:gd name="connsiteX114" fmla="*/ 1783645 w 3386667"/>
              <a:gd name="connsiteY114" fmla="*/ 3465071 h 5757025"/>
              <a:gd name="connsiteX115" fmla="*/ 2005806 w 3386667"/>
              <a:gd name="connsiteY115" fmla="*/ 3580959 h 5757025"/>
              <a:gd name="connsiteX116" fmla="*/ 2191279 w 3386667"/>
              <a:gd name="connsiteY116" fmla="*/ 3733006 h 5757025"/>
              <a:gd name="connsiteX117" fmla="*/ 2325511 w 3386667"/>
              <a:gd name="connsiteY117" fmla="*/ 3787687 h 5757025"/>
              <a:gd name="connsiteX118" fmla="*/ 2134747 w 3386667"/>
              <a:gd name="connsiteY118" fmla="*/ 4030133 h 5757025"/>
              <a:gd name="connsiteX119" fmla="*/ 2010040 w 3386667"/>
              <a:gd name="connsiteY119" fmla="*/ 4368624 h 5757025"/>
              <a:gd name="connsiteX120" fmla="*/ 2020447 w 3386667"/>
              <a:gd name="connsiteY120" fmla="*/ 4523758 h 5757025"/>
              <a:gd name="connsiteX121" fmla="*/ 1966031 w 3386667"/>
              <a:gd name="connsiteY121" fmla="*/ 4595725 h 5757025"/>
              <a:gd name="connsiteX122" fmla="*/ 2074245 w 3386667"/>
              <a:gd name="connsiteY122" fmla="*/ 4772201 h 5757025"/>
              <a:gd name="connsiteX123" fmla="*/ 1939925 w 3386667"/>
              <a:gd name="connsiteY123" fmla="*/ 4983075 h 5757025"/>
              <a:gd name="connsiteX124" fmla="*/ 1761067 w 3386667"/>
              <a:gd name="connsiteY124" fmla="*/ 5046133 h 5757025"/>
              <a:gd name="connsiteX125" fmla="*/ 1713442 w 3386667"/>
              <a:gd name="connsiteY125" fmla="*/ 5155319 h 5757025"/>
              <a:gd name="connsiteX126" fmla="*/ 1844924 w 3386667"/>
              <a:gd name="connsiteY126" fmla="*/ 5309289 h 5757025"/>
              <a:gd name="connsiteX127" fmla="*/ 2099557 w 3386667"/>
              <a:gd name="connsiteY127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25422 w 3386667"/>
              <a:gd name="connsiteY22" fmla="*/ 2144889 h 5757025"/>
              <a:gd name="connsiteX23" fmla="*/ 3138311 w 3386667"/>
              <a:gd name="connsiteY23" fmla="*/ 2043289 h 5757025"/>
              <a:gd name="connsiteX24" fmla="*/ 3330222 w 3386667"/>
              <a:gd name="connsiteY24" fmla="*/ 1986845 h 5757025"/>
              <a:gd name="connsiteX25" fmla="*/ 3386667 w 3386667"/>
              <a:gd name="connsiteY25" fmla="*/ 1896533 h 5757025"/>
              <a:gd name="connsiteX26" fmla="*/ 3341511 w 3386667"/>
              <a:gd name="connsiteY26" fmla="*/ 1794933 h 5757025"/>
              <a:gd name="connsiteX27" fmla="*/ 3375378 w 3386667"/>
              <a:gd name="connsiteY27" fmla="*/ 1693333 h 5757025"/>
              <a:gd name="connsiteX28" fmla="*/ 3375378 w 3386667"/>
              <a:gd name="connsiteY28" fmla="*/ 1524000 h 5757025"/>
              <a:gd name="connsiteX29" fmla="*/ 3341511 w 3386667"/>
              <a:gd name="connsiteY29" fmla="*/ 1444978 h 5757025"/>
              <a:gd name="connsiteX30" fmla="*/ 3341511 w 3386667"/>
              <a:gd name="connsiteY30" fmla="*/ 1444978 h 5757025"/>
              <a:gd name="connsiteX31" fmla="*/ 3330222 w 3386667"/>
              <a:gd name="connsiteY31" fmla="*/ 1219200 h 5757025"/>
              <a:gd name="connsiteX32" fmla="*/ 3273778 w 3386667"/>
              <a:gd name="connsiteY32" fmla="*/ 1106311 h 5757025"/>
              <a:gd name="connsiteX33" fmla="*/ 3251200 w 3386667"/>
              <a:gd name="connsiteY33" fmla="*/ 982133 h 5757025"/>
              <a:gd name="connsiteX34" fmla="*/ 3307645 w 3386667"/>
              <a:gd name="connsiteY34" fmla="*/ 869245 h 5757025"/>
              <a:gd name="connsiteX35" fmla="*/ 3228622 w 3386667"/>
              <a:gd name="connsiteY35" fmla="*/ 756356 h 5757025"/>
              <a:gd name="connsiteX36" fmla="*/ 3093156 w 3386667"/>
              <a:gd name="connsiteY36" fmla="*/ 711200 h 5757025"/>
              <a:gd name="connsiteX37" fmla="*/ 2991556 w 3386667"/>
              <a:gd name="connsiteY37" fmla="*/ 722489 h 5757025"/>
              <a:gd name="connsiteX38" fmla="*/ 2991556 w 3386667"/>
              <a:gd name="connsiteY38" fmla="*/ 722489 h 5757025"/>
              <a:gd name="connsiteX39" fmla="*/ 2980267 w 3386667"/>
              <a:gd name="connsiteY39" fmla="*/ 891822 h 5757025"/>
              <a:gd name="connsiteX40" fmla="*/ 2991556 w 3386667"/>
              <a:gd name="connsiteY40" fmla="*/ 959556 h 5757025"/>
              <a:gd name="connsiteX41" fmla="*/ 3059289 w 3386667"/>
              <a:gd name="connsiteY41" fmla="*/ 1061156 h 5757025"/>
              <a:gd name="connsiteX42" fmla="*/ 3002845 w 3386667"/>
              <a:gd name="connsiteY42" fmla="*/ 1253067 h 5757025"/>
              <a:gd name="connsiteX43" fmla="*/ 3014134 w 3386667"/>
              <a:gd name="connsiteY43" fmla="*/ 1320800 h 5757025"/>
              <a:gd name="connsiteX44" fmla="*/ 3059289 w 3386667"/>
              <a:gd name="connsiteY44" fmla="*/ 1411111 h 5757025"/>
              <a:gd name="connsiteX45" fmla="*/ 3036711 w 3386667"/>
              <a:gd name="connsiteY45" fmla="*/ 1490133 h 5757025"/>
              <a:gd name="connsiteX46" fmla="*/ 2765778 w 3386667"/>
              <a:gd name="connsiteY46" fmla="*/ 1411111 h 5757025"/>
              <a:gd name="connsiteX47" fmla="*/ 2652889 w 3386667"/>
              <a:gd name="connsiteY47" fmla="*/ 1286933 h 5757025"/>
              <a:gd name="connsiteX48" fmla="*/ 2596445 w 3386667"/>
              <a:gd name="connsiteY48" fmla="*/ 1286933 h 5757025"/>
              <a:gd name="connsiteX49" fmla="*/ 2517422 w 3386667"/>
              <a:gd name="connsiteY49" fmla="*/ 1207911 h 5757025"/>
              <a:gd name="connsiteX50" fmla="*/ 2585156 w 3386667"/>
              <a:gd name="connsiteY50" fmla="*/ 1106311 h 5757025"/>
              <a:gd name="connsiteX51" fmla="*/ 2607734 w 3386667"/>
              <a:gd name="connsiteY51" fmla="*/ 993422 h 5757025"/>
              <a:gd name="connsiteX52" fmla="*/ 2630311 w 3386667"/>
              <a:gd name="connsiteY52" fmla="*/ 846667 h 5757025"/>
              <a:gd name="connsiteX53" fmla="*/ 2585156 w 3386667"/>
              <a:gd name="connsiteY53" fmla="*/ 688622 h 5757025"/>
              <a:gd name="connsiteX54" fmla="*/ 2494845 w 3386667"/>
              <a:gd name="connsiteY54" fmla="*/ 598311 h 5757025"/>
              <a:gd name="connsiteX55" fmla="*/ 2223911 w 3386667"/>
              <a:gd name="connsiteY55" fmla="*/ 553156 h 5757025"/>
              <a:gd name="connsiteX56" fmla="*/ 2099734 w 3386667"/>
              <a:gd name="connsiteY56" fmla="*/ 587022 h 5757025"/>
              <a:gd name="connsiteX57" fmla="*/ 1986845 w 3386667"/>
              <a:gd name="connsiteY57" fmla="*/ 846667 h 5757025"/>
              <a:gd name="connsiteX58" fmla="*/ 2043289 w 3386667"/>
              <a:gd name="connsiteY58" fmla="*/ 948267 h 5757025"/>
              <a:gd name="connsiteX59" fmla="*/ 1986845 w 3386667"/>
              <a:gd name="connsiteY59" fmla="*/ 1083733 h 5757025"/>
              <a:gd name="connsiteX60" fmla="*/ 1986845 w 3386667"/>
              <a:gd name="connsiteY60" fmla="*/ 1140178 h 5757025"/>
              <a:gd name="connsiteX61" fmla="*/ 1840089 w 3386667"/>
              <a:gd name="connsiteY61" fmla="*/ 1185333 h 5757025"/>
              <a:gd name="connsiteX62" fmla="*/ 1704622 w 3386667"/>
              <a:gd name="connsiteY62" fmla="*/ 1083733 h 5757025"/>
              <a:gd name="connsiteX63" fmla="*/ 1580445 w 3386667"/>
              <a:gd name="connsiteY63" fmla="*/ 1106311 h 5757025"/>
              <a:gd name="connsiteX64" fmla="*/ 1422400 w 3386667"/>
              <a:gd name="connsiteY64" fmla="*/ 1016000 h 5757025"/>
              <a:gd name="connsiteX65" fmla="*/ 1320800 w 3386667"/>
              <a:gd name="connsiteY65" fmla="*/ 1016000 h 5757025"/>
              <a:gd name="connsiteX66" fmla="*/ 1083734 w 3386667"/>
              <a:gd name="connsiteY66" fmla="*/ 812800 h 5757025"/>
              <a:gd name="connsiteX67" fmla="*/ 903111 w 3386667"/>
              <a:gd name="connsiteY67" fmla="*/ 654756 h 5757025"/>
              <a:gd name="connsiteX68" fmla="*/ 767645 w 3386667"/>
              <a:gd name="connsiteY68" fmla="*/ 564445 h 5757025"/>
              <a:gd name="connsiteX69" fmla="*/ 722489 w 3386667"/>
              <a:gd name="connsiteY69" fmla="*/ 530578 h 5757025"/>
              <a:gd name="connsiteX70" fmla="*/ 643467 w 3386667"/>
              <a:gd name="connsiteY70" fmla="*/ 474133 h 5757025"/>
              <a:gd name="connsiteX71" fmla="*/ 496711 w 3386667"/>
              <a:gd name="connsiteY71" fmla="*/ 338667 h 5757025"/>
              <a:gd name="connsiteX72" fmla="*/ 338667 w 3386667"/>
              <a:gd name="connsiteY72" fmla="*/ 169333 h 5757025"/>
              <a:gd name="connsiteX73" fmla="*/ 237067 w 3386667"/>
              <a:gd name="connsiteY73" fmla="*/ 158045 h 5757025"/>
              <a:gd name="connsiteX74" fmla="*/ 0 w 3386667"/>
              <a:gd name="connsiteY74" fmla="*/ 0 h 5757025"/>
              <a:gd name="connsiteX75" fmla="*/ 11289 w 3386667"/>
              <a:gd name="connsiteY75" fmla="*/ 90311 h 5757025"/>
              <a:gd name="connsiteX76" fmla="*/ 203200 w 3386667"/>
              <a:gd name="connsiteY76" fmla="*/ 191911 h 5757025"/>
              <a:gd name="connsiteX77" fmla="*/ 180622 w 3386667"/>
              <a:gd name="connsiteY77" fmla="*/ 259645 h 5757025"/>
              <a:gd name="connsiteX78" fmla="*/ 180622 w 3386667"/>
              <a:gd name="connsiteY78" fmla="*/ 259645 h 5757025"/>
              <a:gd name="connsiteX79" fmla="*/ 112889 w 3386667"/>
              <a:gd name="connsiteY79" fmla="*/ 338667 h 5757025"/>
              <a:gd name="connsiteX80" fmla="*/ 67734 w 3386667"/>
              <a:gd name="connsiteY80" fmla="*/ 372533 h 5757025"/>
              <a:gd name="connsiteX81" fmla="*/ 169334 w 3386667"/>
              <a:gd name="connsiteY81" fmla="*/ 462845 h 5757025"/>
              <a:gd name="connsiteX82" fmla="*/ 316089 w 3386667"/>
              <a:gd name="connsiteY82" fmla="*/ 485422 h 5757025"/>
              <a:gd name="connsiteX83" fmla="*/ 496711 w 3386667"/>
              <a:gd name="connsiteY83" fmla="*/ 530578 h 5757025"/>
              <a:gd name="connsiteX84" fmla="*/ 496711 w 3386667"/>
              <a:gd name="connsiteY84" fmla="*/ 666045 h 5757025"/>
              <a:gd name="connsiteX85" fmla="*/ 496711 w 3386667"/>
              <a:gd name="connsiteY85" fmla="*/ 666045 h 5757025"/>
              <a:gd name="connsiteX86" fmla="*/ 598311 w 3386667"/>
              <a:gd name="connsiteY86" fmla="*/ 778933 h 5757025"/>
              <a:gd name="connsiteX87" fmla="*/ 575734 w 3386667"/>
              <a:gd name="connsiteY87" fmla="*/ 835378 h 5757025"/>
              <a:gd name="connsiteX88" fmla="*/ 936978 w 3386667"/>
              <a:gd name="connsiteY88" fmla="*/ 1185333 h 5757025"/>
              <a:gd name="connsiteX89" fmla="*/ 1106311 w 3386667"/>
              <a:gd name="connsiteY89" fmla="*/ 1377245 h 5757025"/>
              <a:gd name="connsiteX90" fmla="*/ 1196622 w 3386667"/>
              <a:gd name="connsiteY90" fmla="*/ 1388533 h 5757025"/>
              <a:gd name="connsiteX91" fmla="*/ 1388534 w 3386667"/>
              <a:gd name="connsiteY91" fmla="*/ 1512711 h 5757025"/>
              <a:gd name="connsiteX92" fmla="*/ 1557867 w 3386667"/>
              <a:gd name="connsiteY92" fmla="*/ 1614311 h 5757025"/>
              <a:gd name="connsiteX93" fmla="*/ 1591734 w 3386667"/>
              <a:gd name="connsiteY93" fmla="*/ 1670756 h 5757025"/>
              <a:gd name="connsiteX94" fmla="*/ 1456267 w 3386667"/>
              <a:gd name="connsiteY94" fmla="*/ 1873956 h 5757025"/>
              <a:gd name="connsiteX95" fmla="*/ 1433689 w 3386667"/>
              <a:gd name="connsiteY95" fmla="*/ 2088445 h 5757025"/>
              <a:gd name="connsiteX96" fmla="*/ 1479462 w 3386667"/>
              <a:gd name="connsiteY96" fmla="*/ 2330891 h 5757025"/>
              <a:gd name="connsiteX97" fmla="*/ 1354667 w 3386667"/>
              <a:gd name="connsiteY97" fmla="*/ 2280356 h 5757025"/>
              <a:gd name="connsiteX98" fmla="*/ 1148997 w 3386667"/>
              <a:gd name="connsiteY98" fmla="*/ 2425964 h 5757025"/>
              <a:gd name="connsiteX99" fmla="*/ 1010003 w 3386667"/>
              <a:gd name="connsiteY99" fmla="*/ 2624402 h 5757025"/>
              <a:gd name="connsiteX100" fmla="*/ 891822 w 3386667"/>
              <a:gd name="connsiteY100" fmla="*/ 2822222 h 5757025"/>
              <a:gd name="connsiteX101" fmla="*/ 900201 w 3386667"/>
              <a:gd name="connsiteY101" fmla="*/ 3000463 h 5757025"/>
              <a:gd name="connsiteX102" fmla="*/ 938742 w 3386667"/>
              <a:gd name="connsiteY102" fmla="*/ 3164417 h 5757025"/>
              <a:gd name="connsiteX103" fmla="*/ 969698 w 3386667"/>
              <a:gd name="connsiteY103" fmla="*/ 3286214 h 5757025"/>
              <a:gd name="connsiteX104" fmla="*/ 891822 w 3386667"/>
              <a:gd name="connsiteY104" fmla="*/ 3544711 h 5757025"/>
              <a:gd name="connsiteX105" fmla="*/ 934597 w 3386667"/>
              <a:gd name="connsiteY105" fmla="*/ 3914158 h 5757025"/>
              <a:gd name="connsiteX106" fmla="*/ 925689 w 3386667"/>
              <a:gd name="connsiteY106" fmla="*/ 4097867 h 5757025"/>
              <a:gd name="connsiteX107" fmla="*/ 1072445 w 3386667"/>
              <a:gd name="connsiteY107" fmla="*/ 4233333 h 5757025"/>
              <a:gd name="connsiteX108" fmla="*/ 1219200 w 3386667"/>
              <a:gd name="connsiteY108" fmla="*/ 4109156 h 5757025"/>
              <a:gd name="connsiteX109" fmla="*/ 1261358 w 3386667"/>
              <a:gd name="connsiteY109" fmla="*/ 3846513 h 5757025"/>
              <a:gd name="connsiteX110" fmla="*/ 1412258 w 3386667"/>
              <a:gd name="connsiteY110" fmla="*/ 3618354 h 5757025"/>
              <a:gd name="connsiteX111" fmla="*/ 1474083 w 3386667"/>
              <a:gd name="connsiteY111" fmla="*/ 3459779 h 5757025"/>
              <a:gd name="connsiteX112" fmla="*/ 1506803 w 3386667"/>
              <a:gd name="connsiteY112" fmla="*/ 3333839 h 5757025"/>
              <a:gd name="connsiteX113" fmla="*/ 1659467 w 3386667"/>
              <a:gd name="connsiteY113" fmla="*/ 3347508 h 5757025"/>
              <a:gd name="connsiteX114" fmla="*/ 1783645 w 3386667"/>
              <a:gd name="connsiteY114" fmla="*/ 3465071 h 5757025"/>
              <a:gd name="connsiteX115" fmla="*/ 2005806 w 3386667"/>
              <a:gd name="connsiteY115" fmla="*/ 3580959 h 5757025"/>
              <a:gd name="connsiteX116" fmla="*/ 2191279 w 3386667"/>
              <a:gd name="connsiteY116" fmla="*/ 3733006 h 5757025"/>
              <a:gd name="connsiteX117" fmla="*/ 2325511 w 3386667"/>
              <a:gd name="connsiteY117" fmla="*/ 3787687 h 5757025"/>
              <a:gd name="connsiteX118" fmla="*/ 2134747 w 3386667"/>
              <a:gd name="connsiteY118" fmla="*/ 4030133 h 5757025"/>
              <a:gd name="connsiteX119" fmla="*/ 2010040 w 3386667"/>
              <a:gd name="connsiteY119" fmla="*/ 4368624 h 5757025"/>
              <a:gd name="connsiteX120" fmla="*/ 2020447 w 3386667"/>
              <a:gd name="connsiteY120" fmla="*/ 4523758 h 5757025"/>
              <a:gd name="connsiteX121" fmla="*/ 1966031 w 3386667"/>
              <a:gd name="connsiteY121" fmla="*/ 4595725 h 5757025"/>
              <a:gd name="connsiteX122" fmla="*/ 2074245 w 3386667"/>
              <a:gd name="connsiteY122" fmla="*/ 4772201 h 5757025"/>
              <a:gd name="connsiteX123" fmla="*/ 1939925 w 3386667"/>
              <a:gd name="connsiteY123" fmla="*/ 4983075 h 5757025"/>
              <a:gd name="connsiteX124" fmla="*/ 1761067 w 3386667"/>
              <a:gd name="connsiteY124" fmla="*/ 5046133 h 5757025"/>
              <a:gd name="connsiteX125" fmla="*/ 1713442 w 3386667"/>
              <a:gd name="connsiteY125" fmla="*/ 5155319 h 5757025"/>
              <a:gd name="connsiteX126" fmla="*/ 1844924 w 3386667"/>
              <a:gd name="connsiteY126" fmla="*/ 5309289 h 5757025"/>
              <a:gd name="connsiteX127" fmla="*/ 2099557 w 3386667"/>
              <a:gd name="connsiteY127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138311 w 3386667"/>
              <a:gd name="connsiteY22" fmla="*/ 2043289 h 5757025"/>
              <a:gd name="connsiteX23" fmla="*/ 3330222 w 3386667"/>
              <a:gd name="connsiteY23" fmla="*/ 1986845 h 5757025"/>
              <a:gd name="connsiteX24" fmla="*/ 3386667 w 3386667"/>
              <a:gd name="connsiteY24" fmla="*/ 1896533 h 5757025"/>
              <a:gd name="connsiteX25" fmla="*/ 3341511 w 3386667"/>
              <a:gd name="connsiteY25" fmla="*/ 1794933 h 5757025"/>
              <a:gd name="connsiteX26" fmla="*/ 3375378 w 3386667"/>
              <a:gd name="connsiteY26" fmla="*/ 1693333 h 5757025"/>
              <a:gd name="connsiteX27" fmla="*/ 3375378 w 3386667"/>
              <a:gd name="connsiteY27" fmla="*/ 1524000 h 5757025"/>
              <a:gd name="connsiteX28" fmla="*/ 3341511 w 3386667"/>
              <a:gd name="connsiteY28" fmla="*/ 1444978 h 5757025"/>
              <a:gd name="connsiteX29" fmla="*/ 3341511 w 3386667"/>
              <a:gd name="connsiteY29" fmla="*/ 1444978 h 5757025"/>
              <a:gd name="connsiteX30" fmla="*/ 3330222 w 3386667"/>
              <a:gd name="connsiteY30" fmla="*/ 1219200 h 5757025"/>
              <a:gd name="connsiteX31" fmla="*/ 3273778 w 3386667"/>
              <a:gd name="connsiteY31" fmla="*/ 1106311 h 5757025"/>
              <a:gd name="connsiteX32" fmla="*/ 3251200 w 3386667"/>
              <a:gd name="connsiteY32" fmla="*/ 982133 h 5757025"/>
              <a:gd name="connsiteX33" fmla="*/ 3307645 w 3386667"/>
              <a:gd name="connsiteY33" fmla="*/ 869245 h 5757025"/>
              <a:gd name="connsiteX34" fmla="*/ 3228622 w 3386667"/>
              <a:gd name="connsiteY34" fmla="*/ 756356 h 5757025"/>
              <a:gd name="connsiteX35" fmla="*/ 3093156 w 3386667"/>
              <a:gd name="connsiteY35" fmla="*/ 711200 h 5757025"/>
              <a:gd name="connsiteX36" fmla="*/ 2991556 w 3386667"/>
              <a:gd name="connsiteY36" fmla="*/ 722489 h 5757025"/>
              <a:gd name="connsiteX37" fmla="*/ 2991556 w 3386667"/>
              <a:gd name="connsiteY37" fmla="*/ 722489 h 5757025"/>
              <a:gd name="connsiteX38" fmla="*/ 2980267 w 3386667"/>
              <a:gd name="connsiteY38" fmla="*/ 891822 h 5757025"/>
              <a:gd name="connsiteX39" fmla="*/ 2991556 w 3386667"/>
              <a:gd name="connsiteY39" fmla="*/ 959556 h 5757025"/>
              <a:gd name="connsiteX40" fmla="*/ 3059289 w 3386667"/>
              <a:gd name="connsiteY40" fmla="*/ 1061156 h 5757025"/>
              <a:gd name="connsiteX41" fmla="*/ 3002845 w 3386667"/>
              <a:gd name="connsiteY41" fmla="*/ 1253067 h 5757025"/>
              <a:gd name="connsiteX42" fmla="*/ 3014134 w 3386667"/>
              <a:gd name="connsiteY42" fmla="*/ 1320800 h 5757025"/>
              <a:gd name="connsiteX43" fmla="*/ 3059289 w 3386667"/>
              <a:gd name="connsiteY43" fmla="*/ 1411111 h 5757025"/>
              <a:gd name="connsiteX44" fmla="*/ 3036711 w 3386667"/>
              <a:gd name="connsiteY44" fmla="*/ 1490133 h 5757025"/>
              <a:gd name="connsiteX45" fmla="*/ 2765778 w 3386667"/>
              <a:gd name="connsiteY45" fmla="*/ 1411111 h 5757025"/>
              <a:gd name="connsiteX46" fmla="*/ 2652889 w 3386667"/>
              <a:gd name="connsiteY46" fmla="*/ 1286933 h 5757025"/>
              <a:gd name="connsiteX47" fmla="*/ 2596445 w 3386667"/>
              <a:gd name="connsiteY47" fmla="*/ 1286933 h 5757025"/>
              <a:gd name="connsiteX48" fmla="*/ 2517422 w 3386667"/>
              <a:gd name="connsiteY48" fmla="*/ 1207911 h 5757025"/>
              <a:gd name="connsiteX49" fmla="*/ 2585156 w 3386667"/>
              <a:gd name="connsiteY49" fmla="*/ 1106311 h 5757025"/>
              <a:gd name="connsiteX50" fmla="*/ 2607734 w 3386667"/>
              <a:gd name="connsiteY50" fmla="*/ 993422 h 5757025"/>
              <a:gd name="connsiteX51" fmla="*/ 2630311 w 3386667"/>
              <a:gd name="connsiteY51" fmla="*/ 846667 h 5757025"/>
              <a:gd name="connsiteX52" fmla="*/ 2585156 w 3386667"/>
              <a:gd name="connsiteY52" fmla="*/ 688622 h 5757025"/>
              <a:gd name="connsiteX53" fmla="*/ 2494845 w 3386667"/>
              <a:gd name="connsiteY53" fmla="*/ 598311 h 5757025"/>
              <a:gd name="connsiteX54" fmla="*/ 2223911 w 3386667"/>
              <a:gd name="connsiteY54" fmla="*/ 553156 h 5757025"/>
              <a:gd name="connsiteX55" fmla="*/ 2099734 w 3386667"/>
              <a:gd name="connsiteY55" fmla="*/ 587022 h 5757025"/>
              <a:gd name="connsiteX56" fmla="*/ 1986845 w 3386667"/>
              <a:gd name="connsiteY56" fmla="*/ 846667 h 5757025"/>
              <a:gd name="connsiteX57" fmla="*/ 2043289 w 3386667"/>
              <a:gd name="connsiteY57" fmla="*/ 948267 h 5757025"/>
              <a:gd name="connsiteX58" fmla="*/ 1986845 w 3386667"/>
              <a:gd name="connsiteY58" fmla="*/ 1083733 h 5757025"/>
              <a:gd name="connsiteX59" fmla="*/ 1986845 w 3386667"/>
              <a:gd name="connsiteY59" fmla="*/ 1140178 h 5757025"/>
              <a:gd name="connsiteX60" fmla="*/ 1840089 w 3386667"/>
              <a:gd name="connsiteY60" fmla="*/ 1185333 h 5757025"/>
              <a:gd name="connsiteX61" fmla="*/ 1704622 w 3386667"/>
              <a:gd name="connsiteY61" fmla="*/ 1083733 h 5757025"/>
              <a:gd name="connsiteX62" fmla="*/ 1580445 w 3386667"/>
              <a:gd name="connsiteY62" fmla="*/ 1106311 h 5757025"/>
              <a:gd name="connsiteX63" fmla="*/ 1422400 w 3386667"/>
              <a:gd name="connsiteY63" fmla="*/ 1016000 h 5757025"/>
              <a:gd name="connsiteX64" fmla="*/ 1320800 w 3386667"/>
              <a:gd name="connsiteY64" fmla="*/ 1016000 h 5757025"/>
              <a:gd name="connsiteX65" fmla="*/ 1083734 w 3386667"/>
              <a:gd name="connsiteY65" fmla="*/ 812800 h 5757025"/>
              <a:gd name="connsiteX66" fmla="*/ 903111 w 3386667"/>
              <a:gd name="connsiteY66" fmla="*/ 654756 h 5757025"/>
              <a:gd name="connsiteX67" fmla="*/ 767645 w 3386667"/>
              <a:gd name="connsiteY67" fmla="*/ 564445 h 5757025"/>
              <a:gd name="connsiteX68" fmla="*/ 722489 w 3386667"/>
              <a:gd name="connsiteY68" fmla="*/ 530578 h 5757025"/>
              <a:gd name="connsiteX69" fmla="*/ 643467 w 3386667"/>
              <a:gd name="connsiteY69" fmla="*/ 474133 h 5757025"/>
              <a:gd name="connsiteX70" fmla="*/ 496711 w 3386667"/>
              <a:gd name="connsiteY70" fmla="*/ 338667 h 5757025"/>
              <a:gd name="connsiteX71" fmla="*/ 338667 w 3386667"/>
              <a:gd name="connsiteY71" fmla="*/ 169333 h 5757025"/>
              <a:gd name="connsiteX72" fmla="*/ 237067 w 3386667"/>
              <a:gd name="connsiteY72" fmla="*/ 158045 h 5757025"/>
              <a:gd name="connsiteX73" fmla="*/ 0 w 3386667"/>
              <a:gd name="connsiteY73" fmla="*/ 0 h 5757025"/>
              <a:gd name="connsiteX74" fmla="*/ 11289 w 3386667"/>
              <a:gd name="connsiteY74" fmla="*/ 90311 h 5757025"/>
              <a:gd name="connsiteX75" fmla="*/ 203200 w 3386667"/>
              <a:gd name="connsiteY75" fmla="*/ 191911 h 5757025"/>
              <a:gd name="connsiteX76" fmla="*/ 180622 w 3386667"/>
              <a:gd name="connsiteY76" fmla="*/ 259645 h 5757025"/>
              <a:gd name="connsiteX77" fmla="*/ 180622 w 3386667"/>
              <a:gd name="connsiteY77" fmla="*/ 259645 h 5757025"/>
              <a:gd name="connsiteX78" fmla="*/ 112889 w 3386667"/>
              <a:gd name="connsiteY78" fmla="*/ 338667 h 5757025"/>
              <a:gd name="connsiteX79" fmla="*/ 67734 w 3386667"/>
              <a:gd name="connsiteY79" fmla="*/ 372533 h 5757025"/>
              <a:gd name="connsiteX80" fmla="*/ 169334 w 3386667"/>
              <a:gd name="connsiteY80" fmla="*/ 462845 h 5757025"/>
              <a:gd name="connsiteX81" fmla="*/ 316089 w 3386667"/>
              <a:gd name="connsiteY81" fmla="*/ 485422 h 5757025"/>
              <a:gd name="connsiteX82" fmla="*/ 496711 w 3386667"/>
              <a:gd name="connsiteY82" fmla="*/ 530578 h 5757025"/>
              <a:gd name="connsiteX83" fmla="*/ 496711 w 3386667"/>
              <a:gd name="connsiteY83" fmla="*/ 666045 h 5757025"/>
              <a:gd name="connsiteX84" fmla="*/ 496711 w 3386667"/>
              <a:gd name="connsiteY84" fmla="*/ 666045 h 5757025"/>
              <a:gd name="connsiteX85" fmla="*/ 598311 w 3386667"/>
              <a:gd name="connsiteY85" fmla="*/ 778933 h 5757025"/>
              <a:gd name="connsiteX86" fmla="*/ 575734 w 3386667"/>
              <a:gd name="connsiteY86" fmla="*/ 835378 h 5757025"/>
              <a:gd name="connsiteX87" fmla="*/ 936978 w 3386667"/>
              <a:gd name="connsiteY87" fmla="*/ 1185333 h 5757025"/>
              <a:gd name="connsiteX88" fmla="*/ 1106311 w 3386667"/>
              <a:gd name="connsiteY88" fmla="*/ 1377245 h 5757025"/>
              <a:gd name="connsiteX89" fmla="*/ 1196622 w 3386667"/>
              <a:gd name="connsiteY89" fmla="*/ 1388533 h 5757025"/>
              <a:gd name="connsiteX90" fmla="*/ 1388534 w 3386667"/>
              <a:gd name="connsiteY90" fmla="*/ 1512711 h 5757025"/>
              <a:gd name="connsiteX91" fmla="*/ 1557867 w 3386667"/>
              <a:gd name="connsiteY91" fmla="*/ 1614311 h 5757025"/>
              <a:gd name="connsiteX92" fmla="*/ 1591734 w 3386667"/>
              <a:gd name="connsiteY92" fmla="*/ 1670756 h 5757025"/>
              <a:gd name="connsiteX93" fmla="*/ 1456267 w 3386667"/>
              <a:gd name="connsiteY93" fmla="*/ 1873956 h 5757025"/>
              <a:gd name="connsiteX94" fmla="*/ 1433689 w 3386667"/>
              <a:gd name="connsiteY94" fmla="*/ 2088445 h 5757025"/>
              <a:gd name="connsiteX95" fmla="*/ 1479462 w 3386667"/>
              <a:gd name="connsiteY95" fmla="*/ 2330891 h 5757025"/>
              <a:gd name="connsiteX96" fmla="*/ 1354667 w 3386667"/>
              <a:gd name="connsiteY96" fmla="*/ 2280356 h 5757025"/>
              <a:gd name="connsiteX97" fmla="*/ 1148997 w 3386667"/>
              <a:gd name="connsiteY97" fmla="*/ 2425964 h 5757025"/>
              <a:gd name="connsiteX98" fmla="*/ 1010003 w 3386667"/>
              <a:gd name="connsiteY98" fmla="*/ 2624402 h 5757025"/>
              <a:gd name="connsiteX99" fmla="*/ 891822 w 3386667"/>
              <a:gd name="connsiteY99" fmla="*/ 2822222 h 5757025"/>
              <a:gd name="connsiteX100" fmla="*/ 900201 w 3386667"/>
              <a:gd name="connsiteY100" fmla="*/ 3000463 h 5757025"/>
              <a:gd name="connsiteX101" fmla="*/ 938742 w 3386667"/>
              <a:gd name="connsiteY101" fmla="*/ 3164417 h 5757025"/>
              <a:gd name="connsiteX102" fmla="*/ 969698 w 3386667"/>
              <a:gd name="connsiteY102" fmla="*/ 3286214 h 5757025"/>
              <a:gd name="connsiteX103" fmla="*/ 891822 w 3386667"/>
              <a:gd name="connsiteY103" fmla="*/ 3544711 h 5757025"/>
              <a:gd name="connsiteX104" fmla="*/ 934597 w 3386667"/>
              <a:gd name="connsiteY104" fmla="*/ 3914158 h 5757025"/>
              <a:gd name="connsiteX105" fmla="*/ 925689 w 3386667"/>
              <a:gd name="connsiteY105" fmla="*/ 4097867 h 5757025"/>
              <a:gd name="connsiteX106" fmla="*/ 1072445 w 3386667"/>
              <a:gd name="connsiteY106" fmla="*/ 4233333 h 5757025"/>
              <a:gd name="connsiteX107" fmla="*/ 1219200 w 3386667"/>
              <a:gd name="connsiteY107" fmla="*/ 4109156 h 5757025"/>
              <a:gd name="connsiteX108" fmla="*/ 1261358 w 3386667"/>
              <a:gd name="connsiteY108" fmla="*/ 3846513 h 5757025"/>
              <a:gd name="connsiteX109" fmla="*/ 1412258 w 3386667"/>
              <a:gd name="connsiteY109" fmla="*/ 3618354 h 5757025"/>
              <a:gd name="connsiteX110" fmla="*/ 1474083 w 3386667"/>
              <a:gd name="connsiteY110" fmla="*/ 3459779 h 5757025"/>
              <a:gd name="connsiteX111" fmla="*/ 1506803 w 3386667"/>
              <a:gd name="connsiteY111" fmla="*/ 3333839 h 5757025"/>
              <a:gd name="connsiteX112" fmla="*/ 1659467 w 3386667"/>
              <a:gd name="connsiteY112" fmla="*/ 3347508 h 5757025"/>
              <a:gd name="connsiteX113" fmla="*/ 1783645 w 3386667"/>
              <a:gd name="connsiteY113" fmla="*/ 3465071 h 5757025"/>
              <a:gd name="connsiteX114" fmla="*/ 2005806 w 3386667"/>
              <a:gd name="connsiteY114" fmla="*/ 3580959 h 5757025"/>
              <a:gd name="connsiteX115" fmla="*/ 2191279 w 3386667"/>
              <a:gd name="connsiteY115" fmla="*/ 3733006 h 5757025"/>
              <a:gd name="connsiteX116" fmla="*/ 2325511 w 3386667"/>
              <a:gd name="connsiteY116" fmla="*/ 3787687 h 5757025"/>
              <a:gd name="connsiteX117" fmla="*/ 2134747 w 3386667"/>
              <a:gd name="connsiteY117" fmla="*/ 4030133 h 5757025"/>
              <a:gd name="connsiteX118" fmla="*/ 2010040 w 3386667"/>
              <a:gd name="connsiteY118" fmla="*/ 4368624 h 5757025"/>
              <a:gd name="connsiteX119" fmla="*/ 2020447 w 3386667"/>
              <a:gd name="connsiteY119" fmla="*/ 4523758 h 5757025"/>
              <a:gd name="connsiteX120" fmla="*/ 1966031 w 3386667"/>
              <a:gd name="connsiteY120" fmla="*/ 4595725 h 5757025"/>
              <a:gd name="connsiteX121" fmla="*/ 2074245 w 3386667"/>
              <a:gd name="connsiteY121" fmla="*/ 4772201 h 5757025"/>
              <a:gd name="connsiteX122" fmla="*/ 1939925 w 3386667"/>
              <a:gd name="connsiteY122" fmla="*/ 4983075 h 5757025"/>
              <a:gd name="connsiteX123" fmla="*/ 1761067 w 3386667"/>
              <a:gd name="connsiteY123" fmla="*/ 5046133 h 5757025"/>
              <a:gd name="connsiteX124" fmla="*/ 1713442 w 3386667"/>
              <a:gd name="connsiteY124" fmla="*/ 5155319 h 5757025"/>
              <a:gd name="connsiteX125" fmla="*/ 1844924 w 3386667"/>
              <a:gd name="connsiteY125" fmla="*/ 5309289 h 5757025"/>
              <a:gd name="connsiteX126" fmla="*/ 2099557 w 3386667"/>
              <a:gd name="connsiteY126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33536 w 3386667"/>
              <a:gd name="connsiteY22" fmla="*/ 2102820 h 5757025"/>
              <a:gd name="connsiteX23" fmla="*/ 3330222 w 3386667"/>
              <a:gd name="connsiteY23" fmla="*/ 1986845 h 5757025"/>
              <a:gd name="connsiteX24" fmla="*/ 3386667 w 3386667"/>
              <a:gd name="connsiteY24" fmla="*/ 1896533 h 5757025"/>
              <a:gd name="connsiteX25" fmla="*/ 3341511 w 3386667"/>
              <a:gd name="connsiteY25" fmla="*/ 1794933 h 5757025"/>
              <a:gd name="connsiteX26" fmla="*/ 3375378 w 3386667"/>
              <a:gd name="connsiteY26" fmla="*/ 1693333 h 5757025"/>
              <a:gd name="connsiteX27" fmla="*/ 3375378 w 3386667"/>
              <a:gd name="connsiteY27" fmla="*/ 1524000 h 5757025"/>
              <a:gd name="connsiteX28" fmla="*/ 3341511 w 3386667"/>
              <a:gd name="connsiteY28" fmla="*/ 1444978 h 5757025"/>
              <a:gd name="connsiteX29" fmla="*/ 3341511 w 3386667"/>
              <a:gd name="connsiteY29" fmla="*/ 1444978 h 5757025"/>
              <a:gd name="connsiteX30" fmla="*/ 3330222 w 3386667"/>
              <a:gd name="connsiteY30" fmla="*/ 1219200 h 5757025"/>
              <a:gd name="connsiteX31" fmla="*/ 3273778 w 3386667"/>
              <a:gd name="connsiteY31" fmla="*/ 1106311 h 5757025"/>
              <a:gd name="connsiteX32" fmla="*/ 3251200 w 3386667"/>
              <a:gd name="connsiteY32" fmla="*/ 982133 h 5757025"/>
              <a:gd name="connsiteX33" fmla="*/ 3307645 w 3386667"/>
              <a:gd name="connsiteY33" fmla="*/ 869245 h 5757025"/>
              <a:gd name="connsiteX34" fmla="*/ 3228622 w 3386667"/>
              <a:gd name="connsiteY34" fmla="*/ 756356 h 5757025"/>
              <a:gd name="connsiteX35" fmla="*/ 3093156 w 3386667"/>
              <a:gd name="connsiteY35" fmla="*/ 711200 h 5757025"/>
              <a:gd name="connsiteX36" fmla="*/ 2991556 w 3386667"/>
              <a:gd name="connsiteY36" fmla="*/ 722489 h 5757025"/>
              <a:gd name="connsiteX37" fmla="*/ 2991556 w 3386667"/>
              <a:gd name="connsiteY37" fmla="*/ 722489 h 5757025"/>
              <a:gd name="connsiteX38" fmla="*/ 2980267 w 3386667"/>
              <a:gd name="connsiteY38" fmla="*/ 891822 h 5757025"/>
              <a:gd name="connsiteX39" fmla="*/ 2991556 w 3386667"/>
              <a:gd name="connsiteY39" fmla="*/ 959556 h 5757025"/>
              <a:gd name="connsiteX40" fmla="*/ 3059289 w 3386667"/>
              <a:gd name="connsiteY40" fmla="*/ 1061156 h 5757025"/>
              <a:gd name="connsiteX41" fmla="*/ 3002845 w 3386667"/>
              <a:gd name="connsiteY41" fmla="*/ 1253067 h 5757025"/>
              <a:gd name="connsiteX42" fmla="*/ 3014134 w 3386667"/>
              <a:gd name="connsiteY42" fmla="*/ 1320800 h 5757025"/>
              <a:gd name="connsiteX43" fmla="*/ 3059289 w 3386667"/>
              <a:gd name="connsiteY43" fmla="*/ 1411111 h 5757025"/>
              <a:gd name="connsiteX44" fmla="*/ 3036711 w 3386667"/>
              <a:gd name="connsiteY44" fmla="*/ 1490133 h 5757025"/>
              <a:gd name="connsiteX45" fmla="*/ 2765778 w 3386667"/>
              <a:gd name="connsiteY45" fmla="*/ 1411111 h 5757025"/>
              <a:gd name="connsiteX46" fmla="*/ 2652889 w 3386667"/>
              <a:gd name="connsiteY46" fmla="*/ 1286933 h 5757025"/>
              <a:gd name="connsiteX47" fmla="*/ 2596445 w 3386667"/>
              <a:gd name="connsiteY47" fmla="*/ 1286933 h 5757025"/>
              <a:gd name="connsiteX48" fmla="*/ 2517422 w 3386667"/>
              <a:gd name="connsiteY48" fmla="*/ 1207911 h 5757025"/>
              <a:gd name="connsiteX49" fmla="*/ 2585156 w 3386667"/>
              <a:gd name="connsiteY49" fmla="*/ 1106311 h 5757025"/>
              <a:gd name="connsiteX50" fmla="*/ 2607734 w 3386667"/>
              <a:gd name="connsiteY50" fmla="*/ 993422 h 5757025"/>
              <a:gd name="connsiteX51" fmla="*/ 2630311 w 3386667"/>
              <a:gd name="connsiteY51" fmla="*/ 846667 h 5757025"/>
              <a:gd name="connsiteX52" fmla="*/ 2585156 w 3386667"/>
              <a:gd name="connsiteY52" fmla="*/ 688622 h 5757025"/>
              <a:gd name="connsiteX53" fmla="*/ 2494845 w 3386667"/>
              <a:gd name="connsiteY53" fmla="*/ 598311 h 5757025"/>
              <a:gd name="connsiteX54" fmla="*/ 2223911 w 3386667"/>
              <a:gd name="connsiteY54" fmla="*/ 553156 h 5757025"/>
              <a:gd name="connsiteX55" fmla="*/ 2099734 w 3386667"/>
              <a:gd name="connsiteY55" fmla="*/ 587022 h 5757025"/>
              <a:gd name="connsiteX56" fmla="*/ 1986845 w 3386667"/>
              <a:gd name="connsiteY56" fmla="*/ 846667 h 5757025"/>
              <a:gd name="connsiteX57" fmla="*/ 2043289 w 3386667"/>
              <a:gd name="connsiteY57" fmla="*/ 948267 h 5757025"/>
              <a:gd name="connsiteX58" fmla="*/ 1986845 w 3386667"/>
              <a:gd name="connsiteY58" fmla="*/ 1083733 h 5757025"/>
              <a:gd name="connsiteX59" fmla="*/ 1986845 w 3386667"/>
              <a:gd name="connsiteY59" fmla="*/ 1140178 h 5757025"/>
              <a:gd name="connsiteX60" fmla="*/ 1840089 w 3386667"/>
              <a:gd name="connsiteY60" fmla="*/ 1185333 h 5757025"/>
              <a:gd name="connsiteX61" fmla="*/ 1704622 w 3386667"/>
              <a:gd name="connsiteY61" fmla="*/ 1083733 h 5757025"/>
              <a:gd name="connsiteX62" fmla="*/ 1580445 w 3386667"/>
              <a:gd name="connsiteY62" fmla="*/ 1106311 h 5757025"/>
              <a:gd name="connsiteX63" fmla="*/ 1422400 w 3386667"/>
              <a:gd name="connsiteY63" fmla="*/ 1016000 h 5757025"/>
              <a:gd name="connsiteX64" fmla="*/ 1320800 w 3386667"/>
              <a:gd name="connsiteY64" fmla="*/ 1016000 h 5757025"/>
              <a:gd name="connsiteX65" fmla="*/ 1083734 w 3386667"/>
              <a:gd name="connsiteY65" fmla="*/ 812800 h 5757025"/>
              <a:gd name="connsiteX66" fmla="*/ 903111 w 3386667"/>
              <a:gd name="connsiteY66" fmla="*/ 654756 h 5757025"/>
              <a:gd name="connsiteX67" fmla="*/ 767645 w 3386667"/>
              <a:gd name="connsiteY67" fmla="*/ 564445 h 5757025"/>
              <a:gd name="connsiteX68" fmla="*/ 722489 w 3386667"/>
              <a:gd name="connsiteY68" fmla="*/ 530578 h 5757025"/>
              <a:gd name="connsiteX69" fmla="*/ 643467 w 3386667"/>
              <a:gd name="connsiteY69" fmla="*/ 474133 h 5757025"/>
              <a:gd name="connsiteX70" fmla="*/ 496711 w 3386667"/>
              <a:gd name="connsiteY70" fmla="*/ 338667 h 5757025"/>
              <a:gd name="connsiteX71" fmla="*/ 338667 w 3386667"/>
              <a:gd name="connsiteY71" fmla="*/ 169333 h 5757025"/>
              <a:gd name="connsiteX72" fmla="*/ 237067 w 3386667"/>
              <a:gd name="connsiteY72" fmla="*/ 158045 h 5757025"/>
              <a:gd name="connsiteX73" fmla="*/ 0 w 3386667"/>
              <a:gd name="connsiteY73" fmla="*/ 0 h 5757025"/>
              <a:gd name="connsiteX74" fmla="*/ 11289 w 3386667"/>
              <a:gd name="connsiteY74" fmla="*/ 90311 h 5757025"/>
              <a:gd name="connsiteX75" fmla="*/ 203200 w 3386667"/>
              <a:gd name="connsiteY75" fmla="*/ 191911 h 5757025"/>
              <a:gd name="connsiteX76" fmla="*/ 180622 w 3386667"/>
              <a:gd name="connsiteY76" fmla="*/ 259645 h 5757025"/>
              <a:gd name="connsiteX77" fmla="*/ 180622 w 3386667"/>
              <a:gd name="connsiteY77" fmla="*/ 259645 h 5757025"/>
              <a:gd name="connsiteX78" fmla="*/ 112889 w 3386667"/>
              <a:gd name="connsiteY78" fmla="*/ 338667 h 5757025"/>
              <a:gd name="connsiteX79" fmla="*/ 67734 w 3386667"/>
              <a:gd name="connsiteY79" fmla="*/ 372533 h 5757025"/>
              <a:gd name="connsiteX80" fmla="*/ 169334 w 3386667"/>
              <a:gd name="connsiteY80" fmla="*/ 462845 h 5757025"/>
              <a:gd name="connsiteX81" fmla="*/ 316089 w 3386667"/>
              <a:gd name="connsiteY81" fmla="*/ 485422 h 5757025"/>
              <a:gd name="connsiteX82" fmla="*/ 496711 w 3386667"/>
              <a:gd name="connsiteY82" fmla="*/ 530578 h 5757025"/>
              <a:gd name="connsiteX83" fmla="*/ 496711 w 3386667"/>
              <a:gd name="connsiteY83" fmla="*/ 666045 h 5757025"/>
              <a:gd name="connsiteX84" fmla="*/ 496711 w 3386667"/>
              <a:gd name="connsiteY84" fmla="*/ 666045 h 5757025"/>
              <a:gd name="connsiteX85" fmla="*/ 598311 w 3386667"/>
              <a:gd name="connsiteY85" fmla="*/ 778933 h 5757025"/>
              <a:gd name="connsiteX86" fmla="*/ 575734 w 3386667"/>
              <a:gd name="connsiteY86" fmla="*/ 835378 h 5757025"/>
              <a:gd name="connsiteX87" fmla="*/ 936978 w 3386667"/>
              <a:gd name="connsiteY87" fmla="*/ 1185333 h 5757025"/>
              <a:gd name="connsiteX88" fmla="*/ 1106311 w 3386667"/>
              <a:gd name="connsiteY88" fmla="*/ 1377245 h 5757025"/>
              <a:gd name="connsiteX89" fmla="*/ 1196622 w 3386667"/>
              <a:gd name="connsiteY89" fmla="*/ 1388533 h 5757025"/>
              <a:gd name="connsiteX90" fmla="*/ 1388534 w 3386667"/>
              <a:gd name="connsiteY90" fmla="*/ 1512711 h 5757025"/>
              <a:gd name="connsiteX91" fmla="*/ 1557867 w 3386667"/>
              <a:gd name="connsiteY91" fmla="*/ 1614311 h 5757025"/>
              <a:gd name="connsiteX92" fmla="*/ 1591734 w 3386667"/>
              <a:gd name="connsiteY92" fmla="*/ 1670756 h 5757025"/>
              <a:gd name="connsiteX93" fmla="*/ 1456267 w 3386667"/>
              <a:gd name="connsiteY93" fmla="*/ 1873956 h 5757025"/>
              <a:gd name="connsiteX94" fmla="*/ 1433689 w 3386667"/>
              <a:gd name="connsiteY94" fmla="*/ 2088445 h 5757025"/>
              <a:gd name="connsiteX95" fmla="*/ 1479462 w 3386667"/>
              <a:gd name="connsiteY95" fmla="*/ 2330891 h 5757025"/>
              <a:gd name="connsiteX96" fmla="*/ 1354667 w 3386667"/>
              <a:gd name="connsiteY96" fmla="*/ 2280356 h 5757025"/>
              <a:gd name="connsiteX97" fmla="*/ 1148997 w 3386667"/>
              <a:gd name="connsiteY97" fmla="*/ 2425964 h 5757025"/>
              <a:gd name="connsiteX98" fmla="*/ 1010003 w 3386667"/>
              <a:gd name="connsiteY98" fmla="*/ 2624402 h 5757025"/>
              <a:gd name="connsiteX99" fmla="*/ 891822 w 3386667"/>
              <a:gd name="connsiteY99" fmla="*/ 2822222 h 5757025"/>
              <a:gd name="connsiteX100" fmla="*/ 900201 w 3386667"/>
              <a:gd name="connsiteY100" fmla="*/ 3000463 h 5757025"/>
              <a:gd name="connsiteX101" fmla="*/ 938742 w 3386667"/>
              <a:gd name="connsiteY101" fmla="*/ 3164417 h 5757025"/>
              <a:gd name="connsiteX102" fmla="*/ 969698 w 3386667"/>
              <a:gd name="connsiteY102" fmla="*/ 3286214 h 5757025"/>
              <a:gd name="connsiteX103" fmla="*/ 891822 w 3386667"/>
              <a:gd name="connsiteY103" fmla="*/ 3544711 h 5757025"/>
              <a:gd name="connsiteX104" fmla="*/ 934597 w 3386667"/>
              <a:gd name="connsiteY104" fmla="*/ 3914158 h 5757025"/>
              <a:gd name="connsiteX105" fmla="*/ 925689 w 3386667"/>
              <a:gd name="connsiteY105" fmla="*/ 4097867 h 5757025"/>
              <a:gd name="connsiteX106" fmla="*/ 1072445 w 3386667"/>
              <a:gd name="connsiteY106" fmla="*/ 4233333 h 5757025"/>
              <a:gd name="connsiteX107" fmla="*/ 1219200 w 3386667"/>
              <a:gd name="connsiteY107" fmla="*/ 4109156 h 5757025"/>
              <a:gd name="connsiteX108" fmla="*/ 1261358 w 3386667"/>
              <a:gd name="connsiteY108" fmla="*/ 3846513 h 5757025"/>
              <a:gd name="connsiteX109" fmla="*/ 1412258 w 3386667"/>
              <a:gd name="connsiteY109" fmla="*/ 3618354 h 5757025"/>
              <a:gd name="connsiteX110" fmla="*/ 1474083 w 3386667"/>
              <a:gd name="connsiteY110" fmla="*/ 3459779 h 5757025"/>
              <a:gd name="connsiteX111" fmla="*/ 1506803 w 3386667"/>
              <a:gd name="connsiteY111" fmla="*/ 3333839 h 5757025"/>
              <a:gd name="connsiteX112" fmla="*/ 1659467 w 3386667"/>
              <a:gd name="connsiteY112" fmla="*/ 3347508 h 5757025"/>
              <a:gd name="connsiteX113" fmla="*/ 1783645 w 3386667"/>
              <a:gd name="connsiteY113" fmla="*/ 3465071 h 5757025"/>
              <a:gd name="connsiteX114" fmla="*/ 2005806 w 3386667"/>
              <a:gd name="connsiteY114" fmla="*/ 3580959 h 5757025"/>
              <a:gd name="connsiteX115" fmla="*/ 2191279 w 3386667"/>
              <a:gd name="connsiteY115" fmla="*/ 3733006 h 5757025"/>
              <a:gd name="connsiteX116" fmla="*/ 2325511 w 3386667"/>
              <a:gd name="connsiteY116" fmla="*/ 3787687 h 5757025"/>
              <a:gd name="connsiteX117" fmla="*/ 2134747 w 3386667"/>
              <a:gd name="connsiteY117" fmla="*/ 4030133 h 5757025"/>
              <a:gd name="connsiteX118" fmla="*/ 2010040 w 3386667"/>
              <a:gd name="connsiteY118" fmla="*/ 4368624 h 5757025"/>
              <a:gd name="connsiteX119" fmla="*/ 2020447 w 3386667"/>
              <a:gd name="connsiteY119" fmla="*/ 4523758 h 5757025"/>
              <a:gd name="connsiteX120" fmla="*/ 1966031 w 3386667"/>
              <a:gd name="connsiteY120" fmla="*/ 4595725 h 5757025"/>
              <a:gd name="connsiteX121" fmla="*/ 2074245 w 3386667"/>
              <a:gd name="connsiteY121" fmla="*/ 4772201 h 5757025"/>
              <a:gd name="connsiteX122" fmla="*/ 1939925 w 3386667"/>
              <a:gd name="connsiteY122" fmla="*/ 4983075 h 5757025"/>
              <a:gd name="connsiteX123" fmla="*/ 1761067 w 3386667"/>
              <a:gd name="connsiteY123" fmla="*/ 5046133 h 5757025"/>
              <a:gd name="connsiteX124" fmla="*/ 1713442 w 3386667"/>
              <a:gd name="connsiteY124" fmla="*/ 5155319 h 5757025"/>
              <a:gd name="connsiteX125" fmla="*/ 1844924 w 3386667"/>
              <a:gd name="connsiteY125" fmla="*/ 5309289 h 5757025"/>
              <a:gd name="connsiteX126" fmla="*/ 2099557 w 3386667"/>
              <a:gd name="connsiteY126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33536 w 3386667"/>
              <a:gd name="connsiteY22" fmla="*/ 2102820 h 5757025"/>
              <a:gd name="connsiteX23" fmla="*/ 3261166 w 3386667"/>
              <a:gd name="connsiteY23" fmla="*/ 2022564 h 5757025"/>
              <a:gd name="connsiteX24" fmla="*/ 3386667 w 3386667"/>
              <a:gd name="connsiteY24" fmla="*/ 1896533 h 5757025"/>
              <a:gd name="connsiteX25" fmla="*/ 3341511 w 3386667"/>
              <a:gd name="connsiteY25" fmla="*/ 1794933 h 5757025"/>
              <a:gd name="connsiteX26" fmla="*/ 3375378 w 3386667"/>
              <a:gd name="connsiteY26" fmla="*/ 1693333 h 5757025"/>
              <a:gd name="connsiteX27" fmla="*/ 3375378 w 3386667"/>
              <a:gd name="connsiteY27" fmla="*/ 1524000 h 5757025"/>
              <a:gd name="connsiteX28" fmla="*/ 3341511 w 3386667"/>
              <a:gd name="connsiteY28" fmla="*/ 1444978 h 5757025"/>
              <a:gd name="connsiteX29" fmla="*/ 3341511 w 3386667"/>
              <a:gd name="connsiteY29" fmla="*/ 1444978 h 5757025"/>
              <a:gd name="connsiteX30" fmla="*/ 3330222 w 3386667"/>
              <a:gd name="connsiteY30" fmla="*/ 1219200 h 5757025"/>
              <a:gd name="connsiteX31" fmla="*/ 3273778 w 3386667"/>
              <a:gd name="connsiteY31" fmla="*/ 1106311 h 5757025"/>
              <a:gd name="connsiteX32" fmla="*/ 3251200 w 3386667"/>
              <a:gd name="connsiteY32" fmla="*/ 982133 h 5757025"/>
              <a:gd name="connsiteX33" fmla="*/ 3307645 w 3386667"/>
              <a:gd name="connsiteY33" fmla="*/ 869245 h 5757025"/>
              <a:gd name="connsiteX34" fmla="*/ 3228622 w 3386667"/>
              <a:gd name="connsiteY34" fmla="*/ 756356 h 5757025"/>
              <a:gd name="connsiteX35" fmla="*/ 3093156 w 3386667"/>
              <a:gd name="connsiteY35" fmla="*/ 711200 h 5757025"/>
              <a:gd name="connsiteX36" fmla="*/ 2991556 w 3386667"/>
              <a:gd name="connsiteY36" fmla="*/ 722489 h 5757025"/>
              <a:gd name="connsiteX37" fmla="*/ 2991556 w 3386667"/>
              <a:gd name="connsiteY37" fmla="*/ 722489 h 5757025"/>
              <a:gd name="connsiteX38" fmla="*/ 2980267 w 3386667"/>
              <a:gd name="connsiteY38" fmla="*/ 891822 h 5757025"/>
              <a:gd name="connsiteX39" fmla="*/ 2991556 w 3386667"/>
              <a:gd name="connsiteY39" fmla="*/ 959556 h 5757025"/>
              <a:gd name="connsiteX40" fmla="*/ 3059289 w 3386667"/>
              <a:gd name="connsiteY40" fmla="*/ 1061156 h 5757025"/>
              <a:gd name="connsiteX41" fmla="*/ 3002845 w 3386667"/>
              <a:gd name="connsiteY41" fmla="*/ 1253067 h 5757025"/>
              <a:gd name="connsiteX42" fmla="*/ 3014134 w 3386667"/>
              <a:gd name="connsiteY42" fmla="*/ 1320800 h 5757025"/>
              <a:gd name="connsiteX43" fmla="*/ 3059289 w 3386667"/>
              <a:gd name="connsiteY43" fmla="*/ 1411111 h 5757025"/>
              <a:gd name="connsiteX44" fmla="*/ 3036711 w 3386667"/>
              <a:gd name="connsiteY44" fmla="*/ 1490133 h 5757025"/>
              <a:gd name="connsiteX45" fmla="*/ 2765778 w 3386667"/>
              <a:gd name="connsiteY45" fmla="*/ 1411111 h 5757025"/>
              <a:gd name="connsiteX46" fmla="*/ 2652889 w 3386667"/>
              <a:gd name="connsiteY46" fmla="*/ 1286933 h 5757025"/>
              <a:gd name="connsiteX47" fmla="*/ 2596445 w 3386667"/>
              <a:gd name="connsiteY47" fmla="*/ 1286933 h 5757025"/>
              <a:gd name="connsiteX48" fmla="*/ 2517422 w 3386667"/>
              <a:gd name="connsiteY48" fmla="*/ 1207911 h 5757025"/>
              <a:gd name="connsiteX49" fmla="*/ 2585156 w 3386667"/>
              <a:gd name="connsiteY49" fmla="*/ 1106311 h 5757025"/>
              <a:gd name="connsiteX50" fmla="*/ 2607734 w 3386667"/>
              <a:gd name="connsiteY50" fmla="*/ 993422 h 5757025"/>
              <a:gd name="connsiteX51" fmla="*/ 2630311 w 3386667"/>
              <a:gd name="connsiteY51" fmla="*/ 846667 h 5757025"/>
              <a:gd name="connsiteX52" fmla="*/ 2585156 w 3386667"/>
              <a:gd name="connsiteY52" fmla="*/ 688622 h 5757025"/>
              <a:gd name="connsiteX53" fmla="*/ 2494845 w 3386667"/>
              <a:gd name="connsiteY53" fmla="*/ 598311 h 5757025"/>
              <a:gd name="connsiteX54" fmla="*/ 2223911 w 3386667"/>
              <a:gd name="connsiteY54" fmla="*/ 553156 h 5757025"/>
              <a:gd name="connsiteX55" fmla="*/ 2099734 w 3386667"/>
              <a:gd name="connsiteY55" fmla="*/ 587022 h 5757025"/>
              <a:gd name="connsiteX56" fmla="*/ 1986845 w 3386667"/>
              <a:gd name="connsiteY56" fmla="*/ 846667 h 5757025"/>
              <a:gd name="connsiteX57" fmla="*/ 2043289 w 3386667"/>
              <a:gd name="connsiteY57" fmla="*/ 948267 h 5757025"/>
              <a:gd name="connsiteX58" fmla="*/ 1986845 w 3386667"/>
              <a:gd name="connsiteY58" fmla="*/ 1083733 h 5757025"/>
              <a:gd name="connsiteX59" fmla="*/ 1986845 w 3386667"/>
              <a:gd name="connsiteY59" fmla="*/ 1140178 h 5757025"/>
              <a:gd name="connsiteX60" fmla="*/ 1840089 w 3386667"/>
              <a:gd name="connsiteY60" fmla="*/ 1185333 h 5757025"/>
              <a:gd name="connsiteX61" fmla="*/ 1704622 w 3386667"/>
              <a:gd name="connsiteY61" fmla="*/ 1083733 h 5757025"/>
              <a:gd name="connsiteX62" fmla="*/ 1580445 w 3386667"/>
              <a:gd name="connsiteY62" fmla="*/ 1106311 h 5757025"/>
              <a:gd name="connsiteX63" fmla="*/ 1422400 w 3386667"/>
              <a:gd name="connsiteY63" fmla="*/ 1016000 h 5757025"/>
              <a:gd name="connsiteX64" fmla="*/ 1320800 w 3386667"/>
              <a:gd name="connsiteY64" fmla="*/ 1016000 h 5757025"/>
              <a:gd name="connsiteX65" fmla="*/ 1083734 w 3386667"/>
              <a:gd name="connsiteY65" fmla="*/ 812800 h 5757025"/>
              <a:gd name="connsiteX66" fmla="*/ 903111 w 3386667"/>
              <a:gd name="connsiteY66" fmla="*/ 654756 h 5757025"/>
              <a:gd name="connsiteX67" fmla="*/ 767645 w 3386667"/>
              <a:gd name="connsiteY67" fmla="*/ 564445 h 5757025"/>
              <a:gd name="connsiteX68" fmla="*/ 722489 w 3386667"/>
              <a:gd name="connsiteY68" fmla="*/ 530578 h 5757025"/>
              <a:gd name="connsiteX69" fmla="*/ 643467 w 3386667"/>
              <a:gd name="connsiteY69" fmla="*/ 474133 h 5757025"/>
              <a:gd name="connsiteX70" fmla="*/ 496711 w 3386667"/>
              <a:gd name="connsiteY70" fmla="*/ 338667 h 5757025"/>
              <a:gd name="connsiteX71" fmla="*/ 338667 w 3386667"/>
              <a:gd name="connsiteY71" fmla="*/ 169333 h 5757025"/>
              <a:gd name="connsiteX72" fmla="*/ 237067 w 3386667"/>
              <a:gd name="connsiteY72" fmla="*/ 158045 h 5757025"/>
              <a:gd name="connsiteX73" fmla="*/ 0 w 3386667"/>
              <a:gd name="connsiteY73" fmla="*/ 0 h 5757025"/>
              <a:gd name="connsiteX74" fmla="*/ 11289 w 3386667"/>
              <a:gd name="connsiteY74" fmla="*/ 90311 h 5757025"/>
              <a:gd name="connsiteX75" fmla="*/ 203200 w 3386667"/>
              <a:gd name="connsiteY75" fmla="*/ 191911 h 5757025"/>
              <a:gd name="connsiteX76" fmla="*/ 180622 w 3386667"/>
              <a:gd name="connsiteY76" fmla="*/ 259645 h 5757025"/>
              <a:gd name="connsiteX77" fmla="*/ 180622 w 3386667"/>
              <a:gd name="connsiteY77" fmla="*/ 259645 h 5757025"/>
              <a:gd name="connsiteX78" fmla="*/ 112889 w 3386667"/>
              <a:gd name="connsiteY78" fmla="*/ 338667 h 5757025"/>
              <a:gd name="connsiteX79" fmla="*/ 67734 w 3386667"/>
              <a:gd name="connsiteY79" fmla="*/ 372533 h 5757025"/>
              <a:gd name="connsiteX80" fmla="*/ 169334 w 3386667"/>
              <a:gd name="connsiteY80" fmla="*/ 462845 h 5757025"/>
              <a:gd name="connsiteX81" fmla="*/ 316089 w 3386667"/>
              <a:gd name="connsiteY81" fmla="*/ 485422 h 5757025"/>
              <a:gd name="connsiteX82" fmla="*/ 496711 w 3386667"/>
              <a:gd name="connsiteY82" fmla="*/ 530578 h 5757025"/>
              <a:gd name="connsiteX83" fmla="*/ 496711 w 3386667"/>
              <a:gd name="connsiteY83" fmla="*/ 666045 h 5757025"/>
              <a:gd name="connsiteX84" fmla="*/ 496711 w 3386667"/>
              <a:gd name="connsiteY84" fmla="*/ 666045 h 5757025"/>
              <a:gd name="connsiteX85" fmla="*/ 598311 w 3386667"/>
              <a:gd name="connsiteY85" fmla="*/ 778933 h 5757025"/>
              <a:gd name="connsiteX86" fmla="*/ 575734 w 3386667"/>
              <a:gd name="connsiteY86" fmla="*/ 835378 h 5757025"/>
              <a:gd name="connsiteX87" fmla="*/ 936978 w 3386667"/>
              <a:gd name="connsiteY87" fmla="*/ 1185333 h 5757025"/>
              <a:gd name="connsiteX88" fmla="*/ 1106311 w 3386667"/>
              <a:gd name="connsiteY88" fmla="*/ 1377245 h 5757025"/>
              <a:gd name="connsiteX89" fmla="*/ 1196622 w 3386667"/>
              <a:gd name="connsiteY89" fmla="*/ 1388533 h 5757025"/>
              <a:gd name="connsiteX90" fmla="*/ 1388534 w 3386667"/>
              <a:gd name="connsiteY90" fmla="*/ 1512711 h 5757025"/>
              <a:gd name="connsiteX91" fmla="*/ 1557867 w 3386667"/>
              <a:gd name="connsiteY91" fmla="*/ 1614311 h 5757025"/>
              <a:gd name="connsiteX92" fmla="*/ 1591734 w 3386667"/>
              <a:gd name="connsiteY92" fmla="*/ 1670756 h 5757025"/>
              <a:gd name="connsiteX93" fmla="*/ 1456267 w 3386667"/>
              <a:gd name="connsiteY93" fmla="*/ 1873956 h 5757025"/>
              <a:gd name="connsiteX94" fmla="*/ 1433689 w 3386667"/>
              <a:gd name="connsiteY94" fmla="*/ 2088445 h 5757025"/>
              <a:gd name="connsiteX95" fmla="*/ 1479462 w 3386667"/>
              <a:gd name="connsiteY95" fmla="*/ 2330891 h 5757025"/>
              <a:gd name="connsiteX96" fmla="*/ 1354667 w 3386667"/>
              <a:gd name="connsiteY96" fmla="*/ 2280356 h 5757025"/>
              <a:gd name="connsiteX97" fmla="*/ 1148997 w 3386667"/>
              <a:gd name="connsiteY97" fmla="*/ 2425964 h 5757025"/>
              <a:gd name="connsiteX98" fmla="*/ 1010003 w 3386667"/>
              <a:gd name="connsiteY98" fmla="*/ 2624402 h 5757025"/>
              <a:gd name="connsiteX99" fmla="*/ 891822 w 3386667"/>
              <a:gd name="connsiteY99" fmla="*/ 2822222 h 5757025"/>
              <a:gd name="connsiteX100" fmla="*/ 900201 w 3386667"/>
              <a:gd name="connsiteY100" fmla="*/ 3000463 h 5757025"/>
              <a:gd name="connsiteX101" fmla="*/ 938742 w 3386667"/>
              <a:gd name="connsiteY101" fmla="*/ 3164417 h 5757025"/>
              <a:gd name="connsiteX102" fmla="*/ 969698 w 3386667"/>
              <a:gd name="connsiteY102" fmla="*/ 3286214 h 5757025"/>
              <a:gd name="connsiteX103" fmla="*/ 891822 w 3386667"/>
              <a:gd name="connsiteY103" fmla="*/ 3544711 h 5757025"/>
              <a:gd name="connsiteX104" fmla="*/ 934597 w 3386667"/>
              <a:gd name="connsiteY104" fmla="*/ 3914158 h 5757025"/>
              <a:gd name="connsiteX105" fmla="*/ 925689 w 3386667"/>
              <a:gd name="connsiteY105" fmla="*/ 4097867 h 5757025"/>
              <a:gd name="connsiteX106" fmla="*/ 1072445 w 3386667"/>
              <a:gd name="connsiteY106" fmla="*/ 4233333 h 5757025"/>
              <a:gd name="connsiteX107" fmla="*/ 1219200 w 3386667"/>
              <a:gd name="connsiteY107" fmla="*/ 4109156 h 5757025"/>
              <a:gd name="connsiteX108" fmla="*/ 1261358 w 3386667"/>
              <a:gd name="connsiteY108" fmla="*/ 3846513 h 5757025"/>
              <a:gd name="connsiteX109" fmla="*/ 1412258 w 3386667"/>
              <a:gd name="connsiteY109" fmla="*/ 3618354 h 5757025"/>
              <a:gd name="connsiteX110" fmla="*/ 1474083 w 3386667"/>
              <a:gd name="connsiteY110" fmla="*/ 3459779 h 5757025"/>
              <a:gd name="connsiteX111" fmla="*/ 1506803 w 3386667"/>
              <a:gd name="connsiteY111" fmla="*/ 3333839 h 5757025"/>
              <a:gd name="connsiteX112" fmla="*/ 1659467 w 3386667"/>
              <a:gd name="connsiteY112" fmla="*/ 3347508 h 5757025"/>
              <a:gd name="connsiteX113" fmla="*/ 1783645 w 3386667"/>
              <a:gd name="connsiteY113" fmla="*/ 3465071 h 5757025"/>
              <a:gd name="connsiteX114" fmla="*/ 2005806 w 3386667"/>
              <a:gd name="connsiteY114" fmla="*/ 3580959 h 5757025"/>
              <a:gd name="connsiteX115" fmla="*/ 2191279 w 3386667"/>
              <a:gd name="connsiteY115" fmla="*/ 3733006 h 5757025"/>
              <a:gd name="connsiteX116" fmla="*/ 2325511 w 3386667"/>
              <a:gd name="connsiteY116" fmla="*/ 3787687 h 5757025"/>
              <a:gd name="connsiteX117" fmla="*/ 2134747 w 3386667"/>
              <a:gd name="connsiteY117" fmla="*/ 4030133 h 5757025"/>
              <a:gd name="connsiteX118" fmla="*/ 2010040 w 3386667"/>
              <a:gd name="connsiteY118" fmla="*/ 4368624 h 5757025"/>
              <a:gd name="connsiteX119" fmla="*/ 2020447 w 3386667"/>
              <a:gd name="connsiteY119" fmla="*/ 4523758 h 5757025"/>
              <a:gd name="connsiteX120" fmla="*/ 1966031 w 3386667"/>
              <a:gd name="connsiteY120" fmla="*/ 4595725 h 5757025"/>
              <a:gd name="connsiteX121" fmla="*/ 2074245 w 3386667"/>
              <a:gd name="connsiteY121" fmla="*/ 4772201 h 5757025"/>
              <a:gd name="connsiteX122" fmla="*/ 1939925 w 3386667"/>
              <a:gd name="connsiteY122" fmla="*/ 4983075 h 5757025"/>
              <a:gd name="connsiteX123" fmla="*/ 1761067 w 3386667"/>
              <a:gd name="connsiteY123" fmla="*/ 5046133 h 5757025"/>
              <a:gd name="connsiteX124" fmla="*/ 1713442 w 3386667"/>
              <a:gd name="connsiteY124" fmla="*/ 5155319 h 5757025"/>
              <a:gd name="connsiteX125" fmla="*/ 1844924 w 3386667"/>
              <a:gd name="connsiteY125" fmla="*/ 5309289 h 5757025"/>
              <a:gd name="connsiteX126" fmla="*/ 2099557 w 3386667"/>
              <a:gd name="connsiteY126" fmla="*/ 5588970 h 5757025"/>
              <a:gd name="connsiteX0" fmla="*/ 2099557 w 3389048"/>
              <a:gd name="connsiteY0" fmla="*/ 5588970 h 5757025"/>
              <a:gd name="connsiteX1" fmla="*/ 2336800 w 3389048"/>
              <a:gd name="connsiteY1" fmla="*/ 5734756 h 5757025"/>
              <a:gd name="connsiteX2" fmla="*/ 2260071 w 3389048"/>
              <a:gd name="connsiteY2" fmla="*/ 5455356 h 5757025"/>
              <a:gd name="connsiteX3" fmla="*/ 2167997 w 3389048"/>
              <a:gd name="connsiteY3" fmla="*/ 5238574 h 5757025"/>
              <a:gd name="connsiteX4" fmla="*/ 2144889 w 3389048"/>
              <a:gd name="connsiteY4" fmla="*/ 5147733 h 5757025"/>
              <a:gd name="connsiteX5" fmla="*/ 2246489 w 3389048"/>
              <a:gd name="connsiteY5" fmla="*/ 4989689 h 5757025"/>
              <a:gd name="connsiteX6" fmla="*/ 2323659 w 3389048"/>
              <a:gd name="connsiteY6" fmla="*/ 4970639 h 5757025"/>
              <a:gd name="connsiteX7" fmla="*/ 2387247 w 3389048"/>
              <a:gd name="connsiteY7" fmla="*/ 4826264 h 5757025"/>
              <a:gd name="connsiteX8" fmla="*/ 2415822 w 3389048"/>
              <a:gd name="connsiteY8" fmla="*/ 4741333 h 5757025"/>
              <a:gd name="connsiteX9" fmla="*/ 2577395 w 3389048"/>
              <a:gd name="connsiteY9" fmla="*/ 4649787 h 5757025"/>
              <a:gd name="connsiteX10" fmla="*/ 2844977 w 3389048"/>
              <a:gd name="connsiteY10" fmla="*/ 4289514 h 5757025"/>
              <a:gd name="connsiteX11" fmla="*/ 3093156 w 3389048"/>
              <a:gd name="connsiteY11" fmla="*/ 3962400 h 5757025"/>
              <a:gd name="connsiteX12" fmla="*/ 3139458 w 3389048"/>
              <a:gd name="connsiteY12" fmla="*/ 3841221 h 5757025"/>
              <a:gd name="connsiteX13" fmla="*/ 3101446 w 3389048"/>
              <a:gd name="connsiteY13" fmla="*/ 3740239 h 5757025"/>
              <a:gd name="connsiteX14" fmla="*/ 3163887 w 3389048"/>
              <a:gd name="connsiteY14" fmla="*/ 3601156 h 5757025"/>
              <a:gd name="connsiteX15" fmla="*/ 3053822 w 3389048"/>
              <a:gd name="connsiteY15" fmla="*/ 3423444 h 5757025"/>
              <a:gd name="connsiteX16" fmla="*/ 2622549 w 3389048"/>
              <a:gd name="connsiteY16" fmla="*/ 3102329 h 5757025"/>
              <a:gd name="connsiteX17" fmla="*/ 2291645 w 3389048"/>
              <a:gd name="connsiteY17" fmla="*/ 2912533 h 5757025"/>
              <a:gd name="connsiteX18" fmla="*/ 2393245 w 3389048"/>
              <a:gd name="connsiteY18" fmla="*/ 2813756 h 5757025"/>
              <a:gd name="connsiteX19" fmla="*/ 2572103 w 3389048"/>
              <a:gd name="connsiteY19" fmla="*/ 2668411 h 5757025"/>
              <a:gd name="connsiteX20" fmla="*/ 2728296 w 3389048"/>
              <a:gd name="connsiteY20" fmla="*/ 2493609 h 5757025"/>
              <a:gd name="connsiteX21" fmla="*/ 2817460 w 3389048"/>
              <a:gd name="connsiteY21" fmla="*/ 2232908 h 5757025"/>
              <a:gd name="connsiteX22" fmla="*/ 3033536 w 3389048"/>
              <a:gd name="connsiteY22" fmla="*/ 2102820 h 5757025"/>
              <a:gd name="connsiteX23" fmla="*/ 3261166 w 3389048"/>
              <a:gd name="connsiteY23" fmla="*/ 2022564 h 5757025"/>
              <a:gd name="connsiteX24" fmla="*/ 3389048 w 3389048"/>
              <a:gd name="connsiteY24" fmla="*/ 1913202 h 5757025"/>
              <a:gd name="connsiteX25" fmla="*/ 3341511 w 3389048"/>
              <a:gd name="connsiteY25" fmla="*/ 1794933 h 5757025"/>
              <a:gd name="connsiteX26" fmla="*/ 3375378 w 3389048"/>
              <a:gd name="connsiteY26" fmla="*/ 1693333 h 5757025"/>
              <a:gd name="connsiteX27" fmla="*/ 3375378 w 3389048"/>
              <a:gd name="connsiteY27" fmla="*/ 1524000 h 5757025"/>
              <a:gd name="connsiteX28" fmla="*/ 3341511 w 3389048"/>
              <a:gd name="connsiteY28" fmla="*/ 1444978 h 5757025"/>
              <a:gd name="connsiteX29" fmla="*/ 3341511 w 3389048"/>
              <a:gd name="connsiteY29" fmla="*/ 1444978 h 5757025"/>
              <a:gd name="connsiteX30" fmla="*/ 3330222 w 3389048"/>
              <a:gd name="connsiteY30" fmla="*/ 1219200 h 5757025"/>
              <a:gd name="connsiteX31" fmla="*/ 3273778 w 3389048"/>
              <a:gd name="connsiteY31" fmla="*/ 1106311 h 5757025"/>
              <a:gd name="connsiteX32" fmla="*/ 3251200 w 3389048"/>
              <a:gd name="connsiteY32" fmla="*/ 982133 h 5757025"/>
              <a:gd name="connsiteX33" fmla="*/ 3307645 w 3389048"/>
              <a:gd name="connsiteY33" fmla="*/ 869245 h 5757025"/>
              <a:gd name="connsiteX34" fmla="*/ 3228622 w 3389048"/>
              <a:gd name="connsiteY34" fmla="*/ 756356 h 5757025"/>
              <a:gd name="connsiteX35" fmla="*/ 3093156 w 3389048"/>
              <a:gd name="connsiteY35" fmla="*/ 711200 h 5757025"/>
              <a:gd name="connsiteX36" fmla="*/ 2991556 w 3389048"/>
              <a:gd name="connsiteY36" fmla="*/ 722489 h 5757025"/>
              <a:gd name="connsiteX37" fmla="*/ 2991556 w 3389048"/>
              <a:gd name="connsiteY37" fmla="*/ 722489 h 5757025"/>
              <a:gd name="connsiteX38" fmla="*/ 2980267 w 3389048"/>
              <a:gd name="connsiteY38" fmla="*/ 891822 h 5757025"/>
              <a:gd name="connsiteX39" fmla="*/ 2991556 w 3389048"/>
              <a:gd name="connsiteY39" fmla="*/ 959556 h 5757025"/>
              <a:gd name="connsiteX40" fmla="*/ 3059289 w 3389048"/>
              <a:gd name="connsiteY40" fmla="*/ 1061156 h 5757025"/>
              <a:gd name="connsiteX41" fmla="*/ 3002845 w 3389048"/>
              <a:gd name="connsiteY41" fmla="*/ 1253067 h 5757025"/>
              <a:gd name="connsiteX42" fmla="*/ 3014134 w 3389048"/>
              <a:gd name="connsiteY42" fmla="*/ 1320800 h 5757025"/>
              <a:gd name="connsiteX43" fmla="*/ 3059289 w 3389048"/>
              <a:gd name="connsiteY43" fmla="*/ 1411111 h 5757025"/>
              <a:gd name="connsiteX44" fmla="*/ 3036711 w 3389048"/>
              <a:gd name="connsiteY44" fmla="*/ 1490133 h 5757025"/>
              <a:gd name="connsiteX45" fmla="*/ 2765778 w 3389048"/>
              <a:gd name="connsiteY45" fmla="*/ 1411111 h 5757025"/>
              <a:gd name="connsiteX46" fmla="*/ 2652889 w 3389048"/>
              <a:gd name="connsiteY46" fmla="*/ 1286933 h 5757025"/>
              <a:gd name="connsiteX47" fmla="*/ 2596445 w 3389048"/>
              <a:gd name="connsiteY47" fmla="*/ 1286933 h 5757025"/>
              <a:gd name="connsiteX48" fmla="*/ 2517422 w 3389048"/>
              <a:gd name="connsiteY48" fmla="*/ 1207911 h 5757025"/>
              <a:gd name="connsiteX49" fmla="*/ 2585156 w 3389048"/>
              <a:gd name="connsiteY49" fmla="*/ 1106311 h 5757025"/>
              <a:gd name="connsiteX50" fmla="*/ 2607734 w 3389048"/>
              <a:gd name="connsiteY50" fmla="*/ 993422 h 5757025"/>
              <a:gd name="connsiteX51" fmla="*/ 2630311 w 3389048"/>
              <a:gd name="connsiteY51" fmla="*/ 846667 h 5757025"/>
              <a:gd name="connsiteX52" fmla="*/ 2585156 w 3389048"/>
              <a:gd name="connsiteY52" fmla="*/ 688622 h 5757025"/>
              <a:gd name="connsiteX53" fmla="*/ 2494845 w 3389048"/>
              <a:gd name="connsiteY53" fmla="*/ 598311 h 5757025"/>
              <a:gd name="connsiteX54" fmla="*/ 2223911 w 3389048"/>
              <a:gd name="connsiteY54" fmla="*/ 553156 h 5757025"/>
              <a:gd name="connsiteX55" fmla="*/ 2099734 w 3389048"/>
              <a:gd name="connsiteY55" fmla="*/ 587022 h 5757025"/>
              <a:gd name="connsiteX56" fmla="*/ 1986845 w 3389048"/>
              <a:gd name="connsiteY56" fmla="*/ 846667 h 5757025"/>
              <a:gd name="connsiteX57" fmla="*/ 2043289 w 3389048"/>
              <a:gd name="connsiteY57" fmla="*/ 948267 h 5757025"/>
              <a:gd name="connsiteX58" fmla="*/ 1986845 w 3389048"/>
              <a:gd name="connsiteY58" fmla="*/ 1083733 h 5757025"/>
              <a:gd name="connsiteX59" fmla="*/ 1986845 w 3389048"/>
              <a:gd name="connsiteY59" fmla="*/ 1140178 h 5757025"/>
              <a:gd name="connsiteX60" fmla="*/ 1840089 w 3389048"/>
              <a:gd name="connsiteY60" fmla="*/ 1185333 h 5757025"/>
              <a:gd name="connsiteX61" fmla="*/ 1704622 w 3389048"/>
              <a:gd name="connsiteY61" fmla="*/ 1083733 h 5757025"/>
              <a:gd name="connsiteX62" fmla="*/ 1580445 w 3389048"/>
              <a:gd name="connsiteY62" fmla="*/ 1106311 h 5757025"/>
              <a:gd name="connsiteX63" fmla="*/ 1422400 w 3389048"/>
              <a:gd name="connsiteY63" fmla="*/ 1016000 h 5757025"/>
              <a:gd name="connsiteX64" fmla="*/ 1320800 w 3389048"/>
              <a:gd name="connsiteY64" fmla="*/ 1016000 h 5757025"/>
              <a:gd name="connsiteX65" fmla="*/ 1083734 w 3389048"/>
              <a:gd name="connsiteY65" fmla="*/ 812800 h 5757025"/>
              <a:gd name="connsiteX66" fmla="*/ 903111 w 3389048"/>
              <a:gd name="connsiteY66" fmla="*/ 654756 h 5757025"/>
              <a:gd name="connsiteX67" fmla="*/ 767645 w 3389048"/>
              <a:gd name="connsiteY67" fmla="*/ 564445 h 5757025"/>
              <a:gd name="connsiteX68" fmla="*/ 722489 w 3389048"/>
              <a:gd name="connsiteY68" fmla="*/ 530578 h 5757025"/>
              <a:gd name="connsiteX69" fmla="*/ 643467 w 3389048"/>
              <a:gd name="connsiteY69" fmla="*/ 474133 h 5757025"/>
              <a:gd name="connsiteX70" fmla="*/ 496711 w 3389048"/>
              <a:gd name="connsiteY70" fmla="*/ 338667 h 5757025"/>
              <a:gd name="connsiteX71" fmla="*/ 338667 w 3389048"/>
              <a:gd name="connsiteY71" fmla="*/ 169333 h 5757025"/>
              <a:gd name="connsiteX72" fmla="*/ 237067 w 3389048"/>
              <a:gd name="connsiteY72" fmla="*/ 158045 h 5757025"/>
              <a:gd name="connsiteX73" fmla="*/ 0 w 3389048"/>
              <a:gd name="connsiteY73" fmla="*/ 0 h 5757025"/>
              <a:gd name="connsiteX74" fmla="*/ 11289 w 3389048"/>
              <a:gd name="connsiteY74" fmla="*/ 90311 h 5757025"/>
              <a:gd name="connsiteX75" fmla="*/ 203200 w 3389048"/>
              <a:gd name="connsiteY75" fmla="*/ 191911 h 5757025"/>
              <a:gd name="connsiteX76" fmla="*/ 180622 w 3389048"/>
              <a:gd name="connsiteY76" fmla="*/ 259645 h 5757025"/>
              <a:gd name="connsiteX77" fmla="*/ 180622 w 3389048"/>
              <a:gd name="connsiteY77" fmla="*/ 259645 h 5757025"/>
              <a:gd name="connsiteX78" fmla="*/ 112889 w 3389048"/>
              <a:gd name="connsiteY78" fmla="*/ 338667 h 5757025"/>
              <a:gd name="connsiteX79" fmla="*/ 67734 w 3389048"/>
              <a:gd name="connsiteY79" fmla="*/ 372533 h 5757025"/>
              <a:gd name="connsiteX80" fmla="*/ 169334 w 3389048"/>
              <a:gd name="connsiteY80" fmla="*/ 462845 h 5757025"/>
              <a:gd name="connsiteX81" fmla="*/ 316089 w 3389048"/>
              <a:gd name="connsiteY81" fmla="*/ 485422 h 5757025"/>
              <a:gd name="connsiteX82" fmla="*/ 496711 w 3389048"/>
              <a:gd name="connsiteY82" fmla="*/ 530578 h 5757025"/>
              <a:gd name="connsiteX83" fmla="*/ 496711 w 3389048"/>
              <a:gd name="connsiteY83" fmla="*/ 666045 h 5757025"/>
              <a:gd name="connsiteX84" fmla="*/ 496711 w 3389048"/>
              <a:gd name="connsiteY84" fmla="*/ 666045 h 5757025"/>
              <a:gd name="connsiteX85" fmla="*/ 598311 w 3389048"/>
              <a:gd name="connsiteY85" fmla="*/ 778933 h 5757025"/>
              <a:gd name="connsiteX86" fmla="*/ 575734 w 3389048"/>
              <a:gd name="connsiteY86" fmla="*/ 835378 h 5757025"/>
              <a:gd name="connsiteX87" fmla="*/ 936978 w 3389048"/>
              <a:gd name="connsiteY87" fmla="*/ 1185333 h 5757025"/>
              <a:gd name="connsiteX88" fmla="*/ 1106311 w 3389048"/>
              <a:gd name="connsiteY88" fmla="*/ 1377245 h 5757025"/>
              <a:gd name="connsiteX89" fmla="*/ 1196622 w 3389048"/>
              <a:gd name="connsiteY89" fmla="*/ 1388533 h 5757025"/>
              <a:gd name="connsiteX90" fmla="*/ 1388534 w 3389048"/>
              <a:gd name="connsiteY90" fmla="*/ 1512711 h 5757025"/>
              <a:gd name="connsiteX91" fmla="*/ 1557867 w 3389048"/>
              <a:gd name="connsiteY91" fmla="*/ 1614311 h 5757025"/>
              <a:gd name="connsiteX92" fmla="*/ 1591734 w 3389048"/>
              <a:gd name="connsiteY92" fmla="*/ 1670756 h 5757025"/>
              <a:gd name="connsiteX93" fmla="*/ 1456267 w 3389048"/>
              <a:gd name="connsiteY93" fmla="*/ 1873956 h 5757025"/>
              <a:gd name="connsiteX94" fmla="*/ 1433689 w 3389048"/>
              <a:gd name="connsiteY94" fmla="*/ 2088445 h 5757025"/>
              <a:gd name="connsiteX95" fmla="*/ 1479462 w 3389048"/>
              <a:gd name="connsiteY95" fmla="*/ 2330891 h 5757025"/>
              <a:gd name="connsiteX96" fmla="*/ 1354667 w 3389048"/>
              <a:gd name="connsiteY96" fmla="*/ 2280356 h 5757025"/>
              <a:gd name="connsiteX97" fmla="*/ 1148997 w 3389048"/>
              <a:gd name="connsiteY97" fmla="*/ 2425964 h 5757025"/>
              <a:gd name="connsiteX98" fmla="*/ 1010003 w 3389048"/>
              <a:gd name="connsiteY98" fmla="*/ 2624402 h 5757025"/>
              <a:gd name="connsiteX99" fmla="*/ 891822 w 3389048"/>
              <a:gd name="connsiteY99" fmla="*/ 2822222 h 5757025"/>
              <a:gd name="connsiteX100" fmla="*/ 900201 w 3389048"/>
              <a:gd name="connsiteY100" fmla="*/ 3000463 h 5757025"/>
              <a:gd name="connsiteX101" fmla="*/ 938742 w 3389048"/>
              <a:gd name="connsiteY101" fmla="*/ 3164417 h 5757025"/>
              <a:gd name="connsiteX102" fmla="*/ 969698 w 3389048"/>
              <a:gd name="connsiteY102" fmla="*/ 3286214 h 5757025"/>
              <a:gd name="connsiteX103" fmla="*/ 891822 w 3389048"/>
              <a:gd name="connsiteY103" fmla="*/ 3544711 h 5757025"/>
              <a:gd name="connsiteX104" fmla="*/ 934597 w 3389048"/>
              <a:gd name="connsiteY104" fmla="*/ 3914158 h 5757025"/>
              <a:gd name="connsiteX105" fmla="*/ 925689 w 3389048"/>
              <a:gd name="connsiteY105" fmla="*/ 4097867 h 5757025"/>
              <a:gd name="connsiteX106" fmla="*/ 1072445 w 3389048"/>
              <a:gd name="connsiteY106" fmla="*/ 4233333 h 5757025"/>
              <a:gd name="connsiteX107" fmla="*/ 1219200 w 3389048"/>
              <a:gd name="connsiteY107" fmla="*/ 4109156 h 5757025"/>
              <a:gd name="connsiteX108" fmla="*/ 1261358 w 3389048"/>
              <a:gd name="connsiteY108" fmla="*/ 3846513 h 5757025"/>
              <a:gd name="connsiteX109" fmla="*/ 1412258 w 3389048"/>
              <a:gd name="connsiteY109" fmla="*/ 3618354 h 5757025"/>
              <a:gd name="connsiteX110" fmla="*/ 1474083 w 3389048"/>
              <a:gd name="connsiteY110" fmla="*/ 3459779 h 5757025"/>
              <a:gd name="connsiteX111" fmla="*/ 1506803 w 3389048"/>
              <a:gd name="connsiteY111" fmla="*/ 3333839 h 5757025"/>
              <a:gd name="connsiteX112" fmla="*/ 1659467 w 3389048"/>
              <a:gd name="connsiteY112" fmla="*/ 3347508 h 5757025"/>
              <a:gd name="connsiteX113" fmla="*/ 1783645 w 3389048"/>
              <a:gd name="connsiteY113" fmla="*/ 3465071 h 5757025"/>
              <a:gd name="connsiteX114" fmla="*/ 2005806 w 3389048"/>
              <a:gd name="connsiteY114" fmla="*/ 3580959 h 5757025"/>
              <a:gd name="connsiteX115" fmla="*/ 2191279 w 3389048"/>
              <a:gd name="connsiteY115" fmla="*/ 3733006 h 5757025"/>
              <a:gd name="connsiteX116" fmla="*/ 2325511 w 3389048"/>
              <a:gd name="connsiteY116" fmla="*/ 3787687 h 5757025"/>
              <a:gd name="connsiteX117" fmla="*/ 2134747 w 3389048"/>
              <a:gd name="connsiteY117" fmla="*/ 4030133 h 5757025"/>
              <a:gd name="connsiteX118" fmla="*/ 2010040 w 3389048"/>
              <a:gd name="connsiteY118" fmla="*/ 4368624 h 5757025"/>
              <a:gd name="connsiteX119" fmla="*/ 2020447 w 3389048"/>
              <a:gd name="connsiteY119" fmla="*/ 4523758 h 5757025"/>
              <a:gd name="connsiteX120" fmla="*/ 1966031 w 3389048"/>
              <a:gd name="connsiteY120" fmla="*/ 4595725 h 5757025"/>
              <a:gd name="connsiteX121" fmla="*/ 2074245 w 3389048"/>
              <a:gd name="connsiteY121" fmla="*/ 4772201 h 5757025"/>
              <a:gd name="connsiteX122" fmla="*/ 1939925 w 3389048"/>
              <a:gd name="connsiteY122" fmla="*/ 4983075 h 5757025"/>
              <a:gd name="connsiteX123" fmla="*/ 1761067 w 3389048"/>
              <a:gd name="connsiteY123" fmla="*/ 5046133 h 5757025"/>
              <a:gd name="connsiteX124" fmla="*/ 1713442 w 3389048"/>
              <a:gd name="connsiteY124" fmla="*/ 5155319 h 5757025"/>
              <a:gd name="connsiteX125" fmla="*/ 1844924 w 3389048"/>
              <a:gd name="connsiteY125" fmla="*/ 5309289 h 5757025"/>
              <a:gd name="connsiteX126" fmla="*/ 2099557 w 3389048"/>
              <a:gd name="connsiteY126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75378 w 3397015"/>
              <a:gd name="connsiteY27" fmla="*/ 1524000 h 5757025"/>
              <a:gd name="connsiteX28" fmla="*/ 3341511 w 3397015"/>
              <a:gd name="connsiteY28" fmla="*/ 1444978 h 5757025"/>
              <a:gd name="connsiteX29" fmla="*/ 3341511 w 3397015"/>
              <a:gd name="connsiteY29" fmla="*/ 1444978 h 5757025"/>
              <a:gd name="connsiteX30" fmla="*/ 3330222 w 3397015"/>
              <a:gd name="connsiteY30" fmla="*/ 1219200 h 5757025"/>
              <a:gd name="connsiteX31" fmla="*/ 3273778 w 3397015"/>
              <a:gd name="connsiteY31" fmla="*/ 1106311 h 5757025"/>
              <a:gd name="connsiteX32" fmla="*/ 3251200 w 3397015"/>
              <a:gd name="connsiteY32" fmla="*/ 982133 h 5757025"/>
              <a:gd name="connsiteX33" fmla="*/ 3307645 w 3397015"/>
              <a:gd name="connsiteY33" fmla="*/ 869245 h 5757025"/>
              <a:gd name="connsiteX34" fmla="*/ 3228622 w 3397015"/>
              <a:gd name="connsiteY34" fmla="*/ 756356 h 5757025"/>
              <a:gd name="connsiteX35" fmla="*/ 3093156 w 3397015"/>
              <a:gd name="connsiteY35" fmla="*/ 711200 h 5757025"/>
              <a:gd name="connsiteX36" fmla="*/ 2991556 w 3397015"/>
              <a:gd name="connsiteY36" fmla="*/ 722489 h 5757025"/>
              <a:gd name="connsiteX37" fmla="*/ 2991556 w 3397015"/>
              <a:gd name="connsiteY37" fmla="*/ 722489 h 5757025"/>
              <a:gd name="connsiteX38" fmla="*/ 2980267 w 3397015"/>
              <a:gd name="connsiteY38" fmla="*/ 891822 h 5757025"/>
              <a:gd name="connsiteX39" fmla="*/ 2991556 w 3397015"/>
              <a:gd name="connsiteY39" fmla="*/ 959556 h 5757025"/>
              <a:gd name="connsiteX40" fmla="*/ 3059289 w 3397015"/>
              <a:gd name="connsiteY40" fmla="*/ 1061156 h 5757025"/>
              <a:gd name="connsiteX41" fmla="*/ 3002845 w 3397015"/>
              <a:gd name="connsiteY41" fmla="*/ 1253067 h 5757025"/>
              <a:gd name="connsiteX42" fmla="*/ 3014134 w 3397015"/>
              <a:gd name="connsiteY42" fmla="*/ 1320800 h 5757025"/>
              <a:gd name="connsiteX43" fmla="*/ 3059289 w 3397015"/>
              <a:gd name="connsiteY43" fmla="*/ 1411111 h 5757025"/>
              <a:gd name="connsiteX44" fmla="*/ 3036711 w 3397015"/>
              <a:gd name="connsiteY44" fmla="*/ 1490133 h 5757025"/>
              <a:gd name="connsiteX45" fmla="*/ 2765778 w 3397015"/>
              <a:gd name="connsiteY45" fmla="*/ 1411111 h 5757025"/>
              <a:gd name="connsiteX46" fmla="*/ 2652889 w 3397015"/>
              <a:gd name="connsiteY46" fmla="*/ 1286933 h 5757025"/>
              <a:gd name="connsiteX47" fmla="*/ 2596445 w 3397015"/>
              <a:gd name="connsiteY47" fmla="*/ 1286933 h 5757025"/>
              <a:gd name="connsiteX48" fmla="*/ 2517422 w 3397015"/>
              <a:gd name="connsiteY48" fmla="*/ 1207911 h 5757025"/>
              <a:gd name="connsiteX49" fmla="*/ 2585156 w 3397015"/>
              <a:gd name="connsiteY49" fmla="*/ 1106311 h 5757025"/>
              <a:gd name="connsiteX50" fmla="*/ 2607734 w 3397015"/>
              <a:gd name="connsiteY50" fmla="*/ 993422 h 5757025"/>
              <a:gd name="connsiteX51" fmla="*/ 2630311 w 3397015"/>
              <a:gd name="connsiteY51" fmla="*/ 846667 h 5757025"/>
              <a:gd name="connsiteX52" fmla="*/ 2585156 w 3397015"/>
              <a:gd name="connsiteY52" fmla="*/ 688622 h 5757025"/>
              <a:gd name="connsiteX53" fmla="*/ 2494845 w 3397015"/>
              <a:gd name="connsiteY53" fmla="*/ 598311 h 5757025"/>
              <a:gd name="connsiteX54" fmla="*/ 2223911 w 3397015"/>
              <a:gd name="connsiteY54" fmla="*/ 553156 h 5757025"/>
              <a:gd name="connsiteX55" fmla="*/ 2099734 w 3397015"/>
              <a:gd name="connsiteY55" fmla="*/ 587022 h 5757025"/>
              <a:gd name="connsiteX56" fmla="*/ 1986845 w 3397015"/>
              <a:gd name="connsiteY56" fmla="*/ 846667 h 5757025"/>
              <a:gd name="connsiteX57" fmla="*/ 2043289 w 3397015"/>
              <a:gd name="connsiteY57" fmla="*/ 948267 h 5757025"/>
              <a:gd name="connsiteX58" fmla="*/ 1986845 w 3397015"/>
              <a:gd name="connsiteY58" fmla="*/ 1083733 h 5757025"/>
              <a:gd name="connsiteX59" fmla="*/ 1986845 w 3397015"/>
              <a:gd name="connsiteY59" fmla="*/ 1140178 h 5757025"/>
              <a:gd name="connsiteX60" fmla="*/ 1840089 w 3397015"/>
              <a:gd name="connsiteY60" fmla="*/ 1185333 h 5757025"/>
              <a:gd name="connsiteX61" fmla="*/ 1704622 w 3397015"/>
              <a:gd name="connsiteY61" fmla="*/ 1083733 h 5757025"/>
              <a:gd name="connsiteX62" fmla="*/ 1580445 w 3397015"/>
              <a:gd name="connsiteY62" fmla="*/ 1106311 h 5757025"/>
              <a:gd name="connsiteX63" fmla="*/ 1422400 w 3397015"/>
              <a:gd name="connsiteY63" fmla="*/ 1016000 h 5757025"/>
              <a:gd name="connsiteX64" fmla="*/ 1320800 w 3397015"/>
              <a:gd name="connsiteY64" fmla="*/ 1016000 h 5757025"/>
              <a:gd name="connsiteX65" fmla="*/ 1083734 w 3397015"/>
              <a:gd name="connsiteY65" fmla="*/ 812800 h 5757025"/>
              <a:gd name="connsiteX66" fmla="*/ 903111 w 3397015"/>
              <a:gd name="connsiteY66" fmla="*/ 654756 h 5757025"/>
              <a:gd name="connsiteX67" fmla="*/ 767645 w 3397015"/>
              <a:gd name="connsiteY67" fmla="*/ 564445 h 5757025"/>
              <a:gd name="connsiteX68" fmla="*/ 722489 w 3397015"/>
              <a:gd name="connsiteY68" fmla="*/ 530578 h 5757025"/>
              <a:gd name="connsiteX69" fmla="*/ 643467 w 3397015"/>
              <a:gd name="connsiteY69" fmla="*/ 474133 h 5757025"/>
              <a:gd name="connsiteX70" fmla="*/ 496711 w 3397015"/>
              <a:gd name="connsiteY70" fmla="*/ 338667 h 5757025"/>
              <a:gd name="connsiteX71" fmla="*/ 338667 w 3397015"/>
              <a:gd name="connsiteY71" fmla="*/ 169333 h 5757025"/>
              <a:gd name="connsiteX72" fmla="*/ 237067 w 3397015"/>
              <a:gd name="connsiteY72" fmla="*/ 158045 h 5757025"/>
              <a:gd name="connsiteX73" fmla="*/ 0 w 3397015"/>
              <a:gd name="connsiteY73" fmla="*/ 0 h 5757025"/>
              <a:gd name="connsiteX74" fmla="*/ 11289 w 3397015"/>
              <a:gd name="connsiteY74" fmla="*/ 90311 h 5757025"/>
              <a:gd name="connsiteX75" fmla="*/ 203200 w 3397015"/>
              <a:gd name="connsiteY75" fmla="*/ 191911 h 5757025"/>
              <a:gd name="connsiteX76" fmla="*/ 180622 w 3397015"/>
              <a:gd name="connsiteY76" fmla="*/ 259645 h 5757025"/>
              <a:gd name="connsiteX77" fmla="*/ 180622 w 3397015"/>
              <a:gd name="connsiteY77" fmla="*/ 259645 h 5757025"/>
              <a:gd name="connsiteX78" fmla="*/ 112889 w 3397015"/>
              <a:gd name="connsiteY78" fmla="*/ 338667 h 5757025"/>
              <a:gd name="connsiteX79" fmla="*/ 67734 w 3397015"/>
              <a:gd name="connsiteY79" fmla="*/ 372533 h 5757025"/>
              <a:gd name="connsiteX80" fmla="*/ 169334 w 3397015"/>
              <a:gd name="connsiteY80" fmla="*/ 462845 h 5757025"/>
              <a:gd name="connsiteX81" fmla="*/ 316089 w 3397015"/>
              <a:gd name="connsiteY81" fmla="*/ 485422 h 5757025"/>
              <a:gd name="connsiteX82" fmla="*/ 496711 w 3397015"/>
              <a:gd name="connsiteY82" fmla="*/ 530578 h 5757025"/>
              <a:gd name="connsiteX83" fmla="*/ 496711 w 3397015"/>
              <a:gd name="connsiteY83" fmla="*/ 666045 h 5757025"/>
              <a:gd name="connsiteX84" fmla="*/ 496711 w 3397015"/>
              <a:gd name="connsiteY84" fmla="*/ 666045 h 5757025"/>
              <a:gd name="connsiteX85" fmla="*/ 598311 w 3397015"/>
              <a:gd name="connsiteY85" fmla="*/ 778933 h 5757025"/>
              <a:gd name="connsiteX86" fmla="*/ 575734 w 3397015"/>
              <a:gd name="connsiteY86" fmla="*/ 835378 h 5757025"/>
              <a:gd name="connsiteX87" fmla="*/ 936978 w 3397015"/>
              <a:gd name="connsiteY87" fmla="*/ 1185333 h 5757025"/>
              <a:gd name="connsiteX88" fmla="*/ 1106311 w 3397015"/>
              <a:gd name="connsiteY88" fmla="*/ 1377245 h 5757025"/>
              <a:gd name="connsiteX89" fmla="*/ 1196622 w 3397015"/>
              <a:gd name="connsiteY89" fmla="*/ 1388533 h 5757025"/>
              <a:gd name="connsiteX90" fmla="*/ 1388534 w 3397015"/>
              <a:gd name="connsiteY90" fmla="*/ 1512711 h 5757025"/>
              <a:gd name="connsiteX91" fmla="*/ 1557867 w 3397015"/>
              <a:gd name="connsiteY91" fmla="*/ 1614311 h 5757025"/>
              <a:gd name="connsiteX92" fmla="*/ 1591734 w 3397015"/>
              <a:gd name="connsiteY92" fmla="*/ 1670756 h 5757025"/>
              <a:gd name="connsiteX93" fmla="*/ 1456267 w 3397015"/>
              <a:gd name="connsiteY93" fmla="*/ 1873956 h 5757025"/>
              <a:gd name="connsiteX94" fmla="*/ 1433689 w 3397015"/>
              <a:gd name="connsiteY94" fmla="*/ 2088445 h 5757025"/>
              <a:gd name="connsiteX95" fmla="*/ 1479462 w 3397015"/>
              <a:gd name="connsiteY95" fmla="*/ 2330891 h 5757025"/>
              <a:gd name="connsiteX96" fmla="*/ 1354667 w 3397015"/>
              <a:gd name="connsiteY96" fmla="*/ 2280356 h 5757025"/>
              <a:gd name="connsiteX97" fmla="*/ 1148997 w 3397015"/>
              <a:gd name="connsiteY97" fmla="*/ 2425964 h 5757025"/>
              <a:gd name="connsiteX98" fmla="*/ 1010003 w 3397015"/>
              <a:gd name="connsiteY98" fmla="*/ 2624402 h 5757025"/>
              <a:gd name="connsiteX99" fmla="*/ 891822 w 3397015"/>
              <a:gd name="connsiteY99" fmla="*/ 2822222 h 5757025"/>
              <a:gd name="connsiteX100" fmla="*/ 900201 w 3397015"/>
              <a:gd name="connsiteY100" fmla="*/ 3000463 h 5757025"/>
              <a:gd name="connsiteX101" fmla="*/ 938742 w 3397015"/>
              <a:gd name="connsiteY101" fmla="*/ 3164417 h 5757025"/>
              <a:gd name="connsiteX102" fmla="*/ 969698 w 3397015"/>
              <a:gd name="connsiteY102" fmla="*/ 3286214 h 5757025"/>
              <a:gd name="connsiteX103" fmla="*/ 891822 w 3397015"/>
              <a:gd name="connsiteY103" fmla="*/ 3544711 h 5757025"/>
              <a:gd name="connsiteX104" fmla="*/ 934597 w 3397015"/>
              <a:gd name="connsiteY104" fmla="*/ 3914158 h 5757025"/>
              <a:gd name="connsiteX105" fmla="*/ 925689 w 3397015"/>
              <a:gd name="connsiteY105" fmla="*/ 4097867 h 5757025"/>
              <a:gd name="connsiteX106" fmla="*/ 1072445 w 3397015"/>
              <a:gd name="connsiteY106" fmla="*/ 4233333 h 5757025"/>
              <a:gd name="connsiteX107" fmla="*/ 1219200 w 3397015"/>
              <a:gd name="connsiteY107" fmla="*/ 4109156 h 5757025"/>
              <a:gd name="connsiteX108" fmla="*/ 1261358 w 3397015"/>
              <a:gd name="connsiteY108" fmla="*/ 3846513 h 5757025"/>
              <a:gd name="connsiteX109" fmla="*/ 1412258 w 3397015"/>
              <a:gd name="connsiteY109" fmla="*/ 3618354 h 5757025"/>
              <a:gd name="connsiteX110" fmla="*/ 1474083 w 3397015"/>
              <a:gd name="connsiteY110" fmla="*/ 3459779 h 5757025"/>
              <a:gd name="connsiteX111" fmla="*/ 1506803 w 3397015"/>
              <a:gd name="connsiteY111" fmla="*/ 3333839 h 5757025"/>
              <a:gd name="connsiteX112" fmla="*/ 1659467 w 3397015"/>
              <a:gd name="connsiteY112" fmla="*/ 3347508 h 5757025"/>
              <a:gd name="connsiteX113" fmla="*/ 1783645 w 3397015"/>
              <a:gd name="connsiteY113" fmla="*/ 3465071 h 5757025"/>
              <a:gd name="connsiteX114" fmla="*/ 2005806 w 3397015"/>
              <a:gd name="connsiteY114" fmla="*/ 3580959 h 5757025"/>
              <a:gd name="connsiteX115" fmla="*/ 2191279 w 3397015"/>
              <a:gd name="connsiteY115" fmla="*/ 3733006 h 5757025"/>
              <a:gd name="connsiteX116" fmla="*/ 2325511 w 3397015"/>
              <a:gd name="connsiteY116" fmla="*/ 3787687 h 5757025"/>
              <a:gd name="connsiteX117" fmla="*/ 2134747 w 3397015"/>
              <a:gd name="connsiteY117" fmla="*/ 4030133 h 5757025"/>
              <a:gd name="connsiteX118" fmla="*/ 2010040 w 3397015"/>
              <a:gd name="connsiteY118" fmla="*/ 4368624 h 5757025"/>
              <a:gd name="connsiteX119" fmla="*/ 2020447 w 3397015"/>
              <a:gd name="connsiteY119" fmla="*/ 4523758 h 5757025"/>
              <a:gd name="connsiteX120" fmla="*/ 1966031 w 3397015"/>
              <a:gd name="connsiteY120" fmla="*/ 4595725 h 5757025"/>
              <a:gd name="connsiteX121" fmla="*/ 2074245 w 3397015"/>
              <a:gd name="connsiteY121" fmla="*/ 4772201 h 5757025"/>
              <a:gd name="connsiteX122" fmla="*/ 1939925 w 3397015"/>
              <a:gd name="connsiteY122" fmla="*/ 4983075 h 5757025"/>
              <a:gd name="connsiteX123" fmla="*/ 1761067 w 3397015"/>
              <a:gd name="connsiteY123" fmla="*/ 5046133 h 5757025"/>
              <a:gd name="connsiteX124" fmla="*/ 1713442 w 3397015"/>
              <a:gd name="connsiteY124" fmla="*/ 5155319 h 5757025"/>
              <a:gd name="connsiteX125" fmla="*/ 1844924 w 3397015"/>
              <a:gd name="connsiteY125" fmla="*/ 5309289 h 5757025"/>
              <a:gd name="connsiteX126" fmla="*/ 2099557 w 3397015"/>
              <a:gd name="connsiteY126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41511 w 3397015"/>
              <a:gd name="connsiteY27" fmla="*/ 1444978 h 5757025"/>
              <a:gd name="connsiteX28" fmla="*/ 3341511 w 3397015"/>
              <a:gd name="connsiteY28" fmla="*/ 1444978 h 5757025"/>
              <a:gd name="connsiteX29" fmla="*/ 3330222 w 3397015"/>
              <a:gd name="connsiteY29" fmla="*/ 1219200 h 5757025"/>
              <a:gd name="connsiteX30" fmla="*/ 3273778 w 3397015"/>
              <a:gd name="connsiteY30" fmla="*/ 1106311 h 5757025"/>
              <a:gd name="connsiteX31" fmla="*/ 3251200 w 3397015"/>
              <a:gd name="connsiteY31" fmla="*/ 982133 h 5757025"/>
              <a:gd name="connsiteX32" fmla="*/ 3307645 w 3397015"/>
              <a:gd name="connsiteY32" fmla="*/ 869245 h 5757025"/>
              <a:gd name="connsiteX33" fmla="*/ 3228622 w 3397015"/>
              <a:gd name="connsiteY33" fmla="*/ 756356 h 5757025"/>
              <a:gd name="connsiteX34" fmla="*/ 3093156 w 3397015"/>
              <a:gd name="connsiteY34" fmla="*/ 711200 h 5757025"/>
              <a:gd name="connsiteX35" fmla="*/ 2991556 w 3397015"/>
              <a:gd name="connsiteY35" fmla="*/ 722489 h 5757025"/>
              <a:gd name="connsiteX36" fmla="*/ 2991556 w 3397015"/>
              <a:gd name="connsiteY36" fmla="*/ 722489 h 5757025"/>
              <a:gd name="connsiteX37" fmla="*/ 2980267 w 3397015"/>
              <a:gd name="connsiteY37" fmla="*/ 891822 h 5757025"/>
              <a:gd name="connsiteX38" fmla="*/ 2991556 w 3397015"/>
              <a:gd name="connsiteY38" fmla="*/ 959556 h 5757025"/>
              <a:gd name="connsiteX39" fmla="*/ 3059289 w 3397015"/>
              <a:gd name="connsiteY39" fmla="*/ 1061156 h 5757025"/>
              <a:gd name="connsiteX40" fmla="*/ 3002845 w 3397015"/>
              <a:gd name="connsiteY40" fmla="*/ 1253067 h 5757025"/>
              <a:gd name="connsiteX41" fmla="*/ 3014134 w 3397015"/>
              <a:gd name="connsiteY41" fmla="*/ 1320800 h 5757025"/>
              <a:gd name="connsiteX42" fmla="*/ 3059289 w 3397015"/>
              <a:gd name="connsiteY42" fmla="*/ 1411111 h 5757025"/>
              <a:gd name="connsiteX43" fmla="*/ 3036711 w 3397015"/>
              <a:gd name="connsiteY43" fmla="*/ 1490133 h 5757025"/>
              <a:gd name="connsiteX44" fmla="*/ 2765778 w 3397015"/>
              <a:gd name="connsiteY44" fmla="*/ 1411111 h 5757025"/>
              <a:gd name="connsiteX45" fmla="*/ 2652889 w 3397015"/>
              <a:gd name="connsiteY45" fmla="*/ 1286933 h 5757025"/>
              <a:gd name="connsiteX46" fmla="*/ 2596445 w 3397015"/>
              <a:gd name="connsiteY46" fmla="*/ 1286933 h 5757025"/>
              <a:gd name="connsiteX47" fmla="*/ 2517422 w 3397015"/>
              <a:gd name="connsiteY47" fmla="*/ 1207911 h 5757025"/>
              <a:gd name="connsiteX48" fmla="*/ 2585156 w 3397015"/>
              <a:gd name="connsiteY48" fmla="*/ 1106311 h 5757025"/>
              <a:gd name="connsiteX49" fmla="*/ 2607734 w 3397015"/>
              <a:gd name="connsiteY49" fmla="*/ 993422 h 5757025"/>
              <a:gd name="connsiteX50" fmla="*/ 2630311 w 3397015"/>
              <a:gd name="connsiteY50" fmla="*/ 846667 h 5757025"/>
              <a:gd name="connsiteX51" fmla="*/ 2585156 w 3397015"/>
              <a:gd name="connsiteY51" fmla="*/ 688622 h 5757025"/>
              <a:gd name="connsiteX52" fmla="*/ 2494845 w 3397015"/>
              <a:gd name="connsiteY52" fmla="*/ 598311 h 5757025"/>
              <a:gd name="connsiteX53" fmla="*/ 2223911 w 3397015"/>
              <a:gd name="connsiteY53" fmla="*/ 553156 h 5757025"/>
              <a:gd name="connsiteX54" fmla="*/ 2099734 w 3397015"/>
              <a:gd name="connsiteY54" fmla="*/ 587022 h 5757025"/>
              <a:gd name="connsiteX55" fmla="*/ 1986845 w 3397015"/>
              <a:gd name="connsiteY55" fmla="*/ 846667 h 5757025"/>
              <a:gd name="connsiteX56" fmla="*/ 2043289 w 3397015"/>
              <a:gd name="connsiteY56" fmla="*/ 948267 h 5757025"/>
              <a:gd name="connsiteX57" fmla="*/ 1986845 w 3397015"/>
              <a:gd name="connsiteY57" fmla="*/ 1083733 h 5757025"/>
              <a:gd name="connsiteX58" fmla="*/ 1986845 w 3397015"/>
              <a:gd name="connsiteY58" fmla="*/ 1140178 h 5757025"/>
              <a:gd name="connsiteX59" fmla="*/ 1840089 w 3397015"/>
              <a:gd name="connsiteY59" fmla="*/ 1185333 h 5757025"/>
              <a:gd name="connsiteX60" fmla="*/ 1704622 w 3397015"/>
              <a:gd name="connsiteY60" fmla="*/ 1083733 h 5757025"/>
              <a:gd name="connsiteX61" fmla="*/ 1580445 w 3397015"/>
              <a:gd name="connsiteY61" fmla="*/ 1106311 h 5757025"/>
              <a:gd name="connsiteX62" fmla="*/ 1422400 w 3397015"/>
              <a:gd name="connsiteY62" fmla="*/ 1016000 h 5757025"/>
              <a:gd name="connsiteX63" fmla="*/ 1320800 w 3397015"/>
              <a:gd name="connsiteY63" fmla="*/ 1016000 h 5757025"/>
              <a:gd name="connsiteX64" fmla="*/ 1083734 w 3397015"/>
              <a:gd name="connsiteY64" fmla="*/ 812800 h 5757025"/>
              <a:gd name="connsiteX65" fmla="*/ 903111 w 3397015"/>
              <a:gd name="connsiteY65" fmla="*/ 654756 h 5757025"/>
              <a:gd name="connsiteX66" fmla="*/ 767645 w 3397015"/>
              <a:gd name="connsiteY66" fmla="*/ 564445 h 5757025"/>
              <a:gd name="connsiteX67" fmla="*/ 722489 w 3397015"/>
              <a:gd name="connsiteY67" fmla="*/ 530578 h 5757025"/>
              <a:gd name="connsiteX68" fmla="*/ 643467 w 3397015"/>
              <a:gd name="connsiteY68" fmla="*/ 474133 h 5757025"/>
              <a:gd name="connsiteX69" fmla="*/ 496711 w 3397015"/>
              <a:gd name="connsiteY69" fmla="*/ 338667 h 5757025"/>
              <a:gd name="connsiteX70" fmla="*/ 338667 w 3397015"/>
              <a:gd name="connsiteY70" fmla="*/ 169333 h 5757025"/>
              <a:gd name="connsiteX71" fmla="*/ 237067 w 3397015"/>
              <a:gd name="connsiteY71" fmla="*/ 158045 h 5757025"/>
              <a:gd name="connsiteX72" fmla="*/ 0 w 3397015"/>
              <a:gd name="connsiteY72" fmla="*/ 0 h 5757025"/>
              <a:gd name="connsiteX73" fmla="*/ 11289 w 3397015"/>
              <a:gd name="connsiteY73" fmla="*/ 90311 h 5757025"/>
              <a:gd name="connsiteX74" fmla="*/ 203200 w 3397015"/>
              <a:gd name="connsiteY74" fmla="*/ 191911 h 5757025"/>
              <a:gd name="connsiteX75" fmla="*/ 180622 w 3397015"/>
              <a:gd name="connsiteY75" fmla="*/ 259645 h 5757025"/>
              <a:gd name="connsiteX76" fmla="*/ 180622 w 3397015"/>
              <a:gd name="connsiteY76" fmla="*/ 259645 h 5757025"/>
              <a:gd name="connsiteX77" fmla="*/ 112889 w 3397015"/>
              <a:gd name="connsiteY77" fmla="*/ 338667 h 5757025"/>
              <a:gd name="connsiteX78" fmla="*/ 67734 w 3397015"/>
              <a:gd name="connsiteY78" fmla="*/ 372533 h 5757025"/>
              <a:gd name="connsiteX79" fmla="*/ 169334 w 3397015"/>
              <a:gd name="connsiteY79" fmla="*/ 462845 h 5757025"/>
              <a:gd name="connsiteX80" fmla="*/ 316089 w 3397015"/>
              <a:gd name="connsiteY80" fmla="*/ 485422 h 5757025"/>
              <a:gd name="connsiteX81" fmla="*/ 496711 w 3397015"/>
              <a:gd name="connsiteY81" fmla="*/ 530578 h 5757025"/>
              <a:gd name="connsiteX82" fmla="*/ 496711 w 3397015"/>
              <a:gd name="connsiteY82" fmla="*/ 666045 h 5757025"/>
              <a:gd name="connsiteX83" fmla="*/ 496711 w 3397015"/>
              <a:gd name="connsiteY83" fmla="*/ 666045 h 5757025"/>
              <a:gd name="connsiteX84" fmla="*/ 598311 w 3397015"/>
              <a:gd name="connsiteY84" fmla="*/ 778933 h 5757025"/>
              <a:gd name="connsiteX85" fmla="*/ 575734 w 3397015"/>
              <a:gd name="connsiteY85" fmla="*/ 835378 h 5757025"/>
              <a:gd name="connsiteX86" fmla="*/ 936978 w 3397015"/>
              <a:gd name="connsiteY86" fmla="*/ 1185333 h 5757025"/>
              <a:gd name="connsiteX87" fmla="*/ 1106311 w 3397015"/>
              <a:gd name="connsiteY87" fmla="*/ 1377245 h 5757025"/>
              <a:gd name="connsiteX88" fmla="*/ 1196622 w 3397015"/>
              <a:gd name="connsiteY88" fmla="*/ 1388533 h 5757025"/>
              <a:gd name="connsiteX89" fmla="*/ 1388534 w 3397015"/>
              <a:gd name="connsiteY89" fmla="*/ 1512711 h 5757025"/>
              <a:gd name="connsiteX90" fmla="*/ 1557867 w 3397015"/>
              <a:gd name="connsiteY90" fmla="*/ 1614311 h 5757025"/>
              <a:gd name="connsiteX91" fmla="*/ 1591734 w 3397015"/>
              <a:gd name="connsiteY91" fmla="*/ 1670756 h 5757025"/>
              <a:gd name="connsiteX92" fmla="*/ 1456267 w 3397015"/>
              <a:gd name="connsiteY92" fmla="*/ 1873956 h 5757025"/>
              <a:gd name="connsiteX93" fmla="*/ 1433689 w 3397015"/>
              <a:gd name="connsiteY93" fmla="*/ 2088445 h 5757025"/>
              <a:gd name="connsiteX94" fmla="*/ 1479462 w 3397015"/>
              <a:gd name="connsiteY94" fmla="*/ 2330891 h 5757025"/>
              <a:gd name="connsiteX95" fmla="*/ 1354667 w 3397015"/>
              <a:gd name="connsiteY95" fmla="*/ 2280356 h 5757025"/>
              <a:gd name="connsiteX96" fmla="*/ 1148997 w 3397015"/>
              <a:gd name="connsiteY96" fmla="*/ 2425964 h 5757025"/>
              <a:gd name="connsiteX97" fmla="*/ 1010003 w 3397015"/>
              <a:gd name="connsiteY97" fmla="*/ 2624402 h 5757025"/>
              <a:gd name="connsiteX98" fmla="*/ 891822 w 3397015"/>
              <a:gd name="connsiteY98" fmla="*/ 2822222 h 5757025"/>
              <a:gd name="connsiteX99" fmla="*/ 900201 w 3397015"/>
              <a:gd name="connsiteY99" fmla="*/ 3000463 h 5757025"/>
              <a:gd name="connsiteX100" fmla="*/ 938742 w 3397015"/>
              <a:gd name="connsiteY100" fmla="*/ 3164417 h 5757025"/>
              <a:gd name="connsiteX101" fmla="*/ 969698 w 3397015"/>
              <a:gd name="connsiteY101" fmla="*/ 3286214 h 5757025"/>
              <a:gd name="connsiteX102" fmla="*/ 891822 w 3397015"/>
              <a:gd name="connsiteY102" fmla="*/ 3544711 h 5757025"/>
              <a:gd name="connsiteX103" fmla="*/ 934597 w 3397015"/>
              <a:gd name="connsiteY103" fmla="*/ 3914158 h 5757025"/>
              <a:gd name="connsiteX104" fmla="*/ 925689 w 3397015"/>
              <a:gd name="connsiteY104" fmla="*/ 4097867 h 5757025"/>
              <a:gd name="connsiteX105" fmla="*/ 1072445 w 3397015"/>
              <a:gd name="connsiteY105" fmla="*/ 4233333 h 5757025"/>
              <a:gd name="connsiteX106" fmla="*/ 1219200 w 3397015"/>
              <a:gd name="connsiteY106" fmla="*/ 4109156 h 5757025"/>
              <a:gd name="connsiteX107" fmla="*/ 1261358 w 3397015"/>
              <a:gd name="connsiteY107" fmla="*/ 3846513 h 5757025"/>
              <a:gd name="connsiteX108" fmla="*/ 1412258 w 3397015"/>
              <a:gd name="connsiteY108" fmla="*/ 3618354 h 5757025"/>
              <a:gd name="connsiteX109" fmla="*/ 1474083 w 3397015"/>
              <a:gd name="connsiteY109" fmla="*/ 3459779 h 5757025"/>
              <a:gd name="connsiteX110" fmla="*/ 1506803 w 3397015"/>
              <a:gd name="connsiteY110" fmla="*/ 3333839 h 5757025"/>
              <a:gd name="connsiteX111" fmla="*/ 1659467 w 3397015"/>
              <a:gd name="connsiteY111" fmla="*/ 3347508 h 5757025"/>
              <a:gd name="connsiteX112" fmla="*/ 1783645 w 3397015"/>
              <a:gd name="connsiteY112" fmla="*/ 3465071 h 5757025"/>
              <a:gd name="connsiteX113" fmla="*/ 2005806 w 3397015"/>
              <a:gd name="connsiteY113" fmla="*/ 3580959 h 5757025"/>
              <a:gd name="connsiteX114" fmla="*/ 2191279 w 3397015"/>
              <a:gd name="connsiteY114" fmla="*/ 3733006 h 5757025"/>
              <a:gd name="connsiteX115" fmla="*/ 2325511 w 3397015"/>
              <a:gd name="connsiteY115" fmla="*/ 3787687 h 5757025"/>
              <a:gd name="connsiteX116" fmla="*/ 2134747 w 3397015"/>
              <a:gd name="connsiteY116" fmla="*/ 4030133 h 5757025"/>
              <a:gd name="connsiteX117" fmla="*/ 2010040 w 3397015"/>
              <a:gd name="connsiteY117" fmla="*/ 4368624 h 5757025"/>
              <a:gd name="connsiteX118" fmla="*/ 2020447 w 3397015"/>
              <a:gd name="connsiteY118" fmla="*/ 4523758 h 5757025"/>
              <a:gd name="connsiteX119" fmla="*/ 1966031 w 3397015"/>
              <a:gd name="connsiteY119" fmla="*/ 4595725 h 5757025"/>
              <a:gd name="connsiteX120" fmla="*/ 2074245 w 3397015"/>
              <a:gd name="connsiteY120" fmla="*/ 4772201 h 5757025"/>
              <a:gd name="connsiteX121" fmla="*/ 1939925 w 3397015"/>
              <a:gd name="connsiteY121" fmla="*/ 4983075 h 5757025"/>
              <a:gd name="connsiteX122" fmla="*/ 1761067 w 3397015"/>
              <a:gd name="connsiteY122" fmla="*/ 5046133 h 5757025"/>
              <a:gd name="connsiteX123" fmla="*/ 1713442 w 3397015"/>
              <a:gd name="connsiteY123" fmla="*/ 5155319 h 5757025"/>
              <a:gd name="connsiteX124" fmla="*/ 1844924 w 3397015"/>
              <a:gd name="connsiteY124" fmla="*/ 5309289 h 5757025"/>
              <a:gd name="connsiteX125" fmla="*/ 2099557 w 3397015"/>
              <a:gd name="connsiteY125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41511 w 3397015"/>
              <a:gd name="connsiteY27" fmla="*/ 1444978 h 5757025"/>
              <a:gd name="connsiteX28" fmla="*/ 3320080 w 3397015"/>
              <a:gd name="connsiteY28" fmla="*/ 1402116 h 5757025"/>
              <a:gd name="connsiteX29" fmla="*/ 3330222 w 3397015"/>
              <a:gd name="connsiteY29" fmla="*/ 1219200 h 5757025"/>
              <a:gd name="connsiteX30" fmla="*/ 3273778 w 3397015"/>
              <a:gd name="connsiteY30" fmla="*/ 1106311 h 5757025"/>
              <a:gd name="connsiteX31" fmla="*/ 3251200 w 3397015"/>
              <a:gd name="connsiteY31" fmla="*/ 982133 h 5757025"/>
              <a:gd name="connsiteX32" fmla="*/ 3307645 w 3397015"/>
              <a:gd name="connsiteY32" fmla="*/ 869245 h 5757025"/>
              <a:gd name="connsiteX33" fmla="*/ 3228622 w 3397015"/>
              <a:gd name="connsiteY33" fmla="*/ 756356 h 5757025"/>
              <a:gd name="connsiteX34" fmla="*/ 3093156 w 3397015"/>
              <a:gd name="connsiteY34" fmla="*/ 711200 h 5757025"/>
              <a:gd name="connsiteX35" fmla="*/ 2991556 w 3397015"/>
              <a:gd name="connsiteY35" fmla="*/ 722489 h 5757025"/>
              <a:gd name="connsiteX36" fmla="*/ 2991556 w 3397015"/>
              <a:gd name="connsiteY36" fmla="*/ 722489 h 5757025"/>
              <a:gd name="connsiteX37" fmla="*/ 2980267 w 3397015"/>
              <a:gd name="connsiteY37" fmla="*/ 891822 h 5757025"/>
              <a:gd name="connsiteX38" fmla="*/ 2991556 w 3397015"/>
              <a:gd name="connsiteY38" fmla="*/ 959556 h 5757025"/>
              <a:gd name="connsiteX39" fmla="*/ 3059289 w 3397015"/>
              <a:gd name="connsiteY39" fmla="*/ 1061156 h 5757025"/>
              <a:gd name="connsiteX40" fmla="*/ 3002845 w 3397015"/>
              <a:gd name="connsiteY40" fmla="*/ 1253067 h 5757025"/>
              <a:gd name="connsiteX41" fmla="*/ 3014134 w 3397015"/>
              <a:gd name="connsiteY41" fmla="*/ 1320800 h 5757025"/>
              <a:gd name="connsiteX42" fmla="*/ 3059289 w 3397015"/>
              <a:gd name="connsiteY42" fmla="*/ 1411111 h 5757025"/>
              <a:gd name="connsiteX43" fmla="*/ 3036711 w 3397015"/>
              <a:gd name="connsiteY43" fmla="*/ 1490133 h 5757025"/>
              <a:gd name="connsiteX44" fmla="*/ 2765778 w 3397015"/>
              <a:gd name="connsiteY44" fmla="*/ 1411111 h 5757025"/>
              <a:gd name="connsiteX45" fmla="*/ 2652889 w 3397015"/>
              <a:gd name="connsiteY45" fmla="*/ 1286933 h 5757025"/>
              <a:gd name="connsiteX46" fmla="*/ 2596445 w 3397015"/>
              <a:gd name="connsiteY46" fmla="*/ 1286933 h 5757025"/>
              <a:gd name="connsiteX47" fmla="*/ 2517422 w 3397015"/>
              <a:gd name="connsiteY47" fmla="*/ 1207911 h 5757025"/>
              <a:gd name="connsiteX48" fmla="*/ 2585156 w 3397015"/>
              <a:gd name="connsiteY48" fmla="*/ 1106311 h 5757025"/>
              <a:gd name="connsiteX49" fmla="*/ 2607734 w 3397015"/>
              <a:gd name="connsiteY49" fmla="*/ 993422 h 5757025"/>
              <a:gd name="connsiteX50" fmla="*/ 2630311 w 3397015"/>
              <a:gd name="connsiteY50" fmla="*/ 846667 h 5757025"/>
              <a:gd name="connsiteX51" fmla="*/ 2585156 w 3397015"/>
              <a:gd name="connsiteY51" fmla="*/ 688622 h 5757025"/>
              <a:gd name="connsiteX52" fmla="*/ 2494845 w 3397015"/>
              <a:gd name="connsiteY52" fmla="*/ 598311 h 5757025"/>
              <a:gd name="connsiteX53" fmla="*/ 2223911 w 3397015"/>
              <a:gd name="connsiteY53" fmla="*/ 553156 h 5757025"/>
              <a:gd name="connsiteX54" fmla="*/ 2099734 w 3397015"/>
              <a:gd name="connsiteY54" fmla="*/ 587022 h 5757025"/>
              <a:gd name="connsiteX55" fmla="*/ 1986845 w 3397015"/>
              <a:gd name="connsiteY55" fmla="*/ 846667 h 5757025"/>
              <a:gd name="connsiteX56" fmla="*/ 2043289 w 3397015"/>
              <a:gd name="connsiteY56" fmla="*/ 948267 h 5757025"/>
              <a:gd name="connsiteX57" fmla="*/ 1986845 w 3397015"/>
              <a:gd name="connsiteY57" fmla="*/ 1083733 h 5757025"/>
              <a:gd name="connsiteX58" fmla="*/ 1986845 w 3397015"/>
              <a:gd name="connsiteY58" fmla="*/ 1140178 h 5757025"/>
              <a:gd name="connsiteX59" fmla="*/ 1840089 w 3397015"/>
              <a:gd name="connsiteY59" fmla="*/ 1185333 h 5757025"/>
              <a:gd name="connsiteX60" fmla="*/ 1704622 w 3397015"/>
              <a:gd name="connsiteY60" fmla="*/ 1083733 h 5757025"/>
              <a:gd name="connsiteX61" fmla="*/ 1580445 w 3397015"/>
              <a:gd name="connsiteY61" fmla="*/ 1106311 h 5757025"/>
              <a:gd name="connsiteX62" fmla="*/ 1422400 w 3397015"/>
              <a:gd name="connsiteY62" fmla="*/ 1016000 h 5757025"/>
              <a:gd name="connsiteX63" fmla="*/ 1320800 w 3397015"/>
              <a:gd name="connsiteY63" fmla="*/ 1016000 h 5757025"/>
              <a:gd name="connsiteX64" fmla="*/ 1083734 w 3397015"/>
              <a:gd name="connsiteY64" fmla="*/ 812800 h 5757025"/>
              <a:gd name="connsiteX65" fmla="*/ 903111 w 3397015"/>
              <a:gd name="connsiteY65" fmla="*/ 654756 h 5757025"/>
              <a:gd name="connsiteX66" fmla="*/ 767645 w 3397015"/>
              <a:gd name="connsiteY66" fmla="*/ 564445 h 5757025"/>
              <a:gd name="connsiteX67" fmla="*/ 722489 w 3397015"/>
              <a:gd name="connsiteY67" fmla="*/ 530578 h 5757025"/>
              <a:gd name="connsiteX68" fmla="*/ 643467 w 3397015"/>
              <a:gd name="connsiteY68" fmla="*/ 474133 h 5757025"/>
              <a:gd name="connsiteX69" fmla="*/ 496711 w 3397015"/>
              <a:gd name="connsiteY69" fmla="*/ 338667 h 5757025"/>
              <a:gd name="connsiteX70" fmla="*/ 338667 w 3397015"/>
              <a:gd name="connsiteY70" fmla="*/ 169333 h 5757025"/>
              <a:gd name="connsiteX71" fmla="*/ 237067 w 3397015"/>
              <a:gd name="connsiteY71" fmla="*/ 158045 h 5757025"/>
              <a:gd name="connsiteX72" fmla="*/ 0 w 3397015"/>
              <a:gd name="connsiteY72" fmla="*/ 0 h 5757025"/>
              <a:gd name="connsiteX73" fmla="*/ 11289 w 3397015"/>
              <a:gd name="connsiteY73" fmla="*/ 90311 h 5757025"/>
              <a:gd name="connsiteX74" fmla="*/ 203200 w 3397015"/>
              <a:gd name="connsiteY74" fmla="*/ 191911 h 5757025"/>
              <a:gd name="connsiteX75" fmla="*/ 180622 w 3397015"/>
              <a:gd name="connsiteY75" fmla="*/ 259645 h 5757025"/>
              <a:gd name="connsiteX76" fmla="*/ 180622 w 3397015"/>
              <a:gd name="connsiteY76" fmla="*/ 259645 h 5757025"/>
              <a:gd name="connsiteX77" fmla="*/ 112889 w 3397015"/>
              <a:gd name="connsiteY77" fmla="*/ 338667 h 5757025"/>
              <a:gd name="connsiteX78" fmla="*/ 67734 w 3397015"/>
              <a:gd name="connsiteY78" fmla="*/ 372533 h 5757025"/>
              <a:gd name="connsiteX79" fmla="*/ 169334 w 3397015"/>
              <a:gd name="connsiteY79" fmla="*/ 462845 h 5757025"/>
              <a:gd name="connsiteX80" fmla="*/ 316089 w 3397015"/>
              <a:gd name="connsiteY80" fmla="*/ 485422 h 5757025"/>
              <a:gd name="connsiteX81" fmla="*/ 496711 w 3397015"/>
              <a:gd name="connsiteY81" fmla="*/ 530578 h 5757025"/>
              <a:gd name="connsiteX82" fmla="*/ 496711 w 3397015"/>
              <a:gd name="connsiteY82" fmla="*/ 666045 h 5757025"/>
              <a:gd name="connsiteX83" fmla="*/ 496711 w 3397015"/>
              <a:gd name="connsiteY83" fmla="*/ 666045 h 5757025"/>
              <a:gd name="connsiteX84" fmla="*/ 598311 w 3397015"/>
              <a:gd name="connsiteY84" fmla="*/ 778933 h 5757025"/>
              <a:gd name="connsiteX85" fmla="*/ 575734 w 3397015"/>
              <a:gd name="connsiteY85" fmla="*/ 835378 h 5757025"/>
              <a:gd name="connsiteX86" fmla="*/ 936978 w 3397015"/>
              <a:gd name="connsiteY86" fmla="*/ 1185333 h 5757025"/>
              <a:gd name="connsiteX87" fmla="*/ 1106311 w 3397015"/>
              <a:gd name="connsiteY87" fmla="*/ 1377245 h 5757025"/>
              <a:gd name="connsiteX88" fmla="*/ 1196622 w 3397015"/>
              <a:gd name="connsiteY88" fmla="*/ 1388533 h 5757025"/>
              <a:gd name="connsiteX89" fmla="*/ 1388534 w 3397015"/>
              <a:gd name="connsiteY89" fmla="*/ 1512711 h 5757025"/>
              <a:gd name="connsiteX90" fmla="*/ 1557867 w 3397015"/>
              <a:gd name="connsiteY90" fmla="*/ 1614311 h 5757025"/>
              <a:gd name="connsiteX91" fmla="*/ 1591734 w 3397015"/>
              <a:gd name="connsiteY91" fmla="*/ 1670756 h 5757025"/>
              <a:gd name="connsiteX92" fmla="*/ 1456267 w 3397015"/>
              <a:gd name="connsiteY92" fmla="*/ 1873956 h 5757025"/>
              <a:gd name="connsiteX93" fmla="*/ 1433689 w 3397015"/>
              <a:gd name="connsiteY93" fmla="*/ 2088445 h 5757025"/>
              <a:gd name="connsiteX94" fmla="*/ 1479462 w 3397015"/>
              <a:gd name="connsiteY94" fmla="*/ 2330891 h 5757025"/>
              <a:gd name="connsiteX95" fmla="*/ 1354667 w 3397015"/>
              <a:gd name="connsiteY95" fmla="*/ 2280356 h 5757025"/>
              <a:gd name="connsiteX96" fmla="*/ 1148997 w 3397015"/>
              <a:gd name="connsiteY96" fmla="*/ 2425964 h 5757025"/>
              <a:gd name="connsiteX97" fmla="*/ 1010003 w 3397015"/>
              <a:gd name="connsiteY97" fmla="*/ 2624402 h 5757025"/>
              <a:gd name="connsiteX98" fmla="*/ 891822 w 3397015"/>
              <a:gd name="connsiteY98" fmla="*/ 2822222 h 5757025"/>
              <a:gd name="connsiteX99" fmla="*/ 900201 w 3397015"/>
              <a:gd name="connsiteY99" fmla="*/ 3000463 h 5757025"/>
              <a:gd name="connsiteX100" fmla="*/ 938742 w 3397015"/>
              <a:gd name="connsiteY100" fmla="*/ 3164417 h 5757025"/>
              <a:gd name="connsiteX101" fmla="*/ 969698 w 3397015"/>
              <a:gd name="connsiteY101" fmla="*/ 3286214 h 5757025"/>
              <a:gd name="connsiteX102" fmla="*/ 891822 w 3397015"/>
              <a:gd name="connsiteY102" fmla="*/ 3544711 h 5757025"/>
              <a:gd name="connsiteX103" fmla="*/ 934597 w 3397015"/>
              <a:gd name="connsiteY103" fmla="*/ 3914158 h 5757025"/>
              <a:gd name="connsiteX104" fmla="*/ 925689 w 3397015"/>
              <a:gd name="connsiteY104" fmla="*/ 4097867 h 5757025"/>
              <a:gd name="connsiteX105" fmla="*/ 1072445 w 3397015"/>
              <a:gd name="connsiteY105" fmla="*/ 4233333 h 5757025"/>
              <a:gd name="connsiteX106" fmla="*/ 1219200 w 3397015"/>
              <a:gd name="connsiteY106" fmla="*/ 4109156 h 5757025"/>
              <a:gd name="connsiteX107" fmla="*/ 1261358 w 3397015"/>
              <a:gd name="connsiteY107" fmla="*/ 3846513 h 5757025"/>
              <a:gd name="connsiteX108" fmla="*/ 1412258 w 3397015"/>
              <a:gd name="connsiteY108" fmla="*/ 3618354 h 5757025"/>
              <a:gd name="connsiteX109" fmla="*/ 1474083 w 3397015"/>
              <a:gd name="connsiteY109" fmla="*/ 3459779 h 5757025"/>
              <a:gd name="connsiteX110" fmla="*/ 1506803 w 3397015"/>
              <a:gd name="connsiteY110" fmla="*/ 3333839 h 5757025"/>
              <a:gd name="connsiteX111" fmla="*/ 1659467 w 3397015"/>
              <a:gd name="connsiteY111" fmla="*/ 3347508 h 5757025"/>
              <a:gd name="connsiteX112" fmla="*/ 1783645 w 3397015"/>
              <a:gd name="connsiteY112" fmla="*/ 3465071 h 5757025"/>
              <a:gd name="connsiteX113" fmla="*/ 2005806 w 3397015"/>
              <a:gd name="connsiteY113" fmla="*/ 3580959 h 5757025"/>
              <a:gd name="connsiteX114" fmla="*/ 2191279 w 3397015"/>
              <a:gd name="connsiteY114" fmla="*/ 3733006 h 5757025"/>
              <a:gd name="connsiteX115" fmla="*/ 2325511 w 3397015"/>
              <a:gd name="connsiteY115" fmla="*/ 3787687 h 5757025"/>
              <a:gd name="connsiteX116" fmla="*/ 2134747 w 3397015"/>
              <a:gd name="connsiteY116" fmla="*/ 4030133 h 5757025"/>
              <a:gd name="connsiteX117" fmla="*/ 2010040 w 3397015"/>
              <a:gd name="connsiteY117" fmla="*/ 4368624 h 5757025"/>
              <a:gd name="connsiteX118" fmla="*/ 2020447 w 3397015"/>
              <a:gd name="connsiteY118" fmla="*/ 4523758 h 5757025"/>
              <a:gd name="connsiteX119" fmla="*/ 1966031 w 3397015"/>
              <a:gd name="connsiteY119" fmla="*/ 4595725 h 5757025"/>
              <a:gd name="connsiteX120" fmla="*/ 2074245 w 3397015"/>
              <a:gd name="connsiteY120" fmla="*/ 4772201 h 5757025"/>
              <a:gd name="connsiteX121" fmla="*/ 1939925 w 3397015"/>
              <a:gd name="connsiteY121" fmla="*/ 4983075 h 5757025"/>
              <a:gd name="connsiteX122" fmla="*/ 1761067 w 3397015"/>
              <a:gd name="connsiteY122" fmla="*/ 5046133 h 5757025"/>
              <a:gd name="connsiteX123" fmla="*/ 1713442 w 3397015"/>
              <a:gd name="connsiteY123" fmla="*/ 5155319 h 5757025"/>
              <a:gd name="connsiteX124" fmla="*/ 1844924 w 3397015"/>
              <a:gd name="connsiteY124" fmla="*/ 5309289 h 5757025"/>
              <a:gd name="connsiteX125" fmla="*/ 2099557 w 3397015"/>
              <a:gd name="connsiteY125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51200 w 3397015"/>
              <a:gd name="connsiteY30" fmla="*/ 982133 h 5757025"/>
              <a:gd name="connsiteX31" fmla="*/ 3307645 w 3397015"/>
              <a:gd name="connsiteY31" fmla="*/ 869245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51200 w 3397015"/>
              <a:gd name="connsiteY30" fmla="*/ 982133 h 5757025"/>
              <a:gd name="connsiteX31" fmla="*/ 3307645 w 3397015"/>
              <a:gd name="connsiteY31" fmla="*/ 869245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307645 w 3397015"/>
              <a:gd name="connsiteY31" fmla="*/ 869245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494845 w 3397015"/>
              <a:gd name="connsiteY49" fmla="*/ 598311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94845 w 3397015"/>
              <a:gd name="connsiteY49" fmla="*/ 598311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94845 w 3397015"/>
              <a:gd name="connsiteY49" fmla="*/ 598311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223911 w 3397015"/>
              <a:gd name="connsiteY50" fmla="*/ 553156 h 5757025"/>
              <a:gd name="connsiteX51" fmla="*/ 1986845 w 3397015"/>
              <a:gd name="connsiteY51" fmla="*/ 846667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1986845 w 3397015"/>
              <a:gd name="connsiteY51" fmla="*/ 846667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1986845 w 3397015"/>
              <a:gd name="connsiteY51" fmla="*/ 846667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767645 w 3397015"/>
              <a:gd name="connsiteY61" fmla="*/ 564445 h 5757025"/>
              <a:gd name="connsiteX62" fmla="*/ 722489 w 3397015"/>
              <a:gd name="connsiteY62" fmla="*/ 530578 h 5757025"/>
              <a:gd name="connsiteX63" fmla="*/ 643467 w 3397015"/>
              <a:gd name="connsiteY63" fmla="*/ 474133 h 5757025"/>
              <a:gd name="connsiteX64" fmla="*/ 496711 w 3397015"/>
              <a:gd name="connsiteY64" fmla="*/ 338667 h 5757025"/>
              <a:gd name="connsiteX65" fmla="*/ 338667 w 3397015"/>
              <a:gd name="connsiteY65" fmla="*/ 169333 h 5757025"/>
              <a:gd name="connsiteX66" fmla="*/ 237067 w 3397015"/>
              <a:gd name="connsiteY66" fmla="*/ 158045 h 5757025"/>
              <a:gd name="connsiteX67" fmla="*/ 0 w 3397015"/>
              <a:gd name="connsiteY67" fmla="*/ 0 h 5757025"/>
              <a:gd name="connsiteX68" fmla="*/ 11289 w 3397015"/>
              <a:gd name="connsiteY68" fmla="*/ 90311 h 5757025"/>
              <a:gd name="connsiteX69" fmla="*/ 203200 w 3397015"/>
              <a:gd name="connsiteY69" fmla="*/ 191911 h 5757025"/>
              <a:gd name="connsiteX70" fmla="*/ 180622 w 3397015"/>
              <a:gd name="connsiteY70" fmla="*/ 259645 h 5757025"/>
              <a:gd name="connsiteX71" fmla="*/ 180622 w 3397015"/>
              <a:gd name="connsiteY71" fmla="*/ 259645 h 5757025"/>
              <a:gd name="connsiteX72" fmla="*/ 112889 w 3397015"/>
              <a:gd name="connsiteY72" fmla="*/ 338667 h 5757025"/>
              <a:gd name="connsiteX73" fmla="*/ 67734 w 3397015"/>
              <a:gd name="connsiteY73" fmla="*/ 372533 h 5757025"/>
              <a:gd name="connsiteX74" fmla="*/ 169334 w 3397015"/>
              <a:gd name="connsiteY74" fmla="*/ 462845 h 5757025"/>
              <a:gd name="connsiteX75" fmla="*/ 316089 w 3397015"/>
              <a:gd name="connsiteY75" fmla="*/ 485422 h 5757025"/>
              <a:gd name="connsiteX76" fmla="*/ 496711 w 3397015"/>
              <a:gd name="connsiteY76" fmla="*/ 530578 h 5757025"/>
              <a:gd name="connsiteX77" fmla="*/ 496711 w 3397015"/>
              <a:gd name="connsiteY77" fmla="*/ 666045 h 5757025"/>
              <a:gd name="connsiteX78" fmla="*/ 496711 w 3397015"/>
              <a:gd name="connsiteY78" fmla="*/ 666045 h 5757025"/>
              <a:gd name="connsiteX79" fmla="*/ 598311 w 3397015"/>
              <a:gd name="connsiteY79" fmla="*/ 778933 h 5757025"/>
              <a:gd name="connsiteX80" fmla="*/ 575734 w 3397015"/>
              <a:gd name="connsiteY80" fmla="*/ 835378 h 5757025"/>
              <a:gd name="connsiteX81" fmla="*/ 936978 w 3397015"/>
              <a:gd name="connsiteY81" fmla="*/ 1185333 h 5757025"/>
              <a:gd name="connsiteX82" fmla="*/ 1106311 w 3397015"/>
              <a:gd name="connsiteY82" fmla="*/ 1377245 h 5757025"/>
              <a:gd name="connsiteX83" fmla="*/ 1196622 w 3397015"/>
              <a:gd name="connsiteY83" fmla="*/ 1388533 h 5757025"/>
              <a:gd name="connsiteX84" fmla="*/ 1388534 w 3397015"/>
              <a:gd name="connsiteY84" fmla="*/ 1512711 h 5757025"/>
              <a:gd name="connsiteX85" fmla="*/ 1557867 w 3397015"/>
              <a:gd name="connsiteY85" fmla="*/ 1614311 h 5757025"/>
              <a:gd name="connsiteX86" fmla="*/ 1591734 w 3397015"/>
              <a:gd name="connsiteY86" fmla="*/ 1670756 h 5757025"/>
              <a:gd name="connsiteX87" fmla="*/ 1456267 w 3397015"/>
              <a:gd name="connsiteY87" fmla="*/ 1873956 h 5757025"/>
              <a:gd name="connsiteX88" fmla="*/ 1433689 w 3397015"/>
              <a:gd name="connsiteY88" fmla="*/ 2088445 h 5757025"/>
              <a:gd name="connsiteX89" fmla="*/ 1479462 w 3397015"/>
              <a:gd name="connsiteY89" fmla="*/ 2330891 h 5757025"/>
              <a:gd name="connsiteX90" fmla="*/ 1354667 w 3397015"/>
              <a:gd name="connsiteY90" fmla="*/ 2280356 h 5757025"/>
              <a:gd name="connsiteX91" fmla="*/ 1148997 w 3397015"/>
              <a:gd name="connsiteY91" fmla="*/ 2425964 h 5757025"/>
              <a:gd name="connsiteX92" fmla="*/ 1010003 w 3397015"/>
              <a:gd name="connsiteY92" fmla="*/ 2624402 h 5757025"/>
              <a:gd name="connsiteX93" fmla="*/ 891822 w 3397015"/>
              <a:gd name="connsiteY93" fmla="*/ 2822222 h 5757025"/>
              <a:gd name="connsiteX94" fmla="*/ 900201 w 3397015"/>
              <a:gd name="connsiteY94" fmla="*/ 3000463 h 5757025"/>
              <a:gd name="connsiteX95" fmla="*/ 938742 w 3397015"/>
              <a:gd name="connsiteY95" fmla="*/ 3164417 h 5757025"/>
              <a:gd name="connsiteX96" fmla="*/ 969698 w 3397015"/>
              <a:gd name="connsiteY96" fmla="*/ 3286214 h 5757025"/>
              <a:gd name="connsiteX97" fmla="*/ 891822 w 3397015"/>
              <a:gd name="connsiteY97" fmla="*/ 3544711 h 5757025"/>
              <a:gd name="connsiteX98" fmla="*/ 934597 w 3397015"/>
              <a:gd name="connsiteY98" fmla="*/ 3914158 h 5757025"/>
              <a:gd name="connsiteX99" fmla="*/ 925689 w 3397015"/>
              <a:gd name="connsiteY99" fmla="*/ 4097867 h 5757025"/>
              <a:gd name="connsiteX100" fmla="*/ 1072445 w 3397015"/>
              <a:gd name="connsiteY100" fmla="*/ 4233333 h 5757025"/>
              <a:gd name="connsiteX101" fmla="*/ 1219200 w 3397015"/>
              <a:gd name="connsiteY101" fmla="*/ 4109156 h 5757025"/>
              <a:gd name="connsiteX102" fmla="*/ 1261358 w 3397015"/>
              <a:gd name="connsiteY102" fmla="*/ 3846513 h 5757025"/>
              <a:gd name="connsiteX103" fmla="*/ 1412258 w 3397015"/>
              <a:gd name="connsiteY103" fmla="*/ 3618354 h 5757025"/>
              <a:gd name="connsiteX104" fmla="*/ 1474083 w 3397015"/>
              <a:gd name="connsiteY104" fmla="*/ 3459779 h 5757025"/>
              <a:gd name="connsiteX105" fmla="*/ 1506803 w 3397015"/>
              <a:gd name="connsiteY105" fmla="*/ 3333839 h 5757025"/>
              <a:gd name="connsiteX106" fmla="*/ 1659467 w 3397015"/>
              <a:gd name="connsiteY106" fmla="*/ 3347508 h 5757025"/>
              <a:gd name="connsiteX107" fmla="*/ 1783645 w 3397015"/>
              <a:gd name="connsiteY107" fmla="*/ 3465071 h 5757025"/>
              <a:gd name="connsiteX108" fmla="*/ 2005806 w 3397015"/>
              <a:gd name="connsiteY108" fmla="*/ 3580959 h 5757025"/>
              <a:gd name="connsiteX109" fmla="*/ 2191279 w 3397015"/>
              <a:gd name="connsiteY109" fmla="*/ 3733006 h 5757025"/>
              <a:gd name="connsiteX110" fmla="*/ 2325511 w 3397015"/>
              <a:gd name="connsiteY110" fmla="*/ 3787687 h 5757025"/>
              <a:gd name="connsiteX111" fmla="*/ 2134747 w 3397015"/>
              <a:gd name="connsiteY111" fmla="*/ 4030133 h 5757025"/>
              <a:gd name="connsiteX112" fmla="*/ 2010040 w 3397015"/>
              <a:gd name="connsiteY112" fmla="*/ 4368624 h 5757025"/>
              <a:gd name="connsiteX113" fmla="*/ 2020447 w 3397015"/>
              <a:gd name="connsiteY113" fmla="*/ 4523758 h 5757025"/>
              <a:gd name="connsiteX114" fmla="*/ 1966031 w 3397015"/>
              <a:gd name="connsiteY114" fmla="*/ 4595725 h 5757025"/>
              <a:gd name="connsiteX115" fmla="*/ 2074245 w 3397015"/>
              <a:gd name="connsiteY115" fmla="*/ 4772201 h 5757025"/>
              <a:gd name="connsiteX116" fmla="*/ 1939925 w 3397015"/>
              <a:gd name="connsiteY116" fmla="*/ 4983075 h 5757025"/>
              <a:gd name="connsiteX117" fmla="*/ 1761067 w 3397015"/>
              <a:gd name="connsiteY117" fmla="*/ 5046133 h 5757025"/>
              <a:gd name="connsiteX118" fmla="*/ 1713442 w 3397015"/>
              <a:gd name="connsiteY118" fmla="*/ 5155319 h 5757025"/>
              <a:gd name="connsiteX119" fmla="*/ 1844924 w 3397015"/>
              <a:gd name="connsiteY119" fmla="*/ 5309289 h 5757025"/>
              <a:gd name="connsiteX120" fmla="*/ 2099557 w 3397015"/>
              <a:gd name="connsiteY120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722489 w 3397015"/>
              <a:gd name="connsiteY62" fmla="*/ 530578 h 5757025"/>
              <a:gd name="connsiteX63" fmla="*/ 643467 w 3397015"/>
              <a:gd name="connsiteY63" fmla="*/ 474133 h 5757025"/>
              <a:gd name="connsiteX64" fmla="*/ 496711 w 3397015"/>
              <a:gd name="connsiteY64" fmla="*/ 338667 h 5757025"/>
              <a:gd name="connsiteX65" fmla="*/ 338667 w 3397015"/>
              <a:gd name="connsiteY65" fmla="*/ 169333 h 5757025"/>
              <a:gd name="connsiteX66" fmla="*/ 237067 w 3397015"/>
              <a:gd name="connsiteY66" fmla="*/ 158045 h 5757025"/>
              <a:gd name="connsiteX67" fmla="*/ 0 w 3397015"/>
              <a:gd name="connsiteY67" fmla="*/ 0 h 5757025"/>
              <a:gd name="connsiteX68" fmla="*/ 11289 w 3397015"/>
              <a:gd name="connsiteY68" fmla="*/ 90311 h 5757025"/>
              <a:gd name="connsiteX69" fmla="*/ 203200 w 3397015"/>
              <a:gd name="connsiteY69" fmla="*/ 191911 h 5757025"/>
              <a:gd name="connsiteX70" fmla="*/ 180622 w 3397015"/>
              <a:gd name="connsiteY70" fmla="*/ 259645 h 5757025"/>
              <a:gd name="connsiteX71" fmla="*/ 180622 w 3397015"/>
              <a:gd name="connsiteY71" fmla="*/ 259645 h 5757025"/>
              <a:gd name="connsiteX72" fmla="*/ 112889 w 3397015"/>
              <a:gd name="connsiteY72" fmla="*/ 338667 h 5757025"/>
              <a:gd name="connsiteX73" fmla="*/ 67734 w 3397015"/>
              <a:gd name="connsiteY73" fmla="*/ 372533 h 5757025"/>
              <a:gd name="connsiteX74" fmla="*/ 169334 w 3397015"/>
              <a:gd name="connsiteY74" fmla="*/ 462845 h 5757025"/>
              <a:gd name="connsiteX75" fmla="*/ 316089 w 3397015"/>
              <a:gd name="connsiteY75" fmla="*/ 485422 h 5757025"/>
              <a:gd name="connsiteX76" fmla="*/ 496711 w 3397015"/>
              <a:gd name="connsiteY76" fmla="*/ 530578 h 5757025"/>
              <a:gd name="connsiteX77" fmla="*/ 496711 w 3397015"/>
              <a:gd name="connsiteY77" fmla="*/ 666045 h 5757025"/>
              <a:gd name="connsiteX78" fmla="*/ 496711 w 3397015"/>
              <a:gd name="connsiteY78" fmla="*/ 666045 h 5757025"/>
              <a:gd name="connsiteX79" fmla="*/ 598311 w 3397015"/>
              <a:gd name="connsiteY79" fmla="*/ 778933 h 5757025"/>
              <a:gd name="connsiteX80" fmla="*/ 575734 w 3397015"/>
              <a:gd name="connsiteY80" fmla="*/ 835378 h 5757025"/>
              <a:gd name="connsiteX81" fmla="*/ 936978 w 3397015"/>
              <a:gd name="connsiteY81" fmla="*/ 1185333 h 5757025"/>
              <a:gd name="connsiteX82" fmla="*/ 1106311 w 3397015"/>
              <a:gd name="connsiteY82" fmla="*/ 1377245 h 5757025"/>
              <a:gd name="connsiteX83" fmla="*/ 1196622 w 3397015"/>
              <a:gd name="connsiteY83" fmla="*/ 1388533 h 5757025"/>
              <a:gd name="connsiteX84" fmla="*/ 1388534 w 3397015"/>
              <a:gd name="connsiteY84" fmla="*/ 1512711 h 5757025"/>
              <a:gd name="connsiteX85" fmla="*/ 1557867 w 3397015"/>
              <a:gd name="connsiteY85" fmla="*/ 1614311 h 5757025"/>
              <a:gd name="connsiteX86" fmla="*/ 1591734 w 3397015"/>
              <a:gd name="connsiteY86" fmla="*/ 1670756 h 5757025"/>
              <a:gd name="connsiteX87" fmla="*/ 1456267 w 3397015"/>
              <a:gd name="connsiteY87" fmla="*/ 1873956 h 5757025"/>
              <a:gd name="connsiteX88" fmla="*/ 1433689 w 3397015"/>
              <a:gd name="connsiteY88" fmla="*/ 2088445 h 5757025"/>
              <a:gd name="connsiteX89" fmla="*/ 1479462 w 3397015"/>
              <a:gd name="connsiteY89" fmla="*/ 2330891 h 5757025"/>
              <a:gd name="connsiteX90" fmla="*/ 1354667 w 3397015"/>
              <a:gd name="connsiteY90" fmla="*/ 2280356 h 5757025"/>
              <a:gd name="connsiteX91" fmla="*/ 1148997 w 3397015"/>
              <a:gd name="connsiteY91" fmla="*/ 2425964 h 5757025"/>
              <a:gd name="connsiteX92" fmla="*/ 1010003 w 3397015"/>
              <a:gd name="connsiteY92" fmla="*/ 2624402 h 5757025"/>
              <a:gd name="connsiteX93" fmla="*/ 891822 w 3397015"/>
              <a:gd name="connsiteY93" fmla="*/ 2822222 h 5757025"/>
              <a:gd name="connsiteX94" fmla="*/ 900201 w 3397015"/>
              <a:gd name="connsiteY94" fmla="*/ 3000463 h 5757025"/>
              <a:gd name="connsiteX95" fmla="*/ 938742 w 3397015"/>
              <a:gd name="connsiteY95" fmla="*/ 3164417 h 5757025"/>
              <a:gd name="connsiteX96" fmla="*/ 969698 w 3397015"/>
              <a:gd name="connsiteY96" fmla="*/ 3286214 h 5757025"/>
              <a:gd name="connsiteX97" fmla="*/ 891822 w 3397015"/>
              <a:gd name="connsiteY97" fmla="*/ 3544711 h 5757025"/>
              <a:gd name="connsiteX98" fmla="*/ 934597 w 3397015"/>
              <a:gd name="connsiteY98" fmla="*/ 3914158 h 5757025"/>
              <a:gd name="connsiteX99" fmla="*/ 925689 w 3397015"/>
              <a:gd name="connsiteY99" fmla="*/ 4097867 h 5757025"/>
              <a:gd name="connsiteX100" fmla="*/ 1072445 w 3397015"/>
              <a:gd name="connsiteY100" fmla="*/ 4233333 h 5757025"/>
              <a:gd name="connsiteX101" fmla="*/ 1219200 w 3397015"/>
              <a:gd name="connsiteY101" fmla="*/ 4109156 h 5757025"/>
              <a:gd name="connsiteX102" fmla="*/ 1261358 w 3397015"/>
              <a:gd name="connsiteY102" fmla="*/ 3846513 h 5757025"/>
              <a:gd name="connsiteX103" fmla="*/ 1412258 w 3397015"/>
              <a:gd name="connsiteY103" fmla="*/ 3618354 h 5757025"/>
              <a:gd name="connsiteX104" fmla="*/ 1474083 w 3397015"/>
              <a:gd name="connsiteY104" fmla="*/ 3459779 h 5757025"/>
              <a:gd name="connsiteX105" fmla="*/ 1506803 w 3397015"/>
              <a:gd name="connsiteY105" fmla="*/ 3333839 h 5757025"/>
              <a:gd name="connsiteX106" fmla="*/ 1659467 w 3397015"/>
              <a:gd name="connsiteY106" fmla="*/ 3347508 h 5757025"/>
              <a:gd name="connsiteX107" fmla="*/ 1783645 w 3397015"/>
              <a:gd name="connsiteY107" fmla="*/ 3465071 h 5757025"/>
              <a:gd name="connsiteX108" fmla="*/ 2005806 w 3397015"/>
              <a:gd name="connsiteY108" fmla="*/ 3580959 h 5757025"/>
              <a:gd name="connsiteX109" fmla="*/ 2191279 w 3397015"/>
              <a:gd name="connsiteY109" fmla="*/ 3733006 h 5757025"/>
              <a:gd name="connsiteX110" fmla="*/ 2325511 w 3397015"/>
              <a:gd name="connsiteY110" fmla="*/ 3787687 h 5757025"/>
              <a:gd name="connsiteX111" fmla="*/ 2134747 w 3397015"/>
              <a:gd name="connsiteY111" fmla="*/ 4030133 h 5757025"/>
              <a:gd name="connsiteX112" fmla="*/ 2010040 w 3397015"/>
              <a:gd name="connsiteY112" fmla="*/ 4368624 h 5757025"/>
              <a:gd name="connsiteX113" fmla="*/ 2020447 w 3397015"/>
              <a:gd name="connsiteY113" fmla="*/ 4523758 h 5757025"/>
              <a:gd name="connsiteX114" fmla="*/ 1966031 w 3397015"/>
              <a:gd name="connsiteY114" fmla="*/ 4595725 h 5757025"/>
              <a:gd name="connsiteX115" fmla="*/ 2074245 w 3397015"/>
              <a:gd name="connsiteY115" fmla="*/ 4772201 h 5757025"/>
              <a:gd name="connsiteX116" fmla="*/ 1939925 w 3397015"/>
              <a:gd name="connsiteY116" fmla="*/ 4983075 h 5757025"/>
              <a:gd name="connsiteX117" fmla="*/ 1761067 w 3397015"/>
              <a:gd name="connsiteY117" fmla="*/ 5046133 h 5757025"/>
              <a:gd name="connsiteX118" fmla="*/ 1713442 w 3397015"/>
              <a:gd name="connsiteY118" fmla="*/ 5155319 h 5757025"/>
              <a:gd name="connsiteX119" fmla="*/ 1844924 w 3397015"/>
              <a:gd name="connsiteY119" fmla="*/ 5309289 h 5757025"/>
              <a:gd name="connsiteX120" fmla="*/ 2099557 w 3397015"/>
              <a:gd name="connsiteY120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722489 w 3397015"/>
              <a:gd name="connsiteY62" fmla="*/ 530578 h 5757025"/>
              <a:gd name="connsiteX63" fmla="*/ 643467 w 3397015"/>
              <a:gd name="connsiteY63" fmla="*/ 474133 h 5757025"/>
              <a:gd name="connsiteX64" fmla="*/ 496711 w 3397015"/>
              <a:gd name="connsiteY64" fmla="*/ 338667 h 5757025"/>
              <a:gd name="connsiteX65" fmla="*/ 338667 w 3397015"/>
              <a:gd name="connsiteY65" fmla="*/ 169333 h 5757025"/>
              <a:gd name="connsiteX66" fmla="*/ 237067 w 3397015"/>
              <a:gd name="connsiteY66" fmla="*/ 158045 h 5757025"/>
              <a:gd name="connsiteX67" fmla="*/ 0 w 3397015"/>
              <a:gd name="connsiteY67" fmla="*/ 0 h 5757025"/>
              <a:gd name="connsiteX68" fmla="*/ 11289 w 3397015"/>
              <a:gd name="connsiteY68" fmla="*/ 90311 h 5757025"/>
              <a:gd name="connsiteX69" fmla="*/ 203200 w 3397015"/>
              <a:gd name="connsiteY69" fmla="*/ 191911 h 5757025"/>
              <a:gd name="connsiteX70" fmla="*/ 180622 w 3397015"/>
              <a:gd name="connsiteY70" fmla="*/ 259645 h 5757025"/>
              <a:gd name="connsiteX71" fmla="*/ 180622 w 3397015"/>
              <a:gd name="connsiteY71" fmla="*/ 259645 h 5757025"/>
              <a:gd name="connsiteX72" fmla="*/ 112889 w 3397015"/>
              <a:gd name="connsiteY72" fmla="*/ 338667 h 5757025"/>
              <a:gd name="connsiteX73" fmla="*/ 67734 w 3397015"/>
              <a:gd name="connsiteY73" fmla="*/ 372533 h 5757025"/>
              <a:gd name="connsiteX74" fmla="*/ 169334 w 3397015"/>
              <a:gd name="connsiteY74" fmla="*/ 462845 h 5757025"/>
              <a:gd name="connsiteX75" fmla="*/ 316089 w 3397015"/>
              <a:gd name="connsiteY75" fmla="*/ 485422 h 5757025"/>
              <a:gd name="connsiteX76" fmla="*/ 496711 w 3397015"/>
              <a:gd name="connsiteY76" fmla="*/ 530578 h 5757025"/>
              <a:gd name="connsiteX77" fmla="*/ 496711 w 3397015"/>
              <a:gd name="connsiteY77" fmla="*/ 666045 h 5757025"/>
              <a:gd name="connsiteX78" fmla="*/ 496711 w 3397015"/>
              <a:gd name="connsiteY78" fmla="*/ 666045 h 5757025"/>
              <a:gd name="connsiteX79" fmla="*/ 598311 w 3397015"/>
              <a:gd name="connsiteY79" fmla="*/ 778933 h 5757025"/>
              <a:gd name="connsiteX80" fmla="*/ 575734 w 3397015"/>
              <a:gd name="connsiteY80" fmla="*/ 835378 h 5757025"/>
              <a:gd name="connsiteX81" fmla="*/ 936978 w 3397015"/>
              <a:gd name="connsiteY81" fmla="*/ 1185333 h 5757025"/>
              <a:gd name="connsiteX82" fmla="*/ 1106311 w 3397015"/>
              <a:gd name="connsiteY82" fmla="*/ 1377245 h 5757025"/>
              <a:gd name="connsiteX83" fmla="*/ 1196622 w 3397015"/>
              <a:gd name="connsiteY83" fmla="*/ 1388533 h 5757025"/>
              <a:gd name="connsiteX84" fmla="*/ 1388534 w 3397015"/>
              <a:gd name="connsiteY84" fmla="*/ 1512711 h 5757025"/>
              <a:gd name="connsiteX85" fmla="*/ 1557867 w 3397015"/>
              <a:gd name="connsiteY85" fmla="*/ 1614311 h 5757025"/>
              <a:gd name="connsiteX86" fmla="*/ 1591734 w 3397015"/>
              <a:gd name="connsiteY86" fmla="*/ 1670756 h 5757025"/>
              <a:gd name="connsiteX87" fmla="*/ 1456267 w 3397015"/>
              <a:gd name="connsiteY87" fmla="*/ 1873956 h 5757025"/>
              <a:gd name="connsiteX88" fmla="*/ 1433689 w 3397015"/>
              <a:gd name="connsiteY88" fmla="*/ 2088445 h 5757025"/>
              <a:gd name="connsiteX89" fmla="*/ 1479462 w 3397015"/>
              <a:gd name="connsiteY89" fmla="*/ 2330891 h 5757025"/>
              <a:gd name="connsiteX90" fmla="*/ 1354667 w 3397015"/>
              <a:gd name="connsiteY90" fmla="*/ 2280356 h 5757025"/>
              <a:gd name="connsiteX91" fmla="*/ 1148997 w 3397015"/>
              <a:gd name="connsiteY91" fmla="*/ 2425964 h 5757025"/>
              <a:gd name="connsiteX92" fmla="*/ 1010003 w 3397015"/>
              <a:gd name="connsiteY92" fmla="*/ 2624402 h 5757025"/>
              <a:gd name="connsiteX93" fmla="*/ 891822 w 3397015"/>
              <a:gd name="connsiteY93" fmla="*/ 2822222 h 5757025"/>
              <a:gd name="connsiteX94" fmla="*/ 900201 w 3397015"/>
              <a:gd name="connsiteY94" fmla="*/ 3000463 h 5757025"/>
              <a:gd name="connsiteX95" fmla="*/ 938742 w 3397015"/>
              <a:gd name="connsiteY95" fmla="*/ 3164417 h 5757025"/>
              <a:gd name="connsiteX96" fmla="*/ 969698 w 3397015"/>
              <a:gd name="connsiteY96" fmla="*/ 3286214 h 5757025"/>
              <a:gd name="connsiteX97" fmla="*/ 891822 w 3397015"/>
              <a:gd name="connsiteY97" fmla="*/ 3544711 h 5757025"/>
              <a:gd name="connsiteX98" fmla="*/ 934597 w 3397015"/>
              <a:gd name="connsiteY98" fmla="*/ 3914158 h 5757025"/>
              <a:gd name="connsiteX99" fmla="*/ 925689 w 3397015"/>
              <a:gd name="connsiteY99" fmla="*/ 4097867 h 5757025"/>
              <a:gd name="connsiteX100" fmla="*/ 1072445 w 3397015"/>
              <a:gd name="connsiteY100" fmla="*/ 4233333 h 5757025"/>
              <a:gd name="connsiteX101" fmla="*/ 1219200 w 3397015"/>
              <a:gd name="connsiteY101" fmla="*/ 4109156 h 5757025"/>
              <a:gd name="connsiteX102" fmla="*/ 1261358 w 3397015"/>
              <a:gd name="connsiteY102" fmla="*/ 3846513 h 5757025"/>
              <a:gd name="connsiteX103" fmla="*/ 1412258 w 3397015"/>
              <a:gd name="connsiteY103" fmla="*/ 3618354 h 5757025"/>
              <a:gd name="connsiteX104" fmla="*/ 1474083 w 3397015"/>
              <a:gd name="connsiteY104" fmla="*/ 3459779 h 5757025"/>
              <a:gd name="connsiteX105" fmla="*/ 1506803 w 3397015"/>
              <a:gd name="connsiteY105" fmla="*/ 3333839 h 5757025"/>
              <a:gd name="connsiteX106" fmla="*/ 1659467 w 3397015"/>
              <a:gd name="connsiteY106" fmla="*/ 3347508 h 5757025"/>
              <a:gd name="connsiteX107" fmla="*/ 1783645 w 3397015"/>
              <a:gd name="connsiteY107" fmla="*/ 3465071 h 5757025"/>
              <a:gd name="connsiteX108" fmla="*/ 2005806 w 3397015"/>
              <a:gd name="connsiteY108" fmla="*/ 3580959 h 5757025"/>
              <a:gd name="connsiteX109" fmla="*/ 2191279 w 3397015"/>
              <a:gd name="connsiteY109" fmla="*/ 3733006 h 5757025"/>
              <a:gd name="connsiteX110" fmla="*/ 2325511 w 3397015"/>
              <a:gd name="connsiteY110" fmla="*/ 3787687 h 5757025"/>
              <a:gd name="connsiteX111" fmla="*/ 2134747 w 3397015"/>
              <a:gd name="connsiteY111" fmla="*/ 4030133 h 5757025"/>
              <a:gd name="connsiteX112" fmla="*/ 2010040 w 3397015"/>
              <a:gd name="connsiteY112" fmla="*/ 4368624 h 5757025"/>
              <a:gd name="connsiteX113" fmla="*/ 2020447 w 3397015"/>
              <a:gd name="connsiteY113" fmla="*/ 4523758 h 5757025"/>
              <a:gd name="connsiteX114" fmla="*/ 1966031 w 3397015"/>
              <a:gd name="connsiteY114" fmla="*/ 4595725 h 5757025"/>
              <a:gd name="connsiteX115" fmla="*/ 2074245 w 3397015"/>
              <a:gd name="connsiteY115" fmla="*/ 4772201 h 5757025"/>
              <a:gd name="connsiteX116" fmla="*/ 1939925 w 3397015"/>
              <a:gd name="connsiteY116" fmla="*/ 4983075 h 5757025"/>
              <a:gd name="connsiteX117" fmla="*/ 1761067 w 3397015"/>
              <a:gd name="connsiteY117" fmla="*/ 5046133 h 5757025"/>
              <a:gd name="connsiteX118" fmla="*/ 1713442 w 3397015"/>
              <a:gd name="connsiteY118" fmla="*/ 5155319 h 5757025"/>
              <a:gd name="connsiteX119" fmla="*/ 1844924 w 3397015"/>
              <a:gd name="connsiteY119" fmla="*/ 5309289 h 5757025"/>
              <a:gd name="connsiteX120" fmla="*/ 2099557 w 3397015"/>
              <a:gd name="connsiteY120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66045 h 5757025"/>
              <a:gd name="connsiteX77" fmla="*/ 496711 w 3397015"/>
              <a:gd name="connsiteY77" fmla="*/ 666045 h 5757025"/>
              <a:gd name="connsiteX78" fmla="*/ 598311 w 3397015"/>
              <a:gd name="connsiteY78" fmla="*/ 778933 h 5757025"/>
              <a:gd name="connsiteX79" fmla="*/ 575734 w 3397015"/>
              <a:gd name="connsiteY79" fmla="*/ 835378 h 5757025"/>
              <a:gd name="connsiteX80" fmla="*/ 936978 w 3397015"/>
              <a:gd name="connsiteY80" fmla="*/ 1185333 h 5757025"/>
              <a:gd name="connsiteX81" fmla="*/ 1106311 w 3397015"/>
              <a:gd name="connsiteY81" fmla="*/ 1377245 h 5757025"/>
              <a:gd name="connsiteX82" fmla="*/ 1196622 w 3397015"/>
              <a:gd name="connsiteY82" fmla="*/ 1388533 h 5757025"/>
              <a:gd name="connsiteX83" fmla="*/ 1388534 w 3397015"/>
              <a:gd name="connsiteY83" fmla="*/ 1512711 h 5757025"/>
              <a:gd name="connsiteX84" fmla="*/ 1557867 w 3397015"/>
              <a:gd name="connsiteY84" fmla="*/ 1614311 h 5757025"/>
              <a:gd name="connsiteX85" fmla="*/ 1591734 w 3397015"/>
              <a:gd name="connsiteY85" fmla="*/ 1670756 h 5757025"/>
              <a:gd name="connsiteX86" fmla="*/ 1456267 w 3397015"/>
              <a:gd name="connsiteY86" fmla="*/ 1873956 h 5757025"/>
              <a:gd name="connsiteX87" fmla="*/ 1433689 w 3397015"/>
              <a:gd name="connsiteY87" fmla="*/ 2088445 h 5757025"/>
              <a:gd name="connsiteX88" fmla="*/ 1479462 w 3397015"/>
              <a:gd name="connsiteY88" fmla="*/ 2330891 h 5757025"/>
              <a:gd name="connsiteX89" fmla="*/ 1354667 w 3397015"/>
              <a:gd name="connsiteY89" fmla="*/ 2280356 h 5757025"/>
              <a:gd name="connsiteX90" fmla="*/ 1148997 w 3397015"/>
              <a:gd name="connsiteY90" fmla="*/ 2425964 h 5757025"/>
              <a:gd name="connsiteX91" fmla="*/ 1010003 w 3397015"/>
              <a:gd name="connsiteY91" fmla="*/ 2624402 h 5757025"/>
              <a:gd name="connsiteX92" fmla="*/ 891822 w 3397015"/>
              <a:gd name="connsiteY92" fmla="*/ 2822222 h 5757025"/>
              <a:gd name="connsiteX93" fmla="*/ 900201 w 3397015"/>
              <a:gd name="connsiteY93" fmla="*/ 3000463 h 5757025"/>
              <a:gd name="connsiteX94" fmla="*/ 938742 w 3397015"/>
              <a:gd name="connsiteY94" fmla="*/ 3164417 h 5757025"/>
              <a:gd name="connsiteX95" fmla="*/ 969698 w 3397015"/>
              <a:gd name="connsiteY95" fmla="*/ 3286214 h 5757025"/>
              <a:gd name="connsiteX96" fmla="*/ 891822 w 3397015"/>
              <a:gd name="connsiteY96" fmla="*/ 3544711 h 5757025"/>
              <a:gd name="connsiteX97" fmla="*/ 934597 w 3397015"/>
              <a:gd name="connsiteY97" fmla="*/ 3914158 h 5757025"/>
              <a:gd name="connsiteX98" fmla="*/ 925689 w 3397015"/>
              <a:gd name="connsiteY98" fmla="*/ 4097867 h 5757025"/>
              <a:gd name="connsiteX99" fmla="*/ 1072445 w 3397015"/>
              <a:gd name="connsiteY99" fmla="*/ 4233333 h 5757025"/>
              <a:gd name="connsiteX100" fmla="*/ 1219200 w 3397015"/>
              <a:gd name="connsiteY100" fmla="*/ 4109156 h 5757025"/>
              <a:gd name="connsiteX101" fmla="*/ 1261358 w 3397015"/>
              <a:gd name="connsiteY101" fmla="*/ 3846513 h 5757025"/>
              <a:gd name="connsiteX102" fmla="*/ 1412258 w 3397015"/>
              <a:gd name="connsiteY102" fmla="*/ 3618354 h 5757025"/>
              <a:gd name="connsiteX103" fmla="*/ 1474083 w 3397015"/>
              <a:gd name="connsiteY103" fmla="*/ 3459779 h 5757025"/>
              <a:gd name="connsiteX104" fmla="*/ 1506803 w 3397015"/>
              <a:gd name="connsiteY104" fmla="*/ 3333839 h 5757025"/>
              <a:gd name="connsiteX105" fmla="*/ 1659467 w 3397015"/>
              <a:gd name="connsiteY105" fmla="*/ 3347508 h 5757025"/>
              <a:gd name="connsiteX106" fmla="*/ 1783645 w 3397015"/>
              <a:gd name="connsiteY106" fmla="*/ 3465071 h 5757025"/>
              <a:gd name="connsiteX107" fmla="*/ 2005806 w 3397015"/>
              <a:gd name="connsiteY107" fmla="*/ 3580959 h 5757025"/>
              <a:gd name="connsiteX108" fmla="*/ 2191279 w 3397015"/>
              <a:gd name="connsiteY108" fmla="*/ 3733006 h 5757025"/>
              <a:gd name="connsiteX109" fmla="*/ 2325511 w 3397015"/>
              <a:gd name="connsiteY109" fmla="*/ 3787687 h 5757025"/>
              <a:gd name="connsiteX110" fmla="*/ 2134747 w 3397015"/>
              <a:gd name="connsiteY110" fmla="*/ 4030133 h 5757025"/>
              <a:gd name="connsiteX111" fmla="*/ 2010040 w 3397015"/>
              <a:gd name="connsiteY111" fmla="*/ 4368624 h 5757025"/>
              <a:gd name="connsiteX112" fmla="*/ 2020447 w 3397015"/>
              <a:gd name="connsiteY112" fmla="*/ 4523758 h 5757025"/>
              <a:gd name="connsiteX113" fmla="*/ 1966031 w 3397015"/>
              <a:gd name="connsiteY113" fmla="*/ 4595725 h 5757025"/>
              <a:gd name="connsiteX114" fmla="*/ 2074245 w 3397015"/>
              <a:gd name="connsiteY114" fmla="*/ 4772201 h 5757025"/>
              <a:gd name="connsiteX115" fmla="*/ 1939925 w 3397015"/>
              <a:gd name="connsiteY115" fmla="*/ 4983075 h 5757025"/>
              <a:gd name="connsiteX116" fmla="*/ 1761067 w 3397015"/>
              <a:gd name="connsiteY116" fmla="*/ 5046133 h 5757025"/>
              <a:gd name="connsiteX117" fmla="*/ 1713442 w 3397015"/>
              <a:gd name="connsiteY117" fmla="*/ 5155319 h 5757025"/>
              <a:gd name="connsiteX118" fmla="*/ 1844924 w 3397015"/>
              <a:gd name="connsiteY118" fmla="*/ 5309289 h 5757025"/>
              <a:gd name="connsiteX119" fmla="*/ 2099557 w 3397015"/>
              <a:gd name="connsiteY119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66045 h 5757025"/>
              <a:gd name="connsiteX77" fmla="*/ 496711 w 3397015"/>
              <a:gd name="connsiteY77" fmla="*/ 666045 h 5757025"/>
              <a:gd name="connsiteX78" fmla="*/ 598311 w 3397015"/>
              <a:gd name="connsiteY78" fmla="*/ 778933 h 5757025"/>
              <a:gd name="connsiteX79" fmla="*/ 575734 w 3397015"/>
              <a:gd name="connsiteY79" fmla="*/ 835378 h 5757025"/>
              <a:gd name="connsiteX80" fmla="*/ 936978 w 3397015"/>
              <a:gd name="connsiteY80" fmla="*/ 1185333 h 5757025"/>
              <a:gd name="connsiteX81" fmla="*/ 1106311 w 3397015"/>
              <a:gd name="connsiteY81" fmla="*/ 1377245 h 5757025"/>
              <a:gd name="connsiteX82" fmla="*/ 1196622 w 3397015"/>
              <a:gd name="connsiteY82" fmla="*/ 1388533 h 5757025"/>
              <a:gd name="connsiteX83" fmla="*/ 1388534 w 3397015"/>
              <a:gd name="connsiteY83" fmla="*/ 1512711 h 5757025"/>
              <a:gd name="connsiteX84" fmla="*/ 1557867 w 3397015"/>
              <a:gd name="connsiteY84" fmla="*/ 1614311 h 5757025"/>
              <a:gd name="connsiteX85" fmla="*/ 1591734 w 3397015"/>
              <a:gd name="connsiteY85" fmla="*/ 1670756 h 5757025"/>
              <a:gd name="connsiteX86" fmla="*/ 1456267 w 3397015"/>
              <a:gd name="connsiteY86" fmla="*/ 1873956 h 5757025"/>
              <a:gd name="connsiteX87" fmla="*/ 1433689 w 3397015"/>
              <a:gd name="connsiteY87" fmla="*/ 2088445 h 5757025"/>
              <a:gd name="connsiteX88" fmla="*/ 1479462 w 3397015"/>
              <a:gd name="connsiteY88" fmla="*/ 2330891 h 5757025"/>
              <a:gd name="connsiteX89" fmla="*/ 1354667 w 3397015"/>
              <a:gd name="connsiteY89" fmla="*/ 2280356 h 5757025"/>
              <a:gd name="connsiteX90" fmla="*/ 1148997 w 3397015"/>
              <a:gd name="connsiteY90" fmla="*/ 2425964 h 5757025"/>
              <a:gd name="connsiteX91" fmla="*/ 1010003 w 3397015"/>
              <a:gd name="connsiteY91" fmla="*/ 2624402 h 5757025"/>
              <a:gd name="connsiteX92" fmla="*/ 891822 w 3397015"/>
              <a:gd name="connsiteY92" fmla="*/ 2822222 h 5757025"/>
              <a:gd name="connsiteX93" fmla="*/ 900201 w 3397015"/>
              <a:gd name="connsiteY93" fmla="*/ 3000463 h 5757025"/>
              <a:gd name="connsiteX94" fmla="*/ 938742 w 3397015"/>
              <a:gd name="connsiteY94" fmla="*/ 3164417 h 5757025"/>
              <a:gd name="connsiteX95" fmla="*/ 969698 w 3397015"/>
              <a:gd name="connsiteY95" fmla="*/ 3286214 h 5757025"/>
              <a:gd name="connsiteX96" fmla="*/ 891822 w 3397015"/>
              <a:gd name="connsiteY96" fmla="*/ 3544711 h 5757025"/>
              <a:gd name="connsiteX97" fmla="*/ 934597 w 3397015"/>
              <a:gd name="connsiteY97" fmla="*/ 3914158 h 5757025"/>
              <a:gd name="connsiteX98" fmla="*/ 925689 w 3397015"/>
              <a:gd name="connsiteY98" fmla="*/ 4097867 h 5757025"/>
              <a:gd name="connsiteX99" fmla="*/ 1072445 w 3397015"/>
              <a:gd name="connsiteY99" fmla="*/ 4233333 h 5757025"/>
              <a:gd name="connsiteX100" fmla="*/ 1219200 w 3397015"/>
              <a:gd name="connsiteY100" fmla="*/ 4109156 h 5757025"/>
              <a:gd name="connsiteX101" fmla="*/ 1261358 w 3397015"/>
              <a:gd name="connsiteY101" fmla="*/ 3846513 h 5757025"/>
              <a:gd name="connsiteX102" fmla="*/ 1412258 w 3397015"/>
              <a:gd name="connsiteY102" fmla="*/ 3618354 h 5757025"/>
              <a:gd name="connsiteX103" fmla="*/ 1474083 w 3397015"/>
              <a:gd name="connsiteY103" fmla="*/ 3459779 h 5757025"/>
              <a:gd name="connsiteX104" fmla="*/ 1506803 w 3397015"/>
              <a:gd name="connsiteY104" fmla="*/ 3333839 h 5757025"/>
              <a:gd name="connsiteX105" fmla="*/ 1659467 w 3397015"/>
              <a:gd name="connsiteY105" fmla="*/ 3347508 h 5757025"/>
              <a:gd name="connsiteX106" fmla="*/ 1783645 w 3397015"/>
              <a:gd name="connsiteY106" fmla="*/ 3465071 h 5757025"/>
              <a:gd name="connsiteX107" fmla="*/ 2005806 w 3397015"/>
              <a:gd name="connsiteY107" fmla="*/ 3580959 h 5757025"/>
              <a:gd name="connsiteX108" fmla="*/ 2191279 w 3397015"/>
              <a:gd name="connsiteY108" fmla="*/ 3733006 h 5757025"/>
              <a:gd name="connsiteX109" fmla="*/ 2325511 w 3397015"/>
              <a:gd name="connsiteY109" fmla="*/ 3787687 h 5757025"/>
              <a:gd name="connsiteX110" fmla="*/ 2134747 w 3397015"/>
              <a:gd name="connsiteY110" fmla="*/ 4030133 h 5757025"/>
              <a:gd name="connsiteX111" fmla="*/ 2010040 w 3397015"/>
              <a:gd name="connsiteY111" fmla="*/ 4368624 h 5757025"/>
              <a:gd name="connsiteX112" fmla="*/ 2020447 w 3397015"/>
              <a:gd name="connsiteY112" fmla="*/ 4523758 h 5757025"/>
              <a:gd name="connsiteX113" fmla="*/ 1966031 w 3397015"/>
              <a:gd name="connsiteY113" fmla="*/ 4595725 h 5757025"/>
              <a:gd name="connsiteX114" fmla="*/ 2074245 w 3397015"/>
              <a:gd name="connsiteY114" fmla="*/ 4772201 h 5757025"/>
              <a:gd name="connsiteX115" fmla="*/ 1939925 w 3397015"/>
              <a:gd name="connsiteY115" fmla="*/ 4983075 h 5757025"/>
              <a:gd name="connsiteX116" fmla="*/ 1761067 w 3397015"/>
              <a:gd name="connsiteY116" fmla="*/ 5046133 h 5757025"/>
              <a:gd name="connsiteX117" fmla="*/ 1713442 w 3397015"/>
              <a:gd name="connsiteY117" fmla="*/ 5155319 h 5757025"/>
              <a:gd name="connsiteX118" fmla="*/ 1844924 w 3397015"/>
              <a:gd name="connsiteY118" fmla="*/ 5309289 h 5757025"/>
              <a:gd name="connsiteX119" fmla="*/ 2099557 w 3397015"/>
              <a:gd name="connsiteY119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66045 h 5757025"/>
              <a:gd name="connsiteX77" fmla="*/ 496711 w 3397015"/>
              <a:gd name="connsiteY77" fmla="*/ 694620 h 5757025"/>
              <a:gd name="connsiteX78" fmla="*/ 598311 w 3397015"/>
              <a:gd name="connsiteY78" fmla="*/ 778933 h 5757025"/>
              <a:gd name="connsiteX79" fmla="*/ 575734 w 3397015"/>
              <a:gd name="connsiteY79" fmla="*/ 835378 h 5757025"/>
              <a:gd name="connsiteX80" fmla="*/ 936978 w 3397015"/>
              <a:gd name="connsiteY80" fmla="*/ 1185333 h 5757025"/>
              <a:gd name="connsiteX81" fmla="*/ 1106311 w 3397015"/>
              <a:gd name="connsiteY81" fmla="*/ 1377245 h 5757025"/>
              <a:gd name="connsiteX82" fmla="*/ 1196622 w 3397015"/>
              <a:gd name="connsiteY82" fmla="*/ 1388533 h 5757025"/>
              <a:gd name="connsiteX83" fmla="*/ 1388534 w 3397015"/>
              <a:gd name="connsiteY83" fmla="*/ 1512711 h 5757025"/>
              <a:gd name="connsiteX84" fmla="*/ 1557867 w 3397015"/>
              <a:gd name="connsiteY84" fmla="*/ 1614311 h 5757025"/>
              <a:gd name="connsiteX85" fmla="*/ 1591734 w 3397015"/>
              <a:gd name="connsiteY85" fmla="*/ 1670756 h 5757025"/>
              <a:gd name="connsiteX86" fmla="*/ 1456267 w 3397015"/>
              <a:gd name="connsiteY86" fmla="*/ 1873956 h 5757025"/>
              <a:gd name="connsiteX87" fmla="*/ 1433689 w 3397015"/>
              <a:gd name="connsiteY87" fmla="*/ 2088445 h 5757025"/>
              <a:gd name="connsiteX88" fmla="*/ 1479462 w 3397015"/>
              <a:gd name="connsiteY88" fmla="*/ 2330891 h 5757025"/>
              <a:gd name="connsiteX89" fmla="*/ 1354667 w 3397015"/>
              <a:gd name="connsiteY89" fmla="*/ 2280356 h 5757025"/>
              <a:gd name="connsiteX90" fmla="*/ 1148997 w 3397015"/>
              <a:gd name="connsiteY90" fmla="*/ 2425964 h 5757025"/>
              <a:gd name="connsiteX91" fmla="*/ 1010003 w 3397015"/>
              <a:gd name="connsiteY91" fmla="*/ 2624402 h 5757025"/>
              <a:gd name="connsiteX92" fmla="*/ 891822 w 3397015"/>
              <a:gd name="connsiteY92" fmla="*/ 2822222 h 5757025"/>
              <a:gd name="connsiteX93" fmla="*/ 900201 w 3397015"/>
              <a:gd name="connsiteY93" fmla="*/ 3000463 h 5757025"/>
              <a:gd name="connsiteX94" fmla="*/ 938742 w 3397015"/>
              <a:gd name="connsiteY94" fmla="*/ 3164417 h 5757025"/>
              <a:gd name="connsiteX95" fmla="*/ 969698 w 3397015"/>
              <a:gd name="connsiteY95" fmla="*/ 3286214 h 5757025"/>
              <a:gd name="connsiteX96" fmla="*/ 891822 w 3397015"/>
              <a:gd name="connsiteY96" fmla="*/ 3544711 h 5757025"/>
              <a:gd name="connsiteX97" fmla="*/ 934597 w 3397015"/>
              <a:gd name="connsiteY97" fmla="*/ 3914158 h 5757025"/>
              <a:gd name="connsiteX98" fmla="*/ 925689 w 3397015"/>
              <a:gd name="connsiteY98" fmla="*/ 4097867 h 5757025"/>
              <a:gd name="connsiteX99" fmla="*/ 1072445 w 3397015"/>
              <a:gd name="connsiteY99" fmla="*/ 4233333 h 5757025"/>
              <a:gd name="connsiteX100" fmla="*/ 1219200 w 3397015"/>
              <a:gd name="connsiteY100" fmla="*/ 4109156 h 5757025"/>
              <a:gd name="connsiteX101" fmla="*/ 1261358 w 3397015"/>
              <a:gd name="connsiteY101" fmla="*/ 3846513 h 5757025"/>
              <a:gd name="connsiteX102" fmla="*/ 1412258 w 3397015"/>
              <a:gd name="connsiteY102" fmla="*/ 3618354 h 5757025"/>
              <a:gd name="connsiteX103" fmla="*/ 1474083 w 3397015"/>
              <a:gd name="connsiteY103" fmla="*/ 3459779 h 5757025"/>
              <a:gd name="connsiteX104" fmla="*/ 1506803 w 3397015"/>
              <a:gd name="connsiteY104" fmla="*/ 3333839 h 5757025"/>
              <a:gd name="connsiteX105" fmla="*/ 1659467 w 3397015"/>
              <a:gd name="connsiteY105" fmla="*/ 3347508 h 5757025"/>
              <a:gd name="connsiteX106" fmla="*/ 1783645 w 3397015"/>
              <a:gd name="connsiteY106" fmla="*/ 3465071 h 5757025"/>
              <a:gd name="connsiteX107" fmla="*/ 2005806 w 3397015"/>
              <a:gd name="connsiteY107" fmla="*/ 3580959 h 5757025"/>
              <a:gd name="connsiteX108" fmla="*/ 2191279 w 3397015"/>
              <a:gd name="connsiteY108" fmla="*/ 3733006 h 5757025"/>
              <a:gd name="connsiteX109" fmla="*/ 2325511 w 3397015"/>
              <a:gd name="connsiteY109" fmla="*/ 3787687 h 5757025"/>
              <a:gd name="connsiteX110" fmla="*/ 2134747 w 3397015"/>
              <a:gd name="connsiteY110" fmla="*/ 4030133 h 5757025"/>
              <a:gd name="connsiteX111" fmla="*/ 2010040 w 3397015"/>
              <a:gd name="connsiteY111" fmla="*/ 4368624 h 5757025"/>
              <a:gd name="connsiteX112" fmla="*/ 2020447 w 3397015"/>
              <a:gd name="connsiteY112" fmla="*/ 4523758 h 5757025"/>
              <a:gd name="connsiteX113" fmla="*/ 1966031 w 3397015"/>
              <a:gd name="connsiteY113" fmla="*/ 4595725 h 5757025"/>
              <a:gd name="connsiteX114" fmla="*/ 2074245 w 3397015"/>
              <a:gd name="connsiteY114" fmla="*/ 4772201 h 5757025"/>
              <a:gd name="connsiteX115" fmla="*/ 1939925 w 3397015"/>
              <a:gd name="connsiteY115" fmla="*/ 4983075 h 5757025"/>
              <a:gd name="connsiteX116" fmla="*/ 1761067 w 3397015"/>
              <a:gd name="connsiteY116" fmla="*/ 5046133 h 5757025"/>
              <a:gd name="connsiteX117" fmla="*/ 1713442 w 3397015"/>
              <a:gd name="connsiteY117" fmla="*/ 5155319 h 5757025"/>
              <a:gd name="connsiteX118" fmla="*/ 1844924 w 3397015"/>
              <a:gd name="connsiteY118" fmla="*/ 5309289 h 5757025"/>
              <a:gd name="connsiteX119" fmla="*/ 2099557 w 3397015"/>
              <a:gd name="connsiteY119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80042 w 3397015"/>
              <a:gd name="connsiteY75" fmla="*/ 554391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80042 w 3397015"/>
              <a:gd name="connsiteY75" fmla="*/ 554391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25577 w 3397015"/>
              <a:gd name="connsiteY67" fmla="*/ 78405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80042 w 3397015"/>
              <a:gd name="connsiteY75" fmla="*/ 554391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73980 w 3371438"/>
              <a:gd name="connsiteY0" fmla="*/ 5569920 h 5737975"/>
              <a:gd name="connsiteX1" fmla="*/ 2311223 w 3371438"/>
              <a:gd name="connsiteY1" fmla="*/ 5715706 h 5737975"/>
              <a:gd name="connsiteX2" fmla="*/ 2234494 w 3371438"/>
              <a:gd name="connsiteY2" fmla="*/ 5436306 h 5737975"/>
              <a:gd name="connsiteX3" fmla="*/ 2142420 w 3371438"/>
              <a:gd name="connsiteY3" fmla="*/ 5219524 h 5737975"/>
              <a:gd name="connsiteX4" fmla="*/ 2119312 w 3371438"/>
              <a:gd name="connsiteY4" fmla="*/ 5128683 h 5737975"/>
              <a:gd name="connsiteX5" fmla="*/ 2220912 w 3371438"/>
              <a:gd name="connsiteY5" fmla="*/ 4970639 h 5737975"/>
              <a:gd name="connsiteX6" fmla="*/ 2298082 w 3371438"/>
              <a:gd name="connsiteY6" fmla="*/ 4951589 h 5737975"/>
              <a:gd name="connsiteX7" fmla="*/ 2361670 w 3371438"/>
              <a:gd name="connsiteY7" fmla="*/ 4807214 h 5737975"/>
              <a:gd name="connsiteX8" fmla="*/ 2390245 w 3371438"/>
              <a:gd name="connsiteY8" fmla="*/ 4722283 h 5737975"/>
              <a:gd name="connsiteX9" fmla="*/ 2551818 w 3371438"/>
              <a:gd name="connsiteY9" fmla="*/ 4630737 h 5737975"/>
              <a:gd name="connsiteX10" fmla="*/ 2819400 w 3371438"/>
              <a:gd name="connsiteY10" fmla="*/ 4270464 h 5737975"/>
              <a:gd name="connsiteX11" fmla="*/ 3067579 w 3371438"/>
              <a:gd name="connsiteY11" fmla="*/ 3943350 h 5737975"/>
              <a:gd name="connsiteX12" fmla="*/ 3113881 w 3371438"/>
              <a:gd name="connsiteY12" fmla="*/ 3822171 h 5737975"/>
              <a:gd name="connsiteX13" fmla="*/ 3075869 w 3371438"/>
              <a:gd name="connsiteY13" fmla="*/ 3721189 h 5737975"/>
              <a:gd name="connsiteX14" fmla="*/ 3138310 w 3371438"/>
              <a:gd name="connsiteY14" fmla="*/ 3582106 h 5737975"/>
              <a:gd name="connsiteX15" fmla="*/ 3028245 w 3371438"/>
              <a:gd name="connsiteY15" fmla="*/ 3404394 h 5737975"/>
              <a:gd name="connsiteX16" fmla="*/ 2596972 w 3371438"/>
              <a:gd name="connsiteY16" fmla="*/ 3083279 h 5737975"/>
              <a:gd name="connsiteX17" fmla="*/ 2266068 w 3371438"/>
              <a:gd name="connsiteY17" fmla="*/ 2893483 h 5737975"/>
              <a:gd name="connsiteX18" fmla="*/ 2367668 w 3371438"/>
              <a:gd name="connsiteY18" fmla="*/ 2794706 h 5737975"/>
              <a:gd name="connsiteX19" fmla="*/ 2546526 w 3371438"/>
              <a:gd name="connsiteY19" fmla="*/ 2649361 h 5737975"/>
              <a:gd name="connsiteX20" fmla="*/ 2702719 w 3371438"/>
              <a:gd name="connsiteY20" fmla="*/ 2474559 h 5737975"/>
              <a:gd name="connsiteX21" fmla="*/ 2791883 w 3371438"/>
              <a:gd name="connsiteY21" fmla="*/ 2213858 h 5737975"/>
              <a:gd name="connsiteX22" fmla="*/ 3007959 w 3371438"/>
              <a:gd name="connsiteY22" fmla="*/ 2083770 h 5737975"/>
              <a:gd name="connsiteX23" fmla="*/ 3235589 w 3371438"/>
              <a:gd name="connsiteY23" fmla="*/ 2003514 h 5737975"/>
              <a:gd name="connsiteX24" fmla="*/ 3363471 w 3371438"/>
              <a:gd name="connsiteY24" fmla="*/ 1894152 h 5737975"/>
              <a:gd name="connsiteX25" fmla="*/ 3315934 w 3371438"/>
              <a:gd name="connsiteY25" fmla="*/ 1775883 h 5737975"/>
              <a:gd name="connsiteX26" fmla="*/ 3349801 w 3371438"/>
              <a:gd name="connsiteY26" fmla="*/ 1674283 h 5737975"/>
              <a:gd name="connsiteX27" fmla="*/ 3294503 w 3371438"/>
              <a:gd name="connsiteY27" fmla="*/ 1383066 h 5737975"/>
              <a:gd name="connsiteX28" fmla="*/ 3304645 w 3371438"/>
              <a:gd name="connsiteY28" fmla="*/ 1200150 h 5737975"/>
              <a:gd name="connsiteX29" fmla="*/ 3248201 w 3371438"/>
              <a:gd name="connsiteY29" fmla="*/ 1087261 h 5737975"/>
              <a:gd name="connsiteX30" fmla="*/ 3213717 w 3371438"/>
              <a:gd name="connsiteY30" fmla="*/ 958321 h 5737975"/>
              <a:gd name="connsiteX31" fmla="*/ 3265399 w 3371438"/>
              <a:gd name="connsiteY31" fmla="*/ 847814 h 5737975"/>
              <a:gd name="connsiteX32" fmla="*/ 3203045 w 3371438"/>
              <a:gd name="connsiteY32" fmla="*/ 737306 h 5737975"/>
              <a:gd name="connsiteX33" fmla="*/ 3067579 w 3371438"/>
              <a:gd name="connsiteY33" fmla="*/ 692150 h 5737975"/>
              <a:gd name="connsiteX34" fmla="*/ 2965979 w 3371438"/>
              <a:gd name="connsiteY34" fmla="*/ 703439 h 5737975"/>
              <a:gd name="connsiteX35" fmla="*/ 2927879 w 3371438"/>
              <a:gd name="connsiteY35" fmla="*/ 798689 h 5737975"/>
              <a:gd name="connsiteX36" fmla="*/ 2988028 w 3371438"/>
              <a:gd name="connsiteY36" fmla="*/ 872772 h 5737975"/>
              <a:gd name="connsiteX37" fmla="*/ 2970741 w 3371438"/>
              <a:gd name="connsiteY37" fmla="*/ 969081 h 5737975"/>
              <a:gd name="connsiteX38" fmla="*/ 3045000 w 3371438"/>
              <a:gd name="connsiteY38" fmla="*/ 1135239 h 5737975"/>
              <a:gd name="connsiteX39" fmla="*/ 2977268 w 3371438"/>
              <a:gd name="connsiteY39" fmla="*/ 1234017 h 5737975"/>
              <a:gd name="connsiteX40" fmla="*/ 3033712 w 3371438"/>
              <a:gd name="connsiteY40" fmla="*/ 1392061 h 5737975"/>
              <a:gd name="connsiteX41" fmla="*/ 3011134 w 3371438"/>
              <a:gd name="connsiteY41" fmla="*/ 1471083 h 5737975"/>
              <a:gd name="connsiteX42" fmla="*/ 2740201 w 3371438"/>
              <a:gd name="connsiteY42" fmla="*/ 1392061 h 5737975"/>
              <a:gd name="connsiteX43" fmla="*/ 2627312 w 3371438"/>
              <a:gd name="connsiteY43" fmla="*/ 1267883 h 5737975"/>
              <a:gd name="connsiteX44" fmla="*/ 2570868 w 3371438"/>
              <a:gd name="connsiteY44" fmla="*/ 1267883 h 5737975"/>
              <a:gd name="connsiteX45" fmla="*/ 2491845 w 3371438"/>
              <a:gd name="connsiteY45" fmla="*/ 1188861 h 5737975"/>
              <a:gd name="connsiteX46" fmla="*/ 2559579 w 3371438"/>
              <a:gd name="connsiteY46" fmla="*/ 1087261 h 5737975"/>
              <a:gd name="connsiteX47" fmla="*/ 2582157 w 3371438"/>
              <a:gd name="connsiteY47" fmla="*/ 974372 h 5737975"/>
              <a:gd name="connsiteX48" fmla="*/ 2580922 w 3371438"/>
              <a:gd name="connsiteY48" fmla="*/ 720461 h 5737975"/>
              <a:gd name="connsiteX49" fmla="*/ 2400212 w 3371438"/>
              <a:gd name="connsiteY49" fmla="*/ 562592 h 5737975"/>
              <a:gd name="connsiteX50" fmla="*/ 2095940 w 3371438"/>
              <a:gd name="connsiteY50" fmla="*/ 576969 h 5737975"/>
              <a:gd name="connsiteX51" fmla="*/ 1978200 w 3371438"/>
              <a:gd name="connsiteY51" fmla="*/ 830439 h 5737975"/>
              <a:gd name="connsiteX52" fmla="*/ 2003425 w 3371438"/>
              <a:gd name="connsiteY52" fmla="*/ 931598 h 5737975"/>
              <a:gd name="connsiteX53" fmla="*/ 1961268 w 3371438"/>
              <a:gd name="connsiteY53" fmla="*/ 1064683 h 5737975"/>
              <a:gd name="connsiteX54" fmla="*/ 1961268 w 3371438"/>
              <a:gd name="connsiteY54" fmla="*/ 1121128 h 5737975"/>
              <a:gd name="connsiteX55" fmla="*/ 1814512 w 3371438"/>
              <a:gd name="connsiteY55" fmla="*/ 1166283 h 5737975"/>
              <a:gd name="connsiteX56" fmla="*/ 1695714 w 3371438"/>
              <a:gd name="connsiteY56" fmla="*/ 1083733 h 5737975"/>
              <a:gd name="connsiteX57" fmla="*/ 1554868 w 3371438"/>
              <a:gd name="connsiteY57" fmla="*/ 1087261 h 5737975"/>
              <a:gd name="connsiteX58" fmla="*/ 1396823 w 3371438"/>
              <a:gd name="connsiteY58" fmla="*/ 996950 h 5737975"/>
              <a:gd name="connsiteX59" fmla="*/ 1295223 w 3371438"/>
              <a:gd name="connsiteY59" fmla="*/ 996950 h 5737975"/>
              <a:gd name="connsiteX60" fmla="*/ 951001 w 3371438"/>
              <a:gd name="connsiteY60" fmla="*/ 693737 h 5737975"/>
              <a:gd name="connsiteX61" fmla="*/ 742068 w 3371438"/>
              <a:gd name="connsiteY61" fmla="*/ 545395 h 5737975"/>
              <a:gd name="connsiteX62" fmla="*/ 617890 w 3371438"/>
              <a:gd name="connsiteY62" fmla="*/ 455083 h 5737975"/>
              <a:gd name="connsiteX63" fmla="*/ 471134 w 3371438"/>
              <a:gd name="connsiteY63" fmla="*/ 319617 h 5737975"/>
              <a:gd name="connsiteX64" fmla="*/ 313090 w 3371438"/>
              <a:gd name="connsiteY64" fmla="*/ 150283 h 5737975"/>
              <a:gd name="connsiteX65" fmla="*/ 211490 w 3371438"/>
              <a:gd name="connsiteY65" fmla="*/ 138995 h 5737975"/>
              <a:gd name="connsiteX66" fmla="*/ 22048 w 3371438"/>
              <a:gd name="connsiteY66" fmla="*/ 0 h 5737975"/>
              <a:gd name="connsiteX67" fmla="*/ 0 w 3371438"/>
              <a:gd name="connsiteY67" fmla="*/ 59355 h 5737975"/>
              <a:gd name="connsiteX68" fmla="*/ 177623 w 3371438"/>
              <a:gd name="connsiteY68" fmla="*/ 172861 h 5737975"/>
              <a:gd name="connsiteX69" fmla="*/ 155045 w 3371438"/>
              <a:gd name="connsiteY69" fmla="*/ 240595 h 5737975"/>
              <a:gd name="connsiteX70" fmla="*/ 155045 w 3371438"/>
              <a:gd name="connsiteY70" fmla="*/ 240595 h 5737975"/>
              <a:gd name="connsiteX71" fmla="*/ 87312 w 3371438"/>
              <a:gd name="connsiteY71" fmla="*/ 319617 h 5737975"/>
              <a:gd name="connsiteX72" fmla="*/ 42157 w 3371438"/>
              <a:gd name="connsiteY72" fmla="*/ 353483 h 5737975"/>
              <a:gd name="connsiteX73" fmla="*/ 143757 w 3371438"/>
              <a:gd name="connsiteY73" fmla="*/ 443795 h 5737975"/>
              <a:gd name="connsiteX74" fmla="*/ 290512 w 3371438"/>
              <a:gd name="connsiteY74" fmla="*/ 466372 h 5737975"/>
              <a:gd name="connsiteX75" fmla="*/ 454465 w 3371438"/>
              <a:gd name="connsiteY75" fmla="*/ 535341 h 5737975"/>
              <a:gd name="connsiteX76" fmla="*/ 471134 w 3371438"/>
              <a:gd name="connsiteY76" fmla="*/ 675570 h 5737975"/>
              <a:gd name="connsiteX77" fmla="*/ 572734 w 3371438"/>
              <a:gd name="connsiteY77" fmla="*/ 759883 h 5737975"/>
              <a:gd name="connsiteX78" fmla="*/ 550157 w 3371438"/>
              <a:gd name="connsiteY78" fmla="*/ 816328 h 5737975"/>
              <a:gd name="connsiteX79" fmla="*/ 911401 w 3371438"/>
              <a:gd name="connsiteY79" fmla="*/ 1166283 h 5737975"/>
              <a:gd name="connsiteX80" fmla="*/ 1080734 w 3371438"/>
              <a:gd name="connsiteY80" fmla="*/ 1358195 h 5737975"/>
              <a:gd name="connsiteX81" fmla="*/ 1171045 w 3371438"/>
              <a:gd name="connsiteY81" fmla="*/ 1369483 h 5737975"/>
              <a:gd name="connsiteX82" fmla="*/ 1362957 w 3371438"/>
              <a:gd name="connsiteY82" fmla="*/ 1493661 h 5737975"/>
              <a:gd name="connsiteX83" fmla="*/ 1532290 w 3371438"/>
              <a:gd name="connsiteY83" fmla="*/ 1595261 h 5737975"/>
              <a:gd name="connsiteX84" fmla="*/ 1566157 w 3371438"/>
              <a:gd name="connsiteY84" fmla="*/ 1651706 h 5737975"/>
              <a:gd name="connsiteX85" fmla="*/ 1430690 w 3371438"/>
              <a:gd name="connsiteY85" fmla="*/ 1854906 h 5737975"/>
              <a:gd name="connsiteX86" fmla="*/ 1408112 w 3371438"/>
              <a:gd name="connsiteY86" fmla="*/ 2069395 h 5737975"/>
              <a:gd name="connsiteX87" fmla="*/ 1453885 w 3371438"/>
              <a:gd name="connsiteY87" fmla="*/ 2311841 h 5737975"/>
              <a:gd name="connsiteX88" fmla="*/ 1329090 w 3371438"/>
              <a:gd name="connsiteY88" fmla="*/ 2261306 h 5737975"/>
              <a:gd name="connsiteX89" fmla="*/ 1123420 w 3371438"/>
              <a:gd name="connsiteY89" fmla="*/ 2406914 h 5737975"/>
              <a:gd name="connsiteX90" fmla="*/ 984426 w 3371438"/>
              <a:gd name="connsiteY90" fmla="*/ 2605352 h 5737975"/>
              <a:gd name="connsiteX91" fmla="*/ 866245 w 3371438"/>
              <a:gd name="connsiteY91" fmla="*/ 2803172 h 5737975"/>
              <a:gd name="connsiteX92" fmla="*/ 874624 w 3371438"/>
              <a:gd name="connsiteY92" fmla="*/ 2981413 h 5737975"/>
              <a:gd name="connsiteX93" fmla="*/ 913165 w 3371438"/>
              <a:gd name="connsiteY93" fmla="*/ 3145367 h 5737975"/>
              <a:gd name="connsiteX94" fmla="*/ 944121 w 3371438"/>
              <a:gd name="connsiteY94" fmla="*/ 3267164 h 5737975"/>
              <a:gd name="connsiteX95" fmla="*/ 866245 w 3371438"/>
              <a:gd name="connsiteY95" fmla="*/ 3525661 h 5737975"/>
              <a:gd name="connsiteX96" fmla="*/ 909020 w 3371438"/>
              <a:gd name="connsiteY96" fmla="*/ 3895108 h 5737975"/>
              <a:gd name="connsiteX97" fmla="*/ 900112 w 3371438"/>
              <a:gd name="connsiteY97" fmla="*/ 4078817 h 5737975"/>
              <a:gd name="connsiteX98" fmla="*/ 1046868 w 3371438"/>
              <a:gd name="connsiteY98" fmla="*/ 4214283 h 5737975"/>
              <a:gd name="connsiteX99" fmla="*/ 1193623 w 3371438"/>
              <a:gd name="connsiteY99" fmla="*/ 4090106 h 5737975"/>
              <a:gd name="connsiteX100" fmla="*/ 1235781 w 3371438"/>
              <a:gd name="connsiteY100" fmla="*/ 3827463 h 5737975"/>
              <a:gd name="connsiteX101" fmla="*/ 1386681 w 3371438"/>
              <a:gd name="connsiteY101" fmla="*/ 3599304 h 5737975"/>
              <a:gd name="connsiteX102" fmla="*/ 1448506 w 3371438"/>
              <a:gd name="connsiteY102" fmla="*/ 3440729 h 5737975"/>
              <a:gd name="connsiteX103" fmla="*/ 1481226 w 3371438"/>
              <a:gd name="connsiteY103" fmla="*/ 3314789 h 5737975"/>
              <a:gd name="connsiteX104" fmla="*/ 1633890 w 3371438"/>
              <a:gd name="connsiteY104" fmla="*/ 3328458 h 5737975"/>
              <a:gd name="connsiteX105" fmla="*/ 1758068 w 3371438"/>
              <a:gd name="connsiteY105" fmla="*/ 3446021 h 5737975"/>
              <a:gd name="connsiteX106" fmla="*/ 1980229 w 3371438"/>
              <a:gd name="connsiteY106" fmla="*/ 3561909 h 5737975"/>
              <a:gd name="connsiteX107" fmla="*/ 2165702 w 3371438"/>
              <a:gd name="connsiteY107" fmla="*/ 3713956 h 5737975"/>
              <a:gd name="connsiteX108" fmla="*/ 2299934 w 3371438"/>
              <a:gd name="connsiteY108" fmla="*/ 3768637 h 5737975"/>
              <a:gd name="connsiteX109" fmla="*/ 2109170 w 3371438"/>
              <a:gd name="connsiteY109" fmla="*/ 4011083 h 5737975"/>
              <a:gd name="connsiteX110" fmla="*/ 1984463 w 3371438"/>
              <a:gd name="connsiteY110" fmla="*/ 4349574 h 5737975"/>
              <a:gd name="connsiteX111" fmla="*/ 1994870 w 3371438"/>
              <a:gd name="connsiteY111" fmla="*/ 4504708 h 5737975"/>
              <a:gd name="connsiteX112" fmla="*/ 1940454 w 3371438"/>
              <a:gd name="connsiteY112" fmla="*/ 4576675 h 5737975"/>
              <a:gd name="connsiteX113" fmla="*/ 2048668 w 3371438"/>
              <a:gd name="connsiteY113" fmla="*/ 4753151 h 5737975"/>
              <a:gd name="connsiteX114" fmla="*/ 1914348 w 3371438"/>
              <a:gd name="connsiteY114" fmla="*/ 4964025 h 5737975"/>
              <a:gd name="connsiteX115" fmla="*/ 1735490 w 3371438"/>
              <a:gd name="connsiteY115" fmla="*/ 5027083 h 5737975"/>
              <a:gd name="connsiteX116" fmla="*/ 1687865 w 3371438"/>
              <a:gd name="connsiteY116" fmla="*/ 5136269 h 5737975"/>
              <a:gd name="connsiteX117" fmla="*/ 1819347 w 3371438"/>
              <a:gd name="connsiteY117" fmla="*/ 5290239 h 5737975"/>
              <a:gd name="connsiteX118" fmla="*/ 2073980 w 3371438"/>
              <a:gd name="connsiteY118" fmla="*/ 5569920 h 5737975"/>
              <a:gd name="connsiteX0" fmla="*/ 2073980 w 3371438"/>
              <a:gd name="connsiteY0" fmla="*/ 5569920 h 5737975"/>
              <a:gd name="connsiteX1" fmla="*/ 2311223 w 3371438"/>
              <a:gd name="connsiteY1" fmla="*/ 5715706 h 5737975"/>
              <a:gd name="connsiteX2" fmla="*/ 2234494 w 3371438"/>
              <a:gd name="connsiteY2" fmla="*/ 5436306 h 5737975"/>
              <a:gd name="connsiteX3" fmla="*/ 2142420 w 3371438"/>
              <a:gd name="connsiteY3" fmla="*/ 5219524 h 5737975"/>
              <a:gd name="connsiteX4" fmla="*/ 2119312 w 3371438"/>
              <a:gd name="connsiteY4" fmla="*/ 5128683 h 5737975"/>
              <a:gd name="connsiteX5" fmla="*/ 2220912 w 3371438"/>
              <a:gd name="connsiteY5" fmla="*/ 4970639 h 5737975"/>
              <a:gd name="connsiteX6" fmla="*/ 2298082 w 3371438"/>
              <a:gd name="connsiteY6" fmla="*/ 4951589 h 5737975"/>
              <a:gd name="connsiteX7" fmla="*/ 2361670 w 3371438"/>
              <a:gd name="connsiteY7" fmla="*/ 4807214 h 5737975"/>
              <a:gd name="connsiteX8" fmla="*/ 2390245 w 3371438"/>
              <a:gd name="connsiteY8" fmla="*/ 4722283 h 5737975"/>
              <a:gd name="connsiteX9" fmla="*/ 2551818 w 3371438"/>
              <a:gd name="connsiteY9" fmla="*/ 4630737 h 5737975"/>
              <a:gd name="connsiteX10" fmla="*/ 2819400 w 3371438"/>
              <a:gd name="connsiteY10" fmla="*/ 4270464 h 5737975"/>
              <a:gd name="connsiteX11" fmla="*/ 3067579 w 3371438"/>
              <a:gd name="connsiteY11" fmla="*/ 3943350 h 5737975"/>
              <a:gd name="connsiteX12" fmla="*/ 3113881 w 3371438"/>
              <a:gd name="connsiteY12" fmla="*/ 3822171 h 5737975"/>
              <a:gd name="connsiteX13" fmla="*/ 3075869 w 3371438"/>
              <a:gd name="connsiteY13" fmla="*/ 3721189 h 5737975"/>
              <a:gd name="connsiteX14" fmla="*/ 3138310 w 3371438"/>
              <a:gd name="connsiteY14" fmla="*/ 3582106 h 5737975"/>
              <a:gd name="connsiteX15" fmla="*/ 3028245 w 3371438"/>
              <a:gd name="connsiteY15" fmla="*/ 3404394 h 5737975"/>
              <a:gd name="connsiteX16" fmla="*/ 2596972 w 3371438"/>
              <a:gd name="connsiteY16" fmla="*/ 3083279 h 5737975"/>
              <a:gd name="connsiteX17" fmla="*/ 2266068 w 3371438"/>
              <a:gd name="connsiteY17" fmla="*/ 2893483 h 5737975"/>
              <a:gd name="connsiteX18" fmla="*/ 2367668 w 3371438"/>
              <a:gd name="connsiteY18" fmla="*/ 2794706 h 5737975"/>
              <a:gd name="connsiteX19" fmla="*/ 2546526 w 3371438"/>
              <a:gd name="connsiteY19" fmla="*/ 2649361 h 5737975"/>
              <a:gd name="connsiteX20" fmla="*/ 2702719 w 3371438"/>
              <a:gd name="connsiteY20" fmla="*/ 2474559 h 5737975"/>
              <a:gd name="connsiteX21" fmla="*/ 2791883 w 3371438"/>
              <a:gd name="connsiteY21" fmla="*/ 2213858 h 5737975"/>
              <a:gd name="connsiteX22" fmla="*/ 3007959 w 3371438"/>
              <a:gd name="connsiteY22" fmla="*/ 2083770 h 5737975"/>
              <a:gd name="connsiteX23" fmla="*/ 3235589 w 3371438"/>
              <a:gd name="connsiteY23" fmla="*/ 2003514 h 5737975"/>
              <a:gd name="connsiteX24" fmla="*/ 3363471 w 3371438"/>
              <a:gd name="connsiteY24" fmla="*/ 1894152 h 5737975"/>
              <a:gd name="connsiteX25" fmla="*/ 3315934 w 3371438"/>
              <a:gd name="connsiteY25" fmla="*/ 1775883 h 5737975"/>
              <a:gd name="connsiteX26" fmla="*/ 3349801 w 3371438"/>
              <a:gd name="connsiteY26" fmla="*/ 1674283 h 5737975"/>
              <a:gd name="connsiteX27" fmla="*/ 3294503 w 3371438"/>
              <a:gd name="connsiteY27" fmla="*/ 1383066 h 5737975"/>
              <a:gd name="connsiteX28" fmla="*/ 3304645 w 3371438"/>
              <a:gd name="connsiteY28" fmla="*/ 1200150 h 5737975"/>
              <a:gd name="connsiteX29" fmla="*/ 3248201 w 3371438"/>
              <a:gd name="connsiteY29" fmla="*/ 1087261 h 5737975"/>
              <a:gd name="connsiteX30" fmla="*/ 3213717 w 3371438"/>
              <a:gd name="connsiteY30" fmla="*/ 958321 h 5737975"/>
              <a:gd name="connsiteX31" fmla="*/ 3265399 w 3371438"/>
              <a:gd name="connsiteY31" fmla="*/ 847814 h 5737975"/>
              <a:gd name="connsiteX32" fmla="*/ 3203045 w 3371438"/>
              <a:gd name="connsiteY32" fmla="*/ 737306 h 5737975"/>
              <a:gd name="connsiteX33" fmla="*/ 3067579 w 3371438"/>
              <a:gd name="connsiteY33" fmla="*/ 692150 h 5737975"/>
              <a:gd name="connsiteX34" fmla="*/ 2965979 w 3371438"/>
              <a:gd name="connsiteY34" fmla="*/ 703439 h 5737975"/>
              <a:gd name="connsiteX35" fmla="*/ 2927879 w 3371438"/>
              <a:gd name="connsiteY35" fmla="*/ 798689 h 5737975"/>
              <a:gd name="connsiteX36" fmla="*/ 2988028 w 3371438"/>
              <a:gd name="connsiteY36" fmla="*/ 872772 h 5737975"/>
              <a:gd name="connsiteX37" fmla="*/ 2970741 w 3371438"/>
              <a:gd name="connsiteY37" fmla="*/ 969081 h 5737975"/>
              <a:gd name="connsiteX38" fmla="*/ 3045000 w 3371438"/>
              <a:gd name="connsiteY38" fmla="*/ 1135239 h 5737975"/>
              <a:gd name="connsiteX39" fmla="*/ 2977268 w 3371438"/>
              <a:gd name="connsiteY39" fmla="*/ 1234017 h 5737975"/>
              <a:gd name="connsiteX40" fmla="*/ 3033712 w 3371438"/>
              <a:gd name="connsiteY40" fmla="*/ 1392061 h 5737975"/>
              <a:gd name="connsiteX41" fmla="*/ 3011134 w 3371438"/>
              <a:gd name="connsiteY41" fmla="*/ 1471083 h 5737975"/>
              <a:gd name="connsiteX42" fmla="*/ 2740201 w 3371438"/>
              <a:gd name="connsiteY42" fmla="*/ 1392061 h 5737975"/>
              <a:gd name="connsiteX43" fmla="*/ 2627312 w 3371438"/>
              <a:gd name="connsiteY43" fmla="*/ 1267883 h 5737975"/>
              <a:gd name="connsiteX44" fmla="*/ 2570868 w 3371438"/>
              <a:gd name="connsiteY44" fmla="*/ 1267883 h 5737975"/>
              <a:gd name="connsiteX45" fmla="*/ 2491845 w 3371438"/>
              <a:gd name="connsiteY45" fmla="*/ 1188861 h 5737975"/>
              <a:gd name="connsiteX46" fmla="*/ 2559579 w 3371438"/>
              <a:gd name="connsiteY46" fmla="*/ 1087261 h 5737975"/>
              <a:gd name="connsiteX47" fmla="*/ 2582157 w 3371438"/>
              <a:gd name="connsiteY47" fmla="*/ 974372 h 5737975"/>
              <a:gd name="connsiteX48" fmla="*/ 2580922 w 3371438"/>
              <a:gd name="connsiteY48" fmla="*/ 720461 h 5737975"/>
              <a:gd name="connsiteX49" fmla="*/ 2400212 w 3371438"/>
              <a:gd name="connsiteY49" fmla="*/ 562592 h 5737975"/>
              <a:gd name="connsiteX50" fmla="*/ 2095940 w 3371438"/>
              <a:gd name="connsiteY50" fmla="*/ 576969 h 5737975"/>
              <a:gd name="connsiteX51" fmla="*/ 1978200 w 3371438"/>
              <a:gd name="connsiteY51" fmla="*/ 830439 h 5737975"/>
              <a:gd name="connsiteX52" fmla="*/ 2003425 w 3371438"/>
              <a:gd name="connsiteY52" fmla="*/ 931598 h 5737975"/>
              <a:gd name="connsiteX53" fmla="*/ 1961268 w 3371438"/>
              <a:gd name="connsiteY53" fmla="*/ 1064683 h 5737975"/>
              <a:gd name="connsiteX54" fmla="*/ 1961268 w 3371438"/>
              <a:gd name="connsiteY54" fmla="*/ 1121128 h 5737975"/>
              <a:gd name="connsiteX55" fmla="*/ 1814512 w 3371438"/>
              <a:gd name="connsiteY55" fmla="*/ 1166283 h 5737975"/>
              <a:gd name="connsiteX56" fmla="*/ 1695714 w 3371438"/>
              <a:gd name="connsiteY56" fmla="*/ 1083733 h 5737975"/>
              <a:gd name="connsiteX57" fmla="*/ 1554868 w 3371438"/>
              <a:gd name="connsiteY57" fmla="*/ 1087261 h 5737975"/>
              <a:gd name="connsiteX58" fmla="*/ 1396823 w 3371438"/>
              <a:gd name="connsiteY58" fmla="*/ 996950 h 5737975"/>
              <a:gd name="connsiteX59" fmla="*/ 1295223 w 3371438"/>
              <a:gd name="connsiteY59" fmla="*/ 996950 h 5737975"/>
              <a:gd name="connsiteX60" fmla="*/ 951001 w 3371438"/>
              <a:gd name="connsiteY60" fmla="*/ 693737 h 5737975"/>
              <a:gd name="connsiteX61" fmla="*/ 742068 w 3371438"/>
              <a:gd name="connsiteY61" fmla="*/ 545395 h 5737975"/>
              <a:gd name="connsiteX62" fmla="*/ 617890 w 3371438"/>
              <a:gd name="connsiteY62" fmla="*/ 455083 h 5737975"/>
              <a:gd name="connsiteX63" fmla="*/ 471134 w 3371438"/>
              <a:gd name="connsiteY63" fmla="*/ 319617 h 5737975"/>
              <a:gd name="connsiteX64" fmla="*/ 313090 w 3371438"/>
              <a:gd name="connsiteY64" fmla="*/ 150283 h 5737975"/>
              <a:gd name="connsiteX65" fmla="*/ 187677 w 3371438"/>
              <a:gd name="connsiteY65" fmla="*/ 98514 h 5737975"/>
              <a:gd name="connsiteX66" fmla="*/ 22048 w 3371438"/>
              <a:gd name="connsiteY66" fmla="*/ 0 h 5737975"/>
              <a:gd name="connsiteX67" fmla="*/ 0 w 3371438"/>
              <a:gd name="connsiteY67" fmla="*/ 59355 h 5737975"/>
              <a:gd name="connsiteX68" fmla="*/ 177623 w 3371438"/>
              <a:gd name="connsiteY68" fmla="*/ 172861 h 5737975"/>
              <a:gd name="connsiteX69" fmla="*/ 155045 w 3371438"/>
              <a:gd name="connsiteY69" fmla="*/ 240595 h 5737975"/>
              <a:gd name="connsiteX70" fmla="*/ 155045 w 3371438"/>
              <a:gd name="connsiteY70" fmla="*/ 240595 h 5737975"/>
              <a:gd name="connsiteX71" fmla="*/ 87312 w 3371438"/>
              <a:gd name="connsiteY71" fmla="*/ 319617 h 5737975"/>
              <a:gd name="connsiteX72" fmla="*/ 42157 w 3371438"/>
              <a:gd name="connsiteY72" fmla="*/ 353483 h 5737975"/>
              <a:gd name="connsiteX73" fmla="*/ 143757 w 3371438"/>
              <a:gd name="connsiteY73" fmla="*/ 443795 h 5737975"/>
              <a:gd name="connsiteX74" fmla="*/ 290512 w 3371438"/>
              <a:gd name="connsiteY74" fmla="*/ 466372 h 5737975"/>
              <a:gd name="connsiteX75" fmla="*/ 454465 w 3371438"/>
              <a:gd name="connsiteY75" fmla="*/ 535341 h 5737975"/>
              <a:gd name="connsiteX76" fmla="*/ 471134 w 3371438"/>
              <a:gd name="connsiteY76" fmla="*/ 675570 h 5737975"/>
              <a:gd name="connsiteX77" fmla="*/ 572734 w 3371438"/>
              <a:gd name="connsiteY77" fmla="*/ 759883 h 5737975"/>
              <a:gd name="connsiteX78" fmla="*/ 550157 w 3371438"/>
              <a:gd name="connsiteY78" fmla="*/ 816328 h 5737975"/>
              <a:gd name="connsiteX79" fmla="*/ 911401 w 3371438"/>
              <a:gd name="connsiteY79" fmla="*/ 1166283 h 5737975"/>
              <a:gd name="connsiteX80" fmla="*/ 1080734 w 3371438"/>
              <a:gd name="connsiteY80" fmla="*/ 1358195 h 5737975"/>
              <a:gd name="connsiteX81" fmla="*/ 1171045 w 3371438"/>
              <a:gd name="connsiteY81" fmla="*/ 1369483 h 5737975"/>
              <a:gd name="connsiteX82" fmla="*/ 1362957 w 3371438"/>
              <a:gd name="connsiteY82" fmla="*/ 1493661 h 5737975"/>
              <a:gd name="connsiteX83" fmla="*/ 1532290 w 3371438"/>
              <a:gd name="connsiteY83" fmla="*/ 1595261 h 5737975"/>
              <a:gd name="connsiteX84" fmla="*/ 1566157 w 3371438"/>
              <a:gd name="connsiteY84" fmla="*/ 1651706 h 5737975"/>
              <a:gd name="connsiteX85" fmla="*/ 1430690 w 3371438"/>
              <a:gd name="connsiteY85" fmla="*/ 1854906 h 5737975"/>
              <a:gd name="connsiteX86" fmla="*/ 1408112 w 3371438"/>
              <a:gd name="connsiteY86" fmla="*/ 2069395 h 5737975"/>
              <a:gd name="connsiteX87" fmla="*/ 1453885 w 3371438"/>
              <a:gd name="connsiteY87" fmla="*/ 2311841 h 5737975"/>
              <a:gd name="connsiteX88" fmla="*/ 1329090 w 3371438"/>
              <a:gd name="connsiteY88" fmla="*/ 2261306 h 5737975"/>
              <a:gd name="connsiteX89" fmla="*/ 1123420 w 3371438"/>
              <a:gd name="connsiteY89" fmla="*/ 2406914 h 5737975"/>
              <a:gd name="connsiteX90" fmla="*/ 984426 w 3371438"/>
              <a:gd name="connsiteY90" fmla="*/ 2605352 h 5737975"/>
              <a:gd name="connsiteX91" fmla="*/ 866245 w 3371438"/>
              <a:gd name="connsiteY91" fmla="*/ 2803172 h 5737975"/>
              <a:gd name="connsiteX92" fmla="*/ 874624 w 3371438"/>
              <a:gd name="connsiteY92" fmla="*/ 2981413 h 5737975"/>
              <a:gd name="connsiteX93" fmla="*/ 913165 w 3371438"/>
              <a:gd name="connsiteY93" fmla="*/ 3145367 h 5737975"/>
              <a:gd name="connsiteX94" fmla="*/ 944121 w 3371438"/>
              <a:gd name="connsiteY94" fmla="*/ 3267164 h 5737975"/>
              <a:gd name="connsiteX95" fmla="*/ 866245 w 3371438"/>
              <a:gd name="connsiteY95" fmla="*/ 3525661 h 5737975"/>
              <a:gd name="connsiteX96" fmla="*/ 909020 w 3371438"/>
              <a:gd name="connsiteY96" fmla="*/ 3895108 h 5737975"/>
              <a:gd name="connsiteX97" fmla="*/ 900112 w 3371438"/>
              <a:gd name="connsiteY97" fmla="*/ 4078817 h 5737975"/>
              <a:gd name="connsiteX98" fmla="*/ 1046868 w 3371438"/>
              <a:gd name="connsiteY98" fmla="*/ 4214283 h 5737975"/>
              <a:gd name="connsiteX99" fmla="*/ 1193623 w 3371438"/>
              <a:gd name="connsiteY99" fmla="*/ 4090106 h 5737975"/>
              <a:gd name="connsiteX100" fmla="*/ 1235781 w 3371438"/>
              <a:gd name="connsiteY100" fmla="*/ 3827463 h 5737975"/>
              <a:gd name="connsiteX101" fmla="*/ 1386681 w 3371438"/>
              <a:gd name="connsiteY101" fmla="*/ 3599304 h 5737975"/>
              <a:gd name="connsiteX102" fmla="*/ 1448506 w 3371438"/>
              <a:gd name="connsiteY102" fmla="*/ 3440729 h 5737975"/>
              <a:gd name="connsiteX103" fmla="*/ 1481226 w 3371438"/>
              <a:gd name="connsiteY103" fmla="*/ 3314789 h 5737975"/>
              <a:gd name="connsiteX104" fmla="*/ 1633890 w 3371438"/>
              <a:gd name="connsiteY104" fmla="*/ 3328458 h 5737975"/>
              <a:gd name="connsiteX105" fmla="*/ 1758068 w 3371438"/>
              <a:gd name="connsiteY105" fmla="*/ 3446021 h 5737975"/>
              <a:gd name="connsiteX106" fmla="*/ 1980229 w 3371438"/>
              <a:gd name="connsiteY106" fmla="*/ 3561909 h 5737975"/>
              <a:gd name="connsiteX107" fmla="*/ 2165702 w 3371438"/>
              <a:gd name="connsiteY107" fmla="*/ 3713956 h 5737975"/>
              <a:gd name="connsiteX108" fmla="*/ 2299934 w 3371438"/>
              <a:gd name="connsiteY108" fmla="*/ 3768637 h 5737975"/>
              <a:gd name="connsiteX109" fmla="*/ 2109170 w 3371438"/>
              <a:gd name="connsiteY109" fmla="*/ 4011083 h 5737975"/>
              <a:gd name="connsiteX110" fmla="*/ 1984463 w 3371438"/>
              <a:gd name="connsiteY110" fmla="*/ 4349574 h 5737975"/>
              <a:gd name="connsiteX111" fmla="*/ 1994870 w 3371438"/>
              <a:gd name="connsiteY111" fmla="*/ 4504708 h 5737975"/>
              <a:gd name="connsiteX112" fmla="*/ 1940454 w 3371438"/>
              <a:gd name="connsiteY112" fmla="*/ 4576675 h 5737975"/>
              <a:gd name="connsiteX113" fmla="*/ 2048668 w 3371438"/>
              <a:gd name="connsiteY113" fmla="*/ 4753151 h 5737975"/>
              <a:gd name="connsiteX114" fmla="*/ 1914348 w 3371438"/>
              <a:gd name="connsiteY114" fmla="*/ 4964025 h 5737975"/>
              <a:gd name="connsiteX115" fmla="*/ 1735490 w 3371438"/>
              <a:gd name="connsiteY115" fmla="*/ 5027083 h 5737975"/>
              <a:gd name="connsiteX116" fmla="*/ 1687865 w 3371438"/>
              <a:gd name="connsiteY116" fmla="*/ 5136269 h 5737975"/>
              <a:gd name="connsiteX117" fmla="*/ 1819347 w 3371438"/>
              <a:gd name="connsiteY117" fmla="*/ 5290239 h 5737975"/>
              <a:gd name="connsiteX118" fmla="*/ 2073980 w 3371438"/>
              <a:gd name="connsiteY118" fmla="*/ 5569920 h 5737975"/>
              <a:gd name="connsiteX0" fmla="*/ 2073980 w 3371438"/>
              <a:gd name="connsiteY0" fmla="*/ 5569920 h 5737975"/>
              <a:gd name="connsiteX1" fmla="*/ 2311223 w 3371438"/>
              <a:gd name="connsiteY1" fmla="*/ 5715706 h 5737975"/>
              <a:gd name="connsiteX2" fmla="*/ 2234494 w 3371438"/>
              <a:gd name="connsiteY2" fmla="*/ 5436306 h 5737975"/>
              <a:gd name="connsiteX3" fmla="*/ 2142420 w 3371438"/>
              <a:gd name="connsiteY3" fmla="*/ 5219524 h 5737975"/>
              <a:gd name="connsiteX4" fmla="*/ 2119312 w 3371438"/>
              <a:gd name="connsiteY4" fmla="*/ 5128683 h 5737975"/>
              <a:gd name="connsiteX5" fmla="*/ 2220912 w 3371438"/>
              <a:gd name="connsiteY5" fmla="*/ 4970639 h 5737975"/>
              <a:gd name="connsiteX6" fmla="*/ 2298082 w 3371438"/>
              <a:gd name="connsiteY6" fmla="*/ 4951589 h 5737975"/>
              <a:gd name="connsiteX7" fmla="*/ 2361670 w 3371438"/>
              <a:gd name="connsiteY7" fmla="*/ 4807214 h 5737975"/>
              <a:gd name="connsiteX8" fmla="*/ 2390245 w 3371438"/>
              <a:gd name="connsiteY8" fmla="*/ 4722283 h 5737975"/>
              <a:gd name="connsiteX9" fmla="*/ 2551818 w 3371438"/>
              <a:gd name="connsiteY9" fmla="*/ 4630737 h 5737975"/>
              <a:gd name="connsiteX10" fmla="*/ 2819400 w 3371438"/>
              <a:gd name="connsiteY10" fmla="*/ 4270464 h 5737975"/>
              <a:gd name="connsiteX11" fmla="*/ 3067579 w 3371438"/>
              <a:gd name="connsiteY11" fmla="*/ 3943350 h 5737975"/>
              <a:gd name="connsiteX12" fmla="*/ 3113881 w 3371438"/>
              <a:gd name="connsiteY12" fmla="*/ 3822171 h 5737975"/>
              <a:gd name="connsiteX13" fmla="*/ 3075869 w 3371438"/>
              <a:gd name="connsiteY13" fmla="*/ 3721189 h 5737975"/>
              <a:gd name="connsiteX14" fmla="*/ 3138310 w 3371438"/>
              <a:gd name="connsiteY14" fmla="*/ 3582106 h 5737975"/>
              <a:gd name="connsiteX15" fmla="*/ 3028245 w 3371438"/>
              <a:gd name="connsiteY15" fmla="*/ 3404394 h 5737975"/>
              <a:gd name="connsiteX16" fmla="*/ 2596972 w 3371438"/>
              <a:gd name="connsiteY16" fmla="*/ 3083279 h 5737975"/>
              <a:gd name="connsiteX17" fmla="*/ 2266068 w 3371438"/>
              <a:gd name="connsiteY17" fmla="*/ 2893483 h 5737975"/>
              <a:gd name="connsiteX18" fmla="*/ 2367668 w 3371438"/>
              <a:gd name="connsiteY18" fmla="*/ 2794706 h 5737975"/>
              <a:gd name="connsiteX19" fmla="*/ 2546526 w 3371438"/>
              <a:gd name="connsiteY19" fmla="*/ 2649361 h 5737975"/>
              <a:gd name="connsiteX20" fmla="*/ 2702719 w 3371438"/>
              <a:gd name="connsiteY20" fmla="*/ 2474559 h 5737975"/>
              <a:gd name="connsiteX21" fmla="*/ 2791883 w 3371438"/>
              <a:gd name="connsiteY21" fmla="*/ 2213858 h 5737975"/>
              <a:gd name="connsiteX22" fmla="*/ 3007959 w 3371438"/>
              <a:gd name="connsiteY22" fmla="*/ 2083770 h 5737975"/>
              <a:gd name="connsiteX23" fmla="*/ 3235589 w 3371438"/>
              <a:gd name="connsiteY23" fmla="*/ 2003514 h 5737975"/>
              <a:gd name="connsiteX24" fmla="*/ 3363471 w 3371438"/>
              <a:gd name="connsiteY24" fmla="*/ 1894152 h 5737975"/>
              <a:gd name="connsiteX25" fmla="*/ 3315934 w 3371438"/>
              <a:gd name="connsiteY25" fmla="*/ 1775883 h 5737975"/>
              <a:gd name="connsiteX26" fmla="*/ 3349801 w 3371438"/>
              <a:gd name="connsiteY26" fmla="*/ 1674283 h 5737975"/>
              <a:gd name="connsiteX27" fmla="*/ 3294503 w 3371438"/>
              <a:gd name="connsiteY27" fmla="*/ 1383066 h 5737975"/>
              <a:gd name="connsiteX28" fmla="*/ 3304645 w 3371438"/>
              <a:gd name="connsiteY28" fmla="*/ 1200150 h 5737975"/>
              <a:gd name="connsiteX29" fmla="*/ 3248201 w 3371438"/>
              <a:gd name="connsiteY29" fmla="*/ 1087261 h 5737975"/>
              <a:gd name="connsiteX30" fmla="*/ 3213717 w 3371438"/>
              <a:gd name="connsiteY30" fmla="*/ 958321 h 5737975"/>
              <a:gd name="connsiteX31" fmla="*/ 3265399 w 3371438"/>
              <a:gd name="connsiteY31" fmla="*/ 847814 h 5737975"/>
              <a:gd name="connsiteX32" fmla="*/ 3203045 w 3371438"/>
              <a:gd name="connsiteY32" fmla="*/ 737306 h 5737975"/>
              <a:gd name="connsiteX33" fmla="*/ 3067579 w 3371438"/>
              <a:gd name="connsiteY33" fmla="*/ 692150 h 5737975"/>
              <a:gd name="connsiteX34" fmla="*/ 2965979 w 3371438"/>
              <a:gd name="connsiteY34" fmla="*/ 703439 h 5737975"/>
              <a:gd name="connsiteX35" fmla="*/ 2927879 w 3371438"/>
              <a:gd name="connsiteY35" fmla="*/ 798689 h 5737975"/>
              <a:gd name="connsiteX36" fmla="*/ 2988028 w 3371438"/>
              <a:gd name="connsiteY36" fmla="*/ 872772 h 5737975"/>
              <a:gd name="connsiteX37" fmla="*/ 2970741 w 3371438"/>
              <a:gd name="connsiteY37" fmla="*/ 969081 h 5737975"/>
              <a:gd name="connsiteX38" fmla="*/ 3045000 w 3371438"/>
              <a:gd name="connsiteY38" fmla="*/ 1135239 h 5737975"/>
              <a:gd name="connsiteX39" fmla="*/ 2977268 w 3371438"/>
              <a:gd name="connsiteY39" fmla="*/ 1234017 h 5737975"/>
              <a:gd name="connsiteX40" fmla="*/ 3033712 w 3371438"/>
              <a:gd name="connsiteY40" fmla="*/ 1392061 h 5737975"/>
              <a:gd name="connsiteX41" fmla="*/ 3011134 w 3371438"/>
              <a:gd name="connsiteY41" fmla="*/ 1471083 h 5737975"/>
              <a:gd name="connsiteX42" fmla="*/ 2740201 w 3371438"/>
              <a:gd name="connsiteY42" fmla="*/ 1392061 h 5737975"/>
              <a:gd name="connsiteX43" fmla="*/ 2627312 w 3371438"/>
              <a:gd name="connsiteY43" fmla="*/ 1267883 h 5737975"/>
              <a:gd name="connsiteX44" fmla="*/ 2570868 w 3371438"/>
              <a:gd name="connsiteY44" fmla="*/ 1267883 h 5737975"/>
              <a:gd name="connsiteX45" fmla="*/ 2491845 w 3371438"/>
              <a:gd name="connsiteY45" fmla="*/ 1188861 h 5737975"/>
              <a:gd name="connsiteX46" fmla="*/ 2559579 w 3371438"/>
              <a:gd name="connsiteY46" fmla="*/ 1087261 h 5737975"/>
              <a:gd name="connsiteX47" fmla="*/ 2582157 w 3371438"/>
              <a:gd name="connsiteY47" fmla="*/ 974372 h 5737975"/>
              <a:gd name="connsiteX48" fmla="*/ 2580922 w 3371438"/>
              <a:gd name="connsiteY48" fmla="*/ 720461 h 5737975"/>
              <a:gd name="connsiteX49" fmla="*/ 2400212 w 3371438"/>
              <a:gd name="connsiteY49" fmla="*/ 562592 h 5737975"/>
              <a:gd name="connsiteX50" fmla="*/ 2095940 w 3371438"/>
              <a:gd name="connsiteY50" fmla="*/ 576969 h 5737975"/>
              <a:gd name="connsiteX51" fmla="*/ 1978200 w 3371438"/>
              <a:gd name="connsiteY51" fmla="*/ 830439 h 5737975"/>
              <a:gd name="connsiteX52" fmla="*/ 2003425 w 3371438"/>
              <a:gd name="connsiteY52" fmla="*/ 931598 h 5737975"/>
              <a:gd name="connsiteX53" fmla="*/ 1961268 w 3371438"/>
              <a:gd name="connsiteY53" fmla="*/ 1064683 h 5737975"/>
              <a:gd name="connsiteX54" fmla="*/ 1961268 w 3371438"/>
              <a:gd name="connsiteY54" fmla="*/ 1121128 h 5737975"/>
              <a:gd name="connsiteX55" fmla="*/ 1814512 w 3371438"/>
              <a:gd name="connsiteY55" fmla="*/ 1166283 h 5737975"/>
              <a:gd name="connsiteX56" fmla="*/ 1695714 w 3371438"/>
              <a:gd name="connsiteY56" fmla="*/ 1083733 h 5737975"/>
              <a:gd name="connsiteX57" fmla="*/ 1554868 w 3371438"/>
              <a:gd name="connsiteY57" fmla="*/ 1087261 h 5737975"/>
              <a:gd name="connsiteX58" fmla="*/ 1396823 w 3371438"/>
              <a:gd name="connsiteY58" fmla="*/ 996950 h 5737975"/>
              <a:gd name="connsiteX59" fmla="*/ 1295223 w 3371438"/>
              <a:gd name="connsiteY59" fmla="*/ 996950 h 5737975"/>
              <a:gd name="connsiteX60" fmla="*/ 951001 w 3371438"/>
              <a:gd name="connsiteY60" fmla="*/ 693737 h 5737975"/>
              <a:gd name="connsiteX61" fmla="*/ 742068 w 3371438"/>
              <a:gd name="connsiteY61" fmla="*/ 545395 h 5737975"/>
              <a:gd name="connsiteX62" fmla="*/ 617890 w 3371438"/>
              <a:gd name="connsiteY62" fmla="*/ 455083 h 5737975"/>
              <a:gd name="connsiteX63" fmla="*/ 471134 w 3371438"/>
              <a:gd name="connsiteY63" fmla="*/ 319617 h 5737975"/>
              <a:gd name="connsiteX64" fmla="*/ 313090 w 3371438"/>
              <a:gd name="connsiteY64" fmla="*/ 150283 h 5737975"/>
              <a:gd name="connsiteX65" fmla="*/ 187677 w 3371438"/>
              <a:gd name="connsiteY65" fmla="*/ 98514 h 5737975"/>
              <a:gd name="connsiteX66" fmla="*/ 22048 w 3371438"/>
              <a:gd name="connsiteY66" fmla="*/ 0 h 5737975"/>
              <a:gd name="connsiteX67" fmla="*/ 0 w 3371438"/>
              <a:gd name="connsiteY67" fmla="*/ 59355 h 5737975"/>
              <a:gd name="connsiteX68" fmla="*/ 177623 w 3371438"/>
              <a:gd name="connsiteY68" fmla="*/ 172861 h 5737975"/>
              <a:gd name="connsiteX69" fmla="*/ 155045 w 3371438"/>
              <a:gd name="connsiteY69" fmla="*/ 240595 h 5737975"/>
              <a:gd name="connsiteX70" fmla="*/ 155045 w 3371438"/>
              <a:gd name="connsiteY70" fmla="*/ 240595 h 5737975"/>
              <a:gd name="connsiteX71" fmla="*/ 87312 w 3371438"/>
              <a:gd name="connsiteY71" fmla="*/ 319617 h 5737975"/>
              <a:gd name="connsiteX72" fmla="*/ 42157 w 3371438"/>
              <a:gd name="connsiteY72" fmla="*/ 353483 h 5737975"/>
              <a:gd name="connsiteX73" fmla="*/ 143757 w 3371438"/>
              <a:gd name="connsiteY73" fmla="*/ 443795 h 5737975"/>
              <a:gd name="connsiteX74" fmla="*/ 290512 w 3371438"/>
              <a:gd name="connsiteY74" fmla="*/ 466372 h 5737975"/>
              <a:gd name="connsiteX75" fmla="*/ 454465 w 3371438"/>
              <a:gd name="connsiteY75" fmla="*/ 535341 h 5737975"/>
              <a:gd name="connsiteX76" fmla="*/ 471134 w 3371438"/>
              <a:gd name="connsiteY76" fmla="*/ 675570 h 5737975"/>
              <a:gd name="connsiteX77" fmla="*/ 572734 w 3371438"/>
              <a:gd name="connsiteY77" fmla="*/ 759883 h 5737975"/>
              <a:gd name="connsiteX78" fmla="*/ 550157 w 3371438"/>
              <a:gd name="connsiteY78" fmla="*/ 816328 h 5737975"/>
              <a:gd name="connsiteX79" fmla="*/ 911401 w 3371438"/>
              <a:gd name="connsiteY79" fmla="*/ 1166283 h 5737975"/>
              <a:gd name="connsiteX80" fmla="*/ 1080734 w 3371438"/>
              <a:gd name="connsiteY80" fmla="*/ 1358195 h 5737975"/>
              <a:gd name="connsiteX81" fmla="*/ 1171045 w 3371438"/>
              <a:gd name="connsiteY81" fmla="*/ 1369483 h 5737975"/>
              <a:gd name="connsiteX82" fmla="*/ 1362957 w 3371438"/>
              <a:gd name="connsiteY82" fmla="*/ 1493661 h 5737975"/>
              <a:gd name="connsiteX83" fmla="*/ 1532290 w 3371438"/>
              <a:gd name="connsiteY83" fmla="*/ 1595261 h 5737975"/>
              <a:gd name="connsiteX84" fmla="*/ 1566157 w 3371438"/>
              <a:gd name="connsiteY84" fmla="*/ 1651706 h 5737975"/>
              <a:gd name="connsiteX85" fmla="*/ 1430690 w 3371438"/>
              <a:gd name="connsiteY85" fmla="*/ 1854906 h 5737975"/>
              <a:gd name="connsiteX86" fmla="*/ 1408112 w 3371438"/>
              <a:gd name="connsiteY86" fmla="*/ 2069395 h 5737975"/>
              <a:gd name="connsiteX87" fmla="*/ 1453885 w 3371438"/>
              <a:gd name="connsiteY87" fmla="*/ 2311841 h 5737975"/>
              <a:gd name="connsiteX88" fmla="*/ 1329090 w 3371438"/>
              <a:gd name="connsiteY88" fmla="*/ 2261306 h 5737975"/>
              <a:gd name="connsiteX89" fmla="*/ 1123420 w 3371438"/>
              <a:gd name="connsiteY89" fmla="*/ 2406914 h 5737975"/>
              <a:gd name="connsiteX90" fmla="*/ 984426 w 3371438"/>
              <a:gd name="connsiteY90" fmla="*/ 2605352 h 5737975"/>
              <a:gd name="connsiteX91" fmla="*/ 866245 w 3371438"/>
              <a:gd name="connsiteY91" fmla="*/ 2803172 h 5737975"/>
              <a:gd name="connsiteX92" fmla="*/ 874624 w 3371438"/>
              <a:gd name="connsiteY92" fmla="*/ 2981413 h 5737975"/>
              <a:gd name="connsiteX93" fmla="*/ 913165 w 3371438"/>
              <a:gd name="connsiteY93" fmla="*/ 3145367 h 5737975"/>
              <a:gd name="connsiteX94" fmla="*/ 944121 w 3371438"/>
              <a:gd name="connsiteY94" fmla="*/ 3267164 h 5737975"/>
              <a:gd name="connsiteX95" fmla="*/ 866245 w 3371438"/>
              <a:gd name="connsiteY95" fmla="*/ 3525661 h 5737975"/>
              <a:gd name="connsiteX96" fmla="*/ 909020 w 3371438"/>
              <a:gd name="connsiteY96" fmla="*/ 3895108 h 5737975"/>
              <a:gd name="connsiteX97" fmla="*/ 900112 w 3371438"/>
              <a:gd name="connsiteY97" fmla="*/ 4078817 h 5737975"/>
              <a:gd name="connsiteX98" fmla="*/ 1046868 w 3371438"/>
              <a:gd name="connsiteY98" fmla="*/ 4214283 h 5737975"/>
              <a:gd name="connsiteX99" fmla="*/ 1193623 w 3371438"/>
              <a:gd name="connsiteY99" fmla="*/ 4090106 h 5737975"/>
              <a:gd name="connsiteX100" fmla="*/ 1235781 w 3371438"/>
              <a:gd name="connsiteY100" fmla="*/ 3827463 h 5737975"/>
              <a:gd name="connsiteX101" fmla="*/ 1386681 w 3371438"/>
              <a:gd name="connsiteY101" fmla="*/ 3599304 h 5737975"/>
              <a:gd name="connsiteX102" fmla="*/ 1448506 w 3371438"/>
              <a:gd name="connsiteY102" fmla="*/ 3440729 h 5737975"/>
              <a:gd name="connsiteX103" fmla="*/ 1481226 w 3371438"/>
              <a:gd name="connsiteY103" fmla="*/ 3314789 h 5737975"/>
              <a:gd name="connsiteX104" fmla="*/ 1633890 w 3371438"/>
              <a:gd name="connsiteY104" fmla="*/ 3328458 h 5737975"/>
              <a:gd name="connsiteX105" fmla="*/ 1758068 w 3371438"/>
              <a:gd name="connsiteY105" fmla="*/ 3446021 h 5737975"/>
              <a:gd name="connsiteX106" fmla="*/ 1980229 w 3371438"/>
              <a:gd name="connsiteY106" fmla="*/ 3561909 h 5737975"/>
              <a:gd name="connsiteX107" fmla="*/ 2165702 w 3371438"/>
              <a:gd name="connsiteY107" fmla="*/ 3713956 h 5737975"/>
              <a:gd name="connsiteX108" fmla="*/ 2299934 w 3371438"/>
              <a:gd name="connsiteY108" fmla="*/ 3768637 h 5737975"/>
              <a:gd name="connsiteX109" fmla="*/ 2109170 w 3371438"/>
              <a:gd name="connsiteY109" fmla="*/ 4011083 h 5737975"/>
              <a:gd name="connsiteX110" fmla="*/ 1984463 w 3371438"/>
              <a:gd name="connsiteY110" fmla="*/ 4349574 h 5737975"/>
              <a:gd name="connsiteX111" fmla="*/ 1994870 w 3371438"/>
              <a:gd name="connsiteY111" fmla="*/ 4504708 h 5737975"/>
              <a:gd name="connsiteX112" fmla="*/ 1940454 w 3371438"/>
              <a:gd name="connsiteY112" fmla="*/ 4576675 h 5737975"/>
              <a:gd name="connsiteX113" fmla="*/ 2048668 w 3371438"/>
              <a:gd name="connsiteY113" fmla="*/ 4753151 h 5737975"/>
              <a:gd name="connsiteX114" fmla="*/ 1914348 w 3371438"/>
              <a:gd name="connsiteY114" fmla="*/ 4964025 h 5737975"/>
              <a:gd name="connsiteX115" fmla="*/ 1735490 w 3371438"/>
              <a:gd name="connsiteY115" fmla="*/ 5027083 h 5737975"/>
              <a:gd name="connsiteX116" fmla="*/ 1687865 w 3371438"/>
              <a:gd name="connsiteY116" fmla="*/ 5136269 h 5737975"/>
              <a:gd name="connsiteX117" fmla="*/ 1819347 w 3371438"/>
              <a:gd name="connsiteY117" fmla="*/ 5290239 h 5737975"/>
              <a:gd name="connsiteX118" fmla="*/ 2073980 w 3371438"/>
              <a:gd name="connsiteY118" fmla="*/ 5569920 h 5737975"/>
              <a:gd name="connsiteX0" fmla="*/ 2097381 w 3394839"/>
              <a:gd name="connsiteY0" fmla="*/ 5592997 h 5761052"/>
              <a:gd name="connsiteX1" fmla="*/ 2334624 w 3394839"/>
              <a:gd name="connsiteY1" fmla="*/ 5738783 h 5761052"/>
              <a:gd name="connsiteX2" fmla="*/ 2257895 w 3394839"/>
              <a:gd name="connsiteY2" fmla="*/ 5459383 h 5761052"/>
              <a:gd name="connsiteX3" fmla="*/ 2165821 w 3394839"/>
              <a:gd name="connsiteY3" fmla="*/ 5242601 h 5761052"/>
              <a:gd name="connsiteX4" fmla="*/ 2142713 w 3394839"/>
              <a:gd name="connsiteY4" fmla="*/ 5151760 h 5761052"/>
              <a:gd name="connsiteX5" fmla="*/ 2244313 w 3394839"/>
              <a:gd name="connsiteY5" fmla="*/ 4993716 h 5761052"/>
              <a:gd name="connsiteX6" fmla="*/ 2321483 w 3394839"/>
              <a:gd name="connsiteY6" fmla="*/ 4974666 h 5761052"/>
              <a:gd name="connsiteX7" fmla="*/ 2385071 w 3394839"/>
              <a:gd name="connsiteY7" fmla="*/ 4830291 h 5761052"/>
              <a:gd name="connsiteX8" fmla="*/ 2413646 w 3394839"/>
              <a:gd name="connsiteY8" fmla="*/ 4745360 h 5761052"/>
              <a:gd name="connsiteX9" fmla="*/ 2575219 w 3394839"/>
              <a:gd name="connsiteY9" fmla="*/ 4653814 h 5761052"/>
              <a:gd name="connsiteX10" fmla="*/ 2842801 w 3394839"/>
              <a:gd name="connsiteY10" fmla="*/ 4293541 h 5761052"/>
              <a:gd name="connsiteX11" fmla="*/ 3090980 w 3394839"/>
              <a:gd name="connsiteY11" fmla="*/ 3966427 h 5761052"/>
              <a:gd name="connsiteX12" fmla="*/ 3137282 w 3394839"/>
              <a:gd name="connsiteY12" fmla="*/ 3845248 h 5761052"/>
              <a:gd name="connsiteX13" fmla="*/ 3099270 w 3394839"/>
              <a:gd name="connsiteY13" fmla="*/ 3744266 h 5761052"/>
              <a:gd name="connsiteX14" fmla="*/ 3161711 w 3394839"/>
              <a:gd name="connsiteY14" fmla="*/ 3605183 h 5761052"/>
              <a:gd name="connsiteX15" fmla="*/ 3051646 w 3394839"/>
              <a:gd name="connsiteY15" fmla="*/ 3427471 h 5761052"/>
              <a:gd name="connsiteX16" fmla="*/ 2620373 w 3394839"/>
              <a:gd name="connsiteY16" fmla="*/ 3106356 h 5761052"/>
              <a:gd name="connsiteX17" fmla="*/ 2289469 w 3394839"/>
              <a:gd name="connsiteY17" fmla="*/ 2916560 h 5761052"/>
              <a:gd name="connsiteX18" fmla="*/ 2391069 w 3394839"/>
              <a:gd name="connsiteY18" fmla="*/ 2817783 h 5761052"/>
              <a:gd name="connsiteX19" fmla="*/ 2569927 w 3394839"/>
              <a:gd name="connsiteY19" fmla="*/ 2672438 h 5761052"/>
              <a:gd name="connsiteX20" fmla="*/ 2726120 w 3394839"/>
              <a:gd name="connsiteY20" fmla="*/ 2497636 h 5761052"/>
              <a:gd name="connsiteX21" fmla="*/ 2815284 w 3394839"/>
              <a:gd name="connsiteY21" fmla="*/ 2236935 h 5761052"/>
              <a:gd name="connsiteX22" fmla="*/ 3031360 w 3394839"/>
              <a:gd name="connsiteY22" fmla="*/ 2106847 h 5761052"/>
              <a:gd name="connsiteX23" fmla="*/ 3258990 w 3394839"/>
              <a:gd name="connsiteY23" fmla="*/ 2026591 h 5761052"/>
              <a:gd name="connsiteX24" fmla="*/ 3386872 w 3394839"/>
              <a:gd name="connsiteY24" fmla="*/ 1917229 h 5761052"/>
              <a:gd name="connsiteX25" fmla="*/ 3339335 w 3394839"/>
              <a:gd name="connsiteY25" fmla="*/ 1798960 h 5761052"/>
              <a:gd name="connsiteX26" fmla="*/ 3373202 w 3394839"/>
              <a:gd name="connsiteY26" fmla="*/ 1697360 h 5761052"/>
              <a:gd name="connsiteX27" fmla="*/ 3317904 w 3394839"/>
              <a:gd name="connsiteY27" fmla="*/ 1406143 h 5761052"/>
              <a:gd name="connsiteX28" fmla="*/ 3328046 w 3394839"/>
              <a:gd name="connsiteY28" fmla="*/ 1223227 h 5761052"/>
              <a:gd name="connsiteX29" fmla="*/ 3271602 w 3394839"/>
              <a:gd name="connsiteY29" fmla="*/ 1110338 h 5761052"/>
              <a:gd name="connsiteX30" fmla="*/ 3237118 w 3394839"/>
              <a:gd name="connsiteY30" fmla="*/ 981398 h 5761052"/>
              <a:gd name="connsiteX31" fmla="*/ 3288800 w 3394839"/>
              <a:gd name="connsiteY31" fmla="*/ 870891 h 5761052"/>
              <a:gd name="connsiteX32" fmla="*/ 3226446 w 3394839"/>
              <a:gd name="connsiteY32" fmla="*/ 760383 h 5761052"/>
              <a:gd name="connsiteX33" fmla="*/ 3090980 w 3394839"/>
              <a:gd name="connsiteY33" fmla="*/ 715227 h 5761052"/>
              <a:gd name="connsiteX34" fmla="*/ 2989380 w 3394839"/>
              <a:gd name="connsiteY34" fmla="*/ 726516 h 5761052"/>
              <a:gd name="connsiteX35" fmla="*/ 2951280 w 3394839"/>
              <a:gd name="connsiteY35" fmla="*/ 821766 h 5761052"/>
              <a:gd name="connsiteX36" fmla="*/ 3011429 w 3394839"/>
              <a:gd name="connsiteY36" fmla="*/ 895849 h 5761052"/>
              <a:gd name="connsiteX37" fmla="*/ 2994142 w 3394839"/>
              <a:gd name="connsiteY37" fmla="*/ 992158 h 5761052"/>
              <a:gd name="connsiteX38" fmla="*/ 3068401 w 3394839"/>
              <a:gd name="connsiteY38" fmla="*/ 1158316 h 5761052"/>
              <a:gd name="connsiteX39" fmla="*/ 3000669 w 3394839"/>
              <a:gd name="connsiteY39" fmla="*/ 1257094 h 5761052"/>
              <a:gd name="connsiteX40" fmla="*/ 3057113 w 3394839"/>
              <a:gd name="connsiteY40" fmla="*/ 1415138 h 5761052"/>
              <a:gd name="connsiteX41" fmla="*/ 3034535 w 3394839"/>
              <a:gd name="connsiteY41" fmla="*/ 1494160 h 5761052"/>
              <a:gd name="connsiteX42" fmla="*/ 2763602 w 3394839"/>
              <a:gd name="connsiteY42" fmla="*/ 1415138 h 5761052"/>
              <a:gd name="connsiteX43" fmla="*/ 2650713 w 3394839"/>
              <a:gd name="connsiteY43" fmla="*/ 1290960 h 5761052"/>
              <a:gd name="connsiteX44" fmla="*/ 2594269 w 3394839"/>
              <a:gd name="connsiteY44" fmla="*/ 1290960 h 5761052"/>
              <a:gd name="connsiteX45" fmla="*/ 2515246 w 3394839"/>
              <a:gd name="connsiteY45" fmla="*/ 1211938 h 5761052"/>
              <a:gd name="connsiteX46" fmla="*/ 2582980 w 3394839"/>
              <a:gd name="connsiteY46" fmla="*/ 1110338 h 5761052"/>
              <a:gd name="connsiteX47" fmla="*/ 2605558 w 3394839"/>
              <a:gd name="connsiteY47" fmla="*/ 997449 h 5761052"/>
              <a:gd name="connsiteX48" fmla="*/ 2604323 w 3394839"/>
              <a:gd name="connsiteY48" fmla="*/ 743538 h 5761052"/>
              <a:gd name="connsiteX49" fmla="*/ 2423613 w 3394839"/>
              <a:gd name="connsiteY49" fmla="*/ 585669 h 5761052"/>
              <a:gd name="connsiteX50" fmla="*/ 2119341 w 3394839"/>
              <a:gd name="connsiteY50" fmla="*/ 600046 h 5761052"/>
              <a:gd name="connsiteX51" fmla="*/ 2001601 w 3394839"/>
              <a:gd name="connsiteY51" fmla="*/ 853516 h 5761052"/>
              <a:gd name="connsiteX52" fmla="*/ 2026826 w 3394839"/>
              <a:gd name="connsiteY52" fmla="*/ 954675 h 5761052"/>
              <a:gd name="connsiteX53" fmla="*/ 1984669 w 3394839"/>
              <a:gd name="connsiteY53" fmla="*/ 1087760 h 5761052"/>
              <a:gd name="connsiteX54" fmla="*/ 1984669 w 3394839"/>
              <a:gd name="connsiteY54" fmla="*/ 1144205 h 5761052"/>
              <a:gd name="connsiteX55" fmla="*/ 1837913 w 3394839"/>
              <a:gd name="connsiteY55" fmla="*/ 1189360 h 5761052"/>
              <a:gd name="connsiteX56" fmla="*/ 1719115 w 3394839"/>
              <a:gd name="connsiteY56" fmla="*/ 1106810 h 5761052"/>
              <a:gd name="connsiteX57" fmla="*/ 1578269 w 3394839"/>
              <a:gd name="connsiteY57" fmla="*/ 1110338 h 5761052"/>
              <a:gd name="connsiteX58" fmla="*/ 1420224 w 3394839"/>
              <a:gd name="connsiteY58" fmla="*/ 1020027 h 5761052"/>
              <a:gd name="connsiteX59" fmla="*/ 1318624 w 3394839"/>
              <a:gd name="connsiteY59" fmla="*/ 1020027 h 5761052"/>
              <a:gd name="connsiteX60" fmla="*/ 974402 w 3394839"/>
              <a:gd name="connsiteY60" fmla="*/ 716814 h 5761052"/>
              <a:gd name="connsiteX61" fmla="*/ 765469 w 3394839"/>
              <a:gd name="connsiteY61" fmla="*/ 568472 h 5761052"/>
              <a:gd name="connsiteX62" fmla="*/ 641291 w 3394839"/>
              <a:gd name="connsiteY62" fmla="*/ 478160 h 5761052"/>
              <a:gd name="connsiteX63" fmla="*/ 494535 w 3394839"/>
              <a:gd name="connsiteY63" fmla="*/ 342694 h 5761052"/>
              <a:gd name="connsiteX64" fmla="*/ 336491 w 3394839"/>
              <a:gd name="connsiteY64" fmla="*/ 173360 h 5761052"/>
              <a:gd name="connsiteX65" fmla="*/ 211078 w 3394839"/>
              <a:gd name="connsiteY65" fmla="*/ 121591 h 5761052"/>
              <a:gd name="connsiteX66" fmla="*/ 45449 w 3394839"/>
              <a:gd name="connsiteY66" fmla="*/ 23077 h 5761052"/>
              <a:gd name="connsiteX67" fmla="*/ 23401 w 3394839"/>
              <a:gd name="connsiteY67" fmla="*/ 82432 h 5761052"/>
              <a:gd name="connsiteX68" fmla="*/ 201024 w 3394839"/>
              <a:gd name="connsiteY68" fmla="*/ 195938 h 5761052"/>
              <a:gd name="connsiteX69" fmla="*/ 178446 w 3394839"/>
              <a:gd name="connsiteY69" fmla="*/ 263672 h 5761052"/>
              <a:gd name="connsiteX70" fmla="*/ 178446 w 3394839"/>
              <a:gd name="connsiteY70" fmla="*/ 263672 h 5761052"/>
              <a:gd name="connsiteX71" fmla="*/ 110713 w 3394839"/>
              <a:gd name="connsiteY71" fmla="*/ 342694 h 5761052"/>
              <a:gd name="connsiteX72" fmla="*/ 65558 w 3394839"/>
              <a:gd name="connsiteY72" fmla="*/ 376560 h 5761052"/>
              <a:gd name="connsiteX73" fmla="*/ 167158 w 3394839"/>
              <a:gd name="connsiteY73" fmla="*/ 466872 h 5761052"/>
              <a:gd name="connsiteX74" fmla="*/ 313913 w 3394839"/>
              <a:gd name="connsiteY74" fmla="*/ 489449 h 5761052"/>
              <a:gd name="connsiteX75" fmla="*/ 477866 w 3394839"/>
              <a:gd name="connsiteY75" fmla="*/ 558418 h 5761052"/>
              <a:gd name="connsiteX76" fmla="*/ 494535 w 3394839"/>
              <a:gd name="connsiteY76" fmla="*/ 698647 h 5761052"/>
              <a:gd name="connsiteX77" fmla="*/ 596135 w 3394839"/>
              <a:gd name="connsiteY77" fmla="*/ 782960 h 5761052"/>
              <a:gd name="connsiteX78" fmla="*/ 573558 w 3394839"/>
              <a:gd name="connsiteY78" fmla="*/ 839405 h 5761052"/>
              <a:gd name="connsiteX79" fmla="*/ 934802 w 3394839"/>
              <a:gd name="connsiteY79" fmla="*/ 1189360 h 5761052"/>
              <a:gd name="connsiteX80" fmla="*/ 1104135 w 3394839"/>
              <a:gd name="connsiteY80" fmla="*/ 1381272 h 5761052"/>
              <a:gd name="connsiteX81" fmla="*/ 1194446 w 3394839"/>
              <a:gd name="connsiteY81" fmla="*/ 1392560 h 5761052"/>
              <a:gd name="connsiteX82" fmla="*/ 1386358 w 3394839"/>
              <a:gd name="connsiteY82" fmla="*/ 1516738 h 5761052"/>
              <a:gd name="connsiteX83" fmla="*/ 1555691 w 3394839"/>
              <a:gd name="connsiteY83" fmla="*/ 1618338 h 5761052"/>
              <a:gd name="connsiteX84" fmla="*/ 1589558 w 3394839"/>
              <a:gd name="connsiteY84" fmla="*/ 1674783 h 5761052"/>
              <a:gd name="connsiteX85" fmla="*/ 1454091 w 3394839"/>
              <a:gd name="connsiteY85" fmla="*/ 1877983 h 5761052"/>
              <a:gd name="connsiteX86" fmla="*/ 1431513 w 3394839"/>
              <a:gd name="connsiteY86" fmla="*/ 2092472 h 5761052"/>
              <a:gd name="connsiteX87" fmla="*/ 1477286 w 3394839"/>
              <a:gd name="connsiteY87" fmla="*/ 2334918 h 5761052"/>
              <a:gd name="connsiteX88" fmla="*/ 1352491 w 3394839"/>
              <a:gd name="connsiteY88" fmla="*/ 2284383 h 5761052"/>
              <a:gd name="connsiteX89" fmla="*/ 1146821 w 3394839"/>
              <a:gd name="connsiteY89" fmla="*/ 2429991 h 5761052"/>
              <a:gd name="connsiteX90" fmla="*/ 1007827 w 3394839"/>
              <a:gd name="connsiteY90" fmla="*/ 2628429 h 5761052"/>
              <a:gd name="connsiteX91" fmla="*/ 889646 w 3394839"/>
              <a:gd name="connsiteY91" fmla="*/ 2826249 h 5761052"/>
              <a:gd name="connsiteX92" fmla="*/ 898025 w 3394839"/>
              <a:gd name="connsiteY92" fmla="*/ 3004490 h 5761052"/>
              <a:gd name="connsiteX93" fmla="*/ 936566 w 3394839"/>
              <a:gd name="connsiteY93" fmla="*/ 3168444 h 5761052"/>
              <a:gd name="connsiteX94" fmla="*/ 967522 w 3394839"/>
              <a:gd name="connsiteY94" fmla="*/ 3290241 h 5761052"/>
              <a:gd name="connsiteX95" fmla="*/ 889646 w 3394839"/>
              <a:gd name="connsiteY95" fmla="*/ 3548738 h 5761052"/>
              <a:gd name="connsiteX96" fmla="*/ 932421 w 3394839"/>
              <a:gd name="connsiteY96" fmla="*/ 3918185 h 5761052"/>
              <a:gd name="connsiteX97" fmla="*/ 923513 w 3394839"/>
              <a:gd name="connsiteY97" fmla="*/ 4101894 h 5761052"/>
              <a:gd name="connsiteX98" fmla="*/ 1070269 w 3394839"/>
              <a:gd name="connsiteY98" fmla="*/ 4237360 h 5761052"/>
              <a:gd name="connsiteX99" fmla="*/ 1217024 w 3394839"/>
              <a:gd name="connsiteY99" fmla="*/ 4113183 h 5761052"/>
              <a:gd name="connsiteX100" fmla="*/ 1259182 w 3394839"/>
              <a:gd name="connsiteY100" fmla="*/ 3850540 h 5761052"/>
              <a:gd name="connsiteX101" fmla="*/ 1410082 w 3394839"/>
              <a:gd name="connsiteY101" fmla="*/ 3622381 h 5761052"/>
              <a:gd name="connsiteX102" fmla="*/ 1471907 w 3394839"/>
              <a:gd name="connsiteY102" fmla="*/ 3463806 h 5761052"/>
              <a:gd name="connsiteX103" fmla="*/ 1504627 w 3394839"/>
              <a:gd name="connsiteY103" fmla="*/ 3337866 h 5761052"/>
              <a:gd name="connsiteX104" fmla="*/ 1657291 w 3394839"/>
              <a:gd name="connsiteY104" fmla="*/ 3351535 h 5761052"/>
              <a:gd name="connsiteX105" fmla="*/ 1781469 w 3394839"/>
              <a:gd name="connsiteY105" fmla="*/ 3469098 h 5761052"/>
              <a:gd name="connsiteX106" fmla="*/ 2003630 w 3394839"/>
              <a:gd name="connsiteY106" fmla="*/ 3584986 h 5761052"/>
              <a:gd name="connsiteX107" fmla="*/ 2189103 w 3394839"/>
              <a:gd name="connsiteY107" fmla="*/ 3737033 h 5761052"/>
              <a:gd name="connsiteX108" fmla="*/ 2323335 w 3394839"/>
              <a:gd name="connsiteY108" fmla="*/ 3791714 h 5761052"/>
              <a:gd name="connsiteX109" fmla="*/ 2132571 w 3394839"/>
              <a:gd name="connsiteY109" fmla="*/ 4034160 h 5761052"/>
              <a:gd name="connsiteX110" fmla="*/ 2007864 w 3394839"/>
              <a:gd name="connsiteY110" fmla="*/ 4372651 h 5761052"/>
              <a:gd name="connsiteX111" fmla="*/ 2018271 w 3394839"/>
              <a:gd name="connsiteY111" fmla="*/ 4527785 h 5761052"/>
              <a:gd name="connsiteX112" fmla="*/ 1963855 w 3394839"/>
              <a:gd name="connsiteY112" fmla="*/ 4599752 h 5761052"/>
              <a:gd name="connsiteX113" fmla="*/ 2072069 w 3394839"/>
              <a:gd name="connsiteY113" fmla="*/ 4776228 h 5761052"/>
              <a:gd name="connsiteX114" fmla="*/ 1937749 w 3394839"/>
              <a:gd name="connsiteY114" fmla="*/ 4987102 h 5761052"/>
              <a:gd name="connsiteX115" fmla="*/ 1758891 w 3394839"/>
              <a:gd name="connsiteY115" fmla="*/ 5050160 h 5761052"/>
              <a:gd name="connsiteX116" fmla="*/ 1711266 w 3394839"/>
              <a:gd name="connsiteY116" fmla="*/ 5159346 h 5761052"/>
              <a:gd name="connsiteX117" fmla="*/ 1842748 w 3394839"/>
              <a:gd name="connsiteY117" fmla="*/ 5313316 h 5761052"/>
              <a:gd name="connsiteX118" fmla="*/ 2097381 w 3394839"/>
              <a:gd name="connsiteY118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4846 w 3421239"/>
              <a:gd name="connsiteY69" fmla="*/ 263672 h 5761052"/>
              <a:gd name="connsiteX70" fmla="*/ 204846 w 3421239"/>
              <a:gd name="connsiteY70" fmla="*/ 263672 h 5761052"/>
              <a:gd name="connsiteX71" fmla="*/ 137113 w 3421239"/>
              <a:gd name="connsiteY71" fmla="*/ 342694 h 5761052"/>
              <a:gd name="connsiteX72" fmla="*/ 91958 w 3421239"/>
              <a:gd name="connsiteY72" fmla="*/ 376560 h 5761052"/>
              <a:gd name="connsiteX73" fmla="*/ 193558 w 3421239"/>
              <a:gd name="connsiteY73" fmla="*/ 466872 h 5761052"/>
              <a:gd name="connsiteX74" fmla="*/ 340313 w 3421239"/>
              <a:gd name="connsiteY74" fmla="*/ 489449 h 5761052"/>
              <a:gd name="connsiteX75" fmla="*/ 504266 w 3421239"/>
              <a:gd name="connsiteY75" fmla="*/ 558418 h 5761052"/>
              <a:gd name="connsiteX76" fmla="*/ 520935 w 3421239"/>
              <a:gd name="connsiteY76" fmla="*/ 698647 h 5761052"/>
              <a:gd name="connsiteX77" fmla="*/ 622535 w 3421239"/>
              <a:gd name="connsiteY77" fmla="*/ 782960 h 5761052"/>
              <a:gd name="connsiteX78" fmla="*/ 599958 w 3421239"/>
              <a:gd name="connsiteY78" fmla="*/ 839405 h 5761052"/>
              <a:gd name="connsiteX79" fmla="*/ 961202 w 3421239"/>
              <a:gd name="connsiteY79" fmla="*/ 1189360 h 5761052"/>
              <a:gd name="connsiteX80" fmla="*/ 1130535 w 3421239"/>
              <a:gd name="connsiteY80" fmla="*/ 1381272 h 5761052"/>
              <a:gd name="connsiteX81" fmla="*/ 1220846 w 3421239"/>
              <a:gd name="connsiteY81" fmla="*/ 1392560 h 5761052"/>
              <a:gd name="connsiteX82" fmla="*/ 1412758 w 3421239"/>
              <a:gd name="connsiteY82" fmla="*/ 1516738 h 5761052"/>
              <a:gd name="connsiteX83" fmla="*/ 1582091 w 3421239"/>
              <a:gd name="connsiteY83" fmla="*/ 1618338 h 5761052"/>
              <a:gd name="connsiteX84" fmla="*/ 1615958 w 3421239"/>
              <a:gd name="connsiteY84" fmla="*/ 1674783 h 5761052"/>
              <a:gd name="connsiteX85" fmla="*/ 1480491 w 3421239"/>
              <a:gd name="connsiteY85" fmla="*/ 1877983 h 5761052"/>
              <a:gd name="connsiteX86" fmla="*/ 1457913 w 3421239"/>
              <a:gd name="connsiteY86" fmla="*/ 2092472 h 5761052"/>
              <a:gd name="connsiteX87" fmla="*/ 1503686 w 3421239"/>
              <a:gd name="connsiteY87" fmla="*/ 2334918 h 5761052"/>
              <a:gd name="connsiteX88" fmla="*/ 1378891 w 3421239"/>
              <a:gd name="connsiteY88" fmla="*/ 2284383 h 5761052"/>
              <a:gd name="connsiteX89" fmla="*/ 1173221 w 3421239"/>
              <a:gd name="connsiteY89" fmla="*/ 2429991 h 5761052"/>
              <a:gd name="connsiteX90" fmla="*/ 1034227 w 3421239"/>
              <a:gd name="connsiteY90" fmla="*/ 2628429 h 5761052"/>
              <a:gd name="connsiteX91" fmla="*/ 916046 w 3421239"/>
              <a:gd name="connsiteY91" fmla="*/ 2826249 h 5761052"/>
              <a:gd name="connsiteX92" fmla="*/ 924425 w 3421239"/>
              <a:gd name="connsiteY92" fmla="*/ 3004490 h 5761052"/>
              <a:gd name="connsiteX93" fmla="*/ 962966 w 3421239"/>
              <a:gd name="connsiteY93" fmla="*/ 3168444 h 5761052"/>
              <a:gd name="connsiteX94" fmla="*/ 993922 w 3421239"/>
              <a:gd name="connsiteY94" fmla="*/ 3290241 h 5761052"/>
              <a:gd name="connsiteX95" fmla="*/ 916046 w 3421239"/>
              <a:gd name="connsiteY95" fmla="*/ 3548738 h 5761052"/>
              <a:gd name="connsiteX96" fmla="*/ 958821 w 3421239"/>
              <a:gd name="connsiteY96" fmla="*/ 3918185 h 5761052"/>
              <a:gd name="connsiteX97" fmla="*/ 949913 w 3421239"/>
              <a:gd name="connsiteY97" fmla="*/ 4101894 h 5761052"/>
              <a:gd name="connsiteX98" fmla="*/ 1096669 w 3421239"/>
              <a:gd name="connsiteY98" fmla="*/ 4237360 h 5761052"/>
              <a:gd name="connsiteX99" fmla="*/ 1243424 w 3421239"/>
              <a:gd name="connsiteY99" fmla="*/ 4113183 h 5761052"/>
              <a:gd name="connsiteX100" fmla="*/ 1285582 w 3421239"/>
              <a:gd name="connsiteY100" fmla="*/ 3850540 h 5761052"/>
              <a:gd name="connsiteX101" fmla="*/ 1436482 w 3421239"/>
              <a:gd name="connsiteY101" fmla="*/ 3622381 h 5761052"/>
              <a:gd name="connsiteX102" fmla="*/ 1498307 w 3421239"/>
              <a:gd name="connsiteY102" fmla="*/ 3463806 h 5761052"/>
              <a:gd name="connsiteX103" fmla="*/ 1531027 w 3421239"/>
              <a:gd name="connsiteY103" fmla="*/ 3337866 h 5761052"/>
              <a:gd name="connsiteX104" fmla="*/ 1683691 w 3421239"/>
              <a:gd name="connsiteY104" fmla="*/ 3351535 h 5761052"/>
              <a:gd name="connsiteX105" fmla="*/ 1807869 w 3421239"/>
              <a:gd name="connsiteY105" fmla="*/ 3469098 h 5761052"/>
              <a:gd name="connsiteX106" fmla="*/ 2030030 w 3421239"/>
              <a:gd name="connsiteY106" fmla="*/ 3584986 h 5761052"/>
              <a:gd name="connsiteX107" fmla="*/ 2215503 w 3421239"/>
              <a:gd name="connsiteY107" fmla="*/ 3737033 h 5761052"/>
              <a:gd name="connsiteX108" fmla="*/ 2349735 w 3421239"/>
              <a:gd name="connsiteY108" fmla="*/ 3791714 h 5761052"/>
              <a:gd name="connsiteX109" fmla="*/ 2158971 w 3421239"/>
              <a:gd name="connsiteY109" fmla="*/ 4034160 h 5761052"/>
              <a:gd name="connsiteX110" fmla="*/ 2034264 w 3421239"/>
              <a:gd name="connsiteY110" fmla="*/ 4372651 h 5761052"/>
              <a:gd name="connsiteX111" fmla="*/ 2044671 w 3421239"/>
              <a:gd name="connsiteY111" fmla="*/ 4527785 h 5761052"/>
              <a:gd name="connsiteX112" fmla="*/ 1990255 w 3421239"/>
              <a:gd name="connsiteY112" fmla="*/ 4599752 h 5761052"/>
              <a:gd name="connsiteX113" fmla="*/ 2098469 w 3421239"/>
              <a:gd name="connsiteY113" fmla="*/ 4776228 h 5761052"/>
              <a:gd name="connsiteX114" fmla="*/ 1964149 w 3421239"/>
              <a:gd name="connsiteY114" fmla="*/ 4987102 h 5761052"/>
              <a:gd name="connsiteX115" fmla="*/ 1785291 w 3421239"/>
              <a:gd name="connsiteY115" fmla="*/ 5050160 h 5761052"/>
              <a:gd name="connsiteX116" fmla="*/ 1737666 w 3421239"/>
              <a:gd name="connsiteY116" fmla="*/ 5159346 h 5761052"/>
              <a:gd name="connsiteX117" fmla="*/ 1869148 w 3421239"/>
              <a:gd name="connsiteY117" fmla="*/ 5313316 h 5761052"/>
              <a:gd name="connsiteX118" fmla="*/ 2123781 w 3421239"/>
              <a:gd name="connsiteY118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4846 w 3421239"/>
              <a:gd name="connsiteY69" fmla="*/ 263672 h 5761052"/>
              <a:gd name="connsiteX70" fmla="*/ 185796 w 3421239"/>
              <a:gd name="connsiteY70" fmla="*/ 227954 h 5761052"/>
              <a:gd name="connsiteX71" fmla="*/ 137113 w 3421239"/>
              <a:gd name="connsiteY71" fmla="*/ 342694 h 5761052"/>
              <a:gd name="connsiteX72" fmla="*/ 91958 w 3421239"/>
              <a:gd name="connsiteY72" fmla="*/ 376560 h 5761052"/>
              <a:gd name="connsiteX73" fmla="*/ 193558 w 3421239"/>
              <a:gd name="connsiteY73" fmla="*/ 466872 h 5761052"/>
              <a:gd name="connsiteX74" fmla="*/ 340313 w 3421239"/>
              <a:gd name="connsiteY74" fmla="*/ 489449 h 5761052"/>
              <a:gd name="connsiteX75" fmla="*/ 504266 w 3421239"/>
              <a:gd name="connsiteY75" fmla="*/ 558418 h 5761052"/>
              <a:gd name="connsiteX76" fmla="*/ 520935 w 3421239"/>
              <a:gd name="connsiteY76" fmla="*/ 698647 h 5761052"/>
              <a:gd name="connsiteX77" fmla="*/ 622535 w 3421239"/>
              <a:gd name="connsiteY77" fmla="*/ 782960 h 5761052"/>
              <a:gd name="connsiteX78" fmla="*/ 599958 w 3421239"/>
              <a:gd name="connsiteY78" fmla="*/ 839405 h 5761052"/>
              <a:gd name="connsiteX79" fmla="*/ 961202 w 3421239"/>
              <a:gd name="connsiteY79" fmla="*/ 1189360 h 5761052"/>
              <a:gd name="connsiteX80" fmla="*/ 1130535 w 3421239"/>
              <a:gd name="connsiteY80" fmla="*/ 1381272 h 5761052"/>
              <a:gd name="connsiteX81" fmla="*/ 1220846 w 3421239"/>
              <a:gd name="connsiteY81" fmla="*/ 1392560 h 5761052"/>
              <a:gd name="connsiteX82" fmla="*/ 1412758 w 3421239"/>
              <a:gd name="connsiteY82" fmla="*/ 1516738 h 5761052"/>
              <a:gd name="connsiteX83" fmla="*/ 1582091 w 3421239"/>
              <a:gd name="connsiteY83" fmla="*/ 1618338 h 5761052"/>
              <a:gd name="connsiteX84" fmla="*/ 1615958 w 3421239"/>
              <a:gd name="connsiteY84" fmla="*/ 1674783 h 5761052"/>
              <a:gd name="connsiteX85" fmla="*/ 1480491 w 3421239"/>
              <a:gd name="connsiteY85" fmla="*/ 1877983 h 5761052"/>
              <a:gd name="connsiteX86" fmla="*/ 1457913 w 3421239"/>
              <a:gd name="connsiteY86" fmla="*/ 2092472 h 5761052"/>
              <a:gd name="connsiteX87" fmla="*/ 1503686 w 3421239"/>
              <a:gd name="connsiteY87" fmla="*/ 2334918 h 5761052"/>
              <a:gd name="connsiteX88" fmla="*/ 1378891 w 3421239"/>
              <a:gd name="connsiteY88" fmla="*/ 2284383 h 5761052"/>
              <a:gd name="connsiteX89" fmla="*/ 1173221 w 3421239"/>
              <a:gd name="connsiteY89" fmla="*/ 2429991 h 5761052"/>
              <a:gd name="connsiteX90" fmla="*/ 1034227 w 3421239"/>
              <a:gd name="connsiteY90" fmla="*/ 2628429 h 5761052"/>
              <a:gd name="connsiteX91" fmla="*/ 916046 w 3421239"/>
              <a:gd name="connsiteY91" fmla="*/ 2826249 h 5761052"/>
              <a:gd name="connsiteX92" fmla="*/ 924425 w 3421239"/>
              <a:gd name="connsiteY92" fmla="*/ 3004490 h 5761052"/>
              <a:gd name="connsiteX93" fmla="*/ 962966 w 3421239"/>
              <a:gd name="connsiteY93" fmla="*/ 3168444 h 5761052"/>
              <a:gd name="connsiteX94" fmla="*/ 993922 w 3421239"/>
              <a:gd name="connsiteY94" fmla="*/ 3290241 h 5761052"/>
              <a:gd name="connsiteX95" fmla="*/ 916046 w 3421239"/>
              <a:gd name="connsiteY95" fmla="*/ 3548738 h 5761052"/>
              <a:gd name="connsiteX96" fmla="*/ 958821 w 3421239"/>
              <a:gd name="connsiteY96" fmla="*/ 3918185 h 5761052"/>
              <a:gd name="connsiteX97" fmla="*/ 949913 w 3421239"/>
              <a:gd name="connsiteY97" fmla="*/ 4101894 h 5761052"/>
              <a:gd name="connsiteX98" fmla="*/ 1096669 w 3421239"/>
              <a:gd name="connsiteY98" fmla="*/ 4237360 h 5761052"/>
              <a:gd name="connsiteX99" fmla="*/ 1243424 w 3421239"/>
              <a:gd name="connsiteY99" fmla="*/ 4113183 h 5761052"/>
              <a:gd name="connsiteX100" fmla="*/ 1285582 w 3421239"/>
              <a:gd name="connsiteY100" fmla="*/ 3850540 h 5761052"/>
              <a:gd name="connsiteX101" fmla="*/ 1436482 w 3421239"/>
              <a:gd name="connsiteY101" fmla="*/ 3622381 h 5761052"/>
              <a:gd name="connsiteX102" fmla="*/ 1498307 w 3421239"/>
              <a:gd name="connsiteY102" fmla="*/ 3463806 h 5761052"/>
              <a:gd name="connsiteX103" fmla="*/ 1531027 w 3421239"/>
              <a:gd name="connsiteY103" fmla="*/ 3337866 h 5761052"/>
              <a:gd name="connsiteX104" fmla="*/ 1683691 w 3421239"/>
              <a:gd name="connsiteY104" fmla="*/ 3351535 h 5761052"/>
              <a:gd name="connsiteX105" fmla="*/ 1807869 w 3421239"/>
              <a:gd name="connsiteY105" fmla="*/ 3469098 h 5761052"/>
              <a:gd name="connsiteX106" fmla="*/ 2030030 w 3421239"/>
              <a:gd name="connsiteY106" fmla="*/ 3584986 h 5761052"/>
              <a:gd name="connsiteX107" fmla="*/ 2215503 w 3421239"/>
              <a:gd name="connsiteY107" fmla="*/ 3737033 h 5761052"/>
              <a:gd name="connsiteX108" fmla="*/ 2349735 w 3421239"/>
              <a:gd name="connsiteY108" fmla="*/ 3791714 h 5761052"/>
              <a:gd name="connsiteX109" fmla="*/ 2158971 w 3421239"/>
              <a:gd name="connsiteY109" fmla="*/ 4034160 h 5761052"/>
              <a:gd name="connsiteX110" fmla="*/ 2034264 w 3421239"/>
              <a:gd name="connsiteY110" fmla="*/ 4372651 h 5761052"/>
              <a:gd name="connsiteX111" fmla="*/ 2044671 w 3421239"/>
              <a:gd name="connsiteY111" fmla="*/ 4527785 h 5761052"/>
              <a:gd name="connsiteX112" fmla="*/ 1990255 w 3421239"/>
              <a:gd name="connsiteY112" fmla="*/ 4599752 h 5761052"/>
              <a:gd name="connsiteX113" fmla="*/ 2098469 w 3421239"/>
              <a:gd name="connsiteY113" fmla="*/ 4776228 h 5761052"/>
              <a:gd name="connsiteX114" fmla="*/ 1964149 w 3421239"/>
              <a:gd name="connsiteY114" fmla="*/ 4987102 h 5761052"/>
              <a:gd name="connsiteX115" fmla="*/ 1785291 w 3421239"/>
              <a:gd name="connsiteY115" fmla="*/ 5050160 h 5761052"/>
              <a:gd name="connsiteX116" fmla="*/ 1737666 w 3421239"/>
              <a:gd name="connsiteY116" fmla="*/ 5159346 h 5761052"/>
              <a:gd name="connsiteX117" fmla="*/ 1869148 w 3421239"/>
              <a:gd name="connsiteY117" fmla="*/ 5313316 h 5761052"/>
              <a:gd name="connsiteX118" fmla="*/ 2123781 w 3421239"/>
              <a:gd name="connsiteY118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185796 w 3421239"/>
              <a:gd name="connsiteY69" fmla="*/ 227954 h 5761052"/>
              <a:gd name="connsiteX70" fmla="*/ 137113 w 3421239"/>
              <a:gd name="connsiteY70" fmla="*/ 342694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37113 w 3421239"/>
              <a:gd name="connsiteY70" fmla="*/ 342694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37113 w 3421239"/>
              <a:gd name="connsiteY70" fmla="*/ 342694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52219 w 3421239"/>
              <a:gd name="connsiteY73" fmla="*/ 47039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52219 w 3421239"/>
              <a:gd name="connsiteY73" fmla="*/ 47039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52219 w 3421239"/>
              <a:gd name="connsiteY73" fmla="*/ 47039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421239" h="5761052">
                <a:moveTo>
                  <a:pt x="2123781" y="5592997"/>
                </a:moveTo>
                <a:cubicBezTo>
                  <a:pt x="2205760" y="5663908"/>
                  <a:pt x="2334272" y="5761052"/>
                  <a:pt x="2361024" y="5738783"/>
                </a:cubicBezTo>
                <a:cubicBezTo>
                  <a:pt x="2387776" y="5716514"/>
                  <a:pt x="2397978" y="5643797"/>
                  <a:pt x="2284295" y="5459383"/>
                </a:cubicBezTo>
                <a:lnTo>
                  <a:pt x="2192221" y="5242601"/>
                </a:lnTo>
                <a:lnTo>
                  <a:pt x="2169113" y="5151760"/>
                </a:lnTo>
                <a:cubicBezTo>
                  <a:pt x="2217268" y="5106223"/>
                  <a:pt x="2201127" y="5027347"/>
                  <a:pt x="2270713" y="4993716"/>
                </a:cubicBezTo>
                <a:cubicBezTo>
                  <a:pt x="2296436" y="4987366"/>
                  <a:pt x="2310254" y="5009591"/>
                  <a:pt x="2347883" y="4974666"/>
                </a:cubicBezTo>
                <a:cubicBezTo>
                  <a:pt x="2369079" y="4926541"/>
                  <a:pt x="2425994" y="4916516"/>
                  <a:pt x="2411471" y="4830291"/>
                </a:cubicBezTo>
                <a:lnTo>
                  <a:pt x="2440046" y="4745360"/>
                </a:lnTo>
                <a:cubicBezTo>
                  <a:pt x="2514542" y="4727545"/>
                  <a:pt x="2541411" y="4676392"/>
                  <a:pt x="2601619" y="4653814"/>
                </a:cubicBezTo>
                <a:lnTo>
                  <a:pt x="2869201" y="4293541"/>
                </a:lnTo>
                <a:lnTo>
                  <a:pt x="3117380" y="3966427"/>
                </a:lnTo>
                <a:lnTo>
                  <a:pt x="3163682" y="3845248"/>
                </a:lnTo>
                <a:cubicBezTo>
                  <a:pt x="3151011" y="3811587"/>
                  <a:pt x="3121599" y="3784277"/>
                  <a:pt x="3125670" y="3744266"/>
                </a:cubicBezTo>
                <a:cubicBezTo>
                  <a:pt x="3129741" y="3704255"/>
                  <a:pt x="3196048" y="3657982"/>
                  <a:pt x="3188111" y="3605183"/>
                </a:cubicBezTo>
                <a:cubicBezTo>
                  <a:pt x="3180174" y="3552384"/>
                  <a:pt x="3094097" y="3476390"/>
                  <a:pt x="3078046" y="3427471"/>
                </a:cubicBezTo>
                <a:cubicBezTo>
                  <a:pt x="2995408" y="3287889"/>
                  <a:pt x="2724649" y="3179263"/>
                  <a:pt x="2646773" y="3106356"/>
                </a:cubicBezTo>
                <a:lnTo>
                  <a:pt x="2315869" y="2916560"/>
                </a:lnTo>
                <a:cubicBezTo>
                  <a:pt x="2473561" y="2893159"/>
                  <a:pt x="2383602" y="2850709"/>
                  <a:pt x="2417469" y="2817783"/>
                </a:cubicBezTo>
                <a:cubicBezTo>
                  <a:pt x="2477088" y="2769335"/>
                  <a:pt x="2529975" y="2709274"/>
                  <a:pt x="2596327" y="2672438"/>
                </a:cubicBezTo>
                <a:cubicBezTo>
                  <a:pt x="2662679" y="2635602"/>
                  <a:pt x="2686169" y="2603528"/>
                  <a:pt x="2752520" y="2497636"/>
                </a:cubicBezTo>
                <a:cubicBezTo>
                  <a:pt x="2841772" y="2355967"/>
                  <a:pt x="2790811" y="2302066"/>
                  <a:pt x="2841684" y="2236935"/>
                </a:cubicBezTo>
                <a:cubicBezTo>
                  <a:pt x="2892557" y="2171804"/>
                  <a:pt x="2972300" y="2147858"/>
                  <a:pt x="3057760" y="2106847"/>
                </a:cubicBezTo>
                <a:lnTo>
                  <a:pt x="3285390" y="2026591"/>
                </a:lnTo>
                <a:cubicBezTo>
                  <a:pt x="3328017" y="1990137"/>
                  <a:pt x="3405305" y="1959033"/>
                  <a:pt x="3413272" y="1917229"/>
                </a:cubicBezTo>
                <a:cubicBezTo>
                  <a:pt x="3421239" y="1875425"/>
                  <a:pt x="3381581" y="1838383"/>
                  <a:pt x="3365735" y="1798960"/>
                </a:cubicBezTo>
                <a:lnTo>
                  <a:pt x="3399602" y="1697360"/>
                </a:lnTo>
                <a:cubicBezTo>
                  <a:pt x="3381169" y="1600288"/>
                  <a:pt x="3377025" y="1467496"/>
                  <a:pt x="3344304" y="1406143"/>
                </a:cubicBezTo>
                <a:cubicBezTo>
                  <a:pt x="3311583" y="1344790"/>
                  <a:pt x="3351065" y="1284199"/>
                  <a:pt x="3354446" y="1223227"/>
                </a:cubicBezTo>
                <a:lnTo>
                  <a:pt x="3298002" y="1110338"/>
                </a:lnTo>
                <a:lnTo>
                  <a:pt x="3263518" y="981398"/>
                </a:lnTo>
                <a:lnTo>
                  <a:pt x="3315200" y="870891"/>
                </a:lnTo>
                <a:cubicBezTo>
                  <a:pt x="3265840" y="817386"/>
                  <a:pt x="3280775" y="780550"/>
                  <a:pt x="3252846" y="760383"/>
                </a:cubicBezTo>
                <a:cubicBezTo>
                  <a:pt x="3224917" y="740216"/>
                  <a:pt x="3162535" y="730279"/>
                  <a:pt x="3117380" y="715227"/>
                </a:cubicBezTo>
                <a:lnTo>
                  <a:pt x="3015780" y="726516"/>
                </a:lnTo>
                <a:cubicBezTo>
                  <a:pt x="3003080" y="758266"/>
                  <a:pt x="2959424" y="775729"/>
                  <a:pt x="2977680" y="821766"/>
                </a:cubicBezTo>
                <a:lnTo>
                  <a:pt x="3037829" y="895849"/>
                </a:lnTo>
                <a:lnTo>
                  <a:pt x="3020542" y="992158"/>
                </a:lnTo>
                <a:lnTo>
                  <a:pt x="3094801" y="1158316"/>
                </a:lnTo>
                <a:lnTo>
                  <a:pt x="3027069" y="1257094"/>
                </a:lnTo>
                <a:lnTo>
                  <a:pt x="3083513" y="1415138"/>
                </a:lnTo>
                <a:cubicBezTo>
                  <a:pt x="3075987" y="1441479"/>
                  <a:pt x="3080367" y="1477344"/>
                  <a:pt x="3060935" y="1494160"/>
                </a:cubicBezTo>
                <a:cubicBezTo>
                  <a:pt x="2958718" y="1482107"/>
                  <a:pt x="2880313" y="1441479"/>
                  <a:pt x="2790002" y="1415138"/>
                </a:cubicBezTo>
                <a:cubicBezTo>
                  <a:pt x="2738085" y="1359458"/>
                  <a:pt x="2714743" y="1332353"/>
                  <a:pt x="2677113" y="1290960"/>
                </a:cubicBezTo>
                <a:lnTo>
                  <a:pt x="2620669" y="1290960"/>
                </a:lnTo>
                <a:lnTo>
                  <a:pt x="2541646" y="1211938"/>
                </a:lnTo>
                <a:cubicBezTo>
                  <a:pt x="2564224" y="1178071"/>
                  <a:pt x="2589948" y="1159874"/>
                  <a:pt x="2609380" y="1110338"/>
                </a:cubicBezTo>
                <a:cubicBezTo>
                  <a:pt x="2628812" y="1060802"/>
                  <a:pt x="2624432" y="1035079"/>
                  <a:pt x="2631958" y="997449"/>
                </a:cubicBezTo>
                <a:cubicBezTo>
                  <a:pt x="2631546" y="912812"/>
                  <a:pt x="2661047" y="812168"/>
                  <a:pt x="2630723" y="743538"/>
                </a:cubicBezTo>
                <a:cubicBezTo>
                  <a:pt x="2600399" y="674908"/>
                  <a:pt x="2530843" y="609584"/>
                  <a:pt x="2450013" y="585669"/>
                </a:cubicBezTo>
                <a:cubicBezTo>
                  <a:pt x="2369183" y="561754"/>
                  <a:pt x="2265422" y="511910"/>
                  <a:pt x="2145741" y="600046"/>
                </a:cubicBezTo>
                <a:cubicBezTo>
                  <a:pt x="2089825" y="639292"/>
                  <a:pt x="2029148" y="671395"/>
                  <a:pt x="2028001" y="853516"/>
                </a:cubicBezTo>
                <a:lnTo>
                  <a:pt x="2053226" y="954675"/>
                </a:lnTo>
                <a:cubicBezTo>
                  <a:pt x="2039174" y="999037"/>
                  <a:pt x="2008452" y="1021967"/>
                  <a:pt x="2011069" y="1087760"/>
                </a:cubicBezTo>
                <a:cubicBezTo>
                  <a:pt x="2013686" y="1153553"/>
                  <a:pt x="2011069" y="1125390"/>
                  <a:pt x="2011069" y="1144205"/>
                </a:cubicBezTo>
                <a:cubicBezTo>
                  <a:pt x="1990725" y="1180688"/>
                  <a:pt x="1908572" y="1195592"/>
                  <a:pt x="1864313" y="1189360"/>
                </a:cubicBezTo>
                <a:cubicBezTo>
                  <a:pt x="1820054" y="1183128"/>
                  <a:pt x="1790671" y="1140677"/>
                  <a:pt x="1745515" y="1106810"/>
                </a:cubicBezTo>
                <a:lnTo>
                  <a:pt x="1604669" y="1110338"/>
                </a:lnTo>
                <a:lnTo>
                  <a:pt x="1446624" y="1020027"/>
                </a:lnTo>
                <a:lnTo>
                  <a:pt x="1345024" y="1020027"/>
                </a:lnTo>
                <a:cubicBezTo>
                  <a:pt x="1239808" y="892763"/>
                  <a:pt x="1079824" y="784547"/>
                  <a:pt x="1000802" y="716814"/>
                </a:cubicBezTo>
                <a:lnTo>
                  <a:pt x="791869" y="568472"/>
                </a:lnTo>
                <a:cubicBezTo>
                  <a:pt x="740951" y="495506"/>
                  <a:pt x="709084" y="508264"/>
                  <a:pt x="667691" y="478160"/>
                </a:cubicBezTo>
                <a:cubicBezTo>
                  <a:pt x="618772" y="433005"/>
                  <a:pt x="612717" y="378324"/>
                  <a:pt x="520935" y="342694"/>
                </a:cubicBezTo>
                <a:lnTo>
                  <a:pt x="362891" y="173360"/>
                </a:lnTo>
                <a:cubicBezTo>
                  <a:pt x="321087" y="127529"/>
                  <a:pt x="279282" y="138847"/>
                  <a:pt x="237478" y="121591"/>
                </a:cubicBezTo>
                <a:cubicBezTo>
                  <a:pt x="182268" y="88753"/>
                  <a:pt x="117298" y="46154"/>
                  <a:pt x="71849" y="23077"/>
                </a:cubicBezTo>
                <a:cubicBezTo>
                  <a:pt x="26400" y="0"/>
                  <a:pt x="0" y="48360"/>
                  <a:pt x="49801" y="82432"/>
                </a:cubicBezTo>
                <a:cubicBezTo>
                  <a:pt x="99602" y="116504"/>
                  <a:pt x="168216" y="158103"/>
                  <a:pt x="227424" y="195938"/>
                </a:cubicBezTo>
                <a:lnTo>
                  <a:pt x="209609" y="232717"/>
                </a:lnTo>
                <a:cubicBezTo>
                  <a:pt x="135438" y="259851"/>
                  <a:pt x="149372" y="286985"/>
                  <a:pt x="149019" y="333169"/>
                </a:cubicBezTo>
                <a:cubicBezTo>
                  <a:pt x="128411" y="339695"/>
                  <a:pt x="110185" y="327172"/>
                  <a:pt x="87196" y="352748"/>
                </a:cubicBezTo>
                <a:cubicBezTo>
                  <a:pt x="82169" y="378883"/>
                  <a:pt x="156546" y="395846"/>
                  <a:pt x="184033" y="421628"/>
                </a:cubicBezTo>
                <a:cubicBezTo>
                  <a:pt x="211520" y="447410"/>
                  <a:pt x="265201" y="463667"/>
                  <a:pt x="352219" y="470399"/>
                </a:cubicBezTo>
                <a:cubicBezTo>
                  <a:pt x="406870" y="493389"/>
                  <a:pt x="476147" y="520377"/>
                  <a:pt x="504266" y="558418"/>
                </a:cubicBezTo>
                <a:cubicBezTo>
                  <a:pt x="532385" y="596459"/>
                  <a:pt x="515379" y="651904"/>
                  <a:pt x="520935" y="698647"/>
                </a:cubicBezTo>
                <a:lnTo>
                  <a:pt x="622535" y="782960"/>
                </a:lnTo>
                <a:lnTo>
                  <a:pt x="599958" y="839405"/>
                </a:lnTo>
                <a:lnTo>
                  <a:pt x="961202" y="1189360"/>
                </a:lnTo>
                <a:lnTo>
                  <a:pt x="1130535" y="1381272"/>
                </a:lnTo>
                <a:lnTo>
                  <a:pt x="1220846" y="1392560"/>
                </a:lnTo>
                <a:lnTo>
                  <a:pt x="1412758" y="1516738"/>
                </a:lnTo>
                <a:lnTo>
                  <a:pt x="1582091" y="1618338"/>
                </a:lnTo>
                <a:lnTo>
                  <a:pt x="1615958" y="1674783"/>
                </a:lnTo>
                <a:lnTo>
                  <a:pt x="1480491" y="1877983"/>
                </a:lnTo>
                <a:lnTo>
                  <a:pt x="1457913" y="2092472"/>
                </a:lnTo>
                <a:lnTo>
                  <a:pt x="1503686" y="2334918"/>
                </a:lnTo>
                <a:cubicBezTo>
                  <a:pt x="1462088" y="2318073"/>
                  <a:pt x="1434777" y="2267891"/>
                  <a:pt x="1378891" y="2284383"/>
                </a:cubicBezTo>
                <a:cubicBezTo>
                  <a:pt x="1254772" y="2316250"/>
                  <a:pt x="1230665" y="2372650"/>
                  <a:pt x="1173221" y="2429991"/>
                </a:cubicBezTo>
                <a:cubicBezTo>
                  <a:pt x="1115777" y="2487332"/>
                  <a:pt x="1128183" y="2536883"/>
                  <a:pt x="1034227" y="2628429"/>
                </a:cubicBezTo>
                <a:cubicBezTo>
                  <a:pt x="940271" y="2719975"/>
                  <a:pt x="938771" y="2760309"/>
                  <a:pt x="916046" y="2826249"/>
                </a:cubicBezTo>
                <a:cubicBezTo>
                  <a:pt x="918839" y="2885663"/>
                  <a:pt x="864482" y="2937932"/>
                  <a:pt x="924425" y="3004490"/>
                </a:cubicBezTo>
                <a:lnTo>
                  <a:pt x="962966" y="3168444"/>
                </a:lnTo>
                <a:cubicBezTo>
                  <a:pt x="973285" y="3209043"/>
                  <a:pt x="919309" y="3242498"/>
                  <a:pt x="993922" y="3290241"/>
                </a:cubicBezTo>
                <a:cubicBezTo>
                  <a:pt x="967963" y="3376407"/>
                  <a:pt x="921896" y="3444081"/>
                  <a:pt x="916046" y="3548738"/>
                </a:cubicBezTo>
                <a:cubicBezTo>
                  <a:pt x="910196" y="3653395"/>
                  <a:pt x="943769" y="3775192"/>
                  <a:pt x="958821" y="3918185"/>
                </a:cubicBezTo>
                <a:lnTo>
                  <a:pt x="949913" y="4101894"/>
                </a:lnTo>
                <a:cubicBezTo>
                  <a:pt x="982163" y="4232774"/>
                  <a:pt x="1009651" y="4233508"/>
                  <a:pt x="1096669" y="4237360"/>
                </a:cubicBezTo>
                <a:cubicBezTo>
                  <a:pt x="1183687" y="4241212"/>
                  <a:pt x="1211939" y="4177653"/>
                  <a:pt x="1243424" y="4113183"/>
                </a:cubicBezTo>
                <a:cubicBezTo>
                  <a:pt x="1274909" y="4048713"/>
                  <a:pt x="1266767" y="3933325"/>
                  <a:pt x="1285582" y="3850540"/>
                </a:cubicBezTo>
                <a:cubicBezTo>
                  <a:pt x="1333501" y="3837193"/>
                  <a:pt x="1395707" y="3704784"/>
                  <a:pt x="1436482" y="3622381"/>
                </a:cubicBezTo>
                <a:lnTo>
                  <a:pt x="1498307" y="3463806"/>
                </a:lnTo>
                <a:cubicBezTo>
                  <a:pt x="1509214" y="3421826"/>
                  <a:pt x="1500130" y="3356578"/>
                  <a:pt x="1531027" y="3337866"/>
                </a:cubicBezTo>
                <a:cubicBezTo>
                  <a:pt x="1561924" y="3319154"/>
                  <a:pt x="1637551" y="3329663"/>
                  <a:pt x="1683691" y="3351535"/>
                </a:cubicBezTo>
                <a:cubicBezTo>
                  <a:pt x="1729831" y="3373407"/>
                  <a:pt x="1750146" y="3430190"/>
                  <a:pt x="1807869" y="3469098"/>
                </a:cubicBezTo>
                <a:cubicBezTo>
                  <a:pt x="1865592" y="3508006"/>
                  <a:pt x="1962091" y="3540330"/>
                  <a:pt x="2030030" y="3584986"/>
                </a:cubicBezTo>
                <a:cubicBezTo>
                  <a:pt x="2097969" y="3629642"/>
                  <a:pt x="2161616" y="3677619"/>
                  <a:pt x="2215503" y="3737033"/>
                </a:cubicBezTo>
                <a:cubicBezTo>
                  <a:pt x="2260247" y="3755260"/>
                  <a:pt x="2321660" y="3778250"/>
                  <a:pt x="2349735" y="3791714"/>
                </a:cubicBezTo>
                <a:cubicBezTo>
                  <a:pt x="2201598" y="3898047"/>
                  <a:pt x="2215415" y="3953345"/>
                  <a:pt x="2158971" y="4034160"/>
                </a:cubicBezTo>
                <a:lnTo>
                  <a:pt x="2034264" y="4372651"/>
                </a:lnTo>
                <a:cubicBezTo>
                  <a:pt x="2037733" y="4424362"/>
                  <a:pt x="1984052" y="4476074"/>
                  <a:pt x="2044671" y="4527785"/>
                </a:cubicBezTo>
                <a:lnTo>
                  <a:pt x="1990255" y="4599752"/>
                </a:lnTo>
                <a:cubicBezTo>
                  <a:pt x="1966002" y="4653815"/>
                  <a:pt x="2072716" y="4712640"/>
                  <a:pt x="2098469" y="4776228"/>
                </a:cubicBezTo>
                <a:cubicBezTo>
                  <a:pt x="2033852" y="4848107"/>
                  <a:pt x="2012097" y="4903317"/>
                  <a:pt x="1964149" y="4987102"/>
                </a:cubicBezTo>
                <a:cubicBezTo>
                  <a:pt x="1911674" y="5043840"/>
                  <a:pt x="1823038" y="5021453"/>
                  <a:pt x="1785291" y="5050160"/>
                </a:cubicBezTo>
                <a:cubicBezTo>
                  <a:pt x="1747544" y="5078867"/>
                  <a:pt x="1723690" y="5115487"/>
                  <a:pt x="1737666" y="5159346"/>
                </a:cubicBezTo>
                <a:cubicBezTo>
                  <a:pt x="1751642" y="5203205"/>
                  <a:pt x="1783412" y="5285965"/>
                  <a:pt x="1869148" y="5313316"/>
                </a:cubicBezTo>
                <a:cubicBezTo>
                  <a:pt x="1903227" y="5368443"/>
                  <a:pt x="2041802" y="5522086"/>
                  <a:pt x="2123781" y="5592997"/>
                </a:cubicBezTo>
                <a:close/>
              </a:path>
            </a:pathLst>
          </a:custGeom>
          <a:gradFill flip="none" rotWithShape="1">
            <a:gsLst>
              <a:gs pos="0">
                <a:srgbClr val="000000">
                  <a:alpha val="0"/>
                </a:srgbClr>
              </a:gs>
              <a:gs pos="100000">
                <a:schemeClr val="accent1">
                  <a:lumMod val="50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pic>
        <p:nvPicPr>
          <p:cNvPr id="23" name="Picture 11" descr="light_shadow_m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gray">
          <a:xfrm>
            <a:off x="243838" y="137197"/>
            <a:ext cx="2560359" cy="19202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" name="Picture 11" descr="light_shadow_m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gray">
          <a:xfrm>
            <a:off x="8209903" y="919210"/>
            <a:ext cx="1137972" cy="853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" name="Oval 24"/>
          <p:cNvSpPr/>
          <p:nvPr userDrawn="1"/>
        </p:nvSpPr>
        <p:spPr bwMode="gray">
          <a:xfrm>
            <a:off x="984946" y="1766007"/>
            <a:ext cx="466945" cy="311641"/>
          </a:xfrm>
          <a:prstGeom prst="ellipse">
            <a:avLst/>
          </a:prstGeom>
          <a:solidFill>
            <a:srgbClr val="FFFFFF">
              <a:alpha val="16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6" name="Oval 25"/>
          <p:cNvSpPr/>
          <p:nvPr userDrawn="1"/>
        </p:nvSpPr>
        <p:spPr bwMode="gray">
          <a:xfrm>
            <a:off x="10328286" y="919210"/>
            <a:ext cx="627817" cy="466147"/>
          </a:xfrm>
          <a:prstGeom prst="ellipse">
            <a:avLst/>
          </a:prstGeom>
          <a:solidFill>
            <a:srgbClr val="FFFFFF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7" name="Oval 26"/>
          <p:cNvSpPr/>
          <p:nvPr userDrawn="1"/>
        </p:nvSpPr>
        <p:spPr bwMode="gray">
          <a:xfrm>
            <a:off x="2253212" y="45758"/>
            <a:ext cx="794821" cy="572323"/>
          </a:xfrm>
          <a:prstGeom prst="ellipse">
            <a:avLst/>
          </a:prstGeom>
          <a:solidFill>
            <a:srgbClr val="FFFFFF">
              <a:alpha val="17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8" name="Oval 27"/>
          <p:cNvSpPr/>
          <p:nvPr userDrawn="1"/>
        </p:nvSpPr>
        <p:spPr bwMode="gray">
          <a:xfrm>
            <a:off x="10550938" y="2627372"/>
            <a:ext cx="787565" cy="590674"/>
          </a:xfrm>
          <a:prstGeom prst="ellipse">
            <a:avLst/>
          </a:prstGeom>
          <a:solidFill>
            <a:srgbClr val="FFFFFF">
              <a:alpha val="11000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9" name="Freeform 28"/>
          <p:cNvSpPr/>
          <p:nvPr userDrawn="1"/>
        </p:nvSpPr>
        <p:spPr bwMode="gray">
          <a:xfrm>
            <a:off x="7932570" y="1312014"/>
            <a:ext cx="1670519" cy="2574181"/>
          </a:xfrm>
          <a:custGeom>
            <a:avLst/>
            <a:gdLst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56" fmla="*/ 984069 w 984069"/>
              <a:gd name="connsiteY56" fmla="*/ 0 h 2151017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785223 w 984069"/>
              <a:gd name="connsiteY56" fmla="*/ 2229394 h 2229394"/>
              <a:gd name="connsiteX57" fmla="*/ 984069 w 984069"/>
              <a:gd name="connsiteY5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84069 w 984069"/>
              <a:gd name="connsiteY58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984069 w 984069"/>
              <a:gd name="connsiteY59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984069 w 984069"/>
              <a:gd name="connsiteY60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984069 w 984069"/>
              <a:gd name="connsiteY61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984069 w 984069"/>
              <a:gd name="connsiteY62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737326 w 984069"/>
              <a:gd name="connsiteY62" fmla="*/ 1161142 h 2229394"/>
              <a:gd name="connsiteX63" fmla="*/ 984069 w 984069"/>
              <a:gd name="connsiteY63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683656 h 2229394"/>
              <a:gd name="connsiteX62" fmla="*/ 766354 w 984069"/>
              <a:gd name="connsiteY62" fmla="*/ 1271450 h 2229394"/>
              <a:gd name="connsiteX63" fmla="*/ 737326 w 984069"/>
              <a:gd name="connsiteY63" fmla="*/ 1161142 h 2229394"/>
              <a:gd name="connsiteX64" fmla="*/ 984069 w 984069"/>
              <a:gd name="connsiteY64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66354 w 984069"/>
              <a:gd name="connsiteY63" fmla="*/ 1271450 h 2229394"/>
              <a:gd name="connsiteX64" fmla="*/ 737326 w 984069"/>
              <a:gd name="connsiteY64" fmla="*/ 1161142 h 2229394"/>
              <a:gd name="connsiteX65" fmla="*/ 984069 w 984069"/>
              <a:gd name="connsiteY65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984069 w 984069"/>
              <a:gd name="connsiteY6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801189 w 984069"/>
              <a:gd name="connsiteY67" fmla="*/ 568959 h 2229394"/>
              <a:gd name="connsiteX68" fmla="*/ 984069 w 984069"/>
              <a:gd name="connsiteY68" fmla="*/ 0 h 2229394"/>
              <a:gd name="connsiteX0" fmla="*/ 984069 w 992777"/>
              <a:gd name="connsiteY0" fmla="*/ 0 h 2229394"/>
              <a:gd name="connsiteX1" fmla="*/ 984069 w 992777"/>
              <a:gd name="connsiteY1" fmla="*/ 66766 h 2229394"/>
              <a:gd name="connsiteX2" fmla="*/ 917303 w 992777"/>
              <a:gd name="connsiteY2" fmla="*/ 209006 h 2229394"/>
              <a:gd name="connsiteX3" fmla="*/ 865051 w 992777"/>
              <a:gd name="connsiteY3" fmla="*/ 281577 h 2229394"/>
              <a:gd name="connsiteX4" fmla="*/ 801189 w 992777"/>
              <a:gd name="connsiteY4" fmla="*/ 386080 h 2229394"/>
              <a:gd name="connsiteX5" fmla="*/ 699589 w 992777"/>
              <a:gd name="connsiteY5" fmla="*/ 438331 h 2229394"/>
              <a:gd name="connsiteX6" fmla="*/ 664754 w 992777"/>
              <a:gd name="connsiteY6" fmla="*/ 502194 h 2229394"/>
              <a:gd name="connsiteX7" fmla="*/ 624114 w 992777"/>
              <a:gd name="connsiteY7" fmla="*/ 493486 h 2229394"/>
              <a:gd name="connsiteX8" fmla="*/ 632823 w 992777"/>
              <a:gd name="connsiteY8" fmla="*/ 444137 h 2229394"/>
              <a:gd name="connsiteX9" fmla="*/ 667657 w 992777"/>
              <a:gd name="connsiteY9" fmla="*/ 403497 h 2229394"/>
              <a:gd name="connsiteX10" fmla="*/ 664754 w 992777"/>
              <a:gd name="connsiteY10" fmla="*/ 348343 h 2229394"/>
              <a:gd name="connsiteX11" fmla="*/ 664754 w 992777"/>
              <a:gd name="connsiteY11" fmla="*/ 296091 h 2229394"/>
              <a:gd name="connsiteX12" fmla="*/ 609600 w 992777"/>
              <a:gd name="connsiteY12" fmla="*/ 232228 h 2229394"/>
              <a:gd name="connsiteX13" fmla="*/ 531223 w 992777"/>
              <a:gd name="connsiteY13" fmla="*/ 246743 h 2229394"/>
              <a:gd name="connsiteX14" fmla="*/ 490583 w 992777"/>
              <a:gd name="connsiteY14" fmla="*/ 304800 h 2229394"/>
              <a:gd name="connsiteX15" fmla="*/ 502194 w 992777"/>
              <a:gd name="connsiteY15" fmla="*/ 351246 h 2229394"/>
              <a:gd name="connsiteX16" fmla="*/ 487680 w 992777"/>
              <a:gd name="connsiteY16" fmla="*/ 380274 h 2229394"/>
              <a:gd name="connsiteX17" fmla="*/ 519611 w 992777"/>
              <a:gd name="connsiteY17" fmla="*/ 438331 h 2229394"/>
              <a:gd name="connsiteX18" fmla="*/ 478971 w 992777"/>
              <a:gd name="connsiteY18" fmla="*/ 490583 h 2229394"/>
              <a:gd name="connsiteX19" fmla="*/ 449943 w 992777"/>
              <a:gd name="connsiteY19" fmla="*/ 490583 h 2229394"/>
              <a:gd name="connsiteX20" fmla="*/ 420914 w 992777"/>
              <a:gd name="connsiteY20" fmla="*/ 444137 h 2229394"/>
              <a:gd name="connsiteX21" fmla="*/ 357051 w 992777"/>
              <a:gd name="connsiteY21" fmla="*/ 391886 h 2229394"/>
              <a:gd name="connsiteX22" fmla="*/ 307703 w 992777"/>
              <a:gd name="connsiteY22" fmla="*/ 342537 h 2229394"/>
              <a:gd name="connsiteX23" fmla="*/ 275771 w 992777"/>
              <a:gd name="connsiteY23" fmla="*/ 272868 h 2229394"/>
              <a:gd name="connsiteX24" fmla="*/ 177074 w 992777"/>
              <a:gd name="connsiteY24" fmla="*/ 188686 h 2229394"/>
              <a:gd name="connsiteX25" fmla="*/ 121920 w 992777"/>
              <a:gd name="connsiteY25" fmla="*/ 104503 h 2229394"/>
              <a:gd name="connsiteX26" fmla="*/ 87086 w 992777"/>
              <a:gd name="connsiteY26" fmla="*/ 11611 h 2229394"/>
              <a:gd name="connsiteX27" fmla="*/ 5806 w 992777"/>
              <a:gd name="connsiteY27" fmla="*/ 14514 h 2229394"/>
              <a:gd name="connsiteX28" fmla="*/ 0 w 992777"/>
              <a:gd name="connsiteY28" fmla="*/ 69668 h 2229394"/>
              <a:gd name="connsiteX29" fmla="*/ 63863 w 992777"/>
              <a:gd name="connsiteY29" fmla="*/ 168366 h 2229394"/>
              <a:gd name="connsiteX30" fmla="*/ 148046 w 992777"/>
              <a:gd name="connsiteY30" fmla="*/ 319314 h 2229394"/>
              <a:gd name="connsiteX31" fmla="*/ 310606 w 992777"/>
              <a:gd name="connsiteY31" fmla="*/ 557348 h 2229394"/>
              <a:gd name="connsiteX32" fmla="*/ 316411 w 992777"/>
              <a:gd name="connsiteY32" fmla="*/ 635726 h 2229394"/>
              <a:gd name="connsiteX33" fmla="*/ 380274 w 992777"/>
              <a:gd name="connsiteY33" fmla="*/ 792480 h 2229394"/>
              <a:gd name="connsiteX34" fmla="*/ 386080 w 992777"/>
              <a:gd name="connsiteY34" fmla="*/ 902788 h 2229394"/>
              <a:gd name="connsiteX35" fmla="*/ 319314 w 992777"/>
              <a:gd name="connsiteY35" fmla="*/ 1120503 h 2229394"/>
              <a:gd name="connsiteX36" fmla="*/ 325120 w 992777"/>
              <a:gd name="connsiteY36" fmla="*/ 1227908 h 2229394"/>
              <a:gd name="connsiteX37" fmla="*/ 342537 w 992777"/>
              <a:gd name="connsiteY37" fmla="*/ 1341120 h 2229394"/>
              <a:gd name="connsiteX38" fmla="*/ 357051 w 992777"/>
              <a:gd name="connsiteY38" fmla="*/ 1512388 h 2229394"/>
              <a:gd name="connsiteX39" fmla="*/ 391886 w 992777"/>
              <a:gd name="connsiteY39" fmla="*/ 1622697 h 2229394"/>
              <a:gd name="connsiteX40" fmla="*/ 481874 w 992777"/>
              <a:gd name="connsiteY40" fmla="*/ 1965234 h 2229394"/>
              <a:gd name="connsiteX41" fmla="*/ 516709 w 992777"/>
              <a:gd name="connsiteY41" fmla="*/ 1973943 h 2229394"/>
              <a:gd name="connsiteX42" fmla="*/ 484777 w 992777"/>
              <a:gd name="connsiteY42" fmla="*/ 2034903 h 2229394"/>
              <a:gd name="connsiteX43" fmla="*/ 461554 w 992777"/>
              <a:gd name="connsiteY43" fmla="*/ 2127794 h 2229394"/>
              <a:gd name="connsiteX44" fmla="*/ 531223 w 992777"/>
              <a:gd name="connsiteY44" fmla="*/ 2151017 h 2229394"/>
              <a:gd name="connsiteX45" fmla="*/ 586377 w 992777"/>
              <a:gd name="connsiteY45" fmla="*/ 2110377 h 2229394"/>
              <a:gd name="connsiteX46" fmla="*/ 583474 w 992777"/>
              <a:gd name="connsiteY46" fmla="*/ 2034903 h 2229394"/>
              <a:gd name="connsiteX47" fmla="*/ 606697 w 992777"/>
              <a:gd name="connsiteY47" fmla="*/ 1971040 h 2229394"/>
              <a:gd name="connsiteX48" fmla="*/ 606697 w 992777"/>
              <a:gd name="connsiteY48" fmla="*/ 1947817 h 2229394"/>
              <a:gd name="connsiteX49" fmla="*/ 560251 w 992777"/>
              <a:gd name="connsiteY49" fmla="*/ 1840411 h 2229394"/>
              <a:gd name="connsiteX50" fmla="*/ 551543 w 992777"/>
              <a:gd name="connsiteY50" fmla="*/ 1503680 h 2229394"/>
              <a:gd name="connsiteX51" fmla="*/ 551543 w 992777"/>
              <a:gd name="connsiteY51" fmla="*/ 1320800 h 2229394"/>
              <a:gd name="connsiteX52" fmla="*/ 618309 w 992777"/>
              <a:gd name="connsiteY52" fmla="*/ 1608183 h 2229394"/>
              <a:gd name="connsiteX53" fmla="*/ 647337 w 992777"/>
              <a:gd name="connsiteY53" fmla="*/ 1837508 h 2229394"/>
              <a:gd name="connsiteX54" fmla="*/ 676366 w 992777"/>
              <a:gd name="connsiteY54" fmla="*/ 2101668 h 2229394"/>
              <a:gd name="connsiteX55" fmla="*/ 705394 w 992777"/>
              <a:gd name="connsiteY55" fmla="*/ 2107474 h 2229394"/>
              <a:gd name="connsiteX56" fmla="*/ 699589 w 992777"/>
              <a:gd name="connsiteY56" fmla="*/ 2182947 h 2229394"/>
              <a:gd name="connsiteX57" fmla="*/ 785223 w 992777"/>
              <a:gd name="connsiteY57" fmla="*/ 2229394 h 2229394"/>
              <a:gd name="connsiteX58" fmla="*/ 912949 w 992777"/>
              <a:gd name="connsiteY58" fmla="*/ 2202542 h 2229394"/>
              <a:gd name="connsiteX59" fmla="*/ 766354 w 992777"/>
              <a:gd name="connsiteY59" fmla="*/ 2098765 h 2229394"/>
              <a:gd name="connsiteX60" fmla="*/ 806994 w 992777"/>
              <a:gd name="connsiteY60" fmla="*/ 2090056 h 2229394"/>
              <a:gd name="connsiteX61" fmla="*/ 786674 w 992777"/>
              <a:gd name="connsiteY61" fmla="*/ 1744616 h 2229394"/>
              <a:gd name="connsiteX62" fmla="*/ 777966 w 992777"/>
              <a:gd name="connsiteY62" fmla="*/ 1683656 h 2229394"/>
              <a:gd name="connsiteX63" fmla="*/ 777966 w 992777"/>
              <a:gd name="connsiteY63" fmla="*/ 1651725 h 2229394"/>
              <a:gd name="connsiteX64" fmla="*/ 766354 w 992777"/>
              <a:gd name="connsiteY64" fmla="*/ 1271450 h 2229394"/>
              <a:gd name="connsiteX65" fmla="*/ 737326 w 992777"/>
              <a:gd name="connsiteY65" fmla="*/ 1161142 h 2229394"/>
              <a:gd name="connsiteX66" fmla="*/ 705394 w 992777"/>
              <a:gd name="connsiteY66" fmla="*/ 894079 h 2229394"/>
              <a:gd name="connsiteX67" fmla="*/ 801189 w 992777"/>
              <a:gd name="connsiteY67" fmla="*/ 568959 h 2229394"/>
              <a:gd name="connsiteX68" fmla="*/ 992777 w 992777"/>
              <a:gd name="connsiteY68" fmla="*/ 333827 h 2229394"/>
              <a:gd name="connsiteX69" fmla="*/ 984069 w 992777"/>
              <a:gd name="connsiteY69" fmla="*/ 0 h 2229394"/>
              <a:gd name="connsiteX0" fmla="*/ 984069 w 1065349"/>
              <a:gd name="connsiteY0" fmla="*/ 0 h 2229394"/>
              <a:gd name="connsiteX1" fmla="*/ 984069 w 1065349"/>
              <a:gd name="connsiteY1" fmla="*/ 66766 h 2229394"/>
              <a:gd name="connsiteX2" fmla="*/ 917303 w 1065349"/>
              <a:gd name="connsiteY2" fmla="*/ 209006 h 2229394"/>
              <a:gd name="connsiteX3" fmla="*/ 865051 w 1065349"/>
              <a:gd name="connsiteY3" fmla="*/ 281577 h 2229394"/>
              <a:gd name="connsiteX4" fmla="*/ 801189 w 1065349"/>
              <a:gd name="connsiteY4" fmla="*/ 386080 h 2229394"/>
              <a:gd name="connsiteX5" fmla="*/ 699589 w 1065349"/>
              <a:gd name="connsiteY5" fmla="*/ 438331 h 2229394"/>
              <a:gd name="connsiteX6" fmla="*/ 664754 w 1065349"/>
              <a:gd name="connsiteY6" fmla="*/ 502194 h 2229394"/>
              <a:gd name="connsiteX7" fmla="*/ 624114 w 1065349"/>
              <a:gd name="connsiteY7" fmla="*/ 493486 h 2229394"/>
              <a:gd name="connsiteX8" fmla="*/ 632823 w 1065349"/>
              <a:gd name="connsiteY8" fmla="*/ 444137 h 2229394"/>
              <a:gd name="connsiteX9" fmla="*/ 667657 w 1065349"/>
              <a:gd name="connsiteY9" fmla="*/ 403497 h 2229394"/>
              <a:gd name="connsiteX10" fmla="*/ 664754 w 1065349"/>
              <a:gd name="connsiteY10" fmla="*/ 348343 h 2229394"/>
              <a:gd name="connsiteX11" fmla="*/ 664754 w 1065349"/>
              <a:gd name="connsiteY11" fmla="*/ 296091 h 2229394"/>
              <a:gd name="connsiteX12" fmla="*/ 609600 w 1065349"/>
              <a:gd name="connsiteY12" fmla="*/ 232228 h 2229394"/>
              <a:gd name="connsiteX13" fmla="*/ 531223 w 1065349"/>
              <a:gd name="connsiteY13" fmla="*/ 246743 h 2229394"/>
              <a:gd name="connsiteX14" fmla="*/ 490583 w 1065349"/>
              <a:gd name="connsiteY14" fmla="*/ 304800 h 2229394"/>
              <a:gd name="connsiteX15" fmla="*/ 502194 w 1065349"/>
              <a:gd name="connsiteY15" fmla="*/ 351246 h 2229394"/>
              <a:gd name="connsiteX16" fmla="*/ 487680 w 1065349"/>
              <a:gd name="connsiteY16" fmla="*/ 380274 h 2229394"/>
              <a:gd name="connsiteX17" fmla="*/ 519611 w 1065349"/>
              <a:gd name="connsiteY17" fmla="*/ 438331 h 2229394"/>
              <a:gd name="connsiteX18" fmla="*/ 478971 w 1065349"/>
              <a:gd name="connsiteY18" fmla="*/ 490583 h 2229394"/>
              <a:gd name="connsiteX19" fmla="*/ 449943 w 1065349"/>
              <a:gd name="connsiteY19" fmla="*/ 490583 h 2229394"/>
              <a:gd name="connsiteX20" fmla="*/ 420914 w 1065349"/>
              <a:gd name="connsiteY20" fmla="*/ 444137 h 2229394"/>
              <a:gd name="connsiteX21" fmla="*/ 357051 w 1065349"/>
              <a:gd name="connsiteY21" fmla="*/ 391886 h 2229394"/>
              <a:gd name="connsiteX22" fmla="*/ 307703 w 1065349"/>
              <a:gd name="connsiteY22" fmla="*/ 342537 h 2229394"/>
              <a:gd name="connsiteX23" fmla="*/ 275771 w 1065349"/>
              <a:gd name="connsiteY23" fmla="*/ 272868 h 2229394"/>
              <a:gd name="connsiteX24" fmla="*/ 177074 w 1065349"/>
              <a:gd name="connsiteY24" fmla="*/ 188686 h 2229394"/>
              <a:gd name="connsiteX25" fmla="*/ 121920 w 1065349"/>
              <a:gd name="connsiteY25" fmla="*/ 104503 h 2229394"/>
              <a:gd name="connsiteX26" fmla="*/ 87086 w 1065349"/>
              <a:gd name="connsiteY26" fmla="*/ 11611 h 2229394"/>
              <a:gd name="connsiteX27" fmla="*/ 5806 w 1065349"/>
              <a:gd name="connsiteY27" fmla="*/ 14514 h 2229394"/>
              <a:gd name="connsiteX28" fmla="*/ 0 w 1065349"/>
              <a:gd name="connsiteY28" fmla="*/ 69668 h 2229394"/>
              <a:gd name="connsiteX29" fmla="*/ 63863 w 1065349"/>
              <a:gd name="connsiteY29" fmla="*/ 168366 h 2229394"/>
              <a:gd name="connsiteX30" fmla="*/ 148046 w 1065349"/>
              <a:gd name="connsiteY30" fmla="*/ 319314 h 2229394"/>
              <a:gd name="connsiteX31" fmla="*/ 310606 w 1065349"/>
              <a:gd name="connsiteY31" fmla="*/ 557348 h 2229394"/>
              <a:gd name="connsiteX32" fmla="*/ 316411 w 1065349"/>
              <a:gd name="connsiteY32" fmla="*/ 635726 h 2229394"/>
              <a:gd name="connsiteX33" fmla="*/ 380274 w 1065349"/>
              <a:gd name="connsiteY33" fmla="*/ 792480 h 2229394"/>
              <a:gd name="connsiteX34" fmla="*/ 386080 w 1065349"/>
              <a:gd name="connsiteY34" fmla="*/ 902788 h 2229394"/>
              <a:gd name="connsiteX35" fmla="*/ 319314 w 1065349"/>
              <a:gd name="connsiteY35" fmla="*/ 1120503 h 2229394"/>
              <a:gd name="connsiteX36" fmla="*/ 325120 w 1065349"/>
              <a:gd name="connsiteY36" fmla="*/ 1227908 h 2229394"/>
              <a:gd name="connsiteX37" fmla="*/ 342537 w 1065349"/>
              <a:gd name="connsiteY37" fmla="*/ 1341120 h 2229394"/>
              <a:gd name="connsiteX38" fmla="*/ 357051 w 1065349"/>
              <a:gd name="connsiteY38" fmla="*/ 1512388 h 2229394"/>
              <a:gd name="connsiteX39" fmla="*/ 391886 w 1065349"/>
              <a:gd name="connsiteY39" fmla="*/ 1622697 h 2229394"/>
              <a:gd name="connsiteX40" fmla="*/ 481874 w 1065349"/>
              <a:gd name="connsiteY40" fmla="*/ 1965234 h 2229394"/>
              <a:gd name="connsiteX41" fmla="*/ 516709 w 1065349"/>
              <a:gd name="connsiteY41" fmla="*/ 1973943 h 2229394"/>
              <a:gd name="connsiteX42" fmla="*/ 484777 w 1065349"/>
              <a:gd name="connsiteY42" fmla="*/ 2034903 h 2229394"/>
              <a:gd name="connsiteX43" fmla="*/ 461554 w 1065349"/>
              <a:gd name="connsiteY43" fmla="*/ 2127794 h 2229394"/>
              <a:gd name="connsiteX44" fmla="*/ 531223 w 1065349"/>
              <a:gd name="connsiteY44" fmla="*/ 2151017 h 2229394"/>
              <a:gd name="connsiteX45" fmla="*/ 586377 w 1065349"/>
              <a:gd name="connsiteY45" fmla="*/ 2110377 h 2229394"/>
              <a:gd name="connsiteX46" fmla="*/ 583474 w 1065349"/>
              <a:gd name="connsiteY46" fmla="*/ 2034903 h 2229394"/>
              <a:gd name="connsiteX47" fmla="*/ 606697 w 1065349"/>
              <a:gd name="connsiteY47" fmla="*/ 1971040 h 2229394"/>
              <a:gd name="connsiteX48" fmla="*/ 606697 w 1065349"/>
              <a:gd name="connsiteY48" fmla="*/ 1947817 h 2229394"/>
              <a:gd name="connsiteX49" fmla="*/ 560251 w 1065349"/>
              <a:gd name="connsiteY49" fmla="*/ 1840411 h 2229394"/>
              <a:gd name="connsiteX50" fmla="*/ 551543 w 1065349"/>
              <a:gd name="connsiteY50" fmla="*/ 1503680 h 2229394"/>
              <a:gd name="connsiteX51" fmla="*/ 551543 w 1065349"/>
              <a:gd name="connsiteY51" fmla="*/ 1320800 h 2229394"/>
              <a:gd name="connsiteX52" fmla="*/ 618309 w 1065349"/>
              <a:gd name="connsiteY52" fmla="*/ 1608183 h 2229394"/>
              <a:gd name="connsiteX53" fmla="*/ 647337 w 1065349"/>
              <a:gd name="connsiteY53" fmla="*/ 1837508 h 2229394"/>
              <a:gd name="connsiteX54" fmla="*/ 676366 w 1065349"/>
              <a:gd name="connsiteY54" fmla="*/ 2101668 h 2229394"/>
              <a:gd name="connsiteX55" fmla="*/ 705394 w 1065349"/>
              <a:gd name="connsiteY55" fmla="*/ 2107474 h 2229394"/>
              <a:gd name="connsiteX56" fmla="*/ 699589 w 1065349"/>
              <a:gd name="connsiteY56" fmla="*/ 2182947 h 2229394"/>
              <a:gd name="connsiteX57" fmla="*/ 785223 w 1065349"/>
              <a:gd name="connsiteY57" fmla="*/ 2229394 h 2229394"/>
              <a:gd name="connsiteX58" fmla="*/ 912949 w 1065349"/>
              <a:gd name="connsiteY58" fmla="*/ 2202542 h 2229394"/>
              <a:gd name="connsiteX59" fmla="*/ 766354 w 1065349"/>
              <a:gd name="connsiteY59" fmla="*/ 2098765 h 2229394"/>
              <a:gd name="connsiteX60" fmla="*/ 806994 w 1065349"/>
              <a:gd name="connsiteY60" fmla="*/ 2090056 h 2229394"/>
              <a:gd name="connsiteX61" fmla="*/ 786674 w 1065349"/>
              <a:gd name="connsiteY61" fmla="*/ 1744616 h 2229394"/>
              <a:gd name="connsiteX62" fmla="*/ 777966 w 1065349"/>
              <a:gd name="connsiteY62" fmla="*/ 1683656 h 2229394"/>
              <a:gd name="connsiteX63" fmla="*/ 777966 w 1065349"/>
              <a:gd name="connsiteY63" fmla="*/ 1651725 h 2229394"/>
              <a:gd name="connsiteX64" fmla="*/ 766354 w 1065349"/>
              <a:gd name="connsiteY64" fmla="*/ 1271450 h 2229394"/>
              <a:gd name="connsiteX65" fmla="*/ 737326 w 1065349"/>
              <a:gd name="connsiteY65" fmla="*/ 1161142 h 2229394"/>
              <a:gd name="connsiteX66" fmla="*/ 705394 w 1065349"/>
              <a:gd name="connsiteY66" fmla="*/ 894079 h 2229394"/>
              <a:gd name="connsiteX67" fmla="*/ 801189 w 1065349"/>
              <a:gd name="connsiteY67" fmla="*/ 568959 h 2229394"/>
              <a:gd name="connsiteX68" fmla="*/ 992777 w 1065349"/>
              <a:gd name="connsiteY68" fmla="*/ 333827 h 2229394"/>
              <a:gd name="connsiteX69" fmla="*/ 1065349 w 1065349"/>
              <a:gd name="connsiteY69" fmla="*/ 81279 h 2229394"/>
              <a:gd name="connsiteX70" fmla="*/ 984069 w 1065349"/>
              <a:gd name="connsiteY70" fmla="*/ 0 h 2229394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4143"/>
              <a:gd name="connsiteX1" fmla="*/ 984069 w 1070671"/>
              <a:gd name="connsiteY1" fmla="*/ 138370 h 2304143"/>
              <a:gd name="connsiteX2" fmla="*/ 917303 w 1070671"/>
              <a:gd name="connsiteY2" fmla="*/ 280610 h 2304143"/>
              <a:gd name="connsiteX3" fmla="*/ 865051 w 1070671"/>
              <a:gd name="connsiteY3" fmla="*/ 353181 h 2304143"/>
              <a:gd name="connsiteX4" fmla="*/ 801189 w 1070671"/>
              <a:gd name="connsiteY4" fmla="*/ 457684 h 2304143"/>
              <a:gd name="connsiteX5" fmla="*/ 699589 w 1070671"/>
              <a:gd name="connsiteY5" fmla="*/ 509935 h 2304143"/>
              <a:gd name="connsiteX6" fmla="*/ 664754 w 1070671"/>
              <a:gd name="connsiteY6" fmla="*/ 573798 h 2304143"/>
              <a:gd name="connsiteX7" fmla="*/ 624114 w 1070671"/>
              <a:gd name="connsiteY7" fmla="*/ 565090 h 2304143"/>
              <a:gd name="connsiteX8" fmla="*/ 632823 w 1070671"/>
              <a:gd name="connsiteY8" fmla="*/ 515741 h 2304143"/>
              <a:gd name="connsiteX9" fmla="*/ 667657 w 1070671"/>
              <a:gd name="connsiteY9" fmla="*/ 475101 h 2304143"/>
              <a:gd name="connsiteX10" fmla="*/ 664754 w 1070671"/>
              <a:gd name="connsiteY10" fmla="*/ 419947 h 2304143"/>
              <a:gd name="connsiteX11" fmla="*/ 664754 w 1070671"/>
              <a:gd name="connsiteY11" fmla="*/ 367695 h 2304143"/>
              <a:gd name="connsiteX12" fmla="*/ 609600 w 1070671"/>
              <a:gd name="connsiteY12" fmla="*/ 303832 h 2304143"/>
              <a:gd name="connsiteX13" fmla="*/ 531223 w 1070671"/>
              <a:gd name="connsiteY13" fmla="*/ 318347 h 2304143"/>
              <a:gd name="connsiteX14" fmla="*/ 490583 w 1070671"/>
              <a:gd name="connsiteY14" fmla="*/ 376404 h 2304143"/>
              <a:gd name="connsiteX15" fmla="*/ 502194 w 1070671"/>
              <a:gd name="connsiteY15" fmla="*/ 422850 h 2304143"/>
              <a:gd name="connsiteX16" fmla="*/ 487680 w 1070671"/>
              <a:gd name="connsiteY16" fmla="*/ 451878 h 2304143"/>
              <a:gd name="connsiteX17" fmla="*/ 519611 w 1070671"/>
              <a:gd name="connsiteY17" fmla="*/ 509935 h 2304143"/>
              <a:gd name="connsiteX18" fmla="*/ 478971 w 1070671"/>
              <a:gd name="connsiteY18" fmla="*/ 562187 h 2304143"/>
              <a:gd name="connsiteX19" fmla="*/ 449943 w 1070671"/>
              <a:gd name="connsiteY19" fmla="*/ 562187 h 2304143"/>
              <a:gd name="connsiteX20" fmla="*/ 420914 w 1070671"/>
              <a:gd name="connsiteY20" fmla="*/ 515741 h 2304143"/>
              <a:gd name="connsiteX21" fmla="*/ 357051 w 1070671"/>
              <a:gd name="connsiteY21" fmla="*/ 463490 h 2304143"/>
              <a:gd name="connsiteX22" fmla="*/ 307703 w 1070671"/>
              <a:gd name="connsiteY22" fmla="*/ 414141 h 2304143"/>
              <a:gd name="connsiteX23" fmla="*/ 275771 w 1070671"/>
              <a:gd name="connsiteY23" fmla="*/ 344472 h 2304143"/>
              <a:gd name="connsiteX24" fmla="*/ 177074 w 1070671"/>
              <a:gd name="connsiteY24" fmla="*/ 260290 h 2304143"/>
              <a:gd name="connsiteX25" fmla="*/ 121920 w 1070671"/>
              <a:gd name="connsiteY25" fmla="*/ 176107 h 2304143"/>
              <a:gd name="connsiteX26" fmla="*/ 87086 w 1070671"/>
              <a:gd name="connsiteY26" fmla="*/ 83215 h 2304143"/>
              <a:gd name="connsiteX27" fmla="*/ 5806 w 1070671"/>
              <a:gd name="connsiteY27" fmla="*/ 86118 h 2304143"/>
              <a:gd name="connsiteX28" fmla="*/ 0 w 1070671"/>
              <a:gd name="connsiteY28" fmla="*/ 141272 h 2304143"/>
              <a:gd name="connsiteX29" fmla="*/ 63863 w 1070671"/>
              <a:gd name="connsiteY29" fmla="*/ 239970 h 2304143"/>
              <a:gd name="connsiteX30" fmla="*/ 148046 w 1070671"/>
              <a:gd name="connsiteY30" fmla="*/ 390918 h 2304143"/>
              <a:gd name="connsiteX31" fmla="*/ 310606 w 1070671"/>
              <a:gd name="connsiteY31" fmla="*/ 628952 h 2304143"/>
              <a:gd name="connsiteX32" fmla="*/ 316411 w 1070671"/>
              <a:gd name="connsiteY32" fmla="*/ 707330 h 2304143"/>
              <a:gd name="connsiteX33" fmla="*/ 380274 w 1070671"/>
              <a:gd name="connsiteY33" fmla="*/ 864084 h 2304143"/>
              <a:gd name="connsiteX34" fmla="*/ 386080 w 1070671"/>
              <a:gd name="connsiteY34" fmla="*/ 974392 h 2304143"/>
              <a:gd name="connsiteX35" fmla="*/ 319314 w 1070671"/>
              <a:gd name="connsiteY35" fmla="*/ 1192107 h 2304143"/>
              <a:gd name="connsiteX36" fmla="*/ 325120 w 1070671"/>
              <a:gd name="connsiteY36" fmla="*/ 1299512 h 2304143"/>
              <a:gd name="connsiteX37" fmla="*/ 342537 w 1070671"/>
              <a:gd name="connsiteY37" fmla="*/ 1412724 h 2304143"/>
              <a:gd name="connsiteX38" fmla="*/ 357051 w 1070671"/>
              <a:gd name="connsiteY38" fmla="*/ 1583992 h 2304143"/>
              <a:gd name="connsiteX39" fmla="*/ 391886 w 1070671"/>
              <a:gd name="connsiteY39" fmla="*/ 1694301 h 2304143"/>
              <a:gd name="connsiteX40" fmla="*/ 481874 w 1070671"/>
              <a:gd name="connsiteY40" fmla="*/ 2036838 h 2304143"/>
              <a:gd name="connsiteX41" fmla="*/ 516709 w 1070671"/>
              <a:gd name="connsiteY41" fmla="*/ 2045547 h 2304143"/>
              <a:gd name="connsiteX42" fmla="*/ 484777 w 1070671"/>
              <a:gd name="connsiteY42" fmla="*/ 2106507 h 2304143"/>
              <a:gd name="connsiteX43" fmla="*/ 461554 w 1070671"/>
              <a:gd name="connsiteY43" fmla="*/ 2199398 h 2304143"/>
              <a:gd name="connsiteX44" fmla="*/ 531223 w 1070671"/>
              <a:gd name="connsiteY44" fmla="*/ 2222621 h 2304143"/>
              <a:gd name="connsiteX45" fmla="*/ 586377 w 1070671"/>
              <a:gd name="connsiteY45" fmla="*/ 2181981 h 2304143"/>
              <a:gd name="connsiteX46" fmla="*/ 583474 w 1070671"/>
              <a:gd name="connsiteY46" fmla="*/ 2106507 h 2304143"/>
              <a:gd name="connsiteX47" fmla="*/ 606697 w 1070671"/>
              <a:gd name="connsiteY47" fmla="*/ 2042644 h 2304143"/>
              <a:gd name="connsiteX48" fmla="*/ 606697 w 1070671"/>
              <a:gd name="connsiteY48" fmla="*/ 2019421 h 2304143"/>
              <a:gd name="connsiteX49" fmla="*/ 560251 w 1070671"/>
              <a:gd name="connsiteY49" fmla="*/ 1912015 h 2304143"/>
              <a:gd name="connsiteX50" fmla="*/ 551543 w 1070671"/>
              <a:gd name="connsiteY50" fmla="*/ 1575284 h 2304143"/>
              <a:gd name="connsiteX51" fmla="*/ 551543 w 1070671"/>
              <a:gd name="connsiteY51" fmla="*/ 1392404 h 2304143"/>
              <a:gd name="connsiteX52" fmla="*/ 618309 w 1070671"/>
              <a:gd name="connsiteY52" fmla="*/ 1679787 h 2304143"/>
              <a:gd name="connsiteX53" fmla="*/ 647337 w 1070671"/>
              <a:gd name="connsiteY53" fmla="*/ 1909112 h 2304143"/>
              <a:gd name="connsiteX54" fmla="*/ 676366 w 1070671"/>
              <a:gd name="connsiteY54" fmla="*/ 2173272 h 2304143"/>
              <a:gd name="connsiteX55" fmla="*/ 705394 w 1070671"/>
              <a:gd name="connsiteY55" fmla="*/ 2179078 h 2304143"/>
              <a:gd name="connsiteX56" fmla="*/ 699589 w 1070671"/>
              <a:gd name="connsiteY56" fmla="*/ 2254551 h 2304143"/>
              <a:gd name="connsiteX57" fmla="*/ 785223 w 1070671"/>
              <a:gd name="connsiteY57" fmla="*/ 2300998 h 2304143"/>
              <a:gd name="connsiteX58" fmla="*/ 912949 w 1070671"/>
              <a:gd name="connsiteY58" fmla="*/ 2274146 h 2304143"/>
              <a:gd name="connsiteX59" fmla="*/ 766354 w 1070671"/>
              <a:gd name="connsiteY59" fmla="*/ 2170369 h 2304143"/>
              <a:gd name="connsiteX60" fmla="*/ 806994 w 1070671"/>
              <a:gd name="connsiteY60" fmla="*/ 2161660 h 2304143"/>
              <a:gd name="connsiteX61" fmla="*/ 786674 w 1070671"/>
              <a:gd name="connsiteY61" fmla="*/ 1816220 h 2304143"/>
              <a:gd name="connsiteX62" fmla="*/ 777966 w 1070671"/>
              <a:gd name="connsiteY62" fmla="*/ 1755260 h 2304143"/>
              <a:gd name="connsiteX63" fmla="*/ 777966 w 1070671"/>
              <a:gd name="connsiteY63" fmla="*/ 1723329 h 2304143"/>
              <a:gd name="connsiteX64" fmla="*/ 766354 w 1070671"/>
              <a:gd name="connsiteY64" fmla="*/ 1343054 h 2304143"/>
              <a:gd name="connsiteX65" fmla="*/ 737326 w 1070671"/>
              <a:gd name="connsiteY65" fmla="*/ 1232746 h 2304143"/>
              <a:gd name="connsiteX66" fmla="*/ 705394 w 1070671"/>
              <a:gd name="connsiteY66" fmla="*/ 965683 h 2304143"/>
              <a:gd name="connsiteX67" fmla="*/ 801189 w 1070671"/>
              <a:gd name="connsiteY67" fmla="*/ 640563 h 2304143"/>
              <a:gd name="connsiteX68" fmla="*/ 992777 w 1070671"/>
              <a:gd name="connsiteY68" fmla="*/ 405431 h 2304143"/>
              <a:gd name="connsiteX69" fmla="*/ 1065349 w 1070671"/>
              <a:gd name="connsiteY69" fmla="*/ 152883 h 2304143"/>
              <a:gd name="connsiteX70" fmla="*/ 1045029 w 1070671"/>
              <a:gd name="connsiteY70" fmla="*/ 13546 h 2304143"/>
              <a:gd name="connsiteX71" fmla="*/ 984069 w 1070671"/>
              <a:gd name="connsiteY71" fmla="*/ 71604 h 2304143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95384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22946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9330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806 w 1070671"/>
              <a:gd name="connsiteY31" fmla="*/ 89186 h 2324869"/>
              <a:gd name="connsiteX32" fmla="*/ 0 w 1070671"/>
              <a:gd name="connsiteY32" fmla="*/ 144340 h 2324869"/>
              <a:gd name="connsiteX33" fmla="*/ 63863 w 1070671"/>
              <a:gd name="connsiteY33" fmla="*/ 243038 h 2324869"/>
              <a:gd name="connsiteX34" fmla="*/ 148046 w 1070671"/>
              <a:gd name="connsiteY34" fmla="*/ 393986 h 2324869"/>
              <a:gd name="connsiteX35" fmla="*/ 310606 w 1070671"/>
              <a:gd name="connsiteY35" fmla="*/ 632020 h 2324869"/>
              <a:gd name="connsiteX36" fmla="*/ 316411 w 1070671"/>
              <a:gd name="connsiteY36" fmla="*/ 710398 h 2324869"/>
              <a:gd name="connsiteX37" fmla="*/ 380274 w 1070671"/>
              <a:gd name="connsiteY37" fmla="*/ 867152 h 2324869"/>
              <a:gd name="connsiteX38" fmla="*/ 386080 w 1070671"/>
              <a:gd name="connsiteY38" fmla="*/ 977460 h 2324869"/>
              <a:gd name="connsiteX39" fmla="*/ 319314 w 1070671"/>
              <a:gd name="connsiteY39" fmla="*/ 1195175 h 2324869"/>
              <a:gd name="connsiteX40" fmla="*/ 325120 w 1070671"/>
              <a:gd name="connsiteY40" fmla="*/ 1302580 h 2324869"/>
              <a:gd name="connsiteX41" fmla="*/ 342537 w 1070671"/>
              <a:gd name="connsiteY41" fmla="*/ 1415792 h 2324869"/>
              <a:gd name="connsiteX42" fmla="*/ 357051 w 1070671"/>
              <a:gd name="connsiteY42" fmla="*/ 1587060 h 2324869"/>
              <a:gd name="connsiteX43" fmla="*/ 391886 w 1070671"/>
              <a:gd name="connsiteY43" fmla="*/ 1697369 h 2324869"/>
              <a:gd name="connsiteX44" fmla="*/ 481874 w 1070671"/>
              <a:gd name="connsiteY44" fmla="*/ 2039906 h 2324869"/>
              <a:gd name="connsiteX45" fmla="*/ 516709 w 1070671"/>
              <a:gd name="connsiteY45" fmla="*/ 2048615 h 2324869"/>
              <a:gd name="connsiteX46" fmla="*/ 484777 w 1070671"/>
              <a:gd name="connsiteY46" fmla="*/ 2109575 h 2324869"/>
              <a:gd name="connsiteX47" fmla="*/ 461554 w 1070671"/>
              <a:gd name="connsiteY47" fmla="*/ 2202466 h 2324869"/>
              <a:gd name="connsiteX48" fmla="*/ 531223 w 1070671"/>
              <a:gd name="connsiteY48" fmla="*/ 2225689 h 2324869"/>
              <a:gd name="connsiteX49" fmla="*/ 586377 w 1070671"/>
              <a:gd name="connsiteY49" fmla="*/ 2185049 h 2324869"/>
              <a:gd name="connsiteX50" fmla="*/ 583474 w 1070671"/>
              <a:gd name="connsiteY50" fmla="*/ 2109575 h 2324869"/>
              <a:gd name="connsiteX51" fmla="*/ 606697 w 1070671"/>
              <a:gd name="connsiteY51" fmla="*/ 2045712 h 2324869"/>
              <a:gd name="connsiteX52" fmla="*/ 606697 w 1070671"/>
              <a:gd name="connsiteY52" fmla="*/ 2022489 h 2324869"/>
              <a:gd name="connsiteX53" fmla="*/ 560251 w 1070671"/>
              <a:gd name="connsiteY53" fmla="*/ 1915083 h 2324869"/>
              <a:gd name="connsiteX54" fmla="*/ 551543 w 1070671"/>
              <a:gd name="connsiteY54" fmla="*/ 1578352 h 2324869"/>
              <a:gd name="connsiteX55" fmla="*/ 551543 w 1070671"/>
              <a:gd name="connsiteY55" fmla="*/ 1395472 h 2324869"/>
              <a:gd name="connsiteX56" fmla="*/ 618309 w 1070671"/>
              <a:gd name="connsiteY56" fmla="*/ 1682855 h 2324869"/>
              <a:gd name="connsiteX57" fmla="*/ 647337 w 1070671"/>
              <a:gd name="connsiteY57" fmla="*/ 1784454 h 2324869"/>
              <a:gd name="connsiteX58" fmla="*/ 646611 w 1070671"/>
              <a:gd name="connsiteY58" fmla="*/ 1907826 h 2324869"/>
              <a:gd name="connsiteX59" fmla="*/ 676366 w 1070671"/>
              <a:gd name="connsiteY59" fmla="*/ 2176340 h 2324869"/>
              <a:gd name="connsiteX60" fmla="*/ 705394 w 1070671"/>
              <a:gd name="connsiteY60" fmla="*/ 2182146 h 2324869"/>
              <a:gd name="connsiteX61" fmla="*/ 699589 w 1070671"/>
              <a:gd name="connsiteY61" fmla="*/ 2257619 h 2324869"/>
              <a:gd name="connsiteX62" fmla="*/ 785223 w 1070671"/>
              <a:gd name="connsiteY62" fmla="*/ 2304066 h 2324869"/>
              <a:gd name="connsiteX63" fmla="*/ 912949 w 1070671"/>
              <a:gd name="connsiteY63" fmla="*/ 2277214 h 2324869"/>
              <a:gd name="connsiteX64" fmla="*/ 766354 w 1070671"/>
              <a:gd name="connsiteY64" fmla="*/ 2173437 h 2324869"/>
              <a:gd name="connsiteX65" fmla="*/ 806994 w 1070671"/>
              <a:gd name="connsiteY65" fmla="*/ 2164728 h 2324869"/>
              <a:gd name="connsiteX66" fmla="*/ 786674 w 1070671"/>
              <a:gd name="connsiteY66" fmla="*/ 1819288 h 2324869"/>
              <a:gd name="connsiteX67" fmla="*/ 795384 w 1070671"/>
              <a:gd name="connsiteY67" fmla="*/ 1758328 h 2324869"/>
              <a:gd name="connsiteX68" fmla="*/ 777966 w 1070671"/>
              <a:gd name="connsiteY68" fmla="*/ 1726397 h 2324869"/>
              <a:gd name="connsiteX69" fmla="*/ 766354 w 1070671"/>
              <a:gd name="connsiteY69" fmla="*/ 1346122 h 2324869"/>
              <a:gd name="connsiteX70" fmla="*/ 737326 w 1070671"/>
              <a:gd name="connsiteY70" fmla="*/ 1235814 h 2324869"/>
              <a:gd name="connsiteX71" fmla="*/ 705394 w 1070671"/>
              <a:gd name="connsiteY71" fmla="*/ 968751 h 2324869"/>
              <a:gd name="connsiteX72" fmla="*/ 801189 w 1070671"/>
              <a:gd name="connsiteY72" fmla="*/ 643631 h 2324869"/>
              <a:gd name="connsiteX73" fmla="*/ 992777 w 1070671"/>
              <a:gd name="connsiteY73" fmla="*/ 408499 h 2324869"/>
              <a:gd name="connsiteX74" fmla="*/ 1065349 w 1070671"/>
              <a:gd name="connsiteY74" fmla="*/ 155951 h 2324869"/>
              <a:gd name="connsiteX75" fmla="*/ 1045029 w 1070671"/>
              <a:gd name="connsiteY75" fmla="*/ 16614 h 2324869"/>
              <a:gd name="connsiteX76" fmla="*/ 984069 w 1070671"/>
              <a:gd name="connsiteY76" fmla="*/ 74672 h 2324869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4633 w 1070671"/>
              <a:gd name="connsiteY31" fmla="*/ 89345 h 2324869"/>
              <a:gd name="connsiteX32" fmla="*/ 5806 w 1070671"/>
              <a:gd name="connsiteY32" fmla="*/ 89186 h 2324869"/>
              <a:gd name="connsiteX33" fmla="*/ 0 w 1070671"/>
              <a:gd name="connsiteY33" fmla="*/ 144340 h 2324869"/>
              <a:gd name="connsiteX34" fmla="*/ 63863 w 1070671"/>
              <a:gd name="connsiteY34" fmla="*/ 243038 h 2324869"/>
              <a:gd name="connsiteX35" fmla="*/ 148046 w 1070671"/>
              <a:gd name="connsiteY35" fmla="*/ 393986 h 2324869"/>
              <a:gd name="connsiteX36" fmla="*/ 310606 w 1070671"/>
              <a:gd name="connsiteY36" fmla="*/ 632020 h 2324869"/>
              <a:gd name="connsiteX37" fmla="*/ 316411 w 1070671"/>
              <a:gd name="connsiteY37" fmla="*/ 710398 h 2324869"/>
              <a:gd name="connsiteX38" fmla="*/ 380274 w 1070671"/>
              <a:gd name="connsiteY38" fmla="*/ 867152 h 2324869"/>
              <a:gd name="connsiteX39" fmla="*/ 386080 w 1070671"/>
              <a:gd name="connsiteY39" fmla="*/ 977460 h 2324869"/>
              <a:gd name="connsiteX40" fmla="*/ 319314 w 1070671"/>
              <a:gd name="connsiteY40" fmla="*/ 1195175 h 2324869"/>
              <a:gd name="connsiteX41" fmla="*/ 325120 w 1070671"/>
              <a:gd name="connsiteY41" fmla="*/ 1302580 h 2324869"/>
              <a:gd name="connsiteX42" fmla="*/ 342537 w 1070671"/>
              <a:gd name="connsiteY42" fmla="*/ 1415792 h 2324869"/>
              <a:gd name="connsiteX43" fmla="*/ 357051 w 1070671"/>
              <a:gd name="connsiteY43" fmla="*/ 1587060 h 2324869"/>
              <a:gd name="connsiteX44" fmla="*/ 391886 w 1070671"/>
              <a:gd name="connsiteY44" fmla="*/ 1697369 h 2324869"/>
              <a:gd name="connsiteX45" fmla="*/ 481874 w 1070671"/>
              <a:gd name="connsiteY45" fmla="*/ 2039906 h 2324869"/>
              <a:gd name="connsiteX46" fmla="*/ 516709 w 1070671"/>
              <a:gd name="connsiteY46" fmla="*/ 2048615 h 2324869"/>
              <a:gd name="connsiteX47" fmla="*/ 484777 w 1070671"/>
              <a:gd name="connsiteY47" fmla="*/ 2109575 h 2324869"/>
              <a:gd name="connsiteX48" fmla="*/ 461554 w 1070671"/>
              <a:gd name="connsiteY48" fmla="*/ 2202466 h 2324869"/>
              <a:gd name="connsiteX49" fmla="*/ 531223 w 1070671"/>
              <a:gd name="connsiteY49" fmla="*/ 2225689 h 2324869"/>
              <a:gd name="connsiteX50" fmla="*/ 586377 w 1070671"/>
              <a:gd name="connsiteY50" fmla="*/ 2185049 h 2324869"/>
              <a:gd name="connsiteX51" fmla="*/ 583474 w 1070671"/>
              <a:gd name="connsiteY51" fmla="*/ 2109575 h 2324869"/>
              <a:gd name="connsiteX52" fmla="*/ 606697 w 1070671"/>
              <a:gd name="connsiteY52" fmla="*/ 2045712 h 2324869"/>
              <a:gd name="connsiteX53" fmla="*/ 606697 w 1070671"/>
              <a:gd name="connsiteY53" fmla="*/ 2022489 h 2324869"/>
              <a:gd name="connsiteX54" fmla="*/ 560251 w 1070671"/>
              <a:gd name="connsiteY54" fmla="*/ 1915083 h 2324869"/>
              <a:gd name="connsiteX55" fmla="*/ 551543 w 1070671"/>
              <a:gd name="connsiteY55" fmla="*/ 1578352 h 2324869"/>
              <a:gd name="connsiteX56" fmla="*/ 551543 w 1070671"/>
              <a:gd name="connsiteY56" fmla="*/ 1395472 h 2324869"/>
              <a:gd name="connsiteX57" fmla="*/ 618309 w 1070671"/>
              <a:gd name="connsiteY57" fmla="*/ 1682855 h 2324869"/>
              <a:gd name="connsiteX58" fmla="*/ 647337 w 1070671"/>
              <a:gd name="connsiteY58" fmla="*/ 1784454 h 2324869"/>
              <a:gd name="connsiteX59" fmla="*/ 646611 w 1070671"/>
              <a:gd name="connsiteY59" fmla="*/ 1907826 h 2324869"/>
              <a:gd name="connsiteX60" fmla="*/ 676366 w 1070671"/>
              <a:gd name="connsiteY60" fmla="*/ 2176340 h 2324869"/>
              <a:gd name="connsiteX61" fmla="*/ 705394 w 1070671"/>
              <a:gd name="connsiteY61" fmla="*/ 2182146 h 2324869"/>
              <a:gd name="connsiteX62" fmla="*/ 699589 w 1070671"/>
              <a:gd name="connsiteY62" fmla="*/ 2257619 h 2324869"/>
              <a:gd name="connsiteX63" fmla="*/ 785223 w 1070671"/>
              <a:gd name="connsiteY63" fmla="*/ 2304066 h 2324869"/>
              <a:gd name="connsiteX64" fmla="*/ 912949 w 1070671"/>
              <a:gd name="connsiteY64" fmla="*/ 2277214 h 2324869"/>
              <a:gd name="connsiteX65" fmla="*/ 766354 w 1070671"/>
              <a:gd name="connsiteY65" fmla="*/ 2173437 h 2324869"/>
              <a:gd name="connsiteX66" fmla="*/ 806994 w 1070671"/>
              <a:gd name="connsiteY66" fmla="*/ 2164728 h 2324869"/>
              <a:gd name="connsiteX67" fmla="*/ 786674 w 1070671"/>
              <a:gd name="connsiteY67" fmla="*/ 1819288 h 2324869"/>
              <a:gd name="connsiteX68" fmla="*/ 795384 w 1070671"/>
              <a:gd name="connsiteY68" fmla="*/ 1758328 h 2324869"/>
              <a:gd name="connsiteX69" fmla="*/ 777966 w 1070671"/>
              <a:gd name="connsiteY69" fmla="*/ 1726397 h 2324869"/>
              <a:gd name="connsiteX70" fmla="*/ 766354 w 1070671"/>
              <a:gd name="connsiteY70" fmla="*/ 1346122 h 2324869"/>
              <a:gd name="connsiteX71" fmla="*/ 737326 w 1070671"/>
              <a:gd name="connsiteY71" fmla="*/ 1235814 h 2324869"/>
              <a:gd name="connsiteX72" fmla="*/ 705394 w 1070671"/>
              <a:gd name="connsiteY72" fmla="*/ 968751 h 2324869"/>
              <a:gd name="connsiteX73" fmla="*/ 801189 w 1070671"/>
              <a:gd name="connsiteY73" fmla="*/ 643631 h 2324869"/>
              <a:gd name="connsiteX74" fmla="*/ 992777 w 1070671"/>
              <a:gd name="connsiteY74" fmla="*/ 408499 h 2324869"/>
              <a:gd name="connsiteX75" fmla="*/ 1065349 w 1070671"/>
              <a:gd name="connsiteY75" fmla="*/ 155951 h 2324869"/>
              <a:gd name="connsiteX76" fmla="*/ 1045029 w 1070671"/>
              <a:gd name="connsiteY76" fmla="*/ 16614 h 2324869"/>
              <a:gd name="connsiteX77" fmla="*/ 984069 w 1070671"/>
              <a:gd name="connsiteY77" fmla="*/ 74672 h 2324869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5806 w 1070671"/>
              <a:gd name="connsiteY33" fmla="*/ 103432 h 2339115"/>
              <a:gd name="connsiteX34" fmla="*/ 0 w 1070671"/>
              <a:gd name="connsiteY34" fmla="*/ 158586 h 2339115"/>
              <a:gd name="connsiteX35" fmla="*/ 63863 w 1070671"/>
              <a:gd name="connsiteY35" fmla="*/ 257284 h 2339115"/>
              <a:gd name="connsiteX36" fmla="*/ 148046 w 1070671"/>
              <a:gd name="connsiteY36" fmla="*/ 408232 h 2339115"/>
              <a:gd name="connsiteX37" fmla="*/ 310606 w 1070671"/>
              <a:gd name="connsiteY37" fmla="*/ 646266 h 2339115"/>
              <a:gd name="connsiteX38" fmla="*/ 316411 w 1070671"/>
              <a:gd name="connsiteY38" fmla="*/ 724644 h 2339115"/>
              <a:gd name="connsiteX39" fmla="*/ 380274 w 1070671"/>
              <a:gd name="connsiteY39" fmla="*/ 881398 h 2339115"/>
              <a:gd name="connsiteX40" fmla="*/ 386080 w 1070671"/>
              <a:gd name="connsiteY40" fmla="*/ 991706 h 2339115"/>
              <a:gd name="connsiteX41" fmla="*/ 319314 w 1070671"/>
              <a:gd name="connsiteY41" fmla="*/ 1209421 h 2339115"/>
              <a:gd name="connsiteX42" fmla="*/ 325120 w 1070671"/>
              <a:gd name="connsiteY42" fmla="*/ 1316826 h 2339115"/>
              <a:gd name="connsiteX43" fmla="*/ 342537 w 1070671"/>
              <a:gd name="connsiteY43" fmla="*/ 1430038 h 2339115"/>
              <a:gd name="connsiteX44" fmla="*/ 357051 w 1070671"/>
              <a:gd name="connsiteY44" fmla="*/ 1601306 h 2339115"/>
              <a:gd name="connsiteX45" fmla="*/ 391886 w 1070671"/>
              <a:gd name="connsiteY45" fmla="*/ 1711615 h 2339115"/>
              <a:gd name="connsiteX46" fmla="*/ 481874 w 1070671"/>
              <a:gd name="connsiteY46" fmla="*/ 2054152 h 2339115"/>
              <a:gd name="connsiteX47" fmla="*/ 516709 w 1070671"/>
              <a:gd name="connsiteY47" fmla="*/ 2062861 h 2339115"/>
              <a:gd name="connsiteX48" fmla="*/ 484777 w 1070671"/>
              <a:gd name="connsiteY48" fmla="*/ 2123821 h 2339115"/>
              <a:gd name="connsiteX49" fmla="*/ 461554 w 1070671"/>
              <a:gd name="connsiteY49" fmla="*/ 2216712 h 2339115"/>
              <a:gd name="connsiteX50" fmla="*/ 531223 w 1070671"/>
              <a:gd name="connsiteY50" fmla="*/ 2239935 h 2339115"/>
              <a:gd name="connsiteX51" fmla="*/ 586377 w 1070671"/>
              <a:gd name="connsiteY51" fmla="*/ 2199295 h 2339115"/>
              <a:gd name="connsiteX52" fmla="*/ 583474 w 1070671"/>
              <a:gd name="connsiteY52" fmla="*/ 2123821 h 2339115"/>
              <a:gd name="connsiteX53" fmla="*/ 606697 w 1070671"/>
              <a:gd name="connsiteY53" fmla="*/ 2059958 h 2339115"/>
              <a:gd name="connsiteX54" fmla="*/ 606697 w 1070671"/>
              <a:gd name="connsiteY54" fmla="*/ 2036735 h 2339115"/>
              <a:gd name="connsiteX55" fmla="*/ 560251 w 1070671"/>
              <a:gd name="connsiteY55" fmla="*/ 1929329 h 2339115"/>
              <a:gd name="connsiteX56" fmla="*/ 551543 w 1070671"/>
              <a:gd name="connsiteY56" fmla="*/ 1592598 h 2339115"/>
              <a:gd name="connsiteX57" fmla="*/ 551543 w 1070671"/>
              <a:gd name="connsiteY57" fmla="*/ 1409718 h 2339115"/>
              <a:gd name="connsiteX58" fmla="*/ 618309 w 1070671"/>
              <a:gd name="connsiteY58" fmla="*/ 1697101 h 2339115"/>
              <a:gd name="connsiteX59" fmla="*/ 647337 w 1070671"/>
              <a:gd name="connsiteY59" fmla="*/ 1798700 h 2339115"/>
              <a:gd name="connsiteX60" fmla="*/ 646611 w 1070671"/>
              <a:gd name="connsiteY60" fmla="*/ 1922072 h 2339115"/>
              <a:gd name="connsiteX61" fmla="*/ 676366 w 1070671"/>
              <a:gd name="connsiteY61" fmla="*/ 2190586 h 2339115"/>
              <a:gd name="connsiteX62" fmla="*/ 705394 w 1070671"/>
              <a:gd name="connsiteY62" fmla="*/ 2196392 h 2339115"/>
              <a:gd name="connsiteX63" fmla="*/ 699589 w 1070671"/>
              <a:gd name="connsiteY63" fmla="*/ 2271865 h 2339115"/>
              <a:gd name="connsiteX64" fmla="*/ 785223 w 1070671"/>
              <a:gd name="connsiteY64" fmla="*/ 2318312 h 2339115"/>
              <a:gd name="connsiteX65" fmla="*/ 912949 w 1070671"/>
              <a:gd name="connsiteY65" fmla="*/ 2291460 h 2339115"/>
              <a:gd name="connsiteX66" fmla="*/ 766354 w 1070671"/>
              <a:gd name="connsiteY66" fmla="*/ 2187683 h 2339115"/>
              <a:gd name="connsiteX67" fmla="*/ 806994 w 1070671"/>
              <a:gd name="connsiteY67" fmla="*/ 2178974 h 2339115"/>
              <a:gd name="connsiteX68" fmla="*/ 786674 w 1070671"/>
              <a:gd name="connsiteY68" fmla="*/ 1833534 h 2339115"/>
              <a:gd name="connsiteX69" fmla="*/ 795384 w 1070671"/>
              <a:gd name="connsiteY69" fmla="*/ 1772574 h 2339115"/>
              <a:gd name="connsiteX70" fmla="*/ 777966 w 1070671"/>
              <a:gd name="connsiteY70" fmla="*/ 1740643 h 2339115"/>
              <a:gd name="connsiteX71" fmla="*/ 766354 w 1070671"/>
              <a:gd name="connsiteY71" fmla="*/ 1360368 h 2339115"/>
              <a:gd name="connsiteX72" fmla="*/ 737326 w 1070671"/>
              <a:gd name="connsiteY72" fmla="*/ 1250060 h 2339115"/>
              <a:gd name="connsiteX73" fmla="*/ 705394 w 1070671"/>
              <a:gd name="connsiteY73" fmla="*/ 982997 h 2339115"/>
              <a:gd name="connsiteX74" fmla="*/ 801189 w 1070671"/>
              <a:gd name="connsiteY74" fmla="*/ 657877 h 2339115"/>
              <a:gd name="connsiteX75" fmla="*/ 992777 w 1070671"/>
              <a:gd name="connsiteY75" fmla="*/ 422745 h 2339115"/>
              <a:gd name="connsiteX76" fmla="*/ 1065349 w 1070671"/>
              <a:gd name="connsiteY76" fmla="*/ 170197 h 2339115"/>
              <a:gd name="connsiteX77" fmla="*/ 1045029 w 1070671"/>
              <a:gd name="connsiteY77" fmla="*/ 30860 h 2339115"/>
              <a:gd name="connsiteX78" fmla="*/ 984069 w 1070671"/>
              <a:gd name="connsiteY78" fmla="*/ 88918 h 2339115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33074 w 1070671"/>
              <a:gd name="connsiteY33" fmla="*/ 110105 h 2339115"/>
              <a:gd name="connsiteX34" fmla="*/ 5806 w 1070671"/>
              <a:gd name="connsiteY34" fmla="*/ 103432 h 2339115"/>
              <a:gd name="connsiteX35" fmla="*/ 0 w 1070671"/>
              <a:gd name="connsiteY35" fmla="*/ 158586 h 2339115"/>
              <a:gd name="connsiteX36" fmla="*/ 63863 w 1070671"/>
              <a:gd name="connsiteY36" fmla="*/ 257284 h 2339115"/>
              <a:gd name="connsiteX37" fmla="*/ 148046 w 1070671"/>
              <a:gd name="connsiteY37" fmla="*/ 408232 h 2339115"/>
              <a:gd name="connsiteX38" fmla="*/ 310606 w 1070671"/>
              <a:gd name="connsiteY38" fmla="*/ 646266 h 2339115"/>
              <a:gd name="connsiteX39" fmla="*/ 316411 w 1070671"/>
              <a:gd name="connsiteY39" fmla="*/ 724644 h 2339115"/>
              <a:gd name="connsiteX40" fmla="*/ 380274 w 1070671"/>
              <a:gd name="connsiteY40" fmla="*/ 881398 h 2339115"/>
              <a:gd name="connsiteX41" fmla="*/ 386080 w 1070671"/>
              <a:gd name="connsiteY41" fmla="*/ 991706 h 2339115"/>
              <a:gd name="connsiteX42" fmla="*/ 319314 w 1070671"/>
              <a:gd name="connsiteY42" fmla="*/ 1209421 h 2339115"/>
              <a:gd name="connsiteX43" fmla="*/ 325120 w 1070671"/>
              <a:gd name="connsiteY43" fmla="*/ 1316826 h 2339115"/>
              <a:gd name="connsiteX44" fmla="*/ 342537 w 1070671"/>
              <a:gd name="connsiteY44" fmla="*/ 1430038 h 2339115"/>
              <a:gd name="connsiteX45" fmla="*/ 357051 w 1070671"/>
              <a:gd name="connsiteY45" fmla="*/ 1601306 h 2339115"/>
              <a:gd name="connsiteX46" fmla="*/ 391886 w 1070671"/>
              <a:gd name="connsiteY46" fmla="*/ 1711615 h 2339115"/>
              <a:gd name="connsiteX47" fmla="*/ 481874 w 1070671"/>
              <a:gd name="connsiteY47" fmla="*/ 2054152 h 2339115"/>
              <a:gd name="connsiteX48" fmla="*/ 516709 w 1070671"/>
              <a:gd name="connsiteY48" fmla="*/ 2062861 h 2339115"/>
              <a:gd name="connsiteX49" fmla="*/ 484777 w 1070671"/>
              <a:gd name="connsiteY49" fmla="*/ 2123821 h 2339115"/>
              <a:gd name="connsiteX50" fmla="*/ 461554 w 1070671"/>
              <a:gd name="connsiteY50" fmla="*/ 2216712 h 2339115"/>
              <a:gd name="connsiteX51" fmla="*/ 531223 w 1070671"/>
              <a:gd name="connsiteY51" fmla="*/ 2239935 h 2339115"/>
              <a:gd name="connsiteX52" fmla="*/ 586377 w 1070671"/>
              <a:gd name="connsiteY52" fmla="*/ 2199295 h 2339115"/>
              <a:gd name="connsiteX53" fmla="*/ 583474 w 1070671"/>
              <a:gd name="connsiteY53" fmla="*/ 2123821 h 2339115"/>
              <a:gd name="connsiteX54" fmla="*/ 606697 w 1070671"/>
              <a:gd name="connsiteY54" fmla="*/ 2059958 h 2339115"/>
              <a:gd name="connsiteX55" fmla="*/ 606697 w 1070671"/>
              <a:gd name="connsiteY55" fmla="*/ 2036735 h 2339115"/>
              <a:gd name="connsiteX56" fmla="*/ 560251 w 1070671"/>
              <a:gd name="connsiteY56" fmla="*/ 1929329 h 2339115"/>
              <a:gd name="connsiteX57" fmla="*/ 551543 w 1070671"/>
              <a:gd name="connsiteY57" fmla="*/ 1592598 h 2339115"/>
              <a:gd name="connsiteX58" fmla="*/ 551543 w 1070671"/>
              <a:gd name="connsiteY58" fmla="*/ 1409718 h 2339115"/>
              <a:gd name="connsiteX59" fmla="*/ 618309 w 1070671"/>
              <a:gd name="connsiteY59" fmla="*/ 1697101 h 2339115"/>
              <a:gd name="connsiteX60" fmla="*/ 647337 w 1070671"/>
              <a:gd name="connsiteY60" fmla="*/ 1798700 h 2339115"/>
              <a:gd name="connsiteX61" fmla="*/ 646611 w 1070671"/>
              <a:gd name="connsiteY61" fmla="*/ 1922072 h 2339115"/>
              <a:gd name="connsiteX62" fmla="*/ 676366 w 1070671"/>
              <a:gd name="connsiteY62" fmla="*/ 2190586 h 2339115"/>
              <a:gd name="connsiteX63" fmla="*/ 705394 w 1070671"/>
              <a:gd name="connsiteY63" fmla="*/ 2196392 h 2339115"/>
              <a:gd name="connsiteX64" fmla="*/ 699589 w 1070671"/>
              <a:gd name="connsiteY64" fmla="*/ 2271865 h 2339115"/>
              <a:gd name="connsiteX65" fmla="*/ 785223 w 1070671"/>
              <a:gd name="connsiteY65" fmla="*/ 2318312 h 2339115"/>
              <a:gd name="connsiteX66" fmla="*/ 912949 w 1070671"/>
              <a:gd name="connsiteY66" fmla="*/ 2291460 h 2339115"/>
              <a:gd name="connsiteX67" fmla="*/ 766354 w 1070671"/>
              <a:gd name="connsiteY67" fmla="*/ 2187683 h 2339115"/>
              <a:gd name="connsiteX68" fmla="*/ 806994 w 1070671"/>
              <a:gd name="connsiteY68" fmla="*/ 2178974 h 2339115"/>
              <a:gd name="connsiteX69" fmla="*/ 786674 w 1070671"/>
              <a:gd name="connsiteY69" fmla="*/ 1833534 h 2339115"/>
              <a:gd name="connsiteX70" fmla="*/ 795384 w 1070671"/>
              <a:gd name="connsiteY70" fmla="*/ 1772574 h 2339115"/>
              <a:gd name="connsiteX71" fmla="*/ 777966 w 1070671"/>
              <a:gd name="connsiteY71" fmla="*/ 1740643 h 2339115"/>
              <a:gd name="connsiteX72" fmla="*/ 766354 w 1070671"/>
              <a:gd name="connsiteY72" fmla="*/ 1360368 h 2339115"/>
              <a:gd name="connsiteX73" fmla="*/ 737326 w 1070671"/>
              <a:gd name="connsiteY73" fmla="*/ 1250060 h 2339115"/>
              <a:gd name="connsiteX74" fmla="*/ 705394 w 1070671"/>
              <a:gd name="connsiteY74" fmla="*/ 982997 h 2339115"/>
              <a:gd name="connsiteX75" fmla="*/ 801189 w 1070671"/>
              <a:gd name="connsiteY75" fmla="*/ 657877 h 2339115"/>
              <a:gd name="connsiteX76" fmla="*/ 992777 w 1070671"/>
              <a:gd name="connsiteY76" fmla="*/ 422745 h 2339115"/>
              <a:gd name="connsiteX77" fmla="*/ 1065349 w 1070671"/>
              <a:gd name="connsiteY77" fmla="*/ 170197 h 2339115"/>
              <a:gd name="connsiteX78" fmla="*/ 1045029 w 1070671"/>
              <a:gd name="connsiteY78" fmla="*/ 30860 h 2339115"/>
              <a:gd name="connsiteX79" fmla="*/ 984069 w 1070671"/>
              <a:gd name="connsiteY79" fmla="*/ 88918 h 2339115"/>
              <a:gd name="connsiteX0" fmla="*/ 994401 w 1081003"/>
              <a:gd name="connsiteY0" fmla="*/ 88918 h 2339115"/>
              <a:gd name="connsiteX1" fmla="*/ 994401 w 1081003"/>
              <a:gd name="connsiteY1" fmla="*/ 155684 h 2339115"/>
              <a:gd name="connsiteX2" fmla="*/ 927635 w 1081003"/>
              <a:gd name="connsiteY2" fmla="*/ 297924 h 2339115"/>
              <a:gd name="connsiteX3" fmla="*/ 875383 w 1081003"/>
              <a:gd name="connsiteY3" fmla="*/ 370495 h 2339115"/>
              <a:gd name="connsiteX4" fmla="*/ 811521 w 1081003"/>
              <a:gd name="connsiteY4" fmla="*/ 474998 h 2339115"/>
              <a:gd name="connsiteX5" fmla="*/ 709921 w 1081003"/>
              <a:gd name="connsiteY5" fmla="*/ 527249 h 2339115"/>
              <a:gd name="connsiteX6" fmla="*/ 675086 w 1081003"/>
              <a:gd name="connsiteY6" fmla="*/ 591112 h 2339115"/>
              <a:gd name="connsiteX7" fmla="*/ 634446 w 1081003"/>
              <a:gd name="connsiteY7" fmla="*/ 582404 h 2339115"/>
              <a:gd name="connsiteX8" fmla="*/ 643155 w 1081003"/>
              <a:gd name="connsiteY8" fmla="*/ 533055 h 2339115"/>
              <a:gd name="connsiteX9" fmla="*/ 677989 w 1081003"/>
              <a:gd name="connsiteY9" fmla="*/ 492415 h 2339115"/>
              <a:gd name="connsiteX10" fmla="*/ 675086 w 1081003"/>
              <a:gd name="connsiteY10" fmla="*/ 437261 h 2339115"/>
              <a:gd name="connsiteX11" fmla="*/ 675086 w 1081003"/>
              <a:gd name="connsiteY11" fmla="*/ 385009 h 2339115"/>
              <a:gd name="connsiteX12" fmla="*/ 619932 w 1081003"/>
              <a:gd name="connsiteY12" fmla="*/ 321146 h 2339115"/>
              <a:gd name="connsiteX13" fmla="*/ 541555 w 1081003"/>
              <a:gd name="connsiteY13" fmla="*/ 335661 h 2339115"/>
              <a:gd name="connsiteX14" fmla="*/ 500915 w 1081003"/>
              <a:gd name="connsiteY14" fmla="*/ 393718 h 2339115"/>
              <a:gd name="connsiteX15" fmla="*/ 512526 w 1081003"/>
              <a:gd name="connsiteY15" fmla="*/ 440164 h 2339115"/>
              <a:gd name="connsiteX16" fmla="*/ 503559 w 1081003"/>
              <a:gd name="connsiteY16" fmla="*/ 472218 h 2339115"/>
              <a:gd name="connsiteX17" fmla="*/ 529943 w 1081003"/>
              <a:gd name="connsiteY17" fmla="*/ 527249 h 2339115"/>
              <a:gd name="connsiteX18" fmla="*/ 489303 w 1081003"/>
              <a:gd name="connsiteY18" fmla="*/ 579501 h 2339115"/>
              <a:gd name="connsiteX19" fmla="*/ 460275 w 1081003"/>
              <a:gd name="connsiteY19" fmla="*/ 579501 h 2339115"/>
              <a:gd name="connsiteX20" fmla="*/ 431246 w 1081003"/>
              <a:gd name="connsiteY20" fmla="*/ 533055 h 2339115"/>
              <a:gd name="connsiteX21" fmla="*/ 367383 w 1081003"/>
              <a:gd name="connsiteY21" fmla="*/ 480804 h 2339115"/>
              <a:gd name="connsiteX22" fmla="*/ 318035 w 1081003"/>
              <a:gd name="connsiteY22" fmla="*/ 431455 h 2339115"/>
              <a:gd name="connsiteX23" fmla="*/ 286103 w 1081003"/>
              <a:gd name="connsiteY23" fmla="*/ 361786 h 2339115"/>
              <a:gd name="connsiteX24" fmla="*/ 187406 w 1081003"/>
              <a:gd name="connsiteY24" fmla="*/ 277604 h 2339115"/>
              <a:gd name="connsiteX25" fmla="*/ 132252 w 1081003"/>
              <a:gd name="connsiteY25" fmla="*/ 193421 h 2339115"/>
              <a:gd name="connsiteX26" fmla="*/ 111874 w 1081003"/>
              <a:gd name="connsiteY26" fmla="*/ 89056 h 2339115"/>
              <a:gd name="connsiteX27" fmla="*/ 98332 w 1081003"/>
              <a:gd name="connsiteY27" fmla="*/ 75981 h 2339115"/>
              <a:gd name="connsiteX28" fmla="*/ 95685 w 1081003"/>
              <a:gd name="connsiteY28" fmla="*/ 136749 h 2339115"/>
              <a:gd name="connsiteX29" fmla="*/ 63914 w 1081003"/>
              <a:gd name="connsiteY29" fmla="*/ 26644 h 2339115"/>
              <a:gd name="connsiteX30" fmla="*/ 46389 w 1081003"/>
              <a:gd name="connsiteY30" fmla="*/ 14246 h 2339115"/>
              <a:gd name="connsiteX31" fmla="*/ 64965 w 1081003"/>
              <a:gd name="connsiteY31" fmla="*/ 103591 h 2339115"/>
              <a:gd name="connsiteX32" fmla="*/ 28739 w 1081003"/>
              <a:gd name="connsiteY32" fmla="*/ 0 h 2339115"/>
              <a:gd name="connsiteX33" fmla="*/ 43406 w 1081003"/>
              <a:gd name="connsiteY33" fmla="*/ 110105 h 2339115"/>
              <a:gd name="connsiteX34" fmla="*/ 0 w 1081003"/>
              <a:gd name="connsiteY34" fmla="*/ 23753 h 2339115"/>
              <a:gd name="connsiteX35" fmla="*/ 10332 w 1081003"/>
              <a:gd name="connsiteY35" fmla="*/ 158586 h 2339115"/>
              <a:gd name="connsiteX36" fmla="*/ 74195 w 1081003"/>
              <a:gd name="connsiteY36" fmla="*/ 257284 h 2339115"/>
              <a:gd name="connsiteX37" fmla="*/ 158378 w 1081003"/>
              <a:gd name="connsiteY37" fmla="*/ 408232 h 2339115"/>
              <a:gd name="connsiteX38" fmla="*/ 320938 w 1081003"/>
              <a:gd name="connsiteY38" fmla="*/ 646266 h 2339115"/>
              <a:gd name="connsiteX39" fmla="*/ 326743 w 1081003"/>
              <a:gd name="connsiteY39" fmla="*/ 724644 h 2339115"/>
              <a:gd name="connsiteX40" fmla="*/ 390606 w 1081003"/>
              <a:gd name="connsiteY40" fmla="*/ 881398 h 2339115"/>
              <a:gd name="connsiteX41" fmla="*/ 396412 w 1081003"/>
              <a:gd name="connsiteY41" fmla="*/ 991706 h 2339115"/>
              <a:gd name="connsiteX42" fmla="*/ 329646 w 1081003"/>
              <a:gd name="connsiteY42" fmla="*/ 1209421 h 2339115"/>
              <a:gd name="connsiteX43" fmla="*/ 335452 w 1081003"/>
              <a:gd name="connsiteY43" fmla="*/ 1316826 h 2339115"/>
              <a:gd name="connsiteX44" fmla="*/ 352869 w 1081003"/>
              <a:gd name="connsiteY44" fmla="*/ 1430038 h 2339115"/>
              <a:gd name="connsiteX45" fmla="*/ 367383 w 1081003"/>
              <a:gd name="connsiteY45" fmla="*/ 1601306 h 2339115"/>
              <a:gd name="connsiteX46" fmla="*/ 402218 w 1081003"/>
              <a:gd name="connsiteY46" fmla="*/ 1711615 h 2339115"/>
              <a:gd name="connsiteX47" fmla="*/ 492206 w 1081003"/>
              <a:gd name="connsiteY47" fmla="*/ 2054152 h 2339115"/>
              <a:gd name="connsiteX48" fmla="*/ 527041 w 1081003"/>
              <a:gd name="connsiteY48" fmla="*/ 2062861 h 2339115"/>
              <a:gd name="connsiteX49" fmla="*/ 495109 w 1081003"/>
              <a:gd name="connsiteY49" fmla="*/ 2123821 h 2339115"/>
              <a:gd name="connsiteX50" fmla="*/ 471886 w 1081003"/>
              <a:gd name="connsiteY50" fmla="*/ 2216712 h 2339115"/>
              <a:gd name="connsiteX51" fmla="*/ 541555 w 1081003"/>
              <a:gd name="connsiteY51" fmla="*/ 2239935 h 2339115"/>
              <a:gd name="connsiteX52" fmla="*/ 596709 w 1081003"/>
              <a:gd name="connsiteY52" fmla="*/ 2199295 h 2339115"/>
              <a:gd name="connsiteX53" fmla="*/ 593806 w 1081003"/>
              <a:gd name="connsiteY53" fmla="*/ 2123821 h 2339115"/>
              <a:gd name="connsiteX54" fmla="*/ 617029 w 1081003"/>
              <a:gd name="connsiteY54" fmla="*/ 2059958 h 2339115"/>
              <a:gd name="connsiteX55" fmla="*/ 617029 w 1081003"/>
              <a:gd name="connsiteY55" fmla="*/ 2036735 h 2339115"/>
              <a:gd name="connsiteX56" fmla="*/ 570583 w 1081003"/>
              <a:gd name="connsiteY56" fmla="*/ 1929329 h 2339115"/>
              <a:gd name="connsiteX57" fmla="*/ 561875 w 1081003"/>
              <a:gd name="connsiteY57" fmla="*/ 1592598 h 2339115"/>
              <a:gd name="connsiteX58" fmla="*/ 561875 w 1081003"/>
              <a:gd name="connsiteY58" fmla="*/ 1409718 h 2339115"/>
              <a:gd name="connsiteX59" fmla="*/ 628641 w 1081003"/>
              <a:gd name="connsiteY59" fmla="*/ 1697101 h 2339115"/>
              <a:gd name="connsiteX60" fmla="*/ 657669 w 1081003"/>
              <a:gd name="connsiteY60" fmla="*/ 1798700 h 2339115"/>
              <a:gd name="connsiteX61" fmla="*/ 656943 w 1081003"/>
              <a:gd name="connsiteY61" fmla="*/ 1922072 h 2339115"/>
              <a:gd name="connsiteX62" fmla="*/ 686698 w 1081003"/>
              <a:gd name="connsiteY62" fmla="*/ 2190586 h 2339115"/>
              <a:gd name="connsiteX63" fmla="*/ 715726 w 1081003"/>
              <a:gd name="connsiteY63" fmla="*/ 2196392 h 2339115"/>
              <a:gd name="connsiteX64" fmla="*/ 709921 w 1081003"/>
              <a:gd name="connsiteY64" fmla="*/ 2271865 h 2339115"/>
              <a:gd name="connsiteX65" fmla="*/ 795555 w 1081003"/>
              <a:gd name="connsiteY65" fmla="*/ 2318312 h 2339115"/>
              <a:gd name="connsiteX66" fmla="*/ 923281 w 1081003"/>
              <a:gd name="connsiteY66" fmla="*/ 2291460 h 2339115"/>
              <a:gd name="connsiteX67" fmla="*/ 776686 w 1081003"/>
              <a:gd name="connsiteY67" fmla="*/ 2187683 h 2339115"/>
              <a:gd name="connsiteX68" fmla="*/ 817326 w 1081003"/>
              <a:gd name="connsiteY68" fmla="*/ 2178974 h 2339115"/>
              <a:gd name="connsiteX69" fmla="*/ 797006 w 1081003"/>
              <a:gd name="connsiteY69" fmla="*/ 1833534 h 2339115"/>
              <a:gd name="connsiteX70" fmla="*/ 805716 w 1081003"/>
              <a:gd name="connsiteY70" fmla="*/ 1772574 h 2339115"/>
              <a:gd name="connsiteX71" fmla="*/ 788298 w 1081003"/>
              <a:gd name="connsiteY71" fmla="*/ 1740643 h 2339115"/>
              <a:gd name="connsiteX72" fmla="*/ 776686 w 1081003"/>
              <a:gd name="connsiteY72" fmla="*/ 1360368 h 2339115"/>
              <a:gd name="connsiteX73" fmla="*/ 747658 w 1081003"/>
              <a:gd name="connsiteY73" fmla="*/ 1250060 h 2339115"/>
              <a:gd name="connsiteX74" fmla="*/ 715726 w 1081003"/>
              <a:gd name="connsiteY74" fmla="*/ 982997 h 2339115"/>
              <a:gd name="connsiteX75" fmla="*/ 811521 w 1081003"/>
              <a:gd name="connsiteY75" fmla="*/ 657877 h 2339115"/>
              <a:gd name="connsiteX76" fmla="*/ 1003109 w 1081003"/>
              <a:gd name="connsiteY76" fmla="*/ 422745 h 2339115"/>
              <a:gd name="connsiteX77" fmla="*/ 1075681 w 1081003"/>
              <a:gd name="connsiteY77" fmla="*/ 170197 h 2339115"/>
              <a:gd name="connsiteX78" fmla="*/ 1055361 w 1081003"/>
              <a:gd name="connsiteY78" fmla="*/ 30860 h 2339115"/>
              <a:gd name="connsiteX79" fmla="*/ 994401 w 1081003"/>
              <a:gd name="connsiteY79" fmla="*/ 88918 h 2339115"/>
              <a:gd name="connsiteX0" fmla="*/ 994401 w 1081003"/>
              <a:gd name="connsiteY0" fmla="*/ 92868 h 2343065"/>
              <a:gd name="connsiteX1" fmla="*/ 994401 w 1081003"/>
              <a:gd name="connsiteY1" fmla="*/ 159634 h 2343065"/>
              <a:gd name="connsiteX2" fmla="*/ 927635 w 1081003"/>
              <a:gd name="connsiteY2" fmla="*/ 301874 h 2343065"/>
              <a:gd name="connsiteX3" fmla="*/ 875383 w 1081003"/>
              <a:gd name="connsiteY3" fmla="*/ 374445 h 2343065"/>
              <a:gd name="connsiteX4" fmla="*/ 811521 w 1081003"/>
              <a:gd name="connsiteY4" fmla="*/ 478948 h 2343065"/>
              <a:gd name="connsiteX5" fmla="*/ 709921 w 1081003"/>
              <a:gd name="connsiteY5" fmla="*/ 531199 h 2343065"/>
              <a:gd name="connsiteX6" fmla="*/ 675086 w 1081003"/>
              <a:gd name="connsiteY6" fmla="*/ 595062 h 2343065"/>
              <a:gd name="connsiteX7" fmla="*/ 634446 w 1081003"/>
              <a:gd name="connsiteY7" fmla="*/ 586354 h 2343065"/>
              <a:gd name="connsiteX8" fmla="*/ 643155 w 1081003"/>
              <a:gd name="connsiteY8" fmla="*/ 537005 h 2343065"/>
              <a:gd name="connsiteX9" fmla="*/ 677989 w 1081003"/>
              <a:gd name="connsiteY9" fmla="*/ 496365 h 2343065"/>
              <a:gd name="connsiteX10" fmla="*/ 675086 w 1081003"/>
              <a:gd name="connsiteY10" fmla="*/ 441211 h 2343065"/>
              <a:gd name="connsiteX11" fmla="*/ 675086 w 1081003"/>
              <a:gd name="connsiteY11" fmla="*/ 388959 h 2343065"/>
              <a:gd name="connsiteX12" fmla="*/ 619932 w 1081003"/>
              <a:gd name="connsiteY12" fmla="*/ 325096 h 2343065"/>
              <a:gd name="connsiteX13" fmla="*/ 541555 w 1081003"/>
              <a:gd name="connsiteY13" fmla="*/ 339611 h 2343065"/>
              <a:gd name="connsiteX14" fmla="*/ 500915 w 1081003"/>
              <a:gd name="connsiteY14" fmla="*/ 397668 h 2343065"/>
              <a:gd name="connsiteX15" fmla="*/ 512526 w 1081003"/>
              <a:gd name="connsiteY15" fmla="*/ 444114 h 2343065"/>
              <a:gd name="connsiteX16" fmla="*/ 503559 w 1081003"/>
              <a:gd name="connsiteY16" fmla="*/ 476168 h 2343065"/>
              <a:gd name="connsiteX17" fmla="*/ 529943 w 1081003"/>
              <a:gd name="connsiteY17" fmla="*/ 531199 h 2343065"/>
              <a:gd name="connsiteX18" fmla="*/ 489303 w 1081003"/>
              <a:gd name="connsiteY18" fmla="*/ 583451 h 2343065"/>
              <a:gd name="connsiteX19" fmla="*/ 460275 w 1081003"/>
              <a:gd name="connsiteY19" fmla="*/ 583451 h 2343065"/>
              <a:gd name="connsiteX20" fmla="*/ 431246 w 1081003"/>
              <a:gd name="connsiteY20" fmla="*/ 537005 h 2343065"/>
              <a:gd name="connsiteX21" fmla="*/ 367383 w 1081003"/>
              <a:gd name="connsiteY21" fmla="*/ 484754 h 2343065"/>
              <a:gd name="connsiteX22" fmla="*/ 318035 w 1081003"/>
              <a:gd name="connsiteY22" fmla="*/ 435405 h 2343065"/>
              <a:gd name="connsiteX23" fmla="*/ 286103 w 1081003"/>
              <a:gd name="connsiteY23" fmla="*/ 365736 h 2343065"/>
              <a:gd name="connsiteX24" fmla="*/ 187406 w 1081003"/>
              <a:gd name="connsiteY24" fmla="*/ 281554 h 2343065"/>
              <a:gd name="connsiteX25" fmla="*/ 132252 w 1081003"/>
              <a:gd name="connsiteY25" fmla="*/ 197371 h 2343065"/>
              <a:gd name="connsiteX26" fmla="*/ 111874 w 1081003"/>
              <a:gd name="connsiteY26" fmla="*/ 93006 h 2343065"/>
              <a:gd name="connsiteX27" fmla="*/ 98332 w 1081003"/>
              <a:gd name="connsiteY27" fmla="*/ 79931 h 2343065"/>
              <a:gd name="connsiteX28" fmla="*/ 95685 w 1081003"/>
              <a:gd name="connsiteY28" fmla="*/ 140699 h 2343065"/>
              <a:gd name="connsiteX29" fmla="*/ 63914 w 1081003"/>
              <a:gd name="connsiteY29" fmla="*/ 30594 h 2343065"/>
              <a:gd name="connsiteX30" fmla="*/ 46389 w 1081003"/>
              <a:gd name="connsiteY30" fmla="*/ 18196 h 2343065"/>
              <a:gd name="connsiteX31" fmla="*/ 64965 w 1081003"/>
              <a:gd name="connsiteY31" fmla="*/ 107541 h 2343065"/>
              <a:gd name="connsiteX32" fmla="*/ 12728 w 1081003"/>
              <a:gd name="connsiteY32" fmla="*/ 0 h 2343065"/>
              <a:gd name="connsiteX33" fmla="*/ 43406 w 1081003"/>
              <a:gd name="connsiteY33" fmla="*/ 114055 h 2343065"/>
              <a:gd name="connsiteX34" fmla="*/ 0 w 1081003"/>
              <a:gd name="connsiteY34" fmla="*/ 27703 h 2343065"/>
              <a:gd name="connsiteX35" fmla="*/ 10332 w 1081003"/>
              <a:gd name="connsiteY35" fmla="*/ 162536 h 2343065"/>
              <a:gd name="connsiteX36" fmla="*/ 74195 w 1081003"/>
              <a:gd name="connsiteY36" fmla="*/ 261234 h 2343065"/>
              <a:gd name="connsiteX37" fmla="*/ 158378 w 1081003"/>
              <a:gd name="connsiteY37" fmla="*/ 412182 h 2343065"/>
              <a:gd name="connsiteX38" fmla="*/ 320938 w 1081003"/>
              <a:gd name="connsiteY38" fmla="*/ 650216 h 2343065"/>
              <a:gd name="connsiteX39" fmla="*/ 326743 w 1081003"/>
              <a:gd name="connsiteY39" fmla="*/ 728594 h 2343065"/>
              <a:gd name="connsiteX40" fmla="*/ 390606 w 1081003"/>
              <a:gd name="connsiteY40" fmla="*/ 885348 h 2343065"/>
              <a:gd name="connsiteX41" fmla="*/ 396412 w 1081003"/>
              <a:gd name="connsiteY41" fmla="*/ 995656 h 2343065"/>
              <a:gd name="connsiteX42" fmla="*/ 329646 w 1081003"/>
              <a:gd name="connsiteY42" fmla="*/ 1213371 h 2343065"/>
              <a:gd name="connsiteX43" fmla="*/ 335452 w 1081003"/>
              <a:gd name="connsiteY43" fmla="*/ 1320776 h 2343065"/>
              <a:gd name="connsiteX44" fmla="*/ 352869 w 1081003"/>
              <a:gd name="connsiteY44" fmla="*/ 1433988 h 2343065"/>
              <a:gd name="connsiteX45" fmla="*/ 367383 w 1081003"/>
              <a:gd name="connsiteY45" fmla="*/ 1605256 h 2343065"/>
              <a:gd name="connsiteX46" fmla="*/ 402218 w 1081003"/>
              <a:gd name="connsiteY46" fmla="*/ 1715565 h 2343065"/>
              <a:gd name="connsiteX47" fmla="*/ 492206 w 1081003"/>
              <a:gd name="connsiteY47" fmla="*/ 2058102 h 2343065"/>
              <a:gd name="connsiteX48" fmla="*/ 527041 w 1081003"/>
              <a:gd name="connsiteY48" fmla="*/ 2066811 h 2343065"/>
              <a:gd name="connsiteX49" fmla="*/ 495109 w 1081003"/>
              <a:gd name="connsiteY49" fmla="*/ 2127771 h 2343065"/>
              <a:gd name="connsiteX50" fmla="*/ 471886 w 1081003"/>
              <a:gd name="connsiteY50" fmla="*/ 2220662 h 2343065"/>
              <a:gd name="connsiteX51" fmla="*/ 541555 w 1081003"/>
              <a:gd name="connsiteY51" fmla="*/ 2243885 h 2343065"/>
              <a:gd name="connsiteX52" fmla="*/ 596709 w 1081003"/>
              <a:gd name="connsiteY52" fmla="*/ 2203245 h 2343065"/>
              <a:gd name="connsiteX53" fmla="*/ 593806 w 1081003"/>
              <a:gd name="connsiteY53" fmla="*/ 2127771 h 2343065"/>
              <a:gd name="connsiteX54" fmla="*/ 617029 w 1081003"/>
              <a:gd name="connsiteY54" fmla="*/ 2063908 h 2343065"/>
              <a:gd name="connsiteX55" fmla="*/ 617029 w 1081003"/>
              <a:gd name="connsiteY55" fmla="*/ 2040685 h 2343065"/>
              <a:gd name="connsiteX56" fmla="*/ 570583 w 1081003"/>
              <a:gd name="connsiteY56" fmla="*/ 1933279 h 2343065"/>
              <a:gd name="connsiteX57" fmla="*/ 561875 w 1081003"/>
              <a:gd name="connsiteY57" fmla="*/ 1596548 h 2343065"/>
              <a:gd name="connsiteX58" fmla="*/ 561875 w 1081003"/>
              <a:gd name="connsiteY58" fmla="*/ 1413668 h 2343065"/>
              <a:gd name="connsiteX59" fmla="*/ 628641 w 1081003"/>
              <a:gd name="connsiteY59" fmla="*/ 1701051 h 2343065"/>
              <a:gd name="connsiteX60" fmla="*/ 657669 w 1081003"/>
              <a:gd name="connsiteY60" fmla="*/ 1802650 h 2343065"/>
              <a:gd name="connsiteX61" fmla="*/ 656943 w 1081003"/>
              <a:gd name="connsiteY61" fmla="*/ 1926022 h 2343065"/>
              <a:gd name="connsiteX62" fmla="*/ 686698 w 1081003"/>
              <a:gd name="connsiteY62" fmla="*/ 2194536 h 2343065"/>
              <a:gd name="connsiteX63" fmla="*/ 715726 w 1081003"/>
              <a:gd name="connsiteY63" fmla="*/ 2200342 h 2343065"/>
              <a:gd name="connsiteX64" fmla="*/ 709921 w 1081003"/>
              <a:gd name="connsiteY64" fmla="*/ 2275815 h 2343065"/>
              <a:gd name="connsiteX65" fmla="*/ 795555 w 1081003"/>
              <a:gd name="connsiteY65" fmla="*/ 2322262 h 2343065"/>
              <a:gd name="connsiteX66" fmla="*/ 923281 w 1081003"/>
              <a:gd name="connsiteY66" fmla="*/ 2295410 h 2343065"/>
              <a:gd name="connsiteX67" fmla="*/ 776686 w 1081003"/>
              <a:gd name="connsiteY67" fmla="*/ 2191633 h 2343065"/>
              <a:gd name="connsiteX68" fmla="*/ 817326 w 1081003"/>
              <a:gd name="connsiteY68" fmla="*/ 2182924 h 2343065"/>
              <a:gd name="connsiteX69" fmla="*/ 797006 w 1081003"/>
              <a:gd name="connsiteY69" fmla="*/ 1837484 h 2343065"/>
              <a:gd name="connsiteX70" fmla="*/ 805716 w 1081003"/>
              <a:gd name="connsiteY70" fmla="*/ 1776524 h 2343065"/>
              <a:gd name="connsiteX71" fmla="*/ 788298 w 1081003"/>
              <a:gd name="connsiteY71" fmla="*/ 1744593 h 2343065"/>
              <a:gd name="connsiteX72" fmla="*/ 776686 w 1081003"/>
              <a:gd name="connsiteY72" fmla="*/ 1364318 h 2343065"/>
              <a:gd name="connsiteX73" fmla="*/ 747658 w 1081003"/>
              <a:gd name="connsiteY73" fmla="*/ 1254010 h 2343065"/>
              <a:gd name="connsiteX74" fmla="*/ 715726 w 1081003"/>
              <a:gd name="connsiteY74" fmla="*/ 986947 h 2343065"/>
              <a:gd name="connsiteX75" fmla="*/ 811521 w 1081003"/>
              <a:gd name="connsiteY75" fmla="*/ 661827 h 2343065"/>
              <a:gd name="connsiteX76" fmla="*/ 1003109 w 1081003"/>
              <a:gd name="connsiteY76" fmla="*/ 426695 h 2343065"/>
              <a:gd name="connsiteX77" fmla="*/ 1075681 w 1081003"/>
              <a:gd name="connsiteY77" fmla="*/ 174147 h 2343065"/>
              <a:gd name="connsiteX78" fmla="*/ 1055361 w 1081003"/>
              <a:gd name="connsiteY78" fmla="*/ 34810 h 2343065"/>
              <a:gd name="connsiteX79" fmla="*/ 994401 w 1081003"/>
              <a:gd name="connsiteY79" fmla="*/ 92868 h 2343065"/>
              <a:gd name="connsiteX0" fmla="*/ 986626 w 1073228"/>
              <a:gd name="connsiteY0" fmla="*/ 92868 h 2343065"/>
              <a:gd name="connsiteX1" fmla="*/ 986626 w 1073228"/>
              <a:gd name="connsiteY1" fmla="*/ 159634 h 2343065"/>
              <a:gd name="connsiteX2" fmla="*/ 919860 w 1073228"/>
              <a:gd name="connsiteY2" fmla="*/ 301874 h 2343065"/>
              <a:gd name="connsiteX3" fmla="*/ 867608 w 1073228"/>
              <a:gd name="connsiteY3" fmla="*/ 374445 h 2343065"/>
              <a:gd name="connsiteX4" fmla="*/ 803746 w 1073228"/>
              <a:gd name="connsiteY4" fmla="*/ 478948 h 2343065"/>
              <a:gd name="connsiteX5" fmla="*/ 702146 w 1073228"/>
              <a:gd name="connsiteY5" fmla="*/ 531199 h 2343065"/>
              <a:gd name="connsiteX6" fmla="*/ 667311 w 1073228"/>
              <a:gd name="connsiteY6" fmla="*/ 595062 h 2343065"/>
              <a:gd name="connsiteX7" fmla="*/ 626671 w 1073228"/>
              <a:gd name="connsiteY7" fmla="*/ 586354 h 2343065"/>
              <a:gd name="connsiteX8" fmla="*/ 635380 w 1073228"/>
              <a:gd name="connsiteY8" fmla="*/ 537005 h 2343065"/>
              <a:gd name="connsiteX9" fmla="*/ 670214 w 1073228"/>
              <a:gd name="connsiteY9" fmla="*/ 496365 h 2343065"/>
              <a:gd name="connsiteX10" fmla="*/ 667311 w 1073228"/>
              <a:gd name="connsiteY10" fmla="*/ 441211 h 2343065"/>
              <a:gd name="connsiteX11" fmla="*/ 667311 w 1073228"/>
              <a:gd name="connsiteY11" fmla="*/ 388959 h 2343065"/>
              <a:gd name="connsiteX12" fmla="*/ 612157 w 1073228"/>
              <a:gd name="connsiteY12" fmla="*/ 325096 h 2343065"/>
              <a:gd name="connsiteX13" fmla="*/ 533780 w 1073228"/>
              <a:gd name="connsiteY13" fmla="*/ 339611 h 2343065"/>
              <a:gd name="connsiteX14" fmla="*/ 493140 w 1073228"/>
              <a:gd name="connsiteY14" fmla="*/ 397668 h 2343065"/>
              <a:gd name="connsiteX15" fmla="*/ 504751 w 1073228"/>
              <a:gd name="connsiteY15" fmla="*/ 444114 h 2343065"/>
              <a:gd name="connsiteX16" fmla="*/ 495784 w 1073228"/>
              <a:gd name="connsiteY16" fmla="*/ 476168 h 2343065"/>
              <a:gd name="connsiteX17" fmla="*/ 522168 w 1073228"/>
              <a:gd name="connsiteY17" fmla="*/ 531199 h 2343065"/>
              <a:gd name="connsiteX18" fmla="*/ 481528 w 1073228"/>
              <a:gd name="connsiteY18" fmla="*/ 583451 h 2343065"/>
              <a:gd name="connsiteX19" fmla="*/ 452500 w 1073228"/>
              <a:gd name="connsiteY19" fmla="*/ 583451 h 2343065"/>
              <a:gd name="connsiteX20" fmla="*/ 423471 w 1073228"/>
              <a:gd name="connsiteY20" fmla="*/ 537005 h 2343065"/>
              <a:gd name="connsiteX21" fmla="*/ 359608 w 1073228"/>
              <a:gd name="connsiteY21" fmla="*/ 484754 h 2343065"/>
              <a:gd name="connsiteX22" fmla="*/ 310260 w 1073228"/>
              <a:gd name="connsiteY22" fmla="*/ 435405 h 2343065"/>
              <a:gd name="connsiteX23" fmla="*/ 278328 w 1073228"/>
              <a:gd name="connsiteY23" fmla="*/ 365736 h 2343065"/>
              <a:gd name="connsiteX24" fmla="*/ 179631 w 1073228"/>
              <a:gd name="connsiteY24" fmla="*/ 281554 h 2343065"/>
              <a:gd name="connsiteX25" fmla="*/ 124477 w 1073228"/>
              <a:gd name="connsiteY25" fmla="*/ 197371 h 2343065"/>
              <a:gd name="connsiteX26" fmla="*/ 104099 w 1073228"/>
              <a:gd name="connsiteY26" fmla="*/ 93006 h 2343065"/>
              <a:gd name="connsiteX27" fmla="*/ 90557 w 1073228"/>
              <a:gd name="connsiteY27" fmla="*/ 79931 h 2343065"/>
              <a:gd name="connsiteX28" fmla="*/ 87910 w 1073228"/>
              <a:gd name="connsiteY28" fmla="*/ 140699 h 2343065"/>
              <a:gd name="connsiteX29" fmla="*/ 56139 w 1073228"/>
              <a:gd name="connsiteY29" fmla="*/ 30594 h 2343065"/>
              <a:gd name="connsiteX30" fmla="*/ 38614 w 1073228"/>
              <a:gd name="connsiteY30" fmla="*/ 18196 h 2343065"/>
              <a:gd name="connsiteX31" fmla="*/ 57190 w 1073228"/>
              <a:gd name="connsiteY31" fmla="*/ 107541 h 2343065"/>
              <a:gd name="connsiteX32" fmla="*/ 4953 w 1073228"/>
              <a:gd name="connsiteY32" fmla="*/ 0 h 2343065"/>
              <a:gd name="connsiteX33" fmla="*/ 35631 w 1073228"/>
              <a:gd name="connsiteY33" fmla="*/ 114055 h 2343065"/>
              <a:gd name="connsiteX34" fmla="*/ 0 w 1073228"/>
              <a:gd name="connsiteY34" fmla="*/ 37327 h 2343065"/>
              <a:gd name="connsiteX35" fmla="*/ 2557 w 1073228"/>
              <a:gd name="connsiteY35" fmla="*/ 162536 h 2343065"/>
              <a:gd name="connsiteX36" fmla="*/ 66420 w 1073228"/>
              <a:gd name="connsiteY36" fmla="*/ 261234 h 2343065"/>
              <a:gd name="connsiteX37" fmla="*/ 150603 w 1073228"/>
              <a:gd name="connsiteY37" fmla="*/ 412182 h 2343065"/>
              <a:gd name="connsiteX38" fmla="*/ 313163 w 1073228"/>
              <a:gd name="connsiteY38" fmla="*/ 650216 h 2343065"/>
              <a:gd name="connsiteX39" fmla="*/ 318968 w 1073228"/>
              <a:gd name="connsiteY39" fmla="*/ 728594 h 2343065"/>
              <a:gd name="connsiteX40" fmla="*/ 382831 w 1073228"/>
              <a:gd name="connsiteY40" fmla="*/ 885348 h 2343065"/>
              <a:gd name="connsiteX41" fmla="*/ 388637 w 1073228"/>
              <a:gd name="connsiteY41" fmla="*/ 995656 h 2343065"/>
              <a:gd name="connsiteX42" fmla="*/ 321871 w 1073228"/>
              <a:gd name="connsiteY42" fmla="*/ 1213371 h 2343065"/>
              <a:gd name="connsiteX43" fmla="*/ 327677 w 1073228"/>
              <a:gd name="connsiteY43" fmla="*/ 1320776 h 2343065"/>
              <a:gd name="connsiteX44" fmla="*/ 345094 w 1073228"/>
              <a:gd name="connsiteY44" fmla="*/ 1433988 h 2343065"/>
              <a:gd name="connsiteX45" fmla="*/ 359608 w 1073228"/>
              <a:gd name="connsiteY45" fmla="*/ 1605256 h 2343065"/>
              <a:gd name="connsiteX46" fmla="*/ 394443 w 1073228"/>
              <a:gd name="connsiteY46" fmla="*/ 1715565 h 2343065"/>
              <a:gd name="connsiteX47" fmla="*/ 484431 w 1073228"/>
              <a:gd name="connsiteY47" fmla="*/ 2058102 h 2343065"/>
              <a:gd name="connsiteX48" fmla="*/ 519266 w 1073228"/>
              <a:gd name="connsiteY48" fmla="*/ 2066811 h 2343065"/>
              <a:gd name="connsiteX49" fmla="*/ 487334 w 1073228"/>
              <a:gd name="connsiteY49" fmla="*/ 2127771 h 2343065"/>
              <a:gd name="connsiteX50" fmla="*/ 464111 w 1073228"/>
              <a:gd name="connsiteY50" fmla="*/ 2220662 h 2343065"/>
              <a:gd name="connsiteX51" fmla="*/ 533780 w 1073228"/>
              <a:gd name="connsiteY51" fmla="*/ 2243885 h 2343065"/>
              <a:gd name="connsiteX52" fmla="*/ 588934 w 1073228"/>
              <a:gd name="connsiteY52" fmla="*/ 2203245 h 2343065"/>
              <a:gd name="connsiteX53" fmla="*/ 586031 w 1073228"/>
              <a:gd name="connsiteY53" fmla="*/ 2127771 h 2343065"/>
              <a:gd name="connsiteX54" fmla="*/ 609254 w 1073228"/>
              <a:gd name="connsiteY54" fmla="*/ 2063908 h 2343065"/>
              <a:gd name="connsiteX55" fmla="*/ 609254 w 1073228"/>
              <a:gd name="connsiteY55" fmla="*/ 2040685 h 2343065"/>
              <a:gd name="connsiteX56" fmla="*/ 562808 w 1073228"/>
              <a:gd name="connsiteY56" fmla="*/ 1933279 h 2343065"/>
              <a:gd name="connsiteX57" fmla="*/ 554100 w 1073228"/>
              <a:gd name="connsiteY57" fmla="*/ 1596548 h 2343065"/>
              <a:gd name="connsiteX58" fmla="*/ 554100 w 1073228"/>
              <a:gd name="connsiteY58" fmla="*/ 1413668 h 2343065"/>
              <a:gd name="connsiteX59" fmla="*/ 620866 w 1073228"/>
              <a:gd name="connsiteY59" fmla="*/ 1701051 h 2343065"/>
              <a:gd name="connsiteX60" fmla="*/ 649894 w 1073228"/>
              <a:gd name="connsiteY60" fmla="*/ 1802650 h 2343065"/>
              <a:gd name="connsiteX61" fmla="*/ 649168 w 1073228"/>
              <a:gd name="connsiteY61" fmla="*/ 1926022 h 2343065"/>
              <a:gd name="connsiteX62" fmla="*/ 678923 w 1073228"/>
              <a:gd name="connsiteY62" fmla="*/ 2194536 h 2343065"/>
              <a:gd name="connsiteX63" fmla="*/ 707951 w 1073228"/>
              <a:gd name="connsiteY63" fmla="*/ 2200342 h 2343065"/>
              <a:gd name="connsiteX64" fmla="*/ 702146 w 1073228"/>
              <a:gd name="connsiteY64" fmla="*/ 2275815 h 2343065"/>
              <a:gd name="connsiteX65" fmla="*/ 787780 w 1073228"/>
              <a:gd name="connsiteY65" fmla="*/ 2322262 h 2343065"/>
              <a:gd name="connsiteX66" fmla="*/ 915506 w 1073228"/>
              <a:gd name="connsiteY66" fmla="*/ 2295410 h 2343065"/>
              <a:gd name="connsiteX67" fmla="*/ 768911 w 1073228"/>
              <a:gd name="connsiteY67" fmla="*/ 2191633 h 2343065"/>
              <a:gd name="connsiteX68" fmla="*/ 809551 w 1073228"/>
              <a:gd name="connsiteY68" fmla="*/ 2182924 h 2343065"/>
              <a:gd name="connsiteX69" fmla="*/ 789231 w 1073228"/>
              <a:gd name="connsiteY69" fmla="*/ 1837484 h 2343065"/>
              <a:gd name="connsiteX70" fmla="*/ 797941 w 1073228"/>
              <a:gd name="connsiteY70" fmla="*/ 1776524 h 2343065"/>
              <a:gd name="connsiteX71" fmla="*/ 780523 w 1073228"/>
              <a:gd name="connsiteY71" fmla="*/ 1744593 h 2343065"/>
              <a:gd name="connsiteX72" fmla="*/ 768911 w 1073228"/>
              <a:gd name="connsiteY72" fmla="*/ 1364318 h 2343065"/>
              <a:gd name="connsiteX73" fmla="*/ 739883 w 1073228"/>
              <a:gd name="connsiteY73" fmla="*/ 1254010 h 2343065"/>
              <a:gd name="connsiteX74" fmla="*/ 707951 w 1073228"/>
              <a:gd name="connsiteY74" fmla="*/ 986947 h 2343065"/>
              <a:gd name="connsiteX75" fmla="*/ 803746 w 1073228"/>
              <a:gd name="connsiteY75" fmla="*/ 661827 h 2343065"/>
              <a:gd name="connsiteX76" fmla="*/ 995334 w 1073228"/>
              <a:gd name="connsiteY76" fmla="*/ 426695 h 2343065"/>
              <a:gd name="connsiteX77" fmla="*/ 1067906 w 1073228"/>
              <a:gd name="connsiteY77" fmla="*/ 174147 h 2343065"/>
              <a:gd name="connsiteX78" fmla="*/ 1047586 w 1073228"/>
              <a:gd name="connsiteY78" fmla="*/ 34810 h 2343065"/>
              <a:gd name="connsiteX79" fmla="*/ 986626 w 1073228"/>
              <a:gd name="connsiteY79" fmla="*/ 92868 h 2343065"/>
              <a:gd name="connsiteX0" fmla="*/ 1028033 w 1114635"/>
              <a:gd name="connsiteY0" fmla="*/ 92868 h 2343065"/>
              <a:gd name="connsiteX1" fmla="*/ 1028033 w 1114635"/>
              <a:gd name="connsiteY1" fmla="*/ 159634 h 2343065"/>
              <a:gd name="connsiteX2" fmla="*/ 961267 w 1114635"/>
              <a:gd name="connsiteY2" fmla="*/ 301874 h 2343065"/>
              <a:gd name="connsiteX3" fmla="*/ 909015 w 1114635"/>
              <a:gd name="connsiteY3" fmla="*/ 374445 h 2343065"/>
              <a:gd name="connsiteX4" fmla="*/ 845153 w 1114635"/>
              <a:gd name="connsiteY4" fmla="*/ 478948 h 2343065"/>
              <a:gd name="connsiteX5" fmla="*/ 743553 w 1114635"/>
              <a:gd name="connsiteY5" fmla="*/ 531199 h 2343065"/>
              <a:gd name="connsiteX6" fmla="*/ 708718 w 1114635"/>
              <a:gd name="connsiteY6" fmla="*/ 595062 h 2343065"/>
              <a:gd name="connsiteX7" fmla="*/ 668078 w 1114635"/>
              <a:gd name="connsiteY7" fmla="*/ 586354 h 2343065"/>
              <a:gd name="connsiteX8" fmla="*/ 676787 w 1114635"/>
              <a:gd name="connsiteY8" fmla="*/ 537005 h 2343065"/>
              <a:gd name="connsiteX9" fmla="*/ 711621 w 1114635"/>
              <a:gd name="connsiteY9" fmla="*/ 496365 h 2343065"/>
              <a:gd name="connsiteX10" fmla="*/ 708718 w 1114635"/>
              <a:gd name="connsiteY10" fmla="*/ 441211 h 2343065"/>
              <a:gd name="connsiteX11" fmla="*/ 708718 w 1114635"/>
              <a:gd name="connsiteY11" fmla="*/ 388959 h 2343065"/>
              <a:gd name="connsiteX12" fmla="*/ 653564 w 1114635"/>
              <a:gd name="connsiteY12" fmla="*/ 325096 h 2343065"/>
              <a:gd name="connsiteX13" fmla="*/ 575187 w 1114635"/>
              <a:gd name="connsiteY13" fmla="*/ 339611 h 2343065"/>
              <a:gd name="connsiteX14" fmla="*/ 534547 w 1114635"/>
              <a:gd name="connsiteY14" fmla="*/ 397668 h 2343065"/>
              <a:gd name="connsiteX15" fmla="*/ 546158 w 1114635"/>
              <a:gd name="connsiteY15" fmla="*/ 444114 h 2343065"/>
              <a:gd name="connsiteX16" fmla="*/ 537191 w 1114635"/>
              <a:gd name="connsiteY16" fmla="*/ 476168 h 2343065"/>
              <a:gd name="connsiteX17" fmla="*/ 563575 w 1114635"/>
              <a:gd name="connsiteY17" fmla="*/ 531199 h 2343065"/>
              <a:gd name="connsiteX18" fmla="*/ 522935 w 1114635"/>
              <a:gd name="connsiteY18" fmla="*/ 583451 h 2343065"/>
              <a:gd name="connsiteX19" fmla="*/ 493907 w 1114635"/>
              <a:gd name="connsiteY19" fmla="*/ 583451 h 2343065"/>
              <a:gd name="connsiteX20" fmla="*/ 464878 w 1114635"/>
              <a:gd name="connsiteY20" fmla="*/ 537005 h 2343065"/>
              <a:gd name="connsiteX21" fmla="*/ 401015 w 1114635"/>
              <a:gd name="connsiteY21" fmla="*/ 484754 h 2343065"/>
              <a:gd name="connsiteX22" fmla="*/ 351667 w 1114635"/>
              <a:gd name="connsiteY22" fmla="*/ 435405 h 2343065"/>
              <a:gd name="connsiteX23" fmla="*/ 319735 w 1114635"/>
              <a:gd name="connsiteY23" fmla="*/ 365736 h 2343065"/>
              <a:gd name="connsiteX24" fmla="*/ 221038 w 1114635"/>
              <a:gd name="connsiteY24" fmla="*/ 281554 h 2343065"/>
              <a:gd name="connsiteX25" fmla="*/ 165884 w 1114635"/>
              <a:gd name="connsiteY25" fmla="*/ 197371 h 2343065"/>
              <a:gd name="connsiteX26" fmla="*/ 145506 w 1114635"/>
              <a:gd name="connsiteY26" fmla="*/ 93006 h 2343065"/>
              <a:gd name="connsiteX27" fmla="*/ 131964 w 1114635"/>
              <a:gd name="connsiteY27" fmla="*/ 79931 h 2343065"/>
              <a:gd name="connsiteX28" fmla="*/ 129317 w 1114635"/>
              <a:gd name="connsiteY28" fmla="*/ 140699 h 2343065"/>
              <a:gd name="connsiteX29" fmla="*/ 97546 w 1114635"/>
              <a:gd name="connsiteY29" fmla="*/ 30594 h 2343065"/>
              <a:gd name="connsiteX30" fmla="*/ 80021 w 1114635"/>
              <a:gd name="connsiteY30" fmla="*/ 18196 h 2343065"/>
              <a:gd name="connsiteX31" fmla="*/ 98597 w 1114635"/>
              <a:gd name="connsiteY31" fmla="*/ 107541 h 2343065"/>
              <a:gd name="connsiteX32" fmla="*/ 46360 w 1114635"/>
              <a:gd name="connsiteY32" fmla="*/ 0 h 2343065"/>
              <a:gd name="connsiteX33" fmla="*/ 77038 w 1114635"/>
              <a:gd name="connsiteY33" fmla="*/ 114055 h 2343065"/>
              <a:gd name="connsiteX34" fmla="*/ 41407 w 1114635"/>
              <a:gd name="connsiteY34" fmla="*/ 37327 h 2343065"/>
              <a:gd name="connsiteX35" fmla="*/ 426 w 1114635"/>
              <a:gd name="connsiteY35" fmla="*/ 85604 h 2343065"/>
              <a:gd name="connsiteX36" fmla="*/ 43964 w 1114635"/>
              <a:gd name="connsiteY36" fmla="*/ 162536 h 2343065"/>
              <a:gd name="connsiteX37" fmla="*/ 107827 w 1114635"/>
              <a:gd name="connsiteY37" fmla="*/ 261234 h 2343065"/>
              <a:gd name="connsiteX38" fmla="*/ 192010 w 1114635"/>
              <a:gd name="connsiteY38" fmla="*/ 412182 h 2343065"/>
              <a:gd name="connsiteX39" fmla="*/ 354570 w 1114635"/>
              <a:gd name="connsiteY39" fmla="*/ 650216 h 2343065"/>
              <a:gd name="connsiteX40" fmla="*/ 360375 w 1114635"/>
              <a:gd name="connsiteY40" fmla="*/ 728594 h 2343065"/>
              <a:gd name="connsiteX41" fmla="*/ 424238 w 1114635"/>
              <a:gd name="connsiteY41" fmla="*/ 885348 h 2343065"/>
              <a:gd name="connsiteX42" fmla="*/ 430044 w 1114635"/>
              <a:gd name="connsiteY42" fmla="*/ 995656 h 2343065"/>
              <a:gd name="connsiteX43" fmla="*/ 363278 w 1114635"/>
              <a:gd name="connsiteY43" fmla="*/ 1213371 h 2343065"/>
              <a:gd name="connsiteX44" fmla="*/ 369084 w 1114635"/>
              <a:gd name="connsiteY44" fmla="*/ 1320776 h 2343065"/>
              <a:gd name="connsiteX45" fmla="*/ 386501 w 1114635"/>
              <a:gd name="connsiteY45" fmla="*/ 1433988 h 2343065"/>
              <a:gd name="connsiteX46" fmla="*/ 401015 w 1114635"/>
              <a:gd name="connsiteY46" fmla="*/ 1605256 h 2343065"/>
              <a:gd name="connsiteX47" fmla="*/ 435850 w 1114635"/>
              <a:gd name="connsiteY47" fmla="*/ 1715565 h 2343065"/>
              <a:gd name="connsiteX48" fmla="*/ 525838 w 1114635"/>
              <a:gd name="connsiteY48" fmla="*/ 2058102 h 2343065"/>
              <a:gd name="connsiteX49" fmla="*/ 560673 w 1114635"/>
              <a:gd name="connsiteY49" fmla="*/ 2066811 h 2343065"/>
              <a:gd name="connsiteX50" fmla="*/ 528741 w 1114635"/>
              <a:gd name="connsiteY50" fmla="*/ 2127771 h 2343065"/>
              <a:gd name="connsiteX51" fmla="*/ 505518 w 1114635"/>
              <a:gd name="connsiteY51" fmla="*/ 2220662 h 2343065"/>
              <a:gd name="connsiteX52" fmla="*/ 575187 w 1114635"/>
              <a:gd name="connsiteY52" fmla="*/ 2243885 h 2343065"/>
              <a:gd name="connsiteX53" fmla="*/ 630341 w 1114635"/>
              <a:gd name="connsiteY53" fmla="*/ 2203245 h 2343065"/>
              <a:gd name="connsiteX54" fmla="*/ 627438 w 1114635"/>
              <a:gd name="connsiteY54" fmla="*/ 2127771 h 2343065"/>
              <a:gd name="connsiteX55" fmla="*/ 650661 w 1114635"/>
              <a:gd name="connsiteY55" fmla="*/ 2063908 h 2343065"/>
              <a:gd name="connsiteX56" fmla="*/ 650661 w 1114635"/>
              <a:gd name="connsiteY56" fmla="*/ 2040685 h 2343065"/>
              <a:gd name="connsiteX57" fmla="*/ 604215 w 1114635"/>
              <a:gd name="connsiteY57" fmla="*/ 1933279 h 2343065"/>
              <a:gd name="connsiteX58" fmla="*/ 595507 w 1114635"/>
              <a:gd name="connsiteY58" fmla="*/ 1596548 h 2343065"/>
              <a:gd name="connsiteX59" fmla="*/ 595507 w 1114635"/>
              <a:gd name="connsiteY59" fmla="*/ 1413668 h 2343065"/>
              <a:gd name="connsiteX60" fmla="*/ 662273 w 1114635"/>
              <a:gd name="connsiteY60" fmla="*/ 1701051 h 2343065"/>
              <a:gd name="connsiteX61" fmla="*/ 691301 w 1114635"/>
              <a:gd name="connsiteY61" fmla="*/ 1802650 h 2343065"/>
              <a:gd name="connsiteX62" fmla="*/ 690575 w 1114635"/>
              <a:gd name="connsiteY62" fmla="*/ 1926022 h 2343065"/>
              <a:gd name="connsiteX63" fmla="*/ 720330 w 1114635"/>
              <a:gd name="connsiteY63" fmla="*/ 2194536 h 2343065"/>
              <a:gd name="connsiteX64" fmla="*/ 749358 w 1114635"/>
              <a:gd name="connsiteY64" fmla="*/ 2200342 h 2343065"/>
              <a:gd name="connsiteX65" fmla="*/ 743553 w 1114635"/>
              <a:gd name="connsiteY65" fmla="*/ 2275815 h 2343065"/>
              <a:gd name="connsiteX66" fmla="*/ 829187 w 1114635"/>
              <a:gd name="connsiteY66" fmla="*/ 2322262 h 2343065"/>
              <a:gd name="connsiteX67" fmla="*/ 956913 w 1114635"/>
              <a:gd name="connsiteY67" fmla="*/ 2295410 h 2343065"/>
              <a:gd name="connsiteX68" fmla="*/ 810318 w 1114635"/>
              <a:gd name="connsiteY68" fmla="*/ 2191633 h 2343065"/>
              <a:gd name="connsiteX69" fmla="*/ 850958 w 1114635"/>
              <a:gd name="connsiteY69" fmla="*/ 2182924 h 2343065"/>
              <a:gd name="connsiteX70" fmla="*/ 830638 w 1114635"/>
              <a:gd name="connsiteY70" fmla="*/ 1837484 h 2343065"/>
              <a:gd name="connsiteX71" fmla="*/ 839348 w 1114635"/>
              <a:gd name="connsiteY71" fmla="*/ 1776524 h 2343065"/>
              <a:gd name="connsiteX72" fmla="*/ 821930 w 1114635"/>
              <a:gd name="connsiteY72" fmla="*/ 1744593 h 2343065"/>
              <a:gd name="connsiteX73" fmla="*/ 810318 w 1114635"/>
              <a:gd name="connsiteY73" fmla="*/ 1364318 h 2343065"/>
              <a:gd name="connsiteX74" fmla="*/ 781290 w 1114635"/>
              <a:gd name="connsiteY74" fmla="*/ 1254010 h 2343065"/>
              <a:gd name="connsiteX75" fmla="*/ 749358 w 1114635"/>
              <a:gd name="connsiteY75" fmla="*/ 986947 h 2343065"/>
              <a:gd name="connsiteX76" fmla="*/ 845153 w 1114635"/>
              <a:gd name="connsiteY76" fmla="*/ 661827 h 2343065"/>
              <a:gd name="connsiteX77" fmla="*/ 1036741 w 1114635"/>
              <a:gd name="connsiteY77" fmla="*/ 426695 h 2343065"/>
              <a:gd name="connsiteX78" fmla="*/ 1109313 w 1114635"/>
              <a:gd name="connsiteY78" fmla="*/ 174147 h 2343065"/>
              <a:gd name="connsiteX79" fmla="*/ 1088993 w 1114635"/>
              <a:gd name="connsiteY79" fmla="*/ 34810 h 2343065"/>
              <a:gd name="connsiteX80" fmla="*/ 1028033 w 1114635"/>
              <a:gd name="connsiteY80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24914 w 1115624"/>
              <a:gd name="connsiteY34" fmla="*/ 42370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1979 w 1112094"/>
              <a:gd name="connsiteY29" fmla="*/ 2702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513 w 1112115"/>
              <a:gd name="connsiteY0" fmla="*/ 96356 h 2346553"/>
              <a:gd name="connsiteX1" fmla="*/ 1025513 w 1112115"/>
              <a:gd name="connsiteY1" fmla="*/ 163122 h 2346553"/>
              <a:gd name="connsiteX2" fmla="*/ 958747 w 1112115"/>
              <a:gd name="connsiteY2" fmla="*/ 305362 h 2346553"/>
              <a:gd name="connsiteX3" fmla="*/ 906495 w 1112115"/>
              <a:gd name="connsiteY3" fmla="*/ 377933 h 2346553"/>
              <a:gd name="connsiteX4" fmla="*/ 842633 w 1112115"/>
              <a:gd name="connsiteY4" fmla="*/ 482436 h 2346553"/>
              <a:gd name="connsiteX5" fmla="*/ 741033 w 1112115"/>
              <a:gd name="connsiteY5" fmla="*/ 534687 h 2346553"/>
              <a:gd name="connsiteX6" fmla="*/ 706198 w 1112115"/>
              <a:gd name="connsiteY6" fmla="*/ 598550 h 2346553"/>
              <a:gd name="connsiteX7" fmla="*/ 665558 w 1112115"/>
              <a:gd name="connsiteY7" fmla="*/ 589842 h 2346553"/>
              <a:gd name="connsiteX8" fmla="*/ 674267 w 1112115"/>
              <a:gd name="connsiteY8" fmla="*/ 540493 h 2346553"/>
              <a:gd name="connsiteX9" fmla="*/ 709101 w 1112115"/>
              <a:gd name="connsiteY9" fmla="*/ 499853 h 2346553"/>
              <a:gd name="connsiteX10" fmla="*/ 706198 w 1112115"/>
              <a:gd name="connsiteY10" fmla="*/ 444699 h 2346553"/>
              <a:gd name="connsiteX11" fmla="*/ 706198 w 1112115"/>
              <a:gd name="connsiteY11" fmla="*/ 392447 h 2346553"/>
              <a:gd name="connsiteX12" fmla="*/ 651044 w 1112115"/>
              <a:gd name="connsiteY12" fmla="*/ 328584 h 2346553"/>
              <a:gd name="connsiteX13" fmla="*/ 572667 w 1112115"/>
              <a:gd name="connsiteY13" fmla="*/ 343099 h 2346553"/>
              <a:gd name="connsiteX14" fmla="*/ 532027 w 1112115"/>
              <a:gd name="connsiteY14" fmla="*/ 401156 h 2346553"/>
              <a:gd name="connsiteX15" fmla="*/ 543638 w 1112115"/>
              <a:gd name="connsiteY15" fmla="*/ 447602 h 2346553"/>
              <a:gd name="connsiteX16" fmla="*/ 534671 w 1112115"/>
              <a:gd name="connsiteY16" fmla="*/ 479656 h 2346553"/>
              <a:gd name="connsiteX17" fmla="*/ 561055 w 1112115"/>
              <a:gd name="connsiteY17" fmla="*/ 534687 h 2346553"/>
              <a:gd name="connsiteX18" fmla="*/ 520415 w 1112115"/>
              <a:gd name="connsiteY18" fmla="*/ 586939 h 2346553"/>
              <a:gd name="connsiteX19" fmla="*/ 491387 w 1112115"/>
              <a:gd name="connsiteY19" fmla="*/ 586939 h 2346553"/>
              <a:gd name="connsiteX20" fmla="*/ 462358 w 1112115"/>
              <a:gd name="connsiteY20" fmla="*/ 540493 h 2346553"/>
              <a:gd name="connsiteX21" fmla="*/ 398495 w 1112115"/>
              <a:gd name="connsiteY21" fmla="*/ 488242 h 2346553"/>
              <a:gd name="connsiteX22" fmla="*/ 349147 w 1112115"/>
              <a:gd name="connsiteY22" fmla="*/ 438893 h 2346553"/>
              <a:gd name="connsiteX23" fmla="*/ 317215 w 1112115"/>
              <a:gd name="connsiteY23" fmla="*/ 369224 h 2346553"/>
              <a:gd name="connsiteX24" fmla="*/ 218518 w 1112115"/>
              <a:gd name="connsiteY24" fmla="*/ 285042 h 2346553"/>
              <a:gd name="connsiteX25" fmla="*/ 163364 w 1112115"/>
              <a:gd name="connsiteY25" fmla="*/ 200859 h 2346553"/>
              <a:gd name="connsiteX26" fmla="*/ 142986 w 1112115"/>
              <a:gd name="connsiteY26" fmla="*/ 96494 h 2346553"/>
              <a:gd name="connsiteX27" fmla="*/ 129444 w 1112115"/>
              <a:gd name="connsiteY27" fmla="*/ 83419 h 2346553"/>
              <a:gd name="connsiteX28" fmla="*/ 126797 w 1112115"/>
              <a:gd name="connsiteY28" fmla="*/ 144187 h 2346553"/>
              <a:gd name="connsiteX29" fmla="*/ 92000 w 1112115"/>
              <a:gd name="connsiteY29" fmla="*/ 27022 h 2346553"/>
              <a:gd name="connsiteX30" fmla="*/ 77081 w 1112115"/>
              <a:gd name="connsiteY30" fmla="*/ 29795 h 2346553"/>
              <a:gd name="connsiteX31" fmla="*/ 96077 w 1112115"/>
              <a:gd name="connsiteY31" fmla="*/ 111029 h 2346553"/>
              <a:gd name="connsiteX32" fmla="*/ 43840 w 1112115"/>
              <a:gd name="connsiteY32" fmla="*/ 3488 h 2346553"/>
              <a:gd name="connsiteX33" fmla="*/ 74518 w 1112115"/>
              <a:gd name="connsiteY33" fmla="*/ 117543 h 2346553"/>
              <a:gd name="connsiteX34" fmla="*/ 21405 w 1112115"/>
              <a:gd name="connsiteY34" fmla="*/ 45858 h 2346553"/>
              <a:gd name="connsiteX35" fmla="*/ 50059 w 1112115"/>
              <a:gd name="connsiteY35" fmla="*/ 122838 h 2346553"/>
              <a:gd name="connsiteX36" fmla="*/ 1436 w 1112115"/>
              <a:gd name="connsiteY36" fmla="*/ 92622 h 2346553"/>
              <a:gd name="connsiteX37" fmla="*/ 41444 w 1112115"/>
              <a:gd name="connsiteY37" fmla="*/ 166024 h 2346553"/>
              <a:gd name="connsiteX38" fmla="*/ 105307 w 1112115"/>
              <a:gd name="connsiteY38" fmla="*/ 264722 h 2346553"/>
              <a:gd name="connsiteX39" fmla="*/ 189490 w 1112115"/>
              <a:gd name="connsiteY39" fmla="*/ 415670 h 2346553"/>
              <a:gd name="connsiteX40" fmla="*/ 352050 w 1112115"/>
              <a:gd name="connsiteY40" fmla="*/ 653704 h 2346553"/>
              <a:gd name="connsiteX41" fmla="*/ 357855 w 1112115"/>
              <a:gd name="connsiteY41" fmla="*/ 732082 h 2346553"/>
              <a:gd name="connsiteX42" fmla="*/ 421718 w 1112115"/>
              <a:gd name="connsiteY42" fmla="*/ 888836 h 2346553"/>
              <a:gd name="connsiteX43" fmla="*/ 427524 w 1112115"/>
              <a:gd name="connsiteY43" fmla="*/ 999144 h 2346553"/>
              <a:gd name="connsiteX44" fmla="*/ 360758 w 1112115"/>
              <a:gd name="connsiteY44" fmla="*/ 1216859 h 2346553"/>
              <a:gd name="connsiteX45" fmla="*/ 366564 w 1112115"/>
              <a:gd name="connsiteY45" fmla="*/ 1324264 h 2346553"/>
              <a:gd name="connsiteX46" fmla="*/ 383981 w 1112115"/>
              <a:gd name="connsiteY46" fmla="*/ 1437476 h 2346553"/>
              <a:gd name="connsiteX47" fmla="*/ 398495 w 1112115"/>
              <a:gd name="connsiteY47" fmla="*/ 1608744 h 2346553"/>
              <a:gd name="connsiteX48" fmla="*/ 433330 w 1112115"/>
              <a:gd name="connsiteY48" fmla="*/ 1719053 h 2346553"/>
              <a:gd name="connsiteX49" fmla="*/ 523318 w 1112115"/>
              <a:gd name="connsiteY49" fmla="*/ 2061590 h 2346553"/>
              <a:gd name="connsiteX50" fmla="*/ 558153 w 1112115"/>
              <a:gd name="connsiteY50" fmla="*/ 2070299 h 2346553"/>
              <a:gd name="connsiteX51" fmla="*/ 526221 w 1112115"/>
              <a:gd name="connsiteY51" fmla="*/ 2131259 h 2346553"/>
              <a:gd name="connsiteX52" fmla="*/ 502998 w 1112115"/>
              <a:gd name="connsiteY52" fmla="*/ 2224150 h 2346553"/>
              <a:gd name="connsiteX53" fmla="*/ 572667 w 1112115"/>
              <a:gd name="connsiteY53" fmla="*/ 2247373 h 2346553"/>
              <a:gd name="connsiteX54" fmla="*/ 627821 w 1112115"/>
              <a:gd name="connsiteY54" fmla="*/ 2206733 h 2346553"/>
              <a:gd name="connsiteX55" fmla="*/ 624918 w 1112115"/>
              <a:gd name="connsiteY55" fmla="*/ 2131259 h 2346553"/>
              <a:gd name="connsiteX56" fmla="*/ 648141 w 1112115"/>
              <a:gd name="connsiteY56" fmla="*/ 2067396 h 2346553"/>
              <a:gd name="connsiteX57" fmla="*/ 648141 w 1112115"/>
              <a:gd name="connsiteY57" fmla="*/ 2044173 h 2346553"/>
              <a:gd name="connsiteX58" fmla="*/ 601695 w 1112115"/>
              <a:gd name="connsiteY58" fmla="*/ 1936767 h 2346553"/>
              <a:gd name="connsiteX59" fmla="*/ 592987 w 1112115"/>
              <a:gd name="connsiteY59" fmla="*/ 1600036 h 2346553"/>
              <a:gd name="connsiteX60" fmla="*/ 592987 w 1112115"/>
              <a:gd name="connsiteY60" fmla="*/ 1417156 h 2346553"/>
              <a:gd name="connsiteX61" fmla="*/ 659753 w 1112115"/>
              <a:gd name="connsiteY61" fmla="*/ 1704539 h 2346553"/>
              <a:gd name="connsiteX62" fmla="*/ 688781 w 1112115"/>
              <a:gd name="connsiteY62" fmla="*/ 1806138 h 2346553"/>
              <a:gd name="connsiteX63" fmla="*/ 688055 w 1112115"/>
              <a:gd name="connsiteY63" fmla="*/ 1929510 h 2346553"/>
              <a:gd name="connsiteX64" fmla="*/ 717810 w 1112115"/>
              <a:gd name="connsiteY64" fmla="*/ 2198024 h 2346553"/>
              <a:gd name="connsiteX65" fmla="*/ 746838 w 1112115"/>
              <a:gd name="connsiteY65" fmla="*/ 2203830 h 2346553"/>
              <a:gd name="connsiteX66" fmla="*/ 741033 w 1112115"/>
              <a:gd name="connsiteY66" fmla="*/ 2279303 h 2346553"/>
              <a:gd name="connsiteX67" fmla="*/ 826667 w 1112115"/>
              <a:gd name="connsiteY67" fmla="*/ 2325750 h 2346553"/>
              <a:gd name="connsiteX68" fmla="*/ 954393 w 1112115"/>
              <a:gd name="connsiteY68" fmla="*/ 2298898 h 2346553"/>
              <a:gd name="connsiteX69" fmla="*/ 807798 w 1112115"/>
              <a:gd name="connsiteY69" fmla="*/ 2195121 h 2346553"/>
              <a:gd name="connsiteX70" fmla="*/ 848438 w 1112115"/>
              <a:gd name="connsiteY70" fmla="*/ 2186412 h 2346553"/>
              <a:gd name="connsiteX71" fmla="*/ 828118 w 1112115"/>
              <a:gd name="connsiteY71" fmla="*/ 1840972 h 2346553"/>
              <a:gd name="connsiteX72" fmla="*/ 836828 w 1112115"/>
              <a:gd name="connsiteY72" fmla="*/ 1780012 h 2346553"/>
              <a:gd name="connsiteX73" fmla="*/ 819410 w 1112115"/>
              <a:gd name="connsiteY73" fmla="*/ 1748081 h 2346553"/>
              <a:gd name="connsiteX74" fmla="*/ 807798 w 1112115"/>
              <a:gd name="connsiteY74" fmla="*/ 1367806 h 2346553"/>
              <a:gd name="connsiteX75" fmla="*/ 778770 w 1112115"/>
              <a:gd name="connsiteY75" fmla="*/ 1257498 h 2346553"/>
              <a:gd name="connsiteX76" fmla="*/ 746838 w 1112115"/>
              <a:gd name="connsiteY76" fmla="*/ 990435 h 2346553"/>
              <a:gd name="connsiteX77" fmla="*/ 842633 w 1112115"/>
              <a:gd name="connsiteY77" fmla="*/ 665315 h 2346553"/>
              <a:gd name="connsiteX78" fmla="*/ 1034221 w 1112115"/>
              <a:gd name="connsiteY78" fmla="*/ 430183 h 2346553"/>
              <a:gd name="connsiteX79" fmla="*/ 1106793 w 1112115"/>
              <a:gd name="connsiteY79" fmla="*/ 177635 h 2346553"/>
              <a:gd name="connsiteX80" fmla="*/ 1086473 w 1112115"/>
              <a:gd name="connsiteY80" fmla="*/ 38298 h 2346553"/>
              <a:gd name="connsiteX81" fmla="*/ 1025513 w 1112115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44677 w 1131279"/>
              <a:gd name="connsiteY0" fmla="*/ 96356 h 2346553"/>
              <a:gd name="connsiteX1" fmla="*/ 1044677 w 1131279"/>
              <a:gd name="connsiteY1" fmla="*/ 163122 h 2346553"/>
              <a:gd name="connsiteX2" fmla="*/ 977911 w 1131279"/>
              <a:gd name="connsiteY2" fmla="*/ 305362 h 2346553"/>
              <a:gd name="connsiteX3" fmla="*/ 925659 w 1131279"/>
              <a:gd name="connsiteY3" fmla="*/ 377933 h 2346553"/>
              <a:gd name="connsiteX4" fmla="*/ 861797 w 1131279"/>
              <a:gd name="connsiteY4" fmla="*/ 482436 h 2346553"/>
              <a:gd name="connsiteX5" fmla="*/ 760197 w 1131279"/>
              <a:gd name="connsiteY5" fmla="*/ 534687 h 2346553"/>
              <a:gd name="connsiteX6" fmla="*/ 725362 w 1131279"/>
              <a:gd name="connsiteY6" fmla="*/ 598550 h 2346553"/>
              <a:gd name="connsiteX7" fmla="*/ 684722 w 1131279"/>
              <a:gd name="connsiteY7" fmla="*/ 589842 h 2346553"/>
              <a:gd name="connsiteX8" fmla="*/ 693431 w 1131279"/>
              <a:gd name="connsiteY8" fmla="*/ 540493 h 2346553"/>
              <a:gd name="connsiteX9" fmla="*/ 728265 w 1131279"/>
              <a:gd name="connsiteY9" fmla="*/ 499853 h 2346553"/>
              <a:gd name="connsiteX10" fmla="*/ 725362 w 1131279"/>
              <a:gd name="connsiteY10" fmla="*/ 444699 h 2346553"/>
              <a:gd name="connsiteX11" fmla="*/ 725362 w 1131279"/>
              <a:gd name="connsiteY11" fmla="*/ 392447 h 2346553"/>
              <a:gd name="connsiteX12" fmla="*/ 670208 w 1131279"/>
              <a:gd name="connsiteY12" fmla="*/ 328584 h 2346553"/>
              <a:gd name="connsiteX13" fmla="*/ 591831 w 1131279"/>
              <a:gd name="connsiteY13" fmla="*/ 343099 h 2346553"/>
              <a:gd name="connsiteX14" fmla="*/ 551191 w 1131279"/>
              <a:gd name="connsiteY14" fmla="*/ 401156 h 2346553"/>
              <a:gd name="connsiteX15" fmla="*/ 562802 w 1131279"/>
              <a:gd name="connsiteY15" fmla="*/ 447602 h 2346553"/>
              <a:gd name="connsiteX16" fmla="*/ 553835 w 1131279"/>
              <a:gd name="connsiteY16" fmla="*/ 479656 h 2346553"/>
              <a:gd name="connsiteX17" fmla="*/ 580219 w 1131279"/>
              <a:gd name="connsiteY17" fmla="*/ 534687 h 2346553"/>
              <a:gd name="connsiteX18" fmla="*/ 539579 w 1131279"/>
              <a:gd name="connsiteY18" fmla="*/ 586939 h 2346553"/>
              <a:gd name="connsiteX19" fmla="*/ 510551 w 1131279"/>
              <a:gd name="connsiteY19" fmla="*/ 586939 h 2346553"/>
              <a:gd name="connsiteX20" fmla="*/ 481522 w 1131279"/>
              <a:gd name="connsiteY20" fmla="*/ 540493 h 2346553"/>
              <a:gd name="connsiteX21" fmla="*/ 417659 w 1131279"/>
              <a:gd name="connsiteY21" fmla="*/ 488242 h 2346553"/>
              <a:gd name="connsiteX22" fmla="*/ 368311 w 1131279"/>
              <a:gd name="connsiteY22" fmla="*/ 438893 h 2346553"/>
              <a:gd name="connsiteX23" fmla="*/ 336379 w 1131279"/>
              <a:gd name="connsiteY23" fmla="*/ 369224 h 2346553"/>
              <a:gd name="connsiteX24" fmla="*/ 237682 w 1131279"/>
              <a:gd name="connsiteY24" fmla="*/ 285042 h 2346553"/>
              <a:gd name="connsiteX25" fmla="*/ 182528 w 1131279"/>
              <a:gd name="connsiteY25" fmla="*/ 200859 h 2346553"/>
              <a:gd name="connsiteX26" fmla="*/ 162150 w 1131279"/>
              <a:gd name="connsiteY26" fmla="*/ 96494 h 2346553"/>
              <a:gd name="connsiteX27" fmla="*/ 148608 w 1131279"/>
              <a:gd name="connsiteY27" fmla="*/ 83419 h 2346553"/>
              <a:gd name="connsiteX28" fmla="*/ 145961 w 1131279"/>
              <a:gd name="connsiteY28" fmla="*/ 144187 h 2346553"/>
              <a:gd name="connsiteX29" fmla="*/ 111164 w 1131279"/>
              <a:gd name="connsiteY29" fmla="*/ 27022 h 2346553"/>
              <a:gd name="connsiteX30" fmla="*/ 96245 w 1131279"/>
              <a:gd name="connsiteY30" fmla="*/ 29795 h 2346553"/>
              <a:gd name="connsiteX31" fmla="*/ 115241 w 1131279"/>
              <a:gd name="connsiteY31" fmla="*/ 111029 h 2346553"/>
              <a:gd name="connsiteX32" fmla="*/ 63004 w 1131279"/>
              <a:gd name="connsiteY32" fmla="*/ 3488 h 2346553"/>
              <a:gd name="connsiteX33" fmla="*/ 93682 w 1131279"/>
              <a:gd name="connsiteY33" fmla="*/ 117543 h 2346553"/>
              <a:gd name="connsiteX34" fmla="*/ 40569 w 1131279"/>
              <a:gd name="connsiteY34" fmla="*/ 45858 h 2346553"/>
              <a:gd name="connsiteX35" fmla="*/ 69223 w 1131279"/>
              <a:gd name="connsiteY35" fmla="*/ 122838 h 2346553"/>
              <a:gd name="connsiteX36" fmla="*/ 7782 w 1131279"/>
              <a:gd name="connsiteY36" fmla="*/ 100523 h 2346553"/>
              <a:gd name="connsiteX37" fmla="*/ 60608 w 1131279"/>
              <a:gd name="connsiteY37" fmla="*/ 166024 h 2346553"/>
              <a:gd name="connsiteX38" fmla="*/ 124471 w 1131279"/>
              <a:gd name="connsiteY38" fmla="*/ 264722 h 2346553"/>
              <a:gd name="connsiteX39" fmla="*/ 208654 w 1131279"/>
              <a:gd name="connsiteY39" fmla="*/ 415670 h 2346553"/>
              <a:gd name="connsiteX40" fmla="*/ 371214 w 1131279"/>
              <a:gd name="connsiteY40" fmla="*/ 653704 h 2346553"/>
              <a:gd name="connsiteX41" fmla="*/ 377019 w 1131279"/>
              <a:gd name="connsiteY41" fmla="*/ 732082 h 2346553"/>
              <a:gd name="connsiteX42" fmla="*/ 440882 w 1131279"/>
              <a:gd name="connsiteY42" fmla="*/ 888836 h 2346553"/>
              <a:gd name="connsiteX43" fmla="*/ 446688 w 1131279"/>
              <a:gd name="connsiteY43" fmla="*/ 999144 h 2346553"/>
              <a:gd name="connsiteX44" fmla="*/ 379922 w 1131279"/>
              <a:gd name="connsiteY44" fmla="*/ 1216859 h 2346553"/>
              <a:gd name="connsiteX45" fmla="*/ 385728 w 1131279"/>
              <a:gd name="connsiteY45" fmla="*/ 1324264 h 2346553"/>
              <a:gd name="connsiteX46" fmla="*/ 403145 w 1131279"/>
              <a:gd name="connsiteY46" fmla="*/ 1437476 h 2346553"/>
              <a:gd name="connsiteX47" fmla="*/ 417659 w 1131279"/>
              <a:gd name="connsiteY47" fmla="*/ 1608744 h 2346553"/>
              <a:gd name="connsiteX48" fmla="*/ 452494 w 1131279"/>
              <a:gd name="connsiteY48" fmla="*/ 1719053 h 2346553"/>
              <a:gd name="connsiteX49" fmla="*/ 542482 w 1131279"/>
              <a:gd name="connsiteY49" fmla="*/ 2061590 h 2346553"/>
              <a:gd name="connsiteX50" fmla="*/ 577317 w 1131279"/>
              <a:gd name="connsiteY50" fmla="*/ 2070299 h 2346553"/>
              <a:gd name="connsiteX51" fmla="*/ 545385 w 1131279"/>
              <a:gd name="connsiteY51" fmla="*/ 2131259 h 2346553"/>
              <a:gd name="connsiteX52" fmla="*/ 522162 w 1131279"/>
              <a:gd name="connsiteY52" fmla="*/ 2224150 h 2346553"/>
              <a:gd name="connsiteX53" fmla="*/ 591831 w 1131279"/>
              <a:gd name="connsiteY53" fmla="*/ 2247373 h 2346553"/>
              <a:gd name="connsiteX54" fmla="*/ 646985 w 1131279"/>
              <a:gd name="connsiteY54" fmla="*/ 2206733 h 2346553"/>
              <a:gd name="connsiteX55" fmla="*/ 644082 w 1131279"/>
              <a:gd name="connsiteY55" fmla="*/ 2131259 h 2346553"/>
              <a:gd name="connsiteX56" fmla="*/ 667305 w 1131279"/>
              <a:gd name="connsiteY56" fmla="*/ 2067396 h 2346553"/>
              <a:gd name="connsiteX57" fmla="*/ 667305 w 1131279"/>
              <a:gd name="connsiteY57" fmla="*/ 2044173 h 2346553"/>
              <a:gd name="connsiteX58" fmla="*/ 620859 w 1131279"/>
              <a:gd name="connsiteY58" fmla="*/ 1936767 h 2346553"/>
              <a:gd name="connsiteX59" fmla="*/ 612151 w 1131279"/>
              <a:gd name="connsiteY59" fmla="*/ 1600036 h 2346553"/>
              <a:gd name="connsiteX60" fmla="*/ 612151 w 1131279"/>
              <a:gd name="connsiteY60" fmla="*/ 1417156 h 2346553"/>
              <a:gd name="connsiteX61" fmla="*/ 678917 w 1131279"/>
              <a:gd name="connsiteY61" fmla="*/ 1704539 h 2346553"/>
              <a:gd name="connsiteX62" fmla="*/ 707945 w 1131279"/>
              <a:gd name="connsiteY62" fmla="*/ 1806138 h 2346553"/>
              <a:gd name="connsiteX63" fmla="*/ 707219 w 1131279"/>
              <a:gd name="connsiteY63" fmla="*/ 1929510 h 2346553"/>
              <a:gd name="connsiteX64" fmla="*/ 736974 w 1131279"/>
              <a:gd name="connsiteY64" fmla="*/ 2198024 h 2346553"/>
              <a:gd name="connsiteX65" fmla="*/ 766002 w 1131279"/>
              <a:gd name="connsiteY65" fmla="*/ 2203830 h 2346553"/>
              <a:gd name="connsiteX66" fmla="*/ 760197 w 1131279"/>
              <a:gd name="connsiteY66" fmla="*/ 2279303 h 2346553"/>
              <a:gd name="connsiteX67" fmla="*/ 845831 w 1131279"/>
              <a:gd name="connsiteY67" fmla="*/ 2325750 h 2346553"/>
              <a:gd name="connsiteX68" fmla="*/ 973557 w 1131279"/>
              <a:gd name="connsiteY68" fmla="*/ 2298898 h 2346553"/>
              <a:gd name="connsiteX69" fmla="*/ 826962 w 1131279"/>
              <a:gd name="connsiteY69" fmla="*/ 2195121 h 2346553"/>
              <a:gd name="connsiteX70" fmla="*/ 867602 w 1131279"/>
              <a:gd name="connsiteY70" fmla="*/ 2186412 h 2346553"/>
              <a:gd name="connsiteX71" fmla="*/ 847282 w 1131279"/>
              <a:gd name="connsiteY71" fmla="*/ 1840972 h 2346553"/>
              <a:gd name="connsiteX72" fmla="*/ 855992 w 1131279"/>
              <a:gd name="connsiteY72" fmla="*/ 1780012 h 2346553"/>
              <a:gd name="connsiteX73" fmla="*/ 838574 w 1131279"/>
              <a:gd name="connsiteY73" fmla="*/ 1748081 h 2346553"/>
              <a:gd name="connsiteX74" fmla="*/ 826962 w 1131279"/>
              <a:gd name="connsiteY74" fmla="*/ 1367806 h 2346553"/>
              <a:gd name="connsiteX75" fmla="*/ 797934 w 1131279"/>
              <a:gd name="connsiteY75" fmla="*/ 1257498 h 2346553"/>
              <a:gd name="connsiteX76" fmla="*/ 766002 w 1131279"/>
              <a:gd name="connsiteY76" fmla="*/ 990435 h 2346553"/>
              <a:gd name="connsiteX77" fmla="*/ 861797 w 1131279"/>
              <a:gd name="connsiteY77" fmla="*/ 665315 h 2346553"/>
              <a:gd name="connsiteX78" fmla="*/ 1053385 w 1131279"/>
              <a:gd name="connsiteY78" fmla="*/ 430183 h 2346553"/>
              <a:gd name="connsiteX79" fmla="*/ 1125957 w 1131279"/>
              <a:gd name="connsiteY79" fmla="*/ 177635 h 2346553"/>
              <a:gd name="connsiteX80" fmla="*/ 1105637 w 1131279"/>
              <a:gd name="connsiteY80" fmla="*/ 38298 h 2346553"/>
              <a:gd name="connsiteX81" fmla="*/ 1044677 w 1131279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33123 w 1123833"/>
              <a:gd name="connsiteY34" fmla="*/ 45858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5263 h 2345460"/>
              <a:gd name="connsiteX1" fmla="*/ 1037231 w 1123833"/>
              <a:gd name="connsiteY1" fmla="*/ 162029 h 2345460"/>
              <a:gd name="connsiteX2" fmla="*/ 970465 w 1123833"/>
              <a:gd name="connsiteY2" fmla="*/ 304269 h 2345460"/>
              <a:gd name="connsiteX3" fmla="*/ 918213 w 1123833"/>
              <a:gd name="connsiteY3" fmla="*/ 376840 h 2345460"/>
              <a:gd name="connsiteX4" fmla="*/ 854351 w 1123833"/>
              <a:gd name="connsiteY4" fmla="*/ 481343 h 2345460"/>
              <a:gd name="connsiteX5" fmla="*/ 752751 w 1123833"/>
              <a:gd name="connsiteY5" fmla="*/ 533594 h 2345460"/>
              <a:gd name="connsiteX6" fmla="*/ 717916 w 1123833"/>
              <a:gd name="connsiteY6" fmla="*/ 597457 h 2345460"/>
              <a:gd name="connsiteX7" fmla="*/ 677276 w 1123833"/>
              <a:gd name="connsiteY7" fmla="*/ 588749 h 2345460"/>
              <a:gd name="connsiteX8" fmla="*/ 685985 w 1123833"/>
              <a:gd name="connsiteY8" fmla="*/ 539400 h 2345460"/>
              <a:gd name="connsiteX9" fmla="*/ 720819 w 1123833"/>
              <a:gd name="connsiteY9" fmla="*/ 498760 h 2345460"/>
              <a:gd name="connsiteX10" fmla="*/ 717916 w 1123833"/>
              <a:gd name="connsiteY10" fmla="*/ 443606 h 2345460"/>
              <a:gd name="connsiteX11" fmla="*/ 717916 w 1123833"/>
              <a:gd name="connsiteY11" fmla="*/ 391354 h 2345460"/>
              <a:gd name="connsiteX12" fmla="*/ 662762 w 1123833"/>
              <a:gd name="connsiteY12" fmla="*/ 327491 h 2345460"/>
              <a:gd name="connsiteX13" fmla="*/ 584385 w 1123833"/>
              <a:gd name="connsiteY13" fmla="*/ 342006 h 2345460"/>
              <a:gd name="connsiteX14" fmla="*/ 543745 w 1123833"/>
              <a:gd name="connsiteY14" fmla="*/ 400063 h 2345460"/>
              <a:gd name="connsiteX15" fmla="*/ 555356 w 1123833"/>
              <a:gd name="connsiteY15" fmla="*/ 446509 h 2345460"/>
              <a:gd name="connsiteX16" fmla="*/ 546389 w 1123833"/>
              <a:gd name="connsiteY16" fmla="*/ 478563 h 2345460"/>
              <a:gd name="connsiteX17" fmla="*/ 572773 w 1123833"/>
              <a:gd name="connsiteY17" fmla="*/ 533594 h 2345460"/>
              <a:gd name="connsiteX18" fmla="*/ 532133 w 1123833"/>
              <a:gd name="connsiteY18" fmla="*/ 585846 h 2345460"/>
              <a:gd name="connsiteX19" fmla="*/ 503105 w 1123833"/>
              <a:gd name="connsiteY19" fmla="*/ 585846 h 2345460"/>
              <a:gd name="connsiteX20" fmla="*/ 474076 w 1123833"/>
              <a:gd name="connsiteY20" fmla="*/ 539400 h 2345460"/>
              <a:gd name="connsiteX21" fmla="*/ 410213 w 1123833"/>
              <a:gd name="connsiteY21" fmla="*/ 487149 h 2345460"/>
              <a:gd name="connsiteX22" fmla="*/ 360865 w 1123833"/>
              <a:gd name="connsiteY22" fmla="*/ 437800 h 2345460"/>
              <a:gd name="connsiteX23" fmla="*/ 328933 w 1123833"/>
              <a:gd name="connsiteY23" fmla="*/ 368131 h 2345460"/>
              <a:gd name="connsiteX24" fmla="*/ 230236 w 1123833"/>
              <a:gd name="connsiteY24" fmla="*/ 283949 h 2345460"/>
              <a:gd name="connsiteX25" fmla="*/ 175082 w 1123833"/>
              <a:gd name="connsiteY25" fmla="*/ 199766 h 2345460"/>
              <a:gd name="connsiteX26" fmla="*/ 154704 w 1123833"/>
              <a:gd name="connsiteY26" fmla="*/ 95401 h 2345460"/>
              <a:gd name="connsiteX27" fmla="*/ 141162 w 1123833"/>
              <a:gd name="connsiteY27" fmla="*/ 82326 h 2345460"/>
              <a:gd name="connsiteX28" fmla="*/ 138515 w 1123833"/>
              <a:gd name="connsiteY28" fmla="*/ 143094 h 2345460"/>
              <a:gd name="connsiteX29" fmla="*/ 103718 w 1123833"/>
              <a:gd name="connsiteY29" fmla="*/ 25929 h 2345460"/>
              <a:gd name="connsiteX30" fmla="*/ 88799 w 1123833"/>
              <a:gd name="connsiteY30" fmla="*/ 28702 h 2345460"/>
              <a:gd name="connsiteX31" fmla="*/ 107795 w 1123833"/>
              <a:gd name="connsiteY31" fmla="*/ 109936 h 2345460"/>
              <a:gd name="connsiteX32" fmla="*/ 45640 w 1123833"/>
              <a:gd name="connsiteY32" fmla="*/ 3488 h 2345460"/>
              <a:gd name="connsiteX33" fmla="*/ 86236 w 1123833"/>
              <a:gd name="connsiteY33" fmla="*/ 116450 h 2345460"/>
              <a:gd name="connsiteX34" fmla="*/ 18204 w 1123833"/>
              <a:gd name="connsiteY34" fmla="*/ 49304 h 2345460"/>
              <a:gd name="connsiteX35" fmla="*/ 54843 w 1123833"/>
              <a:gd name="connsiteY35" fmla="*/ 129057 h 2345460"/>
              <a:gd name="connsiteX36" fmla="*/ 336 w 1123833"/>
              <a:gd name="connsiteY36" fmla="*/ 99430 h 2345460"/>
              <a:gd name="connsiteX37" fmla="*/ 56860 w 1123833"/>
              <a:gd name="connsiteY37" fmla="*/ 181195 h 2345460"/>
              <a:gd name="connsiteX38" fmla="*/ 117025 w 1123833"/>
              <a:gd name="connsiteY38" fmla="*/ 263629 h 2345460"/>
              <a:gd name="connsiteX39" fmla="*/ 201208 w 1123833"/>
              <a:gd name="connsiteY39" fmla="*/ 414577 h 2345460"/>
              <a:gd name="connsiteX40" fmla="*/ 363768 w 1123833"/>
              <a:gd name="connsiteY40" fmla="*/ 652611 h 2345460"/>
              <a:gd name="connsiteX41" fmla="*/ 369573 w 1123833"/>
              <a:gd name="connsiteY41" fmla="*/ 730989 h 2345460"/>
              <a:gd name="connsiteX42" fmla="*/ 433436 w 1123833"/>
              <a:gd name="connsiteY42" fmla="*/ 887743 h 2345460"/>
              <a:gd name="connsiteX43" fmla="*/ 439242 w 1123833"/>
              <a:gd name="connsiteY43" fmla="*/ 998051 h 2345460"/>
              <a:gd name="connsiteX44" fmla="*/ 372476 w 1123833"/>
              <a:gd name="connsiteY44" fmla="*/ 1215766 h 2345460"/>
              <a:gd name="connsiteX45" fmla="*/ 378282 w 1123833"/>
              <a:gd name="connsiteY45" fmla="*/ 1323171 h 2345460"/>
              <a:gd name="connsiteX46" fmla="*/ 395699 w 1123833"/>
              <a:gd name="connsiteY46" fmla="*/ 1436383 h 2345460"/>
              <a:gd name="connsiteX47" fmla="*/ 410213 w 1123833"/>
              <a:gd name="connsiteY47" fmla="*/ 1607651 h 2345460"/>
              <a:gd name="connsiteX48" fmla="*/ 445048 w 1123833"/>
              <a:gd name="connsiteY48" fmla="*/ 1717960 h 2345460"/>
              <a:gd name="connsiteX49" fmla="*/ 535036 w 1123833"/>
              <a:gd name="connsiteY49" fmla="*/ 2060497 h 2345460"/>
              <a:gd name="connsiteX50" fmla="*/ 569871 w 1123833"/>
              <a:gd name="connsiteY50" fmla="*/ 2069206 h 2345460"/>
              <a:gd name="connsiteX51" fmla="*/ 537939 w 1123833"/>
              <a:gd name="connsiteY51" fmla="*/ 2130166 h 2345460"/>
              <a:gd name="connsiteX52" fmla="*/ 514716 w 1123833"/>
              <a:gd name="connsiteY52" fmla="*/ 2223057 h 2345460"/>
              <a:gd name="connsiteX53" fmla="*/ 584385 w 1123833"/>
              <a:gd name="connsiteY53" fmla="*/ 2246280 h 2345460"/>
              <a:gd name="connsiteX54" fmla="*/ 639539 w 1123833"/>
              <a:gd name="connsiteY54" fmla="*/ 2205640 h 2345460"/>
              <a:gd name="connsiteX55" fmla="*/ 636636 w 1123833"/>
              <a:gd name="connsiteY55" fmla="*/ 2130166 h 2345460"/>
              <a:gd name="connsiteX56" fmla="*/ 659859 w 1123833"/>
              <a:gd name="connsiteY56" fmla="*/ 2066303 h 2345460"/>
              <a:gd name="connsiteX57" fmla="*/ 659859 w 1123833"/>
              <a:gd name="connsiteY57" fmla="*/ 2043080 h 2345460"/>
              <a:gd name="connsiteX58" fmla="*/ 613413 w 1123833"/>
              <a:gd name="connsiteY58" fmla="*/ 1935674 h 2345460"/>
              <a:gd name="connsiteX59" fmla="*/ 604705 w 1123833"/>
              <a:gd name="connsiteY59" fmla="*/ 1598943 h 2345460"/>
              <a:gd name="connsiteX60" fmla="*/ 604705 w 1123833"/>
              <a:gd name="connsiteY60" fmla="*/ 1416063 h 2345460"/>
              <a:gd name="connsiteX61" fmla="*/ 671471 w 1123833"/>
              <a:gd name="connsiteY61" fmla="*/ 1703446 h 2345460"/>
              <a:gd name="connsiteX62" fmla="*/ 700499 w 1123833"/>
              <a:gd name="connsiteY62" fmla="*/ 1805045 h 2345460"/>
              <a:gd name="connsiteX63" fmla="*/ 699773 w 1123833"/>
              <a:gd name="connsiteY63" fmla="*/ 1928417 h 2345460"/>
              <a:gd name="connsiteX64" fmla="*/ 729528 w 1123833"/>
              <a:gd name="connsiteY64" fmla="*/ 2196931 h 2345460"/>
              <a:gd name="connsiteX65" fmla="*/ 758556 w 1123833"/>
              <a:gd name="connsiteY65" fmla="*/ 2202737 h 2345460"/>
              <a:gd name="connsiteX66" fmla="*/ 752751 w 1123833"/>
              <a:gd name="connsiteY66" fmla="*/ 2278210 h 2345460"/>
              <a:gd name="connsiteX67" fmla="*/ 838385 w 1123833"/>
              <a:gd name="connsiteY67" fmla="*/ 2324657 h 2345460"/>
              <a:gd name="connsiteX68" fmla="*/ 966111 w 1123833"/>
              <a:gd name="connsiteY68" fmla="*/ 2297805 h 2345460"/>
              <a:gd name="connsiteX69" fmla="*/ 819516 w 1123833"/>
              <a:gd name="connsiteY69" fmla="*/ 2194028 h 2345460"/>
              <a:gd name="connsiteX70" fmla="*/ 860156 w 1123833"/>
              <a:gd name="connsiteY70" fmla="*/ 2185319 h 2345460"/>
              <a:gd name="connsiteX71" fmla="*/ 839836 w 1123833"/>
              <a:gd name="connsiteY71" fmla="*/ 1839879 h 2345460"/>
              <a:gd name="connsiteX72" fmla="*/ 848546 w 1123833"/>
              <a:gd name="connsiteY72" fmla="*/ 1778919 h 2345460"/>
              <a:gd name="connsiteX73" fmla="*/ 831128 w 1123833"/>
              <a:gd name="connsiteY73" fmla="*/ 1746988 h 2345460"/>
              <a:gd name="connsiteX74" fmla="*/ 819516 w 1123833"/>
              <a:gd name="connsiteY74" fmla="*/ 1366713 h 2345460"/>
              <a:gd name="connsiteX75" fmla="*/ 790488 w 1123833"/>
              <a:gd name="connsiteY75" fmla="*/ 1256405 h 2345460"/>
              <a:gd name="connsiteX76" fmla="*/ 758556 w 1123833"/>
              <a:gd name="connsiteY76" fmla="*/ 989342 h 2345460"/>
              <a:gd name="connsiteX77" fmla="*/ 854351 w 1123833"/>
              <a:gd name="connsiteY77" fmla="*/ 664222 h 2345460"/>
              <a:gd name="connsiteX78" fmla="*/ 1045939 w 1123833"/>
              <a:gd name="connsiteY78" fmla="*/ 429090 h 2345460"/>
              <a:gd name="connsiteX79" fmla="*/ 1118511 w 1123833"/>
              <a:gd name="connsiteY79" fmla="*/ 176542 h 2345460"/>
              <a:gd name="connsiteX80" fmla="*/ 1098191 w 1123833"/>
              <a:gd name="connsiteY80" fmla="*/ 37205 h 2345460"/>
              <a:gd name="connsiteX81" fmla="*/ 1037231 w 1123833"/>
              <a:gd name="connsiteY81" fmla="*/ 95263 h 2345460"/>
              <a:gd name="connsiteX0" fmla="*/ 1037231 w 1123833"/>
              <a:gd name="connsiteY0" fmla="*/ 99171 h 2349368"/>
              <a:gd name="connsiteX1" fmla="*/ 1037231 w 1123833"/>
              <a:gd name="connsiteY1" fmla="*/ 165937 h 2349368"/>
              <a:gd name="connsiteX2" fmla="*/ 970465 w 1123833"/>
              <a:gd name="connsiteY2" fmla="*/ 308177 h 2349368"/>
              <a:gd name="connsiteX3" fmla="*/ 918213 w 1123833"/>
              <a:gd name="connsiteY3" fmla="*/ 380748 h 2349368"/>
              <a:gd name="connsiteX4" fmla="*/ 854351 w 1123833"/>
              <a:gd name="connsiteY4" fmla="*/ 485251 h 2349368"/>
              <a:gd name="connsiteX5" fmla="*/ 752751 w 1123833"/>
              <a:gd name="connsiteY5" fmla="*/ 537502 h 2349368"/>
              <a:gd name="connsiteX6" fmla="*/ 717916 w 1123833"/>
              <a:gd name="connsiteY6" fmla="*/ 601365 h 2349368"/>
              <a:gd name="connsiteX7" fmla="*/ 677276 w 1123833"/>
              <a:gd name="connsiteY7" fmla="*/ 592657 h 2349368"/>
              <a:gd name="connsiteX8" fmla="*/ 685985 w 1123833"/>
              <a:gd name="connsiteY8" fmla="*/ 543308 h 2349368"/>
              <a:gd name="connsiteX9" fmla="*/ 720819 w 1123833"/>
              <a:gd name="connsiteY9" fmla="*/ 502668 h 2349368"/>
              <a:gd name="connsiteX10" fmla="*/ 717916 w 1123833"/>
              <a:gd name="connsiteY10" fmla="*/ 447514 h 2349368"/>
              <a:gd name="connsiteX11" fmla="*/ 717916 w 1123833"/>
              <a:gd name="connsiteY11" fmla="*/ 395262 h 2349368"/>
              <a:gd name="connsiteX12" fmla="*/ 662762 w 1123833"/>
              <a:gd name="connsiteY12" fmla="*/ 331399 h 2349368"/>
              <a:gd name="connsiteX13" fmla="*/ 584385 w 1123833"/>
              <a:gd name="connsiteY13" fmla="*/ 345914 h 2349368"/>
              <a:gd name="connsiteX14" fmla="*/ 543745 w 1123833"/>
              <a:gd name="connsiteY14" fmla="*/ 403971 h 2349368"/>
              <a:gd name="connsiteX15" fmla="*/ 555356 w 1123833"/>
              <a:gd name="connsiteY15" fmla="*/ 450417 h 2349368"/>
              <a:gd name="connsiteX16" fmla="*/ 546389 w 1123833"/>
              <a:gd name="connsiteY16" fmla="*/ 482471 h 2349368"/>
              <a:gd name="connsiteX17" fmla="*/ 572773 w 1123833"/>
              <a:gd name="connsiteY17" fmla="*/ 537502 h 2349368"/>
              <a:gd name="connsiteX18" fmla="*/ 532133 w 1123833"/>
              <a:gd name="connsiteY18" fmla="*/ 589754 h 2349368"/>
              <a:gd name="connsiteX19" fmla="*/ 503105 w 1123833"/>
              <a:gd name="connsiteY19" fmla="*/ 589754 h 2349368"/>
              <a:gd name="connsiteX20" fmla="*/ 474076 w 1123833"/>
              <a:gd name="connsiteY20" fmla="*/ 543308 h 2349368"/>
              <a:gd name="connsiteX21" fmla="*/ 410213 w 1123833"/>
              <a:gd name="connsiteY21" fmla="*/ 491057 h 2349368"/>
              <a:gd name="connsiteX22" fmla="*/ 360865 w 1123833"/>
              <a:gd name="connsiteY22" fmla="*/ 441708 h 2349368"/>
              <a:gd name="connsiteX23" fmla="*/ 328933 w 1123833"/>
              <a:gd name="connsiteY23" fmla="*/ 372039 h 2349368"/>
              <a:gd name="connsiteX24" fmla="*/ 230236 w 1123833"/>
              <a:gd name="connsiteY24" fmla="*/ 287857 h 2349368"/>
              <a:gd name="connsiteX25" fmla="*/ 175082 w 1123833"/>
              <a:gd name="connsiteY25" fmla="*/ 203674 h 2349368"/>
              <a:gd name="connsiteX26" fmla="*/ 154704 w 1123833"/>
              <a:gd name="connsiteY26" fmla="*/ 99309 h 2349368"/>
              <a:gd name="connsiteX27" fmla="*/ 141162 w 1123833"/>
              <a:gd name="connsiteY27" fmla="*/ 86234 h 2349368"/>
              <a:gd name="connsiteX28" fmla="*/ 138515 w 1123833"/>
              <a:gd name="connsiteY28" fmla="*/ 147002 h 2349368"/>
              <a:gd name="connsiteX29" fmla="*/ 103718 w 1123833"/>
              <a:gd name="connsiteY29" fmla="*/ 29837 h 2349368"/>
              <a:gd name="connsiteX30" fmla="*/ 88799 w 1123833"/>
              <a:gd name="connsiteY30" fmla="*/ 32610 h 2349368"/>
              <a:gd name="connsiteX31" fmla="*/ 107795 w 1123833"/>
              <a:gd name="connsiteY31" fmla="*/ 113844 h 2349368"/>
              <a:gd name="connsiteX32" fmla="*/ 45640 w 1123833"/>
              <a:gd name="connsiteY32" fmla="*/ 7396 h 2349368"/>
              <a:gd name="connsiteX33" fmla="*/ 86236 w 1123833"/>
              <a:gd name="connsiteY33" fmla="*/ 120358 h 2349368"/>
              <a:gd name="connsiteX34" fmla="*/ 18204 w 1123833"/>
              <a:gd name="connsiteY34" fmla="*/ 53212 h 2349368"/>
              <a:gd name="connsiteX35" fmla="*/ 54843 w 1123833"/>
              <a:gd name="connsiteY35" fmla="*/ 132965 h 2349368"/>
              <a:gd name="connsiteX36" fmla="*/ 336 w 1123833"/>
              <a:gd name="connsiteY36" fmla="*/ 103338 h 2349368"/>
              <a:gd name="connsiteX37" fmla="*/ 56860 w 1123833"/>
              <a:gd name="connsiteY37" fmla="*/ 185103 h 2349368"/>
              <a:gd name="connsiteX38" fmla="*/ 117025 w 1123833"/>
              <a:gd name="connsiteY38" fmla="*/ 267537 h 2349368"/>
              <a:gd name="connsiteX39" fmla="*/ 201208 w 1123833"/>
              <a:gd name="connsiteY39" fmla="*/ 418485 h 2349368"/>
              <a:gd name="connsiteX40" fmla="*/ 363768 w 1123833"/>
              <a:gd name="connsiteY40" fmla="*/ 656519 h 2349368"/>
              <a:gd name="connsiteX41" fmla="*/ 369573 w 1123833"/>
              <a:gd name="connsiteY41" fmla="*/ 734897 h 2349368"/>
              <a:gd name="connsiteX42" fmla="*/ 433436 w 1123833"/>
              <a:gd name="connsiteY42" fmla="*/ 891651 h 2349368"/>
              <a:gd name="connsiteX43" fmla="*/ 439242 w 1123833"/>
              <a:gd name="connsiteY43" fmla="*/ 1001959 h 2349368"/>
              <a:gd name="connsiteX44" fmla="*/ 372476 w 1123833"/>
              <a:gd name="connsiteY44" fmla="*/ 1219674 h 2349368"/>
              <a:gd name="connsiteX45" fmla="*/ 378282 w 1123833"/>
              <a:gd name="connsiteY45" fmla="*/ 1327079 h 2349368"/>
              <a:gd name="connsiteX46" fmla="*/ 395699 w 1123833"/>
              <a:gd name="connsiteY46" fmla="*/ 1440291 h 2349368"/>
              <a:gd name="connsiteX47" fmla="*/ 410213 w 1123833"/>
              <a:gd name="connsiteY47" fmla="*/ 1611559 h 2349368"/>
              <a:gd name="connsiteX48" fmla="*/ 445048 w 1123833"/>
              <a:gd name="connsiteY48" fmla="*/ 1721868 h 2349368"/>
              <a:gd name="connsiteX49" fmla="*/ 535036 w 1123833"/>
              <a:gd name="connsiteY49" fmla="*/ 2064405 h 2349368"/>
              <a:gd name="connsiteX50" fmla="*/ 569871 w 1123833"/>
              <a:gd name="connsiteY50" fmla="*/ 2073114 h 2349368"/>
              <a:gd name="connsiteX51" fmla="*/ 537939 w 1123833"/>
              <a:gd name="connsiteY51" fmla="*/ 2134074 h 2349368"/>
              <a:gd name="connsiteX52" fmla="*/ 514716 w 1123833"/>
              <a:gd name="connsiteY52" fmla="*/ 2226965 h 2349368"/>
              <a:gd name="connsiteX53" fmla="*/ 584385 w 1123833"/>
              <a:gd name="connsiteY53" fmla="*/ 2250188 h 2349368"/>
              <a:gd name="connsiteX54" fmla="*/ 639539 w 1123833"/>
              <a:gd name="connsiteY54" fmla="*/ 2209548 h 2349368"/>
              <a:gd name="connsiteX55" fmla="*/ 636636 w 1123833"/>
              <a:gd name="connsiteY55" fmla="*/ 2134074 h 2349368"/>
              <a:gd name="connsiteX56" fmla="*/ 659859 w 1123833"/>
              <a:gd name="connsiteY56" fmla="*/ 2070211 h 2349368"/>
              <a:gd name="connsiteX57" fmla="*/ 659859 w 1123833"/>
              <a:gd name="connsiteY57" fmla="*/ 2046988 h 2349368"/>
              <a:gd name="connsiteX58" fmla="*/ 613413 w 1123833"/>
              <a:gd name="connsiteY58" fmla="*/ 1939582 h 2349368"/>
              <a:gd name="connsiteX59" fmla="*/ 604705 w 1123833"/>
              <a:gd name="connsiteY59" fmla="*/ 1602851 h 2349368"/>
              <a:gd name="connsiteX60" fmla="*/ 604705 w 1123833"/>
              <a:gd name="connsiteY60" fmla="*/ 1419971 h 2349368"/>
              <a:gd name="connsiteX61" fmla="*/ 671471 w 1123833"/>
              <a:gd name="connsiteY61" fmla="*/ 1707354 h 2349368"/>
              <a:gd name="connsiteX62" fmla="*/ 700499 w 1123833"/>
              <a:gd name="connsiteY62" fmla="*/ 1808953 h 2349368"/>
              <a:gd name="connsiteX63" fmla="*/ 699773 w 1123833"/>
              <a:gd name="connsiteY63" fmla="*/ 1932325 h 2349368"/>
              <a:gd name="connsiteX64" fmla="*/ 729528 w 1123833"/>
              <a:gd name="connsiteY64" fmla="*/ 2200839 h 2349368"/>
              <a:gd name="connsiteX65" fmla="*/ 758556 w 1123833"/>
              <a:gd name="connsiteY65" fmla="*/ 2206645 h 2349368"/>
              <a:gd name="connsiteX66" fmla="*/ 752751 w 1123833"/>
              <a:gd name="connsiteY66" fmla="*/ 2282118 h 2349368"/>
              <a:gd name="connsiteX67" fmla="*/ 838385 w 1123833"/>
              <a:gd name="connsiteY67" fmla="*/ 2328565 h 2349368"/>
              <a:gd name="connsiteX68" fmla="*/ 966111 w 1123833"/>
              <a:gd name="connsiteY68" fmla="*/ 2301713 h 2349368"/>
              <a:gd name="connsiteX69" fmla="*/ 819516 w 1123833"/>
              <a:gd name="connsiteY69" fmla="*/ 2197936 h 2349368"/>
              <a:gd name="connsiteX70" fmla="*/ 860156 w 1123833"/>
              <a:gd name="connsiteY70" fmla="*/ 2189227 h 2349368"/>
              <a:gd name="connsiteX71" fmla="*/ 839836 w 1123833"/>
              <a:gd name="connsiteY71" fmla="*/ 1843787 h 2349368"/>
              <a:gd name="connsiteX72" fmla="*/ 848546 w 1123833"/>
              <a:gd name="connsiteY72" fmla="*/ 1782827 h 2349368"/>
              <a:gd name="connsiteX73" fmla="*/ 831128 w 1123833"/>
              <a:gd name="connsiteY73" fmla="*/ 1750896 h 2349368"/>
              <a:gd name="connsiteX74" fmla="*/ 819516 w 1123833"/>
              <a:gd name="connsiteY74" fmla="*/ 1370621 h 2349368"/>
              <a:gd name="connsiteX75" fmla="*/ 790488 w 1123833"/>
              <a:gd name="connsiteY75" fmla="*/ 1260313 h 2349368"/>
              <a:gd name="connsiteX76" fmla="*/ 758556 w 1123833"/>
              <a:gd name="connsiteY76" fmla="*/ 993250 h 2349368"/>
              <a:gd name="connsiteX77" fmla="*/ 854351 w 1123833"/>
              <a:gd name="connsiteY77" fmla="*/ 668130 h 2349368"/>
              <a:gd name="connsiteX78" fmla="*/ 1045939 w 1123833"/>
              <a:gd name="connsiteY78" fmla="*/ 432998 h 2349368"/>
              <a:gd name="connsiteX79" fmla="*/ 1118511 w 1123833"/>
              <a:gd name="connsiteY79" fmla="*/ 180450 h 2349368"/>
              <a:gd name="connsiteX80" fmla="*/ 1098191 w 1123833"/>
              <a:gd name="connsiteY80" fmla="*/ 41113 h 2349368"/>
              <a:gd name="connsiteX81" fmla="*/ 1037231 w 1123833"/>
              <a:gd name="connsiteY81" fmla="*/ 99171 h 2349368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8030 h 2348227"/>
              <a:gd name="connsiteX1" fmla="*/ 1037231 w 1123833"/>
              <a:gd name="connsiteY1" fmla="*/ 164796 h 2348227"/>
              <a:gd name="connsiteX2" fmla="*/ 970465 w 1123833"/>
              <a:gd name="connsiteY2" fmla="*/ 307036 h 2348227"/>
              <a:gd name="connsiteX3" fmla="*/ 918213 w 1123833"/>
              <a:gd name="connsiteY3" fmla="*/ 379607 h 2348227"/>
              <a:gd name="connsiteX4" fmla="*/ 854351 w 1123833"/>
              <a:gd name="connsiteY4" fmla="*/ 484110 h 2348227"/>
              <a:gd name="connsiteX5" fmla="*/ 752751 w 1123833"/>
              <a:gd name="connsiteY5" fmla="*/ 536361 h 2348227"/>
              <a:gd name="connsiteX6" fmla="*/ 717916 w 1123833"/>
              <a:gd name="connsiteY6" fmla="*/ 600224 h 2348227"/>
              <a:gd name="connsiteX7" fmla="*/ 677276 w 1123833"/>
              <a:gd name="connsiteY7" fmla="*/ 591516 h 2348227"/>
              <a:gd name="connsiteX8" fmla="*/ 685985 w 1123833"/>
              <a:gd name="connsiteY8" fmla="*/ 542167 h 2348227"/>
              <a:gd name="connsiteX9" fmla="*/ 720819 w 1123833"/>
              <a:gd name="connsiteY9" fmla="*/ 501527 h 2348227"/>
              <a:gd name="connsiteX10" fmla="*/ 717916 w 1123833"/>
              <a:gd name="connsiteY10" fmla="*/ 446373 h 2348227"/>
              <a:gd name="connsiteX11" fmla="*/ 717916 w 1123833"/>
              <a:gd name="connsiteY11" fmla="*/ 394121 h 2348227"/>
              <a:gd name="connsiteX12" fmla="*/ 662762 w 1123833"/>
              <a:gd name="connsiteY12" fmla="*/ 330258 h 2348227"/>
              <a:gd name="connsiteX13" fmla="*/ 584385 w 1123833"/>
              <a:gd name="connsiteY13" fmla="*/ 344773 h 2348227"/>
              <a:gd name="connsiteX14" fmla="*/ 543745 w 1123833"/>
              <a:gd name="connsiteY14" fmla="*/ 402830 h 2348227"/>
              <a:gd name="connsiteX15" fmla="*/ 555356 w 1123833"/>
              <a:gd name="connsiteY15" fmla="*/ 449276 h 2348227"/>
              <a:gd name="connsiteX16" fmla="*/ 546389 w 1123833"/>
              <a:gd name="connsiteY16" fmla="*/ 481330 h 2348227"/>
              <a:gd name="connsiteX17" fmla="*/ 572773 w 1123833"/>
              <a:gd name="connsiteY17" fmla="*/ 536361 h 2348227"/>
              <a:gd name="connsiteX18" fmla="*/ 532133 w 1123833"/>
              <a:gd name="connsiteY18" fmla="*/ 588613 h 2348227"/>
              <a:gd name="connsiteX19" fmla="*/ 503105 w 1123833"/>
              <a:gd name="connsiteY19" fmla="*/ 588613 h 2348227"/>
              <a:gd name="connsiteX20" fmla="*/ 474076 w 1123833"/>
              <a:gd name="connsiteY20" fmla="*/ 542167 h 2348227"/>
              <a:gd name="connsiteX21" fmla="*/ 410213 w 1123833"/>
              <a:gd name="connsiteY21" fmla="*/ 489916 h 2348227"/>
              <a:gd name="connsiteX22" fmla="*/ 360865 w 1123833"/>
              <a:gd name="connsiteY22" fmla="*/ 440567 h 2348227"/>
              <a:gd name="connsiteX23" fmla="*/ 328933 w 1123833"/>
              <a:gd name="connsiteY23" fmla="*/ 370898 h 2348227"/>
              <a:gd name="connsiteX24" fmla="*/ 230236 w 1123833"/>
              <a:gd name="connsiteY24" fmla="*/ 286716 h 2348227"/>
              <a:gd name="connsiteX25" fmla="*/ 175082 w 1123833"/>
              <a:gd name="connsiteY25" fmla="*/ 202533 h 2348227"/>
              <a:gd name="connsiteX26" fmla="*/ 154704 w 1123833"/>
              <a:gd name="connsiteY26" fmla="*/ 98168 h 2348227"/>
              <a:gd name="connsiteX27" fmla="*/ 141162 w 1123833"/>
              <a:gd name="connsiteY27" fmla="*/ 85093 h 2348227"/>
              <a:gd name="connsiteX28" fmla="*/ 138515 w 1123833"/>
              <a:gd name="connsiteY28" fmla="*/ 145861 h 2348227"/>
              <a:gd name="connsiteX29" fmla="*/ 103718 w 1123833"/>
              <a:gd name="connsiteY29" fmla="*/ 28696 h 2348227"/>
              <a:gd name="connsiteX30" fmla="*/ 88799 w 1123833"/>
              <a:gd name="connsiteY30" fmla="*/ 31469 h 2348227"/>
              <a:gd name="connsiteX31" fmla="*/ 107795 w 1123833"/>
              <a:gd name="connsiteY31" fmla="*/ 112703 h 2348227"/>
              <a:gd name="connsiteX32" fmla="*/ 45640 w 1123833"/>
              <a:gd name="connsiteY32" fmla="*/ 6255 h 2348227"/>
              <a:gd name="connsiteX33" fmla="*/ 81698 w 1123833"/>
              <a:gd name="connsiteY33" fmla="*/ 120730 h 2348227"/>
              <a:gd name="connsiteX34" fmla="*/ 18204 w 1123833"/>
              <a:gd name="connsiteY34" fmla="*/ 52071 h 2348227"/>
              <a:gd name="connsiteX35" fmla="*/ 54843 w 1123833"/>
              <a:gd name="connsiteY35" fmla="*/ 131824 h 2348227"/>
              <a:gd name="connsiteX36" fmla="*/ 336 w 1123833"/>
              <a:gd name="connsiteY36" fmla="*/ 102197 h 2348227"/>
              <a:gd name="connsiteX37" fmla="*/ 56860 w 1123833"/>
              <a:gd name="connsiteY37" fmla="*/ 183962 h 2348227"/>
              <a:gd name="connsiteX38" fmla="*/ 117025 w 1123833"/>
              <a:gd name="connsiteY38" fmla="*/ 266396 h 2348227"/>
              <a:gd name="connsiteX39" fmla="*/ 201208 w 1123833"/>
              <a:gd name="connsiteY39" fmla="*/ 417344 h 2348227"/>
              <a:gd name="connsiteX40" fmla="*/ 363768 w 1123833"/>
              <a:gd name="connsiteY40" fmla="*/ 655378 h 2348227"/>
              <a:gd name="connsiteX41" fmla="*/ 369573 w 1123833"/>
              <a:gd name="connsiteY41" fmla="*/ 733756 h 2348227"/>
              <a:gd name="connsiteX42" fmla="*/ 433436 w 1123833"/>
              <a:gd name="connsiteY42" fmla="*/ 890510 h 2348227"/>
              <a:gd name="connsiteX43" fmla="*/ 439242 w 1123833"/>
              <a:gd name="connsiteY43" fmla="*/ 1000818 h 2348227"/>
              <a:gd name="connsiteX44" fmla="*/ 372476 w 1123833"/>
              <a:gd name="connsiteY44" fmla="*/ 1218533 h 2348227"/>
              <a:gd name="connsiteX45" fmla="*/ 378282 w 1123833"/>
              <a:gd name="connsiteY45" fmla="*/ 1325938 h 2348227"/>
              <a:gd name="connsiteX46" fmla="*/ 395699 w 1123833"/>
              <a:gd name="connsiteY46" fmla="*/ 1439150 h 2348227"/>
              <a:gd name="connsiteX47" fmla="*/ 410213 w 1123833"/>
              <a:gd name="connsiteY47" fmla="*/ 1610418 h 2348227"/>
              <a:gd name="connsiteX48" fmla="*/ 445048 w 1123833"/>
              <a:gd name="connsiteY48" fmla="*/ 1720727 h 2348227"/>
              <a:gd name="connsiteX49" fmla="*/ 535036 w 1123833"/>
              <a:gd name="connsiteY49" fmla="*/ 2063264 h 2348227"/>
              <a:gd name="connsiteX50" fmla="*/ 569871 w 1123833"/>
              <a:gd name="connsiteY50" fmla="*/ 2071973 h 2348227"/>
              <a:gd name="connsiteX51" fmla="*/ 537939 w 1123833"/>
              <a:gd name="connsiteY51" fmla="*/ 2132933 h 2348227"/>
              <a:gd name="connsiteX52" fmla="*/ 514716 w 1123833"/>
              <a:gd name="connsiteY52" fmla="*/ 2225824 h 2348227"/>
              <a:gd name="connsiteX53" fmla="*/ 584385 w 1123833"/>
              <a:gd name="connsiteY53" fmla="*/ 2249047 h 2348227"/>
              <a:gd name="connsiteX54" fmla="*/ 639539 w 1123833"/>
              <a:gd name="connsiteY54" fmla="*/ 2208407 h 2348227"/>
              <a:gd name="connsiteX55" fmla="*/ 636636 w 1123833"/>
              <a:gd name="connsiteY55" fmla="*/ 2132933 h 2348227"/>
              <a:gd name="connsiteX56" fmla="*/ 659859 w 1123833"/>
              <a:gd name="connsiteY56" fmla="*/ 2069070 h 2348227"/>
              <a:gd name="connsiteX57" fmla="*/ 659859 w 1123833"/>
              <a:gd name="connsiteY57" fmla="*/ 2045847 h 2348227"/>
              <a:gd name="connsiteX58" fmla="*/ 613413 w 1123833"/>
              <a:gd name="connsiteY58" fmla="*/ 1938441 h 2348227"/>
              <a:gd name="connsiteX59" fmla="*/ 604705 w 1123833"/>
              <a:gd name="connsiteY59" fmla="*/ 1601710 h 2348227"/>
              <a:gd name="connsiteX60" fmla="*/ 604705 w 1123833"/>
              <a:gd name="connsiteY60" fmla="*/ 1418830 h 2348227"/>
              <a:gd name="connsiteX61" fmla="*/ 671471 w 1123833"/>
              <a:gd name="connsiteY61" fmla="*/ 1706213 h 2348227"/>
              <a:gd name="connsiteX62" fmla="*/ 700499 w 1123833"/>
              <a:gd name="connsiteY62" fmla="*/ 1807812 h 2348227"/>
              <a:gd name="connsiteX63" fmla="*/ 699773 w 1123833"/>
              <a:gd name="connsiteY63" fmla="*/ 1931184 h 2348227"/>
              <a:gd name="connsiteX64" fmla="*/ 729528 w 1123833"/>
              <a:gd name="connsiteY64" fmla="*/ 2199698 h 2348227"/>
              <a:gd name="connsiteX65" fmla="*/ 758556 w 1123833"/>
              <a:gd name="connsiteY65" fmla="*/ 2205504 h 2348227"/>
              <a:gd name="connsiteX66" fmla="*/ 752751 w 1123833"/>
              <a:gd name="connsiteY66" fmla="*/ 2280977 h 2348227"/>
              <a:gd name="connsiteX67" fmla="*/ 838385 w 1123833"/>
              <a:gd name="connsiteY67" fmla="*/ 2327424 h 2348227"/>
              <a:gd name="connsiteX68" fmla="*/ 966111 w 1123833"/>
              <a:gd name="connsiteY68" fmla="*/ 2300572 h 2348227"/>
              <a:gd name="connsiteX69" fmla="*/ 819516 w 1123833"/>
              <a:gd name="connsiteY69" fmla="*/ 2196795 h 2348227"/>
              <a:gd name="connsiteX70" fmla="*/ 860156 w 1123833"/>
              <a:gd name="connsiteY70" fmla="*/ 2188086 h 2348227"/>
              <a:gd name="connsiteX71" fmla="*/ 839836 w 1123833"/>
              <a:gd name="connsiteY71" fmla="*/ 1842646 h 2348227"/>
              <a:gd name="connsiteX72" fmla="*/ 848546 w 1123833"/>
              <a:gd name="connsiteY72" fmla="*/ 1781686 h 2348227"/>
              <a:gd name="connsiteX73" fmla="*/ 831128 w 1123833"/>
              <a:gd name="connsiteY73" fmla="*/ 1749755 h 2348227"/>
              <a:gd name="connsiteX74" fmla="*/ 819516 w 1123833"/>
              <a:gd name="connsiteY74" fmla="*/ 1369480 h 2348227"/>
              <a:gd name="connsiteX75" fmla="*/ 790488 w 1123833"/>
              <a:gd name="connsiteY75" fmla="*/ 1259172 h 2348227"/>
              <a:gd name="connsiteX76" fmla="*/ 758556 w 1123833"/>
              <a:gd name="connsiteY76" fmla="*/ 992109 h 2348227"/>
              <a:gd name="connsiteX77" fmla="*/ 854351 w 1123833"/>
              <a:gd name="connsiteY77" fmla="*/ 666989 h 2348227"/>
              <a:gd name="connsiteX78" fmla="*/ 1045939 w 1123833"/>
              <a:gd name="connsiteY78" fmla="*/ 431857 h 2348227"/>
              <a:gd name="connsiteX79" fmla="*/ 1118511 w 1123833"/>
              <a:gd name="connsiteY79" fmla="*/ 179309 h 2348227"/>
              <a:gd name="connsiteX80" fmla="*/ 1098191 w 1123833"/>
              <a:gd name="connsiteY80" fmla="*/ 39972 h 2348227"/>
              <a:gd name="connsiteX81" fmla="*/ 1037231 w 1123833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8277 w 1127267"/>
              <a:gd name="connsiteY35" fmla="*/ 131824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9373 w 1127267"/>
              <a:gd name="connsiteY35" fmla="*/ 143612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4392 h 2344589"/>
              <a:gd name="connsiteX1" fmla="*/ 1040665 w 1127267"/>
              <a:gd name="connsiteY1" fmla="*/ 161158 h 2344589"/>
              <a:gd name="connsiteX2" fmla="*/ 973899 w 1127267"/>
              <a:gd name="connsiteY2" fmla="*/ 303398 h 2344589"/>
              <a:gd name="connsiteX3" fmla="*/ 921647 w 1127267"/>
              <a:gd name="connsiteY3" fmla="*/ 375969 h 2344589"/>
              <a:gd name="connsiteX4" fmla="*/ 857785 w 1127267"/>
              <a:gd name="connsiteY4" fmla="*/ 480472 h 2344589"/>
              <a:gd name="connsiteX5" fmla="*/ 756185 w 1127267"/>
              <a:gd name="connsiteY5" fmla="*/ 532723 h 2344589"/>
              <a:gd name="connsiteX6" fmla="*/ 721350 w 1127267"/>
              <a:gd name="connsiteY6" fmla="*/ 596586 h 2344589"/>
              <a:gd name="connsiteX7" fmla="*/ 680710 w 1127267"/>
              <a:gd name="connsiteY7" fmla="*/ 587878 h 2344589"/>
              <a:gd name="connsiteX8" fmla="*/ 689419 w 1127267"/>
              <a:gd name="connsiteY8" fmla="*/ 538529 h 2344589"/>
              <a:gd name="connsiteX9" fmla="*/ 724253 w 1127267"/>
              <a:gd name="connsiteY9" fmla="*/ 497889 h 2344589"/>
              <a:gd name="connsiteX10" fmla="*/ 721350 w 1127267"/>
              <a:gd name="connsiteY10" fmla="*/ 442735 h 2344589"/>
              <a:gd name="connsiteX11" fmla="*/ 721350 w 1127267"/>
              <a:gd name="connsiteY11" fmla="*/ 390483 h 2344589"/>
              <a:gd name="connsiteX12" fmla="*/ 666196 w 1127267"/>
              <a:gd name="connsiteY12" fmla="*/ 326620 h 2344589"/>
              <a:gd name="connsiteX13" fmla="*/ 587819 w 1127267"/>
              <a:gd name="connsiteY13" fmla="*/ 341135 h 2344589"/>
              <a:gd name="connsiteX14" fmla="*/ 547179 w 1127267"/>
              <a:gd name="connsiteY14" fmla="*/ 399192 h 2344589"/>
              <a:gd name="connsiteX15" fmla="*/ 558790 w 1127267"/>
              <a:gd name="connsiteY15" fmla="*/ 445638 h 2344589"/>
              <a:gd name="connsiteX16" fmla="*/ 549823 w 1127267"/>
              <a:gd name="connsiteY16" fmla="*/ 477692 h 2344589"/>
              <a:gd name="connsiteX17" fmla="*/ 576207 w 1127267"/>
              <a:gd name="connsiteY17" fmla="*/ 532723 h 2344589"/>
              <a:gd name="connsiteX18" fmla="*/ 535567 w 1127267"/>
              <a:gd name="connsiteY18" fmla="*/ 584975 h 2344589"/>
              <a:gd name="connsiteX19" fmla="*/ 506539 w 1127267"/>
              <a:gd name="connsiteY19" fmla="*/ 584975 h 2344589"/>
              <a:gd name="connsiteX20" fmla="*/ 477510 w 1127267"/>
              <a:gd name="connsiteY20" fmla="*/ 538529 h 2344589"/>
              <a:gd name="connsiteX21" fmla="*/ 413647 w 1127267"/>
              <a:gd name="connsiteY21" fmla="*/ 486278 h 2344589"/>
              <a:gd name="connsiteX22" fmla="*/ 364299 w 1127267"/>
              <a:gd name="connsiteY22" fmla="*/ 436929 h 2344589"/>
              <a:gd name="connsiteX23" fmla="*/ 332367 w 1127267"/>
              <a:gd name="connsiteY23" fmla="*/ 367260 h 2344589"/>
              <a:gd name="connsiteX24" fmla="*/ 233670 w 1127267"/>
              <a:gd name="connsiteY24" fmla="*/ 283078 h 2344589"/>
              <a:gd name="connsiteX25" fmla="*/ 178516 w 1127267"/>
              <a:gd name="connsiteY25" fmla="*/ 198895 h 2344589"/>
              <a:gd name="connsiteX26" fmla="*/ 158138 w 1127267"/>
              <a:gd name="connsiteY26" fmla="*/ 94530 h 2344589"/>
              <a:gd name="connsiteX27" fmla="*/ 144596 w 1127267"/>
              <a:gd name="connsiteY27" fmla="*/ 81455 h 2344589"/>
              <a:gd name="connsiteX28" fmla="*/ 141949 w 1127267"/>
              <a:gd name="connsiteY28" fmla="*/ 142223 h 2344589"/>
              <a:gd name="connsiteX29" fmla="*/ 107152 w 1127267"/>
              <a:gd name="connsiteY29" fmla="*/ 25058 h 2344589"/>
              <a:gd name="connsiteX30" fmla="*/ 92233 w 1127267"/>
              <a:gd name="connsiteY30" fmla="*/ 27831 h 2344589"/>
              <a:gd name="connsiteX31" fmla="*/ 111229 w 1127267"/>
              <a:gd name="connsiteY31" fmla="*/ 109065 h 2344589"/>
              <a:gd name="connsiteX32" fmla="*/ 49074 w 1127267"/>
              <a:gd name="connsiteY32" fmla="*/ 2617 h 2344589"/>
              <a:gd name="connsiteX33" fmla="*/ 82391 w 1127267"/>
              <a:gd name="connsiteY33" fmla="*/ 124768 h 2344589"/>
              <a:gd name="connsiteX34" fmla="*/ 21638 w 1127267"/>
              <a:gd name="connsiteY34" fmla="*/ 48433 h 2344589"/>
              <a:gd name="connsiteX35" fmla="*/ 59373 w 1127267"/>
              <a:gd name="connsiteY35" fmla="*/ 139974 h 2344589"/>
              <a:gd name="connsiteX36" fmla="*/ 3770 w 1127267"/>
              <a:gd name="connsiteY36" fmla="*/ 98559 h 2344589"/>
              <a:gd name="connsiteX37" fmla="*/ 60294 w 1127267"/>
              <a:gd name="connsiteY37" fmla="*/ 180324 h 2344589"/>
              <a:gd name="connsiteX38" fmla="*/ 120459 w 1127267"/>
              <a:gd name="connsiteY38" fmla="*/ 262758 h 2344589"/>
              <a:gd name="connsiteX39" fmla="*/ 204642 w 1127267"/>
              <a:gd name="connsiteY39" fmla="*/ 413706 h 2344589"/>
              <a:gd name="connsiteX40" fmla="*/ 367202 w 1127267"/>
              <a:gd name="connsiteY40" fmla="*/ 651740 h 2344589"/>
              <a:gd name="connsiteX41" fmla="*/ 373007 w 1127267"/>
              <a:gd name="connsiteY41" fmla="*/ 730118 h 2344589"/>
              <a:gd name="connsiteX42" fmla="*/ 436870 w 1127267"/>
              <a:gd name="connsiteY42" fmla="*/ 886872 h 2344589"/>
              <a:gd name="connsiteX43" fmla="*/ 442676 w 1127267"/>
              <a:gd name="connsiteY43" fmla="*/ 997180 h 2344589"/>
              <a:gd name="connsiteX44" fmla="*/ 375910 w 1127267"/>
              <a:gd name="connsiteY44" fmla="*/ 1214895 h 2344589"/>
              <a:gd name="connsiteX45" fmla="*/ 381716 w 1127267"/>
              <a:gd name="connsiteY45" fmla="*/ 1322300 h 2344589"/>
              <a:gd name="connsiteX46" fmla="*/ 399133 w 1127267"/>
              <a:gd name="connsiteY46" fmla="*/ 1435512 h 2344589"/>
              <a:gd name="connsiteX47" fmla="*/ 413647 w 1127267"/>
              <a:gd name="connsiteY47" fmla="*/ 1606780 h 2344589"/>
              <a:gd name="connsiteX48" fmla="*/ 448482 w 1127267"/>
              <a:gd name="connsiteY48" fmla="*/ 1717089 h 2344589"/>
              <a:gd name="connsiteX49" fmla="*/ 538470 w 1127267"/>
              <a:gd name="connsiteY49" fmla="*/ 2059626 h 2344589"/>
              <a:gd name="connsiteX50" fmla="*/ 573305 w 1127267"/>
              <a:gd name="connsiteY50" fmla="*/ 2068335 h 2344589"/>
              <a:gd name="connsiteX51" fmla="*/ 541373 w 1127267"/>
              <a:gd name="connsiteY51" fmla="*/ 2129295 h 2344589"/>
              <a:gd name="connsiteX52" fmla="*/ 518150 w 1127267"/>
              <a:gd name="connsiteY52" fmla="*/ 2222186 h 2344589"/>
              <a:gd name="connsiteX53" fmla="*/ 587819 w 1127267"/>
              <a:gd name="connsiteY53" fmla="*/ 2245409 h 2344589"/>
              <a:gd name="connsiteX54" fmla="*/ 642973 w 1127267"/>
              <a:gd name="connsiteY54" fmla="*/ 2204769 h 2344589"/>
              <a:gd name="connsiteX55" fmla="*/ 640070 w 1127267"/>
              <a:gd name="connsiteY55" fmla="*/ 2129295 h 2344589"/>
              <a:gd name="connsiteX56" fmla="*/ 663293 w 1127267"/>
              <a:gd name="connsiteY56" fmla="*/ 2065432 h 2344589"/>
              <a:gd name="connsiteX57" fmla="*/ 663293 w 1127267"/>
              <a:gd name="connsiteY57" fmla="*/ 2042209 h 2344589"/>
              <a:gd name="connsiteX58" fmla="*/ 616847 w 1127267"/>
              <a:gd name="connsiteY58" fmla="*/ 1934803 h 2344589"/>
              <a:gd name="connsiteX59" fmla="*/ 608139 w 1127267"/>
              <a:gd name="connsiteY59" fmla="*/ 1598072 h 2344589"/>
              <a:gd name="connsiteX60" fmla="*/ 608139 w 1127267"/>
              <a:gd name="connsiteY60" fmla="*/ 1415192 h 2344589"/>
              <a:gd name="connsiteX61" fmla="*/ 674905 w 1127267"/>
              <a:gd name="connsiteY61" fmla="*/ 1702575 h 2344589"/>
              <a:gd name="connsiteX62" fmla="*/ 703933 w 1127267"/>
              <a:gd name="connsiteY62" fmla="*/ 1804174 h 2344589"/>
              <a:gd name="connsiteX63" fmla="*/ 703207 w 1127267"/>
              <a:gd name="connsiteY63" fmla="*/ 1927546 h 2344589"/>
              <a:gd name="connsiteX64" fmla="*/ 732962 w 1127267"/>
              <a:gd name="connsiteY64" fmla="*/ 2196060 h 2344589"/>
              <a:gd name="connsiteX65" fmla="*/ 761990 w 1127267"/>
              <a:gd name="connsiteY65" fmla="*/ 2201866 h 2344589"/>
              <a:gd name="connsiteX66" fmla="*/ 756185 w 1127267"/>
              <a:gd name="connsiteY66" fmla="*/ 2277339 h 2344589"/>
              <a:gd name="connsiteX67" fmla="*/ 841819 w 1127267"/>
              <a:gd name="connsiteY67" fmla="*/ 2323786 h 2344589"/>
              <a:gd name="connsiteX68" fmla="*/ 969545 w 1127267"/>
              <a:gd name="connsiteY68" fmla="*/ 2296934 h 2344589"/>
              <a:gd name="connsiteX69" fmla="*/ 822950 w 1127267"/>
              <a:gd name="connsiteY69" fmla="*/ 2193157 h 2344589"/>
              <a:gd name="connsiteX70" fmla="*/ 863590 w 1127267"/>
              <a:gd name="connsiteY70" fmla="*/ 2184448 h 2344589"/>
              <a:gd name="connsiteX71" fmla="*/ 843270 w 1127267"/>
              <a:gd name="connsiteY71" fmla="*/ 1839008 h 2344589"/>
              <a:gd name="connsiteX72" fmla="*/ 851980 w 1127267"/>
              <a:gd name="connsiteY72" fmla="*/ 1778048 h 2344589"/>
              <a:gd name="connsiteX73" fmla="*/ 834562 w 1127267"/>
              <a:gd name="connsiteY73" fmla="*/ 1746117 h 2344589"/>
              <a:gd name="connsiteX74" fmla="*/ 822950 w 1127267"/>
              <a:gd name="connsiteY74" fmla="*/ 1365842 h 2344589"/>
              <a:gd name="connsiteX75" fmla="*/ 793922 w 1127267"/>
              <a:gd name="connsiteY75" fmla="*/ 1255534 h 2344589"/>
              <a:gd name="connsiteX76" fmla="*/ 761990 w 1127267"/>
              <a:gd name="connsiteY76" fmla="*/ 988471 h 2344589"/>
              <a:gd name="connsiteX77" fmla="*/ 857785 w 1127267"/>
              <a:gd name="connsiteY77" fmla="*/ 663351 h 2344589"/>
              <a:gd name="connsiteX78" fmla="*/ 1049373 w 1127267"/>
              <a:gd name="connsiteY78" fmla="*/ 428219 h 2344589"/>
              <a:gd name="connsiteX79" fmla="*/ 1121945 w 1127267"/>
              <a:gd name="connsiteY79" fmla="*/ 175671 h 2344589"/>
              <a:gd name="connsiteX80" fmla="*/ 1101625 w 1127267"/>
              <a:gd name="connsiteY80" fmla="*/ 36334 h 2344589"/>
              <a:gd name="connsiteX81" fmla="*/ 1040665 w 1127267"/>
              <a:gd name="connsiteY81" fmla="*/ 94392 h 2344589"/>
              <a:gd name="connsiteX0" fmla="*/ 1040665 w 1127267"/>
              <a:gd name="connsiteY0" fmla="*/ 93661 h 2343858"/>
              <a:gd name="connsiteX1" fmla="*/ 1040665 w 1127267"/>
              <a:gd name="connsiteY1" fmla="*/ 160427 h 2343858"/>
              <a:gd name="connsiteX2" fmla="*/ 973899 w 1127267"/>
              <a:gd name="connsiteY2" fmla="*/ 302667 h 2343858"/>
              <a:gd name="connsiteX3" fmla="*/ 921647 w 1127267"/>
              <a:gd name="connsiteY3" fmla="*/ 375238 h 2343858"/>
              <a:gd name="connsiteX4" fmla="*/ 857785 w 1127267"/>
              <a:gd name="connsiteY4" fmla="*/ 479741 h 2343858"/>
              <a:gd name="connsiteX5" fmla="*/ 756185 w 1127267"/>
              <a:gd name="connsiteY5" fmla="*/ 531992 h 2343858"/>
              <a:gd name="connsiteX6" fmla="*/ 721350 w 1127267"/>
              <a:gd name="connsiteY6" fmla="*/ 595855 h 2343858"/>
              <a:gd name="connsiteX7" fmla="*/ 680710 w 1127267"/>
              <a:gd name="connsiteY7" fmla="*/ 587147 h 2343858"/>
              <a:gd name="connsiteX8" fmla="*/ 689419 w 1127267"/>
              <a:gd name="connsiteY8" fmla="*/ 537798 h 2343858"/>
              <a:gd name="connsiteX9" fmla="*/ 724253 w 1127267"/>
              <a:gd name="connsiteY9" fmla="*/ 497158 h 2343858"/>
              <a:gd name="connsiteX10" fmla="*/ 721350 w 1127267"/>
              <a:gd name="connsiteY10" fmla="*/ 442004 h 2343858"/>
              <a:gd name="connsiteX11" fmla="*/ 721350 w 1127267"/>
              <a:gd name="connsiteY11" fmla="*/ 389752 h 2343858"/>
              <a:gd name="connsiteX12" fmla="*/ 666196 w 1127267"/>
              <a:gd name="connsiteY12" fmla="*/ 325889 h 2343858"/>
              <a:gd name="connsiteX13" fmla="*/ 587819 w 1127267"/>
              <a:gd name="connsiteY13" fmla="*/ 340404 h 2343858"/>
              <a:gd name="connsiteX14" fmla="*/ 547179 w 1127267"/>
              <a:gd name="connsiteY14" fmla="*/ 398461 h 2343858"/>
              <a:gd name="connsiteX15" fmla="*/ 558790 w 1127267"/>
              <a:gd name="connsiteY15" fmla="*/ 444907 h 2343858"/>
              <a:gd name="connsiteX16" fmla="*/ 549823 w 1127267"/>
              <a:gd name="connsiteY16" fmla="*/ 476961 h 2343858"/>
              <a:gd name="connsiteX17" fmla="*/ 576207 w 1127267"/>
              <a:gd name="connsiteY17" fmla="*/ 531992 h 2343858"/>
              <a:gd name="connsiteX18" fmla="*/ 535567 w 1127267"/>
              <a:gd name="connsiteY18" fmla="*/ 584244 h 2343858"/>
              <a:gd name="connsiteX19" fmla="*/ 506539 w 1127267"/>
              <a:gd name="connsiteY19" fmla="*/ 584244 h 2343858"/>
              <a:gd name="connsiteX20" fmla="*/ 477510 w 1127267"/>
              <a:gd name="connsiteY20" fmla="*/ 537798 h 2343858"/>
              <a:gd name="connsiteX21" fmla="*/ 413647 w 1127267"/>
              <a:gd name="connsiteY21" fmla="*/ 485547 h 2343858"/>
              <a:gd name="connsiteX22" fmla="*/ 364299 w 1127267"/>
              <a:gd name="connsiteY22" fmla="*/ 436198 h 2343858"/>
              <a:gd name="connsiteX23" fmla="*/ 332367 w 1127267"/>
              <a:gd name="connsiteY23" fmla="*/ 366529 h 2343858"/>
              <a:gd name="connsiteX24" fmla="*/ 233670 w 1127267"/>
              <a:gd name="connsiteY24" fmla="*/ 282347 h 2343858"/>
              <a:gd name="connsiteX25" fmla="*/ 178516 w 1127267"/>
              <a:gd name="connsiteY25" fmla="*/ 198164 h 2343858"/>
              <a:gd name="connsiteX26" fmla="*/ 158138 w 1127267"/>
              <a:gd name="connsiteY26" fmla="*/ 93799 h 2343858"/>
              <a:gd name="connsiteX27" fmla="*/ 144596 w 1127267"/>
              <a:gd name="connsiteY27" fmla="*/ 80724 h 2343858"/>
              <a:gd name="connsiteX28" fmla="*/ 141949 w 1127267"/>
              <a:gd name="connsiteY28" fmla="*/ 141492 h 2343858"/>
              <a:gd name="connsiteX29" fmla="*/ 107152 w 1127267"/>
              <a:gd name="connsiteY29" fmla="*/ 24327 h 2343858"/>
              <a:gd name="connsiteX30" fmla="*/ 92233 w 1127267"/>
              <a:gd name="connsiteY30" fmla="*/ 27100 h 2343858"/>
              <a:gd name="connsiteX31" fmla="*/ 106295 w 1127267"/>
              <a:gd name="connsiteY31" fmla="*/ 112720 h 2343858"/>
              <a:gd name="connsiteX32" fmla="*/ 49074 w 1127267"/>
              <a:gd name="connsiteY32" fmla="*/ 1886 h 2343858"/>
              <a:gd name="connsiteX33" fmla="*/ 82391 w 1127267"/>
              <a:gd name="connsiteY33" fmla="*/ 124037 h 2343858"/>
              <a:gd name="connsiteX34" fmla="*/ 21638 w 1127267"/>
              <a:gd name="connsiteY34" fmla="*/ 47702 h 2343858"/>
              <a:gd name="connsiteX35" fmla="*/ 59373 w 1127267"/>
              <a:gd name="connsiteY35" fmla="*/ 139243 h 2343858"/>
              <a:gd name="connsiteX36" fmla="*/ 3770 w 1127267"/>
              <a:gd name="connsiteY36" fmla="*/ 97828 h 2343858"/>
              <a:gd name="connsiteX37" fmla="*/ 60294 w 1127267"/>
              <a:gd name="connsiteY37" fmla="*/ 179593 h 2343858"/>
              <a:gd name="connsiteX38" fmla="*/ 120459 w 1127267"/>
              <a:gd name="connsiteY38" fmla="*/ 262027 h 2343858"/>
              <a:gd name="connsiteX39" fmla="*/ 204642 w 1127267"/>
              <a:gd name="connsiteY39" fmla="*/ 412975 h 2343858"/>
              <a:gd name="connsiteX40" fmla="*/ 367202 w 1127267"/>
              <a:gd name="connsiteY40" fmla="*/ 651009 h 2343858"/>
              <a:gd name="connsiteX41" fmla="*/ 373007 w 1127267"/>
              <a:gd name="connsiteY41" fmla="*/ 729387 h 2343858"/>
              <a:gd name="connsiteX42" fmla="*/ 436870 w 1127267"/>
              <a:gd name="connsiteY42" fmla="*/ 886141 h 2343858"/>
              <a:gd name="connsiteX43" fmla="*/ 442676 w 1127267"/>
              <a:gd name="connsiteY43" fmla="*/ 996449 h 2343858"/>
              <a:gd name="connsiteX44" fmla="*/ 375910 w 1127267"/>
              <a:gd name="connsiteY44" fmla="*/ 1214164 h 2343858"/>
              <a:gd name="connsiteX45" fmla="*/ 381716 w 1127267"/>
              <a:gd name="connsiteY45" fmla="*/ 1321569 h 2343858"/>
              <a:gd name="connsiteX46" fmla="*/ 399133 w 1127267"/>
              <a:gd name="connsiteY46" fmla="*/ 1434781 h 2343858"/>
              <a:gd name="connsiteX47" fmla="*/ 413647 w 1127267"/>
              <a:gd name="connsiteY47" fmla="*/ 1606049 h 2343858"/>
              <a:gd name="connsiteX48" fmla="*/ 448482 w 1127267"/>
              <a:gd name="connsiteY48" fmla="*/ 1716358 h 2343858"/>
              <a:gd name="connsiteX49" fmla="*/ 538470 w 1127267"/>
              <a:gd name="connsiteY49" fmla="*/ 2058895 h 2343858"/>
              <a:gd name="connsiteX50" fmla="*/ 573305 w 1127267"/>
              <a:gd name="connsiteY50" fmla="*/ 2067604 h 2343858"/>
              <a:gd name="connsiteX51" fmla="*/ 541373 w 1127267"/>
              <a:gd name="connsiteY51" fmla="*/ 2128564 h 2343858"/>
              <a:gd name="connsiteX52" fmla="*/ 518150 w 1127267"/>
              <a:gd name="connsiteY52" fmla="*/ 2221455 h 2343858"/>
              <a:gd name="connsiteX53" fmla="*/ 587819 w 1127267"/>
              <a:gd name="connsiteY53" fmla="*/ 2244678 h 2343858"/>
              <a:gd name="connsiteX54" fmla="*/ 642973 w 1127267"/>
              <a:gd name="connsiteY54" fmla="*/ 2204038 h 2343858"/>
              <a:gd name="connsiteX55" fmla="*/ 640070 w 1127267"/>
              <a:gd name="connsiteY55" fmla="*/ 2128564 h 2343858"/>
              <a:gd name="connsiteX56" fmla="*/ 663293 w 1127267"/>
              <a:gd name="connsiteY56" fmla="*/ 2064701 h 2343858"/>
              <a:gd name="connsiteX57" fmla="*/ 663293 w 1127267"/>
              <a:gd name="connsiteY57" fmla="*/ 2041478 h 2343858"/>
              <a:gd name="connsiteX58" fmla="*/ 616847 w 1127267"/>
              <a:gd name="connsiteY58" fmla="*/ 1934072 h 2343858"/>
              <a:gd name="connsiteX59" fmla="*/ 608139 w 1127267"/>
              <a:gd name="connsiteY59" fmla="*/ 1597341 h 2343858"/>
              <a:gd name="connsiteX60" fmla="*/ 608139 w 1127267"/>
              <a:gd name="connsiteY60" fmla="*/ 1414461 h 2343858"/>
              <a:gd name="connsiteX61" fmla="*/ 674905 w 1127267"/>
              <a:gd name="connsiteY61" fmla="*/ 1701844 h 2343858"/>
              <a:gd name="connsiteX62" fmla="*/ 703933 w 1127267"/>
              <a:gd name="connsiteY62" fmla="*/ 1803443 h 2343858"/>
              <a:gd name="connsiteX63" fmla="*/ 703207 w 1127267"/>
              <a:gd name="connsiteY63" fmla="*/ 1926815 h 2343858"/>
              <a:gd name="connsiteX64" fmla="*/ 732962 w 1127267"/>
              <a:gd name="connsiteY64" fmla="*/ 2195329 h 2343858"/>
              <a:gd name="connsiteX65" fmla="*/ 761990 w 1127267"/>
              <a:gd name="connsiteY65" fmla="*/ 2201135 h 2343858"/>
              <a:gd name="connsiteX66" fmla="*/ 756185 w 1127267"/>
              <a:gd name="connsiteY66" fmla="*/ 2276608 h 2343858"/>
              <a:gd name="connsiteX67" fmla="*/ 841819 w 1127267"/>
              <a:gd name="connsiteY67" fmla="*/ 2323055 h 2343858"/>
              <a:gd name="connsiteX68" fmla="*/ 969545 w 1127267"/>
              <a:gd name="connsiteY68" fmla="*/ 2296203 h 2343858"/>
              <a:gd name="connsiteX69" fmla="*/ 822950 w 1127267"/>
              <a:gd name="connsiteY69" fmla="*/ 2192426 h 2343858"/>
              <a:gd name="connsiteX70" fmla="*/ 863590 w 1127267"/>
              <a:gd name="connsiteY70" fmla="*/ 2183717 h 2343858"/>
              <a:gd name="connsiteX71" fmla="*/ 843270 w 1127267"/>
              <a:gd name="connsiteY71" fmla="*/ 1838277 h 2343858"/>
              <a:gd name="connsiteX72" fmla="*/ 851980 w 1127267"/>
              <a:gd name="connsiteY72" fmla="*/ 1777317 h 2343858"/>
              <a:gd name="connsiteX73" fmla="*/ 834562 w 1127267"/>
              <a:gd name="connsiteY73" fmla="*/ 1745386 h 2343858"/>
              <a:gd name="connsiteX74" fmla="*/ 822950 w 1127267"/>
              <a:gd name="connsiteY74" fmla="*/ 1365111 h 2343858"/>
              <a:gd name="connsiteX75" fmla="*/ 793922 w 1127267"/>
              <a:gd name="connsiteY75" fmla="*/ 1254803 h 2343858"/>
              <a:gd name="connsiteX76" fmla="*/ 761990 w 1127267"/>
              <a:gd name="connsiteY76" fmla="*/ 987740 h 2343858"/>
              <a:gd name="connsiteX77" fmla="*/ 857785 w 1127267"/>
              <a:gd name="connsiteY77" fmla="*/ 662620 h 2343858"/>
              <a:gd name="connsiteX78" fmla="*/ 1049373 w 1127267"/>
              <a:gd name="connsiteY78" fmla="*/ 427488 h 2343858"/>
              <a:gd name="connsiteX79" fmla="*/ 1121945 w 1127267"/>
              <a:gd name="connsiteY79" fmla="*/ 174940 h 2343858"/>
              <a:gd name="connsiteX80" fmla="*/ 1101625 w 1127267"/>
              <a:gd name="connsiteY80" fmla="*/ 35603 h 2343858"/>
              <a:gd name="connsiteX81" fmla="*/ 1040665 w 1127267"/>
              <a:gd name="connsiteY81" fmla="*/ 93661 h 2343858"/>
              <a:gd name="connsiteX0" fmla="*/ 1040665 w 1127267"/>
              <a:gd name="connsiteY0" fmla="*/ 111467 h 2361664"/>
              <a:gd name="connsiteX1" fmla="*/ 1040665 w 1127267"/>
              <a:gd name="connsiteY1" fmla="*/ 178233 h 2361664"/>
              <a:gd name="connsiteX2" fmla="*/ 973899 w 1127267"/>
              <a:gd name="connsiteY2" fmla="*/ 320473 h 2361664"/>
              <a:gd name="connsiteX3" fmla="*/ 921647 w 1127267"/>
              <a:gd name="connsiteY3" fmla="*/ 393044 h 2361664"/>
              <a:gd name="connsiteX4" fmla="*/ 857785 w 1127267"/>
              <a:gd name="connsiteY4" fmla="*/ 497547 h 2361664"/>
              <a:gd name="connsiteX5" fmla="*/ 756185 w 1127267"/>
              <a:gd name="connsiteY5" fmla="*/ 549798 h 2361664"/>
              <a:gd name="connsiteX6" fmla="*/ 721350 w 1127267"/>
              <a:gd name="connsiteY6" fmla="*/ 613661 h 2361664"/>
              <a:gd name="connsiteX7" fmla="*/ 680710 w 1127267"/>
              <a:gd name="connsiteY7" fmla="*/ 604953 h 2361664"/>
              <a:gd name="connsiteX8" fmla="*/ 689419 w 1127267"/>
              <a:gd name="connsiteY8" fmla="*/ 555604 h 2361664"/>
              <a:gd name="connsiteX9" fmla="*/ 724253 w 1127267"/>
              <a:gd name="connsiteY9" fmla="*/ 514964 h 2361664"/>
              <a:gd name="connsiteX10" fmla="*/ 721350 w 1127267"/>
              <a:gd name="connsiteY10" fmla="*/ 459810 h 2361664"/>
              <a:gd name="connsiteX11" fmla="*/ 721350 w 1127267"/>
              <a:gd name="connsiteY11" fmla="*/ 407558 h 2361664"/>
              <a:gd name="connsiteX12" fmla="*/ 666196 w 1127267"/>
              <a:gd name="connsiteY12" fmla="*/ 343695 h 2361664"/>
              <a:gd name="connsiteX13" fmla="*/ 587819 w 1127267"/>
              <a:gd name="connsiteY13" fmla="*/ 358210 h 2361664"/>
              <a:gd name="connsiteX14" fmla="*/ 547179 w 1127267"/>
              <a:gd name="connsiteY14" fmla="*/ 416267 h 2361664"/>
              <a:gd name="connsiteX15" fmla="*/ 558790 w 1127267"/>
              <a:gd name="connsiteY15" fmla="*/ 462713 h 2361664"/>
              <a:gd name="connsiteX16" fmla="*/ 549823 w 1127267"/>
              <a:gd name="connsiteY16" fmla="*/ 494767 h 2361664"/>
              <a:gd name="connsiteX17" fmla="*/ 576207 w 1127267"/>
              <a:gd name="connsiteY17" fmla="*/ 549798 h 2361664"/>
              <a:gd name="connsiteX18" fmla="*/ 535567 w 1127267"/>
              <a:gd name="connsiteY18" fmla="*/ 602050 h 2361664"/>
              <a:gd name="connsiteX19" fmla="*/ 506539 w 1127267"/>
              <a:gd name="connsiteY19" fmla="*/ 602050 h 2361664"/>
              <a:gd name="connsiteX20" fmla="*/ 477510 w 1127267"/>
              <a:gd name="connsiteY20" fmla="*/ 555604 h 2361664"/>
              <a:gd name="connsiteX21" fmla="*/ 413647 w 1127267"/>
              <a:gd name="connsiteY21" fmla="*/ 503353 h 2361664"/>
              <a:gd name="connsiteX22" fmla="*/ 364299 w 1127267"/>
              <a:gd name="connsiteY22" fmla="*/ 454004 h 2361664"/>
              <a:gd name="connsiteX23" fmla="*/ 332367 w 1127267"/>
              <a:gd name="connsiteY23" fmla="*/ 384335 h 2361664"/>
              <a:gd name="connsiteX24" fmla="*/ 233670 w 1127267"/>
              <a:gd name="connsiteY24" fmla="*/ 300153 h 2361664"/>
              <a:gd name="connsiteX25" fmla="*/ 178516 w 1127267"/>
              <a:gd name="connsiteY25" fmla="*/ 215970 h 2361664"/>
              <a:gd name="connsiteX26" fmla="*/ 158138 w 1127267"/>
              <a:gd name="connsiteY26" fmla="*/ 111605 h 2361664"/>
              <a:gd name="connsiteX27" fmla="*/ 144596 w 1127267"/>
              <a:gd name="connsiteY27" fmla="*/ 98530 h 2361664"/>
              <a:gd name="connsiteX28" fmla="*/ 141949 w 1127267"/>
              <a:gd name="connsiteY28" fmla="*/ 159298 h 2361664"/>
              <a:gd name="connsiteX29" fmla="*/ 107152 w 1127267"/>
              <a:gd name="connsiteY29" fmla="*/ 42133 h 2361664"/>
              <a:gd name="connsiteX30" fmla="*/ 92233 w 1127267"/>
              <a:gd name="connsiteY30" fmla="*/ 44906 h 2361664"/>
              <a:gd name="connsiteX31" fmla="*/ 106295 w 1127267"/>
              <a:gd name="connsiteY31" fmla="*/ 130526 h 2361664"/>
              <a:gd name="connsiteX32" fmla="*/ 59338 w 1127267"/>
              <a:gd name="connsiteY32" fmla="*/ 23688 h 2361664"/>
              <a:gd name="connsiteX33" fmla="*/ 49074 w 1127267"/>
              <a:gd name="connsiteY33" fmla="*/ 19692 h 2361664"/>
              <a:gd name="connsiteX34" fmla="*/ 82391 w 1127267"/>
              <a:gd name="connsiteY34" fmla="*/ 141843 h 2361664"/>
              <a:gd name="connsiteX35" fmla="*/ 21638 w 1127267"/>
              <a:gd name="connsiteY35" fmla="*/ 65508 h 2361664"/>
              <a:gd name="connsiteX36" fmla="*/ 59373 w 1127267"/>
              <a:gd name="connsiteY36" fmla="*/ 157049 h 2361664"/>
              <a:gd name="connsiteX37" fmla="*/ 3770 w 1127267"/>
              <a:gd name="connsiteY37" fmla="*/ 115634 h 2361664"/>
              <a:gd name="connsiteX38" fmla="*/ 60294 w 1127267"/>
              <a:gd name="connsiteY38" fmla="*/ 197399 h 2361664"/>
              <a:gd name="connsiteX39" fmla="*/ 120459 w 1127267"/>
              <a:gd name="connsiteY39" fmla="*/ 279833 h 2361664"/>
              <a:gd name="connsiteX40" fmla="*/ 204642 w 1127267"/>
              <a:gd name="connsiteY40" fmla="*/ 430781 h 2361664"/>
              <a:gd name="connsiteX41" fmla="*/ 367202 w 1127267"/>
              <a:gd name="connsiteY41" fmla="*/ 668815 h 2361664"/>
              <a:gd name="connsiteX42" fmla="*/ 373007 w 1127267"/>
              <a:gd name="connsiteY42" fmla="*/ 747193 h 2361664"/>
              <a:gd name="connsiteX43" fmla="*/ 436870 w 1127267"/>
              <a:gd name="connsiteY43" fmla="*/ 903947 h 2361664"/>
              <a:gd name="connsiteX44" fmla="*/ 442676 w 1127267"/>
              <a:gd name="connsiteY44" fmla="*/ 1014255 h 2361664"/>
              <a:gd name="connsiteX45" fmla="*/ 375910 w 1127267"/>
              <a:gd name="connsiteY45" fmla="*/ 1231970 h 2361664"/>
              <a:gd name="connsiteX46" fmla="*/ 381716 w 1127267"/>
              <a:gd name="connsiteY46" fmla="*/ 1339375 h 2361664"/>
              <a:gd name="connsiteX47" fmla="*/ 399133 w 1127267"/>
              <a:gd name="connsiteY47" fmla="*/ 1452587 h 2361664"/>
              <a:gd name="connsiteX48" fmla="*/ 413647 w 1127267"/>
              <a:gd name="connsiteY48" fmla="*/ 1623855 h 2361664"/>
              <a:gd name="connsiteX49" fmla="*/ 448482 w 1127267"/>
              <a:gd name="connsiteY49" fmla="*/ 1734164 h 2361664"/>
              <a:gd name="connsiteX50" fmla="*/ 538470 w 1127267"/>
              <a:gd name="connsiteY50" fmla="*/ 2076701 h 2361664"/>
              <a:gd name="connsiteX51" fmla="*/ 573305 w 1127267"/>
              <a:gd name="connsiteY51" fmla="*/ 2085410 h 2361664"/>
              <a:gd name="connsiteX52" fmla="*/ 541373 w 1127267"/>
              <a:gd name="connsiteY52" fmla="*/ 2146370 h 2361664"/>
              <a:gd name="connsiteX53" fmla="*/ 518150 w 1127267"/>
              <a:gd name="connsiteY53" fmla="*/ 2239261 h 2361664"/>
              <a:gd name="connsiteX54" fmla="*/ 587819 w 1127267"/>
              <a:gd name="connsiteY54" fmla="*/ 2262484 h 2361664"/>
              <a:gd name="connsiteX55" fmla="*/ 642973 w 1127267"/>
              <a:gd name="connsiteY55" fmla="*/ 2221844 h 2361664"/>
              <a:gd name="connsiteX56" fmla="*/ 640070 w 1127267"/>
              <a:gd name="connsiteY56" fmla="*/ 2146370 h 2361664"/>
              <a:gd name="connsiteX57" fmla="*/ 663293 w 1127267"/>
              <a:gd name="connsiteY57" fmla="*/ 2082507 h 2361664"/>
              <a:gd name="connsiteX58" fmla="*/ 663293 w 1127267"/>
              <a:gd name="connsiteY58" fmla="*/ 2059284 h 2361664"/>
              <a:gd name="connsiteX59" fmla="*/ 616847 w 1127267"/>
              <a:gd name="connsiteY59" fmla="*/ 1951878 h 2361664"/>
              <a:gd name="connsiteX60" fmla="*/ 608139 w 1127267"/>
              <a:gd name="connsiteY60" fmla="*/ 1615147 h 2361664"/>
              <a:gd name="connsiteX61" fmla="*/ 608139 w 1127267"/>
              <a:gd name="connsiteY61" fmla="*/ 1432267 h 2361664"/>
              <a:gd name="connsiteX62" fmla="*/ 674905 w 1127267"/>
              <a:gd name="connsiteY62" fmla="*/ 1719650 h 2361664"/>
              <a:gd name="connsiteX63" fmla="*/ 703933 w 1127267"/>
              <a:gd name="connsiteY63" fmla="*/ 1821249 h 2361664"/>
              <a:gd name="connsiteX64" fmla="*/ 703207 w 1127267"/>
              <a:gd name="connsiteY64" fmla="*/ 1944621 h 2361664"/>
              <a:gd name="connsiteX65" fmla="*/ 732962 w 1127267"/>
              <a:gd name="connsiteY65" fmla="*/ 2213135 h 2361664"/>
              <a:gd name="connsiteX66" fmla="*/ 761990 w 1127267"/>
              <a:gd name="connsiteY66" fmla="*/ 2218941 h 2361664"/>
              <a:gd name="connsiteX67" fmla="*/ 756185 w 1127267"/>
              <a:gd name="connsiteY67" fmla="*/ 2294414 h 2361664"/>
              <a:gd name="connsiteX68" fmla="*/ 841819 w 1127267"/>
              <a:gd name="connsiteY68" fmla="*/ 2340861 h 2361664"/>
              <a:gd name="connsiteX69" fmla="*/ 969545 w 1127267"/>
              <a:gd name="connsiteY69" fmla="*/ 2314009 h 2361664"/>
              <a:gd name="connsiteX70" fmla="*/ 822950 w 1127267"/>
              <a:gd name="connsiteY70" fmla="*/ 2210232 h 2361664"/>
              <a:gd name="connsiteX71" fmla="*/ 863590 w 1127267"/>
              <a:gd name="connsiteY71" fmla="*/ 2201523 h 2361664"/>
              <a:gd name="connsiteX72" fmla="*/ 843270 w 1127267"/>
              <a:gd name="connsiteY72" fmla="*/ 1856083 h 2361664"/>
              <a:gd name="connsiteX73" fmla="*/ 851980 w 1127267"/>
              <a:gd name="connsiteY73" fmla="*/ 1795123 h 2361664"/>
              <a:gd name="connsiteX74" fmla="*/ 834562 w 1127267"/>
              <a:gd name="connsiteY74" fmla="*/ 1763192 h 2361664"/>
              <a:gd name="connsiteX75" fmla="*/ 822950 w 1127267"/>
              <a:gd name="connsiteY75" fmla="*/ 1382917 h 2361664"/>
              <a:gd name="connsiteX76" fmla="*/ 793922 w 1127267"/>
              <a:gd name="connsiteY76" fmla="*/ 1272609 h 2361664"/>
              <a:gd name="connsiteX77" fmla="*/ 761990 w 1127267"/>
              <a:gd name="connsiteY77" fmla="*/ 1005546 h 2361664"/>
              <a:gd name="connsiteX78" fmla="*/ 857785 w 1127267"/>
              <a:gd name="connsiteY78" fmla="*/ 680426 h 2361664"/>
              <a:gd name="connsiteX79" fmla="*/ 1049373 w 1127267"/>
              <a:gd name="connsiteY79" fmla="*/ 445294 h 2361664"/>
              <a:gd name="connsiteX80" fmla="*/ 1121945 w 1127267"/>
              <a:gd name="connsiteY80" fmla="*/ 192746 h 2361664"/>
              <a:gd name="connsiteX81" fmla="*/ 1101625 w 1127267"/>
              <a:gd name="connsiteY81" fmla="*/ 53409 h 2361664"/>
              <a:gd name="connsiteX82" fmla="*/ 1040665 w 1127267"/>
              <a:gd name="connsiteY82" fmla="*/ 111467 h 2361664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97159 h 2347356"/>
              <a:gd name="connsiteX1" fmla="*/ 1040665 w 1127267"/>
              <a:gd name="connsiteY1" fmla="*/ 163925 h 2347356"/>
              <a:gd name="connsiteX2" fmla="*/ 973899 w 1127267"/>
              <a:gd name="connsiteY2" fmla="*/ 306165 h 2347356"/>
              <a:gd name="connsiteX3" fmla="*/ 921647 w 1127267"/>
              <a:gd name="connsiteY3" fmla="*/ 378736 h 2347356"/>
              <a:gd name="connsiteX4" fmla="*/ 857785 w 1127267"/>
              <a:gd name="connsiteY4" fmla="*/ 483239 h 2347356"/>
              <a:gd name="connsiteX5" fmla="*/ 756185 w 1127267"/>
              <a:gd name="connsiteY5" fmla="*/ 535490 h 2347356"/>
              <a:gd name="connsiteX6" fmla="*/ 721350 w 1127267"/>
              <a:gd name="connsiteY6" fmla="*/ 599353 h 2347356"/>
              <a:gd name="connsiteX7" fmla="*/ 680710 w 1127267"/>
              <a:gd name="connsiteY7" fmla="*/ 590645 h 2347356"/>
              <a:gd name="connsiteX8" fmla="*/ 689419 w 1127267"/>
              <a:gd name="connsiteY8" fmla="*/ 541296 h 2347356"/>
              <a:gd name="connsiteX9" fmla="*/ 724253 w 1127267"/>
              <a:gd name="connsiteY9" fmla="*/ 500656 h 2347356"/>
              <a:gd name="connsiteX10" fmla="*/ 721350 w 1127267"/>
              <a:gd name="connsiteY10" fmla="*/ 445502 h 2347356"/>
              <a:gd name="connsiteX11" fmla="*/ 721350 w 1127267"/>
              <a:gd name="connsiteY11" fmla="*/ 393250 h 2347356"/>
              <a:gd name="connsiteX12" fmla="*/ 666196 w 1127267"/>
              <a:gd name="connsiteY12" fmla="*/ 329387 h 2347356"/>
              <a:gd name="connsiteX13" fmla="*/ 587819 w 1127267"/>
              <a:gd name="connsiteY13" fmla="*/ 343902 h 2347356"/>
              <a:gd name="connsiteX14" fmla="*/ 547179 w 1127267"/>
              <a:gd name="connsiteY14" fmla="*/ 401959 h 2347356"/>
              <a:gd name="connsiteX15" fmla="*/ 558790 w 1127267"/>
              <a:gd name="connsiteY15" fmla="*/ 448405 h 2347356"/>
              <a:gd name="connsiteX16" fmla="*/ 549823 w 1127267"/>
              <a:gd name="connsiteY16" fmla="*/ 480459 h 2347356"/>
              <a:gd name="connsiteX17" fmla="*/ 576207 w 1127267"/>
              <a:gd name="connsiteY17" fmla="*/ 535490 h 2347356"/>
              <a:gd name="connsiteX18" fmla="*/ 535567 w 1127267"/>
              <a:gd name="connsiteY18" fmla="*/ 587742 h 2347356"/>
              <a:gd name="connsiteX19" fmla="*/ 506539 w 1127267"/>
              <a:gd name="connsiteY19" fmla="*/ 587742 h 2347356"/>
              <a:gd name="connsiteX20" fmla="*/ 477510 w 1127267"/>
              <a:gd name="connsiteY20" fmla="*/ 541296 h 2347356"/>
              <a:gd name="connsiteX21" fmla="*/ 413647 w 1127267"/>
              <a:gd name="connsiteY21" fmla="*/ 489045 h 2347356"/>
              <a:gd name="connsiteX22" fmla="*/ 364299 w 1127267"/>
              <a:gd name="connsiteY22" fmla="*/ 439696 h 2347356"/>
              <a:gd name="connsiteX23" fmla="*/ 332367 w 1127267"/>
              <a:gd name="connsiteY23" fmla="*/ 370027 h 2347356"/>
              <a:gd name="connsiteX24" fmla="*/ 233670 w 1127267"/>
              <a:gd name="connsiteY24" fmla="*/ 285845 h 2347356"/>
              <a:gd name="connsiteX25" fmla="*/ 178516 w 1127267"/>
              <a:gd name="connsiteY25" fmla="*/ 201662 h 2347356"/>
              <a:gd name="connsiteX26" fmla="*/ 158138 w 1127267"/>
              <a:gd name="connsiteY26" fmla="*/ 97297 h 2347356"/>
              <a:gd name="connsiteX27" fmla="*/ 144596 w 1127267"/>
              <a:gd name="connsiteY27" fmla="*/ 84222 h 2347356"/>
              <a:gd name="connsiteX28" fmla="*/ 141949 w 1127267"/>
              <a:gd name="connsiteY28" fmla="*/ 144990 h 2347356"/>
              <a:gd name="connsiteX29" fmla="*/ 107152 w 1127267"/>
              <a:gd name="connsiteY29" fmla="*/ 27825 h 2347356"/>
              <a:gd name="connsiteX30" fmla="*/ 92233 w 1127267"/>
              <a:gd name="connsiteY30" fmla="*/ 30598 h 2347356"/>
              <a:gd name="connsiteX31" fmla="*/ 106295 w 1127267"/>
              <a:gd name="connsiteY31" fmla="*/ 116218 h 2347356"/>
              <a:gd name="connsiteX32" fmla="*/ 63724 w 1127267"/>
              <a:gd name="connsiteY32" fmla="*/ 15959 h 2347356"/>
              <a:gd name="connsiteX33" fmla="*/ 51678 w 1127267"/>
              <a:gd name="connsiteY33" fmla="*/ 20462 h 2347356"/>
              <a:gd name="connsiteX34" fmla="*/ 82391 w 1127267"/>
              <a:gd name="connsiteY34" fmla="*/ 127535 h 2347356"/>
              <a:gd name="connsiteX35" fmla="*/ 21638 w 1127267"/>
              <a:gd name="connsiteY35" fmla="*/ 51200 h 2347356"/>
              <a:gd name="connsiteX36" fmla="*/ 59373 w 1127267"/>
              <a:gd name="connsiteY36" fmla="*/ 142741 h 2347356"/>
              <a:gd name="connsiteX37" fmla="*/ 3770 w 1127267"/>
              <a:gd name="connsiteY37" fmla="*/ 101326 h 2347356"/>
              <a:gd name="connsiteX38" fmla="*/ 60294 w 1127267"/>
              <a:gd name="connsiteY38" fmla="*/ 183091 h 2347356"/>
              <a:gd name="connsiteX39" fmla="*/ 120459 w 1127267"/>
              <a:gd name="connsiteY39" fmla="*/ 265525 h 2347356"/>
              <a:gd name="connsiteX40" fmla="*/ 204642 w 1127267"/>
              <a:gd name="connsiteY40" fmla="*/ 416473 h 2347356"/>
              <a:gd name="connsiteX41" fmla="*/ 367202 w 1127267"/>
              <a:gd name="connsiteY41" fmla="*/ 654507 h 2347356"/>
              <a:gd name="connsiteX42" fmla="*/ 373007 w 1127267"/>
              <a:gd name="connsiteY42" fmla="*/ 732885 h 2347356"/>
              <a:gd name="connsiteX43" fmla="*/ 436870 w 1127267"/>
              <a:gd name="connsiteY43" fmla="*/ 889639 h 2347356"/>
              <a:gd name="connsiteX44" fmla="*/ 442676 w 1127267"/>
              <a:gd name="connsiteY44" fmla="*/ 999947 h 2347356"/>
              <a:gd name="connsiteX45" fmla="*/ 375910 w 1127267"/>
              <a:gd name="connsiteY45" fmla="*/ 1217662 h 2347356"/>
              <a:gd name="connsiteX46" fmla="*/ 381716 w 1127267"/>
              <a:gd name="connsiteY46" fmla="*/ 1325067 h 2347356"/>
              <a:gd name="connsiteX47" fmla="*/ 399133 w 1127267"/>
              <a:gd name="connsiteY47" fmla="*/ 1438279 h 2347356"/>
              <a:gd name="connsiteX48" fmla="*/ 413647 w 1127267"/>
              <a:gd name="connsiteY48" fmla="*/ 1609547 h 2347356"/>
              <a:gd name="connsiteX49" fmla="*/ 448482 w 1127267"/>
              <a:gd name="connsiteY49" fmla="*/ 1719856 h 2347356"/>
              <a:gd name="connsiteX50" fmla="*/ 538470 w 1127267"/>
              <a:gd name="connsiteY50" fmla="*/ 2062393 h 2347356"/>
              <a:gd name="connsiteX51" fmla="*/ 573305 w 1127267"/>
              <a:gd name="connsiteY51" fmla="*/ 2071102 h 2347356"/>
              <a:gd name="connsiteX52" fmla="*/ 541373 w 1127267"/>
              <a:gd name="connsiteY52" fmla="*/ 2132062 h 2347356"/>
              <a:gd name="connsiteX53" fmla="*/ 518150 w 1127267"/>
              <a:gd name="connsiteY53" fmla="*/ 2224953 h 2347356"/>
              <a:gd name="connsiteX54" fmla="*/ 587819 w 1127267"/>
              <a:gd name="connsiteY54" fmla="*/ 2248176 h 2347356"/>
              <a:gd name="connsiteX55" fmla="*/ 642973 w 1127267"/>
              <a:gd name="connsiteY55" fmla="*/ 2207536 h 2347356"/>
              <a:gd name="connsiteX56" fmla="*/ 640070 w 1127267"/>
              <a:gd name="connsiteY56" fmla="*/ 2132062 h 2347356"/>
              <a:gd name="connsiteX57" fmla="*/ 663293 w 1127267"/>
              <a:gd name="connsiteY57" fmla="*/ 2068199 h 2347356"/>
              <a:gd name="connsiteX58" fmla="*/ 663293 w 1127267"/>
              <a:gd name="connsiteY58" fmla="*/ 2044976 h 2347356"/>
              <a:gd name="connsiteX59" fmla="*/ 616847 w 1127267"/>
              <a:gd name="connsiteY59" fmla="*/ 1937570 h 2347356"/>
              <a:gd name="connsiteX60" fmla="*/ 608139 w 1127267"/>
              <a:gd name="connsiteY60" fmla="*/ 1600839 h 2347356"/>
              <a:gd name="connsiteX61" fmla="*/ 608139 w 1127267"/>
              <a:gd name="connsiteY61" fmla="*/ 1417959 h 2347356"/>
              <a:gd name="connsiteX62" fmla="*/ 674905 w 1127267"/>
              <a:gd name="connsiteY62" fmla="*/ 1705342 h 2347356"/>
              <a:gd name="connsiteX63" fmla="*/ 703933 w 1127267"/>
              <a:gd name="connsiteY63" fmla="*/ 1806941 h 2347356"/>
              <a:gd name="connsiteX64" fmla="*/ 703207 w 1127267"/>
              <a:gd name="connsiteY64" fmla="*/ 1930313 h 2347356"/>
              <a:gd name="connsiteX65" fmla="*/ 732962 w 1127267"/>
              <a:gd name="connsiteY65" fmla="*/ 2198827 h 2347356"/>
              <a:gd name="connsiteX66" fmla="*/ 761990 w 1127267"/>
              <a:gd name="connsiteY66" fmla="*/ 2204633 h 2347356"/>
              <a:gd name="connsiteX67" fmla="*/ 756185 w 1127267"/>
              <a:gd name="connsiteY67" fmla="*/ 2280106 h 2347356"/>
              <a:gd name="connsiteX68" fmla="*/ 841819 w 1127267"/>
              <a:gd name="connsiteY68" fmla="*/ 2326553 h 2347356"/>
              <a:gd name="connsiteX69" fmla="*/ 969545 w 1127267"/>
              <a:gd name="connsiteY69" fmla="*/ 2299701 h 2347356"/>
              <a:gd name="connsiteX70" fmla="*/ 822950 w 1127267"/>
              <a:gd name="connsiteY70" fmla="*/ 2195924 h 2347356"/>
              <a:gd name="connsiteX71" fmla="*/ 863590 w 1127267"/>
              <a:gd name="connsiteY71" fmla="*/ 2187215 h 2347356"/>
              <a:gd name="connsiteX72" fmla="*/ 843270 w 1127267"/>
              <a:gd name="connsiteY72" fmla="*/ 1841775 h 2347356"/>
              <a:gd name="connsiteX73" fmla="*/ 851980 w 1127267"/>
              <a:gd name="connsiteY73" fmla="*/ 1780815 h 2347356"/>
              <a:gd name="connsiteX74" fmla="*/ 834562 w 1127267"/>
              <a:gd name="connsiteY74" fmla="*/ 1748884 h 2347356"/>
              <a:gd name="connsiteX75" fmla="*/ 822950 w 1127267"/>
              <a:gd name="connsiteY75" fmla="*/ 1368609 h 2347356"/>
              <a:gd name="connsiteX76" fmla="*/ 793922 w 1127267"/>
              <a:gd name="connsiteY76" fmla="*/ 1258301 h 2347356"/>
              <a:gd name="connsiteX77" fmla="*/ 761990 w 1127267"/>
              <a:gd name="connsiteY77" fmla="*/ 991238 h 2347356"/>
              <a:gd name="connsiteX78" fmla="*/ 857785 w 1127267"/>
              <a:gd name="connsiteY78" fmla="*/ 666118 h 2347356"/>
              <a:gd name="connsiteX79" fmla="*/ 1049373 w 1127267"/>
              <a:gd name="connsiteY79" fmla="*/ 430986 h 2347356"/>
              <a:gd name="connsiteX80" fmla="*/ 1121945 w 1127267"/>
              <a:gd name="connsiteY80" fmla="*/ 178438 h 2347356"/>
              <a:gd name="connsiteX81" fmla="*/ 1101625 w 1127267"/>
              <a:gd name="connsiteY81" fmla="*/ 39101 h 2347356"/>
              <a:gd name="connsiteX82" fmla="*/ 1040665 w 1127267"/>
              <a:gd name="connsiteY82" fmla="*/ 97159 h 2347356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21638 w 1127267"/>
              <a:gd name="connsiteY35" fmla="*/ 50926 h 2347082"/>
              <a:gd name="connsiteX36" fmla="*/ 59373 w 1127267"/>
              <a:gd name="connsiteY36" fmla="*/ 142467 h 2347082"/>
              <a:gd name="connsiteX37" fmla="*/ 3770 w 1127267"/>
              <a:gd name="connsiteY37" fmla="*/ 101052 h 2347082"/>
              <a:gd name="connsiteX38" fmla="*/ 60294 w 1127267"/>
              <a:gd name="connsiteY38" fmla="*/ 182817 h 2347082"/>
              <a:gd name="connsiteX39" fmla="*/ 120459 w 1127267"/>
              <a:gd name="connsiteY39" fmla="*/ 265251 h 2347082"/>
              <a:gd name="connsiteX40" fmla="*/ 204642 w 1127267"/>
              <a:gd name="connsiteY40" fmla="*/ 416199 h 2347082"/>
              <a:gd name="connsiteX41" fmla="*/ 367202 w 1127267"/>
              <a:gd name="connsiteY41" fmla="*/ 654233 h 2347082"/>
              <a:gd name="connsiteX42" fmla="*/ 373007 w 1127267"/>
              <a:gd name="connsiteY42" fmla="*/ 732611 h 2347082"/>
              <a:gd name="connsiteX43" fmla="*/ 436870 w 1127267"/>
              <a:gd name="connsiteY43" fmla="*/ 889365 h 2347082"/>
              <a:gd name="connsiteX44" fmla="*/ 442676 w 1127267"/>
              <a:gd name="connsiteY44" fmla="*/ 999673 h 2347082"/>
              <a:gd name="connsiteX45" fmla="*/ 375910 w 1127267"/>
              <a:gd name="connsiteY45" fmla="*/ 1217388 h 2347082"/>
              <a:gd name="connsiteX46" fmla="*/ 381716 w 1127267"/>
              <a:gd name="connsiteY46" fmla="*/ 1324793 h 2347082"/>
              <a:gd name="connsiteX47" fmla="*/ 399133 w 1127267"/>
              <a:gd name="connsiteY47" fmla="*/ 1438005 h 2347082"/>
              <a:gd name="connsiteX48" fmla="*/ 413647 w 1127267"/>
              <a:gd name="connsiteY48" fmla="*/ 1609273 h 2347082"/>
              <a:gd name="connsiteX49" fmla="*/ 448482 w 1127267"/>
              <a:gd name="connsiteY49" fmla="*/ 1719582 h 2347082"/>
              <a:gd name="connsiteX50" fmla="*/ 538470 w 1127267"/>
              <a:gd name="connsiteY50" fmla="*/ 2062119 h 2347082"/>
              <a:gd name="connsiteX51" fmla="*/ 573305 w 1127267"/>
              <a:gd name="connsiteY51" fmla="*/ 2070828 h 2347082"/>
              <a:gd name="connsiteX52" fmla="*/ 541373 w 1127267"/>
              <a:gd name="connsiteY52" fmla="*/ 2131788 h 2347082"/>
              <a:gd name="connsiteX53" fmla="*/ 518150 w 1127267"/>
              <a:gd name="connsiteY53" fmla="*/ 2224679 h 2347082"/>
              <a:gd name="connsiteX54" fmla="*/ 587819 w 1127267"/>
              <a:gd name="connsiteY54" fmla="*/ 2247902 h 2347082"/>
              <a:gd name="connsiteX55" fmla="*/ 642973 w 1127267"/>
              <a:gd name="connsiteY55" fmla="*/ 2207262 h 2347082"/>
              <a:gd name="connsiteX56" fmla="*/ 640070 w 1127267"/>
              <a:gd name="connsiteY56" fmla="*/ 2131788 h 2347082"/>
              <a:gd name="connsiteX57" fmla="*/ 663293 w 1127267"/>
              <a:gd name="connsiteY57" fmla="*/ 2067925 h 2347082"/>
              <a:gd name="connsiteX58" fmla="*/ 663293 w 1127267"/>
              <a:gd name="connsiteY58" fmla="*/ 2044702 h 2347082"/>
              <a:gd name="connsiteX59" fmla="*/ 616847 w 1127267"/>
              <a:gd name="connsiteY59" fmla="*/ 1937296 h 2347082"/>
              <a:gd name="connsiteX60" fmla="*/ 608139 w 1127267"/>
              <a:gd name="connsiteY60" fmla="*/ 1600565 h 2347082"/>
              <a:gd name="connsiteX61" fmla="*/ 608139 w 1127267"/>
              <a:gd name="connsiteY61" fmla="*/ 1417685 h 2347082"/>
              <a:gd name="connsiteX62" fmla="*/ 674905 w 1127267"/>
              <a:gd name="connsiteY62" fmla="*/ 1705068 h 2347082"/>
              <a:gd name="connsiteX63" fmla="*/ 703933 w 1127267"/>
              <a:gd name="connsiteY63" fmla="*/ 1806667 h 2347082"/>
              <a:gd name="connsiteX64" fmla="*/ 703207 w 1127267"/>
              <a:gd name="connsiteY64" fmla="*/ 1930039 h 2347082"/>
              <a:gd name="connsiteX65" fmla="*/ 732962 w 1127267"/>
              <a:gd name="connsiteY65" fmla="*/ 2198553 h 2347082"/>
              <a:gd name="connsiteX66" fmla="*/ 761990 w 1127267"/>
              <a:gd name="connsiteY66" fmla="*/ 2204359 h 2347082"/>
              <a:gd name="connsiteX67" fmla="*/ 756185 w 1127267"/>
              <a:gd name="connsiteY67" fmla="*/ 2279832 h 2347082"/>
              <a:gd name="connsiteX68" fmla="*/ 841819 w 1127267"/>
              <a:gd name="connsiteY68" fmla="*/ 2326279 h 2347082"/>
              <a:gd name="connsiteX69" fmla="*/ 969545 w 1127267"/>
              <a:gd name="connsiteY69" fmla="*/ 2299427 h 2347082"/>
              <a:gd name="connsiteX70" fmla="*/ 822950 w 1127267"/>
              <a:gd name="connsiteY70" fmla="*/ 2195650 h 2347082"/>
              <a:gd name="connsiteX71" fmla="*/ 863590 w 1127267"/>
              <a:gd name="connsiteY71" fmla="*/ 2186941 h 2347082"/>
              <a:gd name="connsiteX72" fmla="*/ 843270 w 1127267"/>
              <a:gd name="connsiteY72" fmla="*/ 1841501 h 2347082"/>
              <a:gd name="connsiteX73" fmla="*/ 851980 w 1127267"/>
              <a:gd name="connsiteY73" fmla="*/ 1780541 h 2347082"/>
              <a:gd name="connsiteX74" fmla="*/ 834562 w 1127267"/>
              <a:gd name="connsiteY74" fmla="*/ 1748610 h 2347082"/>
              <a:gd name="connsiteX75" fmla="*/ 822950 w 1127267"/>
              <a:gd name="connsiteY75" fmla="*/ 1368335 h 2347082"/>
              <a:gd name="connsiteX76" fmla="*/ 793922 w 1127267"/>
              <a:gd name="connsiteY76" fmla="*/ 1258027 h 2347082"/>
              <a:gd name="connsiteX77" fmla="*/ 761990 w 1127267"/>
              <a:gd name="connsiteY77" fmla="*/ 990964 h 2347082"/>
              <a:gd name="connsiteX78" fmla="*/ 857785 w 1127267"/>
              <a:gd name="connsiteY78" fmla="*/ 665844 h 2347082"/>
              <a:gd name="connsiteX79" fmla="*/ 1049373 w 1127267"/>
              <a:gd name="connsiteY79" fmla="*/ 430712 h 2347082"/>
              <a:gd name="connsiteX80" fmla="*/ 1121945 w 1127267"/>
              <a:gd name="connsiteY80" fmla="*/ 178164 h 2347082"/>
              <a:gd name="connsiteX81" fmla="*/ 1101625 w 1127267"/>
              <a:gd name="connsiteY81" fmla="*/ 38827 h 2347082"/>
              <a:gd name="connsiteX82" fmla="*/ 1040665 w 1127267"/>
              <a:gd name="connsiteY82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1638 w 1127267"/>
              <a:gd name="connsiteY36" fmla="*/ 50926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4928 w 1127267"/>
              <a:gd name="connsiteY36" fmla="*/ 66278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4913 w 1131515"/>
              <a:gd name="connsiteY0" fmla="*/ 96885 h 2347082"/>
              <a:gd name="connsiteX1" fmla="*/ 1044913 w 1131515"/>
              <a:gd name="connsiteY1" fmla="*/ 163651 h 2347082"/>
              <a:gd name="connsiteX2" fmla="*/ 978147 w 1131515"/>
              <a:gd name="connsiteY2" fmla="*/ 305891 h 2347082"/>
              <a:gd name="connsiteX3" fmla="*/ 925895 w 1131515"/>
              <a:gd name="connsiteY3" fmla="*/ 378462 h 2347082"/>
              <a:gd name="connsiteX4" fmla="*/ 862033 w 1131515"/>
              <a:gd name="connsiteY4" fmla="*/ 482965 h 2347082"/>
              <a:gd name="connsiteX5" fmla="*/ 760433 w 1131515"/>
              <a:gd name="connsiteY5" fmla="*/ 535216 h 2347082"/>
              <a:gd name="connsiteX6" fmla="*/ 725598 w 1131515"/>
              <a:gd name="connsiteY6" fmla="*/ 599079 h 2347082"/>
              <a:gd name="connsiteX7" fmla="*/ 684958 w 1131515"/>
              <a:gd name="connsiteY7" fmla="*/ 590371 h 2347082"/>
              <a:gd name="connsiteX8" fmla="*/ 693667 w 1131515"/>
              <a:gd name="connsiteY8" fmla="*/ 541022 h 2347082"/>
              <a:gd name="connsiteX9" fmla="*/ 728501 w 1131515"/>
              <a:gd name="connsiteY9" fmla="*/ 500382 h 2347082"/>
              <a:gd name="connsiteX10" fmla="*/ 725598 w 1131515"/>
              <a:gd name="connsiteY10" fmla="*/ 445228 h 2347082"/>
              <a:gd name="connsiteX11" fmla="*/ 725598 w 1131515"/>
              <a:gd name="connsiteY11" fmla="*/ 392976 h 2347082"/>
              <a:gd name="connsiteX12" fmla="*/ 670444 w 1131515"/>
              <a:gd name="connsiteY12" fmla="*/ 329113 h 2347082"/>
              <a:gd name="connsiteX13" fmla="*/ 592067 w 1131515"/>
              <a:gd name="connsiteY13" fmla="*/ 343628 h 2347082"/>
              <a:gd name="connsiteX14" fmla="*/ 551427 w 1131515"/>
              <a:gd name="connsiteY14" fmla="*/ 401685 h 2347082"/>
              <a:gd name="connsiteX15" fmla="*/ 563038 w 1131515"/>
              <a:gd name="connsiteY15" fmla="*/ 448131 h 2347082"/>
              <a:gd name="connsiteX16" fmla="*/ 554071 w 1131515"/>
              <a:gd name="connsiteY16" fmla="*/ 480185 h 2347082"/>
              <a:gd name="connsiteX17" fmla="*/ 580455 w 1131515"/>
              <a:gd name="connsiteY17" fmla="*/ 535216 h 2347082"/>
              <a:gd name="connsiteX18" fmla="*/ 539815 w 1131515"/>
              <a:gd name="connsiteY18" fmla="*/ 587468 h 2347082"/>
              <a:gd name="connsiteX19" fmla="*/ 510787 w 1131515"/>
              <a:gd name="connsiteY19" fmla="*/ 587468 h 2347082"/>
              <a:gd name="connsiteX20" fmla="*/ 481758 w 1131515"/>
              <a:gd name="connsiteY20" fmla="*/ 541022 h 2347082"/>
              <a:gd name="connsiteX21" fmla="*/ 417895 w 1131515"/>
              <a:gd name="connsiteY21" fmla="*/ 488771 h 2347082"/>
              <a:gd name="connsiteX22" fmla="*/ 368547 w 1131515"/>
              <a:gd name="connsiteY22" fmla="*/ 439422 h 2347082"/>
              <a:gd name="connsiteX23" fmla="*/ 336615 w 1131515"/>
              <a:gd name="connsiteY23" fmla="*/ 369753 h 2347082"/>
              <a:gd name="connsiteX24" fmla="*/ 237918 w 1131515"/>
              <a:gd name="connsiteY24" fmla="*/ 285571 h 2347082"/>
              <a:gd name="connsiteX25" fmla="*/ 182764 w 1131515"/>
              <a:gd name="connsiteY25" fmla="*/ 201388 h 2347082"/>
              <a:gd name="connsiteX26" fmla="*/ 162386 w 1131515"/>
              <a:gd name="connsiteY26" fmla="*/ 97023 h 2347082"/>
              <a:gd name="connsiteX27" fmla="*/ 148844 w 1131515"/>
              <a:gd name="connsiteY27" fmla="*/ 83948 h 2347082"/>
              <a:gd name="connsiteX28" fmla="*/ 146197 w 1131515"/>
              <a:gd name="connsiteY28" fmla="*/ 144716 h 2347082"/>
              <a:gd name="connsiteX29" fmla="*/ 111400 w 1131515"/>
              <a:gd name="connsiteY29" fmla="*/ 27551 h 2347082"/>
              <a:gd name="connsiteX30" fmla="*/ 96481 w 1131515"/>
              <a:gd name="connsiteY30" fmla="*/ 30324 h 2347082"/>
              <a:gd name="connsiteX31" fmla="*/ 110543 w 1131515"/>
              <a:gd name="connsiteY31" fmla="*/ 115944 h 2347082"/>
              <a:gd name="connsiteX32" fmla="*/ 67972 w 1131515"/>
              <a:gd name="connsiteY32" fmla="*/ 15685 h 2347082"/>
              <a:gd name="connsiteX33" fmla="*/ 53733 w 1131515"/>
              <a:gd name="connsiteY33" fmla="*/ 21833 h 2347082"/>
              <a:gd name="connsiteX34" fmla="*/ 86639 w 1131515"/>
              <a:gd name="connsiteY34" fmla="*/ 127261 h 2347082"/>
              <a:gd name="connsiteX35" fmla="*/ 42476 w 1131515"/>
              <a:gd name="connsiteY35" fmla="*/ 59823 h 2347082"/>
              <a:gd name="connsiteX36" fmla="*/ 29176 w 1131515"/>
              <a:gd name="connsiteY36" fmla="*/ 66278 h 2347082"/>
              <a:gd name="connsiteX37" fmla="*/ 63621 w 1131515"/>
              <a:gd name="connsiteY37" fmla="*/ 142467 h 2347082"/>
              <a:gd name="connsiteX38" fmla="*/ 24246 w 1131515"/>
              <a:gd name="connsiteY38" fmla="*/ 105742 h 2347082"/>
              <a:gd name="connsiteX39" fmla="*/ 8018 w 1131515"/>
              <a:gd name="connsiteY39" fmla="*/ 101052 h 2347082"/>
              <a:gd name="connsiteX40" fmla="*/ 64542 w 1131515"/>
              <a:gd name="connsiteY40" fmla="*/ 182817 h 2347082"/>
              <a:gd name="connsiteX41" fmla="*/ 124707 w 1131515"/>
              <a:gd name="connsiteY41" fmla="*/ 265251 h 2347082"/>
              <a:gd name="connsiteX42" fmla="*/ 208890 w 1131515"/>
              <a:gd name="connsiteY42" fmla="*/ 416199 h 2347082"/>
              <a:gd name="connsiteX43" fmla="*/ 371450 w 1131515"/>
              <a:gd name="connsiteY43" fmla="*/ 654233 h 2347082"/>
              <a:gd name="connsiteX44" fmla="*/ 377255 w 1131515"/>
              <a:gd name="connsiteY44" fmla="*/ 732611 h 2347082"/>
              <a:gd name="connsiteX45" fmla="*/ 441118 w 1131515"/>
              <a:gd name="connsiteY45" fmla="*/ 889365 h 2347082"/>
              <a:gd name="connsiteX46" fmla="*/ 446924 w 1131515"/>
              <a:gd name="connsiteY46" fmla="*/ 999673 h 2347082"/>
              <a:gd name="connsiteX47" fmla="*/ 380158 w 1131515"/>
              <a:gd name="connsiteY47" fmla="*/ 1217388 h 2347082"/>
              <a:gd name="connsiteX48" fmla="*/ 385964 w 1131515"/>
              <a:gd name="connsiteY48" fmla="*/ 1324793 h 2347082"/>
              <a:gd name="connsiteX49" fmla="*/ 403381 w 1131515"/>
              <a:gd name="connsiteY49" fmla="*/ 1438005 h 2347082"/>
              <a:gd name="connsiteX50" fmla="*/ 417895 w 1131515"/>
              <a:gd name="connsiteY50" fmla="*/ 1609273 h 2347082"/>
              <a:gd name="connsiteX51" fmla="*/ 452730 w 1131515"/>
              <a:gd name="connsiteY51" fmla="*/ 1719582 h 2347082"/>
              <a:gd name="connsiteX52" fmla="*/ 542718 w 1131515"/>
              <a:gd name="connsiteY52" fmla="*/ 2062119 h 2347082"/>
              <a:gd name="connsiteX53" fmla="*/ 577553 w 1131515"/>
              <a:gd name="connsiteY53" fmla="*/ 2070828 h 2347082"/>
              <a:gd name="connsiteX54" fmla="*/ 545621 w 1131515"/>
              <a:gd name="connsiteY54" fmla="*/ 2131788 h 2347082"/>
              <a:gd name="connsiteX55" fmla="*/ 522398 w 1131515"/>
              <a:gd name="connsiteY55" fmla="*/ 2224679 h 2347082"/>
              <a:gd name="connsiteX56" fmla="*/ 592067 w 1131515"/>
              <a:gd name="connsiteY56" fmla="*/ 2247902 h 2347082"/>
              <a:gd name="connsiteX57" fmla="*/ 647221 w 1131515"/>
              <a:gd name="connsiteY57" fmla="*/ 2207262 h 2347082"/>
              <a:gd name="connsiteX58" fmla="*/ 644318 w 1131515"/>
              <a:gd name="connsiteY58" fmla="*/ 2131788 h 2347082"/>
              <a:gd name="connsiteX59" fmla="*/ 667541 w 1131515"/>
              <a:gd name="connsiteY59" fmla="*/ 2067925 h 2347082"/>
              <a:gd name="connsiteX60" fmla="*/ 667541 w 1131515"/>
              <a:gd name="connsiteY60" fmla="*/ 2044702 h 2347082"/>
              <a:gd name="connsiteX61" fmla="*/ 621095 w 1131515"/>
              <a:gd name="connsiteY61" fmla="*/ 1937296 h 2347082"/>
              <a:gd name="connsiteX62" fmla="*/ 612387 w 1131515"/>
              <a:gd name="connsiteY62" fmla="*/ 1600565 h 2347082"/>
              <a:gd name="connsiteX63" fmla="*/ 612387 w 1131515"/>
              <a:gd name="connsiteY63" fmla="*/ 1417685 h 2347082"/>
              <a:gd name="connsiteX64" fmla="*/ 679153 w 1131515"/>
              <a:gd name="connsiteY64" fmla="*/ 1705068 h 2347082"/>
              <a:gd name="connsiteX65" fmla="*/ 708181 w 1131515"/>
              <a:gd name="connsiteY65" fmla="*/ 1806667 h 2347082"/>
              <a:gd name="connsiteX66" fmla="*/ 707455 w 1131515"/>
              <a:gd name="connsiteY66" fmla="*/ 1930039 h 2347082"/>
              <a:gd name="connsiteX67" fmla="*/ 737210 w 1131515"/>
              <a:gd name="connsiteY67" fmla="*/ 2198553 h 2347082"/>
              <a:gd name="connsiteX68" fmla="*/ 766238 w 1131515"/>
              <a:gd name="connsiteY68" fmla="*/ 2204359 h 2347082"/>
              <a:gd name="connsiteX69" fmla="*/ 760433 w 1131515"/>
              <a:gd name="connsiteY69" fmla="*/ 2279832 h 2347082"/>
              <a:gd name="connsiteX70" fmla="*/ 846067 w 1131515"/>
              <a:gd name="connsiteY70" fmla="*/ 2326279 h 2347082"/>
              <a:gd name="connsiteX71" fmla="*/ 973793 w 1131515"/>
              <a:gd name="connsiteY71" fmla="*/ 2299427 h 2347082"/>
              <a:gd name="connsiteX72" fmla="*/ 827198 w 1131515"/>
              <a:gd name="connsiteY72" fmla="*/ 2195650 h 2347082"/>
              <a:gd name="connsiteX73" fmla="*/ 867838 w 1131515"/>
              <a:gd name="connsiteY73" fmla="*/ 2186941 h 2347082"/>
              <a:gd name="connsiteX74" fmla="*/ 847518 w 1131515"/>
              <a:gd name="connsiteY74" fmla="*/ 1841501 h 2347082"/>
              <a:gd name="connsiteX75" fmla="*/ 856228 w 1131515"/>
              <a:gd name="connsiteY75" fmla="*/ 1780541 h 2347082"/>
              <a:gd name="connsiteX76" fmla="*/ 838810 w 1131515"/>
              <a:gd name="connsiteY76" fmla="*/ 1748610 h 2347082"/>
              <a:gd name="connsiteX77" fmla="*/ 827198 w 1131515"/>
              <a:gd name="connsiteY77" fmla="*/ 1368335 h 2347082"/>
              <a:gd name="connsiteX78" fmla="*/ 798170 w 1131515"/>
              <a:gd name="connsiteY78" fmla="*/ 1258027 h 2347082"/>
              <a:gd name="connsiteX79" fmla="*/ 766238 w 1131515"/>
              <a:gd name="connsiteY79" fmla="*/ 990964 h 2347082"/>
              <a:gd name="connsiteX80" fmla="*/ 862033 w 1131515"/>
              <a:gd name="connsiteY80" fmla="*/ 665844 h 2347082"/>
              <a:gd name="connsiteX81" fmla="*/ 1053621 w 1131515"/>
              <a:gd name="connsiteY81" fmla="*/ 430712 h 2347082"/>
              <a:gd name="connsiteX82" fmla="*/ 1126193 w 1131515"/>
              <a:gd name="connsiteY82" fmla="*/ 178164 h 2347082"/>
              <a:gd name="connsiteX83" fmla="*/ 1105873 w 1131515"/>
              <a:gd name="connsiteY83" fmla="*/ 38827 h 2347082"/>
              <a:gd name="connsiteX84" fmla="*/ 1044913 w 1131515"/>
              <a:gd name="connsiteY84" fmla="*/ 96885 h 2347082"/>
              <a:gd name="connsiteX0" fmla="*/ 1035044 w 1121646"/>
              <a:gd name="connsiteY0" fmla="*/ 96885 h 2347082"/>
              <a:gd name="connsiteX1" fmla="*/ 1035044 w 1121646"/>
              <a:gd name="connsiteY1" fmla="*/ 163651 h 2347082"/>
              <a:gd name="connsiteX2" fmla="*/ 968278 w 1121646"/>
              <a:gd name="connsiteY2" fmla="*/ 305891 h 2347082"/>
              <a:gd name="connsiteX3" fmla="*/ 916026 w 1121646"/>
              <a:gd name="connsiteY3" fmla="*/ 378462 h 2347082"/>
              <a:gd name="connsiteX4" fmla="*/ 852164 w 1121646"/>
              <a:gd name="connsiteY4" fmla="*/ 482965 h 2347082"/>
              <a:gd name="connsiteX5" fmla="*/ 750564 w 1121646"/>
              <a:gd name="connsiteY5" fmla="*/ 535216 h 2347082"/>
              <a:gd name="connsiteX6" fmla="*/ 715729 w 1121646"/>
              <a:gd name="connsiteY6" fmla="*/ 599079 h 2347082"/>
              <a:gd name="connsiteX7" fmla="*/ 675089 w 1121646"/>
              <a:gd name="connsiteY7" fmla="*/ 590371 h 2347082"/>
              <a:gd name="connsiteX8" fmla="*/ 683798 w 1121646"/>
              <a:gd name="connsiteY8" fmla="*/ 541022 h 2347082"/>
              <a:gd name="connsiteX9" fmla="*/ 718632 w 1121646"/>
              <a:gd name="connsiteY9" fmla="*/ 500382 h 2347082"/>
              <a:gd name="connsiteX10" fmla="*/ 715729 w 1121646"/>
              <a:gd name="connsiteY10" fmla="*/ 445228 h 2347082"/>
              <a:gd name="connsiteX11" fmla="*/ 715729 w 1121646"/>
              <a:gd name="connsiteY11" fmla="*/ 392976 h 2347082"/>
              <a:gd name="connsiteX12" fmla="*/ 660575 w 1121646"/>
              <a:gd name="connsiteY12" fmla="*/ 329113 h 2347082"/>
              <a:gd name="connsiteX13" fmla="*/ 582198 w 1121646"/>
              <a:gd name="connsiteY13" fmla="*/ 343628 h 2347082"/>
              <a:gd name="connsiteX14" fmla="*/ 541558 w 1121646"/>
              <a:gd name="connsiteY14" fmla="*/ 401685 h 2347082"/>
              <a:gd name="connsiteX15" fmla="*/ 553169 w 1121646"/>
              <a:gd name="connsiteY15" fmla="*/ 448131 h 2347082"/>
              <a:gd name="connsiteX16" fmla="*/ 544202 w 1121646"/>
              <a:gd name="connsiteY16" fmla="*/ 480185 h 2347082"/>
              <a:gd name="connsiteX17" fmla="*/ 570586 w 1121646"/>
              <a:gd name="connsiteY17" fmla="*/ 535216 h 2347082"/>
              <a:gd name="connsiteX18" fmla="*/ 529946 w 1121646"/>
              <a:gd name="connsiteY18" fmla="*/ 587468 h 2347082"/>
              <a:gd name="connsiteX19" fmla="*/ 500918 w 1121646"/>
              <a:gd name="connsiteY19" fmla="*/ 587468 h 2347082"/>
              <a:gd name="connsiteX20" fmla="*/ 471889 w 1121646"/>
              <a:gd name="connsiteY20" fmla="*/ 541022 h 2347082"/>
              <a:gd name="connsiteX21" fmla="*/ 408026 w 1121646"/>
              <a:gd name="connsiteY21" fmla="*/ 488771 h 2347082"/>
              <a:gd name="connsiteX22" fmla="*/ 358678 w 1121646"/>
              <a:gd name="connsiteY22" fmla="*/ 439422 h 2347082"/>
              <a:gd name="connsiteX23" fmla="*/ 326746 w 1121646"/>
              <a:gd name="connsiteY23" fmla="*/ 369753 h 2347082"/>
              <a:gd name="connsiteX24" fmla="*/ 228049 w 1121646"/>
              <a:gd name="connsiteY24" fmla="*/ 285571 h 2347082"/>
              <a:gd name="connsiteX25" fmla="*/ 172895 w 1121646"/>
              <a:gd name="connsiteY25" fmla="*/ 201388 h 2347082"/>
              <a:gd name="connsiteX26" fmla="*/ 152517 w 1121646"/>
              <a:gd name="connsiteY26" fmla="*/ 97023 h 2347082"/>
              <a:gd name="connsiteX27" fmla="*/ 138975 w 1121646"/>
              <a:gd name="connsiteY27" fmla="*/ 83948 h 2347082"/>
              <a:gd name="connsiteX28" fmla="*/ 136328 w 1121646"/>
              <a:gd name="connsiteY28" fmla="*/ 144716 h 2347082"/>
              <a:gd name="connsiteX29" fmla="*/ 101531 w 1121646"/>
              <a:gd name="connsiteY29" fmla="*/ 27551 h 2347082"/>
              <a:gd name="connsiteX30" fmla="*/ 86612 w 1121646"/>
              <a:gd name="connsiteY30" fmla="*/ 30324 h 2347082"/>
              <a:gd name="connsiteX31" fmla="*/ 100674 w 1121646"/>
              <a:gd name="connsiteY31" fmla="*/ 115944 h 2347082"/>
              <a:gd name="connsiteX32" fmla="*/ 58103 w 1121646"/>
              <a:gd name="connsiteY32" fmla="*/ 15685 h 2347082"/>
              <a:gd name="connsiteX33" fmla="*/ 43864 w 1121646"/>
              <a:gd name="connsiteY33" fmla="*/ 21833 h 2347082"/>
              <a:gd name="connsiteX34" fmla="*/ 76770 w 1121646"/>
              <a:gd name="connsiteY34" fmla="*/ 127261 h 2347082"/>
              <a:gd name="connsiteX35" fmla="*/ 32607 w 1121646"/>
              <a:gd name="connsiteY35" fmla="*/ 59823 h 2347082"/>
              <a:gd name="connsiteX36" fmla="*/ 19307 w 1121646"/>
              <a:gd name="connsiteY36" fmla="*/ 66278 h 2347082"/>
              <a:gd name="connsiteX37" fmla="*/ 53752 w 1121646"/>
              <a:gd name="connsiteY37" fmla="*/ 142467 h 2347082"/>
              <a:gd name="connsiteX38" fmla="*/ 14377 w 1121646"/>
              <a:gd name="connsiteY38" fmla="*/ 105742 h 2347082"/>
              <a:gd name="connsiteX39" fmla="*/ 8018 w 1121646"/>
              <a:gd name="connsiteY39" fmla="*/ 120242 h 2347082"/>
              <a:gd name="connsiteX40" fmla="*/ 54673 w 1121646"/>
              <a:gd name="connsiteY40" fmla="*/ 182817 h 2347082"/>
              <a:gd name="connsiteX41" fmla="*/ 114838 w 1121646"/>
              <a:gd name="connsiteY41" fmla="*/ 265251 h 2347082"/>
              <a:gd name="connsiteX42" fmla="*/ 199021 w 1121646"/>
              <a:gd name="connsiteY42" fmla="*/ 416199 h 2347082"/>
              <a:gd name="connsiteX43" fmla="*/ 361581 w 1121646"/>
              <a:gd name="connsiteY43" fmla="*/ 654233 h 2347082"/>
              <a:gd name="connsiteX44" fmla="*/ 367386 w 1121646"/>
              <a:gd name="connsiteY44" fmla="*/ 732611 h 2347082"/>
              <a:gd name="connsiteX45" fmla="*/ 431249 w 1121646"/>
              <a:gd name="connsiteY45" fmla="*/ 889365 h 2347082"/>
              <a:gd name="connsiteX46" fmla="*/ 437055 w 1121646"/>
              <a:gd name="connsiteY46" fmla="*/ 999673 h 2347082"/>
              <a:gd name="connsiteX47" fmla="*/ 370289 w 1121646"/>
              <a:gd name="connsiteY47" fmla="*/ 1217388 h 2347082"/>
              <a:gd name="connsiteX48" fmla="*/ 376095 w 1121646"/>
              <a:gd name="connsiteY48" fmla="*/ 1324793 h 2347082"/>
              <a:gd name="connsiteX49" fmla="*/ 393512 w 1121646"/>
              <a:gd name="connsiteY49" fmla="*/ 1438005 h 2347082"/>
              <a:gd name="connsiteX50" fmla="*/ 408026 w 1121646"/>
              <a:gd name="connsiteY50" fmla="*/ 1609273 h 2347082"/>
              <a:gd name="connsiteX51" fmla="*/ 442861 w 1121646"/>
              <a:gd name="connsiteY51" fmla="*/ 1719582 h 2347082"/>
              <a:gd name="connsiteX52" fmla="*/ 532849 w 1121646"/>
              <a:gd name="connsiteY52" fmla="*/ 2062119 h 2347082"/>
              <a:gd name="connsiteX53" fmla="*/ 567684 w 1121646"/>
              <a:gd name="connsiteY53" fmla="*/ 2070828 h 2347082"/>
              <a:gd name="connsiteX54" fmla="*/ 535752 w 1121646"/>
              <a:gd name="connsiteY54" fmla="*/ 2131788 h 2347082"/>
              <a:gd name="connsiteX55" fmla="*/ 512529 w 1121646"/>
              <a:gd name="connsiteY55" fmla="*/ 2224679 h 2347082"/>
              <a:gd name="connsiteX56" fmla="*/ 582198 w 1121646"/>
              <a:gd name="connsiteY56" fmla="*/ 2247902 h 2347082"/>
              <a:gd name="connsiteX57" fmla="*/ 637352 w 1121646"/>
              <a:gd name="connsiteY57" fmla="*/ 2207262 h 2347082"/>
              <a:gd name="connsiteX58" fmla="*/ 634449 w 1121646"/>
              <a:gd name="connsiteY58" fmla="*/ 2131788 h 2347082"/>
              <a:gd name="connsiteX59" fmla="*/ 657672 w 1121646"/>
              <a:gd name="connsiteY59" fmla="*/ 2067925 h 2347082"/>
              <a:gd name="connsiteX60" fmla="*/ 657672 w 1121646"/>
              <a:gd name="connsiteY60" fmla="*/ 2044702 h 2347082"/>
              <a:gd name="connsiteX61" fmla="*/ 611226 w 1121646"/>
              <a:gd name="connsiteY61" fmla="*/ 1937296 h 2347082"/>
              <a:gd name="connsiteX62" fmla="*/ 602518 w 1121646"/>
              <a:gd name="connsiteY62" fmla="*/ 1600565 h 2347082"/>
              <a:gd name="connsiteX63" fmla="*/ 602518 w 1121646"/>
              <a:gd name="connsiteY63" fmla="*/ 1417685 h 2347082"/>
              <a:gd name="connsiteX64" fmla="*/ 669284 w 1121646"/>
              <a:gd name="connsiteY64" fmla="*/ 1705068 h 2347082"/>
              <a:gd name="connsiteX65" fmla="*/ 698312 w 1121646"/>
              <a:gd name="connsiteY65" fmla="*/ 1806667 h 2347082"/>
              <a:gd name="connsiteX66" fmla="*/ 697586 w 1121646"/>
              <a:gd name="connsiteY66" fmla="*/ 1930039 h 2347082"/>
              <a:gd name="connsiteX67" fmla="*/ 727341 w 1121646"/>
              <a:gd name="connsiteY67" fmla="*/ 2198553 h 2347082"/>
              <a:gd name="connsiteX68" fmla="*/ 756369 w 1121646"/>
              <a:gd name="connsiteY68" fmla="*/ 2204359 h 2347082"/>
              <a:gd name="connsiteX69" fmla="*/ 750564 w 1121646"/>
              <a:gd name="connsiteY69" fmla="*/ 2279832 h 2347082"/>
              <a:gd name="connsiteX70" fmla="*/ 836198 w 1121646"/>
              <a:gd name="connsiteY70" fmla="*/ 2326279 h 2347082"/>
              <a:gd name="connsiteX71" fmla="*/ 963924 w 1121646"/>
              <a:gd name="connsiteY71" fmla="*/ 2299427 h 2347082"/>
              <a:gd name="connsiteX72" fmla="*/ 817329 w 1121646"/>
              <a:gd name="connsiteY72" fmla="*/ 2195650 h 2347082"/>
              <a:gd name="connsiteX73" fmla="*/ 857969 w 1121646"/>
              <a:gd name="connsiteY73" fmla="*/ 2186941 h 2347082"/>
              <a:gd name="connsiteX74" fmla="*/ 837649 w 1121646"/>
              <a:gd name="connsiteY74" fmla="*/ 1841501 h 2347082"/>
              <a:gd name="connsiteX75" fmla="*/ 846359 w 1121646"/>
              <a:gd name="connsiteY75" fmla="*/ 1780541 h 2347082"/>
              <a:gd name="connsiteX76" fmla="*/ 828941 w 1121646"/>
              <a:gd name="connsiteY76" fmla="*/ 1748610 h 2347082"/>
              <a:gd name="connsiteX77" fmla="*/ 817329 w 1121646"/>
              <a:gd name="connsiteY77" fmla="*/ 1368335 h 2347082"/>
              <a:gd name="connsiteX78" fmla="*/ 788301 w 1121646"/>
              <a:gd name="connsiteY78" fmla="*/ 1258027 h 2347082"/>
              <a:gd name="connsiteX79" fmla="*/ 756369 w 1121646"/>
              <a:gd name="connsiteY79" fmla="*/ 990964 h 2347082"/>
              <a:gd name="connsiteX80" fmla="*/ 852164 w 1121646"/>
              <a:gd name="connsiteY80" fmla="*/ 665844 h 2347082"/>
              <a:gd name="connsiteX81" fmla="*/ 1043752 w 1121646"/>
              <a:gd name="connsiteY81" fmla="*/ 430712 h 2347082"/>
              <a:gd name="connsiteX82" fmla="*/ 1116324 w 1121646"/>
              <a:gd name="connsiteY82" fmla="*/ 178164 h 2347082"/>
              <a:gd name="connsiteX83" fmla="*/ 1096004 w 1121646"/>
              <a:gd name="connsiteY83" fmla="*/ 38827 h 2347082"/>
              <a:gd name="connsiteX84" fmla="*/ 1035044 w 1121646"/>
              <a:gd name="connsiteY84" fmla="*/ 96885 h 2347082"/>
              <a:gd name="connsiteX0" fmla="*/ 1034359 w 1120961"/>
              <a:gd name="connsiteY0" fmla="*/ 96885 h 2347082"/>
              <a:gd name="connsiteX1" fmla="*/ 1034359 w 1120961"/>
              <a:gd name="connsiteY1" fmla="*/ 163651 h 2347082"/>
              <a:gd name="connsiteX2" fmla="*/ 967593 w 1120961"/>
              <a:gd name="connsiteY2" fmla="*/ 305891 h 2347082"/>
              <a:gd name="connsiteX3" fmla="*/ 915341 w 1120961"/>
              <a:gd name="connsiteY3" fmla="*/ 378462 h 2347082"/>
              <a:gd name="connsiteX4" fmla="*/ 851479 w 1120961"/>
              <a:gd name="connsiteY4" fmla="*/ 482965 h 2347082"/>
              <a:gd name="connsiteX5" fmla="*/ 749879 w 1120961"/>
              <a:gd name="connsiteY5" fmla="*/ 535216 h 2347082"/>
              <a:gd name="connsiteX6" fmla="*/ 715044 w 1120961"/>
              <a:gd name="connsiteY6" fmla="*/ 599079 h 2347082"/>
              <a:gd name="connsiteX7" fmla="*/ 674404 w 1120961"/>
              <a:gd name="connsiteY7" fmla="*/ 590371 h 2347082"/>
              <a:gd name="connsiteX8" fmla="*/ 683113 w 1120961"/>
              <a:gd name="connsiteY8" fmla="*/ 541022 h 2347082"/>
              <a:gd name="connsiteX9" fmla="*/ 717947 w 1120961"/>
              <a:gd name="connsiteY9" fmla="*/ 500382 h 2347082"/>
              <a:gd name="connsiteX10" fmla="*/ 715044 w 1120961"/>
              <a:gd name="connsiteY10" fmla="*/ 445228 h 2347082"/>
              <a:gd name="connsiteX11" fmla="*/ 715044 w 1120961"/>
              <a:gd name="connsiteY11" fmla="*/ 392976 h 2347082"/>
              <a:gd name="connsiteX12" fmla="*/ 659890 w 1120961"/>
              <a:gd name="connsiteY12" fmla="*/ 329113 h 2347082"/>
              <a:gd name="connsiteX13" fmla="*/ 581513 w 1120961"/>
              <a:gd name="connsiteY13" fmla="*/ 343628 h 2347082"/>
              <a:gd name="connsiteX14" fmla="*/ 540873 w 1120961"/>
              <a:gd name="connsiteY14" fmla="*/ 401685 h 2347082"/>
              <a:gd name="connsiteX15" fmla="*/ 552484 w 1120961"/>
              <a:gd name="connsiteY15" fmla="*/ 448131 h 2347082"/>
              <a:gd name="connsiteX16" fmla="*/ 543517 w 1120961"/>
              <a:gd name="connsiteY16" fmla="*/ 480185 h 2347082"/>
              <a:gd name="connsiteX17" fmla="*/ 569901 w 1120961"/>
              <a:gd name="connsiteY17" fmla="*/ 535216 h 2347082"/>
              <a:gd name="connsiteX18" fmla="*/ 529261 w 1120961"/>
              <a:gd name="connsiteY18" fmla="*/ 587468 h 2347082"/>
              <a:gd name="connsiteX19" fmla="*/ 500233 w 1120961"/>
              <a:gd name="connsiteY19" fmla="*/ 587468 h 2347082"/>
              <a:gd name="connsiteX20" fmla="*/ 471204 w 1120961"/>
              <a:gd name="connsiteY20" fmla="*/ 541022 h 2347082"/>
              <a:gd name="connsiteX21" fmla="*/ 407341 w 1120961"/>
              <a:gd name="connsiteY21" fmla="*/ 488771 h 2347082"/>
              <a:gd name="connsiteX22" fmla="*/ 357993 w 1120961"/>
              <a:gd name="connsiteY22" fmla="*/ 439422 h 2347082"/>
              <a:gd name="connsiteX23" fmla="*/ 326061 w 1120961"/>
              <a:gd name="connsiteY23" fmla="*/ 369753 h 2347082"/>
              <a:gd name="connsiteX24" fmla="*/ 227364 w 1120961"/>
              <a:gd name="connsiteY24" fmla="*/ 285571 h 2347082"/>
              <a:gd name="connsiteX25" fmla="*/ 172210 w 1120961"/>
              <a:gd name="connsiteY25" fmla="*/ 201388 h 2347082"/>
              <a:gd name="connsiteX26" fmla="*/ 151832 w 1120961"/>
              <a:gd name="connsiteY26" fmla="*/ 97023 h 2347082"/>
              <a:gd name="connsiteX27" fmla="*/ 138290 w 1120961"/>
              <a:gd name="connsiteY27" fmla="*/ 83948 h 2347082"/>
              <a:gd name="connsiteX28" fmla="*/ 135643 w 1120961"/>
              <a:gd name="connsiteY28" fmla="*/ 144716 h 2347082"/>
              <a:gd name="connsiteX29" fmla="*/ 100846 w 1120961"/>
              <a:gd name="connsiteY29" fmla="*/ 27551 h 2347082"/>
              <a:gd name="connsiteX30" fmla="*/ 85927 w 1120961"/>
              <a:gd name="connsiteY30" fmla="*/ 30324 h 2347082"/>
              <a:gd name="connsiteX31" fmla="*/ 99989 w 1120961"/>
              <a:gd name="connsiteY31" fmla="*/ 115944 h 2347082"/>
              <a:gd name="connsiteX32" fmla="*/ 57418 w 1120961"/>
              <a:gd name="connsiteY32" fmla="*/ 15685 h 2347082"/>
              <a:gd name="connsiteX33" fmla="*/ 43179 w 1120961"/>
              <a:gd name="connsiteY33" fmla="*/ 21833 h 2347082"/>
              <a:gd name="connsiteX34" fmla="*/ 76085 w 1120961"/>
              <a:gd name="connsiteY34" fmla="*/ 127261 h 2347082"/>
              <a:gd name="connsiteX35" fmla="*/ 31922 w 1120961"/>
              <a:gd name="connsiteY35" fmla="*/ 59823 h 2347082"/>
              <a:gd name="connsiteX36" fmla="*/ 18622 w 1120961"/>
              <a:gd name="connsiteY36" fmla="*/ 66278 h 2347082"/>
              <a:gd name="connsiteX37" fmla="*/ 53067 w 1120961"/>
              <a:gd name="connsiteY37" fmla="*/ 142467 h 2347082"/>
              <a:gd name="connsiteX38" fmla="*/ 13692 w 1120961"/>
              <a:gd name="connsiteY38" fmla="*/ 105742 h 2347082"/>
              <a:gd name="connsiteX39" fmla="*/ 7333 w 1120961"/>
              <a:gd name="connsiteY39" fmla="*/ 120242 h 2347082"/>
              <a:gd name="connsiteX40" fmla="*/ 53988 w 1120961"/>
              <a:gd name="connsiteY40" fmla="*/ 182817 h 2347082"/>
              <a:gd name="connsiteX41" fmla="*/ 114153 w 1120961"/>
              <a:gd name="connsiteY41" fmla="*/ 265251 h 2347082"/>
              <a:gd name="connsiteX42" fmla="*/ 198336 w 1120961"/>
              <a:gd name="connsiteY42" fmla="*/ 416199 h 2347082"/>
              <a:gd name="connsiteX43" fmla="*/ 360896 w 1120961"/>
              <a:gd name="connsiteY43" fmla="*/ 654233 h 2347082"/>
              <a:gd name="connsiteX44" fmla="*/ 366701 w 1120961"/>
              <a:gd name="connsiteY44" fmla="*/ 732611 h 2347082"/>
              <a:gd name="connsiteX45" fmla="*/ 430564 w 1120961"/>
              <a:gd name="connsiteY45" fmla="*/ 889365 h 2347082"/>
              <a:gd name="connsiteX46" fmla="*/ 436370 w 1120961"/>
              <a:gd name="connsiteY46" fmla="*/ 999673 h 2347082"/>
              <a:gd name="connsiteX47" fmla="*/ 369604 w 1120961"/>
              <a:gd name="connsiteY47" fmla="*/ 1217388 h 2347082"/>
              <a:gd name="connsiteX48" fmla="*/ 375410 w 1120961"/>
              <a:gd name="connsiteY48" fmla="*/ 1324793 h 2347082"/>
              <a:gd name="connsiteX49" fmla="*/ 392827 w 1120961"/>
              <a:gd name="connsiteY49" fmla="*/ 1438005 h 2347082"/>
              <a:gd name="connsiteX50" fmla="*/ 407341 w 1120961"/>
              <a:gd name="connsiteY50" fmla="*/ 1609273 h 2347082"/>
              <a:gd name="connsiteX51" fmla="*/ 442176 w 1120961"/>
              <a:gd name="connsiteY51" fmla="*/ 1719582 h 2347082"/>
              <a:gd name="connsiteX52" fmla="*/ 532164 w 1120961"/>
              <a:gd name="connsiteY52" fmla="*/ 2062119 h 2347082"/>
              <a:gd name="connsiteX53" fmla="*/ 566999 w 1120961"/>
              <a:gd name="connsiteY53" fmla="*/ 2070828 h 2347082"/>
              <a:gd name="connsiteX54" fmla="*/ 535067 w 1120961"/>
              <a:gd name="connsiteY54" fmla="*/ 2131788 h 2347082"/>
              <a:gd name="connsiteX55" fmla="*/ 511844 w 1120961"/>
              <a:gd name="connsiteY55" fmla="*/ 2224679 h 2347082"/>
              <a:gd name="connsiteX56" fmla="*/ 581513 w 1120961"/>
              <a:gd name="connsiteY56" fmla="*/ 2247902 h 2347082"/>
              <a:gd name="connsiteX57" fmla="*/ 636667 w 1120961"/>
              <a:gd name="connsiteY57" fmla="*/ 2207262 h 2347082"/>
              <a:gd name="connsiteX58" fmla="*/ 633764 w 1120961"/>
              <a:gd name="connsiteY58" fmla="*/ 2131788 h 2347082"/>
              <a:gd name="connsiteX59" fmla="*/ 656987 w 1120961"/>
              <a:gd name="connsiteY59" fmla="*/ 2067925 h 2347082"/>
              <a:gd name="connsiteX60" fmla="*/ 656987 w 1120961"/>
              <a:gd name="connsiteY60" fmla="*/ 2044702 h 2347082"/>
              <a:gd name="connsiteX61" fmla="*/ 610541 w 1120961"/>
              <a:gd name="connsiteY61" fmla="*/ 1937296 h 2347082"/>
              <a:gd name="connsiteX62" fmla="*/ 601833 w 1120961"/>
              <a:gd name="connsiteY62" fmla="*/ 1600565 h 2347082"/>
              <a:gd name="connsiteX63" fmla="*/ 601833 w 1120961"/>
              <a:gd name="connsiteY63" fmla="*/ 1417685 h 2347082"/>
              <a:gd name="connsiteX64" fmla="*/ 668599 w 1120961"/>
              <a:gd name="connsiteY64" fmla="*/ 1705068 h 2347082"/>
              <a:gd name="connsiteX65" fmla="*/ 697627 w 1120961"/>
              <a:gd name="connsiteY65" fmla="*/ 1806667 h 2347082"/>
              <a:gd name="connsiteX66" fmla="*/ 696901 w 1120961"/>
              <a:gd name="connsiteY66" fmla="*/ 1930039 h 2347082"/>
              <a:gd name="connsiteX67" fmla="*/ 726656 w 1120961"/>
              <a:gd name="connsiteY67" fmla="*/ 2198553 h 2347082"/>
              <a:gd name="connsiteX68" fmla="*/ 755684 w 1120961"/>
              <a:gd name="connsiteY68" fmla="*/ 2204359 h 2347082"/>
              <a:gd name="connsiteX69" fmla="*/ 749879 w 1120961"/>
              <a:gd name="connsiteY69" fmla="*/ 2279832 h 2347082"/>
              <a:gd name="connsiteX70" fmla="*/ 835513 w 1120961"/>
              <a:gd name="connsiteY70" fmla="*/ 2326279 h 2347082"/>
              <a:gd name="connsiteX71" fmla="*/ 963239 w 1120961"/>
              <a:gd name="connsiteY71" fmla="*/ 2299427 h 2347082"/>
              <a:gd name="connsiteX72" fmla="*/ 816644 w 1120961"/>
              <a:gd name="connsiteY72" fmla="*/ 2195650 h 2347082"/>
              <a:gd name="connsiteX73" fmla="*/ 857284 w 1120961"/>
              <a:gd name="connsiteY73" fmla="*/ 2186941 h 2347082"/>
              <a:gd name="connsiteX74" fmla="*/ 836964 w 1120961"/>
              <a:gd name="connsiteY74" fmla="*/ 1841501 h 2347082"/>
              <a:gd name="connsiteX75" fmla="*/ 845674 w 1120961"/>
              <a:gd name="connsiteY75" fmla="*/ 1780541 h 2347082"/>
              <a:gd name="connsiteX76" fmla="*/ 828256 w 1120961"/>
              <a:gd name="connsiteY76" fmla="*/ 1748610 h 2347082"/>
              <a:gd name="connsiteX77" fmla="*/ 816644 w 1120961"/>
              <a:gd name="connsiteY77" fmla="*/ 1368335 h 2347082"/>
              <a:gd name="connsiteX78" fmla="*/ 787616 w 1120961"/>
              <a:gd name="connsiteY78" fmla="*/ 1258027 h 2347082"/>
              <a:gd name="connsiteX79" fmla="*/ 755684 w 1120961"/>
              <a:gd name="connsiteY79" fmla="*/ 990964 h 2347082"/>
              <a:gd name="connsiteX80" fmla="*/ 851479 w 1120961"/>
              <a:gd name="connsiteY80" fmla="*/ 665844 h 2347082"/>
              <a:gd name="connsiteX81" fmla="*/ 1043067 w 1120961"/>
              <a:gd name="connsiteY81" fmla="*/ 430712 h 2347082"/>
              <a:gd name="connsiteX82" fmla="*/ 1115639 w 1120961"/>
              <a:gd name="connsiteY82" fmla="*/ 178164 h 2347082"/>
              <a:gd name="connsiteX83" fmla="*/ 1095319 w 1120961"/>
              <a:gd name="connsiteY83" fmla="*/ 38827 h 2347082"/>
              <a:gd name="connsiteX84" fmla="*/ 1034359 w 1120961"/>
              <a:gd name="connsiteY84" fmla="*/ 96885 h 2347082"/>
              <a:gd name="connsiteX0" fmla="*/ 1042407 w 1129009"/>
              <a:gd name="connsiteY0" fmla="*/ 96885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42407 w 1129009"/>
              <a:gd name="connsiteY84" fmla="*/ 96885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999915 w 1129009"/>
              <a:gd name="connsiteY84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16939 w 1129009"/>
              <a:gd name="connsiteY84" fmla="*/ 57844 h 2347082"/>
              <a:gd name="connsiteX85" fmla="*/ 999915 w 1129009"/>
              <a:gd name="connsiteY85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64366 w 1129009"/>
              <a:gd name="connsiteY84" fmla="*/ 107602 h 2347082"/>
              <a:gd name="connsiteX85" fmla="*/ 1016939 w 1129009"/>
              <a:gd name="connsiteY85" fmla="*/ 57844 h 2347082"/>
              <a:gd name="connsiteX86" fmla="*/ 999915 w 1129009"/>
              <a:gd name="connsiteY86" fmla="*/ 67003 h 2347082"/>
              <a:gd name="connsiteX0" fmla="*/ 999915 w 1129009"/>
              <a:gd name="connsiteY0" fmla="*/ 95599 h 2375678"/>
              <a:gd name="connsiteX1" fmla="*/ 1042407 w 1129009"/>
              <a:gd name="connsiteY1" fmla="*/ 192247 h 2375678"/>
              <a:gd name="connsiteX2" fmla="*/ 975641 w 1129009"/>
              <a:gd name="connsiteY2" fmla="*/ 334487 h 2375678"/>
              <a:gd name="connsiteX3" fmla="*/ 923389 w 1129009"/>
              <a:gd name="connsiteY3" fmla="*/ 407058 h 2375678"/>
              <a:gd name="connsiteX4" fmla="*/ 859527 w 1129009"/>
              <a:gd name="connsiteY4" fmla="*/ 511561 h 2375678"/>
              <a:gd name="connsiteX5" fmla="*/ 757927 w 1129009"/>
              <a:gd name="connsiteY5" fmla="*/ 563812 h 2375678"/>
              <a:gd name="connsiteX6" fmla="*/ 723092 w 1129009"/>
              <a:gd name="connsiteY6" fmla="*/ 627675 h 2375678"/>
              <a:gd name="connsiteX7" fmla="*/ 682452 w 1129009"/>
              <a:gd name="connsiteY7" fmla="*/ 618967 h 2375678"/>
              <a:gd name="connsiteX8" fmla="*/ 691161 w 1129009"/>
              <a:gd name="connsiteY8" fmla="*/ 569618 h 2375678"/>
              <a:gd name="connsiteX9" fmla="*/ 725995 w 1129009"/>
              <a:gd name="connsiteY9" fmla="*/ 528978 h 2375678"/>
              <a:gd name="connsiteX10" fmla="*/ 723092 w 1129009"/>
              <a:gd name="connsiteY10" fmla="*/ 473824 h 2375678"/>
              <a:gd name="connsiteX11" fmla="*/ 723092 w 1129009"/>
              <a:gd name="connsiteY11" fmla="*/ 421572 h 2375678"/>
              <a:gd name="connsiteX12" fmla="*/ 667938 w 1129009"/>
              <a:gd name="connsiteY12" fmla="*/ 357709 h 2375678"/>
              <a:gd name="connsiteX13" fmla="*/ 589561 w 1129009"/>
              <a:gd name="connsiteY13" fmla="*/ 372224 h 2375678"/>
              <a:gd name="connsiteX14" fmla="*/ 548921 w 1129009"/>
              <a:gd name="connsiteY14" fmla="*/ 430281 h 2375678"/>
              <a:gd name="connsiteX15" fmla="*/ 560532 w 1129009"/>
              <a:gd name="connsiteY15" fmla="*/ 476727 h 2375678"/>
              <a:gd name="connsiteX16" fmla="*/ 551565 w 1129009"/>
              <a:gd name="connsiteY16" fmla="*/ 508781 h 2375678"/>
              <a:gd name="connsiteX17" fmla="*/ 577949 w 1129009"/>
              <a:gd name="connsiteY17" fmla="*/ 563812 h 2375678"/>
              <a:gd name="connsiteX18" fmla="*/ 537309 w 1129009"/>
              <a:gd name="connsiteY18" fmla="*/ 616064 h 2375678"/>
              <a:gd name="connsiteX19" fmla="*/ 508281 w 1129009"/>
              <a:gd name="connsiteY19" fmla="*/ 616064 h 2375678"/>
              <a:gd name="connsiteX20" fmla="*/ 479252 w 1129009"/>
              <a:gd name="connsiteY20" fmla="*/ 569618 h 2375678"/>
              <a:gd name="connsiteX21" fmla="*/ 415389 w 1129009"/>
              <a:gd name="connsiteY21" fmla="*/ 517367 h 2375678"/>
              <a:gd name="connsiteX22" fmla="*/ 366041 w 1129009"/>
              <a:gd name="connsiteY22" fmla="*/ 468018 h 2375678"/>
              <a:gd name="connsiteX23" fmla="*/ 334109 w 1129009"/>
              <a:gd name="connsiteY23" fmla="*/ 398349 h 2375678"/>
              <a:gd name="connsiteX24" fmla="*/ 235412 w 1129009"/>
              <a:gd name="connsiteY24" fmla="*/ 314167 h 2375678"/>
              <a:gd name="connsiteX25" fmla="*/ 180258 w 1129009"/>
              <a:gd name="connsiteY25" fmla="*/ 229984 h 2375678"/>
              <a:gd name="connsiteX26" fmla="*/ 159880 w 1129009"/>
              <a:gd name="connsiteY26" fmla="*/ 125619 h 2375678"/>
              <a:gd name="connsiteX27" fmla="*/ 146338 w 1129009"/>
              <a:gd name="connsiteY27" fmla="*/ 112544 h 2375678"/>
              <a:gd name="connsiteX28" fmla="*/ 143691 w 1129009"/>
              <a:gd name="connsiteY28" fmla="*/ 173312 h 2375678"/>
              <a:gd name="connsiteX29" fmla="*/ 108894 w 1129009"/>
              <a:gd name="connsiteY29" fmla="*/ 56147 h 2375678"/>
              <a:gd name="connsiteX30" fmla="*/ 93975 w 1129009"/>
              <a:gd name="connsiteY30" fmla="*/ 58920 h 2375678"/>
              <a:gd name="connsiteX31" fmla="*/ 108037 w 1129009"/>
              <a:gd name="connsiteY31" fmla="*/ 144540 h 2375678"/>
              <a:gd name="connsiteX32" fmla="*/ 65466 w 1129009"/>
              <a:gd name="connsiteY32" fmla="*/ 44281 h 2375678"/>
              <a:gd name="connsiteX33" fmla="*/ 51227 w 1129009"/>
              <a:gd name="connsiteY33" fmla="*/ 50429 h 2375678"/>
              <a:gd name="connsiteX34" fmla="*/ 84133 w 1129009"/>
              <a:gd name="connsiteY34" fmla="*/ 155857 h 2375678"/>
              <a:gd name="connsiteX35" fmla="*/ 39970 w 1129009"/>
              <a:gd name="connsiteY35" fmla="*/ 88419 h 2375678"/>
              <a:gd name="connsiteX36" fmla="*/ 26670 w 1129009"/>
              <a:gd name="connsiteY36" fmla="*/ 94874 h 2375678"/>
              <a:gd name="connsiteX37" fmla="*/ 61115 w 1129009"/>
              <a:gd name="connsiteY37" fmla="*/ 171063 h 2375678"/>
              <a:gd name="connsiteX38" fmla="*/ 21740 w 1129009"/>
              <a:gd name="connsiteY38" fmla="*/ 134338 h 2375678"/>
              <a:gd name="connsiteX39" fmla="*/ 15381 w 1129009"/>
              <a:gd name="connsiteY39" fmla="*/ 148838 h 2375678"/>
              <a:gd name="connsiteX40" fmla="*/ 62036 w 1129009"/>
              <a:gd name="connsiteY40" fmla="*/ 211413 h 2375678"/>
              <a:gd name="connsiteX41" fmla="*/ 122201 w 1129009"/>
              <a:gd name="connsiteY41" fmla="*/ 293847 h 2375678"/>
              <a:gd name="connsiteX42" fmla="*/ 206384 w 1129009"/>
              <a:gd name="connsiteY42" fmla="*/ 444795 h 2375678"/>
              <a:gd name="connsiteX43" fmla="*/ 368944 w 1129009"/>
              <a:gd name="connsiteY43" fmla="*/ 682829 h 2375678"/>
              <a:gd name="connsiteX44" fmla="*/ 374749 w 1129009"/>
              <a:gd name="connsiteY44" fmla="*/ 761207 h 2375678"/>
              <a:gd name="connsiteX45" fmla="*/ 438612 w 1129009"/>
              <a:gd name="connsiteY45" fmla="*/ 917961 h 2375678"/>
              <a:gd name="connsiteX46" fmla="*/ 444418 w 1129009"/>
              <a:gd name="connsiteY46" fmla="*/ 1028269 h 2375678"/>
              <a:gd name="connsiteX47" fmla="*/ 377652 w 1129009"/>
              <a:gd name="connsiteY47" fmla="*/ 1245984 h 2375678"/>
              <a:gd name="connsiteX48" fmla="*/ 383458 w 1129009"/>
              <a:gd name="connsiteY48" fmla="*/ 1353389 h 2375678"/>
              <a:gd name="connsiteX49" fmla="*/ 400875 w 1129009"/>
              <a:gd name="connsiteY49" fmla="*/ 1466601 h 2375678"/>
              <a:gd name="connsiteX50" fmla="*/ 415389 w 1129009"/>
              <a:gd name="connsiteY50" fmla="*/ 1637869 h 2375678"/>
              <a:gd name="connsiteX51" fmla="*/ 450224 w 1129009"/>
              <a:gd name="connsiteY51" fmla="*/ 1748178 h 2375678"/>
              <a:gd name="connsiteX52" fmla="*/ 540212 w 1129009"/>
              <a:gd name="connsiteY52" fmla="*/ 2090715 h 2375678"/>
              <a:gd name="connsiteX53" fmla="*/ 575047 w 1129009"/>
              <a:gd name="connsiteY53" fmla="*/ 2099424 h 2375678"/>
              <a:gd name="connsiteX54" fmla="*/ 543115 w 1129009"/>
              <a:gd name="connsiteY54" fmla="*/ 2160384 h 2375678"/>
              <a:gd name="connsiteX55" fmla="*/ 519892 w 1129009"/>
              <a:gd name="connsiteY55" fmla="*/ 2253275 h 2375678"/>
              <a:gd name="connsiteX56" fmla="*/ 589561 w 1129009"/>
              <a:gd name="connsiteY56" fmla="*/ 2276498 h 2375678"/>
              <a:gd name="connsiteX57" fmla="*/ 644715 w 1129009"/>
              <a:gd name="connsiteY57" fmla="*/ 2235858 h 2375678"/>
              <a:gd name="connsiteX58" fmla="*/ 641812 w 1129009"/>
              <a:gd name="connsiteY58" fmla="*/ 2160384 h 2375678"/>
              <a:gd name="connsiteX59" fmla="*/ 665035 w 1129009"/>
              <a:gd name="connsiteY59" fmla="*/ 2096521 h 2375678"/>
              <a:gd name="connsiteX60" fmla="*/ 665035 w 1129009"/>
              <a:gd name="connsiteY60" fmla="*/ 2073298 h 2375678"/>
              <a:gd name="connsiteX61" fmla="*/ 618589 w 1129009"/>
              <a:gd name="connsiteY61" fmla="*/ 1965892 h 2375678"/>
              <a:gd name="connsiteX62" fmla="*/ 609881 w 1129009"/>
              <a:gd name="connsiteY62" fmla="*/ 1629161 h 2375678"/>
              <a:gd name="connsiteX63" fmla="*/ 609881 w 1129009"/>
              <a:gd name="connsiteY63" fmla="*/ 1446281 h 2375678"/>
              <a:gd name="connsiteX64" fmla="*/ 676647 w 1129009"/>
              <a:gd name="connsiteY64" fmla="*/ 1733664 h 2375678"/>
              <a:gd name="connsiteX65" fmla="*/ 705675 w 1129009"/>
              <a:gd name="connsiteY65" fmla="*/ 1835263 h 2375678"/>
              <a:gd name="connsiteX66" fmla="*/ 704949 w 1129009"/>
              <a:gd name="connsiteY66" fmla="*/ 1958635 h 2375678"/>
              <a:gd name="connsiteX67" fmla="*/ 734704 w 1129009"/>
              <a:gd name="connsiteY67" fmla="*/ 2227149 h 2375678"/>
              <a:gd name="connsiteX68" fmla="*/ 763732 w 1129009"/>
              <a:gd name="connsiteY68" fmla="*/ 2232955 h 2375678"/>
              <a:gd name="connsiteX69" fmla="*/ 757927 w 1129009"/>
              <a:gd name="connsiteY69" fmla="*/ 2308428 h 2375678"/>
              <a:gd name="connsiteX70" fmla="*/ 843561 w 1129009"/>
              <a:gd name="connsiteY70" fmla="*/ 2354875 h 2375678"/>
              <a:gd name="connsiteX71" fmla="*/ 971287 w 1129009"/>
              <a:gd name="connsiteY71" fmla="*/ 2328023 h 2375678"/>
              <a:gd name="connsiteX72" fmla="*/ 824692 w 1129009"/>
              <a:gd name="connsiteY72" fmla="*/ 2224246 h 2375678"/>
              <a:gd name="connsiteX73" fmla="*/ 865332 w 1129009"/>
              <a:gd name="connsiteY73" fmla="*/ 2215537 h 2375678"/>
              <a:gd name="connsiteX74" fmla="*/ 845012 w 1129009"/>
              <a:gd name="connsiteY74" fmla="*/ 1870097 h 2375678"/>
              <a:gd name="connsiteX75" fmla="*/ 853722 w 1129009"/>
              <a:gd name="connsiteY75" fmla="*/ 1809137 h 2375678"/>
              <a:gd name="connsiteX76" fmla="*/ 836304 w 1129009"/>
              <a:gd name="connsiteY76" fmla="*/ 1777206 h 2375678"/>
              <a:gd name="connsiteX77" fmla="*/ 824692 w 1129009"/>
              <a:gd name="connsiteY77" fmla="*/ 1396931 h 2375678"/>
              <a:gd name="connsiteX78" fmla="*/ 795664 w 1129009"/>
              <a:gd name="connsiteY78" fmla="*/ 1286623 h 2375678"/>
              <a:gd name="connsiteX79" fmla="*/ 763732 w 1129009"/>
              <a:gd name="connsiteY79" fmla="*/ 1019560 h 2375678"/>
              <a:gd name="connsiteX80" fmla="*/ 859527 w 1129009"/>
              <a:gd name="connsiteY80" fmla="*/ 694440 h 2375678"/>
              <a:gd name="connsiteX81" fmla="*/ 1051115 w 1129009"/>
              <a:gd name="connsiteY81" fmla="*/ 459308 h 2375678"/>
              <a:gd name="connsiteX82" fmla="*/ 1123687 w 1129009"/>
              <a:gd name="connsiteY82" fmla="*/ 206760 h 2375678"/>
              <a:gd name="connsiteX83" fmla="*/ 1103367 w 1129009"/>
              <a:gd name="connsiteY83" fmla="*/ 67423 h 2375678"/>
              <a:gd name="connsiteX84" fmla="*/ 1048877 w 1129009"/>
              <a:gd name="connsiteY84" fmla="*/ 11462 h 2375678"/>
              <a:gd name="connsiteX85" fmla="*/ 1064366 w 1129009"/>
              <a:gd name="connsiteY85" fmla="*/ 136198 h 2375678"/>
              <a:gd name="connsiteX86" fmla="*/ 1016939 w 1129009"/>
              <a:gd name="connsiteY86" fmla="*/ 86440 h 2375678"/>
              <a:gd name="connsiteX87" fmla="*/ 999915 w 1129009"/>
              <a:gd name="connsiteY87" fmla="*/ 95599 h 2375678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90547 w 1129009"/>
              <a:gd name="connsiteY84" fmla="*/ 138147 h 2384206"/>
              <a:gd name="connsiteX85" fmla="*/ 1067930 w 1129009"/>
              <a:gd name="connsiteY85" fmla="*/ 24788 h 2384206"/>
              <a:gd name="connsiteX86" fmla="*/ 1048877 w 1129009"/>
              <a:gd name="connsiteY86" fmla="*/ 19990 h 2384206"/>
              <a:gd name="connsiteX87" fmla="*/ 1064366 w 1129009"/>
              <a:gd name="connsiteY87" fmla="*/ 144726 h 2384206"/>
              <a:gd name="connsiteX88" fmla="*/ 1016939 w 1129009"/>
              <a:gd name="connsiteY88" fmla="*/ 94968 h 2384206"/>
              <a:gd name="connsiteX89" fmla="*/ 999915 w 1129009"/>
              <a:gd name="connsiteY89" fmla="*/ 104127 h 2384206"/>
              <a:gd name="connsiteX0" fmla="*/ 999915 w 1129009"/>
              <a:gd name="connsiteY0" fmla="*/ 101933 h 2382012"/>
              <a:gd name="connsiteX1" fmla="*/ 1042407 w 1129009"/>
              <a:gd name="connsiteY1" fmla="*/ 198581 h 2382012"/>
              <a:gd name="connsiteX2" fmla="*/ 975641 w 1129009"/>
              <a:gd name="connsiteY2" fmla="*/ 340821 h 2382012"/>
              <a:gd name="connsiteX3" fmla="*/ 923389 w 1129009"/>
              <a:gd name="connsiteY3" fmla="*/ 413392 h 2382012"/>
              <a:gd name="connsiteX4" fmla="*/ 859527 w 1129009"/>
              <a:gd name="connsiteY4" fmla="*/ 517895 h 2382012"/>
              <a:gd name="connsiteX5" fmla="*/ 757927 w 1129009"/>
              <a:gd name="connsiteY5" fmla="*/ 570146 h 2382012"/>
              <a:gd name="connsiteX6" fmla="*/ 723092 w 1129009"/>
              <a:gd name="connsiteY6" fmla="*/ 634009 h 2382012"/>
              <a:gd name="connsiteX7" fmla="*/ 682452 w 1129009"/>
              <a:gd name="connsiteY7" fmla="*/ 625301 h 2382012"/>
              <a:gd name="connsiteX8" fmla="*/ 691161 w 1129009"/>
              <a:gd name="connsiteY8" fmla="*/ 575952 h 2382012"/>
              <a:gd name="connsiteX9" fmla="*/ 725995 w 1129009"/>
              <a:gd name="connsiteY9" fmla="*/ 535312 h 2382012"/>
              <a:gd name="connsiteX10" fmla="*/ 723092 w 1129009"/>
              <a:gd name="connsiteY10" fmla="*/ 480158 h 2382012"/>
              <a:gd name="connsiteX11" fmla="*/ 723092 w 1129009"/>
              <a:gd name="connsiteY11" fmla="*/ 427906 h 2382012"/>
              <a:gd name="connsiteX12" fmla="*/ 667938 w 1129009"/>
              <a:gd name="connsiteY12" fmla="*/ 364043 h 2382012"/>
              <a:gd name="connsiteX13" fmla="*/ 589561 w 1129009"/>
              <a:gd name="connsiteY13" fmla="*/ 378558 h 2382012"/>
              <a:gd name="connsiteX14" fmla="*/ 548921 w 1129009"/>
              <a:gd name="connsiteY14" fmla="*/ 436615 h 2382012"/>
              <a:gd name="connsiteX15" fmla="*/ 560532 w 1129009"/>
              <a:gd name="connsiteY15" fmla="*/ 483061 h 2382012"/>
              <a:gd name="connsiteX16" fmla="*/ 551565 w 1129009"/>
              <a:gd name="connsiteY16" fmla="*/ 515115 h 2382012"/>
              <a:gd name="connsiteX17" fmla="*/ 577949 w 1129009"/>
              <a:gd name="connsiteY17" fmla="*/ 570146 h 2382012"/>
              <a:gd name="connsiteX18" fmla="*/ 537309 w 1129009"/>
              <a:gd name="connsiteY18" fmla="*/ 622398 h 2382012"/>
              <a:gd name="connsiteX19" fmla="*/ 508281 w 1129009"/>
              <a:gd name="connsiteY19" fmla="*/ 622398 h 2382012"/>
              <a:gd name="connsiteX20" fmla="*/ 479252 w 1129009"/>
              <a:gd name="connsiteY20" fmla="*/ 575952 h 2382012"/>
              <a:gd name="connsiteX21" fmla="*/ 415389 w 1129009"/>
              <a:gd name="connsiteY21" fmla="*/ 523701 h 2382012"/>
              <a:gd name="connsiteX22" fmla="*/ 366041 w 1129009"/>
              <a:gd name="connsiteY22" fmla="*/ 474352 h 2382012"/>
              <a:gd name="connsiteX23" fmla="*/ 334109 w 1129009"/>
              <a:gd name="connsiteY23" fmla="*/ 404683 h 2382012"/>
              <a:gd name="connsiteX24" fmla="*/ 235412 w 1129009"/>
              <a:gd name="connsiteY24" fmla="*/ 320501 h 2382012"/>
              <a:gd name="connsiteX25" fmla="*/ 180258 w 1129009"/>
              <a:gd name="connsiteY25" fmla="*/ 236318 h 2382012"/>
              <a:gd name="connsiteX26" fmla="*/ 159880 w 1129009"/>
              <a:gd name="connsiteY26" fmla="*/ 131953 h 2382012"/>
              <a:gd name="connsiteX27" fmla="*/ 146338 w 1129009"/>
              <a:gd name="connsiteY27" fmla="*/ 118878 h 2382012"/>
              <a:gd name="connsiteX28" fmla="*/ 143691 w 1129009"/>
              <a:gd name="connsiteY28" fmla="*/ 179646 h 2382012"/>
              <a:gd name="connsiteX29" fmla="*/ 108894 w 1129009"/>
              <a:gd name="connsiteY29" fmla="*/ 62481 h 2382012"/>
              <a:gd name="connsiteX30" fmla="*/ 93975 w 1129009"/>
              <a:gd name="connsiteY30" fmla="*/ 65254 h 2382012"/>
              <a:gd name="connsiteX31" fmla="*/ 108037 w 1129009"/>
              <a:gd name="connsiteY31" fmla="*/ 150874 h 2382012"/>
              <a:gd name="connsiteX32" fmla="*/ 65466 w 1129009"/>
              <a:gd name="connsiteY32" fmla="*/ 50615 h 2382012"/>
              <a:gd name="connsiteX33" fmla="*/ 51227 w 1129009"/>
              <a:gd name="connsiteY33" fmla="*/ 56763 h 2382012"/>
              <a:gd name="connsiteX34" fmla="*/ 84133 w 1129009"/>
              <a:gd name="connsiteY34" fmla="*/ 162191 h 2382012"/>
              <a:gd name="connsiteX35" fmla="*/ 39970 w 1129009"/>
              <a:gd name="connsiteY35" fmla="*/ 94753 h 2382012"/>
              <a:gd name="connsiteX36" fmla="*/ 26670 w 1129009"/>
              <a:gd name="connsiteY36" fmla="*/ 101208 h 2382012"/>
              <a:gd name="connsiteX37" fmla="*/ 61115 w 1129009"/>
              <a:gd name="connsiteY37" fmla="*/ 177397 h 2382012"/>
              <a:gd name="connsiteX38" fmla="*/ 21740 w 1129009"/>
              <a:gd name="connsiteY38" fmla="*/ 140672 h 2382012"/>
              <a:gd name="connsiteX39" fmla="*/ 15381 w 1129009"/>
              <a:gd name="connsiteY39" fmla="*/ 155172 h 2382012"/>
              <a:gd name="connsiteX40" fmla="*/ 62036 w 1129009"/>
              <a:gd name="connsiteY40" fmla="*/ 217747 h 2382012"/>
              <a:gd name="connsiteX41" fmla="*/ 122201 w 1129009"/>
              <a:gd name="connsiteY41" fmla="*/ 300181 h 2382012"/>
              <a:gd name="connsiteX42" fmla="*/ 206384 w 1129009"/>
              <a:gd name="connsiteY42" fmla="*/ 451129 h 2382012"/>
              <a:gd name="connsiteX43" fmla="*/ 368944 w 1129009"/>
              <a:gd name="connsiteY43" fmla="*/ 689163 h 2382012"/>
              <a:gd name="connsiteX44" fmla="*/ 374749 w 1129009"/>
              <a:gd name="connsiteY44" fmla="*/ 767541 h 2382012"/>
              <a:gd name="connsiteX45" fmla="*/ 438612 w 1129009"/>
              <a:gd name="connsiteY45" fmla="*/ 924295 h 2382012"/>
              <a:gd name="connsiteX46" fmla="*/ 444418 w 1129009"/>
              <a:gd name="connsiteY46" fmla="*/ 1034603 h 2382012"/>
              <a:gd name="connsiteX47" fmla="*/ 377652 w 1129009"/>
              <a:gd name="connsiteY47" fmla="*/ 1252318 h 2382012"/>
              <a:gd name="connsiteX48" fmla="*/ 383458 w 1129009"/>
              <a:gd name="connsiteY48" fmla="*/ 1359723 h 2382012"/>
              <a:gd name="connsiteX49" fmla="*/ 400875 w 1129009"/>
              <a:gd name="connsiteY49" fmla="*/ 1472935 h 2382012"/>
              <a:gd name="connsiteX50" fmla="*/ 415389 w 1129009"/>
              <a:gd name="connsiteY50" fmla="*/ 1644203 h 2382012"/>
              <a:gd name="connsiteX51" fmla="*/ 450224 w 1129009"/>
              <a:gd name="connsiteY51" fmla="*/ 1754512 h 2382012"/>
              <a:gd name="connsiteX52" fmla="*/ 540212 w 1129009"/>
              <a:gd name="connsiteY52" fmla="*/ 2097049 h 2382012"/>
              <a:gd name="connsiteX53" fmla="*/ 575047 w 1129009"/>
              <a:gd name="connsiteY53" fmla="*/ 2105758 h 2382012"/>
              <a:gd name="connsiteX54" fmla="*/ 543115 w 1129009"/>
              <a:gd name="connsiteY54" fmla="*/ 2166718 h 2382012"/>
              <a:gd name="connsiteX55" fmla="*/ 519892 w 1129009"/>
              <a:gd name="connsiteY55" fmla="*/ 2259609 h 2382012"/>
              <a:gd name="connsiteX56" fmla="*/ 589561 w 1129009"/>
              <a:gd name="connsiteY56" fmla="*/ 2282832 h 2382012"/>
              <a:gd name="connsiteX57" fmla="*/ 644715 w 1129009"/>
              <a:gd name="connsiteY57" fmla="*/ 2242192 h 2382012"/>
              <a:gd name="connsiteX58" fmla="*/ 641812 w 1129009"/>
              <a:gd name="connsiteY58" fmla="*/ 2166718 h 2382012"/>
              <a:gd name="connsiteX59" fmla="*/ 665035 w 1129009"/>
              <a:gd name="connsiteY59" fmla="*/ 2102855 h 2382012"/>
              <a:gd name="connsiteX60" fmla="*/ 665035 w 1129009"/>
              <a:gd name="connsiteY60" fmla="*/ 2079632 h 2382012"/>
              <a:gd name="connsiteX61" fmla="*/ 618589 w 1129009"/>
              <a:gd name="connsiteY61" fmla="*/ 1972226 h 2382012"/>
              <a:gd name="connsiteX62" fmla="*/ 609881 w 1129009"/>
              <a:gd name="connsiteY62" fmla="*/ 1635495 h 2382012"/>
              <a:gd name="connsiteX63" fmla="*/ 609881 w 1129009"/>
              <a:gd name="connsiteY63" fmla="*/ 1452615 h 2382012"/>
              <a:gd name="connsiteX64" fmla="*/ 676647 w 1129009"/>
              <a:gd name="connsiteY64" fmla="*/ 1739998 h 2382012"/>
              <a:gd name="connsiteX65" fmla="*/ 705675 w 1129009"/>
              <a:gd name="connsiteY65" fmla="*/ 1841597 h 2382012"/>
              <a:gd name="connsiteX66" fmla="*/ 704949 w 1129009"/>
              <a:gd name="connsiteY66" fmla="*/ 1964969 h 2382012"/>
              <a:gd name="connsiteX67" fmla="*/ 734704 w 1129009"/>
              <a:gd name="connsiteY67" fmla="*/ 2233483 h 2382012"/>
              <a:gd name="connsiteX68" fmla="*/ 763732 w 1129009"/>
              <a:gd name="connsiteY68" fmla="*/ 2239289 h 2382012"/>
              <a:gd name="connsiteX69" fmla="*/ 757927 w 1129009"/>
              <a:gd name="connsiteY69" fmla="*/ 2314762 h 2382012"/>
              <a:gd name="connsiteX70" fmla="*/ 843561 w 1129009"/>
              <a:gd name="connsiteY70" fmla="*/ 2361209 h 2382012"/>
              <a:gd name="connsiteX71" fmla="*/ 971287 w 1129009"/>
              <a:gd name="connsiteY71" fmla="*/ 2334357 h 2382012"/>
              <a:gd name="connsiteX72" fmla="*/ 824692 w 1129009"/>
              <a:gd name="connsiteY72" fmla="*/ 2230580 h 2382012"/>
              <a:gd name="connsiteX73" fmla="*/ 865332 w 1129009"/>
              <a:gd name="connsiteY73" fmla="*/ 2221871 h 2382012"/>
              <a:gd name="connsiteX74" fmla="*/ 845012 w 1129009"/>
              <a:gd name="connsiteY74" fmla="*/ 1876431 h 2382012"/>
              <a:gd name="connsiteX75" fmla="*/ 853722 w 1129009"/>
              <a:gd name="connsiteY75" fmla="*/ 1815471 h 2382012"/>
              <a:gd name="connsiteX76" fmla="*/ 836304 w 1129009"/>
              <a:gd name="connsiteY76" fmla="*/ 1783540 h 2382012"/>
              <a:gd name="connsiteX77" fmla="*/ 824692 w 1129009"/>
              <a:gd name="connsiteY77" fmla="*/ 1403265 h 2382012"/>
              <a:gd name="connsiteX78" fmla="*/ 795664 w 1129009"/>
              <a:gd name="connsiteY78" fmla="*/ 1292957 h 2382012"/>
              <a:gd name="connsiteX79" fmla="*/ 763732 w 1129009"/>
              <a:gd name="connsiteY79" fmla="*/ 1025894 h 2382012"/>
              <a:gd name="connsiteX80" fmla="*/ 859527 w 1129009"/>
              <a:gd name="connsiteY80" fmla="*/ 700774 h 2382012"/>
              <a:gd name="connsiteX81" fmla="*/ 1051115 w 1129009"/>
              <a:gd name="connsiteY81" fmla="*/ 465642 h 2382012"/>
              <a:gd name="connsiteX82" fmla="*/ 1123687 w 1129009"/>
              <a:gd name="connsiteY82" fmla="*/ 213094 h 2382012"/>
              <a:gd name="connsiteX83" fmla="*/ 1103367 w 1129009"/>
              <a:gd name="connsiteY83" fmla="*/ 73757 h 2382012"/>
              <a:gd name="connsiteX84" fmla="*/ 1090547 w 1129009"/>
              <a:gd name="connsiteY84" fmla="*/ 135953 h 2382012"/>
              <a:gd name="connsiteX85" fmla="*/ 1067930 w 1129009"/>
              <a:gd name="connsiteY85" fmla="*/ 22594 h 2382012"/>
              <a:gd name="connsiteX86" fmla="*/ 1048877 w 1129009"/>
              <a:gd name="connsiteY86" fmla="*/ 17796 h 2382012"/>
              <a:gd name="connsiteX87" fmla="*/ 1057238 w 1129009"/>
              <a:gd name="connsiteY87" fmla="*/ 129373 h 2382012"/>
              <a:gd name="connsiteX88" fmla="*/ 1016939 w 1129009"/>
              <a:gd name="connsiteY88" fmla="*/ 92774 h 2382012"/>
              <a:gd name="connsiteX89" fmla="*/ 999915 w 1129009"/>
              <a:gd name="connsiteY89" fmla="*/ 101933 h 2382012"/>
              <a:gd name="connsiteX0" fmla="*/ 999915 w 1150819"/>
              <a:gd name="connsiteY0" fmla="*/ 101933 h 2382012"/>
              <a:gd name="connsiteX1" fmla="*/ 1042407 w 1150819"/>
              <a:gd name="connsiteY1" fmla="*/ 198581 h 2382012"/>
              <a:gd name="connsiteX2" fmla="*/ 975641 w 1150819"/>
              <a:gd name="connsiteY2" fmla="*/ 340821 h 2382012"/>
              <a:gd name="connsiteX3" fmla="*/ 923389 w 1150819"/>
              <a:gd name="connsiteY3" fmla="*/ 413392 h 2382012"/>
              <a:gd name="connsiteX4" fmla="*/ 859527 w 1150819"/>
              <a:gd name="connsiteY4" fmla="*/ 517895 h 2382012"/>
              <a:gd name="connsiteX5" fmla="*/ 757927 w 1150819"/>
              <a:gd name="connsiteY5" fmla="*/ 570146 h 2382012"/>
              <a:gd name="connsiteX6" fmla="*/ 723092 w 1150819"/>
              <a:gd name="connsiteY6" fmla="*/ 634009 h 2382012"/>
              <a:gd name="connsiteX7" fmla="*/ 682452 w 1150819"/>
              <a:gd name="connsiteY7" fmla="*/ 625301 h 2382012"/>
              <a:gd name="connsiteX8" fmla="*/ 691161 w 1150819"/>
              <a:gd name="connsiteY8" fmla="*/ 575952 h 2382012"/>
              <a:gd name="connsiteX9" fmla="*/ 725995 w 1150819"/>
              <a:gd name="connsiteY9" fmla="*/ 535312 h 2382012"/>
              <a:gd name="connsiteX10" fmla="*/ 723092 w 1150819"/>
              <a:gd name="connsiteY10" fmla="*/ 480158 h 2382012"/>
              <a:gd name="connsiteX11" fmla="*/ 723092 w 1150819"/>
              <a:gd name="connsiteY11" fmla="*/ 427906 h 2382012"/>
              <a:gd name="connsiteX12" fmla="*/ 667938 w 1150819"/>
              <a:gd name="connsiteY12" fmla="*/ 364043 h 2382012"/>
              <a:gd name="connsiteX13" fmla="*/ 589561 w 1150819"/>
              <a:gd name="connsiteY13" fmla="*/ 378558 h 2382012"/>
              <a:gd name="connsiteX14" fmla="*/ 548921 w 1150819"/>
              <a:gd name="connsiteY14" fmla="*/ 436615 h 2382012"/>
              <a:gd name="connsiteX15" fmla="*/ 560532 w 1150819"/>
              <a:gd name="connsiteY15" fmla="*/ 483061 h 2382012"/>
              <a:gd name="connsiteX16" fmla="*/ 551565 w 1150819"/>
              <a:gd name="connsiteY16" fmla="*/ 515115 h 2382012"/>
              <a:gd name="connsiteX17" fmla="*/ 577949 w 1150819"/>
              <a:gd name="connsiteY17" fmla="*/ 570146 h 2382012"/>
              <a:gd name="connsiteX18" fmla="*/ 537309 w 1150819"/>
              <a:gd name="connsiteY18" fmla="*/ 622398 h 2382012"/>
              <a:gd name="connsiteX19" fmla="*/ 508281 w 1150819"/>
              <a:gd name="connsiteY19" fmla="*/ 622398 h 2382012"/>
              <a:gd name="connsiteX20" fmla="*/ 479252 w 1150819"/>
              <a:gd name="connsiteY20" fmla="*/ 575952 h 2382012"/>
              <a:gd name="connsiteX21" fmla="*/ 415389 w 1150819"/>
              <a:gd name="connsiteY21" fmla="*/ 523701 h 2382012"/>
              <a:gd name="connsiteX22" fmla="*/ 366041 w 1150819"/>
              <a:gd name="connsiteY22" fmla="*/ 474352 h 2382012"/>
              <a:gd name="connsiteX23" fmla="*/ 334109 w 1150819"/>
              <a:gd name="connsiteY23" fmla="*/ 404683 h 2382012"/>
              <a:gd name="connsiteX24" fmla="*/ 235412 w 1150819"/>
              <a:gd name="connsiteY24" fmla="*/ 320501 h 2382012"/>
              <a:gd name="connsiteX25" fmla="*/ 180258 w 1150819"/>
              <a:gd name="connsiteY25" fmla="*/ 236318 h 2382012"/>
              <a:gd name="connsiteX26" fmla="*/ 159880 w 1150819"/>
              <a:gd name="connsiteY26" fmla="*/ 131953 h 2382012"/>
              <a:gd name="connsiteX27" fmla="*/ 146338 w 1150819"/>
              <a:gd name="connsiteY27" fmla="*/ 118878 h 2382012"/>
              <a:gd name="connsiteX28" fmla="*/ 143691 w 1150819"/>
              <a:gd name="connsiteY28" fmla="*/ 179646 h 2382012"/>
              <a:gd name="connsiteX29" fmla="*/ 108894 w 1150819"/>
              <a:gd name="connsiteY29" fmla="*/ 62481 h 2382012"/>
              <a:gd name="connsiteX30" fmla="*/ 93975 w 1150819"/>
              <a:gd name="connsiteY30" fmla="*/ 65254 h 2382012"/>
              <a:gd name="connsiteX31" fmla="*/ 108037 w 1150819"/>
              <a:gd name="connsiteY31" fmla="*/ 150874 h 2382012"/>
              <a:gd name="connsiteX32" fmla="*/ 65466 w 1150819"/>
              <a:gd name="connsiteY32" fmla="*/ 50615 h 2382012"/>
              <a:gd name="connsiteX33" fmla="*/ 51227 w 1150819"/>
              <a:gd name="connsiteY33" fmla="*/ 56763 h 2382012"/>
              <a:gd name="connsiteX34" fmla="*/ 84133 w 1150819"/>
              <a:gd name="connsiteY34" fmla="*/ 162191 h 2382012"/>
              <a:gd name="connsiteX35" fmla="*/ 39970 w 1150819"/>
              <a:gd name="connsiteY35" fmla="*/ 94753 h 2382012"/>
              <a:gd name="connsiteX36" fmla="*/ 26670 w 1150819"/>
              <a:gd name="connsiteY36" fmla="*/ 101208 h 2382012"/>
              <a:gd name="connsiteX37" fmla="*/ 61115 w 1150819"/>
              <a:gd name="connsiteY37" fmla="*/ 177397 h 2382012"/>
              <a:gd name="connsiteX38" fmla="*/ 21740 w 1150819"/>
              <a:gd name="connsiteY38" fmla="*/ 140672 h 2382012"/>
              <a:gd name="connsiteX39" fmla="*/ 15381 w 1150819"/>
              <a:gd name="connsiteY39" fmla="*/ 155172 h 2382012"/>
              <a:gd name="connsiteX40" fmla="*/ 62036 w 1150819"/>
              <a:gd name="connsiteY40" fmla="*/ 217747 h 2382012"/>
              <a:gd name="connsiteX41" fmla="*/ 122201 w 1150819"/>
              <a:gd name="connsiteY41" fmla="*/ 300181 h 2382012"/>
              <a:gd name="connsiteX42" fmla="*/ 206384 w 1150819"/>
              <a:gd name="connsiteY42" fmla="*/ 451129 h 2382012"/>
              <a:gd name="connsiteX43" fmla="*/ 368944 w 1150819"/>
              <a:gd name="connsiteY43" fmla="*/ 689163 h 2382012"/>
              <a:gd name="connsiteX44" fmla="*/ 374749 w 1150819"/>
              <a:gd name="connsiteY44" fmla="*/ 767541 h 2382012"/>
              <a:gd name="connsiteX45" fmla="*/ 438612 w 1150819"/>
              <a:gd name="connsiteY45" fmla="*/ 924295 h 2382012"/>
              <a:gd name="connsiteX46" fmla="*/ 444418 w 1150819"/>
              <a:gd name="connsiteY46" fmla="*/ 1034603 h 2382012"/>
              <a:gd name="connsiteX47" fmla="*/ 377652 w 1150819"/>
              <a:gd name="connsiteY47" fmla="*/ 1252318 h 2382012"/>
              <a:gd name="connsiteX48" fmla="*/ 383458 w 1150819"/>
              <a:gd name="connsiteY48" fmla="*/ 1359723 h 2382012"/>
              <a:gd name="connsiteX49" fmla="*/ 400875 w 1150819"/>
              <a:gd name="connsiteY49" fmla="*/ 1472935 h 2382012"/>
              <a:gd name="connsiteX50" fmla="*/ 415389 w 1150819"/>
              <a:gd name="connsiteY50" fmla="*/ 1644203 h 2382012"/>
              <a:gd name="connsiteX51" fmla="*/ 450224 w 1150819"/>
              <a:gd name="connsiteY51" fmla="*/ 1754512 h 2382012"/>
              <a:gd name="connsiteX52" fmla="*/ 540212 w 1150819"/>
              <a:gd name="connsiteY52" fmla="*/ 2097049 h 2382012"/>
              <a:gd name="connsiteX53" fmla="*/ 575047 w 1150819"/>
              <a:gd name="connsiteY53" fmla="*/ 2105758 h 2382012"/>
              <a:gd name="connsiteX54" fmla="*/ 543115 w 1150819"/>
              <a:gd name="connsiteY54" fmla="*/ 2166718 h 2382012"/>
              <a:gd name="connsiteX55" fmla="*/ 519892 w 1150819"/>
              <a:gd name="connsiteY55" fmla="*/ 2259609 h 2382012"/>
              <a:gd name="connsiteX56" fmla="*/ 589561 w 1150819"/>
              <a:gd name="connsiteY56" fmla="*/ 2282832 h 2382012"/>
              <a:gd name="connsiteX57" fmla="*/ 644715 w 1150819"/>
              <a:gd name="connsiteY57" fmla="*/ 2242192 h 2382012"/>
              <a:gd name="connsiteX58" fmla="*/ 641812 w 1150819"/>
              <a:gd name="connsiteY58" fmla="*/ 2166718 h 2382012"/>
              <a:gd name="connsiteX59" fmla="*/ 665035 w 1150819"/>
              <a:gd name="connsiteY59" fmla="*/ 2102855 h 2382012"/>
              <a:gd name="connsiteX60" fmla="*/ 665035 w 1150819"/>
              <a:gd name="connsiteY60" fmla="*/ 2079632 h 2382012"/>
              <a:gd name="connsiteX61" fmla="*/ 618589 w 1150819"/>
              <a:gd name="connsiteY61" fmla="*/ 1972226 h 2382012"/>
              <a:gd name="connsiteX62" fmla="*/ 609881 w 1150819"/>
              <a:gd name="connsiteY62" fmla="*/ 1635495 h 2382012"/>
              <a:gd name="connsiteX63" fmla="*/ 609881 w 1150819"/>
              <a:gd name="connsiteY63" fmla="*/ 1452615 h 2382012"/>
              <a:gd name="connsiteX64" fmla="*/ 676647 w 1150819"/>
              <a:gd name="connsiteY64" fmla="*/ 1739998 h 2382012"/>
              <a:gd name="connsiteX65" fmla="*/ 705675 w 1150819"/>
              <a:gd name="connsiteY65" fmla="*/ 1841597 h 2382012"/>
              <a:gd name="connsiteX66" fmla="*/ 704949 w 1150819"/>
              <a:gd name="connsiteY66" fmla="*/ 1964969 h 2382012"/>
              <a:gd name="connsiteX67" fmla="*/ 734704 w 1150819"/>
              <a:gd name="connsiteY67" fmla="*/ 2233483 h 2382012"/>
              <a:gd name="connsiteX68" fmla="*/ 763732 w 1150819"/>
              <a:gd name="connsiteY68" fmla="*/ 2239289 h 2382012"/>
              <a:gd name="connsiteX69" fmla="*/ 757927 w 1150819"/>
              <a:gd name="connsiteY69" fmla="*/ 2314762 h 2382012"/>
              <a:gd name="connsiteX70" fmla="*/ 843561 w 1150819"/>
              <a:gd name="connsiteY70" fmla="*/ 2361209 h 2382012"/>
              <a:gd name="connsiteX71" fmla="*/ 971287 w 1150819"/>
              <a:gd name="connsiteY71" fmla="*/ 2334357 h 2382012"/>
              <a:gd name="connsiteX72" fmla="*/ 824692 w 1150819"/>
              <a:gd name="connsiteY72" fmla="*/ 2230580 h 2382012"/>
              <a:gd name="connsiteX73" fmla="*/ 865332 w 1150819"/>
              <a:gd name="connsiteY73" fmla="*/ 2221871 h 2382012"/>
              <a:gd name="connsiteX74" fmla="*/ 845012 w 1150819"/>
              <a:gd name="connsiteY74" fmla="*/ 1876431 h 2382012"/>
              <a:gd name="connsiteX75" fmla="*/ 853722 w 1150819"/>
              <a:gd name="connsiteY75" fmla="*/ 1815471 h 2382012"/>
              <a:gd name="connsiteX76" fmla="*/ 836304 w 1150819"/>
              <a:gd name="connsiteY76" fmla="*/ 1783540 h 2382012"/>
              <a:gd name="connsiteX77" fmla="*/ 824692 w 1150819"/>
              <a:gd name="connsiteY77" fmla="*/ 1403265 h 2382012"/>
              <a:gd name="connsiteX78" fmla="*/ 795664 w 1150819"/>
              <a:gd name="connsiteY78" fmla="*/ 1292957 h 2382012"/>
              <a:gd name="connsiteX79" fmla="*/ 763732 w 1150819"/>
              <a:gd name="connsiteY79" fmla="*/ 1025894 h 2382012"/>
              <a:gd name="connsiteX80" fmla="*/ 859527 w 1150819"/>
              <a:gd name="connsiteY80" fmla="*/ 700774 h 2382012"/>
              <a:gd name="connsiteX81" fmla="*/ 1051115 w 1150819"/>
              <a:gd name="connsiteY81" fmla="*/ 465642 h 2382012"/>
              <a:gd name="connsiteX82" fmla="*/ 1123687 w 1150819"/>
              <a:gd name="connsiteY82" fmla="*/ 213094 h 2382012"/>
              <a:gd name="connsiteX83" fmla="*/ 1147432 w 1150819"/>
              <a:gd name="connsiteY83" fmla="*/ 127317 h 2382012"/>
              <a:gd name="connsiteX84" fmla="*/ 1103367 w 1150819"/>
              <a:gd name="connsiteY84" fmla="*/ 73757 h 2382012"/>
              <a:gd name="connsiteX85" fmla="*/ 1090547 w 1150819"/>
              <a:gd name="connsiteY85" fmla="*/ 135953 h 2382012"/>
              <a:gd name="connsiteX86" fmla="*/ 1067930 w 1150819"/>
              <a:gd name="connsiteY86" fmla="*/ 22594 h 2382012"/>
              <a:gd name="connsiteX87" fmla="*/ 1048877 w 1150819"/>
              <a:gd name="connsiteY87" fmla="*/ 17796 h 2382012"/>
              <a:gd name="connsiteX88" fmla="*/ 1057238 w 1150819"/>
              <a:gd name="connsiteY88" fmla="*/ 129373 h 2382012"/>
              <a:gd name="connsiteX89" fmla="*/ 1016939 w 1150819"/>
              <a:gd name="connsiteY89" fmla="*/ 92774 h 2382012"/>
              <a:gd name="connsiteX90" fmla="*/ 999915 w 1150819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25461 w 1169461"/>
              <a:gd name="connsiteY84" fmla="*/ 88000 h 2382012"/>
              <a:gd name="connsiteX85" fmla="*/ 1103367 w 1169461"/>
              <a:gd name="connsiteY85" fmla="*/ 73757 h 2382012"/>
              <a:gd name="connsiteX86" fmla="*/ 1090547 w 1169461"/>
              <a:gd name="connsiteY86" fmla="*/ 135953 h 2382012"/>
              <a:gd name="connsiteX87" fmla="*/ 1067930 w 1169461"/>
              <a:gd name="connsiteY87" fmla="*/ 22594 h 2382012"/>
              <a:gd name="connsiteX88" fmla="*/ 1048877 w 1169461"/>
              <a:gd name="connsiteY88" fmla="*/ 17796 h 2382012"/>
              <a:gd name="connsiteX89" fmla="*/ 1057238 w 1169461"/>
              <a:gd name="connsiteY89" fmla="*/ 129373 h 2382012"/>
              <a:gd name="connsiteX90" fmla="*/ 1016939 w 1169461"/>
              <a:gd name="connsiteY90" fmla="*/ 92774 h 2382012"/>
              <a:gd name="connsiteX91" fmla="*/ 999915 w 1169461"/>
              <a:gd name="connsiteY91" fmla="*/ 101933 h 2382012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90547 w 1169461"/>
              <a:gd name="connsiteY86" fmla="*/ 165977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7669 w 1169461"/>
              <a:gd name="connsiteY86" fmla="*/ 13129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58746 w 1169461"/>
              <a:gd name="connsiteY87" fmla="*/ 40556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093772 w 1169461"/>
              <a:gd name="connsiteY85" fmla="*/ 21949 h 2433830"/>
              <a:gd name="connsiteX86" fmla="*/ 1081461 w 1169461"/>
              <a:gd name="connsiteY86" fmla="*/ 125152 h 2433830"/>
              <a:gd name="connsiteX87" fmla="*/ 1058746 w 1169461"/>
              <a:gd name="connsiteY87" fmla="*/ 62350 h 2433830"/>
              <a:gd name="connsiteX88" fmla="*/ 1048877 w 1169461"/>
              <a:gd name="connsiteY88" fmla="*/ 69614 h 2433830"/>
              <a:gd name="connsiteX89" fmla="*/ 1057238 w 1169461"/>
              <a:gd name="connsiteY89" fmla="*/ 181191 h 2433830"/>
              <a:gd name="connsiteX90" fmla="*/ 1016939 w 1169461"/>
              <a:gd name="connsiteY90" fmla="*/ 144592 h 2433830"/>
              <a:gd name="connsiteX91" fmla="*/ 999915 w 1169461"/>
              <a:gd name="connsiteY91" fmla="*/ 153751 h 2433830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110794 w 1169461"/>
              <a:gd name="connsiteY85" fmla="*/ 22485 h 2433830"/>
              <a:gd name="connsiteX86" fmla="*/ 1093772 w 1169461"/>
              <a:gd name="connsiteY86" fmla="*/ 21949 h 2433830"/>
              <a:gd name="connsiteX87" fmla="*/ 1081461 w 1169461"/>
              <a:gd name="connsiteY87" fmla="*/ 125152 h 2433830"/>
              <a:gd name="connsiteX88" fmla="*/ 1058746 w 1169461"/>
              <a:gd name="connsiteY88" fmla="*/ 62350 h 2433830"/>
              <a:gd name="connsiteX89" fmla="*/ 1048877 w 1169461"/>
              <a:gd name="connsiteY89" fmla="*/ 69614 h 2433830"/>
              <a:gd name="connsiteX90" fmla="*/ 1057238 w 1169461"/>
              <a:gd name="connsiteY90" fmla="*/ 181191 h 2433830"/>
              <a:gd name="connsiteX91" fmla="*/ 1016939 w 1169461"/>
              <a:gd name="connsiteY91" fmla="*/ 144592 h 2433830"/>
              <a:gd name="connsiteX92" fmla="*/ 999915 w 1169461"/>
              <a:gd name="connsiteY92" fmla="*/ 153751 h 243383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19019 w 1169461"/>
              <a:gd name="connsiteY84" fmla="*/ 124825 h 2429254"/>
              <a:gd name="connsiteX85" fmla="*/ 1110794 w 1169461"/>
              <a:gd name="connsiteY85" fmla="*/ 17909 h 2429254"/>
              <a:gd name="connsiteX86" fmla="*/ 1093772 w 1169461"/>
              <a:gd name="connsiteY86" fmla="*/ 17373 h 2429254"/>
              <a:gd name="connsiteX87" fmla="*/ 1081461 w 1169461"/>
              <a:gd name="connsiteY87" fmla="*/ 120576 h 2429254"/>
              <a:gd name="connsiteX88" fmla="*/ 1058746 w 1169461"/>
              <a:gd name="connsiteY88" fmla="*/ 57774 h 2429254"/>
              <a:gd name="connsiteX89" fmla="*/ 1048877 w 1169461"/>
              <a:gd name="connsiteY89" fmla="*/ 65038 h 2429254"/>
              <a:gd name="connsiteX90" fmla="*/ 1057238 w 1169461"/>
              <a:gd name="connsiteY90" fmla="*/ 176615 h 2429254"/>
              <a:gd name="connsiteX91" fmla="*/ 1016939 w 1169461"/>
              <a:gd name="connsiteY91" fmla="*/ 140016 h 2429254"/>
              <a:gd name="connsiteX92" fmla="*/ 999915 w 1169461"/>
              <a:gd name="connsiteY92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8746 w 1169461"/>
              <a:gd name="connsiteY89" fmla="*/ 57774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3394 w 1169461"/>
              <a:gd name="connsiteY90" fmla="*/ 49686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48900 w 1169461"/>
              <a:gd name="connsiteY84" fmla="*/ 48887 h 2429254"/>
              <a:gd name="connsiteX85" fmla="*/ 1134096 w 1169461"/>
              <a:gd name="connsiteY85" fmla="*/ 39840 h 2429254"/>
              <a:gd name="connsiteX86" fmla="*/ 1119019 w 1169461"/>
              <a:gd name="connsiteY86" fmla="*/ 124825 h 2429254"/>
              <a:gd name="connsiteX87" fmla="*/ 1110794 w 1169461"/>
              <a:gd name="connsiteY87" fmla="*/ 17909 h 2429254"/>
              <a:gd name="connsiteX88" fmla="*/ 1093772 w 1169461"/>
              <a:gd name="connsiteY88" fmla="*/ 17373 h 2429254"/>
              <a:gd name="connsiteX89" fmla="*/ 1081461 w 1169461"/>
              <a:gd name="connsiteY89" fmla="*/ 120576 h 2429254"/>
              <a:gd name="connsiteX90" fmla="*/ 1059294 w 1169461"/>
              <a:gd name="connsiteY90" fmla="*/ 44067 h 2429254"/>
              <a:gd name="connsiteX91" fmla="*/ 1043394 w 1169461"/>
              <a:gd name="connsiteY91" fmla="*/ 49686 h 2429254"/>
              <a:gd name="connsiteX92" fmla="*/ 1057238 w 1169461"/>
              <a:gd name="connsiteY92" fmla="*/ 176615 h 2429254"/>
              <a:gd name="connsiteX93" fmla="*/ 1016939 w 1169461"/>
              <a:gd name="connsiteY93" fmla="*/ 140016 h 2429254"/>
              <a:gd name="connsiteX94" fmla="*/ 999915 w 1169461"/>
              <a:gd name="connsiteY94" fmla="*/ 149175 h 2429254"/>
              <a:gd name="connsiteX0" fmla="*/ 999915 w 1171693"/>
              <a:gd name="connsiteY0" fmla="*/ 149175 h 2429254"/>
              <a:gd name="connsiteX1" fmla="*/ 1042407 w 1171693"/>
              <a:gd name="connsiteY1" fmla="*/ 245823 h 2429254"/>
              <a:gd name="connsiteX2" fmla="*/ 975641 w 1171693"/>
              <a:gd name="connsiteY2" fmla="*/ 388063 h 2429254"/>
              <a:gd name="connsiteX3" fmla="*/ 923389 w 1171693"/>
              <a:gd name="connsiteY3" fmla="*/ 460634 h 2429254"/>
              <a:gd name="connsiteX4" fmla="*/ 859527 w 1171693"/>
              <a:gd name="connsiteY4" fmla="*/ 565137 h 2429254"/>
              <a:gd name="connsiteX5" fmla="*/ 757927 w 1171693"/>
              <a:gd name="connsiteY5" fmla="*/ 617388 h 2429254"/>
              <a:gd name="connsiteX6" fmla="*/ 723092 w 1171693"/>
              <a:gd name="connsiteY6" fmla="*/ 681251 h 2429254"/>
              <a:gd name="connsiteX7" fmla="*/ 682452 w 1171693"/>
              <a:gd name="connsiteY7" fmla="*/ 672543 h 2429254"/>
              <a:gd name="connsiteX8" fmla="*/ 691161 w 1171693"/>
              <a:gd name="connsiteY8" fmla="*/ 623194 h 2429254"/>
              <a:gd name="connsiteX9" fmla="*/ 725995 w 1171693"/>
              <a:gd name="connsiteY9" fmla="*/ 582554 h 2429254"/>
              <a:gd name="connsiteX10" fmla="*/ 723092 w 1171693"/>
              <a:gd name="connsiteY10" fmla="*/ 527400 h 2429254"/>
              <a:gd name="connsiteX11" fmla="*/ 723092 w 1171693"/>
              <a:gd name="connsiteY11" fmla="*/ 475148 h 2429254"/>
              <a:gd name="connsiteX12" fmla="*/ 667938 w 1171693"/>
              <a:gd name="connsiteY12" fmla="*/ 411285 h 2429254"/>
              <a:gd name="connsiteX13" fmla="*/ 589561 w 1171693"/>
              <a:gd name="connsiteY13" fmla="*/ 425800 h 2429254"/>
              <a:gd name="connsiteX14" fmla="*/ 548921 w 1171693"/>
              <a:gd name="connsiteY14" fmla="*/ 483857 h 2429254"/>
              <a:gd name="connsiteX15" fmla="*/ 560532 w 1171693"/>
              <a:gd name="connsiteY15" fmla="*/ 530303 h 2429254"/>
              <a:gd name="connsiteX16" fmla="*/ 551565 w 1171693"/>
              <a:gd name="connsiteY16" fmla="*/ 562357 h 2429254"/>
              <a:gd name="connsiteX17" fmla="*/ 577949 w 1171693"/>
              <a:gd name="connsiteY17" fmla="*/ 617388 h 2429254"/>
              <a:gd name="connsiteX18" fmla="*/ 537309 w 1171693"/>
              <a:gd name="connsiteY18" fmla="*/ 669640 h 2429254"/>
              <a:gd name="connsiteX19" fmla="*/ 508281 w 1171693"/>
              <a:gd name="connsiteY19" fmla="*/ 669640 h 2429254"/>
              <a:gd name="connsiteX20" fmla="*/ 479252 w 1171693"/>
              <a:gd name="connsiteY20" fmla="*/ 623194 h 2429254"/>
              <a:gd name="connsiteX21" fmla="*/ 415389 w 1171693"/>
              <a:gd name="connsiteY21" fmla="*/ 570943 h 2429254"/>
              <a:gd name="connsiteX22" fmla="*/ 366041 w 1171693"/>
              <a:gd name="connsiteY22" fmla="*/ 521594 h 2429254"/>
              <a:gd name="connsiteX23" fmla="*/ 334109 w 1171693"/>
              <a:gd name="connsiteY23" fmla="*/ 451925 h 2429254"/>
              <a:gd name="connsiteX24" fmla="*/ 235412 w 1171693"/>
              <a:gd name="connsiteY24" fmla="*/ 367743 h 2429254"/>
              <a:gd name="connsiteX25" fmla="*/ 180258 w 1171693"/>
              <a:gd name="connsiteY25" fmla="*/ 283560 h 2429254"/>
              <a:gd name="connsiteX26" fmla="*/ 159880 w 1171693"/>
              <a:gd name="connsiteY26" fmla="*/ 179195 h 2429254"/>
              <a:gd name="connsiteX27" fmla="*/ 146338 w 1171693"/>
              <a:gd name="connsiteY27" fmla="*/ 166120 h 2429254"/>
              <a:gd name="connsiteX28" fmla="*/ 143691 w 1171693"/>
              <a:gd name="connsiteY28" fmla="*/ 226888 h 2429254"/>
              <a:gd name="connsiteX29" fmla="*/ 108894 w 1171693"/>
              <a:gd name="connsiteY29" fmla="*/ 109723 h 2429254"/>
              <a:gd name="connsiteX30" fmla="*/ 93975 w 1171693"/>
              <a:gd name="connsiteY30" fmla="*/ 112496 h 2429254"/>
              <a:gd name="connsiteX31" fmla="*/ 108037 w 1171693"/>
              <a:gd name="connsiteY31" fmla="*/ 198116 h 2429254"/>
              <a:gd name="connsiteX32" fmla="*/ 65466 w 1171693"/>
              <a:gd name="connsiteY32" fmla="*/ 97857 h 2429254"/>
              <a:gd name="connsiteX33" fmla="*/ 51227 w 1171693"/>
              <a:gd name="connsiteY33" fmla="*/ 104005 h 2429254"/>
              <a:gd name="connsiteX34" fmla="*/ 84133 w 1171693"/>
              <a:gd name="connsiteY34" fmla="*/ 209433 h 2429254"/>
              <a:gd name="connsiteX35" fmla="*/ 39970 w 1171693"/>
              <a:gd name="connsiteY35" fmla="*/ 141995 h 2429254"/>
              <a:gd name="connsiteX36" fmla="*/ 26670 w 1171693"/>
              <a:gd name="connsiteY36" fmla="*/ 148450 h 2429254"/>
              <a:gd name="connsiteX37" fmla="*/ 61115 w 1171693"/>
              <a:gd name="connsiteY37" fmla="*/ 224639 h 2429254"/>
              <a:gd name="connsiteX38" fmla="*/ 21740 w 1171693"/>
              <a:gd name="connsiteY38" fmla="*/ 187914 h 2429254"/>
              <a:gd name="connsiteX39" fmla="*/ 15381 w 1171693"/>
              <a:gd name="connsiteY39" fmla="*/ 202414 h 2429254"/>
              <a:gd name="connsiteX40" fmla="*/ 62036 w 1171693"/>
              <a:gd name="connsiteY40" fmla="*/ 264989 h 2429254"/>
              <a:gd name="connsiteX41" fmla="*/ 122201 w 1171693"/>
              <a:gd name="connsiteY41" fmla="*/ 347423 h 2429254"/>
              <a:gd name="connsiteX42" fmla="*/ 206384 w 1171693"/>
              <a:gd name="connsiteY42" fmla="*/ 498371 h 2429254"/>
              <a:gd name="connsiteX43" fmla="*/ 368944 w 1171693"/>
              <a:gd name="connsiteY43" fmla="*/ 736405 h 2429254"/>
              <a:gd name="connsiteX44" fmla="*/ 374749 w 1171693"/>
              <a:gd name="connsiteY44" fmla="*/ 814783 h 2429254"/>
              <a:gd name="connsiteX45" fmla="*/ 438612 w 1171693"/>
              <a:gd name="connsiteY45" fmla="*/ 971537 h 2429254"/>
              <a:gd name="connsiteX46" fmla="*/ 444418 w 1171693"/>
              <a:gd name="connsiteY46" fmla="*/ 1081845 h 2429254"/>
              <a:gd name="connsiteX47" fmla="*/ 377652 w 1171693"/>
              <a:gd name="connsiteY47" fmla="*/ 1299560 h 2429254"/>
              <a:gd name="connsiteX48" fmla="*/ 383458 w 1171693"/>
              <a:gd name="connsiteY48" fmla="*/ 1406965 h 2429254"/>
              <a:gd name="connsiteX49" fmla="*/ 400875 w 1171693"/>
              <a:gd name="connsiteY49" fmla="*/ 1520177 h 2429254"/>
              <a:gd name="connsiteX50" fmla="*/ 415389 w 1171693"/>
              <a:gd name="connsiteY50" fmla="*/ 1691445 h 2429254"/>
              <a:gd name="connsiteX51" fmla="*/ 450224 w 1171693"/>
              <a:gd name="connsiteY51" fmla="*/ 1801754 h 2429254"/>
              <a:gd name="connsiteX52" fmla="*/ 540212 w 1171693"/>
              <a:gd name="connsiteY52" fmla="*/ 2144291 h 2429254"/>
              <a:gd name="connsiteX53" fmla="*/ 575047 w 1171693"/>
              <a:gd name="connsiteY53" fmla="*/ 2153000 h 2429254"/>
              <a:gd name="connsiteX54" fmla="*/ 543115 w 1171693"/>
              <a:gd name="connsiteY54" fmla="*/ 2213960 h 2429254"/>
              <a:gd name="connsiteX55" fmla="*/ 519892 w 1171693"/>
              <a:gd name="connsiteY55" fmla="*/ 2306851 h 2429254"/>
              <a:gd name="connsiteX56" fmla="*/ 589561 w 1171693"/>
              <a:gd name="connsiteY56" fmla="*/ 2330074 h 2429254"/>
              <a:gd name="connsiteX57" fmla="*/ 644715 w 1171693"/>
              <a:gd name="connsiteY57" fmla="*/ 2289434 h 2429254"/>
              <a:gd name="connsiteX58" fmla="*/ 641812 w 1171693"/>
              <a:gd name="connsiteY58" fmla="*/ 2213960 h 2429254"/>
              <a:gd name="connsiteX59" fmla="*/ 665035 w 1171693"/>
              <a:gd name="connsiteY59" fmla="*/ 2150097 h 2429254"/>
              <a:gd name="connsiteX60" fmla="*/ 665035 w 1171693"/>
              <a:gd name="connsiteY60" fmla="*/ 2126874 h 2429254"/>
              <a:gd name="connsiteX61" fmla="*/ 618589 w 1171693"/>
              <a:gd name="connsiteY61" fmla="*/ 2019468 h 2429254"/>
              <a:gd name="connsiteX62" fmla="*/ 609881 w 1171693"/>
              <a:gd name="connsiteY62" fmla="*/ 1682737 h 2429254"/>
              <a:gd name="connsiteX63" fmla="*/ 609881 w 1171693"/>
              <a:gd name="connsiteY63" fmla="*/ 1499857 h 2429254"/>
              <a:gd name="connsiteX64" fmla="*/ 676647 w 1171693"/>
              <a:gd name="connsiteY64" fmla="*/ 1787240 h 2429254"/>
              <a:gd name="connsiteX65" fmla="*/ 705675 w 1171693"/>
              <a:gd name="connsiteY65" fmla="*/ 1888839 h 2429254"/>
              <a:gd name="connsiteX66" fmla="*/ 704949 w 1171693"/>
              <a:gd name="connsiteY66" fmla="*/ 2012211 h 2429254"/>
              <a:gd name="connsiteX67" fmla="*/ 734704 w 1171693"/>
              <a:gd name="connsiteY67" fmla="*/ 2280725 h 2429254"/>
              <a:gd name="connsiteX68" fmla="*/ 763732 w 1171693"/>
              <a:gd name="connsiteY68" fmla="*/ 2286531 h 2429254"/>
              <a:gd name="connsiteX69" fmla="*/ 757927 w 1171693"/>
              <a:gd name="connsiteY69" fmla="*/ 2362004 h 2429254"/>
              <a:gd name="connsiteX70" fmla="*/ 843561 w 1171693"/>
              <a:gd name="connsiteY70" fmla="*/ 2408451 h 2429254"/>
              <a:gd name="connsiteX71" fmla="*/ 971287 w 1171693"/>
              <a:gd name="connsiteY71" fmla="*/ 2381599 h 2429254"/>
              <a:gd name="connsiteX72" fmla="*/ 824692 w 1171693"/>
              <a:gd name="connsiteY72" fmla="*/ 2277822 h 2429254"/>
              <a:gd name="connsiteX73" fmla="*/ 865332 w 1171693"/>
              <a:gd name="connsiteY73" fmla="*/ 2269113 h 2429254"/>
              <a:gd name="connsiteX74" fmla="*/ 845012 w 1171693"/>
              <a:gd name="connsiteY74" fmla="*/ 1923673 h 2429254"/>
              <a:gd name="connsiteX75" fmla="*/ 853722 w 1171693"/>
              <a:gd name="connsiteY75" fmla="*/ 1862713 h 2429254"/>
              <a:gd name="connsiteX76" fmla="*/ 836304 w 1171693"/>
              <a:gd name="connsiteY76" fmla="*/ 1830782 h 2429254"/>
              <a:gd name="connsiteX77" fmla="*/ 824692 w 1171693"/>
              <a:gd name="connsiteY77" fmla="*/ 1450507 h 2429254"/>
              <a:gd name="connsiteX78" fmla="*/ 795664 w 1171693"/>
              <a:gd name="connsiteY78" fmla="*/ 1340199 h 2429254"/>
              <a:gd name="connsiteX79" fmla="*/ 763732 w 1171693"/>
              <a:gd name="connsiteY79" fmla="*/ 1073136 h 2429254"/>
              <a:gd name="connsiteX80" fmla="*/ 859527 w 1171693"/>
              <a:gd name="connsiteY80" fmla="*/ 748016 h 2429254"/>
              <a:gd name="connsiteX81" fmla="*/ 1051115 w 1171693"/>
              <a:gd name="connsiteY81" fmla="*/ 512884 h 2429254"/>
              <a:gd name="connsiteX82" fmla="*/ 1123687 w 1171693"/>
              <a:gd name="connsiteY82" fmla="*/ 260336 h 2429254"/>
              <a:gd name="connsiteX83" fmla="*/ 1166074 w 1171693"/>
              <a:gd name="connsiteY83" fmla="*/ 155917 h 2429254"/>
              <a:gd name="connsiteX84" fmla="*/ 1145199 w 1171693"/>
              <a:gd name="connsiteY84" fmla="*/ 129211 h 2429254"/>
              <a:gd name="connsiteX85" fmla="*/ 1148900 w 1171693"/>
              <a:gd name="connsiteY85" fmla="*/ 48887 h 2429254"/>
              <a:gd name="connsiteX86" fmla="*/ 1134096 w 1171693"/>
              <a:gd name="connsiteY86" fmla="*/ 39840 h 2429254"/>
              <a:gd name="connsiteX87" fmla="*/ 1119019 w 1171693"/>
              <a:gd name="connsiteY87" fmla="*/ 124825 h 2429254"/>
              <a:gd name="connsiteX88" fmla="*/ 1110794 w 1171693"/>
              <a:gd name="connsiteY88" fmla="*/ 17909 h 2429254"/>
              <a:gd name="connsiteX89" fmla="*/ 1093772 w 1171693"/>
              <a:gd name="connsiteY89" fmla="*/ 17373 h 2429254"/>
              <a:gd name="connsiteX90" fmla="*/ 1081461 w 1171693"/>
              <a:gd name="connsiteY90" fmla="*/ 120576 h 2429254"/>
              <a:gd name="connsiteX91" fmla="*/ 1059294 w 1171693"/>
              <a:gd name="connsiteY91" fmla="*/ 44067 h 2429254"/>
              <a:gd name="connsiteX92" fmla="*/ 1043394 w 1171693"/>
              <a:gd name="connsiteY92" fmla="*/ 49686 h 2429254"/>
              <a:gd name="connsiteX93" fmla="*/ 1057238 w 1171693"/>
              <a:gd name="connsiteY93" fmla="*/ 176615 h 2429254"/>
              <a:gd name="connsiteX94" fmla="*/ 1016939 w 1171693"/>
              <a:gd name="connsiteY94" fmla="*/ 140016 h 2429254"/>
              <a:gd name="connsiteX95" fmla="*/ 999915 w 1171693"/>
              <a:gd name="connsiteY95" fmla="*/ 149175 h 2429254"/>
              <a:gd name="connsiteX0" fmla="*/ 999915 w 1178286"/>
              <a:gd name="connsiteY0" fmla="*/ 149175 h 2429254"/>
              <a:gd name="connsiteX1" fmla="*/ 1042407 w 1178286"/>
              <a:gd name="connsiteY1" fmla="*/ 245823 h 2429254"/>
              <a:gd name="connsiteX2" fmla="*/ 975641 w 1178286"/>
              <a:gd name="connsiteY2" fmla="*/ 388063 h 2429254"/>
              <a:gd name="connsiteX3" fmla="*/ 923389 w 1178286"/>
              <a:gd name="connsiteY3" fmla="*/ 460634 h 2429254"/>
              <a:gd name="connsiteX4" fmla="*/ 859527 w 1178286"/>
              <a:gd name="connsiteY4" fmla="*/ 565137 h 2429254"/>
              <a:gd name="connsiteX5" fmla="*/ 757927 w 1178286"/>
              <a:gd name="connsiteY5" fmla="*/ 617388 h 2429254"/>
              <a:gd name="connsiteX6" fmla="*/ 723092 w 1178286"/>
              <a:gd name="connsiteY6" fmla="*/ 681251 h 2429254"/>
              <a:gd name="connsiteX7" fmla="*/ 682452 w 1178286"/>
              <a:gd name="connsiteY7" fmla="*/ 672543 h 2429254"/>
              <a:gd name="connsiteX8" fmla="*/ 691161 w 1178286"/>
              <a:gd name="connsiteY8" fmla="*/ 623194 h 2429254"/>
              <a:gd name="connsiteX9" fmla="*/ 725995 w 1178286"/>
              <a:gd name="connsiteY9" fmla="*/ 582554 h 2429254"/>
              <a:gd name="connsiteX10" fmla="*/ 723092 w 1178286"/>
              <a:gd name="connsiteY10" fmla="*/ 527400 h 2429254"/>
              <a:gd name="connsiteX11" fmla="*/ 723092 w 1178286"/>
              <a:gd name="connsiteY11" fmla="*/ 475148 h 2429254"/>
              <a:gd name="connsiteX12" fmla="*/ 667938 w 1178286"/>
              <a:gd name="connsiteY12" fmla="*/ 411285 h 2429254"/>
              <a:gd name="connsiteX13" fmla="*/ 589561 w 1178286"/>
              <a:gd name="connsiteY13" fmla="*/ 425800 h 2429254"/>
              <a:gd name="connsiteX14" fmla="*/ 548921 w 1178286"/>
              <a:gd name="connsiteY14" fmla="*/ 483857 h 2429254"/>
              <a:gd name="connsiteX15" fmla="*/ 560532 w 1178286"/>
              <a:gd name="connsiteY15" fmla="*/ 530303 h 2429254"/>
              <a:gd name="connsiteX16" fmla="*/ 551565 w 1178286"/>
              <a:gd name="connsiteY16" fmla="*/ 562357 h 2429254"/>
              <a:gd name="connsiteX17" fmla="*/ 577949 w 1178286"/>
              <a:gd name="connsiteY17" fmla="*/ 617388 h 2429254"/>
              <a:gd name="connsiteX18" fmla="*/ 537309 w 1178286"/>
              <a:gd name="connsiteY18" fmla="*/ 669640 h 2429254"/>
              <a:gd name="connsiteX19" fmla="*/ 508281 w 1178286"/>
              <a:gd name="connsiteY19" fmla="*/ 669640 h 2429254"/>
              <a:gd name="connsiteX20" fmla="*/ 479252 w 1178286"/>
              <a:gd name="connsiteY20" fmla="*/ 623194 h 2429254"/>
              <a:gd name="connsiteX21" fmla="*/ 415389 w 1178286"/>
              <a:gd name="connsiteY21" fmla="*/ 570943 h 2429254"/>
              <a:gd name="connsiteX22" fmla="*/ 366041 w 1178286"/>
              <a:gd name="connsiteY22" fmla="*/ 521594 h 2429254"/>
              <a:gd name="connsiteX23" fmla="*/ 334109 w 1178286"/>
              <a:gd name="connsiteY23" fmla="*/ 451925 h 2429254"/>
              <a:gd name="connsiteX24" fmla="*/ 235412 w 1178286"/>
              <a:gd name="connsiteY24" fmla="*/ 367743 h 2429254"/>
              <a:gd name="connsiteX25" fmla="*/ 180258 w 1178286"/>
              <a:gd name="connsiteY25" fmla="*/ 283560 h 2429254"/>
              <a:gd name="connsiteX26" fmla="*/ 159880 w 1178286"/>
              <a:gd name="connsiteY26" fmla="*/ 179195 h 2429254"/>
              <a:gd name="connsiteX27" fmla="*/ 146338 w 1178286"/>
              <a:gd name="connsiteY27" fmla="*/ 166120 h 2429254"/>
              <a:gd name="connsiteX28" fmla="*/ 143691 w 1178286"/>
              <a:gd name="connsiteY28" fmla="*/ 226888 h 2429254"/>
              <a:gd name="connsiteX29" fmla="*/ 108894 w 1178286"/>
              <a:gd name="connsiteY29" fmla="*/ 109723 h 2429254"/>
              <a:gd name="connsiteX30" fmla="*/ 93975 w 1178286"/>
              <a:gd name="connsiteY30" fmla="*/ 112496 h 2429254"/>
              <a:gd name="connsiteX31" fmla="*/ 108037 w 1178286"/>
              <a:gd name="connsiteY31" fmla="*/ 198116 h 2429254"/>
              <a:gd name="connsiteX32" fmla="*/ 65466 w 1178286"/>
              <a:gd name="connsiteY32" fmla="*/ 97857 h 2429254"/>
              <a:gd name="connsiteX33" fmla="*/ 51227 w 1178286"/>
              <a:gd name="connsiteY33" fmla="*/ 104005 h 2429254"/>
              <a:gd name="connsiteX34" fmla="*/ 84133 w 1178286"/>
              <a:gd name="connsiteY34" fmla="*/ 209433 h 2429254"/>
              <a:gd name="connsiteX35" fmla="*/ 39970 w 1178286"/>
              <a:gd name="connsiteY35" fmla="*/ 141995 h 2429254"/>
              <a:gd name="connsiteX36" fmla="*/ 26670 w 1178286"/>
              <a:gd name="connsiteY36" fmla="*/ 148450 h 2429254"/>
              <a:gd name="connsiteX37" fmla="*/ 61115 w 1178286"/>
              <a:gd name="connsiteY37" fmla="*/ 224639 h 2429254"/>
              <a:gd name="connsiteX38" fmla="*/ 21740 w 1178286"/>
              <a:gd name="connsiteY38" fmla="*/ 187914 h 2429254"/>
              <a:gd name="connsiteX39" fmla="*/ 15381 w 1178286"/>
              <a:gd name="connsiteY39" fmla="*/ 202414 h 2429254"/>
              <a:gd name="connsiteX40" fmla="*/ 62036 w 1178286"/>
              <a:gd name="connsiteY40" fmla="*/ 264989 h 2429254"/>
              <a:gd name="connsiteX41" fmla="*/ 122201 w 1178286"/>
              <a:gd name="connsiteY41" fmla="*/ 347423 h 2429254"/>
              <a:gd name="connsiteX42" fmla="*/ 206384 w 1178286"/>
              <a:gd name="connsiteY42" fmla="*/ 498371 h 2429254"/>
              <a:gd name="connsiteX43" fmla="*/ 368944 w 1178286"/>
              <a:gd name="connsiteY43" fmla="*/ 736405 h 2429254"/>
              <a:gd name="connsiteX44" fmla="*/ 374749 w 1178286"/>
              <a:gd name="connsiteY44" fmla="*/ 814783 h 2429254"/>
              <a:gd name="connsiteX45" fmla="*/ 438612 w 1178286"/>
              <a:gd name="connsiteY45" fmla="*/ 971537 h 2429254"/>
              <a:gd name="connsiteX46" fmla="*/ 444418 w 1178286"/>
              <a:gd name="connsiteY46" fmla="*/ 1081845 h 2429254"/>
              <a:gd name="connsiteX47" fmla="*/ 377652 w 1178286"/>
              <a:gd name="connsiteY47" fmla="*/ 1299560 h 2429254"/>
              <a:gd name="connsiteX48" fmla="*/ 383458 w 1178286"/>
              <a:gd name="connsiteY48" fmla="*/ 1406965 h 2429254"/>
              <a:gd name="connsiteX49" fmla="*/ 400875 w 1178286"/>
              <a:gd name="connsiteY49" fmla="*/ 1520177 h 2429254"/>
              <a:gd name="connsiteX50" fmla="*/ 415389 w 1178286"/>
              <a:gd name="connsiteY50" fmla="*/ 1691445 h 2429254"/>
              <a:gd name="connsiteX51" fmla="*/ 450224 w 1178286"/>
              <a:gd name="connsiteY51" fmla="*/ 1801754 h 2429254"/>
              <a:gd name="connsiteX52" fmla="*/ 540212 w 1178286"/>
              <a:gd name="connsiteY52" fmla="*/ 2144291 h 2429254"/>
              <a:gd name="connsiteX53" fmla="*/ 575047 w 1178286"/>
              <a:gd name="connsiteY53" fmla="*/ 2153000 h 2429254"/>
              <a:gd name="connsiteX54" fmla="*/ 543115 w 1178286"/>
              <a:gd name="connsiteY54" fmla="*/ 2213960 h 2429254"/>
              <a:gd name="connsiteX55" fmla="*/ 519892 w 1178286"/>
              <a:gd name="connsiteY55" fmla="*/ 2306851 h 2429254"/>
              <a:gd name="connsiteX56" fmla="*/ 589561 w 1178286"/>
              <a:gd name="connsiteY56" fmla="*/ 2330074 h 2429254"/>
              <a:gd name="connsiteX57" fmla="*/ 644715 w 1178286"/>
              <a:gd name="connsiteY57" fmla="*/ 2289434 h 2429254"/>
              <a:gd name="connsiteX58" fmla="*/ 641812 w 1178286"/>
              <a:gd name="connsiteY58" fmla="*/ 2213960 h 2429254"/>
              <a:gd name="connsiteX59" fmla="*/ 665035 w 1178286"/>
              <a:gd name="connsiteY59" fmla="*/ 2150097 h 2429254"/>
              <a:gd name="connsiteX60" fmla="*/ 665035 w 1178286"/>
              <a:gd name="connsiteY60" fmla="*/ 2126874 h 2429254"/>
              <a:gd name="connsiteX61" fmla="*/ 618589 w 1178286"/>
              <a:gd name="connsiteY61" fmla="*/ 2019468 h 2429254"/>
              <a:gd name="connsiteX62" fmla="*/ 609881 w 1178286"/>
              <a:gd name="connsiteY62" fmla="*/ 1682737 h 2429254"/>
              <a:gd name="connsiteX63" fmla="*/ 609881 w 1178286"/>
              <a:gd name="connsiteY63" fmla="*/ 1499857 h 2429254"/>
              <a:gd name="connsiteX64" fmla="*/ 676647 w 1178286"/>
              <a:gd name="connsiteY64" fmla="*/ 1787240 h 2429254"/>
              <a:gd name="connsiteX65" fmla="*/ 705675 w 1178286"/>
              <a:gd name="connsiteY65" fmla="*/ 1888839 h 2429254"/>
              <a:gd name="connsiteX66" fmla="*/ 704949 w 1178286"/>
              <a:gd name="connsiteY66" fmla="*/ 2012211 h 2429254"/>
              <a:gd name="connsiteX67" fmla="*/ 734704 w 1178286"/>
              <a:gd name="connsiteY67" fmla="*/ 2280725 h 2429254"/>
              <a:gd name="connsiteX68" fmla="*/ 763732 w 1178286"/>
              <a:gd name="connsiteY68" fmla="*/ 2286531 h 2429254"/>
              <a:gd name="connsiteX69" fmla="*/ 757927 w 1178286"/>
              <a:gd name="connsiteY69" fmla="*/ 2362004 h 2429254"/>
              <a:gd name="connsiteX70" fmla="*/ 843561 w 1178286"/>
              <a:gd name="connsiteY70" fmla="*/ 2408451 h 2429254"/>
              <a:gd name="connsiteX71" fmla="*/ 971287 w 1178286"/>
              <a:gd name="connsiteY71" fmla="*/ 2381599 h 2429254"/>
              <a:gd name="connsiteX72" fmla="*/ 824692 w 1178286"/>
              <a:gd name="connsiteY72" fmla="*/ 2277822 h 2429254"/>
              <a:gd name="connsiteX73" fmla="*/ 865332 w 1178286"/>
              <a:gd name="connsiteY73" fmla="*/ 2269113 h 2429254"/>
              <a:gd name="connsiteX74" fmla="*/ 845012 w 1178286"/>
              <a:gd name="connsiteY74" fmla="*/ 1923673 h 2429254"/>
              <a:gd name="connsiteX75" fmla="*/ 853722 w 1178286"/>
              <a:gd name="connsiteY75" fmla="*/ 1862713 h 2429254"/>
              <a:gd name="connsiteX76" fmla="*/ 836304 w 1178286"/>
              <a:gd name="connsiteY76" fmla="*/ 1830782 h 2429254"/>
              <a:gd name="connsiteX77" fmla="*/ 824692 w 1178286"/>
              <a:gd name="connsiteY77" fmla="*/ 1450507 h 2429254"/>
              <a:gd name="connsiteX78" fmla="*/ 795664 w 1178286"/>
              <a:gd name="connsiteY78" fmla="*/ 1340199 h 2429254"/>
              <a:gd name="connsiteX79" fmla="*/ 763732 w 1178286"/>
              <a:gd name="connsiteY79" fmla="*/ 1073136 h 2429254"/>
              <a:gd name="connsiteX80" fmla="*/ 859527 w 1178286"/>
              <a:gd name="connsiteY80" fmla="*/ 748016 h 2429254"/>
              <a:gd name="connsiteX81" fmla="*/ 1051115 w 1178286"/>
              <a:gd name="connsiteY81" fmla="*/ 512884 h 2429254"/>
              <a:gd name="connsiteX82" fmla="*/ 1123687 w 1178286"/>
              <a:gd name="connsiteY82" fmla="*/ 260336 h 2429254"/>
              <a:gd name="connsiteX83" fmla="*/ 1166074 w 1178286"/>
              <a:gd name="connsiteY83" fmla="*/ 155917 h 2429254"/>
              <a:gd name="connsiteX84" fmla="*/ 1174807 w 1178286"/>
              <a:gd name="connsiteY84" fmla="*/ 76027 h 2429254"/>
              <a:gd name="connsiteX85" fmla="*/ 1145199 w 1178286"/>
              <a:gd name="connsiteY85" fmla="*/ 129211 h 2429254"/>
              <a:gd name="connsiteX86" fmla="*/ 1148900 w 1178286"/>
              <a:gd name="connsiteY86" fmla="*/ 48887 h 2429254"/>
              <a:gd name="connsiteX87" fmla="*/ 1134096 w 1178286"/>
              <a:gd name="connsiteY87" fmla="*/ 39840 h 2429254"/>
              <a:gd name="connsiteX88" fmla="*/ 1119019 w 1178286"/>
              <a:gd name="connsiteY88" fmla="*/ 124825 h 2429254"/>
              <a:gd name="connsiteX89" fmla="*/ 1110794 w 1178286"/>
              <a:gd name="connsiteY89" fmla="*/ 17909 h 2429254"/>
              <a:gd name="connsiteX90" fmla="*/ 1093772 w 1178286"/>
              <a:gd name="connsiteY90" fmla="*/ 17373 h 2429254"/>
              <a:gd name="connsiteX91" fmla="*/ 1081461 w 1178286"/>
              <a:gd name="connsiteY91" fmla="*/ 120576 h 2429254"/>
              <a:gd name="connsiteX92" fmla="*/ 1059294 w 1178286"/>
              <a:gd name="connsiteY92" fmla="*/ 44067 h 2429254"/>
              <a:gd name="connsiteX93" fmla="*/ 1043394 w 1178286"/>
              <a:gd name="connsiteY93" fmla="*/ 49686 h 2429254"/>
              <a:gd name="connsiteX94" fmla="*/ 1057238 w 1178286"/>
              <a:gd name="connsiteY94" fmla="*/ 176615 h 2429254"/>
              <a:gd name="connsiteX95" fmla="*/ 1016939 w 1178286"/>
              <a:gd name="connsiteY95" fmla="*/ 140016 h 2429254"/>
              <a:gd name="connsiteX96" fmla="*/ 999915 w 1178286"/>
              <a:gd name="connsiteY96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608"/>
              <a:gd name="connsiteY0" fmla="*/ 149175 h 2429254"/>
              <a:gd name="connsiteX1" fmla="*/ 1042407 w 1181608"/>
              <a:gd name="connsiteY1" fmla="*/ 245823 h 2429254"/>
              <a:gd name="connsiteX2" fmla="*/ 975641 w 1181608"/>
              <a:gd name="connsiteY2" fmla="*/ 388063 h 2429254"/>
              <a:gd name="connsiteX3" fmla="*/ 923389 w 1181608"/>
              <a:gd name="connsiteY3" fmla="*/ 460634 h 2429254"/>
              <a:gd name="connsiteX4" fmla="*/ 859527 w 1181608"/>
              <a:gd name="connsiteY4" fmla="*/ 565137 h 2429254"/>
              <a:gd name="connsiteX5" fmla="*/ 757927 w 1181608"/>
              <a:gd name="connsiteY5" fmla="*/ 617388 h 2429254"/>
              <a:gd name="connsiteX6" fmla="*/ 723092 w 1181608"/>
              <a:gd name="connsiteY6" fmla="*/ 681251 h 2429254"/>
              <a:gd name="connsiteX7" fmla="*/ 682452 w 1181608"/>
              <a:gd name="connsiteY7" fmla="*/ 672543 h 2429254"/>
              <a:gd name="connsiteX8" fmla="*/ 691161 w 1181608"/>
              <a:gd name="connsiteY8" fmla="*/ 623194 h 2429254"/>
              <a:gd name="connsiteX9" fmla="*/ 725995 w 1181608"/>
              <a:gd name="connsiteY9" fmla="*/ 582554 h 2429254"/>
              <a:gd name="connsiteX10" fmla="*/ 723092 w 1181608"/>
              <a:gd name="connsiteY10" fmla="*/ 527400 h 2429254"/>
              <a:gd name="connsiteX11" fmla="*/ 723092 w 1181608"/>
              <a:gd name="connsiteY11" fmla="*/ 475148 h 2429254"/>
              <a:gd name="connsiteX12" fmla="*/ 667938 w 1181608"/>
              <a:gd name="connsiteY12" fmla="*/ 411285 h 2429254"/>
              <a:gd name="connsiteX13" fmla="*/ 589561 w 1181608"/>
              <a:gd name="connsiteY13" fmla="*/ 425800 h 2429254"/>
              <a:gd name="connsiteX14" fmla="*/ 548921 w 1181608"/>
              <a:gd name="connsiteY14" fmla="*/ 483857 h 2429254"/>
              <a:gd name="connsiteX15" fmla="*/ 560532 w 1181608"/>
              <a:gd name="connsiteY15" fmla="*/ 530303 h 2429254"/>
              <a:gd name="connsiteX16" fmla="*/ 551565 w 1181608"/>
              <a:gd name="connsiteY16" fmla="*/ 562357 h 2429254"/>
              <a:gd name="connsiteX17" fmla="*/ 577949 w 1181608"/>
              <a:gd name="connsiteY17" fmla="*/ 617388 h 2429254"/>
              <a:gd name="connsiteX18" fmla="*/ 537309 w 1181608"/>
              <a:gd name="connsiteY18" fmla="*/ 669640 h 2429254"/>
              <a:gd name="connsiteX19" fmla="*/ 508281 w 1181608"/>
              <a:gd name="connsiteY19" fmla="*/ 669640 h 2429254"/>
              <a:gd name="connsiteX20" fmla="*/ 479252 w 1181608"/>
              <a:gd name="connsiteY20" fmla="*/ 623194 h 2429254"/>
              <a:gd name="connsiteX21" fmla="*/ 415389 w 1181608"/>
              <a:gd name="connsiteY21" fmla="*/ 570943 h 2429254"/>
              <a:gd name="connsiteX22" fmla="*/ 366041 w 1181608"/>
              <a:gd name="connsiteY22" fmla="*/ 521594 h 2429254"/>
              <a:gd name="connsiteX23" fmla="*/ 334109 w 1181608"/>
              <a:gd name="connsiteY23" fmla="*/ 451925 h 2429254"/>
              <a:gd name="connsiteX24" fmla="*/ 235412 w 1181608"/>
              <a:gd name="connsiteY24" fmla="*/ 367743 h 2429254"/>
              <a:gd name="connsiteX25" fmla="*/ 180258 w 1181608"/>
              <a:gd name="connsiteY25" fmla="*/ 283560 h 2429254"/>
              <a:gd name="connsiteX26" fmla="*/ 159880 w 1181608"/>
              <a:gd name="connsiteY26" fmla="*/ 179195 h 2429254"/>
              <a:gd name="connsiteX27" fmla="*/ 146338 w 1181608"/>
              <a:gd name="connsiteY27" fmla="*/ 166120 h 2429254"/>
              <a:gd name="connsiteX28" fmla="*/ 143691 w 1181608"/>
              <a:gd name="connsiteY28" fmla="*/ 226888 h 2429254"/>
              <a:gd name="connsiteX29" fmla="*/ 108894 w 1181608"/>
              <a:gd name="connsiteY29" fmla="*/ 109723 h 2429254"/>
              <a:gd name="connsiteX30" fmla="*/ 93975 w 1181608"/>
              <a:gd name="connsiteY30" fmla="*/ 112496 h 2429254"/>
              <a:gd name="connsiteX31" fmla="*/ 108037 w 1181608"/>
              <a:gd name="connsiteY31" fmla="*/ 198116 h 2429254"/>
              <a:gd name="connsiteX32" fmla="*/ 65466 w 1181608"/>
              <a:gd name="connsiteY32" fmla="*/ 97857 h 2429254"/>
              <a:gd name="connsiteX33" fmla="*/ 51227 w 1181608"/>
              <a:gd name="connsiteY33" fmla="*/ 104005 h 2429254"/>
              <a:gd name="connsiteX34" fmla="*/ 84133 w 1181608"/>
              <a:gd name="connsiteY34" fmla="*/ 209433 h 2429254"/>
              <a:gd name="connsiteX35" fmla="*/ 39970 w 1181608"/>
              <a:gd name="connsiteY35" fmla="*/ 141995 h 2429254"/>
              <a:gd name="connsiteX36" fmla="*/ 26670 w 1181608"/>
              <a:gd name="connsiteY36" fmla="*/ 148450 h 2429254"/>
              <a:gd name="connsiteX37" fmla="*/ 61115 w 1181608"/>
              <a:gd name="connsiteY37" fmla="*/ 224639 h 2429254"/>
              <a:gd name="connsiteX38" fmla="*/ 21740 w 1181608"/>
              <a:gd name="connsiteY38" fmla="*/ 187914 h 2429254"/>
              <a:gd name="connsiteX39" fmla="*/ 15381 w 1181608"/>
              <a:gd name="connsiteY39" fmla="*/ 202414 h 2429254"/>
              <a:gd name="connsiteX40" fmla="*/ 62036 w 1181608"/>
              <a:gd name="connsiteY40" fmla="*/ 264989 h 2429254"/>
              <a:gd name="connsiteX41" fmla="*/ 122201 w 1181608"/>
              <a:gd name="connsiteY41" fmla="*/ 347423 h 2429254"/>
              <a:gd name="connsiteX42" fmla="*/ 206384 w 1181608"/>
              <a:gd name="connsiteY42" fmla="*/ 498371 h 2429254"/>
              <a:gd name="connsiteX43" fmla="*/ 368944 w 1181608"/>
              <a:gd name="connsiteY43" fmla="*/ 736405 h 2429254"/>
              <a:gd name="connsiteX44" fmla="*/ 374749 w 1181608"/>
              <a:gd name="connsiteY44" fmla="*/ 814783 h 2429254"/>
              <a:gd name="connsiteX45" fmla="*/ 438612 w 1181608"/>
              <a:gd name="connsiteY45" fmla="*/ 971537 h 2429254"/>
              <a:gd name="connsiteX46" fmla="*/ 444418 w 1181608"/>
              <a:gd name="connsiteY46" fmla="*/ 1081845 h 2429254"/>
              <a:gd name="connsiteX47" fmla="*/ 377652 w 1181608"/>
              <a:gd name="connsiteY47" fmla="*/ 1299560 h 2429254"/>
              <a:gd name="connsiteX48" fmla="*/ 383458 w 1181608"/>
              <a:gd name="connsiteY48" fmla="*/ 1406965 h 2429254"/>
              <a:gd name="connsiteX49" fmla="*/ 400875 w 1181608"/>
              <a:gd name="connsiteY49" fmla="*/ 1520177 h 2429254"/>
              <a:gd name="connsiteX50" fmla="*/ 415389 w 1181608"/>
              <a:gd name="connsiteY50" fmla="*/ 1691445 h 2429254"/>
              <a:gd name="connsiteX51" fmla="*/ 450224 w 1181608"/>
              <a:gd name="connsiteY51" fmla="*/ 1801754 h 2429254"/>
              <a:gd name="connsiteX52" fmla="*/ 540212 w 1181608"/>
              <a:gd name="connsiteY52" fmla="*/ 2144291 h 2429254"/>
              <a:gd name="connsiteX53" fmla="*/ 575047 w 1181608"/>
              <a:gd name="connsiteY53" fmla="*/ 2153000 h 2429254"/>
              <a:gd name="connsiteX54" fmla="*/ 543115 w 1181608"/>
              <a:gd name="connsiteY54" fmla="*/ 2213960 h 2429254"/>
              <a:gd name="connsiteX55" fmla="*/ 519892 w 1181608"/>
              <a:gd name="connsiteY55" fmla="*/ 2306851 h 2429254"/>
              <a:gd name="connsiteX56" fmla="*/ 589561 w 1181608"/>
              <a:gd name="connsiteY56" fmla="*/ 2330074 h 2429254"/>
              <a:gd name="connsiteX57" fmla="*/ 644715 w 1181608"/>
              <a:gd name="connsiteY57" fmla="*/ 2289434 h 2429254"/>
              <a:gd name="connsiteX58" fmla="*/ 641812 w 1181608"/>
              <a:gd name="connsiteY58" fmla="*/ 2213960 h 2429254"/>
              <a:gd name="connsiteX59" fmla="*/ 665035 w 1181608"/>
              <a:gd name="connsiteY59" fmla="*/ 2150097 h 2429254"/>
              <a:gd name="connsiteX60" fmla="*/ 665035 w 1181608"/>
              <a:gd name="connsiteY60" fmla="*/ 2126874 h 2429254"/>
              <a:gd name="connsiteX61" fmla="*/ 618589 w 1181608"/>
              <a:gd name="connsiteY61" fmla="*/ 2019468 h 2429254"/>
              <a:gd name="connsiteX62" fmla="*/ 609881 w 1181608"/>
              <a:gd name="connsiteY62" fmla="*/ 1682737 h 2429254"/>
              <a:gd name="connsiteX63" fmla="*/ 609881 w 1181608"/>
              <a:gd name="connsiteY63" fmla="*/ 1499857 h 2429254"/>
              <a:gd name="connsiteX64" fmla="*/ 676647 w 1181608"/>
              <a:gd name="connsiteY64" fmla="*/ 1787240 h 2429254"/>
              <a:gd name="connsiteX65" fmla="*/ 705675 w 1181608"/>
              <a:gd name="connsiteY65" fmla="*/ 1888839 h 2429254"/>
              <a:gd name="connsiteX66" fmla="*/ 704949 w 1181608"/>
              <a:gd name="connsiteY66" fmla="*/ 2012211 h 2429254"/>
              <a:gd name="connsiteX67" fmla="*/ 734704 w 1181608"/>
              <a:gd name="connsiteY67" fmla="*/ 2280725 h 2429254"/>
              <a:gd name="connsiteX68" fmla="*/ 763732 w 1181608"/>
              <a:gd name="connsiteY68" fmla="*/ 2286531 h 2429254"/>
              <a:gd name="connsiteX69" fmla="*/ 757927 w 1181608"/>
              <a:gd name="connsiteY69" fmla="*/ 2362004 h 2429254"/>
              <a:gd name="connsiteX70" fmla="*/ 843561 w 1181608"/>
              <a:gd name="connsiteY70" fmla="*/ 2408451 h 2429254"/>
              <a:gd name="connsiteX71" fmla="*/ 971287 w 1181608"/>
              <a:gd name="connsiteY71" fmla="*/ 2381599 h 2429254"/>
              <a:gd name="connsiteX72" fmla="*/ 824692 w 1181608"/>
              <a:gd name="connsiteY72" fmla="*/ 2277822 h 2429254"/>
              <a:gd name="connsiteX73" fmla="*/ 865332 w 1181608"/>
              <a:gd name="connsiteY73" fmla="*/ 2269113 h 2429254"/>
              <a:gd name="connsiteX74" fmla="*/ 845012 w 1181608"/>
              <a:gd name="connsiteY74" fmla="*/ 1923673 h 2429254"/>
              <a:gd name="connsiteX75" fmla="*/ 853722 w 1181608"/>
              <a:gd name="connsiteY75" fmla="*/ 1862713 h 2429254"/>
              <a:gd name="connsiteX76" fmla="*/ 836304 w 1181608"/>
              <a:gd name="connsiteY76" fmla="*/ 1830782 h 2429254"/>
              <a:gd name="connsiteX77" fmla="*/ 824692 w 1181608"/>
              <a:gd name="connsiteY77" fmla="*/ 1450507 h 2429254"/>
              <a:gd name="connsiteX78" fmla="*/ 795664 w 1181608"/>
              <a:gd name="connsiteY78" fmla="*/ 1340199 h 2429254"/>
              <a:gd name="connsiteX79" fmla="*/ 763732 w 1181608"/>
              <a:gd name="connsiteY79" fmla="*/ 1073136 h 2429254"/>
              <a:gd name="connsiteX80" fmla="*/ 859527 w 1181608"/>
              <a:gd name="connsiteY80" fmla="*/ 748016 h 2429254"/>
              <a:gd name="connsiteX81" fmla="*/ 1051115 w 1181608"/>
              <a:gd name="connsiteY81" fmla="*/ 512884 h 2429254"/>
              <a:gd name="connsiteX82" fmla="*/ 1123687 w 1181608"/>
              <a:gd name="connsiteY82" fmla="*/ 260336 h 2429254"/>
              <a:gd name="connsiteX83" fmla="*/ 1164429 w 1181608"/>
              <a:gd name="connsiteY83" fmla="*/ 175244 h 2429254"/>
              <a:gd name="connsiteX84" fmla="*/ 1179878 w 1181608"/>
              <a:gd name="connsiteY84" fmla="*/ 93024 h 2429254"/>
              <a:gd name="connsiteX85" fmla="*/ 1174807 w 1181608"/>
              <a:gd name="connsiteY85" fmla="*/ 76027 h 2429254"/>
              <a:gd name="connsiteX86" fmla="*/ 1145199 w 1181608"/>
              <a:gd name="connsiteY86" fmla="*/ 129211 h 2429254"/>
              <a:gd name="connsiteX87" fmla="*/ 1148900 w 1181608"/>
              <a:gd name="connsiteY87" fmla="*/ 48887 h 2429254"/>
              <a:gd name="connsiteX88" fmla="*/ 1134096 w 1181608"/>
              <a:gd name="connsiteY88" fmla="*/ 39840 h 2429254"/>
              <a:gd name="connsiteX89" fmla="*/ 1119019 w 1181608"/>
              <a:gd name="connsiteY89" fmla="*/ 124825 h 2429254"/>
              <a:gd name="connsiteX90" fmla="*/ 1110794 w 1181608"/>
              <a:gd name="connsiteY90" fmla="*/ 17909 h 2429254"/>
              <a:gd name="connsiteX91" fmla="*/ 1093772 w 1181608"/>
              <a:gd name="connsiteY91" fmla="*/ 17373 h 2429254"/>
              <a:gd name="connsiteX92" fmla="*/ 1081461 w 1181608"/>
              <a:gd name="connsiteY92" fmla="*/ 120576 h 2429254"/>
              <a:gd name="connsiteX93" fmla="*/ 1059294 w 1181608"/>
              <a:gd name="connsiteY93" fmla="*/ 44067 h 2429254"/>
              <a:gd name="connsiteX94" fmla="*/ 1043394 w 1181608"/>
              <a:gd name="connsiteY94" fmla="*/ 49686 h 2429254"/>
              <a:gd name="connsiteX95" fmla="*/ 1057238 w 1181608"/>
              <a:gd name="connsiteY95" fmla="*/ 176615 h 2429254"/>
              <a:gd name="connsiteX96" fmla="*/ 1016939 w 1181608"/>
              <a:gd name="connsiteY96" fmla="*/ 140016 h 2429254"/>
              <a:gd name="connsiteX97" fmla="*/ 999915 w 1181608"/>
              <a:gd name="connsiteY97" fmla="*/ 149175 h 2429254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3892"/>
              <a:gd name="connsiteY0" fmla="*/ 159867 h 2439946"/>
              <a:gd name="connsiteX1" fmla="*/ 1042407 w 1183892"/>
              <a:gd name="connsiteY1" fmla="*/ 256515 h 2439946"/>
              <a:gd name="connsiteX2" fmla="*/ 975641 w 1183892"/>
              <a:gd name="connsiteY2" fmla="*/ 398755 h 2439946"/>
              <a:gd name="connsiteX3" fmla="*/ 923389 w 1183892"/>
              <a:gd name="connsiteY3" fmla="*/ 471326 h 2439946"/>
              <a:gd name="connsiteX4" fmla="*/ 859527 w 1183892"/>
              <a:gd name="connsiteY4" fmla="*/ 575829 h 2439946"/>
              <a:gd name="connsiteX5" fmla="*/ 757927 w 1183892"/>
              <a:gd name="connsiteY5" fmla="*/ 628080 h 2439946"/>
              <a:gd name="connsiteX6" fmla="*/ 723092 w 1183892"/>
              <a:gd name="connsiteY6" fmla="*/ 691943 h 2439946"/>
              <a:gd name="connsiteX7" fmla="*/ 682452 w 1183892"/>
              <a:gd name="connsiteY7" fmla="*/ 683235 h 2439946"/>
              <a:gd name="connsiteX8" fmla="*/ 691161 w 1183892"/>
              <a:gd name="connsiteY8" fmla="*/ 633886 h 2439946"/>
              <a:gd name="connsiteX9" fmla="*/ 725995 w 1183892"/>
              <a:gd name="connsiteY9" fmla="*/ 593246 h 2439946"/>
              <a:gd name="connsiteX10" fmla="*/ 723092 w 1183892"/>
              <a:gd name="connsiteY10" fmla="*/ 538092 h 2439946"/>
              <a:gd name="connsiteX11" fmla="*/ 723092 w 1183892"/>
              <a:gd name="connsiteY11" fmla="*/ 485840 h 2439946"/>
              <a:gd name="connsiteX12" fmla="*/ 667938 w 1183892"/>
              <a:gd name="connsiteY12" fmla="*/ 421977 h 2439946"/>
              <a:gd name="connsiteX13" fmla="*/ 589561 w 1183892"/>
              <a:gd name="connsiteY13" fmla="*/ 436492 h 2439946"/>
              <a:gd name="connsiteX14" fmla="*/ 548921 w 1183892"/>
              <a:gd name="connsiteY14" fmla="*/ 494549 h 2439946"/>
              <a:gd name="connsiteX15" fmla="*/ 560532 w 1183892"/>
              <a:gd name="connsiteY15" fmla="*/ 540995 h 2439946"/>
              <a:gd name="connsiteX16" fmla="*/ 551565 w 1183892"/>
              <a:gd name="connsiteY16" fmla="*/ 573049 h 2439946"/>
              <a:gd name="connsiteX17" fmla="*/ 577949 w 1183892"/>
              <a:gd name="connsiteY17" fmla="*/ 628080 h 2439946"/>
              <a:gd name="connsiteX18" fmla="*/ 537309 w 1183892"/>
              <a:gd name="connsiteY18" fmla="*/ 680332 h 2439946"/>
              <a:gd name="connsiteX19" fmla="*/ 508281 w 1183892"/>
              <a:gd name="connsiteY19" fmla="*/ 680332 h 2439946"/>
              <a:gd name="connsiteX20" fmla="*/ 479252 w 1183892"/>
              <a:gd name="connsiteY20" fmla="*/ 633886 h 2439946"/>
              <a:gd name="connsiteX21" fmla="*/ 415389 w 1183892"/>
              <a:gd name="connsiteY21" fmla="*/ 581635 h 2439946"/>
              <a:gd name="connsiteX22" fmla="*/ 366041 w 1183892"/>
              <a:gd name="connsiteY22" fmla="*/ 532286 h 2439946"/>
              <a:gd name="connsiteX23" fmla="*/ 334109 w 1183892"/>
              <a:gd name="connsiteY23" fmla="*/ 462617 h 2439946"/>
              <a:gd name="connsiteX24" fmla="*/ 235412 w 1183892"/>
              <a:gd name="connsiteY24" fmla="*/ 378435 h 2439946"/>
              <a:gd name="connsiteX25" fmla="*/ 180258 w 1183892"/>
              <a:gd name="connsiteY25" fmla="*/ 294252 h 2439946"/>
              <a:gd name="connsiteX26" fmla="*/ 159880 w 1183892"/>
              <a:gd name="connsiteY26" fmla="*/ 189887 h 2439946"/>
              <a:gd name="connsiteX27" fmla="*/ 146338 w 1183892"/>
              <a:gd name="connsiteY27" fmla="*/ 176812 h 2439946"/>
              <a:gd name="connsiteX28" fmla="*/ 143691 w 1183892"/>
              <a:gd name="connsiteY28" fmla="*/ 237580 h 2439946"/>
              <a:gd name="connsiteX29" fmla="*/ 108894 w 1183892"/>
              <a:gd name="connsiteY29" fmla="*/ 120415 h 2439946"/>
              <a:gd name="connsiteX30" fmla="*/ 93975 w 1183892"/>
              <a:gd name="connsiteY30" fmla="*/ 123188 h 2439946"/>
              <a:gd name="connsiteX31" fmla="*/ 108037 w 1183892"/>
              <a:gd name="connsiteY31" fmla="*/ 208808 h 2439946"/>
              <a:gd name="connsiteX32" fmla="*/ 65466 w 1183892"/>
              <a:gd name="connsiteY32" fmla="*/ 108549 h 2439946"/>
              <a:gd name="connsiteX33" fmla="*/ 51227 w 1183892"/>
              <a:gd name="connsiteY33" fmla="*/ 114697 h 2439946"/>
              <a:gd name="connsiteX34" fmla="*/ 84133 w 1183892"/>
              <a:gd name="connsiteY34" fmla="*/ 220125 h 2439946"/>
              <a:gd name="connsiteX35" fmla="*/ 39970 w 1183892"/>
              <a:gd name="connsiteY35" fmla="*/ 152687 h 2439946"/>
              <a:gd name="connsiteX36" fmla="*/ 26670 w 1183892"/>
              <a:gd name="connsiteY36" fmla="*/ 159142 h 2439946"/>
              <a:gd name="connsiteX37" fmla="*/ 61115 w 1183892"/>
              <a:gd name="connsiteY37" fmla="*/ 235331 h 2439946"/>
              <a:gd name="connsiteX38" fmla="*/ 21740 w 1183892"/>
              <a:gd name="connsiteY38" fmla="*/ 198606 h 2439946"/>
              <a:gd name="connsiteX39" fmla="*/ 15381 w 1183892"/>
              <a:gd name="connsiteY39" fmla="*/ 213106 h 2439946"/>
              <a:gd name="connsiteX40" fmla="*/ 62036 w 1183892"/>
              <a:gd name="connsiteY40" fmla="*/ 275681 h 2439946"/>
              <a:gd name="connsiteX41" fmla="*/ 122201 w 1183892"/>
              <a:gd name="connsiteY41" fmla="*/ 358115 h 2439946"/>
              <a:gd name="connsiteX42" fmla="*/ 206384 w 1183892"/>
              <a:gd name="connsiteY42" fmla="*/ 509063 h 2439946"/>
              <a:gd name="connsiteX43" fmla="*/ 368944 w 1183892"/>
              <a:gd name="connsiteY43" fmla="*/ 747097 h 2439946"/>
              <a:gd name="connsiteX44" fmla="*/ 374749 w 1183892"/>
              <a:gd name="connsiteY44" fmla="*/ 825475 h 2439946"/>
              <a:gd name="connsiteX45" fmla="*/ 438612 w 1183892"/>
              <a:gd name="connsiteY45" fmla="*/ 982229 h 2439946"/>
              <a:gd name="connsiteX46" fmla="*/ 444418 w 1183892"/>
              <a:gd name="connsiteY46" fmla="*/ 1092537 h 2439946"/>
              <a:gd name="connsiteX47" fmla="*/ 377652 w 1183892"/>
              <a:gd name="connsiteY47" fmla="*/ 1310252 h 2439946"/>
              <a:gd name="connsiteX48" fmla="*/ 383458 w 1183892"/>
              <a:gd name="connsiteY48" fmla="*/ 1417657 h 2439946"/>
              <a:gd name="connsiteX49" fmla="*/ 400875 w 1183892"/>
              <a:gd name="connsiteY49" fmla="*/ 1530869 h 2439946"/>
              <a:gd name="connsiteX50" fmla="*/ 415389 w 1183892"/>
              <a:gd name="connsiteY50" fmla="*/ 1702137 h 2439946"/>
              <a:gd name="connsiteX51" fmla="*/ 450224 w 1183892"/>
              <a:gd name="connsiteY51" fmla="*/ 1812446 h 2439946"/>
              <a:gd name="connsiteX52" fmla="*/ 540212 w 1183892"/>
              <a:gd name="connsiteY52" fmla="*/ 2154983 h 2439946"/>
              <a:gd name="connsiteX53" fmla="*/ 575047 w 1183892"/>
              <a:gd name="connsiteY53" fmla="*/ 2163692 h 2439946"/>
              <a:gd name="connsiteX54" fmla="*/ 543115 w 1183892"/>
              <a:gd name="connsiteY54" fmla="*/ 2224652 h 2439946"/>
              <a:gd name="connsiteX55" fmla="*/ 519892 w 1183892"/>
              <a:gd name="connsiteY55" fmla="*/ 2317543 h 2439946"/>
              <a:gd name="connsiteX56" fmla="*/ 589561 w 1183892"/>
              <a:gd name="connsiteY56" fmla="*/ 2340766 h 2439946"/>
              <a:gd name="connsiteX57" fmla="*/ 644715 w 1183892"/>
              <a:gd name="connsiteY57" fmla="*/ 2300126 h 2439946"/>
              <a:gd name="connsiteX58" fmla="*/ 641812 w 1183892"/>
              <a:gd name="connsiteY58" fmla="*/ 2224652 h 2439946"/>
              <a:gd name="connsiteX59" fmla="*/ 665035 w 1183892"/>
              <a:gd name="connsiteY59" fmla="*/ 2160789 h 2439946"/>
              <a:gd name="connsiteX60" fmla="*/ 665035 w 1183892"/>
              <a:gd name="connsiteY60" fmla="*/ 2137566 h 2439946"/>
              <a:gd name="connsiteX61" fmla="*/ 618589 w 1183892"/>
              <a:gd name="connsiteY61" fmla="*/ 2030160 h 2439946"/>
              <a:gd name="connsiteX62" fmla="*/ 609881 w 1183892"/>
              <a:gd name="connsiteY62" fmla="*/ 1693429 h 2439946"/>
              <a:gd name="connsiteX63" fmla="*/ 609881 w 1183892"/>
              <a:gd name="connsiteY63" fmla="*/ 1510549 h 2439946"/>
              <a:gd name="connsiteX64" fmla="*/ 676647 w 1183892"/>
              <a:gd name="connsiteY64" fmla="*/ 1797932 h 2439946"/>
              <a:gd name="connsiteX65" fmla="*/ 705675 w 1183892"/>
              <a:gd name="connsiteY65" fmla="*/ 1899531 h 2439946"/>
              <a:gd name="connsiteX66" fmla="*/ 704949 w 1183892"/>
              <a:gd name="connsiteY66" fmla="*/ 2022903 h 2439946"/>
              <a:gd name="connsiteX67" fmla="*/ 734704 w 1183892"/>
              <a:gd name="connsiteY67" fmla="*/ 2291417 h 2439946"/>
              <a:gd name="connsiteX68" fmla="*/ 763732 w 1183892"/>
              <a:gd name="connsiteY68" fmla="*/ 2297223 h 2439946"/>
              <a:gd name="connsiteX69" fmla="*/ 757927 w 1183892"/>
              <a:gd name="connsiteY69" fmla="*/ 2372696 h 2439946"/>
              <a:gd name="connsiteX70" fmla="*/ 843561 w 1183892"/>
              <a:gd name="connsiteY70" fmla="*/ 2419143 h 2439946"/>
              <a:gd name="connsiteX71" fmla="*/ 971287 w 1183892"/>
              <a:gd name="connsiteY71" fmla="*/ 2392291 h 2439946"/>
              <a:gd name="connsiteX72" fmla="*/ 824692 w 1183892"/>
              <a:gd name="connsiteY72" fmla="*/ 2288514 h 2439946"/>
              <a:gd name="connsiteX73" fmla="*/ 865332 w 1183892"/>
              <a:gd name="connsiteY73" fmla="*/ 2279805 h 2439946"/>
              <a:gd name="connsiteX74" fmla="*/ 845012 w 1183892"/>
              <a:gd name="connsiteY74" fmla="*/ 1934365 h 2439946"/>
              <a:gd name="connsiteX75" fmla="*/ 853722 w 1183892"/>
              <a:gd name="connsiteY75" fmla="*/ 1873405 h 2439946"/>
              <a:gd name="connsiteX76" fmla="*/ 836304 w 1183892"/>
              <a:gd name="connsiteY76" fmla="*/ 1841474 h 2439946"/>
              <a:gd name="connsiteX77" fmla="*/ 824692 w 1183892"/>
              <a:gd name="connsiteY77" fmla="*/ 1461199 h 2439946"/>
              <a:gd name="connsiteX78" fmla="*/ 795664 w 1183892"/>
              <a:gd name="connsiteY78" fmla="*/ 1350891 h 2439946"/>
              <a:gd name="connsiteX79" fmla="*/ 763732 w 1183892"/>
              <a:gd name="connsiteY79" fmla="*/ 1083828 h 2439946"/>
              <a:gd name="connsiteX80" fmla="*/ 859527 w 1183892"/>
              <a:gd name="connsiteY80" fmla="*/ 758708 h 2439946"/>
              <a:gd name="connsiteX81" fmla="*/ 1051115 w 1183892"/>
              <a:gd name="connsiteY81" fmla="*/ 523576 h 2439946"/>
              <a:gd name="connsiteX82" fmla="*/ 1123687 w 1183892"/>
              <a:gd name="connsiteY82" fmla="*/ 271028 h 2439946"/>
              <a:gd name="connsiteX83" fmla="*/ 1164429 w 1183892"/>
              <a:gd name="connsiteY83" fmla="*/ 185936 h 2439946"/>
              <a:gd name="connsiteX84" fmla="*/ 1179878 w 1183892"/>
              <a:gd name="connsiteY84" fmla="*/ 103716 h 2439946"/>
              <a:gd name="connsiteX85" fmla="*/ 1169598 w 1183892"/>
              <a:gd name="connsiteY85" fmla="*/ 96999 h 2439946"/>
              <a:gd name="connsiteX86" fmla="*/ 1145199 w 1183892"/>
              <a:gd name="connsiteY86" fmla="*/ 139903 h 2439946"/>
              <a:gd name="connsiteX87" fmla="*/ 1148900 w 1183892"/>
              <a:gd name="connsiteY87" fmla="*/ 59579 h 2439946"/>
              <a:gd name="connsiteX88" fmla="*/ 1134096 w 1183892"/>
              <a:gd name="connsiteY88" fmla="*/ 50532 h 2439946"/>
              <a:gd name="connsiteX89" fmla="*/ 1119019 w 1183892"/>
              <a:gd name="connsiteY89" fmla="*/ 135517 h 2439946"/>
              <a:gd name="connsiteX90" fmla="*/ 1110794 w 1183892"/>
              <a:gd name="connsiteY90" fmla="*/ 28601 h 2439946"/>
              <a:gd name="connsiteX91" fmla="*/ 1093772 w 1183892"/>
              <a:gd name="connsiteY91" fmla="*/ 28065 h 2439946"/>
              <a:gd name="connsiteX92" fmla="*/ 1081461 w 1183892"/>
              <a:gd name="connsiteY92" fmla="*/ 131268 h 2439946"/>
              <a:gd name="connsiteX93" fmla="*/ 1059294 w 1183892"/>
              <a:gd name="connsiteY93" fmla="*/ 54759 h 2439946"/>
              <a:gd name="connsiteX94" fmla="*/ 1043394 w 1183892"/>
              <a:gd name="connsiteY94" fmla="*/ 60378 h 2439946"/>
              <a:gd name="connsiteX95" fmla="*/ 1057238 w 1183892"/>
              <a:gd name="connsiteY95" fmla="*/ 187307 h 2439946"/>
              <a:gd name="connsiteX96" fmla="*/ 1016939 w 1183892"/>
              <a:gd name="connsiteY96" fmla="*/ 150708 h 2439946"/>
              <a:gd name="connsiteX97" fmla="*/ 999915 w 1183892"/>
              <a:gd name="connsiteY97" fmla="*/ 159867 h 2439946"/>
              <a:gd name="connsiteX0" fmla="*/ 999915 w 1180283"/>
              <a:gd name="connsiteY0" fmla="*/ 159867 h 2439946"/>
              <a:gd name="connsiteX1" fmla="*/ 1042407 w 1180283"/>
              <a:gd name="connsiteY1" fmla="*/ 256515 h 2439946"/>
              <a:gd name="connsiteX2" fmla="*/ 975641 w 1180283"/>
              <a:gd name="connsiteY2" fmla="*/ 398755 h 2439946"/>
              <a:gd name="connsiteX3" fmla="*/ 923389 w 1180283"/>
              <a:gd name="connsiteY3" fmla="*/ 471326 h 2439946"/>
              <a:gd name="connsiteX4" fmla="*/ 859527 w 1180283"/>
              <a:gd name="connsiteY4" fmla="*/ 575829 h 2439946"/>
              <a:gd name="connsiteX5" fmla="*/ 757927 w 1180283"/>
              <a:gd name="connsiteY5" fmla="*/ 628080 h 2439946"/>
              <a:gd name="connsiteX6" fmla="*/ 723092 w 1180283"/>
              <a:gd name="connsiteY6" fmla="*/ 691943 h 2439946"/>
              <a:gd name="connsiteX7" fmla="*/ 682452 w 1180283"/>
              <a:gd name="connsiteY7" fmla="*/ 683235 h 2439946"/>
              <a:gd name="connsiteX8" fmla="*/ 691161 w 1180283"/>
              <a:gd name="connsiteY8" fmla="*/ 633886 h 2439946"/>
              <a:gd name="connsiteX9" fmla="*/ 725995 w 1180283"/>
              <a:gd name="connsiteY9" fmla="*/ 593246 h 2439946"/>
              <a:gd name="connsiteX10" fmla="*/ 723092 w 1180283"/>
              <a:gd name="connsiteY10" fmla="*/ 538092 h 2439946"/>
              <a:gd name="connsiteX11" fmla="*/ 723092 w 1180283"/>
              <a:gd name="connsiteY11" fmla="*/ 485840 h 2439946"/>
              <a:gd name="connsiteX12" fmla="*/ 667938 w 1180283"/>
              <a:gd name="connsiteY12" fmla="*/ 421977 h 2439946"/>
              <a:gd name="connsiteX13" fmla="*/ 589561 w 1180283"/>
              <a:gd name="connsiteY13" fmla="*/ 436492 h 2439946"/>
              <a:gd name="connsiteX14" fmla="*/ 548921 w 1180283"/>
              <a:gd name="connsiteY14" fmla="*/ 494549 h 2439946"/>
              <a:gd name="connsiteX15" fmla="*/ 560532 w 1180283"/>
              <a:gd name="connsiteY15" fmla="*/ 540995 h 2439946"/>
              <a:gd name="connsiteX16" fmla="*/ 551565 w 1180283"/>
              <a:gd name="connsiteY16" fmla="*/ 573049 h 2439946"/>
              <a:gd name="connsiteX17" fmla="*/ 577949 w 1180283"/>
              <a:gd name="connsiteY17" fmla="*/ 628080 h 2439946"/>
              <a:gd name="connsiteX18" fmla="*/ 537309 w 1180283"/>
              <a:gd name="connsiteY18" fmla="*/ 680332 h 2439946"/>
              <a:gd name="connsiteX19" fmla="*/ 508281 w 1180283"/>
              <a:gd name="connsiteY19" fmla="*/ 680332 h 2439946"/>
              <a:gd name="connsiteX20" fmla="*/ 479252 w 1180283"/>
              <a:gd name="connsiteY20" fmla="*/ 633886 h 2439946"/>
              <a:gd name="connsiteX21" fmla="*/ 415389 w 1180283"/>
              <a:gd name="connsiteY21" fmla="*/ 581635 h 2439946"/>
              <a:gd name="connsiteX22" fmla="*/ 366041 w 1180283"/>
              <a:gd name="connsiteY22" fmla="*/ 532286 h 2439946"/>
              <a:gd name="connsiteX23" fmla="*/ 334109 w 1180283"/>
              <a:gd name="connsiteY23" fmla="*/ 462617 h 2439946"/>
              <a:gd name="connsiteX24" fmla="*/ 235412 w 1180283"/>
              <a:gd name="connsiteY24" fmla="*/ 378435 h 2439946"/>
              <a:gd name="connsiteX25" fmla="*/ 180258 w 1180283"/>
              <a:gd name="connsiteY25" fmla="*/ 294252 h 2439946"/>
              <a:gd name="connsiteX26" fmla="*/ 159880 w 1180283"/>
              <a:gd name="connsiteY26" fmla="*/ 189887 h 2439946"/>
              <a:gd name="connsiteX27" fmla="*/ 146338 w 1180283"/>
              <a:gd name="connsiteY27" fmla="*/ 176812 h 2439946"/>
              <a:gd name="connsiteX28" fmla="*/ 143691 w 1180283"/>
              <a:gd name="connsiteY28" fmla="*/ 237580 h 2439946"/>
              <a:gd name="connsiteX29" fmla="*/ 108894 w 1180283"/>
              <a:gd name="connsiteY29" fmla="*/ 120415 h 2439946"/>
              <a:gd name="connsiteX30" fmla="*/ 93975 w 1180283"/>
              <a:gd name="connsiteY30" fmla="*/ 123188 h 2439946"/>
              <a:gd name="connsiteX31" fmla="*/ 108037 w 1180283"/>
              <a:gd name="connsiteY31" fmla="*/ 208808 h 2439946"/>
              <a:gd name="connsiteX32" fmla="*/ 65466 w 1180283"/>
              <a:gd name="connsiteY32" fmla="*/ 108549 h 2439946"/>
              <a:gd name="connsiteX33" fmla="*/ 51227 w 1180283"/>
              <a:gd name="connsiteY33" fmla="*/ 114697 h 2439946"/>
              <a:gd name="connsiteX34" fmla="*/ 84133 w 1180283"/>
              <a:gd name="connsiteY34" fmla="*/ 220125 h 2439946"/>
              <a:gd name="connsiteX35" fmla="*/ 39970 w 1180283"/>
              <a:gd name="connsiteY35" fmla="*/ 152687 h 2439946"/>
              <a:gd name="connsiteX36" fmla="*/ 26670 w 1180283"/>
              <a:gd name="connsiteY36" fmla="*/ 159142 h 2439946"/>
              <a:gd name="connsiteX37" fmla="*/ 61115 w 1180283"/>
              <a:gd name="connsiteY37" fmla="*/ 235331 h 2439946"/>
              <a:gd name="connsiteX38" fmla="*/ 21740 w 1180283"/>
              <a:gd name="connsiteY38" fmla="*/ 198606 h 2439946"/>
              <a:gd name="connsiteX39" fmla="*/ 15381 w 1180283"/>
              <a:gd name="connsiteY39" fmla="*/ 213106 h 2439946"/>
              <a:gd name="connsiteX40" fmla="*/ 62036 w 1180283"/>
              <a:gd name="connsiteY40" fmla="*/ 275681 h 2439946"/>
              <a:gd name="connsiteX41" fmla="*/ 122201 w 1180283"/>
              <a:gd name="connsiteY41" fmla="*/ 358115 h 2439946"/>
              <a:gd name="connsiteX42" fmla="*/ 206384 w 1180283"/>
              <a:gd name="connsiteY42" fmla="*/ 509063 h 2439946"/>
              <a:gd name="connsiteX43" fmla="*/ 368944 w 1180283"/>
              <a:gd name="connsiteY43" fmla="*/ 747097 h 2439946"/>
              <a:gd name="connsiteX44" fmla="*/ 374749 w 1180283"/>
              <a:gd name="connsiteY44" fmla="*/ 825475 h 2439946"/>
              <a:gd name="connsiteX45" fmla="*/ 438612 w 1180283"/>
              <a:gd name="connsiteY45" fmla="*/ 982229 h 2439946"/>
              <a:gd name="connsiteX46" fmla="*/ 444418 w 1180283"/>
              <a:gd name="connsiteY46" fmla="*/ 1092537 h 2439946"/>
              <a:gd name="connsiteX47" fmla="*/ 377652 w 1180283"/>
              <a:gd name="connsiteY47" fmla="*/ 1310252 h 2439946"/>
              <a:gd name="connsiteX48" fmla="*/ 383458 w 1180283"/>
              <a:gd name="connsiteY48" fmla="*/ 1417657 h 2439946"/>
              <a:gd name="connsiteX49" fmla="*/ 400875 w 1180283"/>
              <a:gd name="connsiteY49" fmla="*/ 1530869 h 2439946"/>
              <a:gd name="connsiteX50" fmla="*/ 415389 w 1180283"/>
              <a:gd name="connsiteY50" fmla="*/ 1702137 h 2439946"/>
              <a:gd name="connsiteX51" fmla="*/ 450224 w 1180283"/>
              <a:gd name="connsiteY51" fmla="*/ 1812446 h 2439946"/>
              <a:gd name="connsiteX52" fmla="*/ 540212 w 1180283"/>
              <a:gd name="connsiteY52" fmla="*/ 2154983 h 2439946"/>
              <a:gd name="connsiteX53" fmla="*/ 575047 w 1180283"/>
              <a:gd name="connsiteY53" fmla="*/ 2163692 h 2439946"/>
              <a:gd name="connsiteX54" fmla="*/ 543115 w 1180283"/>
              <a:gd name="connsiteY54" fmla="*/ 2224652 h 2439946"/>
              <a:gd name="connsiteX55" fmla="*/ 519892 w 1180283"/>
              <a:gd name="connsiteY55" fmla="*/ 2317543 h 2439946"/>
              <a:gd name="connsiteX56" fmla="*/ 589561 w 1180283"/>
              <a:gd name="connsiteY56" fmla="*/ 2340766 h 2439946"/>
              <a:gd name="connsiteX57" fmla="*/ 644715 w 1180283"/>
              <a:gd name="connsiteY57" fmla="*/ 2300126 h 2439946"/>
              <a:gd name="connsiteX58" fmla="*/ 641812 w 1180283"/>
              <a:gd name="connsiteY58" fmla="*/ 2224652 h 2439946"/>
              <a:gd name="connsiteX59" fmla="*/ 665035 w 1180283"/>
              <a:gd name="connsiteY59" fmla="*/ 2160789 h 2439946"/>
              <a:gd name="connsiteX60" fmla="*/ 665035 w 1180283"/>
              <a:gd name="connsiteY60" fmla="*/ 2137566 h 2439946"/>
              <a:gd name="connsiteX61" fmla="*/ 618589 w 1180283"/>
              <a:gd name="connsiteY61" fmla="*/ 2030160 h 2439946"/>
              <a:gd name="connsiteX62" fmla="*/ 609881 w 1180283"/>
              <a:gd name="connsiteY62" fmla="*/ 1693429 h 2439946"/>
              <a:gd name="connsiteX63" fmla="*/ 609881 w 1180283"/>
              <a:gd name="connsiteY63" fmla="*/ 1510549 h 2439946"/>
              <a:gd name="connsiteX64" fmla="*/ 676647 w 1180283"/>
              <a:gd name="connsiteY64" fmla="*/ 1797932 h 2439946"/>
              <a:gd name="connsiteX65" fmla="*/ 705675 w 1180283"/>
              <a:gd name="connsiteY65" fmla="*/ 1899531 h 2439946"/>
              <a:gd name="connsiteX66" fmla="*/ 704949 w 1180283"/>
              <a:gd name="connsiteY66" fmla="*/ 2022903 h 2439946"/>
              <a:gd name="connsiteX67" fmla="*/ 734704 w 1180283"/>
              <a:gd name="connsiteY67" fmla="*/ 2291417 h 2439946"/>
              <a:gd name="connsiteX68" fmla="*/ 763732 w 1180283"/>
              <a:gd name="connsiteY68" fmla="*/ 2297223 h 2439946"/>
              <a:gd name="connsiteX69" fmla="*/ 757927 w 1180283"/>
              <a:gd name="connsiteY69" fmla="*/ 2372696 h 2439946"/>
              <a:gd name="connsiteX70" fmla="*/ 843561 w 1180283"/>
              <a:gd name="connsiteY70" fmla="*/ 2419143 h 2439946"/>
              <a:gd name="connsiteX71" fmla="*/ 971287 w 1180283"/>
              <a:gd name="connsiteY71" fmla="*/ 2392291 h 2439946"/>
              <a:gd name="connsiteX72" fmla="*/ 824692 w 1180283"/>
              <a:gd name="connsiteY72" fmla="*/ 2288514 h 2439946"/>
              <a:gd name="connsiteX73" fmla="*/ 865332 w 1180283"/>
              <a:gd name="connsiteY73" fmla="*/ 2279805 h 2439946"/>
              <a:gd name="connsiteX74" fmla="*/ 845012 w 1180283"/>
              <a:gd name="connsiteY74" fmla="*/ 1934365 h 2439946"/>
              <a:gd name="connsiteX75" fmla="*/ 853722 w 1180283"/>
              <a:gd name="connsiteY75" fmla="*/ 1873405 h 2439946"/>
              <a:gd name="connsiteX76" fmla="*/ 836304 w 1180283"/>
              <a:gd name="connsiteY76" fmla="*/ 1841474 h 2439946"/>
              <a:gd name="connsiteX77" fmla="*/ 824692 w 1180283"/>
              <a:gd name="connsiteY77" fmla="*/ 1461199 h 2439946"/>
              <a:gd name="connsiteX78" fmla="*/ 795664 w 1180283"/>
              <a:gd name="connsiteY78" fmla="*/ 1350891 h 2439946"/>
              <a:gd name="connsiteX79" fmla="*/ 763732 w 1180283"/>
              <a:gd name="connsiteY79" fmla="*/ 1083828 h 2439946"/>
              <a:gd name="connsiteX80" fmla="*/ 859527 w 1180283"/>
              <a:gd name="connsiteY80" fmla="*/ 758708 h 2439946"/>
              <a:gd name="connsiteX81" fmla="*/ 1051115 w 1180283"/>
              <a:gd name="connsiteY81" fmla="*/ 523576 h 2439946"/>
              <a:gd name="connsiteX82" fmla="*/ 1123687 w 1180283"/>
              <a:gd name="connsiteY82" fmla="*/ 271028 h 2439946"/>
              <a:gd name="connsiteX83" fmla="*/ 1164429 w 1180283"/>
              <a:gd name="connsiteY83" fmla="*/ 185936 h 2439946"/>
              <a:gd name="connsiteX84" fmla="*/ 1179878 w 1180283"/>
              <a:gd name="connsiteY84" fmla="*/ 103716 h 2439946"/>
              <a:gd name="connsiteX85" fmla="*/ 1166857 w 1180283"/>
              <a:gd name="connsiteY85" fmla="*/ 96999 h 2439946"/>
              <a:gd name="connsiteX86" fmla="*/ 1145199 w 1180283"/>
              <a:gd name="connsiteY86" fmla="*/ 139903 h 2439946"/>
              <a:gd name="connsiteX87" fmla="*/ 1148900 w 1180283"/>
              <a:gd name="connsiteY87" fmla="*/ 59579 h 2439946"/>
              <a:gd name="connsiteX88" fmla="*/ 1134096 w 1180283"/>
              <a:gd name="connsiteY88" fmla="*/ 50532 h 2439946"/>
              <a:gd name="connsiteX89" fmla="*/ 1119019 w 1180283"/>
              <a:gd name="connsiteY89" fmla="*/ 135517 h 2439946"/>
              <a:gd name="connsiteX90" fmla="*/ 1110794 w 1180283"/>
              <a:gd name="connsiteY90" fmla="*/ 28601 h 2439946"/>
              <a:gd name="connsiteX91" fmla="*/ 1093772 w 1180283"/>
              <a:gd name="connsiteY91" fmla="*/ 28065 h 2439946"/>
              <a:gd name="connsiteX92" fmla="*/ 1081461 w 1180283"/>
              <a:gd name="connsiteY92" fmla="*/ 131268 h 2439946"/>
              <a:gd name="connsiteX93" fmla="*/ 1059294 w 1180283"/>
              <a:gd name="connsiteY93" fmla="*/ 54759 h 2439946"/>
              <a:gd name="connsiteX94" fmla="*/ 1043394 w 1180283"/>
              <a:gd name="connsiteY94" fmla="*/ 60378 h 2439946"/>
              <a:gd name="connsiteX95" fmla="*/ 1057238 w 1180283"/>
              <a:gd name="connsiteY95" fmla="*/ 187307 h 2439946"/>
              <a:gd name="connsiteX96" fmla="*/ 1016939 w 1180283"/>
              <a:gd name="connsiteY96" fmla="*/ 150708 h 2439946"/>
              <a:gd name="connsiteX97" fmla="*/ 999915 w 1180283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60532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86098 w 1185629"/>
              <a:gd name="connsiteY5" fmla="*/ 621394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185629" h="2435988">
                <a:moveTo>
                  <a:pt x="999915" y="155909"/>
                </a:moveTo>
                <a:lnTo>
                  <a:pt x="1042407" y="252557"/>
                </a:lnTo>
                <a:lnTo>
                  <a:pt x="975641" y="394797"/>
                </a:lnTo>
                <a:lnTo>
                  <a:pt x="923389" y="467368"/>
                </a:lnTo>
                <a:cubicBezTo>
                  <a:pt x="902102" y="502202"/>
                  <a:pt x="882409" y="546200"/>
                  <a:pt x="859527" y="571871"/>
                </a:cubicBezTo>
                <a:cubicBezTo>
                  <a:pt x="836645" y="597542"/>
                  <a:pt x="805649" y="603961"/>
                  <a:pt x="786098" y="621394"/>
                </a:cubicBezTo>
                <a:cubicBezTo>
                  <a:pt x="766547" y="638827"/>
                  <a:pt x="740366" y="678338"/>
                  <a:pt x="723092" y="687985"/>
                </a:cubicBezTo>
                <a:cubicBezTo>
                  <a:pt x="705818" y="697632"/>
                  <a:pt x="687744" y="685137"/>
                  <a:pt x="682452" y="679277"/>
                </a:cubicBezTo>
                <a:cubicBezTo>
                  <a:pt x="677160" y="673417"/>
                  <a:pt x="685858" y="644660"/>
                  <a:pt x="691161" y="629928"/>
                </a:cubicBezTo>
                <a:cubicBezTo>
                  <a:pt x="696465" y="615196"/>
                  <a:pt x="708895" y="599941"/>
                  <a:pt x="714273" y="590886"/>
                </a:cubicBezTo>
                <a:cubicBezTo>
                  <a:pt x="719651" y="581831"/>
                  <a:pt x="721622" y="552301"/>
                  <a:pt x="723092" y="534134"/>
                </a:cubicBezTo>
                <a:cubicBezTo>
                  <a:pt x="724562" y="515967"/>
                  <a:pt x="726003" y="504926"/>
                  <a:pt x="723092" y="481882"/>
                </a:cubicBezTo>
                <a:cubicBezTo>
                  <a:pt x="720181" y="458838"/>
                  <a:pt x="688150" y="423580"/>
                  <a:pt x="667938" y="418019"/>
                </a:cubicBezTo>
                <a:cubicBezTo>
                  <a:pt x="647726" y="412458"/>
                  <a:pt x="600078" y="405981"/>
                  <a:pt x="579437" y="430403"/>
                </a:cubicBezTo>
                <a:cubicBezTo>
                  <a:pt x="558796" y="454825"/>
                  <a:pt x="553566" y="467476"/>
                  <a:pt x="548921" y="490591"/>
                </a:cubicBezTo>
                <a:cubicBezTo>
                  <a:pt x="544276" y="513706"/>
                  <a:pt x="546727" y="546836"/>
                  <a:pt x="551565" y="569091"/>
                </a:cubicBezTo>
                <a:cubicBezTo>
                  <a:pt x="557062" y="583605"/>
                  <a:pt x="565708" y="612629"/>
                  <a:pt x="577949" y="624122"/>
                </a:cubicBezTo>
                <a:cubicBezTo>
                  <a:pt x="583844" y="634733"/>
                  <a:pt x="548083" y="670051"/>
                  <a:pt x="537309" y="676374"/>
                </a:cubicBezTo>
                <a:cubicBezTo>
                  <a:pt x="526535" y="682697"/>
                  <a:pt x="516822" y="680871"/>
                  <a:pt x="508281" y="676374"/>
                </a:cubicBezTo>
                <a:cubicBezTo>
                  <a:pt x="499740" y="671877"/>
                  <a:pt x="488382" y="642931"/>
                  <a:pt x="479252" y="629928"/>
                </a:cubicBezTo>
                <a:cubicBezTo>
                  <a:pt x="470122" y="616925"/>
                  <a:pt x="436677" y="595094"/>
                  <a:pt x="415389" y="577677"/>
                </a:cubicBezTo>
                <a:lnTo>
                  <a:pt x="366041" y="528328"/>
                </a:lnTo>
                <a:cubicBezTo>
                  <a:pt x="355397" y="505105"/>
                  <a:pt x="344123" y="473813"/>
                  <a:pt x="334109" y="458659"/>
                </a:cubicBezTo>
                <a:cubicBezTo>
                  <a:pt x="324095" y="443505"/>
                  <a:pt x="255283" y="396192"/>
                  <a:pt x="235412" y="374477"/>
                </a:cubicBezTo>
                <a:cubicBezTo>
                  <a:pt x="215541" y="352762"/>
                  <a:pt x="198643" y="318355"/>
                  <a:pt x="180258" y="290294"/>
                </a:cubicBezTo>
                <a:cubicBezTo>
                  <a:pt x="179377" y="248796"/>
                  <a:pt x="155382" y="213181"/>
                  <a:pt x="159880" y="185929"/>
                </a:cubicBezTo>
                <a:cubicBezTo>
                  <a:pt x="159779" y="177368"/>
                  <a:pt x="171426" y="152220"/>
                  <a:pt x="146338" y="172854"/>
                </a:cubicBezTo>
                <a:cubicBezTo>
                  <a:pt x="137219" y="192732"/>
                  <a:pt x="138437" y="191933"/>
                  <a:pt x="143691" y="233622"/>
                </a:cubicBezTo>
                <a:cubicBezTo>
                  <a:pt x="133101" y="196920"/>
                  <a:pt x="117180" y="135522"/>
                  <a:pt x="108894" y="116457"/>
                </a:cubicBezTo>
                <a:cubicBezTo>
                  <a:pt x="100608" y="97392"/>
                  <a:pt x="87798" y="94702"/>
                  <a:pt x="93975" y="119230"/>
                </a:cubicBezTo>
                <a:lnTo>
                  <a:pt x="108037" y="204850"/>
                </a:lnTo>
                <a:cubicBezTo>
                  <a:pt x="102463" y="202799"/>
                  <a:pt x="74934" y="120276"/>
                  <a:pt x="65466" y="104591"/>
                </a:cubicBezTo>
                <a:cubicBezTo>
                  <a:pt x="55998" y="88906"/>
                  <a:pt x="48345" y="103246"/>
                  <a:pt x="51227" y="110739"/>
                </a:cubicBezTo>
                <a:cubicBezTo>
                  <a:pt x="55069" y="130431"/>
                  <a:pt x="73907" y="178149"/>
                  <a:pt x="84133" y="216167"/>
                </a:cubicBezTo>
                <a:cubicBezTo>
                  <a:pt x="80566" y="221562"/>
                  <a:pt x="49547" y="158893"/>
                  <a:pt x="39970" y="148729"/>
                </a:cubicBezTo>
                <a:cubicBezTo>
                  <a:pt x="30393" y="138565"/>
                  <a:pt x="23146" y="141410"/>
                  <a:pt x="26670" y="155184"/>
                </a:cubicBezTo>
                <a:cubicBezTo>
                  <a:pt x="30194" y="168958"/>
                  <a:pt x="61937" y="224796"/>
                  <a:pt x="61115" y="231373"/>
                </a:cubicBezTo>
                <a:cubicBezTo>
                  <a:pt x="60293" y="237950"/>
                  <a:pt x="29362" y="198352"/>
                  <a:pt x="21740" y="194648"/>
                </a:cubicBezTo>
                <a:cubicBezTo>
                  <a:pt x="0" y="179430"/>
                  <a:pt x="8048" y="200600"/>
                  <a:pt x="15381" y="209148"/>
                </a:cubicBezTo>
                <a:cubicBezTo>
                  <a:pt x="22714" y="217696"/>
                  <a:pt x="41797" y="250647"/>
                  <a:pt x="62036" y="271723"/>
                </a:cubicBezTo>
                <a:cubicBezTo>
                  <a:pt x="88227" y="293654"/>
                  <a:pt x="102146" y="326679"/>
                  <a:pt x="122201" y="354157"/>
                </a:cubicBezTo>
                <a:lnTo>
                  <a:pt x="206384" y="505105"/>
                </a:lnTo>
                <a:lnTo>
                  <a:pt x="368944" y="743139"/>
                </a:lnTo>
                <a:lnTo>
                  <a:pt x="374749" y="821517"/>
                </a:lnTo>
                <a:cubicBezTo>
                  <a:pt x="396037" y="873768"/>
                  <a:pt x="435306" y="948630"/>
                  <a:pt x="438612" y="978271"/>
                </a:cubicBezTo>
                <a:cubicBezTo>
                  <a:pt x="441918" y="1007912"/>
                  <a:pt x="442483" y="1051810"/>
                  <a:pt x="444418" y="1088579"/>
                </a:cubicBezTo>
                <a:lnTo>
                  <a:pt x="377652" y="1306294"/>
                </a:lnTo>
                <a:lnTo>
                  <a:pt x="383458" y="1413699"/>
                </a:lnTo>
                <a:lnTo>
                  <a:pt x="400875" y="1526911"/>
                </a:lnTo>
                <a:lnTo>
                  <a:pt x="415389" y="1698179"/>
                </a:lnTo>
                <a:lnTo>
                  <a:pt x="450224" y="1808488"/>
                </a:lnTo>
                <a:lnTo>
                  <a:pt x="540212" y="2151025"/>
                </a:lnTo>
                <a:lnTo>
                  <a:pt x="575047" y="2159734"/>
                </a:lnTo>
                <a:lnTo>
                  <a:pt x="543115" y="2220694"/>
                </a:lnTo>
                <a:cubicBezTo>
                  <a:pt x="535374" y="2251658"/>
                  <a:pt x="517473" y="2302215"/>
                  <a:pt x="519892" y="2313585"/>
                </a:cubicBezTo>
                <a:cubicBezTo>
                  <a:pt x="522311" y="2324955"/>
                  <a:pt x="566338" y="2329067"/>
                  <a:pt x="589561" y="2336808"/>
                </a:cubicBezTo>
                <a:cubicBezTo>
                  <a:pt x="634797" y="2333421"/>
                  <a:pt x="642780" y="2319149"/>
                  <a:pt x="644715" y="2296168"/>
                </a:cubicBezTo>
                <a:cubicBezTo>
                  <a:pt x="646650" y="2273187"/>
                  <a:pt x="642780" y="2245852"/>
                  <a:pt x="641812" y="2220694"/>
                </a:cubicBezTo>
                <a:lnTo>
                  <a:pt x="665035" y="2156831"/>
                </a:lnTo>
                <a:lnTo>
                  <a:pt x="665035" y="2133608"/>
                </a:lnTo>
                <a:cubicBezTo>
                  <a:pt x="649553" y="2097806"/>
                  <a:pt x="626572" y="2075309"/>
                  <a:pt x="618589" y="2026202"/>
                </a:cubicBezTo>
                <a:cubicBezTo>
                  <a:pt x="610606" y="1977095"/>
                  <a:pt x="612784" y="1801715"/>
                  <a:pt x="609881" y="1689471"/>
                </a:cubicBezTo>
                <a:lnTo>
                  <a:pt x="609881" y="1506591"/>
                </a:lnTo>
                <a:lnTo>
                  <a:pt x="676647" y="1793974"/>
                </a:lnTo>
                <a:lnTo>
                  <a:pt x="705675" y="1895573"/>
                </a:lnTo>
                <a:lnTo>
                  <a:pt x="704949" y="2018945"/>
                </a:lnTo>
                <a:lnTo>
                  <a:pt x="734704" y="2287459"/>
                </a:lnTo>
                <a:lnTo>
                  <a:pt x="763732" y="2293265"/>
                </a:lnTo>
                <a:lnTo>
                  <a:pt x="757927" y="2368738"/>
                </a:lnTo>
                <a:lnTo>
                  <a:pt x="843561" y="2415185"/>
                </a:lnTo>
                <a:cubicBezTo>
                  <a:pt x="878153" y="2435988"/>
                  <a:pt x="946855" y="2418330"/>
                  <a:pt x="971287" y="2388333"/>
                </a:cubicBezTo>
                <a:cubicBezTo>
                  <a:pt x="955079" y="2334872"/>
                  <a:pt x="873557" y="2319148"/>
                  <a:pt x="824692" y="2284556"/>
                </a:cubicBezTo>
                <a:lnTo>
                  <a:pt x="865332" y="2275847"/>
                </a:lnTo>
                <a:lnTo>
                  <a:pt x="845012" y="1930407"/>
                </a:lnTo>
                <a:lnTo>
                  <a:pt x="853722" y="1869447"/>
                </a:lnTo>
                <a:lnTo>
                  <a:pt x="836304" y="1837516"/>
                </a:lnTo>
                <a:lnTo>
                  <a:pt x="824692" y="1457241"/>
                </a:lnTo>
                <a:lnTo>
                  <a:pt x="795664" y="1346933"/>
                </a:lnTo>
                <a:lnTo>
                  <a:pt x="763732" y="1079870"/>
                </a:lnTo>
                <a:lnTo>
                  <a:pt x="859527" y="754750"/>
                </a:lnTo>
                <a:lnTo>
                  <a:pt x="1051115" y="519618"/>
                </a:lnTo>
                <a:lnTo>
                  <a:pt x="1123687" y="267070"/>
                </a:lnTo>
                <a:cubicBezTo>
                  <a:pt x="1154361" y="238165"/>
                  <a:pt x="1159866" y="202185"/>
                  <a:pt x="1164429" y="181978"/>
                </a:cubicBezTo>
                <a:cubicBezTo>
                  <a:pt x="1168992" y="161771"/>
                  <a:pt x="1174127" y="119104"/>
                  <a:pt x="1179878" y="99758"/>
                </a:cubicBezTo>
                <a:cubicBezTo>
                  <a:pt x="1185629" y="80412"/>
                  <a:pt x="1172363" y="80293"/>
                  <a:pt x="1166857" y="93041"/>
                </a:cubicBezTo>
                <a:cubicBezTo>
                  <a:pt x="1161351" y="105789"/>
                  <a:pt x="1148192" y="142182"/>
                  <a:pt x="1145199" y="135945"/>
                </a:cubicBezTo>
                <a:cubicBezTo>
                  <a:pt x="1142206" y="129708"/>
                  <a:pt x="1148008" y="75450"/>
                  <a:pt x="1148900" y="55621"/>
                </a:cubicBezTo>
                <a:cubicBezTo>
                  <a:pt x="1149792" y="35792"/>
                  <a:pt x="1139716" y="34283"/>
                  <a:pt x="1134096" y="46574"/>
                </a:cubicBezTo>
                <a:cubicBezTo>
                  <a:pt x="1128476" y="58865"/>
                  <a:pt x="1118928" y="149104"/>
                  <a:pt x="1115181" y="129366"/>
                </a:cubicBezTo>
                <a:cubicBezTo>
                  <a:pt x="1104323" y="109746"/>
                  <a:pt x="1110250" y="46298"/>
                  <a:pt x="1110794" y="24643"/>
                </a:cubicBezTo>
                <a:cubicBezTo>
                  <a:pt x="1111338" y="2988"/>
                  <a:pt x="1095342" y="0"/>
                  <a:pt x="1093772" y="24107"/>
                </a:cubicBezTo>
                <a:cubicBezTo>
                  <a:pt x="1092202" y="48214"/>
                  <a:pt x="1087207" y="122861"/>
                  <a:pt x="1081461" y="127310"/>
                </a:cubicBezTo>
                <a:cubicBezTo>
                  <a:pt x="1075715" y="131759"/>
                  <a:pt x="1065639" y="62616"/>
                  <a:pt x="1059294" y="50801"/>
                </a:cubicBezTo>
                <a:cubicBezTo>
                  <a:pt x="1052949" y="38986"/>
                  <a:pt x="1043737" y="34329"/>
                  <a:pt x="1043394" y="56420"/>
                </a:cubicBezTo>
                <a:cubicBezTo>
                  <a:pt x="1043051" y="78511"/>
                  <a:pt x="1061647" y="168294"/>
                  <a:pt x="1057238" y="183349"/>
                </a:cubicBezTo>
                <a:cubicBezTo>
                  <a:pt x="1052829" y="198404"/>
                  <a:pt x="1026493" y="151323"/>
                  <a:pt x="1016939" y="146750"/>
                </a:cubicBezTo>
                <a:cubicBezTo>
                  <a:pt x="1007385" y="142177"/>
                  <a:pt x="995487" y="138389"/>
                  <a:pt x="999915" y="155909"/>
                </a:cubicBezTo>
                <a:close/>
              </a:path>
            </a:pathLst>
          </a:custGeom>
          <a:gradFill flip="none" rotWithShape="1">
            <a:gsLst>
              <a:gs pos="0">
                <a:srgbClr val="000000">
                  <a:alpha val="0"/>
                </a:srgbClr>
              </a:gs>
              <a:gs pos="100000">
                <a:schemeClr val="accent1">
                  <a:lumMod val="50000"/>
                  <a:alpha val="38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30" name="Freeform 29"/>
          <p:cNvSpPr/>
          <p:nvPr userDrawn="1"/>
        </p:nvSpPr>
        <p:spPr bwMode="gray">
          <a:xfrm>
            <a:off x="-14744" y="1772689"/>
            <a:ext cx="1466635" cy="2260007"/>
          </a:xfrm>
          <a:custGeom>
            <a:avLst/>
            <a:gdLst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56" fmla="*/ 984069 w 984069"/>
              <a:gd name="connsiteY56" fmla="*/ 0 h 2151017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785223 w 984069"/>
              <a:gd name="connsiteY56" fmla="*/ 2229394 h 2229394"/>
              <a:gd name="connsiteX57" fmla="*/ 984069 w 984069"/>
              <a:gd name="connsiteY5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84069 w 984069"/>
              <a:gd name="connsiteY58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984069 w 984069"/>
              <a:gd name="connsiteY59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984069 w 984069"/>
              <a:gd name="connsiteY60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984069 w 984069"/>
              <a:gd name="connsiteY61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984069 w 984069"/>
              <a:gd name="connsiteY62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737326 w 984069"/>
              <a:gd name="connsiteY62" fmla="*/ 1161142 h 2229394"/>
              <a:gd name="connsiteX63" fmla="*/ 984069 w 984069"/>
              <a:gd name="connsiteY63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683656 h 2229394"/>
              <a:gd name="connsiteX62" fmla="*/ 766354 w 984069"/>
              <a:gd name="connsiteY62" fmla="*/ 1271450 h 2229394"/>
              <a:gd name="connsiteX63" fmla="*/ 737326 w 984069"/>
              <a:gd name="connsiteY63" fmla="*/ 1161142 h 2229394"/>
              <a:gd name="connsiteX64" fmla="*/ 984069 w 984069"/>
              <a:gd name="connsiteY64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66354 w 984069"/>
              <a:gd name="connsiteY63" fmla="*/ 1271450 h 2229394"/>
              <a:gd name="connsiteX64" fmla="*/ 737326 w 984069"/>
              <a:gd name="connsiteY64" fmla="*/ 1161142 h 2229394"/>
              <a:gd name="connsiteX65" fmla="*/ 984069 w 984069"/>
              <a:gd name="connsiteY65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984069 w 984069"/>
              <a:gd name="connsiteY6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801189 w 984069"/>
              <a:gd name="connsiteY67" fmla="*/ 568959 h 2229394"/>
              <a:gd name="connsiteX68" fmla="*/ 984069 w 984069"/>
              <a:gd name="connsiteY68" fmla="*/ 0 h 2229394"/>
              <a:gd name="connsiteX0" fmla="*/ 984069 w 992777"/>
              <a:gd name="connsiteY0" fmla="*/ 0 h 2229394"/>
              <a:gd name="connsiteX1" fmla="*/ 984069 w 992777"/>
              <a:gd name="connsiteY1" fmla="*/ 66766 h 2229394"/>
              <a:gd name="connsiteX2" fmla="*/ 917303 w 992777"/>
              <a:gd name="connsiteY2" fmla="*/ 209006 h 2229394"/>
              <a:gd name="connsiteX3" fmla="*/ 865051 w 992777"/>
              <a:gd name="connsiteY3" fmla="*/ 281577 h 2229394"/>
              <a:gd name="connsiteX4" fmla="*/ 801189 w 992777"/>
              <a:gd name="connsiteY4" fmla="*/ 386080 h 2229394"/>
              <a:gd name="connsiteX5" fmla="*/ 699589 w 992777"/>
              <a:gd name="connsiteY5" fmla="*/ 438331 h 2229394"/>
              <a:gd name="connsiteX6" fmla="*/ 664754 w 992777"/>
              <a:gd name="connsiteY6" fmla="*/ 502194 h 2229394"/>
              <a:gd name="connsiteX7" fmla="*/ 624114 w 992777"/>
              <a:gd name="connsiteY7" fmla="*/ 493486 h 2229394"/>
              <a:gd name="connsiteX8" fmla="*/ 632823 w 992777"/>
              <a:gd name="connsiteY8" fmla="*/ 444137 h 2229394"/>
              <a:gd name="connsiteX9" fmla="*/ 667657 w 992777"/>
              <a:gd name="connsiteY9" fmla="*/ 403497 h 2229394"/>
              <a:gd name="connsiteX10" fmla="*/ 664754 w 992777"/>
              <a:gd name="connsiteY10" fmla="*/ 348343 h 2229394"/>
              <a:gd name="connsiteX11" fmla="*/ 664754 w 992777"/>
              <a:gd name="connsiteY11" fmla="*/ 296091 h 2229394"/>
              <a:gd name="connsiteX12" fmla="*/ 609600 w 992777"/>
              <a:gd name="connsiteY12" fmla="*/ 232228 h 2229394"/>
              <a:gd name="connsiteX13" fmla="*/ 531223 w 992777"/>
              <a:gd name="connsiteY13" fmla="*/ 246743 h 2229394"/>
              <a:gd name="connsiteX14" fmla="*/ 490583 w 992777"/>
              <a:gd name="connsiteY14" fmla="*/ 304800 h 2229394"/>
              <a:gd name="connsiteX15" fmla="*/ 502194 w 992777"/>
              <a:gd name="connsiteY15" fmla="*/ 351246 h 2229394"/>
              <a:gd name="connsiteX16" fmla="*/ 487680 w 992777"/>
              <a:gd name="connsiteY16" fmla="*/ 380274 h 2229394"/>
              <a:gd name="connsiteX17" fmla="*/ 519611 w 992777"/>
              <a:gd name="connsiteY17" fmla="*/ 438331 h 2229394"/>
              <a:gd name="connsiteX18" fmla="*/ 478971 w 992777"/>
              <a:gd name="connsiteY18" fmla="*/ 490583 h 2229394"/>
              <a:gd name="connsiteX19" fmla="*/ 449943 w 992777"/>
              <a:gd name="connsiteY19" fmla="*/ 490583 h 2229394"/>
              <a:gd name="connsiteX20" fmla="*/ 420914 w 992777"/>
              <a:gd name="connsiteY20" fmla="*/ 444137 h 2229394"/>
              <a:gd name="connsiteX21" fmla="*/ 357051 w 992777"/>
              <a:gd name="connsiteY21" fmla="*/ 391886 h 2229394"/>
              <a:gd name="connsiteX22" fmla="*/ 307703 w 992777"/>
              <a:gd name="connsiteY22" fmla="*/ 342537 h 2229394"/>
              <a:gd name="connsiteX23" fmla="*/ 275771 w 992777"/>
              <a:gd name="connsiteY23" fmla="*/ 272868 h 2229394"/>
              <a:gd name="connsiteX24" fmla="*/ 177074 w 992777"/>
              <a:gd name="connsiteY24" fmla="*/ 188686 h 2229394"/>
              <a:gd name="connsiteX25" fmla="*/ 121920 w 992777"/>
              <a:gd name="connsiteY25" fmla="*/ 104503 h 2229394"/>
              <a:gd name="connsiteX26" fmla="*/ 87086 w 992777"/>
              <a:gd name="connsiteY26" fmla="*/ 11611 h 2229394"/>
              <a:gd name="connsiteX27" fmla="*/ 5806 w 992777"/>
              <a:gd name="connsiteY27" fmla="*/ 14514 h 2229394"/>
              <a:gd name="connsiteX28" fmla="*/ 0 w 992777"/>
              <a:gd name="connsiteY28" fmla="*/ 69668 h 2229394"/>
              <a:gd name="connsiteX29" fmla="*/ 63863 w 992777"/>
              <a:gd name="connsiteY29" fmla="*/ 168366 h 2229394"/>
              <a:gd name="connsiteX30" fmla="*/ 148046 w 992777"/>
              <a:gd name="connsiteY30" fmla="*/ 319314 h 2229394"/>
              <a:gd name="connsiteX31" fmla="*/ 310606 w 992777"/>
              <a:gd name="connsiteY31" fmla="*/ 557348 h 2229394"/>
              <a:gd name="connsiteX32" fmla="*/ 316411 w 992777"/>
              <a:gd name="connsiteY32" fmla="*/ 635726 h 2229394"/>
              <a:gd name="connsiteX33" fmla="*/ 380274 w 992777"/>
              <a:gd name="connsiteY33" fmla="*/ 792480 h 2229394"/>
              <a:gd name="connsiteX34" fmla="*/ 386080 w 992777"/>
              <a:gd name="connsiteY34" fmla="*/ 902788 h 2229394"/>
              <a:gd name="connsiteX35" fmla="*/ 319314 w 992777"/>
              <a:gd name="connsiteY35" fmla="*/ 1120503 h 2229394"/>
              <a:gd name="connsiteX36" fmla="*/ 325120 w 992777"/>
              <a:gd name="connsiteY36" fmla="*/ 1227908 h 2229394"/>
              <a:gd name="connsiteX37" fmla="*/ 342537 w 992777"/>
              <a:gd name="connsiteY37" fmla="*/ 1341120 h 2229394"/>
              <a:gd name="connsiteX38" fmla="*/ 357051 w 992777"/>
              <a:gd name="connsiteY38" fmla="*/ 1512388 h 2229394"/>
              <a:gd name="connsiteX39" fmla="*/ 391886 w 992777"/>
              <a:gd name="connsiteY39" fmla="*/ 1622697 h 2229394"/>
              <a:gd name="connsiteX40" fmla="*/ 481874 w 992777"/>
              <a:gd name="connsiteY40" fmla="*/ 1965234 h 2229394"/>
              <a:gd name="connsiteX41" fmla="*/ 516709 w 992777"/>
              <a:gd name="connsiteY41" fmla="*/ 1973943 h 2229394"/>
              <a:gd name="connsiteX42" fmla="*/ 484777 w 992777"/>
              <a:gd name="connsiteY42" fmla="*/ 2034903 h 2229394"/>
              <a:gd name="connsiteX43" fmla="*/ 461554 w 992777"/>
              <a:gd name="connsiteY43" fmla="*/ 2127794 h 2229394"/>
              <a:gd name="connsiteX44" fmla="*/ 531223 w 992777"/>
              <a:gd name="connsiteY44" fmla="*/ 2151017 h 2229394"/>
              <a:gd name="connsiteX45" fmla="*/ 586377 w 992777"/>
              <a:gd name="connsiteY45" fmla="*/ 2110377 h 2229394"/>
              <a:gd name="connsiteX46" fmla="*/ 583474 w 992777"/>
              <a:gd name="connsiteY46" fmla="*/ 2034903 h 2229394"/>
              <a:gd name="connsiteX47" fmla="*/ 606697 w 992777"/>
              <a:gd name="connsiteY47" fmla="*/ 1971040 h 2229394"/>
              <a:gd name="connsiteX48" fmla="*/ 606697 w 992777"/>
              <a:gd name="connsiteY48" fmla="*/ 1947817 h 2229394"/>
              <a:gd name="connsiteX49" fmla="*/ 560251 w 992777"/>
              <a:gd name="connsiteY49" fmla="*/ 1840411 h 2229394"/>
              <a:gd name="connsiteX50" fmla="*/ 551543 w 992777"/>
              <a:gd name="connsiteY50" fmla="*/ 1503680 h 2229394"/>
              <a:gd name="connsiteX51" fmla="*/ 551543 w 992777"/>
              <a:gd name="connsiteY51" fmla="*/ 1320800 h 2229394"/>
              <a:gd name="connsiteX52" fmla="*/ 618309 w 992777"/>
              <a:gd name="connsiteY52" fmla="*/ 1608183 h 2229394"/>
              <a:gd name="connsiteX53" fmla="*/ 647337 w 992777"/>
              <a:gd name="connsiteY53" fmla="*/ 1837508 h 2229394"/>
              <a:gd name="connsiteX54" fmla="*/ 676366 w 992777"/>
              <a:gd name="connsiteY54" fmla="*/ 2101668 h 2229394"/>
              <a:gd name="connsiteX55" fmla="*/ 705394 w 992777"/>
              <a:gd name="connsiteY55" fmla="*/ 2107474 h 2229394"/>
              <a:gd name="connsiteX56" fmla="*/ 699589 w 992777"/>
              <a:gd name="connsiteY56" fmla="*/ 2182947 h 2229394"/>
              <a:gd name="connsiteX57" fmla="*/ 785223 w 992777"/>
              <a:gd name="connsiteY57" fmla="*/ 2229394 h 2229394"/>
              <a:gd name="connsiteX58" fmla="*/ 912949 w 992777"/>
              <a:gd name="connsiteY58" fmla="*/ 2202542 h 2229394"/>
              <a:gd name="connsiteX59" fmla="*/ 766354 w 992777"/>
              <a:gd name="connsiteY59" fmla="*/ 2098765 h 2229394"/>
              <a:gd name="connsiteX60" fmla="*/ 806994 w 992777"/>
              <a:gd name="connsiteY60" fmla="*/ 2090056 h 2229394"/>
              <a:gd name="connsiteX61" fmla="*/ 786674 w 992777"/>
              <a:gd name="connsiteY61" fmla="*/ 1744616 h 2229394"/>
              <a:gd name="connsiteX62" fmla="*/ 777966 w 992777"/>
              <a:gd name="connsiteY62" fmla="*/ 1683656 h 2229394"/>
              <a:gd name="connsiteX63" fmla="*/ 777966 w 992777"/>
              <a:gd name="connsiteY63" fmla="*/ 1651725 h 2229394"/>
              <a:gd name="connsiteX64" fmla="*/ 766354 w 992777"/>
              <a:gd name="connsiteY64" fmla="*/ 1271450 h 2229394"/>
              <a:gd name="connsiteX65" fmla="*/ 737326 w 992777"/>
              <a:gd name="connsiteY65" fmla="*/ 1161142 h 2229394"/>
              <a:gd name="connsiteX66" fmla="*/ 705394 w 992777"/>
              <a:gd name="connsiteY66" fmla="*/ 894079 h 2229394"/>
              <a:gd name="connsiteX67" fmla="*/ 801189 w 992777"/>
              <a:gd name="connsiteY67" fmla="*/ 568959 h 2229394"/>
              <a:gd name="connsiteX68" fmla="*/ 992777 w 992777"/>
              <a:gd name="connsiteY68" fmla="*/ 333827 h 2229394"/>
              <a:gd name="connsiteX69" fmla="*/ 984069 w 992777"/>
              <a:gd name="connsiteY69" fmla="*/ 0 h 2229394"/>
              <a:gd name="connsiteX0" fmla="*/ 984069 w 1065349"/>
              <a:gd name="connsiteY0" fmla="*/ 0 h 2229394"/>
              <a:gd name="connsiteX1" fmla="*/ 984069 w 1065349"/>
              <a:gd name="connsiteY1" fmla="*/ 66766 h 2229394"/>
              <a:gd name="connsiteX2" fmla="*/ 917303 w 1065349"/>
              <a:gd name="connsiteY2" fmla="*/ 209006 h 2229394"/>
              <a:gd name="connsiteX3" fmla="*/ 865051 w 1065349"/>
              <a:gd name="connsiteY3" fmla="*/ 281577 h 2229394"/>
              <a:gd name="connsiteX4" fmla="*/ 801189 w 1065349"/>
              <a:gd name="connsiteY4" fmla="*/ 386080 h 2229394"/>
              <a:gd name="connsiteX5" fmla="*/ 699589 w 1065349"/>
              <a:gd name="connsiteY5" fmla="*/ 438331 h 2229394"/>
              <a:gd name="connsiteX6" fmla="*/ 664754 w 1065349"/>
              <a:gd name="connsiteY6" fmla="*/ 502194 h 2229394"/>
              <a:gd name="connsiteX7" fmla="*/ 624114 w 1065349"/>
              <a:gd name="connsiteY7" fmla="*/ 493486 h 2229394"/>
              <a:gd name="connsiteX8" fmla="*/ 632823 w 1065349"/>
              <a:gd name="connsiteY8" fmla="*/ 444137 h 2229394"/>
              <a:gd name="connsiteX9" fmla="*/ 667657 w 1065349"/>
              <a:gd name="connsiteY9" fmla="*/ 403497 h 2229394"/>
              <a:gd name="connsiteX10" fmla="*/ 664754 w 1065349"/>
              <a:gd name="connsiteY10" fmla="*/ 348343 h 2229394"/>
              <a:gd name="connsiteX11" fmla="*/ 664754 w 1065349"/>
              <a:gd name="connsiteY11" fmla="*/ 296091 h 2229394"/>
              <a:gd name="connsiteX12" fmla="*/ 609600 w 1065349"/>
              <a:gd name="connsiteY12" fmla="*/ 232228 h 2229394"/>
              <a:gd name="connsiteX13" fmla="*/ 531223 w 1065349"/>
              <a:gd name="connsiteY13" fmla="*/ 246743 h 2229394"/>
              <a:gd name="connsiteX14" fmla="*/ 490583 w 1065349"/>
              <a:gd name="connsiteY14" fmla="*/ 304800 h 2229394"/>
              <a:gd name="connsiteX15" fmla="*/ 502194 w 1065349"/>
              <a:gd name="connsiteY15" fmla="*/ 351246 h 2229394"/>
              <a:gd name="connsiteX16" fmla="*/ 487680 w 1065349"/>
              <a:gd name="connsiteY16" fmla="*/ 380274 h 2229394"/>
              <a:gd name="connsiteX17" fmla="*/ 519611 w 1065349"/>
              <a:gd name="connsiteY17" fmla="*/ 438331 h 2229394"/>
              <a:gd name="connsiteX18" fmla="*/ 478971 w 1065349"/>
              <a:gd name="connsiteY18" fmla="*/ 490583 h 2229394"/>
              <a:gd name="connsiteX19" fmla="*/ 449943 w 1065349"/>
              <a:gd name="connsiteY19" fmla="*/ 490583 h 2229394"/>
              <a:gd name="connsiteX20" fmla="*/ 420914 w 1065349"/>
              <a:gd name="connsiteY20" fmla="*/ 444137 h 2229394"/>
              <a:gd name="connsiteX21" fmla="*/ 357051 w 1065349"/>
              <a:gd name="connsiteY21" fmla="*/ 391886 h 2229394"/>
              <a:gd name="connsiteX22" fmla="*/ 307703 w 1065349"/>
              <a:gd name="connsiteY22" fmla="*/ 342537 h 2229394"/>
              <a:gd name="connsiteX23" fmla="*/ 275771 w 1065349"/>
              <a:gd name="connsiteY23" fmla="*/ 272868 h 2229394"/>
              <a:gd name="connsiteX24" fmla="*/ 177074 w 1065349"/>
              <a:gd name="connsiteY24" fmla="*/ 188686 h 2229394"/>
              <a:gd name="connsiteX25" fmla="*/ 121920 w 1065349"/>
              <a:gd name="connsiteY25" fmla="*/ 104503 h 2229394"/>
              <a:gd name="connsiteX26" fmla="*/ 87086 w 1065349"/>
              <a:gd name="connsiteY26" fmla="*/ 11611 h 2229394"/>
              <a:gd name="connsiteX27" fmla="*/ 5806 w 1065349"/>
              <a:gd name="connsiteY27" fmla="*/ 14514 h 2229394"/>
              <a:gd name="connsiteX28" fmla="*/ 0 w 1065349"/>
              <a:gd name="connsiteY28" fmla="*/ 69668 h 2229394"/>
              <a:gd name="connsiteX29" fmla="*/ 63863 w 1065349"/>
              <a:gd name="connsiteY29" fmla="*/ 168366 h 2229394"/>
              <a:gd name="connsiteX30" fmla="*/ 148046 w 1065349"/>
              <a:gd name="connsiteY30" fmla="*/ 319314 h 2229394"/>
              <a:gd name="connsiteX31" fmla="*/ 310606 w 1065349"/>
              <a:gd name="connsiteY31" fmla="*/ 557348 h 2229394"/>
              <a:gd name="connsiteX32" fmla="*/ 316411 w 1065349"/>
              <a:gd name="connsiteY32" fmla="*/ 635726 h 2229394"/>
              <a:gd name="connsiteX33" fmla="*/ 380274 w 1065349"/>
              <a:gd name="connsiteY33" fmla="*/ 792480 h 2229394"/>
              <a:gd name="connsiteX34" fmla="*/ 386080 w 1065349"/>
              <a:gd name="connsiteY34" fmla="*/ 902788 h 2229394"/>
              <a:gd name="connsiteX35" fmla="*/ 319314 w 1065349"/>
              <a:gd name="connsiteY35" fmla="*/ 1120503 h 2229394"/>
              <a:gd name="connsiteX36" fmla="*/ 325120 w 1065349"/>
              <a:gd name="connsiteY36" fmla="*/ 1227908 h 2229394"/>
              <a:gd name="connsiteX37" fmla="*/ 342537 w 1065349"/>
              <a:gd name="connsiteY37" fmla="*/ 1341120 h 2229394"/>
              <a:gd name="connsiteX38" fmla="*/ 357051 w 1065349"/>
              <a:gd name="connsiteY38" fmla="*/ 1512388 h 2229394"/>
              <a:gd name="connsiteX39" fmla="*/ 391886 w 1065349"/>
              <a:gd name="connsiteY39" fmla="*/ 1622697 h 2229394"/>
              <a:gd name="connsiteX40" fmla="*/ 481874 w 1065349"/>
              <a:gd name="connsiteY40" fmla="*/ 1965234 h 2229394"/>
              <a:gd name="connsiteX41" fmla="*/ 516709 w 1065349"/>
              <a:gd name="connsiteY41" fmla="*/ 1973943 h 2229394"/>
              <a:gd name="connsiteX42" fmla="*/ 484777 w 1065349"/>
              <a:gd name="connsiteY42" fmla="*/ 2034903 h 2229394"/>
              <a:gd name="connsiteX43" fmla="*/ 461554 w 1065349"/>
              <a:gd name="connsiteY43" fmla="*/ 2127794 h 2229394"/>
              <a:gd name="connsiteX44" fmla="*/ 531223 w 1065349"/>
              <a:gd name="connsiteY44" fmla="*/ 2151017 h 2229394"/>
              <a:gd name="connsiteX45" fmla="*/ 586377 w 1065349"/>
              <a:gd name="connsiteY45" fmla="*/ 2110377 h 2229394"/>
              <a:gd name="connsiteX46" fmla="*/ 583474 w 1065349"/>
              <a:gd name="connsiteY46" fmla="*/ 2034903 h 2229394"/>
              <a:gd name="connsiteX47" fmla="*/ 606697 w 1065349"/>
              <a:gd name="connsiteY47" fmla="*/ 1971040 h 2229394"/>
              <a:gd name="connsiteX48" fmla="*/ 606697 w 1065349"/>
              <a:gd name="connsiteY48" fmla="*/ 1947817 h 2229394"/>
              <a:gd name="connsiteX49" fmla="*/ 560251 w 1065349"/>
              <a:gd name="connsiteY49" fmla="*/ 1840411 h 2229394"/>
              <a:gd name="connsiteX50" fmla="*/ 551543 w 1065349"/>
              <a:gd name="connsiteY50" fmla="*/ 1503680 h 2229394"/>
              <a:gd name="connsiteX51" fmla="*/ 551543 w 1065349"/>
              <a:gd name="connsiteY51" fmla="*/ 1320800 h 2229394"/>
              <a:gd name="connsiteX52" fmla="*/ 618309 w 1065349"/>
              <a:gd name="connsiteY52" fmla="*/ 1608183 h 2229394"/>
              <a:gd name="connsiteX53" fmla="*/ 647337 w 1065349"/>
              <a:gd name="connsiteY53" fmla="*/ 1837508 h 2229394"/>
              <a:gd name="connsiteX54" fmla="*/ 676366 w 1065349"/>
              <a:gd name="connsiteY54" fmla="*/ 2101668 h 2229394"/>
              <a:gd name="connsiteX55" fmla="*/ 705394 w 1065349"/>
              <a:gd name="connsiteY55" fmla="*/ 2107474 h 2229394"/>
              <a:gd name="connsiteX56" fmla="*/ 699589 w 1065349"/>
              <a:gd name="connsiteY56" fmla="*/ 2182947 h 2229394"/>
              <a:gd name="connsiteX57" fmla="*/ 785223 w 1065349"/>
              <a:gd name="connsiteY57" fmla="*/ 2229394 h 2229394"/>
              <a:gd name="connsiteX58" fmla="*/ 912949 w 1065349"/>
              <a:gd name="connsiteY58" fmla="*/ 2202542 h 2229394"/>
              <a:gd name="connsiteX59" fmla="*/ 766354 w 1065349"/>
              <a:gd name="connsiteY59" fmla="*/ 2098765 h 2229394"/>
              <a:gd name="connsiteX60" fmla="*/ 806994 w 1065349"/>
              <a:gd name="connsiteY60" fmla="*/ 2090056 h 2229394"/>
              <a:gd name="connsiteX61" fmla="*/ 786674 w 1065349"/>
              <a:gd name="connsiteY61" fmla="*/ 1744616 h 2229394"/>
              <a:gd name="connsiteX62" fmla="*/ 777966 w 1065349"/>
              <a:gd name="connsiteY62" fmla="*/ 1683656 h 2229394"/>
              <a:gd name="connsiteX63" fmla="*/ 777966 w 1065349"/>
              <a:gd name="connsiteY63" fmla="*/ 1651725 h 2229394"/>
              <a:gd name="connsiteX64" fmla="*/ 766354 w 1065349"/>
              <a:gd name="connsiteY64" fmla="*/ 1271450 h 2229394"/>
              <a:gd name="connsiteX65" fmla="*/ 737326 w 1065349"/>
              <a:gd name="connsiteY65" fmla="*/ 1161142 h 2229394"/>
              <a:gd name="connsiteX66" fmla="*/ 705394 w 1065349"/>
              <a:gd name="connsiteY66" fmla="*/ 894079 h 2229394"/>
              <a:gd name="connsiteX67" fmla="*/ 801189 w 1065349"/>
              <a:gd name="connsiteY67" fmla="*/ 568959 h 2229394"/>
              <a:gd name="connsiteX68" fmla="*/ 992777 w 1065349"/>
              <a:gd name="connsiteY68" fmla="*/ 333827 h 2229394"/>
              <a:gd name="connsiteX69" fmla="*/ 1065349 w 1065349"/>
              <a:gd name="connsiteY69" fmla="*/ 81279 h 2229394"/>
              <a:gd name="connsiteX70" fmla="*/ 984069 w 1065349"/>
              <a:gd name="connsiteY70" fmla="*/ 0 h 2229394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4143"/>
              <a:gd name="connsiteX1" fmla="*/ 984069 w 1070671"/>
              <a:gd name="connsiteY1" fmla="*/ 138370 h 2304143"/>
              <a:gd name="connsiteX2" fmla="*/ 917303 w 1070671"/>
              <a:gd name="connsiteY2" fmla="*/ 280610 h 2304143"/>
              <a:gd name="connsiteX3" fmla="*/ 865051 w 1070671"/>
              <a:gd name="connsiteY3" fmla="*/ 353181 h 2304143"/>
              <a:gd name="connsiteX4" fmla="*/ 801189 w 1070671"/>
              <a:gd name="connsiteY4" fmla="*/ 457684 h 2304143"/>
              <a:gd name="connsiteX5" fmla="*/ 699589 w 1070671"/>
              <a:gd name="connsiteY5" fmla="*/ 509935 h 2304143"/>
              <a:gd name="connsiteX6" fmla="*/ 664754 w 1070671"/>
              <a:gd name="connsiteY6" fmla="*/ 573798 h 2304143"/>
              <a:gd name="connsiteX7" fmla="*/ 624114 w 1070671"/>
              <a:gd name="connsiteY7" fmla="*/ 565090 h 2304143"/>
              <a:gd name="connsiteX8" fmla="*/ 632823 w 1070671"/>
              <a:gd name="connsiteY8" fmla="*/ 515741 h 2304143"/>
              <a:gd name="connsiteX9" fmla="*/ 667657 w 1070671"/>
              <a:gd name="connsiteY9" fmla="*/ 475101 h 2304143"/>
              <a:gd name="connsiteX10" fmla="*/ 664754 w 1070671"/>
              <a:gd name="connsiteY10" fmla="*/ 419947 h 2304143"/>
              <a:gd name="connsiteX11" fmla="*/ 664754 w 1070671"/>
              <a:gd name="connsiteY11" fmla="*/ 367695 h 2304143"/>
              <a:gd name="connsiteX12" fmla="*/ 609600 w 1070671"/>
              <a:gd name="connsiteY12" fmla="*/ 303832 h 2304143"/>
              <a:gd name="connsiteX13" fmla="*/ 531223 w 1070671"/>
              <a:gd name="connsiteY13" fmla="*/ 318347 h 2304143"/>
              <a:gd name="connsiteX14" fmla="*/ 490583 w 1070671"/>
              <a:gd name="connsiteY14" fmla="*/ 376404 h 2304143"/>
              <a:gd name="connsiteX15" fmla="*/ 502194 w 1070671"/>
              <a:gd name="connsiteY15" fmla="*/ 422850 h 2304143"/>
              <a:gd name="connsiteX16" fmla="*/ 487680 w 1070671"/>
              <a:gd name="connsiteY16" fmla="*/ 451878 h 2304143"/>
              <a:gd name="connsiteX17" fmla="*/ 519611 w 1070671"/>
              <a:gd name="connsiteY17" fmla="*/ 509935 h 2304143"/>
              <a:gd name="connsiteX18" fmla="*/ 478971 w 1070671"/>
              <a:gd name="connsiteY18" fmla="*/ 562187 h 2304143"/>
              <a:gd name="connsiteX19" fmla="*/ 449943 w 1070671"/>
              <a:gd name="connsiteY19" fmla="*/ 562187 h 2304143"/>
              <a:gd name="connsiteX20" fmla="*/ 420914 w 1070671"/>
              <a:gd name="connsiteY20" fmla="*/ 515741 h 2304143"/>
              <a:gd name="connsiteX21" fmla="*/ 357051 w 1070671"/>
              <a:gd name="connsiteY21" fmla="*/ 463490 h 2304143"/>
              <a:gd name="connsiteX22" fmla="*/ 307703 w 1070671"/>
              <a:gd name="connsiteY22" fmla="*/ 414141 h 2304143"/>
              <a:gd name="connsiteX23" fmla="*/ 275771 w 1070671"/>
              <a:gd name="connsiteY23" fmla="*/ 344472 h 2304143"/>
              <a:gd name="connsiteX24" fmla="*/ 177074 w 1070671"/>
              <a:gd name="connsiteY24" fmla="*/ 260290 h 2304143"/>
              <a:gd name="connsiteX25" fmla="*/ 121920 w 1070671"/>
              <a:gd name="connsiteY25" fmla="*/ 176107 h 2304143"/>
              <a:gd name="connsiteX26" fmla="*/ 87086 w 1070671"/>
              <a:gd name="connsiteY26" fmla="*/ 83215 h 2304143"/>
              <a:gd name="connsiteX27" fmla="*/ 5806 w 1070671"/>
              <a:gd name="connsiteY27" fmla="*/ 86118 h 2304143"/>
              <a:gd name="connsiteX28" fmla="*/ 0 w 1070671"/>
              <a:gd name="connsiteY28" fmla="*/ 141272 h 2304143"/>
              <a:gd name="connsiteX29" fmla="*/ 63863 w 1070671"/>
              <a:gd name="connsiteY29" fmla="*/ 239970 h 2304143"/>
              <a:gd name="connsiteX30" fmla="*/ 148046 w 1070671"/>
              <a:gd name="connsiteY30" fmla="*/ 390918 h 2304143"/>
              <a:gd name="connsiteX31" fmla="*/ 310606 w 1070671"/>
              <a:gd name="connsiteY31" fmla="*/ 628952 h 2304143"/>
              <a:gd name="connsiteX32" fmla="*/ 316411 w 1070671"/>
              <a:gd name="connsiteY32" fmla="*/ 707330 h 2304143"/>
              <a:gd name="connsiteX33" fmla="*/ 380274 w 1070671"/>
              <a:gd name="connsiteY33" fmla="*/ 864084 h 2304143"/>
              <a:gd name="connsiteX34" fmla="*/ 386080 w 1070671"/>
              <a:gd name="connsiteY34" fmla="*/ 974392 h 2304143"/>
              <a:gd name="connsiteX35" fmla="*/ 319314 w 1070671"/>
              <a:gd name="connsiteY35" fmla="*/ 1192107 h 2304143"/>
              <a:gd name="connsiteX36" fmla="*/ 325120 w 1070671"/>
              <a:gd name="connsiteY36" fmla="*/ 1299512 h 2304143"/>
              <a:gd name="connsiteX37" fmla="*/ 342537 w 1070671"/>
              <a:gd name="connsiteY37" fmla="*/ 1412724 h 2304143"/>
              <a:gd name="connsiteX38" fmla="*/ 357051 w 1070671"/>
              <a:gd name="connsiteY38" fmla="*/ 1583992 h 2304143"/>
              <a:gd name="connsiteX39" fmla="*/ 391886 w 1070671"/>
              <a:gd name="connsiteY39" fmla="*/ 1694301 h 2304143"/>
              <a:gd name="connsiteX40" fmla="*/ 481874 w 1070671"/>
              <a:gd name="connsiteY40" fmla="*/ 2036838 h 2304143"/>
              <a:gd name="connsiteX41" fmla="*/ 516709 w 1070671"/>
              <a:gd name="connsiteY41" fmla="*/ 2045547 h 2304143"/>
              <a:gd name="connsiteX42" fmla="*/ 484777 w 1070671"/>
              <a:gd name="connsiteY42" fmla="*/ 2106507 h 2304143"/>
              <a:gd name="connsiteX43" fmla="*/ 461554 w 1070671"/>
              <a:gd name="connsiteY43" fmla="*/ 2199398 h 2304143"/>
              <a:gd name="connsiteX44" fmla="*/ 531223 w 1070671"/>
              <a:gd name="connsiteY44" fmla="*/ 2222621 h 2304143"/>
              <a:gd name="connsiteX45" fmla="*/ 586377 w 1070671"/>
              <a:gd name="connsiteY45" fmla="*/ 2181981 h 2304143"/>
              <a:gd name="connsiteX46" fmla="*/ 583474 w 1070671"/>
              <a:gd name="connsiteY46" fmla="*/ 2106507 h 2304143"/>
              <a:gd name="connsiteX47" fmla="*/ 606697 w 1070671"/>
              <a:gd name="connsiteY47" fmla="*/ 2042644 h 2304143"/>
              <a:gd name="connsiteX48" fmla="*/ 606697 w 1070671"/>
              <a:gd name="connsiteY48" fmla="*/ 2019421 h 2304143"/>
              <a:gd name="connsiteX49" fmla="*/ 560251 w 1070671"/>
              <a:gd name="connsiteY49" fmla="*/ 1912015 h 2304143"/>
              <a:gd name="connsiteX50" fmla="*/ 551543 w 1070671"/>
              <a:gd name="connsiteY50" fmla="*/ 1575284 h 2304143"/>
              <a:gd name="connsiteX51" fmla="*/ 551543 w 1070671"/>
              <a:gd name="connsiteY51" fmla="*/ 1392404 h 2304143"/>
              <a:gd name="connsiteX52" fmla="*/ 618309 w 1070671"/>
              <a:gd name="connsiteY52" fmla="*/ 1679787 h 2304143"/>
              <a:gd name="connsiteX53" fmla="*/ 647337 w 1070671"/>
              <a:gd name="connsiteY53" fmla="*/ 1909112 h 2304143"/>
              <a:gd name="connsiteX54" fmla="*/ 676366 w 1070671"/>
              <a:gd name="connsiteY54" fmla="*/ 2173272 h 2304143"/>
              <a:gd name="connsiteX55" fmla="*/ 705394 w 1070671"/>
              <a:gd name="connsiteY55" fmla="*/ 2179078 h 2304143"/>
              <a:gd name="connsiteX56" fmla="*/ 699589 w 1070671"/>
              <a:gd name="connsiteY56" fmla="*/ 2254551 h 2304143"/>
              <a:gd name="connsiteX57" fmla="*/ 785223 w 1070671"/>
              <a:gd name="connsiteY57" fmla="*/ 2300998 h 2304143"/>
              <a:gd name="connsiteX58" fmla="*/ 912949 w 1070671"/>
              <a:gd name="connsiteY58" fmla="*/ 2274146 h 2304143"/>
              <a:gd name="connsiteX59" fmla="*/ 766354 w 1070671"/>
              <a:gd name="connsiteY59" fmla="*/ 2170369 h 2304143"/>
              <a:gd name="connsiteX60" fmla="*/ 806994 w 1070671"/>
              <a:gd name="connsiteY60" fmla="*/ 2161660 h 2304143"/>
              <a:gd name="connsiteX61" fmla="*/ 786674 w 1070671"/>
              <a:gd name="connsiteY61" fmla="*/ 1816220 h 2304143"/>
              <a:gd name="connsiteX62" fmla="*/ 777966 w 1070671"/>
              <a:gd name="connsiteY62" fmla="*/ 1755260 h 2304143"/>
              <a:gd name="connsiteX63" fmla="*/ 777966 w 1070671"/>
              <a:gd name="connsiteY63" fmla="*/ 1723329 h 2304143"/>
              <a:gd name="connsiteX64" fmla="*/ 766354 w 1070671"/>
              <a:gd name="connsiteY64" fmla="*/ 1343054 h 2304143"/>
              <a:gd name="connsiteX65" fmla="*/ 737326 w 1070671"/>
              <a:gd name="connsiteY65" fmla="*/ 1232746 h 2304143"/>
              <a:gd name="connsiteX66" fmla="*/ 705394 w 1070671"/>
              <a:gd name="connsiteY66" fmla="*/ 965683 h 2304143"/>
              <a:gd name="connsiteX67" fmla="*/ 801189 w 1070671"/>
              <a:gd name="connsiteY67" fmla="*/ 640563 h 2304143"/>
              <a:gd name="connsiteX68" fmla="*/ 992777 w 1070671"/>
              <a:gd name="connsiteY68" fmla="*/ 405431 h 2304143"/>
              <a:gd name="connsiteX69" fmla="*/ 1065349 w 1070671"/>
              <a:gd name="connsiteY69" fmla="*/ 152883 h 2304143"/>
              <a:gd name="connsiteX70" fmla="*/ 1045029 w 1070671"/>
              <a:gd name="connsiteY70" fmla="*/ 13546 h 2304143"/>
              <a:gd name="connsiteX71" fmla="*/ 984069 w 1070671"/>
              <a:gd name="connsiteY71" fmla="*/ 71604 h 2304143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95384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22946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9330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806 w 1070671"/>
              <a:gd name="connsiteY31" fmla="*/ 89186 h 2324869"/>
              <a:gd name="connsiteX32" fmla="*/ 0 w 1070671"/>
              <a:gd name="connsiteY32" fmla="*/ 144340 h 2324869"/>
              <a:gd name="connsiteX33" fmla="*/ 63863 w 1070671"/>
              <a:gd name="connsiteY33" fmla="*/ 243038 h 2324869"/>
              <a:gd name="connsiteX34" fmla="*/ 148046 w 1070671"/>
              <a:gd name="connsiteY34" fmla="*/ 393986 h 2324869"/>
              <a:gd name="connsiteX35" fmla="*/ 310606 w 1070671"/>
              <a:gd name="connsiteY35" fmla="*/ 632020 h 2324869"/>
              <a:gd name="connsiteX36" fmla="*/ 316411 w 1070671"/>
              <a:gd name="connsiteY36" fmla="*/ 710398 h 2324869"/>
              <a:gd name="connsiteX37" fmla="*/ 380274 w 1070671"/>
              <a:gd name="connsiteY37" fmla="*/ 867152 h 2324869"/>
              <a:gd name="connsiteX38" fmla="*/ 386080 w 1070671"/>
              <a:gd name="connsiteY38" fmla="*/ 977460 h 2324869"/>
              <a:gd name="connsiteX39" fmla="*/ 319314 w 1070671"/>
              <a:gd name="connsiteY39" fmla="*/ 1195175 h 2324869"/>
              <a:gd name="connsiteX40" fmla="*/ 325120 w 1070671"/>
              <a:gd name="connsiteY40" fmla="*/ 1302580 h 2324869"/>
              <a:gd name="connsiteX41" fmla="*/ 342537 w 1070671"/>
              <a:gd name="connsiteY41" fmla="*/ 1415792 h 2324869"/>
              <a:gd name="connsiteX42" fmla="*/ 357051 w 1070671"/>
              <a:gd name="connsiteY42" fmla="*/ 1587060 h 2324869"/>
              <a:gd name="connsiteX43" fmla="*/ 391886 w 1070671"/>
              <a:gd name="connsiteY43" fmla="*/ 1697369 h 2324869"/>
              <a:gd name="connsiteX44" fmla="*/ 481874 w 1070671"/>
              <a:gd name="connsiteY44" fmla="*/ 2039906 h 2324869"/>
              <a:gd name="connsiteX45" fmla="*/ 516709 w 1070671"/>
              <a:gd name="connsiteY45" fmla="*/ 2048615 h 2324869"/>
              <a:gd name="connsiteX46" fmla="*/ 484777 w 1070671"/>
              <a:gd name="connsiteY46" fmla="*/ 2109575 h 2324869"/>
              <a:gd name="connsiteX47" fmla="*/ 461554 w 1070671"/>
              <a:gd name="connsiteY47" fmla="*/ 2202466 h 2324869"/>
              <a:gd name="connsiteX48" fmla="*/ 531223 w 1070671"/>
              <a:gd name="connsiteY48" fmla="*/ 2225689 h 2324869"/>
              <a:gd name="connsiteX49" fmla="*/ 586377 w 1070671"/>
              <a:gd name="connsiteY49" fmla="*/ 2185049 h 2324869"/>
              <a:gd name="connsiteX50" fmla="*/ 583474 w 1070671"/>
              <a:gd name="connsiteY50" fmla="*/ 2109575 h 2324869"/>
              <a:gd name="connsiteX51" fmla="*/ 606697 w 1070671"/>
              <a:gd name="connsiteY51" fmla="*/ 2045712 h 2324869"/>
              <a:gd name="connsiteX52" fmla="*/ 606697 w 1070671"/>
              <a:gd name="connsiteY52" fmla="*/ 2022489 h 2324869"/>
              <a:gd name="connsiteX53" fmla="*/ 560251 w 1070671"/>
              <a:gd name="connsiteY53" fmla="*/ 1915083 h 2324869"/>
              <a:gd name="connsiteX54" fmla="*/ 551543 w 1070671"/>
              <a:gd name="connsiteY54" fmla="*/ 1578352 h 2324869"/>
              <a:gd name="connsiteX55" fmla="*/ 551543 w 1070671"/>
              <a:gd name="connsiteY55" fmla="*/ 1395472 h 2324869"/>
              <a:gd name="connsiteX56" fmla="*/ 618309 w 1070671"/>
              <a:gd name="connsiteY56" fmla="*/ 1682855 h 2324869"/>
              <a:gd name="connsiteX57" fmla="*/ 647337 w 1070671"/>
              <a:gd name="connsiteY57" fmla="*/ 1784454 h 2324869"/>
              <a:gd name="connsiteX58" fmla="*/ 646611 w 1070671"/>
              <a:gd name="connsiteY58" fmla="*/ 1907826 h 2324869"/>
              <a:gd name="connsiteX59" fmla="*/ 676366 w 1070671"/>
              <a:gd name="connsiteY59" fmla="*/ 2176340 h 2324869"/>
              <a:gd name="connsiteX60" fmla="*/ 705394 w 1070671"/>
              <a:gd name="connsiteY60" fmla="*/ 2182146 h 2324869"/>
              <a:gd name="connsiteX61" fmla="*/ 699589 w 1070671"/>
              <a:gd name="connsiteY61" fmla="*/ 2257619 h 2324869"/>
              <a:gd name="connsiteX62" fmla="*/ 785223 w 1070671"/>
              <a:gd name="connsiteY62" fmla="*/ 2304066 h 2324869"/>
              <a:gd name="connsiteX63" fmla="*/ 912949 w 1070671"/>
              <a:gd name="connsiteY63" fmla="*/ 2277214 h 2324869"/>
              <a:gd name="connsiteX64" fmla="*/ 766354 w 1070671"/>
              <a:gd name="connsiteY64" fmla="*/ 2173437 h 2324869"/>
              <a:gd name="connsiteX65" fmla="*/ 806994 w 1070671"/>
              <a:gd name="connsiteY65" fmla="*/ 2164728 h 2324869"/>
              <a:gd name="connsiteX66" fmla="*/ 786674 w 1070671"/>
              <a:gd name="connsiteY66" fmla="*/ 1819288 h 2324869"/>
              <a:gd name="connsiteX67" fmla="*/ 795384 w 1070671"/>
              <a:gd name="connsiteY67" fmla="*/ 1758328 h 2324869"/>
              <a:gd name="connsiteX68" fmla="*/ 777966 w 1070671"/>
              <a:gd name="connsiteY68" fmla="*/ 1726397 h 2324869"/>
              <a:gd name="connsiteX69" fmla="*/ 766354 w 1070671"/>
              <a:gd name="connsiteY69" fmla="*/ 1346122 h 2324869"/>
              <a:gd name="connsiteX70" fmla="*/ 737326 w 1070671"/>
              <a:gd name="connsiteY70" fmla="*/ 1235814 h 2324869"/>
              <a:gd name="connsiteX71" fmla="*/ 705394 w 1070671"/>
              <a:gd name="connsiteY71" fmla="*/ 968751 h 2324869"/>
              <a:gd name="connsiteX72" fmla="*/ 801189 w 1070671"/>
              <a:gd name="connsiteY72" fmla="*/ 643631 h 2324869"/>
              <a:gd name="connsiteX73" fmla="*/ 992777 w 1070671"/>
              <a:gd name="connsiteY73" fmla="*/ 408499 h 2324869"/>
              <a:gd name="connsiteX74" fmla="*/ 1065349 w 1070671"/>
              <a:gd name="connsiteY74" fmla="*/ 155951 h 2324869"/>
              <a:gd name="connsiteX75" fmla="*/ 1045029 w 1070671"/>
              <a:gd name="connsiteY75" fmla="*/ 16614 h 2324869"/>
              <a:gd name="connsiteX76" fmla="*/ 984069 w 1070671"/>
              <a:gd name="connsiteY76" fmla="*/ 74672 h 2324869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4633 w 1070671"/>
              <a:gd name="connsiteY31" fmla="*/ 89345 h 2324869"/>
              <a:gd name="connsiteX32" fmla="*/ 5806 w 1070671"/>
              <a:gd name="connsiteY32" fmla="*/ 89186 h 2324869"/>
              <a:gd name="connsiteX33" fmla="*/ 0 w 1070671"/>
              <a:gd name="connsiteY33" fmla="*/ 144340 h 2324869"/>
              <a:gd name="connsiteX34" fmla="*/ 63863 w 1070671"/>
              <a:gd name="connsiteY34" fmla="*/ 243038 h 2324869"/>
              <a:gd name="connsiteX35" fmla="*/ 148046 w 1070671"/>
              <a:gd name="connsiteY35" fmla="*/ 393986 h 2324869"/>
              <a:gd name="connsiteX36" fmla="*/ 310606 w 1070671"/>
              <a:gd name="connsiteY36" fmla="*/ 632020 h 2324869"/>
              <a:gd name="connsiteX37" fmla="*/ 316411 w 1070671"/>
              <a:gd name="connsiteY37" fmla="*/ 710398 h 2324869"/>
              <a:gd name="connsiteX38" fmla="*/ 380274 w 1070671"/>
              <a:gd name="connsiteY38" fmla="*/ 867152 h 2324869"/>
              <a:gd name="connsiteX39" fmla="*/ 386080 w 1070671"/>
              <a:gd name="connsiteY39" fmla="*/ 977460 h 2324869"/>
              <a:gd name="connsiteX40" fmla="*/ 319314 w 1070671"/>
              <a:gd name="connsiteY40" fmla="*/ 1195175 h 2324869"/>
              <a:gd name="connsiteX41" fmla="*/ 325120 w 1070671"/>
              <a:gd name="connsiteY41" fmla="*/ 1302580 h 2324869"/>
              <a:gd name="connsiteX42" fmla="*/ 342537 w 1070671"/>
              <a:gd name="connsiteY42" fmla="*/ 1415792 h 2324869"/>
              <a:gd name="connsiteX43" fmla="*/ 357051 w 1070671"/>
              <a:gd name="connsiteY43" fmla="*/ 1587060 h 2324869"/>
              <a:gd name="connsiteX44" fmla="*/ 391886 w 1070671"/>
              <a:gd name="connsiteY44" fmla="*/ 1697369 h 2324869"/>
              <a:gd name="connsiteX45" fmla="*/ 481874 w 1070671"/>
              <a:gd name="connsiteY45" fmla="*/ 2039906 h 2324869"/>
              <a:gd name="connsiteX46" fmla="*/ 516709 w 1070671"/>
              <a:gd name="connsiteY46" fmla="*/ 2048615 h 2324869"/>
              <a:gd name="connsiteX47" fmla="*/ 484777 w 1070671"/>
              <a:gd name="connsiteY47" fmla="*/ 2109575 h 2324869"/>
              <a:gd name="connsiteX48" fmla="*/ 461554 w 1070671"/>
              <a:gd name="connsiteY48" fmla="*/ 2202466 h 2324869"/>
              <a:gd name="connsiteX49" fmla="*/ 531223 w 1070671"/>
              <a:gd name="connsiteY49" fmla="*/ 2225689 h 2324869"/>
              <a:gd name="connsiteX50" fmla="*/ 586377 w 1070671"/>
              <a:gd name="connsiteY50" fmla="*/ 2185049 h 2324869"/>
              <a:gd name="connsiteX51" fmla="*/ 583474 w 1070671"/>
              <a:gd name="connsiteY51" fmla="*/ 2109575 h 2324869"/>
              <a:gd name="connsiteX52" fmla="*/ 606697 w 1070671"/>
              <a:gd name="connsiteY52" fmla="*/ 2045712 h 2324869"/>
              <a:gd name="connsiteX53" fmla="*/ 606697 w 1070671"/>
              <a:gd name="connsiteY53" fmla="*/ 2022489 h 2324869"/>
              <a:gd name="connsiteX54" fmla="*/ 560251 w 1070671"/>
              <a:gd name="connsiteY54" fmla="*/ 1915083 h 2324869"/>
              <a:gd name="connsiteX55" fmla="*/ 551543 w 1070671"/>
              <a:gd name="connsiteY55" fmla="*/ 1578352 h 2324869"/>
              <a:gd name="connsiteX56" fmla="*/ 551543 w 1070671"/>
              <a:gd name="connsiteY56" fmla="*/ 1395472 h 2324869"/>
              <a:gd name="connsiteX57" fmla="*/ 618309 w 1070671"/>
              <a:gd name="connsiteY57" fmla="*/ 1682855 h 2324869"/>
              <a:gd name="connsiteX58" fmla="*/ 647337 w 1070671"/>
              <a:gd name="connsiteY58" fmla="*/ 1784454 h 2324869"/>
              <a:gd name="connsiteX59" fmla="*/ 646611 w 1070671"/>
              <a:gd name="connsiteY59" fmla="*/ 1907826 h 2324869"/>
              <a:gd name="connsiteX60" fmla="*/ 676366 w 1070671"/>
              <a:gd name="connsiteY60" fmla="*/ 2176340 h 2324869"/>
              <a:gd name="connsiteX61" fmla="*/ 705394 w 1070671"/>
              <a:gd name="connsiteY61" fmla="*/ 2182146 h 2324869"/>
              <a:gd name="connsiteX62" fmla="*/ 699589 w 1070671"/>
              <a:gd name="connsiteY62" fmla="*/ 2257619 h 2324869"/>
              <a:gd name="connsiteX63" fmla="*/ 785223 w 1070671"/>
              <a:gd name="connsiteY63" fmla="*/ 2304066 h 2324869"/>
              <a:gd name="connsiteX64" fmla="*/ 912949 w 1070671"/>
              <a:gd name="connsiteY64" fmla="*/ 2277214 h 2324869"/>
              <a:gd name="connsiteX65" fmla="*/ 766354 w 1070671"/>
              <a:gd name="connsiteY65" fmla="*/ 2173437 h 2324869"/>
              <a:gd name="connsiteX66" fmla="*/ 806994 w 1070671"/>
              <a:gd name="connsiteY66" fmla="*/ 2164728 h 2324869"/>
              <a:gd name="connsiteX67" fmla="*/ 786674 w 1070671"/>
              <a:gd name="connsiteY67" fmla="*/ 1819288 h 2324869"/>
              <a:gd name="connsiteX68" fmla="*/ 795384 w 1070671"/>
              <a:gd name="connsiteY68" fmla="*/ 1758328 h 2324869"/>
              <a:gd name="connsiteX69" fmla="*/ 777966 w 1070671"/>
              <a:gd name="connsiteY69" fmla="*/ 1726397 h 2324869"/>
              <a:gd name="connsiteX70" fmla="*/ 766354 w 1070671"/>
              <a:gd name="connsiteY70" fmla="*/ 1346122 h 2324869"/>
              <a:gd name="connsiteX71" fmla="*/ 737326 w 1070671"/>
              <a:gd name="connsiteY71" fmla="*/ 1235814 h 2324869"/>
              <a:gd name="connsiteX72" fmla="*/ 705394 w 1070671"/>
              <a:gd name="connsiteY72" fmla="*/ 968751 h 2324869"/>
              <a:gd name="connsiteX73" fmla="*/ 801189 w 1070671"/>
              <a:gd name="connsiteY73" fmla="*/ 643631 h 2324869"/>
              <a:gd name="connsiteX74" fmla="*/ 992777 w 1070671"/>
              <a:gd name="connsiteY74" fmla="*/ 408499 h 2324869"/>
              <a:gd name="connsiteX75" fmla="*/ 1065349 w 1070671"/>
              <a:gd name="connsiteY75" fmla="*/ 155951 h 2324869"/>
              <a:gd name="connsiteX76" fmla="*/ 1045029 w 1070671"/>
              <a:gd name="connsiteY76" fmla="*/ 16614 h 2324869"/>
              <a:gd name="connsiteX77" fmla="*/ 984069 w 1070671"/>
              <a:gd name="connsiteY77" fmla="*/ 74672 h 2324869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5806 w 1070671"/>
              <a:gd name="connsiteY33" fmla="*/ 103432 h 2339115"/>
              <a:gd name="connsiteX34" fmla="*/ 0 w 1070671"/>
              <a:gd name="connsiteY34" fmla="*/ 158586 h 2339115"/>
              <a:gd name="connsiteX35" fmla="*/ 63863 w 1070671"/>
              <a:gd name="connsiteY35" fmla="*/ 257284 h 2339115"/>
              <a:gd name="connsiteX36" fmla="*/ 148046 w 1070671"/>
              <a:gd name="connsiteY36" fmla="*/ 408232 h 2339115"/>
              <a:gd name="connsiteX37" fmla="*/ 310606 w 1070671"/>
              <a:gd name="connsiteY37" fmla="*/ 646266 h 2339115"/>
              <a:gd name="connsiteX38" fmla="*/ 316411 w 1070671"/>
              <a:gd name="connsiteY38" fmla="*/ 724644 h 2339115"/>
              <a:gd name="connsiteX39" fmla="*/ 380274 w 1070671"/>
              <a:gd name="connsiteY39" fmla="*/ 881398 h 2339115"/>
              <a:gd name="connsiteX40" fmla="*/ 386080 w 1070671"/>
              <a:gd name="connsiteY40" fmla="*/ 991706 h 2339115"/>
              <a:gd name="connsiteX41" fmla="*/ 319314 w 1070671"/>
              <a:gd name="connsiteY41" fmla="*/ 1209421 h 2339115"/>
              <a:gd name="connsiteX42" fmla="*/ 325120 w 1070671"/>
              <a:gd name="connsiteY42" fmla="*/ 1316826 h 2339115"/>
              <a:gd name="connsiteX43" fmla="*/ 342537 w 1070671"/>
              <a:gd name="connsiteY43" fmla="*/ 1430038 h 2339115"/>
              <a:gd name="connsiteX44" fmla="*/ 357051 w 1070671"/>
              <a:gd name="connsiteY44" fmla="*/ 1601306 h 2339115"/>
              <a:gd name="connsiteX45" fmla="*/ 391886 w 1070671"/>
              <a:gd name="connsiteY45" fmla="*/ 1711615 h 2339115"/>
              <a:gd name="connsiteX46" fmla="*/ 481874 w 1070671"/>
              <a:gd name="connsiteY46" fmla="*/ 2054152 h 2339115"/>
              <a:gd name="connsiteX47" fmla="*/ 516709 w 1070671"/>
              <a:gd name="connsiteY47" fmla="*/ 2062861 h 2339115"/>
              <a:gd name="connsiteX48" fmla="*/ 484777 w 1070671"/>
              <a:gd name="connsiteY48" fmla="*/ 2123821 h 2339115"/>
              <a:gd name="connsiteX49" fmla="*/ 461554 w 1070671"/>
              <a:gd name="connsiteY49" fmla="*/ 2216712 h 2339115"/>
              <a:gd name="connsiteX50" fmla="*/ 531223 w 1070671"/>
              <a:gd name="connsiteY50" fmla="*/ 2239935 h 2339115"/>
              <a:gd name="connsiteX51" fmla="*/ 586377 w 1070671"/>
              <a:gd name="connsiteY51" fmla="*/ 2199295 h 2339115"/>
              <a:gd name="connsiteX52" fmla="*/ 583474 w 1070671"/>
              <a:gd name="connsiteY52" fmla="*/ 2123821 h 2339115"/>
              <a:gd name="connsiteX53" fmla="*/ 606697 w 1070671"/>
              <a:gd name="connsiteY53" fmla="*/ 2059958 h 2339115"/>
              <a:gd name="connsiteX54" fmla="*/ 606697 w 1070671"/>
              <a:gd name="connsiteY54" fmla="*/ 2036735 h 2339115"/>
              <a:gd name="connsiteX55" fmla="*/ 560251 w 1070671"/>
              <a:gd name="connsiteY55" fmla="*/ 1929329 h 2339115"/>
              <a:gd name="connsiteX56" fmla="*/ 551543 w 1070671"/>
              <a:gd name="connsiteY56" fmla="*/ 1592598 h 2339115"/>
              <a:gd name="connsiteX57" fmla="*/ 551543 w 1070671"/>
              <a:gd name="connsiteY57" fmla="*/ 1409718 h 2339115"/>
              <a:gd name="connsiteX58" fmla="*/ 618309 w 1070671"/>
              <a:gd name="connsiteY58" fmla="*/ 1697101 h 2339115"/>
              <a:gd name="connsiteX59" fmla="*/ 647337 w 1070671"/>
              <a:gd name="connsiteY59" fmla="*/ 1798700 h 2339115"/>
              <a:gd name="connsiteX60" fmla="*/ 646611 w 1070671"/>
              <a:gd name="connsiteY60" fmla="*/ 1922072 h 2339115"/>
              <a:gd name="connsiteX61" fmla="*/ 676366 w 1070671"/>
              <a:gd name="connsiteY61" fmla="*/ 2190586 h 2339115"/>
              <a:gd name="connsiteX62" fmla="*/ 705394 w 1070671"/>
              <a:gd name="connsiteY62" fmla="*/ 2196392 h 2339115"/>
              <a:gd name="connsiteX63" fmla="*/ 699589 w 1070671"/>
              <a:gd name="connsiteY63" fmla="*/ 2271865 h 2339115"/>
              <a:gd name="connsiteX64" fmla="*/ 785223 w 1070671"/>
              <a:gd name="connsiteY64" fmla="*/ 2318312 h 2339115"/>
              <a:gd name="connsiteX65" fmla="*/ 912949 w 1070671"/>
              <a:gd name="connsiteY65" fmla="*/ 2291460 h 2339115"/>
              <a:gd name="connsiteX66" fmla="*/ 766354 w 1070671"/>
              <a:gd name="connsiteY66" fmla="*/ 2187683 h 2339115"/>
              <a:gd name="connsiteX67" fmla="*/ 806994 w 1070671"/>
              <a:gd name="connsiteY67" fmla="*/ 2178974 h 2339115"/>
              <a:gd name="connsiteX68" fmla="*/ 786674 w 1070671"/>
              <a:gd name="connsiteY68" fmla="*/ 1833534 h 2339115"/>
              <a:gd name="connsiteX69" fmla="*/ 795384 w 1070671"/>
              <a:gd name="connsiteY69" fmla="*/ 1772574 h 2339115"/>
              <a:gd name="connsiteX70" fmla="*/ 777966 w 1070671"/>
              <a:gd name="connsiteY70" fmla="*/ 1740643 h 2339115"/>
              <a:gd name="connsiteX71" fmla="*/ 766354 w 1070671"/>
              <a:gd name="connsiteY71" fmla="*/ 1360368 h 2339115"/>
              <a:gd name="connsiteX72" fmla="*/ 737326 w 1070671"/>
              <a:gd name="connsiteY72" fmla="*/ 1250060 h 2339115"/>
              <a:gd name="connsiteX73" fmla="*/ 705394 w 1070671"/>
              <a:gd name="connsiteY73" fmla="*/ 982997 h 2339115"/>
              <a:gd name="connsiteX74" fmla="*/ 801189 w 1070671"/>
              <a:gd name="connsiteY74" fmla="*/ 657877 h 2339115"/>
              <a:gd name="connsiteX75" fmla="*/ 992777 w 1070671"/>
              <a:gd name="connsiteY75" fmla="*/ 422745 h 2339115"/>
              <a:gd name="connsiteX76" fmla="*/ 1065349 w 1070671"/>
              <a:gd name="connsiteY76" fmla="*/ 170197 h 2339115"/>
              <a:gd name="connsiteX77" fmla="*/ 1045029 w 1070671"/>
              <a:gd name="connsiteY77" fmla="*/ 30860 h 2339115"/>
              <a:gd name="connsiteX78" fmla="*/ 984069 w 1070671"/>
              <a:gd name="connsiteY78" fmla="*/ 88918 h 2339115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33074 w 1070671"/>
              <a:gd name="connsiteY33" fmla="*/ 110105 h 2339115"/>
              <a:gd name="connsiteX34" fmla="*/ 5806 w 1070671"/>
              <a:gd name="connsiteY34" fmla="*/ 103432 h 2339115"/>
              <a:gd name="connsiteX35" fmla="*/ 0 w 1070671"/>
              <a:gd name="connsiteY35" fmla="*/ 158586 h 2339115"/>
              <a:gd name="connsiteX36" fmla="*/ 63863 w 1070671"/>
              <a:gd name="connsiteY36" fmla="*/ 257284 h 2339115"/>
              <a:gd name="connsiteX37" fmla="*/ 148046 w 1070671"/>
              <a:gd name="connsiteY37" fmla="*/ 408232 h 2339115"/>
              <a:gd name="connsiteX38" fmla="*/ 310606 w 1070671"/>
              <a:gd name="connsiteY38" fmla="*/ 646266 h 2339115"/>
              <a:gd name="connsiteX39" fmla="*/ 316411 w 1070671"/>
              <a:gd name="connsiteY39" fmla="*/ 724644 h 2339115"/>
              <a:gd name="connsiteX40" fmla="*/ 380274 w 1070671"/>
              <a:gd name="connsiteY40" fmla="*/ 881398 h 2339115"/>
              <a:gd name="connsiteX41" fmla="*/ 386080 w 1070671"/>
              <a:gd name="connsiteY41" fmla="*/ 991706 h 2339115"/>
              <a:gd name="connsiteX42" fmla="*/ 319314 w 1070671"/>
              <a:gd name="connsiteY42" fmla="*/ 1209421 h 2339115"/>
              <a:gd name="connsiteX43" fmla="*/ 325120 w 1070671"/>
              <a:gd name="connsiteY43" fmla="*/ 1316826 h 2339115"/>
              <a:gd name="connsiteX44" fmla="*/ 342537 w 1070671"/>
              <a:gd name="connsiteY44" fmla="*/ 1430038 h 2339115"/>
              <a:gd name="connsiteX45" fmla="*/ 357051 w 1070671"/>
              <a:gd name="connsiteY45" fmla="*/ 1601306 h 2339115"/>
              <a:gd name="connsiteX46" fmla="*/ 391886 w 1070671"/>
              <a:gd name="connsiteY46" fmla="*/ 1711615 h 2339115"/>
              <a:gd name="connsiteX47" fmla="*/ 481874 w 1070671"/>
              <a:gd name="connsiteY47" fmla="*/ 2054152 h 2339115"/>
              <a:gd name="connsiteX48" fmla="*/ 516709 w 1070671"/>
              <a:gd name="connsiteY48" fmla="*/ 2062861 h 2339115"/>
              <a:gd name="connsiteX49" fmla="*/ 484777 w 1070671"/>
              <a:gd name="connsiteY49" fmla="*/ 2123821 h 2339115"/>
              <a:gd name="connsiteX50" fmla="*/ 461554 w 1070671"/>
              <a:gd name="connsiteY50" fmla="*/ 2216712 h 2339115"/>
              <a:gd name="connsiteX51" fmla="*/ 531223 w 1070671"/>
              <a:gd name="connsiteY51" fmla="*/ 2239935 h 2339115"/>
              <a:gd name="connsiteX52" fmla="*/ 586377 w 1070671"/>
              <a:gd name="connsiteY52" fmla="*/ 2199295 h 2339115"/>
              <a:gd name="connsiteX53" fmla="*/ 583474 w 1070671"/>
              <a:gd name="connsiteY53" fmla="*/ 2123821 h 2339115"/>
              <a:gd name="connsiteX54" fmla="*/ 606697 w 1070671"/>
              <a:gd name="connsiteY54" fmla="*/ 2059958 h 2339115"/>
              <a:gd name="connsiteX55" fmla="*/ 606697 w 1070671"/>
              <a:gd name="connsiteY55" fmla="*/ 2036735 h 2339115"/>
              <a:gd name="connsiteX56" fmla="*/ 560251 w 1070671"/>
              <a:gd name="connsiteY56" fmla="*/ 1929329 h 2339115"/>
              <a:gd name="connsiteX57" fmla="*/ 551543 w 1070671"/>
              <a:gd name="connsiteY57" fmla="*/ 1592598 h 2339115"/>
              <a:gd name="connsiteX58" fmla="*/ 551543 w 1070671"/>
              <a:gd name="connsiteY58" fmla="*/ 1409718 h 2339115"/>
              <a:gd name="connsiteX59" fmla="*/ 618309 w 1070671"/>
              <a:gd name="connsiteY59" fmla="*/ 1697101 h 2339115"/>
              <a:gd name="connsiteX60" fmla="*/ 647337 w 1070671"/>
              <a:gd name="connsiteY60" fmla="*/ 1798700 h 2339115"/>
              <a:gd name="connsiteX61" fmla="*/ 646611 w 1070671"/>
              <a:gd name="connsiteY61" fmla="*/ 1922072 h 2339115"/>
              <a:gd name="connsiteX62" fmla="*/ 676366 w 1070671"/>
              <a:gd name="connsiteY62" fmla="*/ 2190586 h 2339115"/>
              <a:gd name="connsiteX63" fmla="*/ 705394 w 1070671"/>
              <a:gd name="connsiteY63" fmla="*/ 2196392 h 2339115"/>
              <a:gd name="connsiteX64" fmla="*/ 699589 w 1070671"/>
              <a:gd name="connsiteY64" fmla="*/ 2271865 h 2339115"/>
              <a:gd name="connsiteX65" fmla="*/ 785223 w 1070671"/>
              <a:gd name="connsiteY65" fmla="*/ 2318312 h 2339115"/>
              <a:gd name="connsiteX66" fmla="*/ 912949 w 1070671"/>
              <a:gd name="connsiteY66" fmla="*/ 2291460 h 2339115"/>
              <a:gd name="connsiteX67" fmla="*/ 766354 w 1070671"/>
              <a:gd name="connsiteY67" fmla="*/ 2187683 h 2339115"/>
              <a:gd name="connsiteX68" fmla="*/ 806994 w 1070671"/>
              <a:gd name="connsiteY68" fmla="*/ 2178974 h 2339115"/>
              <a:gd name="connsiteX69" fmla="*/ 786674 w 1070671"/>
              <a:gd name="connsiteY69" fmla="*/ 1833534 h 2339115"/>
              <a:gd name="connsiteX70" fmla="*/ 795384 w 1070671"/>
              <a:gd name="connsiteY70" fmla="*/ 1772574 h 2339115"/>
              <a:gd name="connsiteX71" fmla="*/ 777966 w 1070671"/>
              <a:gd name="connsiteY71" fmla="*/ 1740643 h 2339115"/>
              <a:gd name="connsiteX72" fmla="*/ 766354 w 1070671"/>
              <a:gd name="connsiteY72" fmla="*/ 1360368 h 2339115"/>
              <a:gd name="connsiteX73" fmla="*/ 737326 w 1070671"/>
              <a:gd name="connsiteY73" fmla="*/ 1250060 h 2339115"/>
              <a:gd name="connsiteX74" fmla="*/ 705394 w 1070671"/>
              <a:gd name="connsiteY74" fmla="*/ 982997 h 2339115"/>
              <a:gd name="connsiteX75" fmla="*/ 801189 w 1070671"/>
              <a:gd name="connsiteY75" fmla="*/ 657877 h 2339115"/>
              <a:gd name="connsiteX76" fmla="*/ 992777 w 1070671"/>
              <a:gd name="connsiteY76" fmla="*/ 422745 h 2339115"/>
              <a:gd name="connsiteX77" fmla="*/ 1065349 w 1070671"/>
              <a:gd name="connsiteY77" fmla="*/ 170197 h 2339115"/>
              <a:gd name="connsiteX78" fmla="*/ 1045029 w 1070671"/>
              <a:gd name="connsiteY78" fmla="*/ 30860 h 2339115"/>
              <a:gd name="connsiteX79" fmla="*/ 984069 w 1070671"/>
              <a:gd name="connsiteY79" fmla="*/ 88918 h 2339115"/>
              <a:gd name="connsiteX0" fmla="*/ 994401 w 1081003"/>
              <a:gd name="connsiteY0" fmla="*/ 88918 h 2339115"/>
              <a:gd name="connsiteX1" fmla="*/ 994401 w 1081003"/>
              <a:gd name="connsiteY1" fmla="*/ 155684 h 2339115"/>
              <a:gd name="connsiteX2" fmla="*/ 927635 w 1081003"/>
              <a:gd name="connsiteY2" fmla="*/ 297924 h 2339115"/>
              <a:gd name="connsiteX3" fmla="*/ 875383 w 1081003"/>
              <a:gd name="connsiteY3" fmla="*/ 370495 h 2339115"/>
              <a:gd name="connsiteX4" fmla="*/ 811521 w 1081003"/>
              <a:gd name="connsiteY4" fmla="*/ 474998 h 2339115"/>
              <a:gd name="connsiteX5" fmla="*/ 709921 w 1081003"/>
              <a:gd name="connsiteY5" fmla="*/ 527249 h 2339115"/>
              <a:gd name="connsiteX6" fmla="*/ 675086 w 1081003"/>
              <a:gd name="connsiteY6" fmla="*/ 591112 h 2339115"/>
              <a:gd name="connsiteX7" fmla="*/ 634446 w 1081003"/>
              <a:gd name="connsiteY7" fmla="*/ 582404 h 2339115"/>
              <a:gd name="connsiteX8" fmla="*/ 643155 w 1081003"/>
              <a:gd name="connsiteY8" fmla="*/ 533055 h 2339115"/>
              <a:gd name="connsiteX9" fmla="*/ 677989 w 1081003"/>
              <a:gd name="connsiteY9" fmla="*/ 492415 h 2339115"/>
              <a:gd name="connsiteX10" fmla="*/ 675086 w 1081003"/>
              <a:gd name="connsiteY10" fmla="*/ 437261 h 2339115"/>
              <a:gd name="connsiteX11" fmla="*/ 675086 w 1081003"/>
              <a:gd name="connsiteY11" fmla="*/ 385009 h 2339115"/>
              <a:gd name="connsiteX12" fmla="*/ 619932 w 1081003"/>
              <a:gd name="connsiteY12" fmla="*/ 321146 h 2339115"/>
              <a:gd name="connsiteX13" fmla="*/ 541555 w 1081003"/>
              <a:gd name="connsiteY13" fmla="*/ 335661 h 2339115"/>
              <a:gd name="connsiteX14" fmla="*/ 500915 w 1081003"/>
              <a:gd name="connsiteY14" fmla="*/ 393718 h 2339115"/>
              <a:gd name="connsiteX15" fmla="*/ 512526 w 1081003"/>
              <a:gd name="connsiteY15" fmla="*/ 440164 h 2339115"/>
              <a:gd name="connsiteX16" fmla="*/ 503559 w 1081003"/>
              <a:gd name="connsiteY16" fmla="*/ 472218 h 2339115"/>
              <a:gd name="connsiteX17" fmla="*/ 529943 w 1081003"/>
              <a:gd name="connsiteY17" fmla="*/ 527249 h 2339115"/>
              <a:gd name="connsiteX18" fmla="*/ 489303 w 1081003"/>
              <a:gd name="connsiteY18" fmla="*/ 579501 h 2339115"/>
              <a:gd name="connsiteX19" fmla="*/ 460275 w 1081003"/>
              <a:gd name="connsiteY19" fmla="*/ 579501 h 2339115"/>
              <a:gd name="connsiteX20" fmla="*/ 431246 w 1081003"/>
              <a:gd name="connsiteY20" fmla="*/ 533055 h 2339115"/>
              <a:gd name="connsiteX21" fmla="*/ 367383 w 1081003"/>
              <a:gd name="connsiteY21" fmla="*/ 480804 h 2339115"/>
              <a:gd name="connsiteX22" fmla="*/ 318035 w 1081003"/>
              <a:gd name="connsiteY22" fmla="*/ 431455 h 2339115"/>
              <a:gd name="connsiteX23" fmla="*/ 286103 w 1081003"/>
              <a:gd name="connsiteY23" fmla="*/ 361786 h 2339115"/>
              <a:gd name="connsiteX24" fmla="*/ 187406 w 1081003"/>
              <a:gd name="connsiteY24" fmla="*/ 277604 h 2339115"/>
              <a:gd name="connsiteX25" fmla="*/ 132252 w 1081003"/>
              <a:gd name="connsiteY25" fmla="*/ 193421 h 2339115"/>
              <a:gd name="connsiteX26" fmla="*/ 111874 w 1081003"/>
              <a:gd name="connsiteY26" fmla="*/ 89056 h 2339115"/>
              <a:gd name="connsiteX27" fmla="*/ 98332 w 1081003"/>
              <a:gd name="connsiteY27" fmla="*/ 75981 h 2339115"/>
              <a:gd name="connsiteX28" fmla="*/ 95685 w 1081003"/>
              <a:gd name="connsiteY28" fmla="*/ 136749 h 2339115"/>
              <a:gd name="connsiteX29" fmla="*/ 63914 w 1081003"/>
              <a:gd name="connsiteY29" fmla="*/ 26644 h 2339115"/>
              <a:gd name="connsiteX30" fmla="*/ 46389 w 1081003"/>
              <a:gd name="connsiteY30" fmla="*/ 14246 h 2339115"/>
              <a:gd name="connsiteX31" fmla="*/ 64965 w 1081003"/>
              <a:gd name="connsiteY31" fmla="*/ 103591 h 2339115"/>
              <a:gd name="connsiteX32" fmla="*/ 28739 w 1081003"/>
              <a:gd name="connsiteY32" fmla="*/ 0 h 2339115"/>
              <a:gd name="connsiteX33" fmla="*/ 43406 w 1081003"/>
              <a:gd name="connsiteY33" fmla="*/ 110105 h 2339115"/>
              <a:gd name="connsiteX34" fmla="*/ 0 w 1081003"/>
              <a:gd name="connsiteY34" fmla="*/ 23753 h 2339115"/>
              <a:gd name="connsiteX35" fmla="*/ 10332 w 1081003"/>
              <a:gd name="connsiteY35" fmla="*/ 158586 h 2339115"/>
              <a:gd name="connsiteX36" fmla="*/ 74195 w 1081003"/>
              <a:gd name="connsiteY36" fmla="*/ 257284 h 2339115"/>
              <a:gd name="connsiteX37" fmla="*/ 158378 w 1081003"/>
              <a:gd name="connsiteY37" fmla="*/ 408232 h 2339115"/>
              <a:gd name="connsiteX38" fmla="*/ 320938 w 1081003"/>
              <a:gd name="connsiteY38" fmla="*/ 646266 h 2339115"/>
              <a:gd name="connsiteX39" fmla="*/ 326743 w 1081003"/>
              <a:gd name="connsiteY39" fmla="*/ 724644 h 2339115"/>
              <a:gd name="connsiteX40" fmla="*/ 390606 w 1081003"/>
              <a:gd name="connsiteY40" fmla="*/ 881398 h 2339115"/>
              <a:gd name="connsiteX41" fmla="*/ 396412 w 1081003"/>
              <a:gd name="connsiteY41" fmla="*/ 991706 h 2339115"/>
              <a:gd name="connsiteX42" fmla="*/ 329646 w 1081003"/>
              <a:gd name="connsiteY42" fmla="*/ 1209421 h 2339115"/>
              <a:gd name="connsiteX43" fmla="*/ 335452 w 1081003"/>
              <a:gd name="connsiteY43" fmla="*/ 1316826 h 2339115"/>
              <a:gd name="connsiteX44" fmla="*/ 352869 w 1081003"/>
              <a:gd name="connsiteY44" fmla="*/ 1430038 h 2339115"/>
              <a:gd name="connsiteX45" fmla="*/ 367383 w 1081003"/>
              <a:gd name="connsiteY45" fmla="*/ 1601306 h 2339115"/>
              <a:gd name="connsiteX46" fmla="*/ 402218 w 1081003"/>
              <a:gd name="connsiteY46" fmla="*/ 1711615 h 2339115"/>
              <a:gd name="connsiteX47" fmla="*/ 492206 w 1081003"/>
              <a:gd name="connsiteY47" fmla="*/ 2054152 h 2339115"/>
              <a:gd name="connsiteX48" fmla="*/ 527041 w 1081003"/>
              <a:gd name="connsiteY48" fmla="*/ 2062861 h 2339115"/>
              <a:gd name="connsiteX49" fmla="*/ 495109 w 1081003"/>
              <a:gd name="connsiteY49" fmla="*/ 2123821 h 2339115"/>
              <a:gd name="connsiteX50" fmla="*/ 471886 w 1081003"/>
              <a:gd name="connsiteY50" fmla="*/ 2216712 h 2339115"/>
              <a:gd name="connsiteX51" fmla="*/ 541555 w 1081003"/>
              <a:gd name="connsiteY51" fmla="*/ 2239935 h 2339115"/>
              <a:gd name="connsiteX52" fmla="*/ 596709 w 1081003"/>
              <a:gd name="connsiteY52" fmla="*/ 2199295 h 2339115"/>
              <a:gd name="connsiteX53" fmla="*/ 593806 w 1081003"/>
              <a:gd name="connsiteY53" fmla="*/ 2123821 h 2339115"/>
              <a:gd name="connsiteX54" fmla="*/ 617029 w 1081003"/>
              <a:gd name="connsiteY54" fmla="*/ 2059958 h 2339115"/>
              <a:gd name="connsiteX55" fmla="*/ 617029 w 1081003"/>
              <a:gd name="connsiteY55" fmla="*/ 2036735 h 2339115"/>
              <a:gd name="connsiteX56" fmla="*/ 570583 w 1081003"/>
              <a:gd name="connsiteY56" fmla="*/ 1929329 h 2339115"/>
              <a:gd name="connsiteX57" fmla="*/ 561875 w 1081003"/>
              <a:gd name="connsiteY57" fmla="*/ 1592598 h 2339115"/>
              <a:gd name="connsiteX58" fmla="*/ 561875 w 1081003"/>
              <a:gd name="connsiteY58" fmla="*/ 1409718 h 2339115"/>
              <a:gd name="connsiteX59" fmla="*/ 628641 w 1081003"/>
              <a:gd name="connsiteY59" fmla="*/ 1697101 h 2339115"/>
              <a:gd name="connsiteX60" fmla="*/ 657669 w 1081003"/>
              <a:gd name="connsiteY60" fmla="*/ 1798700 h 2339115"/>
              <a:gd name="connsiteX61" fmla="*/ 656943 w 1081003"/>
              <a:gd name="connsiteY61" fmla="*/ 1922072 h 2339115"/>
              <a:gd name="connsiteX62" fmla="*/ 686698 w 1081003"/>
              <a:gd name="connsiteY62" fmla="*/ 2190586 h 2339115"/>
              <a:gd name="connsiteX63" fmla="*/ 715726 w 1081003"/>
              <a:gd name="connsiteY63" fmla="*/ 2196392 h 2339115"/>
              <a:gd name="connsiteX64" fmla="*/ 709921 w 1081003"/>
              <a:gd name="connsiteY64" fmla="*/ 2271865 h 2339115"/>
              <a:gd name="connsiteX65" fmla="*/ 795555 w 1081003"/>
              <a:gd name="connsiteY65" fmla="*/ 2318312 h 2339115"/>
              <a:gd name="connsiteX66" fmla="*/ 923281 w 1081003"/>
              <a:gd name="connsiteY66" fmla="*/ 2291460 h 2339115"/>
              <a:gd name="connsiteX67" fmla="*/ 776686 w 1081003"/>
              <a:gd name="connsiteY67" fmla="*/ 2187683 h 2339115"/>
              <a:gd name="connsiteX68" fmla="*/ 817326 w 1081003"/>
              <a:gd name="connsiteY68" fmla="*/ 2178974 h 2339115"/>
              <a:gd name="connsiteX69" fmla="*/ 797006 w 1081003"/>
              <a:gd name="connsiteY69" fmla="*/ 1833534 h 2339115"/>
              <a:gd name="connsiteX70" fmla="*/ 805716 w 1081003"/>
              <a:gd name="connsiteY70" fmla="*/ 1772574 h 2339115"/>
              <a:gd name="connsiteX71" fmla="*/ 788298 w 1081003"/>
              <a:gd name="connsiteY71" fmla="*/ 1740643 h 2339115"/>
              <a:gd name="connsiteX72" fmla="*/ 776686 w 1081003"/>
              <a:gd name="connsiteY72" fmla="*/ 1360368 h 2339115"/>
              <a:gd name="connsiteX73" fmla="*/ 747658 w 1081003"/>
              <a:gd name="connsiteY73" fmla="*/ 1250060 h 2339115"/>
              <a:gd name="connsiteX74" fmla="*/ 715726 w 1081003"/>
              <a:gd name="connsiteY74" fmla="*/ 982997 h 2339115"/>
              <a:gd name="connsiteX75" fmla="*/ 811521 w 1081003"/>
              <a:gd name="connsiteY75" fmla="*/ 657877 h 2339115"/>
              <a:gd name="connsiteX76" fmla="*/ 1003109 w 1081003"/>
              <a:gd name="connsiteY76" fmla="*/ 422745 h 2339115"/>
              <a:gd name="connsiteX77" fmla="*/ 1075681 w 1081003"/>
              <a:gd name="connsiteY77" fmla="*/ 170197 h 2339115"/>
              <a:gd name="connsiteX78" fmla="*/ 1055361 w 1081003"/>
              <a:gd name="connsiteY78" fmla="*/ 30860 h 2339115"/>
              <a:gd name="connsiteX79" fmla="*/ 994401 w 1081003"/>
              <a:gd name="connsiteY79" fmla="*/ 88918 h 2339115"/>
              <a:gd name="connsiteX0" fmla="*/ 994401 w 1081003"/>
              <a:gd name="connsiteY0" fmla="*/ 92868 h 2343065"/>
              <a:gd name="connsiteX1" fmla="*/ 994401 w 1081003"/>
              <a:gd name="connsiteY1" fmla="*/ 159634 h 2343065"/>
              <a:gd name="connsiteX2" fmla="*/ 927635 w 1081003"/>
              <a:gd name="connsiteY2" fmla="*/ 301874 h 2343065"/>
              <a:gd name="connsiteX3" fmla="*/ 875383 w 1081003"/>
              <a:gd name="connsiteY3" fmla="*/ 374445 h 2343065"/>
              <a:gd name="connsiteX4" fmla="*/ 811521 w 1081003"/>
              <a:gd name="connsiteY4" fmla="*/ 478948 h 2343065"/>
              <a:gd name="connsiteX5" fmla="*/ 709921 w 1081003"/>
              <a:gd name="connsiteY5" fmla="*/ 531199 h 2343065"/>
              <a:gd name="connsiteX6" fmla="*/ 675086 w 1081003"/>
              <a:gd name="connsiteY6" fmla="*/ 595062 h 2343065"/>
              <a:gd name="connsiteX7" fmla="*/ 634446 w 1081003"/>
              <a:gd name="connsiteY7" fmla="*/ 586354 h 2343065"/>
              <a:gd name="connsiteX8" fmla="*/ 643155 w 1081003"/>
              <a:gd name="connsiteY8" fmla="*/ 537005 h 2343065"/>
              <a:gd name="connsiteX9" fmla="*/ 677989 w 1081003"/>
              <a:gd name="connsiteY9" fmla="*/ 496365 h 2343065"/>
              <a:gd name="connsiteX10" fmla="*/ 675086 w 1081003"/>
              <a:gd name="connsiteY10" fmla="*/ 441211 h 2343065"/>
              <a:gd name="connsiteX11" fmla="*/ 675086 w 1081003"/>
              <a:gd name="connsiteY11" fmla="*/ 388959 h 2343065"/>
              <a:gd name="connsiteX12" fmla="*/ 619932 w 1081003"/>
              <a:gd name="connsiteY12" fmla="*/ 325096 h 2343065"/>
              <a:gd name="connsiteX13" fmla="*/ 541555 w 1081003"/>
              <a:gd name="connsiteY13" fmla="*/ 339611 h 2343065"/>
              <a:gd name="connsiteX14" fmla="*/ 500915 w 1081003"/>
              <a:gd name="connsiteY14" fmla="*/ 397668 h 2343065"/>
              <a:gd name="connsiteX15" fmla="*/ 512526 w 1081003"/>
              <a:gd name="connsiteY15" fmla="*/ 444114 h 2343065"/>
              <a:gd name="connsiteX16" fmla="*/ 503559 w 1081003"/>
              <a:gd name="connsiteY16" fmla="*/ 476168 h 2343065"/>
              <a:gd name="connsiteX17" fmla="*/ 529943 w 1081003"/>
              <a:gd name="connsiteY17" fmla="*/ 531199 h 2343065"/>
              <a:gd name="connsiteX18" fmla="*/ 489303 w 1081003"/>
              <a:gd name="connsiteY18" fmla="*/ 583451 h 2343065"/>
              <a:gd name="connsiteX19" fmla="*/ 460275 w 1081003"/>
              <a:gd name="connsiteY19" fmla="*/ 583451 h 2343065"/>
              <a:gd name="connsiteX20" fmla="*/ 431246 w 1081003"/>
              <a:gd name="connsiteY20" fmla="*/ 537005 h 2343065"/>
              <a:gd name="connsiteX21" fmla="*/ 367383 w 1081003"/>
              <a:gd name="connsiteY21" fmla="*/ 484754 h 2343065"/>
              <a:gd name="connsiteX22" fmla="*/ 318035 w 1081003"/>
              <a:gd name="connsiteY22" fmla="*/ 435405 h 2343065"/>
              <a:gd name="connsiteX23" fmla="*/ 286103 w 1081003"/>
              <a:gd name="connsiteY23" fmla="*/ 365736 h 2343065"/>
              <a:gd name="connsiteX24" fmla="*/ 187406 w 1081003"/>
              <a:gd name="connsiteY24" fmla="*/ 281554 h 2343065"/>
              <a:gd name="connsiteX25" fmla="*/ 132252 w 1081003"/>
              <a:gd name="connsiteY25" fmla="*/ 197371 h 2343065"/>
              <a:gd name="connsiteX26" fmla="*/ 111874 w 1081003"/>
              <a:gd name="connsiteY26" fmla="*/ 93006 h 2343065"/>
              <a:gd name="connsiteX27" fmla="*/ 98332 w 1081003"/>
              <a:gd name="connsiteY27" fmla="*/ 79931 h 2343065"/>
              <a:gd name="connsiteX28" fmla="*/ 95685 w 1081003"/>
              <a:gd name="connsiteY28" fmla="*/ 140699 h 2343065"/>
              <a:gd name="connsiteX29" fmla="*/ 63914 w 1081003"/>
              <a:gd name="connsiteY29" fmla="*/ 30594 h 2343065"/>
              <a:gd name="connsiteX30" fmla="*/ 46389 w 1081003"/>
              <a:gd name="connsiteY30" fmla="*/ 18196 h 2343065"/>
              <a:gd name="connsiteX31" fmla="*/ 64965 w 1081003"/>
              <a:gd name="connsiteY31" fmla="*/ 107541 h 2343065"/>
              <a:gd name="connsiteX32" fmla="*/ 12728 w 1081003"/>
              <a:gd name="connsiteY32" fmla="*/ 0 h 2343065"/>
              <a:gd name="connsiteX33" fmla="*/ 43406 w 1081003"/>
              <a:gd name="connsiteY33" fmla="*/ 114055 h 2343065"/>
              <a:gd name="connsiteX34" fmla="*/ 0 w 1081003"/>
              <a:gd name="connsiteY34" fmla="*/ 27703 h 2343065"/>
              <a:gd name="connsiteX35" fmla="*/ 10332 w 1081003"/>
              <a:gd name="connsiteY35" fmla="*/ 162536 h 2343065"/>
              <a:gd name="connsiteX36" fmla="*/ 74195 w 1081003"/>
              <a:gd name="connsiteY36" fmla="*/ 261234 h 2343065"/>
              <a:gd name="connsiteX37" fmla="*/ 158378 w 1081003"/>
              <a:gd name="connsiteY37" fmla="*/ 412182 h 2343065"/>
              <a:gd name="connsiteX38" fmla="*/ 320938 w 1081003"/>
              <a:gd name="connsiteY38" fmla="*/ 650216 h 2343065"/>
              <a:gd name="connsiteX39" fmla="*/ 326743 w 1081003"/>
              <a:gd name="connsiteY39" fmla="*/ 728594 h 2343065"/>
              <a:gd name="connsiteX40" fmla="*/ 390606 w 1081003"/>
              <a:gd name="connsiteY40" fmla="*/ 885348 h 2343065"/>
              <a:gd name="connsiteX41" fmla="*/ 396412 w 1081003"/>
              <a:gd name="connsiteY41" fmla="*/ 995656 h 2343065"/>
              <a:gd name="connsiteX42" fmla="*/ 329646 w 1081003"/>
              <a:gd name="connsiteY42" fmla="*/ 1213371 h 2343065"/>
              <a:gd name="connsiteX43" fmla="*/ 335452 w 1081003"/>
              <a:gd name="connsiteY43" fmla="*/ 1320776 h 2343065"/>
              <a:gd name="connsiteX44" fmla="*/ 352869 w 1081003"/>
              <a:gd name="connsiteY44" fmla="*/ 1433988 h 2343065"/>
              <a:gd name="connsiteX45" fmla="*/ 367383 w 1081003"/>
              <a:gd name="connsiteY45" fmla="*/ 1605256 h 2343065"/>
              <a:gd name="connsiteX46" fmla="*/ 402218 w 1081003"/>
              <a:gd name="connsiteY46" fmla="*/ 1715565 h 2343065"/>
              <a:gd name="connsiteX47" fmla="*/ 492206 w 1081003"/>
              <a:gd name="connsiteY47" fmla="*/ 2058102 h 2343065"/>
              <a:gd name="connsiteX48" fmla="*/ 527041 w 1081003"/>
              <a:gd name="connsiteY48" fmla="*/ 2066811 h 2343065"/>
              <a:gd name="connsiteX49" fmla="*/ 495109 w 1081003"/>
              <a:gd name="connsiteY49" fmla="*/ 2127771 h 2343065"/>
              <a:gd name="connsiteX50" fmla="*/ 471886 w 1081003"/>
              <a:gd name="connsiteY50" fmla="*/ 2220662 h 2343065"/>
              <a:gd name="connsiteX51" fmla="*/ 541555 w 1081003"/>
              <a:gd name="connsiteY51" fmla="*/ 2243885 h 2343065"/>
              <a:gd name="connsiteX52" fmla="*/ 596709 w 1081003"/>
              <a:gd name="connsiteY52" fmla="*/ 2203245 h 2343065"/>
              <a:gd name="connsiteX53" fmla="*/ 593806 w 1081003"/>
              <a:gd name="connsiteY53" fmla="*/ 2127771 h 2343065"/>
              <a:gd name="connsiteX54" fmla="*/ 617029 w 1081003"/>
              <a:gd name="connsiteY54" fmla="*/ 2063908 h 2343065"/>
              <a:gd name="connsiteX55" fmla="*/ 617029 w 1081003"/>
              <a:gd name="connsiteY55" fmla="*/ 2040685 h 2343065"/>
              <a:gd name="connsiteX56" fmla="*/ 570583 w 1081003"/>
              <a:gd name="connsiteY56" fmla="*/ 1933279 h 2343065"/>
              <a:gd name="connsiteX57" fmla="*/ 561875 w 1081003"/>
              <a:gd name="connsiteY57" fmla="*/ 1596548 h 2343065"/>
              <a:gd name="connsiteX58" fmla="*/ 561875 w 1081003"/>
              <a:gd name="connsiteY58" fmla="*/ 1413668 h 2343065"/>
              <a:gd name="connsiteX59" fmla="*/ 628641 w 1081003"/>
              <a:gd name="connsiteY59" fmla="*/ 1701051 h 2343065"/>
              <a:gd name="connsiteX60" fmla="*/ 657669 w 1081003"/>
              <a:gd name="connsiteY60" fmla="*/ 1802650 h 2343065"/>
              <a:gd name="connsiteX61" fmla="*/ 656943 w 1081003"/>
              <a:gd name="connsiteY61" fmla="*/ 1926022 h 2343065"/>
              <a:gd name="connsiteX62" fmla="*/ 686698 w 1081003"/>
              <a:gd name="connsiteY62" fmla="*/ 2194536 h 2343065"/>
              <a:gd name="connsiteX63" fmla="*/ 715726 w 1081003"/>
              <a:gd name="connsiteY63" fmla="*/ 2200342 h 2343065"/>
              <a:gd name="connsiteX64" fmla="*/ 709921 w 1081003"/>
              <a:gd name="connsiteY64" fmla="*/ 2275815 h 2343065"/>
              <a:gd name="connsiteX65" fmla="*/ 795555 w 1081003"/>
              <a:gd name="connsiteY65" fmla="*/ 2322262 h 2343065"/>
              <a:gd name="connsiteX66" fmla="*/ 923281 w 1081003"/>
              <a:gd name="connsiteY66" fmla="*/ 2295410 h 2343065"/>
              <a:gd name="connsiteX67" fmla="*/ 776686 w 1081003"/>
              <a:gd name="connsiteY67" fmla="*/ 2191633 h 2343065"/>
              <a:gd name="connsiteX68" fmla="*/ 817326 w 1081003"/>
              <a:gd name="connsiteY68" fmla="*/ 2182924 h 2343065"/>
              <a:gd name="connsiteX69" fmla="*/ 797006 w 1081003"/>
              <a:gd name="connsiteY69" fmla="*/ 1837484 h 2343065"/>
              <a:gd name="connsiteX70" fmla="*/ 805716 w 1081003"/>
              <a:gd name="connsiteY70" fmla="*/ 1776524 h 2343065"/>
              <a:gd name="connsiteX71" fmla="*/ 788298 w 1081003"/>
              <a:gd name="connsiteY71" fmla="*/ 1744593 h 2343065"/>
              <a:gd name="connsiteX72" fmla="*/ 776686 w 1081003"/>
              <a:gd name="connsiteY72" fmla="*/ 1364318 h 2343065"/>
              <a:gd name="connsiteX73" fmla="*/ 747658 w 1081003"/>
              <a:gd name="connsiteY73" fmla="*/ 1254010 h 2343065"/>
              <a:gd name="connsiteX74" fmla="*/ 715726 w 1081003"/>
              <a:gd name="connsiteY74" fmla="*/ 986947 h 2343065"/>
              <a:gd name="connsiteX75" fmla="*/ 811521 w 1081003"/>
              <a:gd name="connsiteY75" fmla="*/ 661827 h 2343065"/>
              <a:gd name="connsiteX76" fmla="*/ 1003109 w 1081003"/>
              <a:gd name="connsiteY76" fmla="*/ 426695 h 2343065"/>
              <a:gd name="connsiteX77" fmla="*/ 1075681 w 1081003"/>
              <a:gd name="connsiteY77" fmla="*/ 174147 h 2343065"/>
              <a:gd name="connsiteX78" fmla="*/ 1055361 w 1081003"/>
              <a:gd name="connsiteY78" fmla="*/ 34810 h 2343065"/>
              <a:gd name="connsiteX79" fmla="*/ 994401 w 1081003"/>
              <a:gd name="connsiteY79" fmla="*/ 92868 h 2343065"/>
              <a:gd name="connsiteX0" fmla="*/ 986626 w 1073228"/>
              <a:gd name="connsiteY0" fmla="*/ 92868 h 2343065"/>
              <a:gd name="connsiteX1" fmla="*/ 986626 w 1073228"/>
              <a:gd name="connsiteY1" fmla="*/ 159634 h 2343065"/>
              <a:gd name="connsiteX2" fmla="*/ 919860 w 1073228"/>
              <a:gd name="connsiteY2" fmla="*/ 301874 h 2343065"/>
              <a:gd name="connsiteX3" fmla="*/ 867608 w 1073228"/>
              <a:gd name="connsiteY3" fmla="*/ 374445 h 2343065"/>
              <a:gd name="connsiteX4" fmla="*/ 803746 w 1073228"/>
              <a:gd name="connsiteY4" fmla="*/ 478948 h 2343065"/>
              <a:gd name="connsiteX5" fmla="*/ 702146 w 1073228"/>
              <a:gd name="connsiteY5" fmla="*/ 531199 h 2343065"/>
              <a:gd name="connsiteX6" fmla="*/ 667311 w 1073228"/>
              <a:gd name="connsiteY6" fmla="*/ 595062 h 2343065"/>
              <a:gd name="connsiteX7" fmla="*/ 626671 w 1073228"/>
              <a:gd name="connsiteY7" fmla="*/ 586354 h 2343065"/>
              <a:gd name="connsiteX8" fmla="*/ 635380 w 1073228"/>
              <a:gd name="connsiteY8" fmla="*/ 537005 h 2343065"/>
              <a:gd name="connsiteX9" fmla="*/ 670214 w 1073228"/>
              <a:gd name="connsiteY9" fmla="*/ 496365 h 2343065"/>
              <a:gd name="connsiteX10" fmla="*/ 667311 w 1073228"/>
              <a:gd name="connsiteY10" fmla="*/ 441211 h 2343065"/>
              <a:gd name="connsiteX11" fmla="*/ 667311 w 1073228"/>
              <a:gd name="connsiteY11" fmla="*/ 388959 h 2343065"/>
              <a:gd name="connsiteX12" fmla="*/ 612157 w 1073228"/>
              <a:gd name="connsiteY12" fmla="*/ 325096 h 2343065"/>
              <a:gd name="connsiteX13" fmla="*/ 533780 w 1073228"/>
              <a:gd name="connsiteY13" fmla="*/ 339611 h 2343065"/>
              <a:gd name="connsiteX14" fmla="*/ 493140 w 1073228"/>
              <a:gd name="connsiteY14" fmla="*/ 397668 h 2343065"/>
              <a:gd name="connsiteX15" fmla="*/ 504751 w 1073228"/>
              <a:gd name="connsiteY15" fmla="*/ 444114 h 2343065"/>
              <a:gd name="connsiteX16" fmla="*/ 495784 w 1073228"/>
              <a:gd name="connsiteY16" fmla="*/ 476168 h 2343065"/>
              <a:gd name="connsiteX17" fmla="*/ 522168 w 1073228"/>
              <a:gd name="connsiteY17" fmla="*/ 531199 h 2343065"/>
              <a:gd name="connsiteX18" fmla="*/ 481528 w 1073228"/>
              <a:gd name="connsiteY18" fmla="*/ 583451 h 2343065"/>
              <a:gd name="connsiteX19" fmla="*/ 452500 w 1073228"/>
              <a:gd name="connsiteY19" fmla="*/ 583451 h 2343065"/>
              <a:gd name="connsiteX20" fmla="*/ 423471 w 1073228"/>
              <a:gd name="connsiteY20" fmla="*/ 537005 h 2343065"/>
              <a:gd name="connsiteX21" fmla="*/ 359608 w 1073228"/>
              <a:gd name="connsiteY21" fmla="*/ 484754 h 2343065"/>
              <a:gd name="connsiteX22" fmla="*/ 310260 w 1073228"/>
              <a:gd name="connsiteY22" fmla="*/ 435405 h 2343065"/>
              <a:gd name="connsiteX23" fmla="*/ 278328 w 1073228"/>
              <a:gd name="connsiteY23" fmla="*/ 365736 h 2343065"/>
              <a:gd name="connsiteX24" fmla="*/ 179631 w 1073228"/>
              <a:gd name="connsiteY24" fmla="*/ 281554 h 2343065"/>
              <a:gd name="connsiteX25" fmla="*/ 124477 w 1073228"/>
              <a:gd name="connsiteY25" fmla="*/ 197371 h 2343065"/>
              <a:gd name="connsiteX26" fmla="*/ 104099 w 1073228"/>
              <a:gd name="connsiteY26" fmla="*/ 93006 h 2343065"/>
              <a:gd name="connsiteX27" fmla="*/ 90557 w 1073228"/>
              <a:gd name="connsiteY27" fmla="*/ 79931 h 2343065"/>
              <a:gd name="connsiteX28" fmla="*/ 87910 w 1073228"/>
              <a:gd name="connsiteY28" fmla="*/ 140699 h 2343065"/>
              <a:gd name="connsiteX29" fmla="*/ 56139 w 1073228"/>
              <a:gd name="connsiteY29" fmla="*/ 30594 h 2343065"/>
              <a:gd name="connsiteX30" fmla="*/ 38614 w 1073228"/>
              <a:gd name="connsiteY30" fmla="*/ 18196 h 2343065"/>
              <a:gd name="connsiteX31" fmla="*/ 57190 w 1073228"/>
              <a:gd name="connsiteY31" fmla="*/ 107541 h 2343065"/>
              <a:gd name="connsiteX32" fmla="*/ 4953 w 1073228"/>
              <a:gd name="connsiteY32" fmla="*/ 0 h 2343065"/>
              <a:gd name="connsiteX33" fmla="*/ 35631 w 1073228"/>
              <a:gd name="connsiteY33" fmla="*/ 114055 h 2343065"/>
              <a:gd name="connsiteX34" fmla="*/ 0 w 1073228"/>
              <a:gd name="connsiteY34" fmla="*/ 37327 h 2343065"/>
              <a:gd name="connsiteX35" fmla="*/ 2557 w 1073228"/>
              <a:gd name="connsiteY35" fmla="*/ 162536 h 2343065"/>
              <a:gd name="connsiteX36" fmla="*/ 66420 w 1073228"/>
              <a:gd name="connsiteY36" fmla="*/ 261234 h 2343065"/>
              <a:gd name="connsiteX37" fmla="*/ 150603 w 1073228"/>
              <a:gd name="connsiteY37" fmla="*/ 412182 h 2343065"/>
              <a:gd name="connsiteX38" fmla="*/ 313163 w 1073228"/>
              <a:gd name="connsiteY38" fmla="*/ 650216 h 2343065"/>
              <a:gd name="connsiteX39" fmla="*/ 318968 w 1073228"/>
              <a:gd name="connsiteY39" fmla="*/ 728594 h 2343065"/>
              <a:gd name="connsiteX40" fmla="*/ 382831 w 1073228"/>
              <a:gd name="connsiteY40" fmla="*/ 885348 h 2343065"/>
              <a:gd name="connsiteX41" fmla="*/ 388637 w 1073228"/>
              <a:gd name="connsiteY41" fmla="*/ 995656 h 2343065"/>
              <a:gd name="connsiteX42" fmla="*/ 321871 w 1073228"/>
              <a:gd name="connsiteY42" fmla="*/ 1213371 h 2343065"/>
              <a:gd name="connsiteX43" fmla="*/ 327677 w 1073228"/>
              <a:gd name="connsiteY43" fmla="*/ 1320776 h 2343065"/>
              <a:gd name="connsiteX44" fmla="*/ 345094 w 1073228"/>
              <a:gd name="connsiteY44" fmla="*/ 1433988 h 2343065"/>
              <a:gd name="connsiteX45" fmla="*/ 359608 w 1073228"/>
              <a:gd name="connsiteY45" fmla="*/ 1605256 h 2343065"/>
              <a:gd name="connsiteX46" fmla="*/ 394443 w 1073228"/>
              <a:gd name="connsiteY46" fmla="*/ 1715565 h 2343065"/>
              <a:gd name="connsiteX47" fmla="*/ 484431 w 1073228"/>
              <a:gd name="connsiteY47" fmla="*/ 2058102 h 2343065"/>
              <a:gd name="connsiteX48" fmla="*/ 519266 w 1073228"/>
              <a:gd name="connsiteY48" fmla="*/ 2066811 h 2343065"/>
              <a:gd name="connsiteX49" fmla="*/ 487334 w 1073228"/>
              <a:gd name="connsiteY49" fmla="*/ 2127771 h 2343065"/>
              <a:gd name="connsiteX50" fmla="*/ 464111 w 1073228"/>
              <a:gd name="connsiteY50" fmla="*/ 2220662 h 2343065"/>
              <a:gd name="connsiteX51" fmla="*/ 533780 w 1073228"/>
              <a:gd name="connsiteY51" fmla="*/ 2243885 h 2343065"/>
              <a:gd name="connsiteX52" fmla="*/ 588934 w 1073228"/>
              <a:gd name="connsiteY52" fmla="*/ 2203245 h 2343065"/>
              <a:gd name="connsiteX53" fmla="*/ 586031 w 1073228"/>
              <a:gd name="connsiteY53" fmla="*/ 2127771 h 2343065"/>
              <a:gd name="connsiteX54" fmla="*/ 609254 w 1073228"/>
              <a:gd name="connsiteY54" fmla="*/ 2063908 h 2343065"/>
              <a:gd name="connsiteX55" fmla="*/ 609254 w 1073228"/>
              <a:gd name="connsiteY55" fmla="*/ 2040685 h 2343065"/>
              <a:gd name="connsiteX56" fmla="*/ 562808 w 1073228"/>
              <a:gd name="connsiteY56" fmla="*/ 1933279 h 2343065"/>
              <a:gd name="connsiteX57" fmla="*/ 554100 w 1073228"/>
              <a:gd name="connsiteY57" fmla="*/ 1596548 h 2343065"/>
              <a:gd name="connsiteX58" fmla="*/ 554100 w 1073228"/>
              <a:gd name="connsiteY58" fmla="*/ 1413668 h 2343065"/>
              <a:gd name="connsiteX59" fmla="*/ 620866 w 1073228"/>
              <a:gd name="connsiteY59" fmla="*/ 1701051 h 2343065"/>
              <a:gd name="connsiteX60" fmla="*/ 649894 w 1073228"/>
              <a:gd name="connsiteY60" fmla="*/ 1802650 h 2343065"/>
              <a:gd name="connsiteX61" fmla="*/ 649168 w 1073228"/>
              <a:gd name="connsiteY61" fmla="*/ 1926022 h 2343065"/>
              <a:gd name="connsiteX62" fmla="*/ 678923 w 1073228"/>
              <a:gd name="connsiteY62" fmla="*/ 2194536 h 2343065"/>
              <a:gd name="connsiteX63" fmla="*/ 707951 w 1073228"/>
              <a:gd name="connsiteY63" fmla="*/ 2200342 h 2343065"/>
              <a:gd name="connsiteX64" fmla="*/ 702146 w 1073228"/>
              <a:gd name="connsiteY64" fmla="*/ 2275815 h 2343065"/>
              <a:gd name="connsiteX65" fmla="*/ 787780 w 1073228"/>
              <a:gd name="connsiteY65" fmla="*/ 2322262 h 2343065"/>
              <a:gd name="connsiteX66" fmla="*/ 915506 w 1073228"/>
              <a:gd name="connsiteY66" fmla="*/ 2295410 h 2343065"/>
              <a:gd name="connsiteX67" fmla="*/ 768911 w 1073228"/>
              <a:gd name="connsiteY67" fmla="*/ 2191633 h 2343065"/>
              <a:gd name="connsiteX68" fmla="*/ 809551 w 1073228"/>
              <a:gd name="connsiteY68" fmla="*/ 2182924 h 2343065"/>
              <a:gd name="connsiteX69" fmla="*/ 789231 w 1073228"/>
              <a:gd name="connsiteY69" fmla="*/ 1837484 h 2343065"/>
              <a:gd name="connsiteX70" fmla="*/ 797941 w 1073228"/>
              <a:gd name="connsiteY70" fmla="*/ 1776524 h 2343065"/>
              <a:gd name="connsiteX71" fmla="*/ 780523 w 1073228"/>
              <a:gd name="connsiteY71" fmla="*/ 1744593 h 2343065"/>
              <a:gd name="connsiteX72" fmla="*/ 768911 w 1073228"/>
              <a:gd name="connsiteY72" fmla="*/ 1364318 h 2343065"/>
              <a:gd name="connsiteX73" fmla="*/ 739883 w 1073228"/>
              <a:gd name="connsiteY73" fmla="*/ 1254010 h 2343065"/>
              <a:gd name="connsiteX74" fmla="*/ 707951 w 1073228"/>
              <a:gd name="connsiteY74" fmla="*/ 986947 h 2343065"/>
              <a:gd name="connsiteX75" fmla="*/ 803746 w 1073228"/>
              <a:gd name="connsiteY75" fmla="*/ 661827 h 2343065"/>
              <a:gd name="connsiteX76" fmla="*/ 995334 w 1073228"/>
              <a:gd name="connsiteY76" fmla="*/ 426695 h 2343065"/>
              <a:gd name="connsiteX77" fmla="*/ 1067906 w 1073228"/>
              <a:gd name="connsiteY77" fmla="*/ 174147 h 2343065"/>
              <a:gd name="connsiteX78" fmla="*/ 1047586 w 1073228"/>
              <a:gd name="connsiteY78" fmla="*/ 34810 h 2343065"/>
              <a:gd name="connsiteX79" fmla="*/ 986626 w 1073228"/>
              <a:gd name="connsiteY79" fmla="*/ 92868 h 2343065"/>
              <a:gd name="connsiteX0" fmla="*/ 1028033 w 1114635"/>
              <a:gd name="connsiteY0" fmla="*/ 92868 h 2343065"/>
              <a:gd name="connsiteX1" fmla="*/ 1028033 w 1114635"/>
              <a:gd name="connsiteY1" fmla="*/ 159634 h 2343065"/>
              <a:gd name="connsiteX2" fmla="*/ 961267 w 1114635"/>
              <a:gd name="connsiteY2" fmla="*/ 301874 h 2343065"/>
              <a:gd name="connsiteX3" fmla="*/ 909015 w 1114635"/>
              <a:gd name="connsiteY3" fmla="*/ 374445 h 2343065"/>
              <a:gd name="connsiteX4" fmla="*/ 845153 w 1114635"/>
              <a:gd name="connsiteY4" fmla="*/ 478948 h 2343065"/>
              <a:gd name="connsiteX5" fmla="*/ 743553 w 1114635"/>
              <a:gd name="connsiteY5" fmla="*/ 531199 h 2343065"/>
              <a:gd name="connsiteX6" fmla="*/ 708718 w 1114635"/>
              <a:gd name="connsiteY6" fmla="*/ 595062 h 2343065"/>
              <a:gd name="connsiteX7" fmla="*/ 668078 w 1114635"/>
              <a:gd name="connsiteY7" fmla="*/ 586354 h 2343065"/>
              <a:gd name="connsiteX8" fmla="*/ 676787 w 1114635"/>
              <a:gd name="connsiteY8" fmla="*/ 537005 h 2343065"/>
              <a:gd name="connsiteX9" fmla="*/ 711621 w 1114635"/>
              <a:gd name="connsiteY9" fmla="*/ 496365 h 2343065"/>
              <a:gd name="connsiteX10" fmla="*/ 708718 w 1114635"/>
              <a:gd name="connsiteY10" fmla="*/ 441211 h 2343065"/>
              <a:gd name="connsiteX11" fmla="*/ 708718 w 1114635"/>
              <a:gd name="connsiteY11" fmla="*/ 388959 h 2343065"/>
              <a:gd name="connsiteX12" fmla="*/ 653564 w 1114635"/>
              <a:gd name="connsiteY12" fmla="*/ 325096 h 2343065"/>
              <a:gd name="connsiteX13" fmla="*/ 575187 w 1114635"/>
              <a:gd name="connsiteY13" fmla="*/ 339611 h 2343065"/>
              <a:gd name="connsiteX14" fmla="*/ 534547 w 1114635"/>
              <a:gd name="connsiteY14" fmla="*/ 397668 h 2343065"/>
              <a:gd name="connsiteX15" fmla="*/ 546158 w 1114635"/>
              <a:gd name="connsiteY15" fmla="*/ 444114 h 2343065"/>
              <a:gd name="connsiteX16" fmla="*/ 537191 w 1114635"/>
              <a:gd name="connsiteY16" fmla="*/ 476168 h 2343065"/>
              <a:gd name="connsiteX17" fmla="*/ 563575 w 1114635"/>
              <a:gd name="connsiteY17" fmla="*/ 531199 h 2343065"/>
              <a:gd name="connsiteX18" fmla="*/ 522935 w 1114635"/>
              <a:gd name="connsiteY18" fmla="*/ 583451 h 2343065"/>
              <a:gd name="connsiteX19" fmla="*/ 493907 w 1114635"/>
              <a:gd name="connsiteY19" fmla="*/ 583451 h 2343065"/>
              <a:gd name="connsiteX20" fmla="*/ 464878 w 1114635"/>
              <a:gd name="connsiteY20" fmla="*/ 537005 h 2343065"/>
              <a:gd name="connsiteX21" fmla="*/ 401015 w 1114635"/>
              <a:gd name="connsiteY21" fmla="*/ 484754 h 2343065"/>
              <a:gd name="connsiteX22" fmla="*/ 351667 w 1114635"/>
              <a:gd name="connsiteY22" fmla="*/ 435405 h 2343065"/>
              <a:gd name="connsiteX23" fmla="*/ 319735 w 1114635"/>
              <a:gd name="connsiteY23" fmla="*/ 365736 h 2343065"/>
              <a:gd name="connsiteX24" fmla="*/ 221038 w 1114635"/>
              <a:gd name="connsiteY24" fmla="*/ 281554 h 2343065"/>
              <a:gd name="connsiteX25" fmla="*/ 165884 w 1114635"/>
              <a:gd name="connsiteY25" fmla="*/ 197371 h 2343065"/>
              <a:gd name="connsiteX26" fmla="*/ 145506 w 1114635"/>
              <a:gd name="connsiteY26" fmla="*/ 93006 h 2343065"/>
              <a:gd name="connsiteX27" fmla="*/ 131964 w 1114635"/>
              <a:gd name="connsiteY27" fmla="*/ 79931 h 2343065"/>
              <a:gd name="connsiteX28" fmla="*/ 129317 w 1114635"/>
              <a:gd name="connsiteY28" fmla="*/ 140699 h 2343065"/>
              <a:gd name="connsiteX29" fmla="*/ 97546 w 1114635"/>
              <a:gd name="connsiteY29" fmla="*/ 30594 h 2343065"/>
              <a:gd name="connsiteX30" fmla="*/ 80021 w 1114635"/>
              <a:gd name="connsiteY30" fmla="*/ 18196 h 2343065"/>
              <a:gd name="connsiteX31" fmla="*/ 98597 w 1114635"/>
              <a:gd name="connsiteY31" fmla="*/ 107541 h 2343065"/>
              <a:gd name="connsiteX32" fmla="*/ 46360 w 1114635"/>
              <a:gd name="connsiteY32" fmla="*/ 0 h 2343065"/>
              <a:gd name="connsiteX33" fmla="*/ 77038 w 1114635"/>
              <a:gd name="connsiteY33" fmla="*/ 114055 h 2343065"/>
              <a:gd name="connsiteX34" fmla="*/ 41407 w 1114635"/>
              <a:gd name="connsiteY34" fmla="*/ 37327 h 2343065"/>
              <a:gd name="connsiteX35" fmla="*/ 426 w 1114635"/>
              <a:gd name="connsiteY35" fmla="*/ 85604 h 2343065"/>
              <a:gd name="connsiteX36" fmla="*/ 43964 w 1114635"/>
              <a:gd name="connsiteY36" fmla="*/ 162536 h 2343065"/>
              <a:gd name="connsiteX37" fmla="*/ 107827 w 1114635"/>
              <a:gd name="connsiteY37" fmla="*/ 261234 h 2343065"/>
              <a:gd name="connsiteX38" fmla="*/ 192010 w 1114635"/>
              <a:gd name="connsiteY38" fmla="*/ 412182 h 2343065"/>
              <a:gd name="connsiteX39" fmla="*/ 354570 w 1114635"/>
              <a:gd name="connsiteY39" fmla="*/ 650216 h 2343065"/>
              <a:gd name="connsiteX40" fmla="*/ 360375 w 1114635"/>
              <a:gd name="connsiteY40" fmla="*/ 728594 h 2343065"/>
              <a:gd name="connsiteX41" fmla="*/ 424238 w 1114635"/>
              <a:gd name="connsiteY41" fmla="*/ 885348 h 2343065"/>
              <a:gd name="connsiteX42" fmla="*/ 430044 w 1114635"/>
              <a:gd name="connsiteY42" fmla="*/ 995656 h 2343065"/>
              <a:gd name="connsiteX43" fmla="*/ 363278 w 1114635"/>
              <a:gd name="connsiteY43" fmla="*/ 1213371 h 2343065"/>
              <a:gd name="connsiteX44" fmla="*/ 369084 w 1114635"/>
              <a:gd name="connsiteY44" fmla="*/ 1320776 h 2343065"/>
              <a:gd name="connsiteX45" fmla="*/ 386501 w 1114635"/>
              <a:gd name="connsiteY45" fmla="*/ 1433988 h 2343065"/>
              <a:gd name="connsiteX46" fmla="*/ 401015 w 1114635"/>
              <a:gd name="connsiteY46" fmla="*/ 1605256 h 2343065"/>
              <a:gd name="connsiteX47" fmla="*/ 435850 w 1114635"/>
              <a:gd name="connsiteY47" fmla="*/ 1715565 h 2343065"/>
              <a:gd name="connsiteX48" fmla="*/ 525838 w 1114635"/>
              <a:gd name="connsiteY48" fmla="*/ 2058102 h 2343065"/>
              <a:gd name="connsiteX49" fmla="*/ 560673 w 1114635"/>
              <a:gd name="connsiteY49" fmla="*/ 2066811 h 2343065"/>
              <a:gd name="connsiteX50" fmla="*/ 528741 w 1114635"/>
              <a:gd name="connsiteY50" fmla="*/ 2127771 h 2343065"/>
              <a:gd name="connsiteX51" fmla="*/ 505518 w 1114635"/>
              <a:gd name="connsiteY51" fmla="*/ 2220662 h 2343065"/>
              <a:gd name="connsiteX52" fmla="*/ 575187 w 1114635"/>
              <a:gd name="connsiteY52" fmla="*/ 2243885 h 2343065"/>
              <a:gd name="connsiteX53" fmla="*/ 630341 w 1114635"/>
              <a:gd name="connsiteY53" fmla="*/ 2203245 h 2343065"/>
              <a:gd name="connsiteX54" fmla="*/ 627438 w 1114635"/>
              <a:gd name="connsiteY54" fmla="*/ 2127771 h 2343065"/>
              <a:gd name="connsiteX55" fmla="*/ 650661 w 1114635"/>
              <a:gd name="connsiteY55" fmla="*/ 2063908 h 2343065"/>
              <a:gd name="connsiteX56" fmla="*/ 650661 w 1114635"/>
              <a:gd name="connsiteY56" fmla="*/ 2040685 h 2343065"/>
              <a:gd name="connsiteX57" fmla="*/ 604215 w 1114635"/>
              <a:gd name="connsiteY57" fmla="*/ 1933279 h 2343065"/>
              <a:gd name="connsiteX58" fmla="*/ 595507 w 1114635"/>
              <a:gd name="connsiteY58" fmla="*/ 1596548 h 2343065"/>
              <a:gd name="connsiteX59" fmla="*/ 595507 w 1114635"/>
              <a:gd name="connsiteY59" fmla="*/ 1413668 h 2343065"/>
              <a:gd name="connsiteX60" fmla="*/ 662273 w 1114635"/>
              <a:gd name="connsiteY60" fmla="*/ 1701051 h 2343065"/>
              <a:gd name="connsiteX61" fmla="*/ 691301 w 1114635"/>
              <a:gd name="connsiteY61" fmla="*/ 1802650 h 2343065"/>
              <a:gd name="connsiteX62" fmla="*/ 690575 w 1114635"/>
              <a:gd name="connsiteY62" fmla="*/ 1926022 h 2343065"/>
              <a:gd name="connsiteX63" fmla="*/ 720330 w 1114635"/>
              <a:gd name="connsiteY63" fmla="*/ 2194536 h 2343065"/>
              <a:gd name="connsiteX64" fmla="*/ 749358 w 1114635"/>
              <a:gd name="connsiteY64" fmla="*/ 2200342 h 2343065"/>
              <a:gd name="connsiteX65" fmla="*/ 743553 w 1114635"/>
              <a:gd name="connsiteY65" fmla="*/ 2275815 h 2343065"/>
              <a:gd name="connsiteX66" fmla="*/ 829187 w 1114635"/>
              <a:gd name="connsiteY66" fmla="*/ 2322262 h 2343065"/>
              <a:gd name="connsiteX67" fmla="*/ 956913 w 1114635"/>
              <a:gd name="connsiteY67" fmla="*/ 2295410 h 2343065"/>
              <a:gd name="connsiteX68" fmla="*/ 810318 w 1114635"/>
              <a:gd name="connsiteY68" fmla="*/ 2191633 h 2343065"/>
              <a:gd name="connsiteX69" fmla="*/ 850958 w 1114635"/>
              <a:gd name="connsiteY69" fmla="*/ 2182924 h 2343065"/>
              <a:gd name="connsiteX70" fmla="*/ 830638 w 1114635"/>
              <a:gd name="connsiteY70" fmla="*/ 1837484 h 2343065"/>
              <a:gd name="connsiteX71" fmla="*/ 839348 w 1114635"/>
              <a:gd name="connsiteY71" fmla="*/ 1776524 h 2343065"/>
              <a:gd name="connsiteX72" fmla="*/ 821930 w 1114635"/>
              <a:gd name="connsiteY72" fmla="*/ 1744593 h 2343065"/>
              <a:gd name="connsiteX73" fmla="*/ 810318 w 1114635"/>
              <a:gd name="connsiteY73" fmla="*/ 1364318 h 2343065"/>
              <a:gd name="connsiteX74" fmla="*/ 781290 w 1114635"/>
              <a:gd name="connsiteY74" fmla="*/ 1254010 h 2343065"/>
              <a:gd name="connsiteX75" fmla="*/ 749358 w 1114635"/>
              <a:gd name="connsiteY75" fmla="*/ 986947 h 2343065"/>
              <a:gd name="connsiteX76" fmla="*/ 845153 w 1114635"/>
              <a:gd name="connsiteY76" fmla="*/ 661827 h 2343065"/>
              <a:gd name="connsiteX77" fmla="*/ 1036741 w 1114635"/>
              <a:gd name="connsiteY77" fmla="*/ 426695 h 2343065"/>
              <a:gd name="connsiteX78" fmla="*/ 1109313 w 1114635"/>
              <a:gd name="connsiteY78" fmla="*/ 174147 h 2343065"/>
              <a:gd name="connsiteX79" fmla="*/ 1088993 w 1114635"/>
              <a:gd name="connsiteY79" fmla="*/ 34810 h 2343065"/>
              <a:gd name="connsiteX80" fmla="*/ 1028033 w 1114635"/>
              <a:gd name="connsiteY80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24914 w 1115624"/>
              <a:gd name="connsiteY34" fmla="*/ 42370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1979 w 1112094"/>
              <a:gd name="connsiteY29" fmla="*/ 2702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513 w 1112115"/>
              <a:gd name="connsiteY0" fmla="*/ 96356 h 2346553"/>
              <a:gd name="connsiteX1" fmla="*/ 1025513 w 1112115"/>
              <a:gd name="connsiteY1" fmla="*/ 163122 h 2346553"/>
              <a:gd name="connsiteX2" fmla="*/ 958747 w 1112115"/>
              <a:gd name="connsiteY2" fmla="*/ 305362 h 2346553"/>
              <a:gd name="connsiteX3" fmla="*/ 906495 w 1112115"/>
              <a:gd name="connsiteY3" fmla="*/ 377933 h 2346553"/>
              <a:gd name="connsiteX4" fmla="*/ 842633 w 1112115"/>
              <a:gd name="connsiteY4" fmla="*/ 482436 h 2346553"/>
              <a:gd name="connsiteX5" fmla="*/ 741033 w 1112115"/>
              <a:gd name="connsiteY5" fmla="*/ 534687 h 2346553"/>
              <a:gd name="connsiteX6" fmla="*/ 706198 w 1112115"/>
              <a:gd name="connsiteY6" fmla="*/ 598550 h 2346553"/>
              <a:gd name="connsiteX7" fmla="*/ 665558 w 1112115"/>
              <a:gd name="connsiteY7" fmla="*/ 589842 h 2346553"/>
              <a:gd name="connsiteX8" fmla="*/ 674267 w 1112115"/>
              <a:gd name="connsiteY8" fmla="*/ 540493 h 2346553"/>
              <a:gd name="connsiteX9" fmla="*/ 709101 w 1112115"/>
              <a:gd name="connsiteY9" fmla="*/ 499853 h 2346553"/>
              <a:gd name="connsiteX10" fmla="*/ 706198 w 1112115"/>
              <a:gd name="connsiteY10" fmla="*/ 444699 h 2346553"/>
              <a:gd name="connsiteX11" fmla="*/ 706198 w 1112115"/>
              <a:gd name="connsiteY11" fmla="*/ 392447 h 2346553"/>
              <a:gd name="connsiteX12" fmla="*/ 651044 w 1112115"/>
              <a:gd name="connsiteY12" fmla="*/ 328584 h 2346553"/>
              <a:gd name="connsiteX13" fmla="*/ 572667 w 1112115"/>
              <a:gd name="connsiteY13" fmla="*/ 343099 h 2346553"/>
              <a:gd name="connsiteX14" fmla="*/ 532027 w 1112115"/>
              <a:gd name="connsiteY14" fmla="*/ 401156 h 2346553"/>
              <a:gd name="connsiteX15" fmla="*/ 543638 w 1112115"/>
              <a:gd name="connsiteY15" fmla="*/ 447602 h 2346553"/>
              <a:gd name="connsiteX16" fmla="*/ 534671 w 1112115"/>
              <a:gd name="connsiteY16" fmla="*/ 479656 h 2346553"/>
              <a:gd name="connsiteX17" fmla="*/ 561055 w 1112115"/>
              <a:gd name="connsiteY17" fmla="*/ 534687 h 2346553"/>
              <a:gd name="connsiteX18" fmla="*/ 520415 w 1112115"/>
              <a:gd name="connsiteY18" fmla="*/ 586939 h 2346553"/>
              <a:gd name="connsiteX19" fmla="*/ 491387 w 1112115"/>
              <a:gd name="connsiteY19" fmla="*/ 586939 h 2346553"/>
              <a:gd name="connsiteX20" fmla="*/ 462358 w 1112115"/>
              <a:gd name="connsiteY20" fmla="*/ 540493 h 2346553"/>
              <a:gd name="connsiteX21" fmla="*/ 398495 w 1112115"/>
              <a:gd name="connsiteY21" fmla="*/ 488242 h 2346553"/>
              <a:gd name="connsiteX22" fmla="*/ 349147 w 1112115"/>
              <a:gd name="connsiteY22" fmla="*/ 438893 h 2346553"/>
              <a:gd name="connsiteX23" fmla="*/ 317215 w 1112115"/>
              <a:gd name="connsiteY23" fmla="*/ 369224 h 2346553"/>
              <a:gd name="connsiteX24" fmla="*/ 218518 w 1112115"/>
              <a:gd name="connsiteY24" fmla="*/ 285042 h 2346553"/>
              <a:gd name="connsiteX25" fmla="*/ 163364 w 1112115"/>
              <a:gd name="connsiteY25" fmla="*/ 200859 h 2346553"/>
              <a:gd name="connsiteX26" fmla="*/ 142986 w 1112115"/>
              <a:gd name="connsiteY26" fmla="*/ 96494 h 2346553"/>
              <a:gd name="connsiteX27" fmla="*/ 129444 w 1112115"/>
              <a:gd name="connsiteY27" fmla="*/ 83419 h 2346553"/>
              <a:gd name="connsiteX28" fmla="*/ 126797 w 1112115"/>
              <a:gd name="connsiteY28" fmla="*/ 144187 h 2346553"/>
              <a:gd name="connsiteX29" fmla="*/ 92000 w 1112115"/>
              <a:gd name="connsiteY29" fmla="*/ 27022 h 2346553"/>
              <a:gd name="connsiteX30" fmla="*/ 77081 w 1112115"/>
              <a:gd name="connsiteY30" fmla="*/ 29795 h 2346553"/>
              <a:gd name="connsiteX31" fmla="*/ 96077 w 1112115"/>
              <a:gd name="connsiteY31" fmla="*/ 111029 h 2346553"/>
              <a:gd name="connsiteX32" fmla="*/ 43840 w 1112115"/>
              <a:gd name="connsiteY32" fmla="*/ 3488 h 2346553"/>
              <a:gd name="connsiteX33" fmla="*/ 74518 w 1112115"/>
              <a:gd name="connsiteY33" fmla="*/ 117543 h 2346553"/>
              <a:gd name="connsiteX34" fmla="*/ 21405 w 1112115"/>
              <a:gd name="connsiteY34" fmla="*/ 45858 h 2346553"/>
              <a:gd name="connsiteX35" fmla="*/ 50059 w 1112115"/>
              <a:gd name="connsiteY35" fmla="*/ 122838 h 2346553"/>
              <a:gd name="connsiteX36" fmla="*/ 1436 w 1112115"/>
              <a:gd name="connsiteY36" fmla="*/ 92622 h 2346553"/>
              <a:gd name="connsiteX37" fmla="*/ 41444 w 1112115"/>
              <a:gd name="connsiteY37" fmla="*/ 166024 h 2346553"/>
              <a:gd name="connsiteX38" fmla="*/ 105307 w 1112115"/>
              <a:gd name="connsiteY38" fmla="*/ 264722 h 2346553"/>
              <a:gd name="connsiteX39" fmla="*/ 189490 w 1112115"/>
              <a:gd name="connsiteY39" fmla="*/ 415670 h 2346553"/>
              <a:gd name="connsiteX40" fmla="*/ 352050 w 1112115"/>
              <a:gd name="connsiteY40" fmla="*/ 653704 h 2346553"/>
              <a:gd name="connsiteX41" fmla="*/ 357855 w 1112115"/>
              <a:gd name="connsiteY41" fmla="*/ 732082 h 2346553"/>
              <a:gd name="connsiteX42" fmla="*/ 421718 w 1112115"/>
              <a:gd name="connsiteY42" fmla="*/ 888836 h 2346553"/>
              <a:gd name="connsiteX43" fmla="*/ 427524 w 1112115"/>
              <a:gd name="connsiteY43" fmla="*/ 999144 h 2346553"/>
              <a:gd name="connsiteX44" fmla="*/ 360758 w 1112115"/>
              <a:gd name="connsiteY44" fmla="*/ 1216859 h 2346553"/>
              <a:gd name="connsiteX45" fmla="*/ 366564 w 1112115"/>
              <a:gd name="connsiteY45" fmla="*/ 1324264 h 2346553"/>
              <a:gd name="connsiteX46" fmla="*/ 383981 w 1112115"/>
              <a:gd name="connsiteY46" fmla="*/ 1437476 h 2346553"/>
              <a:gd name="connsiteX47" fmla="*/ 398495 w 1112115"/>
              <a:gd name="connsiteY47" fmla="*/ 1608744 h 2346553"/>
              <a:gd name="connsiteX48" fmla="*/ 433330 w 1112115"/>
              <a:gd name="connsiteY48" fmla="*/ 1719053 h 2346553"/>
              <a:gd name="connsiteX49" fmla="*/ 523318 w 1112115"/>
              <a:gd name="connsiteY49" fmla="*/ 2061590 h 2346553"/>
              <a:gd name="connsiteX50" fmla="*/ 558153 w 1112115"/>
              <a:gd name="connsiteY50" fmla="*/ 2070299 h 2346553"/>
              <a:gd name="connsiteX51" fmla="*/ 526221 w 1112115"/>
              <a:gd name="connsiteY51" fmla="*/ 2131259 h 2346553"/>
              <a:gd name="connsiteX52" fmla="*/ 502998 w 1112115"/>
              <a:gd name="connsiteY52" fmla="*/ 2224150 h 2346553"/>
              <a:gd name="connsiteX53" fmla="*/ 572667 w 1112115"/>
              <a:gd name="connsiteY53" fmla="*/ 2247373 h 2346553"/>
              <a:gd name="connsiteX54" fmla="*/ 627821 w 1112115"/>
              <a:gd name="connsiteY54" fmla="*/ 2206733 h 2346553"/>
              <a:gd name="connsiteX55" fmla="*/ 624918 w 1112115"/>
              <a:gd name="connsiteY55" fmla="*/ 2131259 h 2346553"/>
              <a:gd name="connsiteX56" fmla="*/ 648141 w 1112115"/>
              <a:gd name="connsiteY56" fmla="*/ 2067396 h 2346553"/>
              <a:gd name="connsiteX57" fmla="*/ 648141 w 1112115"/>
              <a:gd name="connsiteY57" fmla="*/ 2044173 h 2346553"/>
              <a:gd name="connsiteX58" fmla="*/ 601695 w 1112115"/>
              <a:gd name="connsiteY58" fmla="*/ 1936767 h 2346553"/>
              <a:gd name="connsiteX59" fmla="*/ 592987 w 1112115"/>
              <a:gd name="connsiteY59" fmla="*/ 1600036 h 2346553"/>
              <a:gd name="connsiteX60" fmla="*/ 592987 w 1112115"/>
              <a:gd name="connsiteY60" fmla="*/ 1417156 h 2346553"/>
              <a:gd name="connsiteX61" fmla="*/ 659753 w 1112115"/>
              <a:gd name="connsiteY61" fmla="*/ 1704539 h 2346553"/>
              <a:gd name="connsiteX62" fmla="*/ 688781 w 1112115"/>
              <a:gd name="connsiteY62" fmla="*/ 1806138 h 2346553"/>
              <a:gd name="connsiteX63" fmla="*/ 688055 w 1112115"/>
              <a:gd name="connsiteY63" fmla="*/ 1929510 h 2346553"/>
              <a:gd name="connsiteX64" fmla="*/ 717810 w 1112115"/>
              <a:gd name="connsiteY64" fmla="*/ 2198024 h 2346553"/>
              <a:gd name="connsiteX65" fmla="*/ 746838 w 1112115"/>
              <a:gd name="connsiteY65" fmla="*/ 2203830 h 2346553"/>
              <a:gd name="connsiteX66" fmla="*/ 741033 w 1112115"/>
              <a:gd name="connsiteY66" fmla="*/ 2279303 h 2346553"/>
              <a:gd name="connsiteX67" fmla="*/ 826667 w 1112115"/>
              <a:gd name="connsiteY67" fmla="*/ 2325750 h 2346553"/>
              <a:gd name="connsiteX68" fmla="*/ 954393 w 1112115"/>
              <a:gd name="connsiteY68" fmla="*/ 2298898 h 2346553"/>
              <a:gd name="connsiteX69" fmla="*/ 807798 w 1112115"/>
              <a:gd name="connsiteY69" fmla="*/ 2195121 h 2346553"/>
              <a:gd name="connsiteX70" fmla="*/ 848438 w 1112115"/>
              <a:gd name="connsiteY70" fmla="*/ 2186412 h 2346553"/>
              <a:gd name="connsiteX71" fmla="*/ 828118 w 1112115"/>
              <a:gd name="connsiteY71" fmla="*/ 1840972 h 2346553"/>
              <a:gd name="connsiteX72" fmla="*/ 836828 w 1112115"/>
              <a:gd name="connsiteY72" fmla="*/ 1780012 h 2346553"/>
              <a:gd name="connsiteX73" fmla="*/ 819410 w 1112115"/>
              <a:gd name="connsiteY73" fmla="*/ 1748081 h 2346553"/>
              <a:gd name="connsiteX74" fmla="*/ 807798 w 1112115"/>
              <a:gd name="connsiteY74" fmla="*/ 1367806 h 2346553"/>
              <a:gd name="connsiteX75" fmla="*/ 778770 w 1112115"/>
              <a:gd name="connsiteY75" fmla="*/ 1257498 h 2346553"/>
              <a:gd name="connsiteX76" fmla="*/ 746838 w 1112115"/>
              <a:gd name="connsiteY76" fmla="*/ 990435 h 2346553"/>
              <a:gd name="connsiteX77" fmla="*/ 842633 w 1112115"/>
              <a:gd name="connsiteY77" fmla="*/ 665315 h 2346553"/>
              <a:gd name="connsiteX78" fmla="*/ 1034221 w 1112115"/>
              <a:gd name="connsiteY78" fmla="*/ 430183 h 2346553"/>
              <a:gd name="connsiteX79" fmla="*/ 1106793 w 1112115"/>
              <a:gd name="connsiteY79" fmla="*/ 177635 h 2346553"/>
              <a:gd name="connsiteX80" fmla="*/ 1086473 w 1112115"/>
              <a:gd name="connsiteY80" fmla="*/ 38298 h 2346553"/>
              <a:gd name="connsiteX81" fmla="*/ 1025513 w 1112115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44677 w 1131279"/>
              <a:gd name="connsiteY0" fmla="*/ 96356 h 2346553"/>
              <a:gd name="connsiteX1" fmla="*/ 1044677 w 1131279"/>
              <a:gd name="connsiteY1" fmla="*/ 163122 h 2346553"/>
              <a:gd name="connsiteX2" fmla="*/ 977911 w 1131279"/>
              <a:gd name="connsiteY2" fmla="*/ 305362 h 2346553"/>
              <a:gd name="connsiteX3" fmla="*/ 925659 w 1131279"/>
              <a:gd name="connsiteY3" fmla="*/ 377933 h 2346553"/>
              <a:gd name="connsiteX4" fmla="*/ 861797 w 1131279"/>
              <a:gd name="connsiteY4" fmla="*/ 482436 h 2346553"/>
              <a:gd name="connsiteX5" fmla="*/ 760197 w 1131279"/>
              <a:gd name="connsiteY5" fmla="*/ 534687 h 2346553"/>
              <a:gd name="connsiteX6" fmla="*/ 725362 w 1131279"/>
              <a:gd name="connsiteY6" fmla="*/ 598550 h 2346553"/>
              <a:gd name="connsiteX7" fmla="*/ 684722 w 1131279"/>
              <a:gd name="connsiteY7" fmla="*/ 589842 h 2346553"/>
              <a:gd name="connsiteX8" fmla="*/ 693431 w 1131279"/>
              <a:gd name="connsiteY8" fmla="*/ 540493 h 2346553"/>
              <a:gd name="connsiteX9" fmla="*/ 728265 w 1131279"/>
              <a:gd name="connsiteY9" fmla="*/ 499853 h 2346553"/>
              <a:gd name="connsiteX10" fmla="*/ 725362 w 1131279"/>
              <a:gd name="connsiteY10" fmla="*/ 444699 h 2346553"/>
              <a:gd name="connsiteX11" fmla="*/ 725362 w 1131279"/>
              <a:gd name="connsiteY11" fmla="*/ 392447 h 2346553"/>
              <a:gd name="connsiteX12" fmla="*/ 670208 w 1131279"/>
              <a:gd name="connsiteY12" fmla="*/ 328584 h 2346553"/>
              <a:gd name="connsiteX13" fmla="*/ 591831 w 1131279"/>
              <a:gd name="connsiteY13" fmla="*/ 343099 h 2346553"/>
              <a:gd name="connsiteX14" fmla="*/ 551191 w 1131279"/>
              <a:gd name="connsiteY14" fmla="*/ 401156 h 2346553"/>
              <a:gd name="connsiteX15" fmla="*/ 562802 w 1131279"/>
              <a:gd name="connsiteY15" fmla="*/ 447602 h 2346553"/>
              <a:gd name="connsiteX16" fmla="*/ 553835 w 1131279"/>
              <a:gd name="connsiteY16" fmla="*/ 479656 h 2346553"/>
              <a:gd name="connsiteX17" fmla="*/ 580219 w 1131279"/>
              <a:gd name="connsiteY17" fmla="*/ 534687 h 2346553"/>
              <a:gd name="connsiteX18" fmla="*/ 539579 w 1131279"/>
              <a:gd name="connsiteY18" fmla="*/ 586939 h 2346553"/>
              <a:gd name="connsiteX19" fmla="*/ 510551 w 1131279"/>
              <a:gd name="connsiteY19" fmla="*/ 586939 h 2346553"/>
              <a:gd name="connsiteX20" fmla="*/ 481522 w 1131279"/>
              <a:gd name="connsiteY20" fmla="*/ 540493 h 2346553"/>
              <a:gd name="connsiteX21" fmla="*/ 417659 w 1131279"/>
              <a:gd name="connsiteY21" fmla="*/ 488242 h 2346553"/>
              <a:gd name="connsiteX22" fmla="*/ 368311 w 1131279"/>
              <a:gd name="connsiteY22" fmla="*/ 438893 h 2346553"/>
              <a:gd name="connsiteX23" fmla="*/ 336379 w 1131279"/>
              <a:gd name="connsiteY23" fmla="*/ 369224 h 2346553"/>
              <a:gd name="connsiteX24" fmla="*/ 237682 w 1131279"/>
              <a:gd name="connsiteY24" fmla="*/ 285042 h 2346553"/>
              <a:gd name="connsiteX25" fmla="*/ 182528 w 1131279"/>
              <a:gd name="connsiteY25" fmla="*/ 200859 h 2346553"/>
              <a:gd name="connsiteX26" fmla="*/ 162150 w 1131279"/>
              <a:gd name="connsiteY26" fmla="*/ 96494 h 2346553"/>
              <a:gd name="connsiteX27" fmla="*/ 148608 w 1131279"/>
              <a:gd name="connsiteY27" fmla="*/ 83419 h 2346553"/>
              <a:gd name="connsiteX28" fmla="*/ 145961 w 1131279"/>
              <a:gd name="connsiteY28" fmla="*/ 144187 h 2346553"/>
              <a:gd name="connsiteX29" fmla="*/ 111164 w 1131279"/>
              <a:gd name="connsiteY29" fmla="*/ 27022 h 2346553"/>
              <a:gd name="connsiteX30" fmla="*/ 96245 w 1131279"/>
              <a:gd name="connsiteY30" fmla="*/ 29795 h 2346553"/>
              <a:gd name="connsiteX31" fmla="*/ 115241 w 1131279"/>
              <a:gd name="connsiteY31" fmla="*/ 111029 h 2346553"/>
              <a:gd name="connsiteX32" fmla="*/ 63004 w 1131279"/>
              <a:gd name="connsiteY32" fmla="*/ 3488 h 2346553"/>
              <a:gd name="connsiteX33" fmla="*/ 93682 w 1131279"/>
              <a:gd name="connsiteY33" fmla="*/ 117543 h 2346553"/>
              <a:gd name="connsiteX34" fmla="*/ 40569 w 1131279"/>
              <a:gd name="connsiteY34" fmla="*/ 45858 h 2346553"/>
              <a:gd name="connsiteX35" fmla="*/ 69223 w 1131279"/>
              <a:gd name="connsiteY35" fmla="*/ 122838 h 2346553"/>
              <a:gd name="connsiteX36" fmla="*/ 7782 w 1131279"/>
              <a:gd name="connsiteY36" fmla="*/ 100523 h 2346553"/>
              <a:gd name="connsiteX37" fmla="*/ 60608 w 1131279"/>
              <a:gd name="connsiteY37" fmla="*/ 166024 h 2346553"/>
              <a:gd name="connsiteX38" fmla="*/ 124471 w 1131279"/>
              <a:gd name="connsiteY38" fmla="*/ 264722 h 2346553"/>
              <a:gd name="connsiteX39" fmla="*/ 208654 w 1131279"/>
              <a:gd name="connsiteY39" fmla="*/ 415670 h 2346553"/>
              <a:gd name="connsiteX40" fmla="*/ 371214 w 1131279"/>
              <a:gd name="connsiteY40" fmla="*/ 653704 h 2346553"/>
              <a:gd name="connsiteX41" fmla="*/ 377019 w 1131279"/>
              <a:gd name="connsiteY41" fmla="*/ 732082 h 2346553"/>
              <a:gd name="connsiteX42" fmla="*/ 440882 w 1131279"/>
              <a:gd name="connsiteY42" fmla="*/ 888836 h 2346553"/>
              <a:gd name="connsiteX43" fmla="*/ 446688 w 1131279"/>
              <a:gd name="connsiteY43" fmla="*/ 999144 h 2346553"/>
              <a:gd name="connsiteX44" fmla="*/ 379922 w 1131279"/>
              <a:gd name="connsiteY44" fmla="*/ 1216859 h 2346553"/>
              <a:gd name="connsiteX45" fmla="*/ 385728 w 1131279"/>
              <a:gd name="connsiteY45" fmla="*/ 1324264 h 2346553"/>
              <a:gd name="connsiteX46" fmla="*/ 403145 w 1131279"/>
              <a:gd name="connsiteY46" fmla="*/ 1437476 h 2346553"/>
              <a:gd name="connsiteX47" fmla="*/ 417659 w 1131279"/>
              <a:gd name="connsiteY47" fmla="*/ 1608744 h 2346553"/>
              <a:gd name="connsiteX48" fmla="*/ 452494 w 1131279"/>
              <a:gd name="connsiteY48" fmla="*/ 1719053 h 2346553"/>
              <a:gd name="connsiteX49" fmla="*/ 542482 w 1131279"/>
              <a:gd name="connsiteY49" fmla="*/ 2061590 h 2346553"/>
              <a:gd name="connsiteX50" fmla="*/ 577317 w 1131279"/>
              <a:gd name="connsiteY50" fmla="*/ 2070299 h 2346553"/>
              <a:gd name="connsiteX51" fmla="*/ 545385 w 1131279"/>
              <a:gd name="connsiteY51" fmla="*/ 2131259 h 2346553"/>
              <a:gd name="connsiteX52" fmla="*/ 522162 w 1131279"/>
              <a:gd name="connsiteY52" fmla="*/ 2224150 h 2346553"/>
              <a:gd name="connsiteX53" fmla="*/ 591831 w 1131279"/>
              <a:gd name="connsiteY53" fmla="*/ 2247373 h 2346553"/>
              <a:gd name="connsiteX54" fmla="*/ 646985 w 1131279"/>
              <a:gd name="connsiteY54" fmla="*/ 2206733 h 2346553"/>
              <a:gd name="connsiteX55" fmla="*/ 644082 w 1131279"/>
              <a:gd name="connsiteY55" fmla="*/ 2131259 h 2346553"/>
              <a:gd name="connsiteX56" fmla="*/ 667305 w 1131279"/>
              <a:gd name="connsiteY56" fmla="*/ 2067396 h 2346553"/>
              <a:gd name="connsiteX57" fmla="*/ 667305 w 1131279"/>
              <a:gd name="connsiteY57" fmla="*/ 2044173 h 2346553"/>
              <a:gd name="connsiteX58" fmla="*/ 620859 w 1131279"/>
              <a:gd name="connsiteY58" fmla="*/ 1936767 h 2346553"/>
              <a:gd name="connsiteX59" fmla="*/ 612151 w 1131279"/>
              <a:gd name="connsiteY59" fmla="*/ 1600036 h 2346553"/>
              <a:gd name="connsiteX60" fmla="*/ 612151 w 1131279"/>
              <a:gd name="connsiteY60" fmla="*/ 1417156 h 2346553"/>
              <a:gd name="connsiteX61" fmla="*/ 678917 w 1131279"/>
              <a:gd name="connsiteY61" fmla="*/ 1704539 h 2346553"/>
              <a:gd name="connsiteX62" fmla="*/ 707945 w 1131279"/>
              <a:gd name="connsiteY62" fmla="*/ 1806138 h 2346553"/>
              <a:gd name="connsiteX63" fmla="*/ 707219 w 1131279"/>
              <a:gd name="connsiteY63" fmla="*/ 1929510 h 2346553"/>
              <a:gd name="connsiteX64" fmla="*/ 736974 w 1131279"/>
              <a:gd name="connsiteY64" fmla="*/ 2198024 h 2346553"/>
              <a:gd name="connsiteX65" fmla="*/ 766002 w 1131279"/>
              <a:gd name="connsiteY65" fmla="*/ 2203830 h 2346553"/>
              <a:gd name="connsiteX66" fmla="*/ 760197 w 1131279"/>
              <a:gd name="connsiteY66" fmla="*/ 2279303 h 2346553"/>
              <a:gd name="connsiteX67" fmla="*/ 845831 w 1131279"/>
              <a:gd name="connsiteY67" fmla="*/ 2325750 h 2346553"/>
              <a:gd name="connsiteX68" fmla="*/ 973557 w 1131279"/>
              <a:gd name="connsiteY68" fmla="*/ 2298898 h 2346553"/>
              <a:gd name="connsiteX69" fmla="*/ 826962 w 1131279"/>
              <a:gd name="connsiteY69" fmla="*/ 2195121 h 2346553"/>
              <a:gd name="connsiteX70" fmla="*/ 867602 w 1131279"/>
              <a:gd name="connsiteY70" fmla="*/ 2186412 h 2346553"/>
              <a:gd name="connsiteX71" fmla="*/ 847282 w 1131279"/>
              <a:gd name="connsiteY71" fmla="*/ 1840972 h 2346553"/>
              <a:gd name="connsiteX72" fmla="*/ 855992 w 1131279"/>
              <a:gd name="connsiteY72" fmla="*/ 1780012 h 2346553"/>
              <a:gd name="connsiteX73" fmla="*/ 838574 w 1131279"/>
              <a:gd name="connsiteY73" fmla="*/ 1748081 h 2346553"/>
              <a:gd name="connsiteX74" fmla="*/ 826962 w 1131279"/>
              <a:gd name="connsiteY74" fmla="*/ 1367806 h 2346553"/>
              <a:gd name="connsiteX75" fmla="*/ 797934 w 1131279"/>
              <a:gd name="connsiteY75" fmla="*/ 1257498 h 2346553"/>
              <a:gd name="connsiteX76" fmla="*/ 766002 w 1131279"/>
              <a:gd name="connsiteY76" fmla="*/ 990435 h 2346553"/>
              <a:gd name="connsiteX77" fmla="*/ 861797 w 1131279"/>
              <a:gd name="connsiteY77" fmla="*/ 665315 h 2346553"/>
              <a:gd name="connsiteX78" fmla="*/ 1053385 w 1131279"/>
              <a:gd name="connsiteY78" fmla="*/ 430183 h 2346553"/>
              <a:gd name="connsiteX79" fmla="*/ 1125957 w 1131279"/>
              <a:gd name="connsiteY79" fmla="*/ 177635 h 2346553"/>
              <a:gd name="connsiteX80" fmla="*/ 1105637 w 1131279"/>
              <a:gd name="connsiteY80" fmla="*/ 38298 h 2346553"/>
              <a:gd name="connsiteX81" fmla="*/ 1044677 w 1131279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33123 w 1123833"/>
              <a:gd name="connsiteY34" fmla="*/ 45858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5263 h 2345460"/>
              <a:gd name="connsiteX1" fmla="*/ 1037231 w 1123833"/>
              <a:gd name="connsiteY1" fmla="*/ 162029 h 2345460"/>
              <a:gd name="connsiteX2" fmla="*/ 970465 w 1123833"/>
              <a:gd name="connsiteY2" fmla="*/ 304269 h 2345460"/>
              <a:gd name="connsiteX3" fmla="*/ 918213 w 1123833"/>
              <a:gd name="connsiteY3" fmla="*/ 376840 h 2345460"/>
              <a:gd name="connsiteX4" fmla="*/ 854351 w 1123833"/>
              <a:gd name="connsiteY4" fmla="*/ 481343 h 2345460"/>
              <a:gd name="connsiteX5" fmla="*/ 752751 w 1123833"/>
              <a:gd name="connsiteY5" fmla="*/ 533594 h 2345460"/>
              <a:gd name="connsiteX6" fmla="*/ 717916 w 1123833"/>
              <a:gd name="connsiteY6" fmla="*/ 597457 h 2345460"/>
              <a:gd name="connsiteX7" fmla="*/ 677276 w 1123833"/>
              <a:gd name="connsiteY7" fmla="*/ 588749 h 2345460"/>
              <a:gd name="connsiteX8" fmla="*/ 685985 w 1123833"/>
              <a:gd name="connsiteY8" fmla="*/ 539400 h 2345460"/>
              <a:gd name="connsiteX9" fmla="*/ 720819 w 1123833"/>
              <a:gd name="connsiteY9" fmla="*/ 498760 h 2345460"/>
              <a:gd name="connsiteX10" fmla="*/ 717916 w 1123833"/>
              <a:gd name="connsiteY10" fmla="*/ 443606 h 2345460"/>
              <a:gd name="connsiteX11" fmla="*/ 717916 w 1123833"/>
              <a:gd name="connsiteY11" fmla="*/ 391354 h 2345460"/>
              <a:gd name="connsiteX12" fmla="*/ 662762 w 1123833"/>
              <a:gd name="connsiteY12" fmla="*/ 327491 h 2345460"/>
              <a:gd name="connsiteX13" fmla="*/ 584385 w 1123833"/>
              <a:gd name="connsiteY13" fmla="*/ 342006 h 2345460"/>
              <a:gd name="connsiteX14" fmla="*/ 543745 w 1123833"/>
              <a:gd name="connsiteY14" fmla="*/ 400063 h 2345460"/>
              <a:gd name="connsiteX15" fmla="*/ 555356 w 1123833"/>
              <a:gd name="connsiteY15" fmla="*/ 446509 h 2345460"/>
              <a:gd name="connsiteX16" fmla="*/ 546389 w 1123833"/>
              <a:gd name="connsiteY16" fmla="*/ 478563 h 2345460"/>
              <a:gd name="connsiteX17" fmla="*/ 572773 w 1123833"/>
              <a:gd name="connsiteY17" fmla="*/ 533594 h 2345460"/>
              <a:gd name="connsiteX18" fmla="*/ 532133 w 1123833"/>
              <a:gd name="connsiteY18" fmla="*/ 585846 h 2345460"/>
              <a:gd name="connsiteX19" fmla="*/ 503105 w 1123833"/>
              <a:gd name="connsiteY19" fmla="*/ 585846 h 2345460"/>
              <a:gd name="connsiteX20" fmla="*/ 474076 w 1123833"/>
              <a:gd name="connsiteY20" fmla="*/ 539400 h 2345460"/>
              <a:gd name="connsiteX21" fmla="*/ 410213 w 1123833"/>
              <a:gd name="connsiteY21" fmla="*/ 487149 h 2345460"/>
              <a:gd name="connsiteX22" fmla="*/ 360865 w 1123833"/>
              <a:gd name="connsiteY22" fmla="*/ 437800 h 2345460"/>
              <a:gd name="connsiteX23" fmla="*/ 328933 w 1123833"/>
              <a:gd name="connsiteY23" fmla="*/ 368131 h 2345460"/>
              <a:gd name="connsiteX24" fmla="*/ 230236 w 1123833"/>
              <a:gd name="connsiteY24" fmla="*/ 283949 h 2345460"/>
              <a:gd name="connsiteX25" fmla="*/ 175082 w 1123833"/>
              <a:gd name="connsiteY25" fmla="*/ 199766 h 2345460"/>
              <a:gd name="connsiteX26" fmla="*/ 154704 w 1123833"/>
              <a:gd name="connsiteY26" fmla="*/ 95401 h 2345460"/>
              <a:gd name="connsiteX27" fmla="*/ 141162 w 1123833"/>
              <a:gd name="connsiteY27" fmla="*/ 82326 h 2345460"/>
              <a:gd name="connsiteX28" fmla="*/ 138515 w 1123833"/>
              <a:gd name="connsiteY28" fmla="*/ 143094 h 2345460"/>
              <a:gd name="connsiteX29" fmla="*/ 103718 w 1123833"/>
              <a:gd name="connsiteY29" fmla="*/ 25929 h 2345460"/>
              <a:gd name="connsiteX30" fmla="*/ 88799 w 1123833"/>
              <a:gd name="connsiteY30" fmla="*/ 28702 h 2345460"/>
              <a:gd name="connsiteX31" fmla="*/ 107795 w 1123833"/>
              <a:gd name="connsiteY31" fmla="*/ 109936 h 2345460"/>
              <a:gd name="connsiteX32" fmla="*/ 45640 w 1123833"/>
              <a:gd name="connsiteY32" fmla="*/ 3488 h 2345460"/>
              <a:gd name="connsiteX33" fmla="*/ 86236 w 1123833"/>
              <a:gd name="connsiteY33" fmla="*/ 116450 h 2345460"/>
              <a:gd name="connsiteX34" fmla="*/ 18204 w 1123833"/>
              <a:gd name="connsiteY34" fmla="*/ 49304 h 2345460"/>
              <a:gd name="connsiteX35" fmla="*/ 54843 w 1123833"/>
              <a:gd name="connsiteY35" fmla="*/ 129057 h 2345460"/>
              <a:gd name="connsiteX36" fmla="*/ 336 w 1123833"/>
              <a:gd name="connsiteY36" fmla="*/ 99430 h 2345460"/>
              <a:gd name="connsiteX37" fmla="*/ 56860 w 1123833"/>
              <a:gd name="connsiteY37" fmla="*/ 181195 h 2345460"/>
              <a:gd name="connsiteX38" fmla="*/ 117025 w 1123833"/>
              <a:gd name="connsiteY38" fmla="*/ 263629 h 2345460"/>
              <a:gd name="connsiteX39" fmla="*/ 201208 w 1123833"/>
              <a:gd name="connsiteY39" fmla="*/ 414577 h 2345460"/>
              <a:gd name="connsiteX40" fmla="*/ 363768 w 1123833"/>
              <a:gd name="connsiteY40" fmla="*/ 652611 h 2345460"/>
              <a:gd name="connsiteX41" fmla="*/ 369573 w 1123833"/>
              <a:gd name="connsiteY41" fmla="*/ 730989 h 2345460"/>
              <a:gd name="connsiteX42" fmla="*/ 433436 w 1123833"/>
              <a:gd name="connsiteY42" fmla="*/ 887743 h 2345460"/>
              <a:gd name="connsiteX43" fmla="*/ 439242 w 1123833"/>
              <a:gd name="connsiteY43" fmla="*/ 998051 h 2345460"/>
              <a:gd name="connsiteX44" fmla="*/ 372476 w 1123833"/>
              <a:gd name="connsiteY44" fmla="*/ 1215766 h 2345460"/>
              <a:gd name="connsiteX45" fmla="*/ 378282 w 1123833"/>
              <a:gd name="connsiteY45" fmla="*/ 1323171 h 2345460"/>
              <a:gd name="connsiteX46" fmla="*/ 395699 w 1123833"/>
              <a:gd name="connsiteY46" fmla="*/ 1436383 h 2345460"/>
              <a:gd name="connsiteX47" fmla="*/ 410213 w 1123833"/>
              <a:gd name="connsiteY47" fmla="*/ 1607651 h 2345460"/>
              <a:gd name="connsiteX48" fmla="*/ 445048 w 1123833"/>
              <a:gd name="connsiteY48" fmla="*/ 1717960 h 2345460"/>
              <a:gd name="connsiteX49" fmla="*/ 535036 w 1123833"/>
              <a:gd name="connsiteY49" fmla="*/ 2060497 h 2345460"/>
              <a:gd name="connsiteX50" fmla="*/ 569871 w 1123833"/>
              <a:gd name="connsiteY50" fmla="*/ 2069206 h 2345460"/>
              <a:gd name="connsiteX51" fmla="*/ 537939 w 1123833"/>
              <a:gd name="connsiteY51" fmla="*/ 2130166 h 2345460"/>
              <a:gd name="connsiteX52" fmla="*/ 514716 w 1123833"/>
              <a:gd name="connsiteY52" fmla="*/ 2223057 h 2345460"/>
              <a:gd name="connsiteX53" fmla="*/ 584385 w 1123833"/>
              <a:gd name="connsiteY53" fmla="*/ 2246280 h 2345460"/>
              <a:gd name="connsiteX54" fmla="*/ 639539 w 1123833"/>
              <a:gd name="connsiteY54" fmla="*/ 2205640 h 2345460"/>
              <a:gd name="connsiteX55" fmla="*/ 636636 w 1123833"/>
              <a:gd name="connsiteY55" fmla="*/ 2130166 h 2345460"/>
              <a:gd name="connsiteX56" fmla="*/ 659859 w 1123833"/>
              <a:gd name="connsiteY56" fmla="*/ 2066303 h 2345460"/>
              <a:gd name="connsiteX57" fmla="*/ 659859 w 1123833"/>
              <a:gd name="connsiteY57" fmla="*/ 2043080 h 2345460"/>
              <a:gd name="connsiteX58" fmla="*/ 613413 w 1123833"/>
              <a:gd name="connsiteY58" fmla="*/ 1935674 h 2345460"/>
              <a:gd name="connsiteX59" fmla="*/ 604705 w 1123833"/>
              <a:gd name="connsiteY59" fmla="*/ 1598943 h 2345460"/>
              <a:gd name="connsiteX60" fmla="*/ 604705 w 1123833"/>
              <a:gd name="connsiteY60" fmla="*/ 1416063 h 2345460"/>
              <a:gd name="connsiteX61" fmla="*/ 671471 w 1123833"/>
              <a:gd name="connsiteY61" fmla="*/ 1703446 h 2345460"/>
              <a:gd name="connsiteX62" fmla="*/ 700499 w 1123833"/>
              <a:gd name="connsiteY62" fmla="*/ 1805045 h 2345460"/>
              <a:gd name="connsiteX63" fmla="*/ 699773 w 1123833"/>
              <a:gd name="connsiteY63" fmla="*/ 1928417 h 2345460"/>
              <a:gd name="connsiteX64" fmla="*/ 729528 w 1123833"/>
              <a:gd name="connsiteY64" fmla="*/ 2196931 h 2345460"/>
              <a:gd name="connsiteX65" fmla="*/ 758556 w 1123833"/>
              <a:gd name="connsiteY65" fmla="*/ 2202737 h 2345460"/>
              <a:gd name="connsiteX66" fmla="*/ 752751 w 1123833"/>
              <a:gd name="connsiteY66" fmla="*/ 2278210 h 2345460"/>
              <a:gd name="connsiteX67" fmla="*/ 838385 w 1123833"/>
              <a:gd name="connsiteY67" fmla="*/ 2324657 h 2345460"/>
              <a:gd name="connsiteX68" fmla="*/ 966111 w 1123833"/>
              <a:gd name="connsiteY68" fmla="*/ 2297805 h 2345460"/>
              <a:gd name="connsiteX69" fmla="*/ 819516 w 1123833"/>
              <a:gd name="connsiteY69" fmla="*/ 2194028 h 2345460"/>
              <a:gd name="connsiteX70" fmla="*/ 860156 w 1123833"/>
              <a:gd name="connsiteY70" fmla="*/ 2185319 h 2345460"/>
              <a:gd name="connsiteX71" fmla="*/ 839836 w 1123833"/>
              <a:gd name="connsiteY71" fmla="*/ 1839879 h 2345460"/>
              <a:gd name="connsiteX72" fmla="*/ 848546 w 1123833"/>
              <a:gd name="connsiteY72" fmla="*/ 1778919 h 2345460"/>
              <a:gd name="connsiteX73" fmla="*/ 831128 w 1123833"/>
              <a:gd name="connsiteY73" fmla="*/ 1746988 h 2345460"/>
              <a:gd name="connsiteX74" fmla="*/ 819516 w 1123833"/>
              <a:gd name="connsiteY74" fmla="*/ 1366713 h 2345460"/>
              <a:gd name="connsiteX75" fmla="*/ 790488 w 1123833"/>
              <a:gd name="connsiteY75" fmla="*/ 1256405 h 2345460"/>
              <a:gd name="connsiteX76" fmla="*/ 758556 w 1123833"/>
              <a:gd name="connsiteY76" fmla="*/ 989342 h 2345460"/>
              <a:gd name="connsiteX77" fmla="*/ 854351 w 1123833"/>
              <a:gd name="connsiteY77" fmla="*/ 664222 h 2345460"/>
              <a:gd name="connsiteX78" fmla="*/ 1045939 w 1123833"/>
              <a:gd name="connsiteY78" fmla="*/ 429090 h 2345460"/>
              <a:gd name="connsiteX79" fmla="*/ 1118511 w 1123833"/>
              <a:gd name="connsiteY79" fmla="*/ 176542 h 2345460"/>
              <a:gd name="connsiteX80" fmla="*/ 1098191 w 1123833"/>
              <a:gd name="connsiteY80" fmla="*/ 37205 h 2345460"/>
              <a:gd name="connsiteX81" fmla="*/ 1037231 w 1123833"/>
              <a:gd name="connsiteY81" fmla="*/ 95263 h 2345460"/>
              <a:gd name="connsiteX0" fmla="*/ 1037231 w 1123833"/>
              <a:gd name="connsiteY0" fmla="*/ 99171 h 2349368"/>
              <a:gd name="connsiteX1" fmla="*/ 1037231 w 1123833"/>
              <a:gd name="connsiteY1" fmla="*/ 165937 h 2349368"/>
              <a:gd name="connsiteX2" fmla="*/ 970465 w 1123833"/>
              <a:gd name="connsiteY2" fmla="*/ 308177 h 2349368"/>
              <a:gd name="connsiteX3" fmla="*/ 918213 w 1123833"/>
              <a:gd name="connsiteY3" fmla="*/ 380748 h 2349368"/>
              <a:gd name="connsiteX4" fmla="*/ 854351 w 1123833"/>
              <a:gd name="connsiteY4" fmla="*/ 485251 h 2349368"/>
              <a:gd name="connsiteX5" fmla="*/ 752751 w 1123833"/>
              <a:gd name="connsiteY5" fmla="*/ 537502 h 2349368"/>
              <a:gd name="connsiteX6" fmla="*/ 717916 w 1123833"/>
              <a:gd name="connsiteY6" fmla="*/ 601365 h 2349368"/>
              <a:gd name="connsiteX7" fmla="*/ 677276 w 1123833"/>
              <a:gd name="connsiteY7" fmla="*/ 592657 h 2349368"/>
              <a:gd name="connsiteX8" fmla="*/ 685985 w 1123833"/>
              <a:gd name="connsiteY8" fmla="*/ 543308 h 2349368"/>
              <a:gd name="connsiteX9" fmla="*/ 720819 w 1123833"/>
              <a:gd name="connsiteY9" fmla="*/ 502668 h 2349368"/>
              <a:gd name="connsiteX10" fmla="*/ 717916 w 1123833"/>
              <a:gd name="connsiteY10" fmla="*/ 447514 h 2349368"/>
              <a:gd name="connsiteX11" fmla="*/ 717916 w 1123833"/>
              <a:gd name="connsiteY11" fmla="*/ 395262 h 2349368"/>
              <a:gd name="connsiteX12" fmla="*/ 662762 w 1123833"/>
              <a:gd name="connsiteY12" fmla="*/ 331399 h 2349368"/>
              <a:gd name="connsiteX13" fmla="*/ 584385 w 1123833"/>
              <a:gd name="connsiteY13" fmla="*/ 345914 h 2349368"/>
              <a:gd name="connsiteX14" fmla="*/ 543745 w 1123833"/>
              <a:gd name="connsiteY14" fmla="*/ 403971 h 2349368"/>
              <a:gd name="connsiteX15" fmla="*/ 555356 w 1123833"/>
              <a:gd name="connsiteY15" fmla="*/ 450417 h 2349368"/>
              <a:gd name="connsiteX16" fmla="*/ 546389 w 1123833"/>
              <a:gd name="connsiteY16" fmla="*/ 482471 h 2349368"/>
              <a:gd name="connsiteX17" fmla="*/ 572773 w 1123833"/>
              <a:gd name="connsiteY17" fmla="*/ 537502 h 2349368"/>
              <a:gd name="connsiteX18" fmla="*/ 532133 w 1123833"/>
              <a:gd name="connsiteY18" fmla="*/ 589754 h 2349368"/>
              <a:gd name="connsiteX19" fmla="*/ 503105 w 1123833"/>
              <a:gd name="connsiteY19" fmla="*/ 589754 h 2349368"/>
              <a:gd name="connsiteX20" fmla="*/ 474076 w 1123833"/>
              <a:gd name="connsiteY20" fmla="*/ 543308 h 2349368"/>
              <a:gd name="connsiteX21" fmla="*/ 410213 w 1123833"/>
              <a:gd name="connsiteY21" fmla="*/ 491057 h 2349368"/>
              <a:gd name="connsiteX22" fmla="*/ 360865 w 1123833"/>
              <a:gd name="connsiteY22" fmla="*/ 441708 h 2349368"/>
              <a:gd name="connsiteX23" fmla="*/ 328933 w 1123833"/>
              <a:gd name="connsiteY23" fmla="*/ 372039 h 2349368"/>
              <a:gd name="connsiteX24" fmla="*/ 230236 w 1123833"/>
              <a:gd name="connsiteY24" fmla="*/ 287857 h 2349368"/>
              <a:gd name="connsiteX25" fmla="*/ 175082 w 1123833"/>
              <a:gd name="connsiteY25" fmla="*/ 203674 h 2349368"/>
              <a:gd name="connsiteX26" fmla="*/ 154704 w 1123833"/>
              <a:gd name="connsiteY26" fmla="*/ 99309 h 2349368"/>
              <a:gd name="connsiteX27" fmla="*/ 141162 w 1123833"/>
              <a:gd name="connsiteY27" fmla="*/ 86234 h 2349368"/>
              <a:gd name="connsiteX28" fmla="*/ 138515 w 1123833"/>
              <a:gd name="connsiteY28" fmla="*/ 147002 h 2349368"/>
              <a:gd name="connsiteX29" fmla="*/ 103718 w 1123833"/>
              <a:gd name="connsiteY29" fmla="*/ 29837 h 2349368"/>
              <a:gd name="connsiteX30" fmla="*/ 88799 w 1123833"/>
              <a:gd name="connsiteY30" fmla="*/ 32610 h 2349368"/>
              <a:gd name="connsiteX31" fmla="*/ 107795 w 1123833"/>
              <a:gd name="connsiteY31" fmla="*/ 113844 h 2349368"/>
              <a:gd name="connsiteX32" fmla="*/ 45640 w 1123833"/>
              <a:gd name="connsiteY32" fmla="*/ 7396 h 2349368"/>
              <a:gd name="connsiteX33" fmla="*/ 86236 w 1123833"/>
              <a:gd name="connsiteY33" fmla="*/ 120358 h 2349368"/>
              <a:gd name="connsiteX34" fmla="*/ 18204 w 1123833"/>
              <a:gd name="connsiteY34" fmla="*/ 53212 h 2349368"/>
              <a:gd name="connsiteX35" fmla="*/ 54843 w 1123833"/>
              <a:gd name="connsiteY35" fmla="*/ 132965 h 2349368"/>
              <a:gd name="connsiteX36" fmla="*/ 336 w 1123833"/>
              <a:gd name="connsiteY36" fmla="*/ 103338 h 2349368"/>
              <a:gd name="connsiteX37" fmla="*/ 56860 w 1123833"/>
              <a:gd name="connsiteY37" fmla="*/ 185103 h 2349368"/>
              <a:gd name="connsiteX38" fmla="*/ 117025 w 1123833"/>
              <a:gd name="connsiteY38" fmla="*/ 267537 h 2349368"/>
              <a:gd name="connsiteX39" fmla="*/ 201208 w 1123833"/>
              <a:gd name="connsiteY39" fmla="*/ 418485 h 2349368"/>
              <a:gd name="connsiteX40" fmla="*/ 363768 w 1123833"/>
              <a:gd name="connsiteY40" fmla="*/ 656519 h 2349368"/>
              <a:gd name="connsiteX41" fmla="*/ 369573 w 1123833"/>
              <a:gd name="connsiteY41" fmla="*/ 734897 h 2349368"/>
              <a:gd name="connsiteX42" fmla="*/ 433436 w 1123833"/>
              <a:gd name="connsiteY42" fmla="*/ 891651 h 2349368"/>
              <a:gd name="connsiteX43" fmla="*/ 439242 w 1123833"/>
              <a:gd name="connsiteY43" fmla="*/ 1001959 h 2349368"/>
              <a:gd name="connsiteX44" fmla="*/ 372476 w 1123833"/>
              <a:gd name="connsiteY44" fmla="*/ 1219674 h 2349368"/>
              <a:gd name="connsiteX45" fmla="*/ 378282 w 1123833"/>
              <a:gd name="connsiteY45" fmla="*/ 1327079 h 2349368"/>
              <a:gd name="connsiteX46" fmla="*/ 395699 w 1123833"/>
              <a:gd name="connsiteY46" fmla="*/ 1440291 h 2349368"/>
              <a:gd name="connsiteX47" fmla="*/ 410213 w 1123833"/>
              <a:gd name="connsiteY47" fmla="*/ 1611559 h 2349368"/>
              <a:gd name="connsiteX48" fmla="*/ 445048 w 1123833"/>
              <a:gd name="connsiteY48" fmla="*/ 1721868 h 2349368"/>
              <a:gd name="connsiteX49" fmla="*/ 535036 w 1123833"/>
              <a:gd name="connsiteY49" fmla="*/ 2064405 h 2349368"/>
              <a:gd name="connsiteX50" fmla="*/ 569871 w 1123833"/>
              <a:gd name="connsiteY50" fmla="*/ 2073114 h 2349368"/>
              <a:gd name="connsiteX51" fmla="*/ 537939 w 1123833"/>
              <a:gd name="connsiteY51" fmla="*/ 2134074 h 2349368"/>
              <a:gd name="connsiteX52" fmla="*/ 514716 w 1123833"/>
              <a:gd name="connsiteY52" fmla="*/ 2226965 h 2349368"/>
              <a:gd name="connsiteX53" fmla="*/ 584385 w 1123833"/>
              <a:gd name="connsiteY53" fmla="*/ 2250188 h 2349368"/>
              <a:gd name="connsiteX54" fmla="*/ 639539 w 1123833"/>
              <a:gd name="connsiteY54" fmla="*/ 2209548 h 2349368"/>
              <a:gd name="connsiteX55" fmla="*/ 636636 w 1123833"/>
              <a:gd name="connsiteY55" fmla="*/ 2134074 h 2349368"/>
              <a:gd name="connsiteX56" fmla="*/ 659859 w 1123833"/>
              <a:gd name="connsiteY56" fmla="*/ 2070211 h 2349368"/>
              <a:gd name="connsiteX57" fmla="*/ 659859 w 1123833"/>
              <a:gd name="connsiteY57" fmla="*/ 2046988 h 2349368"/>
              <a:gd name="connsiteX58" fmla="*/ 613413 w 1123833"/>
              <a:gd name="connsiteY58" fmla="*/ 1939582 h 2349368"/>
              <a:gd name="connsiteX59" fmla="*/ 604705 w 1123833"/>
              <a:gd name="connsiteY59" fmla="*/ 1602851 h 2349368"/>
              <a:gd name="connsiteX60" fmla="*/ 604705 w 1123833"/>
              <a:gd name="connsiteY60" fmla="*/ 1419971 h 2349368"/>
              <a:gd name="connsiteX61" fmla="*/ 671471 w 1123833"/>
              <a:gd name="connsiteY61" fmla="*/ 1707354 h 2349368"/>
              <a:gd name="connsiteX62" fmla="*/ 700499 w 1123833"/>
              <a:gd name="connsiteY62" fmla="*/ 1808953 h 2349368"/>
              <a:gd name="connsiteX63" fmla="*/ 699773 w 1123833"/>
              <a:gd name="connsiteY63" fmla="*/ 1932325 h 2349368"/>
              <a:gd name="connsiteX64" fmla="*/ 729528 w 1123833"/>
              <a:gd name="connsiteY64" fmla="*/ 2200839 h 2349368"/>
              <a:gd name="connsiteX65" fmla="*/ 758556 w 1123833"/>
              <a:gd name="connsiteY65" fmla="*/ 2206645 h 2349368"/>
              <a:gd name="connsiteX66" fmla="*/ 752751 w 1123833"/>
              <a:gd name="connsiteY66" fmla="*/ 2282118 h 2349368"/>
              <a:gd name="connsiteX67" fmla="*/ 838385 w 1123833"/>
              <a:gd name="connsiteY67" fmla="*/ 2328565 h 2349368"/>
              <a:gd name="connsiteX68" fmla="*/ 966111 w 1123833"/>
              <a:gd name="connsiteY68" fmla="*/ 2301713 h 2349368"/>
              <a:gd name="connsiteX69" fmla="*/ 819516 w 1123833"/>
              <a:gd name="connsiteY69" fmla="*/ 2197936 h 2349368"/>
              <a:gd name="connsiteX70" fmla="*/ 860156 w 1123833"/>
              <a:gd name="connsiteY70" fmla="*/ 2189227 h 2349368"/>
              <a:gd name="connsiteX71" fmla="*/ 839836 w 1123833"/>
              <a:gd name="connsiteY71" fmla="*/ 1843787 h 2349368"/>
              <a:gd name="connsiteX72" fmla="*/ 848546 w 1123833"/>
              <a:gd name="connsiteY72" fmla="*/ 1782827 h 2349368"/>
              <a:gd name="connsiteX73" fmla="*/ 831128 w 1123833"/>
              <a:gd name="connsiteY73" fmla="*/ 1750896 h 2349368"/>
              <a:gd name="connsiteX74" fmla="*/ 819516 w 1123833"/>
              <a:gd name="connsiteY74" fmla="*/ 1370621 h 2349368"/>
              <a:gd name="connsiteX75" fmla="*/ 790488 w 1123833"/>
              <a:gd name="connsiteY75" fmla="*/ 1260313 h 2349368"/>
              <a:gd name="connsiteX76" fmla="*/ 758556 w 1123833"/>
              <a:gd name="connsiteY76" fmla="*/ 993250 h 2349368"/>
              <a:gd name="connsiteX77" fmla="*/ 854351 w 1123833"/>
              <a:gd name="connsiteY77" fmla="*/ 668130 h 2349368"/>
              <a:gd name="connsiteX78" fmla="*/ 1045939 w 1123833"/>
              <a:gd name="connsiteY78" fmla="*/ 432998 h 2349368"/>
              <a:gd name="connsiteX79" fmla="*/ 1118511 w 1123833"/>
              <a:gd name="connsiteY79" fmla="*/ 180450 h 2349368"/>
              <a:gd name="connsiteX80" fmla="*/ 1098191 w 1123833"/>
              <a:gd name="connsiteY80" fmla="*/ 41113 h 2349368"/>
              <a:gd name="connsiteX81" fmla="*/ 1037231 w 1123833"/>
              <a:gd name="connsiteY81" fmla="*/ 99171 h 2349368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8030 h 2348227"/>
              <a:gd name="connsiteX1" fmla="*/ 1037231 w 1123833"/>
              <a:gd name="connsiteY1" fmla="*/ 164796 h 2348227"/>
              <a:gd name="connsiteX2" fmla="*/ 970465 w 1123833"/>
              <a:gd name="connsiteY2" fmla="*/ 307036 h 2348227"/>
              <a:gd name="connsiteX3" fmla="*/ 918213 w 1123833"/>
              <a:gd name="connsiteY3" fmla="*/ 379607 h 2348227"/>
              <a:gd name="connsiteX4" fmla="*/ 854351 w 1123833"/>
              <a:gd name="connsiteY4" fmla="*/ 484110 h 2348227"/>
              <a:gd name="connsiteX5" fmla="*/ 752751 w 1123833"/>
              <a:gd name="connsiteY5" fmla="*/ 536361 h 2348227"/>
              <a:gd name="connsiteX6" fmla="*/ 717916 w 1123833"/>
              <a:gd name="connsiteY6" fmla="*/ 600224 h 2348227"/>
              <a:gd name="connsiteX7" fmla="*/ 677276 w 1123833"/>
              <a:gd name="connsiteY7" fmla="*/ 591516 h 2348227"/>
              <a:gd name="connsiteX8" fmla="*/ 685985 w 1123833"/>
              <a:gd name="connsiteY8" fmla="*/ 542167 h 2348227"/>
              <a:gd name="connsiteX9" fmla="*/ 720819 w 1123833"/>
              <a:gd name="connsiteY9" fmla="*/ 501527 h 2348227"/>
              <a:gd name="connsiteX10" fmla="*/ 717916 w 1123833"/>
              <a:gd name="connsiteY10" fmla="*/ 446373 h 2348227"/>
              <a:gd name="connsiteX11" fmla="*/ 717916 w 1123833"/>
              <a:gd name="connsiteY11" fmla="*/ 394121 h 2348227"/>
              <a:gd name="connsiteX12" fmla="*/ 662762 w 1123833"/>
              <a:gd name="connsiteY12" fmla="*/ 330258 h 2348227"/>
              <a:gd name="connsiteX13" fmla="*/ 584385 w 1123833"/>
              <a:gd name="connsiteY13" fmla="*/ 344773 h 2348227"/>
              <a:gd name="connsiteX14" fmla="*/ 543745 w 1123833"/>
              <a:gd name="connsiteY14" fmla="*/ 402830 h 2348227"/>
              <a:gd name="connsiteX15" fmla="*/ 555356 w 1123833"/>
              <a:gd name="connsiteY15" fmla="*/ 449276 h 2348227"/>
              <a:gd name="connsiteX16" fmla="*/ 546389 w 1123833"/>
              <a:gd name="connsiteY16" fmla="*/ 481330 h 2348227"/>
              <a:gd name="connsiteX17" fmla="*/ 572773 w 1123833"/>
              <a:gd name="connsiteY17" fmla="*/ 536361 h 2348227"/>
              <a:gd name="connsiteX18" fmla="*/ 532133 w 1123833"/>
              <a:gd name="connsiteY18" fmla="*/ 588613 h 2348227"/>
              <a:gd name="connsiteX19" fmla="*/ 503105 w 1123833"/>
              <a:gd name="connsiteY19" fmla="*/ 588613 h 2348227"/>
              <a:gd name="connsiteX20" fmla="*/ 474076 w 1123833"/>
              <a:gd name="connsiteY20" fmla="*/ 542167 h 2348227"/>
              <a:gd name="connsiteX21" fmla="*/ 410213 w 1123833"/>
              <a:gd name="connsiteY21" fmla="*/ 489916 h 2348227"/>
              <a:gd name="connsiteX22" fmla="*/ 360865 w 1123833"/>
              <a:gd name="connsiteY22" fmla="*/ 440567 h 2348227"/>
              <a:gd name="connsiteX23" fmla="*/ 328933 w 1123833"/>
              <a:gd name="connsiteY23" fmla="*/ 370898 h 2348227"/>
              <a:gd name="connsiteX24" fmla="*/ 230236 w 1123833"/>
              <a:gd name="connsiteY24" fmla="*/ 286716 h 2348227"/>
              <a:gd name="connsiteX25" fmla="*/ 175082 w 1123833"/>
              <a:gd name="connsiteY25" fmla="*/ 202533 h 2348227"/>
              <a:gd name="connsiteX26" fmla="*/ 154704 w 1123833"/>
              <a:gd name="connsiteY26" fmla="*/ 98168 h 2348227"/>
              <a:gd name="connsiteX27" fmla="*/ 141162 w 1123833"/>
              <a:gd name="connsiteY27" fmla="*/ 85093 h 2348227"/>
              <a:gd name="connsiteX28" fmla="*/ 138515 w 1123833"/>
              <a:gd name="connsiteY28" fmla="*/ 145861 h 2348227"/>
              <a:gd name="connsiteX29" fmla="*/ 103718 w 1123833"/>
              <a:gd name="connsiteY29" fmla="*/ 28696 h 2348227"/>
              <a:gd name="connsiteX30" fmla="*/ 88799 w 1123833"/>
              <a:gd name="connsiteY30" fmla="*/ 31469 h 2348227"/>
              <a:gd name="connsiteX31" fmla="*/ 107795 w 1123833"/>
              <a:gd name="connsiteY31" fmla="*/ 112703 h 2348227"/>
              <a:gd name="connsiteX32" fmla="*/ 45640 w 1123833"/>
              <a:gd name="connsiteY32" fmla="*/ 6255 h 2348227"/>
              <a:gd name="connsiteX33" fmla="*/ 81698 w 1123833"/>
              <a:gd name="connsiteY33" fmla="*/ 120730 h 2348227"/>
              <a:gd name="connsiteX34" fmla="*/ 18204 w 1123833"/>
              <a:gd name="connsiteY34" fmla="*/ 52071 h 2348227"/>
              <a:gd name="connsiteX35" fmla="*/ 54843 w 1123833"/>
              <a:gd name="connsiteY35" fmla="*/ 131824 h 2348227"/>
              <a:gd name="connsiteX36" fmla="*/ 336 w 1123833"/>
              <a:gd name="connsiteY36" fmla="*/ 102197 h 2348227"/>
              <a:gd name="connsiteX37" fmla="*/ 56860 w 1123833"/>
              <a:gd name="connsiteY37" fmla="*/ 183962 h 2348227"/>
              <a:gd name="connsiteX38" fmla="*/ 117025 w 1123833"/>
              <a:gd name="connsiteY38" fmla="*/ 266396 h 2348227"/>
              <a:gd name="connsiteX39" fmla="*/ 201208 w 1123833"/>
              <a:gd name="connsiteY39" fmla="*/ 417344 h 2348227"/>
              <a:gd name="connsiteX40" fmla="*/ 363768 w 1123833"/>
              <a:gd name="connsiteY40" fmla="*/ 655378 h 2348227"/>
              <a:gd name="connsiteX41" fmla="*/ 369573 w 1123833"/>
              <a:gd name="connsiteY41" fmla="*/ 733756 h 2348227"/>
              <a:gd name="connsiteX42" fmla="*/ 433436 w 1123833"/>
              <a:gd name="connsiteY42" fmla="*/ 890510 h 2348227"/>
              <a:gd name="connsiteX43" fmla="*/ 439242 w 1123833"/>
              <a:gd name="connsiteY43" fmla="*/ 1000818 h 2348227"/>
              <a:gd name="connsiteX44" fmla="*/ 372476 w 1123833"/>
              <a:gd name="connsiteY44" fmla="*/ 1218533 h 2348227"/>
              <a:gd name="connsiteX45" fmla="*/ 378282 w 1123833"/>
              <a:gd name="connsiteY45" fmla="*/ 1325938 h 2348227"/>
              <a:gd name="connsiteX46" fmla="*/ 395699 w 1123833"/>
              <a:gd name="connsiteY46" fmla="*/ 1439150 h 2348227"/>
              <a:gd name="connsiteX47" fmla="*/ 410213 w 1123833"/>
              <a:gd name="connsiteY47" fmla="*/ 1610418 h 2348227"/>
              <a:gd name="connsiteX48" fmla="*/ 445048 w 1123833"/>
              <a:gd name="connsiteY48" fmla="*/ 1720727 h 2348227"/>
              <a:gd name="connsiteX49" fmla="*/ 535036 w 1123833"/>
              <a:gd name="connsiteY49" fmla="*/ 2063264 h 2348227"/>
              <a:gd name="connsiteX50" fmla="*/ 569871 w 1123833"/>
              <a:gd name="connsiteY50" fmla="*/ 2071973 h 2348227"/>
              <a:gd name="connsiteX51" fmla="*/ 537939 w 1123833"/>
              <a:gd name="connsiteY51" fmla="*/ 2132933 h 2348227"/>
              <a:gd name="connsiteX52" fmla="*/ 514716 w 1123833"/>
              <a:gd name="connsiteY52" fmla="*/ 2225824 h 2348227"/>
              <a:gd name="connsiteX53" fmla="*/ 584385 w 1123833"/>
              <a:gd name="connsiteY53" fmla="*/ 2249047 h 2348227"/>
              <a:gd name="connsiteX54" fmla="*/ 639539 w 1123833"/>
              <a:gd name="connsiteY54" fmla="*/ 2208407 h 2348227"/>
              <a:gd name="connsiteX55" fmla="*/ 636636 w 1123833"/>
              <a:gd name="connsiteY55" fmla="*/ 2132933 h 2348227"/>
              <a:gd name="connsiteX56" fmla="*/ 659859 w 1123833"/>
              <a:gd name="connsiteY56" fmla="*/ 2069070 h 2348227"/>
              <a:gd name="connsiteX57" fmla="*/ 659859 w 1123833"/>
              <a:gd name="connsiteY57" fmla="*/ 2045847 h 2348227"/>
              <a:gd name="connsiteX58" fmla="*/ 613413 w 1123833"/>
              <a:gd name="connsiteY58" fmla="*/ 1938441 h 2348227"/>
              <a:gd name="connsiteX59" fmla="*/ 604705 w 1123833"/>
              <a:gd name="connsiteY59" fmla="*/ 1601710 h 2348227"/>
              <a:gd name="connsiteX60" fmla="*/ 604705 w 1123833"/>
              <a:gd name="connsiteY60" fmla="*/ 1418830 h 2348227"/>
              <a:gd name="connsiteX61" fmla="*/ 671471 w 1123833"/>
              <a:gd name="connsiteY61" fmla="*/ 1706213 h 2348227"/>
              <a:gd name="connsiteX62" fmla="*/ 700499 w 1123833"/>
              <a:gd name="connsiteY62" fmla="*/ 1807812 h 2348227"/>
              <a:gd name="connsiteX63" fmla="*/ 699773 w 1123833"/>
              <a:gd name="connsiteY63" fmla="*/ 1931184 h 2348227"/>
              <a:gd name="connsiteX64" fmla="*/ 729528 w 1123833"/>
              <a:gd name="connsiteY64" fmla="*/ 2199698 h 2348227"/>
              <a:gd name="connsiteX65" fmla="*/ 758556 w 1123833"/>
              <a:gd name="connsiteY65" fmla="*/ 2205504 h 2348227"/>
              <a:gd name="connsiteX66" fmla="*/ 752751 w 1123833"/>
              <a:gd name="connsiteY66" fmla="*/ 2280977 h 2348227"/>
              <a:gd name="connsiteX67" fmla="*/ 838385 w 1123833"/>
              <a:gd name="connsiteY67" fmla="*/ 2327424 h 2348227"/>
              <a:gd name="connsiteX68" fmla="*/ 966111 w 1123833"/>
              <a:gd name="connsiteY68" fmla="*/ 2300572 h 2348227"/>
              <a:gd name="connsiteX69" fmla="*/ 819516 w 1123833"/>
              <a:gd name="connsiteY69" fmla="*/ 2196795 h 2348227"/>
              <a:gd name="connsiteX70" fmla="*/ 860156 w 1123833"/>
              <a:gd name="connsiteY70" fmla="*/ 2188086 h 2348227"/>
              <a:gd name="connsiteX71" fmla="*/ 839836 w 1123833"/>
              <a:gd name="connsiteY71" fmla="*/ 1842646 h 2348227"/>
              <a:gd name="connsiteX72" fmla="*/ 848546 w 1123833"/>
              <a:gd name="connsiteY72" fmla="*/ 1781686 h 2348227"/>
              <a:gd name="connsiteX73" fmla="*/ 831128 w 1123833"/>
              <a:gd name="connsiteY73" fmla="*/ 1749755 h 2348227"/>
              <a:gd name="connsiteX74" fmla="*/ 819516 w 1123833"/>
              <a:gd name="connsiteY74" fmla="*/ 1369480 h 2348227"/>
              <a:gd name="connsiteX75" fmla="*/ 790488 w 1123833"/>
              <a:gd name="connsiteY75" fmla="*/ 1259172 h 2348227"/>
              <a:gd name="connsiteX76" fmla="*/ 758556 w 1123833"/>
              <a:gd name="connsiteY76" fmla="*/ 992109 h 2348227"/>
              <a:gd name="connsiteX77" fmla="*/ 854351 w 1123833"/>
              <a:gd name="connsiteY77" fmla="*/ 666989 h 2348227"/>
              <a:gd name="connsiteX78" fmla="*/ 1045939 w 1123833"/>
              <a:gd name="connsiteY78" fmla="*/ 431857 h 2348227"/>
              <a:gd name="connsiteX79" fmla="*/ 1118511 w 1123833"/>
              <a:gd name="connsiteY79" fmla="*/ 179309 h 2348227"/>
              <a:gd name="connsiteX80" fmla="*/ 1098191 w 1123833"/>
              <a:gd name="connsiteY80" fmla="*/ 39972 h 2348227"/>
              <a:gd name="connsiteX81" fmla="*/ 1037231 w 1123833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8277 w 1127267"/>
              <a:gd name="connsiteY35" fmla="*/ 131824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9373 w 1127267"/>
              <a:gd name="connsiteY35" fmla="*/ 143612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4392 h 2344589"/>
              <a:gd name="connsiteX1" fmla="*/ 1040665 w 1127267"/>
              <a:gd name="connsiteY1" fmla="*/ 161158 h 2344589"/>
              <a:gd name="connsiteX2" fmla="*/ 973899 w 1127267"/>
              <a:gd name="connsiteY2" fmla="*/ 303398 h 2344589"/>
              <a:gd name="connsiteX3" fmla="*/ 921647 w 1127267"/>
              <a:gd name="connsiteY3" fmla="*/ 375969 h 2344589"/>
              <a:gd name="connsiteX4" fmla="*/ 857785 w 1127267"/>
              <a:gd name="connsiteY4" fmla="*/ 480472 h 2344589"/>
              <a:gd name="connsiteX5" fmla="*/ 756185 w 1127267"/>
              <a:gd name="connsiteY5" fmla="*/ 532723 h 2344589"/>
              <a:gd name="connsiteX6" fmla="*/ 721350 w 1127267"/>
              <a:gd name="connsiteY6" fmla="*/ 596586 h 2344589"/>
              <a:gd name="connsiteX7" fmla="*/ 680710 w 1127267"/>
              <a:gd name="connsiteY7" fmla="*/ 587878 h 2344589"/>
              <a:gd name="connsiteX8" fmla="*/ 689419 w 1127267"/>
              <a:gd name="connsiteY8" fmla="*/ 538529 h 2344589"/>
              <a:gd name="connsiteX9" fmla="*/ 724253 w 1127267"/>
              <a:gd name="connsiteY9" fmla="*/ 497889 h 2344589"/>
              <a:gd name="connsiteX10" fmla="*/ 721350 w 1127267"/>
              <a:gd name="connsiteY10" fmla="*/ 442735 h 2344589"/>
              <a:gd name="connsiteX11" fmla="*/ 721350 w 1127267"/>
              <a:gd name="connsiteY11" fmla="*/ 390483 h 2344589"/>
              <a:gd name="connsiteX12" fmla="*/ 666196 w 1127267"/>
              <a:gd name="connsiteY12" fmla="*/ 326620 h 2344589"/>
              <a:gd name="connsiteX13" fmla="*/ 587819 w 1127267"/>
              <a:gd name="connsiteY13" fmla="*/ 341135 h 2344589"/>
              <a:gd name="connsiteX14" fmla="*/ 547179 w 1127267"/>
              <a:gd name="connsiteY14" fmla="*/ 399192 h 2344589"/>
              <a:gd name="connsiteX15" fmla="*/ 558790 w 1127267"/>
              <a:gd name="connsiteY15" fmla="*/ 445638 h 2344589"/>
              <a:gd name="connsiteX16" fmla="*/ 549823 w 1127267"/>
              <a:gd name="connsiteY16" fmla="*/ 477692 h 2344589"/>
              <a:gd name="connsiteX17" fmla="*/ 576207 w 1127267"/>
              <a:gd name="connsiteY17" fmla="*/ 532723 h 2344589"/>
              <a:gd name="connsiteX18" fmla="*/ 535567 w 1127267"/>
              <a:gd name="connsiteY18" fmla="*/ 584975 h 2344589"/>
              <a:gd name="connsiteX19" fmla="*/ 506539 w 1127267"/>
              <a:gd name="connsiteY19" fmla="*/ 584975 h 2344589"/>
              <a:gd name="connsiteX20" fmla="*/ 477510 w 1127267"/>
              <a:gd name="connsiteY20" fmla="*/ 538529 h 2344589"/>
              <a:gd name="connsiteX21" fmla="*/ 413647 w 1127267"/>
              <a:gd name="connsiteY21" fmla="*/ 486278 h 2344589"/>
              <a:gd name="connsiteX22" fmla="*/ 364299 w 1127267"/>
              <a:gd name="connsiteY22" fmla="*/ 436929 h 2344589"/>
              <a:gd name="connsiteX23" fmla="*/ 332367 w 1127267"/>
              <a:gd name="connsiteY23" fmla="*/ 367260 h 2344589"/>
              <a:gd name="connsiteX24" fmla="*/ 233670 w 1127267"/>
              <a:gd name="connsiteY24" fmla="*/ 283078 h 2344589"/>
              <a:gd name="connsiteX25" fmla="*/ 178516 w 1127267"/>
              <a:gd name="connsiteY25" fmla="*/ 198895 h 2344589"/>
              <a:gd name="connsiteX26" fmla="*/ 158138 w 1127267"/>
              <a:gd name="connsiteY26" fmla="*/ 94530 h 2344589"/>
              <a:gd name="connsiteX27" fmla="*/ 144596 w 1127267"/>
              <a:gd name="connsiteY27" fmla="*/ 81455 h 2344589"/>
              <a:gd name="connsiteX28" fmla="*/ 141949 w 1127267"/>
              <a:gd name="connsiteY28" fmla="*/ 142223 h 2344589"/>
              <a:gd name="connsiteX29" fmla="*/ 107152 w 1127267"/>
              <a:gd name="connsiteY29" fmla="*/ 25058 h 2344589"/>
              <a:gd name="connsiteX30" fmla="*/ 92233 w 1127267"/>
              <a:gd name="connsiteY30" fmla="*/ 27831 h 2344589"/>
              <a:gd name="connsiteX31" fmla="*/ 111229 w 1127267"/>
              <a:gd name="connsiteY31" fmla="*/ 109065 h 2344589"/>
              <a:gd name="connsiteX32" fmla="*/ 49074 w 1127267"/>
              <a:gd name="connsiteY32" fmla="*/ 2617 h 2344589"/>
              <a:gd name="connsiteX33" fmla="*/ 82391 w 1127267"/>
              <a:gd name="connsiteY33" fmla="*/ 124768 h 2344589"/>
              <a:gd name="connsiteX34" fmla="*/ 21638 w 1127267"/>
              <a:gd name="connsiteY34" fmla="*/ 48433 h 2344589"/>
              <a:gd name="connsiteX35" fmla="*/ 59373 w 1127267"/>
              <a:gd name="connsiteY35" fmla="*/ 139974 h 2344589"/>
              <a:gd name="connsiteX36" fmla="*/ 3770 w 1127267"/>
              <a:gd name="connsiteY36" fmla="*/ 98559 h 2344589"/>
              <a:gd name="connsiteX37" fmla="*/ 60294 w 1127267"/>
              <a:gd name="connsiteY37" fmla="*/ 180324 h 2344589"/>
              <a:gd name="connsiteX38" fmla="*/ 120459 w 1127267"/>
              <a:gd name="connsiteY38" fmla="*/ 262758 h 2344589"/>
              <a:gd name="connsiteX39" fmla="*/ 204642 w 1127267"/>
              <a:gd name="connsiteY39" fmla="*/ 413706 h 2344589"/>
              <a:gd name="connsiteX40" fmla="*/ 367202 w 1127267"/>
              <a:gd name="connsiteY40" fmla="*/ 651740 h 2344589"/>
              <a:gd name="connsiteX41" fmla="*/ 373007 w 1127267"/>
              <a:gd name="connsiteY41" fmla="*/ 730118 h 2344589"/>
              <a:gd name="connsiteX42" fmla="*/ 436870 w 1127267"/>
              <a:gd name="connsiteY42" fmla="*/ 886872 h 2344589"/>
              <a:gd name="connsiteX43" fmla="*/ 442676 w 1127267"/>
              <a:gd name="connsiteY43" fmla="*/ 997180 h 2344589"/>
              <a:gd name="connsiteX44" fmla="*/ 375910 w 1127267"/>
              <a:gd name="connsiteY44" fmla="*/ 1214895 h 2344589"/>
              <a:gd name="connsiteX45" fmla="*/ 381716 w 1127267"/>
              <a:gd name="connsiteY45" fmla="*/ 1322300 h 2344589"/>
              <a:gd name="connsiteX46" fmla="*/ 399133 w 1127267"/>
              <a:gd name="connsiteY46" fmla="*/ 1435512 h 2344589"/>
              <a:gd name="connsiteX47" fmla="*/ 413647 w 1127267"/>
              <a:gd name="connsiteY47" fmla="*/ 1606780 h 2344589"/>
              <a:gd name="connsiteX48" fmla="*/ 448482 w 1127267"/>
              <a:gd name="connsiteY48" fmla="*/ 1717089 h 2344589"/>
              <a:gd name="connsiteX49" fmla="*/ 538470 w 1127267"/>
              <a:gd name="connsiteY49" fmla="*/ 2059626 h 2344589"/>
              <a:gd name="connsiteX50" fmla="*/ 573305 w 1127267"/>
              <a:gd name="connsiteY50" fmla="*/ 2068335 h 2344589"/>
              <a:gd name="connsiteX51" fmla="*/ 541373 w 1127267"/>
              <a:gd name="connsiteY51" fmla="*/ 2129295 h 2344589"/>
              <a:gd name="connsiteX52" fmla="*/ 518150 w 1127267"/>
              <a:gd name="connsiteY52" fmla="*/ 2222186 h 2344589"/>
              <a:gd name="connsiteX53" fmla="*/ 587819 w 1127267"/>
              <a:gd name="connsiteY53" fmla="*/ 2245409 h 2344589"/>
              <a:gd name="connsiteX54" fmla="*/ 642973 w 1127267"/>
              <a:gd name="connsiteY54" fmla="*/ 2204769 h 2344589"/>
              <a:gd name="connsiteX55" fmla="*/ 640070 w 1127267"/>
              <a:gd name="connsiteY55" fmla="*/ 2129295 h 2344589"/>
              <a:gd name="connsiteX56" fmla="*/ 663293 w 1127267"/>
              <a:gd name="connsiteY56" fmla="*/ 2065432 h 2344589"/>
              <a:gd name="connsiteX57" fmla="*/ 663293 w 1127267"/>
              <a:gd name="connsiteY57" fmla="*/ 2042209 h 2344589"/>
              <a:gd name="connsiteX58" fmla="*/ 616847 w 1127267"/>
              <a:gd name="connsiteY58" fmla="*/ 1934803 h 2344589"/>
              <a:gd name="connsiteX59" fmla="*/ 608139 w 1127267"/>
              <a:gd name="connsiteY59" fmla="*/ 1598072 h 2344589"/>
              <a:gd name="connsiteX60" fmla="*/ 608139 w 1127267"/>
              <a:gd name="connsiteY60" fmla="*/ 1415192 h 2344589"/>
              <a:gd name="connsiteX61" fmla="*/ 674905 w 1127267"/>
              <a:gd name="connsiteY61" fmla="*/ 1702575 h 2344589"/>
              <a:gd name="connsiteX62" fmla="*/ 703933 w 1127267"/>
              <a:gd name="connsiteY62" fmla="*/ 1804174 h 2344589"/>
              <a:gd name="connsiteX63" fmla="*/ 703207 w 1127267"/>
              <a:gd name="connsiteY63" fmla="*/ 1927546 h 2344589"/>
              <a:gd name="connsiteX64" fmla="*/ 732962 w 1127267"/>
              <a:gd name="connsiteY64" fmla="*/ 2196060 h 2344589"/>
              <a:gd name="connsiteX65" fmla="*/ 761990 w 1127267"/>
              <a:gd name="connsiteY65" fmla="*/ 2201866 h 2344589"/>
              <a:gd name="connsiteX66" fmla="*/ 756185 w 1127267"/>
              <a:gd name="connsiteY66" fmla="*/ 2277339 h 2344589"/>
              <a:gd name="connsiteX67" fmla="*/ 841819 w 1127267"/>
              <a:gd name="connsiteY67" fmla="*/ 2323786 h 2344589"/>
              <a:gd name="connsiteX68" fmla="*/ 969545 w 1127267"/>
              <a:gd name="connsiteY68" fmla="*/ 2296934 h 2344589"/>
              <a:gd name="connsiteX69" fmla="*/ 822950 w 1127267"/>
              <a:gd name="connsiteY69" fmla="*/ 2193157 h 2344589"/>
              <a:gd name="connsiteX70" fmla="*/ 863590 w 1127267"/>
              <a:gd name="connsiteY70" fmla="*/ 2184448 h 2344589"/>
              <a:gd name="connsiteX71" fmla="*/ 843270 w 1127267"/>
              <a:gd name="connsiteY71" fmla="*/ 1839008 h 2344589"/>
              <a:gd name="connsiteX72" fmla="*/ 851980 w 1127267"/>
              <a:gd name="connsiteY72" fmla="*/ 1778048 h 2344589"/>
              <a:gd name="connsiteX73" fmla="*/ 834562 w 1127267"/>
              <a:gd name="connsiteY73" fmla="*/ 1746117 h 2344589"/>
              <a:gd name="connsiteX74" fmla="*/ 822950 w 1127267"/>
              <a:gd name="connsiteY74" fmla="*/ 1365842 h 2344589"/>
              <a:gd name="connsiteX75" fmla="*/ 793922 w 1127267"/>
              <a:gd name="connsiteY75" fmla="*/ 1255534 h 2344589"/>
              <a:gd name="connsiteX76" fmla="*/ 761990 w 1127267"/>
              <a:gd name="connsiteY76" fmla="*/ 988471 h 2344589"/>
              <a:gd name="connsiteX77" fmla="*/ 857785 w 1127267"/>
              <a:gd name="connsiteY77" fmla="*/ 663351 h 2344589"/>
              <a:gd name="connsiteX78" fmla="*/ 1049373 w 1127267"/>
              <a:gd name="connsiteY78" fmla="*/ 428219 h 2344589"/>
              <a:gd name="connsiteX79" fmla="*/ 1121945 w 1127267"/>
              <a:gd name="connsiteY79" fmla="*/ 175671 h 2344589"/>
              <a:gd name="connsiteX80" fmla="*/ 1101625 w 1127267"/>
              <a:gd name="connsiteY80" fmla="*/ 36334 h 2344589"/>
              <a:gd name="connsiteX81" fmla="*/ 1040665 w 1127267"/>
              <a:gd name="connsiteY81" fmla="*/ 94392 h 2344589"/>
              <a:gd name="connsiteX0" fmla="*/ 1040665 w 1127267"/>
              <a:gd name="connsiteY0" fmla="*/ 93661 h 2343858"/>
              <a:gd name="connsiteX1" fmla="*/ 1040665 w 1127267"/>
              <a:gd name="connsiteY1" fmla="*/ 160427 h 2343858"/>
              <a:gd name="connsiteX2" fmla="*/ 973899 w 1127267"/>
              <a:gd name="connsiteY2" fmla="*/ 302667 h 2343858"/>
              <a:gd name="connsiteX3" fmla="*/ 921647 w 1127267"/>
              <a:gd name="connsiteY3" fmla="*/ 375238 h 2343858"/>
              <a:gd name="connsiteX4" fmla="*/ 857785 w 1127267"/>
              <a:gd name="connsiteY4" fmla="*/ 479741 h 2343858"/>
              <a:gd name="connsiteX5" fmla="*/ 756185 w 1127267"/>
              <a:gd name="connsiteY5" fmla="*/ 531992 h 2343858"/>
              <a:gd name="connsiteX6" fmla="*/ 721350 w 1127267"/>
              <a:gd name="connsiteY6" fmla="*/ 595855 h 2343858"/>
              <a:gd name="connsiteX7" fmla="*/ 680710 w 1127267"/>
              <a:gd name="connsiteY7" fmla="*/ 587147 h 2343858"/>
              <a:gd name="connsiteX8" fmla="*/ 689419 w 1127267"/>
              <a:gd name="connsiteY8" fmla="*/ 537798 h 2343858"/>
              <a:gd name="connsiteX9" fmla="*/ 724253 w 1127267"/>
              <a:gd name="connsiteY9" fmla="*/ 497158 h 2343858"/>
              <a:gd name="connsiteX10" fmla="*/ 721350 w 1127267"/>
              <a:gd name="connsiteY10" fmla="*/ 442004 h 2343858"/>
              <a:gd name="connsiteX11" fmla="*/ 721350 w 1127267"/>
              <a:gd name="connsiteY11" fmla="*/ 389752 h 2343858"/>
              <a:gd name="connsiteX12" fmla="*/ 666196 w 1127267"/>
              <a:gd name="connsiteY12" fmla="*/ 325889 h 2343858"/>
              <a:gd name="connsiteX13" fmla="*/ 587819 w 1127267"/>
              <a:gd name="connsiteY13" fmla="*/ 340404 h 2343858"/>
              <a:gd name="connsiteX14" fmla="*/ 547179 w 1127267"/>
              <a:gd name="connsiteY14" fmla="*/ 398461 h 2343858"/>
              <a:gd name="connsiteX15" fmla="*/ 558790 w 1127267"/>
              <a:gd name="connsiteY15" fmla="*/ 444907 h 2343858"/>
              <a:gd name="connsiteX16" fmla="*/ 549823 w 1127267"/>
              <a:gd name="connsiteY16" fmla="*/ 476961 h 2343858"/>
              <a:gd name="connsiteX17" fmla="*/ 576207 w 1127267"/>
              <a:gd name="connsiteY17" fmla="*/ 531992 h 2343858"/>
              <a:gd name="connsiteX18" fmla="*/ 535567 w 1127267"/>
              <a:gd name="connsiteY18" fmla="*/ 584244 h 2343858"/>
              <a:gd name="connsiteX19" fmla="*/ 506539 w 1127267"/>
              <a:gd name="connsiteY19" fmla="*/ 584244 h 2343858"/>
              <a:gd name="connsiteX20" fmla="*/ 477510 w 1127267"/>
              <a:gd name="connsiteY20" fmla="*/ 537798 h 2343858"/>
              <a:gd name="connsiteX21" fmla="*/ 413647 w 1127267"/>
              <a:gd name="connsiteY21" fmla="*/ 485547 h 2343858"/>
              <a:gd name="connsiteX22" fmla="*/ 364299 w 1127267"/>
              <a:gd name="connsiteY22" fmla="*/ 436198 h 2343858"/>
              <a:gd name="connsiteX23" fmla="*/ 332367 w 1127267"/>
              <a:gd name="connsiteY23" fmla="*/ 366529 h 2343858"/>
              <a:gd name="connsiteX24" fmla="*/ 233670 w 1127267"/>
              <a:gd name="connsiteY24" fmla="*/ 282347 h 2343858"/>
              <a:gd name="connsiteX25" fmla="*/ 178516 w 1127267"/>
              <a:gd name="connsiteY25" fmla="*/ 198164 h 2343858"/>
              <a:gd name="connsiteX26" fmla="*/ 158138 w 1127267"/>
              <a:gd name="connsiteY26" fmla="*/ 93799 h 2343858"/>
              <a:gd name="connsiteX27" fmla="*/ 144596 w 1127267"/>
              <a:gd name="connsiteY27" fmla="*/ 80724 h 2343858"/>
              <a:gd name="connsiteX28" fmla="*/ 141949 w 1127267"/>
              <a:gd name="connsiteY28" fmla="*/ 141492 h 2343858"/>
              <a:gd name="connsiteX29" fmla="*/ 107152 w 1127267"/>
              <a:gd name="connsiteY29" fmla="*/ 24327 h 2343858"/>
              <a:gd name="connsiteX30" fmla="*/ 92233 w 1127267"/>
              <a:gd name="connsiteY30" fmla="*/ 27100 h 2343858"/>
              <a:gd name="connsiteX31" fmla="*/ 106295 w 1127267"/>
              <a:gd name="connsiteY31" fmla="*/ 112720 h 2343858"/>
              <a:gd name="connsiteX32" fmla="*/ 49074 w 1127267"/>
              <a:gd name="connsiteY32" fmla="*/ 1886 h 2343858"/>
              <a:gd name="connsiteX33" fmla="*/ 82391 w 1127267"/>
              <a:gd name="connsiteY33" fmla="*/ 124037 h 2343858"/>
              <a:gd name="connsiteX34" fmla="*/ 21638 w 1127267"/>
              <a:gd name="connsiteY34" fmla="*/ 47702 h 2343858"/>
              <a:gd name="connsiteX35" fmla="*/ 59373 w 1127267"/>
              <a:gd name="connsiteY35" fmla="*/ 139243 h 2343858"/>
              <a:gd name="connsiteX36" fmla="*/ 3770 w 1127267"/>
              <a:gd name="connsiteY36" fmla="*/ 97828 h 2343858"/>
              <a:gd name="connsiteX37" fmla="*/ 60294 w 1127267"/>
              <a:gd name="connsiteY37" fmla="*/ 179593 h 2343858"/>
              <a:gd name="connsiteX38" fmla="*/ 120459 w 1127267"/>
              <a:gd name="connsiteY38" fmla="*/ 262027 h 2343858"/>
              <a:gd name="connsiteX39" fmla="*/ 204642 w 1127267"/>
              <a:gd name="connsiteY39" fmla="*/ 412975 h 2343858"/>
              <a:gd name="connsiteX40" fmla="*/ 367202 w 1127267"/>
              <a:gd name="connsiteY40" fmla="*/ 651009 h 2343858"/>
              <a:gd name="connsiteX41" fmla="*/ 373007 w 1127267"/>
              <a:gd name="connsiteY41" fmla="*/ 729387 h 2343858"/>
              <a:gd name="connsiteX42" fmla="*/ 436870 w 1127267"/>
              <a:gd name="connsiteY42" fmla="*/ 886141 h 2343858"/>
              <a:gd name="connsiteX43" fmla="*/ 442676 w 1127267"/>
              <a:gd name="connsiteY43" fmla="*/ 996449 h 2343858"/>
              <a:gd name="connsiteX44" fmla="*/ 375910 w 1127267"/>
              <a:gd name="connsiteY44" fmla="*/ 1214164 h 2343858"/>
              <a:gd name="connsiteX45" fmla="*/ 381716 w 1127267"/>
              <a:gd name="connsiteY45" fmla="*/ 1321569 h 2343858"/>
              <a:gd name="connsiteX46" fmla="*/ 399133 w 1127267"/>
              <a:gd name="connsiteY46" fmla="*/ 1434781 h 2343858"/>
              <a:gd name="connsiteX47" fmla="*/ 413647 w 1127267"/>
              <a:gd name="connsiteY47" fmla="*/ 1606049 h 2343858"/>
              <a:gd name="connsiteX48" fmla="*/ 448482 w 1127267"/>
              <a:gd name="connsiteY48" fmla="*/ 1716358 h 2343858"/>
              <a:gd name="connsiteX49" fmla="*/ 538470 w 1127267"/>
              <a:gd name="connsiteY49" fmla="*/ 2058895 h 2343858"/>
              <a:gd name="connsiteX50" fmla="*/ 573305 w 1127267"/>
              <a:gd name="connsiteY50" fmla="*/ 2067604 h 2343858"/>
              <a:gd name="connsiteX51" fmla="*/ 541373 w 1127267"/>
              <a:gd name="connsiteY51" fmla="*/ 2128564 h 2343858"/>
              <a:gd name="connsiteX52" fmla="*/ 518150 w 1127267"/>
              <a:gd name="connsiteY52" fmla="*/ 2221455 h 2343858"/>
              <a:gd name="connsiteX53" fmla="*/ 587819 w 1127267"/>
              <a:gd name="connsiteY53" fmla="*/ 2244678 h 2343858"/>
              <a:gd name="connsiteX54" fmla="*/ 642973 w 1127267"/>
              <a:gd name="connsiteY54" fmla="*/ 2204038 h 2343858"/>
              <a:gd name="connsiteX55" fmla="*/ 640070 w 1127267"/>
              <a:gd name="connsiteY55" fmla="*/ 2128564 h 2343858"/>
              <a:gd name="connsiteX56" fmla="*/ 663293 w 1127267"/>
              <a:gd name="connsiteY56" fmla="*/ 2064701 h 2343858"/>
              <a:gd name="connsiteX57" fmla="*/ 663293 w 1127267"/>
              <a:gd name="connsiteY57" fmla="*/ 2041478 h 2343858"/>
              <a:gd name="connsiteX58" fmla="*/ 616847 w 1127267"/>
              <a:gd name="connsiteY58" fmla="*/ 1934072 h 2343858"/>
              <a:gd name="connsiteX59" fmla="*/ 608139 w 1127267"/>
              <a:gd name="connsiteY59" fmla="*/ 1597341 h 2343858"/>
              <a:gd name="connsiteX60" fmla="*/ 608139 w 1127267"/>
              <a:gd name="connsiteY60" fmla="*/ 1414461 h 2343858"/>
              <a:gd name="connsiteX61" fmla="*/ 674905 w 1127267"/>
              <a:gd name="connsiteY61" fmla="*/ 1701844 h 2343858"/>
              <a:gd name="connsiteX62" fmla="*/ 703933 w 1127267"/>
              <a:gd name="connsiteY62" fmla="*/ 1803443 h 2343858"/>
              <a:gd name="connsiteX63" fmla="*/ 703207 w 1127267"/>
              <a:gd name="connsiteY63" fmla="*/ 1926815 h 2343858"/>
              <a:gd name="connsiteX64" fmla="*/ 732962 w 1127267"/>
              <a:gd name="connsiteY64" fmla="*/ 2195329 h 2343858"/>
              <a:gd name="connsiteX65" fmla="*/ 761990 w 1127267"/>
              <a:gd name="connsiteY65" fmla="*/ 2201135 h 2343858"/>
              <a:gd name="connsiteX66" fmla="*/ 756185 w 1127267"/>
              <a:gd name="connsiteY66" fmla="*/ 2276608 h 2343858"/>
              <a:gd name="connsiteX67" fmla="*/ 841819 w 1127267"/>
              <a:gd name="connsiteY67" fmla="*/ 2323055 h 2343858"/>
              <a:gd name="connsiteX68" fmla="*/ 969545 w 1127267"/>
              <a:gd name="connsiteY68" fmla="*/ 2296203 h 2343858"/>
              <a:gd name="connsiteX69" fmla="*/ 822950 w 1127267"/>
              <a:gd name="connsiteY69" fmla="*/ 2192426 h 2343858"/>
              <a:gd name="connsiteX70" fmla="*/ 863590 w 1127267"/>
              <a:gd name="connsiteY70" fmla="*/ 2183717 h 2343858"/>
              <a:gd name="connsiteX71" fmla="*/ 843270 w 1127267"/>
              <a:gd name="connsiteY71" fmla="*/ 1838277 h 2343858"/>
              <a:gd name="connsiteX72" fmla="*/ 851980 w 1127267"/>
              <a:gd name="connsiteY72" fmla="*/ 1777317 h 2343858"/>
              <a:gd name="connsiteX73" fmla="*/ 834562 w 1127267"/>
              <a:gd name="connsiteY73" fmla="*/ 1745386 h 2343858"/>
              <a:gd name="connsiteX74" fmla="*/ 822950 w 1127267"/>
              <a:gd name="connsiteY74" fmla="*/ 1365111 h 2343858"/>
              <a:gd name="connsiteX75" fmla="*/ 793922 w 1127267"/>
              <a:gd name="connsiteY75" fmla="*/ 1254803 h 2343858"/>
              <a:gd name="connsiteX76" fmla="*/ 761990 w 1127267"/>
              <a:gd name="connsiteY76" fmla="*/ 987740 h 2343858"/>
              <a:gd name="connsiteX77" fmla="*/ 857785 w 1127267"/>
              <a:gd name="connsiteY77" fmla="*/ 662620 h 2343858"/>
              <a:gd name="connsiteX78" fmla="*/ 1049373 w 1127267"/>
              <a:gd name="connsiteY78" fmla="*/ 427488 h 2343858"/>
              <a:gd name="connsiteX79" fmla="*/ 1121945 w 1127267"/>
              <a:gd name="connsiteY79" fmla="*/ 174940 h 2343858"/>
              <a:gd name="connsiteX80" fmla="*/ 1101625 w 1127267"/>
              <a:gd name="connsiteY80" fmla="*/ 35603 h 2343858"/>
              <a:gd name="connsiteX81" fmla="*/ 1040665 w 1127267"/>
              <a:gd name="connsiteY81" fmla="*/ 93661 h 2343858"/>
              <a:gd name="connsiteX0" fmla="*/ 1040665 w 1127267"/>
              <a:gd name="connsiteY0" fmla="*/ 111467 h 2361664"/>
              <a:gd name="connsiteX1" fmla="*/ 1040665 w 1127267"/>
              <a:gd name="connsiteY1" fmla="*/ 178233 h 2361664"/>
              <a:gd name="connsiteX2" fmla="*/ 973899 w 1127267"/>
              <a:gd name="connsiteY2" fmla="*/ 320473 h 2361664"/>
              <a:gd name="connsiteX3" fmla="*/ 921647 w 1127267"/>
              <a:gd name="connsiteY3" fmla="*/ 393044 h 2361664"/>
              <a:gd name="connsiteX4" fmla="*/ 857785 w 1127267"/>
              <a:gd name="connsiteY4" fmla="*/ 497547 h 2361664"/>
              <a:gd name="connsiteX5" fmla="*/ 756185 w 1127267"/>
              <a:gd name="connsiteY5" fmla="*/ 549798 h 2361664"/>
              <a:gd name="connsiteX6" fmla="*/ 721350 w 1127267"/>
              <a:gd name="connsiteY6" fmla="*/ 613661 h 2361664"/>
              <a:gd name="connsiteX7" fmla="*/ 680710 w 1127267"/>
              <a:gd name="connsiteY7" fmla="*/ 604953 h 2361664"/>
              <a:gd name="connsiteX8" fmla="*/ 689419 w 1127267"/>
              <a:gd name="connsiteY8" fmla="*/ 555604 h 2361664"/>
              <a:gd name="connsiteX9" fmla="*/ 724253 w 1127267"/>
              <a:gd name="connsiteY9" fmla="*/ 514964 h 2361664"/>
              <a:gd name="connsiteX10" fmla="*/ 721350 w 1127267"/>
              <a:gd name="connsiteY10" fmla="*/ 459810 h 2361664"/>
              <a:gd name="connsiteX11" fmla="*/ 721350 w 1127267"/>
              <a:gd name="connsiteY11" fmla="*/ 407558 h 2361664"/>
              <a:gd name="connsiteX12" fmla="*/ 666196 w 1127267"/>
              <a:gd name="connsiteY12" fmla="*/ 343695 h 2361664"/>
              <a:gd name="connsiteX13" fmla="*/ 587819 w 1127267"/>
              <a:gd name="connsiteY13" fmla="*/ 358210 h 2361664"/>
              <a:gd name="connsiteX14" fmla="*/ 547179 w 1127267"/>
              <a:gd name="connsiteY14" fmla="*/ 416267 h 2361664"/>
              <a:gd name="connsiteX15" fmla="*/ 558790 w 1127267"/>
              <a:gd name="connsiteY15" fmla="*/ 462713 h 2361664"/>
              <a:gd name="connsiteX16" fmla="*/ 549823 w 1127267"/>
              <a:gd name="connsiteY16" fmla="*/ 494767 h 2361664"/>
              <a:gd name="connsiteX17" fmla="*/ 576207 w 1127267"/>
              <a:gd name="connsiteY17" fmla="*/ 549798 h 2361664"/>
              <a:gd name="connsiteX18" fmla="*/ 535567 w 1127267"/>
              <a:gd name="connsiteY18" fmla="*/ 602050 h 2361664"/>
              <a:gd name="connsiteX19" fmla="*/ 506539 w 1127267"/>
              <a:gd name="connsiteY19" fmla="*/ 602050 h 2361664"/>
              <a:gd name="connsiteX20" fmla="*/ 477510 w 1127267"/>
              <a:gd name="connsiteY20" fmla="*/ 555604 h 2361664"/>
              <a:gd name="connsiteX21" fmla="*/ 413647 w 1127267"/>
              <a:gd name="connsiteY21" fmla="*/ 503353 h 2361664"/>
              <a:gd name="connsiteX22" fmla="*/ 364299 w 1127267"/>
              <a:gd name="connsiteY22" fmla="*/ 454004 h 2361664"/>
              <a:gd name="connsiteX23" fmla="*/ 332367 w 1127267"/>
              <a:gd name="connsiteY23" fmla="*/ 384335 h 2361664"/>
              <a:gd name="connsiteX24" fmla="*/ 233670 w 1127267"/>
              <a:gd name="connsiteY24" fmla="*/ 300153 h 2361664"/>
              <a:gd name="connsiteX25" fmla="*/ 178516 w 1127267"/>
              <a:gd name="connsiteY25" fmla="*/ 215970 h 2361664"/>
              <a:gd name="connsiteX26" fmla="*/ 158138 w 1127267"/>
              <a:gd name="connsiteY26" fmla="*/ 111605 h 2361664"/>
              <a:gd name="connsiteX27" fmla="*/ 144596 w 1127267"/>
              <a:gd name="connsiteY27" fmla="*/ 98530 h 2361664"/>
              <a:gd name="connsiteX28" fmla="*/ 141949 w 1127267"/>
              <a:gd name="connsiteY28" fmla="*/ 159298 h 2361664"/>
              <a:gd name="connsiteX29" fmla="*/ 107152 w 1127267"/>
              <a:gd name="connsiteY29" fmla="*/ 42133 h 2361664"/>
              <a:gd name="connsiteX30" fmla="*/ 92233 w 1127267"/>
              <a:gd name="connsiteY30" fmla="*/ 44906 h 2361664"/>
              <a:gd name="connsiteX31" fmla="*/ 106295 w 1127267"/>
              <a:gd name="connsiteY31" fmla="*/ 130526 h 2361664"/>
              <a:gd name="connsiteX32" fmla="*/ 59338 w 1127267"/>
              <a:gd name="connsiteY32" fmla="*/ 23688 h 2361664"/>
              <a:gd name="connsiteX33" fmla="*/ 49074 w 1127267"/>
              <a:gd name="connsiteY33" fmla="*/ 19692 h 2361664"/>
              <a:gd name="connsiteX34" fmla="*/ 82391 w 1127267"/>
              <a:gd name="connsiteY34" fmla="*/ 141843 h 2361664"/>
              <a:gd name="connsiteX35" fmla="*/ 21638 w 1127267"/>
              <a:gd name="connsiteY35" fmla="*/ 65508 h 2361664"/>
              <a:gd name="connsiteX36" fmla="*/ 59373 w 1127267"/>
              <a:gd name="connsiteY36" fmla="*/ 157049 h 2361664"/>
              <a:gd name="connsiteX37" fmla="*/ 3770 w 1127267"/>
              <a:gd name="connsiteY37" fmla="*/ 115634 h 2361664"/>
              <a:gd name="connsiteX38" fmla="*/ 60294 w 1127267"/>
              <a:gd name="connsiteY38" fmla="*/ 197399 h 2361664"/>
              <a:gd name="connsiteX39" fmla="*/ 120459 w 1127267"/>
              <a:gd name="connsiteY39" fmla="*/ 279833 h 2361664"/>
              <a:gd name="connsiteX40" fmla="*/ 204642 w 1127267"/>
              <a:gd name="connsiteY40" fmla="*/ 430781 h 2361664"/>
              <a:gd name="connsiteX41" fmla="*/ 367202 w 1127267"/>
              <a:gd name="connsiteY41" fmla="*/ 668815 h 2361664"/>
              <a:gd name="connsiteX42" fmla="*/ 373007 w 1127267"/>
              <a:gd name="connsiteY42" fmla="*/ 747193 h 2361664"/>
              <a:gd name="connsiteX43" fmla="*/ 436870 w 1127267"/>
              <a:gd name="connsiteY43" fmla="*/ 903947 h 2361664"/>
              <a:gd name="connsiteX44" fmla="*/ 442676 w 1127267"/>
              <a:gd name="connsiteY44" fmla="*/ 1014255 h 2361664"/>
              <a:gd name="connsiteX45" fmla="*/ 375910 w 1127267"/>
              <a:gd name="connsiteY45" fmla="*/ 1231970 h 2361664"/>
              <a:gd name="connsiteX46" fmla="*/ 381716 w 1127267"/>
              <a:gd name="connsiteY46" fmla="*/ 1339375 h 2361664"/>
              <a:gd name="connsiteX47" fmla="*/ 399133 w 1127267"/>
              <a:gd name="connsiteY47" fmla="*/ 1452587 h 2361664"/>
              <a:gd name="connsiteX48" fmla="*/ 413647 w 1127267"/>
              <a:gd name="connsiteY48" fmla="*/ 1623855 h 2361664"/>
              <a:gd name="connsiteX49" fmla="*/ 448482 w 1127267"/>
              <a:gd name="connsiteY49" fmla="*/ 1734164 h 2361664"/>
              <a:gd name="connsiteX50" fmla="*/ 538470 w 1127267"/>
              <a:gd name="connsiteY50" fmla="*/ 2076701 h 2361664"/>
              <a:gd name="connsiteX51" fmla="*/ 573305 w 1127267"/>
              <a:gd name="connsiteY51" fmla="*/ 2085410 h 2361664"/>
              <a:gd name="connsiteX52" fmla="*/ 541373 w 1127267"/>
              <a:gd name="connsiteY52" fmla="*/ 2146370 h 2361664"/>
              <a:gd name="connsiteX53" fmla="*/ 518150 w 1127267"/>
              <a:gd name="connsiteY53" fmla="*/ 2239261 h 2361664"/>
              <a:gd name="connsiteX54" fmla="*/ 587819 w 1127267"/>
              <a:gd name="connsiteY54" fmla="*/ 2262484 h 2361664"/>
              <a:gd name="connsiteX55" fmla="*/ 642973 w 1127267"/>
              <a:gd name="connsiteY55" fmla="*/ 2221844 h 2361664"/>
              <a:gd name="connsiteX56" fmla="*/ 640070 w 1127267"/>
              <a:gd name="connsiteY56" fmla="*/ 2146370 h 2361664"/>
              <a:gd name="connsiteX57" fmla="*/ 663293 w 1127267"/>
              <a:gd name="connsiteY57" fmla="*/ 2082507 h 2361664"/>
              <a:gd name="connsiteX58" fmla="*/ 663293 w 1127267"/>
              <a:gd name="connsiteY58" fmla="*/ 2059284 h 2361664"/>
              <a:gd name="connsiteX59" fmla="*/ 616847 w 1127267"/>
              <a:gd name="connsiteY59" fmla="*/ 1951878 h 2361664"/>
              <a:gd name="connsiteX60" fmla="*/ 608139 w 1127267"/>
              <a:gd name="connsiteY60" fmla="*/ 1615147 h 2361664"/>
              <a:gd name="connsiteX61" fmla="*/ 608139 w 1127267"/>
              <a:gd name="connsiteY61" fmla="*/ 1432267 h 2361664"/>
              <a:gd name="connsiteX62" fmla="*/ 674905 w 1127267"/>
              <a:gd name="connsiteY62" fmla="*/ 1719650 h 2361664"/>
              <a:gd name="connsiteX63" fmla="*/ 703933 w 1127267"/>
              <a:gd name="connsiteY63" fmla="*/ 1821249 h 2361664"/>
              <a:gd name="connsiteX64" fmla="*/ 703207 w 1127267"/>
              <a:gd name="connsiteY64" fmla="*/ 1944621 h 2361664"/>
              <a:gd name="connsiteX65" fmla="*/ 732962 w 1127267"/>
              <a:gd name="connsiteY65" fmla="*/ 2213135 h 2361664"/>
              <a:gd name="connsiteX66" fmla="*/ 761990 w 1127267"/>
              <a:gd name="connsiteY66" fmla="*/ 2218941 h 2361664"/>
              <a:gd name="connsiteX67" fmla="*/ 756185 w 1127267"/>
              <a:gd name="connsiteY67" fmla="*/ 2294414 h 2361664"/>
              <a:gd name="connsiteX68" fmla="*/ 841819 w 1127267"/>
              <a:gd name="connsiteY68" fmla="*/ 2340861 h 2361664"/>
              <a:gd name="connsiteX69" fmla="*/ 969545 w 1127267"/>
              <a:gd name="connsiteY69" fmla="*/ 2314009 h 2361664"/>
              <a:gd name="connsiteX70" fmla="*/ 822950 w 1127267"/>
              <a:gd name="connsiteY70" fmla="*/ 2210232 h 2361664"/>
              <a:gd name="connsiteX71" fmla="*/ 863590 w 1127267"/>
              <a:gd name="connsiteY71" fmla="*/ 2201523 h 2361664"/>
              <a:gd name="connsiteX72" fmla="*/ 843270 w 1127267"/>
              <a:gd name="connsiteY72" fmla="*/ 1856083 h 2361664"/>
              <a:gd name="connsiteX73" fmla="*/ 851980 w 1127267"/>
              <a:gd name="connsiteY73" fmla="*/ 1795123 h 2361664"/>
              <a:gd name="connsiteX74" fmla="*/ 834562 w 1127267"/>
              <a:gd name="connsiteY74" fmla="*/ 1763192 h 2361664"/>
              <a:gd name="connsiteX75" fmla="*/ 822950 w 1127267"/>
              <a:gd name="connsiteY75" fmla="*/ 1382917 h 2361664"/>
              <a:gd name="connsiteX76" fmla="*/ 793922 w 1127267"/>
              <a:gd name="connsiteY76" fmla="*/ 1272609 h 2361664"/>
              <a:gd name="connsiteX77" fmla="*/ 761990 w 1127267"/>
              <a:gd name="connsiteY77" fmla="*/ 1005546 h 2361664"/>
              <a:gd name="connsiteX78" fmla="*/ 857785 w 1127267"/>
              <a:gd name="connsiteY78" fmla="*/ 680426 h 2361664"/>
              <a:gd name="connsiteX79" fmla="*/ 1049373 w 1127267"/>
              <a:gd name="connsiteY79" fmla="*/ 445294 h 2361664"/>
              <a:gd name="connsiteX80" fmla="*/ 1121945 w 1127267"/>
              <a:gd name="connsiteY80" fmla="*/ 192746 h 2361664"/>
              <a:gd name="connsiteX81" fmla="*/ 1101625 w 1127267"/>
              <a:gd name="connsiteY81" fmla="*/ 53409 h 2361664"/>
              <a:gd name="connsiteX82" fmla="*/ 1040665 w 1127267"/>
              <a:gd name="connsiteY82" fmla="*/ 111467 h 2361664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97159 h 2347356"/>
              <a:gd name="connsiteX1" fmla="*/ 1040665 w 1127267"/>
              <a:gd name="connsiteY1" fmla="*/ 163925 h 2347356"/>
              <a:gd name="connsiteX2" fmla="*/ 973899 w 1127267"/>
              <a:gd name="connsiteY2" fmla="*/ 306165 h 2347356"/>
              <a:gd name="connsiteX3" fmla="*/ 921647 w 1127267"/>
              <a:gd name="connsiteY3" fmla="*/ 378736 h 2347356"/>
              <a:gd name="connsiteX4" fmla="*/ 857785 w 1127267"/>
              <a:gd name="connsiteY4" fmla="*/ 483239 h 2347356"/>
              <a:gd name="connsiteX5" fmla="*/ 756185 w 1127267"/>
              <a:gd name="connsiteY5" fmla="*/ 535490 h 2347356"/>
              <a:gd name="connsiteX6" fmla="*/ 721350 w 1127267"/>
              <a:gd name="connsiteY6" fmla="*/ 599353 h 2347356"/>
              <a:gd name="connsiteX7" fmla="*/ 680710 w 1127267"/>
              <a:gd name="connsiteY7" fmla="*/ 590645 h 2347356"/>
              <a:gd name="connsiteX8" fmla="*/ 689419 w 1127267"/>
              <a:gd name="connsiteY8" fmla="*/ 541296 h 2347356"/>
              <a:gd name="connsiteX9" fmla="*/ 724253 w 1127267"/>
              <a:gd name="connsiteY9" fmla="*/ 500656 h 2347356"/>
              <a:gd name="connsiteX10" fmla="*/ 721350 w 1127267"/>
              <a:gd name="connsiteY10" fmla="*/ 445502 h 2347356"/>
              <a:gd name="connsiteX11" fmla="*/ 721350 w 1127267"/>
              <a:gd name="connsiteY11" fmla="*/ 393250 h 2347356"/>
              <a:gd name="connsiteX12" fmla="*/ 666196 w 1127267"/>
              <a:gd name="connsiteY12" fmla="*/ 329387 h 2347356"/>
              <a:gd name="connsiteX13" fmla="*/ 587819 w 1127267"/>
              <a:gd name="connsiteY13" fmla="*/ 343902 h 2347356"/>
              <a:gd name="connsiteX14" fmla="*/ 547179 w 1127267"/>
              <a:gd name="connsiteY14" fmla="*/ 401959 h 2347356"/>
              <a:gd name="connsiteX15" fmla="*/ 558790 w 1127267"/>
              <a:gd name="connsiteY15" fmla="*/ 448405 h 2347356"/>
              <a:gd name="connsiteX16" fmla="*/ 549823 w 1127267"/>
              <a:gd name="connsiteY16" fmla="*/ 480459 h 2347356"/>
              <a:gd name="connsiteX17" fmla="*/ 576207 w 1127267"/>
              <a:gd name="connsiteY17" fmla="*/ 535490 h 2347356"/>
              <a:gd name="connsiteX18" fmla="*/ 535567 w 1127267"/>
              <a:gd name="connsiteY18" fmla="*/ 587742 h 2347356"/>
              <a:gd name="connsiteX19" fmla="*/ 506539 w 1127267"/>
              <a:gd name="connsiteY19" fmla="*/ 587742 h 2347356"/>
              <a:gd name="connsiteX20" fmla="*/ 477510 w 1127267"/>
              <a:gd name="connsiteY20" fmla="*/ 541296 h 2347356"/>
              <a:gd name="connsiteX21" fmla="*/ 413647 w 1127267"/>
              <a:gd name="connsiteY21" fmla="*/ 489045 h 2347356"/>
              <a:gd name="connsiteX22" fmla="*/ 364299 w 1127267"/>
              <a:gd name="connsiteY22" fmla="*/ 439696 h 2347356"/>
              <a:gd name="connsiteX23" fmla="*/ 332367 w 1127267"/>
              <a:gd name="connsiteY23" fmla="*/ 370027 h 2347356"/>
              <a:gd name="connsiteX24" fmla="*/ 233670 w 1127267"/>
              <a:gd name="connsiteY24" fmla="*/ 285845 h 2347356"/>
              <a:gd name="connsiteX25" fmla="*/ 178516 w 1127267"/>
              <a:gd name="connsiteY25" fmla="*/ 201662 h 2347356"/>
              <a:gd name="connsiteX26" fmla="*/ 158138 w 1127267"/>
              <a:gd name="connsiteY26" fmla="*/ 97297 h 2347356"/>
              <a:gd name="connsiteX27" fmla="*/ 144596 w 1127267"/>
              <a:gd name="connsiteY27" fmla="*/ 84222 h 2347356"/>
              <a:gd name="connsiteX28" fmla="*/ 141949 w 1127267"/>
              <a:gd name="connsiteY28" fmla="*/ 144990 h 2347356"/>
              <a:gd name="connsiteX29" fmla="*/ 107152 w 1127267"/>
              <a:gd name="connsiteY29" fmla="*/ 27825 h 2347356"/>
              <a:gd name="connsiteX30" fmla="*/ 92233 w 1127267"/>
              <a:gd name="connsiteY30" fmla="*/ 30598 h 2347356"/>
              <a:gd name="connsiteX31" fmla="*/ 106295 w 1127267"/>
              <a:gd name="connsiteY31" fmla="*/ 116218 h 2347356"/>
              <a:gd name="connsiteX32" fmla="*/ 63724 w 1127267"/>
              <a:gd name="connsiteY32" fmla="*/ 15959 h 2347356"/>
              <a:gd name="connsiteX33" fmla="*/ 51678 w 1127267"/>
              <a:gd name="connsiteY33" fmla="*/ 20462 h 2347356"/>
              <a:gd name="connsiteX34" fmla="*/ 82391 w 1127267"/>
              <a:gd name="connsiteY34" fmla="*/ 127535 h 2347356"/>
              <a:gd name="connsiteX35" fmla="*/ 21638 w 1127267"/>
              <a:gd name="connsiteY35" fmla="*/ 51200 h 2347356"/>
              <a:gd name="connsiteX36" fmla="*/ 59373 w 1127267"/>
              <a:gd name="connsiteY36" fmla="*/ 142741 h 2347356"/>
              <a:gd name="connsiteX37" fmla="*/ 3770 w 1127267"/>
              <a:gd name="connsiteY37" fmla="*/ 101326 h 2347356"/>
              <a:gd name="connsiteX38" fmla="*/ 60294 w 1127267"/>
              <a:gd name="connsiteY38" fmla="*/ 183091 h 2347356"/>
              <a:gd name="connsiteX39" fmla="*/ 120459 w 1127267"/>
              <a:gd name="connsiteY39" fmla="*/ 265525 h 2347356"/>
              <a:gd name="connsiteX40" fmla="*/ 204642 w 1127267"/>
              <a:gd name="connsiteY40" fmla="*/ 416473 h 2347356"/>
              <a:gd name="connsiteX41" fmla="*/ 367202 w 1127267"/>
              <a:gd name="connsiteY41" fmla="*/ 654507 h 2347356"/>
              <a:gd name="connsiteX42" fmla="*/ 373007 w 1127267"/>
              <a:gd name="connsiteY42" fmla="*/ 732885 h 2347356"/>
              <a:gd name="connsiteX43" fmla="*/ 436870 w 1127267"/>
              <a:gd name="connsiteY43" fmla="*/ 889639 h 2347356"/>
              <a:gd name="connsiteX44" fmla="*/ 442676 w 1127267"/>
              <a:gd name="connsiteY44" fmla="*/ 999947 h 2347356"/>
              <a:gd name="connsiteX45" fmla="*/ 375910 w 1127267"/>
              <a:gd name="connsiteY45" fmla="*/ 1217662 h 2347356"/>
              <a:gd name="connsiteX46" fmla="*/ 381716 w 1127267"/>
              <a:gd name="connsiteY46" fmla="*/ 1325067 h 2347356"/>
              <a:gd name="connsiteX47" fmla="*/ 399133 w 1127267"/>
              <a:gd name="connsiteY47" fmla="*/ 1438279 h 2347356"/>
              <a:gd name="connsiteX48" fmla="*/ 413647 w 1127267"/>
              <a:gd name="connsiteY48" fmla="*/ 1609547 h 2347356"/>
              <a:gd name="connsiteX49" fmla="*/ 448482 w 1127267"/>
              <a:gd name="connsiteY49" fmla="*/ 1719856 h 2347356"/>
              <a:gd name="connsiteX50" fmla="*/ 538470 w 1127267"/>
              <a:gd name="connsiteY50" fmla="*/ 2062393 h 2347356"/>
              <a:gd name="connsiteX51" fmla="*/ 573305 w 1127267"/>
              <a:gd name="connsiteY51" fmla="*/ 2071102 h 2347356"/>
              <a:gd name="connsiteX52" fmla="*/ 541373 w 1127267"/>
              <a:gd name="connsiteY52" fmla="*/ 2132062 h 2347356"/>
              <a:gd name="connsiteX53" fmla="*/ 518150 w 1127267"/>
              <a:gd name="connsiteY53" fmla="*/ 2224953 h 2347356"/>
              <a:gd name="connsiteX54" fmla="*/ 587819 w 1127267"/>
              <a:gd name="connsiteY54" fmla="*/ 2248176 h 2347356"/>
              <a:gd name="connsiteX55" fmla="*/ 642973 w 1127267"/>
              <a:gd name="connsiteY55" fmla="*/ 2207536 h 2347356"/>
              <a:gd name="connsiteX56" fmla="*/ 640070 w 1127267"/>
              <a:gd name="connsiteY56" fmla="*/ 2132062 h 2347356"/>
              <a:gd name="connsiteX57" fmla="*/ 663293 w 1127267"/>
              <a:gd name="connsiteY57" fmla="*/ 2068199 h 2347356"/>
              <a:gd name="connsiteX58" fmla="*/ 663293 w 1127267"/>
              <a:gd name="connsiteY58" fmla="*/ 2044976 h 2347356"/>
              <a:gd name="connsiteX59" fmla="*/ 616847 w 1127267"/>
              <a:gd name="connsiteY59" fmla="*/ 1937570 h 2347356"/>
              <a:gd name="connsiteX60" fmla="*/ 608139 w 1127267"/>
              <a:gd name="connsiteY60" fmla="*/ 1600839 h 2347356"/>
              <a:gd name="connsiteX61" fmla="*/ 608139 w 1127267"/>
              <a:gd name="connsiteY61" fmla="*/ 1417959 h 2347356"/>
              <a:gd name="connsiteX62" fmla="*/ 674905 w 1127267"/>
              <a:gd name="connsiteY62" fmla="*/ 1705342 h 2347356"/>
              <a:gd name="connsiteX63" fmla="*/ 703933 w 1127267"/>
              <a:gd name="connsiteY63" fmla="*/ 1806941 h 2347356"/>
              <a:gd name="connsiteX64" fmla="*/ 703207 w 1127267"/>
              <a:gd name="connsiteY64" fmla="*/ 1930313 h 2347356"/>
              <a:gd name="connsiteX65" fmla="*/ 732962 w 1127267"/>
              <a:gd name="connsiteY65" fmla="*/ 2198827 h 2347356"/>
              <a:gd name="connsiteX66" fmla="*/ 761990 w 1127267"/>
              <a:gd name="connsiteY66" fmla="*/ 2204633 h 2347356"/>
              <a:gd name="connsiteX67" fmla="*/ 756185 w 1127267"/>
              <a:gd name="connsiteY67" fmla="*/ 2280106 h 2347356"/>
              <a:gd name="connsiteX68" fmla="*/ 841819 w 1127267"/>
              <a:gd name="connsiteY68" fmla="*/ 2326553 h 2347356"/>
              <a:gd name="connsiteX69" fmla="*/ 969545 w 1127267"/>
              <a:gd name="connsiteY69" fmla="*/ 2299701 h 2347356"/>
              <a:gd name="connsiteX70" fmla="*/ 822950 w 1127267"/>
              <a:gd name="connsiteY70" fmla="*/ 2195924 h 2347356"/>
              <a:gd name="connsiteX71" fmla="*/ 863590 w 1127267"/>
              <a:gd name="connsiteY71" fmla="*/ 2187215 h 2347356"/>
              <a:gd name="connsiteX72" fmla="*/ 843270 w 1127267"/>
              <a:gd name="connsiteY72" fmla="*/ 1841775 h 2347356"/>
              <a:gd name="connsiteX73" fmla="*/ 851980 w 1127267"/>
              <a:gd name="connsiteY73" fmla="*/ 1780815 h 2347356"/>
              <a:gd name="connsiteX74" fmla="*/ 834562 w 1127267"/>
              <a:gd name="connsiteY74" fmla="*/ 1748884 h 2347356"/>
              <a:gd name="connsiteX75" fmla="*/ 822950 w 1127267"/>
              <a:gd name="connsiteY75" fmla="*/ 1368609 h 2347356"/>
              <a:gd name="connsiteX76" fmla="*/ 793922 w 1127267"/>
              <a:gd name="connsiteY76" fmla="*/ 1258301 h 2347356"/>
              <a:gd name="connsiteX77" fmla="*/ 761990 w 1127267"/>
              <a:gd name="connsiteY77" fmla="*/ 991238 h 2347356"/>
              <a:gd name="connsiteX78" fmla="*/ 857785 w 1127267"/>
              <a:gd name="connsiteY78" fmla="*/ 666118 h 2347356"/>
              <a:gd name="connsiteX79" fmla="*/ 1049373 w 1127267"/>
              <a:gd name="connsiteY79" fmla="*/ 430986 h 2347356"/>
              <a:gd name="connsiteX80" fmla="*/ 1121945 w 1127267"/>
              <a:gd name="connsiteY80" fmla="*/ 178438 h 2347356"/>
              <a:gd name="connsiteX81" fmla="*/ 1101625 w 1127267"/>
              <a:gd name="connsiteY81" fmla="*/ 39101 h 2347356"/>
              <a:gd name="connsiteX82" fmla="*/ 1040665 w 1127267"/>
              <a:gd name="connsiteY82" fmla="*/ 97159 h 2347356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21638 w 1127267"/>
              <a:gd name="connsiteY35" fmla="*/ 50926 h 2347082"/>
              <a:gd name="connsiteX36" fmla="*/ 59373 w 1127267"/>
              <a:gd name="connsiteY36" fmla="*/ 142467 h 2347082"/>
              <a:gd name="connsiteX37" fmla="*/ 3770 w 1127267"/>
              <a:gd name="connsiteY37" fmla="*/ 101052 h 2347082"/>
              <a:gd name="connsiteX38" fmla="*/ 60294 w 1127267"/>
              <a:gd name="connsiteY38" fmla="*/ 182817 h 2347082"/>
              <a:gd name="connsiteX39" fmla="*/ 120459 w 1127267"/>
              <a:gd name="connsiteY39" fmla="*/ 265251 h 2347082"/>
              <a:gd name="connsiteX40" fmla="*/ 204642 w 1127267"/>
              <a:gd name="connsiteY40" fmla="*/ 416199 h 2347082"/>
              <a:gd name="connsiteX41" fmla="*/ 367202 w 1127267"/>
              <a:gd name="connsiteY41" fmla="*/ 654233 h 2347082"/>
              <a:gd name="connsiteX42" fmla="*/ 373007 w 1127267"/>
              <a:gd name="connsiteY42" fmla="*/ 732611 h 2347082"/>
              <a:gd name="connsiteX43" fmla="*/ 436870 w 1127267"/>
              <a:gd name="connsiteY43" fmla="*/ 889365 h 2347082"/>
              <a:gd name="connsiteX44" fmla="*/ 442676 w 1127267"/>
              <a:gd name="connsiteY44" fmla="*/ 999673 h 2347082"/>
              <a:gd name="connsiteX45" fmla="*/ 375910 w 1127267"/>
              <a:gd name="connsiteY45" fmla="*/ 1217388 h 2347082"/>
              <a:gd name="connsiteX46" fmla="*/ 381716 w 1127267"/>
              <a:gd name="connsiteY46" fmla="*/ 1324793 h 2347082"/>
              <a:gd name="connsiteX47" fmla="*/ 399133 w 1127267"/>
              <a:gd name="connsiteY47" fmla="*/ 1438005 h 2347082"/>
              <a:gd name="connsiteX48" fmla="*/ 413647 w 1127267"/>
              <a:gd name="connsiteY48" fmla="*/ 1609273 h 2347082"/>
              <a:gd name="connsiteX49" fmla="*/ 448482 w 1127267"/>
              <a:gd name="connsiteY49" fmla="*/ 1719582 h 2347082"/>
              <a:gd name="connsiteX50" fmla="*/ 538470 w 1127267"/>
              <a:gd name="connsiteY50" fmla="*/ 2062119 h 2347082"/>
              <a:gd name="connsiteX51" fmla="*/ 573305 w 1127267"/>
              <a:gd name="connsiteY51" fmla="*/ 2070828 h 2347082"/>
              <a:gd name="connsiteX52" fmla="*/ 541373 w 1127267"/>
              <a:gd name="connsiteY52" fmla="*/ 2131788 h 2347082"/>
              <a:gd name="connsiteX53" fmla="*/ 518150 w 1127267"/>
              <a:gd name="connsiteY53" fmla="*/ 2224679 h 2347082"/>
              <a:gd name="connsiteX54" fmla="*/ 587819 w 1127267"/>
              <a:gd name="connsiteY54" fmla="*/ 2247902 h 2347082"/>
              <a:gd name="connsiteX55" fmla="*/ 642973 w 1127267"/>
              <a:gd name="connsiteY55" fmla="*/ 2207262 h 2347082"/>
              <a:gd name="connsiteX56" fmla="*/ 640070 w 1127267"/>
              <a:gd name="connsiteY56" fmla="*/ 2131788 h 2347082"/>
              <a:gd name="connsiteX57" fmla="*/ 663293 w 1127267"/>
              <a:gd name="connsiteY57" fmla="*/ 2067925 h 2347082"/>
              <a:gd name="connsiteX58" fmla="*/ 663293 w 1127267"/>
              <a:gd name="connsiteY58" fmla="*/ 2044702 h 2347082"/>
              <a:gd name="connsiteX59" fmla="*/ 616847 w 1127267"/>
              <a:gd name="connsiteY59" fmla="*/ 1937296 h 2347082"/>
              <a:gd name="connsiteX60" fmla="*/ 608139 w 1127267"/>
              <a:gd name="connsiteY60" fmla="*/ 1600565 h 2347082"/>
              <a:gd name="connsiteX61" fmla="*/ 608139 w 1127267"/>
              <a:gd name="connsiteY61" fmla="*/ 1417685 h 2347082"/>
              <a:gd name="connsiteX62" fmla="*/ 674905 w 1127267"/>
              <a:gd name="connsiteY62" fmla="*/ 1705068 h 2347082"/>
              <a:gd name="connsiteX63" fmla="*/ 703933 w 1127267"/>
              <a:gd name="connsiteY63" fmla="*/ 1806667 h 2347082"/>
              <a:gd name="connsiteX64" fmla="*/ 703207 w 1127267"/>
              <a:gd name="connsiteY64" fmla="*/ 1930039 h 2347082"/>
              <a:gd name="connsiteX65" fmla="*/ 732962 w 1127267"/>
              <a:gd name="connsiteY65" fmla="*/ 2198553 h 2347082"/>
              <a:gd name="connsiteX66" fmla="*/ 761990 w 1127267"/>
              <a:gd name="connsiteY66" fmla="*/ 2204359 h 2347082"/>
              <a:gd name="connsiteX67" fmla="*/ 756185 w 1127267"/>
              <a:gd name="connsiteY67" fmla="*/ 2279832 h 2347082"/>
              <a:gd name="connsiteX68" fmla="*/ 841819 w 1127267"/>
              <a:gd name="connsiteY68" fmla="*/ 2326279 h 2347082"/>
              <a:gd name="connsiteX69" fmla="*/ 969545 w 1127267"/>
              <a:gd name="connsiteY69" fmla="*/ 2299427 h 2347082"/>
              <a:gd name="connsiteX70" fmla="*/ 822950 w 1127267"/>
              <a:gd name="connsiteY70" fmla="*/ 2195650 h 2347082"/>
              <a:gd name="connsiteX71" fmla="*/ 863590 w 1127267"/>
              <a:gd name="connsiteY71" fmla="*/ 2186941 h 2347082"/>
              <a:gd name="connsiteX72" fmla="*/ 843270 w 1127267"/>
              <a:gd name="connsiteY72" fmla="*/ 1841501 h 2347082"/>
              <a:gd name="connsiteX73" fmla="*/ 851980 w 1127267"/>
              <a:gd name="connsiteY73" fmla="*/ 1780541 h 2347082"/>
              <a:gd name="connsiteX74" fmla="*/ 834562 w 1127267"/>
              <a:gd name="connsiteY74" fmla="*/ 1748610 h 2347082"/>
              <a:gd name="connsiteX75" fmla="*/ 822950 w 1127267"/>
              <a:gd name="connsiteY75" fmla="*/ 1368335 h 2347082"/>
              <a:gd name="connsiteX76" fmla="*/ 793922 w 1127267"/>
              <a:gd name="connsiteY76" fmla="*/ 1258027 h 2347082"/>
              <a:gd name="connsiteX77" fmla="*/ 761990 w 1127267"/>
              <a:gd name="connsiteY77" fmla="*/ 990964 h 2347082"/>
              <a:gd name="connsiteX78" fmla="*/ 857785 w 1127267"/>
              <a:gd name="connsiteY78" fmla="*/ 665844 h 2347082"/>
              <a:gd name="connsiteX79" fmla="*/ 1049373 w 1127267"/>
              <a:gd name="connsiteY79" fmla="*/ 430712 h 2347082"/>
              <a:gd name="connsiteX80" fmla="*/ 1121945 w 1127267"/>
              <a:gd name="connsiteY80" fmla="*/ 178164 h 2347082"/>
              <a:gd name="connsiteX81" fmla="*/ 1101625 w 1127267"/>
              <a:gd name="connsiteY81" fmla="*/ 38827 h 2347082"/>
              <a:gd name="connsiteX82" fmla="*/ 1040665 w 1127267"/>
              <a:gd name="connsiteY82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1638 w 1127267"/>
              <a:gd name="connsiteY36" fmla="*/ 50926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4928 w 1127267"/>
              <a:gd name="connsiteY36" fmla="*/ 66278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4913 w 1131515"/>
              <a:gd name="connsiteY0" fmla="*/ 96885 h 2347082"/>
              <a:gd name="connsiteX1" fmla="*/ 1044913 w 1131515"/>
              <a:gd name="connsiteY1" fmla="*/ 163651 h 2347082"/>
              <a:gd name="connsiteX2" fmla="*/ 978147 w 1131515"/>
              <a:gd name="connsiteY2" fmla="*/ 305891 h 2347082"/>
              <a:gd name="connsiteX3" fmla="*/ 925895 w 1131515"/>
              <a:gd name="connsiteY3" fmla="*/ 378462 h 2347082"/>
              <a:gd name="connsiteX4" fmla="*/ 862033 w 1131515"/>
              <a:gd name="connsiteY4" fmla="*/ 482965 h 2347082"/>
              <a:gd name="connsiteX5" fmla="*/ 760433 w 1131515"/>
              <a:gd name="connsiteY5" fmla="*/ 535216 h 2347082"/>
              <a:gd name="connsiteX6" fmla="*/ 725598 w 1131515"/>
              <a:gd name="connsiteY6" fmla="*/ 599079 h 2347082"/>
              <a:gd name="connsiteX7" fmla="*/ 684958 w 1131515"/>
              <a:gd name="connsiteY7" fmla="*/ 590371 h 2347082"/>
              <a:gd name="connsiteX8" fmla="*/ 693667 w 1131515"/>
              <a:gd name="connsiteY8" fmla="*/ 541022 h 2347082"/>
              <a:gd name="connsiteX9" fmla="*/ 728501 w 1131515"/>
              <a:gd name="connsiteY9" fmla="*/ 500382 h 2347082"/>
              <a:gd name="connsiteX10" fmla="*/ 725598 w 1131515"/>
              <a:gd name="connsiteY10" fmla="*/ 445228 h 2347082"/>
              <a:gd name="connsiteX11" fmla="*/ 725598 w 1131515"/>
              <a:gd name="connsiteY11" fmla="*/ 392976 h 2347082"/>
              <a:gd name="connsiteX12" fmla="*/ 670444 w 1131515"/>
              <a:gd name="connsiteY12" fmla="*/ 329113 h 2347082"/>
              <a:gd name="connsiteX13" fmla="*/ 592067 w 1131515"/>
              <a:gd name="connsiteY13" fmla="*/ 343628 h 2347082"/>
              <a:gd name="connsiteX14" fmla="*/ 551427 w 1131515"/>
              <a:gd name="connsiteY14" fmla="*/ 401685 h 2347082"/>
              <a:gd name="connsiteX15" fmla="*/ 563038 w 1131515"/>
              <a:gd name="connsiteY15" fmla="*/ 448131 h 2347082"/>
              <a:gd name="connsiteX16" fmla="*/ 554071 w 1131515"/>
              <a:gd name="connsiteY16" fmla="*/ 480185 h 2347082"/>
              <a:gd name="connsiteX17" fmla="*/ 580455 w 1131515"/>
              <a:gd name="connsiteY17" fmla="*/ 535216 h 2347082"/>
              <a:gd name="connsiteX18" fmla="*/ 539815 w 1131515"/>
              <a:gd name="connsiteY18" fmla="*/ 587468 h 2347082"/>
              <a:gd name="connsiteX19" fmla="*/ 510787 w 1131515"/>
              <a:gd name="connsiteY19" fmla="*/ 587468 h 2347082"/>
              <a:gd name="connsiteX20" fmla="*/ 481758 w 1131515"/>
              <a:gd name="connsiteY20" fmla="*/ 541022 h 2347082"/>
              <a:gd name="connsiteX21" fmla="*/ 417895 w 1131515"/>
              <a:gd name="connsiteY21" fmla="*/ 488771 h 2347082"/>
              <a:gd name="connsiteX22" fmla="*/ 368547 w 1131515"/>
              <a:gd name="connsiteY22" fmla="*/ 439422 h 2347082"/>
              <a:gd name="connsiteX23" fmla="*/ 336615 w 1131515"/>
              <a:gd name="connsiteY23" fmla="*/ 369753 h 2347082"/>
              <a:gd name="connsiteX24" fmla="*/ 237918 w 1131515"/>
              <a:gd name="connsiteY24" fmla="*/ 285571 h 2347082"/>
              <a:gd name="connsiteX25" fmla="*/ 182764 w 1131515"/>
              <a:gd name="connsiteY25" fmla="*/ 201388 h 2347082"/>
              <a:gd name="connsiteX26" fmla="*/ 162386 w 1131515"/>
              <a:gd name="connsiteY26" fmla="*/ 97023 h 2347082"/>
              <a:gd name="connsiteX27" fmla="*/ 148844 w 1131515"/>
              <a:gd name="connsiteY27" fmla="*/ 83948 h 2347082"/>
              <a:gd name="connsiteX28" fmla="*/ 146197 w 1131515"/>
              <a:gd name="connsiteY28" fmla="*/ 144716 h 2347082"/>
              <a:gd name="connsiteX29" fmla="*/ 111400 w 1131515"/>
              <a:gd name="connsiteY29" fmla="*/ 27551 h 2347082"/>
              <a:gd name="connsiteX30" fmla="*/ 96481 w 1131515"/>
              <a:gd name="connsiteY30" fmla="*/ 30324 h 2347082"/>
              <a:gd name="connsiteX31" fmla="*/ 110543 w 1131515"/>
              <a:gd name="connsiteY31" fmla="*/ 115944 h 2347082"/>
              <a:gd name="connsiteX32" fmla="*/ 67972 w 1131515"/>
              <a:gd name="connsiteY32" fmla="*/ 15685 h 2347082"/>
              <a:gd name="connsiteX33" fmla="*/ 53733 w 1131515"/>
              <a:gd name="connsiteY33" fmla="*/ 21833 h 2347082"/>
              <a:gd name="connsiteX34" fmla="*/ 86639 w 1131515"/>
              <a:gd name="connsiteY34" fmla="*/ 127261 h 2347082"/>
              <a:gd name="connsiteX35" fmla="*/ 42476 w 1131515"/>
              <a:gd name="connsiteY35" fmla="*/ 59823 h 2347082"/>
              <a:gd name="connsiteX36" fmla="*/ 29176 w 1131515"/>
              <a:gd name="connsiteY36" fmla="*/ 66278 h 2347082"/>
              <a:gd name="connsiteX37" fmla="*/ 63621 w 1131515"/>
              <a:gd name="connsiteY37" fmla="*/ 142467 h 2347082"/>
              <a:gd name="connsiteX38" fmla="*/ 24246 w 1131515"/>
              <a:gd name="connsiteY38" fmla="*/ 105742 h 2347082"/>
              <a:gd name="connsiteX39" fmla="*/ 8018 w 1131515"/>
              <a:gd name="connsiteY39" fmla="*/ 101052 h 2347082"/>
              <a:gd name="connsiteX40" fmla="*/ 64542 w 1131515"/>
              <a:gd name="connsiteY40" fmla="*/ 182817 h 2347082"/>
              <a:gd name="connsiteX41" fmla="*/ 124707 w 1131515"/>
              <a:gd name="connsiteY41" fmla="*/ 265251 h 2347082"/>
              <a:gd name="connsiteX42" fmla="*/ 208890 w 1131515"/>
              <a:gd name="connsiteY42" fmla="*/ 416199 h 2347082"/>
              <a:gd name="connsiteX43" fmla="*/ 371450 w 1131515"/>
              <a:gd name="connsiteY43" fmla="*/ 654233 h 2347082"/>
              <a:gd name="connsiteX44" fmla="*/ 377255 w 1131515"/>
              <a:gd name="connsiteY44" fmla="*/ 732611 h 2347082"/>
              <a:gd name="connsiteX45" fmla="*/ 441118 w 1131515"/>
              <a:gd name="connsiteY45" fmla="*/ 889365 h 2347082"/>
              <a:gd name="connsiteX46" fmla="*/ 446924 w 1131515"/>
              <a:gd name="connsiteY46" fmla="*/ 999673 h 2347082"/>
              <a:gd name="connsiteX47" fmla="*/ 380158 w 1131515"/>
              <a:gd name="connsiteY47" fmla="*/ 1217388 h 2347082"/>
              <a:gd name="connsiteX48" fmla="*/ 385964 w 1131515"/>
              <a:gd name="connsiteY48" fmla="*/ 1324793 h 2347082"/>
              <a:gd name="connsiteX49" fmla="*/ 403381 w 1131515"/>
              <a:gd name="connsiteY49" fmla="*/ 1438005 h 2347082"/>
              <a:gd name="connsiteX50" fmla="*/ 417895 w 1131515"/>
              <a:gd name="connsiteY50" fmla="*/ 1609273 h 2347082"/>
              <a:gd name="connsiteX51" fmla="*/ 452730 w 1131515"/>
              <a:gd name="connsiteY51" fmla="*/ 1719582 h 2347082"/>
              <a:gd name="connsiteX52" fmla="*/ 542718 w 1131515"/>
              <a:gd name="connsiteY52" fmla="*/ 2062119 h 2347082"/>
              <a:gd name="connsiteX53" fmla="*/ 577553 w 1131515"/>
              <a:gd name="connsiteY53" fmla="*/ 2070828 h 2347082"/>
              <a:gd name="connsiteX54" fmla="*/ 545621 w 1131515"/>
              <a:gd name="connsiteY54" fmla="*/ 2131788 h 2347082"/>
              <a:gd name="connsiteX55" fmla="*/ 522398 w 1131515"/>
              <a:gd name="connsiteY55" fmla="*/ 2224679 h 2347082"/>
              <a:gd name="connsiteX56" fmla="*/ 592067 w 1131515"/>
              <a:gd name="connsiteY56" fmla="*/ 2247902 h 2347082"/>
              <a:gd name="connsiteX57" fmla="*/ 647221 w 1131515"/>
              <a:gd name="connsiteY57" fmla="*/ 2207262 h 2347082"/>
              <a:gd name="connsiteX58" fmla="*/ 644318 w 1131515"/>
              <a:gd name="connsiteY58" fmla="*/ 2131788 h 2347082"/>
              <a:gd name="connsiteX59" fmla="*/ 667541 w 1131515"/>
              <a:gd name="connsiteY59" fmla="*/ 2067925 h 2347082"/>
              <a:gd name="connsiteX60" fmla="*/ 667541 w 1131515"/>
              <a:gd name="connsiteY60" fmla="*/ 2044702 h 2347082"/>
              <a:gd name="connsiteX61" fmla="*/ 621095 w 1131515"/>
              <a:gd name="connsiteY61" fmla="*/ 1937296 h 2347082"/>
              <a:gd name="connsiteX62" fmla="*/ 612387 w 1131515"/>
              <a:gd name="connsiteY62" fmla="*/ 1600565 h 2347082"/>
              <a:gd name="connsiteX63" fmla="*/ 612387 w 1131515"/>
              <a:gd name="connsiteY63" fmla="*/ 1417685 h 2347082"/>
              <a:gd name="connsiteX64" fmla="*/ 679153 w 1131515"/>
              <a:gd name="connsiteY64" fmla="*/ 1705068 h 2347082"/>
              <a:gd name="connsiteX65" fmla="*/ 708181 w 1131515"/>
              <a:gd name="connsiteY65" fmla="*/ 1806667 h 2347082"/>
              <a:gd name="connsiteX66" fmla="*/ 707455 w 1131515"/>
              <a:gd name="connsiteY66" fmla="*/ 1930039 h 2347082"/>
              <a:gd name="connsiteX67" fmla="*/ 737210 w 1131515"/>
              <a:gd name="connsiteY67" fmla="*/ 2198553 h 2347082"/>
              <a:gd name="connsiteX68" fmla="*/ 766238 w 1131515"/>
              <a:gd name="connsiteY68" fmla="*/ 2204359 h 2347082"/>
              <a:gd name="connsiteX69" fmla="*/ 760433 w 1131515"/>
              <a:gd name="connsiteY69" fmla="*/ 2279832 h 2347082"/>
              <a:gd name="connsiteX70" fmla="*/ 846067 w 1131515"/>
              <a:gd name="connsiteY70" fmla="*/ 2326279 h 2347082"/>
              <a:gd name="connsiteX71" fmla="*/ 973793 w 1131515"/>
              <a:gd name="connsiteY71" fmla="*/ 2299427 h 2347082"/>
              <a:gd name="connsiteX72" fmla="*/ 827198 w 1131515"/>
              <a:gd name="connsiteY72" fmla="*/ 2195650 h 2347082"/>
              <a:gd name="connsiteX73" fmla="*/ 867838 w 1131515"/>
              <a:gd name="connsiteY73" fmla="*/ 2186941 h 2347082"/>
              <a:gd name="connsiteX74" fmla="*/ 847518 w 1131515"/>
              <a:gd name="connsiteY74" fmla="*/ 1841501 h 2347082"/>
              <a:gd name="connsiteX75" fmla="*/ 856228 w 1131515"/>
              <a:gd name="connsiteY75" fmla="*/ 1780541 h 2347082"/>
              <a:gd name="connsiteX76" fmla="*/ 838810 w 1131515"/>
              <a:gd name="connsiteY76" fmla="*/ 1748610 h 2347082"/>
              <a:gd name="connsiteX77" fmla="*/ 827198 w 1131515"/>
              <a:gd name="connsiteY77" fmla="*/ 1368335 h 2347082"/>
              <a:gd name="connsiteX78" fmla="*/ 798170 w 1131515"/>
              <a:gd name="connsiteY78" fmla="*/ 1258027 h 2347082"/>
              <a:gd name="connsiteX79" fmla="*/ 766238 w 1131515"/>
              <a:gd name="connsiteY79" fmla="*/ 990964 h 2347082"/>
              <a:gd name="connsiteX80" fmla="*/ 862033 w 1131515"/>
              <a:gd name="connsiteY80" fmla="*/ 665844 h 2347082"/>
              <a:gd name="connsiteX81" fmla="*/ 1053621 w 1131515"/>
              <a:gd name="connsiteY81" fmla="*/ 430712 h 2347082"/>
              <a:gd name="connsiteX82" fmla="*/ 1126193 w 1131515"/>
              <a:gd name="connsiteY82" fmla="*/ 178164 h 2347082"/>
              <a:gd name="connsiteX83" fmla="*/ 1105873 w 1131515"/>
              <a:gd name="connsiteY83" fmla="*/ 38827 h 2347082"/>
              <a:gd name="connsiteX84" fmla="*/ 1044913 w 1131515"/>
              <a:gd name="connsiteY84" fmla="*/ 96885 h 2347082"/>
              <a:gd name="connsiteX0" fmla="*/ 1035044 w 1121646"/>
              <a:gd name="connsiteY0" fmla="*/ 96885 h 2347082"/>
              <a:gd name="connsiteX1" fmla="*/ 1035044 w 1121646"/>
              <a:gd name="connsiteY1" fmla="*/ 163651 h 2347082"/>
              <a:gd name="connsiteX2" fmla="*/ 968278 w 1121646"/>
              <a:gd name="connsiteY2" fmla="*/ 305891 h 2347082"/>
              <a:gd name="connsiteX3" fmla="*/ 916026 w 1121646"/>
              <a:gd name="connsiteY3" fmla="*/ 378462 h 2347082"/>
              <a:gd name="connsiteX4" fmla="*/ 852164 w 1121646"/>
              <a:gd name="connsiteY4" fmla="*/ 482965 h 2347082"/>
              <a:gd name="connsiteX5" fmla="*/ 750564 w 1121646"/>
              <a:gd name="connsiteY5" fmla="*/ 535216 h 2347082"/>
              <a:gd name="connsiteX6" fmla="*/ 715729 w 1121646"/>
              <a:gd name="connsiteY6" fmla="*/ 599079 h 2347082"/>
              <a:gd name="connsiteX7" fmla="*/ 675089 w 1121646"/>
              <a:gd name="connsiteY7" fmla="*/ 590371 h 2347082"/>
              <a:gd name="connsiteX8" fmla="*/ 683798 w 1121646"/>
              <a:gd name="connsiteY8" fmla="*/ 541022 h 2347082"/>
              <a:gd name="connsiteX9" fmla="*/ 718632 w 1121646"/>
              <a:gd name="connsiteY9" fmla="*/ 500382 h 2347082"/>
              <a:gd name="connsiteX10" fmla="*/ 715729 w 1121646"/>
              <a:gd name="connsiteY10" fmla="*/ 445228 h 2347082"/>
              <a:gd name="connsiteX11" fmla="*/ 715729 w 1121646"/>
              <a:gd name="connsiteY11" fmla="*/ 392976 h 2347082"/>
              <a:gd name="connsiteX12" fmla="*/ 660575 w 1121646"/>
              <a:gd name="connsiteY12" fmla="*/ 329113 h 2347082"/>
              <a:gd name="connsiteX13" fmla="*/ 582198 w 1121646"/>
              <a:gd name="connsiteY13" fmla="*/ 343628 h 2347082"/>
              <a:gd name="connsiteX14" fmla="*/ 541558 w 1121646"/>
              <a:gd name="connsiteY14" fmla="*/ 401685 h 2347082"/>
              <a:gd name="connsiteX15" fmla="*/ 553169 w 1121646"/>
              <a:gd name="connsiteY15" fmla="*/ 448131 h 2347082"/>
              <a:gd name="connsiteX16" fmla="*/ 544202 w 1121646"/>
              <a:gd name="connsiteY16" fmla="*/ 480185 h 2347082"/>
              <a:gd name="connsiteX17" fmla="*/ 570586 w 1121646"/>
              <a:gd name="connsiteY17" fmla="*/ 535216 h 2347082"/>
              <a:gd name="connsiteX18" fmla="*/ 529946 w 1121646"/>
              <a:gd name="connsiteY18" fmla="*/ 587468 h 2347082"/>
              <a:gd name="connsiteX19" fmla="*/ 500918 w 1121646"/>
              <a:gd name="connsiteY19" fmla="*/ 587468 h 2347082"/>
              <a:gd name="connsiteX20" fmla="*/ 471889 w 1121646"/>
              <a:gd name="connsiteY20" fmla="*/ 541022 h 2347082"/>
              <a:gd name="connsiteX21" fmla="*/ 408026 w 1121646"/>
              <a:gd name="connsiteY21" fmla="*/ 488771 h 2347082"/>
              <a:gd name="connsiteX22" fmla="*/ 358678 w 1121646"/>
              <a:gd name="connsiteY22" fmla="*/ 439422 h 2347082"/>
              <a:gd name="connsiteX23" fmla="*/ 326746 w 1121646"/>
              <a:gd name="connsiteY23" fmla="*/ 369753 h 2347082"/>
              <a:gd name="connsiteX24" fmla="*/ 228049 w 1121646"/>
              <a:gd name="connsiteY24" fmla="*/ 285571 h 2347082"/>
              <a:gd name="connsiteX25" fmla="*/ 172895 w 1121646"/>
              <a:gd name="connsiteY25" fmla="*/ 201388 h 2347082"/>
              <a:gd name="connsiteX26" fmla="*/ 152517 w 1121646"/>
              <a:gd name="connsiteY26" fmla="*/ 97023 h 2347082"/>
              <a:gd name="connsiteX27" fmla="*/ 138975 w 1121646"/>
              <a:gd name="connsiteY27" fmla="*/ 83948 h 2347082"/>
              <a:gd name="connsiteX28" fmla="*/ 136328 w 1121646"/>
              <a:gd name="connsiteY28" fmla="*/ 144716 h 2347082"/>
              <a:gd name="connsiteX29" fmla="*/ 101531 w 1121646"/>
              <a:gd name="connsiteY29" fmla="*/ 27551 h 2347082"/>
              <a:gd name="connsiteX30" fmla="*/ 86612 w 1121646"/>
              <a:gd name="connsiteY30" fmla="*/ 30324 h 2347082"/>
              <a:gd name="connsiteX31" fmla="*/ 100674 w 1121646"/>
              <a:gd name="connsiteY31" fmla="*/ 115944 h 2347082"/>
              <a:gd name="connsiteX32" fmla="*/ 58103 w 1121646"/>
              <a:gd name="connsiteY32" fmla="*/ 15685 h 2347082"/>
              <a:gd name="connsiteX33" fmla="*/ 43864 w 1121646"/>
              <a:gd name="connsiteY33" fmla="*/ 21833 h 2347082"/>
              <a:gd name="connsiteX34" fmla="*/ 76770 w 1121646"/>
              <a:gd name="connsiteY34" fmla="*/ 127261 h 2347082"/>
              <a:gd name="connsiteX35" fmla="*/ 32607 w 1121646"/>
              <a:gd name="connsiteY35" fmla="*/ 59823 h 2347082"/>
              <a:gd name="connsiteX36" fmla="*/ 19307 w 1121646"/>
              <a:gd name="connsiteY36" fmla="*/ 66278 h 2347082"/>
              <a:gd name="connsiteX37" fmla="*/ 53752 w 1121646"/>
              <a:gd name="connsiteY37" fmla="*/ 142467 h 2347082"/>
              <a:gd name="connsiteX38" fmla="*/ 14377 w 1121646"/>
              <a:gd name="connsiteY38" fmla="*/ 105742 h 2347082"/>
              <a:gd name="connsiteX39" fmla="*/ 8018 w 1121646"/>
              <a:gd name="connsiteY39" fmla="*/ 120242 h 2347082"/>
              <a:gd name="connsiteX40" fmla="*/ 54673 w 1121646"/>
              <a:gd name="connsiteY40" fmla="*/ 182817 h 2347082"/>
              <a:gd name="connsiteX41" fmla="*/ 114838 w 1121646"/>
              <a:gd name="connsiteY41" fmla="*/ 265251 h 2347082"/>
              <a:gd name="connsiteX42" fmla="*/ 199021 w 1121646"/>
              <a:gd name="connsiteY42" fmla="*/ 416199 h 2347082"/>
              <a:gd name="connsiteX43" fmla="*/ 361581 w 1121646"/>
              <a:gd name="connsiteY43" fmla="*/ 654233 h 2347082"/>
              <a:gd name="connsiteX44" fmla="*/ 367386 w 1121646"/>
              <a:gd name="connsiteY44" fmla="*/ 732611 h 2347082"/>
              <a:gd name="connsiteX45" fmla="*/ 431249 w 1121646"/>
              <a:gd name="connsiteY45" fmla="*/ 889365 h 2347082"/>
              <a:gd name="connsiteX46" fmla="*/ 437055 w 1121646"/>
              <a:gd name="connsiteY46" fmla="*/ 999673 h 2347082"/>
              <a:gd name="connsiteX47" fmla="*/ 370289 w 1121646"/>
              <a:gd name="connsiteY47" fmla="*/ 1217388 h 2347082"/>
              <a:gd name="connsiteX48" fmla="*/ 376095 w 1121646"/>
              <a:gd name="connsiteY48" fmla="*/ 1324793 h 2347082"/>
              <a:gd name="connsiteX49" fmla="*/ 393512 w 1121646"/>
              <a:gd name="connsiteY49" fmla="*/ 1438005 h 2347082"/>
              <a:gd name="connsiteX50" fmla="*/ 408026 w 1121646"/>
              <a:gd name="connsiteY50" fmla="*/ 1609273 h 2347082"/>
              <a:gd name="connsiteX51" fmla="*/ 442861 w 1121646"/>
              <a:gd name="connsiteY51" fmla="*/ 1719582 h 2347082"/>
              <a:gd name="connsiteX52" fmla="*/ 532849 w 1121646"/>
              <a:gd name="connsiteY52" fmla="*/ 2062119 h 2347082"/>
              <a:gd name="connsiteX53" fmla="*/ 567684 w 1121646"/>
              <a:gd name="connsiteY53" fmla="*/ 2070828 h 2347082"/>
              <a:gd name="connsiteX54" fmla="*/ 535752 w 1121646"/>
              <a:gd name="connsiteY54" fmla="*/ 2131788 h 2347082"/>
              <a:gd name="connsiteX55" fmla="*/ 512529 w 1121646"/>
              <a:gd name="connsiteY55" fmla="*/ 2224679 h 2347082"/>
              <a:gd name="connsiteX56" fmla="*/ 582198 w 1121646"/>
              <a:gd name="connsiteY56" fmla="*/ 2247902 h 2347082"/>
              <a:gd name="connsiteX57" fmla="*/ 637352 w 1121646"/>
              <a:gd name="connsiteY57" fmla="*/ 2207262 h 2347082"/>
              <a:gd name="connsiteX58" fmla="*/ 634449 w 1121646"/>
              <a:gd name="connsiteY58" fmla="*/ 2131788 h 2347082"/>
              <a:gd name="connsiteX59" fmla="*/ 657672 w 1121646"/>
              <a:gd name="connsiteY59" fmla="*/ 2067925 h 2347082"/>
              <a:gd name="connsiteX60" fmla="*/ 657672 w 1121646"/>
              <a:gd name="connsiteY60" fmla="*/ 2044702 h 2347082"/>
              <a:gd name="connsiteX61" fmla="*/ 611226 w 1121646"/>
              <a:gd name="connsiteY61" fmla="*/ 1937296 h 2347082"/>
              <a:gd name="connsiteX62" fmla="*/ 602518 w 1121646"/>
              <a:gd name="connsiteY62" fmla="*/ 1600565 h 2347082"/>
              <a:gd name="connsiteX63" fmla="*/ 602518 w 1121646"/>
              <a:gd name="connsiteY63" fmla="*/ 1417685 h 2347082"/>
              <a:gd name="connsiteX64" fmla="*/ 669284 w 1121646"/>
              <a:gd name="connsiteY64" fmla="*/ 1705068 h 2347082"/>
              <a:gd name="connsiteX65" fmla="*/ 698312 w 1121646"/>
              <a:gd name="connsiteY65" fmla="*/ 1806667 h 2347082"/>
              <a:gd name="connsiteX66" fmla="*/ 697586 w 1121646"/>
              <a:gd name="connsiteY66" fmla="*/ 1930039 h 2347082"/>
              <a:gd name="connsiteX67" fmla="*/ 727341 w 1121646"/>
              <a:gd name="connsiteY67" fmla="*/ 2198553 h 2347082"/>
              <a:gd name="connsiteX68" fmla="*/ 756369 w 1121646"/>
              <a:gd name="connsiteY68" fmla="*/ 2204359 h 2347082"/>
              <a:gd name="connsiteX69" fmla="*/ 750564 w 1121646"/>
              <a:gd name="connsiteY69" fmla="*/ 2279832 h 2347082"/>
              <a:gd name="connsiteX70" fmla="*/ 836198 w 1121646"/>
              <a:gd name="connsiteY70" fmla="*/ 2326279 h 2347082"/>
              <a:gd name="connsiteX71" fmla="*/ 963924 w 1121646"/>
              <a:gd name="connsiteY71" fmla="*/ 2299427 h 2347082"/>
              <a:gd name="connsiteX72" fmla="*/ 817329 w 1121646"/>
              <a:gd name="connsiteY72" fmla="*/ 2195650 h 2347082"/>
              <a:gd name="connsiteX73" fmla="*/ 857969 w 1121646"/>
              <a:gd name="connsiteY73" fmla="*/ 2186941 h 2347082"/>
              <a:gd name="connsiteX74" fmla="*/ 837649 w 1121646"/>
              <a:gd name="connsiteY74" fmla="*/ 1841501 h 2347082"/>
              <a:gd name="connsiteX75" fmla="*/ 846359 w 1121646"/>
              <a:gd name="connsiteY75" fmla="*/ 1780541 h 2347082"/>
              <a:gd name="connsiteX76" fmla="*/ 828941 w 1121646"/>
              <a:gd name="connsiteY76" fmla="*/ 1748610 h 2347082"/>
              <a:gd name="connsiteX77" fmla="*/ 817329 w 1121646"/>
              <a:gd name="connsiteY77" fmla="*/ 1368335 h 2347082"/>
              <a:gd name="connsiteX78" fmla="*/ 788301 w 1121646"/>
              <a:gd name="connsiteY78" fmla="*/ 1258027 h 2347082"/>
              <a:gd name="connsiteX79" fmla="*/ 756369 w 1121646"/>
              <a:gd name="connsiteY79" fmla="*/ 990964 h 2347082"/>
              <a:gd name="connsiteX80" fmla="*/ 852164 w 1121646"/>
              <a:gd name="connsiteY80" fmla="*/ 665844 h 2347082"/>
              <a:gd name="connsiteX81" fmla="*/ 1043752 w 1121646"/>
              <a:gd name="connsiteY81" fmla="*/ 430712 h 2347082"/>
              <a:gd name="connsiteX82" fmla="*/ 1116324 w 1121646"/>
              <a:gd name="connsiteY82" fmla="*/ 178164 h 2347082"/>
              <a:gd name="connsiteX83" fmla="*/ 1096004 w 1121646"/>
              <a:gd name="connsiteY83" fmla="*/ 38827 h 2347082"/>
              <a:gd name="connsiteX84" fmla="*/ 1035044 w 1121646"/>
              <a:gd name="connsiteY84" fmla="*/ 96885 h 2347082"/>
              <a:gd name="connsiteX0" fmla="*/ 1034359 w 1120961"/>
              <a:gd name="connsiteY0" fmla="*/ 96885 h 2347082"/>
              <a:gd name="connsiteX1" fmla="*/ 1034359 w 1120961"/>
              <a:gd name="connsiteY1" fmla="*/ 163651 h 2347082"/>
              <a:gd name="connsiteX2" fmla="*/ 967593 w 1120961"/>
              <a:gd name="connsiteY2" fmla="*/ 305891 h 2347082"/>
              <a:gd name="connsiteX3" fmla="*/ 915341 w 1120961"/>
              <a:gd name="connsiteY3" fmla="*/ 378462 h 2347082"/>
              <a:gd name="connsiteX4" fmla="*/ 851479 w 1120961"/>
              <a:gd name="connsiteY4" fmla="*/ 482965 h 2347082"/>
              <a:gd name="connsiteX5" fmla="*/ 749879 w 1120961"/>
              <a:gd name="connsiteY5" fmla="*/ 535216 h 2347082"/>
              <a:gd name="connsiteX6" fmla="*/ 715044 w 1120961"/>
              <a:gd name="connsiteY6" fmla="*/ 599079 h 2347082"/>
              <a:gd name="connsiteX7" fmla="*/ 674404 w 1120961"/>
              <a:gd name="connsiteY7" fmla="*/ 590371 h 2347082"/>
              <a:gd name="connsiteX8" fmla="*/ 683113 w 1120961"/>
              <a:gd name="connsiteY8" fmla="*/ 541022 h 2347082"/>
              <a:gd name="connsiteX9" fmla="*/ 717947 w 1120961"/>
              <a:gd name="connsiteY9" fmla="*/ 500382 h 2347082"/>
              <a:gd name="connsiteX10" fmla="*/ 715044 w 1120961"/>
              <a:gd name="connsiteY10" fmla="*/ 445228 h 2347082"/>
              <a:gd name="connsiteX11" fmla="*/ 715044 w 1120961"/>
              <a:gd name="connsiteY11" fmla="*/ 392976 h 2347082"/>
              <a:gd name="connsiteX12" fmla="*/ 659890 w 1120961"/>
              <a:gd name="connsiteY12" fmla="*/ 329113 h 2347082"/>
              <a:gd name="connsiteX13" fmla="*/ 581513 w 1120961"/>
              <a:gd name="connsiteY13" fmla="*/ 343628 h 2347082"/>
              <a:gd name="connsiteX14" fmla="*/ 540873 w 1120961"/>
              <a:gd name="connsiteY14" fmla="*/ 401685 h 2347082"/>
              <a:gd name="connsiteX15" fmla="*/ 552484 w 1120961"/>
              <a:gd name="connsiteY15" fmla="*/ 448131 h 2347082"/>
              <a:gd name="connsiteX16" fmla="*/ 543517 w 1120961"/>
              <a:gd name="connsiteY16" fmla="*/ 480185 h 2347082"/>
              <a:gd name="connsiteX17" fmla="*/ 569901 w 1120961"/>
              <a:gd name="connsiteY17" fmla="*/ 535216 h 2347082"/>
              <a:gd name="connsiteX18" fmla="*/ 529261 w 1120961"/>
              <a:gd name="connsiteY18" fmla="*/ 587468 h 2347082"/>
              <a:gd name="connsiteX19" fmla="*/ 500233 w 1120961"/>
              <a:gd name="connsiteY19" fmla="*/ 587468 h 2347082"/>
              <a:gd name="connsiteX20" fmla="*/ 471204 w 1120961"/>
              <a:gd name="connsiteY20" fmla="*/ 541022 h 2347082"/>
              <a:gd name="connsiteX21" fmla="*/ 407341 w 1120961"/>
              <a:gd name="connsiteY21" fmla="*/ 488771 h 2347082"/>
              <a:gd name="connsiteX22" fmla="*/ 357993 w 1120961"/>
              <a:gd name="connsiteY22" fmla="*/ 439422 h 2347082"/>
              <a:gd name="connsiteX23" fmla="*/ 326061 w 1120961"/>
              <a:gd name="connsiteY23" fmla="*/ 369753 h 2347082"/>
              <a:gd name="connsiteX24" fmla="*/ 227364 w 1120961"/>
              <a:gd name="connsiteY24" fmla="*/ 285571 h 2347082"/>
              <a:gd name="connsiteX25" fmla="*/ 172210 w 1120961"/>
              <a:gd name="connsiteY25" fmla="*/ 201388 h 2347082"/>
              <a:gd name="connsiteX26" fmla="*/ 151832 w 1120961"/>
              <a:gd name="connsiteY26" fmla="*/ 97023 h 2347082"/>
              <a:gd name="connsiteX27" fmla="*/ 138290 w 1120961"/>
              <a:gd name="connsiteY27" fmla="*/ 83948 h 2347082"/>
              <a:gd name="connsiteX28" fmla="*/ 135643 w 1120961"/>
              <a:gd name="connsiteY28" fmla="*/ 144716 h 2347082"/>
              <a:gd name="connsiteX29" fmla="*/ 100846 w 1120961"/>
              <a:gd name="connsiteY29" fmla="*/ 27551 h 2347082"/>
              <a:gd name="connsiteX30" fmla="*/ 85927 w 1120961"/>
              <a:gd name="connsiteY30" fmla="*/ 30324 h 2347082"/>
              <a:gd name="connsiteX31" fmla="*/ 99989 w 1120961"/>
              <a:gd name="connsiteY31" fmla="*/ 115944 h 2347082"/>
              <a:gd name="connsiteX32" fmla="*/ 57418 w 1120961"/>
              <a:gd name="connsiteY32" fmla="*/ 15685 h 2347082"/>
              <a:gd name="connsiteX33" fmla="*/ 43179 w 1120961"/>
              <a:gd name="connsiteY33" fmla="*/ 21833 h 2347082"/>
              <a:gd name="connsiteX34" fmla="*/ 76085 w 1120961"/>
              <a:gd name="connsiteY34" fmla="*/ 127261 h 2347082"/>
              <a:gd name="connsiteX35" fmla="*/ 31922 w 1120961"/>
              <a:gd name="connsiteY35" fmla="*/ 59823 h 2347082"/>
              <a:gd name="connsiteX36" fmla="*/ 18622 w 1120961"/>
              <a:gd name="connsiteY36" fmla="*/ 66278 h 2347082"/>
              <a:gd name="connsiteX37" fmla="*/ 53067 w 1120961"/>
              <a:gd name="connsiteY37" fmla="*/ 142467 h 2347082"/>
              <a:gd name="connsiteX38" fmla="*/ 13692 w 1120961"/>
              <a:gd name="connsiteY38" fmla="*/ 105742 h 2347082"/>
              <a:gd name="connsiteX39" fmla="*/ 7333 w 1120961"/>
              <a:gd name="connsiteY39" fmla="*/ 120242 h 2347082"/>
              <a:gd name="connsiteX40" fmla="*/ 53988 w 1120961"/>
              <a:gd name="connsiteY40" fmla="*/ 182817 h 2347082"/>
              <a:gd name="connsiteX41" fmla="*/ 114153 w 1120961"/>
              <a:gd name="connsiteY41" fmla="*/ 265251 h 2347082"/>
              <a:gd name="connsiteX42" fmla="*/ 198336 w 1120961"/>
              <a:gd name="connsiteY42" fmla="*/ 416199 h 2347082"/>
              <a:gd name="connsiteX43" fmla="*/ 360896 w 1120961"/>
              <a:gd name="connsiteY43" fmla="*/ 654233 h 2347082"/>
              <a:gd name="connsiteX44" fmla="*/ 366701 w 1120961"/>
              <a:gd name="connsiteY44" fmla="*/ 732611 h 2347082"/>
              <a:gd name="connsiteX45" fmla="*/ 430564 w 1120961"/>
              <a:gd name="connsiteY45" fmla="*/ 889365 h 2347082"/>
              <a:gd name="connsiteX46" fmla="*/ 436370 w 1120961"/>
              <a:gd name="connsiteY46" fmla="*/ 999673 h 2347082"/>
              <a:gd name="connsiteX47" fmla="*/ 369604 w 1120961"/>
              <a:gd name="connsiteY47" fmla="*/ 1217388 h 2347082"/>
              <a:gd name="connsiteX48" fmla="*/ 375410 w 1120961"/>
              <a:gd name="connsiteY48" fmla="*/ 1324793 h 2347082"/>
              <a:gd name="connsiteX49" fmla="*/ 392827 w 1120961"/>
              <a:gd name="connsiteY49" fmla="*/ 1438005 h 2347082"/>
              <a:gd name="connsiteX50" fmla="*/ 407341 w 1120961"/>
              <a:gd name="connsiteY50" fmla="*/ 1609273 h 2347082"/>
              <a:gd name="connsiteX51" fmla="*/ 442176 w 1120961"/>
              <a:gd name="connsiteY51" fmla="*/ 1719582 h 2347082"/>
              <a:gd name="connsiteX52" fmla="*/ 532164 w 1120961"/>
              <a:gd name="connsiteY52" fmla="*/ 2062119 h 2347082"/>
              <a:gd name="connsiteX53" fmla="*/ 566999 w 1120961"/>
              <a:gd name="connsiteY53" fmla="*/ 2070828 h 2347082"/>
              <a:gd name="connsiteX54" fmla="*/ 535067 w 1120961"/>
              <a:gd name="connsiteY54" fmla="*/ 2131788 h 2347082"/>
              <a:gd name="connsiteX55" fmla="*/ 511844 w 1120961"/>
              <a:gd name="connsiteY55" fmla="*/ 2224679 h 2347082"/>
              <a:gd name="connsiteX56" fmla="*/ 581513 w 1120961"/>
              <a:gd name="connsiteY56" fmla="*/ 2247902 h 2347082"/>
              <a:gd name="connsiteX57" fmla="*/ 636667 w 1120961"/>
              <a:gd name="connsiteY57" fmla="*/ 2207262 h 2347082"/>
              <a:gd name="connsiteX58" fmla="*/ 633764 w 1120961"/>
              <a:gd name="connsiteY58" fmla="*/ 2131788 h 2347082"/>
              <a:gd name="connsiteX59" fmla="*/ 656987 w 1120961"/>
              <a:gd name="connsiteY59" fmla="*/ 2067925 h 2347082"/>
              <a:gd name="connsiteX60" fmla="*/ 656987 w 1120961"/>
              <a:gd name="connsiteY60" fmla="*/ 2044702 h 2347082"/>
              <a:gd name="connsiteX61" fmla="*/ 610541 w 1120961"/>
              <a:gd name="connsiteY61" fmla="*/ 1937296 h 2347082"/>
              <a:gd name="connsiteX62" fmla="*/ 601833 w 1120961"/>
              <a:gd name="connsiteY62" fmla="*/ 1600565 h 2347082"/>
              <a:gd name="connsiteX63" fmla="*/ 601833 w 1120961"/>
              <a:gd name="connsiteY63" fmla="*/ 1417685 h 2347082"/>
              <a:gd name="connsiteX64" fmla="*/ 668599 w 1120961"/>
              <a:gd name="connsiteY64" fmla="*/ 1705068 h 2347082"/>
              <a:gd name="connsiteX65" fmla="*/ 697627 w 1120961"/>
              <a:gd name="connsiteY65" fmla="*/ 1806667 h 2347082"/>
              <a:gd name="connsiteX66" fmla="*/ 696901 w 1120961"/>
              <a:gd name="connsiteY66" fmla="*/ 1930039 h 2347082"/>
              <a:gd name="connsiteX67" fmla="*/ 726656 w 1120961"/>
              <a:gd name="connsiteY67" fmla="*/ 2198553 h 2347082"/>
              <a:gd name="connsiteX68" fmla="*/ 755684 w 1120961"/>
              <a:gd name="connsiteY68" fmla="*/ 2204359 h 2347082"/>
              <a:gd name="connsiteX69" fmla="*/ 749879 w 1120961"/>
              <a:gd name="connsiteY69" fmla="*/ 2279832 h 2347082"/>
              <a:gd name="connsiteX70" fmla="*/ 835513 w 1120961"/>
              <a:gd name="connsiteY70" fmla="*/ 2326279 h 2347082"/>
              <a:gd name="connsiteX71" fmla="*/ 963239 w 1120961"/>
              <a:gd name="connsiteY71" fmla="*/ 2299427 h 2347082"/>
              <a:gd name="connsiteX72" fmla="*/ 816644 w 1120961"/>
              <a:gd name="connsiteY72" fmla="*/ 2195650 h 2347082"/>
              <a:gd name="connsiteX73" fmla="*/ 857284 w 1120961"/>
              <a:gd name="connsiteY73" fmla="*/ 2186941 h 2347082"/>
              <a:gd name="connsiteX74" fmla="*/ 836964 w 1120961"/>
              <a:gd name="connsiteY74" fmla="*/ 1841501 h 2347082"/>
              <a:gd name="connsiteX75" fmla="*/ 845674 w 1120961"/>
              <a:gd name="connsiteY75" fmla="*/ 1780541 h 2347082"/>
              <a:gd name="connsiteX76" fmla="*/ 828256 w 1120961"/>
              <a:gd name="connsiteY76" fmla="*/ 1748610 h 2347082"/>
              <a:gd name="connsiteX77" fmla="*/ 816644 w 1120961"/>
              <a:gd name="connsiteY77" fmla="*/ 1368335 h 2347082"/>
              <a:gd name="connsiteX78" fmla="*/ 787616 w 1120961"/>
              <a:gd name="connsiteY78" fmla="*/ 1258027 h 2347082"/>
              <a:gd name="connsiteX79" fmla="*/ 755684 w 1120961"/>
              <a:gd name="connsiteY79" fmla="*/ 990964 h 2347082"/>
              <a:gd name="connsiteX80" fmla="*/ 851479 w 1120961"/>
              <a:gd name="connsiteY80" fmla="*/ 665844 h 2347082"/>
              <a:gd name="connsiteX81" fmla="*/ 1043067 w 1120961"/>
              <a:gd name="connsiteY81" fmla="*/ 430712 h 2347082"/>
              <a:gd name="connsiteX82" fmla="*/ 1115639 w 1120961"/>
              <a:gd name="connsiteY82" fmla="*/ 178164 h 2347082"/>
              <a:gd name="connsiteX83" fmla="*/ 1095319 w 1120961"/>
              <a:gd name="connsiteY83" fmla="*/ 38827 h 2347082"/>
              <a:gd name="connsiteX84" fmla="*/ 1034359 w 1120961"/>
              <a:gd name="connsiteY84" fmla="*/ 96885 h 2347082"/>
              <a:gd name="connsiteX0" fmla="*/ 1042407 w 1129009"/>
              <a:gd name="connsiteY0" fmla="*/ 96885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42407 w 1129009"/>
              <a:gd name="connsiteY84" fmla="*/ 96885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999915 w 1129009"/>
              <a:gd name="connsiteY84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16939 w 1129009"/>
              <a:gd name="connsiteY84" fmla="*/ 57844 h 2347082"/>
              <a:gd name="connsiteX85" fmla="*/ 999915 w 1129009"/>
              <a:gd name="connsiteY85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64366 w 1129009"/>
              <a:gd name="connsiteY84" fmla="*/ 107602 h 2347082"/>
              <a:gd name="connsiteX85" fmla="*/ 1016939 w 1129009"/>
              <a:gd name="connsiteY85" fmla="*/ 57844 h 2347082"/>
              <a:gd name="connsiteX86" fmla="*/ 999915 w 1129009"/>
              <a:gd name="connsiteY86" fmla="*/ 67003 h 2347082"/>
              <a:gd name="connsiteX0" fmla="*/ 999915 w 1129009"/>
              <a:gd name="connsiteY0" fmla="*/ 95599 h 2375678"/>
              <a:gd name="connsiteX1" fmla="*/ 1042407 w 1129009"/>
              <a:gd name="connsiteY1" fmla="*/ 192247 h 2375678"/>
              <a:gd name="connsiteX2" fmla="*/ 975641 w 1129009"/>
              <a:gd name="connsiteY2" fmla="*/ 334487 h 2375678"/>
              <a:gd name="connsiteX3" fmla="*/ 923389 w 1129009"/>
              <a:gd name="connsiteY3" fmla="*/ 407058 h 2375678"/>
              <a:gd name="connsiteX4" fmla="*/ 859527 w 1129009"/>
              <a:gd name="connsiteY4" fmla="*/ 511561 h 2375678"/>
              <a:gd name="connsiteX5" fmla="*/ 757927 w 1129009"/>
              <a:gd name="connsiteY5" fmla="*/ 563812 h 2375678"/>
              <a:gd name="connsiteX6" fmla="*/ 723092 w 1129009"/>
              <a:gd name="connsiteY6" fmla="*/ 627675 h 2375678"/>
              <a:gd name="connsiteX7" fmla="*/ 682452 w 1129009"/>
              <a:gd name="connsiteY7" fmla="*/ 618967 h 2375678"/>
              <a:gd name="connsiteX8" fmla="*/ 691161 w 1129009"/>
              <a:gd name="connsiteY8" fmla="*/ 569618 h 2375678"/>
              <a:gd name="connsiteX9" fmla="*/ 725995 w 1129009"/>
              <a:gd name="connsiteY9" fmla="*/ 528978 h 2375678"/>
              <a:gd name="connsiteX10" fmla="*/ 723092 w 1129009"/>
              <a:gd name="connsiteY10" fmla="*/ 473824 h 2375678"/>
              <a:gd name="connsiteX11" fmla="*/ 723092 w 1129009"/>
              <a:gd name="connsiteY11" fmla="*/ 421572 h 2375678"/>
              <a:gd name="connsiteX12" fmla="*/ 667938 w 1129009"/>
              <a:gd name="connsiteY12" fmla="*/ 357709 h 2375678"/>
              <a:gd name="connsiteX13" fmla="*/ 589561 w 1129009"/>
              <a:gd name="connsiteY13" fmla="*/ 372224 h 2375678"/>
              <a:gd name="connsiteX14" fmla="*/ 548921 w 1129009"/>
              <a:gd name="connsiteY14" fmla="*/ 430281 h 2375678"/>
              <a:gd name="connsiteX15" fmla="*/ 560532 w 1129009"/>
              <a:gd name="connsiteY15" fmla="*/ 476727 h 2375678"/>
              <a:gd name="connsiteX16" fmla="*/ 551565 w 1129009"/>
              <a:gd name="connsiteY16" fmla="*/ 508781 h 2375678"/>
              <a:gd name="connsiteX17" fmla="*/ 577949 w 1129009"/>
              <a:gd name="connsiteY17" fmla="*/ 563812 h 2375678"/>
              <a:gd name="connsiteX18" fmla="*/ 537309 w 1129009"/>
              <a:gd name="connsiteY18" fmla="*/ 616064 h 2375678"/>
              <a:gd name="connsiteX19" fmla="*/ 508281 w 1129009"/>
              <a:gd name="connsiteY19" fmla="*/ 616064 h 2375678"/>
              <a:gd name="connsiteX20" fmla="*/ 479252 w 1129009"/>
              <a:gd name="connsiteY20" fmla="*/ 569618 h 2375678"/>
              <a:gd name="connsiteX21" fmla="*/ 415389 w 1129009"/>
              <a:gd name="connsiteY21" fmla="*/ 517367 h 2375678"/>
              <a:gd name="connsiteX22" fmla="*/ 366041 w 1129009"/>
              <a:gd name="connsiteY22" fmla="*/ 468018 h 2375678"/>
              <a:gd name="connsiteX23" fmla="*/ 334109 w 1129009"/>
              <a:gd name="connsiteY23" fmla="*/ 398349 h 2375678"/>
              <a:gd name="connsiteX24" fmla="*/ 235412 w 1129009"/>
              <a:gd name="connsiteY24" fmla="*/ 314167 h 2375678"/>
              <a:gd name="connsiteX25" fmla="*/ 180258 w 1129009"/>
              <a:gd name="connsiteY25" fmla="*/ 229984 h 2375678"/>
              <a:gd name="connsiteX26" fmla="*/ 159880 w 1129009"/>
              <a:gd name="connsiteY26" fmla="*/ 125619 h 2375678"/>
              <a:gd name="connsiteX27" fmla="*/ 146338 w 1129009"/>
              <a:gd name="connsiteY27" fmla="*/ 112544 h 2375678"/>
              <a:gd name="connsiteX28" fmla="*/ 143691 w 1129009"/>
              <a:gd name="connsiteY28" fmla="*/ 173312 h 2375678"/>
              <a:gd name="connsiteX29" fmla="*/ 108894 w 1129009"/>
              <a:gd name="connsiteY29" fmla="*/ 56147 h 2375678"/>
              <a:gd name="connsiteX30" fmla="*/ 93975 w 1129009"/>
              <a:gd name="connsiteY30" fmla="*/ 58920 h 2375678"/>
              <a:gd name="connsiteX31" fmla="*/ 108037 w 1129009"/>
              <a:gd name="connsiteY31" fmla="*/ 144540 h 2375678"/>
              <a:gd name="connsiteX32" fmla="*/ 65466 w 1129009"/>
              <a:gd name="connsiteY32" fmla="*/ 44281 h 2375678"/>
              <a:gd name="connsiteX33" fmla="*/ 51227 w 1129009"/>
              <a:gd name="connsiteY33" fmla="*/ 50429 h 2375678"/>
              <a:gd name="connsiteX34" fmla="*/ 84133 w 1129009"/>
              <a:gd name="connsiteY34" fmla="*/ 155857 h 2375678"/>
              <a:gd name="connsiteX35" fmla="*/ 39970 w 1129009"/>
              <a:gd name="connsiteY35" fmla="*/ 88419 h 2375678"/>
              <a:gd name="connsiteX36" fmla="*/ 26670 w 1129009"/>
              <a:gd name="connsiteY36" fmla="*/ 94874 h 2375678"/>
              <a:gd name="connsiteX37" fmla="*/ 61115 w 1129009"/>
              <a:gd name="connsiteY37" fmla="*/ 171063 h 2375678"/>
              <a:gd name="connsiteX38" fmla="*/ 21740 w 1129009"/>
              <a:gd name="connsiteY38" fmla="*/ 134338 h 2375678"/>
              <a:gd name="connsiteX39" fmla="*/ 15381 w 1129009"/>
              <a:gd name="connsiteY39" fmla="*/ 148838 h 2375678"/>
              <a:gd name="connsiteX40" fmla="*/ 62036 w 1129009"/>
              <a:gd name="connsiteY40" fmla="*/ 211413 h 2375678"/>
              <a:gd name="connsiteX41" fmla="*/ 122201 w 1129009"/>
              <a:gd name="connsiteY41" fmla="*/ 293847 h 2375678"/>
              <a:gd name="connsiteX42" fmla="*/ 206384 w 1129009"/>
              <a:gd name="connsiteY42" fmla="*/ 444795 h 2375678"/>
              <a:gd name="connsiteX43" fmla="*/ 368944 w 1129009"/>
              <a:gd name="connsiteY43" fmla="*/ 682829 h 2375678"/>
              <a:gd name="connsiteX44" fmla="*/ 374749 w 1129009"/>
              <a:gd name="connsiteY44" fmla="*/ 761207 h 2375678"/>
              <a:gd name="connsiteX45" fmla="*/ 438612 w 1129009"/>
              <a:gd name="connsiteY45" fmla="*/ 917961 h 2375678"/>
              <a:gd name="connsiteX46" fmla="*/ 444418 w 1129009"/>
              <a:gd name="connsiteY46" fmla="*/ 1028269 h 2375678"/>
              <a:gd name="connsiteX47" fmla="*/ 377652 w 1129009"/>
              <a:gd name="connsiteY47" fmla="*/ 1245984 h 2375678"/>
              <a:gd name="connsiteX48" fmla="*/ 383458 w 1129009"/>
              <a:gd name="connsiteY48" fmla="*/ 1353389 h 2375678"/>
              <a:gd name="connsiteX49" fmla="*/ 400875 w 1129009"/>
              <a:gd name="connsiteY49" fmla="*/ 1466601 h 2375678"/>
              <a:gd name="connsiteX50" fmla="*/ 415389 w 1129009"/>
              <a:gd name="connsiteY50" fmla="*/ 1637869 h 2375678"/>
              <a:gd name="connsiteX51" fmla="*/ 450224 w 1129009"/>
              <a:gd name="connsiteY51" fmla="*/ 1748178 h 2375678"/>
              <a:gd name="connsiteX52" fmla="*/ 540212 w 1129009"/>
              <a:gd name="connsiteY52" fmla="*/ 2090715 h 2375678"/>
              <a:gd name="connsiteX53" fmla="*/ 575047 w 1129009"/>
              <a:gd name="connsiteY53" fmla="*/ 2099424 h 2375678"/>
              <a:gd name="connsiteX54" fmla="*/ 543115 w 1129009"/>
              <a:gd name="connsiteY54" fmla="*/ 2160384 h 2375678"/>
              <a:gd name="connsiteX55" fmla="*/ 519892 w 1129009"/>
              <a:gd name="connsiteY55" fmla="*/ 2253275 h 2375678"/>
              <a:gd name="connsiteX56" fmla="*/ 589561 w 1129009"/>
              <a:gd name="connsiteY56" fmla="*/ 2276498 h 2375678"/>
              <a:gd name="connsiteX57" fmla="*/ 644715 w 1129009"/>
              <a:gd name="connsiteY57" fmla="*/ 2235858 h 2375678"/>
              <a:gd name="connsiteX58" fmla="*/ 641812 w 1129009"/>
              <a:gd name="connsiteY58" fmla="*/ 2160384 h 2375678"/>
              <a:gd name="connsiteX59" fmla="*/ 665035 w 1129009"/>
              <a:gd name="connsiteY59" fmla="*/ 2096521 h 2375678"/>
              <a:gd name="connsiteX60" fmla="*/ 665035 w 1129009"/>
              <a:gd name="connsiteY60" fmla="*/ 2073298 h 2375678"/>
              <a:gd name="connsiteX61" fmla="*/ 618589 w 1129009"/>
              <a:gd name="connsiteY61" fmla="*/ 1965892 h 2375678"/>
              <a:gd name="connsiteX62" fmla="*/ 609881 w 1129009"/>
              <a:gd name="connsiteY62" fmla="*/ 1629161 h 2375678"/>
              <a:gd name="connsiteX63" fmla="*/ 609881 w 1129009"/>
              <a:gd name="connsiteY63" fmla="*/ 1446281 h 2375678"/>
              <a:gd name="connsiteX64" fmla="*/ 676647 w 1129009"/>
              <a:gd name="connsiteY64" fmla="*/ 1733664 h 2375678"/>
              <a:gd name="connsiteX65" fmla="*/ 705675 w 1129009"/>
              <a:gd name="connsiteY65" fmla="*/ 1835263 h 2375678"/>
              <a:gd name="connsiteX66" fmla="*/ 704949 w 1129009"/>
              <a:gd name="connsiteY66" fmla="*/ 1958635 h 2375678"/>
              <a:gd name="connsiteX67" fmla="*/ 734704 w 1129009"/>
              <a:gd name="connsiteY67" fmla="*/ 2227149 h 2375678"/>
              <a:gd name="connsiteX68" fmla="*/ 763732 w 1129009"/>
              <a:gd name="connsiteY68" fmla="*/ 2232955 h 2375678"/>
              <a:gd name="connsiteX69" fmla="*/ 757927 w 1129009"/>
              <a:gd name="connsiteY69" fmla="*/ 2308428 h 2375678"/>
              <a:gd name="connsiteX70" fmla="*/ 843561 w 1129009"/>
              <a:gd name="connsiteY70" fmla="*/ 2354875 h 2375678"/>
              <a:gd name="connsiteX71" fmla="*/ 971287 w 1129009"/>
              <a:gd name="connsiteY71" fmla="*/ 2328023 h 2375678"/>
              <a:gd name="connsiteX72" fmla="*/ 824692 w 1129009"/>
              <a:gd name="connsiteY72" fmla="*/ 2224246 h 2375678"/>
              <a:gd name="connsiteX73" fmla="*/ 865332 w 1129009"/>
              <a:gd name="connsiteY73" fmla="*/ 2215537 h 2375678"/>
              <a:gd name="connsiteX74" fmla="*/ 845012 w 1129009"/>
              <a:gd name="connsiteY74" fmla="*/ 1870097 h 2375678"/>
              <a:gd name="connsiteX75" fmla="*/ 853722 w 1129009"/>
              <a:gd name="connsiteY75" fmla="*/ 1809137 h 2375678"/>
              <a:gd name="connsiteX76" fmla="*/ 836304 w 1129009"/>
              <a:gd name="connsiteY76" fmla="*/ 1777206 h 2375678"/>
              <a:gd name="connsiteX77" fmla="*/ 824692 w 1129009"/>
              <a:gd name="connsiteY77" fmla="*/ 1396931 h 2375678"/>
              <a:gd name="connsiteX78" fmla="*/ 795664 w 1129009"/>
              <a:gd name="connsiteY78" fmla="*/ 1286623 h 2375678"/>
              <a:gd name="connsiteX79" fmla="*/ 763732 w 1129009"/>
              <a:gd name="connsiteY79" fmla="*/ 1019560 h 2375678"/>
              <a:gd name="connsiteX80" fmla="*/ 859527 w 1129009"/>
              <a:gd name="connsiteY80" fmla="*/ 694440 h 2375678"/>
              <a:gd name="connsiteX81" fmla="*/ 1051115 w 1129009"/>
              <a:gd name="connsiteY81" fmla="*/ 459308 h 2375678"/>
              <a:gd name="connsiteX82" fmla="*/ 1123687 w 1129009"/>
              <a:gd name="connsiteY82" fmla="*/ 206760 h 2375678"/>
              <a:gd name="connsiteX83" fmla="*/ 1103367 w 1129009"/>
              <a:gd name="connsiteY83" fmla="*/ 67423 h 2375678"/>
              <a:gd name="connsiteX84" fmla="*/ 1048877 w 1129009"/>
              <a:gd name="connsiteY84" fmla="*/ 11462 h 2375678"/>
              <a:gd name="connsiteX85" fmla="*/ 1064366 w 1129009"/>
              <a:gd name="connsiteY85" fmla="*/ 136198 h 2375678"/>
              <a:gd name="connsiteX86" fmla="*/ 1016939 w 1129009"/>
              <a:gd name="connsiteY86" fmla="*/ 86440 h 2375678"/>
              <a:gd name="connsiteX87" fmla="*/ 999915 w 1129009"/>
              <a:gd name="connsiteY87" fmla="*/ 95599 h 2375678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90547 w 1129009"/>
              <a:gd name="connsiteY84" fmla="*/ 138147 h 2384206"/>
              <a:gd name="connsiteX85" fmla="*/ 1067930 w 1129009"/>
              <a:gd name="connsiteY85" fmla="*/ 24788 h 2384206"/>
              <a:gd name="connsiteX86" fmla="*/ 1048877 w 1129009"/>
              <a:gd name="connsiteY86" fmla="*/ 19990 h 2384206"/>
              <a:gd name="connsiteX87" fmla="*/ 1064366 w 1129009"/>
              <a:gd name="connsiteY87" fmla="*/ 144726 h 2384206"/>
              <a:gd name="connsiteX88" fmla="*/ 1016939 w 1129009"/>
              <a:gd name="connsiteY88" fmla="*/ 94968 h 2384206"/>
              <a:gd name="connsiteX89" fmla="*/ 999915 w 1129009"/>
              <a:gd name="connsiteY89" fmla="*/ 104127 h 2384206"/>
              <a:gd name="connsiteX0" fmla="*/ 999915 w 1129009"/>
              <a:gd name="connsiteY0" fmla="*/ 101933 h 2382012"/>
              <a:gd name="connsiteX1" fmla="*/ 1042407 w 1129009"/>
              <a:gd name="connsiteY1" fmla="*/ 198581 h 2382012"/>
              <a:gd name="connsiteX2" fmla="*/ 975641 w 1129009"/>
              <a:gd name="connsiteY2" fmla="*/ 340821 h 2382012"/>
              <a:gd name="connsiteX3" fmla="*/ 923389 w 1129009"/>
              <a:gd name="connsiteY3" fmla="*/ 413392 h 2382012"/>
              <a:gd name="connsiteX4" fmla="*/ 859527 w 1129009"/>
              <a:gd name="connsiteY4" fmla="*/ 517895 h 2382012"/>
              <a:gd name="connsiteX5" fmla="*/ 757927 w 1129009"/>
              <a:gd name="connsiteY5" fmla="*/ 570146 h 2382012"/>
              <a:gd name="connsiteX6" fmla="*/ 723092 w 1129009"/>
              <a:gd name="connsiteY6" fmla="*/ 634009 h 2382012"/>
              <a:gd name="connsiteX7" fmla="*/ 682452 w 1129009"/>
              <a:gd name="connsiteY7" fmla="*/ 625301 h 2382012"/>
              <a:gd name="connsiteX8" fmla="*/ 691161 w 1129009"/>
              <a:gd name="connsiteY8" fmla="*/ 575952 h 2382012"/>
              <a:gd name="connsiteX9" fmla="*/ 725995 w 1129009"/>
              <a:gd name="connsiteY9" fmla="*/ 535312 h 2382012"/>
              <a:gd name="connsiteX10" fmla="*/ 723092 w 1129009"/>
              <a:gd name="connsiteY10" fmla="*/ 480158 h 2382012"/>
              <a:gd name="connsiteX11" fmla="*/ 723092 w 1129009"/>
              <a:gd name="connsiteY11" fmla="*/ 427906 h 2382012"/>
              <a:gd name="connsiteX12" fmla="*/ 667938 w 1129009"/>
              <a:gd name="connsiteY12" fmla="*/ 364043 h 2382012"/>
              <a:gd name="connsiteX13" fmla="*/ 589561 w 1129009"/>
              <a:gd name="connsiteY13" fmla="*/ 378558 h 2382012"/>
              <a:gd name="connsiteX14" fmla="*/ 548921 w 1129009"/>
              <a:gd name="connsiteY14" fmla="*/ 436615 h 2382012"/>
              <a:gd name="connsiteX15" fmla="*/ 560532 w 1129009"/>
              <a:gd name="connsiteY15" fmla="*/ 483061 h 2382012"/>
              <a:gd name="connsiteX16" fmla="*/ 551565 w 1129009"/>
              <a:gd name="connsiteY16" fmla="*/ 515115 h 2382012"/>
              <a:gd name="connsiteX17" fmla="*/ 577949 w 1129009"/>
              <a:gd name="connsiteY17" fmla="*/ 570146 h 2382012"/>
              <a:gd name="connsiteX18" fmla="*/ 537309 w 1129009"/>
              <a:gd name="connsiteY18" fmla="*/ 622398 h 2382012"/>
              <a:gd name="connsiteX19" fmla="*/ 508281 w 1129009"/>
              <a:gd name="connsiteY19" fmla="*/ 622398 h 2382012"/>
              <a:gd name="connsiteX20" fmla="*/ 479252 w 1129009"/>
              <a:gd name="connsiteY20" fmla="*/ 575952 h 2382012"/>
              <a:gd name="connsiteX21" fmla="*/ 415389 w 1129009"/>
              <a:gd name="connsiteY21" fmla="*/ 523701 h 2382012"/>
              <a:gd name="connsiteX22" fmla="*/ 366041 w 1129009"/>
              <a:gd name="connsiteY22" fmla="*/ 474352 h 2382012"/>
              <a:gd name="connsiteX23" fmla="*/ 334109 w 1129009"/>
              <a:gd name="connsiteY23" fmla="*/ 404683 h 2382012"/>
              <a:gd name="connsiteX24" fmla="*/ 235412 w 1129009"/>
              <a:gd name="connsiteY24" fmla="*/ 320501 h 2382012"/>
              <a:gd name="connsiteX25" fmla="*/ 180258 w 1129009"/>
              <a:gd name="connsiteY25" fmla="*/ 236318 h 2382012"/>
              <a:gd name="connsiteX26" fmla="*/ 159880 w 1129009"/>
              <a:gd name="connsiteY26" fmla="*/ 131953 h 2382012"/>
              <a:gd name="connsiteX27" fmla="*/ 146338 w 1129009"/>
              <a:gd name="connsiteY27" fmla="*/ 118878 h 2382012"/>
              <a:gd name="connsiteX28" fmla="*/ 143691 w 1129009"/>
              <a:gd name="connsiteY28" fmla="*/ 179646 h 2382012"/>
              <a:gd name="connsiteX29" fmla="*/ 108894 w 1129009"/>
              <a:gd name="connsiteY29" fmla="*/ 62481 h 2382012"/>
              <a:gd name="connsiteX30" fmla="*/ 93975 w 1129009"/>
              <a:gd name="connsiteY30" fmla="*/ 65254 h 2382012"/>
              <a:gd name="connsiteX31" fmla="*/ 108037 w 1129009"/>
              <a:gd name="connsiteY31" fmla="*/ 150874 h 2382012"/>
              <a:gd name="connsiteX32" fmla="*/ 65466 w 1129009"/>
              <a:gd name="connsiteY32" fmla="*/ 50615 h 2382012"/>
              <a:gd name="connsiteX33" fmla="*/ 51227 w 1129009"/>
              <a:gd name="connsiteY33" fmla="*/ 56763 h 2382012"/>
              <a:gd name="connsiteX34" fmla="*/ 84133 w 1129009"/>
              <a:gd name="connsiteY34" fmla="*/ 162191 h 2382012"/>
              <a:gd name="connsiteX35" fmla="*/ 39970 w 1129009"/>
              <a:gd name="connsiteY35" fmla="*/ 94753 h 2382012"/>
              <a:gd name="connsiteX36" fmla="*/ 26670 w 1129009"/>
              <a:gd name="connsiteY36" fmla="*/ 101208 h 2382012"/>
              <a:gd name="connsiteX37" fmla="*/ 61115 w 1129009"/>
              <a:gd name="connsiteY37" fmla="*/ 177397 h 2382012"/>
              <a:gd name="connsiteX38" fmla="*/ 21740 w 1129009"/>
              <a:gd name="connsiteY38" fmla="*/ 140672 h 2382012"/>
              <a:gd name="connsiteX39" fmla="*/ 15381 w 1129009"/>
              <a:gd name="connsiteY39" fmla="*/ 155172 h 2382012"/>
              <a:gd name="connsiteX40" fmla="*/ 62036 w 1129009"/>
              <a:gd name="connsiteY40" fmla="*/ 217747 h 2382012"/>
              <a:gd name="connsiteX41" fmla="*/ 122201 w 1129009"/>
              <a:gd name="connsiteY41" fmla="*/ 300181 h 2382012"/>
              <a:gd name="connsiteX42" fmla="*/ 206384 w 1129009"/>
              <a:gd name="connsiteY42" fmla="*/ 451129 h 2382012"/>
              <a:gd name="connsiteX43" fmla="*/ 368944 w 1129009"/>
              <a:gd name="connsiteY43" fmla="*/ 689163 h 2382012"/>
              <a:gd name="connsiteX44" fmla="*/ 374749 w 1129009"/>
              <a:gd name="connsiteY44" fmla="*/ 767541 h 2382012"/>
              <a:gd name="connsiteX45" fmla="*/ 438612 w 1129009"/>
              <a:gd name="connsiteY45" fmla="*/ 924295 h 2382012"/>
              <a:gd name="connsiteX46" fmla="*/ 444418 w 1129009"/>
              <a:gd name="connsiteY46" fmla="*/ 1034603 h 2382012"/>
              <a:gd name="connsiteX47" fmla="*/ 377652 w 1129009"/>
              <a:gd name="connsiteY47" fmla="*/ 1252318 h 2382012"/>
              <a:gd name="connsiteX48" fmla="*/ 383458 w 1129009"/>
              <a:gd name="connsiteY48" fmla="*/ 1359723 h 2382012"/>
              <a:gd name="connsiteX49" fmla="*/ 400875 w 1129009"/>
              <a:gd name="connsiteY49" fmla="*/ 1472935 h 2382012"/>
              <a:gd name="connsiteX50" fmla="*/ 415389 w 1129009"/>
              <a:gd name="connsiteY50" fmla="*/ 1644203 h 2382012"/>
              <a:gd name="connsiteX51" fmla="*/ 450224 w 1129009"/>
              <a:gd name="connsiteY51" fmla="*/ 1754512 h 2382012"/>
              <a:gd name="connsiteX52" fmla="*/ 540212 w 1129009"/>
              <a:gd name="connsiteY52" fmla="*/ 2097049 h 2382012"/>
              <a:gd name="connsiteX53" fmla="*/ 575047 w 1129009"/>
              <a:gd name="connsiteY53" fmla="*/ 2105758 h 2382012"/>
              <a:gd name="connsiteX54" fmla="*/ 543115 w 1129009"/>
              <a:gd name="connsiteY54" fmla="*/ 2166718 h 2382012"/>
              <a:gd name="connsiteX55" fmla="*/ 519892 w 1129009"/>
              <a:gd name="connsiteY55" fmla="*/ 2259609 h 2382012"/>
              <a:gd name="connsiteX56" fmla="*/ 589561 w 1129009"/>
              <a:gd name="connsiteY56" fmla="*/ 2282832 h 2382012"/>
              <a:gd name="connsiteX57" fmla="*/ 644715 w 1129009"/>
              <a:gd name="connsiteY57" fmla="*/ 2242192 h 2382012"/>
              <a:gd name="connsiteX58" fmla="*/ 641812 w 1129009"/>
              <a:gd name="connsiteY58" fmla="*/ 2166718 h 2382012"/>
              <a:gd name="connsiteX59" fmla="*/ 665035 w 1129009"/>
              <a:gd name="connsiteY59" fmla="*/ 2102855 h 2382012"/>
              <a:gd name="connsiteX60" fmla="*/ 665035 w 1129009"/>
              <a:gd name="connsiteY60" fmla="*/ 2079632 h 2382012"/>
              <a:gd name="connsiteX61" fmla="*/ 618589 w 1129009"/>
              <a:gd name="connsiteY61" fmla="*/ 1972226 h 2382012"/>
              <a:gd name="connsiteX62" fmla="*/ 609881 w 1129009"/>
              <a:gd name="connsiteY62" fmla="*/ 1635495 h 2382012"/>
              <a:gd name="connsiteX63" fmla="*/ 609881 w 1129009"/>
              <a:gd name="connsiteY63" fmla="*/ 1452615 h 2382012"/>
              <a:gd name="connsiteX64" fmla="*/ 676647 w 1129009"/>
              <a:gd name="connsiteY64" fmla="*/ 1739998 h 2382012"/>
              <a:gd name="connsiteX65" fmla="*/ 705675 w 1129009"/>
              <a:gd name="connsiteY65" fmla="*/ 1841597 h 2382012"/>
              <a:gd name="connsiteX66" fmla="*/ 704949 w 1129009"/>
              <a:gd name="connsiteY66" fmla="*/ 1964969 h 2382012"/>
              <a:gd name="connsiteX67" fmla="*/ 734704 w 1129009"/>
              <a:gd name="connsiteY67" fmla="*/ 2233483 h 2382012"/>
              <a:gd name="connsiteX68" fmla="*/ 763732 w 1129009"/>
              <a:gd name="connsiteY68" fmla="*/ 2239289 h 2382012"/>
              <a:gd name="connsiteX69" fmla="*/ 757927 w 1129009"/>
              <a:gd name="connsiteY69" fmla="*/ 2314762 h 2382012"/>
              <a:gd name="connsiteX70" fmla="*/ 843561 w 1129009"/>
              <a:gd name="connsiteY70" fmla="*/ 2361209 h 2382012"/>
              <a:gd name="connsiteX71" fmla="*/ 971287 w 1129009"/>
              <a:gd name="connsiteY71" fmla="*/ 2334357 h 2382012"/>
              <a:gd name="connsiteX72" fmla="*/ 824692 w 1129009"/>
              <a:gd name="connsiteY72" fmla="*/ 2230580 h 2382012"/>
              <a:gd name="connsiteX73" fmla="*/ 865332 w 1129009"/>
              <a:gd name="connsiteY73" fmla="*/ 2221871 h 2382012"/>
              <a:gd name="connsiteX74" fmla="*/ 845012 w 1129009"/>
              <a:gd name="connsiteY74" fmla="*/ 1876431 h 2382012"/>
              <a:gd name="connsiteX75" fmla="*/ 853722 w 1129009"/>
              <a:gd name="connsiteY75" fmla="*/ 1815471 h 2382012"/>
              <a:gd name="connsiteX76" fmla="*/ 836304 w 1129009"/>
              <a:gd name="connsiteY76" fmla="*/ 1783540 h 2382012"/>
              <a:gd name="connsiteX77" fmla="*/ 824692 w 1129009"/>
              <a:gd name="connsiteY77" fmla="*/ 1403265 h 2382012"/>
              <a:gd name="connsiteX78" fmla="*/ 795664 w 1129009"/>
              <a:gd name="connsiteY78" fmla="*/ 1292957 h 2382012"/>
              <a:gd name="connsiteX79" fmla="*/ 763732 w 1129009"/>
              <a:gd name="connsiteY79" fmla="*/ 1025894 h 2382012"/>
              <a:gd name="connsiteX80" fmla="*/ 859527 w 1129009"/>
              <a:gd name="connsiteY80" fmla="*/ 700774 h 2382012"/>
              <a:gd name="connsiteX81" fmla="*/ 1051115 w 1129009"/>
              <a:gd name="connsiteY81" fmla="*/ 465642 h 2382012"/>
              <a:gd name="connsiteX82" fmla="*/ 1123687 w 1129009"/>
              <a:gd name="connsiteY82" fmla="*/ 213094 h 2382012"/>
              <a:gd name="connsiteX83" fmla="*/ 1103367 w 1129009"/>
              <a:gd name="connsiteY83" fmla="*/ 73757 h 2382012"/>
              <a:gd name="connsiteX84" fmla="*/ 1090547 w 1129009"/>
              <a:gd name="connsiteY84" fmla="*/ 135953 h 2382012"/>
              <a:gd name="connsiteX85" fmla="*/ 1067930 w 1129009"/>
              <a:gd name="connsiteY85" fmla="*/ 22594 h 2382012"/>
              <a:gd name="connsiteX86" fmla="*/ 1048877 w 1129009"/>
              <a:gd name="connsiteY86" fmla="*/ 17796 h 2382012"/>
              <a:gd name="connsiteX87" fmla="*/ 1057238 w 1129009"/>
              <a:gd name="connsiteY87" fmla="*/ 129373 h 2382012"/>
              <a:gd name="connsiteX88" fmla="*/ 1016939 w 1129009"/>
              <a:gd name="connsiteY88" fmla="*/ 92774 h 2382012"/>
              <a:gd name="connsiteX89" fmla="*/ 999915 w 1129009"/>
              <a:gd name="connsiteY89" fmla="*/ 101933 h 2382012"/>
              <a:gd name="connsiteX0" fmla="*/ 999915 w 1150819"/>
              <a:gd name="connsiteY0" fmla="*/ 101933 h 2382012"/>
              <a:gd name="connsiteX1" fmla="*/ 1042407 w 1150819"/>
              <a:gd name="connsiteY1" fmla="*/ 198581 h 2382012"/>
              <a:gd name="connsiteX2" fmla="*/ 975641 w 1150819"/>
              <a:gd name="connsiteY2" fmla="*/ 340821 h 2382012"/>
              <a:gd name="connsiteX3" fmla="*/ 923389 w 1150819"/>
              <a:gd name="connsiteY3" fmla="*/ 413392 h 2382012"/>
              <a:gd name="connsiteX4" fmla="*/ 859527 w 1150819"/>
              <a:gd name="connsiteY4" fmla="*/ 517895 h 2382012"/>
              <a:gd name="connsiteX5" fmla="*/ 757927 w 1150819"/>
              <a:gd name="connsiteY5" fmla="*/ 570146 h 2382012"/>
              <a:gd name="connsiteX6" fmla="*/ 723092 w 1150819"/>
              <a:gd name="connsiteY6" fmla="*/ 634009 h 2382012"/>
              <a:gd name="connsiteX7" fmla="*/ 682452 w 1150819"/>
              <a:gd name="connsiteY7" fmla="*/ 625301 h 2382012"/>
              <a:gd name="connsiteX8" fmla="*/ 691161 w 1150819"/>
              <a:gd name="connsiteY8" fmla="*/ 575952 h 2382012"/>
              <a:gd name="connsiteX9" fmla="*/ 725995 w 1150819"/>
              <a:gd name="connsiteY9" fmla="*/ 535312 h 2382012"/>
              <a:gd name="connsiteX10" fmla="*/ 723092 w 1150819"/>
              <a:gd name="connsiteY10" fmla="*/ 480158 h 2382012"/>
              <a:gd name="connsiteX11" fmla="*/ 723092 w 1150819"/>
              <a:gd name="connsiteY11" fmla="*/ 427906 h 2382012"/>
              <a:gd name="connsiteX12" fmla="*/ 667938 w 1150819"/>
              <a:gd name="connsiteY12" fmla="*/ 364043 h 2382012"/>
              <a:gd name="connsiteX13" fmla="*/ 589561 w 1150819"/>
              <a:gd name="connsiteY13" fmla="*/ 378558 h 2382012"/>
              <a:gd name="connsiteX14" fmla="*/ 548921 w 1150819"/>
              <a:gd name="connsiteY14" fmla="*/ 436615 h 2382012"/>
              <a:gd name="connsiteX15" fmla="*/ 560532 w 1150819"/>
              <a:gd name="connsiteY15" fmla="*/ 483061 h 2382012"/>
              <a:gd name="connsiteX16" fmla="*/ 551565 w 1150819"/>
              <a:gd name="connsiteY16" fmla="*/ 515115 h 2382012"/>
              <a:gd name="connsiteX17" fmla="*/ 577949 w 1150819"/>
              <a:gd name="connsiteY17" fmla="*/ 570146 h 2382012"/>
              <a:gd name="connsiteX18" fmla="*/ 537309 w 1150819"/>
              <a:gd name="connsiteY18" fmla="*/ 622398 h 2382012"/>
              <a:gd name="connsiteX19" fmla="*/ 508281 w 1150819"/>
              <a:gd name="connsiteY19" fmla="*/ 622398 h 2382012"/>
              <a:gd name="connsiteX20" fmla="*/ 479252 w 1150819"/>
              <a:gd name="connsiteY20" fmla="*/ 575952 h 2382012"/>
              <a:gd name="connsiteX21" fmla="*/ 415389 w 1150819"/>
              <a:gd name="connsiteY21" fmla="*/ 523701 h 2382012"/>
              <a:gd name="connsiteX22" fmla="*/ 366041 w 1150819"/>
              <a:gd name="connsiteY22" fmla="*/ 474352 h 2382012"/>
              <a:gd name="connsiteX23" fmla="*/ 334109 w 1150819"/>
              <a:gd name="connsiteY23" fmla="*/ 404683 h 2382012"/>
              <a:gd name="connsiteX24" fmla="*/ 235412 w 1150819"/>
              <a:gd name="connsiteY24" fmla="*/ 320501 h 2382012"/>
              <a:gd name="connsiteX25" fmla="*/ 180258 w 1150819"/>
              <a:gd name="connsiteY25" fmla="*/ 236318 h 2382012"/>
              <a:gd name="connsiteX26" fmla="*/ 159880 w 1150819"/>
              <a:gd name="connsiteY26" fmla="*/ 131953 h 2382012"/>
              <a:gd name="connsiteX27" fmla="*/ 146338 w 1150819"/>
              <a:gd name="connsiteY27" fmla="*/ 118878 h 2382012"/>
              <a:gd name="connsiteX28" fmla="*/ 143691 w 1150819"/>
              <a:gd name="connsiteY28" fmla="*/ 179646 h 2382012"/>
              <a:gd name="connsiteX29" fmla="*/ 108894 w 1150819"/>
              <a:gd name="connsiteY29" fmla="*/ 62481 h 2382012"/>
              <a:gd name="connsiteX30" fmla="*/ 93975 w 1150819"/>
              <a:gd name="connsiteY30" fmla="*/ 65254 h 2382012"/>
              <a:gd name="connsiteX31" fmla="*/ 108037 w 1150819"/>
              <a:gd name="connsiteY31" fmla="*/ 150874 h 2382012"/>
              <a:gd name="connsiteX32" fmla="*/ 65466 w 1150819"/>
              <a:gd name="connsiteY32" fmla="*/ 50615 h 2382012"/>
              <a:gd name="connsiteX33" fmla="*/ 51227 w 1150819"/>
              <a:gd name="connsiteY33" fmla="*/ 56763 h 2382012"/>
              <a:gd name="connsiteX34" fmla="*/ 84133 w 1150819"/>
              <a:gd name="connsiteY34" fmla="*/ 162191 h 2382012"/>
              <a:gd name="connsiteX35" fmla="*/ 39970 w 1150819"/>
              <a:gd name="connsiteY35" fmla="*/ 94753 h 2382012"/>
              <a:gd name="connsiteX36" fmla="*/ 26670 w 1150819"/>
              <a:gd name="connsiteY36" fmla="*/ 101208 h 2382012"/>
              <a:gd name="connsiteX37" fmla="*/ 61115 w 1150819"/>
              <a:gd name="connsiteY37" fmla="*/ 177397 h 2382012"/>
              <a:gd name="connsiteX38" fmla="*/ 21740 w 1150819"/>
              <a:gd name="connsiteY38" fmla="*/ 140672 h 2382012"/>
              <a:gd name="connsiteX39" fmla="*/ 15381 w 1150819"/>
              <a:gd name="connsiteY39" fmla="*/ 155172 h 2382012"/>
              <a:gd name="connsiteX40" fmla="*/ 62036 w 1150819"/>
              <a:gd name="connsiteY40" fmla="*/ 217747 h 2382012"/>
              <a:gd name="connsiteX41" fmla="*/ 122201 w 1150819"/>
              <a:gd name="connsiteY41" fmla="*/ 300181 h 2382012"/>
              <a:gd name="connsiteX42" fmla="*/ 206384 w 1150819"/>
              <a:gd name="connsiteY42" fmla="*/ 451129 h 2382012"/>
              <a:gd name="connsiteX43" fmla="*/ 368944 w 1150819"/>
              <a:gd name="connsiteY43" fmla="*/ 689163 h 2382012"/>
              <a:gd name="connsiteX44" fmla="*/ 374749 w 1150819"/>
              <a:gd name="connsiteY44" fmla="*/ 767541 h 2382012"/>
              <a:gd name="connsiteX45" fmla="*/ 438612 w 1150819"/>
              <a:gd name="connsiteY45" fmla="*/ 924295 h 2382012"/>
              <a:gd name="connsiteX46" fmla="*/ 444418 w 1150819"/>
              <a:gd name="connsiteY46" fmla="*/ 1034603 h 2382012"/>
              <a:gd name="connsiteX47" fmla="*/ 377652 w 1150819"/>
              <a:gd name="connsiteY47" fmla="*/ 1252318 h 2382012"/>
              <a:gd name="connsiteX48" fmla="*/ 383458 w 1150819"/>
              <a:gd name="connsiteY48" fmla="*/ 1359723 h 2382012"/>
              <a:gd name="connsiteX49" fmla="*/ 400875 w 1150819"/>
              <a:gd name="connsiteY49" fmla="*/ 1472935 h 2382012"/>
              <a:gd name="connsiteX50" fmla="*/ 415389 w 1150819"/>
              <a:gd name="connsiteY50" fmla="*/ 1644203 h 2382012"/>
              <a:gd name="connsiteX51" fmla="*/ 450224 w 1150819"/>
              <a:gd name="connsiteY51" fmla="*/ 1754512 h 2382012"/>
              <a:gd name="connsiteX52" fmla="*/ 540212 w 1150819"/>
              <a:gd name="connsiteY52" fmla="*/ 2097049 h 2382012"/>
              <a:gd name="connsiteX53" fmla="*/ 575047 w 1150819"/>
              <a:gd name="connsiteY53" fmla="*/ 2105758 h 2382012"/>
              <a:gd name="connsiteX54" fmla="*/ 543115 w 1150819"/>
              <a:gd name="connsiteY54" fmla="*/ 2166718 h 2382012"/>
              <a:gd name="connsiteX55" fmla="*/ 519892 w 1150819"/>
              <a:gd name="connsiteY55" fmla="*/ 2259609 h 2382012"/>
              <a:gd name="connsiteX56" fmla="*/ 589561 w 1150819"/>
              <a:gd name="connsiteY56" fmla="*/ 2282832 h 2382012"/>
              <a:gd name="connsiteX57" fmla="*/ 644715 w 1150819"/>
              <a:gd name="connsiteY57" fmla="*/ 2242192 h 2382012"/>
              <a:gd name="connsiteX58" fmla="*/ 641812 w 1150819"/>
              <a:gd name="connsiteY58" fmla="*/ 2166718 h 2382012"/>
              <a:gd name="connsiteX59" fmla="*/ 665035 w 1150819"/>
              <a:gd name="connsiteY59" fmla="*/ 2102855 h 2382012"/>
              <a:gd name="connsiteX60" fmla="*/ 665035 w 1150819"/>
              <a:gd name="connsiteY60" fmla="*/ 2079632 h 2382012"/>
              <a:gd name="connsiteX61" fmla="*/ 618589 w 1150819"/>
              <a:gd name="connsiteY61" fmla="*/ 1972226 h 2382012"/>
              <a:gd name="connsiteX62" fmla="*/ 609881 w 1150819"/>
              <a:gd name="connsiteY62" fmla="*/ 1635495 h 2382012"/>
              <a:gd name="connsiteX63" fmla="*/ 609881 w 1150819"/>
              <a:gd name="connsiteY63" fmla="*/ 1452615 h 2382012"/>
              <a:gd name="connsiteX64" fmla="*/ 676647 w 1150819"/>
              <a:gd name="connsiteY64" fmla="*/ 1739998 h 2382012"/>
              <a:gd name="connsiteX65" fmla="*/ 705675 w 1150819"/>
              <a:gd name="connsiteY65" fmla="*/ 1841597 h 2382012"/>
              <a:gd name="connsiteX66" fmla="*/ 704949 w 1150819"/>
              <a:gd name="connsiteY66" fmla="*/ 1964969 h 2382012"/>
              <a:gd name="connsiteX67" fmla="*/ 734704 w 1150819"/>
              <a:gd name="connsiteY67" fmla="*/ 2233483 h 2382012"/>
              <a:gd name="connsiteX68" fmla="*/ 763732 w 1150819"/>
              <a:gd name="connsiteY68" fmla="*/ 2239289 h 2382012"/>
              <a:gd name="connsiteX69" fmla="*/ 757927 w 1150819"/>
              <a:gd name="connsiteY69" fmla="*/ 2314762 h 2382012"/>
              <a:gd name="connsiteX70" fmla="*/ 843561 w 1150819"/>
              <a:gd name="connsiteY70" fmla="*/ 2361209 h 2382012"/>
              <a:gd name="connsiteX71" fmla="*/ 971287 w 1150819"/>
              <a:gd name="connsiteY71" fmla="*/ 2334357 h 2382012"/>
              <a:gd name="connsiteX72" fmla="*/ 824692 w 1150819"/>
              <a:gd name="connsiteY72" fmla="*/ 2230580 h 2382012"/>
              <a:gd name="connsiteX73" fmla="*/ 865332 w 1150819"/>
              <a:gd name="connsiteY73" fmla="*/ 2221871 h 2382012"/>
              <a:gd name="connsiteX74" fmla="*/ 845012 w 1150819"/>
              <a:gd name="connsiteY74" fmla="*/ 1876431 h 2382012"/>
              <a:gd name="connsiteX75" fmla="*/ 853722 w 1150819"/>
              <a:gd name="connsiteY75" fmla="*/ 1815471 h 2382012"/>
              <a:gd name="connsiteX76" fmla="*/ 836304 w 1150819"/>
              <a:gd name="connsiteY76" fmla="*/ 1783540 h 2382012"/>
              <a:gd name="connsiteX77" fmla="*/ 824692 w 1150819"/>
              <a:gd name="connsiteY77" fmla="*/ 1403265 h 2382012"/>
              <a:gd name="connsiteX78" fmla="*/ 795664 w 1150819"/>
              <a:gd name="connsiteY78" fmla="*/ 1292957 h 2382012"/>
              <a:gd name="connsiteX79" fmla="*/ 763732 w 1150819"/>
              <a:gd name="connsiteY79" fmla="*/ 1025894 h 2382012"/>
              <a:gd name="connsiteX80" fmla="*/ 859527 w 1150819"/>
              <a:gd name="connsiteY80" fmla="*/ 700774 h 2382012"/>
              <a:gd name="connsiteX81" fmla="*/ 1051115 w 1150819"/>
              <a:gd name="connsiteY81" fmla="*/ 465642 h 2382012"/>
              <a:gd name="connsiteX82" fmla="*/ 1123687 w 1150819"/>
              <a:gd name="connsiteY82" fmla="*/ 213094 h 2382012"/>
              <a:gd name="connsiteX83" fmla="*/ 1147432 w 1150819"/>
              <a:gd name="connsiteY83" fmla="*/ 127317 h 2382012"/>
              <a:gd name="connsiteX84" fmla="*/ 1103367 w 1150819"/>
              <a:gd name="connsiteY84" fmla="*/ 73757 h 2382012"/>
              <a:gd name="connsiteX85" fmla="*/ 1090547 w 1150819"/>
              <a:gd name="connsiteY85" fmla="*/ 135953 h 2382012"/>
              <a:gd name="connsiteX86" fmla="*/ 1067930 w 1150819"/>
              <a:gd name="connsiteY86" fmla="*/ 22594 h 2382012"/>
              <a:gd name="connsiteX87" fmla="*/ 1048877 w 1150819"/>
              <a:gd name="connsiteY87" fmla="*/ 17796 h 2382012"/>
              <a:gd name="connsiteX88" fmla="*/ 1057238 w 1150819"/>
              <a:gd name="connsiteY88" fmla="*/ 129373 h 2382012"/>
              <a:gd name="connsiteX89" fmla="*/ 1016939 w 1150819"/>
              <a:gd name="connsiteY89" fmla="*/ 92774 h 2382012"/>
              <a:gd name="connsiteX90" fmla="*/ 999915 w 1150819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25461 w 1169461"/>
              <a:gd name="connsiteY84" fmla="*/ 88000 h 2382012"/>
              <a:gd name="connsiteX85" fmla="*/ 1103367 w 1169461"/>
              <a:gd name="connsiteY85" fmla="*/ 73757 h 2382012"/>
              <a:gd name="connsiteX86" fmla="*/ 1090547 w 1169461"/>
              <a:gd name="connsiteY86" fmla="*/ 135953 h 2382012"/>
              <a:gd name="connsiteX87" fmla="*/ 1067930 w 1169461"/>
              <a:gd name="connsiteY87" fmla="*/ 22594 h 2382012"/>
              <a:gd name="connsiteX88" fmla="*/ 1048877 w 1169461"/>
              <a:gd name="connsiteY88" fmla="*/ 17796 h 2382012"/>
              <a:gd name="connsiteX89" fmla="*/ 1057238 w 1169461"/>
              <a:gd name="connsiteY89" fmla="*/ 129373 h 2382012"/>
              <a:gd name="connsiteX90" fmla="*/ 1016939 w 1169461"/>
              <a:gd name="connsiteY90" fmla="*/ 92774 h 2382012"/>
              <a:gd name="connsiteX91" fmla="*/ 999915 w 1169461"/>
              <a:gd name="connsiteY91" fmla="*/ 101933 h 2382012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90547 w 1169461"/>
              <a:gd name="connsiteY86" fmla="*/ 165977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7669 w 1169461"/>
              <a:gd name="connsiteY86" fmla="*/ 13129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58746 w 1169461"/>
              <a:gd name="connsiteY87" fmla="*/ 40556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093772 w 1169461"/>
              <a:gd name="connsiteY85" fmla="*/ 21949 h 2433830"/>
              <a:gd name="connsiteX86" fmla="*/ 1081461 w 1169461"/>
              <a:gd name="connsiteY86" fmla="*/ 125152 h 2433830"/>
              <a:gd name="connsiteX87" fmla="*/ 1058746 w 1169461"/>
              <a:gd name="connsiteY87" fmla="*/ 62350 h 2433830"/>
              <a:gd name="connsiteX88" fmla="*/ 1048877 w 1169461"/>
              <a:gd name="connsiteY88" fmla="*/ 69614 h 2433830"/>
              <a:gd name="connsiteX89" fmla="*/ 1057238 w 1169461"/>
              <a:gd name="connsiteY89" fmla="*/ 181191 h 2433830"/>
              <a:gd name="connsiteX90" fmla="*/ 1016939 w 1169461"/>
              <a:gd name="connsiteY90" fmla="*/ 144592 h 2433830"/>
              <a:gd name="connsiteX91" fmla="*/ 999915 w 1169461"/>
              <a:gd name="connsiteY91" fmla="*/ 153751 h 2433830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110794 w 1169461"/>
              <a:gd name="connsiteY85" fmla="*/ 22485 h 2433830"/>
              <a:gd name="connsiteX86" fmla="*/ 1093772 w 1169461"/>
              <a:gd name="connsiteY86" fmla="*/ 21949 h 2433830"/>
              <a:gd name="connsiteX87" fmla="*/ 1081461 w 1169461"/>
              <a:gd name="connsiteY87" fmla="*/ 125152 h 2433830"/>
              <a:gd name="connsiteX88" fmla="*/ 1058746 w 1169461"/>
              <a:gd name="connsiteY88" fmla="*/ 62350 h 2433830"/>
              <a:gd name="connsiteX89" fmla="*/ 1048877 w 1169461"/>
              <a:gd name="connsiteY89" fmla="*/ 69614 h 2433830"/>
              <a:gd name="connsiteX90" fmla="*/ 1057238 w 1169461"/>
              <a:gd name="connsiteY90" fmla="*/ 181191 h 2433830"/>
              <a:gd name="connsiteX91" fmla="*/ 1016939 w 1169461"/>
              <a:gd name="connsiteY91" fmla="*/ 144592 h 2433830"/>
              <a:gd name="connsiteX92" fmla="*/ 999915 w 1169461"/>
              <a:gd name="connsiteY92" fmla="*/ 153751 h 243383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19019 w 1169461"/>
              <a:gd name="connsiteY84" fmla="*/ 124825 h 2429254"/>
              <a:gd name="connsiteX85" fmla="*/ 1110794 w 1169461"/>
              <a:gd name="connsiteY85" fmla="*/ 17909 h 2429254"/>
              <a:gd name="connsiteX86" fmla="*/ 1093772 w 1169461"/>
              <a:gd name="connsiteY86" fmla="*/ 17373 h 2429254"/>
              <a:gd name="connsiteX87" fmla="*/ 1081461 w 1169461"/>
              <a:gd name="connsiteY87" fmla="*/ 120576 h 2429254"/>
              <a:gd name="connsiteX88" fmla="*/ 1058746 w 1169461"/>
              <a:gd name="connsiteY88" fmla="*/ 57774 h 2429254"/>
              <a:gd name="connsiteX89" fmla="*/ 1048877 w 1169461"/>
              <a:gd name="connsiteY89" fmla="*/ 65038 h 2429254"/>
              <a:gd name="connsiteX90" fmla="*/ 1057238 w 1169461"/>
              <a:gd name="connsiteY90" fmla="*/ 176615 h 2429254"/>
              <a:gd name="connsiteX91" fmla="*/ 1016939 w 1169461"/>
              <a:gd name="connsiteY91" fmla="*/ 140016 h 2429254"/>
              <a:gd name="connsiteX92" fmla="*/ 999915 w 1169461"/>
              <a:gd name="connsiteY92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8746 w 1169461"/>
              <a:gd name="connsiteY89" fmla="*/ 57774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3394 w 1169461"/>
              <a:gd name="connsiteY90" fmla="*/ 49686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48900 w 1169461"/>
              <a:gd name="connsiteY84" fmla="*/ 48887 h 2429254"/>
              <a:gd name="connsiteX85" fmla="*/ 1134096 w 1169461"/>
              <a:gd name="connsiteY85" fmla="*/ 39840 h 2429254"/>
              <a:gd name="connsiteX86" fmla="*/ 1119019 w 1169461"/>
              <a:gd name="connsiteY86" fmla="*/ 124825 h 2429254"/>
              <a:gd name="connsiteX87" fmla="*/ 1110794 w 1169461"/>
              <a:gd name="connsiteY87" fmla="*/ 17909 h 2429254"/>
              <a:gd name="connsiteX88" fmla="*/ 1093772 w 1169461"/>
              <a:gd name="connsiteY88" fmla="*/ 17373 h 2429254"/>
              <a:gd name="connsiteX89" fmla="*/ 1081461 w 1169461"/>
              <a:gd name="connsiteY89" fmla="*/ 120576 h 2429254"/>
              <a:gd name="connsiteX90" fmla="*/ 1059294 w 1169461"/>
              <a:gd name="connsiteY90" fmla="*/ 44067 h 2429254"/>
              <a:gd name="connsiteX91" fmla="*/ 1043394 w 1169461"/>
              <a:gd name="connsiteY91" fmla="*/ 49686 h 2429254"/>
              <a:gd name="connsiteX92" fmla="*/ 1057238 w 1169461"/>
              <a:gd name="connsiteY92" fmla="*/ 176615 h 2429254"/>
              <a:gd name="connsiteX93" fmla="*/ 1016939 w 1169461"/>
              <a:gd name="connsiteY93" fmla="*/ 140016 h 2429254"/>
              <a:gd name="connsiteX94" fmla="*/ 999915 w 1169461"/>
              <a:gd name="connsiteY94" fmla="*/ 149175 h 2429254"/>
              <a:gd name="connsiteX0" fmla="*/ 999915 w 1171693"/>
              <a:gd name="connsiteY0" fmla="*/ 149175 h 2429254"/>
              <a:gd name="connsiteX1" fmla="*/ 1042407 w 1171693"/>
              <a:gd name="connsiteY1" fmla="*/ 245823 h 2429254"/>
              <a:gd name="connsiteX2" fmla="*/ 975641 w 1171693"/>
              <a:gd name="connsiteY2" fmla="*/ 388063 h 2429254"/>
              <a:gd name="connsiteX3" fmla="*/ 923389 w 1171693"/>
              <a:gd name="connsiteY3" fmla="*/ 460634 h 2429254"/>
              <a:gd name="connsiteX4" fmla="*/ 859527 w 1171693"/>
              <a:gd name="connsiteY4" fmla="*/ 565137 h 2429254"/>
              <a:gd name="connsiteX5" fmla="*/ 757927 w 1171693"/>
              <a:gd name="connsiteY5" fmla="*/ 617388 h 2429254"/>
              <a:gd name="connsiteX6" fmla="*/ 723092 w 1171693"/>
              <a:gd name="connsiteY6" fmla="*/ 681251 h 2429254"/>
              <a:gd name="connsiteX7" fmla="*/ 682452 w 1171693"/>
              <a:gd name="connsiteY7" fmla="*/ 672543 h 2429254"/>
              <a:gd name="connsiteX8" fmla="*/ 691161 w 1171693"/>
              <a:gd name="connsiteY8" fmla="*/ 623194 h 2429254"/>
              <a:gd name="connsiteX9" fmla="*/ 725995 w 1171693"/>
              <a:gd name="connsiteY9" fmla="*/ 582554 h 2429254"/>
              <a:gd name="connsiteX10" fmla="*/ 723092 w 1171693"/>
              <a:gd name="connsiteY10" fmla="*/ 527400 h 2429254"/>
              <a:gd name="connsiteX11" fmla="*/ 723092 w 1171693"/>
              <a:gd name="connsiteY11" fmla="*/ 475148 h 2429254"/>
              <a:gd name="connsiteX12" fmla="*/ 667938 w 1171693"/>
              <a:gd name="connsiteY12" fmla="*/ 411285 h 2429254"/>
              <a:gd name="connsiteX13" fmla="*/ 589561 w 1171693"/>
              <a:gd name="connsiteY13" fmla="*/ 425800 h 2429254"/>
              <a:gd name="connsiteX14" fmla="*/ 548921 w 1171693"/>
              <a:gd name="connsiteY14" fmla="*/ 483857 h 2429254"/>
              <a:gd name="connsiteX15" fmla="*/ 560532 w 1171693"/>
              <a:gd name="connsiteY15" fmla="*/ 530303 h 2429254"/>
              <a:gd name="connsiteX16" fmla="*/ 551565 w 1171693"/>
              <a:gd name="connsiteY16" fmla="*/ 562357 h 2429254"/>
              <a:gd name="connsiteX17" fmla="*/ 577949 w 1171693"/>
              <a:gd name="connsiteY17" fmla="*/ 617388 h 2429254"/>
              <a:gd name="connsiteX18" fmla="*/ 537309 w 1171693"/>
              <a:gd name="connsiteY18" fmla="*/ 669640 h 2429254"/>
              <a:gd name="connsiteX19" fmla="*/ 508281 w 1171693"/>
              <a:gd name="connsiteY19" fmla="*/ 669640 h 2429254"/>
              <a:gd name="connsiteX20" fmla="*/ 479252 w 1171693"/>
              <a:gd name="connsiteY20" fmla="*/ 623194 h 2429254"/>
              <a:gd name="connsiteX21" fmla="*/ 415389 w 1171693"/>
              <a:gd name="connsiteY21" fmla="*/ 570943 h 2429254"/>
              <a:gd name="connsiteX22" fmla="*/ 366041 w 1171693"/>
              <a:gd name="connsiteY22" fmla="*/ 521594 h 2429254"/>
              <a:gd name="connsiteX23" fmla="*/ 334109 w 1171693"/>
              <a:gd name="connsiteY23" fmla="*/ 451925 h 2429254"/>
              <a:gd name="connsiteX24" fmla="*/ 235412 w 1171693"/>
              <a:gd name="connsiteY24" fmla="*/ 367743 h 2429254"/>
              <a:gd name="connsiteX25" fmla="*/ 180258 w 1171693"/>
              <a:gd name="connsiteY25" fmla="*/ 283560 h 2429254"/>
              <a:gd name="connsiteX26" fmla="*/ 159880 w 1171693"/>
              <a:gd name="connsiteY26" fmla="*/ 179195 h 2429254"/>
              <a:gd name="connsiteX27" fmla="*/ 146338 w 1171693"/>
              <a:gd name="connsiteY27" fmla="*/ 166120 h 2429254"/>
              <a:gd name="connsiteX28" fmla="*/ 143691 w 1171693"/>
              <a:gd name="connsiteY28" fmla="*/ 226888 h 2429254"/>
              <a:gd name="connsiteX29" fmla="*/ 108894 w 1171693"/>
              <a:gd name="connsiteY29" fmla="*/ 109723 h 2429254"/>
              <a:gd name="connsiteX30" fmla="*/ 93975 w 1171693"/>
              <a:gd name="connsiteY30" fmla="*/ 112496 h 2429254"/>
              <a:gd name="connsiteX31" fmla="*/ 108037 w 1171693"/>
              <a:gd name="connsiteY31" fmla="*/ 198116 h 2429254"/>
              <a:gd name="connsiteX32" fmla="*/ 65466 w 1171693"/>
              <a:gd name="connsiteY32" fmla="*/ 97857 h 2429254"/>
              <a:gd name="connsiteX33" fmla="*/ 51227 w 1171693"/>
              <a:gd name="connsiteY33" fmla="*/ 104005 h 2429254"/>
              <a:gd name="connsiteX34" fmla="*/ 84133 w 1171693"/>
              <a:gd name="connsiteY34" fmla="*/ 209433 h 2429254"/>
              <a:gd name="connsiteX35" fmla="*/ 39970 w 1171693"/>
              <a:gd name="connsiteY35" fmla="*/ 141995 h 2429254"/>
              <a:gd name="connsiteX36" fmla="*/ 26670 w 1171693"/>
              <a:gd name="connsiteY36" fmla="*/ 148450 h 2429254"/>
              <a:gd name="connsiteX37" fmla="*/ 61115 w 1171693"/>
              <a:gd name="connsiteY37" fmla="*/ 224639 h 2429254"/>
              <a:gd name="connsiteX38" fmla="*/ 21740 w 1171693"/>
              <a:gd name="connsiteY38" fmla="*/ 187914 h 2429254"/>
              <a:gd name="connsiteX39" fmla="*/ 15381 w 1171693"/>
              <a:gd name="connsiteY39" fmla="*/ 202414 h 2429254"/>
              <a:gd name="connsiteX40" fmla="*/ 62036 w 1171693"/>
              <a:gd name="connsiteY40" fmla="*/ 264989 h 2429254"/>
              <a:gd name="connsiteX41" fmla="*/ 122201 w 1171693"/>
              <a:gd name="connsiteY41" fmla="*/ 347423 h 2429254"/>
              <a:gd name="connsiteX42" fmla="*/ 206384 w 1171693"/>
              <a:gd name="connsiteY42" fmla="*/ 498371 h 2429254"/>
              <a:gd name="connsiteX43" fmla="*/ 368944 w 1171693"/>
              <a:gd name="connsiteY43" fmla="*/ 736405 h 2429254"/>
              <a:gd name="connsiteX44" fmla="*/ 374749 w 1171693"/>
              <a:gd name="connsiteY44" fmla="*/ 814783 h 2429254"/>
              <a:gd name="connsiteX45" fmla="*/ 438612 w 1171693"/>
              <a:gd name="connsiteY45" fmla="*/ 971537 h 2429254"/>
              <a:gd name="connsiteX46" fmla="*/ 444418 w 1171693"/>
              <a:gd name="connsiteY46" fmla="*/ 1081845 h 2429254"/>
              <a:gd name="connsiteX47" fmla="*/ 377652 w 1171693"/>
              <a:gd name="connsiteY47" fmla="*/ 1299560 h 2429254"/>
              <a:gd name="connsiteX48" fmla="*/ 383458 w 1171693"/>
              <a:gd name="connsiteY48" fmla="*/ 1406965 h 2429254"/>
              <a:gd name="connsiteX49" fmla="*/ 400875 w 1171693"/>
              <a:gd name="connsiteY49" fmla="*/ 1520177 h 2429254"/>
              <a:gd name="connsiteX50" fmla="*/ 415389 w 1171693"/>
              <a:gd name="connsiteY50" fmla="*/ 1691445 h 2429254"/>
              <a:gd name="connsiteX51" fmla="*/ 450224 w 1171693"/>
              <a:gd name="connsiteY51" fmla="*/ 1801754 h 2429254"/>
              <a:gd name="connsiteX52" fmla="*/ 540212 w 1171693"/>
              <a:gd name="connsiteY52" fmla="*/ 2144291 h 2429254"/>
              <a:gd name="connsiteX53" fmla="*/ 575047 w 1171693"/>
              <a:gd name="connsiteY53" fmla="*/ 2153000 h 2429254"/>
              <a:gd name="connsiteX54" fmla="*/ 543115 w 1171693"/>
              <a:gd name="connsiteY54" fmla="*/ 2213960 h 2429254"/>
              <a:gd name="connsiteX55" fmla="*/ 519892 w 1171693"/>
              <a:gd name="connsiteY55" fmla="*/ 2306851 h 2429254"/>
              <a:gd name="connsiteX56" fmla="*/ 589561 w 1171693"/>
              <a:gd name="connsiteY56" fmla="*/ 2330074 h 2429254"/>
              <a:gd name="connsiteX57" fmla="*/ 644715 w 1171693"/>
              <a:gd name="connsiteY57" fmla="*/ 2289434 h 2429254"/>
              <a:gd name="connsiteX58" fmla="*/ 641812 w 1171693"/>
              <a:gd name="connsiteY58" fmla="*/ 2213960 h 2429254"/>
              <a:gd name="connsiteX59" fmla="*/ 665035 w 1171693"/>
              <a:gd name="connsiteY59" fmla="*/ 2150097 h 2429254"/>
              <a:gd name="connsiteX60" fmla="*/ 665035 w 1171693"/>
              <a:gd name="connsiteY60" fmla="*/ 2126874 h 2429254"/>
              <a:gd name="connsiteX61" fmla="*/ 618589 w 1171693"/>
              <a:gd name="connsiteY61" fmla="*/ 2019468 h 2429254"/>
              <a:gd name="connsiteX62" fmla="*/ 609881 w 1171693"/>
              <a:gd name="connsiteY62" fmla="*/ 1682737 h 2429254"/>
              <a:gd name="connsiteX63" fmla="*/ 609881 w 1171693"/>
              <a:gd name="connsiteY63" fmla="*/ 1499857 h 2429254"/>
              <a:gd name="connsiteX64" fmla="*/ 676647 w 1171693"/>
              <a:gd name="connsiteY64" fmla="*/ 1787240 h 2429254"/>
              <a:gd name="connsiteX65" fmla="*/ 705675 w 1171693"/>
              <a:gd name="connsiteY65" fmla="*/ 1888839 h 2429254"/>
              <a:gd name="connsiteX66" fmla="*/ 704949 w 1171693"/>
              <a:gd name="connsiteY66" fmla="*/ 2012211 h 2429254"/>
              <a:gd name="connsiteX67" fmla="*/ 734704 w 1171693"/>
              <a:gd name="connsiteY67" fmla="*/ 2280725 h 2429254"/>
              <a:gd name="connsiteX68" fmla="*/ 763732 w 1171693"/>
              <a:gd name="connsiteY68" fmla="*/ 2286531 h 2429254"/>
              <a:gd name="connsiteX69" fmla="*/ 757927 w 1171693"/>
              <a:gd name="connsiteY69" fmla="*/ 2362004 h 2429254"/>
              <a:gd name="connsiteX70" fmla="*/ 843561 w 1171693"/>
              <a:gd name="connsiteY70" fmla="*/ 2408451 h 2429254"/>
              <a:gd name="connsiteX71" fmla="*/ 971287 w 1171693"/>
              <a:gd name="connsiteY71" fmla="*/ 2381599 h 2429254"/>
              <a:gd name="connsiteX72" fmla="*/ 824692 w 1171693"/>
              <a:gd name="connsiteY72" fmla="*/ 2277822 h 2429254"/>
              <a:gd name="connsiteX73" fmla="*/ 865332 w 1171693"/>
              <a:gd name="connsiteY73" fmla="*/ 2269113 h 2429254"/>
              <a:gd name="connsiteX74" fmla="*/ 845012 w 1171693"/>
              <a:gd name="connsiteY74" fmla="*/ 1923673 h 2429254"/>
              <a:gd name="connsiteX75" fmla="*/ 853722 w 1171693"/>
              <a:gd name="connsiteY75" fmla="*/ 1862713 h 2429254"/>
              <a:gd name="connsiteX76" fmla="*/ 836304 w 1171693"/>
              <a:gd name="connsiteY76" fmla="*/ 1830782 h 2429254"/>
              <a:gd name="connsiteX77" fmla="*/ 824692 w 1171693"/>
              <a:gd name="connsiteY77" fmla="*/ 1450507 h 2429254"/>
              <a:gd name="connsiteX78" fmla="*/ 795664 w 1171693"/>
              <a:gd name="connsiteY78" fmla="*/ 1340199 h 2429254"/>
              <a:gd name="connsiteX79" fmla="*/ 763732 w 1171693"/>
              <a:gd name="connsiteY79" fmla="*/ 1073136 h 2429254"/>
              <a:gd name="connsiteX80" fmla="*/ 859527 w 1171693"/>
              <a:gd name="connsiteY80" fmla="*/ 748016 h 2429254"/>
              <a:gd name="connsiteX81" fmla="*/ 1051115 w 1171693"/>
              <a:gd name="connsiteY81" fmla="*/ 512884 h 2429254"/>
              <a:gd name="connsiteX82" fmla="*/ 1123687 w 1171693"/>
              <a:gd name="connsiteY82" fmla="*/ 260336 h 2429254"/>
              <a:gd name="connsiteX83" fmla="*/ 1166074 w 1171693"/>
              <a:gd name="connsiteY83" fmla="*/ 155917 h 2429254"/>
              <a:gd name="connsiteX84" fmla="*/ 1145199 w 1171693"/>
              <a:gd name="connsiteY84" fmla="*/ 129211 h 2429254"/>
              <a:gd name="connsiteX85" fmla="*/ 1148900 w 1171693"/>
              <a:gd name="connsiteY85" fmla="*/ 48887 h 2429254"/>
              <a:gd name="connsiteX86" fmla="*/ 1134096 w 1171693"/>
              <a:gd name="connsiteY86" fmla="*/ 39840 h 2429254"/>
              <a:gd name="connsiteX87" fmla="*/ 1119019 w 1171693"/>
              <a:gd name="connsiteY87" fmla="*/ 124825 h 2429254"/>
              <a:gd name="connsiteX88" fmla="*/ 1110794 w 1171693"/>
              <a:gd name="connsiteY88" fmla="*/ 17909 h 2429254"/>
              <a:gd name="connsiteX89" fmla="*/ 1093772 w 1171693"/>
              <a:gd name="connsiteY89" fmla="*/ 17373 h 2429254"/>
              <a:gd name="connsiteX90" fmla="*/ 1081461 w 1171693"/>
              <a:gd name="connsiteY90" fmla="*/ 120576 h 2429254"/>
              <a:gd name="connsiteX91" fmla="*/ 1059294 w 1171693"/>
              <a:gd name="connsiteY91" fmla="*/ 44067 h 2429254"/>
              <a:gd name="connsiteX92" fmla="*/ 1043394 w 1171693"/>
              <a:gd name="connsiteY92" fmla="*/ 49686 h 2429254"/>
              <a:gd name="connsiteX93" fmla="*/ 1057238 w 1171693"/>
              <a:gd name="connsiteY93" fmla="*/ 176615 h 2429254"/>
              <a:gd name="connsiteX94" fmla="*/ 1016939 w 1171693"/>
              <a:gd name="connsiteY94" fmla="*/ 140016 h 2429254"/>
              <a:gd name="connsiteX95" fmla="*/ 999915 w 1171693"/>
              <a:gd name="connsiteY95" fmla="*/ 149175 h 2429254"/>
              <a:gd name="connsiteX0" fmla="*/ 999915 w 1178286"/>
              <a:gd name="connsiteY0" fmla="*/ 149175 h 2429254"/>
              <a:gd name="connsiteX1" fmla="*/ 1042407 w 1178286"/>
              <a:gd name="connsiteY1" fmla="*/ 245823 h 2429254"/>
              <a:gd name="connsiteX2" fmla="*/ 975641 w 1178286"/>
              <a:gd name="connsiteY2" fmla="*/ 388063 h 2429254"/>
              <a:gd name="connsiteX3" fmla="*/ 923389 w 1178286"/>
              <a:gd name="connsiteY3" fmla="*/ 460634 h 2429254"/>
              <a:gd name="connsiteX4" fmla="*/ 859527 w 1178286"/>
              <a:gd name="connsiteY4" fmla="*/ 565137 h 2429254"/>
              <a:gd name="connsiteX5" fmla="*/ 757927 w 1178286"/>
              <a:gd name="connsiteY5" fmla="*/ 617388 h 2429254"/>
              <a:gd name="connsiteX6" fmla="*/ 723092 w 1178286"/>
              <a:gd name="connsiteY6" fmla="*/ 681251 h 2429254"/>
              <a:gd name="connsiteX7" fmla="*/ 682452 w 1178286"/>
              <a:gd name="connsiteY7" fmla="*/ 672543 h 2429254"/>
              <a:gd name="connsiteX8" fmla="*/ 691161 w 1178286"/>
              <a:gd name="connsiteY8" fmla="*/ 623194 h 2429254"/>
              <a:gd name="connsiteX9" fmla="*/ 725995 w 1178286"/>
              <a:gd name="connsiteY9" fmla="*/ 582554 h 2429254"/>
              <a:gd name="connsiteX10" fmla="*/ 723092 w 1178286"/>
              <a:gd name="connsiteY10" fmla="*/ 527400 h 2429254"/>
              <a:gd name="connsiteX11" fmla="*/ 723092 w 1178286"/>
              <a:gd name="connsiteY11" fmla="*/ 475148 h 2429254"/>
              <a:gd name="connsiteX12" fmla="*/ 667938 w 1178286"/>
              <a:gd name="connsiteY12" fmla="*/ 411285 h 2429254"/>
              <a:gd name="connsiteX13" fmla="*/ 589561 w 1178286"/>
              <a:gd name="connsiteY13" fmla="*/ 425800 h 2429254"/>
              <a:gd name="connsiteX14" fmla="*/ 548921 w 1178286"/>
              <a:gd name="connsiteY14" fmla="*/ 483857 h 2429254"/>
              <a:gd name="connsiteX15" fmla="*/ 560532 w 1178286"/>
              <a:gd name="connsiteY15" fmla="*/ 530303 h 2429254"/>
              <a:gd name="connsiteX16" fmla="*/ 551565 w 1178286"/>
              <a:gd name="connsiteY16" fmla="*/ 562357 h 2429254"/>
              <a:gd name="connsiteX17" fmla="*/ 577949 w 1178286"/>
              <a:gd name="connsiteY17" fmla="*/ 617388 h 2429254"/>
              <a:gd name="connsiteX18" fmla="*/ 537309 w 1178286"/>
              <a:gd name="connsiteY18" fmla="*/ 669640 h 2429254"/>
              <a:gd name="connsiteX19" fmla="*/ 508281 w 1178286"/>
              <a:gd name="connsiteY19" fmla="*/ 669640 h 2429254"/>
              <a:gd name="connsiteX20" fmla="*/ 479252 w 1178286"/>
              <a:gd name="connsiteY20" fmla="*/ 623194 h 2429254"/>
              <a:gd name="connsiteX21" fmla="*/ 415389 w 1178286"/>
              <a:gd name="connsiteY21" fmla="*/ 570943 h 2429254"/>
              <a:gd name="connsiteX22" fmla="*/ 366041 w 1178286"/>
              <a:gd name="connsiteY22" fmla="*/ 521594 h 2429254"/>
              <a:gd name="connsiteX23" fmla="*/ 334109 w 1178286"/>
              <a:gd name="connsiteY23" fmla="*/ 451925 h 2429254"/>
              <a:gd name="connsiteX24" fmla="*/ 235412 w 1178286"/>
              <a:gd name="connsiteY24" fmla="*/ 367743 h 2429254"/>
              <a:gd name="connsiteX25" fmla="*/ 180258 w 1178286"/>
              <a:gd name="connsiteY25" fmla="*/ 283560 h 2429254"/>
              <a:gd name="connsiteX26" fmla="*/ 159880 w 1178286"/>
              <a:gd name="connsiteY26" fmla="*/ 179195 h 2429254"/>
              <a:gd name="connsiteX27" fmla="*/ 146338 w 1178286"/>
              <a:gd name="connsiteY27" fmla="*/ 166120 h 2429254"/>
              <a:gd name="connsiteX28" fmla="*/ 143691 w 1178286"/>
              <a:gd name="connsiteY28" fmla="*/ 226888 h 2429254"/>
              <a:gd name="connsiteX29" fmla="*/ 108894 w 1178286"/>
              <a:gd name="connsiteY29" fmla="*/ 109723 h 2429254"/>
              <a:gd name="connsiteX30" fmla="*/ 93975 w 1178286"/>
              <a:gd name="connsiteY30" fmla="*/ 112496 h 2429254"/>
              <a:gd name="connsiteX31" fmla="*/ 108037 w 1178286"/>
              <a:gd name="connsiteY31" fmla="*/ 198116 h 2429254"/>
              <a:gd name="connsiteX32" fmla="*/ 65466 w 1178286"/>
              <a:gd name="connsiteY32" fmla="*/ 97857 h 2429254"/>
              <a:gd name="connsiteX33" fmla="*/ 51227 w 1178286"/>
              <a:gd name="connsiteY33" fmla="*/ 104005 h 2429254"/>
              <a:gd name="connsiteX34" fmla="*/ 84133 w 1178286"/>
              <a:gd name="connsiteY34" fmla="*/ 209433 h 2429254"/>
              <a:gd name="connsiteX35" fmla="*/ 39970 w 1178286"/>
              <a:gd name="connsiteY35" fmla="*/ 141995 h 2429254"/>
              <a:gd name="connsiteX36" fmla="*/ 26670 w 1178286"/>
              <a:gd name="connsiteY36" fmla="*/ 148450 h 2429254"/>
              <a:gd name="connsiteX37" fmla="*/ 61115 w 1178286"/>
              <a:gd name="connsiteY37" fmla="*/ 224639 h 2429254"/>
              <a:gd name="connsiteX38" fmla="*/ 21740 w 1178286"/>
              <a:gd name="connsiteY38" fmla="*/ 187914 h 2429254"/>
              <a:gd name="connsiteX39" fmla="*/ 15381 w 1178286"/>
              <a:gd name="connsiteY39" fmla="*/ 202414 h 2429254"/>
              <a:gd name="connsiteX40" fmla="*/ 62036 w 1178286"/>
              <a:gd name="connsiteY40" fmla="*/ 264989 h 2429254"/>
              <a:gd name="connsiteX41" fmla="*/ 122201 w 1178286"/>
              <a:gd name="connsiteY41" fmla="*/ 347423 h 2429254"/>
              <a:gd name="connsiteX42" fmla="*/ 206384 w 1178286"/>
              <a:gd name="connsiteY42" fmla="*/ 498371 h 2429254"/>
              <a:gd name="connsiteX43" fmla="*/ 368944 w 1178286"/>
              <a:gd name="connsiteY43" fmla="*/ 736405 h 2429254"/>
              <a:gd name="connsiteX44" fmla="*/ 374749 w 1178286"/>
              <a:gd name="connsiteY44" fmla="*/ 814783 h 2429254"/>
              <a:gd name="connsiteX45" fmla="*/ 438612 w 1178286"/>
              <a:gd name="connsiteY45" fmla="*/ 971537 h 2429254"/>
              <a:gd name="connsiteX46" fmla="*/ 444418 w 1178286"/>
              <a:gd name="connsiteY46" fmla="*/ 1081845 h 2429254"/>
              <a:gd name="connsiteX47" fmla="*/ 377652 w 1178286"/>
              <a:gd name="connsiteY47" fmla="*/ 1299560 h 2429254"/>
              <a:gd name="connsiteX48" fmla="*/ 383458 w 1178286"/>
              <a:gd name="connsiteY48" fmla="*/ 1406965 h 2429254"/>
              <a:gd name="connsiteX49" fmla="*/ 400875 w 1178286"/>
              <a:gd name="connsiteY49" fmla="*/ 1520177 h 2429254"/>
              <a:gd name="connsiteX50" fmla="*/ 415389 w 1178286"/>
              <a:gd name="connsiteY50" fmla="*/ 1691445 h 2429254"/>
              <a:gd name="connsiteX51" fmla="*/ 450224 w 1178286"/>
              <a:gd name="connsiteY51" fmla="*/ 1801754 h 2429254"/>
              <a:gd name="connsiteX52" fmla="*/ 540212 w 1178286"/>
              <a:gd name="connsiteY52" fmla="*/ 2144291 h 2429254"/>
              <a:gd name="connsiteX53" fmla="*/ 575047 w 1178286"/>
              <a:gd name="connsiteY53" fmla="*/ 2153000 h 2429254"/>
              <a:gd name="connsiteX54" fmla="*/ 543115 w 1178286"/>
              <a:gd name="connsiteY54" fmla="*/ 2213960 h 2429254"/>
              <a:gd name="connsiteX55" fmla="*/ 519892 w 1178286"/>
              <a:gd name="connsiteY55" fmla="*/ 2306851 h 2429254"/>
              <a:gd name="connsiteX56" fmla="*/ 589561 w 1178286"/>
              <a:gd name="connsiteY56" fmla="*/ 2330074 h 2429254"/>
              <a:gd name="connsiteX57" fmla="*/ 644715 w 1178286"/>
              <a:gd name="connsiteY57" fmla="*/ 2289434 h 2429254"/>
              <a:gd name="connsiteX58" fmla="*/ 641812 w 1178286"/>
              <a:gd name="connsiteY58" fmla="*/ 2213960 h 2429254"/>
              <a:gd name="connsiteX59" fmla="*/ 665035 w 1178286"/>
              <a:gd name="connsiteY59" fmla="*/ 2150097 h 2429254"/>
              <a:gd name="connsiteX60" fmla="*/ 665035 w 1178286"/>
              <a:gd name="connsiteY60" fmla="*/ 2126874 h 2429254"/>
              <a:gd name="connsiteX61" fmla="*/ 618589 w 1178286"/>
              <a:gd name="connsiteY61" fmla="*/ 2019468 h 2429254"/>
              <a:gd name="connsiteX62" fmla="*/ 609881 w 1178286"/>
              <a:gd name="connsiteY62" fmla="*/ 1682737 h 2429254"/>
              <a:gd name="connsiteX63" fmla="*/ 609881 w 1178286"/>
              <a:gd name="connsiteY63" fmla="*/ 1499857 h 2429254"/>
              <a:gd name="connsiteX64" fmla="*/ 676647 w 1178286"/>
              <a:gd name="connsiteY64" fmla="*/ 1787240 h 2429254"/>
              <a:gd name="connsiteX65" fmla="*/ 705675 w 1178286"/>
              <a:gd name="connsiteY65" fmla="*/ 1888839 h 2429254"/>
              <a:gd name="connsiteX66" fmla="*/ 704949 w 1178286"/>
              <a:gd name="connsiteY66" fmla="*/ 2012211 h 2429254"/>
              <a:gd name="connsiteX67" fmla="*/ 734704 w 1178286"/>
              <a:gd name="connsiteY67" fmla="*/ 2280725 h 2429254"/>
              <a:gd name="connsiteX68" fmla="*/ 763732 w 1178286"/>
              <a:gd name="connsiteY68" fmla="*/ 2286531 h 2429254"/>
              <a:gd name="connsiteX69" fmla="*/ 757927 w 1178286"/>
              <a:gd name="connsiteY69" fmla="*/ 2362004 h 2429254"/>
              <a:gd name="connsiteX70" fmla="*/ 843561 w 1178286"/>
              <a:gd name="connsiteY70" fmla="*/ 2408451 h 2429254"/>
              <a:gd name="connsiteX71" fmla="*/ 971287 w 1178286"/>
              <a:gd name="connsiteY71" fmla="*/ 2381599 h 2429254"/>
              <a:gd name="connsiteX72" fmla="*/ 824692 w 1178286"/>
              <a:gd name="connsiteY72" fmla="*/ 2277822 h 2429254"/>
              <a:gd name="connsiteX73" fmla="*/ 865332 w 1178286"/>
              <a:gd name="connsiteY73" fmla="*/ 2269113 h 2429254"/>
              <a:gd name="connsiteX74" fmla="*/ 845012 w 1178286"/>
              <a:gd name="connsiteY74" fmla="*/ 1923673 h 2429254"/>
              <a:gd name="connsiteX75" fmla="*/ 853722 w 1178286"/>
              <a:gd name="connsiteY75" fmla="*/ 1862713 h 2429254"/>
              <a:gd name="connsiteX76" fmla="*/ 836304 w 1178286"/>
              <a:gd name="connsiteY76" fmla="*/ 1830782 h 2429254"/>
              <a:gd name="connsiteX77" fmla="*/ 824692 w 1178286"/>
              <a:gd name="connsiteY77" fmla="*/ 1450507 h 2429254"/>
              <a:gd name="connsiteX78" fmla="*/ 795664 w 1178286"/>
              <a:gd name="connsiteY78" fmla="*/ 1340199 h 2429254"/>
              <a:gd name="connsiteX79" fmla="*/ 763732 w 1178286"/>
              <a:gd name="connsiteY79" fmla="*/ 1073136 h 2429254"/>
              <a:gd name="connsiteX80" fmla="*/ 859527 w 1178286"/>
              <a:gd name="connsiteY80" fmla="*/ 748016 h 2429254"/>
              <a:gd name="connsiteX81" fmla="*/ 1051115 w 1178286"/>
              <a:gd name="connsiteY81" fmla="*/ 512884 h 2429254"/>
              <a:gd name="connsiteX82" fmla="*/ 1123687 w 1178286"/>
              <a:gd name="connsiteY82" fmla="*/ 260336 h 2429254"/>
              <a:gd name="connsiteX83" fmla="*/ 1166074 w 1178286"/>
              <a:gd name="connsiteY83" fmla="*/ 155917 h 2429254"/>
              <a:gd name="connsiteX84" fmla="*/ 1174807 w 1178286"/>
              <a:gd name="connsiteY84" fmla="*/ 76027 h 2429254"/>
              <a:gd name="connsiteX85" fmla="*/ 1145199 w 1178286"/>
              <a:gd name="connsiteY85" fmla="*/ 129211 h 2429254"/>
              <a:gd name="connsiteX86" fmla="*/ 1148900 w 1178286"/>
              <a:gd name="connsiteY86" fmla="*/ 48887 h 2429254"/>
              <a:gd name="connsiteX87" fmla="*/ 1134096 w 1178286"/>
              <a:gd name="connsiteY87" fmla="*/ 39840 h 2429254"/>
              <a:gd name="connsiteX88" fmla="*/ 1119019 w 1178286"/>
              <a:gd name="connsiteY88" fmla="*/ 124825 h 2429254"/>
              <a:gd name="connsiteX89" fmla="*/ 1110794 w 1178286"/>
              <a:gd name="connsiteY89" fmla="*/ 17909 h 2429254"/>
              <a:gd name="connsiteX90" fmla="*/ 1093772 w 1178286"/>
              <a:gd name="connsiteY90" fmla="*/ 17373 h 2429254"/>
              <a:gd name="connsiteX91" fmla="*/ 1081461 w 1178286"/>
              <a:gd name="connsiteY91" fmla="*/ 120576 h 2429254"/>
              <a:gd name="connsiteX92" fmla="*/ 1059294 w 1178286"/>
              <a:gd name="connsiteY92" fmla="*/ 44067 h 2429254"/>
              <a:gd name="connsiteX93" fmla="*/ 1043394 w 1178286"/>
              <a:gd name="connsiteY93" fmla="*/ 49686 h 2429254"/>
              <a:gd name="connsiteX94" fmla="*/ 1057238 w 1178286"/>
              <a:gd name="connsiteY94" fmla="*/ 176615 h 2429254"/>
              <a:gd name="connsiteX95" fmla="*/ 1016939 w 1178286"/>
              <a:gd name="connsiteY95" fmla="*/ 140016 h 2429254"/>
              <a:gd name="connsiteX96" fmla="*/ 999915 w 1178286"/>
              <a:gd name="connsiteY96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608"/>
              <a:gd name="connsiteY0" fmla="*/ 149175 h 2429254"/>
              <a:gd name="connsiteX1" fmla="*/ 1042407 w 1181608"/>
              <a:gd name="connsiteY1" fmla="*/ 245823 h 2429254"/>
              <a:gd name="connsiteX2" fmla="*/ 975641 w 1181608"/>
              <a:gd name="connsiteY2" fmla="*/ 388063 h 2429254"/>
              <a:gd name="connsiteX3" fmla="*/ 923389 w 1181608"/>
              <a:gd name="connsiteY3" fmla="*/ 460634 h 2429254"/>
              <a:gd name="connsiteX4" fmla="*/ 859527 w 1181608"/>
              <a:gd name="connsiteY4" fmla="*/ 565137 h 2429254"/>
              <a:gd name="connsiteX5" fmla="*/ 757927 w 1181608"/>
              <a:gd name="connsiteY5" fmla="*/ 617388 h 2429254"/>
              <a:gd name="connsiteX6" fmla="*/ 723092 w 1181608"/>
              <a:gd name="connsiteY6" fmla="*/ 681251 h 2429254"/>
              <a:gd name="connsiteX7" fmla="*/ 682452 w 1181608"/>
              <a:gd name="connsiteY7" fmla="*/ 672543 h 2429254"/>
              <a:gd name="connsiteX8" fmla="*/ 691161 w 1181608"/>
              <a:gd name="connsiteY8" fmla="*/ 623194 h 2429254"/>
              <a:gd name="connsiteX9" fmla="*/ 725995 w 1181608"/>
              <a:gd name="connsiteY9" fmla="*/ 582554 h 2429254"/>
              <a:gd name="connsiteX10" fmla="*/ 723092 w 1181608"/>
              <a:gd name="connsiteY10" fmla="*/ 527400 h 2429254"/>
              <a:gd name="connsiteX11" fmla="*/ 723092 w 1181608"/>
              <a:gd name="connsiteY11" fmla="*/ 475148 h 2429254"/>
              <a:gd name="connsiteX12" fmla="*/ 667938 w 1181608"/>
              <a:gd name="connsiteY12" fmla="*/ 411285 h 2429254"/>
              <a:gd name="connsiteX13" fmla="*/ 589561 w 1181608"/>
              <a:gd name="connsiteY13" fmla="*/ 425800 h 2429254"/>
              <a:gd name="connsiteX14" fmla="*/ 548921 w 1181608"/>
              <a:gd name="connsiteY14" fmla="*/ 483857 h 2429254"/>
              <a:gd name="connsiteX15" fmla="*/ 560532 w 1181608"/>
              <a:gd name="connsiteY15" fmla="*/ 530303 h 2429254"/>
              <a:gd name="connsiteX16" fmla="*/ 551565 w 1181608"/>
              <a:gd name="connsiteY16" fmla="*/ 562357 h 2429254"/>
              <a:gd name="connsiteX17" fmla="*/ 577949 w 1181608"/>
              <a:gd name="connsiteY17" fmla="*/ 617388 h 2429254"/>
              <a:gd name="connsiteX18" fmla="*/ 537309 w 1181608"/>
              <a:gd name="connsiteY18" fmla="*/ 669640 h 2429254"/>
              <a:gd name="connsiteX19" fmla="*/ 508281 w 1181608"/>
              <a:gd name="connsiteY19" fmla="*/ 669640 h 2429254"/>
              <a:gd name="connsiteX20" fmla="*/ 479252 w 1181608"/>
              <a:gd name="connsiteY20" fmla="*/ 623194 h 2429254"/>
              <a:gd name="connsiteX21" fmla="*/ 415389 w 1181608"/>
              <a:gd name="connsiteY21" fmla="*/ 570943 h 2429254"/>
              <a:gd name="connsiteX22" fmla="*/ 366041 w 1181608"/>
              <a:gd name="connsiteY22" fmla="*/ 521594 h 2429254"/>
              <a:gd name="connsiteX23" fmla="*/ 334109 w 1181608"/>
              <a:gd name="connsiteY23" fmla="*/ 451925 h 2429254"/>
              <a:gd name="connsiteX24" fmla="*/ 235412 w 1181608"/>
              <a:gd name="connsiteY24" fmla="*/ 367743 h 2429254"/>
              <a:gd name="connsiteX25" fmla="*/ 180258 w 1181608"/>
              <a:gd name="connsiteY25" fmla="*/ 283560 h 2429254"/>
              <a:gd name="connsiteX26" fmla="*/ 159880 w 1181608"/>
              <a:gd name="connsiteY26" fmla="*/ 179195 h 2429254"/>
              <a:gd name="connsiteX27" fmla="*/ 146338 w 1181608"/>
              <a:gd name="connsiteY27" fmla="*/ 166120 h 2429254"/>
              <a:gd name="connsiteX28" fmla="*/ 143691 w 1181608"/>
              <a:gd name="connsiteY28" fmla="*/ 226888 h 2429254"/>
              <a:gd name="connsiteX29" fmla="*/ 108894 w 1181608"/>
              <a:gd name="connsiteY29" fmla="*/ 109723 h 2429254"/>
              <a:gd name="connsiteX30" fmla="*/ 93975 w 1181608"/>
              <a:gd name="connsiteY30" fmla="*/ 112496 h 2429254"/>
              <a:gd name="connsiteX31" fmla="*/ 108037 w 1181608"/>
              <a:gd name="connsiteY31" fmla="*/ 198116 h 2429254"/>
              <a:gd name="connsiteX32" fmla="*/ 65466 w 1181608"/>
              <a:gd name="connsiteY32" fmla="*/ 97857 h 2429254"/>
              <a:gd name="connsiteX33" fmla="*/ 51227 w 1181608"/>
              <a:gd name="connsiteY33" fmla="*/ 104005 h 2429254"/>
              <a:gd name="connsiteX34" fmla="*/ 84133 w 1181608"/>
              <a:gd name="connsiteY34" fmla="*/ 209433 h 2429254"/>
              <a:gd name="connsiteX35" fmla="*/ 39970 w 1181608"/>
              <a:gd name="connsiteY35" fmla="*/ 141995 h 2429254"/>
              <a:gd name="connsiteX36" fmla="*/ 26670 w 1181608"/>
              <a:gd name="connsiteY36" fmla="*/ 148450 h 2429254"/>
              <a:gd name="connsiteX37" fmla="*/ 61115 w 1181608"/>
              <a:gd name="connsiteY37" fmla="*/ 224639 h 2429254"/>
              <a:gd name="connsiteX38" fmla="*/ 21740 w 1181608"/>
              <a:gd name="connsiteY38" fmla="*/ 187914 h 2429254"/>
              <a:gd name="connsiteX39" fmla="*/ 15381 w 1181608"/>
              <a:gd name="connsiteY39" fmla="*/ 202414 h 2429254"/>
              <a:gd name="connsiteX40" fmla="*/ 62036 w 1181608"/>
              <a:gd name="connsiteY40" fmla="*/ 264989 h 2429254"/>
              <a:gd name="connsiteX41" fmla="*/ 122201 w 1181608"/>
              <a:gd name="connsiteY41" fmla="*/ 347423 h 2429254"/>
              <a:gd name="connsiteX42" fmla="*/ 206384 w 1181608"/>
              <a:gd name="connsiteY42" fmla="*/ 498371 h 2429254"/>
              <a:gd name="connsiteX43" fmla="*/ 368944 w 1181608"/>
              <a:gd name="connsiteY43" fmla="*/ 736405 h 2429254"/>
              <a:gd name="connsiteX44" fmla="*/ 374749 w 1181608"/>
              <a:gd name="connsiteY44" fmla="*/ 814783 h 2429254"/>
              <a:gd name="connsiteX45" fmla="*/ 438612 w 1181608"/>
              <a:gd name="connsiteY45" fmla="*/ 971537 h 2429254"/>
              <a:gd name="connsiteX46" fmla="*/ 444418 w 1181608"/>
              <a:gd name="connsiteY46" fmla="*/ 1081845 h 2429254"/>
              <a:gd name="connsiteX47" fmla="*/ 377652 w 1181608"/>
              <a:gd name="connsiteY47" fmla="*/ 1299560 h 2429254"/>
              <a:gd name="connsiteX48" fmla="*/ 383458 w 1181608"/>
              <a:gd name="connsiteY48" fmla="*/ 1406965 h 2429254"/>
              <a:gd name="connsiteX49" fmla="*/ 400875 w 1181608"/>
              <a:gd name="connsiteY49" fmla="*/ 1520177 h 2429254"/>
              <a:gd name="connsiteX50" fmla="*/ 415389 w 1181608"/>
              <a:gd name="connsiteY50" fmla="*/ 1691445 h 2429254"/>
              <a:gd name="connsiteX51" fmla="*/ 450224 w 1181608"/>
              <a:gd name="connsiteY51" fmla="*/ 1801754 h 2429254"/>
              <a:gd name="connsiteX52" fmla="*/ 540212 w 1181608"/>
              <a:gd name="connsiteY52" fmla="*/ 2144291 h 2429254"/>
              <a:gd name="connsiteX53" fmla="*/ 575047 w 1181608"/>
              <a:gd name="connsiteY53" fmla="*/ 2153000 h 2429254"/>
              <a:gd name="connsiteX54" fmla="*/ 543115 w 1181608"/>
              <a:gd name="connsiteY54" fmla="*/ 2213960 h 2429254"/>
              <a:gd name="connsiteX55" fmla="*/ 519892 w 1181608"/>
              <a:gd name="connsiteY55" fmla="*/ 2306851 h 2429254"/>
              <a:gd name="connsiteX56" fmla="*/ 589561 w 1181608"/>
              <a:gd name="connsiteY56" fmla="*/ 2330074 h 2429254"/>
              <a:gd name="connsiteX57" fmla="*/ 644715 w 1181608"/>
              <a:gd name="connsiteY57" fmla="*/ 2289434 h 2429254"/>
              <a:gd name="connsiteX58" fmla="*/ 641812 w 1181608"/>
              <a:gd name="connsiteY58" fmla="*/ 2213960 h 2429254"/>
              <a:gd name="connsiteX59" fmla="*/ 665035 w 1181608"/>
              <a:gd name="connsiteY59" fmla="*/ 2150097 h 2429254"/>
              <a:gd name="connsiteX60" fmla="*/ 665035 w 1181608"/>
              <a:gd name="connsiteY60" fmla="*/ 2126874 h 2429254"/>
              <a:gd name="connsiteX61" fmla="*/ 618589 w 1181608"/>
              <a:gd name="connsiteY61" fmla="*/ 2019468 h 2429254"/>
              <a:gd name="connsiteX62" fmla="*/ 609881 w 1181608"/>
              <a:gd name="connsiteY62" fmla="*/ 1682737 h 2429254"/>
              <a:gd name="connsiteX63" fmla="*/ 609881 w 1181608"/>
              <a:gd name="connsiteY63" fmla="*/ 1499857 h 2429254"/>
              <a:gd name="connsiteX64" fmla="*/ 676647 w 1181608"/>
              <a:gd name="connsiteY64" fmla="*/ 1787240 h 2429254"/>
              <a:gd name="connsiteX65" fmla="*/ 705675 w 1181608"/>
              <a:gd name="connsiteY65" fmla="*/ 1888839 h 2429254"/>
              <a:gd name="connsiteX66" fmla="*/ 704949 w 1181608"/>
              <a:gd name="connsiteY66" fmla="*/ 2012211 h 2429254"/>
              <a:gd name="connsiteX67" fmla="*/ 734704 w 1181608"/>
              <a:gd name="connsiteY67" fmla="*/ 2280725 h 2429254"/>
              <a:gd name="connsiteX68" fmla="*/ 763732 w 1181608"/>
              <a:gd name="connsiteY68" fmla="*/ 2286531 h 2429254"/>
              <a:gd name="connsiteX69" fmla="*/ 757927 w 1181608"/>
              <a:gd name="connsiteY69" fmla="*/ 2362004 h 2429254"/>
              <a:gd name="connsiteX70" fmla="*/ 843561 w 1181608"/>
              <a:gd name="connsiteY70" fmla="*/ 2408451 h 2429254"/>
              <a:gd name="connsiteX71" fmla="*/ 971287 w 1181608"/>
              <a:gd name="connsiteY71" fmla="*/ 2381599 h 2429254"/>
              <a:gd name="connsiteX72" fmla="*/ 824692 w 1181608"/>
              <a:gd name="connsiteY72" fmla="*/ 2277822 h 2429254"/>
              <a:gd name="connsiteX73" fmla="*/ 865332 w 1181608"/>
              <a:gd name="connsiteY73" fmla="*/ 2269113 h 2429254"/>
              <a:gd name="connsiteX74" fmla="*/ 845012 w 1181608"/>
              <a:gd name="connsiteY74" fmla="*/ 1923673 h 2429254"/>
              <a:gd name="connsiteX75" fmla="*/ 853722 w 1181608"/>
              <a:gd name="connsiteY75" fmla="*/ 1862713 h 2429254"/>
              <a:gd name="connsiteX76" fmla="*/ 836304 w 1181608"/>
              <a:gd name="connsiteY76" fmla="*/ 1830782 h 2429254"/>
              <a:gd name="connsiteX77" fmla="*/ 824692 w 1181608"/>
              <a:gd name="connsiteY77" fmla="*/ 1450507 h 2429254"/>
              <a:gd name="connsiteX78" fmla="*/ 795664 w 1181608"/>
              <a:gd name="connsiteY78" fmla="*/ 1340199 h 2429254"/>
              <a:gd name="connsiteX79" fmla="*/ 763732 w 1181608"/>
              <a:gd name="connsiteY79" fmla="*/ 1073136 h 2429254"/>
              <a:gd name="connsiteX80" fmla="*/ 859527 w 1181608"/>
              <a:gd name="connsiteY80" fmla="*/ 748016 h 2429254"/>
              <a:gd name="connsiteX81" fmla="*/ 1051115 w 1181608"/>
              <a:gd name="connsiteY81" fmla="*/ 512884 h 2429254"/>
              <a:gd name="connsiteX82" fmla="*/ 1123687 w 1181608"/>
              <a:gd name="connsiteY82" fmla="*/ 260336 h 2429254"/>
              <a:gd name="connsiteX83" fmla="*/ 1164429 w 1181608"/>
              <a:gd name="connsiteY83" fmla="*/ 175244 h 2429254"/>
              <a:gd name="connsiteX84" fmla="*/ 1179878 w 1181608"/>
              <a:gd name="connsiteY84" fmla="*/ 93024 h 2429254"/>
              <a:gd name="connsiteX85" fmla="*/ 1174807 w 1181608"/>
              <a:gd name="connsiteY85" fmla="*/ 76027 h 2429254"/>
              <a:gd name="connsiteX86" fmla="*/ 1145199 w 1181608"/>
              <a:gd name="connsiteY86" fmla="*/ 129211 h 2429254"/>
              <a:gd name="connsiteX87" fmla="*/ 1148900 w 1181608"/>
              <a:gd name="connsiteY87" fmla="*/ 48887 h 2429254"/>
              <a:gd name="connsiteX88" fmla="*/ 1134096 w 1181608"/>
              <a:gd name="connsiteY88" fmla="*/ 39840 h 2429254"/>
              <a:gd name="connsiteX89" fmla="*/ 1119019 w 1181608"/>
              <a:gd name="connsiteY89" fmla="*/ 124825 h 2429254"/>
              <a:gd name="connsiteX90" fmla="*/ 1110794 w 1181608"/>
              <a:gd name="connsiteY90" fmla="*/ 17909 h 2429254"/>
              <a:gd name="connsiteX91" fmla="*/ 1093772 w 1181608"/>
              <a:gd name="connsiteY91" fmla="*/ 17373 h 2429254"/>
              <a:gd name="connsiteX92" fmla="*/ 1081461 w 1181608"/>
              <a:gd name="connsiteY92" fmla="*/ 120576 h 2429254"/>
              <a:gd name="connsiteX93" fmla="*/ 1059294 w 1181608"/>
              <a:gd name="connsiteY93" fmla="*/ 44067 h 2429254"/>
              <a:gd name="connsiteX94" fmla="*/ 1043394 w 1181608"/>
              <a:gd name="connsiteY94" fmla="*/ 49686 h 2429254"/>
              <a:gd name="connsiteX95" fmla="*/ 1057238 w 1181608"/>
              <a:gd name="connsiteY95" fmla="*/ 176615 h 2429254"/>
              <a:gd name="connsiteX96" fmla="*/ 1016939 w 1181608"/>
              <a:gd name="connsiteY96" fmla="*/ 140016 h 2429254"/>
              <a:gd name="connsiteX97" fmla="*/ 999915 w 1181608"/>
              <a:gd name="connsiteY97" fmla="*/ 149175 h 2429254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3892"/>
              <a:gd name="connsiteY0" fmla="*/ 159867 h 2439946"/>
              <a:gd name="connsiteX1" fmla="*/ 1042407 w 1183892"/>
              <a:gd name="connsiteY1" fmla="*/ 256515 h 2439946"/>
              <a:gd name="connsiteX2" fmla="*/ 975641 w 1183892"/>
              <a:gd name="connsiteY2" fmla="*/ 398755 h 2439946"/>
              <a:gd name="connsiteX3" fmla="*/ 923389 w 1183892"/>
              <a:gd name="connsiteY3" fmla="*/ 471326 h 2439946"/>
              <a:gd name="connsiteX4" fmla="*/ 859527 w 1183892"/>
              <a:gd name="connsiteY4" fmla="*/ 575829 h 2439946"/>
              <a:gd name="connsiteX5" fmla="*/ 757927 w 1183892"/>
              <a:gd name="connsiteY5" fmla="*/ 628080 h 2439946"/>
              <a:gd name="connsiteX6" fmla="*/ 723092 w 1183892"/>
              <a:gd name="connsiteY6" fmla="*/ 691943 h 2439946"/>
              <a:gd name="connsiteX7" fmla="*/ 682452 w 1183892"/>
              <a:gd name="connsiteY7" fmla="*/ 683235 h 2439946"/>
              <a:gd name="connsiteX8" fmla="*/ 691161 w 1183892"/>
              <a:gd name="connsiteY8" fmla="*/ 633886 h 2439946"/>
              <a:gd name="connsiteX9" fmla="*/ 725995 w 1183892"/>
              <a:gd name="connsiteY9" fmla="*/ 593246 h 2439946"/>
              <a:gd name="connsiteX10" fmla="*/ 723092 w 1183892"/>
              <a:gd name="connsiteY10" fmla="*/ 538092 h 2439946"/>
              <a:gd name="connsiteX11" fmla="*/ 723092 w 1183892"/>
              <a:gd name="connsiteY11" fmla="*/ 485840 h 2439946"/>
              <a:gd name="connsiteX12" fmla="*/ 667938 w 1183892"/>
              <a:gd name="connsiteY12" fmla="*/ 421977 h 2439946"/>
              <a:gd name="connsiteX13" fmla="*/ 589561 w 1183892"/>
              <a:gd name="connsiteY13" fmla="*/ 436492 h 2439946"/>
              <a:gd name="connsiteX14" fmla="*/ 548921 w 1183892"/>
              <a:gd name="connsiteY14" fmla="*/ 494549 h 2439946"/>
              <a:gd name="connsiteX15" fmla="*/ 560532 w 1183892"/>
              <a:gd name="connsiteY15" fmla="*/ 540995 h 2439946"/>
              <a:gd name="connsiteX16" fmla="*/ 551565 w 1183892"/>
              <a:gd name="connsiteY16" fmla="*/ 573049 h 2439946"/>
              <a:gd name="connsiteX17" fmla="*/ 577949 w 1183892"/>
              <a:gd name="connsiteY17" fmla="*/ 628080 h 2439946"/>
              <a:gd name="connsiteX18" fmla="*/ 537309 w 1183892"/>
              <a:gd name="connsiteY18" fmla="*/ 680332 h 2439946"/>
              <a:gd name="connsiteX19" fmla="*/ 508281 w 1183892"/>
              <a:gd name="connsiteY19" fmla="*/ 680332 h 2439946"/>
              <a:gd name="connsiteX20" fmla="*/ 479252 w 1183892"/>
              <a:gd name="connsiteY20" fmla="*/ 633886 h 2439946"/>
              <a:gd name="connsiteX21" fmla="*/ 415389 w 1183892"/>
              <a:gd name="connsiteY21" fmla="*/ 581635 h 2439946"/>
              <a:gd name="connsiteX22" fmla="*/ 366041 w 1183892"/>
              <a:gd name="connsiteY22" fmla="*/ 532286 h 2439946"/>
              <a:gd name="connsiteX23" fmla="*/ 334109 w 1183892"/>
              <a:gd name="connsiteY23" fmla="*/ 462617 h 2439946"/>
              <a:gd name="connsiteX24" fmla="*/ 235412 w 1183892"/>
              <a:gd name="connsiteY24" fmla="*/ 378435 h 2439946"/>
              <a:gd name="connsiteX25" fmla="*/ 180258 w 1183892"/>
              <a:gd name="connsiteY25" fmla="*/ 294252 h 2439946"/>
              <a:gd name="connsiteX26" fmla="*/ 159880 w 1183892"/>
              <a:gd name="connsiteY26" fmla="*/ 189887 h 2439946"/>
              <a:gd name="connsiteX27" fmla="*/ 146338 w 1183892"/>
              <a:gd name="connsiteY27" fmla="*/ 176812 h 2439946"/>
              <a:gd name="connsiteX28" fmla="*/ 143691 w 1183892"/>
              <a:gd name="connsiteY28" fmla="*/ 237580 h 2439946"/>
              <a:gd name="connsiteX29" fmla="*/ 108894 w 1183892"/>
              <a:gd name="connsiteY29" fmla="*/ 120415 h 2439946"/>
              <a:gd name="connsiteX30" fmla="*/ 93975 w 1183892"/>
              <a:gd name="connsiteY30" fmla="*/ 123188 h 2439946"/>
              <a:gd name="connsiteX31" fmla="*/ 108037 w 1183892"/>
              <a:gd name="connsiteY31" fmla="*/ 208808 h 2439946"/>
              <a:gd name="connsiteX32" fmla="*/ 65466 w 1183892"/>
              <a:gd name="connsiteY32" fmla="*/ 108549 h 2439946"/>
              <a:gd name="connsiteX33" fmla="*/ 51227 w 1183892"/>
              <a:gd name="connsiteY33" fmla="*/ 114697 h 2439946"/>
              <a:gd name="connsiteX34" fmla="*/ 84133 w 1183892"/>
              <a:gd name="connsiteY34" fmla="*/ 220125 h 2439946"/>
              <a:gd name="connsiteX35" fmla="*/ 39970 w 1183892"/>
              <a:gd name="connsiteY35" fmla="*/ 152687 h 2439946"/>
              <a:gd name="connsiteX36" fmla="*/ 26670 w 1183892"/>
              <a:gd name="connsiteY36" fmla="*/ 159142 h 2439946"/>
              <a:gd name="connsiteX37" fmla="*/ 61115 w 1183892"/>
              <a:gd name="connsiteY37" fmla="*/ 235331 h 2439946"/>
              <a:gd name="connsiteX38" fmla="*/ 21740 w 1183892"/>
              <a:gd name="connsiteY38" fmla="*/ 198606 h 2439946"/>
              <a:gd name="connsiteX39" fmla="*/ 15381 w 1183892"/>
              <a:gd name="connsiteY39" fmla="*/ 213106 h 2439946"/>
              <a:gd name="connsiteX40" fmla="*/ 62036 w 1183892"/>
              <a:gd name="connsiteY40" fmla="*/ 275681 h 2439946"/>
              <a:gd name="connsiteX41" fmla="*/ 122201 w 1183892"/>
              <a:gd name="connsiteY41" fmla="*/ 358115 h 2439946"/>
              <a:gd name="connsiteX42" fmla="*/ 206384 w 1183892"/>
              <a:gd name="connsiteY42" fmla="*/ 509063 h 2439946"/>
              <a:gd name="connsiteX43" fmla="*/ 368944 w 1183892"/>
              <a:gd name="connsiteY43" fmla="*/ 747097 h 2439946"/>
              <a:gd name="connsiteX44" fmla="*/ 374749 w 1183892"/>
              <a:gd name="connsiteY44" fmla="*/ 825475 h 2439946"/>
              <a:gd name="connsiteX45" fmla="*/ 438612 w 1183892"/>
              <a:gd name="connsiteY45" fmla="*/ 982229 h 2439946"/>
              <a:gd name="connsiteX46" fmla="*/ 444418 w 1183892"/>
              <a:gd name="connsiteY46" fmla="*/ 1092537 h 2439946"/>
              <a:gd name="connsiteX47" fmla="*/ 377652 w 1183892"/>
              <a:gd name="connsiteY47" fmla="*/ 1310252 h 2439946"/>
              <a:gd name="connsiteX48" fmla="*/ 383458 w 1183892"/>
              <a:gd name="connsiteY48" fmla="*/ 1417657 h 2439946"/>
              <a:gd name="connsiteX49" fmla="*/ 400875 w 1183892"/>
              <a:gd name="connsiteY49" fmla="*/ 1530869 h 2439946"/>
              <a:gd name="connsiteX50" fmla="*/ 415389 w 1183892"/>
              <a:gd name="connsiteY50" fmla="*/ 1702137 h 2439946"/>
              <a:gd name="connsiteX51" fmla="*/ 450224 w 1183892"/>
              <a:gd name="connsiteY51" fmla="*/ 1812446 h 2439946"/>
              <a:gd name="connsiteX52" fmla="*/ 540212 w 1183892"/>
              <a:gd name="connsiteY52" fmla="*/ 2154983 h 2439946"/>
              <a:gd name="connsiteX53" fmla="*/ 575047 w 1183892"/>
              <a:gd name="connsiteY53" fmla="*/ 2163692 h 2439946"/>
              <a:gd name="connsiteX54" fmla="*/ 543115 w 1183892"/>
              <a:gd name="connsiteY54" fmla="*/ 2224652 h 2439946"/>
              <a:gd name="connsiteX55" fmla="*/ 519892 w 1183892"/>
              <a:gd name="connsiteY55" fmla="*/ 2317543 h 2439946"/>
              <a:gd name="connsiteX56" fmla="*/ 589561 w 1183892"/>
              <a:gd name="connsiteY56" fmla="*/ 2340766 h 2439946"/>
              <a:gd name="connsiteX57" fmla="*/ 644715 w 1183892"/>
              <a:gd name="connsiteY57" fmla="*/ 2300126 h 2439946"/>
              <a:gd name="connsiteX58" fmla="*/ 641812 w 1183892"/>
              <a:gd name="connsiteY58" fmla="*/ 2224652 h 2439946"/>
              <a:gd name="connsiteX59" fmla="*/ 665035 w 1183892"/>
              <a:gd name="connsiteY59" fmla="*/ 2160789 h 2439946"/>
              <a:gd name="connsiteX60" fmla="*/ 665035 w 1183892"/>
              <a:gd name="connsiteY60" fmla="*/ 2137566 h 2439946"/>
              <a:gd name="connsiteX61" fmla="*/ 618589 w 1183892"/>
              <a:gd name="connsiteY61" fmla="*/ 2030160 h 2439946"/>
              <a:gd name="connsiteX62" fmla="*/ 609881 w 1183892"/>
              <a:gd name="connsiteY62" fmla="*/ 1693429 h 2439946"/>
              <a:gd name="connsiteX63" fmla="*/ 609881 w 1183892"/>
              <a:gd name="connsiteY63" fmla="*/ 1510549 h 2439946"/>
              <a:gd name="connsiteX64" fmla="*/ 676647 w 1183892"/>
              <a:gd name="connsiteY64" fmla="*/ 1797932 h 2439946"/>
              <a:gd name="connsiteX65" fmla="*/ 705675 w 1183892"/>
              <a:gd name="connsiteY65" fmla="*/ 1899531 h 2439946"/>
              <a:gd name="connsiteX66" fmla="*/ 704949 w 1183892"/>
              <a:gd name="connsiteY66" fmla="*/ 2022903 h 2439946"/>
              <a:gd name="connsiteX67" fmla="*/ 734704 w 1183892"/>
              <a:gd name="connsiteY67" fmla="*/ 2291417 h 2439946"/>
              <a:gd name="connsiteX68" fmla="*/ 763732 w 1183892"/>
              <a:gd name="connsiteY68" fmla="*/ 2297223 h 2439946"/>
              <a:gd name="connsiteX69" fmla="*/ 757927 w 1183892"/>
              <a:gd name="connsiteY69" fmla="*/ 2372696 h 2439946"/>
              <a:gd name="connsiteX70" fmla="*/ 843561 w 1183892"/>
              <a:gd name="connsiteY70" fmla="*/ 2419143 h 2439946"/>
              <a:gd name="connsiteX71" fmla="*/ 971287 w 1183892"/>
              <a:gd name="connsiteY71" fmla="*/ 2392291 h 2439946"/>
              <a:gd name="connsiteX72" fmla="*/ 824692 w 1183892"/>
              <a:gd name="connsiteY72" fmla="*/ 2288514 h 2439946"/>
              <a:gd name="connsiteX73" fmla="*/ 865332 w 1183892"/>
              <a:gd name="connsiteY73" fmla="*/ 2279805 h 2439946"/>
              <a:gd name="connsiteX74" fmla="*/ 845012 w 1183892"/>
              <a:gd name="connsiteY74" fmla="*/ 1934365 h 2439946"/>
              <a:gd name="connsiteX75" fmla="*/ 853722 w 1183892"/>
              <a:gd name="connsiteY75" fmla="*/ 1873405 h 2439946"/>
              <a:gd name="connsiteX76" fmla="*/ 836304 w 1183892"/>
              <a:gd name="connsiteY76" fmla="*/ 1841474 h 2439946"/>
              <a:gd name="connsiteX77" fmla="*/ 824692 w 1183892"/>
              <a:gd name="connsiteY77" fmla="*/ 1461199 h 2439946"/>
              <a:gd name="connsiteX78" fmla="*/ 795664 w 1183892"/>
              <a:gd name="connsiteY78" fmla="*/ 1350891 h 2439946"/>
              <a:gd name="connsiteX79" fmla="*/ 763732 w 1183892"/>
              <a:gd name="connsiteY79" fmla="*/ 1083828 h 2439946"/>
              <a:gd name="connsiteX80" fmla="*/ 859527 w 1183892"/>
              <a:gd name="connsiteY80" fmla="*/ 758708 h 2439946"/>
              <a:gd name="connsiteX81" fmla="*/ 1051115 w 1183892"/>
              <a:gd name="connsiteY81" fmla="*/ 523576 h 2439946"/>
              <a:gd name="connsiteX82" fmla="*/ 1123687 w 1183892"/>
              <a:gd name="connsiteY82" fmla="*/ 271028 h 2439946"/>
              <a:gd name="connsiteX83" fmla="*/ 1164429 w 1183892"/>
              <a:gd name="connsiteY83" fmla="*/ 185936 h 2439946"/>
              <a:gd name="connsiteX84" fmla="*/ 1179878 w 1183892"/>
              <a:gd name="connsiteY84" fmla="*/ 103716 h 2439946"/>
              <a:gd name="connsiteX85" fmla="*/ 1169598 w 1183892"/>
              <a:gd name="connsiteY85" fmla="*/ 96999 h 2439946"/>
              <a:gd name="connsiteX86" fmla="*/ 1145199 w 1183892"/>
              <a:gd name="connsiteY86" fmla="*/ 139903 h 2439946"/>
              <a:gd name="connsiteX87" fmla="*/ 1148900 w 1183892"/>
              <a:gd name="connsiteY87" fmla="*/ 59579 h 2439946"/>
              <a:gd name="connsiteX88" fmla="*/ 1134096 w 1183892"/>
              <a:gd name="connsiteY88" fmla="*/ 50532 h 2439946"/>
              <a:gd name="connsiteX89" fmla="*/ 1119019 w 1183892"/>
              <a:gd name="connsiteY89" fmla="*/ 135517 h 2439946"/>
              <a:gd name="connsiteX90" fmla="*/ 1110794 w 1183892"/>
              <a:gd name="connsiteY90" fmla="*/ 28601 h 2439946"/>
              <a:gd name="connsiteX91" fmla="*/ 1093772 w 1183892"/>
              <a:gd name="connsiteY91" fmla="*/ 28065 h 2439946"/>
              <a:gd name="connsiteX92" fmla="*/ 1081461 w 1183892"/>
              <a:gd name="connsiteY92" fmla="*/ 131268 h 2439946"/>
              <a:gd name="connsiteX93" fmla="*/ 1059294 w 1183892"/>
              <a:gd name="connsiteY93" fmla="*/ 54759 h 2439946"/>
              <a:gd name="connsiteX94" fmla="*/ 1043394 w 1183892"/>
              <a:gd name="connsiteY94" fmla="*/ 60378 h 2439946"/>
              <a:gd name="connsiteX95" fmla="*/ 1057238 w 1183892"/>
              <a:gd name="connsiteY95" fmla="*/ 187307 h 2439946"/>
              <a:gd name="connsiteX96" fmla="*/ 1016939 w 1183892"/>
              <a:gd name="connsiteY96" fmla="*/ 150708 h 2439946"/>
              <a:gd name="connsiteX97" fmla="*/ 999915 w 1183892"/>
              <a:gd name="connsiteY97" fmla="*/ 159867 h 2439946"/>
              <a:gd name="connsiteX0" fmla="*/ 999915 w 1180283"/>
              <a:gd name="connsiteY0" fmla="*/ 159867 h 2439946"/>
              <a:gd name="connsiteX1" fmla="*/ 1042407 w 1180283"/>
              <a:gd name="connsiteY1" fmla="*/ 256515 h 2439946"/>
              <a:gd name="connsiteX2" fmla="*/ 975641 w 1180283"/>
              <a:gd name="connsiteY2" fmla="*/ 398755 h 2439946"/>
              <a:gd name="connsiteX3" fmla="*/ 923389 w 1180283"/>
              <a:gd name="connsiteY3" fmla="*/ 471326 h 2439946"/>
              <a:gd name="connsiteX4" fmla="*/ 859527 w 1180283"/>
              <a:gd name="connsiteY4" fmla="*/ 575829 h 2439946"/>
              <a:gd name="connsiteX5" fmla="*/ 757927 w 1180283"/>
              <a:gd name="connsiteY5" fmla="*/ 628080 h 2439946"/>
              <a:gd name="connsiteX6" fmla="*/ 723092 w 1180283"/>
              <a:gd name="connsiteY6" fmla="*/ 691943 h 2439946"/>
              <a:gd name="connsiteX7" fmla="*/ 682452 w 1180283"/>
              <a:gd name="connsiteY7" fmla="*/ 683235 h 2439946"/>
              <a:gd name="connsiteX8" fmla="*/ 691161 w 1180283"/>
              <a:gd name="connsiteY8" fmla="*/ 633886 h 2439946"/>
              <a:gd name="connsiteX9" fmla="*/ 725995 w 1180283"/>
              <a:gd name="connsiteY9" fmla="*/ 593246 h 2439946"/>
              <a:gd name="connsiteX10" fmla="*/ 723092 w 1180283"/>
              <a:gd name="connsiteY10" fmla="*/ 538092 h 2439946"/>
              <a:gd name="connsiteX11" fmla="*/ 723092 w 1180283"/>
              <a:gd name="connsiteY11" fmla="*/ 485840 h 2439946"/>
              <a:gd name="connsiteX12" fmla="*/ 667938 w 1180283"/>
              <a:gd name="connsiteY12" fmla="*/ 421977 h 2439946"/>
              <a:gd name="connsiteX13" fmla="*/ 589561 w 1180283"/>
              <a:gd name="connsiteY13" fmla="*/ 436492 h 2439946"/>
              <a:gd name="connsiteX14" fmla="*/ 548921 w 1180283"/>
              <a:gd name="connsiteY14" fmla="*/ 494549 h 2439946"/>
              <a:gd name="connsiteX15" fmla="*/ 560532 w 1180283"/>
              <a:gd name="connsiteY15" fmla="*/ 540995 h 2439946"/>
              <a:gd name="connsiteX16" fmla="*/ 551565 w 1180283"/>
              <a:gd name="connsiteY16" fmla="*/ 573049 h 2439946"/>
              <a:gd name="connsiteX17" fmla="*/ 577949 w 1180283"/>
              <a:gd name="connsiteY17" fmla="*/ 628080 h 2439946"/>
              <a:gd name="connsiteX18" fmla="*/ 537309 w 1180283"/>
              <a:gd name="connsiteY18" fmla="*/ 680332 h 2439946"/>
              <a:gd name="connsiteX19" fmla="*/ 508281 w 1180283"/>
              <a:gd name="connsiteY19" fmla="*/ 680332 h 2439946"/>
              <a:gd name="connsiteX20" fmla="*/ 479252 w 1180283"/>
              <a:gd name="connsiteY20" fmla="*/ 633886 h 2439946"/>
              <a:gd name="connsiteX21" fmla="*/ 415389 w 1180283"/>
              <a:gd name="connsiteY21" fmla="*/ 581635 h 2439946"/>
              <a:gd name="connsiteX22" fmla="*/ 366041 w 1180283"/>
              <a:gd name="connsiteY22" fmla="*/ 532286 h 2439946"/>
              <a:gd name="connsiteX23" fmla="*/ 334109 w 1180283"/>
              <a:gd name="connsiteY23" fmla="*/ 462617 h 2439946"/>
              <a:gd name="connsiteX24" fmla="*/ 235412 w 1180283"/>
              <a:gd name="connsiteY24" fmla="*/ 378435 h 2439946"/>
              <a:gd name="connsiteX25" fmla="*/ 180258 w 1180283"/>
              <a:gd name="connsiteY25" fmla="*/ 294252 h 2439946"/>
              <a:gd name="connsiteX26" fmla="*/ 159880 w 1180283"/>
              <a:gd name="connsiteY26" fmla="*/ 189887 h 2439946"/>
              <a:gd name="connsiteX27" fmla="*/ 146338 w 1180283"/>
              <a:gd name="connsiteY27" fmla="*/ 176812 h 2439946"/>
              <a:gd name="connsiteX28" fmla="*/ 143691 w 1180283"/>
              <a:gd name="connsiteY28" fmla="*/ 237580 h 2439946"/>
              <a:gd name="connsiteX29" fmla="*/ 108894 w 1180283"/>
              <a:gd name="connsiteY29" fmla="*/ 120415 h 2439946"/>
              <a:gd name="connsiteX30" fmla="*/ 93975 w 1180283"/>
              <a:gd name="connsiteY30" fmla="*/ 123188 h 2439946"/>
              <a:gd name="connsiteX31" fmla="*/ 108037 w 1180283"/>
              <a:gd name="connsiteY31" fmla="*/ 208808 h 2439946"/>
              <a:gd name="connsiteX32" fmla="*/ 65466 w 1180283"/>
              <a:gd name="connsiteY32" fmla="*/ 108549 h 2439946"/>
              <a:gd name="connsiteX33" fmla="*/ 51227 w 1180283"/>
              <a:gd name="connsiteY33" fmla="*/ 114697 h 2439946"/>
              <a:gd name="connsiteX34" fmla="*/ 84133 w 1180283"/>
              <a:gd name="connsiteY34" fmla="*/ 220125 h 2439946"/>
              <a:gd name="connsiteX35" fmla="*/ 39970 w 1180283"/>
              <a:gd name="connsiteY35" fmla="*/ 152687 h 2439946"/>
              <a:gd name="connsiteX36" fmla="*/ 26670 w 1180283"/>
              <a:gd name="connsiteY36" fmla="*/ 159142 h 2439946"/>
              <a:gd name="connsiteX37" fmla="*/ 61115 w 1180283"/>
              <a:gd name="connsiteY37" fmla="*/ 235331 h 2439946"/>
              <a:gd name="connsiteX38" fmla="*/ 21740 w 1180283"/>
              <a:gd name="connsiteY38" fmla="*/ 198606 h 2439946"/>
              <a:gd name="connsiteX39" fmla="*/ 15381 w 1180283"/>
              <a:gd name="connsiteY39" fmla="*/ 213106 h 2439946"/>
              <a:gd name="connsiteX40" fmla="*/ 62036 w 1180283"/>
              <a:gd name="connsiteY40" fmla="*/ 275681 h 2439946"/>
              <a:gd name="connsiteX41" fmla="*/ 122201 w 1180283"/>
              <a:gd name="connsiteY41" fmla="*/ 358115 h 2439946"/>
              <a:gd name="connsiteX42" fmla="*/ 206384 w 1180283"/>
              <a:gd name="connsiteY42" fmla="*/ 509063 h 2439946"/>
              <a:gd name="connsiteX43" fmla="*/ 368944 w 1180283"/>
              <a:gd name="connsiteY43" fmla="*/ 747097 h 2439946"/>
              <a:gd name="connsiteX44" fmla="*/ 374749 w 1180283"/>
              <a:gd name="connsiteY44" fmla="*/ 825475 h 2439946"/>
              <a:gd name="connsiteX45" fmla="*/ 438612 w 1180283"/>
              <a:gd name="connsiteY45" fmla="*/ 982229 h 2439946"/>
              <a:gd name="connsiteX46" fmla="*/ 444418 w 1180283"/>
              <a:gd name="connsiteY46" fmla="*/ 1092537 h 2439946"/>
              <a:gd name="connsiteX47" fmla="*/ 377652 w 1180283"/>
              <a:gd name="connsiteY47" fmla="*/ 1310252 h 2439946"/>
              <a:gd name="connsiteX48" fmla="*/ 383458 w 1180283"/>
              <a:gd name="connsiteY48" fmla="*/ 1417657 h 2439946"/>
              <a:gd name="connsiteX49" fmla="*/ 400875 w 1180283"/>
              <a:gd name="connsiteY49" fmla="*/ 1530869 h 2439946"/>
              <a:gd name="connsiteX50" fmla="*/ 415389 w 1180283"/>
              <a:gd name="connsiteY50" fmla="*/ 1702137 h 2439946"/>
              <a:gd name="connsiteX51" fmla="*/ 450224 w 1180283"/>
              <a:gd name="connsiteY51" fmla="*/ 1812446 h 2439946"/>
              <a:gd name="connsiteX52" fmla="*/ 540212 w 1180283"/>
              <a:gd name="connsiteY52" fmla="*/ 2154983 h 2439946"/>
              <a:gd name="connsiteX53" fmla="*/ 575047 w 1180283"/>
              <a:gd name="connsiteY53" fmla="*/ 2163692 h 2439946"/>
              <a:gd name="connsiteX54" fmla="*/ 543115 w 1180283"/>
              <a:gd name="connsiteY54" fmla="*/ 2224652 h 2439946"/>
              <a:gd name="connsiteX55" fmla="*/ 519892 w 1180283"/>
              <a:gd name="connsiteY55" fmla="*/ 2317543 h 2439946"/>
              <a:gd name="connsiteX56" fmla="*/ 589561 w 1180283"/>
              <a:gd name="connsiteY56" fmla="*/ 2340766 h 2439946"/>
              <a:gd name="connsiteX57" fmla="*/ 644715 w 1180283"/>
              <a:gd name="connsiteY57" fmla="*/ 2300126 h 2439946"/>
              <a:gd name="connsiteX58" fmla="*/ 641812 w 1180283"/>
              <a:gd name="connsiteY58" fmla="*/ 2224652 h 2439946"/>
              <a:gd name="connsiteX59" fmla="*/ 665035 w 1180283"/>
              <a:gd name="connsiteY59" fmla="*/ 2160789 h 2439946"/>
              <a:gd name="connsiteX60" fmla="*/ 665035 w 1180283"/>
              <a:gd name="connsiteY60" fmla="*/ 2137566 h 2439946"/>
              <a:gd name="connsiteX61" fmla="*/ 618589 w 1180283"/>
              <a:gd name="connsiteY61" fmla="*/ 2030160 h 2439946"/>
              <a:gd name="connsiteX62" fmla="*/ 609881 w 1180283"/>
              <a:gd name="connsiteY62" fmla="*/ 1693429 h 2439946"/>
              <a:gd name="connsiteX63" fmla="*/ 609881 w 1180283"/>
              <a:gd name="connsiteY63" fmla="*/ 1510549 h 2439946"/>
              <a:gd name="connsiteX64" fmla="*/ 676647 w 1180283"/>
              <a:gd name="connsiteY64" fmla="*/ 1797932 h 2439946"/>
              <a:gd name="connsiteX65" fmla="*/ 705675 w 1180283"/>
              <a:gd name="connsiteY65" fmla="*/ 1899531 h 2439946"/>
              <a:gd name="connsiteX66" fmla="*/ 704949 w 1180283"/>
              <a:gd name="connsiteY66" fmla="*/ 2022903 h 2439946"/>
              <a:gd name="connsiteX67" fmla="*/ 734704 w 1180283"/>
              <a:gd name="connsiteY67" fmla="*/ 2291417 h 2439946"/>
              <a:gd name="connsiteX68" fmla="*/ 763732 w 1180283"/>
              <a:gd name="connsiteY68" fmla="*/ 2297223 h 2439946"/>
              <a:gd name="connsiteX69" fmla="*/ 757927 w 1180283"/>
              <a:gd name="connsiteY69" fmla="*/ 2372696 h 2439946"/>
              <a:gd name="connsiteX70" fmla="*/ 843561 w 1180283"/>
              <a:gd name="connsiteY70" fmla="*/ 2419143 h 2439946"/>
              <a:gd name="connsiteX71" fmla="*/ 971287 w 1180283"/>
              <a:gd name="connsiteY71" fmla="*/ 2392291 h 2439946"/>
              <a:gd name="connsiteX72" fmla="*/ 824692 w 1180283"/>
              <a:gd name="connsiteY72" fmla="*/ 2288514 h 2439946"/>
              <a:gd name="connsiteX73" fmla="*/ 865332 w 1180283"/>
              <a:gd name="connsiteY73" fmla="*/ 2279805 h 2439946"/>
              <a:gd name="connsiteX74" fmla="*/ 845012 w 1180283"/>
              <a:gd name="connsiteY74" fmla="*/ 1934365 h 2439946"/>
              <a:gd name="connsiteX75" fmla="*/ 853722 w 1180283"/>
              <a:gd name="connsiteY75" fmla="*/ 1873405 h 2439946"/>
              <a:gd name="connsiteX76" fmla="*/ 836304 w 1180283"/>
              <a:gd name="connsiteY76" fmla="*/ 1841474 h 2439946"/>
              <a:gd name="connsiteX77" fmla="*/ 824692 w 1180283"/>
              <a:gd name="connsiteY77" fmla="*/ 1461199 h 2439946"/>
              <a:gd name="connsiteX78" fmla="*/ 795664 w 1180283"/>
              <a:gd name="connsiteY78" fmla="*/ 1350891 h 2439946"/>
              <a:gd name="connsiteX79" fmla="*/ 763732 w 1180283"/>
              <a:gd name="connsiteY79" fmla="*/ 1083828 h 2439946"/>
              <a:gd name="connsiteX80" fmla="*/ 859527 w 1180283"/>
              <a:gd name="connsiteY80" fmla="*/ 758708 h 2439946"/>
              <a:gd name="connsiteX81" fmla="*/ 1051115 w 1180283"/>
              <a:gd name="connsiteY81" fmla="*/ 523576 h 2439946"/>
              <a:gd name="connsiteX82" fmla="*/ 1123687 w 1180283"/>
              <a:gd name="connsiteY82" fmla="*/ 271028 h 2439946"/>
              <a:gd name="connsiteX83" fmla="*/ 1164429 w 1180283"/>
              <a:gd name="connsiteY83" fmla="*/ 185936 h 2439946"/>
              <a:gd name="connsiteX84" fmla="*/ 1179878 w 1180283"/>
              <a:gd name="connsiteY84" fmla="*/ 103716 h 2439946"/>
              <a:gd name="connsiteX85" fmla="*/ 1166857 w 1180283"/>
              <a:gd name="connsiteY85" fmla="*/ 96999 h 2439946"/>
              <a:gd name="connsiteX86" fmla="*/ 1145199 w 1180283"/>
              <a:gd name="connsiteY86" fmla="*/ 139903 h 2439946"/>
              <a:gd name="connsiteX87" fmla="*/ 1148900 w 1180283"/>
              <a:gd name="connsiteY87" fmla="*/ 59579 h 2439946"/>
              <a:gd name="connsiteX88" fmla="*/ 1134096 w 1180283"/>
              <a:gd name="connsiteY88" fmla="*/ 50532 h 2439946"/>
              <a:gd name="connsiteX89" fmla="*/ 1119019 w 1180283"/>
              <a:gd name="connsiteY89" fmla="*/ 135517 h 2439946"/>
              <a:gd name="connsiteX90" fmla="*/ 1110794 w 1180283"/>
              <a:gd name="connsiteY90" fmla="*/ 28601 h 2439946"/>
              <a:gd name="connsiteX91" fmla="*/ 1093772 w 1180283"/>
              <a:gd name="connsiteY91" fmla="*/ 28065 h 2439946"/>
              <a:gd name="connsiteX92" fmla="*/ 1081461 w 1180283"/>
              <a:gd name="connsiteY92" fmla="*/ 131268 h 2439946"/>
              <a:gd name="connsiteX93" fmla="*/ 1059294 w 1180283"/>
              <a:gd name="connsiteY93" fmla="*/ 54759 h 2439946"/>
              <a:gd name="connsiteX94" fmla="*/ 1043394 w 1180283"/>
              <a:gd name="connsiteY94" fmla="*/ 60378 h 2439946"/>
              <a:gd name="connsiteX95" fmla="*/ 1057238 w 1180283"/>
              <a:gd name="connsiteY95" fmla="*/ 187307 h 2439946"/>
              <a:gd name="connsiteX96" fmla="*/ 1016939 w 1180283"/>
              <a:gd name="connsiteY96" fmla="*/ 150708 h 2439946"/>
              <a:gd name="connsiteX97" fmla="*/ 999915 w 1180283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60532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185629" h="2435988">
                <a:moveTo>
                  <a:pt x="999915" y="155909"/>
                </a:moveTo>
                <a:lnTo>
                  <a:pt x="1042407" y="252557"/>
                </a:lnTo>
                <a:lnTo>
                  <a:pt x="975641" y="394797"/>
                </a:lnTo>
                <a:lnTo>
                  <a:pt x="923389" y="467368"/>
                </a:lnTo>
                <a:lnTo>
                  <a:pt x="859527" y="571871"/>
                </a:lnTo>
                <a:lnTo>
                  <a:pt x="757927" y="624122"/>
                </a:lnTo>
                <a:cubicBezTo>
                  <a:pt x="746315" y="645410"/>
                  <a:pt x="735294" y="683912"/>
                  <a:pt x="723092" y="687985"/>
                </a:cubicBezTo>
                <a:cubicBezTo>
                  <a:pt x="710890" y="692058"/>
                  <a:pt x="687744" y="685137"/>
                  <a:pt x="682452" y="679277"/>
                </a:cubicBezTo>
                <a:cubicBezTo>
                  <a:pt x="677160" y="673417"/>
                  <a:pt x="685858" y="644660"/>
                  <a:pt x="691161" y="629928"/>
                </a:cubicBezTo>
                <a:cubicBezTo>
                  <a:pt x="696465" y="615196"/>
                  <a:pt x="708895" y="599941"/>
                  <a:pt x="714273" y="590886"/>
                </a:cubicBezTo>
                <a:cubicBezTo>
                  <a:pt x="719651" y="581831"/>
                  <a:pt x="721622" y="552301"/>
                  <a:pt x="723092" y="534134"/>
                </a:cubicBezTo>
                <a:cubicBezTo>
                  <a:pt x="724562" y="515967"/>
                  <a:pt x="726003" y="504926"/>
                  <a:pt x="723092" y="481882"/>
                </a:cubicBezTo>
                <a:cubicBezTo>
                  <a:pt x="720181" y="458838"/>
                  <a:pt x="688150" y="423580"/>
                  <a:pt x="667938" y="418019"/>
                </a:cubicBezTo>
                <a:cubicBezTo>
                  <a:pt x="647726" y="412458"/>
                  <a:pt x="600078" y="405981"/>
                  <a:pt x="579437" y="430403"/>
                </a:cubicBezTo>
                <a:cubicBezTo>
                  <a:pt x="558796" y="454825"/>
                  <a:pt x="553566" y="467476"/>
                  <a:pt x="548921" y="490591"/>
                </a:cubicBezTo>
                <a:cubicBezTo>
                  <a:pt x="544276" y="513706"/>
                  <a:pt x="546727" y="546836"/>
                  <a:pt x="551565" y="569091"/>
                </a:cubicBezTo>
                <a:cubicBezTo>
                  <a:pt x="557062" y="583605"/>
                  <a:pt x="565708" y="612629"/>
                  <a:pt x="577949" y="624122"/>
                </a:cubicBezTo>
                <a:cubicBezTo>
                  <a:pt x="583844" y="634733"/>
                  <a:pt x="548083" y="670051"/>
                  <a:pt x="537309" y="676374"/>
                </a:cubicBezTo>
                <a:cubicBezTo>
                  <a:pt x="526535" y="682697"/>
                  <a:pt x="516822" y="680871"/>
                  <a:pt x="508281" y="676374"/>
                </a:cubicBezTo>
                <a:cubicBezTo>
                  <a:pt x="499740" y="671877"/>
                  <a:pt x="488382" y="642931"/>
                  <a:pt x="479252" y="629928"/>
                </a:cubicBezTo>
                <a:cubicBezTo>
                  <a:pt x="470122" y="616925"/>
                  <a:pt x="436677" y="595094"/>
                  <a:pt x="415389" y="577677"/>
                </a:cubicBezTo>
                <a:lnTo>
                  <a:pt x="366041" y="528328"/>
                </a:lnTo>
                <a:cubicBezTo>
                  <a:pt x="355397" y="505105"/>
                  <a:pt x="344123" y="473813"/>
                  <a:pt x="334109" y="458659"/>
                </a:cubicBezTo>
                <a:cubicBezTo>
                  <a:pt x="324095" y="443505"/>
                  <a:pt x="255283" y="396192"/>
                  <a:pt x="235412" y="374477"/>
                </a:cubicBezTo>
                <a:cubicBezTo>
                  <a:pt x="215541" y="352762"/>
                  <a:pt x="198643" y="318355"/>
                  <a:pt x="180258" y="290294"/>
                </a:cubicBezTo>
                <a:cubicBezTo>
                  <a:pt x="179377" y="248796"/>
                  <a:pt x="155382" y="213181"/>
                  <a:pt x="159880" y="185929"/>
                </a:cubicBezTo>
                <a:cubicBezTo>
                  <a:pt x="159779" y="177368"/>
                  <a:pt x="171426" y="152220"/>
                  <a:pt x="146338" y="172854"/>
                </a:cubicBezTo>
                <a:cubicBezTo>
                  <a:pt x="137219" y="192732"/>
                  <a:pt x="138437" y="191933"/>
                  <a:pt x="143691" y="233622"/>
                </a:cubicBezTo>
                <a:cubicBezTo>
                  <a:pt x="133101" y="196920"/>
                  <a:pt x="117180" y="135522"/>
                  <a:pt x="108894" y="116457"/>
                </a:cubicBezTo>
                <a:cubicBezTo>
                  <a:pt x="100608" y="97392"/>
                  <a:pt x="87798" y="94702"/>
                  <a:pt x="93975" y="119230"/>
                </a:cubicBezTo>
                <a:lnTo>
                  <a:pt x="108037" y="204850"/>
                </a:lnTo>
                <a:cubicBezTo>
                  <a:pt x="102463" y="202799"/>
                  <a:pt x="74934" y="120276"/>
                  <a:pt x="65466" y="104591"/>
                </a:cubicBezTo>
                <a:cubicBezTo>
                  <a:pt x="55998" y="88906"/>
                  <a:pt x="48345" y="103246"/>
                  <a:pt x="51227" y="110739"/>
                </a:cubicBezTo>
                <a:cubicBezTo>
                  <a:pt x="55069" y="130431"/>
                  <a:pt x="73907" y="178149"/>
                  <a:pt x="84133" y="216167"/>
                </a:cubicBezTo>
                <a:cubicBezTo>
                  <a:pt x="80566" y="221562"/>
                  <a:pt x="49547" y="158893"/>
                  <a:pt x="39970" y="148729"/>
                </a:cubicBezTo>
                <a:cubicBezTo>
                  <a:pt x="30393" y="138565"/>
                  <a:pt x="23146" y="141410"/>
                  <a:pt x="26670" y="155184"/>
                </a:cubicBezTo>
                <a:cubicBezTo>
                  <a:pt x="30194" y="168958"/>
                  <a:pt x="61937" y="224796"/>
                  <a:pt x="61115" y="231373"/>
                </a:cubicBezTo>
                <a:cubicBezTo>
                  <a:pt x="60293" y="237950"/>
                  <a:pt x="29362" y="198352"/>
                  <a:pt x="21740" y="194648"/>
                </a:cubicBezTo>
                <a:cubicBezTo>
                  <a:pt x="0" y="179430"/>
                  <a:pt x="8048" y="200600"/>
                  <a:pt x="15381" y="209148"/>
                </a:cubicBezTo>
                <a:cubicBezTo>
                  <a:pt x="22714" y="217696"/>
                  <a:pt x="41797" y="250647"/>
                  <a:pt x="62036" y="271723"/>
                </a:cubicBezTo>
                <a:cubicBezTo>
                  <a:pt x="88227" y="293654"/>
                  <a:pt x="102146" y="326679"/>
                  <a:pt x="122201" y="354157"/>
                </a:cubicBezTo>
                <a:lnTo>
                  <a:pt x="206384" y="505105"/>
                </a:lnTo>
                <a:lnTo>
                  <a:pt x="368944" y="743139"/>
                </a:lnTo>
                <a:lnTo>
                  <a:pt x="374749" y="821517"/>
                </a:lnTo>
                <a:cubicBezTo>
                  <a:pt x="396037" y="873768"/>
                  <a:pt x="435306" y="948630"/>
                  <a:pt x="438612" y="978271"/>
                </a:cubicBezTo>
                <a:cubicBezTo>
                  <a:pt x="441918" y="1007912"/>
                  <a:pt x="442483" y="1051810"/>
                  <a:pt x="444418" y="1088579"/>
                </a:cubicBezTo>
                <a:lnTo>
                  <a:pt x="377652" y="1306294"/>
                </a:lnTo>
                <a:lnTo>
                  <a:pt x="383458" y="1413699"/>
                </a:lnTo>
                <a:lnTo>
                  <a:pt x="400875" y="1526911"/>
                </a:lnTo>
                <a:lnTo>
                  <a:pt x="415389" y="1698179"/>
                </a:lnTo>
                <a:lnTo>
                  <a:pt x="450224" y="1808488"/>
                </a:lnTo>
                <a:lnTo>
                  <a:pt x="540212" y="2151025"/>
                </a:lnTo>
                <a:lnTo>
                  <a:pt x="575047" y="2159734"/>
                </a:lnTo>
                <a:lnTo>
                  <a:pt x="543115" y="2220694"/>
                </a:lnTo>
                <a:cubicBezTo>
                  <a:pt x="535374" y="2251658"/>
                  <a:pt x="517473" y="2302215"/>
                  <a:pt x="519892" y="2313585"/>
                </a:cubicBezTo>
                <a:cubicBezTo>
                  <a:pt x="522311" y="2324955"/>
                  <a:pt x="566338" y="2329067"/>
                  <a:pt x="589561" y="2336808"/>
                </a:cubicBezTo>
                <a:cubicBezTo>
                  <a:pt x="634797" y="2333421"/>
                  <a:pt x="642780" y="2319149"/>
                  <a:pt x="644715" y="2296168"/>
                </a:cubicBezTo>
                <a:cubicBezTo>
                  <a:pt x="646650" y="2273187"/>
                  <a:pt x="642780" y="2245852"/>
                  <a:pt x="641812" y="2220694"/>
                </a:cubicBezTo>
                <a:lnTo>
                  <a:pt x="665035" y="2156831"/>
                </a:lnTo>
                <a:lnTo>
                  <a:pt x="665035" y="2133608"/>
                </a:lnTo>
                <a:cubicBezTo>
                  <a:pt x="649553" y="2097806"/>
                  <a:pt x="626572" y="2075309"/>
                  <a:pt x="618589" y="2026202"/>
                </a:cubicBezTo>
                <a:cubicBezTo>
                  <a:pt x="610606" y="1977095"/>
                  <a:pt x="612784" y="1801715"/>
                  <a:pt x="609881" y="1689471"/>
                </a:cubicBezTo>
                <a:lnTo>
                  <a:pt x="609881" y="1506591"/>
                </a:lnTo>
                <a:lnTo>
                  <a:pt x="676647" y="1793974"/>
                </a:lnTo>
                <a:lnTo>
                  <a:pt x="705675" y="1895573"/>
                </a:lnTo>
                <a:lnTo>
                  <a:pt x="704949" y="2018945"/>
                </a:lnTo>
                <a:lnTo>
                  <a:pt x="734704" y="2287459"/>
                </a:lnTo>
                <a:lnTo>
                  <a:pt x="763732" y="2293265"/>
                </a:lnTo>
                <a:lnTo>
                  <a:pt x="757927" y="2368738"/>
                </a:lnTo>
                <a:lnTo>
                  <a:pt x="843561" y="2415185"/>
                </a:lnTo>
                <a:cubicBezTo>
                  <a:pt x="878153" y="2435988"/>
                  <a:pt x="946855" y="2418330"/>
                  <a:pt x="971287" y="2388333"/>
                </a:cubicBezTo>
                <a:cubicBezTo>
                  <a:pt x="955079" y="2334872"/>
                  <a:pt x="873557" y="2319148"/>
                  <a:pt x="824692" y="2284556"/>
                </a:cubicBezTo>
                <a:lnTo>
                  <a:pt x="865332" y="2275847"/>
                </a:lnTo>
                <a:lnTo>
                  <a:pt x="845012" y="1930407"/>
                </a:lnTo>
                <a:lnTo>
                  <a:pt x="853722" y="1869447"/>
                </a:lnTo>
                <a:lnTo>
                  <a:pt x="836304" y="1837516"/>
                </a:lnTo>
                <a:lnTo>
                  <a:pt x="824692" y="1457241"/>
                </a:lnTo>
                <a:lnTo>
                  <a:pt x="795664" y="1346933"/>
                </a:lnTo>
                <a:lnTo>
                  <a:pt x="763732" y="1079870"/>
                </a:lnTo>
                <a:lnTo>
                  <a:pt x="859527" y="754750"/>
                </a:lnTo>
                <a:lnTo>
                  <a:pt x="1051115" y="519618"/>
                </a:lnTo>
                <a:lnTo>
                  <a:pt x="1123687" y="267070"/>
                </a:lnTo>
                <a:cubicBezTo>
                  <a:pt x="1154361" y="238165"/>
                  <a:pt x="1159866" y="202185"/>
                  <a:pt x="1164429" y="181978"/>
                </a:cubicBezTo>
                <a:cubicBezTo>
                  <a:pt x="1168992" y="161771"/>
                  <a:pt x="1174127" y="119104"/>
                  <a:pt x="1179878" y="99758"/>
                </a:cubicBezTo>
                <a:cubicBezTo>
                  <a:pt x="1185629" y="80412"/>
                  <a:pt x="1172363" y="80293"/>
                  <a:pt x="1166857" y="93041"/>
                </a:cubicBezTo>
                <a:cubicBezTo>
                  <a:pt x="1161351" y="105789"/>
                  <a:pt x="1148192" y="142182"/>
                  <a:pt x="1145199" y="135945"/>
                </a:cubicBezTo>
                <a:cubicBezTo>
                  <a:pt x="1142206" y="129708"/>
                  <a:pt x="1148008" y="75450"/>
                  <a:pt x="1148900" y="55621"/>
                </a:cubicBezTo>
                <a:cubicBezTo>
                  <a:pt x="1149792" y="35792"/>
                  <a:pt x="1139716" y="34283"/>
                  <a:pt x="1134096" y="46574"/>
                </a:cubicBezTo>
                <a:cubicBezTo>
                  <a:pt x="1128476" y="58865"/>
                  <a:pt x="1118928" y="149104"/>
                  <a:pt x="1115181" y="129366"/>
                </a:cubicBezTo>
                <a:cubicBezTo>
                  <a:pt x="1104323" y="109746"/>
                  <a:pt x="1110250" y="46298"/>
                  <a:pt x="1110794" y="24643"/>
                </a:cubicBezTo>
                <a:cubicBezTo>
                  <a:pt x="1111338" y="2988"/>
                  <a:pt x="1095342" y="0"/>
                  <a:pt x="1093772" y="24107"/>
                </a:cubicBezTo>
                <a:cubicBezTo>
                  <a:pt x="1092202" y="48214"/>
                  <a:pt x="1087207" y="122861"/>
                  <a:pt x="1081461" y="127310"/>
                </a:cubicBezTo>
                <a:cubicBezTo>
                  <a:pt x="1075715" y="131759"/>
                  <a:pt x="1065639" y="62616"/>
                  <a:pt x="1059294" y="50801"/>
                </a:cubicBezTo>
                <a:cubicBezTo>
                  <a:pt x="1052949" y="38986"/>
                  <a:pt x="1043737" y="34329"/>
                  <a:pt x="1043394" y="56420"/>
                </a:cubicBezTo>
                <a:cubicBezTo>
                  <a:pt x="1043051" y="78511"/>
                  <a:pt x="1061647" y="168294"/>
                  <a:pt x="1057238" y="183349"/>
                </a:cubicBezTo>
                <a:cubicBezTo>
                  <a:pt x="1052829" y="198404"/>
                  <a:pt x="1026493" y="151323"/>
                  <a:pt x="1016939" y="146750"/>
                </a:cubicBezTo>
                <a:cubicBezTo>
                  <a:pt x="1007385" y="142177"/>
                  <a:pt x="995487" y="138389"/>
                  <a:pt x="999915" y="155909"/>
                </a:cubicBezTo>
                <a:close/>
              </a:path>
            </a:pathLst>
          </a:custGeom>
          <a:gradFill flip="none" rotWithShape="1">
            <a:gsLst>
              <a:gs pos="34000">
                <a:srgbClr val="000000">
                  <a:alpha val="0"/>
                </a:srgbClr>
              </a:gs>
              <a:gs pos="77000">
                <a:schemeClr val="accent5">
                  <a:lumMod val="50000"/>
                  <a:alpha val="45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31" name="Freeform 30"/>
          <p:cNvSpPr/>
          <p:nvPr userDrawn="1"/>
        </p:nvSpPr>
        <p:spPr bwMode="gray">
          <a:xfrm>
            <a:off x="8990442" y="1234465"/>
            <a:ext cx="1982305" cy="3142397"/>
          </a:xfrm>
          <a:custGeom>
            <a:avLst/>
            <a:gdLst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532601 w 965556"/>
              <a:gd name="connsiteY61" fmla="*/ 99181 h 1800025"/>
              <a:gd name="connsiteX62" fmla="*/ 498764 w 965556"/>
              <a:gd name="connsiteY62" fmla="*/ 47958 h 1800025"/>
              <a:gd name="connsiteX63" fmla="*/ 409242 w 965556"/>
              <a:gd name="connsiteY63" fmla="*/ 0 h 1800025"/>
              <a:gd name="connsiteX64" fmla="*/ 361284 w 965556"/>
              <a:gd name="connsiteY64" fmla="*/ 15986 h 1800025"/>
              <a:gd name="connsiteX0" fmla="*/ 361284 w 965556"/>
              <a:gd name="connsiteY0" fmla="*/ 23202 h 1807241"/>
              <a:gd name="connsiteX1" fmla="*/ 300537 w 965556"/>
              <a:gd name="connsiteY1" fmla="*/ 61569 h 1807241"/>
              <a:gd name="connsiteX2" fmla="*/ 265368 w 965556"/>
              <a:gd name="connsiteY2" fmla="*/ 112724 h 1807241"/>
              <a:gd name="connsiteX3" fmla="*/ 281354 w 965556"/>
              <a:gd name="connsiteY3" fmla="*/ 211837 h 1807241"/>
              <a:gd name="connsiteX4" fmla="*/ 322918 w 965556"/>
              <a:gd name="connsiteY4" fmla="*/ 221429 h 1807241"/>
              <a:gd name="connsiteX5" fmla="*/ 354890 w 965556"/>
              <a:gd name="connsiteY5" fmla="*/ 282176 h 1807241"/>
              <a:gd name="connsiteX6" fmla="*/ 383665 w 965556"/>
              <a:gd name="connsiteY6" fmla="*/ 298162 h 1807241"/>
              <a:gd name="connsiteX7" fmla="*/ 345298 w 965556"/>
              <a:gd name="connsiteY7" fmla="*/ 326936 h 1807241"/>
              <a:gd name="connsiteX8" fmla="*/ 271763 w 965556"/>
              <a:gd name="connsiteY8" fmla="*/ 346120 h 1807241"/>
              <a:gd name="connsiteX9" fmla="*/ 204621 w 965556"/>
              <a:gd name="connsiteY9" fmla="*/ 483599 h 1807241"/>
              <a:gd name="connsiteX10" fmla="*/ 166255 w 965556"/>
              <a:gd name="connsiteY10" fmla="*/ 576318 h 1807241"/>
              <a:gd name="connsiteX11" fmla="*/ 92719 w 965556"/>
              <a:gd name="connsiteY11" fmla="*/ 448430 h 1807241"/>
              <a:gd name="connsiteX12" fmla="*/ 115100 w 965556"/>
              <a:gd name="connsiteY12" fmla="*/ 355711 h 1807241"/>
              <a:gd name="connsiteX13" fmla="*/ 76733 w 965556"/>
              <a:gd name="connsiteY13" fmla="*/ 294964 h 1807241"/>
              <a:gd name="connsiteX14" fmla="*/ 35170 w 965556"/>
              <a:gd name="connsiteY14" fmla="*/ 336528 h 1807241"/>
              <a:gd name="connsiteX15" fmla="*/ 0 w 965556"/>
              <a:gd name="connsiteY15" fmla="*/ 358908 h 1807241"/>
              <a:gd name="connsiteX16" fmla="*/ 25578 w 965556"/>
              <a:gd name="connsiteY16" fmla="*/ 384486 h 1807241"/>
              <a:gd name="connsiteX17" fmla="*/ 83128 w 965556"/>
              <a:gd name="connsiteY17" fmla="*/ 605093 h 1807241"/>
              <a:gd name="connsiteX18" fmla="*/ 147072 w 965556"/>
              <a:gd name="connsiteY18" fmla="*/ 710601 h 1807241"/>
              <a:gd name="connsiteX19" fmla="*/ 233396 w 965556"/>
              <a:gd name="connsiteY19" fmla="*/ 637065 h 1807241"/>
              <a:gd name="connsiteX20" fmla="*/ 290946 w 965556"/>
              <a:gd name="connsiteY20" fmla="*/ 537952 h 1807241"/>
              <a:gd name="connsiteX21" fmla="*/ 310129 w 965556"/>
              <a:gd name="connsiteY21" fmla="*/ 611487 h 1807241"/>
              <a:gd name="connsiteX22" fmla="*/ 278157 w 965556"/>
              <a:gd name="connsiteY22" fmla="*/ 669037 h 1807241"/>
              <a:gd name="connsiteX23" fmla="*/ 169452 w 965556"/>
              <a:gd name="connsiteY23" fmla="*/ 819306 h 1807241"/>
              <a:gd name="connsiteX24" fmla="*/ 182241 w 965556"/>
              <a:gd name="connsiteY24" fmla="*/ 1091068 h 1807241"/>
              <a:gd name="connsiteX25" fmla="*/ 230199 w 965556"/>
              <a:gd name="connsiteY25" fmla="*/ 1596226 h 1807241"/>
              <a:gd name="connsiteX26" fmla="*/ 227002 w 965556"/>
              <a:gd name="connsiteY26" fmla="*/ 1656973 h 1807241"/>
              <a:gd name="connsiteX27" fmla="*/ 159860 w 965556"/>
              <a:gd name="connsiteY27" fmla="*/ 1791255 h 1807241"/>
              <a:gd name="connsiteX28" fmla="*/ 220607 w 965556"/>
              <a:gd name="connsiteY28" fmla="*/ 1807241 h 1807241"/>
              <a:gd name="connsiteX29" fmla="*/ 300537 w 965556"/>
              <a:gd name="connsiteY29" fmla="*/ 1733706 h 1807241"/>
              <a:gd name="connsiteX30" fmla="*/ 322918 w 965556"/>
              <a:gd name="connsiteY30" fmla="*/ 1672959 h 1807241"/>
              <a:gd name="connsiteX31" fmla="*/ 290946 w 965556"/>
              <a:gd name="connsiteY31" fmla="*/ 1621804 h 1807241"/>
              <a:gd name="connsiteX32" fmla="*/ 313326 w 965556"/>
              <a:gd name="connsiteY32" fmla="*/ 1350041 h 1807241"/>
              <a:gd name="connsiteX33" fmla="*/ 316523 w 965556"/>
              <a:gd name="connsiteY33" fmla="*/ 1004743 h 1807241"/>
              <a:gd name="connsiteX34" fmla="*/ 450806 w 965556"/>
              <a:gd name="connsiteY34" fmla="*/ 1107054 h 1807241"/>
              <a:gd name="connsiteX35" fmla="*/ 633046 w 965556"/>
              <a:gd name="connsiteY35" fmla="*/ 1327661 h 1807241"/>
              <a:gd name="connsiteX36" fmla="*/ 696991 w 965556"/>
              <a:gd name="connsiteY36" fmla="*/ 1625001 h 1807241"/>
              <a:gd name="connsiteX37" fmla="*/ 661821 w 965556"/>
              <a:gd name="connsiteY37" fmla="*/ 1676156 h 1807241"/>
              <a:gd name="connsiteX38" fmla="*/ 700188 w 965556"/>
              <a:gd name="connsiteY38" fmla="*/ 1720917 h 1807241"/>
              <a:gd name="connsiteX39" fmla="*/ 834470 w 965556"/>
              <a:gd name="connsiteY39" fmla="*/ 1756086 h 1807241"/>
              <a:gd name="connsiteX40" fmla="*/ 773723 w 965556"/>
              <a:gd name="connsiteY40" fmla="*/ 1644184 h 1807241"/>
              <a:gd name="connsiteX41" fmla="*/ 748146 w 965556"/>
              <a:gd name="connsiteY41" fmla="*/ 1577043 h 1807241"/>
              <a:gd name="connsiteX42" fmla="*/ 735357 w 965556"/>
              <a:gd name="connsiteY42" fmla="*/ 1276506 h 1807241"/>
              <a:gd name="connsiteX43" fmla="*/ 485975 w 965556"/>
              <a:gd name="connsiteY43" fmla="*/ 825700 h 1807241"/>
              <a:gd name="connsiteX44" fmla="*/ 530736 w 965556"/>
              <a:gd name="connsiteY44" fmla="*/ 739376 h 1807241"/>
              <a:gd name="connsiteX45" fmla="*/ 601074 w 965556"/>
              <a:gd name="connsiteY45" fmla="*/ 643459 h 1807241"/>
              <a:gd name="connsiteX46" fmla="*/ 620258 w 965556"/>
              <a:gd name="connsiteY46" fmla="*/ 547543 h 1807241"/>
              <a:gd name="connsiteX47" fmla="*/ 690596 w 965556"/>
              <a:gd name="connsiteY47" fmla="*/ 672234 h 1807241"/>
              <a:gd name="connsiteX48" fmla="*/ 757737 w 965556"/>
              <a:gd name="connsiteY48" fmla="*/ 697812 h 1807241"/>
              <a:gd name="connsiteX49" fmla="*/ 904809 w 965556"/>
              <a:gd name="connsiteY49" fmla="*/ 486797 h 1807241"/>
              <a:gd name="connsiteX50" fmla="*/ 965556 w 965556"/>
              <a:gd name="connsiteY50" fmla="*/ 387683 h 1807241"/>
              <a:gd name="connsiteX51" fmla="*/ 936781 w 965556"/>
              <a:gd name="connsiteY51" fmla="*/ 317345 h 1807241"/>
              <a:gd name="connsiteX52" fmla="*/ 898414 w 965556"/>
              <a:gd name="connsiteY52" fmla="*/ 358908 h 1807241"/>
              <a:gd name="connsiteX53" fmla="*/ 879231 w 965556"/>
              <a:gd name="connsiteY53" fmla="*/ 323739 h 1807241"/>
              <a:gd name="connsiteX54" fmla="*/ 853653 w 965556"/>
              <a:gd name="connsiteY54" fmla="*/ 410064 h 1807241"/>
              <a:gd name="connsiteX55" fmla="*/ 815287 w 965556"/>
              <a:gd name="connsiteY55" fmla="*/ 505980 h 1807241"/>
              <a:gd name="connsiteX56" fmla="*/ 738554 w 965556"/>
              <a:gd name="connsiteY56" fmla="*/ 579515 h 1807241"/>
              <a:gd name="connsiteX57" fmla="*/ 652230 w 965556"/>
              <a:gd name="connsiteY57" fmla="*/ 317345 h 1807241"/>
              <a:gd name="connsiteX58" fmla="*/ 572300 w 965556"/>
              <a:gd name="connsiteY58" fmla="*/ 301359 h 1807241"/>
              <a:gd name="connsiteX59" fmla="*/ 524342 w 965556"/>
              <a:gd name="connsiteY59" fmla="*/ 266190 h 1807241"/>
              <a:gd name="connsiteX60" fmla="*/ 527539 w 965556"/>
              <a:gd name="connsiteY60" fmla="*/ 183062 h 1807241"/>
              <a:gd name="connsiteX61" fmla="*/ 532601 w 965556"/>
              <a:gd name="connsiteY61" fmla="*/ 106397 h 1807241"/>
              <a:gd name="connsiteX62" fmla="*/ 498764 w 965556"/>
              <a:gd name="connsiteY62" fmla="*/ 55174 h 1807241"/>
              <a:gd name="connsiteX63" fmla="*/ 409242 w 965556"/>
              <a:gd name="connsiteY63" fmla="*/ 7216 h 1807241"/>
              <a:gd name="connsiteX64" fmla="*/ 361284 w 965556"/>
              <a:gd name="connsiteY64" fmla="*/ 23202 h 1807241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32727 h 1816766"/>
              <a:gd name="connsiteX1" fmla="*/ 300537 w 965556"/>
              <a:gd name="connsiteY1" fmla="*/ 71094 h 1816766"/>
              <a:gd name="connsiteX2" fmla="*/ 265368 w 965556"/>
              <a:gd name="connsiteY2" fmla="*/ 122249 h 1816766"/>
              <a:gd name="connsiteX3" fmla="*/ 281354 w 965556"/>
              <a:gd name="connsiteY3" fmla="*/ 221362 h 1816766"/>
              <a:gd name="connsiteX4" fmla="*/ 322918 w 965556"/>
              <a:gd name="connsiteY4" fmla="*/ 230954 h 1816766"/>
              <a:gd name="connsiteX5" fmla="*/ 354890 w 965556"/>
              <a:gd name="connsiteY5" fmla="*/ 291701 h 1816766"/>
              <a:gd name="connsiteX6" fmla="*/ 383665 w 965556"/>
              <a:gd name="connsiteY6" fmla="*/ 307687 h 1816766"/>
              <a:gd name="connsiteX7" fmla="*/ 345298 w 965556"/>
              <a:gd name="connsiteY7" fmla="*/ 336461 h 1816766"/>
              <a:gd name="connsiteX8" fmla="*/ 271763 w 965556"/>
              <a:gd name="connsiteY8" fmla="*/ 355645 h 1816766"/>
              <a:gd name="connsiteX9" fmla="*/ 204621 w 965556"/>
              <a:gd name="connsiteY9" fmla="*/ 493124 h 1816766"/>
              <a:gd name="connsiteX10" fmla="*/ 166255 w 965556"/>
              <a:gd name="connsiteY10" fmla="*/ 585843 h 1816766"/>
              <a:gd name="connsiteX11" fmla="*/ 92719 w 965556"/>
              <a:gd name="connsiteY11" fmla="*/ 457955 h 1816766"/>
              <a:gd name="connsiteX12" fmla="*/ 115100 w 965556"/>
              <a:gd name="connsiteY12" fmla="*/ 365236 h 1816766"/>
              <a:gd name="connsiteX13" fmla="*/ 76733 w 965556"/>
              <a:gd name="connsiteY13" fmla="*/ 304489 h 1816766"/>
              <a:gd name="connsiteX14" fmla="*/ 35170 w 965556"/>
              <a:gd name="connsiteY14" fmla="*/ 346053 h 1816766"/>
              <a:gd name="connsiteX15" fmla="*/ 0 w 965556"/>
              <a:gd name="connsiteY15" fmla="*/ 368433 h 1816766"/>
              <a:gd name="connsiteX16" fmla="*/ 25578 w 965556"/>
              <a:gd name="connsiteY16" fmla="*/ 394011 h 1816766"/>
              <a:gd name="connsiteX17" fmla="*/ 83128 w 965556"/>
              <a:gd name="connsiteY17" fmla="*/ 614618 h 1816766"/>
              <a:gd name="connsiteX18" fmla="*/ 147072 w 965556"/>
              <a:gd name="connsiteY18" fmla="*/ 720126 h 1816766"/>
              <a:gd name="connsiteX19" fmla="*/ 233396 w 965556"/>
              <a:gd name="connsiteY19" fmla="*/ 646590 h 1816766"/>
              <a:gd name="connsiteX20" fmla="*/ 290946 w 965556"/>
              <a:gd name="connsiteY20" fmla="*/ 547477 h 1816766"/>
              <a:gd name="connsiteX21" fmla="*/ 310129 w 965556"/>
              <a:gd name="connsiteY21" fmla="*/ 621012 h 1816766"/>
              <a:gd name="connsiteX22" fmla="*/ 278157 w 965556"/>
              <a:gd name="connsiteY22" fmla="*/ 678562 h 1816766"/>
              <a:gd name="connsiteX23" fmla="*/ 169452 w 965556"/>
              <a:gd name="connsiteY23" fmla="*/ 828831 h 1816766"/>
              <a:gd name="connsiteX24" fmla="*/ 182241 w 965556"/>
              <a:gd name="connsiteY24" fmla="*/ 1100593 h 1816766"/>
              <a:gd name="connsiteX25" fmla="*/ 230199 w 965556"/>
              <a:gd name="connsiteY25" fmla="*/ 1605751 h 1816766"/>
              <a:gd name="connsiteX26" fmla="*/ 227002 w 965556"/>
              <a:gd name="connsiteY26" fmla="*/ 1666498 h 1816766"/>
              <a:gd name="connsiteX27" fmla="*/ 159860 w 965556"/>
              <a:gd name="connsiteY27" fmla="*/ 1800780 h 1816766"/>
              <a:gd name="connsiteX28" fmla="*/ 220607 w 965556"/>
              <a:gd name="connsiteY28" fmla="*/ 1816766 h 1816766"/>
              <a:gd name="connsiteX29" fmla="*/ 300537 w 965556"/>
              <a:gd name="connsiteY29" fmla="*/ 1743231 h 1816766"/>
              <a:gd name="connsiteX30" fmla="*/ 322918 w 965556"/>
              <a:gd name="connsiteY30" fmla="*/ 1682484 h 1816766"/>
              <a:gd name="connsiteX31" fmla="*/ 290946 w 965556"/>
              <a:gd name="connsiteY31" fmla="*/ 1631329 h 1816766"/>
              <a:gd name="connsiteX32" fmla="*/ 313326 w 965556"/>
              <a:gd name="connsiteY32" fmla="*/ 1359566 h 1816766"/>
              <a:gd name="connsiteX33" fmla="*/ 316523 w 965556"/>
              <a:gd name="connsiteY33" fmla="*/ 1014268 h 1816766"/>
              <a:gd name="connsiteX34" fmla="*/ 450806 w 965556"/>
              <a:gd name="connsiteY34" fmla="*/ 1116579 h 1816766"/>
              <a:gd name="connsiteX35" fmla="*/ 633046 w 965556"/>
              <a:gd name="connsiteY35" fmla="*/ 1337186 h 1816766"/>
              <a:gd name="connsiteX36" fmla="*/ 696991 w 965556"/>
              <a:gd name="connsiteY36" fmla="*/ 1634526 h 1816766"/>
              <a:gd name="connsiteX37" fmla="*/ 661821 w 965556"/>
              <a:gd name="connsiteY37" fmla="*/ 1685681 h 1816766"/>
              <a:gd name="connsiteX38" fmla="*/ 700188 w 965556"/>
              <a:gd name="connsiteY38" fmla="*/ 1730442 h 1816766"/>
              <a:gd name="connsiteX39" fmla="*/ 834470 w 965556"/>
              <a:gd name="connsiteY39" fmla="*/ 1765611 h 1816766"/>
              <a:gd name="connsiteX40" fmla="*/ 773723 w 965556"/>
              <a:gd name="connsiteY40" fmla="*/ 1653709 h 1816766"/>
              <a:gd name="connsiteX41" fmla="*/ 748146 w 965556"/>
              <a:gd name="connsiteY41" fmla="*/ 1586568 h 1816766"/>
              <a:gd name="connsiteX42" fmla="*/ 735357 w 965556"/>
              <a:gd name="connsiteY42" fmla="*/ 1286031 h 1816766"/>
              <a:gd name="connsiteX43" fmla="*/ 485975 w 965556"/>
              <a:gd name="connsiteY43" fmla="*/ 835225 h 1816766"/>
              <a:gd name="connsiteX44" fmla="*/ 530736 w 965556"/>
              <a:gd name="connsiteY44" fmla="*/ 748901 h 1816766"/>
              <a:gd name="connsiteX45" fmla="*/ 601074 w 965556"/>
              <a:gd name="connsiteY45" fmla="*/ 652984 h 1816766"/>
              <a:gd name="connsiteX46" fmla="*/ 620258 w 965556"/>
              <a:gd name="connsiteY46" fmla="*/ 557068 h 1816766"/>
              <a:gd name="connsiteX47" fmla="*/ 690596 w 965556"/>
              <a:gd name="connsiteY47" fmla="*/ 681759 h 1816766"/>
              <a:gd name="connsiteX48" fmla="*/ 757737 w 965556"/>
              <a:gd name="connsiteY48" fmla="*/ 707337 h 1816766"/>
              <a:gd name="connsiteX49" fmla="*/ 904809 w 965556"/>
              <a:gd name="connsiteY49" fmla="*/ 496322 h 1816766"/>
              <a:gd name="connsiteX50" fmla="*/ 965556 w 965556"/>
              <a:gd name="connsiteY50" fmla="*/ 397208 h 1816766"/>
              <a:gd name="connsiteX51" fmla="*/ 936781 w 965556"/>
              <a:gd name="connsiteY51" fmla="*/ 326870 h 1816766"/>
              <a:gd name="connsiteX52" fmla="*/ 898414 w 965556"/>
              <a:gd name="connsiteY52" fmla="*/ 368433 h 1816766"/>
              <a:gd name="connsiteX53" fmla="*/ 879231 w 965556"/>
              <a:gd name="connsiteY53" fmla="*/ 333264 h 1816766"/>
              <a:gd name="connsiteX54" fmla="*/ 853653 w 965556"/>
              <a:gd name="connsiteY54" fmla="*/ 419589 h 1816766"/>
              <a:gd name="connsiteX55" fmla="*/ 815287 w 965556"/>
              <a:gd name="connsiteY55" fmla="*/ 515505 h 1816766"/>
              <a:gd name="connsiteX56" fmla="*/ 738554 w 965556"/>
              <a:gd name="connsiteY56" fmla="*/ 589040 h 1816766"/>
              <a:gd name="connsiteX57" fmla="*/ 652230 w 965556"/>
              <a:gd name="connsiteY57" fmla="*/ 326870 h 1816766"/>
              <a:gd name="connsiteX58" fmla="*/ 572300 w 965556"/>
              <a:gd name="connsiteY58" fmla="*/ 310884 h 1816766"/>
              <a:gd name="connsiteX59" fmla="*/ 524342 w 965556"/>
              <a:gd name="connsiteY59" fmla="*/ 275715 h 1816766"/>
              <a:gd name="connsiteX60" fmla="*/ 527539 w 965556"/>
              <a:gd name="connsiteY60" fmla="*/ 192587 h 1816766"/>
              <a:gd name="connsiteX61" fmla="*/ 532601 w 965556"/>
              <a:gd name="connsiteY61" fmla="*/ 115922 h 1816766"/>
              <a:gd name="connsiteX62" fmla="*/ 515433 w 965556"/>
              <a:gd name="connsiteY62" fmla="*/ 55174 h 1816766"/>
              <a:gd name="connsiteX63" fmla="*/ 409242 w 965556"/>
              <a:gd name="connsiteY63" fmla="*/ 16741 h 1816766"/>
              <a:gd name="connsiteX64" fmla="*/ 361284 w 965556"/>
              <a:gd name="connsiteY64" fmla="*/ 32727 h 1816766"/>
              <a:gd name="connsiteX0" fmla="*/ 361284 w 965556"/>
              <a:gd name="connsiteY0" fmla="*/ 17945 h 1801984"/>
              <a:gd name="connsiteX1" fmla="*/ 300537 w 965556"/>
              <a:gd name="connsiteY1" fmla="*/ 56312 h 1801984"/>
              <a:gd name="connsiteX2" fmla="*/ 265368 w 965556"/>
              <a:gd name="connsiteY2" fmla="*/ 107467 h 1801984"/>
              <a:gd name="connsiteX3" fmla="*/ 281354 w 965556"/>
              <a:gd name="connsiteY3" fmla="*/ 206580 h 1801984"/>
              <a:gd name="connsiteX4" fmla="*/ 322918 w 965556"/>
              <a:gd name="connsiteY4" fmla="*/ 216172 h 1801984"/>
              <a:gd name="connsiteX5" fmla="*/ 354890 w 965556"/>
              <a:gd name="connsiteY5" fmla="*/ 276919 h 1801984"/>
              <a:gd name="connsiteX6" fmla="*/ 383665 w 965556"/>
              <a:gd name="connsiteY6" fmla="*/ 292905 h 1801984"/>
              <a:gd name="connsiteX7" fmla="*/ 345298 w 965556"/>
              <a:gd name="connsiteY7" fmla="*/ 321679 h 1801984"/>
              <a:gd name="connsiteX8" fmla="*/ 271763 w 965556"/>
              <a:gd name="connsiteY8" fmla="*/ 340863 h 1801984"/>
              <a:gd name="connsiteX9" fmla="*/ 204621 w 965556"/>
              <a:gd name="connsiteY9" fmla="*/ 478342 h 1801984"/>
              <a:gd name="connsiteX10" fmla="*/ 166255 w 965556"/>
              <a:gd name="connsiteY10" fmla="*/ 571061 h 1801984"/>
              <a:gd name="connsiteX11" fmla="*/ 92719 w 965556"/>
              <a:gd name="connsiteY11" fmla="*/ 443173 h 1801984"/>
              <a:gd name="connsiteX12" fmla="*/ 115100 w 965556"/>
              <a:gd name="connsiteY12" fmla="*/ 350454 h 1801984"/>
              <a:gd name="connsiteX13" fmla="*/ 76733 w 965556"/>
              <a:gd name="connsiteY13" fmla="*/ 289707 h 1801984"/>
              <a:gd name="connsiteX14" fmla="*/ 35170 w 965556"/>
              <a:gd name="connsiteY14" fmla="*/ 331271 h 1801984"/>
              <a:gd name="connsiteX15" fmla="*/ 0 w 965556"/>
              <a:gd name="connsiteY15" fmla="*/ 353651 h 1801984"/>
              <a:gd name="connsiteX16" fmla="*/ 25578 w 965556"/>
              <a:gd name="connsiteY16" fmla="*/ 379229 h 1801984"/>
              <a:gd name="connsiteX17" fmla="*/ 83128 w 965556"/>
              <a:gd name="connsiteY17" fmla="*/ 599836 h 1801984"/>
              <a:gd name="connsiteX18" fmla="*/ 147072 w 965556"/>
              <a:gd name="connsiteY18" fmla="*/ 705344 h 1801984"/>
              <a:gd name="connsiteX19" fmla="*/ 233396 w 965556"/>
              <a:gd name="connsiteY19" fmla="*/ 631808 h 1801984"/>
              <a:gd name="connsiteX20" fmla="*/ 290946 w 965556"/>
              <a:gd name="connsiteY20" fmla="*/ 532695 h 1801984"/>
              <a:gd name="connsiteX21" fmla="*/ 310129 w 965556"/>
              <a:gd name="connsiteY21" fmla="*/ 606230 h 1801984"/>
              <a:gd name="connsiteX22" fmla="*/ 278157 w 965556"/>
              <a:gd name="connsiteY22" fmla="*/ 663780 h 1801984"/>
              <a:gd name="connsiteX23" fmla="*/ 169452 w 965556"/>
              <a:gd name="connsiteY23" fmla="*/ 814049 h 1801984"/>
              <a:gd name="connsiteX24" fmla="*/ 182241 w 965556"/>
              <a:gd name="connsiteY24" fmla="*/ 1085811 h 1801984"/>
              <a:gd name="connsiteX25" fmla="*/ 230199 w 965556"/>
              <a:gd name="connsiteY25" fmla="*/ 1590969 h 1801984"/>
              <a:gd name="connsiteX26" fmla="*/ 227002 w 965556"/>
              <a:gd name="connsiteY26" fmla="*/ 1651716 h 1801984"/>
              <a:gd name="connsiteX27" fmla="*/ 159860 w 965556"/>
              <a:gd name="connsiteY27" fmla="*/ 1785998 h 1801984"/>
              <a:gd name="connsiteX28" fmla="*/ 220607 w 965556"/>
              <a:gd name="connsiteY28" fmla="*/ 1801984 h 1801984"/>
              <a:gd name="connsiteX29" fmla="*/ 300537 w 965556"/>
              <a:gd name="connsiteY29" fmla="*/ 1728449 h 1801984"/>
              <a:gd name="connsiteX30" fmla="*/ 322918 w 965556"/>
              <a:gd name="connsiteY30" fmla="*/ 1667702 h 1801984"/>
              <a:gd name="connsiteX31" fmla="*/ 290946 w 965556"/>
              <a:gd name="connsiteY31" fmla="*/ 1616547 h 1801984"/>
              <a:gd name="connsiteX32" fmla="*/ 313326 w 965556"/>
              <a:gd name="connsiteY32" fmla="*/ 1344784 h 1801984"/>
              <a:gd name="connsiteX33" fmla="*/ 316523 w 965556"/>
              <a:gd name="connsiteY33" fmla="*/ 999486 h 1801984"/>
              <a:gd name="connsiteX34" fmla="*/ 450806 w 965556"/>
              <a:gd name="connsiteY34" fmla="*/ 1101797 h 1801984"/>
              <a:gd name="connsiteX35" fmla="*/ 633046 w 965556"/>
              <a:gd name="connsiteY35" fmla="*/ 1322404 h 1801984"/>
              <a:gd name="connsiteX36" fmla="*/ 696991 w 965556"/>
              <a:gd name="connsiteY36" fmla="*/ 1619744 h 1801984"/>
              <a:gd name="connsiteX37" fmla="*/ 661821 w 965556"/>
              <a:gd name="connsiteY37" fmla="*/ 1670899 h 1801984"/>
              <a:gd name="connsiteX38" fmla="*/ 700188 w 965556"/>
              <a:gd name="connsiteY38" fmla="*/ 1715660 h 1801984"/>
              <a:gd name="connsiteX39" fmla="*/ 834470 w 965556"/>
              <a:gd name="connsiteY39" fmla="*/ 1750829 h 1801984"/>
              <a:gd name="connsiteX40" fmla="*/ 773723 w 965556"/>
              <a:gd name="connsiteY40" fmla="*/ 1638927 h 1801984"/>
              <a:gd name="connsiteX41" fmla="*/ 748146 w 965556"/>
              <a:gd name="connsiteY41" fmla="*/ 1571786 h 1801984"/>
              <a:gd name="connsiteX42" fmla="*/ 735357 w 965556"/>
              <a:gd name="connsiteY42" fmla="*/ 1271249 h 1801984"/>
              <a:gd name="connsiteX43" fmla="*/ 485975 w 965556"/>
              <a:gd name="connsiteY43" fmla="*/ 820443 h 1801984"/>
              <a:gd name="connsiteX44" fmla="*/ 530736 w 965556"/>
              <a:gd name="connsiteY44" fmla="*/ 734119 h 1801984"/>
              <a:gd name="connsiteX45" fmla="*/ 601074 w 965556"/>
              <a:gd name="connsiteY45" fmla="*/ 638202 h 1801984"/>
              <a:gd name="connsiteX46" fmla="*/ 620258 w 965556"/>
              <a:gd name="connsiteY46" fmla="*/ 542286 h 1801984"/>
              <a:gd name="connsiteX47" fmla="*/ 690596 w 965556"/>
              <a:gd name="connsiteY47" fmla="*/ 666977 h 1801984"/>
              <a:gd name="connsiteX48" fmla="*/ 757737 w 965556"/>
              <a:gd name="connsiteY48" fmla="*/ 692555 h 1801984"/>
              <a:gd name="connsiteX49" fmla="*/ 904809 w 965556"/>
              <a:gd name="connsiteY49" fmla="*/ 481540 h 1801984"/>
              <a:gd name="connsiteX50" fmla="*/ 965556 w 965556"/>
              <a:gd name="connsiteY50" fmla="*/ 382426 h 1801984"/>
              <a:gd name="connsiteX51" fmla="*/ 936781 w 965556"/>
              <a:gd name="connsiteY51" fmla="*/ 312088 h 1801984"/>
              <a:gd name="connsiteX52" fmla="*/ 898414 w 965556"/>
              <a:gd name="connsiteY52" fmla="*/ 353651 h 1801984"/>
              <a:gd name="connsiteX53" fmla="*/ 879231 w 965556"/>
              <a:gd name="connsiteY53" fmla="*/ 318482 h 1801984"/>
              <a:gd name="connsiteX54" fmla="*/ 853653 w 965556"/>
              <a:gd name="connsiteY54" fmla="*/ 404807 h 1801984"/>
              <a:gd name="connsiteX55" fmla="*/ 815287 w 965556"/>
              <a:gd name="connsiteY55" fmla="*/ 500723 h 1801984"/>
              <a:gd name="connsiteX56" fmla="*/ 738554 w 965556"/>
              <a:gd name="connsiteY56" fmla="*/ 574258 h 1801984"/>
              <a:gd name="connsiteX57" fmla="*/ 652230 w 965556"/>
              <a:gd name="connsiteY57" fmla="*/ 312088 h 1801984"/>
              <a:gd name="connsiteX58" fmla="*/ 572300 w 965556"/>
              <a:gd name="connsiteY58" fmla="*/ 296102 h 1801984"/>
              <a:gd name="connsiteX59" fmla="*/ 524342 w 965556"/>
              <a:gd name="connsiteY59" fmla="*/ 260933 h 1801984"/>
              <a:gd name="connsiteX60" fmla="*/ 527539 w 965556"/>
              <a:gd name="connsiteY60" fmla="*/ 177805 h 1801984"/>
              <a:gd name="connsiteX61" fmla="*/ 532601 w 965556"/>
              <a:gd name="connsiteY61" fmla="*/ 101140 h 1801984"/>
              <a:gd name="connsiteX62" fmla="*/ 515433 w 965556"/>
              <a:gd name="connsiteY62" fmla="*/ 40392 h 1801984"/>
              <a:gd name="connsiteX63" fmla="*/ 473070 w 965556"/>
              <a:gd name="connsiteY63" fmla="*/ 29702 h 1801984"/>
              <a:gd name="connsiteX64" fmla="*/ 409242 w 965556"/>
              <a:gd name="connsiteY64" fmla="*/ 1959 h 1801984"/>
              <a:gd name="connsiteX65" fmla="*/ 361284 w 965556"/>
              <a:gd name="connsiteY65" fmla="*/ 17945 h 1801984"/>
              <a:gd name="connsiteX0" fmla="*/ 330327 w 965556"/>
              <a:gd name="connsiteY0" fmla="*/ 13977 h 1802778"/>
              <a:gd name="connsiteX1" fmla="*/ 300537 w 965556"/>
              <a:gd name="connsiteY1" fmla="*/ 57106 h 1802778"/>
              <a:gd name="connsiteX2" fmla="*/ 265368 w 965556"/>
              <a:gd name="connsiteY2" fmla="*/ 108261 h 1802778"/>
              <a:gd name="connsiteX3" fmla="*/ 281354 w 965556"/>
              <a:gd name="connsiteY3" fmla="*/ 207374 h 1802778"/>
              <a:gd name="connsiteX4" fmla="*/ 322918 w 965556"/>
              <a:gd name="connsiteY4" fmla="*/ 216966 h 1802778"/>
              <a:gd name="connsiteX5" fmla="*/ 354890 w 965556"/>
              <a:gd name="connsiteY5" fmla="*/ 277713 h 1802778"/>
              <a:gd name="connsiteX6" fmla="*/ 383665 w 965556"/>
              <a:gd name="connsiteY6" fmla="*/ 293699 h 1802778"/>
              <a:gd name="connsiteX7" fmla="*/ 345298 w 965556"/>
              <a:gd name="connsiteY7" fmla="*/ 322473 h 1802778"/>
              <a:gd name="connsiteX8" fmla="*/ 271763 w 965556"/>
              <a:gd name="connsiteY8" fmla="*/ 341657 h 1802778"/>
              <a:gd name="connsiteX9" fmla="*/ 204621 w 965556"/>
              <a:gd name="connsiteY9" fmla="*/ 479136 h 1802778"/>
              <a:gd name="connsiteX10" fmla="*/ 166255 w 965556"/>
              <a:gd name="connsiteY10" fmla="*/ 571855 h 1802778"/>
              <a:gd name="connsiteX11" fmla="*/ 92719 w 965556"/>
              <a:gd name="connsiteY11" fmla="*/ 443967 h 1802778"/>
              <a:gd name="connsiteX12" fmla="*/ 115100 w 965556"/>
              <a:gd name="connsiteY12" fmla="*/ 351248 h 1802778"/>
              <a:gd name="connsiteX13" fmla="*/ 76733 w 965556"/>
              <a:gd name="connsiteY13" fmla="*/ 290501 h 1802778"/>
              <a:gd name="connsiteX14" fmla="*/ 35170 w 965556"/>
              <a:gd name="connsiteY14" fmla="*/ 332065 h 1802778"/>
              <a:gd name="connsiteX15" fmla="*/ 0 w 965556"/>
              <a:gd name="connsiteY15" fmla="*/ 354445 h 1802778"/>
              <a:gd name="connsiteX16" fmla="*/ 25578 w 965556"/>
              <a:gd name="connsiteY16" fmla="*/ 380023 h 1802778"/>
              <a:gd name="connsiteX17" fmla="*/ 83128 w 965556"/>
              <a:gd name="connsiteY17" fmla="*/ 600630 h 1802778"/>
              <a:gd name="connsiteX18" fmla="*/ 147072 w 965556"/>
              <a:gd name="connsiteY18" fmla="*/ 706138 h 1802778"/>
              <a:gd name="connsiteX19" fmla="*/ 233396 w 965556"/>
              <a:gd name="connsiteY19" fmla="*/ 632602 h 1802778"/>
              <a:gd name="connsiteX20" fmla="*/ 290946 w 965556"/>
              <a:gd name="connsiteY20" fmla="*/ 533489 h 1802778"/>
              <a:gd name="connsiteX21" fmla="*/ 310129 w 965556"/>
              <a:gd name="connsiteY21" fmla="*/ 607024 h 1802778"/>
              <a:gd name="connsiteX22" fmla="*/ 278157 w 965556"/>
              <a:gd name="connsiteY22" fmla="*/ 664574 h 1802778"/>
              <a:gd name="connsiteX23" fmla="*/ 169452 w 965556"/>
              <a:gd name="connsiteY23" fmla="*/ 814843 h 1802778"/>
              <a:gd name="connsiteX24" fmla="*/ 182241 w 965556"/>
              <a:gd name="connsiteY24" fmla="*/ 1086605 h 1802778"/>
              <a:gd name="connsiteX25" fmla="*/ 230199 w 965556"/>
              <a:gd name="connsiteY25" fmla="*/ 1591763 h 1802778"/>
              <a:gd name="connsiteX26" fmla="*/ 227002 w 965556"/>
              <a:gd name="connsiteY26" fmla="*/ 1652510 h 1802778"/>
              <a:gd name="connsiteX27" fmla="*/ 159860 w 965556"/>
              <a:gd name="connsiteY27" fmla="*/ 1786792 h 1802778"/>
              <a:gd name="connsiteX28" fmla="*/ 220607 w 965556"/>
              <a:gd name="connsiteY28" fmla="*/ 1802778 h 1802778"/>
              <a:gd name="connsiteX29" fmla="*/ 300537 w 965556"/>
              <a:gd name="connsiteY29" fmla="*/ 1729243 h 1802778"/>
              <a:gd name="connsiteX30" fmla="*/ 322918 w 965556"/>
              <a:gd name="connsiteY30" fmla="*/ 1668496 h 1802778"/>
              <a:gd name="connsiteX31" fmla="*/ 290946 w 965556"/>
              <a:gd name="connsiteY31" fmla="*/ 1617341 h 1802778"/>
              <a:gd name="connsiteX32" fmla="*/ 313326 w 965556"/>
              <a:gd name="connsiteY32" fmla="*/ 1345578 h 1802778"/>
              <a:gd name="connsiteX33" fmla="*/ 316523 w 965556"/>
              <a:gd name="connsiteY33" fmla="*/ 1000280 h 1802778"/>
              <a:gd name="connsiteX34" fmla="*/ 450806 w 965556"/>
              <a:gd name="connsiteY34" fmla="*/ 1102591 h 1802778"/>
              <a:gd name="connsiteX35" fmla="*/ 633046 w 965556"/>
              <a:gd name="connsiteY35" fmla="*/ 1323198 h 1802778"/>
              <a:gd name="connsiteX36" fmla="*/ 696991 w 965556"/>
              <a:gd name="connsiteY36" fmla="*/ 1620538 h 1802778"/>
              <a:gd name="connsiteX37" fmla="*/ 661821 w 965556"/>
              <a:gd name="connsiteY37" fmla="*/ 1671693 h 1802778"/>
              <a:gd name="connsiteX38" fmla="*/ 700188 w 965556"/>
              <a:gd name="connsiteY38" fmla="*/ 1716454 h 1802778"/>
              <a:gd name="connsiteX39" fmla="*/ 834470 w 965556"/>
              <a:gd name="connsiteY39" fmla="*/ 1751623 h 1802778"/>
              <a:gd name="connsiteX40" fmla="*/ 773723 w 965556"/>
              <a:gd name="connsiteY40" fmla="*/ 1639721 h 1802778"/>
              <a:gd name="connsiteX41" fmla="*/ 748146 w 965556"/>
              <a:gd name="connsiteY41" fmla="*/ 1572580 h 1802778"/>
              <a:gd name="connsiteX42" fmla="*/ 735357 w 965556"/>
              <a:gd name="connsiteY42" fmla="*/ 1272043 h 1802778"/>
              <a:gd name="connsiteX43" fmla="*/ 485975 w 965556"/>
              <a:gd name="connsiteY43" fmla="*/ 821237 h 1802778"/>
              <a:gd name="connsiteX44" fmla="*/ 530736 w 965556"/>
              <a:gd name="connsiteY44" fmla="*/ 734913 h 1802778"/>
              <a:gd name="connsiteX45" fmla="*/ 601074 w 965556"/>
              <a:gd name="connsiteY45" fmla="*/ 638996 h 1802778"/>
              <a:gd name="connsiteX46" fmla="*/ 620258 w 965556"/>
              <a:gd name="connsiteY46" fmla="*/ 543080 h 1802778"/>
              <a:gd name="connsiteX47" fmla="*/ 690596 w 965556"/>
              <a:gd name="connsiteY47" fmla="*/ 667771 h 1802778"/>
              <a:gd name="connsiteX48" fmla="*/ 757737 w 965556"/>
              <a:gd name="connsiteY48" fmla="*/ 693349 h 1802778"/>
              <a:gd name="connsiteX49" fmla="*/ 904809 w 965556"/>
              <a:gd name="connsiteY49" fmla="*/ 482334 h 1802778"/>
              <a:gd name="connsiteX50" fmla="*/ 965556 w 965556"/>
              <a:gd name="connsiteY50" fmla="*/ 383220 h 1802778"/>
              <a:gd name="connsiteX51" fmla="*/ 936781 w 965556"/>
              <a:gd name="connsiteY51" fmla="*/ 312882 h 1802778"/>
              <a:gd name="connsiteX52" fmla="*/ 898414 w 965556"/>
              <a:gd name="connsiteY52" fmla="*/ 354445 h 1802778"/>
              <a:gd name="connsiteX53" fmla="*/ 879231 w 965556"/>
              <a:gd name="connsiteY53" fmla="*/ 319276 h 1802778"/>
              <a:gd name="connsiteX54" fmla="*/ 853653 w 965556"/>
              <a:gd name="connsiteY54" fmla="*/ 405601 h 1802778"/>
              <a:gd name="connsiteX55" fmla="*/ 815287 w 965556"/>
              <a:gd name="connsiteY55" fmla="*/ 501517 h 1802778"/>
              <a:gd name="connsiteX56" fmla="*/ 738554 w 965556"/>
              <a:gd name="connsiteY56" fmla="*/ 575052 h 1802778"/>
              <a:gd name="connsiteX57" fmla="*/ 652230 w 965556"/>
              <a:gd name="connsiteY57" fmla="*/ 312882 h 1802778"/>
              <a:gd name="connsiteX58" fmla="*/ 572300 w 965556"/>
              <a:gd name="connsiteY58" fmla="*/ 296896 h 1802778"/>
              <a:gd name="connsiteX59" fmla="*/ 524342 w 965556"/>
              <a:gd name="connsiteY59" fmla="*/ 261727 h 1802778"/>
              <a:gd name="connsiteX60" fmla="*/ 527539 w 965556"/>
              <a:gd name="connsiteY60" fmla="*/ 178599 h 1802778"/>
              <a:gd name="connsiteX61" fmla="*/ 532601 w 965556"/>
              <a:gd name="connsiteY61" fmla="*/ 101934 h 1802778"/>
              <a:gd name="connsiteX62" fmla="*/ 515433 w 965556"/>
              <a:gd name="connsiteY62" fmla="*/ 41186 h 1802778"/>
              <a:gd name="connsiteX63" fmla="*/ 473070 w 965556"/>
              <a:gd name="connsiteY63" fmla="*/ 30496 h 1802778"/>
              <a:gd name="connsiteX64" fmla="*/ 409242 w 965556"/>
              <a:gd name="connsiteY64" fmla="*/ 2753 h 1802778"/>
              <a:gd name="connsiteX65" fmla="*/ 330327 w 965556"/>
              <a:gd name="connsiteY65" fmla="*/ 13977 h 1802778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265368 w 965556"/>
              <a:gd name="connsiteY2" fmla="*/ 106699 h 1801216"/>
              <a:gd name="connsiteX3" fmla="*/ 281354 w 965556"/>
              <a:gd name="connsiteY3" fmla="*/ 205812 h 1801216"/>
              <a:gd name="connsiteX4" fmla="*/ 322918 w 965556"/>
              <a:gd name="connsiteY4" fmla="*/ 215404 h 1801216"/>
              <a:gd name="connsiteX5" fmla="*/ 354890 w 965556"/>
              <a:gd name="connsiteY5" fmla="*/ 276151 h 1801216"/>
              <a:gd name="connsiteX6" fmla="*/ 383665 w 965556"/>
              <a:gd name="connsiteY6" fmla="*/ 292137 h 1801216"/>
              <a:gd name="connsiteX7" fmla="*/ 345298 w 965556"/>
              <a:gd name="connsiteY7" fmla="*/ 320911 h 1801216"/>
              <a:gd name="connsiteX8" fmla="*/ 271763 w 965556"/>
              <a:gd name="connsiteY8" fmla="*/ 340095 h 1801216"/>
              <a:gd name="connsiteX9" fmla="*/ 204621 w 965556"/>
              <a:gd name="connsiteY9" fmla="*/ 477574 h 1801216"/>
              <a:gd name="connsiteX10" fmla="*/ 166255 w 965556"/>
              <a:gd name="connsiteY10" fmla="*/ 570293 h 1801216"/>
              <a:gd name="connsiteX11" fmla="*/ 92719 w 965556"/>
              <a:gd name="connsiteY11" fmla="*/ 442405 h 1801216"/>
              <a:gd name="connsiteX12" fmla="*/ 115100 w 965556"/>
              <a:gd name="connsiteY12" fmla="*/ 349686 h 1801216"/>
              <a:gd name="connsiteX13" fmla="*/ 76733 w 965556"/>
              <a:gd name="connsiteY13" fmla="*/ 288939 h 1801216"/>
              <a:gd name="connsiteX14" fmla="*/ 35170 w 965556"/>
              <a:gd name="connsiteY14" fmla="*/ 330503 h 1801216"/>
              <a:gd name="connsiteX15" fmla="*/ 0 w 965556"/>
              <a:gd name="connsiteY15" fmla="*/ 352883 h 1801216"/>
              <a:gd name="connsiteX16" fmla="*/ 25578 w 965556"/>
              <a:gd name="connsiteY16" fmla="*/ 378461 h 1801216"/>
              <a:gd name="connsiteX17" fmla="*/ 83128 w 965556"/>
              <a:gd name="connsiteY17" fmla="*/ 599068 h 1801216"/>
              <a:gd name="connsiteX18" fmla="*/ 147072 w 965556"/>
              <a:gd name="connsiteY18" fmla="*/ 704576 h 1801216"/>
              <a:gd name="connsiteX19" fmla="*/ 233396 w 965556"/>
              <a:gd name="connsiteY19" fmla="*/ 631040 h 1801216"/>
              <a:gd name="connsiteX20" fmla="*/ 290946 w 965556"/>
              <a:gd name="connsiteY20" fmla="*/ 531927 h 1801216"/>
              <a:gd name="connsiteX21" fmla="*/ 310129 w 965556"/>
              <a:gd name="connsiteY21" fmla="*/ 605462 h 1801216"/>
              <a:gd name="connsiteX22" fmla="*/ 278157 w 965556"/>
              <a:gd name="connsiteY22" fmla="*/ 663012 h 1801216"/>
              <a:gd name="connsiteX23" fmla="*/ 169452 w 965556"/>
              <a:gd name="connsiteY23" fmla="*/ 813281 h 1801216"/>
              <a:gd name="connsiteX24" fmla="*/ 182241 w 965556"/>
              <a:gd name="connsiteY24" fmla="*/ 1085043 h 1801216"/>
              <a:gd name="connsiteX25" fmla="*/ 230199 w 965556"/>
              <a:gd name="connsiteY25" fmla="*/ 1590201 h 1801216"/>
              <a:gd name="connsiteX26" fmla="*/ 227002 w 965556"/>
              <a:gd name="connsiteY26" fmla="*/ 1650948 h 1801216"/>
              <a:gd name="connsiteX27" fmla="*/ 159860 w 965556"/>
              <a:gd name="connsiteY27" fmla="*/ 1785230 h 1801216"/>
              <a:gd name="connsiteX28" fmla="*/ 220607 w 965556"/>
              <a:gd name="connsiteY28" fmla="*/ 1801216 h 1801216"/>
              <a:gd name="connsiteX29" fmla="*/ 300537 w 965556"/>
              <a:gd name="connsiteY29" fmla="*/ 1727681 h 1801216"/>
              <a:gd name="connsiteX30" fmla="*/ 322918 w 965556"/>
              <a:gd name="connsiteY30" fmla="*/ 1666934 h 1801216"/>
              <a:gd name="connsiteX31" fmla="*/ 290946 w 965556"/>
              <a:gd name="connsiteY31" fmla="*/ 1615779 h 1801216"/>
              <a:gd name="connsiteX32" fmla="*/ 313326 w 965556"/>
              <a:gd name="connsiteY32" fmla="*/ 1344016 h 1801216"/>
              <a:gd name="connsiteX33" fmla="*/ 316523 w 965556"/>
              <a:gd name="connsiteY33" fmla="*/ 998718 h 1801216"/>
              <a:gd name="connsiteX34" fmla="*/ 450806 w 965556"/>
              <a:gd name="connsiteY34" fmla="*/ 1101029 h 1801216"/>
              <a:gd name="connsiteX35" fmla="*/ 633046 w 965556"/>
              <a:gd name="connsiteY35" fmla="*/ 1321636 h 1801216"/>
              <a:gd name="connsiteX36" fmla="*/ 696991 w 965556"/>
              <a:gd name="connsiteY36" fmla="*/ 1618976 h 1801216"/>
              <a:gd name="connsiteX37" fmla="*/ 661821 w 965556"/>
              <a:gd name="connsiteY37" fmla="*/ 1670131 h 1801216"/>
              <a:gd name="connsiteX38" fmla="*/ 700188 w 965556"/>
              <a:gd name="connsiteY38" fmla="*/ 1714892 h 1801216"/>
              <a:gd name="connsiteX39" fmla="*/ 834470 w 965556"/>
              <a:gd name="connsiteY39" fmla="*/ 1750061 h 1801216"/>
              <a:gd name="connsiteX40" fmla="*/ 773723 w 965556"/>
              <a:gd name="connsiteY40" fmla="*/ 1638159 h 1801216"/>
              <a:gd name="connsiteX41" fmla="*/ 748146 w 965556"/>
              <a:gd name="connsiteY41" fmla="*/ 1571018 h 1801216"/>
              <a:gd name="connsiteX42" fmla="*/ 735357 w 965556"/>
              <a:gd name="connsiteY42" fmla="*/ 1270481 h 1801216"/>
              <a:gd name="connsiteX43" fmla="*/ 485975 w 965556"/>
              <a:gd name="connsiteY43" fmla="*/ 819675 h 1801216"/>
              <a:gd name="connsiteX44" fmla="*/ 530736 w 965556"/>
              <a:gd name="connsiteY44" fmla="*/ 733351 h 1801216"/>
              <a:gd name="connsiteX45" fmla="*/ 601074 w 965556"/>
              <a:gd name="connsiteY45" fmla="*/ 637434 h 1801216"/>
              <a:gd name="connsiteX46" fmla="*/ 620258 w 965556"/>
              <a:gd name="connsiteY46" fmla="*/ 541518 h 1801216"/>
              <a:gd name="connsiteX47" fmla="*/ 690596 w 965556"/>
              <a:gd name="connsiteY47" fmla="*/ 666209 h 1801216"/>
              <a:gd name="connsiteX48" fmla="*/ 757737 w 965556"/>
              <a:gd name="connsiteY48" fmla="*/ 691787 h 1801216"/>
              <a:gd name="connsiteX49" fmla="*/ 904809 w 965556"/>
              <a:gd name="connsiteY49" fmla="*/ 480772 h 1801216"/>
              <a:gd name="connsiteX50" fmla="*/ 965556 w 965556"/>
              <a:gd name="connsiteY50" fmla="*/ 381658 h 1801216"/>
              <a:gd name="connsiteX51" fmla="*/ 936781 w 965556"/>
              <a:gd name="connsiteY51" fmla="*/ 311320 h 1801216"/>
              <a:gd name="connsiteX52" fmla="*/ 898414 w 965556"/>
              <a:gd name="connsiteY52" fmla="*/ 352883 h 1801216"/>
              <a:gd name="connsiteX53" fmla="*/ 879231 w 965556"/>
              <a:gd name="connsiteY53" fmla="*/ 317714 h 1801216"/>
              <a:gd name="connsiteX54" fmla="*/ 853653 w 965556"/>
              <a:gd name="connsiteY54" fmla="*/ 404039 h 1801216"/>
              <a:gd name="connsiteX55" fmla="*/ 815287 w 965556"/>
              <a:gd name="connsiteY55" fmla="*/ 499955 h 1801216"/>
              <a:gd name="connsiteX56" fmla="*/ 738554 w 965556"/>
              <a:gd name="connsiteY56" fmla="*/ 573490 h 1801216"/>
              <a:gd name="connsiteX57" fmla="*/ 652230 w 965556"/>
              <a:gd name="connsiteY57" fmla="*/ 311320 h 1801216"/>
              <a:gd name="connsiteX58" fmla="*/ 572300 w 965556"/>
              <a:gd name="connsiteY58" fmla="*/ 295334 h 1801216"/>
              <a:gd name="connsiteX59" fmla="*/ 524342 w 965556"/>
              <a:gd name="connsiteY59" fmla="*/ 260165 h 1801216"/>
              <a:gd name="connsiteX60" fmla="*/ 527539 w 965556"/>
              <a:gd name="connsiteY60" fmla="*/ 177037 h 1801216"/>
              <a:gd name="connsiteX61" fmla="*/ 532601 w 965556"/>
              <a:gd name="connsiteY61" fmla="*/ 100372 h 1801216"/>
              <a:gd name="connsiteX62" fmla="*/ 515433 w 965556"/>
              <a:gd name="connsiteY62" fmla="*/ 39624 h 1801216"/>
              <a:gd name="connsiteX63" fmla="*/ 473070 w 965556"/>
              <a:gd name="connsiteY63" fmla="*/ 28934 h 1801216"/>
              <a:gd name="connsiteX64" fmla="*/ 409242 w 965556"/>
              <a:gd name="connsiteY64" fmla="*/ 1191 h 1801216"/>
              <a:gd name="connsiteX65" fmla="*/ 373057 w 965556"/>
              <a:gd name="connsiteY65" fmla="*/ 21790 h 1801216"/>
              <a:gd name="connsiteX66" fmla="*/ 330327 w 965556"/>
              <a:gd name="connsiteY66" fmla="*/ 12415 h 1801216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311145 w 965556"/>
              <a:gd name="connsiteY2" fmla="*/ 86084 h 1801216"/>
              <a:gd name="connsiteX3" fmla="*/ 265368 w 965556"/>
              <a:gd name="connsiteY3" fmla="*/ 106699 h 1801216"/>
              <a:gd name="connsiteX4" fmla="*/ 281354 w 965556"/>
              <a:gd name="connsiteY4" fmla="*/ 205812 h 1801216"/>
              <a:gd name="connsiteX5" fmla="*/ 322918 w 965556"/>
              <a:gd name="connsiteY5" fmla="*/ 215404 h 1801216"/>
              <a:gd name="connsiteX6" fmla="*/ 354890 w 965556"/>
              <a:gd name="connsiteY6" fmla="*/ 276151 h 1801216"/>
              <a:gd name="connsiteX7" fmla="*/ 383665 w 965556"/>
              <a:gd name="connsiteY7" fmla="*/ 292137 h 1801216"/>
              <a:gd name="connsiteX8" fmla="*/ 345298 w 965556"/>
              <a:gd name="connsiteY8" fmla="*/ 320911 h 1801216"/>
              <a:gd name="connsiteX9" fmla="*/ 271763 w 965556"/>
              <a:gd name="connsiteY9" fmla="*/ 340095 h 1801216"/>
              <a:gd name="connsiteX10" fmla="*/ 204621 w 965556"/>
              <a:gd name="connsiteY10" fmla="*/ 477574 h 1801216"/>
              <a:gd name="connsiteX11" fmla="*/ 166255 w 965556"/>
              <a:gd name="connsiteY11" fmla="*/ 570293 h 1801216"/>
              <a:gd name="connsiteX12" fmla="*/ 92719 w 965556"/>
              <a:gd name="connsiteY12" fmla="*/ 442405 h 1801216"/>
              <a:gd name="connsiteX13" fmla="*/ 115100 w 965556"/>
              <a:gd name="connsiteY13" fmla="*/ 349686 h 1801216"/>
              <a:gd name="connsiteX14" fmla="*/ 76733 w 965556"/>
              <a:gd name="connsiteY14" fmla="*/ 288939 h 1801216"/>
              <a:gd name="connsiteX15" fmla="*/ 35170 w 965556"/>
              <a:gd name="connsiteY15" fmla="*/ 330503 h 1801216"/>
              <a:gd name="connsiteX16" fmla="*/ 0 w 965556"/>
              <a:gd name="connsiteY16" fmla="*/ 352883 h 1801216"/>
              <a:gd name="connsiteX17" fmla="*/ 25578 w 965556"/>
              <a:gd name="connsiteY17" fmla="*/ 378461 h 1801216"/>
              <a:gd name="connsiteX18" fmla="*/ 83128 w 965556"/>
              <a:gd name="connsiteY18" fmla="*/ 599068 h 1801216"/>
              <a:gd name="connsiteX19" fmla="*/ 147072 w 965556"/>
              <a:gd name="connsiteY19" fmla="*/ 704576 h 1801216"/>
              <a:gd name="connsiteX20" fmla="*/ 233396 w 965556"/>
              <a:gd name="connsiteY20" fmla="*/ 631040 h 1801216"/>
              <a:gd name="connsiteX21" fmla="*/ 290946 w 965556"/>
              <a:gd name="connsiteY21" fmla="*/ 531927 h 1801216"/>
              <a:gd name="connsiteX22" fmla="*/ 310129 w 965556"/>
              <a:gd name="connsiteY22" fmla="*/ 605462 h 1801216"/>
              <a:gd name="connsiteX23" fmla="*/ 278157 w 965556"/>
              <a:gd name="connsiteY23" fmla="*/ 663012 h 1801216"/>
              <a:gd name="connsiteX24" fmla="*/ 169452 w 965556"/>
              <a:gd name="connsiteY24" fmla="*/ 813281 h 1801216"/>
              <a:gd name="connsiteX25" fmla="*/ 182241 w 965556"/>
              <a:gd name="connsiteY25" fmla="*/ 1085043 h 1801216"/>
              <a:gd name="connsiteX26" fmla="*/ 230199 w 965556"/>
              <a:gd name="connsiteY26" fmla="*/ 1590201 h 1801216"/>
              <a:gd name="connsiteX27" fmla="*/ 227002 w 965556"/>
              <a:gd name="connsiteY27" fmla="*/ 1650948 h 1801216"/>
              <a:gd name="connsiteX28" fmla="*/ 159860 w 965556"/>
              <a:gd name="connsiteY28" fmla="*/ 1785230 h 1801216"/>
              <a:gd name="connsiteX29" fmla="*/ 220607 w 965556"/>
              <a:gd name="connsiteY29" fmla="*/ 1801216 h 1801216"/>
              <a:gd name="connsiteX30" fmla="*/ 300537 w 965556"/>
              <a:gd name="connsiteY30" fmla="*/ 1727681 h 1801216"/>
              <a:gd name="connsiteX31" fmla="*/ 322918 w 965556"/>
              <a:gd name="connsiteY31" fmla="*/ 1666934 h 1801216"/>
              <a:gd name="connsiteX32" fmla="*/ 290946 w 965556"/>
              <a:gd name="connsiteY32" fmla="*/ 1615779 h 1801216"/>
              <a:gd name="connsiteX33" fmla="*/ 313326 w 965556"/>
              <a:gd name="connsiteY33" fmla="*/ 1344016 h 1801216"/>
              <a:gd name="connsiteX34" fmla="*/ 316523 w 965556"/>
              <a:gd name="connsiteY34" fmla="*/ 998718 h 1801216"/>
              <a:gd name="connsiteX35" fmla="*/ 450806 w 965556"/>
              <a:gd name="connsiteY35" fmla="*/ 1101029 h 1801216"/>
              <a:gd name="connsiteX36" fmla="*/ 633046 w 965556"/>
              <a:gd name="connsiteY36" fmla="*/ 1321636 h 1801216"/>
              <a:gd name="connsiteX37" fmla="*/ 696991 w 965556"/>
              <a:gd name="connsiteY37" fmla="*/ 1618976 h 1801216"/>
              <a:gd name="connsiteX38" fmla="*/ 661821 w 965556"/>
              <a:gd name="connsiteY38" fmla="*/ 1670131 h 1801216"/>
              <a:gd name="connsiteX39" fmla="*/ 700188 w 965556"/>
              <a:gd name="connsiteY39" fmla="*/ 1714892 h 1801216"/>
              <a:gd name="connsiteX40" fmla="*/ 834470 w 965556"/>
              <a:gd name="connsiteY40" fmla="*/ 1750061 h 1801216"/>
              <a:gd name="connsiteX41" fmla="*/ 773723 w 965556"/>
              <a:gd name="connsiteY41" fmla="*/ 1638159 h 1801216"/>
              <a:gd name="connsiteX42" fmla="*/ 748146 w 965556"/>
              <a:gd name="connsiteY42" fmla="*/ 1571018 h 1801216"/>
              <a:gd name="connsiteX43" fmla="*/ 735357 w 965556"/>
              <a:gd name="connsiteY43" fmla="*/ 1270481 h 1801216"/>
              <a:gd name="connsiteX44" fmla="*/ 485975 w 965556"/>
              <a:gd name="connsiteY44" fmla="*/ 819675 h 1801216"/>
              <a:gd name="connsiteX45" fmla="*/ 530736 w 965556"/>
              <a:gd name="connsiteY45" fmla="*/ 733351 h 1801216"/>
              <a:gd name="connsiteX46" fmla="*/ 601074 w 965556"/>
              <a:gd name="connsiteY46" fmla="*/ 637434 h 1801216"/>
              <a:gd name="connsiteX47" fmla="*/ 620258 w 965556"/>
              <a:gd name="connsiteY47" fmla="*/ 541518 h 1801216"/>
              <a:gd name="connsiteX48" fmla="*/ 690596 w 965556"/>
              <a:gd name="connsiteY48" fmla="*/ 666209 h 1801216"/>
              <a:gd name="connsiteX49" fmla="*/ 757737 w 965556"/>
              <a:gd name="connsiteY49" fmla="*/ 691787 h 1801216"/>
              <a:gd name="connsiteX50" fmla="*/ 904809 w 965556"/>
              <a:gd name="connsiteY50" fmla="*/ 480772 h 1801216"/>
              <a:gd name="connsiteX51" fmla="*/ 965556 w 965556"/>
              <a:gd name="connsiteY51" fmla="*/ 381658 h 1801216"/>
              <a:gd name="connsiteX52" fmla="*/ 936781 w 965556"/>
              <a:gd name="connsiteY52" fmla="*/ 311320 h 1801216"/>
              <a:gd name="connsiteX53" fmla="*/ 898414 w 965556"/>
              <a:gd name="connsiteY53" fmla="*/ 352883 h 1801216"/>
              <a:gd name="connsiteX54" fmla="*/ 879231 w 965556"/>
              <a:gd name="connsiteY54" fmla="*/ 317714 h 1801216"/>
              <a:gd name="connsiteX55" fmla="*/ 853653 w 965556"/>
              <a:gd name="connsiteY55" fmla="*/ 404039 h 1801216"/>
              <a:gd name="connsiteX56" fmla="*/ 815287 w 965556"/>
              <a:gd name="connsiteY56" fmla="*/ 499955 h 1801216"/>
              <a:gd name="connsiteX57" fmla="*/ 738554 w 965556"/>
              <a:gd name="connsiteY57" fmla="*/ 573490 h 1801216"/>
              <a:gd name="connsiteX58" fmla="*/ 652230 w 965556"/>
              <a:gd name="connsiteY58" fmla="*/ 311320 h 1801216"/>
              <a:gd name="connsiteX59" fmla="*/ 572300 w 965556"/>
              <a:gd name="connsiteY59" fmla="*/ 295334 h 1801216"/>
              <a:gd name="connsiteX60" fmla="*/ 524342 w 965556"/>
              <a:gd name="connsiteY60" fmla="*/ 260165 h 1801216"/>
              <a:gd name="connsiteX61" fmla="*/ 527539 w 965556"/>
              <a:gd name="connsiteY61" fmla="*/ 177037 h 1801216"/>
              <a:gd name="connsiteX62" fmla="*/ 532601 w 965556"/>
              <a:gd name="connsiteY62" fmla="*/ 100372 h 1801216"/>
              <a:gd name="connsiteX63" fmla="*/ 515433 w 965556"/>
              <a:gd name="connsiteY63" fmla="*/ 39624 h 1801216"/>
              <a:gd name="connsiteX64" fmla="*/ 473070 w 965556"/>
              <a:gd name="connsiteY64" fmla="*/ 28934 h 1801216"/>
              <a:gd name="connsiteX65" fmla="*/ 409242 w 965556"/>
              <a:gd name="connsiteY65" fmla="*/ 1191 h 1801216"/>
              <a:gd name="connsiteX66" fmla="*/ 373057 w 965556"/>
              <a:gd name="connsiteY66" fmla="*/ 21790 h 1801216"/>
              <a:gd name="connsiteX67" fmla="*/ 330327 w 965556"/>
              <a:gd name="connsiteY67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15433 w 965556"/>
              <a:gd name="connsiteY64" fmla="*/ 39624 h 1801216"/>
              <a:gd name="connsiteX65" fmla="*/ 473070 w 965556"/>
              <a:gd name="connsiteY65" fmla="*/ 28934 h 1801216"/>
              <a:gd name="connsiteX66" fmla="*/ 409242 w 965556"/>
              <a:gd name="connsiteY66" fmla="*/ 1191 h 1801216"/>
              <a:gd name="connsiteX67" fmla="*/ 373057 w 965556"/>
              <a:gd name="connsiteY67" fmla="*/ 21790 h 1801216"/>
              <a:gd name="connsiteX68" fmla="*/ 330327 w 965556"/>
              <a:gd name="connsiteY68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01645 w 965556"/>
              <a:gd name="connsiteY64" fmla="*/ 67034 h 1801216"/>
              <a:gd name="connsiteX65" fmla="*/ 515433 w 965556"/>
              <a:gd name="connsiteY65" fmla="*/ 39624 h 1801216"/>
              <a:gd name="connsiteX66" fmla="*/ 473070 w 965556"/>
              <a:gd name="connsiteY66" fmla="*/ 28934 h 1801216"/>
              <a:gd name="connsiteX67" fmla="*/ 409242 w 965556"/>
              <a:gd name="connsiteY67" fmla="*/ 1191 h 1801216"/>
              <a:gd name="connsiteX68" fmla="*/ 373057 w 965556"/>
              <a:gd name="connsiteY68" fmla="*/ 21790 h 1801216"/>
              <a:gd name="connsiteX69" fmla="*/ 330327 w 965556"/>
              <a:gd name="connsiteY69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46506 w 982091"/>
              <a:gd name="connsiteY52" fmla="*/ 414996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9231 w 979710"/>
              <a:gd name="connsiteY55" fmla="*/ 317714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230199 w 979710"/>
              <a:gd name="connsiteY28" fmla="*/ 1590201 h 1801216"/>
              <a:gd name="connsiteX29" fmla="*/ 227002 w 979710"/>
              <a:gd name="connsiteY29" fmla="*/ 1650948 h 1801216"/>
              <a:gd name="connsiteX30" fmla="*/ 159860 w 979710"/>
              <a:gd name="connsiteY30" fmla="*/ 1785230 h 1801216"/>
              <a:gd name="connsiteX31" fmla="*/ 220607 w 979710"/>
              <a:gd name="connsiteY31" fmla="*/ 1801216 h 1801216"/>
              <a:gd name="connsiteX32" fmla="*/ 300537 w 979710"/>
              <a:gd name="connsiteY32" fmla="*/ 1727681 h 1801216"/>
              <a:gd name="connsiteX33" fmla="*/ 322918 w 979710"/>
              <a:gd name="connsiteY33" fmla="*/ 1666934 h 1801216"/>
              <a:gd name="connsiteX34" fmla="*/ 290946 w 979710"/>
              <a:gd name="connsiteY34" fmla="*/ 1615779 h 1801216"/>
              <a:gd name="connsiteX35" fmla="*/ 313326 w 979710"/>
              <a:gd name="connsiteY35" fmla="*/ 1344016 h 1801216"/>
              <a:gd name="connsiteX36" fmla="*/ 316523 w 979710"/>
              <a:gd name="connsiteY36" fmla="*/ 998718 h 1801216"/>
              <a:gd name="connsiteX37" fmla="*/ 450806 w 979710"/>
              <a:gd name="connsiteY37" fmla="*/ 1101029 h 1801216"/>
              <a:gd name="connsiteX38" fmla="*/ 633046 w 979710"/>
              <a:gd name="connsiteY38" fmla="*/ 1321636 h 1801216"/>
              <a:gd name="connsiteX39" fmla="*/ 696991 w 979710"/>
              <a:gd name="connsiteY39" fmla="*/ 1618976 h 1801216"/>
              <a:gd name="connsiteX40" fmla="*/ 661821 w 979710"/>
              <a:gd name="connsiteY40" fmla="*/ 1670131 h 1801216"/>
              <a:gd name="connsiteX41" fmla="*/ 700188 w 979710"/>
              <a:gd name="connsiteY41" fmla="*/ 1714892 h 1801216"/>
              <a:gd name="connsiteX42" fmla="*/ 834470 w 979710"/>
              <a:gd name="connsiteY42" fmla="*/ 1750061 h 1801216"/>
              <a:gd name="connsiteX43" fmla="*/ 773723 w 979710"/>
              <a:gd name="connsiteY43" fmla="*/ 1638159 h 1801216"/>
              <a:gd name="connsiteX44" fmla="*/ 748146 w 979710"/>
              <a:gd name="connsiteY44" fmla="*/ 1571018 h 1801216"/>
              <a:gd name="connsiteX45" fmla="*/ 735357 w 979710"/>
              <a:gd name="connsiteY45" fmla="*/ 1270481 h 1801216"/>
              <a:gd name="connsiteX46" fmla="*/ 485975 w 979710"/>
              <a:gd name="connsiteY46" fmla="*/ 819675 h 1801216"/>
              <a:gd name="connsiteX47" fmla="*/ 583124 w 979710"/>
              <a:gd name="connsiteY47" fmla="*/ 854795 h 1801216"/>
              <a:gd name="connsiteX48" fmla="*/ 624887 w 979710"/>
              <a:gd name="connsiteY48" fmla="*/ 599334 h 1801216"/>
              <a:gd name="connsiteX49" fmla="*/ 620258 w 979710"/>
              <a:gd name="connsiteY49" fmla="*/ 541518 h 1801216"/>
              <a:gd name="connsiteX50" fmla="*/ 690596 w 979710"/>
              <a:gd name="connsiteY50" fmla="*/ 666209 h 1801216"/>
              <a:gd name="connsiteX51" fmla="*/ 757737 w 979710"/>
              <a:gd name="connsiteY51" fmla="*/ 691787 h 1801216"/>
              <a:gd name="connsiteX52" fmla="*/ 904809 w 979710"/>
              <a:gd name="connsiteY52" fmla="*/ 480772 h 1801216"/>
              <a:gd name="connsiteX53" fmla="*/ 946506 w 979710"/>
              <a:gd name="connsiteY53" fmla="*/ 414996 h 1801216"/>
              <a:gd name="connsiteX54" fmla="*/ 934400 w 979710"/>
              <a:gd name="connsiteY54" fmla="*/ 323226 h 1801216"/>
              <a:gd name="connsiteX55" fmla="*/ 900795 w 979710"/>
              <a:gd name="connsiteY55" fmla="*/ 355264 h 1801216"/>
              <a:gd name="connsiteX56" fmla="*/ 874469 w 979710"/>
              <a:gd name="connsiteY56" fmla="*/ 332001 h 1801216"/>
              <a:gd name="connsiteX57" fmla="*/ 853653 w 979710"/>
              <a:gd name="connsiteY57" fmla="*/ 430233 h 1801216"/>
              <a:gd name="connsiteX58" fmla="*/ 812905 w 979710"/>
              <a:gd name="connsiteY58" fmla="*/ 507099 h 1801216"/>
              <a:gd name="connsiteX59" fmla="*/ 738554 w 979710"/>
              <a:gd name="connsiteY59" fmla="*/ 573490 h 1801216"/>
              <a:gd name="connsiteX60" fmla="*/ 652230 w 979710"/>
              <a:gd name="connsiteY60" fmla="*/ 311320 h 1801216"/>
              <a:gd name="connsiteX61" fmla="*/ 572300 w 979710"/>
              <a:gd name="connsiteY61" fmla="*/ 295334 h 1801216"/>
              <a:gd name="connsiteX62" fmla="*/ 524342 w 979710"/>
              <a:gd name="connsiteY62" fmla="*/ 260165 h 1801216"/>
              <a:gd name="connsiteX63" fmla="*/ 527539 w 979710"/>
              <a:gd name="connsiteY63" fmla="*/ 177037 h 1801216"/>
              <a:gd name="connsiteX64" fmla="*/ 511170 w 979710"/>
              <a:gd name="connsiteY64" fmla="*/ 143234 h 1801216"/>
              <a:gd name="connsiteX65" fmla="*/ 532601 w 979710"/>
              <a:gd name="connsiteY65" fmla="*/ 100372 h 1801216"/>
              <a:gd name="connsiteX66" fmla="*/ 501645 w 979710"/>
              <a:gd name="connsiteY66" fmla="*/ 67034 h 1801216"/>
              <a:gd name="connsiteX67" fmla="*/ 515433 w 979710"/>
              <a:gd name="connsiteY67" fmla="*/ 39624 h 1801216"/>
              <a:gd name="connsiteX68" fmla="*/ 473070 w 979710"/>
              <a:gd name="connsiteY68" fmla="*/ 28934 h 1801216"/>
              <a:gd name="connsiteX69" fmla="*/ 409242 w 979710"/>
              <a:gd name="connsiteY69" fmla="*/ 1191 h 1801216"/>
              <a:gd name="connsiteX70" fmla="*/ 373057 w 979710"/>
              <a:gd name="connsiteY70" fmla="*/ 21790 h 1801216"/>
              <a:gd name="connsiteX71" fmla="*/ 330327 w 979710"/>
              <a:gd name="connsiteY71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9059"/>
              <a:gd name="connsiteX1" fmla="*/ 327814 w 979710"/>
              <a:gd name="connsiteY1" fmla="*/ 43221 h 1809059"/>
              <a:gd name="connsiteX2" fmla="*/ 300537 w 979710"/>
              <a:gd name="connsiteY2" fmla="*/ 55544 h 1809059"/>
              <a:gd name="connsiteX3" fmla="*/ 311145 w 979710"/>
              <a:gd name="connsiteY3" fmla="*/ 86084 h 1809059"/>
              <a:gd name="connsiteX4" fmla="*/ 265368 w 979710"/>
              <a:gd name="connsiteY4" fmla="*/ 106699 h 1809059"/>
              <a:gd name="connsiteX5" fmla="*/ 281354 w 979710"/>
              <a:gd name="connsiteY5" fmla="*/ 205812 h 1809059"/>
              <a:gd name="connsiteX6" fmla="*/ 322918 w 979710"/>
              <a:gd name="connsiteY6" fmla="*/ 215404 h 1809059"/>
              <a:gd name="connsiteX7" fmla="*/ 354890 w 979710"/>
              <a:gd name="connsiteY7" fmla="*/ 276151 h 1809059"/>
              <a:gd name="connsiteX8" fmla="*/ 383665 w 979710"/>
              <a:gd name="connsiteY8" fmla="*/ 292137 h 1809059"/>
              <a:gd name="connsiteX9" fmla="*/ 345298 w 979710"/>
              <a:gd name="connsiteY9" fmla="*/ 320911 h 1809059"/>
              <a:gd name="connsiteX10" fmla="*/ 271763 w 979710"/>
              <a:gd name="connsiteY10" fmla="*/ 340095 h 1809059"/>
              <a:gd name="connsiteX11" fmla="*/ 204621 w 979710"/>
              <a:gd name="connsiteY11" fmla="*/ 477574 h 1809059"/>
              <a:gd name="connsiteX12" fmla="*/ 166255 w 979710"/>
              <a:gd name="connsiteY12" fmla="*/ 570293 h 1809059"/>
              <a:gd name="connsiteX13" fmla="*/ 92719 w 979710"/>
              <a:gd name="connsiteY13" fmla="*/ 442405 h 1809059"/>
              <a:gd name="connsiteX14" fmla="*/ 115100 w 979710"/>
              <a:gd name="connsiteY14" fmla="*/ 349686 h 1809059"/>
              <a:gd name="connsiteX15" fmla="*/ 76733 w 979710"/>
              <a:gd name="connsiteY15" fmla="*/ 288939 h 1809059"/>
              <a:gd name="connsiteX16" fmla="*/ 35170 w 979710"/>
              <a:gd name="connsiteY16" fmla="*/ 330503 h 1809059"/>
              <a:gd name="connsiteX17" fmla="*/ 0 w 979710"/>
              <a:gd name="connsiteY17" fmla="*/ 352883 h 1809059"/>
              <a:gd name="connsiteX18" fmla="*/ 25578 w 979710"/>
              <a:gd name="connsiteY18" fmla="*/ 378461 h 1809059"/>
              <a:gd name="connsiteX19" fmla="*/ 83128 w 979710"/>
              <a:gd name="connsiteY19" fmla="*/ 599068 h 1809059"/>
              <a:gd name="connsiteX20" fmla="*/ 147072 w 979710"/>
              <a:gd name="connsiteY20" fmla="*/ 704576 h 1809059"/>
              <a:gd name="connsiteX21" fmla="*/ 233396 w 979710"/>
              <a:gd name="connsiteY21" fmla="*/ 631040 h 1809059"/>
              <a:gd name="connsiteX22" fmla="*/ 290946 w 979710"/>
              <a:gd name="connsiteY22" fmla="*/ 531927 h 1809059"/>
              <a:gd name="connsiteX23" fmla="*/ 310129 w 979710"/>
              <a:gd name="connsiteY23" fmla="*/ 605462 h 1809059"/>
              <a:gd name="connsiteX24" fmla="*/ 249582 w 979710"/>
              <a:gd name="connsiteY24" fmla="*/ 674918 h 1809059"/>
              <a:gd name="connsiteX25" fmla="*/ 169452 w 979710"/>
              <a:gd name="connsiteY25" fmla="*/ 844237 h 1809059"/>
              <a:gd name="connsiteX26" fmla="*/ 96516 w 979710"/>
              <a:gd name="connsiteY26" fmla="*/ 1096950 h 1809059"/>
              <a:gd name="connsiteX27" fmla="*/ 192083 w 979710"/>
              <a:gd name="connsiteY27" fmla="*/ 1126690 h 1809059"/>
              <a:gd name="connsiteX28" fmla="*/ 196845 w 979710"/>
              <a:gd name="connsiteY28" fmla="*/ 1262421 h 1809059"/>
              <a:gd name="connsiteX29" fmla="*/ 230199 w 979710"/>
              <a:gd name="connsiteY29" fmla="*/ 1590201 h 1809059"/>
              <a:gd name="connsiteX30" fmla="*/ 227002 w 979710"/>
              <a:gd name="connsiteY30" fmla="*/ 1669998 h 1809059"/>
              <a:gd name="connsiteX31" fmla="*/ 159860 w 979710"/>
              <a:gd name="connsiteY31" fmla="*/ 1785230 h 1809059"/>
              <a:gd name="connsiteX32" fmla="*/ 220607 w 979710"/>
              <a:gd name="connsiteY32" fmla="*/ 1801216 h 1809059"/>
              <a:gd name="connsiteX33" fmla="*/ 300537 w 979710"/>
              <a:gd name="connsiteY33" fmla="*/ 1727681 h 1809059"/>
              <a:gd name="connsiteX34" fmla="*/ 322918 w 979710"/>
              <a:gd name="connsiteY34" fmla="*/ 1666934 h 1809059"/>
              <a:gd name="connsiteX35" fmla="*/ 290946 w 979710"/>
              <a:gd name="connsiteY35" fmla="*/ 1615779 h 1809059"/>
              <a:gd name="connsiteX36" fmla="*/ 320469 w 979710"/>
              <a:gd name="connsiteY36" fmla="*/ 1305916 h 1809059"/>
              <a:gd name="connsiteX37" fmla="*/ 316524 w 979710"/>
              <a:gd name="connsiteY37" fmla="*/ 1124925 h 1809059"/>
              <a:gd name="connsiteX38" fmla="*/ 450806 w 979710"/>
              <a:gd name="connsiteY38" fmla="*/ 1101029 h 1809059"/>
              <a:gd name="connsiteX39" fmla="*/ 633046 w 979710"/>
              <a:gd name="connsiteY39" fmla="*/ 1321636 h 1809059"/>
              <a:gd name="connsiteX40" fmla="*/ 696991 w 979710"/>
              <a:gd name="connsiteY40" fmla="*/ 1618976 h 1809059"/>
              <a:gd name="connsiteX41" fmla="*/ 661821 w 979710"/>
              <a:gd name="connsiteY41" fmla="*/ 1670131 h 1809059"/>
              <a:gd name="connsiteX42" fmla="*/ 700188 w 979710"/>
              <a:gd name="connsiteY42" fmla="*/ 1714892 h 1809059"/>
              <a:gd name="connsiteX43" fmla="*/ 834470 w 979710"/>
              <a:gd name="connsiteY43" fmla="*/ 1750061 h 1809059"/>
              <a:gd name="connsiteX44" fmla="*/ 773723 w 979710"/>
              <a:gd name="connsiteY44" fmla="*/ 1638159 h 1809059"/>
              <a:gd name="connsiteX45" fmla="*/ 748146 w 979710"/>
              <a:gd name="connsiteY45" fmla="*/ 1571018 h 1809059"/>
              <a:gd name="connsiteX46" fmla="*/ 735357 w 979710"/>
              <a:gd name="connsiteY46" fmla="*/ 1270481 h 1809059"/>
              <a:gd name="connsiteX47" fmla="*/ 485975 w 979710"/>
              <a:gd name="connsiteY47" fmla="*/ 819675 h 1809059"/>
              <a:gd name="connsiteX48" fmla="*/ 583124 w 979710"/>
              <a:gd name="connsiteY48" fmla="*/ 854795 h 1809059"/>
              <a:gd name="connsiteX49" fmla="*/ 624887 w 979710"/>
              <a:gd name="connsiteY49" fmla="*/ 599334 h 1809059"/>
              <a:gd name="connsiteX50" fmla="*/ 620258 w 979710"/>
              <a:gd name="connsiteY50" fmla="*/ 541518 h 1809059"/>
              <a:gd name="connsiteX51" fmla="*/ 690596 w 979710"/>
              <a:gd name="connsiteY51" fmla="*/ 666209 h 1809059"/>
              <a:gd name="connsiteX52" fmla="*/ 757737 w 979710"/>
              <a:gd name="connsiteY52" fmla="*/ 691787 h 1809059"/>
              <a:gd name="connsiteX53" fmla="*/ 904809 w 979710"/>
              <a:gd name="connsiteY53" fmla="*/ 480772 h 1809059"/>
              <a:gd name="connsiteX54" fmla="*/ 946506 w 979710"/>
              <a:gd name="connsiteY54" fmla="*/ 414996 h 1809059"/>
              <a:gd name="connsiteX55" fmla="*/ 934400 w 979710"/>
              <a:gd name="connsiteY55" fmla="*/ 323226 h 1809059"/>
              <a:gd name="connsiteX56" fmla="*/ 900795 w 979710"/>
              <a:gd name="connsiteY56" fmla="*/ 355264 h 1809059"/>
              <a:gd name="connsiteX57" fmla="*/ 874469 w 979710"/>
              <a:gd name="connsiteY57" fmla="*/ 332001 h 1809059"/>
              <a:gd name="connsiteX58" fmla="*/ 853653 w 979710"/>
              <a:gd name="connsiteY58" fmla="*/ 430233 h 1809059"/>
              <a:gd name="connsiteX59" fmla="*/ 812905 w 979710"/>
              <a:gd name="connsiteY59" fmla="*/ 507099 h 1809059"/>
              <a:gd name="connsiteX60" fmla="*/ 738554 w 979710"/>
              <a:gd name="connsiteY60" fmla="*/ 573490 h 1809059"/>
              <a:gd name="connsiteX61" fmla="*/ 652230 w 979710"/>
              <a:gd name="connsiteY61" fmla="*/ 311320 h 1809059"/>
              <a:gd name="connsiteX62" fmla="*/ 572300 w 979710"/>
              <a:gd name="connsiteY62" fmla="*/ 295334 h 1809059"/>
              <a:gd name="connsiteX63" fmla="*/ 524342 w 979710"/>
              <a:gd name="connsiteY63" fmla="*/ 260165 h 1809059"/>
              <a:gd name="connsiteX64" fmla="*/ 527539 w 979710"/>
              <a:gd name="connsiteY64" fmla="*/ 177037 h 1809059"/>
              <a:gd name="connsiteX65" fmla="*/ 511170 w 979710"/>
              <a:gd name="connsiteY65" fmla="*/ 143234 h 1809059"/>
              <a:gd name="connsiteX66" fmla="*/ 532601 w 979710"/>
              <a:gd name="connsiteY66" fmla="*/ 100372 h 1809059"/>
              <a:gd name="connsiteX67" fmla="*/ 501645 w 979710"/>
              <a:gd name="connsiteY67" fmla="*/ 67034 h 1809059"/>
              <a:gd name="connsiteX68" fmla="*/ 515433 w 979710"/>
              <a:gd name="connsiteY68" fmla="*/ 39624 h 1809059"/>
              <a:gd name="connsiteX69" fmla="*/ 473070 w 979710"/>
              <a:gd name="connsiteY69" fmla="*/ 28934 h 1809059"/>
              <a:gd name="connsiteX70" fmla="*/ 409242 w 979710"/>
              <a:gd name="connsiteY70" fmla="*/ 1191 h 1809059"/>
              <a:gd name="connsiteX71" fmla="*/ 373057 w 979710"/>
              <a:gd name="connsiteY71" fmla="*/ 21790 h 1809059"/>
              <a:gd name="connsiteX72" fmla="*/ 330327 w 979710"/>
              <a:gd name="connsiteY72" fmla="*/ 12415 h 1809059"/>
              <a:gd name="connsiteX0" fmla="*/ 330327 w 979710"/>
              <a:gd name="connsiteY0" fmla="*/ 12415 h 1790559"/>
              <a:gd name="connsiteX1" fmla="*/ 327814 w 979710"/>
              <a:gd name="connsiteY1" fmla="*/ 43221 h 1790559"/>
              <a:gd name="connsiteX2" fmla="*/ 300537 w 979710"/>
              <a:gd name="connsiteY2" fmla="*/ 55544 h 1790559"/>
              <a:gd name="connsiteX3" fmla="*/ 311145 w 979710"/>
              <a:gd name="connsiteY3" fmla="*/ 86084 h 1790559"/>
              <a:gd name="connsiteX4" fmla="*/ 265368 w 979710"/>
              <a:gd name="connsiteY4" fmla="*/ 106699 h 1790559"/>
              <a:gd name="connsiteX5" fmla="*/ 281354 w 979710"/>
              <a:gd name="connsiteY5" fmla="*/ 205812 h 1790559"/>
              <a:gd name="connsiteX6" fmla="*/ 322918 w 979710"/>
              <a:gd name="connsiteY6" fmla="*/ 215404 h 1790559"/>
              <a:gd name="connsiteX7" fmla="*/ 354890 w 979710"/>
              <a:gd name="connsiteY7" fmla="*/ 276151 h 1790559"/>
              <a:gd name="connsiteX8" fmla="*/ 383665 w 979710"/>
              <a:gd name="connsiteY8" fmla="*/ 292137 h 1790559"/>
              <a:gd name="connsiteX9" fmla="*/ 345298 w 979710"/>
              <a:gd name="connsiteY9" fmla="*/ 320911 h 1790559"/>
              <a:gd name="connsiteX10" fmla="*/ 271763 w 979710"/>
              <a:gd name="connsiteY10" fmla="*/ 340095 h 1790559"/>
              <a:gd name="connsiteX11" fmla="*/ 204621 w 979710"/>
              <a:gd name="connsiteY11" fmla="*/ 477574 h 1790559"/>
              <a:gd name="connsiteX12" fmla="*/ 166255 w 979710"/>
              <a:gd name="connsiteY12" fmla="*/ 570293 h 1790559"/>
              <a:gd name="connsiteX13" fmla="*/ 92719 w 979710"/>
              <a:gd name="connsiteY13" fmla="*/ 442405 h 1790559"/>
              <a:gd name="connsiteX14" fmla="*/ 115100 w 979710"/>
              <a:gd name="connsiteY14" fmla="*/ 349686 h 1790559"/>
              <a:gd name="connsiteX15" fmla="*/ 76733 w 979710"/>
              <a:gd name="connsiteY15" fmla="*/ 288939 h 1790559"/>
              <a:gd name="connsiteX16" fmla="*/ 35170 w 979710"/>
              <a:gd name="connsiteY16" fmla="*/ 330503 h 1790559"/>
              <a:gd name="connsiteX17" fmla="*/ 0 w 979710"/>
              <a:gd name="connsiteY17" fmla="*/ 352883 h 1790559"/>
              <a:gd name="connsiteX18" fmla="*/ 25578 w 979710"/>
              <a:gd name="connsiteY18" fmla="*/ 378461 h 1790559"/>
              <a:gd name="connsiteX19" fmla="*/ 83128 w 979710"/>
              <a:gd name="connsiteY19" fmla="*/ 599068 h 1790559"/>
              <a:gd name="connsiteX20" fmla="*/ 147072 w 979710"/>
              <a:gd name="connsiteY20" fmla="*/ 704576 h 1790559"/>
              <a:gd name="connsiteX21" fmla="*/ 233396 w 979710"/>
              <a:gd name="connsiteY21" fmla="*/ 631040 h 1790559"/>
              <a:gd name="connsiteX22" fmla="*/ 290946 w 979710"/>
              <a:gd name="connsiteY22" fmla="*/ 531927 h 1790559"/>
              <a:gd name="connsiteX23" fmla="*/ 310129 w 979710"/>
              <a:gd name="connsiteY23" fmla="*/ 605462 h 1790559"/>
              <a:gd name="connsiteX24" fmla="*/ 249582 w 979710"/>
              <a:gd name="connsiteY24" fmla="*/ 674918 h 1790559"/>
              <a:gd name="connsiteX25" fmla="*/ 169452 w 979710"/>
              <a:gd name="connsiteY25" fmla="*/ 844237 h 1790559"/>
              <a:gd name="connsiteX26" fmla="*/ 96516 w 979710"/>
              <a:gd name="connsiteY26" fmla="*/ 1096950 h 1790559"/>
              <a:gd name="connsiteX27" fmla="*/ 192083 w 979710"/>
              <a:gd name="connsiteY27" fmla="*/ 1126690 h 1790559"/>
              <a:gd name="connsiteX28" fmla="*/ 196845 w 979710"/>
              <a:gd name="connsiteY28" fmla="*/ 1262421 h 1790559"/>
              <a:gd name="connsiteX29" fmla="*/ 230199 w 979710"/>
              <a:gd name="connsiteY29" fmla="*/ 1590201 h 1790559"/>
              <a:gd name="connsiteX30" fmla="*/ 227002 w 979710"/>
              <a:gd name="connsiteY30" fmla="*/ 1669998 h 1790559"/>
              <a:gd name="connsiteX31" fmla="*/ 159860 w 979710"/>
              <a:gd name="connsiteY31" fmla="*/ 1785230 h 1790559"/>
              <a:gd name="connsiteX32" fmla="*/ 237275 w 979710"/>
              <a:gd name="connsiteY32" fmla="*/ 1782166 h 1790559"/>
              <a:gd name="connsiteX33" fmla="*/ 300537 w 979710"/>
              <a:gd name="connsiteY33" fmla="*/ 1727681 h 1790559"/>
              <a:gd name="connsiteX34" fmla="*/ 322918 w 979710"/>
              <a:gd name="connsiteY34" fmla="*/ 1666934 h 1790559"/>
              <a:gd name="connsiteX35" fmla="*/ 290946 w 979710"/>
              <a:gd name="connsiteY35" fmla="*/ 1615779 h 1790559"/>
              <a:gd name="connsiteX36" fmla="*/ 320469 w 979710"/>
              <a:gd name="connsiteY36" fmla="*/ 1305916 h 1790559"/>
              <a:gd name="connsiteX37" fmla="*/ 316524 w 979710"/>
              <a:gd name="connsiteY37" fmla="*/ 1124925 h 1790559"/>
              <a:gd name="connsiteX38" fmla="*/ 450806 w 979710"/>
              <a:gd name="connsiteY38" fmla="*/ 1101029 h 1790559"/>
              <a:gd name="connsiteX39" fmla="*/ 633046 w 979710"/>
              <a:gd name="connsiteY39" fmla="*/ 1321636 h 1790559"/>
              <a:gd name="connsiteX40" fmla="*/ 696991 w 979710"/>
              <a:gd name="connsiteY40" fmla="*/ 1618976 h 1790559"/>
              <a:gd name="connsiteX41" fmla="*/ 661821 w 979710"/>
              <a:gd name="connsiteY41" fmla="*/ 1670131 h 1790559"/>
              <a:gd name="connsiteX42" fmla="*/ 700188 w 979710"/>
              <a:gd name="connsiteY42" fmla="*/ 1714892 h 1790559"/>
              <a:gd name="connsiteX43" fmla="*/ 834470 w 979710"/>
              <a:gd name="connsiteY43" fmla="*/ 1750061 h 1790559"/>
              <a:gd name="connsiteX44" fmla="*/ 773723 w 979710"/>
              <a:gd name="connsiteY44" fmla="*/ 1638159 h 1790559"/>
              <a:gd name="connsiteX45" fmla="*/ 748146 w 979710"/>
              <a:gd name="connsiteY45" fmla="*/ 1571018 h 1790559"/>
              <a:gd name="connsiteX46" fmla="*/ 735357 w 979710"/>
              <a:gd name="connsiteY46" fmla="*/ 1270481 h 1790559"/>
              <a:gd name="connsiteX47" fmla="*/ 485975 w 979710"/>
              <a:gd name="connsiteY47" fmla="*/ 819675 h 1790559"/>
              <a:gd name="connsiteX48" fmla="*/ 583124 w 979710"/>
              <a:gd name="connsiteY48" fmla="*/ 854795 h 1790559"/>
              <a:gd name="connsiteX49" fmla="*/ 624887 w 979710"/>
              <a:gd name="connsiteY49" fmla="*/ 599334 h 1790559"/>
              <a:gd name="connsiteX50" fmla="*/ 620258 w 979710"/>
              <a:gd name="connsiteY50" fmla="*/ 541518 h 1790559"/>
              <a:gd name="connsiteX51" fmla="*/ 690596 w 979710"/>
              <a:gd name="connsiteY51" fmla="*/ 666209 h 1790559"/>
              <a:gd name="connsiteX52" fmla="*/ 757737 w 979710"/>
              <a:gd name="connsiteY52" fmla="*/ 691787 h 1790559"/>
              <a:gd name="connsiteX53" fmla="*/ 904809 w 979710"/>
              <a:gd name="connsiteY53" fmla="*/ 480772 h 1790559"/>
              <a:gd name="connsiteX54" fmla="*/ 946506 w 979710"/>
              <a:gd name="connsiteY54" fmla="*/ 414996 h 1790559"/>
              <a:gd name="connsiteX55" fmla="*/ 934400 w 979710"/>
              <a:gd name="connsiteY55" fmla="*/ 323226 h 1790559"/>
              <a:gd name="connsiteX56" fmla="*/ 900795 w 979710"/>
              <a:gd name="connsiteY56" fmla="*/ 355264 h 1790559"/>
              <a:gd name="connsiteX57" fmla="*/ 874469 w 979710"/>
              <a:gd name="connsiteY57" fmla="*/ 332001 h 1790559"/>
              <a:gd name="connsiteX58" fmla="*/ 853653 w 979710"/>
              <a:gd name="connsiteY58" fmla="*/ 430233 h 1790559"/>
              <a:gd name="connsiteX59" fmla="*/ 812905 w 979710"/>
              <a:gd name="connsiteY59" fmla="*/ 507099 h 1790559"/>
              <a:gd name="connsiteX60" fmla="*/ 738554 w 979710"/>
              <a:gd name="connsiteY60" fmla="*/ 573490 h 1790559"/>
              <a:gd name="connsiteX61" fmla="*/ 652230 w 979710"/>
              <a:gd name="connsiteY61" fmla="*/ 311320 h 1790559"/>
              <a:gd name="connsiteX62" fmla="*/ 572300 w 979710"/>
              <a:gd name="connsiteY62" fmla="*/ 295334 h 1790559"/>
              <a:gd name="connsiteX63" fmla="*/ 524342 w 979710"/>
              <a:gd name="connsiteY63" fmla="*/ 260165 h 1790559"/>
              <a:gd name="connsiteX64" fmla="*/ 527539 w 979710"/>
              <a:gd name="connsiteY64" fmla="*/ 177037 h 1790559"/>
              <a:gd name="connsiteX65" fmla="*/ 511170 w 979710"/>
              <a:gd name="connsiteY65" fmla="*/ 143234 h 1790559"/>
              <a:gd name="connsiteX66" fmla="*/ 532601 w 979710"/>
              <a:gd name="connsiteY66" fmla="*/ 100372 h 1790559"/>
              <a:gd name="connsiteX67" fmla="*/ 501645 w 979710"/>
              <a:gd name="connsiteY67" fmla="*/ 67034 h 1790559"/>
              <a:gd name="connsiteX68" fmla="*/ 515433 w 979710"/>
              <a:gd name="connsiteY68" fmla="*/ 39624 h 1790559"/>
              <a:gd name="connsiteX69" fmla="*/ 473070 w 979710"/>
              <a:gd name="connsiteY69" fmla="*/ 28934 h 1790559"/>
              <a:gd name="connsiteX70" fmla="*/ 409242 w 979710"/>
              <a:gd name="connsiteY70" fmla="*/ 1191 h 1790559"/>
              <a:gd name="connsiteX71" fmla="*/ 373057 w 979710"/>
              <a:gd name="connsiteY71" fmla="*/ 21790 h 1790559"/>
              <a:gd name="connsiteX72" fmla="*/ 330327 w 979710"/>
              <a:gd name="connsiteY72" fmla="*/ 12415 h 1790559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42247 w 979710"/>
              <a:gd name="connsiteY18" fmla="*/ 428467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18501 w 963041"/>
              <a:gd name="connsiteY16" fmla="*/ 330503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115 w 961775"/>
              <a:gd name="connsiteY17" fmla="*/ 348121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13070 w 962453"/>
              <a:gd name="connsiteY0" fmla="*/ 12415 h 1804847"/>
              <a:gd name="connsiteX1" fmla="*/ 310557 w 962453"/>
              <a:gd name="connsiteY1" fmla="*/ 43221 h 1804847"/>
              <a:gd name="connsiteX2" fmla="*/ 283280 w 962453"/>
              <a:gd name="connsiteY2" fmla="*/ 55544 h 1804847"/>
              <a:gd name="connsiteX3" fmla="*/ 293888 w 962453"/>
              <a:gd name="connsiteY3" fmla="*/ 86084 h 1804847"/>
              <a:gd name="connsiteX4" fmla="*/ 248111 w 962453"/>
              <a:gd name="connsiteY4" fmla="*/ 106699 h 1804847"/>
              <a:gd name="connsiteX5" fmla="*/ 264097 w 962453"/>
              <a:gd name="connsiteY5" fmla="*/ 205812 h 1804847"/>
              <a:gd name="connsiteX6" fmla="*/ 305661 w 962453"/>
              <a:gd name="connsiteY6" fmla="*/ 215404 h 1804847"/>
              <a:gd name="connsiteX7" fmla="*/ 337633 w 962453"/>
              <a:gd name="connsiteY7" fmla="*/ 276151 h 1804847"/>
              <a:gd name="connsiteX8" fmla="*/ 366408 w 962453"/>
              <a:gd name="connsiteY8" fmla="*/ 292137 h 1804847"/>
              <a:gd name="connsiteX9" fmla="*/ 328041 w 962453"/>
              <a:gd name="connsiteY9" fmla="*/ 320911 h 1804847"/>
              <a:gd name="connsiteX10" fmla="*/ 254506 w 962453"/>
              <a:gd name="connsiteY10" fmla="*/ 340095 h 1804847"/>
              <a:gd name="connsiteX11" fmla="*/ 187364 w 962453"/>
              <a:gd name="connsiteY11" fmla="*/ 477574 h 1804847"/>
              <a:gd name="connsiteX12" fmla="*/ 148998 w 962453"/>
              <a:gd name="connsiteY12" fmla="*/ 570293 h 1804847"/>
              <a:gd name="connsiteX13" fmla="*/ 75462 w 962453"/>
              <a:gd name="connsiteY13" fmla="*/ 442405 h 1804847"/>
              <a:gd name="connsiteX14" fmla="*/ 97843 w 962453"/>
              <a:gd name="connsiteY14" fmla="*/ 349686 h 1804847"/>
              <a:gd name="connsiteX15" fmla="*/ 59476 w 962453"/>
              <a:gd name="connsiteY15" fmla="*/ 288939 h 1804847"/>
              <a:gd name="connsiteX16" fmla="*/ 27438 w 962453"/>
              <a:gd name="connsiteY16" fmla="*/ 328122 h 1804847"/>
              <a:gd name="connsiteX17" fmla="*/ 11318 w 962453"/>
              <a:gd name="connsiteY17" fmla="*/ 388602 h 1804847"/>
              <a:gd name="connsiteX18" fmla="*/ 24990 w 962453"/>
              <a:gd name="connsiteY18" fmla="*/ 428467 h 1804847"/>
              <a:gd name="connsiteX19" fmla="*/ 65871 w 962453"/>
              <a:gd name="connsiteY19" fmla="*/ 599068 h 1804847"/>
              <a:gd name="connsiteX20" fmla="*/ 129815 w 962453"/>
              <a:gd name="connsiteY20" fmla="*/ 704576 h 1804847"/>
              <a:gd name="connsiteX21" fmla="*/ 216139 w 962453"/>
              <a:gd name="connsiteY21" fmla="*/ 631040 h 1804847"/>
              <a:gd name="connsiteX22" fmla="*/ 273689 w 962453"/>
              <a:gd name="connsiteY22" fmla="*/ 531927 h 1804847"/>
              <a:gd name="connsiteX23" fmla="*/ 292872 w 962453"/>
              <a:gd name="connsiteY23" fmla="*/ 605462 h 1804847"/>
              <a:gd name="connsiteX24" fmla="*/ 232325 w 962453"/>
              <a:gd name="connsiteY24" fmla="*/ 674918 h 1804847"/>
              <a:gd name="connsiteX25" fmla="*/ 128383 w 962453"/>
              <a:gd name="connsiteY25" fmla="*/ 832330 h 1804847"/>
              <a:gd name="connsiteX26" fmla="*/ 678 w 962453"/>
              <a:gd name="connsiteY26" fmla="*/ 1032657 h 1804847"/>
              <a:gd name="connsiteX27" fmla="*/ 174826 w 962453"/>
              <a:gd name="connsiteY27" fmla="*/ 1126690 h 1804847"/>
              <a:gd name="connsiteX28" fmla="*/ 179588 w 962453"/>
              <a:gd name="connsiteY28" fmla="*/ 1262421 h 1804847"/>
              <a:gd name="connsiteX29" fmla="*/ 212942 w 962453"/>
              <a:gd name="connsiteY29" fmla="*/ 1590201 h 1804847"/>
              <a:gd name="connsiteX30" fmla="*/ 209745 w 962453"/>
              <a:gd name="connsiteY30" fmla="*/ 1669998 h 1804847"/>
              <a:gd name="connsiteX31" fmla="*/ 142603 w 962453"/>
              <a:gd name="connsiteY31" fmla="*/ 1785230 h 1804847"/>
              <a:gd name="connsiteX32" fmla="*/ 220018 w 962453"/>
              <a:gd name="connsiteY32" fmla="*/ 1782166 h 1804847"/>
              <a:gd name="connsiteX33" fmla="*/ 283280 w 962453"/>
              <a:gd name="connsiteY33" fmla="*/ 1727681 h 1804847"/>
              <a:gd name="connsiteX34" fmla="*/ 324711 w 962453"/>
              <a:gd name="connsiteY34" fmla="*/ 1683603 h 1804847"/>
              <a:gd name="connsiteX35" fmla="*/ 283214 w 962453"/>
              <a:gd name="connsiteY35" fmla="*/ 1608635 h 1804847"/>
              <a:gd name="connsiteX36" fmla="*/ 279400 w 962453"/>
              <a:gd name="connsiteY36" fmla="*/ 1248766 h 1804847"/>
              <a:gd name="connsiteX37" fmla="*/ 299267 w 962453"/>
              <a:gd name="connsiteY37" fmla="*/ 1124925 h 1804847"/>
              <a:gd name="connsiteX38" fmla="*/ 433549 w 962453"/>
              <a:gd name="connsiteY38" fmla="*/ 1101029 h 1804847"/>
              <a:gd name="connsiteX39" fmla="*/ 615789 w 962453"/>
              <a:gd name="connsiteY39" fmla="*/ 1321636 h 1804847"/>
              <a:gd name="connsiteX40" fmla="*/ 663066 w 962453"/>
              <a:gd name="connsiteY40" fmla="*/ 1599926 h 1804847"/>
              <a:gd name="connsiteX41" fmla="*/ 630277 w 962453"/>
              <a:gd name="connsiteY41" fmla="*/ 1662987 h 1804847"/>
              <a:gd name="connsiteX42" fmla="*/ 682931 w 962453"/>
              <a:gd name="connsiteY42" fmla="*/ 1714892 h 1804847"/>
              <a:gd name="connsiteX43" fmla="*/ 817213 w 962453"/>
              <a:gd name="connsiteY43" fmla="*/ 1750061 h 1804847"/>
              <a:gd name="connsiteX44" fmla="*/ 749322 w 962453"/>
              <a:gd name="connsiteY44" fmla="*/ 1650065 h 1804847"/>
              <a:gd name="connsiteX45" fmla="*/ 730889 w 962453"/>
              <a:gd name="connsiteY45" fmla="*/ 1571018 h 1804847"/>
              <a:gd name="connsiteX46" fmla="*/ 718100 w 962453"/>
              <a:gd name="connsiteY46" fmla="*/ 1270481 h 1804847"/>
              <a:gd name="connsiteX47" fmla="*/ 615357 w 962453"/>
              <a:gd name="connsiteY47" fmla="*/ 1079065 h 1804847"/>
              <a:gd name="connsiteX48" fmla="*/ 683030 w 962453"/>
              <a:gd name="connsiteY48" fmla="*/ 1057800 h 1804847"/>
              <a:gd name="connsiteX49" fmla="*/ 565867 w 962453"/>
              <a:gd name="connsiteY49" fmla="*/ 854795 h 1804847"/>
              <a:gd name="connsiteX50" fmla="*/ 607630 w 962453"/>
              <a:gd name="connsiteY50" fmla="*/ 599334 h 1804847"/>
              <a:gd name="connsiteX51" fmla="*/ 603001 w 962453"/>
              <a:gd name="connsiteY51" fmla="*/ 541518 h 1804847"/>
              <a:gd name="connsiteX52" fmla="*/ 673339 w 962453"/>
              <a:gd name="connsiteY52" fmla="*/ 666209 h 1804847"/>
              <a:gd name="connsiteX53" fmla="*/ 740480 w 962453"/>
              <a:gd name="connsiteY53" fmla="*/ 691787 h 1804847"/>
              <a:gd name="connsiteX54" fmla="*/ 887552 w 962453"/>
              <a:gd name="connsiteY54" fmla="*/ 480772 h 1804847"/>
              <a:gd name="connsiteX55" fmla="*/ 929249 w 962453"/>
              <a:gd name="connsiteY55" fmla="*/ 414996 h 1804847"/>
              <a:gd name="connsiteX56" fmla="*/ 917143 w 962453"/>
              <a:gd name="connsiteY56" fmla="*/ 323226 h 1804847"/>
              <a:gd name="connsiteX57" fmla="*/ 883538 w 962453"/>
              <a:gd name="connsiteY57" fmla="*/ 355264 h 1804847"/>
              <a:gd name="connsiteX58" fmla="*/ 857212 w 962453"/>
              <a:gd name="connsiteY58" fmla="*/ 332001 h 1804847"/>
              <a:gd name="connsiteX59" fmla="*/ 836396 w 962453"/>
              <a:gd name="connsiteY59" fmla="*/ 430233 h 1804847"/>
              <a:gd name="connsiteX60" fmla="*/ 795648 w 962453"/>
              <a:gd name="connsiteY60" fmla="*/ 507099 h 1804847"/>
              <a:gd name="connsiteX61" fmla="*/ 721297 w 962453"/>
              <a:gd name="connsiteY61" fmla="*/ 573490 h 1804847"/>
              <a:gd name="connsiteX62" fmla="*/ 634973 w 962453"/>
              <a:gd name="connsiteY62" fmla="*/ 311320 h 1804847"/>
              <a:gd name="connsiteX63" fmla="*/ 555043 w 962453"/>
              <a:gd name="connsiteY63" fmla="*/ 295334 h 1804847"/>
              <a:gd name="connsiteX64" fmla="*/ 507085 w 962453"/>
              <a:gd name="connsiteY64" fmla="*/ 260165 h 1804847"/>
              <a:gd name="connsiteX65" fmla="*/ 510282 w 962453"/>
              <a:gd name="connsiteY65" fmla="*/ 177037 h 1804847"/>
              <a:gd name="connsiteX66" fmla="*/ 493913 w 962453"/>
              <a:gd name="connsiteY66" fmla="*/ 143234 h 1804847"/>
              <a:gd name="connsiteX67" fmla="*/ 515344 w 962453"/>
              <a:gd name="connsiteY67" fmla="*/ 100372 h 1804847"/>
              <a:gd name="connsiteX68" fmla="*/ 484388 w 962453"/>
              <a:gd name="connsiteY68" fmla="*/ 67034 h 1804847"/>
              <a:gd name="connsiteX69" fmla="*/ 498176 w 962453"/>
              <a:gd name="connsiteY69" fmla="*/ 39624 h 1804847"/>
              <a:gd name="connsiteX70" fmla="*/ 455813 w 962453"/>
              <a:gd name="connsiteY70" fmla="*/ 28934 h 1804847"/>
              <a:gd name="connsiteX71" fmla="*/ 391985 w 962453"/>
              <a:gd name="connsiteY71" fmla="*/ 1191 h 1804847"/>
              <a:gd name="connsiteX72" fmla="*/ 355800 w 962453"/>
              <a:gd name="connsiteY72" fmla="*/ 21790 h 1804847"/>
              <a:gd name="connsiteX73" fmla="*/ 313070 w 962453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0640 w 961775"/>
              <a:gd name="connsiteY17" fmla="*/ 388602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49686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41011 w 990394"/>
              <a:gd name="connsiteY0" fmla="*/ 12415 h 1804847"/>
              <a:gd name="connsiteX1" fmla="*/ 338498 w 990394"/>
              <a:gd name="connsiteY1" fmla="*/ 43221 h 1804847"/>
              <a:gd name="connsiteX2" fmla="*/ 311221 w 990394"/>
              <a:gd name="connsiteY2" fmla="*/ 55544 h 1804847"/>
              <a:gd name="connsiteX3" fmla="*/ 321829 w 990394"/>
              <a:gd name="connsiteY3" fmla="*/ 86084 h 1804847"/>
              <a:gd name="connsiteX4" fmla="*/ 276052 w 990394"/>
              <a:gd name="connsiteY4" fmla="*/ 106699 h 1804847"/>
              <a:gd name="connsiteX5" fmla="*/ 292038 w 990394"/>
              <a:gd name="connsiteY5" fmla="*/ 205812 h 1804847"/>
              <a:gd name="connsiteX6" fmla="*/ 333602 w 990394"/>
              <a:gd name="connsiteY6" fmla="*/ 215404 h 1804847"/>
              <a:gd name="connsiteX7" fmla="*/ 365574 w 990394"/>
              <a:gd name="connsiteY7" fmla="*/ 276151 h 1804847"/>
              <a:gd name="connsiteX8" fmla="*/ 394349 w 990394"/>
              <a:gd name="connsiteY8" fmla="*/ 292137 h 1804847"/>
              <a:gd name="connsiteX9" fmla="*/ 355982 w 990394"/>
              <a:gd name="connsiteY9" fmla="*/ 320911 h 1804847"/>
              <a:gd name="connsiteX10" fmla="*/ 282447 w 990394"/>
              <a:gd name="connsiteY10" fmla="*/ 340095 h 1804847"/>
              <a:gd name="connsiteX11" fmla="*/ 215305 w 990394"/>
              <a:gd name="connsiteY11" fmla="*/ 477574 h 1804847"/>
              <a:gd name="connsiteX12" fmla="*/ 176939 w 990394"/>
              <a:gd name="connsiteY12" fmla="*/ 570293 h 1804847"/>
              <a:gd name="connsiteX13" fmla="*/ 103403 w 990394"/>
              <a:gd name="connsiteY13" fmla="*/ 442405 h 1804847"/>
              <a:gd name="connsiteX14" fmla="*/ 125784 w 990394"/>
              <a:gd name="connsiteY14" fmla="*/ 373499 h 1804847"/>
              <a:gd name="connsiteX15" fmla="*/ 87417 w 990394"/>
              <a:gd name="connsiteY15" fmla="*/ 288939 h 1804847"/>
              <a:gd name="connsiteX16" fmla="*/ 5373 w 990394"/>
              <a:gd name="connsiteY16" fmla="*/ 275735 h 1804847"/>
              <a:gd name="connsiteX17" fmla="*/ 39259 w 990394"/>
              <a:gd name="connsiteY17" fmla="*/ 388602 h 1804847"/>
              <a:gd name="connsiteX18" fmla="*/ 52931 w 990394"/>
              <a:gd name="connsiteY18" fmla="*/ 428467 h 1804847"/>
              <a:gd name="connsiteX19" fmla="*/ 93812 w 990394"/>
              <a:gd name="connsiteY19" fmla="*/ 599068 h 1804847"/>
              <a:gd name="connsiteX20" fmla="*/ 157756 w 990394"/>
              <a:gd name="connsiteY20" fmla="*/ 704576 h 1804847"/>
              <a:gd name="connsiteX21" fmla="*/ 244080 w 990394"/>
              <a:gd name="connsiteY21" fmla="*/ 631040 h 1804847"/>
              <a:gd name="connsiteX22" fmla="*/ 301630 w 990394"/>
              <a:gd name="connsiteY22" fmla="*/ 531927 h 1804847"/>
              <a:gd name="connsiteX23" fmla="*/ 320813 w 990394"/>
              <a:gd name="connsiteY23" fmla="*/ 605462 h 1804847"/>
              <a:gd name="connsiteX24" fmla="*/ 260266 w 990394"/>
              <a:gd name="connsiteY24" fmla="*/ 674918 h 1804847"/>
              <a:gd name="connsiteX25" fmla="*/ 156324 w 990394"/>
              <a:gd name="connsiteY25" fmla="*/ 832330 h 1804847"/>
              <a:gd name="connsiteX26" fmla="*/ 28619 w 990394"/>
              <a:gd name="connsiteY26" fmla="*/ 1032657 h 1804847"/>
              <a:gd name="connsiteX27" fmla="*/ 202767 w 990394"/>
              <a:gd name="connsiteY27" fmla="*/ 1126690 h 1804847"/>
              <a:gd name="connsiteX28" fmla="*/ 207529 w 990394"/>
              <a:gd name="connsiteY28" fmla="*/ 1262421 h 1804847"/>
              <a:gd name="connsiteX29" fmla="*/ 240883 w 990394"/>
              <a:gd name="connsiteY29" fmla="*/ 1590201 h 1804847"/>
              <a:gd name="connsiteX30" fmla="*/ 237686 w 990394"/>
              <a:gd name="connsiteY30" fmla="*/ 1669998 h 1804847"/>
              <a:gd name="connsiteX31" fmla="*/ 170544 w 990394"/>
              <a:gd name="connsiteY31" fmla="*/ 1785230 h 1804847"/>
              <a:gd name="connsiteX32" fmla="*/ 247959 w 990394"/>
              <a:gd name="connsiteY32" fmla="*/ 1782166 h 1804847"/>
              <a:gd name="connsiteX33" fmla="*/ 311221 w 990394"/>
              <a:gd name="connsiteY33" fmla="*/ 1727681 h 1804847"/>
              <a:gd name="connsiteX34" fmla="*/ 352652 w 990394"/>
              <a:gd name="connsiteY34" fmla="*/ 1683603 h 1804847"/>
              <a:gd name="connsiteX35" fmla="*/ 311155 w 990394"/>
              <a:gd name="connsiteY35" fmla="*/ 1608635 h 1804847"/>
              <a:gd name="connsiteX36" fmla="*/ 307341 w 990394"/>
              <a:gd name="connsiteY36" fmla="*/ 1248766 h 1804847"/>
              <a:gd name="connsiteX37" fmla="*/ 327208 w 990394"/>
              <a:gd name="connsiteY37" fmla="*/ 1124925 h 1804847"/>
              <a:gd name="connsiteX38" fmla="*/ 461490 w 990394"/>
              <a:gd name="connsiteY38" fmla="*/ 1101029 h 1804847"/>
              <a:gd name="connsiteX39" fmla="*/ 643730 w 990394"/>
              <a:gd name="connsiteY39" fmla="*/ 1321636 h 1804847"/>
              <a:gd name="connsiteX40" fmla="*/ 691007 w 990394"/>
              <a:gd name="connsiteY40" fmla="*/ 1599926 h 1804847"/>
              <a:gd name="connsiteX41" fmla="*/ 658218 w 990394"/>
              <a:gd name="connsiteY41" fmla="*/ 1662987 h 1804847"/>
              <a:gd name="connsiteX42" fmla="*/ 710872 w 990394"/>
              <a:gd name="connsiteY42" fmla="*/ 1714892 h 1804847"/>
              <a:gd name="connsiteX43" fmla="*/ 845154 w 990394"/>
              <a:gd name="connsiteY43" fmla="*/ 1750061 h 1804847"/>
              <a:gd name="connsiteX44" fmla="*/ 777263 w 990394"/>
              <a:gd name="connsiteY44" fmla="*/ 1650065 h 1804847"/>
              <a:gd name="connsiteX45" fmla="*/ 758830 w 990394"/>
              <a:gd name="connsiteY45" fmla="*/ 1571018 h 1804847"/>
              <a:gd name="connsiteX46" fmla="*/ 746041 w 990394"/>
              <a:gd name="connsiteY46" fmla="*/ 1270481 h 1804847"/>
              <a:gd name="connsiteX47" fmla="*/ 643298 w 990394"/>
              <a:gd name="connsiteY47" fmla="*/ 1079065 h 1804847"/>
              <a:gd name="connsiteX48" fmla="*/ 710971 w 990394"/>
              <a:gd name="connsiteY48" fmla="*/ 1057800 h 1804847"/>
              <a:gd name="connsiteX49" fmla="*/ 593808 w 990394"/>
              <a:gd name="connsiteY49" fmla="*/ 854795 h 1804847"/>
              <a:gd name="connsiteX50" fmla="*/ 635571 w 990394"/>
              <a:gd name="connsiteY50" fmla="*/ 599334 h 1804847"/>
              <a:gd name="connsiteX51" fmla="*/ 630942 w 990394"/>
              <a:gd name="connsiteY51" fmla="*/ 541518 h 1804847"/>
              <a:gd name="connsiteX52" fmla="*/ 701280 w 990394"/>
              <a:gd name="connsiteY52" fmla="*/ 666209 h 1804847"/>
              <a:gd name="connsiteX53" fmla="*/ 768421 w 990394"/>
              <a:gd name="connsiteY53" fmla="*/ 691787 h 1804847"/>
              <a:gd name="connsiteX54" fmla="*/ 915493 w 990394"/>
              <a:gd name="connsiteY54" fmla="*/ 480772 h 1804847"/>
              <a:gd name="connsiteX55" fmla="*/ 957190 w 990394"/>
              <a:gd name="connsiteY55" fmla="*/ 414996 h 1804847"/>
              <a:gd name="connsiteX56" fmla="*/ 945084 w 990394"/>
              <a:gd name="connsiteY56" fmla="*/ 323226 h 1804847"/>
              <a:gd name="connsiteX57" fmla="*/ 911479 w 990394"/>
              <a:gd name="connsiteY57" fmla="*/ 355264 h 1804847"/>
              <a:gd name="connsiteX58" fmla="*/ 885153 w 990394"/>
              <a:gd name="connsiteY58" fmla="*/ 332001 h 1804847"/>
              <a:gd name="connsiteX59" fmla="*/ 864337 w 990394"/>
              <a:gd name="connsiteY59" fmla="*/ 430233 h 1804847"/>
              <a:gd name="connsiteX60" fmla="*/ 823589 w 990394"/>
              <a:gd name="connsiteY60" fmla="*/ 507099 h 1804847"/>
              <a:gd name="connsiteX61" fmla="*/ 749238 w 990394"/>
              <a:gd name="connsiteY61" fmla="*/ 573490 h 1804847"/>
              <a:gd name="connsiteX62" fmla="*/ 662914 w 990394"/>
              <a:gd name="connsiteY62" fmla="*/ 311320 h 1804847"/>
              <a:gd name="connsiteX63" fmla="*/ 582984 w 990394"/>
              <a:gd name="connsiteY63" fmla="*/ 295334 h 1804847"/>
              <a:gd name="connsiteX64" fmla="*/ 535026 w 990394"/>
              <a:gd name="connsiteY64" fmla="*/ 260165 h 1804847"/>
              <a:gd name="connsiteX65" fmla="*/ 538223 w 990394"/>
              <a:gd name="connsiteY65" fmla="*/ 177037 h 1804847"/>
              <a:gd name="connsiteX66" fmla="*/ 521854 w 990394"/>
              <a:gd name="connsiteY66" fmla="*/ 143234 h 1804847"/>
              <a:gd name="connsiteX67" fmla="*/ 543285 w 990394"/>
              <a:gd name="connsiteY67" fmla="*/ 100372 h 1804847"/>
              <a:gd name="connsiteX68" fmla="*/ 512329 w 990394"/>
              <a:gd name="connsiteY68" fmla="*/ 67034 h 1804847"/>
              <a:gd name="connsiteX69" fmla="*/ 526117 w 990394"/>
              <a:gd name="connsiteY69" fmla="*/ 39624 h 1804847"/>
              <a:gd name="connsiteX70" fmla="*/ 483754 w 990394"/>
              <a:gd name="connsiteY70" fmla="*/ 28934 h 1804847"/>
              <a:gd name="connsiteX71" fmla="*/ 419926 w 990394"/>
              <a:gd name="connsiteY71" fmla="*/ 1191 h 1804847"/>
              <a:gd name="connsiteX72" fmla="*/ 383741 w 990394"/>
              <a:gd name="connsiteY72" fmla="*/ 21790 h 1804847"/>
              <a:gd name="connsiteX73" fmla="*/ 341011 w 990394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03416 w 981481"/>
              <a:gd name="connsiteY69" fmla="*/ 114162 h 1851975"/>
              <a:gd name="connsiteX70" fmla="*/ 474841 w 981481"/>
              <a:gd name="connsiteY70" fmla="*/ 76062 h 1851975"/>
              <a:gd name="connsiteX71" fmla="*/ 420072 w 981481"/>
              <a:gd name="connsiteY71" fmla="*/ 4624 h 1851975"/>
              <a:gd name="connsiteX72" fmla="*/ 411013 w 981481"/>
              <a:gd name="connsiteY72" fmla="*/ 48319 h 1851975"/>
              <a:gd name="connsiteX73" fmla="*/ 343872 w 981481"/>
              <a:gd name="connsiteY73" fmla="*/ 4624 h 1851975"/>
              <a:gd name="connsiteX74" fmla="*/ 374828 w 981481"/>
              <a:gd name="connsiteY74" fmla="*/ 68918 h 1851975"/>
              <a:gd name="connsiteX75" fmla="*/ 251136 w 981481"/>
              <a:gd name="connsiteY75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73" fmla="*/ 251136 w 981481"/>
              <a:gd name="connsiteY73" fmla="*/ 35731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09989 w 981481"/>
              <a:gd name="connsiteY3" fmla="*/ 94296 h 1851975"/>
              <a:gd name="connsiteX4" fmla="*/ 284341 w 981481"/>
              <a:gd name="connsiteY4" fmla="*/ 166549 h 1851975"/>
              <a:gd name="connsiteX5" fmla="*/ 206171 w 981481"/>
              <a:gd name="connsiteY5" fmla="*/ 142661 h 1851975"/>
              <a:gd name="connsiteX6" fmla="*/ 297428 w 981481"/>
              <a:gd name="connsiteY6" fmla="*/ 212438 h 1851975"/>
              <a:gd name="connsiteX7" fmla="*/ 326051 w 981481"/>
              <a:gd name="connsiteY7" fmla="*/ 231201 h 1851975"/>
              <a:gd name="connsiteX8" fmla="*/ 349169 w 981481"/>
              <a:gd name="connsiteY8" fmla="*/ 287180 h 1851975"/>
              <a:gd name="connsiteX9" fmla="*/ 385436 w 981481"/>
              <a:gd name="connsiteY9" fmla="*/ 339265 h 1851975"/>
              <a:gd name="connsiteX10" fmla="*/ 347069 w 981481"/>
              <a:gd name="connsiteY10" fmla="*/ 368039 h 1851975"/>
              <a:gd name="connsiteX11" fmla="*/ 273534 w 981481"/>
              <a:gd name="connsiteY11" fmla="*/ 387223 h 1851975"/>
              <a:gd name="connsiteX12" fmla="*/ 206392 w 981481"/>
              <a:gd name="connsiteY12" fmla="*/ 524702 h 1851975"/>
              <a:gd name="connsiteX13" fmla="*/ 168026 w 981481"/>
              <a:gd name="connsiteY13" fmla="*/ 617421 h 1851975"/>
              <a:gd name="connsiteX14" fmla="*/ 94490 w 981481"/>
              <a:gd name="connsiteY14" fmla="*/ 489533 h 1851975"/>
              <a:gd name="connsiteX15" fmla="*/ 116871 w 981481"/>
              <a:gd name="connsiteY15" fmla="*/ 420627 h 1851975"/>
              <a:gd name="connsiteX16" fmla="*/ 78504 w 981481"/>
              <a:gd name="connsiteY16" fmla="*/ 336067 h 1851975"/>
              <a:gd name="connsiteX17" fmla="*/ 34560 w 981481"/>
              <a:gd name="connsiteY17" fmla="*/ 372869 h 1851975"/>
              <a:gd name="connsiteX18" fmla="*/ 30346 w 981481"/>
              <a:gd name="connsiteY18" fmla="*/ 435730 h 1851975"/>
              <a:gd name="connsiteX19" fmla="*/ 44018 w 981481"/>
              <a:gd name="connsiteY19" fmla="*/ 475595 h 1851975"/>
              <a:gd name="connsiteX20" fmla="*/ 84899 w 981481"/>
              <a:gd name="connsiteY20" fmla="*/ 646196 h 1851975"/>
              <a:gd name="connsiteX21" fmla="*/ 148843 w 981481"/>
              <a:gd name="connsiteY21" fmla="*/ 751704 h 1851975"/>
              <a:gd name="connsiteX22" fmla="*/ 235167 w 981481"/>
              <a:gd name="connsiteY22" fmla="*/ 678168 h 1851975"/>
              <a:gd name="connsiteX23" fmla="*/ 292717 w 981481"/>
              <a:gd name="connsiteY23" fmla="*/ 579055 h 1851975"/>
              <a:gd name="connsiteX24" fmla="*/ 311900 w 981481"/>
              <a:gd name="connsiteY24" fmla="*/ 652590 h 1851975"/>
              <a:gd name="connsiteX25" fmla="*/ 251353 w 981481"/>
              <a:gd name="connsiteY25" fmla="*/ 722046 h 1851975"/>
              <a:gd name="connsiteX26" fmla="*/ 147411 w 981481"/>
              <a:gd name="connsiteY26" fmla="*/ 879458 h 1851975"/>
              <a:gd name="connsiteX27" fmla="*/ 19706 w 981481"/>
              <a:gd name="connsiteY27" fmla="*/ 1079785 h 1851975"/>
              <a:gd name="connsiteX28" fmla="*/ 193854 w 981481"/>
              <a:gd name="connsiteY28" fmla="*/ 1173818 h 1851975"/>
              <a:gd name="connsiteX29" fmla="*/ 198616 w 981481"/>
              <a:gd name="connsiteY29" fmla="*/ 1309549 h 1851975"/>
              <a:gd name="connsiteX30" fmla="*/ 231970 w 981481"/>
              <a:gd name="connsiteY30" fmla="*/ 1637329 h 1851975"/>
              <a:gd name="connsiteX31" fmla="*/ 228773 w 981481"/>
              <a:gd name="connsiteY31" fmla="*/ 1717126 h 1851975"/>
              <a:gd name="connsiteX32" fmla="*/ 161631 w 981481"/>
              <a:gd name="connsiteY32" fmla="*/ 1832358 h 1851975"/>
              <a:gd name="connsiteX33" fmla="*/ 239046 w 981481"/>
              <a:gd name="connsiteY33" fmla="*/ 1829294 h 1851975"/>
              <a:gd name="connsiteX34" fmla="*/ 302308 w 981481"/>
              <a:gd name="connsiteY34" fmla="*/ 1774809 h 1851975"/>
              <a:gd name="connsiteX35" fmla="*/ 343739 w 981481"/>
              <a:gd name="connsiteY35" fmla="*/ 1730731 h 1851975"/>
              <a:gd name="connsiteX36" fmla="*/ 302242 w 981481"/>
              <a:gd name="connsiteY36" fmla="*/ 1655763 h 1851975"/>
              <a:gd name="connsiteX37" fmla="*/ 298428 w 981481"/>
              <a:gd name="connsiteY37" fmla="*/ 1295894 h 1851975"/>
              <a:gd name="connsiteX38" fmla="*/ 318295 w 981481"/>
              <a:gd name="connsiteY38" fmla="*/ 1172053 h 1851975"/>
              <a:gd name="connsiteX39" fmla="*/ 452577 w 981481"/>
              <a:gd name="connsiteY39" fmla="*/ 1148157 h 1851975"/>
              <a:gd name="connsiteX40" fmla="*/ 634817 w 981481"/>
              <a:gd name="connsiteY40" fmla="*/ 1368764 h 1851975"/>
              <a:gd name="connsiteX41" fmla="*/ 682094 w 981481"/>
              <a:gd name="connsiteY41" fmla="*/ 1647054 h 1851975"/>
              <a:gd name="connsiteX42" fmla="*/ 649305 w 981481"/>
              <a:gd name="connsiteY42" fmla="*/ 1710115 h 1851975"/>
              <a:gd name="connsiteX43" fmla="*/ 701959 w 981481"/>
              <a:gd name="connsiteY43" fmla="*/ 1762020 h 1851975"/>
              <a:gd name="connsiteX44" fmla="*/ 836241 w 981481"/>
              <a:gd name="connsiteY44" fmla="*/ 1797189 h 1851975"/>
              <a:gd name="connsiteX45" fmla="*/ 768350 w 981481"/>
              <a:gd name="connsiteY45" fmla="*/ 1697193 h 1851975"/>
              <a:gd name="connsiteX46" fmla="*/ 749917 w 981481"/>
              <a:gd name="connsiteY46" fmla="*/ 1618146 h 1851975"/>
              <a:gd name="connsiteX47" fmla="*/ 737128 w 981481"/>
              <a:gd name="connsiteY47" fmla="*/ 1317609 h 1851975"/>
              <a:gd name="connsiteX48" fmla="*/ 634385 w 981481"/>
              <a:gd name="connsiteY48" fmla="*/ 1126193 h 1851975"/>
              <a:gd name="connsiteX49" fmla="*/ 702058 w 981481"/>
              <a:gd name="connsiteY49" fmla="*/ 1104928 h 1851975"/>
              <a:gd name="connsiteX50" fmla="*/ 584895 w 981481"/>
              <a:gd name="connsiteY50" fmla="*/ 901923 h 1851975"/>
              <a:gd name="connsiteX51" fmla="*/ 626658 w 981481"/>
              <a:gd name="connsiteY51" fmla="*/ 646462 h 1851975"/>
              <a:gd name="connsiteX52" fmla="*/ 622029 w 981481"/>
              <a:gd name="connsiteY52" fmla="*/ 588646 h 1851975"/>
              <a:gd name="connsiteX53" fmla="*/ 692367 w 981481"/>
              <a:gd name="connsiteY53" fmla="*/ 713337 h 1851975"/>
              <a:gd name="connsiteX54" fmla="*/ 759508 w 981481"/>
              <a:gd name="connsiteY54" fmla="*/ 738915 h 1851975"/>
              <a:gd name="connsiteX55" fmla="*/ 906580 w 981481"/>
              <a:gd name="connsiteY55" fmla="*/ 527900 h 1851975"/>
              <a:gd name="connsiteX56" fmla="*/ 948277 w 981481"/>
              <a:gd name="connsiteY56" fmla="*/ 462124 h 1851975"/>
              <a:gd name="connsiteX57" fmla="*/ 936171 w 981481"/>
              <a:gd name="connsiteY57" fmla="*/ 370354 h 1851975"/>
              <a:gd name="connsiteX58" fmla="*/ 902566 w 981481"/>
              <a:gd name="connsiteY58" fmla="*/ 402392 h 1851975"/>
              <a:gd name="connsiteX59" fmla="*/ 866715 w 981481"/>
              <a:gd name="connsiteY59" fmla="*/ 391035 h 1851975"/>
              <a:gd name="connsiteX60" fmla="*/ 855424 w 981481"/>
              <a:gd name="connsiteY60" fmla="*/ 477361 h 1851975"/>
              <a:gd name="connsiteX61" fmla="*/ 740325 w 981481"/>
              <a:gd name="connsiteY61" fmla="*/ 620618 h 1851975"/>
              <a:gd name="connsiteX62" fmla="*/ 654001 w 981481"/>
              <a:gd name="connsiteY62" fmla="*/ 358448 h 1851975"/>
              <a:gd name="connsiteX63" fmla="*/ 574071 w 981481"/>
              <a:gd name="connsiteY63" fmla="*/ 342462 h 1851975"/>
              <a:gd name="connsiteX64" fmla="*/ 526113 w 981481"/>
              <a:gd name="connsiteY64" fmla="*/ 307293 h 1851975"/>
              <a:gd name="connsiteX65" fmla="*/ 529310 w 981481"/>
              <a:gd name="connsiteY65" fmla="*/ 224165 h 1851975"/>
              <a:gd name="connsiteX66" fmla="*/ 543821 w 981481"/>
              <a:gd name="connsiteY66" fmla="*/ 157512 h 1851975"/>
              <a:gd name="connsiteX67" fmla="*/ 516187 w 981481"/>
              <a:gd name="connsiteY67" fmla="*/ 105932 h 1851975"/>
              <a:gd name="connsiteX68" fmla="*/ 474841 w 981481"/>
              <a:gd name="connsiteY68" fmla="*/ 76062 h 1851975"/>
              <a:gd name="connsiteX69" fmla="*/ 420072 w 981481"/>
              <a:gd name="connsiteY69" fmla="*/ 4624 h 1851975"/>
              <a:gd name="connsiteX70" fmla="*/ 411013 w 981481"/>
              <a:gd name="connsiteY70" fmla="*/ 48319 h 1851975"/>
              <a:gd name="connsiteX71" fmla="*/ 374828 w 981481"/>
              <a:gd name="connsiteY71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06171 w 981481"/>
              <a:gd name="connsiteY4" fmla="*/ 142661 h 1851975"/>
              <a:gd name="connsiteX5" fmla="*/ 297428 w 981481"/>
              <a:gd name="connsiteY5" fmla="*/ 212438 h 1851975"/>
              <a:gd name="connsiteX6" fmla="*/ 326051 w 981481"/>
              <a:gd name="connsiteY6" fmla="*/ 231201 h 1851975"/>
              <a:gd name="connsiteX7" fmla="*/ 349169 w 981481"/>
              <a:gd name="connsiteY7" fmla="*/ 287180 h 1851975"/>
              <a:gd name="connsiteX8" fmla="*/ 385436 w 981481"/>
              <a:gd name="connsiteY8" fmla="*/ 339265 h 1851975"/>
              <a:gd name="connsiteX9" fmla="*/ 347069 w 981481"/>
              <a:gd name="connsiteY9" fmla="*/ 368039 h 1851975"/>
              <a:gd name="connsiteX10" fmla="*/ 273534 w 981481"/>
              <a:gd name="connsiteY10" fmla="*/ 387223 h 1851975"/>
              <a:gd name="connsiteX11" fmla="*/ 206392 w 981481"/>
              <a:gd name="connsiteY11" fmla="*/ 524702 h 1851975"/>
              <a:gd name="connsiteX12" fmla="*/ 168026 w 981481"/>
              <a:gd name="connsiteY12" fmla="*/ 617421 h 1851975"/>
              <a:gd name="connsiteX13" fmla="*/ 94490 w 981481"/>
              <a:gd name="connsiteY13" fmla="*/ 489533 h 1851975"/>
              <a:gd name="connsiteX14" fmla="*/ 116871 w 981481"/>
              <a:gd name="connsiteY14" fmla="*/ 420627 h 1851975"/>
              <a:gd name="connsiteX15" fmla="*/ 78504 w 981481"/>
              <a:gd name="connsiteY15" fmla="*/ 336067 h 1851975"/>
              <a:gd name="connsiteX16" fmla="*/ 34560 w 981481"/>
              <a:gd name="connsiteY16" fmla="*/ 372869 h 1851975"/>
              <a:gd name="connsiteX17" fmla="*/ 30346 w 981481"/>
              <a:gd name="connsiteY17" fmla="*/ 435730 h 1851975"/>
              <a:gd name="connsiteX18" fmla="*/ 44018 w 981481"/>
              <a:gd name="connsiteY18" fmla="*/ 475595 h 1851975"/>
              <a:gd name="connsiteX19" fmla="*/ 84899 w 981481"/>
              <a:gd name="connsiteY19" fmla="*/ 646196 h 1851975"/>
              <a:gd name="connsiteX20" fmla="*/ 148843 w 981481"/>
              <a:gd name="connsiteY20" fmla="*/ 751704 h 1851975"/>
              <a:gd name="connsiteX21" fmla="*/ 235167 w 981481"/>
              <a:gd name="connsiteY21" fmla="*/ 678168 h 1851975"/>
              <a:gd name="connsiteX22" fmla="*/ 292717 w 981481"/>
              <a:gd name="connsiteY22" fmla="*/ 579055 h 1851975"/>
              <a:gd name="connsiteX23" fmla="*/ 311900 w 981481"/>
              <a:gd name="connsiteY23" fmla="*/ 652590 h 1851975"/>
              <a:gd name="connsiteX24" fmla="*/ 251353 w 981481"/>
              <a:gd name="connsiteY24" fmla="*/ 722046 h 1851975"/>
              <a:gd name="connsiteX25" fmla="*/ 147411 w 981481"/>
              <a:gd name="connsiteY25" fmla="*/ 879458 h 1851975"/>
              <a:gd name="connsiteX26" fmla="*/ 19706 w 981481"/>
              <a:gd name="connsiteY26" fmla="*/ 1079785 h 1851975"/>
              <a:gd name="connsiteX27" fmla="*/ 193854 w 981481"/>
              <a:gd name="connsiteY27" fmla="*/ 1173818 h 1851975"/>
              <a:gd name="connsiteX28" fmla="*/ 198616 w 981481"/>
              <a:gd name="connsiteY28" fmla="*/ 1309549 h 1851975"/>
              <a:gd name="connsiteX29" fmla="*/ 231970 w 981481"/>
              <a:gd name="connsiteY29" fmla="*/ 1637329 h 1851975"/>
              <a:gd name="connsiteX30" fmla="*/ 228773 w 981481"/>
              <a:gd name="connsiteY30" fmla="*/ 1717126 h 1851975"/>
              <a:gd name="connsiteX31" fmla="*/ 161631 w 981481"/>
              <a:gd name="connsiteY31" fmla="*/ 1832358 h 1851975"/>
              <a:gd name="connsiteX32" fmla="*/ 239046 w 981481"/>
              <a:gd name="connsiteY32" fmla="*/ 1829294 h 1851975"/>
              <a:gd name="connsiteX33" fmla="*/ 302308 w 981481"/>
              <a:gd name="connsiteY33" fmla="*/ 1774809 h 1851975"/>
              <a:gd name="connsiteX34" fmla="*/ 343739 w 981481"/>
              <a:gd name="connsiteY34" fmla="*/ 1730731 h 1851975"/>
              <a:gd name="connsiteX35" fmla="*/ 302242 w 981481"/>
              <a:gd name="connsiteY35" fmla="*/ 1655763 h 1851975"/>
              <a:gd name="connsiteX36" fmla="*/ 298428 w 981481"/>
              <a:gd name="connsiteY36" fmla="*/ 1295894 h 1851975"/>
              <a:gd name="connsiteX37" fmla="*/ 318295 w 981481"/>
              <a:gd name="connsiteY37" fmla="*/ 1172053 h 1851975"/>
              <a:gd name="connsiteX38" fmla="*/ 452577 w 981481"/>
              <a:gd name="connsiteY38" fmla="*/ 1148157 h 1851975"/>
              <a:gd name="connsiteX39" fmla="*/ 634817 w 981481"/>
              <a:gd name="connsiteY39" fmla="*/ 1368764 h 1851975"/>
              <a:gd name="connsiteX40" fmla="*/ 682094 w 981481"/>
              <a:gd name="connsiteY40" fmla="*/ 1647054 h 1851975"/>
              <a:gd name="connsiteX41" fmla="*/ 649305 w 981481"/>
              <a:gd name="connsiteY41" fmla="*/ 1710115 h 1851975"/>
              <a:gd name="connsiteX42" fmla="*/ 701959 w 981481"/>
              <a:gd name="connsiteY42" fmla="*/ 1762020 h 1851975"/>
              <a:gd name="connsiteX43" fmla="*/ 836241 w 981481"/>
              <a:gd name="connsiteY43" fmla="*/ 1797189 h 1851975"/>
              <a:gd name="connsiteX44" fmla="*/ 768350 w 981481"/>
              <a:gd name="connsiteY44" fmla="*/ 1697193 h 1851975"/>
              <a:gd name="connsiteX45" fmla="*/ 749917 w 981481"/>
              <a:gd name="connsiteY45" fmla="*/ 1618146 h 1851975"/>
              <a:gd name="connsiteX46" fmla="*/ 737128 w 981481"/>
              <a:gd name="connsiteY46" fmla="*/ 1317609 h 1851975"/>
              <a:gd name="connsiteX47" fmla="*/ 634385 w 981481"/>
              <a:gd name="connsiteY47" fmla="*/ 1126193 h 1851975"/>
              <a:gd name="connsiteX48" fmla="*/ 702058 w 981481"/>
              <a:gd name="connsiteY48" fmla="*/ 1104928 h 1851975"/>
              <a:gd name="connsiteX49" fmla="*/ 584895 w 981481"/>
              <a:gd name="connsiteY49" fmla="*/ 901923 h 1851975"/>
              <a:gd name="connsiteX50" fmla="*/ 626658 w 981481"/>
              <a:gd name="connsiteY50" fmla="*/ 646462 h 1851975"/>
              <a:gd name="connsiteX51" fmla="*/ 622029 w 981481"/>
              <a:gd name="connsiteY51" fmla="*/ 588646 h 1851975"/>
              <a:gd name="connsiteX52" fmla="*/ 692367 w 981481"/>
              <a:gd name="connsiteY52" fmla="*/ 713337 h 1851975"/>
              <a:gd name="connsiteX53" fmla="*/ 759508 w 981481"/>
              <a:gd name="connsiteY53" fmla="*/ 738915 h 1851975"/>
              <a:gd name="connsiteX54" fmla="*/ 906580 w 981481"/>
              <a:gd name="connsiteY54" fmla="*/ 527900 h 1851975"/>
              <a:gd name="connsiteX55" fmla="*/ 948277 w 981481"/>
              <a:gd name="connsiteY55" fmla="*/ 462124 h 1851975"/>
              <a:gd name="connsiteX56" fmla="*/ 936171 w 981481"/>
              <a:gd name="connsiteY56" fmla="*/ 370354 h 1851975"/>
              <a:gd name="connsiteX57" fmla="*/ 902566 w 981481"/>
              <a:gd name="connsiteY57" fmla="*/ 402392 h 1851975"/>
              <a:gd name="connsiteX58" fmla="*/ 866715 w 981481"/>
              <a:gd name="connsiteY58" fmla="*/ 391035 h 1851975"/>
              <a:gd name="connsiteX59" fmla="*/ 855424 w 981481"/>
              <a:gd name="connsiteY59" fmla="*/ 477361 h 1851975"/>
              <a:gd name="connsiteX60" fmla="*/ 740325 w 981481"/>
              <a:gd name="connsiteY60" fmla="*/ 620618 h 1851975"/>
              <a:gd name="connsiteX61" fmla="*/ 654001 w 981481"/>
              <a:gd name="connsiteY61" fmla="*/ 358448 h 1851975"/>
              <a:gd name="connsiteX62" fmla="*/ 574071 w 981481"/>
              <a:gd name="connsiteY62" fmla="*/ 342462 h 1851975"/>
              <a:gd name="connsiteX63" fmla="*/ 526113 w 981481"/>
              <a:gd name="connsiteY63" fmla="*/ 307293 h 1851975"/>
              <a:gd name="connsiteX64" fmla="*/ 529310 w 981481"/>
              <a:gd name="connsiteY64" fmla="*/ 224165 h 1851975"/>
              <a:gd name="connsiteX65" fmla="*/ 543821 w 981481"/>
              <a:gd name="connsiteY65" fmla="*/ 157512 h 1851975"/>
              <a:gd name="connsiteX66" fmla="*/ 516187 w 981481"/>
              <a:gd name="connsiteY66" fmla="*/ 105932 h 1851975"/>
              <a:gd name="connsiteX67" fmla="*/ 474841 w 981481"/>
              <a:gd name="connsiteY67" fmla="*/ 76062 h 1851975"/>
              <a:gd name="connsiteX68" fmla="*/ 420072 w 981481"/>
              <a:gd name="connsiteY68" fmla="*/ 4624 h 1851975"/>
              <a:gd name="connsiteX69" fmla="*/ 411013 w 981481"/>
              <a:gd name="connsiteY69" fmla="*/ 48319 h 1851975"/>
              <a:gd name="connsiteX70" fmla="*/ 374828 w 981481"/>
              <a:gd name="connsiteY70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97428 w 981481"/>
              <a:gd name="connsiteY4" fmla="*/ 212438 h 1851975"/>
              <a:gd name="connsiteX5" fmla="*/ 326051 w 981481"/>
              <a:gd name="connsiteY5" fmla="*/ 231201 h 1851975"/>
              <a:gd name="connsiteX6" fmla="*/ 349169 w 981481"/>
              <a:gd name="connsiteY6" fmla="*/ 287180 h 1851975"/>
              <a:gd name="connsiteX7" fmla="*/ 385436 w 981481"/>
              <a:gd name="connsiteY7" fmla="*/ 339265 h 1851975"/>
              <a:gd name="connsiteX8" fmla="*/ 347069 w 981481"/>
              <a:gd name="connsiteY8" fmla="*/ 368039 h 1851975"/>
              <a:gd name="connsiteX9" fmla="*/ 273534 w 981481"/>
              <a:gd name="connsiteY9" fmla="*/ 387223 h 1851975"/>
              <a:gd name="connsiteX10" fmla="*/ 206392 w 981481"/>
              <a:gd name="connsiteY10" fmla="*/ 524702 h 1851975"/>
              <a:gd name="connsiteX11" fmla="*/ 168026 w 981481"/>
              <a:gd name="connsiteY11" fmla="*/ 617421 h 1851975"/>
              <a:gd name="connsiteX12" fmla="*/ 94490 w 981481"/>
              <a:gd name="connsiteY12" fmla="*/ 489533 h 1851975"/>
              <a:gd name="connsiteX13" fmla="*/ 116871 w 981481"/>
              <a:gd name="connsiteY13" fmla="*/ 420627 h 1851975"/>
              <a:gd name="connsiteX14" fmla="*/ 78504 w 981481"/>
              <a:gd name="connsiteY14" fmla="*/ 336067 h 1851975"/>
              <a:gd name="connsiteX15" fmla="*/ 34560 w 981481"/>
              <a:gd name="connsiteY15" fmla="*/ 372869 h 1851975"/>
              <a:gd name="connsiteX16" fmla="*/ 30346 w 981481"/>
              <a:gd name="connsiteY16" fmla="*/ 435730 h 1851975"/>
              <a:gd name="connsiteX17" fmla="*/ 44018 w 981481"/>
              <a:gd name="connsiteY17" fmla="*/ 475595 h 1851975"/>
              <a:gd name="connsiteX18" fmla="*/ 84899 w 981481"/>
              <a:gd name="connsiteY18" fmla="*/ 646196 h 1851975"/>
              <a:gd name="connsiteX19" fmla="*/ 148843 w 981481"/>
              <a:gd name="connsiteY19" fmla="*/ 751704 h 1851975"/>
              <a:gd name="connsiteX20" fmla="*/ 235167 w 981481"/>
              <a:gd name="connsiteY20" fmla="*/ 678168 h 1851975"/>
              <a:gd name="connsiteX21" fmla="*/ 292717 w 981481"/>
              <a:gd name="connsiteY21" fmla="*/ 579055 h 1851975"/>
              <a:gd name="connsiteX22" fmla="*/ 311900 w 981481"/>
              <a:gd name="connsiteY22" fmla="*/ 652590 h 1851975"/>
              <a:gd name="connsiteX23" fmla="*/ 251353 w 981481"/>
              <a:gd name="connsiteY23" fmla="*/ 722046 h 1851975"/>
              <a:gd name="connsiteX24" fmla="*/ 147411 w 981481"/>
              <a:gd name="connsiteY24" fmla="*/ 879458 h 1851975"/>
              <a:gd name="connsiteX25" fmla="*/ 19706 w 981481"/>
              <a:gd name="connsiteY25" fmla="*/ 1079785 h 1851975"/>
              <a:gd name="connsiteX26" fmla="*/ 193854 w 981481"/>
              <a:gd name="connsiteY26" fmla="*/ 1173818 h 1851975"/>
              <a:gd name="connsiteX27" fmla="*/ 198616 w 981481"/>
              <a:gd name="connsiteY27" fmla="*/ 1309549 h 1851975"/>
              <a:gd name="connsiteX28" fmla="*/ 231970 w 981481"/>
              <a:gd name="connsiteY28" fmla="*/ 1637329 h 1851975"/>
              <a:gd name="connsiteX29" fmla="*/ 228773 w 981481"/>
              <a:gd name="connsiteY29" fmla="*/ 1717126 h 1851975"/>
              <a:gd name="connsiteX30" fmla="*/ 161631 w 981481"/>
              <a:gd name="connsiteY30" fmla="*/ 1832358 h 1851975"/>
              <a:gd name="connsiteX31" fmla="*/ 239046 w 981481"/>
              <a:gd name="connsiteY31" fmla="*/ 1829294 h 1851975"/>
              <a:gd name="connsiteX32" fmla="*/ 302308 w 981481"/>
              <a:gd name="connsiteY32" fmla="*/ 1774809 h 1851975"/>
              <a:gd name="connsiteX33" fmla="*/ 343739 w 981481"/>
              <a:gd name="connsiteY33" fmla="*/ 1730731 h 1851975"/>
              <a:gd name="connsiteX34" fmla="*/ 302242 w 981481"/>
              <a:gd name="connsiteY34" fmla="*/ 1655763 h 1851975"/>
              <a:gd name="connsiteX35" fmla="*/ 298428 w 981481"/>
              <a:gd name="connsiteY35" fmla="*/ 1295894 h 1851975"/>
              <a:gd name="connsiteX36" fmla="*/ 318295 w 981481"/>
              <a:gd name="connsiteY36" fmla="*/ 1172053 h 1851975"/>
              <a:gd name="connsiteX37" fmla="*/ 452577 w 981481"/>
              <a:gd name="connsiteY37" fmla="*/ 1148157 h 1851975"/>
              <a:gd name="connsiteX38" fmla="*/ 634817 w 981481"/>
              <a:gd name="connsiteY38" fmla="*/ 1368764 h 1851975"/>
              <a:gd name="connsiteX39" fmla="*/ 682094 w 981481"/>
              <a:gd name="connsiteY39" fmla="*/ 1647054 h 1851975"/>
              <a:gd name="connsiteX40" fmla="*/ 649305 w 981481"/>
              <a:gd name="connsiteY40" fmla="*/ 1710115 h 1851975"/>
              <a:gd name="connsiteX41" fmla="*/ 701959 w 981481"/>
              <a:gd name="connsiteY41" fmla="*/ 1762020 h 1851975"/>
              <a:gd name="connsiteX42" fmla="*/ 836241 w 981481"/>
              <a:gd name="connsiteY42" fmla="*/ 1797189 h 1851975"/>
              <a:gd name="connsiteX43" fmla="*/ 768350 w 981481"/>
              <a:gd name="connsiteY43" fmla="*/ 1697193 h 1851975"/>
              <a:gd name="connsiteX44" fmla="*/ 749917 w 981481"/>
              <a:gd name="connsiteY44" fmla="*/ 1618146 h 1851975"/>
              <a:gd name="connsiteX45" fmla="*/ 737128 w 981481"/>
              <a:gd name="connsiteY45" fmla="*/ 1317609 h 1851975"/>
              <a:gd name="connsiteX46" fmla="*/ 634385 w 981481"/>
              <a:gd name="connsiteY46" fmla="*/ 1126193 h 1851975"/>
              <a:gd name="connsiteX47" fmla="*/ 702058 w 981481"/>
              <a:gd name="connsiteY47" fmla="*/ 1104928 h 1851975"/>
              <a:gd name="connsiteX48" fmla="*/ 584895 w 981481"/>
              <a:gd name="connsiteY48" fmla="*/ 901923 h 1851975"/>
              <a:gd name="connsiteX49" fmla="*/ 626658 w 981481"/>
              <a:gd name="connsiteY49" fmla="*/ 646462 h 1851975"/>
              <a:gd name="connsiteX50" fmla="*/ 622029 w 981481"/>
              <a:gd name="connsiteY50" fmla="*/ 588646 h 1851975"/>
              <a:gd name="connsiteX51" fmla="*/ 692367 w 981481"/>
              <a:gd name="connsiteY51" fmla="*/ 713337 h 1851975"/>
              <a:gd name="connsiteX52" fmla="*/ 759508 w 981481"/>
              <a:gd name="connsiteY52" fmla="*/ 738915 h 1851975"/>
              <a:gd name="connsiteX53" fmla="*/ 906580 w 981481"/>
              <a:gd name="connsiteY53" fmla="*/ 527900 h 1851975"/>
              <a:gd name="connsiteX54" fmla="*/ 948277 w 981481"/>
              <a:gd name="connsiteY54" fmla="*/ 462124 h 1851975"/>
              <a:gd name="connsiteX55" fmla="*/ 936171 w 981481"/>
              <a:gd name="connsiteY55" fmla="*/ 370354 h 1851975"/>
              <a:gd name="connsiteX56" fmla="*/ 902566 w 981481"/>
              <a:gd name="connsiteY56" fmla="*/ 402392 h 1851975"/>
              <a:gd name="connsiteX57" fmla="*/ 866715 w 981481"/>
              <a:gd name="connsiteY57" fmla="*/ 391035 h 1851975"/>
              <a:gd name="connsiteX58" fmla="*/ 855424 w 981481"/>
              <a:gd name="connsiteY58" fmla="*/ 477361 h 1851975"/>
              <a:gd name="connsiteX59" fmla="*/ 740325 w 981481"/>
              <a:gd name="connsiteY59" fmla="*/ 620618 h 1851975"/>
              <a:gd name="connsiteX60" fmla="*/ 654001 w 981481"/>
              <a:gd name="connsiteY60" fmla="*/ 358448 h 1851975"/>
              <a:gd name="connsiteX61" fmla="*/ 574071 w 981481"/>
              <a:gd name="connsiteY61" fmla="*/ 342462 h 1851975"/>
              <a:gd name="connsiteX62" fmla="*/ 526113 w 981481"/>
              <a:gd name="connsiteY62" fmla="*/ 307293 h 1851975"/>
              <a:gd name="connsiteX63" fmla="*/ 529310 w 981481"/>
              <a:gd name="connsiteY63" fmla="*/ 224165 h 1851975"/>
              <a:gd name="connsiteX64" fmla="*/ 543821 w 981481"/>
              <a:gd name="connsiteY64" fmla="*/ 157512 h 1851975"/>
              <a:gd name="connsiteX65" fmla="*/ 516187 w 981481"/>
              <a:gd name="connsiteY65" fmla="*/ 105932 h 1851975"/>
              <a:gd name="connsiteX66" fmla="*/ 474841 w 981481"/>
              <a:gd name="connsiteY66" fmla="*/ 76062 h 1851975"/>
              <a:gd name="connsiteX67" fmla="*/ 420072 w 981481"/>
              <a:gd name="connsiteY67" fmla="*/ 4624 h 1851975"/>
              <a:gd name="connsiteX68" fmla="*/ 411013 w 981481"/>
              <a:gd name="connsiteY68" fmla="*/ 48319 h 1851975"/>
              <a:gd name="connsiteX69" fmla="*/ 374828 w 981481"/>
              <a:gd name="connsiteY69" fmla="*/ 68918 h 1851975"/>
              <a:gd name="connsiteX0" fmla="*/ 374828 w 981481"/>
              <a:gd name="connsiteY0" fmla="*/ 20599 h 1803656"/>
              <a:gd name="connsiteX1" fmla="*/ 329585 w 981481"/>
              <a:gd name="connsiteY1" fmla="*/ 42030 h 1803656"/>
              <a:gd name="connsiteX2" fmla="*/ 312916 w 981481"/>
              <a:gd name="connsiteY2" fmla="*/ 84893 h 1803656"/>
              <a:gd name="connsiteX3" fmla="*/ 284341 w 981481"/>
              <a:gd name="connsiteY3" fmla="*/ 118230 h 1803656"/>
              <a:gd name="connsiteX4" fmla="*/ 297428 w 981481"/>
              <a:gd name="connsiteY4" fmla="*/ 164119 h 1803656"/>
              <a:gd name="connsiteX5" fmla="*/ 326051 w 981481"/>
              <a:gd name="connsiteY5" fmla="*/ 182882 h 1803656"/>
              <a:gd name="connsiteX6" fmla="*/ 349169 w 981481"/>
              <a:gd name="connsiteY6" fmla="*/ 238861 h 1803656"/>
              <a:gd name="connsiteX7" fmla="*/ 385436 w 981481"/>
              <a:gd name="connsiteY7" fmla="*/ 290946 h 1803656"/>
              <a:gd name="connsiteX8" fmla="*/ 347069 w 981481"/>
              <a:gd name="connsiteY8" fmla="*/ 319720 h 1803656"/>
              <a:gd name="connsiteX9" fmla="*/ 273534 w 981481"/>
              <a:gd name="connsiteY9" fmla="*/ 338904 h 1803656"/>
              <a:gd name="connsiteX10" fmla="*/ 206392 w 981481"/>
              <a:gd name="connsiteY10" fmla="*/ 476383 h 1803656"/>
              <a:gd name="connsiteX11" fmla="*/ 168026 w 981481"/>
              <a:gd name="connsiteY11" fmla="*/ 569102 h 1803656"/>
              <a:gd name="connsiteX12" fmla="*/ 94490 w 981481"/>
              <a:gd name="connsiteY12" fmla="*/ 441214 h 1803656"/>
              <a:gd name="connsiteX13" fmla="*/ 116871 w 981481"/>
              <a:gd name="connsiteY13" fmla="*/ 372308 h 1803656"/>
              <a:gd name="connsiteX14" fmla="*/ 78504 w 981481"/>
              <a:gd name="connsiteY14" fmla="*/ 287748 h 1803656"/>
              <a:gd name="connsiteX15" fmla="*/ 34560 w 981481"/>
              <a:gd name="connsiteY15" fmla="*/ 324550 h 1803656"/>
              <a:gd name="connsiteX16" fmla="*/ 30346 w 981481"/>
              <a:gd name="connsiteY16" fmla="*/ 387411 h 1803656"/>
              <a:gd name="connsiteX17" fmla="*/ 44018 w 981481"/>
              <a:gd name="connsiteY17" fmla="*/ 427276 h 1803656"/>
              <a:gd name="connsiteX18" fmla="*/ 84899 w 981481"/>
              <a:gd name="connsiteY18" fmla="*/ 597877 h 1803656"/>
              <a:gd name="connsiteX19" fmla="*/ 148843 w 981481"/>
              <a:gd name="connsiteY19" fmla="*/ 703385 h 1803656"/>
              <a:gd name="connsiteX20" fmla="*/ 235167 w 981481"/>
              <a:gd name="connsiteY20" fmla="*/ 629849 h 1803656"/>
              <a:gd name="connsiteX21" fmla="*/ 292717 w 981481"/>
              <a:gd name="connsiteY21" fmla="*/ 530736 h 1803656"/>
              <a:gd name="connsiteX22" fmla="*/ 311900 w 981481"/>
              <a:gd name="connsiteY22" fmla="*/ 604271 h 1803656"/>
              <a:gd name="connsiteX23" fmla="*/ 251353 w 981481"/>
              <a:gd name="connsiteY23" fmla="*/ 673727 h 1803656"/>
              <a:gd name="connsiteX24" fmla="*/ 147411 w 981481"/>
              <a:gd name="connsiteY24" fmla="*/ 831139 h 1803656"/>
              <a:gd name="connsiteX25" fmla="*/ 19706 w 981481"/>
              <a:gd name="connsiteY25" fmla="*/ 1031466 h 1803656"/>
              <a:gd name="connsiteX26" fmla="*/ 193854 w 981481"/>
              <a:gd name="connsiteY26" fmla="*/ 1125499 h 1803656"/>
              <a:gd name="connsiteX27" fmla="*/ 198616 w 981481"/>
              <a:gd name="connsiteY27" fmla="*/ 1261230 h 1803656"/>
              <a:gd name="connsiteX28" fmla="*/ 231970 w 981481"/>
              <a:gd name="connsiteY28" fmla="*/ 1589010 h 1803656"/>
              <a:gd name="connsiteX29" fmla="*/ 228773 w 981481"/>
              <a:gd name="connsiteY29" fmla="*/ 1668807 h 1803656"/>
              <a:gd name="connsiteX30" fmla="*/ 161631 w 981481"/>
              <a:gd name="connsiteY30" fmla="*/ 1784039 h 1803656"/>
              <a:gd name="connsiteX31" fmla="*/ 239046 w 981481"/>
              <a:gd name="connsiteY31" fmla="*/ 1780975 h 1803656"/>
              <a:gd name="connsiteX32" fmla="*/ 302308 w 981481"/>
              <a:gd name="connsiteY32" fmla="*/ 1726490 h 1803656"/>
              <a:gd name="connsiteX33" fmla="*/ 343739 w 981481"/>
              <a:gd name="connsiteY33" fmla="*/ 1682412 h 1803656"/>
              <a:gd name="connsiteX34" fmla="*/ 302242 w 981481"/>
              <a:gd name="connsiteY34" fmla="*/ 1607444 h 1803656"/>
              <a:gd name="connsiteX35" fmla="*/ 298428 w 981481"/>
              <a:gd name="connsiteY35" fmla="*/ 1247575 h 1803656"/>
              <a:gd name="connsiteX36" fmla="*/ 318295 w 981481"/>
              <a:gd name="connsiteY36" fmla="*/ 1123734 h 1803656"/>
              <a:gd name="connsiteX37" fmla="*/ 452577 w 981481"/>
              <a:gd name="connsiteY37" fmla="*/ 1099838 h 1803656"/>
              <a:gd name="connsiteX38" fmla="*/ 634817 w 981481"/>
              <a:gd name="connsiteY38" fmla="*/ 1320445 h 1803656"/>
              <a:gd name="connsiteX39" fmla="*/ 682094 w 981481"/>
              <a:gd name="connsiteY39" fmla="*/ 1598735 h 1803656"/>
              <a:gd name="connsiteX40" fmla="*/ 649305 w 981481"/>
              <a:gd name="connsiteY40" fmla="*/ 1661796 h 1803656"/>
              <a:gd name="connsiteX41" fmla="*/ 701959 w 981481"/>
              <a:gd name="connsiteY41" fmla="*/ 1713701 h 1803656"/>
              <a:gd name="connsiteX42" fmla="*/ 836241 w 981481"/>
              <a:gd name="connsiteY42" fmla="*/ 1748870 h 1803656"/>
              <a:gd name="connsiteX43" fmla="*/ 768350 w 981481"/>
              <a:gd name="connsiteY43" fmla="*/ 1648874 h 1803656"/>
              <a:gd name="connsiteX44" fmla="*/ 749917 w 981481"/>
              <a:gd name="connsiteY44" fmla="*/ 1569827 h 1803656"/>
              <a:gd name="connsiteX45" fmla="*/ 737128 w 981481"/>
              <a:gd name="connsiteY45" fmla="*/ 1269290 h 1803656"/>
              <a:gd name="connsiteX46" fmla="*/ 634385 w 981481"/>
              <a:gd name="connsiteY46" fmla="*/ 1077874 h 1803656"/>
              <a:gd name="connsiteX47" fmla="*/ 702058 w 981481"/>
              <a:gd name="connsiteY47" fmla="*/ 1056609 h 1803656"/>
              <a:gd name="connsiteX48" fmla="*/ 584895 w 981481"/>
              <a:gd name="connsiteY48" fmla="*/ 853604 h 1803656"/>
              <a:gd name="connsiteX49" fmla="*/ 626658 w 981481"/>
              <a:gd name="connsiteY49" fmla="*/ 598143 h 1803656"/>
              <a:gd name="connsiteX50" fmla="*/ 622029 w 981481"/>
              <a:gd name="connsiteY50" fmla="*/ 540327 h 1803656"/>
              <a:gd name="connsiteX51" fmla="*/ 692367 w 981481"/>
              <a:gd name="connsiteY51" fmla="*/ 665018 h 1803656"/>
              <a:gd name="connsiteX52" fmla="*/ 759508 w 981481"/>
              <a:gd name="connsiteY52" fmla="*/ 690596 h 1803656"/>
              <a:gd name="connsiteX53" fmla="*/ 906580 w 981481"/>
              <a:gd name="connsiteY53" fmla="*/ 479581 h 1803656"/>
              <a:gd name="connsiteX54" fmla="*/ 948277 w 981481"/>
              <a:gd name="connsiteY54" fmla="*/ 413805 h 1803656"/>
              <a:gd name="connsiteX55" fmla="*/ 936171 w 981481"/>
              <a:gd name="connsiteY55" fmla="*/ 322035 h 1803656"/>
              <a:gd name="connsiteX56" fmla="*/ 902566 w 981481"/>
              <a:gd name="connsiteY56" fmla="*/ 354073 h 1803656"/>
              <a:gd name="connsiteX57" fmla="*/ 866715 w 981481"/>
              <a:gd name="connsiteY57" fmla="*/ 342716 h 1803656"/>
              <a:gd name="connsiteX58" fmla="*/ 855424 w 981481"/>
              <a:gd name="connsiteY58" fmla="*/ 429042 h 1803656"/>
              <a:gd name="connsiteX59" fmla="*/ 740325 w 981481"/>
              <a:gd name="connsiteY59" fmla="*/ 572299 h 1803656"/>
              <a:gd name="connsiteX60" fmla="*/ 654001 w 981481"/>
              <a:gd name="connsiteY60" fmla="*/ 310129 h 1803656"/>
              <a:gd name="connsiteX61" fmla="*/ 574071 w 981481"/>
              <a:gd name="connsiteY61" fmla="*/ 294143 h 1803656"/>
              <a:gd name="connsiteX62" fmla="*/ 526113 w 981481"/>
              <a:gd name="connsiteY62" fmla="*/ 258974 h 1803656"/>
              <a:gd name="connsiteX63" fmla="*/ 529310 w 981481"/>
              <a:gd name="connsiteY63" fmla="*/ 175846 h 1803656"/>
              <a:gd name="connsiteX64" fmla="*/ 543821 w 981481"/>
              <a:gd name="connsiteY64" fmla="*/ 109193 h 1803656"/>
              <a:gd name="connsiteX65" fmla="*/ 516187 w 981481"/>
              <a:gd name="connsiteY65" fmla="*/ 57613 h 1803656"/>
              <a:gd name="connsiteX66" fmla="*/ 474841 w 981481"/>
              <a:gd name="connsiteY66" fmla="*/ 27743 h 1803656"/>
              <a:gd name="connsiteX67" fmla="*/ 411013 w 981481"/>
              <a:gd name="connsiteY67" fmla="*/ 0 h 1803656"/>
              <a:gd name="connsiteX68" fmla="*/ 374828 w 981481"/>
              <a:gd name="connsiteY68" fmla="*/ 20599 h 1803656"/>
              <a:gd name="connsiteX0" fmla="*/ 374828 w 981481"/>
              <a:gd name="connsiteY0" fmla="*/ 20599 h 1803656"/>
              <a:gd name="connsiteX1" fmla="*/ 312916 w 981481"/>
              <a:gd name="connsiteY1" fmla="*/ 84893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0599 h 1803656"/>
              <a:gd name="connsiteX1" fmla="*/ 315087 w 981481"/>
              <a:gd name="connsiteY1" fmla="*/ 41460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286 h 1785343"/>
              <a:gd name="connsiteX1" fmla="*/ 315087 w 981481"/>
              <a:gd name="connsiteY1" fmla="*/ 23147 h 1785343"/>
              <a:gd name="connsiteX2" fmla="*/ 284341 w 981481"/>
              <a:gd name="connsiteY2" fmla="*/ 99917 h 1785343"/>
              <a:gd name="connsiteX3" fmla="*/ 297428 w 981481"/>
              <a:gd name="connsiteY3" fmla="*/ 145806 h 1785343"/>
              <a:gd name="connsiteX4" fmla="*/ 326051 w 981481"/>
              <a:gd name="connsiteY4" fmla="*/ 164569 h 1785343"/>
              <a:gd name="connsiteX5" fmla="*/ 349169 w 981481"/>
              <a:gd name="connsiteY5" fmla="*/ 220548 h 1785343"/>
              <a:gd name="connsiteX6" fmla="*/ 385436 w 981481"/>
              <a:gd name="connsiteY6" fmla="*/ 272633 h 1785343"/>
              <a:gd name="connsiteX7" fmla="*/ 347069 w 981481"/>
              <a:gd name="connsiteY7" fmla="*/ 301407 h 1785343"/>
              <a:gd name="connsiteX8" fmla="*/ 273534 w 981481"/>
              <a:gd name="connsiteY8" fmla="*/ 320591 h 1785343"/>
              <a:gd name="connsiteX9" fmla="*/ 206392 w 981481"/>
              <a:gd name="connsiteY9" fmla="*/ 458070 h 1785343"/>
              <a:gd name="connsiteX10" fmla="*/ 168026 w 981481"/>
              <a:gd name="connsiteY10" fmla="*/ 550789 h 1785343"/>
              <a:gd name="connsiteX11" fmla="*/ 94490 w 981481"/>
              <a:gd name="connsiteY11" fmla="*/ 422901 h 1785343"/>
              <a:gd name="connsiteX12" fmla="*/ 116871 w 981481"/>
              <a:gd name="connsiteY12" fmla="*/ 353995 h 1785343"/>
              <a:gd name="connsiteX13" fmla="*/ 78504 w 981481"/>
              <a:gd name="connsiteY13" fmla="*/ 269435 h 1785343"/>
              <a:gd name="connsiteX14" fmla="*/ 34560 w 981481"/>
              <a:gd name="connsiteY14" fmla="*/ 306237 h 1785343"/>
              <a:gd name="connsiteX15" fmla="*/ 30346 w 981481"/>
              <a:gd name="connsiteY15" fmla="*/ 369098 h 1785343"/>
              <a:gd name="connsiteX16" fmla="*/ 44018 w 981481"/>
              <a:gd name="connsiteY16" fmla="*/ 408963 h 1785343"/>
              <a:gd name="connsiteX17" fmla="*/ 84899 w 981481"/>
              <a:gd name="connsiteY17" fmla="*/ 579564 h 1785343"/>
              <a:gd name="connsiteX18" fmla="*/ 148843 w 981481"/>
              <a:gd name="connsiteY18" fmla="*/ 685072 h 1785343"/>
              <a:gd name="connsiteX19" fmla="*/ 235167 w 981481"/>
              <a:gd name="connsiteY19" fmla="*/ 611536 h 1785343"/>
              <a:gd name="connsiteX20" fmla="*/ 292717 w 981481"/>
              <a:gd name="connsiteY20" fmla="*/ 512423 h 1785343"/>
              <a:gd name="connsiteX21" fmla="*/ 311900 w 981481"/>
              <a:gd name="connsiteY21" fmla="*/ 585958 h 1785343"/>
              <a:gd name="connsiteX22" fmla="*/ 251353 w 981481"/>
              <a:gd name="connsiteY22" fmla="*/ 655414 h 1785343"/>
              <a:gd name="connsiteX23" fmla="*/ 147411 w 981481"/>
              <a:gd name="connsiteY23" fmla="*/ 812826 h 1785343"/>
              <a:gd name="connsiteX24" fmla="*/ 19706 w 981481"/>
              <a:gd name="connsiteY24" fmla="*/ 1013153 h 1785343"/>
              <a:gd name="connsiteX25" fmla="*/ 193854 w 981481"/>
              <a:gd name="connsiteY25" fmla="*/ 1107186 h 1785343"/>
              <a:gd name="connsiteX26" fmla="*/ 198616 w 981481"/>
              <a:gd name="connsiteY26" fmla="*/ 1242917 h 1785343"/>
              <a:gd name="connsiteX27" fmla="*/ 231970 w 981481"/>
              <a:gd name="connsiteY27" fmla="*/ 1570697 h 1785343"/>
              <a:gd name="connsiteX28" fmla="*/ 228773 w 981481"/>
              <a:gd name="connsiteY28" fmla="*/ 1650494 h 1785343"/>
              <a:gd name="connsiteX29" fmla="*/ 161631 w 981481"/>
              <a:gd name="connsiteY29" fmla="*/ 1765726 h 1785343"/>
              <a:gd name="connsiteX30" fmla="*/ 239046 w 981481"/>
              <a:gd name="connsiteY30" fmla="*/ 1762662 h 1785343"/>
              <a:gd name="connsiteX31" fmla="*/ 302308 w 981481"/>
              <a:gd name="connsiteY31" fmla="*/ 1708177 h 1785343"/>
              <a:gd name="connsiteX32" fmla="*/ 343739 w 981481"/>
              <a:gd name="connsiteY32" fmla="*/ 1664099 h 1785343"/>
              <a:gd name="connsiteX33" fmla="*/ 302242 w 981481"/>
              <a:gd name="connsiteY33" fmla="*/ 1589131 h 1785343"/>
              <a:gd name="connsiteX34" fmla="*/ 298428 w 981481"/>
              <a:gd name="connsiteY34" fmla="*/ 1229262 h 1785343"/>
              <a:gd name="connsiteX35" fmla="*/ 318295 w 981481"/>
              <a:gd name="connsiteY35" fmla="*/ 1105421 h 1785343"/>
              <a:gd name="connsiteX36" fmla="*/ 452577 w 981481"/>
              <a:gd name="connsiteY36" fmla="*/ 1081525 h 1785343"/>
              <a:gd name="connsiteX37" fmla="*/ 634817 w 981481"/>
              <a:gd name="connsiteY37" fmla="*/ 1302132 h 1785343"/>
              <a:gd name="connsiteX38" fmla="*/ 682094 w 981481"/>
              <a:gd name="connsiteY38" fmla="*/ 1580422 h 1785343"/>
              <a:gd name="connsiteX39" fmla="*/ 649305 w 981481"/>
              <a:gd name="connsiteY39" fmla="*/ 1643483 h 1785343"/>
              <a:gd name="connsiteX40" fmla="*/ 701959 w 981481"/>
              <a:gd name="connsiteY40" fmla="*/ 1695388 h 1785343"/>
              <a:gd name="connsiteX41" fmla="*/ 836241 w 981481"/>
              <a:gd name="connsiteY41" fmla="*/ 1730557 h 1785343"/>
              <a:gd name="connsiteX42" fmla="*/ 768350 w 981481"/>
              <a:gd name="connsiteY42" fmla="*/ 1630561 h 1785343"/>
              <a:gd name="connsiteX43" fmla="*/ 749917 w 981481"/>
              <a:gd name="connsiteY43" fmla="*/ 1551514 h 1785343"/>
              <a:gd name="connsiteX44" fmla="*/ 737128 w 981481"/>
              <a:gd name="connsiteY44" fmla="*/ 1250977 h 1785343"/>
              <a:gd name="connsiteX45" fmla="*/ 634385 w 981481"/>
              <a:gd name="connsiteY45" fmla="*/ 1059561 h 1785343"/>
              <a:gd name="connsiteX46" fmla="*/ 702058 w 981481"/>
              <a:gd name="connsiteY46" fmla="*/ 1038296 h 1785343"/>
              <a:gd name="connsiteX47" fmla="*/ 584895 w 981481"/>
              <a:gd name="connsiteY47" fmla="*/ 835291 h 1785343"/>
              <a:gd name="connsiteX48" fmla="*/ 626658 w 981481"/>
              <a:gd name="connsiteY48" fmla="*/ 579830 h 1785343"/>
              <a:gd name="connsiteX49" fmla="*/ 622029 w 981481"/>
              <a:gd name="connsiteY49" fmla="*/ 522014 h 1785343"/>
              <a:gd name="connsiteX50" fmla="*/ 692367 w 981481"/>
              <a:gd name="connsiteY50" fmla="*/ 646705 h 1785343"/>
              <a:gd name="connsiteX51" fmla="*/ 759508 w 981481"/>
              <a:gd name="connsiteY51" fmla="*/ 672283 h 1785343"/>
              <a:gd name="connsiteX52" fmla="*/ 906580 w 981481"/>
              <a:gd name="connsiteY52" fmla="*/ 461268 h 1785343"/>
              <a:gd name="connsiteX53" fmla="*/ 948277 w 981481"/>
              <a:gd name="connsiteY53" fmla="*/ 395492 h 1785343"/>
              <a:gd name="connsiteX54" fmla="*/ 936171 w 981481"/>
              <a:gd name="connsiteY54" fmla="*/ 303722 h 1785343"/>
              <a:gd name="connsiteX55" fmla="*/ 902566 w 981481"/>
              <a:gd name="connsiteY55" fmla="*/ 335760 h 1785343"/>
              <a:gd name="connsiteX56" fmla="*/ 866715 w 981481"/>
              <a:gd name="connsiteY56" fmla="*/ 324403 h 1785343"/>
              <a:gd name="connsiteX57" fmla="*/ 855424 w 981481"/>
              <a:gd name="connsiteY57" fmla="*/ 410729 h 1785343"/>
              <a:gd name="connsiteX58" fmla="*/ 740325 w 981481"/>
              <a:gd name="connsiteY58" fmla="*/ 553986 h 1785343"/>
              <a:gd name="connsiteX59" fmla="*/ 654001 w 981481"/>
              <a:gd name="connsiteY59" fmla="*/ 291816 h 1785343"/>
              <a:gd name="connsiteX60" fmla="*/ 574071 w 981481"/>
              <a:gd name="connsiteY60" fmla="*/ 275830 h 1785343"/>
              <a:gd name="connsiteX61" fmla="*/ 526113 w 981481"/>
              <a:gd name="connsiteY61" fmla="*/ 240661 h 1785343"/>
              <a:gd name="connsiteX62" fmla="*/ 529310 w 981481"/>
              <a:gd name="connsiteY62" fmla="*/ 157533 h 1785343"/>
              <a:gd name="connsiteX63" fmla="*/ 543821 w 981481"/>
              <a:gd name="connsiteY63" fmla="*/ 90880 h 1785343"/>
              <a:gd name="connsiteX64" fmla="*/ 516187 w 981481"/>
              <a:gd name="connsiteY64" fmla="*/ 39300 h 1785343"/>
              <a:gd name="connsiteX65" fmla="*/ 474841 w 981481"/>
              <a:gd name="connsiteY65" fmla="*/ 9430 h 1785343"/>
              <a:gd name="connsiteX66" fmla="*/ 374828 w 981481"/>
              <a:gd name="connsiteY66" fmla="*/ 2286 h 1785343"/>
              <a:gd name="connsiteX0" fmla="*/ 474841 w 981481"/>
              <a:gd name="connsiteY0" fmla="*/ 2692 h 1778605"/>
              <a:gd name="connsiteX1" fmla="*/ 315087 w 981481"/>
              <a:gd name="connsiteY1" fmla="*/ 16409 h 1778605"/>
              <a:gd name="connsiteX2" fmla="*/ 284341 w 981481"/>
              <a:gd name="connsiteY2" fmla="*/ 93179 h 1778605"/>
              <a:gd name="connsiteX3" fmla="*/ 297428 w 981481"/>
              <a:gd name="connsiteY3" fmla="*/ 139068 h 1778605"/>
              <a:gd name="connsiteX4" fmla="*/ 326051 w 981481"/>
              <a:gd name="connsiteY4" fmla="*/ 157831 h 1778605"/>
              <a:gd name="connsiteX5" fmla="*/ 349169 w 981481"/>
              <a:gd name="connsiteY5" fmla="*/ 213810 h 1778605"/>
              <a:gd name="connsiteX6" fmla="*/ 385436 w 981481"/>
              <a:gd name="connsiteY6" fmla="*/ 265895 h 1778605"/>
              <a:gd name="connsiteX7" fmla="*/ 347069 w 981481"/>
              <a:gd name="connsiteY7" fmla="*/ 294669 h 1778605"/>
              <a:gd name="connsiteX8" fmla="*/ 273534 w 981481"/>
              <a:gd name="connsiteY8" fmla="*/ 313853 h 1778605"/>
              <a:gd name="connsiteX9" fmla="*/ 206392 w 981481"/>
              <a:gd name="connsiteY9" fmla="*/ 451332 h 1778605"/>
              <a:gd name="connsiteX10" fmla="*/ 168026 w 981481"/>
              <a:gd name="connsiteY10" fmla="*/ 544051 h 1778605"/>
              <a:gd name="connsiteX11" fmla="*/ 94490 w 981481"/>
              <a:gd name="connsiteY11" fmla="*/ 416163 h 1778605"/>
              <a:gd name="connsiteX12" fmla="*/ 116871 w 981481"/>
              <a:gd name="connsiteY12" fmla="*/ 347257 h 1778605"/>
              <a:gd name="connsiteX13" fmla="*/ 78504 w 981481"/>
              <a:gd name="connsiteY13" fmla="*/ 262697 h 1778605"/>
              <a:gd name="connsiteX14" fmla="*/ 34560 w 981481"/>
              <a:gd name="connsiteY14" fmla="*/ 299499 h 1778605"/>
              <a:gd name="connsiteX15" fmla="*/ 30346 w 981481"/>
              <a:gd name="connsiteY15" fmla="*/ 362360 h 1778605"/>
              <a:gd name="connsiteX16" fmla="*/ 44018 w 981481"/>
              <a:gd name="connsiteY16" fmla="*/ 402225 h 1778605"/>
              <a:gd name="connsiteX17" fmla="*/ 84899 w 981481"/>
              <a:gd name="connsiteY17" fmla="*/ 572826 h 1778605"/>
              <a:gd name="connsiteX18" fmla="*/ 148843 w 981481"/>
              <a:gd name="connsiteY18" fmla="*/ 678334 h 1778605"/>
              <a:gd name="connsiteX19" fmla="*/ 235167 w 981481"/>
              <a:gd name="connsiteY19" fmla="*/ 604798 h 1778605"/>
              <a:gd name="connsiteX20" fmla="*/ 292717 w 981481"/>
              <a:gd name="connsiteY20" fmla="*/ 505685 h 1778605"/>
              <a:gd name="connsiteX21" fmla="*/ 311900 w 981481"/>
              <a:gd name="connsiteY21" fmla="*/ 579220 h 1778605"/>
              <a:gd name="connsiteX22" fmla="*/ 251353 w 981481"/>
              <a:gd name="connsiteY22" fmla="*/ 648676 h 1778605"/>
              <a:gd name="connsiteX23" fmla="*/ 147411 w 981481"/>
              <a:gd name="connsiteY23" fmla="*/ 806088 h 1778605"/>
              <a:gd name="connsiteX24" fmla="*/ 19706 w 981481"/>
              <a:gd name="connsiteY24" fmla="*/ 1006415 h 1778605"/>
              <a:gd name="connsiteX25" fmla="*/ 193854 w 981481"/>
              <a:gd name="connsiteY25" fmla="*/ 1100448 h 1778605"/>
              <a:gd name="connsiteX26" fmla="*/ 198616 w 981481"/>
              <a:gd name="connsiteY26" fmla="*/ 1236179 h 1778605"/>
              <a:gd name="connsiteX27" fmla="*/ 231970 w 981481"/>
              <a:gd name="connsiteY27" fmla="*/ 1563959 h 1778605"/>
              <a:gd name="connsiteX28" fmla="*/ 228773 w 981481"/>
              <a:gd name="connsiteY28" fmla="*/ 1643756 h 1778605"/>
              <a:gd name="connsiteX29" fmla="*/ 161631 w 981481"/>
              <a:gd name="connsiteY29" fmla="*/ 1758988 h 1778605"/>
              <a:gd name="connsiteX30" fmla="*/ 239046 w 981481"/>
              <a:gd name="connsiteY30" fmla="*/ 1755924 h 1778605"/>
              <a:gd name="connsiteX31" fmla="*/ 302308 w 981481"/>
              <a:gd name="connsiteY31" fmla="*/ 1701439 h 1778605"/>
              <a:gd name="connsiteX32" fmla="*/ 343739 w 981481"/>
              <a:gd name="connsiteY32" fmla="*/ 1657361 h 1778605"/>
              <a:gd name="connsiteX33" fmla="*/ 302242 w 981481"/>
              <a:gd name="connsiteY33" fmla="*/ 1582393 h 1778605"/>
              <a:gd name="connsiteX34" fmla="*/ 298428 w 981481"/>
              <a:gd name="connsiteY34" fmla="*/ 1222524 h 1778605"/>
              <a:gd name="connsiteX35" fmla="*/ 318295 w 981481"/>
              <a:gd name="connsiteY35" fmla="*/ 1098683 h 1778605"/>
              <a:gd name="connsiteX36" fmla="*/ 452577 w 981481"/>
              <a:gd name="connsiteY36" fmla="*/ 1074787 h 1778605"/>
              <a:gd name="connsiteX37" fmla="*/ 634817 w 981481"/>
              <a:gd name="connsiteY37" fmla="*/ 1295394 h 1778605"/>
              <a:gd name="connsiteX38" fmla="*/ 682094 w 981481"/>
              <a:gd name="connsiteY38" fmla="*/ 1573684 h 1778605"/>
              <a:gd name="connsiteX39" fmla="*/ 649305 w 981481"/>
              <a:gd name="connsiteY39" fmla="*/ 1636745 h 1778605"/>
              <a:gd name="connsiteX40" fmla="*/ 701959 w 981481"/>
              <a:gd name="connsiteY40" fmla="*/ 1688650 h 1778605"/>
              <a:gd name="connsiteX41" fmla="*/ 836241 w 981481"/>
              <a:gd name="connsiteY41" fmla="*/ 1723819 h 1778605"/>
              <a:gd name="connsiteX42" fmla="*/ 768350 w 981481"/>
              <a:gd name="connsiteY42" fmla="*/ 1623823 h 1778605"/>
              <a:gd name="connsiteX43" fmla="*/ 749917 w 981481"/>
              <a:gd name="connsiteY43" fmla="*/ 1544776 h 1778605"/>
              <a:gd name="connsiteX44" fmla="*/ 737128 w 981481"/>
              <a:gd name="connsiteY44" fmla="*/ 1244239 h 1778605"/>
              <a:gd name="connsiteX45" fmla="*/ 634385 w 981481"/>
              <a:gd name="connsiteY45" fmla="*/ 1052823 h 1778605"/>
              <a:gd name="connsiteX46" fmla="*/ 702058 w 981481"/>
              <a:gd name="connsiteY46" fmla="*/ 1031558 h 1778605"/>
              <a:gd name="connsiteX47" fmla="*/ 584895 w 981481"/>
              <a:gd name="connsiteY47" fmla="*/ 828553 h 1778605"/>
              <a:gd name="connsiteX48" fmla="*/ 626658 w 981481"/>
              <a:gd name="connsiteY48" fmla="*/ 573092 h 1778605"/>
              <a:gd name="connsiteX49" fmla="*/ 622029 w 981481"/>
              <a:gd name="connsiteY49" fmla="*/ 515276 h 1778605"/>
              <a:gd name="connsiteX50" fmla="*/ 692367 w 981481"/>
              <a:gd name="connsiteY50" fmla="*/ 639967 h 1778605"/>
              <a:gd name="connsiteX51" fmla="*/ 759508 w 981481"/>
              <a:gd name="connsiteY51" fmla="*/ 665545 h 1778605"/>
              <a:gd name="connsiteX52" fmla="*/ 906580 w 981481"/>
              <a:gd name="connsiteY52" fmla="*/ 454530 h 1778605"/>
              <a:gd name="connsiteX53" fmla="*/ 948277 w 981481"/>
              <a:gd name="connsiteY53" fmla="*/ 388754 h 1778605"/>
              <a:gd name="connsiteX54" fmla="*/ 936171 w 981481"/>
              <a:gd name="connsiteY54" fmla="*/ 296984 h 1778605"/>
              <a:gd name="connsiteX55" fmla="*/ 902566 w 981481"/>
              <a:gd name="connsiteY55" fmla="*/ 329022 h 1778605"/>
              <a:gd name="connsiteX56" fmla="*/ 866715 w 981481"/>
              <a:gd name="connsiteY56" fmla="*/ 317665 h 1778605"/>
              <a:gd name="connsiteX57" fmla="*/ 855424 w 981481"/>
              <a:gd name="connsiteY57" fmla="*/ 403991 h 1778605"/>
              <a:gd name="connsiteX58" fmla="*/ 740325 w 981481"/>
              <a:gd name="connsiteY58" fmla="*/ 547248 h 1778605"/>
              <a:gd name="connsiteX59" fmla="*/ 654001 w 981481"/>
              <a:gd name="connsiteY59" fmla="*/ 285078 h 1778605"/>
              <a:gd name="connsiteX60" fmla="*/ 574071 w 981481"/>
              <a:gd name="connsiteY60" fmla="*/ 269092 h 1778605"/>
              <a:gd name="connsiteX61" fmla="*/ 526113 w 981481"/>
              <a:gd name="connsiteY61" fmla="*/ 233923 h 1778605"/>
              <a:gd name="connsiteX62" fmla="*/ 529310 w 981481"/>
              <a:gd name="connsiteY62" fmla="*/ 150795 h 1778605"/>
              <a:gd name="connsiteX63" fmla="*/ 543821 w 981481"/>
              <a:gd name="connsiteY63" fmla="*/ 84142 h 1778605"/>
              <a:gd name="connsiteX64" fmla="*/ 516187 w 981481"/>
              <a:gd name="connsiteY64" fmla="*/ 32562 h 1778605"/>
              <a:gd name="connsiteX65" fmla="*/ 474841 w 981481"/>
              <a:gd name="connsiteY65" fmla="*/ 2692 h 1778605"/>
              <a:gd name="connsiteX0" fmla="*/ 474841 w 981481"/>
              <a:gd name="connsiteY0" fmla="*/ 12222 h 1788135"/>
              <a:gd name="connsiteX1" fmla="*/ 360691 w 981481"/>
              <a:gd name="connsiteY1" fmla="*/ 15081 h 1788135"/>
              <a:gd name="connsiteX2" fmla="*/ 284341 w 981481"/>
              <a:gd name="connsiteY2" fmla="*/ 102709 h 1788135"/>
              <a:gd name="connsiteX3" fmla="*/ 297428 w 981481"/>
              <a:gd name="connsiteY3" fmla="*/ 148598 h 1788135"/>
              <a:gd name="connsiteX4" fmla="*/ 326051 w 981481"/>
              <a:gd name="connsiteY4" fmla="*/ 167361 h 1788135"/>
              <a:gd name="connsiteX5" fmla="*/ 349169 w 981481"/>
              <a:gd name="connsiteY5" fmla="*/ 223340 h 1788135"/>
              <a:gd name="connsiteX6" fmla="*/ 385436 w 981481"/>
              <a:gd name="connsiteY6" fmla="*/ 275425 h 1788135"/>
              <a:gd name="connsiteX7" fmla="*/ 347069 w 981481"/>
              <a:gd name="connsiteY7" fmla="*/ 304199 h 1788135"/>
              <a:gd name="connsiteX8" fmla="*/ 273534 w 981481"/>
              <a:gd name="connsiteY8" fmla="*/ 323383 h 1788135"/>
              <a:gd name="connsiteX9" fmla="*/ 206392 w 981481"/>
              <a:gd name="connsiteY9" fmla="*/ 460862 h 1788135"/>
              <a:gd name="connsiteX10" fmla="*/ 168026 w 981481"/>
              <a:gd name="connsiteY10" fmla="*/ 553581 h 1788135"/>
              <a:gd name="connsiteX11" fmla="*/ 94490 w 981481"/>
              <a:gd name="connsiteY11" fmla="*/ 425693 h 1788135"/>
              <a:gd name="connsiteX12" fmla="*/ 116871 w 981481"/>
              <a:gd name="connsiteY12" fmla="*/ 356787 h 1788135"/>
              <a:gd name="connsiteX13" fmla="*/ 78504 w 981481"/>
              <a:gd name="connsiteY13" fmla="*/ 272227 h 1788135"/>
              <a:gd name="connsiteX14" fmla="*/ 34560 w 981481"/>
              <a:gd name="connsiteY14" fmla="*/ 309029 h 1788135"/>
              <a:gd name="connsiteX15" fmla="*/ 30346 w 981481"/>
              <a:gd name="connsiteY15" fmla="*/ 371890 h 1788135"/>
              <a:gd name="connsiteX16" fmla="*/ 44018 w 981481"/>
              <a:gd name="connsiteY16" fmla="*/ 411755 h 1788135"/>
              <a:gd name="connsiteX17" fmla="*/ 84899 w 981481"/>
              <a:gd name="connsiteY17" fmla="*/ 582356 h 1788135"/>
              <a:gd name="connsiteX18" fmla="*/ 148843 w 981481"/>
              <a:gd name="connsiteY18" fmla="*/ 687864 h 1788135"/>
              <a:gd name="connsiteX19" fmla="*/ 235167 w 981481"/>
              <a:gd name="connsiteY19" fmla="*/ 614328 h 1788135"/>
              <a:gd name="connsiteX20" fmla="*/ 292717 w 981481"/>
              <a:gd name="connsiteY20" fmla="*/ 515215 h 1788135"/>
              <a:gd name="connsiteX21" fmla="*/ 311900 w 981481"/>
              <a:gd name="connsiteY21" fmla="*/ 588750 h 1788135"/>
              <a:gd name="connsiteX22" fmla="*/ 251353 w 981481"/>
              <a:gd name="connsiteY22" fmla="*/ 658206 h 1788135"/>
              <a:gd name="connsiteX23" fmla="*/ 147411 w 981481"/>
              <a:gd name="connsiteY23" fmla="*/ 815618 h 1788135"/>
              <a:gd name="connsiteX24" fmla="*/ 19706 w 981481"/>
              <a:gd name="connsiteY24" fmla="*/ 1015945 h 1788135"/>
              <a:gd name="connsiteX25" fmla="*/ 193854 w 981481"/>
              <a:gd name="connsiteY25" fmla="*/ 1109978 h 1788135"/>
              <a:gd name="connsiteX26" fmla="*/ 198616 w 981481"/>
              <a:gd name="connsiteY26" fmla="*/ 1245709 h 1788135"/>
              <a:gd name="connsiteX27" fmla="*/ 231970 w 981481"/>
              <a:gd name="connsiteY27" fmla="*/ 1573489 h 1788135"/>
              <a:gd name="connsiteX28" fmla="*/ 228773 w 981481"/>
              <a:gd name="connsiteY28" fmla="*/ 1653286 h 1788135"/>
              <a:gd name="connsiteX29" fmla="*/ 161631 w 981481"/>
              <a:gd name="connsiteY29" fmla="*/ 1768518 h 1788135"/>
              <a:gd name="connsiteX30" fmla="*/ 239046 w 981481"/>
              <a:gd name="connsiteY30" fmla="*/ 1765454 h 1788135"/>
              <a:gd name="connsiteX31" fmla="*/ 302308 w 981481"/>
              <a:gd name="connsiteY31" fmla="*/ 1710969 h 1788135"/>
              <a:gd name="connsiteX32" fmla="*/ 343739 w 981481"/>
              <a:gd name="connsiteY32" fmla="*/ 1666891 h 1788135"/>
              <a:gd name="connsiteX33" fmla="*/ 302242 w 981481"/>
              <a:gd name="connsiteY33" fmla="*/ 1591923 h 1788135"/>
              <a:gd name="connsiteX34" fmla="*/ 298428 w 981481"/>
              <a:gd name="connsiteY34" fmla="*/ 1232054 h 1788135"/>
              <a:gd name="connsiteX35" fmla="*/ 318295 w 981481"/>
              <a:gd name="connsiteY35" fmla="*/ 1108213 h 1788135"/>
              <a:gd name="connsiteX36" fmla="*/ 452577 w 981481"/>
              <a:gd name="connsiteY36" fmla="*/ 1084317 h 1788135"/>
              <a:gd name="connsiteX37" fmla="*/ 634817 w 981481"/>
              <a:gd name="connsiteY37" fmla="*/ 1304924 h 1788135"/>
              <a:gd name="connsiteX38" fmla="*/ 682094 w 981481"/>
              <a:gd name="connsiteY38" fmla="*/ 1583214 h 1788135"/>
              <a:gd name="connsiteX39" fmla="*/ 649305 w 981481"/>
              <a:gd name="connsiteY39" fmla="*/ 1646275 h 1788135"/>
              <a:gd name="connsiteX40" fmla="*/ 701959 w 981481"/>
              <a:gd name="connsiteY40" fmla="*/ 1698180 h 1788135"/>
              <a:gd name="connsiteX41" fmla="*/ 836241 w 981481"/>
              <a:gd name="connsiteY41" fmla="*/ 1733349 h 1788135"/>
              <a:gd name="connsiteX42" fmla="*/ 768350 w 981481"/>
              <a:gd name="connsiteY42" fmla="*/ 1633353 h 1788135"/>
              <a:gd name="connsiteX43" fmla="*/ 749917 w 981481"/>
              <a:gd name="connsiteY43" fmla="*/ 1554306 h 1788135"/>
              <a:gd name="connsiteX44" fmla="*/ 737128 w 981481"/>
              <a:gd name="connsiteY44" fmla="*/ 1253769 h 1788135"/>
              <a:gd name="connsiteX45" fmla="*/ 634385 w 981481"/>
              <a:gd name="connsiteY45" fmla="*/ 1062353 h 1788135"/>
              <a:gd name="connsiteX46" fmla="*/ 702058 w 981481"/>
              <a:gd name="connsiteY46" fmla="*/ 1041088 h 1788135"/>
              <a:gd name="connsiteX47" fmla="*/ 584895 w 981481"/>
              <a:gd name="connsiteY47" fmla="*/ 838083 h 1788135"/>
              <a:gd name="connsiteX48" fmla="*/ 626658 w 981481"/>
              <a:gd name="connsiteY48" fmla="*/ 582622 h 1788135"/>
              <a:gd name="connsiteX49" fmla="*/ 622029 w 981481"/>
              <a:gd name="connsiteY49" fmla="*/ 524806 h 1788135"/>
              <a:gd name="connsiteX50" fmla="*/ 692367 w 981481"/>
              <a:gd name="connsiteY50" fmla="*/ 649497 h 1788135"/>
              <a:gd name="connsiteX51" fmla="*/ 759508 w 981481"/>
              <a:gd name="connsiteY51" fmla="*/ 675075 h 1788135"/>
              <a:gd name="connsiteX52" fmla="*/ 906580 w 981481"/>
              <a:gd name="connsiteY52" fmla="*/ 464060 h 1788135"/>
              <a:gd name="connsiteX53" fmla="*/ 948277 w 981481"/>
              <a:gd name="connsiteY53" fmla="*/ 398284 h 1788135"/>
              <a:gd name="connsiteX54" fmla="*/ 936171 w 981481"/>
              <a:gd name="connsiteY54" fmla="*/ 306514 h 1788135"/>
              <a:gd name="connsiteX55" fmla="*/ 902566 w 981481"/>
              <a:gd name="connsiteY55" fmla="*/ 338552 h 1788135"/>
              <a:gd name="connsiteX56" fmla="*/ 866715 w 981481"/>
              <a:gd name="connsiteY56" fmla="*/ 327195 h 1788135"/>
              <a:gd name="connsiteX57" fmla="*/ 855424 w 981481"/>
              <a:gd name="connsiteY57" fmla="*/ 413521 h 1788135"/>
              <a:gd name="connsiteX58" fmla="*/ 740325 w 981481"/>
              <a:gd name="connsiteY58" fmla="*/ 556778 h 1788135"/>
              <a:gd name="connsiteX59" fmla="*/ 654001 w 981481"/>
              <a:gd name="connsiteY59" fmla="*/ 294608 h 1788135"/>
              <a:gd name="connsiteX60" fmla="*/ 574071 w 981481"/>
              <a:gd name="connsiteY60" fmla="*/ 278622 h 1788135"/>
              <a:gd name="connsiteX61" fmla="*/ 526113 w 981481"/>
              <a:gd name="connsiteY61" fmla="*/ 243453 h 1788135"/>
              <a:gd name="connsiteX62" fmla="*/ 529310 w 981481"/>
              <a:gd name="connsiteY62" fmla="*/ 160325 h 1788135"/>
              <a:gd name="connsiteX63" fmla="*/ 543821 w 981481"/>
              <a:gd name="connsiteY63" fmla="*/ 93672 h 1788135"/>
              <a:gd name="connsiteX64" fmla="*/ 516187 w 981481"/>
              <a:gd name="connsiteY64" fmla="*/ 42092 h 1788135"/>
              <a:gd name="connsiteX65" fmla="*/ 474841 w 981481"/>
              <a:gd name="connsiteY65" fmla="*/ 12222 h 1788135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626658 w 981481"/>
              <a:gd name="connsiteY48" fmla="*/ 590235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62497"/>
              <a:gd name="connsiteY0" fmla="*/ 11112 h 1787025"/>
              <a:gd name="connsiteX1" fmla="*/ 360691 w 962497"/>
              <a:gd name="connsiteY1" fmla="*/ 13971 h 1787025"/>
              <a:gd name="connsiteX2" fmla="*/ 249822 w 962497"/>
              <a:gd name="connsiteY2" fmla="*/ 94937 h 1787025"/>
              <a:gd name="connsiteX3" fmla="*/ 297428 w 962497"/>
              <a:gd name="connsiteY3" fmla="*/ 147488 h 1787025"/>
              <a:gd name="connsiteX4" fmla="*/ 326051 w 962497"/>
              <a:gd name="connsiteY4" fmla="*/ 166251 h 1787025"/>
              <a:gd name="connsiteX5" fmla="*/ 349169 w 962497"/>
              <a:gd name="connsiteY5" fmla="*/ 222230 h 1787025"/>
              <a:gd name="connsiteX6" fmla="*/ 385436 w 962497"/>
              <a:gd name="connsiteY6" fmla="*/ 274315 h 1787025"/>
              <a:gd name="connsiteX7" fmla="*/ 347069 w 962497"/>
              <a:gd name="connsiteY7" fmla="*/ 303089 h 1787025"/>
              <a:gd name="connsiteX8" fmla="*/ 273534 w 962497"/>
              <a:gd name="connsiteY8" fmla="*/ 322273 h 1787025"/>
              <a:gd name="connsiteX9" fmla="*/ 206392 w 962497"/>
              <a:gd name="connsiteY9" fmla="*/ 459752 h 1787025"/>
              <a:gd name="connsiteX10" fmla="*/ 168026 w 962497"/>
              <a:gd name="connsiteY10" fmla="*/ 552471 h 1787025"/>
              <a:gd name="connsiteX11" fmla="*/ 94490 w 962497"/>
              <a:gd name="connsiteY11" fmla="*/ 424583 h 1787025"/>
              <a:gd name="connsiteX12" fmla="*/ 116871 w 962497"/>
              <a:gd name="connsiteY12" fmla="*/ 355677 h 1787025"/>
              <a:gd name="connsiteX13" fmla="*/ 78504 w 962497"/>
              <a:gd name="connsiteY13" fmla="*/ 271117 h 1787025"/>
              <a:gd name="connsiteX14" fmla="*/ 34560 w 962497"/>
              <a:gd name="connsiteY14" fmla="*/ 307919 h 1787025"/>
              <a:gd name="connsiteX15" fmla="*/ 30346 w 962497"/>
              <a:gd name="connsiteY15" fmla="*/ 370780 h 1787025"/>
              <a:gd name="connsiteX16" fmla="*/ 44018 w 962497"/>
              <a:gd name="connsiteY16" fmla="*/ 410645 h 1787025"/>
              <a:gd name="connsiteX17" fmla="*/ 84899 w 962497"/>
              <a:gd name="connsiteY17" fmla="*/ 581246 h 1787025"/>
              <a:gd name="connsiteX18" fmla="*/ 148843 w 962497"/>
              <a:gd name="connsiteY18" fmla="*/ 686754 h 1787025"/>
              <a:gd name="connsiteX19" fmla="*/ 235167 w 962497"/>
              <a:gd name="connsiteY19" fmla="*/ 613218 h 1787025"/>
              <a:gd name="connsiteX20" fmla="*/ 306162 w 962497"/>
              <a:gd name="connsiteY20" fmla="*/ 477769 h 1787025"/>
              <a:gd name="connsiteX21" fmla="*/ 306086 w 962497"/>
              <a:gd name="connsiteY21" fmla="*/ 594908 h 1787025"/>
              <a:gd name="connsiteX22" fmla="*/ 251353 w 962497"/>
              <a:gd name="connsiteY22" fmla="*/ 657096 h 1787025"/>
              <a:gd name="connsiteX23" fmla="*/ 147411 w 962497"/>
              <a:gd name="connsiteY23" fmla="*/ 814508 h 1787025"/>
              <a:gd name="connsiteX24" fmla="*/ 19706 w 962497"/>
              <a:gd name="connsiteY24" fmla="*/ 1014835 h 1787025"/>
              <a:gd name="connsiteX25" fmla="*/ 193854 w 962497"/>
              <a:gd name="connsiteY25" fmla="*/ 1108868 h 1787025"/>
              <a:gd name="connsiteX26" fmla="*/ 198616 w 962497"/>
              <a:gd name="connsiteY26" fmla="*/ 1244599 h 1787025"/>
              <a:gd name="connsiteX27" fmla="*/ 231970 w 962497"/>
              <a:gd name="connsiteY27" fmla="*/ 1572379 h 1787025"/>
              <a:gd name="connsiteX28" fmla="*/ 228773 w 962497"/>
              <a:gd name="connsiteY28" fmla="*/ 1652176 h 1787025"/>
              <a:gd name="connsiteX29" fmla="*/ 161631 w 962497"/>
              <a:gd name="connsiteY29" fmla="*/ 1767408 h 1787025"/>
              <a:gd name="connsiteX30" fmla="*/ 239046 w 962497"/>
              <a:gd name="connsiteY30" fmla="*/ 1764344 h 1787025"/>
              <a:gd name="connsiteX31" fmla="*/ 302308 w 962497"/>
              <a:gd name="connsiteY31" fmla="*/ 1709859 h 1787025"/>
              <a:gd name="connsiteX32" fmla="*/ 343739 w 962497"/>
              <a:gd name="connsiteY32" fmla="*/ 1665781 h 1787025"/>
              <a:gd name="connsiteX33" fmla="*/ 302242 w 962497"/>
              <a:gd name="connsiteY33" fmla="*/ 1590813 h 1787025"/>
              <a:gd name="connsiteX34" fmla="*/ 298428 w 962497"/>
              <a:gd name="connsiteY34" fmla="*/ 1230944 h 1787025"/>
              <a:gd name="connsiteX35" fmla="*/ 318295 w 962497"/>
              <a:gd name="connsiteY35" fmla="*/ 1107103 h 1787025"/>
              <a:gd name="connsiteX36" fmla="*/ 452577 w 962497"/>
              <a:gd name="connsiteY36" fmla="*/ 1083207 h 1787025"/>
              <a:gd name="connsiteX37" fmla="*/ 634817 w 962497"/>
              <a:gd name="connsiteY37" fmla="*/ 1303814 h 1787025"/>
              <a:gd name="connsiteX38" fmla="*/ 682094 w 962497"/>
              <a:gd name="connsiteY38" fmla="*/ 1582104 h 1787025"/>
              <a:gd name="connsiteX39" fmla="*/ 649305 w 962497"/>
              <a:gd name="connsiteY39" fmla="*/ 1645165 h 1787025"/>
              <a:gd name="connsiteX40" fmla="*/ 701959 w 962497"/>
              <a:gd name="connsiteY40" fmla="*/ 1697070 h 1787025"/>
              <a:gd name="connsiteX41" fmla="*/ 836241 w 962497"/>
              <a:gd name="connsiteY41" fmla="*/ 1732239 h 1787025"/>
              <a:gd name="connsiteX42" fmla="*/ 768350 w 962497"/>
              <a:gd name="connsiteY42" fmla="*/ 1632243 h 1787025"/>
              <a:gd name="connsiteX43" fmla="*/ 749917 w 962497"/>
              <a:gd name="connsiteY43" fmla="*/ 1553196 h 1787025"/>
              <a:gd name="connsiteX44" fmla="*/ 737128 w 962497"/>
              <a:gd name="connsiteY44" fmla="*/ 1252659 h 1787025"/>
              <a:gd name="connsiteX45" fmla="*/ 634385 w 962497"/>
              <a:gd name="connsiteY45" fmla="*/ 1061243 h 1787025"/>
              <a:gd name="connsiteX46" fmla="*/ 702058 w 962497"/>
              <a:gd name="connsiteY46" fmla="*/ 1039978 h 1787025"/>
              <a:gd name="connsiteX47" fmla="*/ 589256 w 962497"/>
              <a:gd name="connsiteY47" fmla="*/ 835520 h 1787025"/>
              <a:gd name="connsiteX48" fmla="*/ 564280 w 962497"/>
              <a:gd name="connsiteY48" fmla="*/ 636986 h 1787025"/>
              <a:gd name="connsiteX49" fmla="*/ 622029 w 962497"/>
              <a:gd name="connsiteY49" fmla="*/ 523696 h 1787025"/>
              <a:gd name="connsiteX50" fmla="*/ 692367 w 962497"/>
              <a:gd name="connsiteY50" fmla="*/ 648387 h 1787025"/>
              <a:gd name="connsiteX51" fmla="*/ 759508 w 962497"/>
              <a:gd name="connsiteY51" fmla="*/ 673965 h 1787025"/>
              <a:gd name="connsiteX52" fmla="*/ 906580 w 962497"/>
              <a:gd name="connsiteY52" fmla="*/ 462950 h 1787025"/>
              <a:gd name="connsiteX53" fmla="*/ 948277 w 962497"/>
              <a:gd name="connsiteY53" fmla="*/ 397174 h 1787025"/>
              <a:gd name="connsiteX54" fmla="*/ 915548 w 962497"/>
              <a:gd name="connsiteY54" fmla="*/ 323538 h 1787025"/>
              <a:gd name="connsiteX55" fmla="*/ 889292 w 962497"/>
              <a:gd name="connsiteY55" fmla="*/ 340405 h 1787025"/>
              <a:gd name="connsiteX56" fmla="*/ 866715 w 962497"/>
              <a:gd name="connsiteY56" fmla="*/ 326085 h 1787025"/>
              <a:gd name="connsiteX57" fmla="*/ 871493 w 962497"/>
              <a:gd name="connsiteY57" fmla="*/ 352010 h 1787025"/>
              <a:gd name="connsiteX58" fmla="*/ 855424 w 962497"/>
              <a:gd name="connsiteY58" fmla="*/ 412411 h 1787025"/>
              <a:gd name="connsiteX59" fmla="*/ 740325 w 962497"/>
              <a:gd name="connsiteY59" fmla="*/ 555668 h 1787025"/>
              <a:gd name="connsiteX60" fmla="*/ 654001 w 962497"/>
              <a:gd name="connsiteY60" fmla="*/ 293498 h 1787025"/>
              <a:gd name="connsiteX61" fmla="*/ 574071 w 962497"/>
              <a:gd name="connsiteY61" fmla="*/ 277512 h 1787025"/>
              <a:gd name="connsiteX62" fmla="*/ 526113 w 962497"/>
              <a:gd name="connsiteY62" fmla="*/ 242343 h 1787025"/>
              <a:gd name="connsiteX63" fmla="*/ 529310 w 962497"/>
              <a:gd name="connsiteY63" fmla="*/ 159215 h 1787025"/>
              <a:gd name="connsiteX64" fmla="*/ 543821 w 962497"/>
              <a:gd name="connsiteY64" fmla="*/ 92562 h 1787025"/>
              <a:gd name="connsiteX65" fmla="*/ 516187 w 962497"/>
              <a:gd name="connsiteY65" fmla="*/ 40982 h 1787025"/>
              <a:gd name="connsiteX66" fmla="*/ 474841 w 962497"/>
              <a:gd name="connsiteY66" fmla="*/ 11112 h 1787025"/>
              <a:gd name="connsiteX0" fmla="*/ 474841 w 967498"/>
              <a:gd name="connsiteY0" fmla="*/ 11112 h 1787025"/>
              <a:gd name="connsiteX1" fmla="*/ 360691 w 967498"/>
              <a:gd name="connsiteY1" fmla="*/ 13971 h 1787025"/>
              <a:gd name="connsiteX2" fmla="*/ 249822 w 967498"/>
              <a:gd name="connsiteY2" fmla="*/ 94937 h 1787025"/>
              <a:gd name="connsiteX3" fmla="*/ 297428 w 967498"/>
              <a:gd name="connsiteY3" fmla="*/ 147488 h 1787025"/>
              <a:gd name="connsiteX4" fmla="*/ 326051 w 967498"/>
              <a:gd name="connsiteY4" fmla="*/ 166251 h 1787025"/>
              <a:gd name="connsiteX5" fmla="*/ 349169 w 967498"/>
              <a:gd name="connsiteY5" fmla="*/ 222230 h 1787025"/>
              <a:gd name="connsiteX6" fmla="*/ 385436 w 967498"/>
              <a:gd name="connsiteY6" fmla="*/ 274315 h 1787025"/>
              <a:gd name="connsiteX7" fmla="*/ 347069 w 967498"/>
              <a:gd name="connsiteY7" fmla="*/ 303089 h 1787025"/>
              <a:gd name="connsiteX8" fmla="*/ 273534 w 967498"/>
              <a:gd name="connsiteY8" fmla="*/ 322273 h 1787025"/>
              <a:gd name="connsiteX9" fmla="*/ 206392 w 967498"/>
              <a:gd name="connsiteY9" fmla="*/ 459752 h 1787025"/>
              <a:gd name="connsiteX10" fmla="*/ 168026 w 967498"/>
              <a:gd name="connsiteY10" fmla="*/ 552471 h 1787025"/>
              <a:gd name="connsiteX11" fmla="*/ 94490 w 967498"/>
              <a:gd name="connsiteY11" fmla="*/ 424583 h 1787025"/>
              <a:gd name="connsiteX12" fmla="*/ 116871 w 967498"/>
              <a:gd name="connsiteY12" fmla="*/ 355677 h 1787025"/>
              <a:gd name="connsiteX13" fmla="*/ 78504 w 967498"/>
              <a:gd name="connsiteY13" fmla="*/ 271117 h 1787025"/>
              <a:gd name="connsiteX14" fmla="*/ 34560 w 967498"/>
              <a:gd name="connsiteY14" fmla="*/ 307919 h 1787025"/>
              <a:gd name="connsiteX15" fmla="*/ 30346 w 967498"/>
              <a:gd name="connsiteY15" fmla="*/ 370780 h 1787025"/>
              <a:gd name="connsiteX16" fmla="*/ 44018 w 967498"/>
              <a:gd name="connsiteY16" fmla="*/ 410645 h 1787025"/>
              <a:gd name="connsiteX17" fmla="*/ 84899 w 967498"/>
              <a:gd name="connsiteY17" fmla="*/ 581246 h 1787025"/>
              <a:gd name="connsiteX18" fmla="*/ 148843 w 967498"/>
              <a:gd name="connsiteY18" fmla="*/ 686754 h 1787025"/>
              <a:gd name="connsiteX19" fmla="*/ 235167 w 967498"/>
              <a:gd name="connsiteY19" fmla="*/ 613218 h 1787025"/>
              <a:gd name="connsiteX20" fmla="*/ 306162 w 967498"/>
              <a:gd name="connsiteY20" fmla="*/ 477769 h 1787025"/>
              <a:gd name="connsiteX21" fmla="*/ 306086 w 967498"/>
              <a:gd name="connsiteY21" fmla="*/ 594908 h 1787025"/>
              <a:gd name="connsiteX22" fmla="*/ 251353 w 967498"/>
              <a:gd name="connsiteY22" fmla="*/ 657096 h 1787025"/>
              <a:gd name="connsiteX23" fmla="*/ 147411 w 967498"/>
              <a:gd name="connsiteY23" fmla="*/ 814508 h 1787025"/>
              <a:gd name="connsiteX24" fmla="*/ 19706 w 967498"/>
              <a:gd name="connsiteY24" fmla="*/ 1014835 h 1787025"/>
              <a:gd name="connsiteX25" fmla="*/ 193854 w 967498"/>
              <a:gd name="connsiteY25" fmla="*/ 1108868 h 1787025"/>
              <a:gd name="connsiteX26" fmla="*/ 198616 w 967498"/>
              <a:gd name="connsiteY26" fmla="*/ 1244599 h 1787025"/>
              <a:gd name="connsiteX27" fmla="*/ 231970 w 967498"/>
              <a:gd name="connsiteY27" fmla="*/ 1572379 h 1787025"/>
              <a:gd name="connsiteX28" fmla="*/ 228773 w 967498"/>
              <a:gd name="connsiteY28" fmla="*/ 1652176 h 1787025"/>
              <a:gd name="connsiteX29" fmla="*/ 161631 w 967498"/>
              <a:gd name="connsiteY29" fmla="*/ 1767408 h 1787025"/>
              <a:gd name="connsiteX30" fmla="*/ 239046 w 967498"/>
              <a:gd name="connsiteY30" fmla="*/ 1764344 h 1787025"/>
              <a:gd name="connsiteX31" fmla="*/ 302308 w 967498"/>
              <a:gd name="connsiteY31" fmla="*/ 1709859 h 1787025"/>
              <a:gd name="connsiteX32" fmla="*/ 343739 w 967498"/>
              <a:gd name="connsiteY32" fmla="*/ 1665781 h 1787025"/>
              <a:gd name="connsiteX33" fmla="*/ 302242 w 967498"/>
              <a:gd name="connsiteY33" fmla="*/ 1590813 h 1787025"/>
              <a:gd name="connsiteX34" fmla="*/ 298428 w 967498"/>
              <a:gd name="connsiteY34" fmla="*/ 1230944 h 1787025"/>
              <a:gd name="connsiteX35" fmla="*/ 318295 w 967498"/>
              <a:gd name="connsiteY35" fmla="*/ 1107103 h 1787025"/>
              <a:gd name="connsiteX36" fmla="*/ 452577 w 967498"/>
              <a:gd name="connsiteY36" fmla="*/ 1083207 h 1787025"/>
              <a:gd name="connsiteX37" fmla="*/ 634817 w 967498"/>
              <a:gd name="connsiteY37" fmla="*/ 1303814 h 1787025"/>
              <a:gd name="connsiteX38" fmla="*/ 682094 w 967498"/>
              <a:gd name="connsiteY38" fmla="*/ 1582104 h 1787025"/>
              <a:gd name="connsiteX39" fmla="*/ 649305 w 967498"/>
              <a:gd name="connsiteY39" fmla="*/ 1645165 h 1787025"/>
              <a:gd name="connsiteX40" fmla="*/ 701959 w 967498"/>
              <a:gd name="connsiteY40" fmla="*/ 1697070 h 1787025"/>
              <a:gd name="connsiteX41" fmla="*/ 836241 w 967498"/>
              <a:gd name="connsiteY41" fmla="*/ 1732239 h 1787025"/>
              <a:gd name="connsiteX42" fmla="*/ 768350 w 967498"/>
              <a:gd name="connsiteY42" fmla="*/ 1632243 h 1787025"/>
              <a:gd name="connsiteX43" fmla="*/ 749917 w 967498"/>
              <a:gd name="connsiteY43" fmla="*/ 1553196 h 1787025"/>
              <a:gd name="connsiteX44" fmla="*/ 737128 w 967498"/>
              <a:gd name="connsiteY44" fmla="*/ 1252659 h 1787025"/>
              <a:gd name="connsiteX45" fmla="*/ 634385 w 967498"/>
              <a:gd name="connsiteY45" fmla="*/ 1061243 h 1787025"/>
              <a:gd name="connsiteX46" fmla="*/ 702058 w 967498"/>
              <a:gd name="connsiteY46" fmla="*/ 1039978 h 1787025"/>
              <a:gd name="connsiteX47" fmla="*/ 589256 w 967498"/>
              <a:gd name="connsiteY47" fmla="*/ 835520 h 1787025"/>
              <a:gd name="connsiteX48" fmla="*/ 564280 w 967498"/>
              <a:gd name="connsiteY48" fmla="*/ 636986 h 1787025"/>
              <a:gd name="connsiteX49" fmla="*/ 622029 w 967498"/>
              <a:gd name="connsiteY49" fmla="*/ 523696 h 1787025"/>
              <a:gd name="connsiteX50" fmla="*/ 692367 w 967498"/>
              <a:gd name="connsiteY50" fmla="*/ 648387 h 1787025"/>
              <a:gd name="connsiteX51" fmla="*/ 759508 w 967498"/>
              <a:gd name="connsiteY51" fmla="*/ 673965 h 1787025"/>
              <a:gd name="connsiteX52" fmla="*/ 906580 w 967498"/>
              <a:gd name="connsiteY52" fmla="*/ 462950 h 1787025"/>
              <a:gd name="connsiteX53" fmla="*/ 948277 w 967498"/>
              <a:gd name="connsiteY53" fmla="*/ 397174 h 1787025"/>
              <a:gd name="connsiteX54" fmla="*/ 962043 w 967498"/>
              <a:gd name="connsiteY54" fmla="*/ 351299 h 1787025"/>
              <a:gd name="connsiteX55" fmla="*/ 915548 w 967498"/>
              <a:gd name="connsiteY55" fmla="*/ 323538 h 1787025"/>
              <a:gd name="connsiteX56" fmla="*/ 889292 w 967498"/>
              <a:gd name="connsiteY56" fmla="*/ 340405 h 1787025"/>
              <a:gd name="connsiteX57" fmla="*/ 866715 w 967498"/>
              <a:gd name="connsiteY57" fmla="*/ 326085 h 1787025"/>
              <a:gd name="connsiteX58" fmla="*/ 871493 w 967498"/>
              <a:gd name="connsiteY58" fmla="*/ 352010 h 1787025"/>
              <a:gd name="connsiteX59" fmla="*/ 855424 w 967498"/>
              <a:gd name="connsiteY59" fmla="*/ 412411 h 1787025"/>
              <a:gd name="connsiteX60" fmla="*/ 740325 w 967498"/>
              <a:gd name="connsiteY60" fmla="*/ 555668 h 1787025"/>
              <a:gd name="connsiteX61" fmla="*/ 654001 w 967498"/>
              <a:gd name="connsiteY61" fmla="*/ 293498 h 1787025"/>
              <a:gd name="connsiteX62" fmla="*/ 574071 w 967498"/>
              <a:gd name="connsiteY62" fmla="*/ 277512 h 1787025"/>
              <a:gd name="connsiteX63" fmla="*/ 526113 w 967498"/>
              <a:gd name="connsiteY63" fmla="*/ 242343 h 1787025"/>
              <a:gd name="connsiteX64" fmla="*/ 529310 w 967498"/>
              <a:gd name="connsiteY64" fmla="*/ 159215 h 1787025"/>
              <a:gd name="connsiteX65" fmla="*/ 543821 w 967498"/>
              <a:gd name="connsiteY65" fmla="*/ 92562 h 1787025"/>
              <a:gd name="connsiteX66" fmla="*/ 516187 w 967498"/>
              <a:gd name="connsiteY66" fmla="*/ 40982 h 1787025"/>
              <a:gd name="connsiteX67" fmla="*/ 474841 w 967498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29331 w 967972"/>
              <a:gd name="connsiteY55" fmla="*/ 335891 h 1787025"/>
              <a:gd name="connsiteX56" fmla="*/ 912704 w 967972"/>
              <a:gd name="connsiteY56" fmla="*/ 328516 h 1787025"/>
              <a:gd name="connsiteX57" fmla="*/ 889292 w 967972"/>
              <a:gd name="connsiteY57" fmla="*/ 340405 h 1787025"/>
              <a:gd name="connsiteX58" fmla="*/ 866715 w 967972"/>
              <a:gd name="connsiteY58" fmla="*/ 326085 h 1787025"/>
              <a:gd name="connsiteX59" fmla="*/ 871493 w 967972"/>
              <a:gd name="connsiteY59" fmla="*/ 352010 h 1787025"/>
              <a:gd name="connsiteX60" fmla="*/ 855424 w 967972"/>
              <a:gd name="connsiteY60" fmla="*/ 412411 h 1787025"/>
              <a:gd name="connsiteX61" fmla="*/ 740325 w 967972"/>
              <a:gd name="connsiteY61" fmla="*/ 555668 h 1787025"/>
              <a:gd name="connsiteX62" fmla="*/ 654001 w 967972"/>
              <a:gd name="connsiteY62" fmla="*/ 293498 h 1787025"/>
              <a:gd name="connsiteX63" fmla="*/ 574071 w 967972"/>
              <a:gd name="connsiteY63" fmla="*/ 277512 h 1787025"/>
              <a:gd name="connsiteX64" fmla="*/ 526113 w 967972"/>
              <a:gd name="connsiteY64" fmla="*/ 242343 h 1787025"/>
              <a:gd name="connsiteX65" fmla="*/ 529310 w 967972"/>
              <a:gd name="connsiteY65" fmla="*/ 159215 h 1787025"/>
              <a:gd name="connsiteX66" fmla="*/ 543821 w 967972"/>
              <a:gd name="connsiteY66" fmla="*/ 92562 h 1787025"/>
              <a:gd name="connsiteX67" fmla="*/ 516187 w 967972"/>
              <a:gd name="connsiteY67" fmla="*/ 40982 h 1787025"/>
              <a:gd name="connsiteX68" fmla="*/ 474841 w 967972"/>
              <a:gd name="connsiteY68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45687 w 967972"/>
              <a:gd name="connsiteY55" fmla="*/ 347032 h 1787025"/>
              <a:gd name="connsiteX56" fmla="*/ 929331 w 967972"/>
              <a:gd name="connsiteY56" fmla="*/ 335891 h 1787025"/>
              <a:gd name="connsiteX57" fmla="*/ 912704 w 967972"/>
              <a:gd name="connsiteY57" fmla="*/ 328516 h 1787025"/>
              <a:gd name="connsiteX58" fmla="*/ 889292 w 967972"/>
              <a:gd name="connsiteY58" fmla="*/ 340405 h 1787025"/>
              <a:gd name="connsiteX59" fmla="*/ 866715 w 967972"/>
              <a:gd name="connsiteY59" fmla="*/ 326085 h 1787025"/>
              <a:gd name="connsiteX60" fmla="*/ 871493 w 967972"/>
              <a:gd name="connsiteY60" fmla="*/ 352010 h 1787025"/>
              <a:gd name="connsiteX61" fmla="*/ 855424 w 967972"/>
              <a:gd name="connsiteY61" fmla="*/ 412411 h 1787025"/>
              <a:gd name="connsiteX62" fmla="*/ 740325 w 967972"/>
              <a:gd name="connsiteY62" fmla="*/ 555668 h 1787025"/>
              <a:gd name="connsiteX63" fmla="*/ 654001 w 967972"/>
              <a:gd name="connsiteY63" fmla="*/ 293498 h 1787025"/>
              <a:gd name="connsiteX64" fmla="*/ 574071 w 967972"/>
              <a:gd name="connsiteY64" fmla="*/ 277512 h 1787025"/>
              <a:gd name="connsiteX65" fmla="*/ 526113 w 967972"/>
              <a:gd name="connsiteY65" fmla="*/ 242343 h 1787025"/>
              <a:gd name="connsiteX66" fmla="*/ 529310 w 967972"/>
              <a:gd name="connsiteY66" fmla="*/ 159215 h 1787025"/>
              <a:gd name="connsiteX67" fmla="*/ 543821 w 967972"/>
              <a:gd name="connsiteY67" fmla="*/ 92562 h 1787025"/>
              <a:gd name="connsiteX68" fmla="*/ 516187 w 967972"/>
              <a:gd name="connsiteY68" fmla="*/ 40982 h 1787025"/>
              <a:gd name="connsiteX69" fmla="*/ 474841 w 967972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48277 w 967380"/>
              <a:gd name="connsiteY53" fmla="*/ 397174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13928 w 967380"/>
              <a:gd name="connsiteY52" fmla="*/ 437468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5937"/>
              <a:gd name="connsiteY0" fmla="*/ 11112 h 1787025"/>
              <a:gd name="connsiteX1" fmla="*/ 360691 w 965937"/>
              <a:gd name="connsiteY1" fmla="*/ 13971 h 1787025"/>
              <a:gd name="connsiteX2" fmla="*/ 249822 w 965937"/>
              <a:gd name="connsiteY2" fmla="*/ 94937 h 1787025"/>
              <a:gd name="connsiteX3" fmla="*/ 297428 w 965937"/>
              <a:gd name="connsiteY3" fmla="*/ 147488 h 1787025"/>
              <a:gd name="connsiteX4" fmla="*/ 326051 w 965937"/>
              <a:gd name="connsiteY4" fmla="*/ 166251 h 1787025"/>
              <a:gd name="connsiteX5" fmla="*/ 349169 w 965937"/>
              <a:gd name="connsiteY5" fmla="*/ 222230 h 1787025"/>
              <a:gd name="connsiteX6" fmla="*/ 385436 w 965937"/>
              <a:gd name="connsiteY6" fmla="*/ 274315 h 1787025"/>
              <a:gd name="connsiteX7" fmla="*/ 347069 w 965937"/>
              <a:gd name="connsiteY7" fmla="*/ 303089 h 1787025"/>
              <a:gd name="connsiteX8" fmla="*/ 273534 w 965937"/>
              <a:gd name="connsiteY8" fmla="*/ 322273 h 1787025"/>
              <a:gd name="connsiteX9" fmla="*/ 206392 w 965937"/>
              <a:gd name="connsiteY9" fmla="*/ 459752 h 1787025"/>
              <a:gd name="connsiteX10" fmla="*/ 168026 w 965937"/>
              <a:gd name="connsiteY10" fmla="*/ 552471 h 1787025"/>
              <a:gd name="connsiteX11" fmla="*/ 94490 w 965937"/>
              <a:gd name="connsiteY11" fmla="*/ 424583 h 1787025"/>
              <a:gd name="connsiteX12" fmla="*/ 116871 w 965937"/>
              <a:gd name="connsiteY12" fmla="*/ 355677 h 1787025"/>
              <a:gd name="connsiteX13" fmla="*/ 78504 w 965937"/>
              <a:gd name="connsiteY13" fmla="*/ 271117 h 1787025"/>
              <a:gd name="connsiteX14" fmla="*/ 34560 w 965937"/>
              <a:gd name="connsiteY14" fmla="*/ 307919 h 1787025"/>
              <a:gd name="connsiteX15" fmla="*/ 30346 w 965937"/>
              <a:gd name="connsiteY15" fmla="*/ 370780 h 1787025"/>
              <a:gd name="connsiteX16" fmla="*/ 44018 w 965937"/>
              <a:gd name="connsiteY16" fmla="*/ 410645 h 1787025"/>
              <a:gd name="connsiteX17" fmla="*/ 84899 w 965937"/>
              <a:gd name="connsiteY17" fmla="*/ 581246 h 1787025"/>
              <a:gd name="connsiteX18" fmla="*/ 148843 w 965937"/>
              <a:gd name="connsiteY18" fmla="*/ 686754 h 1787025"/>
              <a:gd name="connsiteX19" fmla="*/ 235167 w 965937"/>
              <a:gd name="connsiteY19" fmla="*/ 613218 h 1787025"/>
              <a:gd name="connsiteX20" fmla="*/ 306162 w 965937"/>
              <a:gd name="connsiteY20" fmla="*/ 477769 h 1787025"/>
              <a:gd name="connsiteX21" fmla="*/ 306086 w 965937"/>
              <a:gd name="connsiteY21" fmla="*/ 594908 h 1787025"/>
              <a:gd name="connsiteX22" fmla="*/ 251353 w 965937"/>
              <a:gd name="connsiteY22" fmla="*/ 657096 h 1787025"/>
              <a:gd name="connsiteX23" fmla="*/ 147411 w 965937"/>
              <a:gd name="connsiteY23" fmla="*/ 814508 h 1787025"/>
              <a:gd name="connsiteX24" fmla="*/ 19706 w 965937"/>
              <a:gd name="connsiteY24" fmla="*/ 1014835 h 1787025"/>
              <a:gd name="connsiteX25" fmla="*/ 193854 w 965937"/>
              <a:gd name="connsiteY25" fmla="*/ 1108868 h 1787025"/>
              <a:gd name="connsiteX26" fmla="*/ 198616 w 965937"/>
              <a:gd name="connsiteY26" fmla="*/ 1244599 h 1787025"/>
              <a:gd name="connsiteX27" fmla="*/ 231970 w 965937"/>
              <a:gd name="connsiteY27" fmla="*/ 1572379 h 1787025"/>
              <a:gd name="connsiteX28" fmla="*/ 228773 w 965937"/>
              <a:gd name="connsiteY28" fmla="*/ 1652176 h 1787025"/>
              <a:gd name="connsiteX29" fmla="*/ 161631 w 965937"/>
              <a:gd name="connsiteY29" fmla="*/ 1767408 h 1787025"/>
              <a:gd name="connsiteX30" fmla="*/ 239046 w 965937"/>
              <a:gd name="connsiteY30" fmla="*/ 1764344 h 1787025"/>
              <a:gd name="connsiteX31" fmla="*/ 302308 w 965937"/>
              <a:gd name="connsiteY31" fmla="*/ 1709859 h 1787025"/>
              <a:gd name="connsiteX32" fmla="*/ 343739 w 965937"/>
              <a:gd name="connsiteY32" fmla="*/ 1665781 h 1787025"/>
              <a:gd name="connsiteX33" fmla="*/ 302242 w 965937"/>
              <a:gd name="connsiteY33" fmla="*/ 1590813 h 1787025"/>
              <a:gd name="connsiteX34" fmla="*/ 298428 w 965937"/>
              <a:gd name="connsiteY34" fmla="*/ 1230944 h 1787025"/>
              <a:gd name="connsiteX35" fmla="*/ 318295 w 965937"/>
              <a:gd name="connsiteY35" fmla="*/ 1107103 h 1787025"/>
              <a:gd name="connsiteX36" fmla="*/ 452577 w 965937"/>
              <a:gd name="connsiteY36" fmla="*/ 1083207 h 1787025"/>
              <a:gd name="connsiteX37" fmla="*/ 634817 w 965937"/>
              <a:gd name="connsiteY37" fmla="*/ 1303814 h 1787025"/>
              <a:gd name="connsiteX38" fmla="*/ 682094 w 965937"/>
              <a:gd name="connsiteY38" fmla="*/ 1582104 h 1787025"/>
              <a:gd name="connsiteX39" fmla="*/ 649305 w 965937"/>
              <a:gd name="connsiteY39" fmla="*/ 1645165 h 1787025"/>
              <a:gd name="connsiteX40" fmla="*/ 701959 w 965937"/>
              <a:gd name="connsiteY40" fmla="*/ 1697070 h 1787025"/>
              <a:gd name="connsiteX41" fmla="*/ 836241 w 965937"/>
              <a:gd name="connsiteY41" fmla="*/ 1732239 h 1787025"/>
              <a:gd name="connsiteX42" fmla="*/ 768350 w 965937"/>
              <a:gd name="connsiteY42" fmla="*/ 1632243 h 1787025"/>
              <a:gd name="connsiteX43" fmla="*/ 749917 w 965937"/>
              <a:gd name="connsiteY43" fmla="*/ 1553196 h 1787025"/>
              <a:gd name="connsiteX44" fmla="*/ 737128 w 965937"/>
              <a:gd name="connsiteY44" fmla="*/ 1252659 h 1787025"/>
              <a:gd name="connsiteX45" fmla="*/ 634385 w 965937"/>
              <a:gd name="connsiteY45" fmla="*/ 1061243 h 1787025"/>
              <a:gd name="connsiteX46" fmla="*/ 702058 w 965937"/>
              <a:gd name="connsiteY46" fmla="*/ 1039978 h 1787025"/>
              <a:gd name="connsiteX47" fmla="*/ 589256 w 965937"/>
              <a:gd name="connsiteY47" fmla="*/ 835520 h 1787025"/>
              <a:gd name="connsiteX48" fmla="*/ 564280 w 965937"/>
              <a:gd name="connsiteY48" fmla="*/ 636986 h 1787025"/>
              <a:gd name="connsiteX49" fmla="*/ 622029 w 965937"/>
              <a:gd name="connsiteY49" fmla="*/ 523696 h 1787025"/>
              <a:gd name="connsiteX50" fmla="*/ 692367 w 965937"/>
              <a:gd name="connsiteY50" fmla="*/ 648387 h 1787025"/>
              <a:gd name="connsiteX51" fmla="*/ 759508 w 965937"/>
              <a:gd name="connsiteY51" fmla="*/ 673965 h 1787025"/>
              <a:gd name="connsiteX52" fmla="*/ 913928 w 965937"/>
              <a:gd name="connsiteY52" fmla="*/ 437468 h 1787025"/>
              <a:gd name="connsiteX53" fmla="*/ 960367 w 965937"/>
              <a:gd name="connsiteY53" fmla="*/ 385559 h 1787025"/>
              <a:gd name="connsiteX54" fmla="*/ 961451 w 965937"/>
              <a:gd name="connsiteY54" fmla="*/ 360544 h 1787025"/>
              <a:gd name="connsiteX55" fmla="*/ 945687 w 965937"/>
              <a:gd name="connsiteY55" fmla="*/ 347032 h 1787025"/>
              <a:gd name="connsiteX56" fmla="*/ 929331 w 965937"/>
              <a:gd name="connsiteY56" fmla="*/ 335891 h 1787025"/>
              <a:gd name="connsiteX57" fmla="*/ 912704 w 965937"/>
              <a:gd name="connsiteY57" fmla="*/ 328516 h 1787025"/>
              <a:gd name="connsiteX58" fmla="*/ 889292 w 965937"/>
              <a:gd name="connsiteY58" fmla="*/ 340405 h 1787025"/>
              <a:gd name="connsiteX59" fmla="*/ 866715 w 965937"/>
              <a:gd name="connsiteY59" fmla="*/ 326085 h 1787025"/>
              <a:gd name="connsiteX60" fmla="*/ 871493 w 965937"/>
              <a:gd name="connsiteY60" fmla="*/ 352010 h 1787025"/>
              <a:gd name="connsiteX61" fmla="*/ 855424 w 965937"/>
              <a:gd name="connsiteY61" fmla="*/ 412411 h 1787025"/>
              <a:gd name="connsiteX62" fmla="*/ 740325 w 965937"/>
              <a:gd name="connsiteY62" fmla="*/ 555668 h 1787025"/>
              <a:gd name="connsiteX63" fmla="*/ 654001 w 965937"/>
              <a:gd name="connsiteY63" fmla="*/ 293498 h 1787025"/>
              <a:gd name="connsiteX64" fmla="*/ 574071 w 965937"/>
              <a:gd name="connsiteY64" fmla="*/ 277512 h 1787025"/>
              <a:gd name="connsiteX65" fmla="*/ 526113 w 965937"/>
              <a:gd name="connsiteY65" fmla="*/ 242343 h 1787025"/>
              <a:gd name="connsiteX66" fmla="*/ 529310 w 965937"/>
              <a:gd name="connsiteY66" fmla="*/ 159215 h 1787025"/>
              <a:gd name="connsiteX67" fmla="*/ 543821 w 965937"/>
              <a:gd name="connsiteY67" fmla="*/ 92562 h 1787025"/>
              <a:gd name="connsiteX68" fmla="*/ 516187 w 965937"/>
              <a:gd name="connsiteY68" fmla="*/ 40982 h 1787025"/>
              <a:gd name="connsiteX69" fmla="*/ 474841 w 965937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64276 w 955964"/>
              <a:gd name="connsiteY0" fmla="*/ 11112 h 1787025"/>
              <a:gd name="connsiteX1" fmla="*/ 350126 w 955964"/>
              <a:gd name="connsiteY1" fmla="*/ 13971 h 1787025"/>
              <a:gd name="connsiteX2" fmla="*/ 239257 w 955964"/>
              <a:gd name="connsiteY2" fmla="*/ 94937 h 1787025"/>
              <a:gd name="connsiteX3" fmla="*/ 286863 w 955964"/>
              <a:gd name="connsiteY3" fmla="*/ 147488 h 1787025"/>
              <a:gd name="connsiteX4" fmla="*/ 315486 w 955964"/>
              <a:gd name="connsiteY4" fmla="*/ 166251 h 1787025"/>
              <a:gd name="connsiteX5" fmla="*/ 338604 w 955964"/>
              <a:gd name="connsiteY5" fmla="*/ 222230 h 1787025"/>
              <a:gd name="connsiteX6" fmla="*/ 374871 w 955964"/>
              <a:gd name="connsiteY6" fmla="*/ 274315 h 1787025"/>
              <a:gd name="connsiteX7" fmla="*/ 336504 w 955964"/>
              <a:gd name="connsiteY7" fmla="*/ 303089 h 1787025"/>
              <a:gd name="connsiteX8" fmla="*/ 262969 w 955964"/>
              <a:gd name="connsiteY8" fmla="*/ 322273 h 1787025"/>
              <a:gd name="connsiteX9" fmla="*/ 195827 w 955964"/>
              <a:gd name="connsiteY9" fmla="*/ 459752 h 1787025"/>
              <a:gd name="connsiteX10" fmla="*/ 157461 w 955964"/>
              <a:gd name="connsiteY10" fmla="*/ 552471 h 1787025"/>
              <a:gd name="connsiteX11" fmla="*/ 83925 w 955964"/>
              <a:gd name="connsiteY11" fmla="*/ 424583 h 1787025"/>
              <a:gd name="connsiteX12" fmla="*/ 106306 w 955964"/>
              <a:gd name="connsiteY12" fmla="*/ 355677 h 1787025"/>
              <a:gd name="connsiteX13" fmla="*/ 67939 w 955964"/>
              <a:gd name="connsiteY13" fmla="*/ 271117 h 1787025"/>
              <a:gd name="connsiteX14" fmla="*/ 23995 w 955964"/>
              <a:gd name="connsiteY14" fmla="*/ 307919 h 1787025"/>
              <a:gd name="connsiteX15" fmla="*/ 702 w 955964"/>
              <a:gd name="connsiteY15" fmla="*/ 330499 h 1787025"/>
              <a:gd name="connsiteX16" fmla="*/ 19781 w 955964"/>
              <a:gd name="connsiteY16" fmla="*/ 370780 h 1787025"/>
              <a:gd name="connsiteX17" fmla="*/ 33453 w 955964"/>
              <a:gd name="connsiteY17" fmla="*/ 410645 h 1787025"/>
              <a:gd name="connsiteX18" fmla="*/ 74334 w 955964"/>
              <a:gd name="connsiteY18" fmla="*/ 581246 h 1787025"/>
              <a:gd name="connsiteX19" fmla="*/ 138278 w 955964"/>
              <a:gd name="connsiteY19" fmla="*/ 686754 h 1787025"/>
              <a:gd name="connsiteX20" fmla="*/ 224602 w 955964"/>
              <a:gd name="connsiteY20" fmla="*/ 613218 h 1787025"/>
              <a:gd name="connsiteX21" fmla="*/ 295597 w 955964"/>
              <a:gd name="connsiteY21" fmla="*/ 477769 h 1787025"/>
              <a:gd name="connsiteX22" fmla="*/ 295521 w 955964"/>
              <a:gd name="connsiteY22" fmla="*/ 594908 h 1787025"/>
              <a:gd name="connsiteX23" fmla="*/ 240788 w 955964"/>
              <a:gd name="connsiteY23" fmla="*/ 657096 h 1787025"/>
              <a:gd name="connsiteX24" fmla="*/ 136846 w 955964"/>
              <a:gd name="connsiteY24" fmla="*/ 814508 h 1787025"/>
              <a:gd name="connsiteX25" fmla="*/ 9141 w 955964"/>
              <a:gd name="connsiteY25" fmla="*/ 1014835 h 1787025"/>
              <a:gd name="connsiteX26" fmla="*/ 183289 w 955964"/>
              <a:gd name="connsiteY26" fmla="*/ 1108868 h 1787025"/>
              <a:gd name="connsiteX27" fmla="*/ 188051 w 955964"/>
              <a:gd name="connsiteY27" fmla="*/ 1244599 h 1787025"/>
              <a:gd name="connsiteX28" fmla="*/ 221405 w 955964"/>
              <a:gd name="connsiteY28" fmla="*/ 1572379 h 1787025"/>
              <a:gd name="connsiteX29" fmla="*/ 218208 w 955964"/>
              <a:gd name="connsiteY29" fmla="*/ 1652176 h 1787025"/>
              <a:gd name="connsiteX30" fmla="*/ 151066 w 955964"/>
              <a:gd name="connsiteY30" fmla="*/ 1767408 h 1787025"/>
              <a:gd name="connsiteX31" fmla="*/ 228481 w 955964"/>
              <a:gd name="connsiteY31" fmla="*/ 1764344 h 1787025"/>
              <a:gd name="connsiteX32" fmla="*/ 291743 w 955964"/>
              <a:gd name="connsiteY32" fmla="*/ 1709859 h 1787025"/>
              <a:gd name="connsiteX33" fmla="*/ 333174 w 955964"/>
              <a:gd name="connsiteY33" fmla="*/ 1665781 h 1787025"/>
              <a:gd name="connsiteX34" fmla="*/ 291677 w 955964"/>
              <a:gd name="connsiteY34" fmla="*/ 1590813 h 1787025"/>
              <a:gd name="connsiteX35" fmla="*/ 287863 w 955964"/>
              <a:gd name="connsiteY35" fmla="*/ 1230944 h 1787025"/>
              <a:gd name="connsiteX36" fmla="*/ 307730 w 955964"/>
              <a:gd name="connsiteY36" fmla="*/ 1107103 h 1787025"/>
              <a:gd name="connsiteX37" fmla="*/ 442012 w 955964"/>
              <a:gd name="connsiteY37" fmla="*/ 1083207 h 1787025"/>
              <a:gd name="connsiteX38" fmla="*/ 624252 w 955964"/>
              <a:gd name="connsiteY38" fmla="*/ 1303814 h 1787025"/>
              <a:gd name="connsiteX39" fmla="*/ 671529 w 955964"/>
              <a:gd name="connsiteY39" fmla="*/ 1582104 h 1787025"/>
              <a:gd name="connsiteX40" fmla="*/ 638740 w 955964"/>
              <a:gd name="connsiteY40" fmla="*/ 1645165 h 1787025"/>
              <a:gd name="connsiteX41" fmla="*/ 691394 w 955964"/>
              <a:gd name="connsiteY41" fmla="*/ 1697070 h 1787025"/>
              <a:gd name="connsiteX42" fmla="*/ 825676 w 955964"/>
              <a:gd name="connsiteY42" fmla="*/ 1732239 h 1787025"/>
              <a:gd name="connsiteX43" fmla="*/ 757785 w 955964"/>
              <a:gd name="connsiteY43" fmla="*/ 1632243 h 1787025"/>
              <a:gd name="connsiteX44" fmla="*/ 739352 w 955964"/>
              <a:gd name="connsiteY44" fmla="*/ 1553196 h 1787025"/>
              <a:gd name="connsiteX45" fmla="*/ 726563 w 955964"/>
              <a:gd name="connsiteY45" fmla="*/ 1252659 h 1787025"/>
              <a:gd name="connsiteX46" fmla="*/ 623820 w 955964"/>
              <a:gd name="connsiteY46" fmla="*/ 1061243 h 1787025"/>
              <a:gd name="connsiteX47" fmla="*/ 691493 w 955964"/>
              <a:gd name="connsiteY47" fmla="*/ 1039978 h 1787025"/>
              <a:gd name="connsiteX48" fmla="*/ 578691 w 955964"/>
              <a:gd name="connsiteY48" fmla="*/ 835520 h 1787025"/>
              <a:gd name="connsiteX49" fmla="*/ 553715 w 955964"/>
              <a:gd name="connsiteY49" fmla="*/ 636986 h 1787025"/>
              <a:gd name="connsiteX50" fmla="*/ 611464 w 955964"/>
              <a:gd name="connsiteY50" fmla="*/ 523696 h 1787025"/>
              <a:gd name="connsiteX51" fmla="*/ 681802 w 955964"/>
              <a:gd name="connsiteY51" fmla="*/ 648387 h 1787025"/>
              <a:gd name="connsiteX52" fmla="*/ 748943 w 955964"/>
              <a:gd name="connsiteY52" fmla="*/ 673965 h 1787025"/>
              <a:gd name="connsiteX53" fmla="*/ 903363 w 955964"/>
              <a:gd name="connsiteY53" fmla="*/ 437468 h 1787025"/>
              <a:gd name="connsiteX54" fmla="*/ 949802 w 955964"/>
              <a:gd name="connsiteY54" fmla="*/ 385559 h 1787025"/>
              <a:gd name="connsiteX55" fmla="*/ 950886 w 955964"/>
              <a:gd name="connsiteY55" fmla="*/ 360544 h 1787025"/>
              <a:gd name="connsiteX56" fmla="*/ 935122 w 955964"/>
              <a:gd name="connsiteY56" fmla="*/ 347032 h 1787025"/>
              <a:gd name="connsiteX57" fmla="*/ 918766 w 955964"/>
              <a:gd name="connsiteY57" fmla="*/ 335891 h 1787025"/>
              <a:gd name="connsiteX58" fmla="*/ 902139 w 955964"/>
              <a:gd name="connsiteY58" fmla="*/ 328516 h 1787025"/>
              <a:gd name="connsiteX59" fmla="*/ 878727 w 955964"/>
              <a:gd name="connsiteY59" fmla="*/ 340405 h 1787025"/>
              <a:gd name="connsiteX60" fmla="*/ 856150 w 955964"/>
              <a:gd name="connsiteY60" fmla="*/ 326085 h 1787025"/>
              <a:gd name="connsiteX61" fmla="*/ 860928 w 955964"/>
              <a:gd name="connsiteY61" fmla="*/ 352010 h 1787025"/>
              <a:gd name="connsiteX62" fmla="*/ 844859 w 955964"/>
              <a:gd name="connsiteY62" fmla="*/ 412411 h 1787025"/>
              <a:gd name="connsiteX63" fmla="*/ 729760 w 955964"/>
              <a:gd name="connsiteY63" fmla="*/ 555668 h 1787025"/>
              <a:gd name="connsiteX64" fmla="*/ 643436 w 955964"/>
              <a:gd name="connsiteY64" fmla="*/ 293498 h 1787025"/>
              <a:gd name="connsiteX65" fmla="*/ 563506 w 955964"/>
              <a:gd name="connsiteY65" fmla="*/ 277512 h 1787025"/>
              <a:gd name="connsiteX66" fmla="*/ 515548 w 955964"/>
              <a:gd name="connsiteY66" fmla="*/ 242343 h 1787025"/>
              <a:gd name="connsiteX67" fmla="*/ 518745 w 955964"/>
              <a:gd name="connsiteY67" fmla="*/ 159215 h 1787025"/>
              <a:gd name="connsiteX68" fmla="*/ 533256 w 955964"/>
              <a:gd name="connsiteY68" fmla="*/ 92562 h 1787025"/>
              <a:gd name="connsiteX69" fmla="*/ 505622 w 955964"/>
              <a:gd name="connsiteY69" fmla="*/ 40982 h 1787025"/>
              <a:gd name="connsiteX70" fmla="*/ 464276 w 955964"/>
              <a:gd name="connsiteY70" fmla="*/ 11112 h 1787025"/>
              <a:gd name="connsiteX0" fmla="*/ 472261 w 963949"/>
              <a:gd name="connsiteY0" fmla="*/ 11112 h 1787025"/>
              <a:gd name="connsiteX1" fmla="*/ 358111 w 963949"/>
              <a:gd name="connsiteY1" fmla="*/ 13971 h 1787025"/>
              <a:gd name="connsiteX2" fmla="*/ 247242 w 963949"/>
              <a:gd name="connsiteY2" fmla="*/ 94937 h 1787025"/>
              <a:gd name="connsiteX3" fmla="*/ 294848 w 963949"/>
              <a:gd name="connsiteY3" fmla="*/ 147488 h 1787025"/>
              <a:gd name="connsiteX4" fmla="*/ 323471 w 963949"/>
              <a:gd name="connsiteY4" fmla="*/ 166251 h 1787025"/>
              <a:gd name="connsiteX5" fmla="*/ 346589 w 963949"/>
              <a:gd name="connsiteY5" fmla="*/ 222230 h 1787025"/>
              <a:gd name="connsiteX6" fmla="*/ 382856 w 963949"/>
              <a:gd name="connsiteY6" fmla="*/ 274315 h 1787025"/>
              <a:gd name="connsiteX7" fmla="*/ 344489 w 963949"/>
              <a:gd name="connsiteY7" fmla="*/ 303089 h 1787025"/>
              <a:gd name="connsiteX8" fmla="*/ 270954 w 963949"/>
              <a:gd name="connsiteY8" fmla="*/ 322273 h 1787025"/>
              <a:gd name="connsiteX9" fmla="*/ 203812 w 963949"/>
              <a:gd name="connsiteY9" fmla="*/ 459752 h 1787025"/>
              <a:gd name="connsiteX10" fmla="*/ 165446 w 963949"/>
              <a:gd name="connsiteY10" fmla="*/ 552471 h 1787025"/>
              <a:gd name="connsiteX11" fmla="*/ 91910 w 963949"/>
              <a:gd name="connsiteY11" fmla="*/ 424583 h 1787025"/>
              <a:gd name="connsiteX12" fmla="*/ 114291 w 963949"/>
              <a:gd name="connsiteY12" fmla="*/ 355677 h 1787025"/>
              <a:gd name="connsiteX13" fmla="*/ 75924 w 963949"/>
              <a:gd name="connsiteY13" fmla="*/ 271117 h 1787025"/>
              <a:gd name="connsiteX14" fmla="*/ 31980 w 963949"/>
              <a:gd name="connsiteY14" fmla="*/ 307919 h 1787025"/>
              <a:gd name="connsiteX15" fmla="*/ 8687 w 963949"/>
              <a:gd name="connsiteY15" fmla="*/ 330499 h 1787025"/>
              <a:gd name="connsiteX16" fmla="*/ 27766 w 963949"/>
              <a:gd name="connsiteY16" fmla="*/ 370780 h 1787025"/>
              <a:gd name="connsiteX17" fmla="*/ 41438 w 963949"/>
              <a:gd name="connsiteY17" fmla="*/ 410645 h 1787025"/>
              <a:gd name="connsiteX18" fmla="*/ 82319 w 963949"/>
              <a:gd name="connsiteY18" fmla="*/ 581246 h 1787025"/>
              <a:gd name="connsiteX19" fmla="*/ 146263 w 963949"/>
              <a:gd name="connsiteY19" fmla="*/ 686754 h 1787025"/>
              <a:gd name="connsiteX20" fmla="*/ 232587 w 963949"/>
              <a:gd name="connsiteY20" fmla="*/ 613218 h 1787025"/>
              <a:gd name="connsiteX21" fmla="*/ 303582 w 963949"/>
              <a:gd name="connsiteY21" fmla="*/ 477769 h 1787025"/>
              <a:gd name="connsiteX22" fmla="*/ 303506 w 963949"/>
              <a:gd name="connsiteY22" fmla="*/ 594908 h 1787025"/>
              <a:gd name="connsiteX23" fmla="*/ 248773 w 963949"/>
              <a:gd name="connsiteY23" fmla="*/ 657096 h 1787025"/>
              <a:gd name="connsiteX24" fmla="*/ 144831 w 963949"/>
              <a:gd name="connsiteY24" fmla="*/ 814508 h 1787025"/>
              <a:gd name="connsiteX25" fmla="*/ 17126 w 963949"/>
              <a:gd name="connsiteY25" fmla="*/ 1014835 h 1787025"/>
              <a:gd name="connsiteX26" fmla="*/ 191274 w 963949"/>
              <a:gd name="connsiteY26" fmla="*/ 1108868 h 1787025"/>
              <a:gd name="connsiteX27" fmla="*/ 196036 w 963949"/>
              <a:gd name="connsiteY27" fmla="*/ 1244599 h 1787025"/>
              <a:gd name="connsiteX28" fmla="*/ 229390 w 963949"/>
              <a:gd name="connsiteY28" fmla="*/ 1572379 h 1787025"/>
              <a:gd name="connsiteX29" fmla="*/ 226193 w 963949"/>
              <a:gd name="connsiteY29" fmla="*/ 1652176 h 1787025"/>
              <a:gd name="connsiteX30" fmla="*/ 159051 w 963949"/>
              <a:gd name="connsiteY30" fmla="*/ 1767408 h 1787025"/>
              <a:gd name="connsiteX31" fmla="*/ 236466 w 963949"/>
              <a:gd name="connsiteY31" fmla="*/ 1764344 h 1787025"/>
              <a:gd name="connsiteX32" fmla="*/ 299728 w 963949"/>
              <a:gd name="connsiteY32" fmla="*/ 1709859 h 1787025"/>
              <a:gd name="connsiteX33" fmla="*/ 341159 w 963949"/>
              <a:gd name="connsiteY33" fmla="*/ 1665781 h 1787025"/>
              <a:gd name="connsiteX34" fmla="*/ 299662 w 963949"/>
              <a:gd name="connsiteY34" fmla="*/ 1590813 h 1787025"/>
              <a:gd name="connsiteX35" fmla="*/ 295848 w 963949"/>
              <a:gd name="connsiteY35" fmla="*/ 1230944 h 1787025"/>
              <a:gd name="connsiteX36" fmla="*/ 315715 w 963949"/>
              <a:gd name="connsiteY36" fmla="*/ 1107103 h 1787025"/>
              <a:gd name="connsiteX37" fmla="*/ 449997 w 963949"/>
              <a:gd name="connsiteY37" fmla="*/ 1083207 h 1787025"/>
              <a:gd name="connsiteX38" fmla="*/ 632237 w 963949"/>
              <a:gd name="connsiteY38" fmla="*/ 1303814 h 1787025"/>
              <a:gd name="connsiteX39" fmla="*/ 679514 w 963949"/>
              <a:gd name="connsiteY39" fmla="*/ 1582104 h 1787025"/>
              <a:gd name="connsiteX40" fmla="*/ 646725 w 963949"/>
              <a:gd name="connsiteY40" fmla="*/ 1645165 h 1787025"/>
              <a:gd name="connsiteX41" fmla="*/ 699379 w 963949"/>
              <a:gd name="connsiteY41" fmla="*/ 1697070 h 1787025"/>
              <a:gd name="connsiteX42" fmla="*/ 833661 w 963949"/>
              <a:gd name="connsiteY42" fmla="*/ 1732239 h 1787025"/>
              <a:gd name="connsiteX43" fmla="*/ 765770 w 963949"/>
              <a:gd name="connsiteY43" fmla="*/ 1632243 h 1787025"/>
              <a:gd name="connsiteX44" fmla="*/ 747337 w 963949"/>
              <a:gd name="connsiteY44" fmla="*/ 1553196 h 1787025"/>
              <a:gd name="connsiteX45" fmla="*/ 734548 w 963949"/>
              <a:gd name="connsiteY45" fmla="*/ 1252659 h 1787025"/>
              <a:gd name="connsiteX46" fmla="*/ 631805 w 963949"/>
              <a:gd name="connsiteY46" fmla="*/ 1061243 h 1787025"/>
              <a:gd name="connsiteX47" fmla="*/ 699478 w 963949"/>
              <a:gd name="connsiteY47" fmla="*/ 1039978 h 1787025"/>
              <a:gd name="connsiteX48" fmla="*/ 586676 w 963949"/>
              <a:gd name="connsiteY48" fmla="*/ 835520 h 1787025"/>
              <a:gd name="connsiteX49" fmla="*/ 561700 w 963949"/>
              <a:gd name="connsiteY49" fmla="*/ 636986 h 1787025"/>
              <a:gd name="connsiteX50" fmla="*/ 619449 w 963949"/>
              <a:gd name="connsiteY50" fmla="*/ 523696 h 1787025"/>
              <a:gd name="connsiteX51" fmla="*/ 689787 w 963949"/>
              <a:gd name="connsiteY51" fmla="*/ 648387 h 1787025"/>
              <a:gd name="connsiteX52" fmla="*/ 756928 w 963949"/>
              <a:gd name="connsiteY52" fmla="*/ 673965 h 1787025"/>
              <a:gd name="connsiteX53" fmla="*/ 911348 w 963949"/>
              <a:gd name="connsiteY53" fmla="*/ 437468 h 1787025"/>
              <a:gd name="connsiteX54" fmla="*/ 957787 w 963949"/>
              <a:gd name="connsiteY54" fmla="*/ 385559 h 1787025"/>
              <a:gd name="connsiteX55" fmla="*/ 958871 w 963949"/>
              <a:gd name="connsiteY55" fmla="*/ 360544 h 1787025"/>
              <a:gd name="connsiteX56" fmla="*/ 943107 w 963949"/>
              <a:gd name="connsiteY56" fmla="*/ 347032 h 1787025"/>
              <a:gd name="connsiteX57" fmla="*/ 926751 w 963949"/>
              <a:gd name="connsiteY57" fmla="*/ 335891 h 1787025"/>
              <a:gd name="connsiteX58" fmla="*/ 910124 w 963949"/>
              <a:gd name="connsiteY58" fmla="*/ 328516 h 1787025"/>
              <a:gd name="connsiteX59" fmla="*/ 886712 w 963949"/>
              <a:gd name="connsiteY59" fmla="*/ 340405 h 1787025"/>
              <a:gd name="connsiteX60" fmla="*/ 864135 w 963949"/>
              <a:gd name="connsiteY60" fmla="*/ 326085 h 1787025"/>
              <a:gd name="connsiteX61" fmla="*/ 868913 w 963949"/>
              <a:gd name="connsiteY61" fmla="*/ 352010 h 1787025"/>
              <a:gd name="connsiteX62" fmla="*/ 852844 w 963949"/>
              <a:gd name="connsiteY62" fmla="*/ 412411 h 1787025"/>
              <a:gd name="connsiteX63" fmla="*/ 737745 w 963949"/>
              <a:gd name="connsiteY63" fmla="*/ 555668 h 1787025"/>
              <a:gd name="connsiteX64" fmla="*/ 651421 w 963949"/>
              <a:gd name="connsiteY64" fmla="*/ 293498 h 1787025"/>
              <a:gd name="connsiteX65" fmla="*/ 571491 w 963949"/>
              <a:gd name="connsiteY65" fmla="*/ 277512 h 1787025"/>
              <a:gd name="connsiteX66" fmla="*/ 523533 w 963949"/>
              <a:gd name="connsiteY66" fmla="*/ 242343 h 1787025"/>
              <a:gd name="connsiteX67" fmla="*/ 526730 w 963949"/>
              <a:gd name="connsiteY67" fmla="*/ 159215 h 1787025"/>
              <a:gd name="connsiteX68" fmla="*/ 541241 w 963949"/>
              <a:gd name="connsiteY68" fmla="*/ 92562 h 1787025"/>
              <a:gd name="connsiteX69" fmla="*/ 513607 w 963949"/>
              <a:gd name="connsiteY69" fmla="*/ 40982 h 1787025"/>
              <a:gd name="connsiteX70" fmla="*/ 472261 w 963949"/>
              <a:gd name="connsiteY70" fmla="*/ 11112 h 1787025"/>
              <a:gd name="connsiteX0" fmla="*/ 466628 w 958316"/>
              <a:gd name="connsiteY0" fmla="*/ 11112 h 1787025"/>
              <a:gd name="connsiteX1" fmla="*/ 352478 w 958316"/>
              <a:gd name="connsiteY1" fmla="*/ 13971 h 1787025"/>
              <a:gd name="connsiteX2" fmla="*/ 241609 w 958316"/>
              <a:gd name="connsiteY2" fmla="*/ 94937 h 1787025"/>
              <a:gd name="connsiteX3" fmla="*/ 289215 w 958316"/>
              <a:gd name="connsiteY3" fmla="*/ 147488 h 1787025"/>
              <a:gd name="connsiteX4" fmla="*/ 317838 w 958316"/>
              <a:gd name="connsiteY4" fmla="*/ 166251 h 1787025"/>
              <a:gd name="connsiteX5" fmla="*/ 340956 w 958316"/>
              <a:gd name="connsiteY5" fmla="*/ 222230 h 1787025"/>
              <a:gd name="connsiteX6" fmla="*/ 377223 w 958316"/>
              <a:gd name="connsiteY6" fmla="*/ 274315 h 1787025"/>
              <a:gd name="connsiteX7" fmla="*/ 338856 w 958316"/>
              <a:gd name="connsiteY7" fmla="*/ 303089 h 1787025"/>
              <a:gd name="connsiteX8" fmla="*/ 265321 w 958316"/>
              <a:gd name="connsiteY8" fmla="*/ 322273 h 1787025"/>
              <a:gd name="connsiteX9" fmla="*/ 198179 w 958316"/>
              <a:gd name="connsiteY9" fmla="*/ 459752 h 1787025"/>
              <a:gd name="connsiteX10" fmla="*/ 159813 w 958316"/>
              <a:gd name="connsiteY10" fmla="*/ 552471 h 1787025"/>
              <a:gd name="connsiteX11" fmla="*/ 86277 w 958316"/>
              <a:gd name="connsiteY11" fmla="*/ 424583 h 1787025"/>
              <a:gd name="connsiteX12" fmla="*/ 108658 w 958316"/>
              <a:gd name="connsiteY12" fmla="*/ 355677 h 1787025"/>
              <a:gd name="connsiteX13" fmla="*/ 70291 w 958316"/>
              <a:gd name="connsiteY13" fmla="*/ 271117 h 1787025"/>
              <a:gd name="connsiteX14" fmla="*/ 26347 w 958316"/>
              <a:gd name="connsiteY14" fmla="*/ 307919 h 1787025"/>
              <a:gd name="connsiteX15" fmla="*/ 3054 w 958316"/>
              <a:gd name="connsiteY15" fmla="*/ 330499 h 1787025"/>
              <a:gd name="connsiteX16" fmla="*/ 22133 w 958316"/>
              <a:gd name="connsiteY16" fmla="*/ 370780 h 1787025"/>
              <a:gd name="connsiteX17" fmla="*/ 35805 w 958316"/>
              <a:gd name="connsiteY17" fmla="*/ 410645 h 1787025"/>
              <a:gd name="connsiteX18" fmla="*/ 76686 w 958316"/>
              <a:gd name="connsiteY18" fmla="*/ 581246 h 1787025"/>
              <a:gd name="connsiteX19" fmla="*/ 140630 w 958316"/>
              <a:gd name="connsiteY19" fmla="*/ 686754 h 1787025"/>
              <a:gd name="connsiteX20" fmla="*/ 226954 w 958316"/>
              <a:gd name="connsiteY20" fmla="*/ 613218 h 1787025"/>
              <a:gd name="connsiteX21" fmla="*/ 297949 w 958316"/>
              <a:gd name="connsiteY21" fmla="*/ 477769 h 1787025"/>
              <a:gd name="connsiteX22" fmla="*/ 297873 w 958316"/>
              <a:gd name="connsiteY22" fmla="*/ 594908 h 1787025"/>
              <a:gd name="connsiteX23" fmla="*/ 243140 w 958316"/>
              <a:gd name="connsiteY23" fmla="*/ 657096 h 1787025"/>
              <a:gd name="connsiteX24" fmla="*/ 139198 w 958316"/>
              <a:gd name="connsiteY24" fmla="*/ 814508 h 1787025"/>
              <a:gd name="connsiteX25" fmla="*/ 11493 w 958316"/>
              <a:gd name="connsiteY25" fmla="*/ 1014835 h 1787025"/>
              <a:gd name="connsiteX26" fmla="*/ 185641 w 958316"/>
              <a:gd name="connsiteY26" fmla="*/ 1108868 h 1787025"/>
              <a:gd name="connsiteX27" fmla="*/ 190403 w 958316"/>
              <a:gd name="connsiteY27" fmla="*/ 1244599 h 1787025"/>
              <a:gd name="connsiteX28" fmla="*/ 223757 w 958316"/>
              <a:gd name="connsiteY28" fmla="*/ 1572379 h 1787025"/>
              <a:gd name="connsiteX29" fmla="*/ 220560 w 958316"/>
              <a:gd name="connsiteY29" fmla="*/ 1652176 h 1787025"/>
              <a:gd name="connsiteX30" fmla="*/ 153418 w 958316"/>
              <a:gd name="connsiteY30" fmla="*/ 1767408 h 1787025"/>
              <a:gd name="connsiteX31" fmla="*/ 230833 w 958316"/>
              <a:gd name="connsiteY31" fmla="*/ 1764344 h 1787025"/>
              <a:gd name="connsiteX32" fmla="*/ 294095 w 958316"/>
              <a:gd name="connsiteY32" fmla="*/ 1709859 h 1787025"/>
              <a:gd name="connsiteX33" fmla="*/ 335526 w 958316"/>
              <a:gd name="connsiteY33" fmla="*/ 1665781 h 1787025"/>
              <a:gd name="connsiteX34" fmla="*/ 294029 w 958316"/>
              <a:gd name="connsiteY34" fmla="*/ 1590813 h 1787025"/>
              <a:gd name="connsiteX35" fmla="*/ 290215 w 958316"/>
              <a:gd name="connsiteY35" fmla="*/ 1230944 h 1787025"/>
              <a:gd name="connsiteX36" fmla="*/ 310082 w 958316"/>
              <a:gd name="connsiteY36" fmla="*/ 1107103 h 1787025"/>
              <a:gd name="connsiteX37" fmla="*/ 444364 w 958316"/>
              <a:gd name="connsiteY37" fmla="*/ 1083207 h 1787025"/>
              <a:gd name="connsiteX38" fmla="*/ 626604 w 958316"/>
              <a:gd name="connsiteY38" fmla="*/ 1303814 h 1787025"/>
              <a:gd name="connsiteX39" fmla="*/ 673881 w 958316"/>
              <a:gd name="connsiteY39" fmla="*/ 1582104 h 1787025"/>
              <a:gd name="connsiteX40" fmla="*/ 641092 w 958316"/>
              <a:gd name="connsiteY40" fmla="*/ 1645165 h 1787025"/>
              <a:gd name="connsiteX41" fmla="*/ 693746 w 958316"/>
              <a:gd name="connsiteY41" fmla="*/ 1697070 h 1787025"/>
              <a:gd name="connsiteX42" fmla="*/ 828028 w 958316"/>
              <a:gd name="connsiteY42" fmla="*/ 1732239 h 1787025"/>
              <a:gd name="connsiteX43" fmla="*/ 760137 w 958316"/>
              <a:gd name="connsiteY43" fmla="*/ 1632243 h 1787025"/>
              <a:gd name="connsiteX44" fmla="*/ 741704 w 958316"/>
              <a:gd name="connsiteY44" fmla="*/ 1553196 h 1787025"/>
              <a:gd name="connsiteX45" fmla="*/ 728915 w 958316"/>
              <a:gd name="connsiteY45" fmla="*/ 1252659 h 1787025"/>
              <a:gd name="connsiteX46" fmla="*/ 626172 w 958316"/>
              <a:gd name="connsiteY46" fmla="*/ 1061243 h 1787025"/>
              <a:gd name="connsiteX47" fmla="*/ 693845 w 958316"/>
              <a:gd name="connsiteY47" fmla="*/ 1039978 h 1787025"/>
              <a:gd name="connsiteX48" fmla="*/ 581043 w 958316"/>
              <a:gd name="connsiteY48" fmla="*/ 835520 h 1787025"/>
              <a:gd name="connsiteX49" fmla="*/ 556067 w 958316"/>
              <a:gd name="connsiteY49" fmla="*/ 636986 h 1787025"/>
              <a:gd name="connsiteX50" fmla="*/ 613816 w 958316"/>
              <a:gd name="connsiteY50" fmla="*/ 523696 h 1787025"/>
              <a:gd name="connsiteX51" fmla="*/ 684154 w 958316"/>
              <a:gd name="connsiteY51" fmla="*/ 648387 h 1787025"/>
              <a:gd name="connsiteX52" fmla="*/ 751295 w 958316"/>
              <a:gd name="connsiteY52" fmla="*/ 673965 h 1787025"/>
              <a:gd name="connsiteX53" fmla="*/ 905715 w 958316"/>
              <a:gd name="connsiteY53" fmla="*/ 437468 h 1787025"/>
              <a:gd name="connsiteX54" fmla="*/ 952154 w 958316"/>
              <a:gd name="connsiteY54" fmla="*/ 385559 h 1787025"/>
              <a:gd name="connsiteX55" fmla="*/ 953238 w 958316"/>
              <a:gd name="connsiteY55" fmla="*/ 360544 h 1787025"/>
              <a:gd name="connsiteX56" fmla="*/ 937474 w 958316"/>
              <a:gd name="connsiteY56" fmla="*/ 347032 h 1787025"/>
              <a:gd name="connsiteX57" fmla="*/ 921118 w 958316"/>
              <a:gd name="connsiteY57" fmla="*/ 335891 h 1787025"/>
              <a:gd name="connsiteX58" fmla="*/ 904491 w 958316"/>
              <a:gd name="connsiteY58" fmla="*/ 328516 h 1787025"/>
              <a:gd name="connsiteX59" fmla="*/ 881079 w 958316"/>
              <a:gd name="connsiteY59" fmla="*/ 340405 h 1787025"/>
              <a:gd name="connsiteX60" fmla="*/ 858502 w 958316"/>
              <a:gd name="connsiteY60" fmla="*/ 326085 h 1787025"/>
              <a:gd name="connsiteX61" fmla="*/ 863280 w 958316"/>
              <a:gd name="connsiteY61" fmla="*/ 352010 h 1787025"/>
              <a:gd name="connsiteX62" fmla="*/ 847211 w 958316"/>
              <a:gd name="connsiteY62" fmla="*/ 412411 h 1787025"/>
              <a:gd name="connsiteX63" fmla="*/ 732112 w 958316"/>
              <a:gd name="connsiteY63" fmla="*/ 555668 h 1787025"/>
              <a:gd name="connsiteX64" fmla="*/ 645788 w 958316"/>
              <a:gd name="connsiteY64" fmla="*/ 293498 h 1787025"/>
              <a:gd name="connsiteX65" fmla="*/ 565858 w 958316"/>
              <a:gd name="connsiteY65" fmla="*/ 277512 h 1787025"/>
              <a:gd name="connsiteX66" fmla="*/ 517900 w 958316"/>
              <a:gd name="connsiteY66" fmla="*/ 242343 h 1787025"/>
              <a:gd name="connsiteX67" fmla="*/ 521097 w 958316"/>
              <a:gd name="connsiteY67" fmla="*/ 159215 h 1787025"/>
              <a:gd name="connsiteX68" fmla="*/ 535608 w 958316"/>
              <a:gd name="connsiteY68" fmla="*/ 92562 h 1787025"/>
              <a:gd name="connsiteX69" fmla="*/ 507974 w 958316"/>
              <a:gd name="connsiteY69" fmla="*/ 40982 h 1787025"/>
              <a:gd name="connsiteX70" fmla="*/ 466628 w 958316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8565 w 956590"/>
              <a:gd name="connsiteY13" fmla="*/ 27111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7939 w 956590"/>
              <a:gd name="connsiteY13" fmla="*/ 29114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18049 w 955651"/>
              <a:gd name="connsiteY14" fmla="*/ 316682 h 1787025"/>
              <a:gd name="connsiteX15" fmla="*/ 389 w 955651"/>
              <a:gd name="connsiteY15" fmla="*/ 330499 h 1787025"/>
              <a:gd name="connsiteX16" fmla="*/ 15713 w 955651"/>
              <a:gd name="connsiteY16" fmla="*/ 358261 h 1787025"/>
              <a:gd name="connsiteX17" fmla="*/ 33140 w 955651"/>
              <a:gd name="connsiteY17" fmla="*/ 410645 h 1787025"/>
              <a:gd name="connsiteX18" fmla="*/ 74021 w 955651"/>
              <a:gd name="connsiteY18" fmla="*/ 581246 h 1787025"/>
              <a:gd name="connsiteX19" fmla="*/ 137965 w 955651"/>
              <a:gd name="connsiteY19" fmla="*/ 686754 h 1787025"/>
              <a:gd name="connsiteX20" fmla="*/ 224289 w 955651"/>
              <a:gd name="connsiteY20" fmla="*/ 613218 h 1787025"/>
              <a:gd name="connsiteX21" fmla="*/ 295284 w 955651"/>
              <a:gd name="connsiteY21" fmla="*/ 477769 h 1787025"/>
              <a:gd name="connsiteX22" fmla="*/ 295208 w 955651"/>
              <a:gd name="connsiteY22" fmla="*/ 594908 h 1787025"/>
              <a:gd name="connsiteX23" fmla="*/ 240475 w 955651"/>
              <a:gd name="connsiteY23" fmla="*/ 657096 h 1787025"/>
              <a:gd name="connsiteX24" fmla="*/ 136533 w 955651"/>
              <a:gd name="connsiteY24" fmla="*/ 814508 h 1787025"/>
              <a:gd name="connsiteX25" fmla="*/ 8828 w 955651"/>
              <a:gd name="connsiteY25" fmla="*/ 1014835 h 1787025"/>
              <a:gd name="connsiteX26" fmla="*/ 182976 w 955651"/>
              <a:gd name="connsiteY26" fmla="*/ 1108868 h 1787025"/>
              <a:gd name="connsiteX27" fmla="*/ 187738 w 955651"/>
              <a:gd name="connsiteY27" fmla="*/ 1244599 h 1787025"/>
              <a:gd name="connsiteX28" fmla="*/ 221092 w 955651"/>
              <a:gd name="connsiteY28" fmla="*/ 1572379 h 1787025"/>
              <a:gd name="connsiteX29" fmla="*/ 217895 w 955651"/>
              <a:gd name="connsiteY29" fmla="*/ 1652176 h 1787025"/>
              <a:gd name="connsiteX30" fmla="*/ 150753 w 955651"/>
              <a:gd name="connsiteY30" fmla="*/ 1767408 h 1787025"/>
              <a:gd name="connsiteX31" fmla="*/ 228168 w 955651"/>
              <a:gd name="connsiteY31" fmla="*/ 1764344 h 1787025"/>
              <a:gd name="connsiteX32" fmla="*/ 291430 w 955651"/>
              <a:gd name="connsiteY32" fmla="*/ 1709859 h 1787025"/>
              <a:gd name="connsiteX33" fmla="*/ 332861 w 955651"/>
              <a:gd name="connsiteY33" fmla="*/ 1665781 h 1787025"/>
              <a:gd name="connsiteX34" fmla="*/ 291364 w 955651"/>
              <a:gd name="connsiteY34" fmla="*/ 1590813 h 1787025"/>
              <a:gd name="connsiteX35" fmla="*/ 287550 w 955651"/>
              <a:gd name="connsiteY35" fmla="*/ 1230944 h 1787025"/>
              <a:gd name="connsiteX36" fmla="*/ 307417 w 955651"/>
              <a:gd name="connsiteY36" fmla="*/ 1107103 h 1787025"/>
              <a:gd name="connsiteX37" fmla="*/ 441699 w 955651"/>
              <a:gd name="connsiteY37" fmla="*/ 1083207 h 1787025"/>
              <a:gd name="connsiteX38" fmla="*/ 623939 w 955651"/>
              <a:gd name="connsiteY38" fmla="*/ 1303814 h 1787025"/>
              <a:gd name="connsiteX39" fmla="*/ 671216 w 955651"/>
              <a:gd name="connsiteY39" fmla="*/ 1582104 h 1787025"/>
              <a:gd name="connsiteX40" fmla="*/ 638427 w 955651"/>
              <a:gd name="connsiteY40" fmla="*/ 1645165 h 1787025"/>
              <a:gd name="connsiteX41" fmla="*/ 691081 w 955651"/>
              <a:gd name="connsiteY41" fmla="*/ 1697070 h 1787025"/>
              <a:gd name="connsiteX42" fmla="*/ 825363 w 955651"/>
              <a:gd name="connsiteY42" fmla="*/ 1732239 h 1787025"/>
              <a:gd name="connsiteX43" fmla="*/ 757472 w 955651"/>
              <a:gd name="connsiteY43" fmla="*/ 1632243 h 1787025"/>
              <a:gd name="connsiteX44" fmla="*/ 739039 w 955651"/>
              <a:gd name="connsiteY44" fmla="*/ 1553196 h 1787025"/>
              <a:gd name="connsiteX45" fmla="*/ 726250 w 955651"/>
              <a:gd name="connsiteY45" fmla="*/ 1252659 h 1787025"/>
              <a:gd name="connsiteX46" fmla="*/ 623507 w 955651"/>
              <a:gd name="connsiteY46" fmla="*/ 1061243 h 1787025"/>
              <a:gd name="connsiteX47" fmla="*/ 691180 w 955651"/>
              <a:gd name="connsiteY47" fmla="*/ 1039978 h 1787025"/>
              <a:gd name="connsiteX48" fmla="*/ 578378 w 955651"/>
              <a:gd name="connsiteY48" fmla="*/ 835520 h 1787025"/>
              <a:gd name="connsiteX49" fmla="*/ 553402 w 955651"/>
              <a:gd name="connsiteY49" fmla="*/ 636986 h 1787025"/>
              <a:gd name="connsiteX50" fmla="*/ 611151 w 955651"/>
              <a:gd name="connsiteY50" fmla="*/ 523696 h 1787025"/>
              <a:gd name="connsiteX51" fmla="*/ 681489 w 955651"/>
              <a:gd name="connsiteY51" fmla="*/ 648387 h 1787025"/>
              <a:gd name="connsiteX52" fmla="*/ 748630 w 955651"/>
              <a:gd name="connsiteY52" fmla="*/ 673965 h 1787025"/>
              <a:gd name="connsiteX53" fmla="*/ 903050 w 955651"/>
              <a:gd name="connsiteY53" fmla="*/ 437468 h 1787025"/>
              <a:gd name="connsiteX54" fmla="*/ 949489 w 955651"/>
              <a:gd name="connsiteY54" fmla="*/ 385559 h 1787025"/>
              <a:gd name="connsiteX55" fmla="*/ 950573 w 955651"/>
              <a:gd name="connsiteY55" fmla="*/ 360544 h 1787025"/>
              <a:gd name="connsiteX56" fmla="*/ 934809 w 955651"/>
              <a:gd name="connsiteY56" fmla="*/ 347032 h 1787025"/>
              <a:gd name="connsiteX57" fmla="*/ 918453 w 955651"/>
              <a:gd name="connsiteY57" fmla="*/ 335891 h 1787025"/>
              <a:gd name="connsiteX58" fmla="*/ 901826 w 955651"/>
              <a:gd name="connsiteY58" fmla="*/ 328516 h 1787025"/>
              <a:gd name="connsiteX59" fmla="*/ 878414 w 955651"/>
              <a:gd name="connsiteY59" fmla="*/ 340405 h 1787025"/>
              <a:gd name="connsiteX60" fmla="*/ 855837 w 955651"/>
              <a:gd name="connsiteY60" fmla="*/ 326085 h 1787025"/>
              <a:gd name="connsiteX61" fmla="*/ 860615 w 955651"/>
              <a:gd name="connsiteY61" fmla="*/ 352010 h 1787025"/>
              <a:gd name="connsiteX62" fmla="*/ 844546 w 955651"/>
              <a:gd name="connsiteY62" fmla="*/ 412411 h 1787025"/>
              <a:gd name="connsiteX63" fmla="*/ 729447 w 955651"/>
              <a:gd name="connsiteY63" fmla="*/ 555668 h 1787025"/>
              <a:gd name="connsiteX64" fmla="*/ 643123 w 955651"/>
              <a:gd name="connsiteY64" fmla="*/ 293498 h 1787025"/>
              <a:gd name="connsiteX65" fmla="*/ 563193 w 955651"/>
              <a:gd name="connsiteY65" fmla="*/ 277512 h 1787025"/>
              <a:gd name="connsiteX66" fmla="*/ 515235 w 955651"/>
              <a:gd name="connsiteY66" fmla="*/ 242343 h 1787025"/>
              <a:gd name="connsiteX67" fmla="*/ 518432 w 955651"/>
              <a:gd name="connsiteY67" fmla="*/ 159215 h 1787025"/>
              <a:gd name="connsiteX68" fmla="*/ 532943 w 955651"/>
              <a:gd name="connsiteY68" fmla="*/ 92562 h 1787025"/>
              <a:gd name="connsiteX69" fmla="*/ 505309 w 955651"/>
              <a:gd name="connsiteY69" fmla="*/ 40982 h 1787025"/>
              <a:gd name="connsiteX70" fmla="*/ 463963 w 955651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39197 w 955651"/>
              <a:gd name="connsiteY14" fmla="*/ 303583 h 1787025"/>
              <a:gd name="connsiteX15" fmla="*/ 18049 w 955651"/>
              <a:gd name="connsiteY15" fmla="*/ 316682 h 1787025"/>
              <a:gd name="connsiteX16" fmla="*/ 389 w 955651"/>
              <a:gd name="connsiteY16" fmla="*/ 330499 h 1787025"/>
              <a:gd name="connsiteX17" fmla="*/ 15713 w 955651"/>
              <a:gd name="connsiteY17" fmla="*/ 358261 h 1787025"/>
              <a:gd name="connsiteX18" fmla="*/ 33140 w 955651"/>
              <a:gd name="connsiteY18" fmla="*/ 410645 h 1787025"/>
              <a:gd name="connsiteX19" fmla="*/ 74021 w 955651"/>
              <a:gd name="connsiteY19" fmla="*/ 581246 h 1787025"/>
              <a:gd name="connsiteX20" fmla="*/ 137965 w 955651"/>
              <a:gd name="connsiteY20" fmla="*/ 686754 h 1787025"/>
              <a:gd name="connsiteX21" fmla="*/ 224289 w 955651"/>
              <a:gd name="connsiteY21" fmla="*/ 613218 h 1787025"/>
              <a:gd name="connsiteX22" fmla="*/ 295284 w 955651"/>
              <a:gd name="connsiteY22" fmla="*/ 477769 h 1787025"/>
              <a:gd name="connsiteX23" fmla="*/ 295208 w 955651"/>
              <a:gd name="connsiteY23" fmla="*/ 594908 h 1787025"/>
              <a:gd name="connsiteX24" fmla="*/ 240475 w 955651"/>
              <a:gd name="connsiteY24" fmla="*/ 657096 h 1787025"/>
              <a:gd name="connsiteX25" fmla="*/ 136533 w 955651"/>
              <a:gd name="connsiteY25" fmla="*/ 814508 h 1787025"/>
              <a:gd name="connsiteX26" fmla="*/ 8828 w 955651"/>
              <a:gd name="connsiteY26" fmla="*/ 1014835 h 1787025"/>
              <a:gd name="connsiteX27" fmla="*/ 182976 w 955651"/>
              <a:gd name="connsiteY27" fmla="*/ 1108868 h 1787025"/>
              <a:gd name="connsiteX28" fmla="*/ 187738 w 955651"/>
              <a:gd name="connsiteY28" fmla="*/ 1244599 h 1787025"/>
              <a:gd name="connsiteX29" fmla="*/ 221092 w 955651"/>
              <a:gd name="connsiteY29" fmla="*/ 1572379 h 1787025"/>
              <a:gd name="connsiteX30" fmla="*/ 217895 w 955651"/>
              <a:gd name="connsiteY30" fmla="*/ 1652176 h 1787025"/>
              <a:gd name="connsiteX31" fmla="*/ 150753 w 955651"/>
              <a:gd name="connsiteY31" fmla="*/ 1767408 h 1787025"/>
              <a:gd name="connsiteX32" fmla="*/ 228168 w 955651"/>
              <a:gd name="connsiteY32" fmla="*/ 1764344 h 1787025"/>
              <a:gd name="connsiteX33" fmla="*/ 291430 w 955651"/>
              <a:gd name="connsiteY33" fmla="*/ 1709859 h 1787025"/>
              <a:gd name="connsiteX34" fmla="*/ 332861 w 955651"/>
              <a:gd name="connsiteY34" fmla="*/ 1665781 h 1787025"/>
              <a:gd name="connsiteX35" fmla="*/ 291364 w 955651"/>
              <a:gd name="connsiteY35" fmla="*/ 1590813 h 1787025"/>
              <a:gd name="connsiteX36" fmla="*/ 287550 w 955651"/>
              <a:gd name="connsiteY36" fmla="*/ 1230944 h 1787025"/>
              <a:gd name="connsiteX37" fmla="*/ 307417 w 955651"/>
              <a:gd name="connsiteY37" fmla="*/ 1107103 h 1787025"/>
              <a:gd name="connsiteX38" fmla="*/ 441699 w 955651"/>
              <a:gd name="connsiteY38" fmla="*/ 1083207 h 1787025"/>
              <a:gd name="connsiteX39" fmla="*/ 623939 w 955651"/>
              <a:gd name="connsiteY39" fmla="*/ 1303814 h 1787025"/>
              <a:gd name="connsiteX40" fmla="*/ 671216 w 955651"/>
              <a:gd name="connsiteY40" fmla="*/ 1582104 h 1787025"/>
              <a:gd name="connsiteX41" fmla="*/ 638427 w 955651"/>
              <a:gd name="connsiteY41" fmla="*/ 1645165 h 1787025"/>
              <a:gd name="connsiteX42" fmla="*/ 691081 w 955651"/>
              <a:gd name="connsiteY42" fmla="*/ 1697070 h 1787025"/>
              <a:gd name="connsiteX43" fmla="*/ 825363 w 955651"/>
              <a:gd name="connsiteY43" fmla="*/ 1732239 h 1787025"/>
              <a:gd name="connsiteX44" fmla="*/ 757472 w 955651"/>
              <a:gd name="connsiteY44" fmla="*/ 1632243 h 1787025"/>
              <a:gd name="connsiteX45" fmla="*/ 739039 w 955651"/>
              <a:gd name="connsiteY45" fmla="*/ 1553196 h 1787025"/>
              <a:gd name="connsiteX46" fmla="*/ 726250 w 955651"/>
              <a:gd name="connsiteY46" fmla="*/ 1252659 h 1787025"/>
              <a:gd name="connsiteX47" fmla="*/ 623507 w 955651"/>
              <a:gd name="connsiteY47" fmla="*/ 1061243 h 1787025"/>
              <a:gd name="connsiteX48" fmla="*/ 691180 w 955651"/>
              <a:gd name="connsiteY48" fmla="*/ 1039978 h 1787025"/>
              <a:gd name="connsiteX49" fmla="*/ 578378 w 955651"/>
              <a:gd name="connsiteY49" fmla="*/ 835520 h 1787025"/>
              <a:gd name="connsiteX50" fmla="*/ 553402 w 955651"/>
              <a:gd name="connsiteY50" fmla="*/ 636986 h 1787025"/>
              <a:gd name="connsiteX51" fmla="*/ 611151 w 955651"/>
              <a:gd name="connsiteY51" fmla="*/ 523696 h 1787025"/>
              <a:gd name="connsiteX52" fmla="*/ 681489 w 955651"/>
              <a:gd name="connsiteY52" fmla="*/ 648387 h 1787025"/>
              <a:gd name="connsiteX53" fmla="*/ 748630 w 955651"/>
              <a:gd name="connsiteY53" fmla="*/ 673965 h 1787025"/>
              <a:gd name="connsiteX54" fmla="*/ 903050 w 955651"/>
              <a:gd name="connsiteY54" fmla="*/ 437468 h 1787025"/>
              <a:gd name="connsiteX55" fmla="*/ 949489 w 955651"/>
              <a:gd name="connsiteY55" fmla="*/ 385559 h 1787025"/>
              <a:gd name="connsiteX56" fmla="*/ 950573 w 955651"/>
              <a:gd name="connsiteY56" fmla="*/ 360544 h 1787025"/>
              <a:gd name="connsiteX57" fmla="*/ 934809 w 955651"/>
              <a:gd name="connsiteY57" fmla="*/ 347032 h 1787025"/>
              <a:gd name="connsiteX58" fmla="*/ 918453 w 955651"/>
              <a:gd name="connsiteY58" fmla="*/ 335891 h 1787025"/>
              <a:gd name="connsiteX59" fmla="*/ 901826 w 955651"/>
              <a:gd name="connsiteY59" fmla="*/ 328516 h 1787025"/>
              <a:gd name="connsiteX60" fmla="*/ 878414 w 955651"/>
              <a:gd name="connsiteY60" fmla="*/ 340405 h 1787025"/>
              <a:gd name="connsiteX61" fmla="*/ 855837 w 955651"/>
              <a:gd name="connsiteY61" fmla="*/ 326085 h 1787025"/>
              <a:gd name="connsiteX62" fmla="*/ 860615 w 955651"/>
              <a:gd name="connsiteY62" fmla="*/ 352010 h 1787025"/>
              <a:gd name="connsiteX63" fmla="*/ 844546 w 955651"/>
              <a:gd name="connsiteY63" fmla="*/ 412411 h 1787025"/>
              <a:gd name="connsiteX64" fmla="*/ 729447 w 955651"/>
              <a:gd name="connsiteY64" fmla="*/ 555668 h 1787025"/>
              <a:gd name="connsiteX65" fmla="*/ 643123 w 955651"/>
              <a:gd name="connsiteY65" fmla="*/ 293498 h 1787025"/>
              <a:gd name="connsiteX66" fmla="*/ 563193 w 955651"/>
              <a:gd name="connsiteY66" fmla="*/ 277512 h 1787025"/>
              <a:gd name="connsiteX67" fmla="*/ 515235 w 955651"/>
              <a:gd name="connsiteY67" fmla="*/ 242343 h 1787025"/>
              <a:gd name="connsiteX68" fmla="*/ 518432 w 955651"/>
              <a:gd name="connsiteY68" fmla="*/ 159215 h 1787025"/>
              <a:gd name="connsiteX69" fmla="*/ 532943 w 955651"/>
              <a:gd name="connsiteY69" fmla="*/ 92562 h 1787025"/>
              <a:gd name="connsiteX70" fmla="*/ 505309 w 955651"/>
              <a:gd name="connsiteY70" fmla="*/ 40982 h 1787025"/>
              <a:gd name="connsiteX71" fmla="*/ 463963 w 955651"/>
              <a:gd name="connsiteY71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2222 w 955651"/>
              <a:gd name="connsiteY12" fmla="*/ 35818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842 w 958855"/>
              <a:gd name="connsiteY13" fmla="*/ 303170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958855" h="1787025">
                <a:moveTo>
                  <a:pt x="467167" y="11112"/>
                </a:moveTo>
                <a:cubicBezTo>
                  <a:pt x="441251" y="6610"/>
                  <a:pt x="390520" y="0"/>
                  <a:pt x="353017" y="13971"/>
                </a:cubicBezTo>
                <a:cubicBezTo>
                  <a:pt x="315514" y="27942"/>
                  <a:pt x="290975" y="138765"/>
                  <a:pt x="242148" y="94937"/>
                </a:cubicBezTo>
                <a:cubicBezTo>
                  <a:pt x="239567" y="108141"/>
                  <a:pt x="282802" y="136713"/>
                  <a:pt x="289754" y="147488"/>
                </a:cubicBezTo>
                <a:lnTo>
                  <a:pt x="318377" y="166251"/>
                </a:lnTo>
                <a:cubicBezTo>
                  <a:pt x="326083" y="184911"/>
                  <a:pt x="331449" y="202144"/>
                  <a:pt x="341495" y="222230"/>
                </a:cubicBezTo>
                <a:cubicBezTo>
                  <a:pt x="351541" y="242316"/>
                  <a:pt x="367830" y="232490"/>
                  <a:pt x="377762" y="274315"/>
                </a:cubicBezTo>
                <a:cubicBezTo>
                  <a:pt x="379691" y="293891"/>
                  <a:pt x="354908" y="298436"/>
                  <a:pt x="339395" y="303089"/>
                </a:cubicBezTo>
                <a:cubicBezTo>
                  <a:pt x="323882" y="307742"/>
                  <a:pt x="290372" y="315878"/>
                  <a:pt x="265860" y="322273"/>
                </a:cubicBezTo>
                <a:lnTo>
                  <a:pt x="198718" y="459752"/>
                </a:lnTo>
                <a:lnTo>
                  <a:pt x="160352" y="552471"/>
                </a:lnTo>
                <a:lnTo>
                  <a:pt x="88068" y="415194"/>
                </a:lnTo>
                <a:cubicBezTo>
                  <a:pt x="104171" y="395726"/>
                  <a:pt x="108083" y="388926"/>
                  <a:pt x="105897" y="349460"/>
                </a:cubicBezTo>
                <a:cubicBezTo>
                  <a:pt x="116017" y="331081"/>
                  <a:pt x="113691" y="330944"/>
                  <a:pt x="132538" y="320483"/>
                </a:cubicBezTo>
                <a:cubicBezTo>
                  <a:pt x="131112" y="312964"/>
                  <a:pt x="106302" y="312339"/>
                  <a:pt x="89560" y="337402"/>
                </a:cubicBezTo>
                <a:cubicBezTo>
                  <a:pt x="81571" y="335434"/>
                  <a:pt x="85525" y="324215"/>
                  <a:pt x="84601" y="308673"/>
                </a:cubicBezTo>
                <a:cubicBezTo>
                  <a:pt x="83677" y="293131"/>
                  <a:pt x="69152" y="295356"/>
                  <a:pt x="62432" y="296072"/>
                </a:cubicBezTo>
                <a:cubicBezTo>
                  <a:pt x="53834" y="290529"/>
                  <a:pt x="43213" y="291594"/>
                  <a:pt x="42401" y="303583"/>
                </a:cubicBezTo>
                <a:cubicBezTo>
                  <a:pt x="33451" y="299924"/>
                  <a:pt x="21775" y="303224"/>
                  <a:pt x="21253" y="316682"/>
                </a:cubicBezTo>
                <a:cubicBezTo>
                  <a:pt x="11612" y="313017"/>
                  <a:pt x="6382" y="322317"/>
                  <a:pt x="3593" y="330499"/>
                </a:cubicBezTo>
                <a:cubicBezTo>
                  <a:pt x="804" y="338681"/>
                  <a:pt x="0" y="351997"/>
                  <a:pt x="4520" y="365772"/>
                </a:cubicBezTo>
                <a:cubicBezTo>
                  <a:pt x="5108" y="368742"/>
                  <a:pt x="29238" y="393252"/>
                  <a:pt x="36344" y="410645"/>
                </a:cubicBezTo>
                <a:cubicBezTo>
                  <a:pt x="43450" y="428038"/>
                  <a:pt x="63598" y="524379"/>
                  <a:pt x="77225" y="581246"/>
                </a:cubicBezTo>
                <a:cubicBezTo>
                  <a:pt x="98540" y="616415"/>
                  <a:pt x="126153" y="684046"/>
                  <a:pt x="141169" y="686754"/>
                </a:cubicBezTo>
                <a:cubicBezTo>
                  <a:pt x="156185" y="689462"/>
                  <a:pt x="208165" y="646936"/>
                  <a:pt x="227493" y="613218"/>
                </a:cubicBezTo>
                <a:cubicBezTo>
                  <a:pt x="246821" y="579500"/>
                  <a:pt x="274823" y="522919"/>
                  <a:pt x="298488" y="477769"/>
                </a:cubicBezTo>
                <a:cubicBezTo>
                  <a:pt x="304882" y="502281"/>
                  <a:pt x="307547" y="565020"/>
                  <a:pt x="298412" y="594908"/>
                </a:cubicBezTo>
                <a:cubicBezTo>
                  <a:pt x="289277" y="624796"/>
                  <a:pt x="287673" y="643469"/>
                  <a:pt x="243679" y="657096"/>
                </a:cubicBezTo>
                <a:cubicBezTo>
                  <a:pt x="178869" y="705598"/>
                  <a:pt x="166439" y="742979"/>
                  <a:pt x="139737" y="814508"/>
                </a:cubicBezTo>
                <a:cubicBezTo>
                  <a:pt x="113035" y="886037"/>
                  <a:pt x="132482" y="958235"/>
                  <a:pt x="12032" y="1014835"/>
                </a:cubicBezTo>
                <a:lnTo>
                  <a:pt x="186180" y="1108868"/>
                </a:lnTo>
                <a:cubicBezTo>
                  <a:pt x="187767" y="1154112"/>
                  <a:pt x="184586" y="1194870"/>
                  <a:pt x="190942" y="1244599"/>
                </a:cubicBezTo>
                <a:cubicBezTo>
                  <a:pt x="197298" y="1294328"/>
                  <a:pt x="222981" y="1545780"/>
                  <a:pt x="224296" y="1572379"/>
                </a:cubicBezTo>
                <a:cubicBezTo>
                  <a:pt x="225611" y="1598978"/>
                  <a:pt x="222165" y="1625577"/>
                  <a:pt x="221099" y="1652176"/>
                </a:cubicBezTo>
                <a:cubicBezTo>
                  <a:pt x="198718" y="1690587"/>
                  <a:pt x="145614" y="1747791"/>
                  <a:pt x="153957" y="1767408"/>
                </a:cubicBezTo>
                <a:cubicBezTo>
                  <a:pt x="162300" y="1787025"/>
                  <a:pt x="202348" y="1772187"/>
                  <a:pt x="231372" y="1764344"/>
                </a:cubicBezTo>
                <a:cubicBezTo>
                  <a:pt x="260396" y="1756501"/>
                  <a:pt x="277185" y="1726286"/>
                  <a:pt x="294634" y="1709859"/>
                </a:cubicBezTo>
                <a:cubicBezTo>
                  <a:pt x="314464" y="1691051"/>
                  <a:pt x="328605" y="1686030"/>
                  <a:pt x="336065" y="1665781"/>
                </a:cubicBezTo>
                <a:lnTo>
                  <a:pt x="294568" y="1590813"/>
                </a:lnTo>
                <a:cubicBezTo>
                  <a:pt x="327428" y="1456570"/>
                  <a:pt x="305519" y="1274700"/>
                  <a:pt x="290754" y="1230944"/>
                </a:cubicBezTo>
                <a:cubicBezTo>
                  <a:pt x="282295" y="1218239"/>
                  <a:pt x="304793" y="1179340"/>
                  <a:pt x="310621" y="1107103"/>
                </a:cubicBezTo>
                <a:lnTo>
                  <a:pt x="444903" y="1083207"/>
                </a:lnTo>
                <a:lnTo>
                  <a:pt x="627143" y="1303814"/>
                </a:lnTo>
                <a:cubicBezTo>
                  <a:pt x="619883" y="1407690"/>
                  <a:pt x="664712" y="1548384"/>
                  <a:pt x="674420" y="1582104"/>
                </a:cubicBezTo>
                <a:cubicBezTo>
                  <a:pt x="684128" y="1615824"/>
                  <a:pt x="658117" y="1630495"/>
                  <a:pt x="641631" y="1645165"/>
                </a:cubicBezTo>
                <a:cubicBezTo>
                  <a:pt x="635370" y="1674372"/>
                  <a:pt x="681496" y="1682150"/>
                  <a:pt x="694285" y="1697070"/>
                </a:cubicBezTo>
                <a:cubicBezTo>
                  <a:pt x="739046" y="1708793"/>
                  <a:pt x="817502" y="1743044"/>
                  <a:pt x="828567" y="1732239"/>
                </a:cubicBezTo>
                <a:cubicBezTo>
                  <a:pt x="870588" y="1711910"/>
                  <a:pt x="773781" y="1679069"/>
                  <a:pt x="760676" y="1632243"/>
                </a:cubicBezTo>
                <a:cubicBezTo>
                  <a:pt x="747571" y="1621136"/>
                  <a:pt x="748387" y="1579545"/>
                  <a:pt x="742243" y="1553196"/>
                </a:cubicBezTo>
                <a:cubicBezTo>
                  <a:pt x="737980" y="1453017"/>
                  <a:pt x="743242" y="1307594"/>
                  <a:pt x="729454" y="1252659"/>
                </a:cubicBezTo>
                <a:cubicBezTo>
                  <a:pt x="730042" y="1180192"/>
                  <a:pt x="666291" y="1115343"/>
                  <a:pt x="626711" y="1061243"/>
                </a:cubicBezTo>
                <a:cubicBezTo>
                  <a:pt x="634757" y="1061912"/>
                  <a:pt x="648658" y="1036875"/>
                  <a:pt x="694384" y="1039978"/>
                </a:cubicBezTo>
                <a:cubicBezTo>
                  <a:pt x="655330" y="972310"/>
                  <a:pt x="614899" y="923460"/>
                  <a:pt x="581582" y="835520"/>
                </a:cubicBezTo>
                <a:cubicBezTo>
                  <a:pt x="548265" y="747580"/>
                  <a:pt x="551144" y="688957"/>
                  <a:pt x="556606" y="636986"/>
                </a:cubicBezTo>
                <a:cubicBezTo>
                  <a:pt x="562068" y="585015"/>
                  <a:pt x="615898" y="542968"/>
                  <a:pt x="614355" y="523696"/>
                </a:cubicBezTo>
                <a:cubicBezTo>
                  <a:pt x="637801" y="565260"/>
                  <a:pt x="669457" y="627955"/>
                  <a:pt x="684693" y="648387"/>
                </a:cubicBezTo>
                <a:cubicBezTo>
                  <a:pt x="699929" y="668819"/>
                  <a:pt x="732967" y="681306"/>
                  <a:pt x="751834" y="673965"/>
                </a:cubicBezTo>
                <a:cubicBezTo>
                  <a:pt x="858008" y="560765"/>
                  <a:pt x="857230" y="507806"/>
                  <a:pt x="906254" y="437468"/>
                </a:cubicBezTo>
                <a:cubicBezTo>
                  <a:pt x="921734" y="420165"/>
                  <a:pt x="946531" y="394449"/>
                  <a:pt x="952693" y="385559"/>
                </a:cubicBezTo>
                <a:cubicBezTo>
                  <a:pt x="958855" y="376669"/>
                  <a:pt x="956032" y="369024"/>
                  <a:pt x="953777" y="360544"/>
                </a:cubicBezTo>
                <a:cubicBezTo>
                  <a:pt x="951522" y="352064"/>
                  <a:pt x="951070" y="346163"/>
                  <a:pt x="938013" y="347032"/>
                </a:cubicBezTo>
                <a:cubicBezTo>
                  <a:pt x="935505" y="338775"/>
                  <a:pt x="929288" y="334118"/>
                  <a:pt x="921657" y="335891"/>
                </a:cubicBezTo>
                <a:cubicBezTo>
                  <a:pt x="921257" y="330790"/>
                  <a:pt x="912296" y="326658"/>
                  <a:pt x="905030" y="328516"/>
                </a:cubicBezTo>
                <a:cubicBezTo>
                  <a:pt x="892136" y="318357"/>
                  <a:pt x="890212" y="321311"/>
                  <a:pt x="881618" y="340405"/>
                </a:cubicBezTo>
                <a:cubicBezTo>
                  <a:pt x="875224" y="328682"/>
                  <a:pt x="869412" y="325396"/>
                  <a:pt x="859041" y="326085"/>
                </a:cubicBezTo>
                <a:cubicBezTo>
                  <a:pt x="860634" y="334727"/>
                  <a:pt x="861989" y="339220"/>
                  <a:pt x="863819" y="352010"/>
                </a:cubicBezTo>
                <a:cubicBezTo>
                  <a:pt x="865649" y="364800"/>
                  <a:pt x="853106" y="392277"/>
                  <a:pt x="847750" y="412411"/>
                </a:cubicBezTo>
                <a:cubicBezTo>
                  <a:pt x="826053" y="457782"/>
                  <a:pt x="775780" y="548397"/>
                  <a:pt x="732651" y="555668"/>
                </a:cubicBezTo>
                <a:cubicBezTo>
                  <a:pt x="703876" y="468278"/>
                  <a:pt x="715583" y="349932"/>
                  <a:pt x="646327" y="293498"/>
                </a:cubicBezTo>
                <a:cubicBezTo>
                  <a:pt x="619684" y="288169"/>
                  <a:pt x="587818" y="287041"/>
                  <a:pt x="566397" y="277512"/>
                </a:cubicBezTo>
                <a:cubicBezTo>
                  <a:pt x="544976" y="267983"/>
                  <a:pt x="546036" y="267498"/>
                  <a:pt x="518439" y="242343"/>
                </a:cubicBezTo>
                <a:cubicBezTo>
                  <a:pt x="490842" y="217188"/>
                  <a:pt x="509300" y="185172"/>
                  <a:pt x="521636" y="159215"/>
                </a:cubicBezTo>
                <a:cubicBezTo>
                  <a:pt x="533972" y="133258"/>
                  <a:pt x="538334" y="112268"/>
                  <a:pt x="536147" y="92562"/>
                </a:cubicBezTo>
                <a:cubicBezTo>
                  <a:pt x="533960" y="72856"/>
                  <a:pt x="521845" y="52599"/>
                  <a:pt x="508513" y="40982"/>
                </a:cubicBezTo>
                <a:cubicBezTo>
                  <a:pt x="495181" y="29365"/>
                  <a:pt x="493083" y="15614"/>
                  <a:pt x="467167" y="11112"/>
                </a:cubicBezTo>
                <a:close/>
              </a:path>
            </a:pathLst>
          </a:custGeom>
          <a:gradFill flip="none" rotWithShape="1">
            <a:gsLst>
              <a:gs pos="0">
                <a:srgbClr val="000000">
                  <a:alpha val="0"/>
                </a:srgbClr>
              </a:gs>
              <a:gs pos="100000">
                <a:schemeClr val="accent1">
                  <a:lumMod val="50000"/>
                  <a:alpha val="78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32" name="Freeform 31"/>
          <p:cNvSpPr/>
          <p:nvPr userDrawn="1"/>
        </p:nvSpPr>
        <p:spPr bwMode="gray">
          <a:xfrm flipH="1">
            <a:off x="984946" y="1973121"/>
            <a:ext cx="1216813" cy="1700840"/>
          </a:xfrm>
          <a:custGeom>
            <a:avLst/>
            <a:gdLst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532601 w 965556"/>
              <a:gd name="connsiteY61" fmla="*/ 99181 h 1800025"/>
              <a:gd name="connsiteX62" fmla="*/ 498764 w 965556"/>
              <a:gd name="connsiteY62" fmla="*/ 47958 h 1800025"/>
              <a:gd name="connsiteX63" fmla="*/ 409242 w 965556"/>
              <a:gd name="connsiteY63" fmla="*/ 0 h 1800025"/>
              <a:gd name="connsiteX64" fmla="*/ 361284 w 965556"/>
              <a:gd name="connsiteY64" fmla="*/ 15986 h 1800025"/>
              <a:gd name="connsiteX0" fmla="*/ 361284 w 965556"/>
              <a:gd name="connsiteY0" fmla="*/ 23202 h 1807241"/>
              <a:gd name="connsiteX1" fmla="*/ 300537 w 965556"/>
              <a:gd name="connsiteY1" fmla="*/ 61569 h 1807241"/>
              <a:gd name="connsiteX2" fmla="*/ 265368 w 965556"/>
              <a:gd name="connsiteY2" fmla="*/ 112724 h 1807241"/>
              <a:gd name="connsiteX3" fmla="*/ 281354 w 965556"/>
              <a:gd name="connsiteY3" fmla="*/ 211837 h 1807241"/>
              <a:gd name="connsiteX4" fmla="*/ 322918 w 965556"/>
              <a:gd name="connsiteY4" fmla="*/ 221429 h 1807241"/>
              <a:gd name="connsiteX5" fmla="*/ 354890 w 965556"/>
              <a:gd name="connsiteY5" fmla="*/ 282176 h 1807241"/>
              <a:gd name="connsiteX6" fmla="*/ 383665 w 965556"/>
              <a:gd name="connsiteY6" fmla="*/ 298162 h 1807241"/>
              <a:gd name="connsiteX7" fmla="*/ 345298 w 965556"/>
              <a:gd name="connsiteY7" fmla="*/ 326936 h 1807241"/>
              <a:gd name="connsiteX8" fmla="*/ 271763 w 965556"/>
              <a:gd name="connsiteY8" fmla="*/ 346120 h 1807241"/>
              <a:gd name="connsiteX9" fmla="*/ 204621 w 965556"/>
              <a:gd name="connsiteY9" fmla="*/ 483599 h 1807241"/>
              <a:gd name="connsiteX10" fmla="*/ 166255 w 965556"/>
              <a:gd name="connsiteY10" fmla="*/ 576318 h 1807241"/>
              <a:gd name="connsiteX11" fmla="*/ 92719 w 965556"/>
              <a:gd name="connsiteY11" fmla="*/ 448430 h 1807241"/>
              <a:gd name="connsiteX12" fmla="*/ 115100 w 965556"/>
              <a:gd name="connsiteY12" fmla="*/ 355711 h 1807241"/>
              <a:gd name="connsiteX13" fmla="*/ 76733 w 965556"/>
              <a:gd name="connsiteY13" fmla="*/ 294964 h 1807241"/>
              <a:gd name="connsiteX14" fmla="*/ 35170 w 965556"/>
              <a:gd name="connsiteY14" fmla="*/ 336528 h 1807241"/>
              <a:gd name="connsiteX15" fmla="*/ 0 w 965556"/>
              <a:gd name="connsiteY15" fmla="*/ 358908 h 1807241"/>
              <a:gd name="connsiteX16" fmla="*/ 25578 w 965556"/>
              <a:gd name="connsiteY16" fmla="*/ 384486 h 1807241"/>
              <a:gd name="connsiteX17" fmla="*/ 83128 w 965556"/>
              <a:gd name="connsiteY17" fmla="*/ 605093 h 1807241"/>
              <a:gd name="connsiteX18" fmla="*/ 147072 w 965556"/>
              <a:gd name="connsiteY18" fmla="*/ 710601 h 1807241"/>
              <a:gd name="connsiteX19" fmla="*/ 233396 w 965556"/>
              <a:gd name="connsiteY19" fmla="*/ 637065 h 1807241"/>
              <a:gd name="connsiteX20" fmla="*/ 290946 w 965556"/>
              <a:gd name="connsiteY20" fmla="*/ 537952 h 1807241"/>
              <a:gd name="connsiteX21" fmla="*/ 310129 w 965556"/>
              <a:gd name="connsiteY21" fmla="*/ 611487 h 1807241"/>
              <a:gd name="connsiteX22" fmla="*/ 278157 w 965556"/>
              <a:gd name="connsiteY22" fmla="*/ 669037 h 1807241"/>
              <a:gd name="connsiteX23" fmla="*/ 169452 w 965556"/>
              <a:gd name="connsiteY23" fmla="*/ 819306 h 1807241"/>
              <a:gd name="connsiteX24" fmla="*/ 182241 w 965556"/>
              <a:gd name="connsiteY24" fmla="*/ 1091068 h 1807241"/>
              <a:gd name="connsiteX25" fmla="*/ 230199 w 965556"/>
              <a:gd name="connsiteY25" fmla="*/ 1596226 h 1807241"/>
              <a:gd name="connsiteX26" fmla="*/ 227002 w 965556"/>
              <a:gd name="connsiteY26" fmla="*/ 1656973 h 1807241"/>
              <a:gd name="connsiteX27" fmla="*/ 159860 w 965556"/>
              <a:gd name="connsiteY27" fmla="*/ 1791255 h 1807241"/>
              <a:gd name="connsiteX28" fmla="*/ 220607 w 965556"/>
              <a:gd name="connsiteY28" fmla="*/ 1807241 h 1807241"/>
              <a:gd name="connsiteX29" fmla="*/ 300537 w 965556"/>
              <a:gd name="connsiteY29" fmla="*/ 1733706 h 1807241"/>
              <a:gd name="connsiteX30" fmla="*/ 322918 w 965556"/>
              <a:gd name="connsiteY30" fmla="*/ 1672959 h 1807241"/>
              <a:gd name="connsiteX31" fmla="*/ 290946 w 965556"/>
              <a:gd name="connsiteY31" fmla="*/ 1621804 h 1807241"/>
              <a:gd name="connsiteX32" fmla="*/ 313326 w 965556"/>
              <a:gd name="connsiteY32" fmla="*/ 1350041 h 1807241"/>
              <a:gd name="connsiteX33" fmla="*/ 316523 w 965556"/>
              <a:gd name="connsiteY33" fmla="*/ 1004743 h 1807241"/>
              <a:gd name="connsiteX34" fmla="*/ 450806 w 965556"/>
              <a:gd name="connsiteY34" fmla="*/ 1107054 h 1807241"/>
              <a:gd name="connsiteX35" fmla="*/ 633046 w 965556"/>
              <a:gd name="connsiteY35" fmla="*/ 1327661 h 1807241"/>
              <a:gd name="connsiteX36" fmla="*/ 696991 w 965556"/>
              <a:gd name="connsiteY36" fmla="*/ 1625001 h 1807241"/>
              <a:gd name="connsiteX37" fmla="*/ 661821 w 965556"/>
              <a:gd name="connsiteY37" fmla="*/ 1676156 h 1807241"/>
              <a:gd name="connsiteX38" fmla="*/ 700188 w 965556"/>
              <a:gd name="connsiteY38" fmla="*/ 1720917 h 1807241"/>
              <a:gd name="connsiteX39" fmla="*/ 834470 w 965556"/>
              <a:gd name="connsiteY39" fmla="*/ 1756086 h 1807241"/>
              <a:gd name="connsiteX40" fmla="*/ 773723 w 965556"/>
              <a:gd name="connsiteY40" fmla="*/ 1644184 h 1807241"/>
              <a:gd name="connsiteX41" fmla="*/ 748146 w 965556"/>
              <a:gd name="connsiteY41" fmla="*/ 1577043 h 1807241"/>
              <a:gd name="connsiteX42" fmla="*/ 735357 w 965556"/>
              <a:gd name="connsiteY42" fmla="*/ 1276506 h 1807241"/>
              <a:gd name="connsiteX43" fmla="*/ 485975 w 965556"/>
              <a:gd name="connsiteY43" fmla="*/ 825700 h 1807241"/>
              <a:gd name="connsiteX44" fmla="*/ 530736 w 965556"/>
              <a:gd name="connsiteY44" fmla="*/ 739376 h 1807241"/>
              <a:gd name="connsiteX45" fmla="*/ 601074 w 965556"/>
              <a:gd name="connsiteY45" fmla="*/ 643459 h 1807241"/>
              <a:gd name="connsiteX46" fmla="*/ 620258 w 965556"/>
              <a:gd name="connsiteY46" fmla="*/ 547543 h 1807241"/>
              <a:gd name="connsiteX47" fmla="*/ 690596 w 965556"/>
              <a:gd name="connsiteY47" fmla="*/ 672234 h 1807241"/>
              <a:gd name="connsiteX48" fmla="*/ 757737 w 965556"/>
              <a:gd name="connsiteY48" fmla="*/ 697812 h 1807241"/>
              <a:gd name="connsiteX49" fmla="*/ 904809 w 965556"/>
              <a:gd name="connsiteY49" fmla="*/ 486797 h 1807241"/>
              <a:gd name="connsiteX50" fmla="*/ 965556 w 965556"/>
              <a:gd name="connsiteY50" fmla="*/ 387683 h 1807241"/>
              <a:gd name="connsiteX51" fmla="*/ 936781 w 965556"/>
              <a:gd name="connsiteY51" fmla="*/ 317345 h 1807241"/>
              <a:gd name="connsiteX52" fmla="*/ 898414 w 965556"/>
              <a:gd name="connsiteY52" fmla="*/ 358908 h 1807241"/>
              <a:gd name="connsiteX53" fmla="*/ 879231 w 965556"/>
              <a:gd name="connsiteY53" fmla="*/ 323739 h 1807241"/>
              <a:gd name="connsiteX54" fmla="*/ 853653 w 965556"/>
              <a:gd name="connsiteY54" fmla="*/ 410064 h 1807241"/>
              <a:gd name="connsiteX55" fmla="*/ 815287 w 965556"/>
              <a:gd name="connsiteY55" fmla="*/ 505980 h 1807241"/>
              <a:gd name="connsiteX56" fmla="*/ 738554 w 965556"/>
              <a:gd name="connsiteY56" fmla="*/ 579515 h 1807241"/>
              <a:gd name="connsiteX57" fmla="*/ 652230 w 965556"/>
              <a:gd name="connsiteY57" fmla="*/ 317345 h 1807241"/>
              <a:gd name="connsiteX58" fmla="*/ 572300 w 965556"/>
              <a:gd name="connsiteY58" fmla="*/ 301359 h 1807241"/>
              <a:gd name="connsiteX59" fmla="*/ 524342 w 965556"/>
              <a:gd name="connsiteY59" fmla="*/ 266190 h 1807241"/>
              <a:gd name="connsiteX60" fmla="*/ 527539 w 965556"/>
              <a:gd name="connsiteY60" fmla="*/ 183062 h 1807241"/>
              <a:gd name="connsiteX61" fmla="*/ 532601 w 965556"/>
              <a:gd name="connsiteY61" fmla="*/ 106397 h 1807241"/>
              <a:gd name="connsiteX62" fmla="*/ 498764 w 965556"/>
              <a:gd name="connsiteY62" fmla="*/ 55174 h 1807241"/>
              <a:gd name="connsiteX63" fmla="*/ 409242 w 965556"/>
              <a:gd name="connsiteY63" fmla="*/ 7216 h 1807241"/>
              <a:gd name="connsiteX64" fmla="*/ 361284 w 965556"/>
              <a:gd name="connsiteY64" fmla="*/ 23202 h 1807241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32727 h 1816766"/>
              <a:gd name="connsiteX1" fmla="*/ 300537 w 965556"/>
              <a:gd name="connsiteY1" fmla="*/ 71094 h 1816766"/>
              <a:gd name="connsiteX2" fmla="*/ 265368 w 965556"/>
              <a:gd name="connsiteY2" fmla="*/ 122249 h 1816766"/>
              <a:gd name="connsiteX3" fmla="*/ 281354 w 965556"/>
              <a:gd name="connsiteY3" fmla="*/ 221362 h 1816766"/>
              <a:gd name="connsiteX4" fmla="*/ 322918 w 965556"/>
              <a:gd name="connsiteY4" fmla="*/ 230954 h 1816766"/>
              <a:gd name="connsiteX5" fmla="*/ 354890 w 965556"/>
              <a:gd name="connsiteY5" fmla="*/ 291701 h 1816766"/>
              <a:gd name="connsiteX6" fmla="*/ 383665 w 965556"/>
              <a:gd name="connsiteY6" fmla="*/ 307687 h 1816766"/>
              <a:gd name="connsiteX7" fmla="*/ 345298 w 965556"/>
              <a:gd name="connsiteY7" fmla="*/ 336461 h 1816766"/>
              <a:gd name="connsiteX8" fmla="*/ 271763 w 965556"/>
              <a:gd name="connsiteY8" fmla="*/ 355645 h 1816766"/>
              <a:gd name="connsiteX9" fmla="*/ 204621 w 965556"/>
              <a:gd name="connsiteY9" fmla="*/ 493124 h 1816766"/>
              <a:gd name="connsiteX10" fmla="*/ 166255 w 965556"/>
              <a:gd name="connsiteY10" fmla="*/ 585843 h 1816766"/>
              <a:gd name="connsiteX11" fmla="*/ 92719 w 965556"/>
              <a:gd name="connsiteY11" fmla="*/ 457955 h 1816766"/>
              <a:gd name="connsiteX12" fmla="*/ 115100 w 965556"/>
              <a:gd name="connsiteY12" fmla="*/ 365236 h 1816766"/>
              <a:gd name="connsiteX13" fmla="*/ 76733 w 965556"/>
              <a:gd name="connsiteY13" fmla="*/ 304489 h 1816766"/>
              <a:gd name="connsiteX14" fmla="*/ 35170 w 965556"/>
              <a:gd name="connsiteY14" fmla="*/ 346053 h 1816766"/>
              <a:gd name="connsiteX15" fmla="*/ 0 w 965556"/>
              <a:gd name="connsiteY15" fmla="*/ 368433 h 1816766"/>
              <a:gd name="connsiteX16" fmla="*/ 25578 w 965556"/>
              <a:gd name="connsiteY16" fmla="*/ 394011 h 1816766"/>
              <a:gd name="connsiteX17" fmla="*/ 83128 w 965556"/>
              <a:gd name="connsiteY17" fmla="*/ 614618 h 1816766"/>
              <a:gd name="connsiteX18" fmla="*/ 147072 w 965556"/>
              <a:gd name="connsiteY18" fmla="*/ 720126 h 1816766"/>
              <a:gd name="connsiteX19" fmla="*/ 233396 w 965556"/>
              <a:gd name="connsiteY19" fmla="*/ 646590 h 1816766"/>
              <a:gd name="connsiteX20" fmla="*/ 290946 w 965556"/>
              <a:gd name="connsiteY20" fmla="*/ 547477 h 1816766"/>
              <a:gd name="connsiteX21" fmla="*/ 310129 w 965556"/>
              <a:gd name="connsiteY21" fmla="*/ 621012 h 1816766"/>
              <a:gd name="connsiteX22" fmla="*/ 278157 w 965556"/>
              <a:gd name="connsiteY22" fmla="*/ 678562 h 1816766"/>
              <a:gd name="connsiteX23" fmla="*/ 169452 w 965556"/>
              <a:gd name="connsiteY23" fmla="*/ 828831 h 1816766"/>
              <a:gd name="connsiteX24" fmla="*/ 182241 w 965556"/>
              <a:gd name="connsiteY24" fmla="*/ 1100593 h 1816766"/>
              <a:gd name="connsiteX25" fmla="*/ 230199 w 965556"/>
              <a:gd name="connsiteY25" fmla="*/ 1605751 h 1816766"/>
              <a:gd name="connsiteX26" fmla="*/ 227002 w 965556"/>
              <a:gd name="connsiteY26" fmla="*/ 1666498 h 1816766"/>
              <a:gd name="connsiteX27" fmla="*/ 159860 w 965556"/>
              <a:gd name="connsiteY27" fmla="*/ 1800780 h 1816766"/>
              <a:gd name="connsiteX28" fmla="*/ 220607 w 965556"/>
              <a:gd name="connsiteY28" fmla="*/ 1816766 h 1816766"/>
              <a:gd name="connsiteX29" fmla="*/ 300537 w 965556"/>
              <a:gd name="connsiteY29" fmla="*/ 1743231 h 1816766"/>
              <a:gd name="connsiteX30" fmla="*/ 322918 w 965556"/>
              <a:gd name="connsiteY30" fmla="*/ 1682484 h 1816766"/>
              <a:gd name="connsiteX31" fmla="*/ 290946 w 965556"/>
              <a:gd name="connsiteY31" fmla="*/ 1631329 h 1816766"/>
              <a:gd name="connsiteX32" fmla="*/ 313326 w 965556"/>
              <a:gd name="connsiteY32" fmla="*/ 1359566 h 1816766"/>
              <a:gd name="connsiteX33" fmla="*/ 316523 w 965556"/>
              <a:gd name="connsiteY33" fmla="*/ 1014268 h 1816766"/>
              <a:gd name="connsiteX34" fmla="*/ 450806 w 965556"/>
              <a:gd name="connsiteY34" fmla="*/ 1116579 h 1816766"/>
              <a:gd name="connsiteX35" fmla="*/ 633046 w 965556"/>
              <a:gd name="connsiteY35" fmla="*/ 1337186 h 1816766"/>
              <a:gd name="connsiteX36" fmla="*/ 696991 w 965556"/>
              <a:gd name="connsiteY36" fmla="*/ 1634526 h 1816766"/>
              <a:gd name="connsiteX37" fmla="*/ 661821 w 965556"/>
              <a:gd name="connsiteY37" fmla="*/ 1685681 h 1816766"/>
              <a:gd name="connsiteX38" fmla="*/ 700188 w 965556"/>
              <a:gd name="connsiteY38" fmla="*/ 1730442 h 1816766"/>
              <a:gd name="connsiteX39" fmla="*/ 834470 w 965556"/>
              <a:gd name="connsiteY39" fmla="*/ 1765611 h 1816766"/>
              <a:gd name="connsiteX40" fmla="*/ 773723 w 965556"/>
              <a:gd name="connsiteY40" fmla="*/ 1653709 h 1816766"/>
              <a:gd name="connsiteX41" fmla="*/ 748146 w 965556"/>
              <a:gd name="connsiteY41" fmla="*/ 1586568 h 1816766"/>
              <a:gd name="connsiteX42" fmla="*/ 735357 w 965556"/>
              <a:gd name="connsiteY42" fmla="*/ 1286031 h 1816766"/>
              <a:gd name="connsiteX43" fmla="*/ 485975 w 965556"/>
              <a:gd name="connsiteY43" fmla="*/ 835225 h 1816766"/>
              <a:gd name="connsiteX44" fmla="*/ 530736 w 965556"/>
              <a:gd name="connsiteY44" fmla="*/ 748901 h 1816766"/>
              <a:gd name="connsiteX45" fmla="*/ 601074 w 965556"/>
              <a:gd name="connsiteY45" fmla="*/ 652984 h 1816766"/>
              <a:gd name="connsiteX46" fmla="*/ 620258 w 965556"/>
              <a:gd name="connsiteY46" fmla="*/ 557068 h 1816766"/>
              <a:gd name="connsiteX47" fmla="*/ 690596 w 965556"/>
              <a:gd name="connsiteY47" fmla="*/ 681759 h 1816766"/>
              <a:gd name="connsiteX48" fmla="*/ 757737 w 965556"/>
              <a:gd name="connsiteY48" fmla="*/ 707337 h 1816766"/>
              <a:gd name="connsiteX49" fmla="*/ 904809 w 965556"/>
              <a:gd name="connsiteY49" fmla="*/ 496322 h 1816766"/>
              <a:gd name="connsiteX50" fmla="*/ 965556 w 965556"/>
              <a:gd name="connsiteY50" fmla="*/ 397208 h 1816766"/>
              <a:gd name="connsiteX51" fmla="*/ 936781 w 965556"/>
              <a:gd name="connsiteY51" fmla="*/ 326870 h 1816766"/>
              <a:gd name="connsiteX52" fmla="*/ 898414 w 965556"/>
              <a:gd name="connsiteY52" fmla="*/ 368433 h 1816766"/>
              <a:gd name="connsiteX53" fmla="*/ 879231 w 965556"/>
              <a:gd name="connsiteY53" fmla="*/ 333264 h 1816766"/>
              <a:gd name="connsiteX54" fmla="*/ 853653 w 965556"/>
              <a:gd name="connsiteY54" fmla="*/ 419589 h 1816766"/>
              <a:gd name="connsiteX55" fmla="*/ 815287 w 965556"/>
              <a:gd name="connsiteY55" fmla="*/ 515505 h 1816766"/>
              <a:gd name="connsiteX56" fmla="*/ 738554 w 965556"/>
              <a:gd name="connsiteY56" fmla="*/ 589040 h 1816766"/>
              <a:gd name="connsiteX57" fmla="*/ 652230 w 965556"/>
              <a:gd name="connsiteY57" fmla="*/ 326870 h 1816766"/>
              <a:gd name="connsiteX58" fmla="*/ 572300 w 965556"/>
              <a:gd name="connsiteY58" fmla="*/ 310884 h 1816766"/>
              <a:gd name="connsiteX59" fmla="*/ 524342 w 965556"/>
              <a:gd name="connsiteY59" fmla="*/ 275715 h 1816766"/>
              <a:gd name="connsiteX60" fmla="*/ 527539 w 965556"/>
              <a:gd name="connsiteY60" fmla="*/ 192587 h 1816766"/>
              <a:gd name="connsiteX61" fmla="*/ 532601 w 965556"/>
              <a:gd name="connsiteY61" fmla="*/ 115922 h 1816766"/>
              <a:gd name="connsiteX62" fmla="*/ 515433 w 965556"/>
              <a:gd name="connsiteY62" fmla="*/ 55174 h 1816766"/>
              <a:gd name="connsiteX63" fmla="*/ 409242 w 965556"/>
              <a:gd name="connsiteY63" fmla="*/ 16741 h 1816766"/>
              <a:gd name="connsiteX64" fmla="*/ 361284 w 965556"/>
              <a:gd name="connsiteY64" fmla="*/ 32727 h 1816766"/>
              <a:gd name="connsiteX0" fmla="*/ 361284 w 965556"/>
              <a:gd name="connsiteY0" fmla="*/ 17945 h 1801984"/>
              <a:gd name="connsiteX1" fmla="*/ 300537 w 965556"/>
              <a:gd name="connsiteY1" fmla="*/ 56312 h 1801984"/>
              <a:gd name="connsiteX2" fmla="*/ 265368 w 965556"/>
              <a:gd name="connsiteY2" fmla="*/ 107467 h 1801984"/>
              <a:gd name="connsiteX3" fmla="*/ 281354 w 965556"/>
              <a:gd name="connsiteY3" fmla="*/ 206580 h 1801984"/>
              <a:gd name="connsiteX4" fmla="*/ 322918 w 965556"/>
              <a:gd name="connsiteY4" fmla="*/ 216172 h 1801984"/>
              <a:gd name="connsiteX5" fmla="*/ 354890 w 965556"/>
              <a:gd name="connsiteY5" fmla="*/ 276919 h 1801984"/>
              <a:gd name="connsiteX6" fmla="*/ 383665 w 965556"/>
              <a:gd name="connsiteY6" fmla="*/ 292905 h 1801984"/>
              <a:gd name="connsiteX7" fmla="*/ 345298 w 965556"/>
              <a:gd name="connsiteY7" fmla="*/ 321679 h 1801984"/>
              <a:gd name="connsiteX8" fmla="*/ 271763 w 965556"/>
              <a:gd name="connsiteY8" fmla="*/ 340863 h 1801984"/>
              <a:gd name="connsiteX9" fmla="*/ 204621 w 965556"/>
              <a:gd name="connsiteY9" fmla="*/ 478342 h 1801984"/>
              <a:gd name="connsiteX10" fmla="*/ 166255 w 965556"/>
              <a:gd name="connsiteY10" fmla="*/ 571061 h 1801984"/>
              <a:gd name="connsiteX11" fmla="*/ 92719 w 965556"/>
              <a:gd name="connsiteY11" fmla="*/ 443173 h 1801984"/>
              <a:gd name="connsiteX12" fmla="*/ 115100 w 965556"/>
              <a:gd name="connsiteY12" fmla="*/ 350454 h 1801984"/>
              <a:gd name="connsiteX13" fmla="*/ 76733 w 965556"/>
              <a:gd name="connsiteY13" fmla="*/ 289707 h 1801984"/>
              <a:gd name="connsiteX14" fmla="*/ 35170 w 965556"/>
              <a:gd name="connsiteY14" fmla="*/ 331271 h 1801984"/>
              <a:gd name="connsiteX15" fmla="*/ 0 w 965556"/>
              <a:gd name="connsiteY15" fmla="*/ 353651 h 1801984"/>
              <a:gd name="connsiteX16" fmla="*/ 25578 w 965556"/>
              <a:gd name="connsiteY16" fmla="*/ 379229 h 1801984"/>
              <a:gd name="connsiteX17" fmla="*/ 83128 w 965556"/>
              <a:gd name="connsiteY17" fmla="*/ 599836 h 1801984"/>
              <a:gd name="connsiteX18" fmla="*/ 147072 w 965556"/>
              <a:gd name="connsiteY18" fmla="*/ 705344 h 1801984"/>
              <a:gd name="connsiteX19" fmla="*/ 233396 w 965556"/>
              <a:gd name="connsiteY19" fmla="*/ 631808 h 1801984"/>
              <a:gd name="connsiteX20" fmla="*/ 290946 w 965556"/>
              <a:gd name="connsiteY20" fmla="*/ 532695 h 1801984"/>
              <a:gd name="connsiteX21" fmla="*/ 310129 w 965556"/>
              <a:gd name="connsiteY21" fmla="*/ 606230 h 1801984"/>
              <a:gd name="connsiteX22" fmla="*/ 278157 w 965556"/>
              <a:gd name="connsiteY22" fmla="*/ 663780 h 1801984"/>
              <a:gd name="connsiteX23" fmla="*/ 169452 w 965556"/>
              <a:gd name="connsiteY23" fmla="*/ 814049 h 1801984"/>
              <a:gd name="connsiteX24" fmla="*/ 182241 w 965556"/>
              <a:gd name="connsiteY24" fmla="*/ 1085811 h 1801984"/>
              <a:gd name="connsiteX25" fmla="*/ 230199 w 965556"/>
              <a:gd name="connsiteY25" fmla="*/ 1590969 h 1801984"/>
              <a:gd name="connsiteX26" fmla="*/ 227002 w 965556"/>
              <a:gd name="connsiteY26" fmla="*/ 1651716 h 1801984"/>
              <a:gd name="connsiteX27" fmla="*/ 159860 w 965556"/>
              <a:gd name="connsiteY27" fmla="*/ 1785998 h 1801984"/>
              <a:gd name="connsiteX28" fmla="*/ 220607 w 965556"/>
              <a:gd name="connsiteY28" fmla="*/ 1801984 h 1801984"/>
              <a:gd name="connsiteX29" fmla="*/ 300537 w 965556"/>
              <a:gd name="connsiteY29" fmla="*/ 1728449 h 1801984"/>
              <a:gd name="connsiteX30" fmla="*/ 322918 w 965556"/>
              <a:gd name="connsiteY30" fmla="*/ 1667702 h 1801984"/>
              <a:gd name="connsiteX31" fmla="*/ 290946 w 965556"/>
              <a:gd name="connsiteY31" fmla="*/ 1616547 h 1801984"/>
              <a:gd name="connsiteX32" fmla="*/ 313326 w 965556"/>
              <a:gd name="connsiteY32" fmla="*/ 1344784 h 1801984"/>
              <a:gd name="connsiteX33" fmla="*/ 316523 w 965556"/>
              <a:gd name="connsiteY33" fmla="*/ 999486 h 1801984"/>
              <a:gd name="connsiteX34" fmla="*/ 450806 w 965556"/>
              <a:gd name="connsiteY34" fmla="*/ 1101797 h 1801984"/>
              <a:gd name="connsiteX35" fmla="*/ 633046 w 965556"/>
              <a:gd name="connsiteY35" fmla="*/ 1322404 h 1801984"/>
              <a:gd name="connsiteX36" fmla="*/ 696991 w 965556"/>
              <a:gd name="connsiteY36" fmla="*/ 1619744 h 1801984"/>
              <a:gd name="connsiteX37" fmla="*/ 661821 w 965556"/>
              <a:gd name="connsiteY37" fmla="*/ 1670899 h 1801984"/>
              <a:gd name="connsiteX38" fmla="*/ 700188 w 965556"/>
              <a:gd name="connsiteY38" fmla="*/ 1715660 h 1801984"/>
              <a:gd name="connsiteX39" fmla="*/ 834470 w 965556"/>
              <a:gd name="connsiteY39" fmla="*/ 1750829 h 1801984"/>
              <a:gd name="connsiteX40" fmla="*/ 773723 w 965556"/>
              <a:gd name="connsiteY40" fmla="*/ 1638927 h 1801984"/>
              <a:gd name="connsiteX41" fmla="*/ 748146 w 965556"/>
              <a:gd name="connsiteY41" fmla="*/ 1571786 h 1801984"/>
              <a:gd name="connsiteX42" fmla="*/ 735357 w 965556"/>
              <a:gd name="connsiteY42" fmla="*/ 1271249 h 1801984"/>
              <a:gd name="connsiteX43" fmla="*/ 485975 w 965556"/>
              <a:gd name="connsiteY43" fmla="*/ 820443 h 1801984"/>
              <a:gd name="connsiteX44" fmla="*/ 530736 w 965556"/>
              <a:gd name="connsiteY44" fmla="*/ 734119 h 1801984"/>
              <a:gd name="connsiteX45" fmla="*/ 601074 w 965556"/>
              <a:gd name="connsiteY45" fmla="*/ 638202 h 1801984"/>
              <a:gd name="connsiteX46" fmla="*/ 620258 w 965556"/>
              <a:gd name="connsiteY46" fmla="*/ 542286 h 1801984"/>
              <a:gd name="connsiteX47" fmla="*/ 690596 w 965556"/>
              <a:gd name="connsiteY47" fmla="*/ 666977 h 1801984"/>
              <a:gd name="connsiteX48" fmla="*/ 757737 w 965556"/>
              <a:gd name="connsiteY48" fmla="*/ 692555 h 1801984"/>
              <a:gd name="connsiteX49" fmla="*/ 904809 w 965556"/>
              <a:gd name="connsiteY49" fmla="*/ 481540 h 1801984"/>
              <a:gd name="connsiteX50" fmla="*/ 965556 w 965556"/>
              <a:gd name="connsiteY50" fmla="*/ 382426 h 1801984"/>
              <a:gd name="connsiteX51" fmla="*/ 936781 w 965556"/>
              <a:gd name="connsiteY51" fmla="*/ 312088 h 1801984"/>
              <a:gd name="connsiteX52" fmla="*/ 898414 w 965556"/>
              <a:gd name="connsiteY52" fmla="*/ 353651 h 1801984"/>
              <a:gd name="connsiteX53" fmla="*/ 879231 w 965556"/>
              <a:gd name="connsiteY53" fmla="*/ 318482 h 1801984"/>
              <a:gd name="connsiteX54" fmla="*/ 853653 w 965556"/>
              <a:gd name="connsiteY54" fmla="*/ 404807 h 1801984"/>
              <a:gd name="connsiteX55" fmla="*/ 815287 w 965556"/>
              <a:gd name="connsiteY55" fmla="*/ 500723 h 1801984"/>
              <a:gd name="connsiteX56" fmla="*/ 738554 w 965556"/>
              <a:gd name="connsiteY56" fmla="*/ 574258 h 1801984"/>
              <a:gd name="connsiteX57" fmla="*/ 652230 w 965556"/>
              <a:gd name="connsiteY57" fmla="*/ 312088 h 1801984"/>
              <a:gd name="connsiteX58" fmla="*/ 572300 w 965556"/>
              <a:gd name="connsiteY58" fmla="*/ 296102 h 1801984"/>
              <a:gd name="connsiteX59" fmla="*/ 524342 w 965556"/>
              <a:gd name="connsiteY59" fmla="*/ 260933 h 1801984"/>
              <a:gd name="connsiteX60" fmla="*/ 527539 w 965556"/>
              <a:gd name="connsiteY60" fmla="*/ 177805 h 1801984"/>
              <a:gd name="connsiteX61" fmla="*/ 532601 w 965556"/>
              <a:gd name="connsiteY61" fmla="*/ 101140 h 1801984"/>
              <a:gd name="connsiteX62" fmla="*/ 515433 w 965556"/>
              <a:gd name="connsiteY62" fmla="*/ 40392 h 1801984"/>
              <a:gd name="connsiteX63" fmla="*/ 473070 w 965556"/>
              <a:gd name="connsiteY63" fmla="*/ 29702 h 1801984"/>
              <a:gd name="connsiteX64" fmla="*/ 409242 w 965556"/>
              <a:gd name="connsiteY64" fmla="*/ 1959 h 1801984"/>
              <a:gd name="connsiteX65" fmla="*/ 361284 w 965556"/>
              <a:gd name="connsiteY65" fmla="*/ 17945 h 1801984"/>
              <a:gd name="connsiteX0" fmla="*/ 330327 w 965556"/>
              <a:gd name="connsiteY0" fmla="*/ 13977 h 1802778"/>
              <a:gd name="connsiteX1" fmla="*/ 300537 w 965556"/>
              <a:gd name="connsiteY1" fmla="*/ 57106 h 1802778"/>
              <a:gd name="connsiteX2" fmla="*/ 265368 w 965556"/>
              <a:gd name="connsiteY2" fmla="*/ 108261 h 1802778"/>
              <a:gd name="connsiteX3" fmla="*/ 281354 w 965556"/>
              <a:gd name="connsiteY3" fmla="*/ 207374 h 1802778"/>
              <a:gd name="connsiteX4" fmla="*/ 322918 w 965556"/>
              <a:gd name="connsiteY4" fmla="*/ 216966 h 1802778"/>
              <a:gd name="connsiteX5" fmla="*/ 354890 w 965556"/>
              <a:gd name="connsiteY5" fmla="*/ 277713 h 1802778"/>
              <a:gd name="connsiteX6" fmla="*/ 383665 w 965556"/>
              <a:gd name="connsiteY6" fmla="*/ 293699 h 1802778"/>
              <a:gd name="connsiteX7" fmla="*/ 345298 w 965556"/>
              <a:gd name="connsiteY7" fmla="*/ 322473 h 1802778"/>
              <a:gd name="connsiteX8" fmla="*/ 271763 w 965556"/>
              <a:gd name="connsiteY8" fmla="*/ 341657 h 1802778"/>
              <a:gd name="connsiteX9" fmla="*/ 204621 w 965556"/>
              <a:gd name="connsiteY9" fmla="*/ 479136 h 1802778"/>
              <a:gd name="connsiteX10" fmla="*/ 166255 w 965556"/>
              <a:gd name="connsiteY10" fmla="*/ 571855 h 1802778"/>
              <a:gd name="connsiteX11" fmla="*/ 92719 w 965556"/>
              <a:gd name="connsiteY11" fmla="*/ 443967 h 1802778"/>
              <a:gd name="connsiteX12" fmla="*/ 115100 w 965556"/>
              <a:gd name="connsiteY12" fmla="*/ 351248 h 1802778"/>
              <a:gd name="connsiteX13" fmla="*/ 76733 w 965556"/>
              <a:gd name="connsiteY13" fmla="*/ 290501 h 1802778"/>
              <a:gd name="connsiteX14" fmla="*/ 35170 w 965556"/>
              <a:gd name="connsiteY14" fmla="*/ 332065 h 1802778"/>
              <a:gd name="connsiteX15" fmla="*/ 0 w 965556"/>
              <a:gd name="connsiteY15" fmla="*/ 354445 h 1802778"/>
              <a:gd name="connsiteX16" fmla="*/ 25578 w 965556"/>
              <a:gd name="connsiteY16" fmla="*/ 380023 h 1802778"/>
              <a:gd name="connsiteX17" fmla="*/ 83128 w 965556"/>
              <a:gd name="connsiteY17" fmla="*/ 600630 h 1802778"/>
              <a:gd name="connsiteX18" fmla="*/ 147072 w 965556"/>
              <a:gd name="connsiteY18" fmla="*/ 706138 h 1802778"/>
              <a:gd name="connsiteX19" fmla="*/ 233396 w 965556"/>
              <a:gd name="connsiteY19" fmla="*/ 632602 h 1802778"/>
              <a:gd name="connsiteX20" fmla="*/ 290946 w 965556"/>
              <a:gd name="connsiteY20" fmla="*/ 533489 h 1802778"/>
              <a:gd name="connsiteX21" fmla="*/ 310129 w 965556"/>
              <a:gd name="connsiteY21" fmla="*/ 607024 h 1802778"/>
              <a:gd name="connsiteX22" fmla="*/ 278157 w 965556"/>
              <a:gd name="connsiteY22" fmla="*/ 664574 h 1802778"/>
              <a:gd name="connsiteX23" fmla="*/ 169452 w 965556"/>
              <a:gd name="connsiteY23" fmla="*/ 814843 h 1802778"/>
              <a:gd name="connsiteX24" fmla="*/ 182241 w 965556"/>
              <a:gd name="connsiteY24" fmla="*/ 1086605 h 1802778"/>
              <a:gd name="connsiteX25" fmla="*/ 230199 w 965556"/>
              <a:gd name="connsiteY25" fmla="*/ 1591763 h 1802778"/>
              <a:gd name="connsiteX26" fmla="*/ 227002 w 965556"/>
              <a:gd name="connsiteY26" fmla="*/ 1652510 h 1802778"/>
              <a:gd name="connsiteX27" fmla="*/ 159860 w 965556"/>
              <a:gd name="connsiteY27" fmla="*/ 1786792 h 1802778"/>
              <a:gd name="connsiteX28" fmla="*/ 220607 w 965556"/>
              <a:gd name="connsiteY28" fmla="*/ 1802778 h 1802778"/>
              <a:gd name="connsiteX29" fmla="*/ 300537 w 965556"/>
              <a:gd name="connsiteY29" fmla="*/ 1729243 h 1802778"/>
              <a:gd name="connsiteX30" fmla="*/ 322918 w 965556"/>
              <a:gd name="connsiteY30" fmla="*/ 1668496 h 1802778"/>
              <a:gd name="connsiteX31" fmla="*/ 290946 w 965556"/>
              <a:gd name="connsiteY31" fmla="*/ 1617341 h 1802778"/>
              <a:gd name="connsiteX32" fmla="*/ 313326 w 965556"/>
              <a:gd name="connsiteY32" fmla="*/ 1345578 h 1802778"/>
              <a:gd name="connsiteX33" fmla="*/ 316523 w 965556"/>
              <a:gd name="connsiteY33" fmla="*/ 1000280 h 1802778"/>
              <a:gd name="connsiteX34" fmla="*/ 450806 w 965556"/>
              <a:gd name="connsiteY34" fmla="*/ 1102591 h 1802778"/>
              <a:gd name="connsiteX35" fmla="*/ 633046 w 965556"/>
              <a:gd name="connsiteY35" fmla="*/ 1323198 h 1802778"/>
              <a:gd name="connsiteX36" fmla="*/ 696991 w 965556"/>
              <a:gd name="connsiteY36" fmla="*/ 1620538 h 1802778"/>
              <a:gd name="connsiteX37" fmla="*/ 661821 w 965556"/>
              <a:gd name="connsiteY37" fmla="*/ 1671693 h 1802778"/>
              <a:gd name="connsiteX38" fmla="*/ 700188 w 965556"/>
              <a:gd name="connsiteY38" fmla="*/ 1716454 h 1802778"/>
              <a:gd name="connsiteX39" fmla="*/ 834470 w 965556"/>
              <a:gd name="connsiteY39" fmla="*/ 1751623 h 1802778"/>
              <a:gd name="connsiteX40" fmla="*/ 773723 w 965556"/>
              <a:gd name="connsiteY40" fmla="*/ 1639721 h 1802778"/>
              <a:gd name="connsiteX41" fmla="*/ 748146 w 965556"/>
              <a:gd name="connsiteY41" fmla="*/ 1572580 h 1802778"/>
              <a:gd name="connsiteX42" fmla="*/ 735357 w 965556"/>
              <a:gd name="connsiteY42" fmla="*/ 1272043 h 1802778"/>
              <a:gd name="connsiteX43" fmla="*/ 485975 w 965556"/>
              <a:gd name="connsiteY43" fmla="*/ 821237 h 1802778"/>
              <a:gd name="connsiteX44" fmla="*/ 530736 w 965556"/>
              <a:gd name="connsiteY44" fmla="*/ 734913 h 1802778"/>
              <a:gd name="connsiteX45" fmla="*/ 601074 w 965556"/>
              <a:gd name="connsiteY45" fmla="*/ 638996 h 1802778"/>
              <a:gd name="connsiteX46" fmla="*/ 620258 w 965556"/>
              <a:gd name="connsiteY46" fmla="*/ 543080 h 1802778"/>
              <a:gd name="connsiteX47" fmla="*/ 690596 w 965556"/>
              <a:gd name="connsiteY47" fmla="*/ 667771 h 1802778"/>
              <a:gd name="connsiteX48" fmla="*/ 757737 w 965556"/>
              <a:gd name="connsiteY48" fmla="*/ 693349 h 1802778"/>
              <a:gd name="connsiteX49" fmla="*/ 904809 w 965556"/>
              <a:gd name="connsiteY49" fmla="*/ 482334 h 1802778"/>
              <a:gd name="connsiteX50" fmla="*/ 965556 w 965556"/>
              <a:gd name="connsiteY50" fmla="*/ 383220 h 1802778"/>
              <a:gd name="connsiteX51" fmla="*/ 936781 w 965556"/>
              <a:gd name="connsiteY51" fmla="*/ 312882 h 1802778"/>
              <a:gd name="connsiteX52" fmla="*/ 898414 w 965556"/>
              <a:gd name="connsiteY52" fmla="*/ 354445 h 1802778"/>
              <a:gd name="connsiteX53" fmla="*/ 879231 w 965556"/>
              <a:gd name="connsiteY53" fmla="*/ 319276 h 1802778"/>
              <a:gd name="connsiteX54" fmla="*/ 853653 w 965556"/>
              <a:gd name="connsiteY54" fmla="*/ 405601 h 1802778"/>
              <a:gd name="connsiteX55" fmla="*/ 815287 w 965556"/>
              <a:gd name="connsiteY55" fmla="*/ 501517 h 1802778"/>
              <a:gd name="connsiteX56" fmla="*/ 738554 w 965556"/>
              <a:gd name="connsiteY56" fmla="*/ 575052 h 1802778"/>
              <a:gd name="connsiteX57" fmla="*/ 652230 w 965556"/>
              <a:gd name="connsiteY57" fmla="*/ 312882 h 1802778"/>
              <a:gd name="connsiteX58" fmla="*/ 572300 w 965556"/>
              <a:gd name="connsiteY58" fmla="*/ 296896 h 1802778"/>
              <a:gd name="connsiteX59" fmla="*/ 524342 w 965556"/>
              <a:gd name="connsiteY59" fmla="*/ 261727 h 1802778"/>
              <a:gd name="connsiteX60" fmla="*/ 527539 w 965556"/>
              <a:gd name="connsiteY60" fmla="*/ 178599 h 1802778"/>
              <a:gd name="connsiteX61" fmla="*/ 532601 w 965556"/>
              <a:gd name="connsiteY61" fmla="*/ 101934 h 1802778"/>
              <a:gd name="connsiteX62" fmla="*/ 515433 w 965556"/>
              <a:gd name="connsiteY62" fmla="*/ 41186 h 1802778"/>
              <a:gd name="connsiteX63" fmla="*/ 473070 w 965556"/>
              <a:gd name="connsiteY63" fmla="*/ 30496 h 1802778"/>
              <a:gd name="connsiteX64" fmla="*/ 409242 w 965556"/>
              <a:gd name="connsiteY64" fmla="*/ 2753 h 1802778"/>
              <a:gd name="connsiteX65" fmla="*/ 330327 w 965556"/>
              <a:gd name="connsiteY65" fmla="*/ 13977 h 1802778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265368 w 965556"/>
              <a:gd name="connsiteY2" fmla="*/ 106699 h 1801216"/>
              <a:gd name="connsiteX3" fmla="*/ 281354 w 965556"/>
              <a:gd name="connsiteY3" fmla="*/ 205812 h 1801216"/>
              <a:gd name="connsiteX4" fmla="*/ 322918 w 965556"/>
              <a:gd name="connsiteY4" fmla="*/ 215404 h 1801216"/>
              <a:gd name="connsiteX5" fmla="*/ 354890 w 965556"/>
              <a:gd name="connsiteY5" fmla="*/ 276151 h 1801216"/>
              <a:gd name="connsiteX6" fmla="*/ 383665 w 965556"/>
              <a:gd name="connsiteY6" fmla="*/ 292137 h 1801216"/>
              <a:gd name="connsiteX7" fmla="*/ 345298 w 965556"/>
              <a:gd name="connsiteY7" fmla="*/ 320911 h 1801216"/>
              <a:gd name="connsiteX8" fmla="*/ 271763 w 965556"/>
              <a:gd name="connsiteY8" fmla="*/ 340095 h 1801216"/>
              <a:gd name="connsiteX9" fmla="*/ 204621 w 965556"/>
              <a:gd name="connsiteY9" fmla="*/ 477574 h 1801216"/>
              <a:gd name="connsiteX10" fmla="*/ 166255 w 965556"/>
              <a:gd name="connsiteY10" fmla="*/ 570293 h 1801216"/>
              <a:gd name="connsiteX11" fmla="*/ 92719 w 965556"/>
              <a:gd name="connsiteY11" fmla="*/ 442405 h 1801216"/>
              <a:gd name="connsiteX12" fmla="*/ 115100 w 965556"/>
              <a:gd name="connsiteY12" fmla="*/ 349686 h 1801216"/>
              <a:gd name="connsiteX13" fmla="*/ 76733 w 965556"/>
              <a:gd name="connsiteY13" fmla="*/ 288939 h 1801216"/>
              <a:gd name="connsiteX14" fmla="*/ 35170 w 965556"/>
              <a:gd name="connsiteY14" fmla="*/ 330503 h 1801216"/>
              <a:gd name="connsiteX15" fmla="*/ 0 w 965556"/>
              <a:gd name="connsiteY15" fmla="*/ 352883 h 1801216"/>
              <a:gd name="connsiteX16" fmla="*/ 25578 w 965556"/>
              <a:gd name="connsiteY16" fmla="*/ 378461 h 1801216"/>
              <a:gd name="connsiteX17" fmla="*/ 83128 w 965556"/>
              <a:gd name="connsiteY17" fmla="*/ 599068 h 1801216"/>
              <a:gd name="connsiteX18" fmla="*/ 147072 w 965556"/>
              <a:gd name="connsiteY18" fmla="*/ 704576 h 1801216"/>
              <a:gd name="connsiteX19" fmla="*/ 233396 w 965556"/>
              <a:gd name="connsiteY19" fmla="*/ 631040 h 1801216"/>
              <a:gd name="connsiteX20" fmla="*/ 290946 w 965556"/>
              <a:gd name="connsiteY20" fmla="*/ 531927 h 1801216"/>
              <a:gd name="connsiteX21" fmla="*/ 310129 w 965556"/>
              <a:gd name="connsiteY21" fmla="*/ 605462 h 1801216"/>
              <a:gd name="connsiteX22" fmla="*/ 278157 w 965556"/>
              <a:gd name="connsiteY22" fmla="*/ 663012 h 1801216"/>
              <a:gd name="connsiteX23" fmla="*/ 169452 w 965556"/>
              <a:gd name="connsiteY23" fmla="*/ 813281 h 1801216"/>
              <a:gd name="connsiteX24" fmla="*/ 182241 w 965556"/>
              <a:gd name="connsiteY24" fmla="*/ 1085043 h 1801216"/>
              <a:gd name="connsiteX25" fmla="*/ 230199 w 965556"/>
              <a:gd name="connsiteY25" fmla="*/ 1590201 h 1801216"/>
              <a:gd name="connsiteX26" fmla="*/ 227002 w 965556"/>
              <a:gd name="connsiteY26" fmla="*/ 1650948 h 1801216"/>
              <a:gd name="connsiteX27" fmla="*/ 159860 w 965556"/>
              <a:gd name="connsiteY27" fmla="*/ 1785230 h 1801216"/>
              <a:gd name="connsiteX28" fmla="*/ 220607 w 965556"/>
              <a:gd name="connsiteY28" fmla="*/ 1801216 h 1801216"/>
              <a:gd name="connsiteX29" fmla="*/ 300537 w 965556"/>
              <a:gd name="connsiteY29" fmla="*/ 1727681 h 1801216"/>
              <a:gd name="connsiteX30" fmla="*/ 322918 w 965556"/>
              <a:gd name="connsiteY30" fmla="*/ 1666934 h 1801216"/>
              <a:gd name="connsiteX31" fmla="*/ 290946 w 965556"/>
              <a:gd name="connsiteY31" fmla="*/ 1615779 h 1801216"/>
              <a:gd name="connsiteX32" fmla="*/ 313326 w 965556"/>
              <a:gd name="connsiteY32" fmla="*/ 1344016 h 1801216"/>
              <a:gd name="connsiteX33" fmla="*/ 316523 w 965556"/>
              <a:gd name="connsiteY33" fmla="*/ 998718 h 1801216"/>
              <a:gd name="connsiteX34" fmla="*/ 450806 w 965556"/>
              <a:gd name="connsiteY34" fmla="*/ 1101029 h 1801216"/>
              <a:gd name="connsiteX35" fmla="*/ 633046 w 965556"/>
              <a:gd name="connsiteY35" fmla="*/ 1321636 h 1801216"/>
              <a:gd name="connsiteX36" fmla="*/ 696991 w 965556"/>
              <a:gd name="connsiteY36" fmla="*/ 1618976 h 1801216"/>
              <a:gd name="connsiteX37" fmla="*/ 661821 w 965556"/>
              <a:gd name="connsiteY37" fmla="*/ 1670131 h 1801216"/>
              <a:gd name="connsiteX38" fmla="*/ 700188 w 965556"/>
              <a:gd name="connsiteY38" fmla="*/ 1714892 h 1801216"/>
              <a:gd name="connsiteX39" fmla="*/ 834470 w 965556"/>
              <a:gd name="connsiteY39" fmla="*/ 1750061 h 1801216"/>
              <a:gd name="connsiteX40" fmla="*/ 773723 w 965556"/>
              <a:gd name="connsiteY40" fmla="*/ 1638159 h 1801216"/>
              <a:gd name="connsiteX41" fmla="*/ 748146 w 965556"/>
              <a:gd name="connsiteY41" fmla="*/ 1571018 h 1801216"/>
              <a:gd name="connsiteX42" fmla="*/ 735357 w 965556"/>
              <a:gd name="connsiteY42" fmla="*/ 1270481 h 1801216"/>
              <a:gd name="connsiteX43" fmla="*/ 485975 w 965556"/>
              <a:gd name="connsiteY43" fmla="*/ 819675 h 1801216"/>
              <a:gd name="connsiteX44" fmla="*/ 530736 w 965556"/>
              <a:gd name="connsiteY44" fmla="*/ 733351 h 1801216"/>
              <a:gd name="connsiteX45" fmla="*/ 601074 w 965556"/>
              <a:gd name="connsiteY45" fmla="*/ 637434 h 1801216"/>
              <a:gd name="connsiteX46" fmla="*/ 620258 w 965556"/>
              <a:gd name="connsiteY46" fmla="*/ 541518 h 1801216"/>
              <a:gd name="connsiteX47" fmla="*/ 690596 w 965556"/>
              <a:gd name="connsiteY47" fmla="*/ 666209 h 1801216"/>
              <a:gd name="connsiteX48" fmla="*/ 757737 w 965556"/>
              <a:gd name="connsiteY48" fmla="*/ 691787 h 1801216"/>
              <a:gd name="connsiteX49" fmla="*/ 904809 w 965556"/>
              <a:gd name="connsiteY49" fmla="*/ 480772 h 1801216"/>
              <a:gd name="connsiteX50" fmla="*/ 965556 w 965556"/>
              <a:gd name="connsiteY50" fmla="*/ 381658 h 1801216"/>
              <a:gd name="connsiteX51" fmla="*/ 936781 w 965556"/>
              <a:gd name="connsiteY51" fmla="*/ 311320 h 1801216"/>
              <a:gd name="connsiteX52" fmla="*/ 898414 w 965556"/>
              <a:gd name="connsiteY52" fmla="*/ 352883 h 1801216"/>
              <a:gd name="connsiteX53" fmla="*/ 879231 w 965556"/>
              <a:gd name="connsiteY53" fmla="*/ 317714 h 1801216"/>
              <a:gd name="connsiteX54" fmla="*/ 853653 w 965556"/>
              <a:gd name="connsiteY54" fmla="*/ 404039 h 1801216"/>
              <a:gd name="connsiteX55" fmla="*/ 815287 w 965556"/>
              <a:gd name="connsiteY55" fmla="*/ 499955 h 1801216"/>
              <a:gd name="connsiteX56" fmla="*/ 738554 w 965556"/>
              <a:gd name="connsiteY56" fmla="*/ 573490 h 1801216"/>
              <a:gd name="connsiteX57" fmla="*/ 652230 w 965556"/>
              <a:gd name="connsiteY57" fmla="*/ 311320 h 1801216"/>
              <a:gd name="connsiteX58" fmla="*/ 572300 w 965556"/>
              <a:gd name="connsiteY58" fmla="*/ 295334 h 1801216"/>
              <a:gd name="connsiteX59" fmla="*/ 524342 w 965556"/>
              <a:gd name="connsiteY59" fmla="*/ 260165 h 1801216"/>
              <a:gd name="connsiteX60" fmla="*/ 527539 w 965556"/>
              <a:gd name="connsiteY60" fmla="*/ 177037 h 1801216"/>
              <a:gd name="connsiteX61" fmla="*/ 532601 w 965556"/>
              <a:gd name="connsiteY61" fmla="*/ 100372 h 1801216"/>
              <a:gd name="connsiteX62" fmla="*/ 515433 w 965556"/>
              <a:gd name="connsiteY62" fmla="*/ 39624 h 1801216"/>
              <a:gd name="connsiteX63" fmla="*/ 473070 w 965556"/>
              <a:gd name="connsiteY63" fmla="*/ 28934 h 1801216"/>
              <a:gd name="connsiteX64" fmla="*/ 409242 w 965556"/>
              <a:gd name="connsiteY64" fmla="*/ 1191 h 1801216"/>
              <a:gd name="connsiteX65" fmla="*/ 373057 w 965556"/>
              <a:gd name="connsiteY65" fmla="*/ 21790 h 1801216"/>
              <a:gd name="connsiteX66" fmla="*/ 330327 w 965556"/>
              <a:gd name="connsiteY66" fmla="*/ 12415 h 1801216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311145 w 965556"/>
              <a:gd name="connsiteY2" fmla="*/ 86084 h 1801216"/>
              <a:gd name="connsiteX3" fmla="*/ 265368 w 965556"/>
              <a:gd name="connsiteY3" fmla="*/ 106699 h 1801216"/>
              <a:gd name="connsiteX4" fmla="*/ 281354 w 965556"/>
              <a:gd name="connsiteY4" fmla="*/ 205812 h 1801216"/>
              <a:gd name="connsiteX5" fmla="*/ 322918 w 965556"/>
              <a:gd name="connsiteY5" fmla="*/ 215404 h 1801216"/>
              <a:gd name="connsiteX6" fmla="*/ 354890 w 965556"/>
              <a:gd name="connsiteY6" fmla="*/ 276151 h 1801216"/>
              <a:gd name="connsiteX7" fmla="*/ 383665 w 965556"/>
              <a:gd name="connsiteY7" fmla="*/ 292137 h 1801216"/>
              <a:gd name="connsiteX8" fmla="*/ 345298 w 965556"/>
              <a:gd name="connsiteY8" fmla="*/ 320911 h 1801216"/>
              <a:gd name="connsiteX9" fmla="*/ 271763 w 965556"/>
              <a:gd name="connsiteY9" fmla="*/ 340095 h 1801216"/>
              <a:gd name="connsiteX10" fmla="*/ 204621 w 965556"/>
              <a:gd name="connsiteY10" fmla="*/ 477574 h 1801216"/>
              <a:gd name="connsiteX11" fmla="*/ 166255 w 965556"/>
              <a:gd name="connsiteY11" fmla="*/ 570293 h 1801216"/>
              <a:gd name="connsiteX12" fmla="*/ 92719 w 965556"/>
              <a:gd name="connsiteY12" fmla="*/ 442405 h 1801216"/>
              <a:gd name="connsiteX13" fmla="*/ 115100 w 965556"/>
              <a:gd name="connsiteY13" fmla="*/ 349686 h 1801216"/>
              <a:gd name="connsiteX14" fmla="*/ 76733 w 965556"/>
              <a:gd name="connsiteY14" fmla="*/ 288939 h 1801216"/>
              <a:gd name="connsiteX15" fmla="*/ 35170 w 965556"/>
              <a:gd name="connsiteY15" fmla="*/ 330503 h 1801216"/>
              <a:gd name="connsiteX16" fmla="*/ 0 w 965556"/>
              <a:gd name="connsiteY16" fmla="*/ 352883 h 1801216"/>
              <a:gd name="connsiteX17" fmla="*/ 25578 w 965556"/>
              <a:gd name="connsiteY17" fmla="*/ 378461 h 1801216"/>
              <a:gd name="connsiteX18" fmla="*/ 83128 w 965556"/>
              <a:gd name="connsiteY18" fmla="*/ 599068 h 1801216"/>
              <a:gd name="connsiteX19" fmla="*/ 147072 w 965556"/>
              <a:gd name="connsiteY19" fmla="*/ 704576 h 1801216"/>
              <a:gd name="connsiteX20" fmla="*/ 233396 w 965556"/>
              <a:gd name="connsiteY20" fmla="*/ 631040 h 1801216"/>
              <a:gd name="connsiteX21" fmla="*/ 290946 w 965556"/>
              <a:gd name="connsiteY21" fmla="*/ 531927 h 1801216"/>
              <a:gd name="connsiteX22" fmla="*/ 310129 w 965556"/>
              <a:gd name="connsiteY22" fmla="*/ 605462 h 1801216"/>
              <a:gd name="connsiteX23" fmla="*/ 278157 w 965556"/>
              <a:gd name="connsiteY23" fmla="*/ 663012 h 1801216"/>
              <a:gd name="connsiteX24" fmla="*/ 169452 w 965556"/>
              <a:gd name="connsiteY24" fmla="*/ 813281 h 1801216"/>
              <a:gd name="connsiteX25" fmla="*/ 182241 w 965556"/>
              <a:gd name="connsiteY25" fmla="*/ 1085043 h 1801216"/>
              <a:gd name="connsiteX26" fmla="*/ 230199 w 965556"/>
              <a:gd name="connsiteY26" fmla="*/ 1590201 h 1801216"/>
              <a:gd name="connsiteX27" fmla="*/ 227002 w 965556"/>
              <a:gd name="connsiteY27" fmla="*/ 1650948 h 1801216"/>
              <a:gd name="connsiteX28" fmla="*/ 159860 w 965556"/>
              <a:gd name="connsiteY28" fmla="*/ 1785230 h 1801216"/>
              <a:gd name="connsiteX29" fmla="*/ 220607 w 965556"/>
              <a:gd name="connsiteY29" fmla="*/ 1801216 h 1801216"/>
              <a:gd name="connsiteX30" fmla="*/ 300537 w 965556"/>
              <a:gd name="connsiteY30" fmla="*/ 1727681 h 1801216"/>
              <a:gd name="connsiteX31" fmla="*/ 322918 w 965556"/>
              <a:gd name="connsiteY31" fmla="*/ 1666934 h 1801216"/>
              <a:gd name="connsiteX32" fmla="*/ 290946 w 965556"/>
              <a:gd name="connsiteY32" fmla="*/ 1615779 h 1801216"/>
              <a:gd name="connsiteX33" fmla="*/ 313326 w 965556"/>
              <a:gd name="connsiteY33" fmla="*/ 1344016 h 1801216"/>
              <a:gd name="connsiteX34" fmla="*/ 316523 w 965556"/>
              <a:gd name="connsiteY34" fmla="*/ 998718 h 1801216"/>
              <a:gd name="connsiteX35" fmla="*/ 450806 w 965556"/>
              <a:gd name="connsiteY35" fmla="*/ 1101029 h 1801216"/>
              <a:gd name="connsiteX36" fmla="*/ 633046 w 965556"/>
              <a:gd name="connsiteY36" fmla="*/ 1321636 h 1801216"/>
              <a:gd name="connsiteX37" fmla="*/ 696991 w 965556"/>
              <a:gd name="connsiteY37" fmla="*/ 1618976 h 1801216"/>
              <a:gd name="connsiteX38" fmla="*/ 661821 w 965556"/>
              <a:gd name="connsiteY38" fmla="*/ 1670131 h 1801216"/>
              <a:gd name="connsiteX39" fmla="*/ 700188 w 965556"/>
              <a:gd name="connsiteY39" fmla="*/ 1714892 h 1801216"/>
              <a:gd name="connsiteX40" fmla="*/ 834470 w 965556"/>
              <a:gd name="connsiteY40" fmla="*/ 1750061 h 1801216"/>
              <a:gd name="connsiteX41" fmla="*/ 773723 w 965556"/>
              <a:gd name="connsiteY41" fmla="*/ 1638159 h 1801216"/>
              <a:gd name="connsiteX42" fmla="*/ 748146 w 965556"/>
              <a:gd name="connsiteY42" fmla="*/ 1571018 h 1801216"/>
              <a:gd name="connsiteX43" fmla="*/ 735357 w 965556"/>
              <a:gd name="connsiteY43" fmla="*/ 1270481 h 1801216"/>
              <a:gd name="connsiteX44" fmla="*/ 485975 w 965556"/>
              <a:gd name="connsiteY44" fmla="*/ 819675 h 1801216"/>
              <a:gd name="connsiteX45" fmla="*/ 530736 w 965556"/>
              <a:gd name="connsiteY45" fmla="*/ 733351 h 1801216"/>
              <a:gd name="connsiteX46" fmla="*/ 601074 w 965556"/>
              <a:gd name="connsiteY46" fmla="*/ 637434 h 1801216"/>
              <a:gd name="connsiteX47" fmla="*/ 620258 w 965556"/>
              <a:gd name="connsiteY47" fmla="*/ 541518 h 1801216"/>
              <a:gd name="connsiteX48" fmla="*/ 690596 w 965556"/>
              <a:gd name="connsiteY48" fmla="*/ 666209 h 1801216"/>
              <a:gd name="connsiteX49" fmla="*/ 757737 w 965556"/>
              <a:gd name="connsiteY49" fmla="*/ 691787 h 1801216"/>
              <a:gd name="connsiteX50" fmla="*/ 904809 w 965556"/>
              <a:gd name="connsiteY50" fmla="*/ 480772 h 1801216"/>
              <a:gd name="connsiteX51" fmla="*/ 965556 w 965556"/>
              <a:gd name="connsiteY51" fmla="*/ 381658 h 1801216"/>
              <a:gd name="connsiteX52" fmla="*/ 936781 w 965556"/>
              <a:gd name="connsiteY52" fmla="*/ 311320 h 1801216"/>
              <a:gd name="connsiteX53" fmla="*/ 898414 w 965556"/>
              <a:gd name="connsiteY53" fmla="*/ 352883 h 1801216"/>
              <a:gd name="connsiteX54" fmla="*/ 879231 w 965556"/>
              <a:gd name="connsiteY54" fmla="*/ 317714 h 1801216"/>
              <a:gd name="connsiteX55" fmla="*/ 853653 w 965556"/>
              <a:gd name="connsiteY55" fmla="*/ 404039 h 1801216"/>
              <a:gd name="connsiteX56" fmla="*/ 815287 w 965556"/>
              <a:gd name="connsiteY56" fmla="*/ 499955 h 1801216"/>
              <a:gd name="connsiteX57" fmla="*/ 738554 w 965556"/>
              <a:gd name="connsiteY57" fmla="*/ 573490 h 1801216"/>
              <a:gd name="connsiteX58" fmla="*/ 652230 w 965556"/>
              <a:gd name="connsiteY58" fmla="*/ 311320 h 1801216"/>
              <a:gd name="connsiteX59" fmla="*/ 572300 w 965556"/>
              <a:gd name="connsiteY59" fmla="*/ 295334 h 1801216"/>
              <a:gd name="connsiteX60" fmla="*/ 524342 w 965556"/>
              <a:gd name="connsiteY60" fmla="*/ 260165 h 1801216"/>
              <a:gd name="connsiteX61" fmla="*/ 527539 w 965556"/>
              <a:gd name="connsiteY61" fmla="*/ 177037 h 1801216"/>
              <a:gd name="connsiteX62" fmla="*/ 532601 w 965556"/>
              <a:gd name="connsiteY62" fmla="*/ 100372 h 1801216"/>
              <a:gd name="connsiteX63" fmla="*/ 515433 w 965556"/>
              <a:gd name="connsiteY63" fmla="*/ 39624 h 1801216"/>
              <a:gd name="connsiteX64" fmla="*/ 473070 w 965556"/>
              <a:gd name="connsiteY64" fmla="*/ 28934 h 1801216"/>
              <a:gd name="connsiteX65" fmla="*/ 409242 w 965556"/>
              <a:gd name="connsiteY65" fmla="*/ 1191 h 1801216"/>
              <a:gd name="connsiteX66" fmla="*/ 373057 w 965556"/>
              <a:gd name="connsiteY66" fmla="*/ 21790 h 1801216"/>
              <a:gd name="connsiteX67" fmla="*/ 330327 w 965556"/>
              <a:gd name="connsiteY67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15433 w 965556"/>
              <a:gd name="connsiteY64" fmla="*/ 39624 h 1801216"/>
              <a:gd name="connsiteX65" fmla="*/ 473070 w 965556"/>
              <a:gd name="connsiteY65" fmla="*/ 28934 h 1801216"/>
              <a:gd name="connsiteX66" fmla="*/ 409242 w 965556"/>
              <a:gd name="connsiteY66" fmla="*/ 1191 h 1801216"/>
              <a:gd name="connsiteX67" fmla="*/ 373057 w 965556"/>
              <a:gd name="connsiteY67" fmla="*/ 21790 h 1801216"/>
              <a:gd name="connsiteX68" fmla="*/ 330327 w 965556"/>
              <a:gd name="connsiteY68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01645 w 965556"/>
              <a:gd name="connsiteY64" fmla="*/ 67034 h 1801216"/>
              <a:gd name="connsiteX65" fmla="*/ 515433 w 965556"/>
              <a:gd name="connsiteY65" fmla="*/ 39624 h 1801216"/>
              <a:gd name="connsiteX66" fmla="*/ 473070 w 965556"/>
              <a:gd name="connsiteY66" fmla="*/ 28934 h 1801216"/>
              <a:gd name="connsiteX67" fmla="*/ 409242 w 965556"/>
              <a:gd name="connsiteY67" fmla="*/ 1191 h 1801216"/>
              <a:gd name="connsiteX68" fmla="*/ 373057 w 965556"/>
              <a:gd name="connsiteY68" fmla="*/ 21790 h 1801216"/>
              <a:gd name="connsiteX69" fmla="*/ 330327 w 965556"/>
              <a:gd name="connsiteY69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46506 w 982091"/>
              <a:gd name="connsiteY52" fmla="*/ 414996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9231 w 979710"/>
              <a:gd name="connsiteY55" fmla="*/ 317714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230199 w 979710"/>
              <a:gd name="connsiteY28" fmla="*/ 1590201 h 1801216"/>
              <a:gd name="connsiteX29" fmla="*/ 227002 w 979710"/>
              <a:gd name="connsiteY29" fmla="*/ 1650948 h 1801216"/>
              <a:gd name="connsiteX30" fmla="*/ 159860 w 979710"/>
              <a:gd name="connsiteY30" fmla="*/ 1785230 h 1801216"/>
              <a:gd name="connsiteX31" fmla="*/ 220607 w 979710"/>
              <a:gd name="connsiteY31" fmla="*/ 1801216 h 1801216"/>
              <a:gd name="connsiteX32" fmla="*/ 300537 w 979710"/>
              <a:gd name="connsiteY32" fmla="*/ 1727681 h 1801216"/>
              <a:gd name="connsiteX33" fmla="*/ 322918 w 979710"/>
              <a:gd name="connsiteY33" fmla="*/ 1666934 h 1801216"/>
              <a:gd name="connsiteX34" fmla="*/ 290946 w 979710"/>
              <a:gd name="connsiteY34" fmla="*/ 1615779 h 1801216"/>
              <a:gd name="connsiteX35" fmla="*/ 313326 w 979710"/>
              <a:gd name="connsiteY35" fmla="*/ 1344016 h 1801216"/>
              <a:gd name="connsiteX36" fmla="*/ 316523 w 979710"/>
              <a:gd name="connsiteY36" fmla="*/ 998718 h 1801216"/>
              <a:gd name="connsiteX37" fmla="*/ 450806 w 979710"/>
              <a:gd name="connsiteY37" fmla="*/ 1101029 h 1801216"/>
              <a:gd name="connsiteX38" fmla="*/ 633046 w 979710"/>
              <a:gd name="connsiteY38" fmla="*/ 1321636 h 1801216"/>
              <a:gd name="connsiteX39" fmla="*/ 696991 w 979710"/>
              <a:gd name="connsiteY39" fmla="*/ 1618976 h 1801216"/>
              <a:gd name="connsiteX40" fmla="*/ 661821 w 979710"/>
              <a:gd name="connsiteY40" fmla="*/ 1670131 h 1801216"/>
              <a:gd name="connsiteX41" fmla="*/ 700188 w 979710"/>
              <a:gd name="connsiteY41" fmla="*/ 1714892 h 1801216"/>
              <a:gd name="connsiteX42" fmla="*/ 834470 w 979710"/>
              <a:gd name="connsiteY42" fmla="*/ 1750061 h 1801216"/>
              <a:gd name="connsiteX43" fmla="*/ 773723 w 979710"/>
              <a:gd name="connsiteY43" fmla="*/ 1638159 h 1801216"/>
              <a:gd name="connsiteX44" fmla="*/ 748146 w 979710"/>
              <a:gd name="connsiteY44" fmla="*/ 1571018 h 1801216"/>
              <a:gd name="connsiteX45" fmla="*/ 735357 w 979710"/>
              <a:gd name="connsiteY45" fmla="*/ 1270481 h 1801216"/>
              <a:gd name="connsiteX46" fmla="*/ 485975 w 979710"/>
              <a:gd name="connsiteY46" fmla="*/ 819675 h 1801216"/>
              <a:gd name="connsiteX47" fmla="*/ 583124 w 979710"/>
              <a:gd name="connsiteY47" fmla="*/ 854795 h 1801216"/>
              <a:gd name="connsiteX48" fmla="*/ 624887 w 979710"/>
              <a:gd name="connsiteY48" fmla="*/ 599334 h 1801216"/>
              <a:gd name="connsiteX49" fmla="*/ 620258 w 979710"/>
              <a:gd name="connsiteY49" fmla="*/ 541518 h 1801216"/>
              <a:gd name="connsiteX50" fmla="*/ 690596 w 979710"/>
              <a:gd name="connsiteY50" fmla="*/ 666209 h 1801216"/>
              <a:gd name="connsiteX51" fmla="*/ 757737 w 979710"/>
              <a:gd name="connsiteY51" fmla="*/ 691787 h 1801216"/>
              <a:gd name="connsiteX52" fmla="*/ 904809 w 979710"/>
              <a:gd name="connsiteY52" fmla="*/ 480772 h 1801216"/>
              <a:gd name="connsiteX53" fmla="*/ 946506 w 979710"/>
              <a:gd name="connsiteY53" fmla="*/ 414996 h 1801216"/>
              <a:gd name="connsiteX54" fmla="*/ 934400 w 979710"/>
              <a:gd name="connsiteY54" fmla="*/ 323226 h 1801216"/>
              <a:gd name="connsiteX55" fmla="*/ 900795 w 979710"/>
              <a:gd name="connsiteY55" fmla="*/ 355264 h 1801216"/>
              <a:gd name="connsiteX56" fmla="*/ 874469 w 979710"/>
              <a:gd name="connsiteY56" fmla="*/ 332001 h 1801216"/>
              <a:gd name="connsiteX57" fmla="*/ 853653 w 979710"/>
              <a:gd name="connsiteY57" fmla="*/ 430233 h 1801216"/>
              <a:gd name="connsiteX58" fmla="*/ 812905 w 979710"/>
              <a:gd name="connsiteY58" fmla="*/ 507099 h 1801216"/>
              <a:gd name="connsiteX59" fmla="*/ 738554 w 979710"/>
              <a:gd name="connsiteY59" fmla="*/ 573490 h 1801216"/>
              <a:gd name="connsiteX60" fmla="*/ 652230 w 979710"/>
              <a:gd name="connsiteY60" fmla="*/ 311320 h 1801216"/>
              <a:gd name="connsiteX61" fmla="*/ 572300 w 979710"/>
              <a:gd name="connsiteY61" fmla="*/ 295334 h 1801216"/>
              <a:gd name="connsiteX62" fmla="*/ 524342 w 979710"/>
              <a:gd name="connsiteY62" fmla="*/ 260165 h 1801216"/>
              <a:gd name="connsiteX63" fmla="*/ 527539 w 979710"/>
              <a:gd name="connsiteY63" fmla="*/ 177037 h 1801216"/>
              <a:gd name="connsiteX64" fmla="*/ 511170 w 979710"/>
              <a:gd name="connsiteY64" fmla="*/ 143234 h 1801216"/>
              <a:gd name="connsiteX65" fmla="*/ 532601 w 979710"/>
              <a:gd name="connsiteY65" fmla="*/ 100372 h 1801216"/>
              <a:gd name="connsiteX66" fmla="*/ 501645 w 979710"/>
              <a:gd name="connsiteY66" fmla="*/ 67034 h 1801216"/>
              <a:gd name="connsiteX67" fmla="*/ 515433 w 979710"/>
              <a:gd name="connsiteY67" fmla="*/ 39624 h 1801216"/>
              <a:gd name="connsiteX68" fmla="*/ 473070 w 979710"/>
              <a:gd name="connsiteY68" fmla="*/ 28934 h 1801216"/>
              <a:gd name="connsiteX69" fmla="*/ 409242 w 979710"/>
              <a:gd name="connsiteY69" fmla="*/ 1191 h 1801216"/>
              <a:gd name="connsiteX70" fmla="*/ 373057 w 979710"/>
              <a:gd name="connsiteY70" fmla="*/ 21790 h 1801216"/>
              <a:gd name="connsiteX71" fmla="*/ 330327 w 979710"/>
              <a:gd name="connsiteY71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9059"/>
              <a:gd name="connsiteX1" fmla="*/ 327814 w 979710"/>
              <a:gd name="connsiteY1" fmla="*/ 43221 h 1809059"/>
              <a:gd name="connsiteX2" fmla="*/ 300537 w 979710"/>
              <a:gd name="connsiteY2" fmla="*/ 55544 h 1809059"/>
              <a:gd name="connsiteX3" fmla="*/ 311145 w 979710"/>
              <a:gd name="connsiteY3" fmla="*/ 86084 h 1809059"/>
              <a:gd name="connsiteX4" fmla="*/ 265368 w 979710"/>
              <a:gd name="connsiteY4" fmla="*/ 106699 h 1809059"/>
              <a:gd name="connsiteX5" fmla="*/ 281354 w 979710"/>
              <a:gd name="connsiteY5" fmla="*/ 205812 h 1809059"/>
              <a:gd name="connsiteX6" fmla="*/ 322918 w 979710"/>
              <a:gd name="connsiteY6" fmla="*/ 215404 h 1809059"/>
              <a:gd name="connsiteX7" fmla="*/ 354890 w 979710"/>
              <a:gd name="connsiteY7" fmla="*/ 276151 h 1809059"/>
              <a:gd name="connsiteX8" fmla="*/ 383665 w 979710"/>
              <a:gd name="connsiteY8" fmla="*/ 292137 h 1809059"/>
              <a:gd name="connsiteX9" fmla="*/ 345298 w 979710"/>
              <a:gd name="connsiteY9" fmla="*/ 320911 h 1809059"/>
              <a:gd name="connsiteX10" fmla="*/ 271763 w 979710"/>
              <a:gd name="connsiteY10" fmla="*/ 340095 h 1809059"/>
              <a:gd name="connsiteX11" fmla="*/ 204621 w 979710"/>
              <a:gd name="connsiteY11" fmla="*/ 477574 h 1809059"/>
              <a:gd name="connsiteX12" fmla="*/ 166255 w 979710"/>
              <a:gd name="connsiteY12" fmla="*/ 570293 h 1809059"/>
              <a:gd name="connsiteX13" fmla="*/ 92719 w 979710"/>
              <a:gd name="connsiteY13" fmla="*/ 442405 h 1809059"/>
              <a:gd name="connsiteX14" fmla="*/ 115100 w 979710"/>
              <a:gd name="connsiteY14" fmla="*/ 349686 h 1809059"/>
              <a:gd name="connsiteX15" fmla="*/ 76733 w 979710"/>
              <a:gd name="connsiteY15" fmla="*/ 288939 h 1809059"/>
              <a:gd name="connsiteX16" fmla="*/ 35170 w 979710"/>
              <a:gd name="connsiteY16" fmla="*/ 330503 h 1809059"/>
              <a:gd name="connsiteX17" fmla="*/ 0 w 979710"/>
              <a:gd name="connsiteY17" fmla="*/ 352883 h 1809059"/>
              <a:gd name="connsiteX18" fmla="*/ 25578 w 979710"/>
              <a:gd name="connsiteY18" fmla="*/ 378461 h 1809059"/>
              <a:gd name="connsiteX19" fmla="*/ 83128 w 979710"/>
              <a:gd name="connsiteY19" fmla="*/ 599068 h 1809059"/>
              <a:gd name="connsiteX20" fmla="*/ 147072 w 979710"/>
              <a:gd name="connsiteY20" fmla="*/ 704576 h 1809059"/>
              <a:gd name="connsiteX21" fmla="*/ 233396 w 979710"/>
              <a:gd name="connsiteY21" fmla="*/ 631040 h 1809059"/>
              <a:gd name="connsiteX22" fmla="*/ 290946 w 979710"/>
              <a:gd name="connsiteY22" fmla="*/ 531927 h 1809059"/>
              <a:gd name="connsiteX23" fmla="*/ 310129 w 979710"/>
              <a:gd name="connsiteY23" fmla="*/ 605462 h 1809059"/>
              <a:gd name="connsiteX24" fmla="*/ 249582 w 979710"/>
              <a:gd name="connsiteY24" fmla="*/ 674918 h 1809059"/>
              <a:gd name="connsiteX25" fmla="*/ 169452 w 979710"/>
              <a:gd name="connsiteY25" fmla="*/ 844237 h 1809059"/>
              <a:gd name="connsiteX26" fmla="*/ 96516 w 979710"/>
              <a:gd name="connsiteY26" fmla="*/ 1096950 h 1809059"/>
              <a:gd name="connsiteX27" fmla="*/ 192083 w 979710"/>
              <a:gd name="connsiteY27" fmla="*/ 1126690 h 1809059"/>
              <a:gd name="connsiteX28" fmla="*/ 196845 w 979710"/>
              <a:gd name="connsiteY28" fmla="*/ 1262421 h 1809059"/>
              <a:gd name="connsiteX29" fmla="*/ 230199 w 979710"/>
              <a:gd name="connsiteY29" fmla="*/ 1590201 h 1809059"/>
              <a:gd name="connsiteX30" fmla="*/ 227002 w 979710"/>
              <a:gd name="connsiteY30" fmla="*/ 1669998 h 1809059"/>
              <a:gd name="connsiteX31" fmla="*/ 159860 w 979710"/>
              <a:gd name="connsiteY31" fmla="*/ 1785230 h 1809059"/>
              <a:gd name="connsiteX32" fmla="*/ 220607 w 979710"/>
              <a:gd name="connsiteY32" fmla="*/ 1801216 h 1809059"/>
              <a:gd name="connsiteX33" fmla="*/ 300537 w 979710"/>
              <a:gd name="connsiteY33" fmla="*/ 1727681 h 1809059"/>
              <a:gd name="connsiteX34" fmla="*/ 322918 w 979710"/>
              <a:gd name="connsiteY34" fmla="*/ 1666934 h 1809059"/>
              <a:gd name="connsiteX35" fmla="*/ 290946 w 979710"/>
              <a:gd name="connsiteY35" fmla="*/ 1615779 h 1809059"/>
              <a:gd name="connsiteX36" fmla="*/ 320469 w 979710"/>
              <a:gd name="connsiteY36" fmla="*/ 1305916 h 1809059"/>
              <a:gd name="connsiteX37" fmla="*/ 316524 w 979710"/>
              <a:gd name="connsiteY37" fmla="*/ 1124925 h 1809059"/>
              <a:gd name="connsiteX38" fmla="*/ 450806 w 979710"/>
              <a:gd name="connsiteY38" fmla="*/ 1101029 h 1809059"/>
              <a:gd name="connsiteX39" fmla="*/ 633046 w 979710"/>
              <a:gd name="connsiteY39" fmla="*/ 1321636 h 1809059"/>
              <a:gd name="connsiteX40" fmla="*/ 696991 w 979710"/>
              <a:gd name="connsiteY40" fmla="*/ 1618976 h 1809059"/>
              <a:gd name="connsiteX41" fmla="*/ 661821 w 979710"/>
              <a:gd name="connsiteY41" fmla="*/ 1670131 h 1809059"/>
              <a:gd name="connsiteX42" fmla="*/ 700188 w 979710"/>
              <a:gd name="connsiteY42" fmla="*/ 1714892 h 1809059"/>
              <a:gd name="connsiteX43" fmla="*/ 834470 w 979710"/>
              <a:gd name="connsiteY43" fmla="*/ 1750061 h 1809059"/>
              <a:gd name="connsiteX44" fmla="*/ 773723 w 979710"/>
              <a:gd name="connsiteY44" fmla="*/ 1638159 h 1809059"/>
              <a:gd name="connsiteX45" fmla="*/ 748146 w 979710"/>
              <a:gd name="connsiteY45" fmla="*/ 1571018 h 1809059"/>
              <a:gd name="connsiteX46" fmla="*/ 735357 w 979710"/>
              <a:gd name="connsiteY46" fmla="*/ 1270481 h 1809059"/>
              <a:gd name="connsiteX47" fmla="*/ 485975 w 979710"/>
              <a:gd name="connsiteY47" fmla="*/ 819675 h 1809059"/>
              <a:gd name="connsiteX48" fmla="*/ 583124 w 979710"/>
              <a:gd name="connsiteY48" fmla="*/ 854795 h 1809059"/>
              <a:gd name="connsiteX49" fmla="*/ 624887 w 979710"/>
              <a:gd name="connsiteY49" fmla="*/ 599334 h 1809059"/>
              <a:gd name="connsiteX50" fmla="*/ 620258 w 979710"/>
              <a:gd name="connsiteY50" fmla="*/ 541518 h 1809059"/>
              <a:gd name="connsiteX51" fmla="*/ 690596 w 979710"/>
              <a:gd name="connsiteY51" fmla="*/ 666209 h 1809059"/>
              <a:gd name="connsiteX52" fmla="*/ 757737 w 979710"/>
              <a:gd name="connsiteY52" fmla="*/ 691787 h 1809059"/>
              <a:gd name="connsiteX53" fmla="*/ 904809 w 979710"/>
              <a:gd name="connsiteY53" fmla="*/ 480772 h 1809059"/>
              <a:gd name="connsiteX54" fmla="*/ 946506 w 979710"/>
              <a:gd name="connsiteY54" fmla="*/ 414996 h 1809059"/>
              <a:gd name="connsiteX55" fmla="*/ 934400 w 979710"/>
              <a:gd name="connsiteY55" fmla="*/ 323226 h 1809059"/>
              <a:gd name="connsiteX56" fmla="*/ 900795 w 979710"/>
              <a:gd name="connsiteY56" fmla="*/ 355264 h 1809059"/>
              <a:gd name="connsiteX57" fmla="*/ 874469 w 979710"/>
              <a:gd name="connsiteY57" fmla="*/ 332001 h 1809059"/>
              <a:gd name="connsiteX58" fmla="*/ 853653 w 979710"/>
              <a:gd name="connsiteY58" fmla="*/ 430233 h 1809059"/>
              <a:gd name="connsiteX59" fmla="*/ 812905 w 979710"/>
              <a:gd name="connsiteY59" fmla="*/ 507099 h 1809059"/>
              <a:gd name="connsiteX60" fmla="*/ 738554 w 979710"/>
              <a:gd name="connsiteY60" fmla="*/ 573490 h 1809059"/>
              <a:gd name="connsiteX61" fmla="*/ 652230 w 979710"/>
              <a:gd name="connsiteY61" fmla="*/ 311320 h 1809059"/>
              <a:gd name="connsiteX62" fmla="*/ 572300 w 979710"/>
              <a:gd name="connsiteY62" fmla="*/ 295334 h 1809059"/>
              <a:gd name="connsiteX63" fmla="*/ 524342 w 979710"/>
              <a:gd name="connsiteY63" fmla="*/ 260165 h 1809059"/>
              <a:gd name="connsiteX64" fmla="*/ 527539 w 979710"/>
              <a:gd name="connsiteY64" fmla="*/ 177037 h 1809059"/>
              <a:gd name="connsiteX65" fmla="*/ 511170 w 979710"/>
              <a:gd name="connsiteY65" fmla="*/ 143234 h 1809059"/>
              <a:gd name="connsiteX66" fmla="*/ 532601 w 979710"/>
              <a:gd name="connsiteY66" fmla="*/ 100372 h 1809059"/>
              <a:gd name="connsiteX67" fmla="*/ 501645 w 979710"/>
              <a:gd name="connsiteY67" fmla="*/ 67034 h 1809059"/>
              <a:gd name="connsiteX68" fmla="*/ 515433 w 979710"/>
              <a:gd name="connsiteY68" fmla="*/ 39624 h 1809059"/>
              <a:gd name="connsiteX69" fmla="*/ 473070 w 979710"/>
              <a:gd name="connsiteY69" fmla="*/ 28934 h 1809059"/>
              <a:gd name="connsiteX70" fmla="*/ 409242 w 979710"/>
              <a:gd name="connsiteY70" fmla="*/ 1191 h 1809059"/>
              <a:gd name="connsiteX71" fmla="*/ 373057 w 979710"/>
              <a:gd name="connsiteY71" fmla="*/ 21790 h 1809059"/>
              <a:gd name="connsiteX72" fmla="*/ 330327 w 979710"/>
              <a:gd name="connsiteY72" fmla="*/ 12415 h 1809059"/>
              <a:gd name="connsiteX0" fmla="*/ 330327 w 979710"/>
              <a:gd name="connsiteY0" fmla="*/ 12415 h 1790559"/>
              <a:gd name="connsiteX1" fmla="*/ 327814 w 979710"/>
              <a:gd name="connsiteY1" fmla="*/ 43221 h 1790559"/>
              <a:gd name="connsiteX2" fmla="*/ 300537 w 979710"/>
              <a:gd name="connsiteY2" fmla="*/ 55544 h 1790559"/>
              <a:gd name="connsiteX3" fmla="*/ 311145 w 979710"/>
              <a:gd name="connsiteY3" fmla="*/ 86084 h 1790559"/>
              <a:gd name="connsiteX4" fmla="*/ 265368 w 979710"/>
              <a:gd name="connsiteY4" fmla="*/ 106699 h 1790559"/>
              <a:gd name="connsiteX5" fmla="*/ 281354 w 979710"/>
              <a:gd name="connsiteY5" fmla="*/ 205812 h 1790559"/>
              <a:gd name="connsiteX6" fmla="*/ 322918 w 979710"/>
              <a:gd name="connsiteY6" fmla="*/ 215404 h 1790559"/>
              <a:gd name="connsiteX7" fmla="*/ 354890 w 979710"/>
              <a:gd name="connsiteY7" fmla="*/ 276151 h 1790559"/>
              <a:gd name="connsiteX8" fmla="*/ 383665 w 979710"/>
              <a:gd name="connsiteY8" fmla="*/ 292137 h 1790559"/>
              <a:gd name="connsiteX9" fmla="*/ 345298 w 979710"/>
              <a:gd name="connsiteY9" fmla="*/ 320911 h 1790559"/>
              <a:gd name="connsiteX10" fmla="*/ 271763 w 979710"/>
              <a:gd name="connsiteY10" fmla="*/ 340095 h 1790559"/>
              <a:gd name="connsiteX11" fmla="*/ 204621 w 979710"/>
              <a:gd name="connsiteY11" fmla="*/ 477574 h 1790559"/>
              <a:gd name="connsiteX12" fmla="*/ 166255 w 979710"/>
              <a:gd name="connsiteY12" fmla="*/ 570293 h 1790559"/>
              <a:gd name="connsiteX13" fmla="*/ 92719 w 979710"/>
              <a:gd name="connsiteY13" fmla="*/ 442405 h 1790559"/>
              <a:gd name="connsiteX14" fmla="*/ 115100 w 979710"/>
              <a:gd name="connsiteY14" fmla="*/ 349686 h 1790559"/>
              <a:gd name="connsiteX15" fmla="*/ 76733 w 979710"/>
              <a:gd name="connsiteY15" fmla="*/ 288939 h 1790559"/>
              <a:gd name="connsiteX16" fmla="*/ 35170 w 979710"/>
              <a:gd name="connsiteY16" fmla="*/ 330503 h 1790559"/>
              <a:gd name="connsiteX17" fmla="*/ 0 w 979710"/>
              <a:gd name="connsiteY17" fmla="*/ 352883 h 1790559"/>
              <a:gd name="connsiteX18" fmla="*/ 25578 w 979710"/>
              <a:gd name="connsiteY18" fmla="*/ 378461 h 1790559"/>
              <a:gd name="connsiteX19" fmla="*/ 83128 w 979710"/>
              <a:gd name="connsiteY19" fmla="*/ 599068 h 1790559"/>
              <a:gd name="connsiteX20" fmla="*/ 147072 w 979710"/>
              <a:gd name="connsiteY20" fmla="*/ 704576 h 1790559"/>
              <a:gd name="connsiteX21" fmla="*/ 233396 w 979710"/>
              <a:gd name="connsiteY21" fmla="*/ 631040 h 1790559"/>
              <a:gd name="connsiteX22" fmla="*/ 290946 w 979710"/>
              <a:gd name="connsiteY22" fmla="*/ 531927 h 1790559"/>
              <a:gd name="connsiteX23" fmla="*/ 310129 w 979710"/>
              <a:gd name="connsiteY23" fmla="*/ 605462 h 1790559"/>
              <a:gd name="connsiteX24" fmla="*/ 249582 w 979710"/>
              <a:gd name="connsiteY24" fmla="*/ 674918 h 1790559"/>
              <a:gd name="connsiteX25" fmla="*/ 169452 w 979710"/>
              <a:gd name="connsiteY25" fmla="*/ 844237 h 1790559"/>
              <a:gd name="connsiteX26" fmla="*/ 96516 w 979710"/>
              <a:gd name="connsiteY26" fmla="*/ 1096950 h 1790559"/>
              <a:gd name="connsiteX27" fmla="*/ 192083 w 979710"/>
              <a:gd name="connsiteY27" fmla="*/ 1126690 h 1790559"/>
              <a:gd name="connsiteX28" fmla="*/ 196845 w 979710"/>
              <a:gd name="connsiteY28" fmla="*/ 1262421 h 1790559"/>
              <a:gd name="connsiteX29" fmla="*/ 230199 w 979710"/>
              <a:gd name="connsiteY29" fmla="*/ 1590201 h 1790559"/>
              <a:gd name="connsiteX30" fmla="*/ 227002 w 979710"/>
              <a:gd name="connsiteY30" fmla="*/ 1669998 h 1790559"/>
              <a:gd name="connsiteX31" fmla="*/ 159860 w 979710"/>
              <a:gd name="connsiteY31" fmla="*/ 1785230 h 1790559"/>
              <a:gd name="connsiteX32" fmla="*/ 237275 w 979710"/>
              <a:gd name="connsiteY32" fmla="*/ 1782166 h 1790559"/>
              <a:gd name="connsiteX33" fmla="*/ 300537 w 979710"/>
              <a:gd name="connsiteY33" fmla="*/ 1727681 h 1790559"/>
              <a:gd name="connsiteX34" fmla="*/ 322918 w 979710"/>
              <a:gd name="connsiteY34" fmla="*/ 1666934 h 1790559"/>
              <a:gd name="connsiteX35" fmla="*/ 290946 w 979710"/>
              <a:gd name="connsiteY35" fmla="*/ 1615779 h 1790559"/>
              <a:gd name="connsiteX36" fmla="*/ 320469 w 979710"/>
              <a:gd name="connsiteY36" fmla="*/ 1305916 h 1790559"/>
              <a:gd name="connsiteX37" fmla="*/ 316524 w 979710"/>
              <a:gd name="connsiteY37" fmla="*/ 1124925 h 1790559"/>
              <a:gd name="connsiteX38" fmla="*/ 450806 w 979710"/>
              <a:gd name="connsiteY38" fmla="*/ 1101029 h 1790559"/>
              <a:gd name="connsiteX39" fmla="*/ 633046 w 979710"/>
              <a:gd name="connsiteY39" fmla="*/ 1321636 h 1790559"/>
              <a:gd name="connsiteX40" fmla="*/ 696991 w 979710"/>
              <a:gd name="connsiteY40" fmla="*/ 1618976 h 1790559"/>
              <a:gd name="connsiteX41" fmla="*/ 661821 w 979710"/>
              <a:gd name="connsiteY41" fmla="*/ 1670131 h 1790559"/>
              <a:gd name="connsiteX42" fmla="*/ 700188 w 979710"/>
              <a:gd name="connsiteY42" fmla="*/ 1714892 h 1790559"/>
              <a:gd name="connsiteX43" fmla="*/ 834470 w 979710"/>
              <a:gd name="connsiteY43" fmla="*/ 1750061 h 1790559"/>
              <a:gd name="connsiteX44" fmla="*/ 773723 w 979710"/>
              <a:gd name="connsiteY44" fmla="*/ 1638159 h 1790559"/>
              <a:gd name="connsiteX45" fmla="*/ 748146 w 979710"/>
              <a:gd name="connsiteY45" fmla="*/ 1571018 h 1790559"/>
              <a:gd name="connsiteX46" fmla="*/ 735357 w 979710"/>
              <a:gd name="connsiteY46" fmla="*/ 1270481 h 1790559"/>
              <a:gd name="connsiteX47" fmla="*/ 485975 w 979710"/>
              <a:gd name="connsiteY47" fmla="*/ 819675 h 1790559"/>
              <a:gd name="connsiteX48" fmla="*/ 583124 w 979710"/>
              <a:gd name="connsiteY48" fmla="*/ 854795 h 1790559"/>
              <a:gd name="connsiteX49" fmla="*/ 624887 w 979710"/>
              <a:gd name="connsiteY49" fmla="*/ 599334 h 1790559"/>
              <a:gd name="connsiteX50" fmla="*/ 620258 w 979710"/>
              <a:gd name="connsiteY50" fmla="*/ 541518 h 1790559"/>
              <a:gd name="connsiteX51" fmla="*/ 690596 w 979710"/>
              <a:gd name="connsiteY51" fmla="*/ 666209 h 1790559"/>
              <a:gd name="connsiteX52" fmla="*/ 757737 w 979710"/>
              <a:gd name="connsiteY52" fmla="*/ 691787 h 1790559"/>
              <a:gd name="connsiteX53" fmla="*/ 904809 w 979710"/>
              <a:gd name="connsiteY53" fmla="*/ 480772 h 1790559"/>
              <a:gd name="connsiteX54" fmla="*/ 946506 w 979710"/>
              <a:gd name="connsiteY54" fmla="*/ 414996 h 1790559"/>
              <a:gd name="connsiteX55" fmla="*/ 934400 w 979710"/>
              <a:gd name="connsiteY55" fmla="*/ 323226 h 1790559"/>
              <a:gd name="connsiteX56" fmla="*/ 900795 w 979710"/>
              <a:gd name="connsiteY56" fmla="*/ 355264 h 1790559"/>
              <a:gd name="connsiteX57" fmla="*/ 874469 w 979710"/>
              <a:gd name="connsiteY57" fmla="*/ 332001 h 1790559"/>
              <a:gd name="connsiteX58" fmla="*/ 853653 w 979710"/>
              <a:gd name="connsiteY58" fmla="*/ 430233 h 1790559"/>
              <a:gd name="connsiteX59" fmla="*/ 812905 w 979710"/>
              <a:gd name="connsiteY59" fmla="*/ 507099 h 1790559"/>
              <a:gd name="connsiteX60" fmla="*/ 738554 w 979710"/>
              <a:gd name="connsiteY60" fmla="*/ 573490 h 1790559"/>
              <a:gd name="connsiteX61" fmla="*/ 652230 w 979710"/>
              <a:gd name="connsiteY61" fmla="*/ 311320 h 1790559"/>
              <a:gd name="connsiteX62" fmla="*/ 572300 w 979710"/>
              <a:gd name="connsiteY62" fmla="*/ 295334 h 1790559"/>
              <a:gd name="connsiteX63" fmla="*/ 524342 w 979710"/>
              <a:gd name="connsiteY63" fmla="*/ 260165 h 1790559"/>
              <a:gd name="connsiteX64" fmla="*/ 527539 w 979710"/>
              <a:gd name="connsiteY64" fmla="*/ 177037 h 1790559"/>
              <a:gd name="connsiteX65" fmla="*/ 511170 w 979710"/>
              <a:gd name="connsiteY65" fmla="*/ 143234 h 1790559"/>
              <a:gd name="connsiteX66" fmla="*/ 532601 w 979710"/>
              <a:gd name="connsiteY66" fmla="*/ 100372 h 1790559"/>
              <a:gd name="connsiteX67" fmla="*/ 501645 w 979710"/>
              <a:gd name="connsiteY67" fmla="*/ 67034 h 1790559"/>
              <a:gd name="connsiteX68" fmla="*/ 515433 w 979710"/>
              <a:gd name="connsiteY68" fmla="*/ 39624 h 1790559"/>
              <a:gd name="connsiteX69" fmla="*/ 473070 w 979710"/>
              <a:gd name="connsiteY69" fmla="*/ 28934 h 1790559"/>
              <a:gd name="connsiteX70" fmla="*/ 409242 w 979710"/>
              <a:gd name="connsiteY70" fmla="*/ 1191 h 1790559"/>
              <a:gd name="connsiteX71" fmla="*/ 373057 w 979710"/>
              <a:gd name="connsiteY71" fmla="*/ 21790 h 1790559"/>
              <a:gd name="connsiteX72" fmla="*/ 330327 w 979710"/>
              <a:gd name="connsiteY72" fmla="*/ 12415 h 1790559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42247 w 979710"/>
              <a:gd name="connsiteY18" fmla="*/ 428467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18501 w 963041"/>
              <a:gd name="connsiteY16" fmla="*/ 330503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115 w 961775"/>
              <a:gd name="connsiteY17" fmla="*/ 348121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13070 w 962453"/>
              <a:gd name="connsiteY0" fmla="*/ 12415 h 1804847"/>
              <a:gd name="connsiteX1" fmla="*/ 310557 w 962453"/>
              <a:gd name="connsiteY1" fmla="*/ 43221 h 1804847"/>
              <a:gd name="connsiteX2" fmla="*/ 283280 w 962453"/>
              <a:gd name="connsiteY2" fmla="*/ 55544 h 1804847"/>
              <a:gd name="connsiteX3" fmla="*/ 293888 w 962453"/>
              <a:gd name="connsiteY3" fmla="*/ 86084 h 1804847"/>
              <a:gd name="connsiteX4" fmla="*/ 248111 w 962453"/>
              <a:gd name="connsiteY4" fmla="*/ 106699 h 1804847"/>
              <a:gd name="connsiteX5" fmla="*/ 264097 w 962453"/>
              <a:gd name="connsiteY5" fmla="*/ 205812 h 1804847"/>
              <a:gd name="connsiteX6" fmla="*/ 305661 w 962453"/>
              <a:gd name="connsiteY6" fmla="*/ 215404 h 1804847"/>
              <a:gd name="connsiteX7" fmla="*/ 337633 w 962453"/>
              <a:gd name="connsiteY7" fmla="*/ 276151 h 1804847"/>
              <a:gd name="connsiteX8" fmla="*/ 366408 w 962453"/>
              <a:gd name="connsiteY8" fmla="*/ 292137 h 1804847"/>
              <a:gd name="connsiteX9" fmla="*/ 328041 w 962453"/>
              <a:gd name="connsiteY9" fmla="*/ 320911 h 1804847"/>
              <a:gd name="connsiteX10" fmla="*/ 254506 w 962453"/>
              <a:gd name="connsiteY10" fmla="*/ 340095 h 1804847"/>
              <a:gd name="connsiteX11" fmla="*/ 187364 w 962453"/>
              <a:gd name="connsiteY11" fmla="*/ 477574 h 1804847"/>
              <a:gd name="connsiteX12" fmla="*/ 148998 w 962453"/>
              <a:gd name="connsiteY12" fmla="*/ 570293 h 1804847"/>
              <a:gd name="connsiteX13" fmla="*/ 75462 w 962453"/>
              <a:gd name="connsiteY13" fmla="*/ 442405 h 1804847"/>
              <a:gd name="connsiteX14" fmla="*/ 97843 w 962453"/>
              <a:gd name="connsiteY14" fmla="*/ 349686 h 1804847"/>
              <a:gd name="connsiteX15" fmla="*/ 59476 w 962453"/>
              <a:gd name="connsiteY15" fmla="*/ 288939 h 1804847"/>
              <a:gd name="connsiteX16" fmla="*/ 27438 w 962453"/>
              <a:gd name="connsiteY16" fmla="*/ 328122 h 1804847"/>
              <a:gd name="connsiteX17" fmla="*/ 11318 w 962453"/>
              <a:gd name="connsiteY17" fmla="*/ 388602 h 1804847"/>
              <a:gd name="connsiteX18" fmla="*/ 24990 w 962453"/>
              <a:gd name="connsiteY18" fmla="*/ 428467 h 1804847"/>
              <a:gd name="connsiteX19" fmla="*/ 65871 w 962453"/>
              <a:gd name="connsiteY19" fmla="*/ 599068 h 1804847"/>
              <a:gd name="connsiteX20" fmla="*/ 129815 w 962453"/>
              <a:gd name="connsiteY20" fmla="*/ 704576 h 1804847"/>
              <a:gd name="connsiteX21" fmla="*/ 216139 w 962453"/>
              <a:gd name="connsiteY21" fmla="*/ 631040 h 1804847"/>
              <a:gd name="connsiteX22" fmla="*/ 273689 w 962453"/>
              <a:gd name="connsiteY22" fmla="*/ 531927 h 1804847"/>
              <a:gd name="connsiteX23" fmla="*/ 292872 w 962453"/>
              <a:gd name="connsiteY23" fmla="*/ 605462 h 1804847"/>
              <a:gd name="connsiteX24" fmla="*/ 232325 w 962453"/>
              <a:gd name="connsiteY24" fmla="*/ 674918 h 1804847"/>
              <a:gd name="connsiteX25" fmla="*/ 128383 w 962453"/>
              <a:gd name="connsiteY25" fmla="*/ 832330 h 1804847"/>
              <a:gd name="connsiteX26" fmla="*/ 678 w 962453"/>
              <a:gd name="connsiteY26" fmla="*/ 1032657 h 1804847"/>
              <a:gd name="connsiteX27" fmla="*/ 174826 w 962453"/>
              <a:gd name="connsiteY27" fmla="*/ 1126690 h 1804847"/>
              <a:gd name="connsiteX28" fmla="*/ 179588 w 962453"/>
              <a:gd name="connsiteY28" fmla="*/ 1262421 h 1804847"/>
              <a:gd name="connsiteX29" fmla="*/ 212942 w 962453"/>
              <a:gd name="connsiteY29" fmla="*/ 1590201 h 1804847"/>
              <a:gd name="connsiteX30" fmla="*/ 209745 w 962453"/>
              <a:gd name="connsiteY30" fmla="*/ 1669998 h 1804847"/>
              <a:gd name="connsiteX31" fmla="*/ 142603 w 962453"/>
              <a:gd name="connsiteY31" fmla="*/ 1785230 h 1804847"/>
              <a:gd name="connsiteX32" fmla="*/ 220018 w 962453"/>
              <a:gd name="connsiteY32" fmla="*/ 1782166 h 1804847"/>
              <a:gd name="connsiteX33" fmla="*/ 283280 w 962453"/>
              <a:gd name="connsiteY33" fmla="*/ 1727681 h 1804847"/>
              <a:gd name="connsiteX34" fmla="*/ 324711 w 962453"/>
              <a:gd name="connsiteY34" fmla="*/ 1683603 h 1804847"/>
              <a:gd name="connsiteX35" fmla="*/ 283214 w 962453"/>
              <a:gd name="connsiteY35" fmla="*/ 1608635 h 1804847"/>
              <a:gd name="connsiteX36" fmla="*/ 279400 w 962453"/>
              <a:gd name="connsiteY36" fmla="*/ 1248766 h 1804847"/>
              <a:gd name="connsiteX37" fmla="*/ 299267 w 962453"/>
              <a:gd name="connsiteY37" fmla="*/ 1124925 h 1804847"/>
              <a:gd name="connsiteX38" fmla="*/ 433549 w 962453"/>
              <a:gd name="connsiteY38" fmla="*/ 1101029 h 1804847"/>
              <a:gd name="connsiteX39" fmla="*/ 615789 w 962453"/>
              <a:gd name="connsiteY39" fmla="*/ 1321636 h 1804847"/>
              <a:gd name="connsiteX40" fmla="*/ 663066 w 962453"/>
              <a:gd name="connsiteY40" fmla="*/ 1599926 h 1804847"/>
              <a:gd name="connsiteX41" fmla="*/ 630277 w 962453"/>
              <a:gd name="connsiteY41" fmla="*/ 1662987 h 1804847"/>
              <a:gd name="connsiteX42" fmla="*/ 682931 w 962453"/>
              <a:gd name="connsiteY42" fmla="*/ 1714892 h 1804847"/>
              <a:gd name="connsiteX43" fmla="*/ 817213 w 962453"/>
              <a:gd name="connsiteY43" fmla="*/ 1750061 h 1804847"/>
              <a:gd name="connsiteX44" fmla="*/ 749322 w 962453"/>
              <a:gd name="connsiteY44" fmla="*/ 1650065 h 1804847"/>
              <a:gd name="connsiteX45" fmla="*/ 730889 w 962453"/>
              <a:gd name="connsiteY45" fmla="*/ 1571018 h 1804847"/>
              <a:gd name="connsiteX46" fmla="*/ 718100 w 962453"/>
              <a:gd name="connsiteY46" fmla="*/ 1270481 h 1804847"/>
              <a:gd name="connsiteX47" fmla="*/ 615357 w 962453"/>
              <a:gd name="connsiteY47" fmla="*/ 1079065 h 1804847"/>
              <a:gd name="connsiteX48" fmla="*/ 683030 w 962453"/>
              <a:gd name="connsiteY48" fmla="*/ 1057800 h 1804847"/>
              <a:gd name="connsiteX49" fmla="*/ 565867 w 962453"/>
              <a:gd name="connsiteY49" fmla="*/ 854795 h 1804847"/>
              <a:gd name="connsiteX50" fmla="*/ 607630 w 962453"/>
              <a:gd name="connsiteY50" fmla="*/ 599334 h 1804847"/>
              <a:gd name="connsiteX51" fmla="*/ 603001 w 962453"/>
              <a:gd name="connsiteY51" fmla="*/ 541518 h 1804847"/>
              <a:gd name="connsiteX52" fmla="*/ 673339 w 962453"/>
              <a:gd name="connsiteY52" fmla="*/ 666209 h 1804847"/>
              <a:gd name="connsiteX53" fmla="*/ 740480 w 962453"/>
              <a:gd name="connsiteY53" fmla="*/ 691787 h 1804847"/>
              <a:gd name="connsiteX54" fmla="*/ 887552 w 962453"/>
              <a:gd name="connsiteY54" fmla="*/ 480772 h 1804847"/>
              <a:gd name="connsiteX55" fmla="*/ 929249 w 962453"/>
              <a:gd name="connsiteY55" fmla="*/ 414996 h 1804847"/>
              <a:gd name="connsiteX56" fmla="*/ 917143 w 962453"/>
              <a:gd name="connsiteY56" fmla="*/ 323226 h 1804847"/>
              <a:gd name="connsiteX57" fmla="*/ 883538 w 962453"/>
              <a:gd name="connsiteY57" fmla="*/ 355264 h 1804847"/>
              <a:gd name="connsiteX58" fmla="*/ 857212 w 962453"/>
              <a:gd name="connsiteY58" fmla="*/ 332001 h 1804847"/>
              <a:gd name="connsiteX59" fmla="*/ 836396 w 962453"/>
              <a:gd name="connsiteY59" fmla="*/ 430233 h 1804847"/>
              <a:gd name="connsiteX60" fmla="*/ 795648 w 962453"/>
              <a:gd name="connsiteY60" fmla="*/ 507099 h 1804847"/>
              <a:gd name="connsiteX61" fmla="*/ 721297 w 962453"/>
              <a:gd name="connsiteY61" fmla="*/ 573490 h 1804847"/>
              <a:gd name="connsiteX62" fmla="*/ 634973 w 962453"/>
              <a:gd name="connsiteY62" fmla="*/ 311320 h 1804847"/>
              <a:gd name="connsiteX63" fmla="*/ 555043 w 962453"/>
              <a:gd name="connsiteY63" fmla="*/ 295334 h 1804847"/>
              <a:gd name="connsiteX64" fmla="*/ 507085 w 962453"/>
              <a:gd name="connsiteY64" fmla="*/ 260165 h 1804847"/>
              <a:gd name="connsiteX65" fmla="*/ 510282 w 962453"/>
              <a:gd name="connsiteY65" fmla="*/ 177037 h 1804847"/>
              <a:gd name="connsiteX66" fmla="*/ 493913 w 962453"/>
              <a:gd name="connsiteY66" fmla="*/ 143234 h 1804847"/>
              <a:gd name="connsiteX67" fmla="*/ 515344 w 962453"/>
              <a:gd name="connsiteY67" fmla="*/ 100372 h 1804847"/>
              <a:gd name="connsiteX68" fmla="*/ 484388 w 962453"/>
              <a:gd name="connsiteY68" fmla="*/ 67034 h 1804847"/>
              <a:gd name="connsiteX69" fmla="*/ 498176 w 962453"/>
              <a:gd name="connsiteY69" fmla="*/ 39624 h 1804847"/>
              <a:gd name="connsiteX70" fmla="*/ 455813 w 962453"/>
              <a:gd name="connsiteY70" fmla="*/ 28934 h 1804847"/>
              <a:gd name="connsiteX71" fmla="*/ 391985 w 962453"/>
              <a:gd name="connsiteY71" fmla="*/ 1191 h 1804847"/>
              <a:gd name="connsiteX72" fmla="*/ 355800 w 962453"/>
              <a:gd name="connsiteY72" fmla="*/ 21790 h 1804847"/>
              <a:gd name="connsiteX73" fmla="*/ 313070 w 962453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0640 w 961775"/>
              <a:gd name="connsiteY17" fmla="*/ 388602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49686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41011 w 990394"/>
              <a:gd name="connsiteY0" fmla="*/ 12415 h 1804847"/>
              <a:gd name="connsiteX1" fmla="*/ 338498 w 990394"/>
              <a:gd name="connsiteY1" fmla="*/ 43221 h 1804847"/>
              <a:gd name="connsiteX2" fmla="*/ 311221 w 990394"/>
              <a:gd name="connsiteY2" fmla="*/ 55544 h 1804847"/>
              <a:gd name="connsiteX3" fmla="*/ 321829 w 990394"/>
              <a:gd name="connsiteY3" fmla="*/ 86084 h 1804847"/>
              <a:gd name="connsiteX4" fmla="*/ 276052 w 990394"/>
              <a:gd name="connsiteY4" fmla="*/ 106699 h 1804847"/>
              <a:gd name="connsiteX5" fmla="*/ 292038 w 990394"/>
              <a:gd name="connsiteY5" fmla="*/ 205812 h 1804847"/>
              <a:gd name="connsiteX6" fmla="*/ 333602 w 990394"/>
              <a:gd name="connsiteY6" fmla="*/ 215404 h 1804847"/>
              <a:gd name="connsiteX7" fmla="*/ 365574 w 990394"/>
              <a:gd name="connsiteY7" fmla="*/ 276151 h 1804847"/>
              <a:gd name="connsiteX8" fmla="*/ 394349 w 990394"/>
              <a:gd name="connsiteY8" fmla="*/ 292137 h 1804847"/>
              <a:gd name="connsiteX9" fmla="*/ 355982 w 990394"/>
              <a:gd name="connsiteY9" fmla="*/ 320911 h 1804847"/>
              <a:gd name="connsiteX10" fmla="*/ 282447 w 990394"/>
              <a:gd name="connsiteY10" fmla="*/ 340095 h 1804847"/>
              <a:gd name="connsiteX11" fmla="*/ 215305 w 990394"/>
              <a:gd name="connsiteY11" fmla="*/ 477574 h 1804847"/>
              <a:gd name="connsiteX12" fmla="*/ 176939 w 990394"/>
              <a:gd name="connsiteY12" fmla="*/ 570293 h 1804847"/>
              <a:gd name="connsiteX13" fmla="*/ 103403 w 990394"/>
              <a:gd name="connsiteY13" fmla="*/ 442405 h 1804847"/>
              <a:gd name="connsiteX14" fmla="*/ 125784 w 990394"/>
              <a:gd name="connsiteY14" fmla="*/ 373499 h 1804847"/>
              <a:gd name="connsiteX15" fmla="*/ 87417 w 990394"/>
              <a:gd name="connsiteY15" fmla="*/ 288939 h 1804847"/>
              <a:gd name="connsiteX16" fmla="*/ 5373 w 990394"/>
              <a:gd name="connsiteY16" fmla="*/ 275735 h 1804847"/>
              <a:gd name="connsiteX17" fmla="*/ 39259 w 990394"/>
              <a:gd name="connsiteY17" fmla="*/ 388602 h 1804847"/>
              <a:gd name="connsiteX18" fmla="*/ 52931 w 990394"/>
              <a:gd name="connsiteY18" fmla="*/ 428467 h 1804847"/>
              <a:gd name="connsiteX19" fmla="*/ 93812 w 990394"/>
              <a:gd name="connsiteY19" fmla="*/ 599068 h 1804847"/>
              <a:gd name="connsiteX20" fmla="*/ 157756 w 990394"/>
              <a:gd name="connsiteY20" fmla="*/ 704576 h 1804847"/>
              <a:gd name="connsiteX21" fmla="*/ 244080 w 990394"/>
              <a:gd name="connsiteY21" fmla="*/ 631040 h 1804847"/>
              <a:gd name="connsiteX22" fmla="*/ 301630 w 990394"/>
              <a:gd name="connsiteY22" fmla="*/ 531927 h 1804847"/>
              <a:gd name="connsiteX23" fmla="*/ 320813 w 990394"/>
              <a:gd name="connsiteY23" fmla="*/ 605462 h 1804847"/>
              <a:gd name="connsiteX24" fmla="*/ 260266 w 990394"/>
              <a:gd name="connsiteY24" fmla="*/ 674918 h 1804847"/>
              <a:gd name="connsiteX25" fmla="*/ 156324 w 990394"/>
              <a:gd name="connsiteY25" fmla="*/ 832330 h 1804847"/>
              <a:gd name="connsiteX26" fmla="*/ 28619 w 990394"/>
              <a:gd name="connsiteY26" fmla="*/ 1032657 h 1804847"/>
              <a:gd name="connsiteX27" fmla="*/ 202767 w 990394"/>
              <a:gd name="connsiteY27" fmla="*/ 1126690 h 1804847"/>
              <a:gd name="connsiteX28" fmla="*/ 207529 w 990394"/>
              <a:gd name="connsiteY28" fmla="*/ 1262421 h 1804847"/>
              <a:gd name="connsiteX29" fmla="*/ 240883 w 990394"/>
              <a:gd name="connsiteY29" fmla="*/ 1590201 h 1804847"/>
              <a:gd name="connsiteX30" fmla="*/ 237686 w 990394"/>
              <a:gd name="connsiteY30" fmla="*/ 1669998 h 1804847"/>
              <a:gd name="connsiteX31" fmla="*/ 170544 w 990394"/>
              <a:gd name="connsiteY31" fmla="*/ 1785230 h 1804847"/>
              <a:gd name="connsiteX32" fmla="*/ 247959 w 990394"/>
              <a:gd name="connsiteY32" fmla="*/ 1782166 h 1804847"/>
              <a:gd name="connsiteX33" fmla="*/ 311221 w 990394"/>
              <a:gd name="connsiteY33" fmla="*/ 1727681 h 1804847"/>
              <a:gd name="connsiteX34" fmla="*/ 352652 w 990394"/>
              <a:gd name="connsiteY34" fmla="*/ 1683603 h 1804847"/>
              <a:gd name="connsiteX35" fmla="*/ 311155 w 990394"/>
              <a:gd name="connsiteY35" fmla="*/ 1608635 h 1804847"/>
              <a:gd name="connsiteX36" fmla="*/ 307341 w 990394"/>
              <a:gd name="connsiteY36" fmla="*/ 1248766 h 1804847"/>
              <a:gd name="connsiteX37" fmla="*/ 327208 w 990394"/>
              <a:gd name="connsiteY37" fmla="*/ 1124925 h 1804847"/>
              <a:gd name="connsiteX38" fmla="*/ 461490 w 990394"/>
              <a:gd name="connsiteY38" fmla="*/ 1101029 h 1804847"/>
              <a:gd name="connsiteX39" fmla="*/ 643730 w 990394"/>
              <a:gd name="connsiteY39" fmla="*/ 1321636 h 1804847"/>
              <a:gd name="connsiteX40" fmla="*/ 691007 w 990394"/>
              <a:gd name="connsiteY40" fmla="*/ 1599926 h 1804847"/>
              <a:gd name="connsiteX41" fmla="*/ 658218 w 990394"/>
              <a:gd name="connsiteY41" fmla="*/ 1662987 h 1804847"/>
              <a:gd name="connsiteX42" fmla="*/ 710872 w 990394"/>
              <a:gd name="connsiteY42" fmla="*/ 1714892 h 1804847"/>
              <a:gd name="connsiteX43" fmla="*/ 845154 w 990394"/>
              <a:gd name="connsiteY43" fmla="*/ 1750061 h 1804847"/>
              <a:gd name="connsiteX44" fmla="*/ 777263 w 990394"/>
              <a:gd name="connsiteY44" fmla="*/ 1650065 h 1804847"/>
              <a:gd name="connsiteX45" fmla="*/ 758830 w 990394"/>
              <a:gd name="connsiteY45" fmla="*/ 1571018 h 1804847"/>
              <a:gd name="connsiteX46" fmla="*/ 746041 w 990394"/>
              <a:gd name="connsiteY46" fmla="*/ 1270481 h 1804847"/>
              <a:gd name="connsiteX47" fmla="*/ 643298 w 990394"/>
              <a:gd name="connsiteY47" fmla="*/ 1079065 h 1804847"/>
              <a:gd name="connsiteX48" fmla="*/ 710971 w 990394"/>
              <a:gd name="connsiteY48" fmla="*/ 1057800 h 1804847"/>
              <a:gd name="connsiteX49" fmla="*/ 593808 w 990394"/>
              <a:gd name="connsiteY49" fmla="*/ 854795 h 1804847"/>
              <a:gd name="connsiteX50" fmla="*/ 635571 w 990394"/>
              <a:gd name="connsiteY50" fmla="*/ 599334 h 1804847"/>
              <a:gd name="connsiteX51" fmla="*/ 630942 w 990394"/>
              <a:gd name="connsiteY51" fmla="*/ 541518 h 1804847"/>
              <a:gd name="connsiteX52" fmla="*/ 701280 w 990394"/>
              <a:gd name="connsiteY52" fmla="*/ 666209 h 1804847"/>
              <a:gd name="connsiteX53" fmla="*/ 768421 w 990394"/>
              <a:gd name="connsiteY53" fmla="*/ 691787 h 1804847"/>
              <a:gd name="connsiteX54" fmla="*/ 915493 w 990394"/>
              <a:gd name="connsiteY54" fmla="*/ 480772 h 1804847"/>
              <a:gd name="connsiteX55" fmla="*/ 957190 w 990394"/>
              <a:gd name="connsiteY55" fmla="*/ 414996 h 1804847"/>
              <a:gd name="connsiteX56" fmla="*/ 945084 w 990394"/>
              <a:gd name="connsiteY56" fmla="*/ 323226 h 1804847"/>
              <a:gd name="connsiteX57" fmla="*/ 911479 w 990394"/>
              <a:gd name="connsiteY57" fmla="*/ 355264 h 1804847"/>
              <a:gd name="connsiteX58" fmla="*/ 885153 w 990394"/>
              <a:gd name="connsiteY58" fmla="*/ 332001 h 1804847"/>
              <a:gd name="connsiteX59" fmla="*/ 864337 w 990394"/>
              <a:gd name="connsiteY59" fmla="*/ 430233 h 1804847"/>
              <a:gd name="connsiteX60" fmla="*/ 823589 w 990394"/>
              <a:gd name="connsiteY60" fmla="*/ 507099 h 1804847"/>
              <a:gd name="connsiteX61" fmla="*/ 749238 w 990394"/>
              <a:gd name="connsiteY61" fmla="*/ 573490 h 1804847"/>
              <a:gd name="connsiteX62" fmla="*/ 662914 w 990394"/>
              <a:gd name="connsiteY62" fmla="*/ 311320 h 1804847"/>
              <a:gd name="connsiteX63" fmla="*/ 582984 w 990394"/>
              <a:gd name="connsiteY63" fmla="*/ 295334 h 1804847"/>
              <a:gd name="connsiteX64" fmla="*/ 535026 w 990394"/>
              <a:gd name="connsiteY64" fmla="*/ 260165 h 1804847"/>
              <a:gd name="connsiteX65" fmla="*/ 538223 w 990394"/>
              <a:gd name="connsiteY65" fmla="*/ 177037 h 1804847"/>
              <a:gd name="connsiteX66" fmla="*/ 521854 w 990394"/>
              <a:gd name="connsiteY66" fmla="*/ 143234 h 1804847"/>
              <a:gd name="connsiteX67" fmla="*/ 543285 w 990394"/>
              <a:gd name="connsiteY67" fmla="*/ 100372 h 1804847"/>
              <a:gd name="connsiteX68" fmla="*/ 512329 w 990394"/>
              <a:gd name="connsiteY68" fmla="*/ 67034 h 1804847"/>
              <a:gd name="connsiteX69" fmla="*/ 526117 w 990394"/>
              <a:gd name="connsiteY69" fmla="*/ 39624 h 1804847"/>
              <a:gd name="connsiteX70" fmla="*/ 483754 w 990394"/>
              <a:gd name="connsiteY70" fmla="*/ 28934 h 1804847"/>
              <a:gd name="connsiteX71" fmla="*/ 419926 w 990394"/>
              <a:gd name="connsiteY71" fmla="*/ 1191 h 1804847"/>
              <a:gd name="connsiteX72" fmla="*/ 383741 w 990394"/>
              <a:gd name="connsiteY72" fmla="*/ 21790 h 1804847"/>
              <a:gd name="connsiteX73" fmla="*/ 341011 w 990394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03416 w 981481"/>
              <a:gd name="connsiteY69" fmla="*/ 114162 h 1851975"/>
              <a:gd name="connsiteX70" fmla="*/ 474841 w 981481"/>
              <a:gd name="connsiteY70" fmla="*/ 76062 h 1851975"/>
              <a:gd name="connsiteX71" fmla="*/ 420072 w 981481"/>
              <a:gd name="connsiteY71" fmla="*/ 4624 h 1851975"/>
              <a:gd name="connsiteX72" fmla="*/ 411013 w 981481"/>
              <a:gd name="connsiteY72" fmla="*/ 48319 h 1851975"/>
              <a:gd name="connsiteX73" fmla="*/ 343872 w 981481"/>
              <a:gd name="connsiteY73" fmla="*/ 4624 h 1851975"/>
              <a:gd name="connsiteX74" fmla="*/ 374828 w 981481"/>
              <a:gd name="connsiteY74" fmla="*/ 68918 h 1851975"/>
              <a:gd name="connsiteX75" fmla="*/ 251136 w 981481"/>
              <a:gd name="connsiteY75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73" fmla="*/ 251136 w 981481"/>
              <a:gd name="connsiteY73" fmla="*/ 35731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09989 w 981481"/>
              <a:gd name="connsiteY3" fmla="*/ 94296 h 1851975"/>
              <a:gd name="connsiteX4" fmla="*/ 284341 w 981481"/>
              <a:gd name="connsiteY4" fmla="*/ 166549 h 1851975"/>
              <a:gd name="connsiteX5" fmla="*/ 206171 w 981481"/>
              <a:gd name="connsiteY5" fmla="*/ 142661 h 1851975"/>
              <a:gd name="connsiteX6" fmla="*/ 297428 w 981481"/>
              <a:gd name="connsiteY6" fmla="*/ 212438 h 1851975"/>
              <a:gd name="connsiteX7" fmla="*/ 326051 w 981481"/>
              <a:gd name="connsiteY7" fmla="*/ 231201 h 1851975"/>
              <a:gd name="connsiteX8" fmla="*/ 349169 w 981481"/>
              <a:gd name="connsiteY8" fmla="*/ 287180 h 1851975"/>
              <a:gd name="connsiteX9" fmla="*/ 385436 w 981481"/>
              <a:gd name="connsiteY9" fmla="*/ 339265 h 1851975"/>
              <a:gd name="connsiteX10" fmla="*/ 347069 w 981481"/>
              <a:gd name="connsiteY10" fmla="*/ 368039 h 1851975"/>
              <a:gd name="connsiteX11" fmla="*/ 273534 w 981481"/>
              <a:gd name="connsiteY11" fmla="*/ 387223 h 1851975"/>
              <a:gd name="connsiteX12" fmla="*/ 206392 w 981481"/>
              <a:gd name="connsiteY12" fmla="*/ 524702 h 1851975"/>
              <a:gd name="connsiteX13" fmla="*/ 168026 w 981481"/>
              <a:gd name="connsiteY13" fmla="*/ 617421 h 1851975"/>
              <a:gd name="connsiteX14" fmla="*/ 94490 w 981481"/>
              <a:gd name="connsiteY14" fmla="*/ 489533 h 1851975"/>
              <a:gd name="connsiteX15" fmla="*/ 116871 w 981481"/>
              <a:gd name="connsiteY15" fmla="*/ 420627 h 1851975"/>
              <a:gd name="connsiteX16" fmla="*/ 78504 w 981481"/>
              <a:gd name="connsiteY16" fmla="*/ 336067 h 1851975"/>
              <a:gd name="connsiteX17" fmla="*/ 34560 w 981481"/>
              <a:gd name="connsiteY17" fmla="*/ 372869 h 1851975"/>
              <a:gd name="connsiteX18" fmla="*/ 30346 w 981481"/>
              <a:gd name="connsiteY18" fmla="*/ 435730 h 1851975"/>
              <a:gd name="connsiteX19" fmla="*/ 44018 w 981481"/>
              <a:gd name="connsiteY19" fmla="*/ 475595 h 1851975"/>
              <a:gd name="connsiteX20" fmla="*/ 84899 w 981481"/>
              <a:gd name="connsiteY20" fmla="*/ 646196 h 1851975"/>
              <a:gd name="connsiteX21" fmla="*/ 148843 w 981481"/>
              <a:gd name="connsiteY21" fmla="*/ 751704 h 1851975"/>
              <a:gd name="connsiteX22" fmla="*/ 235167 w 981481"/>
              <a:gd name="connsiteY22" fmla="*/ 678168 h 1851975"/>
              <a:gd name="connsiteX23" fmla="*/ 292717 w 981481"/>
              <a:gd name="connsiteY23" fmla="*/ 579055 h 1851975"/>
              <a:gd name="connsiteX24" fmla="*/ 311900 w 981481"/>
              <a:gd name="connsiteY24" fmla="*/ 652590 h 1851975"/>
              <a:gd name="connsiteX25" fmla="*/ 251353 w 981481"/>
              <a:gd name="connsiteY25" fmla="*/ 722046 h 1851975"/>
              <a:gd name="connsiteX26" fmla="*/ 147411 w 981481"/>
              <a:gd name="connsiteY26" fmla="*/ 879458 h 1851975"/>
              <a:gd name="connsiteX27" fmla="*/ 19706 w 981481"/>
              <a:gd name="connsiteY27" fmla="*/ 1079785 h 1851975"/>
              <a:gd name="connsiteX28" fmla="*/ 193854 w 981481"/>
              <a:gd name="connsiteY28" fmla="*/ 1173818 h 1851975"/>
              <a:gd name="connsiteX29" fmla="*/ 198616 w 981481"/>
              <a:gd name="connsiteY29" fmla="*/ 1309549 h 1851975"/>
              <a:gd name="connsiteX30" fmla="*/ 231970 w 981481"/>
              <a:gd name="connsiteY30" fmla="*/ 1637329 h 1851975"/>
              <a:gd name="connsiteX31" fmla="*/ 228773 w 981481"/>
              <a:gd name="connsiteY31" fmla="*/ 1717126 h 1851975"/>
              <a:gd name="connsiteX32" fmla="*/ 161631 w 981481"/>
              <a:gd name="connsiteY32" fmla="*/ 1832358 h 1851975"/>
              <a:gd name="connsiteX33" fmla="*/ 239046 w 981481"/>
              <a:gd name="connsiteY33" fmla="*/ 1829294 h 1851975"/>
              <a:gd name="connsiteX34" fmla="*/ 302308 w 981481"/>
              <a:gd name="connsiteY34" fmla="*/ 1774809 h 1851975"/>
              <a:gd name="connsiteX35" fmla="*/ 343739 w 981481"/>
              <a:gd name="connsiteY35" fmla="*/ 1730731 h 1851975"/>
              <a:gd name="connsiteX36" fmla="*/ 302242 w 981481"/>
              <a:gd name="connsiteY36" fmla="*/ 1655763 h 1851975"/>
              <a:gd name="connsiteX37" fmla="*/ 298428 w 981481"/>
              <a:gd name="connsiteY37" fmla="*/ 1295894 h 1851975"/>
              <a:gd name="connsiteX38" fmla="*/ 318295 w 981481"/>
              <a:gd name="connsiteY38" fmla="*/ 1172053 h 1851975"/>
              <a:gd name="connsiteX39" fmla="*/ 452577 w 981481"/>
              <a:gd name="connsiteY39" fmla="*/ 1148157 h 1851975"/>
              <a:gd name="connsiteX40" fmla="*/ 634817 w 981481"/>
              <a:gd name="connsiteY40" fmla="*/ 1368764 h 1851975"/>
              <a:gd name="connsiteX41" fmla="*/ 682094 w 981481"/>
              <a:gd name="connsiteY41" fmla="*/ 1647054 h 1851975"/>
              <a:gd name="connsiteX42" fmla="*/ 649305 w 981481"/>
              <a:gd name="connsiteY42" fmla="*/ 1710115 h 1851975"/>
              <a:gd name="connsiteX43" fmla="*/ 701959 w 981481"/>
              <a:gd name="connsiteY43" fmla="*/ 1762020 h 1851975"/>
              <a:gd name="connsiteX44" fmla="*/ 836241 w 981481"/>
              <a:gd name="connsiteY44" fmla="*/ 1797189 h 1851975"/>
              <a:gd name="connsiteX45" fmla="*/ 768350 w 981481"/>
              <a:gd name="connsiteY45" fmla="*/ 1697193 h 1851975"/>
              <a:gd name="connsiteX46" fmla="*/ 749917 w 981481"/>
              <a:gd name="connsiteY46" fmla="*/ 1618146 h 1851975"/>
              <a:gd name="connsiteX47" fmla="*/ 737128 w 981481"/>
              <a:gd name="connsiteY47" fmla="*/ 1317609 h 1851975"/>
              <a:gd name="connsiteX48" fmla="*/ 634385 w 981481"/>
              <a:gd name="connsiteY48" fmla="*/ 1126193 h 1851975"/>
              <a:gd name="connsiteX49" fmla="*/ 702058 w 981481"/>
              <a:gd name="connsiteY49" fmla="*/ 1104928 h 1851975"/>
              <a:gd name="connsiteX50" fmla="*/ 584895 w 981481"/>
              <a:gd name="connsiteY50" fmla="*/ 901923 h 1851975"/>
              <a:gd name="connsiteX51" fmla="*/ 626658 w 981481"/>
              <a:gd name="connsiteY51" fmla="*/ 646462 h 1851975"/>
              <a:gd name="connsiteX52" fmla="*/ 622029 w 981481"/>
              <a:gd name="connsiteY52" fmla="*/ 588646 h 1851975"/>
              <a:gd name="connsiteX53" fmla="*/ 692367 w 981481"/>
              <a:gd name="connsiteY53" fmla="*/ 713337 h 1851975"/>
              <a:gd name="connsiteX54" fmla="*/ 759508 w 981481"/>
              <a:gd name="connsiteY54" fmla="*/ 738915 h 1851975"/>
              <a:gd name="connsiteX55" fmla="*/ 906580 w 981481"/>
              <a:gd name="connsiteY55" fmla="*/ 527900 h 1851975"/>
              <a:gd name="connsiteX56" fmla="*/ 948277 w 981481"/>
              <a:gd name="connsiteY56" fmla="*/ 462124 h 1851975"/>
              <a:gd name="connsiteX57" fmla="*/ 936171 w 981481"/>
              <a:gd name="connsiteY57" fmla="*/ 370354 h 1851975"/>
              <a:gd name="connsiteX58" fmla="*/ 902566 w 981481"/>
              <a:gd name="connsiteY58" fmla="*/ 402392 h 1851975"/>
              <a:gd name="connsiteX59" fmla="*/ 866715 w 981481"/>
              <a:gd name="connsiteY59" fmla="*/ 391035 h 1851975"/>
              <a:gd name="connsiteX60" fmla="*/ 855424 w 981481"/>
              <a:gd name="connsiteY60" fmla="*/ 477361 h 1851975"/>
              <a:gd name="connsiteX61" fmla="*/ 740325 w 981481"/>
              <a:gd name="connsiteY61" fmla="*/ 620618 h 1851975"/>
              <a:gd name="connsiteX62" fmla="*/ 654001 w 981481"/>
              <a:gd name="connsiteY62" fmla="*/ 358448 h 1851975"/>
              <a:gd name="connsiteX63" fmla="*/ 574071 w 981481"/>
              <a:gd name="connsiteY63" fmla="*/ 342462 h 1851975"/>
              <a:gd name="connsiteX64" fmla="*/ 526113 w 981481"/>
              <a:gd name="connsiteY64" fmla="*/ 307293 h 1851975"/>
              <a:gd name="connsiteX65" fmla="*/ 529310 w 981481"/>
              <a:gd name="connsiteY65" fmla="*/ 224165 h 1851975"/>
              <a:gd name="connsiteX66" fmla="*/ 543821 w 981481"/>
              <a:gd name="connsiteY66" fmla="*/ 157512 h 1851975"/>
              <a:gd name="connsiteX67" fmla="*/ 516187 w 981481"/>
              <a:gd name="connsiteY67" fmla="*/ 105932 h 1851975"/>
              <a:gd name="connsiteX68" fmla="*/ 474841 w 981481"/>
              <a:gd name="connsiteY68" fmla="*/ 76062 h 1851975"/>
              <a:gd name="connsiteX69" fmla="*/ 420072 w 981481"/>
              <a:gd name="connsiteY69" fmla="*/ 4624 h 1851975"/>
              <a:gd name="connsiteX70" fmla="*/ 411013 w 981481"/>
              <a:gd name="connsiteY70" fmla="*/ 48319 h 1851975"/>
              <a:gd name="connsiteX71" fmla="*/ 374828 w 981481"/>
              <a:gd name="connsiteY71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06171 w 981481"/>
              <a:gd name="connsiteY4" fmla="*/ 142661 h 1851975"/>
              <a:gd name="connsiteX5" fmla="*/ 297428 w 981481"/>
              <a:gd name="connsiteY5" fmla="*/ 212438 h 1851975"/>
              <a:gd name="connsiteX6" fmla="*/ 326051 w 981481"/>
              <a:gd name="connsiteY6" fmla="*/ 231201 h 1851975"/>
              <a:gd name="connsiteX7" fmla="*/ 349169 w 981481"/>
              <a:gd name="connsiteY7" fmla="*/ 287180 h 1851975"/>
              <a:gd name="connsiteX8" fmla="*/ 385436 w 981481"/>
              <a:gd name="connsiteY8" fmla="*/ 339265 h 1851975"/>
              <a:gd name="connsiteX9" fmla="*/ 347069 w 981481"/>
              <a:gd name="connsiteY9" fmla="*/ 368039 h 1851975"/>
              <a:gd name="connsiteX10" fmla="*/ 273534 w 981481"/>
              <a:gd name="connsiteY10" fmla="*/ 387223 h 1851975"/>
              <a:gd name="connsiteX11" fmla="*/ 206392 w 981481"/>
              <a:gd name="connsiteY11" fmla="*/ 524702 h 1851975"/>
              <a:gd name="connsiteX12" fmla="*/ 168026 w 981481"/>
              <a:gd name="connsiteY12" fmla="*/ 617421 h 1851975"/>
              <a:gd name="connsiteX13" fmla="*/ 94490 w 981481"/>
              <a:gd name="connsiteY13" fmla="*/ 489533 h 1851975"/>
              <a:gd name="connsiteX14" fmla="*/ 116871 w 981481"/>
              <a:gd name="connsiteY14" fmla="*/ 420627 h 1851975"/>
              <a:gd name="connsiteX15" fmla="*/ 78504 w 981481"/>
              <a:gd name="connsiteY15" fmla="*/ 336067 h 1851975"/>
              <a:gd name="connsiteX16" fmla="*/ 34560 w 981481"/>
              <a:gd name="connsiteY16" fmla="*/ 372869 h 1851975"/>
              <a:gd name="connsiteX17" fmla="*/ 30346 w 981481"/>
              <a:gd name="connsiteY17" fmla="*/ 435730 h 1851975"/>
              <a:gd name="connsiteX18" fmla="*/ 44018 w 981481"/>
              <a:gd name="connsiteY18" fmla="*/ 475595 h 1851975"/>
              <a:gd name="connsiteX19" fmla="*/ 84899 w 981481"/>
              <a:gd name="connsiteY19" fmla="*/ 646196 h 1851975"/>
              <a:gd name="connsiteX20" fmla="*/ 148843 w 981481"/>
              <a:gd name="connsiteY20" fmla="*/ 751704 h 1851975"/>
              <a:gd name="connsiteX21" fmla="*/ 235167 w 981481"/>
              <a:gd name="connsiteY21" fmla="*/ 678168 h 1851975"/>
              <a:gd name="connsiteX22" fmla="*/ 292717 w 981481"/>
              <a:gd name="connsiteY22" fmla="*/ 579055 h 1851975"/>
              <a:gd name="connsiteX23" fmla="*/ 311900 w 981481"/>
              <a:gd name="connsiteY23" fmla="*/ 652590 h 1851975"/>
              <a:gd name="connsiteX24" fmla="*/ 251353 w 981481"/>
              <a:gd name="connsiteY24" fmla="*/ 722046 h 1851975"/>
              <a:gd name="connsiteX25" fmla="*/ 147411 w 981481"/>
              <a:gd name="connsiteY25" fmla="*/ 879458 h 1851975"/>
              <a:gd name="connsiteX26" fmla="*/ 19706 w 981481"/>
              <a:gd name="connsiteY26" fmla="*/ 1079785 h 1851975"/>
              <a:gd name="connsiteX27" fmla="*/ 193854 w 981481"/>
              <a:gd name="connsiteY27" fmla="*/ 1173818 h 1851975"/>
              <a:gd name="connsiteX28" fmla="*/ 198616 w 981481"/>
              <a:gd name="connsiteY28" fmla="*/ 1309549 h 1851975"/>
              <a:gd name="connsiteX29" fmla="*/ 231970 w 981481"/>
              <a:gd name="connsiteY29" fmla="*/ 1637329 h 1851975"/>
              <a:gd name="connsiteX30" fmla="*/ 228773 w 981481"/>
              <a:gd name="connsiteY30" fmla="*/ 1717126 h 1851975"/>
              <a:gd name="connsiteX31" fmla="*/ 161631 w 981481"/>
              <a:gd name="connsiteY31" fmla="*/ 1832358 h 1851975"/>
              <a:gd name="connsiteX32" fmla="*/ 239046 w 981481"/>
              <a:gd name="connsiteY32" fmla="*/ 1829294 h 1851975"/>
              <a:gd name="connsiteX33" fmla="*/ 302308 w 981481"/>
              <a:gd name="connsiteY33" fmla="*/ 1774809 h 1851975"/>
              <a:gd name="connsiteX34" fmla="*/ 343739 w 981481"/>
              <a:gd name="connsiteY34" fmla="*/ 1730731 h 1851975"/>
              <a:gd name="connsiteX35" fmla="*/ 302242 w 981481"/>
              <a:gd name="connsiteY35" fmla="*/ 1655763 h 1851975"/>
              <a:gd name="connsiteX36" fmla="*/ 298428 w 981481"/>
              <a:gd name="connsiteY36" fmla="*/ 1295894 h 1851975"/>
              <a:gd name="connsiteX37" fmla="*/ 318295 w 981481"/>
              <a:gd name="connsiteY37" fmla="*/ 1172053 h 1851975"/>
              <a:gd name="connsiteX38" fmla="*/ 452577 w 981481"/>
              <a:gd name="connsiteY38" fmla="*/ 1148157 h 1851975"/>
              <a:gd name="connsiteX39" fmla="*/ 634817 w 981481"/>
              <a:gd name="connsiteY39" fmla="*/ 1368764 h 1851975"/>
              <a:gd name="connsiteX40" fmla="*/ 682094 w 981481"/>
              <a:gd name="connsiteY40" fmla="*/ 1647054 h 1851975"/>
              <a:gd name="connsiteX41" fmla="*/ 649305 w 981481"/>
              <a:gd name="connsiteY41" fmla="*/ 1710115 h 1851975"/>
              <a:gd name="connsiteX42" fmla="*/ 701959 w 981481"/>
              <a:gd name="connsiteY42" fmla="*/ 1762020 h 1851975"/>
              <a:gd name="connsiteX43" fmla="*/ 836241 w 981481"/>
              <a:gd name="connsiteY43" fmla="*/ 1797189 h 1851975"/>
              <a:gd name="connsiteX44" fmla="*/ 768350 w 981481"/>
              <a:gd name="connsiteY44" fmla="*/ 1697193 h 1851975"/>
              <a:gd name="connsiteX45" fmla="*/ 749917 w 981481"/>
              <a:gd name="connsiteY45" fmla="*/ 1618146 h 1851975"/>
              <a:gd name="connsiteX46" fmla="*/ 737128 w 981481"/>
              <a:gd name="connsiteY46" fmla="*/ 1317609 h 1851975"/>
              <a:gd name="connsiteX47" fmla="*/ 634385 w 981481"/>
              <a:gd name="connsiteY47" fmla="*/ 1126193 h 1851975"/>
              <a:gd name="connsiteX48" fmla="*/ 702058 w 981481"/>
              <a:gd name="connsiteY48" fmla="*/ 1104928 h 1851975"/>
              <a:gd name="connsiteX49" fmla="*/ 584895 w 981481"/>
              <a:gd name="connsiteY49" fmla="*/ 901923 h 1851975"/>
              <a:gd name="connsiteX50" fmla="*/ 626658 w 981481"/>
              <a:gd name="connsiteY50" fmla="*/ 646462 h 1851975"/>
              <a:gd name="connsiteX51" fmla="*/ 622029 w 981481"/>
              <a:gd name="connsiteY51" fmla="*/ 588646 h 1851975"/>
              <a:gd name="connsiteX52" fmla="*/ 692367 w 981481"/>
              <a:gd name="connsiteY52" fmla="*/ 713337 h 1851975"/>
              <a:gd name="connsiteX53" fmla="*/ 759508 w 981481"/>
              <a:gd name="connsiteY53" fmla="*/ 738915 h 1851975"/>
              <a:gd name="connsiteX54" fmla="*/ 906580 w 981481"/>
              <a:gd name="connsiteY54" fmla="*/ 527900 h 1851975"/>
              <a:gd name="connsiteX55" fmla="*/ 948277 w 981481"/>
              <a:gd name="connsiteY55" fmla="*/ 462124 h 1851975"/>
              <a:gd name="connsiteX56" fmla="*/ 936171 w 981481"/>
              <a:gd name="connsiteY56" fmla="*/ 370354 h 1851975"/>
              <a:gd name="connsiteX57" fmla="*/ 902566 w 981481"/>
              <a:gd name="connsiteY57" fmla="*/ 402392 h 1851975"/>
              <a:gd name="connsiteX58" fmla="*/ 866715 w 981481"/>
              <a:gd name="connsiteY58" fmla="*/ 391035 h 1851975"/>
              <a:gd name="connsiteX59" fmla="*/ 855424 w 981481"/>
              <a:gd name="connsiteY59" fmla="*/ 477361 h 1851975"/>
              <a:gd name="connsiteX60" fmla="*/ 740325 w 981481"/>
              <a:gd name="connsiteY60" fmla="*/ 620618 h 1851975"/>
              <a:gd name="connsiteX61" fmla="*/ 654001 w 981481"/>
              <a:gd name="connsiteY61" fmla="*/ 358448 h 1851975"/>
              <a:gd name="connsiteX62" fmla="*/ 574071 w 981481"/>
              <a:gd name="connsiteY62" fmla="*/ 342462 h 1851975"/>
              <a:gd name="connsiteX63" fmla="*/ 526113 w 981481"/>
              <a:gd name="connsiteY63" fmla="*/ 307293 h 1851975"/>
              <a:gd name="connsiteX64" fmla="*/ 529310 w 981481"/>
              <a:gd name="connsiteY64" fmla="*/ 224165 h 1851975"/>
              <a:gd name="connsiteX65" fmla="*/ 543821 w 981481"/>
              <a:gd name="connsiteY65" fmla="*/ 157512 h 1851975"/>
              <a:gd name="connsiteX66" fmla="*/ 516187 w 981481"/>
              <a:gd name="connsiteY66" fmla="*/ 105932 h 1851975"/>
              <a:gd name="connsiteX67" fmla="*/ 474841 w 981481"/>
              <a:gd name="connsiteY67" fmla="*/ 76062 h 1851975"/>
              <a:gd name="connsiteX68" fmla="*/ 420072 w 981481"/>
              <a:gd name="connsiteY68" fmla="*/ 4624 h 1851975"/>
              <a:gd name="connsiteX69" fmla="*/ 411013 w 981481"/>
              <a:gd name="connsiteY69" fmla="*/ 48319 h 1851975"/>
              <a:gd name="connsiteX70" fmla="*/ 374828 w 981481"/>
              <a:gd name="connsiteY70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97428 w 981481"/>
              <a:gd name="connsiteY4" fmla="*/ 212438 h 1851975"/>
              <a:gd name="connsiteX5" fmla="*/ 326051 w 981481"/>
              <a:gd name="connsiteY5" fmla="*/ 231201 h 1851975"/>
              <a:gd name="connsiteX6" fmla="*/ 349169 w 981481"/>
              <a:gd name="connsiteY6" fmla="*/ 287180 h 1851975"/>
              <a:gd name="connsiteX7" fmla="*/ 385436 w 981481"/>
              <a:gd name="connsiteY7" fmla="*/ 339265 h 1851975"/>
              <a:gd name="connsiteX8" fmla="*/ 347069 w 981481"/>
              <a:gd name="connsiteY8" fmla="*/ 368039 h 1851975"/>
              <a:gd name="connsiteX9" fmla="*/ 273534 w 981481"/>
              <a:gd name="connsiteY9" fmla="*/ 387223 h 1851975"/>
              <a:gd name="connsiteX10" fmla="*/ 206392 w 981481"/>
              <a:gd name="connsiteY10" fmla="*/ 524702 h 1851975"/>
              <a:gd name="connsiteX11" fmla="*/ 168026 w 981481"/>
              <a:gd name="connsiteY11" fmla="*/ 617421 h 1851975"/>
              <a:gd name="connsiteX12" fmla="*/ 94490 w 981481"/>
              <a:gd name="connsiteY12" fmla="*/ 489533 h 1851975"/>
              <a:gd name="connsiteX13" fmla="*/ 116871 w 981481"/>
              <a:gd name="connsiteY13" fmla="*/ 420627 h 1851975"/>
              <a:gd name="connsiteX14" fmla="*/ 78504 w 981481"/>
              <a:gd name="connsiteY14" fmla="*/ 336067 h 1851975"/>
              <a:gd name="connsiteX15" fmla="*/ 34560 w 981481"/>
              <a:gd name="connsiteY15" fmla="*/ 372869 h 1851975"/>
              <a:gd name="connsiteX16" fmla="*/ 30346 w 981481"/>
              <a:gd name="connsiteY16" fmla="*/ 435730 h 1851975"/>
              <a:gd name="connsiteX17" fmla="*/ 44018 w 981481"/>
              <a:gd name="connsiteY17" fmla="*/ 475595 h 1851975"/>
              <a:gd name="connsiteX18" fmla="*/ 84899 w 981481"/>
              <a:gd name="connsiteY18" fmla="*/ 646196 h 1851975"/>
              <a:gd name="connsiteX19" fmla="*/ 148843 w 981481"/>
              <a:gd name="connsiteY19" fmla="*/ 751704 h 1851975"/>
              <a:gd name="connsiteX20" fmla="*/ 235167 w 981481"/>
              <a:gd name="connsiteY20" fmla="*/ 678168 h 1851975"/>
              <a:gd name="connsiteX21" fmla="*/ 292717 w 981481"/>
              <a:gd name="connsiteY21" fmla="*/ 579055 h 1851975"/>
              <a:gd name="connsiteX22" fmla="*/ 311900 w 981481"/>
              <a:gd name="connsiteY22" fmla="*/ 652590 h 1851975"/>
              <a:gd name="connsiteX23" fmla="*/ 251353 w 981481"/>
              <a:gd name="connsiteY23" fmla="*/ 722046 h 1851975"/>
              <a:gd name="connsiteX24" fmla="*/ 147411 w 981481"/>
              <a:gd name="connsiteY24" fmla="*/ 879458 h 1851975"/>
              <a:gd name="connsiteX25" fmla="*/ 19706 w 981481"/>
              <a:gd name="connsiteY25" fmla="*/ 1079785 h 1851975"/>
              <a:gd name="connsiteX26" fmla="*/ 193854 w 981481"/>
              <a:gd name="connsiteY26" fmla="*/ 1173818 h 1851975"/>
              <a:gd name="connsiteX27" fmla="*/ 198616 w 981481"/>
              <a:gd name="connsiteY27" fmla="*/ 1309549 h 1851975"/>
              <a:gd name="connsiteX28" fmla="*/ 231970 w 981481"/>
              <a:gd name="connsiteY28" fmla="*/ 1637329 h 1851975"/>
              <a:gd name="connsiteX29" fmla="*/ 228773 w 981481"/>
              <a:gd name="connsiteY29" fmla="*/ 1717126 h 1851975"/>
              <a:gd name="connsiteX30" fmla="*/ 161631 w 981481"/>
              <a:gd name="connsiteY30" fmla="*/ 1832358 h 1851975"/>
              <a:gd name="connsiteX31" fmla="*/ 239046 w 981481"/>
              <a:gd name="connsiteY31" fmla="*/ 1829294 h 1851975"/>
              <a:gd name="connsiteX32" fmla="*/ 302308 w 981481"/>
              <a:gd name="connsiteY32" fmla="*/ 1774809 h 1851975"/>
              <a:gd name="connsiteX33" fmla="*/ 343739 w 981481"/>
              <a:gd name="connsiteY33" fmla="*/ 1730731 h 1851975"/>
              <a:gd name="connsiteX34" fmla="*/ 302242 w 981481"/>
              <a:gd name="connsiteY34" fmla="*/ 1655763 h 1851975"/>
              <a:gd name="connsiteX35" fmla="*/ 298428 w 981481"/>
              <a:gd name="connsiteY35" fmla="*/ 1295894 h 1851975"/>
              <a:gd name="connsiteX36" fmla="*/ 318295 w 981481"/>
              <a:gd name="connsiteY36" fmla="*/ 1172053 h 1851975"/>
              <a:gd name="connsiteX37" fmla="*/ 452577 w 981481"/>
              <a:gd name="connsiteY37" fmla="*/ 1148157 h 1851975"/>
              <a:gd name="connsiteX38" fmla="*/ 634817 w 981481"/>
              <a:gd name="connsiteY38" fmla="*/ 1368764 h 1851975"/>
              <a:gd name="connsiteX39" fmla="*/ 682094 w 981481"/>
              <a:gd name="connsiteY39" fmla="*/ 1647054 h 1851975"/>
              <a:gd name="connsiteX40" fmla="*/ 649305 w 981481"/>
              <a:gd name="connsiteY40" fmla="*/ 1710115 h 1851975"/>
              <a:gd name="connsiteX41" fmla="*/ 701959 w 981481"/>
              <a:gd name="connsiteY41" fmla="*/ 1762020 h 1851975"/>
              <a:gd name="connsiteX42" fmla="*/ 836241 w 981481"/>
              <a:gd name="connsiteY42" fmla="*/ 1797189 h 1851975"/>
              <a:gd name="connsiteX43" fmla="*/ 768350 w 981481"/>
              <a:gd name="connsiteY43" fmla="*/ 1697193 h 1851975"/>
              <a:gd name="connsiteX44" fmla="*/ 749917 w 981481"/>
              <a:gd name="connsiteY44" fmla="*/ 1618146 h 1851975"/>
              <a:gd name="connsiteX45" fmla="*/ 737128 w 981481"/>
              <a:gd name="connsiteY45" fmla="*/ 1317609 h 1851975"/>
              <a:gd name="connsiteX46" fmla="*/ 634385 w 981481"/>
              <a:gd name="connsiteY46" fmla="*/ 1126193 h 1851975"/>
              <a:gd name="connsiteX47" fmla="*/ 702058 w 981481"/>
              <a:gd name="connsiteY47" fmla="*/ 1104928 h 1851975"/>
              <a:gd name="connsiteX48" fmla="*/ 584895 w 981481"/>
              <a:gd name="connsiteY48" fmla="*/ 901923 h 1851975"/>
              <a:gd name="connsiteX49" fmla="*/ 626658 w 981481"/>
              <a:gd name="connsiteY49" fmla="*/ 646462 h 1851975"/>
              <a:gd name="connsiteX50" fmla="*/ 622029 w 981481"/>
              <a:gd name="connsiteY50" fmla="*/ 588646 h 1851975"/>
              <a:gd name="connsiteX51" fmla="*/ 692367 w 981481"/>
              <a:gd name="connsiteY51" fmla="*/ 713337 h 1851975"/>
              <a:gd name="connsiteX52" fmla="*/ 759508 w 981481"/>
              <a:gd name="connsiteY52" fmla="*/ 738915 h 1851975"/>
              <a:gd name="connsiteX53" fmla="*/ 906580 w 981481"/>
              <a:gd name="connsiteY53" fmla="*/ 527900 h 1851975"/>
              <a:gd name="connsiteX54" fmla="*/ 948277 w 981481"/>
              <a:gd name="connsiteY54" fmla="*/ 462124 h 1851975"/>
              <a:gd name="connsiteX55" fmla="*/ 936171 w 981481"/>
              <a:gd name="connsiteY55" fmla="*/ 370354 h 1851975"/>
              <a:gd name="connsiteX56" fmla="*/ 902566 w 981481"/>
              <a:gd name="connsiteY56" fmla="*/ 402392 h 1851975"/>
              <a:gd name="connsiteX57" fmla="*/ 866715 w 981481"/>
              <a:gd name="connsiteY57" fmla="*/ 391035 h 1851975"/>
              <a:gd name="connsiteX58" fmla="*/ 855424 w 981481"/>
              <a:gd name="connsiteY58" fmla="*/ 477361 h 1851975"/>
              <a:gd name="connsiteX59" fmla="*/ 740325 w 981481"/>
              <a:gd name="connsiteY59" fmla="*/ 620618 h 1851975"/>
              <a:gd name="connsiteX60" fmla="*/ 654001 w 981481"/>
              <a:gd name="connsiteY60" fmla="*/ 358448 h 1851975"/>
              <a:gd name="connsiteX61" fmla="*/ 574071 w 981481"/>
              <a:gd name="connsiteY61" fmla="*/ 342462 h 1851975"/>
              <a:gd name="connsiteX62" fmla="*/ 526113 w 981481"/>
              <a:gd name="connsiteY62" fmla="*/ 307293 h 1851975"/>
              <a:gd name="connsiteX63" fmla="*/ 529310 w 981481"/>
              <a:gd name="connsiteY63" fmla="*/ 224165 h 1851975"/>
              <a:gd name="connsiteX64" fmla="*/ 543821 w 981481"/>
              <a:gd name="connsiteY64" fmla="*/ 157512 h 1851975"/>
              <a:gd name="connsiteX65" fmla="*/ 516187 w 981481"/>
              <a:gd name="connsiteY65" fmla="*/ 105932 h 1851975"/>
              <a:gd name="connsiteX66" fmla="*/ 474841 w 981481"/>
              <a:gd name="connsiteY66" fmla="*/ 76062 h 1851975"/>
              <a:gd name="connsiteX67" fmla="*/ 420072 w 981481"/>
              <a:gd name="connsiteY67" fmla="*/ 4624 h 1851975"/>
              <a:gd name="connsiteX68" fmla="*/ 411013 w 981481"/>
              <a:gd name="connsiteY68" fmla="*/ 48319 h 1851975"/>
              <a:gd name="connsiteX69" fmla="*/ 374828 w 981481"/>
              <a:gd name="connsiteY69" fmla="*/ 68918 h 1851975"/>
              <a:gd name="connsiteX0" fmla="*/ 374828 w 981481"/>
              <a:gd name="connsiteY0" fmla="*/ 20599 h 1803656"/>
              <a:gd name="connsiteX1" fmla="*/ 329585 w 981481"/>
              <a:gd name="connsiteY1" fmla="*/ 42030 h 1803656"/>
              <a:gd name="connsiteX2" fmla="*/ 312916 w 981481"/>
              <a:gd name="connsiteY2" fmla="*/ 84893 h 1803656"/>
              <a:gd name="connsiteX3" fmla="*/ 284341 w 981481"/>
              <a:gd name="connsiteY3" fmla="*/ 118230 h 1803656"/>
              <a:gd name="connsiteX4" fmla="*/ 297428 w 981481"/>
              <a:gd name="connsiteY4" fmla="*/ 164119 h 1803656"/>
              <a:gd name="connsiteX5" fmla="*/ 326051 w 981481"/>
              <a:gd name="connsiteY5" fmla="*/ 182882 h 1803656"/>
              <a:gd name="connsiteX6" fmla="*/ 349169 w 981481"/>
              <a:gd name="connsiteY6" fmla="*/ 238861 h 1803656"/>
              <a:gd name="connsiteX7" fmla="*/ 385436 w 981481"/>
              <a:gd name="connsiteY7" fmla="*/ 290946 h 1803656"/>
              <a:gd name="connsiteX8" fmla="*/ 347069 w 981481"/>
              <a:gd name="connsiteY8" fmla="*/ 319720 h 1803656"/>
              <a:gd name="connsiteX9" fmla="*/ 273534 w 981481"/>
              <a:gd name="connsiteY9" fmla="*/ 338904 h 1803656"/>
              <a:gd name="connsiteX10" fmla="*/ 206392 w 981481"/>
              <a:gd name="connsiteY10" fmla="*/ 476383 h 1803656"/>
              <a:gd name="connsiteX11" fmla="*/ 168026 w 981481"/>
              <a:gd name="connsiteY11" fmla="*/ 569102 h 1803656"/>
              <a:gd name="connsiteX12" fmla="*/ 94490 w 981481"/>
              <a:gd name="connsiteY12" fmla="*/ 441214 h 1803656"/>
              <a:gd name="connsiteX13" fmla="*/ 116871 w 981481"/>
              <a:gd name="connsiteY13" fmla="*/ 372308 h 1803656"/>
              <a:gd name="connsiteX14" fmla="*/ 78504 w 981481"/>
              <a:gd name="connsiteY14" fmla="*/ 287748 h 1803656"/>
              <a:gd name="connsiteX15" fmla="*/ 34560 w 981481"/>
              <a:gd name="connsiteY15" fmla="*/ 324550 h 1803656"/>
              <a:gd name="connsiteX16" fmla="*/ 30346 w 981481"/>
              <a:gd name="connsiteY16" fmla="*/ 387411 h 1803656"/>
              <a:gd name="connsiteX17" fmla="*/ 44018 w 981481"/>
              <a:gd name="connsiteY17" fmla="*/ 427276 h 1803656"/>
              <a:gd name="connsiteX18" fmla="*/ 84899 w 981481"/>
              <a:gd name="connsiteY18" fmla="*/ 597877 h 1803656"/>
              <a:gd name="connsiteX19" fmla="*/ 148843 w 981481"/>
              <a:gd name="connsiteY19" fmla="*/ 703385 h 1803656"/>
              <a:gd name="connsiteX20" fmla="*/ 235167 w 981481"/>
              <a:gd name="connsiteY20" fmla="*/ 629849 h 1803656"/>
              <a:gd name="connsiteX21" fmla="*/ 292717 w 981481"/>
              <a:gd name="connsiteY21" fmla="*/ 530736 h 1803656"/>
              <a:gd name="connsiteX22" fmla="*/ 311900 w 981481"/>
              <a:gd name="connsiteY22" fmla="*/ 604271 h 1803656"/>
              <a:gd name="connsiteX23" fmla="*/ 251353 w 981481"/>
              <a:gd name="connsiteY23" fmla="*/ 673727 h 1803656"/>
              <a:gd name="connsiteX24" fmla="*/ 147411 w 981481"/>
              <a:gd name="connsiteY24" fmla="*/ 831139 h 1803656"/>
              <a:gd name="connsiteX25" fmla="*/ 19706 w 981481"/>
              <a:gd name="connsiteY25" fmla="*/ 1031466 h 1803656"/>
              <a:gd name="connsiteX26" fmla="*/ 193854 w 981481"/>
              <a:gd name="connsiteY26" fmla="*/ 1125499 h 1803656"/>
              <a:gd name="connsiteX27" fmla="*/ 198616 w 981481"/>
              <a:gd name="connsiteY27" fmla="*/ 1261230 h 1803656"/>
              <a:gd name="connsiteX28" fmla="*/ 231970 w 981481"/>
              <a:gd name="connsiteY28" fmla="*/ 1589010 h 1803656"/>
              <a:gd name="connsiteX29" fmla="*/ 228773 w 981481"/>
              <a:gd name="connsiteY29" fmla="*/ 1668807 h 1803656"/>
              <a:gd name="connsiteX30" fmla="*/ 161631 w 981481"/>
              <a:gd name="connsiteY30" fmla="*/ 1784039 h 1803656"/>
              <a:gd name="connsiteX31" fmla="*/ 239046 w 981481"/>
              <a:gd name="connsiteY31" fmla="*/ 1780975 h 1803656"/>
              <a:gd name="connsiteX32" fmla="*/ 302308 w 981481"/>
              <a:gd name="connsiteY32" fmla="*/ 1726490 h 1803656"/>
              <a:gd name="connsiteX33" fmla="*/ 343739 w 981481"/>
              <a:gd name="connsiteY33" fmla="*/ 1682412 h 1803656"/>
              <a:gd name="connsiteX34" fmla="*/ 302242 w 981481"/>
              <a:gd name="connsiteY34" fmla="*/ 1607444 h 1803656"/>
              <a:gd name="connsiteX35" fmla="*/ 298428 w 981481"/>
              <a:gd name="connsiteY35" fmla="*/ 1247575 h 1803656"/>
              <a:gd name="connsiteX36" fmla="*/ 318295 w 981481"/>
              <a:gd name="connsiteY36" fmla="*/ 1123734 h 1803656"/>
              <a:gd name="connsiteX37" fmla="*/ 452577 w 981481"/>
              <a:gd name="connsiteY37" fmla="*/ 1099838 h 1803656"/>
              <a:gd name="connsiteX38" fmla="*/ 634817 w 981481"/>
              <a:gd name="connsiteY38" fmla="*/ 1320445 h 1803656"/>
              <a:gd name="connsiteX39" fmla="*/ 682094 w 981481"/>
              <a:gd name="connsiteY39" fmla="*/ 1598735 h 1803656"/>
              <a:gd name="connsiteX40" fmla="*/ 649305 w 981481"/>
              <a:gd name="connsiteY40" fmla="*/ 1661796 h 1803656"/>
              <a:gd name="connsiteX41" fmla="*/ 701959 w 981481"/>
              <a:gd name="connsiteY41" fmla="*/ 1713701 h 1803656"/>
              <a:gd name="connsiteX42" fmla="*/ 836241 w 981481"/>
              <a:gd name="connsiteY42" fmla="*/ 1748870 h 1803656"/>
              <a:gd name="connsiteX43" fmla="*/ 768350 w 981481"/>
              <a:gd name="connsiteY43" fmla="*/ 1648874 h 1803656"/>
              <a:gd name="connsiteX44" fmla="*/ 749917 w 981481"/>
              <a:gd name="connsiteY44" fmla="*/ 1569827 h 1803656"/>
              <a:gd name="connsiteX45" fmla="*/ 737128 w 981481"/>
              <a:gd name="connsiteY45" fmla="*/ 1269290 h 1803656"/>
              <a:gd name="connsiteX46" fmla="*/ 634385 w 981481"/>
              <a:gd name="connsiteY46" fmla="*/ 1077874 h 1803656"/>
              <a:gd name="connsiteX47" fmla="*/ 702058 w 981481"/>
              <a:gd name="connsiteY47" fmla="*/ 1056609 h 1803656"/>
              <a:gd name="connsiteX48" fmla="*/ 584895 w 981481"/>
              <a:gd name="connsiteY48" fmla="*/ 853604 h 1803656"/>
              <a:gd name="connsiteX49" fmla="*/ 626658 w 981481"/>
              <a:gd name="connsiteY49" fmla="*/ 598143 h 1803656"/>
              <a:gd name="connsiteX50" fmla="*/ 622029 w 981481"/>
              <a:gd name="connsiteY50" fmla="*/ 540327 h 1803656"/>
              <a:gd name="connsiteX51" fmla="*/ 692367 w 981481"/>
              <a:gd name="connsiteY51" fmla="*/ 665018 h 1803656"/>
              <a:gd name="connsiteX52" fmla="*/ 759508 w 981481"/>
              <a:gd name="connsiteY52" fmla="*/ 690596 h 1803656"/>
              <a:gd name="connsiteX53" fmla="*/ 906580 w 981481"/>
              <a:gd name="connsiteY53" fmla="*/ 479581 h 1803656"/>
              <a:gd name="connsiteX54" fmla="*/ 948277 w 981481"/>
              <a:gd name="connsiteY54" fmla="*/ 413805 h 1803656"/>
              <a:gd name="connsiteX55" fmla="*/ 936171 w 981481"/>
              <a:gd name="connsiteY55" fmla="*/ 322035 h 1803656"/>
              <a:gd name="connsiteX56" fmla="*/ 902566 w 981481"/>
              <a:gd name="connsiteY56" fmla="*/ 354073 h 1803656"/>
              <a:gd name="connsiteX57" fmla="*/ 866715 w 981481"/>
              <a:gd name="connsiteY57" fmla="*/ 342716 h 1803656"/>
              <a:gd name="connsiteX58" fmla="*/ 855424 w 981481"/>
              <a:gd name="connsiteY58" fmla="*/ 429042 h 1803656"/>
              <a:gd name="connsiteX59" fmla="*/ 740325 w 981481"/>
              <a:gd name="connsiteY59" fmla="*/ 572299 h 1803656"/>
              <a:gd name="connsiteX60" fmla="*/ 654001 w 981481"/>
              <a:gd name="connsiteY60" fmla="*/ 310129 h 1803656"/>
              <a:gd name="connsiteX61" fmla="*/ 574071 w 981481"/>
              <a:gd name="connsiteY61" fmla="*/ 294143 h 1803656"/>
              <a:gd name="connsiteX62" fmla="*/ 526113 w 981481"/>
              <a:gd name="connsiteY62" fmla="*/ 258974 h 1803656"/>
              <a:gd name="connsiteX63" fmla="*/ 529310 w 981481"/>
              <a:gd name="connsiteY63" fmla="*/ 175846 h 1803656"/>
              <a:gd name="connsiteX64" fmla="*/ 543821 w 981481"/>
              <a:gd name="connsiteY64" fmla="*/ 109193 h 1803656"/>
              <a:gd name="connsiteX65" fmla="*/ 516187 w 981481"/>
              <a:gd name="connsiteY65" fmla="*/ 57613 h 1803656"/>
              <a:gd name="connsiteX66" fmla="*/ 474841 w 981481"/>
              <a:gd name="connsiteY66" fmla="*/ 27743 h 1803656"/>
              <a:gd name="connsiteX67" fmla="*/ 411013 w 981481"/>
              <a:gd name="connsiteY67" fmla="*/ 0 h 1803656"/>
              <a:gd name="connsiteX68" fmla="*/ 374828 w 981481"/>
              <a:gd name="connsiteY68" fmla="*/ 20599 h 1803656"/>
              <a:gd name="connsiteX0" fmla="*/ 374828 w 981481"/>
              <a:gd name="connsiteY0" fmla="*/ 20599 h 1803656"/>
              <a:gd name="connsiteX1" fmla="*/ 312916 w 981481"/>
              <a:gd name="connsiteY1" fmla="*/ 84893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0599 h 1803656"/>
              <a:gd name="connsiteX1" fmla="*/ 315087 w 981481"/>
              <a:gd name="connsiteY1" fmla="*/ 41460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286 h 1785343"/>
              <a:gd name="connsiteX1" fmla="*/ 315087 w 981481"/>
              <a:gd name="connsiteY1" fmla="*/ 23147 h 1785343"/>
              <a:gd name="connsiteX2" fmla="*/ 284341 w 981481"/>
              <a:gd name="connsiteY2" fmla="*/ 99917 h 1785343"/>
              <a:gd name="connsiteX3" fmla="*/ 297428 w 981481"/>
              <a:gd name="connsiteY3" fmla="*/ 145806 h 1785343"/>
              <a:gd name="connsiteX4" fmla="*/ 326051 w 981481"/>
              <a:gd name="connsiteY4" fmla="*/ 164569 h 1785343"/>
              <a:gd name="connsiteX5" fmla="*/ 349169 w 981481"/>
              <a:gd name="connsiteY5" fmla="*/ 220548 h 1785343"/>
              <a:gd name="connsiteX6" fmla="*/ 385436 w 981481"/>
              <a:gd name="connsiteY6" fmla="*/ 272633 h 1785343"/>
              <a:gd name="connsiteX7" fmla="*/ 347069 w 981481"/>
              <a:gd name="connsiteY7" fmla="*/ 301407 h 1785343"/>
              <a:gd name="connsiteX8" fmla="*/ 273534 w 981481"/>
              <a:gd name="connsiteY8" fmla="*/ 320591 h 1785343"/>
              <a:gd name="connsiteX9" fmla="*/ 206392 w 981481"/>
              <a:gd name="connsiteY9" fmla="*/ 458070 h 1785343"/>
              <a:gd name="connsiteX10" fmla="*/ 168026 w 981481"/>
              <a:gd name="connsiteY10" fmla="*/ 550789 h 1785343"/>
              <a:gd name="connsiteX11" fmla="*/ 94490 w 981481"/>
              <a:gd name="connsiteY11" fmla="*/ 422901 h 1785343"/>
              <a:gd name="connsiteX12" fmla="*/ 116871 w 981481"/>
              <a:gd name="connsiteY12" fmla="*/ 353995 h 1785343"/>
              <a:gd name="connsiteX13" fmla="*/ 78504 w 981481"/>
              <a:gd name="connsiteY13" fmla="*/ 269435 h 1785343"/>
              <a:gd name="connsiteX14" fmla="*/ 34560 w 981481"/>
              <a:gd name="connsiteY14" fmla="*/ 306237 h 1785343"/>
              <a:gd name="connsiteX15" fmla="*/ 30346 w 981481"/>
              <a:gd name="connsiteY15" fmla="*/ 369098 h 1785343"/>
              <a:gd name="connsiteX16" fmla="*/ 44018 w 981481"/>
              <a:gd name="connsiteY16" fmla="*/ 408963 h 1785343"/>
              <a:gd name="connsiteX17" fmla="*/ 84899 w 981481"/>
              <a:gd name="connsiteY17" fmla="*/ 579564 h 1785343"/>
              <a:gd name="connsiteX18" fmla="*/ 148843 w 981481"/>
              <a:gd name="connsiteY18" fmla="*/ 685072 h 1785343"/>
              <a:gd name="connsiteX19" fmla="*/ 235167 w 981481"/>
              <a:gd name="connsiteY19" fmla="*/ 611536 h 1785343"/>
              <a:gd name="connsiteX20" fmla="*/ 292717 w 981481"/>
              <a:gd name="connsiteY20" fmla="*/ 512423 h 1785343"/>
              <a:gd name="connsiteX21" fmla="*/ 311900 w 981481"/>
              <a:gd name="connsiteY21" fmla="*/ 585958 h 1785343"/>
              <a:gd name="connsiteX22" fmla="*/ 251353 w 981481"/>
              <a:gd name="connsiteY22" fmla="*/ 655414 h 1785343"/>
              <a:gd name="connsiteX23" fmla="*/ 147411 w 981481"/>
              <a:gd name="connsiteY23" fmla="*/ 812826 h 1785343"/>
              <a:gd name="connsiteX24" fmla="*/ 19706 w 981481"/>
              <a:gd name="connsiteY24" fmla="*/ 1013153 h 1785343"/>
              <a:gd name="connsiteX25" fmla="*/ 193854 w 981481"/>
              <a:gd name="connsiteY25" fmla="*/ 1107186 h 1785343"/>
              <a:gd name="connsiteX26" fmla="*/ 198616 w 981481"/>
              <a:gd name="connsiteY26" fmla="*/ 1242917 h 1785343"/>
              <a:gd name="connsiteX27" fmla="*/ 231970 w 981481"/>
              <a:gd name="connsiteY27" fmla="*/ 1570697 h 1785343"/>
              <a:gd name="connsiteX28" fmla="*/ 228773 w 981481"/>
              <a:gd name="connsiteY28" fmla="*/ 1650494 h 1785343"/>
              <a:gd name="connsiteX29" fmla="*/ 161631 w 981481"/>
              <a:gd name="connsiteY29" fmla="*/ 1765726 h 1785343"/>
              <a:gd name="connsiteX30" fmla="*/ 239046 w 981481"/>
              <a:gd name="connsiteY30" fmla="*/ 1762662 h 1785343"/>
              <a:gd name="connsiteX31" fmla="*/ 302308 w 981481"/>
              <a:gd name="connsiteY31" fmla="*/ 1708177 h 1785343"/>
              <a:gd name="connsiteX32" fmla="*/ 343739 w 981481"/>
              <a:gd name="connsiteY32" fmla="*/ 1664099 h 1785343"/>
              <a:gd name="connsiteX33" fmla="*/ 302242 w 981481"/>
              <a:gd name="connsiteY33" fmla="*/ 1589131 h 1785343"/>
              <a:gd name="connsiteX34" fmla="*/ 298428 w 981481"/>
              <a:gd name="connsiteY34" fmla="*/ 1229262 h 1785343"/>
              <a:gd name="connsiteX35" fmla="*/ 318295 w 981481"/>
              <a:gd name="connsiteY35" fmla="*/ 1105421 h 1785343"/>
              <a:gd name="connsiteX36" fmla="*/ 452577 w 981481"/>
              <a:gd name="connsiteY36" fmla="*/ 1081525 h 1785343"/>
              <a:gd name="connsiteX37" fmla="*/ 634817 w 981481"/>
              <a:gd name="connsiteY37" fmla="*/ 1302132 h 1785343"/>
              <a:gd name="connsiteX38" fmla="*/ 682094 w 981481"/>
              <a:gd name="connsiteY38" fmla="*/ 1580422 h 1785343"/>
              <a:gd name="connsiteX39" fmla="*/ 649305 w 981481"/>
              <a:gd name="connsiteY39" fmla="*/ 1643483 h 1785343"/>
              <a:gd name="connsiteX40" fmla="*/ 701959 w 981481"/>
              <a:gd name="connsiteY40" fmla="*/ 1695388 h 1785343"/>
              <a:gd name="connsiteX41" fmla="*/ 836241 w 981481"/>
              <a:gd name="connsiteY41" fmla="*/ 1730557 h 1785343"/>
              <a:gd name="connsiteX42" fmla="*/ 768350 w 981481"/>
              <a:gd name="connsiteY42" fmla="*/ 1630561 h 1785343"/>
              <a:gd name="connsiteX43" fmla="*/ 749917 w 981481"/>
              <a:gd name="connsiteY43" fmla="*/ 1551514 h 1785343"/>
              <a:gd name="connsiteX44" fmla="*/ 737128 w 981481"/>
              <a:gd name="connsiteY44" fmla="*/ 1250977 h 1785343"/>
              <a:gd name="connsiteX45" fmla="*/ 634385 w 981481"/>
              <a:gd name="connsiteY45" fmla="*/ 1059561 h 1785343"/>
              <a:gd name="connsiteX46" fmla="*/ 702058 w 981481"/>
              <a:gd name="connsiteY46" fmla="*/ 1038296 h 1785343"/>
              <a:gd name="connsiteX47" fmla="*/ 584895 w 981481"/>
              <a:gd name="connsiteY47" fmla="*/ 835291 h 1785343"/>
              <a:gd name="connsiteX48" fmla="*/ 626658 w 981481"/>
              <a:gd name="connsiteY48" fmla="*/ 579830 h 1785343"/>
              <a:gd name="connsiteX49" fmla="*/ 622029 w 981481"/>
              <a:gd name="connsiteY49" fmla="*/ 522014 h 1785343"/>
              <a:gd name="connsiteX50" fmla="*/ 692367 w 981481"/>
              <a:gd name="connsiteY50" fmla="*/ 646705 h 1785343"/>
              <a:gd name="connsiteX51" fmla="*/ 759508 w 981481"/>
              <a:gd name="connsiteY51" fmla="*/ 672283 h 1785343"/>
              <a:gd name="connsiteX52" fmla="*/ 906580 w 981481"/>
              <a:gd name="connsiteY52" fmla="*/ 461268 h 1785343"/>
              <a:gd name="connsiteX53" fmla="*/ 948277 w 981481"/>
              <a:gd name="connsiteY53" fmla="*/ 395492 h 1785343"/>
              <a:gd name="connsiteX54" fmla="*/ 936171 w 981481"/>
              <a:gd name="connsiteY54" fmla="*/ 303722 h 1785343"/>
              <a:gd name="connsiteX55" fmla="*/ 902566 w 981481"/>
              <a:gd name="connsiteY55" fmla="*/ 335760 h 1785343"/>
              <a:gd name="connsiteX56" fmla="*/ 866715 w 981481"/>
              <a:gd name="connsiteY56" fmla="*/ 324403 h 1785343"/>
              <a:gd name="connsiteX57" fmla="*/ 855424 w 981481"/>
              <a:gd name="connsiteY57" fmla="*/ 410729 h 1785343"/>
              <a:gd name="connsiteX58" fmla="*/ 740325 w 981481"/>
              <a:gd name="connsiteY58" fmla="*/ 553986 h 1785343"/>
              <a:gd name="connsiteX59" fmla="*/ 654001 w 981481"/>
              <a:gd name="connsiteY59" fmla="*/ 291816 h 1785343"/>
              <a:gd name="connsiteX60" fmla="*/ 574071 w 981481"/>
              <a:gd name="connsiteY60" fmla="*/ 275830 h 1785343"/>
              <a:gd name="connsiteX61" fmla="*/ 526113 w 981481"/>
              <a:gd name="connsiteY61" fmla="*/ 240661 h 1785343"/>
              <a:gd name="connsiteX62" fmla="*/ 529310 w 981481"/>
              <a:gd name="connsiteY62" fmla="*/ 157533 h 1785343"/>
              <a:gd name="connsiteX63" fmla="*/ 543821 w 981481"/>
              <a:gd name="connsiteY63" fmla="*/ 90880 h 1785343"/>
              <a:gd name="connsiteX64" fmla="*/ 516187 w 981481"/>
              <a:gd name="connsiteY64" fmla="*/ 39300 h 1785343"/>
              <a:gd name="connsiteX65" fmla="*/ 474841 w 981481"/>
              <a:gd name="connsiteY65" fmla="*/ 9430 h 1785343"/>
              <a:gd name="connsiteX66" fmla="*/ 374828 w 981481"/>
              <a:gd name="connsiteY66" fmla="*/ 2286 h 1785343"/>
              <a:gd name="connsiteX0" fmla="*/ 474841 w 981481"/>
              <a:gd name="connsiteY0" fmla="*/ 2692 h 1778605"/>
              <a:gd name="connsiteX1" fmla="*/ 315087 w 981481"/>
              <a:gd name="connsiteY1" fmla="*/ 16409 h 1778605"/>
              <a:gd name="connsiteX2" fmla="*/ 284341 w 981481"/>
              <a:gd name="connsiteY2" fmla="*/ 93179 h 1778605"/>
              <a:gd name="connsiteX3" fmla="*/ 297428 w 981481"/>
              <a:gd name="connsiteY3" fmla="*/ 139068 h 1778605"/>
              <a:gd name="connsiteX4" fmla="*/ 326051 w 981481"/>
              <a:gd name="connsiteY4" fmla="*/ 157831 h 1778605"/>
              <a:gd name="connsiteX5" fmla="*/ 349169 w 981481"/>
              <a:gd name="connsiteY5" fmla="*/ 213810 h 1778605"/>
              <a:gd name="connsiteX6" fmla="*/ 385436 w 981481"/>
              <a:gd name="connsiteY6" fmla="*/ 265895 h 1778605"/>
              <a:gd name="connsiteX7" fmla="*/ 347069 w 981481"/>
              <a:gd name="connsiteY7" fmla="*/ 294669 h 1778605"/>
              <a:gd name="connsiteX8" fmla="*/ 273534 w 981481"/>
              <a:gd name="connsiteY8" fmla="*/ 313853 h 1778605"/>
              <a:gd name="connsiteX9" fmla="*/ 206392 w 981481"/>
              <a:gd name="connsiteY9" fmla="*/ 451332 h 1778605"/>
              <a:gd name="connsiteX10" fmla="*/ 168026 w 981481"/>
              <a:gd name="connsiteY10" fmla="*/ 544051 h 1778605"/>
              <a:gd name="connsiteX11" fmla="*/ 94490 w 981481"/>
              <a:gd name="connsiteY11" fmla="*/ 416163 h 1778605"/>
              <a:gd name="connsiteX12" fmla="*/ 116871 w 981481"/>
              <a:gd name="connsiteY12" fmla="*/ 347257 h 1778605"/>
              <a:gd name="connsiteX13" fmla="*/ 78504 w 981481"/>
              <a:gd name="connsiteY13" fmla="*/ 262697 h 1778605"/>
              <a:gd name="connsiteX14" fmla="*/ 34560 w 981481"/>
              <a:gd name="connsiteY14" fmla="*/ 299499 h 1778605"/>
              <a:gd name="connsiteX15" fmla="*/ 30346 w 981481"/>
              <a:gd name="connsiteY15" fmla="*/ 362360 h 1778605"/>
              <a:gd name="connsiteX16" fmla="*/ 44018 w 981481"/>
              <a:gd name="connsiteY16" fmla="*/ 402225 h 1778605"/>
              <a:gd name="connsiteX17" fmla="*/ 84899 w 981481"/>
              <a:gd name="connsiteY17" fmla="*/ 572826 h 1778605"/>
              <a:gd name="connsiteX18" fmla="*/ 148843 w 981481"/>
              <a:gd name="connsiteY18" fmla="*/ 678334 h 1778605"/>
              <a:gd name="connsiteX19" fmla="*/ 235167 w 981481"/>
              <a:gd name="connsiteY19" fmla="*/ 604798 h 1778605"/>
              <a:gd name="connsiteX20" fmla="*/ 292717 w 981481"/>
              <a:gd name="connsiteY20" fmla="*/ 505685 h 1778605"/>
              <a:gd name="connsiteX21" fmla="*/ 311900 w 981481"/>
              <a:gd name="connsiteY21" fmla="*/ 579220 h 1778605"/>
              <a:gd name="connsiteX22" fmla="*/ 251353 w 981481"/>
              <a:gd name="connsiteY22" fmla="*/ 648676 h 1778605"/>
              <a:gd name="connsiteX23" fmla="*/ 147411 w 981481"/>
              <a:gd name="connsiteY23" fmla="*/ 806088 h 1778605"/>
              <a:gd name="connsiteX24" fmla="*/ 19706 w 981481"/>
              <a:gd name="connsiteY24" fmla="*/ 1006415 h 1778605"/>
              <a:gd name="connsiteX25" fmla="*/ 193854 w 981481"/>
              <a:gd name="connsiteY25" fmla="*/ 1100448 h 1778605"/>
              <a:gd name="connsiteX26" fmla="*/ 198616 w 981481"/>
              <a:gd name="connsiteY26" fmla="*/ 1236179 h 1778605"/>
              <a:gd name="connsiteX27" fmla="*/ 231970 w 981481"/>
              <a:gd name="connsiteY27" fmla="*/ 1563959 h 1778605"/>
              <a:gd name="connsiteX28" fmla="*/ 228773 w 981481"/>
              <a:gd name="connsiteY28" fmla="*/ 1643756 h 1778605"/>
              <a:gd name="connsiteX29" fmla="*/ 161631 w 981481"/>
              <a:gd name="connsiteY29" fmla="*/ 1758988 h 1778605"/>
              <a:gd name="connsiteX30" fmla="*/ 239046 w 981481"/>
              <a:gd name="connsiteY30" fmla="*/ 1755924 h 1778605"/>
              <a:gd name="connsiteX31" fmla="*/ 302308 w 981481"/>
              <a:gd name="connsiteY31" fmla="*/ 1701439 h 1778605"/>
              <a:gd name="connsiteX32" fmla="*/ 343739 w 981481"/>
              <a:gd name="connsiteY32" fmla="*/ 1657361 h 1778605"/>
              <a:gd name="connsiteX33" fmla="*/ 302242 w 981481"/>
              <a:gd name="connsiteY33" fmla="*/ 1582393 h 1778605"/>
              <a:gd name="connsiteX34" fmla="*/ 298428 w 981481"/>
              <a:gd name="connsiteY34" fmla="*/ 1222524 h 1778605"/>
              <a:gd name="connsiteX35" fmla="*/ 318295 w 981481"/>
              <a:gd name="connsiteY35" fmla="*/ 1098683 h 1778605"/>
              <a:gd name="connsiteX36" fmla="*/ 452577 w 981481"/>
              <a:gd name="connsiteY36" fmla="*/ 1074787 h 1778605"/>
              <a:gd name="connsiteX37" fmla="*/ 634817 w 981481"/>
              <a:gd name="connsiteY37" fmla="*/ 1295394 h 1778605"/>
              <a:gd name="connsiteX38" fmla="*/ 682094 w 981481"/>
              <a:gd name="connsiteY38" fmla="*/ 1573684 h 1778605"/>
              <a:gd name="connsiteX39" fmla="*/ 649305 w 981481"/>
              <a:gd name="connsiteY39" fmla="*/ 1636745 h 1778605"/>
              <a:gd name="connsiteX40" fmla="*/ 701959 w 981481"/>
              <a:gd name="connsiteY40" fmla="*/ 1688650 h 1778605"/>
              <a:gd name="connsiteX41" fmla="*/ 836241 w 981481"/>
              <a:gd name="connsiteY41" fmla="*/ 1723819 h 1778605"/>
              <a:gd name="connsiteX42" fmla="*/ 768350 w 981481"/>
              <a:gd name="connsiteY42" fmla="*/ 1623823 h 1778605"/>
              <a:gd name="connsiteX43" fmla="*/ 749917 w 981481"/>
              <a:gd name="connsiteY43" fmla="*/ 1544776 h 1778605"/>
              <a:gd name="connsiteX44" fmla="*/ 737128 w 981481"/>
              <a:gd name="connsiteY44" fmla="*/ 1244239 h 1778605"/>
              <a:gd name="connsiteX45" fmla="*/ 634385 w 981481"/>
              <a:gd name="connsiteY45" fmla="*/ 1052823 h 1778605"/>
              <a:gd name="connsiteX46" fmla="*/ 702058 w 981481"/>
              <a:gd name="connsiteY46" fmla="*/ 1031558 h 1778605"/>
              <a:gd name="connsiteX47" fmla="*/ 584895 w 981481"/>
              <a:gd name="connsiteY47" fmla="*/ 828553 h 1778605"/>
              <a:gd name="connsiteX48" fmla="*/ 626658 w 981481"/>
              <a:gd name="connsiteY48" fmla="*/ 573092 h 1778605"/>
              <a:gd name="connsiteX49" fmla="*/ 622029 w 981481"/>
              <a:gd name="connsiteY49" fmla="*/ 515276 h 1778605"/>
              <a:gd name="connsiteX50" fmla="*/ 692367 w 981481"/>
              <a:gd name="connsiteY50" fmla="*/ 639967 h 1778605"/>
              <a:gd name="connsiteX51" fmla="*/ 759508 w 981481"/>
              <a:gd name="connsiteY51" fmla="*/ 665545 h 1778605"/>
              <a:gd name="connsiteX52" fmla="*/ 906580 w 981481"/>
              <a:gd name="connsiteY52" fmla="*/ 454530 h 1778605"/>
              <a:gd name="connsiteX53" fmla="*/ 948277 w 981481"/>
              <a:gd name="connsiteY53" fmla="*/ 388754 h 1778605"/>
              <a:gd name="connsiteX54" fmla="*/ 936171 w 981481"/>
              <a:gd name="connsiteY54" fmla="*/ 296984 h 1778605"/>
              <a:gd name="connsiteX55" fmla="*/ 902566 w 981481"/>
              <a:gd name="connsiteY55" fmla="*/ 329022 h 1778605"/>
              <a:gd name="connsiteX56" fmla="*/ 866715 w 981481"/>
              <a:gd name="connsiteY56" fmla="*/ 317665 h 1778605"/>
              <a:gd name="connsiteX57" fmla="*/ 855424 w 981481"/>
              <a:gd name="connsiteY57" fmla="*/ 403991 h 1778605"/>
              <a:gd name="connsiteX58" fmla="*/ 740325 w 981481"/>
              <a:gd name="connsiteY58" fmla="*/ 547248 h 1778605"/>
              <a:gd name="connsiteX59" fmla="*/ 654001 w 981481"/>
              <a:gd name="connsiteY59" fmla="*/ 285078 h 1778605"/>
              <a:gd name="connsiteX60" fmla="*/ 574071 w 981481"/>
              <a:gd name="connsiteY60" fmla="*/ 269092 h 1778605"/>
              <a:gd name="connsiteX61" fmla="*/ 526113 w 981481"/>
              <a:gd name="connsiteY61" fmla="*/ 233923 h 1778605"/>
              <a:gd name="connsiteX62" fmla="*/ 529310 w 981481"/>
              <a:gd name="connsiteY62" fmla="*/ 150795 h 1778605"/>
              <a:gd name="connsiteX63" fmla="*/ 543821 w 981481"/>
              <a:gd name="connsiteY63" fmla="*/ 84142 h 1778605"/>
              <a:gd name="connsiteX64" fmla="*/ 516187 w 981481"/>
              <a:gd name="connsiteY64" fmla="*/ 32562 h 1778605"/>
              <a:gd name="connsiteX65" fmla="*/ 474841 w 981481"/>
              <a:gd name="connsiteY65" fmla="*/ 2692 h 1778605"/>
              <a:gd name="connsiteX0" fmla="*/ 474841 w 981481"/>
              <a:gd name="connsiteY0" fmla="*/ 12222 h 1788135"/>
              <a:gd name="connsiteX1" fmla="*/ 360691 w 981481"/>
              <a:gd name="connsiteY1" fmla="*/ 15081 h 1788135"/>
              <a:gd name="connsiteX2" fmla="*/ 284341 w 981481"/>
              <a:gd name="connsiteY2" fmla="*/ 102709 h 1788135"/>
              <a:gd name="connsiteX3" fmla="*/ 297428 w 981481"/>
              <a:gd name="connsiteY3" fmla="*/ 148598 h 1788135"/>
              <a:gd name="connsiteX4" fmla="*/ 326051 w 981481"/>
              <a:gd name="connsiteY4" fmla="*/ 167361 h 1788135"/>
              <a:gd name="connsiteX5" fmla="*/ 349169 w 981481"/>
              <a:gd name="connsiteY5" fmla="*/ 223340 h 1788135"/>
              <a:gd name="connsiteX6" fmla="*/ 385436 w 981481"/>
              <a:gd name="connsiteY6" fmla="*/ 275425 h 1788135"/>
              <a:gd name="connsiteX7" fmla="*/ 347069 w 981481"/>
              <a:gd name="connsiteY7" fmla="*/ 304199 h 1788135"/>
              <a:gd name="connsiteX8" fmla="*/ 273534 w 981481"/>
              <a:gd name="connsiteY8" fmla="*/ 323383 h 1788135"/>
              <a:gd name="connsiteX9" fmla="*/ 206392 w 981481"/>
              <a:gd name="connsiteY9" fmla="*/ 460862 h 1788135"/>
              <a:gd name="connsiteX10" fmla="*/ 168026 w 981481"/>
              <a:gd name="connsiteY10" fmla="*/ 553581 h 1788135"/>
              <a:gd name="connsiteX11" fmla="*/ 94490 w 981481"/>
              <a:gd name="connsiteY11" fmla="*/ 425693 h 1788135"/>
              <a:gd name="connsiteX12" fmla="*/ 116871 w 981481"/>
              <a:gd name="connsiteY12" fmla="*/ 356787 h 1788135"/>
              <a:gd name="connsiteX13" fmla="*/ 78504 w 981481"/>
              <a:gd name="connsiteY13" fmla="*/ 272227 h 1788135"/>
              <a:gd name="connsiteX14" fmla="*/ 34560 w 981481"/>
              <a:gd name="connsiteY14" fmla="*/ 309029 h 1788135"/>
              <a:gd name="connsiteX15" fmla="*/ 30346 w 981481"/>
              <a:gd name="connsiteY15" fmla="*/ 371890 h 1788135"/>
              <a:gd name="connsiteX16" fmla="*/ 44018 w 981481"/>
              <a:gd name="connsiteY16" fmla="*/ 411755 h 1788135"/>
              <a:gd name="connsiteX17" fmla="*/ 84899 w 981481"/>
              <a:gd name="connsiteY17" fmla="*/ 582356 h 1788135"/>
              <a:gd name="connsiteX18" fmla="*/ 148843 w 981481"/>
              <a:gd name="connsiteY18" fmla="*/ 687864 h 1788135"/>
              <a:gd name="connsiteX19" fmla="*/ 235167 w 981481"/>
              <a:gd name="connsiteY19" fmla="*/ 614328 h 1788135"/>
              <a:gd name="connsiteX20" fmla="*/ 292717 w 981481"/>
              <a:gd name="connsiteY20" fmla="*/ 515215 h 1788135"/>
              <a:gd name="connsiteX21" fmla="*/ 311900 w 981481"/>
              <a:gd name="connsiteY21" fmla="*/ 588750 h 1788135"/>
              <a:gd name="connsiteX22" fmla="*/ 251353 w 981481"/>
              <a:gd name="connsiteY22" fmla="*/ 658206 h 1788135"/>
              <a:gd name="connsiteX23" fmla="*/ 147411 w 981481"/>
              <a:gd name="connsiteY23" fmla="*/ 815618 h 1788135"/>
              <a:gd name="connsiteX24" fmla="*/ 19706 w 981481"/>
              <a:gd name="connsiteY24" fmla="*/ 1015945 h 1788135"/>
              <a:gd name="connsiteX25" fmla="*/ 193854 w 981481"/>
              <a:gd name="connsiteY25" fmla="*/ 1109978 h 1788135"/>
              <a:gd name="connsiteX26" fmla="*/ 198616 w 981481"/>
              <a:gd name="connsiteY26" fmla="*/ 1245709 h 1788135"/>
              <a:gd name="connsiteX27" fmla="*/ 231970 w 981481"/>
              <a:gd name="connsiteY27" fmla="*/ 1573489 h 1788135"/>
              <a:gd name="connsiteX28" fmla="*/ 228773 w 981481"/>
              <a:gd name="connsiteY28" fmla="*/ 1653286 h 1788135"/>
              <a:gd name="connsiteX29" fmla="*/ 161631 w 981481"/>
              <a:gd name="connsiteY29" fmla="*/ 1768518 h 1788135"/>
              <a:gd name="connsiteX30" fmla="*/ 239046 w 981481"/>
              <a:gd name="connsiteY30" fmla="*/ 1765454 h 1788135"/>
              <a:gd name="connsiteX31" fmla="*/ 302308 w 981481"/>
              <a:gd name="connsiteY31" fmla="*/ 1710969 h 1788135"/>
              <a:gd name="connsiteX32" fmla="*/ 343739 w 981481"/>
              <a:gd name="connsiteY32" fmla="*/ 1666891 h 1788135"/>
              <a:gd name="connsiteX33" fmla="*/ 302242 w 981481"/>
              <a:gd name="connsiteY33" fmla="*/ 1591923 h 1788135"/>
              <a:gd name="connsiteX34" fmla="*/ 298428 w 981481"/>
              <a:gd name="connsiteY34" fmla="*/ 1232054 h 1788135"/>
              <a:gd name="connsiteX35" fmla="*/ 318295 w 981481"/>
              <a:gd name="connsiteY35" fmla="*/ 1108213 h 1788135"/>
              <a:gd name="connsiteX36" fmla="*/ 452577 w 981481"/>
              <a:gd name="connsiteY36" fmla="*/ 1084317 h 1788135"/>
              <a:gd name="connsiteX37" fmla="*/ 634817 w 981481"/>
              <a:gd name="connsiteY37" fmla="*/ 1304924 h 1788135"/>
              <a:gd name="connsiteX38" fmla="*/ 682094 w 981481"/>
              <a:gd name="connsiteY38" fmla="*/ 1583214 h 1788135"/>
              <a:gd name="connsiteX39" fmla="*/ 649305 w 981481"/>
              <a:gd name="connsiteY39" fmla="*/ 1646275 h 1788135"/>
              <a:gd name="connsiteX40" fmla="*/ 701959 w 981481"/>
              <a:gd name="connsiteY40" fmla="*/ 1698180 h 1788135"/>
              <a:gd name="connsiteX41" fmla="*/ 836241 w 981481"/>
              <a:gd name="connsiteY41" fmla="*/ 1733349 h 1788135"/>
              <a:gd name="connsiteX42" fmla="*/ 768350 w 981481"/>
              <a:gd name="connsiteY42" fmla="*/ 1633353 h 1788135"/>
              <a:gd name="connsiteX43" fmla="*/ 749917 w 981481"/>
              <a:gd name="connsiteY43" fmla="*/ 1554306 h 1788135"/>
              <a:gd name="connsiteX44" fmla="*/ 737128 w 981481"/>
              <a:gd name="connsiteY44" fmla="*/ 1253769 h 1788135"/>
              <a:gd name="connsiteX45" fmla="*/ 634385 w 981481"/>
              <a:gd name="connsiteY45" fmla="*/ 1062353 h 1788135"/>
              <a:gd name="connsiteX46" fmla="*/ 702058 w 981481"/>
              <a:gd name="connsiteY46" fmla="*/ 1041088 h 1788135"/>
              <a:gd name="connsiteX47" fmla="*/ 584895 w 981481"/>
              <a:gd name="connsiteY47" fmla="*/ 838083 h 1788135"/>
              <a:gd name="connsiteX48" fmla="*/ 626658 w 981481"/>
              <a:gd name="connsiteY48" fmla="*/ 582622 h 1788135"/>
              <a:gd name="connsiteX49" fmla="*/ 622029 w 981481"/>
              <a:gd name="connsiteY49" fmla="*/ 524806 h 1788135"/>
              <a:gd name="connsiteX50" fmla="*/ 692367 w 981481"/>
              <a:gd name="connsiteY50" fmla="*/ 649497 h 1788135"/>
              <a:gd name="connsiteX51" fmla="*/ 759508 w 981481"/>
              <a:gd name="connsiteY51" fmla="*/ 675075 h 1788135"/>
              <a:gd name="connsiteX52" fmla="*/ 906580 w 981481"/>
              <a:gd name="connsiteY52" fmla="*/ 464060 h 1788135"/>
              <a:gd name="connsiteX53" fmla="*/ 948277 w 981481"/>
              <a:gd name="connsiteY53" fmla="*/ 398284 h 1788135"/>
              <a:gd name="connsiteX54" fmla="*/ 936171 w 981481"/>
              <a:gd name="connsiteY54" fmla="*/ 306514 h 1788135"/>
              <a:gd name="connsiteX55" fmla="*/ 902566 w 981481"/>
              <a:gd name="connsiteY55" fmla="*/ 338552 h 1788135"/>
              <a:gd name="connsiteX56" fmla="*/ 866715 w 981481"/>
              <a:gd name="connsiteY56" fmla="*/ 327195 h 1788135"/>
              <a:gd name="connsiteX57" fmla="*/ 855424 w 981481"/>
              <a:gd name="connsiteY57" fmla="*/ 413521 h 1788135"/>
              <a:gd name="connsiteX58" fmla="*/ 740325 w 981481"/>
              <a:gd name="connsiteY58" fmla="*/ 556778 h 1788135"/>
              <a:gd name="connsiteX59" fmla="*/ 654001 w 981481"/>
              <a:gd name="connsiteY59" fmla="*/ 294608 h 1788135"/>
              <a:gd name="connsiteX60" fmla="*/ 574071 w 981481"/>
              <a:gd name="connsiteY60" fmla="*/ 278622 h 1788135"/>
              <a:gd name="connsiteX61" fmla="*/ 526113 w 981481"/>
              <a:gd name="connsiteY61" fmla="*/ 243453 h 1788135"/>
              <a:gd name="connsiteX62" fmla="*/ 529310 w 981481"/>
              <a:gd name="connsiteY62" fmla="*/ 160325 h 1788135"/>
              <a:gd name="connsiteX63" fmla="*/ 543821 w 981481"/>
              <a:gd name="connsiteY63" fmla="*/ 93672 h 1788135"/>
              <a:gd name="connsiteX64" fmla="*/ 516187 w 981481"/>
              <a:gd name="connsiteY64" fmla="*/ 42092 h 1788135"/>
              <a:gd name="connsiteX65" fmla="*/ 474841 w 981481"/>
              <a:gd name="connsiteY65" fmla="*/ 12222 h 1788135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626658 w 981481"/>
              <a:gd name="connsiteY48" fmla="*/ 590235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62497"/>
              <a:gd name="connsiteY0" fmla="*/ 11112 h 1787025"/>
              <a:gd name="connsiteX1" fmla="*/ 360691 w 962497"/>
              <a:gd name="connsiteY1" fmla="*/ 13971 h 1787025"/>
              <a:gd name="connsiteX2" fmla="*/ 249822 w 962497"/>
              <a:gd name="connsiteY2" fmla="*/ 94937 h 1787025"/>
              <a:gd name="connsiteX3" fmla="*/ 297428 w 962497"/>
              <a:gd name="connsiteY3" fmla="*/ 147488 h 1787025"/>
              <a:gd name="connsiteX4" fmla="*/ 326051 w 962497"/>
              <a:gd name="connsiteY4" fmla="*/ 166251 h 1787025"/>
              <a:gd name="connsiteX5" fmla="*/ 349169 w 962497"/>
              <a:gd name="connsiteY5" fmla="*/ 222230 h 1787025"/>
              <a:gd name="connsiteX6" fmla="*/ 385436 w 962497"/>
              <a:gd name="connsiteY6" fmla="*/ 274315 h 1787025"/>
              <a:gd name="connsiteX7" fmla="*/ 347069 w 962497"/>
              <a:gd name="connsiteY7" fmla="*/ 303089 h 1787025"/>
              <a:gd name="connsiteX8" fmla="*/ 273534 w 962497"/>
              <a:gd name="connsiteY8" fmla="*/ 322273 h 1787025"/>
              <a:gd name="connsiteX9" fmla="*/ 206392 w 962497"/>
              <a:gd name="connsiteY9" fmla="*/ 459752 h 1787025"/>
              <a:gd name="connsiteX10" fmla="*/ 168026 w 962497"/>
              <a:gd name="connsiteY10" fmla="*/ 552471 h 1787025"/>
              <a:gd name="connsiteX11" fmla="*/ 94490 w 962497"/>
              <a:gd name="connsiteY11" fmla="*/ 424583 h 1787025"/>
              <a:gd name="connsiteX12" fmla="*/ 116871 w 962497"/>
              <a:gd name="connsiteY12" fmla="*/ 355677 h 1787025"/>
              <a:gd name="connsiteX13" fmla="*/ 78504 w 962497"/>
              <a:gd name="connsiteY13" fmla="*/ 271117 h 1787025"/>
              <a:gd name="connsiteX14" fmla="*/ 34560 w 962497"/>
              <a:gd name="connsiteY14" fmla="*/ 307919 h 1787025"/>
              <a:gd name="connsiteX15" fmla="*/ 30346 w 962497"/>
              <a:gd name="connsiteY15" fmla="*/ 370780 h 1787025"/>
              <a:gd name="connsiteX16" fmla="*/ 44018 w 962497"/>
              <a:gd name="connsiteY16" fmla="*/ 410645 h 1787025"/>
              <a:gd name="connsiteX17" fmla="*/ 84899 w 962497"/>
              <a:gd name="connsiteY17" fmla="*/ 581246 h 1787025"/>
              <a:gd name="connsiteX18" fmla="*/ 148843 w 962497"/>
              <a:gd name="connsiteY18" fmla="*/ 686754 h 1787025"/>
              <a:gd name="connsiteX19" fmla="*/ 235167 w 962497"/>
              <a:gd name="connsiteY19" fmla="*/ 613218 h 1787025"/>
              <a:gd name="connsiteX20" fmla="*/ 306162 w 962497"/>
              <a:gd name="connsiteY20" fmla="*/ 477769 h 1787025"/>
              <a:gd name="connsiteX21" fmla="*/ 306086 w 962497"/>
              <a:gd name="connsiteY21" fmla="*/ 594908 h 1787025"/>
              <a:gd name="connsiteX22" fmla="*/ 251353 w 962497"/>
              <a:gd name="connsiteY22" fmla="*/ 657096 h 1787025"/>
              <a:gd name="connsiteX23" fmla="*/ 147411 w 962497"/>
              <a:gd name="connsiteY23" fmla="*/ 814508 h 1787025"/>
              <a:gd name="connsiteX24" fmla="*/ 19706 w 962497"/>
              <a:gd name="connsiteY24" fmla="*/ 1014835 h 1787025"/>
              <a:gd name="connsiteX25" fmla="*/ 193854 w 962497"/>
              <a:gd name="connsiteY25" fmla="*/ 1108868 h 1787025"/>
              <a:gd name="connsiteX26" fmla="*/ 198616 w 962497"/>
              <a:gd name="connsiteY26" fmla="*/ 1244599 h 1787025"/>
              <a:gd name="connsiteX27" fmla="*/ 231970 w 962497"/>
              <a:gd name="connsiteY27" fmla="*/ 1572379 h 1787025"/>
              <a:gd name="connsiteX28" fmla="*/ 228773 w 962497"/>
              <a:gd name="connsiteY28" fmla="*/ 1652176 h 1787025"/>
              <a:gd name="connsiteX29" fmla="*/ 161631 w 962497"/>
              <a:gd name="connsiteY29" fmla="*/ 1767408 h 1787025"/>
              <a:gd name="connsiteX30" fmla="*/ 239046 w 962497"/>
              <a:gd name="connsiteY30" fmla="*/ 1764344 h 1787025"/>
              <a:gd name="connsiteX31" fmla="*/ 302308 w 962497"/>
              <a:gd name="connsiteY31" fmla="*/ 1709859 h 1787025"/>
              <a:gd name="connsiteX32" fmla="*/ 343739 w 962497"/>
              <a:gd name="connsiteY32" fmla="*/ 1665781 h 1787025"/>
              <a:gd name="connsiteX33" fmla="*/ 302242 w 962497"/>
              <a:gd name="connsiteY33" fmla="*/ 1590813 h 1787025"/>
              <a:gd name="connsiteX34" fmla="*/ 298428 w 962497"/>
              <a:gd name="connsiteY34" fmla="*/ 1230944 h 1787025"/>
              <a:gd name="connsiteX35" fmla="*/ 318295 w 962497"/>
              <a:gd name="connsiteY35" fmla="*/ 1107103 h 1787025"/>
              <a:gd name="connsiteX36" fmla="*/ 452577 w 962497"/>
              <a:gd name="connsiteY36" fmla="*/ 1083207 h 1787025"/>
              <a:gd name="connsiteX37" fmla="*/ 634817 w 962497"/>
              <a:gd name="connsiteY37" fmla="*/ 1303814 h 1787025"/>
              <a:gd name="connsiteX38" fmla="*/ 682094 w 962497"/>
              <a:gd name="connsiteY38" fmla="*/ 1582104 h 1787025"/>
              <a:gd name="connsiteX39" fmla="*/ 649305 w 962497"/>
              <a:gd name="connsiteY39" fmla="*/ 1645165 h 1787025"/>
              <a:gd name="connsiteX40" fmla="*/ 701959 w 962497"/>
              <a:gd name="connsiteY40" fmla="*/ 1697070 h 1787025"/>
              <a:gd name="connsiteX41" fmla="*/ 836241 w 962497"/>
              <a:gd name="connsiteY41" fmla="*/ 1732239 h 1787025"/>
              <a:gd name="connsiteX42" fmla="*/ 768350 w 962497"/>
              <a:gd name="connsiteY42" fmla="*/ 1632243 h 1787025"/>
              <a:gd name="connsiteX43" fmla="*/ 749917 w 962497"/>
              <a:gd name="connsiteY43" fmla="*/ 1553196 h 1787025"/>
              <a:gd name="connsiteX44" fmla="*/ 737128 w 962497"/>
              <a:gd name="connsiteY44" fmla="*/ 1252659 h 1787025"/>
              <a:gd name="connsiteX45" fmla="*/ 634385 w 962497"/>
              <a:gd name="connsiteY45" fmla="*/ 1061243 h 1787025"/>
              <a:gd name="connsiteX46" fmla="*/ 702058 w 962497"/>
              <a:gd name="connsiteY46" fmla="*/ 1039978 h 1787025"/>
              <a:gd name="connsiteX47" fmla="*/ 589256 w 962497"/>
              <a:gd name="connsiteY47" fmla="*/ 835520 h 1787025"/>
              <a:gd name="connsiteX48" fmla="*/ 564280 w 962497"/>
              <a:gd name="connsiteY48" fmla="*/ 636986 h 1787025"/>
              <a:gd name="connsiteX49" fmla="*/ 622029 w 962497"/>
              <a:gd name="connsiteY49" fmla="*/ 523696 h 1787025"/>
              <a:gd name="connsiteX50" fmla="*/ 692367 w 962497"/>
              <a:gd name="connsiteY50" fmla="*/ 648387 h 1787025"/>
              <a:gd name="connsiteX51" fmla="*/ 759508 w 962497"/>
              <a:gd name="connsiteY51" fmla="*/ 673965 h 1787025"/>
              <a:gd name="connsiteX52" fmla="*/ 906580 w 962497"/>
              <a:gd name="connsiteY52" fmla="*/ 462950 h 1787025"/>
              <a:gd name="connsiteX53" fmla="*/ 948277 w 962497"/>
              <a:gd name="connsiteY53" fmla="*/ 397174 h 1787025"/>
              <a:gd name="connsiteX54" fmla="*/ 915548 w 962497"/>
              <a:gd name="connsiteY54" fmla="*/ 323538 h 1787025"/>
              <a:gd name="connsiteX55" fmla="*/ 889292 w 962497"/>
              <a:gd name="connsiteY55" fmla="*/ 340405 h 1787025"/>
              <a:gd name="connsiteX56" fmla="*/ 866715 w 962497"/>
              <a:gd name="connsiteY56" fmla="*/ 326085 h 1787025"/>
              <a:gd name="connsiteX57" fmla="*/ 871493 w 962497"/>
              <a:gd name="connsiteY57" fmla="*/ 352010 h 1787025"/>
              <a:gd name="connsiteX58" fmla="*/ 855424 w 962497"/>
              <a:gd name="connsiteY58" fmla="*/ 412411 h 1787025"/>
              <a:gd name="connsiteX59" fmla="*/ 740325 w 962497"/>
              <a:gd name="connsiteY59" fmla="*/ 555668 h 1787025"/>
              <a:gd name="connsiteX60" fmla="*/ 654001 w 962497"/>
              <a:gd name="connsiteY60" fmla="*/ 293498 h 1787025"/>
              <a:gd name="connsiteX61" fmla="*/ 574071 w 962497"/>
              <a:gd name="connsiteY61" fmla="*/ 277512 h 1787025"/>
              <a:gd name="connsiteX62" fmla="*/ 526113 w 962497"/>
              <a:gd name="connsiteY62" fmla="*/ 242343 h 1787025"/>
              <a:gd name="connsiteX63" fmla="*/ 529310 w 962497"/>
              <a:gd name="connsiteY63" fmla="*/ 159215 h 1787025"/>
              <a:gd name="connsiteX64" fmla="*/ 543821 w 962497"/>
              <a:gd name="connsiteY64" fmla="*/ 92562 h 1787025"/>
              <a:gd name="connsiteX65" fmla="*/ 516187 w 962497"/>
              <a:gd name="connsiteY65" fmla="*/ 40982 h 1787025"/>
              <a:gd name="connsiteX66" fmla="*/ 474841 w 962497"/>
              <a:gd name="connsiteY66" fmla="*/ 11112 h 1787025"/>
              <a:gd name="connsiteX0" fmla="*/ 474841 w 967498"/>
              <a:gd name="connsiteY0" fmla="*/ 11112 h 1787025"/>
              <a:gd name="connsiteX1" fmla="*/ 360691 w 967498"/>
              <a:gd name="connsiteY1" fmla="*/ 13971 h 1787025"/>
              <a:gd name="connsiteX2" fmla="*/ 249822 w 967498"/>
              <a:gd name="connsiteY2" fmla="*/ 94937 h 1787025"/>
              <a:gd name="connsiteX3" fmla="*/ 297428 w 967498"/>
              <a:gd name="connsiteY3" fmla="*/ 147488 h 1787025"/>
              <a:gd name="connsiteX4" fmla="*/ 326051 w 967498"/>
              <a:gd name="connsiteY4" fmla="*/ 166251 h 1787025"/>
              <a:gd name="connsiteX5" fmla="*/ 349169 w 967498"/>
              <a:gd name="connsiteY5" fmla="*/ 222230 h 1787025"/>
              <a:gd name="connsiteX6" fmla="*/ 385436 w 967498"/>
              <a:gd name="connsiteY6" fmla="*/ 274315 h 1787025"/>
              <a:gd name="connsiteX7" fmla="*/ 347069 w 967498"/>
              <a:gd name="connsiteY7" fmla="*/ 303089 h 1787025"/>
              <a:gd name="connsiteX8" fmla="*/ 273534 w 967498"/>
              <a:gd name="connsiteY8" fmla="*/ 322273 h 1787025"/>
              <a:gd name="connsiteX9" fmla="*/ 206392 w 967498"/>
              <a:gd name="connsiteY9" fmla="*/ 459752 h 1787025"/>
              <a:gd name="connsiteX10" fmla="*/ 168026 w 967498"/>
              <a:gd name="connsiteY10" fmla="*/ 552471 h 1787025"/>
              <a:gd name="connsiteX11" fmla="*/ 94490 w 967498"/>
              <a:gd name="connsiteY11" fmla="*/ 424583 h 1787025"/>
              <a:gd name="connsiteX12" fmla="*/ 116871 w 967498"/>
              <a:gd name="connsiteY12" fmla="*/ 355677 h 1787025"/>
              <a:gd name="connsiteX13" fmla="*/ 78504 w 967498"/>
              <a:gd name="connsiteY13" fmla="*/ 271117 h 1787025"/>
              <a:gd name="connsiteX14" fmla="*/ 34560 w 967498"/>
              <a:gd name="connsiteY14" fmla="*/ 307919 h 1787025"/>
              <a:gd name="connsiteX15" fmla="*/ 30346 w 967498"/>
              <a:gd name="connsiteY15" fmla="*/ 370780 h 1787025"/>
              <a:gd name="connsiteX16" fmla="*/ 44018 w 967498"/>
              <a:gd name="connsiteY16" fmla="*/ 410645 h 1787025"/>
              <a:gd name="connsiteX17" fmla="*/ 84899 w 967498"/>
              <a:gd name="connsiteY17" fmla="*/ 581246 h 1787025"/>
              <a:gd name="connsiteX18" fmla="*/ 148843 w 967498"/>
              <a:gd name="connsiteY18" fmla="*/ 686754 h 1787025"/>
              <a:gd name="connsiteX19" fmla="*/ 235167 w 967498"/>
              <a:gd name="connsiteY19" fmla="*/ 613218 h 1787025"/>
              <a:gd name="connsiteX20" fmla="*/ 306162 w 967498"/>
              <a:gd name="connsiteY20" fmla="*/ 477769 h 1787025"/>
              <a:gd name="connsiteX21" fmla="*/ 306086 w 967498"/>
              <a:gd name="connsiteY21" fmla="*/ 594908 h 1787025"/>
              <a:gd name="connsiteX22" fmla="*/ 251353 w 967498"/>
              <a:gd name="connsiteY22" fmla="*/ 657096 h 1787025"/>
              <a:gd name="connsiteX23" fmla="*/ 147411 w 967498"/>
              <a:gd name="connsiteY23" fmla="*/ 814508 h 1787025"/>
              <a:gd name="connsiteX24" fmla="*/ 19706 w 967498"/>
              <a:gd name="connsiteY24" fmla="*/ 1014835 h 1787025"/>
              <a:gd name="connsiteX25" fmla="*/ 193854 w 967498"/>
              <a:gd name="connsiteY25" fmla="*/ 1108868 h 1787025"/>
              <a:gd name="connsiteX26" fmla="*/ 198616 w 967498"/>
              <a:gd name="connsiteY26" fmla="*/ 1244599 h 1787025"/>
              <a:gd name="connsiteX27" fmla="*/ 231970 w 967498"/>
              <a:gd name="connsiteY27" fmla="*/ 1572379 h 1787025"/>
              <a:gd name="connsiteX28" fmla="*/ 228773 w 967498"/>
              <a:gd name="connsiteY28" fmla="*/ 1652176 h 1787025"/>
              <a:gd name="connsiteX29" fmla="*/ 161631 w 967498"/>
              <a:gd name="connsiteY29" fmla="*/ 1767408 h 1787025"/>
              <a:gd name="connsiteX30" fmla="*/ 239046 w 967498"/>
              <a:gd name="connsiteY30" fmla="*/ 1764344 h 1787025"/>
              <a:gd name="connsiteX31" fmla="*/ 302308 w 967498"/>
              <a:gd name="connsiteY31" fmla="*/ 1709859 h 1787025"/>
              <a:gd name="connsiteX32" fmla="*/ 343739 w 967498"/>
              <a:gd name="connsiteY32" fmla="*/ 1665781 h 1787025"/>
              <a:gd name="connsiteX33" fmla="*/ 302242 w 967498"/>
              <a:gd name="connsiteY33" fmla="*/ 1590813 h 1787025"/>
              <a:gd name="connsiteX34" fmla="*/ 298428 w 967498"/>
              <a:gd name="connsiteY34" fmla="*/ 1230944 h 1787025"/>
              <a:gd name="connsiteX35" fmla="*/ 318295 w 967498"/>
              <a:gd name="connsiteY35" fmla="*/ 1107103 h 1787025"/>
              <a:gd name="connsiteX36" fmla="*/ 452577 w 967498"/>
              <a:gd name="connsiteY36" fmla="*/ 1083207 h 1787025"/>
              <a:gd name="connsiteX37" fmla="*/ 634817 w 967498"/>
              <a:gd name="connsiteY37" fmla="*/ 1303814 h 1787025"/>
              <a:gd name="connsiteX38" fmla="*/ 682094 w 967498"/>
              <a:gd name="connsiteY38" fmla="*/ 1582104 h 1787025"/>
              <a:gd name="connsiteX39" fmla="*/ 649305 w 967498"/>
              <a:gd name="connsiteY39" fmla="*/ 1645165 h 1787025"/>
              <a:gd name="connsiteX40" fmla="*/ 701959 w 967498"/>
              <a:gd name="connsiteY40" fmla="*/ 1697070 h 1787025"/>
              <a:gd name="connsiteX41" fmla="*/ 836241 w 967498"/>
              <a:gd name="connsiteY41" fmla="*/ 1732239 h 1787025"/>
              <a:gd name="connsiteX42" fmla="*/ 768350 w 967498"/>
              <a:gd name="connsiteY42" fmla="*/ 1632243 h 1787025"/>
              <a:gd name="connsiteX43" fmla="*/ 749917 w 967498"/>
              <a:gd name="connsiteY43" fmla="*/ 1553196 h 1787025"/>
              <a:gd name="connsiteX44" fmla="*/ 737128 w 967498"/>
              <a:gd name="connsiteY44" fmla="*/ 1252659 h 1787025"/>
              <a:gd name="connsiteX45" fmla="*/ 634385 w 967498"/>
              <a:gd name="connsiteY45" fmla="*/ 1061243 h 1787025"/>
              <a:gd name="connsiteX46" fmla="*/ 702058 w 967498"/>
              <a:gd name="connsiteY46" fmla="*/ 1039978 h 1787025"/>
              <a:gd name="connsiteX47" fmla="*/ 589256 w 967498"/>
              <a:gd name="connsiteY47" fmla="*/ 835520 h 1787025"/>
              <a:gd name="connsiteX48" fmla="*/ 564280 w 967498"/>
              <a:gd name="connsiteY48" fmla="*/ 636986 h 1787025"/>
              <a:gd name="connsiteX49" fmla="*/ 622029 w 967498"/>
              <a:gd name="connsiteY49" fmla="*/ 523696 h 1787025"/>
              <a:gd name="connsiteX50" fmla="*/ 692367 w 967498"/>
              <a:gd name="connsiteY50" fmla="*/ 648387 h 1787025"/>
              <a:gd name="connsiteX51" fmla="*/ 759508 w 967498"/>
              <a:gd name="connsiteY51" fmla="*/ 673965 h 1787025"/>
              <a:gd name="connsiteX52" fmla="*/ 906580 w 967498"/>
              <a:gd name="connsiteY52" fmla="*/ 462950 h 1787025"/>
              <a:gd name="connsiteX53" fmla="*/ 948277 w 967498"/>
              <a:gd name="connsiteY53" fmla="*/ 397174 h 1787025"/>
              <a:gd name="connsiteX54" fmla="*/ 962043 w 967498"/>
              <a:gd name="connsiteY54" fmla="*/ 351299 h 1787025"/>
              <a:gd name="connsiteX55" fmla="*/ 915548 w 967498"/>
              <a:gd name="connsiteY55" fmla="*/ 323538 h 1787025"/>
              <a:gd name="connsiteX56" fmla="*/ 889292 w 967498"/>
              <a:gd name="connsiteY56" fmla="*/ 340405 h 1787025"/>
              <a:gd name="connsiteX57" fmla="*/ 866715 w 967498"/>
              <a:gd name="connsiteY57" fmla="*/ 326085 h 1787025"/>
              <a:gd name="connsiteX58" fmla="*/ 871493 w 967498"/>
              <a:gd name="connsiteY58" fmla="*/ 352010 h 1787025"/>
              <a:gd name="connsiteX59" fmla="*/ 855424 w 967498"/>
              <a:gd name="connsiteY59" fmla="*/ 412411 h 1787025"/>
              <a:gd name="connsiteX60" fmla="*/ 740325 w 967498"/>
              <a:gd name="connsiteY60" fmla="*/ 555668 h 1787025"/>
              <a:gd name="connsiteX61" fmla="*/ 654001 w 967498"/>
              <a:gd name="connsiteY61" fmla="*/ 293498 h 1787025"/>
              <a:gd name="connsiteX62" fmla="*/ 574071 w 967498"/>
              <a:gd name="connsiteY62" fmla="*/ 277512 h 1787025"/>
              <a:gd name="connsiteX63" fmla="*/ 526113 w 967498"/>
              <a:gd name="connsiteY63" fmla="*/ 242343 h 1787025"/>
              <a:gd name="connsiteX64" fmla="*/ 529310 w 967498"/>
              <a:gd name="connsiteY64" fmla="*/ 159215 h 1787025"/>
              <a:gd name="connsiteX65" fmla="*/ 543821 w 967498"/>
              <a:gd name="connsiteY65" fmla="*/ 92562 h 1787025"/>
              <a:gd name="connsiteX66" fmla="*/ 516187 w 967498"/>
              <a:gd name="connsiteY66" fmla="*/ 40982 h 1787025"/>
              <a:gd name="connsiteX67" fmla="*/ 474841 w 967498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29331 w 967972"/>
              <a:gd name="connsiteY55" fmla="*/ 335891 h 1787025"/>
              <a:gd name="connsiteX56" fmla="*/ 912704 w 967972"/>
              <a:gd name="connsiteY56" fmla="*/ 328516 h 1787025"/>
              <a:gd name="connsiteX57" fmla="*/ 889292 w 967972"/>
              <a:gd name="connsiteY57" fmla="*/ 340405 h 1787025"/>
              <a:gd name="connsiteX58" fmla="*/ 866715 w 967972"/>
              <a:gd name="connsiteY58" fmla="*/ 326085 h 1787025"/>
              <a:gd name="connsiteX59" fmla="*/ 871493 w 967972"/>
              <a:gd name="connsiteY59" fmla="*/ 352010 h 1787025"/>
              <a:gd name="connsiteX60" fmla="*/ 855424 w 967972"/>
              <a:gd name="connsiteY60" fmla="*/ 412411 h 1787025"/>
              <a:gd name="connsiteX61" fmla="*/ 740325 w 967972"/>
              <a:gd name="connsiteY61" fmla="*/ 555668 h 1787025"/>
              <a:gd name="connsiteX62" fmla="*/ 654001 w 967972"/>
              <a:gd name="connsiteY62" fmla="*/ 293498 h 1787025"/>
              <a:gd name="connsiteX63" fmla="*/ 574071 w 967972"/>
              <a:gd name="connsiteY63" fmla="*/ 277512 h 1787025"/>
              <a:gd name="connsiteX64" fmla="*/ 526113 w 967972"/>
              <a:gd name="connsiteY64" fmla="*/ 242343 h 1787025"/>
              <a:gd name="connsiteX65" fmla="*/ 529310 w 967972"/>
              <a:gd name="connsiteY65" fmla="*/ 159215 h 1787025"/>
              <a:gd name="connsiteX66" fmla="*/ 543821 w 967972"/>
              <a:gd name="connsiteY66" fmla="*/ 92562 h 1787025"/>
              <a:gd name="connsiteX67" fmla="*/ 516187 w 967972"/>
              <a:gd name="connsiteY67" fmla="*/ 40982 h 1787025"/>
              <a:gd name="connsiteX68" fmla="*/ 474841 w 967972"/>
              <a:gd name="connsiteY68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45687 w 967972"/>
              <a:gd name="connsiteY55" fmla="*/ 347032 h 1787025"/>
              <a:gd name="connsiteX56" fmla="*/ 929331 w 967972"/>
              <a:gd name="connsiteY56" fmla="*/ 335891 h 1787025"/>
              <a:gd name="connsiteX57" fmla="*/ 912704 w 967972"/>
              <a:gd name="connsiteY57" fmla="*/ 328516 h 1787025"/>
              <a:gd name="connsiteX58" fmla="*/ 889292 w 967972"/>
              <a:gd name="connsiteY58" fmla="*/ 340405 h 1787025"/>
              <a:gd name="connsiteX59" fmla="*/ 866715 w 967972"/>
              <a:gd name="connsiteY59" fmla="*/ 326085 h 1787025"/>
              <a:gd name="connsiteX60" fmla="*/ 871493 w 967972"/>
              <a:gd name="connsiteY60" fmla="*/ 352010 h 1787025"/>
              <a:gd name="connsiteX61" fmla="*/ 855424 w 967972"/>
              <a:gd name="connsiteY61" fmla="*/ 412411 h 1787025"/>
              <a:gd name="connsiteX62" fmla="*/ 740325 w 967972"/>
              <a:gd name="connsiteY62" fmla="*/ 555668 h 1787025"/>
              <a:gd name="connsiteX63" fmla="*/ 654001 w 967972"/>
              <a:gd name="connsiteY63" fmla="*/ 293498 h 1787025"/>
              <a:gd name="connsiteX64" fmla="*/ 574071 w 967972"/>
              <a:gd name="connsiteY64" fmla="*/ 277512 h 1787025"/>
              <a:gd name="connsiteX65" fmla="*/ 526113 w 967972"/>
              <a:gd name="connsiteY65" fmla="*/ 242343 h 1787025"/>
              <a:gd name="connsiteX66" fmla="*/ 529310 w 967972"/>
              <a:gd name="connsiteY66" fmla="*/ 159215 h 1787025"/>
              <a:gd name="connsiteX67" fmla="*/ 543821 w 967972"/>
              <a:gd name="connsiteY67" fmla="*/ 92562 h 1787025"/>
              <a:gd name="connsiteX68" fmla="*/ 516187 w 967972"/>
              <a:gd name="connsiteY68" fmla="*/ 40982 h 1787025"/>
              <a:gd name="connsiteX69" fmla="*/ 474841 w 967972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48277 w 967380"/>
              <a:gd name="connsiteY53" fmla="*/ 397174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13928 w 967380"/>
              <a:gd name="connsiteY52" fmla="*/ 437468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5937"/>
              <a:gd name="connsiteY0" fmla="*/ 11112 h 1787025"/>
              <a:gd name="connsiteX1" fmla="*/ 360691 w 965937"/>
              <a:gd name="connsiteY1" fmla="*/ 13971 h 1787025"/>
              <a:gd name="connsiteX2" fmla="*/ 249822 w 965937"/>
              <a:gd name="connsiteY2" fmla="*/ 94937 h 1787025"/>
              <a:gd name="connsiteX3" fmla="*/ 297428 w 965937"/>
              <a:gd name="connsiteY3" fmla="*/ 147488 h 1787025"/>
              <a:gd name="connsiteX4" fmla="*/ 326051 w 965937"/>
              <a:gd name="connsiteY4" fmla="*/ 166251 h 1787025"/>
              <a:gd name="connsiteX5" fmla="*/ 349169 w 965937"/>
              <a:gd name="connsiteY5" fmla="*/ 222230 h 1787025"/>
              <a:gd name="connsiteX6" fmla="*/ 385436 w 965937"/>
              <a:gd name="connsiteY6" fmla="*/ 274315 h 1787025"/>
              <a:gd name="connsiteX7" fmla="*/ 347069 w 965937"/>
              <a:gd name="connsiteY7" fmla="*/ 303089 h 1787025"/>
              <a:gd name="connsiteX8" fmla="*/ 273534 w 965937"/>
              <a:gd name="connsiteY8" fmla="*/ 322273 h 1787025"/>
              <a:gd name="connsiteX9" fmla="*/ 206392 w 965937"/>
              <a:gd name="connsiteY9" fmla="*/ 459752 h 1787025"/>
              <a:gd name="connsiteX10" fmla="*/ 168026 w 965937"/>
              <a:gd name="connsiteY10" fmla="*/ 552471 h 1787025"/>
              <a:gd name="connsiteX11" fmla="*/ 94490 w 965937"/>
              <a:gd name="connsiteY11" fmla="*/ 424583 h 1787025"/>
              <a:gd name="connsiteX12" fmla="*/ 116871 w 965937"/>
              <a:gd name="connsiteY12" fmla="*/ 355677 h 1787025"/>
              <a:gd name="connsiteX13" fmla="*/ 78504 w 965937"/>
              <a:gd name="connsiteY13" fmla="*/ 271117 h 1787025"/>
              <a:gd name="connsiteX14" fmla="*/ 34560 w 965937"/>
              <a:gd name="connsiteY14" fmla="*/ 307919 h 1787025"/>
              <a:gd name="connsiteX15" fmla="*/ 30346 w 965937"/>
              <a:gd name="connsiteY15" fmla="*/ 370780 h 1787025"/>
              <a:gd name="connsiteX16" fmla="*/ 44018 w 965937"/>
              <a:gd name="connsiteY16" fmla="*/ 410645 h 1787025"/>
              <a:gd name="connsiteX17" fmla="*/ 84899 w 965937"/>
              <a:gd name="connsiteY17" fmla="*/ 581246 h 1787025"/>
              <a:gd name="connsiteX18" fmla="*/ 148843 w 965937"/>
              <a:gd name="connsiteY18" fmla="*/ 686754 h 1787025"/>
              <a:gd name="connsiteX19" fmla="*/ 235167 w 965937"/>
              <a:gd name="connsiteY19" fmla="*/ 613218 h 1787025"/>
              <a:gd name="connsiteX20" fmla="*/ 306162 w 965937"/>
              <a:gd name="connsiteY20" fmla="*/ 477769 h 1787025"/>
              <a:gd name="connsiteX21" fmla="*/ 306086 w 965937"/>
              <a:gd name="connsiteY21" fmla="*/ 594908 h 1787025"/>
              <a:gd name="connsiteX22" fmla="*/ 251353 w 965937"/>
              <a:gd name="connsiteY22" fmla="*/ 657096 h 1787025"/>
              <a:gd name="connsiteX23" fmla="*/ 147411 w 965937"/>
              <a:gd name="connsiteY23" fmla="*/ 814508 h 1787025"/>
              <a:gd name="connsiteX24" fmla="*/ 19706 w 965937"/>
              <a:gd name="connsiteY24" fmla="*/ 1014835 h 1787025"/>
              <a:gd name="connsiteX25" fmla="*/ 193854 w 965937"/>
              <a:gd name="connsiteY25" fmla="*/ 1108868 h 1787025"/>
              <a:gd name="connsiteX26" fmla="*/ 198616 w 965937"/>
              <a:gd name="connsiteY26" fmla="*/ 1244599 h 1787025"/>
              <a:gd name="connsiteX27" fmla="*/ 231970 w 965937"/>
              <a:gd name="connsiteY27" fmla="*/ 1572379 h 1787025"/>
              <a:gd name="connsiteX28" fmla="*/ 228773 w 965937"/>
              <a:gd name="connsiteY28" fmla="*/ 1652176 h 1787025"/>
              <a:gd name="connsiteX29" fmla="*/ 161631 w 965937"/>
              <a:gd name="connsiteY29" fmla="*/ 1767408 h 1787025"/>
              <a:gd name="connsiteX30" fmla="*/ 239046 w 965937"/>
              <a:gd name="connsiteY30" fmla="*/ 1764344 h 1787025"/>
              <a:gd name="connsiteX31" fmla="*/ 302308 w 965937"/>
              <a:gd name="connsiteY31" fmla="*/ 1709859 h 1787025"/>
              <a:gd name="connsiteX32" fmla="*/ 343739 w 965937"/>
              <a:gd name="connsiteY32" fmla="*/ 1665781 h 1787025"/>
              <a:gd name="connsiteX33" fmla="*/ 302242 w 965937"/>
              <a:gd name="connsiteY33" fmla="*/ 1590813 h 1787025"/>
              <a:gd name="connsiteX34" fmla="*/ 298428 w 965937"/>
              <a:gd name="connsiteY34" fmla="*/ 1230944 h 1787025"/>
              <a:gd name="connsiteX35" fmla="*/ 318295 w 965937"/>
              <a:gd name="connsiteY35" fmla="*/ 1107103 h 1787025"/>
              <a:gd name="connsiteX36" fmla="*/ 452577 w 965937"/>
              <a:gd name="connsiteY36" fmla="*/ 1083207 h 1787025"/>
              <a:gd name="connsiteX37" fmla="*/ 634817 w 965937"/>
              <a:gd name="connsiteY37" fmla="*/ 1303814 h 1787025"/>
              <a:gd name="connsiteX38" fmla="*/ 682094 w 965937"/>
              <a:gd name="connsiteY38" fmla="*/ 1582104 h 1787025"/>
              <a:gd name="connsiteX39" fmla="*/ 649305 w 965937"/>
              <a:gd name="connsiteY39" fmla="*/ 1645165 h 1787025"/>
              <a:gd name="connsiteX40" fmla="*/ 701959 w 965937"/>
              <a:gd name="connsiteY40" fmla="*/ 1697070 h 1787025"/>
              <a:gd name="connsiteX41" fmla="*/ 836241 w 965937"/>
              <a:gd name="connsiteY41" fmla="*/ 1732239 h 1787025"/>
              <a:gd name="connsiteX42" fmla="*/ 768350 w 965937"/>
              <a:gd name="connsiteY42" fmla="*/ 1632243 h 1787025"/>
              <a:gd name="connsiteX43" fmla="*/ 749917 w 965937"/>
              <a:gd name="connsiteY43" fmla="*/ 1553196 h 1787025"/>
              <a:gd name="connsiteX44" fmla="*/ 737128 w 965937"/>
              <a:gd name="connsiteY44" fmla="*/ 1252659 h 1787025"/>
              <a:gd name="connsiteX45" fmla="*/ 634385 w 965937"/>
              <a:gd name="connsiteY45" fmla="*/ 1061243 h 1787025"/>
              <a:gd name="connsiteX46" fmla="*/ 702058 w 965937"/>
              <a:gd name="connsiteY46" fmla="*/ 1039978 h 1787025"/>
              <a:gd name="connsiteX47" fmla="*/ 589256 w 965937"/>
              <a:gd name="connsiteY47" fmla="*/ 835520 h 1787025"/>
              <a:gd name="connsiteX48" fmla="*/ 564280 w 965937"/>
              <a:gd name="connsiteY48" fmla="*/ 636986 h 1787025"/>
              <a:gd name="connsiteX49" fmla="*/ 622029 w 965937"/>
              <a:gd name="connsiteY49" fmla="*/ 523696 h 1787025"/>
              <a:gd name="connsiteX50" fmla="*/ 692367 w 965937"/>
              <a:gd name="connsiteY50" fmla="*/ 648387 h 1787025"/>
              <a:gd name="connsiteX51" fmla="*/ 759508 w 965937"/>
              <a:gd name="connsiteY51" fmla="*/ 673965 h 1787025"/>
              <a:gd name="connsiteX52" fmla="*/ 913928 w 965937"/>
              <a:gd name="connsiteY52" fmla="*/ 437468 h 1787025"/>
              <a:gd name="connsiteX53" fmla="*/ 960367 w 965937"/>
              <a:gd name="connsiteY53" fmla="*/ 385559 h 1787025"/>
              <a:gd name="connsiteX54" fmla="*/ 961451 w 965937"/>
              <a:gd name="connsiteY54" fmla="*/ 360544 h 1787025"/>
              <a:gd name="connsiteX55" fmla="*/ 945687 w 965937"/>
              <a:gd name="connsiteY55" fmla="*/ 347032 h 1787025"/>
              <a:gd name="connsiteX56" fmla="*/ 929331 w 965937"/>
              <a:gd name="connsiteY56" fmla="*/ 335891 h 1787025"/>
              <a:gd name="connsiteX57" fmla="*/ 912704 w 965937"/>
              <a:gd name="connsiteY57" fmla="*/ 328516 h 1787025"/>
              <a:gd name="connsiteX58" fmla="*/ 889292 w 965937"/>
              <a:gd name="connsiteY58" fmla="*/ 340405 h 1787025"/>
              <a:gd name="connsiteX59" fmla="*/ 866715 w 965937"/>
              <a:gd name="connsiteY59" fmla="*/ 326085 h 1787025"/>
              <a:gd name="connsiteX60" fmla="*/ 871493 w 965937"/>
              <a:gd name="connsiteY60" fmla="*/ 352010 h 1787025"/>
              <a:gd name="connsiteX61" fmla="*/ 855424 w 965937"/>
              <a:gd name="connsiteY61" fmla="*/ 412411 h 1787025"/>
              <a:gd name="connsiteX62" fmla="*/ 740325 w 965937"/>
              <a:gd name="connsiteY62" fmla="*/ 555668 h 1787025"/>
              <a:gd name="connsiteX63" fmla="*/ 654001 w 965937"/>
              <a:gd name="connsiteY63" fmla="*/ 293498 h 1787025"/>
              <a:gd name="connsiteX64" fmla="*/ 574071 w 965937"/>
              <a:gd name="connsiteY64" fmla="*/ 277512 h 1787025"/>
              <a:gd name="connsiteX65" fmla="*/ 526113 w 965937"/>
              <a:gd name="connsiteY65" fmla="*/ 242343 h 1787025"/>
              <a:gd name="connsiteX66" fmla="*/ 529310 w 965937"/>
              <a:gd name="connsiteY66" fmla="*/ 159215 h 1787025"/>
              <a:gd name="connsiteX67" fmla="*/ 543821 w 965937"/>
              <a:gd name="connsiteY67" fmla="*/ 92562 h 1787025"/>
              <a:gd name="connsiteX68" fmla="*/ 516187 w 965937"/>
              <a:gd name="connsiteY68" fmla="*/ 40982 h 1787025"/>
              <a:gd name="connsiteX69" fmla="*/ 474841 w 965937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64276 w 955964"/>
              <a:gd name="connsiteY0" fmla="*/ 11112 h 1787025"/>
              <a:gd name="connsiteX1" fmla="*/ 350126 w 955964"/>
              <a:gd name="connsiteY1" fmla="*/ 13971 h 1787025"/>
              <a:gd name="connsiteX2" fmla="*/ 239257 w 955964"/>
              <a:gd name="connsiteY2" fmla="*/ 94937 h 1787025"/>
              <a:gd name="connsiteX3" fmla="*/ 286863 w 955964"/>
              <a:gd name="connsiteY3" fmla="*/ 147488 h 1787025"/>
              <a:gd name="connsiteX4" fmla="*/ 315486 w 955964"/>
              <a:gd name="connsiteY4" fmla="*/ 166251 h 1787025"/>
              <a:gd name="connsiteX5" fmla="*/ 338604 w 955964"/>
              <a:gd name="connsiteY5" fmla="*/ 222230 h 1787025"/>
              <a:gd name="connsiteX6" fmla="*/ 374871 w 955964"/>
              <a:gd name="connsiteY6" fmla="*/ 274315 h 1787025"/>
              <a:gd name="connsiteX7" fmla="*/ 336504 w 955964"/>
              <a:gd name="connsiteY7" fmla="*/ 303089 h 1787025"/>
              <a:gd name="connsiteX8" fmla="*/ 262969 w 955964"/>
              <a:gd name="connsiteY8" fmla="*/ 322273 h 1787025"/>
              <a:gd name="connsiteX9" fmla="*/ 195827 w 955964"/>
              <a:gd name="connsiteY9" fmla="*/ 459752 h 1787025"/>
              <a:gd name="connsiteX10" fmla="*/ 157461 w 955964"/>
              <a:gd name="connsiteY10" fmla="*/ 552471 h 1787025"/>
              <a:gd name="connsiteX11" fmla="*/ 83925 w 955964"/>
              <a:gd name="connsiteY11" fmla="*/ 424583 h 1787025"/>
              <a:gd name="connsiteX12" fmla="*/ 106306 w 955964"/>
              <a:gd name="connsiteY12" fmla="*/ 355677 h 1787025"/>
              <a:gd name="connsiteX13" fmla="*/ 67939 w 955964"/>
              <a:gd name="connsiteY13" fmla="*/ 271117 h 1787025"/>
              <a:gd name="connsiteX14" fmla="*/ 23995 w 955964"/>
              <a:gd name="connsiteY14" fmla="*/ 307919 h 1787025"/>
              <a:gd name="connsiteX15" fmla="*/ 702 w 955964"/>
              <a:gd name="connsiteY15" fmla="*/ 330499 h 1787025"/>
              <a:gd name="connsiteX16" fmla="*/ 19781 w 955964"/>
              <a:gd name="connsiteY16" fmla="*/ 370780 h 1787025"/>
              <a:gd name="connsiteX17" fmla="*/ 33453 w 955964"/>
              <a:gd name="connsiteY17" fmla="*/ 410645 h 1787025"/>
              <a:gd name="connsiteX18" fmla="*/ 74334 w 955964"/>
              <a:gd name="connsiteY18" fmla="*/ 581246 h 1787025"/>
              <a:gd name="connsiteX19" fmla="*/ 138278 w 955964"/>
              <a:gd name="connsiteY19" fmla="*/ 686754 h 1787025"/>
              <a:gd name="connsiteX20" fmla="*/ 224602 w 955964"/>
              <a:gd name="connsiteY20" fmla="*/ 613218 h 1787025"/>
              <a:gd name="connsiteX21" fmla="*/ 295597 w 955964"/>
              <a:gd name="connsiteY21" fmla="*/ 477769 h 1787025"/>
              <a:gd name="connsiteX22" fmla="*/ 295521 w 955964"/>
              <a:gd name="connsiteY22" fmla="*/ 594908 h 1787025"/>
              <a:gd name="connsiteX23" fmla="*/ 240788 w 955964"/>
              <a:gd name="connsiteY23" fmla="*/ 657096 h 1787025"/>
              <a:gd name="connsiteX24" fmla="*/ 136846 w 955964"/>
              <a:gd name="connsiteY24" fmla="*/ 814508 h 1787025"/>
              <a:gd name="connsiteX25" fmla="*/ 9141 w 955964"/>
              <a:gd name="connsiteY25" fmla="*/ 1014835 h 1787025"/>
              <a:gd name="connsiteX26" fmla="*/ 183289 w 955964"/>
              <a:gd name="connsiteY26" fmla="*/ 1108868 h 1787025"/>
              <a:gd name="connsiteX27" fmla="*/ 188051 w 955964"/>
              <a:gd name="connsiteY27" fmla="*/ 1244599 h 1787025"/>
              <a:gd name="connsiteX28" fmla="*/ 221405 w 955964"/>
              <a:gd name="connsiteY28" fmla="*/ 1572379 h 1787025"/>
              <a:gd name="connsiteX29" fmla="*/ 218208 w 955964"/>
              <a:gd name="connsiteY29" fmla="*/ 1652176 h 1787025"/>
              <a:gd name="connsiteX30" fmla="*/ 151066 w 955964"/>
              <a:gd name="connsiteY30" fmla="*/ 1767408 h 1787025"/>
              <a:gd name="connsiteX31" fmla="*/ 228481 w 955964"/>
              <a:gd name="connsiteY31" fmla="*/ 1764344 h 1787025"/>
              <a:gd name="connsiteX32" fmla="*/ 291743 w 955964"/>
              <a:gd name="connsiteY32" fmla="*/ 1709859 h 1787025"/>
              <a:gd name="connsiteX33" fmla="*/ 333174 w 955964"/>
              <a:gd name="connsiteY33" fmla="*/ 1665781 h 1787025"/>
              <a:gd name="connsiteX34" fmla="*/ 291677 w 955964"/>
              <a:gd name="connsiteY34" fmla="*/ 1590813 h 1787025"/>
              <a:gd name="connsiteX35" fmla="*/ 287863 w 955964"/>
              <a:gd name="connsiteY35" fmla="*/ 1230944 h 1787025"/>
              <a:gd name="connsiteX36" fmla="*/ 307730 w 955964"/>
              <a:gd name="connsiteY36" fmla="*/ 1107103 h 1787025"/>
              <a:gd name="connsiteX37" fmla="*/ 442012 w 955964"/>
              <a:gd name="connsiteY37" fmla="*/ 1083207 h 1787025"/>
              <a:gd name="connsiteX38" fmla="*/ 624252 w 955964"/>
              <a:gd name="connsiteY38" fmla="*/ 1303814 h 1787025"/>
              <a:gd name="connsiteX39" fmla="*/ 671529 w 955964"/>
              <a:gd name="connsiteY39" fmla="*/ 1582104 h 1787025"/>
              <a:gd name="connsiteX40" fmla="*/ 638740 w 955964"/>
              <a:gd name="connsiteY40" fmla="*/ 1645165 h 1787025"/>
              <a:gd name="connsiteX41" fmla="*/ 691394 w 955964"/>
              <a:gd name="connsiteY41" fmla="*/ 1697070 h 1787025"/>
              <a:gd name="connsiteX42" fmla="*/ 825676 w 955964"/>
              <a:gd name="connsiteY42" fmla="*/ 1732239 h 1787025"/>
              <a:gd name="connsiteX43" fmla="*/ 757785 w 955964"/>
              <a:gd name="connsiteY43" fmla="*/ 1632243 h 1787025"/>
              <a:gd name="connsiteX44" fmla="*/ 739352 w 955964"/>
              <a:gd name="connsiteY44" fmla="*/ 1553196 h 1787025"/>
              <a:gd name="connsiteX45" fmla="*/ 726563 w 955964"/>
              <a:gd name="connsiteY45" fmla="*/ 1252659 h 1787025"/>
              <a:gd name="connsiteX46" fmla="*/ 623820 w 955964"/>
              <a:gd name="connsiteY46" fmla="*/ 1061243 h 1787025"/>
              <a:gd name="connsiteX47" fmla="*/ 691493 w 955964"/>
              <a:gd name="connsiteY47" fmla="*/ 1039978 h 1787025"/>
              <a:gd name="connsiteX48" fmla="*/ 578691 w 955964"/>
              <a:gd name="connsiteY48" fmla="*/ 835520 h 1787025"/>
              <a:gd name="connsiteX49" fmla="*/ 553715 w 955964"/>
              <a:gd name="connsiteY49" fmla="*/ 636986 h 1787025"/>
              <a:gd name="connsiteX50" fmla="*/ 611464 w 955964"/>
              <a:gd name="connsiteY50" fmla="*/ 523696 h 1787025"/>
              <a:gd name="connsiteX51" fmla="*/ 681802 w 955964"/>
              <a:gd name="connsiteY51" fmla="*/ 648387 h 1787025"/>
              <a:gd name="connsiteX52" fmla="*/ 748943 w 955964"/>
              <a:gd name="connsiteY52" fmla="*/ 673965 h 1787025"/>
              <a:gd name="connsiteX53" fmla="*/ 903363 w 955964"/>
              <a:gd name="connsiteY53" fmla="*/ 437468 h 1787025"/>
              <a:gd name="connsiteX54" fmla="*/ 949802 w 955964"/>
              <a:gd name="connsiteY54" fmla="*/ 385559 h 1787025"/>
              <a:gd name="connsiteX55" fmla="*/ 950886 w 955964"/>
              <a:gd name="connsiteY55" fmla="*/ 360544 h 1787025"/>
              <a:gd name="connsiteX56" fmla="*/ 935122 w 955964"/>
              <a:gd name="connsiteY56" fmla="*/ 347032 h 1787025"/>
              <a:gd name="connsiteX57" fmla="*/ 918766 w 955964"/>
              <a:gd name="connsiteY57" fmla="*/ 335891 h 1787025"/>
              <a:gd name="connsiteX58" fmla="*/ 902139 w 955964"/>
              <a:gd name="connsiteY58" fmla="*/ 328516 h 1787025"/>
              <a:gd name="connsiteX59" fmla="*/ 878727 w 955964"/>
              <a:gd name="connsiteY59" fmla="*/ 340405 h 1787025"/>
              <a:gd name="connsiteX60" fmla="*/ 856150 w 955964"/>
              <a:gd name="connsiteY60" fmla="*/ 326085 h 1787025"/>
              <a:gd name="connsiteX61" fmla="*/ 860928 w 955964"/>
              <a:gd name="connsiteY61" fmla="*/ 352010 h 1787025"/>
              <a:gd name="connsiteX62" fmla="*/ 844859 w 955964"/>
              <a:gd name="connsiteY62" fmla="*/ 412411 h 1787025"/>
              <a:gd name="connsiteX63" fmla="*/ 729760 w 955964"/>
              <a:gd name="connsiteY63" fmla="*/ 555668 h 1787025"/>
              <a:gd name="connsiteX64" fmla="*/ 643436 w 955964"/>
              <a:gd name="connsiteY64" fmla="*/ 293498 h 1787025"/>
              <a:gd name="connsiteX65" fmla="*/ 563506 w 955964"/>
              <a:gd name="connsiteY65" fmla="*/ 277512 h 1787025"/>
              <a:gd name="connsiteX66" fmla="*/ 515548 w 955964"/>
              <a:gd name="connsiteY66" fmla="*/ 242343 h 1787025"/>
              <a:gd name="connsiteX67" fmla="*/ 518745 w 955964"/>
              <a:gd name="connsiteY67" fmla="*/ 159215 h 1787025"/>
              <a:gd name="connsiteX68" fmla="*/ 533256 w 955964"/>
              <a:gd name="connsiteY68" fmla="*/ 92562 h 1787025"/>
              <a:gd name="connsiteX69" fmla="*/ 505622 w 955964"/>
              <a:gd name="connsiteY69" fmla="*/ 40982 h 1787025"/>
              <a:gd name="connsiteX70" fmla="*/ 464276 w 955964"/>
              <a:gd name="connsiteY70" fmla="*/ 11112 h 1787025"/>
              <a:gd name="connsiteX0" fmla="*/ 472261 w 963949"/>
              <a:gd name="connsiteY0" fmla="*/ 11112 h 1787025"/>
              <a:gd name="connsiteX1" fmla="*/ 358111 w 963949"/>
              <a:gd name="connsiteY1" fmla="*/ 13971 h 1787025"/>
              <a:gd name="connsiteX2" fmla="*/ 247242 w 963949"/>
              <a:gd name="connsiteY2" fmla="*/ 94937 h 1787025"/>
              <a:gd name="connsiteX3" fmla="*/ 294848 w 963949"/>
              <a:gd name="connsiteY3" fmla="*/ 147488 h 1787025"/>
              <a:gd name="connsiteX4" fmla="*/ 323471 w 963949"/>
              <a:gd name="connsiteY4" fmla="*/ 166251 h 1787025"/>
              <a:gd name="connsiteX5" fmla="*/ 346589 w 963949"/>
              <a:gd name="connsiteY5" fmla="*/ 222230 h 1787025"/>
              <a:gd name="connsiteX6" fmla="*/ 382856 w 963949"/>
              <a:gd name="connsiteY6" fmla="*/ 274315 h 1787025"/>
              <a:gd name="connsiteX7" fmla="*/ 344489 w 963949"/>
              <a:gd name="connsiteY7" fmla="*/ 303089 h 1787025"/>
              <a:gd name="connsiteX8" fmla="*/ 270954 w 963949"/>
              <a:gd name="connsiteY8" fmla="*/ 322273 h 1787025"/>
              <a:gd name="connsiteX9" fmla="*/ 203812 w 963949"/>
              <a:gd name="connsiteY9" fmla="*/ 459752 h 1787025"/>
              <a:gd name="connsiteX10" fmla="*/ 165446 w 963949"/>
              <a:gd name="connsiteY10" fmla="*/ 552471 h 1787025"/>
              <a:gd name="connsiteX11" fmla="*/ 91910 w 963949"/>
              <a:gd name="connsiteY11" fmla="*/ 424583 h 1787025"/>
              <a:gd name="connsiteX12" fmla="*/ 114291 w 963949"/>
              <a:gd name="connsiteY12" fmla="*/ 355677 h 1787025"/>
              <a:gd name="connsiteX13" fmla="*/ 75924 w 963949"/>
              <a:gd name="connsiteY13" fmla="*/ 271117 h 1787025"/>
              <a:gd name="connsiteX14" fmla="*/ 31980 w 963949"/>
              <a:gd name="connsiteY14" fmla="*/ 307919 h 1787025"/>
              <a:gd name="connsiteX15" fmla="*/ 8687 w 963949"/>
              <a:gd name="connsiteY15" fmla="*/ 330499 h 1787025"/>
              <a:gd name="connsiteX16" fmla="*/ 27766 w 963949"/>
              <a:gd name="connsiteY16" fmla="*/ 370780 h 1787025"/>
              <a:gd name="connsiteX17" fmla="*/ 41438 w 963949"/>
              <a:gd name="connsiteY17" fmla="*/ 410645 h 1787025"/>
              <a:gd name="connsiteX18" fmla="*/ 82319 w 963949"/>
              <a:gd name="connsiteY18" fmla="*/ 581246 h 1787025"/>
              <a:gd name="connsiteX19" fmla="*/ 146263 w 963949"/>
              <a:gd name="connsiteY19" fmla="*/ 686754 h 1787025"/>
              <a:gd name="connsiteX20" fmla="*/ 232587 w 963949"/>
              <a:gd name="connsiteY20" fmla="*/ 613218 h 1787025"/>
              <a:gd name="connsiteX21" fmla="*/ 303582 w 963949"/>
              <a:gd name="connsiteY21" fmla="*/ 477769 h 1787025"/>
              <a:gd name="connsiteX22" fmla="*/ 303506 w 963949"/>
              <a:gd name="connsiteY22" fmla="*/ 594908 h 1787025"/>
              <a:gd name="connsiteX23" fmla="*/ 248773 w 963949"/>
              <a:gd name="connsiteY23" fmla="*/ 657096 h 1787025"/>
              <a:gd name="connsiteX24" fmla="*/ 144831 w 963949"/>
              <a:gd name="connsiteY24" fmla="*/ 814508 h 1787025"/>
              <a:gd name="connsiteX25" fmla="*/ 17126 w 963949"/>
              <a:gd name="connsiteY25" fmla="*/ 1014835 h 1787025"/>
              <a:gd name="connsiteX26" fmla="*/ 191274 w 963949"/>
              <a:gd name="connsiteY26" fmla="*/ 1108868 h 1787025"/>
              <a:gd name="connsiteX27" fmla="*/ 196036 w 963949"/>
              <a:gd name="connsiteY27" fmla="*/ 1244599 h 1787025"/>
              <a:gd name="connsiteX28" fmla="*/ 229390 w 963949"/>
              <a:gd name="connsiteY28" fmla="*/ 1572379 h 1787025"/>
              <a:gd name="connsiteX29" fmla="*/ 226193 w 963949"/>
              <a:gd name="connsiteY29" fmla="*/ 1652176 h 1787025"/>
              <a:gd name="connsiteX30" fmla="*/ 159051 w 963949"/>
              <a:gd name="connsiteY30" fmla="*/ 1767408 h 1787025"/>
              <a:gd name="connsiteX31" fmla="*/ 236466 w 963949"/>
              <a:gd name="connsiteY31" fmla="*/ 1764344 h 1787025"/>
              <a:gd name="connsiteX32" fmla="*/ 299728 w 963949"/>
              <a:gd name="connsiteY32" fmla="*/ 1709859 h 1787025"/>
              <a:gd name="connsiteX33" fmla="*/ 341159 w 963949"/>
              <a:gd name="connsiteY33" fmla="*/ 1665781 h 1787025"/>
              <a:gd name="connsiteX34" fmla="*/ 299662 w 963949"/>
              <a:gd name="connsiteY34" fmla="*/ 1590813 h 1787025"/>
              <a:gd name="connsiteX35" fmla="*/ 295848 w 963949"/>
              <a:gd name="connsiteY35" fmla="*/ 1230944 h 1787025"/>
              <a:gd name="connsiteX36" fmla="*/ 315715 w 963949"/>
              <a:gd name="connsiteY36" fmla="*/ 1107103 h 1787025"/>
              <a:gd name="connsiteX37" fmla="*/ 449997 w 963949"/>
              <a:gd name="connsiteY37" fmla="*/ 1083207 h 1787025"/>
              <a:gd name="connsiteX38" fmla="*/ 632237 w 963949"/>
              <a:gd name="connsiteY38" fmla="*/ 1303814 h 1787025"/>
              <a:gd name="connsiteX39" fmla="*/ 679514 w 963949"/>
              <a:gd name="connsiteY39" fmla="*/ 1582104 h 1787025"/>
              <a:gd name="connsiteX40" fmla="*/ 646725 w 963949"/>
              <a:gd name="connsiteY40" fmla="*/ 1645165 h 1787025"/>
              <a:gd name="connsiteX41" fmla="*/ 699379 w 963949"/>
              <a:gd name="connsiteY41" fmla="*/ 1697070 h 1787025"/>
              <a:gd name="connsiteX42" fmla="*/ 833661 w 963949"/>
              <a:gd name="connsiteY42" fmla="*/ 1732239 h 1787025"/>
              <a:gd name="connsiteX43" fmla="*/ 765770 w 963949"/>
              <a:gd name="connsiteY43" fmla="*/ 1632243 h 1787025"/>
              <a:gd name="connsiteX44" fmla="*/ 747337 w 963949"/>
              <a:gd name="connsiteY44" fmla="*/ 1553196 h 1787025"/>
              <a:gd name="connsiteX45" fmla="*/ 734548 w 963949"/>
              <a:gd name="connsiteY45" fmla="*/ 1252659 h 1787025"/>
              <a:gd name="connsiteX46" fmla="*/ 631805 w 963949"/>
              <a:gd name="connsiteY46" fmla="*/ 1061243 h 1787025"/>
              <a:gd name="connsiteX47" fmla="*/ 699478 w 963949"/>
              <a:gd name="connsiteY47" fmla="*/ 1039978 h 1787025"/>
              <a:gd name="connsiteX48" fmla="*/ 586676 w 963949"/>
              <a:gd name="connsiteY48" fmla="*/ 835520 h 1787025"/>
              <a:gd name="connsiteX49" fmla="*/ 561700 w 963949"/>
              <a:gd name="connsiteY49" fmla="*/ 636986 h 1787025"/>
              <a:gd name="connsiteX50" fmla="*/ 619449 w 963949"/>
              <a:gd name="connsiteY50" fmla="*/ 523696 h 1787025"/>
              <a:gd name="connsiteX51" fmla="*/ 689787 w 963949"/>
              <a:gd name="connsiteY51" fmla="*/ 648387 h 1787025"/>
              <a:gd name="connsiteX52" fmla="*/ 756928 w 963949"/>
              <a:gd name="connsiteY52" fmla="*/ 673965 h 1787025"/>
              <a:gd name="connsiteX53" fmla="*/ 911348 w 963949"/>
              <a:gd name="connsiteY53" fmla="*/ 437468 h 1787025"/>
              <a:gd name="connsiteX54" fmla="*/ 957787 w 963949"/>
              <a:gd name="connsiteY54" fmla="*/ 385559 h 1787025"/>
              <a:gd name="connsiteX55" fmla="*/ 958871 w 963949"/>
              <a:gd name="connsiteY55" fmla="*/ 360544 h 1787025"/>
              <a:gd name="connsiteX56" fmla="*/ 943107 w 963949"/>
              <a:gd name="connsiteY56" fmla="*/ 347032 h 1787025"/>
              <a:gd name="connsiteX57" fmla="*/ 926751 w 963949"/>
              <a:gd name="connsiteY57" fmla="*/ 335891 h 1787025"/>
              <a:gd name="connsiteX58" fmla="*/ 910124 w 963949"/>
              <a:gd name="connsiteY58" fmla="*/ 328516 h 1787025"/>
              <a:gd name="connsiteX59" fmla="*/ 886712 w 963949"/>
              <a:gd name="connsiteY59" fmla="*/ 340405 h 1787025"/>
              <a:gd name="connsiteX60" fmla="*/ 864135 w 963949"/>
              <a:gd name="connsiteY60" fmla="*/ 326085 h 1787025"/>
              <a:gd name="connsiteX61" fmla="*/ 868913 w 963949"/>
              <a:gd name="connsiteY61" fmla="*/ 352010 h 1787025"/>
              <a:gd name="connsiteX62" fmla="*/ 852844 w 963949"/>
              <a:gd name="connsiteY62" fmla="*/ 412411 h 1787025"/>
              <a:gd name="connsiteX63" fmla="*/ 737745 w 963949"/>
              <a:gd name="connsiteY63" fmla="*/ 555668 h 1787025"/>
              <a:gd name="connsiteX64" fmla="*/ 651421 w 963949"/>
              <a:gd name="connsiteY64" fmla="*/ 293498 h 1787025"/>
              <a:gd name="connsiteX65" fmla="*/ 571491 w 963949"/>
              <a:gd name="connsiteY65" fmla="*/ 277512 h 1787025"/>
              <a:gd name="connsiteX66" fmla="*/ 523533 w 963949"/>
              <a:gd name="connsiteY66" fmla="*/ 242343 h 1787025"/>
              <a:gd name="connsiteX67" fmla="*/ 526730 w 963949"/>
              <a:gd name="connsiteY67" fmla="*/ 159215 h 1787025"/>
              <a:gd name="connsiteX68" fmla="*/ 541241 w 963949"/>
              <a:gd name="connsiteY68" fmla="*/ 92562 h 1787025"/>
              <a:gd name="connsiteX69" fmla="*/ 513607 w 963949"/>
              <a:gd name="connsiteY69" fmla="*/ 40982 h 1787025"/>
              <a:gd name="connsiteX70" fmla="*/ 472261 w 963949"/>
              <a:gd name="connsiteY70" fmla="*/ 11112 h 1787025"/>
              <a:gd name="connsiteX0" fmla="*/ 466628 w 958316"/>
              <a:gd name="connsiteY0" fmla="*/ 11112 h 1787025"/>
              <a:gd name="connsiteX1" fmla="*/ 352478 w 958316"/>
              <a:gd name="connsiteY1" fmla="*/ 13971 h 1787025"/>
              <a:gd name="connsiteX2" fmla="*/ 241609 w 958316"/>
              <a:gd name="connsiteY2" fmla="*/ 94937 h 1787025"/>
              <a:gd name="connsiteX3" fmla="*/ 289215 w 958316"/>
              <a:gd name="connsiteY3" fmla="*/ 147488 h 1787025"/>
              <a:gd name="connsiteX4" fmla="*/ 317838 w 958316"/>
              <a:gd name="connsiteY4" fmla="*/ 166251 h 1787025"/>
              <a:gd name="connsiteX5" fmla="*/ 340956 w 958316"/>
              <a:gd name="connsiteY5" fmla="*/ 222230 h 1787025"/>
              <a:gd name="connsiteX6" fmla="*/ 377223 w 958316"/>
              <a:gd name="connsiteY6" fmla="*/ 274315 h 1787025"/>
              <a:gd name="connsiteX7" fmla="*/ 338856 w 958316"/>
              <a:gd name="connsiteY7" fmla="*/ 303089 h 1787025"/>
              <a:gd name="connsiteX8" fmla="*/ 265321 w 958316"/>
              <a:gd name="connsiteY8" fmla="*/ 322273 h 1787025"/>
              <a:gd name="connsiteX9" fmla="*/ 198179 w 958316"/>
              <a:gd name="connsiteY9" fmla="*/ 459752 h 1787025"/>
              <a:gd name="connsiteX10" fmla="*/ 159813 w 958316"/>
              <a:gd name="connsiteY10" fmla="*/ 552471 h 1787025"/>
              <a:gd name="connsiteX11" fmla="*/ 86277 w 958316"/>
              <a:gd name="connsiteY11" fmla="*/ 424583 h 1787025"/>
              <a:gd name="connsiteX12" fmla="*/ 108658 w 958316"/>
              <a:gd name="connsiteY12" fmla="*/ 355677 h 1787025"/>
              <a:gd name="connsiteX13" fmla="*/ 70291 w 958316"/>
              <a:gd name="connsiteY13" fmla="*/ 271117 h 1787025"/>
              <a:gd name="connsiteX14" fmla="*/ 26347 w 958316"/>
              <a:gd name="connsiteY14" fmla="*/ 307919 h 1787025"/>
              <a:gd name="connsiteX15" fmla="*/ 3054 w 958316"/>
              <a:gd name="connsiteY15" fmla="*/ 330499 h 1787025"/>
              <a:gd name="connsiteX16" fmla="*/ 22133 w 958316"/>
              <a:gd name="connsiteY16" fmla="*/ 370780 h 1787025"/>
              <a:gd name="connsiteX17" fmla="*/ 35805 w 958316"/>
              <a:gd name="connsiteY17" fmla="*/ 410645 h 1787025"/>
              <a:gd name="connsiteX18" fmla="*/ 76686 w 958316"/>
              <a:gd name="connsiteY18" fmla="*/ 581246 h 1787025"/>
              <a:gd name="connsiteX19" fmla="*/ 140630 w 958316"/>
              <a:gd name="connsiteY19" fmla="*/ 686754 h 1787025"/>
              <a:gd name="connsiteX20" fmla="*/ 226954 w 958316"/>
              <a:gd name="connsiteY20" fmla="*/ 613218 h 1787025"/>
              <a:gd name="connsiteX21" fmla="*/ 297949 w 958316"/>
              <a:gd name="connsiteY21" fmla="*/ 477769 h 1787025"/>
              <a:gd name="connsiteX22" fmla="*/ 297873 w 958316"/>
              <a:gd name="connsiteY22" fmla="*/ 594908 h 1787025"/>
              <a:gd name="connsiteX23" fmla="*/ 243140 w 958316"/>
              <a:gd name="connsiteY23" fmla="*/ 657096 h 1787025"/>
              <a:gd name="connsiteX24" fmla="*/ 139198 w 958316"/>
              <a:gd name="connsiteY24" fmla="*/ 814508 h 1787025"/>
              <a:gd name="connsiteX25" fmla="*/ 11493 w 958316"/>
              <a:gd name="connsiteY25" fmla="*/ 1014835 h 1787025"/>
              <a:gd name="connsiteX26" fmla="*/ 185641 w 958316"/>
              <a:gd name="connsiteY26" fmla="*/ 1108868 h 1787025"/>
              <a:gd name="connsiteX27" fmla="*/ 190403 w 958316"/>
              <a:gd name="connsiteY27" fmla="*/ 1244599 h 1787025"/>
              <a:gd name="connsiteX28" fmla="*/ 223757 w 958316"/>
              <a:gd name="connsiteY28" fmla="*/ 1572379 h 1787025"/>
              <a:gd name="connsiteX29" fmla="*/ 220560 w 958316"/>
              <a:gd name="connsiteY29" fmla="*/ 1652176 h 1787025"/>
              <a:gd name="connsiteX30" fmla="*/ 153418 w 958316"/>
              <a:gd name="connsiteY30" fmla="*/ 1767408 h 1787025"/>
              <a:gd name="connsiteX31" fmla="*/ 230833 w 958316"/>
              <a:gd name="connsiteY31" fmla="*/ 1764344 h 1787025"/>
              <a:gd name="connsiteX32" fmla="*/ 294095 w 958316"/>
              <a:gd name="connsiteY32" fmla="*/ 1709859 h 1787025"/>
              <a:gd name="connsiteX33" fmla="*/ 335526 w 958316"/>
              <a:gd name="connsiteY33" fmla="*/ 1665781 h 1787025"/>
              <a:gd name="connsiteX34" fmla="*/ 294029 w 958316"/>
              <a:gd name="connsiteY34" fmla="*/ 1590813 h 1787025"/>
              <a:gd name="connsiteX35" fmla="*/ 290215 w 958316"/>
              <a:gd name="connsiteY35" fmla="*/ 1230944 h 1787025"/>
              <a:gd name="connsiteX36" fmla="*/ 310082 w 958316"/>
              <a:gd name="connsiteY36" fmla="*/ 1107103 h 1787025"/>
              <a:gd name="connsiteX37" fmla="*/ 444364 w 958316"/>
              <a:gd name="connsiteY37" fmla="*/ 1083207 h 1787025"/>
              <a:gd name="connsiteX38" fmla="*/ 626604 w 958316"/>
              <a:gd name="connsiteY38" fmla="*/ 1303814 h 1787025"/>
              <a:gd name="connsiteX39" fmla="*/ 673881 w 958316"/>
              <a:gd name="connsiteY39" fmla="*/ 1582104 h 1787025"/>
              <a:gd name="connsiteX40" fmla="*/ 641092 w 958316"/>
              <a:gd name="connsiteY40" fmla="*/ 1645165 h 1787025"/>
              <a:gd name="connsiteX41" fmla="*/ 693746 w 958316"/>
              <a:gd name="connsiteY41" fmla="*/ 1697070 h 1787025"/>
              <a:gd name="connsiteX42" fmla="*/ 828028 w 958316"/>
              <a:gd name="connsiteY42" fmla="*/ 1732239 h 1787025"/>
              <a:gd name="connsiteX43" fmla="*/ 760137 w 958316"/>
              <a:gd name="connsiteY43" fmla="*/ 1632243 h 1787025"/>
              <a:gd name="connsiteX44" fmla="*/ 741704 w 958316"/>
              <a:gd name="connsiteY44" fmla="*/ 1553196 h 1787025"/>
              <a:gd name="connsiteX45" fmla="*/ 728915 w 958316"/>
              <a:gd name="connsiteY45" fmla="*/ 1252659 h 1787025"/>
              <a:gd name="connsiteX46" fmla="*/ 626172 w 958316"/>
              <a:gd name="connsiteY46" fmla="*/ 1061243 h 1787025"/>
              <a:gd name="connsiteX47" fmla="*/ 693845 w 958316"/>
              <a:gd name="connsiteY47" fmla="*/ 1039978 h 1787025"/>
              <a:gd name="connsiteX48" fmla="*/ 581043 w 958316"/>
              <a:gd name="connsiteY48" fmla="*/ 835520 h 1787025"/>
              <a:gd name="connsiteX49" fmla="*/ 556067 w 958316"/>
              <a:gd name="connsiteY49" fmla="*/ 636986 h 1787025"/>
              <a:gd name="connsiteX50" fmla="*/ 613816 w 958316"/>
              <a:gd name="connsiteY50" fmla="*/ 523696 h 1787025"/>
              <a:gd name="connsiteX51" fmla="*/ 684154 w 958316"/>
              <a:gd name="connsiteY51" fmla="*/ 648387 h 1787025"/>
              <a:gd name="connsiteX52" fmla="*/ 751295 w 958316"/>
              <a:gd name="connsiteY52" fmla="*/ 673965 h 1787025"/>
              <a:gd name="connsiteX53" fmla="*/ 905715 w 958316"/>
              <a:gd name="connsiteY53" fmla="*/ 437468 h 1787025"/>
              <a:gd name="connsiteX54" fmla="*/ 952154 w 958316"/>
              <a:gd name="connsiteY54" fmla="*/ 385559 h 1787025"/>
              <a:gd name="connsiteX55" fmla="*/ 953238 w 958316"/>
              <a:gd name="connsiteY55" fmla="*/ 360544 h 1787025"/>
              <a:gd name="connsiteX56" fmla="*/ 937474 w 958316"/>
              <a:gd name="connsiteY56" fmla="*/ 347032 h 1787025"/>
              <a:gd name="connsiteX57" fmla="*/ 921118 w 958316"/>
              <a:gd name="connsiteY57" fmla="*/ 335891 h 1787025"/>
              <a:gd name="connsiteX58" fmla="*/ 904491 w 958316"/>
              <a:gd name="connsiteY58" fmla="*/ 328516 h 1787025"/>
              <a:gd name="connsiteX59" fmla="*/ 881079 w 958316"/>
              <a:gd name="connsiteY59" fmla="*/ 340405 h 1787025"/>
              <a:gd name="connsiteX60" fmla="*/ 858502 w 958316"/>
              <a:gd name="connsiteY60" fmla="*/ 326085 h 1787025"/>
              <a:gd name="connsiteX61" fmla="*/ 863280 w 958316"/>
              <a:gd name="connsiteY61" fmla="*/ 352010 h 1787025"/>
              <a:gd name="connsiteX62" fmla="*/ 847211 w 958316"/>
              <a:gd name="connsiteY62" fmla="*/ 412411 h 1787025"/>
              <a:gd name="connsiteX63" fmla="*/ 732112 w 958316"/>
              <a:gd name="connsiteY63" fmla="*/ 555668 h 1787025"/>
              <a:gd name="connsiteX64" fmla="*/ 645788 w 958316"/>
              <a:gd name="connsiteY64" fmla="*/ 293498 h 1787025"/>
              <a:gd name="connsiteX65" fmla="*/ 565858 w 958316"/>
              <a:gd name="connsiteY65" fmla="*/ 277512 h 1787025"/>
              <a:gd name="connsiteX66" fmla="*/ 517900 w 958316"/>
              <a:gd name="connsiteY66" fmla="*/ 242343 h 1787025"/>
              <a:gd name="connsiteX67" fmla="*/ 521097 w 958316"/>
              <a:gd name="connsiteY67" fmla="*/ 159215 h 1787025"/>
              <a:gd name="connsiteX68" fmla="*/ 535608 w 958316"/>
              <a:gd name="connsiteY68" fmla="*/ 92562 h 1787025"/>
              <a:gd name="connsiteX69" fmla="*/ 507974 w 958316"/>
              <a:gd name="connsiteY69" fmla="*/ 40982 h 1787025"/>
              <a:gd name="connsiteX70" fmla="*/ 466628 w 958316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8565 w 956590"/>
              <a:gd name="connsiteY13" fmla="*/ 27111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7939 w 956590"/>
              <a:gd name="connsiteY13" fmla="*/ 29114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18049 w 955651"/>
              <a:gd name="connsiteY14" fmla="*/ 316682 h 1787025"/>
              <a:gd name="connsiteX15" fmla="*/ 389 w 955651"/>
              <a:gd name="connsiteY15" fmla="*/ 330499 h 1787025"/>
              <a:gd name="connsiteX16" fmla="*/ 15713 w 955651"/>
              <a:gd name="connsiteY16" fmla="*/ 358261 h 1787025"/>
              <a:gd name="connsiteX17" fmla="*/ 33140 w 955651"/>
              <a:gd name="connsiteY17" fmla="*/ 410645 h 1787025"/>
              <a:gd name="connsiteX18" fmla="*/ 74021 w 955651"/>
              <a:gd name="connsiteY18" fmla="*/ 581246 h 1787025"/>
              <a:gd name="connsiteX19" fmla="*/ 137965 w 955651"/>
              <a:gd name="connsiteY19" fmla="*/ 686754 h 1787025"/>
              <a:gd name="connsiteX20" fmla="*/ 224289 w 955651"/>
              <a:gd name="connsiteY20" fmla="*/ 613218 h 1787025"/>
              <a:gd name="connsiteX21" fmla="*/ 295284 w 955651"/>
              <a:gd name="connsiteY21" fmla="*/ 477769 h 1787025"/>
              <a:gd name="connsiteX22" fmla="*/ 295208 w 955651"/>
              <a:gd name="connsiteY22" fmla="*/ 594908 h 1787025"/>
              <a:gd name="connsiteX23" fmla="*/ 240475 w 955651"/>
              <a:gd name="connsiteY23" fmla="*/ 657096 h 1787025"/>
              <a:gd name="connsiteX24" fmla="*/ 136533 w 955651"/>
              <a:gd name="connsiteY24" fmla="*/ 814508 h 1787025"/>
              <a:gd name="connsiteX25" fmla="*/ 8828 w 955651"/>
              <a:gd name="connsiteY25" fmla="*/ 1014835 h 1787025"/>
              <a:gd name="connsiteX26" fmla="*/ 182976 w 955651"/>
              <a:gd name="connsiteY26" fmla="*/ 1108868 h 1787025"/>
              <a:gd name="connsiteX27" fmla="*/ 187738 w 955651"/>
              <a:gd name="connsiteY27" fmla="*/ 1244599 h 1787025"/>
              <a:gd name="connsiteX28" fmla="*/ 221092 w 955651"/>
              <a:gd name="connsiteY28" fmla="*/ 1572379 h 1787025"/>
              <a:gd name="connsiteX29" fmla="*/ 217895 w 955651"/>
              <a:gd name="connsiteY29" fmla="*/ 1652176 h 1787025"/>
              <a:gd name="connsiteX30" fmla="*/ 150753 w 955651"/>
              <a:gd name="connsiteY30" fmla="*/ 1767408 h 1787025"/>
              <a:gd name="connsiteX31" fmla="*/ 228168 w 955651"/>
              <a:gd name="connsiteY31" fmla="*/ 1764344 h 1787025"/>
              <a:gd name="connsiteX32" fmla="*/ 291430 w 955651"/>
              <a:gd name="connsiteY32" fmla="*/ 1709859 h 1787025"/>
              <a:gd name="connsiteX33" fmla="*/ 332861 w 955651"/>
              <a:gd name="connsiteY33" fmla="*/ 1665781 h 1787025"/>
              <a:gd name="connsiteX34" fmla="*/ 291364 w 955651"/>
              <a:gd name="connsiteY34" fmla="*/ 1590813 h 1787025"/>
              <a:gd name="connsiteX35" fmla="*/ 287550 w 955651"/>
              <a:gd name="connsiteY35" fmla="*/ 1230944 h 1787025"/>
              <a:gd name="connsiteX36" fmla="*/ 307417 w 955651"/>
              <a:gd name="connsiteY36" fmla="*/ 1107103 h 1787025"/>
              <a:gd name="connsiteX37" fmla="*/ 441699 w 955651"/>
              <a:gd name="connsiteY37" fmla="*/ 1083207 h 1787025"/>
              <a:gd name="connsiteX38" fmla="*/ 623939 w 955651"/>
              <a:gd name="connsiteY38" fmla="*/ 1303814 h 1787025"/>
              <a:gd name="connsiteX39" fmla="*/ 671216 w 955651"/>
              <a:gd name="connsiteY39" fmla="*/ 1582104 h 1787025"/>
              <a:gd name="connsiteX40" fmla="*/ 638427 w 955651"/>
              <a:gd name="connsiteY40" fmla="*/ 1645165 h 1787025"/>
              <a:gd name="connsiteX41" fmla="*/ 691081 w 955651"/>
              <a:gd name="connsiteY41" fmla="*/ 1697070 h 1787025"/>
              <a:gd name="connsiteX42" fmla="*/ 825363 w 955651"/>
              <a:gd name="connsiteY42" fmla="*/ 1732239 h 1787025"/>
              <a:gd name="connsiteX43" fmla="*/ 757472 w 955651"/>
              <a:gd name="connsiteY43" fmla="*/ 1632243 h 1787025"/>
              <a:gd name="connsiteX44" fmla="*/ 739039 w 955651"/>
              <a:gd name="connsiteY44" fmla="*/ 1553196 h 1787025"/>
              <a:gd name="connsiteX45" fmla="*/ 726250 w 955651"/>
              <a:gd name="connsiteY45" fmla="*/ 1252659 h 1787025"/>
              <a:gd name="connsiteX46" fmla="*/ 623507 w 955651"/>
              <a:gd name="connsiteY46" fmla="*/ 1061243 h 1787025"/>
              <a:gd name="connsiteX47" fmla="*/ 691180 w 955651"/>
              <a:gd name="connsiteY47" fmla="*/ 1039978 h 1787025"/>
              <a:gd name="connsiteX48" fmla="*/ 578378 w 955651"/>
              <a:gd name="connsiteY48" fmla="*/ 835520 h 1787025"/>
              <a:gd name="connsiteX49" fmla="*/ 553402 w 955651"/>
              <a:gd name="connsiteY49" fmla="*/ 636986 h 1787025"/>
              <a:gd name="connsiteX50" fmla="*/ 611151 w 955651"/>
              <a:gd name="connsiteY50" fmla="*/ 523696 h 1787025"/>
              <a:gd name="connsiteX51" fmla="*/ 681489 w 955651"/>
              <a:gd name="connsiteY51" fmla="*/ 648387 h 1787025"/>
              <a:gd name="connsiteX52" fmla="*/ 748630 w 955651"/>
              <a:gd name="connsiteY52" fmla="*/ 673965 h 1787025"/>
              <a:gd name="connsiteX53" fmla="*/ 903050 w 955651"/>
              <a:gd name="connsiteY53" fmla="*/ 437468 h 1787025"/>
              <a:gd name="connsiteX54" fmla="*/ 949489 w 955651"/>
              <a:gd name="connsiteY54" fmla="*/ 385559 h 1787025"/>
              <a:gd name="connsiteX55" fmla="*/ 950573 w 955651"/>
              <a:gd name="connsiteY55" fmla="*/ 360544 h 1787025"/>
              <a:gd name="connsiteX56" fmla="*/ 934809 w 955651"/>
              <a:gd name="connsiteY56" fmla="*/ 347032 h 1787025"/>
              <a:gd name="connsiteX57" fmla="*/ 918453 w 955651"/>
              <a:gd name="connsiteY57" fmla="*/ 335891 h 1787025"/>
              <a:gd name="connsiteX58" fmla="*/ 901826 w 955651"/>
              <a:gd name="connsiteY58" fmla="*/ 328516 h 1787025"/>
              <a:gd name="connsiteX59" fmla="*/ 878414 w 955651"/>
              <a:gd name="connsiteY59" fmla="*/ 340405 h 1787025"/>
              <a:gd name="connsiteX60" fmla="*/ 855837 w 955651"/>
              <a:gd name="connsiteY60" fmla="*/ 326085 h 1787025"/>
              <a:gd name="connsiteX61" fmla="*/ 860615 w 955651"/>
              <a:gd name="connsiteY61" fmla="*/ 352010 h 1787025"/>
              <a:gd name="connsiteX62" fmla="*/ 844546 w 955651"/>
              <a:gd name="connsiteY62" fmla="*/ 412411 h 1787025"/>
              <a:gd name="connsiteX63" fmla="*/ 729447 w 955651"/>
              <a:gd name="connsiteY63" fmla="*/ 555668 h 1787025"/>
              <a:gd name="connsiteX64" fmla="*/ 643123 w 955651"/>
              <a:gd name="connsiteY64" fmla="*/ 293498 h 1787025"/>
              <a:gd name="connsiteX65" fmla="*/ 563193 w 955651"/>
              <a:gd name="connsiteY65" fmla="*/ 277512 h 1787025"/>
              <a:gd name="connsiteX66" fmla="*/ 515235 w 955651"/>
              <a:gd name="connsiteY66" fmla="*/ 242343 h 1787025"/>
              <a:gd name="connsiteX67" fmla="*/ 518432 w 955651"/>
              <a:gd name="connsiteY67" fmla="*/ 159215 h 1787025"/>
              <a:gd name="connsiteX68" fmla="*/ 532943 w 955651"/>
              <a:gd name="connsiteY68" fmla="*/ 92562 h 1787025"/>
              <a:gd name="connsiteX69" fmla="*/ 505309 w 955651"/>
              <a:gd name="connsiteY69" fmla="*/ 40982 h 1787025"/>
              <a:gd name="connsiteX70" fmla="*/ 463963 w 955651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39197 w 955651"/>
              <a:gd name="connsiteY14" fmla="*/ 303583 h 1787025"/>
              <a:gd name="connsiteX15" fmla="*/ 18049 w 955651"/>
              <a:gd name="connsiteY15" fmla="*/ 316682 h 1787025"/>
              <a:gd name="connsiteX16" fmla="*/ 389 w 955651"/>
              <a:gd name="connsiteY16" fmla="*/ 330499 h 1787025"/>
              <a:gd name="connsiteX17" fmla="*/ 15713 w 955651"/>
              <a:gd name="connsiteY17" fmla="*/ 358261 h 1787025"/>
              <a:gd name="connsiteX18" fmla="*/ 33140 w 955651"/>
              <a:gd name="connsiteY18" fmla="*/ 410645 h 1787025"/>
              <a:gd name="connsiteX19" fmla="*/ 74021 w 955651"/>
              <a:gd name="connsiteY19" fmla="*/ 581246 h 1787025"/>
              <a:gd name="connsiteX20" fmla="*/ 137965 w 955651"/>
              <a:gd name="connsiteY20" fmla="*/ 686754 h 1787025"/>
              <a:gd name="connsiteX21" fmla="*/ 224289 w 955651"/>
              <a:gd name="connsiteY21" fmla="*/ 613218 h 1787025"/>
              <a:gd name="connsiteX22" fmla="*/ 295284 w 955651"/>
              <a:gd name="connsiteY22" fmla="*/ 477769 h 1787025"/>
              <a:gd name="connsiteX23" fmla="*/ 295208 w 955651"/>
              <a:gd name="connsiteY23" fmla="*/ 594908 h 1787025"/>
              <a:gd name="connsiteX24" fmla="*/ 240475 w 955651"/>
              <a:gd name="connsiteY24" fmla="*/ 657096 h 1787025"/>
              <a:gd name="connsiteX25" fmla="*/ 136533 w 955651"/>
              <a:gd name="connsiteY25" fmla="*/ 814508 h 1787025"/>
              <a:gd name="connsiteX26" fmla="*/ 8828 w 955651"/>
              <a:gd name="connsiteY26" fmla="*/ 1014835 h 1787025"/>
              <a:gd name="connsiteX27" fmla="*/ 182976 w 955651"/>
              <a:gd name="connsiteY27" fmla="*/ 1108868 h 1787025"/>
              <a:gd name="connsiteX28" fmla="*/ 187738 w 955651"/>
              <a:gd name="connsiteY28" fmla="*/ 1244599 h 1787025"/>
              <a:gd name="connsiteX29" fmla="*/ 221092 w 955651"/>
              <a:gd name="connsiteY29" fmla="*/ 1572379 h 1787025"/>
              <a:gd name="connsiteX30" fmla="*/ 217895 w 955651"/>
              <a:gd name="connsiteY30" fmla="*/ 1652176 h 1787025"/>
              <a:gd name="connsiteX31" fmla="*/ 150753 w 955651"/>
              <a:gd name="connsiteY31" fmla="*/ 1767408 h 1787025"/>
              <a:gd name="connsiteX32" fmla="*/ 228168 w 955651"/>
              <a:gd name="connsiteY32" fmla="*/ 1764344 h 1787025"/>
              <a:gd name="connsiteX33" fmla="*/ 291430 w 955651"/>
              <a:gd name="connsiteY33" fmla="*/ 1709859 h 1787025"/>
              <a:gd name="connsiteX34" fmla="*/ 332861 w 955651"/>
              <a:gd name="connsiteY34" fmla="*/ 1665781 h 1787025"/>
              <a:gd name="connsiteX35" fmla="*/ 291364 w 955651"/>
              <a:gd name="connsiteY35" fmla="*/ 1590813 h 1787025"/>
              <a:gd name="connsiteX36" fmla="*/ 287550 w 955651"/>
              <a:gd name="connsiteY36" fmla="*/ 1230944 h 1787025"/>
              <a:gd name="connsiteX37" fmla="*/ 307417 w 955651"/>
              <a:gd name="connsiteY37" fmla="*/ 1107103 h 1787025"/>
              <a:gd name="connsiteX38" fmla="*/ 441699 w 955651"/>
              <a:gd name="connsiteY38" fmla="*/ 1083207 h 1787025"/>
              <a:gd name="connsiteX39" fmla="*/ 623939 w 955651"/>
              <a:gd name="connsiteY39" fmla="*/ 1303814 h 1787025"/>
              <a:gd name="connsiteX40" fmla="*/ 671216 w 955651"/>
              <a:gd name="connsiteY40" fmla="*/ 1582104 h 1787025"/>
              <a:gd name="connsiteX41" fmla="*/ 638427 w 955651"/>
              <a:gd name="connsiteY41" fmla="*/ 1645165 h 1787025"/>
              <a:gd name="connsiteX42" fmla="*/ 691081 w 955651"/>
              <a:gd name="connsiteY42" fmla="*/ 1697070 h 1787025"/>
              <a:gd name="connsiteX43" fmla="*/ 825363 w 955651"/>
              <a:gd name="connsiteY43" fmla="*/ 1732239 h 1787025"/>
              <a:gd name="connsiteX44" fmla="*/ 757472 w 955651"/>
              <a:gd name="connsiteY44" fmla="*/ 1632243 h 1787025"/>
              <a:gd name="connsiteX45" fmla="*/ 739039 w 955651"/>
              <a:gd name="connsiteY45" fmla="*/ 1553196 h 1787025"/>
              <a:gd name="connsiteX46" fmla="*/ 726250 w 955651"/>
              <a:gd name="connsiteY46" fmla="*/ 1252659 h 1787025"/>
              <a:gd name="connsiteX47" fmla="*/ 623507 w 955651"/>
              <a:gd name="connsiteY47" fmla="*/ 1061243 h 1787025"/>
              <a:gd name="connsiteX48" fmla="*/ 691180 w 955651"/>
              <a:gd name="connsiteY48" fmla="*/ 1039978 h 1787025"/>
              <a:gd name="connsiteX49" fmla="*/ 578378 w 955651"/>
              <a:gd name="connsiteY49" fmla="*/ 835520 h 1787025"/>
              <a:gd name="connsiteX50" fmla="*/ 553402 w 955651"/>
              <a:gd name="connsiteY50" fmla="*/ 636986 h 1787025"/>
              <a:gd name="connsiteX51" fmla="*/ 611151 w 955651"/>
              <a:gd name="connsiteY51" fmla="*/ 523696 h 1787025"/>
              <a:gd name="connsiteX52" fmla="*/ 681489 w 955651"/>
              <a:gd name="connsiteY52" fmla="*/ 648387 h 1787025"/>
              <a:gd name="connsiteX53" fmla="*/ 748630 w 955651"/>
              <a:gd name="connsiteY53" fmla="*/ 673965 h 1787025"/>
              <a:gd name="connsiteX54" fmla="*/ 903050 w 955651"/>
              <a:gd name="connsiteY54" fmla="*/ 437468 h 1787025"/>
              <a:gd name="connsiteX55" fmla="*/ 949489 w 955651"/>
              <a:gd name="connsiteY55" fmla="*/ 385559 h 1787025"/>
              <a:gd name="connsiteX56" fmla="*/ 950573 w 955651"/>
              <a:gd name="connsiteY56" fmla="*/ 360544 h 1787025"/>
              <a:gd name="connsiteX57" fmla="*/ 934809 w 955651"/>
              <a:gd name="connsiteY57" fmla="*/ 347032 h 1787025"/>
              <a:gd name="connsiteX58" fmla="*/ 918453 w 955651"/>
              <a:gd name="connsiteY58" fmla="*/ 335891 h 1787025"/>
              <a:gd name="connsiteX59" fmla="*/ 901826 w 955651"/>
              <a:gd name="connsiteY59" fmla="*/ 328516 h 1787025"/>
              <a:gd name="connsiteX60" fmla="*/ 878414 w 955651"/>
              <a:gd name="connsiteY60" fmla="*/ 340405 h 1787025"/>
              <a:gd name="connsiteX61" fmla="*/ 855837 w 955651"/>
              <a:gd name="connsiteY61" fmla="*/ 326085 h 1787025"/>
              <a:gd name="connsiteX62" fmla="*/ 860615 w 955651"/>
              <a:gd name="connsiteY62" fmla="*/ 352010 h 1787025"/>
              <a:gd name="connsiteX63" fmla="*/ 844546 w 955651"/>
              <a:gd name="connsiteY63" fmla="*/ 412411 h 1787025"/>
              <a:gd name="connsiteX64" fmla="*/ 729447 w 955651"/>
              <a:gd name="connsiteY64" fmla="*/ 555668 h 1787025"/>
              <a:gd name="connsiteX65" fmla="*/ 643123 w 955651"/>
              <a:gd name="connsiteY65" fmla="*/ 293498 h 1787025"/>
              <a:gd name="connsiteX66" fmla="*/ 563193 w 955651"/>
              <a:gd name="connsiteY66" fmla="*/ 277512 h 1787025"/>
              <a:gd name="connsiteX67" fmla="*/ 515235 w 955651"/>
              <a:gd name="connsiteY67" fmla="*/ 242343 h 1787025"/>
              <a:gd name="connsiteX68" fmla="*/ 518432 w 955651"/>
              <a:gd name="connsiteY68" fmla="*/ 159215 h 1787025"/>
              <a:gd name="connsiteX69" fmla="*/ 532943 w 955651"/>
              <a:gd name="connsiteY69" fmla="*/ 92562 h 1787025"/>
              <a:gd name="connsiteX70" fmla="*/ 505309 w 955651"/>
              <a:gd name="connsiteY70" fmla="*/ 40982 h 1787025"/>
              <a:gd name="connsiteX71" fmla="*/ 463963 w 955651"/>
              <a:gd name="connsiteY71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2222 w 955651"/>
              <a:gd name="connsiteY12" fmla="*/ 35818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842 w 958855"/>
              <a:gd name="connsiteY13" fmla="*/ 303170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958855" h="1787025">
                <a:moveTo>
                  <a:pt x="467167" y="11112"/>
                </a:moveTo>
                <a:cubicBezTo>
                  <a:pt x="441251" y="6610"/>
                  <a:pt x="390520" y="0"/>
                  <a:pt x="353017" y="13971"/>
                </a:cubicBezTo>
                <a:cubicBezTo>
                  <a:pt x="315514" y="27942"/>
                  <a:pt x="290975" y="138765"/>
                  <a:pt x="242148" y="94937"/>
                </a:cubicBezTo>
                <a:cubicBezTo>
                  <a:pt x="239567" y="108141"/>
                  <a:pt x="282802" y="136713"/>
                  <a:pt x="289754" y="147488"/>
                </a:cubicBezTo>
                <a:lnTo>
                  <a:pt x="318377" y="166251"/>
                </a:lnTo>
                <a:cubicBezTo>
                  <a:pt x="326083" y="184911"/>
                  <a:pt x="331449" y="202144"/>
                  <a:pt x="341495" y="222230"/>
                </a:cubicBezTo>
                <a:cubicBezTo>
                  <a:pt x="351541" y="242316"/>
                  <a:pt x="367830" y="232490"/>
                  <a:pt x="377762" y="274315"/>
                </a:cubicBezTo>
                <a:cubicBezTo>
                  <a:pt x="379691" y="293891"/>
                  <a:pt x="354908" y="298436"/>
                  <a:pt x="339395" y="303089"/>
                </a:cubicBezTo>
                <a:cubicBezTo>
                  <a:pt x="323882" y="307742"/>
                  <a:pt x="290372" y="315878"/>
                  <a:pt x="265860" y="322273"/>
                </a:cubicBezTo>
                <a:lnTo>
                  <a:pt x="198718" y="459752"/>
                </a:lnTo>
                <a:lnTo>
                  <a:pt x="160352" y="552471"/>
                </a:lnTo>
                <a:lnTo>
                  <a:pt x="88068" y="415194"/>
                </a:lnTo>
                <a:cubicBezTo>
                  <a:pt x="104171" y="395726"/>
                  <a:pt x="108083" y="388926"/>
                  <a:pt x="105897" y="349460"/>
                </a:cubicBezTo>
                <a:cubicBezTo>
                  <a:pt x="116017" y="331081"/>
                  <a:pt x="113691" y="330944"/>
                  <a:pt x="132538" y="320483"/>
                </a:cubicBezTo>
                <a:cubicBezTo>
                  <a:pt x="131112" y="312964"/>
                  <a:pt x="106302" y="312339"/>
                  <a:pt x="89560" y="337402"/>
                </a:cubicBezTo>
                <a:cubicBezTo>
                  <a:pt x="81571" y="335434"/>
                  <a:pt x="85525" y="324215"/>
                  <a:pt x="84601" y="308673"/>
                </a:cubicBezTo>
                <a:cubicBezTo>
                  <a:pt x="83677" y="293131"/>
                  <a:pt x="69152" y="295356"/>
                  <a:pt x="62432" y="296072"/>
                </a:cubicBezTo>
                <a:cubicBezTo>
                  <a:pt x="53834" y="290529"/>
                  <a:pt x="43213" y="291594"/>
                  <a:pt x="42401" y="303583"/>
                </a:cubicBezTo>
                <a:cubicBezTo>
                  <a:pt x="33451" y="299924"/>
                  <a:pt x="21775" y="303224"/>
                  <a:pt x="21253" y="316682"/>
                </a:cubicBezTo>
                <a:cubicBezTo>
                  <a:pt x="11612" y="313017"/>
                  <a:pt x="6382" y="322317"/>
                  <a:pt x="3593" y="330499"/>
                </a:cubicBezTo>
                <a:cubicBezTo>
                  <a:pt x="804" y="338681"/>
                  <a:pt x="0" y="351997"/>
                  <a:pt x="4520" y="365772"/>
                </a:cubicBezTo>
                <a:cubicBezTo>
                  <a:pt x="5108" y="368742"/>
                  <a:pt x="29238" y="393252"/>
                  <a:pt x="36344" y="410645"/>
                </a:cubicBezTo>
                <a:cubicBezTo>
                  <a:pt x="43450" y="428038"/>
                  <a:pt x="63598" y="524379"/>
                  <a:pt x="77225" y="581246"/>
                </a:cubicBezTo>
                <a:cubicBezTo>
                  <a:pt x="98540" y="616415"/>
                  <a:pt x="126153" y="684046"/>
                  <a:pt x="141169" y="686754"/>
                </a:cubicBezTo>
                <a:cubicBezTo>
                  <a:pt x="156185" y="689462"/>
                  <a:pt x="208165" y="646936"/>
                  <a:pt x="227493" y="613218"/>
                </a:cubicBezTo>
                <a:cubicBezTo>
                  <a:pt x="246821" y="579500"/>
                  <a:pt x="274823" y="522919"/>
                  <a:pt x="298488" y="477769"/>
                </a:cubicBezTo>
                <a:cubicBezTo>
                  <a:pt x="304882" y="502281"/>
                  <a:pt x="307547" y="565020"/>
                  <a:pt x="298412" y="594908"/>
                </a:cubicBezTo>
                <a:cubicBezTo>
                  <a:pt x="289277" y="624796"/>
                  <a:pt x="287673" y="643469"/>
                  <a:pt x="243679" y="657096"/>
                </a:cubicBezTo>
                <a:cubicBezTo>
                  <a:pt x="178869" y="705598"/>
                  <a:pt x="166439" y="742979"/>
                  <a:pt x="139737" y="814508"/>
                </a:cubicBezTo>
                <a:cubicBezTo>
                  <a:pt x="113035" y="886037"/>
                  <a:pt x="132482" y="958235"/>
                  <a:pt x="12032" y="1014835"/>
                </a:cubicBezTo>
                <a:lnTo>
                  <a:pt x="186180" y="1108868"/>
                </a:lnTo>
                <a:cubicBezTo>
                  <a:pt x="187767" y="1154112"/>
                  <a:pt x="184586" y="1194870"/>
                  <a:pt x="190942" y="1244599"/>
                </a:cubicBezTo>
                <a:cubicBezTo>
                  <a:pt x="197298" y="1294328"/>
                  <a:pt x="222981" y="1545780"/>
                  <a:pt x="224296" y="1572379"/>
                </a:cubicBezTo>
                <a:cubicBezTo>
                  <a:pt x="225611" y="1598978"/>
                  <a:pt x="222165" y="1625577"/>
                  <a:pt x="221099" y="1652176"/>
                </a:cubicBezTo>
                <a:cubicBezTo>
                  <a:pt x="198718" y="1690587"/>
                  <a:pt x="145614" y="1747791"/>
                  <a:pt x="153957" y="1767408"/>
                </a:cubicBezTo>
                <a:cubicBezTo>
                  <a:pt x="162300" y="1787025"/>
                  <a:pt x="202348" y="1772187"/>
                  <a:pt x="231372" y="1764344"/>
                </a:cubicBezTo>
                <a:cubicBezTo>
                  <a:pt x="260396" y="1756501"/>
                  <a:pt x="277185" y="1726286"/>
                  <a:pt x="294634" y="1709859"/>
                </a:cubicBezTo>
                <a:cubicBezTo>
                  <a:pt x="314464" y="1691051"/>
                  <a:pt x="328605" y="1686030"/>
                  <a:pt x="336065" y="1665781"/>
                </a:cubicBezTo>
                <a:lnTo>
                  <a:pt x="294568" y="1590813"/>
                </a:lnTo>
                <a:cubicBezTo>
                  <a:pt x="327428" y="1456570"/>
                  <a:pt x="305519" y="1274700"/>
                  <a:pt x="290754" y="1230944"/>
                </a:cubicBezTo>
                <a:cubicBezTo>
                  <a:pt x="282295" y="1218239"/>
                  <a:pt x="304793" y="1179340"/>
                  <a:pt x="310621" y="1107103"/>
                </a:cubicBezTo>
                <a:lnTo>
                  <a:pt x="444903" y="1083207"/>
                </a:lnTo>
                <a:lnTo>
                  <a:pt x="627143" y="1303814"/>
                </a:lnTo>
                <a:cubicBezTo>
                  <a:pt x="619883" y="1407690"/>
                  <a:pt x="664712" y="1548384"/>
                  <a:pt x="674420" y="1582104"/>
                </a:cubicBezTo>
                <a:cubicBezTo>
                  <a:pt x="684128" y="1615824"/>
                  <a:pt x="658117" y="1630495"/>
                  <a:pt x="641631" y="1645165"/>
                </a:cubicBezTo>
                <a:cubicBezTo>
                  <a:pt x="635370" y="1674372"/>
                  <a:pt x="681496" y="1682150"/>
                  <a:pt x="694285" y="1697070"/>
                </a:cubicBezTo>
                <a:cubicBezTo>
                  <a:pt x="739046" y="1708793"/>
                  <a:pt x="817502" y="1743044"/>
                  <a:pt x="828567" y="1732239"/>
                </a:cubicBezTo>
                <a:cubicBezTo>
                  <a:pt x="870588" y="1711910"/>
                  <a:pt x="773781" y="1679069"/>
                  <a:pt x="760676" y="1632243"/>
                </a:cubicBezTo>
                <a:cubicBezTo>
                  <a:pt x="747571" y="1621136"/>
                  <a:pt x="748387" y="1579545"/>
                  <a:pt x="742243" y="1553196"/>
                </a:cubicBezTo>
                <a:cubicBezTo>
                  <a:pt x="737980" y="1453017"/>
                  <a:pt x="743242" y="1307594"/>
                  <a:pt x="729454" y="1252659"/>
                </a:cubicBezTo>
                <a:cubicBezTo>
                  <a:pt x="730042" y="1180192"/>
                  <a:pt x="666291" y="1115343"/>
                  <a:pt x="626711" y="1061243"/>
                </a:cubicBezTo>
                <a:cubicBezTo>
                  <a:pt x="634757" y="1061912"/>
                  <a:pt x="648658" y="1036875"/>
                  <a:pt x="694384" y="1039978"/>
                </a:cubicBezTo>
                <a:cubicBezTo>
                  <a:pt x="655330" y="972310"/>
                  <a:pt x="614899" y="923460"/>
                  <a:pt x="581582" y="835520"/>
                </a:cubicBezTo>
                <a:cubicBezTo>
                  <a:pt x="548265" y="747580"/>
                  <a:pt x="551144" y="688957"/>
                  <a:pt x="556606" y="636986"/>
                </a:cubicBezTo>
                <a:cubicBezTo>
                  <a:pt x="562068" y="585015"/>
                  <a:pt x="615898" y="542968"/>
                  <a:pt x="614355" y="523696"/>
                </a:cubicBezTo>
                <a:cubicBezTo>
                  <a:pt x="637801" y="565260"/>
                  <a:pt x="669457" y="627955"/>
                  <a:pt x="684693" y="648387"/>
                </a:cubicBezTo>
                <a:cubicBezTo>
                  <a:pt x="699929" y="668819"/>
                  <a:pt x="732967" y="681306"/>
                  <a:pt x="751834" y="673965"/>
                </a:cubicBezTo>
                <a:cubicBezTo>
                  <a:pt x="858008" y="560765"/>
                  <a:pt x="857230" y="507806"/>
                  <a:pt x="906254" y="437468"/>
                </a:cubicBezTo>
                <a:cubicBezTo>
                  <a:pt x="921734" y="420165"/>
                  <a:pt x="946531" y="394449"/>
                  <a:pt x="952693" y="385559"/>
                </a:cubicBezTo>
                <a:cubicBezTo>
                  <a:pt x="958855" y="376669"/>
                  <a:pt x="956032" y="369024"/>
                  <a:pt x="953777" y="360544"/>
                </a:cubicBezTo>
                <a:cubicBezTo>
                  <a:pt x="951522" y="352064"/>
                  <a:pt x="951070" y="346163"/>
                  <a:pt x="938013" y="347032"/>
                </a:cubicBezTo>
                <a:cubicBezTo>
                  <a:pt x="935505" y="338775"/>
                  <a:pt x="929288" y="334118"/>
                  <a:pt x="921657" y="335891"/>
                </a:cubicBezTo>
                <a:cubicBezTo>
                  <a:pt x="921257" y="330790"/>
                  <a:pt x="912296" y="326658"/>
                  <a:pt x="905030" y="328516"/>
                </a:cubicBezTo>
                <a:cubicBezTo>
                  <a:pt x="892136" y="318357"/>
                  <a:pt x="890212" y="321311"/>
                  <a:pt x="881618" y="340405"/>
                </a:cubicBezTo>
                <a:cubicBezTo>
                  <a:pt x="875224" y="328682"/>
                  <a:pt x="869412" y="325396"/>
                  <a:pt x="859041" y="326085"/>
                </a:cubicBezTo>
                <a:cubicBezTo>
                  <a:pt x="860634" y="334727"/>
                  <a:pt x="861989" y="339220"/>
                  <a:pt x="863819" y="352010"/>
                </a:cubicBezTo>
                <a:cubicBezTo>
                  <a:pt x="865649" y="364800"/>
                  <a:pt x="853106" y="392277"/>
                  <a:pt x="847750" y="412411"/>
                </a:cubicBezTo>
                <a:cubicBezTo>
                  <a:pt x="826053" y="457782"/>
                  <a:pt x="775780" y="548397"/>
                  <a:pt x="732651" y="555668"/>
                </a:cubicBezTo>
                <a:cubicBezTo>
                  <a:pt x="703876" y="468278"/>
                  <a:pt x="715583" y="349932"/>
                  <a:pt x="646327" y="293498"/>
                </a:cubicBezTo>
                <a:cubicBezTo>
                  <a:pt x="619684" y="288169"/>
                  <a:pt x="587818" y="287041"/>
                  <a:pt x="566397" y="277512"/>
                </a:cubicBezTo>
                <a:cubicBezTo>
                  <a:pt x="544976" y="267983"/>
                  <a:pt x="546036" y="267498"/>
                  <a:pt x="518439" y="242343"/>
                </a:cubicBezTo>
                <a:cubicBezTo>
                  <a:pt x="490842" y="217188"/>
                  <a:pt x="509300" y="185172"/>
                  <a:pt x="521636" y="159215"/>
                </a:cubicBezTo>
                <a:cubicBezTo>
                  <a:pt x="533972" y="133258"/>
                  <a:pt x="538334" y="112268"/>
                  <a:pt x="536147" y="92562"/>
                </a:cubicBezTo>
                <a:cubicBezTo>
                  <a:pt x="533960" y="72856"/>
                  <a:pt x="521845" y="52599"/>
                  <a:pt x="508513" y="40982"/>
                </a:cubicBezTo>
                <a:cubicBezTo>
                  <a:pt x="495181" y="29365"/>
                  <a:pt x="493083" y="15614"/>
                  <a:pt x="467167" y="11112"/>
                </a:cubicBezTo>
                <a:close/>
              </a:path>
            </a:pathLst>
          </a:custGeom>
          <a:gradFill flip="none" rotWithShape="1">
            <a:gsLst>
              <a:gs pos="34000">
                <a:srgbClr val="000000">
                  <a:alpha val="0"/>
                </a:srgbClr>
              </a:gs>
              <a:gs pos="77000">
                <a:schemeClr val="accent5">
                  <a:lumMod val="50000"/>
                  <a:alpha val="58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33" name="Freeform 32"/>
          <p:cNvSpPr/>
          <p:nvPr userDrawn="1"/>
        </p:nvSpPr>
        <p:spPr bwMode="gray">
          <a:xfrm>
            <a:off x="4754895" y="979267"/>
            <a:ext cx="2795468" cy="2724051"/>
          </a:xfrm>
          <a:custGeom>
            <a:avLst/>
            <a:gdLst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56089 w 4289778"/>
              <a:gd name="connsiteY81" fmla="*/ 3431822 h 5565422"/>
              <a:gd name="connsiteX82" fmla="*/ 2686755 w 4289778"/>
              <a:gd name="connsiteY82" fmla="*/ 2777067 h 5565422"/>
              <a:gd name="connsiteX83" fmla="*/ 2494844 w 4289778"/>
              <a:gd name="connsiteY83" fmla="*/ 2291645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56089 w 4289778"/>
              <a:gd name="connsiteY81" fmla="*/ 3431822 h 5565422"/>
              <a:gd name="connsiteX82" fmla="*/ 2686755 w 4289778"/>
              <a:gd name="connsiteY82" fmla="*/ 2777067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56089 w 4289778"/>
              <a:gd name="connsiteY81" fmla="*/ 3431822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56089 w 4289778"/>
              <a:gd name="connsiteY81" fmla="*/ 3431822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1467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889955 w 4289778"/>
              <a:gd name="connsiteY79" fmla="*/ 3781778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56089 w 4289778"/>
              <a:gd name="connsiteY78" fmla="*/ 3804356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01244 w 4289778"/>
              <a:gd name="connsiteY77" fmla="*/ 3860800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3822 w 4289778"/>
              <a:gd name="connsiteY76" fmla="*/ 4007556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33600 w 4289778"/>
              <a:gd name="connsiteY57" fmla="*/ 3036711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78755 w 4289778"/>
              <a:gd name="connsiteY58" fmla="*/ 3149600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06133 w 4289778"/>
              <a:gd name="connsiteY61" fmla="*/ 3996267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38400 w 4289778"/>
              <a:gd name="connsiteY59" fmla="*/ 3770489 h 5565422"/>
              <a:gd name="connsiteX60" fmla="*/ 2449689 w 4289778"/>
              <a:gd name="connsiteY60" fmla="*/ 3894667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38400 w 4289778"/>
              <a:gd name="connsiteY59" fmla="*/ 3770489 h 5565422"/>
              <a:gd name="connsiteX60" fmla="*/ 2440164 w 4289778"/>
              <a:gd name="connsiteY60" fmla="*/ 3949436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50306 w 4289778"/>
              <a:gd name="connsiteY59" fmla="*/ 3837164 h 5565422"/>
              <a:gd name="connsiteX60" fmla="*/ 2440164 w 4289778"/>
              <a:gd name="connsiteY60" fmla="*/ 3949436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50306 w 4289778"/>
              <a:gd name="connsiteY59" fmla="*/ 3837164 h 5565422"/>
              <a:gd name="connsiteX60" fmla="*/ 2442545 w 4289778"/>
              <a:gd name="connsiteY60" fmla="*/ 3923243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50306 w 4289778"/>
              <a:gd name="connsiteY59" fmla="*/ 3837164 h 5565422"/>
              <a:gd name="connsiteX60" fmla="*/ 2442545 w 4289778"/>
              <a:gd name="connsiteY60" fmla="*/ 3923243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18039 w 4289778"/>
              <a:gd name="connsiteY61" fmla="*/ 4067705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28711 w 4289778"/>
              <a:gd name="connsiteY62" fmla="*/ 4210756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585155 w 4289778"/>
              <a:gd name="connsiteY63" fmla="*/ 4346222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2844 w 4289778"/>
              <a:gd name="connsiteY75" fmla="*/ 4165600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52524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604205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431822 w 4289778"/>
              <a:gd name="connsiteY71" fmla="*/ 5429956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431822 w 4289778"/>
              <a:gd name="connsiteY70" fmla="*/ 5565422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372291 w 4289778"/>
              <a:gd name="connsiteY70" fmla="*/ 5563041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372291 w 4289778"/>
              <a:gd name="connsiteY70" fmla="*/ 5563041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372291 w 4289778"/>
              <a:gd name="connsiteY70" fmla="*/ 5563041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80267 w 4289778"/>
              <a:gd name="connsiteY67" fmla="*/ 5305778 h 5565422"/>
              <a:gd name="connsiteX68" fmla="*/ 2991555 w 4289778"/>
              <a:gd name="connsiteY68" fmla="*/ 5418667 h 5565422"/>
              <a:gd name="connsiteX69" fmla="*/ 3059289 w 4289778"/>
              <a:gd name="connsiteY69" fmla="*/ 5531556 h 5565422"/>
              <a:gd name="connsiteX70" fmla="*/ 3372291 w 4289778"/>
              <a:gd name="connsiteY70" fmla="*/ 5563041 h 5565422"/>
              <a:gd name="connsiteX71" fmla="*/ 3374672 w 4289778"/>
              <a:gd name="connsiteY71" fmla="*/ 5425194 h 5565422"/>
              <a:gd name="connsiteX72" fmla="*/ 3127022 w 4289778"/>
              <a:gd name="connsiteY72" fmla="*/ 5068711 h 5565422"/>
              <a:gd name="connsiteX73" fmla="*/ 3014133 w 4289778"/>
              <a:gd name="connsiteY73" fmla="*/ 4436534 h 5565422"/>
              <a:gd name="connsiteX74" fmla="*/ 3081867 w 4289778"/>
              <a:gd name="connsiteY74" fmla="*/ 4402667 h 5565422"/>
              <a:gd name="connsiteX75" fmla="*/ 3007607 w 4289778"/>
              <a:gd name="connsiteY75" fmla="*/ 4179887 h 5565422"/>
              <a:gd name="connsiteX76" fmla="*/ 2928584 w 4289778"/>
              <a:gd name="connsiteY76" fmla="*/ 4002794 h 5565422"/>
              <a:gd name="connsiteX77" fmla="*/ 2913151 w 4289778"/>
              <a:gd name="connsiteY77" fmla="*/ 3913188 h 5565422"/>
              <a:gd name="connsiteX78" fmla="*/ 2860851 w 4289778"/>
              <a:gd name="connsiteY78" fmla="*/ 3856744 h 5565422"/>
              <a:gd name="connsiteX79" fmla="*/ 2909005 w 4289778"/>
              <a:gd name="connsiteY79" fmla="*/ 3774634 h 5565422"/>
              <a:gd name="connsiteX80" fmla="*/ 2844800 w 4289778"/>
              <a:gd name="connsiteY80" fmla="*/ 3698611 h 5565422"/>
              <a:gd name="connsiteX81" fmla="*/ 2815607 w 4289778"/>
              <a:gd name="connsiteY81" fmla="*/ 3574697 h 5565422"/>
              <a:gd name="connsiteX82" fmla="*/ 2708186 w 4289778"/>
              <a:gd name="connsiteY82" fmla="*/ 2750873 h 5565422"/>
              <a:gd name="connsiteX83" fmla="*/ 2501988 w 4289778"/>
              <a:gd name="connsiteY83" fmla="*/ 2289264 h 5565422"/>
              <a:gd name="connsiteX84" fmla="*/ 2415822 w 4289778"/>
              <a:gd name="connsiteY84" fmla="*/ 2190045 h 5565422"/>
              <a:gd name="connsiteX85" fmla="*/ 2415822 w 4289778"/>
              <a:gd name="connsiteY85" fmla="*/ 2099734 h 5565422"/>
              <a:gd name="connsiteX86" fmla="*/ 2393244 w 4289778"/>
              <a:gd name="connsiteY86" fmla="*/ 2099734 h 5565422"/>
              <a:gd name="connsiteX87" fmla="*/ 2404533 w 4289778"/>
              <a:gd name="connsiteY87" fmla="*/ 2009422 h 5565422"/>
              <a:gd name="connsiteX88" fmla="*/ 2336800 w 4289778"/>
              <a:gd name="connsiteY88" fmla="*/ 1941689 h 5565422"/>
              <a:gd name="connsiteX89" fmla="*/ 2370667 w 4289778"/>
              <a:gd name="connsiteY89" fmla="*/ 1862667 h 5565422"/>
              <a:gd name="connsiteX90" fmla="*/ 2348089 w 4289778"/>
              <a:gd name="connsiteY90" fmla="*/ 1794934 h 5565422"/>
              <a:gd name="connsiteX91" fmla="*/ 2438400 w 4289778"/>
              <a:gd name="connsiteY91" fmla="*/ 1546578 h 5565422"/>
              <a:gd name="connsiteX92" fmla="*/ 2540000 w 4289778"/>
              <a:gd name="connsiteY92" fmla="*/ 1659467 h 5565422"/>
              <a:gd name="connsiteX93" fmla="*/ 2607733 w 4289778"/>
              <a:gd name="connsiteY93" fmla="*/ 1659467 h 5565422"/>
              <a:gd name="connsiteX94" fmla="*/ 2912533 w 4289778"/>
              <a:gd name="connsiteY94" fmla="*/ 1806222 h 5565422"/>
              <a:gd name="connsiteX95" fmla="*/ 3160889 w 4289778"/>
              <a:gd name="connsiteY95" fmla="*/ 1896534 h 5565422"/>
              <a:gd name="connsiteX96" fmla="*/ 3725333 w 4289778"/>
              <a:gd name="connsiteY96" fmla="*/ 2144889 h 5565422"/>
              <a:gd name="connsiteX97" fmla="*/ 4007555 w 4289778"/>
              <a:gd name="connsiteY97" fmla="*/ 2235200 h 5565422"/>
              <a:gd name="connsiteX98" fmla="*/ 4120444 w 4289778"/>
              <a:gd name="connsiteY98" fmla="*/ 2269067 h 5565422"/>
              <a:gd name="connsiteX99" fmla="*/ 4120444 w 4289778"/>
              <a:gd name="connsiteY99" fmla="*/ 2212622 h 5565422"/>
              <a:gd name="connsiteX100" fmla="*/ 3996267 w 4289778"/>
              <a:gd name="connsiteY100" fmla="*/ 2144889 h 5565422"/>
              <a:gd name="connsiteX101" fmla="*/ 4176889 w 4289778"/>
              <a:gd name="connsiteY101" fmla="*/ 2032000 h 5565422"/>
              <a:gd name="connsiteX102" fmla="*/ 4289778 w 4289778"/>
              <a:gd name="connsiteY102" fmla="*/ 1885245 h 5565422"/>
              <a:gd name="connsiteX103" fmla="*/ 4233333 w 4289778"/>
              <a:gd name="connsiteY103" fmla="*/ 1885245 h 5565422"/>
              <a:gd name="connsiteX104" fmla="*/ 4244622 w 4289778"/>
              <a:gd name="connsiteY104" fmla="*/ 1828800 h 5565422"/>
              <a:gd name="connsiteX105" fmla="*/ 4143022 w 4289778"/>
              <a:gd name="connsiteY105" fmla="*/ 1941689 h 5565422"/>
              <a:gd name="connsiteX106" fmla="*/ 4143022 w 4289778"/>
              <a:gd name="connsiteY106" fmla="*/ 1828800 h 5565422"/>
              <a:gd name="connsiteX107" fmla="*/ 3860800 w 4289778"/>
              <a:gd name="connsiteY107" fmla="*/ 2020711 h 5565422"/>
              <a:gd name="connsiteX108" fmla="*/ 3691467 w 4289778"/>
              <a:gd name="connsiteY108" fmla="*/ 1986845 h 5565422"/>
              <a:gd name="connsiteX109" fmla="*/ 3228622 w 4289778"/>
              <a:gd name="connsiteY109" fmla="*/ 1648178 h 5565422"/>
              <a:gd name="connsiteX110" fmla="*/ 3048000 w 4289778"/>
              <a:gd name="connsiteY110" fmla="*/ 1580445 h 5565422"/>
              <a:gd name="connsiteX111" fmla="*/ 2754489 w 4289778"/>
              <a:gd name="connsiteY111" fmla="*/ 1433689 h 5565422"/>
              <a:gd name="connsiteX112" fmla="*/ 2573867 w 4289778"/>
              <a:gd name="connsiteY112" fmla="*/ 1253067 h 5565422"/>
              <a:gd name="connsiteX113" fmla="*/ 2472267 w 4289778"/>
              <a:gd name="connsiteY113" fmla="*/ 1151467 h 5565422"/>
              <a:gd name="connsiteX114" fmla="*/ 2325511 w 4289778"/>
              <a:gd name="connsiteY114" fmla="*/ 1162756 h 5565422"/>
              <a:gd name="connsiteX115" fmla="*/ 2212622 w 4289778"/>
              <a:gd name="connsiteY115" fmla="*/ 1095022 h 5565422"/>
              <a:gd name="connsiteX116" fmla="*/ 2257778 w 4289778"/>
              <a:gd name="connsiteY116" fmla="*/ 925689 h 5565422"/>
              <a:gd name="connsiteX117" fmla="*/ 2370667 w 4289778"/>
              <a:gd name="connsiteY117" fmla="*/ 914400 h 5565422"/>
              <a:gd name="connsiteX118" fmla="*/ 2494844 w 4289778"/>
              <a:gd name="connsiteY118" fmla="*/ 970845 h 5565422"/>
              <a:gd name="connsiteX119" fmla="*/ 2528711 w 4289778"/>
              <a:gd name="connsiteY119" fmla="*/ 857956 h 5565422"/>
              <a:gd name="connsiteX120" fmla="*/ 2630311 w 4289778"/>
              <a:gd name="connsiteY120" fmla="*/ 767645 h 5565422"/>
              <a:gd name="connsiteX121" fmla="*/ 2540000 w 4289778"/>
              <a:gd name="connsiteY121" fmla="*/ 632178 h 5565422"/>
              <a:gd name="connsiteX122" fmla="*/ 2607733 w 4289778"/>
              <a:gd name="connsiteY122" fmla="*/ 564445 h 5565422"/>
              <a:gd name="connsiteX123" fmla="*/ 2607733 w 4289778"/>
              <a:gd name="connsiteY123" fmla="*/ 496711 h 5565422"/>
              <a:gd name="connsiteX124" fmla="*/ 2799644 w 4289778"/>
              <a:gd name="connsiteY124" fmla="*/ 417689 h 5565422"/>
              <a:gd name="connsiteX125" fmla="*/ 2935111 w 4289778"/>
              <a:gd name="connsiteY125" fmla="*/ 361245 h 5565422"/>
              <a:gd name="connsiteX126" fmla="*/ 2630311 w 4289778"/>
              <a:gd name="connsiteY126" fmla="*/ 327378 h 5565422"/>
              <a:gd name="connsiteX127" fmla="*/ 2935111 w 4289778"/>
              <a:gd name="connsiteY127" fmla="*/ 248356 h 5565422"/>
              <a:gd name="connsiteX128" fmla="*/ 2698044 w 4289778"/>
              <a:gd name="connsiteY128" fmla="*/ 248356 h 5565422"/>
              <a:gd name="connsiteX129" fmla="*/ 2878667 w 4289778"/>
              <a:gd name="connsiteY129" fmla="*/ 180622 h 5565422"/>
              <a:gd name="connsiteX130" fmla="*/ 2573867 w 4289778"/>
              <a:gd name="connsiteY130" fmla="*/ 214489 h 5565422"/>
              <a:gd name="connsiteX131" fmla="*/ 2641600 w 4289778"/>
              <a:gd name="connsiteY131" fmla="*/ 22578 h 5565422"/>
              <a:gd name="connsiteX132" fmla="*/ 2506133 w 4289778"/>
              <a:gd name="connsiteY132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57336 w 4289778"/>
              <a:gd name="connsiteY67" fmla="*/ 5154966 h 5565422"/>
              <a:gd name="connsiteX68" fmla="*/ 2980267 w 4289778"/>
              <a:gd name="connsiteY68" fmla="*/ 5305778 h 5565422"/>
              <a:gd name="connsiteX69" fmla="*/ 2991555 w 4289778"/>
              <a:gd name="connsiteY69" fmla="*/ 5418667 h 5565422"/>
              <a:gd name="connsiteX70" fmla="*/ 3059289 w 4289778"/>
              <a:gd name="connsiteY70" fmla="*/ 5531556 h 5565422"/>
              <a:gd name="connsiteX71" fmla="*/ 3372291 w 4289778"/>
              <a:gd name="connsiteY71" fmla="*/ 5563041 h 5565422"/>
              <a:gd name="connsiteX72" fmla="*/ 3374672 w 4289778"/>
              <a:gd name="connsiteY72" fmla="*/ 5425194 h 5565422"/>
              <a:gd name="connsiteX73" fmla="*/ 3127022 w 4289778"/>
              <a:gd name="connsiteY73" fmla="*/ 5068711 h 5565422"/>
              <a:gd name="connsiteX74" fmla="*/ 3014133 w 4289778"/>
              <a:gd name="connsiteY74" fmla="*/ 4436534 h 5565422"/>
              <a:gd name="connsiteX75" fmla="*/ 3081867 w 4289778"/>
              <a:gd name="connsiteY75" fmla="*/ 4402667 h 5565422"/>
              <a:gd name="connsiteX76" fmla="*/ 3007607 w 4289778"/>
              <a:gd name="connsiteY76" fmla="*/ 4179887 h 5565422"/>
              <a:gd name="connsiteX77" fmla="*/ 2928584 w 4289778"/>
              <a:gd name="connsiteY77" fmla="*/ 4002794 h 5565422"/>
              <a:gd name="connsiteX78" fmla="*/ 2913151 w 4289778"/>
              <a:gd name="connsiteY78" fmla="*/ 3913188 h 5565422"/>
              <a:gd name="connsiteX79" fmla="*/ 2860851 w 4289778"/>
              <a:gd name="connsiteY79" fmla="*/ 3856744 h 5565422"/>
              <a:gd name="connsiteX80" fmla="*/ 2909005 w 4289778"/>
              <a:gd name="connsiteY80" fmla="*/ 3774634 h 5565422"/>
              <a:gd name="connsiteX81" fmla="*/ 2844800 w 4289778"/>
              <a:gd name="connsiteY81" fmla="*/ 3698611 h 5565422"/>
              <a:gd name="connsiteX82" fmla="*/ 2815607 w 4289778"/>
              <a:gd name="connsiteY82" fmla="*/ 3574697 h 5565422"/>
              <a:gd name="connsiteX83" fmla="*/ 2708186 w 4289778"/>
              <a:gd name="connsiteY83" fmla="*/ 2750873 h 5565422"/>
              <a:gd name="connsiteX84" fmla="*/ 2501988 w 4289778"/>
              <a:gd name="connsiteY84" fmla="*/ 2289264 h 5565422"/>
              <a:gd name="connsiteX85" fmla="*/ 2415822 w 4289778"/>
              <a:gd name="connsiteY85" fmla="*/ 2190045 h 5565422"/>
              <a:gd name="connsiteX86" fmla="*/ 2415822 w 4289778"/>
              <a:gd name="connsiteY86" fmla="*/ 2099734 h 5565422"/>
              <a:gd name="connsiteX87" fmla="*/ 2393244 w 4289778"/>
              <a:gd name="connsiteY87" fmla="*/ 2099734 h 5565422"/>
              <a:gd name="connsiteX88" fmla="*/ 2404533 w 4289778"/>
              <a:gd name="connsiteY88" fmla="*/ 2009422 h 5565422"/>
              <a:gd name="connsiteX89" fmla="*/ 2336800 w 4289778"/>
              <a:gd name="connsiteY89" fmla="*/ 1941689 h 5565422"/>
              <a:gd name="connsiteX90" fmla="*/ 2370667 w 4289778"/>
              <a:gd name="connsiteY90" fmla="*/ 1862667 h 5565422"/>
              <a:gd name="connsiteX91" fmla="*/ 2348089 w 4289778"/>
              <a:gd name="connsiteY91" fmla="*/ 1794934 h 5565422"/>
              <a:gd name="connsiteX92" fmla="*/ 2438400 w 4289778"/>
              <a:gd name="connsiteY92" fmla="*/ 1546578 h 5565422"/>
              <a:gd name="connsiteX93" fmla="*/ 2540000 w 4289778"/>
              <a:gd name="connsiteY93" fmla="*/ 1659467 h 5565422"/>
              <a:gd name="connsiteX94" fmla="*/ 2607733 w 4289778"/>
              <a:gd name="connsiteY94" fmla="*/ 1659467 h 5565422"/>
              <a:gd name="connsiteX95" fmla="*/ 2912533 w 4289778"/>
              <a:gd name="connsiteY95" fmla="*/ 1806222 h 5565422"/>
              <a:gd name="connsiteX96" fmla="*/ 3160889 w 4289778"/>
              <a:gd name="connsiteY96" fmla="*/ 1896534 h 5565422"/>
              <a:gd name="connsiteX97" fmla="*/ 3725333 w 4289778"/>
              <a:gd name="connsiteY97" fmla="*/ 2144889 h 5565422"/>
              <a:gd name="connsiteX98" fmla="*/ 4007555 w 4289778"/>
              <a:gd name="connsiteY98" fmla="*/ 2235200 h 5565422"/>
              <a:gd name="connsiteX99" fmla="*/ 4120444 w 4289778"/>
              <a:gd name="connsiteY99" fmla="*/ 2269067 h 5565422"/>
              <a:gd name="connsiteX100" fmla="*/ 4120444 w 4289778"/>
              <a:gd name="connsiteY100" fmla="*/ 2212622 h 5565422"/>
              <a:gd name="connsiteX101" fmla="*/ 3996267 w 4289778"/>
              <a:gd name="connsiteY101" fmla="*/ 2144889 h 5565422"/>
              <a:gd name="connsiteX102" fmla="*/ 4176889 w 4289778"/>
              <a:gd name="connsiteY102" fmla="*/ 2032000 h 5565422"/>
              <a:gd name="connsiteX103" fmla="*/ 4289778 w 4289778"/>
              <a:gd name="connsiteY103" fmla="*/ 1885245 h 5565422"/>
              <a:gd name="connsiteX104" fmla="*/ 4233333 w 4289778"/>
              <a:gd name="connsiteY104" fmla="*/ 1885245 h 5565422"/>
              <a:gd name="connsiteX105" fmla="*/ 4244622 w 4289778"/>
              <a:gd name="connsiteY105" fmla="*/ 1828800 h 5565422"/>
              <a:gd name="connsiteX106" fmla="*/ 4143022 w 4289778"/>
              <a:gd name="connsiteY106" fmla="*/ 1941689 h 5565422"/>
              <a:gd name="connsiteX107" fmla="*/ 4143022 w 4289778"/>
              <a:gd name="connsiteY107" fmla="*/ 1828800 h 5565422"/>
              <a:gd name="connsiteX108" fmla="*/ 3860800 w 4289778"/>
              <a:gd name="connsiteY108" fmla="*/ 2020711 h 5565422"/>
              <a:gd name="connsiteX109" fmla="*/ 3691467 w 4289778"/>
              <a:gd name="connsiteY109" fmla="*/ 1986845 h 5565422"/>
              <a:gd name="connsiteX110" fmla="*/ 3228622 w 4289778"/>
              <a:gd name="connsiteY110" fmla="*/ 1648178 h 5565422"/>
              <a:gd name="connsiteX111" fmla="*/ 3048000 w 4289778"/>
              <a:gd name="connsiteY111" fmla="*/ 1580445 h 5565422"/>
              <a:gd name="connsiteX112" fmla="*/ 2754489 w 4289778"/>
              <a:gd name="connsiteY112" fmla="*/ 1433689 h 5565422"/>
              <a:gd name="connsiteX113" fmla="*/ 2573867 w 4289778"/>
              <a:gd name="connsiteY113" fmla="*/ 1253067 h 5565422"/>
              <a:gd name="connsiteX114" fmla="*/ 2472267 w 4289778"/>
              <a:gd name="connsiteY114" fmla="*/ 1151467 h 5565422"/>
              <a:gd name="connsiteX115" fmla="*/ 2325511 w 4289778"/>
              <a:gd name="connsiteY115" fmla="*/ 1162756 h 5565422"/>
              <a:gd name="connsiteX116" fmla="*/ 2212622 w 4289778"/>
              <a:gd name="connsiteY116" fmla="*/ 1095022 h 5565422"/>
              <a:gd name="connsiteX117" fmla="*/ 2257778 w 4289778"/>
              <a:gd name="connsiteY117" fmla="*/ 925689 h 5565422"/>
              <a:gd name="connsiteX118" fmla="*/ 2370667 w 4289778"/>
              <a:gd name="connsiteY118" fmla="*/ 914400 h 5565422"/>
              <a:gd name="connsiteX119" fmla="*/ 2494844 w 4289778"/>
              <a:gd name="connsiteY119" fmla="*/ 970845 h 5565422"/>
              <a:gd name="connsiteX120" fmla="*/ 2528711 w 4289778"/>
              <a:gd name="connsiteY120" fmla="*/ 857956 h 5565422"/>
              <a:gd name="connsiteX121" fmla="*/ 2630311 w 4289778"/>
              <a:gd name="connsiteY121" fmla="*/ 767645 h 5565422"/>
              <a:gd name="connsiteX122" fmla="*/ 2540000 w 4289778"/>
              <a:gd name="connsiteY122" fmla="*/ 632178 h 5565422"/>
              <a:gd name="connsiteX123" fmla="*/ 2607733 w 4289778"/>
              <a:gd name="connsiteY123" fmla="*/ 564445 h 5565422"/>
              <a:gd name="connsiteX124" fmla="*/ 2607733 w 4289778"/>
              <a:gd name="connsiteY124" fmla="*/ 496711 h 5565422"/>
              <a:gd name="connsiteX125" fmla="*/ 2799644 w 4289778"/>
              <a:gd name="connsiteY125" fmla="*/ 417689 h 5565422"/>
              <a:gd name="connsiteX126" fmla="*/ 2935111 w 4289778"/>
              <a:gd name="connsiteY126" fmla="*/ 361245 h 5565422"/>
              <a:gd name="connsiteX127" fmla="*/ 2630311 w 4289778"/>
              <a:gd name="connsiteY127" fmla="*/ 327378 h 5565422"/>
              <a:gd name="connsiteX128" fmla="*/ 2935111 w 4289778"/>
              <a:gd name="connsiteY128" fmla="*/ 248356 h 5565422"/>
              <a:gd name="connsiteX129" fmla="*/ 2698044 w 4289778"/>
              <a:gd name="connsiteY129" fmla="*/ 248356 h 5565422"/>
              <a:gd name="connsiteX130" fmla="*/ 2878667 w 4289778"/>
              <a:gd name="connsiteY130" fmla="*/ 180622 h 5565422"/>
              <a:gd name="connsiteX131" fmla="*/ 2573867 w 4289778"/>
              <a:gd name="connsiteY131" fmla="*/ 214489 h 5565422"/>
              <a:gd name="connsiteX132" fmla="*/ 2641600 w 4289778"/>
              <a:gd name="connsiteY132" fmla="*/ 22578 h 5565422"/>
              <a:gd name="connsiteX133" fmla="*/ 2506133 w 4289778"/>
              <a:gd name="connsiteY133" fmla="*/ 203200 h 5565422"/>
              <a:gd name="connsiteX0" fmla="*/ 2506133 w 4289778"/>
              <a:gd name="connsiteY0" fmla="*/ 203200 h 5565422"/>
              <a:gd name="connsiteX1" fmla="*/ 2528711 w 4289778"/>
              <a:gd name="connsiteY1" fmla="*/ 0 h 5565422"/>
              <a:gd name="connsiteX2" fmla="*/ 2291644 w 4289778"/>
              <a:gd name="connsiteY2" fmla="*/ 191911 h 5565422"/>
              <a:gd name="connsiteX3" fmla="*/ 2065867 w 4289778"/>
              <a:gd name="connsiteY3" fmla="*/ 67734 h 5565422"/>
              <a:gd name="connsiteX4" fmla="*/ 1749778 w 4289778"/>
              <a:gd name="connsiteY4" fmla="*/ 45156 h 5565422"/>
              <a:gd name="connsiteX5" fmla="*/ 1535289 w 4289778"/>
              <a:gd name="connsiteY5" fmla="*/ 191911 h 5565422"/>
              <a:gd name="connsiteX6" fmla="*/ 1241778 w 4289778"/>
              <a:gd name="connsiteY6" fmla="*/ 428978 h 5565422"/>
              <a:gd name="connsiteX7" fmla="*/ 1399822 w 4289778"/>
              <a:gd name="connsiteY7" fmla="*/ 598311 h 5565422"/>
              <a:gd name="connsiteX8" fmla="*/ 1467555 w 4289778"/>
              <a:gd name="connsiteY8" fmla="*/ 745067 h 5565422"/>
              <a:gd name="connsiteX9" fmla="*/ 1524000 w 4289778"/>
              <a:gd name="connsiteY9" fmla="*/ 790222 h 5565422"/>
              <a:gd name="connsiteX10" fmla="*/ 1309511 w 4289778"/>
              <a:gd name="connsiteY10" fmla="*/ 1072445 h 5565422"/>
              <a:gd name="connsiteX11" fmla="*/ 1049867 w 4289778"/>
              <a:gd name="connsiteY11" fmla="*/ 1388534 h 5565422"/>
              <a:gd name="connsiteX12" fmla="*/ 846667 w 4289778"/>
              <a:gd name="connsiteY12" fmla="*/ 1478845 h 5565422"/>
              <a:gd name="connsiteX13" fmla="*/ 316089 w 4289778"/>
              <a:gd name="connsiteY13" fmla="*/ 2032000 h 5565422"/>
              <a:gd name="connsiteX14" fmla="*/ 0 w 4289778"/>
              <a:gd name="connsiteY14" fmla="*/ 1817511 h 5565422"/>
              <a:gd name="connsiteX15" fmla="*/ 79022 w 4289778"/>
              <a:gd name="connsiteY15" fmla="*/ 2020711 h 5565422"/>
              <a:gd name="connsiteX16" fmla="*/ 293511 w 4289778"/>
              <a:gd name="connsiteY16" fmla="*/ 2212622 h 5565422"/>
              <a:gd name="connsiteX17" fmla="*/ 462844 w 4289778"/>
              <a:gd name="connsiteY17" fmla="*/ 2077156 h 5565422"/>
              <a:gd name="connsiteX18" fmla="*/ 1072444 w 4289778"/>
              <a:gd name="connsiteY18" fmla="*/ 1682045 h 5565422"/>
              <a:gd name="connsiteX19" fmla="*/ 1253067 w 4289778"/>
              <a:gd name="connsiteY19" fmla="*/ 1467556 h 5565422"/>
              <a:gd name="connsiteX20" fmla="*/ 1467555 w 4289778"/>
              <a:gd name="connsiteY20" fmla="*/ 1354667 h 5565422"/>
              <a:gd name="connsiteX21" fmla="*/ 1433689 w 4289778"/>
              <a:gd name="connsiteY21" fmla="*/ 1693334 h 5565422"/>
              <a:gd name="connsiteX22" fmla="*/ 1490133 w 4289778"/>
              <a:gd name="connsiteY22" fmla="*/ 1806222 h 5565422"/>
              <a:gd name="connsiteX23" fmla="*/ 1444978 w 4289778"/>
              <a:gd name="connsiteY23" fmla="*/ 1885245 h 5565422"/>
              <a:gd name="connsiteX24" fmla="*/ 1512711 w 4289778"/>
              <a:gd name="connsiteY24" fmla="*/ 1986845 h 5565422"/>
              <a:gd name="connsiteX25" fmla="*/ 1546578 w 4289778"/>
              <a:gd name="connsiteY25" fmla="*/ 2167467 h 5565422"/>
              <a:gd name="connsiteX26" fmla="*/ 1580444 w 4289778"/>
              <a:gd name="connsiteY26" fmla="*/ 2257778 h 5565422"/>
              <a:gd name="connsiteX27" fmla="*/ 1546578 w 4289778"/>
              <a:gd name="connsiteY27" fmla="*/ 2336800 h 5565422"/>
              <a:gd name="connsiteX28" fmla="*/ 1591733 w 4289778"/>
              <a:gd name="connsiteY28" fmla="*/ 2393245 h 5565422"/>
              <a:gd name="connsiteX29" fmla="*/ 1512711 w 4289778"/>
              <a:gd name="connsiteY29" fmla="*/ 2641600 h 5565422"/>
              <a:gd name="connsiteX30" fmla="*/ 1580444 w 4289778"/>
              <a:gd name="connsiteY30" fmla="*/ 2822222 h 5565422"/>
              <a:gd name="connsiteX31" fmla="*/ 1546578 w 4289778"/>
              <a:gd name="connsiteY31" fmla="*/ 2889956 h 5565422"/>
              <a:gd name="connsiteX32" fmla="*/ 1569155 w 4289778"/>
              <a:gd name="connsiteY32" fmla="*/ 2935111 h 5565422"/>
              <a:gd name="connsiteX33" fmla="*/ 1444978 w 4289778"/>
              <a:gd name="connsiteY33" fmla="*/ 3476978 h 5565422"/>
              <a:gd name="connsiteX34" fmla="*/ 1444978 w 4289778"/>
              <a:gd name="connsiteY34" fmla="*/ 3939822 h 5565422"/>
              <a:gd name="connsiteX35" fmla="*/ 1332089 w 4289778"/>
              <a:gd name="connsiteY35" fmla="*/ 4007556 h 5565422"/>
              <a:gd name="connsiteX36" fmla="*/ 1354667 w 4289778"/>
              <a:gd name="connsiteY36" fmla="*/ 4064000 h 5565422"/>
              <a:gd name="connsiteX37" fmla="*/ 1309511 w 4289778"/>
              <a:gd name="connsiteY37" fmla="*/ 4109156 h 5565422"/>
              <a:gd name="connsiteX38" fmla="*/ 1072444 w 4289778"/>
              <a:gd name="connsiteY38" fmla="*/ 4312356 h 5565422"/>
              <a:gd name="connsiteX39" fmla="*/ 982133 w 4289778"/>
              <a:gd name="connsiteY39" fmla="*/ 4504267 h 5565422"/>
              <a:gd name="connsiteX40" fmla="*/ 857955 w 4289778"/>
              <a:gd name="connsiteY40" fmla="*/ 4820356 h 5565422"/>
              <a:gd name="connsiteX41" fmla="*/ 677333 w 4289778"/>
              <a:gd name="connsiteY41" fmla="*/ 4944534 h 5565422"/>
              <a:gd name="connsiteX42" fmla="*/ 609600 w 4289778"/>
              <a:gd name="connsiteY42" fmla="*/ 5159022 h 5565422"/>
              <a:gd name="connsiteX43" fmla="*/ 508000 w 4289778"/>
              <a:gd name="connsiteY43" fmla="*/ 5429956 h 5565422"/>
              <a:gd name="connsiteX44" fmla="*/ 666044 w 4289778"/>
              <a:gd name="connsiteY44" fmla="*/ 5565422 h 5565422"/>
              <a:gd name="connsiteX45" fmla="*/ 767644 w 4289778"/>
              <a:gd name="connsiteY45" fmla="*/ 5508978 h 5565422"/>
              <a:gd name="connsiteX46" fmla="*/ 925689 w 4289778"/>
              <a:gd name="connsiteY46" fmla="*/ 5080000 h 5565422"/>
              <a:gd name="connsiteX47" fmla="*/ 959555 w 4289778"/>
              <a:gd name="connsiteY47" fmla="*/ 4876800 h 5565422"/>
              <a:gd name="connsiteX48" fmla="*/ 1320800 w 4289778"/>
              <a:gd name="connsiteY48" fmla="*/ 4583289 h 5565422"/>
              <a:gd name="connsiteX49" fmla="*/ 1411111 w 4289778"/>
              <a:gd name="connsiteY49" fmla="*/ 4662311 h 5565422"/>
              <a:gd name="connsiteX50" fmla="*/ 1625600 w 4289778"/>
              <a:gd name="connsiteY50" fmla="*/ 4357511 h 5565422"/>
              <a:gd name="connsiteX51" fmla="*/ 1682044 w 4289778"/>
              <a:gd name="connsiteY51" fmla="*/ 4278489 h 5565422"/>
              <a:gd name="connsiteX52" fmla="*/ 1772355 w 4289778"/>
              <a:gd name="connsiteY52" fmla="*/ 4210756 h 5565422"/>
              <a:gd name="connsiteX53" fmla="*/ 1772355 w 4289778"/>
              <a:gd name="connsiteY53" fmla="*/ 4131734 h 5565422"/>
              <a:gd name="connsiteX54" fmla="*/ 1851378 w 4289778"/>
              <a:gd name="connsiteY54" fmla="*/ 4018845 h 5565422"/>
              <a:gd name="connsiteX55" fmla="*/ 1862667 w 4289778"/>
              <a:gd name="connsiteY55" fmla="*/ 3939822 h 5565422"/>
              <a:gd name="connsiteX56" fmla="*/ 2054578 w 4289778"/>
              <a:gd name="connsiteY56" fmla="*/ 3364089 h 5565422"/>
              <a:gd name="connsiteX57" fmla="*/ 2145506 w 4289778"/>
              <a:gd name="connsiteY57" fmla="*/ 3039092 h 5565422"/>
              <a:gd name="connsiteX58" fmla="*/ 2188280 w 4289778"/>
              <a:gd name="connsiteY58" fmla="*/ 3218656 h 5565422"/>
              <a:gd name="connsiteX59" fmla="*/ 2445544 w 4289778"/>
              <a:gd name="connsiteY59" fmla="*/ 3818114 h 5565422"/>
              <a:gd name="connsiteX60" fmla="*/ 2442545 w 4289778"/>
              <a:gd name="connsiteY60" fmla="*/ 3923243 h 5565422"/>
              <a:gd name="connsiteX61" fmla="*/ 2503752 w 4289778"/>
              <a:gd name="connsiteY61" fmla="*/ 4046274 h 5565422"/>
              <a:gd name="connsiteX62" fmla="*/ 2531093 w 4289778"/>
              <a:gd name="connsiteY62" fmla="*/ 4184562 h 5565422"/>
              <a:gd name="connsiteX63" fmla="*/ 2587536 w 4289778"/>
              <a:gd name="connsiteY63" fmla="*/ 4370035 h 5565422"/>
              <a:gd name="connsiteX64" fmla="*/ 2630311 w 4289778"/>
              <a:gd name="connsiteY64" fmla="*/ 4538134 h 5565422"/>
              <a:gd name="connsiteX65" fmla="*/ 2686755 w 4289778"/>
              <a:gd name="connsiteY65" fmla="*/ 4538134 h 5565422"/>
              <a:gd name="connsiteX66" fmla="*/ 2980267 w 4289778"/>
              <a:gd name="connsiteY66" fmla="*/ 5102578 h 5565422"/>
              <a:gd name="connsiteX67" fmla="*/ 2957336 w 4289778"/>
              <a:gd name="connsiteY67" fmla="*/ 5154966 h 5565422"/>
              <a:gd name="connsiteX68" fmla="*/ 2954073 w 4289778"/>
              <a:gd name="connsiteY68" fmla="*/ 5308159 h 5565422"/>
              <a:gd name="connsiteX69" fmla="*/ 2991555 w 4289778"/>
              <a:gd name="connsiteY69" fmla="*/ 5418667 h 5565422"/>
              <a:gd name="connsiteX70" fmla="*/ 3059289 w 4289778"/>
              <a:gd name="connsiteY70" fmla="*/ 5531556 h 5565422"/>
              <a:gd name="connsiteX71" fmla="*/ 3372291 w 4289778"/>
              <a:gd name="connsiteY71" fmla="*/ 5563041 h 5565422"/>
              <a:gd name="connsiteX72" fmla="*/ 3374672 w 4289778"/>
              <a:gd name="connsiteY72" fmla="*/ 5425194 h 5565422"/>
              <a:gd name="connsiteX73" fmla="*/ 3127022 w 4289778"/>
              <a:gd name="connsiteY73" fmla="*/ 5068711 h 5565422"/>
              <a:gd name="connsiteX74" fmla="*/ 3014133 w 4289778"/>
              <a:gd name="connsiteY74" fmla="*/ 4436534 h 5565422"/>
              <a:gd name="connsiteX75" fmla="*/ 3081867 w 4289778"/>
              <a:gd name="connsiteY75" fmla="*/ 4402667 h 5565422"/>
              <a:gd name="connsiteX76" fmla="*/ 3007607 w 4289778"/>
              <a:gd name="connsiteY76" fmla="*/ 4179887 h 5565422"/>
              <a:gd name="connsiteX77" fmla="*/ 2928584 w 4289778"/>
              <a:gd name="connsiteY77" fmla="*/ 4002794 h 5565422"/>
              <a:gd name="connsiteX78" fmla="*/ 2913151 w 4289778"/>
              <a:gd name="connsiteY78" fmla="*/ 3913188 h 5565422"/>
              <a:gd name="connsiteX79" fmla="*/ 2860851 w 4289778"/>
              <a:gd name="connsiteY79" fmla="*/ 3856744 h 5565422"/>
              <a:gd name="connsiteX80" fmla="*/ 2909005 w 4289778"/>
              <a:gd name="connsiteY80" fmla="*/ 3774634 h 5565422"/>
              <a:gd name="connsiteX81" fmla="*/ 2844800 w 4289778"/>
              <a:gd name="connsiteY81" fmla="*/ 3698611 h 5565422"/>
              <a:gd name="connsiteX82" fmla="*/ 2815607 w 4289778"/>
              <a:gd name="connsiteY82" fmla="*/ 3574697 h 5565422"/>
              <a:gd name="connsiteX83" fmla="*/ 2708186 w 4289778"/>
              <a:gd name="connsiteY83" fmla="*/ 2750873 h 5565422"/>
              <a:gd name="connsiteX84" fmla="*/ 2501988 w 4289778"/>
              <a:gd name="connsiteY84" fmla="*/ 2289264 h 5565422"/>
              <a:gd name="connsiteX85" fmla="*/ 2415822 w 4289778"/>
              <a:gd name="connsiteY85" fmla="*/ 2190045 h 5565422"/>
              <a:gd name="connsiteX86" fmla="*/ 2415822 w 4289778"/>
              <a:gd name="connsiteY86" fmla="*/ 2099734 h 5565422"/>
              <a:gd name="connsiteX87" fmla="*/ 2393244 w 4289778"/>
              <a:gd name="connsiteY87" fmla="*/ 2099734 h 5565422"/>
              <a:gd name="connsiteX88" fmla="*/ 2404533 w 4289778"/>
              <a:gd name="connsiteY88" fmla="*/ 2009422 h 5565422"/>
              <a:gd name="connsiteX89" fmla="*/ 2336800 w 4289778"/>
              <a:gd name="connsiteY89" fmla="*/ 1941689 h 5565422"/>
              <a:gd name="connsiteX90" fmla="*/ 2370667 w 4289778"/>
              <a:gd name="connsiteY90" fmla="*/ 1862667 h 5565422"/>
              <a:gd name="connsiteX91" fmla="*/ 2348089 w 4289778"/>
              <a:gd name="connsiteY91" fmla="*/ 1794934 h 5565422"/>
              <a:gd name="connsiteX92" fmla="*/ 2438400 w 4289778"/>
              <a:gd name="connsiteY92" fmla="*/ 1546578 h 5565422"/>
              <a:gd name="connsiteX93" fmla="*/ 2540000 w 4289778"/>
              <a:gd name="connsiteY93" fmla="*/ 1659467 h 5565422"/>
              <a:gd name="connsiteX94" fmla="*/ 2607733 w 4289778"/>
              <a:gd name="connsiteY94" fmla="*/ 1659467 h 5565422"/>
              <a:gd name="connsiteX95" fmla="*/ 2912533 w 4289778"/>
              <a:gd name="connsiteY95" fmla="*/ 1806222 h 5565422"/>
              <a:gd name="connsiteX96" fmla="*/ 3160889 w 4289778"/>
              <a:gd name="connsiteY96" fmla="*/ 1896534 h 5565422"/>
              <a:gd name="connsiteX97" fmla="*/ 3725333 w 4289778"/>
              <a:gd name="connsiteY97" fmla="*/ 2144889 h 5565422"/>
              <a:gd name="connsiteX98" fmla="*/ 4007555 w 4289778"/>
              <a:gd name="connsiteY98" fmla="*/ 2235200 h 5565422"/>
              <a:gd name="connsiteX99" fmla="*/ 4120444 w 4289778"/>
              <a:gd name="connsiteY99" fmla="*/ 2269067 h 5565422"/>
              <a:gd name="connsiteX100" fmla="*/ 4120444 w 4289778"/>
              <a:gd name="connsiteY100" fmla="*/ 2212622 h 5565422"/>
              <a:gd name="connsiteX101" fmla="*/ 3996267 w 4289778"/>
              <a:gd name="connsiteY101" fmla="*/ 2144889 h 5565422"/>
              <a:gd name="connsiteX102" fmla="*/ 4176889 w 4289778"/>
              <a:gd name="connsiteY102" fmla="*/ 2032000 h 5565422"/>
              <a:gd name="connsiteX103" fmla="*/ 4289778 w 4289778"/>
              <a:gd name="connsiteY103" fmla="*/ 1885245 h 5565422"/>
              <a:gd name="connsiteX104" fmla="*/ 4233333 w 4289778"/>
              <a:gd name="connsiteY104" fmla="*/ 1885245 h 5565422"/>
              <a:gd name="connsiteX105" fmla="*/ 4244622 w 4289778"/>
              <a:gd name="connsiteY105" fmla="*/ 1828800 h 5565422"/>
              <a:gd name="connsiteX106" fmla="*/ 4143022 w 4289778"/>
              <a:gd name="connsiteY106" fmla="*/ 1941689 h 5565422"/>
              <a:gd name="connsiteX107" fmla="*/ 4143022 w 4289778"/>
              <a:gd name="connsiteY107" fmla="*/ 1828800 h 5565422"/>
              <a:gd name="connsiteX108" fmla="*/ 3860800 w 4289778"/>
              <a:gd name="connsiteY108" fmla="*/ 2020711 h 5565422"/>
              <a:gd name="connsiteX109" fmla="*/ 3691467 w 4289778"/>
              <a:gd name="connsiteY109" fmla="*/ 1986845 h 5565422"/>
              <a:gd name="connsiteX110" fmla="*/ 3228622 w 4289778"/>
              <a:gd name="connsiteY110" fmla="*/ 1648178 h 5565422"/>
              <a:gd name="connsiteX111" fmla="*/ 3048000 w 4289778"/>
              <a:gd name="connsiteY111" fmla="*/ 1580445 h 5565422"/>
              <a:gd name="connsiteX112" fmla="*/ 2754489 w 4289778"/>
              <a:gd name="connsiteY112" fmla="*/ 1433689 h 5565422"/>
              <a:gd name="connsiteX113" fmla="*/ 2573867 w 4289778"/>
              <a:gd name="connsiteY113" fmla="*/ 1253067 h 5565422"/>
              <a:gd name="connsiteX114" fmla="*/ 2472267 w 4289778"/>
              <a:gd name="connsiteY114" fmla="*/ 1151467 h 5565422"/>
              <a:gd name="connsiteX115" fmla="*/ 2325511 w 4289778"/>
              <a:gd name="connsiteY115" fmla="*/ 1162756 h 5565422"/>
              <a:gd name="connsiteX116" fmla="*/ 2212622 w 4289778"/>
              <a:gd name="connsiteY116" fmla="*/ 1095022 h 5565422"/>
              <a:gd name="connsiteX117" fmla="*/ 2257778 w 4289778"/>
              <a:gd name="connsiteY117" fmla="*/ 925689 h 5565422"/>
              <a:gd name="connsiteX118" fmla="*/ 2370667 w 4289778"/>
              <a:gd name="connsiteY118" fmla="*/ 914400 h 5565422"/>
              <a:gd name="connsiteX119" fmla="*/ 2494844 w 4289778"/>
              <a:gd name="connsiteY119" fmla="*/ 970845 h 5565422"/>
              <a:gd name="connsiteX120" fmla="*/ 2528711 w 4289778"/>
              <a:gd name="connsiteY120" fmla="*/ 857956 h 5565422"/>
              <a:gd name="connsiteX121" fmla="*/ 2630311 w 4289778"/>
              <a:gd name="connsiteY121" fmla="*/ 767645 h 5565422"/>
              <a:gd name="connsiteX122" fmla="*/ 2540000 w 4289778"/>
              <a:gd name="connsiteY122" fmla="*/ 632178 h 5565422"/>
              <a:gd name="connsiteX123" fmla="*/ 2607733 w 4289778"/>
              <a:gd name="connsiteY123" fmla="*/ 564445 h 5565422"/>
              <a:gd name="connsiteX124" fmla="*/ 2607733 w 4289778"/>
              <a:gd name="connsiteY124" fmla="*/ 496711 h 5565422"/>
              <a:gd name="connsiteX125" fmla="*/ 2799644 w 4289778"/>
              <a:gd name="connsiteY125" fmla="*/ 417689 h 5565422"/>
              <a:gd name="connsiteX126" fmla="*/ 2935111 w 4289778"/>
              <a:gd name="connsiteY126" fmla="*/ 361245 h 5565422"/>
              <a:gd name="connsiteX127" fmla="*/ 2630311 w 4289778"/>
              <a:gd name="connsiteY127" fmla="*/ 327378 h 5565422"/>
              <a:gd name="connsiteX128" fmla="*/ 2935111 w 4289778"/>
              <a:gd name="connsiteY128" fmla="*/ 248356 h 5565422"/>
              <a:gd name="connsiteX129" fmla="*/ 2698044 w 4289778"/>
              <a:gd name="connsiteY129" fmla="*/ 248356 h 5565422"/>
              <a:gd name="connsiteX130" fmla="*/ 2878667 w 4289778"/>
              <a:gd name="connsiteY130" fmla="*/ 180622 h 5565422"/>
              <a:gd name="connsiteX131" fmla="*/ 2573867 w 4289778"/>
              <a:gd name="connsiteY131" fmla="*/ 214489 h 5565422"/>
              <a:gd name="connsiteX132" fmla="*/ 2641600 w 4289778"/>
              <a:gd name="connsiteY132" fmla="*/ 22578 h 5565422"/>
              <a:gd name="connsiteX133" fmla="*/ 2506133 w 4289778"/>
              <a:gd name="connsiteY133" fmla="*/ 203200 h 556542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54073 w 4289778"/>
              <a:gd name="connsiteY68" fmla="*/ 5308159 h 5620632"/>
              <a:gd name="connsiteX69" fmla="*/ 2991555 w 4289778"/>
              <a:gd name="connsiteY69" fmla="*/ 5418667 h 5620632"/>
              <a:gd name="connsiteX70" fmla="*/ 3059289 w 4289778"/>
              <a:gd name="connsiteY70" fmla="*/ 5531556 h 5620632"/>
              <a:gd name="connsiteX71" fmla="*/ 3372291 w 4289778"/>
              <a:gd name="connsiteY71" fmla="*/ 5563041 h 5620632"/>
              <a:gd name="connsiteX72" fmla="*/ 3374672 w 4289778"/>
              <a:gd name="connsiteY72" fmla="*/ 5425194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54073 w 4289778"/>
              <a:gd name="connsiteY68" fmla="*/ 5308159 h 5620632"/>
              <a:gd name="connsiteX69" fmla="*/ 2991555 w 4289778"/>
              <a:gd name="connsiteY69" fmla="*/ 5418667 h 5620632"/>
              <a:gd name="connsiteX70" fmla="*/ 3059289 w 4289778"/>
              <a:gd name="connsiteY70" fmla="*/ 5531556 h 5620632"/>
              <a:gd name="connsiteX71" fmla="*/ 3372291 w 4289778"/>
              <a:gd name="connsiteY71" fmla="*/ 5563041 h 5620632"/>
              <a:gd name="connsiteX72" fmla="*/ 3374672 w 4289778"/>
              <a:gd name="connsiteY72" fmla="*/ 5425194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54073 w 4289778"/>
              <a:gd name="connsiteY68" fmla="*/ 5308159 h 5620632"/>
              <a:gd name="connsiteX69" fmla="*/ 2991555 w 4289778"/>
              <a:gd name="connsiteY69" fmla="*/ 5418667 h 5620632"/>
              <a:gd name="connsiteX70" fmla="*/ 3059289 w 4289778"/>
              <a:gd name="connsiteY70" fmla="*/ 5531556 h 5620632"/>
              <a:gd name="connsiteX71" fmla="*/ 3372291 w 4289778"/>
              <a:gd name="connsiteY71" fmla="*/ 5563041 h 5620632"/>
              <a:gd name="connsiteX72" fmla="*/ 3374672 w 4289778"/>
              <a:gd name="connsiteY72" fmla="*/ 5425194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03963"/>
              <a:gd name="connsiteX1" fmla="*/ 2528711 w 4289778"/>
              <a:gd name="connsiteY1" fmla="*/ 0 h 5603963"/>
              <a:gd name="connsiteX2" fmla="*/ 2291644 w 4289778"/>
              <a:gd name="connsiteY2" fmla="*/ 191911 h 5603963"/>
              <a:gd name="connsiteX3" fmla="*/ 2065867 w 4289778"/>
              <a:gd name="connsiteY3" fmla="*/ 67734 h 5603963"/>
              <a:gd name="connsiteX4" fmla="*/ 1749778 w 4289778"/>
              <a:gd name="connsiteY4" fmla="*/ 45156 h 5603963"/>
              <a:gd name="connsiteX5" fmla="*/ 1535289 w 4289778"/>
              <a:gd name="connsiteY5" fmla="*/ 191911 h 5603963"/>
              <a:gd name="connsiteX6" fmla="*/ 1241778 w 4289778"/>
              <a:gd name="connsiteY6" fmla="*/ 428978 h 5603963"/>
              <a:gd name="connsiteX7" fmla="*/ 1399822 w 4289778"/>
              <a:gd name="connsiteY7" fmla="*/ 598311 h 5603963"/>
              <a:gd name="connsiteX8" fmla="*/ 1467555 w 4289778"/>
              <a:gd name="connsiteY8" fmla="*/ 745067 h 5603963"/>
              <a:gd name="connsiteX9" fmla="*/ 1524000 w 4289778"/>
              <a:gd name="connsiteY9" fmla="*/ 790222 h 5603963"/>
              <a:gd name="connsiteX10" fmla="*/ 1309511 w 4289778"/>
              <a:gd name="connsiteY10" fmla="*/ 1072445 h 5603963"/>
              <a:gd name="connsiteX11" fmla="*/ 1049867 w 4289778"/>
              <a:gd name="connsiteY11" fmla="*/ 1388534 h 5603963"/>
              <a:gd name="connsiteX12" fmla="*/ 846667 w 4289778"/>
              <a:gd name="connsiteY12" fmla="*/ 1478845 h 5603963"/>
              <a:gd name="connsiteX13" fmla="*/ 316089 w 4289778"/>
              <a:gd name="connsiteY13" fmla="*/ 2032000 h 5603963"/>
              <a:gd name="connsiteX14" fmla="*/ 0 w 4289778"/>
              <a:gd name="connsiteY14" fmla="*/ 1817511 h 5603963"/>
              <a:gd name="connsiteX15" fmla="*/ 79022 w 4289778"/>
              <a:gd name="connsiteY15" fmla="*/ 2020711 h 5603963"/>
              <a:gd name="connsiteX16" fmla="*/ 293511 w 4289778"/>
              <a:gd name="connsiteY16" fmla="*/ 2212622 h 5603963"/>
              <a:gd name="connsiteX17" fmla="*/ 462844 w 4289778"/>
              <a:gd name="connsiteY17" fmla="*/ 2077156 h 5603963"/>
              <a:gd name="connsiteX18" fmla="*/ 1072444 w 4289778"/>
              <a:gd name="connsiteY18" fmla="*/ 1682045 h 5603963"/>
              <a:gd name="connsiteX19" fmla="*/ 1253067 w 4289778"/>
              <a:gd name="connsiteY19" fmla="*/ 1467556 h 5603963"/>
              <a:gd name="connsiteX20" fmla="*/ 1467555 w 4289778"/>
              <a:gd name="connsiteY20" fmla="*/ 1354667 h 5603963"/>
              <a:gd name="connsiteX21" fmla="*/ 1433689 w 4289778"/>
              <a:gd name="connsiteY21" fmla="*/ 1693334 h 5603963"/>
              <a:gd name="connsiteX22" fmla="*/ 1490133 w 4289778"/>
              <a:gd name="connsiteY22" fmla="*/ 1806222 h 5603963"/>
              <a:gd name="connsiteX23" fmla="*/ 1444978 w 4289778"/>
              <a:gd name="connsiteY23" fmla="*/ 1885245 h 5603963"/>
              <a:gd name="connsiteX24" fmla="*/ 1512711 w 4289778"/>
              <a:gd name="connsiteY24" fmla="*/ 1986845 h 5603963"/>
              <a:gd name="connsiteX25" fmla="*/ 1546578 w 4289778"/>
              <a:gd name="connsiteY25" fmla="*/ 2167467 h 5603963"/>
              <a:gd name="connsiteX26" fmla="*/ 1580444 w 4289778"/>
              <a:gd name="connsiteY26" fmla="*/ 2257778 h 5603963"/>
              <a:gd name="connsiteX27" fmla="*/ 1546578 w 4289778"/>
              <a:gd name="connsiteY27" fmla="*/ 2336800 h 5603963"/>
              <a:gd name="connsiteX28" fmla="*/ 1591733 w 4289778"/>
              <a:gd name="connsiteY28" fmla="*/ 2393245 h 5603963"/>
              <a:gd name="connsiteX29" fmla="*/ 1512711 w 4289778"/>
              <a:gd name="connsiteY29" fmla="*/ 2641600 h 5603963"/>
              <a:gd name="connsiteX30" fmla="*/ 1580444 w 4289778"/>
              <a:gd name="connsiteY30" fmla="*/ 2822222 h 5603963"/>
              <a:gd name="connsiteX31" fmla="*/ 1546578 w 4289778"/>
              <a:gd name="connsiteY31" fmla="*/ 2889956 h 5603963"/>
              <a:gd name="connsiteX32" fmla="*/ 1569155 w 4289778"/>
              <a:gd name="connsiteY32" fmla="*/ 2935111 h 5603963"/>
              <a:gd name="connsiteX33" fmla="*/ 1444978 w 4289778"/>
              <a:gd name="connsiteY33" fmla="*/ 3476978 h 5603963"/>
              <a:gd name="connsiteX34" fmla="*/ 1444978 w 4289778"/>
              <a:gd name="connsiteY34" fmla="*/ 3939822 h 5603963"/>
              <a:gd name="connsiteX35" fmla="*/ 1332089 w 4289778"/>
              <a:gd name="connsiteY35" fmla="*/ 4007556 h 5603963"/>
              <a:gd name="connsiteX36" fmla="*/ 1354667 w 4289778"/>
              <a:gd name="connsiteY36" fmla="*/ 4064000 h 5603963"/>
              <a:gd name="connsiteX37" fmla="*/ 1309511 w 4289778"/>
              <a:gd name="connsiteY37" fmla="*/ 4109156 h 5603963"/>
              <a:gd name="connsiteX38" fmla="*/ 1072444 w 4289778"/>
              <a:gd name="connsiteY38" fmla="*/ 4312356 h 5603963"/>
              <a:gd name="connsiteX39" fmla="*/ 982133 w 4289778"/>
              <a:gd name="connsiteY39" fmla="*/ 4504267 h 5603963"/>
              <a:gd name="connsiteX40" fmla="*/ 857955 w 4289778"/>
              <a:gd name="connsiteY40" fmla="*/ 4820356 h 5603963"/>
              <a:gd name="connsiteX41" fmla="*/ 677333 w 4289778"/>
              <a:gd name="connsiteY41" fmla="*/ 4944534 h 5603963"/>
              <a:gd name="connsiteX42" fmla="*/ 609600 w 4289778"/>
              <a:gd name="connsiteY42" fmla="*/ 5159022 h 5603963"/>
              <a:gd name="connsiteX43" fmla="*/ 508000 w 4289778"/>
              <a:gd name="connsiteY43" fmla="*/ 5429956 h 5603963"/>
              <a:gd name="connsiteX44" fmla="*/ 666044 w 4289778"/>
              <a:gd name="connsiteY44" fmla="*/ 5565422 h 5603963"/>
              <a:gd name="connsiteX45" fmla="*/ 767644 w 4289778"/>
              <a:gd name="connsiteY45" fmla="*/ 5508978 h 5603963"/>
              <a:gd name="connsiteX46" fmla="*/ 925689 w 4289778"/>
              <a:gd name="connsiteY46" fmla="*/ 5080000 h 5603963"/>
              <a:gd name="connsiteX47" fmla="*/ 959555 w 4289778"/>
              <a:gd name="connsiteY47" fmla="*/ 4876800 h 5603963"/>
              <a:gd name="connsiteX48" fmla="*/ 1320800 w 4289778"/>
              <a:gd name="connsiteY48" fmla="*/ 4583289 h 5603963"/>
              <a:gd name="connsiteX49" fmla="*/ 1411111 w 4289778"/>
              <a:gd name="connsiteY49" fmla="*/ 4662311 h 5603963"/>
              <a:gd name="connsiteX50" fmla="*/ 1625600 w 4289778"/>
              <a:gd name="connsiteY50" fmla="*/ 4357511 h 5603963"/>
              <a:gd name="connsiteX51" fmla="*/ 1682044 w 4289778"/>
              <a:gd name="connsiteY51" fmla="*/ 4278489 h 5603963"/>
              <a:gd name="connsiteX52" fmla="*/ 1772355 w 4289778"/>
              <a:gd name="connsiteY52" fmla="*/ 4210756 h 5603963"/>
              <a:gd name="connsiteX53" fmla="*/ 1772355 w 4289778"/>
              <a:gd name="connsiteY53" fmla="*/ 4131734 h 5603963"/>
              <a:gd name="connsiteX54" fmla="*/ 1851378 w 4289778"/>
              <a:gd name="connsiteY54" fmla="*/ 4018845 h 5603963"/>
              <a:gd name="connsiteX55" fmla="*/ 1862667 w 4289778"/>
              <a:gd name="connsiteY55" fmla="*/ 3939822 h 5603963"/>
              <a:gd name="connsiteX56" fmla="*/ 2054578 w 4289778"/>
              <a:gd name="connsiteY56" fmla="*/ 3364089 h 5603963"/>
              <a:gd name="connsiteX57" fmla="*/ 2145506 w 4289778"/>
              <a:gd name="connsiteY57" fmla="*/ 3039092 h 5603963"/>
              <a:gd name="connsiteX58" fmla="*/ 2188280 w 4289778"/>
              <a:gd name="connsiteY58" fmla="*/ 3218656 h 5603963"/>
              <a:gd name="connsiteX59" fmla="*/ 2445544 w 4289778"/>
              <a:gd name="connsiteY59" fmla="*/ 3818114 h 5603963"/>
              <a:gd name="connsiteX60" fmla="*/ 2442545 w 4289778"/>
              <a:gd name="connsiteY60" fmla="*/ 3923243 h 5603963"/>
              <a:gd name="connsiteX61" fmla="*/ 2503752 w 4289778"/>
              <a:gd name="connsiteY61" fmla="*/ 4046274 h 5603963"/>
              <a:gd name="connsiteX62" fmla="*/ 2531093 w 4289778"/>
              <a:gd name="connsiteY62" fmla="*/ 4184562 h 5603963"/>
              <a:gd name="connsiteX63" fmla="*/ 2587536 w 4289778"/>
              <a:gd name="connsiteY63" fmla="*/ 4370035 h 5603963"/>
              <a:gd name="connsiteX64" fmla="*/ 2630311 w 4289778"/>
              <a:gd name="connsiteY64" fmla="*/ 4538134 h 5603963"/>
              <a:gd name="connsiteX65" fmla="*/ 2686755 w 4289778"/>
              <a:gd name="connsiteY65" fmla="*/ 4538134 h 5603963"/>
              <a:gd name="connsiteX66" fmla="*/ 2980267 w 4289778"/>
              <a:gd name="connsiteY66" fmla="*/ 5102578 h 5603963"/>
              <a:gd name="connsiteX67" fmla="*/ 2957336 w 4289778"/>
              <a:gd name="connsiteY67" fmla="*/ 5154966 h 5603963"/>
              <a:gd name="connsiteX68" fmla="*/ 2954073 w 4289778"/>
              <a:gd name="connsiteY68" fmla="*/ 5308159 h 5603963"/>
              <a:gd name="connsiteX69" fmla="*/ 2991555 w 4289778"/>
              <a:gd name="connsiteY69" fmla="*/ 5418667 h 5603963"/>
              <a:gd name="connsiteX70" fmla="*/ 3059289 w 4289778"/>
              <a:gd name="connsiteY70" fmla="*/ 5531556 h 5603963"/>
              <a:gd name="connsiteX71" fmla="*/ 3372291 w 4289778"/>
              <a:gd name="connsiteY71" fmla="*/ 5563041 h 5603963"/>
              <a:gd name="connsiteX72" fmla="*/ 3374672 w 4289778"/>
              <a:gd name="connsiteY72" fmla="*/ 5425194 h 5603963"/>
              <a:gd name="connsiteX73" fmla="*/ 3127022 w 4289778"/>
              <a:gd name="connsiteY73" fmla="*/ 5068711 h 5603963"/>
              <a:gd name="connsiteX74" fmla="*/ 3014133 w 4289778"/>
              <a:gd name="connsiteY74" fmla="*/ 4436534 h 5603963"/>
              <a:gd name="connsiteX75" fmla="*/ 3081867 w 4289778"/>
              <a:gd name="connsiteY75" fmla="*/ 4402667 h 5603963"/>
              <a:gd name="connsiteX76" fmla="*/ 3007607 w 4289778"/>
              <a:gd name="connsiteY76" fmla="*/ 4179887 h 5603963"/>
              <a:gd name="connsiteX77" fmla="*/ 2928584 w 4289778"/>
              <a:gd name="connsiteY77" fmla="*/ 4002794 h 5603963"/>
              <a:gd name="connsiteX78" fmla="*/ 2913151 w 4289778"/>
              <a:gd name="connsiteY78" fmla="*/ 3913188 h 5603963"/>
              <a:gd name="connsiteX79" fmla="*/ 2860851 w 4289778"/>
              <a:gd name="connsiteY79" fmla="*/ 3856744 h 5603963"/>
              <a:gd name="connsiteX80" fmla="*/ 2909005 w 4289778"/>
              <a:gd name="connsiteY80" fmla="*/ 3774634 h 5603963"/>
              <a:gd name="connsiteX81" fmla="*/ 2844800 w 4289778"/>
              <a:gd name="connsiteY81" fmla="*/ 3698611 h 5603963"/>
              <a:gd name="connsiteX82" fmla="*/ 2815607 w 4289778"/>
              <a:gd name="connsiteY82" fmla="*/ 3574697 h 5603963"/>
              <a:gd name="connsiteX83" fmla="*/ 2708186 w 4289778"/>
              <a:gd name="connsiteY83" fmla="*/ 2750873 h 5603963"/>
              <a:gd name="connsiteX84" fmla="*/ 2501988 w 4289778"/>
              <a:gd name="connsiteY84" fmla="*/ 2289264 h 5603963"/>
              <a:gd name="connsiteX85" fmla="*/ 2415822 w 4289778"/>
              <a:gd name="connsiteY85" fmla="*/ 2190045 h 5603963"/>
              <a:gd name="connsiteX86" fmla="*/ 2415822 w 4289778"/>
              <a:gd name="connsiteY86" fmla="*/ 2099734 h 5603963"/>
              <a:gd name="connsiteX87" fmla="*/ 2393244 w 4289778"/>
              <a:gd name="connsiteY87" fmla="*/ 2099734 h 5603963"/>
              <a:gd name="connsiteX88" fmla="*/ 2404533 w 4289778"/>
              <a:gd name="connsiteY88" fmla="*/ 2009422 h 5603963"/>
              <a:gd name="connsiteX89" fmla="*/ 2336800 w 4289778"/>
              <a:gd name="connsiteY89" fmla="*/ 1941689 h 5603963"/>
              <a:gd name="connsiteX90" fmla="*/ 2370667 w 4289778"/>
              <a:gd name="connsiteY90" fmla="*/ 1862667 h 5603963"/>
              <a:gd name="connsiteX91" fmla="*/ 2348089 w 4289778"/>
              <a:gd name="connsiteY91" fmla="*/ 1794934 h 5603963"/>
              <a:gd name="connsiteX92" fmla="*/ 2438400 w 4289778"/>
              <a:gd name="connsiteY92" fmla="*/ 1546578 h 5603963"/>
              <a:gd name="connsiteX93" fmla="*/ 2540000 w 4289778"/>
              <a:gd name="connsiteY93" fmla="*/ 1659467 h 5603963"/>
              <a:gd name="connsiteX94" fmla="*/ 2607733 w 4289778"/>
              <a:gd name="connsiteY94" fmla="*/ 1659467 h 5603963"/>
              <a:gd name="connsiteX95" fmla="*/ 2912533 w 4289778"/>
              <a:gd name="connsiteY95" fmla="*/ 1806222 h 5603963"/>
              <a:gd name="connsiteX96" fmla="*/ 3160889 w 4289778"/>
              <a:gd name="connsiteY96" fmla="*/ 1896534 h 5603963"/>
              <a:gd name="connsiteX97" fmla="*/ 3725333 w 4289778"/>
              <a:gd name="connsiteY97" fmla="*/ 2144889 h 5603963"/>
              <a:gd name="connsiteX98" fmla="*/ 4007555 w 4289778"/>
              <a:gd name="connsiteY98" fmla="*/ 2235200 h 5603963"/>
              <a:gd name="connsiteX99" fmla="*/ 4120444 w 4289778"/>
              <a:gd name="connsiteY99" fmla="*/ 2269067 h 5603963"/>
              <a:gd name="connsiteX100" fmla="*/ 4120444 w 4289778"/>
              <a:gd name="connsiteY100" fmla="*/ 2212622 h 5603963"/>
              <a:gd name="connsiteX101" fmla="*/ 3996267 w 4289778"/>
              <a:gd name="connsiteY101" fmla="*/ 2144889 h 5603963"/>
              <a:gd name="connsiteX102" fmla="*/ 4176889 w 4289778"/>
              <a:gd name="connsiteY102" fmla="*/ 2032000 h 5603963"/>
              <a:gd name="connsiteX103" fmla="*/ 4289778 w 4289778"/>
              <a:gd name="connsiteY103" fmla="*/ 1885245 h 5603963"/>
              <a:gd name="connsiteX104" fmla="*/ 4233333 w 4289778"/>
              <a:gd name="connsiteY104" fmla="*/ 1885245 h 5603963"/>
              <a:gd name="connsiteX105" fmla="*/ 4244622 w 4289778"/>
              <a:gd name="connsiteY105" fmla="*/ 1828800 h 5603963"/>
              <a:gd name="connsiteX106" fmla="*/ 4143022 w 4289778"/>
              <a:gd name="connsiteY106" fmla="*/ 1941689 h 5603963"/>
              <a:gd name="connsiteX107" fmla="*/ 4143022 w 4289778"/>
              <a:gd name="connsiteY107" fmla="*/ 1828800 h 5603963"/>
              <a:gd name="connsiteX108" fmla="*/ 3860800 w 4289778"/>
              <a:gd name="connsiteY108" fmla="*/ 2020711 h 5603963"/>
              <a:gd name="connsiteX109" fmla="*/ 3691467 w 4289778"/>
              <a:gd name="connsiteY109" fmla="*/ 1986845 h 5603963"/>
              <a:gd name="connsiteX110" fmla="*/ 3228622 w 4289778"/>
              <a:gd name="connsiteY110" fmla="*/ 1648178 h 5603963"/>
              <a:gd name="connsiteX111" fmla="*/ 3048000 w 4289778"/>
              <a:gd name="connsiteY111" fmla="*/ 1580445 h 5603963"/>
              <a:gd name="connsiteX112" fmla="*/ 2754489 w 4289778"/>
              <a:gd name="connsiteY112" fmla="*/ 1433689 h 5603963"/>
              <a:gd name="connsiteX113" fmla="*/ 2573867 w 4289778"/>
              <a:gd name="connsiteY113" fmla="*/ 1253067 h 5603963"/>
              <a:gd name="connsiteX114" fmla="*/ 2472267 w 4289778"/>
              <a:gd name="connsiteY114" fmla="*/ 1151467 h 5603963"/>
              <a:gd name="connsiteX115" fmla="*/ 2325511 w 4289778"/>
              <a:gd name="connsiteY115" fmla="*/ 1162756 h 5603963"/>
              <a:gd name="connsiteX116" fmla="*/ 2212622 w 4289778"/>
              <a:gd name="connsiteY116" fmla="*/ 1095022 h 5603963"/>
              <a:gd name="connsiteX117" fmla="*/ 2257778 w 4289778"/>
              <a:gd name="connsiteY117" fmla="*/ 925689 h 5603963"/>
              <a:gd name="connsiteX118" fmla="*/ 2370667 w 4289778"/>
              <a:gd name="connsiteY118" fmla="*/ 914400 h 5603963"/>
              <a:gd name="connsiteX119" fmla="*/ 2494844 w 4289778"/>
              <a:gd name="connsiteY119" fmla="*/ 970845 h 5603963"/>
              <a:gd name="connsiteX120" fmla="*/ 2528711 w 4289778"/>
              <a:gd name="connsiteY120" fmla="*/ 857956 h 5603963"/>
              <a:gd name="connsiteX121" fmla="*/ 2630311 w 4289778"/>
              <a:gd name="connsiteY121" fmla="*/ 767645 h 5603963"/>
              <a:gd name="connsiteX122" fmla="*/ 2540000 w 4289778"/>
              <a:gd name="connsiteY122" fmla="*/ 632178 h 5603963"/>
              <a:gd name="connsiteX123" fmla="*/ 2607733 w 4289778"/>
              <a:gd name="connsiteY123" fmla="*/ 564445 h 5603963"/>
              <a:gd name="connsiteX124" fmla="*/ 2607733 w 4289778"/>
              <a:gd name="connsiteY124" fmla="*/ 496711 h 5603963"/>
              <a:gd name="connsiteX125" fmla="*/ 2799644 w 4289778"/>
              <a:gd name="connsiteY125" fmla="*/ 417689 h 5603963"/>
              <a:gd name="connsiteX126" fmla="*/ 2935111 w 4289778"/>
              <a:gd name="connsiteY126" fmla="*/ 361245 h 5603963"/>
              <a:gd name="connsiteX127" fmla="*/ 2630311 w 4289778"/>
              <a:gd name="connsiteY127" fmla="*/ 327378 h 5603963"/>
              <a:gd name="connsiteX128" fmla="*/ 2935111 w 4289778"/>
              <a:gd name="connsiteY128" fmla="*/ 248356 h 5603963"/>
              <a:gd name="connsiteX129" fmla="*/ 2698044 w 4289778"/>
              <a:gd name="connsiteY129" fmla="*/ 248356 h 5603963"/>
              <a:gd name="connsiteX130" fmla="*/ 2878667 w 4289778"/>
              <a:gd name="connsiteY130" fmla="*/ 180622 h 5603963"/>
              <a:gd name="connsiteX131" fmla="*/ 2573867 w 4289778"/>
              <a:gd name="connsiteY131" fmla="*/ 214489 h 5603963"/>
              <a:gd name="connsiteX132" fmla="*/ 2641600 w 4289778"/>
              <a:gd name="connsiteY132" fmla="*/ 22578 h 5603963"/>
              <a:gd name="connsiteX133" fmla="*/ 2506133 w 4289778"/>
              <a:gd name="connsiteY133" fmla="*/ 203200 h 5603963"/>
              <a:gd name="connsiteX0" fmla="*/ 2506133 w 4289778"/>
              <a:gd name="connsiteY0" fmla="*/ 203200 h 5603963"/>
              <a:gd name="connsiteX1" fmla="*/ 2528711 w 4289778"/>
              <a:gd name="connsiteY1" fmla="*/ 0 h 5603963"/>
              <a:gd name="connsiteX2" fmla="*/ 2291644 w 4289778"/>
              <a:gd name="connsiteY2" fmla="*/ 191911 h 5603963"/>
              <a:gd name="connsiteX3" fmla="*/ 2065867 w 4289778"/>
              <a:gd name="connsiteY3" fmla="*/ 67734 h 5603963"/>
              <a:gd name="connsiteX4" fmla="*/ 1749778 w 4289778"/>
              <a:gd name="connsiteY4" fmla="*/ 45156 h 5603963"/>
              <a:gd name="connsiteX5" fmla="*/ 1535289 w 4289778"/>
              <a:gd name="connsiteY5" fmla="*/ 191911 h 5603963"/>
              <a:gd name="connsiteX6" fmla="*/ 1241778 w 4289778"/>
              <a:gd name="connsiteY6" fmla="*/ 428978 h 5603963"/>
              <a:gd name="connsiteX7" fmla="*/ 1399822 w 4289778"/>
              <a:gd name="connsiteY7" fmla="*/ 598311 h 5603963"/>
              <a:gd name="connsiteX8" fmla="*/ 1467555 w 4289778"/>
              <a:gd name="connsiteY8" fmla="*/ 745067 h 5603963"/>
              <a:gd name="connsiteX9" fmla="*/ 1524000 w 4289778"/>
              <a:gd name="connsiteY9" fmla="*/ 790222 h 5603963"/>
              <a:gd name="connsiteX10" fmla="*/ 1309511 w 4289778"/>
              <a:gd name="connsiteY10" fmla="*/ 1072445 h 5603963"/>
              <a:gd name="connsiteX11" fmla="*/ 1049867 w 4289778"/>
              <a:gd name="connsiteY11" fmla="*/ 1388534 h 5603963"/>
              <a:gd name="connsiteX12" fmla="*/ 846667 w 4289778"/>
              <a:gd name="connsiteY12" fmla="*/ 1478845 h 5603963"/>
              <a:gd name="connsiteX13" fmla="*/ 316089 w 4289778"/>
              <a:gd name="connsiteY13" fmla="*/ 2032000 h 5603963"/>
              <a:gd name="connsiteX14" fmla="*/ 0 w 4289778"/>
              <a:gd name="connsiteY14" fmla="*/ 1817511 h 5603963"/>
              <a:gd name="connsiteX15" fmla="*/ 79022 w 4289778"/>
              <a:gd name="connsiteY15" fmla="*/ 2020711 h 5603963"/>
              <a:gd name="connsiteX16" fmla="*/ 293511 w 4289778"/>
              <a:gd name="connsiteY16" fmla="*/ 2212622 h 5603963"/>
              <a:gd name="connsiteX17" fmla="*/ 462844 w 4289778"/>
              <a:gd name="connsiteY17" fmla="*/ 2077156 h 5603963"/>
              <a:gd name="connsiteX18" fmla="*/ 1072444 w 4289778"/>
              <a:gd name="connsiteY18" fmla="*/ 1682045 h 5603963"/>
              <a:gd name="connsiteX19" fmla="*/ 1253067 w 4289778"/>
              <a:gd name="connsiteY19" fmla="*/ 1467556 h 5603963"/>
              <a:gd name="connsiteX20" fmla="*/ 1467555 w 4289778"/>
              <a:gd name="connsiteY20" fmla="*/ 1354667 h 5603963"/>
              <a:gd name="connsiteX21" fmla="*/ 1433689 w 4289778"/>
              <a:gd name="connsiteY21" fmla="*/ 1693334 h 5603963"/>
              <a:gd name="connsiteX22" fmla="*/ 1490133 w 4289778"/>
              <a:gd name="connsiteY22" fmla="*/ 1806222 h 5603963"/>
              <a:gd name="connsiteX23" fmla="*/ 1444978 w 4289778"/>
              <a:gd name="connsiteY23" fmla="*/ 1885245 h 5603963"/>
              <a:gd name="connsiteX24" fmla="*/ 1512711 w 4289778"/>
              <a:gd name="connsiteY24" fmla="*/ 1986845 h 5603963"/>
              <a:gd name="connsiteX25" fmla="*/ 1546578 w 4289778"/>
              <a:gd name="connsiteY25" fmla="*/ 2167467 h 5603963"/>
              <a:gd name="connsiteX26" fmla="*/ 1580444 w 4289778"/>
              <a:gd name="connsiteY26" fmla="*/ 2257778 h 5603963"/>
              <a:gd name="connsiteX27" fmla="*/ 1546578 w 4289778"/>
              <a:gd name="connsiteY27" fmla="*/ 2336800 h 5603963"/>
              <a:gd name="connsiteX28" fmla="*/ 1591733 w 4289778"/>
              <a:gd name="connsiteY28" fmla="*/ 2393245 h 5603963"/>
              <a:gd name="connsiteX29" fmla="*/ 1512711 w 4289778"/>
              <a:gd name="connsiteY29" fmla="*/ 2641600 h 5603963"/>
              <a:gd name="connsiteX30" fmla="*/ 1580444 w 4289778"/>
              <a:gd name="connsiteY30" fmla="*/ 2822222 h 5603963"/>
              <a:gd name="connsiteX31" fmla="*/ 1546578 w 4289778"/>
              <a:gd name="connsiteY31" fmla="*/ 2889956 h 5603963"/>
              <a:gd name="connsiteX32" fmla="*/ 1569155 w 4289778"/>
              <a:gd name="connsiteY32" fmla="*/ 2935111 h 5603963"/>
              <a:gd name="connsiteX33" fmla="*/ 1444978 w 4289778"/>
              <a:gd name="connsiteY33" fmla="*/ 3476978 h 5603963"/>
              <a:gd name="connsiteX34" fmla="*/ 1444978 w 4289778"/>
              <a:gd name="connsiteY34" fmla="*/ 3939822 h 5603963"/>
              <a:gd name="connsiteX35" fmla="*/ 1332089 w 4289778"/>
              <a:gd name="connsiteY35" fmla="*/ 4007556 h 5603963"/>
              <a:gd name="connsiteX36" fmla="*/ 1354667 w 4289778"/>
              <a:gd name="connsiteY36" fmla="*/ 4064000 h 5603963"/>
              <a:gd name="connsiteX37" fmla="*/ 1309511 w 4289778"/>
              <a:gd name="connsiteY37" fmla="*/ 4109156 h 5603963"/>
              <a:gd name="connsiteX38" fmla="*/ 1072444 w 4289778"/>
              <a:gd name="connsiteY38" fmla="*/ 4312356 h 5603963"/>
              <a:gd name="connsiteX39" fmla="*/ 982133 w 4289778"/>
              <a:gd name="connsiteY39" fmla="*/ 4504267 h 5603963"/>
              <a:gd name="connsiteX40" fmla="*/ 857955 w 4289778"/>
              <a:gd name="connsiteY40" fmla="*/ 4820356 h 5603963"/>
              <a:gd name="connsiteX41" fmla="*/ 677333 w 4289778"/>
              <a:gd name="connsiteY41" fmla="*/ 4944534 h 5603963"/>
              <a:gd name="connsiteX42" fmla="*/ 609600 w 4289778"/>
              <a:gd name="connsiteY42" fmla="*/ 5159022 h 5603963"/>
              <a:gd name="connsiteX43" fmla="*/ 508000 w 4289778"/>
              <a:gd name="connsiteY43" fmla="*/ 5429956 h 5603963"/>
              <a:gd name="connsiteX44" fmla="*/ 666044 w 4289778"/>
              <a:gd name="connsiteY44" fmla="*/ 5565422 h 5603963"/>
              <a:gd name="connsiteX45" fmla="*/ 767644 w 4289778"/>
              <a:gd name="connsiteY45" fmla="*/ 5508978 h 5603963"/>
              <a:gd name="connsiteX46" fmla="*/ 925689 w 4289778"/>
              <a:gd name="connsiteY46" fmla="*/ 5080000 h 5603963"/>
              <a:gd name="connsiteX47" fmla="*/ 959555 w 4289778"/>
              <a:gd name="connsiteY47" fmla="*/ 4876800 h 5603963"/>
              <a:gd name="connsiteX48" fmla="*/ 1320800 w 4289778"/>
              <a:gd name="connsiteY48" fmla="*/ 4583289 h 5603963"/>
              <a:gd name="connsiteX49" fmla="*/ 1411111 w 4289778"/>
              <a:gd name="connsiteY49" fmla="*/ 4662311 h 5603963"/>
              <a:gd name="connsiteX50" fmla="*/ 1625600 w 4289778"/>
              <a:gd name="connsiteY50" fmla="*/ 4357511 h 5603963"/>
              <a:gd name="connsiteX51" fmla="*/ 1682044 w 4289778"/>
              <a:gd name="connsiteY51" fmla="*/ 4278489 h 5603963"/>
              <a:gd name="connsiteX52" fmla="*/ 1772355 w 4289778"/>
              <a:gd name="connsiteY52" fmla="*/ 4210756 h 5603963"/>
              <a:gd name="connsiteX53" fmla="*/ 1772355 w 4289778"/>
              <a:gd name="connsiteY53" fmla="*/ 4131734 h 5603963"/>
              <a:gd name="connsiteX54" fmla="*/ 1851378 w 4289778"/>
              <a:gd name="connsiteY54" fmla="*/ 4018845 h 5603963"/>
              <a:gd name="connsiteX55" fmla="*/ 1862667 w 4289778"/>
              <a:gd name="connsiteY55" fmla="*/ 3939822 h 5603963"/>
              <a:gd name="connsiteX56" fmla="*/ 2054578 w 4289778"/>
              <a:gd name="connsiteY56" fmla="*/ 3364089 h 5603963"/>
              <a:gd name="connsiteX57" fmla="*/ 2145506 w 4289778"/>
              <a:gd name="connsiteY57" fmla="*/ 3039092 h 5603963"/>
              <a:gd name="connsiteX58" fmla="*/ 2188280 w 4289778"/>
              <a:gd name="connsiteY58" fmla="*/ 3218656 h 5603963"/>
              <a:gd name="connsiteX59" fmla="*/ 2445544 w 4289778"/>
              <a:gd name="connsiteY59" fmla="*/ 3818114 h 5603963"/>
              <a:gd name="connsiteX60" fmla="*/ 2442545 w 4289778"/>
              <a:gd name="connsiteY60" fmla="*/ 3923243 h 5603963"/>
              <a:gd name="connsiteX61" fmla="*/ 2503752 w 4289778"/>
              <a:gd name="connsiteY61" fmla="*/ 4046274 h 5603963"/>
              <a:gd name="connsiteX62" fmla="*/ 2531093 w 4289778"/>
              <a:gd name="connsiteY62" fmla="*/ 4184562 h 5603963"/>
              <a:gd name="connsiteX63" fmla="*/ 2587536 w 4289778"/>
              <a:gd name="connsiteY63" fmla="*/ 4370035 h 5603963"/>
              <a:gd name="connsiteX64" fmla="*/ 2630311 w 4289778"/>
              <a:gd name="connsiteY64" fmla="*/ 4538134 h 5603963"/>
              <a:gd name="connsiteX65" fmla="*/ 2686755 w 4289778"/>
              <a:gd name="connsiteY65" fmla="*/ 4538134 h 5603963"/>
              <a:gd name="connsiteX66" fmla="*/ 2980267 w 4289778"/>
              <a:gd name="connsiteY66" fmla="*/ 5102578 h 5603963"/>
              <a:gd name="connsiteX67" fmla="*/ 2957336 w 4289778"/>
              <a:gd name="connsiteY67" fmla="*/ 5154966 h 5603963"/>
              <a:gd name="connsiteX68" fmla="*/ 2946929 w 4289778"/>
              <a:gd name="connsiteY68" fmla="*/ 5310540 h 5603963"/>
              <a:gd name="connsiteX69" fmla="*/ 2991555 w 4289778"/>
              <a:gd name="connsiteY69" fmla="*/ 5418667 h 5603963"/>
              <a:gd name="connsiteX70" fmla="*/ 3059289 w 4289778"/>
              <a:gd name="connsiteY70" fmla="*/ 5531556 h 5603963"/>
              <a:gd name="connsiteX71" fmla="*/ 3372291 w 4289778"/>
              <a:gd name="connsiteY71" fmla="*/ 5563041 h 5603963"/>
              <a:gd name="connsiteX72" fmla="*/ 3374672 w 4289778"/>
              <a:gd name="connsiteY72" fmla="*/ 5425194 h 5603963"/>
              <a:gd name="connsiteX73" fmla="*/ 3127022 w 4289778"/>
              <a:gd name="connsiteY73" fmla="*/ 5068711 h 5603963"/>
              <a:gd name="connsiteX74" fmla="*/ 3014133 w 4289778"/>
              <a:gd name="connsiteY74" fmla="*/ 4436534 h 5603963"/>
              <a:gd name="connsiteX75" fmla="*/ 3081867 w 4289778"/>
              <a:gd name="connsiteY75" fmla="*/ 4402667 h 5603963"/>
              <a:gd name="connsiteX76" fmla="*/ 3007607 w 4289778"/>
              <a:gd name="connsiteY76" fmla="*/ 4179887 h 5603963"/>
              <a:gd name="connsiteX77" fmla="*/ 2928584 w 4289778"/>
              <a:gd name="connsiteY77" fmla="*/ 4002794 h 5603963"/>
              <a:gd name="connsiteX78" fmla="*/ 2913151 w 4289778"/>
              <a:gd name="connsiteY78" fmla="*/ 3913188 h 5603963"/>
              <a:gd name="connsiteX79" fmla="*/ 2860851 w 4289778"/>
              <a:gd name="connsiteY79" fmla="*/ 3856744 h 5603963"/>
              <a:gd name="connsiteX80" fmla="*/ 2909005 w 4289778"/>
              <a:gd name="connsiteY80" fmla="*/ 3774634 h 5603963"/>
              <a:gd name="connsiteX81" fmla="*/ 2844800 w 4289778"/>
              <a:gd name="connsiteY81" fmla="*/ 3698611 h 5603963"/>
              <a:gd name="connsiteX82" fmla="*/ 2815607 w 4289778"/>
              <a:gd name="connsiteY82" fmla="*/ 3574697 h 5603963"/>
              <a:gd name="connsiteX83" fmla="*/ 2708186 w 4289778"/>
              <a:gd name="connsiteY83" fmla="*/ 2750873 h 5603963"/>
              <a:gd name="connsiteX84" fmla="*/ 2501988 w 4289778"/>
              <a:gd name="connsiteY84" fmla="*/ 2289264 h 5603963"/>
              <a:gd name="connsiteX85" fmla="*/ 2415822 w 4289778"/>
              <a:gd name="connsiteY85" fmla="*/ 2190045 h 5603963"/>
              <a:gd name="connsiteX86" fmla="*/ 2415822 w 4289778"/>
              <a:gd name="connsiteY86" fmla="*/ 2099734 h 5603963"/>
              <a:gd name="connsiteX87" fmla="*/ 2393244 w 4289778"/>
              <a:gd name="connsiteY87" fmla="*/ 2099734 h 5603963"/>
              <a:gd name="connsiteX88" fmla="*/ 2404533 w 4289778"/>
              <a:gd name="connsiteY88" fmla="*/ 2009422 h 5603963"/>
              <a:gd name="connsiteX89" fmla="*/ 2336800 w 4289778"/>
              <a:gd name="connsiteY89" fmla="*/ 1941689 h 5603963"/>
              <a:gd name="connsiteX90" fmla="*/ 2370667 w 4289778"/>
              <a:gd name="connsiteY90" fmla="*/ 1862667 h 5603963"/>
              <a:gd name="connsiteX91" fmla="*/ 2348089 w 4289778"/>
              <a:gd name="connsiteY91" fmla="*/ 1794934 h 5603963"/>
              <a:gd name="connsiteX92" fmla="*/ 2438400 w 4289778"/>
              <a:gd name="connsiteY92" fmla="*/ 1546578 h 5603963"/>
              <a:gd name="connsiteX93" fmla="*/ 2540000 w 4289778"/>
              <a:gd name="connsiteY93" fmla="*/ 1659467 h 5603963"/>
              <a:gd name="connsiteX94" fmla="*/ 2607733 w 4289778"/>
              <a:gd name="connsiteY94" fmla="*/ 1659467 h 5603963"/>
              <a:gd name="connsiteX95" fmla="*/ 2912533 w 4289778"/>
              <a:gd name="connsiteY95" fmla="*/ 1806222 h 5603963"/>
              <a:gd name="connsiteX96" fmla="*/ 3160889 w 4289778"/>
              <a:gd name="connsiteY96" fmla="*/ 1896534 h 5603963"/>
              <a:gd name="connsiteX97" fmla="*/ 3725333 w 4289778"/>
              <a:gd name="connsiteY97" fmla="*/ 2144889 h 5603963"/>
              <a:gd name="connsiteX98" fmla="*/ 4007555 w 4289778"/>
              <a:gd name="connsiteY98" fmla="*/ 2235200 h 5603963"/>
              <a:gd name="connsiteX99" fmla="*/ 4120444 w 4289778"/>
              <a:gd name="connsiteY99" fmla="*/ 2269067 h 5603963"/>
              <a:gd name="connsiteX100" fmla="*/ 4120444 w 4289778"/>
              <a:gd name="connsiteY100" fmla="*/ 2212622 h 5603963"/>
              <a:gd name="connsiteX101" fmla="*/ 3996267 w 4289778"/>
              <a:gd name="connsiteY101" fmla="*/ 2144889 h 5603963"/>
              <a:gd name="connsiteX102" fmla="*/ 4176889 w 4289778"/>
              <a:gd name="connsiteY102" fmla="*/ 2032000 h 5603963"/>
              <a:gd name="connsiteX103" fmla="*/ 4289778 w 4289778"/>
              <a:gd name="connsiteY103" fmla="*/ 1885245 h 5603963"/>
              <a:gd name="connsiteX104" fmla="*/ 4233333 w 4289778"/>
              <a:gd name="connsiteY104" fmla="*/ 1885245 h 5603963"/>
              <a:gd name="connsiteX105" fmla="*/ 4244622 w 4289778"/>
              <a:gd name="connsiteY105" fmla="*/ 1828800 h 5603963"/>
              <a:gd name="connsiteX106" fmla="*/ 4143022 w 4289778"/>
              <a:gd name="connsiteY106" fmla="*/ 1941689 h 5603963"/>
              <a:gd name="connsiteX107" fmla="*/ 4143022 w 4289778"/>
              <a:gd name="connsiteY107" fmla="*/ 1828800 h 5603963"/>
              <a:gd name="connsiteX108" fmla="*/ 3860800 w 4289778"/>
              <a:gd name="connsiteY108" fmla="*/ 2020711 h 5603963"/>
              <a:gd name="connsiteX109" fmla="*/ 3691467 w 4289778"/>
              <a:gd name="connsiteY109" fmla="*/ 1986845 h 5603963"/>
              <a:gd name="connsiteX110" fmla="*/ 3228622 w 4289778"/>
              <a:gd name="connsiteY110" fmla="*/ 1648178 h 5603963"/>
              <a:gd name="connsiteX111" fmla="*/ 3048000 w 4289778"/>
              <a:gd name="connsiteY111" fmla="*/ 1580445 h 5603963"/>
              <a:gd name="connsiteX112" fmla="*/ 2754489 w 4289778"/>
              <a:gd name="connsiteY112" fmla="*/ 1433689 h 5603963"/>
              <a:gd name="connsiteX113" fmla="*/ 2573867 w 4289778"/>
              <a:gd name="connsiteY113" fmla="*/ 1253067 h 5603963"/>
              <a:gd name="connsiteX114" fmla="*/ 2472267 w 4289778"/>
              <a:gd name="connsiteY114" fmla="*/ 1151467 h 5603963"/>
              <a:gd name="connsiteX115" fmla="*/ 2325511 w 4289778"/>
              <a:gd name="connsiteY115" fmla="*/ 1162756 h 5603963"/>
              <a:gd name="connsiteX116" fmla="*/ 2212622 w 4289778"/>
              <a:gd name="connsiteY116" fmla="*/ 1095022 h 5603963"/>
              <a:gd name="connsiteX117" fmla="*/ 2257778 w 4289778"/>
              <a:gd name="connsiteY117" fmla="*/ 925689 h 5603963"/>
              <a:gd name="connsiteX118" fmla="*/ 2370667 w 4289778"/>
              <a:gd name="connsiteY118" fmla="*/ 914400 h 5603963"/>
              <a:gd name="connsiteX119" fmla="*/ 2494844 w 4289778"/>
              <a:gd name="connsiteY119" fmla="*/ 970845 h 5603963"/>
              <a:gd name="connsiteX120" fmla="*/ 2528711 w 4289778"/>
              <a:gd name="connsiteY120" fmla="*/ 857956 h 5603963"/>
              <a:gd name="connsiteX121" fmla="*/ 2630311 w 4289778"/>
              <a:gd name="connsiteY121" fmla="*/ 767645 h 5603963"/>
              <a:gd name="connsiteX122" fmla="*/ 2540000 w 4289778"/>
              <a:gd name="connsiteY122" fmla="*/ 632178 h 5603963"/>
              <a:gd name="connsiteX123" fmla="*/ 2607733 w 4289778"/>
              <a:gd name="connsiteY123" fmla="*/ 564445 h 5603963"/>
              <a:gd name="connsiteX124" fmla="*/ 2607733 w 4289778"/>
              <a:gd name="connsiteY124" fmla="*/ 496711 h 5603963"/>
              <a:gd name="connsiteX125" fmla="*/ 2799644 w 4289778"/>
              <a:gd name="connsiteY125" fmla="*/ 417689 h 5603963"/>
              <a:gd name="connsiteX126" fmla="*/ 2935111 w 4289778"/>
              <a:gd name="connsiteY126" fmla="*/ 361245 h 5603963"/>
              <a:gd name="connsiteX127" fmla="*/ 2630311 w 4289778"/>
              <a:gd name="connsiteY127" fmla="*/ 327378 h 5603963"/>
              <a:gd name="connsiteX128" fmla="*/ 2935111 w 4289778"/>
              <a:gd name="connsiteY128" fmla="*/ 248356 h 5603963"/>
              <a:gd name="connsiteX129" fmla="*/ 2698044 w 4289778"/>
              <a:gd name="connsiteY129" fmla="*/ 248356 h 5603963"/>
              <a:gd name="connsiteX130" fmla="*/ 2878667 w 4289778"/>
              <a:gd name="connsiteY130" fmla="*/ 180622 h 5603963"/>
              <a:gd name="connsiteX131" fmla="*/ 2573867 w 4289778"/>
              <a:gd name="connsiteY131" fmla="*/ 214489 h 5603963"/>
              <a:gd name="connsiteX132" fmla="*/ 2641600 w 4289778"/>
              <a:gd name="connsiteY132" fmla="*/ 22578 h 5603963"/>
              <a:gd name="connsiteX133" fmla="*/ 2506133 w 4289778"/>
              <a:gd name="connsiteY133" fmla="*/ 203200 h 5603963"/>
              <a:gd name="connsiteX0" fmla="*/ 2506133 w 4289778"/>
              <a:gd name="connsiteY0" fmla="*/ 203200 h 5603963"/>
              <a:gd name="connsiteX1" fmla="*/ 2528711 w 4289778"/>
              <a:gd name="connsiteY1" fmla="*/ 0 h 5603963"/>
              <a:gd name="connsiteX2" fmla="*/ 2291644 w 4289778"/>
              <a:gd name="connsiteY2" fmla="*/ 191911 h 5603963"/>
              <a:gd name="connsiteX3" fmla="*/ 2065867 w 4289778"/>
              <a:gd name="connsiteY3" fmla="*/ 67734 h 5603963"/>
              <a:gd name="connsiteX4" fmla="*/ 1749778 w 4289778"/>
              <a:gd name="connsiteY4" fmla="*/ 45156 h 5603963"/>
              <a:gd name="connsiteX5" fmla="*/ 1535289 w 4289778"/>
              <a:gd name="connsiteY5" fmla="*/ 191911 h 5603963"/>
              <a:gd name="connsiteX6" fmla="*/ 1241778 w 4289778"/>
              <a:gd name="connsiteY6" fmla="*/ 428978 h 5603963"/>
              <a:gd name="connsiteX7" fmla="*/ 1399822 w 4289778"/>
              <a:gd name="connsiteY7" fmla="*/ 598311 h 5603963"/>
              <a:gd name="connsiteX8" fmla="*/ 1467555 w 4289778"/>
              <a:gd name="connsiteY8" fmla="*/ 745067 h 5603963"/>
              <a:gd name="connsiteX9" fmla="*/ 1524000 w 4289778"/>
              <a:gd name="connsiteY9" fmla="*/ 790222 h 5603963"/>
              <a:gd name="connsiteX10" fmla="*/ 1309511 w 4289778"/>
              <a:gd name="connsiteY10" fmla="*/ 1072445 h 5603963"/>
              <a:gd name="connsiteX11" fmla="*/ 1049867 w 4289778"/>
              <a:gd name="connsiteY11" fmla="*/ 1388534 h 5603963"/>
              <a:gd name="connsiteX12" fmla="*/ 846667 w 4289778"/>
              <a:gd name="connsiteY12" fmla="*/ 1478845 h 5603963"/>
              <a:gd name="connsiteX13" fmla="*/ 316089 w 4289778"/>
              <a:gd name="connsiteY13" fmla="*/ 2032000 h 5603963"/>
              <a:gd name="connsiteX14" fmla="*/ 0 w 4289778"/>
              <a:gd name="connsiteY14" fmla="*/ 1817511 h 5603963"/>
              <a:gd name="connsiteX15" fmla="*/ 79022 w 4289778"/>
              <a:gd name="connsiteY15" fmla="*/ 2020711 h 5603963"/>
              <a:gd name="connsiteX16" fmla="*/ 293511 w 4289778"/>
              <a:gd name="connsiteY16" fmla="*/ 2212622 h 5603963"/>
              <a:gd name="connsiteX17" fmla="*/ 462844 w 4289778"/>
              <a:gd name="connsiteY17" fmla="*/ 2077156 h 5603963"/>
              <a:gd name="connsiteX18" fmla="*/ 1072444 w 4289778"/>
              <a:gd name="connsiteY18" fmla="*/ 1682045 h 5603963"/>
              <a:gd name="connsiteX19" fmla="*/ 1253067 w 4289778"/>
              <a:gd name="connsiteY19" fmla="*/ 1467556 h 5603963"/>
              <a:gd name="connsiteX20" fmla="*/ 1467555 w 4289778"/>
              <a:gd name="connsiteY20" fmla="*/ 1354667 h 5603963"/>
              <a:gd name="connsiteX21" fmla="*/ 1433689 w 4289778"/>
              <a:gd name="connsiteY21" fmla="*/ 1693334 h 5603963"/>
              <a:gd name="connsiteX22" fmla="*/ 1490133 w 4289778"/>
              <a:gd name="connsiteY22" fmla="*/ 1806222 h 5603963"/>
              <a:gd name="connsiteX23" fmla="*/ 1444978 w 4289778"/>
              <a:gd name="connsiteY23" fmla="*/ 1885245 h 5603963"/>
              <a:gd name="connsiteX24" fmla="*/ 1512711 w 4289778"/>
              <a:gd name="connsiteY24" fmla="*/ 1986845 h 5603963"/>
              <a:gd name="connsiteX25" fmla="*/ 1546578 w 4289778"/>
              <a:gd name="connsiteY25" fmla="*/ 2167467 h 5603963"/>
              <a:gd name="connsiteX26" fmla="*/ 1580444 w 4289778"/>
              <a:gd name="connsiteY26" fmla="*/ 2257778 h 5603963"/>
              <a:gd name="connsiteX27" fmla="*/ 1546578 w 4289778"/>
              <a:gd name="connsiteY27" fmla="*/ 2336800 h 5603963"/>
              <a:gd name="connsiteX28" fmla="*/ 1591733 w 4289778"/>
              <a:gd name="connsiteY28" fmla="*/ 2393245 h 5603963"/>
              <a:gd name="connsiteX29" fmla="*/ 1512711 w 4289778"/>
              <a:gd name="connsiteY29" fmla="*/ 2641600 h 5603963"/>
              <a:gd name="connsiteX30" fmla="*/ 1580444 w 4289778"/>
              <a:gd name="connsiteY30" fmla="*/ 2822222 h 5603963"/>
              <a:gd name="connsiteX31" fmla="*/ 1546578 w 4289778"/>
              <a:gd name="connsiteY31" fmla="*/ 2889956 h 5603963"/>
              <a:gd name="connsiteX32" fmla="*/ 1569155 w 4289778"/>
              <a:gd name="connsiteY32" fmla="*/ 2935111 h 5603963"/>
              <a:gd name="connsiteX33" fmla="*/ 1444978 w 4289778"/>
              <a:gd name="connsiteY33" fmla="*/ 3476978 h 5603963"/>
              <a:gd name="connsiteX34" fmla="*/ 1444978 w 4289778"/>
              <a:gd name="connsiteY34" fmla="*/ 3939822 h 5603963"/>
              <a:gd name="connsiteX35" fmla="*/ 1332089 w 4289778"/>
              <a:gd name="connsiteY35" fmla="*/ 4007556 h 5603963"/>
              <a:gd name="connsiteX36" fmla="*/ 1354667 w 4289778"/>
              <a:gd name="connsiteY36" fmla="*/ 4064000 h 5603963"/>
              <a:gd name="connsiteX37" fmla="*/ 1309511 w 4289778"/>
              <a:gd name="connsiteY37" fmla="*/ 4109156 h 5603963"/>
              <a:gd name="connsiteX38" fmla="*/ 1072444 w 4289778"/>
              <a:gd name="connsiteY38" fmla="*/ 4312356 h 5603963"/>
              <a:gd name="connsiteX39" fmla="*/ 982133 w 4289778"/>
              <a:gd name="connsiteY39" fmla="*/ 4504267 h 5603963"/>
              <a:gd name="connsiteX40" fmla="*/ 857955 w 4289778"/>
              <a:gd name="connsiteY40" fmla="*/ 4820356 h 5603963"/>
              <a:gd name="connsiteX41" fmla="*/ 677333 w 4289778"/>
              <a:gd name="connsiteY41" fmla="*/ 4944534 h 5603963"/>
              <a:gd name="connsiteX42" fmla="*/ 609600 w 4289778"/>
              <a:gd name="connsiteY42" fmla="*/ 5159022 h 5603963"/>
              <a:gd name="connsiteX43" fmla="*/ 508000 w 4289778"/>
              <a:gd name="connsiteY43" fmla="*/ 5429956 h 5603963"/>
              <a:gd name="connsiteX44" fmla="*/ 666044 w 4289778"/>
              <a:gd name="connsiteY44" fmla="*/ 5565422 h 5603963"/>
              <a:gd name="connsiteX45" fmla="*/ 767644 w 4289778"/>
              <a:gd name="connsiteY45" fmla="*/ 5508978 h 5603963"/>
              <a:gd name="connsiteX46" fmla="*/ 925689 w 4289778"/>
              <a:gd name="connsiteY46" fmla="*/ 5080000 h 5603963"/>
              <a:gd name="connsiteX47" fmla="*/ 959555 w 4289778"/>
              <a:gd name="connsiteY47" fmla="*/ 4876800 h 5603963"/>
              <a:gd name="connsiteX48" fmla="*/ 1320800 w 4289778"/>
              <a:gd name="connsiteY48" fmla="*/ 4583289 h 5603963"/>
              <a:gd name="connsiteX49" fmla="*/ 1411111 w 4289778"/>
              <a:gd name="connsiteY49" fmla="*/ 4662311 h 5603963"/>
              <a:gd name="connsiteX50" fmla="*/ 1625600 w 4289778"/>
              <a:gd name="connsiteY50" fmla="*/ 4357511 h 5603963"/>
              <a:gd name="connsiteX51" fmla="*/ 1682044 w 4289778"/>
              <a:gd name="connsiteY51" fmla="*/ 4278489 h 5603963"/>
              <a:gd name="connsiteX52" fmla="*/ 1772355 w 4289778"/>
              <a:gd name="connsiteY52" fmla="*/ 4210756 h 5603963"/>
              <a:gd name="connsiteX53" fmla="*/ 1772355 w 4289778"/>
              <a:gd name="connsiteY53" fmla="*/ 4131734 h 5603963"/>
              <a:gd name="connsiteX54" fmla="*/ 1851378 w 4289778"/>
              <a:gd name="connsiteY54" fmla="*/ 4018845 h 5603963"/>
              <a:gd name="connsiteX55" fmla="*/ 1862667 w 4289778"/>
              <a:gd name="connsiteY55" fmla="*/ 3939822 h 5603963"/>
              <a:gd name="connsiteX56" fmla="*/ 2054578 w 4289778"/>
              <a:gd name="connsiteY56" fmla="*/ 3364089 h 5603963"/>
              <a:gd name="connsiteX57" fmla="*/ 2145506 w 4289778"/>
              <a:gd name="connsiteY57" fmla="*/ 3039092 h 5603963"/>
              <a:gd name="connsiteX58" fmla="*/ 2188280 w 4289778"/>
              <a:gd name="connsiteY58" fmla="*/ 3218656 h 5603963"/>
              <a:gd name="connsiteX59" fmla="*/ 2445544 w 4289778"/>
              <a:gd name="connsiteY59" fmla="*/ 3818114 h 5603963"/>
              <a:gd name="connsiteX60" fmla="*/ 2442545 w 4289778"/>
              <a:gd name="connsiteY60" fmla="*/ 3923243 h 5603963"/>
              <a:gd name="connsiteX61" fmla="*/ 2503752 w 4289778"/>
              <a:gd name="connsiteY61" fmla="*/ 4046274 h 5603963"/>
              <a:gd name="connsiteX62" fmla="*/ 2531093 w 4289778"/>
              <a:gd name="connsiteY62" fmla="*/ 4184562 h 5603963"/>
              <a:gd name="connsiteX63" fmla="*/ 2587536 w 4289778"/>
              <a:gd name="connsiteY63" fmla="*/ 4370035 h 5603963"/>
              <a:gd name="connsiteX64" fmla="*/ 2630311 w 4289778"/>
              <a:gd name="connsiteY64" fmla="*/ 4538134 h 5603963"/>
              <a:gd name="connsiteX65" fmla="*/ 2686755 w 4289778"/>
              <a:gd name="connsiteY65" fmla="*/ 4538134 h 5603963"/>
              <a:gd name="connsiteX66" fmla="*/ 2980267 w 4289778"/>
              <a:gd name="connsiteY66" fmla="*/ 5102578 h 5603963"/>
              <a:gd name="connsiteX67" fmla="*/ 2957336 w 4289778"/>
              <a:gd name="connsiteY67" fmla="*/ 5154966 h 5603963"/>
              <a:gd name="connsiteX68" fmla="*/ 2946929 w 4289778"/>
              <a:gd name="connsiteY68" fmla="*/ 5310540 h 5603963"/>
              <a:gd name="connsiteX69" fmla="*/ 2991555 w 4289778"/>
              <a:gd name="connsiteY69" fmla="*/ 5418667 h 5603963"/>
              <a:gd name="connsiteX70" fmla="*/ 3059289 w 4289778"/>
              <a:gd name="connsiteY70" fmla="*/ 5531556 h 5603963"/>
              <a:gd name="connsiteX71" fmla="*/ 3372291 w 4289778"/>
              <a:gd name="connsiteY71" fmla="*/ 5563041 h 5603963"/>
              <a:gd name="connsiteX72" fmla="*/ 3374672 w 4289778"/>
              <a:gd name="connsiteY72" fmla="*/ 5425194 h 5603963"/>
              <a:gd name="connsiteX73" fmla="*/ 3127022 w 4289778"/>
              <a:gd name="connsiteY73" fmla="*/ 5068711 h 5603963"/>
              <a:gd name="connsiteX74" fmla="*/ 3014133 w 4289778"/>
              <a:gd name="connsiteY74" fmla="*/ 4436534 h 5603963"/>
              <a:gd name="connsiteX75" fmla="*/ 3081867 w 4289778"/>
              <a:gd name="connsiteY75" fmla="*/ 4402667 h 5603963"/>
              <a:gd name="connsiteX76" fmla="*/ 3007607 w 4289778"/>
              <a:gd name="connsiteY76" fmla="*/ 4179887 h 5603963"/>
              <a:gd name="connsiteX77" fmla="*/ 2928584 w 4289778"/>
              <a:gd name="connsiteY77" fmla="*/ 4002794 h 5603963"/>
              <a:gd name="connsiteX78" fmla="*/ 2913151 w 4289778"/>
              <a:gd name="connsiteY78" fmla="*/ 3913188 h 5603963"/>
              <a:gd name="connsiteX79" fmla="*/ 2860851 w 4289778"/>
              <a:gd name="connsiteY79" fmla="*/ 3856744 h 5603963"/>
              <a:gd name="connsiteX80" fmla="*/ 2909005 w 4289778"/>
              <a:gd name="connsiteY80" fmla="*/ 3774634 h 5603963"/>
              <a:gd name="connsiteX81" fmla="*/ 2844800 w 4289778"/>
              <a:gd name="connsiteY81" fmla="*/ 3698611 h 5603963"/>
              <a:gd name="connsiteX82" fmla="*/ 2815607 w 4289778"/>
              <a:gd name="connsiteY82" fmla="*/ 3574697 h 5603963"/>
              <a:gd name="connsiteX83" fmla="*/ 2708186 w 4289778"/>
              <a:gd name="connsiteY83" fmla="*/ 2750873 h 5603963"/>
              <a:gd name="connsiteX84" fmla="*/ 2501988 w 4289778"/>
              <a:gd name="connsiteY84" fmla="*/ 2289264 h 5603963"/>
              <a:gd name="connsiteX85" fmla="*/ 2415822 w 4289778"/>
              <a:gd name="connsiteY85" fmla="*/ 2190045 h 5603963"/>
              <a:gd name="connsiteX86" fmla="*/ 2415822 w 4289778"/>
              <a:gd name="connsiteY86" fmla="*/ 2099734 h 5603963"/>
              <a:gd name="connsiteX87" fmla="*/ 2393244 w 4289778"/>
              <a:gd name="connsiteY87" fmla="*/ 2099734 h 5603963"/>
              <a:gd name="connsiteX88" fmla="*/ 2404533 w 4289778"/>
              <a:gd name="connsiteY88" fmla="*/ 2009422 h 5603963"/>
              <a:gd name="connsiteX89" fmla="*/ 2336800 w 4289778"/>
              <a:gd name="connsiteY89" fmla="*/ 1941689 h 5603963"/>
              <a:gd name="connsiteX90" fmla="*/ 2370667 w 4289778"/>
              <a:gd name="connsiteY90" fmla="*/ 1862667 h 5603963"/>
              <a:gd name="connsiteX91" fmla="*/ 2348089 w 4289778"/>
              <a:gd name="connsiteY91" fmla="*/ 1794934 h 5603963"/>
              <a:gd name="connsiteX92" fmla="*/ 2438400 w 4289778"/>
              <a:gd name="connsiteY92" fmla="*/ 1546578 h 5603963"/>
              <a:gd name="connsiteX93" fmla="*/ 2540000 w 4289778"/>
              <a:gd name="connsiteY93" fmla="*/ 1659467 h 5603963"/>
              <a:gd name="connsiteX94" fmla="*/ 2607733 w 4289778"/>
              <a:gd name="connsiteY94" fmla="*/ 1659467 h 5603963"/>
              <a:gd name="connsiteX95" fmla="*/ 2912533 w 4289778"/>
              <a:gd name="connsiteY95" fmla="*/ 1806222 h 5603963"/>
              <a:gd name="connsiteX96" fmla="*/ 3160889 w 4289778"/>
              <a:gd name="connsiteY96" fmla="*/ 1896534 h 5603963"/>
              <a:gd name="connsiteX97" fmla="*/ 3725333 w 4289778"/>
              <a:gd name="connsiteY97" fmla="*/ 2144889 h 5603963"/>
              <a:gd name="connsiteX98" fmla="*/ 4007555 w 4289778"/>
              <a:gd name="connsiteY98" fmla="*/ 2235200 h 5603963"/>
              <a:gd name="connsiteX99" fmla="*/ 4120444 w 4289778"/>
              <a:gd name="connsiteY99" fmla="*/ 2269067 h 5603963"/>
              <a:gd name="connsiteX100" fmla="*/ 4120444 w 4289778"/>
              <a:gd name="connsiteY100" fmla="*/ 2212622 h 5603963"/>
              <a:gd name="connsiteX101" fmla="*/ 3996267 w 4289778"/>
              <a:gd name="connsiteY101" fmla="*/ 2144889 h 5603963"/>
              <a:gd name="connsiteX102" fmla="*/ 4176889 w 4289778"/>
              <a:gd name="connsiteY102" fmla="*/ 2032000 h 5603963"/>
              <a:gd name="connsiteX103" fmla="*/ 4289778 w 4289778"/>
              <a:gd name="connsiteY103" fmla="*/ 1885245 h 5603963"/>
              <a:gd name="connsiteX104" fmla="*/ 4233333 w 4289778"/>
              <a:gd name="connsiteY104" fmla="*/ 1885245 h 5603963"/>
              <a:gd name="connsiteX105" fmla="*/ 4244622 w 4289778"/>
              <a:gd name="connsiteY105" fmla="*/ 1828800 h 5603963"/>
              <a:gd name="connsiteX106" fmla="*/ 4143022 w 4289778"/>
              <a:gd name="connsiteY106" fmla="*/ 1941689 h 5603963"/>
              <a:gd name="connsiteX107" fmla="*/ 4143022 w 4289778"/>
              <a:gd name="connsiteY107" fmla="*/ 1828800 h 5603963"/>
              <a:gd name="connsiteX108" fmla="*/ 3860800 w 4289778"/>
              <a:gd name="connsiteY108" fmla="*/ 2020711 h 5603963"/>
              <a:gd name="connsiteX109" fmla="*/ 3691467 w 4289778"/>
              <a:gd name="connsiteY109" fmla="*/ 1986845 h 5603963"/>
              <a:gd name="connsiteX110" fmla="*/ 3228622 w 4289778"/>
              <a:gd name="connsiteY110" fmla="*/ 1648178 h 5603963"/>
              <a:gd name="connsiteX111" fmla="*/ 3048000 w 4289778"/>
              <a:gd name="connsiteY111" fmla="*/ 1580445 h 5603963"/>
              <a:gd name="connsiteX112" fmla="*/ 2754489 w 4289778"/>
              <a:gd name="connsiteY112" fmla="*/ 1433689 h 5603963"/>
              <a:gd name="connsiteX113" fmla="*/ 2573867 w 4289778"/>
              <a:gd name="connsiteY113" fmla="*/ 1253067 h 5603963"/>
              <a:gd name="connsiteX114" fmla="*/ 2472267 w 4289778"/>
              <a:gd name="connsiteY114" fmla="*/ 1151467 h 5603963"/>
              <a:gd name="connsiteX115" fmla="*/ 2325511 w 4289778"/>
              <a:gd name="connsiteY115" fmla="*/ 1162756 h 5603963"/>
              <a:gd name="connsiteX116" fmla="*/ 2212622 w 4289778"/>
              <a:gd name="connsiteY116" fmla="*/ 1095022 h 5603963"/>
              <a:gd name="connsiteX117" fmla="*/ 2257778 w 4289778"/>
              <a:gd name="connsiteY117" fmla="*/ 925689 h 5603963"/>
              <a:gd name="connsiteX118" fmla="*/ 2370667 w 4289778"/>
              <a:gd name="connsiteY118" fmla="*/ 914400 h 5603963"/>
              <a:gd name="connsiteX119" fmla="*/ 2494844 w 4289778"/>
              <a:gd name="connsiteY119" fmla="*/ 970845 h 5603963"/>
              <a:gd name="connsiteX120" fmla="*/ 2528711 w 4289778"/>
              <a:gd name="connsiteY120" fmla="*/ 857956 h 5603963"/>
              <a:gd name="connsiteX121" fmla="*/ 2630311 w 4289778"/>
              <a:gd name="connsiteY121" fmla="*/ 767645 h 5603963"/>
              <a:gd name="connsiteX122" fmla="*/ 2540000 w 4289778"/>
              <a:gd name="connsiteY122" fmla="*/ 632178 h 5603963"/>
              <a:gd name="connsiteX123" fmla="*/ 2607733 w 4289778"/>
              <a:gd name="connsiteY123" fmla="*/ 564445 h 5603963"/>
              <a:gd name="connsiteX124" fmla="*/ 2607733 w 4289778"/>
              <a:gd name="connsiteY124" fmla="*/ 496711 h 5603963"/>
              <a:gd name="connsiteX125" fmla="*/ 2799644 w 4289778"/>
              <a:gd name="connsiteY125" fmla="*/ 417689 h 5603963"/>
              <a:gd name="connsiteX126" fmla="*/ 2935111 w 4289778"/>
              <a:gd name="connsiteY126" fmla="*/ 361245 h 5603963"/>
              <a:gd name="connsiteX127" fmla="*/ 2630311 w 4289778"/>
              <a:gd name="connsiteY127" fmla="*/ 327378 h 5603963"/>
              <a:gd name="connsiteX128" fmla="*/ 2935111 w 4289778"/>
              <a:gd name="connsiteY128" fmla="*/ 248356 h 5603963"/>
              <a:gd name="connsiteX129" fmla="*/ 2698044 w 4289778"/>
              <a:gd name="connsiteY129" fmla="*/ 248356 h 5603963"/>
              <a:gd name="connsiteX130" fmla="*/ 2878667 w 4289778"/>
              <a:gd name="connsiteY130" fmla="*/ 180622 h 5603963"/>
              <a:gd name="connsiteX131" fmla="*/ 2573867 w 4289778"/>
              <a:gd name="connsiteY131" fmla="*/ 214489 h 5603963"/>
              <a:gd name="connsiteX132" fmla="*/ 2641600 w 4289778"/>
              <a:gd name="connsiteY132" fmla="*/ 22578 h 5603963"/>
              <a:gd name="connsiteX133" fmla="*/ 2506133 w 4289778"/>
              <a:gd name="connsiteY133" fmla="*/ 203200 h 5603963"/>
              <a:gd name="connsiteX0" fmla="*/ 2506133 w 4289778"/>
              <a:gd name="connsiteY0" fmla="*/ 203200 h 5603963"/>
              <a:gd name="connsiteX1" fmla="*/ 2528711 w 4289778"/>
              <a:gd name="connsiteY1" fmla="*/ 0 h 5603963"/>
              <a:gd name="connsiteX2" fmla="*/ 2291644 w 4289778"/>
              <a:gd name="connsiteY2" fmla="*/ 191911 h 5603963"/>
              <a:gd name="connsiteX3" fmla="*/ 2065867 w 4289778"/>
              <a:gd name="connsiteY3" fmla="*/ 67734 h 5603963"/>
              <a:gd name="connsiteX4" fmla="*/ 1749778 w 4289778"/>
              <a:gd name="connsiteY4" fmla="*/ 45156 h 5603963"/>
              <a:gd name="connsiteX5" fmla="*/ 1535289 w 4289778"/>
              <a:gd name="connsiteY5" fmla="*/ 191911 h 5603963"/>
              <a:gd name="connsiteX6" fmla="*/ 1241778 w 4289778"/>
              <a:gd name="connsiteY6" fmla="*/ 428978 h 5603963"/>
              <a:gd name="connsiteX7" fmla="*/ 1399822 w 4289778"/>
              <a:gd name="connsiteY7" fmla="*/ 598311 h 5603963"/>
              <a:gd name="connsiteX8" fmla="*/ 1467555 w 4289778"/>
              <a:gd name="connsiteY8" fmla="*/ 745067 h 5603963"/>
              <a:gd name="connsiteX9" fmla="*/ 1524000 w 4289778"/>
              <a:gd name="connsiteY9" fmla="*/ 790222 h 5603963"/>
              <a:gd name="connsiteX10" fmla="*/ 1309511 w 4289778"/>
              <a:gd name="connsiteY10" fmla="*/ 1072445 h 5603963"/>
              <a:gd name="connsiteX11" fmla="*/ 1049867 w 4289778"/>
              <a:gd name="connsiteY11" fmla="*/ 1388534 h 5603963"/>
              <a:gd name="connsiteX12" fmla="*/ 846667 w 4289778"/>
              <a:gd name="connsiteY12" fmla="*/ 1478845 h 5603963"/>
              <a:gd name="connsiteX13" fmla="*/ 316089 w 4289778"/>
              <a:gd name="connsiteY13" fmla="*/ 2032000 h 5603963"/>
              <a:gd name="connsiteX14" fmla="*/ 0 w 4289778"/>
              <a:gd name="connsiteY14" fmla="*/ 1817511 h 5603963"/>
              <a:gd name="connsiteX15" fmla="*/ 79022 w 4289778"/>
              <a:gd name="connsiteY15" fmla="*/ 2020711 h 5603963"/>
              <a:gd name="connsiteX16" fmla="*/ 293511 w 4289778"/>
              <a:gd name="connsiteY16" fmla="*/ 2212622 h 5603963"/>
              <a:gd name="connsiteX17" fmla="*/ 462844 w 4289778"/>
              <a:gd name="connsiteY17" fmla="*/ 2077156 h 5603963"/>
              <a:gd name="connsiteX18" fmla="*/ 1072444 w 4289778"/>
              <a:gd name="connsiteY18" fmla="*/ 1682045 h 5603963"/>
              <a:gd name="connsiteX19" fmla="*/ 1253067 w 4289778"/>
              <a:gd name="connsiteY19" fmla="*/ 1467556 h 5603963"/>
              <a:gd name="connsiteX20" fmla="*/ 1467555 w 4289778"/>
              <a:gd name="connsiteY20" fmla="*/ 1354667 h 5603963"/>
              <a:gd name="connsiteX21" fmla="*/ 1433689 w 4289778"/>
              <a:gd name="connsiteY21" fmla="*/ 1693334 h 5603963"/>
              <a:gd name="connsiteX22" fmla="*/ 1490133 w 4289778"/>
              <a:gd name="connsiteY22" fmla="*/ 1806222 h 5603963"/>
              <a:gd name="connsiteX23" fmla="*/ 1444978 w 4289778"/>
              <a:gd name="connsiteY23" fmla="*/ 1885245 h 5603963"/>
              <a:gd name="connsiteX24" fmla="*/ 1512711 w 4289778"/>
              <a:gd name="connsiteY24" fmla="*/ 1986845 h 5603963"/>
              <a:gd name="connsiteX25" fmla="*/ 1546578 w 4289778"/>
              <a:gd name="connsiteY25" fmla="*/ 2167467 h 5603963"/>
              <a:gd name="connsiteX26" fmla="*/ 1580444 w 4289778"/>
              <a:gd name="connsiteY26" fmla="*/ 2257778 h 5603963"/>
              <a:gd name="connsiteX27" fmla="*/ 1546578 w 4289778"/>
              <a:gd name="connsiteY27" fmla="*/ 2336800 h 5603963"/>
              <a:gd name="connsiteX28" fmla="*/ 1591733 w 4289778"/>
              <a:gd name="connsiteY28" fmla="*/ 2393245 h 5603963"/>
              <a:gd name="connsiteX29" fmla="*/ 1512711 w 4289778"/>
              <a:gd name="connsiteY29" fmla="*/ 2641600 h 5603963"/>
              <a:gd name="connsiteX30" fmla="*/ 1580444 w 4289778"/>
              <a:gd name="connsiteY30" fmla="*/ 2822222 h 5603963"/>
              <a:gd name="connsiteX31" fmla="*/ 1546578 w 4289778"/>
              <a:gd name="connsiteY31" fmla="*/ 2889956 h 5603963"/>
              <a:gd name="connsiteX32" fmla="*/ 1569155 w 4289778"/>
              <a:gd name="connsiteY32" fmla="*/ 2935111 h 5603963"/>
              <a:gd name="connsiteX33" fmla="*/ 1444978 w 4289778"/>
              <a:gd name="connsiteY33" fmla="*/ 3476978 h 5603963"/>
              <a:gd name="connsiteX34" fmla="*/ 1444978 w 4289778"/>
              <a:gd name="connsiteY34" fmla="*/ 3939822 h 5603963"/>
              <a:gd name="connsiteX35" fmla="*/ 1332089 w 4289778"/>
              <a:gd name="connsiteY35" fmla="*/ 4007556 h 5603963"/>
              <a:gd name="connsiteX36" fmla="*/ 1354667 w 4289778"/>
              <a:gd name="connsiteY36" fmla="*/ 4064000 h 5603963"/>
              <a:gd name="connsiteX37" fmla="*/ 1309511 w 4289778"/>
              <a:gd name="connsiteY37" fmla="*/ 4109156 h 5603963"/>
              <a:gd name="connsiteX38" fmla="*/ 1072444 w 4289778"/>
              <a:gd name="connsiteY38" fmla="*/ 4312356 h 5603963"/>
              <a:gd name="connsiteX39" fmla="*/ 982133 w 4289778"/>
              <a:gd name="connsiteY39" fmla="*/ 4504267 h 5603963"/>
              <a:gd name="connsiteX40" fmla="*/ 857955 w 4289778"/>
              <a:gd name="connsiteY40" fmla="*/ 4820356 h 5603963"/>
              <a:gd name="connsiteX41" fmla="*/ 677333 w 4289778"/>
              <a:gd name="connsiteY41" fmla="*/ 4944534 h 5603963"/>
              <a:gd name="connsiteX42" fmla="*/ 609600 w 4289778"/>
              <a:gd name="connsiteY42" fmla="*/ 5159022 h 5603963"/>
              <a:gd name="connsiteX43" fmla="*/ 508000 w 4289778"/>
              <a:gd name="connsiteY43" fmla="*/ 5429956 h 5603963"/>
              <a:gd name="connsiteX44" fmla="*/ 666044 w 4289778"/>
              <a:gd name="connsiteY44" fmla="*/ 5565422 h 5603963"/>
              <a:gd name="connsiteX45" fmla="*/ 767644 w 4289778"/>
              <a:gd name="connsiteY45" fmla="*/ 5508978 h 5603963"/>
              <a:gd name="connsiteX46" fmla="*/ 925689 w 4289778"/>
              <a:gd name="connsiteY46" fmla="*/ 5080000 h 5603963"/>
              <a:gd name="connsiteX47" fmla="*/ 959555 w 4289778"/>
              <a:gd name="connsiteY47" fmla="*/ 4876800 h 5603963"/>
              <a:gd name="connsiteX48" fmla="*/ 1320800 w 4289778"/>
              <a:gd name="connsiteY48" fmla="*/ 4583289 h 5603963"/>
              <a:gd name="connsiteX49" fmla="*/ 1411111 w 4289778"/>
              <a:gd name="connsiteY49" fmla="*/ 4662311 h 5603963"/>
              <a:gd name="connsiteX50" fmla="*/ 1625600 w 4289778"/>
              <a:gd name="connsiteY50" fmla="*/ 4357511 h 5603963"/>
              <a:gd name="connsiteX51" fmla="*/ 1682044 w 4289778"/>
              <a:gd name="connsiteY51" fmla="*/ 4278489 h 5603963"/>
              <a:gd name="connsiteX52" fmla="*/ 1772355 w 4289778"/>
              <a:gd name="connsiteY52" fmla="*/ 4210756 h 5603963"/>
              <a:gd name="connsiteX53" fmla="*/ 1772355 w 4289778"/>
              <a:gd name="connsiteY53" fmla="*/ 4131734 h 5603963"/>
              <a:gd name="connsiteX54" fmla="*/ 1851378 w 4289778"/>
              <a:gd name="connsiteY54" fmla="*/ 4018845 h 5603963"/>
              <a:gd name="connsiteX55" fmla="*/ 1862667 w 4289778"/>
              <a:gd name="connsiteY55" fmla="*/ 3939822 h 5603963"/>
              <a:gd name="connsiteX56" fmla="*/ 2054578 w 4289778"/>
              <a:gd name="connsiteY56" fmla="*/ 3364089 h 5603963"/>
              <a:gd name="connsiteX57" fmla="*/ 2145506 w 4289778"/>
              <a:gd name="connsiteY57" fmla="*/ 3039092 h 5603963"/>
              <a:gd name="connsiteX58" fmla="*/ 2188280 w 4289778"/>
              <a:gd name="connsiteY58" fmla="*/ 3218656 h 5603963"/>
              <a:gd name="connsiteX59" fmla="*/ 2445544 w 4289778"/>
              <a:gd name="connsiteY59" fmla="*/ 3818114 h 5603963"/>
              <a:gd name="connsiteX60" fmla="*/ 2442545 w 4289778"/>
              <a:gd name="connsiteY60" fmla="*/ 3923243 h 5603963"/>
              <a:gd name="connsiteX61" fmla="*/ 2503752 w 4289778"/>
              <a:gd name="connsiteY61" fmla="*/ 4046274 h 5603963"/>
              <a:gd name="connsiteX62" fmla="*/ 2531093 w 4289778"/>
              <a:gd name="connsiteY62" fmla="*/ 4184562 h 5603963"/>
              <a:gd name="connsiteX63" fmla="*/ 2587536 w 4289778"/>
              <a:gd name="connsiteY63" fmla="*/ 4370035 h 5603963"/>
              <a:gd name="connsiteX64" fmla="*/ 2630311 w 4289778"/>
              <a:gd name="connsiteY64" fmla="*/ 4538134 h 5603963"/>
              <a:gd name="connsiteX65" fmla="*/ 2686755 w 4289778"/>
              <a:gd name="connsiteY65" fmla="*/ 4538134 h 5603963"/>
              <a:gd name="connsiteX66" fmla="*/ 2980267 w 4289778"/>
              <a:gd name="connsiteY66" fmla="*/ 5102578 h 5603963"/>
              <a:gd name="connsiteX67" fmla="*/ 2957336 w 4289778"/>
              <a:gd name="connsiteY67" fmla="*/ 5154966 h 5603963"/>
              <a:gd name="connsiteX68" fmla="*/ 2946929 w 4289778"/>
              <a:gd name="connsiteY68" fmla="*/ 5310540 h 5603963"/>
              <a:gd name="connsiteX69" fmla="*/ 2986792 w 4289778"/>
              <a:gd name="connsiteY69" fmla="*/ 5463911 h 5603963"/>
              <a:gd name="connsiteX70" fmla="*/ 3059289 w 4289778"/>
              <a:gd name="connsiteY70" fmla="*/ 5531556 h 5603963"/>
              <a:gd name="connsiteX71" fmla="*/ 3372291 w 4289778"/>
              <a:gd name="connsiteY71" fmla="*/ 5563041 h 5603963"/>
              <a:gd name="connsiteX72" fmla="*/ 3374672 w 4289778"/>
              <a:gd name="connsiteY72" fmla="*/ 5425194 h 5603963"/>
              <a:gd name="connsiteX73" fmla="*/ 3127022 w 4289778"/>
              <a:gd name="connsiteY73" fmla="*/ 5068711 h 5603963"/>
              <a:gd name="connsiteX74" fmla="*/ 3014133 w 4289778"/>
              <a:gd name="connsiteY74" fmla="*/ 4436534 h 5603963"/>
              <a:gd name="connsiteX75" fmla="*/ 3081867 w 4289778"/>
              <a:gd name="connsiteY75" fmla="*/ 4402667 h 5603963"/>
              <a:gd name="connsiteX76" fmla="*/ 3007607 w 4289778"/>
              <a:gd name="connsiteY76" fmla="*/ 4179887 h 5603963"/>
              <a:gd name="connsiteX77" fmla="*/ 2928584 w 4289778"/>
              <a:gd name="connsiteY77" fmla="*/ 4002794 h 5603963"/>
              <a:gd name="connsiteX78" fmla="*/ 2913151 w 4289778"/>
              <a:gd name="connsiteY78" fmla="*/ 3913188 h 5603963"/>
              <a:gd name="connsiteX79" fmla="*/ 2860851 w 4289778"/>
              <a:gd name="connsiteY79" fmla="*/ 3856744 h 5603963"/>
              <a:gd name="connsiteX80" fmla="*/ 2909005 w 4289778"/>
              <a:gd name="connsiteY80" fmla="*/ 3774634 h 5603963"/>
              <a:gd name="connsiteX81" fmla="*/ 2844800 w 4289778"/>
              <a:gd name="connsiteY81" fmla="*/ 3698611 h 5603963"/>
              <a:gd name="connsiteX82" fmla="*/ 2815607 w 4289778"/>
              <a:gd name="connsiteY82" fmla="*/ 3574697 h 5603963"/>
              <a:gd name="connsiteX83" fmla="*/ 2708186 w 4289778"/>
              <a:gd name="connsiteY83" fmla="*/ 2750873 h 5603963"/>
              <a:gd name="connsiteX84" fmla="*/ 2501988 w 4289778"/>
              <a:gd name="connsiteY84" fmla="*/ 2289264 h 5603963"/>
              <a:gd name="connsiteX85" fmla="*/ 2415822 w 4289778"/>
              <a:gd name="connsiteY85" fmla="*/ 2190045 h 5603963"/>
              <a:gd name="connsiteX86" fmla="*/ 2415822 w 4289778"/>
              <a:gd name="connsiteY86" fmla="*/ 2099734 h 5603963"/>
              <a:gd name="connsiteX87" fmla="*/ 2393244 w 4289778"/>
              <a:gd name="connsiteY87" fmla="*/ 2099734 h 5603963"/>
              <a:gd name="connsiteX88" fmla="*/ 2404533 w 4289778"/>
              <a:gd name="connsiteY88" fmla="*/ 2009422 h 5603963"/>
              <a:gd name="connsiteX89" fmla="*/ 2336800 w 4289778"/>
              <a:gd name="connsiteY89" fmla="*/ 1941689 h 5603963"/>
              <a:gd name="connsiteX90" fmla="*/ 2370667 w 4289778"/>
              <a:gd name="connsiteY90" fmla="*/ 1862667 h 5603963"/>
              <a:gd name="connsiteX91" fmla="*/ 2348089 w 4289778"/>
              <a:gd name="connsiteY91" fmla="*/ 1794934 h 5603963"/>
              <a:gd name="connsiteX92" fmla="*/ 2438400 w 4289778"/>
              <a:gd name="connsiteY92" fmla="*/ 1546578 h 5603963"/>
              <a:gd name="connsiteX93" fmla="*/ 2540000 w 4289778"/>
              <a:gd name="connsiteY93" fmla="*/ 1659467 h 5603963"/>
              <a:gd name="connsiteX94" fmla="*/ 2607733 w 4289778"/>
              <a:gd name="connsiteY94" fmla="*/ 1659467 h 5603963"/>
              <a:gd name="connsiteX95" fmla="*/ 2912533 w 4289778"/>
              <a:gd name="connsiteY95" fmla="*/ 1806222 h 5603963"/>
              <a:gd name="connsiteX96" fmla="*/ 3160889 w 4289778"/>
              <a:gd name="connsiteY96" fmla="*/ 1896534 h 5603963"/>
              <a:gd name="connsiteX97" fmla="*/ 3725333 w 4289778"/>
              <a:gd name="connsiteY97" fmla="*/ 2144889 h 5603963"/>
              <a:gd name="connsiteX98" fmla="*/ 4007555 w 4289778"/>
              <a:gd name="connsiteY98" fmla="*/ 2235200 h 5603963"/>
              <a:gd name="connsiteX99" fmla="*/ 4120444 w 4289778"/>
              <a:gd name="connsiteY99" fmla="*/ 2269067 h 5603963"/>
              <a:gd name="connsiteX100" fmla="*/ 4120444 w 4289778"/>
              <a:gd name="connsiteY100" fmla="*/ 2212622 h 5603963"/>
              <a:gd name="connsiteX101" fmla="*/ 3996267 w 4289778"/>
              <a:gd name="connsiteY101" fmla="*/ 2144889 h 5603963"/>
              <a:gd name="connsiteX102" fmla="*/ 4176889 w 4289778"/>
              <a:gd name="connsiteY102" fmla="*/ 2032000 h 5603963"/>
              <a:gd name="connsiteX103" fmla="*/ 4289778 w 4289778"/>
              <a:gd name="connsiteY103" fmla="*/ 1885245 h 5603963"/>
              <a:gd name="connsiteX104" fmla="*/ 4233333 w 4289778"/>
              <a:gd name="connsiteY104" fmla="*/ 1885245 h 5603963"/>
              <a:gd name="connsiteX105" fmla="*/ 4244622 w 4289778"/>
              <a:gd name="connsiteY105" fmla="*/ 1828800 h 5603963"/>
              <a:gd name="connsiteX106" fmla="*/ 4143022 w 4289778"/>
              <a:gd name="connsiteY106" fmla="*/ 1941689 h 5603963"/>
              <a:gd name="connsiteX107" fmla="*/ 4143022 w 4289778"/>
              <a:gd name="connsiteY107" fmla="*/ 1828800 h 5603963"/>
              <a:gd name="connsiteX108" fmla="*/ 3860800 w 4289778"/>
              <a:gd name="connsiteY108" fmla="*/ 2020711 h 5603963"/>
              <a:gd name="connsiteX109" fmla="*/ 3691467 w 4289778"/>
              <a:gd name="connsiteY109" fmla="*/ 1986845 h 5603963"/>
              <a:gd name="connsiteX110" fmla="*/ 3228622 w 4289778"/>
              <a:gd name="connsiteY110" fmla="*/ 1648178 h 5603963"/>
              <a:gd name="connsiteX111" fmla="*/ 3048000 w 4289778"/>
              <a:gd name="connsiteY111" fmla="*/ 1580445 h 5603963"/>
              <a:gd name="connsiteX112" fmla="*/ 2754489 w 4289778"/>
              <a:gd name="connsiteY112" fmla="*/ 1433689 h 5603963"/>
              <a:gd name="connsiteX113" fmla="*/ 2573867 w 4289778"/>
              <a:gd name="connsiteY113" fmla="*/ 1253067 h 5603963"/>
              <a:gd name="connsiteX114" fmla="*/ 2472267 w 4289778"/>
              <a:gd name="connsiteY114" fmla="*/ 1151467 h 5603963"/>
              <a:gd name="connsiteX115" fmla="*/ 2325511 w 4289778"/>
              <a:gd name="connsiteY115" fmla="*/ 1162756 h 5603963"/>
              <a:gd name="connsiteX116" fmla="*/ 2212622 w 4289778"/>
              <a:gd name="connsiteY116" fmla="*/ 1095022 h 5603963"/>
              <a:gd name="connsiteX117" fmla="*/ 2257778 w 4289778"/>
              <a:gd name="connsiteY117" fmla="*/ 925689 h 5603963"/>
              <a:gd name="connsiteX118" fmla="*/ 2370667 w 4289778"/>
              <a:gd name="connsiteY118" fmla="*/ 914400 h 5603963"/>
              <a:gd name="connsiteX119" fmla="*/ 2494844 w 4289778"/>
              <a:gd name="connsiteY119" fmla="*/ 970845 h 5603963"/>
              <a:gd name="connsiteX120" fmla="*/ 2528711 w 4289778"/>
              <a:gd name="connsiteY120" fmla="*/ 857956 h 5603963"/>
              <a:gd name="connsiteX121" fmla="*/ 2630311 w 4289778"/>
              <a:gd name="connsiteY121" fmla="*/ 767645 h 5603963"/>
              <a:gd name="connsiteX122" fmla="*/ 2540000 w 4289778"/>
              <a:gd name="connsiteY122" fmla="*/ 632178 h 5603963"/>
              <a:gd name="connsiteX123" fmla="*/ 2607733 w 4289778"/>
              <a:gd name="connsiteY123" fmla="*/ 564445 h 5603963"/>
              <a:gd name="connsiteX124" fmla="*/ 2607733 w 4289778"/>
              <a:gd name="connsiteY124" fmla="*/ 496711 h 5603963"/>
              <a:gd name="connsiteX125" fmla="*/ 2799644 w 4289778"/>
              <a:gd name="connsiteY125" fmla="*/ 417689 h 5603963"/>
              <a:gd name="connsiteX126" fmla="*/ 2935111 w 4289778"/>
              <a:gd name="connsiteY126" fmla="*/ 361245 h 5603963"/>
              <a:gd name="connsiteX127" fmla="*/ 2630311 w 4289778"/>
              <a:gd name="connsiteY127" fmla="*/ 327378 h 5603963"/>
              <a:gd name="connsiteX128" fmla="*/ 2935111 w 4289778"/>
              <a:gd name="connsiteY128" fmla="*/ 248356 h 5603963"/>
              <a:gd name="connsiteX129" fmla="*/ 2698044 w 4289778"/>
              <a:gd name="connsiteY129" fmla="*/ 248356 h 5603963"/>
              <a:gd name="connsiteX130" fmla="*/ 2878667 w 4289778"/>
              <a:gd name="connsiteY130" fmla="*/ 180622 h 5603963"/>
              <a:gd name="connsiteX131" fmla="*/ 2573867 w 4289778"/>
              <a:gd name="connsiteY131" fmla="*/ 214489 h 5603963"/>
              <a:gd name="connsiteX132" fmla="*/ 2641600 w 4289778"/>
              <a:gd name="connsiteY132" fmla="*/ 22578 h 5603963"/>
              <a:gd name="connsiteX133" fmla="*/ 2506133 w 4289778"/>
              <a:gd name="connsiteY133" fmla="*/ 203200 h 5603963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46929 w 4289778"/>
              <a:gd name="connsiteY68" fmla="*/ 5310540 h 5620632"/>
              <a:gd name="connsiteX69" fmla="*/ 2986792 w 4289778"/>
              <a:gd name="connsiteY69" fmla="*/ 5463911 h 5620632"/>
              <a:gd name="connsiteX70" fmla="*/ 3114058 w 4289778"/>
              <a:gd name="connsiteY70" fmla="*/ 5548225 h 5620632"/>
              <a:gd name="connsiteX71" fmla="*/ 3372291 w 4289778"/>
              <a:gd name="connsiteY71" fmla="*/ 5563041 h 5620632"/>
              <a:gd name="connsiteX72" fmla="*/ 3374672 w 4289778"/>
              <a:gd name="connsiteY72" fmla="*/ 5425194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46929 w 4289778"/>
              <a:gd name="connsiteY68" fmla="*/ 5310540 h 5620632"/>
              <a:gd name="connsiteX69" fmla="*/ 2986792 w 4289778"/>
              <a:gd name="connsiteY69" fmla="*/ 5463911 h 5620632"/>
              <a:gd name="connsiteX70" fmla="*/ 3114058 w 4289778"/>
              <a:gd name="connsiteY70" fmla="*/ 5548225 h 5620632"/>
              <a:gd name="connsiteX71" fmla="*/ 3372291 w 4289778"/>
              <a:gd name="connsiteY71" fmla="*/ 5563041 h 5620632"/>
              <a:gd name="connsiteX72" fmla="*/ 3329428 w 4289778"/>
              <a:gd name="connsiteY72" fmla="*/ 5341850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46929 w 4289778"/>
              <a:gd name="connsiteY68" fmla="*/ 5310540 h 5620632"/>
              <a:gd name="connsiteX69" fmla="*/ 2986792 w 4289778"/>
              <a:gd name="connsiteY69" fmla="*/ 5463911 h 5620632"/>
              <a:gd name="connsiteX70" fmla="*/ 3114058 w 4289778"/>
              <a:gd name="connsiteY70" fmla="*/ 5548225 h 5620632"/>
              <a:gd name="connsiteX71" fmla="*/ 3372291 w 4289778"/>
              <a:gd name="connsiteY71" fmla="*/ 5563041 h 5620632"/>
              <a:gd name="connsiteX72" fmla="*/ 3329428 w 4289778"/>
              <a:gd name="connsiteY72" fmla="*/ 5341850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46929 w 4289778"/>
              <a:gd name="connsiteY68" fmla="*/ 5310540 h 5620632"/>
              <a:gd name="connsiteX69" fmla="*/ 2986792 w 4289778"/>
              <a:gd name="connsiteY69" fmla="*/ 5463911 h 5620632"/>
              <a:gd name="connsiteX70" fmla="*/ 3114058 w 4289778"/>
              <a:gd name="connsiteY70" fmla="*/ 5548225 h 5620632"/>
              <a:gd name="connsiteX71" fmla="*/ 3372291 w 4289778"/>
              <a:gd name="connsiteY71" fmla="*/ 5563041 h 5620632"/>
              <a:gd name="connsiteX72" fmla="*/ 3329428 w 4289778"/>
              <a:gd name="connsiteY72" fmla="*/ 5341850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20632"/>
              <a:gd name="connsiteX1" fmla="*/ 2528711 w 4289778"/>
              <a:gd name="connsiteY1" fmla="*/ 0 h 5620632"/>
              <a:gd name="connsiteX2" fmla="*/ 2291644 w 4289778"/>
              <a:gd name="connsiteY2" fmla="*/ 191911 h 5620632"/>
              <a:gd name="connsiteX3" fmla="*/ 2065867 w 4289778"/>
              <a:gd name="connsiteY3" fmla="*/ 67734 h 5620632"/>
              <a:gd name="connsiteX4" fmla="*/ 1749778 w 4289778"/>
              <a:gd name="connsiteY4" fmla="*/ 45156 h 5620632"/>
              <a:gd name="connsiteX5" fmla="*/ 1535289 w 4289778"/>
              <a:gd name="connsiteY5" fmla="*/ 191911 h 5620632"/>
              <a:gd name="connsiteX6" fmla="*/ 1241778 w 4289778"/>
              <a:gd name="connsiteY6" fmla="*/ 428978 h 5620632"/>
              <a:gd name="connsiteX7" fmla="*/ 1399822 w 4289778"/>
              <a:gd name="connsiteY7" fmla="*/ 598311 h 5620632"/>
              <a:gd name="connsiteX8" fmla="*/ 1467555 w 4289778"/>
              <a:gd name="connsiteY8" fmla="*/ 745067 h 5620632"/>
              <a:gd name="connsiteX9" fmla="*/ 1524000 w 4289778"/>
              <a:gd name="connsiteY9" fmla="*/ 790222 h 5620632"/>
              <a:gd name="connsiteX10" fmla="*/ 1309511 w 4289778"/>
              <a:gd name="connsiteY10" fmla="*/ 1072445 h 5620632"/>
              <a:gd name="connsiteX11" fmla="*/ 1049867 w 4289778"/>
              <a:gd name="connsiteY11" fmla="*/ 1388534 h 5620632"/>
              <a:gd name="connsiteX12" fmla="*/ 846667 w 4289778"/>
              <a:gd name="connsiteY12" fmla="*/ 1478845 h 5620632"/>
              <a:gd name="connsiteX13" fmla="*/ 316089 w 4289778"/>
              <a:gd name="connsiteY13" fmla="*/ 2032000 h 5620632"/>
              <a:gd name="connsiteX14" fmla="*/ 0 w 4289778"/>
              <a:gd name="connsiteY14" fmla="*/ 1817511 h 5620632"/>
              <a:gd name="connsiteX15" fmla="*/ 79022 w 4289778"/>
              <a:gd name="connsiteY15" fmla="*/ 2020711 h 5620632"/>
              <a:gd name="connsiteX16" fmla="*/ 293511 w 4289778"/>
              <a:gd name="connsiteY16" fmla="*/ 2212622 h 5620632"/>
              <a:gd name="connsiteX17" fmla="*/ 462844 w 4289778"/>
              <a:gd name="connsiteY17" fmla="*/ 2077156 h 5620632"/>
              <a:gd name="connsiteX18" fmla="*/ 1072444 w 4289778"/>
              <a:gd name="connsiteY18" fmla="*/ 1682045 h 5620632"/>
              <a:gd name="connsiteX19" fmla="*/ 1253067 w 4289778"/>
              <a:gd name="connsiteY19" fmla="*/ 1467556 h 5620632"/>
              <a:gd name="connsiteX20" fmla="*/ 1467555 w 4289778"/>
              <a:gd name="connsiteY20" fmla="*/ 1354667 h 5620632"/>
              <a:gd name="connsiteX21" fmla="*/ 1433689 w 4289778"/>
              <a:gd name="connsiteY21" fmla="*/ 1693334 h 5620632"/>
              <a:gd name="connsiteX22" fmla="*/ 1490133 w 4289778"/>
              <a:gd name="connsiteY22" fmla="*/ 1806222 h 5620632"/>
              <a:gd name="connsiteX23" fmla="*/ 1444978 w 4289778"/>
              <a:gd name="connsiteY23" fmla="*/ 1885245 h 5620632"/>
              <a:gd name="connsiteX24" fmla="*/ 1512711 w 4289778"/>
              <a:gd name="connsiteY24" fmla="*/ 1986845 h 5620632"/>
              <a:gd name="connsiteX25" fmla="*/ 1546578 w 4289778"/>
              <a:gd name="connsiteY25" fmla="*/ 2167467 h 5620632"/>
              <a:gd name="connsiteX26" fmla="*/ 1580444 w 4289778"/>
              <a:gd name="connsiteY26" fmla="*/ 2257778 h 5620632"/>
              <a:gd name="connsiteX27" fmla="*/ 1546578 w 4289778"/>
              <a:gd name="connsiteY27" fmla="*/ 2336800 h 5620632"/>
              <a:gd name="connsiteX28" fmla="*/ 1591733 w 4289778"/>
              <a:gd name="connsiteY28" fmla="*/ 2393245 h 5620632"/>
              <a:gd name="connsiteX29" fmla="*/ 1512711 w 4289778"/>
              <a:gd name="connsiteY29" fmla="*/ 2641600 h 5620632"/>
              <a:gd name="connsiteX30" fmla="*/ 1580444 w 4289778"/>
              <a:gd name="connsiteY30" fmla="*/ 2822222 h 5620632"/>
              <a:gd name="connsiteX31" fmla="*/ 1546578 w 4289778"/>
              <a:gd name="connsiteY31" fmla="*/ 2889956 h 5620632"/>
              <a:gd name="connsiteX32" fmla="*/ 1569155 w 4289778"/>
              <a:gd name="connsiteY32" fmla="*/ 2935111 h 5620632"/>
              <a:gd name="connsiteX33" fmla="*/ 1444978 w 4289778"/>
              <a:gd name="connsiteY33" fmla="*/ 3476978 h 5620632"/>
              <a:gd name="connsiteX34" fmla="*/ 1444978 w 4289778"/>
              <a:gd name="connsiteY34" fmla="*/ 3939822 h 5620632"/>
              <a:gd name="connsiteX35" fmla="*/ 1332089 w 4289778"/>
              <a:gd name="connsiteY35" fmla="*/ 4007556 h 5620632"/>
              <a:gd name="connsiteX36" fmla="*/ 1354667 w 4289778"/>
              <a:gd name="connsiteY36" fmla="*/ 4064000 h 5620632"/>
              <a:gd name="connsiteX37" fmla="*/ 1309511 w 4289778"/>
              <a:gd name="connsiteY37" fmla="*/ 4109156 h 5620632"/>
              <a:gd name="connsiteX38" fmla="*/ 1072444 w 4289778"/>
              <a:gd name="connsiteY38" fmla="*/ 4312356 h 5620632"/>
              <a:gd name="connsiteX39" fmla="*/ 982133 w 4289778"/>
              <a:gd name="connsiteY39" fmla="*/ 4504267 h 5620632"/>
              <a:gd name="connsiteX40" fmla="*/ 857955 w 4289778"/>
              <a:gd name="connsiteY40" fmla="*/ 4820356 h 5620632"/>
              <a:gd name="connsiteX41" fmla="*/ 677333 w 4289778"/>
              <a:gd name="connsiteY41" fmla="*/ 4944534 h 5620632"/>
              <a:gd name="connsiteX42" fmla="*/ 609600 w 4289778"/>
              <a:gd name="connsiteY42" fmla="*/ 5159022 h 5620632"/>
              <a:gd name="connsiteX43" fmla="*/ 508000 w 4289778"/>
              <a:gd name="connsiteY43" fmla="*/ 5429956 h 5620632"/>
              <a:gd name="connsiteX44" fmla="*/ 666044 w 4289778"/>
              <a:gd name="connsiteY44" fmla="*/ 5565422 h 5620632"/>
              <a:gd name="connsiteX45" fmla="*/ 767644 w 4289778"/>
              <a:gd name="connsiteY45" fmla="*/ 5508978 h 5620632"/>
              <a:gd name="connsiteX46" fmla="*/ 925689 w 4289778"/>
              <a:gd name="connsiteY46" fmla="*/ 5080000 h 5620632"/>
              <a:gd name="connsiteX47" fmla="*/ 959555 w 4289778"/>
              <a:gd name="connsiteY47" fmla="*/ 4876800 h 5620632"/>
              <a:gd name="connsiteX48" fmla="*/ 1320800 w 4289778"/>
              <a:gd name="connsiteY48" fmla="*/ 4583289 h 5620632"/>
              <a:gd name="connsiteX49" fmla="*/ 1411111 w 4289778"/>
              <a:gd name="connsiteY49" fmla="*/ 4662311 h 5620632"/>
              <a:gd name="connsiteX50" fmla="*/ 1625600 w 4289778"/>
              <a:gd name="connsiteY50" fmla="*/ 4357511 h 5620632"/>
              <a:gd name="connsiteX51" fmla="*/ 1682044 w 4289778"/>
              <a:gd name="connsiteY51" fmla="*/ 4278489 h 5620632"/>
              <a:gd name="connsiteX52" fmla="*/ 1772355 w 4289778"/>
              <a:gd name="connsiteY52" fmla="*/ 4210756 h 5620632"/>
              <a:gd name="connsiteX53" fmla="*/ 1772355 w 4289778"/>
              <a:gd name="connsiteY53" fmla="*/ 4131734 h 5620632"/>
              <a:gd name="connsiteX54" fmla="*/ 1851378 w 4289778"/>
              <a:gd name="connsiteY54" fmla="*/ 4018845 h 5620632"/>
              <a:gd name="connsiteX55" fmla="*/ 1862667 w 4289778"/>
              <a:gd name="connsiteY55" fmla="*/ 3939822 h 5620632"/>
              <a:gd name="connsiteX56" fmla="*/ 2054578 w 4289778"/>
              <a:gd name="connsiteY56" fmla="*/ 3364089 h 5620632"/>
              <a:gd name="connsiteX57" fmla="*/ 2145506 w 4289778"/>
              <a:gd name="connsiteY57" fmla="*/ 3039092 h 5620632"/>
              <a:gd name="connsiteX58" fmla="*/ 2188280 w 4289778"/>
              <a:gd name="connsiteY58" fmla="*/ 3218656 h 5620632"/>
              <a:gd name="connsiteX59" fmla="*/ 2445544 w 4289778"/>
              <a:gd name="connsiteY59" fmla="*/ 3818114 h 5620632"/>
              <a:gd name="connsiteX60" fmla="*/ 2442545 w 4289778"/>
              <a:gd name="connsiteY60" fmla="*/ 3923243 h 5620632"/>
              <a:gd name="connsiteX61" fmla="*/ 2503752 w 4289778"/>
              <a:gd name="connsiteY61" fmla="*/ 4046274 h 5620632"/>
              <a:gd name="connsiteX62" fmla="*/ 2531093 w 4289778"/>
              <a:gd name="connsiteY62" fmla="*/ 4184562 h 5620632"/>
              <a:gd name="connsiteX63" fmla="*/ 2587536 w 4289778"/>
              <a:gd name="connsiteY63" fmla="*/ 4370035 h 5620632"/>
              <a:gd name="connsiteX64" fmla="*/ 2630311 w 4289778"/>
              <a:gd name="connsiteY64" fmla="*/ 4538134 h 5620632"/>
              <a:gd name="connsiteX65" fmla="*/ 2686755 w 4289778"/>
              <a:gd name="connsiteY65" fmla="*/ 4538134 h 5620632"/>
              <a:gd name="connsiteX66" fmla="*/ 2980267 w 4289778"/>
              <a:gd name="connsiteY66" fmla="*/ 5102578 h 5620632"/>
              <a:gd name="connsiteX67" fmla="*/ 2957336 w 4289778"/>
              <a:gd name="connsiteY67" fmla="*/ 5154966 h 5620632"/>
              <a:gd name="connsiteX68" fmla="*/ 2946929 w 4289778"/>
              <a:gd name="connsiteY68" fmla="*/ 5310540 h 5620632"/>
              <a:gd name="connsiteX69" fmla="*/ 2986792 w 4289778"/>
              <a:gd name="connsiteY69" fmla="*/ 5463911 h 5620632"/>
              <a:gd name="connsiteX70" fmla="*/ 3114058 w 4289778"/>
              <a:gd name="connsiteY70" fmla="*/ 5548225 h 5620632"/>
              <a:gd name="connsiteX71" fmla="*/ 3372291 w 4289778"/>
              <a:gd name="connsiteY71" fmla="*/ 5563041 h 5620632"/>
              <a:gd name="connsiteX72" fmla="*/ 3329428 w 4289778"/>
              <a:gd name="connsiteY72" fmla="*/ 5341850 h 5620632"/>
              <a:gd name="connsiteX73" fmla="*/ 3127022 w 4289778"/>
              <a:gd name="connsiteY73" fmla="*/ 5068711 h 5620632"/>
              <a:gd name="connsiteX74" fmla="*/ 3014133 w 4289778"/>
              <a:gd name="connsiteY74" fmla="*/ 4436534 h 5620632"/>
              <a:gd name="connsiteX75" fmla="*/ 3081867 w 4289778"/>
              <a:gd name="connsiteY75" fmla="*/ 4402667 h 5620632"/>
              <a:gd name="connsiteX76" fmla="*/ 3007607 w 4289778"/>
              <a:gd name="connsiteY76" fmla="*/ 4179887 h 5620632"/>
              <a:gd name="connsiteX77" fmla="*/ 2928584 w 4289778"/>
              <a:gd name="connsiteY77" fmla="*/ 4002794 h 5620632"/>
              <a:gd name="connsiteX78" fmla="*/ 2913151 w 4289778"/>
              <a:gd name="connsiteY78" fmla="*/ 3913188 h 5620632"/>
              <a:gd name="connsiteX79" fmla="*/ 2860851 w 4289778"/>
              <a:gd name="connsiteY79" fmla="*/ 3856744 h 5620632"/>
              <a:gd name="connsiteX80" fmla="*/ 2909005 w 4289778"/>
              <a:gd name="connsiteY80" fmla="*/ 3774634 h 5620632"/>
              <a:gd name="connsiteX81" fmla="*/ 2844800 w 4289778"/>
              <a:gd name="connsiteY81" fmla="*/ 3698611 h 5620632"/>
              <a:gd name="connsiteX82" fmla="*/ 2815607 w 4289778"/>
              <a:gd name="connsiteY82" fmla="*/ 3574697 h 5620632"/>
              <a:gd name="connsiteX83" fmla="*/ 2708186 w 4289778"/>
              <a:gd name="connsiteY83" fmla="*/ 2750873 h 5620632"/>
              <a:gd name="connsiteX84" fmla="*/ 2501988 w 4289778"/>
              <a:gd name="connsiteY84" fmla="*/ 2289264 h 5620632"/>
              <a:gd name="connsiteX85" fmla="*/ 2415822 w 4289778"/>
              <a:gd name="connsiteY85" fmla="*/ 2190045 h 5620632"/>
              <a:gd name="connsiteX86" fmla="*/ 2415822 w 4289778"/>
              <a:gd name="connsiteY86" fmla="*/ 2099734 h 5620632"/>
              <a:gd name="connsiteX87" fmla="*/ 2393244 w 4289778"/>
              <a:gd name="connsiteY87" fmla="*/ 2099734 h 5620632"/>
              <a:gd name="connsiteX88" fmla="*/ 2404533 w 4289778"/>
              <a:gd name="connsiteY88" fmla="*/ 2009422 h 5620632"/>
              <a:gd name="connsiteX89" fmla="*/ 2336800 w 4289778"/>
              <a:gd name="connsiteY89" fmla="*/ 1941689 h 5620632"/>
              <a:gd name="connsiteX90" fmla="*/ 2370667 w 4289778"/>
              <a:gd name="connsiteY90" fmla="*/ 1862667 h 5620632"/>
              <a:gd name="connsiteX91" fmla="*/ 2348089 w 4289778"/>
              <a:gd name="connsiteY91" fmla="*/ 1794934 h 5620632"/>
              <a:gd name="connsiteX92" fmla="*/ 2438400 w 4289778"/>
              <a:gd name="connsiteY92" fmla="*/ 1546578 h 5620632"/>
              <a:gd name="connsiteX93" fmla="*/ 2540000 w 4289778"/>
              <a:gd name="connsiteY93" fmla="*/ 1659467 h 5620632"/>
              <a:gd name="connsiteX94" fmla="*/ 2607733 w 4289778"/>
              <a:gd name="connsiteY94" fmla="*/ 1659467 h 5620632"/>
              <a:gd name="connsiteX95" fmla="*/ 2912533 w 4289778"/>
              <a:gd name="connsiteY95" fmla="*/ 1806222 h 5620632"/>
              <a:gd name="connsiteX96" fmla="*/ 3160889 w 4289778"/>
              <a:gd name="connsiteY96" fmla="*/ 1896534 h 5620632"/>
              <a:gd name="connsiteX97" fmla="*/ 3725333 w 4289778"/>
              <a:gd name="connsiteY97" fmla="*/ 2144889 h 5620632"/>
              <a:gd name="connsiteX98" fmla="*/ 4007555 w 4289778"/>
              <a:gd name="connsiteY98" fmla="*/ 2235200 h 5620632"/>
              <a:gd name="connsiteX99" fmla="*/ 4120444 w 4289778"/>
              <a:gd name="connsiteY99" fmla="*/ 2269067 h 5620632"/>
              <a:gd name="connsiteX100" fmla="*/ 4120444 w 4289778"/>
              <a:gd name="connsiteY100" fmla="*/ 2212622 h 5620632"/>
              <a:gd name="connsiteX101" fmla="*/ 3996267 w 4289778"/>
              <a:gd name="connsiteY101" fmla="*/ 2144889 h 5620632"/>
              <a:gd name="connsiteX102" fmla="*/ 4176889 w 4289778"/>
              <a:gd name="connsiteY102" fmla="*/ 2032000 h 5620632"/>
              <a:gd name="connsiteX103" fmla="*/ 4289778 w 4289778"/>
              <a:gd name="connsiteY103" fmla="*/ 1885245 h 5620632"/>
              <a:gd name="connsiteX104" fmla="*/ 4233333 w 4289778"/>
              <a:gd name="connsiteY104" fmla="*/ 1885245 h 5620632"/>
              <a:gd name="connsiteX105" fmla="*/ 4244622 w 4289778"/>
              <a:gd name="connsiteY105" fmla="*/ 1828800 h 5620632"/>
              <a:gd name="connsiteX106" fmla="*/ 4143022 w 4289778"/>
              <a:gd name="connsiteY106" fmla="*/ 1941689 h 5620632"/>
              <a:gd name="connsiteX107" fmla="*/ 4143022 w 4289778"/>
              <a:gd name="connsiteY107" fmla="*/ 1828800 h 5620632"/>
              <a:gd name="connsiteX108" fmla="*/ 3860800 w 4289778"/>
              <a:gd name="connsiteY108" fmla="*/ 2020711 h 5620632"/>
              <a:gd name="connsiteX109" fmla="*/ 3691467 w 4289778"/>
              <a:gd name="connsiteY109" fmla="*/ 1986845 h 5620632"/>
              <a:gd name="connsiteX110" fmla="*/ 3228622 w 4289778"/>
              <a:gd name="connsiteY110" fmla="*/ 1648178 h 5620632"/>
              <a:gd name="connsiteX111" fmla="*/ 3048000 w 4289778"/>
              <a:gd name="connsiteY111" fmla="*/ 1580445 h 5620632"/>
              <a:gd name="connsiteX112" fmla="*/ 2754489 w 4289778"/>
              <a:gd name="connsiteY112" fmla="*/ 1433689 h 5620632"/>
              <a:gd name="connsiteX113" fmla="*/ 2573867 w 4289778"/>
              <a:gd name="connsiteY113" fmla="*/ 1253067 h 5620632"/>
              <a:gd name="connsiteX114" fmla="*/ 2472267 w 4289778"/>
              <a:gd name="connsiteY114" fmla="*/ 1151467 h 5620632"/>
              <a:gd name="connsiteX115" fmla="*/ 2325511 w 4289778"/>
              <a:gd name="connsiteY115" fmla="*/ 1162756 h 5620632"/>
              <a:gd name="connsiteX116" fmla="*/ 2212622 w 4289778"/>
              <a:gd name="connsiteY116" fmla="*/ 1095022 h 5620632"/>
              <a:gd name="connsiteX117" fmla="*/ 2257778 w 4289778"/>
              <a:gd name="connsiteY117" fmla="*/ 925689 h 5620632"/>
              <a:gd name="connsiteX118" fmla="*/ 2370667 w 4289778"/>
              <a:gd name="connsiteY118" fmla="*/ 914400 h 5620632"/>
              <a:gd name="connsiteX119" fmla="*/ 2494844 w 4289778"/>
              <a:gd name="connsiteY119" fmla="*/ 970845 h 5620632"/>
              <a:gd name="connsiteX120" fmla="*/ 2528711 w 4289778"/>
              <a:gd name="connsiteY120" fmla="*/ 857956 h 5620632"/>
              <a:gd name="connsiteX121" fmla="*/ 2630311 w 4289778"/>
              <a:gd name="connsiteY121" fmla="*/ 767645 h 5620632"/>
              <a:gd name="connsiteX122" fmla="*/ 2540000 w 4289778"/>
              <a:gd name="connsiteY122" fmla="*/ 632178 h 5620632"/>
              <a:gd name="connsiteX123" fmla="*/ 2607733 w 4289778"/>
              <a:gd name="connsiteY123" fmla="*/ 564445 h 5620632"/>
              <a:gd name="connsiteX124" fmla="*/ 2607733 w 4289778"/>
              <a:gd name="connsiteY124" fmla="*/ 496711 h 5620632"/>
              <a:gd name="connsiteX125" fmla="*/ 2799644 w 4289778"/>
              <a:gd name="connsiteY125" fmla="*/ 417689 h 5620632"/>
              <a:gd name="connsiteX126" fmla="*/ 2935111 w 4289778"/>
              <a:gd name="connsiteY126" fmla="*/ 361245 h 5620632"/>
              <a:gd name="connsiteX127" fmla="*/ 2630311 w 4289778"/>
              <a:gd name="connsiteY127" fmla="*/ 327378 h 5620632"/>
              <a:gd name="connsiteX128" fmla="*/ 2935111 w 4289778"/>
              <a:gd name="connsiteY128" fmla="*/ 248356 h 5620632"/>
              <a:gd name="connsiteX129" fmla="*/ 2698044 w 4289778"/>
              <a:gd name="connsiteY129" fmla="*/ 248356 h 5620632"/>
              <a:gd name="connsiteX130" fmla="*/ 2878667 w 4289778"/>
              <a:gd name="connsiteY130" fmla="*/ 180622 h 5620632"/>
              <a:gd name="connsiteX131" fmla="*/ 2573867 w 4289778"/>
              <a:gd name="connsiteY131" fmla="*/ 214489 h 5620632"/>
              <a:gd name="connsiteX132" fmla="*/ 2641600 w 4289778"/>
              <a:gd name="connsiteY132" fmla="*/ 22578 h 5620632"/>
              <a:gd name="connsiteX133" fmla="*/ 2506133 w 4289778"/>
              <a:gd name="connsiteY133" fmla="*/ 203200 h 562063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767644 w 4289778"/>
              <a:gd name="connsiteY45" fmla="*/ 5508978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609600 w 4289778"/>
              <a:gd name="connsiteY42" fmla="*/ 5159022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7955 w 4289778"/>
              <a:gd name="connsiteY40" fmla="*/ 4820356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59555 w 4289778"/>
              <a:gd name="connsiteY47" fmla="*/ 4876800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925689 w 4289778"/>
              <a:gd name="connsiteY46" fmla="*/ 5080000 h 5601582"/>
              <a:gd name="connsiteX47" fmla="*/ 969080 w 4289778"/>
              <a:gd name="connsiteY47" fmla="*/ 4912519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20800 w 4289778"/>
              <a:gd name="connsiteY48" fmla="*/ 4583289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54667 w 4289778"/>
              <a:gd name="connsiteY36" fmla="*/ 4064000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06513 w 4289778"/>
              <a:gd name="connsiteY48" fmla="*/ 4604720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47523 w 4289778"/>
              <a:gd name="connsiteY36" fmla="*/ 4085431 h 5601582"/>
              <a:gd name="connsiteX37" fmla="*/ 1309511 w 4289778"/>
              <a:gd name="connsiteY37" fmla="*/ 4109156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06513 w 4289778"/>
              <a:gd name="connsiteY48" fmla="*/ 4604720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32089 w 4289778"/>
              <a:gd name="connsiteY35" fmla="*/ 4007556 h 5601582"/>
              <a:gd name="connsiteX36" fmla="*/ 1347523 w 4289778"/>
              <a:gd name="connsiteY36" fmla="*/ 4085431 h 5601582"/>
              <a:gd name="connsiteX37" fmla="*/ 1228548 w 4289778"/>
              <a:gd name="connsiteY37" fmla="*/ 4178212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06513 w 4289778"/>
              <a:gd name="connsiteY48" fmla="*/ 4604720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44978 w 4289778"/>
              <a:gd name="connsiteY34" fmla="*/ 3939822 h 5601582"/>
              <a:gd name="connsiteX35" fmla="*/ 1343996 w 4289778"/>
              <a:gd name="connsiteY35" fmla="*/ 4036131 h 5601582"/>
              <a:gd name="connsiteX36" fmla="*/ 1347523 w 4289778"/>
              <a:gd name="connsiteY36" fmla="*/ 4085431 h 5601582"/>
              <a:gd name="connsiteX37" fmla="*/ 1228548 w 4289778"/>
              <a:gd name="connsiteY37" fmla="*/ 4178212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06513 w 4289778"/>
              <a:gd name="connsiteY48" fmla="*/ 4604720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43996 w 4289778"/>
              <a:gd name="connsiteY35" fmla="*/ 4036131 h 5601582"/>
              <a:gd name="connsiteX36" fmla="*/ 1347523 w 4289778"/>
              <a:gd name="connsiteY36" fmla="*/ 4085431 h 5601582"/>
              <a:gd name="connsiteX37" fmla="*/ 1228548 w 4289778"/>
              <a:gd name="connsiteY37" fmla="*/ 4178212 h 5601582"/>
              <a:gd name="connsiteX38" fmla="*/ 1072444 w 4289778"/>
              <a:gd name="connsiteY38" fmla="*/ 4312356 h 5601582"/>
              <a:gd name="connsiteX39" fmla="*/ 982133 w 4289778"/>
              <a:gd name="connsiteY39" fmla="*/ 4504267 h 5601582"/>
              <a:gd name="connsiteX40" fmla="*/ 850811 w 4289778"/>
              <a:gd name="connsiteY40" fmla="*/ 4784637 h 5601582"/>
              <a:gd name="connsiteX41" fmla="*/ 677333 w 4289778"/>
              <a:gd name="connsiteY41" fmla="*/ 4944534 h 5601582"/>
              <a:gd name="connsiteX42" fmla="*/ 597693 w 4289778"/>
              <a:gd name="connsiteY42" fmla="*/ 5147116 h 5601582"/>
              <a:gd name="connsiteX43" fmla="*/ 508000 w 4289778"/>
              <a:gd name="connsiteY43" fmla="*/ 5429956 h 5601582"/>
              <a:gd name="connsiteX44" fmla="*/ 666044 w 4289778"/>
              <a:gd name="connsiteY44" fmla="*/ 5565422 h 5601582"/>
              <a:gd name="connsiteX45" fmla="*/ 815269 w 4289778"/>
              <a:gd name="connsiteY45" fmla="*/ 5523266 h 5601582"/>
              <a:gd name="connsiteX46" fmla="*/ 897114 w 4289778"/>
              <a:gd name="connsiteY46" fmla="*/ 5130006 h 5601582"/>
              <a:gd name="connsiteX47" fmla="*/ 969080 w 4289778"/>
              <a:gd name="connsiteY47" fmla="*/ 4912519 h 5601582"/>
              <a:gd name="connsiteX48" fmla="*/ 1306513 w 4289778"/>
              <a:gd name="connsiteY48" fmla="*/ 4604720 h 5601582"/>
              <a:gd name="connsiteX49" fmla="*/ 1411111 w 4289778"/>
              <a:gd name="connsiteY49" fmla="*/ 4662311 h 5601582"/>
              <a:gd name="connsiteX50" fmla="*/ 1625600 w 4289778"/>
              <a:gd name="connsiteY50" fmla="*/ 4357511 h 5601582"/>
              <a:gd name="connsiteX51" fmla="*/ 1682044 w 4289778"/>
              <a:gd name="connsiteY51" fmla="*/ 4278489 h 5601582"/>
              <a:gd name="connsiteX52" fmla="*/ 1772355 w 4289778"/>
              <a:gd name="connsiteY52" fmla="*/ 4210756 h 5601582"/>
              <a:gd name="connsiteX53" fmla="*/ 1772355 w 4289778"/>
              <a:gd name="connsiteY53" fmla="*/ 4131734 h 5601582"/>
              <a:gd name="connsiteX54" fmla="*/ 1851378 w 4289778"/>
              <a:gd name="connsiteY54" fmla="*/ 4018845 h 5601582"/>
              <a:gd name="connsiteX55" fmla="*/ 1862667 w 4289778"/>
              <a:gd name="connsiteY55" fmla="*/ 3939822 h 5601582"/>
              <a:gd name="connsiteX56" fmla="*/ 2054578 w 4289778"/>
              <a:gd name="connsiteY56" fmla="*/ 3364089 h 5601582"/>
              <a:gd name="connsiteX57" fmla="*/ 2145506 w 4289778"/>
              <a:gd name="connsiteY57" fmla="*/ 3039092 h 5601582"/>
              <a:gd name="connsiteX58" fmla="*/ 2188280 w 4289778"/>
              <a:gd name="connsiteY58" fmla="*/ 3218656 h 5601582"/>
              <a:gd name="connsiteX59" fmla="*/ 2445544 w 4289778"/>
              <a:gd name="connsiteY59" fmla="*/ 3818114 h 5601582"/>
              <a:gd name="connsiteX60" fmla="*/ 2442545 w 4289778"/>
              <a:gd name="connsiteY60" fmla="*/ 3923243 h 5601582"/>
              <a:gd name="connsiteX61" fmla="*/ 2503752 w 4289778"/>
              <a:gd name="connsiteY61" fmla="*/ 4046274 h 5601582"/>
              <a:gd name="connsiteX62" fmla="*/ 2531093 w 4289778"/>
              <a:gd name="connsiteY62" fmla="*/ 4184562 h 5601582"/>
              <a:gd name="connsiteX63" fmla="*/ 2587536 w 4289778"/>
              <a:gd name="connsiteY63" fmla="*/ 4370035 h 5601582"/>
              <a:gd name="connsiteX64" fmla="*/ 2630311 w 4289778"/>
              <a:gd name="connsiteY64" fmla="*/ 4538134 h 5601582"/>
              <a:gd name="connsiteX65" fmla="*/ 2686755 w 4289778"/>
              <a:gd name="connsiteY65" fmla="*/ 4538134 h 5601582"/>
              <a:gd name="connsiteX66" fmla="*/ 2980267 w 4289778"/>
              <a:gd name="connsiteY66" fmla="*/ 5102578 h 5601582"/>
              <a:gd name="connsiteX67" fmla="*/ 2957336 w 4289778"/>
              <a:gd name="connsiteY67" fmla="*/ 5154966 h 5601582"/>
              <a:gd name="connsiteX68" fmla="*/ 2946929 w 4289778"/>
              <a:gd name="connsiteY68" fmla="*/ 5310540 h 5601582"/>
              <a:gd name="connsiteX69" fmla="*/ 2986792 w 4289778"/>
              <a:gd name="connsiteY69" fmla="*/ 5463911 h 5601582"/>
              <a:gd name="connsiteX70" fmla="*/ 3073577 w 4289778"/>
              <a:gd name="connsiteY70" fmla="*/ 5529175 h 5601582"/>
              <a:gd name="connsiteX71" fmla="*/ 3372291 w 4289778"/>
              <a:gd name="connsiteY71" fmla="*/ 5563041 h 5601582"/>
              <a:gd name="connsiteX72" fmla="*/ 3329428 w 4289778"/>
              <a:gd name="connsiteY72" fmla="*/ 5341850 h 5601582"/>
              <a:gd name="connsiteX73" fmla="*/ 3127022 w 4289778"/>
              <a:gd name="connsiteY73" fmla="*/ 5068711 h 5601582"/>
              <a:gd name="connsiteX74" fmla="*/ 3014133 w 4289778"/>
              <a:gd name="connsiteY74" fmla="*/ 4436534 h 5601582"/>
              <a:gd name="connsiteX75" fmla="*/ 3081867 w 4289778"/>
              <a:gd name="connsiteY75" fmla="*/ 4402667 h 5601582"/>
              <a:gd name="connsiteX76" fmla="*/ 3007607 w 4289778"/>
              <a:gd name="connsiteY76" fmla="*/ 4179887 h 5601582"/>
              <a:gd name="connsiteX77" fmla="*/ 2928584 w 4289778"/>
              <a:gd name="connsiteY77" fmla="*/ 4002794 h 5601582"/>
              <a:gd name="connsiteX78" fmla="*/ 2913151 w 4289778"/>
              <a:gd name="connsiteY78" fmla="*/ 3913188 h 5601582"/>
              <a:gd name="connsiteX79" fmla="*/ 2860851 w 4289778"/>
              <a:gd name="connsiteY79" fmla="*/ 3856744 h 5601582"/>
              <a:gd name="connsiteX80" fmla="*/ 2909005 w 4289778"/>
              <a:gd name="connsiteY80" fmla="*/ 3774634 h 5601582"/>
              <a:gd name="connsiteX81" fmla="*/ 2844800 w 4289778"/>
              <a:gd name="connsiteY81" fmla="*/ 3698611 h 5601582"/>
              <a:gd name="connsiteX82" fmla="*/ 2815607 w 4289778"/>
              <a:gd name="connsiteY82" fmla="*/ 3574697 h 5601582"/>
              <a:gd name="connsiteX83" fmla="*/ 2708186 w 4289778"/>
              <a:gd name="connsiteY83" fmla="*/ 2750873 h 5601582"/>
              <a:gd name="connsiteX84" fmla="*/ 2501988 w 4289778"/>
              <a:gd name="connsiteY84" fmla="*/ 2289264 h 5601582"/>
              <a:gd name="connsiteX85" fmla="*/ 2415822 w 4289778"/>
              <a:gd name="connsiteY85" fmla="*/ 2190045 h 5601582"/>
              <a:gd name="connsiteX86" fmla="*/ 2415822 w 4289778"/>
              <a:gd name="connsiteY86" fmla="*/ 2099734 h 5601582"/>
              <a:gd name="connsiteX87" fmla="*/ 2393244 w 4289778"/>
              <a:gd name="connsiteY87" fmla="*/ 2099734 h 5601582"/>
              <a:gd name="connsiteX88" fmla="*/ 2404533 w 4289778"/>
              <a:gd name="connsiteY88" fmla="*/ 2009422 h 5601582"/>
              <a:gd name="connsiteX89" fmla="*/ 2336800 w 4289778"/>
              <a:gd name="connsiteY89" fmla="*/ 1941689 h 5601582"/>
              <a:gd name="connsiteX90" fmla="*/ 2370667 w 4289778"/>
              <a:gd name="connsiteY90" fmla="*/ 1862667 h 5601582"/>
              <a:gd name="connsiteX91" fmla="*/ 2348089 w 4289778"/>
              <a:gd name="connsiteY91" fmla="*/ 1794934 h 5601582"/>
              <a:gd name="connsiteX92" fmla="*/ 2438400 w 4289778"/>
              <a:gd name="connsiteY92" fmla="*/ 1546578 h 5601582"/>
              <a:gd name="connsiteX93" fmla="*/ 2540000 w 4289778"/>
              <a:gd name="connsiteY93" fmla="*/ 1659467 h 5601582"/>
              <a:gd name="connsiteX94" fmla="*/ 2607733 w 4289778"/>
              <a:gd name="connsiteY94" fmla="*/ 1659467 h 5601582"/>
              <a:gd name="connsiteX95" fmla="*/ 2912533 w 4289778"/>
              <a:gd name="connsiteY95" fmla="*/ 1806222 h 5601582"/>
              <a:gd name="connsiteX96" fmla="*/ 3160889 w 4289778"/>
              <a:gd name="connsiteY96" fmla="*/ 1896534 h 5601582"/>
              <a:gd name="connsiteX97" fmla="*/ 3725333 w 4289778"/>
              <a:gd name="connsiteY97" fmla="*/ 2144889 h 5601582"/>
              <a:gd name="connsiteX98" fmla="*/ 4007555 w 4289778"/>
              <a:gd name="connsiteY98" fmla="*/ 2235200 h 5601582"/>
              <a:gd name="connsiteX99" fmla="*/ 4120444 w 4289778"/>
              <a:gd name="connsiteY99" fmla="*/ 2269067 h 5601582"/>
              <a:gd name="connsiteX100" fmla="*/ 4120444 w 4289778"/>
              <a:gd name="connsiteY100" fmla="*/ 2212622 h 5601582"/>
              <a:gd name="connsiteX101" fmla="*/ 3996267 w 4289778"/>
              <a:gd name="connsiteY101" fmla="*/ 2144889 h 5601582"/>
              <a:gd name="connsiteX102" fmla="*/ 4176889 w 4289778"/>
              <a:gd name="connsiteY102" fmla="*/ 2032000 h 5601582"/>
              <a:gd name="connsiteX103" fmla="*/ 4289778 w 4289778"/>
              <a:gd name="connsiteY103" fmla="*/ 1885245 h 5601582"/>
              <a:gd name="connsiteX104" fmla="*/ 4233333 w 4289778"/>
              <a:gd name="connsiteY104" fmla="*/ 1885245 h 5601582"/>
              <a:gd name="connsiteX105" fmla="*/ 4244622 w 4289778"/>
              <a:gd name="connsiteY105" fmla="*/ 1828800 h 5601582"/>
              <a:gd name="connsiteX106" fmla="*/ 4143022 w 4289778"/>
              <a:gd name="connsiteY106" fmla="*/ 1941689 h 5601582"/>
              <a:gd name="connsiteX107" fmla="*/ 4143022 w 4289778"/>
              <a:gd name="connsiteY107" fmla="*/ 1828800 h 5601582"/>
              <a:gd name="connsiteX108" fmla="*/ 3860800 w 4289778"/>
              <a:gd name="connsiteY108" fmla="*/ 2020711 h 5601582"/>
              <a:gd name="connsiteX109" fmla="*/ 3691467 w 4289778"/>
              <a:gd name="connsiteY109" fmla="*/ 1986845 h 5601582"/>
              <a:gd name="connsiteX110" fmla="*/ 3228622 w 4289778"/>
              <a:gd name="connsiteY110" fmla="*/ 1648178 h 5601582"/>
              <a:gd name="connsiteX111" fmla="*/ 3048000 w 4289778"/>
              <a:gd name="connsiteY111" fmla="*/ 1580445 h 5601582"/>
              <a:gd name="connsiteX112" fmla="*/ 2754489 w 4289778"/>
              <a:gd name="connsiteY112" fmla="*/ 1433689 h 5601582"/>
              <a:gd name="connsiteX113" fmla="*/ 2573867 w 4289778"/>
              <a:gd name="connsiteY113" fmla="*/ 1253067 h 5601582"/>
              <a:gd name="connsiteX114" fmla="*/ 2472267 w 4289778"/>
              <a:gd name="connsiteY114" fmla="*/ 1151467 h 5601582"/>
              <a:gd name="connsiteX115" fmla="*/ 2325511 w 4289778"/>
              <a:gd name="connsiteY115" fmla="*/ 1162756 h 5601582"/>
              <a:gd name="connsiteX116" fmla="*/ 2212622 w 4289778"/>
              <a:gd name="connsiteY116" fmla="*/ 1095022 h 5601582"/>
              <a:gd name="connsiteX117" fmla="*/ 2257778 w 4289778"/>
              <a:gd name="connsiteY117" fmla="*/ 925689 h 5601582"/>
              <a:gd name="connsiteX118" fmla="*/ 2370667 w 4289778"/>
              <a:gd name="connsiteY118" fmla="*/ 914400 h 5601582"/>
              <a:gd name="connsiteX119" fmla="*/ 2494844 w 4289778"/>
              <a:gd name="connsiteY119" fmla="*/ 970845 h 5601582"/>
              <a:gd name="connsiteX120" fmla="*/ 2528711 w 4289778"/>
              <a:gd name="connsiteY120" fmla="*/ 857956 h 5601582"/>
              <a:gd name="connsiteX121" fmla="*/ 2630311 w 4289778"/>
              <a:gd name="connsiteY121" fmla="*/ 767645 h 5601582"/>
              <a:gd name="connsiteX122" fmla="*/ 2540000 w 4289778"/>
              <a:gd name="connsiteY122" fmla="*/ 632178 h 5601582"/>
              <a:gd name="connsiteX123" fmla="*/ 2607733 w 4289778"/>
              <a:gd name="connsiteY123" fmla="*/ 564445 h 5601582"/>
              <a:gd name="connsiteX124" fmla="*/ 2607733 w 4289778"/>
              <a:gd name="connsiteY124" fmla="*/ 496711 h 5601582"/>
              <a:gd name="connsiteX125" fmla="*/ 2799644 w 4289778"/>
              <a:gd name="connsiteY125" fmla="*/ 417689 h 5601582"/>
              <a:gd name="connsiteX126" fmla="*/ 2935111 w 4289778"/>
              <a:gd name="connsiteY126" fmla="*/ 361245 h 5601582"/>
              <a:gd name="connsiteX127" fmla="*/ 2630311 w 4289778"/>
              <a:gd name="connsiteY127" fmla="*/ 327378 h 5601582"/>
              <a:gd name="connsiteX128" fmla="*/ 2935111 w 4289778"/>
              <a:gd name="connsiteY128" fmla="*/ 248356 h 5601582"/>
              <a:gd name="connsiteX129" fmla="*/ 2698044 w 4289778"/>
              <a:gd name="connsiteY129" fmla="*/ 248356 h 5601582"/>
              <a:gd name="connsiteX130" fmla="*/ 2878667 w 4289778"/>
              <a:gd name="connsiteY130" fmla="*/ 180622 h 5601582"/>
              <a:gd name="connsiteX131" fmla="*/ 2573867 w 4289778"/>
              <a:gd name="connsiteY131" fmla="*/ 214489 h 5601582"/>
              <a:gd name="connsiteX132" fmla="*/ 2641600 w 4289778"/>
              <a:gd name="connsiteY132" fmla="*/ 22578 h 5601582"/>
              <a:gd name="connsiteX133" fmla="*/ 2506133 w 4289778"/>
              <a:gd name="connsiteY133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72355 w 4289778"/>
              <a:gd name="connsiteY53" fmla="*/ 4210756 h 5601582"/>
              <a:gd name="connsiteX54" fmla="*/ 1772355 w 4289778"/>
              <a:gd name="connsiteY54" fmla="*/ 4131734 h 5601582"/>
              <a:gd name="connsiteX55" fmla="*/ 1851378 w 4289778"/>
              <a:gd name="connsiteY55" fmla="*/ 4018845 h 5601582"/>
              <a:gd name="connsiteX56" fmla="*/ 1862667 w 4289778"/>
              <a:gd name="connsiteY56" fmla="*/ 3939822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72355 w 4289778"/>
              <a:gd name="connsiteY53" fmla="*/ 4210756 h 5601582"/>
              <a:gd name="connsiteX54" fmla="*/ 1772355 w 4289778"/>
              <a:gd name="connsiteY54" fmla="*/ 4131734 h 5601582"/>
              <a:gd name="connsiteX55" fmla="*/ 1851378 w 4289778"/>
              <a:gd name="connsiteY55" fmla="*/ 4018845 h 5601582"/>
              <a:gd name="connsiteX56" fmla="*/ 1862667 w 4289778"/>
              <a:gd name="connsiteY56" fmla="*/ 3939822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72355 w 4289778"/>
              <a:gd name="connsiteY53" fmla="*/ 4210756 h 5601582"/>
              <a:gd name="connsiteX54" fmla="*/ 1772355 w 4289778"/>
              <a:gd name="connsiteY54" fmla="*/ 4131734 h 5601582"/>
              <a:gd name="connsiteX55" fmla="*/ 1851378 w 4289778"/>
              <a:gd name="connsiteY55" fmla="*/ 4018845 h 5601582"/>
              <a:gd name="connsiteX56" fmla="*/ 1862667 w 4289778"/>
              <a:gd name="connsiteY56" fmla="*/ 3939822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51378 w 4289778"/>
              <a:gd name="connsiteY55" fmla="*/ 4018845 h 5601582"/>
              <a:gd name="connsiteX56" fmla="*/ 1862667 w 4289778"/>
              <a:gd name="connsiteY56" fmla="*/ 3939822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62667 w 4289778"/>
              <a:gd name="connsiteY56" fmla="*/ 3939822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44978 w 4289778"/>
              <a:gd name="connsiteY33" fmla="*/ 3476978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73553 w 4289778"/>
              <a:gd name="connsiteY33" fmla="*/ 3405540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89956 h 5601582"/>
              <a:gd name="connsiteX32" fmla="*/ 1569155 w 4289778"/>
              <a:gd name="connsiteY32" fmla="*/ 2935111 h 5601582"/>
              <a:gd name="connsiteX33" fmla="*/ 1473553 w 4289778"/>
              <a:gd name="connsiteY33" fmla="*/ 3405540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12711 w 4289778"/>
              <a:gd name="connsiteY29" fmla="*/ 2641600 h 5601582"/>
              <a:gd name="connsiteX30" fmla="*/ 1580444 w 4289778"/>
              <a:gd name="connsiteY30" fmla="*/ 2822222 h 5601582"/>
              <a:gd name="connsiteX31" fmla="*/ 1546578 w 4289778"/>
              <a:gd name="connsiteY31" fmla="*/ 2866144 h 5601582"/>
              <a:gd name="connsiteX32" fmla="*/ 1569155 w 4289778"/>
              <a:gd name="connsiteY32" fmla="*/ 2935111 h 5601582"/>
              <a:gd name="connsiteX33" fmla="*/ 1473553 w 4289778"/>
              <a:gd name="connsiteY33" fmla="*/ 3405540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24618 w 4289778"/>
              <a:gd name="connsiteY29" fmla="*/ 2655887 h 5601582"/>
              <a:gd name="connsiteX30" fmla="*/ 1580444 w 4289778"/>
              <a:gd name="connsiteY30" fmla="*/ 2822222 h 5601582"/>
              <a:gd name="connsiteX31" fmla="*/ 1546578 w 4289778"/>
              <a:gd name="connsiteY31" fmla="*/ 2866144 h 5601582"/>
              <a:gd name="connsiteX32" fmla="*/ 1569155 w 4289778"/>
              <a:gd name="connsiteY32" fmla="*/ 2935111 h 5601582"/>
              <a:gd name="connsiteX33" fmla="*/ 1473553 w 4289778"/>
              <a:gd name="connsiteY33" fmla="*/ 3405540 h 5601582"/>
              <a:gd name="connsiteX34" fmla="*/ 1416403 w 4289778"/>
              <a:gd name="connsiteY34" fmla="*/ 3930297 h 5601582"/>
              <a:gd name="connsiteX35" fmla="*/ 1390474 w 4289778"/>
              <a:gd name="connsiteY35" fmla="*/ 4004822 h 5601582"/>
              <a:gd name="connsiteX36" fmla="*/ 1343996 w 4289778"/>
              <a:gd name="connsiteY36" fmla="*/ 4036131 h 5601582"/>
              <a:gd name="connsiteX37" fmla="*/ 1347523 w 4289778"/>
              <a:gd name="connsiteY37" fmla="*/ 4085431 h 5601582"/>
              <a:gd name="connsiteX38" fmla="*/ 1228548 w 4289778"/>
              <a:gd name="connsiteY38" fmla="*/ 4178212 h 5601582"/>
              <a:gd name="connsiteX39" fmla="*/ 1072444 w 4289778"/>
              <a:gd name="connsiteY39" fmla="*/ 4312356 h 5601582"/>
              <a:gd name="connsiteX40" fmla="*/ 982133 w 4289778"/>
              <a:gd name="connsiteY40" fmla="*/ 4504267 h 5601582"/>
              <a:gd name="connsiteX41" fmla="*/ 850811 w 4289778"/>
              <a:gd name="connsiteY41" fmla="*/ 4784637 h 5601582"/>
              <a:gd name="connsiteX42" fmla="*/ 677333 w 4289778"/>
              <a:gd name="connsiteY42" fmla="*/ 4944534 h 5601582"/>
              <a:gd name="connsiteX43" fmla="*/ 597693 w 4289778"/>
              <a:gd name="connsiteY43" fmla="*/ 5147116 h 5601582"/>
              <a:gd name="connsiteX44" fmla="*/ 508000 w 4289778"/>
              <a:gd name="connsiteY44" fmla="*/ 5429956 h 5601582"/>
              <a:gd name="connsiteX45" fmla="*/ 666044 w 4289778"/>
              <a:gd name="connsiteY45" fmla="*/ 5565422 h 5601582"/>
              <a:gd name="connsiteX46" fmla="*/ 815269 w 4289778"/>
              <a:gd name="connsiteY46" fmla="*/ 5523266 h 5601582"/>
              <a:gd name="connsiteX47" fmla="*/ 897114 w 4289778"/>
              <a:gd name="connsiteY47" fmla="*/ 5130006 h 5601582"/>
              <a:gd name="connsiteX48" fmla="*/ 969080 w 4289778"/>
              <a:gd name="connsiteY48" fmla="*/ 4912519 h 5601582"/>
              <a:gd name="connsiteX49" fmla="*/ 1306513 w 4289778"/>
              <a:gd name="connsiteY49" fmla="*/ 4604720 h 5601582"/>
              <a:gd name="connsiteX50" fmla="*/ 1411111 w 4289778"/>
              <a:gd name="connsiteY50" fmla="*/ 4662311 h 5601582"/>
              <a:gd name="connsiteX51" fmla="*/ 1625600 w 4289778"/>
              <a:gd name="connsiteY51" fmla="*/ 4357511 h 5601582"/>
              <a:gd name="connsiteX52" fmla="*/ 1682044 w 4289778"/>
              <a:gd name="connsiteY52" fmla="*/ 4278489 h 5601582"/>
              <a:gd name="connsiteX53" fmla="*/ 1758068 w 4289778"/>
              <a:gd name="connsiteY53" fmla="*/ 4205993 h 5601582"/>
              <a:gd name="connsiteX54" fmla="*/ 1772355 w 4289778"/>
              <a:gd name="connsiteY54" fmla="*/ 4131734 h 5601582"/>
              <a:gd name="connsiteX55" fmla="*/ 1834709 w 4289778"/>
              <a:gd name="connsiteY55" fmla="*/ 4064089 h 5601582"/>
              <a:gd name="connsiteX56" fmla="*/ 1843617 w 4289778"/>
              <a:gd name="connsiteY56" fmla="*/ 3961254 h 5601582"/>
              <a:gd name="connsiteX57" fmla="*/ 2054578 w 4289778"/>
              <a:gd name="connsiteY57" fmla="*/ 3364089 h 5601582"/>
              <a:gd name="connsiteX58" fmla="*/ 2145506 w 4289778"/>
              <a:gd name="connsiteY58" fmla="*/ 3039092 h 5601582"/>
              <a:gd name="connsiteX59" fmla="*/ 2188280 w 4289778"/>
              <a:gd name="connsiteY59" fmla="*/ 3218656 h 5601582"/>
              <a:gd name="connsiteX60" fmla="*/ 2445544 w 4289778"/>
              <a:gd name="connsiteY60" fmla="*/ 3818114 h 5601582"/>
              <a:gd name="connsiteX61" fmla="*/ 2442545 w 4289778"/>
              <a:gd name="connsiteY61" fmla="*/ 3923243 h 5601582"/>
              <a:gd name="connsiteX62" fmla="*/ 2503752 w 4289778"/>
              <a:gd name="connsiteY62" fmla="*/ 4046274 h 5601582"/>
              <a:gd name="connsiteX63" fmla="*/ 2531093 w 4289778"/>
              <a:gd name="connsiteY63" fmla="*/ 4184562 h 5601582"/>
              <a:gd name="connsiteX64" fmla="*/ 2587536 w 4289778"/>
              <a:gd name="connsiteY64" fmla="*/ 4370035 h 5601582"/>
              <a:gd name="connsiteX65" fmla="*/ 2630311 w 4289778"/>
              <a:gd name="connsiteY65" fmla="*/ 4538134 h 5601582"/>
              <a:gd name="connsiteX66" fmla="*/ 2686755 w 4289778"/>
              <a:gd name="connsiteY66" fmla="*/ 4538134 h 5601582"/>
              <a:gd name="connsiteX67" fmla="*/ 2980267 w 4289778"/>
              <a:gd name="connsiteY67" fmla="*/ 5102578 h 5601582"/>
              <a:gd name="connsiteX68" fmla="*/ 2957336 w 4289778"/>
              <a:gd name="connsiteY68" fmla="*/ 5154966 h 5601582"/>
              <a:gd name="connsiteX69" fmla="*/ 2946929 w 4289778"/>
              <a:gd name="connsiteY69" fmla="*/ 5310540 h 5601582"/>
              <a:gd name="connsiteX70" fmla="*/ 2986792 w 4289778"/>
              <a:gd name="connsiteY70" fmla="*/ 5463911 h 5601582"/>
              <a:gd name="connsiteX71" fmla="*/ 3073577 w 4289778"/>
              <a:gd name="connsiteY71" fmla="*/ 5529175 h 5601582"/>
              <a:gd name="connsiteX72" fmla="*/ 3372291 w 4289778"/>
              <a:gd name="connsiteY72" fmla="*/ 5563041 h 5601582"/>
              <a:gd name="connsiteX73" fmla="*/ 3329428 w 4289778"/>
              <a:gd name="connsiteY73" fmla="*/ 5341850 h 5601582"/>
              <a:gd name="connsiteX74" fmla="*/ 3127022 w 4289778"/>
              <a:gd name="connsiteY74" fmla="*/ 5068711 h 5601582"/>
              <a:gd name="connsiteX75" fmla="*/ 3014133 w 4289778"/>
              <a:gd name="connsiteY75" fmla="*/ 4436534 h 5601582"/>
              <a:gd name="connsiteX76" fmla="*/ 3081867 w 4289778"/>
              <a:gd name="connsiteY76" fmla="*/ 4402667 h 5601582"/>
              <a:gd name="connsiteX77" fmla="*/ 3007607 w 4289778"/>
              <a:gd name="connsiteY77" fmla="*/ 4179887 h 5601582"/>
              <a:gd name="connsiteX78" fmla="*/ 2928584 w 4289778"/>
              <a:gd name="connsiteY78" fmla="*/ 4002794 h 5601582"/>
              <a:gd name="connsiteX79" fmla="*/ 2913151 w 4289778"/>
              <a:gd name="connsiteY79" fmla="*/ 3913188 h 5601582"/>
              <a:gd name="connsiteX80" fmla="*/ 2860851 w 4289778"/>
              <a:gd name="connsiteY80" fmla="*/ 3856744 h 5601582"/>
              <a:gd name="connsiteX81" fmla="*/ 2909005 w 4289778"/>
              <a:gd name="connsiteY81" fmla="*/ 3774634 h 5601582"/>
              <a:gd name="connsiteX82" fmla="*/ 2844800 w 4289778"/>
              <a:gd name="connsiteY82" fmla="*/ 3698611 h 5601582"/>
              <a:gd name="connsiteX83" fmla="*/ 2815607 w 4289778"/>
              <a:gd name="connsiteY83" fmla="*/ 3574697 h 5601582"/>
              <a:gd name="connsiteX84" fmla="*/ 2708186 w 4289778"/>
              <a:gd name="connsiteY84" fmla="*/ 2750873 h 5601582"/>
              <a:gd name="connsiteX85" fmla="*/ 2501988 w 4289778"/>
              <a:gd name="connsiteY85" fmla="*/ 2289264 h 5601582"/>
              <a:gd name="connsiteX86" fmla="*/ 2415822 w 4289778"/>
              <a:gd name="connsiteY86" fmla="*/ 2190045 h 5601582"/>
              <a:gd name="connsiteX87" fmla="*/ 2415822 w 4289778"/>
              <a:gd name="connsiteY87" fmla="*/ 2099734 h 5601582"/>
              <a:gd name="connsiteX88" fmla="*/ 2393244 w 4289778"/>
              <a:gd name="connsiteY88" fmla="*/ 2099734 h 5601582"/>
              <a:gd name="connsiteX89" fmla="*/ 2404533 w 4289778"/>
              <a:gd name="connsiteY89" fmla="*/ 2009422 h 5601582"/>
              <a:gd name="connsiteX90" fmla="*/ 2336800 w 4289778"/>
              <a:gd name="connsiteY90" fmla="*/ 1941689 h 5601582"/>
              <a:gd name="connsiteX91" fmla="*/ 2370667 w 4289778"/>
              <a:gd name="connsiteY91" fmla="*/ 1862667 h 5601582"/>
              <a:gd name="connsiteX92" fmla="*/ 2348089 w 4289778"/>
              <a:gd name="connsiteY92" fmla="*/ 1794934 h 5601582"/>
              <a:gd name="connsiteX93" fmla="*/ 2438400 w 4289778"/>
              <a:gd name="connsiteY93" fmla="*/ 1546578 h 5601582"/>
              <a:gd name="connsiteX94" fmla="*/ 2540000 w 4289778"/>
              <a:gd name="connsiteY94" fmla="*/ 1659467 h 5601582"/>
              <a:gd name="connsiteX95" fmla="*/ 2607733 w 4289778"/>
              <a:gd name="connsiteY95" fmla="*/ 1659467 h 5601582"/>
              <a:gd name="connsiteX96" fmla="*/ 2912533 w 4289778"/>
              <a:gd name="connsiteY96" fmla="*/ 1806222 h 5601582"/>
              <a:gd name="connsiteX97" fmla="*/ 3160889 w 4289778"/>
              <a:gd name="connsiteY97" fmla="*/ 1896534 h 5601582"/>
              <a:gd name="connsiteX98" fmla="*/ 3725333 w 4289778"/>
              <a:gd name="connsiteY98" fmla="*/ 2144889 h 5601582"/>
              <a:gd name="connsiteX99" fmla="*/ 4007555 w 4289778"/>
              <a:gd name="connsiteY99" fmla="*/ 2235200 h 5601582"/>
              <a:gd name="connsiteX100" fmla="*/ 4120444 w 4289778"/>
              <a:gd name="connsiteY100" fmla="*/ 2269067 h 5601582"/>
              <a:gd name="connsiteX101" fmla="*/ 4120444 w 4289778"/>
              <a:gd name="connsiteY101" fmla="*/ 2212622 h 5601582"/>
              <a:gd name="connsiteX102" fmla="*/ 3996267 w 4289778"/>
              <a:gd name="connsiteY102" fmla="*/ 2144889 h 5601582"/>
              <a:gd name="connsiteX103" fmla="*/ 4176889 w 4289778"/>
              <a:gd name="connsiteY103" fmla="*/ 2032000 h 5601582"/>
              <a:gd name="connsiteX104" fmla="*/ 4289778 w 4289778"/>
              <a:gd name="connsiteY104" fmla="*/ 1885245 h 5601582"/>
              <a:gd name="connsiteX105" fmla="*/ 4233333 w 4289778"/>
              <a:gd name="connsiteY105" fmla="*/ 1885245 h 5601582"/>
              <a:gd name="connsiteX106" fmla="*/ 4244622 w 4289778"/>
              <a:gd name="connsiteY106" fmla="*/ 1828800 h 5601582"/>
              <a:gd name="connsiteX107" fmla="*/ 4143022 w 4289778"/>
              <a:gd name="connsiteY107" fmla="*/ 1941689 h 5601582"/>
              <a:gd name="connsiteX108" fmla="*/ 4143022 w 4289778"/>
              <a:gd name="connsiteY108" fmla="*/ 1828800 h 5601582"/>
              <a:gd name="connsiteX109" fmla="*/ 3860800 w 4289778"/>
              <a:gd name="connsiteY109" fmla="*/ 2020711 h 5601582"/>
              <a:gd name="connsiteX110" fmla="*/ 3691467 w 4289778"/>
              <a:gd name="connsiteY110" fmla="*/ 1986845 h 5601582"/>
              <a:gd name="connsiteX111" fmla="*/ 3228622 w 4289778"/>
              <a:gd name="connsiteY111" fmla="*/ 1648178 h 5601582"/>
              <a:gd name="connsiteX112" fmla="*/ 3048000 w 4289778"/>
              <a:gd name="connsiteY112" fmla="*/ 1580445 h 5601582"/>
              <a:gd name="connsiteX113" fmla="*/ 2754489 w 4289778"/>
              <a:gd name="connsiteY113" fmla="*/ 1433689 h 5601582"/>
              <a:gd name="connsiteX114" fmla="*/ 2573867 w 4289778"/>
              <a:gd name="connsiteY114" fmla="*/ 1253067 h 5601582"/>
              <a:gd name="connsiteX115" fmla="*/ 2472267 w 4289778"/>
              <a:gd name="connsiteY115" fmla="*/ 1151467 h 5601582"/>
              <a:gd name="connsiteX116" fmla="*/ 2325511 w 4289778"/>
              <a:gd name="connsiteY116" fmla="*/ 1162756 h 5601582"/>
              <a:gd name="connsiteX117" fmla="*/ 2212622 w 4289778"/>
              <a:gd name="connsiteY117" fmla="*/ 1095022 h 5601582"/>
              <a:gd name="connsiteX118" fmla="*/ 2257778 w 4289778"/>
              <a:gd name="connsiteY118" fmla="*/ 925689 h 5601582"/>
              <a:gd name="connsiteX119" fmla="*/ 2370667 w 4289778"/>
              <a:gd name="connsiteY119" fmla="*/ 914400 h 5601582"/>
              <a:gd name="connsiteX120" fmla="*/ 2494844 w 4289778"/>
              <a:gd name="connsiteY120" fmla="*/ 970845 h 5601582"/>
              <a:gd name="connsiteX121" fmla="*/ 2528711 w 4289778"/>
              <a:gd name="connsiteY121" fmla="*/ 857956 h 5601582"/>
              <a:gd name="connsiteX122" fmla="*/ 2630311 w 4289778"/>
              <a:gd name="connsiteY122" fmla="*/ 767645 h 5601582"/>
              <a:gd name="connsiteX123" fmla="*/ 2540000 w 4289778"/>
              <a:gd name="connsiteY123" fmla="*/ 632178 h 5601582"/>
              <a:gd name="connsiteX124" fmla="*/ 2607733 w 4289778"/>
              <a:gd name="connsiteY124" fmla="*/ 564445 h 5601582"/>
              <a:gd name="connsiteX125" fmla="*/ 2607733 w 4289778"/>
              <a:gd name="connsiteY125" fmla="*/ 496711 h 5601582"/>
              <a:gd name="connsiteX126" fmla="*/ 2799644 w 4289778"/>
              <a:gd name="connsiteY126" fmla="*/ 417689 h 5601582"/>
              <a:gd name="connsiteX127" fmla="*/ 2935111 w 4289778"/>
              <a:gd name="connsiteY127" fmla="*/ 361245 h 5601582"/>
              <a:gd name="connsiteX128" fmla="*/ 2630311 w 4289778"/>
              <a:gd name="connsiteY128" fmla="*/ 327378 h 5601582"/>
              <a:gd name="connsiteX129" fmla="*/ 2935111 w 4289778"/>
              <a:gd name="connsiteY129" fmla="*/ 248356 h 5601582"/>
              <a:gd name="connsiteX130" fmla="*/ 2698044 w 4289778"/>
              <a:gd name="connsiteY130" fmla="*/ 248356 h 5601582"/>
              <a:gd name="connsiteX131" fmla="*/ 2878667 w 4289778"/>
              <a:gd name="connsiteY131" fmla="*/ 180622 h 5601582"/>
              <a:gd name="connsiteX132" fmla="*/ 2573867 w 4289778"/>
              <a:gd name="connsiteY132" fmla="*/ 214489 h 5601582"/>
              <a:gd name="connsiteX133" fmla="*/ 2641600 w 4289778"/>
              <a:gd name="connsiteY133" fmla="*/ 22578 h 5601582"/>
              <a:gd name="connsiteX134" fmla="*/ 2506133 w 4289778"/>
              <a:gd name="connsiteY134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44978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67555 w 4289778"/>
              <a:gd name="connsiteY20" fmla="*/ 1354667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53067 w 4289778"/>
              <a:gd name="connsiteY19" fmla="*/ 1467556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93548 w 4289778"/>
              <a:gd name="connsiteY19" fmla="*/ 147946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62844 w 4289778"/>
              <a:gd name="connsiteY17" fmla="*/ 2077156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9867 w 4289778"/>
              <a:gd name="connsiteY11" fmla="*/ 1388534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16089 w 4289778"/>
              <a:gd name="connsiteY13" fmla="*/ 2032000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08945 w 4289778"/>
              <a:gd name="connsiteY13" fmla="*/ 2008188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08945 w 4289778"/>
              <a:gd name="connsiteY13" fmla="*/ 2008188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08945 w 4289778"/>
              <a:gd name="connsiteY13" fmla="*/ 2008188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06133 w 4289778"/>
              <a:gd name="connsiteY0" fmla="*/ 203200 h 5601582"/>
              <a:gd name="connsiteX1" fmla="*/ 2528711 w 4289778"/>
              <a:gd name="connsiteY1" fmla="*/ 0 h 5601582"/>
              <a:gd name="connsiteX2" fmla="*/ 2291644 w 4289778"/>
              <a:gd name="connsiteY2" fmla="*/ 191911 h 5601582"/>
              <a:gd name="connsiteX3" fmla="*/ 2065867 w 4289778"/>
              <a:gd name="connsiteY3" fmla="*/ 67734 h 5601582"/>
              <a:gd name="connsiteX4" fmla="*/ 1749778 w 4289778"/>
              <a:gd name="connsiteY4" fmla="*/ 45156 h 5601582"/>
              <a:gd name="connsiteX5" fmla="*/ 1535289 w 4289778"/>
              <a:gd name="connsiteY5" fmla="*/ 191911 h 5601582"/>
              <a:gd name="connsiteX6" fmla="*/ 1241778 w 4289778"/>
              <a:gd name="connsiteY6" fmla="*/ 428978 h 5601582"/>
              <a:gd name="connsiteX7" fmla="*/ 1399822 w 4289778"/>
              <a:gd name="connsiteY7" fmla="*/ 598311 h 5601582"/>
              <a:gd name="connsiteX8" fmla="*/ 1467555 w 4289778"/>
              <a:gd name="connsiteY8" fmla="*/ 745067 h 5601582"/>
              <a:gd name="connsiteX9" fmla="*/ 1524000 w 4289778"/>
              <a:gd name="connsiteY9" fmla="*/ 790222 h 5601582"/>
              <a:gd name="connsiteX10" fmla="*/ 1309511 w 4289778"/>
              <a:gd name="connsiteY10" fmla="*/ 1072445 h 5601582"/>
              <a:gd name="connsiteX11" fmla="*/ 1040342 w 4289778"/>
              <a:gd name="connsiteY11" fmla="*/ 1364722 h 5601582"/>
              <a:gd name="connsiteX12" fmla="*/ 846667 w 4289778"/>
              <a:gd name="connsiteY12" fmla="*/ 1478845 h 5601582"/>
              <a:gd name="connsiteX13" fmla="*/ 308945 w 4289778"/>
              <a:gd name="connsiteY13" fmla="*/ 2008188 h 5601582"/>
              <a:gd name="connsiteX14" fmla="*/ 0 w 4289778"/>
              <a:gd name="connsiteY14" fmla="*/ 1817511 h 5601582"/>
              <a:gd name="connsiteX15" fmla="*/ 79022 w 4289778"/>
              <a:gd name="connsiteY15" fmla="*/ 2020711 h 5601582"/>
              <a:gd name="connsiteX16" fmla="*/ 293511 w 4289778"/>
              <a:gd name="connsiteY16" fmla="*/ 2212622 h 5601582"/>
              <a:gd name="connsiteX17" fmla="*/ 484275 w 4289778"/>
              <a:gd name="connsiteY17" fmla="*/ 2074774 h 5601582"/>
              <a:gd name="connsiteX18" fmla="*/ 1072444 w 4289778"/>
              <a:gd name="connsiteY18" fmla="*/ 1682045 h 5601582"/>
              <a:gd name="connsiteX19" fmla="*/ 1219729 w 4289778"/>
              <a:gd name="connsiteY19" fmla="*/ 1536613 h 5601582"/>
              <a:gd name="connsiteX20" fmla="*/ 1431836 w 4289778"/>
              <a:gd name="connsiteY20" fmla="*/ 1345142 h 5601582"/>
              <a:gd name="connsiteX21" fmla="*/ 1433689 w 4289778"/>
              <a:gd name="connsiteY21" fmla="*/ 1693334 h 5601582"/>
              <a:gd name="connsiteX22" fmla="*/ 1490133 w 4289778"/>
              <a:gd name="connsiteY22" fmla="*/ 1806222 h 5601582"/>
              <a:gd name="connsiteX23" fmla="*/ 1456884 w 4289778"/>
              <a:gd name="connsiteY23" fmla="*/ 1885245 h 5601582"/>
              <a:gd name="connsiteX24" fmla="*/ 1512711 w 4289778"/>
              <a:gd name="connsiteY24" fmla="*/ 1986845 h 5601582"/>
              <a:gd name="connsiteX25" fmla="*/ 1546578 w 4289778"/>
              <a:gd name="connsiteY25" fmla="*/ 2167467 h 5601582"/>
              <a:gd name="connsiteX26" fmla="*/ 1580444 w 4289778"/>
              <a:gd name="connsiteY26" fmla="*/ 2257778 h 5601582"/>
              <a:gd name="connsiteX27" fmla="*/ 1546578 w 4289778"/>
              <a:gd name="connsiteY27" fmla="*/ 2336800 h 5601582"/>
              <a:gd name="connsiteX28" fmla="*/ 1591733 w 4289778"/>
              <a:gd name="connsiteY28" fmla="*/ 2393245 h 5601582"/>
              <a:gd name="connsiteX29" fmla="*/ 1597642 w 4289778"/>
              <a:gd name="connsiteY29" fmla="*/ 2457009 h 5601582"/>
              <a:gd name="connsiteX30" fmla="*/ 1524618 w 4289778"/>
              <a:gd name="connsiteY30" fmla="*/ 2655887 h 5601582"/>
              <a:gd name="connsiteX31" fmla="*/ 1580444 w 4289778"/>
              <a:gd name="connsiteY31" fmla="*/ 2822222 h 5601582"/>
              <a:gd name="connsiteX32" fmla="*/ 1546578 w 4289778"/>
              <a:gd name="connsiteY32" fmla="*/ 2866144 h 5601582"/>
              <a:gd name="connsiteX33" fmla="*/ 1569155 w 4289778"/>
              <a:gd name="connsiteY33" fmla="*/ 2935111 h 5601582"/>
              <a:gd name="connsiteX34" fmla="*/ 1473553 w 4289778"/>
              <a:gd name="connsiteY34" fmla="*/ 3405540 h 5601582"/>
              <a:gd name="connsiteX35" fmla="*/ 1416403 w 4289778"/>
              <a:gd name="connsiteY35" fmla="*/ 3930297 h 5601582"/>
              <a:gd name="connsiteX36" fmla="*/ 1390474 w 4289778"/>
              <a:gd name="connsiteY36" fmla="*/ 4004822 h 5601582"/>
              <a:gd name="connsiteX37" fmla="*/ 1343996 w 4289778"/>
              <a:gd name="connsiteY37" fmla="*/ 4036131 h 5601582"/>
              <a:gd name="connsiteX38" fmla="*/ 1347523 w 4289778"/>
              <a:gd name="connsiteY38" fmla="*/ 4085431 h 5601582"/>
              <a:gd name="connsiteX39" fmla="*/ 1228548 w 4289778"/>
              <a:gd name="connsiteY39" fmla="*/ 4178212 h 5601582"/>
              <a:gd name="connsiteX40" fmla="*/ 1072444 w 4289778"/>
              <a:gd name="connsiteY40" fmla="*/ 4312356 h 5601582"/>
              <a:gd name="connsiteX41" fmla="*/ 982133 w 4289778"/>
              <a:gd name="connsiteY41" fmla="*/ 4504267 h 5601582"/>
              <a:gd name="connsiteX42" fmla="*/ 850811 w 4289778"/>
              <a:gd name="connsiteY42" fmla="*/ 4784637 h 5601582"/>
              <a:gd name="connsiteX43" fmla="*/ 677333 w 4289778"/>
              <a:gd name="connsiteY43" fmla="*/ 4944534 h 5601582"/>
              <a:gd name="connsiteX44" fmla="*/ 597693 w 4289778"/>
              <a:gd name="connsiteY44" fmla="*/ 5147116 h 5601582"/>
              <a:gd name="connsiteX45" fmla="*/ 508000 w 4289778"/>
              <a:gd name="connsiteY45" fmla="*/ 5429956 h 5601582"/>
              <a:gd name="connsiteX46" fmla="*/ 666044 w 4289778"/>
              <a:gd name="connsiteY46" fmla="*/ 5565422 h 5601582"/>
              <a:gd name="connsiteX47" fmla="*/ 815269 w 4289778"/>
              <a:gd name="connsiteY47" fmla="*/ 5523266 h 5601582"/>
              <a:gd name="connsiteX48" fmla="*/ 897114 w 4289778"/>
              <a:gd name="connsiteY48" fmla="*/ 5130006 h 5601582"/>
              <a:gd name="connsiteX49" fmla="*/ 969080 w 4289778"/>
              <a:gd name="connsiteY49" fmla="*/ 4912519 h 5601582"/>
              <a:gd name="connsiteX50" fmla="*/ 1306513 w 4289778"/>
              <a:gd name="connsiteY50" fmla="*/ 4604720 h 5601582"/>
              <a:gd name="connsiteX51" fmla="*/ 1411111 w 4289778"/>
              <a:gd name="connsiteY51" fmla="*/ 4662311 h 5601582"/>
              <a:gd name="connsiteX52" fmla="*/ 1625600 w 4289778"/>
              <a:gd name="connsiteY52" fmla="*/ 4357511 h 5601582"/>
              <a:gd name="connsiteX53" fmla="*/ 1682044 w 4289778"/>
              <a:gd name="connsiteY53" fmla="*/ 4278489 h 5601582"/>
              <a:gd name="connsiteX54" fmla="*/ 1758068 w 4289778"/>
              <a:gd name="connsiteY54" fmla="*/ 4205993 h 5601582"/>
              <a:gd name="connsiteX55" fmla="*/ 1772355 w 4289778"/>
              <a:gd name="connsiteY55" fmla="*/ 4131734 h 5601582"/>
              <a:gd name="connsiteX56" fmla="*/ 1834709 w 4289778"/>
              <a:gd name="connsiteY56" fmla="*/ 4064089 h 5601582"/>
              <a:gd name="connsiteX57" fmla="*/ 1843617 w 4289778"/>
              <a:gd name="connsiteY57" fmla="*/ 3961254 h 5601582"/>
              <a:gd name="connsiteX58" fmla="*/ 2054578 w 4289778"/>
              <a:gd name="connsiteY58" fmla="*/ 3364089 h 5601582"/>
              <a:gd name="connsiteX59" fmla="*/ 2145506 w 4289778"/>
              <a:gd name="connsiteY59" fmla="*/ 3039092 h 5601582"/>
              <a:gd name="connsiteX60" fmla="*/ 2188280 w 4289778"/>
              <a:gd name="connsiteY60" fmla="*/ 3218656 h 5601582"/>
              <a:gd name="connsiteX61" fmla="*/ 2445544 w 4289778"/>
              <a:gd name="connsiteY61" fmla="*/ 3818114 h 5601582"/>
              <a:gd name="connsiteX62" fmla="*/ 2442545 w 4289778"/>
              <a:gd name="connsiteY62" fmla="*/ 3923243 h 5601582"/>
              <a:gd name="connsiteX63" fmla="*/ 2503752 w 4289778"/>
              <a:gd name="connsiteY63" fmla="*/ 4046274 h 5601582"/>
              <a:gd name="connsiteX64" fmla="*/ 2531093 w 4289778"/>
              <a:gd name="connsiteY64" fmla="*/ 4184562 h 5601582"/>
              <a:gd name="connsiteX65" fmla="*/ 2587536 w 4289778"/>
              <a:gd name="connsiteY65" fmla="*/ 4370035 h 5601582"/>
              <a:gd name="connsiteX66" fmla="*/ 2630311 w 4289778"/>
              <a:gd name="connsiteY66" fmla="*/ 4538134 h 5601582"/>
              <a:gd name="connsiteX67" fmla="*/ 2686755 w 4289778"/>
              <a:gd name="connsiteY67" fmla="*/ 4538134 h 5601582"/>
              <a:gd name="connsiteX68" fmla="*/ 2980267 w 4289778"/>
              <a:gd name="connsiteY68" fmla="*/ 5102578 h 5601582"/>
              <a:gd name="connsiteX69" fmla="*/ 2957336 w 4289778"/>
              <a:gd name="connsiteY69" fmla="*/ 5154966 h 5601582"/>
              <a:gd name="connsiteX70" fmla="*/ 2946929 w 4289778"/>
              <a:gd name="connsiteY70" fmla="*/ 5310540 h 5601582"/>
              <a:gd name="connsiteX71" fmla="*/ 2986792 w 4289778"/>
              <a:gd name="connsiteY71" fmla="*/ 5463911 h 5601582"/>
              <a:gd name="connsiteX72" fmla="*/ 3073577 w 4289778"/>
              <a:gd name="connsiteY72" fmla="*/ 5529175 h 5601582"/>
              <a:gd name="connsiteX73" fmla="*/ 3372291 w 4289778"/>
              <a:gd name="connsiteY73" fmla="*/ 5563041 h 5601582"/>
              <a:gd name="connsiteX74" fmla="*/ 3329428 w 4289778"/>
              <a:gd name="connsiteY74" fmla="*/ 5341850 h 5601582"/>
              <a:gd name="connsiteX75" fmla="*/ 3127022 w 4289778"/>
              <a:gd name="connsiteY75" fmla="*/ 5068711 h 5601582"/>
              <a:gd name="connsiteX76" fmla="*/ 3014133 w 4289778"/>
              <a:gd name="connsiteY76" fmla="*/ 4436534 h 5601582"/>
              <a:gd name="connsiteX77" fmla="*/ 3081867 w 4289778"/>
              <a:gd name="connsiteY77" fmla="*/ 4402667 h 5601582"/>
              <a:gd name="connsiteX78" fmla="*/ 3007607 w 4289778"/>
              <a:gd name="connsiteY78" fmla="*/ 4179887 h 5601582"/>
              <a:gd name="connsiteX79" fmla="*/ 2928584 w 4289778"/>
              <a:gd name="connsiteY79" fmla="*/ 4002794 h 5601582"/>
              <a:gd name="connsiteX80" fmla="*/ 2913151 w 4289778"/>
              <a:gd name="connsiteY80" fmla="*/ 3913188 h 5601582"/>
              <a:gd name="connsiteX81" fmla="*/ 2860851 w 4289778"/>
              <a:gd name="connsiteY81" fmla="*/ 3856744 h 5601582"/>
              <a:gd name="connsiteX82" fmla="*/ 2909005 w 4289778"/>
              <a:gd name="connsiteY82" fmla="*/ 3774634 h 5601582"/>
              <a:gd name="connsiteX83" fmla="*/ 2844800 w 4289778"/>
              <a:gd name="connsiteY83" fmla="*/ 3698611 h 5601582"/>
              <a:gd name="connsiteX84" fmla="*/ 2815607 w 4289778"/>
              <a:gd name="connsiteY84" fmla="*/ 3574697 h 5601582"/>
              <a:gd name="connsiteX85" fmla="*/ 2708186 w 4289778"/>
              <a:gd name="connsiteY85" fmla="*/ 2750873 h 5601582"/>
              <a:gd name="connsiteX86" fmla="*/ 2501988 w 4289778"/>
              <a:gd name="connsiteY86" fmla="*/ 2289264 h 5601582"/>
              <a:gd name="connsiteX87" fmla="*/ 2415822 w 4289778"/>
              <a:gd name="connsiteY87" fmla="*/ 2190045 h 5601582"/>
              <a:gd name="connsiteX88" fmla="*/ 2415822 w 4289778"/>
              <a:gd name="connsiteY88" fmla="*/ 2099734 h 5601582"/>
              <a:gd name="connsiteX89" fmla="*/ 2393244 w 4289778"/>
              <a:gd name="connsiteY89" fmla="*/ 2099734 h 5601582"/>
              <a:gd name="connsiteX90" fmla="*/ 2404533 w 4289778"/>
              <a:gd name="connsiteY90" fmla="*/ 2009422 h 5601582"/>
              <a:gd name="connsiteX91" fmla="*/ 2336800 w 4289778"/>
              <a:gd name="connsiteY91" fmla="*/ 1941689 h 5601582"/>
              <a:gd name="connsiteX92" fmla="*/ 2370667 w 4289778"/>
              <a:gd name="connsiteY92" fmla="*/ 1862667 h 5601582"/>
              <a:gd name="connsiteX93" fmla="*/ 2348089 w 4289778"/>
              <a:gd name="connsiteY93" fmla="*/ 1794934 h 5601582"/>
              <a:gd name="connsiteX94" fmla="*/ 2438400 w 4289778"/>
              <a:gd name="connsiteY94" fmla="*/ 1546578 h 5601582"/>
              <a:gd name="connsiteX95" fmla="*/ 2540000 w 4289778"/>
              <a:gd name="connsiteY95" fmla="*/ 1659467 h 5601582"/>
              <a:gd name="connsiteX96" fmla="*/ 2607733 w 4289778"/>
              <a:gd name="connsiteY96" fmla="*/ 1659467 h 5601582"/>
              <a:gd name="connsiteX97" fmla="*/ 2912533 w 4289778"/>
              <a:gd name="connsiteY97" fmla="*/ 1806222 h 5601582"/>
              <a:gd name="connsiteX98" fmla="*/ 3160889 w 4289778"/>
              <a:gd name="connsiteY98" fmla="*/ 1896534 h 5601582"/>
              <a:gd name="connsiteX99" fmla="*/ 3725333 w 4289778"/>
              <a:gd name="connsiteY99" fmla="*/ 2144889 h 5601582"/>
              <a:gd name="connsiteX100" fmla="*/ 4007555 w 4289778"/>
              <a:gd name="connsiteY100" fmla="*/ 2235200 h 5601582"/>
              <a:gd name="connsiteX101" fmla="*/ 4120444 w 4289778"/>
              <a:gd name="connsiteY101" fmla="*/ 2269067 h 5601582"/>
              <a:gd name="connsiteX102" fmla="*/ 4120444 w 4289778"/>
              <a:gd name="connsiteY102" fmla="*/ 2212622 h 5601582"/>
              <a:gd name="connsiteX103" fmla="*/ 3996267 w 4289778"/>
              <a:gd name="connsiteY103" fmla="*/ 2144889 h 5601582"/>
              <a:gd name="connsiteX104" fmla="*/ 4176889 w 4289778"/>
              <a:gd name="connsiteY104" fmla="*/ 2032000 h 5601582"/>
              <a:gd name="connsiteX105" fmla="*/ 4289778 w 4289778"/>
              <a:gd name="connsiteY105" fmla="*/ 1885245 h 5601582"/>
              <a:gd name="connsiteX106" fmla="*/ 4233333 w 4289778"/>
              <a:gd name="connsiteY106" fmla="*/ 1885245 h 5601582"/>
              <a:gd name="connsiteX107" fmla="*/ 4244622 w 4289778"/>
              <a:gd name="connsiteY107" fmla="*/ 1828800 h 5601582"/>
              <a:gd name="connsiteX108" fmla="*/ 4143022 w 4289778"/>
              <a:gd name="connsiteY108" fmla="*/ 1941689 h 5601582"/>
              <a:gd name="connsiteX109" fmla="*/ 4143022 w 4289778"/>
              <a:gd name="connsiteY109" fmla="*/ 1828800 h 5601582"/>
              <a:gd name="connsiteX110" fmla="*/ 3860800 w 4289778"/>
              <a:gd name="connsiteY110" fmla="*/ 2020711 h 5601582"/>
              <a:gd name="connsiteX111" fmla="*/ 3691467 w 4289778"/>
              <a:gd name="connsiteY111" fmla="*/ 1986845 h 5601582"/>
              <a:gd name="connsiteX112" fmla="*/ 3228622 w 4289778"/>
              <a:gd name="connsiteY112" fmla="*/ 1648178 h 5601582"/>
              <a:gd name="connsiteX113" fmla="*/ 3048000 w 4289778"/>
              <a:gd name="connsiteY113" fmla="*/ 1580445 h 5601582"/>
              <a:gd name="connsiteX114" fmla="*/ 2754489 w 4289778"/>
              <a:gd name="connsiteY114" fmla="*/ 1433689 h 5601582"/>
              <a:gd name="connsiteX115" fmla="*/ 2573867 w 4289778"/>
              <a:gd name="connsiteY115" fmla="*/ 1253067 h 5601582"/>
              <a:gd name="connsiteX116" fmla="*/ 2472267 w 4289778"/>
              <a:gd name="connsiteY116" fmla="*/ 1151467 h 5601582"/>
              <a:gd name="connsiteX117" fmla="*/ 2325511 w 4289778"/>
              <a:gd name="connsiteY117" fmla="*/ 1162756 h 5601582"/>
              <a:gd name="connsiteX118" fmla="*/ 2212622 w 4289778"/>
              <a:gd name="connsiteY118" fmla="*/ 1095022 h 5601582"/>
              <a:gd name="connsiteX119" fmla="*/ 2257778 w 4289778"/>
              <a:gd name="connsiteY119" fmla="*/ 925689 h 5601582"/>
              <a:gd name="connsiteX120" fmla="*/ 2370667 w 4289778"/>
              <a:gd name="connsiteY120" fmla="*/ 914400 h 5601582"/>
              <a:gd name="connsiteX121" fmla="*/ 2494844 w 4289778"/>
              <a:gd name="connsiteY121" fmla="*/ 970845 h 5601582"/>
              <a:gd name="connsiteX122" fmla="*/ 2528711 w 4289778"/>
              <a:gd name="connsiteY122" fmla="*/ 857956 h 5601582"/>
              <a:gd name="connsiteX123" fmla="*/ 2630311 w 4289778"/>
              <a:gd name="connsiteY123" fmla="*/ 767645 h 5601582"/>
              <a:gd name="connsiteX124" fmla="*/ 2540000 w 4289778"/>
              <a:gd name="connsiteY124" fmla="*/ 632178 h 5601582"/>
              <a:gd name="connsiteX125" fmla="*/ 2607733 w 4289778"/>
              <a:gd name="connsiteY125" fmla="*/ 564445 h 5601582"/>
              <a:gd name="connsiteX126" fmla="*/ 2607733 w 4289778"/>
              <a:gd name="connsiteY126" fmla="*/ 496711 h 5601582"/>
              <a:gd name="connsiteX127" fmla="*/ 2799644 w 4289778"/>
              <a:gd name="connsiteY127" fmla="*/ 417689 h 5601582"/>
              <a:gd name="connsiteX128" fmla="*/ 2935111 w 4289778"/>
              <a:gd name="connsiteY128" fmla="*/ 361245 h 5601582"/>
              <a:gd name="connsiteX129" fmla="*/ 2630311 w 4289778"/>
              <a:gd name="connsiteY129" fmla="*/ 327378 h 5601582"/>
              <a:gd name="connsiteX130" fmla="*/ 2935111 w 4289778"/>
              <a:gd name="connsiteY130" fmla="*/ 248356 h 5601582"/>
              <a:gd name="connsiteX131" fmla="*/ 2698044 w 4289778"/>
              <a:gd name="connsiteY131" fmla="*/ 248356 h 5601582"/>
              <a:gd name="connsiteX132" fmla="*/ 2878667 w 4289778"/>
              <a:gd name="connsiteY132" fmla="*/ 180622 h 5601582"/>
              <a:gd name="connsiteX133" fmla="*/ 2573867 w 4289778"/>
              <a:gd name="connsiteY133" fmla="*/ 214489 h 5601582"/>
              <a:gd name="connsiteX134" fmla="*/ 2641600 w 4289778"/>
              <a:gd name="connsiteY134" fmla="*/ 22578 h 5601582"/>
              <a:gd name="connsiteX135" fmla="*/ 2506133 w 428977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12212 w 4322968"/>
              <a:gd name="connsiteY15" fmla="*/ 2020711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53634 w 4322968"/>
              <a:gd name="connsiteY101" fmla="*/ 2269067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53634 w 4322968"/>
              <a:gd name="connsiteY102" fmla="*/ 2212622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210079 w 4322968"/>
              <a:gd name="connsiteY104" fmla="*/ 2032000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2968"/>
              <a:gd name="connsiteY0" fmla="*/ 203200 h 5601582"/>
              <a:gd name="connsiteX1" fmla="*/ 2561901 w 4322968"/>
              <a:gd name="connsiteY1" fmla="*/ 0 h 5601582"/>
              <a:gd name="connsiteX2" fmla="*/ 2324834 w 4322968"/>
              <a:gd name="connsiteY2" fmla="*/ 191911 h 5601582"/>
              <a:gd name="connsiteX3" fmla="*/ 2099057 w 4322968"/>
              <a:gd name="connsiteY3" fmla="*/ 67734 h 5601582"/>
              <a:gd name="connsiteX4" fmla="*/ 1782968 w 4322968"/>
              <a:gd name="connsiteY4" fmla="*/ 45156 h 5601582"/>
              <a:gd name="connsiteX5" fmla="*/ 1568479 w 4322968"/>
              <a:gd name="connsiteY5" fmla="*/ 191911 h 5601582"/>
              <a:gd name="connsiteX6" fmla="*/ 1274968 w 4322968"/>
              <a:gd name="connsiteY6" fmla="*/ 428978 h 5601582"/>
              <a:gd name="connsiteX7" fmla="*/ 1433012 w 4322968"/>
              <a:gd name="connsiteY7" fmla="*/ 598311 h 5601582"/>
              <a:gd name="connsiteX8" fmla="*/ 1500745 w 4322968"/>
              <a:gd name="connsiteY8" fmla="*/ 745067 h 5601582"/>
              <a:gd name="connsiteX9" fmla="*/ 1557190 w 4322968"/>
              <a:gd name="connsiteY9" fmla="*/ 790222 h 5601582"/>
              <a:gd name="connsiteX10" fmla="*/ 1342701 w 4322968"/>
              <a:gd name="connsiteY10" fmla="*/ 1072445 h 5601582"/>
              <a:gd name="connsiteX11" fmla="*/ 1073532 w 4322968"/>
              <a:gd name="connsiteY11" fmla="*/ 1364722 h 5601582"/>
              <a:gd name="connsiteX12" fmla="*/ 879857 w 4322968"/>
              <a:gd name="connsiteY12" fmla="*/ 1478845 h 5601582"/>
              <a:gd name="connsiteX13" fmla="*/ 342135 w 4322968"/>
              <a:gd name="connsiteY13" fmla="*/ 2008188 h 5601582"/>
              <a:gd name="connsiteX14" fmla="*/ 33190 w 4322968"/>
              <a:gd name="connsiteY14" fmla="*/ 1817511 h 5601582"/>
              <a:gd name="connsiteX15" fmla="*/ 107450 w 4322968"/>
              <a:gd name="connsiteY15" fmla="*/ 1942130 h 5601582"/>
              <a:gd name="connsiteX16" fmla="*/ 326701 w 4322968"/>
              <a:gd name="connsiteY16" fmla="*/ 2212622 h 5601582"/>
              <a:gd name="connsiteX17" fmla="*/ 517465 w 4322968"/>
              <a:gd name="connsiteY17" fmla="*/ 2074774 h 5601582"/>
              <a:gd name="connsiteX18" fmla="*/ 1105634 w 4322968"/>
              <a:gd name="connsiteY18" fmla="*/ 1682045 h 5601582"/>
              <a:gd name="connsiteX19" fmla="*/ 1252919 w 4322968"/>
              <a:gd name="connsiteY19" fmla="*/ 1536613 h 5601582"/>
              <a:gd name="connsiteX20" fmla="*/ 1465026 w 4322968"/>
              <a:gd name="connsiteY20" fmla="*/ 1345142 h 5601582"/>
              <a:gd name="connsiteX21" fmla="*/ 1466879 w 4322968"/>
              <a:gd name="connsiteY21" fmla="*/ 1693334 h 5601582"/>
              <a:gd name="connsiteX22" fmla="*/ 1523323 w 4322968"/>
              <a:gd name="connsiteY22" fmla="*/ 1806222 h 5601582"/>
              <a:gd name="connsiteX23" fmla="*/ 1490074 w 4322968"/>
              <a:gd name="connsiteY23" fmla="*/ 1885245 h 5601582"/>
              <a:gd name="connsiteX24" fmla="*/ 1545901 w 4322968"/>
              <a:gd name="connsiteY24" fmla="*/ 1986845 h 5601582"/>
              <a:gd name="connsiteX25" fmla="*/ 1579768 w 4322968"/>
              <a:gd name="connsiteY25" fmla="*/ 2167467 h 5601582"/>
              <a:gd name="connsiteX26" fmla="*/ 1613634 w 4322968"/>
              <a:gd name="connsiteY26" fmla="*/ 2257778 h 5601582"/>
              <a:gd name="connsiteX27" fmla="*/ 1579768 w 4322968"/>
              <a:gd name="connsiteY27" fmla="*/ 2336800 h 5601582"/>
              <a:gd name="connsiteX28" fmla="*/ 1624923 w 4322968"/>
              <a:gd name="connsiteY28" fmla="*/ 2393245 h 5601582"/>
              <a:gd name="connsiteX29" fmla="*/ 1630832 w 4322968"/>
              <a:gd name="connsiteY29" fmla="*/ 2457009 h 5601582"/>
              <a:gd name="connsiteX30" fmla="*/ 1557808 w 4322968"/>
              <a:gd name="connsiteY30" fmla="*/ 2655887 h 5601582"/>
              <a:gd name="connsiteX31" fmla="*/ 1613634 w 4322968"/>
              <a:gd name="connsiteY31" fmla="*/ 2822222 h 5601582"/>
              <a:gd name="connsiteX32" fmla="*/ 1579768 w 4322968"/>
              <a:gd name="connsiteY32" fmla="*/ 2866144 h 5601582"/>
              <a:gd name="connsiteX33" fmla="*/ 1602345 w 4322968"/>
              <a:gd name="connsiteY33" fmla="*/ 2935111 h 5601582"/>
              <a:gd name="connsiteX34" fmla="*/ 1506743 w 4322968"/>
              <a:gd name="connsiteY34" fmla="*/ 3405540 h 5601582"/>
              <a:gd name="connsiteX35" fmla="*/ 1449593 w 4322968"/>
              <a:gd name="connsiteY35" fmla="*/ 3930297 h 5601582"/>
              <a:gd name="connsiteX36" fmla="*/ 1423664 w 4322968"/>
              <a:gd name="connsiteY36" fmla="*/ 4004822 h 5601582"/>
              <a:gd name="connsiteX37" fmla="*/ 1377186 w 4322968"/>
              <a:gd name="connsiteY37" fmla="*/ 4036131 h 5601582"/>
              <a:gd name="connsiteX38" fmla="*/ 1380713 w 4322968"/>
              <a:gd name="connsiteY38" fmla="*/ 4085431 h 5601582"/>
              <a:gd name="connsiteX39" fmla="*/ 1261738 w 4322968"/>
              <a:gd name="connsiteY39" fmla="*/ 4178212 h 5601582"/>
              <a:gd name="connsiteX40" fmla="*/ 1105634 w 4322968"/>
              <a:gd name="connsiteY40" fmla="*/ 4312356 h 5601582"/>
              <a:gd name="connsiteX41" fmla="*/ 1015323 w 4322968"/>
              <a:gd name="connsiteY41" fmla="*/ 4504267 h 5601582"/>
              <a:gd name="connsiteX42" fmla="*/ 884001 w 4322968"/>
              <a:gd name="connsiteY42" fmla="*/ 4784637 h 5601582"/>
              <a:gd name="connsiteX43" fmla="*/ 710523 w 4322968"/>
              <a:gd name="connsiteY43" fmla="*/ 4944534 h 5601582"/>
              <a:gd name="connsiteX44" fmla="*/ 630883 w 4322968"/>
              <a:gd name="connsiteY44" fmla="*/ 5147116 h 5601582"/>
              <a:gd name="connsiteX45" fmla="*/ 541190 w 4322968"/>
              <a:gd name="connsiteY45" fmla="*/ 5429956 h 5601582"/>
              <a:gd name="connsiteX46" fmla="*/ 699234 w 4322968"/>
              <a:gd name="connsiteY46" fmla="*/ 5565422 h 5601582"/>
              <a:gd name="connsiteX47" fmla="*/ 848459 w 4322968"/>
              <a:gd name="connsiteY47" fmla="*/ 5523266 h 5601582"/>
              <a:gd name="connsiteX48" fmla="*/ 930304 w 4322968"/>
              <a:gd name="connsiteY48" fmla="*/ 5130006 h 5601582"/>
              <a:gd name="connsiteX49" fmla="*/ 1002270 w 4322968"/>
              <a:gd name="connsiteY49" fmla="*/ 4912519 h 5601582"/>
              <a:gd name="connsiteX50" fmla="*/ 1339703 w 4322968"/>
              <a:gd name="connsiteY50" fmla="*/ 4604720 h 5601582"/>
              <a:gd name="connsiteX51" fmla="*/ 1444301 w 4322968"/>
              <a:gd name="connsiteY51" fmla="*/ 4662311 h 5601582"/>
              <a:gd name="connsiteX52" fmla="*/ 1658790 w 4322968"/>
              <a:gd name="connsiteY52" fmla="*/ 4357511 h 5601582"/>
              <a:gd name="connsiteX53" fmla="*/ 1715234 w 4322968"/>
              <a:gd name="connsiteY53" fmla="*/ 4278489 h 5601582"/>
              <a:gd name="connsiteX54" fmla="*/ 1791258 w 4322968"/>
              <a:gd name="connsiteY54" fmla="*/ 4205993 h 5601582"/>
              <a:gd name="connsiteX55" fmla="*/ 1805545 w 4322968"/>
              <a:gd name="connsiteY55" fmla="*/ 4131734 h 5601582"/>
              <a:gd name="connsiteX56" fmla="*/ 1867899 w 4322968"/>
              <a:gd name="connsiteY56" fmla="*/ 4064089 h 5601582"/>
              <a:gd name="connsiteX57" fmla="*/ 1876807 w 4322968"/>
              <a:gd name="connsiteY57" fmla="*/ 3961254 h 5601582"/>
              <a:gd name="connsiteX58" fmla="*/ 2087768 w 4322968"/>
              <a:gd name="connsiteY58" fmla="*/ 3364089 h 5601582"/>
              <a:gd name="connsiteX59" fmla="*/ 2178696 w 4322968"/>
              <a:gd name="connsiteY59" fmla="*/ 3039092 h 5601582"/>
              <a:gd name="connsiteX60" fmla="*/ 2221470 w 4322968"/>
              <a:gd name="connsiteY60" fmla="*/ 3218656 h 5601582"/>
              <a:gd name="connsiteX61" fmla="*/ 2478734 w 4322968"/>
              <a:gd name="connsiteY61" fmla="*/ 3818114 h 5601582"/>
              <a:gd name="connsiteX62" fmla="*/ 2475735 w 4322968"/>
              <a:gd name="connsiteY62" fmla="*/ 3923243 h 5601582"/>
              <a:gd name="connsiteX63" fmla="*/ 2536942 w 4322968"/>
              <a:gd name="connsiteY63" fmla="*/ 4046274 h 5601582"/>
              <a:gd name="connsiteX64" fmla="*/ 2564283 w 4322968"/>
              <a:gd name="connsiteY64" fmla="*/ 4184562 h 5601582"/>
              <a:gd name="connsiteX65" fmla="*/ 2620726 w 4322968"/>
              <a:gd name="connsiteY65" fmla="*/ 4370035 h 5601582"/>
              <a:gd name="connsiteX66" fmla="*/ 2663501 w 4322968"/>
              <a:gd name="connsiteY66" fmla="*/ 4538134 h 5601582"/>
              <a:gd name="connsiteX67" fmla="*/ 2719945 w 4322968"/>
              <a:gd name="connsiteY67" fmla="*/ 4538134 h 5601582"/>
              <a:gd name="connsiteX68" fmla="*/ 3013457 w 4322968"/>
              <a:gd name="connsiteY68" fmla="*/ 5102578 h 5601582"/>
              <a:gd name="connsiteX69" fmla="*/ 2990526 w 4322968"/>
              <a:gd name="connsiteY69" fmla="*/ 5154966 h 5601582"/>
              <a:gd name="connsiteX70" fmla="*/ 2980119 w 4322968"/>
              <a:gd name="connsiteY70" fmla="*/ 5310540 h 5601582"/>
              <a:gd name="connsiteX71" fmla="*/ 3019982 w 4322968"/>
              <a:gd name="connsiteY71" fmla="*/ 5463911 h 5601582"/>
              <a:gd name="connsiteX72" fmla="*/ 3106767 w 4322968"/>
              <a:gd name="connsiteY72" fmla="*/ 5529175 h 5601582"/>
              <a:gd name="connsiteX73" fmla="*/ 3405481 w 4322968"/>
              <a:gd name="connsiteY73" fmla="*/ 5563041 h 5601582"/>
              <a:gd name="connsiteX74" fmla="*/ 3362618 w 4322968"/>
              <a:gd name="connsiteY74" fmla="*/ 5341850 h 5601582"/>
              <a:gd name="connsiteX75" fmla="*/ 3160212 w 4322968"/>
              <a:gd name="connsiteY75" fmla="*/ 5068711 h 5601582"/>
              <a:gd name="connsiteX76" fmla="*/ 3047323 w 4322968"/>
              <a:gd name="connsiteY76" fmla="*/ 4436534 h 5601582"/>
              <a:gd name="connsiteX77" fmla="*/ 3115057 w 4322968"/>
              <a:gd name="connsiteY77" fmla="*/ 4402667 h 5601582"/>
              <a:gd name="connsiteX78" fmla="*/ 3040797 w 4322968"/>
              <a:gd name="connsiteY78" fmla="*/ 4179887 h 5601582"/>
              <a:gd name="connsiteX79" fmla="*/ 2961774 w 4322968"/>
              <a:gd name="connsiteY79" fmla="*/ 4002794 h 5601582"/>
              <a:gd name="connsiteX80" fmla="*/ 2946341 w 4322968"/>
              <a:gd name="connsiteY80" fmla="*/ 3913188 h 5601582"/>
              <a:gd name="connsiteX81" fmla="*/ 2894041 w 4322968"/>
              <a:gd name="connsiteY81" fmla="*/ 3856744 h 5601582"/>
              <a:gd name="connsiteX82" fmla="*/ 2942195 w 4322968"/>
              <a:gd name="connsiteY82" fmla="*/ 3774634 h 5601582"/>
              <a:gd name="connsiteX83" fmla="*/ 2877990 w 4322968"/>
              <a:gd name="connsiteY83" fmla="*/ 3698611 h 5601582"/>
              <a:gd name="connsiteX84" fmla="*/ 2848797 w 4322968"/>
              <a:gd name="connsiteY84" fmla="*/ 3574697 h 5601582"/>
              <a:gd name="connsiteX85" fmla="*/ 2741376 w 4322968"/>
              <a:gd name="connsiteY85" fmla="*/ 2750873 h 5601582"/>
              <a:gd name="connsiteX86" fmla="*/ 2535178 w 4322968"/>
              <a:gd name="connsiteY86" fmla="*/ 2289264 h 5601582"/>
              <a:gd name="connsiteX87" fmla="*/ 2449012 w 4322968"/>
              <a:gd name="connsiteY87" fmla="*/ 2190045 h 5601582"/>
              <a:gd name="connsiteX88" fmla="*/ 2449012 w 4322968"/>
              <a:gd name="connsiteY88" fmla="*/ 2099734 h 5601582"/>
              <a:gd name="connsiteX89" fmla="*/ 2426434 w 4322968"/>
              <a:gd name="connsiteY89" fmla="*/ 2099734 h 5601582"/>
              <a:gd name="connsiteX90" fmla="*/ 2437723 w 4322968"/>
              <a:gd name="connsiteY90" fmla="*/ 2009422 h 5601582"/>
              <a:gd name="connsiteX91" fmla="*/ 2369990 w 4322968"/>
              <a:gd name="connsiteY91" fmla="*/ 1941689 h 5601582"/>
              <a:gd name="connsiteX92" fmla="*/ 2403857 w 4322968"/>
              <a:gd name="connsiteY92" fmla="*/ 1862667 h 5601582"/>
              <a:gd name="connsiteX93" fmla="*/ 2381279 w 4322968"/>
              <a:gd name="connsiteY93" fmla="*/ 1794934 h 5601582"/>
              <a:gd name="connsiteX94" fmla="*/ 2471590 w 4322968"/>
              <a:gd name="connsiteY94" fmla="*/ 1546578 h 5601582"/>
              <a:gd name="connsiteX95" fmla="*/ 2573190 w 4322968"/>
              <a:gd name="connsiteY95" fmla="*/ 1659467 h 5601582"/>
              <a:gd name="connsiteX96" fmla="*/ 2640923 w 4322968"/>
              <a:gd name="connsiteY96" fmla="*/ 1659467 h 5601582"/>
              <a:gd name="connsiteX97" fmla="*/ 2945723 w 4322968"/>
              <a:gd name="connsiteY97" fmla="*/ 1806222 h 5601582"/>
              <a:gd name="connsiteX98" fmla="*/ 3194079 w 4322968"/>
              <a:gd name="connsiteY98" fmla="*/ 1896534 h 5601582"/>
              <a:gd name="connsiteX99" fmla="*/ 3758523 w 4322968"/>
              <a:gd name="connsiteY99" fmla="*/ 2144889 h 5601582"/>
              <a:gd name="connsiteX100" fmla="*/ 4040745 w 4322968"/>
              <a:gd name="connsiteY100" fmla="*/ 2235200 h 5601582"/>
              <a:gd name="connsiteX101" fmla="*/ 4146490 w 4322968"/>
              <a:gd name="connsiteY101" fmla="*/ 2273830 h 5601582"/>
              <a:gd name="connsiteX102" fmla="*/ 4125059 w 4322968"/>
              <a:gd name="connsiteY102" fmla="*/ 2217384 h 5601582"/>
              <a:gd name="connsiteX103" fmla="*/ 4029457 w 4322968"/>
              <a:gd name="connsiteY103" fmla="*/ 2144889 h 5601582"/>
              <a:gd name="connsiteX104" fmla="*/ 4191029 w 4322968"/>
              <a:gd name="connsiteY104" fmla="*/ 2036762 h 5601582"/>
              <a:gd name="connsiteX105" fmla="*/ 4322968 w 4322968"/>
              <a:gd name="connsiteY105" fmla="*/ 1885245 h 5601582"/>
              <a:gd name="connsiteX106" fmla="*/ 4266523 w 4322968"/>
              <a:gd name="connsiteY106" fmla="*/ 1885245 h 5601582"/>
              <a:gd name="connsiteX107" fmla="*/ 4277812 w 4322968"/>
              <a:gd name="connsiteY107" fmla="*/ 1828800 h 5601582"/>
              <a:gd name="connsiteX108" fmla="*/ 4176212 w 4322968"/>
              <a:gd name="connsiteY108" fmla="*/ 1941689 h 5601582"/>
              <a:gd name="connsiteX109" fmla="*/ 4176212 w 4322968"/>
              <a:gd name="connsiteY109" fmla="*/ 1828800 h 5601582"/>
              <a:gd name="connsiteX110" fmla="*/ 3893990 w 4322968"/>
              <a:gd name="connsiteY110" fmla="*/ 2020711 h 5601582"/>
              <a:gd name="connsiteX111" fmla="*/ 3724657 w 4322968"/>
              <a:gd name="connsiteY111" fmla="*/ 1986845 h 5601582"/>
              <a:gd name="connsiteX112" fmla="*/ 3261812 w 4322968"/>
              <a:gd name="connsiteY112" fmla="*/ 1648178 h 5601582"/>
              <a:gd name="connsiteX113" fmla="*/ 3081190 w 4322968"/>
              <a:gd name="connsiteY113" fmla="*/ 1580445 h 5601582"/>
              <a:gd name="connsiteX114" fmla="*/ 2787679 w 4322968"/>
              <a:gd name="connsiteY114" fmla="*/ 1433689 h 5601582"/>
              <a:gd name="connsiteX115" fmla="*/ 2607057 w 4322968"/>
              <a:gd name="connsiteY115" fmla="*/ 1253067 h 5601582"/>
              <a:gd name="connsiteX116" fmla="*/ 2505457 w 4322968"/>
              <a:gd name="connsiteY116" fmla="*/ 1151467 h 5601582"/>
              <a:gd name="connsiteX117" fmla="*/ 2358701 w 4322968"/>
              <a:gd name="connsiteY117" fmla="*/ 1162756 h 5601582"/>
              <a:gd name="connsiteX118" fmla="*/ 2245812 w 4322968"/>
              <a:gd name="connsiteY118" fmla="*/ 1095022 h 5601582"/>
              <a:gd name="connsiteX119" fmla="*/ 2290968 w 4322968"/>
              <a:gd name="connsiteY119" fmla="*/ 925689 h 5601582"/>
              <a:gd name="connsiteX120" fmla="*/ 2403857 w 4322968"/>
              <a:gd name="connsiteY120" fmla="*/ 914400 h 5601582"/>
              <a:gd name="connsiteX121" fmla="*/ 2528034 w 4322968"/>
              <a:gd name="connsiteY121" fmla="*/ 970845 h 5601582"/>
              <a:gd name="connsiteX122" fmla="*/ 2561901 w 4322968"/>
              <a:gd name="connsiteY122" fmla="*/ 857956 h 5601582"/>
              <a:gd name="connsiteX123" fmla="*/ 2663501 w 4322968"/>
              <a:gd name="connsiteY123" fmla="*/ 767645 h 5601582"/>
              <a:gd name="connsiteX124" fmla="*/ 2573190 w 4322968"/>
              <a:gd name="connsiteY124" fmla="*/ 632178 h 5601582"/>
              <a:gd name="connsiteX125" fmla="*/ 2640923 w 4322968"/>
              <a:gd name="connsiteY125" fmla="*/ 564445 h 5601582"/>
              <a:gd name="connsiteX126" fmla="*/ 2640923 w 4322968"/>
              <a:gd name="connsiteY126" fmla="*/ 496711 h 5601582"/>
              <a:gd name="connsiteX127" fmla="*/ 2832834 w 4322968"/>
              <a:gd name="connsiteY127" fmla="*/ 417689 h 5601582"/>
              <a:gd name="connsiteX128" fmla="*/ 2968301 w 4322968"/>
              <a:gd name="connsiteY128" fmla="*/ 361245 h 5601582"/>
              <a:gd name="connsiteX129" fmla="*/ 2663501 w 4322968"/>
              <a:gd name="connsiteY129" fmla="*/ 327378 h 5601582"/>
              <a:gd name="connsiteX130" fmla="*/ 2968301 w 4322968"/>
              <a:gd name="connsiteY130" fmla="*/ 248356 h 5601582"/>
              <a:gd name="connsiteX131" fmla="*/ 2731234 w 4322968"/>
              <a:gd name="connsiteY131" fmla="*/ 248356 h 5601582"/>
              <a:gd name="connsiteX132" fmla="*/ 2911857 w 4322968"/>
              <a:gd name="connsiteY132" fmla="*/ 180622 h 5601582"/>
              <a:gd name="connsiteX133" fmla="*/ 2607057 w 4322968"/>
              <a:gd name="connsiteY133" fmla="*/ 214489 h 5601582"/>
              <a:gd name="connsiteX134" fmla="*/ 2674790 w 4322968"/>
              <a:gd name="connsiteY134" fmla="*/ 22578 h 5601582"/>
              <a:gd name="connsiteX135" fmla="*/ 2539323 w 4322968"/>
              <a:gd name="connsiteY135" fmla="*/ 203200 h 5601582"/>
              <a:gd name="connsiteX0" fmla="*/ 2539323 w 4325408"/>
              <a:gd name="connsiteY0" fmla="*/ 203200 h 5601582"/>
              <a:gd name="connsiteX1" fmla="*/ 2561901 w 4325408"/>
              <a:gd name="connsiteY1" fmla="*/ 0 h 5601582"/>
              <a:gd name="connsiteX2" fmla="*/ 2324834 w 4325408"/>
              <a:gd name="connsiteY2" fmla="*/ 191911 h 5601582"/>
              <a:gd name="connsiteX3" fmla="*/ 2099057 w 4325408"/>
              <a:gd name="connsiteY3" fmla="*/ 67734 h 5601582"/>
              <a:gd name="connsiteX4" fmla="*/ 1782968 w 4325408"/>
              <a:gd name="connsiteY4" fmla="*/ 45156 h 5601582"/>
              <a:gd name="connsiteX5" fmla="*/ 1568479 w 4325408"/>
              <a:gd name="connsiteY5" fmla="*/ 191911 h 5601582"/>
              <a:gd name="connsiteX6" fmla="*/ 1274968 w 4325408"/>
              <a:gd name="connsiteY6" fmla="*/ 428978 h 5601582"/>
              <a:gd name="connsiteX7" fmla="*/ 1433012 w 4325408"/>
              <a:gd name="connsiteY7" fmla="*/ 598311 h 5601582"/>
              <a:gd name="connsiteX8" fmla="*/ 1500745 w 4325408"/>
              <a:gd name="connsiteY8" fmla="*/ 745067 h 5601582"/>
              <a:gd name="connsiteX9" fmla="*/ 1557190 w 4325408"/>
              <a:gd name="connsiteY9" fmla="*/ 790222 h 5601582"/>
              <a:gd name="connsiteX10" fmla="*/ 1342701 w 4325408"/>
              <a:gd name="connsiteY10" fmla="*/ 1072445 h 5601582"/>
              <a:gd name="connsiteX11" fmla="*/ 1073532 w 4325408"/>
              <a:gd name="connsiteY11" fmla="*/ 1364722 h 5601582"/>
              <a:gd name="connsiteX12" fmla="*/ 879857 w 4325408"/>
              <a:gd name="connsiteY12" fmla="*/ 1478845 h 5601582"/>
              <a:gd name="connsiteX13" fmla="*/ 342135 w 4325408"/>
              <a:gd name="connsiteY13" fmla="*/ 2008188 h 5601582"/>
              <a:gd name="connsiteX14" fmla="*/ 33190 w 4325408"/>
              <a:gd name="connsiteY14" fmla="*/ 1817511 h 5601582"/>
              <a:gd name="connsiteX15" fmla="*/ 107450 w 4325408"/>
              <a:gd name="connsiteY15" fmla="*/ 1942130 h 5601582"/>
              <a:gd name="connsiteX16" fmla="*/ 326701 w 4325408"/>
              <a:gd name="connsiteY16" fmla="*/ 2212622 h 5601582"/>
              <a:gd name="connsiteX17" fmla="*/ 517465 w 4325408"/>
              <a:gd name="connsiteY17" fmla="*/ 2074774 h 5601582"/>
              <a:gd name="connsiteX18" fmla="*/ 1105634 w 4325408"/>
              <a:gd name="connsiteY18" fmla="*/ 1682045 h 5601582"/>
              <a:gd name="connsiteX19" fmla="*/ 1252919 w 4325408"/>
              <a:gd name="connsiteY19" fmla="*/ 1536613 h 5601582"/>
              <a:gd name="connsiteX20" fmla="*/ 1465026 w 4325408"/>
              <a:gd name="connsiteY20" fmla="*/ 1345142 h 5601582"/>
              <a:gd name="connsiteX21" fmla="*/ 1466879 w 4325408"/>
              <a:gd name="connsiteY21" fmla="*/ 1693334 h 5601582"/>
              <a:gd name="connsiteX22" fmla="*/ 1523323 w 4325408"/>
              <a:gd name="connsiteY22" fmla="*/ 1806222 h 5601582"/>
              <a:gd name="connsiteX23" fmla="*/ 1490074 w 4325408"/>
              <a:gd name="connsiteY23" fmla="*/ 1885245 h 5601582"/>
              <a:gd name="connsiteX24" fmla="*/ 1545901 w 4325408"/>
              <a:gd name="connsiteY24" fmla="*/ 1986845 h 5601582"/>
              <a:gd name="connsiteX25" fmla="*/ 1579768 w 4325408"/>
              <a:gd name="connsiteY25" fmla="*/ 2167467 h 5601582"/>
              <a:gd name="connsiteX26" fmla="*/ 1613634 w 4325408"/>
              <a:gd name="connsiteY26" fmla="*/ 2257778 h 5601582"/>
              <a:gd name="connsiteX27" fmla="*/ 1579768 w 4325408"/>
              <a:gd name="connsiteY27" fmla="*/ 2336800 h 5601582"/>
              <a:gd name="connsiteX28" fmla="*/ 1624923 w 4325408"/>
              <a:gd name="connsiteY28" fmla="*/ 2393245 h 5601582"/>
              <a:gd name="connsiteX29" fmla="*/ 1630832 w 4325408"/>
              <a:gd name="connsiteY29" fmla="*/ 2457009 h 5601582"/>
              <a:gd name="connsiteX30" fmla="*/ 1557808 w 4325408"/>
              <a:gd name="connsiteY30" fmla="*/ 2655887 h 5601582"/>
              <a:gd name="connsiteX31" fmla="*/ 1613634 w 4325408"/>
              <a:gd name="connsiteY31" fmla="*/ 2822222 h 5601582"/>
              <a:gd name="connsiteX32" fmla="*/ 1579768 w 4325408"/>
              <a:gd name="connsiteY32" fmla="*/ 2866144 h 5601582"/>
              <a:gd name="connsiteX33" fmla="*/ 1602345 w 4325408"/>
              <a:gd name="connsiteY33" fmla="*/ 2935111 h 5601582"/>
              <a:gd name="connsiteX34" fmla="*/ 1506743 w 4325408"/>
              <a:gd name="connsiteY34" fmla="*/ 3405540 h 5601582"/>
              <a:gd name="connsiteX35" fmla="*/ 1449593 w 4325408"/>
              <a:gd name="connsiteY35" fmla="*/ 3930297 h 5601582"/>
              <a:gd name="connsiteX36" fmla="*/ 1423664 w 4325408"/>
              <a:gd name="connsiteY36" fmla="*/ 4004822 h 5601582"/>
              <a:gd name="connsiteX37" fmla="*/ 1377186 w 4325408"/>
              <a:gd name="connsiteY37" fmla="*/ 4036131 h 5601582"/>
              <a:gd name="connsiteX38" fmla="*/ 1380713 w 4325408"/>
              <a:gd name="connsiteY38" fmla="*/ 4085431 h 5601582"/>
              <a:gd name="connsiteX39" fmla="*/ 1261738 w 4325408"/>
              <a:gd name="connsiteY39" fmla="*/ 4178212 h 5601582"/>
              <a:gd name="connsiteX40" fmla="*/ 1105634 w 4325408"/>
              <a:gd name="connsiteY40" fmla="*/ 4312356 h 5601582"/>
              <a:gd name="connsiteX41" fmla="*/ 1015323 w 4325408"/>
              <a:gd name="connsiteY41" fmla="*/ 4504267 h 5601582"/>
              <a:gd name="connsiteX42" fmla="*/ 884001 w 4325408"/>
              <a:gd name="connsiteY42" fmla="*/ 4784637 h 5601582"/>
              <a:gd name="connsiteX43" fmla="*/ 710523 w 4325408"/>
              <a:gd name="connsiteY43" fmla="*/ 4944534 h 5601582"/>
              <a:gd name="connsiteX44" fmla="*/ 630883 w 4325408"/>
              <a:gd name="connsiteY44" fmla="*/ 5147116 h 5601582"/>
              <a:gd name="connsiteX45" fmla="*/ 541190 w 4325408"/>
              <a:gd name="connsiteY45" fmla="*/ 5429956 h 5601582"/>
              <a:gd name="connsiteX46" fmla="*/ 699234 w 4325408"/>
              <a:gd name="connsiteY46" fmla="*/ 5565422 h 5601582"/>
              <a:gd name="connsiteX47" fmla="*/ 848459 w 4325408"/>
              <a:gd name="connsiteY47" fmla="*/ 5523266 h 5601582"/>
              <a:gd name="connsiteX48" fmla="*/ 930304 w 4325408"/>
              <a:gd name="connsiteY48" fmla="*/ 5130006 h 5601582"/>
              <a:gd name="connsiteX49" fmla="*/ 1002270 w 4325408"/>
              <a:gd name="connsiteY49" fmla="*/ 4912519 h 5601582"/>
              <a:gd name="connsiteX50" fmla="*/ 1339703 w 4325408"/>
              <a:gd name="connsiteY50" fmla="*/ 4604720 h 5601582"/>
              <a:gd name="connsiteX51" fmla="*/ 1444301 w 4325408"/>
              <a:gd name="connsiteY51" fmla="*/ 4662311 h 5601582"/>
              <a:gd name="connsiteX52" fmla="*/ 1658790 w 4325408"/>
              <a:gd name="connsiteY52" fmla="*/ 4357511 h 5601582"/>
              <a:gd name="connsiteX53" fmla="*/ 1715234 w 4325408"/>
              <a:gd name="connsiteY53" fmla="*/ 4278489 h 5601582"/>
              <a:gd name="connsiteX54" fmla="*/ 1791258 w 4325408"/>
              <a:gd name="connsiteY54" fmla="*/ 4205993 h 5601582"/>
              <a:gd name="connsiteX55" fmla="*/ 1805545 w 4325408"/>
              <a:gd name="connsiteY55" fmla="*/ 4131734 h 5601582"/>
              <a:gd name="connsiteX56" fmla="*/ 1867899 w 4325408"/>
              <a:gd name="connsiteY56" fmla="*/ 4064089 h 5601582"/>
              <a:gd name="connsiteX57" fmla="*/ 1876807 w 4325408"/>
              <a:gd name="connsiteY57" fmla="*/ 3961254 h 5601582"/>
              <a:gd name="connsiteX58" fmla="*/ 2087768 w 4325408"/>
              <a:gd name="connsiteY58" fmla="*/ 3364089 h 5601582"/>
              <a:gd name="connsiteX59" fmla="*/ 2178696 w 4325408"/>
              <a:gd name="connsiteY59" fmla="*/ 3039092 h 5601582"/>
              <a:gd name="connsiteX60" fmla="*/ 2221470 w 4325408"/>
              <a:gd name="connsiteY60" fmla="*/ 3218656 h 5601582"/>
              <a:gd name="connsiteX61" fmla="*/ 2478734 w 4325408"/>
              <a:gd name="connsiteY61" fmla="*/ 3818114 h 5601582"/>
              <a:gd name="connsiteX62" fmla="*/ 2475735 w 4325408"/>
              <a:gd name="connsiteY62" fmla="*/ 3923243 h 5601582"/>
              <a:gd name="connsiteX63" fmla="*/ 2536942 w 4325408"/>
              <a:gd name="connsiteY63" fmla="*/ 4046274 h 5601582"/>
              <a:gd name="connsiteX64" fmla="*/ 2564283 w 4325408"/>
              <a:gd name="connsiteY64" fmla="*/ 4184562 h 5601582"/>
              <a:gd name="connsiteX65" fmla="*/ 2620726 w 4325408"/>
              <a:gd name="connsiteY65" fmla="*/ 4370035 h 5601582"/>
              <a:gd name="connsiteX66" fmla="*/ 2663501 w 4325408"/>
              <a:gd name="connsiteY66" fmla="*/ 4538134 h 5601582"/>
              <a:gd name="connsiteX67" fmla="*/ 2719945 w 4325408"/>
              <a:gd name="connsiteY67" fmla="*/ 4538134 h 5601582"/>
              <a:gd name="connsiteX68" fmla="*/ 3013457 w 4325408"/>
              <a:gd name="connsiteY68" fmla="*/ 5102578 h 5601582"/>
              <a:gd name="connsiteX69" fmla="*/ 2990526 w 4325408"/>
              <a:gd name="connsiteY69" fmla="*/ 5154966 h 5601582"/>
              <a:gd name="connsiteX70" fmla="*/ 2980119 w 4325408"/>
              <a:gd name="connsiteY70" fmla="*/ 5310540 h 5601582"/>
              <a:gd name="connsiteX71" fmla="*/ 3019982 w 4325408"/>
              <a:gd name="connsiteY71" fmla="*/ 5463911 h 5601582"/>
              <a:gd name="connsiteX72" fmla="*/ 3106767 w 4325408"/>
              <a:gd name="connsiteY72" fmla="*/ 5529175 h 5601582"/>
              <a:gd name="connsiteX73" fmla="*/ 3405481 w 4325408"/>
              <a:gd name="connsiteY73" fmla="*/ 5563041 h 5601582"/>
              <a:gd name="connsiteX74" fmla="*/ 3362618 w 4325408"/>
              <a:gd name="connsiteY74" fmla="*/ 5341850 h 5601582"/>
              <a:gd name="connsiteX75" fmla="*/ 3160212 w 4325408"/>
              <a:gd name="connsiteY75" fmla="*/ 5068711 h 5601582"/>
              <a:gd name="connsiteX76" fmla="*/ 3047323 w 4325408"/>
              <a:gd name="connsiteY76" fmla="*/ 4436534 h 5601582"/>
              <a:gd name="connsiteX77" fmla="*/ 3115057 w 4325408"/>
              <a:gd name="connsiteY77" fmla="*/ 4402667 h 5601582"/>
              <a:gd name="connsiteX78" fmla="*/ 3040797 w 4325408"/>
              <a:gd name="connsiteY78" fmla="*/ 4179887 h 5601582"/>
              <a:gd name="connsiteX79" fmla="*/ 2961774 w 4325408"/>
              <a:gd name="connsiteY79" fmla="*/ 4002794 h 5601582"/>
              <a:gd name="connsiteX80" fmla="*/ 2946341 w 4325408"/>
              <a:gd name="connsiteY80" fmla="*/ 3913188 h 5601582"/>
              <a:gd name="connsiteX81" fmla="*/ 2894041 w 4325408"/>
              <a:gd name="connsiteY81" fmla="*/ 3856744 h 5601582"/>
              <a:gd name="connsiteX82" fmla="*/ 2942195 w 4325408"/>
              <a:gd name="connsiteY82" fmla="*/ 3774634 h 5601582"/>
              <a:gd name="connsiteX83" fmla="*/ 2877990 w 4325408"/>
              <a:gd name="connsiteY83" fmla="*/ 3698611 h 5601582"/>
              <a:gd name="connsiteX84" fmla="*/ 2848797 w 4325408"/>
              <a:gd name="connsiteY84" fmla="*/ 3574697 h 5601582"/>
              <a:gd name="connsiteX85" fmla="*/ 2741376 w 4325408"/>
              <a:gd name="connsiteY85" fmla="*/ 2750873 h 5601582"/>
              <a:gd name="connsiteX86" fmla="*/ 2535178 w 4325408"/>
              <a:gd name="connsiteY86" fmla="*/ 2289264 h 5601582"/>
              <a:gd name="connsiteX87" fmla="*/ 2449012 w 4325408"/>
              <a:gd name="connsiteY87" fmla="*/ 2190045 h 5601582"/>
              <a:gd name="connsiteX88" fmla="*/ 2449012 w 4325408"/>
              <a:gd name="connsiteY88" fmla="*/ 2099734 h 5601582"/>
              <a:gd name="connsiteX89" fmla="*/ 2426434 w 4325408"/>
              <a:gd name="connsiteY89" fmla="*/ 2099734 h 5601582"/>
              <a:gd name="connsiteX90" fmla="*/ 2437723 w 4325408"/>
              <a:gd name="connsiteY90" fmla="*/ 2009422 h 5601582"/>
              <a:gd name="connsiteX91" fmla="*/ 2369990 w 4325408"/>
              <a:gd name="connsiteY91" fmla="*/ 1941689 h 5601582"/>
              <a:gd name="connsiteX92" fmla="*/ 2403857 w 4325408"/>
              <a:gd name="connsiteY92" fmla="*/ 1862667 h 5601582"/>
              <a:gd name="connsiteX93" fmla="*/ 2381279 w 4325408"/>
              <a:gd name="connsiteY93" fmla="*/ 1794934 h 5601582"/>
              <a:gd name="connsiteX94" fmla="*/ 2471590 w 4325408"/>
              <a:gd name="connsiteY94" fmla="*/ 1546578 h 5601582"/>
              <a:gd name="connsiteX95" fmla="*/ 2573190 w 4325408"/>
              <a:gd name="connsiteY95" fmla="*/ 1659467 h 5601582"/>
              <a:gd name="connsiteX96" fmla="*/ 2640923 w 4325408"/>
              <a:gd name="connsiteY96" fmla="*/ 1659467 h 5601582"/>
              <a:gd name="connsiteX97" fmla="*/ 2945723 w 4325408"/>
              <a:gd name="connsiteY97" fmla="*/ 1806222 h 5601582"/>
              <a:gd name="connsiteX98" fmla="*/ 3194079 w 4325408"/>
              <a:gd name="connsiteY98" fmla="*/ 1896534 h 5601582"/>
              <a:gd name="connsiteX99" fmla="*/ 3758523 w 4325408"/>
              <a:gd name="connsiteY99" fmla="*/ 2144889 h 5601582"/>
              <a:gd name="connsiteX100" fmla="*/ 4040745 w 4325408"/>
              <a:gd name="connsiteY100" fmla="*/ 2235200 h 5601582"/>
              <a:gd name="connsiteX101" fmla="*/ 4146490 w 4325408"/>
              <a:gd name="connsiteY101" fmla="*/ 2273830 h 5601582"/>
              <a:gd name="connsiteX102" fmla="*/ 4125059 w 4325408"/>
              <a:gd name="connsiteY102" fmla="*/ 2217384 h 5601582"/>
              <a:gd name="connsiteX103" fmla="*/ 4029457 w 4325408"/>
              <a:gd name="connsiteY103" fmla="*/ 2144889 h 5601582"/>
              <a:gd name="connsiteX104" fmla="*/ 4191029 w 4325408"/>
              <a:gd name="connsiteY104" fmla="*/ 2036762 h 5601582"/>
              <a:gd name="connsiteX105" fmla="*/ 4271639 w 4325408"/>
              <a:gd name="connsiteY105" fmla="*/ 1966472 h 5601582"/>
              <a:gd name="connsiteX106" fmla="*/ 4322968 w 4325408"/>
              <a:gd name="connsiteY106" fmla="*/ 1885245 h 5601582"/>
              <a:gd name="connsiteX107" fmla="*/ 4266523 w 4325408"/>
              <a:gd name="connsiteY107" fmla="*/ 1885245 h 5601582"/>
              <a:gd name="connsiteX108" fmla="*/ 4277812 w 4325408"/>
              <a:gd name="connsiteY108" fmla="*/ 1828800 h 5601582"/>
              <a:gd name="connsiteX109" fmla="*/ 4176212 w 4325408"/>
              <a:gd name="connsiteY109" fmla="*/ 1941689 h 5601582"/>
              <a:gd name="connsiteX110" fmla="*/ 4176212 w 4325408"/>
              <a:gd name="connsiteY110" fmla="*/ 1828800 h 5601582"/>
              <a:gd name="connsiteX111" fmla="*/ 3893990 w 4325408"/>
              <a:gd name="connsiteY111" fmla="*/ 2020711 h 5601582"/>
              <a:gd name="connsiteX112" fmla="*/ 3724657 w 4325408"/>
              <a:gd name="connsiteY112" fmla="*/ 1986845 h 5601582"/>
              <a:gd name="connsiteX113" fmla="*/ 3261812 w 4325408"/>
              <a:gd name="connsiteY113" fmla="*/ 1648178 h 5601582"/>
              <a:gd name="connsiteX114" fmla="*/ 3081190 w 4325408"/>
              <a:gd name="connsiteY114" fmla="*/ 1580445 h 5601582"/>
              <a:gd name="connsiteX115" fmla="*/ 2787679 w 4325408"/>
              <a:gd name="connsiteY115" fmla="*/ 1433689 h 5601582"/>
              <a:gd name="connsiteX116" fmla="*/ 2607057 w 4325408"/>
              <a:gd name="connsiteY116" fmla="*/ 1253067 h 5601582"/>
              <a:gd name="connsiteX117" fmla="*/ 2505457 w 4325408"/>
              <a:gd name="connsiteY117" fmla="*/ 1151467 h 5601582"/>
              <a:gd name="connsiteX118" fmla="*/ 2358701 w 4325408"/>
              <a:gd name="connsiteY118" fmla="*/ 1162756 h 5601582"/>
              <a:gd name="connsiteX119" fmla="*/ 2245812 w 4325408"/>
              <a:gd name="connsiteY119" fmla="*/ 1095022 h 5601582"/>
              <a:gd name="connsiteX120" fmla="*/ 2290968 w 4325408"/>
              <a:gd name="connsiteY120" fmla="*/ 925689 h 5601582"/>
              <a:gd name="connsiteX121" fmla="*/ 2403857 w 4325408"/>
              <a:gd name="connsiteY121" fmla="*/ 914400 h 5601582"/>
              <a:gd name="connsiteX122" fmla="*/ 2528034 w 4325408"/>
              <a:gd name="connsiteY122" fmla="*/ 970845 h 5601582"/>
              <a:gd name="connsiteX123" fmla="*/ 2561901 w 4325408"/>
              <a:gd name="connsiteY123" fmla="*/ 857956 h 5601582"/>
              <a:gd name="connsiteX124" fmla="*/ 2663501 w 4325408"/>
              <a:gd name="connsiteY124" fmla="*/ 767645 h 5601582"/>
              <a:gd name="connsiteX125" fmla="*/ 2573190 w 4325408"/>
              <a:gd name="connsiteY125" fmla="*/ 632178 h 5601582"/>
              <a:gd name="connsiteX126" fmla="*/ 2640923 w 4325408"/>
              <a:gd name="connsiteY126" fmla="*/ 564445 h 5601582"/>
              <a:gd name="connsiteX127" fmla="*/ 2640923 w 4325408"/>
              <a:gd name="connsiteY127" fmla="*/ 496711 h 5601582"/>
              <a:gd name="connsiteX128" fmla="*/ 2832834 w 4325408"/>
              <a:gd name="connsiteY128" fmla="*/ 417689 h 5601582"/>
              <a:gd name="connsiteX129" fmla="*/ 2968301 w 4325408"/>
              <a:gd name="connsiteY129" fmla="*/ 361245 h 5601582"/>
              <a:gd name="connsiteX130" fmla="*/ 2663501 w 4325408"/>
              <a:gd name="connsiteY130" fmla="*/ 327378 h 5601582"/>
              <a:gd name="connsiteX131" fmla="*/ 2968301 w 4325408"/>
              <a:gd name="connsiteY131" fmla="*/ 248356 h 5601582"/>
              <a:gd name="connsiteX132" fmla="*/ 2731234 w 4325408"/>
              <a:gd name="connsiteY132" fmla="*/ 248356 h 5601582"/>
              <a:gd name="connsiteX133" fmla="*/ 2911857 w 4325408"/>
              <a:gd name="connsiteY133" fmla="*/ 180622 h 5601582"/>
              <a:gd name="connsiteX134" fmla="*/ 2607057 w 4325408"/>
              <a:gd name="connsiteY134" fmla="*/ 214489 h 5601582"/>
              <a:gd name="connsiteX135" fmla="*/ 2674790 w 4325408"/>
              <a:gd name="connsiteY135" fmla="*/ 22578 h 5601582"/>
              <a:gd name="connsiteX136" fmla="*/ 2539323 w 4325408"/>
              <a:gd name="connsiteY136" fmla="*/ 203200 h 5601582"/>
              <a:gd name="connsiteX0" fmla="*/ 2539323 w 4337020"/>
              <a:gd name="connsiteY0" fmla="*/ 203200 h 5601582"/>
              <a:gd name="connsiteX1" fmla="*/ 2561901 w 4337020"/>
              <a:gd name="connsiteY1" fmla="*/ 0 h 5601582"/>
              <a:gd name="connsiteX2" fmla="*/ 2324834 w 4337020"/>
              <a:gd name="connsiteY2" fmla="*/ 191911 h 5601582"/>
              <a:gd name="connsiteX3" fmla="*/ 2099057 w 4337020"/>
              <a:gd name="connsiteY3" fmla="*/ 67734 h 5601582"/>
              <a:gd name="connsiteX4" fmla="*/ 1782968 w 4337020"/>
              <a:gd name="connsiteY4" fmla="*/ 45156 h 5601582"/>
              <a:gd name="connsiteX5" fmla="*/ 1568479 w 4337020"/>
              <a:gd name="connsiteY5" fmla="*/ 191911 h 5601582"/>
              <a:gd name="connsiteX6" fmla="*/ 1274968 w 4337020"/>
              <a:gd name="connsiteY6" fmla="*/ 428978 h 5601582"/>
              <a:gd name="connsiteX7" fmla="*/ 1433012 w 4337020"/>
              <a:gd name="connsiteY7" fmla="*/ 598311 h 5601582"/>
              <a:gd name="connsiteX8" fmla="*/ 1500745 w 4337020"/>
              <a:gd name="connsiteY8" fmla="*/ 745067 h 5601582"/>
              <a:gd name="connsiteX9" fmla="*/ 1557190 w 4337020"/>
              <a:gd name="connsiteY9" fmla="*/ 790222 h 5601582"/>
              <a:gd name="connsiteX10" fmla="*/ 1342701 w 4337020"/>
              <a:gd name="connsiteY10" fmla="*/ 1072445 h 5601582"/>
              <a:gd name="connsiteX11" fmla="*/ 1073532 w 4337020"/>
              <a:gd name="connsiteY11" fmla="*/ 1364722 h 5601582"/>
              <a:gd name="connsiteX12" fmla="*/ 879857 w 4337020"/>
              <a:gd name="connsiteY12" fmla="*/ 1478845 h 5601582"/>
              <a:gd name="connsiteX13" fmla="*/ 342135 w 4337020"/>
              <a:gd name="connsiteY13" fmla="*/ 2008188 h 5601582"/>
              <a:gd name="connsiteX14" fmla="*/ 33190 w 4337020"/>
              <a:gd name="connsiteY14" fmla="*/ 1817511 h 5601582"/>
              <a:gd name="connsiteX15" fmla="*/ 107450 w 4337020"/>
              <a:gd name="connsiteY15" fmla="*/ 1942130 h 5601582"/>
              <a:gd name="connsiteX16" fmla="*/ 326701 w 4337020"/>
              <a:gd name="connsiteY16" fmla="*/ 2212622 h 5601582"/>
              <a:gd name="connsiteX17" fmla="*/ 517465 w 4337020"/>
              <a:gd name="connsiteY17" fmla="*/ 2074774 h 5601582"/>
              <a:gd name="connsiteX18" fmla="*/ 1105634 w 4337020"/>
              <a:gd name="connsiteY18" fmla="*/ 1682045 h 5601582"/>
              <a:gd name="connsiteX19" fmla="*/ 1252919 w 4337020"/>
              <a:gd name="connsiteY19" fmla="*/ 1536613 h 5601582"/>
              <a:gd name="connsiteX20" fmla="*/ 1465026 w 4337020"/>
              <a:gd name="connsiteY20" fmla="*/ 1345142 h 5601582"/>
              <a:gd name="connsiteX21" fmla="*/ 1466879 w 4337020"/>
              <a:gd name="connsiteY21" fmla="*/ 1693334 h 5601582"/>
              <a:gd name="connsiteX22" fmla="*/ 1523323 w 4337020"/>
              <a:gd name="connsiteY22" fmla="*/ 1806222 h 5601582"/>
              <a:gd name="connsiteX23" fmla="*/ 1490074 w 4337020"/>
              <a:gd name="connsiteY23" fmla="*/ 1885245 h 5601582"/>
              <a:gd name="connsiteX24" fmla="*/ 1545901 w 4337020"/>
              <a:gd name="connsiteY24" fmla="*/ 1986845 h 5601582"/>
              <a:gd name="connsiteX25" fmla="*/ 1579768 w 4337020"/>
              <a:gd name="connsiteY25" fmla="*/ 2167467 h 5601582"/>
              <a:gd name="connsiteX26" fmla="*/ 1613634 w 4337020"/>
              <a:gd name="connsiteY26" fmla="*/ 2257778 h 5601582"/>
              <a:gd name="connsiteX27" fmla="*/ 1579768 w 4337020"/>
              <a:gd name="connsiteY27" fmla="*/ 2336800 h 5601582"/>
              <a:gd name="connsiteX28" fmla="*/ 1624923 w 4337020"/>
              <a:gd name="connsiteY28" fmla="*/ 2393245 h 5601582"/>
              <a:gd name="connsiteX29" fmla="*/ 1630832 w 4337020"/>
              <a:gd name="connsiteY29" fmla="*/ 2457009 h 5601582"/>
              <a:gd name="connsiteX30" fmla="*/ 1557808 w 4337020"/>
              <a:gd name="connsiteY30" fmla="*/ 2655887 h 5601582"/>
              <a:gd name="connsiteX31" fmla="*/ 1613634 w 4337020"/>
              <a:gd name="connsiteY31" fmla="*/ 2822222 h 5601582"/>
              <a:gd name="connsiteX32" fmla="*/ 1579768 w 4337020"/>
              <a:gd name="connsiteY32" fmla="*/ 2866144 h 5601582"/>
              <a:gd name="connsiteX33" fmla="*/ 1602345 w 4337020"/>
              <a:gd name="connsiteY33" fmla="*/ 2935111 h 5601582"/>
              <a:gd name="connsiteX34" fmla="*/ 1506743 w 4337020"/>
              <a:gd name="connsiteY34" fmla="*/ 3405540 h 5601582"/>
              <a:gd name="connsiteX35" fmla="*/ 1449593 w 4337020"/>
              <a:gd name="connsiteY35" fmla="*/ 3930297 h 5601582"/>
              <a:gd name="connsiteX36" fmla="*/ 1423664 w 4337020"/>
              <a:gd name="connsiteY36" fmla="*/ 4004822 h 5601582"/>
              <a:gd name="connsiteX37" fmla="*/ 1377186 w 4337020"/>
              <a:gd name="connsiteY37" fmla="*/ 4036131 h 5601582"/>
              <a:gd name="connsiteX38" fmla="*/ 1380713 w 4337020"/>
              <a:gd name="connsiteY38" fmla="*/ 4085431 h 5601582"/>
              <a:gd name="connsiteX39" fmla="*/ 1261738 w 4337020"/>
              <a:gd name="connsiteY39" fmla="*/ 4178212 h 5601582"/>
              <a:gd name="connsiteX40" fmla="*/ 1105634 w 4337020"/>
              <a:gd name="connsiteY40" fmla="*/ 4312356 h 5601582"/>
              <a:gd name="connsiteX41" fmla="*/ 1015323 w 4337020"/>
              <a:gd name="connsiteY41" fmla="*/ 4504267 h 5601582"/>
              <a:gd name="connsiteX42" fmla="*/ 884001 w 4337020"/>
              <a:gd name="connsiteY42" fmla="*/ 4784637 h 5601582"/>
              <a:gd name="connsiteX43" fmla="*/ 710523 w 4337020"/>
              <a:gd name="connsiteY43" fmla="*/ 4944534 h 5601582"/>
              <a:gd name="connsiteX44" fmla="*/ 630883 w 4337020"/>
              <a:gd name="connsiteY44" fmla="*/ 5147116 h 5601582"/>
              <a:gd name="connsiteX45" fmla="*/ 541190 w 4337020"/>
              <a:gd name="connsiteY45" fmla="*/ 5429956 h 5601582"/>
              <a:gd name="connsiteX46" fmla="*/ 699234 w 4337020"/>
              <a:gd name="connsiteY46" fmla="*/ 5565422 h 5601582"/>
              <a:gd name="connsiteX47" fmla="*/ 848459 w 4337020"/>
              <a:gd name="connsiteY47" fmla="*/ 5523266 h 5601582"/>
              <a:gd name="connsiteX48" fmla="*/ 930304 w 4337020"/>
              <a:gd name="connsiteY48" fmla="*/ 5130006 h 5601582"/>
              <a:gd name="connsiteX49" fmla="*/ 1002270 w 4337020"/>
              <a:gd name="connsiteY49" fmla="*/ 4912519 h 5601582"/>
              <a:gd name="connsiteX50" fmla="*/ 1339703 w 4337020"/>
              <a:gd name="connsiteY50" fmla="*/ 4604720 h 5601582"/>
              <a:gd name="connsiteX51" fmla="*/ 1444301 w 4337020"/>
              <a:gd name="connsiteY51" fmla="*/ 4662311 h 5601582"/>
              <a:gd name="connsiteX52" fmla="*/ 1658790 w 4337020"/>
              <a:gd name="connsiteY52" fmla="*/ 4357511 h 5601582"/>
              <a:gd name="connsiteX53" fmla="*/ 1715234 w 4337020"/>
              <a:gd name="connsiteY53" fmla="*/ 4278489 h 5601582"/>
              <a:gd name="connsiteX54" fmla="*/ 1791258 w 4337020"/>
              <a:gd name="connsiteY54" fmla="*/ 4205993 h 5601582"/>
              <a:gd name="connsiteX55" fmla="*/ 1805545 w 4337020"/>
              <a:gd name="connsiteY55" fmla="*/ 4131734 h 5601582"/>
              <a:gd name="connsiteX56" fmla="*/ 1867899 w 4337020"/>
              <a:gd name="connsiteY56" fmla="*/ 4064089 h 5601582"/>
              <a:gd name="connsiteX57" fmla="*/ 1876807 w 4337020"/>
              <a:gd name="connsiteY57" fmla="*/ 3961254 h 5601582"/>
              <a:gd name="connsiteX58" fmla="*/ 2087768 w 4337020"/>
              <a:gd name="connsiteY58" fmla="*/ 3364089 h 5601582"/>
              <a:gd name="connsiteX59" fmla="*/ 2178696 w 4337020"/>
              <a:gd name="connsiteY59" fmla="*/ 3039092 h 5601582"/>
              <a:gd name="connsiteX60" fmla="*/ 2221470 w 4337020"/>
              <a:gd name="connsiteY60" fmla="*/ 3218656 h 5601582"/>
              <a:gd name="connsiteX61" fmla="*/ 2478734 w 4337020"/>
              <a:gd name="connsiteY61" fmla="*/ 3818114 h 5601582"/>
              <a:gd name="connsiteX62" fmla="*/ 2475735 w 4337020"/>
              <a:gd name="connsiteY62" fmla="*/ 3923243 h 5601582"/>
              <a:gd name="connsiteX63" fmla="*/ 2536942 w 4337020"/>
              <a:gd name="connsiteY63" fmla="*/ 4046274 h 5601582"/>
              <a:gd name="connsiteX64" fmla="*/ 2564283 w 4337020"/>
              <a:gd name="connsiteY64" fmla="*/ 4184562 h 5601582"/>
              <a:gd name="connsiteX65" fmla="*/ 2620726 w 4337020"/>
              <a:gd name="connsiteY65" fmla="*/ 4370035 h 5601582"/>
              <a:gd name="connsiteX66" fmla="*/ 2663501 w 4337020"/>
              <a:gd name="connsiteY66" fmla="*/ 4538134 h 5601582"/>
              <a:gd name="connsiteX67" fmla="*/ 2719945 w 4337020"/>
              <a:gd name="connsiteY67" fmla="*/ 4538134 h 5601582"/>
              <a:gd name="connsiteX68" fmla="*/ 3013457 w 4337020"/>
              <a:gd name="connsiteY68" fmla="*/ 5102578 h 5601582"/>
              <a:gd name="connsiteX69" fmla="*/ 2990526 w 4337020"/>
              <a:gd name="connsiteY69" fmla="*/ 5154966 h 5601582"/>
              <a:gd name="connsiteX70" fmla="*/ 2980119 w 4337020"/>
              <a:gd name="connsiteY70" fmla="*/ 5310540 h 5601582"/>
              <a:gd name="connsiteX71" fmla="*/ 3019982 w 4337020"/>
              <a:gd name="connsiteY71" fmla="*/ 5463911 h 5601582"/>
              <a:gd name="connsiteX72" fmla="*/ 3106767 w 4337020"/>
              <a:gd name="connsiteY72" fmla="*/ 5529175 h 5601582"/>
              <a:gd name="connsiteX73" fmla="*/ 3405481 w 4337020"/>
              <a:gd name="connsiteY73" fmla="*/ 5563041 h 5601582"/>
              <a:gd name="connsiteX74" fmla="*/ 3362618 w 4337020"/>
              <a:gd name="connsiteY74" fmla="*/ 5341850 h 5601582"/>
              <a:gd name="connsiteX75" fmla="*/ 3160212 w 4337020"/>
              <a:gd name="connsiteY75" fmla="*/ 5068711 h 5601582"/>
              <a:gd name="connsiteX76" fmla="*/ 3047323 w 4337020"/>
              <a:gd name="connsiteY76" fmla="*/ 4436534 h 5601582"/>
              <a:gd name="connsiteX77" fmla="*/ 3115057 w 4337020"/>
              <a:gd name="connsiteY77" fmla="*/ 4402667 h 5601582"/>
              <a:gd name="connsiteX78" fmla="*/ 3040797 w 4337020"/>
              <a:gd name="connsiteY78" fmla="*/ 4179887 h 5601582"/>
              <a:gd name="connsiteX79" fmla="*/ 2961774 w 4337020"/>
              <a:gd name="connsiteY79" fmla="*/ 4002794 h 5601582"/>
              <a:gd name="connsiteX80" fmla="*/ 2946341 w 4337020"/>
              <a:gd name="connsiteY80" fmla="*/ 3913188 h 5601582"/>
              <a:gd name="connsiteX81" fmla="*/ 2894041 w 4337020"/>
              <a:gd name="connsiteY81" fmla="*/ 3856744 h 5601582"/>
              <a:gd name="connsiteX82" fmla="*/ 2942195 w 4337020"/>
              <a:gd name="connsiteY82" fmla="*/ 3774634 h 5601582"/>
              <a:gd name="connsiteX83" fmla="*/ 2877990 w 4337020"/>
              <a:gd name="connsiteY83" fmla="*/ 3698611 h 5601582"/>
              <a:gd name="connsiteX84" fmla="*/ 2848797 w 4337020"/>
              <a:gd name="connsiteY84" fmla="*/ 3574697 h 5601582"/>
              <a:gd name="connsiteX85" fmla="*/ 2741376 w 4337020"/>
              <a:gd name="connsiteY85" fmla="*/ 2750873 h 5601582"/>
              <a:gd name="connsiteX86" fmla="*/ 2535178 w 4337020"/>
              <a:gd name="connsiteY86" fmla="*/ 2289264 h 5601582"/>
              <a:gd name="connsiteX87" fmla="*/ 2449012 w 4337020"/>
              <a:gd name="connsiteY87" fmla="*/ 2190045 h 5601582"/>
              <a:gd name="connsiteX88" fmla="*/ 2449012 w 4337020"/>
              <a:gd name="connsiteY88" fmla="*/ 2099734 h 5601582"/>
              <a:gd name="connsiteX89" fmla="*/ 2426434 w 4337020"/>
              <a:gd name="connsiteY89" fmla="*/ 2099734 h 5601582"/>
              <a:gd name="connsiteX90" fmla="*/ 2437723 w 4337020"/>
              <a:gd name="connsiteY90" fmla="*/ 2009422 h 5601582"/>
              <a:gd name="connsiteX91" fmla="*/ 2369990 w 4337020"/>
              <a:gd name="connsiteY91" fmla="*/ 1941689 h 5601582"/>
              <a:gd name="connsiteX92" fmla="*/ 2403857 w 4337020"/>
              <a:gd name="connsiteY92" fmla="*/ 1862667 h 5601582"/>
              <a:gd name="connsiteX93" fmla="*/ 2381279 w 4337020"/>
              <a:gd name="connsiteY93" fmla="*/ 1794934 h 5601582"/>
              <a:gd name="connsiteX94" fmla="*/ 2471590 w 4337020"/>
              <a:gd name="connsiteY94" fmla="*/ 1546578 h 5601582"/>
              <a:gd name="connsiteX95" fmla="*/ 2573190 w 4337020"/>
              <a:gd name="connsiteY95" fmla="*/ 1659467 h 5601582"/>
              <a:gd name="connsiteX96" fmla="*/ 2640923 w 4337020"/>
              <a:gd name="connsiteY96" fmla="*/ 1659467 h 5601582"/>
              <a:gd name="connsiteX97" fmla="*/ 2945723 w 4337020"/>
              <a:gd name="connsiteY97" fmla="*/ 1806222 h 5601582"/>
              <a:gd name="connsiteX98" fmla="*/ 3194079 w 4337020"/>
              <a:gd name="connsiteY98" fmla="*/ 1896534 h 5601582"/>
              <a:gd name="connsiteX99" fmla="*/ 3758523 w 4337020"/>
              <a:gd name="connsiteY99" fmla="*/ 2144889 h 5601582"/>
              <a:gd name="connsiteX100" fmla="*/ 4040745 w 4337020"/>
              <a:gd name="connsiteY100" fmla="*/ 2235200 h 5601582"/>
              <a:gd name="connsiteX101" fmla="*/ 4146490 w 4337020"/>
              <a:gd name="connsiteY101" fmla="*/ 2273830 h 5601582"/>
              <a:gd name="connsiteX102" fmla="*/ 4125059 w 4337020"/>
              <a:gd name="connsiteY102" fmla="*/ 2217384 h 5601582"/>
              <a:gd name="connsiteX103" fmla="*/ 4029457 w 4337020"/>
              <a:gd name="connsiteY103" fmla="*/ 2144889 h 5601582"/>
              <a:gd name="connsiteX104" fmla="*/ 4191029 w 4337020"/>
              <a:gd name="connsiteY104" fmla="*/ 2036762 h 5601582"/>
              <a:gd name="connsiteX105" fmla="*/ 4271639 w 4337020"/>
              <a:gd name="connsiteY105" fmla="*/ 1966472 h 5601582"/>
              <a:gd name="connsiteX106" fmla="*/ 4322968 w 4337020"/>
              <a:gd name="connsiteY106" fmla="*/ 1885245 h 5601582"/>
              <a:gd name="connsiteX107" fmla="*/ 4266523 w 4337020"/>
              <a:gd name="connsiteY107" fmla="*/ 1885245 h 5601582"/>
              <a:gd name="connsiteX108" fmla="*/ 4277812 w 4337020"/>
              <a:gd name="connsiteY108" fmla="*/ 1828800 h 5601582"/>
              <a:gd name="connsiteX109" fmla="*/ 4176212 w 4337020"/>
              <a:gd name="connsiteY109" fmla="*/ 1941689 h 5601582"/>
              <a:gd name="connsiteX110" fmla="*/ 4176212 w 4337020"/>
              <a:gd name="connsiteY110" fmla="*/ 1828800 h 5601582"/>
              <a:gd name="connsiteX111" fmla="*/ 3893990 w 4337020"/>
              <a:gd name="connsiteY111" fmla="*/ 2020711 h 5601582"/>
              <a:gd name="connsiteX112" fmla="*/ 3724657 w 4337020"/>
              <a:gd name="connsiteY112" fmla="*/ 1986845 h 5601582"/>
              <a:gd name="connsiteX113" fmla="*/ 3261812 w 4337020"/>
              <a:gd name="connsiteY113" fmla="*/ 1648178 h 5601582"/>
              <a:gd name="connsiteX114" fmla="*/ 3081190 w 4337020"/>
              <a:gd name="connsiteY114" fmla="*/ 1580445 h 5601582"/>
              <a:gd name="connsiteX115" fmla="*/ 2787679 w 4337020"/>
              <a:gd name="connsiteY115" fmla="*/ 1433689 h 5601582"/>
              <a:gd name="connsiteX116" fmla="*/ 2607057 w 4337020"/>
              <a:gd name="connsiteY116" fmla="*/ 1253067 h 5601582"/>
              <a:gd name="connsiteX117" fmla="*/ 2505457 w 4337020"/>
              <a:gd name="connsiteY117" fmla="*/ 1151467 h 5601582"/>
              <a:gd name="connsiteX118" fmla="*/ 2358701 w 4337020"/>
              <a:gd name="connsiteY118" fmla="*/ 1162756 h 5601582"/>
              <a:gd name="connsiteX119" fmla="*/ 2245812 w 4337020"/>
              <a:gd name="connsiteY119" fmla="*/ 1095022 h 5601582"/>
              <a:gd name="connsiteX120" fmla="*/ 2290968 w 4337020"/>
              <a:gd name="connsiteY120" fmla="*/ 925689 h 5601582"/>
              <a:gd name="connsiteX121" fmla="*/ 2403857 w 4337020"/>
              <a:gd name="connsiteY121" fmla="*/ 914400 h 5601582"/>
              <a:gd name="connsiteX122" fmla="*/ 2528034 w 4337020"/>
              <a:gd name="connsiteY122" fmla="*/ 970845 h 5601582"/>
              <a:gd name="connsiteX123" fmla="*/ 2561901 w 4337020"/>
              <a:gd name="connsiteY123" fmla="*/ 857956 h 5601582"/>
              <a:gd name="connsiteX124" fmla="*/ 2663501 w 4337020"/>
              <a:gd name="connsiteY124" fmla="*/ 767645 h 5601582"/>
              <a:gd name="connsiteX125" fmla="*/ 2573190 w 4337020"/>
              <a:gd name="connsiteY125" fmla="*/ 632178 h 5601582"/>
              <a:gd name="connsiteX126" fmla="*/ 2640923 w 4337020"/>
              <a:gd name="connsiteY126" fmla="*/ 564445 h 5601582"/>
              <a:gd name="connsiteX127" fmla="*/ 2640923 w 4337020"/>
              <a:gd name="connsiteY127" fmla="*/ 496711 h 5601582"/>
              <a:gd name="connsiteX128" fmla="*/ 2832834 w 4337020"/>
              <a:gd name="connsiteY128" fmla="*/ 417689 h 5601582"/>
              <a:gd name="connsiteX129" fmla="*/ 2968301 w 4337020"/>
              <a:gd name="connsiteY129" fmla="*/ 361245 h 5601582"/>
              <a:gd name="connsiteX130" fmla="*/ 2663501 w 4337020"/>
              <a:gd name="connsiteY130" fmla="*/ 327378 h 5601582"/>
              <a:gd name="connsiteX131" fmla="*/ 2968301 w 4337020"/>
              <a:gd name="connsiteY131" fmla="*/ 248356 h 5601582"/>
              <a:gd name="connsiteX132" fmla="*/ 2731234 w 4337020"/>
              <a:gd name="connsiteY132" fmla="*/ 248356 h 5601582"/>
              <a:gd name="connsiteX133" fmla="*/ 2911857 w 4337020"/>
              <a:gd name="connsiteY133" fmla="*/ 180622 h 5601582"/>
              <a:gd name="connsiteX134" fmla="*/ 2607057 w 4337020"/>
              <a:gd name="connsiteY134" fmla="*/ 214489 h 5601582"/>
              <a:gd name="connsiteX135" fmla="*/ 2674790 w 4337020"/>
              <a:gd name="connsiteY135" fmla="*/ 22578 h 5601582"/>
              <a:gd name="connsiteX136" fmla="*/ 2539323 w 4337020"/>
              <a:gd name="connsiteY136" fmla="*/ 203200 h 5601582"/>
              <a:gd name="connsiteX0" fmla="*/ 2539323 w 4327789"/>
              <a:gd name="connsiteY0" fmla="*/ 203200 h 5601582"/>
              <a:gd name="connsiteX1" fmla="*/ 2561901 w 4327789"/>
              <a:gd name="connsiteY1" fmla="*/ 0 h 5601582"/>
              <a:gd name="connsiteX2" fmla="*/ 2324834 w 4327789"/>
              <a:gd name="connsiteY2" fmla="*/ 191911 h 5601582"/>
              <a:gd name="connsiteX3" fmla="*/ 2099057 w 4327789"/>
              <a:gd name="connsiteY3" fmla="*/ 67734 h 5601582"/>
              <a:gd name="connsiteX4" fmla="*/ 1782968 w 4327789"/>
              <a:gd name="connsiteY4" fmla="*/ 45156 h 5601582"/>
              <a:gd name="connsiteX5" fmla="*/ 1568479 w 4327789"/>
              <a:gd name="connsiteY5" fmla="*/ 191911 h 5601582"/>
              <a:gd name="connsiteX6" fmla="*/ 1274968 w 4327789"/>
              <a:gd name="connsiteY6" fmla="*/ 428978 h 5601582"/>
              <a:gd name="connsiteX7" fmla="*/ 1433012 w 4327789"/>
              <a:gd name="connsiteY7" fmla="*/ 598311 h 5601582"/>
              <a:gd name="connsiteX8" fmla="*/ 1500745 w 4327789"/>
              <a:gd name="connsiteY8" fmla="*/ 745067 h 5601582"/>
              <a:gd name="connsiteX9" fmla="*/ 1557190 w 4327789"/>
              <a:gd name="connsiteY9" fmla="*/ 790222 h 5601582"/>
              <a:gd name="connsiteX10" fmla="*/ 1342701 w 4327789"/>
              <a:gd name="connsiteY10" fmla="*/ 1072445 h 5601582"/>
              <a:gd name="connsiteX11" fmla="*/ 1073532 w 4327789"/>
              <a:gd name="connsiteY11" fmla="*/ 1364722 h 5601582"/>
              <a:gd name="connsiteX12" fmla="*/ 879857 w 4327789"/>
              <a:gd name="connsiteY12" fmla="*/ 1478845 h 5601582"/>
              <a:gd name="connsiteX13" fmla="*/ 342135 w 4327789"/>
              <a:gd name="connsiteY13" fmla="*/ 2008188 h 5601582"/>
              <a:gd name="connsiteX14" fmla="*/ 33190 w 4327789"/>
              <a:gd name="connsiteY14" fmla="*/ 1817511 h 5601582"/>
              <a:gd name="connsiteX15" fmla="*/ 107450 w 4327789"/>
              <a:gd name="connsiteY15" fmla="*/ 1942130 h 5601582"/>
              <a:gd name="connsiteX16" fmla="*/ 326701 w 4327789"/>
              <a:gd name="connsiteY16" fmla="*/ 2212622 h 5601582"/>
              <a:gd name="connsiteX17" fmla="*/ 517465 w 4327789"/>
              <a:gd name="connsiteY17" fmla="*/ 2074774 h 5601582"/>
              <a:gd name="connsiteX18" fmla="*/ 1105634 w 4327789"/>
              <a:gd name="connsiteY18" fmla="*/ 1682045 h 5601582"/>
              <a:gd name="connsiteX19" fmla="*/ 1252919 w 4327789"/>
              <a:gd name="connsiteY19" fmla="*/ 1536613 h 5601582"/>
              <a:gd name="connsiteX20" fmla="*/ 1465026 w 4327789"/>
              <a:gd name="connsiteY20" fmla="*/ 1345142 h 5601582"/>
              <a:gd name="connsiteX21" fmla="*/ 1466879 w 4327789"/>
              <a:gd name="connsiteY21" fmla="*/ 1693334 h 5601582"/>
              <a:gd name="connsiteX22" fmla="*/ 1523323 w 4327789"/>
              <a:gd name="connsiteY22" fmla="*/ 1806222 h 5601582"/>
              <a:gd name="connsiteX23" fmla="*/ 1490074 w 4327789"/>
              <a:gd name="connsiteY23" fmla="*/ 1885245 h 5601582"/>
              <a:gd name="connsiteX24" fmla="*/ 1545901 w 4327789"/>
              <a:gd name="connsiteY24" fmla="*/ 1986845 h 5601582"/>
              <a:gd name="connsiteX25" fmla="*/ 1579768 w 4327789"/>
              <a:gd name="connsiteY25" fmla="*/ 2167467 h 5601582"/>
              <a:gd name="connsiteX26" fmla="*/ 1613634 w 4327789"/>
              <a:gd name="connsiteY26" fmla="*/ 2257778 h 5601582"/>
              <a:gd name="connsiteX27" fmla="*/ 1579768 w 4327789"/>
              <a:gd name="connsiteY27" fmla="*/ 2336800 h 5601582"/>
              <a:gd name="connsiteX28" fmla="*/ 1624923 w 4327789"/>
              <a:gd name="connsiteY28" fmla="*/ 2393245 h 5601582"/>
              <a:gd name="connsiteX29" fmla="*/ 1630832 w 4327789"/>
              <a:gd name="connsiteY29" fmla="*/ 2457009 h 5601582"/>
              <a:gd name="connsiteX30" fmla="*/ 1557808 w 4327789"/>
              <a:gd name="connsiteY30" fmla="*/ 2655887 h 5601582"/>
              <a:gd name="connsiteX31" fmla="*/ 1613634 w 4327789"/>
              <a:gd name="connsiteY31" fmla="*/ 2822222 h 5601582"/>
              <a:gd name="connsiteX32" fmla="*/ 1579768 w 4327789"/>
              <a:gd name="connsiteY32" fmla="*/ 2866144 h 5601582"/>
              <a:gd name="connsiteX33" fmla="*/ 1602345 w 4327789"/>
              <a:gd name="connsiteY33" fmla="*/ 2935111 h 5601582"/>
              <a:gd name="connsiteX34" fmla="*/ 1506743 w 4327789"/>
              <a:gd name="connsiteY34" fmla="*/ 3405540 h 5601582"/>
              <a:gd name="connsiteX35" fmla="*/ 1449593 w 4327789"/>
              <a:gd name="connsiteY35" fmla="*/ 3930297 h 5601582"/>
              <a:gd name="connsiteX36" fmla="*/ 1423664 w 4327789"/>
              <a:gd name="connsiteY36" fmla="*/ 4004822 h 5601582"/>
              <a:gd name="connsiteX37" fmla="*/ 1377186 w 4327789"/>
              <a:gd name="connsiteY37" fmla="*/ 4036131 h 5601582"/>
              <a:gd name="connsiteX38" fmla="*/ 1380713 w 4327789"/>
              <a:gd name="connsiteY38" fmla="*/ 4085431 h 5601582"/>
              <a:gd name="connsiteX39" fmla="*/ 1261738 w 4327789"/>
              <a:gd name="connsiteY39" fmla="*/ 4178212 h 5601582"/>
              <a:gd name="connsiteX40" fmla="*/ 1105634 w 4327789"/>
              <a:gd name="connsiteY40" fmla="*/ 4312356 h 5601582"/>
              <a:gd name="connsiteX41" fmla="*/ 1015323 w 4327789"/>
              <a:gd name="connsiteY41" fmla="*/ 4504267 h 5601582"/>
              <a:gd name="connsiteX42" fmla="*/ 884001 w 4327789"/>
              <a:gd name="connsiteY42" fmla="*/ 4784637 h 5601582"/>
              <a:gd name="connsiteX43" fmla="*/ 710523 w 4327789"/>
              <a:gd name="connsiteY43" fmla="*/ 4944534 h 5601582"/>
              <a:gd name="connsiteX44" fmla="*/ 630883 w 4327789"/>
              <a:gd name="connsiteY44" fmla="*/ 5147116 h 5601582"/>
              <a:gd name="connsiteX45" fmla="*/ 541190 w 4327789"/>
              <a:gd name="connsiteY45" fmla="*/ 5429956 h 5601582"/>
              <a:gd name="connsiteX46" fmla="*/ 699234 w 4327789"/>
              <a:gd name="connsiteY46" fmla="*/ 5565422 h 5601582"/>
              <a:gd name="connsiteX47" fmla="*/ 848459 w 4327789"/>
              <a:gd name="connsiteY47" fmla="*/ 5523266 h 5601582"/>
              <a:gd name="connsiteX48" fmla="*/ 930304 w 4327789"/>
              <a:gd name="connsiteY48" fmla="*/ 5130006 h 5601582"/>
              <a:gd name="connsiteX49" fmla="*/ 1002270 w 4327789"/>
              <a:gd name="connsiteY49" fmla="*/ 4912519 h 5601582"/>
              <a:gd name="connsiteX50" fmla="*/ 1339703 w 4327789"/>
              <a:gd name="connsiteY50" fmla="*/ 4604720 h 5601582"/>
              <a:gd name="connsiteX51" fmla="*/ 1444301 w 4327789"/>
              <a:gd name="connsiteY51" fmla="*/ 4662311 h 5601582"/>
              <a:gd name="connsiteX52" fmla="*/ 1658790 w 4327789"/>
              <a:gd name="connsiteY52" fmla="*/ 4357511 h 5601582"/>
              <a:gd name="connsiteX53" fmla="*/ 1715234 w 4327789"/>
              <a:gd name="connsiteY53" fmla="*/ 4278489 h 5601582"/>
              <a:gd name="connsiteX54" fmla="*/ 1791258 w 4327789"/>
              <a:gd name="connsiteY54" fmla="*/ 4205993 h 5601582"/>
              <a:gd name="connsiteX55" fmla="*/ 1805545 w 4327789"/>
              <a:gd name="connsiteY55" fmla="*/ 4131734 h 5601582"/>
              <a:gd name="connsiteX56" fmla="*/ 1867899 w 4327789"/>
              <a:gd name="connsiteY56" fmla="*/ 4064089 h 5601582"/>
              <a:gd name="connsiteX57" fmla="*/ 1876807 w 4327789"/>
              <a:gd name="connsiteY57" fmla="*/ 3961254 h 5601582"/>
              <a:gd name="connsiteX58" fmla="*/ 2087768 w 4327789"/>
              <a:gd name="connsiteY58" fmla="*/ 3364089 h 5601582"/>
              <a:gd name="connsiteX59" fmla="*/ 2178696 w 4327789"/>
              <a:gd name="connsiteY59" fmla="*/ 3039092 h 5601582"/>
              <a:gd name="connsiteX60" fmla="*/ 2221470 w 4327789"/>
              <a:gd name="connsiteY60" fmla="*/ 3218656 h 5601582"/>
              <a:gd name="connsiteX61" fmla="*/ 2478734 w 4327789"/>
              <a:gd name="connsiteY61" fmla="*/ 3818114 h 5601582"/>
              <a:gd name="connsiteX62" fmla="*/ 2475735 w 4327789"/>
              <a:gd name="connsiteY62" fmla="*/ 3923243 h 5601582"/>
              <a:gd name="connsiteX63" fmla="*/ 2536942 w 4327789"/>
              <a:gd name="connsiteY63" fmla="*/ 4046274 h 5601582"/>
              <a:gd name="connsiteX64" fmla="*/ 2564283 w 4327789"/>
              <a:gd name="connsiteY64" fmla="*/ 4184562 h 5601582"/>
              <a:gd name="connsiteX65" fmla="*/ 2620726 w 4327789"/>
              <a:gd name="connsiteY65" fmla="*/ 4370035 h 5601582"/>
              <a:gd name="connsiteX66" fmla="*/ 2663501 w 4327789"/>
              <a:gd name="connsiteY66" fmla="*/ 4538134 h 5601582"/>
              <a:gd name="connsiteX67" fmla="*/ 2719945 w 4327789"/>
              <a:gd name="connsiteY67" fmla="*/ 4538134 h 5601582"/>
              <a:gd name="connsiteX68" fmla="*/ 3013457 w 4327789"/>
              <a:gd name="connsiteY68" fmla="*/ 5102578 h 5601582"/>
              <a:gd name="connsiteX69" fmla="*/ 2990526 w 4327789"/>
              <a:gd name="connsiteY69" fmla="*/ 5154966 h 5601582"/>
              <a:gd name="connsiteX70" fmla="*/ 2980119 w 4327789"/>
              <a:gd name="connsiteY70" fmla="*/ 5310540 h 5601582"/>
              <a:gd name="connsiteX71" fmla="*/ 3019982 w 4327789"/>
              <a:gd name="connsiteY71" fmla="*/ 5463911 h 5601582"/>
              <a:gd name="connsiteX72" fmla="*/ 3106767 w 4327789"/>
              <a:gd name="connsiteY72" fmla="*/ 5529175 h 5601582"/>
              <a:gd name="connsiteX73" fmla="*/ 3405481 w 4327789"/>
              <a:gd name="connsiteY73" fmla="*/ 5563041 h 5601582"/>
              <a:gd name="connsiteX74" fmla="*/ 3362618 w 4327789"/>
              <a:gd name="connsiteY74" fmla="*/ 5341850 h 5601582"/>
              <a:gd name="connsiteX75" fmla="*/ 3160212 w 4327789"/>
              <a:gd name="connsiteY75" fmla="*/ 5068711 h 5601582"/>
              <a:gd name="connsiteX76" fmla="*/ 3047323 w 4327789"/>
              <a:gd name="connsiteY76" fmla="*/ 4436534 h 5601582"/>
              <a:gd name="connsiteX77" fmla="*/ 3115057 w 4327789"/>
              <a:gd name="connsiteY77" fmla="*/ 4402667 h 5601582"/>
              <a:gd name="connsiteX78" fmla="*/ 3040797 w 4327789"/>
              <a:gd name="connsiteY78" fmla="*/ 4179887 h 5601582"/>
              <a:gd name="connsiteX79" fmla="*/ 2961774 w 4327789"/>
              <a:gd name="connsiteY79" fmla="*/ 4002794 h 5601582"/>
              <a:gd name="connsiteX80" fmla="*/ 2946341 w 4327789"/>
              <a:gd name="connsiteY80" fmla="*/ 3913188 h 5601582"/>
              <a:gd name="connsiteX81" fmla="*/ 2894041 w 4327789"/>
              <a:gd name="connsiteY81" fmla="*/ 3856744 h 5601582"/>
              <a:gd name="connsiteX82" fmla="*/ 2942195 w 4327789"/>
              <a:gd name="connsiteY82" fmla="*/ 3774634 h 5601582"/>
              <a:gd name="connsiteX83" fmla="*/ 2877990 w 4327789"/>
              <a:gd name="connsiteY83" fmla="*/ 3698611 h 5601582"/>
              <a:gd name="connsiteX84" fmla="*/ 2848797 w 4327789"/>
              <a:gd name="connsiteY84" fmla="*/ 3574697 h 5601582"/>
              <a:gd name="connsiteX85" fmla="*/ 2741376 w 4327789"/>
              <a:gd name="connsiteY85" fmla="*/ 2750873 h 5601582"/>
              <a:gd name="connsiteX86" fmla="*/ 2535178 w 4327789"/>
              <a:gd name="connsiteY86" fmla="*/ 2289264 h 5601582"/>
              <a:gd name="connsiteX87" fmla="*/ 2449012 w 4327789"/>
              <a:gd name="connsiteY87" fmla="*/ 2190045 h 5601582"/>
              <a:gd name="connsiteX88" fmla="*/ 2449012 w 4327789"/>
              <a:gd name="connsiteY88" fmla="*/ 2099734 h 5601582"/>
              <a:gd name="connsiteX89" fmla="*/ 2426434 w 4327789"/>
              <a:gd name="connsiteY89" fmla="*/ 2099734 h 5601582"/>
              <a:gd name="connsiteX90" fmla="*/ 2437723 w 4327789"/>
              <a:gd name="connsiteY90" fmla="*/ 2009422 h 5601582"/>
              <a:gd name="connsiteX91" fmla="*/ 2369990 w 4327789"/>
              <a:gd name="connsiteY91" fmla="*/ 1941689 h 5601582"/>
              <a:gd name="connsiteX92" fmla="*/ 2403857 w 4327789"/>
              <a:gd name="connsiteY92" fmla="*/ 1862667 h 5601582"/>
              <a:gd name="connsiteX93" fmla="*/ 2381279 w 4327789"/>
              <a:gd name="connsiteY93" fmla="*/ 1794934 h 5601582"/>
              <a:gd name="connsiteX94" fmla="*/ 2471590 w 4327789"/>
              <a:gd name="connsiteY94" fmla="*/ 1546578 h 5601582"/>
              <a:gd name="connsiteX95" fmla="*/ 2573190 w 4327789"/>
              <a:gd name="connsiteY95" fmla="*/ 1659467 h 5601582"/>
              <a:gd name="connsiteX96" fmla="*/ 2640923 w 4327789"/>
              <a:gd name="connsiteY96" fmla="*/ 1659467 h 5601582"/>
              <a:gd name="connsiteX97" fmla="*/ 2945723 w 4327789"/>
              <a:gd name="connsiteY97" fmla="*/ 1806222 h 5601582"/>
              <a:gd name="connsiteX98" fmla="*/ 3194079 w 4327789"/>
              <a:gd name="connsiteY98" fmla="*/ 1896534 h 5601582"/>
              <a:gd name="connsiteX99" fmla="*/ 3758523 w 4327789"/>
              <a:gd name="connsiteY99" fmla="*/ 2144889 h 5601582"/>
              <a:gd name="connsiteX100" fmla="*/ 4040745 w 4327789"/>
              <a:gd name="connsiteY100" fmla="*/ 2235200 h 5601582"/>
              <a:gd name="connsiteX101" fmla="*/ 4146490 w 4327789"/>
              <a:gd name="connsiteY101" fmla="*/ 2273830 h 5601582"/>
              <a:gd name="connsiteX102" fmla="*/ 4125059 w 4327789"/>
              <a:gd name="connsiteY102" fmla="*/ 2217384 h 5601582"/>
              <a:gd name="connsiteX103" fmla="*/ 4029457 w 4327789"/>
              <a:gd name="connsiteY103" fmla="*/ 2144889 h 5601582"/>
              <a:gd name="connsiteX104" fmla="*/ 4191029 w 4327789"/>
              <a:gd name="connsiteY104" fmla="*/ 2036762 h 5601582"/>
              <a:gd name="connsiteX105" fmla="*/ 4271639 w 4327789"/>
              <a:gd name="connsiteY105" fmla="*/ 1966472 h 5601582"/>
              <a:gd name="connsiteX106" fmla="*/ 4322968 w 4327789"/>
              <a:gd name="connsiteY106" fmla="*/ 1885245 h 5601582"/>
              <a:gd name="connsiteX107" fmla="*/ 4242711 w 4327789"/>
              <a:gd name="connsiteY107" fmla="*/ 1913820 h 5601582"/>
              <a:gd name="connsiteX108" fmla="*/ 4277812 w 4327789"/>
              <a:gd name="connsiteY108" fmla="*/ 1828800 h 5601582"/>
              <a:gd name="connsiteX109" fmla="*/ 4176212 w 4327789"/>
              <a:gd name="connsiteY109" fmla="*/ 1941689 h 5601582"/>
              <a:gd name="connsiteX110" fmla="*/ 4176212 w 4327789"/>
              <a:gd name="connsiteY110" fmla="*/ 1828800 h 5601582"/>
              <a:gd name="connsiteX111" fmla="*/ 3893990 w 4327789"/>
              <a:gd name="connsiteY111" fmla="*/ 2020711 h 5601582"/>
              <a:gd name="connsiteX112" fmla="*/ 3724657 w 4327789"/>
              <a:gd name="connsiteY112" fmla="*/ 1986845 h 5601582"/>
              <a:gd name="connsiteX113" fmla="*/ 3261812 w 4327789"/>
              <a:gd name="connsiteY113" fmla="*/ 1648178 h 5601582"/>
              <a:gd name="connsiteX114" fmla="*/ 3081190 w 4327789"/>
              <a:gd name="connsiteY114" fmla="*/ 1580445 h 5601582"/>
              <a:gd name="connsiteX115" fmla="*/ 2787679 w 4327789"/>
              <a:gd name="connsiteY115" fmla="*/ 1433689 h 5601582"/>
              <a:gd name="connsiteX116" fmla="*/ 2607057 w 4327789"/>
              <a:gd name="connsiteY116" fmla="*/ 1253067 h 5601582"/>
              <a:gd name="connsiteX117" fmla="*/ 2505457 w 4327789"/>
              <a:gd name="connsiteY117" fmla="*/ 1151467 h 5601582"/>
              <a:gd name="connsiteX118" fmla="*/ 2358701 w 4327789"/>
              <a:gd name="connsiteY118" fmla="*/ 1162756 h 5601582"/>
              <a:gd name="connsiteX119" fmla="*/ 2245812 w 4327789"/>
              <a:gd name="connsiteY119" fmla="*/ 1095022 h 5601582"/>
              <a:gd name="connsiteX120" fmla="*/ 2290968 w 4327789"/>
              <a:gd name="connsiteY120" fmla="*/ 925689 h 5601582"/>
              <a:gd name="connsiteX121" fmla="*/ 2403857 w 4327789"/>
              <a:gd name="connsiteY121" fmla="*/ 914400 h 5601582"/>
              <a:gd name="connsiteX122" fmla="*/ 2528034 w 4327789"/>
              <a:gd name="connsiteY122" fmla="*/ 970845 h 5601582"/>
              <a:gd name="connsiteX123" fmla="*/ 2561901 w 4327789"/>
              <a:gd name="connsiteY123" fmla="*/ 857956 h 5601582"/>
              <a:gd name="connsiteX124" fmla="*/ 2663501 w 4327789"/>
              <a:gd name="connsiteY124" fmla="*/ 767645 h 5601582"/>
              <a:gd name="connsiteX125" fmla="*/ 2573190 w 4327789"/>
              <a:gd name="connsiteY125" fmla="*/ 632178 h 5601582"/>
              <a:gd name="connsiteX126" fmla="*/ 2640923 w 4327789"/>
              <a:gd name="connsiteY126" fmla="*/ 564445 h 5601582"/>
              <a:gd name="connsiteX127" fmla="*/ 2640923 w 4327789"/>
              <a:gd name="connsiteY127" fmla="*/ 496711 h 5601582"/>
              <a:gd name="connsiteX128" fmla="*/ 2832834 w 4327789"/>
              <a:gd name="connsiteY128" fmla="*/ 417689 h 5601582"/>
              <a:gd name="connsiteX129" fmla="*/ 2968301 w 4327789"/>
              <a:gd name="connsiteY129" fmla="*/ 361245 h 5601582"/>
              <a:gd name="connsiteX130" fmla="*/ 2663501 w 4327789"/>
              <a:gd name="connsiteY130" fmla="*/ 327378 h 5601582"/>
              <a:gd name="connsiteX131" fmla="*/ 2968301 w 4327789"/>
              <a:gd name="connsiteY131" fmla="*/ 248356 h 5601582"/>
              <a:gd name="connsiteX132" fmla="*/ 2731234 w 4327789"/>
              <a:gd name="connsiteY132" fmla="*/ 248356 h 5601582"/>
              <a:gd name="connsiteX133" fmla="*/ 2911857 w 4327789"/>
              <a:gd name="connsiteY133" fmla="*/ 180622 h 5601582"/>
              <a:gd name="connsiteX134" fmla="*/ 2607057 w 4327789"/>
              <a:gd name="connsiteY134" fmla="*/ 214489 h 5601582"/>
              <a:gd name="connsiteX135" fmla="*/ 2674790 w 4327789"/>
              <a:gd name="connsiteY135" fmla="*/ 22578 h 5601582"/>
              <a:gd name="connsiteX136" fmla="*/ 2539323 w 4327789"/>
              <a:gd name="connsiteY136" fmla="*/ 203200 h 5601582"/>
              <a:gd name="connsiteX0" fmla="*/ 2539323 w 4327789"/>
              <a:gd name="connsiteY0" fmla="*/ 203200 h 5601582"/>
              <a:gd name="connsiteX1" fmla="*/ 2561901 w 4327789"/>
              <a:gd name="connsiteY1" fmla="*/ 0 h 5601582"/>
              <a:gd name="connsiteX2" fmla="*/ 2324834 w 4327789"/>
              <a:gd name="connsiteY2" fmla="*/ 191911 h 5601582"/>
              <a:gd name="connsiteX3" fmla="*/ 2099057 w 4327789"/>
              <a:gd name="connsiteY3" fmla="*/ 67734 h 5601582"/>
              <a:gd name="connsiteX4" fmla="*/ 1782968 w 4327789"/>
              <a:gd name="connsiteY4" fmla="*/ 45156 h 5601582"/>
              <a:gd name="connsiteX5" fmla="*/ 1568479 w 4327789"/>
              <a:gd name="connsiteY5" fmla="*/ 191911 h 5601582"/>
              <a:gd name="connsiteX6" fmla="*/ 1274968 w 4327789"/>
              <a:gd name="connsiteY6" fmla="*/ 428978 h 5601582"/>
              <a:gd name="connsiteX7" fmla="*/ 1433012 w 4327789"/>
              <a:gd name="connsiteY7" fmla="*/ 598311 h 5601582"/>
              <a:gd name="connsiteX8" fmla="*/ 1500745 w 4327789"/>
              <a:gd name="connsiteY8" fmla="*/ 745067 h 5601582"/>
              <a:gd name="connsiteX9" fmla="*/ 1557190 w 4327789"/>
              <a:gd name="connsiteY9" fmla="*/ 790222 h 5601582"/>
              <a:gd name="connsiteX10" fmla="*/ 1342701 w 4327789"/>
              <a:gd name="connsiteY10" fmla="*/ 1072445 h 5601582"/>
              <a:gd name="connsiteX11" fmla="*/ 1073532 w 4327789"/>
              <a:gd name="connsiteY11" fmla="*/ 1364722 h 5601582"/>
              <a:gd name="connsiteX12" fmla="*/ 879857 w 4327789"/>
              <a:gd name="connsiteY12" fmla="*/ 1478845 h 5601582"/>
              <a:gd name="connsiteX13" fmla="*/ 342135 w 4327789"/>
              <a:gd name="connsiteY13" fmla="*/ 2008188 h 5601582"/>
              <a:gd name="connsiteX14" fmla="*/ 33190 w 4327789"/>
              <a:gd name="connsiteY14" fmla="*/ 1817511 h 5601582"/>
              <a:gd name="connsiteX15" fmla="*/ 107450 w 4327789"/>
              <a:gd name="connsiteY15" fmla="*/ 1942130 h 5601582"/>
              <a:gd name="connsiteX16" fmla="*/ 326701 w 4327789"/>
              <a:gd name="connsiteY16" fmla="*/ 2212622 h 5601582"/>
              <a:gd name="connsiteX17" fmla="*/ 517465 w 4327789"/>
              <a:gd name="connsiteY17" fmla="*/ 2074774 h 5601582"/>
              <a:gd name="connsiteX18" fmla="*/ 1105634 w 4327789"/>
              <a:gd name="connsiteY18" fmla="*/ 1682045 h 5601582"/>
              <a:gd name="connsiteX19" fmla="*/ 1252919 w 4327789"/>
              <a:gd name="connsiteY19" fmla="*/ 1536613 h 5601582"/>
              <a:gd name="connsiteX20" fmla="*/ 1465026 w 4327789"/>
              <a:gd name="connsiteY20" fmla="*/ 1345142 h 5601582"/>
              <a:gd name="connsiteX21" fmla="*/ 1466879 w 4327789"/>
              <a:gd name="connsiteY21" fmla="*/ 1693334 h 5601582"/>
              <a:gd name="connsiteX22" fmla="*/ 1523323 w 4327789"/>
              <a:gd name="connsiteY22" fmla="*/ 1806222 h 5601582"/>
              <a:gd name="connsiteX23" fmla="*/ 1490074 w 4327789"/>
              <a:gd name="connsiteY23" fmla="*/ 1885245 h 5601582"/>
              <a:gd name="connsiteX24" fmla="*/ 1545901 w 4327789"/>
              <a:gd name="connsiteY24" fmla="*/ 1986845 h 5601582"/>
              <a:gd name="connsiteX25" fmla="*/ 1579768 w 4327789"/>
              <a:gd name="connsiteY25" fmla="*/ 2167467 h 5601582"/>
              <a:gd name="connsiteX26" fmla="*/ 1613634 w 4327789"/>
              <a:gd name="connsiteY26" fmla="*/ 2257778 h 5601582"/>
              <a:gd name="connsiteX27" fmla="*/ 1579768 w 4327789"/>
              <a:gd name="connsiteY27" fmla="*/ 2336800 h 5601582"/>
              <a:gd name="connsiteX28" fmla="*/ 1624923 w 4327789"/>
              <a:gd name="connsiteY28" fmla="*/ 2393245 h 5601582"/>
              <a:gd name="connsiteX29" fmla="*/ 1630832 w 4327789"/>
              <a:gd name="connsiteY29" fmla="*/ 2457009 h 5601582"/>
              <a:gd name="connsiteX30" fmla="*/ 1557808 w 4327789"/>
              <a:gd name="connsiteY30" fmla="*/ 2655887 h 5601582"/>
              <a:gd name="connsiteX31" fmla="*/ 1613634 w 4327789"/>
              <a:gd name="connsiteY31" fmla="*/ 2822222 h 5601582"/>
              <a:gd name="connsiteX32" fmla="*/ 1579768 w 4327789"/>
              <a:gd name="connsiteY32" fmla="*/ 2866144 h 5601582"/>
              <a:gd name="connsiteX33" fmla="*/ 1602345 w 4327789"/>
              <a:gd name="connsiteY33" fmla="*/ 2935111 h 5601582"/>
              <a:gd name="connsiteX34" fmla="*/ 1506743 w 4327789"/>
              <a:gd name="connsiteY34" fmla="*/ 3405540 h 5601582"/>
              <a:gd name="connsiteX35" fmla="*/ 1449593 w 4327789"/>
              <a:gd name="connsiteY35" fmla="*/ 3930297 h 5601582"/>
              <a:gd name="connsiteX36" fmla="*/ 1423664 w 4327789"/>
              <a:gd name="connsiteY36" fmla="*/ 4004822 h 5601582"/>
              <a:gd name="connsiteX37" fmla="*/ 1377186 w 4327789"/>
              <a:gd name="connsiteY37" fmla="*/ 4036131 h 5601582"/>
              <a:gd name="connsiteX38" fmla="*/ 1380713 w 4327789"/>
              <a:gd name="connsiteY38" fmla="*/ 4085431 h 5601582"/>
              <a:gd name="connsiteX39" fmla="*/ 1261738 w 4327789"/>
              <a:gd name="connsiteY39" fmla="*/ 4178212 h 5601582"/>
              <a:gd name="connsiteX40" fmla="*/ 1105634 w 4327789"/>
              <a:gd name="connsiteY40" fmla="*/ 4312356 h 5601582"/>
              <a:gd name="connsiteX41" fmla="*/ 1015323 w 4327789"/>
              <a:gd name="connsiteY41" fmla="*/ 4504267 h 5601582"/>
              <a:gd name="connsiteX42" fmla="*/ 884001 w 4327789"/>
              <a:gd name="connsiteY42" fmla="*/ 4784637 h 5601582"/>
              <a:gd name="connsiteX43" fmla="*/ 710523 w 4327789"/>
              <a:gd name="connsiteY43" fmla="*/ 4944534 h 5601582"/>
              <a:gd name="connsiteX44" fmla="*/ 630883 w 4327789"/>
              <a:gd name="connsiteY44" fmla="*/ 5147116 h 5601582"/>
              <a:gd name="connsiteX45" fmla="*/ 541190 w 4327789"/>
              <a:gd name="connsiteY45" fmla="*/ 5429956 h 5601582"/>
              <a:gd name="connsiteX46" fmla="*/ 699234 w 4327789"/>
              <a:gd name="connsiteY46" fmla="*/ 5565422 h 5601582"/>
              <a:gd name="connsiteX47" fmla="*/ 848459 w 4327789"/>
              <a:gd name="connsiteY47" fmla="*/ 5523266 h 5601582"/>
              <a:gd name="connsiteX48" fmla="*/ 930304 w 4327789"/>
              <a:gd name="connsiteY48" fmla="*/ 5130006 h 5601582"/>
              <a:gd name="connsiteX49" fmla="*/ 1002270 w 4327789"/>
              <a:gd name="connsiteY49" fmla="*/ 4912519 h 5601582"/>
              <a:gd name="connsiteX50" fmla="*/ 1339703 w 4327789"/>
              <a:gd name="connsiteY50" fmla="*/ 4604720 h 5601582"/>
              <a:gd name="connsiteX51" fmla="*/ 1444301 w 4327789"/>
              <a:gd name="connsiteY51" fmla="*/ 4662311 h 5601582"/>
              <a:gd name="connsiteX52" fmla="*/ 1658790 w 4327789"/>
              <a:gd name="connsiteY52" fmla="*/ 4357511 h 5601582"/>
              <a:gd name="connsiteX53" fmla="*/ 1715234 w 4327789"/>
              <a:gd name="connsiteY53" fmla="*/ 4278489 h 5601582"/>
              <a:gd name="connsiteX54" fmla="*/ 1791258 w 4327789"/>
              <a:gd name="connsiteY54" fmla="*/ 4205993 h 5601582"/>
              <a:gd name="connsiteX55" fmla="*/ 1805545 w 4327789"/>
              <a:gd name="connsiteY55" fmla="*/ 4131734 h 5601582"/>
              <a:gd name="connsiteX56" fmla="*/ 1867899 w 4327789"/>
              <a:gd name="connsiteY56" fmla="*/ 4064089 h 5601582"/>
              <a:gd name="connsiteX57" fmla="*/ 1876807 w 4327789"/>
              <a:gd name="connsiteY57" fmla="*/ 3961254 h 5601582"/>
              <a:gd name="connsiteX58" fmla="*/ 2087768 w 4327789"/>
              <a:gd name="connsiteY58" fmla="*/ 3364089 h 5601582"/>
              <a:gd name="connsiteX59" fmla="*/ 2178696 w 4327789"/>
              <a:gd name="connsiteY59" fmla="*/ 3039092 h 5601582"/>
              <a:gd name="connsiteX60" fmla="*/ 2221470 w 4327789"/>
              <a:gd name="connsiteY60" fmla="*/ 3218656 h 5601582"/>
              <a:gd name="connsiteX61" fmla="*/ 2478734 w 4327789"/>
              <a:gd name="connsiteY61" fmla="*/ 3818114 h 5601582"/>
              <a:gd name="connsiteX62" fmla="*/ 2475735 w 4327789"/>
              <a:gd name="connsiteY62" fmla="*/ 3923243 h 5601582"/>
              <a:gd name="connsiteX63" fmla="*/ 2536942 w 4327789"/>
              <a:gd name="connsiteY63" fmla="*/ 4046274 h 5601582"/>
              <a:gd name="connsiteX64" fmla="*/ 2564283 w 4327789"/>
              <a:gd name="connsiteY64" fmla="*/ 4184562 h 5601582"/>
              <a:gd name="connsiteX65" fmla="*/ 2620726 w 4327789"/>
              <a:gd name="connsiteY65" fmla="*/ 4370035 h 5601582"/>
              <a:gd name="connsiteX66" fmla="*/ 2663501 w 4327789"/>
              <a:gd name="connsiteY66" fmla="*/ 4538134 h 5601582"/>
              <a:gd name="connsiteX67" fmla="*/ 2719945 w 4327789"/>
              <a:gd name="connsiteY67" fmla="*/ 4538134 h 5601582"/>
              <a:gd name="connsiteX68" fmla="*/ 3013457 w 4327789"/>
              <a:gd name="connsiteY68" fmla="*/ 5102578 h 5601582"/>
              <a:gd name="connsiteX69" fmla="*/ 2990526 w 4327789"/>
              <a:gd name="connsiteY69" fmla="*/ 5154966 h 5601582"/>
              <a:gd name="connsiteX70" fmla="*/ 2980119 w 4327789"/>
              <a:gd name="connsiteY70" fmla="*/ 5310540 h 5601582"/>
              <a:gd name="connsiteX71" fmla="*/ 3019982 w 4327789"/>
              <a:gd name="connsiteY71" fmla="*/ 5463911 h 5601582"/>
              <a:gd name="connsiteX72" fmla="*/ 3106767 w 4327789"/>
              <a:gd name="connsiteY72" fmla="*/ 5529175 h 5601582"/>
              <a:gd name="connsiteX73" fmla="*/ 3405481 w 4327789"/>
              <a:gd name="connsiteY73" fmla="*/ 5563041 h 5601582"/>
              <a:gd name="connsiteX74" fmla="*/ 3362618 w 4327789"/>
              <a:gd name="connsiteY74" fmla="*/ 5341850 h 5601582"/>
              <a:gd name="connsiteX75" fmla="*/ 3160212 w 4327789"/>
              <a:gd name="connsiteY75" fmla="*/ 5068711 h 5601582"/>
              <a:gd name="connsiteX76" fmla="*/ 3047323 w 4327789"/>
              <a:gd name="connsiteY76" fmla="*/ 4436534 h 5601582"/>
              <a:gd name="connsiteX77" fmla="*/ 3115057 w 4327789"/>
              <a:gd name="connsiteY77" fmla="*/ 4402667 h 5601582"/>
              <a:gd name="connsiteX78" fmla="*/ 3040797 w 4327789"/>
              <a:gd name="connsiteY78" fmla="*/ 4179887 h 5601582"/>
              <a:gd name="connsiteX79" fmla="*/ 2961774 w 4327789"/>
              <a:gd name="connsiteY79" fmla="*/ 4002794 h 5601582"/>
              <a:gd name="connsiteX80" fmla="*/ 2946341 w 4327789"/>
              <a:gd name="connsiteY80" fmla="*/ 3913188 h 5601582"/>
              <a:gd name="connsiteX81" fmla="*/ 2894041 w 4327789"/>
              <a:gd name="connsiteY81" fmla="*/ 3856744 h 5601582"/>
              <a:gd name="connsiteX82" fmla="*/ 2942195 w 4327789"/>
              <a:gd name="connsiteY82" fmla="*/ 3774634 h 5601582"/>
              <a:gd name="connsiteX83" fmla="*/ 2877990 w 4327789"/>
              <a:gd name="connsiteY83" fmla="*/ 3698611 h 5601582"/>
              <a:gd name="connsiteX84" fmla="*/ 2848797 w 4327789"/>
              <a:gd name="connsiteY84" fmla="*/ 3574697 h 5601582"/>
              <a:gd name="connsiteX85" fmla="*/ 2741376 w 4327789"/>
              <a:gd name="connsiteY85" fmla="*/ 2750873 h 5601582"/>
              <a:gd name="connsiteX86" fmla="*/ 2535178 w 4327789"/>
              <a:gd name="connsiteY86" fmla="*/ 2289264 h 5601582"/>
              <a:gd name="connsiteX87" fmla="*/ 2449012 w 4327789"/>
              <a:gd name="connsiteY87" fmla="*/ 2190045 h 5601582"/>
              <a:gd name="connsiteX88" fmla="*/ 2449012 w 4327789"/>
              <a:gd name="connsiteY88" fmla="*/ 2099734 h 5601582"/>
              <a:gd name="connsiteX89" fmla="*/ 2426434 w 4327789"/>
              <a:gd name="connsiteY89" fmla="*/ 2099734 h 5601582"/>
              <a:gd name="connsiteX90" fmla="*/ 2437723 w 4327789"/>
              <a:gd name="connsiteY90" fmla="*/ 2009422 h 5601582"/>
              <a:gd name="connsiteX91" fmla="*/ 2369990 w 4327789"/>
              <a:gd name="connsiteY91" fmla="*/ 1941689 h 5601582"/>
              <a:gd name="connsiteX92" fmla="*/ 2403857 w 4327789"/>
              <a:gd name="connsiteY92" fmla="*/ 1862667 h 5601582"/>
              <a:gd name="connsiteX93" fmla="*/ 2381279 w 4327789"/>
              <a:gd name="connsiteY93" fmla="*/ 1794934 h 5601582"/>
              <a:gd name="connsiteX94" fmla="*/ 2471590 w 4327789"/>
              <a:gd name="connsiteY94" fmla="*/ 1546578 h 5601582"/>
              <a:gd name="connsiteX95" fmla="*/ 2573190 w 4327789"/>
              <a:gd name="connsiteY95" fmla="*/ 1659467 h 5601582"/>
              <a:gd name="connsiteX96" fmla="*/ 2640923 w 4327789"/>
              <a:gd name="connsiteY96" fmla="*/ 1659467 h 5601582"/>
              <a:gd name="connsiteX97" fmla="*/ 2945723 w 4327789"/>
              <a:gd name="connsiteY97" fmla="*/ 1806222 h 5601582"/>
              <a:gd name="connsiteX98" fmla="*/ 3194079 w 4327789"/>
              <a:gd name="connsiteY98" fmla="*/ 1896534 h 5601582"/>
              <a:gd name="connsiteX99" fmla="*/ 3758523 w 4327789"/>
              <a:gd name="connsiteY99" fmla="*/ 2144889 h 5601582"/>
              <a:gd name="connsiteX100" fmla="*/ 4040745 w 4327789"/>
              <a:gd name="connsiteY100" fmla="*/ 2235200 h 5601582"/>
              <a:gd name="connsiteX101" fmla="*/ 4146490 w 4327789"/>
              <a:gd name="connsiteY101" fmla="*/ 2273830 h 5601582"/>
              <a:gd name="connsiteX102" fmla="*/ 4125059 w 4327789"/>
              <a:gd name="connsiteY102" fmla="*/ 2217384 h 5601582"/>
              <a:gd name="connsiteX103" fmla="*/ 4029457 w 4327789"/>
              <a:gd name="connsiteY103" fmla="*/ 2144889 h 5601582"/>
              <a:gd name="connsiteX104" fmla="*/ 4191029 w 4327789"/>
              <a:gd name="connsiteY104" fmla="*/ 2036762 h 5601582"/>
              <a:gd name="connsiteX105" fmla="*/ 4271639 w 4327789"/>
              <a:gd name="connsiteY105" fmla="*/ 1966472 h 5601582"/>
              <a:gd name="connsiteX106" fmla="*/ 4322968 w 4327789"/>
              <a:gd name="connsiteY106" fmla="*/ 1885245 h 5601582"/>
              <a:gd name="connsiteX107" fmla="*/ 4242711 w 4327789"/>
              <a:gd name="connsiteY107" fmla="*/ 1913820 h 5601582"/>
              <a:gd name="connsiteX108" fmla="*/ 4277812 w 4327789"/>
              <a:gd name="connsiteY108" fmla="*/ 1828800 h 5601582"/>
              <a:gd name="connsiteX109" fmla="*/ 4176212 w 4327789"/>
              <a:gd name="connsiteY109" fmla="*/ 1941689 h 5601582"/>
              <a:gd name="connsiteX110" fmla="*/ 4176212 w 4327789"/>
              <a:gd name="connsiteY110" fmla="*/ 1828800 h 5601582"/>
              <a:gd name="connsiteX111" fmla="*/ 3893990 w 4327789"/>
              <a:gd name="connsiteY111" fmla="*/ 2020711 h 5601582"/>
              <a:gd name="connsiteX112" fmla="*/ 3724657 w 4327789"/>
              <a:gd name="connsiteY112" fmla="*/ 1986845 h 5601582"/>
              <a:gd name="connsiteX113" fmla="*/ 3261812 w 4327789"/>
              <a:gd name="connsiteY113" fmla="*/ 1648178 h 5601582"/>
              <a:gd name="connsiteX114" fmla="*/ 3081190 w 4327789"/>
              <a:gd name="connsiteY114" fmla="*/ 1580445 h 5601582"/>
              <a:gd name="connsiteX115" fmla="*/ 2787679 w 4327789"/>
              <a:gd name="connsiteY115" fmla="*/ 1433689 h 5601582"/>
              <a:gd name="connsiteX116" fmla="*/ 2607057 w 4327789"/>
              <a:gd name="connsiteY116" fmla="*/ 1253067 h 5601582"/>
              <a:gd name="connsiteX117" fmla="*/ 2505457 w 4327789"/>
              <a:gd name="connsiteY117" fmla="*/ 1151467 h 5601582"/>
              <a:gd name="connsiteX118" fmla="*/ 2358701 w 4327789"/>
              <a:gd name="connsiteY118" fmla="*/ 1162756 h 5601582"/>
              <a:gd name="connsiteX119" fmla="*/ 2245812 w 4327789"/>
              <a:gd name="connsiteY119" fmla="*/ 1095022 h 5601582"/>
              <a:gd name="connsiteX120" fmla="*/ 2290968 w 4327789"/>
              <a:gd name="connsiteY120" fmla="*/ 925689 h 5601582"/>
              <a:gd name="connsiteX121" fmla="*/ 2403857 w 4327789"/>
              <a:gd name="connsiteY121" fmla="*/ 914400 h 5601582"/>
              <a:gd name="connsiteX122" fmla="*/ 2528034 w 4327789"/>
              <a:gd name="connsiteY122" fmla="*/ 970845 h 5601582"/>
              <a:gd name="connsiteX123" fmla="*/ 2561901 w 4327789"/>
              <a:gd name="connsiteY123" fmla="*/ 857956 h 5601582"/>
              <a:gd name="connsiteX124" fmla="*/ 2663501 w 4327789"/>
              <a:gd name="connsiteY124" fmla="*/ 767645 h 5601582"/>
              <a:gd name="connsiteX125" fmla="*/ 2573190 w 4327789"/>
              <a:gd name="connsiteY125" fmla="*/ 632178 h 5601582"/>
              <a:gd name="connsiteX126" fmla="*/ 2640923 w 4327789"/>
              <a:gd name="connsiteY126" fmla="*/ 564445 h 5601582"/>
              <a:gd name="connsiteX127" fmla="*/ 2640923 w 4327789"/>
              <a:gd name="connsiteY127" fmla="*/ 496711 h 5601582"/>
              <a:gd name="connsiteX128" fmla="*/ 2832834 w 4327789"/>
              <a:gd name="connsiteY128" fmla="*/ 417689 h 5601582"/>
              <a:gd name="connsiteX129" fmla="*/ 2968301 w 4327789"/>
              <a:gd name="connsiteY129" fmla="*/ 361245 h 5601582"/>
              <a:gd name="connsiteX130" fmla="*/ 2663501 w 4327789"/>
              <a:gd name="connsiteY130" fmla="*/ 327378 h 5601582"/>
              <a:gd name="connsiteX131" fmla="*/ 2968301 w 4327789"/>
              <a:gd name="connsiteY131" fmla="*/ 248356 h 5601582"/>
              <a:gd name="connsiteX132" fmla="*/ 2731234 w 4327789"/>
              <a:gd name="connsiteY132" fmla="*/ 248356 h 5601582"/>
              <a:gd name="connsiteX133" fmla="*/ 2911857 w 4327789"/>
              <a:gd name="connsiteY133" fmla="*/ 180622 h 5601582"/>
              <a:gd name="connsiteX134" fmla="*/ 2607057 w 4327789"/>
              <a:gd name="connsiteY134" fmla="*/ 214489 h 5601582"/>
              <a:gd name="connsiteX135" fmla="*/ 2674790 w 4327789"/>
              <a:gd name="connsiteY135" fmla="*/ 22578 h 5601582"/>
              <a:gd name="connsiteX136" fmla="*/ 2539323 w 4327789"/>
              <a:gd name="connsiteY136" fmla="*/ 203200 h 5601582"/>
              <a:gd name="connsiteX0" fmla="*/ 2539323 w 4327789"/>
              <a:gd name="connsiteY0" fmla="*/ 203200 h 5601582"/>
              <a:gd name="connsiteX1" fmla="*/ 2561901 w 4327789"/>
              <a:gd name="connsiteY1" fmla="*/ 0 h 5601582"/>
              <a:gd name="connsiteX2" fmla="*/ 2324834 w 4327789"/>
              <a:gd name="connsiteY2" fmla="*/ 191911 h 5601582"/>
              <a:gd name="connsiteX3" fmla="*/ 2099057 w 4327789"/>
              <a:gd name="connsiteY3" fmla="*/ 67734 h 5601582"/>
              <a:gd name="connsiteX4" fmla="*/ 1782968 w 4327789"/>
              <a:gd name="connsiteY4" fmla="*/ 45156 h 5601582"/>
              <a:gd name="connsiteX5" fmla="*/ 1568479 w 4327789"/>
              <a:gd name="connsiteY5" fmla="*/ 191911 h 5601582"/>
              <a:gd name="connsiteX6" fmla="*/ 1274968 w 4327789"/>
              <a:gd name="connsiteY6" fmla="*/ 428978 h 5601582"/>
              <a:gd name="connsiteX7" fmla="*/ 1433012 w 4327789"/>
              <a:gd name="connsiteY7" fmla="*/ 598311 h 5601582"/>
              <a:gd name="connsiteX8" fmla="*/ 1500745 w 4327789"/>
              <a:gd name="connsiteY8" fmla="*/ 745067 h 5601582"/>
              <a:gd name="connsiteX9" fmla="*/ 1557190 w 4327789"/>
              <a:gd name="connsiteY9" fmla="*/ 790222 h 5601582"/>
              <a:gd name="connsiteX10" fmla="*/ 1342701 w 4327789"/>
              <a:gd name="connsiteY10" fmla="*/ 1072445 h 5601582"/>
              <a:gd name="connsiteX11" fmla="*/ 1073532 w 4327789"/>
              <a:gd name="connsiteY11" fmla="*/ 1364722 h 5601582"/>
              <a:gd name="connsiteX12" fmla="*/ 879857 w 4327789"/>
              <a:gd name="connsiteY12" fmla="*/ 1478845 h 5601582"/>
              <a:gd name="connsiteX13" fmla="*/ 342135 w 4327789"/>
              <a:gd name="connsiteY13" fmla="*/ 2008188 h 5601582"/>
              <a:gd name="connsiteX14" fmla="*/ 33190 w 4327789"/>
              <a:gd name="connsiteY14" fmla="*/ 1817511 h 5601582"/>
              <a:gd name="connsiteX15" fmla="*/ 107450 w 4327789"/>
              <a:gd name="connsiteY15" fmla="*/ 1942130 h 5601582"/>
              <a:gd name="connsiteX16" fmla="*/ 326701 w 4327789"/>
              <a:gd name="connsiteY16" fmla="*/ 2212622 h 5601582"/>
              <a:gd name="connsiteX17" fmla="*/ 517465 w 4327789"/>
              <a:gd name="connsiteY17" fmla="*/ 2074774 h 5601582"/>
              <a:gd name="connsiteX18" fmla="*/ 1105634 w 4327789"/>
              <a:gd name="connsiteY18" fmla="*/ 1682045 h 5601582"/>
              <a:gd name="connsiteX19" fmla="*/ 1252919 w 4327789"/>
              <a:gd name="connsiteY19" fmla="*/ 1536613 h 5601582"/>
              <a:gd name="connsiteX20" fmla="*/ 1465026 w 4327789"/>
              <a:gd name="connsiteY20" fmla="*/ 1345142 h 5601582"/>
              <a:gd name="connsiteX21" fmla="*/ 1466879 w 4327789"/>
              <a:gd name="connsiteY21" fmla="*/ 1693334 h 5601582"/>
              <a:gd name="connsiteX22" fmla="*/ 1523323 w 4327789"/>
              <a:gd name="connsiteY22" fmla="*/ 1806222 h 5601582"/>
              <a:gd name="connsiteX23" fmla="*/ 1490074 w 4327789"/>
              <a:gd name="connsiteY23" fmla="*/ 1885245 h 5601582"/>
              <a:gd name="connsiteX24" fmla="*/ 1545901 w 4327789"/>
              <a:gd name="connsiteY24" fmla="*/ 1986845 h 5601582"/>
              <a:gd name="connsiteX25" fmla="*/ 1579768 w 4327789"/>
              <a:gd name="connsiteY25" fmla="*/ 2167467 h 5601582"/>
              <a:gd name="connsiteX26" fmla="*/ 1613634 w 4327789"/>
              <a:gd name="connsiteY26" fmla="*/ 2257778 h 5601582"/>
              <a:gd name="connsiteX27" fmla="*/ 1579768 w 4327789"/>
              <a:gd name="connsiteY27" fmla="*/ 2336800 h 5601582"/>
              <a:gd name="connsiteX28" fmla="*/ 1624923 w 4327789"/>
              <a:gd name="connsiteY28" fmla="*/ 2393245 h 5601582"/>
              <a:gd name="connsiteX29" fmla="*/ 1630832 w 4327789"/>
              <a:gd name="connsiteY29" fmla="*/ 2457009 h 5601582"/>
              <a:gd name="connsiteX30" fmla="*/ 1557808 w 4327789"/>
              <a:gd name="connsiteY30" fmla="*/ 2655887 h 5601582"/>
              <a:gd name="connsiteX31" fmla="*/ 1613634 w 4327789"/>
              <a:gd name="connsiteY31" fmla="*/ 2822222 h 5601582"/>
              <a:gd name="connsiteX32" fmla="*/ 1579768 w 4327789"/>
              <a:gd name="connsiteY32" fmla="*/ 2866144 h 5601582"/>
              <a:gd name="connsiteX33" fmla="*/ 1602345 w 4327789"/>
              <a:gd name="connsiteY33" fmla="*/ 2935111 h 5601582"/>
              <a:gd name="connsiteX34" fmla="*/ 1506743 w 4327789"/>
              <a:gd name="connsiteY34" fmla="*/ 3405540 h 5601582"/>
              <a:gd name="connsiteX35" fmla="*/ 1449593 w 4327789"/>
              <a:gd name="connsiteY35" fmla="*/ 3930297 h 5601582"/>
              <a:gd name="connsiteX36" fmla="*/ 1423664 w 4327789"/>
              <a:gd name="connsiteY36" fmla="*/ 4004822 h 5601582"/>
              <a:gd name="connsiteX37" fmla="*/ 1377186 w 4327789"/>
              <a:gd name="connsiteY37" fmla="*/ 4036131 h 5601582"/>
              <a:gd name="connsiteX38" fmla="*/ 1380713 w 4327789"/>
              <a:gd name="connsiteY38" fmla="*/ 4085431 h 5601582"/>
              <a:gd name="connsiteX39" fmla="*/ 1261738 w 4327789"/>
              <a:gd name="connsiteY39" fmla="*/ 4178212 h 5601582"/>
              <a:gd name="connsiteX40" fmla="*/ 1105634 w 4327789"/>
              <a:gd name="connsiteY40" fmla="*/ 4312356 h 5601582"/>
              <a:gd name="connsiteX41" fmla="*/ 1015323 w 4327789"/>
              <a:gd name="connsiteY41" fmla="*/ 4504267 h 5601582"/>
              <a:gd name="connsiteX42" fmla="*/ 884001 w 4327789"/>
              <a:gd name="connsiteY42" fmla="*/ 4784637 h 5601582"/>
              <a:gd name="connsiteX43" fmla="*/ 710523 w 4327789"/>
              <a:gd name="connsiteY43" fmla="*/ 4944534 h 5601582"/>
              <a:gd name="connsiteX44" fmla="*/ 630883 w 4327789"/>
              <a:gd name="connsiteY44" fmla="*/ 5147116 h 5601582"/>
              <a:gd name="connsiteX45" fmla="*/ 541190 w 4327789"/>
              <a:gd name="connsiteY45" fmla="*/ 5429956 h 5601582"/>
              <a:gd name="connsiteX46" fmla="*/ 699234 w 4327789"/>
              <a:gd name="connsiteY46" fmla="*/ 5565422 h 5601582"/>
              <a:gd name="connsiteX47" fmla="*/ 848459 w 4327789"/>
              <a:gd name="connsiteY47" fmla="*/ 5523266 h 5601582"/>
              <a:gd name="connsiteX48" fmla="*/ 930304 w 4327789"/>
              <a:gd name="connsiteY48" fmla="*/ 5130006 h 5601582"/>
              <a:gd name="connsiteX49" fmla="*/ 1002270 w 4327789"/>
              <a:gd name="connsiteY49" fmla="*/ 4912519 h 5601582"/>
              <a:gd name="connsiteX50" fmla="*/ 1339703 w 4327789"/>
              <a:gd name="connsiteY50" fmla="*/ 4604720 h 5601582"/>
              <a:gd name="connsiteX51" fmla="*/ 1444301 w 4327789"/>
              <a:gd name="connsiteY51" fmla="*/ 4662311 h 5601582"/>
              <a:gd name="connsiteX52" fmla="*/ 1658790 w 4327789"/>
              <a:gd name="connsiteY52" fmla="*/ 4357511 h 5601582"/>
              <a:gd name="connsiteX53" fmla="*/ 1715234 w 4327789"/>
              <a:gd name="connsiteY53" fmla="*/ 4278489 h 5601582"/>
              <a:gd name="connsiteX54" fmla="*/ 1791258 w 4327789"/>
              <a:gd name="connsiteY54" fmla="*/ 4205993 h 5601582"/>
              <a:gd name="connsiteX55" fmla="*/ 1805545 w 4327789"/>
              <a:gd name="connsiteY55" fmla="*/ 4131734 h 5601582"/>
              <a:gd name="connsiteX56" fmla="*/ 1867899 w 4327789"/>
              <a:gd name="connsiteY56" fmla="*/ 4064089 h 5601582"/>
              <a:gd name="connsiteX57" fmla="*/ 1876807 w 4327789"/>
              <a:gd name="connsiteY57" fmla="*/ 3961254 h 5601582"/>
              <a:gd name="connsiteX58" fmla="*/ 2087768 w 4327789"/>
              <a:gd name="connsiteY58" fmla="*/ 3364089 h 5601582"/>
              <a:gd name="connsiteX59" fmla="*/ 2178696 w 4327789"/>
              <a:gd name="connsiteY59" fmla="*/ 3039092 h 5601582"/>
              <a:gd name="connsiteX60" fmla="*/ 2221470 w 4327789"/>
              <a:gd name="connsiteY60" fmla="*/ 3218656 h 5601582"/>
              <a:gd name="connsiteX61" fmla="*/ 2478734 w 4327789"/>
              <a:gd name="connsiteY61" fmla="*/ 3818114 h 5601582"/>
              <a:gd name="connsiteX62" fmla="*/ 2475735 w 4327789"/>
              <a:gd name="connsiteY62" fmla="*/ 3923243 h 5601582"/>
              <a:gd name="connsiteX63" fmla="*/ 2536942 w 4327789"/>
              <a:gd name="connsiteY63" fmla="*/ 4046274 h 5601582"/>
              <a:gd name="connsiteX64" fmla="*/ 2564283 w 4327789"/>
              <a:gd name="connsiteY64" fmla="*/ 4184562 h 5601582"/>
              <a:gd name="connsiteX65" fmla="*/ 2620726 w 4327789"/>
              <a:gd name="connsiteY65" fmla="*/ 4370035 h 5601582"/>
              <a:gd name="connsiteX66" fmla="*/ 2663501 w 4327789"/>
              <a:gd name="connsiteY66" fmla="*/ 4538134 h 5601582"/>
              <a:gd name="connsiteX67" fmla="*/ 2719945 w 4327789"/>
              <a:gd name="connsiteY67" fmla="*/ 4538134 h 5601582"/>
              <a:gd name="connsiteX68" fmla="*/ 3013457 w 4327789"/>
              <a:gd name="connsiteY68" fmla="*/ 5102578 h 5601582"/>
              <a:gd name="connsiteX69" fmla="*/ 2990526 w 4327789"/>
              <a:gd name="connsiteY69" fmla="*/ 5154966 h 5601582"/>
              <a:gd name="connsiteX70" fmla="*/ 2980119 w 4327789"/>
              <a:gd name="connsiteY70" fmla="*/ 5310540 h 5601582"/>
              <a:gd name="connsiteX71" fmla="*/ 3019982 w 4327789"/>
              <a:gd name="connsiteY71" fmla="*/ 5463911 h 5601582"/>
              <a:gd name="connsiteX72" fmla="*/ 3106767 w 4327789"/>
              <a:gd name="connsiteY72" fmla="*/ 5529175 h 5601582"/>
              <a:gd name="connsiteX73" fmla="*/ 3405481 w 4327789"/>
              <a:gd name="connsiteY73" fmla="*/ 5563041 h 5601582"/>
              <a:gd name="connsiteX74" fmla="*/ 3362618 w 4327789"/>
              <a:gd name="connsiteY74" fmla="*/ 5341850 h 5601582"/>
              <a:gd name="connsiteX75" fmla="*/ 3160212 w 4327789"/>
              <a:gd name="connsiteY75" fmla="*/ 5068711 h 5601582"/>
              <a:gd name="connsiteX76" fmla="*/ 3047323 w 4327789"/>
              <a:gd name="connsiteY76" fmla="*/ 4436534 h 5601582"/>
              <a:gd name="connsiteX77" fmla="*/ 3115057 w 4327789"/>
              <a:gd name="connsiteY77" fmla="*/ 4402667 h 5601582"/>
              <a:gd name="connsiteX78" fmla="*/ 3040797 w 4327789"/>
              <a:gd name="connsiteY78" fmla="*/ 4179887 h 5601582"/>
              <a:gd name="connsiteX79" fmla="*/ 2961774 w 4327789"/>
              <a:gd name="connsiteY79" fmla="*/ 4002794 h 5601582"/>
              <a:gd name="connsiteX80" fmla="*/ 2946341 w 4327789"/>
              <a:gd name="connsiteY80" fmla="*/ 3913188 h 5601582"/>
              <a:gd name="connsiteX81" fmla="*/ 2894041 w 4327789"/>
              <a:gd name="connsiteY81" fmla="*/ 3856744 h 5601582"/>
              <a:gd name="connsiteX82" fmla="*/ 2942195 w 4327789"/>
              <a:gd name="connsiteY82" fmla="*/ 3774634 h 5601582"/>
              <a:gd name="connsiteX83" fmla="*/ 2877990 w 4327789"/>
              <a:gd name="connsiteY83" fmla="*/ 3698611 h 5601582"/>
              <a:gd name="connsiteX84" fmla="*/ 2848797 w 4327789"/>
              <a:gd name="connsiteY84" fmla="*/ 3574697 h 5601582"/>
              <a:gd name="connsiteX85" fmla="*/ 2741376 w 4327789"/>
              <a:gd name="connsiteY85" fmla="*/ 2750873 h 5601582"/>
              <a:gd name="connsiteX86" fmla="*/ 2535178 w 4327789"/>
              <a:gd name="connsiteY86" fmla="*/ 2289264 h 5601582"/>
              <a:gd name="connsiteX87" fmla="*/ 2449012 w 4327789"/>
              <a:gd name="connsiteY87" fmla="*/ 2190045 h 5601582"/>
              <a:gd name="connsiteX88" fmla="*/ 2449012 w 4327789"/>
              <a:gd name="connsiteY88" fmla="*/ 2099734 h 5601582"/>
              <a:gd name="connsiteX89" fmla="*/ 2426434 w 4327789"/>
              <a:gd name="connsiteY89" fmla="*/ 2099734 h 5601582"/>
              <a:gd name="connsiteX90" fmla="*/ 2437723 w 4327789"/>
              <a:gd name="connsiteY90" fmla="*/ 2009422 h 5601582"/>
              <a:gd name="connsiteX91" fmla="*/ 2369990 w 4327789"/>
              <a:gd name="connsiteY91" fmla="*/ 1941689 h 5601582"/>
              <a:gd name="connsiteX92" fmla="*/ 2403857 w 4327789"/>
              <a:gd name="connsiteY92" fmla="*/ 1862667 h 5601582"/>
              <a:gd name="connsiteX93" fmla="*/ 2381279 w 4327789"/>
              <a:gd name="connsiteY93" fmla="*/ 1794934 h 5601582"/>
              <a:gd name="connsiteX94" fmla="*/ 2471590 w 4327789"/>
              <a:gd name="connsiteY94" fmla="*/ 1546578 h 5601582"/>
              <a:gd name="connsiteX95" fmla="*/ 2573190 w 4327789"/>
              <a:gd name="connsiteY95" fmla="*/ 1659467 h 5601582"/>
              <a:gd name="connsiteX96" fmla="*/ 2640923 w 4327789"/>
              <a:gd name="connsiteY96" fmla="*/ 1659467 h 5601582"/>
              <a:gd name="connsiteX97" fmla="*/ 2945723 w 4327789"/>
              <a:gd name="connsiteY97" fmla="*/ 1806222 h 5601582"/>
              <a:gd name="connsiteX98" fmla="*/ 3194079 w 4327789"/>
              <a:gd name="connsiteY98" fmla="*/ 1896534 h 5601582"/>
              <a:gd name="connsiteX99" fmla="*/ 3758523 w 4327789"/>
              <a:gd name="connsiteY99" fmla="*/ 2144889 h 5601582"/>
              <a:gd name="connsiteX100" fmla="*/ 4040745 w 4327789"/>
              <a:gd name="connsiteY100" fmla="*/ 2235200 h 5601582"/>
              <a:gd name="connsiteX101" fmla="*/ 4146490 w 4327789"/>
              <a:gd name="connsiteY101" fmla="*/ 2273830 h 5601582"/>
              <a:gd name="connsiteX102" fmla="*/ 4125059 w 4327789"/>
              <a:gd name="connsiteY102" fmla="*/ 2217384 h 5601582"/>
              <a:gd name="connsiteX103" fmla="*/ 4029457 w 4327789"/>
              <a:gd name="connsiteY103" fmla="*/ 2144889 h 5601582"/>
              <a:gd name="connsiteX104" fmla="*/ 4191029 w 4327789"/>
              <a:gd name="connsiteY104" fmla="*/ 2036762 h 5601582"/>
              <a:gd name="connsiteX105" fmla="*/ 4271639 w 4327789"/>
              <a:gd name="connsiteY105" fmla="*/ 1966472 h 5601582"/>
              <a:gd name="connsiteX106" fmla="*/ 4322968 w 4327789"/>
              <a:gd name="connsiteY106" fmla="*/ 1885245 h 5601582"/>
              <a:gd name="connsiteX107" fmla="*/ 4242711 w 4327789"/>
              <a:gd name="connsiteY107" fmla="*/ 1913820 h 5601582"/>
              <a:gd name="connsiteX108" fmla="*/ 4277812 w 4327789"/>
              <a:gd name="connsiteY108" fmla="*/ 1828800 h 5601582"/>
              <a:gd name="connsiteX109" fmla="*/ 4176212 w 4327789"/>
              <a:gd name="connsiteY109" fmla="*/ 1941689 h 5601582"/>
              <a:gd name="connsiteX110" fmla="*/ 4176212 w 4327789"/>
              <a:gd name="connsiteY110" fmla="*/ 1828800 h 5601582"/>
              <a:gd name="connsiteX111" fmla="*/ 3893990 w 4327789"/>
              <a:gd name="connsiteY111" fmla="*/ 2020711 h 5601582"/>
              <a:gd name="connsiteX112" fmla="*/ 3724657 w 4327789"/>
              <a:gd name="connsiteY112" fmla="*/ 1986845 h 5601582"/>
              <a:gd name="connsiteX113" fmla="*/ 3261812 w 4327789"/>
              <a:gd name="connsiteY113" fmla="*/ 1648178 h 5601582"/>
              <a:gd name="connsiteX114" fmla="*/ 3081190 w 4327789"/>
              <a:gd name="connsiteY114" fmla="*/ 1580445 h 5601582"/>
              <a:gd name="connsiteX115" fmla="*/ 2787679 w 4327789"/>
              <a:gd name="connsiteY115" fmla="*/ 1433689 h 5601582"/>
              <a:gd name="connsiteX116" fmla="*/ 2607057 w 4327789"/>
              <a:gd name="connsiteY116" fmla="*/ 1253067 h 5601582"/>
              <a:gd name="connsiteX117" fmla="*/ 2505457 w 4327789"/>
              <a:gd name="connsiteY117" fmla="*/ 1151467 h 5601582"/>
              <a:gd name="connsiteX118" fmla="*/ 2358701 w 4327789"/>
              <a:gd name="connsiteY118" fmla="*/ 1162756 h 5601582"/>
              <a:gd name="connsiteX119" fmla="*/ 2245812 w 4327789"/>
              <a:gd name="connsiteY119" fmla="*/ 1095022 h 5601582"/>
              <a:gd name="connsiteX120" fmla="*/ 2290968 w 4327789"/>
              <a:gd name="connsiteY120" fmla="*/ 925689 h 5601582"/>
              <a:gd name="connsiteX121" fmla="*/ 2403857 w 4327789"/>
              <a:gd name="connsiteY121" fmla="*/ 914400 h 5601582"/>
              <a:gd name="connsiteX122" fmla="*/ 2528034 w 4327789"/>
              <a:gd name="connsiteY122" fmla="*/ 970845 h 5601582"/>
              <a:gd name="connsiteX123" fmla="*/ 2561901 w 4327789"/>
              <a:gd name="connsiteY123" fmla="*/ 857956 h 5601582"/>
              <a:gd name="connsiteX124" fmla="*/ 2663501 w 4327789"/>
              <a:gd name="connsiteY124" fmla="*/ 767645 h 5601582"/>
              <a:gd name="connsiteX125" fmla="*/ 2573190 w 4327789"/>
              <a:gd name="connsiteY125" fmla="*/ 632178 h 5601582"/>
              <a:gd name="connsiteX126" fmla="*/ 2640923 w 4327789"/>
              <a:gd name="connsiteY126" fmla="*/ 564445 h 5601582"/>
              <a:gd name="connsiteX127" fmla="*/ 2640923 w 4327789"/>
              <a:gd name="connsiteY127" fmla="*/ 496711 h 5601582"/>
              <a:gd name="connsiteX128" fmla="*/ 2832834 w 4327789"/>
              <a:gd name="connsiteY128" fmla="*/ 417689 h 5601582"/>
              <a:gd name="connsiteX129" fmla="*/ 2968301 w 4327789"/>
              <a:gd name="connsiteY129" fmla="*/ 361245 h 5601582"/>
              <a:gd name="connsiteX130" fmla="*/ 2663501 w 4327789"/>
              <a:gd name="connsiteY130" fmla="*/ 327378 h 5601582"/>
              <a:gd name="connsiteX131" fmla="*/ 2968301 w 4327789"/>
              <a:gd name="connsiteY131" fmla="*/ 248356 h 5601582"/>
              <a:gd name="connsiteX132" fmla="*/ 2731234 w 4327789"/>
              <a:gd name="connsiteY132" fmla="*/ 248356 h 5601582"/>
              <a:gd name="connsiteX133" fmla="*/ 2911857 w 4327789"/>
              <a:gd name="connsiteY133" fmla="*/ 180622 h 5601582"/>
              <a:gd name="connsiteX134" fmla="*/ 2607057 w 4327789"/>
              <a:gd name="connsiteY134" fmla="*/ 214489 h 5601582"/>
              <a:gd name="connsiteX135" fmla="*/ 2674790 w 4327789"/>
              <a:gd name="connsiteY135" fmla="*/ 22578 h 5601582"/>
              <a:gd name="connsiteX136" fmla="*/ 2539323 w 4327789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76212 w 4313502"/>
              <a:gd name="connsiteY109" fmla="*/ 1941689 h 5601582"/>
              <a:gd name="connsiteX110" fmla="*/ 4176212 w 4313502"/>
              <a:gd name="connsiteY110" fmla="*/ 1828800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76212 w 4313502"/>
              <a:gd name="connsiteY110" fmla="*/ 1828800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76212 w 4313502"/>
              <a:gd name="connsiteY110" fmla="*/ 1828800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3990 w 4313502"/>
              <a:gd name="connsiteY111" fmla="*/ 2020711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24657 w 4313502"/>
              <a:gd name="connsiteY112" fmla="*/ 1986845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61812 w 4313502"/>
              <a:gd name="connsiteY113" fmla="*/ 1648178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505457 w 4313502"/>
              <a:gd name="connsiteY117" fmla="*/ 1151467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45812 w 4313502"/>
              <a:gd name="connsiteY119" fmla="*/ 10950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403857 w 4313502"/>
              <a:gd name="connsiteY121" fmla="*/ 91440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528034 w 4313502"/>
              <a:gd name="connsiteY122" fmla="*/ 970845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61901 w 4313502"/>
              <a:gd name="connsiteY123" fmla="*/ 857956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663501 w 4313502"/>
              <a:gd name="connsiteY124" fmla="*/ 767645 h 5601582"/>
              <a:gd name="connsiteX125" fmla="*/ 2573190 w 4313502"/>
              <a:gd name="connsiteY125" fmla="*/ 632178 h 5601582"/>
              <a:gd name="connsiteX126" fmla="*/ 2640923 w 4313502"/>
              <a:gd name="connsiteY126" fmla="*/ 564445 h 5601582"/>
              <a:gd name="connsiteX127" fmla="*/ 2640923 w 4313502"/>
              <a:gd name="connsiteY127" fmla="*/ 496711 h 5601582"/>
              <a:gd name="connsiteX128" fmla="*/ 2832834 w 4313502"/>
              <a:gd name="connsiteY128" fmla="*/ 417689 h 5601582"/>
              <a:gd name="connsiteX129" fmla="*/ 2968301 w 4313502"/>
              <a:gd name="connsiteY129" fmla="*/ 361245 h 5601582"/>
              <a:gd name="connsiteX130" fmla="*/ 2663501 w 4313502"/>
              <a:gd name="connsiteY130" fmla="*/ 327378 h 5601582"/>
              <a:gd name="connsiteX131" fmla="*/ 2968301 w 4313502"/>
              <a:gd name="connsiteY131" fmla="*/ 248356 h 5601582"/>
              <a:gd name="connsiteX132" fmla="*/ 2731234 w 4313502"/>
              <a:gd name="connsiteY132" fmla="*/ 248356 h 5601582"/>
              <a:gd name="connsiteX133" fmla="*/ 2911857 w 4313502"/>
              <a:gd name="connsiteY133" fmla="*/ 180622 h 5601582"/>
              <a:gd name="connsiteX134" fmla="*/ 2607057 w 4313502"/>
              <a:gd name="connsiteY134" fmla="*/ 214489 h 5601582"/>
              <a:gd name="connsiteX135" fmla="*/ 2674790 w 4313502"/>
              <a:gd name="connsiteY135" fmla="*/ 22578 h 5601582"/>
              <a:gd name="connsiteX136" fmla="*/ 2539323 w 4313502"/>
              <a:gd name="connsiteY136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14277 w 4313502"/>
              <a:gd name="connsiteY124" fmla="*/ 849666 h 5601582"/>
              <a:gd name="connsiteX125" fmla="*/ 2663501 w 4313502"/>
              <a:gd name="connsiteY125" fmla="*/ 767645 h 5601582"/>
              <a:gd name="connsiteX126" fmla="*/ 2573190 w 4313502"/>
              <a:gd name="connsiteY126" fmla="*/ 632178 h 5601582"/>
              <a:gd name="connsiteX127" fmla="*/ 2640923 w 4313502"/>
              <a:gd name="connsiteY127" fmla="*/ 564445 h 5601582"/>
              <a:gd name="connsiteX128" fmla="*/ 2640923 w 4313502"/>
              <a:gd name="connsiteY128" fmla="*/ 496711 h 5601582"/>
              <a:gd name="connsiteX129" fmla="*/ 2832834 w 4313502"/>
              <a:gd name="connsiteY129" fmla="*/ 417689 h 5601582"/>
              <a:gd name="connsiteX130" fmla="*/ 2968301 w 4313502"/>
              <a:gd name="connsiteY130" fmla="*/ 361245 h 5601582"/>
              <a:gd name="connsiteX131" fmla="*/ 2663501 w 4313502"/>
              <a:gd name="connsiteY131" fmla="*/ 327378 h 5601582"/>
              <a:gd name="connsiteX132" fmla="*/ 2968301 w 4313502"/>
              <a:gd name="connsiteY132" fmla="*/ 248356 h 5601582"/>
              <a:gd name="connsiteX133" fmla="*/ 2731234 w 4313502"/>
              <a:gd name="connsiteY133" fmla="*/ 248356 h 5601582"/>
              <a:gd name="connsiteX134" fmla="*/ 2911857 w 4313502"/>
              <a:gd name="connsiteY134" fmla="*/ 180622 h 5601582"/>
              <a:gd name="connsiteX135" fmla="*/ 2607057 w 4313502"/>
              <a:gd name="connsiteY135" fmla="*/ 214489 h 5601582"/>
              <a:gd name="connsiteX136" fmla="*/ 2674790 w 4313502"/>
              <a:gd name="connsiteY136" fmla="*/ 22578 h 5601582"/>
              <a:gd name="connsiteX137" fmla="*/ 2539323 w 4313502"/>
              <a:gd name="connsiteY137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71427 w 4313502"/>
              <a:gd name="connsiteY124" fmla="*/ 861572 h 5601582"/>
              <a:gd name="connsiteX125" fmla="*/ 2663501 w 4313502"/>
              <a:gd name="connsiteY125" fmla="*/ 767645 h 5601582"/>
              <a:gd name="connsiteX126" fmla="*/ 2573190 w 4313502"/>
              <a:gd name="connsiteY126" fmla="*/ 632178 h 5601582"/>
              <a:gd name="connsiteX127" fmla="*/ 2640923 w 4313502"/>
              <a:gd name="connsiteY127" fmla="*/ 564445 h 5601582"/>
              <a:gd name="connsiteX128" fmla="*/ 2640923 w 4313502"/>
              <a:gd name="connsiteY128" fmla="*/ 496711 h 5601582"/>
              <a:gd name="connsiteX129" fmla="*/ 2832834 w 4313502"/>
              <a:gd name="connsiteY129" fmla="*/ 417689 h 5601582"/>
              <a:gd name="connsiteX130" fmla="*/ 2968301 w 4313502"/>
              <a:gd name="connsiteY130" fmla="*/ 361245 h 5601582"/>
              <a:gd name="connsiteX131" fmla="*/ 2663501 w 4313502"/>
              <a:gd name="connsiteY131" fmla="*/ 327378 h 5601582"/>
              <a:gd name="connsiteX132" fmla="*/ 2968301 w 4313502"/>
              <a:gd name="connsiteY132" fmla="*/ 248356 h 5601582"/>
              <a:gd name="connsiteX133" fmla="*/ 2731234 w 4313502"/>
              <a:gd name="connsiteY133" fmla="*/ 248356 h 5601582"/>
              <a:gd name="connsiteX134" fmla="*/ 2911857 w 4313502"/>
              <a:gd name="connsiteY134" fmla="*/ 180622 h 5601582"/>
              <a:gd name="connsiteX135" fmla="*/ 2607057 w 4313502"/>
              <a:gd name="connsiteY135" fmla="*/ 214489 h 5601582"/>
              <a:gd name="connsiteX136" fmla="*/ 2674790 w 4313502"/>
              <a:gd name="connsiteY136" fmla="*/ 22578 h 5601582"/>
              <a:gd name="connsiteX137" fmla="*/ 2539323 w 4313502"/>
              <a:gd name="connsiteY137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71427 w 4313502"/>
              <a:gd name="connsiteY124" fmla="*/ 861572 h 5601582"/>
              <a:gd name="connsiteX125" fmla="*/ 2639689 w 4313502"/>
              <a:gd name="connsiteY125" fmla="*/ 767645 h 5601582"/>
              <a:gd name="connsiteX126" fmla="*/ 2573190 w 4313502"/>
              <a:gd name="connsiteY126" fmla="*/ 632178 h 5601582"/>
              <a:gd name="connsiteX127" fmla="*/ 2640923 w 4313502"/>
              <a:gd name="connsiteY127" fmla="*/ 564445 h 5601582"/>
              <a:gd name="connsiteX128" fmla="*/ 2640923 w 4313502"/>
              <a:gd name="connsiteY128" fmla="*/ 496711 h 5601582"/>
              <a:gd name="connsiteX129" fmla="*/ 2832834 w 4313502"/>
              <a:gd name="connsiteY129" fmla="*/ 417689 h 5601582"/>
              <a:gd name="connsiteX130" fmla="*/ 2968301 w 4313502"/>
              <a:gd name="connsiteY130" fmla="*/ 361245 h 5601582"/>
              <a:gd name="connsiteX131" fmla="*/ 2663501 w 4313502"/>
              <a:gd name="connsiteY131" fmla="*/ 327378 h 5601582"/>
              <a:gd name="connsiteX132" fmla="*/ 2968301 w 4313502"/>
              <a:gd name="connsiteY132" fmla="*/ 248356 h 5601582"/>
              <a:gd name="connsiteX133" fmla="*/ 2731234 w 4313502"/>
              <a:gd name="connsiteY133" fmla="*/ 248356 h 5601582"/>
              <a:gd name="connsiteX134" fmla="*/ 2911857 w 4313502"/>
              <a:gd name="connsiteY134" fmla="*/ 180622 h 5601582"/>
              <a:gd name="connsiteX135" fmla="*/ 2607057 w 4313502"/>
              <a:gd name="connsiteY135" fmla="*/ 214489 h 5601582"/>
              <a:gd name="connsiteX136" fmla="*/ 2674790 w 4313502"/>
              <a:gd name="connsiteY136" fmla="*/ 22578 h 5601582"/>
              <a:gd name="connsiteX137" fmla="*/ 2539323 w 4313502"/>
              <a:gd name="connsiteY137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71427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73190 w 4313502"/>
              <a:gd name="connsiteY127" fmla="*/ 632178 h 5601582"/>
              <a:gd name="connsiteX128" fmla="*/ 2640923 w 4313502"/>
              <a:gd name="connsiteY128" fmla="*/ 564445 h 5601582"/>
              <a:gd name="connsiteX129" fmla="*/ 2640923 w 4313502"/>
              <a:gd name="connsiteY129" fmla="*/ 496711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71427 w 4313502"/>
              <a:gd name="connsiteY125" fmla="*/ 861572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73190 w 4313502"/>
              <a:gd name="connsiteY128" fmla="*/ 632178 h 5601582"/>
              <a:gd name="connsiteX129" fmla="*/ 2640923 w 4313502"/>
              <a:gd name="connsiteY129" fmla="*/ 564445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73190 w 4313502"/>
              <a:gd name="connsiteY128" fmla="*/ 632178 h 5601582"/>
              <a:gd name="connsiteX129" fmla="*/ 2640923 w 4313502"/>
              <a:gd name="connsiteY129" fmla="*/ 564445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58902 w 4313502"/>
              <a:gd name="connsiteY128" fmla="*/ 634559 h 5601582"/>
              <a:gd name="connsiteX129" fmla="*/ 2640923 w 4313502"/>
              <a:gd name="connsiteY129" fmla="*/ 564445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58902 w 4313502"/>
              <a:gd name="connsiteY128" fmla="*/ 634559 h 5601582"/>
              <a:gd name="connsiteX129" fmla="*/ 2640923 w 4313502"/>
              <a:gd name="connsiteY129" fmla="*/ 564445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58902 w 4313502"/>
              <a:gd name="connsiteY128" fmla="*/ 634559 h 5601582"/>
              <a:gd name="connsiteX129" fmla="*/ 2588535 w 4313502"/>
              <a:gd name="connsiteY129" fmla="*/ 554920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58902 w 4313502"/>
              <a:gd name="connsiteY128" fmla="*/ 634559 h 5601582"/>
              <a:gd name="connsiteX129" fmla="*/ 2588535 w 4313502"/>
              <a:gd name="connsiteY129" fmla="*/ 554920 h 5601582"/>
              <a:gd name="connsiteX130" fmla="*/ 2640923 w 4313502"/>
              <a:gd name="connsiteY130" fmla="*/ 496711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290968 w 4313502"/>
              <a:gd name="connsiteY120" fmla="*/ 925689 h 5601582"/>
              <a:gd name="connsiteX121" fmla="*/ 2339563 w 4313502"/>
              <a:gd name="connsiteY121" fmla="*/ 895350 h 5601582"/>
              <a:gd name="connsiteX122" fmla="*/ 2473265 w 4313502"/>
              <a:gd name="connsiteY122" fmla="*/ 985133 h 5601582"/>
              <a:gd name="connsiteX123" fmla="*/ 2519039 w 4313502"/>
              <a:gd name="connsiteY123" fmla="*/ 898437 h 5601582"/>
              <a:gd name="connsiteX124" fmla="*/ 2549996 w 4313502"/>
              <a:gd name="connsiteY124" fmla="*/ 887766 h 5601582"/>
              <a:gd name="connsiteX125" fmla="*/ 2547615 w 4313502"/>
              <a:gd name="connsiteY125" fmla="*/ 854428 h 5601582"/>
              <a:gd name="connsiteX126" fmla="*/ 2554758 w 4313502"/>
              <a:gd name="connsiteY126" fmla="*/ 806803 h 5601582"/>
              <a:gd name="connsiteX127" fmla="*/ 2639689 w 4313502"/>
              <a:gd name="connsiteY127" fmla="*/ 767645 h 5601582"/>
              <a:gd name="connsiteX128" fmla="*/ 2558902 w 4313502"/>
              <a:gd name="connsiteY128" fmla="*/ 634559 h 5601582"/>
              <a:gd name="connsiteX129" fmla="*/ 2588535 w 4313502"/>
              <a:gd name="connsiteY129" fmla="*/ 554920 h 5601582"/>
              <a:gd name="connsiteX130" fmla="*/ 2590917 w 4313502"/>
              <a:gd name="connsiteY130" fmla="*/ 499092 h 5601582"/>
              <a:gd name="connsiteX131" fmla="*/ 2832834 w 4313502"/>
              <a:gd name="connsiteY131" fmla="*/ 417689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68301 w 4313502"/>
              <a:gd name="connsiteY134" fmla="*/ 248356 h 5601582"/>
              <a:gd name="connsiteX135" fmla="*/ 2731234 w 4313502"/>
              <a:gd name="connsiteY135" fmla="*/ 248356 h 5601582"/>
              <a:gd name="connsiteX136" fmla="*/ 2911857 w 4313502"/>
              <a:gd name="connsiteY136" fmla="*/ 180622 h 5601582"/>
              <a:gd name="connsiteX137" fmla="*/ 2607057 w 4313502"/>
              <a:gd name="connsiteY137" fmla="*/ 214489 h 5601582"/>
              <a:gd name="connsiteX138" fmla="*/ 2674790 w 4313502"/>
              <a:gd name="connsiteY138" fmla="*/ 22578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73265 w 4313502"/>
              <a:gd name="connsiteY121" fmla="*/ 98513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47615 w 4313502"/>
              <a:gd name="connsiteY124" fmla="*/ 854428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73265 w 4313502"/>
              <a:gd name="connsiteY121" fmla="*/ 98513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47615 w 4313502"/>
              <a:gd name="connsiteY124" fmla="*/ 854428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73265 w 4313502"/>
              <a:gd name="connsiteY121" fmla="*/ 98513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47615 w 4313502"/>
              <a:gd name="connsiteY124" fmla="*/ 854428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47615 w 4313502"/>
              <a:gd name="connsiteY124" fmla="*/ 854428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47615 w 4313502"/>
              <a:gd name="connsiteY124" fmla="*/ 854428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19039 w 4313502"/>
              <a:gd name="connsiteY122" fmla="*/ 898437 h 5601582"/>
              <a:gd name="connsiteX123" fmla="*/ 2549996 w 4313502"/>
              <a:gd name="connsiteY123" fmla="*/ 887766 h 5601582"/>
              <a:gd name="connsiteX124" fmla="*/ 2535709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19039 w 4313502"/>
              <a:gd name="connsiteY122" fmla="*/ 898437 h 5601582"/>
              <a:gd name="connsiteX123" fmla="*/ 2545234 w 4313502"/>
              <a:gd name="connsiteY123" fmla="*/ 887766 h 5601582"/>
              <a:gd name="connsiteX124" fmla="*/ 2535709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19039 w 4313502"/>
              <a:gd name="connsiteY122" fmla="*/ 898437 h 5601582"/>
              <a:gd name="connsiteX123" fmla="*/ 2499990 w 4313502"/>
              <a:gd name="connsiteY123" fmla="*/ 868716 h 5601582"/>
              <a:gd name="connsiteX124" fmla="*/ 2535709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499990 w 4313502"/>
              <a:gd name="connsiteY123" fmla="*/ 868716 h 5601582"/>
              <a:gd name="connsiteX124" fmla="*/ 2535709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499990 w 4313502"/>
              <a:gd name="connsiteY123" fmla="*/ 868716 h 5601582"/>
              <a:gd name="connsiteX124" fmla="*/ 2535709 w 4313502"/>
              <a:gd name="connsiteY124" fmla="*/ 861572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499990 w 4313502"/>
              <a:gd name="connsiteY123" fmla="*/ 868716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74790 w 4313502"/>
              <a:gd name="connsiteY137" fmla="*/ 22578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80622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68301 w 4313502"/>
              <a:gd name="connsiteY133" fmla="*/ 248356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04007 w 4313502"/>
              <a:gd name="connsiteY133" fmla="*/ 215019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04007 w 4313502"/>
              <a:gd name="connsiteY133" fmla="*/ 215019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832834 w 4313502"/>
              <a:gd name="connsiteY130" fmla="*/ 417689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04007 w 4313502"/>
              <a:gd name="connsiteY133" fmla="*/ 215019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35203 w 4313502"/>
              <a:gd name="connsiteY130" fmla="*/ 410545 h 5601582"/>
              <a:gd name="connsiteX131" fmla="*/ 2968301 w 4313502"/>
              <a:gd name="connsiteY131" fmla="*/ 361245 h 5601582"/>
              <a:gd name="connsiteX132" fmla="*/ 2663501 w 4313502"/>
              <a:gd name="connsiteY132" fmla="*/ 327378 h 5601582"/>
              <a:gd name="connsiteX133" fmla="*/ 2904007 w 4313502"/>
              <a:gd name="connsiteY133" fmla="*/ 215019 h 5601582"/>
              <a:gd name="connsiteX134" fmla="*/ 2731234 w 4313502"/>
              <a:gd name="connsiteY134" fmla="*/ 248356 h 5601582"/>
              <a:gd name="connsiteX135" fmla="*/ 2911857 w 4313502"/>
              <a:gd name="connsiteY135" fmla="*/ 140141 h 5601582"/>
              <a:gd name="connsiteX136" fmla="*/ 2607057 w 4313502"/>
              <a:gd name="connsiteY136" fmla="*/ 214489 h 5601582"/>
              <a:gd name="connsiteX137" fmla="*/ 2686696 w 4313502"/>
              <a:gd name="connsiteY137" fmla="*/ 108303 h 5601582"/>
              <a:gd name="connsiteX138" fmla="*/ 2539323 w 4313502"/>
              <a:gd name="connsiteY138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21446 w 4313502"/>
              <a:gd name="connsiteY130" fmla="*/ 494860 h 5601582"/>
              <a:gd name="connsiteX131" fmla="*/ 2735203 w 4313502"/>
              <a:gd name="connsiteY131" fmla="*/ 410545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04007 w 4313502"/>
              <a:gd name="connsiteY134" fmla="*/ 215019 h 5601582"/>
              <a:gd name="connsiteX135" fmla="*/ 2731234 w 4313502"/>
              <a:gd name="connsiteY135" fmla="*/ 248356 h 5601582"/>
              <a:gd name="connsiteX136" fmla="*/ 2911857 w 4313502"/>
              <a:gd name="connsiteY136" fmla="*/ 140141 h 5601582"/>
              <a:gd name="connsiteX137" fmla="*/ 2607057 w 4313502"/>
              <a:gd name="connsiteY137" fmla="*/ 214489 h 5601582"/>
              <a:gd name="connsiteX138" fmla="*/ 2686696 w 4313502"/>
              <a:gd name="connsiteY138" fmla="*/ 108303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21446 w 4313502"/>
              <a:gd name="connsiteY130" fmla="*/ 494860 h 5601582"/>
              <a:gd name="connsiteX131" fmla="*/ 2735203 w 4313502"/>
              <a:gd name="connsiteY131" fmla="*/ 410545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04007 w 4313502"/>
              <a:gd name="connsiteY134" fmla="*/ 215019 h 5601582"/>
              <a:gd name="connsiteX135" fmla="*/ 2731234 w 4313502"/>
              <a:gd name="connsiteY135" fmla="*/ 248356 h 5601582"/>
              <a:gd name="connsiteX136" fmla="*/ 2911857 w 4313502"/>
              <a:gd name="connsiteY136" fmla="*/ 140141 h 5601582"/>
              <a:gd name="connsiteX137" fmla="*/ 2607057 w 4313502"/>
              <a:gd name="connsiteY137" fmla="*/ 214489 h 5601582"/>
              <a:gd name="connsiteX138" fmla="*/ 2686696 w 4313502"/>
              <a:gd name="connsiteY138" fmla="*/ 108303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21446 w 4313502"/>
              <a:gd name="connsiteY130" fmla="*/ 494860 h 5601582"/>
              <a:gd name="connsiteX131" fmla="*/ 2735203 w 4313502"/>
              <a:gd name="connsiteY131" fmla="*/ 410545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04007 w 4313502"/>
              <a:gd name="connsiteY134" fmla="*/ 215019 h 5601582"/>
              <a:gd name="connsiteX135" fmla="*/ 2731234 w 4313502"/>
              <a:gd name="connsiteY135" fmla="*/ 248356 h 5601582"/>
              <a:gd name="connsiteX136" fmla="*/ 2911857 w 4313502"/>
              <a:gd name="connsiteY136" fmla="*/ 140141 h 5601582"/>
              <a:gd name="connsiteX137" fmla="*/ 2607057 w 4313502"/>
              <a:gd name="connsiteY137" fmla="*/ 214489 h 5601582"/>
              <a:gd name="connsiteX138" fmla="*/ 2686696 w 4313502"/>
              <a:gd name="connsiteY138" fmla="*/ 108303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21446 w 4313502"/>
              <a:gd name="connsiteY130" fmla="*/ 494860 h 5601582"/>
              <a:gd name="connsiteX131" fmla="*/ 2735203 w 4313502"/>
              <a:gd name="connsiteY131" fmla="*/ 410545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04007 w 4313502"/>
              <a:gd name="connsiteY134" fmla="*/ 215019 h 5601582"/>
              <a:gd name="connsiteX135" fmla="*/ 2731234 w 4313502"/>
              <a:gd name="connsiteY135" fmla="*/ 248356 h 5601582"/>
              <a:gd name="connsiteX136" fmla="*/ 2911857 w 4313502"/>
              <a:gd name="connsiteY136" fmla="*/ 140141 h 5601582"/>
              <a:gd name="connsiteX137" fmla="*/ 2607057 w 4313502"/>
              <a:gd name="connsiteY137" fmla="*/ 214489 h 5601582"/>
              <a:gd name="connsiteX138" fmla="*/ 2686696 w 4313502"/>
              <a:gd name="connsiteY138" fmla="*/ 108303 h 5601582"/>
              <a:gd name="connsiteX139" fmla="*/ 2539323 w 4313502"/>
              <a:gd name="connsiteY139" fmla="*/ 203200 h 5601582"/>
              <a:gd name="connsiteX0" fmla="*/ 2539323 w 4313502"/>
              <a:gd name="connsiteY0" fmla="*/ 203200 h 5601582"/>
              <a:gd name="connsiteX1" fmla="*/ 2561901 w 4313502"/>
              <a:gd name="connsiteY1" fmla="*/ 0 h 5601582"/>
              <a:gd name="connsiteX2" fmla="*/ 2324834 w 4313502"/>
              <a:gd name="connsiteY2" fmla="*/ 191911 h 5601582"/>
              <a:gd name="connsiteX3" fmla="*/ 2099057 w 4313502"/>
              <a:gd name="connsiteY3" fmla="*/ 67734 h 5601582"/>
              <a:gd name="connsiteX4" fmla="*/ 1782968 w 4313502"/>
              <a:gd name="connsiteY4" fmla="*/ 45156 h 5601582"/>
              <a:gd name="connsiteX5" fmla="*/ 1568479 w 4313502"/>
              <a:gd name="connsiteY5" fmla="*/ 191911 h 5601582"/>
              <a:gd name="connsiteX6" fmla="*/ 1274968 w 4313502"/>
              <a:gd name="connsiteY6" fmla="*/ 428978 h 5601582"/>
              <a:gd name="connsiteX7" fmla="*/ 1433012 w 4313502"/>
              <a:gd name="connsiteY7" fmla="*/ 598311 h 5601582"/>
              <a:gd name="connsiteX8" fmla="*/ 1500745 w 4313502"/>
              <a:gd name="connsiteY8" fmla="*/ 745067 h 5601582"/>
              <a:gd name="connsiteX9" fmla="*/ 1557190 w 4313502"/>
              <a:gd name="connsiteY9" fmla="*/ 790222 h 5601582"/>
              <a:gd name="connsiteX10" fmla="*/ 1342701 w 4313502"/>
              <a:gd name="connsiteY10" fmla="*/ 1072445 h 5601582"/>
              <a:gd name="connsiteX11" fmla="*/ 1073532 w 4313502"/>
              <a:gd name="connsiteY11" fmla="*/ 1364722 h 5601582"/>
              <a:gd name="connsiteX12" fmla="*/ 879857 w 4313502"/>
              <a:gd name="connsiteY12" fmla="*/ 1478845 h 5601582"/>
              <a:gd name="connsiteX13" fmla="*/ 342135 w 4313502"/>
              <a:gd name="connsiteY13" fmla="*/ 2008188 h 5601582"/>
              <a:gd name="connsiteX14" fmla="*/ 33190 w 4313502"/>
              <a:gd name="connsiteY14" fmla="*/ 1817511 h 5601582"/>
              <a:gd name="connsiteX15" fmla="*/ 107450 w 4313502"/>
              <a:gd name="connsiteY15" fmla="*/ 1942130 h 5601582"/>
              <a:gd name="connsiteX16" fmla="*/ 326701 w 4313502"/>
              <a:gd name="connsiteY16" fmla="*/ 2212622 h 5601582"/>
              <a:gd name="connsiteX17" fmla="*/ 517465 w 4313502"/>
              <a:gd name="connsiteY17" fmla="*/ 2074774 h 5601582"/>
              <a:gd name="connsiteX18" fmla="*/ 1105634 w 4313502"/>
              <a:gd name="connsiteY18" fmla="*/ 1682045 h 5601582"/>
              <a:gd name="connsiteX19" fmla="*/ 1252919 w 4313502"/>
              <a:gd name="connsiteY19" fmla="*/ 1536613 h 5601582"/>
              <a:gd name="connsiteX20" fmla="*/ 1465026 w 4313502"/>
              <a:gd name="connsiteY20" fmla="*/ 1345142 h 5601582"/>
              <a:gd name="connsiteX21" fmla="*/ 1466879 w 4313502"/>
              <a:gd name="connsiteY21" fmla="*/ 1693334 h 5601582"/>
              <a:gd name="connsiteX22" fmla="*/ 1523323 w 4313502"/>
              <a:gd name="connsiteY22" fmla="*/ 1806222 h 5601582"/>
              <a:gd name="connsiteX23" fmla="*/ 1490074 w 4313502"/>
              <a:gd name="connsiteY23" fmla="*/ 1885245 h 5601582"/>
              <a:gd name="connsiteX24" fmla="*/ 1545901 w 4313502"/>
              <a:gd name="connsiteY24" fmla="*/ 1986845 h 5601582"/>
              <a:gd name="connsiteX25" fmla="*/ 1579768 w 4313502"/>
              <a:gd name="connsiteY25" fmla="*/ 2167467 h 5601582"/>
              <a:gd name="connsiteX26" fmla="*/ 1613634 w 4313502"/>
              <a:gd name="connsiteY26" fmla="*/ 2257778 h 5601582"/>
              <a:gd name="connsiteX27" fmla="*/ 1579768 w 4313502"/>
              <a:gd name="connsiteY27" fmla="*/ 2336800 h 5601582"/>
              <a:gd name="connsiteX28" fmla="*/ 1624923 w 4313502"/>
              <a:gd name="connsiteY28" fmla="*/ 2393245 h 5601582"/>
              <a:gd name="connsiteX29" fmla="*/ 1630832 w 4313502"/>
              <a:gd name="connsiteY29" fmla="*/ 2457009 h 5601582"/>
              <a:gd name="connsiteX30" fmla="*/ 1557808 w 4313502"/>
              <a:gd name="connsiteY30" fmla="*/ 2655887 h 5601582"/>
              <a:gd name="connsiteX31" fmla="*/ 1613634 w 4313502"/>
              <a:gd name="connsiteY31" fmla="*/ 2822222 h 5601582"/>
              <a:gd name="connsiteX32" fmla="*/ 1579768 w 4313502"/>
              <a:gd name="connsiteY32" fmla="*/ 2866144 h 5601582"/>
              <a:gd name="connsiteX33" fmla="*/ 1602345 w 4313502"/>
              <a:gd name="connsiteY33" fmla="*/ 2935111 h 5601582"/>
              <a:gd name="connsiteX34" fmla="*/ 1506743 w 4313502"/>
              <a:gd name="connsiteY34" fmla="*/ 3405540 h 5601582"/>
              <a:gd name="connsiteX35" fmla="*/ 1449593 w 4313502"/>
              <a:gd name="connsiteY35" fmla="*/ 3930297 h 5601582"/>
              <a:gd name="connsiteX36" fmla="*/ 1423664 w 4313502"/>
              <a:gd name="connsiteY36" fmla="*/ 4004822 h 5601582"/>
              <a:gd name="connsiteX37" fmla="*/ 1377186 w 4313502"/>
              <a:gd name="connsiteY37" fmla="*/ 4036131 h 5601582"/>
              <a:gd name="connsiteX38" fmla="*/ 1380713 w 4313502"/>
              <a:gd name="connsiteY38" fmla="*/ 4085431 h 5601582"/>
              <a:gd name="connsiteX39" fmla="*/ 1261738 w 4313502"/>
              <a:gd name="connsiteY39" fmla="*/ 4178212 h 5601582"/>
              <a:gd name="connsiteX40" fmla="*/ 1105634 w 4313502"/>
              <a:gd name="connsiteY40" fmla="*/ 4312356 h 5601582"/>
              <a:gd name="connsiteX41" fmla="*/ 1015323 w 4313502"/>
              <a:gd name="connsiteY41" fmla="*/ 4504267 h 5601582"/>
              <a:gd name="connsiteX42" fmla="*/ 884001 w 4313502"/>
              <a:gd name="connsiteY42" fmla="*/ 4784637 h 5601582"/>
              <a:gd name="connsiteX43" fmla="*/ 710523 w 4313502"/>
              <a:gd name="connsiteY43" fmla="*/ 4944534 h 5601582"/>
              <a:gd name="connsiteX44" fmla="*/ 630883 w 4313502"/>
              <a:gd name="connsiteY44" fmla="*/ 5147116 h 5601582"/>
              <a:gd name="connsiteX45" fmla="*/ 541190 w 4313502"/>
              <a:gd name="connsiteY45" fmla="*/ 5429956 h 5601582"/>
              <a:gd name="connsiteX46" fmla="*/ 699234 w 4313502"/>
              <a:gd name="connsiteY46" fmla="*/ 5565422 h 5601582"/>
              <a:gd name="connsiteX47" fmla="*/ 848459 w 4313502"/>
              <a:gd name="connsiteY47" fmla="*/ 5523266 h 5601582"/>
              <a:gd name="connsiteX48" fmla="*/ 930304 w 4313502"/>
              <a:gd name="connsiteY48" fmla="*/ 5130006 h 5601582"/>
              <a:gd name="connsiteX49" fmla="*/ 1002270 w 4313502"/>
              <a:gd name="connsiteY49" fmla="*/ 4912519 h 5601582"/>
              <a:gd name="connsiteX50" fmla="*/ 1339703 w 4313502"/>
              <a:gd name="connsiteY50" fmla="*/ 4604720 h 5601582"/>
              <a:gd name="connsiteX51" fmla="*/ 1444301 w 4313502"/>
              <a:gd name="connsiteY51" fmla="*/ 4662311 h 5601582"/>
              <a:gd name="connsiteX52" fmla="*/ 1658790 w 4313502"/>
              <a:gd name="connsiteY52" fmla="*/ 4357511 h 5601582"/>
              <a:gd name="connsiteX53" fmla="*/ 1715234 w 4313502"/>
              <a:gd name="connsiteY53" fmla="*/ 4278489 h 5601582"/>
              <a:gd name="connsiteX54" fmla="*/ 1791258 w 4313502"/>
              <a:gd name="connsiteY54" fmla="*/ 4205993 h 5601582"/>
              <a:gd name="connsiteX55" fmla="*/ 1805545 w 4313502"/>
              <a:gd name="connsiteY55" fmla="*/ 4131734 h 5601582"/>
              <a:gd name="connsiteX56" fmla="*/ 1867899 w 4313502"/>
              <a:gd name="connsiteY56" fmla="*/ 4064089 h 5601582"/>
              <a:gd name="connsiteX57" fmla="*/ 1876807 w 4313502"/>
              <a:gd name="connsiteY57" fmla="*/ 3961254 h 5601582"/>
              <a:gd name="connsiteX58" fmla="*/ 2087768 w 4313502"/>
              <a:gd name="connsiteY58" fmla="*/ 3364089 h 5601582"/>
              <a:gd name="connsiteX59" fmla="*/ 2178696 w 4313502"/>
              <a:gd name="connsiteY59" fmla="*/ 3039092 h 5601582"/>
              <a:gd name="connsiteX60" fmla="*/ 2221470 w 4313502"/>
              <a:gd name="connsiteY60" fmla="*/ 3218656 h 5601582"/>
              <a:gd name="connsiteX61" fmla="*/ 2478734 w 4313502"/>
              <a:gd name="connsiteY61" fmla="*/ 3818114 h 5601582"/>
              <a:gd name="connsiteX62" fmla="*/ 2475735 w 4313502"/>
              <a:gd name="connsiteY62" fmla="*/ 3923243 h 5601582"/>
              <a:gd name="connsiteX63" fmla="*/ 2536942 w 4313502"/>
              <a:gd name="connsiteY63" fmla="*/ 4046274 h 5601582"/>
              <a:gd name="connsiteX64" fmla="*/ 2564283 w 4313502"/>
              <a:gd name="connsiteY64" fmla="*/ 4184562 h 5601582"/>
              <a:gd name="connsiteX65" fmla="*/ 2620726 w 4313502"/>
              <a:gd name="connsiteY65" fmla="*/ 4370035 h 5601582"/>
              <a:gd name="connsiteX66" fmla="*/ 2663501 w 4313502"/>
              <a:gd name="connsiteY66" fmla="*/ 4538134 h 5601582"/>
              <a:gd name="connsiteX67" fmla="*/ 2719945 w 4313502"/>
              <a:gd name="connsiteY67" fmla="*/ 4538134 h 5601582"/>
              <a:gd name="connsiteX68" fmla="*/ 3013457 w 4313502"/>
              <a:gd name="connsiteY68" fmla="*/ 5102578 h 5601582"/>
              <a:gd name="connsiteX69" fmla="*/ 2990526 w 4313502"/>
              <a:gd name="connsiteY69" fmla="*/ 5154966 h 5601582"/>
              <a:gd name="connsiteX70" fmla="*/ 2980119 w 4313502"/>
              <a:gd name="connsiteY70" fmla="*/ 5310540 h 5601582"/>
              <a:gd name="connsiteX71" fmla="*/ 3019982 w 4313502"/>
              <a:gd name="connsiteY71" fmla="*/ 5463911 h 5601582"/>
              <a:gd name="connsiteX72" fmla="*/ 3106767 w 4313502"/>
              <a:gd name="connsiteY72" fmla="*/ 5529175 h 5601582"/>
              <a:gd name="connsiteX73" fmla="*/ 3405481 w 4313502"/>
              <a:gd name="connsiteY73" fmla="*/ 5563041 h 5601582"/>
              <a:gd name="connsiteX74" fmla="*/ 3362618 w 4313502"/>
              <a:gd name="connsiteY74" fmla="*/ 5341850 h 5601582"/>
              <a:gd name="connsiteX75" fmla="*/ 3160212 w 4313502"/>
              <a:gd name="connsiteY75" fmla="*/ 5068711 h 5601582"/>
              <a:gd name="connsiteX76" fmla="*/ 3047323 w 4313502"/>
              <a:gd name="connsiteY76" fmla="*/ 4436534 h 5601582"/>
              <a:gd name="connsiteX77" fmla="*/ 3115057 w 4313502"/>
              <a:gd name="connsiteY77" fmla="*/ 4402667 h 5601582"/>
              <a:gd name="connsiteX78" fmla="*/ 3040797 w 4313502"/>
              <a:gd name="connsiteY78" fmla="*/ 4179887 h 5601582"/>
              <a:gd name="connsiteX79" fmla="*/ 2961774 w 4313502"/>
              <a:gd name="connsiteY79" fmla="*/ 4002794 h 5601582"/>
              <a:gd name="connsiteX80" fmla="*/ 2946341 w 4313502"/>
              <a:gd name="connsiteY80" fmla="*/ 3913188 h 5601582"/>
              <a:gd name="connsiteX81" fmla="*/ 2894041 w 4313502"/>
              <a:gd name="connsiteY81" fmla="*/ 3856744 h 5601582"/>
              <a:gd name="connsiteX82" fmla="*/ 2942195 w 4313502"/>
              <a:gd name="connsiteY82" fmla="*/ 3774634 h 5601582"/>
              <a:gd name="connsiteX83" fmla="*/ 2877990 w 4313502"/>
              <a:gd name="connsiteY83" fmla="*/ 3698611 h 5601582"/>
              <a:gd name="connsiteX84" fmla="*/ 2848797 w 4313502"/>
              <a:gd name="connsiteY84" fmla="*/ 3574697 h 5601582"/>
              <a:gd name="connsiteX85" fmla="*/ 2741376 w 4313502"/>
              <a:gd name="connsiteY85" fmla="*/ 2750873 h 5601582"/>
              <a:gd name="connsiteX86" fmla="*/ 2535178 w 4313502"/>
              <a:gd name="connsiteY86" fmla="*/ 2289264 h 5601582"/>
              <a:gd name="connsiteX87" fmla="*/ 2449012 w 4313502"/>
              <a:gd name="connsiteY87" fmla="*/ 2190045 h 5601582"/>
              <a:gd name="connsiteX88" fmla="*/ 2449012 w 4313502"/>
              <a:gd name="connsiteY88" fmla="*/ 2099734 h 5601582"/>
              <a:gd name="connsiteX89" fmla="*/ 2426434 w 4313502"/>
              <a:gd name="connsiteY89" fmla="*/ 2099734 h 5601582"/>
              <a:gd name="connsiteX90" fmla="*/ 2437723 w 4313502"/>
              <a:gd name="connsiteY90" fmla="*/ 2009422 h 5601582"/>
              <a:gd name="connsiteX91" fmla="*/ 2369990 w 4313502"/>
              <a:gd name="connsiteY91" fmla="*/ 1941689 h 5601582"/>
              <a:gd name="connsiteX92" fmla="*/ 2403857 w 4313502"/>
              <a:gd name="connsiteY92" fmla="*/ 1862667 h 5601582"/>
              <a:gd name="connsiteX93" fmla="*/ 2381279 w 4313502"/>
              <a:gd name="connsiteY93" fmla="*/ 1794934 h 5601582"/>
              <a:gd name="connsiteX94" fmla="*/ 2471590 w 4313502"/>
              <a:gd name="connsiteY94" fmla="*/ 1546578 h 5601582"/>
              <a:gd name="connsiteX95" fmla="*/ 2573190 w 4313502"/>
              <a:gd name="connsiteY95" fmla="*/ 1659467 h 5601582"/>
              <a:gd name="connsiteX96" fmla="*/ 2640923 w 4313502"/>
              <a:gd name="connsiteY96" fmla="*/ 1659467 h 5601582"/>
              <a:gd name="connsiteX97" fmla="*/ 2945723 w 4313502"/>
              <a:gd name="connsiteY97" fmla="*/ 1806222 h 5601582"/>
              <a:gd name="connsiteX98" fmla="*/ 3194079 w 4313502"/>
              <a:gd name="connsiteY98" fmla="*/ 1896534 h 5601582"/>
              <a:gd name="connsiteX99" fmla="*/ 3758523 w 4313502"/>
              <a:gd name="connsiteY99" fmla="*/ 2144889 h 5601582"/>
              <a:gd name="connsiteX100" fmla="*/ 4040745 w 4313502"/>
              <a:gd name="connsiteY100" fmla="*/ 2235200 h 5601582"/>
              <a:gd name="connsiteX101" fmla="*/ 4146490 w 4313502"/>
              <a:gd name="connsiteY101" fmla="*/ 2273830 h 5601582"/>
              <a:gd name="connsiteX102" fmla="*/ 4125059 w 4313502"/>
              <a:gd name="connsiteY102" fmla="*/ 2217384 h 5601582"/>
              <a:gd name="connsiteX103" fmla="*/ 4029457 w 4313502"/>
              <a:gd name="connsiteY103" fmla="*/ 2144889 h 5601582"/>
              <a:gd name="connsiteX104" fmla="*/ 4191029 w 4313502"/>
              <a:gd name="connsiteY104" fmla="*/ 2036762 h 5601582"/>
              <a:gd name="connsiteX105" fmla="*/ 4271639 w 4313502"/>
              <a:gd name="connsiteY105" fmla="*/ 1966472 h 5601582"/>
              <a:gd name="connsiteX106" fmla="*/ 4308681 w 4313502"/>
              <a:gd name="connsiteY106" fmla="*/ 1875720 h 5601582"/>
              <a:gd name="connsiteX107" fmla="*/ 4242711 w 4313502"/>
              <a:gd name="connsiteY107" fmla="*/ 1913820 h 5601582"/>
              <a:gd name="connsiteX108" fmla="*/ 4277812 w 4313502"/>
              <a:gd name="connsiteY108" fmla="*/ 1828800 h 5601582"/>
              <a:gd name="connsiteX109" fmla="*/ 4147637 w 4313502"/>
              <a:gd name="connsiteY109" fmla="*/ 1915495 h 5601582"/>
              <a:gd name="connsiteX110" fmla="*/ 4190500 w 4313502"/>
              <a:gd name="connsiteY110" fmla="*/ 1838325 h 5601582"/>
              <a:gd name="connsiteX111" fmla="*/ 3896372 w 4313502"/>
              <a:gd name="connsiteY111" fmla="*/ 2011186 h 5601582"/>
              <a:gd name="connsiteX112" fmla="*/ 3700845 w 4313502"/>
              <a:gd name="connsiteY112" fmla="*/ 1965414 h 5601582"/>
              <a:gd name="connsiteX113" fmla="*/ 3252287 w 4313502"/>
              <a:gd name="connsiteY113" fmla="*/ 1636272 h 5601582"/>
              <a:gd name="connsiteX114" fmla="*/ 3081190 w 4313502"/>
              <a:gd name="connsiteY114" fmla="*/ 1580445 h 5601582"/>
              <a:gd name="connsiteX115" fmla="*/ 2787679 w 4313502"/>
              <a:gd name="connsiteY115" fmla="*/ 1433689 h 5601582"/>
              <a:gd name="connsiteX116" fmla="*/ 2607057 w 4313502"/>
              <a:gd name="connsiteY116" fmla="*/ 1253067 h 5601582"/>
              <a:gd name="connsiteX117" fmla="*/ 2488788 w 4313502"/>
              <a:gd name="connsiteY117" fmla="*/ 1168136 h 5601582"/>
              <a:gd name="connsiteX118" fmla="*/ 2358701 w 4313502"/>
              <a:gd name="connsiteY118" fmla="*/ 1162756 h 5601582"/>
              <a:gd name="connsiteX119" fmla="*/ 2217237 w 4313502"/>
              <a:gd name="connsiteY119" fmla="*/ 1056922 h 5601582"/>
              <a:gd name="connsiteX120" fmla="*/ 2339563 w 4313502"/>
              <a:gd name="connsiteY120" fmla="*/ 895350 h 5601582"/>
              <a:gd name="connsiteX121" fmla="*/ 2437546 w 4313502"/>
              <a:gd name="connsiteY121" fmla="*/ 966083 h 5601582"/>
              <a:gd name="connsiteX122" fmla="*/ 2530945 w 4313502"/>
              <a:gd name="connsiteY122" fmla="*/ 905581 h 5601582"/>
              <a:gd name="connsiteX123" fmla="*/ 2509515 w 4313502"/>
              <a:gd name="connsiteY123" fmla="*/ 852047 h 5601582"/>
              <a:gd name="connsiteX124" fmla="*/ 2549997 w 4313502"/>
              <a:gd name="connsiteY124" fmla="*/ 866335 h 5601582"/>
              <a:gd name="connsiteX125" fmla="*/ 2554758 w 4313502"/>
              <a:gd name="connsiteY125" fmla="*/ 806803 h 5601582"/>
              <a:gd name="connsiteX126" fmla="*/ 2639689 w 4313502"/>
              <a:gd name="connsiteY126" fmla="*/ 767645 h 5601582"/>
              <a:gd name="connsiteX127" fmla="*/ 2558902 w 4313502"/>
              <a:gd name="connsiteY127" fmla="*/ 634559 h 5601582"/>
              <a:gd name="connsiteX128" fmla="*/ 2588535 w 4313502"/>
              <a:gd name="connsiteY128" fmla="*/ 554920 h 5601582"/>
              <a:gd name="connsiteX129" fmla="*/ 2590917 w 4313502"/>
              <a:gd name="connsiteY129" fmla="*/ 499092 h 5601582"/>
              <a:gd name="connsiteX130" fmla="*/ 2721446 w 4313502"/>
              <a:gd name="connsiteY130" fmla="*/ 494860 h 5601582"/>
              <a:gd name="connsiteX131" fmla="*/ 2735203 w 4313502"/>
              <a:gd name="connsiteY131" fmla="*/ 410545 h 5601582"/>
              <a:gd name="connsiteX132" fmla="*/ 2968301 w 4313502"/>
              <a:gd name="connsiteY132" fmla="*/ 361245 h 5601582"/>
              <a:gd name="connsiteX133" fmla="*/ 2663501 w 4313502"/>
              <a:gd name="connsiteY133" fmla="*/ 327378 h 5601582"/>
              <a:gd name="connsiteX134" fmla="*/ 2904007 w 4313502"/>
              <a:gd name="connsiteY134" fmla="*/ 215019 h 5601582"/>
              <a:gd name="connsiteX135" fmla="*/ 2731234 w 4313502"/>
              <a:gd name="connsiteY135" fmla="*/ 248356 h 5601582"/>
              <a:gd name="connsiteX136" fmla="*/ 2911857 w 4313502"/>
              <a:gd name="connsiteY136" fmla="*/ 140141 h 5601582"/>
              <a:gd name="connsiteX137" fmla="*/ 2607057 w 4313502"/>
              <a:gd name="connsiteY137" fmla="*/ 214489 h 5601582"/>
              <a:gd name="connsiteX138" fmla="*/ 2686696 w 4313502"/>
              <a:gd name="connsiteY138" fmla="*/ 108303 h 5601582"/>
              <a:gd name="connsiteX139" fmla="*/ 2539323 w 4313502"/>
              <a:gd name="connsiteY139" fmla="*/ 203200 h 5601582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24834 w 4313502"/>
              <a:gd name="connsiteY2" fmla="*/ 184767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099057 w 4313502"/>
              <a:gd name="connsiteY3" fmla="*/ 60590 h 5594438"/>
              <a:gd name="connsiteX4" fmla="*/ 1782968 w 4313502"/>
              <a:gd name="connsiteY4" fmla="*/ 38012 h 5594438"/>
              <a:gd name="connsiteX5" fmla="*/ 1568479 w 4313502"/>
              <a:gd name="connsiteY5" fmla="*/ 184767 h 5594438"/>
              <a:gd name="connsiteX6" fmla="*/ 1274968 w 4313502"/>
              <a:gd name="connsiteY6" fmla="*/ 421834 h 5594438"/>
              <a:gd name="connsiteX7" fmla="*/ 1433012 w 4313502"/>
              <a:gd name="connsiteY7" fmla="*/ 591167 h 5594438"/>
              <a:gd name="connsiteX8" fmla="*/ 1500745 w 4313502"/>
              <a:gd name="connsiteY8" fmla="*/ 737923 h 5594438"/>
              <a:gd name="connsiteX9" fmla="*/ 1557190 w 4313502"/>
              <a:gd name="connsiteY9" fmla="*/ 783078 h 5594438"/>
              <a:gd name="connsiteX10" fmla="*/ 1342701 w 4313502"/>
              <a:gd name="connsiteY10" fmla="*/ 1065301 h 5594438"/>
              <a:gd name="connsiteX11" fmla="*/ 1073532 w 4313502"/>
              <a:gd name="connsiteY11" fmla="*/ 1357578 h 5594438"/>
              <a:gd name="connsiteX12" fmla="*/ 879857 w 4313502"/>
              <a:gd name="connsiteY12" fmla="*/ 1471701 h 5594438"/>
              <a:gd name="connsiteX13" fmla="*/ 342135 w 4313502"/>
              <a:gd name="connsiteY13" fmla="*/ 2001044 h 5594438"/>
              <a:gd name="connsiteX14" fmla="*/ 33190 w 4313502"/>
              <a:gd name="connsiteY14" fmla="*/ 1810367 h 5594438"/>
              <a:gd name="connsiteX15" fmla="*/ 107450 w 4313502"/>
              <a:gd name="connsiteY15" fmla="*/ 1934986 h 5594438"/>
              <a:gd name="connsiteX16" fmla="*/ 326701 w 4313502"/>
              <a:gd name="connsiteY16" fmla="*/ 2205478 h 5594438"/>
              <a:gd name="connsiteX17" fmla="*/ 517465 w 4313502"/>
              <a:gd name="connsiteY17" fmla="*/ 2067630 h 5594438"/>
              <a:gd name="connsiteX18" fmla="*/ 1105634 w 4313502"/>
              <a:gd name="connsiteY18" fmla="*/ 1674901 h 5594438"/>
              <a:gd name="connsiteX19" fmla="*/ 1252919 w 4313502"/>
              <a:gd name="connsiteY19" fmla="*/ 1529469 h 5594438"/>
              <a:gd name="connsiteX20" fmla="*/ 1465026 w 4313502"/>
              <a:gd name="connsiteY20" fmla="*/ 1337998 h 5594438"/>
              <a:gd name="connsiteX21" fmla="*/ 1466879 w 4313502"/>
              <a:gd name="connsiteY21" fmla="*/ 1686190 h 5594438"/>
              <a:gd name="connsiteX22" fmla="*/ 1523323 w 4313502"/>
              <a:gd name="connsiteY22" fmla="*/ 1799078 h 5594438"/>
              <a:gd name="connsiteX23" fmla="*/ 1490074 w 4313502"/>
              <a:gd name="connsiteY23" fmla="*/ 1878101 h 5594438"/>
              <a:gd name="connsiteX24" fmla="*/ 1545901 w 4313502"/>
              <a:gd name="connsiteY24" fmla="*/ 1979701 h 5594438"/>
              <a:gd name="connsiteX25" fmla="*/ 1579768 w 4313502"/>
              <a:gd name="connsiteY25" fmla="*/ 2160323 h 5594438"/>
              <a:gd name="connsiteX26" fmla="*/ 1613634 w 4313502"/>
              <a:gd name="connsiteY26" fmla="*/ 2250634 h 5594438"/>
              <a:gd name="connsiteX27" fmla="*/ 1579768 w 4313502"/>
              <a:gd name="connsiteY27" fmla="*/ 2329656 h 5594438"/>
              <a:gd name="connsiteX28" fmla="*/ 1624923 w 4313502"/>
              <a:gd name="connsiteY28" fmla="*/ 2386101 h 5594438"/>
              <a:gd name="connsiteX29" fmla="*/ 1630832 w 4313502"/>
              <a:gd name="connsiteY29" fmla="*/ 2449865 h 5594438"/>
              <a:gd name="connsiteX30" fmla="*/ 1557808 w 4313502"/>
              <a:gd name="connsiteY30" fmla="*/ 2648743 h 5594438"/>
              <a:gd name="connsiteX31" fmla="*/ 1613634 w 4313502"/>
              <a:gd name="connsiteY31" fmla="*/ 2815078 h 5594438"/>
              <a:gd name="connsiteX32" fmla="*/ 1579768 w 4313502"/>
              <a:gd name="connsiteY32" fmla="*/ 2859000 h 5594438"/>
              <a:gd name="connsiteX33" fmla="*/ 1602345 w 4313502"/>
              <a:gd name="connsiteY33" fmla="*/ 2927967 h 5594438"/>
              <a:gd name="connsiteX34" fmla="*/ 1506743 w 4313502"/>
              <a:gd name="connsiteY34" fmla="*/ 3398396 h 5594438"/>
              <a:gd name="connsiteX35" fmla="*/ 1449593 w 4313502"/>
              <a:gd name="connsiteY35" fmla="*/ 3923153 h 5594438"/>
              <a:gd name="connsiteX36" fmla="*/ 1423664 w 4313502"/>
              <a:gd name="connsiteY36" fmla="*/ 3997678 h 5594438"/>
              <a:gd name="connsiteX37" fmla="*/ 1377186 w 4313502"/>
              <a:gd name="connsiteY37" fmla="*/ 4028987 h 5594438"/>
              <a:gd name="connsiteX38" fmla="*/ 1380713 w 4313502"/>
              <a:gd name="connsiteY38" fmla="*/ 4078287 h 5594438"/>
              <a:gd name="connsiteX39" fmla="*/ 1261738 w 4313502"/>
              <a:gd name="connsiteY39" fmla="*/ 4171068 h 5594438"/>
              <a:gd name="connsiteX40" fmla="*/ 1105634 w 4313502"/>
              <a:gd name="connsiteY40" fmla="*/ 4305212 h 5594438"/>
              <a:gd name="connsiteX41" fmla="*/ 1015323 w 4313502"/>
              <a:gd name="connsiteY41" fmla="*/ 4497123 h 5594438"/>
              <a:gd name="connsiteX42" fmla="*/ 884001 w 4313502"/>
              <a:gd name="connsiteY42" fmla="*/ 4777493 h 5594438"/>
              <a:gd name="connsiteX43" fmla="*/ 710523 w 4313502"/>
              <a:gd name="connsiteY43" fmla="*/ 4937390 h 5594438"/>
              <a:gd name="connsiteX44" fmla="*/ 630883 w 4313502"/>
              <a:gd name="connsiteY44" fmla="*/ 5139972 h 5594438"/>
              <a:gd name="connsiteX45" fmla="*/ 541190 w 4313502"/>
              <a:gd name="connsiteY45" fmla="*/ 5422812 h 5594438"/>
              <a:gd name="connsiteX46" fmla="*/ 699234 w 4313502"/>
              <a:gd name="connsiteY46" fmla="*/ 5558278 h 5594438"/>
              <a:gd name="connsiteX47" fmla="*/ 848459 w 4313502"/>
              <a:gd name="connsiteY47" fmla="*/ 5516122 h 5594438"/>
              <a:gd name="connsiteX48" fmla="*/ 930304 w 4313502"/>
              <a:gd name="connsiteY48" fmla="*/ 5122862 h 5594438"/>
              <a:gd name="connsiteX49" fmla="*/ 1002270 w 4313502"/>
              <a:gd name="connsiteY49" fmla="*/ 4905375 h 5594438"/>
              <a:gd name="connsiteX50" fmla="*/ 1339703 w 4313502"/>
              <a:gd name="connsiteY50" fmla="*/ 4597576 h 5594438"/>
              <a:gd name="connsiteX51" fmla="*/ 1444301 w 4313502"/>
              <a:gd name="connsiteY51" fmla="*/ 4655167 h 5594438"/>
              <a:gd name="connsiteX52" fmla="*/ 1658790 w 4313502"/>
              <a:gd name="connsiteY52" fmla="*/ 4350367 h 5594438"/>
              <a:gd name="connsiteX53" fmla="*/ 1715234 w 4313502"/>
              <a:gd name="connsiteY53" fmla="*/ 4271345 h 5594438"/>
              <a:gd name="connsiteX54" fmla="*/ 1791258 w 4313502"/>
              <a:gd name="connsiteY54" fmla="*/ 4198849 h 5594438"/>
              <a:gd name="connsiteX55" fmla="*/ 1805545 w 4313502"/>
              <a:gd name="connsiteY55" fmla="*/ 4124590 h 5594438"/>
              <a:gd name="connsiteX56" fmla="*/ 1867899 w 4313502"/>
              <a:gd name="connsiteY56" fmla="*/ 4056945 h 5594438"/>
              <a:gd name="connsiteX57" fmla="*/ 1876807 w 4313502"/>
              <a:gd name="connsiteY57" fmla="*/ 3954110 h 5594438"/>
              <a:gd name="connsiteX58" fmla="*/ 2087768 w 4313502"/>
              <a:gd name="connsiteY58" fmla="*/ 3356945 h 5594438"/>
              <a:gd name="connsiteX59" fmla="*/ 2178696 w 4313502"/>
              <a:gd name="connsiteY59" fmla="*/ 3031948 h 5594438"/>
              <a:gd name="connsiteX60" fmla="*/ 2221470 w 4313502"/>
              <a:gd name="connsiteY60" fmla="*/ 3211512 h 5594438"/>
              <a:gd name="connsiteX61" fmla="*/ 2478734 w 4313502"/>
              <a:gd name="connsiteY61" fmla="*/ 3810970 h 5594438"/>
              <a:gd name="connsiteX62" fmla="*/ 2475735 w 4313502"/>
              <a:gd name="connsiteY62" fmla="*/ 3916099 h 5594438"/>
              <a:gd name="connsiteX63" fmla="*/ 2536942 w 4313502"/>
              <a:gd name="connsiteY63" fmla="*/ 4039130 h 5594438"/>
              <a:gd name="connsiteX64" fmla="*/ 2564283 w 4313502"/>
              <a:gd name="connsiteY64" fmla="*/ 4177418 h 5594438"/>
              <a:gd name="connsiteX65" fmla="*/ 2620726 w 4313502"/>
              <a:gd name="connsiteY65" fmla="*/ 4362891 h 5594438"/>
              <a:gd name="connsiteX66" fmla="*/ 2663501 w 4313502"/>
              <a:gd name="connsiteY66" fmla="*/ 4530990 h 5594438"/>
              <a:gd name="connsiteX67" fmla="*/ 2719945 w 4313502"/>
              <a:gd name="connsiteY67" fmla="*/ 4530990 h 5594438"/>
              <a:gd name="connsiteX68" fmla="*/ 3013457 w 4313502"/>
              <a:gd name="connsiteY68" fmla="*/ 5095434 h 5594438"/>
              <a:gd name="connsiteX69" fmla="*/ 2990526 w 4313502"/>
              <a:gd name="connsiteY69" fmla="*/ 5147822 h 5594438"/>
              <a:gd name="connsiteX70" fmla="*/ 2980119 w 4313502"/>
              <a:gd name="connsiteY70" fmla="*/ 5303396 h 5594438"/>
              <a:gd name="connsiteX71" fmla="*/ 3019982 w 4313502"/>
              <a:gd name="connsiteY71" fmla="*/ 5456767 h 5594438"/>
              <a:gd name="connsiteX72" fmla="*/ 3106767 w 4313502"/>
              <a:gd name="connsiteY72" fmla="*/ 5522031 h 5594438"/>
              <a:gd name="connsiteX73" fmla="*/ 3405481 w 4313502"/>
              <a:gd name="connsiteY73" fmla="*/ 5555897 h 5594438"/>
              <a:gd name="connsiteX74" fmla="*/ 3362618 w 4313502"/>
              <a:gd name="connsiteY74" fmla="*/ 5334706 h 5594438"/>
              <a:gd name="connsiteX75" fmla="*/ 3160212 w 4313502"/>
              <a:gd name="connsiteY75" fmla="*/ 5061567 h 5594438"/>
              <a:gd name="connsiteX76" fmla="*/ 3047323 w 4313502"/>
              <a:gd name="connsiteY76" fmla="*/ 4429390 h 5594438"/>
              <a:gd name="connsiteX77" fmla="*/ 3115057 w 4313502"/>
              <a:gd name="connsiteY77" fmla="*/ 4395523 h 5594438"/>
              <a:gd name="connsiteX78" fmla="*/ 3040797 w 4313502"/>
              <a:gd name="connsiteY78" fmla="*/ 4172743 h 5594438"/>
              <a:gd name="connsiteX79" fmla="*/ 2961774 w 4313502"/>
              <a:gd name="connsiteY79" fmla="*/ 3995650 h 5594438"/>
              <a:gd name="connsiteX80" fmla="*/ 2946341 w 4313502"/>
              <a:gd name="connsiteY80" fmla="*/ 3906044 h 5594438"/>
              <a:gd name="connsiteX81" fmla="*/ 2894041 w 4313502"/>
              <a:gd name="connsiteY81" fmla="*/ 3849600 h 5594438"/>
              <a:gd name="connsiteX82" fmla="*/ 2942195 w 4313502"/>
              <a:gd name="connsiteY82" fmla="*/ 3767490 h 5594438"/>
              <a:gd name="connsiteX83" fmla="*/ 2877990 w 4313502"/>
              <a:gd name="connsiteY83" fmla="*/ 3691467 h 5594438"/>
              <a:gd name="connsiteX84" fmla="*/ 2848797 w 4313502"/>
              <a:gd name="connsiteY84" fmla="*/ 3567553 h 5594438"/>
              <a:gd name="connsiteX85" fmla="*/ 2741376 w 4313502"/>
              <a:gd name="connsiteY85" fmla="*/ 2743729 h 5594438"/>
              <a:gd name="connsiteX86" fmla="*/ 2535178 w 4313502"/>
              <a:gd name="connsiteY86" fmla="*/ 2282120 h 5594438"/>
              <a:gd name="connsiteX87" fmla="*/ 2449012 w 4313502"/>
              <a:gd name="connsiteY87" fmla="*/ 2182901 h 5594438"/>
              <a:gd name="connsiteX88" fmla="*/ 2449012 w 4313502"/>
              <a:gd name="connsiteY88" fmla="*/ 2092590 h 5594438"/>
              <a:gd name="connsiteX89" fmla="*/ 2426434 w 4313502"/>
              <a:gd name="connsiteY89" fmla="*/ 2092590 h 5594438"/>
              <a:gd name="connsiteX90" fmla="*/ 2437723 w 4313502"/>
              <a:gd name="connsiteY90" fmla="*/ 2002278 h 5594438"/>
              <a:gd name="connsiteX91" fmla="*/ 2369990 w 4313502"/>
              <a:gd name="connsiteY91" fmla="*/ 1934545 h 5594438"/>
              <a:gd name="connsiteX92" fmla="*/ 2403857 w 4313502"/>
              <a:gd name="connsiteY92" fmla="*/ 1855523 h 5594438"/>
              <a:gd name="connsiteX93" fmla="*/ 2381279 w 4313502"/>
              <a:gd name="connsiteY93" fmla="*/ 1787790 h 5594438"/>
              <a:gd name="connsiteX94" fmla="*/ 2471590 w 4313502"/>
              <a:gd name="connsiteY94" fmla="*/ 1539434 h 5594438"/>
              <a:gd name="connsiteX95" fmla="*/ 2573190 w 4313502"/>
              <a:gd name="connsiteY95" fmla="*/ 1652323 h 5594438"/>
              <a:gd name="connsiteX96" fmla="*/ 2640923 w 4313502"/>
              <a:gd name="connsiteY96" fmla="*/ 1652323 h 5594438"/>
              <a:gd name="connsiteX97" fmla="*/ 2945723 w 4313502"/>
              <a:gd name="connsiteY97" fmla="*/ 1799078 h 5594438"/>
              <a:gd name="connsiteX98" fmla="*/ 3194079 w 4313502"/>
              <a:gd name="connsiteY98" fmla="*/ 1889390 h 5594438"/>
              <a:gd name="connsiteX99" fmla="*/ 3758523 w 4313502"/>
              <a:gd name="connsiteY99" fmla="*/ 2137745 h 5594438"/>
              <a:gd name="connsiteX100" fmla="*/ 4040745 w 4313502"/>
              <a:gd name="connsiteY100" fmla="*/ 2228056 h 5594438"/>
              <a:gd name="connsiteX101" fmla="*/ 4146490 w 4313502"/>
              <a:gd name="connsiteY101" fmla="*/ 2266686 h 5594438"/>
              <a:gd name="connsiteX102" fmla="*/ 4125059 w 4313502"/>
              <a:gd name="connsiteY102" fmla="*/ 2210240 h 5594438"/>
              <a:gd name="connsiteX103" fmla="*/ 4029457 w 4313502"/>
              <a:gd name="connsiteY103" fmla="*/ 2137745 h 5594438"/>
              <a:gd name="connsiteX104" fmla="*/ 4191029 w 4313502"/>
              <a:gd name="connsiteY104" fmla="*/ 2029618 h 5594438"/>
              <a:gd name="connsiteX105" fmla="*/ 4271639 w 4313502"/>
              <a:gd name="connsiteY105" fmla="*/ 1959328 h 5594438"/>
              <a:gd name="connsiteX106" fmla="*/ 4308681 w 4313502"/>
              <a:gd name="connsiteY106" fmla="*/ 1868576 h 5594438"/>
              <a:gd name="connsiteX107" fmla="*/ 4242711 w 4313502"/>
              <a:gd name="connsiteY107" fmla="*/ 1906676 h 5594438"/>
              <a:gd name="connsiteX108" fmla="*/ 4277812 w 4313502"/>
              <a:gd name="connsiteY108" fmla="*/ 1821656 h 5594438"/>
              <a:gd name="connsiteX109" fmla="*/ 4147637 w 4313502"/>
              <a:gd name="connsiteY109" fmla="*/ 1908351 h 5594438"/>
              <a:gd name="connsiteX110" fmla="*/ 4190500 w 4313502"/>
              <a:gd name="connsiteY110" fmla="*/ 1831181 h 5594438"/>
              <a:gd name="connsiteX111" fmla="*/ 3896372 w 4313502"/>
              <a:gd name="connsiteY111" fmla="*/ 2004042 h 5594438"/>
              <a:gd name="connsiteX112" fmla="*/ 3700845 w 4313502"/>
              <a:gd name="connsiteY112" fmla="*/ 1958270 h 5594438"/>
              <a:gd name="connsiteX113" fmla="*/ 3252287 w 4313502"/>
              <a:gd name="connsiteY113" fmla="*/ 1629128 h 5594438"/>
              <a:gd name="connsiteX114" fmla="*/ 3081190 w 4313502"/>
              <a:gd name="connsiteY114" fmla="*/ 1573301 h 5594438"/>
              <a:gd name="connsiteX115" fmla="*/ 2787679 w 4313502"/>
              <a:gd name="connsiteY115" fmla="*/ 1426545 h 5594438"/>
              <a:gd name="connsiteX116" fmla="*/ 2607057 w 4313502"/>
              <a:gd name="connsiteY116" fmla="*/ 1245923 h 5594438"/>
              <a:gd name="connsiteX117" fmla="*/ 2488788 w 4313502"/>
              <a:gd name="connsiteY117" fmla="*/ 1160992 h 5594438"/>
              <a:gd name="connsiteX118" fmla="*/ 2358701 w 4313502"/>
              <a:gd name="connsiteY118" fmla="*/ 1155612 h 5594438"/>
              <a:gd name="connsiteX119" fmla="*/ 2217237 w 4313502"/>
              <a:gd name="connsiteY119" fmla="*/ 1049778 h 5594438"/>
              <a:gd name="connsiteX120" fmla="*/ 2339563 w 4313502"/>
              <a:gd name="connsiteY120" fmla="*/ 888206 h 5594438"/>
              <a:gd name="connsiteX121" fmla="*/ 2437546 w 4313502"/>
              <a:gd name="connsiteY121" fmla="*/ 958939 h 5594438"/>
              <a:gd name="connsiteX122" fmla="*/ 2530945 w 4313502"/>
              <a:gd name="connsiteY122" fmla="*/ 898437 h 5594438"/>
              <a:gd name="connsiteX123" fmla="*/ 2509515 w 4313502"/>
              <a:gd name="connsiteY123" fmla="*/ 844903 h 5594438"/>
              <a:gd name="connsiteX124" fmla="*/ 2549997 w 4313502"/>
              <a:gd name="connsiteY124" fmla="*/ 859191 h 5594438"/>
              <a:gd name="connsiteX125" fmla="*/ 2554758 w 4313502"/>
              <a:gd name="connsiteY125" fmla="*/ 799659 h 5594438"/>
              <a:gd name="connsiteX126" fmla="*/ 2639689 w 4313502"/>
              <a:gd name="connsiteY126" fmla="*/ 760501 h 5594438"/>
              <a:gd name="connsiteX127" fmla="*/ 2558902 w 4313502"/>
              <a:gd name="connsiteY127" fmla="*/ 627415 h 5594438"/>
              <a:gd name="connsiteX128" fmla="*/ 2588535 w 4313502"/>
              <a:gd name="connsiteY128" fmla="*/ 547776 h 5594438"/>
              <a:gd name="connsiteX129" fmla="*/ 2590917 w 4313502"/>
              <a:gd name="connsiteY129" fmla="*/ 491948 h 5594438"/>
              <a:gd name="connsiteX130" fmla="*/ 2721446 w 4313502"/>
              <a:gd name="connsiteY130" fmla="*/ 487716 h 5594438"/>
              <a:gd name="connsiteX131" fmla="*/ 2735203 w 4313502"/>
              <a:gd name="connsiteY131" fmla="*/ 403401 h 5594438"/>
              <a:gd name="connsiteX132" fmla="*/ 2968301 w 4313502"/>
              <a:gd name="connsiteY132" fmla="*/ 354101 h 5594438"/>
              <a:gd name="connsiteX133" fmla="*/ 2663501 w 4313502"/>
              <a:gd name="connsiteY133" fmla="*/ 320234 h 5594438"/>
              <a:gd name="connsiteX134" fmla="*/ 2904007 w 4313502"/>
              <a:gd name="connsiteY134" fmla="*/ 207875 h 5594438"/>
              <a:gd name="connsiteX135" fmla="*/ 2731234 w 4313502"/>
              <a:gd name="connsiteY135" fmla="*/ 241212 h 5594438"/>
              <a:gd name="connsiteX136" fmla="*/ 2911857 w 4313502"/>
              <a:gd name="connsiteY136" fmla="*/ 132997 h 5594438"/>
              <a:gd name="connsiteX137" fmla="*/ 2607057 w 4313502"/>
              <a:gd name="connsiteY137" fmla="*/ 207345 h 5594438"/>
              <a:gd name="connsiteX138" fmla="*/ 2686696 w 4313502"/>
              <a:gd name="connsiteY138" fmla="*/ 101159 h 5594438"/>
              <a:gd name="connsiteX139" fmla="*/ 2539323 w 4313502"/>
              <a:gd name="connsiteY139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099057 w 4313502"/>
              <a:gd name="connsiteY4" fmla="*/ 60590 h 5594438"/>
              <a:gd name="connsiteX5" fmla="*/ 1782968 w 4313502"/>
              <a:gd name="connsiteY5" fmla="*/ 38012 h 5594438"/>
              <a:gd name="connsiteX6" fmla="*/ 1568479 w 4313502"/>
              <a:gd name="connsiteY6" fmla="*/ 184767 h 5594438"/>
              <a:gd name="connsiteX7" fmla="*/ 1274968 w 4313502"/>
              <a:gd name="connsiteY7" fmla="*/ 421834 h 5594438"/>
              <a:gd name="connsiteX8" fmla="*/ 1433012 w 4313502"/>
              <a:gd name="connsiteY8" fmla="*/ 591167 h 5594438"/>
              <a:gd name="connsiteX9" fmla="*/ 1500745 w 4313502"/>
              <a:gd name="connsiteY9" fmla="*/ 737923 h 5594438"/>
              <a:gd name="connsiteX10" fmla="*/ 1557190 w 4313502"/>
              <a:gd name="connsiteY10" fmla="*/ 783078 h 5594438"/>
              <a:gd name="connsiteX11" fmla="*/ 1342701 w 4313502"/>
              <a:gd name="connsiteY11" fmla="*/ 1065301 h 5594438"/>
              <a:gd name="connsiteX12" fmla="*/ 1073532 w 4313502"/>
              <a:gd name="connsiteY12" fmla="*/ 1357578 h 5594438"/>
              <a:gd name="connsiteX13" fmla="*/ 879857 w 4313502"/>
              <a:gd name="connsiteY13" fmla="*/ 1471701 h 5594438"/>
              <a:gd name="connsiteX14" fmla="*/ 342135 w 4313502"/>
              <a:gd name="connsiteY14" fmla="*/ 2001044 h 5594438"/>
              <a:gd name="connsiteX15" fmla="*/ 33190 w 4313502"/>
              <a:gd name="connsiteY15" fmla="*/ 1810367 h 5594438"/>
              <a:gd name="connsiteX16" fmla="*/ 107450 w 4313502"/>
              <a:gd name="connsiteY16" fmla="*/ 1934986 h 5594438"/>
              <a:gd name="connsiteX17" fmla="*/ 326701 w 4313502"/>
              <a:gd name="connsiteY17" fmla="*/ 2205478 h 5594438"/>
              <a:gd name="connsiteX18" fmla="*/ 517465 w 4313502"/>
              <a:gd name="connsiteY18" fmla="*/ 2067630 h 5594438"/>
              <a:gd name="connsiteX19" fmla="*/ 1105634 w 4313502"/>
              <a:gd name="connsiteY19" fmla="*/ 1674901 h 5594438"/>
              <a:gd name="connsiteX20" fmla="*/ 1252919 w 4313502"/>
              <a:gd name="connsiteY20" fmla="*/ 1529469 h 5594438"/>
              <a:gd name="connsiteX21" fmla="*/ 1465026 w 4313502"/>
              <a:gd name="connsiteY21" fmla="*/ 1337998 h 5594438"/>
              <a:gd name="connsiteX22" fmla="*/ 1466879 w 4313502"/>
              <a:gd name="connsiteY22" fmla="*/ 1686190 h 5594438"/>
              <a:gd name="connsiteX23" fmla="*/ 1523323 w 4313502"/>
              <a:gd name="connsiteY23" fmla="*/ 1799078 h 5594438"/>
              <a:gd name="connsiteX24" fmla="*/ 1490074 w 4313502"/>
              <a:gd name="connsiteY24" fmla="*/ 1878101 h 5594438"/>
              <a:gd name="connsiteX25" fmla="*/ 1545901 w 4313502"/>
              <a:gd name="connsiteY25" fmla="*/ 1979701 h 5594438"/>
              <a:gd name="connsiteX26" fmla="*/ 1579768 w 4313502"/>
              <a:gd name="connsiteY26" fmla="*/ 2160323 h 5594438"/>
              <a:gd name="connsiteX27" fmla="*/ 1613634 w 4313502"/>
              <a:gd name="connsiteY27" fmla="*/ 2250634 h 5594438"/>
              <a:gd name="connsiteX28" fmla="*/ 1579768 w 4313502"/>
              <a:gd name="connsiteY28" fmla="*/ 2329656 h 5594438"/>
              <a:gd name="connsiteX29" fmla="*/ 1624923 w 4313502"/>
              <a:gd name="connsiteY29" fmla="*/ 2386101 h 5594438"/>
              <a:gd name="connsiteX30" fmla="*/ 1630832 w 4313502"/>
              <a:gd name="connsiteY30" fmla="*/ 2449865 h 5594438"/>
              <a:gd name="connsiteX31" fmla="*/ 1557808 w 4313502"/>
              <a:gd name="connsiteY31" fmla="*/ 2648743 h 5594438"/>
              <a:gd name="connsiteX32" fmla="*/ 1613634 w 4313502"/>
              <a:gd name="connsiteY32" fmla="*/ 2815078 h 5594438"/>
              <a:gd name="connsiteX33" fmla="*/ 1579768 w 4313502"/>
              <a:gd name="connsiteY33" fmla="*/ 2859000 h 5594438"/>
              <a:gd name="connsiteX34" fmla="*/ 1602345 w 4313502"/>
              <a:gd name="connsiteY34" fmla="*/ 2927967 h 5594438"/>
              <a:gd name="connsiteX35" fmla="*/ 1506743 w 4313502"/>
              <a:gd name="connsiteY35" fmla="*/ 3398396 h 5594438"/>
              <a:gd name="connsiteX36" fmla="*/ 1449593 w 4313502"/>
              <a:gd name="connsiteY36" fmla="*/ 3923153 h 5594438"/>
              <a:gd name="connsiteX37" fmla="*/ 1423664 w 4313502"/>
              <a:gd name="connsiteY37" fmla="*/ 3997678 h 5594438"/>
              <a:gd name="connsiteX38" fmla="*/ 1377186 w 4313502"/>
              <a:gd name="connsiteY38" fmla="*/ 4028987 h 5594438"/>
              <a:gd name="connsiteX39" fmla="*/ 1380713 w 4313502"/>
              <a:gd name="connsiteY39" fmla="*/ 4078287 h 5594438"/>
              <a:gd name="connsiteX40" fmla="*/ 1261738 w 4313502"/>
              <a:gd name="connsiteY40" fmla="*/ 4171068 h 5594438"/>
              <a:gd name="connsiteX41" fmla="*/ 1105634 w 4313502"/>
              <a:gd name="connsiteY41" fmla="*/ 4305212 h 5594438"/>
              <a:gd name="connsiteX42" fmla="*/ 1015323 w 4313502"/>
              <a:gd name="connsiteY42" fmla="*/ 4497123 h 5594438"/>
              <a:gd name="connsiteX43" fmla="*/ 884001 w 4313502"/>
              <a:gd name="connsiteY43" fmla="*/ 4777493 h 5594438"/>
              <a:gd name="connsiteX44" fmla="*/ 710523 w 4313502"/>
              <a:gd name="connsiteY44" fmla="*/ 4937390 h 5594438"/>
              <a:gd name="connsiteX45" fmla="*/ 630883 w 4313502"/>
              <a:gd name="connsiteY45" fmla="*/ 5139972 h 5594438"/>
              <a:gd name="connsiteX46" fmla="*/ 541190 w 4313502"/>
              <a:gd name="connsiteY46" fmla="*/ 5422812 h 5594438"/>
              <a:gd name="connsiteX47" fmla="*/ 699234 w 4313502"/>
              <a:gd name="connsiteY47" fmla="*/ 5558278 h 5594438"/>
              <a:gd name="connsiteX48" fmla="*/ 848459 w 4313502"/>
              <a:gd name="connsiteY48" fmla="*/ 5516122 h 5594438"/>
              <a:gd name="connsiteX49" fmla="*/ 930304 w 4313502"/>
              <a:gd name="connsiteY49" fmla="*/ 5122862 h 5594438"/>
              <a:gd name="connsiteX50" fmla="*/ 1002270 w 4313502"/>
              <a:gd name="connsiteY50" fmla="*/ 4905375 h 5594438"/>
              <a:gd name="connsiteX51" fmla="*/ 1339703 w 4313502"/>
              <a:gd name="connsiteY51" fmla="*/ 4597576 h 5594438"/>
              <a:gd name="connsiteX52" fmla="*/ 1444301 w 4313502"/>
              <a:gd name="connsiteY52" fmla="*/ 4655167 h 5594438"/>
              <a:gd name="connsiteX53" fmla="*/ 1658790 w 4313502"/>
              <a:gd name="connsiteY53" fmla="*/ 4350367 h 5594438"/>
              <a:gd name="connsiteX54" fmla="*/ 1715234 w 4313502"/>
              <a:gd name="connsiteY54" fmla="*/ 4271345 h 5594438"/>
              <a:gd name="connsiteX55" fmla="*/ 1791258 w 4313502"/>
              <a:gd name="connsiteY55" fmla="*/ 4198849 h 5594438"/>
              <a:gd name="connsiteX56" fmla="*/ 1805545 w 4313502"/>
              <a:gd name="connsiteY56" fmla="*/ 4124590 h 5594438"/>
              <a:gd name="connsiteX57" fmla="*/ 1867899 w 4313502"/>
              <a:gd name="connsiteY57" fmla="*/ 4056945 h 5594438"/>
              <a:gd name="connsiteX58" fmla="*/ 1876807 w 4313502"/>
              <a:gd name="connsiteY58" fmla="*/ 3954110 h 5594438"/>
              <a:gd name="connsiteX59" fmla="*/ 2087768 w 4313502"/>
              <a:gd name="connsiteY59" fmla="*/ 3356945 h 5594438"/>
              <a:gd name="connsiteX60" fmla="*/ 2178696 w 4313502"/>
              <a:gd name="connsiteY60" fmla="*/ 3031948 h 5594438"/>
              <a:gd name="connsiteX61" fmla="*/ 2221470 w 4313502"/>
              <a:gd name="connsiteY61" fmla="*/ 3211512 h 5594438"/>
              <a:gd name="connsiteX62" fmla="*/ 2478734 w 4313502"/>
              <a:gd name="connsiteY62" fmla="*/ 3810970 h 5594438"/>
              <a:gd name="connsiteX63" fmla="*/ 2475735 w 4313502"/>
              <a:gd name="connsiteY63" fmla="*/ 3916099 h 5594438"/>
              <a:gd name="connsiteX64" fmla="*/ 2536942 w 4313502"/>
              <a:gd name="connsiteY64" fmla="*/ 4039130 h 5594438"/>
              <a:gd name="connsiteX65" fmla="*/ 2564283 w 4313502"/>
              <a:gd name="connsiteY65" fmla="*/ 4177418 h 5594438"/>
              <a:gd name="connsiteX66" fmla="*/ 2620726 w 4313502"/>
              <a:gd name="connsiteY66" fmla="*/ 4362891 h 5594438"/>
              <a:gd name="connsiteX67" fmla="*/ 2663501 w 4313502"/>
              <a:gd name="connsiteY67" fmla="*/ 4530990 h 5594438"/>
              <a:gd name="connsiteX68" fmla="*/ 2719945 w 4313502"/>
              <a:gd name="connsiteY68" fmla="*/ 4530990 h 5594438"/>
              <a:gd name="connsiteX69" fmla="*/ 3013457 w 4313502"/>
              <a:gd name="connsiteY69" fmla="*/ 5095434 h 5594438"/>
              <a:gd name="connsiteX70" fmla="*/ 2990526 w 4313502"/>
              <a:gd name="connsiteY70" fmla="*/ 5147822 h 5594438"/>
              <a:gd name="connsiteX71" fmla="*/ 2980119 w 4313502"/>
              <a:gd name="connsiteY71" fmla="*/ 5303396 h 5594438"/>
              <a:gd name="connsiteX72" fmla="*/ 3019982 w 4313502"/>
              <a:gd name="connsiteY72" fmla="*/ 5456767 h 5594438"/>
              <a:gd name="connsiteX73" fmla="*/ 3106767 w 4313502"/>
              <a:gd name="connsiteY73" fmla="*/ 5522031 h 5594438"/>
              <a:gd name="connsiteX74" fmla="*/ 3405481 w 4313502"/>
              <a:gd name="connsiteY74" fmla="*/ 5555897 h 5594438"/>
              <a:gd name="connsiteX75" fmla="*/ 3362618 w 4313502"/>
              <a:gd name="connsiteY75" fmla="*/ 5334706 h 5594438"/>
              <a:gd name="connsiteX76" fmla="*/ 3160212 w 4313502"/>
              <a:gd name="connsiteY76" fmla="*/ 5061567 h 5594438"/>
              <a:gd name="connsiteX77" fmla="*/ 3047323 w 4313502"/>
              <a:gd name="connsiteY77" fmla="*/ 4429390 h 5594438"/>
              <a:gd name="connsiteX78" fmla="*/ 3115057 w 4313502"/>
              <a:gd name="connsiteY78" fmla="*/ 4395523 h 5594438"/>
              <a:gd name="connsiteX79" fmla="*/ 3040797 w 4313502"/>
              <a:gd name="connsiteY79" fmla="*/ 4172743 h 5594438"/>
              <a:gd name="connsiteX80" fmla="*/ 2961774 w 4313502"/>
              <a:gd name="connsiteY80" fmla="*/ 3995650 h 5594438"/>
              <a:gd name="connsiteX81" fmla="*/ 2946341 w 4313502"/>
              <a:gd name="connsiteY81" fmla="*/ 3906044 h 5594438"/>
              <a:gd name="connsiteX82" fmla="*/ 2894041 w 4313502"/>
              <a:gd name="connsiteY82" fmla="*/ 3849600 h 5594438"/>
              <a:gd name="connsiteX83" fmla="*/ 2942195 w 4313502"/>
              <a:gd name="connsiteY83" fmla="*/ 3767490 h 5594438"/>
              <a:gd name="connsiteX84" fmla="*/ 2877990 w 4313502"/>
              <a:gd name="connsiteY84" fmla="*/ 3691467 h 5594438"/>
              <a:gd name="connsiteX85" fmla="*/ 2848797 w 4313502"/>
              <a:gd name="connsiteY85" fmla="*/ 3567553 h 5594438"/>
              <a:gd name="connsiteX86" fmla="*/ 2741376 w 4313502"/>
              <a:gd name="connsiteY86" fmla="*/ 2743729 h 5594438"/>
              <a:gd name="connsiteX87" fmla="*/ 2535178 w 4313502"/>
              <a:gd name="connsiteY87" fmla="*/ 2282120 h 5594438"/>
              <a:gd name="connsiteX88" fmla="*/ 2449012 w 4313502"/>
              <a:gd name="connsiteY88" fmla="*/ 2182901 h 5594438"/>
              <a:gd name="connsiteX89" fmla="*/ 2449012 w 4313502"/>
              <a:gd name="connsiteY89" fmla="*/ 2092590 h 5594438"/>
              <a:gd name="connsiteX90" fmla="*/ 2426434 w 4313502"/>
              <a:gd name="connsiteY90" fmla="*/ 2092590 h 5594438"/>
              <a:gd name="connsiteX91" fmla="*/ 2437723 w 4313502"/>
              <a:gd name="connsiteY91" fmla="*/ 2002278 h 5594438"/>
              <a:gd name="connsiteX92" fmla="*/ 2369990 w 4313502"/>
              <a:gd name="connsiteY92" fmla="*/ 1934545 h 5594438"/>
              <a:gd name="connsiteX93" fmla="*/ 2403857 w 4313502"/>
              <a:gd name="connsiteY93" fmla="*/ 1855523 h 5594438"/>
              <a:gd name="connsiteX94" fmla="*/ 2381279 w 4313502"/>
              <a:gd name="connsiteY94" fmla="*/ 1787790 h 5594438"/>
              <a:gd name="connsiteX95" fmla="*/ 2471590 w 4313502"/>
              <a:gd name="connsiteY95" fmla="*/ 1539434 h 5594438"/>
              <a:gd name="connsiteX96" fmla="*/ 2573190 w 4313502"/>
              <a:gd name="connsiteY96" fmla="*/ 1652323 h 5594438"/>
              <a:gd name="connsiteX97" fmla="*/ 2640923 w 4313502"/>
              <a:gd name="connsiteY97" fmla="*/ 1652323 h 5594438"/>
              <a:gd name="connsiteX98" fmla="*/ 2945723 w 4313502"/>
              <a:gd name="connsiteY98" fmla="*/ 1799078 h 5594438"/>
              <a:gd name="connsiteX99" fmla="*/ 3194079 w 4313502"/>
              <a:gd name="connsiteY99" fmla="*/ 1889390 h 5594438"/>
              <a:gd name="connsiteX100" fmla="*/ 3758523 w 4313502"/>
              <a:gd name="connsiteY100" fmla="*/ 2137745 h 5594438"/>
              <a:gd name="connsiteX101" fmla="*/ 4040745 w 4313502"/>
              <a:gd name="connsiteY101" fmla="*/ 2228056 h 5594438"/>
              <a:gd name="connsiteX102" fmla="*/ 4146490 w 4313502"/>
              <a:gd name="connsiteY102" fmla="*/ 2266686 h 5594438"/>
              <a:gd name="connsiteX103" fmla="*/ 4125059 w 4313502"/>
              <a:gd name="connsiteY103" fmla="*/ 2210240 h 5594438"/>
              <a:gd name="connsiteX104" fmla="*/ 4029457 w 4313502"/>
              <a:gd name="connsiteY104" fmla="*/ 2137745 h 5594438"/>
              <a:gd name="connsiteX105" fmla="*/ 4191029 w 4313502"/>
              <a:gd name="connsiteY105" fmla="*/ 2029618 h 5594438"/>
              <a:gd name="connsiteX106" fmla="*/ 4271639 w 4313502"/>
              <a:gd name="connsiteY106" fmla="*/ 1959328 h 5594438"/>
              <a:gd name="connsiteX107" fmla="*/ 4308681 w 4313502"/>
              <a:gd name="connsiteY107" fmla="*/ 1868576 h 5594438"/>
              <a:gd name="connsiteX108" fmla="*/ 4242711 w 4313502"/>
              <a:gd name="connsiteY108" fmla="*/ 1906676 h 5594438"/>
              <a:gd name="connsiteX109" fmla="*/ 4277812 w 4313502"/>
              <a:gd name="connsiteY109" fmla="*/ 1821656 h 5594438"/>
              <a:gd name="connsiteX110" fmla="*/ 4147637 w 4313502"/>
              <a:gd name="connsiteY110" fmla="*/ 1908351 h 5594438"/>
              <a:gd name="connsiteX111" fmla="*/ 4190500 w 4313502"/>
              <a:gd name="connsiteY111" fmla="*/ 1831181 h 5594438"/>
              <a:gd name="connsiteX112" fmla="*/ 3896372 w 4313502"/>
              <a:gd name="connsiteY112" fmla="*/ 2004042 h 5594438"/>
              <a:gd name="connsiteX113" fmla="*/ 3700845 w 4313502"/>
              <a:gd name="connsiteY113" fmla="*/ 1958270 h 5594438"/>
              <a:gd name="connsiteX114" fmla="*/ 3252287 w 4313502"/>
              <a:gd name="connsiteY114" fmla="*/ 1629128 h 5594438"/>
              <a:gd name="connsiteX115" fmla="*/ 3081190 w 4313502"/>
              <a:gd name="connsiteY115" fmla="*/ 1573301 h 5594438"/>
              <a:gd name="connsiteX116" fmla="*/ 2787679 w 4313502"/>
              <a:gd name="connsiteY116" fmla="*/ 1426545 h 5594438"/>
              <a:gd name="connsiteX117" fmla="*/ 2607057 w 4313502"/>
              <a:gd name="connsiteY117" fmla="*/ 1245923 h 5594438"/>
              <a:gd name="connsiteX118" fmla="*/ 2488788 w 4313502"/>
              <a:gd name="connsiteY118" fmla="*/ 1160992 h 5594438"/>
              <a:gd name="connsiteX119" fmla="*/ 2358701 w 4313502"/>
              <a:gd name="connsiteY119" fmla="*/ 1155612 h 5594438"/>
              <a:gd name="connsiteX120" fmla="*/ 2217237 w 4313502"/>
              <a:gd name="connsiteY120" fmla="*/ 1049778 h 5594438"/>
              <a:gd name="connsiteX121" fmla="*/ 2339563 w 4313502"/>
              <a:gd name="connsiteY121" fmla="*/ 888206 h 5594438"/>
              <a:gd name="connsiteX122" fmla="*/ 2437546 w 4313502"/>
              <a:gd name="connsiteY122" fmla="*/ 958939 h 5594438"/>
              <a:gd name="connsiteX123" fmla="*/ 2530945 w 4313502"/>
              <a:gd name="connsiteY123" fmla="*/ 898437 h 5594438"/>
              <a:gd name="connsiteX124" fmla="*/ 2509515 w 4313502"/>
              <a:gd name="connsiteY124" fmla="*/ 844903 h 5594438"/>
              <a:gd name="connsiteX125" fmla="*/ 2549997 w 4313502"/>
              <a:gd name="connsiteY125" fmla="*/ 859191 h 5594438"/>
              <a:gd name="connsiteX126" fmla="*/ 2554758 w 4313502"/>
              <a:gd name="connsiteY126" fmla="*/ 799659 h 5594438"/>
              <a:gd name="connsiteX127" fmla="*/ 2639689 w 4313502"/>
              <a:gd name="connsiteY127" fmla="*/ 760501 h 5594438"/>
              <a:gd name="connsiteX128" fmla="*/ 2558902 w 4313502"/>
              <a:gd name="connsiteY128" fmla="*/ 627415 h 5594438"/>
              <a:gd name="connsiteX129" fmla="*/ 2588535 w 4313502"/>
              <a:gd name="connsiteY129" fmla="*/ 547776 h 5594438"/>
              <a:gd name="connsiteX130" fmla="*/ 2590917 w 4313502"/>
              <a:gd name="connsiteY130" fmla="*/ 491948 h 5594438"/>
              <a:gd name="connsiteX131" fmla="*/ 2721446 w 4313502"/>
              <a:gd name="connsiteY131" fmla="*/ 487716 h 5594438"/>
              <a:gd name="connsiteX132" fmla="*/ 2735203 w 4313502"/>
              <a:gd name="connsiteY132" fmla="*/ 403401 h 5594438"/>
              <a:gd name="connsiteX133" fmla="*/ 2968301 w 4313502"/>
              <a:gd name="connsiteY133" fmla="*/ 354101 h 5594438"/>
              <a:gd name="connsiteX134" fmla="*/ 2663501 w 4313502"/>
              <a:gd name="connsiteY134" fmla="*/ 320234 h 5594438"/>
              <a:gd name="connsiteX135" fmla="*/ 2904007 w 4313502"/>
              <a:gd name="connsiteY135" fmla="*/ 207875 h 5594438"/>
              <a:gd name="connsiteX136" fmla="*/ 2731234 w 4313502"/>
              <a:gd name="connsiteY136" fmla="*/ 241212 h 5594438"/>
              <a:gd name="connsiteX137" fmla="*/ 2911857 w 4313502"/>
              <a:gd name="connsiteY137" fmla="*/ 132997 h 5594438"/>
              <a:gd name="connsiteX138" fmla="*/ 2607057 w 4313502"/>
              <a:gd name="connsiteY138" fmla="*/ 207345 h 5594438"/>
              <a:gd name="connsiteX139" fmla="*/ 2686696 w 4313502"/>
              <a:gd name="connsiteY139" fmla="*/ 101159 h 5594438"/>
              <a:gd name="connsiteX140" fmla="*/ 2539323 w 4313502"/>
              <a:gd name="connsiteY140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099057 w 4313502"/>
              <a:gd name="connsiteY4" fmla="*/ 60590 h 5594438"/>
              <a:gd name="connsiteX5" fmla="*/ 1782968 w 4313502"/>
              <a:gd name="connsiteY5" fmla="*/ 38012 h 5594438"/>
              <a:gd name="connsiteX6" fmla="*/ 1568479 w 4313502"/>
              <a:gd name="connsiteY6" fmla="*/ 184767 h 5594438"/>
              <a:gd name="connsiteX7" fmla="*/ 1274968 w 4313502"/>
              <a:gd name="connsiteY7" fmla="*/ 421834 h 5594438"/>
              <a:gd name="connsiteX8" fmla="*/ 1433012 w 4313502"/>
              <a:gd name="connsiteY8" fmla="*/ 591167 h 5594438"/>
              <a:gd name="connsiteX9" fmla="*/ 1500745 w 4313502"/>
              <a:gd name="connsiteY9" fmla="*/ 737923 h 5594438"/>
              <a:gd name="connsiteX10" fmla="*/ 1557190 w 4313502"/>
              <a:gd name="connsiteY10" fmla="*/ 783078 h 5594438"/>
              <a:gd name="connsiteX11" fmla="*/ 1342701 w 4313502"/>
              <a:gd name="connsiteY11" fmla="*/ 1065301 h 5594438"/>
              <a:gd name="connsiteX12" fmla="*/ 1073532 w 4313502"/>
              <a:gd name="connsiteY12" fmla="*/ 1357578 h 5594438"/>
              <a:gd name="connsiteX13" fmla="*/ 879857 w 4313502"/>
              <a:gd name="connsiteY13" fmla="*/ 1471701 h 5594438"/>
              <a:gd name="connsiteX14" fmla="*/ 342135 w 4313502"/>
              <a:gd name="connsiteY14" fmla="*/ 2001044 h 5594438"/>
              <a:gd name="connsiteX15" fmla="*/ 33190 w 4313502"/>
              <a:gd name="connsiteY15" fmla="*/ 1810367 h 5594438"/>
              <a:gd name="connsiteX16" fmla="*/ 107450 w 4313502"/>
              <a:gd name="connsiteY16" fmla="*/ 1934986 h 5594438"/>
              <a:gd name="connsiteX17" fmla="*/ 326701 w 4313502"/>
              <a:gd name="connsiteY17" fmla="*/ 2205478 h 5594438"/>
              <a:gd name="connsiteX18" fmla="*/ 517465 w 4313502"/>
              <a:gd name="connsiteY18" fmla="*/ 2067630 h 5594438"/>
              <a:gd name="connsiteX19" fmla="*/ 1105634 w 4313502"/>
              <a:gd name="connsiteY19" fmla="*/ 1674901 h 5594438"/>
              <a:gd name="connsiteX20" fmla="*/ 1252919 w 4313502"/>
              <a:gd name="connsiteY20" fmla="*/ 1529469 h 5594438"/>
              <a:gd name="connsiteX21" fmla="*/ 1465026 w 4313502"/>
              <a:gd name="connsiteY21" fmla="*/ 1337998 h 5594438"/>
              <a:gd name="connsiteX22" fmla="*/ 1466879 w 4313502"/>
              <a:gd name="connsiteY22" fmla="*/ 1686190 h 5594438"/>
              <a:gd name="connsiteX23" fmla="*/ 1523323 w 4313502"/>
              <a:gd name="connsiteY23" fmla="*/ 1799078 h 5594438"/>
              <a:gd name="connsiteX24" fmla="*/ 1490074 w 4313502"/>
              <a:gd name="connsiteY24" fmla="*/ 1878101 h 5594438"/>
              <a:gd name="connsiteX25" fmla="*/ 1545901 w 4313502"/>
              <a:gd name="connsiteY25" fmla="*/ 1979701 h 5594438"/>
              <a:gd name="connsiteX26" fmla="*/ 1579768 w 4313502"/>
              <a:gd name="connsiteY26" fmla="*/ 2160323 h 5594438"/>
              <a:gd name="connsiteX27" fmla="*/ 1613634 w 4313502"/>
              <a:gd name="connsiteY27" fmla="*/ 2250634 h 5594438"/>
              <a:gd name="connsiteX28" fmla="*/ 1579768 w 4313502"/>
              <a:gd name="connsiteY28" fmla="*/ 2329656 h 5594438"/>
              <a:gd name="connsiteX29" fmla="*/ 1624923 w 4313502"/>
              <a:gd name="connsiteY29" fmla="*/ 2386101 h 5594438"/>
              <a:gd name="connsiteX30" fmla="*/ 1630832 w 4313502"/>
              <a:gd name="connsiteY30" fmla="*/ 2449865 h 5594438"/>
              <a:gd name="connsiteX31" fmla="*/ 1557808 w 4313502"/>
              <a:gd name="connsiteY31" fmla="*/ 2648743 h 5594438"/>
              <a:gd name="connsiteX32" fmla="*/ 1613634 w 4313502"/>
              <a:gd name="connsiteY32" fmla="*/ 2815078 h 5594438"/>
              <a:gd name="connsiteX33" fmla="*/ 1579768 w 4313502"/>
              <a:gd name="connsiteY33" fmla="*/ 2859000 h 5594438"/>
              <a:gd name="connsiteX34" fmla="*/ 1602345 w 4313502"/>
              <a:gd name="connsiteY34" fmla="*/ 2927967 h 5594438"/>
              <a:gd name="connsiteX35" fmla="*/ 1506743 w 4313502"/>
              <a:gd name="connsiteY35" fmla="*/ 3398396 h 5594438"/>
              <a:gd name="connsiteX36" fmla="*/ 1449593 w 4313502"/>
              <a:gd name="connsiteY36" fmla="*/ 3923153 h 5594438"/>
              <a:gd name="connsiteX37" fmla="*/ 1423664 w 4313502"/>
              <a:gd name="connsiteY37" fmla="*/ 3997678 h 5594438"/>
              <a:gd name="connsiteX38" fmla="*/ 1377186 w 4313502"/>
              <a:gd name="connsiteY38" fmla="*/ 4028987 h 5594438"/>
              <a:gd name="connsiteX39" fmla="*/ 1380713 w 4313502"/>
              <a:gd name="connsiteY39" fmla="*/ 4078287 h 5594438"/>
              <a:gd name="connsiteX40" fmla="*/ 1261738 w 4313502"/>
              <a:gd name="connsiteY40" fmla="*/ 4171068 h 5594438"/>
              <a:gd name="connsiteX41" fmla="*/ 1105634 w 4313502"/>
              <a:gd name="connsiteY41" fmla="*/ 4305212 h 5594438"/>
              <a:gd name="connsiteX42" fmla="*/ 1015323 w 4313502"/>
              <a:gd name="connsiteY42" fmla="*/ 4497123 h 5594438"/>
              <a:gd name="connsiteX43" fmla="*/ 884001 w 4313502"/>
              <a:gd name="connsiteY43" fmla="*/ 4777493 h 5594438"/>
              <a:gd name="connsiteX44" fmla="*/ 710523 w 4313502"/>
              <a:gd name="connsiteY44" fmla="*/ 4937390 h 5594438"/>
              <a:gd name="connsiteX45" fmla="*/ 630883 w 4313502"/>
              <a:gd name="connsiteY45" fmla="*/ 5139972 h 5594438"/>
              <a:gd name="connsiteX46" fmla="*/ 541190 w 4313502"/>
              <a:gd name="connsiteY46" fmla="*/ 5422812 h 5594438"/>
              <a:gd name="connsiteX47" fmla="*/ 699234 w 4313502"/>
              <a:gd name="connsiteY47" fmla="*/ 5558278 h 5594438"/>
              <a:gd name="connsiteX48" fmla="*/ 848459 w 4313502"/>
              <a:gd name="connsiteY48" fmla="*/ 5516122 h 5594438"/>
              <a:gd name="connsiteX49" fmla="*/ 930304 w 4313502"/>
              <a:gd name="connsiteY49" fmla="*/ 5122862 h 5594438"/>
              <a:gd name="connsiteX50" fmla="*/ 1002270 w 4313502"/>
              <a:gd name="connsiteY50" fmla="*/ 4905375 h 5594438"/>
              <a:gd name="connsiteX51" fmla="*/ 1339703 w 4313502"/>
              <a:gd name="connsiteY51" fmla="*/ 4597576 h 5594438"/>
              <a:gd name="connsiteX52" fmla="*/ 1444301 w 4313502"/>
              <a:gd name="connsiteY52" fmla="*/ 4655167 h 5594438"/>
              <a:gd name="connsiteX53" fmla="*/ 1658790 w 4313502"/>
              <a:gd name="connsiteY53" fmla="*/ 4350367 h 5594438"/>
              <a:gd name="connsiteX54" fmla="*/ 1715234 w 4313502"/>
              <a:gd name="connsiteY54" fmla="*/ 4271345 h 5594438"/>
              <a:gd name="connsiteX55" fmla="*/ 1791258 w 4313502"/>
              <a:gd name="connsiteY55" fmla="*/ 4198849 h 5594438"/>
              <a:gd name="connsiteX56" fmla="*/ 1805545 w 4313502"/>
              <a:gd name="connsiteY56" fmla="*/ 4124590 h 5594438"/>
              <a:gd name="connsiteX57" fmla="*/ 1867899 w 4313502"/>
              <a:gd name="connsiteY57" fmla="*/ 4056945 h 5594438"/>
              <a:gd name="connsiteX58" fmla="*/ 1876807 w 4313502"/>
              <a:gd name="connsiteY58" fmla="*/ 3954110 h 5594438"/>
              <a:gd name="connsiteX59" fmla="*/ 2087768 w 4313502"/>
              <a:gd name="connsiteY59" fmla="*/ 3356945 h 5594438"/>
              <a:gd name="connsiteX60" fmla="*/ 2178696 w 4313502"/>
              <a:gd name="connsiteY60" fmla="*/ 3031948 h 5594438"/>
              <a:gd name="connsiteX61" fmla="*/ 2221470 w 4313502"/>
              <a:gd name="connsiteY61" fmla="*/ 3211512 h 5594438"/>
              <a:gd name="connsiteX62" fmla="*/ 2478734 w 4313502"/>
              <a:gd name="connsiteY62" fmla="*/ 3810970 h 5594438"/>
              <a:gd name="connsiteX63" fmla="*/ 2475735 w 4313502"/>
              <a:gd name="connsiteY63" fmla="*/ 3916099 h 5594438"/>
              <a:gd name="connsiteX64" fmla="*/ 2536942 w 4313502"/>
              <a:gd name="connsiteY64" fmla="*/ 4039130 h 5594438"/>
              <a:gd name="connsiteX65" fmla="*/ 2564283 w 4313502"/>
              <a:gd name="connsiteY65" fmla="*/ 4177418 h 5594438"/>
              <a:gd name="connsiteX66" fmla="*/ 2620726 w 4313502"/>
              <a:gd name="connsiteY66" fmla="*/ 4362891 h 5594438"/>
              <a:gd name="connsiteX67" fmla="*/ 2663501 w 4313502"/>
              <a:gd name="connsiteY67" fmla="*/ 4530990 h 5594438"/>
              <a:gd name="connsiteX68" fmla="*/ 2719945 w 4313502"/>
              <a:gd name="connsiteY68" fmla="*/ 4530990 h 5594438"/>
              <a:gd name="connsiteX69" fmla="*/ 3013457 w 4313502"/>
              <a:gd name="connsiteY69" fmla="*/ 5095434 h 5594438"/>
              <a:gd name="connsiteX70" fmla="*/ 2990526 w 4313502"/>
              <a:gd name="connsiteY70" fmla="*/ 5147822 h 5594438"/>
              <a:gd name="connsiteX71" fmla="*/ 2980119 w 4313502"/>
              <a:gd name="connsiteY71" fmla="*/ 5303396 h 5594438"/>
              <a:gd name="connsiteX72" fmla="*/ 3019982 w 4313502"/>
              <a:gd name="connsiteY72" fmla="*/ 5456767 h 5594438"/>
              <a:gd name="connsiteX73" fmla="*/ 3106767 w 4313502"/>
              <a:gd name="connsiteY73" fmla="*/ 5522031 h 5594438"/>
              <a:gd name="connsiteX74" fmla="*/ 3405481 w 4313502"/>
              <a:gd name="connsiteY74" fmla="*/ 5555897 h 5594438"/>
              <a:gd name="connsiteX75" fmla="*/ 3362618 w 4313502"/>
              <a:gd name="connsiteY75" fmla="*/ 5334706 h 5594438"/>
              <a:gd name="connsiteX76" fmla="*/ 3160212 w 4313502"/>
              <a:gd name="connsiteY76" fmla="*/ 5061567 h 5594438"/>
              <a:gd name="connsiteX77" fmla="*/ 3047323 w 4313502"/>
              <a:gd name="connsiteY77" fmla="*/ 4429390 h 5594438"/>
              <a:gd name="connsiteX78" fmla="*/ 3115057 w 4313502"/>
              <a:gd name="connsiteY78" fmla="*/ 4395523 h 5594438"/>
              <a:gd name="connsiteX79" fmla="*/ 3040797 w 4313502"/>
              <a:gd name="connsiteY79" fmla="*/ 4172743 h 5594438"/>
              <a:gd name="connsiteX80" fmla="*/ 2961774 w 4313502"/>
              <a:gd name="connsiteY80" fmla="*/ 3995650 h 5594438"/>
              <a:gd name="connsiteX81" fmla="*/ 2946341 w 4313502"/>
              <a:gd name="connsiteY81" fmla="*/ 3906044 h 5594438"/>
              <a:gd name="connsiteX82" fmla="*/ 2894041 w 4313502"/>
              <a:gd name="connsiteY82" fmla="*/ 3849600 h 5594438"/>
              <a:gd name="connsiteX83" fmla="*/ 2942195 w 4313502"/>
              <a:gd name="connsiteY83" fmla="*/ 3767490 h 5594438"/>
              <a:gd name="connsiteX84" fmla="*/ 2877990 w 4313502"/>
              <a:gd name="connsiteY84" fmla="*/ 3691467 h 5594438"/>
              <a:gd name="connsiteX85" fmla="*/ 2848797 w 4313502"/>
              <a:gd name="connsiteY85" fmla="*/ 3567553 h 5594438"/>
              <a:gd name="connsiteX86" fmla="*/ 2741376 w 4313502"/>
              <a:gd name="connsiteY86" fmla="*/ 2743729 h 5594438"/>
              <a:gd name="connsiteX87" fmla="*/ 2535178 w 4313502"/>
              <a:gd name="connsiteY87" fmla="*/ 2282120 h 5594438"/>
              <a:gd name="connsiteX88" fmla="*/ 2449012 w 4313502"/>
              <a:gd name="connsiteY88" fmla="*/ 2182901 h 5594438"/>
              <a:gd name="connsiteX89" fmla="*/ 2449012 w 4313502"/>
              <a:gd name="connsiteY89" fmla="*/ 2092590 h 5594438"/>
              <a:gd name="connsiteX90" fmla="*/ 2426434 w 4313502"/>
              <a:gd name="connsiteY90" fmla="*/ 2092590 h 5594438"/>
              <a:gd name="connsiteX91" fmla="*/ 2437723 w 4313502"/>
              <a:gd name="connsiteY91" fmla="*/ 2002278 h 5594438"/>
              <a:gd name="connsiteX92" fmla="*/ 2369990 w 4313502"/>
              <a:gd name="connsiteY92" fmla="*/ 1934545 h 5594438"/>
              <a:gd name="connsiteX93" fmla="*/ 2403857 w 4313502"/>
              <a:gd name="connsiteY93" fmla="*/ 1855523 h 5594438"/>
              <a:gd name="connsiteX94" fmla="*/ 2381279 w 4313502"/>
              <a:gd name="connsiteY94" fmla="*/ 1787790 h 5594438"/>
              <a:gd name="connsiteX95" fmla="*/ 2471590 w 4313502"/>
              <a:gd name="connsiteY95" fmla="*/ 1539434 h 5594438"/>
              <a:gd name="connsiteX96" fmla="*/ 2573190 w 4313502"/>
              <a:gd name="connsiteY96" fmla="*/ 1652323 h 5594438"/>
              <a:gd name="connsiteX97" fmla="*/ 2640923 w 4313502"/>
              <a:gd name="connsiteY97" fmla="*/ 1652323 h 5594438"/>
              <a:gd name="connsiteX98" fmla="*/ 2945723 w 4313502"/>
              <a:gd name="connsiteY98" fmla="*/ 1799078 h 5594438"/>
              <a:gd name="connsiteX99" fmla="*/ 3194079 w 4313502"/>
              <a:gd name="connsiteY99" fmla="*/ 1889390 h 5594438"/>
              <a:gd name="connsiteX100" fmla="*/ 3758523 w 4313502"/>
              <a:gd name="connsiteY100" fmla="*/ 2137745 h 5594438"/>
              <a:gd name="connsiteX101" fmla="*/ 4040745 w 4313502"/>
              <a:gd name="connsiteY101" fmla="*/ 2228056 h 5594438"/>
              <a:gd name="connsiteX102" fmla="*/ 4146490 w 4313502"/>
              <a:gd name="connsiteY102" fmla="*/ 2266686 h 5594438"/>
              <a:gd name="connsiteX103" fmla="*/ 4125059 w 4313502"/>
              <a:gd name="connsiteY103" fmla="*/ 2210240 h 5594438"/>
              <a:gd name="connsiteX104" fmla="*/ 4029457 w 4313502"/>
              <a:gd name="connsiteY104" fmla="*/ 2137745 h 5594438"/>
              <a:gd name="connsiteX105" fmla="*/ 4191029 w 4313502"/>
              <a:gd name="connsiteY105" fmla="*/ 2029618 h 5594438"/>
              <a:gd name="connsiteX106" fmla="*/ 4271639 w 4313502"/>
              <a:gd name="connsiteY106" fmla="*/ 1959328 h 5594438"/>
              <a:gd name="connsiteX107" fmla="*/ 4308681 w 4313502"/>
              <a:gd name="connsiteY107" fmla="*/ 1868576 h 5594438"/>
              <a:gd name="connsiteX108" fmla="*/ 4242711 w 4313502"/>
              <a:gd name="connsiteY108" fmla="*/ 1906676 h 5594438"/>
              <a:gd name="connsiteX109" fmla="*/ 4277812 w 4313502"/>
              <a:gd name="connsiteY109" fmla="*/ 1821656 h 5594438"/>
              <a:gd name="connsiteX110" fmla="*/ 4147637 w 4313502"/>
              <a:gd name="connsiteY110" fmla="*/ 1908351 h 5594438"/>
              <a:gd name="connsiteX111" fmla="*/ 4190500 w 4313502"/>
              <a:gd name="connsiteY111" fmla="*/ 1831181 h 5594438"/>
              <a:gd name="connsiteX112" fmla="*/ 3896372 w 4313502"/>
              <a:gd name="connsiteY112" fmla="*/ 2004042 h 5594438"/>
              <a:gd name="connsiteX113" fmla="*/ 3700845 w 4313502"/>
              <a:gd name="connsiteY113" fmla="*/ 1958270 h 5594438"/>
              <a:gd name="connsiteX114" fmla="*/ 3252287 w 4313502"/>
              <a:gd name="connsiteY114" fmla="*/ 1629128 h 5594438"/>
              <a:gd name="connsiteX115" fmla="*/ 3081190 w 4313502"/>
              <a:gd name="connsiteY115" fmla="*/ 1573301 h 5594438"/>
              <a:gd name="connsiteX116" fmla="*/ 2787679 w 4313502"/>
              <a:gd name="connsiteY116" fmla="*/ 1426545 h 5594438"/>
              <a:gd name="connsiteX117" fmla="*/ 2607057 w 4313502"/>
              <a:gd name="connsiteY117" fmla="*/ 1245923 h 5594438"/>
              <a:gd name="connsiteX118" fmla="*/ 2488788 w 4313502"/>
              <a:gd name="connsiteY118" fmla="*/ 1160992 h 5594438"/>
              <a:gd name="connsiteX119" fmla="*/ 2358701 w 4313502"/>
              <a:gd name="connsiteY119" fmla="*/ 1155612 h 5594438"/>
              <a:gd name="connsiteX120" fmla="*/ 2217237 w 4313502"/>
              <a:gd name="connsiteY120" fmla="*/ 1049778 h 5594438"/>
              <a:gd name="connsiteX121" fmla="*/ 2339563 w 4313502"/>
              <a:gd name="connsiteY121" fmla="*/ 888206 h 5594438"/>
              <a:gd name="connsiteX122" fmla="*/ 2437546 w 4313502"/>
              <a:gd name="connsiteY122" fmla="*/ 958939 h 5594438"/>
              <a:gd name="connsiteX123" fmla="*/ 2530945 w 4313502"/>
              <a:gd name="connsiteY123" fmla="*/ 898437 h 5594438"/>
              <a:gd name="connsiteX124" fmla="*/ 2509515 w 4313502"/>
              <a:gd name="connsiteY124" fmla="*/ 844903 h 5594438"/>
              <a:gd name="connsiteX125" fmla="*/ 2549997 w 4313502"/>
              <a:gd name="connsiteY125" fmla="*/ 859191 h 5594438"/>
              <a:gd name="connsiteX126" fmla="*/ 2554758 w 4313502"/>
              <a:gd name="connsiteY126" fmla="*/ 799659 h 5594438"/>
              <a:gd name="connsiteX127" fmla="*/ 2639689 w 4313502"/>
              <a:gd name="connsiteY127" fmla="*/ 760501 h 5594438"/>
              <a:gd name="connsiteX128" fmla="*/ 2558902 w 4313502"/>
              <a:gd name="connsiteY128" fmla="*/ 627415 h 5594438"/>
              <a:gd name="connsiteX129" fmla="*/ 2588535 w 4313502"/>
              <a:gd name="connsiteY129" fmla="*/ 547776 h 5594438"/>
              <a:gd name="connsiteX130" fmla="*/ 2590917 w 4313502"/>
              <a:gd name="connsiteY130" fmla="*/ 491948 h 5594438"/>
              <a:gd name="connsiteX131" fmla="*/ 2721446 w 4313502"/>
              <a:gd name="connsiteY131" fmla="*/ 487716 h 5594438"/>
              <a:gd name="connsiteX132" fmla="*/ 2735203 w 4313502"/>
              <a:gd name="connsiteY132" fmla="*/ 403401 h 5594438"/>
              <a:gd name="connsiteX133" fmla="*/ 2968301 w 4313502"/>
              <a:gd name="connsiteY133" fmla="*/ 354101 h 5594438"/>
              <a:gd name="connsiteX134" fmla="*/ 2663501 w 4313502"/>
              <a:gd name="connsiteY134" fmla="*/ 320234 h 5594438"/>
              <a:gd name="connsiteX135" fmla="*/ 2904007 w 4313502"/>
              <a:gd name="connsiteY135" fmla="*/ 207875 h 5594438"/>
              <a:gd name="connsiteX136" fmla="*/ 2731234 w 4313502"/>
              <a:gd name="connsiteY136" fmla="*/ 241212 h 5594438"/>
              <a:gd name="connsiteX137" fmla="*/ 2911857 w 4313502"/>
              <a:gd name="connsiteY137" fmla="*/ 132997 h 5594438"/>
              <a:gd name="connsiteX138" fmla="*/ 2607057 w 4313502"/>
              <a:gd name="connsiteY138" fmla="*/ 207345 h 5594438"/>
              <a:gd name="connsiteX139" fmla="*/ 2686696 w 4313502"/>
              <a:gd name="connsiteY139" fmla="*/ 101159 h 5594438"/>
              <a:gd name="connsiteX140" fmla="*/ 2539323 w 4313502"/>
              <a:gd name="connsiteY140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099057 w 4313502"/>
              <a:gd name="connsiteY4" fmla="*/ 60590 h 5594438"/>
              <a:gd name="connsiteX5" fmla="*/ 1782968 w 4313502"/>
              <a:gd name="connsiteY5" fmla="*/ 38012 h 5594438"/>
              <a:gd name="connsiteX6" fmla="*/ 1568479 w 4313502"/>
              <a:gd name="connsiteY6" fmla="*/ 184767 h 5594438"/>
              <a:gd name="connsiteX7" fmla="*/ 1274968 w 4313502"/>
              <a:gd name="connsiteY7" fmla="*/ 421834 h 5594438"/>
              <a:gd name="connsiteX8" fmla="*/ 1433012 w 4313502"/>
              <a:gd name="connsiteY8" fmla="*/ 591167 h 5594438"/>
              <a:gd name="connsiteX9" fmla="*/ 1500745 w 4313502"/>
              <a:gd name="connsiteY9" fmla="*/ 737923 h 5594438"/>
              <a:gd name="connsiteX10" fmla="*/ 1557190 w 4313502"/>
              <a:gd name="connsiteY10" fmla="*/ 783078 h 5594438"/>
              <a:gd name="connsiteX11" fmla="*/ 1342701 w 4313502"/>
              <a:gd name="connsiteY11" fmla="*/ 1065301 h 5594438"/>
              <a:gd name="connsiteX12" fmla="*/ 1073532 w 4313502"/>
              <a:gd name="connsiteY12" fmla="*/ 1357578 h 5594438"/>
              <a:gd name="connsiteX13" fmla="*/ 879857 w 4313502"/>
              <a:gd name="connsiteY13" fmla="*/ 1471701 h 5594438"/>
              <a:gd name="connsiteX14" fmla="*/ 342135 w 4313502"/>
              <a:gd name="connsiteY14" fmla="*/ 2001044 h 5594438"/>
              <a:gd name="connsiteX15" fmla="*/ 33190 w 4313502"/>
              <a:gd name="connsiteY15" fmla="*/ 1810367 h 5594438"/>
              <a:gd name="connsiteX16" fmla="*/ 107450 w 4313502"/>
              <a:gd name="connsiteY16" fmla="*/ 1934986 h 5594438"/>
              <a:gd name="connsiteX17" fmla="*/ 326701 w 4313502"/>
              <a:gd name="connsiteY17" fmla="*/ 2205478 h 5594438"/>
              <a:gd name="connsiteX18" fmla="*/ 517465 w 4313502"/>
              <a:gd name="connsiteY18" fmla="*/ 2067630 h 5594438"/>
              <a:gd name="connsiteX19" fmla="*/ 1105634 w 4313502"/>
              <a:gd name="connsiteY19" fmla="*/ 1674901 h 5594438"/>
              <a:gd name="connsiteX20" fmla="*/ 1252919 w 4313502"/>
              <a:gd name="connsiteY20" fmla="*/ 1529469 h 5594438"/>
              <a:gd name="connsiteX21" fmla="*/ 1465026 w 4313502"/>
              <a:gd name="connsiteY21" fmla="*/ 1337998 h 5594438"/>
              <a:gd name="connsiteX22" fmla="*/ 1466879 w 4313502"/>
              <a:gd name="connsiteY22" fmla="*/ 1686190 h 5594438"/>
              <a:gd name="connsiteX23" fmla="*/ 1523323 w 4313502"/>
              <a:gd name="connsiteY23" fmla="*/ 1799078 h 5594438"/>
              <a:gd name="connsiteX24" fmla="*/ 1490074 w 4313502"/>
              <a:gd name="connsiteY24" fmla="*/ 1878101 h 5594438"/>
              <a:gd name="connsiteX25" fmla="*/ 1545901 w 4313502"/>
              <a:gd name="connsiteY25" fmla="*/ 1979701 h 5594438"/>
              <a:gd name="connsiteX26" fmla="*/ 1579768 w 4313502"/>
              <a:gd name="connsiteY26" fmla="*/ 2160323 h 5594438"/>
              <a:gd name="connsiteX27" fmla="*/ 1613634 w 4313502"/>
              <a:gd name="connsiteY27" fmla="*/ 2250634 h 5594438"/>
              <a:gd name="connsiteX28" fmla="*/ 1579768 w 4313502"/>
              <a:gd name="connsiteY28" fmla="*/ 2329656 h 5594438"/>
              <a:gd name="connsiteX29" fmla="*/ 1624923 w 4313502"/>
              <a:gd name="connsiteY29" fmla="*/ 2386101 h 5594438"/>
              <a:gd name="connsiteX30" fmla="*/ 1630832 w 4313502"/>
              <a:gd name="connsiteY30" fmla="*/ 2449865 h 5594438"/>
              <a:gd name="connsiteX31" fmla="*/ 1557808 w 4313502"/>
              <a:gd name="connsiteY31" fmla="*/ 2648743 h 5594438"/>
              <a:gd name="connsiteX32" fmla="*/ 1613634 w 4313502"/>
              <a:gd name="connsiteY32" fmla="*/ 2815078 h 5594438"/>
              <a:gd name="connsiteX33" fmla="*/ 1579768 w 4313502"/>
              <a:gd name="connsiteY33" fmla="*/ 2859000 h 5594438"/>
              <a:gd name="connsiteX34" fmla="*/ 1602345 w 4313502"/>
              <a:gd name="connsiteY34" fmla="*/ 2927967 h 5594438"/>
              <a:gd name="connsiteX35" fmla="*/ 1506743 w 4313502"/>
              <a:gd name="connsiteY35" fmla="*/ 3398396 h 5594438"/>
              <a:gd name="connsiteX36" fmla="*/ 1449593 w 4313502"/>
              <a:gd name="connsiteY36" fmla="*/ 3923153 h 5594438"/>
              <a:gd name="connsiteX37" fmla="*/ 1423664 w 4313502"/>
              <a:gd name="connsiteY37" fmla="*/ 3997678 h 5594438"/>
              <a:gd name="connsiteX38" fmla="*/ 1377186 w 4313502"/>
              <a:gd name="connsiteY38" fmla="*/ 4028987 h 5594438"/>
              <a:gd name="connsiteX39" fmla="*/ 1380713 w 4313502"/>
              <a:gd name="connsiteY39" fmla="*/ 4078287 h 5594438"/>
              <a:gd name="connsiteX40" fmla="*/ 1261738 w 4313502"/>
              <a:gd name="connsiteY40" fmla="*/ 4171068 h 5594438"/>
              <a:gd name="connsiteX41" fmla="*/ 1105634 w 4313502"/>
              <a:gd name="connsiteY41" fmla="*/ 4305212 h 5594438"/>
              <a:gd name="connsiteX42" fmla="*/ 1015323 w 4313502"/>
              <a:gd name="connsiteY42" fmla="*/ 4497123 h 5594438"/>
              <a:gd name="connsiteX43" fmla="*/ 884001 w 4313502"/>
              <a:gd name="connsiteY43" fmla="*/ 4777493 h 5594438"/>
              <a:gd name="connsiteX44" fmla="*/ 710523 w 4313502"/>
              <a:gd name="connsiteY44" fmla="*/ 4937390 h 5594438"/>
              <a:gd name="connsiteX45" fmla="*/ 630883 w 4313502"/>
              <a:gd name="connsiteY45" fmla="*/ 5139972 h 5594438"/>
              <a:gd name="connsiteX46" fmla="*/ 541190 w 4313502"/>
              <a:gd name="connsiteY46" fmla="*/ 5422812 h 5594438"/>
              <a:gd name="connsiteX47" fmla="*/ 699234 w 4313502"/>
              <a:gd name="connsiteY47" fmla="*/ 5558278 h 5594438"/>
              <a:gd name="connsiteX48" fmla="*/ 848459 w 4313502"/>
              <a:gd name="connsiteY48" fmla="*/ 5516122 h 5594438"/>
              <a:gd name="connsiteX49" fmla="*/ 930304 w 4313502"/>
              <a:gd name="connsiteY49" fmla="*/ 5122862 h 5594438"/>
              <a:gd name="connsiteX50" fmla="*/ 1002270 w 4313502"/>
              <a:gd name="connsiteY50" fmla="*/ 4905375 h 5594438"/>
              <a:gd name="connsiteX51" fmla="*/ 1339703 w 4313502"/>
              <a:gd name="connsiteY51" fmla="*/ 4597576 h 5594438"/>
              <a:gd name="connsiteX52" fmla="*/ 1444301 w 4313502"/>
              <a:gd name="connsiteY52" fmla="*/ 4655167 h 5594438"/>
              <a:gd name="connsiteX53" fmla="*/ 1658790 w 4313502"/>
              <a:gd name="connsiteY53" fmla="*/ 4350367 h 5594438"/>
              <a:gd name="connsiteX54" fmla="*/ 1715234 w 4313502"/>
              <a:gd name="connsiteY54" fmla="*/ 4271345 h 5594438"/>
              <a:gd name="connsiteX55" fmla="*/ 1791258 w 4313502"/>
              <a:gd name="connsiteY55" fmla="*/ 4198849 h 5594438"/>
              <a:gd name="connsiteX56" fmla="*/ 1805545 w 4313502"/>
              <a:gd name="connsiteY56" fmla="*/ 4124590 h 5594438"/>
              <a:gd name="connsiteX57" fmla="*/ 1867899 w 4313502"/>
              <a:gd name="connsiteY57" fmla="*/ 4056945 h 5594438"/>
              <a:gd name="connsiteX58" fmla="*/ 1876807 w 4313502"/>
              <a:gd name="connsiteY58" fmla="*/ 3954110 h 5594438"/>
              <a:gd name="connsiteX59" fmla="*/ 2087768 w 4313502"/>
              <a:gd name="connsiteY59" fmla="*/ 3356945 h 5594438"/>
              <a:gd name="connsiteX60" fmla="*/ 2178696 w 4313502"/>
              <a:gd name="connsiteY60" fmla="*/ 3031948 h 5594438"/>
              <a:gd name="connsiteX61" fmla="*/ 2221470 w 4313502"/>
              <a:gd name="connsiteY61" fmla="*/ 3211512 h 5594438"/>
              <a:gd name="connsiteX62" fmla="*/ 2478734 w 4313502"/>
              <a:gd name="connsiteY62" fmla="*/ 3810970 h 5594438"/>
              <a:gd name="connsiteX63" fmla="*/ 2475735 w 4313502"/>
              <a:gd name="connsiteY63" fmla="*/ 3916099 h 5594438"/>
              <a:gd name="connsiteX64" fmla="*/ 2536942 w 4313502"/>
              <a:gd name="connsiteY64" fmla="*/ 4039130 h 5594438"/>
              <a:gd name="connsiteX65" fmla="*/ 2564283 w 4313502"/>
              <a:gd name="connsiteY65" fmla="*/ 4177418 h 5594438"/>
              <a:gd name="connsiteX66" fmla="*/ 2620726 w 4313502"/>
              <a:gd name="connsiteY66" fmla="*/ 4362891 h 5594438"/>
              <a:gd name="connsiteX67" fmla="*/ 2663501 w 4313502"/>
              <a:gd name="connsiteY67" fmla="*/ 4530990 h 5594438"/>
              <a:gd name="connsiteX68" fmla="*/ 2719945 w 4313502"/>
              <a:gd name="connsiteY68" fmla="*/ 4530990 h 5594438"/>
              <a:gd name="connsiteX69" fmla="*/ 3013457 w 4313502"/>
              <a:gd name="connsiteY69" fmla="*/ 5095434 h 5594438"/>
              <a:gd name="connsiteX70" fmla="*/ 2990526 w 4313502"/>
              <a:gd name="connsiteY70" fmla="*/ 5147822 h 5594438"/>
              <a:gd name="connsiteX71" fmla="*/ 2980119 w 4313502"/>
              <a:gd name="connsiteY71" fmla="*/ 5303396 h 5594438"/>
              <a:gd name="connsiteX72" fmla="*/ 3019982 w 4313502"/>
              <a:gd name="connsiteY72" fmla="*/ 5456767 h 5594438"/>
              <a:gd name="connsiteX73" fmla="*/ 3106767 w 4313502"/>
              <a:gd name="connsiteY73" fmla="*/ 5522031 h 5594438"/>
              <a:gd name="connsiteX74" fmla="*/ 3405481 w 4313502"/>
              <a:gd name="connsiteY74" fmla="*/ 5555897 h 5594438"/>
              <a:gd name="connsiteX75" fmla="*/ 3362618 w 4313502"/>
              <a:gd name="connsiteY75" fmla="*/ 5334706 h 5594438"/>
              <a:gd name="connsiteX76" fmla="*/ 3160212 w 4313502"/>
              <a:gd name="connsiteY76" fmla="*/ 5061567 h 5594438"/>
              <a:gd name="connsiteX77" fmla="*/ 3047323 w 4313502"/>
              <a:gd name="connsiteY77" fmla="*/ 4429390 h 5594438"/>
              <a:gd name="connsiteX78" fmla="*/ 3115057 w 4313502"/>
              <a:gd name="connsiteY78" fmla="*/ 4395523 h 5594438"/>
              <a:gd name="connsiteX79" fmla="*/ 3040797 w 4313502"/>
              <a:gd name="connsiteY79" fmla="*/ 4172743 h 5594438"/>
              <a:gd name="connsiteX80" fmla="*/ 2961774 w 4313502"/>
              <a:gd name="connsiteY80" fmla="*/ 3995650 h 5594438"/>
              <a:gd name="connsiteX81" fmla="*/ 2946341 w 4313502"/>
              <a:gd name="connsiteY81" fmla="*/ 3906044 h 5594438"/>
              <a:gd name="connsiteX82" fmla="*/ 2894041 w 4313502"/>
              <a:gd name="connsiteY82" fmla="*/ 3849600 h 5594438"/>
              <a:gd name="connsiteX83" fmla="*/ 2942195 w 4313502"/>
              <a:gd name="connsiteY83" fmla="*/ 3767490 h 5594438"/>
              <a:gd name="connsiteX84" fmla="*/ 2877990 w 4313502"/>
              <a:gd name="connsiteY84" fmla="*/ 3691467 h 5594438"/>
              <a:gd name="connsiteX85" fmla="*/ 2848797 w 4313502"/>
              <a:gd name="connsiteY85" fmla="*/ 3567553 h 5594438"/>
              <a:gd name="connsiteX86" fmla="*/ 2741376 w 4313502"/>
              <a:gd name="connsiteY86" fmla="*/ 2743729 h 5594438"/>
              <a:gd name="connsiteX87" fmla="*/ 2535178 w 4313502"/>
              <a:gd name="connsiteY87" fmla="*/ 2282120 h 5594438"/>
              <a:gd name="connsiteX88" fmla="*/ 2449012 w 4313502"/>
              <a:gd name="connsiteY88" fmla="*/ 2182901 h 5594438"/>
              <a:gd name="connsiteX89" fmla="*/ 2449012 w 4313502"/>
              <a:gd name="connsiteY89" fmla="*/ 2092590 h 5594438"/>
              <a:gd name="connsiteX90" fmla="*/ 2426434 w 4313502"/>
              <a:gd name="connsiteY90" fmla="*/ 2092590 h 5594438"/>
              <a:gd name="connsiteX91" fmla="*/ 2437723 w 4313502"/>
              <a:gd name="connsiteY91" fmla="*/ 2002278 h 5594438"/>
              <a:gd name="connsiteX92" fmla="*/ 2369990 w 4313502"/>
              <a:gd name="connsiteY92" fmla="*/ 1934545 h 5594438"/>
              <a:gd name="connsiteX93" fmla="*/ 2403857 w 4313502"/>
              <a:gd name="connsiteY93" fmla="*/ 1855523 h 5594438"/>
              <a:gd name="connsiteX94" fmla="*/ 2381279 w 4313502"/>
              <a:gd name="connsiteY94" fmla="*/ 1787790 h 5594438"/>
              <a:gd name="connsiteX95" fmla="*/ 2471590 w 4313502"/>
              <a:gd name="connsiteY95" fmla="*/ 1539434 h 5594438"/>
              <a:gd name="connsiteX96" fmla="*/ 2573190 w 4313502"/>
              <a:gd name="connsiteY96" fmla="*/ 1652323 h 5594438"/>
              <a:gd name="connsiteX97" fmla="*/ 2640923 w 4313502"/>
              <a:gd name="connsiteY97" fmla="*/ 1652323 h 5594438"/>
              <a:gd name="connsiteX98" fmla="*/ 2945723 w 4313502"/>
              <a:gd name="connsiteY98" fmla="*/ 1799078 h 5594438"/>
              <a:gd name="connsiteX99" fmla="*/ 3194079 w 4313502"/>
              <a:gd name="connsiteY99" fmla="*/ 1889390 h 5594438"/>
              <a:gd name="connsiteX100" fmla="*/ 3758523 w 4313502"/>
              <a:gd name="connsiteY100" fmla="*/ 2137745 h 5594438"/>
              <a:gd name="connsiteX101" fmla="*/ 4040745 w 4313502"/>
              <a:gd name="connsiteY101" fmla="*/ 2228056 h 5594438"/>
              <a:gd name="connsiteX102" fmla="*/ 4146490 w 4313502"/>
              <a:gd name="connsiteY102" fmla="*/ 2266686 h 5594438"/>
              <a:gd name="connsiteX103" fmla="*/ 4125059 w 4313502"/>
              <a:gd name="connsiteY103" fmla="*/ 2210240 h 5594438"/>
              <a:gd name="connsiteX104" fmla="*/ 4029457 w 4313502"/>
              <a:gd name="connsiteY104" fmla="*/ 2137745 h 5594438"/>
              <a:gd name="connsiteX105" fmla="*/ 4191029 w 4313502"/>
              <a:gd name="connsiteY105" fmla="*/ 2029618 h 5594438"/>
              <a:gd name="connsiteX106" fmla="*/ 4271639 w 4313502"/>
              <a:gd name="connsiteY106" fmla="*/ 1959328 h 5594438"/>
              <a:gd name="connsiteX107" fmla="*/ 4308681 w 4313502"/>
              <a:gd name="connsiteY107" fmla="*/ 1868576 h 5594438"/>
              <a:gd name="connsiteX108" fmla="*/ 4242711 w 4313502"/>
              <a:gd name="connsiteY108" fmla="*/ 1906676 h 5594438"/>
              <a:gd name="connsiteX109" fmla="*/ 4277812 w 4313502"/>
              <a:gd name="connsiteY109" fmla="*/ 1821656 h 5594438"/>
              <a:gd name="connsiteX110" fmla="*/ 4147637 w 4313502"/>
              <a:gd name="connsiteY110" fmla="*/ 1908351 h 5594438"/>
              <a:gd name="connsiteX111" fmla="*/ 4190500 w 4313502"/>
              <a:gd name="connsiteY111" fmla="*/ 1831181 h 5594438"/>
              <a:gd name="connsiteX112" fmla="*/ 3896372 w 4313502"/>
              <a:gd name="connsiteY112" fmla="*/ 2004042 h 5594438"/>
              <a:gd name="connsiteX113" fmla="*/ 3700845 w 4313502"/>
              <a:gd name="connsiteY113" fmla="*/ 1958270 h 5594438"/>
              <a:gd name="connsiteX114" fmla="*/ 3252287 w 4313502"/>
              <a:gd name="connsiteY114" fmla="*/ 1629128 h 5594438"/>
              <a:gd name="connsiteX115" fmla="*/ 3081190 w 4313502"/>
              <a:gd name="connsiteY115" fmla="*/ 1573301 h 5594438"/>
              <a:gd name="connsiteX116" fmla="*/ 2787679 w 4313502"/>
              <a:gd name="connsiteY116" fmla="*/ 1426545 h 5594438"/>
              <a:gd name="connsiteX117" fmla="*/ 2607057 w 4313502"/>
              <a:gd name="connsiteY117" fmla="*/ 1245923 h 5594438"/>
              <a:gd name="connsiteX118" fmla="*/ 2488788 w 4313502"/>
              <a:gd name="connsiteY118" fmla="*/ 1160992 h 5594438"/>
              <a:gd name="connsiteX119" fmla="*/ 2358701 w 4313502"/>
              <a:gd name="connsiteY119" fmla="*/ 1155612 h 5594438"/>
              <a:gd name="connsiteX120" fmla="*/ 2217237 w 4313502"/>
              <a:gd name="connsiteY120" fmla="*/ 1049778 h 5594438"/>
              <a:gd name="connsiteX121" fmla="*/ 2339563 w 4313502"/>
              <a:gd name="connsiteY121" fmla="*/ 888206 h 5594438"/>
              <a:gd name="connsiteX122" fmla="*/ 2437546 w 4313502"/>
              <a:gd name="connsiteY122" fmla="*/ 958939 h 5594438"/>
              <a:gd name="connsiteX123" fmla="*/ 2530945 w 4313502"/>
              <a:gd name="connsiteY123" fmla="*/ 898437 h 5594438"/>
              <a:gd name="connsiteX124" fmla="*/ 2509515 w 4313502"/>
              <a:gd name="connsiteY124" fmla="*/ 844903 h 5594438"/>
              <a:gd name="connsiteX125" fmla="*/ 2549997 w 4313502"/>
              <a:gd name="connsiteY125" fmla="*/ 859191 h 5594438"/>
              <a:gd name="connsiteX126" fmla="*/ 2554758 w 4313502"/>
              <a:gd name="connsiteY126" fmla="*/ 799659 h 5594438"/>
              <a:gd name="connsiteX127" fmla="*/ 2639689 w 4313502"/>
              <a:gd name="connsiteY127" fmla="*/ 760501 h 5594438"/>
              <a:gd name="connsiteX128" fmla="*/ 2558902 w 4313502"/>
              <a:gd name="connsiteY128" fmla="*/ 627415 h 5594438"/>
              <a:gd name="connsiteX129" fmla="*/ 2588535 w 4313502"/>
              <a:gd name="connsiteY129" fmla="*/ 547776 h 5594438"/>
              <a:gd name="connsiteX130" fmla="*/ 2590917 w 4313502"/>
              <a:gd name="connsiteY130" fmla="*/ 491948 h 5594438"/>
              <a:gd name="connsiteX131" fmla="*/ 2721446 w 4313502"/>
              <a:gd name="connsiteY131" fmla="*/ 487716 h 5594438"/>
              <a:gd name="connsiteX132" fmla="*/ 2735203 w 4313502"/>
              <a:gd name="connsiteY132" fmla="*/ 403401 h 5594438"/>
              <a:gd name="connsiteX133" fmla="*/ 2968301 w 4313502"/>
              <a:gd name="connsiteY133" fmla="*/ 354101 h 5594438"/>
              <a:gd name="connsiteX134" fmla="*/ 2663501 w 4313502"/>
              <a:gd name="connsiteY134" fmla="*/ 320234 h 5594438"/>
              <a:gd name="connsiteX135" fmla="*/ 2904007 w 4313502"/>
              <a:gd name="connsiteY135" fmla="*/ 207875 h 5594438"/>
              <a:gd name="connsiteX136" fmla="*/ 2731234 w 4313502"/>
              <a:gd name="connsiteY136" fmla="*/ 241212 h 5594438"/>
              <a:gd name="connsiteX137" fmla="*/ 2911857 w 4313502"/>
              <a:gd name="connsiteY137" fmla="*/ 132997 h 5594438"/>
              <a:gd name="connsiteX138" fmla="*/ 2607057 w 4313502"/>
              <a:gd name="connsiteY138" fmla="*/ 207345 h 5594438"/>
              <a:gd name="connsiteX139" fmla="*/ 2686696 w 4313502"/>
              <a:gd name="connsiteY139" fmla="*/ 101159 h 5594438"/>
              <a:gd name="connsiteX140" fmla="*/ 2539323 w 4313502"/>
              <a:gd name="connsiteY140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321396 w 4313502"/>
              <a:gd name="connsiteY4" fmla="*/ 175771 h 5594438"/>
              <a:gd name="connsiteX5" fmla="*/ 2099057 w 4313502"/>
              <a:gd name="connsiteY5" fmla="*/ 60590 h 5594438"/>
              <a:gd name="connsiteX6" fmla="*/ 1782968 w 4313502"/>
              <a:gd name="connsiteY6" fmla="*/ 38012 h 5594438"/>
              <a:gd name="connsiteX7" fmla="*/ 1568479 w 4313502"/>
              <a:gd name="connsiteY7" fmla="*/ 184767 h 5594438"/>
              <a:gd name="connsiteX8" fmla="*/ 1274968 w 4313502"/>
              <a:gd name="connsiteY8" fmla="*/ 421834 h 5594438"/>
              <a:gd name="connsiteX9" fmla="*/ 1433012 w 4313502"/>
              <a:gd name="connsiteY9" fmla="*/ 591167 h 5594438"/>
              <a:gd name="connsiteX10" fmla="*/ 1500745 w 4313502"/>
              <a:gd name="connsiteY10" fmla="*/ 737923 h 5594438"/>
              <a:gd name="connsiteX11" fmla="*/ 1557190 w 4313502"/>
              <a:gd name="connsiteY11" fmla="*/ 783078 h 5594438"/>
              <a:gd name="connsiteX12" fmla="*/ 1342701 w 4313502"/>
              <a:gd name="connsiteY12" fmla="*/ 1065301 h 5594438"/>
              <a:gd name="connsiteX13" fmla="*/ 1073532 w 4313502"/>
              <a:gd name="connsiteY13" fmla="*/ 1357578 h 5594438"/>
              <a:gd name="connsiteX14" fmla="*/ 879857 w 4313502"/>
              <a:gd name="connsiteY14" fmla="*/ 1471701 h 5594438"/>
              <a:gd name="connsiteX15" fmla="*/ 342135 w 4313502"/>
              <a:gd name="connsiteY15" fmla="*/ 2001044 h 5594438"/>
              <a:gd name="connsiteX16" fmla="*/ 33190 w 4313502"/>
              <a:gd name="connsiteY16" fmla="*/ 1810367 h 5594438"/>
              <a:gd name="connsiteX17" fmla="*/ 107450 w 4313502"/>
              <a:gd name="connsiteY17" fmla="*/ 1934986 h 5594438"/>
              <a:gd name="connsiteX18" fmla="*/ 326701 w 4313502"/>
              <a:gd name="connsiteY18" fmla="*/ 2205478 h 5594438"/>
              <a:gd name="connsiteX19" fmla="*/ 517465 w 4313502"/>
              <a:gd name="connsiteY19" fmla="*/ 2067630 h 5594438"/>
              <a:gd name="connsiteX20" fmla="*/ 1105634 w 4313502"/>
              <a:gd name="connsiteY20" fmla="*/ 1674901 h 5594438"/>
              <a:gd name="connsiteX21" fmla="*/ 1252919 w 4313502"/>
              <a:gd name="connsiteY21" fmla="*/ 1529469 h 5594438"/>
              <a:gd name="connsiteX22" fmla="*/ 1465026 w 4313502"/>
              <a:gd name="connsiteY22" fmla="*/ 1337998 h 5594438"/>
              <a:gd name="connsiteX23" fmla="*/ 1466879 w 4313502"/>
              <a:gd name="connsiteY23" fmla="*/ 1686190 h 5594438"/>
              <a:gd name="connsiteX24" fmla="*/ 1523323 w 4313502"/>
              <a:gd name="connsiteY24" fmla="*/ 1799078 h 5594438"/>
              <a:gd name="connsiteX25" fmla="*/ 1490074 w 4313502"/>
              <a:gd name="connsiteY25" fmla="*/ 1878101 h 5594438"/>
              <a:gd name="connsiteX26" fmla="*/ 1545901 w 4313502"/>
              <a:gd name="connsiteY26" fmla="*/ 1979701 h 5594438"/>
              <a:gd name="connsiteX27" fmla="*/ 1579768 w 4313502"/>
              <a:gd name="connsiteY27" fmla="*/ 2160323 h 5594438"/>
              <a:gd name="connsiteX28" fmla="*/ 1613634 w 4313502"/>
              <a:gd name="connsiteY28" fmla="*/ 2250634 h 5594438"/>
              <a:gd name="connsiteX29" fmla="*/ 1579768 w 4313502"/>
              <a:gd name="connsiteY29" fmla="*/ 2329656 h 5594438"/>
              <a:gd name="connsiteX30" fmla="*/ 1624923 w 4313502"/>
              <a:gd name="connsiteY30" fmla="*/ 2386101 h 5594438"/>
              <a:gd name="connsiteX31" fmla="*/ 1630832 w 4313502"/>
              <a:gd name="connsiteY31" fmla="*/ 2449865 h 5594438"/>
              <a:gd name="connsiteX32" fmla="*/ 1557808 w 4313502"/>
              <a:gd name="connsiteY32" fmla="*/ 2648743 h 5594438"/>
              <a:gd name="connsiteX33" fmla="*/ 1613634 w 4313502"/>
              <a:gd name="connsiteY33" fmla="*/ 2815078 h 5594438"/>
              <a:gd name="connsiteX34" fmla="*/ 1579768 w 4313502"/>
              <a:gd name="connsiteY34" fmla="*/ 2859000 h 5594438"/>
              <a:gd name="connsiteX35" fmla="*/ 1602345 w 4313502"/>
              <a:gd name="connsiteY35" fmla="*/ 2927967 h 5594438"/>
              <a:gd name="connsiteX36" fmla="*/ 1506743 w 4313502"/>
              <a:gd name="connsiteY36" fmla="*/ 3398396 h 5594438"/>
              <a:gd name="connsiteX37" fmla="*/ 1449593 w 4313502"/>
              <a:gd name="connsiteY37" fmla="*/ 3923153 h 5594438"/>
              <a:gd name="connsiteX38" fmla="*/ 1423664 w 4313502"/>
              <a:gd name="connsiteY38" fmla="*/ 3997678 h 5594438"/>
              <a:gd name="connsiteX39" fmla="*/ 1377186 w 4313502"/>
              <a:gd name="connsiteY39" fmla="*/ 4028987 h 5594438"/>
              <a:gd name="connsiteX40" fmla="*/ 1380713 w 4313502"/>
              <a:gd name="connsiteY40" fmla="*/ 4078287 h 5594438"/>
              <a:gd name="connsiteX41" fmla="*/ 1261738 w 4313502"/>
              <a:gd name="connsiteY41" fmla="*/ 4171068 h 5594438"/>
              <a:gd name="connsiteX42" fmla="*/ 1105634 w 4313502"/>
              <a:gd name="connsiteY42" fmla="*/ 4305212 h 5594438"/>
              <a:gd name="connsiteX43" fmla="*/ 1015323 w 4313502"/>
              <a:gd name="connsiteY43" fmla="*/ 4497123 h 5594438"/>
              <a:gd name="connsiteX44" fmla="*/ 884001 w 4313502"/>
              <a:gd name="connsiteY44" fmla="*/ 4777493 h 5594438"/>
              <a:gd name="connsiteX45" fmla="*/ 710523 w 4313502"/>
              <a:gd name="connsiteY45" fmla="*/ 4937390 h 5594438"/>
              <a:gd name="connsiteX46" fmla="*/ 630883 w 4313502"/>
              <a:gd name="connsiteY46" fmla="*/ 5139972 h 5594438"/>
              <a:gd name="connsiteX47" fmla="*/ 541190 w 4313502"/>
              <a:gd name="connsiteY47" fmla="*/ 5422812 h 5594438"/>
              <a:gd name="connsiteX48" fmla="*/ 699234 w 4313502"/>
              <a:gd name="connsiteY48" fmla="*/ 5558278 h 5594438"/>
              <a:gd name="connsiteX49" fmla="*/ 848459 w 4313502"/>
              <a:gd name="connsiteY49" fmla="*/ 5516122 h 5594438"/>
              <a:gd name="connsiteX50" fmla="*/ 930304 w 4313502"/>
              <a:gd name="connsiteY50" fmla="*/ 5122862 h 5594438"/>
              <a:gd name="connsiteX51" fmla="*/ 1002270 w 4313502"/>
              <a:gd name="connsiteY51" fmla="*/ 4905375 h 5594438"/>
              <a:gd name="connsiteX52" fmla="*/ 1339703 w 4313502"/>
              <a:gd name="connsiteY52" fmla="*/ 4597576 h 5594438"/>
              <a:gd name="connsiteX53" fmla="*/ 1444301 w 4313502"/>
              <a:gd name="connsiteY53" fmla="*/ 4655167 h 5594438"/>
              <a:gd name="connsiteX54" fmla="*/ 1658790 w 4313502"/>
              <a:gd name="connsiteY54" fmla="*/ 4350367 h 5594438"/>
              <a:gd name="connsiteX55" fmla="*/ 1715234 w 4313502"/>
              <a:gd name="connsiteY55" fmla="*/ 4271345 h 5594438"/>
              <a:gd name="connsiteX56" fmla="*/ 1791258 w 4313502"/>
              <a:gd name="connsiteY56" fmla="*/ 4198849 h 5594438"/>
              <a:gd name="connsiteX57" fmla="*/ 1805545 w 4313502"/>
              <a:gd name="connsiteY57" fmla="*/ 4124590 h 5594438"/>
              <a:gd name="connsiteX58" fmla="*/ 1867899 w 4313502"/>
              <a:gd name="connsiteY58" fmla="*/ 4056945 h 5594438"/>
              <a:gd name="connsiteX59" fmla="*/ 1876807 w 4313502"/>
              <a:gd name="connsiteY59" fmla="*/ 3954110 h 5594438"/>
              <a:gd name="connsiteX60" fmla="*/ 2087768 w 4313502"/>
              <a:gd name="connsiteY60" fmla="*/ 3356945 h 5594438"/>
              <a:gd name="connsiteX61" fmla="*/ 2178696 w 4313502"/>
              <a:gd name="connsiteY61" fmla="*/ 3031948 h 5594438"/>
              <a:gd name="connsiteX62" fmla="*/ 2221470 w 4313502"/>
              <a:gd name="connsiteY62" fmla="*/ 3211512 h 5594438"/>
              <a:gd name="connsiteX63" fmla="*/ 2478734 w 4313502"/>
              <a:gd name="connsiteY63" fmla="*/ 3810970 h 5594438"/>
              <a:gd name="connsiteX64" fmla="*/ 2475735 w 4313502"/>
              <a:gd name="connsiteY64" fmla="*/ 3916099 h 5594438"/>
              <a:gd name="connsiteX65" fmla="*/ 2536942 w 4313502"/>
              <a:gd name="connsiteY65" fmla="*/ 4039130 h 5594438"/>
              <a:gd name="connsiteX66" fmla="*/ 2564283 w 4313502"/>
              <a:gd name="connsiteY66" fmla="*/ 4177418 h 5594438"/>
              <a:gd name="connsiteX67" fmla="*/ 2620726 w 4313502"/>
              <a:gd name="connsiteY67" fmla="*/ 4362891 h 5594438"/>
              <a:gd name="connsiteX68" fmla="*/ 2663501 w 4313502"/>
              <a:gd name="connsiteY68" fmla="*/ 4530990 h 5594438"/>
              <a:gd name="connsiteX69" fmla="*/ 2719945 w 4313502"/>
              <a:gd name="connsiteY69" fmla="*/ 4530990 h 5594438"/>
              <a:gd name="connsiteX70" fmla="*/ 3013457 w 4313502"/>
              <a:gd name="connsiteY70" fmla="*/ 5095434 h 5594438"/>
              <a:gd name="connsiteX71" fmla="*/ 2990526 w 4313502"/>
              <a:gd name="connsiteY71" fmla="*/ 5147822 h 5594438"/>
              <a:gd name="connsiteX72" fmla="*/ 2980119 w 4313502"/>
              <a:gd name="connsiteY72" fmla="*/ 5303396 h 5594438"/>
              <a:gd name="connsiteX73" fmla="*/ 3019982 w 4313502"/>
              <a:gd name="connsiteY73" fmla="*/ 5456767 h 5594438"/>
              <a:gd name="connsiteX74" fmla="*/ 3106767 w 4313502"/>
              <a:gd name="connsiteY74" fmla="*/ 5522031 h 5594438"/>
              <a:gd name="connsiteX75" fmla="*/ 3405481 w 4313502"/>
              <a:gd name="connsiteY75" fmla="*/ 5555897 h 5594438"/>
              <a:gd name="connsiteX76" fmla="*/ 3362618 w 4313502"/>
              <a:gd name="connsiteY76" fmla="*/ 5334706 h 5594438"/>
              <a:gd name="connsiteX77" fmla="*/ 3160212 w 4313502"/>
              <a:gd name="connsiteY77" fmla="*/ 5061567 h 5594438"/>
              <a:gd name="connsiteX78" fmla="*/ 3047323 w 4313502"/>
              <a:gd name="connsiteY78" fmla="*/ 4429390 h 5594438"/>
              <a:gd name="connsiteX79" fmla="*/ 3115057 w 4313502"/>
              <a:gd name="connsiteY79" fmla="*/ 4395523 h 5594438"/>
              <a:gd name="connsiteX80" fmla="*/ 3040797 w 4313502"/>
              <a:gd name="connsiteY80" fmla="*/ 4172743 h 5594438"/>
              <a:gd name="connsiteX81" fmla="*/ 2961774 w 4313502"/>
              <a:gd name="connsiteY81" fmla="*/ 3995650 h 5594438"/>
              <a:gd name="connsiteX82" fmla="*/ 2946341 w 4313502"/>
              <a:gd name="connsiteY82" fmla="*/ 3906044 h 5594438"/>
              <a:gd name="connsiteX83" fmla="*/ 2894041 w 4313502"/>
              <a:gd name="connsiteY83" fmla="*/ 3849600 h 5594438"/>
              <a:gd name="connsiteX84" fmla="*/ 2942195 w 4313502"/>
              <a:gd name="connsiteY84" fmla="*/ 3767490 h 5594438"/>
              <a:gd name="connsiteX85" fmla="*/ 2877990 w 4313502"/>
              <a:gd name="connsiteY85" fmla="*/ 3691467 h 5594438"/>
              <a:gd name="connsiteX86" fmla="*/ 2848797 w 4313502"/>
              <a:gd name="connsiteY86" fmla="*/ 3567553 h 5594438"/>
              <a:gd name="connsiteX87" fmla="*/ 2741376 w 4313502"/>
              <a:gd name="connsiteY87" fmla="*/ 2743729 h 5594438"/>
              <a:gd name="connsiteX88" fmla="*/ 2535178 w 4313502"/>
              <a:gd name="connsiteY88" fmla="*/ 2282120 h 5594438"/>
              <a:gd name="connsiteX89" fmla="*/ 2449012 w 4313502"/>
              <a:gd name="connsiteY89" fmla="*/ 2182901 h 5594438"/>
              <a:gd name="connsiteX90" fmla="*/ 2449012 w 4313502"/>
              <a:gd name="connsiteY90" fmla="*/ 2092590 h 5594438"/>
              <a:gd name="connsiteX91" fmla="*/ 2426434 w 4313502"/>
              <a:gd name="connsiteY91" fmla="*/ 2092590 h 5594438"/>
              <a:gd name="connsiteX92" fmla="*/ 2437723 w 4313502"/>
              <a:gd name="connsiteY92" fmla="*/ 2002278 h 5594438"/>
              <a:gd name="connsiteX93" fmla="*/ 2369990 w 4313502"/>
              <a:gd name="connsiteY93" fmla="*/ 1934545 h 5594438"/>
              <a:gd name="connsiteX94" fmla="*/ 2403857 w 4313502"/>
              <a:gd name="connsiteY94" fmla="*/ 1855523 h 5594438"/>
              <a:gd name="connsiteX95" fmla="*/ 2381279 w 4313502"/>
              <a:gd name="connsiteY95" fmla="*/ 1787790 h 5594438"/>
              <a:gd name="connsiteX96" fmla="*/ 2471590 w 4313502"/>
              <a:gd name="connsiteY96" fmla="*/ 1539434 h 5594438"/>
              <a:gd name="connsiteX97" fmla="*/ 2573190 w 4313502"/>
              <a:gd name="connsiteY97" fmla="*/ 1652323 h 5594438"/>
              <a:gd name="connsiteX98" fmla="*/ 2640923 w 4313502"/>
              <a:gd name="connsiteY98" fmla="*/ 1652323 h 5594438"/>
              <a:gd name="connsiteX99" fmla="*/ 2945723 w 4313502"/>
              <a:gd name="connsiteY99" fmla="*/ 1799078 h 5594438"/>
              <a:gd name="connsiteX100" fmla="*/ 3194079 w 4313502"/>
              <a:gd name="connsiteY100" fmla="*/ 1889390 h 5594438"/>
              <a:gd name="connsiteX101" fmla="*/ 3758523 w 4313502"/>
              <a:gd name="connsiteY101" fmla="*/ 2137745 h 5594438"/>
              <a:gd name="connsiteX102" fmla="*/ 4040745 w 4313502"/>
              <a:gd name="connsiteY102" fmla="*/ 2228056 h 5594438"/>
              <a:gd name="connsiteX103" fmla="*/ 4146490 w 4313502"/>
              <a:gd name="connsiteY103" fmla="*/ 2266686 h 5594438"/>
              <a:gd name="connsiteX104" fmla="*/ 4125059 w 4313502"/>
              <a:gd name="connsiteY104" fmla="*/ 2210240 h 5594438"/>
              <a:gd name="connsiteX105" fmla="*/ 4029457 w 4313502"/>
              <a:gd name="connsiteY105" fmla="*/ 2137745 h 5594438"/>
              <a:gd name="connsiteX106" fmla="*/ 4191029 w 4313502"/>
              <a:gd name="connsiteY106" fmla="*/ 2029618 h 5594438"/>
              <a:gd name="connsiteX107" fmla="*/ 4271639 w 4313502"/>
              <a:gd name="connsiteY107" fmla="*/ 1959328 h 5594438"/>
              <a:gd name="connsiteX108" fmla="*/ 4308681 w 4313502"/>
              <a:gd name="connsiteY108" fmla="*/ 1868576 h 5594438"/>
              <a:gd name="connsiteX109" fmla="*/ 4242711 w 4313502"/>
              <a:gd name="connsiteY109" fmla="*/ 1906676 h 5594438"/>
              <a:gd name="connsiteX110" fmla="*/ 4277812 w 4313502"/>
              <a:gd name="connsiteY110" fmla="*/ 1821656 h 5594438"/>
              <a:gd name="connsiteX111" fmla="*/ 4147637 w 4313502"/>
              <a:gd name="connsiteY111" fmla="*/ 1908351 h 5594438"/>
              <a:gd name="connsiteX112" fmla="*/ 4190500 w 4313502"/>
              <a:gd name="connsiteY112" fmla="*/ 1831181 h 5594438"/>
              <a:gd name="connsiteX113" fmla="*/ 3896372 w 4313502"/>
              <a:gd name="connsiteY113" fmla="*/ 2004042 h 5594438"/>
              <a:gd name="connsiteX114" fmla="*/ 3700845 w 4313502"/>
              <a:gd name="connsiteY114" fmla="*/ 1958270 h 5594438"/>
              <a:gd name="connsiteX115" fmla="*/ 3252287 w 4313502"/>
              <a:gd name="connsiteY115" fmla="*/ 1629128 h 5594438"/>
              <a:gd name="connsiteX116" fmla="*/ 3081190 w 4313502"/>
              <a:gd name="connsiteY116" fmla="*/ 1573301 h 5594438"/>
              <a:gd name="connsiteX117" fmla="*/ 2787679 w 4313502"/>
              <a:gd name="connsiteY117" fmla="*/ 1426545 h 5594438"/>
              <a:gd name="connsiteX118" fmla="*/ 2607057 w 4313502"/>
              <a:gd name="connsiteY118" fmla="*/ 1245923 h 5594438"/>
              <a:gd name="connsiteX119" fmla="*/ 2488788 w 4313502"/>
              <a:gd name="connsiteY119" fmla="*/ 1160992 h 5594438"/>
              <a:gd name="connsiteX120" fmla="*/ 2358701 w 4313502"/>
              <a:gd name="connsiteY120" fmla="*/ 1155612 h 5594438"/>
              <a:gd name="connsiteX121" fmla="*/ 2217237 w 4313502"/>
              <a:gd name="connsiteY121" fmla="*/ 1049778 h 5594438"/>
              <a:gd name="connsiteX122" fmla="*/ 2339563 w 4313502"/>
              <a:gd name="connsiteY122" fmla="*/ 888206 h 5594438"/>
              <a:gd name="connsiteX123" fmla="*/ 2437546 w 4313502"/>
              <a:gd name="connsiteY123" fmla="*/ 958939 h 5594438"/>
              <a:gd name="connsiteX124" fmla="*/ 2530945 w 4313502"/>
              <a:gd name="connsiteY124" fmla="*/ 898437 h 5594438"/>
              <a:gd name="connsiteX125" fmla="*/ 2509515 w 4313502"/>
              <a:gd name="connsiteY125" fmla="*/ 844903 h 5594438"/>
              <a:gd name="connsiteX126" fmla="*/ 2549997 w 4313502"/>
              <a:gd name="connsiteY126" fmla="*/ 859191 h 5594438"/>
              <a:gd name="connsiteX127" fmla="*/ 2554758 w 4313502"/>
              <a:gd name="connsiteY127" fmla="*/ 799659 h 5594438"/>
              <a:gd name="connsiteX128" fmla="*/ 2639689 w 4313502"/>
              <a:gd name="connsiteY128" fmla="*/ 760501 h 5594438"/>
              <a:gd name="connsiteX129" fmla="*/ 2558902 w 4313502"/>
              <a:gd name="connsiteY129" fmla="*/ 627415 h 5594438"/>
              <a:gd name="connsiteX130" fmla="*/ 2588535 w 4313502"/>
              <a:gd name="connsiteY130" fmla="*/ 547776 h 5594438"/>
              <a:gd name="connsiteX131" fmla="*/ 2590917 w 4313502"/>
              <a:gd name="connsiteY131" fmla="*/ 491948 h 5594438"/>
              <a:gd name="connsiteX132" fmla="*/ 2721446 w 4313502"/>
              <a:gd name="connsiteY132" fmla="*/ 487716 h 5594438"/>
              <a:gd name="connsiteX133" fmla="*/ 2735203 w 4313502"/>
              <a:gd name="connsiteY133" fmla="*/ 403401 h 5594438"/>
              <a:gd name="connsiteX134" fmla="*/ 2968301 w 4313502"/>
              <a:gd name="connsiteY134" fmla="*/ 354101 h 5594438"/>
              <a:gd name="connsiteX135" fmla="*/ 2663501 w 4313502"/>
              <a:gd name="connsiteY135" fmla="*/ 320234 h 5594438"/>
              <a:gd name="connsiteX136" fmla="*/ 2904007 w 4313502"/>
              <a:gd name="connsiteY136" fmla="*/ 207875 h 5594438"/>
              <a:gd name="connsiteX137" fmla="*/ 2731234 w 4313502"/>
              <a:gd name="connsiteY137" fmla="*/ 241212 h 5594438"/>
              <a:gd name="connsiteX138" fmla="*/ 2911857 w 4313502"/>
              <a:gd name="connsiteY138" fmla="*/ 132997 h 5594438"/>
              <a:gd name="connsiteX139" fmla="*/ 2607057 w 4313502"/>
              <a:gd name="connsiteY139" fmla="*/ 207345 h 5594438"/>
              <a:gd name="connsiteX140" fmla="*/ 2686696 w 4313502"/>
              <a:gd name="connsiteY140" fmla="*/ 101159 h 5594438"/>
              <a:gd name="connsiteX141" fmla="*/ 2539323 w 4313502"/>
              <a:gd name="connsiteY141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321396 w 4313502"/>
              <a:gd name="connsiteY4" fmla="*/ 175771 h 5594438"/>
              <a:gd name="connsiteX5" fmla="*/ 2099057 w 4313502"/>
              <a:gd name="connsiteY5" fmla="*/ 60590 h 5594438"/>
              <a:gd name="connsiteX6" fmla="*/ 1782968 w 4313502"/>
              <a:gd name="connsiteY6" fmla="*/ 38012 h 5594438"/>
              <a:gd name="connsiteX7" fmla="*/ 1568479 w 4313502"/>
              <a:gd name="connsiteY7" fmla="*/ 184767 h 5594438"/>
              <a:gd name="connsiteX8" fmla="*/ 1274968 w 4313502"/>
              <a:gd name="connsiteY8" fmla="*/ 421834 h 5594438"/>
              <a:gd name="connsiteX9" fmla="*/ 1433012 w 4313502"/>
              <a:gd name="connsiteY9" fmla="*/ 591167 h 5594438"/>
              <a:gd name="connsiteX10" fmla="*/ 1500745 w 4313502"/>
              <a:gd name="connsiteY10" fmla="*/ 737923 h 5594438"/>
              <a:gd name="connsiteX11" fmla="*/ 1557190 w 4313502"/>
              <a:gd name="connsiteY11" fmla="*/ 783078 h 5594438"/>
              <a:gd name="connsiteX12" fmla="*/ 1342701 w 4313502"/>
              <a:gd name="connsiteY12" fmla="*/ 1065301 h 5594438"/>
              <a:gd name="connsiteX13" fmla="*/ 1073532 w 4313502"/>
              <a:gd name="connsiteY13" fmla="*/ 1357578 h 5594438"/>
              <a:gd name="connsiteX14" fmla="*/ 879857 w 4313502"/>
              <a:gd name="connsiteY14" fmla="*/ 1471701 h 5594438"/>
              <a:gd name="connsiteX15" fmla="*/ 342135 w 4313502"/>
              <a:gd name="connsiteY15" fmla="*/ 2001044 h 5594438"/>
              <a:gd name="connsiteX16" fmla="*/ 33190 w 4313502"/>
              <a:gd name="connsiteY16" fmla="*/ 1810367 h 5594438"/>
              <a:gd name="connsiteX17" fmla="*/ 107450 w 4313502"/>
              <a:gd name="connsiteY17" fmla="*/ 1934986 h 5594438"/>
              <a:gd name="connsiteX18" fmla="*/ 326701 w 4313502"/>
              <a:gd name="connsiteY18" fmla="*/ 2205478 h 5594438"/>
              <a:gd name="connsiteX19" fmla="*/ 517465 w 4313502"/>
              <a:gd name="connsiteY19" fmla="*/ 2067630 h 5594438"/>
              <a:gd name="connsiteX20" fmla="*/ 1105634 w 4313502"/>
              <a:gd name="connsiteY20" fmla="*/ 1674901 h 5594438"/>
              <a:gd name="connsiteX21" fmla="*/ 1252919 w 4313502"/>
              <a:gd name="connsiteY21" fmla="*/ 1529469 h 5594438"/>
              <a:gd name="connsiteX22" fmla="*/ 1465026 w 4313502"/>
              <a:gd name="connsiteY22" fmla="*/ 1337998 h 5594438"/>
              <a:gd name="connsiteX23" fmla="*/ 1466879 w 4313502"/>
              <a:gd name="connsiteY23" fmla="*/ 1686190 h 5594438"/>
              <a:gd name="connsiteX24" fmla="*/ 1523323 w 4313502"/>
              <a:gd name="connsiteY24" fmla="*/ 1799078 h 5594438"/>
              <a:gd name="connsiteX25" fmla="*/ 1490074 w 4313502"/>
              <a:gd name="connsiteY25" fmla="*/ 1878101 h 5594438"/>
              <a:gd name="connsiteX26" fmla="*/ 1545901 w 4313502"/>
              <a:gd name="connsiteY26" fmla="*/ 1979701 h 5594438"/>
              <a:gd name="connsiteX27" fmla="*/ 1579768 w 4313502"/>
              <a:gd name="connsiteY27" fmla="*/ 2160323 h 5594438"/>
              <a:gd name="connsiteX28" fmla="*/ 1613634 w 4313502"/>
              <a:gd name="connsiteY28" fmla="*/ 2250634 h 5594438"/>
              <a:gd name="connsiteX29" fmla="*/ 1579768 w 4313502"/>
              <a:gd name="connsiteY29" fmla="*/ 2329656 h 5594438"/>
              <a:gd name="connsiteX30" fmla="*/ 1624923 w 4313502"/>
              <a:gd name="connsiteY30" fmla="*/ 2386101 h 5594438"/>
              <a:gd name="connsiteX31" fmla="*/ 1630832 w 4313502"/>
              <a:gd name="connsiteY31" fmla="*/ 2449865 h 5594438"/>
              <a:gd name="connsiteX32" fmla="*/ 1557808 w 4313502"/>
              <a:gd name="connsiteY32" fmla="*/ 2648743 h 5594438"/>
              <a:gd name="connsiteX33" fmla="*/ 1613634 w 4313502"/>
              <a:gd name="connsiteY33" fmla="*/ 2815078 h 5594438"/>
              <a:gd name="connsiteX34" fmla="*/ 1579768 w 4313502"/>
              <a:gd name="connsiteY34" fmla="*/ 2859000 h 5594438"/>
              <a:gd name="connsiteX35" fmla="*/ 1602345 w 4313502"/>
              <a:gd name="connsiteY35" fmla="*/ 2927967 h 5594438"/>
              <a:gd name="connsiteX36" fmla="*/ 1506743 w 4313502"/>
              <a:gd name="connsiteY36" fmla="*/ 3398396 h 5594438"/>
              <a:gd name="connsiteX37" fmla="*/ 1449593 w 4313502"/>
              <a:gd name="connsiteY37" fmla="*/ 3923153 h 5594438"/>
              <a:gd name="connsiteX38" fmla="*/ 1423664 w 4313502"/>
              <a:gd name="connsiteY38" fmla="*/ 3997678 h 5594438"/>
              <a:gd name="connsiteX39" fmla="*/ 1377186 w 4313502"/>
              <a:gd name="connsiteY39" fmla="*/ 4028987 h 5594438"/>
              <a:gd name="connsiteX40" fmla="*/ 1380713 w 4313502"/>
              <a:gd name="connsiteY40" fmla="*/ 4078287 h 5594438"/>
              <a:gd name="connsiteX41" fmla="*/ 1261738 w 4313502"/>
              <a:gd name="connsiteY41" fmla="*/ 4171068 h 5594438"/>
              <a:gd name="connsiteX42" fmla="*/ 1105634 w 4313502"/>
              <a:gd name="connsiteY42" fmla="*/ 4305212 h 5594438"/>
              <a:gd name="connsiteX43" fmla="*/ 1015323 w 4313502"/>
              <a:gd name="connsiteY43" fmla="*/ 4497123 h 5594438"/>
              <a:gd name="connsiteX44" fmla="*/ 884001 w 4313502"/>
              <a:gd name="connsiteY44" fmla="*/ 4777493 h 5594438"/>
              <a:gd name="connsiteX45" fmla="*/ 710523 w 4313502"/>
              <a:gd name="connsiteY45" fmla="*/ 4937390 h 5594438"/>
              <a:gd name="connsiteX46" fmla="*/ 630883 w 4313502"/>
              <a:gd name="connsiteY46" fmla="*/ 5139972 h 5594438"/>
              <a:gd name="connsiteX47" fmla="*/ 541190 w 4313502"/>
              <a:gd name="connsiteY47" fmla="*/ 5422812 h 5594438"/>
              <a:gd name="connsiteX48" fmla="*/ 699234 w 4313502"/>
              <a:gd name="connsiteY48" fmla="*/ 5558278 h 5594438"/>
              <a:gd name="connsiteX49" fmla="*/ 848459 w 4313502"/>
              <a:gd name="connsiteY49" fmla="*/ 5516122 h 5594438"/>
              <a:gd name="connsiteX50" fmla="*/ 930304 w 4313502"/>
              <a:gd name="connsiteY50" fmla="*/ 5122862 h 5594438"/>
              <a:gd name="connsiteX51" fmla="*/ 1002270 w 4313502"/>
              <a:gd name="connsiteY51" fmla="*/ 4905375 h 5594438"/>
              <a:gd name="connsiteX52" fmla="*/ 1339703 w 4313502"/>
              <a:gd name="connsiteY52" fmla="*/ 4597576 h 5594438"/>
              <a:gd name="connsiteX53" fmla="*/ 1444301 w 4313502"/>
              <a:gd name="connsiteY53" fmla="*/ 4655167 h 5594438"/>
              <a:gd name="connsiteX54" fmla="*/ 1658790 w 4313502"/>
              <a:gd name="connsiteY54" fmla="*/ 4350367 h 5594438"/>
              <a:gd name="connsiteX55" fmla="*/ 1715234 w 4313502"/>
              <a:gd name="connsiteY55" fmla="*/ 4271345 h 5594438"/>
              <a:gd name="connsiteX56" fmla="*/ 1791258 w 4313502"/>
              <a:gd name="connsiteY56" fmla="*/ 4198849 h 5594438"/>
              <a:gd name="connsiteX57" fmla="*/ 1805545 w 4313502"/>
              <a:gd name="connsiteY57" fmla="*/ 4124590 h 5594438"/>
              <a:gd name="connsiteX58" fmla="*/ 1867899 w 4313502"/>
              <a:gd name="connsiteY58" fmla="*/ 4056945 h 5594438"/>
              <a:gd name="connsiteX59" fmla="*/ 1876807 w 4313502"/>
              <a:gd name="connsiteY59" fmla="*/ 3954110 h 5594438"/>
              <a:gd name="connsiteX60" fmla="*/ 2087768 w 4313502"/>
              <a:gd name="connsiteY60" fmla="*/ 3356945 h 5594438"/>
              <a:gd name="connsiteX61" fmla="*/ 2178696 w 4313502"/>
              <a:gd name="connsiteY61" fmla="*/ 3031948 h 5594438"/>
              <a:gd name="connsiteX62" fmla="*/ 2221470 w 4313502"/>
              <a:gd name="connsiteY62" fmla="*/ 3211512 h 5594438"/>
              <a:gd name="connsiteX63" fmla="*/ 2478734 w 4313502"/>
              <a:gd name="connsiteY63" fmla="*/ 3810970 h 5594438"/>
              <a:gd name="connsiteX64" fmla="*/ 2475735 w 4313502"/>
              <a:gd name="connsiteY64" fmla="*/ 3916099 h 5594438"/>
              <a:gd name="connsiteX65" fmla="*/ 2536942 w 4313502"/>
              <a:gd name="connsiteY65" fmla="*/ 4039130 h 5594438"/>
              <a:gd name="connsiteX66" fmla="*/ 2564283 w 4313502"/>
              <a:gd name="connsiteY66" fmla="*/ 4177418 h 5594438"/>
              <a:gd name="connsiteX67" fmla="*/ 2620726 w 4313502"/>
              <a:gd name="connsiteY67" fmla="*/ 4362891 h 5594438"/>
              <a:gd name="connsiteX68" fmla="*/ 2663501 w 4313502"/>
              <a:gd name="connsiteY68" fmla="*/ 4530990 h 5594438"/>
              <a:gd name="connsiteX69" fmla="*/ 2719945 w 4313502"/>
              <a:gd name="connsiteY69" fmla="*/ 4530990 h 5594438"/>
              <a:gd name="connsiteX70" fmla="*/ 3013457 w 4313502"/>
              <a:gd name="connsiteY70" fmla="*/ 5095434 h 5594438"/>
              <a:gd name="connsiteX71" fmla="*/ 2990526 w 4313502"/>
              <a:gd name="connsiteY71" fmla="*/ 5147822 h 5594438"/>
              <a:gd name="connsiteX72" fmla="*/ 2980119 w 4313502"/>
              <a:gd name="connsiteY72" fmla="*/ 5303396 h 5594438"/>
              <a:gd name="connsiteX73" fmla="*/ 3019982 w 4313502"/>
              <a:gd name="connsiteY73" fmla="*/ 5456767 h 5594438"/>
              <a:gd name="connsiteX74" fmla="*/ 3106767 w 4313502"/>
              <a:gd name="connsiteY74" fmla="*/ 5522031 h 5594438"/>
              <a:gd name="connsiteX75" fmla="*/ 3405481 w 4313502"/>
              <a:gd name="connsiteY75" fmla="*/ 5555897 h 5594438"/>
              <a:gd name="connsiteX76" fmla="*/ 3362618 w 4313502"/>
              <a:gd name="connsiteY76" fmla="*/ 5334706 h 5594438"/>
              <a:gd name="connsiteX77" fmla="*/ 3160212 w 4313502"/>
              <a:gd name="connsiteY77" fmla="*/ 5061567 h 5594438"/>
              <a:gd name="connsiteX78" fmla="*/ 3047323 w 4313502"/>
              <a:gd name="connsiteY78" fmla="*/ 4429390 h 5594438"/>
              <a:gd name="connsiteX79" fmla="*/ 3115057 w 4313502"/>
              <a:gd name="connsiteY79" fmla="*/ 4395523 h 5594438"/>
              <a:gd name="connsiteX80" fmla="*/ 3040797 w 4313502"/>
              <a:gd name="connsiteY80" fmla="*/ 4172743 h 5594438"/>
              <a:gd name="connsiteX81" fmla="*/ 2961774 w 4313502"/>
              <a:gd name="connsiteY81" fmla="*/ 3995650 h 5594438"/>
              <a:gd name="connsiteX82" fmla="*/ 2946341 w 4313502"/>
              <a:gd name="connsiteY82" fmla="*/ 3906044 h 5594438"/>
              <a:gd name="connsiteX83" fmla="*/ 2894041 w 4313502"/>
              <a:gd name="connsiteY83" fmla="*/ 3849600 h 5594438"/>
              <a:gd name="connsiteX84" fmla="*/ 2942195 w 4313502"/>
              <a:gd name="connsiteY84" fmla="*/ 3767490 h 5594438"/>
              <a:gd name="connsiteX85" fmla="*/ 2877990 w 4313502"/>
              <a:gd name="connsiteY85" fmla="*/ 3691467 h 5594438"/>
              <a:gd name="connsiteX86" fmla="*/ 2848797 w 4313502"/>
              <a:gd name="connsiteY86" fmla="*/ 3567553 h 5594438"/>
              <a:gd name="connsiteX87" fmla="*/ 2741376 w 4313502"/>
              <a:gd name="connsiteY87" fmla="*/ 2743729 h 5594438"/>
              <a:gd name="connsiteX88" fmla="*/ 2535178 w 4313502"/>
              <a:gd name="connsiteY88" fmla="*/ 2282120 h 5594438"/>
              <a:gd name="connsiteX89" fmla="*/ 2449012 w 4313502"/>
              <a:gd name="connsiteY89" fmla="*/ 2182901 h 5594438"/>
              <a:gd name="connsiteX90" fmla="*/ 2449012 w 4313502"/>
              <a:gd name="connsiteY90" fmla="*/ 2092590 h 5594438"/>
              <a:gd name="connsiteX91" fmla="*/ 2426434 w 4313502"/>
              <a:gd name="connsiteY91" fmla="*/ 2092590 h 5594438"/>
              <a:gd name="connsiteX92" fmla="*/ 2437723 w 4313502"/>
              <a:gd name="connsiteY92" fmla="*/ 2002278 h 5594438"/>
              <a:gd name="connsiteX93" fmla="*/ 2369990 w 4313502"/>
              <a:gd name="connsiteY93" fmla="*/ 1934545 h 5594438"/>
              <a:gd name="connsiteX94" fmla="*/ 2403857 w 4313502"/>
              <a:gd name="connsiteY94" fmla="*/ 1855523 h 5594438"/>
              <a:gd name="connsiteX95" fmla="*/ 2381279 w 4313502"/>
              <a:gd name="connsiteY95" fmla="*/ 1787790 h 5594438"/>
              <a:gd name="connsiteX96" fmla="*/ 2471590 w 4313502"/>
              <a:gd name="connsiteY96" fmla="*/ 1539434 h 5594438"/>
              <a:gd name="connsiteX97" fmla="*/ 2573190 w 4313502"/>
              <a:gd name="connsiteY97" fmla="*/ 1652323 h 5594438"/>
              <a:gd name="connsiteX98" fmla="*/ 2640923 w 4313502"/>
              <a:gd name="connsiteY98" fmla="*/ 1652323 h 5594438"/>
              <a:gd name="connsiteX99" fmla="*/ 2945723 w 4313502"/>
              <a:gd name="connsiteY99" fmla="*/ 1799078 h 5594438"/>
              <a:gd name="connsiteX100" fmla="*/ 3194079 w 4313502"/>
              <a:gd name="connsiteY100" fmla="*/ 1889390 h 5594438"/>
              <a:gd name="connsiteX101" fmla="*/ 3758523 w 4313502"/>
              <a:gd name="connsiteY101" fmla="*/ 2137745 h 5594438"/>
              <a:gd name="connsiteX102" fmla="*/ 4040745 w 4313502"/>
              <a:gd name="connsiteY102" fmla="*/ 2228056 h 5594438"/>
              <a:gd name="connsiteX103" fmla="*/ 4146490 w 4313502"/>
              <a:gd name="connsiteY103" fmla="*/ 2266686 h 5594438"/>
              <a:gd name="connsiteX104" fmla="*/ 4125059 w 4313502"/>
              <a:gd name="connsiteY104" fmla="*/ 2210240 h 5594438"/>
              <a:gd name="connsiteX105" fmla="*/ 4029457 w 4313502"/>
              <a:gd name="connsiteY105" fmla="*/ 2137745 h 5594438"/>
              <a:gd name="connsiteX106" fmla="*/ 4191029 w 4313502"/>
              <a:gd name="connsiteY106" fmla="*/ 2029618 h 5594438"/>
              <a:gd name="connsiteX107" fmla="*/ 4271639 w 4313502"/>
              <a:gd name="connsiteY107" fmla="*/ 1959328 h 5594438"/>
              <a:gd name="connsiteX108" fmla="*/ 4308681 w 4313502"/>
              <a:gd name="connsiteY108" fmla="*/ 1868576 h 5594438"/>
              <a:gd name="connsiteX109" fmla="*/ 4242711 w 4313502"/>
              <a:gd name="connsiteY109" fmla="*/ 1906676 h 5594438"/>
              <a:gd name="connsiteX110" fmla="*/ 4277812 w 4313502"/>
              <a:gd name="connsiteY110" fmla="*/ 1821656 h 5594438"/>
              <a:gd name="connsiteX111" fmla="*/ 4147637 w 4313502"/>
              <a:gd name="connsiteY111" fmla="*/ 1908351 h 5594438"/>
              <a:gd name="connsiteX112" fmla="*/ 4190500 w 4313502"/>
              <a:gd name="connsiteY112" fmla="*/ 1831181 h 5594438"/>
              <a:gd name="connsiteX113" fmla="*/ 3896372 w 4313502"/>
              <a:gd name="connsiteY113" fmla="*/ 2004042 h 5594438"/>
              <a:gd name="connsiteX114" fmla="*/ 3700845 w 4313502"/>
              <a:gd name="connsiteY114" fmla="*/ 1958270 h 5594438"/>
              <a:gd name="connsiteX115" fmla="*/ 3252287 w 4313502"/>
              <a:gd name="connsiteY115" fmla="*/ 1629128 h 5594438"/>
              <a:gd name="connsiteX116" fmla="*/ 3081190 w 4313502"/>
              <a:gd name="connsiteY116" fmla="*/ 1573301 h 5594438"/>
              <a:gd name="connsiteX117" fmla="*/ 2787679 w 4313502"/>
              <a:gd name="connsiteY117" fmla="*/ 1426545 h 5594438"/>
              <a:gd name="connsiteX118" fmla="*/ 2607057 w 4313502"/>
              <a:gd name="connsiteY118" fmla="*/ 1245923 h 5594438"/>
              <a:gd name="connsiteX119" fmla="*/ 2488788 w 4313502"/>
              <a:gd name="connsiteY119" fmla="*/ 1160992 h 5594438"/>
              <a:gd name="connsiteX120" fmla="*/ 2358701 w 4313502"/>
              <a:gd name="connsiteY120" fmla="*/ 1155612 h 5594438"/>
              <a:gd name="connsiteX121" fmla="*/ 2217237 w 4313502"/>
              <a:gd name="connsiteY121" fmla="*/ 1049778 h 5594438"/>
              <a:gd name="connsiteX122" fmla="*/ 2339563 w 4313502"/>
              <a:gd name="connsiteY122" fmla="*/ 888206 h 5594438"/>
              <a:gd name="connsiteX123" fmla="*/ 2437546 w 4313502"/>
              <a:gd name="connsiteY123" fmla="*/ 958939 h 5594438"/>
              <a:gd name="connsiteX124" fmla="*/ 2530945 w 4313502"/>
              <a:gd name="connsiteY124" fmla="*/ 898437 h 5594438"/>
              <a:gd name="connsiteX125" fmla="*/ 2509515 w 4313502"/>
              <a:gd name="connsiteY125" fmla="*/ 844903 h 5594438"/>
              <a:gd name="connsiteX126" fmla="*/ 2549997 w 4313502"/>
              <a:gd name="connsiteY126" fmla="*/ 859191 h 5594438"/>
              <a:gd name="connsiteX127" fmla="*/ 2554758 w 4313502"/>
              <a:gd name="connsiteY127" fmla="*/ 799659 h 5594438"/>
              <a:gd name="connsiteX128" fmla="*/ 2639689 w 4313502"/>
              <a:gd name="connsiteY128" fmla="*/ 760501 h 5594438"/>
              <a:gd name="connsiteX129" fmla="*/ 2558902 w 4313502"/>
              <a:gd name="connsiteY129" fmla="*/ 627415 h 5594438"/>
              <a:gd name="connsiteX130" fmla="*/ 2588535 w 4313502"/>
              <a:gd name="connsiteY130" fmla="*/ 547776 h 5594438"/>
              <a:gd name="connsiteX131" fmla="*/ 2590917 w 4313502"/>
              <a:gd name="connsiteY131" fmla="*/ 491948 h 5594438"/>
              <a:gd name="connsiteX132" fmla="*/ 2721446 w 4313502"/>
              <a:gd name="connsiteY132" fmla="*/ 487716 h 5594438"/>
              <a:gd name="connsiteX133" fmla="*/ 2735203 w 4313502"/>
              <a:gd name="connsiteY133" fmla="*/ 403401 h 5594438"/>
              <a:gd name="connsiteX134" fmla="*/ 2968301 w 4313502"/>
              <a:gd name="connsiteY134" fmla="*/ 354101 h 5594438"/>
              <a:gd name="connsiteX135" fmla="*/ 2663501 w 4313502"/>
              <a:gd name="connsiteY135" fmla="*/ 320234 h 5594438"/>
              <a:gd name="connsiteX136" fmla="*/ 2904007 w 4313502"/>
              <a:gd name="connsiteY136" fmla="*/ 207875 h 5594438"/>
              <a:gd name="connsiteX137" fmla="*/ 2731234 w 4313502"/>
              <a:gd name="connsiteY137" fmla="*/ 241212 h 5594438"/>
              <a:gd name="connsiteX138" fmla="*/ 2911857 w 4313502"/>
              <a:gd name="connsiteY138" fmla="*/ 132997 h 5594438"/>
              <a:gd name="connsiteX139" fmla="*/ 2607057 w 4313502"/>
              <a:gd name="connsiteY139" fmla="*/ 207345 h 5594438"/>
              <a:gd name="connsiteX140" fmla="*/ 2686696 w 4313502"/>
              <a:gd name="connsiteY140" fmla="*/ 101159 h 5594438"/>
              <a:gd name="connsiteX141" fmla="*/ 2539323 w 4313502"/>
              <a:gd name="connsiteY141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321396 w 4313502"/>
              <a:gd name="connsiteY4" fmla="*/ 175771 h 5594438"/>
              <a:gd name="connsiteX5" fmla="*/ 2264246 w 4313502"/>
              <a:gd name="connsiteY5" fmla="*/ 59091 h 5594438"/>
              <a:gd name="connsiteX6" fmla="*/ 2099057 w 4313502"/>
              <a:gd name="connsiteY6" fmla="*/ 60590 h 5594438"/>
              <a:gd name="connsiteX7" fmla="*/ 1782968 w 4313502"/>
              <a:gd name="connsiteY7" fmla="*/ 38012 h 5594438"/>
              <a:gd name="connsiteX8" fmla="*/ 1568479 w 4313502"/>
              <a:gd name="connsiteY8" fmla="*/ 184767 h 5594438"/>
              <a:gd name="connsiteX9" fmla="*/ 1274968 w 4313502"/>
              <a:gd name="connsiteY9" fmla="*/ 421834 h 5594438"/>
              <a:gd name="connsiteX10" fmla="*/ 1433012 w 4313502"/>
              <a:gd name="connsiteY10" fmla="*/ 591167 h 5594438"/>
              <a:gd name="connsiteX11" fmla="*/ 1500745 w 4313502"/>
              <a:gd name="connsiteY11" fmla="*/ 737923 h 5594438"/>
              <a:gd name="connsiteX12" fmla="*/ 1557190 w 4313502"/>
              <a:gd name="connsiteY12" fmla="*/ 783078 h 5594438"/>
              <a:gd name="connsiteX13" fmla="*/ 1342701 w 4313502"/>
              <a:gd name="connsiteY13" fmla="*/ 1065301 h 5594438"/>
              <a:gd name="connsiteX14" fmla="*/ 1073532 w 4313502"/>
              <a:gd name="connsiteY14" fmla="*/ 1357578 h 5594438"/>
              <a:gd name="connsiteX15" fmla="*/ 879857 w 4313502"/>
              <a:gd name="connsiteY15" fmla="*/ 1471701 h 5594438"/>
              <a:gd name="connsiteX16" fmla="*/ 342135 w 4313502"/>
              <a:gd name="connsiteY16" fmla="*/ 2001044 h 5594438"/>
              <a:gd name="connsiteX17" fmla="*/ 33190 w 4313502"/>
              <a:gd name="connsiteY17" fmla="*/ 1810367 h 5594438"/>
              <a:gd name="connsiteX18" fmla="*/ 107450 w 4313502"/>
              <a:gd name="connsiteY18" fmla="*/ 1934986 h 5594438"/>
              <a:gd name="connsiteX19" fmla="*/ 326701 w 4313502"/>
              <a:gd name="connsiteY19" fmla="*/ 2205478 h 5594438"/>
              <a:gd name="connsiteX20" fmla="*/ 517465 w 4313502"/>
              <a:gd name="connsiteY20" fmla="*/ 2067630 h 5594438"/>
              <a:gd name="connsiteX21" fmla="*/ 1105634 w 4313502"/>
              <a:gd name="connsiteY21" fmla="*/ 1674901 h 5594438"/>
              <a:gd name="connsiteX22" fmla="*/ 1252919 w 4313502"/>
              <a:gd name="connsiteY22" fmla="*/ 1529469 h 5594438"/>
              <a:gd name="connsiteX23" fmla="*/ 1465026 w 4313502"/>
              <a:gd name="connsiteY23" fmla="*/ 1337998 h 5594438"/>
              <a:gd name="connsiteX24" fmla="*/ 1466879 w 4313502"/>
              <a:gd name="connsiteY24" fmla="*/ 1686190 h 5594438"/>
              <a:gd name="connsiteX25" fmla="*/ 1523323 w 4313502"/>
              <a:gd name="connsiteY25" fmla="*/ 1799078 h 5594438"/>
              <a:gd name="connsiteX26" fmla="*/ 1490074 w 4313502"/>
              <a:gd name="connsiteY26" fmla="*/ 1878101 h 5594438"/>
              <a:gd name="connsiteX27" fmla="*/ 1545901 w 4313502"/>
              <a:gd name="connsiteY27" fmla="*/ 1979701 h 5594438"/>
              <a:gd name="connsiteX28" fmla="*/ 1579768 w 4313502"/>
              <a:gd name="connsiteY28" fmla="*/ 2160323 h 5594438"/>
              <a:gd name="connsiteX29" fmla="*/ 1613634 w 4313502"/>
              <a:gd name="connsiteY29" fmla="*/ 2250634 h 5594438"/>
              <a:gd name="connsiteX30" fmla="*/ 1579768 w 4313502"/>
              <a:gd name="connsiteY30" fmla="*/ 2329656 h 5594438"/>
              <a:gd name="connsiteX31" fmla="*/ 1624923 w 4313502"/>
              <a:gd name="connsiteY31" fmla="*/ 2386101 h 5594438"/>
              <a:gd name="connsiteX32" fmla="*/ 1630832 w 4313502"/>
              <a:gd name="connsiteY32" fmla="*/ 2449865 h 5594438"/>
              <a:gd name="connsiteX33" fmla="*/ 1557808 w 4313502"/>
              <a:gd name="connsiteY33" fmla="*/ 2648743 h 5594438"/>
              <a:gd name="connsiteX34" fmla="*/ 1613634 w 4313502"/>
              <a:gd name="connsiteY34" fmla="*/ 2815078 h 5594438"/>
              <a:gd name="connsiteX35" fmla="*/ 1579768 w 4313502"/>
              <a:gd name="connsiteY35" fmla="*/ 2859000 h 5594438"/>
              <a:gd name="connsiteX36" fmla="*/ 1602345 w 4313502"/>
              <a:gd name="connsiteY36" fmla="*/ 2927967 h 5594438"/>
              <a:gd name="connsiteX37" fmla="*/ 1506743 w 4313502"/>
              <a:gd name="connsiteY37" fmla="*/ 3398396 h 5594438"/>
              <a:gd name="connsiteX38" fmla="*/ 1449593 w 4313502"/>
              <a:gd name="connsiteY38" fmla="*/ 3923153 h 5594438"/>
              <a:gd name="connsiteX39" fmla="*/ 1423664 w 4313502"/>
              <a:gd name="connsiteY39" fmla="*/ 3997678 h 5594438"/>
              <a:gd name="connsiteX40" fmla="*/ 1377186 w 4313502"/>
              <a:gd name="connsiteY40" fmla="*/ 4028987 h 5594438"/>
              <a:gd name="connsiteX41" fmla="*/ 1380713 w 4313502"/>
              <a:gd name="connsiteY41" fmla="*/ 4078287 h 5594438"/>
              <a:gd name="connsiteX42" fmla="*/ 1261738 w 4313502"/>
              <a:gd name="connsiteY42" fmla="*/ 4171068 h 5594438"/>
              <a:gd name="connsiteX43" fmla="*/ 1105634 w 4313502"/>
              <a:gd name="connsiteY43" fmla="*/ 4305212 h 5594438"/>
              <a:gd name="connsiteX44" fmla="*/ 1015323 w 4313502"/>
              <a:gd name="connsiteY44" fmla="*/ 4497123 h 5594438"/>
              <a:gd name="connsiteX45" fmla="*/ 884001 w 4313502"/>
              <a:gd name="connsiteY45" fmla="*/ 4777493 h 5594438"/>
              <a:gd name="connsiteX46" fmla="*/ 710523 w 4313502"/>
              <a:gd name="connsiteY46" fmla="*/ 4937390 h 5594438"/>
              <a:gd name="connsiteX47" fmla="*/ 630883 w 4313502"/>
              <a:gd name="connsiteY47" fmla="*/ 5139972 h 5594438"/>
              <a:gd name="connsiteX48" fmla="*/ 541190 w 4313502"/>
              <a:gd name="connsiteY48" fmla="*/ 5422812 h 5594438"/>
              <a:gd name="connsiteX49" fmla="*/ 699234 w 4313502"/>
              <a:gd name="connsiteY49" fmla="*/ 5558278 h 5594438"/>
              <a:gd name="connsiteX50" fmla="*/ 848459 w 4313502"/>
              <a:gd name="connsiteY50" fmla="*/ 5516122 h 5594438"/>
              <a:gd name="connsiteX51" fmla="*/ 930304 w 4313502"/>
              <a:gd name="connsiteY51" fmla="*/ 5122862 h 5594438"/>
              <a:gd name="connsiteX52" fmla="*/ 1002270 w 4313502"/>
              <a:gd name="connsiteY52" fmla="*/ 4905375 h 5594438"/>
              <a:gd name="connsiteX53" fmla="*/ 1339703 w 4313502"/>
              <a:gd name="connsiteY53" fmla="*/ 4597576 h 5594438"/>
              <a:gd name="connsiteX54" fmla="*/ 1444301 w 4313502"/>
              <a:gd name="connsiteY54" fmla="*/ 4655167 h 5594438"/>
              <a:gd name="connsiteX55" fmla="*/ 1658790 w 4313502"/>
              <a:gd name="connsiteY55" fmla="*/ 4350367 h 5594438"/>
              <a:gd name="connsiteX56" fmla="*/ 1715234 w 4313502"/>
              <a:gd name="connsiteY56" fmla="*/ 4271345 h 5594438"/>
              <a:gd name="connsiteX57" fmla="*/ 1791258 w 4313502"/>
              <a:gd name="connsiteY57" fmla="*/ 4198849 h 5594438"/>
              <a:gd name="connsiteX58" fmla="*/ 1805545 w 4313502"/>
              <a:gd name="connsiteY58" fmla="*/ 4124590 h 5594438"/>
              <a:gd name="connsiteX59" fmla="*/ 1867899 w 4313502"/>
              <a:gd name="connsiteY59" fmla="*/ 4056945 h 5594438"/>
              <a:gd name="connsiteX60" fmla="*/ 1876807 w 4313502"/>
              <a:gd name="connsiteY60" fmla="*/ 3954110 h 5594438"/>
              <a:gd name="connsiteX61" fmla="*/ 2087768 w 4313502"/>
              <a:gd name="connsiteY61" fmla="*/ 3356945 h 5594438"/>
              <a:gd name="connsiteX62" fmla="*/ 2178696 w 4313502"/>
              <a:gd name="connsiteY62" fmla="*/ 3031948 h 5594438"/>
              <a:gd name="connsiteX63" fmla="*/ 2221470 w 4313502"/>
              <a:gd name="connsiteY63" fmla="*/ 3211512 h 5594438"/>
              <a:gd name="connsiteX64" fmla="*/ 2478734 w 4313502"/>
              <a:gd name="connsiteY64" fmla="*/ 3810970 h 5594438"/>
              <a:gd name="connsiteX65" fmla="*/ 2475735 w 4313502"/>
              <a:gd name="connsiteY65" fmla="*/ 3916099 h 5594438"/>
              <a:gd name="connsiteX66" fmla="*/ 2536942 w 4313502"/>
              <a:gd name="connsiteY66" fmla="*/ 4039130 h 5594438"/>
              <a:gd name="connsiteX67" fmla="*/ 2564283 w 4313502"/>
              <a:gd name="connsiteY67" fmla="*/ 4177418 h 5594438"/>
              <a:gd name="connsiteX68" fmla="*/ 2620726 w 4313502"/>
              <a:gd name="connsiteY68" fmla="*/ 4362891 h 5594438"/>
              <a:gd name="connsiteX69" fmla="*/ 2663501 w 4313502"/>
              <a:gd name="connsiteY69" fmla="*/ 4530990 h 5594438"/>
              <a:gd name="connsiteX70" fmla="*/ 2719945 w 4313502"/>
              <a:gd name="connsiteY70" fmla="*/ 4530990 h 5594438"/>
              <a:gd name="connsiteX71" fmla="*/ 3013457 w 4313502"/>
              <a:gd name="connsiteY71" fmla="*/ 5095434 h 5594438"/>
              <a:gd name="connsiteX72" fmla="*/ 2990526 w 4313502"/>
              <a:gd name="connsiteY72" fmla="*/ 5147822 h 5594438"/>
              <a:gd name="connsiteX73" fmla="*/ 2980119 w 4313502"/>
              <a:gd name="connsiteY73" fmla="*/ 5303396 h 5594438"/>
              <a:gd name="connsiteX74" fmla="*/ 3019982 w 4313502"/>
              <a:gd name="connsiteY74" fmla="*/ 5456767 h 5594438"/>
              <a:gd name="connsiteX75" fmla="*/ 3106767 w 4313502"/>
              <a:gd name="connsiteY75" fmla="*/ 5522031 h 5594438"/>
              <a:gd name="connsiteX76" fmla="*/ 3405481 w 4313502"/>
              <a:gd name="connsiteY76" fmla="*/ 5555897 h 5594438"/>
              <a:gd name="connsiteX77" fmla="*/ 3362618 w 4313502"/>
              <a:gd name="connsiteY77" fmla="*/ 5334706 h 5594438"/>
              <a:gd name="connsiteX78" fmla="*/ 3160212 w 4313502"/>
              <a:gd name="connsiteY78" fmla="*/ 5061567 h 5594438"/>
              <a:gd name="connsiteX79" fmla="*/ 3047323 w 4313502"/>
              <a:gd name="connsiteY79" fmla="*/ 4429390 h 5594438"/>
              <a:gd name="connsiteX80" fmla="*/ 3115057 w 4313502"/>
              <a:gd name="connsiteY80" fmla="*/ 4395523 h 5594438"/>
              <a:gd name="connsiteX81" fmla="*/ 3040797 w 4313502"/>
              <a:gd name="connsiteY81" fmla="*/ 4172743 h 5594438"/>
              <a:gd name="connsiteX82" fmla="*/ 2961774 w 4313502"/>
              <a:gd name="connsiteY82" fmla="*/ 3995650 h 5594438"/>
              <a:gd name="connsiteX83" fmla="*/ 2946341 w 4313502"/>
              <a:gd name="connsiteY83" fmla="*/ 3906044 h 5594438"/>
              <a:gd name="connsiteX84" fmla="*/ 2894041 w 4313502"/>
              <a:gd name="connsiteY84" fmla="*/ 3849600 h 5594438"/>
              <a:gd name="connsiteX85" fmla="*/ 2942195 w 4313502"/>
              <a:gd name="connsiteY85" fmla="*/ 3767490 h 5594438"/>
              <a:gd name="connsiteX86" fmla="*/ 2877990 w 4313502"/>
              <a:gd name="connsiteY86" fmla="*/ 3691467 h 5594438"/>
              <a:gd name="connsiteX87" fmla="*/ 2848797 w 4313502"/>
              <a:gd name="connsiteY87" fmla="*/ 3567553 h 5594438"/>
              <a:gd name="connsiteX88" fmla="*/ 2741376 w 4313502"/>
              <a:gd name="connsiteY88" fmla="*/ 2743729 h 5594438"/>
              <a:gd name="connsiteX89" fmla="*/ 2535178 w 4313502"/>
              <a:gd name="connsiteY89" fmla="*/ 2282120 h 5594438"/>
              <a:gd name="connsiteX90" fmla="*/ 2449012 w 4313502"/>
              <a:gd name="connsiteY90" fmla="*/ 2182901 h 5594438"/>
              <a:gd name="connsiteX91" fmla="*/ 2449012 w 4313502"/>
              <a:gd name="connsiteY91" fmla="*/ 2092590 h 5594438"/>
              <a:gd name="connsiteX92" fmla="*/ 2426434 w 4313502"/>
              <a:gd name="connsiteY92" fmla="*/ 2092590 h 5594438"/>
              <a:gd name="connsiteX93" fmla="*/ 2437723 w 4313502"/>
              <a:gd name="connsiteY93" fmla="*/ 2002278 h 5594438"/>
              <a:gd name="connsiteX94" fmla="*/ 2369990 w 4313502"/>
              <a:gd name="connsiteY94" fmla="*/ 1934545 h 5594438"/>
              <a:gd name="connsiteX95" fmla="*/ 2403857 w 4313502"/>
              <a:gd name="connsiteY95" fmla="*/ 1855523 h 5594438"/>
              <a:gd name="connsiteX96" fmla="*/ 2381279 w 4313502"/>
              <a:gd name="connsiteY96" fmla="*/ 1787790 h 5594438"/>
              <a:gd name="connsiteX97" fmla="*/ 2471590 w 4313502"/>
              <a:gd name="connsiteY97" fmla="*/ 1539434 h 5594438"/>
              <a:gd name="connsiteX98" fmla="*/ 2573190 w 4313502"/>
              <a:gd name="connsiteY98" fmla="*/ 1652323 h 5594438"/>
              <a:gd name="connsiteX99" fmla="*/ 2640923 w 4313502"/>
              <a:gd name="connsiteY99" fmla="*/ 1652323 h 5594438"/>
              <a:gd name="connsiteX100" fmla="*/ 2945723 w 4313502"/>
              <a:gd name="connsiteY100" fmla="*/ 1799078 h 5594438"/>
              <a:gd name="connsiteX101" fmla="*/ 3194079 w 4313502"/>
              <a:gd name="connsiteY101" fmla="*/ 1889390 h 5594438"/>
              <a:gd name="connsiteX102" fmla="*/ 3758523 w 4313502"/>
              <a:gd name="connsiteY102" fmla="*/ 2137745 h 5594438"/>
              <a:gd name="connsiteX103" fmla="*/ 4040745 w 4313502"/>
              <a:gd name="connsiteY103" fmla="*/ 2228056 h 5594438"/>
              <a:gd name="connsiteX104" fmla="*/ 4146490 w 4313502"/>
              <a:gd name="connsiteY104" fmla="*/ 2266686 h 5594438"/>
              <a:gd name="connsiteX105" fmla="*/ 4125059 w 4313502"/>
              <a:gd name="connsiteY105" fmla="*/ 2210240 h 5594438"/>
              <a:gd name="connsiteX106" fmla="*/ 4029457 w 4313502"/>
              <a:gd name="connsiteY106" fmla="*/ 2137745 h 5594438"/>
              <a:gd name="connsiteX107" fmla="*/ 4191029 w 4313502"/>
              <a:gd name="connsiteY107" fmla="*/ 2029618 h 5594438"/>
              <a:gd name="connsiteX108" fmla="*/ 4271639 w 4313502"/>
              <a:gd name="connsiteY108" fmla="*/ 1959328 h 5594438"/>
              <a:gd name="connsiteX109" fmla="*/ 4308681 w 4313502"/>
              <a:gd name="connsiteY109" fmla="*/ 1868576 h 5594438"/>
              <a:gd name="connsiteX110" fmla="*/ 4242711 w 4313502"/>
              <a:gd name="connsiteY110" fmla="*/ 1906676 h 5594438"/>
              <a:gd name="connsiteX111" fmla="*/ 4277812 w 4313502"/>
              <a:gd name="connsiteY111" fmla="*/ 1821656 h 5594438"/>
              <a:gd name="connsiteX112" fmla="*/ 4147637 w 4313502"/>
              <a:gd name="connsiteY112" fmla="*/ 1908351 h 5594438"/>
              <a:gd name="connsiteX113" fmla="*/ 4190500 w 4313502"/>
              <a:gd name="connsiteY113" fmla="*/ 1831181 h 5594438"/>
              <a:gd name="connsiteX114" fmla="*/ 3896372 w 4313502"/>
              <a:gd name="connsiteY114" fmla="*/ 2004042 h 5594438"/>
              <a:gd name="connsiteX115" fmla="*/ 3700845 w 4313502"/>
              <a:gd name="connsiteY115" fmla="*/ 1958270 h 5594438"/>
              <a:gd name="connsiteX116" fmla="*/ 3252287 w 4313502"/>
              <a:gd name="connsiteY116" fmla="*/ 1629128 h 5594438"/>
              <a:gd name="connsiteX117" fmla="*/ 3081190 w 4313502"/>
              <a:gd name="connsiteY117" fmla="*/ 1573301 h 5594438"/>
              <a:gd name="connsiteX118" fmla="*/ 2787679 w 4313502"/>
              <a:gd name="connsiteY118" fmla="*/ 1426545 h 5594438"/>
              <a:gd name="connsiteX119" fmla="*/ 2607057 w 4313502"/>
              <a:gd name="connsiteY119" fmla="*/ 1245923 h 5594438"/>
              <a:gd name="connsiteX120" fmla="*/ 2488788 w 4313502"/>
              <a:gd name="connsiteY120" fmla="*/ 1160992 h 5594438"/>
              <a:gd name="connsiteX121" fmla="*/ 2358701 w 4313502"/>
              <a:gd name="connsiteY121" fmla="*/ 1155612 h 5594438"/>
              <a:gd name="connsiteX122" fmla="*/ 2217237 w 4313502"/>
              <a:gd name="connsiteY122" fmla="*/ 1049778 h 5594438"/>
              <a:gd name="connsiteX123" fmla="*/ 2339563 w 4313502"/>
              <a:gd name="connsiteY123" fmla="*/ 888206 h 5594438"/>
              <a:gd name="connsiteX124" fmla="*/ 2437546 w 4313502"/>
              <a:gd name="connsiteY124" fmla="*/ 958939 h 5594438"/>
              <a:gd name="connsiteX125" fmla="*/ 2530945 w 4313502"/>
              <a:gd name="connsiteY125" fmla="*/ 898437 h 5594438"/>
              <a:gd name="connsiteX126" fmla="*/ 2509515 w 4313502"/>
              <a:gd name="connsiteY126" fmla="*/ 844903 h 5594438"/>
              <a:gd name="connsiteX127" fmla="*/ 2549997 w 4313502"/>
              <a:gd name="connsiteY127" fmla="*/ 859191 h 5594438"/>
              <a:gd name="connsiteX128" fmla="*/ 2554758 w 4313502"/>
              <a:gd name="connsiteY128" fmla="*/ 799659 h 5594438"/>
              <a:gd name="connsiteX129" fmla="*/ 2639689 w 4313502"/>
              <a:gd name="connsiteY129" fmla="*/ 760501 h 5594438"/>
              <a:gd name="connsiteX130" fmla="*/ 2558902 w 4313502"/>
              <a:gd name="connsiteY130" fmla="*/ 627415 h 5594438"/>
              <a:gd name="connsiteX131" fmla="*/ 2588535 w 4313502"/>
              <a:gd name="connsiteY131" fmla="*/ 547776 h 5594438"/>
              <a:gd name="connsiteX132" fmla="*/ 2590917 w 4313502"/>
              <a:gd name="connsiteY132" fmla="*/ 491948 h 5594438"/>
              <a:gd name="connsiteX133" fmla="*/ 2721446 w 4313502"/>
              <a:gd name="connsiteY133" fmla="*/ 487716 h 5594438"/>
              <a:gd name="connsiteX134" fmla="*/ 2735203 w 4313502"/>
              <a:gd name="connsiteY134" fmla="*/ 403401 h 5594438"/>
              <a:gd name="connsiteX135" fmla="*/ 2968301 w 4313502"/>
              <a:gd name="connsiteY135" fmla="*/ 354101 h 5594438"/>
              <a:gd name="connsiteX136" fmla="*/ 2663501 w 4313502"/>
              <a:gd name="connsiteY136" fmla="*/ 320234 h 5594438"/>
              <a:gd name="connsiteX137" fmla="*/ 2904007 w 4313502"/>
              <a:gd name="connsiteY137" fmla="*/ 207875 h 5594438"/>
              <a:gd name="connsiteX138" fmla="*/ 2731234 w 4313502"/>
              <a:gd name="connsiteY138" fmla="*/ 241212 h 5594438"/>
              <a:gd name="connsiteX139" fmla="*/ 2911857 w 4313502"/>
              <a:gd name="connsiteY139" fmla="*/ 132997 h 5594438"/>
              <a:gd name="connsiteX140" fmla="*/ 2607057 w 4313502"/>
              <a:gd name="connsiteY140" fmla="*/ 207345 h 5594438"/>
              <a:gd name="connsiteX141" fmla="*/ 2686696 w 4313502"/>
              <a:gd name="connsiteY141" fmla="*/ 101159 h 5594438"/>
              <a:gd name="connsiteX142" fmla="*/ 2539323 w 4313502"/>
              <a:gd name="connsiteY142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321396 w 4313502"/>
              <a:gd name="connsiteY4" fmla="*/ 175771 h 5594438"/>
              <a:gd name="connsiteX5" fmla="*/ 2264246 w 4313502"/>
              <a:gd name="connsiteY5" fmla="*/ 59091 h 5594438"/>
              <a:gd name="connsiteX6" fmla="*/ 2099057 w 4313502"/>
              <a:gd name="connsiteY6" fmla="*/ 60590 h 5594438"/>
              <a:gd name="connsiteX7" fmla="*/ 1782968 w 4313502"/>
              <a:gd name="connsiteY7" fmla="*/ 38012 h 5594438"/>
              <a:gd name="connsiteX8" fmla="*/ 1568479 w 4313502"/>
              <a:gd name="connsiteY8" fmla="*/ 184767 h 5594438"/>
              <a:gd name="connsiteX9" fmla="*/ 1274968 w 4313502"/>
              <a:gd name="connsiteY9" fmla="*/ 421834 h 5594438"/>
              <a:gd name="connsiteX10" fmla="*/ 1433012 w 4313502"/>
              <a:gd name="connsiteY10" fmla="*/ 591167 h 5594438"/>
              <a:gd name="connsiteX11" fmla="*/ 1500745 w 4313502"/>
              <a:gd name="connsiteY11" fmla="*/ 737923 h 5594438"/>
              <a:gd name="connsiteX12" fmla="*/ 1557190 w 4313502"/>
              <a:gd name="connsiteY12" fmla="*/ 783078 h 5594438"/>
              <a:gd name="connsiteX13" fmla="*/ 1342701 w 4313502"/>
              <a:gd name="connsiteY13" fmla="*/ 1065301 h 5594438"/>
              <a:gd name="connsiteX14" fmla="*/ 1073532 w 4313502"/>
              <a:gd name="connsiteY14" fmla="*/ 1357578 h 5594438"/>
              <a:gd name="connsiteX15" fmla="*/ 879857 w 4313502"/>
              <a:gd name="connsiteY15" fmla="*/ 1471701 h 5594438"/>
              <a:gd name="connsiteX16" fmla="*/ 342135 w 4313502"/>
              <a:gd name="connsiteY16" fmla="*/ 2001044 h 5594438"/>
              <a:gd name="connsiteX17" fmla="*/ 33190 w 4313502"/>
              <a:gd name="connsiteY17" fmla="*/ 1810367 h 5594438"/>
              <a:gd name="connsiteX18" fmla="*/ 107450 w 4313502"/>
              <a:gd name="connsiteY18" fmla="*/ 1934986 h 5594438"/>
              <a:gd name="connsiteX19" fmla="*/ 326701 w 4313502"/>
              <a:gd name="connsiteY19" fmla="*/ 2205478 h 5594438"/>
              <a:gd name="connsiteX20" fmla="*/ 517465 w 4313502"/>
              <a:gd name="connsiteY20" fmla="*/ 2067630 h 5594438"/>
              <a:gd name="connsiteX21" fmla="*/ 1105634 w 4313502"/>
              <a:gd name="connsiteY21" fmla="*/ 1674901 h 5594438"/>
              <a:gd name="connsiteX22" fmla="*/ 1252919 w 4313502"/>
              <a:gd name="connsiteY22" fmla="*/ 1529469 h 5594438"/>
              <a:gd name="connsiteX23" fmla="*/ 1465026 w 4313502"/>
              <a:gd name="connsiteY23" fmla="*/ 1337998 h 5594438"/>
              <a:gd name="connsiteX24" fmla="*/ 1466879 w 4313502"/>
              <a:gd name="connsiteY24" fmla="*/ 1686190 h 5594438"/>
              <a:gd name="connsiteX25" fmla="*/ 1523323 w 4313502"/>
              <a:gd name="connsiteY25" fmla="*/ 1799078 h 5594438"/>
              <a:gd name="connsiteX26" fmla="*/ 1490074 w 4313502"/>
              <a:gd name="connsiteY26" fmla="*/ 1878101 h 5594438"/>
              <a:gd name="connsiteX27" fmla="*/ 1545901 w 4313502"/>
              <a:gd name="connsiteY27" fmla="*/ 1979701 h 5594438"/>
              <a:gd name="connsiteX28" fmla="*/ 1579768 w 4313502"/>
              <a:gd name="connsiteY28" fmla="*/ 2160323 h 5594438"/>
              <a:gd name="connsiteX29" fmla="*/ 1613634 w 4313502"/>
              <a:gd name="connsiteY29" fmla="*/ 2250634 h 5594438"/>
              <a:gd name="connsiteX30" fmla="*/ 1579768 w 4313502"/>
              <a:gd name="connsiteY30" fmla="*/ 2329656 h 5594438"/>
              <a:gd name="connsiteX31" fmla="*/ 1624923 w 4313502"/>
              <a:gd name="connsiteY31" fmla="*/ 2386101 h 5594438"/>
              <a:gd name="connsiteX32" fmla="*/ 1630832 w 4313502"/>
              <a:gd name="connsiteY32" fmla="*/ 2449865 h 5594438"/>
              <a:gd name="connsiteX33" fmla="*/ 1557808 w 4313502"/>
              <a:gd name="connsiteY33" fmla="*/ 2648743 h 5594438"/>
              <a:gd name="connsiteX34" fmla="*/ 1613634 w 4313502"/>
              <a:gd name="connsiteY34" fmla="*/ 2815078 h 5594438"/>
              <a:gd name="connsiteX35" fmla="*/ 1579768 w 4313502"/>
              <a:gd name="connsiteY35" fmla="*/ 2859000 h 5594438"/>
              <a:gd name="connsiteX36" fmla="*/ 1602345 w 4313502"/>
              <a:gd name="connsiteY36" fmla="*/ 2927967 h 5594438"/>
              <a:gd name="connsiteX37" fmla="*/ 1506743 w 4313502"/>
              <a:gd name="connsiteY37" fmla="*/ 3398396 h 5594438"/>
              <a:gd name="connsiteX38" fmla="*/ 1449593 w 4313502"/>
              <a:gd name="connsiteY38" fmla="*/ 3923153 h 5594438"/>
              <a:gd name="connsiteX39" fmla="*/ 1423664 w 4313502"/>
              <a:gd name="connsiteY39" fmla="*/ 3997678 h 5594438"/>
              <a:gd name="connsiteX40" fmla="*/ 1377186 w 4313502"/>
              <a:gd name="connsiteY40" fmla="*/ 4028987 h 5594438"/>
              <a:gd name="connsiteX41" fmla="*/ 1380713 w 4313502"/>
              <a:gd name="connsiteY41" fmla="*/ 4078287 h 5594438"/>
              <a:gd name="connsiteX42" fmla="*/ 1261738 w 4313502"/>
              <a:gd name="connsiteY42" fmla="*/ 4171068 h 5594438"/>
              <a:gd name="connsiteX43" fmla="*/ 1105634 w 4313502"/>
              <a:gd name="connsiteY43" fmla="*/ 4305212 h 5594438"/>
              <a:gd name="connsiteX44" fmla="*/ 1015323 w 4313502"/>
              <a:gd name="connsiteY44" fmla="*/ 4497123 h 5594438"/>
              <a:gd name="connsiteX45" fmla="*/ 884001 w 4313502"/>
              <a:gd name="connsiteY45" fmla="*/ 4777493 h 5594438"/>
              <a:gd name="connsiteX46" fmla="*/ 710523 w 4313502"/>
              <a:gd name="connsiteY46" fmla="*/ 4937390 h 5594438"/>
              <a:gd name="connsiteX47" fmla="*/ 630883 w 4313502"/>
              <a:gd name="connsiteY47" fmla="*/ 5139972 h 5594438"/>
              <a:gd name="connsiteX48" fmla="*/ 541190 w 4313502"/>
              <a:gd name="connsiteY48" fmla="*/ 5422812 h 5594438"/>
              <a:gd name="connsiteX49" fmla="*/ 699234 w 4313502"/>
              <a:gd name="connsiteY49" fmla="*/ 5558278 h 5594438"/>
              <a:gd name="connsiteX50" fmla="*/ 848459 w 4313502"/>
              <a:gd name="connsiteY50" fmla="*/ 5516122 h 5594438"/>
              <a:gd name="connsiteX51" fmla="*/ 930304 w 4313502"/>
              <a:gd name="connsiteY51" fmla="*/ 5122862 h 5594438"/>
              <a:gd name="connsiteX52" fmla="*/ 1002270 w 4313502"/>
              <a:gd name="connsiteY52" fmla="*/ 4905375 h 5594438"/>
              <a:gd name="connsiteX53" fmla="*/ 1339703 w 4313502"/>
              <a:gd name="connsiteY53" fmla="*/ 4597576 h 5594438"/>
              <a:gd name="connsiteX54" fmla="*/ 1444301 w 4313502"/>
              <a:gd name="connsiteY54" fmla="*/ 4655167 h 5594438"/>
              <a:gd name="connsiteX55" fmla="*/ 1658790 w 4313502"/>
              <a:gd name="connsiteY55" fmla="*/ 4350367 h 5594438"/>
              <a:gd name="connsiteX56" fmla="*/ 1715234 w 4313502"/>
              <a:gd name="connsiteY56" fmla="*/ 4271345 h 5594438"/>
              <a:gd name="connsiteX57" fmla="*/ 1791258 w 4313502"/>
              <a:gd name="connsiteY57" fmla="*/ 4198849 h 5594438"/>
              <a:gd name="connsiteX58" fmla="*/ 1805545 w 4313502"/>
              <a:gd name="connsiteY58" fmla="*/ 4124590 h 5594438"/>
              <a:gd name="connsiteX59" fmla="*/ 1867899 w 4313502"/>
              <a:gd name="connsiteY59" fmla="*/ 4056945 h 5594438"/>
              <a:gd name="connsiteX60" fmla="*/ 1876807 w 4313502"/>
              <a:gd name="connsiteY60" fmla="*/ 3954110 h 5594438"/>
              <a:gd name="connsiteX61" fmla="*/ 2087768 w 4313502"/>
              <a:gd name="connsiteY61" fmla="*/ 3356945 h 5594438"/>
              <a:gd name="connsiteX62" fmla="*/ 2178696 w 4313502"/>
              <a:gd name="connsiteY62" fmla="*/ 3031948 h 5594438"/>
              <a:gd name="connsiteX63" fmla="*/ 2221470 w 4313502"/>
              <a:gd name="connsiteY63" fmla="*/ 3211512 h 5594438"/>
              <a:gd name="connsiteX64" fmla="*/ 2478734 w 4313502"/>
              <a:gd name="connsiteY64" fmla="*/ 3810970 h 5594438"/>
              <a:gd name="connsiteX65" fmla="*/ 2475735 w 4313502"/>
              <a:gd name="connsiteY65" fmla="*/ 3916099 h 5594438"/>
              <a:gd name="connsiteX66" fmla="*/ 2536942 w 4313502"/>
              <a:gd name="connsiteY66" fmla="*/ 4039130 h 5594438"/>
              <a:gd name="connsiteX67" fmla="*/ 2564283 w 4313502"/>
              <a:gd name="connsiteY67" fmla="*/ 4177418 h 5594438"/>
              <a:gd name="connsiteX68" fmla="*/ 2620726 w 4313502"/>
              <a:gd name="connsiteY68" fmla="*/ 4362891 h 5594438"/>
              <a:gd name="connsiteX69" fmla="*/ 2663501 w 4313502"/>
              <a:gd name="connsiteY69" fmla="*/ 4530990 h 5594438"/>
              <a:gd name="connsiteX70" fmla="*/ 2719945 w 4313502"/>
              <a:gd name="connsiteY70" fmla="*/ 4530990 h 5594438"/>
              <a:gd name="connsiteX71" fmla="*/ 3013457 w 4313502"/>
              <a:gd name="connsiteY71" fmla="*/ 5095434 h 5594438"/>
              <a:gd name="connsiteX72" fmla="*/ 2990526 w 4313502"/>
              <a:gd name="connsiteY72" fmla="*/ 5147822 h 5594438"/>
              <a:gd name="connsiteX73" fmla="*/ 2980119 w 4313502"/>
              <a:gd name="connsiteY73" fmla="*/ 5303396 h 5594438"/>
              <a:gd name="connsiteX74" fmla="*/ 3019982 w 4313502"/>
              <a:gd name="connsiteY74" fmla="*/ 5456767 h 5594438"/>
              <a:gd name="connsiteX75" fmla="*/ 3106767 w 4313502"/>
              <a:gd name="connsiteY75" fmla="*/ 5522031 h 5594438"/>
              <a:gd name="connsiteX76" fmla="*/ 3405481 w 4313502"/>
              <a:gd name="connsiteY76" fmla="*/ 5555897 h 5594438"/>
              <a:gd name="connsiteX77" fmla="*/ 3362618 w 4313502"/>
              <a:gd name="connsiteY77" fmla="*/ 5334706 h 5594438"/>
              <a:gd name="connsiteX78" fmla="*/ 3160212 w 4313502"/>
              <a:gd name="connsiteY78" fmla="*/ 5061567 h 5594438"/>
              <a:gd name="connsiteX79" fmla="*/ 3047323 w 4313502"/>
              <a:gd name="connsiteY79" fmla="*/ 4429390 h 5594438"/>
              <a:gd name="connsiteX80" fmla="*/ 3115057 w 4313502"/>
              <a:gd name="connsiteY80" fmla="*/ 4395523 h 5594438"/>
              <a:gd name="connsiteX81" fmla="*/ 3040797 w 4313502"/>
              <a:gd name="connsiteY81" fmla="*/ 4172743 h 5594438"/>
              <a:gd name="connsiteX82" fmla="*/ 2961774 w 4313502"/>
              <a:gd name="connsiteY82" fmla="*/ 3995650 h 5594438"/>
              <a:gd name="connsiteX83" fmla="*/ 2946341 w 4313502"/>
              <a:gd name="connsiteY83" fmla="*/ 3906044 h 5594438"/>
              <a:gd name="connsiteX84" fmla="*/ 2894041 w 4313502"/>
              <a:gd name="connsiteY84" fmla="*/ 3849600 h 5594438"/>
              <a:gd name="connsiteX85" fmla="*/ 2942195 w 4313502"/>
              <a:gd name="connsiteY85" fmla="*/ 3767490 h 5594438"/>
              <a:gd name="connsiteX86" fmla="*/ 2877990 w 4313502"/>
              <a:gd name="connsiteY86" fmla="*/ 3691467 h 5594438"/>
              <a:gd name="connsiteX87" fmla="*/ 2848797 w 4313502"/>
              <a:gd name="connsiteY87" fmla="*/ 3567553 h 5594438"/>
              <a:gd name="connsiteX88" fmla="*/ 2741376 w 4313502"/>
              <a:gd name="connsiteY88" fmla="*/ 2743729 h 5594438"/>
              <a:gd name="connsiteX89" fmla="*/ 2535178 w 4313502"/>
              <a:gd name="connsiteY89" fmla="*/ 2282120 h 5594438"/>
              <a:gd name="connsiteX90" fmla="*/ 2449012 w 4313502"/>
              <a:gd name="connsiteY90" fmla="*/ 2182901 h 5594438"/>
              <a:gd name="connsiteX91" fmla="*/ 2449012 w 4313502"/>
              <a:gd name="connsiteY91" fmla="*/ 2092590 h 5594438"/>
              <a:gd name="connsiteX92" fmla="*/ 2426434 w 4313502"/>
              <a:gd name="connsiteY92" fmla="*/ 2092590 h 5594438"/>
              <a:gd name="connsiteX93" fmla="*/ 2437723 w 4313502"/>
              <a:gd name="connsiteY93" fmla="*/ 2002278 h 5594438"/>
              <a:gd name="connsiteX94" fmla="*/ 2369990 w 4313502"/>
              <a:gd name="connsiteY94" fmla="*/ 1934545 h 5594438"/>
              <a:gd name="connsiteX95" fmla="*/ 2403857 w 4313502"/>
              <a:gd name="connsiteY95" fmla="*/ 1855523 h 5594438"/>
              <a:gd name="connsiteX96" fmla="*/ 2381279 w 4313502"/>
              <a:gd name="connsiteY96" fmla="*/ 1787790 h 5594438"/>
              <a:gd name="connsiteX97" fmla="*/ 2471590 w 4313502"/>
              <a:gd name="connsiteY97" fmla="*/ 1539434 h 5594438"/>
              <a:gd name="connsiteX98" fmla="*/ 2573190 w 4313502"/>
              <a:gd name="connsiteY98" fmla="*/ 1652323 h 5594438"/>
              <a:gd name="connsiteX99" fmla="*/ 2640923 w 4313502"/>
              <a:gd name="connsiteY99" fmla="*/ 1652323 h 5594438"/>
              <a:gd name="connsiteX100" fmla="*/ 2945723 w 4313502"/>
              <a:gd name="connsiteY100" fmla="*/ 1799078 h 5594438"/>
              <a:gd name="connsiteX101" fmla="*/ 3194079 w 4313502"/>
              <a:gd name="connsiteY101" fmla="*/ 1889390 h 5594438"/>
              <a:gd name="connsiteX102" fmla="*/ 3758523 w 4313502"/>
              <a:gd name="connsiteY102" fmla="*/ 2137745 h 5594438"/>
              <a:gd name="connsiteX103" fmla="*/ 4040745 w 4313502"/>
              <a:gd name="connsiteY103" fmla="*/ 2228056 h 5594438"/>
              <a:gd name="connsiteX104" fmla="*/ 4146490 w 4313502"/>
              <a:gd name="connsiteY104" fmla="*/ 2266686 h 5594438"/>
              <a:gd name="connsiteX105" fmla="*/ 4125059 w 4313502"/>
              <a:gd name="connsiteY105" fmla="*/ 2210240 h 5594438"/>
              <a:gd name="connsiteX106" fmla="*/ 4029457 w 4313502"/>
              <a:gd name="connsiteY106" fmla="*/ 2137745 h 5594438"/>
              <a:gd name="connsiteX107" fmla="*/ 4191029 w 4313502"/>
              <a:gd name="connsiteY107" fmla="*/ 2029618 h 5594438"/>
              <a:gd name="connsiteX108" fmla="*/ 4271639 w 4313502"/>
              <a:gd name="connsiteY108" fmla="*/ 1959328 h 5594438"/>
              <a:gd name="connsiteX109" fmla="*/ 4308681 w 4313502"/>
              <a:gd name="connsiteY109" fmla="*/ 1868576 h 5594438"/>
              <a:gd name="connsiteX110" fmla="*/ 4242711 w 4313502"/>
              <a:gd name="connsiteY110" fmla="*/ 1906676 h 5594438"/>
              <a:gd name="connsiteX111" fmla="*/ 4277812 w 4313502"/>
              <a:gd name="connsiteY111" fmla="*/ 1821656 h 5594438"/>
              <a:gd name="connsiteX112" fmla="*/ 4147637 w 4313502"/>
              <a:gd name="connsiteY112" fmla="*/ 1908351 h 5594438"/>
              <a:gd name="connsiteX113" fmla="*/ 4190500 w 4313502"/>
              <a:gd name="connsiteY113" fmla="*/ 1831181 h 5594438"/>
              <a:gd name="connsiteX114" fmla="*/ 3896372 w 4313502"/>
              <a:gd name="connsiteY114" fmla="*/ 2004042 h 5594438"/>
              <a:gd name="connsiteX115" fmla="*/ 3700845 w 4313502"/>
              <a:gd name="connsiteY115" fmla="*/ 1958270 h 5594438"/>
              <a:gd name="connsiteX116" fmla="*/ 3252287 w 4313502"/>
              <a:gd name="connsiteY116" fmla="*/ 1629128 h 5594438"/>
              <a:gd name="connsiteX117" fmla="*/ 3081190 w 4313502"/>
              <a:gd name="connsiteY117" fmla="*/ 1573301 h 5594438"/>
              <a:gd name="connsiteX118" fmla="*/ 2787679 w 4313502"/>
              <a:gd name="connsiteY118" fmla="*/ 1426545 h 5594438"/>
              <a:gd name="connsiteX119" fmla="*/ 2607057 w 4313502"/>
              <a:gd name="connsiteY119" fmla="*/ 1245923 h 5594438"/>
              <a:gd name="connsiteX120" fmla="*/ 2488788 w 4313502"/>
              <a:gd name="connsiteY120" fmla="*/ 1160992 h 5594438"/>
              <a:gd name="connsiteX121" fmla="*/ 2358701 w 4313502"/>
              <a:gd name="connsiteY121" fmla="*/ 1155612 h 5594438"/>
              <a:gd name="connsiteX122" fmla="*/ 2217237 w 4313502"/>
              <a:gd name="connsiteY122" fmla="*/ 1049778 h 5594438"/>
              <a:gd name="connsiteX123" fmla="*/ 2339563 w 4313502"/>
              <a:gd name="connsiteY123" fmla="*/ 888206 h 5594438"/>
              <a:gd name="connsiteX124" fmla="*/ 2437546 w 4313502"/>
              <a:gd name="connsiteY124" fmla="*/ 958939 h 5594438"/>
              <a:gd name="connsiteX125" fmla="*/ 2530945 w 4313502"/>
              <a:gd name="connsiteY125" fmla="*/ 898437 h 5594438"/>
              <a:gd name="connsiteX126" fmla="*/ 2509515 w 4313502"/>
              <a:gd name="connsiteY126" fmla="*/ 844903 h 5594438"/>
              <a:gd name="connsiteX127" fmla="*/ 2549997 w 4313502"/>
              <a:gd name="connsiteY127" fmla="*/ 859191 h 5594438"/>
              <a:gd name="connsiteX128" fmla="*/ 2554758 w 4313502"/>
              <a:gd name="connsiteY128" fmla="*/ 799659 h 5594438"/>
              <a:gd name="connsiteX129" fmla="*/ 2639689 w 4313502"/>
              <a:gd name="connsiteY129" fmla="*/ 760501 h 5594438"/>
              <a:gd name="connsiteX130" fmla="*/ 2558902 w 4313502"/>
              <a:gd name="connsiteY130" fmla="*/ 627415 h 5594438"/>
              <a:gd name="connsiteX131" fmla="*/ 2588535 w 4313502"/>
              <a:gd name="connsiteY131" fmla="*/ 547776 h 5594438"/>
              <a:gd name="connsiteX132" fmla="*/ 2590917 w 4313502"/>
              <a:gd name="connsiteY132" fmla="*/ 491948 h 5594438"/>
              <a:gd name="connsiteX133" fmla="*/ 2721446 w 4313502"/>
              <a:gd name="connsiteY133" fmla="*/ 487716 h 5594438"/>
              <a:gd name="connsiteX134" fmla="*/ 2735203 w 4313502"/>
              <a:gd name="connsiteY134" fmla="*/ 403401 h 5594438"/>
              <a:gd name="connsiteX135" fmla="*/ 2968301 w 4313502"/>
              <a:gd name="connsiteY135" fmla="*/ 354101 h 5594438"/>
              <a:gd name="connsiteX136" fmla="*/ 2663501 w 4313502"/>
              <a:gd name="connsiteY136" fmla="*/ 320234 h 5594438"/>
              <a:gd name="connsiteX137" fmla="*/ 2904007 w 4313502"/>
              <a:gd name="connsiteY137" fmla="*/ 207875 h 5594438"/>
              <a:gd name="connsiteX138" fmla="*/ 2731234 w 4313502"/>
              <a:gd name="connsiteY138" fmla="*/ 241212 h 5594438"/>
              <a:gd name="connsiteX139" fmla="*/ 2911857 w 4313502"/>
              <a:gd name="connsiteY139" fmla="*/ 132997 h 5594438"/>
              <a:gd name="connsiteX140" fmla="*/ 2607057 w 4313502"/>
              <a:gd name="connsiteY140" fmla="*/ 207345 h 5594438"/>
              <a:gd name="connsiteX141" fmla="*/ 2686696 w 4313502"/>
              <a:gd name="connsiteY141" fmla="*/ 101159 h 5594438"/>
              <a:gd name="connsiteX142" fmla="*/ 2539323 w 4313502"/>
              <a:gd name="connsiteY142" fmla="*/ 196056 h 5594438"/>
              <a:gd name="connsiteX0" fmla="*/ 2539323 w 4313502"/>
              <a:gd name="connsiteY0" fmla="*/ 196056 h 5594438"/>
              <a:gd name="connsiteX1" fmla="*/ 2547614 w 4313502"/>
              <a:gd name="connsiteY1" fmla="*/ 0 h 5594438"/>
              <a:gd name="connsiteX2" fmla="*/ 2393890 w 4313502"/>
              <a:gd name="connsiteY2" fmla="*/ 170480 h 5594438"/>
              <a:gd name="connsiteX3" fmla="*/ 2349971 w 4313502"/>
              <a:gd name="connsiteY3" fmla="*/ 47184 h 5594438"/>
              <a:gd name="connsiteX4" fmla="*/ 2321396 w 4313502"/>
              <a:gd name="connsiteY4" fmla="*/ 175771 h 5594438"/>
              <a:gd name="connsiteX5" fmla="*/ 2264246 w 4313502"/>
              <a:gd name="connsiteY5" fmla="*/ 59091 h 5594438"/>
              <a:gd name="connsiteX6" fmla="*/ 2099057 w 4313502"/>
              <a:gd name="connsiteY6" fmla="*/ 60590 h 5594438"/>
              <a:gd name="connsiteX7" fmla="*/ 1782968 w 4313502"/>
              <a:gd name="connsiteY7" fmla="*/ 38012 h 5594438"/>
              <a:gd name="connsiteX8" fmla="*/ 1568479 w 4313502"/>
              <a:gd name="connsiteY8" fmla="*/ 184767 h 5594438"/>
              <a:gd name="connsiteX9" fmla="*/ 1274968 w 4313502"/>
              <a:gd name="connsiteY9" fmla="*/ 421834 h 5594438"/>
              <a:gd name="connsiteX10" fmla="*/ 1433012 w 4313502"/>
              <a:gd name="connsiteY10" fmla="*/ 591167 h 5594438"/>
              <a:gd name="connsiteX11" fmla="*/ 1500745 w 4313502"/>
              <a:gd name="connsiteY11" fmla="*/ 737923 h 5594438"/>
              <a:gd name="connsiteX12" fmla="*/ 1557190 w 4313502"/>
              <a:gd name="connsiteY12" fmla="*/ 783078 h 5594438"/>
              <a:gd name="connsiteX13" fmla="*/ 1342701 w 4313502"/>
              <a:gd name="connsiteY13" fmla="*/ 1065301 h 5594438"/>
              <a:gd name="connsiteX14" fmla="*/ 1073532 w 4313502"/>
              <a:gd name="connsiteY14" fmla="*/ 1357578 h 5594438"/>
              <a:gd name="connsiteX15" fmla="*/ 879857 w 4313502"/>
              <a:gd name="connsiteY15" fmla="*/ 1471701 h 5594438"/>
              <a:gd name="connsiteX16" fmla="*/ 342135 w 4313502"/>
              <a:gd name="connsiteY16" fmla="*/ 2001044 h 5594438"/>
              <a:gd name="connsiteX17" fmla="*/ 33190 w 4313502"/>
              <a:gd name="connsiteY17" fmla="*/ 1810367 h 5594438"/>
              <a:gd name="connsiteX18" fmla="*/ 107450 w 4313502"/>
              <a:gd name="connsiteY18" fmla="*/ 1934986 h 5594438"/>
              <a:gd name="connsiteX19" fmla="*/ 326701 w 4313502"/>
              <a:gd name="connsiteY19" fmla="*/ 2205478 h 5594438"/>
              <a:gd name="connsiteX20" fmla="*/ 517465 w 4313502"/>
              <a:gd name="connsiteY20" fmla="*/ 2067630 h 5594438"/>
              <a:gd name="connsiteX21" fmla="*/ 1105634 w 4313502"/>
              <a:gd name="connsiteY21" fmla="*/ 1674901 h 5594438"/>
              <a:gd name="connsiteX22" fmla="*/ 1252919 w 4313502"/>
              <a:gd name="connsiteY22" fmla="*/ 1529469 h 5594438"/>
              <a:gd name="connsiteX23" fmla="*/ 1465026 w 4313502"/>
              <a:gd name="connsiteY23" fmla="*/ 1337998 h 5594438"/>
              <a:gd name="connsiteX24" fmla="*/ 1466879 w 4313502"/>
              <a:gd name="connsiteY24" fmla="*/ 1686190 h 5594438"/>
              <a:gd name="connsiteX25" fmla="*/ 1523323 w 4313502"/>
              <a:gd name="connsiteY25" fmla="*/ 1799078 h 5594438"/>
              <a:gd name="connsiteX26" fmla="*/ 1490074 w 4313502"/>
              <a:gd name="connsiteY26" fmla="*/ 1878101 h 5594438"/>
              <a:gd name="connsiteX27" fmla="*/ 1545901 w 4313502"/>
              <a:gd name="connsiteY27" fmla="*/ 1979701 h 5594438"/>
              <a:gd name="connsiteX28" fmla="*/ 1579768 w 4313502"/>
              <a:gd name="connsiteY28" fmla="*/ 2160323 h 5594438"/>
              <a:gd name="connsiteX29" fmla="*/ 1613634 w 4313502"/>
              <a:gd name="connsiteY29" fmla="*/ 2250634 h 5594438"/>
              <a:gd name="connsiteX30" fmla="*/ 1579768 w 4313502"/>
              <a:gd name="connsiteY30" fmla="*/ 2329656 h 5594438"/>
              <a:gd name="connsiteX31" fmla="*/ 1624923 w 4313502"/>
              <a:gd name="connsiteY31" fmla="*/ 2386101 h 5594438"/>
              <a:gd name="connsiteX32" fmla="*/ 1630832 w 4313502"/>
              <a:gd name="connsiteY32" fmla="*/ 2449865 h 5594438"/>
              <a:gd name="connsiteX33" fmla="*/ 1557808 w 4313502"/>
              <a:gd name="connsiteY33" fmla="*/ 2648743 h 5594438"/>
              <a:gd name="connsiteX34" fmla="*/ 1613634 w 4313502"/>
              <a:gd name="connsiteY34" fmla="*/ 2815078 h 5594438"/>
              <a:gd name="connsiteX35" fmla="*/ 1579768 w 4313502"/>
              <a:gd name="connsiteY35" fmla="*/ 2859000 h 5594438"/>
              <a:gd name="connsiteX36" fmla="*/ 1602345 w 4313502"/>
              <a:gd name="connsiteY36" fmla="*/ 2927967 h 5594438"/>
              <a:gd name="connsiteX37" fmla="*/ 1506743 w 4313502"/>
              <a:gd name="connsiteY37" fmla="*/ 3398396 h 5594438"/>
              <a:gd name="connsiteX38" fmla="*/ 1449593 w 4313502"/>
              <a:gd name="connsiteY38" fmla="*/ 3923153 h 5594438"/>
              <a:gd name="connsiteX39" fmla="*/ 1423664 w 4313502"/>
              <a:gd name="connsiteY39" fmla="*/ 3997678 h 5594438"/>
              <a:gd name="connsiteX40" fmla="*/ 1377186 w 4313502"/>
              <a:gd name="connsiteY40" fmla="*/ 4028987 h 5594438"/>
              <a:gd name="connsiteX41" fmla="*/ 1380713 w 4313502"/>
              <a:gd name="connsiteY41" fmla="*/ 4078287 h 5594438"/>
              <a:gd name="connsiteX42" fmla="*/ 1261738 w 4313502"/>
              <a:gd name="connsiteY42" fmla="*/ 4171068 h 5594438"/>
              <a:gd name="connsiteX43" fmla="*/ 1105634 w 4313502"/>
              <a:gd name="connsiteY43" fmla="*/ 4305212 h 5594438"/>
              <a:gd name="connsiteX44" fmla="*/ 1015323 w 4313502"/>
              <a:gd name="connsiteY44" fmla="*/ 4497123 h 5594438"/>
              <a:gd name="connsiteX45" fmla="*/ 884001 w 4313502"/>
              <a:gd name="connsiteY45" fmla="*/ 4777493 h 5594438"/>
              <a:gd name="connsiteX46" fmla="*/ 710523 w 4313502"/>
              <a:gd name="connsiteY46" fmla="*/ 4937390 h 5594438"/>
              <a:gd name="connsiteX47" fmla="*/ 630883 w 4313502"/>
              <a:gd name="connsiteY47" fmla="*/ 5139972 h 5594438"/>
              <a:gd name="connsiteX48" fmla="*/ 541190 w 4313502"/>
              <a:gd name="connsiteY48" fmla="*/ 5422812 h 5594438"/>
              <a:gd name="connsiteX49" fmla="*/ 699234 w 4313502"/>
              <a:gd name="connsiteY49" fmla="*/ 5558278 h 5594438"/>
              <a:gd name="connsiteX50" fmla="*/ 848459 w 4313502"/>
              <a:gd name="connsiteY50" fmla="*/ 5516122 h 5594438"/>
              <a:gd name="connsiteX51" fmla="*/ 930304 w 4313502"/>
              <a:gd name="connsiteY51" fmla="*/ 5122862 h 5594438"/>
              <a:gd name="connsiteX52" fmla="*/ 1002270 w 4313502"/>
              <a:gd name="connsiteY52" fmla="*/ 4905375 h 5594438"/>
              <a:gd name="connsiteX53" fmla="*/ 1339703 w 4313502"/>
              <a:gd name="connsiteY53" fmla="*/ 4597576 h 5594438"/>
              <a:gd name="connsiteX54" fmla="*/ 1444301 w 4313502"/>
              <a:gd name="connsiteY54" fmla="*/ 4655167 h 5594438"/>
              <a:gd name="connsiteX55" fmla="*/ 1658790 w 4313502"/>
              <a:gd name="connsiteY55" fmla="*/ 4350367 h 5594438"/>
              <a:gd name="connsiteX56" fmla="*/ 1715234 w 4313502"/>
              <a:gd name="connsiteY56" fmla="*/ 4271345 h 5594438"/>
              <a:gd name="connsiteX57" fmla="*/ 1791258 w 4313502"/>
              <a:gd name="connsiteY57" fmla="*/ 4198849 h 5594438"/>
              <a:gd name="connsiteX58" fmla="*/ 1805545 w 4313502"/>
              <a:gd name="connsiteY58" fmla="*/ 4124590 h 5594438"/>
              <a:gd name="connsiteX59" fmla="*/ 1867899 w 4313502"/>
              <a:gd name="connsiteY59" fmla="*/ 4056945 h 5594438"/>
              <a:gd name="connsiteX60" fmla="*/ 1876807 w 4313502"/>
              <a:gd name="connsiteY60" fmla="*/ 3954110 h 5594438"/>
              <a:gd name="connsiteX61" fmla="*/ 2087768 w 4313502"/>
              <a:gd name="connsiteY61" fmla="*/ 3356945 h 5594438"/>
              <a:gd name="connsiteX62" fmla="*/ 2178696 w 4313502"/>
              <a:gd name="connsiteY62" fmla="*/ 3031948 h 5594438"/>
              <a:gd name="connsiteX63" fmla="*/ 2221470 w 4313502"/>
              <a:gd name="connsiteY63" fmla="*/ 3211512 h 5594438"/>
              <a:gd name="connsiteX64" fmla="*/ 2478734 w 4313502"/>
              <a:gd name="connsiteY64" fmla="*/ 3810970 h 5594438"/>
              <a:gd name="connsiteX65" fmla="*/ 2475735 w 4313502"/>
              <a:gd name="connsiteY65" fmla="*/ 3916099 h 5594438"/>
              <a:gd name="connsiteX66" fmla="*/ 2536942 w 4313502"/>
              <a:gd name="connsiteY66" fmla="*/ 4039130 h 5594438"/>
              <a:gd name="connsiteX67" fmla="*/ 2564283 w 4313502"/>
              <a:gd name="connsiteY67" fmla="*/ 4177418 h 5594438"/>
              <a:gd name="connsiteX68" fmla="*/ 2620726 w 4313502"/>
              <a:gd name="connsiteY68" fmla="*/ 4362891 h 5594438"/>
              <a:gd name="connsiteX69" fmla="*/ 2663501 w 4313502"/>
              <a:gd name="connsiteY69" fmla="*/ 4530990 h 5594438"/>
              <a:gd name="connsiteX70" fmla="*/ 2719945 w 4313502"/>
              <a:gd name="connsiteY70" fmla="*/ 4530990 h 5594438"/>
              <a:gd name="connsiteX71" fmla="*/ 3013457 w 4313502"/>
              <a:gd name="connsiteY71" fmla="*/ 5095434 h 5594438"/>
              <a:gd name="connsiteX72" fmla="*/ 2990526 w 4313502"/>
              <a:gd name="connsiteY72" fmla="*/ 5147822 h 5594438"/>
              <a:gd name="connsiteX73" fmla="*/ 2980119 w 4313502"/>
              <a:gd name="connsiteY73" fmla="*/ 5303396 h 5594438"/>
              <a:gd name="connsiteX74" fmla="*/ 3019982 w 4313502"/>
              <a:gd name="connsiteY74" fmla="*/ 5456767 h 5594438"/>
              <a:gd name="connsiteX75" fmla="*/ 3106767 w 4313502"/>
              <a:gd name="connsiteY75" fmla="*/ 5522031 h 5594438"/>
              <a:gd name="connsiteX76" fmla="*/ 3405481 w 4313502"/>
              <a:gd name="connsiteY76" fmla="*/ 5555897 h 5594438"/>
              <a:gd name="connsiteX77" fmla="*/ 3362618 w 4313502"/>
              <a:gd name="connsiteY77" fmla="*/ 5334706 h 5594438"/>
              <a:gd name="connsiteX78" fmla="*/ 3160212 w 4313502"/>
              <a:gd name="connsiteY78" fmla="*/ 5061567 h 5594438"/>
              <a:gd name="connsiteX79" fmla="*/ 3047323 w 4313502"/>
              <a:gd name="connsiteY79" fmla="*/ 4429390 h 5594438"/>
              <a:gd name="connsiteX80" fmla="*/ 3115057 w 4313502"/>
              <a:gd name="connsiteY80" fmla="*/ 4395523 h 5594438"/>
              <a:gd name="connsiteX81" fmla="*/ 3040797 w 4313502"/>
              <a:gd name="connsiteY81" fmla="*/ 4172743 h 5594438"/>
              <a:gd name="connsiteX82" fmla="*/ 2961774 w 4313502"/>
              <a:gd name="connsiteY82" fmla="*/ 3995650 h 5594438"/>
              <a:gd name="connsiteX83" fmla="*/ 2946341 w 4313502"/>
              <a:gd name="connsiteY83" fmla="*/ 3906044 h 5594438"/>
              <a:gd name="connsiteX84" fmla="*/ 2894041 w 4313502"/>
              <a:gd name="connsiteY84" fmla="*/ 3849600 h 5594438"/>
              <a:gd name="connsiteX85" fmla="*/ 2942195 w 4313502"/>
              <a:gd name="connsiteY85" fmla="*/ 3767490 h 5594438"/>
              <a:gd name="connsiteX86" fmla="*/ 2877990 w 4313502"/>
              <a:gd name="connsiteY86" fmla="*/ 3691467 h 5594438"/>
              <a:gd name="connsiteX87" fmla="*/ 2848797 w 4313502"/>
              <a:gd name="connsiteY87" fmla="*/ 3567553 h 5594438"/>
              <a:gd name="connsiteX88" fmla="*/ 2741376 w 4313502"/>
              <a:gd name="connsiteY88" fmla="*/ 2743729 h 5594438"/>
              <a:gd name="connsiteX89" fmla="*/ 2535178 w 4313502"/>
              <a:gd name="connsiteY89" fmla="*/ 2282120 h 5594438"/>
              <a:gd name="connsiteX90" fmla="*/ 2449012 w 4313502"/>
              <a:gd name="connsiteY90" fmla="*/ 2182901 h 5594438"/>
              <a:gd name="connsiteX91" fmla="*/ 2449012 w 4313502"/>
              <a:gd name="connsiteY91" fmla="*/ 2092590 h 5594438"/>
              <a:gd name="connsiteX92" fmla="*/ 2426434 w 4313502"/>
              <a:gd name="connsiteY92" fmla="*/ 2092590 h 5594438"/>
              <a:gd name="connsiteX93" fmla="*/ 2437723 w 4313502"/>
              <a:gd name="connsiteY93" fmla="*/ 2002278 h 5594438"/>
              <a:gd name="connsiteX94" fmla="*/ 2369990 w 4313502"/>
              <a:gd name="connsiteY94" fmla="*/ 1934545 h 5594438"/>
              <a:gd name="connsiteX95" fmla="*/ 2403857 w 4313502"/>
              <a:gd name="connsiteY95" fmla="*/ 1855523 h 5594438"/>
              <a:gd name="connsiteX96" fmla="*/ 2381279 w 4313502"/>
              <a:gd name="connsiteY96" fmla="*/ 1787790 h 5594438"/>
              <a:gd name="connsiteX97" fmla="*/ 2471590 w 4313502"/>
              <a:gd name="connsiteY97" fmla="*/ 1539434 h 5594438"/>
              <a:gd name="connsiteX98" fmla="*/ 2573190 w 4313502"/>
              <a:gd name="connsiteY98" fmla="*/ 1652323 h 5594438"/>
              <a:gd name="connsiteX99" fmla="*/ 2640923 w 4313502"/>
              <a:gd name="connsiteY99" fmla="*/ 1652323 h 5594438"/>
              <a:gd name="connsiteX100" fmla="*/ 2945723 w 4313502"/>
              <a:gd name="connsiteY100" fmla="*/ 1799078 h 5594438"/>
              <a:gd name="connsiteX101" fmla="*/ 3194079 w 4313502"/>
              <a:gd name="connsiteY101" fmla="*/ 1889390 h 5594438"/>
              <a:gd name="connsiteX102" fmla="*/ 3758523 w 4313502"/>
              <a:gd name="connsiteY102" fmla="*/ 2137745 h 5594438"/>
              <a:gd name="connsiteX103" fmla="*/ 4040745 w 4313502"/>
              <a:gd name="connsiteY103" fmla="*/ 2228056 h 5594438"/>
              <a:gd name="connsiteX104" fmla="*/ 4146490 w 4313502"/>
              <a:gd name="connsiteY104" fmla="*/ 2266686 h 5594438"/>
              <a:gd name="connsiteX105" fmla="*/ 4125059 w 4313502"/>
              <a:gd name="connsiteY105" fmla="*/ 2210240 h 5594438"/>
              <a:gd name="connsiteX106" fmla="*/ 4029457 w 4313502"/>
              <a:gd name="connsiteY106" fmla="*/ 2137745 h 5594438"/>
              <a:gd name="connsiteX107" fmla="*/ 4191029 w 4313502"/>
              <a:gd name="connsiteY107" fmla="*/ 2029618 h 5594438"/>
              <a:gd name="connsiteX108" fmla="*/ 4271639 w 4313502"/>
              <a:gd name="connsiteY108" fmla="*/ 1959328 h 5594438"/>
              <a:gd name="connsiteX109" fmla="*/ 4308681 w 4313502"/>
              <a:gd name="connsiteY109" fmla="*/ 1868576 h 5594438"/>
              <a:gd name="connsiteX110" fmla="*/ 4242711 w 4313502"/>
              <a:gd name="connsiteY110" fmla="*/ 1906676 h 5594438"/>
              <a:gd name="connsiteX111" fmla="*/ 4277812 w 4313502"/>
              <a:gd name="connsiteY111" fmla="*/ 1821656 h 5594438"/>
              <a:gd name="connsiteX112" fmla="*/ 4147637 w 4313502"/>
              <a:gd name="connsiteY112" fmla="*/ 1908351 h 5594438"/>
              <a:gd name="connsiteX113" fmla="*/ 4190500 w 4313502"/>
              <a:gd name="connsiteY113" fmla="*/ 1831181 h 5594438"/>
              <a:gd name="connsiteX114" fmla="*/ 3896372 w 4313502"/>
              <a:gd name="connsiteY114" fmla="*/ 2004042 h 5594438"/>
              <a:gd name="connsiteX115" fmla="*/ 3700845 w 4313502"/>
              <a:gd name="connsiteY115" fmla="*/ 1958270 h 5594438"/>
              <a:gd name="connsiteX116" fmla="*/ 3252287 w 4313502"/>
              <a:gd name="connsiteY116" fmla="*/ 1629128 h 5594438"/>
              <a:gd name="connsiteX117" fmla="*/ 3081190 w 4313502"/>
              <a:gd name="connsiteY117" fmla="*/ 1573301 h 5594438"/>
              <a:gd name="connsiteX118" fmla="*/ 2787679 w 4313502"/>
              <a:gd name="connsiteY118" fmla="*/ 1426545 h 5594438"/>
              <a:gd name="connsiteX119" fmla="*/ 2607057 w 4313502"/>
              <a:gd name="connsiteY119" fmla="*/ 1245923 h 5594438"/>
              <a:gd name="connsiteX120" fmla="*/ 2488788 w 4313502"/>
              <a:gd name="connsiteY120" fmla="*/ 1160992 h 5594438"/>
              <a:gd name="connsiteX121" fmla="*/ 2358701 w 4313502"/>
              <a:gd name="connsiteY121" fmla="*/ 1155612 h 5594438"/>
              <a:gd name="connsiteX122" fmla="*/ 2217237 w 4313502"/>
              <a:gd name="connsiteY122" fmla="*/ 1049778 h 5594438"/>
              <a:gd name="connsiteX123" fmla="*/ 2339563 w 4313502"/>
              <a:gd name="connsiteY123" fmla="*/ 888206 h 5594438"/>
              <a:gd name="connsiteX124" fmla="*/ 2437546 w 4313502"/>
              <a:gd name="connsiteY124" fmla="*/ 958939 h 5594438"/>
              <a:gd name="connsiteX125" fmla="*/ 2530945 w 4313502"/>
              <a:gd name="connsiteY125" fmla="*/ 898437 h 5594438"/>
              <a:gd name="connsiteX126" fmla="*/ 2509515 w 4313502"/>
              <a:gd name="connsiteY126" fmla="*/ 844903 h 5594438"/>
              <a:gd name="connsiteX127" fmla="*/ 2549997 w 4313502"/>
              <a:gd name="connsiteY127" fmla="*/ 859191 h 5594438"/>
              <a:gd name="connsiteX128" fmla="*/ 2554758 w 4313502"/>
              <a:gd name="connsiteY128" fmla="*/ 799659 h 5594438"/>
              <a:gd name="connsiteX129" fmla="*/ 2639689 w 4313502"/>
              <a:gd name="connsiteY129" fmla="*/ 760501 h 5594438"/>
              <a:gd name="connsiteX130" fmla="*/ 2558902 w 4313502"/>
              <a:gd name="connsiteY130" fmla="*/ 627415 h 5594438"/>
              <a:gd name="connsiteX131" fmla="*/ 2588535 w 4313502"/>
              <a:gd name="connsiteY131" fmla="*/ 547776 h 5594438"/>
              <a:gd name="connsiteX132" fmla="*/ 2590917 w 4313502"/>
              <a:gd name="connsiteY132" fmla="*/ 491948 h 5594438"/>
              <a:gd name="connsiteX133" fmla="*/ 2721446 w 4313502"/>
              <a:gd name="connsiteY133" fmla="*/ 487716 h 5594438"/>
              <a:gd name="connsiteX134" fmla="*/ 2735203 w 4313502"/>
              <a:gd name="connsiteY134" fmla="*/ 403401 h 5594438"/>
              <a:gd name="connsiteX135" fmla="*/ 2968301 w 4313502"/>
              <a:gd name="connsiteY135" fmla="*/ 354101 h 5594438"/>
              <a:gd name="connsiteX136" fmla="*/ 2663501 w 4313502"/>
              <a:gd name="connsiteY136" fmla="*/ 320234 h 5594438"/>
              <a:gd name="connsiteX137" fmla="*/ 2904007 w 4313502"/>
              <a:gd name="connsiteY137" fmla="*/ 207875 h 5594438"/>
              <a:gd name="connsiteX138" fmla="*/ 2731234 w 4313502"/>
              <a:gd name="connsiteY138" fmla="*/ 241212 h 5594438"/>
              <a:gd name="connsiteX139" fmla="*/ 2911857 w 4313502"/>
              <a:gd name="connsiteY139" fmla="*/ 132997 h 5594438"/>
              <a:gd name="connsiteX140" fmla="*/ 2607057 w 4313502"/>
              <a:gd name="connsiteY140" fmla="*/ 207345 h 5594438"/>
              <a:gd name="connsiteX141" fmla="*/ 2686696 w 4313502"/>
              <a:gd name="connsiteY141" fmla="*/ 101159 h 5594438"/>
              <a:gd name="connsiteX142" fmla="*/ 2539323 w 4313502"/>
              <a:gd name="connsiteY142" fmla="*/ 196056 h 5594438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782968 w 4313502"/>
              <a:gd name="connsiteY8" fmla="*/ 47978 h 5604404"/>
              <a:gd name="connsiteX9" fmla="*/ 1568479 w 4313502"/>
              <a:gd name="connsiteY9" fmla="*/ 194733 h 5604404"/>
              <a:gd name="connsiteX10" fmla="*/ 1274968 w 4313502"/>
              <a:gd name="connsiteY10" fmla="*/ 431800 h 5604404"/>
              <a:gd name="connsiteX11" fmla="*/ 1433012 w 4313502"/>
              <a:gd name="connsiteY11" fmla="*/ 601133 h 5604404"/>
              <a:gd name="connsiteX12" fmla="*/ 1500745 w 4313502"/>
              <a:gd name="connsiteY12" fmla="*/ 747889 h 5604404"/>
              <a:gd name="connsiteX13" fmla="*/ 1557190 w 4313502"/>
              <a:gd name="connsiteY13" fmla="*/ 793044 h 5604404"/>
              <a:gd name="connsiteX14" fmla="*/ 1342701 w 4313502"/>
              <a:gd name="connsiteY14" fmla="*/ 1075267 h 5604404"/>
              <a:gd name="connsiteX15" fmla="*/ 1073532 w 4313502"/>
              <a:gd name="connsiteY15" fmla="*/ 1367544 h 5604404"/>
              <a:gd name="connsiteX16" fmla="*/ 879857 w 4313502"/>
              <a:gd name="connsiteY16" fmla="*/ 1481667 h 5604404"/>
              <a:gd name="connsiteX17" fmla="*/ 342135 w 4313502"/>
              <a:gd name="connsiteY17" fmla="*/ 2011010 h 5604404"/>
              <a:gd name="connsiteX18" fmla="*/ 33190 w 4313502"/>
              <a:gd name="connsiteY18" fmla="*/ 1820333 h 5604404"/>
              <a:gd name="connsiteX19" fmla="*/ 107450 w 4313502"/>
              <a:gd name="connsiteY19" fmla="*/ 1944952 h 5604404"/>
              <a:gd name="connsiteX20" fmla="*/ 326701 w 4313502"/>
              <a:gd name="connsiteY20" fmla="*/ 2215444 h 5604404"/>
              <a:gd name="connsiteX21" fmla="*/ 517465 w 4313502"/>
              <a:gd name="connsiteY21" fmla="*/ 2077596 h 5604404"/>
              <a:gd name="connsiteX22" fmla="*/ 1105634 w 4313502"/>
              <a:gd name="connsiteY22" fmla="*/ 1684867 h 5604404"/>
              <a:gd name="connsiteX23" fmla="*/ 1252919 w 4313502"/>
              <a:gd name="connsiteY23" fmla="*/ 1539435 h 5604404"/>
              <a:gd name="connsiteX24" fmla="*/ 1465026 w 4313502"/>
              <a:gd name="connsiteY24" fmla="*/ 1347964 h 5604404"/>
              <a:gd name="connsiteX25" fmla="*/ 1466879 w 4313502"/>
              <a:gd name="connsiteY25" fmla="*/ 1696156 h 5604404"/>
              <a:gd name="connsiteX26" fmla="*/ 1523323 w 4313502"/>
              <a:gd name="connsiteY26" fmla="*/ 1809044 h 5604404"/>
              <a:gd name="connsiteX27" fmla="*/ 1490074 w 4313502"/>
              <a:gd name="connsiteY27" fmla="*/ 1888067 h 5604404"/>
              <a:gd name="connsiteX28" fmla="*/ 1545901 w 4313502"/>
              <a:gd name="connsiteY28" fmla="*/ 1989667 h 5604404"/>
              <a:gd name="connsiteX29" fmla="*/ 1579768 w 4313502"/>
              <a:gd name="connsiteY29" fmla="*/ 2170289 h 5604404"/>
              <a:gd name="connsiteX30" fmla="*/ 1613634 w 4313502"/>
              <a:gd name="connsiteY30" fmla="*/ 2260600 h 5604404"/>
              <a:gd name="connsiteX31" fmla="*/ 1579768 w 4313502"/>
              <a:gd name="connsiteY31" fmla="*/ 2339622 h 5604404"/>
              <a:gd name="connsiteX32" fmla="*/ 1624923 w 4313502"/>
              <a:gd name="connsiteY32" fmla="*/ 2396067 h 5604404"/>
              <a:gd name="connsiteX33" fmla="*/ 1630832 w 4313502"/>
              <a:gd name="connsiteY33" fmla="*/ 2459831 h 5604404"/>
              <a:gd name="connsiteX34" fmla="*/ 1557808 w 4313502"/>
              <a:gd name="connsiteY34" fmla="*/ 2658709 h 5604404"/>
              <a:gd name="connsiteX35" fmla="*/ 1613634 w 4313502"/>
              <a:gd name="connsiteY35" fmla="*/ 2825044 h 5604404"/>
              <a:gd name="connsiteX36" fmla="*/ 1579768 w 4313502"/>
              <a:gd name="connsiteY36" fmla="*/ 2868966 h 5604404"/>
              <a:gd name="connsiteX37" fmla="*/ 1602345 w 4313502"/>
              <a:gd name="connsiteY37" fmla="*/ 2937933 h 5604404"/>
              <a:gd name="connsiteX38" fmla="*/ 1506743 w 4313502"/>
              <a:gd name="connsiteY38" fmla="*/ 3408362 h 5604404"/>
              <a:gd name="connsiteX39" fmla="*/ 1449593 w 4313502"/>
              <a:gd name="connsiteY39" fmla="*/ 3933119 h 5604404"/>
              <a:gd name="connsiteX40" fmla="*/ 1423664 w 4313502"/>
              <a:gd name="connsiteY40" fmla="*/ 4007644 h 5604404"/>
              <a:gd name="connsiteX41" fmla="*/ 1377186 w 4313502"/>
              <a:gd name="connsiteY41" fmla="*/ 4038953 h 5604404"/>
              <a:gd name="connsiteX42" fmla="*/ 1380713 w 4313502"/>
              <a:gd name="connsiteY42" fmla="*/ 4088253 h 5604404"/>
              <a:gd name="connsiteX43" fmla="*/ 1261738 w 4313502"/>
              <a:gd name="connsiteY43" fmla="*/ 4181034 h 5604404"/>
              <a:gd name="connsiteX44" fmla="*/ 1105634 w 4313502"/>
              <a:gd name="connsiteY44" fmla="*/ 4315178 h 5604404"/>
              <a:gd name="connsiteX45" fmla="*/ 1015323 w 4313502"/>
              <a:gd name="connsiteY45" fmla="*/ 4507089 h 5604404"/>
              <a:gd name="connsiteX46" fmla="*/ 884001 w 4313502"/>
              <a:gd name="connsiteY46" fmla="*/ 4787459 h 5604404"/>
              <a:gd name="connsiteX47" fmla="*/ 710523 w 4313502"/>
              <a:gd name="connsiteY47" fmla="*/ 4947356 h 5604404"/>
              <a:gd name="connsiteX48" fmla="*/ 630883 w 4313502"/>
              <a:gd name="connsiteY48" fmla="*/ 5149938 h 5604404"/>
              <a:gd name="connsiteX49" fmla="*/ 541190 w 4313502"/>
              <a:gd name="connsiteY49" fmla="*/ 5432778 h 5604404"/>
              <a:gd name="connsiteX50" fmla="*/ 699234 w 4313502"/>
              <a:gd name="connsiteY50" fmla="*/ 5568244 h 5604404"/>
              <a:gd name="connsiteX51" fmla="*/ 848459 w 4313502"/>
              <a:gd name="connsiteY51" fmla="*/ 5526088 h 5604404"/>
              <a:gd name="connsiteX52" fmla="*/ 930304 w 4313502"/>
              <a:gd name="connsiteY52" fmla="*/ 5132828 h 5604404"/>
              <a:gd name="connsiteX53" fmla="*/ 1002270 w 4313502"/>
              <a:gd name="connsiteY53" fmla="*/ 4915341 h 5604404"/>
              <a:gd name="connsiteX54" fmla="*/ 1339703 w 4313502"/>
              <a:gd name="connsiteY54" fmla="*/ 4607542 h 5604404"/>
              <a:gd name="connsiteX55" fmla="*/ 1444301 w 4313502"/>
              <a:gd name="connsiteY55" fmla="*/ 4665133 h 5604404"/>
              <a:gd name="connsiteX56" fmla="*/ 1658790 w 4313502"/>
              <a:gd name="connsiteY56" fmla="*/ 4360333 h 5604404"/>
              <a:gd name="connsiteX57" fmla="*/ 1715234 w 4313502"/>
              <a:gd name="connsiteY57" fmla="*/ 4281311 h 5604404"/>
              <a:gd name="connsiteX58" fmla="*/ 1791258 w 4313502"/>
              <a:gd name="connsiteY58" fmla="*/ 4208815 h 5604404"/>
              <a:gd name="connsiteX59" fmla="*/ 1805545 w 4313502"/>
              <a:gd name="connsiteY59" fmla="*/ 4134556 h 5604404"/>
              <a:gd name="connsiteX60" fmla="*/ 1867899 w 4313502"/>
              <a:gd name="connsiteY60" fmla="*/ 4066911 h 5604404"/>
              <a:gd name="connsiteX61" fmla="*/ 1876807 w 4313502"/>
              <a:gd name="connsiteY61" fmla="*/ 3964076 h 5604404"/>
              <a:gd name="connsiteX62" fmla="*/ 2087768 w 4313502"/>
              <a:gd name="connsiteY62" fmla="*/ 3366911 h 5604404"/>
              <a:gd name="connsiteX63" fmla="*/ 2178696 w 4313502"/>
              <a:gd name="connsiteY63" fmla="*/ 3041914 h 5604404"/>
              <a:gd name="connsiteX64" fmla="*/ 2221470 w 4313502"/>
              <a:gd name="connsiteY64" fmla="*/ 3221478 h 5604404"/>
              <a:gd name="connsiteX65" fmla="*/ 2478734 w 4313502"/>
              <a:gd name="connsiteY65" fmla="*/ 3820936 h 5604404"/>
              <a:gd name="connsiteX66" fmla="*/ 2475735 w 4313502"/>
              <a:gd name="connsiteY66" fmla="*/ 3926065 h 5604404"/>
              <a:gd name="connsiteX67" fmla="*/ 2536942 w 4313502"/>
              <a:gd name="connsiteY67" fmla="*/ 4049096 h 5604404"/>
              <a:gd name="connsiteX68" fmla="*/ 2564283 w 4313502"/>
              <a:gd name="connsiteY68" fmla="*/ 4187384 h 5604404"/>
              <a:gd name="connsiteX69" fmla="*/ 2620726 w 4313502"/>
              <a:gd name="connsiteY69" fmla="*/ 4372857 h 5604404"/>
              <a:gd name="connsiteX70" fmla="*/ 2663501 w 4313502"/>
              <a:gd name="connsiteY70" fmla="*/ 4540956 h 5604404"/>
              <a:gd name="connsiteX71" fmla="*/ 2719945 w 4313502"/>
              <a:gd name="connsiteY71" fmla="*/ 4540956 h 5604404"/>
              <a:gd name="connsiteX72" fmla="*/ 3013457 w 4313502"/>
              <a:gd name="connsiteY72" fmla="*/ 5105400 h 5604404"/>
              <a:gd name="connsiteX73" fmla="*/ 2990526 w 4313502"/>
              <a:gd name="connsiteY73" fmla="*/ 5157788 h 5604404"/>
              <a:gd name="connsiteX74" fmla="*/ 2980119 w 4313502"/>
              <a:gd name="connsiteY74" fmla="*/ 5313362 h 5604404"/>
              <a:gd name="connsiteX75" fmla="*/ 3019982 w 4313502"/>
              <a:gd name="connsiteY75" fmla="*/ 5466733 h 5604404"/>
              <a:gd name="connsiteX76" fmla="*/ 3106767 w 4313502"/>
              <a:gd name="connsiteY76" fmla="*/ 5531997 h 5604404"/>
              <a:gd name="connsiteX77" fmla="*/ 3405481 w 4313502"/>
              <a:gd name="connsiteY77" fmla="*/ 5565863 h 5604404"/>
              <a:gd name="connsiteX78" fmla="*/ 3362618 w 4313502"/>
              <a:gd name="connsiteY78" fmla="*/ 5344672 h 5604404"/>
              <a:gd name="connsiteX79" fmla="*/ 3160212 w 4313502"/>
              <a:gd name="connsiteY79" fmla="*/ 5071533 h 5604404"/>
              <a:gd name="connsiteX80" fmla="*/ 3047323 w 4313502"/>
              <a:gd name="connsiteY80" fmla="*/ 4439356 h 5604404"/>
              <a:gd name="connsiteX81" fmla="*/ 3115057 w 4313502"/>
              <a:gd name="connsiteY81" fmla="*/ 4405489 h 5604404"/>
              <a:gd name="connsiteX82" fmla="*/ 3040797 w 4313502"/>
              <a:gd name="connsiteY82" fmla="*/ 4182709 h 5604404"/>
              <a:gd name="connsiteX83" fmla="*/ 2961774 w 4313502"/>
              <a:gd name="connsiteY83" fmla="*/ 4005616 h 5604404"/>
              <a:gd name="connsiteX84" fmla="*/ 2946341 w 4313502"/>
              <a:gd name="connsiteY84" fmla="*/ 3916010 h 5604404"/>
              <a:gd name="connsiteX85" fmla="*/ 2894041 w 4313502"/>
              <a:gd name="connsiteY85" fmla="*/ 3859566 h 5604404"/>
              <a:gd name="connsiteX86" fmla="*/ 2942195 w 4313502"/>
              <a:gd name="connsiteY86" fmla="*/ 3777456 h 5604404"/>
              <a:gd name="connsiteX87" fmla="*/ 2877990 w 4313502"/>
              <a:gd name="connsiteY87" fmla="*/ 3701433 h 5604404"/>
              <a:gd name="connsiteX88" fmla="*/ 2848797 w 4313502"/>
              <a:gd name="connsiteY88" fmla="*/ 3577519 h 5604404"/>
              <a:gd name="connsiteX89" fmla="*/ 2741376 w 4313502"/>
              <a:gd name="connsiteY89" fmla="*/ 2753695 h 5604404"/>
              <a:gd name="connsiteX90" fmla="*/ 2535178 w 4313502"/>
              <a:gd name="connsiteY90" fmla="*/ 2292086 h 5604404"/>
              <a:gd name="connsiteX91" fmla="*/ 2449012 w 4313502"/>
              <a:gd name="connsiteY91" fmla="*/ 2192867 h 5604404"/>
              <a:gd name="connsiteX92" fmla="*/ 2449012 w 4313502"/>
              <a:gd name="connsiteY92" fmla="*/ 2102556 h 5604404"/>
              <a:gd name="connsiteX93" fmla="*/ 2426434 w 4313502"/>
              <a:gd name="connsiteY93" fmla="*/ 2102556 h 5604404"/>
              <a:gd name="connsiteX94" fmla="*/ 2437723 w 4313502"/>
              <a:gd name="connsiteY94" fmla="*/ 2012244 h 5604404"/>
              <a:gd name="connsiteX95" fmla="*/ 2369990 w 4313502"/>
              <a:gd name="connsiteY95" fmla="*/ 1944511 h 5604404"/>
              <a:gd name="connsiteX96" fmla="*/ 2403857 w 4313502"/>
              <a:gd name="connsiteY96" fmla="*/ 1865489 h 5604404"/>
              <a:gd name="connsiteX97" fmla="*/ 2381279 w 4313502"/>
              <a:gd name="connsiteY97" fmla="*/ 1797756 h 5604404"/>
              <a:gd name="connsiteX98" fmla="*/ 2471590 w 4313502"/>
              <a:gd name="connsiteY98" fmla="*/ 1549400 h 5604404"/>
              <a:gd name="connsiteX99" fmla="*/ 2573190 w 4313502"/>
              <a:gd name="connsiteY99" fmla="*/ 1662289 h 5604404"/>
              <a:gd name="connsiteX100" fmla="*/ 2640923 w 4313502"/>
              <a:gd name="connsiteY100" fmla="*/ 1662289 h 5604404"/>
              <a:gd name="connsiteX101" fmla="*/ 2945723 w 4313502"/>
              <a:gd name="connsiteY101" fmla="*/ 1809044 h 5604404"/>
              <a:gd name="connsiteX102" fmla="*/ 3194079 w 4313502"/>
              <a:gd name="connsiteY102" fmla="*/ 1899356 h 5604404"/>
              <a:gd name="connsiteX103" fmla="*/ 3758523 w 4313502"/>
              <a:gd name="connsiteY103" fmla="*/ 2147711 h 5604404"/>
              <a:gd name="connsiteX104" fmla="*/ 4040745 w 4313502"/>
              <a:gd name="connsiteY104" fmla="*/ 2238022 h 5604404"/>
              <a:gd name="connsiteX105" fmla="*/ 4146490 w 4313502"/>
              <a:gd name="connsiteY105" fmla="*/ 2276652 h 5604404"/>
              <a:gd name="connsiteX106" fmla="*/ 4125059 w 4313502"/>
              <a:gd name="connsiteY106" fmla="*/ 2220206 h 5604404"/>
              <a:gd name="connsiteX107" fmla="*/ 4029457 w 4313502"/>
              <a:gd name="connsiteY107" fmla="*/ 2147711 h 5604404"/>
              <a:gd name="connsiteX108" fmla="*/ 4191029 w 4313502"/>
              <a:gd name="connsiteY108" fmla="*/ 2039584 h 5604404"/>
              <a:gd name="connsiteX109" fmla="*/ 4271639 w 4313502"/>
              <a:gd name="connsiteY109" fmla="*/ 1969294 h 5604404"/>
              <a:gd name="connsiteX110" fmla="*/ 4308681 w 4313502"/>
              <a:gd name="connsiteY110" fmla="*/ 1878542 h 5604404"/>
              <a:gd name="connsiteX111" fmla="*/ 4242711 w 4313502"/>
              <a:gd name="connsiteY111" fmla="*/ 1916642 h 5604404"/>
              <a:gd name="connsiteX112" fmla="*/ 4277812 w 4313502"/>
              <a:gd name="connsiteY112" fmla="*/ 1831622 h 5604404"/>
              <a:gd name="connsiteX113" fmla="*/ 4147637 w 4313502"/>
              <a:gd name="connsiteY113" fmla="*/ 1918317 h 5604404"/>
              <a:gd name="connsiteX114" fmla="*/ 4190500 w 4313502"/>
              <a:gd name="connsiteY114" fmla="*/ 1841147 h 5604404"/>
              <a:gd name="connsiteX115" fmla="*/ 3896372 w 4313502"/>
              <a:gd name="connsiteY115" fmla="*/ 2014008 h 5604404"/>
              <a:gd name="connsiteX116" fmla="*/ 3700845 w 4313502"/>
              <a:gd name="connsiteY116" fmla="*/ 1968236 h 5604404"/>
              <a:gd name="connsiteX117" fmla="*/ 3252287 w 4313502"/>
              <a:gd name="connsiteY117" fmla="*/ 1639094 h 5604404"/>
              <a:gd name="connsiteX118" fmla="*/ 3081190 w 4313502"/>
              <a:gd name="connsiteY118" fmla="*/ 1583267 h 5604404"/>
              <a:gd name="connsiteX119" fmla="*/ 2787679 w 4313502"/>
              <a:gd name="connsiteY119" fmla="*/ 1436511 h 5604404"/>
              <a:gd name="connsiteX120" fmla="*/ 2607057 w 4313502"/>
              <a:gd name="connsiteY120" fmla="*/ 1255889 h 5604404"/>
              <a:gd name="connsiteX121" fmla="*/ 2488788 w 4313502"/>
              <a:gd name="connsiteY121" fmla="*/ 1170958 h 5604404"/>
              <a:gd name="connsiteX122" fmla="*/ 2358701 w 4313502"/>
              <a:gd name="connsiteY122" fmla="*/ 1165578 h 5604404"/>
              <a:gd name="connsiteX123" fmla="*/ 2217237 w 4313502"/>
              <a:gd name="connsiteY123" fmla="*/ 1059744 h 5604404"/>
              <a:gd name="connsiteX124" fmla="*/ 2339563 w 4313502"/>
              <a:gd name="connsiteY124" fmla="*/ 898172 h 5604404"/>
              <a:gd name="connsiteX125" fmla="*/ 2437546 w 4313502"/>
              <a:gd name="connsiteY125" fmla="*/ 968905 h 5604404"/>
              <a:gd name="connsiteX126" fmla="*/ 2530945 w 4313502"/>
              <a:gd name="connsiteY126" fmla="*/ 908403 h 5604404"/>
              <a:gd name="connsiteX127" fmla="*/ 2509515 w 4313502"/>
              <a:gd name="connsiteY127" fmla="*/ 854869 h 5604404"/>
              <a:gd name="connsiteX128" fmla="*/ 2549997 w 4313502"/>
              <a:gd name="connsiteY128" fmla="*/ 869157 h 5604404"/>
              <a:gd name="connsiteX129" fmla="*/ 2554758 w 4313502"/>
              <a:gd name="connsiteY129" fmla="*/ 809625 h 5604404"/>
              <a:gd name="connsiteX130" fmla="*/ 2639689 w 4313502"/>
              <a:gd name="connsiteY130" fmla="*/ 770467 h 5604404"/>
              <a:gd name="connsiteX131" fmla="*/ 2558902 w 4313502"/>
              <a:gd name="connsiteY131" fmla="*/ 637381 h 5604404"/>
              <a:gd name="connsiteX132" fmla="*/ 2588535 w 4313502"/>
              <a:gd name="connsiteY132" fmla="*/ 557742 h 5604404"/>
              <a:gd name="connsiteX133" fmla="*/ 2590917 w 4313502"/>
              <a:gd name="connsiteY133" fmla="*/ 501914 h 5604404"/>
              <a:gd name="connsiteX134" fmla="*/ 2721446 w 4313502"/>
              <a:gd name="connsiteY134" fmla="*/ 497682 h 5604404"/>
              <a:gd name="connsiteX135" fmla="*/ 2735203 w 4313502"/>
              <a:gd name="connsiteY135" fmla="*/ 413367 h 5604404"/>
              <a:gd name="connsiteX136" fmla="*/ 2968301 w 4313502"/>
              <a:gd name="connsiteY136" fmla="*/ 364067 h 5604404"/>
              <a:gd name="connsiteX137" fmla="*/ 2663501 w 4313502"/>
              <a:gd name="connsiteY137" fmla="*/ 330200 h 5604404"/>
              <a:gd name="connsiteX138" fmla="*/ 2904007 w 4313502"/>
              <a:gd name="connsiteY138" fmla="*/ 217841 h 5604404"/>
              <a:gd name="connsiteX139" fmla="*/ 2731234 w 4313502"/>
              <a:gd name="connsiteY139" fmla="*/ 251178 h 5604404"/>
              <a:gd name="connsiteX140" fmla="*/ 2911857 w 4313502"/>
              <a:gd name="connsiteY140" fmla="*/ 142963 h 5604404"/>
              <a:gd name="connsiteX141" fmla="*/ 2607057 w 4313502"/>
              <a:gd name="connsiteY141" fmla="*/ 217311 h 5604404"/>
              <a:gd name="connsiteX142" fmla="*/ 2686696 w 4313502"/>
              <a:gd name="connsiteY142" fmla="*/ 111125 h 5604404"/>
              <a:gd name="connsiteX143" fmla="*/ 2539323 w 4313502"/>
              <a:gd name="connsiteY14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782968 w 4313502"/>
              <a:gd name="connsiteY8" fmla="*/ 47978 h 5604404"/>
              <a:gd name="connsiteX9" fmla="*/ 1568479 w 4313502"/>
              <a:gd name="connsiteY9" fmla="*/ 194733 h 5604404"/>
              <a:gd name="connsiteX10" fmla="*/ 1274968 w 4313502"/>
              <a:gd name="connsiteY10" fmla="*/ 431800 h 5604404"/>
              <a:gd name="connsiteX11" fmla="*/ 1433012 w 4313502"/>
              <a:gd name="connsiteY11" fmla="*/ 601133 h 5604404"/>
              <a:gd name="connsiteX12" fmla="*/ 1500745 w 4313502"/>
              <a:gd name="connsiteY12" fmla="*/ 747889 h 5604404"/>
              <a:gd name="connsiteX13" fmla="*/ 1557190 w 4313502"/>
              <a:gd name="connsiteY13" fmla="*/ 793044 h 5604404"/>
              <a:gd name="connsiteX14" fmla="*/ 1342701 w 4313502"/>
              <a:gd name="connsiteY14" fmla="*/ 1075267 h 5604404"/>
              <a:gd name="connsiteX15" fmla="*/ 1073532 w 4313502"/>
              <a:gd name="connsiteY15" fmla="*/ 1367544 h 5604404"/>
              <a:gd name="connsiteX16" fmla="*/ 879857 w 4313502"/>
              <a:gd name="connsiteY16" fmla="*/ 1481667 h 5604404"/>
              <a:gd name="connsiteX17" fmla="*/ 342135 w 4313502"/>
              <a:gd name="connsiteY17" fmla="*/ 2011010 h 5604404"/>
              <a:gd name="connsiteX18" fmla="*/ 33190 w 4313502"/>
              <a:gd name="connsiteY18" fmla="*/ 1820333 h 5604404"/>
              <a:gd name="connsiteX19" fmla="*/ 107450 w 4313502"/>
              <a:gd name="connsiteY19" fmla="*/ 1944952 h 5604404"/>
              <a:gd name="connsiteX20" fmla="*/ 326701 w 4313502"/>
              <a:gd name="connsiteY20" fmla="*/ 2215444 h 5604404"/>
              <a:gd name="connsiteX21" fmla="*/ 517465 w 4313502"/>
              <a:gd name="connsiteY21" fmla="*/ 2077596 h 5604404"/>
              <a:gd name="connsiteX22" fmla="*/ 1105634 w 4313502"/>
              <a:gd name="connsiteY22" fmla="*/ 1684867 h 5604404"/>
              <a:gd name="connsiteX23" fmla="*/ 1252919 w 4313502"/>
              <a:gd name="connsiteY23" fmla="*/ 1539435 h 5604404"/>
              <a:gd name="connsiteX24" fmla="*/ 1465026 w 4313502"/>
              <a:gd name="connsiteY24" fmla="*/ 1347964 h 5604404"/>
              <a:gd name="connsiteX25" fmla="*/ 1466879 w 4313502"/>
              <a:gd name="connsiteY25" fmla="*/ 1696156 h 5604404"/>
              <a:gd name="connsiteX26" fmla="*/ 1523323 w 4313502"/>
              <a:gd name="connsiteY26" fmla="*/ 1809044 h 5604404"/>
              <a:gd name="connsiteX27" fmla="*/ 1490074 w 4313502"/>
              <a:gd name="connsiteY27" fmla="*/ 1888067 h 5604404"/>
              <a:gd name="connsiteX28" fmla="*/ 1545901 w 4313502"/>
              <a:gd name="connsiteY28" fmla="*/ 1989667 h 5604404"/>
              <a:gd name="connsiteX29" fmla="*/ 1579768 w 4313502"/>
              <a:gd name="connsiteY29" fmla="*/ 2170289 h 5604404"/>
              <a:gd name="connsiteX30" fmla="*/ 1613634 w 4313502"/>
              <a:gd name="connsiteY30" fmla="*/ 2260600 h 5604404"/>
              <a:gd name="connsiteX31" fmla="*/ 1579768 w 4313502"/>
              <a:gd name="connsiteY31" fmla="*/ 2339622 h 5604404"/>
              <a:gd name="connsiteX32" fmla="*/ 1624923 w 4313502"/>
              <a:gd name="connsiteY32" fmla="*/ 2396067 h 5604404"/>
              <a:gd name="connsiteX33" fmla="*/ 1630832 w 4313502"/>
              <a:gd name="connsiteY33" fmla="*/ 2459831 h 5604404"/>
              <a:gd name="connsiteX34" fmla="*/ 1557808 w 4313502"/>
              <a:gd name="connsiteY34" fmla="*/ 2658709 h 5604404"/>
              <a:gd name="connsiteX35" fmla="*/ 1613634 w 4313502"/>
              <a:gd name="connsiteY35" fmla="*/ 2825044 h 5604404"/>
              <a:gd name="connsiteX36" fmla="*/ 1579768 w 4313502"/>
              <a:gd name="connsiteY36" fmla="*/ 2868966 h 5604404"/>
              <a:gd name="connsiteX37" fmla="*/ 1602345 w 4313502"/>
              <a:gd name="connsiteY37" fmla="*/ 2937933 h 5604404"/>
              <a:gd name="connsiteX38" fmla="*/ 1506743 w 4313502"/>
              <a:gd name="connsiteY38" fmla="*/ 3408362 h 5604404"/>
              <a:gd name="connsiteX39" fmla="*/ 1449593 w 4313502"/>
              <a:gd name="connsiteY39" fmla="*/ 3933119 h 5604404"/>
              <a:gd name="connsiteX40" fmla="*/ 1423664 w 4313502"/>
              <a:gd name="connsiteY40" fmla="*/ 4007644 h 5604404"/>
              <a:gd name="connsiteX41" fmla="*/ 1377186 w 4313502"/>
              <a:gd name="connsiteY41" fmla="*/ 4038953 h 5604404"/>
              <a:gd name="connsiteX42" fmla="*/ 1380713 w 4313502"/>
              <a:gd name="connsiteY42" fmla="*/ 4088253 h 5604404"/>
              <a:gd name="connsiteX43" fmla="*/ 1261738 w 4313502"/>
              <a:gd name="connsiteY43" fmla="*/ 4181034 h 5604404"/>
              <a:gd name="connsiteX44" fmla="*/ 1105634 w 4313502"/>
              <a:gd name="connsiteY44" fmla="*/ 4315178 h 5604404"/>
              <a:gd name="connsiteX45" fmla="*/ 1015323 w 4313502"/>
              <a:gd name="connsiteY45" fmla="*/ 4507089 h 5604404"/>
              <a:gd name="connsiteX46" fmla="*/ 884001 w 4313502"/>
              <a:gd name="connsiteY46" fmla="*/ 4787459 h 5604404"/>
              <a:gd name="connsiteX47" fmla="*/ 710523 w 4313502"/>
              <a:gd name="connsiteY47" fmla="*/ 4947356 h 5604404"/>
              <a:gd name="connsiteX48" fmla="*/ 630883 w 4313502"/>
              <a:gd name="connsiteY48" fmla="*/ 5149938 h 5604404"/>
              <a:gd name="connsiteX49" fmla="*/ 541190 w 4313502"/>
              <a:gd name="connsiteY49" fmla="*/ 5432778 h 5604404"/>
              <a:gd name="connsiteX50" fmla="*/ 699234 w 4313502"/>
              <a:gd name="connsiteY50" fmla="*/ 5568244 h 5604404"/>
              <a:gd name="connsiteX51" fmla="*/ 848459 w 4313502"/>
              <a:gd name="connsiteY51" fmla="*/ 5526088 h 5604404"/>
              <a:gd name="connsiteX52" fmla="*/ 930304 w 4313502"/>
              <a:gd name="connsiteY52" fmla="*/ 5132828 h 5604404"/>
              <a:gd name="connsiteX53" fmla="*/ 1002270 w 4313502"/>
              <a:gd name="connsiteY53" fmla="*/ 4915341 h 5604404"/>
              <a:gd name="connsiteX54" fmla="*/ 1339703 w 4313502"/>
              <a:gd name="connsiteY54" fmla="*/ 4607542 h 5604404"/>
              <a:gd name="connsiteX55" fmla="*/ 1444301 w 4313502"/>
              <a:gd name="connsiteY55" fmla="*/ 4665133 h 5604404"/>
              <a:gd name="connsiteX56" fmla="*/ 1658790 w 4313502"/>
              <a:gd name="connsiteY56" fmla="*/ 4360333 h 5604404"/>
              <a:gd name="connsiteX57" fmla="*/ 1715234 w 4313502"/>
              <a:gd name="connsiteY57" fmla="*/ 4281311 h 5604404"/>
              <a:gd name="connsiteX58" fmla="*/ 1791258 w 4313502"/>
              <a:gd name="connsiteY58" fmla="*/ 4208815 h 5604404"/>
              <a:gd name="connsiteX59" fmla="*/ 1805545 w 4313502"/>
              <a:gd name="connsiteY59" fmla="*/ 4134556 h 5604404"/>
              <a:gd name="connsiteX60" fmla="*/ 1867899 w 4313502"/>
              <a:gd name="connsiteY60" fmla="*/ 4066911 h 5604404"/>
              <a:gd name="connsiteX61" fmla="*/ 1876807 w 4313502"/>
              <a:gd name="connsiteY61" fmla="*/ 3964076 h 5604404"/>
              <a:gd name="connsiteX62" fmla="*/ 2087768 w 4313502"/>
              <a:gd name="connsiteY62" fmla="*/ 3366911 h 5604404"/>
              <a:gd name="connsiteX63" fmla="*/ 2178696 w 4313502"/>
              <a:gd name="connsiteY63" fmla="*/ 3041914 h 5604404"/>
              <a:gd name="connsiteX64" fmla="*/ 2221470 w 4313502"/>
              <a:gd name="connsiteY64" fmla="*/ 3221478 h 5604404"/>
              <a:gd name="connsiteX65" fmla="*/ 2478734 w 4313502"/>
              <a:gd name="connsiteY65" fmla="*/ 3820936 h 5604404"/>
              <a:gd name="connsiteX66" fmla="*/ 2475735 w 4313502"/>
              <a:gd name="connsiteY66" fmla="*/ 3926065 h 5604404"/>
              <a:gd name="connsiteX67" fmla="*/ 2536942 w 4313502"/>
              <a:gd name="connsiteY67" fmla="*/ 4049096 h 5604404"/>
              <a:gd name="connsiteX68" fmla="*/ 2564283 w 4313502"/>
              <a:gd name="connsiteY68" fmla="*/ 4187384 h 5604404"/>
              <a:gd name="connsiteX69" fmla="*/ 2620726 w 4313502"/>
              <a:gd name="connsiteY69" fmla="*/ 4372857 h 5604404"/>
              <a:gd name="connsiteX70" fmla="*/ 2663501 w 4313502"/>
              <a:gd name="connsiteY70" fmla="*/ 4540956 h 5604404"/>
              <a:gd name="connsiteX71" fmla="*/ 2719945 w 4313502"/>
              <a:gd name="connsiteY71" fmla="*/ 4540956 h 5604404"/>
              <a:gd name="connsiteX72" fmla="*/ 3013457 w 4313502"/>
              <a:gd name="connsiteY72" fmla="*/ 5105400 h 5604404"/>
              <a:gd name="connsiteX73" fmla="*/ 2990526 w 4313502"/>
              <a:gd name="connsiteY73" fmla="*/ 5157788 h 5604404"/>
              <a:gd name="connsiteX74" fmla="*/ 2980119 w 4313502"/>
              <a:gd name="connsiteY74" fmla="*/ 5313362 h 5604404"/>
              <a:gd name="connsiteX75" fmla="*/ 3019982 w 4313502"/>
              <a:gd name="connsiteY75" fmla="*/ 5466733 h 5604404"/>
              <a:gd name="connsiteX76" fmla="*/ 3106767 w 4313502"/>
              <a:gd name="connsiteY76" fmla="*/ 5531997 h 5604404"/>
              <a:gd name="connsiteX77" fmla="*/ 3405481 w 4313502"/>
              <a:gd name="connsiteY77" fmla="*/ 5565863 h 5604404"/>
              <a:gd name="connsiteX78" fmla="*/ 3362618 w 4313502"/>
              <a:gd name="connsiteY78" fmla="*/ 5344672 h 5604404"/>
              <a:gd name="connsiteX79" fmla="*/ 3160212 w 4313502"/>
              <a:gd name="connsiteY79" fmla="*/ 5071533 h 5604404"/>
              <a:gd name="connsiteX80" fmla="*/ 3047323 w 4313502"/>
              <a:gd name="connsiteY80" fmla="*/ 4439356 h 5604404"/>
              <a:gd name="connsiteX81" fmla="*/ 3115057 w 4313502"/>
              <a:gd name="connsiteY81" fmla="*/ 4405489 h 5604404"/>
              <a:gd name="connsiteX82" fmla="*/ 3040797 w 4313502"/>
              <a:gd name="connsiteY82" fmla="*/ 4182709 h 5604404"/>
              <a:gd name="connsiteX83" fmla="*/ 2961774 w 4313502"/>
              <a:gd name="connsiteY83" fmla="*/ 4005616 h 5604404"/>
              <a:gd name="connsiteX84" fmla="*/ 2946341 w 4313502"/>
              <a:gd name="connsiteY84" fmla="*/ 3916010 h 5604404"/>
              <a:gd name="connsiteX85" fmla="*/ 2894041 w 4313502"/>
              <a:gd name="connsiteY85" fmla="*/ 3859566 h 5604404"/>
              <a:gd name="connsiteX86" fmla="*/ 2942195 w 4313502"/>
              <a:gd name="connsiteY86" fmla="*/ 3777456 h 5604404"/>
              <a:gd name="connsiteX87" fmla="*/ 2877990 w 4313502"/>
              <a:gd name="connsiteY87" fmla="*/ 3701433 h 5604404"/>
              <a:gd name="connsiteX88" fmla="*/ 2848797 w 4313502"/>
              <a:gd name="connsiteY88" fmla="*/ 3577519 h 5604404"/>
              <a:gd name="connsiteX89" fmla="*/ 2741376 w 4313502"/>
              <a:gd name="connsiteY89" fmla="*/ 2753695 h 5604404"/>
              <a:gd name="connsiteX90" fmla="*/ 2535178 w 4313502"/>
              <a:gd name="connsiteY90" fmla="*/ 2292086 h 5604404"/>
              <a:gd name="connsiteX91" fmla="*/ 2449012 w 4313502"/>
              <a:gd name="connsiteY91" fmla="*/ 2192867 h 5604404"/>
              <a:gd name="connsiteX92" fmla="*/ 2449012 w 4313502"/>
              <a:gd name="connsiteY92" fmla="*/ 2102556 h 5604404"/>
              <a:gd name="connsiteX93" fmla="*/ 2426434 w 4313502"/>
              <a:gd name="connsiteY93" fmla="*/ 2102556 h 5604404"/>
              <a:gd name="connsiteX94" fmla="*/ 2437723 w 4313502"/>
              <a:gd name="connsiteY94" fmla="*/ 2012244 h 5604404"/>
              <a:gd name="connsiteX95" fmla="*/ 2369990 w 4313502"/>
              <a:gd name="connsiteY95" fmla="*/ 1944511 h 5604404"/>
              <a:gd name="connsiteX96" fmla="*/ 2403857 w 4313502"/>
              <a:gd name="connsiteY96" fmla="*/ 1865489 h 5604404"/>
              <a:gd name="connsiteX97" fmla="*/ 2381279 w 4313502"/>
              <a:gd name="connsiteY97" fmla="*/ 1797756 h 5604404"/>
              <a:gd name="connsiteX98" fmla="*/ 2471590 w 4313502"/>
              <a:gd name="connsiteY98" fmla="*/ 1549400 h 5604404"/>
              <a:gd name="connsiteX99" fmla="*/ 2573190 w 4313502"/>
              <a:gd name="connsiteY99" fmla="*/ 1662289 h 5604404"/>
              <a:gd name="connsiteX100" fmla="*/ 2640923 w 4313502"/>
              <a:gd name="connsiteY100" fmla="*/ 1662289 h 5604404"/>
              <a:gd name="connsiteX101" fmla="*/ 2945723 w 4313502"/>
              <a:gd name="connsiteY101" fmla="*/ 1809044 h 5604404"/>
              <a:gd name="connsiteX102" fmla="*/ 3194079 w 4313502"/>
              <a:gd name="connsiteY102" fmla="*/ 1899356 h 5604404"/>
              <a:gd name="connsiteX103" fmla="*/ 3758523 w 4313502"/>
              <a:gd name="connsiteY103" fmla="*/ 2147711 h 5604404"/>
              <a:gd name="connsiteX104" fmla="*/ 4040745 w 4313502"/>
              <a:gd name="connsiteY104" fmla="*/ 2238022 h 5604404"/>
              <a:gd name="connsiteX105" fmla="*/ 4146490 w 4313502"/>
              <a:gd name="connsiteY105" fmla="*/ 2276652 h 5604404"/>
              <a:gd name="connsiteX106" fmla="*/ 4125059 w 4313502"/>
              <a:gd name="connsiteY106" fmla="*/ 2220206 h 5604404"/>
              <a:gd name="connsiteX107" fmla="*/ 4029457 w 4313502"/>
              <a:gd name="connsiteY107" fmla="*/ 2147711 h 5604404"/>
              <a:gd name="connsiteX108" fmla="*/ 4191029 w 4313502"/>
              <a:gd name="connsiteY108" fmla="*/ 2039584 h 5604404"/>
              <a:gd name="connsiteX109" fmla="*/ 4271639 w 4313502"/>
              <a:gd name="connsiteY109" fmla="*/ 1969294 h 5604404"/>
              <a:gd name="connsiteX110" fmla="*/ 4308681 w 4313502"/>
              <a:gd name="connsiteY110" fmla="*/ 1878542 h 5604404"/>
              <a:gd name="connsiteX111" fmla="*/ 4242711 w 4313502"/>
              <a:gd name="connsiteY111" fmla="*/ 1916642 h 5604404"/>
              <a:gd name="connsiteX112" fmla="*/ 4277812 w 4313502"/>
              <a:gd name="connsiteY112" fmla="*/ 1831622 h 5604404"/>
              <a:gd name="connsiteX113" fmla="*/ 4147637 w 4313502"/>
              <a:gd name="connsiteY113" fmla="*/ 1918317 h 5604404"/>
              <a:gd name="connsiteX114" fmla="*/ 4190500 w 4313502"/>
              <a:gd name="connsiteY114" fmla="*/ 1841147 h 5604404"/>
              <a:gd name="connsiteX115" fmla="*/ 3896372 w 4313502"/>
              <a:gd name="connsiteY115" fmla="*/ 2014008 h 5604404"/>
              <a:gd name="connsiteX116" fmla="*/ 3700845 w 4313502"/>
              <a:gd name="connsiteY116" fmla="*/ 1968236 h 5604404"/>
              <a:gd name="connsiteX117" fmla="*/ 3252287 w 4313502"/>
              <a:gd name="connsiteY117" fmla="*/ 1639094 h 5604404"/>
              <a:gd name="connsiteX118" fmla="*/ 3081190 w 4313502"/>
              <a:gd name="connsiteY118" fmla="*/ 1583267 h 5604404"/>
              <a:gd name="connsiteX119" fmla="*/ 2787679 w 4313502"/>
              <a:gd name="connsiteY119" fmla="*/ 1436511 h 5604404"/>
              <a:gd name="connsiteX120" fmla="*/ 2607057 w 4313502"/>
              <a:gd name="connsiteY120" fmla="*/ 1255889 h 5604404"/>
              <a:gd name="connsiteX121" fmla="*/ 2488788 w 4313502"/>
              <a:gd name="connsiteY121" fmla="*/ 1170958 h 5604404"/>
              <a:gd name="connsiteX122" fmla="*/ 2358701 w 4313502"/>
              <a:gd name="connsiteY122" fmla="*/ 1165578 h 5604404"/>
              <a:gd name="connsiteX123" fmla="*/ 2217237 w 4313502"/>
              <a:gd name="connsiteY123" fmla="*/ 1059744 h 5604404"/>
              <a:gd name="connsiteX124" fmla="*/ 2339563 w 4313502"/>
              <a:gd name="connsiteY124" fmla="*/ 898172 h 5604404"/>
              <a:gd name="connsiteX125" fmla="*/ 2437546 w 4313502"/>
              <a:gd name="connsiteY125" fmla="*/ 968905 h 5604404"/>
              <a:gd name="connsiteX126" fmla="*/ 2530945 w 4313502"/>
              <a:gd name="connsiteY126" fmla="*/ 908403 h 5604404"/>
              <a:gd name="connsiteX127" fmla="*/ 2509515 w 4313502"/>
              <a:gd name="connsiteY127" fmla="*/ 854869 h 5604404"/>
              <a:gd name="connsiteX128" fmla="*/ 2549997 w 4313502"/>
              <a:gd name="connsiteY128" fmla="*/ 869157 h 5604404"/>
              <a:gd name="connsiteX129" fmla="*/ 2554758 w 4313502"/>
              <a:gd name="connsiteY129" fmla="*/ 809625 h 5604404"/>
              <a:gd name="connsiteX130" fmla="*/ 2639689 w 4313502"/>
              <a:gd name="connsiteY130" fmla="*/ 770467 h 5604404"/>
              <a:gd name="connsiteX131" fmla="*/ 2558902 w 4313502"/>
              <a:gd name="connsiteY131" fmla="*/ 637381 h 5604404"/>
              <a:gd name="connsiteX132" fmla="*/ 2588535 w 4313502"/>
              <a:gd name="connsiteY132" fmla="*/ 557742 h 5604404"/>
              <a:gd name="connsiteX133" fmla="*/ 2590917 w 4313502"/>
              <a:gd name="connsiteY133" fmla="*/ 501914 h 5604404"/>
              <a:gd name="connsiteX134" fmla="*/ 2721446 w 4313502"/>
              <a:gd name="connsiteY134" fmla="*/ 497682 h 5604404"/>
              <a:gd name="connsiteX135" fmla="*/ 2735203 w 4313502"/>
              <a:gd name="connsiteY135" fmla="*/ 413367 h 5604404"/>
              <a:gd name="connsiteX136" fmla="*/ 2968301 w 4313502"/>
              <a:gd name="connsiteY136" fmla="*/ 364067 h 5604404"/>
              <a:gd name="connsiteX137" fmla="*/ 2663501 w 4313502"/>
              <a:gd name="connsiteY137" fmla="*/ 330200 h 5604404"/>
              <a:gd name="connsiteX138" fmla="*/ 2904007 w 4313502"/>
              <a:gd name="connsiteY138" fmla="*/ 217841 h 5604404"/>
              <a:gd name="connsiteX139" fmla="*/ 2731234 w 4313502"/>
              <a:gd name="connsiteY139" fmla="*/ 251178 h 5604404"/>
              <a:gd name="connsiteX140" fmla="*/ 2911857 w 4313502"/>
              <a:gd name="connsiteY140" fmla="*/ 142963 h 5604404"/>
              <a:gd name="connsiteX141" fmla="*/ 2607057 w 4313502"/>
              <a:gd name="connsiteY141" fmla="*/ 217311 h 5604404"/>
              <a:gd name="connsiteX142" fmla="*/ 2686696 w 4313502"/>
              <a:gd name="connsiteY142" fmla="*/ 111125 h 5604404"/>
              <a:gd name="connsiteX143" fmla="*/ 2539323 w 4313502"/>
              <a:gd name="connsiteY14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568479 w 4313502"/>
              <a:gd name="connsiteY9" fmla="*/ 194733 h 5604404"/>
              <a:gd name="connsiteX10" fmla="*/ 1274968 w 4313502"/>
              <a:gd name="connsiteY10" fmla="*/ 431800 h 5604404"/>
              <a:gd name="connsiteX11" fmla="*/ 1433012 w 4313502"/>
              <a:gd name="connsiteY11" fmla="*/ 601133 h 5604404"/>
              <a:gd name="connsiteX12" fmla="*/ 1500745 w 4313502"/>
              <a:gd name="connsiteY12" fmla="*/ 747889 h 5604404"/>
              <a:gd name="connsiteX13" fmla="*/ 1557190 w 4313502"/>
              <a:gd name="connsiteY13" fmla="*/ 793044 h 5604404"/>
              <a:gd name="connsiteX14" fmla="*/ 1342701 w 4313502"/>
              <a:gd name="connsiteY14" fmla="*/ 1075267 h 5604404"/>
              <a:gd name="connsiteX15" fmla="*/ 1073532 w 4313502"/>
              <a:gd name="connsiteY15" fmla="*/ 1367544 h 5604404"/>
              <a:gd name="connsiteX16" fmla="*/ 879857 w 4313502"/>
              <a:gd name="connsiteY16" fmla="*/ 1481667 h 5604404"/>
              <a:gd name="connsiteX17" fmla="*/ 342135 w 4313502"/>
              <a:gd name="connsiteY17" fmla="*/ 2011010 h 5604404"/>
              <a:gd name="connsiteX18" fmla="*/ 33190 w 4313502"/>
              <a:gd name="connsiteY18" fmla="*/ 1820333 h 5604404"/>
              <a:gd name="connsiteX19" fmla="*/ 107450 w 4313502"/>
              <a:gd name="connsiteY19" fmla="*/ 1944952 h 5604404"/>
              <a:gd name="connsiteX20" fmla="*/ 326701 w 4313502"/>
              <a:gd name="connsiteY20" fmla="*/ 2215444 h 5604404"/>
              <a:gd name="connsiteX21" fmla="*/ 517465 w 4313502"/>
              <a:gd name="connsiteY21" fmla="*/ 2077596 h 5604404"/>
              <a:gd name="connsiteX22" fmla="*/ 1105634 w 4313502"/>
              <a:gd name="connsiteY22" fmla="*/ 1684867 h 5604404"/>
              <a:gd name="connsiteX23" fmla="*/ 1252919 w 4313502"/>
              <a:gd name="connsiteY23" fmla="*/ 1539435 h 5604404"/>
              <a:gd name="connsiteX24" fmla="*/ 1465026 w 4313502"/>
              <a:gd name="connsiteY24" fmla="*/ 1347964 h 5604404"/>
              <a:gd name="connsiteX25" fmla="*/ 1466879 w 4313502"/>
              <a:gd name="connsiteY25" fmla="*/ 1696156 h 5604404"/>
              <a:gd name="connsiteX26" fmla="*/ 1523323 w 4313502"/>
              <a:gd name="connsiteY26" fmla="*/ 1809044 h 5604404"/>
              <a:gd name="connsiteX27" fmla="*/ 1490074 w 4313502"/>
              <a:gd name="connsiteY27" fmla="*/ 1888067 h 5604404"/>
              <a:gd name="connsiteX28" fmla="*/ 1545901 w 4313502"/>
              <a:gd name="connsiteY28" fmla="*/ 1989667 h 5604404"/>
              <a:gd name="connsiteX29" fmla="*/ 1579768 w 4313502"/>
              <a:gd name="connsiteY29" fmla="*/ 2170289 h 5604404"/>
              <a:gd name="connsiteX30" fmla="*/ 1613634 w 4313502"/>
              <a:gd name="connsiteY30" fmla="*/ 2260600 h 5604404"/>
              <a:gd name="connsiteX31" fmla="*/ 1579768 w 4313502"/>
              <a:gd name="connsiteY31" fmla="*/ 2339622 h 5604404"/>
              <a:gd name="connsiteX32" fmla="*/ 1624923 w 4313502"/>
              <a:gd name="connsiteY32" fmla="*/ 2396067 h 5604404"/>
              <a:gd name="connsiteX33" fmla="*/ 1630832 w 4313502"/>
              <a:gd name="connsiteY33" fmla="*/ 2459831 h 5604404"/>
              <a:gd name="connsiteX34" fmla="*/ 1557808 w 4313502"/>
              <a:gd name="connsiteY34" fmla="*/ 2658709 h 5604404"/>
              <a:gd name="connsiteX35" fmla="*/ 1613634 w 4313502"/>
              <a:gd name="connsiteY35" fmla="*/ 2825044 h 5604404"/>
              <a:gd name="connsiteX36" fmla="*/ 1579768 w 4313502"/>
              <a:gd name="connsiteY36" fmla="*/ 2868966 h 5604404"/>
              <a:gd name="connsiteX37" fmla="*/ 1602345 w 4313502"/>
              <a:gd name="connsiteY37" fmla="*/ 2937933 h 5604404"/>
              <a:gd name="connsiteX38" fmla="*/ 1506743 w 4313502"/>
              <a:gd name="connsiteY38" fmla="*/ 3408362 h 5604404"/>
              <a:gd name="connsiteX39" fmla="*/ 1449593 w 4313502"/>
              <a:gd name="connsiteY39" fmla="*/ 3933119 h 5604404"/>
              <a:gd name="connsiteX40" fmla="*/ 1423664 w 4313502"/>
              <a:gd name="connsiteY40" fmla="*/ 4007644 h 5604404"/>
              <a:gd name="connsiteX41" fmla="*/ 1377186 w 4313502"/>
              <a:gd name="connsiteY41" fmla="*/ 4038953 h 5604404"/>
              <a:gd name="connsiteX42" fmla="*/ 1380713 w 4313502"/>
              <a:gd name="connsiteY42" fmla="*/ 4088253 h 5604404"/>
              <a:gd name="connsiteX43" fmla="*/ 1261738 w 4313502"/>
              <a:gd name="connsiteY43" fmla="*/ 4181034 h 5604404"/>
              <a:gd name="connsiteX44" fmla="*/ 1105634 w 4313502"/>
              <a:gd name="connsiteY44" fmla="*/ 4315178 h 5604404"/>
              <a:gd name="connsiteX45" fmla="*/ 1015323 w 4313502"/>
              <a:gd name="connsiteY45" fmla="*/ 4507089 h 5604404"/>
              <a:gd name="connsiteX46" fmla="*/ 884001 w 4313502"/>
              <a:gd name="connsiteY46" fmla="*/ 4787459 h 5604404"/>
              <a:gd name="connsiteX47" fmla="*/ 710523 w 4313502"/>
              <a:gd name="connsiteY47" fmla="*/ 4947356 h 5604404"/>
              <a:gd name="connsiteX48" fmla="*/ 630883 w 4313502"/>
              <a:gd name="connsiteY48" fmla="*/ 5149938 h 5604404"/>
              <a:gd name="connsiteX49" fmla="*/ 541190 w 4313502"/>
              <a:gd name="connsiteY49" fmla="*/ 5432778 h 5604404"/>
              <a:gd name="connsiteX50" fmla="*/ 699234 w 4313502"/>
              <a:gd name="connsiteY50" fmla="*/ 5568244 h 5604404"/>
              <a:gd name="connsiteX51" fmla="*/ 848459 w 4313502"/>
              <a:gd name="connsiteY51" fmla="*/ 5526088 h 5604404"/>
              <a:gd name="connsiteX52" fmla="*/ 930304 w 4313502"/>
              <a:gd name="connsiteY52" fmla="*/ 5132828 h 5604404"/>
              <a:gd name="connsiteX53" fmla="*/ 1002270 w 4313502"/>
              <a:gd name="connsiteY53" fmla="*/ 4915341 h 5604404"/>
              <a:gd name="connsiteX54" fmla="*/ 1339703 w 4313502"/>
              <a:gd name="connsiteY54" fmla="*/ 4607542 h 5604404"/>
              <a:gd name="connsiteX55" fmla="*/ 1444301 w 4313502"/>
              <a:gd name="connsiteY55" fmla="*/ 4665133 h 5604404"/>
              <a:gd name="connsiteX56" fmla="*/ 1658790 w 4313502"/>
              <a:gd name="connsiteY56" fmla="*/ 4360333 h 5604404"/>
              <a:gd name="connsiteX57" fmla="*/ 1715234 w 4313502"/>
              <a:gd name="connsiteY57" fmla="*/ 4281311 h 5604404"/>
              <a:gd name="connsiteX58" fmla="*/ 1791258 w 4313502"/>
              <a:gd name="connsiteY58" fmla="*/ 4208815 h 5604404"/>
              <a:gd name="connsiteX59" fmla="*/ 1805545 w 4313502"/>
              <a:gd name="connsiteY59" fmla="*/ 4134556 h 5604404"/>
              <a:gd name="connsiteX60" fmla="*/ 1867899 w 4313502"/>
              <a:gd name="connsiteY60" fmla="*/ 4066911 h 5604404"/>
              <a:gd name="connsiteX61" fmla="*/ 1876807 w 4313502"/>
              <a:gd name="connsiteY61" fmla="*/ 3964076 h 5604404"/>
              <a:gd name="connsiteX62" fmla="*/ 2087768 w 4313502"/>
              <a:gd name="connsiteY62" fmla="*/ 3366911 h 5604404"/>
              <a:gd name="connsiteX63" fmla="*/ 2178696 w 4313502"/>
              <a:gd name="connsiteY63" fmla="*/ 3041914 h 5604404"/>
              <a:gd name="connsiteX64" fmla="*/ 2221470 w 4313502"/>
              <a:gd name="connsiteY64" fmla="*/ 3221478 h 5604404"/>
              <a:gd name="connsiteX65" fmla="*/ 2478734 w 4313502"/>
              <a:gd name="connsiteY65" fmla="*/ 3820936 h 5604404"/>
              <a:gd name="connsiteX66" fmla="*/ 2475735 w 4313502"/>
              <a:gd name="connsiteY66" fmla="*/ 3926065 h 5604404"/>
              <a:gd name="connsiteX67" fmla="*/ 2536942 w 4313502"/>
              <a:gd name="connsiteY67" fmla="*/ 4049096 h 5604404"/>
              <a:gd name="connsiteX68" fmla="*/ 2564283 w 4313502"/>
              <a:gd name="connsiteY68" fmla="*/ 4187384 h 5604404"/>
              <a:gd name="connsiteX69" fmla="*/ 2620726 w 4313502"/>
              <a:gd name="connsiteY69" fmla="*/ 4372857 h 5604404"/>
              <a:gd name="connsiteX70" fmla="*/ 2663501 w 4313502"/>
              <a:gd name="connsiteY70" fmla="*/ 4540956 h 5604404"/>
              <a:gd name="connsiteX71" fmla="*/ 2719945 w 4313502"/>
              <a:gd name="connsiteY71" fmla="*/ 4540956 h 5604404"/>
              <a:gd name="connsiteX72" fmla="*/ 3013457 w 4313502"/>
              <a:gd name="connsiteY72" fmla="*/ 5105400 h 5604404"/>
              <a:gd name="connsiteX73" fmla="*/ 2990526 w 4313502"/>
              <a:gd name="connsiteY73" fmla="*/ 5157788 h 5604404"/>
              <a:gd name="connsiteX74" fmla="*/ 2980119 w 4313502"/>
              <a:gd name="connsiteY74" fmla="*/ 5313362 h 5604404"/>
              <a:gd name="connsiteX75" fmla="*/ 3019982 w 4313502"/>
              <a:gd name="connsiteY75" fmla="*/ 5466733 h 5604404"/>
              <a:gd name="connsiteX76" fmla="*/ 3106767 w 4313502"/>
              <a:gd name="connsiteY76" fmla="*/ 5531997 h 5604404"/>
              <a:gd name="connsiteX77" fmla="*/ 3405481 w 4313502"/>
              <a:gd name="connsiteY77" fmla="*/ 5565863 h 5604404"/>
              <a:gd name="connsiteX78" fmla="*/ 3362618 w 4313502"/>
              <a:gd name="connsiteY78" fmla="*/ 5344672 h 5604404"/>
              <a:gd name="connsiteX79" fmla="*/ 3160212 w 4313502"/>
              <a:gd name="connsiteY79" fmla="*/ 5071533 h 5604404"/>
              <a:gd name="connsiteX80" fmla="*/ 3047323 w 4313502"/>
              <a:gd name="connsiteY80" fmla="*/ 4439356 h 5604404"/>
              <a:gd name="connsiteX81" fmla="*/ 3115057 w 4313502"/>
              <a:gd name="connsiteY81" fmla="*/ 4405489 h 5604404"/>
              <a:gd name="connsiteX82" fmla="*/ 3040797 w 4313502"/>
              <a:gd name="connsiteY82" fmla="*/ 4182709 h 5604404"/>
              <a:gd name="connsiteX83" fmla="*/ 2961774 w 4313502"/>
              <a:gd name="connsiteY83" fmla="*/ 4005616 h 5604404"/>
              <a:gd name="connsiteX84" fmla="*/ 2946341 w 4313502"/>
              <a:gd name="connsiteY84" fmla="*/ 3916010 h 5604404"/>
              <a:gd name="connsiteX85" fmla="*/ 2894041 w 4313502"/>
              <a:gd name="connsiteY85" fmla="*/ 3859566 h 5604404"/>
              <a:gd name="connsiteX86" fmla="*/ 2942195 w 4313502"/>
              <a:gd name="connsiteY86" fmla="*/ 3777456 h 5604404"/>
              <a:gd name="connsiteX87" fmla="*/ 2877990 w 4313502"/>
              <a:gd name="connsiteY87" fmla="*/ 3701433 h 5604404"/>
              <a:gd name="connsiteX88" fmla="*/ 2848797 w 4313502"/>
              <a:gd name="connsiteY88" fmla="*/ 3577519 h 5604404"/>
              <a:gd name="connsiteX89" fmla="*/ 2741376 w 4313502"/>
              <a:gd name="connsiteY89" fmla="*/ 2753695 h 5604404"/>
              <a:gd name="connsiteX90" fmla="*/ 2535178 w 4313502"/>
              <a:gd name="connsiteY90" fmla="*/ 2292086 h 5604404"/>
              <a:gd name="connsiteX91" fmla="*/ 2449012 w 4313502"/>
              <a:gd name="connsiteY91" fmla="*/ 2192867 h 5604404"/>
              <a:gd name="connsiteX92" fmla="*/ 2449012 w 4313502"/>
              <a:gd name="connsiteY92" fmla="*/ 2102556 h 5604404"/>
              <a:gd name="connsiteX93" fmla="*/ 2426434 w 4313502"/>
              <a:gd name="connsiteY93" fmla="*/ 2102556 h 5604404"/>
              <a:gd name="connsiteX94" fmla="*/ 2437723 w 4313502"/>
              <a:gd name="connsiteY94" fmla="*/ 2012244 h 5604404"/>
              <a:gd name="connsiteX95" fmla="*/ 2369990 w 4313502"/>
              <a:gd name="connsiteY95" fmla="*/ 1944511 h 5604404"/>
              <a:gd name="connsiteX96" fmla="*/ 2403857 w 4313502"/>
              <a:gd name="connsiteY96" fmla="*/ 1865489 h 5604404"/>
              <a:gd name="connsiteX97" fmla="*/ 2381279 w 4313502"/>
              <a:gd name="connsiteY97" fmla="*/ 1797756 h 5604404"/>
              <a:gd name="connsiteX98" fmla="*/ 2471590 w 4313502"/>
              <a:gd name="connsiteY98" fmla="*/ 1549400 h 5604404"/>
              <a:gd name="connsiteX99" fmla="*/ 2573190 w 4313502"/>
              <a:gd name="connsiteY99" fmla="*/ 1662289 h 5604404"/>
              <a:gd name="connsiteX100" fmla="*/ 2640923 w 4313502"/>
              <a:gd name="connsiteY100" fmla="*/ 1662289 h 5604404"/>
              <a:gd name="connsiteX101" fmla="*/ 2945723 w 4313502"/>
              <a:gd name="connsiteY101" fmla="*/ 1809044 h 5604404"/>
              <a:gd name="connsiteX102" fmla="*/ 3194079 w 4313502"/>
              <a:gd name="connsiteY102" fmla="*/ 1899356 h 5604404"/>
              <a:gd name="connsiteX103" fmla="*/ 3758523 w 4313502"/>
              <a:gd name="connsiteY103" fmla="*/ 2147711 h 5604404"/>
              <a:gd name="connsiteX104" fmla="*/ 4040745 w 4313502"/>
              <a:gd name="connsiteY104" fmla="*/ 2238022 h 5604404"/>
              <a:gd name="connsiteX105" fmla="*/ 4146490 w 4313502"/>
              <a:gd name="connsiteY105" fmla="*/ 2276652 h 5604404"/>
              <a:gd name="connsiteX106" fmla="*/ 4125059 w 4313502"/>
              <a:gd name="connsiteY106" fmla="*/ 2220206 h 5604404"/>
              <a:gd name="connsiteX107" fmla="*/ 4029457 w 4313502"/>
              <a:gd name="connsiteY107" fmla="*/ 2147711 h 5604404"/>
              <a:gd name="connsiteX108" fmla="*/ 4191029 w 4313502"/>
              <a:gd name="connsiteY108" fmla="*/ 2039584 h 5604404"/>
              <a:gd name="connsiteX109" fmla="*/ 4271639 w 4313502"/>
              <a:gd name="connsiteY109" fmla="*/ 1969294 h 5604404"/>
              <a:gd name="connsiteX110" fmla="*/ 4308681 w 4313502"/>
              <a:gd name="connsiteY110" fmla="*/ 1878542 h 5604404"/>
              <a:gd name="connsiteX111" fmla="*/ 4242711 w 4313502"/>
              <a:gd name="connsiteY111" fmla="*/ 1916642 h 5604404"/>
              <a:gd name="connsiteX112" fmla="*/ 4277812 w 4313502"/>
              <a:gd name="connsiteY112" fmla="*/ 1831622 h 5604404"/>
              <a:gd name="connsiteX113" fmla="*/ 4147637 w 4313502"/>
              <a:gd name="connsiteY113" fmla="*/ 1918317 h 5604404"/>
              <a:gd name="connsiteX114" fmla="*/ 4190500 w 4313502"/>
              <a:gd name="connsiteY114" fmla="*/ 1841147 h 5604404"/>
              <a:gd name="connsiteX115" fmla="*/ 3896372 w 4313502"/>
              <a:gd name="connsiteY115" fmla="*/ 2014008 h 5604404"/>
              <a:gd name="connsiteX116" fmla="*/ 3700845 w 4313502"/>
              <a:gd name="connsiteY116" fmla="*/ 1968236 h 5604404"/>
              <a:gd name="connsiteX117" fmla="*/ 3252287 w 4313502"/>
              <a:gd name="connsiteY117" fmla="*/ 1639094 h 5604404"/>
              <a:gd name="connsiteX118" fmla="*/ 3081190 w 4313502"/>
              <a:gd name="connsiteY118" fmla="*/ 1583267 h 5604404"/>
              <a:gd name="connsiteX119" fmla="*/ 2787679 w 4313502"/>
              <a:gd name="connsiteY119" fmla="*/ 1436511 h 5604404"/>
              <a:gd name="connsiteX120" fmla="*/ 2607057 w 4313502"/>
              <a:gd name="connsiteY120" fmla="*/ 1255889 h 5604404"/>
              <a:gd name="connsiteX121" fmla="*/ 2488788 w 4313502"/>
              <a:gd name="connsiteY121" fmla="*/ 1170958 h 5604404"/>
              <a:gd name="connsiteX122" fmla="*/ 2358701 w 4313502"/>
              <a:gd name="connsiteY122" fmla="*/ 1165578 h 5604404"/>
              <a:gd name="connsiteX123" fmla="*/ 2217237 w 4313502"/>
              <a:gd name="connsiteY123" fmla="*/ 1059744 h 5604404"/>
              <a:gd name="connsiteX124" fmla="*/ 2339563 w 4313502"/>
              <a:gd name="connsiteY124" fmla="*/ 898172 h 5604404"/>
              <a:gd name="connsiteX125" fmla="*/ 2437546 w 4313502"/>
              <a:gd name="connsiteY125" fmla="*/ 968905 h 5604404"/>
              <a:gd name="connsiteX126" fmla="*/ 2530945 w 4313502"/>
              <a:gd name="connsiteY126" fmla="*/ 908403 h 5604404"/>
              <a:gd name="connsiteX127" fmla="*/ 2509515 w 4313502"/>
              <a:gd name="connsiteY127" fmla="*/ 854869 h 5604404"/>
              <a:gd name="connsiteX128" fmla="*/ 2549997 w 4313502"/>
              <a:gd name="connsiteY128" fmla="*/ 869157 h 5604404"/>
              <a:gd name="connsiteX129" fmla="*/ 2554758 w 4313502"/>
              <a:gd name="connsiteY129" fmla="*/ 809625 h 5604404"/>
              <a:gd name="connsiteX130" fmla="*/ 2639689 w 4313502"/>
              <a:gd name="connsiteY130" fmla="*/ 770467 h 5604404"/>
              <a:gd name="connsiteX131" fmla="*/ 2558902 w 4313502"/>
              <a:gd name="connsiteY131" fmla="*/ 637381 h 5604404"/>
              <a:gd name="connsiteX132" fmla="*/ 2588535 w 4313502"/>
              <a:gd name="connsiteY132" fmla="*/ 557742 h 5604404"/>
              <a:gd name="connsiteX133" fmla="*/ 2590917 w 4313502"/>
              <a:gd name="connsiteY133" fmla="*/ 501914 h 5604404"/>
              <a:gd name="connsiteX134" fmla="*/ 2721446 w 4313502"/>
              <a:gd name="connsiteY134" fmla="*/ 497682 h 5604404"/>
              <a:gd name="connsiteX135" fmla="*/ 2735203 w 4313502"/>
              <a:gd name="connsiteY135" fmla="*/ 413367 h 5604404"/>
              <a:gd name="connsiteX136" fmla="*/ 2968301 w 4313502"/>
              <a:gd name="connsiteY136" fmla="*/ 364067 h 5604404"/>
              <a:gd name="connsiteX137" fmla="*/ 2663501 w 4313502"/>
              <a:gd name="connsiteY137" fmla="*/ 330200 h 5604404"/>
              <a:gd name="connsiteX138" fmla="*/ 2904007 w 4313502"/>
              <a:gd name="connsiteY138" fmla="*/ 217841 h 5604404"/>
              <a:gd name="connsiteX139" fmla="*/ 2731234 w 4313502"/>
              <a:gd name="connsiteY139" fmla="*/ 251178 h 5604404"/>
              <a:gd name="connsiteX140" fmla="*/ 2911857 w 4313502"/>
              <a:gd name="connsiteY140" fmla="*/ 142963 h 5604404"/>
              <a:gd name="connsiteX141" fmla="*/ 2607057 w 4313502"/>
              <a:gd name="connsiteY141" fmla="*/ 217311 h 5604404"/>
              <a:gd name="connsiteX142" fmla="*/ 2686696 w 4313502"/>
              <a:gd name="connsiteY142" fmla="*/ 111125 h 5604404"/>
              <a:gd name="connsiteX143" fmla="*/ 2539323 w 4313502"/>
              <a:gd name="connsiteY14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568479 w 4313502"/>
              <a:gd name="connsiteY10" fmla="*/ 194733 h 5604404"/>
              <a:gd name="connsiteX11" fmla="*/ 1274968 w 4313502"/>
              <a:gd name="connsiteY11" fmla="*/ 431800 h 5604404"/>
              <a:gd name="connsiteX12" fmla="*/ 1433012 w 4313502"/>
              <a:gd name="connsiteY12" fmla="*/ 601133 h 5604404"/>
              <a:gd name="connsiteX13" fmla="*/ 1500745 w 4313502"/>
              <a:gd name="connsiteY13" fmla="*/ 747889 h 5604404"/>
              <a:gd name="connsiteX14" fmla="*/ 1557190 w 4313502"/>
              <a:gd name="connsiteY14" fmla="*/ 793044 h 5604404"/>
              <a:gd name="connsiteX15" fmla="*/ 1342701 w 4313502"/>
              <a:gd name="connsiteY15" fmla="*/ 1075267 h 5604404"/>
              <a:gd name="connsiteX16" fmla="*/ 1073532 w 4313502"/>
              <a:gd name="connsiteY16" fmla="*/ 1367544 h 5604404"/>
              <a:gd name="connsiteX17" fmla="*/ 879857 w 4313502"/>
              <a:gd name="connsiteY17" fmla="*/ 1481667 h 5604404"/>
              <a:gd name="connsiteX18" fmla="*/ 342135 w 4313502"/>
              <a:gd name="connsiteY18" fmla="*/ 2011010 h 5604404"/>
              <a:gd name="connsiteX19" fmla="*/ 33190 w 4313502"/>
              <a:gd name="connsiteY19" fmla="*/ 1820333 h 5604404"/>
              <a:gd name="connsiteX20" fmla="*/ 107450 w 4313502"/>
              <a:gd name="connsiteY20" fmla="*/ 1944952 h 5604404"/>
              <a:gd name="connsiteX21" fmla="*/ 326701 w 4313502"/>
              <a:gd name="connsiteY21" fmla="*/ 2215444 h 5604404"/>
              <a:gd name="connsiteX22" fmla="*/ 517465 w 4313502"/>
              <a:gd name="connsiteY22" fmla="*/ 2077596 h 5604404"/>
              <a:gd name="connsiteX23" fmla="*/ 1105634 w 4313502"/>
              <a:gd name="connsiteY23" fmla="*/ 1684867 h 5604404"/>
              <a:gd name="connsiteX24" fmla="*/ 1252919 w 4313502"/>
              <a:gd name="connsiteY24" fmla="*/ 1539435 h 5604404"/>
              <a:gd name="connsiteX25" fmla="*/ 1465026 w 4313502"/>
              <a:gd name="connsiteY25" fmla="*/ 1347964 h 5604404"/>
              <a:gd name="connsiteX26" fmla="*/ 1466879 w 4313502"/>
              <a:gd name="connsiteY26" fmla="*/ 1696156 h 5604404"/>
              <a:gd name="connsiteX27" fmla="*/ 1523323 w 4313502"/>
              <a:gd name="connsiteY27" fmla="*/ 1809044 h 5604404"/>
              <a:gd name="connsiteX28" fmla="*/ 1490074 w 4313502"/>
              <a:gd name="connsiteY28" fmla="*/ 1888067 h 5604404"/>
              <a:gd name="connsiteX29" fmla="*/ 1545901 w 4313502"/>
              <a:gd name="connsiteY29" fmla="*/ 1989667 h 5604404"/>
              <a:gd name="connsiteX30" fmla="*/ 1579768 w 4313502"/>
              <a:gd name="connsiteY30" fmla="*/ 2170289 h 5604404"/>
              <a:gd name="connsiteX31" fmla="*/ 1613634 w 4313502"/>
              <a:gd name="connsiteY31" fmla="*/ 2260600 h 5604404"/>
              <a:gd name="connsiteX32" fmla="*/ 1579768 w 4313502"/>
              <a:gd name="connsiteY32" fmla="*/ 2339622 h 5604404"/>
              <a:gd name="connsiteX33" fmla="*/ 1624923 w 4313502"/>
              <a:gd name="connsiteY33" fmla="*/ 2396067 h 5604404"/>
              <a:gd name="connsiteX34" fmla="*/ 1630832 w 4313502"/>
              <a:gd name="connsiteY34" fmla="*/ 2459831 h 5604404"/>
              <a:gd name="connsiteX35" fmla="*/ 1557808 w 4313502"/>
              <a:gd name="connsiteY35" fmla="*/ 2658709 h 5604404"/>
              <a:gd name="connsiteX36" fmla="*/ 1613634 w 4313502"/>
              <a:gd name="connsiteY36" fmla="*/ 2825044 h 5604404"/>
              <a:gd name="connsiteX37" fmla="*/ 1579768 w 4313502"/>
              <a:gd name="connsiteY37" fmla="*/ 2868966 h 5604404"/>
              <a:gd name="connsiteX38" fmla="*/ 1602345 w 4313502"/>
              <a:gd name="connsiteY38" fmla="*/ 2937933 h 5604404"/>
              <a:gd name="connsiteX39" fmla="*/ 1506743 w 4313502"/>
              <a:gd name="connsiteY39" fmla="*/ 3408362 h 5604404"/>
              <a:gd name="connsiteX40" fmla="*/ 1449593 w 4313502"/>
              <a:gd name="connsiteY40" fmla="*/ 3933119 h 5604404"/>
              <a:gd name="connsiteX41" fmla="*/ 1423664 w 4313502"/>
              <a:gd name="connsiteY41" fmla="*/ 4007644 h 5604404"/>
              <a:gd name="connsiteX42" fmla="*/ 1377186 w 4313502"/>
              <a:gd name="connsiteY42" fmla="*/ 4038953 h 5604404"/>
              <a:gd name="connsiteX43" fmla="*/ 1380713 w 4313502"/>
              <a:gd name="connsiteY43" fmla="*/ 4088253 h 5604404"/>
              <a:gd name="connsiteX44" fmla="*/ 1261738 w 4313502"/>
              <a:gd name="connsiteY44" fmla="*/ 4181034 h 5604404"/>
              <a:gd name="connsiteX45" fmla="*/ 1105634 w 4313502"/>
              <a:gd name="connsiteY45" fmla="*/ 4315178 h 5604404"/>
              <a:gd name="connsiteX46" fmla="*/ 1015323 w 4313502"/>
              <a:gd name="connsiteY46" fmla="*/ 4507089 h 5604404"/>
              <a:gd name="connsiteX47" fmla="*/ 884001 w 4313502"/>
              <a:gd name="connsiteY47" fmla="*/ 4787459 h 5604404"/>
              <a:gd name="connsiteX48" fmla="*/ 710523 w 4313502"/>
              <a:gd name="connsiteY48" fmla="*/ 4947356 h 5604404"/>
              <a:gd name="connsiteX49" fmla="*/ 630883 w 4313502"/>
              <a:gd name="connsiteY49" fmla="*/ 5149938 h 5604404"/>
              <a:gd name="connsiteX50" fmla="*/ 541190 w 4313502"/>
              <a:gd name="connsiteY50" fmla="*/ 5432778 h 5604404"/>
              <a:gd name="connsiteX51" fmla="*/ 699234 w 4313502"/>
              <a:gd name="connsiteY51" fmla="*/ 5568244 h 5604404"/>
              <a:gd name="connsiteX52" fmla="*/ 848459 w 4313502"/>
              <a:gd name="connsiteY52" fmla="*/ 5526088 h 5604404"/>
              <a:gd name="connsiteX53" fmla="*/ 930304 w 4313502"/>
              <a:gd name="connsiteY53" fmla="*/ 5132828 h 5604404"/>
              <a:gd name="connsiteX54" fmla="*/ 1002270 w 4313502"/>
              <a:gd name="connsiteY54" fmla="*/ 4915341 h 5604404"/>
              <a:gd name="connsiteX55" fmla="*/ 1339703 w 4313502"/>
              <a:gd name="connsiteY55" fmla="*/ 4607542 h 5604404"/>
              <a:gd name="connsiteX56" fmla="*/ 1444301 w 4313502"/>
              <a:gd name="connsiteY56" fmla="*/ 4665133 h 5604404"/>
              <a:gd name="connsiteX57" fmla="*/ 1658790 w 4313502"/>
              <a:gd name="connsiteY57" fmla="*/ 4360333 h 5604404"/>
              <a:gd name="connsiteX58" fmla="*/ 1715234 w 4313502"/>
              <a:gd name="connsiteY58" fmla="*/ 4281311 h 5604404"/>
              <a:gd name="connsiteX59" fmla="*/ 1791258 w 4313502"/>
              <a:gd name="connsiteY59" fmla="*/ 4208815 h 5604404"/>
              <a:gd name="connsiteX60" fmla="*/ 1805545 w 4313502"/>
              <a:gd name="connsiteY60" fmla="*/ 4134556 h 5604404"/>
              <a:gd name="connsiteX61" fmla="*/ 1867899 w 4313502"/>
              <a:gd name="connsiteY61" fmla="*/ 4066911 h 5604404"/>
              <a:gd name="connsiteX62" fmla="*/ 1876807 w 4313502"/>
              <a:gd name="connsiteY62" fmla="*/ 3964076 h 5604404"/>
              <a:gd name="connsiteX63" fmla="*/ 2087768 w 4313502"/>
              <a:gd name="connsiteY63" fmla="*/ 3366911 h 5604404"/>
              <a:gd name="connsiteX64" fmla="*/ 2178696 w 4313502"/>
              <a:gd name="connsiteY64" fmla="*/ 3041914 h 5604404"/>
              <a:gd name="connsiteX65" fmla="*/ 2221470 w 4313502"/>
              <a:gd name="connsiteY65" fmla="*/ 3221478 h 5604404"/>
              <a:gd name="connsiteX66" fmla="*/ 2478734 w 4313502"/>
              <a:gd name="connsiteY66" fmla="*/ 3820936 h 5604404"/>
              <a:gd name="connsiteX67" fmla="*/ 2475735 w 4313502"/>
              <a:gd name="connsiteY67" fmla="*/ 3926065 h 5604404"/>
              <a:gd name="connsiteX68" fmla="*/ 2536942 w 4313502"/>
              <a:gd name="connsiteY68" fmla="*/ 4049096 h 5604404"/>
              <a:gd name="connsiteX69" fmla="*/ 2564283 w 4313502"/>
              <a:gd name="connsiteY69" fmla="*/ 4187384 h 5604404"/>
              <a:gd name="connsiteX70" fmla="*/ 2620726 w 4313502"/>
              <a:gd name="connsiteY70" fmla="*/ 4372857 h 5604404"/>
              <a:gd name="connsiteX71" fmla="*/ 2663501 w 4313502"/>
              <a:gd name="connsiteY71" fmla="*/ 4540956 h 5604404"/>
              <a:gd name="connsiteX72" fmla="*/ 2719945 w 4313502"/>
              <a:gd name="connsiteY72" fmla="*/ 4540956 h 5604404"/>
              <a:gd name="connsiteX73" fmla="*/ 3013457 w 4313502"/>
              <a:gd name="connsiteY73" fmla="*/ 5105400 h 5604404"/>
              <a:gd name="connsiteX74" fmla="*/ 2990526 w 4313502"/>
              <a:gd name="connsiteY74" fmla="*/ 5157788 h 5604404"/>
              <a:gd name="connsiteX75" fmla="*/ 2980119 w 4313502"/>
              <a:gd name="connsiteY75" fmla="*/ 5313362 h 5604404"/>
              <a:gd name="connsiteX76" fmla="*/ 3019982 w 4313502"/>
              <a:gd name="connsiteY76" fmla="*/ 5466733 h 5604404"/>
              <a:gd name="connsiteX77" fmla="*/ 3106767 w 4313502"/>
              <a:gd name="connsiteY77" fmla="*/ 5531997 h 5604404"/>
              <a:gd name="connsiteX78" fmla="*/ 3405481 w 4313502"/>
              <a:gd name="connsiteY78" fmla="*/ 5565863 h 5604404"/>
              <a:gd name="connsiteX79" fmla="*/ 3362618 w 4313502"/>
              <a:gd name="connsiteY79" fmla="*/ 5344672 h 5604404"/>
              <a:gd name="connsiteX80" fmla="*/ 3160212 w 4313502"/>
              <a:gd name="connsiteY80" fmla="*/ 5071533 h 5604404"/>
              <a:gd name="connsiteX81" fmla="*/ 3047323 w 4313502"/>
              <a:gd name="connsiteY81" fmla="*/ 4439356 h 5604404"/>
              <a:gd name="connsiteX82" fmla="*/ 3115057 w 4313502"/>
              <a:gd name="connsiteY82" fmla="*/ 4405489 h 5604404"/>
              <a:gd name="connsiteX83" fmla="*/ 3040797 w 4313502"/>
              <a:gd name="connsiteY83" fmla="*/ 4182709 h 5604404"/>
              <a:gd name="connsiteX84" fmla="*/ 2961774 w 4313502"/>
              <a:gd name="connsiteY84" fmla="*/ 4005616 h 5604404"/>
              <a:gd name="connsiteX85" fmla="*/ 2946341 w 4313502"/>
              <a:gd name="connsiteY85" fmla="*/ 3916010 h 5604404"/>
              <a:gd name="connsiteX86" fmla="*/ 2894041 w 4313502"/>
              <a:gd name="connsiteY86" fmla="*/ 3859566 h 5604404"/>
              <a:gd name="connsiteX87" fmla="*/ 2942195 w 4313502"/>
              <a:gd name="connsiteY87" fmla="*/ 3777456 h 5604404"/>
              <a:gd name="connsiteX88" fmla="*/ 2877990 w 4313502"/>
              <a:gd name="connsiteY88" fmla="*/ 3701433 h 5604404"/>
              <a:gd name="connsiteX89" fmla="*/ 2848797 w 4313502"/>
              <a:gd name="connsiteY89" fmla="*/ 3577519 h 5604404"/>
              <a:gd name="connsiteX90" fmla="*/ 2741376 w 4313502"/>
              <a:gd name="connsiteY90" fmla="*/ 2753695 h 5604404"/>
              <a:gd name="connsiteX91" fmla="*/ 2535178 w 4313502"/>
              <a:gd name="connsiteY91" fmla="*/ 2292086 h 5604404"/>
              <a:gd name="connsiteX92" fmla="*/ 2449012 w 4313502"/>
              <a:gd name="connsiteY92" fmla="*/ 2192867 h 5604404"/>
              <a:gd name="connsiteX93" fmla="*/ 2449012 w 4313502"/>
              <a:gd name="connsiteY93" fmla="*/ 2102556 h 5604404"/>
              <a:gd name="connsiteX94" fmla="*/ 2426434 w 4313502"/>
              <a:gd name="connsiteY94" fmla="*/ 2102556 h 5604404"/>
              <a:gd name="connsiteX95" fmla="*/ 2437723 w 4313502"/>
              <a:gd name="connsiteY95" fmla="*/ 2012244 h 5604404"/>
              <a:gd name="connsiteX96" fmla="*/ 2369990 w 4313502"/>
              <a:gd name="connsiteY96" fmla="*/ 1944511 h 5604404"/>
              <a:gd name="connsiteX97" fmla="*/ 2403857 w 4313502"/>
              <a:gd name="connsiteY97" fmla="*/ 1865489 h 5604404"/>
              <a:gd name="connsiteX98" fmla="*/ 2381279 w 4313502"/>
              <a:gd name="connsiteY98" fmla="*/ 1797756 h 5604404"/>
              <a:gd name="connsiteX99" fmla="*/ 2471590 w 4313502"/>
              <a:gd name="connsiteY99" fmla="*/ 1549400 h 5604404"/>
              <a:gd name="connsiteX100" fmla="*/ 2573190 w 4313502"/>
              <a:gd name="connsiteY100" fmla="*/ 1662289 h 5604404"/>
              <a:gd name="connsiteX101" fmla="*/ 2640923 w 4313502"/>
              <a:gd name="connsiteY101" fmla="*/ 1662289 h 5604404"/>
              <a:gd name="connsiteX102" fmla="*/ 2945723 w 4313502"/>
              <a:gd name="connsiteY102" fmla="*/ 1809044 h 5604404"/>
              <a:gd name="connsiteX103" fmla="*/ 3194079 w 4313502"/>
              <a:gd name="connsiteY103" fmla="*/ 1899356 h 5604404"/>
              <a:gd name="connsiteX104" fmla="*/ 3758523 w 4313502"/>
              <a:gd name="connsiteY104" fmla="*/ 2147711 h 5604404"/>
              <a:gd name="connsiteX105" fmla="*/ 4040745 w 4313502"/>
              <a:gd name="connsiteY105" fmla="*/ 2238022 h 5604404"/>
              <a:gd name="connsiteX106" fmla="*/ 4146490 w 4313502"/>
              <a:gd name="connsiteY106" fmla="*/ 2276652 h 5604404"/>
              <a:gd name="connsiteX107" fmla="*/ 4125059 w 4313502"/>
              <a:gd name="connsiteY107" fmla="*/ 2220206 h 5604404"/>
              <a:gd name="connsiteX108" fmla="*/ 4029457 w 4313502"/>
              <a:gd name="connsiteY108" fmla="*/ 2147711 h 5604404"/>
              <a:gd name="connsiteX109" fmla="*/ 4191029 w 4313502"/>
              <a:gd name="connsiteY109" fmla="*/ 2039584 h 5604404"/>
              <a:gd name="connsiteX110" fmla="*/ 4271639 w 4313502"/>
              <a:gd name="connsiteY110" fmla="*/ 1969294 h 5604404"/>
              <a:gd name="connsiteX111" fmla="*/ 4308681 w 4313502"/>
              <a:gd name="connsiteY111" fmla="*/ 1878542 h 5604404"/>
              <a:gd name="connsiteX112" fmla="*/ 4242711 w 4313502"/>
              <a:gd name="connsiteY112" fmla="*/ 1916642 h 5604404"/>
              <a:gd name="connsiteX113" fmla="*/ 4277812 w 4313502"/>
              <a:gd name="connsiteY113" fmla="*/ 1831622 h 5604404"/>
              <a:gd name="connsiteX114" fmla="*/ 4147637 w 4313502"/>
              <a:gd name="connsiteY114" fmla="*/ 1918317 h 5604404"/>
              <a:gd name="connsiteX115" fmla="*/ 4190500 w 4313502"/>
              <a:gd name="connsiteY115" fmla="*/ 1841147 h 5604404"/>
              <a:gd name="connsiteX116" fmla="*/ 3896372 w 4313502"/>
              <a:gd name="connsiteY116" fmla="*/ 2014008 h 5604404"/>
              <a:gd name="connsiteX117" fmla="*/ 3700845 w 4313502"/>
              <a:gd name="connsiteY117" fmla="*/ 1968236 h 5604404"/>
              <a:gd name="connsiteX118" fmla="*/ 3252287 w 4313502"/>
              <a:gd name="connsiteY118" fmla="*/ 1639094 h 5604404"/>
              <a:gd name="connsiteX119" fmla="*/ 3081190 w 4313502"/>
              <a:gd name="connsiteY119" fmla="*/ 1583267 h 5604404"/>
              <a:gd name="connsiteX120" fmla="*/ 2787679 w 4313502"/>
              <a:gd name="connsiteY120" fmla="*/ 1436511 h 5604404"/>
              <a:gd name="connsiteX121" fmla="*/ 2607057 w 4313502"/>
              <a:gd name="connsiteY121" fmla="*/ 1255889 h 5604404"/>
              <a:gd name="connsiteX122" fmla="*/ 2488788 w 4313502"/>
              <a:gd name="connsiteY122" fmla="*/ 1170958 h 5604404"/>
              <a:gd name="connsiteX123" fmla="*/ 2358701 w 4313502"/>
              <a:gd name="connsiteY123" fmla="*/ 1165578 h 5604404"/>
              <a:gd name="connsiteX124" fmla="*/ 2217237 w 4313502"/>
              <a:gd name="connsiteY124" fmla="*/ 1059744 h 5604404"/>
              <a:gd name="connsiteX125" fmla="*/ 2339563 w 4313502"/>
              <a:gd name="connsiteY125" fmla="*/ 898172 h 5604404"/>
              <a:gd name="connsiteX126" fmla="*/ 2437546 w 4313502"/>
              <a:gd name="connsiteY126" fmla="*/ 968905 h 5604404"/>
              <a:gd name="connsiteX127" fmla="*/ 2530945 w 4313502"/>
              <a:gd name="connsiteY127" fmla="*/ 908403 h 5604404"/>
              <a:gd name="connsiteX128" fmla="*/ 2509515 w 4313502"/>
              <a:gd name="connsiteY128" fmla="*/ 854869 h 5604404"/>
              <a:gd name="connsiteX129" fmla="*/ 2549997 w 4313502"/>
              <a:gd name="connsiteY129" fmla="*/ 869157 h 5604404"/>
              <a:gd name="connsiteX130" fmla="*/ 2554758 w 4313502"/>
              <a:gd name="connsiteY130" fmla="*/ 809625 h 5604404"/>
              <a:gd name="connsiteX131" fmla="*/ 2639689 w 4313502"/>
              <a:gd name="connsiteY131" fmla="*/ 770467 h 5604404"/>
              <a:gd name="connsiteX132" fmla="*/ 2558902 w 4313502"/>
              <a:gd name="connsiteY132" fmla="*/ 637381 h 5604404"/>
              <a:gd name="connsiteX133" fmla="*/ 2588535 w 4313502"/>
              <a:gd name="connsiteY133" fmla="*/ 557742 h 5604404"/>
              <a:gd name="connsiteX134" fmla="*/ 2590917 w 4313502"/>
              <a:gd name="connsiteY134" fmla="*/ 501914 h 5604404"/>
              <a:gd name="connsiteX135" fmla="*/ 2721446 w 4313502"/>
              <a:gd name="connsiteY135" fmla="*/ 497682 h 5604404"/>
              <a:gd name="connsiteX136" fmla="*/ 2735203 w 4313502"/>
              <a:gd name="connsiteY136" fmla="*/ 413367 h 5604404"/>
              <a:gd name="connsiteX137" fmla="*/ 2968301 w 4313502"/>
              <a:gd name="connsiteY137" fmla="*/ 364067 h 5604404"/>
              <a:gd name="connsiteX138" fmla="*/ 2663501 w 4313502"/>
              <a:gd name="connsiteY138" fmla="*/ 330200 h 5604404"/>
              <a:gd name="connsiteX139" fmla="*/ 2904007 w 4313502"/>
              <a:gd name="connsiteY139" fmla="*/ 217841 h 5604404"/>
              <a:gd name="connsiteX140" fmla="*/ 2731234 w 4313502"/>
              <a:gd name="connsiteY140" fmla="*/ 251178 h 5604404"/>
              <a:gd name="connsiteX141" fmla="*/ 2911857 w 4313502"/>
              <a:gd name="connsiteY141" fmla="*/ 142963 h 5604404"/>
              <a:gd name="connsiteX142" fmla="*/ 2607057 w 4313502"/>
              <a:gd name="connsiteY142" fmla="*/ 217311 h 5604404"/>
              <a:gd name="connsiteX143" fmla="*/ 2686696 w 4313502"/>
              <a:gd name="connsiteY143" fmla="*/ 111125 h 5604404"/>
              <a:gd name="connsiteX144" fmla="*/ 2539323 w 4313502"/>
              <a:gd name="connsiteY144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568479 w 4313502"/>
              <a:gd name="connsiteY10" fmla="*/ 194733 h 5604404"/>
              <a:gd name="connsiteX11" fmla="*/ 1274968 w 4313502"/>
              <a:gd name="connsiteY11" fmla="*/ 431800 h 5604404"/>
              <a:gd name="connsiteX12" fmla="*/ 1433012 w 4313502"/>
              <a:gd name="connsiteY12" fmla="*/ 601133 h 5604404"/>
              <a:gd name="connsiteX13" fmla="*/ 1500745 w 4313502"/>
              <a:gd name="connsiteY13" fmla="*/ 747889 h 5604404"/>
              <a:gd name="connsiteX14" fmla="*/ 1557190 w 4313502"/>
              <a:gd name="connsiteY14" fmla="*/ 793044 h 5604404"/>
              <a:gd name="connsiteX15" fmla="*/ 1342701 w 4313502"/>
              <a:gd name="connsiteY15" fmla="*/ 1075267 h 5604404"/>
              <a:gd name="connsiteX16" fmla="*/ 1073532 w 4313502"/>
              <a:gd name="connsiteY16" fmla="*/ 1367544 h 5604404"/>
              <a:gd name="connsiteX17" fmla="*/ 879857 w 4313502"/>
              <a:gd name="connsiteY17" fmla="*/ 1481667 h 5604404"/>
              <a:gd name="connsiteX18" fmla="*/ 342135 w 4313502"/>
              <a:gd name="connsiteY18" fmla="*/ 2011010 h 5604404"/>
              <a:gd name="connsiteX19" fmla="*/ 33190 w 4313502"/>
              <a:gd name="connsiteY19" fmla="*/ 1820333 h 5604404"/>
              <a:gd name="connsiteX20" fmla="*/ 107450 w 4313502"/>
              <a:gd name="connsiteY20" fmla="*/ 1944952 h 5604404"/>
              <a:gd name="connsiteX21" fmla="*/ 326701 w 4313502"/>
              <a:gd name="connsiteY21" fmla="*/ 2215444 h 5604404"/>
              <a:gd name="connsiteX22" fmla="*/ 517465 w 4313502"/>
              <a:gd name="connsiteY22" fmla="*/ 2077596 h 5604404"/>
              <a:gd name="connsiteX23" fmla="*/ 1105634 w 4313502"/>
              <a:gd name="connsiteY23" fmla="*/ 1684867 h 5604404"/>
              <a:gd name="connsiteX24" fmla="*/ 1252919 w 4313502"/>
              <a:gd name="connsiteY24" fmla="*/ 1539435 h 5604404"/>
              <a:gd name="connsiteX25" fmla="*/ 1465026 w 4313502"/>
              <a:gd name="connsiteY25" fmla="*/ 1347964 h 5604404"/>
              <a:gd name="connsiteX26" fmla="*/ 1466879 w 4313502"/>
              <a:gd name="connsiteY26" fmla="*/ 1696156 h 5604404"/>
              <a:gd name="connsiteX27" fmla="*/ 1523323 w 4313502"/>
              <a:gd name="connsiteY27" fmla="*/ 1809044 h 5604404"/>
              <a:gd name="connsiteX28" fmla="*/ 1490074 w 4313502"/>
              <a:gd name="connsiteY28" fmla="*/ 1888067 h 5604404"/>
              <a:gd name="connsiteX29" fmla="*/ 1545901 w 4313502"/>
              <a:gd name="connsiteY29" fmla="*/ 1989667 h 5604404"/>
              <a:gd name="connsiteX30" fmla="*/ 1579768 w 4313502"/>
              <a:gd name="connsiteY30" fmla="*/ 2170289 h 5604404"/>
              <a:gd name="connsiteX31" fmla="*/ 1613634 w 4313502"/>
              <a:gd name="connsiteY31" fmla="*/ 2260600 h 5604404"/>
              <a:gd name="connsiteX32" fmla="*/ 1579768 w 4313502"/>
              <a:gd name="connsiteY32" fmla="*/ 2339622 h 5604404"/>
              <a:gd name="connsiteX33" fmla="*/ 1624923 w 4313502"/>
              <a:gd name="connsiteY33" fmla="*/ 2396067 h 5604404"/>
              <a:gd name="connsiteX34" fmla="*/ 1630832 w 4313502"/>
              <a:gd name="connsiteY34" fmla="*/ 2459831 h 5604404"/>
              <a:gd name="connsiteX35" fmla="*/ 1557808 w 4313502"/>
              <a:gd name="connsiteY35" fmla="*/ 2658709 h 5604404"/>
              <a:gd name="connsiteX36" fmla="*/ 1613634 w 4313502"/>
              <a:gd name="connsiteY36" fmla="*/ 2825044 h 5604404"/>
              <a:gd name="connsiteX37" fmla="*/ 1579768 w 4313502"/>
              <a:gd name="connsiteY37" fmla="*/ 2868966 h 5604404"/>
              <a:gd name="connsiteX38" fmla="*/ 1602345 w 4313502"/>
              <a:gd name="connsiteY38" fmla="*/ 2937933 h 5604404"/>
              <a:gd name="connsiteX39" fmla="*/ 1506743 w 4313502"/>
              <a:gd name="connsiteY39" fmla="*/ 3408362 h 5604404"/>
              <a:gd name="connsiteX40" fmla="*/ 1449593 w 4313502"/>
              <a:gd name="connsiteY40" fmla="*/ 3933119 h 5604404"/>
              <a:gd name="connsiteX41" fmla="*/ 1423664 w 4313502"/>
              <a:gd name="connsiteY41" fmla="*/ 4007644 h 5604404"/>
              <a:gd name="connsiteX42" fmla="*/ 1377186 w 4313502"/>
              <a:gd name="connsiteY42" fmla="*/ 4038953 h 5604404"/>
              <a:gd name="connsiteX43" fmla="*/ 1380713 w 4313502"/>
              <a:gd name="connsiteY43" fmla="*/ 4088253 h 5604404"/>
              <a:gd name="connsiteX44" fmla="*/ 1261738 w 4313502"/>
              <a:gd name="connsiteY44" fmla="*/ 4181034 h 5604404"/>
              <a:gd name="connsiteX45" fmla="*/ 1105634 w 4313502"/>
              <a:gd name="connsiteY45" fmla="*/ 4315178 h 5604404"/>
              <a:gd name="connsiteX46" fmla="*/ 1015323 w 4313502"/>
              <a:gd name="connsiteY46" fmla="*/ 4507089 h 5604404"/>
              <a:gd name="connsiteX47" fmla="*/ 884001 w 4313502"/>
              <a:gd name="connsiteY47" fmla="*/ 4787459 h 5604404"/>
              <a:gd name="connsiteX48" fmla="*/ 710523 w 4313502"/>
              <a:gd name="connsiteY48" fmla="*/ 4947356 h 5604404"/>
              <a:gd name="connsiteX49" fmla="*/ 630883 w 4313502"/>
              <a:gd name="connsiteY49" fmla="*/ 5149938 h 5604404"/>
              <a:gd name="connsiteX50" fmla="*/ 541190 w 4313502"/>
              <a:gd name="connsiteY50" fmla="*/ 5432778 h 5604404"/>
              <a:gd name="connsiteX51" fmla="*/ 699234 w 4313502"/>
              <a:gd name="connsiteY51" fmla="*/ 5568244 h 5604404"/>
              <a:gd name="connsiteX52" fmla="*/ 848459 w 4313502"/>
              <a:gd name="connsiteY52" fmla="*/ 5526088 h 5604404"/>
              <a:gd name="connsiteX53" fmla="*/ 930304 w 4313502"/>
              <a:gd name="connsiteY53" fmla="*/ 5132828 h 5604404"/>
              <a:gd name="connsiteX54" fmla="*/ 1002270 w 4313502"/>
              <a:gd name="connsiteY54" fmla="*/ 4915341 h 5604404"/>
              <a:gd name="connsiteX55" fmla="*/ 1339703 w 4313502"/>
              <a:gd name="connsiteY55" fmla="*/ 4607542 h 5604404"/>
              <a:gd name="connsiteX56" fmla="*/ 1444301 w 4313502"/>
              <a:gd name="connsiteY56" fmla="*/ 4665133 h 5604404"/>
              <a:gd name="connsiteX57" fmla="*/ 1658790 w 4313502"/>
              <a:gd name="connsiteY57" fmla="*/ 4360333 h 5604404"/>
              <a:gd name="connsiteX58" fmla="*/ 1715234 w 4313502"/>
              <a:gd name="connsiteY58" fmla="*/ 4281311 h 5604404"/>
              <a:gd name="connsiteX59" fmla="*/ 1791258 w 4313502"/>
              <a:gd name="connsiteY59" fmla="*/ 4208815 h 5604404"/>
              <a:gd name="connsiteX60" fmla="*/ 1805545 w 4313502"/>
              <a:gd name="connsiteY60" fmla="*/ 4134556 h 5604404"/>
              <a:gd name="connsiteX61" fmla="*/ 1867899 w 4313502"/>
              <a:gd name="connsiteY61" fmla="*/ 4066911 h 5604404"/>
              <a:gd name="connsiteX62" fmla="*/ 1876807 w 4313502"/>
              <a:gd name="connsiteY62" fmla="*/ 3964076 h 5604404"/>
              <a:gd name="connsiteX63" fmla="*/ 2087768 w 4313502"/>
              <a:gd name="connsiteY63" fmla="*/ 3366911 h 5604404"/>
              <a:gd name="connsiteX64" fmla="*/ 2178696 w 4313502"/>
              <a:gd name="connsiteY64" fmla="*/ 3041914 h 5604404"/>
              <a:gd name="connsiteX65" fmla="*/ 2221470 w 4313502"/>
              <a:gd name="connsiteY65" fmla="*/ 3221478 h 5604404"/>
              <a:gd name="connsiteX66" fmla="*/ 2478734 w 4313502"/>
              <a:gd name="connsiteY66" fmla="*/ 3820936 h 5604404"/>
              <a:gd name="connsiteX67" fmla="*/ 2475735 w 4313502"/>
              <a:gd name="connsiteY67" fmla="*/ 3926065 h 5604404"/>
              <a:gd name="connsiteX68" fmla="*/ 2536942 w 4313502"/>
              <a:gd name="connsiteY68" fmla="*/ 4049096 h 5604404"/>
              <a:gd name="connsiteX69" fmla="*/ 2564283 w 4313502"/>
              <a:gd name="connsiteY69" fmla="*/ 4187384 h 5604404"/>
              <a:gd name="connsiteX70" fmla="*/ 2620726 w 4313502"/>
              <a:gd name="connsiteY70" fmla="*/ 4372857 h 5604404"/>
              <a:gd name="connsiteX71" fmla="*/ 2663501 w 4313502"/>
              <a:gd name="connsiteY71" fmla="*/ 4540956 h 5604404"/>
              <a:gd name="connsiteX72" fmla="*/ 2719945 w 4313502"/>
              <a:gd name="connsiteY72" fmla="*/ 4540956 h 5604404"/>
              <a:gd name="connsiteX73" fmla="*/ 3013457 w 4313502"/>
              <a:gd name="connsiteY73" fmla="*/ 5105400 h 5604404"/>
              <a:gd name="connsiteX74" fmla="*/ 2990526 w 4313502"/>
              <a:gd name="connsiteY74" fmla="*/ 5157788 h 5604404"/>
              <a:gd name="connsiteX75" fmla="*/ 2980119 w 4313502"/>
              <a:gd name="connsiteY75" fmla="*/ 5313362 h 5604404"/>
              <a:gd name="connsiteX76" fmla="*/ 3019982 w 4313502"/>
              <a:gd name="connsiteY76" fmla="*/ 5466733 h 5604404"/>
              <a:gd name="connsiteX77" fmla="*/ 3106767 w 4313502"/>
              <a:gd name="connsiteY77" fmla="*/ 5531997 h 5604404"/>
              <a:gd name="connsiteX78" fmla="*/ 3405481 w 4313502"/>
              <a:gd name="connsiteY78" fmla="*/ 5565863 h 5604404"/>
              <a:gd name="connsiteX79" fmla="*/ 3362618 w 4313502"/>
              <a:gd name="connsiteY79" fmla="*/ 5344672 h 5604404"/>
              <a:gd name="connsiteX80" fmla="*/ 3160212 w 4313502"/>
              <a:gd name="connsiteY80" fmla="*/ 5071533 h 5604404"/>
              <a:gd name="connsiteX81" fmla="*/ 3047323 w 4313502"/>
              <a:gd name="connsiteY81" fmla="*/ 4439356 h 5604404"/>
              <a:gd name="connsiteX82" fmla="*/ 3115057 w 4313502"/>
              <a:gd name="connsiteY82" fmla="*/ 4405489 h 5604404"/>
              <a:gd name="connsiteX83" fmla="*/ 3040797 w 4313502"/>
              <a:gd name="connsiteY83" fmla="*/ 4182709 h 5604404"/>
              <a:gd name="connsiteX84" fmla="*/ 2961774 w 4313502"/>
              <a:gd name="connsiteY84" fmla="*/ 4005616 h 5604404"/>
              <a:gd name="connsiteX85" fmla="*/ 2946341 w 4313502"/>
              <a:gd name="connsiteY85" fmla="*/ 3916010 h 5604404"/>
              <a:gd name="connsiteX86" fmla="*/ 2894041 w 4313502"/>
              <a:gd name="connsiteY86" fmla="*/ 3859566 h 5604404"/>
              <a:gd name="connsiteX87" fmla="*/ 2942195 w 4313502"/>
              <a:gd name="connsiteY87" fmla="*/ 3777456 h 5604404"/>
              <a:gd name="connsiteX88" fmla="*/ 2877990 w 4313502"/>
              <a:gd name="connsiteY88" fmla="*/ 3701433 h 5604404"/>
              <a:gd name="connsiteX89" fmla="*/ 2848797 w 4313502"/>
              <a:gd name="connsiteY89" fmla="*/ 3577519 h 5604404"/>
              <a:gd name="connsiteX90" fmla="*/ 2741376 w 4313502"/>
              <a:gd name="connsiteY90" fmla="*/ 2753695 h 5604404"/>
              <a:gd name="connsiteX91" fmla="*/ 2535178 w 4313502"/>
              <a:gd name="connsiteY91" fmla="*/ 2292086 h 5604404"/>
              <a:gd name="connsiteX92" fmla="*/ 2449012 w 4313502"/>
              <a:gd name="connsiteY92" fmla="*/ 2192867 h 5604404"/>
              <a:gd name="connsiteX93" fmla="*/ 2449012 w 4313502"/>
              <a:gd name="connsiteY93" fmla="*/ 2102556 h 5604404"/>
              <a:gd name="connsiteX94" fmla="*/ 2426434 w 4313502"/>
              <a:gd name="connsiteY94" fmla="*/ 2102556 h 5604404"/>
              <a:gd name="connsiteX95" fmla="*/ 2437723 w 4313502"/>
              <a:gd name="connsiteY95" fmla="*/ 2012244 h 5604404"/>
              <a:gd name="connsiteX96" fmla="*/ 2369990 w 4313502"/>
              <a:gd name="connsiteY96" fmla="*/ 1944511 h 5604404"/>
              <a:gd name="connsiteX97" fmla="*/ 2403857 w 4313502"/>
              <a:gd name="connsiteY97" fmla="*/ 1865489 h 5604404"/>
              <a:gd name="connsiteX98" fmla="*/ 2381279 w 4313502"/>
              <a:gd name="connsiteY98" fmla="*/ 1797756 h 5604404"/>
              <a:gd name="connsiteX99" fmla="*/ 2471590 w 4313502"/>
              <a:gd name="connsiteY99" fmla="*/ 1549400 h 5604404"/>
              <a:gd name="connsiteX100" fmla="*/ 2573190 w 4313502"/>
              <a:gd name="connsiteY100" fmla="*/ 1662289 h 5604404"/>
              <a:gd name="connsiteX101" fmla="*/ 2640923 w 4313502"/>
              <a:gd name="connsiteY101" fmla="*/ 1662289 h 5604404"/>
              <a:gd name="connsiteX102" fmla="*/ 2945723 w 4313502"/>
              <a:gd name="connsiteY102" fmla="*/ 1809044 h 5604404"/>
              <a:gd name="connsiteX103" fmla="*/ 3194079 w 4313502"/>
              <a:gd name="connsiteY103" fmla="*/ 1899356 h 5604404"/>
              <a:gd name="connsiteX104" fmla="*/ 3758523 w 4313502"/>
              <a:gd name="connsiteY104" fmla="*/ 2147711 h 5604404"/>
              <a:gd name="connsiteX105" fmla="*/ 4040745 w 4313502"/>
              <a:gd name="connsiteY105" fmla="*/ 2238022 h 5604404"/>
              <a:gd name="connsiteX106" fmla="*/ 4146490 w 4313502"/>
              <a:gd name="connsiteY106" fmla="*/ 2276652 h 5604404"/>
              <a:gd name="connsiteX107" fmla="*/ 4125059 w 4313502"/>
              <a:gd name="connsiteY107" fmla="*/ 2220206 h 5604404"/>
              <a:gd name="connsiteX108" fmla="*/ 4029457 w 4313502"/>
              <a:gd name="connsiteY108" fmla="*/ 2147711 h 5604404"/>
              <a:gd name="connsiteX109" fmla="*/ 4191029 w 4313502"/>
              <a:gd name="connsiteY109" fmla="*/ 2039584 h 5604404"/>
              <a:gd name="connsiteX110" fmla="*/ 4271639 w 4313502"/>
              <a:gd name="connsiteY110" fmla="*/ 1969294 h 5604404"/>
              <a:gd name="connsiteX111" fmla="*/ 4308681 w 4313502"/>
              <a:gd name="connsiteY111" fmla="*/ 1878542 h 5604404"/>
              <a:gd name="connsiteX112" fmla="*/ 4242711 w 4313502"/>
              <a:gd name="connsiteY112" fmla="*/ 1916642 h 5604404"/>
              <a:gd name="connsiteX113" fmla="*/ 4277812 w 4313502"/>
              <a:gd name="connsiteY113" fmla="*/ 1831622 h 5604404"/>
              <a:gd name="connsiteX114" fmla="*/ 4147637 w 4313502"/>
              <a:gd name="connsiteY114" fmla="*/ 1918317 h 5604404"/>
              <a:gd name="connsiteX115" fmla="*/ 4190500 w 4313502"/>
              <a:gd name="connsiteY115" fmla="*/ 1841147 h 5604404"/>
              <a:gd name="connsiteX116" fmla="*/ 3896372 w 4313502"/>
              <a:gd name="connsiteY116" fmla="*/ 2014008 h 5604404"/>
              <a:gd name="connsiteX117" fmla="*/ 3700845 w 4313502"/>
              <a:gd name="connsiteY117" fmla="*/ 1968236 h 5604404"/>
              <a:gd name="connsiteX118" fmla="*/ 3252287 w 4313502"/>
              <a:gd name="connsiteY118" fmla="*/ 1639094 h 5604404"/>
              <a:gd name="connsiteX119" fmla="*/ 3081190 w 4313502"/>
              <a:gd name="connsiteY119" fmla="*/ 1583267 h 5604404"/>
              <a:gd name="connsiteX120" fmla="*/ 2787679 w 4313502"/>
              <a:gd name="connsiteY120" fmla="*/ 1436511 h 5604404"/>
              <a:gd name="connsiteX121" fmla="*/ 2607057 w 4313502"/>
              <a:gd name="connsiteY121" fmla="*/ 1255889 h 5604404"/>
              <a:gd name="connsiteX122" fmla="*/ 2488788 w 4313502"/>
              <a:gd name="connsiteY122" fmla="*/ 1170958 h 5604404"/>
              <a:gd name="connsiteX123" fmla="*/ 2358701 w 4313502"/>
              <a:gd name="connsiteY123" fmla="*/ 1165578 h 5604404"/>
              <a:gd name="connsiteX124" fmla="*/ 2217237 w 4313502"/>
              <a:gd name="connsiteY124" fmla="*/ 1059744 h 5604404"/>
              <a:gd name="connsiteX125" fmla="*/ 2339563 w 4313502"/>
              <a:gd name="connsiteY125" fmla="*/ 898172 h 5604404"/>
              <a:gd name="connsiteX126" fmla="*/ 2437546 w 4313502"/>
              <a:gd name="connsiteY126" fmla="*/ 968905 h 5604404"/>
              <a:gd name="connsiteX127" fmla="*/ 2530945 w 4313502"/>
              <a:gd name="connsiteY127" fmla="*/ 908403 h 5604404"/>
              <a:gd name="connsiteX128" fmla="*/ 2509515 w 4313502"/>
              <a:gd name="connsiteY128" fmla="*/ 854869 h 5604404"/>
              <a:gd name="connsiteX129" fmla="*/ 2549997 w 4313502"/>
              <a:gd name="connsiteY129" fmla="*/ 869157 h 5604404"/>
              <a:gd name="connsiteX130" fmla="*/ 2554758 w 4313502"/>
              <a:gd name="connsiteY130" fmla="*/ 809625 h 5604404"/>
              <a:gd name="connsiteX131" fmla="*/ 2639689 w 4313502"/>
              <a:gd name="connsiteY131" fmla="*/ 770467 h 5604404"/>
              <a:gd name="connsiteX132" fmla="*/ 2558902 w 4313502"/>
              <a:gd name="connsiteY132" fmla="*/ 637381 h 5604404"/>
              <a:gd name="connsiteX133" fmla="*/ 2588535 w 4313502"/>
              <a:gd name="connsiteY133" fmla="*/ 557742 h 5604404"/>
              <a:gd name="connsiteX134" fmla="*/ 2590917 w 4313502"/>
              <a:gd name="connsiteY134" fmla="*/ 501914 h 5604404"/>
              <a:gd name="connsiteX135" fmla="*/ 2721446 w 4313502"/>
              <a:gd name="connsiteY135" fmla="*/ 497682 h 5604404"/>
              <a:gd name="connsiteX136" fmla="*/ 2735203 w 4313502"/>
              <a:gd name="connsiteY136" fmla="*/ 413367 h 5604404"/>
              <a:gd name="connsiteX137" fmla="*/ 2968301 w 4313502"/>
              <a:gd name="connsiteY137" fmla="*/ 364067 h 5604404"/>
              <a:gd name="connsiteX138" fmla="*/ 2663501 w 4313502"/>
              <a:gd name="connsiteY138" fmla="*/ 330200 h 5604404"/>
              <a:gd name="connsiteX139" fmla="*/ 2904007 w 4313502"/>
              <a:gd name="connsiteY139" fmla="*/ 217841 h 5604404"/>
              <a:gd name="connsiteX140" fmla="*/ 2731234 w 4313502"/>
              <a:gd name="connsiteY140" fmla="*/ 251178 h 5604404"/>
              <a:gd name="connsiteX141" fmla="*/ 2911857 w 4313502"/>
              <a:gd name="connsiteY141" fmla="*/ 142963 h 5604404"/>
              <a:gd name="connsiteX142" fmla="*/ 2607057 w 4313502"/>
              <a:gd name="connsiteY142" fmla="*/ 217311 h 5604404"/>
              <a:gd name="connsiteX143" fmla="*/ 2686696 w 4313502"/>
              <a:gd name="connsiteY143" fmla="*/ 111125 h 5604404"/>
              <a:gd name="connsiteX144" fmla="*/ 2539323 w 4313502"/>
              <a:gd name="connsiteY144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568479 w 4313502"/>
              <a:gd name="connsiteY11" fmla="*/ 194733 h 5604404"/>
              <a:gd name="connsiteX12" fmla="*/ 1274968 w 4313502"/>
              <a:gd name="connsiteY12" fmla="*/ 431800 h 5604404"/>
              <a:gd name="connsiteX13" fmla="*/ 1433012 w 4313502"/>
              <a:gd name="connsiteY13" fmla="*/ 601133 h 5604404"/>
              <a:gd name="connsiteX14" fmla="*/ 1500745 w 4313502"/>
              <a:gd name="connsiteY14" fmla="*/ 747889 h 5604404"/>
              <a:gd name="connsiteX15" fmla="*/ 1557190 w 4313502"/>
              <a:gd name="connsiteY15" fmla="*/ 793044 h 5604404"/>
              <a:gd name="connsiteX16" fmla="*/ 1342701 w 4313502"/>
              <a:gd name="connsiteY16" fmla="*/ 1075267 h 5604404"/>
              <a:gd name="connsiteX17" fmla="*/ 1073532 w 4313502"/>
              <a:gd name="connsiteY17" fmla="*/ 1367544 h 5604404"/>
              <a:gd name="connsiteX18" fmla="*/ 879857 w 4313502"/>
              <a:gd name="connsiteY18" fmla="*/ 1481667 h 5604404"/>
              <a:gd name="connsiteX19" fmla="*/ 342135 w 4313502"/>
              <a:gd name="connsiteY19" fmla="*/ 2011010 h 5604404"/>
              <a:gd name="connsiteX20" fmla="*/ 33190 w 4313502"/>
              <a:gd name="connsiteY20" fmla="*/ 1820333 h 5604404"/>
              <a:gd name="connsiteX21" fmla="*/ 107450 w 4313502"/>
              <a:gd name="connsiteY21" fmla="*/ 1944952 h 5604404"/>
              <a:gd name="connsiteX22" fmla="*/ 326701 w 4313502"/>
              <a:gd name="connsiteY22" fmla="*/ 2215444 h 5604404"/>
              <a:gd name="connsiteX23" fmla="*/ 517465 w 4313502"/>
              <a:gd name="connsiteY23" fmla="*/ 2077596 h 5604404"/>
              <a:gd name="connsiteX24" fmla="*/ 1105634 w 4313502"/>
              <a:gd name="connsiteY24" fmla="*/ 1684867 h 5604404"/>
              <a:gd name="connsiteX25" fmla="*/ 1252919 w 4313502"/>
              <a:gd name="connsiteY25" fmla="*/ 1539435 h 5604404"/>
              <a:gd name="connsiteX26" fmla="*/ 1465026 w 4313502"/>
              <a:gd name="connsiteY26" fmla="*/ 1347964 h 5604404"/>
              <a:gd name="connsiteX27" fmla="*/ 1466879 w 4313502"/>
              <a:gd name="connsiteY27" fmla="*/ 1696156 h 5604404"/>
              <a:gd name="connsiteX28" fmla="*/ 1523323 w 4313502"/>
              <a:gd name="connsiteY28" fmla="*/ 1809044 h 5604404"/>
              <a:gd name="connsiteX29" fmla="*/ 1490074 w 4313502"/>
              <a:gd name="connsiteY29" fmla="*/ 1888067 h 5604404"/>
              <a:gd name="connsiteX30" fmla="*/ 1545901 w 4313502"/>
              <a:gd name="connsiteY30" fmla="*/ 1989667 h 5604404"/>
              <a:gd name="connsiteX31" fmla="*/ 1579768 w 4313502"/>
              <a:gd name="connsiteY31" fmla="*/ 2170289 h 5604404"/>
              <a:gd name="connsiteX32" fmla="*/ 1613634 w 4313502"/>
              <a:gd name="connsiteY32" fmla="*/ 2260600 h 5604404"/>
              <a:gd name="connsiteX33" fmla="*/ 1579768 w 4313502"/>
              <a:gd name="connsiteY33" fmla="*/ 2339622 h 5604404"/>
              <a:gd name="connsiteX34" fmla="*/ 1624923 w 4313502"/>
              <a:gd name="connsiteY34" fmla="*/ 2396067 h 5604404"/>
              <a:gd name="connsiteX35" fmla="*/ 1630832 w 4313502"/>
              <a:gd name="connsiteY35" fmla="*/ 2459831 h 5604404"/>
              <a:gd name="connsiteX36" fmla="*/ 1557808 w 4313502"/>
              <a:gd name="connsiteY36" fmla="*/ 2658709 h 5604404"/>
              <a:gd name="connsiteX37" fmla="*/ 1613634 w 4313502"/>
              <a:gd name="connsiteY37" fmla="*/ 2825044 h 5604404"/>
              <a:gd name="connsiteX38" fmla="*/ 1579768 w 4313502"/>
              <a:gd name="connsiteY38" fmla="*/ 2868966 h 5604404"/>
              <a:gd name="connsiteX39" fmla="*/ 1602345 w 4313502"/>
              <a:gd name="connsiteY39" fmla="*/ 2937933 h 5604404"/>
              <a:gd name="connsiteX40" fmla="*/ 1506743 w 4313502"/>
              <a:gd name="connsiteY40" fmla="*/ 3408362 h 5604404"/>
              <a:gd name="connsiteX41" fmla="*/ 1449593 w 4313502"/>
              <a:gd name="connsiteY41" fmla="*/ 3933119 h 5604404"/>
              <a:gd name="connsiteX42" fmla="*/ 1423664 w 4313502"/>
              <a:gd name="connsiteY42" fmla="*/ 4007644 h 5604404"/>
              <a:gd name="connsiteX43" fmla="*/ 1377186 w 4313502"/>
              <a:gd name="connsiteY43" fmla="*/ 4038953 h 5604404"/>
              <a:gd name="connsiteX44" fmla="*/ 1380713 w 4313502"/>
              <a:gd name="connsiteY44" fmla="*/ 4088253 h 5604404"/>
              <a:gd name="connsiteX45" fmla="*/ 1261738 w 4313502"/>
              <a:gd name="connsiteY45" fmla="*/ 4181034 h 5604404"/>
              <a:gd name="connsiteX46" fmla="*/ 1105634 w 4313502"/>
              <a:gd name="connsiteY46" fmla="*/ 4315178 h 5604404"/>
              <a:gd name="connsiteX47" fmla="*/ 1015323 w 4313502"/>
              <a:gd name="connsiteY47" fmla="*/ 4507089 h 5604404"/>
              <a:gd name="connsiteX48" fmla="*/ 884001 w 4313502"/>
              <a:gd name="connsiteY48" fmla="*/ 4787459 h 5604404"/>
              <a:gd name="connsiteX49" fmla="*/ 710523 w 4313502"/>
              <a:gd name="connsiteY49" fmla="*/ 4947356 h 5604404"/>
              <a:gd name="connsiteX50" fmla="*/ 630883 w 4313502"/>
              <a:gd name="connsiteY50" fmla="*/ 5149938 h 5604404"/>
              <a:gd name="connsiteX51" fmla="*/ 541190 w 4313502"/>
              <a:gd name="connsiteY51" fmla="*/ 5432778 h 5604404"/>
              <a:gd name="connsiteX52" fmla="*/ 699234 w 4313502"/>
              <a:gd name="connsiteY52" fmla="*/ 5568244 h 5604404"/>
              <a:gd name="connsiteX53" fmla="*/ 848459 w 4313502"/>
              <a:gd name="connsiteY53" fmla="*/ 5526088 h 5604404"/>
              <a:gd name="connsiteX54" fmla="*/ 930304 w 4313502"/>
              <a:gd name="connsiteY54" fmla="*/ 5132828 h 5604404"/>
              <a:gd name="connsiteX55" fmla="*/ 1002270 w 4313502"/>
              <a:gd name="connsiteY55" fmla="*/ 4915341 h 5604404"/>
              <a:gd name="connsiteX56" fmla="*/ 1339703 w 4313502"/>
              <a:gd name="connsiteY56" fmla="*/ 4607542 h 5604404"/>
              <a:gd name="connsiteX57" fmla="*/ 1444301 w 4313502"/>
              <a:gd name="connsiteY57" fmla="*/ 4665133 h 5604404"/>
              <a:gd name="connsiteX58" fmla="*/ 1658790 w 4313502"/>
              <a:gd name="connsiteY58" fmla="*/ 4360333 h 5604404"/>
              <a:gd name="connsiteX59" fmla="*/ 1715234 w 4313502"/>
              <a:gd name="connsiteY59" fmla="*/ 4281311 h 5604404"/>
              <a:gd name="connsiteX60" fmla="*/ 1791258 w 4313502"/>
              <a:gd name="connsiteY60" fmla="*/ 4208815 h 5604404"/>
              <a:gd name="connsiteX61" fmla="*/ 1805545 w 4313502"/>
              <a:gd name="connsiteY61" fmla="*/ 4134556 h 5604404"/>
              <a:gd name="connsiteX62" fmla="*/ 1867899 w 4313502"/>
              <a:gd name="connsiteY62" fmla="*/ 4066911 h 5604404"/>
              <a:gd name="connsiteX63" fmla="*/ 1876807 w 4313502"/>
              <a:gd name="connsiteY63" fmla="*/ 3964076 h 5604404"/>
              <a:gd name="connsiteX64" fmla="*/ 2087768 w 4313502"/>
              <a:gd name="connsiteY64" fmla="*/ 3366911 h 5604404"/>
              <a:gd name="connsiteX65" fmla="*/ 2178696 w 4313502"/>
              <a:gd name="connsiteY65" fmla="*/ 3041914 h 5604404"/>
              <a:gd name="connsiteX66" fmla="*/ 2221470 w 4313502"/>
              <a:gd name="connsiteY66" fmla="*/ 3221478 h 5604404"/>
              <a:gd name="connsiteX67" fmla="*/ 2478734 w 4313502"/>
              <a:gd name="connsiteY67" fmla="*/ 3820936 h 5604404"/>
              <a:gd name="connsiteX68" fmla="*/ 2475735 w 4313502"/>
              <a:gd name="connsiteY68" fmla="*/ 3926065 h 5604404"/>
              <a:gd name="connsiteX69" fmla="*/ 2536942 w 4313502"/>
              <a:gd name="connsiteY69" fmla="*/ 4049096 h 5604404"/>
              <a:gd name="connsiteX70" fmla="*/ 2564283 w 4313502"/>
              <a:gd name="connsiteY70" fmla="*/ 4187384 h 5604404"/>
              <a:gd name="connsiteX71" fmla="*/ 2620726 w 4313502"/>
              <a:gd name="connsiteY71" fmla="*/ 4372857 h 5604404"/>
              <a:gd name="connsiteX72" fmla="*/ 2663501 w 4313502"/>
              <a:gd name="connsiteY72" fmla="*/ 4540956 h 5604404"/>
              <a:gd name="connsiteX73" fmla="*/ 2719945 w 4313502"/>
              <a:gd name="connsiteY73" fmla="*/ 4540956 h 5604404"/>
              <a:gd name="connsiteX74" fmla="*/ 3013457 w 4313502"/>
              <a:gd name="connsiteY74" fmla="*/ 5105400 h 5604404"/>
              <a:gd name="connsiteX75" fmla="*/ 2990526 w 4313502"/>
              <a:gd name="connsiteY75" fmla="*/ 5157788 h 5604404"/>
              <a:gd name="connsiteX76" fmla="*/ 2980119 w 4313502"/>
              <a:gd name="connsiteY76" fmla="*/ 5313362 h 5604404"/>
              <a:gd name="connsiteX77" fmla="*/ 3019982 w 4313502"/>
              <a:gd name="connsiteY77" fmla="*/ 5466733 h 5604404"/>
              <a:gd name="connsiteX78" fmla="*/ 3106767 w 4313502"/>
              <a:gd name="connsiteY78" fmla="*/ 5531997 h 5604404"/>
              <a:gd name="connsiteX79" fmla="*/ 3405481 w 4313502"/>
              <a:gd name="connsiteY79" fmla="*/ 5565863 h 5604404"/>
              <a:gd name="connsiteX80" fmla="*/ 3362618 w 4313502"/>
              <a:gd name="connsiteY80" fmla="*/ 5344672 h 5604404"/>
              <a:gd name="connsiteX81" fmla="*/ 3160212 w 4313502"/>
              <a:gd name="connsiteY81" fmla="*/ 5071533 h 5604404"/>
              <a:gd name="connsiteX82" fmla="*/ 3047323 w 4313502"/>
              <a:gd name="connsiteY82" fmla="*/ 4439356 h 5604404"/>
              <a:gd name="connsiteX83" fmla="*/ 3115057 w 4313502"/>
              <a:gd name="connsiteY83" fmla="*/ 4405489 h 5604404"/>
              <a:gd name="connsiteX84" fmla="*/ 3040797 w 4313502"/>
              <a:gd name="connsiteY84" fmla="*/ 4182709 h 5604404"/>
              <a:gd name="connsiteX85" fmla="*/ 2961774 w 4313502"/>
              <a:gd name="connsiteY85" fmla="*/ 4005616 h 5604404"/>
              <a:gd name="connsiteX86" fmla="*/ 2946341 w 4313502"/>
              <a:gd name="connsiteY86" fmla="*/ 3916010 h 5604404"/>
              <a:gd name="connsiteX87" fmla="*/ 2894041 w 4313502"/>
              <a:gd name="connsiteY87" fmla="*/ 3859566 h 5604404"/>
              <a:gd name="connsiteX88" fmla="*/ 2942195 w 4313502"/>
              <a:gd name="connsiteY88" fmla="*/ 3777456 h 5604404"/>
              <a:gd name="connsiteX89" fmla="*/ 2877990 w 4313502"/>
              <a:gd name="connsiteY89" fmla="*/ 3701433 h 5604404"/>
              <a:gd name="connsiteX90" fmla="*/ 2848797 w 4313502"/>
              <a:gd name="connsiteY90" fmla="*/ 3577519 h 5604404"/>
              <a:gd name="connsiteX91" fmla="*/ 2741376 w 4313502"/>
              <a:gd name="connsiteY91" fmla="*/ 2753695 h 5604404"/>
              <a:gd name="connsiteX92" fmla="*/ 2535178 w 4313502"/>
              <a:gd name="connsiteY92" fmla="*/ 2292086 h 5604404"/>
              <a:gd name="connsiteX93" fmla="*/ 2449012 w 4313502"/>
              <a:gd name="connsiteY93" fmla="*/ 2192867 h 5604404"/>
              <a:gd name="connsiteX94" fmla="*/ 2449012 w 4313502"/>
              <a:gd name="connsiteY94" fmla="*/ 2102556 h 5604404"/>
              <a:gd name="connsiteX95" fmla="*/ 2426434 w 4313502"/>
              <a:gd name="connsiteY95" fmla="*/ 2102556 h 5604404"/>
              <a:gd name="connsiteX96" fmla="*/ 2437723 w 4313502"/>
              <a:gd name="connsiteY96" fmla="*/ 2012244 h 5604404"/>
              <a:gd name="connsiteX97" fmla="*/ 2369990 w 4313502"/>
              <a:gd name="connsiteY97" fmla="*/ 1944511 h 5604404"/>
              <a:gd name="connsiteX98" fmla="*/ 2403857 w 4313502"/>
              <a:gd name="connsiteY98" fmla="*/ 1865489 h 5604404"/>
              <a:gd name="connsiteX99" fmla="*/ 2381279 w 4313502"/>
              <a:gd name="connsiteY99" fmla="*/ 1797756 h 5604404"/>
              <a:gd name="connsiteX100" fmla="*/ 2471590 w 4313502"/>
              <a:gd name="connsiteY100" fmla="*/ 1549400 h 5604404"/>
              <a:gd name="connsiteX101" fmla="*/ 2573190 w 4313502"/>
              <a:gd name="connsiteY101" fmla="*/ 1662289 h 5604404"/>
              <a:gd name="connsiteX102" fmla="*/ 2640923 w 4313502"/>
              <a:gd name="connsiteY102" fmla="*/ 1662289 h 5604404"/>
              <a:gd name="connsiteX103" fmla="*/ 2945723 w 4313502"/>
              <a:gd name="connsiteY103" fmla="*/ 1809044 h 5604404"/>
              <a:gd name="connsiteX104" fmla="*/ 3194079 w 4313502"/>
              <a:gd name="connsiteY104" fmla="*/ 1899356 h 5604404"/>
              <a:gd name="connsiteX105" fmla="*/ 3758523 w 4313502"/>
              <a:gd name="connsiteY105" fmla="*/ 2147711 h 5604404"/>
              <a:gd name="connsiteX106" fmla="*/ 4040745 w 4313502"/>
              <a:gd name="connsiteY106" fmla="*/ 2238022 h 5604404"/>
              <a:gd name="connsiteX107" fmla="*/ 4146490 w 4313502"/>
              <a:gd name="connsiteY107" fmla="*/ 2276652 h 5604404"/>
              <a:gd name="connsiteX108" fmla="*/ 4125059 w 4313502"/>
              <a:gd name="connsiteY108" fmla="*/ 2220206 h 5604404"/>
              <a:gd name="connsiteX109" fmla="*/ 4029457 w 4313502"/>
              <a:gd name="connsiteY109" fmla="*/ 2147711 h 5604404"/>
              <a:gd name="connsiteX110" fmla="*/ 4191029 w 4313502"/>
              <a:gd name="connsiteY110" fmla="*/ 2039584 h 5604404"/>
              <a:gd name="connsiteX111" fmla="*/ 4271639 w 4313502"/>
              <a:gd name="connsiteY111" fmla="*/ 1969294 h 5604404"/>
              <a:gd name="connsiteX112" fmla="*/ 4308681 w 4313502"/>
              <a:gd name="connsiteY112" fmla="*/ 1878542 h 5604404"/>
              <a:gd name="connsiteX113" fmla="*/ 4242711 w 4313502"/>
              <a:gd name="connsiteY113" fmla="*/ 1916642 h 5604404"/>
              <a:gd name="connsiteX114" fmla="*/ 4277812 w 4313502"/>
              <a:gd name="connsiteY114" fmla="*/ 1831622 h 5604404"/>
              <a:gd name="connsiteX115" fmla="*/ 4147637 w 4313502"/>
              <a:gd name="connsiteY115" fmla="*/ 1918317 h 5604404"/>
              <a:gd name="connsiteX116" fmla="*/ 4190500 w 4313502"/>
              <a:gd name="connsiteY116" fmla="*/ 1841147 h 5604404"/>
              <a:gd name="connsiteX117" fmla="*/ 3896372 w 4313502"/>
              <a:gd name="connsiteY117" fmla="*/ 2014008 h 5604404"/>
              <a:gd name="connsiteX118" fmla="*/ 3700845 w 4313502"/>
              <a:gd name="connsiteY118" fmla="*/ 1968236 h 5604404"/>
              <a:gd name="connsiteX119" fmla="*/ 3252287 w 4313502"/>
              <a:gd name="connsiteY119" fmla="*/ 1639094 h 5604404"/>
              <a:gd name="connsiteX120" fmla="*/ 3081190 w 4313502"/>
              <a:gd name="connsiteY120" fmla="*/ 1583267 h 5604404"/>
              <a:gd name="connsiteX121" fmla="*/ 2787679 w 4313502"/>
              <a:gd name="connsiteY121" fmla="*/ 1436511 h 5604404"/>
              <a:gd name="connsiteX122" fmla="*/ 2607057 w 4313502"/>
              <a:gd name="connsiteY122" fmla="*/ 1255889 h 5604404"/>
              <a:gd name="connsiteX123" fmla="*/ 2488788 w 4313502"/>
              <a:gd name="connsiteY123" fmla="*/ 1170958 h 5604404"/>
              <a:gd name="connsiteX124" fmla="*/ 2358701 w 4313502"/>
              <a:gd name="connsiteY124" fmla="*/ 1165578 h 5604404"/>
              <a:gd name="connsiteX125" fmla="*/ 2217237 w 4313502"/>
              <a:gd name="connsiteY125" fmla="*/ 1059744 h 5604404"/>
              <a:gd name="connsiteX126" fmla="*/ 2339563 w 4313502"/>
              <a:gd name="connsiteY126" fmla="*/ 898172 h 5604404"/>
              <a:gd name="connsiteX127" fmla="*/ 2437546 w 4313502"/>
              <a:gd name="connsiteY127" fmla="*/ 968905 h 5604404"/>
              <a:gd name="connsiteX128" fmla="*/ 2530945 w 4313502"/>
              <a:gd name="connsiteY128" fmla="*/ 908403 h 5604404"/>
              <a:gd name="connsiteX129" fmla="*/ 2509515 w 4313502"/>
              <a:gd name="connsiteY129" fmla="*/ 854869 h 5604404"/>
              <a:gd name="connsiteX130" fmla="*/ 2549997 w 4313502"/>
              <a:gd name="connsiteY130" fmla="*/ 869157 h 5604404"/>
              <a:gd name="connsiteX131" fmla="*/ 2554758 w 4313502"/>
              <a:gd name="connsiteY131" fmla="*/ 809625 h 5604404"/>
              <a:gd name="connsiteX132" fmla="*/ 2639689 w 4313502"/>
              <a:gd name="connsiteY132" fmla="*/ 770467 h 5604404"/>
              <a:gd name="connsiteX133" fmla="*/ 2558902 w 4313502"/>
              <a:gd name="connsiteY133" fmla="*/ 637381 h 5604404"/>
              <a:gd name="connsiteX134" fmla="*/ 2588535 w 4313502"/>
              <a:gd name="connsiteY134" fmla="*/ 557742 h 5604404"/>
              <a:gd name="connsiteX135" fmla="*/ 2590917 w 4313502"/>
              <a:gd name="connsiteY135" fmla="*/ 501914 h 5604404"/>
              <a:gd name="connsiteX136" fmla="*/ 2721446 w 4313502"/>
              <a:gd name="connsiteY136" fmla="*/ 497682 h 5604404"/>
              <a:gd name="connsiteX137" fmla="*/ 2735203 w 4313502"/>
              <a:gd name="connsiteY137" fmla="*/ 413367 h 5604404"/>
              <a:gd name="connsiteX138" fmla="*/ 2968301 w 4313502"/>
              <a:gd name="connsiteY138" fmla="*/ 364067 h 5604404"/>
              <a:gd name="connsiteX139" fmla="*/ 2663501 w 4313502"/>
              <a:gd name="connsiteY139" fmla="*/ 330200 h 5604404"/>
              <a:gd name="connsiteX140" fmla="*/ 2904007 w 4313502"/>
              <a:gd name="connsiteY140" fmla="*/ 217841 h 5604404"/>
              <a:gd name="connsiteX141" fmla="*/ 2731234 w 4313502"/>
              <a:gd name="connsiteY141" fmla="*/ 251178 h 5604404"/>
              <a:gd name="connsiteX142" fmla="*/ 2911857 w 4313502"/>
              <a:gd name="connsiteY142" fmla="*/ 142963 h 5604404"/>
              <a:gd name="connsiteX143" fmla="*/ 2607057 w 4313502"/>
              <a:gd name="connsiteY143" fmla="*/ 217311 h 5604404"/>
              <a:gd name="connsiteX144" fmla="*/ 2686696 w 4313502"/>
              <a:gd name="connsiteY144" fmla="*/ 111125 h 5604404"/>
              <a:gd name="connsiteX145" fmla="*/ 2539323 w 4313502"/>
              <a:gd name="connsiteY14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568479 w 4313502"/>
              <a:gd name="connsiteY11" fmla="*/ 194733 h 5604404"/>
              <a:gd name="connsiteX12" fmla="*/ 1274968 w 4313502"/>
              <a:gd name="connsiteY12" fmla="*/ 431800 h 5604404"/>
              <a:gd name="connsiteX13" fmla="*/ 1433012 w 4313502"/>
              <a:gd name="connsiteY13" fmla="*/ 601133 h 5604404"/>
              <a:gd name="connsiteX14" fmla="*/ 1500745 w 4313502"/>
              <a:gd name="connsiteY14" fmla="*/ 747889 h 5604404"/>
              <a:gd name="connsiteX15" fmla="*/ 1557190 w 4313502"/>
              <a:gd name="connsiteY15" fmla="*/ 793044 h 5604404"/>
              <a:gd name="connsiteX16" fmla="*/ 1342701 w 4313502"/>
              <a:gd name="connsiteY16" fmla="*/ 1075267 h 5604404"/>
              <a:gd name="connsiteX17" fmla="*/ 1073532 w 4313502"/>
              <a:gd name="connsiteY17" fmla="*/ 1367544 h 5604404"/>
              <a:gd name="connsiteX18" fmla="*/ 879857 w 4313502"/>
              <a:gd name="connsiteY18" fmla="*/ 1481667 h 5604404"/>
              <a:gd name="connsiteX19" fmla="*/ 342135 w 4313502"/>
              <a:gd name="connsiteY19" fmla="*/ 2011010 h 5604404"/>
              <a:gd name="connsiteX20" fmla="*/ 33190 w 4313502"/>
              <a:gd name="connsiteY20" fmla="*/ 1820333 h 5604404"/>
              <a:gd name="connsiteX21" fmla="*/ 107450 w 4313502"/>
              <a:gd name="connsiteY21" fmla="*/ 1944952 h 5604404"/>
              <a:gd name="connsiteX22" fmla="*/ 326701 w 4313502"/>
              <a:gd name="connsiteY22" fmla="*/ 2215444 h 5604404"/>
              <a:gd name="connsiteX23" fmla="*/ 517465 w 4313502"/>
              <a:gd name="connsiteY23" fmla="*/ 2077596 h 5604404"/>
              <a:gd name="connsiteX24" fmla="*/ 1105634 w 4313502"/>
              <a:gd name="connsiteY24" fmla="*/ 1684867 h 5604404"/>
              <a:gd name="connsiteX25" fmla="*/ 1252919 w 4313502"/>
              <a:gd name="connsiteY25" fmla="*/ 1539435 h 5604404"/>
              <a:gd name="connsiteX26" fmla="*/ 1465026 w 4313502"/>
              <a:gd name="connsiteY26" fmla="*/ 1347964 h 5604404"/>
              <a:gd name="connsiteX27" fmla="*/ 1466879 w 4313502"/>
              <a:gd name="connsiteY27" fmla="*/ 1696156 h 5604404"/>
              <a:gd name="connsiteX28" fmla="*/ 1523323 w 4313502"/>
              <a:gd name="connsiteY28" fmla="*/ 1809044 h 5604404"/>
              <a:gd name="connsiteX29" fmla="*/ 1490074 w 4313502"/>
              <a:gd name="connsiteY29" fmla="*/ 1888067 h 5604404"/>
              <a:gd name="connsiteX30" fmla="*/ 1545901 w 4313502"/>
              <a:gd name="connsiteY30" fmla="*/ 1989667 h 5604404"/>
              <a:gd name="connsiteX31" fmla="*/ 1579768 w 4313502"/>
              <a:gd name="connsiteY31" fmla="*/ 2170289 h 5604404"/>
              <a:gd name="connsiteX32" fmla="*/ 1613634 w 4313502"/>
              <a:gd name="connsiteY32" fmla="*/ 2260600 h 5604404"/>
              <a:gd name="connsiteX33" fmla="*/ 1579768 w 4313502"/>
              <a:gd name="connsiteY33" fmla="*/ 2339622 h 5604404"/>
              <a:gd name="connsiteX34" fmla="*/ 1624923 w 4313502"/>
              <a:gd name="connsiteY34" fmla="*/ 2396067 h 5604404"/>
              <a:gd name="connsiteX35" fmla="*/ 1630832 w 4313502"/>
              <a:gd name="connsiteY35" fmla="*/ 2459831 h 5604404"/>
              <a:gd name="connsiteX36" fmla="*/ 1557808 w 4313502"/>
              <a:gd name="connsiteY36" fmla="*/ 2658709 h 5604404"/>
              <a:gd name="connsiteX37" fmla="*/ 1613634 w 4313502"/>
              <a:gd name="connsiteY37" fmla="*/ 2825044 h 5604404"/>
              <a:gd name="connsiteX38" fmla="*/ 1579768 w 4313502"/>
              <a:gd name="connsiteY38" fmla="*/ 2868966 h 5604404"/>
              <a:gd name="connsiteX39" fmla="*/ 1602345 w 4313502"/>
              <a:gd name="connsiteY39" fmla="*/ 2937933 h 5604404"/>
              <a:gd name="connsiteX40" fmla="*/ 1506743 w 4313502"/>
              <a:gd name="connsiteY40" fmla="*/ 3408362 h 5604404"/>
              <a:gd name="connsiteX41" fmla="*/ 1449593 w 4313502"/>
              <a:gd name="connsiteY41" fmla="*/ 3933119 h 5604404"/>
              <a:gd name="connsiteX42" fmla="*/ 1423664 w 4313502"/>
              <a:gd name="connsiteY42" fmla="*/ 4007644 h 5604404"/>
              <a:gd name="connsiteX43" fmla="*/ 1377186 w 4313502"/>
              <a:gd name="connsiteY43" fmla="*/ 4038953 h 5604404"/>
              <a:gd name="connsiteX44" fmla="*/ 1380713 w 4313502"/>
              <a:gd name="connsiteY44" fmla="*/ 4088253 h 5604404"/>
              <a:gd name="connsiteX45" fmla="*/ 1261738 w 4313502"/>
              <a:gd name="connsiteY45" fmla="*/ 4181034 h 5604404"/>
              <a:gd name="connsiteX46" fmla="*/ 1105634 w 4313502"/>
              <a:gd name="connsiteY46" fmla="*/ 4315178 h 5604404"/>
              <a:gd name="connsiteX47" fmla="*/ 1015323 w 4313502"/>
              <a:gd name="connsiteY47" fmla="*/ 4507089 h 5604404"/>
              <a:gd name="connsiteX48" fmla="*/ 884001 w 4313502"/>
              <a:gd name="connsiteY48" fmla="*/ 4787459 h 5604404"/>
              <a:gd name="connsiteX49" fmla="*/ 710523 w 4313502"/>
              <a:gd name="connsiteY49" fmla="*/ 4947356 h 5604404"/>
              <a:gd name="connsiteX50" fmla="*/ 630883 w 4313502"/>
              <a:gd name="connsiteY50" fmla="*/ 5149938 h 5604404"/>
              <a:gd name="connsiteX51" fmla="*/ 541190 w 4313502"/>
              <a:gd name="connsiteY51" fmla="*/ 5432778 h 5604404"/>
              <a:gd name="connsiteX52" fmla="*/ 699234 w 4313502"/>
              <a:gd name="connsiteY52" fmla="*/ 5568244 h 5604404"/>
              <a:gd name="connsiteX53" fmla="*/ 848459 w 4313502"/>
              <a:gd name="connsiteY53" fmla="*/ 5526088 h 5604404"/>
              <a:gd name="connsiteX54" fmla="*/ 930304 w 4313502"/>
              <a:gd name="connsiteY54" fmla="*/ 5132828 h 5604404"/>
              <a:gd name="connsiteX55" fmla="*/ 1002270 w 4313502"/>
              <a:gd name="connsiteY55" fmla="*/ 4915341 h 5604404"/>
              <a:gd name="connsiteX56" fmla="*/ 1339703 w 4313502"/>
              <a:gd name="connsiteY56" fmla="*/ 4607542 h 5604404"/>
              <a:gd name="connsiteX57" fmla="*/ 1444301 w 4313502"/>
              <a:gd name="connsiteY57" fmla="*/ 4665133 h 5604404"/>
              <a:gd name="connsiteX58" fmla="*/ 1658790 w 4313502"/>
              <a:gd name="connsiteY58" fmla="*/ 4360333 h 5604404"/>
              <a:gd name="connsiteX59" fmla="*/ 1715234 w 4313502"/>
              <a:gd name="connsiteY59" fmla="*/ 4281311 h 5604404"/>
              <a:gd name="connsiteX60" fmla="*/ 1791258 w 4313502"/>
              <a:gd name="connsiteY60" fmla="*/ 4208815 h 5604404"/>
              <a:gd name="connsiteX61" fmla="*/ 1805545 w 4313502"/>
              <a:gd name="connsiteY61" fmla="*/ 4134556 h 5604404"/>
              <a:gd name="connsiteX62" fmla="*/ 1867899 w 4313502"/>
              <a:gd name="connsiteY62" fmla="*/ 4066911 h 5604404"/>
              <a:gd name="connsiteX63" fmla="*/ 1876807 w 4313502"/>
              <a:gd name="connsiteY63" fmla="*/ 3964076 h 5604404"/>
              <a:gd name="connsiteX64" fmla="*/ 2087768 w 4313502"/>
              <a:gd name="connsiteY64" fmla="*/ 3366911 h 5604404"/>
              <a:gd name="connsiteX65" fmla="*/ 2178696 w 4313502"/>
              <a:gd name="connsiteY65" fmla="*/ 3041914 h 5604404"/>
              <a:gd name="connsiteX66" fmla="*/ 2221470 w 4313502"/>
              <a:gd name="connsiteY66" fmla="*/ 3221478 h 5604404"/>
              <a:gd name="connsiteX67" fmla="*/ 2478734 w 4313502"/>
              <a:gd name="connsiteY67" fmla="*/ 3820936 h 5604404"/>
              <a:gd name="connsiteX68" fmla="*/ 2475735 w 4313502"/>
              <a:gd name="connsiteY68" fmla="*/ 3926065 h 5604404"/>
              <a:gd name="connsiteX69" fmla="*/ 2536942 w 4313502"/>
              <a:gd name="connsiteY69" fmla="*/ 4049096 h 5604404"/>
              <a:gd name="connsiteX70" fmla="*/ 2564283 w 4313502"/>
              <a:gd name="connsiteY70" fmla="*/ 4187384 h 5604404"/>
              <a:gd name="connsiteX71" fmla="*/ 2620726 w 4313502"/>
              <a:gd name="connsiteY71" fmla="*/ 4372857 h 5604404"/>
              <a:gd name="connsiteX72" fmla="*/ 2663501 w 4313502"/>
              <a:gd name="connsiteY72" fmla="*/ 4540956 h 5604404"/>
              <a:gd name="connsiteX73" fmla="*/ 2719945 w 4313502"/>
              <a:gd name="connsiteY73" fmla="*/ 4540956 h 5604404"/>
              <a:gd name="connsiteX74" fmla="*/ 3013457 w 4313502"/>
              <a:gd name="connsiteY74" fmla="*/ 5105400 h 5604404"/>
              <a:gd name="connsiteX75" fmla="*/ 2990526 w 4313502"/>
              <a:gd name="connsiteY75" fmla="*/ 5157788 h 5604404"/>
              <a:gd name="connsiteX76" fmla="*/ 2980119 w 4313502"/>
              <a:gd name="connsiteY76" fmla="*/ 5313362 h 5604404"/>
              <a:gd name="connsiteX77" fmla="*/ 3019982 w 4313502"/>
              <a:gd name="connsiteY77" fmla="*/ 5466733 h 5604404"/>
              <a:gd name="connsiteX78" fmla="*/ 3106767 w 4313502"/>
              <a:gd name="connsiteY78" fmla="*/ 5531997 h 5604404"/>
              <a:gd name="connsiteX79" fmla="*/ 3405481 w 4313502"/>
              <a:gd name="connsiteY79" fmla="*/ 5565863 h 5604404"/>
              <a:gd name="connsiteX80" fmla="*/ 3362618 w 4313502"/>
              <a:gd name="connsiteY80" fmla="*/ 5344672 h 5604404"/>
              <a:gd name="connsiteX81" fmla="*/ 3160212 w 4313502"/>
              <a:gd name="connsiteY81" fmla="*/ 5071533 h 5604404"/>
              <a:gd name="connsiteX82" fmla="*/ 3047323 w 4313502"/>
              <a:gd name="connsiteY82" fmla="*/ 4439356 h 5604404"/>
              <a:gd name="connsiteX83" fmla="*/ 3115057 w 4313502"/>
              <a:gd name="connsiteY83" fmla="*/ 4405489 h 5604404"/>
              <a:gd name="connsiteX84" fmla="*/ 3040797 w 4313502"/>
              <a:gd name="connsiteY84" fmla="*/ 4182709 h 5604404"/>
              <a:gd name="connsiteX85" fmla="*/ 2961774 w 4313502"/>
              <a:gd name="connsiteY85" fmla="*/ 4005616 h 5604404"/>
              <a:gd name="connsiteX86" fmla="*/ 2946341 w 4313502"/>
              <a:gd name="connsiteY86" fmla="*/ 3916010 h 5604404"/>
              <a:gd name="connsiteX87" fmla="*/ 2894041 w 4313502"/>
              <a:gd name="connsiteY87" fmla="*/ 3859566 h 5604404"/>
              <a:gd name="connsiteX88" fmla="*/ 2942195 w 4313502"/>
              <a:gd name="connsiteY88" fmla="*/ 3777456 h 5604404"/>
              <a:gd name="connsiteX89" fmla="*/ 2877990 w 4313502"/>
              <a:gd name="connsiteY89" fmla="*/ 3701433 h 5604404"/>
              <a:gd name="connsiteX90" fmla="*/ 2848797 w 4313502"/>
              <a:gd name="connsiteY90" fmla="*/ 3577519 h 5604404"/>
              <a:gd name="connsiteX91" fmla="*/ 2741376 w 4313502"/>
              <a:gd name="connsiteY91" fmla="*/ 2753695 h 5604404"/>
              <a:gd name="connsiteX92" fmla="*/ 2535178 w 4313502"/>
              <a:gd name="connsiteY92" fmla="*/ 2292086 h 5604404"/>
              <a:gd name="connsiteX93" fmla="*/ 2449012 w 4313502"/>
              <a:gd name="connsiteY93" fmla="*/ 2192867 h 5604404"/>
              <a:gd name="connsiteX94" fmla="*/ 2449012 w 4313502"/>
              <a:gd name="connsiteY94" fmla="*/ 2102556 h 5604404"/>
              <a:gd name="connsiteX95" fmla="*/ 2426434 w 4313502"/>
              <a:gd name="connsiteY95" fmla="*/ 2102556 h 5604404"/>
              <a:gd name="connsiteX96" fmla="*/ 2437723 w 4313502"/>
              <a:gd name="connsiteY96" fmla="*/ 2012244 h 5604404"/>
              <a:gd name="connsiteX97" fmla="*/ 2369990 w 4313502"/>
              <a:gd name="connsiteY97" fmla="*/ 1944511 h 5604404"/>
              <a:gd name="connsiteX98" fmla="*/ 2403857 w 4313502"/>
              <a:gd name="connsiteY98" fmla="*/ 1865489 h 5604404"/>
              <a:gd name="connsiteX99" fmla="*/ 2381279 w 4313502"/>
              <a:gd name="connsiteY99" fmla="*/ 1797756 h 5604404"/>
              <a:gd name="connsiteX100" fmla="*/ 2471590 w 4313502"/>
              <a:gd name="connsiteY100" fmla="*/ 1549400 h 5604404"/>
              <a:gd name="connsiteX101" fmla="*/ 2573190 w 4313502"/>
              <a:gd name="connsiteY101" fmla="*/ 1662289 h 5604404"/>
              <a:gd name="connsiteX102" fmla="*/ 2640923 w 4313502"/>
              <a:gd name="connsiteY102" fmla="*/ 1662289 h 5604404"/>
              <a:gd name="connsiteX103" fmla="*/ 2945723 w 4313502"/>
              <a:gd name="connsiteY103" fmla="*/ 1809044 h 5604404"/>
              <a:gd name="connsiteX104" fmla="*/ 3194079 w 4313502"/>
              <a:gd name="connsiteY104" fmla="*/ 1899356 h 5604404"/>
              <a:gd name="connsiteX105" fmla="*/ 3758523 w 4313502"/>
              <a:gd name="connsiteY105" fmla="*/ 2147711 h 5604404"/>
              <a:gd name="connsiteX106" fmla="*/ 4040745 w 4313502"/>
              <a:gd name="connsiteY106" fmla="*/ 2238022 h 5604404"/>
              <a:gd name="connsiteX107" fmla="*/ 4146490 w 4313502"/>
              <a:gd name="connsiteY107" fmla="*/ 2276652 h 5604404"/>
              <a:gd name="connsiteX108" fmla="*/ 4125059 w 4313502"/>
              <a:gd name="connsiteY108" fmla="*/ 2220206 h 5604404"/>
              <a:gd name="connsiteX109" fmla="*/ 4029457 w 4313502"/>
              <a:gd name="connsiteY109" fmla="*/ 2147711 h 5604404"/>
              <a:gd name="connsiteX110" fmla="*/ 4191029 w 4313502"/>
              <a:gd name="connsiteY110" fmla="*/ 2039584 h 5604404"/>
              <a:gd name="connsiteX111" fmla="*/ 4271639 w 4313502"/>
              <a:gd name="connsiteY111" fmla="*/ 1969294 h 5604404"/>
              <a:gd name="connsiteX112" fmla="*/ 4308681 w 4313502"/>
              <a:gd name="connsiteY112" fmla="*/ 1878542 h 5604404"/>
              <a:gd name="connsiteX113" fmla="*/ 4242711 w 4313502"/>
              <a:gd name="connsiteY113" fmla="*/ 1916642 h 5604404"/>
              <a:gd name="connsiteX114" fmla="*/ 4277812 w 4313502"/>
              <a:gd name="connsiteY114" fmla="*/ 1831622 h 5604404"/>
              <a:gd name="connsiteX115" fmla="*/ 4147637 w 4313502"/>
              <a:gd name="connsiteY115" fmla="*/ 1918317 h 5604404"/>
              <a:gd name="connsiteX116" fmla="*/ 4190500 w 4313502"/>
              <a:gd name="connsiteY116" fmla="*/ 1841147 h 5604404"/>
              <a:gd name="connsiteX117" fmla="*/ 3896372 w 4313502"/>
              <a:gd name="connsiteY117" fmla="*/ 2014008 h 5604404"/>
              <a:gd name="connsiteX118" fmla="*/ 3700845 w 4313502"/>
              <a:gd name="connsiteY118" fmla="*/ 1968236 h 5604404"/>
              <a:gd name="connsiteX119" fmla="*/ 3252287 w 4313502"/>
              <a:gd name="connsiteY119" fmla="*/ 1639094 h 5604404"/>
              <a:gd name="connsiteX120" fmla="*/ 3081190 w 4313502"/>
              <a:gd name="connsiteY120" fmla="*/ 1583267 h 5604404"/>
              <a:gd name="connsiteX121" fmla="*/ 2787679 w 4313502"/>
              <a:gd name="connsiteY121" fmla="*/ 1436511 h 5604404"/>
              <a:gd name="connsiteX122" fmla="*/ 2607057 w 4313502"/>
              <a:gd name="connsiteY122" fmla="*/ 1255889 h 5604404"/>
              <a:gd name="connsiteX123" fmla="*/ 2488788 w 4313502"/>
              <a:gd name="connsiteY123" fmla="*/ 1170958 h 5604404"/>
              <a:gd name="connsiteX124" fmla="*/ 2358701 w 4313502"/>
              <a:gd name="connsiteY124" fmla="*/ 1165578 h 5604404"/>
              <a:gd name="connsiteX125" fmla="*/ 2217237 w 4313502"/>
              <a:gd name="connsiteY125" fmla="*/ 1059744 h 5604404"/>
              <a:gd name="connsiteX126" fmla="*/ 2339563 w 4313502"/>
              <a:gd name="connsiteY126" fmla="*/ 898172 h 5604404"/>
              <a:gd name="connsiteX127" fmla="*/ 2437546 w 4313502"/>
              <a:gd name="connsiteY127" fmla="*/ 968905 h 5604404"/>
              <a:gd name="connsiteX128" fmla="*/ 2530945 w 4313502"/>
              <a:gd name="connsiteY128" fmla="*/ 908403 h 5604404"/>
              <a:gd name="connsiteX129" fmla="*/ 2509515 w 4313502"/>
              <a:gd name="connsiteY129" fmla="*/ 854869 h 5604404"/>
              <a:gd name="connsiteX130" fmla="*/ 2549997 w 4313502"/>
              <a:gd name="connsiteY130" fmla="*/ 869157 h 5604404"/>
              <a:gd name="connsiteX131" fmla="*/ 2554758 w 4313502"/>
              <a:gd name="connsiteY131" fmla="*/ 809625 h 5604404"/>
              <a:gd name="connsiteX132" fmla="*/ 2639689 w 4313502"/>
              <a:gd name="connsiteY132" fmla="*/ 770467 h 5604404"/>
              <a:gd name="connsiteX133" fmla="*/ 2558902 w 4313502"/>
              <a:gd name="connsiteY133" fmla="*/ 637381 h 5604404"/>
              <a:gd name="connsiteX134" fmla="*/ 2588535 w 4313502"/>
              <a:gd name="connsiteY134" fmla="*/ 557742 h 5604404"/>
              <a:gd name="connsiteX135" fmla="*/ 2590917 w 4313502"/>
              <a:gd name="connsiteY135" fmla="*/ 501914 h 5604404"/>
              <a:gd name="connsiteX136" fmla="*/ 2721446 w 4313502"/>
              <a:gd name="connsiteY136" fmla="*/ 497682 h 5604404"/>
              <a:gd name="connsiteX137" fmla="*/ 2735203 w 4313502"/>
              <a:gd name="connsiteY137" fmla="*/ 413367 h 5604404"/>
              <a:gd name="connsiteX138" fmla="*/ 2968301 w 4313502"/>
              <a:gd name="connsiteY138" fmla="*/ 364067 h 5604404"/>
              <a:gd name="connsiteX139" fmla="*/ 2663501 w 4313502"/>
              <a:gd name="connsiteY139" fmla="*/ 330200 h 5604404"/>
              <a:gd name="connsiteX140" fmla="*/ 2904007 w 4313502"/>
              <a:gd name="connsiteY140" fmla="*/ 217841 h 5604404"/>
              <a:gd name="connsiteX141" fmla="*/ 2731234 w 4313502"/>
              <a:gd name="connsiteY141" fmla="*/ 251178 h 5604404"/>
              <a:gd name="connsiteX142" fmla="*/ 2911857 w 4313502"/>
              <a:gd name="connsiteY142" fmla="*/ 142963 h 5604404"/>
              <a:gd name="connsiteX143" fmla="*/ 2607057 w 4313502"/>
              <a:gd name="connsiteY143" fmla="*/ 217311 h 5604404"/>
              <a:gd name="connsiteX144" fmla="*/ 2686696 w 4313502"/>
              <a:gd name="connsiteY144" fmla="*/ 111125 h 5604404"/>
              <a:gd name="connsiteX145" fmla="*/ 2539323 w 4313502"/>
              <a:gd name="connsiteY14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568479 w 4313502"/>
              <a:gd name="connsiteY11" fmla="*/ 194733 h 5604404"/>
              <a:gd name="connsiteX12" fmla="*/ 1274968 w 4313502"/>
              <a:gd name="connsiteY12" fmla="*/ 431800 h 5604404"/>
              <a:gd name="connsiteX13" fmla="*/ 1433012 w 4313502"/>
              <a:gd name="connsiteY13" fmla="*/ 601133 h 5604404"/>
              <a:gd name="connsiteX14" fmla="*/ 1500745 w 4313502"/>
              <a:gd name="connsiteY14" fmla="*/ 747889 h 5604404"/>
              <a:gd name="connsiteX15" fmla="*/ 1557190 w 4313502"/>
              <a:gd name="connsiteY15" fmla="*/ 793044 h 5604404"/>
              <a:gd name="connsiteX16" fmla="*/ 1342701 w 4313502"/>
              <a:gd name="connsiteY16" fmla="*/ 1075267 h 5604404"/>
              <a:gd name="connsiteX17" fmla="*/ 1073532 w 4313502"/>
              <a:gd name="connsiteY17" fmla="*/ 1367544 h 5604404"/>
              <a:gd name="connsiteX18" fmla="*/ 879857 w 4313502"/>
              <a:gd name="connsiteY18" fmla="*/ 1481667 h 5604404"/>
              <a:gd name="connsiteX19" fmla="*/ 342135 w 4313502"/>
              <a:gd name="connsiteY19" fmla="*/ 2011010 h 5604404"/>
              <a:gd name="connsiteX20" fmla="*/ 33190 w 4313502"/>
              <a:gd name="connsiteY20" fmla="*/ 1820333 h 5604404"/>
              <a:gd name="connsiteX21" fmla="*/ 107450 w 4313502"/>
              <a:gd name="connsiteY21" fmla="*/ 1944952 h 5604404"/>
              <a:gd name="connsiteX22" fmla="*/ 326701 w 4313502"/>
              <a:gd name="connsiteY22" fmla="*/ 2215444 h 5604404"/>
              <a:gd name="connsiteX23" fmla="*/ 517465 w 4313502"/>
              <a:gd name="connsiteY23" fmla="*/ 2077596 h 5604404"/>
              <a:gd name="connsiteX24" fmla="*/ 1105634 w 4313502"/>
              <a:gd name="connsiteY24" fmla="*/ 1684867 h 5604404"/>
              <a:gd name="connsiteX25" fmla="*/ 1252919 w 4313502"/>
              <a:gd name="connsiteY25" fmla="*/ 1539435 h 5604404"/>
              <a:gd name="connsiteX26" fmla="*/ 1465026 w 4313502"/>
              <a:gd name="connsiteY26" fmla="*/ 1347964 h 5604404"/>
              <a:gd name="connsiteX27" fmla="*/ 1466879 w 4313502"/>
              <a:gd name="connsiteY27" fmla="*/ 1696156 h 5604404"/>
              <a:gd name="connsiteX28" fmla="*/ 1523323 w 4313502"/>
              <a:gd name="connsiteY28" fmla="*/ 1809044 h 5604404"/>
              <a:gd name="connsiteX29" fmla="*/ 1490074 w 4313502"/>
              <a:gd name="connsiteY29" fmla="*/ 1888067 h 5604404"/>
              <a:gd name="connsiteX30" fmla="*/ 1545901 w 4313502"/>
              <a:gd name="connsiteY30" fmla="*/ 1989667 h 5604404"/>
              <a:gd name="connsiteX31" fmla="*/ 1579768 w 4313502"/>
              <a:gd name="connsiteY31" fmla="*/ 2170289 h 5604404"/>
              <a:gd name="connsiteX32" fmla="*/ 1613634 w 4313502"/>
              <a:gd name="connsiteY32" fmla="*/ 2260600 h 5604404"/>
              <a:gd name="connsiteX33" fmla="*/ 1579768 w 4313502"/>
              <a:gd name="connsiteY33" fmla="*/ 2339622 h 5604404"/>
              <a:gd name="connsiteX34" fmla="*/ 1624923 w 4313502"/>
              <a:gd name="connsiteY34" fmla="*/ 2396067 h 5604404"/>
              <a:gd name="connsiteX35" fmla="*/ 1630832 w 4313502"/>
              <a:gd name="connsiteY35" fmla="*/ 2459831 h 5604404"/>
              <a:gd name="connsiteX36" fmla="*/ 1557808 w 4313502"/>
              <a:gd name="connsiteY36" fmla="*/ 2658709 h 5604404"/>
              <a:gd name="connsiteX37" fmla="*/ 1613634 w 4313502"/>
              <a:gd name="connsiteY37" fmla="*/ 2825044 h 5604404"/>
              <a:gd name="connsiteX38" fmla="*/ 1579768 w 4313502"/>
              <a:gd name="connsiteY38" fmla="*/ 2868966 h 5604404"/>
              <a:gd name="connsiteX39" fmla="*/ 1602345 w 4313502"/>
              <a:gd name="connsiteY39" fmla="*/ 2937933 h 5604404"/>
              <a:gd name="connsiteX40" fmla="*/ 1506743 w 4313502"/>
              <a:gd name="connsiteY40" fmla="*/ 3408362 h 5604404"/>
              <a:gd name="connsiteX41" fmla="*/ 1449593 w 4313502"/>
              <a:gd name="connsiteY41" fmla="*/ 3933119 h 5604404"/>
              <a:gd name="connsiteX42" fmla="*/ 1423664 w 4313502"/>
              <a:gd name="connsiteY42" fmla="*/ 4007644 h 5604404"/>
              <a:gd name="connsiteX43" fmla="*/ 1377186 w 4313502"/>
              <a:gd name="connsiteY43" fmla="*/ 4038953 h 5604404"/>
              <a:gd name="connsiteX44" fmla="*/ 1380713 w 4313502"/>
              <a:gd name="connsiteY44" fmla="*/ 4088253 h 5604404"/>
              <a:gd name="connsiteX45" fmla="*/ 1261738 w 4313502"/>
              <a:gd name="connsiteY45" fmla="*/ 4181034 h 5604404"/>
              <a:gd name="connsiteX46" fmla="*/ 1105634 w 4313502"/>
              <a:gd name="connsiteY46" fmla="*/ 4315178 h 5604404"/>
              <a:gd name="connsiteX47" fmla="*/ 1015323 w 4313502"/>
              <a:gd name="connsiteY47" fmla="*/ 4507089 h 5604404"/>
              <a:gd name="connsiteX48" fmla="*/ 884001 w 4313502"/>
              <a:gd name="connsiteY48" fmla="*/ 4787459 h 5604404"/>
              <a:gd name="connsiteX49" fmla="*/ 710523 w 4313502"/>
              <a:gd name="connsiteY49" fmla="*/ 4947356 h 5604404"/>
              <a:gd name="connsiteX50" fmla="*/ 630883 w 4313502"/>
              <a:gd name="connsiteY50" fmla="*/ 5149938 h 5604404"/>
              <a:gd name="connsiteX51" fmla="*/ 541190 w 4313502"/>
              <a:gd name="connsiteY51" fmla="*/ 5432778 h 5604404"/>
              <a:gd name="connsiteX52" fmla="*/ 699234 w 4313502"/>
              <a:gd name="connsiteY52" fmla="*/ 5568244 h 5604404"/>
              <a:gd name="connsiteX53" fmla="*/ 848459 w 4313502"/>
              <a:gd name="connsiteY53" fmla="*/ 5526088 h 5604404"/>
              <a:gd name="connsiteX54" fmla="*/ 930304 w 4313502"/>
              <a:gd name="connsiteY54" fmla="*/ 5132828 h 5604404"/>
              <a:gd name="connsiteX55" fmla="*/ 1002270 w 4313502"/>
              <a:gd name="connsiteY55" fmla="*/ 4915341 h 5604404"/>
              <a:gd name="connsiteX56" fmla="*/ 1339703 w 4313502"/>
              <a:gd name="connsiteY56" fmla="*/ 4607542 h 5604404"/>
              <a:gd name="connsiteX57" fmla="*/ 1444301 w 4313502"/>
              <a:gd name="connsiteY57" fmla="*/ 4665133 h 5604404"/>
              <a:gd name="connsiteX58" fmla="*/ 1658790 w 4313502"/>
              <a:gd name="connsiteY58" fmla="*/ 4360333 h 5604404"/>
              <a:gd name="connsiteX59" fmla="*/ 1715234 w 4313502"/>
              <a:gd name="connsiteY59" fmla="*/ 4281311 h 5604404"/>
              <a:gd name="connsiteX60" fmla="*/ 1791258 w 4313502"/>
              <a:gd name="connsiteY60" fmla="*/ 4208815 h 5604404"/>
              <a:gd name="connsiteX61" fmla="*/ 1805545 w 4313502"/>
              <a:gd name="connsiteY61" fmla="*/ 4134556 h 5604404"/>
              <a:gd name="connsiteX62" fmla="*/ 1867899 w 4313502"/>
              <a:gd name="connsiteY62" fmla="*/ 4066911 h 5604404"/>
              <a:gd name="connsiteX63" fmla="*/ 1876807 w 4313502"/>
              <a:gd name="connsiteY63" fmla="*/ 3964076 h 5604404"/>
              <a:gd name="connsiteX64" fmla="*/ 2087768 w 4313502"/>
              <a:gd name="connsiteY64" fmla="*/ 3366911 h 5604404"/>
              <a:gd name="connsiteX65" fmla="*/ 2178696 w 4313502"/>
              <a:gd name="connsiteY65" fmla="*/ 3041914 h 5604404"/>
              <a:gd name="connsiteX66" fmla="*/ 2221470 w 4313502"/>
              <a:gd name="connsiteY66" fmla="*/ 3221478 h 5604404"/>
              <a:gd name="connsiteX67" fmla="*/ 2478734 w 4313502"/>
              <a:gd name="connsiteY67" fmla="*/ 3820936 h 5604404"/>
              <a:gd name="connsiteX68" fmla="*/ 2475735 w 4313502"/>
              <a:gd name="connsiteY68" fmla="*/ 3926065 h 5604404"/>
              <a:gd name="connsiteX69" fmla="*/ 2536942 w 4313502"/>
              <a:gd name="connsiteY69" fmla="*/ 4049096 h 5604404"/>
              <a:gd name="connsiteX70" fmla="*/ 2564283 w 4313502"/>
              <a:gd name="connsiteY70" fmla="*/ 4187384 h 5604404"/>
              <a:gd name="connsiteX71" fmla="*/ 2620726 w 4313502"/>
              <a:gd name="connsiteY71" fmla="*/ 4372857 h 5604404"/>
              <a:gd name="connsiteX72" fmla="*/ 2663501 w 4313502"/>
              <a:gd name="connsiteY72" fmla="*/ 4540956 h 5604404"/>
              <a:gd name="connsiteX73" fmla="*/ 2719945 w 4313502"/>
              <a:gd name="connsiteY73" fmla="*/ 4540956 h 5604404"/>
              <a:gd name="connsiteX74" fmla="*/ 3013457 w 4313502"/>
              <a:gd name="connsiteY74" fmla="*/ 5105400 h 5604404"/>
              <a:gd name="connsiteX75" fmla="*/ 2990526 w 4313502"/>
              <a:gd name="connsiteY75" fmla="*/ 5157788 h 5604404"/>
              <a:gd name="connsiteX76" fmla="*/ 2980119 w 4313502"/>
              <a:gd name="connsiteY76" fmla="*/ 5313362 h 5604404"/>
              <a:gd name="connsiteX77" fmla="*/ 3019982 w 4313502"/>
              <a:gd name="connsiteY77" fmla="*/ 5466733 h 5604404"/>
              <a:gd name="connsiteX78" fmla="*/ 3106767 w 4313502"/>
              <a:gd name="connsiteY78" fmla="*/ 5531997 h 5604404"/>
              <a:gd name="connsiteX79" fmla="*/ 3405481 w 4313502"/>
              <a:gd name="connsiteY79" fmla="*/ 5565863 h 5604404"/>
              <a:gd name="connsiteX80" fmla="*/ 3362618 w 4313502"/>
              <a:gd name="connsiteY80" fmla="*/ 5344672 h 5604404"/>
              <a:gd name="connsiteX81" fmla="*/ 3160212 w 4313502"/>
              <a:gd name="connsiteY81" fmla="*/ 5071533 h 5604404"/>
              <a:gd name="connsiteX82" fmla="*/ 3047323 w 4313502"/>
              <a:gd name="connsiteY82" fmla="*/ 4439356 h 5604404"/>
              <a:gd name="connsiteX83" fmla="*/ 3115057 w 4313502"/>
              <a:gd name="connsiteY83" fmla="*/ 4405489 h 5604404"/>
              <a:gd name="connsiteX84" fmla="*/ 3040797 w 4313502"/>
              <a:gd name="connsiteY84" fmla="*/ 4182709 h 5604404"/>
              <a:gd name="connsiteX85" fmla="*/ 2961774 w 4313502"/>
              <a:gd name="connsiteY85" fmla="*/ 4005616 h 5604404"/>
              <a:gd name="connsiteX86" fmla="*/ 2946341 w 4313502"/>
              <a:gd name="connsiteY86" fmla="*/ 3916010 h 5604404"/>
              <a:gd name="connsiteX87" fmla="*/ 2894041 w 4313502"/>
              <a:gd name="connsiteY87" fmla="*/ 3859566 h 5604404"/>
              <a:gd name="connsiteX88" fmla="*/ 2942195 w 4313502"/>
              <a:gd name="connsiteY88" fmla="*/ 3777456 h 5604404"/>
              <a:gd name="connsiteX89" fmla="*/ 2877990 w 4313502"/>
              <a:gd name="connsiteY89" fmla="*/ 3701433 h 5604404"/>
              <a:gd name="connsiteX90" fmla="*/ 2848797 w 4313502"/>
              <a:gd name="connsiteY90" fmla="*/ 3577519 h 5604404"/>
              <a:gd name="connsiteX91" fmla="*/ 2741376 w 4313502"/>
              <a:gd name="connsiteY91" fmla="*/ 2753695 h 5604404"/>
              <a:gd name="connsiteX92" fmla="*/ 2535178 w 4313502"/>
              <a:gd name="connsiteY92" fmla="*/ 2292086 h 5604404"/>
              <a:gd name="connsiteX93" fmla="*/ 2449012 w 4313502"/>
              <a:gd name="connsiteY93" fmla="*/ 2192867 h 5604404"/>
              <a:gd name="connsiteX94" fmla="*/ 2449012 w 4313502"/>
              <a:gd name="connsiteY94" fmla="*/ 2102556 h 5604404"/>
              <a:gd name="connsiteX95" fmla="*/ 2426434 w 4313502"/>
              <a:gd name="connsiteY95" fmla="*/ 2102556 h 5604404"/>
              <a:gd name="connsiteX96" fmla="*/ 2437723 w 4313502"/>
              <a:gd name="connsiteY96" fmla="*/ 2012244 h 5604404"/>
              <a:gd name="connsiteX97" fmla="*/ 2369990 w 4313502"/>
              <a:gd name="connsiteY97" fmla="*/ 1944511 h 5604404"/>
              <a:gd name="connsiteX98" fmla="*/ 2403857 w 4313502"/>
              <a:gd name="connsiteY98" fmla="*/ 1865489 h 5604404"/>
              <a:gd name="connsiteX99" fmla="*/ 2381279 w 4313502"/>
              <a:gd name="connsiteY99" fmla="*/ 1797756 h 5604404"/>
              <a:gd name="connsiteX100" fmla="*/ 2471590 w 4313502"/>
              <a:gd name="connsiteY100" fmla="*/ 1549400 h 5604404"/>
              <a:gd name="connsiteX101" fmla="*/ 2573190 w 4313502"/>
              <a:gd name="connsiteY101" fmla="*/ 1662289 h 5604404"/>
              <a:gd name="connsiteX102" fmla="*/ 2640923 w 4313502"/>
              <a:gd name="connsiteY102" fmla="*/ 1662289 h 5604404"/>
              <a:gd name="connsiteX103" fmla="*/ 2945723 w 4313502"/>
              <a:gd name="connsiteY103" fmla="*/ 1809044 h 5604404"/>
              <a:gd name="connsiteX104" fmla="*/ 3194079 w 4313502"/>
              <a:gd name="connsiteY104" fmla="*/ 1899356 h 5604404"/>
              <a:gd name="connsiteX105" fmla="*/ 3758523 w 4313502"/>
              <a:gd name="connsiteY105" fmla="*/ 2147711 h 5604404"/>
              <a:gd name="connsiteX106" fmla="*/ 4040745 w 4313502"/>
              <a:gd name="connsiteY106" fmla="*/ 2238022 h 5604404"/>
              <a:gd name="connsiteX107" fmla="*/ 4146490 w 4313502"/>
              <a:gd name="connsiteY107" fmla="*/ 2276652 h 5604404"/>
              <a:gd name="connsiteX108" fmla="*/ 4125059 w 4313502"/>
              <a:gd name="connsiteY108" fmla="*/ 2220206 h 5604404"/>
              <a:gd name="connsiteX109" fmla="*/ 4029457 w 4313502"/>
              <a:gd name="connsiteY109" fmla="*/ 2147711 h 5604404"/>
              <a:gd name="connsiteX110" fmla="*/ 4191029 w 4313502"/>
              <a:gd name="connsiteY110" fmla="*/ 2039584 h 5604404"/>
              <a:gd name="connsiteX111" fmla="*/ 4271639 w 4313502"/>
              <a:gd name="connsiteY111" fmla="*/ 1969294 h 5604404"/>
              <a:gd name="connsiteX112" fmla="*/ 4308681 w 4313502"/>
              <a:gd name="connsiteY112" fmla="*/ 1878542 h 5604404"/>
              <a:gd name="connsiteX113" fmla="*/ 4242711 w 4313502"/>
              <a:gd name="connsiteY113" fmla="*/ 1916642 h 5604404"/>
              <a:gd name="connsiteX114" fmla="*/ 4277812 w 4313502"/>
              <a:gd name="connsiteY114" fmla="*/ 1831622 h 5604404"/>
              <a:gd name="connsiteX115" fmla="*/ 4147637 w 4313502"/>
              <a:gd name="connsiteY115" fmla="*/ 1918317 h 5604404"/>
              <a:gd name="connsiteX116" fmla="*/ 4190500 w 4313502"/>
              <a:gd name="connsiteY116" fmla="*/ 1841147 h 5604404"/>
              <a:gd name="connsiteX117" fmla="*/ 3896372 w 4313502"/>
              <a:gd name="connsiteY117" fmla="*/ 2014008 h 5604404"/>
              <a:gd name="connsiteX118" fmla="*/ 3700845 w 4313502"/>
              <a:gd name="connsiteY118" fmla="*/ 1968236 h 5604404"/>
              <a:gd name="connsiteX119" fmla="*/ 3252287 w 4313502"/>
              <a:gd name="connsiteY119" fmla="*/ 1639094 h 5604404"/>
              <a:gd name="connsiteX120" fmla="*/ 3081190 w 4313502"/>
              <a:gd name="connsiteY120" fmla="*/ 1583267 h 5604404"/>
              <a:gd name="connsiteX121" fmla="*/ 2787679 w 4313502"/>
              <a:gd name="connsiteY121" fmla="*/ 1436511 h 5604404"/>
              <a:gd name="connsiteX122" fmla="*/ 2607057 w 4313502"/>
              <a:gd name="connsiteY122" fmla="*/ 1255889 h 5604404"/>
              <a:gd name="connsiteX123" fmla="*/ 2488788 w 4313502"/>
              <a:gd name="connsiteY123" fmla="*/ 1170958 h 5604404"/>
              <a:gd name="connsiteX124" fmla="*/ 2358701 w 4313502"/>
              <a:gd name="connsiteY124" fmla="*/ 1165578 h 5604404"/>
              <a:gd name="connsiteX125" fmla="*/ 2217237 w 4313502"/>
              <a:gd name="connsiteY125" fmla="*/ 1059744 h 5604404"/>
              <a:gd name="connsiteX126" fmla="*/ 2339563 w 4313502"/>
              <a:gd name="connsiteY126" fmla="*/ 898172 h 5604404"/>
              <a:gd name="connsiteX127" fmla="*/ 2437546 w 4313502"/>
              <a:gd name="connsiteY127" fmla="*/ 968905 h 5604404"/>
              <a:gd name="connsiteX128" fmla="*/ 2530945 w 4313502"/>
              <a:gd name="connsiteY128" fmla="*/ 908403 h 5604404"/>
              <a:gd name="connsiteX129" fmla="*/ 2509515 w 4313502"/>
              <a:gd name="connsiteY129" fmla="*/ 854869 h 5604404"/>
              <a:gd name="connsiteX130" fmla="*/ 2549997 w 4313502"/>
              <a:gd name="connsiteY130" fmla="*/ 869157 h 5604404"/>
              <a:gd name="connsiteX131" fmla="*/ 2554758 w 4313502"/>
              <a:gd name="connsiteY131" fmla="*/ 809625 h 5604404"/>
              <a:gd name="connsiteX132" fmla="*/ 2639689 w 4313502"/>
              <a:gd name="connsiteY132" fmla="*/ 770467 h 5604404"/>
              <a:gd name="connsiteX133" fmla="*/ 2558902 w 4313502"/>
              <a:gd name="connsiteY133" fmla="*/ 637381 h 5604404"/>
              <a:gd name="connsiteX134" fmla="*/ 2588535 w 4313502"/>
              <a:gd name="connsiteY134" fmla="*/ 557742 h 5604404"/>
              <a:gd name="connsiteX135" fmla="*/ 2590917 w 4313502"/>
              <a:gd name="connsiteY135" fmla="*/ 501914 h 5604404"/>
              <a:gd name="connsiteX136" fmla="*/ 2721446 w 4313502"/>
              <a:gd name="connsiteY136" fmla="*/ 497682 h 5604404"/>
              <a:gd name="connsiteX137" fmla="*/ 2735203 w 4313502"/>
              <a:gd name="connsiteY137" fmla="*/ 413367 h 5604404"/>
              <a:gd name="connsiteX138" fmla="*/ 2968301 w 4313502"/>
              <a:gd name="connsiteY138" fmla="*/ 364067 h 5604404"/>
              <a:gd name="connsiteX139" fmla="*/ 2663501 w 4313502"/>
              <a:gd name="connsiteY139" fmla="*/ 330200 h 5604404"/>
              <a:gd name="connsiteX140" fmla="*/ 2904007 w 4313502"/>
              <a:gd name="connsiteY140" fmla="*/ 217841 h 5604404"/>
              <a:gd name="connsiteX141" fmla="*/ 2731234 w 4313502"/>
              <a:gd name="connsiteY141" fmla="*/ 251178 h 5604404"/>
              <a:gd name="connsiteX142" fmla="*/ 2911857 w 4313502"/>
              <a:gd name="connsiteY142" fmla="*/ 142963 h 5604404"/>
              <a:gd name="connsiteX143" fmla="*/ 2607057 w 4313502"/>
              <a:gd name="connsiteY143" fmla="*/ 217311 h 5604404"/>
              <a:gd name="connsiteX144" fmla="*/ 2686696 w 4313502"/>
              <a:gd name="connsiteY144" fmla="*/ 111125 h 5604404"/>
              <a:gd name="connsiteX145" fmla="*/ 2539323 w 4313502"/>
              <a:gd name="connsiteY14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568479 w 4313502"/>
              <a:gd name="connsiteY12" fmla="*/ 194733 h 5604404"/>
              <a:gd name="connsiteX13" fmla="*/ 1274968 w 4313502"/>
              <a:gd name="connsiteY13" fmla="*/ 431800 h 5604404"/>
              <a:gd name="connsiteX14" fmla="*/ 1433012 w 4313502"/>
              <a:gd name="connsiteY14" fmla="*/ 601133 h 5604404"/>
              <a:gd name="connsiteX15" fmla="*/ 1500745 w 4313502"/>
              <a:gd name="connsiteY15" fmla="*/ 747889 h 5604404"/>
              <a:gd name="connsiteX16" fmla="*/ 1557190 w 4313502"/>
              <a:gd name="connsiteY16" fmla="*/ 793044 h 5604404"/>
              <a:gd name="connsiteX17" fmla="*/ 1342701 w 4313502"/>
              <a:gd name="connsiteY17" fmla="*/ 1075267 h 5604404"/>
              <a:gd name="connsiteX18" fmla="*/ 1073532 w 4313502"/>
              <a:gd name="connsiteY18" fmla="*/ 1367544 h 5604404"/>
              <a:gd name="connsiteX19" fmla="*/ 879857 w 4313502"/>
              <a:gd name="connsiteY19" fmla="*/ 1481667 h 5604404"/>
              <a:gd name="connsiteX20" fmla="*/ 342135 w 4313502"/>
              <a:gd name="connsiteY20" fmla="*/ 2011010 h 5604404"/>
              <a:gd name="connsiteX21" fmla="*/ 33190 w 4313502"/>
              <a:gd name="connsiteY21" fmla="*/ 1820333 h 5604404"/>
              <a:gd name="connsiteX22" fmla="*/ 107450 w 4313502"/>
              <a:gd name="connsiteY22" fmla="*/ 1944952 h 5604404"/>
              <a:gd name="connsiteX23" fmla="*/ 326701 w 4313502"/>
              <a:gd name="connsiteY23" fmla="*/ 2215444 h 5604404"/>
              <a:gd name="connsiteX24" fmla="*/ 517465 w 4313502"/>
              <a:gd name="connsiteY24" fmla="*/ 2077596 h 5604404"/>
              <a:gd name="connsiteX25" fmla="*/ 1105634 w 4313502"/>
              <a:gd name="connsiteY25" fmla="*/ 1684867 h 5604404"/>
              <a:gd name="connsiteX26" fmla="*/ 1252919 w 4313502"/>
              <a:gd name="connsiteY26" fmla="*/ 1539435 h 5604404"/>
              <a:gd name="connsiteX27" fmla="*/ 1465026 w 4313502"/>
              <a:gd name="connsiteY27" fmla="*/ 1347964 h 5604404"/>
              <a:gd name="connsiteX28" fmla="*/ 1466879 w 4313502"/>
              <a:gd name="connsiteY28" fmla="*/ 1696156 h 5604404"/>
              <a:gd name="connsiteX29" fmla="*/ 1523323 w 4313502"/>
              <a:gd name="connsiteY29" fmla="*/ 1809044 h 5604404"/>
              <a:gd name="connsiteX30" fmla="*/ 1490074 w 4313502"/>
              <a:gd name="connsiteY30" fmla="*/ 1888067 h 5604404"/>
              <a:gd name="connsiteX31" fmla="*/ 1545901 w 4313502"/>
              <a:gd name="connsiteY31" fmla="*/ 1989667 h 5604404"/>
              <a:gd name="connsiteX32" fmla="*/ 1579768 w 4313502"/>
              <a:gd name="connsiteY32" fmla="*/ 2170289 h 5604404"/>
              <a:gd name="connsiteX33" fmla="*/ 1613634 w 4313502"/>
              <a:gd name="connsiteY33" fmla="*/ 2260600 h 5604404"/>
              <a:gd name="connsiteX34" fmla="*/ 1579768 w 4313502"/>
              <a:gd name="connsiteY34" fmla="*/ 2339622 h 5604404"/>
              <a:gd name="connsiteX35" fmla="*/ 1624923 w 4313502"/>
              <a:gd name="connsiteY35" fmla="*/ 2396067 h 5604404"/>
              <a:gd name="connsiteX36" fmla="*/ 1630832 w 4313502"/>
              <a:gd name="connsiteY36" fmla="*/ 2459831 h 5604404"/>
              <a:gd name="connsiteX37" fmla="*/ 1557808 w 4313502"/>
              <a:gd name="connsiteY37" fmla="*/ 2658709 h 5604404"/>
              <a:gd name="connsiteX38" fmla="*/ 1613634 w 4313502"/>
              <a:gd name="connsiteY38" fmla="*/ 2825044 h 5604404"/>
              <a:gd name="connsiteX39" fmla="*/ 1579768 w 4313502"/>
              <a:gd name="connsiteY39" fmla="*/ 2868966 h 5604404"/>
              <a:gd name="connsiteX40" fmla="*/ 1602345 w 4313502"/>
              <a:gd name="connsiteY40" fmla="*/ 2937933 h 5604404"/>
              <a:gd name="connsiteX41" fmla="*/ 1506743 w 4313502"/>
              <a:gd name="connsiteY41" fmla="*/ 3408362 h 5604404"/>
              <a:gd name="connsiteX42" fmla="*/ 1449593 w 4313502"/>
              <a:gd name="connsiteY42" fmla="*/ 3933119 h 5604404"/>
              <a:gd name="connsiteX43" fmla="*/ 1423664 w 4313502"/>
              <a:gd name="connsiteY43" fmla="*/ 4007644 h 5604404"/>
              <a:gd name="connsiteX44" fmla="*/ 1377186 w 4313502"/>
              <a:gd name="connsiteY44" fmla="*/ 4038953 h 5604404"/>
              <a:gd name="connsiteX45" fmla="*/ 1380713 w 4313502"/>
              <a:gd name="connsiteY45" fmla="*/ 4088253 h 5604404"/>
              <a:gd name="connsiteX46" fmla="*/ 1261738 w 4313502"/>
              <a:gd name="connsiteY46" fmla="*/ 4181034 h 5604404"/>
              <a:gd name="connsiteX47" fmla="*/ 1105634 w 4313502"/>
              <a:gd name="connsiteY47" fmla="*/ 4315178 h 5604404"/>
              <a:gd name="connsiteX48" fmla="*/ 1015323 w 4313502"/>
              <a:gd name="connsiteY48" fmla="*/ 4507089 h 5604404"/>
              <a:gd name="connsiteX49" fmla="*/ 884001 w 4313502"/>
              <a:gd name="connsiteY49" fmla="*/ 4787459 h 5604404"/>
              <a:gd name="connsiteX50" fmla="*/ 710523 w 4313502"/>
              <a:gd name="connsiteY50" fmla="*/ 4947356 h 5604404"/>
              <a:gd name="connsiteX51" fmla="*/ 630883 w 4313502"/>
              <a:gd name="connsiteY51" fmla="*/ 5149938 h 5604404"/>
              <a:gd name="connsiteX52" fmla="*/ 541190 w 4313502"/>
              <a:gd name="connsiteY52" fmla="*/ 5432778 h 5604404"/>
              <a:gd name="connsiteX53" fmla="*/ 699234 w 4313502"/>
              <a:gd name="connsiteY53" fmla="*/ 5568244 h 5604404"/>
              <a:gd name="connsiteX54" fmla="*/ 848459 w 4313502"/>
              <a:gd name="connsiteY54" fmla="*/ 5526088 h 5604404"/>
              <a:gd name="connsiteX55" fmla="*/ 930304 w 4313502"/>
              <a:gd name="connsiteY55" fmla="*/ 5132828 h 5604404"/>
              <a:gd name="connsiteX56" fmla="*/ 1002270 w 4313502"/>
              <a:gd name="connsiteY56" fmla="*/ 4915341 h 5604404"/>
              <a:gd name="connsiteX57" fmla="*/ 1339703 w 4313502"/>
              <a:gd name="connsiteY57" fmla="*/ 4607542 h 5604404"/>
              <a:gd name="connsiteX58" fmla="*/ 1444301 w 4313502"/>
              <a:gd name="connsiteY58" fmla="*/ 4665133 h 5604404"/>
              <a:gd name="connsiteX59" fmla="*/ 1658790 w 4313502"/>
              <a:gd name="connsiteY59" fmla="*/ 4360333 h 5604404"/>
              <a:gd name="connsiteX60" fmla="*/ 1715234 w 4313502"/>
              <a:gd name="connsiteY60" fmla="*/ 4281311 h 5604404"/>
              <a:gd name="connsiteX61" fmla="*/ 1791258 w 4313502"/>
              <a:gd name="connsiteY61" fmla="*/ 4208815 h 5604404"/>
              <a:gd name="connsiteX62" fmla="*/ 1805545 w 4313502"/>
              <a:gd name="connsiteY62" fmla="*/ 4134556 h 5604404"/>
              <a:gd name="connsiteX63" fmla="*/ 1867899 w 4313502"/>
              <a:gd name="connsiteY63" fmla="*/ 4066911 h 5604404"/>
              <a:gd name="connsiteX64" fmla="*/ 1876807 w 4313502"/>
              <a:gd name="connsiteY64" fmla="*/ 3964076 h 5604404"/>
              <a:gd name="connsiteX65" fmla="*/ 2087768 w 4313502"/>
              <a:gd name="connsiteY65" fmla="*/ 3366911 h 5604404"/>
              <a:gd name="connsiteX66" fmla="*/ 2178696 w 4313502"/>
              <a:gd name="connsiteY66" fmla="*/ 3041914 h 5604404"/>
              <a:gd name="connsiteX67" fmla="*/ 2221470 w 4313502"/>
              <a:gd name="connsiteY67" fmla="*/ 3221478 h 5604404"/>
              <a:gd name="connsiteX68" fmla="*/ 2478734 w 4313502"/>
              <a:gd name="connsiteY68" fmla="*/ 3820936 h 5604404"/>
              <a:gd name="connsiteX69" fmla="*/ 2475735 w 4313502"/>
              <a:gd name="connsiteY69" fmla="*/ 3926065 h 5604404"/>
              <a:gd name="connsiteX70" fmla="*/ 2536942 w 4313502"/>
              <a:gd name="connsiteY70" fmla="*/ 4049096 h 5604404"/>
              <a:gd name="connsiteX71" fmla="*/ 2564283 w 4313502"/>
              <a:gd name="connsiteY71" fmla="*/ 4187384 h 5604404"/>
              <a:gd name="connsiteX72" fmla="*/ 2620726 w 4313502"/>
              <a:gd name="connsiteY72" fmla="*/ 4372857 h 5604404"/>
              <a:gd name="connsiteX73" fmla="*/ 2663501 w 4313502"/>
              <a:gd name="connsiteY73" fmla="*/ 4540956 h 5604404"/>
              <a:gd name="connsiteX74" fmla="*/ 2719945 w 4313502"/>
              <a:gd name="connsiteY74" fmla="*/ 4540956 h 5604404"/>
              <a:gd name="connsiteX75" fmla="*/ 3013457 w 4313502"/>
              <a:gd name="connsiteY75" fmla="*/ 5105400 h 5604404"/>
              <a:gd name="connsiteX76" fmla="*/ 2990526 w 4313502"/>
              <a:gd name="connsiteY76" fmla="*/ 5157788 h 5604404"/>
              <a:gd name="connsiteX77" fmla="*/ 2980119 w 4313502"/>
              <a:gd name="connsiteY77" fmla="*/ 5313362 h 5604404"/>
              <a:gd name="connsiteX78" fmla="*/ 3019982 w 4313502"/>
              <a:gd name="connsiteY78" fmla="*/ 5466733 h 5604404"/>
              <a:gd name="connsiteX79" fmla="*/ 3106767 w 4313502"/>
              <a:gd name="connsiteY79" fmla="*/ 5531997 h 5604404"/>
              <a:gd name="connsiteX80" fmla="*/ 3405481 w 4313502"/>
              <a:gd name="connsiteY80" fmla="*/ 5565863 h 5604404"/>
              <a:gd name="connsiteX81" fmla="*/ 3362618 w 4313502"/>
              <a:gd name="connsiteY81" fmla="*/ 5344672 h 5604404"/>
              <a:gd name="connsiteX82" fmla="*/ 3160212 w 4313502"/>
              <a:gd name="connsiteY82" fmla="*/ 5071533 h 5604404"/>
              <a:gd name="connsiteX83" fmla="*/ 3047323 w 4313502"/>
              <a:gd name="connsiteY83" fmla="*/ 4439356 h 5604404"/>
              <a:gd name="connsiteX84" fmla="*/ 3115057 w 4313502"/>
              <a:gd name="connsiteY84" fmla="*/ 4405489 h 5604404"/>
              <a:gd name="connsiteX85" fmla="*/ 3040797 w 4313502"/>
              <a:gd name="connsiteY85" fmla="*/ 4182709 h 5604404"/>
              <a:gd name="connsiteX86" fmla="*/ 2961774 w 4313502"/>
              <a:gd name="connsiteY86" fmla="*/ 4005616 h 5604404"/>
              <a:gd name="connsiteX87" fmla="*/ 2946341 w 4313502"/>
              <a:gd name="connsiteY87" fmla="*/ 3916010 h 5604404"/>
              <a:gd name="connsiteX88" fmla="*/ 2894041 w 4313502"/>
              <a:gd name="connsiteY88" fmla="*/ 3859566 h 5604404"/>
              <a:gd name="connsiteX89" fmla="*/ 2942195 w 4313502"/>
              <a:gd name="connsiteY89" fmla="*/ 3777456 h 5604404"/>
              <a:gd name="connsiteX90" fmla="*/ 2877990 w 4313502"/>
              <a:gd name="connsiteY90" fmla="*/ 3701433 h 5604404"/>
              <a:gd name="connsiteX91" fmla="*/ 2848797 w 4313502"/>
              <a:gd name="connsiteY91" fmla="*/ 3577519 h 5604404"/>
              <a:gd name="connsiteX92" fmla="*/ 2741376 w 4313502"/>
              <a:gd name="connsiteY92" fmla="*/ 2753695 h 5604404"/>
              <a:gd name="connsiteX93" fmla="*/ 2535178 w 4313502"/>
              <a:gd name="connsiteY93" fmla="*/ 2292086 h 5604404"/>
              <a:gd name="connsiteX94" fmla="*/ 2449012 w 4313502"/>
              <a:gd name="connsiteY94" fmla="*/ 2192867 h 5604404"/>
              <a:gd name="connsiteX95" fmla="*/ 2449012 w 4313502"/>
              <a:gd name="connsiteY95" fmla="*/ 2102556 h 5604404"/>
              <a:gd name="connsiteX96" fmla="*/ 2426434 w 4313502"/>
              <a:gd name="connsiteY96" fmla="*/ 2102556 h 5604404"/>
              <a:gd name="connsiteX97" fmla="*/ 2437723 w 4313502"/>
              <a:gd name="connsiteY97" fmla="*/ 2012244 h 5604404"/>
              <a:gd name="connsiteX98" fmla="*/ 2369990 w 4313502"/>
              <a:gd name="connsiteY98" fmla="*/ 1944511 h 5604404"/>
              <a:gd name="connsiteX99" fmla="*/ 2403857 w 4313502"/>
              <a:gd name="connsiteY99" fmla="*/ 1865489 h 5604404"/>
              <a:gd name="connsiteX100" fmla="*/ 2381279 w 4313502"/>
              <a:gd name="connsiteY100" fmla="*/ 1797756 h 5604404"/>
              <a:gd name="connsiteX101" fmla="*/ 2471590 w 4313502"/>
              <a:gd name="connsiteY101" fmla="*/ 1549400 h 5604404"/>
              <a:gd name="connsiteX102" fmla="*/ 2573190 w 4313502"/>
              <a:gd name="connsiteY102" fmla="*/ 1662289 h 5604404"/>
              <a:gd name="connsiteX103" fmla="*/ 2640923 w 4313502"/>
              <a:gd name="connsiteY103" fmla="*/ 1662289 h 5604404"/>
              <a:gd name="connsiteX104" fmla="*/ 2945723 w 4313502"/>
              <a:gd name="connsiteY104" fmla="*/ 1809044 h 5604404"/>
              <a:gd name="connsiteX105" fmla="*/ 3194079 w 4313502"/>
              <a:gd name="connsiteY105" fmla="*/ 1899356 h 5604404"/>
              <a:gd name="connsiteX106" fmla="*/ 3758523 w 4313502"/>
              <a:gd name="connsiteY106" fmla="*/ 2147711 h 5604404"/>
              <a:gd name="connsiteX107" fmla="*/ 4040745 w 4313502"/>
              <a:gd name="connsiteY107" fmla="*/ 2238022 h 5604404"/>
              <a:gd name="connsiteX108" fmla="*/ 4146490 w 4313502"/>
              <a:gd name="connsiteY108" fmla="*/ 2276652 h 5604404"/>
              <a:gd name="connsiteX109" fmla="*/ 4125059 w 4313502"/>
              <a:gd name="connsiteY109" fmla="*/ 2220206 h 5604404"/>
              <a:gd name="connsiteX110" fmla="*/ 4029457 w 4313502"/>
              <a:gd name="connsiteY110" fmla="*/ 2147711 h 5604404"/>
              <a:gd name="connsiteX111" fmla="*/ 4191029 w 4313502"/>
              <a:gd name="connsiteY111" fmla="*/ 2039584 h 5604404"/>
              <a:gd name="connsiteX112" fmla="*/ 4271639 w 4313502"/>
              <a:gd name="connsiteY112" fmla="*/ 1969294 h 5604404"/>
              <a:gd name="connsiteX113" fmla="*/ 4308681 w 4313502"/>
              <a:gd name="connsiteY113" fmla="*/ 1878542 h 5604404"/>
              <a:gd name="connsiteX114" fmla="*/ 4242711 w 4313502"/>
              <a:gd name="connsiteY114" fmla="*/ 1916642 h 5604404"/>
              <a:gd name="connsiteX115" fmla="*/ 4277812 w 4313502"/>
              <a:gd name="connsiteY115" fmla="*/ 1831622 h 5604404"/>
              <a:gd name="connsiteX116" fmla="*/ 4147637 w 4313502"/>
              <a:gd name="connsiteY116" fmla="*/ 1918317 h 5604404"/>
              <a:gd name="connsiteX117" fmla="*/ 4190500 w 4313502"/>
              <a:gd name="connsiteY117" fmla="*/ 1841147 h 5604404"/>
              <a:gd name="connsiteX118" fmla="*/ 3896372 w 4313502"/>
              <a:gd name="connsiteY118" fmla="*/ 2014008 h 5604404"/>
              <a:gd name="connsiteX119" fmla="*/ 3700845 w 4313502"/>
              <a:gd name="connsiteY119" fmla="*/ 1968236 h 5604404"/>
              <a:gd name="connsiteX120" fmla="*/ 3252287 w 4313502"/>
              <a:gd name="connsiteY120" fmla="*/ 1639094 h 5604404"/>
              <a:gd name="connsiteX121" fmla="*/ 3081190 w 4313502"/>
              <a:gd name="connsiteY121" fmla="*/ 1583267 h 5604404"/>
              <a:gd name="connsiteX122" fmla="*/ 2787679 w 4313502"/>
              <a:gd name="connsiteY122" fmla="*/ 1436511 h 5604404"/>
              <a:gd name="connsiteX123" fmla="*/ 2607057 w 4313502"/>
              <a:gd name="connsiteY123" fmla="*/ 1255889 h 5604404"/>
              <a:gd name="connsiteX124" fmla="*/ 2488788 w 4313502"/>
              <a:gd name="connsiteY124" fmla="*/ 1170958 h 5604404"/>
              <a:gd name="connsiteX125" fmla="*/ 2358701 w 4313502"/>
              <a:gd name="connsiteY125" fmla="*/ 1165578 h 5604404"/>
              <a:gd name="connsiteX126" fmla="*/ 2217237 w 4313502"/>
              <a:gd name="connsiteY126" fmla="*/ 1059744 h 5604404"/>
              <a:gd name="connsiteX127" fmla="*/ 2339563 w 4313502"/>
              <a:gd name="connsiteY127" fmla="*/ 898172 h 5604404"/>
              <a:gd name="connsiteX128" fmla="*/ 2437546 w 4313502"/>
              <a:gd name="connsiteY128" fmla="*/ 968905 h 5604404"/>
              <a:gd name="connsiteX129" fmla="*/ 2530945 w 4313502"/>
              <a:gd name="connsiteY129" fmla="*/ 908403 h 5604404"/>
              <a:gd name="connsiteX130" fmla="*/ 2509515 w 4313502"/>
              <a:gd name="connsiteY130" fmla="*/ 854869 h 5604404"/>
              <a:gd name="connsiteX131" fmla="*/ 2549997 w 4313502"/>
              <a:gd name="connsiteY131" fmla="*/ 869157 h 5604404"/>
              <a:gd name="connsiteX132" fmla="*/ 2554758 w 4313502"/>
              <a:gd name="connsiteY132" fmla="*/ 809625 h 5604404"/>
              <a:gd name="connsiteX133" fmla="*/ 2639689 w 4313502"/>
              <a:gd name="connsiteY133" fmla="*/ 770467 h 5604404"/>
              <a:gd name="connsiteX134" fmla="*/ 2558902 w 4313502"/>
              <a:gd name="connsiteY134" fmla="*/ 637381 h 5604404"/>
              <a:gd name="connsiteX135" fmla="*/ 2588535 w 4313502"/>
              <a:gd name="connsiteY135" fmla="*/ 557742 h 5604404"/>
              <a:gd name="connsiteX136" fmla="*/ 2590917 w 4313502"/>
              <a:gd name="connsiteY136" fmla="*/ 501914 h 5604404"/>
              <a:gd name="connsiteX137" fmla="*/ 2721446 w 4313502"/>
              <a:gd name="connsiteY137" fmla="*/ 497682 h 5604404"/>
              <a:gd name="connsiteX138" fmla="*/ 2735203 w 4313502"/>
              <a:gd name="connsiteY138" fmla="*/ 413367 h 5604404"/>
              <a:gd name="connsiteX139" fmla="*/ 2968301 w 4313502"/>
              <a:gd name="connsiteY139" fmla="*/ 364067 h 5604404"/>
              <a:gd name="connsiteX140" fmla="*/ 2663501 w 4313502"/>
              <a:gd name="connsiteY140" fmla="*/ 330200 h 5604404"/>
              <a:gd name="connsiteX141" fmla="*/ 2904007 w 4313502"/>
              <a:gd name="connsiteY141" fmla="*/ 217841 h 5604404"/>
              <a:gd name="connsiteX142" fmla="*/ 2731234 w 4313502"/>
              <a:gd name="connsiteY142" fmla="*/ 251178 h 5604404"/>
              <a:gd name="connsiteX143" fmla="*/ 2911857 w 4313502"/>
              <a:gd name="connsiteY143" fmla="*/ 142963 h 5604404"/>
              <a:gd name="connsiteX144" fmla="*/ 2607057 w 4313502"/>
              <a:gd name="connsiteY144" fmla="*/ 217311 h 5604404"/>
              <a:gd name="connsiteX145" fmla="*/ 2686696 w 4313502"/>
              <a:gd name="connsiteY145" fmla="*/ 111125 h 5604404"/>
              <a:gd name="connsiteX146" fmla="*/ 2539323 w 4313502"/>
              <a:gd name="connsiteY14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568479 w 4313502"/>
              <a:gd name="connsiteY12" fmla="*/ 194733 h 5604404"/>
              <a:gd name="connsiteX13" fmla="*/ 1274968 w 4313502"/>
              <a:gd name="connsiteY13" fmla="*/ 431800 h 5604404"/>
              <a:gd name="connsiteX14" fmla="*/ 1433012 w 4313502"/>
              <a:gd name="connsiteY14" fmla="*/ 601133 h 5604404"/>
              <a:gd name="connsiteX15" fmla="*/ 1500745 w 4313502"/>
              <a:gd name="connsiteY15" fmla="*/ 747889 h 5604404"/>
              <a:gd name="connsiteX16" fmla="*/ 1557190 w 4313502"/>
              <a:gd name="connsiteY16" fmla="*/ 793044 h 5604404"/>
              <a:gd name="connsiteX17" fmla="*/ 1342701 w 4313502"/>
              <a:gd name="connsiteY17" fmla="*/ 1075267 h 5604404"/>
              <a:gd name="connsiteX18" fmla="*/ 1073532 w 4313502"/>
              <a:gd name="connsiteY18" fmla="*/ 1367544 h 5604404"/>
              <a:gd name="connsiteX19" fmla="*/ 879857 w 4313502"/>
              <a:gd name="connsiteY19" fmla="*/ 1481667 h 5604404"/>
              <a:gd name="connsiteX20" fmla="*/ 342135 w 4313502"/>
              <a:gd name="connsiteY20" fmla="*/ 2011010 h 5604404"/>
              <a:gd name="connsiteX21" fmla="*/ 33190 w 4313502"/>
              <a:gd name="connsiteY21" fmla="*/ 1820333 h 5604404"/>
              <a:gd name="connsiteX22" fmla="*/ 107450 w 4313502"/>
              <a:gd name="connsiteY22" fmla="*/ 1944952 h 5604404"/>
              <a:gd name="connsiteX23" fmla="*/ 326701 w 4313502"/>
              <a:gd name="connsiteY23" fmla="*/ 2215444 h 5604404"/>
              <a:gd name="connsiteX24" fmla="*/ 517465 w 4313502"/>
              <a:gd name="connsiteY24" fmla="*/ 2077596 h 5604404"/>
              <a:gd name="connsiteX25" fmla="*/ 1105634 w 4313502"/>
              <a:gd name="connsiteY25" fmla="*/ 1684867 h 5604404"/>
              <a:gd name="connsiteX26" fmla="*/ 1252919 w 4313502"/>
              <a:gd name="connsiteY26" fmla="*/ 1539435 h 5604404"/>
              <a:gd name="connsiteX27" fmla="*/ 1465026 w 4313502"/>
              <a:gd name="connsiteY27" fmla="*/ 1347964 h 5604404"/>
              <a:gd name="connsiteX28" fmla="*/ 1466879 w 4313502"/>
              <a:gd name="connsiteY28" fmla="*/ 1696156 h 5604404"/>
              <a:gd name="connsiteX29" fmla="*/ 1523323 w 4313502"/>
              <a:gd name="connsiteY29" fmla="*/ 1809044 h 5604404"/>
              <a:gd name="connsiteX30" fmla="*/ 1490074 w 4313502"/>
              <a:gd name="connsiteY30" fmla="*/ 1888067 h 5604404"/>
              <a:gd name="connsiteX31" fmla="*/ 1545901 w 4313502"/>
              <a:gd name="connsiteY31" fmla="*/ 1989667 h 5604404"/>
              <a:gd name="connsiteX32" fmla="*/ 1579768 w 4313502"/>
              <a:gd name="connsiteY32" fmla="*/ 2170289 h 5604404"/>
              <a:gd name="connsiteX33" fmla="*/ 1613634 w 4313502"/>
              <a:gd name="connsiteY33" fmla="*/ 2260600 h 5604404"/>
              <a:gd name="connsiteX34" fmla="*/ 1579768 w 4313502"/>
              <a:gd name="connsiteY34" fmla="*/ 2339622 h 5604404"/>
              <a:gd name="connsiteX35" fmla="*/ 1624923 w 4313502"/>
              <a:gd name="connsiteY35" fmla="*/ 2396067 h 5604404"/>
              <a:gd name="connsiteX36" fmla="*/ 1630832 w 4313502"/>
              <a:gd name="connsiteY36" fmla="*/ 2459831 h 5604404"/>
              <a:gd name="connsiteX37" fmla="*/ 1557808 w 4313502"/>
              <a:gd name="connsiteY37" fmla="*/ 2658709 h 5604404"/>
              <a:gd name="connsiteX38" fmla="*/ 1613634 w 4313502"/>
              <a:gd name="connsiteY38" fmla="*/ 2825044 h 5604404"/>
              <a:gd name="connsiteX39" fmla="*/ 1579768 w 4313502"/>
              <a:gd name="connsiteY39" fmla="*/ 2868966 h 5604404"/>
              <a:gd name="connsiteX40" fmla="*/ 1602345 w 4313502"/>
              <a:gd name="connsiteY40" fmla="*/ 2937933 h 5604404"/>
              <a:gd name="connsiteX41" fmla="*/ 1506743 w 4313502"/>
              <a:gd name="connsiteY41" fmla="*/ 3408362 h 5604404"/>
              <a:gd name="connsiteX42" fmla="*/ 1449593 w 4313502"/>
              <a:gd name="connsiteY42" fmla="*/ 3933119 h 5604404"/>
              <a:gd name="connsiteX43" fmla="*/ 1423664 w 4313502"/>
              <a:gd name="connsiteY43" fmla="*/ 4007644 h 5604404"/>
              <a:gd name="connsiteX44" fmla="*/ 1377186 w 4313502"/>
              <a:gd name="connsiteY44" fmla="*/ 4038953 h 5604404"/>
              <a:gd name="connsiteX45" fmla="*/ 1380713 w 4313502"/>
              <a:gd name="connsiteY45" fmla="*/ 4088253 h 5604404"/>
              <a:gd name="connsiteX46" fmla="*/ 1261738 w 4313502"/>
              <a:gd name="connsiteY46" fmla="*/ 4181034 h 5604404"/>
              <a:gd name="connsiteX47" fmla="*/ 1105634 w 4313502"/>
              <a:gd name="connsiteY47" fmla="*/ 4315178 h 5604404"/>
              <a:gd name="connsiteX48" fmla="*/ 1015323 w 4313502"/>
              <a:gd name="connsiteY48" fmla="*/ 4507089 h 5604404"/>
              <a:gd name="connsiteX49" fmla="*/ 884001 w 4313502"/>
              <a:gd name="connsiteY49" fmla="*/ 4787459 h 5604404"/>
              <a:gd name="connsiteX50" fmla="*/ 710523 w 4313502"/>
              <a:gd name="connsiteY50" fmla="*/ 4947356 h 5604404"/>
              <a:gd name="connsiteX51" fmla="*/ 630883 w 4313502"/>
              <a:gd name="connsiteY51" fmla="*/ 5149938 h 5604404"/>
              <a:gd name="connsiteX52" fmla="*/ 541190 w 4313502"/>
              <a:gd name="connsiteY52" fmla="*/ 5432778 h 5604404"/>
              <a:gd name="connsiteX53" fmla="*/ 699234 w 4313502"/>
              <a:gd name="connsiteY53" fmla="*/ 5568244 h 5604404"/>
              <a:gd name="connsiteX54" fmla="*/ 848459 w 4313502"/>
              <a:gd name="connsiteY54" fmla="*/ 5526088 h 5604404"/>
              <a:gd name="connsiteX55" fmla="*/ 930304 w 4313502"/>
              <a:gd name="connsiteY55" fmla="*/ 5132828 h 5604404"/>
              <a:gd name="connsiteX56" fmla="*/ 1002270 w 4313502"/>
              <a:gd name="connsiteY56" fmla="*/ 4915341 h 5604404"/>
              <a:gd name="connsiteX57" fmla="*/ 1339703 w 4313502"/>
              <a:gd name="connsiteY57" fmla="*/ 4607542 h 5604404"/>
              <a:gd name="connsiteX58" fmla="*/ 1444301 w 4313502"/>
              <a:gd name="connsiteY58" fmla="*/ 4665133 h 5604404"/>
              <a:gd name="connsiteX59" fmla="*/ 1658790 w 4313502"/>
              <a:gd name="connsiteY59" fmla="*/ 4360333 h 5604404"/>
              <a:gd name="connsiteX60" fmla="*/ 1715234 w 4313502"/>
              <a:gd name="connsiteY60" fmla="*/ 4281311 h 5604404"/>
              <a:gd name="connsiteX61" fmla="*/ 1791258 w 4313502"/>
              <a:gd name="connsiteY61" fmla="*/ 4208815 h 5604404"/>
              <a:gd name="connsiteX62" fmla="*/ 1805545 w 4313502"/>
              <a:gd name="connsiteY62" fmla="*/ 4134556 h 5604404"/>
              <a:gd name="connsiteX63" fmla="*/ 1867899 w 4313502"/>
              <a:gd name="connsiteY63" fmla="*/ 4066911 h 5604404"/>
              <a:gd name="connsiteX64" fmla="*/ 1876807 w 4313502"/>
              <a:gd name="connsiteY64" fmla="*/ 3964076 h 5604404"/>
              <a:gd name="connsiteX65" fmla="*/ 2087768 w 4313502"/>
              <a:gd name="connsiteY65" fmla="*/ 3366911 h 5604404"/>
              <a:gd name="connsiteX66" fmla="*/ 2178696 w 4313502"/>
              <a:gd name="connsiteY66" fmla="*/ 3041914 h 5604404"/>
              <a:gd name="connsiteX67" fmla="*/ 2221470 w 4313502"/>
              <a:gd name="connsiteY67" fmla="*/ 3221478 h 5604404"/>
              <a:gd name="connsiteX68" fmla="*/ 2478734 w 4313502"/>
              <a:gd name="connsiteY68" fmla="*/ 3820936 h 5604404"/>
              <a:gd name="connsiteX69" fmla="*/ 2475735 w 4313502"/>
              <a:gd name="connsiteY69" fmla="*/ 3926065 h 5604404"/>
              <a:gd name="connsiteX70" fmla="*/ 2536942 w 4313502"/>
              <a:gd name="connsiteY70" fmla="*/ 4049096 h 5604404"/>
              <a:gd name="connsiteX71" fmla="*/ 2564283 w 4313502"/>
              <a:gd name="connsiteY71" fmla="*/ 4187384 h 5604404"/>
              <a:gd name="connsiteX72" fmla="*/ 2620726 w 4313502"/>
              <a:gd name="connsiteY72" fmla="*/ 4372857 h 5604404"/>
              <a:gd name="connsiteX73" fmla="*/ 2663501 w 4313502"/>
              <a:gd name="connsiteY73" fmla="*/ 4540956 h 5604404"/>
              <a:gd name="connsiteX74" fmla="*/ 2719945 w 4313502"/>
              <a:gd name="connsiteY74" fmla="*/ 4540956 h 5604404"/>
              <a:gd name="connsiteX75" fmla="*/ 3013457 w 4313502"/>
              <a:gd name="connsiteY75" fmla="*/ 5105400 h 5604404"/>
              <a:gd name="connsiteX76" fmla="*/ 2990526 w 4313502"/>
              <a:gd name="connsiteY76" fmla="*/ 5157788 h 5604404"/>
              <a:gd name="connsiteX77" fmla="*/ 2980119 w 4313502"/>
              <a:gd name="connsiteY77" fmla="*/ 5313362 h 5604404"/>
              <a:gd name="connsiteX78" fmla="*/ 3019982 w 4313502"/>
              <a:gd name="connsiteY78" fmla="*/ 5466733 h 5604404"/>
              <a:gd name="connsiteX79" fmla="*/ 3106767 w 4313502"/>
              <a:gd name="connsiteY79" fmla="*/ 5531997 h 5604404"/>
              <a:gd name="connsiteX80" fmla="*/ 3405481 w 4313502"/>
              <a:gd name="connsiteY80" fmla="*/ 5565863 h 5604404"/>
              <a:gd name="connsiteX81" fmla="*/ 3362618 w 4313502"/>
              <a:gd name="connsiteY81" fmla="*/ 5344672 h 5604404"/>
              <a:gd name="connsiteX82" fmla="*/ 3160212 w 4313502"/>
              <a:gd name="connsiteY82" fmla="*/ 5071533 h 5604404"/>
              <a:gd name="connsiteX83" fmla="*/ 3047323 w 4313502"/>
              <a:gd name="connsiteY83" fmla="*/ 4439356 h 5604404"/>
              <a:gd name="connsiteX84" fmla="*/ 3115057 w 4313502"/>
              <a:gd name="connsiteY84" fmla="*/ 4405489 h 5604404"/>
              <a:gd name="connsiteX85" fmla="*/ 3040797 w 4313502"/>
              <a:gd name="connsiteY85" fmla="*/ 4182709 h 5604404"/>
              <a:gd name="connsiteX86" fmla="*/ 2961774 w 4313502"/>
              <a:gd name="connsiteY86" fmla="*/ 4005616 h 5604404"/>
              <a:gd name="connsiteX87" fmla="*/ 2946341 w 4313502"/>
              <a:gd name="connsiteY87" fmla="*/ 3916010 h 5604404"/>
              <a:gd name="connsiteX88" fmla="*/ 2894041 w 4313502"/>
              <a:gd name="connsiteY88" fmla="*/ 3859566 h 5604404"/>
              <a:gd name="connsiteX89" fmla="*/ 2942195 w 4313502"/>
              <a:gd name="connsiteY89" fmla="*/ 3777456 h 5604404"/>
              <a:gd name="connsiteX90" fmla="*/ 2877990 w 4313502"/>
              <a:gd name="connsiteY90" fmla="*/ 3701433 h 5604404"/>
              <a:gd name="connsiteX91" fmla="*/ 2848797 w 4313502"/>
              <a:gd name="connsiteY91" fmla="*/ 3577519 h 5604404"/>
              <a:gd name="connsiteX92" fmla="*/ 2741376 w 4313502"/>
              <a:gd name="connsiteY92" fmla="*/ 2753695 h 5604404"/>
              <a:gd name="connsiteX93" fmla="*/ 2535178 w 4313502"/>
              <a:gd name="connsiteY93" fmla="*/ 2292086 h 5604404"/>
              <a:gd name="connsiteX94" fmla="*/ 2449012 w 4313502"/>
              <a:gd name="connsiteY94" fmla="*/ 2192867 h 5604404"/>
              <a:gd name="connsiteX95" fmla="*/ 2449012 w 4313502"/>
              <a:gd name="connsiteY95" fmla="*/ 2102556 h 5604404"/>
              <a:gd name="connsiteX96" fmla="*/ 2426434 w 4313502"/>
              <a:gd name="connsiteY96" fmla="*/ 2102556 h 5604404"/>
              <a:gd name="connsiteX97" fmla="*/ 2437723 w 4313502"/>
              <a:gd name="connsiteY97" fmla="*/ 2012244 h 5604404"/>
              <a:gd name="connsiteX98" fmla="*/ 2369990 w 4313502"/>
              <a:gd name="connsiteY98" fmla="*/ 1944511 h 5604404"/>
              <a:gd name="connsiteX99" fmla="*/ 2403857 w 4313502"/>
              <a:gd name="connsiteY99" fmla="*/ 1865489 h 5604404"/>
              <a:gd name="connsiteX100" fmla="*/ 2381279 w 4313502"/>
              <a:gd name="connsiteY100" fmla="*/ 1797756 h 5604404"/>
              <a:gd name="connsiteX101" fmla="*/ 2471590 w 4313502"/>
              <a:gd name="connsiteY101" fmla="*/ 1549400 h 5604404"/>
              <a:gd name="connsiteX102" fmla="*/ 2573190 w 4313502"/>
              <a:gd name="connsiteY102" fmla="*/ 1662289 h 5604404"/>
              <a:gd name="connsiteX103" fmla="*/ 2640923 w 4313502"/>
              <a:gd name="connsiteY103" fmla="*/ 1662289 h 5604404"/>
              <a:gd name="connsiteX104" fmla="*/ 2945723 w 4313502"/>
              <a:gd name="connsiteY104" fmla="*/ 1809044 h 5604404"/>
              <a:gd name="connsiteX105" fmla="*/ 3194079 w 4313502"/>
              <a:gd name="connsiteY105" fmla="*/ 1899356 h 5604404"/>
              <a:gd name="connsiteX106" fmla="*/ 3758523 w 4313502"/>
              <a:gd name="connsiteY106" fmla="*/ 2147711 h 5604404"/>
              <a:gd name="connsiteX107" fmla="*/ 4040745 w 4313502"/>
              <a:gd name="connsiteY107" fmla="*/ 2238022 h 5604404"/>
              <a:gd name="connsiteX108" fmla="*/ 4146490 w 4313502"/>
              <a:gd name="connsiteY108" fmla="*/ 2276652 h 5604404"/>
              <a:gd name="connsiteX109" fmla="*/ 4125059 w 4313502"/>
              <a:gd name="connsiteY109" fmla="*/ 2220206 h 5604404"/>
              <a:gd name="connsiteX110" fmla="*/ 4029457 w 4313502"/>
              <a:gd name="connsiteY110" fmla="*/ 2147711 h 5604404"/>
              <a:gd name="connsiteX111" fmla="*/ 4191029 w 4313502"/>
              <a:gd name="connsiteY111" fmla="*/ 2039584 h 5604404"/>
              <a:gd name="connsiteX112" fmla="*/ 4271639 w 4313502"/>
              <a:gd name="connsiteY112" fmla="*/ 1969294 h 5604404"/>
              <a:gd name="connsiteX113" fmla="*/ 4308681 w 4313502"/>
              <a:gd name="connsiteY113" fmla="*/ 1878542 h 5604404"/>
              <a:gd name="connsiteX114" fmla="*/ 4242711 w 4313502"/>
              <a:gd name="connsiteY114" fmla="*/ 1916642 h 5604404"/>
              <a:gd name="connsiteX115" fmla="*/ 4277812 w 4313502"/>
              <a:gd name="connsiteY115" fmla="*/ 1831622 h 5604404"/>
              <a:gd name="connsiteX116" fmla="*/ 4147637 w 4313502"/>
              <a:gd name="connsiteY116" fmla="*/ 1918317 h 5604404"/>
              <a:gd name="connsiteX117" fmla="*/ 4190500 w 4313502"/>
              <a:gd name="connsiteY117" fmla="*/ 1841147 h 5604404"/>
              <a:gd name="connsiteX118" fmla="*/ 3896372 w 4313502"/>
              <a:gd name="connsiteY118" fmla="*/ 2014008 h 5604404"/>
              <a:gd name="connsiteX119" fmla="*/ 3700845 w 4313502"/>
              <a:gd name="connsiteY119" fmla="*/ 1968236 h 5604404"/>
              <a:gd name="connsiteX120" fmla="*/ 3252287 w 4313502"/>
              <a:gd name="connsiteY120" fmla="*/ 1639094 h 5604404"/>
              <a:gd name="connsiteX121" fmla="*/ 3081190 w 4313502"/>
              <a:gd name="connsiteY121" fmla="*/ 1583267 h 5604404"/>
              <a:gd name="connsiteX122" fmla="*/ 2787679 w 4313502"/>
              <a:gd name="connsiteY122" fmla="*/ 1436511 h 5604404"/>
              <a:gd name="connsiteX123" fmla="*/ 2607057 w 4313502"/>
              <a:gd name="connsiteY123" fmla="*/ 1255889 h 5604404"/>
              <a:gd name="connsiteX124" fmla="*/ 2488788 w 4313502"/>
              <a:gd name="connsiteY124" fmla="*/ 1170958 h 5604404"/>
              <a:gd name="connsiteX125" fmla="*/ 2358701 w 4313502"/>
              <a:gd name="connsiteY125" fmla="*/ 1165578 h 5604404"/>
              <a:gd name="connsiteX126" fmla="*/ 2217237 w 4313502"/>
              <a:gd name="connsiteY126" fmla="*/ 1059744 h 5604404"/>
              <a:gd name="connsiteX127" fmla="*/ 2339563 w 4313502"/>
              <a:gd name="connsiteY127" fmla="*/ 898172 h 5604404"/>
              <a:gd name="connsiteX128" fmla="*/ 2437546 w 4313502"/>
              <a:gd name="connsiteY128" fmla="*/ 968905 h 5604404"/>
              <a:gd name="connsiteX129" fmla="*/ 2530945 w 4313502"/>
              <a:gd name="connsiteY129" fmla="*/ 908403 h 5604404"/>
              <a:gd name="connsiteX130" fmla="*/ 2509515 w 4313502"/>
              <a:gd name="connsiteY130" fmla="*/ 854869 h 5604404"/>
              <a:gd name="connsiteX131" fmla="*/ 2549997 w 4313502"/>
              <a:gd name="connsiteY131" fmla="*/ 869157 h 5604404"/>
              <a:gd name="connsiteX132" fmla="*/ 2554758 w 4313502"/>
              <a:gd name="connsiteY132" fmla="*/ 809625 h 5604404"/>
              <a:gd name="connsiteX133" fmla="*/ 2639689 w 4313502"/>
              <a:gd name="connsiteY133" fmla="*/ 770467 h 5604404"/>
              <a:gd name="connsiteX134" fmla="*/ 2558902 w 4313502"/>
              <a:gd name="connsiteY134" fmla="*/ 637381 h 5604404"/>
              <a:gd name="connsiteX135" fmla="*/ 2588535 w 4313502"/>
              <a:gd name="connsiteY135" fmla="*/ 557742 h 5604404"/>
              <a:gd name="connsiteX136" fmla="*/ 2590917 w 4313502"/>
              <a:gd name="connsiteY136" fmla="*/ 501914 h 5604404"/>
              <a:gd name="connsiteX137" fmla="*/ 2721446 w 4313502"/>
              <a:gd name="connsiteY137" fmla="*/ 497682 h 5604404"/>
              <a:gd name="connsiteX138" fmla="*/ 2735203 w 4313502"/>
              <a:gd name="connsiteY138" fmla="*/ 413367 h 5604404"/>
              <a:gd name="connsiteX139" fmla="*/ 2968301 w 4313502"/>
              <a:gd name="connsiteY139" fmla="*/ 364067 h 5604404"/>
              <a:gd name="connsiteX140" fmla="*/ 2663501 w 4313502"/>
              <a:gd name="connsiteY140" fmla="*/ 330200 h 5604404"/>
              <a:gd name="connsiteX141" fmla="*/ 2904007 w 4313502"/>
              <a:gd name="connsiteY141" fmla="*/ 217841 h 5604404"/>
              <a:gd name="connsiteX142" fmla="*/ 2731234 w 4313502"/>
              <a:gd name="connsiteY142" fmla="*/ 251178 h 5604404"/>
              <a:gd name="connsiteX143" fmla="*/ 2911857 w 4313502"/>
              <a:gd name="connsiteY143" fmla="*/ 142963 h 5604404"/>
              <a:gd name="connsiteX144" fmla="*/ 2607057 w 4313502"/>
              <a:gd name="connsiteY144" fmla="*/ 217311 h 5604404"/>
              <a:gd name="connsiteX145" fmla="*/ 2686696 w 4313502"/>
              <a:gd name="connsiteY145" fmla="*/ 111125 h 5604404"/>
              <a:gd name="connsiteX146" fmla="*/ 2539323 w 4313502"/>
              <a:gd name="connsiteY14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568479 w 4313502"/>
              <a:gd name="connsiteY12" fmla="*/ 194733 h 5604404"/>
              <a:gd name="connsiteX13" fmla="*/ 1274968 w 4313502"/>
              <a:gd name="connsiteY13" fmla="*/ 431800 h 5604404"/>
              <a:gd name="connsiteX14" fmla="*/ 1433012 w 4313502"/>
              <a:gd name="connsiteY14" fmla="*/ 601133 h 5604404"/>
              <a:gd name="connsiteX15" fmla="*/ 1500745 w 4313502"/>
              <a:gd name="connsiteY15" fmla="*/ 747889 h 5604404"/>
              <a:gd name="connsiteX16" fmla="*/ 1557190 w 4313502"/>
              <a:gd name="connsiteY16" fmla="*/ 793044 h 5604404"/>
              <a:gd name="connsiteX17" fmla="*/ 1342701 w 4313502"/>
              <a:gd name="connsiteY17" fmla="*/ 1075267 h 5604404"/>
              <a:gd name="connsiteX18" fmla="*/ 1073532 w 4313502"/>
              <a:gd name="connsiteY18" fmla="*/ 1367544 h 5604404"/>
              <a:gd name="connsiteX19" fmla="*/ 879857 w 4313502"/>
              <a:gd name="connsiteY19" fmla="*/ 1481667 h 5604404"/>
              <a:gd name="connsiteX20" fmla="*/ 342135 w 4313502"/>
              <a:gd name="connsiteY20" fmla="*/ 2011010 h 5604404"/>
              <a:gd name="connsiteX21" fmla="*/ 33190 w 4313502"/>
              <a:gd name="connsiteY21" fmla="*/ 1820333 h 5604404"/>
              <a:gd name="connsiteX22" fmla="*/ 107450 w 4313502"/>
              <a:gd name="connsiteY22" fmla="*/ 1944952 h 5604404"/>
              <a:gd name="connsiteX23" fmla="*/ 326701 w 4313502"/>
              <a:gd name="connsiteY23" fmla="*/ 2215444 h 5604404"/>
              <a:gd name="connsiteX24" fmla="*/ 517465 w 4313502"/>
              <a:gd name="connsiteY24" fmla="*/ 2077596 h 5604404"/>
              <a:gd name="connsiteX25" fmla="*/ 1105634 w 4313502"/>
              <a:gd name="connsiteY25" fmla="*/ 1684867 h 5604404"/>
              <a:gd name="connsiteX26" fmla="*/ 1252919 w 4313502"/>
              <a:gd name="connsiteY26" fmla="*/ 1539435 h 5604404"/>
              <a:gd name="connsiteX27" fmla="*/ 1465026 w 4313502"/>
              <a:gd name="connsiteY27" fmla="*/ 1347964 h 5604404"/>
              <a:gd name="connsiteX28" fmla="*/ 1466879 w 4313502"/>
              <a:gd name="connsiteY28" fmla="*/ 1696156 h 5604404"/>
              <a:gd name="connsiteX29" fmla="*/ 1523323 w 4313502"/>
              <a:gd name="connsiteY29" fmla="*/ 1809044 h 5604404"/>
              <a:gd name="connsiteX30" fmla="*/ 1490074 w 4313502"/>
              <a:gd name="connsiteY30" fmla="*/ 1888067 h 5604404"/>
              <a:gd name="connsiteX31" fmla="*/ 1545901 w 4313502"/>
              <a:gd name="connsiteY31" fmla="*/ 1989667 h 5604404"/>
              <a:gd name="connsiteX32" fmla="*/ 1579768 w 4313502"/>
              <a:gd name="connsiteY32" fmla="*/ 2170289 h 5604404"/>
              <a:gd name="connsiteX33" fmla="*/ 1613634 w 4313502"/>
              <a:gd name="connsiteY33" fmla="*/ 2260600 h 5604404"/>
              <a:gd name="connsiteX34" fmla="*/ 1579768 w 4313502"/>
              <a:gd name="connsiteY34" fmla="*/ 2339622 h 5604404"/>
              <a:gd name="connsiteX35" fmla="*/ 1624923 w 4313502"/>
              <a:gd name="connsiteY35" fmla="*/ 2396067 h 5604404"/>
              <a:gd name="connsiteX36" fmla="*/ 1630832 w 4313502"/>
              <a:gd name="connsiteY36" fmla="*/ 2459831 h 5604404"/>
              <a:gd name="connsiteX37" fmla="*/ 1557808 w 4313502"/>
              <a:gd name="connsiteY37" fmla="*/ 2658709 h 5604404"/>
              <a:gd name="connsiteX38" fmla="*/ 1613634 w 4313502"/>
              <a:gd name="connsiteY38" fmla="*/ 2825044 h 5604404"/>
              <a:gd name="connsiteX39" fmla="*/ 1579768 w 4313502"/>
              <a:gd name="connsiteY39" fmla="*/ 2868966 h 5604404"/>
              <a:gd name="connsiteX40" fmla="*/ 1602345 w 4313502"/>
              <a:gd name="connsiteY40" fmla="*/ 2937933 h 5604404"/>
              <a:gd name="connsiteX41" fmla="*/ 1506743 w 4313502"/>
              <a:gd name="connsiteY41" fmla="*/ 3408362 h 5604404"/>
              <a:gd name="connsiteX42" fmla="*/ 1449593 w 4313502"/>
              <a:gd name="connsiteY42" fmla="*/ 3933119 h 5604404"/>
              <a:gd name="connsiteX43" fmla="*/ 1423664 w 4313502"/>
              <a:gd name="connsiteY43" fmla="*/ 4007644 h 5604404"/>
              <a:gd name="connsiteX44" fmla="*/ 1377186 w 4313502"/>
              <a:gd name="connsiteY44" fmla="*/ 4038953 h 5604404"/>
              <a:gd name="connsiteX45" fmla="*/ 1380713 w 4313502"/>
              <a:gd name="connsiteY45" fmla="*/ 4088253 h 5604404"/>
              <a:gd name="connsiteX46" fmla="*/ 1261738 w 4313502"/>
              <a:gd name="connsiteY46" fmla="*/ 4181034 h 5604404"/>
              <a:gd name="connsiteX47" fmla="*/ 1105634 w 4313502"/>
              <a:gd name="connsiteY47" fmla="*/ 4315178 h 5604404"/>
              <a:gd name="connsiteX48" fmla="*/ 1015323 w 4313502"/>
              <a:gd name="connsiteY48" fmla="*/ 4507089 h 5604404"/>
              <a:gd name="connsiteX49" fmla="*/ 884001 w 4313502"/>
              <a:gd name="connsiteY49" fmla="*/ 4787459 h 5604404"/>
              <a:gd name="connsiteX50" fmla="*/ 710523 w 4313502"/>
              <a:gd name="connsiteY50" fmla="*/ 4947356 h 5604404"/>
              <a:gd name="connsiteX51" fmla="*/ 630883 w 4313502"/>
              <a:gd name="connsiteY51" fmla="*/ 5149938 h 5604404"/>
              <a:gd name="connsiteX52" fmla="*/ 541190 w 4313502"/>
              <a:gd name="connsiteY52" fmla="*/ 5432778 h 5604404"/>
              <a:gd name="connsiteX53" fmla="*/ 699234 w 4313502"/>
              <a:gd name="connsiteY53" fmla="*/ 5568244 h 5604404"/>
              <a:gd name="connsiteX54" fmla="*/ 848459 w 4313502"/>
              <a:gd name="connsiteY54" fmla="*/ 5526088 h 5604404"/>
              <a:gd name="connsiteX55" fmla="*/ 930304 w 4313502"/>
              <a:gd name="connsiteY55" fmla="*/ 5132828 h 5604404"/>
              <a:gd name="connsiteX56" fmla="*/ 1002270 w 4313502"/>
              <a:gd name="connsiteY56" fmla="*/ 4915341 h 5604404"/>
              <a:gd name="connsiteX57" fmla="*/ 1339703 w 4313502"/>
              <a:gd name="connsiteY57" fmla="*/ 4607542 h 5604404"/>
              <a:gd name="connsiteX58" fmla="*/ 1444301 w 4313502"/>
              <a:gd name="connsiteY58" fmla="*/ 4665133 h 5604404"/>
              <a:gd name="connsiteX59" fmla="*/ 1658790 w 4313502"/>
              <a:gd name="connsiteY59" fmla="*/ 4360333 h 5604404"/>
              <a:gd name="connsiteX60" fmla="*/ 1715234 w 4313502"/>
              <a:gd name="connsiteY60" fmla="*/ 4281311 h 5604404"/>
              <a:gd name="connsiteX61" fmla="*/ 1791258 w 4313502"/>
              <a:gd name="connsiteY61" fmla="*/ 4208815 h 5604404"/>
              <a:gd name="connsiteX62" fmla="*/ 1805545 w 4313502"/>
              <a:gd name="connsiteY62" fmla="*/ 4134556 h 5604404"/>
              <a:gd name="connsiteX63" fmla="*/ 1867899 w 4313502"/>
              <a:gd name="connsiteY63" fmla="*/ 4066911 h 5604404"/>
              <a:gd name="connsiteX64" fmla="*/ 1876807 w 4313502"/>
              <a:gd name="connsiteY64" fmla="*/ 3964076 h 5604404"/>
              <a:gd name="connsiteX65" fmla="*/ 2087768 w 4313502"/>
              <a:gd name="connsiteY65" fmla="*/ 3366911 h 5604404"/>
              <a:gd name="connsiteX66" fmla="*/ 2178696 w 4313502"/>
              <a:gd name="connsiteY66" fmla="*/ 3041914 h 5604404"/>
              <a:gd name="connsiteX67" fmla="*/ 2221470 w 4313502"/>
              <a:gd name="connsiteY67" fmla="*/ 3221478 h 5604404"/>
              <a:gd name="connsiteX68" fmla="*/ 2478734 w 4313502"/>
              <a:gd name="connsiteY68" fmla="*/ 3820936 h 5604404"/>
              <a:gd name="connsiteX69" fmla="*/ 2475735 w 4313502"/>
              <a:gd name="connsiteY69" fmla="*/ 3926065 h 5604404"/>
              <a:gd name="connsiteX70" fmla="*/ 2536942 w 4313502"/>
              <a:gd name="connsiteY70" fmla="*/ 4049096 h 5604404"/>
              <a:gd name="connsiteX71" fmla="*/ 2564283 w 4313502"/>
              <a:gd name="connsiteY71" fmla="*/ 4187384 h 5604404"/>
              <a:gd name="connsiteX72" fmla="*/ 2620726 w 4313502"/>
              <a:gd name="connsiteY72" fmla="*/ 4372857 h 5604404"/>
              <a:gd name="connsiteX73" fmla="*/ 2663501 w 4313502"/>
              <a:gd name="connsiteY73" fmla="*/ 4540956 h 5604404"/>
              <a:gd name="connsiteX74" fmla="*/ 2719945 w 4313502"/>
              <a:gd name="connsiteY74" fmla="*/ 4540956 h 5604404"/>
              <a:gd name="connsiteX75" fmla="*/ 3013457 w 4313502"/>
              <a:gd name="connsiteY75" fmla="*/ 5105400 h 5604404"/>
              <a:gd name="connsiteX76" fmla="*/ 2990526 w 4313502"/>
              <a:gd name="connsiteY76" fmla="*/ 5157788 h 5604404"/>
              <a:gd name="connsiteX77" fmla="*/ 2980119 w 4313502"/>
              <a:gd name="connsiteY77" fmla="*/ 5313362 h 5604404"/>
              <a:gd name="connsiteX78" fmla="*/ 3019982 w 4313502"/>
              <a:gd name="connsiteY78" fmla="*/ 5466733 h 5604404"/>
              <a:gd name="connsiteX79" fmla="*/ 3106767 w 4313502"/>
              <a:gd name="connsiteY79" fmla="*/ 5531997 h 5604404"/>
              <a:gd name="connsiteX80" fmla="*/ 3405481 w 4313502"/>
              <a:gd name="connsiteY80" fmla="*/ 5565863 h 5604404"/>
              <a:gd name="connsiteX81" fmla="*/ 3362618 w 4313502"/>
              <a:gd name="connsiteY81" fmla="*/ 5344672 h 5604404"/>
              <a:gd name="connsiteX82" fmla="*/ 3160212 w 4313502"/>
              <a:gd name="connsiteY82" fmla="*/ 5071533 h 5604404"/>
              <a:gd name="connsiteX83" fmla="*/ 3047323 w 4313502"/>
              <a:gd name="connsiteY83" fmla="*/ 4439356 h 5604404"/>
              <a:gd name="connsiteX84" fmla="*/ 3115057 w 4313502"/>
              <a:gd name="connsiteY84" fmla="*/ 4405489 h 5604404"/>
              <a:gd name="connsiteX85" fmla="*/ 3040797 w 4313502"/>
              <a:gd name="connsiteY85" fmla="*/ 4182709 h 5604404"/>
              <a:gd name="connsiteX86" fmla="*/ 2961774 w 4313502"/>
              <a:gd name="connsiteY86" fmla="*/ 4005616 h 5604404"/>
              <a:gd name="connsiteX87" fmla="*/ 2946341 w 4313502"/>
              <a:gd name="connsiteY87" fmla="*/ 3916010 h 5604404"/>
              <a:gd name="connsiteX88" fmla="*/ 2894041 w 4313502"/>
              <a:gd name="connsiteY88" fmla="*/ 3859566 h 5604404"/>
              <a:gd name="connsiteX89" fmla="*/ 2942195 w 4313502"/>
              <a:gd name="connsiteY89" fmla="*/ 3777456 h 5604404"/>
              <a:gd name="connsiteX90" fmla="*/ 2877990 w 4313502"/>
              <a:gd name="connsiteY90" fmla="*/ 3701433 h 5604404"/>
              <a:gd name="connsiteX91" fmla="*/ 2848797 w 4313502"/>
              <a:gd name="connsiteY91" fmla="*/ 3577519 h 5604404"/>
              <a:gd name="connsiteX92" fmla="*/ 2741376 w 4313502"/>
              <a:gd name="connsiteY92" fmla="*/ 2753695 h 5604404"/>
              <a:gd name="connsiteX93" fmla="*/ 2535178 w 4313502"/>
              <a:gd name="connsiteY93" fmla="*/ 2292086 h 5604404"/>
              <a:gd name="connsiteX94" fmla="*/ 2449012 w 4313502"/>
              <a:gd name="connsiteY94" fmla="*/ 2192867 h 5604404"/>
              <a:gd name="connsiteX95" fmla="*/ 2449012 w 4313502"/>
              <a:gd name="connsiteY95" fmla="*/ 2102556 h 5604404"/>
              <a:gd name="connsiteX96" fmla="*/ 2426434 w 4313502"/>
              <a:gd name="connsiteY96" fmla="*/ 2102556 h 5604404"/>
              <a:gd name="connsiteX97" fmla="*/ 2437723 w 4313502"/>
              <a:gd name="connsiteY97" fmla="*/ 2012244 h 5604404"/>
              <a:gd name="connsiteX98" fmla="*/ 2369990 w 4313502"/>
              <a:gd name="connsiteY98" fmla="*/ 1944511 h 5604404"/>
              <a:gd name="connsiteX99" fmla="*/ 2403857 w 4313502"/>
              <a:gd name="connsiteY99" fmla="*/ 1865489 h 5604404"/>
              <a:gd name="connsiteX100" fmla="*/ 2381279 w 4313502"/>
              <a:gd name="connsiteY100" fmla="*/ 1797756 h 5604404"/>
              <a:gd name="connsiteX101" fmla="*/ 2471590 w 4313502"/>
              <a:gd name="connsiteY101" fmla="*/ 1549400 h 5604404"/>
              <a:gd name="connsiteX102" fmla="*/ 2573190 w 4313502"/>
              <a:gd name="connsiteY102" fmla="*/ 1662289 h 5604404"/>
              <a:gd name="connsiteX103" fmla="*/ 2640923 w 4313502"/>
              <a:gd name="connsiteY103" fmla="*/ 1662289 h 5604404"/>
              <a:gd name="connsiteX104" fmla="*/ 2945723 w 4313502"/>
              <a:gd name="connsiteY104" fmla="*/ 1809044 h 5604404"/>
              <a:gd name="connsiteX105" fmla="*/ 3194079 w 4313502"/>
              <a:gd name="connsiteY105" fmla="*/ 1899356 h 5604404"/>
              <a:gd name="connsiteX106" fmla="*/ 3758523 w 4313502"/>
              <a:gd name="connsiteY106" fmla="*/ 2147711 h 5604404"/>
              <a:gd name="connsiteX107" fmla="*/ 4040745 w 4313502"/>
              <a:gd name="connsiteY107" fmla="*/ 2238022 h 5604404"/>
              <a:gd name="connsiteX108" fmla="*/ 4146490 w 4313502"/>
              <a:gd name="connsiteY108" fmla="*/ 2276652 h 5604404"/>
              <a:gd name="connsiteX109" fmla="*/ 4125059 w 4313502"/>
              <a:gd name="connsiteY109" fmla="*/ 2220206 h 5604404"/>
              <a:gd name="connsiteX110" fmla="*/ 4029457 w 4313502"/>
              <a:gd name="connsiteY110" fmla="*/ 2147711 h 5604404"/>
              <a:gd name="connsiteX111" fmla="*/ 4191029 w 4313502"/>
              <a:gd name="connsiteY111" fmla="*/ 2039584 h 5604404"/>
              <a:gd name="connsiteX112" fmla="*/ 4271639 w 4313502"/>
              <a:gd name="connsiteY112" fmla="*/ 1969294 h 5604404"/>
              <a:gd name="connsiteX113" fmla="*/ 4308681 w 4313502"/>
              <a:gd name="connsiteY113" fmla="*/ 1878542 h 5604404"/>
              <a:gd name="connsiteX114" fmla="*/ 4242711 w 4313502"/>
              <a:gd name="connsiteY114" fmla="*/ 1916642 h 5604404"/>
              <a:gd name="connsiteX115" fmla="*/ 4277812 w 4313502"/>
              <a:gd name="connsiteY115" fmla="*/ 1831622 h 5604404"/>
              <a:gd name="connsiteX116" fmla="*/ 4147637 w 4313502"/>
              <a:gd name="connsiteY116" fmla="*/ 1918317 h 5604404"/>
              <a:gd name="connsiteX117" fmla="*/ 4190500 w 4313502"/>
              <a:gd name="connsiteY117" fmla="*/ 1841147 h 5604404"/>
              <a:gd name="connsiteX118" fmla="*/ 3896372 w 4313502"/>
              <a:gd name="connsiteY118" fmla="*/ 2014008 h 5604404"/>
              <a:gd name="connsiteX119" fmla="*/ 3700845 w 4313502"/>
              <a:gd name="connsiteY119" fmla="*/ 1968236 h 5604404"/>
              <a:gd name="connsiteX120" fmla="*/ 3252287 w 4313502"/>
              <a:gd name="connsiteY120" fmla="*/ 1639094 h 5604404"/>
              <a:gd name="connsiteX121" fmla="*/ 3081190 w 4313502"/>
              <a:gd name="connsiteY121" fmla="*/ 1583267 h 5604404"/>
              <a:gd name="connsiteX122" fmla="*/ 2787679 w 4313502"/>
              <a:gd name="connsiteY122" fmla="*/ 1436511 h 5604404"/>
              <a:gd name="connsiteX123" fmla="*/ 2607057 w 4313502"/>
              <a:gd name="connsiteY123" fmla="*/ 1255889 h 5604404"/>
              <a:gd name="connsiteX124" fmla="*/ 2488788 w 4313502"/>
              <a:gd name="connsiteY124" fmla="*/ 1170958 h 5604404"/>
              <a:gd name="connsiteX125" fmla="*/ 2358701 w 4313502"/>
              <a:gd name="connsiteY125" fmla="*/ 1165578 h 5604404"/>
              <a:gd name="connsiteX126" fmla="*/ 2217237 w 4313502"/>
              <a:gd name="connsiteY126" fmla="*/ 1059744 h 5604404"/>
              <a:gd name="connsiteX127" fmla="*/ 2339563 w 4313502"/>
              <a:gd name="connsiteY127" fmla="*/ 898172 h 5604404"/>
              <a:gd name="connsiteX128" fmla="*/ 2437546 w 4313502"/>
              <a:gd name="connsiteY128" fmla="*/ 968905 h 5604404"/>
              <a:gd name="connsiteX129" fmla="*/ 2530945 w 4313502"/>
              <a:gd name="connsiteY129" fmla="*/ 908403 h 5604404"/>
              <a:gd name="connsiteX130" fmla="*/ 2509515 w 4313502"/>
              <a:gd name="connsiteY130" fmla="*/ 854869 h 5604404"/>
              <a:gd name="connsiteX131" fmla="*/ 2549997 w 4313502"/>
              <a:gd name="connsiteY131" fmla="*/ 869157 h 5604404"/>
              <a:gd name="connsiteX132" fmla="*/ 2554758 w 4313502"/>
              <a:gd name="connsiteY132" fmla="*/ 809625 h 5604404"/>
              <a:gd name="connsiteX133" fmla="*/ 2639689 w 4313502"/>
              <a:gd name="connsiteY133" fmla="*/ 770467 h 5604404"/>
              <a:gd name="connsiteX134" fmla="*/ 2558902 w 4313502"/>
              <a:gd name="connsiteY134" fmla="*/ 637381 h 5604404"/>
              <a:gd name="connsiteX135" fmla="*/ 2588535 w 4313502"/>
              <a:gd name="connsiteY135" fmla="*/ 557742 h 5604404"/>
              <a:gd name="connsiteX136" fmla="*/ 2590917 w 4313502"/>
              <a:gd name="connsiteY136" fmla="*/ 501914 h 5604404"/>
              <a:gd name="connsiteX137" fmla="*/ 2721446 w 4313502"/>
              <a:gd name="connsiteY137" fmla="*/ 497682 h 5604404"/>
              <a:gd name="connsiteX138" fmla="*/ 2735203 w 4313502"/>
              <a:gd name="connsiteY138" fmla="*/ 413367 h 5604404"/>
              <a:gd name="connsiteX139" fmla="*/ 2968301 w 4313502"/>
              <a:gd name="connsiteY139" fmla="*/ 364067 h 5604404"/>
              <a:gd name="connsiteX140" fmla="*/ 2663501 w 4313502"/>
              <a:gd name="connsiteY140" fmla="*/ 330200 h 5604404"/>
              <a:gd name="connsiteX141" fmla="*/ 2904007 w 4313502"/>
              <a:gd name="connsiteY141" fmla="*/ 217841 h 5604404"/>
              <a:gd name="connsiteX142" fmla="*/ 2731234 w 4313502"/>
              <a:gd name="connsiteY142" fmla="*/ 251178 h 5604404"/>
              <a:gd name="connsiteX143" fmla="*/ 2911857 w 4313502"/>
              <a:gd name="connsiteY143" fmla="*/ 142963 h 5604404"/>
              <a:gd name="connsiteX144" fmla="*/ 2607057 w 4313502"/>
              <a:gd name="connsiteY144" fmla="*/ 217311 h 5604404"/>
              <a:gd name="connsiteX145" fmla="*/ 2686696 w 4313502"/>
              <a:gd name="connsiteY145" fmla="*/ 111125 h 5604404"/>
              <a:gd name="connsiteX146" fmla="*/ 2539323 w 4313502"/>
              <a:gd name="connsiteY14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68479 w 4313502"/>
              <a:gd name="connsiteY13" fmla="*/ 194733 h 5604404"/>
              <a:gd name="connsiteX14" fmla="*/ 1274968 w 4313502"/>
              <a:gd name="connsiteY14" fmla="*/ 431800 h 5604404"/>
              <a:gd name="connsiteX15" fmla="*/ 1433012 w 4313502"/>
              <a:gd name="connsiteY15" fmla="*/ 601133 h 5604404"/>
              <a:gd name="connsiteX16" fmla="*/ 1500745 w 4313502"/>
              <a:gd name="connsiteY16" fmla="*/ 747889 h 5604404"/>
              <a:gd name="connsiteX17" fmla="*/ 1557190 w 4313502"/>
              <a:gd name="connsiteY17" fmla="*/ 793044 h 5604404"/>
              <a:gd name="connsiteX18" fmla="*/ 1342701 w 4313502"/>
              <a:gd name="connsiteY18" fmla="*/ 1075267 h 5604404"/>
              <a:gd name="connsiteX19" fmla="*/ 1073532 w 4313502"/>
              <a:gd name="connsiteY19" fmla="*/ 1367544 h 5604404"/>
              <a:gd name="connsiteX20" fmla="*/ 879857 w 4313502"/>
              <a:gd name="connsiteY20" fmla="*/ 1481667 h 5604404"/>
              <a:gd name="connsiteX21" fmla="*/ 342135 w 4313502"/>
              <a:gd name="connsiteY21" fmla="*/ 2011010 h 5604404"/>
              <a:gd name="connsiteX22" fmla="*/ 33190 w 4313502"/>
              <a:gd name="connsiteY22" fmla="*/ 1820333 h 5604404"/>
              <a:gd name="connsiteX23" fmla="*/ 107450 w 4313502"/>
              <a:gd name="connsiteY23" fmla="*/ 1944952 h 5604404"/>
              <a:gd name="connsiteX24" fmla="*/ 326701 w 4313502"/>
              <a:gd name="connsiteY24" fmla="*/ 2215444 h 5604404"/>
              <a:gd name="connsiteX25" fmla="*/ 517465 w 4313502"/>
              <a:gd name="connsiteY25" fmla="*/ 2077596 h 5604404"/>
              <a:gd name="connsiteX26" fmla="*/ 1105634 w 4313502"/>
              <a:gd name="connsiteY26" fmla="*/ 1684867 h 5604404"/>
              <a:gd name="connsiteX27" fmla="*/ 1252919 w 4313502"/>
              <a:gd name="connsiteY27" fmla="*/ 1539435 h 5604404"/>
              <a:gd name="connsiteX28" fmla="*/ 1465026 w 4313502"/>
              <a:gd name="connsiteY28" fmla="*/ 1347964 h 5604404"/>
              <a:gd name="connsiteX29" fmla="*/ 1466879 w 4313502"/>
              <a:gd name="connsiteY29" fmla="*/ 1696156 h 5604404"/>
              <a:gd name="connsiteX30" fmla="*/ 1523323 w 4313502"/>
              <a:gd name="connsiteY30" fmla="*/ 1809044 h 5604404"/>
              <a:gd name="connsiteX31" fmla="*/ 1490074 w 4313502"/>
              <a:gd name="connsiteY31" fmla="*/ 1888067 h 5604404"/>
              <a:gd name="connsiteX32" fmla="*/ 1545901 w 4313502"/>
              <a:gd name="connsiteY32" fmla="*/ 1989667 h 5604404"/>
              <a:gd name="connsiteX33" fmla="*/ 1579768 w 4313502"/>
              <a:gd name="connsiteY33" fmla="*/ 2170289 h 5604404"/>
              <a:gd name="connsiteX34" fmla="*/ 1613634 w 4313502"/>
              <a:gd name="connsiteY34" fmla="*/ 2260600 h 5604404"/>
              <a:gd name="connsiteX35" fmla="*/ 1579768 w 4313502"/>
              <a:gd name="connsiteY35" fmla="*/ 2339622 h 5604404"/>
              <a:gd name="connsiteX36" fmla="*/ 1624923 w 4313502"/>
              <a:gd name="connsiteY36" fmla="*/ 2396067 h 5604404"/>
              <a:gd name="connsiteX37" fmla="*/ 1630832 w 4313502"/>
              <a:gd name="connsiteY37" fmla="*/ 2459831 h 5604404"/>
              <a:gd name="connsiteX38" fmla="*/ 1557808 w 4313502"/>
              <a:gd name="connsiteY38" fmla="*/ 2658709 h 5604404"/>
              <a:gd name="connsiteX39" fmla="*/ 1613634 w 4313502"/>
              <a:gd name="connsiteY39" fmla="*/ 2825044 h 5604404"/>
              <a:gd name="connsiteX40" fmla="*/ 1579768 w 4313502"/>
              <a:gd name="connsiteY40" fmla="*/ 2868966 h 5604404"/>
              <a:gd name="connsiteX41" fmla="*/ 1602345 w 4313502"/>
              <a:gd name="connsiteY41" fmla="*/ 2937933 h 5604404"/>
              <a:gd name="connsiteX42" fmla="*/ 1506743 w 4313502"/>
              <a:gd name="connsiteY42" fmla="*/ 3408362 h 5604404"/>
              <a:gd name="connsiteX43" fmla="*/ 1449593 w 4313502"/>
              <a:gd name="connsiteY43" fmla="*/ 3933119 h 5604404"/>
              <a:gd name="connsiteX44" fmla="*/ 1423664 w 4313502"/>
              <a:gd name="connsiteY44" fmla="*/ 4007644 h 5604404"/>
              <a:gd name="connsiteX45" fmla="*/ 1377186 w 4313502"/>
              <a:gd name="connsiteY45" fmla="*/ 4038953 h 5604404"/>
              <a:gd name="connsiteX46" fmla="*/ 1380713 w 4313502"/>
              <a:gd name="connsiteY46" fmla="*/ 4088253 h 5604404"/>
              <a:gd name="connsiteX47" fmla="*/ 1261738 w 4313502"/>
              <a:gd name="connsiteY47" fmla="*/ 4181034 h 5604404"/>
              <a:gd name="connsiteX48" fmla="*/ 1105634 w 4313502"/>
              <a:gd name="connsiteY48" fmla="*/ 4315178 h 5604404"/>
              <a:gd name="connsiteX49" fmla="*/ 1015323 w 4313502"/>
              <a:gd name="connsiteY49" fmla="*/ 4507089 h 5604404"/>
              <a:gd name="connsiteX50" fmla="*/ 884001 w 4313502"/>
              <a:gd name="connsiteY50" fmla="*/ 4787459 h 5604404"/>
              <a:gd name="connsiteX51" fmla="*/ 710523 w 4313502"/>
              <a:gd name="connsiteY51" fmla="*/ 4947356 h 5604404"/>
              <a:gd name="connsiteX52" fmla="*/ 630883 w 4313502"/>
              <a:gd name="connsiteY52" fmla="*/ 5149938 h 5604404"/>
              <a:gd name="connsiteX53" fmla="*/ 541190 w 4313502"/>
              <a:gd name="connsiteY53" fmla="*/ 5432778 h 5604404"/>
              <a:gd name="connsiteX54" fmla="*/ 699234 w 4313502"/>
              <a:gd name="connsiteY54" fmla="*/ 5568244 h 5604404"/>
              <a:gd name="connsiteX55" fmla="*/ 848459 w 4313502"/>
              <a:gd name="connsiteY55" fmla="*/ 5526088 h 5604404"/>
              <a:gd name="connsiteX56" fmla="*/ 930304 w 4313502"/>
              <a:gd name="connsiteY56" fmla="*/ 5132828 h 5604404"/>
              <a:gd name="connsiteX57" fmla="*/ 1002270 w 4313502"/>
              <a:gd name="connsiteY57" fmla="*/ 4915341 h 5604404"/>
              <a:gd name="connsiteX58" fmla="*/ 1339703 w 4313502"/>
              <a:gd name="connsiteY58" fmla="*/ 4607542 h 5604404"/>
              <a:gd name="connsiteX59" fmla="*/ 1444301 w 4313502"/>
              <a:gd name="connsiteY59" fmla="*/ 4665133 h 5604404"/>
              <a:gd name="connsiteX60" fmla="*/ 1658790 w 4313502"/>
              <a:gd name="connsiteY60" fmla="*/ 4360333 h 5604404"/>
              <a:gd name="connsiteX61" fmla="*/ 1715234 w 4313502"/>
              <a:gd name="connsiteY61" fmla="*/ 4281311 h 5604404"/>
              <a:gd name="connsiteX62" fmla="*/ 1791258 w 4313502"/>
              <a:gd name="connsiteY62" fmla="*/ 4208815 h 5604404"/>
              <a:gd name="connsiteX63" fmla="*/ 1805545 w 4313502"/>
              <a:gd name="connsiteY63" fmla="*/ 4134556 h 5604404"/>
              <a:gd name="connsiteX64" fmla="*/ 1867899 w 4313502"/>
              <a:gd name="connsiteY64" fmla="*/ 4066911 h 5604404"/>
              <a:gd name="connsiteX65" fmla="*/ 1876807 w 4313502"/>
              <a:gd name="connsiteY65" fmla="*/ 3964076 h 5604404"/>
              <a:gd name="connsiteX66" fmla="*/ 2087768 w 4313502"/>
              <a:gd name="connsiteY66" fmla="*/ 3366911 h 5604404"/>
              <a:gd name="connsiteX67" fmla="*/ 2178696 w 4313502"/>
              <a:gd name="connsiteY67" fmla="*/ 3041914 h 5604404"/>
              <a:gd name="connsiteX68" fmla="*/ 2221470 w 4313502"/>
              <a:gd name="connsiteY68" fmla="*/ 3221478 h 5604404"/>
              <a:gd name="connsiteX69" fmla="*/ 2478734 w 4313502"/>
              <a:gd name="connsiteY69" fmla="*/ 3820936 h 5604404"/>
              <a:gd name="connsiteX70" fmla="*/ 2475735 w 4313502"/>
              <a:gd name="connsiteY70" fmla="*/ 3926065 h 5604404"/>
              <a:gd name="connsiteX71" fmla="*/ 2536942 w 4313502"/>
              <a:gd name="connsiteY71" fmla="*/ 4049096 h 5604404"/>
              <a:gd name="connsiteX72" fmla="*/ 2564283 w 4313502"/>
              <a:gd name="connsiteY72" fmla="*/ 4187384 h 5604404"/>
              <a:gd name="connsiteX73" fmla="*/ 2620726 w 4313502"/>
              <a:gd name="connsiteY73" fmla="*/ 4372857 h 5604404"/>
              <a:gd name="connsiteX74" fmla="*/ 2663501 w 4313502"/>
              <a:gd name="connsiteY74" fmla="*/ 4540956 h 5604404"/>
              <a:gd name="connsiteX75" fmla="*/ 2719945 w 4313502"/>
              <a:gd name="connsiteY75" fmla="*/ 4540956 h 5604404"/>
              <a:gd name="connsiteX76" fmla="*/ 3013457 w 4313502"/>
              <a:gd name="connsiteY76" fmla="*/ 5105400 h 5604404"/>
              <a:gd name="connsiteX77" fmla="*/ 2990526 w 4313502"/>
              <a:gd name="connsiteY77" fmla="*/ 5157788 h 5604404"/>
              <a:gd name="connsiteX78" fmla="*/ 2980119 w 4313502"/>
              <a:gd name="connsiteY78" fmla="*/ 5313362 h 5604404"/>
              <a:gd name="connsiteX79" fmla="*/ 3019982 w 4313502"/>
              <a:gd name="connsiteY79" fmla="*/ 5466733 h 5604404"/>
              <a:gd name="connsiteX80" fmla="*/ 3106767 w 4313502"/>
              <a:gd name="connsiteY80" fmla="*/ 5531997 h 5604404"/>
              <a:gd name="connsiteX81" fmla="*/ 3405481 w 4313502"/>
              <a:gd name="connsiteY81" fmla="*/ 5565863 h 5604404"/>
              <a:gd name="connsiteX82" fmla="*/ 3362618 w 4313502"/>
              <a:gd name="connsiteY82" fmla="*/ 5344672 h 5604404"/>
              <a:gd name="connsiteX83" fmla="*/ 3160212 w 4313502"/>
              <a:gd name="connsiteY83" fmla="*/ 5071533 h 5604404"/>
              <a:gd name="connsiteX84" fmla="*/ 3047323 w 4313502"/>
              <a:gd name="connsiteY84" fmla="*/ 4439356 h 5604404"/>
              <a:gd name="connsiteX85" fmla="*/ 3115057 w 4313502"/>
              <a:gd name="connsiteY85" fmla="*/ 4405489 h 5604404"/>
              <a:gd name="connsiteX86" fmla="*/ 3040797 w 4313502"/>
              <a:gd name="connsiteY86" fmla="*/ 4182709 h 5604404"/>
              <a:gd name="connsiteX87" fmla="*/ 2961774 w 4313502"/>
              <a:gd name="connsiteY87" fmla="*/ 4005616 h 5604404"/>
              <a:gd name="connsiteX88" fmla="*/ 2946341 w 4313502"/>
              <a:gd name="connsiteY88" fmla="*/ 3916010 h 5604404"/>
              <a:gd name="connsiteX89" fmla="*/ 2894041 w 4313502"/>
              <a:gd name="connsiteY89" fmla="*/ 3859566 h 5604404"/>
              <a:gd name="connsiteX90" fmla="*/ 2942195 w 4313502"/>
              <a:gd name="connsiteY90" fmla="*/ 3777456 h 5604404"/>
              <a:gd name="connsiteX91" fmla="*/ 2877990 w 4313502"/>
              <a:gd name="connsiteY91" fmla="*/ 3701433 h 5604404"/>
              <a:gd name="connsiteX92" fmla="*/ 2848797 w 4313502"/>
              <a:gd name="connsiteY92" fmla="*/ 3577519 h 5604404"/>
              <a:gd name="connsiteX93" fmla="*/ 2741376 w 4313502"/>
              <a:gd name="connsiteY93" fmla="*/ 2753695 h 5604404"/>
              <a:gd name="connsiteX94" fmla="*/ 2535178 w 4313502"/>
              <a:gd name="connsiteY94" fmla="*/ 2292086 h 5604404"/>
              <a:gd name="connsiteX95" fmla="*/ 2449012 w 4313502"/>
              <a:gd name="connsiteY95" fmla="*/ 2192867 h 5604404"/>
              <a:gd name="connsiteX96" fmla="*/ 2449012 w 4313502"/>
              <a:gd name="connsiteY96" fmla="*/ 2102556 h 5604404"/>
              <a:gd name="connsiteX97" fmla="*/ 2426434 w 4313502"/>
              <a:gd name="connsiteY97" fmla="*/ 2102556 h 5604404"/>
              <a:gd name="connsiteX98" fmla="*/ 2437723 w 4313502"/>
              <a:gd name="connsiteY98" fmla="*/ 2012244 h 5604404"/>
              <a:gd name="connsiteX99" fmla="*/ 2369990 w 4313502"/>
              <a:gd name="connsiteY99" fmla="*/ 1944511 h 5604404"/>
              <a:gd name="connsiteX100" fmla="*/ 2403857 w 4313502"/>
              <a:gd name="connsiteY100" fmla="*/ 1865489 h 5604404"/>
              <a:gd name="connsiteX101" fmla="*/ 2381279 w 4313502"/>
              <a:gd name="connsiteY101" fmla="*/ 1797756 h 5604404"/>
              <a:gd name="connsiteX102" fmla="*/ 2471590 w 4313502"/>
              <a:gd name="connsiteY102" fmla="*/ 1549400 h 5604404"/>
              <a:gd name="connsiteX103" fmla="*/ 2573190 w 4313502"/>
              <a:gd name="connsiteY103" fmla="*/ 1662289 h 5604404"/>
              <a:gd name="connsiteX104" fmla="*/ 2640923 w 4313502"/>
              <a:gd name="connsiteY104" fmla="*/ 1662289 h 5604404"/>
              <a:gd name="connsiteX105" fmla="*/ 2945723 w 4313502"/>
              <a:gd name="connsiteY105" fmla="*/ 1809044 h 5604404"/>
              <a:gd name="connsiteX106" fmla="*/ 3194079 w 4313502"/>
              <a:gd name="connsiteY106" fmla="*/ 1899356 h 5604404"/>
              <a:gd name="connsiteX107" fmla="*/ 3758523 w 4313502"/>
              <a:gd name="connsiteY107" fmla="*/ 2147711 h 5604404"/>
              <a:gd name="connsiteX108" fmla="*/ 4040745 w 4313502"/>
              <a:gd name="connsiteY108" fmla="*/ 2238022 h 5604404"/>
              <a:gd name="connsiteX109" fmla="*/ 4146490 w 4313502"/>
              <a:gd name="connsiteY109" fmla="*/ 2276652 h 5604404"/>
              <a:gd name="connsiteX110" fmla="*/ 4125059 w 4313502"/>
              <a:gd name="connsiteY110" fmla="*/ 2220206 h 5604404"/>
              <a:gd name="connsiteX111" fmla="*/ 4029457 w 4313502"/>
              <a:gd name="connsiteY111" fmla="*/ 2147711 h 5604404"/>
              <a:gd name="connsiteX112" fmla="*/ 4191029 w 4313502"/>
              <a:gd name="connsiteY112" fmla="*/ 2039584 h 5604404"/>
              <a:gd name="connsiteX113" fmla="*/ 4271639 w 4313502"/>
              <a:gd name="connsiteY113" fmla="*/ 1969294 h 5604404"/>
              <a:gd name="connsiteX114" fmla="*/ 4308681 w 4313502"/>
              <a:gd name="connsiteY114" fmla="*/ 1878542 h 5604404"/>
              <a:gd name="connsiteX115" fmla="*/ 4242711 w 4313502"/>
              <a:gd name="connsiteY115" fmla="*/ 1916642 h 5604404"/>
              <a:gd name="connsiteX116" fmla="*/ 4277812 w 4313502"/>
              <a:gd name="connsiteY116" fmla="*/ 1831622 h 5604404"/>
              <a:gd name="connsiteX117" fmla="*/ 4147637 w 4313502"/>
              <a:gd name="connsiteY117" fmla="*/ 1918317 h 5604404"/>
              <a:gd name="connsiteX118" fmla="*/ 4190500 w 4313502"/>
              <a:gd name="connsiteY118" fmla="*/ 1841147 h 5604404"/>
              <a:gd name="connsiteX119" fmla="*/ 3896372 w 4313502"/>
              <a:gd name="connsiteY119" fmla="*/ 2014008 h 5604404"/>
              <a:gd name="connsiteX120" fmla="*/ 3700845 w 4313502"/>
              <a:gd name="connsiteY120" fmla="*/ 1968236 h 5604404"/>
              <a:gd name="connsiteX121" fmla="*/ 3252287 w 4313502"/>
              <a:gd name="connsiteY121" fmla="*/ 1639094 h 5604404"/>
              <a:gd name="connsiteX122" fmla="*/ 3081190 w 4313502"/>
              <a:gd name="connsiteY122" fmla="*/ 1583267 h 5604404"/>
              <a:gd name="connsiteX123" fmla="*/ 2787679 w 4313502"/>
              <a:gd name="connsiteY123" fmla="*/ 1436511 h 5604404"/>
              <a:gd name="connsiteX124" fmla="*/ 2607057 w 4313502"/>
              <a:gd name="connsiteY124" fmla="*/ 1255889 h 5604404"/>
              <a:gd name="connsiteX125" fmla="*/ 2488788 w 4313502"/>
              <a:gd name="connsiteY125" fmla="*/ 1170958 h 5604404"/>
              <a:gd name="connsiteX126" fmla="*/ 2358701 w 4313502"/>
              <a:gd name="connsiteY126" fmla="*/ 1165578 h 5604404"/>
              <a:gd name="connsiteX127" fmla="*/ 2217237 w 4313502"/>
              <a:gd name="connsiteY127" fmla="*/ 1059744 h 5604404"/>
              <a:gd name="connsiteX128" fmla="*/ 2339563 w 4313502"/>
              <a:gd name="connsiteY128" fmla="*/ 898172 h 5604404"/>
              <a:gd name="connsiteX129" fmla="*/ 2437546 w 4313502"/>
              <a:gd name="connsiteY129" fmla="*/ 968905 h 5604404"/>
              <a:gd name="connsiteX130" fmla="*/ 2530945 w 4313502"/>
              <a:gd name="connsiteY130" fmla="*/ 908403 h 5604404"/>
              <a:gd name="connsiteX131" fmla="*/ 2509515 w 4313502"/>
              <a:gd name="connsiteY131" fmla="*/ 854869 h 5604404"/>
              <a:gd name="connsiteX132" fmla="*/ 2549997 w 4313502"/>
              <a:gd name="connsiteY132" fmla="*/ 869157 h 5604404"/>
              <a:gd name="connsiteX133" fmla="*/ 2554758 w 4313502"/>
              <a:gd name="connsiteY133" fmla="*/ 809625 h 5604404"/>
              <a:gd name="connsiteX134" fmla="*/ 2639689 w 4313502"/>
              <a:gd name="connsiteY134" fmla="*/ 770467 h 5604404"/>
              <a:gd name="connsiteX135" fmla="*/ 2558902 w 4313502"/>
              <a:gd name="connsiteY135" fmla="*/ 637381 h 5604404"/>
              <a:gd name="connsiteX136" fmla="*/ 2588535 w 4313502"/>
              <a:gd name="connsiteY136" fmla="*/ 557742 h 5604404"/>
              <a:gd name="connsiteX137" fmla="*/ 2590917 w 4313502"/>
              <a:gd name="connsiteY137" fmla="*/ 501914 h 5604404"/>
              <a:gd name="connsiteX138" fmla="*/ 2721446 w 4313502"/>
              <a:gd name="connsiteY138" fmla="*/ 497682 h 5604404"/>
              <a:gd name="connsiteX139" fmla="*/ 2735203 w 4313502"/>
              <a:gd name="connsiteY139" fmla="*/ 413367 h 5604404"/>
              <a:gd name="connsiteX140" fmla="*/ 2968301 w 4313502"/>
              <a:gd name="connsiteY140" fmla="*/ 364067 h 5604404"/>
              <a:gd name="connsiteX141" fmla="*/ 2663501 w 4313502"/>
              <a:gd name="connsiteY141" fmla="*/ 330200 h 5604404"/>
              <a:gd name="connsiteX142" fmla="*/ 2904007 w 4313502"/>
              <a:gd name="connsiteY142" fmla="*/ 217841 h 5604404"/>
              <a:gd name="connsiteX143" fmla="*/ 2731234 w 4313502"/>
              <a:gd name="connsiteY143" fmla="*/ 251178 h 5604404"/>
              <a:gd name="connsiteX144" fmla="*/ 2911857 w 4313502"/>
              <a:gd name="connsiteY144" fmla="*/ 142963 h 5604404"/>
              <a:gd name="connsiteX145" fmla="*/ 2607057 w 4313502"/>
              <a:gd name="connsiteY145" fmla="*/ 217311 h 5604404"/>
              <a:gd name="connsiteX146" fmla="*/ 2686696 w 4313502"/>
              <a:gd name="connsiteY146" fmla="*/ 111125 h 5604404"/>
              <a:gd name="connsiteX147" fmla="*/ 2539323 w 4313502"/>
              <a:gd name="connsiteY14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274968 w 4313502"/>
              <a:gd name="connsiteY14" fmla="*/ 431800 h 5604404"/>
              <a:gd name="connsiteX15" fmla="*/ 1433012 w 4313502"/>
              <a:gd name="connsiteY15" fmla="*/ 601133 h 5604404"/>
              <a:gd name="connsiteX16" fmla="*/ 1500745 w 4313502"/>
              <a:gd name="connsiteY16" fmla="*/ 747889 h 5604404"/>
              <a:gd name="connsiteX17" fmla="*/ 1557190 w 4313502"/>
              <a:gd name="connsiteY17" fmla="*/ 793044 h 5604404"/>
              <a:gd name="connsiteX18" fmla="*/ 1342701 w 4313502"/>
              <a:gd name="connsiteY18" fmla="*/ 1075267 h 5604404"/>
              <a:gd name="connsiteX19" fmla="*/ 1073532 w 4313502"/>
              <a:gd name="connsiteY19" fmla="*/ 1367544 h 5604404"/>
              <a:gd name="connsiteX20" fmla="*/ 879857 w 4313502"/>
              <a:gd name="connsiteY20" fmla="*/ 1481667 h 5604404"/>
              <a:gd name="connsiteX21" fmla="*/ 342135 w 4313502"/>
              <a:gd name="connsiteY21" fmla="*/ 2011010 h 5604404"/>
              <a:gd name="connsiteX22" fmla="*/ 33190 w 4313502"/>
              <a:gd name="connsiteY22" fmla="*/ 1820333 h 5604404"/>
              <a:gd name="connsiteX23" fmla="*/ 107450 w 4313502"/>
              <a:gd name="connsiteY23" fmla="*/ 1944952 h 5604404"/>
              <a:gd name="connsiteX24" fmla="*/ 326701 w 4313502"/>
              <a:gd name="connsiteY24" fmla="*/ 2215444 h 5604404"/>
              <a:gd name="connsiteX25" fmla="*/ 517465 w 4313502"/>
              <a:gd name="connsiteY25" fmla="*/ 2077596 h 5604404"/>
              <a:gd name="connsiteX26" fmla="*/ 1105634 w 4313502"/>
              <a:gd name="connsiteY26" fmla="*/ 1684867 h 5604404"/>
              <a:gd name="connsiteX27" fmla="*/ 1252919 w 4313502"/>
              <a:gd name="connsiteY27" fmla="*/ 1539435 h 5604404"/>
              <a:gd name="connsiteX28" fmla="*/ 1465026 w 4313502"/>
              <a:gd name="connsiteY28" fmla="*/ 1347964 h 5604404"/>
              <a:gd name="connsiteX29" fmla="*/ 1466879 w 4313502"/>
              <a:gd name="connsiteY29" fmla="*/ 1696156 h 5604404"/>
              <a:gd name="connsiteX30" fmla="*/ 1523323 w 4313502"/>
              <a:gd name="connsiteY30" fmla="*/ 1809044 h 5604404"/>
              <a:gd name="connsiteX31" fmla="*/ 1490074 w 4313502"/>
              <a:gd name="connsiteY31" fmla="*/ 1888067 h 5604404"/>
              <a:gd name="connsiteX32" fmla="*/ 1545901 w 4313502"/>
              <a:gd name="connsiteY32" fmla="*/ 1989667 h 5604404"/>
              <a:gd name="connsiteX33" fmla="*/ 1579768 w 4313502"/>
              <a:gd name="connsiteY33" fmla="*/ 2170289 h 5604404"/>
              <a:gd name="connsiteX34" fmla="*/ 1613634 w 4313502"/>
              <a:gd name="connsiteY34" fmla="*/ 2260600 h 5604404"/>
              <a:gd name="connsiteX35" fmla="*/ 1579768 w 4313502"/>
              <a:gd name="connsiteY35" fmla="*/ 2339622 h 5604404"/>
              <a:gd name="connsiteX36" fmla="*/ 1624923 w 4313502"/>
              <a:gd name="connsiteY36" fmla="*/ 2396067 h 5604404"/>
              <a:gd name="connsiteX37" fmla="*/ 1630832 w 4313502"/>
              <a:gd name="connsiteY37" fmla="*/ 2459831 h 5604404"/>
              <a:gd name="connsiteX38" fmla="*/ 1557808 w 4313502"/>
              <a:gd name="connsiteY38" fmla="*/ 2658709 h 5604404"/>
              <a:gd name="connsiteX39" fmla="*/ 1613634 w 4313502"/>
              <a:gd name="connsiteY39" fmla="*/ 2825044 h 5604404"/>
              <a:gd name="connsiteX40" fmla="*/ 1579768 w 4313502"/>
              <a:gd name="connsiteY40" fmla="*/ 2868966 h 5604404"/>
              <a:gd name="connsiteX41" fmla="*/ 1602345 w 4313502"/>
              <a:gd name="connsiteY41" fmla="*/ 2937933 h 5604404"/>
              <a:gd name="connsiteX42" fmla="*/ 1506743 w 4313502"/>
              <a:gd name="connsiteY42" fmla="*/ 3408362 h 5604404"/>
              <a:gd name="connsiteX43" fmla="*/ 1449593 w 4313502"/>
              <a:gd name="connsiteY43" fmla="*/ 3933119 h 5604404"/>
              <a:gd name="connsiteX44" fmla="*/ 1423664 w 4313502"/>
              <a:gd name="connsiteY44" fmla="*/ 4007644 h 5604404"/>
              <a:gd name="connsiteX45" fmla="*/ 1377186 w 4313502"/>
              <a:gd name="connsiteY45" fmla="*/ 4038953 h 5604404"/>
              <a:gd name="connsiteX46" fmla="*/ 1380713 w 4313502"/>
              <a:gd name="connsiteY46" fmla="*/ 4088253 h 5604404"/>
              <a:gd name="connsiteX47" fmla="*/ 1261738 w 4313502"/>
              <a:gd name="connsiteY47" fmla="*/ 4181034 h 5604404"/>
              <a:gd name="connsiteX48" fmla="*/ 1105634 w 4313502"/>
              <a:gd name="connsiteY48" fmla="*/ 4315178 h 5604404"/>
              <a:gd name="connsiteX49" fmla="*/ 1015323 w 4313502"/>
              <a:gd name="connsiteY49" fmla="*/ 4507089 h 5604404"/>
              <a:gd name="connsiteX50" fmla="*/ 884001 w 4313502"/>
              <a:gd name="connsiteY50" fmla="*/ 4787459 h 5604404"/>
              <a:gd name="connsiteX51" fmla="*/ 710523 w 4313502"/>
              <a:gd name="connsiteY51" fmla="*/ 4947356 h 5604404"/>
              <a:gd name="connsiteX52" fmla="*/ 630883 w 4313502"/>
              <a:gd name="connsiteY52" fmla="*/ 5149938 h 5604404"/>
              <a:gd name="connsiteX53" fmla="*/ 541190 w 4313502"/>
              <a:gd name="connsiteY53" fmla="*/ 5432778 h 5604404"/>
              <a:gd name="connsiteX54" fmla="*/ 699234 w 4313502"/>
              <a:gd name="connsiteY54" fmla="*/ 5568244 h 5604404"/>
              <a:gd name="connsiteX55" fmla="*/ 848459 w 4313502"/>
              <a:gd name="connsiteY55" fmla="*/ 5526088 h 5604404"/>
              <a:gd name="connsiteX56" fmla="*/ 930304 w 4313502"/>
              <a:gd name="connsiteY56" fmla="*/ 5132828 h 5604404"/>
              <a:gd name="connsiteX57" fmla="*/ 1002270 w 4313502"/>
              <a:gd name="connsiteY57" fmla="*/ 4915341 h 5604404"/>
              <a:gd name="connsiteX58" fmla="*/ 1339703 w 4313502"/>
              <a:gd name="connsiteY58" fmla="*/ 4607542 h 5604404"/>
              <a:gd name="connsiteX59" fmla="*/ 1444301 w 4313502"/>
              <a:gd name="connsiteY59" fmla="*/ 4665133 h 5604404"/>
              <a:gd name="connsiteX60" fmla="*/ 1658790 w 4313502"/>
              <a:gd name="connsiteY60" fmla="*/ 4360333 h 5604404"/>
              <a:gd name="connsiteX61" fmla="*/ 1715234 w 4313502"/>
              <a:gd name="connsiteY61" fmla="*/ 4281311 h 5604404"/>
              <a:gd name="connsiteX62" fmla="*/ 1791258 w 4313502"/>
              <a:gd name="connsiteY62" fmla="*/ 4208815 h 5604404"/>
              <a:gd name="connsiteX63" fmla="*/ 1805545 w 4313502"/>
              <a:gd name="connsiteY63" fmla="*/ 4134556 h 5604404"/>
              <a:gd name="connsiteX64" fmla="*/ 1867899 w 4313502"/>
              <a:gd name="connsiteY64" fmla="*/ 4066911 h 5604404"/>
              <a:gd name="connsiteX65" fmla="*/ 1876807 w 4313502"/>
              <a:gd name="connsiteY65" fmla="*/ 3964076 h 5604404"/>
              <a:gd name="connsiteX66" fmla="*/ 2087768 w 4313502"/>
              <a:gd name="connsiteY66" fmla="*/ 3366911 h 5604404"/>
              <a:gd name="connsiteX67" fmla="*/ 2178696 w 4313502"/>
              <a:gd name="connsiteY67" fmla="*/ 3041914 h 5604404"/>
              <a:gd name="connsiteX68" fmla="*/ 2221470 w 4313502"/>
              <a:gd name="connsiteY68" fmla="*/ 3221478 h 5604404"/>
              <a:gd name="connsiteX69" fmla="*/ 2478734 w 4313502"/>
              <a:gd name="connsiteY69" fmla="*/ 3820936 h 5604404"/>
              <a:gd name="connsiteX70" fmla="*/ 2475735 w 4313502"/>
              <a:gd name="connsiteY70" fmla="*/ 3926065 h 5604404"/>
              <a:gd name="connsiteX71" fmla="*/ 2536942 w 4313502"/>
              <a:gd name="connsiteY71" fmla="*/ 4049096 h 5604404"/>
              <a:gd name="connsiteX72" fmla="*/ 2564283 w 4313502"/>
              <a:gd name="connsiteY72" fmla="*/ 4187384 h 5604404"/>
              <a:gd name="connsiteX73" fmla="*/ 2620726 w 4313502"/>
              <a:gd name="connsiteY73" fmla="*/ 4372857 h 5604404"/>
              <a:gd name="connsiteX74" fmla="*/ 2663501 w 4313502"/>
              <a:gd name="connsiteY74" fmla="*/ 4540956 h 5604404"/>
              <a:gd name="connsiteX75" fmla="*/ 2719945 w 4313502"/>
              <a:gd name="connsiteY75" fmla="*/ 4540956 h 5604404"/>
              <a:gd name="connsiteX76" fmla="*/ 3013457 w 4313502"/>
              <a:gd name="connsiteY76" fmla="*/ 5105400 h 5604404"/>
              <a:gd name="connsiteX77" fmla="*/ 2990526 w 4313502"/>
              <a:gd name="connsiteY77" fmla="*/ 5157788 h 5604404"/>
              <a:gd name="connsiteX78" fmla="*/ 2980119 w 4313502"/>
              <a:gd name="connsiteY78" fmla="*/ 5313362 h 5604404"/>
              <a:gd name="connsiteX79" fmla="*/ 3019982 w 4313502"/>
              <a:gd name="connsiteY79" fmla="*/ 5466733 h 5604404"/>
              <a:gd name="connsiteX80" fmla="*/ 3106767 w 4313502"/>
              <a:gd name="connsiteY80" fmla="*/ 5531997 h 5604404"/>
              <a:gd name="connsiteX81" fmla="*/ 3405481 w 4313502"/>
              <a:gd name="connsiteY81" fmla="*/ 5565863 h 5604404"/>
              <a:gd name="connsiteX82" fmla="*/ 3362618 w 4313502"/>
              <a:gd name="connsiteY82" fmla="*/ 5344672 h 5604404"/>
              <a:gd name="connsiteX83" fmla="*/ 3160212 w 4313502"/>
              <a:gd name="connsiteY83" fmla="*/ 5071533 h 5604404"/>
              <a:gd name="connsiteX84" fmla="*/ 3047323 w 4313502"/>
              <a:gd name="connsiteY84" fmla="*/ 4439356 h 5604404"/>
              <a:gd name="connsiteX85" fmla="*/ 3115057 w 4313502"/>
              <a:gd name="connsiteY85" fmla="*/ 4405489 h 5604404"/>
              <a:gd name="connsiteX86" fmla="*/ 3040797 w 4313502"/>
              <a:gd name="connsiteY86" fmla="*/ 4182709 h 5604404"/>
              <a:gd name="connsiteX87" fmla="*/ 2961774 w 4313502"/>
              <a:gd name="connsiteY87" fmla="*/ 4005616 h 5604404"/>
              <a:gd name="connsiteX88" fmla="*/ 2946341 w 4313502"/>
              <a:gd name="connsiteY88" fmla="*/ 3916010 h 5604404"/>
              <a:gd name="connsiteX89" fmla="*/ 2894041 w 4313502"/>
              <a:gd name="connsiteY89" fmla="*/ 3859566 h 5604404"/>
              <a:gd name="connsiteX90" fmla="*/ 2942195 w 4313502"/>
              <a:gd name="connsiteY90" fmla="*/ 3777456 h 5604404"/>
              <a:gd name="connsiteX91" fmla="*/ 2877990 w 4313502"/>
              <a:gd name="connsiteY91" fmla="*/ 3701433 h 5604404"/>
              <a:gd name="connsiteX92" fmla="*/ 2848797 w 4313502"/>
              <a:gd name="connsiteY92" fmla="*/ 3577519 h 5604404"/>
              <a:gd name="connsiteX93" fmla="*/ 2741376 w 4313502"/>
              <a:gd name="connsiteY93" fmla="*/ 2753695 h 5604404"/>
              <a:gd name="connsiteX94" fmla="*/ 2535178 w 4313502"/>
              <a:gd name="connsiteY94" fmla="*/ 2292086 h 5604404"/>
              <a:gd name="connsiteX95" fmla="*/ 2449012 w 4313502"/>
              <a:gd name="connsiteY95" fmla="*/ 2192867 h 5604404"/>
              <a:gd name="connsiteX96" fmla="*/ 2449012 w 4313502"/>
              <a:gd name="connsiteY96" fmla="*/ 2102556 h 5604404"/>
              <a:gd name="connsiteX97" fmla="*/ 2426434 w 4313502"/>
              <a:gd name="connsiteY97" fmla="*/ 2102556 h 5604404"/>
              <a:gd name="connsiteX98" fmla="*/ 2437723 w 4313502"/>
              <a:gd name="connsiteY98" fmla="*/ 2012244 h 5604404"/>
              <a:gd name="connsiteX99" fmla="*/ 2369990 w 4313502"/>
              <a:gd name="connsiteY99" fmla="*/ 1944511 h 5604404"/>
              <a:gd name="connsiteX100" fmla="*/ 2403857 w 4313502"/>
              <a:gd name="connsiteY100" fmla="*/ 1865489 h 5604404"/>
              <a:gd name="connsiteX101" fmla="*/ 2381279 w 4313502"/>
              <a:gd name="connsiteY101" fmla="*/ 1797756 h 5604404"/>
              <a:gd name="connsiteX102" fmla="*/ 2471590 w 4313502"/>
              <a:gd name="connsiteY102" fmla="*/ 1549400 h 5604404"/>
              <a:gd name="connsiteX103" fmla="*/ 2573190 w 4313502"/>
              <a:gd name="connsiteY103" fmla="*/ 1662289 h 5604404"/>
              <a:gd name="connsiteX104" fmla="*/ 2640923 w 4313502"/>
              <a:gd name="connsiteY104" fmla="*/ 1662289 h 5604404"/>
              <a:gd name="connsiteX105" fmla="*/ 2945723 w 4313502"/>
              <a:gd name="connsiteY105" fmla="*/ 1809044 h 5604404"/>
              <a:gd name="connsiteX106" fmla="*/ 3194079 w 4313502"/>
              <a:gd name="connsiteY106" fmla="*/ 1899356 h 5604404"/>
              <a:gd name="connsiteX107" fmla="*/ 3758523 w 4313502"/>
              <a:gd name="connsiteY107" fmla="*/ 2147711 h 5604404"/>
              <a:gd name="connsiteX108" fmla="*/ 4040745 w 4313502"/>
              <a:gd name="connsiteY108" fmla="*/ 2238022 h 5604404"/>
              <a:gd name="connsiteX109" fmla="*/ 4146490 w 4313502"/>
              <a:gd name="connsiteY109" fmla="*/ 2276652 h 5604404"/>
              <a:gd name="connsiteX110" fmla="*/ 4125059 w 4313502"/>
              <a:gd name="connsiteY110" fmla="*/ 2220206 h 5604404"/>
              <a:gd name="connsiteX111" fmla="*/ 4029457 w 4313502"/>
              <a:gd name="connsiteY111" fmla="*/ 2147711 h 5604404"/>
              <a:gd name="connsiteX112" fmla="*/ 4191029 w 4313502"/>
              <a:gd name="connsiteY112" fmla="*/ 2039584 h 5604404"/>
              <a:gd name="connsiteX113" fmla="*/ 4271639 w 4313502"/>
              <a:gd name="connsiteY113" fmla="*/ 1969294 h 5604404"/>
              <a:gd name="connsiteX114" fmla="*/ 4308681 w 4313502"/>
              <a:gd name="connsiteY114" fmla="*/ 1878542 h 5604404"/>
              <a:gd name="connsiteX115" fmla="*/ 4242711 w 4313502"/>
              <a:gd name="connsiteY115" fmla="*/ 1916642 h 5604404"/>
              <a:gd name="connsiteX116" fmla="*/ 4277812 w 4313502"/>
              <a:gd name="connsiteY116" fmla="*/ 1831622 h 5604404"/>
              <a:gd name="connsiteX117" fmla="*/ 4147637 w 4313502"/>
              <a:gd name="connsiteY117" fmla="*/ 1918317 h 5604404"/>
              <a:gd name="connsiteX118" fmla="*/ 4190500 w 4313502"/>
              <a:gd name="connsiteY118" fmla="*/ 1841147 h 5604404"/>
              <a:gd name="connsiteX119" fmla="*/ 3896372 w 4313502"/>
              <a:gd name="connsiteY119" fmla="*/ 2014008 h 5604404"/>
              <a:gd name="connsiteX120" fmla="*/ 3700845 w 4313502"/>
              <a:gd name="connsiteY120" fmla="*/ 1968236 h 5604404"/>
              <a:gd name="connsiteX121" fmla="*/ 3252287 w 4313502"/>
              <a:gd name="connsiteY121" fmla="*/ 1639094 h 5604404"/>
              <a:gd name="connsiteX122" fmla="*/ 3081190 w 4313502"/>
              <a:gd name="connsiteY122" fmla="*/ 1583267 h 5604404"/>
              <a:gd name="connsiteX123" fmla="*/ 2787679 w 4313502"/>
              <a:gd name="connsiteY123" fmla="*/ 1436511 h 5604404"/>
              <a:gd name="connsiteX124" fmla="*/ 2607057 w 4313502"/>
              <a:gd name="connsiteY124" fmla="*/ 1255889 h 5604404"/>
              <a:gd name="connsiteX125" fmla="*/ 2488788 w 4313502"/>
              <a:gd name="connsiteY125" fmla="*/ 1170958 h 5604404"/>
              <a:gd name="connsiteX126" fmla="*/ 2358701 w 4313502"/>
              <a:gd name="connsiteY126" fmla="*/ 1165578 h 5604404"/>
              <a:gd name="connsiteX127" fmla="*/ 2217237 w 4313502"/>
              <a:gd name="connsiteY127" fmla="*/ 1059744 h 5604404"/>
              <a:gd name="connsiteX128" fmla="*/ 2339563 w 4313502"/>
              <a:gd name="connsiteY128" fmla="*/ 898172 h 5604404"/>
              <a:gd name="connsiteX129" fmla="*/ 2437546 w 4313502"/>
              <a:gd name="connsiteY129" fmla="*/ 968905 h 5604404"/>
              <a:gd name="connsiteX130" fmla="*/ 2530945 w 4313502"/>
              <a:gd name="connsiteY130" fmla="*/ 908403 h 5604404"/>
              <a:gd name="connsiteX131" fmla="*/ 2509515 w 4313502"/>
              <a:gd name="connsiteY131" fmla="*/ 854869 h 5604404"/>
              <a:gd name="connsiteX132" fmla="*/ 2549997 w 4313502"/>
              <a:gd name="connsiteY132" fmla="*/ 869157 h 5604404"/>
              <a:gd name="connsiteX133" fmla="*/ 2554758 w 4313502"/>
              <a:gd name="connsiteY133" fmla="*/ 809625 h 5604404"/>
              <a:gd name="connsiteX134" fmla="*/ 2639689 w 4313502"/>
              <a:gd name="connsiteY134" fmla="*/ 770467 h 5604404"/>
              <a:gd name="connsiteX135" fmla="*/ 2558902 w 4313502"/>
              <a:gd name="connsiteY135" fmla="*/ 637381 h 5604404"/>
              <a:gd name="connsiteX136" fmla="*/ 2588535 w 4313502"/>
              <a:gd name="connsiteY136" fmla="*/ 557742 h 5604404"/>
              <a:gd name="connsiteX137" fmla="*/ 2590917 w 4313502"/>
              <a:gd name="connsiteY137" fmla="*/ 501914 h 5604404"/>
              <a:gd name="connsiteX138" fmla="*/ 2721446 w 4313502"/>
              <a:gd name="connsiteY138" fmla="*/ 497682 h 5604404"/>
              <a:gd name="connsiteX139" fmla="*/ 2735203 w 4313502"/>
              <a:gd name="connsiteY139" fmla="*/ 413367 h 5604404"/>
              <a:gd name="connsiteX140" fmla="*/ 2968301 w 4313502"/>
              <a:gd name="connsiteY140" fmla="*/ 364067 h 5604404"/>
              <a:gd name="connsiteX141" fmla="*/ 2663501 w 4313502"/>
              <a:gd name="connsiteY141" fmla="*/ 330200 h 5604404"/>
              <a:gd name="connsiteX142" fmla="*/ 2904007 w 4313502"/>
              <a:gd name="connsiteY142" fmla="*/ 217841 h 5604404"/>
              <a:gd name="connsiteX143" fmla="*/ 2731234 w 4313502"/>
              <a:gd name="connsiteY143" fmla="*/ 251178 h 5604404"/>
              <a:gd name="connsiteX144" fmla="*/ 2911857 w 4313502"/>
              <a:gd name="connsiteY144" fmla="*/ 142963 h 5604404"/>
              <a:gd name="connsiteX145" fmla="*/ 2607057 w 4313502"/>
              <a:gd name="connsiteY145" fmla="*/ 217311 h 5604404"/>
              <a:gd name="connsiteX146" fmla="*/ 2686696 w 4313502"/>
              <a:gd name="connsiteY146" fmla="*/ 111125 h 5604404"/>
              <a:gd name="connsiteX147" fmla="*/ 2539323 w 4313502"/>
              <a:gd name="connsiteY14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274968 w 4313502"/>
              <a:gd name="connsiteY14" fmla="*/ 431800 h 5604404"/>
              <a:gd name="connsiteX15" fmla="*/ 1433012 w 4313502"/>
              <a:gd name="connsiteY15" fmla="*/ 601133 h 5604404"/>
              <a:gd name="connsiteX16" fmla="*/ 1500745 w 4313502"/>
              <a:gd name="connsiteY16" fmla="*/ 747889 h 5604404"/>
              <a:gd name="connsiteX17" fmla="*/ 1557190 w 4313502"/>
              <a:gd name="connsiteY17" fmla="*/ 793044 h 5604404"/>
              <a:gd name="connsiteX18" fmla="*/ 1342701 w 4313502"/>
              <a:gd name="connsiteY18" fmla="*/ 1075267 h 5604404"/>
              <a:gd name="connsiteX19" fmla="*/ 1073532 w 4313502"/>
              <a:gd name="connsiteY19" fmla="*/ 1367544 h 5604404"/>
              <a:gd name="connsiteX20" fmla="*/ 879857 w 4313502"/>
              <a:gd name="connsiteY20" fmla="*/ 1481667 h 5604404"/>
              <a:gd name="connsiteX21" fmla="*/ 342135 w 4313502"/>
              <a:gd name="connsiteY21" fmla="*/ 2011010 h 5604404"/>
              <a:gd name="connsiteX22" fmla="*/ 33190 w 4313502"/>
              <a:gd name="connsiteY22" fmla="*/ 1820333 h 5604404"/>
              <a:gd name="connsiteX23" fmla="*/ 107450 w 4313502"/>
              <a:gd name="connsiteY23" fmla="*/ 1944952 h 5604404"/>
              <a:gd name="connsiteX24" fmla="*/ 326701 w 4313502"/>
              <a:gd name="connsiteY24" fmla="*/ 2215444 h 5604404"/>
              <a:gd name="connsiteX25" fmla="*/ 517465 w 4313502"/>
              <a:gd name="connsiteY25" fmla="*/ 2077596 h 5604404"/>
              <a:gd name="connsiteX26" fmla="*/ 1105634 w 4313502"/>
              <a:gd name="connsiteY26" fmla="*/ 1684867 h 5604404"/>
              <a:gd name="connsiteX27" fmla="*/ 1252919 w 4313502"/>
              <a:gd name="connsiteY27" fmla="*/ 1539435 h 5604404"/>
              <a:gd name="connsiteX28" fmla="*/ 1465026 w 4313502"/>
              <a:gd name="connsiteY28" fmla="*/ 1347964 h 5604404"/>
              <a:gd name="connsiteX29" fmla="*/ 1466879 w 4313502"/>
              <a:gd name="connsiteY29" fmla="*/ 1696156 h 5604404"/>
              <a:gd name="connsiteX30" fmla="*/ 1523323 w 4313502"/>
              <a:gd name="connsiteY30" fmla="*/ 1809044 h 5604404"/>
              <a:gd name="connsiteX31" fmla="*/ 1490074 w 4313502"/>
              <a:gd name="connsiteY31" fmla="*/ 1888067 h 5604404"/>
              <a:gd name="connsiteX32" fmla="*/ 1545901 w 4313502"/>
              <a:gd name="connsiteY32" fmla="*/ 1989667 h 5604404"/>
              <a:gd name="connsiteX33" fmla="*/ 1579768 w 4313502"/>
              <a:gd name="connsiteY33" fmla="*/ 2170289 h 5604404"/>
              <a:gd name="connsiteX34" fmla="*/ 1613634 w 4313502"/>
              <a:gd name="connsiteY34" fmla="*/ 2260600 h 5604404"/>
              <a:gd name="connsiteX35" fmla="*/ 1579768 w 4313502"/>
              <a:gd name="connsiteY35" fmla="*/ 2339622 h 5604404"/>
              <a:gd name="connsiteX36" fmla="*/ 1624923 w 4313502"/>
              <a:gd name="connsiteY36" fmla="*/ 2396067 h 5604404"/>
              <a:gd name="connsiteX37" fmla="*/ 1630832 w 4313502"/>
              <a:gd name="connsiteY37" fmla="*/ 2459831 h 5604404"/>
              <a:gd name="connsiteX38" fmla="*/ 1557808 w 4313502"/>
              <a:gd name="connsiteY38" fmla="*/ 2658709 h 5604404"/>
              <a:gd name="connsiteX39" fmla="*/ 1613634 w 4313502"/>
              <a:gd name="connsiteY39" fmla="*/ 2825044 h 5604404"/>
              <a:gd name="connsiteX40" fmla="*/ 1579768 w 4313502"/>
              <a:gd name="connsiteY40" fmla="*/ 2868966 h 5604404"/>
              <a:gd name="connsiteX41" fmla="*/ 1602345 w 4313502"/>
              <a:gd name="connsiteY41" fmla="*/ 2937933 h 5604404"/>
              <a:gd name="connsiteX42" fmla="*/ 1506743 w 4313502"/>
              <a:gd name="connsiteY42" fmla="*/ 3408362 h 5604404"/>
              <a:gd name="connsiteX43" fmla="*/ 1449593 w 4313502"/>
              <a:gd name="connsiteY43" fmla="*/ 3933119 h 5604404"/>
              <a:gd name="connsiteX44" fmla="*/ 1423664 w 4313502"/>
              <a:gd name="connsiteY44" fmla="*/ 4007644 h 5604404"/>
              <a:gd name="connsiteX45" fmla="*/ 1377186 w 4313502"/>
              <a:gd name="connsiteY45" fmla="*/ 4038953 h 5604404"/>
              <a:gd name="connsiteX46" fmla="*/ 1380713 w 4313502"/>
              <a:gd name="connsiteY46" fmla="*/ 4088253 h 5604404"/>
              <a:gd name="connsiteX47" fmla="*/ 1261738 w 4313502"/>
              <a:gd name="connsiteY47" fmla="*/ 4181034 h 5604404"/>
              <a:gd name="connsiteX48" fmla="*/ 1105634 w 4313502"/>
              <a:gd name="connsiteY48" fmla="*/ 4315178 h 5604404"/>
              <a:gd name="connsiteX49" fmla="*/ 1015323 w 4313502"/>
              <a:gd name="connsiteY49" fmla="*/ 4507089 h 5604404"/>
              <a:gd name="connsiteX50" fmla="*/ 884001 w 4313502"/>
              <a:gd name="connsiteY50" fmla="*/ 4787459 h 5604404"/>
              <a:gd name="connsiteX51" fmla="*/ 710523 w 4313502"/>
              <a:gd name="connsiteY51" fmla="*/ 4947356 h 5604404"/>
              <a:gd name="connsiteX52" fmla="*/ 630883 w 4313502"/>
              <a:gd name="connsiteY52" fmla="*/ 5149938 h 5604404"/>
              <a:gd name="connsiteX53" fmla="*/ 541190 w 4313502"/>
              <a:gd name="connsiteY53" fmla="*/ 5432778 h 5604404"/>
              <a:gd name="connsiteX54" fmla="*/ 699234 w 4313502"/>
              <a:gd name="connsiteY54" fmla="*/ 5568244 h 5604404"/>
              <a:gd name="connsiteX55" fmla="*/ 848459 w 4313502"/>
              <a:gd name="connsiteY55" fmla="*/ 5526088 h 5604404"/>
              <a:gd name="connsiteX56" fmla="*/ 930304 w 4313502"/>
              <a:gd name="connsiteY56" fmla="*/ 5132828 h 5604404"/>
              <a:gd name="connsiteX57" fmla="*/ 1002270 w 4313502"/>
              <a:gd name="connsiteY57" fmla="*/ 4915341 h 5604404"/>
              <a:gd name="connsiteX58" fmla="*/ 1339703 w 4313502"/>
              <a:gd name="connsiteY58" fmla="*/ 4607542 h 5604404"/>
              <a:gd name="connsiteX59" fmla="*/ 1444301 w 4313502"/>
              <a:gd name="connsiteY59" fmla="*/ 4665133 h 5604404"/>
              <a:gd name="connsiteX60" fmla="*/ 1658790 w 4313502"/>
              <a:gd name="connsiteY60" fmla="*/ 4360333 h 5604404"/>
              <a:gd name="connsiteX61" fmla="*/ 1715234 w 4313502"/>
              <a:gd name="connsiteY61" fmla="*/ 4281311 h 5604404"/>
              <a:gd name="connsiteX62" fmla="*/ 1791258 w 4313502"/>
              <a:gd name="connsiteY62" fmla="*/ 4208815 h 5604404"/>
              <a:gd name="connsiteX63" fmla="*/ 1805545 w 4313502"/>
              <a:gd name="connsiteY63" fmla="*/ 4134556 h 5604404"/>
              <a:gd name="connsiteX64" fmla="*/ 1867899 w 4313502"/>
              <a:gd name="connsiteY64" fmla="*/ 4066911 h 5604404"/>
              <a:gd name="connsiteX65" fmla="*/ 1876807 w 4313502"/>
              <a:gd name="connsiteY65" fmla="*/ 3964076 h 5604404"/>
              <a:gd name="connsiteX66" fmla="*/ 2087768 w 4313502"/>
              <a:gd name="connsiteY66" fmla="*/ 3366911 h 5604404"/>
              <a:gd name="connsiteX67" fmla="*/ 2178696 w 4313502"/>
              <a:gd name="connsiteY67" fmla="*/ 3041914 h 5604404"/>
              <a:gd name="connsiteX68" fmla="*/ 2221470 w 4313502"/>
              <a:gd name="connsiteY68" fmla="*/ 3221478 h 5604404"/>
              <a:gd name="connsiteX69" fmla="*/ 2478734 w 4313502"/>
              <a:gd name="connsiteY69" fmla="*/ 3820936 h 5604404"/>
              <a:gd name="connsiteX70" fmla="*/ 2475735 w 4313502"/>
              <a:gd name="connsiteY70" fmla="*/ 3926065 h 5604404"/>
              <a:gd name="connsiteX71" fmla="*/ 2536942 w 4313502"/>
              <a:gd name="connsiteY71" fmla="*/ 4049096 h 5604404"/>
              <a:gd name="connsiteX72" fmla="*/ 2564283 w 4313502"/>
              <a:gd name="connsiteY72" fmla="*/ 4187384 h 5604404"/>
              <a:gd name="connsiteX73" fmla="*/ 2620726 w 4313502"/>
              <a:gd name="connsiteY73" fmla="*/ 4372857 h 5604404"/>
              <a:gd name="connsiteX74" fmla="*/ 2663501 w 4313502"/>
              <a:gd name="connsiteY74" fmla="*/ 4540956 h 5604404"/>
              <a:gd name="connsiteX75" fmla="*/ 2719945 w 4313502"/>
              <a:gd name="connsiteY75" fmla="*/ 4540956 h 5604404"/>
              <a:gd name="connsiteX76" fmla="*/ 3013457 w 4313502"/>
              <a:gd name="connsiteY76" fmla="*/ 5105400 h 5604404"/>
              <a:gd name="connsiteX77" fmla="*/ 2990526 w 4313502"/>
              <a:gd name="connsiteY77" fmla="*/ 5157788 h 5604404"/>
              <a:gd name="connsiteX78" fmla="*/ 2980119 w 4313502"/>
              <a:gd name="connsiteY78" fmla="*/ 5313362 h 5604404"/>
              <a:gd name="connsiteX79" fmla="*/ 3019982 w 4313502"/>
              <a:gd name="connsiteY79" fmla="*/ 5466733 h 5604404"/>
              <a:gd name="connsiteX80" fmla="*/ 3106767 w 4313502"/>
              <a:gd name="connsiteY80" fmla="*/ 5531997 h 5604404"/>
              <a:gd name="connsiteX81" fmla="*/ 3405481 w 4313502"/>
              <a:gd name="connsiteY81" fmla="*/ 5565863 h 5604404"/>
              <a:gd name="connsiteX82" fmla="*/ 3362618 w 4313502"/>
              <a:gd name="connsiteY82" fmla="*/ 5344672 h 5604404"/>
              <a:gd name="connsiteX83" fmla="*/ 3160212 w 4313502"/>
              <a:gd name="connsiteY83" fmla="*/ 5071533 h 5604404"/>
              <a:gd name="connsiteX84" fmla="*/ 3047323 w 4313502"/>
              <a:gd name="connsiteY84" fmla="*/ 4439356 h 5604404"/>
              <a:gd name="connsiteX85" fmla="*/ 3115057 w 4313502"/>
              <a:gd name="connsiteY85" fmla="*/ 4405489 h 5604404"/>
              <a:gd name="connsiteX86" fmla="*/ 3040797 w 4313502"/>
              <a:gd name="connsiteY86" fmla="*/ 4182709 h 5604404"/>
              <a:gd name="connsiteX87" fmla="*/ 2961774 w 4313502"/>
              <a:gd name="connsiteY87" fmla="*/ 4005616 h 5604404"/>
              <a:gd name="connsiteX88" fmla="*/ 2946341 w 4313502"/>
              <a:gd name="connsiteY88" fmla="*/ 3916010 h 5604404"/>
              <a:gd name="connsiteX89" fmla="*/ 2894041 w 4313502"/>
              <a:gd name="connsiteY89" fmla="*/ 3859566 h 5604404"/>
              <a:gd name="connsiteX90" fmla="*/ 2942195 w 4313502"/>
              <a:gd name="connsiteY90" fmla="*/ 3777456 h 5604404"/>
              <a:gd name="connsiteX91" fmla="*/ 2877990 w 4313502"/>
              <a:gd name="connsiteY91" fmla="*/ 3701433 h 5604404"/>
              <a:gd name="connsiteX92" fmla="*/ 2848797 w 4313502"/>
              <a:gd name="connsiteY92" fmla="*/ 3577519 h 5604404"/>
              <a:gd name="connsiteX93" fmla="*/ 2741376 w 4313502"/>
              <a:gd name="connsiteY93" fmla="*/ 2753695 h 5604404"/>
              <a:gd name="connsiteX94" fmla="*/ 2535178 w 4313502"/>
              <a:gd name="connsiteY94" fmla="*/ 2292086 h 5604404"/>
              <a:gd name="connsiteX95" fmla="*/ 2449012 w 4313502"/>
              <a:gd name="connsiteY95" fmla="*/ 2192867 h 5604404"/>
              <a:gd name="connsiteX96" fmla="*/ 2449012 w 4313502"/>
              <a:gd name="connsiteY96" fmla="*/ 2102556 h 5604404"/>
              <a:gd name="connsiteX97" fmla="*/ 2426434 w 4313502"/>
              <a:gd name="connsiteY97" fmla="*/ 2102556 h 5604404"/>
              <a:gd name="connsiteX98" fmla="*/ 2437723 w 4313502"/>
              <a:gd name="connsiteY98" fmla="*/ 2012244 h 5604404"/>
              <a:gd name="connsiteX99" fmla="*/ 2369990 w 4313502"/>
              <a:gd name="connsiteY99" fmla="*/ 1944511 h 5604404"/>
              <a:gd name="connsiteX100" fmla="*/ 2403857 w 4313502"/>
              <a:gd name="connsiteY100" fmla="*/ 1865489 h 5604404"/>
              <a:gd name="connsiteX101" fmla="*/ 2381279 w 4313502"/>
              <a:gd name="connsiteY101" fmla="*/ 1797756 h 5604404"/>
              <a:gd name="connsiteX102" fmla="*/ 2471590 w 4313502"/>
              <a:gd name="connsiteY102" fmla="*/ 1549400 h 5604404"/>
              <a:gd name="connsiteX103" fmla="*/ 2573190 w 4313502"/>
              <a:gd name="connsiteY103" fmla="*/ 1662289 h 5604404"/>
              <a:gd name="connsiteX104" fmla="*/ 2640923 w 4313502"/>
              <a:gd name="connsiteY104" fmla="*/ 1662289 h 5604404"/>
              <a:gd name="connsiteX105" fmla="*/ 2945723 w 4313502"/>
              <a:gd name="connsiteY105" fmla="*/ 1809044 h 5604404"/>
              <a:gd name="connsiteX106" fmla="*/ 3194079 w 4313502"/>
              <a:gd name="connsiteY106" fmla="*/ 1899356 h 5604404"/>
              <a:gd name="connsiteX107" fmla="*/ 3758523 w 4313502"/>
              <a:gd name="connsiteY107" fmla="*/ 2147711 h 5604404"/>
              <a:gd name="connsiteX108" fmla="*/ 4040745 w 4313502"/>
              <a:gd name="connsiteY108" fmla="*/ 2238022 h 5604404"/>
              <a:gd name="connsiteX109" fmla="*/ 4146490 w 4313502"/>
              <a:gd name="connsiteY109" fmla="*/ 2276652 h 5604404"/>
              <a:gd name="connsiteX110" fmla="*/ 4125059 w 4313502"/>
              <a:gd name="connsiteY110" fmla="*/ 2220206 h 5604404"/>
              <a:gd name="connsiteX111" fmla="*/ 4029457 w 4313502"/>
              <a:gd name="connsiteY111" fmla="*/ 2147711 h 5604404"/>
              <a:gd name="connsiteX112" fmla="*/ 4191029 w 4313502"/>
              <a:gd name="connsiteY112" fmla="*/ 2039584 h 5604404"/>
              <a:gd name="connsiteX113" fmla="*/ 4271639 w 4313502"/>
              <a:gd name="connsiteY113" fmla="*/ 1969294 h 5604404"/>
              <a:gd name="connsiteX114" fmla="*/ 4308681 w 4313502"/>
              <a:gd name="connsiteY114" fmla="*/ 1878542 h 5604404"/>
              <a:gd name="connsiteX115" fmla="*/ 4242711 w 4313502"/>
              <a:gd name="connsiteY115" fmla="*/ 1916642 h 5604404"/>
              <a:gd name="connsiteX116" fmla="*/ 4277812 w 4313502"/>
              <a:gd name="connsiteY116" fmla="*/ 1831622 h 5604404"/>
              <a:gd name="connsiteX117" fmla="*/ 4147637 w 4313502"/>
              <a:gd name="connsiteY117" fmla="*/ 1918317 h 5604404"/>
              <a:gd name="connsiteX118" fmla="*/ 4190500 w 4313502"/>
              <a:gd name="connsiteY118" fmla="*/ 1841147 h 5604404"/>
              <a:gd name="connsiteX119" fmla="*/ 3896372 w 4313502"/>
              <a:gd name="connsiteY119" fmla="*/ 2014008 h 5604404"/>
              <a:gd name="connsiteX120" fmla="*/ 3700845 w 4313502"/>
              <a:gd name="connsiteY120" fmla="*/ 1968236 h 5604404"/>
              <a:gd name="connsiteX121" fmla="*/ 3252287 w 4313502"/>
              <a:gd name="connsiteY121" fmla="*/ 1639094 h 5604404"/>
              <a:gd name="connsiteX122" fmla="*/ 3081190 w 4313502"/>
              <a:gd name="connsiteY122" fmla="*/ 1583267 h 5604404"/>
              <a:gd name="connsiteX123" fmla="*/ 2787679 w 4313502"/>
              <a:gd name="connsiteY123" fmla="*/ 1436511 h 5604404"/>
              <a:gd name="connsiteX124" fmla="*/ 2607057 w 4313502"/>
              <a:gd name="connsiteY124" fmla="*/ 1255889 h 5604404"/>
              <a:gd name="connsiteX125" fmla="*/ 2488788 w 4313502"/>
              <a:gd name="connsiteY125" fmla="*/ 1170958 h 5604404"/>
              <a:gd name="connsiteX126" fmla="*/ 2358701 w 4313502"/>
              <a:gd name="connsiteY126" fmla="*/ 1165578 h 5604404"/>
              <a:gd name="connsiteX127" fmla="*/ 2217237 w 4313502"/>
              <a:gd name="connsiteY127" fmla="*/ 1059744 h 5604404"/>
              <a:gd name="connsiteX128" fmla="*/ 2339563 w 4313502"/>
              <a:gd name="connsiteY128" fmla="*/ 898172 h 5604404"/>
              <a:gd name="connsiteX129" fmla="*/ 2437546 w 4313502"/>
              <a:gd name="connsiteY129" fmla="*/ 968905 h 5604404"/>
              <a:gd name="connsiteX130" fmla="*/ 2530945 w 4313502"/>
              <a:gd name="connsiteY130" fmla="*/ 908403 h 5604404"/>
              <a:gd name="connsiteX131" fmla="*/ 2509515 w 4313502"/>
              <a:gd name="connsiteY131" fmla="*/ 854869 h 5604404"/>
              <a:gd name="connsiteX132" fmla="*/ 2549997 w 4313502"/>
              <a:gd name="connsiteY132" fmla="*/ 869157 h 5604404"/>
              <a:gd name="connsiteX133" fmla="*/ 2554758 w 4313502"/>
              <a:gd name="connsiteY133" fmla="*/ 809625 h 5604404"/>
              <a:gd name="connsiteX134" fmla="*/ 2639689 w 4313502"/>
              <a:gd name="connsiteY134" fmla="*/ 770467 h 5604404"/>
              <a:gd name="connsiteX135" fmla="*/ 2558902 w 4313502"/>
              <a:gd name="connsiteY135" fmla="*/ 637381 h 5604404"/>
              <a:gd name="connsiteX136" fmla="*/ 2588535 w 4313502"/>
              <a:gd name="connsiteY136" fmla="*/ 557742 h 5604404"/>
              <a:gd name="connsiteX137" fmla="*/ 2590917 w 4313502"/>
              <a:gd name="connsiteY137" fmla="*/ 501914 h 5604404"/>
              <a:gd name="connsiteX138" fmla="*/ 2721446 w 4313502"/>
              <a:gd name="connsiteY138" fmla="*/ 497682 h 5604404"/>
              <a:gd name="connsiteX139" fmla="*/ 2735203 w 4313502"/>
              <a:gd name="connsiteY139" fmla="*/ 413367 h 5604404"/>
              <a:gd name="connsiteX140" fmla="*/ 2968301 w 4313502"/>
              <a:gd name="connsiteY140" fmla="*/ 364067 h 5604404"/>
              <a:gd name="connsiteX141" fmla="*/ 2663501 w 4313502"/>
              <a:gd name="connsiteY141" fmla="*/ 330200 h 5604404"/>
              <a:gd name="connsiteX142" fmla="*/ 2904007 w 4313502"/>
              <a:gd name="connsiteY142" fmla="*/ 217841 h 5604404"/>
              <a:gd name="connsiteX143" fmla="*/ 2731234 w 4313502"/>
              <a:gd name="connsiteY143" fmla="*/ 251178 h 5604404"/>
              <a:gd name="connsiteX144" fmla="*/ 2911857 w 4313502"/>
              <a:gd name="connsiteY144" fmla="*/ 142963 h 5604404"/>
              <a:gd name="connsiteX145" fmla="*/ 2607057 w 4313502"/>
              <a:gd name="connsiteY145" fmla="*/ 217311 h 5604404"/>
              <a:gd name="connsiteX146" fmla="*/ 2686696 w 4313502"/>
              <a:gd name="connsiteY146" fmla="*/ 111125 h 5604404"/>
              <a:gd name="connsiteX147" fmla="*/ 2539323 w 4313502"/>
              <a:gd name="connsiteY14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274968 w 4313502"/>
              <a:gd name="connsiteY15" fmla="*/ 431800 h 5604404"/>
              <a:gd name="connsiteX16" fmla="*/ 1433012 w 4313502"/>
              <a:gd name="connsiteY16" fmla="*/ 601133 h 5604404"/>
              <a:gd name="connsiteX17" fmla="*/ 1500745 w 4313502"/>
              <a:gd name="connsiteY17" fmla="*/ 747889 h 5604404"/>
              <a:gd name="connsiteX18" fmla="*/ 1557190 w 4313502"/>
              <a:gd name="connsiteY18" fmla="*/ 793044 h 5604404"/>
              <a:gd name="connsiteX19" fmla="*/ 1342701 w 4313502"/>
              <a:gd name="connsiteY19" fmla="*/ 1075267 h 5604404"/>
              <a:gd name="connsiteX20" fmla="*/ 1073532 w 4313502"/>
              <a:gd name="connsiteY20" fmla="*/ 1367544 h 5604404"/>
              <a:gd name="connsiteX21" fmla="*/ 879857 w 4313502"/>
              <a:gd name="connsiteY21" fmla="*/ 1481667 h 5604404"/>
              <a:gd name="connsiteX22" fmla="*/ 342135 w 4313502"/>
              <a:gd name="connsiteY22" fmla="*/ 2011010 h 5604404"/>
              <a:gd name="connsiteX23" fmla="*/ 33190 w 4313502"/>
              <a:gd name="connsiteY23" fmla="*/ 1820333 h 5604404"/>
              <a:gd name="connsiteX24" fmla="*/ 107450 w 4313502"/>
              <a:gd name="connsiteY24" fmla="*/ 1944952 h 5604404"/>
              <a:gd name="connsiteX25" fmla="*/ 326701 w 4313502"/>
              <a:gd name="connsiteY25" fmla="*/ 2215444 h 5604404"/>
              <a:gd name="connsiteX26" fmla="*/ 517465 w 4313502"/>
              <a:gd name="connsiteY26" fmla="*/ 2077596 h 5604404"/>
              <a:gd name="connsiteX27" fmla="*/ 1105634 w 4313502"/>
              <a:gd name="connsiteY27" fmla="*/ 1684867 h 5604404"/>
              <a:gd name="connsiteX28" fmla="*/ 1252919 w 4313502"/>
              <a:gd name="connsiteY28" fmla="*/ 1539435 h 5604404"/>
              <a:gd name="connsiteX29" fmla="*/ 1465026 w 4313502"/>
              <a:gd name="connsiteY29" fmla="*/ 1347964 h 5604404"/>
              <a:gd name="connsiteX30" fmla="*/ 1466879 w 4313502"/>
              <a:gd name="connsiteY30" fmla="*/ 1696156 h 5604404"/>
              <a:gd name="connsiteX31" fmla="*/ 1523323 w 4313502"/>
              <a:gd name="connsiteY31" fmla="*/ 1809044 h 5604404"/>
              <a:gd name="connsiteX32" fmla="*/ 1490074 w 4313502"/>
              <a:gd name="connsiteY32" fmla="*/ 1888067 h 5604404"/>
              <a:gd name="connsiteX33" fmla="*/ 1545901 w 4313502"/>
              <a:gd name="connsiteY33" fmla="*/ 1989667 h 5604404"/>
              <a:gd name="connsiteX34" fmla="*/ 1579768 w 4313502"/>
              <a:gd name="connsiteY34" fmla="*/ 2170289 h 5604404"/>
              <a:gd name="connsiteX35" fmla="*/ 1613634 w 4313502"/>
              <a:gd name="connsiteY35" fmla="*/ 2260600 h 5604404"/>
              <a:gd name="connsiteX36" fmla="*/ 1579768 w 4313502"/>
              <a:gd name="connsiteY36" fmla="*/ 2339622 h 5604404"/>
              <a:gd name="connsiteX37" fmla="*/ 1624923 w 4313502"/>
              <a:gd name="connsiteY37" fmla="*/ 2396067 h 5604404"/>
              <a:gd name="connsiteX38" fmla="*/ 1630832 w 4313502"/>
              <a:gd name="connsiteY38" fmla="*/ 2459831 h 5604404"/>
              <a:gd name="connsiteX39" fmla="*/ 1557808 w 4313502"/>
              <a:gd name="connsiteY39" fmla="*/ 2658709 h 5604404"/>
              <a:gd name="connsiteX40" fmla="*/ 1613634 w 4313502"/>
              <a:gd name="connsiteY40" fmla="*/ 2825044 h 5604404"/>
              <a:gd name="connsiteX41" fmla="*/ 1579768 w 4313502"/>
              <a:gd name="connsiteY41" fmla="*/ 2868966 h 5604404"/>
              <a:gd name="connsiteX42" fmla="*/ 1602345 w 4313502"/>
              <a:gd name="connsiteY42" fmla="*/ 2937933 h 5604404"/>
              <a:gd name="connsiteX43" fmla="*/ 1506743 w 4313502"/>
              <a:gd name="connsiteY43" fmla="*/ 3408362 h 5604404"/>
              <a:gd name="connsiteX44" fmla="*/ 1449593 w 4313502"/>
              <a:gd name="connsiteY44" fmla="*/ 3933119 h 5604404"/>
              <a:gd name="connsiteX45" fmla="*/ 1423664 w 4313502"/>
              <a:gd name="connsiteY45" fmla="*/ 4007644 h 5604404"/>
              <a:gd name="connsiteX46" fmla="*/ 1377186 w 4313502"/>
              <a:gd name="connsiteY46" fmla="*/ 4038953 h 5604404"/>
              <a:gd name="connsiteX47" fmla="*/ 1380713 w 4313502"/>
              <a:gd name="connsiteY47" fmla="*/ 4088253 h 5604404"/>
              <a:gd name="connsiteX48" fmla="*/ 1261738 w 4313502"/>
              <a:gd name="connsiteY48" fmla="*/ 4181034 h 5604404"/>
              <a:gd name="connsiteX49" fmla="*/ 1105634 w 4313502"/>
              <a:gd name="connsiteY49" fmla="*/ 4315178 h 5604404"/>
              <a:gd name="connsiteX50" fmla="*/ 1015323 w 4313502"/>
              <a:gd name="connsiteY50" fmla="*/ 4507089 h 5604404"/>
              <a:gd name="connsiteX51" fmla="*/ 884001 w 4313502"/>
              <a:gd name="connsiteY51" fmla="*/ 4787459 h 5604404"/>
              <a:gd name="connsiteX52" fmla="*/ 710523 w 4313502"/>
              <a:gd name="connsiteY52" fmla="*/ 4947356 h 5604404"/>
              <a:gd name="connsiteX53" fmla="*/ 630883 w 4313502"/>
              <a:gd name="connsiteY53" fmla="*/ 5149938 h 5604404"/>
              <a:gd name="connsiteX54" fmla="*/ 541190 w 4313502"/>
              <a:gd name="connsiteY54" fmla="*/ 5432778 h 5604404"/>
              <a:gd name="connsiteX55" fmla="*/ 699234 w 4313502"/>
              <a:gd name="connsiteY55" fmla="*/ 5568244 h 5604404"/>
              <a:gd name="connsiteX56" fmla="*/ 848459 w 4313502"/>
              <a:gd name="connsiteY56" fmla="*/ 5526088 h 5604404"/>
              <a:gd name="connsiteX57" fmla="*/ 930304 w 4313502"/>
              <a:gd name="connsiteY57" fmla="*/ 5132828 h 5604404"/>
              <a:gd name="connsiteX58" fmla="*/ 1002270 w 4313502"/>
              <a:gd name="connsiteY58" fmla="*/ 4915341 h 5604404"/>
              <a:gd name="connsiteX59" fmla="*/ 1339703 w 4313502"/>
              <a:gd name="connsiteY59" fmla="*/ 4607542 h 5604404"/>
              <a:gd name="connsiteX60" fmla="*/ 1444301 w 4313502"/>
              <a:gd name="connsiteY60" fmla="*/ 4665133 h 5604404"/>
              <a:gd name="connsiteX61" fmla="*/ 1658790 w 4313502"/>
              <a:gd name="connsiteY61" fmla="*/ 4360333 h 5604404"/>
              <a:gd name="connsiteX62" fmla="*/ 1715234 w 4313502"/>
              <a:gd name="connsiteY62" fmla="*/ 4281311 h 5604404"/>
              <a:gd name="connsiteX63" fmla="*/ 1791258 w 4313502"/>
              <a:gd name="connsiteY63" fmla="*/ 4208815 h 5604404"/>
              <a:gd name="connsiteX64" fmla="*/ 1805545 w 4313502"/>
              <a:gd name="connsiteY64" fmla="*/ 4134556 h 5604404"/>
              <a:gd name="connsiteX65" fmla="*/ 1867899 w 4313502"/>
              <a:gd name="connsiteY65" fmla="*/ 4066911 h 5604404"/>
              <a:gd name="connsiteX66" fmla="*/ 1876807 w 4313502"/>
              <a:gd name="connsiteY66" fmla="*/ 3964076 h 5604404"/>
              <a:gd name="connsiteX67" fmla="*/ 2087768 w 4313502"/>
              <a:gd name="connsiteY67" fmla="*/ 3366911 h 5604404"/>
              <a:gd name="connsiteX68" fmla="*/ 2178696 w 4313502"/>
              <a:gd name="connsiteY68" fmla="*/ 3041914 h 5604404"/>
              <a:gd name="connsiteX69" fmla="*/ 2221470 w 4313502"/>
              <a:gd name="connsiteY69" fmla="*/ 3221478 h 5604404"/>
              <a:gd name="connsiteX70" fmla="*/ 2478734 w 4313502"/>
              <a:gd name="connsiteY70" fmla="*/ 3820936 h 5604404"/>
              <a:gd name="connsiteX71" fmla="*/ 2475735 w 4313502"/>
              <a:gd name="connsiteY71" fmla="*/ 3926065 h 5604404"/>
              <a:gd name="connsiteX72" fmla="*/ 2536942 w 4313502"/>
              <a:gd name="connsiteY72" fmla="*/ 4049096 h 5604404"/>
              <a:gd name="connsiteX73" fmla="*/ 2564283 w 4313502"/>
              <a:gd name="connsiteY73" fmla="*/ 4187384 h 5604404"/>
              <a:gd name="connsiteX74" fmla="*/ 2620726 w 4313502"/>
              <a:gd name="connsiteY74" fmla="*/ 4372857 h 5604404"/>
              <a:gd name="connsiteX75" fmla="*/ 2663501 w 4313502"/>
              <a:gd name="connsiteY75" fmla="*/ 4540956 h 5604404"/>
              <a:gd name="connsiteX76" fmla="*/ 2719945 w 4313502"/>
              <a:gd name="connsiteY76" fmla="*/ 4540956 h 5604404"/>
              <a:gd name="connsiteX77" fmla="*/ 3013457 w 4313502"/>
              <a:gd name="connsiteY77" fmla="*/ 5105400 h 5604404"/>
              <a:gd name="connsiteX78" fmla="*/ 2990526 w 4313502"/>
              <a:gd name="connsiteY78" fmla="*/ 5157788 h 5604404"/>
              <a:gd name="connsiteX79" fmla="*/ 2980119 w 4313502"/>
              <a:gd name="connsiteY79" fmla="*/ 5313362 h 5604404"/>
              <a:gd name="connsiteX80" fmla="*/ 3019982 w 4313502"/>
              <a:gd name="connsiteY80" fmla="*/ 5466733 h 5604404"/>
              <a:gd name="connsiteX81" fmla="*/ 3106767 w 4313502"/>
              <a:gd name="connsiteY81" fmla="*/ 5531997 h 5604404"/>
              <a:gd name="connsiteX82" fmla="*/ 3405481 w 4313502"/>
              <a:gd name="connsiteY82" fmla="*/ 5565863 h 5604404"/>
              <a:gd name="connsiteX83" fmla="*/ 3362618 w 4313502"/>
              <a:gd name="connsiteY83" fmla="*/ 5344672 h 5604404"/>
              <a:gd name="connsiteX84" fmla="*/ 3160212 w 4313502"/>
              <a:gd name="connsiteY84" fmla="*/ 5071533 h 5604404"/>
              <a:gd name="connsiteX85" fmla="*/ 3047323 w 4313502"/>
              <a:gd name="connsiteY85" fmla="*/ 4439356 h 5604404"/>
              <a:gd name="connsiteX86" fmla="*/ 3115057 w 4313502"/>
              <a:gd name="connsiteY86" fmla="*/ 4405489 h 5604404"/>
              <a:gd name="connsiteX87" fmla="*/ 3040797 w 4313502"/>
              <a:gd name="connsiteY87" fmla="*/ 4182709 h 5604404"/>
              <a:gd name="connsiteX88" fmla="*/ 2961774 w 4313502"/>
              <a:gd name="connsiteY88" fmla="*/ 4005616 h 5604404"/>
              <a:gd name="connsiteX89" fmla="*/ 2946341 w 4313502"/>
              <a:gd name="connsiteY89" fmla="*/ 3916010 h 5604404"/>
              <a:gd name="connsiteX90" fmla="*/ 2894041 w 4313502"/>
              <a:gd name="connsiteY90" fmla="*/ 3859566 h 5604404"/>
              <a:gd name="connsiteX91" fmla="*/ 2942195 w 4313502"/>
              <a:gd name="connsiteY91" fmla="*/ 3777456 h 5604404"/>
              <a:gd name="connsiteX92" fmla="*/ 2877990 w 4313502"/>
              <a:gd name="connsiteY92" fmla="*/ 3701433 h 5604404"/>
              <a:gd name="connsiteX93" fmla="*/ 2848797 w 4313502"/>
              <a:gd name="connsiteY93" fmla="*/ 3577519 h 5604404"/>
              <a:gd name="connsiteX94" fmla="*/ 2741376 w 4313502"/>
              <a:gd name="connsiteY94" fmla="*/ 2753695 h 5604404"/>
              <a:gd name="connsiteX95" fmla="*/ 2535178 w 4313502"/>
              <a:gd name="connsiteY95" fmla="*/ 2292086 h 5604404"/>
              <a:gd name="connsiteX96" fmla="*/ 2449012 w 4313502"/>
              <a:gd name="connsiteY96" fmla="*/ 2192867 h 5604404"/>
              <a:gd name="connsiteX97" fmla="*/ 2449012 w 4313502"/>
              <a:gd name="connsiteY97" fmla="*/ 2102556 h 5604404"/>
              <a:gd name="connsiteX98" fmla="*/ 2426434 w 4313502"/>
              <a:gd name="connsiteY98" fmla="*/ 2102556 h 5604404"/>
              <a:gd name="connsiteX99" fmla="*/ 2437723 w 4313502"/>
              <a:gd name="connsiteY99" fmla="*/ 2012244 h 5604404"/>
              <a:gd name="connsiteX100" fmla="*/ 2369990 w 4313502"/>
              <a:gd name="connsiteY100" fmla="*/ 1944511 h 5604404"/>
              <a:gd name="connsiteX101" fmla="*/ 2403857 w 4313502"/>
              <a:gd name="connsiteY101" fmla="*/ 1865489 h 5604404"/>
              <a:gd name="connsiteX102" fmla="*/ 2381279 w 4313502"/>
              <a:gd name="connsiteY102" fmla="*/ 1797756 h 5604404"/>
              <a:gd name="connsiteX103" fmla="*/ 2471590 w 4313502"/>
              <a:gd name="connsiteY103" fmla="*/ 1549400 h 5604404"/>
              <a:gd name="connsiteX104" fmla="*/ 2573190 w 4313502"/>
              <a:gd name="connsiteY104" fmla="*/ 1662289 h 5604404"/>
              <a:gd name="connsiteX105" fmla="*/ 2640923 w 4313502"/>
              <a:gd name="connsiteY105" fmla="*/ 1662289 h 5604404"/>
              <a:gd name="connsiteX106" fmla="*/ 2945723 w 4313502"/>
              <a:gd name="connsiteY106" fmla="*/ 1809044 h 5604404"/>
              <a:gd name="connsiteX107" fmla="*/ 3194079 w 4313502"/>
              <a:gd name="connsiteY107" fmla="*/ 1899356 h 5604404"/>
              <a:gd name="connsiteX108" fmla="*/ 3758523 w 4313502"/>
              <a:gd name="connsiteY108" fmla="*/ 2147711 h 5604404"/>
              <a:gd name="connsiteX109" fmla="*/ 4040745 w 4313502"/>
              <a:gd name="connsiteY109" fmla="*/ 2238022 h 5604404"/>
              <a:gd name="connsiteX110" fmla="*/ 4146490 w 4313502"/>
              <a:gd name="connsiteY110" fmla="*/ 2276652 h 5604404"/>
              <a:gd name="connsiteX111" fmla="*/ 4125059 w 4313502"/>
              <a:gd name="connsiteY111" fmla="*/ 2220206 h 5604404"/>
              <a:gd name="connsiteX112" fmla="*/ 4029457 w 4313502"/>
              <a:gd name="connsiteY112" fmla="*/ 2147711 h 5604404"/>
              <a:gd name="connsiteX113" fmla="*/ 4191029 w 4313502"/>
              <a:gd name="connsiteY113" fmla="*/ 2039584 h 5604404"/>
              <a:gd name="connsiteX114" fmla="*/ 4271639 w 4313502"/>
              <a:gd name="connsiteY114" fmla="*/ 1969294 h 5604404"/>
              <a:gd name="connsiteX115" fmla="*/ 4308681 w 4313502"/>
              <a:gd name="connsiteY115" fmla="*/ 1878542 h 5604404"/>
              <a:gd name="connsiteX116" fmla="*/ 4242711 w 4313502"/>
              <a:gd name="connsiteY116" fmla="*/ 1916642 h 5604404"/>
              <a:gd name="connsiteX117" fmla="*/ 4277812 w 4313502"/>
              <a:gd name="connsiteY117" fmla="*/ 1831622 h 5604404"/>
              <a:gd name="connsiteX118" fmla="*/ 4147637 w 4313502"/>
              <a:gd name="connsiteY118" fmla="*/ 1918317 h 5604404"/>
              <a:gd name="connsiteX119" fmla="*/ 4190500 w 4313502"/>
              <a:gd name="connsiteY119" fmla="*/ 1841147 h 5604404"/>
              <a:gd name="connsiteX120" fmla="*/ 3896372 w 4313502"/>
              <a:gd name="connsiteY120" fmla="*/ 2014008 h 5604404"/>
              <a:gd name="connsiteX121" fmla="*/ 3700845 w 4313502"/>
              <a:gd name="connsiteY121" fmla="*/ 1968236 h 5604404"/>
              <a:gd name="connsiteX122" fmla="*/ 3252287 w 4313502"/>
              <a:gd name="connsiteY122" fmla="*/ 1639094 h 5604404"/>
              <a:gd name="connsiteX123" fmla="*/ 3081190 w 4313502"/>
              <a:gd name="connsiteY123" fmla="*/ 1583267 h 5604404"/>
              <a:gd name="connsiteX124" fmla="*/ 2787679 w 4313502"/>
              <a:gd name="connsiteY124" fmla="*/ 1436511 h 5604404"/>
              <a:gd name="connsiteX125" fmla="*/ 2607057 w 4313502"/>
              <a:gd name="connsiteY125" fmla="*/ 1255889 h 5604404"/>
              <a:gd name="connsiteX126" fmla="*/ 2488788 w 4313502"/>
              <a:gd name="connsiteY126" fmla="*/ 1170958 h 5604404"/>
              <a:gd name="connsiteX127" fmla="*/ 2358701 w 4313502"/>
              <a:gd name="connsiteY127" fmla="*/ 1165578 h 5604404"/>
              <a:gd name="connsiteX128" fmla="*/ 2217237 w 4313502"/>
              <a:gd name="connsiteY128" fmla="*/ 1059744 h 5604404"/>
              <a:gd name="connsiteX129" fmla="*/ 2339563 w 4313502"/>
              <a:gd name="connsiteY129" fmla="*/ 898172 h 5604404"/>
              <a:gd name="connsiteX130" fmla="*/ 2437546 w 4313502"/>
              <a:gd name="connsiteY130" fmla="*/ 968905 h 5604404"/>
              <a:gd name="connsiteX131" fmla="*/ 2530945 w 4313502"/>
              <a:gd name="connsiteY131" fmla="*/ 908403 h 5604404"/>
              <a:gd name="connsiteX132" fmla="*/ 2509515 w 4313502"/>
              <a:gd name="connsiteY132" fmla="*/ 854869 h 5604404"/>
              <a:gd name="connsiteX133" fmla="*/ 2549997 w 4313502"/>
              <a:gd name="connsiteY133" fmla="*/ 869157 h 5604404"/>
              <a:gd name="connsiteX134" fmla="*/ 2554758 w 4313502"/>
              <a:gd name="connsiteY134" fmla="*/ 809625 h 5604404"/>
              <a:gd name="connsiteX135" fmla="*/ 2639689 w 4313502"/>
              <a:gd name="connsiteY135" fmla="*/ 770467 h 5604404"/>
              <a:gd name="connsiteX136" fmla="*/ 2558902 w 4313502"/>
              <a:gd name="connsiteY136" fmla="*/ 637381 h 5604404"/>
              <a:gd name="connsiteX137" fmla="*/ 2588535 w 4313502"/>
              <a:gd name="connsiteY137" fmla="*/ 557742 h 5604404"/>
              <a:gd name="connsiteX138" fmla="*/ 2590917 w 4313502"/>
              <a:gd name="connsiteY138" fmla="*/ 501914 h 5604404"/>
              <a:gd name="connsiteX139" fmla="*/ 2721446 w 4313502"/>
              <a:gd name="connsiteY139" fmla="*/ 497682 h 5604404"/>
              <a:gd name="connsiteX140" fmla="*/ 2735203 w 4313502"/>
              <a:gd name="connsiteY140" fmla="*/ 413367 h 5604404"/>
              <a:gd name="connsiteX141" fmla="*/ 2968301 w 4313502"/>
              <a:gd name="connsiteY141" fmla="*/ 364067 h 5604404"/>
              <a:gd name="connsiteX142" fmla="*/ 2663501 w 4313502"/>
              <a:gd name="connsiteY142" fmla="*/ 330200 h 5604404"/>
              <a:gd name="connsiteX143" fmla="*/ 2904007 w 4313502"/>
              <a:gd name="connsiteY143" fmla="*/ 217841 h 5604404"/>
              <a:gd name="connsiteX144" fmla="*/ 2731234 w 4313502"/>
              <a:gd name="connsiteY144" fmla="*/ 251178 h 5604404"/>
              <a:gd name="connsiteX145" fmla="*/ 2911857 w 4313502"/>
              <a:gd name="connsiteY145" fmla="*/ 142963 h 5604404"/>
              <a:gd name="connsiteX146" fmla="*/ 2607057 w 4313502"/>
              <a:gd name="connsiteY146" fmla="*/ 217311 h 5604404"/>
              <a:gd name="connsiteX147" fmla="*/ 2686696 w 4313502"/>
              <a:gd name="connsiteY147" fmla="*/ 111125 h 5604404"/>
              <a:gd name="connsiteX148" fmla="*/ 2539323 w 4313502"/>
              <a:gd name="connsiteY148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274968 w 4313502"/>
              <a:gd name="connsiteY15" fmla="*/ 431800 h 5604404"/>
              <a:gd name="connsiteX16" fmla="*/ 1433012 w 4313502"/>
              <a:gd name="connsiteY16" fmla="*/ 601133 h 5604404"/>
              <a:gd name="connsiteX17" fmla="*/ 1500745 w 4313502"/>
              <a:gd name="connsiteY17" fmla="*/ 747889 h 5604404"/>
              <a:gd name="connsiteX18" fmla="*/ 1557190 w 4313502"/>
              <a:gd name="connsiteY18" fmla="*/ 793044 h 5604404"/>
              <a:gd name="connsiteX19" fmla="*/ 1342701 w 4313502"/>
              <a:gd name="connsiteY19" fmla="*/ 1075267 h 5604404"/>
              <a:gd name="connsiteX20" fmla="*/ 1073532 w 4313502"/>
              <a:gd name="connsiteY20" fmla="*/ 1367544 h 5604404"/>
              <a:gd name="connsiteX21" fmla="*/ 879857 w 4313502"/>
              <a:gd name="connsiteY21" fmla="*/ 1481667 h 5604404"/>
              <a:gd name="connsiteX22" fmla="*/ 342135 w 4313502"/>
              <a:gd name="connsiteY22" fmla="*/ 2011010 h 5604404"/>
              <a:gd name="connsiteX23" fmla="*/ 33190 w 4313502"/>
              <a:gd name="connsiteY23" fmla="*/ 1820333 h 5604404"/>
              <a:gd name="connsiteX24" fmla="*/ 107450 w 4313502"/>
              <a:gd name="connsiteY24" fmla="*/ 1944952 h 5604404"/>
              <a:gd name="connsiteX25" fmla="*/ 326701 w 4313502"/>
              <a:gd name="connsiteY25" fmla="*/ 2215444 h 5604404"/>
              <a:gd name="connsiteX26" fmla="*/ 517465 w 4313502"/>
              <a:gd name="connsiteY26" fmla="*/ 2077596 h 5604404"/>
              <a:gd name="connsiteX27" fmla="*/ 1105634 w 4313502"/>
              <a:gd name="connsiteY27" fmla="*/ 1684867 h 5604404"/>
              <a:gd name="connsiteX28" fmla="*/ 1252919 w 4313502"/>
              <a:gd name="connsiteY28" fmla="*/ 1539435 h 5604404"/>
              <a:gd name="connsiteX29" fmla="*/ 1465026 w 4313502"/>
              <a:gd name="connsiteY29" fmla="*/ 1347964 h 5604404"/>
              <a:gd name="connsiteX30" fmla="*/ 1466879 w 4313502"/>
              <a:gd name="connsiteY30" fmla="*/ 1696156 h 5604404"/>
              <a:gd name="connsiteX31" fmla="*/ 1523323 w 4313502"/>
              <a:gd name="connsiteY31" fmla="*/ 1809044 h 5604404"/>
              <a:gd name="connsiteX32" fmla="*/ 1490074 w 4313502"/>
              <a:gd name="connsiteY32" fmla="*/ 1888067 h 5604404"/>
              <a:gd name="connsiteX33" fmla="*/ 1545901 w 4313502"/>
              <a:gd name="connsiteY33" fmla="*/ 1989667 h 5604404"/>
              <a:gd name="connsiteX34" fmla="*/ 1579768 w 4313502"/>
              <a:gd name="connsiteY34" fmla="*/ 2170289 h 5604404"/>
              <a:gd name="connsiteX35" fmla="*/ 1613634 w 4313502"/>
              <a:gd name="connsiteY35" fmla="*/ 2260600 h 5604404"/>
              <a:gd name="connsiteX36" fmla="*/ 1579768 w 4313502"/>
              <a:gd name="connsiteY36" fmla="*/ 2339622 h 5604404"/>
              <a:gd name="connsiteX37" fmla="*/ 1624923 w 4313502"/>
              <a:gd name="connsiteY37" fmla="*/ 2396067 h 5604404"/>
              <a:gd name="connsiteX38" fmla="*/ 1630832 w 4313502"/>
              <a:gd name="connsiteY38" fmla="*/ 2459831 h 5604404"/>
              <a:gd name="connsiteX39" fmla="*/ 1557808 w 4313502"/>
              <a:gd name="connsiteY39" fmla="*/ 2658709 h 5604404"/>
              <a:gd name="connsiteX40" fmla="*/ 1613634 w 4313502"/>
              <a:gd name="connsiteY40" fmla="*/ 2825044 h 5604404"/>
              <a:gd name="connsiteX41" fmla="*/ 1579768 w 4313502"/>
              <a:gd name="connsiteY41" fmla="*/ 2868966 h 5604404"/>
              <a:gd name="connsiteX42" fmla="*/ 1602345 w 4313502"/>
              <a:gd name="connsiteY42" fmla="*/ 2937933 h 5604404"/>
              <a:gd name="connsiteX43" fmla="*/ 1506743 w 4313502"/>
              <a:gd name="connsiteY43" fmla="*/ 3408362 h 5604404"/>
              <a:gd name="connsiteX44" fmla="*/ 1449593 w 4313502"/>
              <a:gd name="connsiteY44" fmla="*/ 3933119 h 5604404"/>
              <a:gd name="connsiteX45" fmla="*/ 1423664 w 4313502"/>
              <a:gd name="connsiteY45" fmla="*/ 4007644 h 5604404"/>
              <a:gd name="connsiteX46" fmla="*/ 1377186 w 4313502"/>
              <a:gd name="connsiteY46" fmla="*/ 4038953 h 5604404"/>
              <a:gd name="connsiteX47" fmla="*/ 1380713 w 4313502"/>
              <a:gd name="connsiteY47" fmla="*/ 4088253 h 5604404"/>
              <a:gd name="connsiteX48" fmla="*/ 1261738 w 4313502"/>
              <a:gd name="connsiteY48" fmla="*/ 4181034 h 5604404"/>
              <a:gd name="connsiteX49" fmla="*/ 1105634 w 4313502"/>
              <a:gd name="connsiteY49" fmla="*/ 4315178 h 5604404"/>
              <a:gd name="connsiteX50" fmla="*/ 1015323 w 4313502"/>
              <a:gd name="connsiteY50" fmla="*/ 4507089 h 5604404"/>
              <a:gd name="connsiteX51" fmla="*/ 884001 w 4313502"/>
              <a:gd name="connsiteY51" fmla="*/ 4787459 h 5604404"/>
              <a:gd name="connsiteX52" fmla="*/ 710523 w 4313502"/>
              <a:gd name="connsiteY52" fmla="*/ 4947356 h 5604404"/>
              <a:gd name="connsiteX53" fmla="*/ 630883 w 4313502"/>
              <a:gd name="connsiteY53" fmla="*/ 5149938 h 5604404"/>
              <a:gd name="connsiteX54" fmla="*/ 541190 w 4313502"/>
              <a:gd name="connsiteY54" fmla="*/ 5432778 h 5604404"/>
              <a:gd name="connsiteX55" fmla="*/ 699234 w 4313502"/>
              <a:gd name="connsiteY55" fmla="*/ 5568244 h 5604404"/>
              <a:gd name="connsiteX56" fmla="*/ 848459 w 4313502"/>
              <a:gd name="connsiteY56" fmla="*/ 5526088 h 5604404"/>
              <a:gd name="connsiteX57" fmla="*/ 930304 w 4313502"/>
              <a:gd name="connsiteY57" fmla="*/ 5132828 h 5604404"/>
              <a:gd name="connsiteX58" fmla="*/ 1002270 w 4313502"/>
              <a:gd name="connsiteY58" fmla="*/ 4915341 h 5604404"/>
              <a:gd name="connsiteX59" fmla="*/ 1339703 w 4313502"/>
              <a:gd name="connsiteY59" fmla="*/ 4607542 h 5604404"/>
              <a:gd name="connsiteX60" fmla="*/ 1444301 w 4313502"/>
              <a:gd name="connsiteY60" fmla="*/ 4665133 h 5604404"/>
              <a:gd name="connsiteX61" fmla="*/ 1658790 w 4313502"/>
              <a:gd name="connsiteY61" fmla="*/ 4360333 h 5604404"/>
              <a:gd name="connsiteX62" fmla="*/ 1715234 w 4313502"/>
              <a:gd name="connsiteY62" fmla="*/ 4281311 h 5604404"/>
              <a:gd name="connsiteX63" fmla="*/ 1791258 w 4313502"/>
              <a:gd name="connsiteY63" fmla="*/ 4208815 h 5604404"/>
              <a:gd name="connsiteX64" fmla="*/ 1805545 w 4313502"/>
              <a:gd name="connsiteY64" fmla="*/ 4134556 h 5604404"/>
              <a:gd name="connsiteX65" fmla="*/ 1867899 w 4313502"/>
              <a:gd name="connsiteY65" fmla="*/ 4066911 h 5604404"/>
              <a:gd name="connsiteX66" fmla="*/ 1876807 w 4313502"/>
              <a:gd name="connsiteY66" fmla="*/ 3964076 h 5604404"/>
              <a:gd name="connsiteX67" fmla="*/ 2087768 w 4313502"/>
              <a:gd name="connsiteY67" fmla="*/ 3366911 h 5604404"/>
              <a:gd name="connsiteX68" fmla="*/ 2178696 w 4313502"/>
              <a:gd name="connsiteY68" fmla="*/ 3041914 h 5604404"/>
              <a:gd name="connsiteX69" fmla="*/ 2221470 w 4313502"/>
              <a:gd name="connsiteY69" fmla="*/ 3221478 h 5604404"/>
              <a:gd name="connsiteX70" fmla="*/ 2478734 w 4313502"/>
              <a:gd name="connsiteY70" fmla="*/ 3820936 h 5604404"/>
              <a:gd name="connsiteX71" fmla="*/ 2475735 w 4313502"/>
              <a:gd name="connsiteY71" fmla="*/ 3926065 h 5604404"/>
              <a:gd name="connsiteX72" fmla="*/ 2536942 w 4313502"/>
              <a:gd name="connsiteY72" fmla="*/ 4049096 h 5604404"/>
              <a:gd name="connsiteX73" fmla="*/ 2564283 w 4313502"/>
              <a:gd name="connsiteY73" fmla="*/ 4187384 h 5604404"/>
              <a:gd name="connsiteX74" fmla="*/ 2620726 w 4313502"/>
              <a:gd name="connsiteY74" fmla="*/ 4372857 h 5604404"/>
              <a:gd name="connsiteX75" fmla="*/ 2663501 w 4313502"/>
              <a:gd name="connsiteY75" fmla="*/ 4540956 h 5604404"/>
              <a:gd name="connsiteX76" fmla="*/ 2719945 w 4313502"/>
              <a:gd name="connsiteY76" fmla="*/ 4540956 h 5604404"/>
              <a:gd name="connsiteX77" fmla="*/ 3013457 w 4313502"/>
              <a:gd name="connsiteY77" fmla="*/ 5105400 h 5604404"/>
              <a:gd name="connsiteX78" fmla="*/ 2990526 w 4313502"/>
              <a:gd name="connsiteY78" fmla="*/ 5157788 h 5604404"/>
              <a:gd name="connsiteX79" fmla="*/ 2980119 w 4313502"/>
              <a:gd name="connsiteY79" fmla="*/ 5313362 h 5604404"/>
              <a:gd name="connsiteX80" fmla="*/ 3019982 w 4313502"/>
              <a:gd name="connsiteY80" fmla="*/ 5466733 h 5604404"/>
              <a:gd name="connsiteX81" fmla="*/ 3106767 w 4313502"/>
              <a:gd name="connsiteY81" fmla="*/ 5531997 h 5604404"/>
              <a:gd name="connsiteX82" fmla="*/ 3405481 w 4313502"/>
              <a:gd name="connsiteY82" fmla="*/ 5565863 h 5604404"/>
              <a:gd name="connsiteX83" fmla="*/ 3362618 w 4313502"/>
              <a:gd name="connsiteY83" fmla="*/ 5344672 h 5604404"/>
              <a:gd name="connsiteX84" fmla="*/ 3160212 w 4313502"/>
              <a:gd name="connsiteY84" fmla="*/ 5071533 h 5604404"/>
              <a:gd name="connsiteX85" fmla="*/ 3047323 w 4313502"/>
              <a:gd name="connsiteY85" fmla="*/ 4439356 h 5604404"/>
              <a:gd name="connsiteX86" fmla="*/ 3115057 w 4313502"/>
              <a:gd name="connsiteY86" fmla="*/ 4405489 h 5604404"/>
              <a:gd name="connsiteX87" fmla="*/ 3040797 w 4313502"/>
              <a:gd name="connsiteY87" fmla="*/ 4182709 h 5604404"/>
              <a:gd name="connsiteX88" fmla="*/ 2961774 w 4313502"/>
              <a:gd name="connsiteY88" fmla="*/ 4005616 h 5604404"/>
              <a:gd name="connsiteX89" fmla="*/ 2946341 w 4313502"/>
              <a:gd name="connsiteY89" fmla="*/ 3916010 h 5604404"/>
              <a:gd name="connsiteX90" fmla="*/ 2894041 w 4313502"/>
              <a:gd name="connsiteY90" fmla="*/ 3859566 h 5604404"/>
              <a:gd name="connsiteX91" fmla="*/ 2942195 w 4313502"/>
              <a:gd name="connsiteY91" fmla="*/ 3777456 h 5604404"/>
              <a:gd name="connsiteX92" fmla="*/ 2877990 w 4313502"/>
              <a:gd name="connsiteY92" fmla="*/ 3701433 h 5604404"/>
              <a:gd name="connsiteX93" fmla="*/ 2848797 w 4313502"/>
              <a:gd name="connsiteY93" fmla="*/ 3577519 h 5604404"/>
              <a:gd name="connsiteX94" fmla="*/ 2741376 w 4313502"/>
              <a:gd name="connsiteY94" fmla="*/ 2753695 h 5604404"/>
              <a:gd name="connsiteX95" fmla="*/ 2535178 w 4313502"/>
              <a:gd name="connsiteY95" fmla="*/ 2292086 h 5604404"/>
              <a:gd name="connsiteX96" fmla="*/ 2449012 w 4313502"/>
              <a:gd name="connsiteY96" fmla="*/ 2192867 h 5604404"/>
              <a:gd name="connsiteX97" fmla="*/ 2449012 w 4313502"/>
              <a:gd name="connsiteY97" fmla="*/ 2102556 h 5604404"/>
              <a:gd name="connsiteX98" fmla="*/ 2426434 w 4313502"/>
              <a:gd name="connsiteY98" fmla="*/ 2102556 h 5604404"/>
              <a:gd name="connsiteX99" fmla="*/ 2437723 w 4313502"/>
              <a:gd name="connsiteY99" fmla="*/ 2012244 h 5604404"/>
              <a:gd name="connsiteX100" fmla="*/ 2369990 w 4313502"/>
              <a:gd name="connsiteY100" fmla="*/ 1944511 h 5604404"/>
              <a:gd name="connsiteX101" fmla="*/ 2403857 w 4313502"/>
              <a:gd name="connsiteY101" fmla="*/ 1865489 h 5604404"/>
              <a:gd name="connsiteX102" fmla="*/ 2381279 w 4313502"/>
              <a:gd name="connsiteY102" fmla="*/ 1797756 h 5604404"/>
              <a:gd name="connsiteX103" fmla="*/ 2471590 w 4313502"/>
              <a:gd name="connsiteY103" fmla="*/ 1549400 h 5604404"/>
              <a:gd name="connsiteX104" fmla="*/ 2573190 w 4313502"/>
              <a:gd name="connsiteY104" fmla="*/ 1662289 h 5604404"/>
              <a:gd name="connsiteX105" fmla="*/ 2640923 w 4313502"/>
              <a:gd name="connsiteY105" fmla="*/ 1662289 h 5604404"/>
              <a:gd name="connsiteX106" fmla="*/ 2945723 w 4313502"/>
              <a:gd name="connsiteY106" fmla="*/ 1809044 h 5604404"/>
              <a:gd name="connsiteX107" fmla="*/ 3194079 w 4313502"/>
              <a:gd name="connsiteY107" fmla="*/ 1899356 h 5604404"/>
              <a:gd name="connsiteX108" fmla="*/ 3758523 w 4313502"/>
              <a:gd name="connsiteY108" fmla="*/ 2147711 h 5604404"/>
              <a:gd name="connsiteX109" fmla="*/ 4040745 w 4313502"/>
              <a:gd name="connsiteY109" fmla="*/ 2238022 h 5604404"/>
              <a:gd name="connsiteX110" fmla="*/ 4146490 w 4313502"/>
              <a:gd name="connsiteY110" fmla="*/ 2276652 h 5604404"/>
              <a:gd name="connsiteX111" fmla="*/ 4125059 w 4313502"/>
              <a:gd name="connsiteY111" fmla="*/ 2220206 h 5604404"/>
              <a:gd name="connsiteX112" fmla="*/ 4029457 w 4313502"/>
              <a:gd name="connsiteY112" fmla="*/ 2147711 h 5604404"/>
              <a:gd name="connsiteX113" fmla="*/ 4191029 w 4313502"/>
              <a:gd name="connsiteY113" fmla="*/ 2039584 h 5604404"/>
              <a:gd name="connsiteX114" fmla="*/ 4271639 w 4313502"/>
              <a:gd name="connsiteY114" fmla="*/ 1969294 h 5604404"/>
              <a:gd name="connsiteX115" fmla="*/ 4308681 w 4313502"/>
              <a:gd name="connsiteY115" fmla="*/ 1878542 h 5604404"/>
              <a:gd name="connsiteX116" fmla="*/ 4242711 w 4313502"/>
              <a:gd name="connsiteY116" fmla="*/ 1916642 h 5604404"/>
              <a:gd name="connsiteX117" fmla="*/ 4277812 w 4313502"/>
              <a:gd name="connsiteY117" fmla="*/ 1831622 h 5604404"/>
              <a:gd name="connsiteX118" fmla="*/ 4147637 w 4313502"/>
              <a:gd name="connsiteY118" fmla="*/ 1918317 h 5604404"/>
              <a:gd name="connsiteX119" fmla="*/ 4190500 w 4313502"/>
              <a:gd name="connsiteY119" fmla="*/ 1841147 h 5604404"/>
              <a:gd name="connsiteX120" fmla="*/ 3896372 w 4313502"/>
              <a:gd name="connsiteY120" fmla="*/ 2014008 h 5604404"/>
              <a:gd name="connsiteX121" fmla="*/ 3700845 w 4313502"/>
              <a:gd name="connsiteY121" fmla="*/ 1968236 h 5604404"/>
              <a:gd name="connsiteX122" fmla="*/ 3252287 w 4313502"/>
              <a:gd name="connsiteY122" fmla="*/ 1639094 h 5604404"/>
              <a:gd name="connsiteX123" fmla="*/ 3081190 w 4313502"/>
              <a:gd name="connsiteY123" fmla="*/ 1583267 h 5604404"/>
              <a:gd name="connsiteX124" fmla="*/ 2787679 w 4313502"/>
              <a:gd name="connsiteY124" fmla="*/ 1436511 h 5604404"/>
              <a:gd name="connsiteX125" fmla="*/ 2607057 w 4313502"/>
              <a:gd name="connsiteY125" fmla="*/ 1255889 h 5604404"/>
              <a:gd name="connsiteX126" fmla="*/ 2488788 w 4313502"/>
              <a:gd name="connsiteY126" fmla="*/ 1170958 h 5604404"/>
              <a:gd name="connsiteX127" fmla="*/ 2358701 w 4313502"/>
              <a:gd name="connsiteY127" fmla="*/ 1165578 h 5604404"/>
              <a:gd name="connsiteX128" fmla="*/ 2217237 w 4313502"/>
              <a:gd name="connsiteY128" fmla="*/ 1059744 h 5604404"/>
              <a:gd name="connsiteX129" fmla="*/ 2339563 w 4313502"/>
              <a:gd name="connsiteY129" fmla="*/ 898172 h 5604404"/>
              <a:gd name="connsiteX130" fmla="*/ 2437546 w 4313502"/>
              <a:gd name="connsiteY130" fmla="*/ 968905 h 5604404"/>
              <a:gd name="connsiteX131" fmla="*/ 2530945 w 4313502"/>
              <a:gd name="connsiteY131" fmla="*/ 908403 h 5604404"/>
              <a:gd name="connsiteX132" fmla="*/ 2509515 w 4313502"/>
              <a:gd name="connsiteY132" fmla="*/ 854869 h 5604404"/>
              <a:gd name="connsiteX133" fmla="*/ 2549997 w 4313502"/>
              <a:gd name="connsiteY133" fmla="*/ 869157 h 5604404"/>
              <a:gd name="connsiteX134" fmla="*/ 2554758 w 4313502"/>
              <a:gd name="connsiteY134" fmla="*/ 809625 h 5604404"/>
              <a:gd name="connsiteX135" fmla="*/ 2639689 w 4313502"/>
              <a:gd name="connsiteY135" fmla="*/ 770467 h 5604404"/>
              <a:gd name="connsiteX136" fmla="*/ 2558902 w 4313502"/>
              <a:gd name="connsiteY136" fmla="*/ 637381 h 5604404"/>
              <a:gd name="connsiteX137" fmla="*/ 2588535 w 4313502"/>
              <a:gd name="connsiteY137" fmla="*/ 557742 h 5604404"/>
              <a:gd name="connsiteX138" fmla="*/ 2590917 w 4313502"/>
              <a:gd name="connsiteY138" fmla="*/ 501914 h 5604404"/>
              <a:gd name="connsiteX139" fmla="*/ 2721446 w 4313502"/>
              <a:gd name="connsiteY139" fmla="*/ 497682 h 5604404"/>
              <a:gd name="connsiteX140" fmla="*/ 2735203 w 4313502"/>
              <a:gd name="connsiteY140" fmla="*/ 413367 h 5604404"/>
              <a:gd name="connsiteX141" fmla="*/ 2968301 w 4313502"/>
              <a:gd name="connsiteY141" fmla="*/ 364067 h 5604404"/>
              <a:gd name="connsiteX142" fmla="*/ 2663501 w 4313502"/>
              <a:gd name="connsiteY142" fmla="*/ 330200 h 5604404"/>
              <a:gd name="connsiteX143" fmla="*/ 2904007 w 4313502"/>
              <a:gd name="connsiteY143" fmla="*/ 217841 h 5604404"/>
              <a:gd name="connsiteX144" fmla="*/ 2731234 w 4313502"/>
              <a:gd name="connsiteY144" fmla="*/ 251178 h 5604404"/>
              <a:gd name="connsiteX145" fmla="*/ 2911857 w 4313502"/>
              <a:gd name="connsiteY145" fmla="*/ 142963 h 5604404"/>
              <a:gd name="connsiteX146" fmla="*/ 2607057 w 4313502"/>
              <a:gd name="connsiteY146" fmla="*/ 217311 h 5604404"/>
              <a:gd name="connsiteX147" fmla="*/ 2686696 w 4313502"/>
              <a:gd name="connsiteY147" fmla="*/ 111125 h 5604404"/>
              <a:gd name="connsiteX148" fmla="*/ 2539323 w 4313502"/>
              <a:gd name="connsiteY148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274968 w 4313502"/>
              <a:gd name="connsiteY15" fmla="*/ 431800 h 5604404"/>
              <a:gd name="connsiteX16" fmla="*/ 1433012 w 4313502"/>
              <a:gd name="connsiteY16" fmla="*/ 601133 h 5604404"/>
              <a:gd name="connsiteX17" fmla="*/ 1500745 w 4313502"/>
              <a:gd name="connsiteY17" fmla="*/ 747889 h 5604404"/>
              <a:gd name="connsiteX18" fmla="*/ 1557190 w 4313502"/>
              <a:gd name="connsiteY18" fmla="*/ 793044 h 5604404"/>
              <a:gd name="connsiteX19" fmla="*/ 1342701 w 4313502"/>
              <a:gd name="connsiteY19" fmla="*/ 1075267 h 5604404"/>
              <a:gd name="connsiteX20" fmla="*/ 1073532 w 4313502"/>
              <a:gd name="connsiteY20" fmla="*/ 1367544 h 5604404"/>
              <a:gd name="connsiteX21" fmla="*/ 879857 w 4313502"/>
              <a:gd name="connsiteY21" fmla="*/ 1481667 h 5604404"/>
              <a:gd name="connsiteX22" fmla="*/ 342135 w 4313502"/>
              <a:gd name="connsiteY22" fmla="*/ 2011010 h 5604404"/>
              <a:gd name="connsiteX23" fmla="*/ 33190 w 4313502"/>
              <a:gd name="connsiteY23" fmla="*/ 1820333 h 5604404"/>
              <a:gd name="connsiteX24" fmla="*/ 107450 w 4313502"/>
              <a:gd name="connsiteY24" fmla="*/ 1944952 h 5604404"/>
              <a:gd name="connsiteX25" fmla="*/ 326701 w 4313502"/>
              <a:gd name="connsiteY25" fmla="*/ 2215444 h 5604404"/>
              <a:gd name="connsiteX26" fmla="*/ 517465 w 4313502"/>
              <a:gd name="connsiteY26" fmla="*/ 2077596 h 5604404"/>
              <a:gd name="connsiteX27" fmla="*/ 1105634 w 4313502"/>
              <a:gd name="connsiteY27" fmla="*/ 1684867 h 5604404"/>
              <a:gd name="connsiteX28" fmla="*/ 1252919 w 4313502"/>
              <a:gd name="connsiteY28" fmla="*/ 1539435 h 5604404"/>
              <a:gd name="connsiteX29" fmla="*/ 1465026 w 4313502"/>
              <a:gd name="connsiteY29" fmla="*/ 1347964 h 5604404"/>
              <a:gd name="connsiteX30" fmla="*/ 1466879 w 4313502"/>
              <a:gd name="connsiteY30" fmla="*/ 1696156 h 5604404"/>
              <a:gd name="connsiteX31" fmla="*/ 1523323 w 4313502"/>
              <a:gd name="connsiteY31" fmla="*/ 1809044 h 5604404"/>
              <a:gd name="connsiteX32" fmla="*/ 1490074 w 4313502"/>
              <a:gd name="connsiteY32" fmla="*/ 1888067 h 5604404"/>
              <a:gd name="connsiteX33" fmla="*/ 1545901 w 4313502"/>
              <a:gd name="connsiteY33" fmla="*/ 1989667 h 5604404"/>
              <a:gd name="connsiteX34" fmla="*/ 1579768 w 4313502"/>
              <a:gd name="connsiteY34" fmla="*/ 2170289 h 5604404"/>
              <a:gd name="connsiteX35" fmla="*/ 1613634 w 4313502"/>
              <a:gd name="connsiteY35" fmla="*/ 2260600 h 5604404"/>
              <a:gd name="connsiteX36" fmla="*/ 1579768 w 4313502"/>
              <a:gd name="connsiteY36" fmla="*/ 2339622 h 5604404"/>
              <a:gd name="connsiteX37" fmla="*/ 1624923 w 4313502"/>
              <a:gd name="connsiteY37" fmla="*/ 2396067 h 5604404"/>
              <a:gd name="connsiteX38" fmla="*/ 1630832 w 4313502"/>
              <a:gd name="connsiteY38" fmla="*/ 2459831 h 5604404"/>
              <a:gd name="connsiteX39" fmla="*/ 1557808 w 4313502"/>
              <a:gd name="connsiteY39" fmla="*/ 2658709 h 5604404"/>
              <a:gd name="connsiteX40" fmla="*/ 1613634 w 4313502"/>
              <a:gd name="connsiteY40" fmla="*/ 2825044 h 5604404"/>
              <a:gd name="connsiteX41" fmla="*/ 1579768 w 4313502"/>
              <a:gd name="connsiteY41" fmla="*/ 2868966 h 5604404"/>
              <a:gd name="connsiteX42" fmla="*/ 1602345 w 4313502"/>
              <a:gd name="connsiteY42" fmla="*/ 2937933 h 5604404"/>
              <a:gd name="connsiteX43" fmla="*/ 1506743 w 4313502"/>
              <a:gd name="connsiteY43" fmla="*/ 3408362 h 5604404"/>
              <a:gd name="connsiteX44" fmla="*/ 1449593 w 4313502"/>
              <a:gd name="connsiteY44" fmla="*/ 3933119 h 5604404"/>
              <a:gd name="connsiteX45" fmla="*/ 1423664 w 4313502"/>
              <a:gd name="connsiteY45" fmla="*/ 4007644 h 5604404"/>
              <a:gd name="connsiteX46" fmla="*/ 1377186 w 4313502"/>
              <a:gd name="connsiteY46" fmla="*/ 4038953 h 5604404"/>
              <a:gd name="connsiteX47" fmla="*/ 1380713 w 4313502"/>
              <a:gd name="connsiteY47" fmla="*/ 4088253 h 5604404"/>
              <a:gd name="connsiteX48" fmla="*/ 1261738 w 4313502"/>
              <a:gd name="connsiteY48" fmla="*/ 4181034 h 5604404"/>
              <a:gd name="connsiteX49" fmla="*/ 1105634 w 4313502"/>
              <a:gd name="connsiteY49" fmla="*/ 4315178 h 5604404"/>
              <a:gd name="connsiteX50" fmla="*/ 1015323 w 4313502"/>
              <a:gd name="connsiteY50" fmla="*/ 4507089 h 5604404"/>
              <a:gd name="connsiteX51" fmla="*/ 884001 w 4313502"/>
              <a:gd name="connsiteY51" fmla="*/ 4787459 h 5604404"/>
              <a:gd name="connsiteX52" fmla="*/ 710523 w 4313502"/>
              <a:gd name="connsiteY52" fmla="*/ 4947356 h 5604404"/>
              <a:gd name="connsiteX53" fmla="*/ 630883 w 4313502"/>
              <a:gd name="connsiteY53" fmla="*/ 5149938 h 5604404"/>
              <a:gd name="connsiteX54" fmla="*/ 541190 w 4313502"/>
              <a:gd name="connsiteY54" fmla="*/ 5432778 h 5604404"/>
              <a:gd name="connsiteX55" fmla="*/ 699234 w 4313502"/>
              <a:gd name="connsiteY55" fmla="*/ 5568244 h 5604404"/>
              <a:gd name="connsiteX56" fmla="*/ 848459 w 4313502"/>
              <a:gd name="connsiteY56" fmla="*/ 5526088 h 5604404"/>
              <a:gd name="connsiteX57" fmla="*/ 930304 w 4313502"/>
              <a:gd name="connsiteY57" fmla="*/ 5132828 h 5604404"/>
              <a:gd name="connsiteX58" fmla="*/ 1002270 w 4313502"/>
              <a:gd name="connsiteY58" fmla="*/ 4915341 h 5604404"/>
              <a:gd name="connsiteX59" fmla="*/ 1339703 w 4313502"/>
              <a:gd name="connsiteY59" fmla="*/ 4607542 h 5604404"/>
              <a:gd name="connsiteX60" fmla="*/ 1444301 w 4313502"/>
              <a:gd name="connsiteY60" fmla="*/ 4665133 h 5604404"/>
              <a:gd name="connsiteX61" fmla="*/ 1658790 w 4313502"/>
              <a:gd name="connsiteY61" fmla="*/ 4360333 h 5604404"/>
              <a:gd name="connsiteX62" fmla="*/ 1715234 w 4313502"/>
              <a:gd name="connsiteY62" fmla="*/ 4281311 h 5604404"/>
              <a:gd name="connsiteX63" fmla="*/ 1791258 w 4313502"/>
              <a:gd name="connsiteY63" fmla="*/ 4208815 h 5604404"/>
              <a:gd name="connsiteX64" fmla="*/ 1805545 w 4313502"/>
              <a:gd name="connsiteY64" fmla="*/ 4134556 h 5604404"/>
              <a:gd name="connsiteX65" fmla="*/ 1867899 w 4313502"/>
              <a:gd name="connsiteY65" fmla="*/ 4066911 h 5604404"/>
              <a:gd name="connsiteX66" fmla="*/ 1876807 w 4313502"/>
              <a:gd name="connsiteY66" fmla="*/ 3964076 h 5604404"/>
              <a:gd name="connsiteX67" fmla="*/ 2087768 w 4313502"/>
              <a:gd name="connsiteY67" fmla="*/ 3366911 h 5604404"/>
              <a:gd name="connsiteX68" fmla="*/ 2178696 w 4313502"/>
              <a:gd name="connsiteY68" fmla="*/ 3041914 h 5604404"/>
              <a:gd name="connsiteX69" fmla="*/ 2221470 w 4313502"/>
              <a:gd name="connsiteY69" fmla="*/ 3221478 h 5604404"/>
              <a:gd name="connsiteX70" fmla="*/ 2478734 w 4313502"/>
              <a:gd name="connsiteY70" fmla="*/ 3820936 h 5604404"/>
              <a:gd name="connsiteX71" fmla="*/ 2475735 w 4313502"/>
              <a:gd name="connsiteY71" fmla="*/ 3926065 h 5604404"/>
              <a:gd name="connsiteX72" fmla="*/ 2536942 w 4313502"/>
              <a:gd name="connsiteY72" fmla="*/ 4049096 h 5604404"/>
              <a:gd name="connsiteX73" fmla="*/ 2564283 w 4313502"/>
              <a:gd name="connsiteY73" fmla="*/ 4187384 h 5604404"/>
              <a:gd name="connsiteX74" fmla="*/ 2620726 w 4313502"/>
              <a:gd name="connsiteY74" fmla="*/ 4372857 h 5604404"/>
              <a:gd name="connsiteX75" fmla="*/ 2663501 w 4313502"/>
              <a:gd name="connsiteY75" fmla="*/ 4540956 h 5604404"/>
              <a:gd name="connsiteX76" fmla="*/ 2719945 w 4313502"/>
              <a:gd name="connsiteY76" fmla="*/ 4540956 h 5604404"/>
              <a:gd name="connsiteX77" fmla="*/ 3013457 w 4313502"/>
              <a:gd name="connsiteY77" fmla="*/ 5105400 h 5604404"/>
              <a:gd name="connsiteX78" fmla="*/ 2990526 w 4313502"/>
              <a:gd name="connsiteY78" fmla="*/ 5157788 h 5604404"/>
              <a:gd name="connsiteX79" fmla="*/ 2980119 w 4313502"/>
              <a:gd name="connsiteY79" fmla="*/ 5313362 h 5604404"/>
              <a:gd name="connsiteX80" fmla="*/ 3019982 w 4313502"/>
              <a:gd name="connsiteY80" fmla="*/ 5466733 h 5604404"/>
              <a:gd name="connsiteX81" fmla="*/ 3106767 w 4313502"/>
              <a:gd name="connsiteY81" fmla="*/ 5531997 h 5604404"/>
              <a:gd name="connsiteX82" fmla="*/ 3405481 w 4313502"/>
              <a:gd name="connsiteY82" fmla="*/ 5565863 h 5604404"/>
              <a:gd name="connsiteX83" fmla="*/ 3362618 w 4313502"/>
              <a:gd name="connsiteY83" fmla="*/ 5344672 h 5604404"/>
              <a:gd name="connsiteX84" fmla="*/ 3160212 w 4313502"/>
              <a:gd name="connsiteY84" fmla="*/ 5071533 h 5604404"/>
              <a:gd name="connsiteX85" fmla="*/ 3047323 w 4313502"/>
              <a:gd name="connsiteY85" fmla="*/ 4439356 h 5604404"/>
              <a:gd name="connsiteX86" fmla="*/ 3115057 w 4313502"/>
              <a:gd name="connsiteY86" fmla="*/ 4405489 h 5604404"/>
              <a:gd name="connsiteX87" fmla="*/ 3040797 w 4313502"/>
              <a:gd name="connsiteY87" fmla="*/ 4182709 h 5604404"/>
              <a:gd name="connsiteX88" fmla="*/ 2961774 w 4313502"/>
              <a:gd name="connsiteY88" fmla="*/ 4005616 h 5604404"/>
              <a:gd name="connsiteX89" fmla="*/ 2946341 w 4313502"/>
              <a:gd name="connsiteY89" fmla="*/ 3916010 h 5604404"/>
              <a:gd name="connsiteX90" fmla="*/ 2894041 w 4313502"/>
              <a:gd name="connsiteY90" fmla="*/ 3859566 h 5604404"/>
              <a:gd name="connsiteX91" fmla="*/ 2942195 w 4313502"/>
              <a:gd name="connsiteY91" fmla="*/ 3777456 h 5604404"/>
              <a:gd name="connsiteX92" fmla="*/ 2877990 w 4313502"/>
              <a:gd name="connsiteY92" fmla="*/ 3701433 h 5604404"/>
              <a:gd name="connsiteX93" fmla="*/ 2848797 w 4313502"/>
              <a:gd name="connsiteY93" fmla="*/ 3577519 h 5604404"/>
              <a:gd name="connsiteX94" fmla="*/ 2741376 w 4313502"/>
              <a:gd name="connsiteY94" fmla="*/ 2753695 h 5604404"/>
              <a:gd name="connsiteX95" fmla="*/ 2535178 w 4313502"/>
              <a:gd name="connsiteY95" fmla="*/ 2292086 h 5604404"/>
              <a:gd name="connsiteX96" fmla="*/ 2449012 w 4313502"/>
              <a:gd name="connsiteY96" fmla="*/ 2192867 h 5604404"/>
              <a:gd name="connsiteX97" fmla="*/ 2449012 w 4313502"/>
              <a:gd name="connsiteY97" fmla="*/ 2102556 h 5604404"/>
              <a:gd name="connsiteX98" fmla="*/ 2426434 w 4313502"/>
              <a:gd name="connsiteY98" fmla="*/ 2102556 h 5604404"/>
              <a:gd name="connsiteX99" fmla="*/ 2437723 w 4313502"/>
              <a:gd name="connsiteY99" fmla="*/ 2012244 h 5604404"/>
              <a:gd name="connsiteX100" fmla="*/ 2369990 w 4313502"/>
              <a:gd name="connsiteY100" fmla="*/ 1944511 h 5604404"/>
              <a:gd name="connsiteX101" fmla="*/ 2403857 w 4313502"/>
              <a:gd name="connsiteY101" fmla="*/ 1865489 h 5604404"/>
              <a:gd name="connsiteX102" fmla="*/ 2381279 w 4313502"/>
              <a:gd name="connsiteY102" fmla="*/ 1797756 h 5604404"/>
              <a:gd name="connsiteX103" fmla="*/ 2471590 w 4313502"/>
              <a:gd name="connsiteY103" fmla="*/ 1549400 h 5604404"/>
              <a:gd name="connsiteX104" fmla="*/ 2573190 w 4313502"/>
              <a:gd name="connsiteY104" fmla="*/ 1662289 h 5604404"/>
              <a:gd name="connsiteX105" fmla="*/ 2640923 w 4313502"/>
              <a:gd name="connsiteY105" fmla="*/ 1662289 h 5604404"/>
              <a:gd name="connsiteX106" fmla="*/ 2945723 w 4313502"/>
              <a:gd name="connsiteY106" fmla="*/ 1809044 h 5604404"/>
              <a:gd name="connsiteX107" fmla="*/ 3194079 w 4313502"/>
              <a:gd name="connsiteY107" fmla="*/ 1899356 h 5604404"/>
              <a:gd name="connsiteX108" fmla="*/ 3758523 w 4313502"/>
              <a:gd name="connsiteY108" fmla="*/ 2147711 h 5604404"/>
              <a:gd name="connsiteX109" fmla="*/ 4040745 w 4313502"/>
              <a:gd name="connsiteY109" fmla="*/ 2238022 h 5604404"/>
              <a:gd name="connsiteX110" fmla="*/ 4146490 w 4313502"/>
              <a:gd name="connsiteY110" fmla="*/ 2276652 h 5604404"/>
              <a:gd name="connsiteX111" fmla="*/ 4125059 w 4313502"/>
              <a:gd name="connsiteY111" fmla="*/ 2220206 h 5604404"/>
              <a:gd name="connsiteX112" fmla="*/ 4029457 w 4313502"/>
              <a:gd name="connsiteY112" fmla="*/ 2147711 h 5604404"/>
              <a:gd name="connsiteX113" fmla="*/ 4191029 w 4313502"/>
              <a:gd name="connsiteY113" fmla="*/ 2039584 h 5604404"/>
              <a:gd name="connsiteX114" fmla="*/ 4271639 w 4313502"/>
              <a:gd name="connsiteY114" fmla="*/ 1969294 h 5604404"/>
              <a:gd name="connsiteX115" fmla="*/ 4308681 w 4313502"/>
              <a:gd name="connsiteY115" fmla="*/ 1878542 h 5604404"/>
              <a:gd name="connsiteX116" fmla="*/ 4242711 w 4313502"/>
              <a:gd name="connsiteY116" fmla="*/ 1916642 h 5604404"/>
              <a:gd name="connsiteX117" fmla="*/ 4277812 w 4313502"/>
              <a:gd name="connsiteY117" fmla="*/ 1831622 h 5604404"/>
              <a:gd name="connsiteX118" fmla="*/ 4147637 w 4313502"/>
              <a:gd name="connsiteY118" fmla="*/ 1918317 h 5604404"/>
              <a:gd name="connsiteX119" fmla="*/ 4190500 w 4313502"/>
              <a:gd name="connsiteY119" fmla="*/ 1841147 h 5604404"/>
              <a:gd name="connsiteX120" fmla="*/ 3896372 w 4313502"/>
              <a:gd name="connsiteY120" fmla="*/ 2014008 h 5604404"/>
              <a:gd name="connsiteX121" fmla="*/ 3700845 w 4313502"/>
              <a:gd name="connsiteY121" fmla="*/ 1968236 h 5604404"/>
              <a:gd name="connsiteX122" fmla="*/ 3252287 w 4313502"/>
              <a:gd name="connsiteY122" fmla="*/ 1639094 h 5604404"/>
              <a:gd name="connsiteX123" fmla="*/ 3081190 w 4313502"/>
              <a:gd name="connsiteY123" fmla="*/ 1583267 h 5604404"/>
              <a:gd name="connsiteX124" fmla="*/ 2787679 w 4313502"/>
              <a:gd name="connsiteY124" fmla="*/ 1436511 h 5604404"/>
              <a:gd name="connsiteX125" fmla="*/ 2607057 w 4313502"/>
              <a:gd name="connsiteY125" fmla="*/ 1255889 h 5604404"/>
              <a:gd name="connsiteX126" fmla="*/ 2488788 w 4313502"/>
              <a:gd name="connsiteY126" fmla="*/ 1170958 h 5604404"/>
              <a:gd name="connsiteX127" fmla="*/ 2358701 w 4313502"/>
              <a:gd name="connsiteY127" fmla="*/ 1165578 h 5604404"/>
              <a:gd name="connsiteX128" fmla="*/ 2217237 w 4313502"/>
              <a:gd name="connsiteY128" fmla="*/ 1059744 h 5604404"/>
              <a:gd name="connsiteX129" fmla="*/ 2339563 w 4313502"/>
              <a:gd name="connsiteY129" fmla="*/ 898172 h 5604404"/>
              <a:gd name="connsiteX130" fmla="*/ 2437546 w 4313502"/>
              <a:gd name="connsiteY130" fmla="*/ 968905 h 5604404"/>
              <a:gd name="connsiteX131" fmla="*/ 2530945 w 4313502"/>
              <a:gd name="connsiteY131" fmla="*/ 908403 h 5604404"/>
              <a:gd name="connsiteX132" fmla="*/ 2509515 w 4313502"/>
              <a:gd name="connsiteY132" fmla="*/ 854869 h 5604404"/>
              <a:gd name="connsiteX133" fmla="*/ 2549997 w 4313502"/>
              <a:gd name="connsiteY133" fmla="*/ 869157 h 5604404"/>
              <a:gd name="connsiteX134" fmla="*/ 2554758 w 4313502"/>
              <a:gd name="connsiteY134" fmla="*/ 809625 h 5604404"/>
              <a:gd name="connsiteX135" fmla="*/ 2639689 w 4313502"/>
              <a:gd name="connsiteY135" fmla="*/ 770467 h 5604404"/>
              <a:gd name="connsiteX136" fmla="*/ 2558902 w 4313502"/>
              <a:gd name="connsiteY136" fmla="*/ 637381 h 5604404"/>
              <a:gd name="connsiteX137" fmla="*/ 2588535 w 4313502"/>
              <a:gd name="connsiteY137" fmla="*/ 557742 h 5604404"/>
              <a:gd name="connsiteX138" fmla="*/ 2590917 w 4313502"/>
              <a:gd name="connsiteY138" fmla="*/ 501914 h 5604404"/>
              <a:gd name="connsiteX139" fmla="*/ 2721446 w 4313502"/>
              <a:gd name="connsiteY139" fmla="*/ 497682 h 5604404"/>
              <a:gd name="connsiteX140" fmla="*/ 2735203 w 4313502"/>
              <a:gd name="connsiteY140" fmla="*/ 413367 h 5604404"/>
              <a:gd name="connsiteX141" fmla="*/ 2968301 w 4313502"/>
              <a:gd name="connsiteY141" fmla="*/ 364067 h 5604404"/>
              <a:gd name="connsiteX142" fmla="*/ 2663501 w 4313502"/>
              <a:gd name="connsiteY142" fmla="*/ 330200 h 5604404"/>
              <a:gd name="connsiteX143" fmla="*/ 2904007 w 4313502"/>
              <a:gd name="connsiteY143" fmla="*/ 217841 h 5604404"/>
              <a:gd name="connsiteX144" fmla="*/ 2731234 w 4313502"/>
              <a:gd name="connsiteY144" fmla="*/ 251178 h 5604404"/>
              <a:gd name="connsiteX145" fmla="*/ 2911857 w 4313502"/>
              <a:gd name="connsiteY145" fmla="*/ 142963 h 5604404"/>
              <a:gd name="connsiteX146" fmla="*/ 2607057 w 4313502"/>
              <a:gd name="connsiteY146" fmla="*/ 217311 h 5604404"/>
              <a:gd name="connsiteX147" fmla="*/ 2686696 w 4313502"/>
              <a:gd name="connsiteY147" fmla="*/ 111125 h 5604404"/>
              <a:gd name="connsiteX148" fmla="*/ 2539323 w 4313502"/>
              <a:gd name="connsiteY148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274968 w 4313502"/>
              <a:gd name="connsiteY16" fmla="*/ 431800 h 5604404"/>
              <a:gd name="connsiteX17" fmla="*/ 1433012 w 4313502"/>
              <a:gd name="connsiteY17" fmla="*/ 601133 h 5604404"/>
              <a:gd name="connsiteX18" fmla="*/ 1500745 w 4313502"/>
              <a:gd name="connsiteY18" fmla="*/ 747889 h 5604404"/>
              <a:gd name="connsiteX19" fmla="*/ 1557190 w 4313502"/>
              <a:gd name="connsiteY19" fmla="*/ 793044 h 5604404"/>
              <a:gd name="connsiteX20" fmla="*/ 1342701 w 4313502"/>
              <a:gd name="connsiteY20" fmla="*/ 1075267 h 5604404"/>
              <a:gd name="connsiteX21" fmla="*/ 1073532 w 4313502"/>
              <a:gd name="connsiteY21" fmla="*/ 1367544 h 5604404"/>
              <a:gd name="connsiteX22" fmla="*/ 879857 w 4313502"/>
              <a:gd name="connsiteY22" fmla="*/ 1481667 h 5604404"/>
              <a:gd name="connsiteX23" fmla="*/ 342135 w 4313502"/>
              <a:gd name="connsiteY23" fmla="*/ 2011010 h 5604404"/>
              <a:gd name="connsiteX24" fmla="*/ 33190 w 4313502"/>
              <a:gd name="connsiteY24" fmla="*/ 1820333 h 5604404"/>
              <a:gd name="connsiteX25" fmla="*/ 107450 w 4313502"/>
              <a:gd name="connsiteY25" fmla="*/ 1944952 h 5604404"/>
              <a:gd name="connsiteX26" fmla="*/ 326701 w 4313502"/>
              <a:gd name="connsiteY26" fmla="*/ 2215444 h 5604404"/>
              <a:gd name="connsiteX27" fmla="*/ 517465 w 4313502"/>
              <a:gd name="connsiteY27" fmla="*/ 2077596 h 5604404"/>
              <a:gd name="connsiteX28" fmla="*/ 1105634 w 4313502"/>
              <a:gd name="connsiteY28" fmla="*/ 1684867 h 5604404"/>
              <a:gd name="connsiteX29" fmla="*/ 1252919 w 4313502"/>
              <a:gd name="connsiteY29" fmla="*/ 1539435 h 5604404"/>
              <a:gd name="connsiteX30" fmla="*/ 1465026 w 4313502"/>
              <a:gd name="connsiteY30" fmla="*/ 1347964 h 5604404"/>
              <a:gd name="connsiteX31" fmla="*/ 1466879 w 4313502"/>
              <a:gd name="connsiteY31" fmla="*/ 1696156 h 5604404"/>
              <a:gd name="connsiteX32" fmla="*/ 1523323 w 4313502"/>
              <a:gd name="connsiteY32" fmla="*/ 1809044 h 5604404"/>
              <a:gd name="connsiteX33" fmla="*/ 1490074 w 4313502"/>
              <a:gd name="connsiteY33" fmla="*/ 1888067 h 5604404"/>
              <a:gd name="connsiteX34" fmla="*/ 1545901 w 4313502"/>
              <a:gd name="connsiteY34" fmla="*/ 1989667 h 5604404"/>
              <a:gd name="connsiteX35" fmla="*/ 1579768 w 4313502"/>
              <a:gd name="connsiteY35" fmla="*/ 2170289 h 5604404"/>
              <a:gd name="connsiteX36" fmla="*/ 1613634 w 4313502"/>
              <a:gd name="connsiteY36" fmla="*/ 2260600 h 5604404"/>
              <a:gd name="connsiteX37" fmla="*/ 1579768 w 4313502"/>
              <a:gd name="connsiteY37" fmla="*/ 2339622 h 5604404"/>
              <a:gd name="connsiteX38" fmla="*/ 1624923 w 4313502"/>
              <a:gd name="connsiteY38" fmla="*/ 2396067 h 5604404"/>
              <a:gd name="connsiteX39" fmla="*/ 1630832 w 4313502"/>
              <a:gd name="connsiteY39" fmla="*/ 2459831 h 5604404"/>
              <a:gd name="connsiteX40" fmla="*/ 1557808 w 4313502"/>
              <a:gd name="connsiteY40" fmla="*/ 2658709 h 5604404"/>
              <a:gd name="connsiteX41" fmla="*/ 1613634 w 4313502"/>
              <a:gd name="connsiteY41" fmla="*/ 2825044 h 5604404"/>
              <a:gd name="connsiteX42" fmla="*/ 1579768 w 4313502"/>
              <a:gd name="connsiteY42" fmla="*/ 2868966 h 5604404"/>
              <a:gd name="connsiteX43" fmla="*/ 1602345 w 4313502"/>
              <a:gd name="connsiteY43" fmla="*/ 2937933 h 5604404"/>
              <a:gd name="connsiteX44" fmla="*/ 1506743 w 4313502"/>
              <a:gd name="connsiteY44" fmla="*/ 3408362 h 5604404"/>
              <a:gd name="connsiteX45" fmla="*/ 1449593 w 4313502"/>
              <a:gd name="connsiteY45" fmla="*/ 3933119 h 5604404"/>
              <a:gd name="connsiteX46" fmla="*/ 1423664 w 4313502"/>
              <a:gd name="connsiteY46" fmla="*/ 4007644 h 5604404"/>
              <a:gd name="connsiteX47" fmla="*/ 1377186 w 4313502"/>
              <a:gd name="connsiteY47" fmla="*/ 4038953 h 5604404"/>
              <a:gd name="connsiteX48" fmla="*/ 1380713 w 4313502"/>
              <a:gd name="connsiteY48" fmla="*/ 4088253 h 5604404"/>
              <a:gd name="connsiteX49" fmla="*/ 1261738 w 4313502"/>
              <a:gd name="connsiteY49" fmla="*/ 4181034 h 5604404"/>
              <a:gd name="connsiteX50" fmla="*/ 1105634 w 4313502"/>
              <a:gd name="connsiteY50" fmla="*/ 4315178 h 5604404"/>
              <a:gd name="connsiteX51" fmla="*/ 1015323 w 4313502"/>
              <a:gd name="connsiteY51" fmla="*/ 4507089 h 5604404"/>
              <a:gd name="connsiteX52" fmla="*/ 884001 w 4313502"/>
              <a:gd name="connsiteY52" fmla="*/ 4787459 h 5604404"/>
              <a:gd name="connsiteX53" fmla="*/ 710523 w 4313502"/>
              <a:gd name="connsiteY53" fmla="*/ 4947356 h 5604404"/>
              <a:gd name="connsiteX54" fmla="*/ 630883 w 4313502"/>
              <a:gd name="connsiteY54" fmla="*/ 5149938 h 5604404"/>
              <a:gd name="connsiteX55" fmla="*/ 541190 w 4313502"/>
              <a:gd name="connsiteY55" fmla="*/ 5432778 h 5604404"/>
              <a:gd name="connsiteX56" fmla="*/ 699234 w 4313502"/>
              <a:gd name="connsiteY56" fmla="*/ 5568244 h 5604404"/>
              <a:gd name="connsiteX57" fmla="*/ 848459 w 4313502"/>
              <a:gd name="connsiteY57" fmla="*/ 5526088 h 5604404"/>
              <a:gd name="connsiteX58" fmla="*/ 930304 w 4313502"/>
              <a:gd name="connsiteY58" fmla="*/ 5132828 h 5604404"/>
              <a:gd name="connsiteX59" fmla="*/ 1002270 w 4313502"/>
              <a:gd name="connsiteY59" fmla="*/ 4915341 h 5604404"/>
              <a:gd name="connsiteX60" fmla="*/ 1339703 w 4313502"/>
              <a:gd name="connsiteY60" fmla="*/ 4607542 h 5604404"/>
              <a:gd name="connsiteX61" fmla="*/ 1444301 w 4313502"/>
              <a:gd name="connsiteY61" fmla="*/ 4665133 h 5604404"/>
              <a:gd name="connsiteX62" fmla="*/ 1658790 w 4313502"/>
              <a:gd name="connsiteY62" fmla="*/ 4360333 h 5604404"/>
              <a:gd name="connsiteX63" fmla="*/ 1715234 w 4313502"/>
              <a:gd name="connsiteY63" fmla="*/ 4281311 h 5604404"/>
              <a:gd name="connsiteX64" fmla="*/ 1791258 w 4313502"/>
              <a:gd name="connsiteY64" fmla="*/ 4208815 h 5604404"/>
              <a:gd name="connsiteX65" fmla="*/ 1805545 w 4313502"/>
              <a:gd name="connsiteY65" fmla="*/ 4134556 h 5604404"/>
              <a:gd name="connsiteX66" fmla="*/ 1867899 w 4313502"/>
              <a:gd name="connsiteY66" fmla="*/ 4066911 h 5604404"/>
              <a:gd name="connsiteX67" fmla="*/ 1876807 w 4313502"/>
              <a:gd name="connsiteY67" fmla="*/ 3964076 h 5604404"/>
              <a:gd name="connsiteX68" fmla="*/ 2087768 w 4313502"/>
              <a:gd name="connsiteY68" fmla="*/ 3366911 h 5604404"/>
              <a:gd name="connsiteX69" fmla="*/ 2178696 w 4313502"/>
              <a:gd name="connsiteY69" fmla="*/ 3041914 h 5604404"/>
              <a:gd name="connsiteX70" fmla="*/ 2221470 w 4313502"/>
              <a:gd name="connsiteY70" fmla="*/ 3221478 h 5604404"/>
              <a:gd name="connsiteX71" fmla="*/ 2478734 w 4313502"/>
              <a:gd name="connsiteY71" fmla="*/ 3820936 h 5604404"/>
              <a:gd name="connsiteX72" fmla="*/ 2475735 w 4313502"/>
              <a:gd name="connsiteY72" fmla="*/ 3926065 h 5604404"/>
              <a:gd name="connsiteX73" fmla="*/ 2536942 w 4313502"/>
              <a:gd name="connsiteY73" fmla="*/ 4049096 h 5604404"/>
              <a:gd name="connsiteX74" fmla="*/ 2564283 w 4313502"/>
              <a:gd name="connsiteY74" fmla="*/ 4187384 h 5604404"/>
              <a:gd name="connsiteX75" fmla="*/ 2620726 w 4313502"/>
              <a:gd name="connsiteY75" fmla="*/ 4372857 h 5604404"/>
              <a:gd name="connsiteX76" fmla="*/ 2663501 w 4313502"/>
              <a:gd name="connsiteY76" fmla="*/ 4540956 h 5604404"/>
              <a:gd name="connsiteX77" fmla="*/ 2719945 w 4313502"/>
              <a:gd name="connsiteY77" fmla="*/ 4540956 h 5604404"/>
              <a:gd name="connsiteX78" fmla="*/ 3013457 w 4313502"/>
              <a:gd name="connsiteY78" fmla="*/ 5105400 h 5604404"/>
              <a:gd name="connsiteX79" fmla="*/ 2990526 w 4313502"/>
              <a:gd name="connsiteY79" fmla="*/ 5157788 h 5604404"/>
              <a:gd name="connsiteX80" fmla="*/ 2980119 w 4313502"/>
              <a:gd name="connsiteY80" fmla="*/ 5313362 h 5604404"/>
              <a:gd name="connsiteX81" fmla="*/ 3019982 w 4313502"/>
              <a:gd name="connsiteY81" fmla="*/ 5466733 h 5604404"/>
              <a:gd name="connsiteX82" fmla="*/ 3106767 w 4313502"/>
              <a:gd name="connsiteY82" fmla="*/ 5531997 h 5604404"/>
              <a:gd name="connsiteX83" fmla="*/ 3405481 w 4313502"/>
              <a:gd name="connsiteY83" fmla="*/ 5565863 h 5604404"/>
              <a:gd name="connsiteX84" fmla="*/ 3362618 w 4313502"/>
              <a:gd name="connsiteY84" fmla="*/ 5344672 h 5604404"/>
              <a:gd name="connsiteX85" fmla="*/ 3160212 w 4313502"/>
              <a:gd name="connsiteY85" fmla="*/ 5071533 h 5604404"/>
              <a:gd name="connsiteX86" fmla="*/ 3047323 w 4313502"/>
              <a:gd name="connsiteY86" fmla="*/ 4439356 h 5604404"/>
              <a:gd name="connsiteX87" fmla="*/ 3115057 w 4313502"/>
              <a:gd name="connsiteY87" fmla="*/ 4405489 h 5604404"/>
              <a:gd name="connsiteX88" fmla="*/ 3040797 w 4313502"/>
              <a:gd name="connsiteY88" fmla="*/ 4182709 h 5604404"/>
              <a:gd name="connsiteX89" fmla="*/ 2961774 w 4313502"/>
              <a:gd name="connsiteY89" fmla="*/ 4005616 h 5604404"/>
              <a:gd name="connsiteX90" fmla="*/ 2946341 w 4313502"/>
              <a:gd name="connsiteY90" fmla="*/ 3916010 h 5604404"/>
              <a:gd name="connsiteX91" fmla="*/ 2894041 w 4313502"/>
              <a:gd name="connsiteY91" fmla="*/ 3859566 h 5604404"/>
              <a:gd name="connsiteX92" fmla="*/ 2942195 w 4313502"/>
              <a:gd name="connsiteY92" fmla="*/ 3777456 h 5604404"/>
              <a:gd name="connsiteX93" fmla="*/ 2877990 w 4313502"/>
              <a:gd name="connsiteY93" fmla="*/ 3701433 h 5604404"/>
              <a:gd name="connsiteX94" fmla="*/ 2848797 w 4313502"/>
              <a:gd name="connsiteY94" fmla="*/ 3577519 h 5604404"/>
              <a:gd name="connsiteX95" fmla="*/ 2741376 w 4313502"/>
              <a:gd name="connsiteY95" fmla="*/ 2753695 h 5604404"/>
              <a:gd name="connsiteX96" fmla="*/ 2535178 w 4313502"/>
              <a:gd name="connsiteY96" fmla="*/ 2292086 h 5604404"/>
              <a:gd name="connsiteX97" fmla="*/ 2449012 w 4313502"/>
              <a:gd name="connsiteY97" fmla="*/ 2192867 h 5604404"/>
              <a:gd name="connsiteX98" fmla="*/ 2449012 w 4313502"/>
              <a:gd name="connsiteY98" fmla="*/ 2102556 h 5604404"/>
              <a:gd name="connsiteX99" fmla="*/ 2426434 w 4313502"/>
              <a:gd name="connsiteY99" fmla="*/ 2102556 h 5604404"/>
              <a:gd name="connsiteX100" fmla="*/ 2437723 w 4313502"/>
              <a:gd name="connsiteY100" fmla="*/ 2012244 h 5604404"/>
              <a:gd name="connsiteX101" fmla="*/ 2369990 w 4313502"/>
              <a:gd name="connsiteY101" fmla="*/ 1944511 h 5604404"/>
              <a:gd name="connsiteX102" fmla="*/ 2403857 w 4313502"/>
              <a:gd name="connsiteY102" fmla="*/ 1865489 h 5604404"/>
              <a:gd name="connsiteX103" fmla="*/ 2381279 w 4313502"/>
              <a:gd name="connsiteY103" fmla="*/ 1797756 h 5604404"/>
              <a:gd name="connsiteX104" fmla="*/ 2471590 w 4313502"/>
              <a:gd name="connsiteY104" fmla="*/ 1549400 h 5604404"/>
              <a:gd name="connsiteX105" fmla="*/ 2573190 w 4313502"/>
              <a:gd name="connsiteY105" fmla="*/ 1662289 h 5604404"/>
              <a:gd name="connsiteX106" fmla="*/ 2640923 w 4313502"/>
              <a:gd name="connsiteY106" fmla="*/ 1662289 h 5604404"/>
              <a:gd name="connsiteX107" fmla="*/ 2945723 w 4313502"/>
              <a:gd name="connsiteY107" fmla="*/ 1809044 h 5604404"/>
              <a:gd name="connsiteX108" fmla="*/ 3194079 w 4313502"/>
              <a:gd name="connsiteY108" fmla="*/ 1899356 h 5604404"/>
              <a:gd name="connsiteX109" fmla="*/ 3758523 w 4313502"/>
              <a:gd name="connsiteY109" fmla="*/ 2147711 h 5604404"/>
              <a:gd name="connsiteX110" fmla="*/ 4040745 w 4313502"/>
              <a:gd name="connsiteY110" fmla="*/ 2238022 h 5604404"/>
              <a:gd name="connsiteX111" fmla="*/ 4146490 w 4313502"/>
              <a:gd name="connsiteY111" fmla="*/ 2276652 h 5604404"/>
              <a:gd name="connsiteX112" fmla="*/ 4125059 w 4313502"/>
              <a:gd name="connsiteY112" fmla="*/ 2220206 h 5604404"/>
              <a:gd name="connsiteX113" fmla="*/ 4029457 w 4313502"/>
              <a:gd name="connsiteY113" fmla="*/ 2147711 h 5604404"/>
              <a:gd name="connsiteX114" fmla="*/ 4191029 w 4313502"/>
              <a:gd name="connsiteY114" fmla="*/ 2039584 h 5604404"/>
              <a:gd name="connsiteX115" fmla="*/ 4271639 w 4313502"/>
              <a:gd name="connsiteY115" fmla="*/ 1969294 h 5604404"/>
              <a:gd name="connsiteX116" fmla="*/ 4308681 w 4313502"/>
              <a:gd name="connsiteY116" fmla="*/ 1878542 h 5604404"/>
              <a:gd name="connsiteX117" fmla="*/ 4242711 w 4313502"/>
              <a:gd name="connsiteY117" fmla="*/ 1916642 h 5604404"/>
              <a:gd name="connsiteX118" fmla="*/ 4277812 w 4313502"/>
              <a:gd name="connsiteY118" fmla="*/ 1831622 h 5604404"/>
              <a:gd name="connsiteX119" fmla="*/ 4147637 w 4313502"/>
              <a:gd name="connsiteY119" fmla="*/ 1918317 h 5604404"/>
              <a:gd name="connsiteX120" fmla="*/ 4190500 w 4313502"/>
              <a:gd name="connsiteY120" fmla="*/ 1841147 h 5604404"/>
              <a:gd name="connsiteX121" fmla="*/ 3896372 w 4313502"/>
              <a:gd name="connsiteY121" fmla="*/ 2014008 h 5604404"/>
              <a:gd name="connsiteX122" fmla="*/ 3700845 w 4313502"/>
              <a:gd name="connsiteY122" fmla="*/ 1968236 h 5604404"/>
              <a:gd name="connsiteX123" fmla="*/ 3252287 w 4313502"/>
              <a:gd name="connsiteY123" fmla="*/ 1639094 h 5604404"/>
              <a:gd name="connsiteX124" fmla="*/ 3081190 w 4313502"/>
              <a:gd name="connsiteY124" fmla="*/ 1583267 h 5604404"/>
              <a:gd name="connsiteX125" fmla="*/ 2787679 w 4313502"/>
              <a:gd name="connsiteY125" fmla="*/ 1436511 h 5604404"/>
              <a:gd name="connsiteX126" fmla="*/ 2607057 w 4313502"/>
              <a:gd name="connsiteY126" fmla="*/ 1255889 h 5604404"/>
              <a:gd name="connsiteX127" fmla="*/ 2488788 w 4313502"/>
              <a:gd name="connsiteY127" fmla="*/ 1170958 h 5604404"/>
              <a:gd name="connsiteX128" fmla="*/ 2358701 w 4313502"/>
              <a:gd name="connsiteY128" fmla="*/ 1165578 h 5604404"/>
              <a:gd name="connsiteX129" fmla="*/ 2217237 w 4313502"/>
              <a:gd name="connsiteY129" fmla="*/ 1059744 h 5604404"/>
              <a:gd name="connsiteX130" fmla="*/ 2339563 w 4313502"/>
              <a:gd name="connsiteY130" fmla="*/ 898172 h 5604404"/>
              <a:gd name="connsiteX131" fmla="*/ 2437546 w 4313502"/>
              <a:gd name="connsiteY131" fmla="*/ 968905 h 5604404"/>
              <a:gd name="connsiteX132" fmla="*/ 2530945 w 4313502"/>
              <a:gd name="connsiteY132" fmla="*/ 908403 h 5604404"/>
              <a:gd name="connsiteX133" fmla="*/ 2509515 w 4313502"/>
              <a:gd name="connsiteY133" fmla="*/ 854869 h 5604404"/>
              <a:gd name="connsiteX134" fmla="*/ 2549997 w 4313502"/>
              <a:gd name="connsiteY134" fmla="*/ 869157 h 5604404"/>
              <a:gd name="connsiteX135" fmla="*/ 2554758 w 4313502"/>
              <a:gd name="connsiteY135" fmla="*/ 809625 h 5604404"/>
              <a:gd name="connsiteX136" fmla="*/ 2639689 w 4313502"/>
              <a:gd name="connsiteY136" fmla="*/ 770467 h 5604404"/>
              <a:gd name="connsiteX137" fmla="*/ 2558902 w 4313502"/>
              <a:gd name="connsiteY137" fmla="*/ 637381 h 5604404"/>
              <a:gd name="connsiteX138" fmla="*/ 2588535 w 4313502"/>
              <a:gd name="connsiteY138" fmla="*/ 557742 h 5604404"/>
              <a:gd name="connsiteX139" fmla="*/ 2590917 w 4313502"/>
              <a:gd name="connsiteY139" fmla="*/ 501914 h 5604404"/>
              <a:gd name="connsiteX140" fmla="*/ 2721446 w 4313502"/>
              <a:gd name="connsiteY140" fmla="*/ 497682 h 5604404"/>
              <a:gd name="connsiteX141" fmla="*/ 2735203 w 4313502"/>
              <a:gd name="connsiteY141" fmla="*/ 413367 h 5604404"/>
              <a:gd name="connsiteX142" fmla="*/ 2968301 w 4313502"/>
              <a:gd name="connsiteY142" fmla="*/ 364067 h 5604404"/>
              <a:gd name="connsiteX143" fmla="*/ 2663501 w 4313502"/>
              <a:gd name="connsiteY143" fmla="*/ 330200 h 5604404"/>
              <a:gd name="connsiteX144" fmla="*/ 2904007 w 4313502"/>
              <a:gd name="connsiteY144" fmla="*/ 217841 h 5604404"/>
              <a:gd name="connsiteX145" fmla="*/ 2731234 w 4313502"/>
              <a:gd name="connsiteY145" fmla="*/ 251178 h 5604404"/>
              <a:gd name="connsiteX146" fmla="*/ 2911857 w 4313502"/>
              <a:gd name="connsiteY146" fmla="*/ 142963 h 5604404"/>
              <a:gd name="connsiteX147" fmla="*/ 2607057 w 4313502"/>
              <a:gd name="connsiteY147" fmla="*/ 217311 h 5604404"/>
              <a:gd name="connsiteX148" fmla="*/ 2686696 w 4313502"/>
              <a:gd name="connsiteY148" fmla="*/ 111125 h 5604404"/>
              <a:gd name="connsiteX149" fmla="*/ 2539323 w 4313502"/>
              <a:gd name="connsiteY149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274968 w 4313502"/>
              <a:gd name="connsiteY17" fmla="*/ 431800 h 5604404"/>
              <a:gd name="connsiteX18" fmla="*/ 1433012 w 4313502"/>
              <a:gd name="connsiteY18" fmla="*/ 601133 h 5604404"/>
              <a:gd name="connsiteX19" fmla="*/ 1500745 w 4313502"/>
              <a:gd name="connsiteY19" fmla="*/ 747889 h 5604404"/>
              <a:gd name="connsiteX20" fmla="*/ 1557190 w 4313502"/>
              <a:gd name="connsiteY20" fmla="*/ 793044 h 5604404"/>
              <a:gd name="connsiteX21" fmla="*/ 1342701 w 4313502"/>
              <a:gd name="connsiteY21" fmla="*/ 1075267 h 5604404"/>
              <a:gd name="connsiteX22" fmla="*/ 1073532 w 4313502"/>
              <a:gd name="connsiteY22" fmla="*/ 1367544 h 5604404"/>
              <a:gd name="connsiteX23" fmla="*/ 879857 w 4313502"/>
              <a:gd name="connsiteY23" fmla="*/ 1481667 h 5604404"/>
              <a:gd name="connsiteX24" fmla="*/ 342135 w 4313502"/>
              <a:gd name="connsiteY24" fmla="*/ 2011010 h 5604404"/>
              <a:gd name="connsiteX25" fmla="*/ 33190 w 4313502"/>
              <a:gd name="connsiteY25" fmla="*/ 1820333 h 5604404"/>
              <a:gd name="connsiteX26" fmla="*/ 107450 w 4313502"/>
              <a:gd name="connsiteY26" fmla="*/ 1944952 h 5604404"/>
              <a:gd name="connsiteX27" fmla="*/ 326701 w 4313502"/>
              <a:gd name="connsiteY27" fmla="*/ 2215444 h 5604404"/>
              <a:gd name="connsiteX28" fmla="*/ 517465 w 4313502"/>
              <a:gd name="connsiteY28" fmla="*/ 2077596 h 5604404"/>
              <a:gd name="connsiteX29" fmla="*/ 1105634 w 4313502"/>
              <a:gd name="connsiteY29" fmla="*/ 1684867 h 5604404"/>
              <a:gd name="connsiteX30" fmla="*/ 1252919 w 4313502"/>
              <a:gd name="connsiteY30" fmla="*/ 1539435 h 5604404"/>
              <a:gd name="connsiteX31" fmla="*/ 1465026 w 4313502"/>
              <a:gd name="connsiteY31" fmla="*/ 1347964 h 5604404"/>
              <a:gd name="connsiteX32" fmla="*/ 1466879 w 4313502"/>
              <a:gd name="connsiteY32" fmla="*/ 1696156 h 5604404"/>
              <a:gd name="connsiteX33" fmla="*/ 1523323 w 4313502"/>
              <a:gd name="connsiteY33" fmla="*/ 1809044 h 5604404"/>
              <a:gd name="connsiteX34" fmla="*/ 1490074 w 4313502"/>
              <a:gd name="connsiteY34" fmla="*/ 1888067 h 5604404"/>
              <a:gd name="connsiteX35" fmla="*/ 1545901 w 4313502"/>
              <a:gd name="connsiteY35" fmla="*/ 1989667 h 5604404"/>
              <a:gd name="connsiteX36" fmla="*/ 1579768 w 4313502"/>
              <a:gd name="connsiteY36" fmla="*/ 2170289 h 5604404"/>
              <a:gd name="connsiteX37" fmla="*/ 1613634 w 4313502"/>
              <a:gd name="connsiteY37" fmla="*/ 2260600 h 5604404"/>
              <a:gd name="connsiteX38" fmla="*/ 1579768 w 4313502"/>
              <a:gd name="connsiteY38" fmla="*/ 2339622 h 5604404"/>
              <a:gd name="connsiteX39" fmla="*/ 1624923 w 4313502"/>
              <a:gd name="connsiteY39" fmla="*/ 2396067 h 5604404"/>
              <a:gd name="connsiteX40" fmla="*/ 1630832 w 4313502"/>
              <a:gd name="connsiteY40" fmla="*/ 2459831 h 5604404"/>
              <a:gd name="connsiteX41" fmla="*/ 1557808 w 4313502"/>
              <a:gd name="connsiteY41" fmla="*/ 2658709 h 5604404"/>
              <a:gd name="connsiteX42" fmla="*/ 1613634 w 4313502"/>
              <a:gd name="connsiteY42" fmla="*/ 2825044 h 5604404"/>
              <a:gd name="connsiteX43" fmla="*/ 1579768 w 4313502"/>
              <a:gd name="connsiteY43" fmla="*/ 2868966 h 5604404"/>
              <a:gd name="connsiteX44" fmla="*/ 1602345 w 4313502"/>
              <a:gd name="connsiteY44" fmla="*/ 2937933 h 5604404"/>
              <a:gd name="connsiteX45" fmla="*/ 1506743 w 4313502"/>
              <a:gd name="connsiteY45" fmla="*/ 3408362 h 5604404"/>
              <a:gd name="connsiteX46" fmla="*/ 1449593 w 4313502"/>
              <a:gd name="connsiteY46" fmla="*/ 3933119 h 5604404"/>
              <a:gd name="connsiteX47" fmla="*/ 1423664 w 4313502"/>
              <a:gd name="connsiteY47" fmla="*/ 4007644 h 5604404"/>
              <a:gd name="connsiteX48" fmla="*/ 1377186 w 4313502"/>
              <a:gd name="connsiteY48" fmla="*/ 4038953 h 5604404"/>
              <a:gd name="connsiteX49" fmla="*/ 1380713 w 4313502"/>
              <a:gd name="connsiteY49" fmla="*/ 4088253 h 5604404"/>
              <a:gd name="connsiteX50" fmla="*/ 1261738 w 4313502"/>
              <a:gd name="connsiteY50" fmla="*/ 4181034 h 5604404"/>
              <a:gd name="connsiteX51" fmla="*/ 1105634 w 4313502"/>
              <a:gd name="connsiteY51" fmla="*/ 4315178 h 5604404"/>
              <a:gd name="connsiteX52" fmla="*/ 1015323 w 4313502"/>
              <a:gd name="connsiteY52" fmla="*/ 4507089 h 5604404"/>
              <a:gd name="connsiteX53" fmla="*/ 884001 w 4313502"/>
              <a:gd name="connsiteY53" fmla="*/ 4787459 h 5604404"/>
              <a:gd name="connsiteX54" fmla="*/ 710523 w 4313502"/>
              <a:gd name="connsiteY54" fmla="*/ 4947356 h 5604404"/>
              <a:gd name="connsiteX55" fmla="*/ 630883 w 4313502"/>
              <a:gd name="connsiteY55" fmla="*/ 5149938 h 5604404"/>
              <a:gd name="connsiteX56" fmla="*/ 541190 w 4313502"/>
              <a:gd name="connsiteY56" fmla="*/ 5432778 h 5604404"/>
              <a:gd name="connsiteX57" fmla="*/ 699234 w 4313502"/>
              <a:gd name="connsiteY57" fmla="*/ 5568244 h 5604404"/>
              <a:gd name="connsiteX58" fmla="*/ 848459 w 4313502"/>
              <a:gd name="connsiteY58" fmla="*/ 5526088 h 5604404"/>
              <a:gd name="connsiteX59" fmla="*/ 930304 w 4313502"/>
              <a:gd name="connsiteY59" fmla="*/ 5132828 h 5604404"/>
              <a:gd name="connsiteX60" fmla="*/ 1002270 w 4313502"/>
              <a:gd name="connsiteY60" fmla="*/ 4915341 h 5604404"/>
              <a:gd name="connsiteX61" fmla="*/ 1339703 w 4313502"/>
              <a:gd name="connsiteY61" fmla="*/ 4607542 h 5604404"/>
              <a:gd name="connsiteX62" fmla="*/ 1444301 w 4313502"/>
              <a:gd name="connsiteY62" fmla="*/ 4665133 h 5604404"/>
              <a:gd name="connsiteX63" fmla="*/ 1658790 w 4313502"/>
              <a:gd name="connsiteY63" fmla="*/ 4360333 h 5604404"/>
              <a:gd name="connsiteX64" fmla="*/ 1715234 w 4313502"/>
              <a:gd name="connsiteY64" fmla="*/ 4281311 h 5604404"/>
              <a:gd name="connsiteX65" fmla="*/ 1791258 w 4313502"/>
              <a:gd name="connsiteY65" fmla="*/ 4208815 h 5604404"/>
              <a:gd name="connsiteX66" fmla="*/ 1805545 w 4313502"/>
              <a:gd name="connsiteY66" fmla="*/ 4134556 h 5604404"/>
              <a:gd name="connsiteX67" fmla="*/ 1867899 w 4313502"/>
              <a:gd name="connsiteY67" fmla="*/ 4066911 h 5604404"/>
              <a:gd name="connsiteX68" fmla="*/ 1876807 w 4313502"/>
              <a:gd name="connsiteY68" fmla="*/ 3964076 h 5604404"/>
              <a:gd name="connsiteX69" fmla="*/ 2087768 w 4313502"/>
              <a:gd name="connsiteY69" fmla="*/ 3366911 h 5604404"/>
              <a:gd name="connsiteX70" fmla="*/ 2178696 w 4313502"/>
              <a:gd name="connsiteY70" fmla="*/ 3041914 h 5604404"/>
              <a:gd name="connsiteX71" fmla="*/ 2221470 w 4313502"/>
              <a:gd name="connsiteY71" fmla="*/ 3221478 h 5604404"/>
              <a:gd name="connsiteX72" fmla="*/ 2478734 w 4313502"/>
              <a:gd name="connsiteY72" fmla="*/ 3820936 h 5604404"/>
              <a:gd name="connsiteX73" fmla="*/ 2475735 w 4313502"/>
              <a:gd name="connsiteY73" fmla="*/ 3926065 h 5604404"/>
              <a:gd name="connsiteX74" fmla="*/ 2536942 w 4313502"/>
              <a:gd name="connsiteY74" fmla="*/ 4049096 h 5604404"/>
              <a:gd name="connsiteX75" fmla="*/ 2564283 w 4313502"/>
              <a:gd name="connsiteY75" fmla="*/ 4187384 h 5604404"/>
              <a:gd name="connsiteX76" fmla="*/ 2620726 w 4313502"/>
              <a:gd name="connsiteY76" fmla="*/ 4372857 h 5604404"/>
              <a:gd name="connsiteX77" fmla="*/ 2663501 w 4313502"/>
              <a:gd name="connsiteY77" fmla="*/ 4540956 h 5604404"/>
              <a:gd name="connsiteX78" fmla="*/ 2719945 w 4313502"/>
              <a:gd name="connsiteY78" fmla="*/ 4540956 h 5604404"/>
              <a:gd name="connsiteX79" fmla="*/ 3013457 w 4313502"/>
              <a:gd name="connsiteY79" fmla="*/ 5105400 h 5604404"/>
              <a:gd name="connsiteX80" fmla="*/ 2990526 w 4313502"/>
              <a:gd name="connsiteY80" fmla="*/ 5157788 h 5604404"/>
              <a:gd name="connsiteX81" fmla="*/ 2980119 w 4313502"/>
              <a:gd name="connsiteY81" fmla="*/ 5313362 h 5604404"/>
              <a:gd name="connsiteX82" fmla="*/ 3019982 w 4313502"/>
              <a:gd name="connsiteY82" fmla="*/ 5466733 h 5604404"/>
              <a:gd name="connsiteX83" fmla="*/ 3106767 w 4313502"/>
              <a:gd name="connsiteY83" fmla="*/ 5531997 h 5604404"/>
              <a:gd name="connsiteX84" fmla="*/ 3405481 w 4313502"/>
              <a:gd name="connsiteY84" fmla="*/ 5565863 h 5604404"/>
              <a:gd name="connsiteX85" fmla="*/ 3362618 w 4313502"/>
              <a:gd name="connsiteY85" fmla="*/ 5344672 h 5604404"/>
              <a:gd name="connsiteX86" fmla="*/ 3160212 w 4313502"/>
              <a:gd name="connsiteY86" fmla="*/ 5071533 h 5604404"/>
              <a:gd name="connsiteX87" fmla="*/ 3047323 w 4313502"/>
              <a:gd name="connsiteY87" fmla="*/ 4439356 h 5604404"/>
              <a:gd name="connsiteX88" fmla="*/ 3115057 w 4313502"/>
              <a:gd name="connsiteY88" fmla="*/ 4405489 h 5604404"/>
              <a:gd name="connsiteX89" fmla="*/ 3040797 w 4313502"/>
              <a:gd name="connsiteY89" fmla="*/ 4182709 h 5604404"/>
              <a:gd name="connsiteX90" fmla="*/ 2961774 w 4313502"/>
              <a:gd name="connsiteY90" fmla="*/ 4005616 h 5604404"/>
              <a:gd name="connsiteX91" fmla="*/ 2946341 w 4313502"/>
              <a:gd name="connsiteY91" fmla="*/ 3916010 h 5604404"/>
              <a:gd name="connsiteX92" fmla="*/ 2894041 w 4313502"/>
              <a:gd name="connsiteY92" fmla="*/ 3859566 h 5604404"/>
              <a:gd name="connsiteX93" fmla="*/ 2942195 w 4313502"/>
              <a:gd name="connsiteY93" fmla="*/ 3777456 h 5604404"/>
              <a:gd name="connsiteX94" fmla="*/ 2877990 w 4313502"/>
              <a:gd name="connsiteY94" fmla="*/ 3701433 h 5604404"/>
              <a:gd name="connsiteX95" fmla="*/ 2848797 w 4313502"/>
              <a:gd name="connsiteY95" fmla="*/ 3577519 h 5604404"/>
              <a:gd name="connsiteX96" fmla="*/ 2741376 w 4313502"/>
              <a:gd name="connsiteY96" fmla="*/ 2753695 h 5604404"/>
              <a:gd name="connsiteX97" fmla="*/ 2535178 w 4313502"/>
              <a:gd name="connsiteY97" fmla="*/ 2292086 h 5604404"/>
              <a:gd name="connsiteX98" fmla="*/ 2449012 w 4313502"/>
              <a:gd name="connsiteY98" fmla="*/ 2192867 h 5604404"/>
              <a:gd name="connsiteX99" fmla="*/ 2449012 w 4313502"/>
              <a:gd name="connsiteY99" fmla="*/ 2102556 h 5604404"/>
              <a:gd name="connsiteX100" fmla="*/ 2426434 w 4313502"/>
              <a:gd name="connsiteY100" fmla="*/ 2102556 h 5604404"/>
              <a:gd name="connsiteX101" fmla="*/ 2437723 w 4313502"/>
              <a:gd name="connsiteY101" fmla="*/ 2012244 h 5604404"/>
              <a:gd name="connsiteX102" fmla="*/ 2369990 w 4313502"/>
              <a:gd name="connsiteY102" fmla="*/ 1944511 h 5604404"/>
              <a:gd name="connsiteX103" fmla="*/ 2403857 w 4313502"/>
              <a:gd name="connsiteY103" fmla="*/ 1865489 h 5604404"/>
              <a:gd name="connsiteX104" fmla="*/ 2381279 w 4313502"/>
              <a:gd name="connsiteY104" fmla="*/ 1797756 h 5604404"/>
              <a:gd name="connsiteX105" fmla="*/ 2471590 w 4313502"/>
              <a:gd name="connsiteY105" fmla="*/ 1549400 h 5604404"/>
              <a:gd name="connsiteX106" fmla="*/ 2573190 w 4313502"/>
              <a:gd name="connsiteY106" fmla="*/ 1662289 h 5604404"/>
              <a:gd name="connsiteX107" fmla="*/ 2640923 w 4313502"/>
              <a:gd name="connsiteY107" fmla="*/ 1662289 h 5604404"/>
              <a:gd name="connsiteX108" fmla="*/ 2945723 w 4313502"/>
              <a:gd name="connsiteY108" fmla="*/ 1809044 h 5604404"/>
              <a:gd name="connsiteX109" fmla="*/ 3194079 w 4313502"/>
              <a:gd name="connsiteY109" fmla="*/ 1899356 h 5604404"/>
              <a:gd name="connsiteX110" fmla="*/ 3758523 w 4313502"/>
              <a:gd name="connsiteY110" fmla="*/ 2147711 h 5604404"/>
              <a:gd name="connsiteX111" fmla="*/ 4040745 w 4313502"/>
              <a:gd name="connsiteY111" fmla="*/ 2238022 h 5604404"/>
              <a:gd name="connsiteX112" fmla="*/ 4146490 w 4313502"/>
              <a:gd name="connsiteY112" fmla="*/ 2276652 h 5604404"/>
              <a:gd name="connsiteX113" fmla="*/ 4125059 w 4313502"/>
              <a:gd name="connsiteY113" fmla="*/ 2220206 h 5604404"/>
              <a:gd name="connsiteX114" fmla="*/ 4029457 w 4313502"/>
              <a:gd name="connsiteY114" fmla="*/ 2147711 h 5604404"/>
              <a:gd name="connsiteX115" fmla="*/ 4191029 w 4313502"/>
              <a:gd name="connsiteY115" fmla="*/ 2039584 h 5604404"/>
              <a:gd name="connsiteX116" fmla="*/ 4271639 w 4313502"/>
              <a:gd name="connsiteY116" fmla="*/ 1969294 h 5604404"/>
              <a:gd name="connsiteX117" fmla="*/ 4308681 w 4313502"/>
              <a:gd name="connsiteY117" fmla="*/ 1878542 h 5604404"/>
              <a:gd name="connsiteX118" fmla="*/ 4242711 w 4313502"/>
              <a:gd name="connsiteY118" fmla="*/ 1916642 h 5604404"/>
              <a:gd name="connsiteX119" fmla="*/ 4277812 w 4313502"/>
              <a:gd name="connsiteY119" fmla="*/ 1831622 h 5604404"/>
              <a:gd name="connsiteX120" fmla="*/ 4147637 w 4313502"/>
              <a:gd name="connsiteY120" fmla="*/ 1918317 h 5604404"/>
              <a:gd name="connsiteX121" fmla="*/ 4190500 w 4313502"/>
              <a:gd name="connsiteY121" fmla="*/ 1841147 h 5604404"/>
              <a:gd name="connsiteX122" fmla="*/ 3896372 w 4313502"/>
              <a:gd name="connsiteY122" fmla="*/ 2014008 h 5604404"/>
              <a:gd name="connsiteX123" fmla="*/ 3700845 w 4313502"/>
              <a:gd name="connsiteY123" fmla="*/ 1968236 h 5604404"/>
              <a:gd name="connsiteX124" fmla="*/ 3252287 w 4313502"/>
              <a:gd name="connsiteY124" fmla="*/ 1639094 h 5604404"/>
              <a:gd name="connsiteX125" fmla="*/ 3081190 w 4313502"/>
              <a:gd name="connsiteY125" fmla="*/ 1583267 h 5604404"/>
              <a:gd name="connsiteX126" fmla="*/ 2787679 w 4313502"/>
              <a:gd name="connsiteY126" fmla="*/ 1436511 h 5604404"/>
              <a:gd name="connsiteX127" fmla="*/ 2607057 w 4313502"/>
              <a:gd name="connsiteY127" fmla="*/ 1255889 h 5604404"/>
              <a:gd name="connsiteX128" fmla="*/ 2488788 w 4313502"/>
              <a:gd name="connsiteY128" fmla="*/ 1170958 h 5604404"/>
              <a:gd name="connsiteX129" fmla="*/ 2358701 w 4313502"/>
              <a:gd name="connsiteY129" fmla="*/ 1165578 h 5604404"/>
              <a:gd name="connsiteX130" fmla="*/ 2217237 w 4313502"/>
              <a:gd name="connsiteY130" fmla="*/ 1059744 h 5604404"/>
              <a:gd name="connsiteX131" fmla="*/ 2339563 w 4313502"/>
              <a:gd name="connsiteY131" fmla="*/ 898172 h 5604404"/>
              <a:gd name="connsiteX132" fmla="*/ 2437546 w 4313502"/>
              <a:gd name="connsiteY132" fmla="*/ 968905 h 5604404"/>
              <a:gd name="connsiteX133" fmla="*/ 2530945 w 4313502"/>
              <a:gd name="connsiteY133" fmla="*/ 908403 h 5604404"/>
              <a:gd name="connsiteX134" fmla="*/ 2509515 w 4313502"/>
              <a:gd name="connsiteY134" fmla="*/ 854869 h 5604404"/>
              <a:gd name="connsiteX135" fmla="*/ 2549997 w 4313502"/>
              <a:gd name="connsiteY135" fmla="*/ 869157 h 5604404"/>
              <a:gd name="connsiteX136" fmla="*/ 2554758 w 4313502"/>
              <a:gd name="connsiteY136" fmla="*/ 809625 h 5604404"/>
              <a:gd name="connsiteX137" fmla="*/ 2639689 w 4313502"/>
              <a:gd name="connsiteY137" fmla="*/ 770467 h 5604404"/>
              <a:gd name="connsiteX138" fmla="*/ 2558902 w 4313502"/>
              <a:gd name="connsiteY138" fmla="*/ 637381 h 5604404"/>
              <a:gd name="connsiteX139" fmla="*/ 2588535 w 4313502"/>
              <a:gd name="connsiteY139" fmla="*/ 557742 h 5604404"/>
              <a:gd name="connsiteX140" fmla="*/ 2590917 w 4313502"/>
              <a:gd name="connsiteY140" fmla="*/ 501914 h 5604404"/>
              <a:gd name="connsiteX141" fmla="*/ 2721446 w 4313502"/>
              <a:gd name="connsiteY141" fmla="*/ 497682 h 5604404"/>
              <a:gd name="connsiteX142" fmla="*/ 2735203 w 4313502"/>
              <a:gd name="connsiteY142" fmla="*/ 413367 h 5604404"/>
              <a:gd name="connsiteX143" fmla="*/ 2968301 w 4313502"/>
              <a:gd name="connsiteY143" fmla="*/ 364067 h 5604404"/>
              <a:gd name="connsiteX144" fmla="*/ 2663501 w 4313502"/>
              <a:gd name="connsiteY144" fmla="*/ 330200 h 5604404"/>
              <a:gd name="connsiteX145" fmla="*/ 2904007 w 4313502"/>
              <a:gd name="connsiteY145" fmla="*/ 217841 h 5604404"/>
              <a:gd name="connsiteX146" fmla="*/ 2731234 w 4313502"/>
              <a:gd name="connsiteY146" fmla="*/ 251178 h 5604404"/>
              <a:gd name="connsiteX147" fmla="*/ 2911857 w 4313502"/>
              <a:gd name="connsiteY147" fmla="*/ 142963 h 5604404"/>
              <a:gd name="connsiteX148" fmla="*/ 2607057 w 4313502"/>
              <a:gd name="connsiteY148" fmla="*/ 217311 h 5604404"/>
              <a:gd name="connsiteX149" fmla="*/ 2686696 w 4313502"/>
              <a:gd name="connsiteY149" fmla="*/ 111125 h 5604404"/>
              <a:gd name="connsiteX150" fmla="*/ 2539323 w 4313502"/>
              <a:gd name="connsiteY15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274968 w 4313502"/>
              <a:gd name="connsiteY17" fmla="*/ 431800 h 5604404"/>
              <a:gd name="connsiteX18" fmla="*/ 1433012 w 4313502"/>
              <a:gd name="connsiteY18" fmla="*/ 601133 h 5604404"/>
              <a:gd name="connsiteX19" fmla="*/ 1500745 w 4313502"/>
              <a:gd name="connsiteY19" fmla="*/ 747889 h 5604404"/>
              <a:gd name="connsiteX20" fmla="*/ 1557190 w 4313502"/>
              <a:gd name="connsiteY20" fmla="*/ 793044 h 5604404"/>
              <a:gd name="connsiteX21" fmla="*/ 1342701 w 4313502"/>
              <a:gd name="connsiteY21" fmla="*/ 1075267 h 5604404"/>
              <a:gd name="connsiteX22" fmla="*/ 1073532 w 4313502"/>
              <a:gd name="connsiteY22" fmla="*/ 1367544 h 5604404"/>
              <a:gd name="connsiteX23" fmla="*/ 879857 w 4313502"/>
              <a:gd name="connsiteY23" fmla="*/ 1481667 h 5604404"/>
              <a:gd name="connsiteX24" fmla="*/ 342135 w 4313502"/>
              <a:gd name="connsiteY24" fmla="*/ 2011010 h 5604404"/>
              <a:gd name="connsiteX25" fmla="*/ 33190 w 4313502"/>
              <a:gd name="connsiteY25" fmla="*/ 1820333 h 5604404"/>
              <a:gd name="connsiteX26" fmla="*/ 107450 w 4313502"/>
              <a:gd name="connsiteY26" fmla="*/ 1944952 h 5604404"/>
              <a:gd name="connsiteX27" fmla="*/ 326701 w 4313502"/>
              <a:gd name="connsiteY27" fmla="*/ 2215444 h 5604404"/>
              <a:gd name="connsiteX28" fmla="*/ 517465 w 4313502"/>
              <a:gd name="connsiteY28" fmla="*/ 2077596 h 5604404"/>
              <a:gd name="connsiteX29" fmla="*/ 1105634 w 4313502"/>
              <a:gd name="connsiteY29" fmla="*/ 1684867 h 5604404"/>
              <a:gd name="connsiteX30" fmla="*/ 1252919 w 4313502"/>
              <a:gd name="connsiteY30" fmla="*/ 1539435 h 5604404"/>
              <a:gd name="connsiteX31" fmla="*/ 1465026 w 4313502"/>
              <a:gd name="connsiteY31" fmla="*/ 1347964 h 5604404"/>
              <a:gd name="connsiteX32" fmla="*/ 1466879 w 4313502"/>
              <a:gd name="connsiteY32" fmla="*/ 1696156 h 5604404"/>
              <a:gd name="connsiteX33" fmla="*/ 1523323 w 4313502"/>
              <a:gd name="connsiteY33" fmla="*/ 1809044 h 5604404"/>
              <a:gd name="connsiteX34" fmla="*/ 1490074 w 4313502"/>
              <a:gd name="connsiteY34" fmla="*/ 1888067 h 5604404"/>
              <a:gd name="connsiteX35" fmla="*/ 1545901 w 4313502"/>
              <a:gd name="connsiteY35" fmla="*/ 1989667 h 5604404"/>
              <a:gd name="connsiteX36" fmla="*/ 1579768 w 4313502"/>
              <a:gd name="connsiteY36" fmla="*/ 2170289 h 5604404"/>
              <a:gd name="connsiteX37" fmla="*/ 1613634 w 4313502"/>
              <a:gd name="connsiteY37" fmla="*/ 2260600 h 5604404"/>
              <a:gd name="connsiteX38" fmla="*/ 1579768 w 4313502"/>
              <a:gd name="connsiteY38" fmla="*/ 2339622 h 5604404"/>
              <a:gd name="connsiteX39" fmla="*/ 1624923 w 4313502"/>
              <a:gd name="connsiteY39" fmla="*/ 2396067 h 5604404"/>
              <a:gd name="connsiteX40" fmla="*/ 1630832 w 4313502"/>
              <a:gd name="connsiteY40" fmla="*/ 2459831 h 5604404"/>
              <a:gd name="connsiteX41" fmla="*/ 1557808 w 4313502"/>
              <a:gd name="connsiteY41" fmla="*/ 2658709 h 5604404"/>
              <a:gd name="connsiteX42" fmla="*/ 1613634 w 4313502"/>
              <a:gd name="connsiteY42" fmla="*/ 2825044 h 5604404"/>
              <a:gd name="connsiteX43" fmla="*/ 1579768 w 4313502"/>
              <a:gd name="connsiteY43" fmla="*/ 2868966 h 5604404"/>
              <a:gd name="connsiteX44" fmla="*/ 1602345 w 4313502"/>
              <a:gd name="connsiteY44" fmla="*/ 2937933 h 5604404"/>
              <a:gd name="connsiteX45" fmla="*/ 1506743 w 4313502"/>
              <a:gd name="connsiteY45" fmla="*/ 3408362 h 5604404"/>
              <a:gd name="connsiteX46" fmla="*/ 1449593 w 4313502"/>
              <a:gd name="connsiteY46" fmla="*/ 3933119 h 5604404"/>
              <a:gd name="connsiteX47" fmla="*/ 1423664 w 4313502"/>
              <a:gd name="connsiteY47" fmla="*/ 4007644 h 5604404"/>
              <a:gd name="connsiteX48" fmla="*/ 1377186 w 4313502"/>
              <a:gd name="connsiteY48" fmla="*/ 4038953 h 5604404"/>
              <a:gd name="connsiteX49" fmla="*/ 1380713 w 4313502"/>
              <a:gd name="connsiteY49" fmla="*/ 4088253 h 5604404"/>
              <a:gd name="connsiteX50" fmla="*/ 1261738 w 4313502"/>
              <a:gd name="connsiteY50" fmla="*/ 4181034 h 5604404"/>
              <a:gd name="connsiteX51" fmla="*/ 1105634 w 4313502"/>
              <a:gd name="connsiteY51" fmla="*/ 4315178 h 5604404"/>
              <a:gd name="connsiteX52" fmla="*/ 1015323 w 4313502"/>
              <a:gd name="connsiteY52" fmla="*/ 4507089 h 5604404"/>
              <a:gd name="connsiteX53" fmla="*/ 884001 w 4313502"/>
              <a:gd name="connsiteY53" fmla="*/ 4787459 h 5604404"/>
              <a:gd name="connsiteX54" fmla="*/ 710523 w 4313502"/>
              <a:gd name="connsiteY54" fmla="*/ 4947356 h 5604404"/>
              <a:gd name="connsiteX55" fmla="*/ 630883 w 4313502"/>
              <a:gd name="connsiteY55" fmla="*/ 5149938 h 5604404"/>
              <a:gd name="connsiteX56" fmla="*/ 541190 w 4313502"/>
              <a:gd name="connsiteY56" fmla="*/ 5432778 h 5604404"/>
              <a:gd name="connsiteX57" fmla="*/ 699234 w 4313502"/>
              <a:gd name="connsiteY57" fmla="*/ 5568244 h 5604404"/>
              <a:gd name="connsiteX58" fmla="*/ 848459 w 4313502"/>
              <a:gd name="connsiteY58" fmla="*/ 5526088 h 5604404"/>
              <a:gd name="connsiteX59" fmla="*/ 930304 w 4313502"/>
              <a:gd name="connsiteY59" fmla="*/ 5132828 h 5604404"/>
              <a:gd name="connsiteX60" fmla="*/ 1002270 w 4313502"/>
              <a:gd name="connsiteY60" fmla="*/ 4915341 h 5604404"/>
              <a:gd name="connsiteX61" fmla="*/ 1339703 w 4313502"/>
              <a:gd name="connsiteY61" fmla="*/ 4607542 h 5604404"/>
              <a:gd name="connsiteX62" fmla="*/ 1444301 w 4313502"/>
              <a:gd name="connsiteY62" fmla="*/ 4665133 h 5604404"/>
              <a:gd name="connsiteX63" fmla="*/ 1658790 w 4313502"/>
              <a:gd name="connsiteY63" fmla="*/ 4360333 h 5604404"/>
              <a:gd name="connsiteX64" fmla="*/ 1715234 w 4313502"/>
              <a:gd name="connsiteY64" fmla="*/ 4281311 h 5604404"/>
              <a:gd name="connsiteX65" fmla="*/ 1791258 w 4313502"/>
              <a:gd name="connsiteY65" fmla="*/ 4208815 h 5604404"/>
              <a:gd name="connsiteX66" fmla="*/ 1805545 w 4313502"/>
              <a:gd name="connsiteY66" fmla="*/ 4134556 h 5604404"/>
              <a:gd name="connsiteX67" fmla="*/ 1867899 w 4313502"/>
              <a:gd name="connsiteY67" fmla="*/ 4066911 h 5604404"/>
              <a:gd name="connsiteX68" fmla="*/ 1876807 w 4313502"/>
              <a:gd name="connsiteY68" fmla="*/ 3964076 h 5604404"/>
              <a:gd name="connsiteX69" fmla="*/ 2087768 w 4313502"/>
              <a:gd name="connsiteY69" fmla="*/ 3366911 h 5604404"/>
              <a:gd name="connsiteX70" fmla="*/ 2178696 w 4313502"/>
              <a:gd name="connsiteY70" fmla="*/ 3041914 h 5604404"/>
              <a:gd name="connsiteX71" fmla="*/ 2221470 w 4313502"/>
              <a:gd name="connsiteY71" fmla="*/ 3221478 h 5604404"/>
              <a:gd name="connsiteX72" fmla="*/ 2478734 w 4313502"/>
              <a:gd name="connsiteY72" fmla="*/ 3820936 h 5604404"/>
              <a:gd name="connsiteX73" fmla="*/ 2475735 w 4313502"/>
              <a:gd name="connsiteY73" fmla="*/ 3926065 h 5604404"/>
              <a:gd name="connsiteX74" fmla="*/ 2536942 w 4313502"/>
              <a:gd name="connsiteY74" fmla="*/ 4049096 h 5604404"/>
              <a:gd name="connsiteX75" fmla="*/ 2564283 w 4313502"/>
              <a:gd name="connsiteY75" fmla="*/ 4187384 h 5604404"/>
              <a:gd name="connsiteX76" fmla="*/ 2620726 w 4313502"/>
              <a:gd name="connsiteY76" fmla="*/ 4372857 h 5604404"/>
              <a:gd name="connsiteX77" fmla="*/ 2663501 w 4313502"/>
              <a:gd name="connsiteY77" fmla="*/ 4540956 h 5604404"/>
              <a:gd name="connsiteX78" fmla="*/ 2719945 w 4313502"/>
              <a:gd name="connsiteY78" fmla="*/ 4540956 h 5604404"/>
              <a:gd name="connsiteX79" fmla="*/ 3013457 w 4313502"/>
              <a:gd name="connsiteY79" fmla="*/ 5105400 h 5604404"/>
              <a:gd name="connsiteX80" fmla="*/ 2990526 w 4313502"/>
              <a:gd name="connsiteY80" fmla="*/ 5157788 h 5604404"/>
              <a:gd name="connsiteX81" fmla="*/ 2980119 w 4313502"/>
              <a:gd name="connsiteY81" fmla="*/ 5313362 h 5604404"/>
              <a:gd name="connsiteX82" fmla="*/ 3019982 w 4313502"/>
              <a:gd name="connsiteY82" fmla="*/ 5466733 h 5604404"/>
              <a:gd name="connsiteX83" fmla="*/ 3106767 w 4313502"/>
              <a:gd name="connsiteY83" fmla="*/ 5531997 h 5604404"/>
              <a:gd name="connsiteX84" fmla="*/ 3405481 w 4313502"/>
              <a:gd name="connsiteY84" fmla="*/ 5565863 h 5604404"/>
              <a:gd name="connsiteX85" fmla="*/ 3362618 w 4313502"/>
              <a:gd name="connsiteY85" fmla="*/ 5344672 h 5604404"/>
              <a:gd name="connsiteX86" fmla="*/ 3160212 w 4313502"/>
              <a:gd name="connsiteY86" fmla="*/ 5071533 h 5604404"/>
              <a:gd name="connsiteX87" fmla="*/ 3047323 w 4313502"/>
              <a:gd name="connsiteY87" fmla="*/ 4439356 h 5604404"/>
              <a:gd name="connsiteX88" fmla="*/ 3115057 w 4313502"/>
              <a:gd name="connsiteY88" fmla="*/ 4405489 h 5604404"/>
              <a:gd name="connsiteX89" fmla="*/ 3040797 w 4313502"/>
              <a:gd name="connsiteY89" fmla="*/ 4182709 h 5604404"/>
              <a:gd name="connsiteX90" fmla="*/ 2961774 w 4313502"/>
              <a:gd name="connsiteY90" fmla="*/ 4005616 h 5604404"/>
              <a:gd name="connsiteX91" fmla="*/ 2946341 w 4313502"/>
              <a:gd name="connsiteY91" fmla="*/ 3916010 h 5604404"/>
              <a:gd name="connsiteX92" fmla="*/ 2894041 w 4313502"/>
              <a:gd name="connsiteY92" fmla="*/ 3859566 h 5604404"/>
              <a:gd name="connsiteX93" fmla="*/ 2942195 w 4313502"/>
              <a:gd name="connsiteY93" fmla="*/ 3777456 h 5604404"/>
              <a:gd name="connsiteX94" fmla="*/ 2877990 w 4313502"/>
              <a:gd name="connsiteY94" fmla="*/ 3701433 h 5604404"/>
              <a:gd name="connsiteX95" fmla="*/ 2848797 w 4313502"/>
              <a:gd name="connsiteY95" fmla="*/ 3577519 h 5604404"/>
              <a:gd name="connsiteX96" fmla="*/ 2741376 w 4313502"/>
              <a:gd name="connsiteY96" fmla="*/ 2753695 h 5604404"/>
              <a:gd name="connsiteX97" fmla="*/ 2535178 w 4313502"/>
              <a:gd name="connsiteY97" fmla="*/ 2292086 h 5604404"/>
              <a:gd name="connsiteX98" fmla="*/ 2449012 w 4313502"/>
              <a:gd name="connsiteY98" fmla="*/ 2192867 h 5604404"/>
              <a:gd name="connsiteX99" fmla="*/ 2449012 w 4313502"/>
              <a:gd name="connsiteY99" fmla="*/ 2102556 h 5604404"/>
              <a:gd name="connsiteX100" fmla="*/ 2426434 w 4313502"/>
              <a:gd name="connsiteY100" fmla="*/ 2102556 h 5604404"/>
              <a:gd name="connsiteX101" fmla="*/ 2437723 w 4313502"/>
              <a:gd name="connsiteY101" fmla="*/ 2012244 h 5604404"/>
              <a:gd name="connsiteX102" fmla="*/ 2369990 w 4313502"/>
              <a:gd name="connsiteY102" fmla="*/ 1944511 h 5604404"/>
              <a:gd name="connsiteX103" fmla="*/ 2403857 w 4313502"/>
              <a:gd name="connsiteY103" fmla="*/ 1865489 h 5604404"/>
              <a:gd name="connsiteX104" fmla="*/ 2381279 w 4313502"/>
              <a:gd name="connsiteY104" fmla="*/ 1797756 h 5604404"/>
              <a:gd name="connsiteX105" fmla="*/ 2471590 w 4313502"/>
              <a:gd name="connsiteY105" fmla="*/ 1549400 h 5604404"/>
              <a:gd name="connsiteX106" fmla="*/ 2573190 w 4313502"/>
              <a:gd name="connsiteY106" fmla="*/ 1662289 h 5604404"/>
              <a:gd name="connsiteX107" fmla="*/ 2640923 w 4313502"/>
              <a:gd name="connsiteY107" fmla="*/ 1662289 h 5604404"/>
              <a:gd name="connsiteX108" fmla="*/ 2945723 w 4313502"/>
              <a:gd name="connsiteY108" fmla="*/ 1809044 h 5604404"/>
              <a:gd name="connsiteX109" fmla="*/ 3194079 w 4313502"/>
              <a:gd name="connsiteY109" fmla="*/ 1899356 h 5604404"/>
              <a:gd name="connsiteX110" fmla="*/ 3758523 w 4313502"/>
              <a:gd name="connsiteY110" fmla="*/ 2147711 h 5604404"/>
              <a:gd name="connsiteX111" fmla="*/ 4040745 w 4313502"/>
              <a:gd name="connsiteY111" fmla="*/ 2238022 h 5604404"/>
              <a:gd name="connsiteX112" fmla="*/ 4146490 w 4313502"/>
              <a:gd name="connsiteY112" fmla="*/ 2276652 h 5604404"/>
              <a:gd name="connsiteX113" fmla="*/ 4125059 w 4313502"/>
              <a:gd name="connsiteY113" fmla="*/ 2220206 h 5604404"/>
              <a:gd name="connsiteX114" fmla="*/ 4029457 w 4313502"/>
              <a:gd name="connsiteY114" fmla="*/ 2147711 h 5604404"/>
              <a:gd name="connsiteX115" fmla="*/ 4191029 w 4313502"/>
              <a:gd name="connsiteY115" fmla="*/ 2039584 h 5604404"/>
              <a:gd name="connsiteX116" fmla="*/ 4271639 w 4313502"/>
              <a:gd name="connsiteY116" fmla="*/ 1969294 h 5604404"/>
              <a:gd name="connsiteX117" fmla="*/ 4308681 w 4313502"/>
              <a:gd name="connsiteY117" fmla="*/ 1878542 h 5604404"/>
              <a:gd name="connsiteX118" fmla="*/ 4242711 w 4313502"/>
              <a:gd name="connsiteY118" fmla="*/ 1916642 h 5604404"/>
              <a:gd name="connsiteX119" fmla="*/ 4277812 w 4313502"/>
              <a:gd name="connsiteY119" fmla="*/ 1831622 h 5604404"/>
              <a:gd name="connsiteX120" fmla="*/ 4147637 w 4313502"/>
              <a:gd name="connsiteY120" fmla="*/ 1918317 h 5604404"/>
              <a:gd name="connsiteX121" fmla="*/ 4190500 w 4313502"/>
              <a:gd name="connsiteY121" fmla="*/ 1841147 h 5604404"/>
              <a:gd name="connsiteX122" fmla="*/ 3896372 w 4313502"/>
              <a:gd name="connsiteY122" fmla="*/ 2014008 h 5604404"/>
              <a:gd name="connsiteX123" fmla="*/ 3700845 w 4313502"/>
              <a:gd name="connsiteY123" fmla="*/ 1968236 h 5604404"/>
              <a:gd name="connsiteX124" fmla="*/ 3252287 w 4313502"/>
              <a:gd name="connsiteY124" fmla="*/ 1639094 h 5604404"/>
              <a:gd name="connsiteX125" fmla="*/ 3081190 w 4313502"/>
              <a:gd name="connsiteY125" fmla="*/ 1583267 h 5604404"/>
              <a:gd name="connsiteX126" fmla="*/ 2787679 w 4313502"/>
              <a:gd name="connsiteY126" fmla="*/ 1436511 h 5604404"/>
              <a:gd name="connsiteX127" fmla="*/ 2607057 w 4313502"/>
              <a:gd name="connsiteY127" fmla="*/ 1255889 h 5604404"/>
              <a:gd name="connsiteX128" fmla="*/ 2488788 w 4313502"/>
              <a:gd name="connsiteY128" fmla="*/ 1170958 h 5604404"/>
              <a:gd name="connsiteX129" fmla="*/ 2358701 w 4313502"/>
              <a:gd name="connsiteY129" fmla="*/ 1165578 h 5604404"/>
              <a:gd name="connsiteX130" fmla="*/ 2217237 w 4313502"/>
              <a:gd name="connsiteY130" fmla="*/ 1059744 h 5604404"/>
              <a:gd name="connsiteX131" fmla="*/ 2339563 w 4313502"/>
              <a:gd name="connsiteY131" fmla="*/ 898172 h 5604404"/>
              <a:gd name="connsiteX132" fmla="*/ 2437546 w 4313502"/>
              <a:gd name="connsiteY132" fmla="*/ 968905 h 5604404"/>
              <a:gd name="connsiteX133" fmla="*/ 2530945 w 4313502"/>
              <a:gd name="connsiteY133" fmla="*/ 908403 h 5604404"/>
              <a:gd name="connsiteX134" fmla="*/ 2509515 w 4313502"/>
              <a:gd name="connsiteY134" fmla="*/ 854869 h 5604404"/>
              <a:gd name="connsiteX135" fmla="*/ 2549997 w 4313502"/>
              <a:gd name="connsiteY135" fmla="*/ 869157 h 5604404"/>
              <a:gd name="connsiteX136" fmla="*/ 2554758 w 4313502"/>
              <a:gd name="connsiteY136" fmla="*/ 809625 h 5604404"/>
              <a:gd name="connsiteX137" fmla="*/ 2639689 w 4313502"/>
              <a:gd name="connsiteY137" fmla="*/ 770467 h 5604404"/>
              <a:gd name="connsiteX138" fmla="*/ 2558902 w 4313502"/>
              <a:gd name="connsiteY138" fmla="*/ 637381 h 5604404"/>
              <a:gd name="connsiteX139" fmla="*/ 2588535 w 4313502"/>
              <a:gd name="connsiteY139" fmla="*/ 557742 h 5604404"/>
              <a:gd name="connsiteX140" fmla="*/ 2590917 w 4313502"/>
              <a:gd name="connsiteY140" fmla="*/ 501914 h 5604404"/>
              <a:gd name="connsiteX141" fmla="*/ 2721446 w 4313502"/>
              <a:gd name="connsiteY141" fmla="*/ 497682 h 5604404"/>
              <a:gd name="connsiteX142" fmla="*/ 2735203 w 4313502"/>
              <a:gd name="connsiteY142" fmla="*/ 413367 h 5604404"/>
              <a:gd name="connsiteX143" fmla="*/ 2968301 w 4313502"/>
              <a:gd name="connsiteY143" fmla="*/ 364067 h 5604404"/>
              <a:gd name="connsiteX144" fmla="*/ 2663501 w 4313502"/>
              <a:gd name="connsiteY144" fmla="*/ 330200 h 5604404"/>
              <a:gd name="connsiteX145" fmla="*/ 2904007 w 4313502"/>
              <a:gd name="connsiteY145" fmla="*/ 217841 h 5604404"/>
              <a:gd name="connsiteX146" fmla="*/ 2731234 w 4313502"/>
              <a:gd name="connsiteY146" fmla="*/ 251178 h 5604404"/>
              <a:gd name="connsiteX147" fmla="*/ 2911857 w 4313502"/>
              <a:gd name="connsiteY147" fmla="*/ 142963 h 5604404"/>
              <a:gd name="connsiteX148" fmla="*/ 2607057 w 4313502"/>
              <a:gd name="connsiteY148" fmla="*/ 217311 h 5604404"/>
              <a:gd name="connsiteX149" fmla="*/ 2686696 w 4313502"/>
              <a:gd name="connsiteY149" fmla="*/ 111125 h 5604404"/>
              <a:gd name="connsiteX150" fmla="*/ 2539323 w 4313502"/>
              <a:gd name="connsiteY15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74968 w 4313502"/>
              <a:gd name="connsiteY18" fmla="*/ 431800 h 5604404"/>
              <a:gd name="connsiteX19" fmla="*/ 1433012 w 4313502"/>
              <a:gd name="connsiteY19" fmla="*/ 601133 h 5604404"/>
              <a:gd name="connsiteX20" fmla="*/ 1500745 w 4313502"/>
              <a:gd name="connsiteY20" fmla="*/ 747889 h 5604404"/>
              <a:gd name="connsiteX21" fmla="*/ 1557190 w 4313502"/>
              <a:gd name="connsiteY21" fmla="*/ 793044 h 5604404"/>
              <a:gd name="connsiteX22" fmla="*/ 1342701 w 4313502"/>
              <a:gd name="connsiteY22" fmla="*/ 1075267 h 5604404"/>
              <a:gd name="connsiteX23" fmla="*/ 1073532 w 4313502"/>
              <a:gd name="connsiteY23" fmla="*/ 1367544 h 5604404"/>
              <a:gd name="connsiteX24" fmla="*/ 879857 w 4313502"/>
              <a:gd name="connsiteY24" fmla="*/ 1481667 h 5604404"/>
              <a:gd name="connsiteX25" fmla="*/ 342135 w 4313502"/>
              <a:gd name="connsiteY25" fmla="*/ 2011010 h 5604404"/>
              <a:gd name="connsiteX26" fmla="*/ 33190 w 4313502"/>
              <a:gd name="connsiteY26" fmla="*/ 1820333 h 5604404"/>
              <a:gd name="connsiteX27" fmla="*/ 107450 w 4313502"/>
              <a:gd name="connsiteY27" fmla="*/ 1944952 h 5604404"/>
              <a:gd name="connsiteX28" fmla="*/ 326701 w 4313502"/>
              <a:gd name="connsiteY28" fmla="*/ 2215444 h 5604404"/>
              <a:gd name="connsiteX29" fmla="*/ 517465 w 4313502"/>
              <a:gd name="connsiteY29" fmla="*/ 2077596 h 5604404"/>
              <a:gd name="connsiteX30" fmla="*/ 1105634 w 4313502"/>
              <a:gd name="connsiteY30" fmla="*/ 1684867 h 5604404"/>
              <a:gd name="connsiteX31" fmla="*/ 1252919 w 4313502"/>
              <a:gd name="connsiteY31" fmla="*/ 1539435 h 5604404"/>
              <a:gd name="connsiteX32" fmla="*/ 1465026 w 4313502"/>
              <a:gd name="connsiteY32" fmla="*/ 1347964 h 5604404"/>
              <a:gd name="connsiteX33" fmla="*/ 1466879 w 4313502"/>
              <a:gd name="connsiteY33" fmla="*/ 1696156 h 5604404"/>
              <a:gd name="connsiteX34" fmla="*/ 1523323 w 4313502"/>
              <a:gd name="connsiteY34" fmla="*/ 1809044 h 5604404"/>
              <a:gd name="connsiteX35" fmla="*/ 1490074 w 4313502"/>
              <a:gd name="connsiteY35" fmla="*/ 1888067 h 5604404"/>
              <a:gd name="connsiteX36" fmla="*/ 1545901 w 4313502"/>
              <a:gd name="connsiteY36" fmla="*/ 1989667 h 5604404"/>
              <a:gd name="connsiteX37" fmla="*/ 1579768 w 4313502"/>
              <a:gd name="connsiteY37" fmla="*/ 2170289 h 5604404"/>
              <a:gd name="connsiteX38" fmla="*/ 1613634 w 4313502"/>
              <a:gd name="connsiteY38" fmla="*/ 2260600 h 5604404"/>
              <a:gd name="connsiteX39" fmla="*/ 1579768 w 4313502"/>
              <a:gd name="connsiteY39" fmla="*/ 2339622 h 5604404"/>
              <a:gd name="connsiteX40" fmla="*/ 1624923 w 4313502"/>
              <a:gd name="connsiteY40" fmla="*/ 2396067 h 5604404"/>
              <a:gd name="connsiteX41" fmla="*/ 1630832 w 4313502"/>
              <a:gd name="connsiteY41" fmla="*/ 2459831 h 5604404"/>
              <a:gd name="connsiteX42" fmla="*/ 1557808 w 4313502"/>
              <a:gd name="connsiteY42" fmla="*/ 2658709 h 5604404"/>
              <a:gd name="connsiteX43" fmla="*/ 1613634 w 4313502"/>
              <a:gd name="connsiteY43" fmla="*/ 2825044 h 5604404"/>
              <a:gd name="connsiteX44" fmla="*/ 1579768 w 4313502"/>
              <a:gd name="connsiteY44" fmla="*/ 2868966 h 5604404"/>
              <a:gd name="connsiteX45" fmla="*/ 1602345 w 4313502"/>
              <a:gd name="connsiteY45" fmla="*/ 2937933 h 5604404"/>
              <a:gd name="connsiteX46" fmla="*/ 1506743 w 4313502"/>
              <a:gd name="connsiteY46" fmla="*/ 3408362 h 5604404"/>
              <a:gd name="connsiteX47" fmla="*/ 1449593 w 4313502"/>
              <a:gd name="connsiteY47" fmla="*/ 3933119 h 5604404"/>
              <a:gd name="connsiteX48" fmla="*/ 1423664 w 4313502"/>
              <a:gd name="connsiteY48" fmla="*/ 4007644 h 5604404"/>
              <a:gd name="connsiteX49" fmla="*/ 1377186 w 4313502"/>
              <a:gd name="connsiteY49" fmla="*/ 4038953 h 5604404"/>
              <a:gd name="connsiteX50" fmla="*/ 1380713 w 4313502"/>
              <a:gd name="connsiteY50" fmla="*/ 4088253 h 5604404"/>
              <a:gd name="connsiteX51" fmla="*/ 1261738 w 4313502"/>
              <a:gd name="connsiteY51" fmla="*/ 4181034 h 5604404"/>
              <a:gd name="connsiteX52" fmla="*/ 1105634 w 4313502"/>
              <a:gd name="connsiteY52" fmla="*/ 4315178 h 5604404"/>
              <a:gd name="connsiteX53" fmla="*/ 1015323 w 4313502"/>
              <a:gd name="connsiteY53" fmla="*/ 4507089 h 5604404"/>
              <a:gd name="connsiteX54" fmla="*/ 884001 w 4313502"/>
              <a:gd name="connsiteY54" fmla="*/ 4787459 h 5604404"/>
              <a:gd name="connsiteX55" fmla="*/ 710523 w 4313502"/>
              <a:gd name="connsiteY55" fmla="*/ 4947356 h 5604404"/>
              <a:gd name="connsiteX56" fmla="*/ 630883 w 4313502"/>
              <a:gd name="connsiteY56" fmla="*/ 5149938 h 5604404"/>
              <a:gd name="connsiteX57" fmla="*/ 541190 w 4313502"/>
              <a:gd name="connsiteY57" fmla="*/ 5432778 h 5604404"/>
              <a:gd name="connsiteX58" fmla="*/ 699234 w 4313502"/>
              <a:gd name="connsiteY58" fmla="*/ 5568244 h 5604404"/>
              <a:gd name="connsiteX59" fmla="*/ 848459 w 4313502"/>
              <a:gd name="connsiteY59" fmla="*/ 5526088 h 5604404"/>
              <a:gd name="connsiteX60" fmla="*/ 930304 w 4313502"/>
              <a:gd name="connsiteY60" fmla="*/ 5132828 h 5604404"/>
              <a:gd name="connsiteX61" fmla="*/ 1002270 w 4313502"/>
              <a:gd name="connsiteY61" fmla="*/ 4915341 h 5604404"/>
              <a:gd name="connsiteX62" fmla="*/ 1339703 w 4313502"/>
              <a:gd name="connsiteY62" fmla="*/ 4607542 h 5604404"/>
              <a:gd name="connsiteX63" fmla="*/ 1444301 w 4313502"/>
              <a:gd name="connsiteY63" fmla="*/ 4665133 h 5604404"/>
              <a:gd name="connsiteX64" fmla="*/ 1658790 w 4313502"/>
              <a:gd name="connsiteY64" fmla="*/ 4360333 h 5604404"/>
              <a:gd name="connsiteX65" fmla="*/ 1715234 w 4313502"/>
              <a:gd name="connsiteY65" fmla="*/ 4281311 h 5604404"/>
              <a:gd name="connsiteX66" fmla="*/ 1791258 w 4313502"/>
              <a:gd name="connsiteY66" fmla="*/ 4208815 h 5604404"/>
              <a:gd name="connsiteX67" fmla="*/ 1805545 w 4313502"/>
              <a:gd name="connsiteY67" fmla="*/ 4134556 h 5604404"/>
              <a:gd name="connsiteX68" fmla="*/ 1867899 w 4313502"/>
              <a:gd name="connsiteY68" fmla="*/ 4066911 h 5604404"/>
              <a:gd name="connsiteX69" fmla="*/ 1876807 w 4313502"/>
              <a:gd name="connsiteY69" fmla="*/ 3964076 h 5604404"/>
              <a:gd name="connsiteX70" fmla="*/ 2087768 w 4313502"/>
              <a:gd name="connsiteY70" fmla="*/ 3366911 h 5604404"/>
              <a:gd name="connsiteX71" fmla="*/ 2178696 w 4313502"/>
              <a:gd name="connsiteY71" fmla="*/ 3041914 h 5604404"/>
              <a:gd name="connsiteX72" fmla="*/ 2221470 w 4313502"/>
              <a:gd name="connsiteY72" fmla="*/ 3221478 h 5604404"/>
              <a:gd name="connsiteX73" fmla="*/ 2478734 w 4313502"/>
              <a:gd name="connsiteY73" fmla="*/ 3820936 h 5604404"/>
              <a:gd name="connsiteX74" fmla="*/ 2475735 w 4313502"/>
              <a:gd name="connsiteY74" fmla="*/ 3926065 h 5604404"/>
              <a:gd name="connsiteX75" fmla="*/ 2536942 w 4313502"/>
              <a:gd name="connsiteY75" fmla="*/ 4049096 h 5604404"/>
              <a:gd name="connsiteX76" fmla="*/ 2564283 w 4313502"/>
              <a:gd name="connsiteY76" fmla="*/ 4187384 h 5604404"/>
              <a:gd name="connsiteX77" fmla="*/ 2620726 w 4313502"/>
              <a:gd name="connsiteY77" fmla="*/ 4372857 h 5604404"/>
              <a:gd name="connsiteX78" fmla="*/ 2663501 w 4313502"/>
              <a:gd name="connsiteY78" fmla="*/ 4540956 h 5604404"/>
              <a:gd name="connsiteX79" fmla="*/ 2719945 w 4313502"/>
              <a:gd name="connsiteY79" fmla="*/ 4540956 h 5604404"/>
              <a:gd name="connsiteX80" fmla="*/ 3013457 w 4313502"/>
              <a:gd name="connsiteY80" fmla="*/ 5105400 h 5604404"/>
              <a:gd name="connsiteX81" fmla="*/ 2990526 w 4313502"/>
              <a:gd name="connsiteY81" fmla="*/ 5157788 h 5604404"/>
              <a:gd name="connsiteX82" fmla="*/ 2980119 w 4313502"/>
              <a:gd name="connsiteY82" fmla="*/ 5313362 h 5604404"/>
              <a:gd name="connsiteX83" fmla="*/ 3019982 w 4313502"/>
              <a:gd name="connsiteY83" fmla="*/ 5466733 h 5604404"/>
              <a:gd name="connsiteX84" fmla="*/ 3106767 w 4313502"/>
              <a:gd name="connsiteY84" fmla="*/ 5531997 h 5604404"/>
              <a:gd name="connsiteX85" fmla="*/ 3405481 w 4313502"/>
              <a:gd name="connsiteY85" fmla="*/ 5565863 h 5604404"/>
              <a:gd name="connsiteX86" fmla="*/ 3362618 w 4313502"/>
              <a:gd name="connsiteY86" fmla="*/ 5344672 h 5604404"/>
              <a:gd name="connsiteX87" fmla="*/ 3160212 w 4313502"/>
              <a:gd name="connsiteY87" fmla="*/ 5071533 h 5604404"/>
              <a:gd name="connsiteX88" fmla="*/ 3047323 w 4313502"/>
              <a:gd name="connsiteY88" fmla="*/ 4439356 h 5604404"/>
              <a:gd name="connsiteX89" fmla="*/ 3115057 w 4313502"/>
              <a:gd name="connsiteY89" fmla="*/ 4405489 h 5604404"/>
              <a:gd name="connsiteX90" fmla="*/ 3040797 w 4313502"/>
              <a:gd name="connsiteY90" fmla="*/ 4182709 h 5604404"/>
              <a:gd name="connsiteX91" fmla="*/ 2961774 w 4313502"/>
              <a:gd name="connsiteY91" fmla="*/ 4005616 h 5604404"/>
              <a:gd name="connsiteX92" fmla="*/ 2946341 w 4313502"/>
              <a:gd name="connsiteY92" fmla="*/ 3916010 h 5604404"/>
              <a:gd name="connsiteX93" fmla="*/ 2894041 w 4313502"/>
              <a:gd name="connsiteY93" fmla="*/ 3859566 h 5604404"/>
              <a:gd name="connsiteX94" fmla="*/ 2942195 w 4313502"/>
              <a:gd name="connsiteY94" fmla="*/ 3777456 h 5604404"/>
              <a:gd name="connsiteX95" fmla="*/ 2877990 w 4313502"/>
              <a:gd name="connsiteY95" fmla="*/ 3701433 h 5604404"/>
              <a:gd name="connsiteX96" fmla="*/ 2848797 w 4313502"/>
              <a:gd name="connsiteY96" fmla="*/ 3577519 h 5604404"/>
              <a:gd name="connsiteX97" fmla="*/ 2741376 w 4313502"/>
              <a:gd name="connsiteY97" fmla="*/ 2753695 h 5604404"/>
              <a:gd name="connsiteX98" fmla="*/ 2535178 w 4313502"/>
              <a:gd name="connsiteY98" fmla="*/ 2292086 h 5604404"/>
              <a:gd name="connsiteX99" fmla="*/ 2449012 w 4313502"/>
              <a:gd name="connsiteY99" fmla="*/ 2192867 h 5604404"/>
              <a:gd name="connsiteX100" fmla="*/ 2449012 w 4313502"/>
              <a:gd name="connsiteY100" fmla="*/ 2102556 h 5604404"/>
              <a:gd name="connsiteX101" fmla="*/ 2426434 w 4313502"/>
              <a:gd name="connsiteY101" fmla="*/ 2102556 h 5604404"/>
              <a:gd name="connsiteX102" fmla="*/ 2437723 w 4313502"/>
              <a:gd name="connsiteY102" fmla="*/ 2012244 h 5604404"/>
              <a:gd name="connsiteX103" fmla="*/ 2369990 w 4313502"/>
              <a:gd name="connsiteY103" fmla="*/ 1944511 h 5604404"/>
              <a:gd name="connsiteX104" fmla="*/ 2403857 w 4313502"/>
              <a:gd name="connsiteY104" fmla="*/ 1865489 h 5604404"/>
              <a:gd name="connsiteX105" fmla="*/ 2381279 w 4313502"/>
              <a:gd name="connsiteY105" fmla="*/ 1797756 h 5604404"/>
              <a:gd name="connsiteX106" fmla="*/ 2471590 w 4313502"/>
              <a:gd name="connsiteY106" fmla="*/ 1549400 h 5604404"/>
              <a:gd name="connsiteX107" fmla="*/ 2573190 w 4313502"/>
              <a:gd name="connsiteY107" fmla="*/ 1662289 h 5604404"/>
              <a:gd name="connsiteX108" fmla="*/ 2640923 w 4313502"/>
              <a:gd name="connsiteY108" fmla="*/ 1662289 h 5604404"/>
              <a:gd name="connsiteX109" fmla="*/ 2945723 w 4313502"/>
              <a:gd name="connsiteY109" fmla="*/ 1809044 h 5604404"/>
              <a:gd name="connsiteX110" fmla="*/ 3194079 w 4313502"/>
              <a:gd name="connsiteY110" fmla="*/ 1899356 h 5604404"/>
              <a:gd name="connsiteX111" fmla="*/ 3758523 w 4313502"/>
              <a:gd name="connsiteY111" fmla="*/ 2147711 h 5604404"/>
              <a:gd name="connsiteX112" fmla="*/ 4040745 w 4313502"/>
              <a:gd name="connsiteY112" fmla="*/ 2238022 h 5604404"/>
              <a:gd name="connsiteX113" fmla="*/ 4146490 w 4313502"/>
              <a:gd name="connsiteY113" fmla="*/ 2276652 h 5604404"/>
              <a:gd name="connsiteX114" fmla="*/ 4125059 w 4313502"/>
              <a:gd name="connsiteY114" fmla="*/ 2220206 h 5604404"/>
              <a:gd name="connsiteX115" fmla="*/ 4029457 w 4313502"/>
              <a:gd name="connsiteY115" fmla="*/ 2147711 h 5604404"/>
              <a:gd name="connsiteX116" fmla="*/ 4191029 w 4313502"/>
              <a:gd name="connsiteY116" fmla="*/ 2039584 h 5604404"/>
              <a:gd name="connsiteX117" fmla="*/ 4271639 w 4313502"/>
              <a:gd name="connsiteY117" fmla="*/ 1969294 h 5604404"/>
              <a:gd name="connsiteX118" fmla="*/ 4308681 w 4313502"/>
              <a:gd name="connsiteY118" fmla="*/ 1878542 h 5604404"/>
              <a:gd name="connsiteX119" fmla="*/ 4242711 w 4313502"/>
              <a:gd name="connsiteY119" fmla="*/ 1916642 h 5604404"/>
              <a:gd name="connsiteX120" fmla="*/ 4277812 w 4313502"/>
              <a:gd name="connsiteY120" fmla="*/ 1831622 h 5604404"/>
              <a:gd name="connsiteX121" fmla="*/ 4147637 w 4313502"/>
              <a:gd name="connsiteY121" fmla="*/ 1918317 h 5604404"/>
              <a:gd name="connsiteX122" fmla="*/ 4190500 w 4313502"/>
              <a:gd name="connsiteY122" fmla="*/ 1841147 h 5604404"/>
              <a:gd name="connsiteX123" fmla="*/ 3896372 w 4313502"/>
              <a:gd name="connsiteY123" fmla="*/ 2014008 h 5604404"/>
              <a:gd name="connsiteX124" fmla="*/ 3700845 w 4313502"/>
              <a:gd name="connsiteY124" fmla="*/ 1968236 h 5604404"/>
              <a:gd name="connsiteX125" fmla="*/ 3252287 w 4313502"/>
              <a:gd name="connsiteY125" fmla="*/ 1639094 h 5604404"/>
              <a:gd name="connsiteX126" fmla="*/ 3081190 w 4313502"/>
              <a:gd name="connsiteY126" fmla="*/ 1583267 h 5604404"/>
              <a:gd name="connsiteX127" fmla="*/ 2787679 w 4313502"/>
              <a:gd name="connsiteY127" fmla="*/ 1436511 h 5604404"/>
              <a:gd name="connsiteX128" fmla="*/ 2607057 w 4313502"/>
              <a:gd name="connsiteY128" fmla="*/ 1255889 h 5604404"/>
              <a:gd name="connsiteX129" fmla="*/ 2488788 w 4313502"/>
              <a:gd name="connsiteY129" fmla="*/ 1170958 h 5604404"/>
              <a:gd name="connsiteX130" fmla="*/ 2358701 w 4313502"/>
              <a:gd name="connsiteY130" fmla="*/ 1165578 h 5604404"/>
              <a:gd name="connsiteX131" fmla="*/ 2217237 w 4313502"/>
              <a:gd name="connsiteY131" fmla="*/ 1059744 h 5604404"/>
              <a:gd name="connsiteX132" fmla="*/ 2339563 w 4313502"/>
              <a:gd name="connsiteY132" fmla="*/ 898172 h 5604404"/>
              <a:gd name="connsiteX133" fmla="*/ 2437546 w 4313502"/>
              <a:gd name="connsiteY133" fmla="*/ 968905 h 5604404"/>
              <a:gd name="connsiteX134" fmla="*/ 2530945 w 4313502"/>
              <a:gd name="connsiteY134" fmla="*/ 908403 h 5604404"/>
              <a:gd name="connsiteX135" fmla="*/ 2509515 w 4313502"/>
              <a:gd name="connsiteY135" fmla="*/ 854869 h 5604404"/>
              <a:gd name="connsiteX136" fmla="*/ 2549997 w 4313502"/>
              <a:gd name="connsiteY136" fmla="*/ 869157 h 5604404"/>
              <a:gd name="connsiteX137" fmla="*/ 2554758 w 4313502"/>
              <a:gd name="connsiteY137" fmla="*/ 809625 h 5604404"/>
              <a:gd name="connsiteX138" fmla="*/ 2639689 w 4313502"/>
              <a:gd name="connsiteY138" fmla="*/ 770467 h 5604404"/>
              <a:gd name="connsiteX139" fmla="*/ 2558902 w 4313502"/>
              <a:gd name="connsiteY139" fmla="*/ 637381 h 5604404"/>
              <a:gd name="connsiteX140" fmla="*/ 2588535 w 4313502"/>
              <a:gd name="connsiteY140" fmla="*/ 557742 h 5604404"/>
              <a:gd name="connsiteX141" fmla="*/ 2590917 w 4313502"/>
              <a:gd name="connsiteY141" fmla="*/ 501914 h 5604404"/>
              <a:gd name="connsiteX142" fmla="*/ 2721446 w 4313502"/>
              <a:gd name="connsiteY142" fmla="*/ 497682 h 5604404"/>
              <a:gd name="connsiteX143" fmla="*/ 2735203 w 4313502"/>
              <a:gd name="connsiteY143" fmla="*/ 413367 h 5604404"/>
              <a:gd name="connsiteX144" fmla="*/ 2968301 w 4313502"/>
              <a:gd name="connsiteY144" fmla="*/ 364067 h 5604404"/>
              <a:gd name="connsiteX145" fmla="*/ 2663501 w 4313502"/>
              <a:gd name="connsiteY145" fmla="*/ 330200 h 5604404"/>
              <a:gd name="connsiteX146" fmla="*/ 2904007 w 4313502"/>
              <a:gd name="connsiteY146" fmla="*/ 217841 h 5604404"/>
              <a:gd name="connsiteX147" fmla="*/ 2731234 w 4313502"/>
              <a:gd name="connsiteY147" fmla="*/ 251178 h 5604404"/>
              <a:gd name="connsiteX148" fmla="*/ 2911857 w 4313502"/>
              <a:gd name="connsiteY148" fmla="*/ 142963 h 5604404"/>
              <a:gd name="connsiteX149" fmla="*/ 2607057 w 4313502"/>
              <a:gd name="connsiteY149" fmla="*/ 217311 h 5604404"/>
              <a:gd name="connsiteX150" fmla="*/ 2686696 w 4313502"/>
              <a:gd name="connsiteY150" fmla="*/ 111125 h 5604404"/>
              <a:gd name="connsiteX151" fmla="*/ 2539323 w 4313502"/>
              <a:gd name="connsiteY151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274968 w 4313502"/>
              <a:gd name="connsiteY19" fmla="*/ 431800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274968 w 4313502"/>
              <a:gd name="connsiteY19" fmla="*/ 431800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274968 w 4313502"/>
              <a:gd name="connsiteY19" fmla="*/ 431800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274968 w 4313502"/>
              <a:gd name="connsiteY19" fmla="*/ 431800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33012 w 4313502"/>
              <a:gd name="connsiteY20" fmla="*/ 601133 h 5604404"/>
              <a:gd name="connsiteX21" fmla="*/ 1500745 w 4313502"/>
              <a:gd name="connsiteY21" fmla="*/ 747889 h 5604404"/>
              <a:gd name="connsiteX22" fmla="*/ 1557190 w 4313502"/>
              <a:gd name="connsiteY22" fmla="*/ 793044 h 5604404"/>
              <a:gd name="connsiteX23" fmla="*/ 1342701 w 4313502"/>
              <a:gd name="connsiteY23" fmla="*/ 1075267 h 5604404"/>
              <a:gd name="connsiteX24" fmla="*/ 1073532 w 4313502"/>
              <a:gd name="connsiteY24" fmla="*/ 1367544 h 5604404"/>
              <a:gd name="connsiteX25" fmla="*/ 879857 w 4313502"/>
              <a:gd name="connsiteY25" fmla="*/ 1481667 h 5604404"/>
              <a:gd name="connsiteX26" fmla="*/ 342135 w 4313502"/>
              <a:gd name="connsiteY26" fmla="*/ 2011010 h 5604404"/>
              <a:gd name="connsiteX27" fmla="*/ 33190 w 4313502"/>
              <a:gd name="connsiteY27" fmla="*/ 1820333 h 5604404"/>
              <a:gd name="connsiteX28" fmla="*/ 107450 w 4313502"/>
              <a:gd name="connsiteY28" fmla="*/ 1944952 h 5604404"/>
              <a:gd name="connsiteX29" fmla="*/ 326701 w 4313502"/>
              <a:gd name="connsiteY29" fmla="*/ 2215444 h 5604404"/>
              <a:gd name="connsiteX30" fmla="*/ 517465 w 4313502"/>
              <a:gd name="connsiteY30" fmla="*/ 2077596 h 5604404"/>
              <a:gd name="connsiteX31" fmla="*/ 1105634 w 4313502"/>
              <a:gd name="connsiteY31" fmla="*/ 1684867 h 5604404"/>
              <a:gd name="connsiteX32" fmla="*/ 1252919 w 4313502"/>
              <a:gd name="connsiteY32" fmla="*/ 1539435 h 5604404"/>
              <a:gd name="connsiteX33" fmla="*/ 1465026 w 4313502"/>
              <a:gd name="connsiteY33" fmla="*/ 1347964 h 5604404"/>
              <a:gd name="connsiteX34" fmla="*/ 1466879 w 4313502"/>
              <a:gd name="connsiteY34" fmla="*/ 1696156 h 5604404"/>
              <a:gd name="connsiteX35" fmla="*/ 1523323 w 4313502"/>
              <a:gd name="connsiteY35" fmla="*/ 1809044 h 5604404"/>
              <a:gd name="connsiteX36" fmla="*/ 1490074 w 4313502"/>
              <a:gd name="connsiteY36" fmla="*/ 1888067 h 5604404"/>
              <a:gd name="connsiteX37" fmla="*/ 1545901 w 4313502"/>
              <a:gd name="connsiteY37" fmla="*/ 1989667 h 5604404"/>
              <a:gd name="connsiteX38" fmla="*/ 1579768 w 4313502"/>
              <a:gd name="connsiteY38" fmla="*/ 2170289 h 5604404"/>
              <a:gd name="connsiteX39" fmla="*/ 1613634 w 4313502"/>
              <a:gd name="connsiteY39" fmla="*/ 2260600 h 5604404"/>
              <a:gd name="connsiteX40" fmla="*/ 1579768 w 4313502"/>
              <a:gd name="connsiteY40" fmla="*/ 2339622 h 5604404"/>
              <a:gd name="connsiteX41" fmla="*/ 1624923 w 4313502"/>
              <a:gd name="connsiteY41" fmla="*/ 2396067 h 5604404"/>
              <a:gd name="connsiteX42" fmla="*/ 1630832 w 4313502"/>
              <a:gd name="connsiteY42" fmla="*/ 2459831 h 5604404"/>
              <a:gd name="connsiteX43" fmla="*/ 1557808 w 4313502"/>
              <a:gd name="connsiteY43" fmla="*/ 2658709 h 5604404"/>
              <a:gd name="connsiteX44" fmla="*/ 1613634 w 4313502"/>
              <a:gd name="connsiteY44" fmla="*/ 2825044 h 5604404"/>
              <a:gd name="connsiteX45" fmla="*/ 1579768 w 4313502"/>
              <a:gd name="connsiteY45" fmla="*/ 2868966 h 5604404"/>
              <a:gd name="connsiteX46" fmla="*/ 1602345 w 4313502"/>
              <a:gd name="connsiteY46" fmla="*/ 2937933 h 5604404"/>
              <a:gd name="connsiteX47" fmla="*/ 1506743 w 4313502"/>
              <a:gd name="connsiteY47" fmla="*/ 3408362 h 5604404"/>
              <a:gd name="connsiteX48" fmla="*/ 1449593 w 4313502"/>
              <a:gd name="connsiteY48" fmla="*/ 3933119 h 5604404"/>
              <a:gd name="connsiteX49" fmla="*/ 1423664 w 4313502"/>
              <a:gd name="connsiteY49" fmla="*/ 4007644 h 5604404"/>
              <a:gd name="connsiteX50" fmla="*/ 1377186 w 4313502"/>
              <a:gd name="connsiteY50" fmla="*/ 4038953 h 5604404"/>
              <a:gd name="connsiteX51" fmla="*/ 1380713 w 4313502"/>
              <a:gd name="connsiteY51" fmla="*/ 4088253 h 5604404"/>
              <a:gd name="connsiteX52" fmla="*/ 1261738 w 4313502"/>
              <a:gd name="connsiteY52" fmla="*/ 4181034 h 5604404"/>
              <a:gd name="connsiteX53" fmla="*/ 1105634 w 4313502"/>
              <a:gd name="connsiteY53" fmla="*/ 4315178 h 5604404"/>
              <a:gd name="connsiteX54" fmla="*/ 1015323 w 4313502"/>
              <a:gd name="connsiteY54" fmla="*/ 4507089 h 5604404"/>
              <a:gd name="connsiteX55" fmla="*/ 884001 w 4313502"/>
              <a:gd name="connsiteY55" fmla="*/ 4787459 h 5604404"/>
              <a:gd name="connsiteX56" fmla="*/ 710523 w 4313502"/>
              <a:gd name="connsiteY56" fmla="*/ 4947356 h 5604404"/>
              <a:gd name="connsiteX57" fmla="*/ 630883 w 4313502"/>
              <a:gd name="connsiteY57" fmla="*/ 5149938 h 5604404"/>
              <a:gd name="connsiteX58" fmla="*/ 541190 w 4313502"/>
              <a:gd name="connsiteY58" fmla="*/ 5432778 h 5604404"/>
              <a:gd name="connsiteX59" fmla="*/ 699234 w 4313502"/>
              <a:gd name="connsiteY59" fmla="*/ 5568244 h 5604404"/>
              <a:gd name="connsiteX60" fmla="*/ 848459 w 4313502"/>
              <a:gd name="connsiteY60" fmla="*/ 5526088 h 5604404"/>
              <a:gd name="connsiteX61" fmla="*/ 930304 w 4313502"/>
              <a:gd name="connsiteY61" fmla="*/ 5132828 h 5604404"/>
              <a:gd name="connsiteX62" fmla="*/ 1002270 w 4313502"/>
              <a:gd name="connsiteY62" fmla="*/ 4915341 h 5604404"/>
              <a:gd name="connsiteX63" fmla="*/ 1339703 w 4313502"/>
              <a:gd name="connsiteY63" fmla="*/ 4607542 h 5604404"/>
              <a:gd name="connsiteX64" fmla="*/ 1444301 w 4313502"/>
              <a:gd name="connsiteY64" fmla="*/ 4665133 h 5604404"/>
              <a:gd name="connsiteX65" fmla="*/ 1658790 w 4313502"/>
              <a:gd name="connsiteY65" fmla="*/ 4360333 h 5604404"/>
              <a:gd name="connsiteX66" fmla="*/ 1715234 w 4313502"/>
              <a:gd name="connsiteY66" fmla="*/ 4281311 h 5604404"/>
              <a:gd name="connsiteX67" fmla="*/ 1791258 w 4313502"/>
              <a:gd name="connsiteY67" fmla="*/ 4208815 h 5604404"/>
              <a:gd name="connsiteX68" fmla="*/ 1805545 w 4313502"/>
              <a:gd name="connsiteY68" fmla="*/ 4134556 h 5604404"/>
              <a:gd name="connsiteX69" fmla="*/ 1867899 w 4313502"/>
              <a:gd name="connsiteY69" fmla="*/ 4066911 h 5604404"/>
              <a:gd name="connsiteX70" fmla="*/ 1876807 w 4313502"/>
              <a:gd name="connsiteY70" fmla="*/ 3964076 h 5604404"/>
              <a:gd name="connsiteX71" fmla="*/ 2087768 w 4313502"/>
              <a:gd name="connsiteY71" fmla="*/ 3366911 h 5604404"/>
              <a:gd name="connsiteX72" fmla="*/ 2178696 w 4313502"/>
              <a:gd name="connsiteY72" fmla="*/ 3041914 h 5604404"/>
              <a:gd name="connsiteX73" fmla="*/ 2221470 w 4313502"/>
              <a:gd name="connsiteY73" fmla="*/ 3221478 h 5604404"/>
              <a:gd name="connsiteX74" fmla="*/ 2478734 w 4313502"/>
              <a:gd name="connsiteY74" fmla="*/ 3820936 h 5604404"/>
              <a:gd name="connsiteX75" fmla="*/ 2475735 w 4313502"/>
              <a:gd name="connsiteY75" fmla="*/ 3926065 h 5604404"/>
              <a:gd name="connsiteX76" fmla="*/ 2536942 w 4313502"/>
              <a:gd name="connsiteY76" fmla="*/ 4049096 h 5604404"/>
              <a:gd name="connsiteX77" fmla="*/ 2564283 w 4313502"/>
              <a:gd name="connsiteY77" fmla="*/ 4187384 h 5604404"/>
              <a:gd name="connsiteX78" fmla="*/ 2620726 w 4313502"/>
              <a:gd name="connsiteY78" fmla="*/ 4372857 h 5604404"/>
              <a:gd name="connsiteX79" fmla="*/ 2663501 w 4313502"/>
              <a:gd name="connsiteY79" fmla="*/ 4540956 h 5604404"/>
              <a:gd name="connsiteX80" fmla="*/ 2719945 w 4313502"/>
              <a:gd name="connsiteY80" fmla="*/ 4540956 h 5604404"/>
              <a:gd name="connsiteX81" fmla="*/ 3013457 w 4313502"/>
              <a:gd name="connsiteY81" fmla="*/ 5105400 h 5604404"/>
              <a:gd name="connsiteX82" fmla="*/ 2990526 w 4313502"/>
              <a:gd name="connsiteY82" fmla="*/ 5157788 h 5604404"/>
              <a:gd name="connsiteX83" fmla="*/ 2980119 w 4313502"/>
              <a:gd name="connsiteY83" fmla="*/ 5313362 h 5604404"/>
              <a:gd name="connsiteX84" fmla="*/ 3019982 w 4313502"/>
              <a:gd name="connsiteY84" fmla="*/ 5466733 h 5604404"/>
              <a:gd name="connsiteX85" fmla="*/ 3106767 w 4313502"/>
              <a:gd name="connsiteY85" fmla="*/ 5531997 h 5604404"/>
              <a:gd name="connsiteX86" fmla="*/ 3405481 w 4313502"/>
              <a:gd name="connsiteY86" fmla="*/ 5565863 h 5604404"/>
              <a:gd name="connsiteX87" fmla="*/ 3362618 w 4313502"/>
              <a:gd name="connsiteY87" fmla="*/ 5344672 h 5604404"/>
              <a:gd name="connsiteX88" fmla="*/ 3160212 w 4313502"/>
              <a:gd name="connsiteY88" fmla="*/ 5071533 h 5604404"/>
              <a:gd name="connsiteX89" fmla="*/ 3047323 w 4313502"/>
              <a:gd name="connsiteY89" fmla="*/ 4439356 h 5604404"/>
              <a:gd name="connsiteX90" fmla="*/ 3115057 w 4313502"/>
              <a:gd name="connsiteY90" fmla="*/ 4405489 h 5604404"/>
              <a:gd name="connsiteX91" fmla="*/ 3040797 w 4313502"/>
              <a:gd name="connsiteY91" fmla="*/ 4182709 h 5604404"/>
              <a:gd name="connsiteX92" fmla="*/ 2961774 w 4313502"/>
              <a:gd name="connsiteY92" fmla="*/ 4005616 h 5604404"/>
              <a:gd name="connsiteX93" fmla="*/ 2946341 w 4313502"/>
              <a:gd name="connsiteY93" fmla="*/ 3916010 h 5604404"/>
              <a:gd name="connsiteX94" fmla="*/ 2894041 w 4313502"/>
              <a:gd name="connsiteY94" fmla="*/ 3859566 h 5604404"/>
              <a:gd name="connsiteX95" fmla="*/ 2942195 w 4313502"/>
              <a:gd name="connsiteY95" fmla="*/ 3777456 h 5604404"/>
              <a:gd name="connsiteX96" fmla="*/ 2877990 w 4313502"/>
              <a:gd name="connsiteY96" fmla="*/ 3701433 h 5604404"/>
              <a:gd name="connsiteX97" fmla="*/ 2848797 w 4313502"/>
              <a:gd name="connsiteY97" fmla="*/ 3577519 h 5604404"/>
              <a:gd name="connsiteX98" fmla="*/ 2741376 w 4313502"/>
              <a:gd name="connsiteY98" fmla="*/ 2753695 h 5604404"/>
              <a:gd name="connsiteX99" fmla="*/ 2535178 w 4313502"/>
              <a:gd name="connsiteY99" fmla="*/ 2292086 h 5604404"/>
              <a:gd name="connsiteX100" fmla="*/ 2449012 w 4313502"/>
              <a:gd name="connsiteY100" fmla="*/ 2192867 h 5604404"/>
              <a:gd name="connsiteX101" fmla="*/ 2449012 w 4313502"/>
              <a:gd name="connsiteY101" fmla="*/ 2102556 h 5604404"/>
              <a:gd name="connsiteX102" fmla="*/ 2426434 w 4313502"/>
              <a:gd name="connsiteY102" fmla="*/ 2102556 h 5604404"/>
              <a:gd name="connsiteX103" fmla="*/ 2437723 w 4313502"/>
              <a:gd name="connsiteY103" fmla="*/ 2012244 h 5604404"/>
              <a:gd name="connsiteX104" fmla="*/ 2369990 w 4313502"/>
              <a:gd name="connsiteY104" fmla="*/ 1944511 h 5604404"/>
              <a:gd name="connsiteX105" fmla="*/ 2403857 w 4313502"/>
              <a:gd name="connsiteY105" fmla="*/ 1865489 h 5604404"/>
              <a:gd name="connsiteX106" fmla="*/ 2381279 w 4313502"/>
              <a:gd name="connsiteY106" fmla="*/ 1797756 h 5604404"/>
              <a:gd name="connsiteX107" fmla="*/ 2471590 w 4313502"/>
              <a:gd name="connsiteY107" fmla="*/ 1549400 h 5604404"/>
              <a:gd name="connsiteX108" fmla="*/ 2573190 w 4313502"/>
              <a:gd name="connsiteY108" fmla="*/ 1662289 h 5604404"/>
              <a:gd name="connsiteX109" fmla="*/ 2640923 w 4313502"/>
              <a:gd name="connsiteY109" fmla="*/ 1662289 h 5604404"/>
              <a:gd name="connsiteX110" fmla="*/ 2945723 w 4313502"/>
              <a:gd name="connsiteY110" fmla="*/ 1809044 h 5604404"/>
              <a:gd name="connsiteX111" fmla="*/ 3194079 w 4313502"/>
              <a:gd name="connsiteY111" fmla="*/ 1899356 h 5604404"/>
              <a:gd name="connsiteX112" fmla="*/ 3758523 w 4313502"/>
              <a:gd name="connsiteY112" fmla="*/ 2147711 h 5604404"/>
              <a:gd name="connsiteX113" fmla="*/ 4040745 w 4313502"/>
              <a:gd name="connsiteY113" fmla="*/ 2238022 h 5604404"/>
              <a:gd name="connsiteX114" fmla="*/ 4146490 w 4313502"/>
              <a:gd name="connsiteY114" fmla="*/ 2276652 h 5604404"/>
              <a:gd name="connsiteX115" fmla="*/ 4125059 w 4313502"/>
              <a:gd name="connsiteY115" fmla="*/ 2220206 h 5604404"/>
              <a:gd name="connsiteX116" fmla="*/ 4029457 w 4313502"/>
              <a:gd name="connsiteY116" fmla="*/ 2147711 h 5604404"/>
              <a:gd name="connsiteX117" fmla="*/ 4191029 w 4313502"/>
              <a:gd name="connsiteY117" fmla="*/ 2039584 h 5604404"/>
              <a:gd name="connsiteX118" fmla="*/ 4271639 w 4313502"/>
              <a:gd name="connsiteY118" fmla="*/ 1969294 h 5604404"/>
              <a:gd name="connsiteX119" fmla="*/ 4308681 w 4313502"/>
              <a:gd name="connsiteY119" fmla="*/ 1878542 h 5604404"/>
              <a:gd name="connsiteX120" fmla="*/ 4242711 w 4313502"/>
              <a:gd name="connsiteY120" fmla="*/ 1916642 h 5604404"/>
              <a:gd name="connsiteX121" fmla="*/ 4277812 w 4313502"/>
              <a:gd name="connsiteY121" fmla="*/ 1831622 h 5604404"/>
              <a:gd name="connsiteX122" fmla="*/ 4147637 w 4313502"/>
              <a:gd name="connsiteY122" fmla="*/ 1918317 h 5604404"/>
              <a:gd name="connsiteX123" fmla="*/ 4190500 w 4313502"/>
              <a:gd name="connsiteY123" fmla="*/ 1841147 h 5604404"/>
              <a:gd name="connsiteX124" fmla="*/ 3896372 w 4313502"/>
              <a:gd name="connsiteY124" fmla="*/ 2014008 h 5604404"/>
              <a:gd name="connsiteX125" fmla="*/ 3700845 w 4313502"/>
              <a:gd name="connsiteY125" fmla="*/ 1968236 h 5604404"/>
              <a:gd name="connsiteX126" fmla="*/ 3252287 w 4313502"/>
              <a:gd name="connsiteY126" fmla="*/ 1639094 h 5604404"/>
              <a:gd name="connsiteX127" fmla="*/ 3081190 w 4313502"/>
              <a:gd name="connsiteY127" fmla="*/ 1583267 h 5604404"/>
              <a:gd name="connsiteX128" fmla="*/ 2787679 w 4313502"/>
              <a:gd name="connsiteY128" fmla="*/ 1436511 h 5604404"/>
              <a:gd name="connsiteX129" fmla="*/ 2607057 w 4313502"/>
              <a:gd name="connsiteY129" fmla="*/ 1255889 h 5604404"/>
              <a:gd name="connsiteX130" fmla="*/ 2488788 w 4313502"/>
              <a:gd name="connsiteY130" fmla="*/ 1170958 h 5604404"/>
              <a:gd name="connsiteX131" fmla="*/ 2358701 w 4313502"/>
              <a:gd name="connsiteY131" fmla="*/ 1165578 h 5604404"/>
              <a:gd name="connsiteX132" fmla="*/ 2217237 w 4313502"/>
              <a:gd name="connsiteY132" fmla="*/ 1059744 h 5604404"/>
              <a:gd name="connsiteX133" fmla="*/ 2339563 w 4313502"/>
              <a:gd name="connsiteY133" fmla="*/ 898172 h 5604404"/>
              <a:gd name="connsiteX134" fmla="*/ 2437546 w 4313502"/>
              <a:gd name="connsiteY134" fmla="*/ 968905 h 5604404"/>
              <a:gd name="connsiteX135" fmla="*/ 2530945 w 4313502"/>
              <a:gd name="connsiteY135" fmla="*/ 908403 h 5604404"/>
              <a:gd name="connsiteX136" fmla="*/ 2509515 w 4313502"/>
              <a:gd name="connsiteY136" fmla="*/ 854869 h 5604404"/>
              <a:gd name="connsiteX137" fmla="*/ 2549997 w 4313502"/>
              <a:gd name="connsiteY137" fmla="*/ 869157 h 5604404"/>
              <a:gd name="connsiteX138" fmla="*/ 2554758 w 4313502"/>
              <a:gd name="connsiteY138" fmla="*/ 809625 h 5604404"/>
              <a:gd name="connsiteX139" fmla="*/ 2639689 w 4313502"/>
              <a:gd name="connsiteY139" fmla="*/ 770467 h 5604404"/>
              <a:gd name="connsiteX140" fmla="*/ 2558902 w 4313502"/>
              <a:gd name="connsiteY140" fmla="*/ 637381 h 5604404"/>
              <a:gd name="connsiteX141" fmla="*/ 2588535 w 4313502"/>
              <a:gd name="connsiteY141" fmla="*/ 557742 h 5604404"/>
              <a:gd name="connsiteX142" fmla="*/ 2590917 w 4313502"/>
              <a:gd name="connsiteY142" fmla="*/ 501914 h 5604404"/>
              <a:gd name="connsiteX143" fmla="*/ 2721446 w 4313502"/>
              <a:gd name="connsiteY143" fmla="*/ 497682 h 5604404"/>
              <a:gd name="connsiteX144" fmla="*/ 2735203 w 4313502"/>
              <a:gd name="connsiteY144" fmla="*/ 413367 h 5604404"/>
              <a:gd name="connsiteX145" fmla="*/ 2968301 w 4313502"/>
              <a:gd name="connsiteY145" fmla="*/ 364067 h 5604404"/>
              <a:gd name="connsiteX146" fmla="*/ 2663501 w 4313502"/>
              <a:gd name="connsiteY146" fmla="*/ 330200 h 5604404"/>
              <a:gd name="connsiteX147" fmla="*/ 2904007 w 4313502"/>
              <a:gd name="connsiteY147" fmla="*/ 217841 h 5604404"/>
              <a:gd name="connsiteX148" fmla="*/ 2731234 w 4313502"/>
              <a:gd name="connsiteY148" fmla="*/ 251178 h 5604404"/>
              <a:gd name="connsiteX149" fmla="*/ 2911857 w 4313502"/>
              <a:gd name="connsiteY149" fmla="*/ 142963 h 5604404"/>
              <a:gd name="connsiteX150" fmla="*/ 2607057 w 4313502"/>
              <a:gd name="connsiteY150" fmla="*/ 217311 h 5604404"/>
              <a:gd name="connsiteX151" fmla="*/ 2686696 w 4313502"/>
              <a:gd name="connsiteY151" fmla="*/ 111125 h 5604404"/>
              <a:gd name="connsiteX152" fmla="*/ 2539323 w 4313502"/>
              <a:gd name="connsiteY15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433012 w 4313502"/>
              <a:gd name="connsiteY21" fmla="*/ 601133 h 5604404"/>
              <a:gd name="connsiteX22" fmla="*/ 1500745 w 4313502"/>
              <a:gd name="connsiteY22" fmla="*/ 747889 h 5604404"/>
              <a:gd name="connsiteX23" fmla="*/ 1557190 w 4313502"/>
              <a:gd name="connsiteY23" fmla="*/ 793044 h 5604404"/>
              <a:gd name="connsiteX24" fmla="*/ 1342701 w 4313502"/>
              <a:gd name="connsiteY24" fmla="*/ 1075267 h 5604404"/>
              <a:gd name="connsiteX25" fmla="*/ 1073532 w 4313502"/>
              <a:gd name="connsiteY25" fmla="*/ 1367544 h 5604404"/>
              <a:gd name="connsiteX26" fmla="*/ 879857 w 4313502"/>
              <a:gd name="connsiteY26" fmla="*/ 1481667 h 5604404"/>
              <a:gd name="connsiteX27" fmla="*/ 342135 w 4313502"/>
              <a:gd name="connsiteY27" fmla="*/ 2011010 h 5604404"/>
              <a:gd name="connsiteX28" fmla="*/ 33190 w 4313502"/>
              <a:gd name="connsiteY28" fmla="*/ 1820333 h 5604404"/>
              <a:gd name="connsiteX29" fmla="*/ 107450 w 4313502"/>
              <a:gd name="connsiteY29" fmla="*/ 1944952 h 5604404"/>
              <a:gd name="connsiteX30" fmla="*/ 326701 w 4313502"/>
              <a:gd name="connsiteY30" fmla="*/ 2215444 h 5604404"/>
              <a:gd name="connsiteX31" fmla="*/ 517465 w 4313502"/>
              <a:gd name="connsiteY31" fmla="*/ 2077596 h 5604404"/>
              <a:gd name="connsiteX32" fmla="*/ 1105634 w 4313502"/>
              <a:gd name="connsiteY32" fmla="*/ 1684867 h 5604404"/>
              <a:gd name="connsiteX33" fmla="*/ 1252919 w 4313502"/>
              <a:gd name="connsiteY33" fmla="*/ 1539435 h 5604404"/>
              <a:gd name="connsiteX34" fmla="*/ 1465026 w 4313502"/>
              <a:gd name="connsiteY34" fmla="*/ 1347964 h 5604404"/>
              <a:gd name="connsiteX35" fmla="*/ 1466879 w 4313502"/>
              <a:gd name="connsiteY35" fmla="*/ 1696156 h 5604404"/>
              <a:gd name="connsiteX36" fmla="*/ 1523323 w 4313502"/>
              <a:gd name="connsiteY36" fmla="*/ 1809044 h 5604404"/>
              <a:gd name="connsiteX37" fmla="*/ 1490074 w 4313502"/>
              <a:gd name="connsiteY37" fmla="*/ 1888067 h 5604404"/>
              <a:gd name="connsiteX38" fmla="*/ 1545901 w 4313502"/>
              <a:gd name="connsiteY38" fmla="*/ 1989667 h 5604404"/>
              <a:gd name="connsiteX39" fmla="*/ 1579768 w 4313502"/>
              <a:gd name="connsiteY39" fmla="*/ 2170289 h 5604404"/>
              <a:gd name="connsiteX40" fmla="*/ 1613634 w 4313502"/>
              <a:gd name="connsiteY40" fmla="*/ 2260600 h 5604404"/>
              <a:gd name="connsiteX41" fmla="*/ 1579768 w 4313502"/>
              <a:gd name="connsiteY41" fmla="*/ 2339622 h 5604404"/>
              <a:gd name="connsiteX42" fmla="*/ 1624923 w 4313502"/>
              <a:gd name="connsiteY42" fmla="*/ 2396067 h 5604404"/>
              <a:gd name="connsiteX43" fmla="*/ 1630832 w 4313502"/>
              <a:gd name="connsiteY43" fmla="*/ 2459831 h 5604404"/>
              <a:gd name="connsiteX44" fmla="*/ 1557808 w 4313502"/>
              <a:gd name="connsiteY44" fmla="*/ 2658709 h 5604404"/>
              <a:gd name="connsiteX45" fmla="*/ 1613634 w 4313502"/>
              <a:gd name="connsiteY45" fmla="*/ 2825044 h 5604404"/>
              <a:gd name="connsiteX46" fmla="*/ 1579768 w 4313502"/>
              <a:gd name="connsiteY46" fmla="*/ 2868966 h 5604404"/>
              <a:gd name="connsiteX47" fmla="*/ 1602345 w 4313502"/>
              <a:gd name="connsiteY47" fmla="*/ 2937933 h 5604404"/>
              <a:gd name="connsiteX48" fmla="*/ 1506743 w 4313502"/>
              <a:gd name="connsiteY48" fmla="*/ 3408362 h 5604404"/>
              <a:gd name="connsiteX49" fmla="*/ 1449593 w 4313502"/>
              <a:gd name="connsiteY49" fmla="*/ 3933119 h 5604404"/>
              <a:gd name="connsiteX50" fmla="*/ 1423664 w 4313502"/>
              <a:gd name="connsiteY50" fmla="*/ 4007644 h 5604404"/>
              <a:gd name="connsiteX51" fmla="*/ 1377186 w 4313502"/>
              <a:gd name="connsiteY51" fmla="*/ 4038953 h 5604404"/>
              <a:gd name="connsiteX52" fmla="*/ 1380713 w 4313502"/>
              <a:gd name="connsiteY52" fmla="*/ 4088253 h 5604404"/>
              <a:gd name="connsiteX53" fmla="*/ 1261738 w 4313502"/>
              <a:gd name="connsiteY53" fmla="*/ 4181034 h 5604404"/>
              <a:gd name="connsiteX54" fmla="*/ 1105634 w 4313502"/>
              <a:gd name="connsiteY54" fmla="*/ 4315178 h 5604404"/>
              <a:gd name="connsiteX55" fmla="*/ 1015323 w 4313502"/>
              <a:gd name="connsiteY55" fmla="*/ 4507089 h 5604404"/>
              <a:gd name="connsiteX56" fmla="*/ 884001 w 4313502"/>
              <a:gd name="connsiteY56" fmla="*/ 4787459 h 5604404"/>
              <a:gd name="connsiteX57" fmla="*/ 710523 w 4313502"/>
              <a:gd name="connsiteY57" fmla="*/ 4947356 h 5604404"/>
              <a:gd name="connsiteX58" fmla="*/ 630883 w 4313502"/>
              <a:gd name="connsiteY58" fmla="*/ 5149938 h 5604404"/>
              <a:gd name="connsiteX59" fmla="*/ 541190 w 4313502"/>
              <a:gd name="connsiteY59" fmla="*/ 5432778 h 5604404"/>
              <a:gd name="connsiteX60" fmla="*/ 699234 w 4313502"/>
              <a:gd name="connsiteY60" fmla="*/ 5568244 h 5604404"/>
              <a:gd name="connsiteX61" fmla="*/ 848459 w 4313502"/>
              <a:gd name="connsiteY61" fmla="*/ 5526088 h 5604404"/>
              <a:gd name="connsiteX62" fmla="*/ 930304 w 4313502"/>
              <a:gd name="connsiteY62" fmla="*/ 5132828 h 5604404"/>
              <a:gd name="connsiteX63" fmla="*/ 1002270 w 4313502"/>
              <a:gd name="connsiteY63" fmla="*/ 4915341 h 5604404"/>
              <a:gd name="connsiteX64" fmla="*/ 1339703 w 4313502"/>
              <a:gd name="connsiteY64" fmla="*/ 4607542 h 5604404"/>
              <a:gd name="connsiteX65" fmla="*/ 1444301 w 4313502"/>
              <a:gd name="connsiteY65" fmla="*/ 4665133 h 5604404"/>
              <a:gd name="connsiteX66" fmla="*/ 1658790 w 4313502"/>
              <a:gd name="connsiteY66" fmla="*/ 4360333 h 5604404"/>
              <a:gd name="connsiteX67" fmla="*/ 1715234 w 4313502"/>
              <a:gd name="connsiteY67" fmla="*/ 4281311 h 5604404"/>
              <a:gd name="connsiteX68" fmla="*/ 1791258 w 4313502"/>
              <a:gd name="connsiteY68" fmla="*/ 4208815 h 5604404"/>
              <a:gd name="connsiteX69" fmla="*/ 1805545 w 4313502"/>
              <a:gd name="connsiteY69" fmla="*/ 4134556 h 5604404"/>
              <a:gd name="connsiteX70" fmla="*/ 1867899 w 4313502"/>
              <a:gd name="connsiteY70" fmla="*/ 4066911 h 5604404"/>
              <a:gd name="connsiteX71" fmla="*/ 1876807 w 4313502"/>
              <a:gd name="connsiteY71" fmla="*/ 3964076 h 5604404"/>
              <a:gd name="connsiteX72" fmla="*/ 2087768 w 4313502"/>
              <a:gd name="connsiteY72" fmla="*/ 3366911 h 5604404"/>
              <a:gd name="connsiteX73" fmla="*/ 2178696 w 4313502"/>
              <a:gd name="connsiteY73" fmla="*/ 3041914 h 5604404"/>
              <a:gd name="connsiteX74" fmla="*/ 2221470 w 4313502"/>
              <a:gd name="connsiteY74" fmla="*/ 3221478 h 5604404"/>
              <a:gd name="connsiteX75" fmla="*/ 2478734 w 4313502"/>
              <a:gd name="connsiteY75" fmla="*/ 3820936 h 5604404"/>
              <a:gd name="connsiteX76" fmla="*/ 2475735 w 4313502"/>
              <a:gd name="connsiteY76" fmla="*/ 3926065 h 5604404"/>
              <a:gd name="connsiteX77" fmla="*/ 2536942 w 4313502"/>
              <a:gd name="connsiteY77" fmla="*/ 4049096 h 5604404"/>
              <a:gd name="connsiteX78" fmla="*/ 2564283 w 4313502"/>
              <a:gd name="connsiteY78" fmla="*/ 4187384 h 5604404"/>
              <a:gd name="connsiteX79" fmla="*/ 2620726 w 4313502"/>
              <a:gd name="connsiteY79" fmla="*/ 4372857 h 5604404"/>
              <a:gd name="connsiteX80" fmla="*/ 2663501 w 4313502"/>
              <a:gd name="connsiteY80" fmla="*/ 4540956 h 5604404"/>
              <a:gd name="connsiteX81" fmla="*/ 2719945 w 4313502"/>
              <a:gd name="connsiteY81" fmla="*/ 4540956 h 5604404"/>
              <a:gd name="connsiteX82" fmla="*/ 3013457 w 4313502"/>
              <a:gd name="connsiteY82" fmla="*/ 5105400 h 5604404"/>
              <a:gd name="connsiteX83" fmla="*/ 2990526 w 4313502"/>
              <a:gd name="connsiteY83" fmla="*/ 5157788 h 5604404"/>
              <a:gd name="connsiteX84" fmla="*/ 2980119 w 4313502"/>
              <a:gd name="connsiteY84" fmla="*/ 5313362 h 5604404"/>
              <a:gd name="connsiteX85" fmla="*/ 3019982 w 4313502"/>
              <a:gd name="connsiteY85" fmla="*/ 5466733 h 5604404"/>
              <a:gd name="connsiteX86" fmla="*/ 3106767 w 4313502"/>
              <a:gd name="connsiteY86" fmla="*/ 5531997 h 5604404"/>
              <a:gd name="connsiteX87" fmla="*/ 3405481 w 4313502"/>
              <a:gd name="connsiteY87" fmla="*/ 5565863 h 5604404"/>
              <a:gd name="connsiteX88" fmla="*/ 3362618 w 4313502"/>
              <a:gd name="connsiteY88" fmla="*/ 5344672 h 5604404"/>
              <a:gd name="connsiteX89" fmla="*/ 3160212 w 4313502"/>
              <a:gd name="connsiteY89" fmla="*/ 5071533 h 5604404"/>
              <a:gd name="connsiteX90" fmla="*/ 3047323 w 4313502"/>
              <a:gd name="connsiteY90" fmla="*/ 4439356 h 5604404"/>
              <a:gd name="connsiteX91" fmla="*/ 3115057 w 4313502"/>
              <a:gd name="connsiteY91" fmla="*/ 4405489 h 5604404"/>
              <a:gd name="connsiteX92" fmla="*/ 3040797 w 4313502"/>
              <a:gd name="connsiteY92" fmla="*/ 4182709 h 5604404"/>
              <a:gd name="connsiteX93" fmla="*/ 2961774 w 4313502"/>
              <a:gd name="connsiteY93" fmla="*/ 4005616 h 5604404"/>
              <a:gd name="connsiteX94" fmla="*/ 2946341 w 4313502"/>
              <a:gd name="connsiteY94" fmla="*/ 3916010 h 5604404"/>
              <a:gd name="connsiteX95" fmla="*/ 2894041 w 4313502"/>
              <a:gd name="connsiteY95" fmla="*/ 3859566 h 5604404"/>
              <a:gd name="connsiteX96" fmla="*/ 2942195 w 4313502"/>
              <a:gd name="connsiteY96" fmla="*/ 3777456 h 5604404"/>
              <a:gd name="connsiteX97" fmla="*/ 2877990 w 4313502"/>
              <a:gd name="connsiteY97" fmla="*/ 3701433 h 5604404"/>
              <a:gd name="connsiteX98" fmla="*/ 2848797 w 4313502"/>
              <a:gd name="connsiteY98" fmla="*/ 3577519 h 5604404"/>
              <a:gd name="connsiteX99" fmla="*/ 2741376 w 4313502"/>
              <a:gd name="connsiteY99" fmla="*/ 2753695 h 5604404"/>
              <a:gd name="connsiteX100" fmla="*/ 2535178 w 4313502"/>
              <a:gd name="connsiteY100" fmla="*/ 2292086 h 5604404"/>
              <a:gd name="connsiteX101" fmla="*/ 2449012 w 4313502"/>
              <a:gd name="connsiteY101" fmla="*/ 2192867 h 5604404"/>
              <a:gd name="connsiteX102" fmla="*/ 2449012 w 4313502"/>
              <a:gd name="connsiteY102" fmla="*/ 2102556 h 5604404"/>
              <a:gd name="connsiteX103" fmla="*/ 2426434 w 4313502"/>
              <a:gd name="connsiteY103" fmla="*/ 2102556 h 5604404"/>
              <a:gd name="connsiteX104" fmla="*/ 2437723 w 4313502"/>
              <a:gd name="connsiteY104" fmla="*/ 2012244 h 5604404"/>
              <a:gd name="connsiteX105" fmla="*/ 2369990 w 4313502"/>
              <a:gd name="connsiteY105" fmla="*/ 1944511 h 5604404"/>
              <a:gd name="connsiteX106" fmla="*/ 2403857 w 4313502"/>
              <a:gd name="connsiteY106" fmla="*/ 1865489 h 5604404"/>
              <a:gd name="connsiteX107" fmla="*/ 2381279 w 4313502"/>
              <a:gd name="connsiteY107" fmla="*/ 1797756 h 5604404"/>
              <a:gd name="connsiteX108" fmla="*/ 2471590 w 4313502"/>
              <a:gd name="connsiteY108" fmla="*/ 1549400 h 5604404"/>
              <a:gd name="connsiteX109" fmla="*/ 2573190 w 4313502"/>
              <a:gd name="connsiteY109" fmla="*/ 1662289 h 5604404"/>
              <a:gd name="connsiteX110" fmla="*/ 2640923 w 4313502"/>
              <a:gd name="connsiteY110" fmla="*/ 1662289 h 5604404"/>
              <a:gd name="connsiteX111" fmla="*/ 2945723 w 4313502"/>
              <a:gd name="connsiteY111" fmla="*/ 1809044 h 5604404"/>
              <a:gd name="connsiteX112" fmla="*/ 3194079 w 4313502"/>
              <a:gd name="connsiteY112" fmla="*/ 1899356 h 5604404"/>
              <a:gd name="connsiteX113" fmla="*/ 3758523 w 4313502"/>
              <a:gd name="connsiteY113" fmla="*/ 2147711 h 5604404"/>
              <a:gd name="connsiteX114" fmla="*/ 4040745 w 4313502"/>
              <a:gd name="connsiteY114" fmla="*/ 2238022 h 5604404"/>
              <a:gd name="connsiteX115" fmla="*/ 4146490 w 4313502"/>
              <a:gd name="connsiteY115" fmla="*/ 2276652 h 5604404"/>
              <a:gd name="connsiteX116" fmla="*/ 4125059 w 4313502"/>
              <a:gd name="connsiteY116" fmla="*/ 2220206 h 5604404"/>
              <a:gd name="connsiteX117" fmla="*/ 4029457 w 4313502"/>
              <a:gd name="connsiteY117" fmla="*/ 2147711 h 5604404"/>
              <a:gd name="connsiteX118" fmla="*/ 4191029 w 4313502"/>
              <a:gd name="connsiteY118" fmla="*/ 2039584 h 5604404"/>
              <a:gd name="connsiteX119" fmla="*/ 4271639 w 4313502"/>
              <a:gd name="connsiteY119" fmla="*/ 1969294 h 5604404"/>
              <a:gd name="connsiteX120" fmla="*/ 4308681 w 4313502"/>
              <a:gd name="connsiteY120" fmla="*/ 1878542 h 5604404"/>
              <a:gd name="connsiteX121" fmla="*/ 4242711 w 4313502"/>
              <a:gd name="connsiteY121" fmla="*/ 1916642 h 5604404"/>
              <a:gd name="connsiteX122" fmla="*/ 4277812 w 4313502"/>
              <a:gd name="connsiteY122" fmla="*/ 1831622 h 5604404"/>
              <a:gd name="connsiteX123" fmla="*/ 4147637 w 4313502"/>
              <a:gd name="connsiteY123" fmla="*/ 1918317 h 5604404"/>
              <a:gd name="connsiteX124" fmla="*/ 4190500 w 4313502"/>
              <a:gd name="connsiteY124" fmla="*/ 1841147 h 5604404"/>
              <a:gd name="connsiteX125" fmla="*/ 3896372 w 4313502"/>
              <a:gd name="connsiteY125" fmla="*/ 2014008 h 5604404"/>
              <a:gd name="connsiteX126" fmla="*/ 3700845 w 4313502"/>
              <a:gd name="connsiteY126" fmla="*/ 1968236 h 5604404"/>
              <a:gd name="connsiteX127" fmla="*/ 3252287 w 4313502"/>
              <a:gd name="connsiteY127" fmla="*/ 1639094 h 5604404"/>
              <a:gd name="connsiteX128" fmla="*/ 3081190 w 4313502"/>
              <a:gd name="connsiteY128" fmla="*/ 1583267 h 5604404"/>
              <a:gd name="connsiteX129" fmla="*/ 2787679 w 4313502"/>
              <a:gd name="connsiteY129" fmla="*/ 1436511 h 5604404"/>
              <a:gd name="connsiteX130" fmla="*/ 2607057 w 4313502"/>
              <a:gd name="connsiteY130" fmla="*/ 1255889 h 5604404"/>
              <a:gd name="connsiteX131" fmla="*/ 2488788 w 4313502"/>
              <a:gd name="connsiteY131" fmla="*/ 1170958 h 5604404"/>
              <a:gd name="connsiteX132" fmla="*/ 2358701 w 4313502"/>
              <a:gd name="connsiteY132" fmla="*/ 1165578 h 5604404"/>
              <a:gd name="connsiteX133" fmla="*/ 2217237 w 4313502"/>
              <a:gd name="connsiteY133" fmla="*/ 1059744 h 5604404"/>
              <a:gd name="connsiteX134" fmla="*/ 2339563 w 4313502"/>
              <a:gd name="connsiteY134" fmla="*/ 898172 h 5604404"/>
              <a:gd name="connsiteX135" fmla="*/ 2437546 w 4313502"/>
              <a:gd name="connsiteY135" fmla="*/ 968905 h 5604404"/>
              <a:gd name="connsiteX136" fmla="*/ 2530945 w 4313502"/>
              <a:gd name="connsiteY136" fmla="*/ 908403 h 5604404"/>
              <a:gd name="connsiteX137" fmla="*/ 2509515 w 4313502"/>
              <a:gd name="connsiteY137" fmla="*/ 854869 h 5604404"/>
              <a:gd name="connsiteX138" fmla="*/ 2549997 w 4313502"/>
              <a:gd name="connsiteY138" fmla="*/ 869157 h 5604404"/>
              <a:gd name="connsiteX139" fmla="*/ 2554758 w 4313502"/>
              <a:gd name="connsiteY139" fmla="*/ 809625 h 5604404"/>
              <a:gd name="connsiteX140" fmla="*/ 2639689 w 4313502"/>
              <a:gd name="connsiteY140" fmla="*/ 770467 h 5604404"/>
              <a:gd name="connsiteX141" fmla="*/ 2558902 w 4313502"/>
              <a:gd name="connsiteY141" fmla="*/ 637381 h 5604404"/>
              <a:gd name="connsiteX142" fmla="*/ 2588535 w 4313502"/>
              <a:gd name="connsiteY142" fmla="*/ 557742 h 5604404"/>
              <a:gd name="connsiteX143" fmla="*/ 2590917 w 4313502"/>
              <a:gd name="connsiteY143" fmla="*/ 501914 h 5604404"/>
              <a:gd name="connsiteX144" fmla="*/ 2721446 w 4313502"/>
              <a:gd name="connsiteY144" fmla="*/ 497682 h 5604404"/>
              <a:gd name="connsiteX145" fmla="*/ 2735203 w 4313502"/>
              <a:gd name="connsiteY145" fmla="*/ 413367 h 5604404"/>
              <a:gd name="connsiteX146" fmla="*/ 2968301 w 4313502"/>
              <a:gd name="connsiteY146" fmla="*/ 364067 h 5604404"/>
              <a:gd name="connsiteX147" fmla="*/ 2663501 w 4313502"/>
              <a:gd name="connsiteY147" fmla="*/ 330200 h 5604404"/>
              <a:gd name="connsiteX148" fmla="*/ 2904007 w 4313502"/>
              <a:gd name="connsiteY148" fmla="*/ 217841 h 5604404"/>
              <a:gd name="connsiteX149" fmla="*/ 2731234 w 4313502"/>
              <a:gd name="connsiteY149" fmla="*/ 251178 h 5604404"/>
              <a:gd name="connsiteX150" fmla="*/ 2911857 w 4313502"/>
              <a:gd name="connsiteY150" fmla="*/ 142963 h 5604404"/>
              <a:gd name="connsiteX151" fmla="*/ 2607057 w 4313502"/>
              <a:gd name="connsiteY151" fmla="*/ 217311 h 5604404"/>
              <a:gd name="connsiteX152" fmla="*/ 2686696 w 4313502"/>
              <a:gd name="connsiteY152" fmla="*/ 111125 h 5604404"/>
              <a:gd name="connsiteX153" fmla="*/ 2539323 w 4313502"/>
              <a:gd name="connsiteY15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433012 w 4313502"/>
              <a:gd name="connsiteY21" fmla="*/ 601133 h 5604404"/>
              <a:gd name="connsiteX22" fmla="*/ 1500745 w 4313502"/>
              <a:gd name="connsiteY22" fmla="*/ 747889 h 5604404"/>
              <a:gd name="connsiteX23" fmla="*/ 1557190 w 4313502"/>
              <a:gd name="connsiteY23" fmla="*/ 793044 h 5604404"/>
              <a:gd name="connsiteX24" fmla="*/ 1342701 w 4313502"/>
              <a:gd name="connsiteY24" fmla="*/ 1075267 h 5604404"/>
              <a:gd name="connsiteX25" fmla="*/ 1073532 w 4313502"/>
              <a:gd name="connsiteY25" fmla="*/ 1367544 h 5604404"/>
              <a:gd name="connsiteX26" fmla="*/ 879857 w 4313502"/>
              <a:gd name="connsiteY26" fmla="*/ 1481667 h 5604404"/>
              <a:gd name="connsiteX27" fmla="*/ 342135 w 4313502"/>
              <a:gd name="connsiteY27" fmla="*/ 2011010 h 5604404"/>
              <a:gd name="connsiteX28" fmla="*/ 33190 w 4313502"/>
              <a:gd name="connsiteY28" fmla="*/ 1820333 h 5604404"/>
              <a:gd name="connsiteX29" fmla="*/ 107450 w 4313502"/>
              <a:gd name="connsiteY29" fmla="*/ 1944952 h 5604404"/>
              <a:gd name="connsiteX30" fmla="*/ 326701 w 4313502"/>
              <a:gd name="connsiteY30" fmla="*/ 2215444 h 5604404"/>
              <a:gd name="connsiteX31" fmla="*/ 517465 w 4313502"/>
              <a:gd name="connsiteY31" fmla="*/ 2077596 h 5604404"/>
              <a:gd name="connsiteX32" fmla="*/ 1105634 w 4313502"/>
              <a:gd name="connsiteY32" fmla="*/ 1684867 h 5604404"/>
              <a:gd name="connsiteX33" fmla="*/ 1252919 w 4313502"/>
              <a:gd name="connsiteY33" fmla="*/ 1539435 h 5604404"/>
              <a:gd name="connsiteX34" fmla="*/ 1465026 w 4313502"/>
              <a:gd name="connsiteY34" fmla="*/ 1347964 h 5604404"/>
              <a:gd name="connsiteX35" fmla="*/ 1466879 w 4313502"/>
              <a:gd name="connsiteY35" fmla="*/ 1696156 h 5604404"/>
              <a:gd name="connsiteX36" fmla="*/ 1523323 w 4313502"/>
              <a:gd name="connsiteY36" fmla="*/ 1809044 h 5604404"/>
              <a:gd name="connsiteX37" fmla="*/ 1490074 w 4313502"/>
              <a:gd name="connsiteY37" fmla="*/ 1888067 h 5604404"/>
              <a:gd name="connsiteX38" fmla="*/ 1545901 w 4313502"/>
              <a:gd name="connsiteY38" fmla="*/ 1989667 h 5604404"/>
              <a:gd name="connsiteX39" fmla="*/ 1579768 w 4313502"/>
              <a:gd name="connsiteY39" fmla="*/ 2170289 h 5604404"/>
              <a:gd name="connsiteX40" fmla="*/ 1613634 w 4313502"/>
              <a:gd name="connsiteY40" fmla="*/ 2260600 h 5604404"/>
              <a:gd name="connsiteX41" fmla="*/ 1579768 w 4313502"/>
              <a:gd name="connsiteY41" fmla="*/ 2339622 h 5604404"/>
              <a:gd name="connsiteX42" fmla="*/ 1624923 w 4313502"/>
              <a:gd name="connsiteY42" fmla="*/ 2396067 h 5604404"/>
              <a:gd name="connsiteX43" fmla="*/ 1630832 w 4313502"/>
              <a:gd name="connsiteY43" fmla="*/ 2459831 h 5604404"/>
              <a:gd name="connsiteX44" fmla="*/ 1557808 w 4313502"/>
              <a:gd name="connsiteY44" fmla="*/ 2658709 h 5604404"/>
              <a:gd name="connsiteX45" fmla="*/ 1613634 w 4313502"/>
              <a:gd name="connsiteY45" fmla="*/ 2825044 h 5604404"/>
              <a:gd name="connsiteX46" fmla="*/ 1579768 w 4313502"/>
              <a:gd name="connsiteY46" fmla="*/ 2868966 h 5604404"/>
              <a:gd name="connsiteX47" fmla="*/ 1602345 w 4313502"/>
              <a:gd name="connsiteY47" fmla="*/ 2937933 h 5604404"/>
              <a:gd name="connsiteX48" fmla="*/ 1506743 w 4313502"/>
              <a:gd name="connsiteY48" fmla="*/ 3408362 h 5604404"/>
              <a:gd name="connsiteX49" fmla="*/ 1449593 w 4313502"/>
              <a:gd name="connsiteY49" fmla="*/ 3933119 h 5604404"/>
              <a:gd name="connsiteX50" fmla="*/ 1423664 w 4313502"/>
              <a:gd name="connsiteY50" fmla="*/ 4007644 h 5604404"/>
              <a:gd name="connsiteX51" fmla="*/ 1377186 w 4313502"/>
              <a:gd name="connsiteY51" fmla="*/ 4038953 h 5604404"/>
              <a:gd name="connsiteX52" fmla="*/ 1380713 w 4313502"/>
              <a:gd name="connsiteY52" fmla="*/ 4088253 h 5604404"/>
              <a:gd name="connsiteX53" fmla="*/ 1261738 w 4313502"/>
              <a:gd name="connsiteY53" fmla="*/ 4181034 h 5604404"/>
              <a:gd name="connsiteX54" fmla="*/ 1105634 w 4313502"/>
              <a:gd name="connsiteY54" fmla="*/ 4315178 h 5604404"/>
              <a:gd name="connsiteX55" fmla="*/ 1015323 w 4313502"/>
              <a:gd name="connsiteY55" fmla="*/ 4507089 h 5604404"/>
              <a:gd name="connsiteX56" fmla="*/ 884001 w 4313502"/>
              <a:gd name="connsiteY56" fmla="*/ 4787459 h 5604404"/>
              <a:gd name="connsiteX57" fmla="*/ 710523 w 4313502"/>
              <a:gd name="connsiteY57" fmla="*/ 4947356 h 5604404"/>
              <a:gd name="connsiteX58" fmla="*/ 630883 w 4313502"/>
              <a:gd name="connsiteY58" fmla="*/ 5149938 h 5604404"/>
              <a:gd name="connsiteX59" fmla="*/ 541190 w 4313502"/>
              <a:gd name="connsiteY59" fmla="*/ 5432778 h 5604404"/>
              <a:gd name="connsiteX60" fmla="*/ 699234 w 4313502"/>
              <a:gd name="connsiteY60" fmla="*/ 5568244 h 5604404"/>
              <a:gd name="connsiteX61" fmla="*/ 848459 w 4313502"/>
              <a:gd name="connsiteY61" fmla="*/ 5526088 h 5604404"/>
              <a:gd name="connsiteX62" fmla="*/ 930304 w 4313502"/>
              <a:gd name="connsiteY62" fmla="*/ 5132828 h 5604404"/>
              <a:gd name="connsiteX63" fmla="*/ 1002270 w 4313502"/>
              <a:gd name="connsiteY63" fmla="*/ 4915341 h 5604404"/>
              <a:gd name="connsiteX64" fmla="*/ 1339703 w 4313502"/>
              <a:gd name="connsiteY64" fmla="*/ 4607542 h 5604404"/>
              <a:gd name="connsiteX65" fmla="*/ 1444301 w 4313502"/>
              <a:gd name="connsiteY65" fmla="*/ 4665133 h 5604404"/>
              <a:gd name="connsiteX66" fmla="*/ 1658790 w 4313502"/>
              <a:gd name="connsiteY66" fmla="*/ 4360333 h 5604404"/>
              <a:gd name="connsiteX67" fmla="*/ 1715234 w 4313502"/>
              <a:gd name="connsiteY67" fmla="*/ 4281311 h 5604404"/>
              <a:gd name="connsiteX68" fmla="*/ 1791258 w 4313502"/>
              <a:gd name="connsiteY68" fmla="*/ 4208815 h 5604404"/>
              <a:gd name="connsiteX69" fmla="*/ 1805545 w 4313502"/>
              <a:gd name="connsiteY69" fmla="*/ 4134556 h 5604404"/>
              <a:gd name="connsiteX70" fmla="*/ 1867899 w 4313502"/>
              <a:gd name="connsiteY70" fmla="*/ 4066911 h 5604404"/>
              <a:gd name="connsiteX71" fmla="*/ 1876807 w 4313502"/>
              <a:gd name="connsiteY71" fmla="*/ 3964076 h 5604404"/>
              <a:gd name="connsiteX72" fmla="*/ 2087768 w 4313502"/>
              <a:gd name="connsiteY72" fmla="*/ 3366911 h 5604404"/>
              <a:gd name="connsiteX73" fmla="*/ 2178696 w 4313502"/>
              <a:gd name="connsiteY73" fmla="*/ 3041914 h 5604404"/>
              <a:gd name="connsiteX74" fmla="*/ 2221470 w 4313502"/>
              <a:gd name="connsiteY74" fmla="*/ 3221478 h 5604404"/>
              <a:gd name="connsiteX75" fmla="*/ 2478734 w 4313502"/>
              <a:gd name="connsiteY75" fmla="*/ 3820936 h 5604404"/>
              <a:gd name="connsiteX76" fmla="*/ 2475735 w 4313502"/>
              <a:gd name="connsiteY76" fmla="*/ 3926065 h 5604404"/>
              <a:gd name="connsiteX77" fmla="*/ 2536942 w 4313502"/>
              <a:gd name="connsiteY77" fmla="*/ 4049096 h 5604404"/>
              <a:gd name="connsiteX78" fmla="*/ 2564283 w 4313502"/>
              <a:gd name="connsiteY78" fmla="*/ 4187384 h 5604404"/>
              <a:gd name="connsiteX79" fmla="*/ 2620726 w 4313502"/>
              <a:gd name="connsiteY79" fmla="*/ 4372857 h 5604404"/>
              <a:gd name="connsiteX80" fmla="*/ 2663501 w 4313502"/>
              <a:gd name="connsiteY80" fmla="*/ 4540956 h 5604404"/>
              <a:gd name="connsiteX81" fmla="*/ 2719945 w 4313502"/>
              <a:gd name="connsiteY81" fmla="*/ 4540956 h 5604404"/>
              <a:gd name="connsiteX82" fmla="*/ 3013457 w 4313502"/>
              <a:gd name="connsiteY82" fmla="*/ 5105400 h 5604404"/>
              <a:gd name="connsiteX83" fmla="*/ 2990526 w 4313502"/>
              <a:gd name="connsiteY83" fmla="*/ 5157788 h 5604404"/>
              <a:gd name="connsiteX84" fmla="*/ 2980119 w 4313502"/>
              <a:gd name="connsiteY84" fmla="*/ 5313362 h 5604404"/>
              <a:gd name="connsiteX85" fmla="*/ 3019982 w 4313502"/>
              <a:gd name="connsiteY85" fmla="*/ 5466733 h 5604404"/>
              <a:gd name="connsiteX86" fmla="*/ 3106767 w 4313502"/>
              <a:gd name="connsiteY86" fmla="*/ 5531997 h 5604404"/>
              <a:gd name="connsiteX87" fmla="*/ 3405481 w 4313502"/>
              <a:gd name="connsiteY87" fmla="*/ 5565863 h 5604404"/>
              <a:gd name="connsiteX88" fmla="*/ 3362618 w 4313502"/>
              <a:gd name="connsiteY88" fmla="*/ 5344672 h 5604404"/>
              <a:gd name="connsiteX89" fmla="*/ 3160212 w 4313502"/>
              <a:gd name="connsiteY89" fmla="*/ 5071533 h 5604404"/>
              <a:gd name="connsiteX90" fmla="*/ 3047323 w 4313502"/>
              <a:gd name="connsiteY90" fmla="*/ 4439356 h 5604404"/>
              <a:gd name="connsiteX91" fmla="*/ 3115057 w 4313502"/>
              <a:gd name="connsiteY91" fmla="*/ 4405489 h 5604404"/>
              <a:gd name="connsiteX92" fmla="*/ 3040797 w 4313502"/>
              <a:gd name="connsiteY92" fmla="*/ 4182709 h 5604404"/>
              <a:gd name="connsiteX93" fmla="*/ 2961774 w 4313502"/>
              <a:gd name="connsiteY93" fmla="*/ 4005616 h 5604404"/>
              <a:gd name="connsiteX94" fmla="*/ 2946341 w 4313502"/>
              <a:gd name="connsiteY94" fmla="*/ 3916010 h 5604404"/>
              <a:gd name="connsiteX95" fmla="*/ 2894041 w 4313502"/>
              <a:gd name="connsiteY95" fmla="*/ 3859566 h 5604404"/>
              <a:gd name="connsiteX96" fmla="*/ 2942195 w 4313502"/>
              <a:gd name="connsiteY96" fmla="*/ 3777456 h 5604404"/>
              <a:gd name="connsiteX97" fmla="*/ 2877990 w 4313502"/>
              <a:gd name="connsiteY97" fmla="*/ 3701433 h 5604404"/>
              <a:gd name="connsiteX98" fmla="*/ 2848797 w 4313502"/>
              <a:gd name="connsiteY98" fmla="*/ 3577519 h 5604404"/>
              <a:gd name="connsiteX99" fmla="*/ 2741376 w 4313502"/>
              <a:gd name="connsiteY99" fmla="*/ 2753695 h 5604404"/>
              <a:gd name="connsiteX100" fmla="*/ 2535178 w 4313502"/>
              <a:gd name="connsiteY100" fmla="*/ 2292086 h 5604404"/>
              <a:gd name="connsiteX101" fmla="*/ 2449012 w 4313502"/>
              <a:gd name="connsiteY101" fmla="*/ 2192867 h 5604404"/>
              <a:gd name="connsiteX102" fmla="*/ 2449012 w 4313502"/>
              <a:gd name="connsiteY102" fmla="*/ 2102556 h 5604404"/>
              <a:gd name="connsiteX103" fmla="*/ 2426434 w 4313502"/>
              <a:gd name="connsiteY103" fmla="*/ 2102556 h 5604404"/>
              <a:gd name="connsiteX104" fmla="*/ 2437723 w 4313502"/>
              <a:gd name="connsiteY104" fmla="*/ 2012244 h 5604404"/>
              <a:gd name="connsiteX105" fmla="*/ 2369990 w 4313502"/>
              <a:gd name="connsiteY105" fmla="*/ 1944511 h 5604404"/>
              <a:gd name="connsiteX106" fmla="*/ 2403857 w 4313502"/>
              <a:gd name="connsiteY106" fmla="*/ 1865489 h 5604404"/>
              <a:gd name="connsiteX107" fmla="*/ 2381279 w 4313502"/>
              <a:gd name="connsiteY107" fmla="*/ 1797756 h 5604404"/>
              <a:gd name="connsiteX108" fmla="*/ 2471590 w 4313502"/>
              <a:gd name="connsiteY108" fmla="*/ 1549400 h 5604404"/>
              <a:gd name="connsiteX109" fmla="*/ 2573190 w 4313502"/>
              <a:gd name="connsiteY109" fmla="*/ 1662289 h 5604404"/>
              <a:gd name="connsiteX110" fmla="*/ 2640923 w 4313502"/>
              <a:gd name="connsiteY110" fmla="*/ 1662289 h 5604404"/>
              <a:gd name="connsiteX111" fmla="*/ 2945723 w 4313502"/>
              <a:gd name="connsiteY111" fmla="*/ 1809044 h 5604404"/>
              <a:gd name="connsiteX112" fmla="*/ 3194079 w 4313502"/>
              <a:gd name="connsiteY112" fmla="*/ 1899356 h 5604404"/>
              <a:gd name="connsiteX113" fmla="*/ 3758523 w 4313502"/>
              <a:gd name="connsiteY113" fmla="*/ 2147711 h 5604404"/>
              <a:gd name="connsiteX114" fmla="*/ 4040745 w 4313502"/>
              <a:gd name="connsiteY114" fmla="*/ 2238022 h 5604404"/>
              <a:gd name="connsiteX115" fmla="*/ 4146490 w 4313502"/>
              <a:gd name="connsiteY115" fmla="*/ 2276652 h 5604404"/>
              <a:gd name="connsiteX116" fmla="*/ 4125059 w 4313502"/>
              <a:gd name="connsiteY116" fmla="*/ 2220206 h 5604404"/>
              <a:gd name="connsiteX117" fmla="*/ 4029457 w 4313502"/>
              <a:gd name="connsiteY117" fmla="*/ 2147711 h 5604404"/>
              <a:gd name="connsiteX118" fmla="*/ 4191029 w 4313502"/>
              <a:gd name="connsiteY118" fmla="*/ 2039584 h 5604404"/>
              <a:gd name="connsiteX119" fmla="*/ 4271639 w 4313502"/>
              <a:gd name="connsiteY119" fmla="*/ 1969294 h 5604404"/>
              <a:gd name="connsiteX120" fmla="*/ 4308681 w 4313502"/>
              <a:gd name="connsiteY120" fmla="*/ 1878542 h 5604404"/>
              <a:gd name="connsiteX121" fmla="*/ 4242711 w 4313502"/>
              <a:gd name="connsiteY121" fmla="*/ 1916642 h 5604404"/>
              <a:gd name="connsiteX122" fmla="*/ 4277812 w 4313502"/>
              <a:gd name="connsiteY122" fmla="*/ 1831622 h 5604404"/>
              <a:gd name="connsiteX123" fmla="*/ 4147637 w 4313502"/>
              <a:gd name="connsiteY123" fmla="*/ 1918317 h 5604404"/>
              <a:gd name="connsiteX124" fmla="*/ 4190500 w 4313502"/>
              <a:gd name="connsiteY124" fmla="*/ 1841147 h 5604404"/>
              <a:gd name="connsiteX125" fmla="*/ 3896372 w 4313502"/>
              <a:gd name="connsiteY125" fmla="*/ 2014008 h 5604404"/>
              <a:gd name="connsiteX126" fmla="*/ 3700845 w 4313502"/>
              <a:gd name="connsiteY126" fmla="*/ 1968236 h 5604404"/>
              <a:gd name="connsiteX127" fmla="*/ 3252287 w 4313502"/>
              <a:gd name="connsiteY127" fmla="*/ 1639094 h 5604404"/>
              <a:gd name="connsiteX128" fmla="*/ 3081190 w 4313502"/>
              <a:gd name="connsiteY128" fmla="*/ 1583267 h 5604404"/>
              <a:gd name="connsiteX129" fmla="*/ 2787679 w 4313502"/>
              <a:gd name="connsiteY129" fmla="*/ 1436511 h 5604404"/>
              <a:gd name="connsiteX130" fmla="*/ 2607057 w 4313502"/>
              <a:gd name="connsiteY130" fmla="*/ 1255889 h 5604404"/>
              <a:gd name="connsiteX131" fmla="*/ 2488788 w 4313502"/>
              <a:gd name="connsiteY131" fmla="*/ 1170958 h 5604404"/>
              <a:gd name="connsiteX132" fmla="*/ 2358701 w 4313502"/>
              <a:gd name="connsiteY132" fmla="*/ 1165578 h 5604404"/>
              <a:gd name="connsiteX133" fmla="*/ 2217237 w 4313502"/>
              <a:gd name="connsiteY133" fmla="*/ 1059744 h 5604404"/>
              <a:gd name="connsiteX134" fmla="*/ 2339563 w 4313502"/>
              <a:gd name="connsiteY134" fmla="*/ 898172 h 5604404"/>
              <a:gd name="connsiteX135" fmla="*/ 2437546 w 4313502"/>
              <a:gd name="connsiteY135" fmla="*/ 968905 h 5604404"/>
              <a:gd name="connsiteX136" fmla="*/ 2530945 w 4313502"/>
              <a:gd name="connsiteY136" fmla="*/ 908403 h 5604404"/>
              <a:gd name="connsiteX137" fmla="*/ 2509515 w 4313502"/>
              <a:gd name="connsiteY137" fmla="*/ 854869 h 5604404"/>
              <a:gd name="connsiteX138" fmla="*/ 2549997 w 4313502"/>
              <a:gd name="connsiteY138" fmla="*/ 869157 h 5604404"/>
              <a:gd name="connsiteX139" fmla="*/ 2554758 w 4313502"/>
              <a:gd name="connsiteY139" fmla="*/ 809625 h 5604404"/>
              <a:gd name="connsiteX140" fmla="*/ 2639689 w 4313502"/>
              <a:gd name="connsiteY140" fmla="*/ 770467 h 5604404"/>
              <a:gd name="connsiteX141" fmla="*/ 2558902 w 4313502"/>
              <a:gd name="connsiteY141" fmla="*/ 637381 h 5604404"/>
              <a:gd name="connsiteX142" fmla="*/ 2588535 w 4313502"/>
              <a:gd name="connsiteY142" fmla="*/ 557742 h 5604404"/>
              <a:gd name="connsiteX143" fmla="*/ 2590917 w 4313502"/>
              <a:gd name="connsiteY143" fmla="*/ 501914 h 5604404"/>
              <a:gd name="connsiteX144" fmla="*/ 2721446 w 4313502"/>
              <a:gd name="connsiteY144" fmla="*/ 497682 h 5604404"/>
              <a:gd name="connsiteX145" fmla="*/ 2735203 w 4313502"/>
              <a:gd name="connsiteY145" fmla="*/ 413367 h 5604404"/>
              <a:gd name="connsiteX146" fmla="*/ 2968301 w 4313502"/>
              <a:gd name="connsiteY146" fmla="*/ 364067 h 5604404"/>
              <a:gd name="connsiteX147" fmla="*/ 2663501 w 4313502"/>
              <a:gd name="connsiteY147" fmla="*/ 330200 h 5604404"/>
              <a:gd name="connsiteX148" fmla="*/ 2904007 w 4313502"/>
              <a:gd name="connsiteY148" fmla="*/ 217841 h 5604404"/>
              <a:gd name="connsiteX149" fmla="*/ 2731234 w 4313502"/>
              <a:gd name="connsiteY149" fmla="*/ 251178 h 5604404"/>
              <a:gd name="connsiteX150" fmla="*/ 2911857 w 4313502"/>
              <a:gd name="connsiteY150" fmla="*/ 142963 h 5604404"/>
              <a:gd name="connsiteX151" fmla="*/ 2607057 w 4313502"/>
              <a:gd name="connsiteY151" fmla="*/ 217311 h 5604404"/>
              <a:gd name="connsiteX152" fmla="*/ 2686696 w 4313502"/>
              <a:gd name="connsiteY152" fmla="*/ 111125 h 5604404"/>
              <a:gd name="connsiteX153" fmla="*/ 2539323 w 4313502"/>
              <a:gd name="connsiteY15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433012 w 4313502"/>
              <a:gd name="connsiteY22" fmla="*/ 601133 h 5604404"/>
              <a:gd name="connsiteX23" fmla="*/ 1500745 w 4313502"/>
              <a:gd name="connsiteY23" fmla="*/ 747889 h 5604404"/>
              <a:gd name="connsiteX24" fmla="*/ 1557190 w 4313502"/>
              <a:gd name="connsiteY24" fmla="*/ 793044 h 5604404"/>
              <a:gd name="connsiteX25" fmla="*/ 1342701 w 4313502"/>
              <a:gd name="connsiteY25" fmla="*/ 1075267 h 5604404"/>
              <a:gd name="connsiteX26" fmla="*/ 1073532 w 4313502"/>
              <a:gd name="connsiteY26" fmla="*/ 1367544 h 5604404"/>
              <a:gd name="connsiteX27" fmla="*/ 879857 w 4313502"/>
              <a:gd name="connsiteY27" fmla="*/ 1481667 h 5604404"/>
              <a:gd name="connsiteX28" fmla="*/ 342135 w 4313502"/>
              <a:gd name="connsiteY28" fmla="*/ 2011010 h 5604404"/>
              <a:gd name="connsiteX29" fmla="*/ 33190 w 4313502"/>
              <a:gd name="connsiteY29" fmla="*/ 1820333 h 5604404"/>
              <a:gd name="connsiteX30" fmla="*/ 107450 w 4313502"/>
              <a:gd name="connsiteY30" fmla="*/ 1944952 h 5604404"/>
              <a:gd name="connsiteX31" fmla="*/ 326701 w 4313502"/>
              <a:gd name="connsiteY31" fmla="*/ 2215444 h 5604404"/>
              <a:gd name="connsiteX32" fmla="*/ 517465 w 4313502"/>
              <a:gd name="connsiteY32" fmla="*/ 2077596 h 5604404"/>
              <a:gd name="connsiteX33" fmla="*/ 1105634 w 4313502"/>
              <a:gd name="connsiteY33" fmla="*/ 1684867 h 5604404"/>
              <a:gd name="connsiteX34" fmla="*/ 1252919 w 4313502"/>
              <a:gd name="connsiteY34" fmla="*/ 1539435 h 5604404"/>
              <a:gd name="connsiteX35" fmla="*/ 1465026 w 4313502"/>
              <a:gd name="connsiteY35" fmla="*/ 1347964 h 5604404"/>
              <a:gd name="connsiteX36" fmla="*/ 1466879 w 4313502"/>
              <a:gd name="connsiteY36" fmla="*/ 1696156 h 5604404"/>
              <a:gd name="connsiteX37" fmla="*/ 1523323 w 4313502"/>
              <a:gd name="connsiteY37" fmla="*/ 1809044 h 5604404"/>
              <a:gd name="connsiteX38" fmla="*/ 1490074 w 4313502"/>
              <a:gd name="connsiteY38" fmla="*/ 1888067 h 5604404"/>
              <a:gd name="connsiteX39" fmla="*/ 1545901 w 4313502"/>
              <a:gd name="connsiteY39" fmla="*/ 1989667 h 5604404"/>
              <a:gd name="connsiteX40" fmla="*/ 1579768 w 4313502"/>
              <a:gd name="connsiteY40" fmla="*/ 2170289 h 5604404"/>
              <a:gd name="connsiteX41" fmla="*/ 1613634 w 4313502"/>
              <a:gd name="connsiteY41" fmla="*/ 2260600 h 5604404"/>
              <a:gd name="connsiteX42" fmla="*/ 1579768 w 4313502"/>
              <a:gd name="connsiteY42" fmla="*/ 2339622 h 5604404"/>
              <a:gd name="connsiteX43" fmla="*/ 1624923 w 4313502"/>
              <a:gd name="connsiteY43" fmla="*/ 2396067 h 5604404"/>
              <a:gd name="connsiteX44" fmla="*/ 1630832 w 4313502"/>
              <a:gd name="connsiteY44" fmla="*/ 2459831 h 5604404"/>
              <a:gd name="connsiteX45" fmla="*/ 1557808 w 4313502"/>
              <a:gd name="connsiteY45" fmla="*/ 2658709 h 5604404"/>
              <a:gd name="connsiteX46" fmla="*/ 1613634 w 4313502"/>
              <a:gd name="connsiteY46" fmla="*/ 2825044 h 5604404"/>
              <a:gd name="connsiteX47" fmla="*/ 1579768 w 4313502"/>
              <a:gd name="connsiteY47" fmla="*/ 2868966 h 5604404"/>
              <a:gd name="connsiteX48" fmla="*/ 1602345 w 4313502"/>
              <a:gd name="connsiteY48" fmla="*/ 2937933 h 5604404"/>
              <a:gd name="connsiteX49" fmla="*/ 1506743 w 4313502"/>
              <a:gd name="connsiteY49" fmla="*/ 3408362 h 5604404"/>
              <a:gd name="connsiteX50" fmla="*/ 1449593 w 4313502"/>
              <a:gd name="connsiteY50" fmla="*/ 3933119 h 5604404"/>
              <a:gd name="connsiteX51" fmla="*/ 1423664 w 4313502"/>
              <a:gd name="connsiteY51" fmla="*/ 4007644 h 5604404"/>
              <a:gd name="connsiteX52" fmla="*/ 1377186 w 4313502"/>
              <a:gd name="connsiteY52" fmla="*/ 4038953 h 5604404"/>
              <a:gd name="connsiteX53" fmla="*/ 1380713 w 4313502"/>
              <a:gd name="connsiteY53" fmla="*/ 4088253 h 5604404"/>
              <a:gd name="connsiteX54" fmla="*/ 1261738 w 4313502"/>
              <a:gd name="connsiteY54" fmla="*/ 4181034 h 5604404"/>
              <a:gd name="connsiteX55" fmla="*/ 1105634 w 4313502"/>
              <a:gd name="connsiteY55" fmla="*/ 4315178 h 5604404"/>
              <a:gd name="connsiteX56" fmla="*/ 1015323 w 4313502"/>
              <a:gd name="connsiteY56" fmla="*/ 4507089 h 5604404"/>
              <a:gd name="connsiteX57" fmla="*/ 884001 w 4313502"/>
              <a:gd name="connsiteY57" fmla="*/ 4787459 h 5604404"/>
              <a:gd name="connsiteX58" fmla="*/ 710523 w 4313502"/>
              <a:gd name="connsiteY58" fmla="*/ 4947356 h 5604404"/>
              <a:gd name="connsiteX59" fmla="*/ 630883 w 4313502"/>
              <a:gd name="connsiteY59" fmla="*/ 5149938 h 5604404"/>
              <a:gd name="connsiteX60" fmla="*/ 541190 w 4313502"/>
              <a:gd name="connsiteY60" fmla="*/ 5432778 h 5604404"/>
              <a:gd name="connsiteX61" fmla="*/ 699234 w 4313502"/>
              <a:gd name="connsiteY61" fmla="*/ 5568244 h 5604404"/>
              <a:gd name="connsiteX62" fmla="*/ 848459 w 4313502"/>
              <a:gd name="connsiteY62" fmla="*/ 5526088 h 5604404"/>
              <a:gd name="connsiteX63" fmla="*/ 930304 w 4313502"/>
              <a:gd name="connsiteY63" fmla="*/ 5132828 h 5604404"/>
              <a:gd name="connsiteX64" fmla="*/ 1002270 w 4313502"/>
              <a:gd name="connsiteY64" fmla="*/ 4915341 h 5604404"/>
              <a:gd name="connsiteX65" fmla="*/ 1339703 w 4313502"/>
              <a:gd name="connsiteY65" fmla="*/ 4607542 h 5604404"/>
              <a:gd name="connsiteX66" fmla="*/ 1444301 w 4313502"/>
              <a:gd name="connsiteY66" fmla="*/ 4665133 h 5604404"/>
              <a:gd name="connsiteX67" fmla="*/ 1658790 w 4313502"/>
              <a:gd name="connsiteY67" fmla="*/ 4360333 h 5604404"/>
              <a:gd name="connsiteX68" fmla="*/ 1715234 w 4313502"/>
              <a:gd name="connsiteY68" fmla="*/ 4281311 h 5604404"/>
              <a:gd name="connsiteX69" fmla="*/ 1791258 w 4313502"/>
              <a:gd name="connsiteY69" fmla="*/ 4208815 h 5604404"/>
              <a:gd name="connsiteX70" fmla="*/ 1805545 w 4313502"/>
              <a:gd name="connsiteY70" fmla="*/ 4134556 h 5604404"/>
              <a:gd name="connsiteX71" fmla="*/ 1867899 w 4313502"/>
              <a:gd name="connsiteY71" fmla="*/ 4066911 h 5604404"/>
              <a:gd name="connsiteX72" fmla="*/ 1876807 w 4313502"/>
              <a:gd name="connsiteY72" fmla="*/ 3964076 h 5604404"/>
              <a:gd name="connsiteX73" fmla="*/ 2087768 w 4313502"/>
              <a:gd name="connsiteY73" fmla="*/ 3366911 h 5604404"/>
              <a:gd name="connsiteX74" fmla="*/ 2178696 w 4313502"/>
              <a:gd name="connsiteY74" fmla="*/ 3041914 h 5604404"/>
              <a:gd name="connsiteX75" fmla="*/ 2221470 w 4313502"/>
              <a:gd name="connsiteY75" fmla="*/ 3221478 h 5604404"/>
              <a:gd name="connsiteX76" fmla="*/ 2478734 w 4313502"/>
              <a:gd name="connsiteY76" fmla="*/ 3820936 h 5604404"/>
              <a:gd name="connsiteX77" fmla="*/ 2475735 w 4313502"/>
              <a:gd name="connsiteY77" fmla="*/ 3926065 h 5604404"/>
              <a:gd name="connsiteX78" fmla="*/ 2536942 w 4313502"/>
              <a:gd name="connsiteY78" fmla="*/ 4049096 h 5604404"/>
              <a:gd name="connsiteX79" fmla="*/ 2564283 w 4313502"/>
              <a:gd name="connsiteY79" fmla="*/ 4187384 h 5604404"/>
              <a:gd name="connsiteX80" fmla="*/ 2620726 w 4313502"/>
              <a:gd name="connsiteY80" fmla="*/ 4372857 h 5604404"/>
              <a:gd name="connsiteX81" fmla="*/ 2663501 w 4313502"/>
              <a:gd name="connsiteY81" fmla="*/ 4540956 h 5604404"/>
              <a:gd name="connsiteX82" fmla="*/ 2719945 w 4313502"/>
              <a:gd name="connsiteY82" fmla="*/ 4540956 h 5604404"/>
              <a:gd name="connsiteX83" fmla="*/ 3013457 w 4313502"/>
              <a:gd name="connsiteY83" fmla="*/ 5105400 h 5604404"/>
              <a:gd name="connsiteX84" fmla="*/ 2990526 w 4313502"/>
              <a:gd name="connsiteY84" fmla="*/ 5157788 h 5604404"/>
              <a:gd name="connsiteX85" fmla="*/ 2980119 w 4313502"/>
              <a:gd name="connsiteY85" fmla="*/ 5313362 h 5604404"/>
              <a:gd name="connsiteX86" fmla="*/ 3019982 w 4313502"/>
              <a:gd name="connsiteY86" fmla="*/ 5466733 h 5604404"/>
              <a:gd name="connsiteX87" fmla="*/ 3106767 w 4313502"/>
              <a:gd name="connsiteY87" fmla="*/ 5531997 h 5604404"/>
              <a:gd name="connsiteX88" fmla="*/ 3405481 w 4313502"/>
              <a:gd name="connsiteY88" fmla="*/ 5565863 h 5604404"/>
              <a:gd name="connsiteX89" fmla="*/ 3362618 w 4313502"/>
              <a:gd name="connsiteY89" fmla="*/ 5344672 h 5604404"/>
              <a:gd name="connsiteX90" fmla="*/ 3160212 w 4313502"/>
              <a:gd name="connsiteY90" fmla="*/ 5071533 h 5604404"/>
              <a:gd name="connsiteX91" fmla="*/ 3047323 w 4313502"/>
              <a:gd name="connsiteY91" fmla="*/ 4439356 h 5604404"/>
              <a:gd name="connsiteX92" fmla="*/ 3115057 w 4313502"/>
              <a:gd name="connsiteY92" fmla="*/ 4405489 h 5604404"/>
              <a:gd name="connsiteX93" fmla="*/ 3040797 w 4313502"/>
              <a:gd name="connsiteY93" fmla="*/ 4182709 h 5604404"/>
              <a:gd name="connsiteX94" fmla="*/ 2961774 w 4313502"/>
              <a:gd name="connsiteY94" fmla="*/ 4005616 h 5604404"/>
              <a:gd name="connsiteX95" fmla="*/ 2946341 w 4313502"/>
              <a:gd name="connsiteY95" fmla="*/ 3916010 h 5604404"/>
              <a:gd name="connsiteX96" fmla="*/ 2894041 w 4313502"/>
              <a:gd name="connsiteY96" fmla="*/ 3859566 h 5604404"/>
              <a:gd name="connsiteX97" fmla="*/ 2942195 w 4313502"/>
              <a:gd name="connsiteY97" fmla="*/ 3777456 h 5604404"/>
              <a:gd name="connsiteX98" fmla="*/ 2877990 w 4313502"/>
              <a:gd name="connsiteY98" fmla="*/ 3701433 h 5604404"/>
              <a:gd name="connsiteX99" fmla="*/ 2848797 w 4313502"/>
              <a:gd name="connsiteY99" fmla="*/ 3577519 h 5604404"/>
              <a:gd name="connsiteX100" fmla="*/ 2741376 w 4313502"/>
              <a:gd name="connsiteY100" fmla="*/ 2753695 h 5604404"/>
              <a:gd name="connsiteX101" fmla="*/ 2535178 w 4313502"/>
              <a:gd name="connsiteY101" fmla="*/ 2292086 h 5604404"/>
              <a:gd name="connsiteX102" fmla="*/ 2449012 w 4313502"/>
              <a:gd name="connsiteY102" fmla="*/ 2192867 h 5604404"/>
              <a:gd name="connsiteX103" fmla="*/ 2449012 w 4313502"/>
              <a:gd name="connsiteY103" fmla="*/ 2102556 h 5604404"/>
              <a:gd name="connsiteX104" fmla="*/ 2426434 w 4313502"/>
              <a:gd name="connsiteY104" fmla="*/ 2102556 h 5604404"/>
              <a:gd name="connsiteX105" fmla="*/ 2437723 w 4313502"/>
              <a:gd name="connsiteY105" fmla="*/ 2012244 h 5604404"/>
              <a:gd name="connsiteX106" fmla="*/ 2369990 w 4313502"/>
              <a:gd name="connsiteY106" fmla="*/ 1944511 h 5604404"/>
              <a:gd name="connsiteX107" fmla="*/ 2403857 w 4313502"/>
              <a:gd name="connsiteY107" fmla="*/ 1865489 h 5604404"/>
              <a:gd name="connsiteX108" fmla="*/ 2381279 w 4313502"/>
              <a:gd name="connsiteY108" fmla="*/ 1797756 h 5604404"/>
              <a:gd name="connsiteX109" fmla="*/ 2471590 w 4313502"/>
              <a:gd name="connsiteY109" fmla="*/ 1549400 h 5604404"/>
              <a:gd name="connsiteX110" fmla="*/ 2573190 w 4313502"/>
              <a:gd name="connsiteY110" fmla="*/ 1662289 h 5604404"/>
              <a:gd name="connsiteX111" fmla="*/ 2640923 w 4313502"/>
              <a:gd name="connsiteY111" fmla="*/ 1662289 h 5604404"/>
              <a:gd name="connsiteX112" fmla="*/ 2945723 w 4313502"/>
              <a:gd name="connsiteY112" fmla="*/ 1809044 h 5604404"/>
              <a:gd name="connsiteX113" fmla="*/ 3194079 w 4313502"/>
              <a:gd name="connsiteY113" fmla="*/ 1899356 h 5604404"/>
              <a:gd name="connsiteX114" fmla="*/ 3758523 w 4313502"/>
              <a:gd name="connsiteY114" fmla="*/ 2147711 h 5604404"/>
              <a:gd name="connsiteX115" fmla="*/ 4040745 w 4313502"/>
              <a:gd name="connsiteY115" fmla="*/ 2238022 h 5604404"/>
              <a:gd name="connsiteX116" fmla="*/ 4146490 w 4313502"/>
              <a:gd name="connsiteY116" fmla="*/ 2276652 h 5604404"/>
              <a:gd name="connsiteX117" fmla="*/ 4125059 w 4313502"/>
              <a:gd name="connsiteY117" fmla="*/ 2220206 h 5604404"/>
              <a:gd name="connsiteX118" fmla="*/ 4029457 w 4313502"/>
              <a:gd name="connsiteY118" fmla="*/ 2147711 h 5604404"/>
              <a:gd name="connsiteX119" fmla="*/ 4191029 w 4313502"/>
              <a:gd name="connsiteY119" fmla="*/ 2039584 h 5604404"/>
              <a:gd name="connsiteX120" fmla="*/ 4271639 w 4313502"/>
              <a:gd name="connsiteY120" fmla="*/ 1969294 h 5604404"/>
              <a:gd name="connsiteX121" fmla="*/ 4308681 w 4313502"/>
              <a:gd name="connsiteY121" fmla="*/ 1878542 h 5604404"/>
              <a:gd name="connsiteX122" fmla="*/ 4242711 w 4313502"/>
              <a:gd name="connsiteY122" fmla="*/ 1916642 h 5604404"/>
              <a:gd name="connsiteX123" fmla="*/ 4277812 w 4313502"/>
              <a:gd name="connsiteY123" fmla="*/ 1831622 h 5604404"/>
              <a:gd name="connsiteX124" fmla="*/ 4147637 w 4313502"/>
              <a:gd name="connsiteY124" fmla="*/ 1918317 h 5604404"/>
              <a:gd name="connsiteX125" fmla="*/ 4190500 w 4313502"/>
              <a:gd name="connsiteY125" fmla="*/ 1841147 h 5604404"/>
              <a:gd name="connsiteX126" fmla="*/ 3896372 w 4313502"/>
              <a:gd name="connsiteY126" fmla="*/ 2014008 h 5604404"/>
              <a:gd name="connsiteX127" fmla="*/ 3700845 w 4313502"/>
              <a:gd name="connsiteY127" fmla="*/ 1968236 h 5604404"/>
              <a:gd name="connsiteX128" fmla="*/ 3252287 w 4313502"/>
              <a:gd name="connsiteY128" fmla="*/ 1639094 h 5604404"/>
              <a:gd name="connsiteX129" fmla="*/ 3081190 w 4313502"/>
              <a:gd name="connsiteY129" fmla="*/ 1583267 h 5604404"/>
              <a:gd name="connsiteX130" fmla="*/ 2787679 w 4313502"/>
              <a:gd name="connsiteY130" fmla="*/ 1436511 h 5604404"/>
              <a:gd name="connsiteX131" fmla="*/ 2607057 w 4313502"/>
              <a:gd name="connsiteY131" fmla="*/ 1255889 h 5604404"/>
              <a:gd name="connsiteX132" fmla="*/ 2488788 w 4313502"/>
              <a:gd name="connsiteY132" fmla="*/ 1170958 h 5604404"/>
              <a:gd name="connsiteX133" fmla="*/ 2358701 w 4313502"/>
              <a:gd name="connsiteY133" fmla="*/ 1165578 h 5604404"/>
              <a:gd name="connsiteX134" fmla="*/ 2217237 w 4313502"/>
              <a:gd name="connsiteY134" fmla="*/ 1059744 h 5604404"/>
              <a:gd name="connsiteX135" fmla="*/ 2339563 w 4313502"/>
              <a:gd name="connsiteY135" fmla="*/ 898172 h 5604404"/>
              <a:gd name="connsiteX136" fmla="*/ 2437546 w 4313502"/>
              <a:gd name="connsiteY136" fmla="*/ 968905 h 5604404"/>
              <a:gd name="connsiteX137" fmla="*/ 2530945 w 4313502"/>
              <a:gd name="connsiteY137" fmla="*/ 908403 h 5604404"/>
              <a:gd name="connsiteX138" fmla="*/ 2509515 w 4313502"/>
              <a:gd name="connsiteY138" fmla="*/ 854869 h 5604404"/>
              <a:gd name="connsiteX139" fmla="*/ 2549997 w 4313502"/>
              <a:gd name="connsiteY139" fmla="*/ 869157 h 5604404"/>
              <a:gd name="connsiteX140" fmla="*/ 2554758 w 4313502"/>
              <a:gd name="connsiteY140" fmla="*/ 809625 h 5604404"/>
              <a:gd name="connsiteX141" fmla="*/ 2639689 w 4313502"/>
              <a:gd name="connsiteY141" fmla="*/ 770467 h 5604404"/>
              <a:gd name="connsiteX142" fmla="*/ 2558902 w 4313502"/>
              <a:gd name="connsiteY142" fmla="*/ 637381 h 5604404"/>
              <a:gd name="connsiteX143" fmla="*/ 2588535 w 4313502"/>
              <a:gd name="connsiteY143" fmla="*/ 557742 h 5604404"/>
              <a:gd name="connsiteX144" fmla="*/ 2590917 w 4313502"/>
              <a:gd name="connsiteY144" fmla="*/ 501914 h 5604404"/>
              <a:gd name="connsiteX145" fmla="*/ 2721446 w 4313502"/>
              <a:gd name="connsiteY145" fmla="*/ 497682 h 5604404"/>
              <a:gd name="connsiteX146" fmla="*/ 2735203 w 4313502"/>
              <a:gd name="connsiteY146" fmla="*/ 413367 h 5604404"/>
              <a:gd name="connsiteX147" fmla="*/ 2968301 w 4313502"/>
              <a:gd name="connsiteY147" fmla="*/ 364067 h 5604404"/>
              <a:gd name="connsiteX148" fmla="*/ 2663501 w 4313502"/>
              <a:gd name="connsiteY148" fmla="*/ 330200 h 5604404"/>
              <a:gd name="connsiteX149" fmla="*/ 2904007 w 4313502"/>
              <a:gd name="connsiteY149" fmla="*/ 217841 h 5604404"/>
              <a:gd name="connsiteX150" fmla="*/ 2731234 w 4313502"/>
              <a:gd name="connsiteY150" fmla="*/ 251178 h 5604404"/>
              <a:gd name="connsiteX151" fmla="*/ 2911857 w 4313502"/>
              <a:gd name="connsiteY151" fmla="*/ 142963 h 5604404"/>
              <a:gd name="connsiteX152" fmla="*/ 2607057 w 4313502"/>
              <a:gd name="connsiteY152" fmla="*/ 217311 h 5604404"/>
              <a:gd name="connsiteX153" fmla="*/ 2686696 w 4313502"/>
              <a:gd name="connsiteY153" fmla="*/ 111125 h 5604404"/>
              <a:gd name="connsiteX154" fmla="*/ 2539323 w 4313502"/>
              <a:gd name="connsiteY154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433012 w 4313502"/>
              <a:gd name="connsiteY22" fmla="*/ 601133 h 5604404"/>
              <a:gd name="connsiteX23" fmla="*/ 1500745 w 4313502"/>
              <a:gd name="connsiteY23" fmla="*/ 747889 h 5604404"/>
              <a:gd name="connsiteX24" fmla="*/ 1557190 w 4313502"/>
              <a:gd name="connsiteY24" fmla="*/ 793044 h 5604404"/>
              <a:gd name="connsiteX25" fmla="*/ 1342701 w 4313502"/>
              <a:gd name="connsiteY25" fmla="*/ 1075267 h 5604404"/>
              <a:gd name="connsiteX26" fmla="*/ 1073532 w 4313502"/>
              <a:gd name="connsiteY26" fmla="*/ 1367544 h 5604404"/>
              <a:gd name="connsiteX27" fmla="*/ 879857 w 4313502"/>
              <a:gd name="connsiteY27" fmla="*/ 1481667 h 5604404"/>
              <a:gd name="connsiteX28" fmla="*/ 342135 w 4313502"/>
              <a:gd name="connsiteY28" fmla="*/ 2011010 h 5604404"/>
              <a:gd name="connsiteX29" fmla="*/ 33190 w 4313502"/>
              <a:gd name="connsiteY29" fmla="*/ 1820333 h 5604404"/>
              <a:gd name="connsiteX30" fmla="*/ 107450 w 4313502"/>
              <a:gd name="connsiteY30" fmla="*/ 1944952 h 5604404"/>
              <a:gd name="connsiteX31" fmla="*/ 326701 w 4313502"/>
              <a:gd name="connsiteY31" fmla="*/ 2215444 h 5604404"/>
              <a:gd name="connsiteX32" fmla="*/ 517465 w 4313502"/>
              <a:gd name="connsiteY32" fmla="*/ 2077596 h 5604404"/>
              <a:gd name="connsiteX33" fmla="*/ 1105634 w 4313502"/>
              <a:gd name="connsiteY33" fmla="*/ 1684867 h 5604404"/>
              <a:gd name="connsiteX34" fmla="*/ 1252919 w 4313502"/>
              <a:gd name="connsiteY34" fmla="*/ 1539435 h 5604404"/>
              <a:gd name="connsiteX35" fmla="*/ 1465026 w 4313502"/>
              <a:gd name="connsiteY35" fmla="*/ 1347964 h 5604404"/>
              <a:gd name="connsiteX36" fmla="*/ 1466879 w 4313502"/>
              <a:gd name="connsiteY36" fmla="*/ 1696156 h 5604404"/>
              <a:gd name="connsiteX37" fmla="*/ 1523323 w 4313502"/>
              <a:gd name="connsiteY37" fmla="*/ 1809044 h 5604404"/>
              <a:gd name="connsiteX38" fmla="*/ 1490074 w 4313502"/>
              <a:gd name="connsiteY38" fmla="*/ 1888067 h 5604404"/>
              <a:gd name="connsiteX39" fmla="*/ 1545901 w 4313502"/>
              <a:gd name="connsiteY39" fmla="*/ 1989667 h 5604404"/>
              <a:gd name="connsiteX40" fmla="*/ 1579768 w 4313502"/>
              <a:gd name="connsiteY40" fmla="*/ 2170289 h 5604404"/>
              <a:gd name="connsiteX41" fmla="*/ 1613634 w 4313502"/>
              <a:gd name="connsiteY41" fmla="*/ 2260600 h 5604404"/>
              <a:gd name="connsiteX42" fmla="*/ 1579768 w 4313502"/>
              <a:gd name="connsiteY42" fmla="*/ 2339622 h 5604404"/>
              <a:gd name="connsiteX43" fmla="*/ 1624923 w 4313502"/>
              <a:gd name="connsiteY43" fmla="*/ 2396067 h 5604404"/>
              <a:gd name="connsiteX44" fmla="*/ 1630832 w 4313502"/>
              <a:gd name="connsiteY44" fmla="*/ 2459831 h 5604404"/>
              <a:gd name="connsiteX45" fmla="*/ 1557808 w 4313502"/>
              <a:gd name="connsiteY45" fmla="*/ 2658709 h 5604404"/>
              <a:gd name="connsiteX46" fmla="*/ 1613634 w 4313502"/>
              <a:gd name="connsiteY46" fmla="*/ 2825044 h 5604404"/>
              <a:gd name="connsiteX47" fmla="*/ 1579768 w 4313502"/>
              <a:gd name="connsiteY47" fmla="*/ 2868966 h 5604404"/>
              <a:gd name="connsiteX48" fmla="*/ 1602345 w 4313502"/>
              <a:gd name="connsiteY48" fmla="*/ 2937933 h 5604404"/>
              <a:gd name="connsiteX49" fmla="*/ 1506743 w 4313502"/>
              <a:gd name="connsiteY49" fmla="*/ 3408362 h 5604404"/>
              <a:gd name="connsiteX50" fmla="*/ 1449593 w 4313502"/>
              <a:gd name="connsiteY50" fmla="*/ 3933119 h 5604404"/>
              <a:gd name="connsiteX51" fmla="*/ 1423664 w 4313502"/>
              <a:gd name="connsiteY51" fmla="*/ 4007644 h 5604404"/>
              <a:gd name="connsiteX52" fmla="*/ 1377186 w 4313502"/>
              <a:gd name="connsiteY52" fmla="*/ 4038953 h 5604404"/>
              <a:gd name="connsiteX53" fmla="*/ 1380713 w 4313502"/>
              <a:gd name="connsiteY53" fmla="*/ 4088253 h 5604404"/>
              <a:gd name="connsiteX54" fmla="*/ 1261738 w 4313502"/>
              <a:gd name="connsiteY54" fmla="*/ 4181034 h 5604404"/>
              <a:gd name="connsiteX55" fmla="*/ 1105634 w 4313502"/>
              <a:gd name="connsiteY55" fmla="*/ 4315178 h 5604404"/>
              <a:gd name="connsiteX56" fmla="*/ 1015323 w 4313502"/>
              <a:gd name="connsiteY56" fmla="*/ 4507089 h 5604404"/>
              <a:gd name="connsiteX57" fmla="*/ 884001 w 4313502"/>
              <a:gd name="connsiteY57" fmla="*/ 4787459 h 5604404"/>
              <a:gd name="connsiteX58" fmla="*/ 710523 w 4313502"/>
              <a:gd name="connsiteY58" fmla="*/ 4947356 h 5604404"/>
              <a:gd name="connsiteX59" fmla="*/ 630883 w 4313502"/>
              <a:gd name="connsiteY59" fmla="*/ 5149938 h 5604404"/>
              <a:gd name="connsiteX60" fmla="*/ 541190 w 4313502"/>
              <a:gd name="connsiteY60" fmla="*/ 5432778 h 5604404"/>
              <a:gd name="connsiteX61" fmla="*/ 699234 w 4313502"/>
              <a:gd name="connsiteY61" fmla="*/ 5568244 h 5604404"/>
              <a:gd name="connsiteX62" fmla="*/ 848459 w 4313502"/>
              <a:gd name="connsiteY62" fmla="*/ 5526088 h 5604404"/>
              <a:gd name="connsiteX63" fmla="*/ 930304 w 4313502"/>
              <a:gd name="connsiteY63" fmla="*/ 5132828 h 5604404"/>
              <a:gd name="connsiteX64" fmla="*/ 1002270 w 4313502"/>
              <a:gd name="connsiteY64" fmla="*/ 4915341 h 5604404"/>
              <a:gd name="connsiteX65" fmla="*/ 1339703 w 4313502"/>
              <a:gd name="connsiteY65" fmla="*/ 4607542 h 5604404"/>
              <a:gd name="connsiteX66" fmla="*/ 1444301 w 4313502"/>
              <a:gd name="connsiteY66" fmla="*/ 4665133 h 5604404"/>
              <a:gd name="connsiteX67" fmla="*/ 1658790 w 4313502"/>
              <a:gd name="connsiteY67" fmla="*/ 4360333 h 5604404"/>
              <a:gd name="connsiteX68" fmla="*/ 1715234 w 4313502"/>
              <a:gd name="connsiteY68" fmla="*/ 4281311 h 5604404"/>
              <a:gd name="connsiteX69" fmla="*/ 1791258 w 4313502"/>
              <a:gd name="connsiteY69" fmla="*/ 4208815 h 5604404"/>
              <a:gd name="connsiteX70" fmla="*/ 1805545 w 4313502"/>
              <a:gd name="connsiteY70" fmla="*/ 4134556 h 5604404"/>
              <a:gd name="connsiteX71" fmla="*/ 1867899 w 4313502"/>
              <a:gd name="connsiteY71" fmla="*/ 4066911 h 5604404"/>
              <a:gd name="connsiteX72" fmla="*/ 1876807 w 4313502"/>
              <a:gd name="connsiteY72" fmla="*/ 3964076 h 5604404"/>
              <a:gd name="connsiteX73" fmla="*/ 2087768 w 4313502"/>
              <a:gd name="connsiteY73" fmla="*/ 3366911 h 5604404"/>
              <a:gd name="connsiteX74" fmla="*/ 2178696 w 4313502"/>
              <a:gd name="connsiteY74" fmla="*/ 3041914 h 5604404"/>
              <a:gd name="connsiteX75" fmla="*/ 2221470 w 4313502"/>
              <a:gd name="connsiteY75" fmla="*/ 3221478 h 5604404"/>
              <a:gd name="connsiteX76" fmla="*/ 2478734 w 4313502"/>
              <a:gd name="connsiteY76" fmla="*/ 3820936 h 5604404"/>
              <a:gd name="connsiteX77" fmla="*/ 2475735 w 4313502"/>
              <a:gd name="connsiteY77" fmla="*/ 3926065 h 5604404"/>
              <a:gd name="connsiteX78" fmla="*/ 2536942 w 4313502"/>
              <a:gd name="connsiteY78" fmla="*/ 4049096 h 5604404"/>
              <a:gd name="connsiteX79" fmla="*/ 2564283 w 4313502"/>
              <a:gd name="connsiteY79" fmla="*/ 4187384 h 5604404"/>
              <a:gd name="connsiteX80" fmla="*/ 2620726 w 4313502"/>
              <a:gd name="connsiteY80" fmla="*/ 4372857 h 5604404"/>
              <a:gd name="connsiteX81" fmla="*/ 2663501 w 4313502"/>
              <a:gd name="connsiteY81" fmla="*/ 4540956 h 5604404"/>
              <a:gd name="connsiteX82" fmla="*/ 2719945 w 4313502"/>
              <a:gd name="connsiteY82" fmla="*/ 4540956 h 5604404"/>
              <a:gd name="connsiteX83" fmla="*/ 3013457 w 4313502"/>
              <a:gd name="connsiteY83" fmla="*/ 5105400 h 5604404"/>
              <a:gd name="connsiteX84" fmla="*/ 2990526 w 4313502"/>
              <a:gd name="connsiteY84" fmla="*/ 5157788 h 5604404"/>
              <a:gd name="connsiteX85" fmla="*/ 2980119 w 4313502"/>
              <a:gd name="connsiteY85" fmla="*/ 5313362 h 5604404"/>
              <a:gd name="connsiteX86" fmla="*/ 3019982 w 4313502"/>
              <a:gd name="connsiteY86" fmla="*/ 5466733 h 5604404"/>
              <a:gd name="connsiteX87" fmla="*/ 3106767 w 4313502"/>
              <a:gd name="connsiteY87" fmla="*/ 5531997 h 5604404"/>
              <a:gd name="connsiteX88" fmla="*/ 3405481 w 4313502"/>
              <a:gd name="connsiteY88" fmla="*/ 5565863 h 5604404"/>
              <a:gd name="connsiteX89" fmla="*/ 3362618 w 4313502"/>
              <a:gd name="connsiteY89" fmla="*/ 5344672 h 5604404"/>
              <a:gd name="connsiteX90" fmla="*/ 3160212 w 4313502"/>
              <a:gd name="connsiteY90" fmla="*/ 5071533 h 5604404"/>
              <a:gd name="connsiteX91" fmla="*/ 3047323 w 4313502"/>
              <a:gd name="connsiteY91" fmla="*/ 4439356 h 5604404"/>
              <a:gd name="connsiteX92" fmla="*/ 3115057 w 4313502"/>
              <a:gd name="connsiteY92" fmla="*/ 4405489 h 5604404"/>
              <a:gd name="connsiteX93" fmla="*/ 3040797 w 4313502"/>
              <a:gd name="connsiteY93" fmla="*/ 4182709 h 5604404"/>
              <a:gd name="connsiteX94" fmla="*/ 2961774 w 4313502"/>
              <a:gd name="connsiteY94" fmla="*/ 4005616 h 5604404"/>
              <a:gd name="connsiteX95" fmla="*/ 2946341 w 4313502"/>
              <a:gd name="connsiteY95" fmla="*/ 3916010 h 5604404"/>
              <a:gd name="connsiteX96" fmla="*/ 2894041 w 4313502"/>
              <a:gd name="connsiteY96" fmla="*/ 3859566 h 5604404"/>
              <a:gd name="connsiteX97" fmla="*/ 2942195 w 4313502"/>
              <a:gd name="connsiteY97" fmla="*/ 3777456 h 5604404"/>
              <a:gd name="connsiteX98" fmla="*/ 2877990 w 4313502"/>
              <a:gd name="connsiteY98" fmla="*/ 3701433 h 5604404"/>
              <a:gd name="connsiteX99" fmla="*/ 2848797 w 4313502"/>
              <a:gd name="connsiteY99" fmla="*/ 3577519 h 5604404"/>
              <a:gd name="connsiteX100" fmla="*/ 2741376 w 4313502"/>
              <a:gd name="connsiteY100" fmla="*/ 2753695 h 5604404"/>
              <a:gd name="connsiteX101" fmla="*/ 2535178 w 4313502"/>
              <a:gd name="connsiteY101" fmla="*/ 2292086 h 5604404"/>
              <a:gd name="connsiteX102" fmla="*/ 2449012 w 4313502"/>
              <a:gd name="connsiteY102" fmla="*/ 2192867 h 5604404"/>
              <a:gd name="connsiteX103" fmla="*/ 2449012 w 4313502"/>
              <a:gd name="connsiteY103" fmla="*/ 2102556 h 5604404"/>
              <a:gd name="connsiteX104" fmla="*/ 2426434 w 4313502"/>
              <a:gd name="connsiteY104" fmla="*/ 2102556 h 5604404"/>
              <a:gd name="connsiteX105" fmla="*/ 2437723 w 4313502"/>
              <a:gd name="connsiteY105" fmla="*/ 2012244 h 5604404"/>
              <a:gd name="connsiteX106" fmla="*/ 2369990 w 4313502"/>
              <a:gd name="connsiteY106" fmla="*/ 1944511 h 5604404"/>
              <a:gd name="connsiteX107" fmla="*/ 2403857 w 4313502"/>
              <a:gd name="connsiteY107" fmla="*/ 1865489 h 5604404"/>
              <a:gd name="connsiteX108" fmla="*/ 2381279 w 4313502"/>
              <a:gd name="connsiteY108" fmla="*/ 1797756 h 5604404"/>
              <a:gd name="connsiteX109" fmla="*/ 2471590 w 4313502"/>
              <a:gd name="connsiteY109" fmla="*/ 1549400 h 5604404"/>
              <a:gd name="connsiteX110" fmla="*/ 2573190 w 4313502"/>
              <a:gd name="connsiteY110" fmla="*/ 1662289 h 5604404"/>
              <a:gd name="connsiteX111" fmla="*/ 2640923 w 4313502"/>
              <a:gd name="connsiteY111" fmla="*/ 1662289 h 5604404"/>
              <a:gd name="connsiteX112" fmla="*/ 2945723 w 4313502"/>
              <a:gd name="connsiteY112" fmla="*/ 1809044 h 5604404"/>
              <a:gd name="connsiteX113" fmla="*/ 3194079 w 4313502"/>
              <a:gd name="connsiteY113" fmla="*/ 1899356 h 5604404"/>
              <a:gd name="connsiteX114" fmla="*/ 3758523 w 4313502"/>
              <a:gd name="connsiteY114" fmla="*/ 2147711 h 5604404"/>
              <a:gd name="connsiteX115" fmla="*/ 4040745 w 4313502"/>
              <a:gd name="connsiteY115" fmla="*/ 2238022 h 5604404"/>
              <a:gd name="connsiteX116" fmla="*/ 4146490 w 4313502"/>
              <a:gd name="connsiteY116" fmla="*/ 2276652 h 5604404"/>
              <a:gd name="connsiteX117" fmla="*/ 4125059 w 4313502"/>
              <a:gd name="connsiteY117" fmla="*/ 2220206 h 5604404"/>
              <a:gd name="connsiteX118" fmla="*/ 4029457 w 4313502"/>
              <a:gd name="connsiteY118" fmla="*/ 2147711 h 5604404"/>
              <a:gd name="connsiteX119" fmla="*/ 4191029 w 4313502"/>
              <a:gd name="connsiteY119" fmla="*/ 2039584 h 5604404"/>
              <a:gd name="connsiteX120" fmla="*/ 4271639 w 4313502"/>
              <a:gd name="connsiteY120" fmla="*/ 1969294 h 5604404"/>
              <a:gd name="connsiteX121" fmla="*/ 4308681 w 4313502"/>
              <a:gd name="connsiteY121" fmla="*/ 1878542 h 5604404"/>
              <a:gd name="connsiteX122" fmla="*/ 4242711 w 4313502"/>
              <a:gd name="connsiteY122" fmla="*/ 1916642 h 5604404"/>
              <a:gd name="connsiteX123" fmla="*/ 4277812 w 4313502"/>
              <a:gd name="connsiteY123" fmla="*/ 1831622 h 5604404"/>
              <a:gd name="connsiteX124" fmla="*/ 4147637 w 4313502"/>
              <a:gd name="connsiteY124" fmla="*/ 1918317 h 5604404"/>
              <a:gd name="connsiteX125" fmla="*/ 4190500 w 4313502"/>
              <a:gd name="connsiteY125" fmla="*/ 1841147 h 5604404"/>
              <a:gd name="connsiteX126" fmla="*/ 3896372 w 4313502"/>
              <a:gd name="connsiteY126" fmla="*/ 2014008 h 5604404"/>
              <a:gd name="connsiteX127" fmla="*/ 3700845 w 4313502"/>
              <a:gd name="connsiteY127" fmla="*/ 1968236 h 5604404"/>
              <a:gd name="connsiteX128" fmla="*/ 3252287 w 4313502"/>
              <a:gd name="connsiteY128" fmla="*/ 1639094 h 5604404"/>
              <a:gd name="connsiteX129" fmla="*/ 3081190 w 4313502"/>
              <a:gd name="connsiteY129" fmla="*/ 1583267 h 5604404"/>
              <a:gd name="connsiteX130" fmla="*/ 2787679 w 4313502"/>
              <a:gd name="connsiteY130" fmla="*/ 1436511 h 5604404"/>
              <a:gd name="connsiteX131" fmla="*/ 2607057 w 4313502"/>
              <a:gd name="connsiteY131" fmla="*/ 1255889 h 5604404"/>
              <a:gd name="connsiteX132" fmla="*/ 2488788 w 4313502"/>
              <a:gd name="connsiteY132" fmla="*/ 1170958 h 5604404"/>
              <a:gd name="connsiteX133" fmla="*/ 2358701 w 4313502"/>
              <a:gd name="connsiteY133" fmla="*/ 1165578 h 5604404"/>
              <a:gd name="connsiteX134" fmla="*/ 2217237 w 4313502"/>
              <a:gd name="connsiteY134" fmla="*/ 1059744 h 5604404"/>
              <a:gd name="connsiteX135" fmla="*/ 2339563 w 4313502"/>
              <a:gd name="connsiteY135" fmla="*/ 898172 h 5604404"/>
              <a:gd name="connsiteX136" fmla="*/ 2437546 w 4313502"/>
              <a:gd name="connsiteY136" fmla="*/ 968905 h 5604404"/>
              <a:gd name="connsiteX137" fmla="*/ 2530945 w 4313502"/>
              <a:gd name="connsiteY137" fmla="*/ 908403 h 5604404"/>
              <a:gd name="connsiteX138" fmla="*/ 2509515 w 4313502"/>
              <a:gd name="connsiteY138" fmla="*/ 854869 h 5604404"/>
              <a:gd name="connsiteX139" fmla="*/ 2549997 w 4313502"/>
              <a:gd name="connsiteY139" fmla="*/ 869157 h 5604404"/>
              <a:gd name="connsiteX140" fmla="*/ 2554758 w 4313502"/>
              <a:gd name="connsiteY140" fmla="*/ 809625 h 5604404"/>
              <a:gd name="connsiteX141" fmla="*/ 2639689 w 4313502"/>
              <a:gd name="connsiteY141" fmla="*/ 770467 h 5604404"/>
              <a:gd name="connsiteX142" fmla="*/ 2558902 w 4313502"/>
              <a:gd name="connsiteY142" fmla="*/ 637381 h 5604404"/>
              <a:gd name="connsiteX143" fmla="*/ 2588535 w 4313502"/>
              <a:gd name="connsiteY143" fmla="*/ 557742 h 5604404"/>
              <a:gd name="connsiteX144" fmla="*/ 2590917 w 4313502"/>
              <a:gd name="connsiteY144" fmla="*/ 501914 h 5604404"/>
              <a:gd name="connsiteX145" fmla="*/ 2721446 w 4313502"/>
              <a:gd name="connsiteY145" fmla="*/ 497682 h 5604404"/>
              <a:gd name="connsiteX146" fmla="*/ 2735203 w 4313502"/>
              <a:gd name="connsiteY146" fmla="*/ 413367 h 5604404"/>
              <a:gd name="connsiteX147" fmla="*/ 2968301 w 4313502"/>
              <a:gd name="connsiteY147" fmla="*/ 364067 h 5604404"/>
              <a:gd name="connsiteX148" fmla="*/ 2663501 w 4313502"/>
              <a:gd name="connsiteY148" fmla="*/ 330200 h 5604404"/>
              <a:gd name="connsiteX149" fmla="*/ 2904007 w 4313502"/>
              <a:gd name="connsiteY149" fmla="*/ 217841 h 5604404"/>
              <a:gd name="connsiteX150" fmla="*/ 2731234 w 4313502"/>
              <a:gd name="connsiteY150" fmla="*/ 251178 h 5604404"/>
              <a:gd name="connsiteX151" fmla="*/ 2911857 w 4313502"/>
              <a:gd name="connsiteY151" fmla="*/ 142963 h 5604404"/>
              <a:gd name="connsiteX152" fmla="*/ 2607057 w 4313502"/>
              <a:gd name="connsiteY152" fmla="*/ 217311 h 5604404"/>
              <a:gd name="connsiteX153" fmla="*/ 2686696 w 4313502"/>
              <a:gd name="connsiteY153" fmla="*/ 111125 h 5604404"/>
              <a:gd name="connsiteX154" fmla="*/ 2539323 w 4313502"/>
              <a:gd name="connsiteY154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433012 w 4313502"/>
              <a:gd name="connsiteY23" fmla="*/ 601133 h 5604404"/>
              <a:gd name="connsiteX24" fmla="*/ 1500745 w 4313502"/>
              <a:gd name="connsiteY24" fmla="*/ 747889 h 5604404"/>
              <a:gd name="connsiteX25" fmla="*/ 1557190 w 4313502"/>
              <a:gd name="connsiteY25" fmla="*/ 793044 h 5604404"/>
              <a:gd name="connsiteX26" fmla="*/ 1342701 w 4313502"/>
              <a:gd name="connsiteY26" fmla="*/ 1075267 h 5604404"/>
              <a:gd name="connsiteX27" fmla="*/ 1073532 w 4313502"/>
              <a:gd name="connsiteY27" fmla="*/ 1367544 h 5604404"/>
              <a:gd name="connsiteX28" fmla="*/ 879857 w 4313502"/>
              <a:gd name="connsiteY28" fmla="*/ 1481667 h 5604404"/>
              <a:gd name="connsiteX29" fmla="*/ 342135 w 4313502"/>
              <a:gd name="connsiteY29" fmla="*/ 2011010 h 5604404"/>
              <a:gd name="connsiteX30" fmla="*/ 33190 w 4313502"/>
              <a:gd name="connsiteY30" fmla="*/ 1820333 h 5604404"/>
              <a:gd name="connsiteX31" fmla="*/ 107450 w 4313502"/>
              <a:gd name="connsiteY31" fmla="*/ 1944952 h 5604404"/>
              <a:gd name="connsiteX32" fmla="*/ 326701 w 4313502"/>
              <a:gd name="connsiteY32" fmla="*/ 2215444 h 5604404"/>
              <a:gd name="connsiteX33" fmla="*/ 517465 w 4313502"/>
              <a:gd name="connsiteY33" fmla="*/ 2077596 h 5604404"/>
              <a:gd name="connsiteX34" fmla="*/ 1105634 w 4313502"/>
              <a:gd name="connsiteY34" fmla="*/ 1684867 h 5604404"/>
              <a:gd name="connsiteX35" fmla="*/ 1252919 w 4313502"/>
              <a:gd name="connsiteY35" fmla="*/ 1539435 h 5604404"/>
              <a:gd name="connsiteX36" fmla="*/ 1465026 w 4313502"/>
              <a:gd name="connsiteY36" fmla="*/ 1347964 h 5604404"/>
              <a:gd name="connsiteX37" fmla="*/ 1466879 w 4313502"/>
              <a:gd name="connsiteY37" fmla="*/ 1696156 h 5604404"/>
              <a:gd name="connsiteX38" fmla="*/ 1523323 w 4313502"/>
              <a:gd name="connsiteY38" fmla="*/ 1809044 h 5604404"/>
              <a:gd name="connsiteX39" fmla="*/ 1490074 w 4313502"/>
              <a:gd name="connsiteY39" fmla="*/ 1888067 h 5604404"/>
              <a:gd name="connsiteX40" fmla="*/ 1545901 w 4313502"/>
              <a:gd name="connsiteY40" fmla="*/ 1989667 h 5604404"/>
              <a:gd name="connsiteX41" fmla="*/ 1579768 w 4313502"/>
              <a:gd name="connsiteY41" fmla="*/ 2170289 h 5604404"/>
              <a:gd name="connsiteX42" fmla="*/ 1613634 w 4313502"/>
              <a:gd name="connsiteY42" fmla="*/ 2260600 h 5604404"/>
              <a:gd name="connsiteX43" fmla="*/ 1579768 w 4313502"/>
              <a:gd name="connsiteY43" fmla="*/ 2339622 h 5604404"/>
              <a:gd name="connsiteX44" fmla="*/ 1624923 w 4313502"/>
              <a:gd name="connsiteY44" fmla="*/ 2396067 h 5604404"/>
              <a:gd name="connsiteX45" fmla="*/ 1630832 w 4313502"/>
              <a:gd name="connsiteY45" fmla="*/ 2459831 h 5604404"/>
              <a:gd name="connsiteX46" fmla="*/ 1557808 w 4313502"/>
              <a:gd name="connsiteY46" fmla="*/ 2658709 h 5604404"/>
              <a:gd name="connsiteX47" fmla="*/ 1613634 w 4313502"/>
              <a:gd name="connsiteY47" fmla="*/ 2825044 h 5604404"/>
              <a:gd name="connsiteX48" fmla="*/ 1579768 w 4313502"/>
              <a:gd name="connsiteY48" fmla="*/ 2868966 h 5604404"/>
              <a:gd name="connsiteX49" fmla="*/ 1602345 w 4313502"/>
              <a:gd name="connsiteY49" fmla="*/ 2937933 h 5604404"/>
              <a:gd name="connsiteX50" fmla="*/ 1506743 w 4313502"/>
              <a:gd name="connsiteY50" fmla="*/ 3408362 h 5604404"/>
              <a:gd name="connsiteX51" fmla="*/ 1449593 w 4313502"/>
              <a:gd name="connsiteY51" fmla="*/ 3933119 h 5604404"/>
              <a:gd name="connsiteX52" fmla="*/ 1423664 w 4313502"/>
              <a:gd name="connsiteY52" fmla="*/ 4007644 h 5604404"/>
              <a:gd name="connsiteX53" fmla="*/ 1377186 w 4313502"/>
              <a:gd name="connsiteY53" fmla="*/ 4038953 h 5604404"/>
              <a:gd name="connsiteX54" fmla="*/ 1380713 w 4313502"/>
              <a:gd name="connsiteY54" fmla="*/ 4088253 h 5604404"/>
              <a:gd name="connsiteX55" fmla="*/ 1261738 w 4313502"/>
              <a:gd name="connsiteY55" fmla="*/ 4181034 h 5604404"/>
              <a:gd name="connsiteX56" fmla="*/ 1105634 w 4313502"/>
              <a:gd name="connsiteY56" fmla="*/ 4315178 h 5604404"/>
              <a:gd name="connsiteX57" fmla="*/ 1015323 w 4313502"/>
              <a:gd name="connsiteY57" fmla="*/ 4507089 h 5604404"/>
              <a:gd name="connsiteX58" fmla="*/ 884001 w 4313502"/>
              <a:gd name="connsiteY58" fmla="*/ 4787459 h 5604404"/>
              <a:gd name="connsiteX59" fmla="*/ 710523 w 4313502"/>
              <a:gd name="connsiteY59" fmla="*/ 4947356 h 5604404"/>
              <a:gd name="connsiteX60" fmla="*/ 630883 w 4313502"/>
              <a:gd name="connsiteY60" fmla="*/ 5149938 h 5604404"/>
              <a:gd name="connsiteX61" fmla="*/ 541190 w 4313502"/>
              <a:gd name="connsiteY61" fmla="*/ 5432778 h 5604404"/>
              <a:gd name="connsiteX62" fmla="*/ 699234 w 4313502"/>
              <a:gd name="connsiteY62" fmla="*/ 5568244 h 5604404"/>
              <a:gd name="connsiteX63" fmla="*/ 848459 w 4313502"/>
              <a:gd name="connsiteY63" fmla="*/ 5526088 h 5604404"/>
              <a:gd name="connsiteX64" fmla="*/ 930304 w 4313502"/>
              <a:gd name="connsiteY64" fmla="*/ 5132828 h 5604404"/>
              <a:gd name="connsiteX65" fmla="*/ 1002270 w 4313502"/>
              <a:gd name="connsiteY65" fmla="*/ 4915341 h 5604404"/>
              <a:gd name="connsiteX66" fmla="*/ 1339703 w 4313502"/>
              <a:gd name="connsiteY66" fmla="*/ 4607542 h 5604404"/>
              <a:gd name="connsiteX67" fmla="*/ 1444301 w 4313502"/>
              <a:gd name="connsiteY67" fmla="*/ 4665133 h 5604404"/>
              <a:gd name="connsiteX68" fmla="*/ 1658790 w 4313502"/>
              <a:gd name="connsiteY68" fmla="*/ 4360333 h 5604404"/>
              <a:gd name="connsiteX69" fmla="*/ 1715234 w 4313502"/>
              <a:gd name="connsiteY69" fmla="*/ 4281311 h 5604404"/>
              <a:gd name="connsiteX70" fmla="*/ 1791258 w 4313502"/>
              <a:gd name="connsiteY70" fmla="*/ 4208815 h 5604404"/>
              <a:gd name="connsiteX71" fmla="*/ 1805545 w 4313502"/>
              <a:gd name="connsiteY71" fmla="*/ 4134556 h 5604404"/>
              <a:gd name="connsiteX72" fmla="*/ 1867899 w 4313502"/>
              <a:gd name="connsiteY72" fmla="*/ 4066911 h 5604404"/>
              <a:gd name="connsiteX73" fmla="*/ 1876807 w 4313502"/>
              <a:gd name="connsiteY73" fmla="*/ 3964076 h 5604404"/>
              <a:gd name="connsiteX74" fmla="*/ 2087768 w 4313502"/>
              <a:gd name="connsiteY74" fmla="*/ 3366911 h 5604404"/>
              <a:gd name="connsiteX75" fmla="*/ 2178696 w 4313502"/>
              <a:gd name="connsiteY75" fmla="*/ 3041914 h 5604404"/>
              <a:gd name="connsiteX76" fmla="*/ 2221470 w 4313502"/>
              <a:gd name="connsiteY76" fmla="*/ 3221478 h 5604404"/>
              <a:gd name="connsiteX77" fmla="*/ 2478734 w 4313502"/>
              <a:gd name="connsiteY77" fmla="*/ 3820936 h 5604404"/>
              <a:gd name="connsiteX78" fmla="*/ 2475735 w 4313502"/>
              <a:gd name="connsiteY78" fmla="*/ 3926065 h 5604404"/>
              <a:gd name="connsiteX79" fmla="*/ 2536942 w 4313502"/>
              <a:gd name="connsiteY79" fmla="*/ 4049096 h 5604404"/>
              <a:gd name="connsiteX80" fmla="*/ 2564283 w 4313502"/>
              <a:gd name="connsiteY80" fmla="*/ 4187384 h 5604404"/>
              <a:gd name="connsiteX81" fmla="*/ 2620726 w 4313502"/>
              <a:gd name="connsiteY81" fmla="*/ 4372857 h 5604404"/>
              <a:gd name="connsiteX82" fmla="*/ 2663501 w 4313502"/>
              <a:gd name="connsiteY82" fmla="*/ 4540956 h 5604404"/>
              <a:gd name="connsiteX83" fmla="*/ 2719945 w 4313502"/>
              <a:gd name="connsiteY83" fmla="*/ 4540956 h 5604404"/>
              <a:gd name="connsiteX84" fmla="*/ 3013457 w 4313502"/>
              <a:gd name="connsiteY84" fmla="*/ 5105400 h 5604404"/>
              <a:gd name="connsiteX85" fmla="*/ 2990526 w 4313502"/>
              <a:gd name="connsiteY85" fmla="*/ 5157788 h 5604404"/>
              <a:gd name="connsiteX86" fmla="*/ 2980119 w 4313502"/>
              <a:gd name="connsiteY86" fmla="*/ 5313362 h 5604404"/>
              <a:gd name="connsiteX87" fmla="*/ 3019982 w 4313502"/>
              <a:gd name="connsiteY87" fmla="*/ 5466733 h 5604404"/>
              <a:gd name="connsiteX88" fmla="*/ 3106767 w 4313502"/>
              <a:gd name="connsiteY88" fmla="*/ 5531997 h 5604404"/>
              <a:gd name="connsiteX89" fmla="*/ 3405481 w 4313502"/>
              <a:gd name="connsiteY89" fmla="*/ 5565863 h 5604404"/>
              <a:gd name="connsiteX90" fmla="*/ 3362618 w 4313502"/>
              <a:gd name="connsiteY90" fmla="*/ 5344672 h 5604404"/>
              <a:gd name="connsiteX91" fmla="*/ 3160212 w 4313502"/>
              <a:gd name="connsiteY91" fmla="*/ 5071533 h 5604404"/>
              <a:gd name="connsiteX92" fmla="*/ 3047323 w 4313502"/>
              <a:gd name="connsiteY92" fmla="*/ 4439356 h 5604404"/>
              <a:gd name="connsiteX93" fmla="*/ 3115057 w 4313502"/>
              <a:gd name="connsiteY93" fmla="*/ 4405489 h 5604404"/>
              <a:gd name="connsiteX94" fmla="*/ 3040797 w 4313502"/>
              <a:gd name="connsiteY94" fmla="*/ 4182709 h 5604404"/>
              <a:gd name="connsiteX95" fmla="*/ 2961774 w 4313502"/>
              <a:gd name="connsiteY95" fmla="*/ 4005616 h 5604404"/>
              <a:gd name="connsiteX96" fmla="*/ 2946341 w 4313502"/>
              <a:gd name="connsiteY96" fmla="*/ 3916010 h 5604404"/>
              <a:gd name="connsiteX97" fmla="*/ 2894041 w 4313502"/>
              <a:gd name="connsiteY97" fmla="*/ 3859566 h 5604404"/>
              <a:gd name="connsiteX98" fmla="*/ 2942195 w 4313502"/>
              <a:gd name="connsiteY98" fmla="*/ 3777456 h 5604404"/>
              <a:gd name="connsiteX99" fmla="*/ 2877990 w 4313502"/>
              <a:gd name="connsiteY99" fmla="*/ 3701433 h 5604404"/>
              <a:gd name="connsiteX100" fmla="*/ 2848797 w 4313502"/>
              <a:gd name="connsiteY100" fmla="*/ 3577519 h 5604404"/>
              <a:gd name="connsiteX101" fmla="*/ 2741376 w 4313502"/>
              <a:gd name="connsiteY101" fmla="*/ 2753695 h 5604404"/>
              <a:gd name="connsiteX102" fmla="*/ 2535178 w 4313502"/>
              <a:gd name="connsiteY102" fmla="*/ 2292086 h 5604404"/>
              <a:gd name="connsiteX103" fmla="*/ 2449012 w 4313502"/>
              <a:gd name="connsiteY103" fmla="*/ 2192867 h 5604404"/>
              <a:gd name="connsiteX104" fmla="*/ 2449012 w 4313502"/>
              <a:gd name="connsiteY104" fmla="*/ 2102556 h 5604404"/>
              <a:gd name="connsiteX105" fmla="*/ 2426434 w 4313502"/>
              <a:gd name="connsiteY105" fmla="*/ 2102556 h 5604404"/>
              <a:gd name="connsiteX106" fmla="*/ 2437723 w 4313502"/>
              <a:gd name="connsiteY106" fmla="*/ 2012244 h 5604404"/>
              <a:gd name="connsiteX107" fmla="*/ 2369990 w 4313502"/>
              <a:gd name="connsiteY107" fmla="*/ 1944511 h 5604404"/>
              <a:gd name="connsiteX108" fmla="*/ 2403857 w 4313502"/>
              <a:gd name="connsiteY108" fmla="*/ 1865489 h 5604404"/>
              <a:gd name="connsiteX109" fmla="*/ 2381279 w 4313502"/>
              <a:gd name="connsiteY109" fmla="*/ 1797756 h 5604404"/>
              <a:gd name="connsiteX110" fmla="*/ 2471590 w 4313502"/>
              <a:gd name="connsiteY110" fmla="*/ 1549400 h 5604404"/>
              <a:gd name="connsiteX111" fmla="*/ 2573190 w 4313502"/>
              <a:gd name="connsiteY111" fmla="*/ 1662289 h 5604404"/>
              <a:gd name="connsiteX112" fmla="*/ 2640923 w 4313502"/>
              <a:gd name="connsiteY112" fmla="*/ 1662289 h 5604404"/>
              <a:gd name="connsiteX113" fmla="*/ 2945723 w 4313502"/>
              <a:gd name="connsiteY113" fmla="*/ 1809044 h 5604404"/>
              <a:gd name="connsiteX114" fmla="*/ 3194079 w 4313502"/>
              <a:gd name="connsiteY114" fmla="*/ 1899356 h 5604404"/>
              <a:gd name="connsiteX115" fmla="*/ 3758523 w 4313502"/>
              <a:gd name="connsiteY115" fmla="*/ 2147711 h 5604404"/>
              <a:gd name="connsiteX116" fmla="*/ 4040745 w 4313502"/>
              <a:gd name="connsiteY116" fmla="*/ 2238022 h 5604404"/>
              <a:gd name="connsiteX117" fmla="*/ 4146490 w 4313502"/>
              <a:gd name="connsiteY117" fmla="*/ 2276652 h 5604404"/>
              <a:gd name="connsiteX118" fmla="*/ 4125059 w 4313502"/>
              <a:gd name="connsiteY118" fmla="*/ 2220206 h 5604404"/>
              <a:gd name="connsiteX119" fmla="*/ 4029457 w 4313502"/>
              <a:gd name="connsiteY119" fmla="*/ 2147711 h 5604404"/>
              <a:gd name="connsiteX120" fmla="*/ 4191029 w 4313502"/>
              <a:gd name="connsiteY120" fmla="*/ 2039584 h 5604404"/>
              <a:gd name="connsiteX121" fmla="*/ 4271639 w 4313502"/>
              <a:gd name="connsiteY121" fmla="*/ 1969294 h 5604404"/>
              <a:gd name="connsiteX122" fmla="*/ 4308681 w 4313502"/>
              <a:gd name="connsiteY122" fmla="*/ 1878542 h 5604404"/>
              <a:gd name="connsiteX123" fmla="*/ 4242711 w 4313502"/>
              <a:gd name="connsiteY123" fmla="*/ 1916642 h 5604404"/>
              <a:gd name="connsiteX124" fmla="*/ 4277812 w 4313502"/>
              <a:gd name="connsiteY124" fmla="*/ 1831622 h 5604404"/>
              <a:gd name="connsiteX125" fmla="*/ 4147637 w 4313502"/>
              <a:gd name="connsiteY125" fmla="*/ 1918317 h 5604404"/>
              <a:gd name="connsiteX126" fmla="*/ 4190500 w 4313502"/>
              <a:gd name="connsiteY126" fmla="*/ 1841147 h 5604404"/>
              <a:gd name="connsiteX127" fmla="*/ 3896372 w 4313502"/>
              <a:gd name="connsiteY127" fmla="*/ 2014008 h 5604404"/>
              <a:gd name="connsiteX128" fmla="*/ 3700845 w 4313502"/>
              <a:gd name="connsiteY128" fmla="*/ 1968236 h 5604404"/>
              <a:gd name="connsiteX129" fmla="*/ 3252287 w 4313502"/>
              <a:gd name="connsiteY129" fmla="*/ 1639094 h 5604404"/>
              <a:gd name="connsiteX130" fmla="*/ 3081190 w 4313502"/>
              <a:gd name="connsiteY130" fmla="*/ 1583267 h 5604404"/>
              <a:gd name="connsiteX131" fmla="*/ 2787679 w 4313502"/>
              <a:gd name="connsiteY131" fmla="*/ 1436511 h 5604404"/>
              <a:gd name="connsiteX132" fmla="*/ 2607057 w 4313502"/>
              <a:gd name="connsiteY132" fmla="*/ 1255889 h 5604404"/>
              <a:gd name="connsiteX133" fmla="*/ 2488788 w 4313502"/>
              <a:gd name="connsiteY133" fmla="*/ 1170958 h 5604404"/>
              <a:gd name="connsiteX134" fmla="*/ 2358701 w 4313502"/>
              <a:gd name="connsiteY134" fmla="*/ 1165578 h 5604404"/>
              <a:gd name="connsiteX135" fmla="*/ 2217237 w 4313502"/>
              <a:gd name="connsiteY135" fmla="*/ 1059744 h 5604404"/>
              <a:gd name="connsiteX136" fmla="*/ 2339563 w 4313502"/>
              <a:gd name="connsiteY136" fmla="*/ 898172 h 5604404"/>
              <a:gd name="connsiteX137" fmla="*/ 2437546 w 4313502"/>
              <a:gd name="connsiteY137" fmla="*/ 968905 h 5604404"/>
              <a:gd name="connsiteX138" fmla="*/ 2530945 w 4313502"/>
              <a:gd name="connsiteY138" fmla="*/ 908403 h 5604404"/>
              <a:gd name="connsiteX139" fmla="*/ 2509515 w 4313502"/>
              <a:gd name="connsiteY139" fmla="*/ 854869 h 5604404"/>
              <a:gd name="connsiteX140" fmla="*/ 2549997 w 4313502"/>
              <a:gd name="connsiteY140" fmla="*/ 869157 h 5604404"/>
              <a:gd name="connsiteX141" fmla="*/ 2554758 w 4313502"/>
              <a:gd name="connsiteY141" fmla="*/ 809625 h 5604404"/>
              <a:gd name="connsiteX142" fmla="*/ 2639689 w 4313502"/>
              <a:gd name="connsiteY142" fmla="*/ 770467 h 5604404"/>
              <a:gd name="connsiteX143" fmla="*/ 2558902 w 4313502"/>
              <a:gd name="connsiteY143" fmla="*/ 637381 h 5604404"/>
              <a:gd name="connsiteX144" fmla="*/ 2588535 w 4313502"/>
              <a:gd name="connsiteY144" fmla="*/ 557742 h 5604404"/>
              <a:gd name="connsiteX145" fmla="*/ 2590917 w 4313502"/>
              <a:gd name="connsiteY145" fmla="*/ 501914 h 5604404"/>
              <a:gd name="connsiteX146" fmla="*/ 2721446 w 4313502"/>
              <a:gd name="connsiteY146" fmla="*/ 497682 h 5604404"/>
              <a:gd name="connsiteX147" fmla="*/ 2735203 w 4313502"/>
              <a:gd name="connsiteY147" fmla="*/ 413367 h 5604404"/>
              <a:gd name="connsiteX148" fmla="*/ 2968301 w 4313502"/>
              <a:gd name="connsiteY148" fmla="*/ 364067 h 5604404"/>
              <a:gd name="connsiteX149" fmla="*/ 2663501 w 4313502"/>
              <a:gd name="connsiteY149" fmla="*/ 330200 h 5604404"/>
              <a:gd name="connsiteX150" fmla="*/ 2904007 w 4313502"/>
              <a:gd name="connsiteY150" fmla="*/ 217841 h 5604404"/>
              <a:gd name="connsiteX151" fmla="*/ 2731234 w 4313502"/>
              <a:gd name="connsiteY151" fmla="*/ 251178 h 5604404"/>
              <a:gd name="connsiteX152" fmla="*/ 2911857 w 4313502"/>
              <a:gd name="connsiteY152" fmla="*/ 142963 h 5604404"/>
              <a:gd name="connsiteX153" fmla="*/ 2607057 w 4313502"/>
              <a:gd name="connsiteY153" fmla="*/ 217311 h 5604404"/>
              <a:gd name="connsiteX154" fmla="*/ 2686696 w 4313502"/>
              <a:gd name="connsiteY154" fmla="*/ 111125 h 5604404"/>
              <a:gd name="connsiteX155" fmla="*/ 2539323 w 4313502"/>
              <a:gd name="connsiteY15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433012 w 4313502"/>
              <a:gd name="connsiteY23" fmla="*/ 601133 h 5604404"/>
              <a:gd name="connsiteX24" fmla="*/ 1500745 w 4313502"/>
              <a:gd name="connsiteY24" fmla="*/ 747889 h 5604404"/>
              <a:gd name="connsiteX25" fmla="*/ 1557190 w 4313502"/>
              <a:gd name="connsiteY25" fmla="*/ 793044 h 5604404"/>
              <a:gd name="connsiteX26" fmla="*/ 1342701 w 4313502"/>
              <a:gd name="connsiteY26" fmla="*/ 1075267 h 5604404"/>
              <a:gd name="connsiteX27" fmla="*/ 1073532 w 4313502"/>
              <a:gd name="connsiteY27" fmla="*/ 1367544 h 5604404"/>
              <a:gd name="connsiteX28" fmla="*/ 879857 w 4313502"/>
              <a:gd name="connsiteY28" fmla="*/ 1481667 h 5604404"/>
              <a:gd name="connsiteX29" fmla="*/ 342135 w 4313502"/>
              <a:gd name="connsiteY29" fmla="*/ 2011010 h 5604404"/>
              <a:gd name="connsiteX30" fmla="*/ 33190 w 4313502"/>
              <a:gd name="connsiteY30" fmla="*/ 1820333 h 5604404"/>
              <a:gd name="connsiteX31" fmla="*/ 107450 w 4313502"/>
              <a:gd name="connsiteY31" fmla="*/ 1944952 h 5604404"/>
              <a:gd name="connsiteX32" fmla="*/ 326701 w 4313502"/>
              <a:gd name="connsiteY32" fmla="*/ 2215444 h 5604404"/>
              <a:gd name="connsiteX33" fmla="*/ 517465 w 4313502"/>
              <a:gd name="connsiteY33" fmla="*/ 2077596 h 5604404"/>
              <a:gd name="connsiteX34" fmla="*/ 1105634 w 4313502"/>
              <a:gd name="connsiteY34" fmla="*/ 1684867 h 5604404"/>
              <a:gd name="connsiteX35" fmla="*/ 1252919 w 4313502"/>
              <a:gd name="connsiteY35" fmla="*/ 1539435 h 5604404"/>
              <a:gd name="connsiteX36" fmla="*/ 1465026 w 4313502"/>
              <a:gd name="connsiteY36" fmla="*/ 1347964 h 5604404"/>
              <a:gd name="connsiteX37" fmla="*/ 1466879 w 4313502"/>
              <a:gd name="connsiteY37" fmla="*/ 1696156 h 5604404"/>
              <a:gd name="connsiteX38" fmla="*/ 1523323 w 4313502"/>
              <a:gd name="connsiteY38" fmla="*/ 1809044 h 5604404"/>
              <a:gd name="connsiteX39" fmla="*/ 1490074 w 4313502"/>
              <a:gd name="connsiteY39" fmla="*/ 1888067 h 5604404"/>
              <a:gd name="connsiteX40" fmla="*/ 1545901 w 4313502"/>
              <a:gd name="connsiteY40" fmla="*/ 1989667 h 5604404"/>
              <a:gd name="connsiteX41" fmla="*/ 1579768 w 4313502"/>
              <a:gd name="connsiteY41" fmla="*/ 2170289 h 5604404"/>
              <a:gd name="connsiteX42" fmla="*/ 1613634 w 4313502"/>
              <a:gd name="connsiteY42" fmla="*/ 2260600 h 5604404"/>
              <a:gd name="connsiteX43" fmla="*/ 1579768 w 4313502"/>
              <a:gd name="connsiteY43" fmla="*/ 2339622 h 5604404"/>
              <a:gd name="connsiteX44" fmla="*/ 1624923 w 4313502"/>
              <a:gd name="connsiteY44" fmla="*/ 2396067 h 5604404"/>
              <a:gd name="connsiteX45" fmla="*/ 1630832 w 4313502"/>
              <a:gd name="connsiteY45" fmla="*/ 2459831 h 5604404"/>
              <a:gd name="connsiteX46" fmla="*/ 1557808 w 4313502"/>
              <a:gd name="connsiteY46" fmla="*/ 2658709 h 5604404"/>
              <a:gd name="connsiteX47" fmla="*/ 1613634 w 4313502"/>
              <a:gd name="connsiteY47" fmla="*/ 2825044 h 5604404"/>
              <a:gd name="connsiteX48" fmla="*/ 1579768 w 4313502"/>
              <a:gd name="connsiteY48" fmla="*/ 2868966 h 5604404"/>
              <a:gd name="connsiteX49" fmla="*/ 1602345 w 4313502"/>
              <a:gd name="connsiteY49" fmla="*/ 2937933 h 5604404"/>
              <a:gd name="connsiteX50" fmla="*/ 1506743 w 4313502"/>
              <a:gd name="connsiteY50" fmla="*/ 3408362 h 5604404"/>
              <a:gd name="connsiteX51" fmla="*/ 1449593 w 4313502"/>
              <a:gd name="connsiteY51" fmla="*/ 3933119 h 5604404"/>
              <a:gd name="connsiteX52" fmla="*/ 1423664 w 4313502"/>
              <a:gd name="connsiteY52" fmla="*/ 4007644 h 5604404"/>
              <a:gd name="connsiteX53" fmla="*/ 1377186 w 4313502"/>
              <a:gd name="connsiteY53" fmla="*/ 4038953 h 5604404"/>
              <a:gd name="connsiteX54" fmla="*/ 1380713 w 4313502"/>
              <a:gd name="connsiteY54" fmla="*/ 4088253 h 5604404"/>
              <a:gd name="connsiteX55" fmla="*/ 1261738 w 4313502"/>
              <a:gd name="connsiteY55" fmla="*/ 4181034 h 5604404"/>
              <a:gd name="connsiteX56" fmla="*/ 1105634 w 4313502"/>
              <a:gd name="connsiteY56" fmla="*/ 4315178 h 5604404"/>
              <a:gd name="connsiteX57" fmla="*/ 1015323 w 4313502"/>
              <a:gd name="connsiteY57" fmla="*/ 4507089 h 5604404"/>
              <a:gd name="connsiteX58" fmla="*/ 884001 w 4313502"/>
              <a:gd name="connsiteY58" fmla="*/ 4787459 h 5604404"/>
              <a:gd name="connsiteX59" fmla="*/ 710523 w 4313502"/>
              <a:gd name="connsiteY59" fmla="*/ 4947356 h 5604404"/>
              <a:gd name="connsiteX60" fmla="*/ 630883 w 4313502"/>
              <a:gd name="connsiteY60" fmla="*/ 5149938 h 5604404"/>
              <a:gd name="connsiteX61" fmla="*/ 541190 w 4313502"/>
              <a:gd name="connsiteY61" fmla="*/ 5432778 h 5604404"/>
              <a:gd name="connsiteX62" fmla="*/ 699234 w 4313502"/>
              <a:gd name="connsiteY62" fmla="*/ 5568244 h 5604404"/>
              <a:gd name="connsiteX63" fmla="*/ 848459 w 4313502"/>
              <a:gd name="connsiteY63" fmla="*/ 5526088 h 5604404"/>
              <a:gd name="connsiteX64" fmla="*/ 930304 w 4313502"/>
              <a:gd name="connsiteY64" fmla="*/ 5132828 h 5604404"/>
              <a:gd name="connsiteX65" fmla="*/ 1002270 w 4313502"/>
              <a:gd name="connsiteY65" fmla="*/ 4915341 h 5604404"/>
              <a:gd name="connsiteX66" fmla="*/ 1339703 w 4313502"/>
              <a:gd name="connsiteY66" fmla="*/ 4607542 h 5604404"/>
              <a:gd name="connsiteX67" fmla="*/ 1444301 w 4313502"/>
              <a:gd name="connsiteY67" fmla="*/ 4665133 h 5604404"/>
              <a:gd name="connsiteX68" fmla="*/ 1658790 w 4313502"/>
              <a:gd name="connsiteY68" fmla="*/ 4360333 h 5604404"/>
              <a:gd name="connsiteX69" fmla="*/ 1715234 w 4313502"/>
              <a:gd name="connsiteY69" fmla="*/ 4281311 h 5604404"/>
              <a:gd name="connsiteX70" fmla="*/ 1791258 w 4313502"/>
              <a:gd name="connsiteY70" fmla="*/ 4208815 h 5604404"/>
              <a:gd name="connsiteX71" fmla="*/ 1805545 w 4313502"/>
              <a:gd name="connsiteY71" fmla="*/ 4134556 h 5604404"/>
              <a:gd name="connsiteX72" fmla="*/ 1867899 w 4313502"/>
              <a:gd name="connsiteY72" fmla="*/ 4066911 h 5604404"/>
              <a:gd name="connsiteX73" fmla="*/ 1876807 w 4313502"/>
              <a:gd name="connsiteY73" fmla="*/ 3964076 h 5604404"/>
              <a:gd name="connsiteX74" fmla="*/ 2087768 w 4313502"/>
              <a:gd name="connsiteY74" fmla="*/ 3366911 h 5604404"/>
              <a:gd name="connsiteX75" fmla="*/ 2178696 w 4313502"/>
              <a:gd name="connsiteY75" fmla="*/ 3041914 h 5604404"/>
              <a:gd name="connsiteX76" fmla="*/ 2221470 w 4313502"/>
              <a:gd name="connsiteY76" fmla="*/ 3221478 h 5604404"/>
              <a:gd name="connsiteX77" fmla="*/ 2478734 w 4313502"/>
              <a:gd name="connsiteY77" fmla="*/ 3820936 h 5604404"/>
              <a:gd name="connsiteX78" fmla="*/ 2475735 w 4313502"/>
              <a:gd name="connsiteY78" fmla="*/ 3926065 h 5604404"/>
              <a:gd name="connsiteX79" fmla="*/ 2536942 w 4313502"/>
              <a:gd name="connsiteY79" fmla="*/ 4049096 h 5604404"/>
              <a:gd name="connsiteX80" fmla="*/ 2564283 w 4313502"/>
              <a:gd name="connsiteY80" fmla="*/ 4187384 h 5604404"/>
              <a:gd name="connsiteX81" fmla="*/ 2620726 w 4313502"/>
              <a:gd name="connsiteY81" fmla="*/ 4372857 h 5604404"/>
              <a:gd name="connsiteX82" fmla="*/ 2663501 w 4313502"/>
              <a:gd name="connsiteY82" fmla="*/ 4540956 h 5604404"/>
              <a:gd name="connsiteX83" fmla="*/ 2719945 w 4313502"/>
              <a:gd name="connsiteY83" fmla="*/ 4540956 h 5604404"/>
              <a:gd name="connsiteX84" fmla="*/ 3013457 w 4313502"/>
              <a:gd name="connsiteY84" fmla="*/ 5105400 h 5604404"/>
              <a:gd name="connsiteX85" fmla="*/ 2990526 w 4313502"/>
              <a:gd name="connsiteY85" fmla="*/ 5157788 h 5604404"/>
              <a:gd name="connsiteX86" fmla="*/ 2980119 w 4313502"/>
              <a:gd name="connsiteY86" fmla="*/ 5313362 h 5604404"/>
              <a:gd name="connsiteX87" fmla="*/ 3019982 w 4313502"/>
              <a:gd name="connsiteY87" fmla="*/ 5466733 h 5604404"/>
              <a:gd name="connsiteX88" fmla="*/ 3106767 w 4313502"/>
              <a:gd name="connsiteY88" fmla="*/ 5531997 h 5604404"/>
              <a:gd name="connsiteX89" fmla="*/ 3405481 w 4313502"/>
              <a:gd name="connsiteY89" fmla="*/ 5565863 h 5604404"/>
              <a:gd name="connsiteX90" fmla="*/ 3362618 w 4313502"/>
              <a:gd name="connsiteY90" fmla="*/ 5344672 h 5604404"/>
              <a:gd name="connsiteX91" fmla="*/ 3160212 w 4313502"/>
              <a:gd name="connsiteY91" fmla="*/ 5071533 h 5604404"/>
              <a:gd name="connsiteX92" fmla="*/ 3047323 w 4313502"/>
              <a:gd name="connsiteY92" fmla="*/ 4439356 h 5604404"/>
              <a:gd name="connsiteX93" fmla="*/ 3115057 w 4313502"/>
              <a:gd name="connsiteY93" fmla="*/ 4405489 h 5604404"/>
              <a:gd name="connsiteX94" fmla="*/ 3040797 w 4313502"/>
              <a:gd name="connsiteY94" fmla="*/ 4182709 h 5604404"/>
              <a:gd name="connsiteX95" fmla="*/ 2961774 w 4313502"/>
              <a:gd name="connsiteY95" fmla="*/ 4005616 h 5604404"/>
              <a:gd name="connsiteX96" fmla="*/ 2946341 w 4313502"/>
              <a:gd name="connsiteY96" fmla="*/ 3916010 h 5604404"/>
              <a:gd name="connsiteX97" fmla="*/ 2894041 w 4313502"/>
              <a:gd name="connsiteY97" fmla="*/ 3859566 h 5604404"/>
              <a:gd name="connsiteX98" fmla="*/ 2942195 w 4313502"/>
              <a:gd name="connsiteY98" fmla="*/ 3777456 h 5604404"/>
              <a:gd name="connsiteX99" fmla="*/ 2877990 w 4313502"/>
              <a:gd name="connsiteY99" fmla="*/ 3701433 h 5604404"/>
              <a:gd name="connsiteX100" fmla="*/ 2848797 w 4313502"/>
              <a:gd name="connsiteY100" fmla="*/ 3577519 h 5604404"/>
              <a:gd name="connsiteX101" fmla="*/ 2741376 w 4313502"/>
              <a:gd name="connsiteY101" fmla="*/ 2753695 h 5604404"/>
              <a:gd name="connsiteX102" fmla="*/ 2535178 w 4313502"/>
              <a:gd name="connsiteY102" fmla="*/ 2292086 h 5604404"/>
              <a:gd name="connsiteX103" fmla="*/ 2449012 w 4313502"/>
              <a:gd name="connsiteY103" fmla="*/ 2192867 h 5604404"/>
              <a:gd name="connsiteX104" fmla="*/ 2449012 w 4313502"/>
              <a:gd name="connsiteY104" fmla="*/ 2102556 h 5604404"/>
              <a:gd name="connsiteX105" fmla="*/ 2426434 w 4313502"/>
              <a:gd name="connsiteY105" fmla="*/ 2102556 h 5604404"/>
              <a:gd name="connsiteX106" fmla="*/ 2437723 w 4313502"/>
              <a:gd name="connsiteY106" fmla="*/ 2012244 h 5604404"/>
              <a:gd name="connsiteX107" fmla="*/ 2369990 w 4313502"/>
              <a:gd name="connsiteY107" fmla="*/ 1944511 h 5604404"/>
              <a:gd name="connsiteX108" fmla="*/ 2403857 w 4313502"/>
              <a:gd name="connsiteY108" fmla="*/ 1865489 h 5604404"/>
              <a:gd name="connsiteX109" fmla="*/ 2381279 w 4313502"/>
              <a:gd name="connsiteY109" fmla="*/ 1797756 h 5604404"/>
              <a:gd name="connsiteX110" fmla="*/ 2471590 w 4313502"/>
              <a:gd name="connsiteY110" fmla="*/ 1549400 h 5604404"/>
              <a:gd name="connsiteX111" fmla="*/ 2573190 w 4313502"/>
              <a:gd name="connsiteY111" fmla="*/ 1662289 h 5604404"/>
              <a:gd name="connsiteX112" fmla="*/ 2640923 w 4313502"/>
              <a:gd name="connsiteY112" fmla="*/ 1662289 h 5604404"/>
              <a:gd name="connsiteX113" fmla="*/ 2945723 w 4313502"/>
              <a:gd name="connsiteY113" fmla="*/ 1809044 h 5604404"/>
              <a:gd name="connsiteX114" fmla="*/ 3194079 w 4313502"/>
              <a:gd name="connsiteY114" fmla="*/ 1899356 h 5604404"/>
              <a:gd name="connsiteX115" fmla="*/ 3758523 w 4313502"/>
              <a:gd name="connsiteY115" fmla="*/ 2147711 h 5604404"/>
              <a:gd name="connsiteX116" fmla="*/ 4040745 w 4313502"/>
              <a:gd name="connsiteY116" fmla="*/ 2238022 h 5604404"/>
              <a:gd name="connsiteX117" fmla="*/ 4146490 w 4313502"/>
              <a:gd name="connsiteY117" fmla="*/ 2276652 h 5604404"/>
              <a:gd name="connsiteX118" fmla="*/ 4125059 w 4313502"/>
              <a:gd name="connsiteY118" fmla="*/ 2220206 h 5604404"/>
              <a:gd name="connsiteX119" fmla="*/ 4029457 w 4313502"/>
              <a:gd name="connsiteY119" fmla="*/ 2147711 h 5604404"/>
              <a:gd name="connsiteX120" fmla="*/ 4191029 w 4313502"/>
              <a:gd name="connsiteY120" fmla="*/ 2039584 h 5604404"/>
              <a:gd name="connsiteX121" fmla="*/ 4271639 w 4313502"/>
              <a:gd name="connsiteY121" fmla="*/ 1969294 h 5604404"/>
              <a:gd name="connsiteX122" fmla="*/ 4308681 w 4313502"/>
              <a:gd name="connsiteY122" fmla="*/ 1878542 h 5604404"/>
              <a:gd name="connsiteX123" fmla="*/ 4242711 w 4313502"/>
              <a:gd name="connsiteY123" fmla="*/ 1916642 h 5604404"/>
              <a:gd name="connsiteX124" fmla="*/ 4277812 w 4313502"/>
              <a:gd name="connsiteY124" fmla="*/ 1831622 h 5604404"/>
              <a:gd name="connsiteX125" fmla="*/ 4147637 w 4313502"/>
              <a:gd name="connsiteY125" fmla="*/ 1918317 h 5604404"/>
              <a:gd name="connsiteX126" fmla="*/ 4190500 w 4313502"/>
              <a:gd name="connsiteY126" fmla="*/ 1841147 h 5604404"/>
              <a:gd name="connsiteX127" fmla="*/ 3896372 w 4313502"/>
              <a:gd name="connsiteY127" fmla="*/ 2014008 h 5604404"/>
              <a:gd name="connsiteX128" fmla="*/ 3700845 w 4313502"/>
              <a:gd name="connsiteY128" fmla="*/ 1968236 h 5604404"/>
              <a:gd name="connsiteX129" fmla="*/ 3252287 w 4313502"/>
              <a:gd name="connsiteY129" fmla="*/ 1639094 h 5604404"/>
              <a:gd name="connsiteX130" fmla="*/ 3081190 w 4313502"/>
              <a:gd name="connsiteY130" fmla="*/ 1583267 h 5604404"/>
              <a:gd name="connsiteX131" fmla="*/ 2787679 w 4313502"/>
              <a:gd name="connsiteY131" fmla="*/ 1436511 h 5604404"/>
              <a:gd name="connsiteX132" fmla="*/ 2607057 w 4313502"/>
              <a:gd name="connsiteY132" fmla="*/ 1255889 h 5604404"/>
              <a:gd name="connsiteX133" fmla="*/ 2488788 w 4313502"/>
              <a:gd name="connsiteY133" fmla="*/ 1170958 h 5604404"/>
              <a:gd name="connsiteX134" fmla="*/ 2358701 w 4313502"/>
              <a:gd name="connsiteY134" fmla="*/ 1165578 h 5604404"/>
              <a:gd name="connsiteX135" fmla="*/ 2217237 w 4313502"/>
              <a:gd name="connsiteY135" fmla="*/ 1059744 h 5604404"/>
              <a:gd name="connsiteX136" fmla="*/ 2339563 w 4313502"/>
              <a:gd name="connsiteY136" fmla="*/ 898172 h 5604404"/>
              <a:gd name="connsiteX137" fmla="*/ 2437546 w 4313502"/>
              <a:gd name="connsiteY137" fmla="*/ 968905 h 5604404"/>
              <a:gd name="connsiteX138" fmla="*/ 2530945 w 4313502"/>
              <a:gd name="connsiteY138" fmla="*/ 908403 h 5604404"/>
              <a:gd name="connsiteX139" fmla="*/ 2509515 w 4313502"/>
              <a:gd name="connsiteY139" fmla="*/ 854869 h 5604404"/>
              <a:gd name="connsiteX140" fmla="*/ 2549997 w 4313502"/>
              <a:gd name="connsiteY140" fmla="*/ 869157 h 5604404"/>
              <a:gd name="connsiteX141" fmla="*/ 2554758 w 4313502"/>
              <a:gd name="connsiteY141" fmla="*/ 809625 h 5604404"/>
              <a:gd name="connsiteX142" fmla="*/ 2639689 w 4313502"/>
              <a:gd name="connsiteY142" fmla="*/ 770467 h 5604404"/>
              <a:gd name="connsiteX143" fmla="*/ 2558902 w 4313502"/>
              <a:gd name="connsiteY143" fmla="*/ 637381 h 5604404"/>
              <a:gd name="connsiteX144" fmla="*/ 2588535 w 4313502"/>
              <a:gd name="connsiteY144" fmla="*/ 557742 h 5604404"/>
              <a:gd name="connsiteX145" fmla="*/ 2590917 w 4313502"/>
              <a:gd name="connsiteY145" fmla="*/ 501914 h 5604404"/>
              <a:gd name="connsiteX146" fmla="*/ 2721446 w 4313502"/>
              <a:gd name="connsiteY146" fmla="*/ 497682 h 5604404"/>
              <a:gd name="connsiteX147" fmla="*/ 2735203 w 4313502"/>
              <a:gd name="connsiteY147" fmla="*/ 413367 h 5604404"/>
              <a:gd name="connsiteX148" fmla="*/ 2968301 w 4313502"/>
              <a:gd name="connsiteY148" fmla="*/ 364067 h 5604404"/>
              <a:gd name="connsiteX149" fmla="*/ 2663501 w 4313502"/>
              <a:gd name="connsiteY149" fmla="*/ 330200 h 5604404"/>
              <a:gd name="connsiteX150" fmla="*/ 2904007 w 4313502"/>
              <a:gd name="connsiteY150" fmla="*/ 217841 h 5604404"/>
              <a:gd name="connsiteX151" fmla="*/ 2731234 w 4313502"/>
              <a:gd name="connsiteY151" fmla="*/ 251178 h 5604404"/>
              <a:gd name="connsiteX152" fmla="*/ 2911857 w 4313502"/>
              <a:gd name="connsiteY152" fmla="*/ 142963 h 5604404"/>
              <a:gd name="connsiteX153" fmla="*/ 2607057 w 4313502"/>
              <a:gd name="connsiteY153" fmla="*/ 217311 h 5604404"/>
              <a:gd name="connsiteX154" fmla="*/ 2686696 w 4313502"/>
              <a:gd name="connsiteY154" fmla="*/ 111125 h 5604404"/>
              <a:gd name="connsiteX155" fmla="*/ 2539323 w 4313502"/>
              <a:gd name="connsiteY15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433012 w 4313502"/>
              <a:gd name="connsiteY23" fmla="*/ 601133 h 5604404"/>
              <a:gd name="connsiteX24" fmla="*/ 1500745 w 4313502"/>
              <a:gd name="connsiteY24" fmla="*/ 747889 h 5604404"/>
              <a:gd name="connsiteX25" fmla="*/ 1557190 w 4313502"/>
              <a:gd name="connsiteY25" fmla="*/ 793044 h 5604404"/>
              <a:gd name="connsiteX26" fmla="*/ 1342701 w 4313502"/>
              <a:gd name="connsiteY26" fmla="*/ 1075267 h 5604404"/>
              <a:gd name="connsiteX27" fmla="*/ 1073532 w 4313502"/>
              <a:gd name="connsiteY27" fmla="*/ 1367544 h 5604404"/>
              <a:gd name="connsiteX28" fmla="*/ 879857 w 4313502"/>
              <a:gd name="connsiteY28" fmla="*/ 1481667 h 5604404"/>
              <a:gd name="connsiteX29" fmla="*/ 342135 w 4313502"/>
              <a:gd name="connsiteY29" fmla="*/ 2011010 h 5604404"/>
              <a:gd name="connsiteX30" fmla="*/ 33190 w 4313502"/>
              <a:gd name="connsiteY30" fmla="*/ 1820333 h 5604404"/>
              <a:gd name="connsiteX31" fmla="*/ 107450 w 4313502"/>
              <a:gd name="connsiteY31" fmla="*/ 1944952 h 5604404"/>
              <a:gd name="connsiteX32" fmla="*/ 326701 w 4313502"/>
              <a:gd name="connsiteY32" fmla="*/ 2215444 h 5604404"/>
              <a:gd name="connsiteX33" fmla="*/ 517465 w 4313502"/>
              <a:gd name="connsiteY33" fmla="*/ 2077596 h 5604404"/>
              <a:gd name="connsiteX34" fmla="*/ 1105634 w 4313502"/>
              <a:gd name="connsiteY34" fmla="*/ 1684867 h 5604404"/>
              <a:gd name="connsiteX35" fmla="*/ 1252919 w 4313502"/>
              <a:gd name="connsiteY35" fmla="*/ 1539435 h 5604404"/>
              <a:gd name="connsiteX36" fmla="*/ 1465026 w 4313502"/>
              <a:gd name="connsiteY36" fmla="*/ 1347964 h 5604404"/>
              <a:gd name="connsiteX37" fmla="*/ 1466879 w 4313502"/>
              <a:gd name="connsiteY37" fmla="*/ 1696156 h 5604404"/>
              <a:gd name="connsiteX38" fmla="*/ 1523323 w 4313502"/>
              <a:gd name="connsiteY38" fmla="*/ 1809044 h 5604404"/>
              <a:gd name="connsiteX39" fmla="*/ 1490074 w 4313502"/>
              <a:gd name="connsiteY39" fmla="*/ 1888067 h 5604404"/>
              <a:gd name="connsiteX40" fmla="*/ 1545901 w 4313502"/>
              <a:gd name="connsiteY40" fmla="*/ 1989667 h 5604404"/>
              <a:gd name="connsiteX41" fmla="*/ 1579768 w 4313502"/>
              <a:gd name="connsiteY41" fmla="*/ 2170289 h 5604404"/>
              <a:gd name="connsiteX42" fmla="*/ 1613634 w 4313502"/>
              <a:gd name="connsiteY42" fmla="*/ 2260600 h 5604404"/>
              <a:gd name="connsiteX43" fmla="*/ 1579768 w 4313502"/>
              <a:gd name="connsiteY43" fmla="*/ 2339622 h 5604404"/>
              <a:gd name="connsiteX44" fmla="*/ 1624923 w 4313502"/>
              <a:gd name="connsiteY44" fmla="*/ 2396067 h 5604404"/>
              <a:gd name="connsiteX45" fmla="*/ 1630832 w 4313502"/>
              <a:gd name="connsiteY45" fmla="*/ 2459831 h 5604404"/>
              <a:gd name="connsiteX46" fmla="*/ 1557808 w 4313502"/>
              <a:gd name="connsiteY46" fmla="*/ 2658709 h 5604404"/>
              <a:gd name="connsiteX47" fmla="*/ 1613634 w 4313502"/>
              <a:gd name="connsiteY47" fmla="*/ 2825044 h 5604404"/>
              <a:gd name="connsiteX48" fmla="*/ 1579768 w 4313502"/>
              <a:gd name="connsiteY48" fmla="*/ 2868966 h 5604404"/>
              <a:gd name="connsiteX49" fmla="*/ 1602345 w 4313502"/>
              <a:gd name="connsiteY49" fmla="*/ 2937933 h 5604404"/>
              <a:gd name="connsiteX50" fmla="*/ 1506743 w 4313502"/>
              <a:gd name="connsiteY50" fmla="*/ 3408362 h 5604404"/>
              <a:gd name="connsiteX51" fmla="*/ 1449593 w 4313502"/>
              <a:gd name="connsiteY51" fmla="*/ 3933119 h 5604404"/>
              <a:gd name="connsiteX52" fmla="*/ 1423664 w 4313502"/>
              <a:gd name="connsiteY52" fmla="*/ 4007644 h 5604404"/>
              <a:gd name="connsiteX53" fmla="*/ 1377186 w 4313502"/>
              <a:gd name="connsiteY53" fmla="*/ 4038953 h 5604404"/>
              <a:gd name="connsiteX54" fmla="*/ 1380713 w 4313502"/>
              <a:gd name="connsiteY54" fmla="*/ 4088253 h 5604404"/>
              <a:gd name="connsiteX55" fmla="*/ 1261738 w 4313502"/>
              <a:gd name="connsiteY55" fmla="*/ 4181034 h 5604404"/>
              <a:gd name="connsiteX56" fmla="*/ 1105634 w 4313502"/>
              <a:gd name="connsiteY56" fmla="*/ 4315178 h 5604404"/>
              <a:gd name="connsiteX57" fmla="*/ 1015323 w 4313502"/>
              <a:gd name="connsiteY57" fmla="*/ 4507089 h 5604404"/>
              <a:gd name="connsiteX58" fmla="*/ 884001 w 4313502"/>
              <a:gd name="connsiteY58" fmla="*/ 4787459 h 5604404"/>
              <a:gd name="connsiteX59" fmla="*/ 710523 w 4313502"/>
              <a:gd name="connsiteY59" fmla="*/ 4947356 h 5604404"/>
              <a:gd name="connsiteX60" fmla="*/ 630883 w 4313502"/>
              <a:gd name="connsiteY60" fmla="*/ 5149938 h 5604404"/>
              <a:gd name="connsiteX61" fmla="*/ 541190 w 4313502"/>
              <a:gd name="connsiteY61" fmla="*/ 5432778 h 5604404"/>
              <a:gd name="connsiteX62" fmla="*/ 699234 w 4313502"/>
              <a:gd name="connsiteY62" fmla="*/ 5568244 h 5604404"/>
              <a:gd name="connsiteX63" fmla="*/ 848459 w 4313502"/>
              <a:gd name="connsiteY63" fmla="*/ 5526088 h 5604404"/>
              <a:gd name="connsiteX64" fmla="*/ 930304 w 4313502"/>
              <a:gd name="connsiteY64" fmla="*/ 5132828 h 5604404"/>
              <a:gd name="connsiteX65" fmla="*/ 1002270 w 4313502"/>
              <a:gd name="connsiteY65" fmla="*/ 4915341 h 5604404"/>
              <a:gd name="connsiteX66" fmla="*/ 1339703 w 4313502"/>
              <a:gd name="connsiteY66" fmla="*/ 4607542 h 5604404"/>
              <a:gd name="connsiteX67" fmla="*/ 1444301 w 4313502"/>
              <a:gd name="connsiteY67" fmla="*/ 4665133 h 5604404"/>
              <a:gd name="connsiteX68" fmla="*/ 1658790 w 4313502"/>
              <a:gd name="connsiteY68" fmla="*/ 4360333 h 5604404"/>
              <a:gd name="connsiteX69" fmla="*/ 1715234 w 4313502"/>
              <a:gd name="connsiteY69" fmla="*/ 4281311 h 5604404"/>
              <a:gd name="connsiteX70" fmla="*/ 1791258 w 4313502"/>
              <a:gd name="connsiteY70" fmla="*/ 4208815 h 5604404"/>
              <a:gd name="connsiteX71" fmla="*/ 1805545 w 4313502"/>
              <a:gd name="connsiteY71" fmla="*/ 4134556 h 5604404"/>
              <a:gd name="connsiteX72" fmla="*/ 1867899 w 4313502"/>
              <a:gd name="connsiteY72" fmla="*/ 4066911 h 5604404"/>
              <a:gd name="connsiteX73" fmla="*/ 1876807 w 4313502"/>
              <a:gd name="connsiteY73" fmla="*/ 3964076 h 5604404"/>
              <a:gd name="connsiteX74" fmla="*/ 2087768 w 4313502"/>
              <a:gd name="connsiteY74" fmla="*/ 3366911 h 5604404"/>
              <a:gd name="connsiteX75" fmla="*/ 2178696 w 4313502"/>
              <a:gd name="connsiteY75" fmla="*/ 3041914 h 5604404"/>
              <a:gd name="connsiteX76" fmla="*/ 2221470 w 4313502"/>
              <a:gd name="connsiteY76" fmla="*/ 3221478 h 5604404"/>
              <a:gd name="connsiteX77" fmla="*/ 2478734 w 4313502"/>
              <a:gd name="connsiteY77" fmla="*/ 3820936 h 5604404"/>
              <a:gd name="connsiteX78" fmla="*/ 2475735 w 4313502"/>
              <a:gd name="connsiteY78" fmla="*/ 3926065 h 5604404"/>
              <a:gd name="connsiteX79" fmla="*/ 2536942 w 4313502"/>
              <a:gd name="connsiteY79" fmla="*/ 4049096 h 5604404"/>
              <a:gd name="connsiteX80" fmla="*/ 2564283 w 4313502"/>
              <a:gd name="connsiteY80" fmla="*/ 4187384 h 5604404"/>
              <a:gd name="connsiteX81" fmla="*/ 2620726 w 4313502"/>
              <a:gd name="connsiteY81" fmla="*/ 4372857 h 5604404"/>
              <a:gd name="connsiteX82" fmla="*/ 2663501 w 4313502"/>
              <a:gd name="connsiteY82" fmla="*/ 4540956 h 5604404"/>
              <a:gd name="connsiteX83" fmla="*/ 2719945 w 4313502"/>
              <a:gd name="connsiteY83" fmla="*/ 4540956 h 5604404"/>
              <a:gd name="connsiteX84" fmla="*/ 3013457 w 4313502"/>
              <a:gd name="connsiteY84" fmla="*/ 5105400 h 5604404"/>
              <a:gd name="connsiteX85" fmla="*/ 2990526 w 4313502"/>
              <a:gd name="connsiteY85" fmla="*/ 5157788 h 5604404"/>
              <a:gd name="connsiteX86" fmla="*/ 2980119 w 4313502"/>
              <a:gd name="connsiteY86" fmla="*/ 5313362 h 5604404"/>
              <a:gd name="connsiteX87" fmla="*/ 3019982 w 4313502"/>
              <a:gd name="connsiteY87" fmla="*/ 5466733 h 5604404"/>
              <a:gd name="connsiteX88" fmla="*/ 3106767 w 4313502"/>
              <a:gd name="connsiteY88" fmla="*/ 5531997 h 5604404"/>
              <a:gd name="connsiteX89" fmla="*/ 3405481 w 4313502"/>
              <a:gd name="connsiteY89" fmla="*/ 5565863 h 5604404"/>
              <a:gd name="connsiteX90" fmla="*/ 3362618 w 4313502"/>
              <a:gd name="connsiteY90" fmla="*/ 5344672 h 5604404"/>
              <a:gd name="connsiteX91" fmla="*/ 3160212 w 4313502"/>
              <a:gd name="connsiteY91" fmla="*/ 5071533 h 5604404"/>
              <a:gd name="connsiteX92" fmla="*/ 3047323 w 4313502"/>
              <a:gd name="connsiteY92" fmla="*/ 4439356 h 5604404"/>
              <a:gd name="connsiteX93" fmla="*/ 3115057 w 4313502"/>
              <a:gd name="connsiteY93" fmla="*/ 4405489 h 5604404"/>
              <a:gd name="connsiteX94" fmla="*/ 3040797 w 4313502"/>
              <a:gd name="connsiteY94" fmla="*/ 4182709 h 5604404"/>
              <a:gd name="connsiteX95" fmla="*/ 2961774 w 4313502"/>
              <a:gd name="connsiteY95" fmla="*/ 4005616 h 5604404"/>
              <a:gd name="connsiteX96" fmla="*/ 2946341 w 4313502"/>
              <a:gd name="connsiteY96" fmla="*/ 3916010 h 5604404"/>
              <a:gd name="connsiteX97" fmla="*/ 2894041 w 4313502"/>
              <a:gd name="connsiteY97" fmla="*/ 3859566 h 5604404"/>
              <a:gd name="connsiteX98" fmla="*/ 2942195 w 4313502"/>
              <a:gd name="connsiteY98" fmla="*/ 3777456 h 5604404"/>
              <a:gd name="connsiteX99" fmla="*/ 2877990 w 4313502"/>
              <a:gd name="connsiteY99" fmla="*/ 3701433 h 5604404"/>
              <a:gd name="connsiteX100" fmla="*/ 2848797 w 4313502"/>
              <a:gd name="connsiteY100" fmla="*/ 3577519 h 5604404"/>
              <a:gd name="connsiteX101" fmla="*/ 2741376 w 4313502"/>
              <a:gd name="connsiteY101" fmla="*/ 2753695 h 5604404"/>
              <a:gd name="connsiteX102" fmla="*/ 2535178 w 4313502"/>
              <a:gd name="connsiteY102" fmla="*/ 2292086 h 5604404"/>
              <a:gd name="connsiteX103" fmla="*/ 2449012 w 4313502"/>
              <a:gd name="connsiteY103" fmla="*/ 2192867 h 5604404"/>
              <a:gd name="connsiteX104" fmla="*/ 2449012 w 4313502"/>
              <a:gd name="connsiteY104" fmla="*/ 2102556 h 5604404"/>
              <a:gd name="connsiteX105" fmla="*/ 2426434 w 4313502"/>
              <a:gd name="connsiteY105" fmla="*/ 2102556 h 5604404"/>
              <a:gd name="connsiteX106" fmla="*/ 2437723 w 4313502"/>
              <a:gd name="connsiteY106" fmla="*/ 2012244 h 5604404"/>
              <a:gd name="connsiteX107" fmla="*/ 2369990 w 4313502"/>
              <a:gd name="connsiteY107" fmla="*/ 1944511 h 5604404"/>
              <a:gd name="connsiteX108" fmla="*/ 2403857 w 4313502"/>
              <a:gd name="connsiteY108" fmla="*/ 1865489 h 5604404"/>
              <a:gd name="connsiteX109" fmla="*/ 2381279 w 4313502"/>
              <a:gd name="connsiteY109" fmla="*/ 1797756 h 5604404"/>
              <a:gd name="connsiteX110" fmla="*/ 2471590 w 4313502"/>
              <a:gd name="connsiteY110" fmla="*/ 1549400 h 5604404"/>
              <a:gd name="connsiteX111" fmla="*/ 2573190 w 4313502"/>
              <a:gd name="connsiteY111" fmla="*/ 1662289 h 5604404"/>
              <a:gd name="connsiteX112" fmla="*/ 2640923 w 4313502"/>
              <a:gd name="connsiteY112" fmla="*/ 1662289 h 5604404"/>
              <a:gd name="connsiteX113" fmla="*/ 2945723 w 4313502"/>
              <a:gd name="connsiteY113" fmla="*/ 1809044 h 5604404"/>
              <a:gd name="connsiteX114" fmla="*/ 3194079 w 4313502"/>
              <a:gd name="connsiteY114" fmla="*/ 1899356 h 5604404"/>
              <a:gd name="connsiteX115" fmla="*/ 3758523 w 4313502"/>
              <a:gd name="connsiteY115" fmla="*/ 2147711 h 5604404"/>
              <a:gd name="connsiteX116" fmla="*/ 4040745 w 4313502"/>
              <a:gd name="connsiteY116" fmla="*/ 2238022 h 5604404"/>
              <a:gd name="connsiteX117" fmla="*/ 4146490 w 4313502"/>
              <a:gd name="connsiteY117" fmla="*/ 2276652 h 5604404"/>
              <a:gd name="connsiteX118" fmla="*/ 4125059 w 4313502"/>
              <a:gd name="connsiteY118" fmla="*/ 2220206 h 5604404"/>
              <a:gd name="connsiteX119" fmla="*/ 4029457 w 4313502"/>
              <a:gd name="connsiteY119" fmla="*/ 2147711 h 5604404"/>
              <a:gd name="connsiteX120" fmla="*/ 4191029 w 4313502"/>
              <a:gd name="connsiteY120" fmla="*/ 2039584 h 5604404"/>
              <a:gd name="connsiteX121" fmla="*/ 4271639 w 4313502"/>
              <a:gd name="connsiteY121" fmla="*/ 1969294 h 5604404"/>
              <a:gd name="connsiteX122" fmla="*/ 4308681 w 4313502"/>
              <a:gd name="connsiteY122" fmla="*/ 1878542 h 5604404"/>
              <a:gd name="connsiteX123" fmla="*/ 4242711 w 4313502"/>
              <a:gd name="connsiteY123" fmla="*/ 1916642 h 5604404"/>
              <a:gd name="connsiteX124" fmla="*/ 4277812 w 4313502"/>
              <a:gd name="connsiteY124" fmla="*/ 1831622 h 5604404"/>
              <a:gd name="connsiteX125" fmla="*/ 4147637 w 4313502"/>
              <a:gd name="connsiteY125" fmla="*/ 1918317 h 5604404"/>
              <a:gd name="connsiteX126" fmla="*/ 4190500 w 4313502"/>
              <a:gd name="connsiteY126" fmla="*/ 1841147 h 5604404"/>
              <a:gd name="connsiteX127" fmla="*/ 3896372 w 4313502"/>
              <a:gd name="connsiteY127" fmla="*/ 2014008 h 5604404"/>
              <a:gd name="connsiteX128" fmla="*/ 3700845 w 4313502"/>
              <a:gd name="connsiteY128" fmla="*/ 1968236 h 5604404"/>
              <a:gd name="connsiteX129" fmla="*/ 3252287 w 4313502"/>
              <a:gd name="connsiteY129" fmla="*/ 1639094 h 5604404"/>
              <a:gd name="connsiteX130" fmla="*/ 3081190 w 4313502"/>
              <a:gd name="connsiteY130" fmla="*/ 1583267 h 5604404"/>
              <a:gd name="connsiteX131" fmla="*/ 2787679 w 4313502"/>
              <a:gd name="connsiteY131" fmla="*/ 1436511 h 5604404"/>
              <a:gd name="connsiteX132" fmla="*/ 2607057 w 4313502"/>
              <a:gd name="connsiteY132" fmla="*/ 1255889 h 5604404"/>
              <a:gd name="connsiteX133" fmla="*/ 2488788 w 4313502"/>
              <a:gd name="connsiteY133" fmla="*/ 1170958 h 5604404"/>
              <a:gd name="connsiteX134" fmla="*/ 2358701 w 4313502"/>
              <a:gd name="connsiteY134" fmla="*/ 1165578 h 5604404"/>
              <a:gd name="connsiteX135" fmla="*/ 2217237 w 4313502"/>
              <a:gd name="connsiteY135" fmla="*/ 1059744 h 5604404"/>
              <a:gd name="connsiteX136" fmla="*/ 2339563 w 4313502"/>
              <a:gd name="connsiteY136" fmla="*/ 898172 h 5604404"/>
              <a:gd name="connsiteX137" fmla="*/ 2437546 w 4313502"/>
              <a:gd name="connsiteY137" fmla="*/ 968905 h 5604404"/>
              <a:gd name="connsiteX138" fmla="*/ 2530945 w 4313502"/>
              <a:gd name="connsiteY138" fmla="*/ 908403 h 5604404"/>
              <a:gd name="connsiteX139" fmla="*/ 2509515 w 4313502"/>
              <a:gd name="connsiteY139" fmla="*/ 854869 h 5604404"/>
              <a:gd name="connsiteX140" fmla="*/ 2549997 w 4313502"/>
              <a:gd name="connsiteY140" fmla="*/ 869157 h 5604404"/>
              <a:gd name="connsiteX141" fmla="*/ 2554758 w 4313502"/>
              <a:gd name="connsiteY141" fmla="*/ 809625 h 5604404"/>
              <a:gd name="connsiteX142" fmla="*/ 2639689 w 4313502"/>
              <a:gd name="connsiteY142" fmla="*/ 770467 h 5604404"/>
              <a:gd name="connsiteX143" fmla="*/ 2558902 w 4313502"/>
              <a:gd name="connsiteY143" fmla="*/ 637381 h 5604404"/>
              <a:gd name="connsiteX144" fmla="*/ 2588535 w 4313502"/>
              <a:gd name="connsiteY144" fmla="*/ 557742 h 5604404"/>
              <a:gd name="connsiteX145" fmla="*/ 2590917 w 4313502"/>
              <a:gd name="connsiteY145" fmla="*/ 501914 h 5604404"/>
              <a:gd name="connsiteX146" fmla="*/ 2721446 w 4313502"/>
              <a:gd name="connsiteY146" fmla="*/ 497682 h 5604404"/>
              <a:gd name="connsiteX147" fmla="*/ 2735203 w 4313502"/>
              <a:gd name="connsiteY147" fmla="*/ 413367 h 5604404"/>
              <a:gd name="connsiteX148" fmla="*/ 2968301 w 4313502"/>
              <a:gd name="connsiteY148" fmla="*/ 364067 h 5604404"/>
              <a:gd name="connsiteX149" fmla="*/ 2663501 w 4313502"/>
              <a:gd name="connsiteY149" fmla="*/ 330200 h 5604404"/>
              <a:gd name="connsiteX150" fmla="*/ 2904007 w 4313502"/>
              <a:gd name="connsiteY150" fmla="*/ 217841 h 5604404"/>
              <a:gd name="connsiteX151" fmla="*/ 2731234 w 4313502"/>
              <a:gd name="connsiteY151" fmla="*/ 251178 h 5604404"/>
              <a:gd name="connsiteX152" fmla="*/ 2911857 w 4313502"/>
              <a:gd name="connsiteY152" fmla="*/ 142963 h 5604404"/>
              <a:gd name="connsiteX153" fmla="*/ 2607057 w 4313502"/>
              <a:gd name="connsiteY153" fmla="*/ 217311 h 5604404"/>
              <a:gd name="connsiteX154" fmla="*/ 2686696 w 4313502"/>
              <a:gd name="connsiteY154" fmla="*/ 111125 h 5604404"/>
              <a:gd name="connsiteX155" fmla="*/ 2539323 w 4313502"/>
              <a:gd name="connsiteY15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433012 w 4313502"/>
              <a:gd name="connsiteY23" fmla="*/ 601133 h 5604404"/>
              <a:gd name="connsiteX24" fmla="*/ 1500745 w 4313502"/>
              <a:gd name="connsiteY24" fmla="*/ 747889 h 5604404"/>
              <a:gd name="connsiteX25" fmla="*/ 1557190 w 4313502"/>
              <a:gd name="connsiteY25" fmla="*/ 793044 h 5604404"/>
              <a:gd name="connsiteX26" fmla="*/ 1342701 w 4313502"/>
              <a:gd name="connsiteY26" fmla="*/ 1075267 h 5604404"/>
              <a:gd name="connsiteX27" fmla="*/ 1073532 w 4313502"/>
              <a:gd name="connsiteY27" fmla="*/ 1367544 h 5604404"/>
              <a:gd name="connsiteX28" fmla="*/ 879857 w 4313502"/>
              <a:gd name="connsiteY28" fmla="*/ 1481667 h 5604404"/>
              <a:gd name="connsiteX29" fmla="*/ 342135 w 4313502"/>
              <a:gd name="connsiteY29" fmla="*/ 2011010 h 5604404"/>
              <a:gd name="connsiteX30" fmla="*/ 33190 w 4313502"/>
              <a:gd name="connsiteY30" fmla="*/ 1820333 h 5604404"/>
              <a:gd name="connsiteX31" fmla="*/ 107450 w 4313502"/>
              <a:gd name="connsiteY31" fmla="*/ 1944952 h 5604404"/>
              <a:gd name="connsiteX32" fmla="*/ 326701 w 4313502"/>
              <a:gd name="connsiteY32" fmla="*/ 2215444 h 5604404"/>
              <a:gd name="connsiteX33" fmla="*/ 517465 w 4313502"/>
              <a:gd name="connsiteY33" fmla="*/ 2077596 h 5604404"/>
              <a:gd name="connsiteX34" fmla="*/ 1105634 w 4313502"/>
              <a:gd name="connsiteY34" fmla="*/ 1684867 h 5604404"/>
              <a:gd name="connsiteX35" fmla="*/ 1252919 w 4313502"/>
              <a:gd name="connsiteY35" fmla="*/ 1539435 h 5604404"/>
              <a:gd name="connsiteX36" fmla="*/ 1465026 w 4313502"/>
              <a:gd name="connsiteY36" fmla="*/ 1347964 h 5604404"/>
              <a:gd name="connsiteX37" fmla="*/ 1466879 w 4313502"/>
              <a:gd name="connsiteY37" fmla="*/ 1696156 h 5604404"/>
              <a:gd name="connsiteX38" fmla="*/ 1523323 w 4313502"/>
              <a:gd name="connsiteY38" fmla="*/ 1809044 h 5604404"/>
              <a:gd name="connsiteX39" fmla="*/ 1490074 w 4313502"/>
              <a:gd name="connsiteY39" fmla="*/ 1888067 h 5604404"/>
              <a:gd name="connsiteX40" fmla="*/ 1545901 w 4313502"/>
              <a:gd name="connsiteY40" fmla="*/ 1989667 h 5604404"/>
              <a:gd name="connsiteX41" fmla="*/ 1579768 w 4313502"/>
              <a:gd name="connsiteY41" fmla="*/ 2170289 h 5604404"/>
              <a:gd name="connsiteX42" fmla="*/ 1613634 w 4313502"/>
              <a:gd name="connsiteY42" fmla="*/ 2260600 h 5604404"/>
              <a:gd name="connsiteX43" fmla="*/ 1579768 w 4313502"/>
              <a:gd name="connsiteY43" fmla="*/ 2339622 h 5604404"/>
              <a:gd name="connsiteX44" fmla="*/ 1624923 w 4313502"/>
              <a:gd name="connsiteY44" fmla="*/ 2396067 h 5604404"/>
              <a:gd name="connsiteX45" fmla="*/ 1630832 w 4313502"/>
              <a:gd name="connsiteY45" fmla="*/ 2459831 h 5604404"/>
              <a:gd name="connsiteX46" fmla="*/ 1557808 w 4313502"/>
              <a:gd name="connsiteY46" fmla="*/ 2658709 h 5604404"/>
              <a:gd name="connsiteX47" fmla="*/ 1613634 w 4313502"/>
              <a:gd name="connsiteY47" fmla="*/ 2825044 h 5604404"/>
              <a:gd name="connsiteX48" fmla="*/ 1579768 w 4313502"/>
              <a:gd name="connsiteY48" fmla="*/ 2868966 h 5604404"/>
              <a:gd name="connsiteX49" fmla="*/ 1602345 w 4313502"/>
              <a:gd name="connsiteY49" fmla="*/ 2937933 h 5604404"/>
              <a:gd name="connsiteX50" fmla="*/ 1506743 w 4313502"/>
              <a:gd name="connsiteY50" fmla="*/ 3408362 h 5604404"/>
              <a:gd name="connsiteX51" fmla="*/ 1449593 w 4313502"/>
              <a:gd name="connsiteY51" fmla="*/ 3933119 h 5604404"/>
              <a:gd name="connsiteX52" fmla="*/ 1423664 w 4313502"/>
              <a:gd name="connsiteY52" fmla="*/ 4007644 h 5604404"/>
              <a:gd name="connsiteX53" fmla="*/ 1377186 w 4313502"/>
              <a:gd name="connsiteY53" fmla="*/ 4038953 h 5604404"/>
              <a:gd name="connsiteX54" fmla="*/ 1380713 w 4313502"/>
              <a:gd name="connsiteY54" fmla="*/ 4088253 h 5604404"/>
              <a:gd name="connsiteX55" fmla="*/ 1261738 w 4313502"/>
              <a:gd name="connsiteY55" fmla="*/ 4181034 h 5604404"/>
              <a:gd name="connsiteX56" fmla="*/ 1105634 w 4313502"/>
              <a:gd name="connsiteY56" fmla="*/ 4315178 h 5604404"/>
              <a:gd name="connsiteX57" fmla="*/ 1015323 w 4313502"/>
              <a:gd name="connsiteY57" fmla="*/ 4507089 h 5604404"/>
              <a:gd name="connsiteX58" fmla="*/ 884001 w 4313502"/>
              <a:gd name="connsiteY58" fmla="*/ 4787459 h 5604404"/>
              <a:gd name="connsiteX59" fmla="*/ 710523 w 4313502"/>
              <a:gd name="connsiteY59" fmla="*/ 4947356 h 5604404"/>
              <a:gd name="connsiteX60" fmla="*/ 630883 w 4313502"/>
              <a:gd name="connsiteY60" fmla="*/ 5149938 h 5604404"/>
              <a:gd name="connsiteX61" fmla="*/ 541190 w 4313502"/>
              <a:gd name="connsiteY61" fmla="*/ 5432778 h 5604404"/>
              <a:gd name="connsiteX62" fmla="*/ 699234 w 4313502"/>
              <a:gd name="connsiteY62" fmla="*/ 5568244 h 5604404"/>
              <a:gd name="connsiteX63" fmla="*/ 848459 w 4313502"/>
              <a:gd name="connsiteY63" fmla="*/ 5526088 h 5604404"/>
              <a:gd name="connsiteX64" fmla="*/ 930304 w 4313502"/>
              <a:gd name="connsiteY64" fmla="*/ 5132828 h 5604404"/>
              <a:gd name="connsiteX65" fmla="*/ 1002270 w 4313502"/>
              <a:gd name="connsiteY65" fmla="*/ 4915341 h 5604404"/>
              <a:gd name="connsiteX66" fmla="*/ 1339703 w 4313502"/>
              <a:gd name="connsiteY66" fmla="*/ 4607542 h 5604404"/>
              <a:gd name="connsiteX67" fmla="*/ 1444301 w 4313502"/>
              <a:gd name="connsiteY67" fmla="*/ 4665133 h 5604404"/>
              <a:gd name="connsiteX68" fmla="*/ 1658790 w 4313502"/>
              <a:gd name="connsiteY68" fmla="*/ 4360333 h 5604404"/>
              <a:gd name="connsiteX69" fmla="*/ 1715234 w 4313502"/>
              <a:gd name="connsiteY69" fmla="*/ 4281311 h 5604404"/>
              <a:gd name="connsiteX70" fmla="*/ 1791258 w 4313502"/>
              <a:gd name="connsiteY70" fmla="*/ 4208815 h 5604404"/>
              <a:gd name="connsiteX71" fmla="*/ 1805545 w 4313502"/>
              <a:gd name="connsiteY71" fmla="*/ 4134556 h 5604404"/>
              <a:gd name="connsiteX72" fmla="*/ 1867899 w 4313502"/>
              <a:gd name="connsiteY72" fmla="*/ 4066911 h 5604404"/>
              <a:gd name="connsiteX73" fmla="*/ 1876807 w 4313502"/>
              <a:gd name="connsiteY73" fmla="*/ 3964076 h 5604404"/>
              <a:gd name="connsiteX74" fmla="*/ 2087768 w 4313502"/>
              <a:gd name="connsiteY74" fmla="*/ 3366911 h 5604404"/>
              <a:gd name="connsiteX75" fmla="*/ 2178696 w 4313502"/>
              <a:gd name="connsiteY75" fmla="*/ 3041914 h 5604404"/>
              <a:gd name="connsiteX76" fmla="*/ 2221470 w 4313502"/>
              <a:gd name="connsiteY76" fmla="*/ 3221478 h 5604404"/>
              <a:gd name="connsiteX77" fmla="*/ 2478734 w 4313502"/>
              <a:gd name="connsiteY77" fmla="*/ 3820936 h 5604404"/>
              <a:gd name="connsiteX78" fmla="*/ 2475735 w 4313502"/>
              <a:gd name="connsiteY78" fmla="*/ 3926065 h 5604404"/>
              <a:gd name="connsiteX79" fmla="*/ 2536942 w 4313502"/>
              <a:gd name="connsiteY79" fmla="*/ 4049096 h 5604404"/>
              <a:gd name="connsiteX80" fmla="*/ 2564283 w 4313502"/>
              <a:gd name="connsiteY80" fmla="*/ 4187384 h 5604404"/>
              <a:gd name="connsiteX81" fmla="*/ 2620726 w 4313502"/>
              <a:gd name="connsiteY81" fmla="*/ 4372857 h 5604404"/>
              <a:gd name="connsiteX82" fmla="*/ 2663501 w 4313502"/>
              <a:gd name="connsiteY82" fmla="*/ 4540956 h 5604404"/>
              <a:gd name="connsiteX83" fmla="*/ 2719945 w 4313502"/>
              <a:gd name="connsiteY83" fmla="*/ 4540956 h 5604404"/>
              <a:gd name="connsiteX84" fmla="*/ 3013457 w 4313502"/>
              <a:gd name="connsiteY84" fmla="*/ 5105400 h 5604404"/>
              <a:gd name="connsiteX85" fmla="*/ 2990526 w 4313502"/>
              <a:gd name="connsiteY85" fmla="*/ 5157788 h 5604404"/>
              <a:gd name="connsiteX86" fmla="*/ 2980119 w 4313502"/>
              <a:gd name="connsiteY86" fmla="*/ 5313362 h 5604404"/>
              <a:gd name="connsiteX87" fmla="*/ 3019982 w 4313502"/>
              <a:gd name="connsiteY87" fmla="*/ 5466733 h 5604404"/>
              <a:gd name="connsiteX88" fmla="*/ 3106767 w 4313502"/>
              <a:gd name="connsiteY88" fmla="*/ 5531997 h 5604404"/>
              <a:gd name="connsiteX89" fmla="*/ 3405481 w 4313502"/>
              <a:gd name="connsiteY89" fmla="*/ 5565863 h 5604404"/>
              <a:gd name="connsiteX90" fmla="*/ 3362618 w 4313502"/>
              <a:gd name="connsiteY90" fmla="*/ 5344672 h 5604404"/>
              <a:gd name="connsiteX91" fmla="*/ 3160212 w 4313502"/>
              <a:gd name="connsiteY91" fmla="*/ 5071533 h 5604404"/>
              <a:gd name="connsiteX92" fmla="*/ 3047323 w 4313502"/>
              <a:gd name="connsiteY92" fmla="*/ 4439356 h 5604404"/>
              <a:gd name="connsiteX93" fmla="*/ 3115057 w 4313502"/>
              <a:gd name="connsiteY93" fmla="*/ 4405489 h 5604404"/>
              <a:gd name="connsiteX94" fmla="*/ 3040797 w 4313502"/>
              <a:gd name="connsiteY94" fmla="*/ 4182709 h 5604404"/>
              <a:gd name="connsiteX95" fmla="*/ 2961774 w 4313502"/>
              <a:gd name="connsiteY95" fmla="*/ 4005616 h 5604404"/>
              <a:gd name="connsiteX96" fmla="*/ 2946341 w 4313502"/>
              <a:gd name="connsiteY96" fmla="*/ 3916010 h 5604404"/>
              <a:gd name="connsiteX97" fmla="*/ 2894041 w 4313502"/>
              <a:gd name="connsiteY97" fmla="*/ 3859566 h 5604404"/>
              <a:gd name="connsiteX98" fmla="*/ 2942195 w 4313502"/>
              <a:gd name="connsiteY98" fmla="*/ 3777456 h 5604404"/>
              <a:gd name="connsiteX99" fmla="*/ 2877990 w 4313502"/>
              <a:gd name="connsiteY99" fmla="*/ 3701433 h 5604404"/>
              <a:gd name="connsiteX100" fmla="*/ 2848797 w 4313502"/>
              <a:gd name="connsiteY100" fmla="*/ 3577519 h 5604404"/>
              <a:gd name="connsiteX101" fmla="*/ 2741376 w 4313502"/>
              <a:gd name="connsiteY101" fmla="*/ 2753695 h 5604404"/>
              <a:gd name="connsiteX102" fmla="*/ 2535178 w 4313502"/>
              <a:gd name="connsiteY102" fmla="*/ 2292086 h 5604404"/>
              <a:gd name="connsiteX103" fmla="*/ 2449012 w 4313502"/>
              <a:gd name="connsiteY103" fmla="*/ 2192867 h 5604404"/>
              <a:gd name="connsiteX104" fmla="*/ 2449012 w 4313502"/>
              <a:gd name="connsiteY104" fmla="*/ 2102556 h 5604404"/>
              <a:gd name="connsiteX105" fmla="*/ 2426434 w 4313502"/>
              <a:gd name="connsiteY105" fmla="*/ 2102556 h 5604404"/>
              <a:gd name="connsiteX106" fmla="*/ 2437723 w 4313502"/>
              <a:gd name="connsiteY106" fmla="*/ 2012244 h 5604404"/>
              <a:gd name="connsiteX107" fmla="*/ 2369990 w 4313502"/>
              <a:gd name="connsiteY107" fmla="*/ 1944511 h 5604404"/>
              <a:gd name="connsiteX108" fmla="*/ 2403857 w 4313502"/>
              <a:gd name="connsiteY108" fmla="*/ 1865489 h 5604404"/>
              <a:gd name="connsiteX109" fmla="*/ 2381279 w 4313502"/>
              <a:gd name="connsiteY109" fmla="*/ 1797756 h 5604404"/>
              <a:gd name="connsiteX110" fmla="*/ 2471590 w 4313502"/>
              <a:gd name="connsiteY110" fmla="*/ 1549400 h 5604404"/>
              <a:gd name="connsiteX111" fmla="*/ 2573190 w 4313502"/>
              <a:gd name="connsiteY111" fmla="*/ 1662289 h 5604404"/>
              <a:gd name="connsiteX112" fmla="*/ 2640923 w 4313502"/>
              <a:gd name="connsiteY112" fmla="*/ 1662289 h 5604404"/>
              <a:gd name="connsiteX113" fmla="*/ 2945723 w 4313502"/>
              <a:gd name="connsiteY113" fmla="*/ 1809044 h 5604404"/>
              <a:gd name="connsiteX114" fmla="*/ 3194079 w 4313502"/>
              <a:gd name="connsiteY114" fmla="*/ 1899356 h 5604404"/>
              <a:gd name="connsiteX115" fmla="*/ 3758523 w 4313502"/>
              <a:gd name="connsiteY115" fmla="*/ 2147711 h 5604404"/>
              <a:gd name="connsiteX116" fmla="*/ 4040745 w 4313502"/>
              <a:gd name="connsiteY116" fmla="*/ 2238022 h 5604404"/>
              <a:gd name="connsiteX117" fmla="*/ 4146490 w 4313502"/>
              <a:gd name="connsiteY117" fmla="*/ 2276652 h 5604404"/>
              <a:gd name="connsiteX118" fmla="*/ 4125059 w 4313502"/>
              <a:gd name="connsiteY118" fmla="*/ 2220206 h 5604404"/>
              <a:gd name="connsiteX119" fmla="*/ 4029457 w 4313502"/>
              <a:gd name="connsiteY119" fmla="*/ 2147711 h 5604404"/>
              <a:gd name="connsiteX120" fmla="*/ 4191029 w 4313502"/>
              <a:gd name="connsiteY120" fmla="*/ 2039584 h 5604404"/>
              <a:gd name="connsiteX121" fmla="*/ 4271639 w 4313502"/>
              <a:gd name="connsiteY121" fmla="*/ 1969294 h 5604404"/>
              <a:gd name="connsiteX122" fmla="*/ 4308681 w 4313502"/>
              <a:gd name="connsiteY122" fmla="*/ 1878542 h 5604404"/>
              <a:gd name="connsiteX123" fmla="*/ 4242711 w 4313502"/>
              <a:gd name="connsiteY123" fmla="*/ 1916642 h 5604404"/>
              <a:gd name="connsiteX124" fmla="*/ 4277812 w 4313502"/>
              <a:gd name="connsiteY124" fmla="*/ 1831622 h 5604404"/>
              <a:gd name="connsiteX125" fmla="*/ 4147637 w 4313502"/>
              <a:gd name="connsiteY125" fmla="*/ 1918317 h 5604404"/>
              <a:gd name="connsiteX126" fmla="*/ 4190500 w 4313502"/>
              <a:gd name="connsiteY126" fmla="*/ 1841147 h 5604404"/>
              <a:gd name="connsiteX127" fmla="*/ 3896372 w 4313502"/>
              <a:gd name="connsiteY127" fmla="*/ 2014008 h 5604404"/>
              <a:gd name="connsiteX128" fmla="*/ 3700845 w 4313502"/>
              <a:gd name="connsiteY128" fmla="*/ 1968236 h 5604404"/>
              <a:gd name="connsiteX129" fmla="*/ 3252287 w 4313502"/>
              <a:gd name="connsiteY129" fmla="*/ 1639094 h 5604404"/>
              <a:gd name="connsiteX130" fmla="*/ 3081190 w 4313502"/>
              <a:gd name="connsiteY130" fmla="*/ 1583267 h 5604404"/>
              <a:gd name="connsiteX131" fmla="*/ 2787679 w 4313502"/>
              <a:gd name="connsiteY131" fmla="*/ 1436511 h 5604404"/>
              <a:gd name="connsiteX132" fmla="*/ 2607057 w 4313502"/>
              <a:gd name="connsiteY132" fmla="*/ 1255889 h 5604404"/>
              <a:gd name="connsiteX133" fmla="*/ 2488788 w 4313502"/>
              <a:gd name="connsiteY133" fmla="*/ 1170958 h 5604404"/>
              <a:gd name="connsiteX134" fmla="*/ 2358701 w 4313502"/>
              <a:gd name="connsiteY134" fmla="*/ 1165578 h 5604404"/>
              <a:gd name="connsiteX135" fmla="*/ 2217237 w 4313502"/>
              <a:gd name="connsiteY135" fmla="*/ 1059744 h 5604404"/>
              <a:gd name="connsiteX136" fmla="*/ 2339563 w 4313502"/>
              <a:gd name="connsiteY136" fmla="*/ 898172 h 5604404"/>
              <a:gd name="connsiteX137" fmla="*/ 2437546 w 4313502"/>
              <a:gd name="connsiteY137" fmla="*/ 968905 h 5604404"/>
              <a:gd name="connsiteX138" fmla="*/ 2530945 w 4313502"/>
              <a:gd name="connsiteY138" fmla="*/ 908403 h 5604404"/>
              <a:gd name="connsiteX139" fmla="*/ 2509515 w 4313502"/>
              <a:gd name="connsiteY139" fmla="*/ 854869 h 5604404"/>
              <a:gd name="connsiteX140" fmla="*/ 2549997 w 4313502"/>
              <a:gd name="connsiteY140" fmla="*/ 869157 h 5604404"/>
              <a:gd name="connsiteX141" fmla="*/ 2554758 w 4313502"/>
              <a:gd name="connsiteY141" fmla="*/ 809625 h 5604404"/>
              <a:gd name="connsiteX142" fmla="*/ 2639689 w 4313502"/>
              <a:gd name="connsiteY142" fmla="*/ 770467 h 5604404"/>
              <a:gd name="connsiteX143" fmla="*/ 2558902 w 4313502"/>
              <a:gd name="connsiteY143" fmla="*/ 637381 h 5604404"/>
              <a:gd name="connsiteX144" fmla="*/ 2588535 w 4313502"/>
              <a:gd name="connsiteY144" fmla="*/ 557742 h 5604404"/>
              <a:gd name="connsiteX145" fmla="*/ 2590917 w 4313502"/>
              <a:gd name="connsiteY145" fmla="*/ 501914 h 5604404"/>
              <a:gd name="connsiteX146" fmla="*/ 2721446 w 4313502"/>
              <a:gd name="connsiteY146" fmla="*/ 497682 h 5604404"/>
              <a:gd name="connsiteX147" fmla="*/ 2735203 w 4313502"/>
              <a:gd name="connsiteY147" fmla="*/ 413367 h 5604404"/>
              <a:gd name="connsiteX148" fmla="*/ 2968301 w 4313502"/>
              <a:gd name="connsiteY148" fmla="*/ 364067 h 5604404"/>
              <a:gd name="connsiteX149" fmla="*/ 2663501 w 4313502"/>
              <a:gd name="connsiteY149" fmla="*/ 330200 h 5604404"/>
              <a:gd name="connsiteX150" fmla="*/ 2904007 w 4313502"/>
              <a:gd name="connsiteY150" fmla="*/ 217841 h 5604404"/>
              <a:gd name="connsiteX151" fmla="*/ 2731234 w 4313502"/>
              <a:gd name="connsiteY151" fmla="*/ 251178 h 5604404"/>
              <a:gd name="connsiteX152" fmla="*/ 2911857 w 4313502"/>
              <a:gd name="connsiteY152" fmla="*/ 142963 h 5604404"/>
              <a:gd name="connsiteX153" fmla="*/ 2607057 w 4313502"/>
              <a:gd name="connsiteY153" fmla="*/ 217311 h 5604404"/>
              <a:gd name="connsiteX154" fmla="*/ 2686696 w 4313502"/>
              <a:gd name="connsiteY154" fmla="*/ 111125 h 5604404"/>
              <a:gd name="connsiteX155" fmla="*/ 2539323 w 4313502"/>
              <a:gd name="connsiteY155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433012 w 4313502"/>
              <a:gd name="connsiteY24" fmla="*/ 601133 h 5604404"/>
              <a:gd name="connsiteX25" fmla="*/ 1500745 w 4313502"/>
              <a:gd name="connsiteY25" fmla="*/ 747889 h 5604404"/>
              <a:gd name="connsiteX26" fmla="*/ 1557190 w 4313502"/>
              <a:gd name="connsiteY26" fmla="*/ 793044 h 5604404"/>
              <a:gd name="connsiteX27" fmla="*/ 1342701 w 4313502"/>
              <a:gd name="connsiteY27" fmla="*/ 1075267 h 5604404"/>
              <a:gd name="connsiteX28" fmla="*/ 1073532 w 4313502"/>
              <a:gd name="connsiteY28" fmla="*/ 1367544 h 5604404"/>
              <a:gd name="connsiteX29" fmla="*/ 879857 w 4313502"/>
              <a:gd name="connsiteY29" fmla="*/ 1481667 h 5604404"/>
              <a:gd name="connsiteX30" fmla="*/ 342135 w 4313502"/>
              <a:gd name="connsiteY30" fmla="*/ 2011010 h 5604404"/>
              <a:gd name="connsiteX31" fmla="*/ 33190 w 4313502"/>
              <a:gd name="connsiteY31" fmla="*/ 1820333 h 5604404"/>
              <a:gd name="connsiteX32" fmla="*/ 107450 w 4313502"/>
              <a:gd name="connsiteY32" fmla="*/ 1944952 h 5604404"/>
              <a:gd name="connsiteX33" fmla="*/ 326701 w 4313502"/>
              <a:gd name="connsiteY33" fmla="*/ 2215444 h 5604404"/>
              <a:gd name="connsiteX34" fmla="*/ 517465 w 4313502"/>
              <a:gd name="connsiteY34" fmla="*/ 2077596 h 5604404"/>
              <a:gd name="connsiteX35" fmla="*/ 1105634 w 4313502"/>
              <a:gd name="connsiteY35" fmla="*/ 1684867 h 5604404"/>
              <a:gd name="connsiteX36" fmla="*/ 1252919 w 4313502"/>
              <a:gd name="connsiteY36" fmla="*/ 1539435 h 5604404"/>
              <a:gd name="connsiteX37" fmla="*/ 1465026 w 4313502"/>
              <a:gd name="connsiteY37" fmla="*/ 1347964 h 5604404"/>
              <a:gd name="connsiteX38" fmla="*/ 1466879 w 4313502"/>
              <a:gd name="connsiteY38" fmla="*/ 1696156 h 5604404"/>
              <a:gd name="connsiteX39" fmla="*/ 1523323 w 4313502"/>
              <a:gd name="connsiteY39" fmla="*/ 1809044 h 5604404"/>
              <a:gd name="connsiteX40" fmla="*/ 1490074 w 4313502"/>
              <a:gd name="connsiteY40" fmla="*/ 1888067 h 5604404"/>
              <a:gd name="connsiteX41" fmla="*/ 1545901 w 4313502"/>
              <a:gd name="connsiteY41" fmla="*/ 1989667 h 5604404"/>
              <a:gd name="connsiteX42" fmla="*/ 1579768 w 4313502"/>
              <a:gd name="connsiteY42" fmla="*/ 2170289 h 5604404"/>
              <a:gd name="connsiteX43" fmla="*/ 1613634 w 4313502"/>
              <a:gd name="connsiteY43" fmla="*/ 2260600 h 5604404"/>
              <a:gd name="connsiteX44" fmla="*/ 1579768 w 4313502"/>
              <a:gd name="connsiteY44" fmla="*/ 2339622 h 5604404"/>
              <a:gd name="connsiteX45" fmla="*/ 1624923 w 4313502"/>
              <a:gd name="connsiteY45" fmla="*/ 2396067 h 5604404"/>
              <a:gd name="connsiteX46" fmla="*/ 1630832 w 4313502"/>
              <a:gd name="connsiteY46" fmla="*/ 2459831 h 5604404"/>
              <a:gd name="connsiteX47" fmla="*/ 1557808 w 4313502"/>
              <a:gd name="connsiteY47" fmla="*/ 2658709 h 5604404"/>
              <a:gd name="connsiteX48" fmla="*/ 1613634 w 4313502"/>
              <a:gd name="connsiteY48" fmla="*/ 2825044 h 5604404"/>
              <a:gd name="connsiteX49" fmla="*/ 1579768 w 4313502"/>
              <a:gd name="connsiteY49" fmla="*/ 2868966 h 5604404"/>
              <a:gd name="connsiteX50" fmla="*/ 1602345 w 4313502"/>
              <a:gd name="connsiteY50" fmla="*/ 2937933 h 5604404"/>
              <a:gd name="connsiteX51" fmla="*/ 1506743 w 4313502"/>
              <a:gd name="connsiteY51" fmla="*/ 3408362 h 5604404"/>
              <a:gd name="connsiteX52" fmla="*/ 1449593 w 4313502"/>
              <a:gd name="connsiteY52" fmla="*/ 3933119 h 5604404"/>
              <a:gd name="connsiteX53" fmla="*/ 1423664 w 4313502"/>
              <a:gd name="connsiteY53" fmla="*/ 4007644 h 5604404"/>
              <a:gd name="connsiteX54" fmla="*/ 1377186 w 4313502"/>
              <a:gd name="connsiteY54" fmla="*/ 4038953 h 5604404"/>
              <a:gd name="connsiteX55" fmla="*/ 1380713 w 4313502"/>
              <a:gd name="connsiteY55" fmla="*/ 4088253 h 5604404"/>
              <a:gd name="connsiteX56" fmla="*/ 1261738 w 4313502"/>
              <a:gd name="connsiteY56" fmla="*/ 4181034 h 5604404"/>
              <a:gd name="connsiteX57" fmla="*/ 1105634 w 4313502"/>
              <a:gd name="connsiteY57" fmla="*/ 4315178 h 5604404"/>
              <a:gd name="connsiteX58" fmla="*/ 1015323 w 4313502"/>
              <a:gd name="connsiteY58" fmla="*/ 4507089 h 5604404"/>
              <a:gd name="connsiteX59" fmla="*/ 884001 w 4313502"/>
              <a:gd name="connsiteY59" fmla="*/ 4787459 h 5604404"/>
              <a:gd name="connsiteX60" fmla="*/ 710523 w 4313502"/>
              <a:gd name="connsiteY60" fmla="*/ 4947356 h 5604404"/>
              <a:gd name="connsiteX61" fmla="*/ 630883 w 4313502"/>
              <a:gd name="connsiteY61" fmla="*/ 5149938 h 5604404"/>
              <a:gd name="connsiteX62" fmla="*/ 541190 w 4313502"/>
              <a:gd name="connsiteY62" fmla="*/ 5432778 h 5604404"/>
              <a:gd name="connsiteX63" fmla="*/ 699234 w 4313502"/>
              <a:gd name="connsiteY63" fmla="*/ 5568244 h 5604404"/>
              <a:gd name="connsiteX64" fmla="*/ 848459 w 4313502"/>
              <a:gd name="connsiteY64" fmla="*/ 5526088 h 5604404"/>
              <a:gd name="connsiteX65" fmla="*/ 930304 w 4313502"/>
              <a:gd name="connsiteY65" fmla="*/ 5132828 h 5604404"/>
              <a:gd name="connsiteX66" fmla="*/ 1002270 w 4313502"/>
              <a:gd name="connsiteY66" fmla="*/ 4915341 h 5604404"/>
              <a:gd name="connsiteX67" fmla="*/ 1339703 w 4313502"/>
              <a:gd name="connsiteY67" fmla="*/ 4607542 h 5604404"/>
              <a:gd name="connsiteX68" fmla="*/ 1444301 w 4313502"/>
              <a:gd name="connsiteY68" fmla="*/ 4665133 h 5604404"/>
              <a:gd name="connsiteX69" fmla="*/ 1658790 w 4313502"/>
              <a:gd name="connsiteY69" fmla="*/ 4360333 h 5604404"/>
              <a:gd name="connsiteX70" fmla="*/ 1715234 w 4313502"/>
              <a:gd name="connsiteY70" fmla="*/ 4281311 h 5604404"/>
              <a:gd name="connsiteX71" fmla="*/ 1791258 w 4313502"/>
              <a:gd name="connsiteY71" fmla="*/ 4208815 h 5604404"/>
              <a:gd name="connsiteX72" fmla="*/ 1805545 w 4313502"/>
              <a:gd name="connsiteY72" fmla="*/ 4134556 h 5604404"/>
              <a:gd name="connsiteX73" fmla="*/ 1867899 w 4313502"/>
              <a:gd name="connsiteY73" fmla="*/ 4066911 h 5604404"/>
              <a:gd name="connsiteX74" fmla="*/ 1876807 w 4313502"/>
              <a:gd name="connsiteY74" fmla="*/ 3964076 h 5604404"/>
              <a:gd name="connsiteX75" fmla="*/ 2087768 w 4313502"/>
              <a:gd name="connsiteY75" fmla="*/ 3366911 h 5604404"/>
              <a:gd name="connsiteX76" fmla="*/ 2178696 w 4313502"/>
              <a:gd name="connsiteY76" fmla="*/ 3041914 h 5604404"/>
              <a:gd name="connsiteX77" fmla="*/ 2221470 w 4313502"/>
              <a:gd name="connsiteY77" fmla="*/ 3221478 h 5604404"/>
              <a:gd name="connsiteX78" fmla="*/ 2478734 w 4313502"/>
              <a:gd name="connsiteY78" fmla="*/ 3820936 h 5604404"/>
              <a:gd name="connsiteX79" fmla="*/ 2475735 w 4313502"/>
              <a:gd name="connsiteY79" fmla="*/ 3926065 h 5604404"/>
              <a:gd name="connsiteX80" fmla="*/ 2536942 w 4313502"/>
              <a:gd name="connsiteY80" fmla="*/ 4049096 h 5604404"/>
              <a:gd name="connsiteX81" fmla="*/ 2564283 w 4313502"/>
              <a:gd name="connsiteY81" fmla="*/ 4187384 h 5604404"/>
              <a:gd name="connsiteX82" fmla="*/ 2620726 w 4313502"/>
              <a:gd name="connsiteY82" fmla="*/ 4372857 h 5604404"/>
              <a:gd name="connsiteX83" fmla="*/ 2663501 w 4313502"/>
              <a:gd name="connsiteY83" fmla="*/ 4540956 h 5604404"/>
              <a:gd name="connsiteX84" fmla="*/ 2719945 w 4313502"/>
              <a:gd name="connsiteY84" fmla="*/ 4540956 h 5604404"/>
              <a:gd name="connsiteX85" fmla="*/ 3013457 w 4313502"/>
              <a:gd name="connsiteY85" fmla="*/ 5105400 h 5604404"/>
              <a:gd name="connsiteX86" fmla="*/ 2990526 w 4313502"/>
              <a:gd name="connsiteY86" fmla="*/ 5157788 h 5604404"/>
              <a:gd name="connsiteX87" fmla="*/ 2980119 w 4313502"/>
              <a:gd name="connsiteY87" fmla="*/ 5313362 h 5604404"/>
              <a:gd name="connsiteX88" fmla="*/ 3019982 w 4313502"/>
              <a:gd name="connsiteY88" fmla="*/ 5466733 h 5604404"/>
              <a:gd name="connsiteX89" fmla="*/ 3106767 w 4313502"/>
              <a:gd name="connsiteY89" fmla="*/ 5531997 h 5604404"/>
              <a:gd name="connsiteX90" fmla="*/ 3405481 w 4313502"/>
              <a:gd name="connsiteY90" fmla="*/ 5565863 h 5604404"/>
              <a:gd name="connsiteX91" fmla="*/ 3362618 w 4313502"/>
              <a:gd name="connsiteY91" fmla="*/ 5344672 h 5604404"/>
              <a:gd name="connsiteX92" fmla="*/ 3160212 w 4313502"/>
              <a:gd name="connsiteY92" fmla="*/ 5071533 h 5604404"/>
              <a:gd name="connsiteX93" fmla="*/ 3047323 w 4313502"/>
              <a:gd name="connsiteY93" fmla="*/ 4439356 h 5604404"/>
              <a:gd name="connsiteX94" fmla="*/ 3115057 w 4313502"/>
              <a:gd name="connsiteY94" fmla="*/ 4405489 h 5604404"/>
              <a:gd name="connsiteX95" fmla="*/ 3040797 w 4313502"/>
              <a:gd name="connsiteY95" fmla="*/ 4182709 h 5604404"/>
              <a:gd name="connsiteX96" fmla="*/ 2961774 w 4313502"/>
              <a:gd name="connsiteY96" fmla="*/ 4005616 h 5604404"/>
              <a:gd name="connsiteX97" fmla="*/ 2946341 w 4313502"/>
              <a:gd name="connsiteY97" fmla="*/ 3916010 h 5604404"/>
              <a:gd name="connsiteX98" fmla="*/ 2894041 w 4313502"/>
              <a:gd name="connsiteY98" fmla="*/ 3859566 h 5604404"/>
              <a:gd name="connsiteX99" fmla="*/ 2942195 w 4313502"/>
              <a:gd name="connsiteY99" fmla="*/ 3777456 h 5604404"/>
              <a:gd name="connsiteX100" fmla="*/ 2877990 w 4313502"/>
              <a:gd name="connsiteY100" fmla="*/ 3701433 h 5604404"/>
              <a:gd name="connsiteX101" fmla="*/ 2848797 w 4313502"/>
              <a:gd name="connsiteY101" fmla="*/ 3577519 h 5604404"/>
              <a:gd name="connsiteX102" fmla="*/ 2741376 w 4313502"/>
              <a:gd name="connsiteY102" fmla="*/ 2753695 h 5604404"/>
              <a:gd name="connsiteX103" fmla="*/ 2535178 w 4313502"/>
              <a:gd name="connsiteY103" fmla="*/ 2292086 h 5604404"/>
              <a:gd name="connsiteX104" fmla="*/ 2449012 w 4313502"/>
              <a:gd name="connsiteY104" fmla="*/ 2192867 h 5604404"/>
              <a:gd name="connsiteX105" fmla="*/ 2449012 w 4313502"/>
              <a:gd name="connsiteY105" fmla="*/ 2102556 h 5604404"/>
              <a:gd name="connsiteX106" fmla="*/ 2426434 w 4313502"/>
              <a:gd name="connsiteY106" fmla="*/ 2102556 h 5604404"/>
              <a:gd name="connsiteX107" fmla="*/ 2437723 w 4313502"/>
              <a:gd name="connsiteY107" fmla="*/ 2012244 h 5604404"/>
              <a:gd name="connsiteX108" fmla="*/ 2369990 w 4313502"/>
              <a:gd name="connsiteY108" fmla="*/ 1944511 h 5604404"/>
              <a:gd name="connsiteX109" fmla="*/ 2403857 w 4313502"/>
              <a:gd name="connsiteY109" fmla="*/ 1865489 h 5604404"/>
              <a:gd name="connsiteX110" fmla="*/ 2381279 w 4313502"/>
              <a:gd name="connsiteY110" fmla="*/ 1797756 h 5604404"/>
              <a:gd name="connsiteX111" fmla="*/ 2471590 w 4313502"/>
              <a:gd name="connsiteY111" fmla="*/ 1549400 h 5604404"/>
              <a:gd name="connsiteX112" fmla="*/ 2573190 w 4313502"/>
              <a:gd name="connsiteY112" fmla="*/ 1662289 h 5604404"/>
              <a:gd name="connsiteX113" fmla="*/ 2640923 w 4313502"/>
              <a:gd name="connsiteY113" fmla="*/ 1662289 h 5604404"/>
              <a:gd name="connsiteX114" fmla="*/ 2945723 w 4313502"/>
              <a:gd name="connsiteY114" fmla="*/ 1809044 h 5604404"/>
              <a:gd name="connsiteX115" fmla="*/ 3194079 w 4313502"/>
              <a:gd name="connsiteY115" fmla="*/ 1899356 h 5604404"/>
              <a:gd name="connsiteX116" fmla="*/ 3758523 w 4313502"/>
              <a:gd name="connsiteY116" fmla="*/ 2147711 h 5604404"/>
              <a:gd name="connsiteX117" fmla="*/ 4040745 w 4313502"/>
              <a:gd name="connsiteY117" fmla="*/ 2238022 h 5604404"/>
              <a:gd name="connsiteX118" fmla="*/ 4146490 w 4313502"/>
              <a:gd name="connsiteY118" fmla="*/ 2276652 h 5604404"/>
              <a:gd name="connsiteX119" fmla="*/ 4125059 w 4313502"/>
              <a:gd name="connsiteY119" fmla="*/ 2220206 h 5604404"/>
              <a:gd name="connsiteX120" fmla="*/ 4029457 w 4313502"/>
              <a:gd name="connsiteY120" fmla="*/ 2147711 h 5604404"/>
              <a:gd name="connsiteX121" fmla="*/ 4191029 w 4313502"/>
              <a:gd name="connsiteY121" fmla="*/ 2039584 h 5604404"/>
              <a:gd name="connsiteX122" fmla="*/ 4271639 w 4313502"/>
              <a:gd name="connsiteY122" fmla="*/ 1969294 h 5604404"/>
              <a:gd name="connsiteX123" fmla="*/ 4308681 w 4313502"/>
              <a:gd name="connsiteY123" fmla="*/ 1878542 h 5604404"/>
              <a:gd name="connsiteX124" fmla="*/ 4242711 w 4313502"/>
              <a:gd name="connsiteY124" fmla="*/ 1916642 h 5604404"/>
              <a:gd name="connsiteX125" fmla="*/ 4277812 w 4313502"/>
              <a:gd name="connsiteY125" fmla="*/ 1831622 h 5604404"/>
              <a:gd name="connsiteX126" fmla="*/ 4147637 w 4313502"/>
              <a:gd name="connsiteY126" fmla="*/ 1918317 h 5604404"/>
              <a:gd name="connsiteX127" fmla="*/ 4190500 w 4313502"/>
              <a:gd name="connsiteY127" fmla="*/ 1841147 h 5604404"/>
              <a:gd name="connsiteX128" fmla="*/ 3896372 w 4313502"/>
              <a:gd name="connsiteY128" fmla="*/ 2014008 h 5604404"/>
              <a:gd name="connsiteX129" fmla="*/ 3700845 w 4313502"/>
              <a:gd name="connsiteY129" fmla="*/ 1968236 h 5604404"/>
              <a:gd name="connsiteX130" fmla="*/ 3252287 w 4313502"/>
              <a:gd name="connsiteY130" fmla="*/ 1639094 h 5604404"/>
              <a:gd name="connsiteX131" fmla="*/ 3081190 w 4313502"/>
              <a:gd name="connsiteY131" fmla="*/ 1583267 h 5604404"/>
              <a:gd name="connsiteX132" fmla="*/ 2787679 w 4313502"/>
              <a:gd name="connsiteY132" fmla="*/ 1436511 h 5604404"/>
              <a:gd name="connsiteX133" fmla="*/ 2607057 w 4313502"/>
              <a:gd name="connsiteY133" fmla="*/ 1255889 h 5604404"/>
              <a:gd name="connsiteX134" fmla="*/ 2488788 w 4313502"/>
              <a:gd name="connsiteY134" fmla="*/ 1170958 h 5604404"/>
              <a:gd name="connsiteX135" fmla="*/ 2358701 w 4313502"/>
              <a:gd name="connsiteY135" fmla="*/ 1165578 h 5604404"/>
              <a:gd name="connsiteX136" fmla="*/ 2217237 w 4313502"/>
              <a:gd name="connsiteY136" fmla="*/ 1059744 h 5604404"/>
              <a:gd name="connsiteX137" fmla="*/ 2339563 w 4313502"/>
              <a:gd name="connsiteY137" fmla="*/ 898172 h 5604404"/>
              <a:gd name="connsiteX138" fmla="*/ 2437546 w 4313502"/>
              <a:gd name="connsiteY138" fmla="*/ 968905 h 5604404"/>
              <a:gd name="connsiteX139" fmla="*/ 2530945 w 4313502"/>
              <a:gd name="connsiteY139" fmla="*/ 908403 h 5604404"/>
              <a:gd name="connsiteX140" fmla="*/ 2509515 w 4313502"/>
              <a:gd name="connsiteY140" fmla="*/ 854869 h 5604404"/>
              <a:gd name="connsiteX141" fmla="*/ 2549997 w 4313502"/>
              <a:gd name="connsiteY141" fmla="*/ 869157 h 5604404"/>
              <a:gd name="connsiteX142" fmla="*/ 2554758 w 4313502"/>
              <a:gd name="connsiteY142" fmla="*/ 809625 h 5604404"/>
              <a:gd name="connsiteX143" fmla="*/ 2639689 w 4313502"/>
              <a:gd name="connsiteY143" fmla="*/ 770467 h 5604404"/>
              <a:gd name="connsiteX144" fmla="*/ 2558902 w 4313502"/>
              <a:gd name="connsiteY144" fmla="*/ 637381 h 5604404"/>
              <a:gd name="connsiteX145" fmla="*/ 2588535 w 4313502"/>
              <a:gd name="connsiteY145" fmla="*/ 557742 h 5604404"/>
              <a:gd name="connsiteX146" fmla="*/ 2590917 w 4313502"/>
              <a:gd name="connsiteY146" fmla="*/ 501914 h 5604404"/>
              <a:gd name="connsiteX147" fmla="*/ 2721446 w 4313502"/>
              <a:gd name="connsiteY147" fmla="*/ 497682 h 5604404"/>
              <a:gd name="connsiteX148" fmla="*/ 2735203 w 4313502"/>
              <a:gd name="connsiteY148" fmla="*/ 413367 h 5604404"/>
              <a:gd name="connsiteX149" fmla="*/ 2968301 w 4313502"/>
              <a:gd name="connsiteY149" fmla="*/ 364067 h 5604404"/>
              <a:gd name="connsiteX150" fmla="*/ 2663501 w 4313502"/>
              <a:gd name="connsiteY150" fmla="*/ 330200 h 5604404"/>
              <a:gd name="connsiteX151" fmla="*/ 2904007 w 4313502"/>
              <a:gd name="connsiteY151" fmla="*/ 217841 h 5604404"/>
              <a:gd name="connsiteX152" fmla="*/ 2731234 w 4313502"/>
              <a:gd name="connsiteY152" fmla="*/ 251178 h 5604404"/>
              <a:gd name="connsiteX153" fmla="*/ 2911857 w 4313502"/>
              <a:gd name="connsiteY153" fmla="*/ 142963 h 5604404"/>
              <a:gd name="connsiteX154" fmla="*/ 2607057 w 4313502"/>
              <a:gd name="connsiteY154" fmla="*/ 217311 h 5604404"/>
              <a:gd name="connsiteX155" fmla="*/ 2686696 w 4313502"/>
              <a:gd name="connsiteY155" fmla="*/ 111125 h 5604404"/>
              <a:gd name="connsiteX156" fmla="*/ 2539323 w 4313502"/>
              <a:gd name="connsiteY15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433012 w 4313502"/>
              <a:gd name="connsiteY24" fmla="*/ 601133 h 5604404"/>
              <a:gd name="connsiteX25" fmla="*/ 1500745 w 4313502"/>
              <a:gd name="connsiteY25" fmla="*/ 747889 h 5604404"/>
              <a:gd name="connsiteX26" fmla="*/ 1557190 w 4313502"/>
              <a:gd name="connsiteY26" fmla="*/ 793044 h 5604404"/>
              <a:gd name="connsiteX27" fmla="*/ 1342701 w 4313502"/>
              <a:gd name="connsiteY27" fmla="*/ 1075267 h 5604404"/>
              <a:gd name="connsiteX28" fmla="*/ 1073532 w 4313502"/>
              <a:gd name="connsiteY28" fmla="*/ 1367544 h 5604404"/>
              <a:gd name="connsiteX29" fmla="*/ 879857 w 4313502"/>
              <a:gd name="connsiteY29" fmla="*/ 1481667 h 5604404"/>
              <a:gd name="connsiteX30" fmla="*/ 342135 w 4313502"/>
              <a:gd name="connsiteY30" fmla="*/ 2011010 h 5604404"/>
              <a:gd name="connsiteX31" fmla="*/ 33190 w 4313502"/>
              <a:gd name="connsiteY31" fmla="*/ 1820333 h 5604404"/>
              <a:gd name="connsiteX32" fmla="*/ 107450 w 4313502"/>
              <a:gd name="connsiteY32" fmla="*/ 1944952 h 5604404"/>
              <a:gd name="connsiteX33" fmla="*/ 326701 w 4313502"/>
              <a:gd name="connsiteY33" fmla="*/ 2215444 h 5604404"/>
              <a:gd name="connsiteX34" fmla="*/ 517465 w 4313502"/>
              <a:gd name="connsiteY34" fmla="*/ 2077596 h 5604404"/>
              <a:gd name="connsiteX35" fmla="*/ 1105634 w 4313502"/>
              <a:gd name="connsiteY35" fmla="*/ 1684867 h 5604404"/>
              <a:gd name="connsiteX36" fmla="*/ 1252919 w 4313502"/>
              <a:gd name="connsiteY36" fmla="*/ 1539435 h 5604404"/>
              <a:gd name="connsiteX37" fmla="*/ 1465026 w 4313502"/>
              <a:gd name="connsiteY37" fmla="*/ 1347964 h 5604404"/>
              <a:gd name="connsiteX38" fmla="*/ 1466879 w 4313502"/>
              <a:gd name="connsiteY38" fmla="*/ 1696156 h 5604404"/>
              <a:gd name="connsiteX39" fmla="*/ 1523323 w 4313502"/>
              <a:gd name="connsiteY39" fmla="*/ 1809044 h 5604404"/>
              <a:gd name="connsiteX40" fmla="*/ 1490074 w 4313502"/>
              <a:gd name="connsiteY40" fmla="*/ 1888067 h 5604404"/>
              <a:gd name="connsiteX41" fmla="*/ 1545901 w 4313502"/>
              <a:gd name="connsiteY41" fmla="*/ 1989667 h 5604404"/>
              <a:gd name="connsiteX42" fmla="*/ 1579768 w 4313502"/>
              <a:gd name="connsiteY42" fmla="*/ 2170289 h 5604404"/>
              <a:gd name="connsiteX43" fmla="*/ 1613634 w 4313502"/>
              <a:gd name="connsiteY43" fmla="*/ 2260600 h 5604404"/>
              <a:gd name="connsiteX44" fmla="*/ 1579768 w 4313502"/>
              <a:gd name="connsiteY44" fmla="*/ 2339622 h 5604404"/>
              <a:gd name="connsiteX45" fmla="*/ 1624923 w 4313502"/>
              <a:gd name="connsiteY45" fmla="*/ 2396067 h 5604404"/>
              <a:gd name="connsiteX46" fmla="*/ 1630832 w 4313502"/>
              <a:gd name="connsiteY46" fmla="*/ 2459831 h 5604404"/>
              <a:gd name="connsiteX47" fmla="*/ 1557808 w 4313502"/>
              <a:gd name="connsiteY47" fmla="*/ 2658709 h 5604404"/>
              <a:gd name="connsiteX48" fmla="*/ 1613634 w 4313502"/>
              <a:gd name="connsiteY48" fmla="*/ 2825044 h 5604404"/>
              <a:gd name="connsiteX49" fmla="*/ 1579768 w 4313502"/>
              <a:gd name="connsiteY49" fmla="*/ 2868966 h 5604404"/>
              <a:gd name="connsiteX50" fmla="*/ 1602345 w 4313502"/>
              <a:gd name="connsiteY50" fmla="*/ 2937933 h 5604404"/>
              <a:gd name="connsiteX51" fmla="*/ 1506743 w 4313502"/>
              <a:gd name="connsiteY51" fmla="*/ 3408362 h 5604404"/>
              <a:gd name="connsiteX52" fmla="*/ 1449593 w 4313502"/>
              <a:gd name="connsiteY52" fmla="*/ 3933119 h 5604404"/>
              <a:gd name="connsiteX53" fmla="*/ 1423664 w 4313502"/>
              <a:gd name="connsiteY53" fmla="*/ 4007644 h 5604404"/>
              <a:gd name="connsiteX54" fmla="*/ 1377186 w 4313502"/>
              <a:gd name="connsiteY54" fmla="*/ 4038953 h 5604404"/>
              <a:gd name="connsiteX55" fmla="*/ 1380713 w 4313502"/>
              <a:gd name="connsiteY55" fmla="*/ 4088253 h 5604404"/>
              <a:gd name="connsiteX56" fmla="*/ 1261738 w 4313502"/>
              <a:gd name="connsiteY56" fmla="*/ 4181034 h 5604404"/>
              <a:gd name="connsiteX57" fmla="*/ 1105634 w 4313502"/>
              <a:gd name="connsiteY57" fmla="*/ 4315178 h 5604404"/>
              <a:gd name="connsiteX58" fmla="*/ 1015323 w 4313502"/>
              <a:gd name="connsiteY58" fmla="*/ 4507089 h 5604404"/>
              <a:gd name="connsiteX59" fmla="*/ 884001 w 4313502"/>
              <a:gd name="connsiteY59" fmla="*/ 4787459 h 5604404"/>
              <a:gd name="connsiteX60" fmla="*/ 710523 w 4313502"/>
              <a:gd name="connsiteY60" fmla="*/ 4947356 h 5604404"/>
              <a:gd name="connsiteX61" fmla="*/ 630883 w 4313502"/>
              <a:gd name="connsiteY61" fmla="*/ 5149938 h 5604404"/>
              <a:gd name="connsiteX62" fmla="*/ 541190 w 4313502"/>
              <a:gd name="connsiteY62" fmla="*/ 5432778 h 5604404"/>
              <a:gd name="connsiteX63" fmla="*/ 699234 w 4313502"/>
              <a:gd name="connsiteY63" fmla="*/ 5568244 h 5604404"/>
              <a:gd name="connsiteX64" fmla="*/ 848459 w 4313502"/>
              <a:gd name="connsiteY64" fmla="*/ 5526088 h 5604404"/>
              <a:gd name="connsiteX65" fmla="*/ 930304 w 4313502"/>
              <a:gd name="connsiteY65" fmla="*/ 5132828 h 5604404"/>
              <a:gd name="connsiteX66" fmla="*/ 1002270 w 4313502"/>
              <a:gd name="connsiteY66" fmla="*/ 4915341 h 5604404"/>
              <a:gd name="connsiteX67" fmla="*/ 1339703 w 4313502"/>
              <a:gd name="connsiteY67" fmla="*/ 4607542 h 5604404"/>
              <a:gd name="connsiteX68" fmla="*/ 1444301 w 4313502"/>
              <a:gd name="connsiteY68" fmla="*/ 4665133 h 5604404"/>
              <a:gd name="connsiteX69" fmla="*/ 1658790 w 4313502"/>
              <a:gd name="connsiteY69" fmla="*/ 4360333 h 5604404"/>
              <a:gd name="connsiteX70" fmla="*/ 1715234 w 4313502"/>
              <a:gd name="connsiteY70" fmla="*/ 4281311 h 5604404"/>
              <a:gd name="connsiteX71" fmla="*/ 1791258 w 4313502"/>
              <a:gd name="connsiteY71" fmla="*/ 4208815 h 5604404"/>
              <a:gd name="connsiteX72" fmla="*/ 1805545 w 4313502"/>
              <a:gd name="connsiteY72" fmla="*/ 4134556 h 5604404"/>
              <a:gd name="connsiteX73" fmla="*/ 1867899 w 4313502"/>
              <a:gd name="connsiteY73" fmla="*/ 4066911 h 5604404"/>
              <a:gd name="connsiteX74" fmla="*/ 1876807 w 4313502"/>
              <a:gd name="connsiteY74" fmla="*/ 3964076 h 5604404"/>
              <a:gd name="connsiteX75" fmla="*/ 2087768 w 4313502"/>
              <a:gd name="connsiteY75" fmla="*/ 3366911 h 5604404"/>
              <a:gd name="connsiteX76" fmla="*/ 2178696 w 4313502"/>
              <a:gd name="connsiteY76" fmla="*/ 3041914 h 5604404"/>
              <a:gd name="connsiteX77" fmla="*/ 2221470 w 4313502"/>
              <a:gd name="connsiteY77" fmla="*/ 3221478 h 5604404"/>
              <a:gd name="connsiteX78" fmla="*/ 2478734 w 4313502"/>
              <a:gd name="connsiteY78" fmla="*/ 3820936 h 5604404"/>
              <a:gd name="connsiteX79" fmla="*/ 2475735 w 4313502"/>
              <a:gd name="connsiteY79" fmla="*/ 3926065 h 5604404"/>
              <a:gd name="connsiteX80" fmla="*/ 2536942 w 4313502"/>
              <a:gd name="connsiteY80" fmla="*/ 4049096 h 5604404"/>
              <a:gd name="connsiteX81" fmla="*/ 2564283 w 4313502"/>
              <a:gd name="connsiteY81" fmla="*/ 4187384 h 5604404"/>
              <a:gd name="connsiteX82" fmla="*/ 2620726 w 4313502"/>
              <a:gd name="connsiteY82" fmla="*/ 4372857 h 5604404"/>
              <a:gd name="connsiteX83" fmla="*/ 2663501 w 4313502"/>
              <a:gd name="connsiteY83" fmla="*/ 4540956 h 5604404"/>
              <a:gd name="connsiteX84" fmla="*/ 2719945 w 4313502"/>
              <a:gd name="connsiteY84" fmla="*/ 4540956 h 5604404"/>
              <a:gd name="connsiteX85" fmla="*/ 3013457 w 4313502"/>
              <a:gd name="connsiteY85" fmla="*/ 5105400 h 5604404"/>
              <a:gd name="connsiteX86" fmla="*/ 2990526 w 4313502"/>
              <a:gd name="connsiteY86" fmla="*/ 5157788 h 5604404"/>
              <a:gd name="connsiteX87" fmla="*/ 2980119 w 4313502"/>
              <a:gd name="connsiteY87" fmla="*/ 5313362 h 5604404"/>
              <a:gd name="connsiteX88" fmla="*/ 3019982 w 4313502"/>
              <a:gd name="connsiteY88" fmla="*/ 5466733 h 5604404"/>
              <a:gd name="connsiteX89" fmla="*/ 3106767 w 4313502"/>
              <a:gd name="connsiteY89" fmla="*/ 5531997 h 5604404"/>
              <a:gd name="connsiteX90" fmla="*/ 3405481 w 4313502"/>
              <a:gd name="connsiteY90" fmla="*/ 5565863 h 5604404"/>
              <a:gd name="connsiteX91" fmla="*/ 3362618 w 4313502"/>
              <a:gd name="connsiteY91" fmla="*/ 5344672 h 5604404"/>
              <a:gd name="connsiteX92" fmla="*/ 3160212 w 4313502"/>
              <a:gd name="connsiteY92" fmla="*/ 5071533 h 5604404"/>
              <a:gd name="connsiteX93" fmla="*/ 3047323 w 4313502"/>
              <a:gd name="connsiteY93" fmla="*/ 4439356 h 5604404"/>
              <a:gd name="connsiteX94" fmla="*/ 3115057 w 4313502"/>
              <a:gd name="connsiteY94" fmla="*/ 4405489 h 5604404"/>
              <a:gd name="connsiteX95" fmla="*/ 3040797 w 4313502"/>
              <a:gd name="connsiteY95" fmla="*/ 4182709 h 5604404"/>
              <a:gd name="connsiteX96" fmla="*/ 2961774 w 4313502"/>
              <a:gd name="connsiteY96" fmla="*/ 4005616 h 5604404"/>
              <a:gd name="connsiteX97" fmla="*/ 2946341 w 4313502"/>
              <a:gd name="connsiteY97" fmla="*/ 3916010 h 5604404"/>
              <a:gd name="connsiteX98" fmla="*/ 2894041 w 4313502"/>
              <a:gd name="connsiteY98" fmla="*/ 3859566 h 5604404"/>
              <a:gd name="connsiteX99" fmla="*/ 2942195 w 4313502"/>
              <a:gd name="connsiteY99" fmla="*/ 3777456 h 5604404"/>
              <a:gd name="connsiteX100" fmla="*/ 2877990 w 4313502"/>
              <a:gd name="connsiteY100" fmla="*/ 3701433 h 5604404"/>
              <a:gd name="connsiteX101" fmla="*/ 2848797 w 4313502"/>
              <a:gd name="connsiteY101" fmla="*/ 3577519 h 5604404"/>
              <a:gd name="connsiteX102" fmla="*/ 2741376 w 4313502"/>
              <a:gd name="connsiteY102" fmla="*/ 2753695 h 5604404"/>
              <a:gd name="connsiteX103" fmla="*/ 2535178 w 4313502"/>
              <a:gd name="connsiteY103" fmla="*/ 2292086 h 5604404"/>
              <a:gd name="connsiteX104" fmla="*/ 2449012 w 4313502"/>
              <a:gd name="connsiteY104" fmla="*/ 2192867 h 5604404"/>
              <a:gd name="connsiteX105" fmla="*/ 2449012 w 4313502"/>
              <a:gd name="connsiteY105" fmla="*/ 2102556 h 5604404"/>
              <a:gd name="connsiteX106" fmla="*/ 2426434 w 4313502"/>
              <a:gd name="connsiteY106" fmla="*/ 2102556 h 5604404"/>
              <a:gd name="connsiteX107" fmla="*/ 2437723 w 4313502"/>
              <a:gd name="connsiteY107" fmla="*/ 2012244 h 5604404"/>
              <a:gd name="connsiteX108" fmla="*/ 2369990 w 4313502"/>
              <a:gd name="connsiteY108" fmla="*/ 1944511 h 5604404"/>
              <a:gd name="connsiteX109" fmla="*/ 2403857 w 4313502"/>
              <a:gd name="connsiteY109" fmla="*/ 1865489 h 5604404"/>
              <a:gd name="connsiteX110" fmla="*/ 2381279 w 4313502"/>
              <a:gd name="connsiteY110" fmla="*/ 1797756 h 5604404"/>
              <a:gd name="connsiteX111" fmla="*/ 2471590 w 4313502"/>
              <a:gd name="connsiteY111" fmla="*/ 1549400 h 5604404"/>
              <a:gd name="connsiteX112" fmla="*/ 2573190 w 4313502"/>
              <a:gd name="connsiteY112" fmla="*/ 1662289 h 5604404"/>
              <a:gd name="connsiteX113" fmla="*/ 2640923 w 4313502"/>
              <a:gd name="connsiteY113" fmla="*/ 1662289 h 5604404"/>
              <a:gd name="connsiteX114" fmla="*/ 2945723 w 4313502"/>
              <a:gd name="connsiteY114" fmla="*/ 1809044 h 5604404"/>
              <a:gd name="connsiteX115" fmla="*/ 3194079 w 4313502"/>
              <a:gd name="connsiteY115" fmla="*/ 1899356 h 5604404"/>
              <a:gd name="connsiteX116" fmla="*/ 3758523 w 4313502"/>
              <a:gd name="connsiteY116" fmla="*/ 2147711 h 5604404"/>
              <a:gd name="connsiteX117" fmla="*/ 4040745 w 4313502"/>
              <a:gd name="connsiteY117" fmla="*/ 2238022 h 5604404"/>
              <a:gd name="connsiteX118" fmla="*/ 4146490 w 4313502"/>
              <a:gd name="connsiteY118" fmla="*/ 2276652 h 5604404"/>
              <a:gd name="connsiteX119" fmla="*/ 4125059 w 4313502"/>
              <a:gd name="connsiteY119" fmla="*/ 2220206 h 5604404"/>
              <a:gd name="connsiteX120" fmla="*/ 4029457 w 4313502"/>
              <a:gd name="connsiteY120" fmla="*/ 2147711 h 5604404"/>
              <a:gd name="connsiteX121" fmla="*/ 4191029 w 4313502"/>
              <a:gd name="connsiteY121" fmla="*/ 2039584 h 5604404"/>
              <a:gd name="connsiteX122" fmla="*/ 4271639 w 4313502"/>
              <a:gd name="connsiteY122" fmla="*/ 1969294 h 5604404"/>
              <a:gd name="connsiteX123" fmla="*/ 4308681 w 4313502"/>
              <a:gd name="connsiteY123" fmla="*/ 1878542 h 5604404"/>
              <a:gd name="connsiteX124" fmla="*/ 4242711 w 4313502"/>
              <a:gd name="connsiteY124" fmla="*/ 1916642 h 5604404"/>
              <a:gd name="connsiteX125" fmla="*/ 4277812 w 4313502"/>
              <a:gd name="connsiteY125" fmla="*/ 1831622 h 5604404"/>
              <a:gd name="connsiteX126" fmla="*/ 4147637 w 4313502"/>
              <a:gd name="connsiteY126" fmla="*/ 1918317 h 5604404"/>
              <a:gd name="connsiteX127" fmla="*/ 4190500 w 4313502"/>
              <a:gd name="connsiteY127" fmla="*/ 1841147 h 5604404"/>
              <a:gd name="connsiteX128" fmla="*/ 3896372 w 4313502"/>
              <a:gd name="connsiteY128" fmla="*/ 2014008 h 5604404"/>
              <a:gd name="connsiteX129" fmla="*/ 3700845 w 4313502"/>
              <a:gd name="connsiteY129" fmla="*/ 1968236 h 5604404"/>
              <a:gd name="connsiteX130" fmla="*/ 3252287 w 4313502"/>
              <a:gd name="connsiteY130" fmla="*/ 1639094 h 5604404"/>
              <a:gd name="connsiteX131" fmla="*/ 3081190 w 4313502"/>
              <a:gd name="connsiteY131" fmla="*/ 1583267 h 5604404"/>
              <a:gd name="connsiteX132" fmla="*/ 2787679 w 4313502"/>
              <a:gd name="connsiteY132" fmla="*/ 1436511 h 5604404"/>
              <a:gd name="connsiteX133" fmla="*/ 2607057 w 4313502"/>
              <a:gd name="connsiteY133" fmla="*/ 1255889 h 5604404"/>
              <a:gd name="connsiteX134" fmla="*/ 2488788 w 4313502"/>
              <a:gd name="connsiteY134" fmla="*/ 1170958 h 5604404"/>
              <a:gd name="connsiteX135" fmla="*/ 2358701 w 4313502"/>
              <a:gd name="connsiteY135" fmla="*/ 1165578 h 5604404"/>
              <a:gd name="connsiteX136" fmla="*/ 2217237 w 4313502"/>
              <a:gd name="connsiteY136" fmla="*/ 1059744 h 5604404"/>
              <a:gd name="connsiteX137" fmla="*/ 2339563 w 4313502"/>
              <a:gd name="connsiteY137" fmla="*/ 898172 h 5604404"/>
              <a:gd name="connsiteX138" fmla="*/ 2437546 w 4313502"/>
              <a:gd name="connsiteY138" fmla="*/ 968905 h 5604404"/>
              <a:gd name="connsiteX139" fmla="*/ 2530945 w 4313502"/>
              <a:gd name="connsiteY139" fmla="*/ 908403 h 5604404"/>
              <a:gd name="connsiteX140" fmla="*/ 2509515 w 4313502"/>
              <a:gd name="connsiteY140" fmla="*/ 854869 h 5604404"/>
              <a:gd name="connsiteX141" fmla="*/ 2549997 w 4313502"/>
              <a:gd name="connsiteY141" fmla="*/ 869157 h 5604404"/>
              <a:gd name="connsiteX142" fmla="*/ 2554758 w 4313502"/>
              <a:gd name="connsiteY142" fmla="*/ 809625 h 5604404"/>
              <a:gd name="connsiteX143" fmla="*/ 2639689 w 4313502"/>
              <a:gd name="connsiteY143" fmla="*/ 770467 h 5604404"/>
              <a:gd name="connsiteX144" fmla="*/ 2558902 w 4313502"/>
              <a:gd name="connsiteY144" fmla="*/ 637381 h 5604404"/>
              <a:gd name="connsiteX145" fmla="*/ 2588535 w 4313502"/>
              <a:gd name="connsiteY145" fmla="*/ 557742 h 5604404"/>
              <a:gd name="connsiteX146" fmla="*/ 2590917 w 4313502"/>
              <a:gd name="connsiteY146" fmla="*/ 501914 h 5604404"/>
              <a:gd name="connsiteX147" fmla="*/ 2721446 w 4313502"/>
              <a:gd name="connsiteY147" fmla="*/ 497682 h 5604404"/>
              <a:gd name="connsiteX148" fmla="*/ 2735203 w 4313502"/>
              <a:gd name="connsiteY148" fmla="*/ 413367 h 5604404"/>
              <a:gd name="connsiteX149" fmla="*/ 2968301 w 4313502"/>
              <a:gd name="connsiteY149" fmla="*/ 364067 h 5604404"/>
              <a:gd name="connsiteX150" fmla="*/ 2663501 w 4313502"/>
              <a:gd name="connsiteY150" fmla="*/ 330200 h 5604404"/>
              <a:gd name="connsiteX151" fmla="*/ 2904007 w 4313502"/>
              <a:gd name="connsiteY151" fmla="*/ 217841 h 5604404"/>
              <a:gd name="connsiteX152" fmla="*/ 2731234 w 4313502"/>
              <a:gd name="connsiteY152" fmla="*/ 251178 h 5604404"/>
              <a:gd name="connsiteX153" fmla="*/ 2911857 w 4313502"/>
              <a:gd name="connsiteY153" fmla="*/ 142963 h 5604404"/>
              <a:gd name="connsiteX154" fmla="*/ 2607057 w 4313502"/>
              <a:gd name="connsiteY154" fmla="*/ 217311 h 5604404"/>
              <a:gd name="connsiteX155" fmla="*/ 2686696 w 4313502"/>
              <a:gd name="connsiteY155" fmla="*/ 111125 h 5604404"/>
              <a:gd name="connsiteX156" fmla="*/ 2539323 w 4313502"/>
              <a:gd name="connsiteY15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556837 w 4313502"/>
              <a:gd name="connsiteY24" fmla="*/ 565414 h 5604404"/>
              <a:gd name="connsiteX25" fmla="*/ 1500745 w 4313502"/>
              <a:gd name="connsiteY25" fmla="*/ 747889 h 5604404"/>
              <a:gd name="connsiteX26" fmla="*/ 1557190 w 4313502"/>
              <a:gd name="connsiteY26" fmla="*/ 793044 h 5604404"/>
              <a:gd name="connsiteX27" fmla="*/ 1342701 w 4313502"/>
              <a:gd name="connsiteY27" fmla="*/ 1075267 h 5604404"/>
              <a:gd name="connsiteX28" fmla="*/ 1073532 w 4313502"/>
              <a:gd name="connsiteY28" fmla="*/ 1367544 h 5604404"/>
              <a:gd name="connsiteX29" fmla="*/ 879857 w 4313502"/>
              <a:gd name="connsiteY29" fmla="*/ 1481667 h 5604404"/>
              <a:gd name="connsiteX30" fmla="*/ 342135 w 4313502"/>
              <a:gd name="connsiteY30" fmla="*/ 2011010 h 5604404"/>
              <a:gd name="connsiteX31" fmla="*/ 33190 w 4313502"/>
              <a:gd name="connsiteY31" fmla="*/ 1820333 h 5604404"/>
              <a:gd name="connsiteX32" fmla="*/ 107450 w 4313502"/>
              <a:gd name="connsiteY32" fmla="*/ 1944952 h 5604404"/>
              <a:gd name="connsiteX33" fmla="*/ 326701 w 4313502"/>
              <a:gd name="connsiteY33" fmla="*/ 2215444 h 5604404"/>
              <a:gd name="connsiteX34" fmla="*/ 517465 w 4313502"/>
              <a:gd name="connsiteY34" fmla="*/ 2077596 h 5604404"/>
              <a:gd name="connsiteX35" fmla="*/ 1105634 w 4313502"/>
              <a:gd name="connsiteY35" fmla="*/ 1684867 h 5604404"/>
              <a:gd name="connsiteX36" fmla="*/ 1252919 w 4313502"/>
              <a:gd name="connsiteY36" fmla="*/ 1539435 h 5604404"/>
              <a:gd name="connsiteX37" fmla="*/ 1465026 w 4313502"/>
              <a:gd name="connsiteY37" fmla="*/ 1347964 h 5604404"/>
              <a:gd name="connsiteX38" fmla="*/ 1466879 w 4313502"/>
              <a:gd name="connsiteY38" fmla="*/ 1696156 h 5604404"/>
              <a:gd name="connsiteX39" fmla="*/ 1523323 w 4313502"/>
              <a:gd name="connsiteY39" fmla="*/ 1809044 h 5604404"/>
              <a:gd name="connsiteX40" fmla="*/ 1490074 w 4313502"/>
              <a:gd name="connsiteY40" fmla="*/ 1888067 h 5604404"/>
              <a:gd name="connsiteX41" fmla="*/ 1545901 w 4313502"/>
              <a:gd name="connsiteY41" fmla="*/ 1989667 h 5604404"/>
              <a:gd name="connsiteX42" fmla="*/ 1579768 w 4313502"/>
              <a:gd name="connsiteY42" fmla="*/ 2170289 h 5604404"/>
              <a:gd name="connsiteX43" fmla="*/ 1613634 w 4313502"/>
              <a:gd name="connsiteY43" fmla="*/ 2260600 h 5604404"/>
              <a:gd name="connsiteX44" fmla="*/ 1579768 w 4313502"/>
              <a:gd name="connsiteY44" fmla="*/ 2339622 h 5604404"/>
              <a:gd name="connsiteX45" fmla="*/ 1624923 w 4313502"/>
              <a:gd name="connsiteY45" fmla="*/ 2396067 h 5604404"/>
              <a:gd name="connsiteX46" fmla="*/ 1630832 w 4313502"/>
              <a:gd name="connsiteY46" fmla="*/ 2459831 h 5604404"/>
              <a:gd name="connsiteX47" fmla="*/ 1557808 w 4313502"/>
              <a:gd name="connsiteY47" fmla="*/ 2658709 h 5604404"/>
              <a:gd name="connsiteX48" fmla="*/ 1613634 w 4313502"/>
              <a:gd name="connsiteY48" fmla="*/ 2825044 h 5604404"/>
              <a:gd name="connsiteX49" fmla="*/ 1579768 w 4313502"/>
              <a:gd name="connsiteY49" fmla="*/ 2868966 h 5604404"/>
              <a:gd name="connsiteX50" fmla="*/ 1602345 w 4313502"/>
              <a:gd name="connsiteY50" fmla="*/ 2937933 h 5604404"/>
              <a:gd name="connsiteX51" fmla="*/ 1506743 w 4313502"/>
              <a:gd name="connsiteY51" fmla="*/ 3408362 h 5604404"/>
              <a:gd name="connsiteX52" fmla="*/ 1449593 w 4313502"/>
              <a:gd name="connsiteY52" fmla="*/ 3933119 h 5604404"/>
              <a:gd name="connsiteX53" fmla="*/ 1423664 w 4313502"/>
              <a:gd name="connsiteY53" fmla="*/ 4007644 h 5604404"/>
              <a:gd name="connsiteX54" fmla="*/ 1377186 w 4313502"/>
              <a:gd name="connsiteY54" fmla="*/ 4038953 h 5604404"/>
              <a:gd name="connsiteX55" fmla="*/ 1380713 w 4313502"/>
              <a:gd name="connsiteY55" fmla="*/ 4088253 h 5604404"/>
              <a:gd name="connsiteX56" fmla="*/ 1261738 w 4313502"/>
              <a:gd name="connsiteY56" fmla="*/ 4181034 h 5604404"/>
              <a:gd name="connsiteX57" fmla="*/ 1105634 w 4313502"/>
              <a:gd name="connsiteY57" fmla="*/ 4315178 h 5604404"/>
              <a:gd name="connsiteX58" fmla="*/ 1015323 w 4313502"/>
              <a:gd name="connsiteY58" fmla="*/ 4507089 h 5604404"/>
              <a:gd name="connsiteX59" fmla="*/ 884001 w 4313502"/>
              <a:gd name="connsiteY59" fmla="*/ 4787459 h 5604404"/>
              <a:gd name="connsiteX60" fmla="*/ 710523 w 4313502"/>
              <a:gd name="connsiteY60" fmla="*/ 4947356 h 5604404"/>
              <a:gd name="connsiteX61" fmla="*/ 630883 w 4313502"/>
              <a:gd name="connsiteY61" fmla="*/ 5149938 h 5604404"/>
              <a:gd name="connsiteX62" fmla="*/ 541190 w 4313502"/>
              <a:gd name="connsiteY62" fmla="*/ 5432778 h 5604404"/>
              <a:gd name="connsiteX63" fmla="*/ 699234 w 4313502"/>
              <a:gd name="connsiteY63" fmla="*/ 5568244 h 5604404"/>
              <a:gd name="connsiteX64" fmla="*/ 848459 w 4313502"/>
              <a:gd name="connsiteY64" fmla="*/ 5526088 h 5604404"/>
              <a:gd name="connsiteX65" fmla="*/ 930304 w 4313502"/>
              <a:gd name="connsiteY65" fmla="*/ 5132828 h 5604404"/>
              <a:gd name="connsiteX66" fmla="*/ 1002270 w 4313502"/>
              <a:gd name="connsiteY66" fmla="*/ 4915341 h 5604404"/>
              <a:gd name="connsiteX67" fmla="*/ 1339703 w 4313502"/>
              <a:gd name="connsiteY67" fmla="*/ 4607542 h 5604404"/>
              <a:gd name="connsiteX68" fmla="*/ 1444301 w 4313502"/>
              <a:gd name="connsiteY68" fmla="*/ 4665133 h 5604404"/>
              <a:gd name="connsiteX69" fmla="*/ 1658790 w 4313502"/>
              <a:gd name="connsiteY69" fmla="*/ 4360333 h 5604404"/>
              <a:gd name="connsiteX70" fmla="*/ 1715234 w 4313502"/>
              <a:gd name="connsiteY70" fmla="*/ 4281311 h 5604404"/>
              <a:gd name="connsiteX71" fmla="*/ 1791258 w 4313502"/>
              <a:gd name="connsiteY71" fmla="*/ 4208815 h 5604404"/>
              <a:gd name="connsiteX72" fmla="*/ 1805545 w 4313502"/>
              <a:gd name="connsiteY72" fmla="*/ 4134556 h 5604404"/>
              <a:gd name="connsiteX73" fmla="*/ 1867899 w 4313502"/>
              <a:gd name="connsiteY73" fmla="*/ 4066911 h 5604404"/>
              <a:gd name="connsiteX74" fmla="*/ 1876807 w 4313502"/>
              <a:gd name="connsiteY74" fmla="*/ 3964076 h 5604404"/>
              <a:gd name="connsiteX75" fmla="*/ 2087768 w 4313502"/>
              <a:gd name="connsiteY75" fmla="*/ 3366911 h 5604404"/>
              <a:gd name="connsiteX76" fmla="*/ 2178696 w 4313502"/>
              <a:gd name="connsiteY76" fmla="*/ 3041914 h 5604404"/>
              <a:gd name="connsiteX77" fmla="*/ 2221470 w 4313502"/>
              <a:gd name="connsiteY77" fmla="*/ 3221478 h 5604404"/>
              <a:gd name="connsiteX78" fmla="*/ 2478734 w 4313502"/>
              <a:gd name="connsiteY78" fmla="*/ 3820936 h 5604404"/>
              <a:gd name="connsiteX79" fmla="*/ 2475735 w 4313502"/>
              <a:gd name="connsiteY79" fmla="*/ 3926065 h 5604404"/>
              <a:gd name="connsiteX80" fmla="*/ 2536942 w 4313502"/>
              <a:gd name="connsiteY80" fmla="*/ 4049096 h 5604404"/>
              <a:gd name="connsiteX81" fmla="*/ 2564283 w 4313502"/>
              <a:gd name="connsiteY81" fmla="*/ 4187384 h 5604404"/>
              <a:gd name="connsiteX82" fmla="*/ 2620726 w 4313502"/>
              <a:gd name="connsiteY82" fmla="*/ 4372857 h 5604404"/>
              <a:gd name="connsiteX83" fmla="*/ 2663501 w 4313502"/>
              <a:gd name="connsiteY83" fmla="*/ 4540956 h 5604404"/>
              <a:gd name="connsiteX84" fmla="*/ 2719945 w 4313502"/>
              <a:gd name="connsiteY84" fmla="*/ 4540956 h 5604404"/>
              <a:gd name="connsiteX85" fmla="*/ 3013457 w 4313502"/>
              <a:gd name="connsiteY85" fmla="*/ 5105400 h 5604404"/>
              <a:gd name="connsiteX86" fmla="*/ 2990526 w 4313502"/>
              <a:gd name="connsiteY86" fmla="*/ 5157788 h 5604404"/>
              <a:gd name="connsiteX87" fmla="*/ 2980119 w 4313502"/>
              <a:gd name="connsiteY87" fmla="*/ 5313362 h 5604404"/>
              <a:gd name="connsiteX88" fmla="*/ 3019982 w 4313502"/>
              <a:gd name="connsiteY88" fmla="*/ 5466733 h 5604404"/>
              <a:gd name="connsiteX89" fmla="*/ 3106767 w 4313502"/>
              <a:gd name="connsiteY89" fmla="*/ 5531997 h 5604404"/>
              <a:gd name="connsiteX90" fmla="*/ 3405481 w 4313502"/>
              <a:gd name="connsiteY90" fmla="*/ 5565863 h 5604404"/>
              <a:gd name="connsiteX91" fmla="*/ 3362618 w 4313502"/>
              <a:gd name="connsiteY91" fmla="*/ 5344672 h 5604404"/>
              <a:gd name="connsiteX92" fmla="*/ 3160212 w 4313502"/>
              <a:gd name="connsiteY92" fmla="*/ 5071533 h 5604404"/>
              <a:gd name="connsiteX93" fmla="*/ 3047323 w 4313502"/>
              <a:gd name="connsiteY93" fmla="*/ 4439356 h 5604404"/>
              <a:gd name="connsiteX94" fmla="*/ 3115057 w 4313502"/>
              <a:gd name="connsiteY94" fmla="*/ 4405489 h 5604404"/>
              <a:gd name="connsiteX95" fmla="*/ 3040797 w 4313502"/>
              <a:gd name="connsiteY95" fmla="*/ 4182709 h 5604404"/>
              <a:gd name="connsiteX96" fmla="*/ 2961774 w 4313502"/>
              <a:gd name="connsiteY96" fmla="*/ 4005616 h 5604404"/>
              <a:gd name="connsiteX97" fmla="*/ 2946341 w 4313502"/>
              <a:gd name="connsiteY97" fmla="*/ 3916010 h 5604404"/>
              <a:gd name="connsiteX98" fmla="*/ 2894041 w 4313502"/>
              <a:gd name="connsiteY98" fmla="*/ 3859566 h 5604404"/>
              <a:gd name="connsiteX99" fmla="*/ 2942195 w 4313502"/>
              <a:gd name="connsiteY99" fmla="*/ 3777456 h 5604404"/>
              <a:gd name="connsiteX100" fmla="*/ 2877990 w 4313502"/>
              <a:gd name="connsiteY100" fmla="*/ 3701433 h 5604404"/>
              <a:gd name="connsiteX101" fmla="*/ 2848797 w 4313502"/>
              <a:gd name="connsiteY101" fmla="*/ 3577519 h 5604404"/>
              <a:gd name="connsiteX102" fmla="*/ 2741376 w 4313502"/>
              <a:gd name="connsiteY102" fmla="*/ 2753695 h 5604404"/>
              <a:gd name="connsiteX103" fmla="*/ 2535178 w 4313502"/>
              <a:gd name="connsiteY103" fmla="*/ 2292086 h 5604404"/>
              <a:gd name="connsiteX104" fmla="*/ 2449012 w 4313502"/>
              <a:gd name="connsiteY104" fmla="*/ 2192867 h 5604404"/>
              <a:gd name="connsiteX105" fmla="*/ 2449012 w 4313502"/>
              <a:gd name="connsiteY105" fmla="*/ 2102556 h 5604404"/>
              <a:gd name="connsiteX106" fmla="*/ 2426434 w 4313502"/>
              <a:gd name="connsiteY106" fmla="*/ 2102556 h 5604404"/>
              <a:gd name="connsiteX107" fmla="*/ 2437723 w 4313502"/>
              <a:gd name="connsiteY107" fmla="*/ 2012244 h 5604404"/>
              <a:gd name="connsiteX108" fmla="*/ 2369990 w 4313502"/>
              <a:gd name="connsiteY108" fmla="*/ 1944511 h 5604404"/>
              <a:gd name="connsiteX109" fmla="*/ 2403857 w 4313502"/>
              <a:gd name="connsiteY109" fmla="*/ 1865489 h 5604404"/>
              <a:gd name="connsiteX110" fmla="*/ 2381279 w 4313502"/>
              <a:gd name="connsiteY110" fmla="*/ 1797756 h 5604404"/>
              <a:gd name="connsiteX111" fmla="*/ 2471590 w 4313502"/>
              <a:gd name="connsiteY111" fmla="*/ 1549400 h 5604404"/>
              <a:gd name="connsiteX112" fmla="*/ 2573190 w 4313502"/>
              <a:gd name="connsiteY112" fmla="*/ 1662289 h 5604404"/>
              <a:gd name="connsiteX113" fmla="*/ 2640923 w 4313502"/>
              <a:gd name="connsiteY113" fmla="*/ 1662289 h 5604404"/>
              <a:gd name="connsiteX114" fmla="*/ 2945723 w 4313502"/>
              <a:gd name="connsiteY114" fmla="*/ 1809044 h 5604404"/>
              <a:gd name="connsiteX115" fmla="*/ 3194079 w 4313502"/>
              <a:gd name="connsiteY115" fmla="*/ 1899356 h 5604404"/>
              <a:gd name="connsiteX116" fmla="*/ 3758523 w 4313502"/>
              <a:gd name="connsiteY116" fmla="*/ 2147711 h 5604404"/>
              <a:gd name="connsiteX117" fmla="*/ 4040745 w 4313502"/>
              <a:gd name="connsiteY117" fmla="*/ 2238022 h 5604404"/>
              <a:gd name="connsiteX118" fmla="*/ 4146490 w 4313502"/>
              <a:gd name="connsiteY118" fmla="*/ 2276652 h 5604404"/>
              <a:gd name="connsiteX119" fmla="*/ 4125059 w 4313502"/>
              <a:gd name="connsiteY119" fmla="*/ 2220206 h 5604404"/>
              <a:gd name="connsiteX120" fmla="*/ 4029457 w 4313502"/>
              <a:gd name="connsiteY120" fmla="*/ 2147711 h 5604404"/>
              <a:gd name="connsiteX121" fmla="*/ 4191029 w 4313502"/>
              <a:gd name="connsiteY121" fmla="*/ 2039584 h 5604404"/>
              <a:gd name="connsiteX122" fmla="*/ 4271639 w 4313502"/>
              <a:gd name="connsiteY122" fmla="*/ 1969294 h 5604404"/>
              <a:gd name="connsiteX123" fmla="*/ 4308681 w 4313502"/>
              <a:gd name="connsiteY123" fmla="*/ 1878542 h 5604404"/>
              <a:gd name="connsiteX124" fmla="*/ 4242711 w 4313502"/>
              <a:gd name="connsiteY124" fmla="*/ 1916642 h 5604404"/>
              <a:gd name="connsiteX125" fmla="*/ 4277812 w 4313502"/>
              <a:gd name="connsiteY125" fmla="*/ 1831622 h 5604404"/>
              <a:gd name="connsiteX126" fmla="*/ 4147637 w 4313502"/>
              <a:gd name="connsiteY126" fmla="*/ 1918317 h 5604404"/>
              <a:gd name="connsiteX127" fmla="*/ 4190500 w 4313502"/>
              <a:gd name="connsiteY127" fmla="*/ 1841147 h 5604404"/>
              <a:gd name="connsiteX128" fmla="*/ 3896372 w 4313502"/>
              <a:gd name="connsiteY128" fmla="*/ 2014008 h 5604404"/>
              <a:gd name="connsiteX129" fmla="*/ 3700845 w 4313502"/>
              <a:gd name="connsiteY129" fmla="*/ 1968236 h 5604404"/>
              <a:gd name="connsiteX130" fmla="*/ 3252287 w 4313502"/>
              <a:gd name="connsiteY130" fmla="*/ 1639094 h 5604404"/>
              <a:gd name="connsiteX131" fmla="*/ 3081190 w 4313502"/>
              <a:gd name="connsiteY131" fmla="*/ 1583267 h 5604404"/>
              <a:gd name="connsiteX132" fmla="*/ 2787679 w 4313502"/>
              <a:gd name="connsiteY132" fmla="*/ 1436511 h 5604404"/>
              <a:gd name="connsiteX133" fmla="*/ 2607057 w 4313502"/>
              <a:gd name="connsiteY133" fmla="*/ 1255889 h 5604404"/>
              <a:gd name="connsiteX134" fmla="*/ 2488788 w 4313502"/>
              <a:gd name="connsiteY134" fmla="*/ 1170958 h 5604404"/>
              <a:gd name="connsiteX135" fmla="*/ 2358701 w 4313502"/>
              <a:gd name="connsiteY135" fmla="*/ 1165578 h 5604404"/>
              <a:gd name="connsiteX136" fmla="*/ 2217237 w 4313502"/>
              <a:gd name="connsiteY136" fmla="*/ 1059744 h 5604404"/>
              <a:gd name="connsiteX137" fmla="*/ 2339563 w 4313502"/>
              <a:gd name="connsiteY137" fmla="*/ 898172 h 5604404"/>
              <a:gd name="connsiteX138" fmla="*/ 2437546 w 4313502"/>
              <a:gd name="connsiteY138" fmla="*/ 968905 h 5604404"/>
              <a:gd name="connsiteX139" fmla="*/ 2530945 w 4313502"/>
              <a:gd name="connsiteY139" fmla="*/ 908403 h 5604404"/>
              <a:gd name="connsiteX140" fmla="*/ 2509515 w 4313502"/>
              <a:gd name="connsiteY140" fmla="*/ 854869 h 5604404"/>
              <a:gd name="connsiteX141" fmla="*/ 2549997 w 4313502"/>
              <a:gd name="connsiteY141" fmla="*/ 869157 h 5604404"/>
              <a:gd name="connsiteX142" fmla="*/ 2554758 w 4313502"/>
              <a:gd name="connsiteY142" fmla="*/ 809625 h 5604404"/>
              <a:gd name="connsiteX143" fmla="*/ 2639689 w 4313502"/>
              <a:gd name="connsiteY143" fmla="*/ 770467 h 5604404"/>
              <a:gd name="connsiteX144" fmla="*/ 2558902 w 4313502"/>
              <a:gd name="connsiteY144" fmla="*/ 637381 h 5604404"/>
              <a:gd name="connsiteX145" fmla="*/ 2588535 w 4313502"/>
              <a:gd name="connsiteY145" fmla="*/ 557742 h 5604404"/>
              <a:gd name="connsiteX146" fmla="*/ 2590917 w 4313502"/>
              <a:gd name="connsiteY146" fmla="*/ 501914 h 5604404"/>
              <a:gd name="connsiteX147" fmla="*/ 2721446 w 4313502"/>
              <a:gd name="connsiteY147" fmla="*/ 497682 h 5604404"/>
              <a:gd name="connsiteX148" fmla="*/ 2735203 w 4313502"/>
              <a:gd name="connsiteY148" fmla="*/ 413367 h 5604404"/>
              <a:gd name="connsiteX149" fmla="*/ 2968301 w 4313502"/>
              <a:gd name="connsiteY149" fmla="*/ 364067 h 5604404"/>
              <a:gd name="connsiteX150" fmla="*/ 2663501 w 4313502"/>
              <a:gd name="connsiteY150" fmla="*/ 330200 h 5604404"/>
              <a:gd name="connsiteX151" fmla="*/ 2904007 w 4313502"/>
              <a:gd name="connsiteY151" fmla="*/ 217841 h 5604404"/>
              <a:gd name="connsiteX152" fmla="*/ 2731234 w 4313502"/>
              <a:gd name="connsiteY152" fmla="*/ 251178 h 5604404"/>
              <a:gd name="connsiteX153" fmla="*/ 2911857 w 4313502"/>
              <a:gd name="connsiteY153" fmla="*/ 142963 h 5604404"/>
              <a:gd name="connsiteX154" fmla="*/ 2607057 w 4313502"/>
              <a:gd name="connsiteY154" fmla="*/ 217311 h 5604404"/>
              <a:gd name="connsiteX155" fmla="*/ 2686696 w 4313502"/>
              <a:gd name="connsiteY155" fmla="*/ 111125 h 5604404"/>
              <a:gd name="connsiteX156" fmla="*/ 2539323 w 4313502"/>
              <a:gd name="connsiteY156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500745 w 4313502"/>
              <a:gd name="connsiteY26" fmla="*/ 747889 h 5604404"/>
              <a:gd name="connsiteX27" fmla="*/ 1557190 w 4313502"/>
              <a:gd name="connsiteY27" fmla="*/ 793044 h 5604404"/>
              <a:gd name="connsiteX28" fmla="*/ 1342701 w 4313502"/>
              <a:gd name="connsiteY28" fmla="*/ 1075267 h 5604404"/>
              <a:gd name="connsiteX29" fmla="*/ 1073532 w 4313502"/>
              <a:gd name="connsiteY29" fmla="*/ 1367544 h 5604404"/>
              <a:gd name="connsiteX30" fmla="*/ 879857 w 4313502"/>
              <a:gd name="connsiteY30" fmla="*/ 1481667 h 5604404"/>
              <a:gd name="connsiteX31" fmla="*/ 342135 w 4313502"/>
              <a:gd name="connsiteY31" fmla="*/ 2011010 h 5604404"/>
              <a:gd name="connsiteX32" fmla="*/ 33190 w 4313502"/>
              <a:gd name="connsiteY32" fmla="*/ 1820333 h 5604404"/>
              <a:gd name="connsiteX33" fmla="*/ 107450 w 4313502"/>
              <a:gd name="connsiteY33" fmla="*/ 1944952 h 5604404"/>
              <a:gd name="connsiteX34" fmla="*/ 326701 w 4313502"/>
              <a:gd name="connsiteY34" fmla="*/ 2215444 h 5604404"/>
              <a:gd name="connsiteX35" fmla="*/ 517465 w 4313502"/>
              <a:gd name="connsiteY35" fmla="*/ 2077596 h 5604404"/>
              <a:gd name="connsiteX36" fmla="*/ 1105634 w 4313502"/>
              <a:gd name="connsiteY36" fmla="*/ 1684867 h 5604404"/>
              <a:gd name="connsiteX37" fmla="*/ 1252919 w 4313502"/>
              <a:gd name="connsiteY37" fmla="*/ 1539435 h 5604404"/>
              <a:gd name="connsiteX38" fmla="*/ 1465026 w 4313502"/>
              <a:gd name="connsiteY38" fmla="*/ 1347964 h 5604404"/>
              <a:gd name="connsiteX39" fmla="*/ 1466879 w 4313502"/>
              <a:gd name="connsiteY39" fmla="*/ 1696156 h 5604404"/>
              <a:gd name="connsiteX40" fmla="*/ 1523323 w 4313502"/>
              <a:gd name="connsiteY40" fmla="*/ 1809044 h 5604404"/>
              <a:gd name="connsiteX41" fmla="*/ 1490074 w 4313502"/>
              <a:gd name="connsiteY41" fmla="*/ 1888067 h 5604404"/>
              <a:gd name="connsiteX42" fmla="*/ 1545901 w 4313502"/>
              <a:gd name="connsiteY42" fmla="*/ 1989667 h 5604404"/>
              <a:gd name="connsiteX43" fmla="*/ 1579768 w 4313502"/>
              <a:gd name="connsiteY43" fmla="*/ 2170289 h 5604404"/>
              <a:gd name="connsiteX44" fmla="*/ 1613634 w 4313502"/>
              <a:gd name="connsiteY44" fmla="*/ 2260600 h 5604404"/>
              <a:gd name="connsiteX45" fmla="*/ 1579768 w 4313502"/>
              <a:gd name="connsiteY45" fmla="*/ 2339622 h 5604404"/>
              <a:gd name="connsiteX46" fmla="*/ 1624923 w 4313502"/>
              <a:gd name="connsiteY46" fmla="*/ 2396067 h 5604404"/>
              <a:gd name="connsiteX47" fmla="*/ 1630832 w 4313502"/>
              <a:gd name="connsiteY47" fmla="*/ 2459831 h 5604404"/>
              <a:gd name="connsiteX48" fmla="*/ 1557808 w 4313502"/>
              <a:gd name="connsiteY48" fmla="*/ 2658709 h 5604404"/>
              <a:gd name="connsiteX49" fmla="*/ 1613634 w 4313502"/>
              <a:gd name="connsiteY49" fmla="*/ 2825044 h 5604404"/>
              <a:gd name="connsiteX50" fmla="*/ 1579768 w 4313502"/>
              <a:gd name="connsiteY50" fmla="*/ 2868966 h 5604404"/>
              <a:gd name="connsiteX51" fmla="*/ 1602345 w 4313502"/>
              <a:gd name="connsiteY51" fmla="*/ 2937933 h 5604404"/>
              <a:gd name="connsiteX52" fmla="*/ 1506743 w 4313502"/>
              <a:gd name="connsiteY52" fmla="*/ 3408362 h 5604404"/>
              <a:gd name="connsiteX53" fmla="*/ 1449593 w 4313502"/>
              <a:gd name="connsiteY53" fmla="*/ 3933119 h 5604404"/>
              <a:gd name="connsiteX54" fmla="*/ 1423664 w 4313502"/>
              <a:gd name="connsiteY54" fmla="*/ 4007644 h 5604404"/>
              <a:gd name="connsiteX55" fmla="*/ 1377186 w 4313502"/>
              <a:gd name="connsiteY55" fmla="*/ 4038953 h 5604404"/>
              <a:gd name="connsiteX56" fmla="*/ 1380713 w 4313502"/>
              <a:gd name="connsiteY56" fmla="*/ 4088253 h 5604404"/>
              <a:gd name="connsiteX57" fmla="*/ 1261738 w 4313502"/>
              <a:gd name="connsiteY57" fmla="*/ 4181034 h 5604404"/>
              <a:gd name="connsiteX58" fmla="*/ 1105634 w 4313502"/>
              <a:gd name="connsiteY58" fmla="*/ 4315178 h 5604404"/>
              <a:gd name="connsiteX59" fmla="*/ 1015323 w 4313502"/>
              <a:gd name="connsiteY59" fmla="*/ 4507089 h 5604404"/>
              <a:gd name="connsiteX60" fmla="*/ 884001 w 4313502"/>
              <a:gd name="connsiteY60" fmla="*/ 4787459 h 5604404"/>
              <a:gd name="connsiteX61" fmla="*/ 710523 w 4313502"/>
              <a:gd name="connsiteY61" fmla="*/ 4947356 h 5604404"/>
              <a:gd name="connsiteX62" fmla="*/ 630883 w 4313502"/>
              <a:gd name="connsiteY62" fmla="*/ 5149938 h 5604404"/>
              <a:gd name="connsiteX63" fmla="*/ 541190 w 4313502"/>
              <a:gd name="connsiteY63" fmla="*/ 5432778 h 5604404"/>
              <a:gd name="connsiteX64" fmla="*/ 699234 w 4313502"/>
              <a:gd name="connsiteY64" fmla="*/ 5568244 h 5604404"/>
              <a:gd name="connsiteX65" fmla="*/ 848459 w 4313502"/>
              <a:gd name="connsiteY65" fmla="*/ 5526088 h 5604404"/>
              <a:gd name="connsiteX66" fmla="*/ 930304 w 4313502"/>
              <a:gd name="connsiteY66" fmla="*/ 5132828 h 5604404"/>
              <a:gd name="connsiteX67" fmla="*/ 1002270 w 4313502"/>
              <a:gd name="connsiteY67" fmla="*/ 4915341 h 5604404"/>
              <a:gd name="connsiteX68" fmla="*/ 1339703 w 4313502"/>
              <a:gd name="connsiteY68" fmla="*/ 4607542 h 5604404"/>
              <a:gd name="connsiteX69" fmla="*/ 1444301 w 4313502"/>
              <a:gd name="connsiteY69" fmla="*/ 4665133 h 5604404"/>
              <a:gd name="connsiteX70" fmla="*/ 1658790 w 4313502"/>
              <a:gd name="connsiteY70" fmla="*/ 4360333 h 5604404"/>
              <a:gd name="connsiteX71" fmla="*/ 1715234 w 4313502"/>
              <a:gd name="connsiteY71" fmla="*/ 4281311 h 5604404"/>
              <a:gd name="connsiteX72" fmla="*/ 1791258 w 4313502"/>
              <a:gd name="connsiteY72" fmla="*/ 4208815 h 5604404"/>
              <a:gd name="connsiteX73" fmla="*/ 1805545 w 4313502"/>
              <a:gd name="connsiteY73" fmla="*/ 4134556 h 5604404"/>
              <a:gd name="connsiteX74" fmla="*/ 1867899 w 4313502"/>
              <a:gd name="connsiteY74" fmla="*/ 4066911 h 5604404"/>
              <a:gd name="connsiteX75" fmla="*/ 1876807 w 4313502"/>
              <a:gd name="connsiteY75" fmla="*/ 3964076 h 5604404"/>
              <a:gd name="connsiteX76" fmla="*/ 2087768 w 4313502"/>
              <a:gd name="connsiteY76" fmla="*/ 3366911 h 5604404"/>
              <a:gd name="connsiteX77" fmla="*/ 2178696 w 4313502"/>
              <a:gd name="connsiteY77" fmla="*/ 3041914 h 5604404"/>
              <a:gd name="connsiteX78" fmla="*/ 2221470 w 4313502"/>
              <a:gd name="connsiteY78" fmla="*/ 3221478 h 5604404"/>
              <a:gd name="connsiteX79" fmla="*/ 2478734 w 4313502"/>
              <a:gd name="connsiteY79" fmla="*/ 3820936 h 5604404"/>
              <a:gd name="connsiteX80" fmla="*/ 2475735 w 4313502"/>
              <a:gd name="connsiteY80" fmla="*/ 3926065 h 5604404"/>
              <a:gd name="connsiteX81" fmla="*/ 2536942 w 4313502"/>
              <a:gd name="connsiteY81" fmla="*/ 4049096 h 5604404"/>
              <a:gd name="connsiteX82" fmla="*/ 2564283 w 4313502"/>
              <a:gd name="connsiteY82" fmla="*/ 4187384 h 5604404"/>
              <a:gd name="connsiteX83" fmla="*/ 2620726 w 4313502"/>
              <a:gd name="connsiteY83" fmla="*/ 4372857 h 5604404"/>
              <a:gd name="connsiteX84" fmla="*/ 2663501 w 4313502"/>
              <a:gd name="connsiteY84" fmla="*/ 4540956 h 5604404"/>
              <a:gd name="connsiteX85" fmla="*/ 2719945 w 4313502"/>
              <a:gd name="connsiteY85" fmla="*/ 4540956 h 5604404"/>
              <a:gd name="connsiteX86" fmla="*/ 3013457 w 4313502"/>
              <a:gd name="connsiteY86" fmla="*/ 5105400 h 5604404"/>
              <a:gd name="connsiteX87" fmla="*/ 2990526 w 4313502"/>
              <a:gd name="connsiteY87" fmla="*/ 5157788 h 5604404"/>
              <a:gd name="connsiteX88" fmla="*/ 2980119 w 4313502"/>
              <a:gd name="connsiteY88" fmla="*/ 5313362 h 5604404"/>
              <a:gd name="connsiteX89" fmla="*/ 3019982 w 4313502"/>
              <a:gd name="connsiteY89" fmla="*/ 5466733 h 5604404"/>
              <a:gd name="connsiteX90" fmla="*/ 3106767 w 4313502"/>
              <a:gd name="connsiteY90" fmla="*/ 5531997 h 5604404"/>
              <a:gd name="connsiteX91" fmla="*/ 3405481 w 4313502"/>
              <a:gd name="connsiteY91" fmla="*/ 5565863 h 5604404"/>
              <a:gd name="connsiteX92" fmla="*/ 3362618 w 4313502"/>
              <a:gd name="connsiteY92" fmla="*/ 5344672 h 5604404"/>
              <a:gd name="connsiteX93" fmla="*/ 3160212 w 4313502"/>
              <a:gd name="connsiteY93" fmla="*/ 5071533 h 5604404"/>
              <a:gd name="connsiteX94" fmla="*/ 3047323 w 4313502"/>
              <a:gd name="connsiteY94" fmla="*/ 4439356 h 5604404"/>
              <a:gd name="connsiteX95" fmla="*/ 3115057 w 4313502"/>
              <a:gd name="connsiteY95" fmla="*/ 4405489 h 5604404"/>
              <a:gd name="connsiteX96" fmla="*/ 3040797 w 4313502"/>
              <a:gd name="connsiteY96" fmla="*/ 4182709 h 5604404"/>
              <a:gd name="connsiteX97" fmla="*/ 2961774 w 4313502"/>
              <a:gd name="connsiteY97" fmla="*/ 4005616 h 5604404"/>
              <a:gd name="connsiteX98" fmla="*/ 2946341 w 4313502"/>
              <a:gd name="connsiteY98" fmla="*/ 3916010 h 5604404"/>
              <a:gd name="connsiteX99" fmla="*/ 2894041 w 4313502"/>
              <a:gd name="connsiteY99" fmla="*/ 3859566 h 5604404"/>
              <a:gd name="connsiteX100" fmla="*/ 2942195 w 4313502"/>
              <a:gd name="connsiteY100" fmla="*/ 3777456 h 5604404"/>
              <a:gd name="connsiteX101" fmla="*/ 2877990 w 4313502"/>
              <a:gd name="connsiteY101" fmla="*/ 3701433 h 5604404"/>
              <a:gd name="connsiteX102" fmla="*/ 2848797 w 4313502"/>
              <a:gd name="connsiteY102" fmla="*/ 3577519 h 5604404"/>
              <a:gd name="connsiteX103" fmla="*/ 2741376 w 4313502"/>
              <a:gd name="connsiteY103" fmla="*/ 2753695 h 5604404"/>
              <a:gd name="connsiteX104" fmla="*/ 2535178 w 4313502"/>
              <a:gd name="connsiteY104" fmla="*/ 2292086 h 5604404"/>
              <a:gd name="connsiteX105" fmla="*/ 2449012 w 4313502"/>
              <a:gd name="connsiteY105" fmla="*/ 2192867 h 5604404"/>
              <a:gd name="connsiteX106" fmla="*/ 2449012 w 4313502"/>
              <a:gd name="connsiteY106" fmla="*/ 2102556 h 5604404"/>
              <a:gd name="connsiteX107" fmla="*/ 2426434 w 4313502"/>
              <a:gd name="connsiteY107" fmla="*/ 2102556 h 5604404"/>
              <a:gd name="connsiteX108" fmla="*/ 2437723 w 4313502"/>
              <a:gd name="connsiteY108" fmla="*/ 2012244 h 5604404"/>
              <a:gd name="connsiteX109" fmla="*/ 2369990 w 4313502"/>
              <a:gd name="connsiteY109" fmla="*/ 1944511 h 5604404"/>
              <a:gd name="connsiteX110" fmla="*/ 2403857 w 4313502"/>
              <a:gd name="connsiteY110" fmla="*/ 1865489 h 5604404"/>
              <a:gd name="connsiteX111" fmla="*/ 2381279 w 4313502"/>
              <a:gd name="connsiteY111" fmla="*/ 1797756 h 5604404"/>
              <a:gd name="connsiteX112" fmla="*/ 2471590 w 4313502"/>
              <a:gd name="connsiteY112" fmla="*/ 1549400 h 5604404"/>
              <a:gd name="connsiteX113" fmla="*/ 2573190 w 4313502"/>
              <a:gd name="connsiteY113" fmla="*/ 1662289 h 5604404"/>
              <a:gd name="connsiteX114" fmla="*/ 2640923 w 4313502"/>
              <a:gd name="connsiteY114" fmla="*/ 1662289 h 5604404"/>
              <a:gd name="connsiteX115" fmla="*/ 2945723 w 4313502"/>
              <a:gd name="connsiteY115" fmla="*/ 1809044 h 5604404"/>
              <a:gd name="connsiteX116" fmla="*/ 3194079 w 4313502"/>
              <a:gd name="connsiteY116" fmla="*/ 1899356 h 5604404"/>
              <a:gd name="connsiteX117" fmla="*/ 3758523 w 4313502"/>
              <a:gd name="connsiteY117" fmla="*/ 2147711 h 5604404"/>
              <a:gd name="connsiteX118" fmla="*/ 4040745 w 4313502"/>
              <a:gd name="connsiteY118" fmla="*/ 2238022 h 5604404"/>
              <a:gd name="connsiteX119" fmla="*/ 4146490 w 4313502"/>
              <a:gd name="connsiteY119" fmla="*/ 2276652 h 5604404"/>
              <a:gd name="connsiteX120" fmla="*/ 4125059 w 4313502"/>
              <a:gd name="connsiteY120" fmla="*/ 2220206 h 5604404"/>
              <a:gd name="connsiteX121" fmla="*/ 4029457 w 4313502"/>
              <a:gd name="connsiteY121" fmla="*/ 2147711 h 5604404"/>
              <a:gd name="connsiteX122" fmla="*/ 4191029 w 4313502"/>
              <a:gd name="connsiteY122" fmla="*/ 2039584 h 5604404"/>
              <a:gd name="connsiteX123" fmla="*/ 4271639 w 4313502"/>
              <a:gd name="connsiteY123" fmla="*/ 1969294 h 5604404"/>
              <a:gd name="connsiteX124" fmla="*/ 4308681 w 4313502"/>
              <a:gd name="connsiteY124" fmla="*/ 1878542 h 5604404"/>
              <a:gd name="connsiteX125" fmla="*/ 4242711 w 4313502"/>
              <a:gd name="connsiteY125" fmla="*/ 1916642 h 5604404"/>
              <a:gd name="connsiteX126" fmla="*/ 4277812 w 4313502"/>
              <a:gd name="connsiteY126" fmla="*/ 1831622 h 5604404"/>
              <a:gd name="connsiteX127" fmla="*/ 4147637 w 4313502"/>
              <a:gd name="connsiteY127" fmla="*/ 1918317 h 5604404"/>
              <a:gd name="connsiteX128" fmla="*/ 4190500 w 4313502"/>
              <a:gd name="connsiteY128" fmla="*/ 1841147 h 5604404"/>
              <a:gd name="connsiteX129" fmla="*/ 3896372 w 4313502"/>
              <a:gd name="connsiteY129" fmla="*/ 2014008 h 5604404"/>
              <a:gd name="connsiteX130" fmla="*/ 3700845 w 4313502"/>
              <a:gd name="connsiteY130" fmla="*/ 1968236 h 5604404"/>
              <a:gd name="connsiteX131" fmla="*/ 3252287 w 4313502"/>
              <a:gd name="connsiteY131" fmla="*/ 1639094 h 5604404"/>
              <a:gd name="connsiteX132" fmla="*/ 3081190 w 4313502"/>
              <a:gd name="connsiteY132" fmla="*/ 1583267 h 5604404"/>
              <a:gd name="connsiteX133" fmla="*/ 2787679 w 4313502"/>
              <a:gd name="connsiteY133" fmla="*/ 1436511 h 5604404"/>
              <a:gd name="connsiteX134" fmla="*/ 2607057 w 4313502"/>
              <a:gd name="connsiteY134" fmla="*/ 1255889 h 5604404"/>
              <a:gd name="connsiteX135" fmla="*/ 2488788 w 4313502"/>
              <a:gd name="connsiteY135" fmla="*/ 1170958 h 5604404"/>
              <a:gd name="connsiteX136" fmla="*/ 2358701 w 4313502"/>
              <a:gd name="connsiteY136" fmla="*/ 1165578 h 5604404"/>
              <a:gd name="connsiteX137" fmla="*/ 2217237 w 4313502"/>
              <a:gd name="connsiteY137" fmla="*/ 1059744 h 5604404"/>
              <a:gd name="connsiteX138" fmla="*/ 2339563 w 4313502"/>
              <a:gd name="connsiteY138" fmla="*/ 898172 h 5604404"/>
              <a:gd name="connsiteX139" fmla="*/ 2437546 w 4313502"/>
              <a:gd name="connsiteY139" fmla="*/ 968905 h 5604404"/>
              <a:gd name="connsiteX140" fmla="*/ 2530945 w 4313502"/>
              <a:gd name="connsiteY140" fmla="*/ 908403 h 5604404"/>
              <a:gd name="connsiteX141" fmla="*/ 2509515 w 4313502"/>
              <a:gd name="connsiteY141" fmla="*/ 854869 h 5604404"/>
              <a:gd name="connsiteX142" fmla="*/ 2549997 w 4313502"/>
              <a:gd name="connsiteY142" fmla="*/ 869157 h 5604404"/>
              <a:gd name="connsiteX143" fmla="*/ 2554758 w 4313502"/>
              <a:gd name="connsiteY143" fmla="*/ 809625 h 5604404"/>
              <a:gd name="connsiteX144" fmla="*/ 2639689 w 4313502"/>
              <a:gd name="connsiteY144" fmla="*/ 770467 h 5604404"/>
              <a:gd name="connsiteX145" fmla="*/ 2558902 w 4313502"/>
              <a:gd name="connsiteY145" fmla="*/ 637381 h 5604404"/>
              <a:gd name="connsiteX146" fmla="*/ 2588535 w 4313502"/>
              <a:gd name="connsiteY146" fmla="*/ 557742 h 5604404"/>
              <a:gd name="connsiteX147" fmla="*/ 2590917 w 4313502"/>
              <a:gd name="connsiteY147" fmla="*/ 501914 h 5604404"/>
              <a:gd name="connsiteX148" fmla="*/ 2721446 w 4313502"/>
              <a:gd name="connsiteY148" fmla="*/ 497682 h 5604404"/>
              <a:gd name="connsiteX149" fmla="*/ 2735203 w 4313502"/>
              <a:gd name="connsiteY149" fmla="*/ 413367 h 5604404"/>
              <a:gd name="connsiteX150" fmla="*/ 2968301 w 4313502"/>
              <a:gd name="connsiteY150" fmla="*/ 364067 h 5604404"/>
              <a:gd name="connsiteX151" fmla="*/ 2663501 w 4313502"/>
              <a:gd name="connsiteY151" fmla="*/ 330200 h 5604404"/>
              <a:gd name="connsiteX152" fmla="*/ 2904007 w 4313502"/>
              <a:gd name="connsiteY152" fmla="*/ 217841 h 5604404"/>
              <a:gd name="connsiteX153" fmla="*/ 2731234 w 4313502"/>
              <a:gd name="connsiteY153" fmla="*/ 251178 h 5604404"/>
              <a:gd name="connsiteX154" fmla="*/ 2911857 w 4313502"/>
              <a:gd name="connsiteY154" fmla="*/ 142963 h 5604404"/>
              <a:gd name="connsiteX155" fmla="*/ 2607057 w 4313502"/>
              <a:gd name="connsiteY155" fmla="*/ 217311 h 5604404"/>
              <a:gd name="connsiteX156" fmla="*/ 2686696 w 4313502"/>
              <a:gd name="connsiteY156" fmla="*/ 111125 h 5604404"/>
              <a:gd name="connsiteX157" fmla="*/ 2539323 w 4313502"/>
              <a:gd name="connsiteY15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500745 w 4313502"/>
              <a:gd name="connsiteY26" fmla="*/ 747889 h 5604404"/>
              <a:gd name="connsiteX27" fmla="*/ 1557190 w 4313502"/>
              <a:gd name="connsiteY27" fmla="*/ 793044 h 5604404"/>
              <a:gd name="connsiteX28" fmla="*/ 1342701 w 4313502"/>
              <a:gd name="connsiteY28" fmla="*/ 1075267 h 5604404"/>
              <a:gd name="connsiteX29" fmla="*/ 1073532 w 4313502"/>
              <a:gd name="connsiteY29" fmla="*/ 1367544 h 5604404"/>
              <a:gd name="connsiteX30" fmla="*/ 879857 w 4313502"/>
              <a:gd name="connsiteY30" fmla="*/ 1481667 h 5604404"/>
              <a:gd name="connsiteX31" fmla="*/ 342135 w 4313502"/>
              <a:gd name="connsiteY31" fmla="*/ 2011010 h 5604404"/>
              <a:gd name="connsiteX32" fmla="*/ 33190 w 4313502"/>
              <a:gd name="connsiteY32" fmla="*/ 1820333 h 5604404"/>
              <a:gd name="connsiteX33" fmla="*/ 107450 w 4313502"/>
              <a:gd name="connsiteY33" fmla="*/ 1944952 h 5604404"/>
              <a:gd name="connsiteX34" fmla="*/ 326701 w 4313502"/>
              <a:gd name="connsiteY34" fmla="*/ 2215444 h 5604404"/>
              <a:gd name="connsiteX35" fmla="*/ 517465 w 4313502"/>
              <a:gd name="connsiteY35" fmla="*/ 2077596 h 5604404"/>
              <a:gd name="connsiteX36" fmla="*/ 1105634 w 4313502"/>
              <a:gd name="connsiteY36" fmla="*/ 1684867 h 5604404"/>
              <a:gd name="connsiteX37" fmla="*/ 1252919 w 4313502"/>
              <a:gd name="connsiteY37" fmla="*/ 1539435 h 5604404"/>
              <a:gd name="connsiteX38" fmla="*/ 1465026 w 4313502"/>
              <a:gd name="connsiteY38" fmla="*/ 1347964 h 5604404"/>
              <a:gd name="connsiteX39" fmla="*/ 1466879 w 4313502"/>
              <a:gd name="connsiteY39" fmla="*/ 1696156 h 5604404"/>
              <a:gd name="connsiteX40" fmla="*/ 1523323 w 4313502"/>
              <a:gd name="connsiteY40" fmla="*/ 1809044 h 5604404"/>
              <a:gd name="connsiteX41" fmla="*/ 1490074 w 4313502"/>
              <a:gd name="connsiteY41" fmla="*/ 1888067 h 5604404"/>
              <a:gd name="connsiteX42" fmla="*/ 1545901 w 4313502"/>
              <a:gd name="connsiteY42" fmla="*/ 1989667 h 5604404"/>
              <a:gd name="connsiteX43" fmla="*/ 1579768 w 4313502"/>
              <a:gd name="connsiteY43" fmla="*/ 2170289 h 5604404"/>
              <a:gd name="connsiteX44" fmla="*/ 1613634 w 4313502"/>
              <a:gd name="connsiteY44" fmla="*/ 2260600 h 5604404"/>
              <a:gd name="connsiteX45" fmla="*/ 1579768 w 4313502"/>
              <a:gd name="connsiteY45" fmla="*/ 2339622 h 5604404"/>
              <a:gd name="connsiteX46" fmla="*/ 1624923 w 4313502"/>
              <a:gd name="connsiteY46" fmla="*/ 2396067 h 5604404"/>
              <a:gd name="connsiteX47" fmla="*/ 1630832 w 4313502"/>
              <a:gd name="connsiteY47" fmla="*/ 2459831 h 5604404"/>
              <a:gd name="connsiteX48" fmla="*/ 1557808 w 4313502"/>
              <a:gd name="connsiteY48" fmla="*/ 2658709 h 5604404"/>
              <a:gd name="connsiteX49" fmla="*/ 1613634 w 4313502"/>
              <a:gd name="connsiteY49" fmla="*/ 2825044 h 5604404"/>
              <a:gd name="connsiteX50" fmla="*/ 1579768 w 4313502"/>
              <a:gd name="connsiteY50" fmla="*/ 2868966 h 5604404"/>
              <a:gd name="connsiteX51" fmla="*/ 1602345 w 4313502"/>
              <a:gd name="connsiteY51" fmla="*/ 2937933 h 5604404"/>
              <a:gd name="connsiteX52" fmla="*/ 1506743 w 4313502"/>
              <a:gd name="connsiteY52" fmla="*/ 3408362 h 5604404"/>
              <a:gd name="connsiteX53" fmla="*/ 1449593 w 4313502"/>
              <a:gd name="connsiteY53" fmla="*/ 3933119 h 5604404"/>
              <a:gd name="connsiteX54" fmla="*/ 1423664 w 4313502"/>
              <a:gd name="connsiteY54" fmla="*/ 4007644 h 5604404"/>
              <a:gd name="connsiteX55" fmla="*/ 1377186 w 4313502"/>
              <a:gd name="connsiteY55" fmla="*/ 4038953 h 5604404"/>
              <a:gd name="connsiteX56" fmla="*/ 1380713 w 4313502"/>
              <a:gd name="connsiteY56" fmla="*/ 4088253 h 5604404"/>
              <a:gd name="connsiteX57" fmla="*/ 1261738 w 4313502"/>
              <a:gd name="connsiteY57" fmla="*/ 4181034 h 5604404"/>
              <a:gd name="connsiteX58" fmla="*/ 1105634 w 4313502"/>
              <a:gd name="connsiteY58" fmla="*/ 4315178 h 5604404"/>
              <a:gd name="connsiteX59" fmla="*/ 1015323 w 4313502"/>
              <a:gd name="connsiteY59" fmla="*/ 4507089 h 5604404"/>
              <a:gd name="connsiteX60" fmla="*/ 884001 w 4313502"/>
              <a:gd name="connsiteY60" fmla="*/ 4787459 h 5604404"/>
              <a:gd name="connsiteX61" fmla="*/ 710523 w 4313502"/>
              <a:gd name="connsiteY61" fmla="*/ 4947356 h 5604404"/>
              <a:gd name="connsiteX62" fmla="*/ 630883 w 4313502"/>
              <a:gd name="connsiteY62" fmla="*/ 5149938 h 5604404"/>
              <a:gd name="connsiteX63" fmla="*/ 541190 w 4313502"/>
              <a:gd name="connsiteY63" fmla="*/ 5432778 h 5604404"/>
              <a:gd name="connsiteX64" fmla="*/ 699234 w 4313502"/>
              <a:gd name="connsiteY64" fmla="*/ 5568244 h 5604404"/>
              <a:gd name="connsiteX65" fmla="*/ 848459 w 4313502"/>
              <a:gd name="connsiteY65" fmla="*/ 5526088 h 5604404"/>
              <a:gd name="connsiteX66" fmla="*/ 930304 w 4313502"/>
              <a:gd name="connsiteY66" fmla="*/ 5132828 h 5604404"/>
              <a:gd name="connsiteX67" fmla="*/ 1002270 w 4313502"/>
              <a:gd name="connsiteY67" fmla="*/ 4915341 h 5604404"/>
              <a:gd name="connsiteX68" fmla="*/ 1339703 w 4313502"/>
              <a:gd name="connsiteY68" fmla="*/ 4607542 h 5604404"/>
              <a:gd name="connsiteX69" fmla="*/ 1444301 w 4313502"/>
              <a:gd name="connsiteY69" fmla="*/ 4665133 h 5604404"/>
              <a:gd name="connsiteX70" fmla="*/ 1658790 w 4313502"/>
              <a:gd name="connsiteY70" fmla="*/ 4360333 h 5604404"/>
              <a:gd name="connsiteX71" fmla="*/ 1715234 w 4313502"/>
              <a:gd name="connsiteY71" fmla="*/ 4281311 h 5604404"/>
              <a:gd name="connsiteX72" fmla="*/ 1791258 w 4313502"/>
              <a:gd name="connsiteY72" fmla="*/ 4208815 h 5604404"/>
              <a:gd name="connsiteX73" fmla="*/ 1805545 w 4313502"/>
              <a:gd name="connsiteY73" fmla="*/ 4134556 h 5604404"/>
              <a:gd name="connsiteX74" fmla="*/ 1867899 w 4313502"/>
              <a:gd name="connsiteY74" fmla="*/ 4066911 h 5604404"/>
              <a:gd name="connsiteX75" fmla="*/ 1876807 w 4313502"/>
              <a:gd name="connsiteY75" fmla="*/ 3964076 h 5604404"/>
              <a:gd name="connsiteX76" fmla="*/ 2087768 w 4313502"/>
              <a:gd name="connsiteY76" fmla="*/ 3366911 h 5604404"/>
              <a:gd name="connsiteX77" fmla="*/ 2178696 w 4313502"/>
              <a:gd name="connsiteY77" fmla="*/ 3041914 h 5604404"/>
              <a:gd name="connsiteX78" fmla="*/ 2221470 w 4313502"/>
              <a:gd name="connsiteY78" fmla="*/ 3221478 h 5604404"/>
              <a:gd name="connsiteX79" fmla="*/ 2478734 w 4313502"/>
              <a:gd name="connsiteY79" fmla="*/ 3820936 h 5604404"/>
              <a:gd name="connsiteX80" fmla="*/ 2475735 w 4313502"/>
              <a:gd name="connsiteY80" fmla="*/ 3926065 h 5604404"/>
              <a:gd name="connsiteX81" fmla="*/ 2536942 w 4313502"/>
              <a:gd name="connsiteY81" fmla="*/ 4049096 h 5604404"/>
              <a:gd name="connsiteX82" fmla="*/ 2564283 w 4313502"/>
              <a:gd name="connsiteY82" fmla="*/ 4187384 h 5604404"/>
              <a:gd name="connsiteX83" fmla="*/ 2620726 w 4313502"/>
              <a:gd name="connsiteY83" fmla="*/ 4372857 h 5604404"/>
              <a:gd name="connsiteX84" fmla="*/ 2663501 w 4313502"/>
              <a:gd name="connsiteY84" fmla="*/ 4540956 h 5604404"/>
              <a:gd name="connsiteX85" fmla="*/ 2719945 w 4313502"/>
              <a:gd name="connsiteY85" fmla="*/ 4540956 h 5604404"/>
              <a:gd name="connsiteX86" fmla="*/ 3013457 w 4313502"/>
              <a:gd name="connsiteY86" fmla="*/ 5105400 h 5604404"/>
              <a:gd name="connsiteX87" fmla="*/ 2990526 w 4313502"/>
              <a:gd name="connsiteY87" fmla="*/ 5157788 h 5604404"/>
              <a:gd name="connsiteX88" fmla="*/ 2980119 w 4313502"/>
              <a:gd name="connsiteY88" fmla="*/ 5313362 h 5604404"/>
              <a:gd name="connsiteX89" fmla="*/ 3019982 w 4313502"/>
              <a:gd name="connsiteY89" fmla="*/ 5466733 h 5604404"/>
              <a:gd name="connsiteX90" fmla="*/ 3106767 w 4313502"/>
              <a:gd name="connsiteY90" fmla="*/ 5531997 h 5604404"/>
              <a:gd name="connsiteX91" fmla="*/ 3405481 w 4313502"/>
              <a:gd name="connsiteY91" fmla="*/ 5565863 h 5604404"/>
              <a:gd name="connsiteX92" fmla="*/ 3362618 w 4313502"/>
              <a:gd name="connsiteY92" fmla="*/ 5344672 h 5604404"/>
              <a:gd name="connsiteX93" fmla="*/ 3160212 w 4313502"/>
              <a:gd name="connsiteY93" fmla="*/ 5071533 h 5604404"/>
              <a:gd name="connsiteX94" fmla="*/ 3047323 w 4313502"/>
              <a:gd name="connsiteY94" fmla="*/ 4439356 h 5604404"/>
              <a:gd name="connsiteX95" fmla="*/ 3115057 w 4313502"/>
              <a:gd name="connsiteY95" fmla="*/ 4405489 h 5604404"/>
              <a:gd name="connsiteX96" fmla="*/ 3040797 w 4313502"/>
              <a:gd name="connsiteY96" fmla="*/ 4182709 h 5604404"/>
              <a:gd name="connsiteX97" fmla="*/ 2961774 w 4313502"/>
              <a:gd name="connsiteY97" fmla="*/ 4005616 h 5604404"/>
              <a:gd name="connsiteX98" fmla="*/ 2946341 w 4313502"/>
              <a:gd name="connsiteY98" fmla="*/ 3916010 h 5604404"/>
              <a:gd name="connsiteX99" fmla="*/ 2894041 w 4313502"/>
              <a:gd name="connsiteY99" fmla="*/ 3859566 h 5604404"/>
              <a:gd name="connsiteX100" fmla="*/ 2942195 w 4313502"/>
              <a:gd name="connsiteY100" fmla="*/ 3777456 h 5604404"/>
              <a:gd name="connsiteX101" fmla="*/ 2877990 w 4313502"/>
              <a:gd name="connsiteY101" fmla="*/ 3701433 h 5604404"/>
              <a:gd name="connsiteX102" fmla="*/ 2848797 w 4313502"/>
              <a:gd name="connsiteY102" fmla="*/ 3577519 h 5604404"/>
              <a:gd name="connsiteX103" fmla="*/ 2741376 w 4313502"/>
              <a:gd name="connsiteY103" fmla="*/ 2753695 h 5604404"/>
              <a:gd name="connsiteX104" fmla="*/ 2535178 w 4313502"/>
              <a:gd name="connsiteY104" fmla="*/ 2292086 h 5604404"/>
              <a:gd name="connsiteX105" fmla="*/ 2449012 w 4313502"/>
              <a:gd name="connsiteY105" fmla="*/ 2192867 h 5604404"/>
              <a:gd name="connsiteX106" fmla="*/ 2449012 w 4313502"/>
              <a:gd name="connsiteY106" fmla="*/ 2102556 h 5604404"/>
              <a:gd name="connsiteX107" fmla="*/ 2426434 w 4313502"/>
              <a:gd name="connsiteY107" fmla="*/ 2102556 h 5604404"/>
              <a:gd name="connsiteX108" fmla="*/ 2437723 w 4313502"/>
              <a:gd name="connsiteY108" fmla="*/ 2012244 h 5604404"/>
              <a:gd name="connsiteX109" fmla="*/ 2369990 w 4313502"/>
              <a:gd name="connsiteY109" fmla="*/ 1944511 h 5604404"/>
              <a:gd name="connsiteX110" fmla="*/ 2403857 w 4313502"/>
              <a:gd name="connsiteY110" fmla="*/ 1865489 h 5604404"/>
              <a:gd name="connsiteX111" fmla="*/ 2381279 w 4313502"/>
              <a:gd name="connsiteY111" fmla="*/ 1797756 h 5604404"/>
              <a:gd name="connsiteX112" fmla="*/ 2471590 w 4313502"/>
              <a:gd name="connsiteY112" fmla="*/ 1549400 h 5604404"/>
              <a:gd name="connsiteX113" fmla="*/ 2573190 w 4313502"/>
              <a:gd name="connsiteY113" fmla="*/ 1662289 h 5604404"/>
              <a:gd name="connsiteX114" fmla="*/ 2640923 w 4313502"/>
              <a:gd name="connsiteY114" fmla="*/ 1662289 h 5604404"/>
              <a:gd name="connsiteX115" fmla="*/ 2945723 w 4313502"/>
              <a:gd name="connsiteY115" fmla="*/ 1809044 h 5604404"/>
              <a:gd name="connsiteX116" fmla="*/ 3194079 w 4313502"/>
              <a:gd name="connsiteY116" fmla="*/ 1899356 h 5604404"/>
              <a:gd name="connsiteX117" fmla="*/ 3758523 w 4313502"/>
              <a:gd name="connsiteY117" fmla="*/ 2147711 h 5604404"/>
              <a:gd name="connsiteX118" fmla="*/ 4040745 w 4313502"/>
              <a:gd name="connsiteY118" fmla="*/ 2238022 h 5604404"/>
              <a:gd name="connsiteX119" fmla="*/ 4146490 w 4313502"/>
              <a:gd name="connsiteY119" fmla="*/ 2276652 h 5604404"/>
              <a:gd name="connsiteX120" fmla="*/ 4125059 w 4313502"/>
              <a:gd name="connsiteY120" fmla="*/ 2220206 h 5604404"/>
              <a:gd name="connsiteX121" fmla="*/ 4029457 w 4313502"/>
              <a:gd name="connsiteY121" fmla="*/ 2147711 h 5604404"/>
              <a:gd name="connsiteX122" fmla="*/ 4191029 w 4313502"/>
              <a:gd name="connsiteY122" fmla="*/ 2039584 h 5604404"/>
              <a:gd name="connsiteX123" fmla="*/ 4271639 w 4313502"/>
              <a:gd name="connsiteY123" fmla="*/ 1969294 h 5604404"/>
              <a:gd name="connsiteX124" fmla="*/ 4308681 w 4313502"/>
              <a:gd name="connsiteY124" fmla="*/ 1878542 h 5604404"/>
              <a:gd name="connsiteX125" fmla="*/ 4242711 w 4313502"/>
              <a:gd name="connsiteY125" fmla="*/ 1916642 h 5604404"/>
              <a:gd name="connsiteX126" fmla="*/ 4277812 w 4313502"/>
              <a:gd name="connsiteY126" fmla="*/ 1831622 h 5604404"/>
              <a:gd name="connsiteX127" fmla="*/ 4147637 w 4313502"/>
              <a:gd name="connsiteY127" fmla="*/ 1918317 h 5604404"/>
              <a:gd name="connsiteX128" fmla="*/ 4190500 w 4313502"/>
              <a:gd name="connsiteY128" fmla="*/ 1841147 h 5604404"/>
              <a:gd name="connsiteX129" fmla="*/ 3896372 w 4313502"/>
              <a:gd name="connsiteY129" fmla="*/ 2014008 h 5604404"/>
              <a:gd name="connsiteX130" fmla="*/ 3700845 w 4313502"/>
              <a:gd name="connsiteY130" fmla="*/ 1968236 h 5604404"/>
              <a:gd name="connsiteX131" fmla="*/ 3252287 w 4313502"/>
              <a:gd name="connsiteY131" fmla="*/ 1639094 h 5604404"/>
              <a:gd name="connsiteX132" fmla="*/ 3081190 w 4313502"/>
              <a:gd name="connsiteY132" fmla="*/ 1583267 h 5604404"/>
              <a:gd name="connsiteX133" fmla="*/ 2787679 w 4313502"/>
              <a:gd name="connsiteY133" fmla="*/ 1436511 h 5604404"/>
              <a:gd name="connsiteX134" fmla="*/ 2607057 w 4313502"/>
              <a:gd name="connsiteY134" fmla="*/ 1255889 h 5604404"/>
              <a:gd name="connsiteX135" fmla="*/ 2488788 w 4313502"/>
              <a:gd name="connsiteY135" fmla="*/ 1170958 h 5604404"/>
              <a:gd name="connsiteX136" fmla="*/ 2358701 w 4313502"/>
              <a:gd name="connsiteY136" fmla="*/ 1165578 h 5604404"/>
              <a:gd name="connsiteX137" fmla="*/ 2217237 w 4313502"/>
              <a:gd name="connsiteY137" fmla="*/ 1059744 h 5604404"/>
              <a:gd name="connsiteX138" fmla="*/ 2339563 w 4313502"/>
              <a:gd name="connsiteY138" fmla="*/ 898172 h 5604404"/>
              <a:gd name="connsiteX139" fmla="*/ 2437546 w 4313502"/>
              <a:gd name="connsiteY139" fmla="*/ 968905 h 5604404"/>
              <a:gd name="connsiteX140" fmla="*/ 2530945 w 4313502"/>
              <a:gd name="connsiteY140" fmla="*/ 908403 h 5604404"/>
              <a:gd name="connsiteX141" fmla="*/ 2509515 w 4313502"/>
              <a:gd name="connsiteY141" fmla="*/ 854869 h 5604404"/>
              <a:gd name="connsiteX142" fmla="*/ 2549997 w 4313502"/>
              <a:gd name="connsiteY142" fmla="*/ 869157 h 5604404"/>
              <a:gd name="connsiteX143" fmla="*/ 2554758 w 4313502"/>
              <a:gd name="connsiteY143" fmla="*/ 809625 h 5604404"/>
              <a:gd name="connsiteX144" fmla="*/ 2639689 w 4313502"/>
              <a:gd name="connsiteY144" fmla="*/ 770467 h 5604404"/>
              <a:gd name="connsiteX145" fmla="*/ 2558902 w 4313502"/>
              <a:gd name="connsiteY145" fmla="*/ 637381 h 5604404"/>
              <a:gd name="connsiteX146" fmla="*/ 2588535 w 4313502"/>
              <a:gd name="connsiteY146" fmla="*/ 557742 h 5604404"/>
              <a:gd name="connsiteX147" fmla="*/ 2590917 w 4313502"/>
              <a:gd name="connsiteY147" fmla="*/ 501914 h 5604404"/>
              <a:gd name="connsiteX148" fmla="*/ 2721446 w 4313502"/>
              <a:gd name="connsiteY148" fmla="*/ 497682 h 5604404"/>
              <a:gd name="connsiteX149" fmla="*/ 2735203 w 4313502"/>
              <a:gd name="connsiteY149" fmla="*/ 413367 h 5604404"/>
              <a:gd name="connsiteX150" fmla="*/ 2968301 w 4313502"/>
              <a:gd name="connsiteY150" fmla="*/ 364067 h 5604404"/>
              <a:gd name="connsiteX151" fmla="*/ 2663501 w 4313502"/>
              <a:gd name="connsiteY151" fmla="*/ 330200 h 5604404"/>
              <a:gd name="connsiteX152" fmla="*/ 2904007 w 4313502"/>
              <a:gd name="connsiteY152" fmla="*/ 217841 h 5604404"/>
              <a:gd name="connsiteX153" fmla="*/ 2731234 w 4313502"/>
              <a:gd name="connsiteY153" fmla="*/ 251178 h 5604404"/>
              <a:gd name="connsiteX154" fmla="*/ 2911857 w 4313502"/>
              <a:gd name="connsiteY154" fmla="*/ 142963 h 5604404"/>
              <a:gd name="connsiteX155" fmla="*/ 2607057 w 4313502"/>
              <a:gd name="connsiteY155" fmla="*/ 217311 h 5604404"/>
              <a:gd name="connsiteX156" fmla="*/ 2686696 w 4313502"/>
              <a:gd name="connsiteY156" fmla="*/ 111125 h 5604404"/>
              <a:gd name="connsiteX157" fmla="*/ 2539323 w 4313502"/>
              <a:gd name="connsiteY15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500745 w 4313502"/>
              <a:gd name="connsiteY26" fmla="*/ 747889 h 5604404"/>
              <a:gd name="connsiteX27" fmla="*/ 1557190 w 4313502"/>
              <a:gd name="connsiteY27" fmla="*/ 793044 h 5604404"/>
              <a:gd name="connsiteX28" fmla="*/ 1342701 w 4313502"/>
              <a:gd name="connsiteY28" fmla="*/ 1075267 h 5604404"/>
              <a:gd name="connsiteX29" fmla="*/ 1073532 w 4313502"/>
              <a:gd name="connsiteY29" fmla="*/ 1367544 h 5604404"/>
              <a:gd name="connsiteX30" fmla="*/ 879857 w 4313502"/>
              <a:gd name="connsiteY30" fmla="*/ 1481667 h 5604404"/>
              <a:gd name="connsiteX31" fmla="*/ 342135 w 4313502"/>
              <a:gd name="connsiteY31" fmla="*/ 2011010 h 5604404"/>
              <a:gd name="connsiteX32" fmla="*/ 33190 w 4313502"/>
              <a:gd name="connsiteY32" fmla="*/ 1820333 h 5604404"/>
              <a:gd name="connsiteX33" fmla="*/ 107450 w 4313502"/>
              <a:gd name="connsiteY33" fmla="*/ 1944952 h 5604404"/>
              <a:gd name="connsiteX34" fmla="*/ 326701 w 4313502"/>
              <a:gd name="connsiteY34" fmla="*/ 2215444 h 5604404"/>
              <a:gd name="connsiteX35" fmla="*/ 517465 w 4313502"/>
              <a:gd name="connsiteY35" fmla="*/ 2077596 h 5604404"/>
              <a:gd name="connsiteX36" fmla="*/ 1105634 w 4313502"/>
              <a:gd name="connsiteY36" fmla="*/ 1684867 h 5604404"/>
              <a:gd name="connsiteX37" fmla="*/ 1252919 w 4313502"/>
              <a:gd name="connsiteY37" fmla="*/ 1539435 h 5604404"/>
              <a:gd name="connsiteX38" fmla="*/ 1465026 w 4313502"/>
              <a:gd name="connsiteY38" fmla="*/ 1347964 h 5604404"/>
              <a:gd name="connsiteX39" fmla="*/ 1466879 w 4313502"/>
              <a:gd name="connsiteY39" fmla="*/ 1696156 h 5604404"/>
              <a:gd name="connsiteX40" fmla="*/ 1523323 w 4313502"/>
              <a:gd name="connsiteY40" fmla="*/ 1809044 h 5604404"/>
              <a:gd name="connsiteX41" fmla="*/ 1490074 w 4313502"/>
              <a:gd name="connsiteY41" fmla="*/ 1888067 h 5604404"/>
              <a:gd name="connsiteX42" fmla="*/ 1545901 w 4313502"/>
              <a:gd name="connsiteY42" fmla="*/ 1989667 h 5604404"/>
              <a:gd name="connsiteX43" fmla="*/ 1579768 w 4313502"/>
              <a:gd name="connsiteY43" fmla="*/ 2170289 h 5604404"/>
              <a:gd name="connsiteX44" fmla="*/ 1613634 w 4313502"/>
              <a:gd name="connsiteY44" fmla="*/ 2260600 h 5604404"/>
              <a:gd name="connsiteX45" fmla="*/ 1579768 w 4313502"/>
              <a:gd name="connsiteY45" fmla="*/ 2339622 h 5604404"/>
              <a:gd name="connsiteX46" fmla="*/ 1624923 w 4313502"/>
              <a:gd name="connsiteY46" fmla="*/ 2396067 h 5604404"/>
              <a:gd name="connsiteX47" fmla="*/ 1630832 w 4313502"/>
              <a:gd name="connsiteY47" fmla="*/ 2459831 h 5604404"/>
              <a:gd name="connsiteX48" fmla="*/ 1557808 w 4313502"/>
              <a:gd name="connsiteY48" fmla="*/ 2658709 h 5604404"/>
              <a:gd name="connsiteX49" fmla="*/ 1613634 w 4313502"/>
              <a:gd name="connsiteY49" fmla="*/ 2825044 h 5604404"/>
              <a:gd name="connsiteX50" fmla="*/ 1579768 w 4313502"/>
              <a:gd name="connsiteY50" fmla="*/ 2868966 h 5604404"/>
              <a:gd name="connsiteX51" fmla="*/ 1602345 w 4313502"/>
              <a:gd name="connsiteY51" fmla="*/ 2937933 h 5604404"/>
              <a:gd name="connsiteX52" fmla="*/ 1506743 w 4313502"/>
              <a:gd name="connsiteY52" fmla="*/ 3408362 h 5604404"/>
              <a:gd name="connsiteX53" fmla="*/ 1449593 w 4313502"/>
              <a:gd name="connsiteY53" fmla="*/ 3933119 h 5604404"/>
              <a:gd name="connsiteX54" fmla="*/ 1423664 w 4313502"/>
              <a:gd name="connsiteY54" fmla="*/ 4007644 h 5604404"/>
              <a:gd name="connsiteX55" fmla="*/ 1377186 w 4313502"/>
              <a:gd name="connsiteY55" fmla="*/ 4038953 h 5604404"/>
              <a:gd name="connsiteX56" fmla="*/ 1380713 w 4313502"/>
              <a:gd name="connsiteY56" fmla="*/ 4088253 h 5604404"/>
              <a:gd name="connsiteX57" fmla="*/ 1261738 w 4313502"/>
              <a:gd name="connsiteY57" fmla="*/ 4181034 h 5604404"/>
              <a:gd name="connsiteX58" fmla="*/ 1105634 w 4313502"/>
              <a:gd name="connsiteY58" fmla="*/ 4315178 h 5604404"/>
              <a:gd name="connsiteX59" fmla="*/ 1015323 w 4313502"/>
              <a:gd name="connsiteY59" fmla="*/ 4507089 h 5604404"/>
              <a:gd name="connsiteX60" fmla="*/ 884001 w 4313502"/>
              <a:gd name="connsiteY60" fmla="*/ 4787459 h 5604404"/>
              <a:gd name="connsiteX61" fmla="*/ 710523 w 4313502"/>
              <a:gd name="connsiteY61" fmla="*/ 4947356 h 5604404"/>
              <a:gd name="connsiteX62" fmla="*/ 630883 w 4313502"/>
              <a:gd name="connsiteY62" fmla="*/ 5149938 h 5604404"/>
              <a:gd name="connsiteX63" fmla="*/ 541190 w 4313502"/>
              <a:gd name="connsiteY63" fmla="*/ 5432778 h 5604404"/>
              <a:gd name="connsiteX64" fmla="*/ 699234 w 4313502"/>
              <a:gd name="connsiteY64" fmla="*/ 5568244 h 5604404"/>
              <a:gd name="connsiteX65" fmla="*/ 848459 w 4313502"/>
              <a:gd name="connsiteY65" fmla="*/ 5526088 h 5604404"/>
              <a:gd name="connsiteX66" fmla="*/ 930304 w 4313502"/>
              <a:gd name="connsiteY66" fmla="*/ 5132828 h 5604404"/>
              <a:gd name="connsiteX67" fmla="*/ 1002270 w 4313502"/>
              <a:gd name="connsiteY67" fmla="*/ 4915341 h 5604404"/>
              <a:gd name="connsiteX68" fmla="*/ 1339703 w 4313502"/>
              <a:gd name="connsiteY68" fmla="*/ 4607542 h 5604404"/>
              <a:gd name="connsiteX69" fmla="*/ 1444301 w 4313502"/>
              <a:gd name="connsiteY69" fmla="*/ 4665133 h 5604404"/>
              <a:gd name="connsiteX70" fmla="*/ 1658790 w 4313502"/>
              <a:gd name="connsiteY70" fmla="*/ 4360333 h 5604404"/>
              <a:gd name="connsiteX71" fmla="*/ 1715234 w 4313502"/>
              <a:gd name="connsiteY71" fmla="*/ 4281311 h 5604404"/>
              <a:gd name="connsiteX72" fmla="*/ 1791258 w 4313502"/>
              <a:gd name="connsiteY72" fmla="*/ 4208815 h 5604404"/>
              <a:gd name="connsiteX73" fmla="*/ 1805545 w 4313502"/>
              <a:gd name="connsiteY73" fmla="*/ 4134556 h 5604404"/>
              <a:gd name="connsiteX74" fmla="*/ 1867899 w 4313502"/>
              <a:gd name="connsiteY74" fmla="*/ 4066911 h 5604404"/>
              <a:gd name="connsiteX75" fmla="*/ 1876807 w 4313502"/>
              <a:gd name="connsiteY75" fmla="*/ 3964076 h 5604404"/>
              <a:gd name="connsiteX76" fmla="*/ 2087768 w 4313502"/>
              <a:gd name="connsiteY76" fmla="*/ 3366911 h 5604404"/>
              <a:gd name="connsiteX77" fmla="*/ 2178696 w 4313502"/>
              <a:gd name="connsiteY77" fmla="*/ 3041914 h 5604404"/>
              <a:gd name="connsiteX78" fmla="*/ 2221470 w 4313502"/>
              <a:gd name="connsiteY78" fmla="*/ 3221478 h 5604404"/>
              <a:gd name="connsiteX79" fmla="*/ 2478734 w 4313502"/>
              <a:gd name="connsiteY79" fmla="*/ 3820936 h 5604404"/>
              <a:gd name="connsiteX80" fmla="*/ 2475735 w 4313502"/>
              <a:gd name="connsiteY80" fmla="*/ 3926065 h 5604404"/>
              <a:gd name="connsiteX81" fmla="*/ 2536942 w 4313502"/>
              <a:gd name="connsiteY81" fmla="*/ 4049096 h 5604404"/>
              <a:gd name="connsiteX82" fmla="*/ 2564283 w 4313502"/>
              <a:gd name="connsiteY82" fmla="*/ 4187384 h 5604404"/>
              <a:gd name="connsiteX83" fmla="*/ 2620726 w 4313502"/>
              <a:gd name="connsiteY83" fmla="*/ 4372857 h 5604404"/>
              <a:gd name="connsiteX84" fmla="*/ 2663501 w 4313502"/>
              <a:gd name="connsiteY84" fmla="*/ 4540956 h 5604404"/>
              <a:gd name="connsiteX85" fmla="*/ 2719945 w 4313502"/>
              <a:gd name="connsiteY85" fmla="*/ 4540956 h 5604404"/>
              <a:gd name="connsiteX86" fmla="*/ 3013457 w 4313502"/>
              <a:gd name="connsiteY86" fmla="*/ 5105400 h 5604404"/>
              <a:gd name="connsiteX87" fmla="*/ 2990526 w 4313502"/>
              <a:gd name="connsiteY87" fmla="*/ 5157788 h 5604404"/>
              <a:gd name="connsiteX88" fmla="*/ 2980119 w 4313502"/>
              <a:gd name="connsiteY88" fmla="*/ 5313362 h 5604404"/>
              <a:gd name="connsiteX89" fmla="*/ 3019982 w 4313502"/>
              <a:gd name="connsiteY89" fmla="*/ 5466733 h 5604404"/>
              <a:gd name="connsiteX90" fmla="*/ 3106767 w 4313502"/>
              <a:gd name="connsiteY90" fmla="*/ 5531997 h 5604404"/>
              <a:gd name="connsiteX91" fmla="*/ 3405481 w 4313502"/>
              <a:gd name="connsiteY91" fmla="*/ 5565863 h 5604404"/>
              <a:gd name="connsiteX92" fmla="*/ 3362618 w 4313502"/>
              <a:gd name="connsiteY92" fmla="*/ 5344672 h 5604404"/>
              <a:gd name="connsiteX93" fmla="*/ 3160212 w 4313502"/>
              <a:gd name="connsiteY93" fmla="*/ 5071533 h 5604404"/>
              <a:gd name="connsiteX94" fmla="*/ 3047323 w 4313502"/>
              <a:gd name="connsiteY94" fmla="*/ 4439356 h 5604404"/>
              <a:gd name="connsiteX95" fmla="*/ 3115057 w 4313502"/>
              <a:gd name="connsiteY95" fmla="*/ 4405489 h 5604404"/>
              <a:gd name="connsiteX96" fmla="*/ 3040797 w 4313502"/>
              <a:gd name="connsiteY96" fmla="*/ 4182709 h 5604404"/>
              <a:gd name="connsiteX97" fmla="*/ 2961774 w 4313502"/>
              <a:gd name="connsiteY97" fmla="*/ 4005616 h 5604404"/>
              <a:gd name="connsiteX98" fmla="*/ 2946341 w 4313502"/>
              <a:gd name="connsiteY98" fmla="*/ 3916010 h 5604404"/>
              <a:gd name="connsiteX99" fmla="*/ 2894041 w 4313502"/>
              <a:gd name="connsiteY99" fmla="*/ 3859566 h 5604404"/>
              <a:gd name="connsiteX100" fmla="*/ 2942195 w 4313502"/>
              <a:gd name="connsiteY100" fmla="*/ 3777456 h 5604404"/>
              <a:gd name="connsiteX101" fmla="*/ 2877990 w 4313502"/>
              <a:gd name="connsiteY101" fmla="*/ 3701433 h 5604404"/>
              <a:gd name="connsiteX102" fmla="*/ 2848797 w 4313502"/>
              <a:gd name="connsiteY102" fmla="*/ 3577519 h 5604404"/>
              <a:gd name="connsiteX103" fmla="*/ 2741376 w 4313502"/>
              <a:gd name="connsiteY103" fmla="*/ 2753695 h 5604404"/>
              <a:gd name="connsiteX104" fmla="*/ 2535178 w 4313502"/>
              <a:gd name="connsiteY104" fmla="*/ 2292086 h 5604404"/>
              <a:gd name="connsiteX105" fmla="*/ 2449012 w 4313502"/>
              <a:gd name="connsiteY105" fmla="*/ 2192867 h 5604404"/>
              <a:gd name="connsiteX106" fmla="*/ 2449012 w 4313502"/>
              <a:gd name="connsiteY106" fmla="*/ 2102556 h 5604404"/>
              <a:gd name="connsiteX107" fmla="*/ 2426434 w 4313502"/>
              <a:gd name="connsiteY107" fmla="*/ 2102556 h 5604404"/>
              <a:gd name="connsiteX108" fmla="*/ 2437723 w 4313502"/>
              <a:gd name="connsiteY108" fmla="*/ 2012244 h 5604404"/>
              <a:gd name="connsiteX109" fmla="*/ 2369990 w 4313502"/>
              <a:gd name="connsiteY109" fmla="*/ 1944511 h 5604404"/>
              <a:gd name="connsiteX110" fmla="*/ 2403857 w 4313502"/>
              <a:gd name="connsiteY110" fmla="*/ 1865489 h 5604404"/>
              <a:gd name="connsiteX111" fmla="*/ 2381279 w 4313502"/>
              <a:gd name="connsiteY111" fmla="*/ 1797756 h 5604404"/>
              <a:gd name="connsiteX112" fmla="*/ 2471590 w 4313502"/>
              <a:gd name="connsiteY112" fmla="*/ 1549400 h 5604404"/>
              <a:gd name="connsiteX113" fmla="*/ 2573190 w 4313502"/>
              <a:gd name="connsiteY113" fmla="*/ 1662289 h 5604404"/>
              <a:gd name="connsiteX114" fmla="*/ 2640923 w 4313502"/>
              <a:gd name="connsiteY114" fmla="*/ 1662289 h 5604404"/>
              <a:gd name="connsiteX115" fmla="*/ 2945723 w 4313502"/>
              <a:gd name="connsiteY115" fmla="*/ 1809044 h 5604404"/>
              <a:gd name="connsiteX116" fmla="*/ 3194079 w 4313502"/>
              <a:gd name="connsiteY116" fmla="*/ 1899356 h 5604404"/>
              <a:gd name="connsiteX117" fmla="*/ 3758523 w 4313502"/>
              <a:gd name="connsiteY117" fmla="*/ 2147711 h 5604404"/>
              <a:gd name="connsiteX118" fmla="*/ 4040745 w 4313502"/>
              <a:gd name="connsiteY118" fmla="*/ 2238022 h 5604404"/>
              <a:gd name="connsiteX119" fmla="*/ 4146490 w 4313502"/>
              <a:gd name="connsiteY119" fmla="*/ 2276652 h 5604404"/>
              <a:gd name="connsiteX120" fmla="*/ 4125059 w 4313502"/>
              <a:gd name="connsiteY120" fmla="*/ 2220206 h 5604404"/>
              <a:gd name="connsiteX121" fmla="*/ 4029457 w 4313502"/>
              <a:gd name="connsiteY121" fmla="*/ 2147711 h 5604404"/>
              <a:gd name="connsiteX122" fmla="*/ 4191029 w 4313502"/>
              <a:gd name="connsiteY122" fmla="*/ 2039584 h 5604404"/>
              <a:gd name="connsiteX123" fmla="*/ 4271639 w 4313502"/>
              <a:gd name="connsiteY123" fmla="*/ 1969294 h 5604404"/>
              <a:gd name="connsiteX124" fmla="*/ 4308681 w 4313502"/>
              <a:gd name="connsiteY124" fmla="*/ 1878542 h 5604404"/>
              <a:gd name="connsiteX125" fmla="*/ 4242711 w 4313502"/>
              <a:gd name="connsiteY125" fmla="*/ 1916642 h 5604404"/>
              <a:gd name="connsiteX126" fmla="*/ 4277812 w 4313502"/>
              <a:gd name="connsiteY126" fmla="*/ 1831622 h 5604404"/>
              <a:gd name="connsiteX127" fmla="*/ 4147637 w 4313502"/>
              <a:gd name="connsiteY127" fmla="*/ 1918317 h 5604404"/>
              <a:gd name="connsiteX128" fmla="*/ 4190500 w 4313502"/>
              <a:gd name="connsiteY128" fmla="*/ 1841147 h 5604404"/>
              <a:gd name="connsiteX129" fmla="*/ 3896372 w 4313502"/>
              <a:gd name="connsiteY129" fmla="*/ 2014008 h 5604404"/>
              <a:gd name="connsiteX130" fmla="*/ 3700845 w 4313502"/>
              <a:gd name="connsiteY130" fmla="*/ 1968236 h 5604404"/>
              <a:gd name="connsiteX131" fmla="*/ 3252287 w 4313502"/>
              <a:gd name="connsiteY131" fmla="*/ 1639094 h 5604404"/>
              <a:gd name="connsiteX132" fmla="*/ 3081190 w 4313502"/>
              <a:gd name="connsiteY132" fmla="*/ 1583267 h 5604404"/>
              <a:gd name="connsiteX133" fmla="*/ 2787679 w 4313502"/>
              <a:gd name="connsiteY133" fmla="*/ 1436511 h 5604404"/>
              <a:gd name="connsiteX134" fmla="*/ 2607057 w 4313502"/>
              <a:gd name="connsiteY134" fmla="*/ 1255889 h 5604404"/>
              <a:gd name="connsiteX135" fmla="*/ 2488788 w 4313502"/>
              <a:gd name="connsiteY135" fmla="*/ 1170958 h 5604404"/>
              <a:gd name="connsiteX136" fmla="*/ 2358701 w 4313502"/>
              <a:gd name="connsiteY136" fmla="*/ 1165578 h 5604404"/>
              <a:gd name="connsiteX137" fmla="*/ 2217237 w 4313502"/>
              <a:gd name="connsiteY137" fmla="*/ 1059744 h 5604404"/>
              <a:gd name="connsiteX138" fmla="*/ 2339563 w 4313502"/>
              <a:gd name="connsiteY138" fmla="*/ 898172 h 5604404"/>
              <a:gd name="connsiteX139" fmla="*/ 2437546 w 4313502"/>
              <a:gd name="connsiteY139" fmla="*/ 968905 h 5604404"/>
              <a:gd name="connsiteX140" fmla="*/ 2530945 w 4313502"/>
              <a:gd name="connsiteY140" fmla="*/ 908403 h 5604404"/>
              <a:gd name="connsiteX141" fmla="*/ 2509515 w 4313502"/>
              <a:gd name="connsiteY141" fmla="*/ 854869 h 5604404"/>
              <a:gd name="connsiteX142" fmla="*/ 2549997 w 4313502"/>
              <a:gd name="connsiteY142" fmla="*/ 869157 h 5604404"/>
              <a:gd name="connsiteX143" fmla="*/ 2554758 w 4313502"/>
              <a:gd name="connsiteY143" fmla="*/ 809625 h 5604404"/>
              <a:gd name="connsiteX144" fmla="*/ 2639689 w 4313502"/>
              <a:gd name="connsiteY144" fmla="*/ 770467 h 5604404"/>
              <a:gd name="connsiteX145" fmla="*/ 2558902 w 4313502"/>
              <a:gd name="connsiteY145" fmla="*/ 637381 h 5604404"/>
              <a:gd name="connsiteX146" fmla="*/ 2588535 w 4313502"/>
              <a:gd name="connsiteY146" fmla="*/ 557742 h 5604404"/>
              <a:gd name="connsiteX147" fmla="*/ 2590917 w 4313502"/>
              <a:gd name="connsiteY147" fmla="*/ 501914 h 5604404"/>
              <a:gd name="connsiteX148" fmla="*/ 2721446 w 4313502"/>
              <a:gd name="connsiteY148" fmla="*/ 497682 h 5604404"/>
              <a:gd name="connsiteX149" fmla="*/ 2735203 w 4313502"/>
              <a:gd name="connsiteY149" fmla="*/ 413367 h 5604404"/>
              <a:gd name="connsiteX150" fmla="*/ 2968301 w 4313502"/>
              <a:gd name="connsiteY150" fmla="*/ 364067 h 5604404"/>
              <a:gd name="connsiteX151" fmla="*/ 2663501 w 4313502"/>
              <a:gd name="connsiteY151" fmla="*/ 330200 h 5604404"/>
              <a:gd name="connsiteX152" fmla="*/ 2904007 w 4313502"/>
              <a:gd name="connsiteY152" fmla="*/ 217841 h 5604404"/>
              <a:gd name="connsiteX153" fmla="*/ 2731234 w 4313502"/>
              <a:gd name="connsiteY153" fmla="*/ 251178 h 5604404"/>
              <a:gd name="connsiteX154" fmla="*/ 2911857 w 4313502"/>
              <a:gd name="connsiteY154" fmla="*/ 142963 h 5604404"/>
              <a:gd name="connsiteX155" fmla="*/ 2607057 w 4313502"/>
              <a:gd name="connsiteY155" fmla="*/ 217311 h 5604404"/>
              <a:gd name="connsiteX156" fmla="*/ 2686696 w 4313502"/>
              <a:gd name="connsiteY156" fmla="*/ 111125 h 5604404"/>
              <a:gd name="connsiteX157" fmla="*/ 2539323 w 4313502"/>
              <a:gd name="connsiteY15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500745 w 4313502"/>
              <a:gd name="connsiteY26" fmla="*/ 747889 h 5604404"/>
              <a:gd name="connsiteX27" fmla="*/ 1557190 w 4313502"/>
              <a:gd name="connsiteY27" fmla="*/ 793044 h 5604404"/>
              <a:gd name="connsiteX28" fmla="*/ 1342701 w 4313502"/>
              <a:gd name="connsiteY28" fmla="*/ 1075267 h 5604404"/>
              <a:gd name="connsiteX29" fmla="*/ 1073532 w 4313502"/>
              <a:gd name="connsiteY29" fmla="*/ 1367544 h 5604404"/>
              <a:gd name="connsiteX30" fmla="*/ 879857 w 4313502"/>
              <a:gd name="connsiteY30" fmla="*/ 1481667 h 5604404"/>
              <a:gd name="connsiteX31" fmla="*/ 342135 w 4313502"/>
              <a:gd name="connsiteY31" fmla="*/ 2011010 h 5604404"/>
              <a:gd name="connsiteX32" fmla="*/ 33190 w 4313502"/>
              <a:gd name="connsiteY32" fmla="*/ 1820333 h 5604404"/>
              <a:gd name="connsiteX33" fmla="*/ 107450 w 4313502"/>
              <a:gd name="connsiteY33" fmla="*/ 1944952 h 5604404"/>
              <a:gd name="connsiteX34" fmla="*/ 326701 w 4313502"/>
              <a:gd name="connsiteY34" fmla="*/ 2215444 h 5604404"/>
              <a:gd name="connsiteX35" fmla="*/ 517465 w 4313502"/>
              <a:gd name="connsiteY35" fmla="*/ 2077596 h 5604404"/>
              <a:gd name="connsiteX36" fmla="*/ 1105634 w 4313502"/>
              <a:gd name="connsiteY36" fmla="*/ 1684867 h 5604404"/>
              <a:gd name="connsiteX37" fmla="*/ 1252919 w 4313502"/>
              <a:gd name="connsiteY37" fmla="*/ 1539435 h 5604404"/>
              <a:gd name="connsiteX38" fmla="*/ 1465026 w 4313502"/>
              <a:gd name="connsiteY38" fmla="*/ 1347964 h 5604404"/>
              <a:gd name="connsiteX39" fmla="*/ 1466879 w 4313502"/>
              <a:gd name="connsiteY39" fmla="*/ 1696156 h 5604404"/>
              <a:gd name="connsiteX40" fmla="*/ 1523323 w 4313502"/>
              <a:gd name="connsiteY40" fmla="*/ 1809044 h 5604404"/>
              <a:gd name="connsiteX41" fmla="*/ 1490074 w 4313502"/>
              <a:gd name="connsiteY41" fmla="*/ 1888067 h 5604404"/>
              <a:gd name="connsiteX42" fmla="*/ 1545901 w 4313502"/>
              <a:gd name="connsiteY42" fmla="*/ 1989667 h 5604404"/>
              <a:gd name="connsiteX43" fmla="*/ 1579768 w 4313502"/>
              <a:gd name="connsiteY43" fmla="*/ 2170289 h 5604404"/>
              <a:gd name="connsiteX44" fmla="*/ 1613634 w 4313502"/>
              <a:gd name="connsiteY44" fmla="*/ 2260600 h 5604404"/>
              <a:gd name="connsiteX45" fmla="*/ 1579768 w 4313502"/>
              <a:gd name="connsiteY45" fmla="*/ 2339622 h 5604404"/>
              <a:gd name="connsiteX46" fmla="*/ 1624923 w 4313502"/>
              <a:gd name="connsiteY46" fmla="*/ 2396067 h 5604404"/>
              <a:gd name="connsiteX47" fmla="*/ 1630832 w 4313502"/>
              <a:gd name="connsiteY47" fmla="*/ 2459831 h 5604404"/>
              <a:gd name="connsiteX48" fmla="*/ 1557808 w 4313502"/>
              <a:gd name="connsiteY48" fmla="*/ 2658709 h 5604404"/>
              <a:gd name="connsiteX49" fmla="*/ 1613634 w 4313502"/>
              <a:gd name="connsiteY49" fmla="*/ 2825044 h 5604404"/>
              <a:gd name="connsiteX50" fmla="*/ 1579768 w 4313502"/>
              <a:gd name="connsiteY50" fmla="*/ 2868966 h 5604404"/>
              <a:gd name="connsiteX51" fmla="*/ 1602345 w 4313502"/>
              <a:gd name="connsiteY51" fmla="*/ 2937933 h 5604404"/>
              <a:gd name="connsiteX52" fmla="*/ 1506743 w 4313502"/>
              <a:gd name="connsiteY52" fmla="*/ 3408362 h 5604404"/>
              <a:gd name="connsiteX53" fmla="*/ 1449593 w 4313502"/>
              <a:gd name="connsiteY53" fmla="*/ 3933119 h 5604404"/>
              <a:gd name="connsiteX54" fmla="*/ 1423664 w 4313502"/>
              <a:gd name="connsiteY54" fmla="*/ 4007644 h 5604404"/>
              <a:gd name="connsiteX55" fmla="*/ 1377186 w 4313502"/>
              <a:gd name="connsiteY55" fmla="*/ 4038953 h 5604404"/>
              <a:gd name="connsiteX56" fmla="*/ 1380713 w 4313502"/>
              <a:gd name="connsiteY56" fmla="*/ 4088253 h 5604404"/>
              <a:gd name="connsiteX57" fmla="*/ 1261738 w 4313502"/>
              <a:gd name="connsiteY57" fmla="*/ 4181034 h 5604404"/>
              <a:gd name="connsiteX58" fmla="*/ 1105634 w 4313502"/>
              <a:gd name="connsiteY58" fmla="*/ 4315178 h 5604404"/>
              <a:gd name="connsiteX59" fmla="*/ 1015323 w 4313502"/>
              <a:gd name="connsiteY59" fmla="*/ 4507089 h 5604404"/>
              <a:gd name="connsiteX60" fmla="*/ 884001 w 4313502"/>
              <a:gd name="connsiteY60" fmla="*/ 4787459 h 5604404"/>
              <a:gd name="connsiteX61" fmla="*/ 710523 w 4313502"/>
              <a:gd name="connsiteY61" fmla="*/ 4947356 h 5604404"/>
              <a:gd name="connsiteX62" fmla="*/ 630883 w 4313502"/>
              <a:gd name="connsiteY62" fmla="*/ 5149938 h 5604404"/>
              <a:gd name="connsiteX63" fmla="*/ 541190 w 4313502"/>
              <a:gd name="connsiteY63" fmla="*/ 5432778 h 5604404"/>
              <a:gd name="connsiteX64" fmla="*/ 699234 w 4313502"/>
              <a:gd name="connsiteY64" fmla="*/ 5568244 h 5604404"/>
              <a:gd name="connsiteX65" fmla="*/ 848459 w 4313502"/>
              <a:gd name="connsiteY65" fmla="*/ 5526088 h 5604404"/>
              <a:gd name="connsiteX66" fmla="*/ 930304 w 4313502"/>
              <a:gd name="connsiteY66" fmla="*/ 5132828 h 5604404"/>
              <a:gd name="connsiteX67" fmla="*/ 1002270 w 4313502"/>
              <a:gd name="connsiteY67" fmla="*/ 4915341 h 5604404"/>
              <a:gd name="connsiteX68" fmla="*/ 1339703 w 4313502"/>
              <a:gd name="connsiteY68" fmla="*/ 4607542 h 5604404"/>
              <a:gd name="connsiteX69" fmla="*/ 1444301 w 4313502"/>
              <a:gd name="connsiteY69" fmla="*/ 4665133 h 5604404"/>
              <a:gd name="connsiteX70" fmla="*/ 1658790 w 4313502"/>
              <a:gd name="connsiteY70" fmla="*/ 4360333 h 5604404"/>
              <a:gd name="connsiteX71" fmla="*/ 1715234 w 4313502"/>
              <a:gd name="connsiteY71" fmla="*/ 4281311 h 5604404"/>
              <a:gd name="connsiteX72" fmla="*/ 1791258 w 4313502"/>
              <a:gd name="connsiteY72" fmla="*/ 4208815 h 5604404"/>
              <a:gd name="connsiteX73" fmla="*/ 1805545 w 4313502"/>
              <a:gd name="connsiteY73" fmla="*/ 4134556 h 5604404"/>
              <a:gd name="connsiteX74" fmla="*/ 1867899 w 4313502"/>
              <a:gd name="connsiteY74" fmla="*/ 4066911 h 5604404"/>
              <a:gd name="connsiteX75" fmla="*/ 1876807 w 4313502"/>
              <a:gd name="connsiteY75" fmla="*/ 3964076 h 5604404"/>
              <a:gd name="connsiteX76" fmla="*/ 2087768 w 4313502"/>
              <a:gd name="connsiteY76" fmla="*/ 3366911 h 5604404"/>
              <a:gd name="connsiteX77" fmla="*/ 2178696 w 4313502"/>
              <a:gd name="connsiteY77" fmla="*/ 3041914 h 5604404"/>
              <a:gd name="connsiteX78" fmla="*/ 2221470 w 4313502"/>
              <a:gd name="connsiteY78" fmla="*/ 3221478 h 5604404"/>
              <a:gd name="connsiteX79" fmla="*/ 2478734 w 4313502"/>
              <a:gd name="connsiteY79" fmla="*/ 3820936 h 5604404"/>
              <a:gd name="connsiteX80" fmla="*/ 2475735 w 4313502"/>
              <a:gd name="connsiteY80" fmla="*/ 3926065 h 5604404"/>
              <a:gd name="connsiteX81" fmla="*/ 2536942 w 4313502"/>
              <a:gd name="connsiteY81" fmla="*/ 4049096 h 5604404"/>
              <a:gd name="connsiteX82" fmla="*/ 2564283 w 4313502"/>
              <a:gd name="connsiteY82" fmla="*/ 4187384 h 5604404"/>
              <a:gd name="connsiteX83" fmla="*/ 2620726 w 4313502"/>
              <a:gd name="connsiteY83" fmla="*/ 4372857 h 5604404"/>
              <a:gd name="connsiteX84" fmla="*/ 2663501 w 4313502"/>
              <a:gd name="connsiteY84" fmla="*/ 4540956 h 5604404"/>
              <a:gd name="connsiteX85" fmla="*/ 2719945 w 4313502"/>
              <a:gd name="connsiteY85" fmla="*/ 4540956 h 5604404"/>
              <a:gd name="connsiteX86" fmla="*/ 3013457 w 4313502"/>
              <a:gd name="connsiteY86" fmla="*/ 5105400 h 5604404"/>
              <a:gd name="connsiteX87" fmla="*/ 2990526 w 4313502"/>
              <a:gd name="connsiteY87" fmla="*/ 5157788 h 5604404"/>
              <a:gd name="connsiteX88" fmla="*/ 2980119 w 4313502"/>
              <a:gd name="connsiteY88" fmla="*/ 5313362 h 5604404"/>
              <a:gd name="connsiteX89" fmla="*/ 3019982 w 4313502"/>
              <a:gd name="connsiteY89" fmla="*/ 5466733 h 5604404"/>
              <a:gd name="connsiteX90" fmla="*/ 3106767 w 4313502"/>
              <a:gd name="connsiteY90" fmla="*/ 5531997 h 5604404"/>
              <a:gd name="connsiteX91" fmla="*/ 3405481 w 4313502"/>
              <a:gd name="connsiteY91" fmla="*/ 5565863 h 5604404"/>
              <a:gd name="connsiteX92" fmla="*/ 3362618 w 4313502"/>
              <a:gd name="connsiteY92" fmla="*/ 5344672 h 5604404"/>
              <a:gd name="connsiteX93" fmla="*/ 3160212 w 4313502"/>
              <a:gd name="connsiteY93" fmla="*/ 5071533 h 5604404"/>
              <a:gd name="connsiteX94" fmla="*/ 3047323 w 4313502"/>
              <a:gd name="connsiteY94" fmla="*/ 4439356 h 5604404"/>
              <a:gd name="connsiteX95" fmla="*/ 3115057 w 4313502"/>
              <a:gd name="connsiteY95" fmla="*/ 4405489 h 5604404"/>
              <a:gd name="connsiteX96" fmla="*/ 3040797 w 4313502"/>
              <a:gd name="connsiteY96" fmla="*/ 4182709 h 5604404"/>
              <a:gd name="connsiteX97" fmla="*/ 2961774 w 4313502"/>
              <a:gd name="connsiteY97" fmla="*/ 4005616 h 5604404"/>
              <a:gd name="connsiteX98" fmla="*/ 2946341 w 4313502"/>
              <a:gd name="connsiteY98" fmla="*/ 3916010 h 5604404"/>
              <a:gd name="connsiteX99" fmla="*/ 2894041 w 4313502"/>
              <a:gd name="connsiteY99" fmla="*/ 3859566 h 5604404"/>
              <a:gd name="connsiteX100" fmla="*/ 2942195 w 4313502"/>
              <a:gd name="connsiteY100" fmla="*/ 3777456 h 5604404"/>
              <a:gd name="connsiteX101" fmla="*/ 2877990 w 4313502"/>
              <a:gd name="connsiteY101" fmla="*/ 3701433 h 5604404"/>
              <a:gd name="connsiteX102" fmla="*/ 2848797 w 4313502"/>
              <a:gd name="connsiteY102" fmla="*/ 3577519 h 5604404"/>
              <a:gd name="connsiteX103" fmla="*/ 2741376 w 4313502"/>
              <a:gd name="connsiteY103" fmla="*/ 2753695 h 5604404"/>
              <a:gd name="connsiteX104" fmla="*/ 2535178 w 4313502"/>
              <a:gd name="connsiteY104" fmla="*/ 2292086 h 5604404"/>
              <a:gd name="connsiteX105" fmla="*/ 2449012 w 4313502"/>
              <a:gd name="connsiteY105" fmla="*/ 2192867 h 5604404"/>
              <a:gd name="connsiteX106" fmla="*/ 2449012 w 4313502"/>
              <a:gd name="connsiteY106" fmla="*/ 2102556 h 5604404"/>
              <a:gd name="connsiteX107" fmla="*/ 2426434 w 4313502"/>
              <a:gd name="connsiteY107" fmla="*/ 2102556 h 5604404"/>
              <a:gd name="connsiteX108" fmla="*/ 2437723 w 4313502"/>
              <a:gd name="connsiteY108" fmla="*/ 2012244 h 5604404"/>
              <a:gd name="connsiteX109" fmla="*/ 2369990 w 4313502"/>
              <a:gd name="connsiteY109" fmla="*/ 1944511 h 5604404"/>
              <a:gd name="connsiteX110" fmla="*/ 2403857 w 4313502"/>
              <a:gd name="connsiteY110" fmla="*/ 1865489 h 5604404"/>
              <a:gd name="connsiteX111" fmla="*/ 2381279 w 4313502"/>
              <a:gd name="connsiteY111" fmla="*/ 1797756 h 5604404"/>
              <a:gd name="connsiteX112" fmla="*/ 2471590 w 4313502"/>
              <a:gd name="connsiteY112" fmla="*/ 1549400 h 5604404"/>
              <a:gd name="connsiteX113" fmla="*/ 2573190 w 4313502"/>
              <a:gd name="connsiteY113" fmla="*/ 1662289 h 5604404"/>
              <a:gd name="connsiteX114" fmla="*/ 2640923 w 4313502"/>
              <a:gd name="connsiteY114" fmla="*/ 1662289 h 5604404"/>
              <a:gd name="connsiteX115" fmla="*/ 2945723 w 4313502"/>
              <a:gd name="connsiteY115" fmla="*/ 1809044 h 5604404"/>
              <a:gd name="connsiteX116" fmla="*/ 3194079 w 4313502"/>
              <a:gd name="connsiteY116" fmla="*/ 1899356 h 5604404"/>
              <a:gd name="connsiteX117" fmla="*/ 3758523 w 4313502"/>
              <a:gd name="connsiteY117" fmla="*/ 2147711 h 5604404"/>
              <a:gd name="connsiteX118" fmla="*/ 4040745 w 4313502"/>
              <a:gd name="connsiteY118" fmla="*/ 2238022 h 5604404"/>
              <a:gd name="connsiteX119" fmla="*/ 4146490 w 4313502"/>
              <a:gd name="connsiteY119" fmla="*/ 2276652 h 5604404"/>
              <a:gd name="connsiteX120" fmla="*/ 4125059 w 4313502"/>
              <a:gd name="connsiteY120" fmla="*/ 2220206 h 5604404"/>
              <a:gd name="connsiteX121" fmla="*/ 4029457 w 4313502"/>
              <a:gd name="connsiteY121" fmla="*/ 2147711 h 5604404"/>
              <a:gd name="connsiteX122" fmla="*/ 4191029 w 4313502"/>
              <a:gd name="connsiteY122" fmla="*/ 2039584 h 5604404"/>
              <a:gd name="connsiteX123" fmla="*/ 4271639 w 4313502"/>
              <a:gd name="connsiteY123" fmla="*/ 1969294 h 5604404"/>
              <a:gd name="connsiteX124" fmla="*/ 4308681 w 4313502"/>
              <a:gd name="connsiteY124" fmla="*/ 1878542 h 5604404"/>
              <a:gd name="connsiteX125" fmla="*/ 4242711 w 4313502"/>
              <a:gd name="connsiteY125" fmla="*/ 1916642 h 5604404"/>
              <a:gd name="connsiteX126" fmla="*/ 4277812 w 4313502"/>
              <a:gd name="connsiteY126" fmla="*/ 1831622 h 5604404"/>
              <a:gd name="connsiteX127" fmla="*/ 4147637 w 4313502"/>
              <a:gd name="connsiteY127" fmla="*/ 1918317 h 5604404"/>
              <a:gd name="connsiteX128" fmla="*/ 4190500 w 4313502"/>
              <a:gd name="connsiteY128" fmla="*/ 1841147 h 5604404"/>
              <a:gd name="connsiteX129" fmla="*/ 3896372 w 4313502"/>
              <a:gd name="connsiteY129" fmla="*/ 2014008 h 5604404"/>
              <a:gd name="connsiteX130" fmla="*/ 3700845 w 4313502"/>
              <a:gd name="connsiteY130" fmla="*/ 1968236 h 5604404"/>
              <a:gd name="connsiteX131" fmla="*/ 3252287 w 4313502"/>
              <a:gd name="connsiteY131" fmla="*/ 1639094 h 5604404"/>
              <a:gd name="connsiteX132" fmla="*/ 3081190 w 4313502"/>
              <a:gd name="connsiteY132" fmla="*/ 1583267 h 5604404"/>
              <a:gd name="connsiteX133" fmla="*/ 2787679 w 4313502"/>
              <a:gd name="connsiteY133" fmla="*/ 1436511 h 5604404"/>
              <a:gd name="connsiteX134" fmla="*/ 2607057 w 4313502"/>
              <a:gd name="connsiteY134" fmla="*/ 1255889 h 5604404"/>
              <a:gd name="connsiteX135" fmla="*/ 2488788 w 4313502"/>
              <a:gd name="connsiteY135" fmla="*/ 1170958 h 5604404"/>
              <a:gd name="connsiteX136" fmla="*/ 2358701 w 4313502"/>
              <a:gd name="connsiteY136" fmla="*/ 1165578 h 5604404"/>
              <a:gd name="connsiteX137" fmla="*/ 2217237 w 4313502"/>
              <a:gd name="connsiteY137" fmla="*/ 1059744 h 5604404"/>
              <a:gd name="connsiteX138" fmla="*/ 2339563 w 4313502"/>
              <a:gd name="connsiteY138" fmla="*/ 898172 h 5604404"/>
              <a:gd name="connsiteX139" fmla="*/ 2437546 w 4313502"/>
              <a:gd name="connsiteY139" fmla="*/ 968905 h 5604404"/>
              <a:gd name="connsiteX140" fmla="*/ 2530945 w 4313502"/>
              <a:gd name="connsiteY140" fmla="*/ 908403 h 5604404"/>
              <a:gd name="connsiteX141" fmla="*/ 2509515 w 4313502"/>
              <a:gd name="connsiteY141" fmla="*/ 854869 h 5604404"/>
              <a:gd name="connsiteX142" fmla="*/ 2549997 w 4313502"/>
              <a:gd name="connsiteY142" fmla="*/ 869157 h 5604404"/>
              <a:gd name="connsiteX143" fmla="*/ 2554758 w 4313502"/>
              <a:gd name="connsiteY143" fmla="*/ 809625 h 5604404"/>
              <a:gd name="connsiteX144" fmla="*/ 2639689 w 4313502"/>
              <a:gd name="connsiteY144" fmla="*/ 770467 h 5604404"/>
              <a:gd name="connsiteX145" fmla="*/ 2558902 w 4313502"/>
              <a:gd name="connsiteY145" fmla="*/ 637381 h 5604404"/>
              <a:gd name="connsiteX146" fmla="*/ 2588535 w 4313502"/>
              <a:gd name="connsiteY146" fmla="*/ 557742 h 5604404"/>
              <a:gd name="connsiteX147" fmla="*/ 2590917 w 4313502"/>
              <a:gd name="connsiteY147" fmla="*/ 501914 h 5604404"/>
              <a:gd name="connsiteX148" fmla="*/ 2721446 w 4313502"/>
              <a:gd name="connsiteY148" fmla="*/ 497682 h 5604404"/>
              <a:gd name="connsiteX149" fmla="*/ 2735203 w 4313502"/>
              <a:gd name="connsiteY149" fmla="*/ 413367 h 5604404"/>
              <a:gd name="connsiteX150" fmla="*/ 2968301 w 4313502"/>
              <a:gd name="connsiteY150" fmla="*/ 364067 h 5604404"/>
              <a:gd name="connsiteX151" fmla="*/ 2663501 w 4313502"/>
              <a:gd name="connsiteY151" fmla="*/ 330200 h 5604404"/>
              <a:gd name="connsiteX152" fmla="*/ 2904007 w 4313502"/>
              <a:gd name="connsiteY152" fmla="*/ 217841 h 5604404"/>
              <a:gd name="connsiteX153" fmla="*/ 2731234 w 4313502"/>
              <a:gd name="connsiteY153" fmla="*/ 251178 h 5604404"/>
              <a:gd name="connsiteX154" fmla="*/ 2911857 w 4313502"/>
              <a:gd name="connsiteY154" fmla="*/ 142963 h 5604404"/>
              <a:gd name="connsiteX155" fmla="*/ 2607057 w 4313502"/>
              <a:gd name="connsiteY155" fmla="*/ 217311 h 5604404"/>
              <a:gd name="connsiteX156" fmla="*/ 2686696 w 4313502"/>
              <a:gd name="connsiteY156" fmla="*/ 111125 h 5604404"/>
              <a:gd name="connsiteX157" fmla="*/ 2539323 w 4313502"/>
              <a:gd name="connsiteY15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500745 w 4313502"/>
              <a:gd name="connsiteY26" fmla="*/ 747889 h 5604404"/>
              <a:gd name="connsiteX27" fmla="*/ 1557190 w 4313502"/>
              <a:gd name="connsiteY27" fmla="*/ 793044 h 5604404"/>
              <a:gd name="connsiteX28" fmla="*/ 1342701 w 4313502"/>
              <a:gd name="connsiteY28" fmla="*/ 1075267 h 5604404"/>
              <a:gd name="connsiteX29" fmla="*/ 1073532 w 4313502"/>
              <a:gd name="connsiteY29" fmla="*/ 1367544 h 5604404"/>
              <a:gd name="connsiteX30" fmla="*/ 879857 w 4313502"/>
              <a:gd name="connsiteY30" fmla="*/ 1481667 h 5604404"/>
              <a:gd name="connsiteX31" fmla="*/ 342135 w 4313502"/>
              <a:gd name="connsiteY31" fmla="*/ 2011010 h 5604404"/>
              <a:gd name="connsiteX32" fmla="*/ 33190 w 4313502"/>
              <a:gd name="connsiteY32" fmla="*/ 1820333 h 5604404"/>
              <a:gd name="connsiteX33" fmla="*/ 107450 w 4313502"/>
              <a:gd name="connsiteY33" fmla="*/ 1944952 h 5604404"/>
              <a:gd name="connsiteX34" fmla="*/ 326701 w 4313502"/>
              <a:gd name="connsiteY34" fmla="*/ 2215444 h 5604404"/>
              <a:gd name="connsiteX35" fmla="*/ 517465 w 4313502"/>
              <a:gd name="connsiteY35" fmla="*/ 2077596 h 5604404"/>
              <a:gd name="connsiteX36" fmla="*/ 1105634 w 4313502"/>
              <a:gd name="connsiteY36" fmla="*/ 1684867 h 5604404"/>
              <a:gd name="connsiteX37" fmla="*/ 1252919 w 4313502"/>
              <a:gd name="connsiteY37" fmla="*/ 1539435 h 5604404"/>
              <a:gd name="connsiteX38" fmla="*/ 1465026 w 4313502"/>
              <a:gd name="connsiteY38" fmla="*/ 1347964 h 5604404"/>
              <a:gd name="connsiteX39" fmla="*/ 1466879 w 4313502"/>
              <a:gd name="connsiteY39" fmla="*/ 1696156 h 5604404"/>
              <a:gd name="connsiteX40" fmla="*/ 1523323 w 4313502"/>
              <a:gd name="connsiteY40" fmla="*/ 1809044 h 5604404"/>
              <a:gd name="connsiteX41" fmla="*/ 1490074 w 4313502"/>
              <a:gd name="connsiteY41" fmla="*/ 1888067 h 5604404"/>
              <a:gd name="connsiteX42" fmla="*/ 1545901 w 4313502"/>
              <a:gd name="connsiteY42" fmla="*/ 1989667 h 5604404"/>
              <a:gd name="connsiteX43" fmla="*/ 1579768 w 4313502"/>
              <a:gd name="connsiteY43" fmla="*/ 2170289 h 5604404"/>
              <a:gd name="connsiteX44" fmla="*/ 1613634 w 4313502"/>
              <a:gd name="connsiteY44" fmla="*/ 2260600 h 5604404"/>
              <a:gd name="connsiteX45" fmla="*/ 1579768 w 4313502"/>
              <a:gd name="connsiteY45" fmla="*/ 2339622 h 5604404"/>
              <a:gd name="connsiteX46" fmla="*/ 1624923 w 4313502"/>
              <a:gd name="connsiteY46" fmla="*/ 2396067 h 5604404"/>
              <a:gd name="connsiteX47" fmla="*/ 1630832 w 4313502"/>
              <a:gd name="connsiteY47" fmla="*/ 2459831 h 5604404"/>
              <a:gd name="connsiteX48" fmla="*/ 1557808 w 4313502"/>
              <a:gd name="connsiteY48" fmla="*/ 2658709 h 5604404"/>
              <a:gd name="connsiteX49" fmla="*/ 1613634 w 4313502"/>
              <a:gd name="connsiteY49" fmla="*/ 2825044 h 5604404"/>
              <a:gd name="connsiteX50" fmla="*/ 1579768 w 4313502"/>
              <a:gd name="connsiteY50" fmla="*/ 2868966 h 5604404"/>
              <a:gd name="connsiteX51" fmla="*/ 1602345 w 4313502"/>
              <a:gd name="connsiteY51" fmla="*/ 2937933 h 5604404"/>
              <a:gd name="connsiteX52" fmla="*/ 1506743 w 4313502"/>
              <a:gd name="connsiteY52" fmla="*/ 3408362 h 5604404"/>
              <a:gd name="connsiteX53" fmla="*/ 1449593 w 4313502"/>
              <a:gd name="connsiteY53" fmla="*/ 3933119 h 5604404"/>
              <a:gd name="connsiteX54" fmla="*/ 1423664 w 4313502"/>
              <a:gd name="connsiteY54" fmla="*/ 4007644 h 5604404"/>
              <a:gd name="connsiteX55" fmla="*/ 1377186 w 4313502"/>
              <a:gd name="connsiteY55" fmla="*/ 4038953 h 5604404"/>
              <a:gd name="connsiteX56" fmla="*/ 1380713 w 4313502"/>
              <a:gd name="connsiteY56" fmla="*/ 4088253 h 5604404"/>
              <a:gd name="connsiteX57" fmla="*/ 1261738 w 4313502"/>
              <a:gd name="connsiteY57" fmla="*/ 4181034 h 5604404"/>
              <a:gd name="connsiteX58" fmla="*/ 1105634 w 4313502"/>
              <a:gd name="connsiteY58" fmla="*/ 4315178 h 5604404"/>
              <a:gd name="connsiteX59" fmla="*/ 1015323 w 4313502"/>
              <a:gd name="connsiteY59" fmla="*/ 4507089 h 5604404"/>
              <a:gd name="connsiteX60" fmla="*/ 884001 w 4313502"/>
              <a:gd name="connsiteY60" fmla="*/ 4787459 h 5604404"/>
              <a:gd name="connsiteX61" fmla="*/ 710523 w 4313502"/>
              <a:gd name="connsiteY61" fmla="*/ 4947356 h 5604404"/>
              <a:gd name="connsiteX62" fmla="*/ 630883 w 4313502"/>
              <a:gd name="connsiteY62" fmla="*/ 5149938 h 5604404"/>
              <a:gd name="connsiteX63" fmla="*/ 541190 w 4313502"/>
              <a:gd name="connsiteY63" fmla="*/ 5432778 h 5604404"/>
              <a:gd name="connsiteX64" fmla="*/ 699234 w 4313502"/>
              <a:gd name="connsiteY64" fmla="*/ 5568244 h 5604404"/>
              <a:gd name="connsiteX65" fmla="*/ 848459 w 4313502"/>
              <a:gd name="connsiteY65" fmla="*/ 5526088 h 5604404"/>
              <a:gd name="connsiteX66" fmla="*/ 930304 w 4313502"/>
              <a:gd name="connsiteY66" fmla="*/ 5132828 h 5604404"/>
              <a:gd name="connsiteX67" fmla="*/ 1002270 w 4313502"/>
              <a:gd name="connsiteY67" fmla="*/ 4915341 h 5604404"/>
              <a:gd name="connsiteX68" fmla="*/ 1339703 w 4313502"/>
              <a:gd name="connsiteY68" fmla="*/ 4607542 h 5604404"/>
              <a:gd name="connsiteX69" fmla="*/ 1444301 w 4313502"/>
              <a:gd name="connsiteY69" fmla="*/ 4665133 h 5604404"/>
              <a:gd name="connsiteX70" fmla="*/ 1658790 w 4313502"/>
              <a:gd name="connsiteY70" fmla="*/ 4360333 h 5604404"/>
              <a:gd name="connsiteX71" fmla="*/ 1715234 w 4313502"/>
              <a:gd name="connsiteY71" fmla="*/ 4281311 h 5604404"/>
              <a:gd name="connsiteX72" fmla="*/ 1791258 w 4313502"/>
              <a:gd name="connsiteY72" fmla="*/ 4208815 h 5604404"/>
              <a:gd name="connsiteX73" fmla="*/ 1805545 w 4313502"/>
              <a:gd name="connsiteY73" fmla="*/ 4134556 h 5604404"/>
              <a:gd name="connsiteX74" fmla="*/ 1867899 w 4313502"/>
              <a:gd name="connsiteY74" fmla="*/ 4066911 h 5604404"/>
              <a:gd name="connsiteX75" fmla="*/ 1876807 w 4313502"/>
              <a:gd name="connsiteY75" fmla="*/ 3964076 h 5604404"/>
              <a:gd name="connsiteX76" fmla="*/ 2087768 w 4313502"/>
              <a:gd name="connsiteY76" fmla="*/ 3366911 h 5604404"/>
              <a:gd name="connsiteX77" fmla="*/ 2178696 w 4313502"/>
              <a:gd name="connsiteY77" fmla="*/ 3041914 h 5604404"/>
              <a:gd name="connsiteX78" fmla="*/ 2221470 w 4313502"/>
              <a:gd name="connsiteY78" fmla="*/ 3221478 h 5604404"/>
              <a:gd name="connsiteX79" fmla="*/ 2478734 w 4313502"/>
              <a:gd name="connsiteY79" fmla="*/ 3820936 h 5604404"/>
              <a:gd name="connsiteX80" fmla="*/ 2475735 w 4313502"/>
              <a:gd name="connsiteY80" fmla="*/ 3926065 h 5604404"/>
              <a:gd name="connsiteX81" fmla="*/ 2536942 w 4313502"/>
              <a:gd name="connsiteY81" fmla="*/ 4049096 h 5604404"/>
              <a:gd name="connsiteX82" fmla="*/ 2564283 w 4313502"/>
              <a:gd name="connsiteY82" fmla="*/ 4187384 h 5604404"/>
              <a:gd name="connsiteX83" fmla="*/ 2620726 w 4313502"/>
              <a:gd name="connsiteY83" fmla="*/ 4372857 h 5604404"/>
              <a:gd name="connsiteX84" fmla="*/ 2663501 w 4313502"/>
              <a:gd name="connsiteY84" fmla="*/ 4540956 h 5604404"/>
              <a:gd name="connsiteX85" fmla="*/ 2719945 w 4313502"/>
              <a:gd name="connsiteY85" fmla="*/ 4540956 h 5604404"/>
              <a:gd name="connsiteX86" fmla="*/ 3013457 w 4313502"/>
              <a:gd name="connsiteY86" fmla="*/ 5105400 h 5604404"/>
              <a:gd name="connsiteX87" fmla="*/ 2990526 w 4313502"/>
              <a:gd name="connsiteY87" fmla="*/ 5157788 h 5604404"/>
              <a:gd name="connsiteX88" fmla="*/ 2980119 w 4313502"/>
              <a:gd name="connsiteY88" fmla="*/ 5313362 h 5604404"/>
              <a:gd name="connsiteX89" fmla="*/ 3019982 w 4313502"/>
              <a:gd name="connsiteY89" fmla="*/ 5466733 h 5604404"/>
              <a:gd name="connsiteX90" fmla="*/ 3106767 w 4313502"/>
              <a:gd name="connsiteY90" fmla="*/ 5531997 h 5604404"/>
              <a:gd name="connsiteX91" fmla="*/ 3405481 w 4313502"/>
              <a:gd name="connsiteY91" fmla="*/ 5565863 h 5604404"/>
              <a:gd name="connsiteX92" fmla="*/ 3362618 w 4313502"/>
              <a:gd name="connsiteY92" fmla="*/ 5344672 h 5604404"/>
              <a:gd name="connsiteX93" fmla="*/ 3160212 w 4313502"/>
              <a:gd name="connsiteY93" fmla="*/ 5071533 h 5604404"/>
              <a:gd name="connsiteX94" fmla="*/ 3047323 w 4313502"/>
              <a:gd name="connsiteY94" fmla="*/ 4439356 h 5604404"/>
              <a:gd name="connsiteX95" fmla="*/ 3115057 w 4313502"/>
              <a:gd name="connsiteY95" fmla="*/ 4405489 h 5604404"/>
              <a:gd name="connsiteX96" fmla="*/ 3040797 w 4313502"/>
              <a:gd name="connsiteY96" fmla="*/ 4182709 h 5604404"/>
              <a:gd name="connsiteX97" fmla="*/ 2961774 w 4313502"/>
              <a:gd name="connsiteY97" fmla="*/ 4005616 h 5604404"/>
              <a:gd name="connsiteX98" fmla="*/ 2946341 w 4313502"/>
              <a:gd name="connsiteY98" fmla="*/ 3916010 h 5604404"/>
              <a:gd name="connsiteX99" fmla="*/ 2894041 w 4313502"/>
              <a:gd name="connsiteY99" fmla="*/ 3859566 h 5604404"/>
              <a:gd name="connsiteX100" fmla="*/ 2942195 w 4313502"/>
              <a:gd name="connsiteY100" fmla="*/ 3777456 h 5604404"/>
              <a:gd name="connsiteX101" fmla="*/ 2877990 w 4313502"/>
              <a:gd name="connsiteY101" fmla="*/ 3701433 h 5604404"/>
              <a:gd name="connsiteX102" fmla="*/ 2848797 w 4313502"/>
              <a:gd name="connsiteY102" fmla="*/ 3577519 h 5604404"/>
              <a:gd name="connsiteX103" fmla="*/ 2741376 w 4313502"/>
              <a:gd name="connsiteY103" fmla="*/ 2753695 h 5604404"/>
              <a:gd name="connsiteX104" fmla="*/ 2535178 w 4313502"/>
              <a:gd name="connsiteY104" fmla="*/ 2292086 h 5604404"/>
              <a:gd name="connsiteX105" fmla="*/ 2449012 w 4313502"/>
              <a:gd name="connsiteY105" fmla="*/ 2192867 h 5604404"/>
              <a:gd name="connsiteX106" fmla="*/ 2449012 w 4313502"/>
              <a:gd name="connsiteY106" fmla="*/ 2102556 h 5604404"/>
              <a:gd name="connsiteX107" fmla="*/ 2426434 w 4313502"/>
              <a:gd name="connsiteY107" fmla="*/ 2102556 h 5604404"/>
              <a:gd name="connsiteX108" fmla="*/ 2437723 w 4313502"/>
              <a:gd name="connsiteY108" fmla="*/ 2012244 h 5604404"/>
              <a:gd name="connsiteX109" fmla="*/ 2369990 w 4313502"/>
              <a:gd name="connsiteY109" fmla="*/ 1944511 h 5604404"/>
              <a:gd name="connsiteX110" fmla="*/ 2403857 w 4313502"/>
              <a:gd name="connsiteY110" fmla="*/ 1865489 h 5604404"/>
              <a:gd name="connsiteX111" fmla="*/ 2381279 w 4313502"/>
              <a:gd name="connsiteY111" fmla="*/ 1797756 h 5604404"/>
              <a:gd name="connsiteX112" fmla="*/ 2471590 w 4313502"/>
              <a:gd name="connsiteY112" fmla="*/ 1549400 h 5604404"/>
              <a:gd name="connsiteX113" fmla="*/ 2573190 w 4313502"/>
              <a:gd name="connsiteY113" fmla="*/ 1662289 h 5604404"/>
              <a:gd name="connsiteX114" fmla="*/ 2640923 w 4313502"/>
              <a:gd name="connsiteY114" fmla="*/ 1662289 h 5604404"/>
              <a:gd name="connsiteX115" fmla="*/ 2945723 w 4313502"/>
              <a:gd name="connsiteY115" fmla="*/ 1809044 h 5604404"/>
              <a:gd name="connsiteX116" fmla="*/ 3194079 w 4313502"/>
              <a:gd name="connsiteY116" fmla="*/ 1899356 h 5604404"/>
              <a:gd name="connsiteX117" fmla="*/ 3758523 w 4313502"/>
              <a:gd name="connsiteY117" fmla="*/ 2147711 h 5604404"/>
              <a:gd name="connsiteX118" fmla="*/ 4040745 w 4313502"/>
              <a:gd name="connsiteY118" fmla="*/ 2238022 h 5604404"/>
              <a:gd name="connsiteX119" fmla="*/ 4146490 w 4313502"/>
              <a:gd name="connsiteY119" fmla="*/ 2276652 h 5604404"/>
              <a:gd name="connsiteX120" fmla="*/ 4125059 w 4313502"/>
              <a:gd name="connsiteY120" fmla="*/ 2220206 h 5604404"/>
              <a:gd name="connsiteX121" fmla="*/ 4029457 w 4313502"/>
              <a:gd name="connsiteY121" fmla="*/ 2147711 h 5604404"/>
              <a:gd name="connsiteX122" fmla="*/ 4191029 w 4313502"/>
              <a:gd name="connsiteY122" fmla="*/ 2039584 h 5604404"/>
              <a:gd name="connsiteX123" fmla="*/ 4271639 w 4313502"/>
              <a:gd name="connsiteY123" fmla="*/ 1969294 h 5604404"/>
              <a:gd name="connsiteX124" fmla="*/ 4308681 w 4313502"/>
              <a:gd name="connsiteY124" fmla="*/ 1878542 h 5604404"/>
              <a:gd name="connsiteX125" fmla="*/ 4242711 w 4313502"/>
              <a:gd name="connsiteY125" fmla="*/ 1916642 h 5604404"/>
              <a:gd name="connsiteX126" fmla="*/ 4277812 w 4313502"/>
              <a:gd name="connsiteY126" fmla="*/ 1831622 h 5604404"/>
              <a:gd name="connsiteX127" fmla="*/ 4147637 w 4313502"/>
              <a:gd name="connsiteY127" fmla="*/ 1918317 h 5604404"/>
              <a:gd name="connsiteX128" fmla="*/ 4190500 w 4313502"/>
              <a:gd name="connsiteY128" fmla="*/ 1841147 h 5604404"/>
              <a:gd name="connsiteX129" fmla="*/ 3896372 w 4313502"/>
              <a:gd name="connsiteY129" fmla="*/ 2014008 h 5604404"/>
              <a:gd name="connsiteX130" fmla="*/ 3700845 w 4313502"/>
              <a:gd name="connsiteY130" fmla="*/ 1968236 h 5604404"/>
              <a:gd name="connsiteX131" fmla="*/ 3252287 w 4313502"/>
              <a:gd name="connsiteY131" fmla="*/ 1639094 h 5604404"/>
              <a:gd name="connsiteX132" fmla="*/ 3081190 w 4313502"/>
              <a:gd name="connsiteY132" fmla="*/ 1583267 h 5604404"/>
              <a:gd name="connsiteX133" fmla="*/ 2787679 w 4313502"/>
              <a:gd name="connsiteY133" fmla="*/ 1436511 h 5604404"/>
              <a:gd name="connsiteX134" fmla="*/ 2607057 w 4313502"/>
              <a:gd name="connsiteY134" fmla="*/ 1255889 h 5604404"/>
              <a:gd name="connsiteX135" fmla="*/ 2488788 w 4313502"/>
              <a:gd name="connsiteY135" fmla="*/ 1170958 h 5604404"/>
              <a:gd name="connsiteX136" fmla="*/ 2358701 w 4313502"/>
              <a:gd name="connsiteY136" fmla="*/ 1165578 h 5604404"/>
              <a:gd name="connsiteX137" fmla="*/ 2217237 w 4313502"/>
              <a:gd name="connsiteY137" fmla="*/ 1059744 h 5604404"/>
              <a:gd name="connsiteX138" fmla="*/ 2339563 w 4313502"/>
              <a:gd name="connsiteY138" fmla="*/ 898172 h 5604404"/>
              <a:gd name="connsiteX139" fmla="*/ 2437546 w 4313502"/>
              <a:gd name="connsiteY139" fmla="*/ 968905 h 5604404"/>
              <a:gd name="connsiteX140" fmla="*/ 2530945 w 4313502"/>
              <a:gd name="connsiteY140" fmla="*/ 908403 h 5604404"/>
              <a:gd name="connsiteX141" fmla="*/ 2509515 w 4313502"/>
              <a:gd name="connsiteY141" fmla="*/ 854869 h 5604404"/>
              <a:gd name="connsiteX142" fmla="*/ 2549997 w 4313502"/>
              <a:gd name="connsiteY142" fmla="*/ 869157 h 5604404"/>
              <a:gd name="connsiteX143" fmla="*/ 2554758 w 4313502"/>
              <a:gd name="connsiteY143" fmla="*/ 809625 h 5604404"/>
              <a:gd name="connsiteX144" fmla="*/ 2639689 w 4313502"/>
              <a:gd name="connsiteY144" fmla="*/ 770467 h 5604404"/>
              <a:gd name="connsiteX145" fmla="*/ 2558902 w 4313502"/>
              <a:gd name="connsiteY145" fmla="*/ 637381 h 5604404"/>
              <a:gd name="connsiteX146" fmla="*/ 2588535 w 4313502"/>
              <a:gd name="connsiteY146" fmla="*/ 557742 h 5604404"/>
              <a:gd name="connsiteX147" fmla="*/ 2590917 w 4313502"/>
              <a:gd name="connsiteY147" fmla="*/ 501914 h 5604404"/>
              <a:gd name="connsiteX148" fmla="*/ 2721446 w 4313502"/>
              <a:gd name="connsiteY148" fmla="*/ 497682 h 5604404"/>
              <a:gd name="connsiteX149" fmla="*/ 2735203 w 4313502"/>
              <a:gd name="connsiteY149" fmla="*/ 413367 h 5604404"/>
              <a:gd name="connsiteX150" fmla="*/ 2968301 w 4313502"/>
              <a:gd name="connsiteY150" fmla="*/ 364067 h 5604404"/>
              <a:gd name="connsiteX151" fmla="*/ 2663501 w 4313502"/>
              <a:gd name="connsiteY151" fmla="*/ 330200 h 5604404"/>
              <a:gd name="connsiteX152" fmla="*/ 2904007 w 4313502"/>
              <a:gd name="connsiteY152" fmla="*/ 217841 h 5604404"/>
              <a:gd name="connsiteX153" fmla="*/ 2731234 w 4313502"/>
              <a:gd name="connsiteY153" fmla="*/ 251178 h 5604404"/>
              <a:gd name="connsiteX154" fmla="*/ 2911857 w 4313502"/>
              <a:gd name="connsiteY154" fmla="*/ 142963 h 5604404"/>
              <a:gd name="connsiteX155" fmla="*/ 2607057 w 4313502"/>
              <a:gd name="connsiteY155" fmla="*/ 217311 h 5604404"/>
              <a:gd name="connsiteX156" fmla="*/ 2686696 w 4313502"/>
              <a:gd name="connsiteY156" fmla="*/ 111125 h 5604404"/>
              <a:gd name="connsiteX157" fmla="*/ 2539323 w 4313502"/>
              <a:gd name="connsiteY157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500745 w 4313502"/>
              <a:gd name="connsiteY27" fmla="*/ 747889 h 5604404"/>
              <a:gd name="connsiteX28" fmla="*/ 1557190 w 4313502"/>
              <a:gd name="connsiteY28" fmla="*/ 793044 h 5604404"/>
              <a:gd name="connsiteX29" fmla="*/ 1342701 w 4313502"/>
              <a:gd name="connsiteY29" fmla="*/ 1075267 h 5604404"/>
              <a:gd name="connsiteX30" fmla="*/ 1073532 w 4313502"/>
              <a:gd name="connsiteY30" fmla="*/ 1367544 h 5604404"/>
              <a:gd name="connsiteX31" fmla="*/ 879857 w 4313502"/>
              <a:gd name="connsiteY31" fmla="*/ 1481667 h 5604404"/>
              <a:gd name="connsiteX32" fmla="*/ 342135 w 4313502"/>
              <a:gd name="connsiteY32" fmla="*/ 2011010 h 5604404"/>
              <a:gd name="connsiteX33" fmla="*/ 33190 w 4313502"/>
              <a:gd name="connsiteY33" fmla="*/ 1820333 h 5604404"/>
              <a:gd name="connsiteX34" fmla="*/ 107450 w 4313502"/>
              <a:gd name="connsiteY34" fmla="*/ 1944952 h 5604404"/>
              <a:gd name="connsiteX35" fmla="*/ 326701 w 4313502"/>
              <a:gd name="connsiteY35" fmla="*/ 2215444 h 5604404"/>
              <a:gd name="connsiteX36" fmla="*/ 517465 w 4313502"/>
              <a:gd name="connsiteY36" fmla="*/ 2077596 h 5604404"/>
              <a:gd name="connsiteX37" fmla="*/ 1105634 w 4313502"/>
              <a:gd name="connsiteY37" fmla="*/ 1684867 h 5604404"/>
              <a:gd name="connsiteX38" fmla="*/ 1252919 w 4313502"/>
              <a:gd name="connsiteY38" fmla="*/ 1539435 h 5604404"/>
              <a:gd name="connsiteX39" fmla="*/ 1465026 w 4313502"/>
              <a:gd name="connsiteY39" fmla="*/ 1347964 h 5604404"/>
              <a:gd name="connsiteX40" fmla="*/ 1466879 w 4313502"/>
              <a:gd name="connsiteY40" fmla="*/ 1696156 h 5604404"/>
              <a:gd name="connsiteX41" fmla="*/ 1523323 w 4313502"/>
              <a:gd name="connsiteY41" fmla="*/ 1809044 h 5604404"/>
              <a:gd name="connsiteX42" fmla="*/ 1490074 w 4313502"/>
              <a:gd name="connsiteY42" fmla="*/ 1888067 h 5604404"/>
              <a:gd name="connsiteX43" fmla="*/ 1545901 w 4313502"/>
              <a:gd name="connsiteY43" fmla="*/ 1989667 h 5604404"/>
              <a:gd name="connsiteX44" fmla="*/ 1579768 w 4313502"/>
              <a:gd name="connsiteY44" fmla="*/ 2170289 h 5604404"/>
              <a:gd name="connsiteX45" fmla="*/ 1613634 w 4313502"/>
              <a:gd name="connsiteY45" fmla="*/ 2260600 h 5604404"/>
              <a:gd name="connsiteX46" fmla="*/ 1579768 w 4313502"/>
              <a:gd name="connsiteY46" fmla="*/ 2339622 h 5604404"/>
              <a:gd name="connsiteX47" fmla="*/ 1624923 w 4313502"/>
              <a:gd name="connsiteY47" fmla="*/ 2396067 h 5604404"/>
              <a:gd name="connsiteX48" fmla="*/ 1630832 w 4313502"/>
              <a:gd name="connsiteY48" fmla="*/ 2459831 h 5604404"/>
              <a:gd name="connsiteX49" fmla="*/ 1557808 w 4313502"/>
              <a:gd name="connsiteY49" fmla="*/ 2658709 h 5604404"/>
              <a:gd name="connsiteX50" fmla="*/ 1613634 w 4313502"/>
              <a:gd name="connsiteY50" fmla="*/ 2825044 h 5604404"/>
              <a:gd name="connsiteX51" fmla="*/ 1579768 w 4313502"/>
              <a:gd name="connsiteY51" fmla="*/ 2868966 h 5604404"/>
              <a:gd name="connsiteX52" fmla="*/ 1602345 w 4313502"/>
              <a:gd name="connsiteY52" fmla="*/ 2937933 h 5604404"/>
              <a:gd name="connsiteX53" fmla="*/ 1506743 w 4313502"/>
              <a:gd name="connsiteY53" fmla="*/ 3408362 h 5604404"/>
              <a:gd name="connsiteX54" fmla="*/ 1449593 w 4313502"/>
              <a:gd name="connsiteY54" fmla="*/ 3933119 h 5604404"/>
              <a:gd name="connsiteX55" fmla="*/ 1423664 w 4313502"/>
              <a:gd name="connsiteY55" fmla="*/ 4007644 h 5604404"/>
              <a:gd name="connsiteX56" fmla="*/ 1377186 w 4313502"/>
              <a:gd name="connsiteY56" fmla="*/ 4038953 h 5604404"/>
              <a:gd name="connsiteX57" fmla="*/ 1380713 w 4313502"/>
              <a:gd name="connsiteY57" fmla="*/ 4088253 h 5604404"/>
              <a:gd name="connsiteX58" fmla="*/ 1261738 w 4313502"/>
              <a:gd name="connsiteY58" fmla="*/ 4181034 h 5604404"/>
              <a:gd name="connsiteX59" fmla="*/ 1105634 w 4313502"/>
              <a:gd name="connsiteY59" fmla="*/ 4315178 h 5604404"/>
              <a:gd name="connsiteX60" fmla="*/ 1015323 w 4313502"/>
              <a:gd name="connsiteY60" fmla="*/ 4507089 h 5604404"/>
              <a:gd name="connsiteX61" fmla="*/ 884001 w 4313502"/>
              <a:gd name="connsiteY61" fmla="*/ 4787459 h 5604404"/>
              <a:gd name="connsiteX62" fmla="*/ 710523 w 4313502"/>
              <a:gd name="connsiteY62" fmla="*/ 4947356 h 5604404"/>
              <a:gd name="connsiteX63" fmla="*/ 630883 w 4313502"/>
              <a:gd name="connsiteY63" fmla="*/ 5149938 h 5604404"/>
              <a:gd name="connsiteX64" fmla="*/ 541190 w 4313502"/>
              <a:gd name="connsiteY64" fmla="*/ 5432778 h 5604404"/>
              <a:gd name="connsiteX65" fmla="*/ 699234 w 4313502"/>
              <a:gd name="connsiteY65" fmla="*/ 5568244 h 5604404"/>
              <a:gd name="connsiteX66" fmla="*/ 848459 w 4313502"/>
              <a:gd name="connsiteY66" fmla="*/ 5526088 h 5604404"/>
              <a:gd name="connsiteX67" fmla="*/ 930304 w 4313502"/>
              <a:gd name="connsiteY67" fmla="*/ 5132828 h 5604404"/>
              <a:gd name="connsiteX68" fmla="*/ 1002270 w 4313502"/>
              <a:gd name="connsiteY68" fmla="*/ 4915341 h 5604404"/>
              <a:gd name="connsiteX69" fmla="*/ 1339703 w 4313502"/>
              <a:gd name="connsiteY69" fmla="*/ 4607542 h 5604404"/>
              <a:gd name="connsiteX70" fmla="*/ 1444301 w 4313502"/>
              <a:gd name="connsiteY70" fmla="*/ 4665133 h 5604404"/>
              <a:gd name="connsiteX71" fmla="*/ 1658790 w 4313502"/>
              <a:gd name="connsiteY71" fmla="*/ 4360333 h 5604404"/>
              <a:gd name="connsiteX72" fmla="*/ 1715234 w 4313502"/>
              <a:gd name="connsiteY72" fmla="*/ 4281311 h 5604404"/>
              <a:gd name="connsiteX73" fmla="*/ 1791258 w 4313502"/>
              <a:gd name="connsiteY73" fmla="*/ 4208815 h 5604404"/>
              <a:gd name="connsiteX74" fmla="*/ 1805545 w 4313502"/>
              <a:gd name="connsiteY74" fmla="*/ 4134556 h 5604404"/>
              <a:gd name="connsiteX75" fmla="*/ 1867899 w 4313502"/>
              <a:gd name="connsiteY75" fmla="*/ 4066911 h 5604404"/>
              <a:gd name="connsiteX76" fmla="*/ 1876807 w 4313502"/>
              <a:gd name="connsiteY76" fmla="*/ 3964076 h 5604404"/>
              <a:gd name="connsiteX77" fmla="*/ 2087768 w 4313502"/>
              <a:gd name="connsiteY77" fmla="*/ 3366911 h 5604404"/>
              <a:gd name="connsiteX78" fmla="*/ 2178696 w 4313502"/>
              <a:gd name="connsiteY78" fmla="*/ 3041914 h 5604404"/>
              <a:gd name="connsiteX79" fmla="*/ 2221470 w 4313502"/>
              <a:gd name="connsiteY79" fmla="*/ 3221478 h 5604404"/>
              <a:gd name="connsiteX80" fmla="*/ 2478734 w 4313502"/>
              <a:gd name="connsiteY80" fmla="*/ 3820936 h 5604404"/>
              <a:gd name="connsiteX81" fmla="*/ 2475735 w 4313502"/>
              <a:gd name="connsiteY81" fmla="*/ 3926065 h 5604404"/>
              <a:gd name="connsiteX82" fmla="*/ 2536942 w 4313502"/>
              <a:gd name="connsiteY82" fmla="*/ 4049096 h 5604404"/>
              <a:gd name="connsiteX83" fmla="*/ 2564283 w 4313502"/>
              <a:gd name="connsiteY83" fmla="*/ 4187384 h 5604404"/>
              <a:gd name="connsiteX84" fmla="*/ 2620726 w 4313502"/>
              <a:gd name="connsiteY84" fmla="*/ 4372857 h 5604404"/>
              <a:gd name="connsiteX85" fmla="*/ 2663501 w 4313502"/>
              <a:gd name="connsiteY85" fmla="*/ 4540956 h 5604404"/>
              <a:gd name="connsiteX86" fmla="*/ 2719945 w 4313502"/>
              <a:gd name="connsiteY86" fmla="*/ 4540956 h 5604404"/>
              <a:gd name="connsiteX87" fmla="*/ 3013457 w 4313502"/>
              <a:gd name="connsiteY87" fmla="*/ 5105400 h 5604404"/>
              <a:gd name="connsiteX88" fmla="*/ 2990526 w 4313502"/>
              <a:gd name="connsiteY88" fmla="*/ 5157788 h 5604404"/>
              <a:gd name="connsiteX89" fmla="*/ 2980119 w 4313502"/>
              <a:gd name="connsiteY89" fmla="*/ 5313362 h 5604404"/>
              <a:gd name="connsiteX90" fmla="*/ 3019982 w 4313502"/>
              <a:gd name="connsiteY90" fmla="*/ 5466733 h 5604404"/>
              <a:gd name="connsiteX91" fmla="*/ 3106767 w 4313502"/>
              <a:gd name="connsiteY91" fmla="*/ 5531997 h 5604404"/>
              <a:gd name="connsiteX92" fmla="*/ 3405481 w 4313502"/>
              <a:gd name="connsiteY92" fmla="*/ 5565863 h 5604404"/>
              <a:gd name="connsiteX93" fmla="*/ 3362618 w 4313502"/>
              <a:gd name="connsiteY93" fmla="*/ 5344672 h 5604404"/>
              <a:gd name="connsiteX94" fmla="*/ 3160212 w 4313502"/>
              <a:gd name="connsiteY94" fmla="*/ 5071533 h 5604404"/>
              <a:gd name="connsiteX95" fmla="*/ 3047323 w 4313502"/>
              <a:gd name="connsiteY95" fmla="*/ 4439356 h 5604404"/>
              <a:gd name="connsiteX96" fmla="*/ 3115057 w 4313502"/>
              <a:gd name="connsiteY96" fmla="*/ 4405489 h 5604404"/>
              <a:gd name="connsiteX97" fmla="*/ 3040797 w 4313502"/>
              <a:gd name="connsiteY97" fmla="*/ 4182709 h 5604404"/>
              <a:gd name="connsiteX98" fmla="*/ 2961774 w 4313502"/>
              <a:gd name="connsiteY98" fmla="*/ 4005616 h 5604404"/>
              <a:gd name="connsiteX99" fmla="*/ 2946341 w 4313502"/>
              <a:gd name="connsiteY99" fmla="*/ 3916010 h 5604404"/>
              <a:gd name="connsiteX100" fmla="*/ 2894041 w 4313502"/>
              <a:gd name="connsiteY100" fmla="*/ 3859566 h 5604404"/>
              <a:gd name="connsiteX101" fmla="*/ 2942195 w 4313502"/>
              <a:gd name="connsiteY101" fmla="*/ 3777456 h 5604404"/>
              <a:gd name="connsiteX102" fmla="*/ 2877990 w 4313502"/>
              <a:gd name="connsiteY102" fmla="*/ 3701433 h 5604404"/>
              <a:gd name="connsiteX103" fmla="*/ 2848797 w 4313502"/>
              <a:gd name="connsiteY103" fmla="*/ 3577519 h 5604404"/>
              <a:gd name="connsiteX104" fmla="*/ 2741376 w 4313502"/>
              <a:gd name="connsiteY104" fmla="*/ 2753695 h 5604404"/>
              <a:gd name="connsiteX105" fmla="*/ 2535178 w 4313502"/>
              <a:gd name="connsiteY105" fmla="*/ 2292086 h 5604404"/>
              <a:gd name="connsiteX106" fmla="*/ 2449012 w 4313502"/>
              <a:gd name="connsiteY106" fmla="*/ 2192867 h 5604404"/>
              <a:gd name="connsiteX107" fmla="*/ 2449012 w 4313502"/>
              <a:gd name="connsiteY107" fmla="*/ 2102556 h 5604404"/>
              <a:gd name="connsiteX108" fmla="*/ 2426434 w 4313502"/>
              <a:gd name="connsiteY108" fmla="*/ 2102556 h 5604404"/>
              <a:gd name="connsiteX109" fmla="*/ 2437723 w 4313502"/>
              <a:gd name="connsiteY109" fmla="*/ 2012244 h 5604404"/>
              <a:gd name="connsiteX110" fmla="*/ 2369990 w 4313502"/>
              <a:gd name="connsiteY110" fmla="*/ 1944511 h 5604404"/>
              <a:gd name="connsiteX111" fmla="*/ 2403857 w 4313502"/>
              <a:gd name="connsiteY111" fmla="*/ 1865489 h 5604404"/>
              <a:gd name="connsiteX112" fmla="*/ 2381279 w 4313502"/>
              <a:gd name="connsiteY112" fmla="*/ 1797756 h 5604404"/>
              <a:gd name="connsiteX113" fmla="*/ 2471590 w 4313502"/>
              <a:gd name="connsiteY113" fmla="*/ 1549400 h 5604404"/>
              <a:gd name="connsiteX114" fmla="*/ 2573190 w 4313502"/>
              <a:gd name="connsiteY114" fmla="*/ 1662289 h 5604404"/>
              <a:gd name="connsiteX115" fmla="*/ 2640923 w 4313502"/>
              <a:gd name="connsiteY115" fmla="*/ 1662289 h 5604404"/>
              <a:gd name="connsiteX116" fmla="*/ 2945723 w 4313502"/>
              <a:gd name="connsiteY116" fmla="*/ 1809044 h 5604404"/>
              <a:gd name="connsiteX117" fmla="*/ 3194079 w 4313502"/>
              <a:gd name="connsiteY117" fmla="*/ 1899356 h 5604404"/>
              <a:gd name="connsiteX118" fmla="*/ 3758523 w 4313502"/>
              <a:gd name="connsiteY118" fmla="*/ 2147711 h 5604404"/>
              <a:gd name="connsiteX119" fmla="*/ 4040745 w 4313502"/>
              <a:gd name="connsiteY119" fmla="*/ 2238022 h 5604404"/>
              <a:gd name="connsiteX120" fmla="*/ 4146490 w 4313502"/>
              <a:gd name="connsiteY120" fmla="*/ 2276652 h 5604404"/>
              <a:gd name="connsiteX121" fmla="*/ 4125059 w 4313502"/>
              <a:gd name="connsiteY121" fmla="*/ 2220206 h 5604404"/>
              <a:gd name="connsiteX122" fmla="*/ 4029457 w 4313502"/>
              <a:gd name="connsiteY122" fmla="*/ 2147711 h 5604404"/>
              <a:gd name="connsiteX123" fmla="*/ 4191029 w 4313502"/>
              <a:gd name="connsiteY123" fmla="*/ 2039584 h 5604404"/>
              <a:gd name="connsiteX124" fmla="*/ 4271639 w 4313502"/>
              <a:gd name="connsiteY124" fmla="*/ 1969294 h 5604404"/>
              <a:gd name="connsiteX125" fmla="*/ 4308681 w 4313502"/>
              <a:gd name="connsiteY125" fmla="*/ 1878542 h 5604404"/>
              <a:gd name="connsiteX126" fmla="*/ 4242711 w 4313502"/>
              <a:gd name="connsiteY126" fmla="*/ 1916642 h 5604404"/>
              <a:gd name="connsiteX127" fmla="*/ 4277812 w 4313502"/>
              <a:gd name="connsiteY127" fmla="*/ 1831622 h 5604404"/>
              <a:gd name="connsiteX128" fmla="*/ 4147637 w 4313502"/>
              <a:gd name="connsiteY128" fmla="*/ 1918317 h 5604404"/>
              <a:gd name="connsiteX129" fmla="*/ 4190500 w 4313502"/>
              <a:gd name="connsiteY129" fmla="*/ 1841147 h 5604404"/>
              <a:gd name="connsiteX130" fmla="*/ 3896372 w 4313502"/>
              <a:gd name="connsiteY130" fmla="*/ 2014008 h 5604404"/>
              <a:gd name="connsiteX131" fmla="*/ 3700845 w 4313502"/>
              <a:gd name="connsiteY131" fmla="*/ 1968236 h 5604404"/>
              <a:gd name="connsiteX132" fmla="*/ 3252287 w 4313502"/>
              <a:gd name="connsiteY132" fmla="*/ 1639094 h 5604404"/>
              <a:gd name="connsiteX133" fmla="*/ 3081190 w 4313502"/>
              <a:gd name="connsiteY133" fmla="*/ 1583267 h 5604404"/>
              <a:gd name="connsiteX134" fmla="*/ 2787679 w 4313502"/>
              <a:gd name="connsiteY134" fmla="*/ 1436511 h 5604404"/>
              <a:gd name="connsiteX135" fmla="*/ 2607057 w 4313502"/>
              <a:gd name="connsiteY135" fmla="*/ 1255889 h 5604404"/>
              <a:gd name="connsiteX136" fmla="*/ 2488788 w 4313502"/>
              <a:gd name="connsiteY136" fmla="*/ 1170958 h 5604404"/>
              <a:gd name="connsiteX137" fmla="*/ 2358701 w 4313502"/>
              <a:gd name="connsiteY137" fmla="*/ 1165578 h 5604404"/>
              <a:gd name="connsiteX138" fmla="*/ 2217237 w 4313502"/>
              <a:gd name="connsiteY138" fmla="*/ 1059744 h 5604404"/>
              <a:gd name="connsiteX139" fmla="*/ 2339563 w 4313502"/>
              <a:gd name="connsiteY139" fmla="*/ 898172 h 5604404"/>
              <a:gd name="connsiteX140" fmla="*/ 2437546 w 4313502"/>
              <a:gd name="connsiteY140" fmla="*/ 968905 h 5604404"/>
              <a:gd name="connsiteX141" fmla="*/ 2530945 w 4313502"/>
              <a:gd name="connsiteY141" fmla="*/ 908403 h 5604404"/>
              <a:gd name="connsiteX142" fmla="*/ 2509515 w 4313502"/>
              <a:gd name="connsiteY142" fmla="*/ 854869 h 5604404"/>
              <a:gd name="connsiteX143" fmla="*/ 2549997 w 4313502"/>
              <a:gd name="connsiteY143" fmla="*/ 869157 h 5604404"/>
              <a:gd name="connsiteX144" fmla="*/ 2554758 w 4313502"/>
              <a:gd name="connsiteY144" fmla="*/ 809625 h 5604404"/>
              <a:gd name="connsiteX145" fmla="*/ 2639689 w 4313502"/>
              <a:gd name="connsiteY145" fmla="*/ 770467 h 5604404"/>
              <a:gd name="connsiteX146" fmla="*/ 2558902 w 4313502"/>
              <a:gd name="connsiteY146" fmla="*/ 637381 h 5604404"/>
              <a:gd name="connsiteX147" fmla="*/ 2588535 w 4313502"/>
              <a:gd name="connsiteY147" fmla="*/ 557742 h 5604404"/>
              <a:gd name="connsiteX148" fmla="*/ 2590917 w 4313502"/>
              <a:gd name="connsiteY148" fmla="*/ 501914 h 5604404"/>
              <a:gd name="connsiteX149" fmla="*/ 2721446 w 4313502"/>
              <a:gd name="connsiteY149" fmla="*/ 497682 h 5604404"/>
              <a:gd name="connsiteX150" fmla="*/ 2735203 w 4313502"/>
              <a:gd name="connsiteY150" fmla="*/ 413367 h 5604404"/>
              <a:gd name="connsiteX151" fmla="*/ 2968301 w 4313502"/>
              <a:gd name="connsiteY151" fmla="*/ 364067 h 5604404"/>
              <a:gd name="connsiteX152" fmla="*/ 2663501 w 4313502"/>
              <a:gd name="connsiteY152" fmla="*/ 330200 h 5604404"/>
              <a:gd name="connsiteX153" fmla="*/ 2904007 w 4313502"/>
              <a:gd name="connsiteY153" fmla="*/ 217841 h 5604404"/>
              <a:gd name="connsiteX154" fmla="*/ 2731234 w 4313502"/>
              <a:gd name="connsiteY154" fmla="*/ 251178 h 5604404"/>
              <a:gd name="connsiteX155" fmla="*/ 2911857 w 4313502"/>
              <a:gd name="connsiteY155" fmla="*/ 142963 h 5604404"/>
              <a:gd name="connsiteX156" fmla="*/ 2607057 w 4313502"/>
              <a:gd name="connsiteY156" fmla="*/ 217311 h 5604404"/>
              <a:gd name="connsiteX157" fmla="*/ 2686696 w 4313502"/>
              <a:gd name="connsiteY157" fmla="*/ 111125 h 5604404"/>
              <a:gd name="connsiteX158" fmla="*/ 2539323 w 4313502"/>
              <a:gd name="connsiteY158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500745 w 4313502"/>
              <a:gd name="connsiteY27" fmla="*/ 747889 h 5604404"/>
              <a:gd name="connsiteX28" fmla="*/ 1557190 w 4313502"/>
              <a:gd name="connsiteY28" fmla="*/ 793044 h 5604404"/>
              <a:gd name="connsiteX29" fmla="*/ 1342701 w 4313502"/>
              <a:gd name="connsiteY29" fmla="*/ 1075267 h 5604404"/>
              <a:gd name="connsiteX30" fmla="*/ 1073532 w 4313502"/>
              <a:gd name="connsiteY30" fmla="*/ 1367544 h 5604404"/>
              <a:gd name="connsiteX31" fmla="*/ 879857 w 4313502"/>
              <a:gd name="connsiteY31" fmla="*/ 1481667 h 5604404"/>
              <a:gd name="connsiteX32" fmla="*/ 342135 w 4313502"/>
              <a:gd name="connsiteY32" fmla="*/ 2011010 h 5604404"/>
              <a:gd name="connsiteX33" fmla="*/ 33190 w 4313502"/>
              <a:gd name="connsiteY33" fmla="*/ 1820333 h 5604404"/>
              <a:gd name="connsiteX34" fmla="*/ 107450 w 4313502"/>
              <a:gd name="connsiteY34" fmla="*/ 1944952 h 5604404"/>
              <a:gd name="connsiteX35" fmla="*/ 326701 w 4313502"/>
              <a:gd name="connsiteY35" fmla="*/ 2215444 h 5604404"/>
              <a:gd name="connsiteX36" fmla="*/ 517465 w 4313502"/>
              <a:gd name="connsiteY36" fmla="*/ 2077596 h 5604404"/>
              <a:gd name="connsiteX37" fmla="*/ 1105634 w 4313502"/>
              <a:gd name="connsiteY37" fmla="*/ 1684867 h 5604404"/>
              <a:gd name="connsiteX38" fmla="*/ 1252919 w 4313502"/>
              <a:gd name="connsiteY38" fmla="*/ 1539435 h 5604404"/>
              <a:gd name="connsiteX39" fmla="*/ 1465026 w 4313502"/>
              <a:gd name="connsiteY39" fmla="*/ 1347964 h 5604404"/>
              <a:gd name="connsiteX40" fmla="*/ 1466879 w 4313502"/>
              <a:gd name="connsiteY40" fmla="*/ 1696156 h 5604404"/>
              <a:gd name="connsiteX41" fmla="*/ 1523323 w 4313502"/>
              <a:gd name="connsiteY41" fmla="*/ 1809044 h 5604404"/>
              <a:gd name="connsiteX42" fmla="*/ 1490074 w 4313502"/>
              <a:gd name="connsiteY42" fmla="*/ 1888067 h 5604404"/>
              <a:gd name="connsiteX43" fmla="*/ 1545901 w 4313502"/>
              <a:gd name="connsiteY43" fmla="*/ 1989667 h 5604404"/>
              <a:gd name="connsiteX44" fmla="*/ 1579768 w 4313502"/>
              <a:gd name="connsiteY44" fmla="*/ 2170289 h 5604404"/>
              <a:gd name="connsiteX45" fmla="*/ 1613634 w 4313502"/>
              <a:gd name="connsiteY45" fmla="*/ 2260600 h 5604404"/>
              <a:gd name="connsiteX46" fmla="*/ 1579768 w 4313502"/>
              <a:gd name="connsiteY46" fmla="*/ 2339622 h 5604404"/>
              <a:gd name="connsiteX47" fmla="*/ 1624923 w 4313502"/>
              <a:gd name="connsiteY47" fmla="*/ 2396067 h 5604404"/>
              <a:gd name="connsiteX48" fmla="*/ 1630832 w 4313502"/>
              <a:gd name="connsiteY48" fmla="*/ 2459831 h 5604404"/>
              <a:gd name="connsiteX49" fmla="*/ 1557808 w 4313502"/>
              <a:gd name="connsiteY49" fmla="*/ 2658709 h 5604404"/>
              <a:gd name="connsiteX50" fmla="*/ 1613634 w 4313502"/>
              <a:gd name="connsiteY50" fmla="*/ 2825044 h 5604404"/>
              <a:gd name="connsiteX51" fmla="*/ 1579768 w 4313502"/>
              <a:gd name="connsiteY51" fmla="*/ 2868966 h 5604404"/>
              <a:gd name="connsiteX52" fmla="*/ 1602345 w 4313502"/>
              <a:gd name="connsiteY52" fmla="*/ 2937933 h 5604404"/>
              <a:gd name="connsiteX53" fmla="*/ 1506743 w 4313502"/>
              <a:gd name="connsiteY53" fmla="*/ 3408362 h 5604404"/>
              <a:gd name="connsiteX54" fmla="*/ 1449593 w 4313502"/>
              <a:gd name="connsiteY54" fmla="*/ 3933119 h 5604404"/>
              <a:gd name="connsiteX55" fmla="*/ 1423664 w 4313502"/>
              <a:gd name="connsiteY55" fmla="*/ 4007644 h 5604404"/>
              <a:gd name="connsiteX56" fmla="*/ 1377186 w 4313502"/>
              <a:gd name="connsiteY56" fmla="*/ 4038953 h 5604404"/>
              <a:gd name="connsiteX57" fmla="*/ 1380713 w 4313502"/>
              <a:gd name="connsiteY57" fmla="*/ 4088253 h 5604404"/>
              <a:gd name="connsiteX58" fmla="*/ 1261738 w 4313502"/>
              <a:gd name="connsiteY58" fmla="*/ 4181034 h 5604404"/>
              <a:gd name="connsiteX59" fmla="*/ 1105634 w 4313502"/>
              <a:gd name="connsiteY59" fmla="*/ 4315178 h 5604404"/>
              <a:gd name="connsiteX60" fmla="*/ 1015323 w 4313502"/>
              <a:gd name="connsiteY60" fmla="*/ 4507089 h 5604404"/>
              <a:gd name="connsiteX61" fmla="*/ 884001 w 4313502"/>
              <a:gd name="connsiteY61" fmla="*/ 4787459 h 5604404"/>
              <a:gd name="connsiteX62" fmla="*/ 710523 w 4313502"/>
              <a:gd name="connsiteY62" fmla="*/ 4947356 h 5604404"/>
              <a:gd name="connsiteX63" fmla="*/ 630883 w 4313502"/>
              <a:gd name="connsiteY63" fmla="*/ 5149938 h 5604404"/>
              <a:gd name="connsiteX64" fmla="*/ 541190 w 4313502"/>
              <a:gd name="connsiteY64" fmla="*/ 5432778 h 5604404"/>
              <a:gd name="connsiteX65" fmla="*/ 699234 w 4313502"/>
              <a:gd name="connsiteY65" fmla="*/ 5568244 h 5604404"/>
              <a:gd name="connsiteX66" fmla="*/ 848459 w 4313502"/>
              <a:gd name="connsiteY66" fmla="*/ 5526088 h 5604404"/>
              <a:gd name="connsiteX67" fmla="*/ 930304 w 4313502"/>
              <a:gd name="connsiteY67" fmla="*/ 5132828 h 5604404"/>
              <a:gd name="connsiteX68" fmla="*/ 1002270 w 4313502"/>
              <a:gd name="connsiteY68" fmla="*/ 4915341 h 5604404"/>
              <a:gd name="connsiteX69" fmla="*/ 1339703 w 4313502"/>
              <a:gd name="connsiteY69" fmla="*/ 4607542 h 5604404"/>
              <a:gd name="connsiteX70" fmla="*/ 1444301 w 4313502"/>
              <a:gd name="connsiteY70" fmla="*/ 4665133 h 5604404"/>
              <a:gd name="connsiteX71" fmla="*/ 1658790 w 4313502"/>
              <a:gd name="connsiteY71" fmla="*/ 4360333 h 5604404"/>
              <a:gd name="connsiteX72" fmla="*/ 1715234 w 4313502"/>
              <a:gd name="connsiteY72" fmla="*/ 4281311 h 5604404"/>
              <a:gd name="connsiteX73" fmla="*/ 1791258 w 4313502"/>
              <a:gd name="connsiteY73" fmla="*/ 4208815 h 5604404"/>
              <a:gd name="connsiteX74" fmla="*/ 1805545 w 4313502"/>
              <a:gd name="connsiteY74" fmla="*/ 4134556 h 5604404"/>
              <a:gd name="connsiteX75" fmla="*/ 1867899 w 4313502"/>
              <a:gd name="connsiteY75" fmla="*/ 4066911 h 5604404"/>
              <a:gd name="connsiteX76" fmla="*/ 1876807 w 4313502"/>
              <a:gd name="connsiteY76" fmla="*/ 3964076 h 5604404"/>
              <a:gd name="connsiteX77" fmla="*/ 2087768 w 4313502"/>
              <a:gd name="connsiteY77" fmla="*/ 3366911 h 5604404"/>
              <a:gd name="connsiteX78" fmla="*/ 2178696 w 4313502"/>
              <a:gd name="connsiteY78" fmla="*/ 3041914 h 5604404"/>
              <a:gd name="connsiteX79" fmla="*/ 2221470 w 4313502"/>
              <a:gd name="connsiteY79" fmla="*/ 3221478 h 5604404"/>
              <a:gd name="connsiteX80" fmla="*/ 2478734 w 4313502"/>
              <a:gd name="connsiteY80" fmla="*/ 3820936 h 5604404"/>
              <a:gd name="connsiteX81" fmla="*/ 2475735 w 4313502"/>
              <a:gd name="connsiteY81" fmla="*/ 3926065 h 5604404"/>
              <a:gd name="connsiteX82" fmla="*/ 2536942 w 4313502"/>
              <a:gd name="connsiteY82" fmla="*/ 4049096 h 5604404"/>
              <a:gd name="connsiteX83" fmla="*/ 2564283 w 4313502"/>
              <a:gd name="connsiteY83" fmla="*/ 4187384 h 5604404"/>
              <a:gd name="connsiteX84" fmla="*/ 2620726 w 4313502"/>
              <a:gd name="connsiteY84" fmla="*/ 4372857 h 5604404"/>
              <a:gd name="connsiteX85" fmla="*/ 2663501 w 4313502"/>
              <a:gd name="connsiteY85" fmla="*/ 4540956 h 5604404"/>
              <a:gd name="connsiteX86" fmla="*/ 2719945 w 4313502"/>
              <a:gd name="connsiteY86" fmla="*/ 4540956 h 5604404"/>
              <a:gd name="connsiteX87" fmla="*/ 3013457 w 4313502"/>
              <a:gd name="connsiteY87" fmla="*/ 5105400 h 5604404"/>
              <a:gd name="connsiteX88" fmla="*/ 2990526 w 4313502"/>
              <a:gd name="connsiteY88" fmla="*/ 5157788 h 5604404"/>
              <a:gd name="connsiteX89" fmla="*/ 2980119 w 4313502"/>
              <a:gd name="connsiteY89" fmla="*/ 5313362 h 5604404"/>
              <a:gd name="connsiteX90" fmla="*/ 3019982 w 4313502"/>
              <a:gd name="connsiteY90" fmla="*/ 5466733 h 5604404"/>
              <a:gd name="connsiteX91" fmla="*/ 3106767 w 4313502"/>
              <a:gd name="connsiteY91" fmla="*/ 5531997 h 5604404"/>
              <a:gd name="connsiteX92" fmla="*/ 3405481 w 4313502"/>
              <a:gd name="connsiteY92" fmla="*/ 5565863 h 5604404"/>
              <a:gd name="connsiteX93" fmla="*/ 3362618 w 4313502"/>
              <a:gd name="connsiteY93" fmla="*/ 5344672 h 5604404"/>
              <a:gd name="connsiteX94" fmla="*/ 3160212 w 4313502"/>
              <a:gd name="connsiteY94" fmla="*/ 5071533 h 5604404"/>
              <a:gd name="connsiteX95" fmla="*/ 3047323 w 4313502"/>
              <a:gd name="connsiteY95" fmla="*/ 4439356 h 5604404"/>
              <a:gd name="connsiteX96" fmla="*/ 3115057 w 4313502"/>
              <a:gd name="connsiteY96" fmla="*/ 4405489 h 5604404"/>
              <a:gd name="connsiteX97" fmla="*/ 3040797 w 4313502"/>
              <a:gd name="connsiteY97" fmla="*/ 4182709 h 5604404"/>
              <a:gd name="connsiteX98" fmla="*/ 2961774 w 4313502"/>
              <a:gd name="connsiteY98" fmla="*/ 4005616 h 5604404"/>
              <a:gd name="connsiteX99" fmla="*/ 2946341 w 4313502"/>
              <a:gd name="connsiteY99" fmla="*/ 3916010 h 5604404"/>
              <a:gd name="connsiteX100" fmla="*/ 2894041 w 4313502"/>
              <a:gd name="connsiteY100" fmla="*/ 3859566 h 5604404"/>
              <a:gd name="connsiteX101" fmla="*/ 2942195 w 4313502"/>
              <a:gd name="connsiteY101" fmla="*/ 3777456 h 5604404"/>
              <a:gd name="connsiteX102" fmla="*/ 2877990 w 4313502"/>
              <a:gd name="connsiteY102" fmla="*/ 3701433 h 5604404"/>
              <a:gd name="connsiteX103" fmla="*/ 2848797 w 4313502"/>
              <a:gd name="connsiteY103" fmla="*/ 3577519 h 5604404"/>
              <a:gd name="connsiteX104" fmla="*/ 2741376 w 4313502"/>
              <a:gd name="connsiteY104" fmla="*/ 2753695 h 5604404"/>
              <a:gd name="connsiteX105" fmla="*/ 2535178 w 4313502"/>
              <a:gd name="connsiteY105" fmla="*/ 2292086 h 5604404"/>
              <a:gd name="connsiteX106" fmla="*/ 2449012 w 4313502"/>
              <a:gd name="connsiteY106" fmla="*/ 2192867 h 5604404"/>
              <a:gd name="connsiteX107" fmla="*/ 2449012 w 4313502"/>
              <a:gd name="connsiteY107" fmla="*/ 2102556 h 5604404"/>
              <a:gd name="connsiteX108" fmla="*/ 2426434 w 4313502"/>
              <a:gd name="connsiteY108" fmla="*/ 2102556 h 5604404"/>
              <a:gd name="connsiteX109" fmla="*/ 2437723 w 4313502"/>
              <a:gd name="connsiteY109" fmla="*/ 2012244 h 5604404"/>
              <a:gd name="connsiteX110" fmla="*/ 2369990 w 4313502"/>
              <a:gd name="connsiteY110" fmla="*/ 1944511 h 5604404"/>
              <a:gd name="connsiteX111" fmla="*/ 2403857 w 4313502"/>
              <a:gd name="connsiteY111" fmla="*/ 1865489 h 5604404"/>
              <a:gd name="connsiteX112" fmla="*/ 2381279 w 4313502"/>
              <a:gd name="connsiteY112" fmla="*/ 1797756 h 5604404"/>
              <a:gd name="connsiteX113" fmla="*/ 2471590 w 4313502"/>
              <a:gd name="connsiteY113" fmla="*/ 1549400 h 5604404"/>
              <a:gd name="connsiteX114" fmla="*/ 2573190 w 4313502"/>
              <a:gd name="connsiteY114" fmla="*/ 1662289 h 5604404"/>
              <a:gd name="connsiteX115" fmla="*/ 2640923 w 4313502"/>
              <a:gd name="connsiteY115" fmla="*/ 1662289 h 5604404"/>
              <a:gd name="connsiteX116" fmla="*/ 2945723 w 4313502"/>
              <a:gd name="connsiteY116" fmla="*/ 1809044 h 5604404"/>
              <a:gd name="connsiteX117" fmla="*/ 3194079 w 4313502"/>
              <a:gd name="connsiteY117" fmla="*/ 1899356 h 5604404"/>
              <a:gd name="connsiteX118" fmla="*/ 3758523 w 4313502"/>
              <a:gd name="connsiteY118" fmla="*/ 2147711 h 5604404"/>
              <a:gd name="connsiteX119" fmla="*/ 4040745 w 4313502"/>
              <a:gd name="connsiteY119" fmla="*/ 2238022 h 5604404"/>
              <a:gd name="connsiteX120" fmla="*/ 4146490 w 4313502"/>
              <a:gd name="connsiteY120" fmla="*/ 2276652 h 5604404"/>
              <a:gd name="connsiteX121" fmla="*/ 4125059 w 4313502"/>
              <a:gd name="connsiteY121" fmla="*/ 2220206 h 5604404"/>
              <a:gd name="connsiteX122" fmla="*/ 4029457 w 4313502"/>
              <a:gd name="connsiteY122" fmla="*/ 2147711 h 5604404"/>
              <a:gd name="connsiteX123" fmla="*/ 4191029 w 4313502"/>
              <a:gd name="connsiteY123" fmla="*/ 2039584 h 5604404"/>
              <a:gd name="connsiteX124" fmla="*/ 4271639 w 4313502"/>
              <a:gd name="connsiteY124" fmla="*/ 1969294 h 5604404"/>
              <a:gd name="connsiteX125" fmla="*/ 4308681 w 4313502"/>
              <a:gd name="connsiteY125" fmla="*/ 1878542 h 5604404"/>
              <a:gd name="connsiteX126" fmla="*/ 4242711 w 4313502"/>
              <a:gd name="connsiteY126" fmla="*/ 1916642 h 5604404"/>
              <a:gd name="connsiteX127" fmla="*/ 4277812 w 4313502"/>
              <a:gd name="connsiteY127" fmla="*/ 1831622 h 5604404"/>
              <a:gd name="connsiteX128" fmla="*/ 4147637 w 4313502"/>
              <a:gd name="connsiteY128" fmla="*/ 1918317 h 5604404"/>
              <a:gd name="connsiteX129" fmla="*/ 4190500 w 4313502"/>
              <a:gd name="connsiteY129" fmla="*/ 1841147 h 5604404"/>
              <a:gd name="connsiteX130" fmla="*/ 3896372 w 4313502"/>
              <a:gd name="connsiteY130" fmla="*/ 2014008 h 5604404"/>
              <a:gd name="connsiteX131" fmla="*/ 3700845 w 4313502"/>
              <a:gd name="connsiteY131" fmla="*/ 1968236 h 5604404"/>
              <a:gd name="connsiteX132" fmla="*/ 3252287 w 4313502"/>
              <a:gd name="connsiteY132" fmla="*/ 1639094 h 5604404"/>
              <a:gd name="connsiteX133" fmla="*/ 3081190 w 4313502"/>
              <a:gd name="connsiteY133" fmla="*/ 1583267 h 5604404"/>
              <a:gd name="connsiteX134" fmla="*/ 2787679 w 4313502"/>
              <a:gd name="connsiteY134" fmla="*/ 1436511 h 5604404"/>
              <a:gd name="connsiteX135" fmla="*/ 2607057 w 4313502"/>
              <a:gd name="connsiteY135" fmla="*/ 1255889 h 5604404"/>
              <a:gd name="connsiteX136" fmla="*/ 2488788 w 4313502"/>
              <a:gd name="connsiteY136" fmla="*/ 1170958 h 5604404"/>
              <a:gd name="connsiteX137" fmla="*/ 2358701 w 4313502"/>
              <a:gd name="connsiteY137" fmla="*/ 1165578 h 5604404"/>
              <a:gd name="connsiteX138" fmla="*/ 2217237 w 4313502"/>
              <a:gd name="connsiteY138" fmla="*/ 1059744 h 5604404"/>
              <a:gd name="connsiteX139" fmla="*/ 2339563 w 4313502"/>
              <a:gd name="connsiteY139" fmla="*/ 898172 h 5604404"/>
              <a:gd name="connsiteX140" fmla="*/ 2437546 w 4313502"/>
              <a:gd name="connsiteY140" fmla="*/ 968905 h 5604404"/>
              <a:gd name="connsiteX141" fmla="*/ 2530945 w 4313502"/>
              <a:gd name="connsiteY141" fmla="*/ 908403 h 5604404"/>
              <a:gd name="connsiteX142" fmla="*/ 2509515 w 4313502"/>
              <a:gd name="connsiteY142" fmla="*/ 854869 h 5604404"/>
              <a:gd name="connsiteX143" fmla="*/ 2549997 w 4313502"/>
              <a:gd name="connsiteY143" fmla="*/ 869157 h 5604404"/>
              <a:gd name="connsiteX144" fmla="*/ 2554758 w 4313502"/>
              <a:gd name="connsiteY144" fmla="*/ 809625 h 5604404"/>
              <a:gd name="connsiteX145" fmla="*/ 2639689 w 4313502"/>
              <a:gd name="connsiteY145" fmla="*/ 770467 h 5604404"/>
              <a:gd name="connsiteX146" fmla="*/ 2558902 w 4313502"/>
              <a:gd name="connsiteY146" fmla="*/ 637381 h 5604404"/>
              <a:gd name="connsiteX147" fmla="*/ 2588535 w 4313502"/>
              <a:gd name="connsiteY147" fmla="*/ 557742 h 5604404"/>
              <a:gd name="connsiteX148" fmla="*/ 2590917 w 4313502"/>
              <a:gd name="connsiteY148" fmla="*/ 501914 h 5604404"/>
              <a:gd name="connsiteX149" fmla="*/ 2721446 w 4313502"/>
              <a:gd name="connsiteY149" fmla="*/ 497682 h 5604404"/>
              <a:gd name="connsiteX150" fmla="*/ 2735203 w 4313502"/>
              <a:gd name="connsiteY150" fmla="*/ 413367 h 5604404"/>
              <a:gd name="connsiteX151" fmla="*/ 2968301 w 4313502"/>
              <a:gd name="connsiteY151" fmla="*/ 364067 h 5604404"/>
              <a:gd name="connsiteX152" fmla="*/ 2663501 w 4313502"/>
              <a:gd name="connsiteY152" fmla="*/ 330200 h 5604404"/>
              <a:gd name="connsiteX153" fmla="*/ 2904007 w 4313502"/>
              <a:gd name="connsiteY153" fmla="*/ 217841 h 5604404"/>
              <a:gd name="connsiteX154" fmla="*/ 2731234 w 4313502"/>
              <a:gd name="connsiteY154" fmla="*/ 251178 h 5604404"/>
              <a:gd name="connsiteX155" fmla="*/ 2911857 w 4313502"/>
              <a:gd name="connsiteY155" fmla="*/ 142963 h 5604404"/>
              <a:gd name="connsiteX156" fmla="*/ 2607057 w 4313502"/>
              <a:gd name="connsiteY156" fmla="*/ 217311 h 5604404"/>
              <a:gd name="connsiteX157" fmla="*/ 2686696 w 4313502"/>
              <a:gd name="connsiteY157" fmla="*/ 111125 h 5604404"/>
              <a:gd name="connsiteX158" fmla="*/ 2539323 w 4313502"/>
              <a:gd name="connsiteY158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00745 w 4313502"/>
              <a:gd name="connsiteY28" fmla="*/ 747889 h 5604404"/>
              <a:gd name="connsiteX29" fmla="*/ 1557190 w 4313502"/>
              <a:gd name="connsiteY29" fmla="*/ 793044 h 5604404"/>
              <a:gd name="connsiteX30" fmla="*/ 1342701 w 4313502"/>
              <a:gd name="connsiteY30" fmla="*/ 1075267 h 5604404"/>
              <a:gd name="connsiteX31" fmla="*/ 1073532 w 4313502"/>
              <a:gd name="connsiteY31" fmla="*/ 1367544 h 5604404"/>
              <a:gd name="connsiteX32" fmla="*/ 879857 w 4313502"/>
              <a:gd name="connsiteY32" fmla="*/ 1481667 h 5604404"/>
              <a:gd name="connsiteX33" fmla="*/ 342135 w 4313502"/>
              <a:gd name="connsiteY33" fmla="*/ 2011010 h 5604404"/>
              <a:gd name="connsiteX34" fmla="*/ 33190 w 4313502"/>
              <a:gd name="connsiteY34" fmla="*/ 1820333 h 5604404"/>
              <a:gd name="connsiteX35" fmla="*/ 107450 w 4313502"/>
              <a:gd name="connsiteY35" fmla="*/ 1944952 h 5604404"/>
              <a:gd name="connsiteX36" fmla="*/ 326701 w 4313502"/>
              <a:gd name="connsiteY36" fmla="*/ 2215444 h 5604404"/>
              <a:gd name="connsiteX37" fmla="*/ 517465 w 4313502"/>
              <a:gd name="connsiteY37" fmla="*/ 2077596 h 5604404"/>
              <a:gd name="connsiteX38" fmla="*/ 1105634 w 4313502"/>
              <a:gd name="connsiteY38" fmla="*/ 1684867 h 5604404"/>
              <a:gd name="connsiteX39" fmla="*/ 1252919 w 4313502"/>
              <a:gd name="connsiteY39" fmla="*/ 1539435 h 5604404"/>
              <a:gd name="connsiteX40" fmla="*/ 1465026 w 4313502"/>
              <a:gd name="connsiteY40" fmla="*/ 1347964 h 5604404"/>
              <a:gd name="connsiteX41" fmla="*/ 1466879 w 4313502"/>
              <a:gd name="connsiteY41" fmla="*/ 1696156 h 5604404"/>
              <a:gd name="connsiteX42" fmla="*/ 1523323 w 4313502"/>
              <a:gd name="connsiteY42" fmla="*/ 1809044 h 5604404"/>
              <a:gd name="connsiteX43" fmla="*/ 1490074 w 4313502"/>
              <a:gd name="connsiteY43" fmla="*/ 1888067 h 5604404"/>
              <a:gd name="connsiteX44" fmla="*/ 1545901 w 4313502"/>
              <a:gd name="connsiteY44" fmla="*/ 1989667 h 5604404"/>
              <a:gd name="connsiteX45" fmla="*/ 1579768 w 4313502"/>
              <a:gd name="connsiteY45" fmla="*/ 2170289 h 5604404"/>
              <a:gd name="connsiteX46" fmla="*/ 1613634 w 4313502"/>
              <a:gd name="connsiteY46" fmla="*/ 2260600 h 5604404"/>
              <a:gd name="connsiteX47" fmla="*/ 1579768 w 4313502"/>
              <a:gd name="connsiteY47" fmla="*/ 2339622 h 5604404"/>
              <a:gd name="connsiteX48" fmla="*/ 1624923 w 4313502"/>
              <a:gd name="connsiteY48" fmla="*/ 2396067 h 5604404"/>
              <a:gd name="connsiteX49" fmla="*/ 1630832 w 4313502"/>
              <a:gd name="connsiteY49" fmla="*/ 2459831 h 5604404"/>
              <a:gd name="connsiteX50" fmla="*/ 1557808 w 4313502"/>
              <a:gd name="connsiteY50" fmla="*/ 2658709 h 5604404"/>
              <a:gd name="connsiteX51" fmla="*/ 1613634 w 4313502"/>
              <a:gd name="connsiteY51" fmla="*/ 2825044 h 5604404"/>
              <a:gd name="connsiteX52" fmla="*/ 1579768 w 4313502"/>
              <a:gd name="connsiteY52" fmla="*/ 2868966 h 5604404"/>
              <a:gd name="connsiteX53" fmla="*/ 1602345 w 4313502"/>
              <a:gd name="connsiteY53" fmla="*/ 2937933 h 5604404"/>
              <a:gd name="connsiteX54" fmla="*/ 1506743 w 4313502"/>
              <a:gd name="connsiteY54" fmla="*/ 3408362 h 5604404"/>
              <a:gd name="connsiteX55" fmla="*/ 1449593 w 4313502"/>
              <a:gd name="connsiteY55" fmla="*/ 3933119 h 5604404"/>
              <a:gd name="connsiteX56" fmla="*/ 1423664 w 4313502"/>
              <a:gd name="connsiteY56" fmla="*/ 4007644 h 5604404"/>
              <a:gd name="connsiteX57" fmla="*/ 1377186 w 4313502"/>
              <a:gd name="connsiteY57" fmla="*/ 4038953 h 5604404"/>
              <a:gd name="connsiteX58" fmla="*/ 1380713 w 4313502"/>
              <a:gd name="connsiteY58" fmla="*/ 4088253 h 5604404"/>
              <a:gd name="connsiteX59" fmla="*/ 1261738 w 4313502"/>
              <a:gd name="connsiteY59" fmla="*/ 4181034 h 5604404"/>
              <a:gd name="connsiteX60" fmla="*/ 1105634 w 4313502"/>
              <a:gd name="connsiteY60" fmla="*/ 4315178 h 5604404"/>
              <a:gd name="connsiteX61" fmla="*/ 1015323 w 4313502"/>
              <a:gd name="connsiteY61" fmla="*/ 4507089 h 5604404"/>
              <a:gd name="connsiteX62" fmla="*/ 884001 w 4313502"/>
              <a:gd name="connsiteY62" fmla="*/ 4787459 h 5604404"/>
              <a:gd name="connsiteX63" fmla="*/ 710523 w 4313502"/>
              <a:gd name="connsiteY63" fmla="*/ 4947356 h 5604404"/>
              <a:gd name="connsiteX64" fmla="*/ 630883 w 4313502"/>
              <a:gd name="connsiteY64" fmla="*/ 5149938 h 5604404"/>
              <a:gd name="connsiteX65" fmla="*/ 541190 w 4313502"/>
              <a:gd name="connsiteY65" fmla="*/ 5432778 h 5604404"/>
              <a:gd name="connsiteX66" fmla="*/ 699234 w 4313502"/>
              <a:gd name="connsiteY66" fmla="*/ 5568244 h 5604404"/>
              <a:gd name="connsiteX67" fmla="*/ 848459 w 4313502"/>
              <a:gd name="connsiteY67" fmla="*/ 5526088 h 5604404"/>
              <a:gd name="connsiteX68" fmla="*/ 930304 w 4313502"/>
              <a:gd name="connsiteY68" fmla="*/ 5132828 h 5604404"/>
              <a:gd name="connsiteX69" fmla="*/ 1002270 w 4313502"/>
              <a:gd name="connsiteY69" fmla="*/ 4915341 h 5604404"/>
              <a:gd name="connsiteX70" fmla="*/ 1339703 w 4313502"/>
              <a:gd name="connsiteY70" fmla="*/ 4607542 h 5604404"/>
              <a:gd name="connsiteX71" fmla="*/ 1444301 w 4313502"/>
              <a:gd name="connsiteY71" fmla="*/ 4665133 h 5604404"/>
              <a:gd name="connsiteX72" fmla="*/ 1658790 w 4313502"/>
              <a:gd name="connsiteY72" fmla="*/ 4360333 h 5604404"/>
              <a:gd name="connsiteX73" fmla="*/ 1715234 w 4313502"/>
              <a:gd name="connsiteY73" fmla="*/ 4281311 h 5604404"/>
              <a:gd name="connsiteX74" fmla="*/ 1791258 w 4313502"/>
              <a:gd name="connsiteY74" fmla="*/ 4208815 h 5604404"/>
              <a:gd name="connsiteX75" fmla="*/ 1805545 w 4313502"/>
              <a:gd name="connsiteY75" fmla="*/ 4134556 h 5604404"/>
              <a:gd name="connsiteX76" fmla="*/ 1867899 w 4313502"/>
              <a:gd name="connsiteY76" fmla="*/ 4066911 h 5604404"/>
              <a:gd name="connsiteX77" fmla="*/ 1876807 w 4313502"/>
              <a:gd name="connsiteY77" fmla="*/ 3964076 h 5604404"/>
              <a:gd name="connsiteX78" fmla="*/ 2087768 w 4313502"/>
              <a:gd name="connsiteY78" fmla="*/ 3366911 h 5604404"/>
              <a:gd name="connsiteX79" fmla="*/ 2178696 w 4313502"/>
              <a:gd name="connsiteY79" fmla="*/ 3041914 h 5604404"/>
              <a:gd name="connsiteX80" fmla="*/ 2221470 w 4313502"/>
              <a:gd name="connsiteY80" fmla="*/ 3221478 h 5604404"/>
              <a:gd name="connsiteX81" fmla="*/ 2478734 w 4313502"/>
              <a:gd name="connsiteY81" fmla="*/ 3820936 h 5604404"/>
              <a:gd name="connsiteX82" fmla="*/ 2475735 w 4313502"/>
              <a:gd name="connsiteY82" fmla="*/ 3926065 h 5604404"/>
              <a:gd name="connsiteX83" fmla="*/ 2536942 w 4313502"/>
              <a:gd name="connsiteY83" fmla="*/ 4049096 h 5604404"/>
              <a:gd name="connsiteX84" fmla="*/ 2564283 w 4313502"/>
              <a:gd name="connsiteY84" fmla="*/ 4187384 h 5604404"/>
              <a:gd name="connsiteX85" fmla="*/ 2620726 w 4313502"/>
              <a:gd name="connsiteY85" fmla="*/ 4372857 h 5604404"/>
              <a:gd name="connsiteX86" fmla="*/ 2663501 w 4313502"/>
              <a:gd name="connsiteY86" fmla="*/ 4540956 h 5604404"/>
              <a:gd name="connsiteX87" fmla="*/ 2719945 w 4313502"/>
              <a:gd name="connsiteY87" fmla="*/ 4540956 h 5604404"/>
              <a:gd name="connsiteX88" fmla="*/ 3013457 w 4313502"/>
              <a:gd name="connsiteY88" fmla="*/ 5105400 h 5604404"/>
              <a:gd name="connsiteX89" fmla="*/ 2990526 w 4313502"/>
              <a:gd name="connsiteY89" fmla="*/ 5157788 h 5604404"/>
              <a:gd name="connsiteX90" fmla="*/ 2980119 w 4313502"/>
              <a:gd name="connsiteY90" fmla="*/ 5313362 h 5604404"/>
              <a:gd name="connsiteX91" fmla="*/ 3019982 w 4313502"/>
              <a:gd name="connsiteY91" fmla="*/ 5466733 h 5604404"/>
              <a:gd name="connsiteX92" fmla="*/ 3106767 w 4313502"/>
              <a:gd name="connsiteY92" fmla="*/ 5531997 h 5604404"/>
              <a:gd name="connsiteX93" fmla="*/ 3405481 w 4313502"/>
              <a:gd name="connsiteY93" fmla="*/ 5565863 h 5604404"/>
              <a:gd name="connsiteX94" fmla="*/ 3362618 w 4313502"/>
              <a:gd name="connsiteY94" fmla="*/ 5344672 h 5604404"/>
              <a:gd name="connsiteX95" fmla="*/ 3160212 w 4313502"/>
              <a:gd name="connsiteY95" fmla="*/ 5071533 h 5604404"/>
              <a:gd name="connsiteX96" fmla="*/ 3047323 w 4313502"/>
              <a:gd name="connsiteY96" fmla="*/ 4439356 h 5604404"/>
              <a:gd name="connsiteX97" fmla="*/ 3115057 w 4313502"/>
              <a:gd name="connsiteY97" fmla="*/ 4405489 h 5604404"/>
              <a:gd name="connsiteX98" fmla="*/ 3040797 w 4313502"/>
              <a:gd name="connsiteY98" fmla="*/ 4182709 h 5604404"/>
              <a:gd name="connsiteX99" fmla="*/ 2961774 w 4313502"/>
              <a:gd name="connsiteY99" fmla="*/ 4005616 h 5604404"/>
              <a:gd name="connsiteX100" fmla="*/ 2946341 w 4313502"/>
              <a:gd name="connsiteY100" fmla="*/ 3916010 h 5604404"/>
              <a:gd name="connsiteX101" fmla="*/ 2894041 w 4313502"/>
              <a:gd name="connsiteY101" fmla="*/ 3859566 h 5604404"/>
              <a:gd name="connsiteX102" fmla="*/ 2942195 w 4313502"/>
              <a:gd name="connsiteY102" fmla="*/ 3777456 h 5604404"/>
              <a:gd name="connsiteX103" fmla="*/ 2877990 w 4313502"/>
              <a:gd name="connsiteY103" fmla="*/ 3701433 h 5604404"/>
              <a:gd name="connsiteX104" fmla="*/ 2848797 w 4313502"/>
              <a:gd name="connsiteY104" fmla="*/ 3577519 h 5604404"/>
              <a:gd name="connsiteX105" fmla="*/ 2741376 w 4313502"/>
              <a:gd name="connsiteY105" fmla="*/ 2753695 h 5604404"/>
              <a:gd name="connsiteX106" fmla="*/ 2535178 w 4313502"/>
              <a:gd name="connsiteY106" fmla="*/ 2292086 h 5604404"/>
              <a:gd name="connsiteX107" fmla="*/ 2449012 w 4313502"/>
              <a:gd name="connsiteY107" fmla="*/ 2192867 h 5604404"/>
              <a:gd name="connsiteX108" fmla="*/ 2449012 w 4313502"/>
              <a:gd name="connsiteY108" fmla="*/ 2102556 h 5604404"/>
              <a:gd name="connsiteX109" fmla="*/ 2426434 w 4313502"/>
              <a:gd name="connsiteY109" fmla="*/ 2102556 h 5604404"/>
              <a:gd name="connsiteX110" fmla="*/ 2437723 w 4313502"/>
              <a:gd name="connsiteY110" fmla="*/ 2012244 h 5604404"/>
              <a:gd name="connsiteX111" fmla="*/ 2369990 w 4313502"/>
              <a:gd name="connsiteY111" fmla="*/ 1944511 h 5604404"/>
              <a:gd name="connsiteX112" fmla="*/ 2403857 w 4313502"/>
              <a:gd name="connsiteY112" fmla="*/ 1865489 h 5604404"/>
              <a:gd name="connsiteX113" fmla="*/ 2381279 w 4313502"/>
              <a:gd name="connsiteY113" fmla="*/ 1797756 h 5604404"/>
              <a:gd name="connsiteX114" fmla="*/ 2471590 w 4313502"/>
              <a:gd name="connsiteY114" fmla="*/ 1549400 h 5604404"/>
              <a:gd name="connsiteX115" fmla="*/ 2573190 w 4313502"/>
              <a:gd name="connsiteY115" fmla="*/ 1662289 h 5604404"/>
              <a:gd name="connsiteX116" fmla="*/ 2640923 w 4313502"/>
              <a:gd name="connsiteY116" fmla="*/ 1662289 h 5604404"/>
              <a:gd name="connsiteX117" fmla="*/ 2945723 w 4313502"/>
              <a:gd name="connsiteY117" fmla="*/ 1809044 h 5604404"/>
              <a:gd name="connsiteX118" fmla="*/ 3194079 w 4313502"/>
              <a:gd name="connsiteY118" fmla="*/ 1899356 h 5604404"/>
              <a:gd name="connsiteX119" fmla="*/ 3758523 w 4313502"/>
              <a:gd name="connsiteY119" fmla="*/ 2147711 h 5604404"/>
              <a:gd name="connsiteX120" fmla="*/ 4040745 w 4313502"/>
              <a:gd name="connsiteY120" fmla="*/ 2238022 h 5604404"/>
              <a:gd name="connsiteX121" fmla="*/ 4146490 w 4313502"/>
              <a:gd name="connsiteY121" fmla="*/ 2276652 h 5604404"/>
              <a:gd name="connsiteX122" fmla="*/ 4125059 w 4313502"/>
              <a:gd name="connsiteY122" fmla="*/ 2220206 h 5604404"/>
              <a:gd name="connsiteX123" fmla="*/ 4029457 w 4313502"/>
              <a:gd name="connsiteY123" fmla="*/ 2147711 h 5604404"/>
              <a:gd name="connsiteX124" fmla="*/ 4191029 w 4313502"/>
              <a:gd name="connsiteY124" fmla="*/ 2039584 h 5604404"/>
              <a:gd name="connsiteX125" fmla="*/ 4271639 w 4313502"/>
              <a:gd name="connsiteY125" fmla="*/ 1969294 h 5604404"/>
              <a:gd name="connsiteX126" fmla="*/ 4308681 w 4313502"/>
              <a:gd name="connsiteY126" fmla="*/ 1878542 h 5604404"/>
              <a:gd name="connsiteX127" fmla="*/ 4242711 w 4313502"/>
              <a:gd name="connsiteY127" fmla="*/ 1916642 h 5604404"/>
              <a:gd name="connsiteX128" fmla="*/ 4277812 w 4313502"/>
              <a:gd name="connsiteY128" fmla="*/ 1831622 h 5604404"/>
              <a:gd name="connsiteX129" fmla="*/ 4147637 w 4313502"/>
              <a:gd name="connsiteY129" fmla="*/ 1918317 h 5604404"/>
              <a:gd name="connsiteX130" fmla="*/ 4190500 w 4313502"/>
              <a:gd name="connsiteY130" fmla="*/ 1841147 h 5604404"/>
              <a:gd name="connsiteX131" fmla="*/ 3896372 w 4313502"/>
              <a:gd name="connsiteY131" fmla="*/ 2014008 h 5604404"/>
              <a:gd name="connsiteX132" fmla="*/ 3700845 w 4313502"/>
              <a:gd name="connsiteY132" fmla="*/ 1968236 h 5604404"/>
              <a:gd name="connsiteX133" fmla="*/ 3252287 w 4313502"/>
              <a:gd name="connsiteY133" fmla="*/ 1639094 h 5604404"/>
              <a:gd name="connsiteX134" fmla="*/ 3081190 w 4313502"/>
              <a:gd name="connsiteY134" fmla="*/ 1583267 h 5604404"/>
              <a:gd name="connsiteX135" fmla="*/ 2787679 w 4313502"/>
              <a:gd name="connsiteY135" fmla="*/ 1436511 h 5604404"/>
              <a:gd name="connsiteX136" fmla="*/ 2607057 w 4313502"/>
              <a:gd name="connsiteY136" fmla="*/ 1255889 h 5604404"/>
              <a:gd name="connsiteX137" fmla="*/ 2488788 w 4313502"/>
              <a:gd name="connsiteY137" fmla="*/ 1170958 h 5604404"/>
              <a:gd name="connsiteX138" fmla="*/ 2358701 w 4313502"/>
              <a:gd name="connsiteY138" fmla="*/ 1165578 h 5604404"/>
              <a:gd name="connsiteX139" fmla="*/ 2217237 w 4313502"/>
              <a:gd name="connsiteY139" fmla="*/ 1059744 h 5604404"/>
              <a:gd name="connsiteX140" fmla="*/ 2339563 w 4313502"/>
              <a:gd name="connsiteY140" fmla="*/ 898172 h 5604404"/>
              <a:gd name="connsiteX141" fmla="*/ 2437546 w 4313502"/>
              <a:gd name="connsiteY141" fmla="*/ 968905 h 5604404"/>
              <a:gd name="connsiteX142" fmla="*/ 2530945 w 4313502"/>
              <a:gd name="connsiteY142" fmla="*/ 908403 h 5604404"/>
              <a:gd name="connsiteX143" fmla="*/ 2509515 w 4313502"/>
              <a:gd name="connsiteY143" fmla="*/ 854869 h 5604404"/>
              <a:gd name="connsiteX144" fmla="*/ 2549997 w 4313502"/>
              <a:gd name="connsiteY144" fmla="*/ 869157 h 5604404"/>
              <a:gd name="connsiteX145" fmla="*/ 2554758 w 4313502"/>
              <a:gd name="connsiteY145" fmla="*/ 809625 h 5604404"/>
              <a:gd name="connsiteX146" fmla="*/ 2639689 w 4313502"/>
              <a:gd name="connsiteY146" fmla="*/ 770467 h 5604404"/>
              <a:gd name="connsiteX147" fmla="*/ 2558902 w 4313502"/>
              <a:gd name="connsiteY147" fmla="*/ 637381 h 5604404"/>
              <a:gd name="connsiteX148" fmla="*/ 2588535 w 4313502"/>
              <a:gd name="connsiteY148" fmla="*/ 557742 h 5604404"/>
              <a:gd name="connsiteX149" fmla="*/ 2590917 w 4313502"/>
              <a:gd name="connsiteY149" fmla="*/ 501914 h 5604404"/>
              <a:gd name="connsiteX150" fmla="*/ 2721446 w 4313502"/>
              <a:gd name="connsiteY150" fmla="*/ 497682 h 5604404"/>
              <a:gd name="connsiteX151" fmla="*/ 2735203 w 4313502"/>
              <a:gd name="connsiteY151" fmla="*/ 413367 h 5604404"/>
              <a:gd name="connsiteX152" fmla="*/ 2968301 w 4313502"/>
              <a:gd name="connsiteY152" fmla="*/ 364067 h 5604404"/>
              <a:gd name="connsiteX153" fmla="*/ 2663501 w 4313502"/>
              <a:gd name="connsiteY153" fmla="*/ 330200 h 5604404"/>
              <a:gd name="connsiteX154" fmla="*/ 2904007 w 4313502"/>
              <a:gd name="connsiteY154" fmla="*/ 217841 h 5604404"/>
              <a:gd name="connsiteX155" fmla="*/ 2731234 w 4313502"/>
              <a:gd name="connsiteY155" fmla="*/ 251178 h 5604404"/>
              <a:gd name="connsiteX156" fmla="*/ 2911857 w 4313502"/>
              <a:gd name="connsiteY156" fmla="*/ 142963 h 5604404"/>
              <a:gd name="connsiteX157" fmla="*/ 2607057 w 4313502"/>
              <a:gd name="connsiteY157" fmla="*/ 217311 h 5604404"/>
              <a:gd name="connsiteX158" fmla="*/ 2686696 w 4313502"/>
              <a:gd name="connsiteY158" fmla="*/ 111125 h 5604404"/>
              <a:gd name="connsiteX159" fmla="*/ 2539323 w 4313502"/>
              <a:gd name="connsiteY159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00745 w 4313502"/>
              <a:gd name="connsiteY28" fmla="*/ 747889 h 5604404"/>
              <a:gd name="connsiteX29" fmla="*/ 1557190 w 4313502"/>
              <a:gd name="connsiteY29" fmla="*/ 793044 h 5604404"/>
              <a:gd name="connsiteX30" fmla="*/ 1342701 w 4313502"/>
              <a:gd name="connsiteY30" fmla="*/ 1075267 h 5604404"/>
              <a:gd name="connsiteX31" fmla="*/ 1073532 w 4313502"/>
              <a:gd name="connsiteY31" fmla="*/ 1367544 h 5604404"/>
              <a:gd name="connsiteX32" fmla="*/ 879857 w 4313502"/>
              <a:gd name="connsiteY32" fmla="*/ 1481667 h 5604404"/>
              <a:gd name="connsiteX33" fmla="*/ 342135 w 4313502"/>
              <a:gd name="connsiteY33" fmla="*/ 2011010 h 5604404"/>
              <a:gd name="connsiteX34" fmla="*/ 33190 w 4313502"/>
              <a:gd name="connsiteY34" fmla="*/ 1820333 h 5604404"/>
              <a:gd name="connsiteX35" fmla="*/ 107450 w 4313502"/>
              <a:gd name="connsiteY35" fmla="*/ 1944952 h 5604404"/>
              <a:gd name="connsiteX36" fmla="*/ 326701 w 4313502"/>
              <a:gd name="connsiteY36" fmla="*/ 2215444 h 5604404"/>
              <a:gd name="connsiteX37" fmla="*/ 517465 w 4313502"/>
              <a:gd name="connsiteY37" fmla="*/ 2077596 h 5604404"/>
              <a:gd name="connsiteX38" fmla="*/ 1105634 w 4313502"/>
              <a:gd name="connsiteY38" fmla="*/ 1684867 h 5604404"/>
              <a:gd name="connsiteX39" fmla="*/ 1252919 w 4313502"/>
              <a:gd name="connsiteY39" fmla="*/ 1539435 h 5604404"/>
              <a:gd name="connsiteX40" fmla="*/ 1465026 w 4313502"/>
              <a:gd name="connsiteY40" fmla="*/ 1347964 h 5604404"/>
              <a:gd name="connsiteX41" fmla="*/ 1466879 w 4313502"/>
              <a:gd name="connsiteY41" fmla="*/ 1696156 h 5604404"/>
              <a:gd name="connsiteX42" fmla="*/ 1523323 w 4313502"/>
              <a:gd name="connsiteY42" fmla="*/ 1809044 h 5604404"/>
              <a:gd name="connsiteX43" fmla="*/ 1490074 w 4313502"/>
              <a:gd name="connsiteY43" fmla="*/ 1888067 h 5604404"/>
              <a:gd name="connsiteX44" fmla="*/ 1545901 w 4313502"/>
              <a:gd name="connsiteY44" fmla="*/ 1989667 h 5604404"/>
              <a:gd name="connsiteX45" fmla="*/ 1579768 w 4313502"/>
              <a:gd name="connsiteY45" fmla="*/ 2170289 h 5604404"/>
              <a:gd name="connsiteX46" fmla="*/ 1613634 w 4313502"/>
              <a:gd name="connsiteY46" fmla="*/ 2260600 h 5604404"/>
              <a:gd name="connsiteX47" fmla="*/ 1579768 w 4313502"/>
              <a:gd name="connsiteY47" fmla="*/ 2339622 h 5604404"/>
              <a:gd name="connsiteX48" fmla="*/ 1624923 w 4313502"/>
              <a:gd name="connsiteY48" fmla="*/ 2396067 h 5604404"/>
              <a:gd name="connsiteX49" fmla="*/ 1630832 w 4313502"/>
              <a:gd name="connsiteY49" fmla="*/ 2459831 h 5604404"/>
              <a:gd name="connsiteX50" fmla="*/ 1557808 w 4313502"/>
              <a:gd name="connsiteY50" fmla="*/ 2658709 h 5604404"/>
              <a:gd name="connsiteX51" fmla="*/ 1613634 w 4313502"/>
              <a:gd name="connsiteY51" fmla="*/ 2825044 h 5604404"/>
              <a:gd name="connsiteX52" fmla="*/ 1579768 w 4313502"/>
              <a:gd name="connsiteY52" fmla="*/ 2868966 h 5604404"/>
              <a:gd name="connsiteX53" fmla="*/ 1602345 w 4313502"/>
              <a:gd name="connsiteY53" fmla="*/ 2937933 h 5604404"/>
              <a:gd name="connsiteX54" fmla="*/ 1506743 w 4313502"/>
              <a:gd name="connsiteY54" fmla="*/ 3408362 h 5604404"/>
              <a:gd name="connsiteX55" fmla="*/ 1449593 w 4313502"/>
              <a:gd name="connsiteY55" fmla="*/ 3933119 h 5604404"/>
              <a:gd name="connsiteX56" fmla="*/ 1423664 w 4313502"/>
              <a:gd name="connsiteY56" fmla="*/ 4007644 h 5604404"/>
              <a:gd name="connsiteX57" fmla="*/ 1377186 w 4313502"/>
              <a:gd name="connsiteY57" fmla="*/ 4038953 h 5604404"/>
              <a:gd name="connsiteX58" fmla="*/ 1380713 w 4313502"/>
              <a:gd name="connsiteY58" fmla="*/ 4088253 h 5604404"/>
              <a:gd name="connsiteX59" fmla="*/ 1261738 w 4313502"/>
              <a:gd name="connsiteY59" fmla="*/ 4181034 h 5604404"/>
              <a:gd name="connsiteX60" fmla="*/ 1105634 w 4313502"/>
              <a:gd name="connsiteY60" fmla="*/ 4315178 h 5604404"/>
              <a:gd name="connsiteX61" fmla="*/ 1015323 w 4313502"/>
              <a:gd name="connsiteY61" fmla="*/ 4507089 h 5604404"/>
              <a:gd name="connsiteX62" fmla="*/ 884001 w 4313502"/>
              <a:gd name="connsiteY62" fmla="*/ 4787459 h 5604404"/>
              <a:gd name="connsiteX63" fmla="*/ 710523 w 4313502"/>
              <a:gd name="connsiteY63" fmla="*/ 4947356 h 5604404"/>
              <a:gd name="connsiteX64" fmla="*/ 630883 w 4313502"/>
              <a:gd name="connsiteY64" fmla="*/ 5149938 h 5604404"/>
              <a:gd name="connsiteX65" fmla="*/ 541190 w 4313502"/>
              <a:gd name="connsiteY65" fmla="*/ 5432778 h 5604404"/>
              <a:gd name="connsiteX66" fmla="*/ 699234 w 4313502"/>
              <a:gd name="connsiteY66" fmla="*/ 5568244 h 5604404"/>
              <a:gd name="connsiteX67" fmla="*/ 848459 w 4313502"/>
              <a:gd name="connsiteY67" fmla="*/ 5526088 h 5604404"/>
              <a:gd name="connsiteX68" fmla="*/ 930304 w 4313502"/>
              <a:gd name="connsiteY68" fmla="*/ 5132828 h 5604404"/>
              <a:gd name="connsiteX69" fmla="*/ 1002270 w 4313502"/>
              <a:gd name="connsiteY69" fmla="*/ 4915341 h 5604404"/>
              <a:gd name="connsiteX70" fmla="*/ 1339703 w 4313502"/>
              <a:gd name="connsiteY70" fmla="*/ 4607542 h 5604404"/>
              <a:gd name="connsiteX71" fmla="*/ 1444301 w 4313502"/>
              <a:gd name="connsiteY71" fmla="*/ 4665133 h 5604404"/>
              <a:gd name="connsiteX72" fmla="*/ 1658790 w 4313502"/>
              <a:gd name="connsiteY72" fmla="*/ 4360333 h 5604404"/>
              <a:gd name="connsiteX73" fmla="*/ 1715234 w 4313502"/>
              <a:gd name="connsiteY73" fmla="*/ 4281311 h 5604404"/>
              <a:gd name="connsiteX74" fmla="*/ 1791258 w 4313502"/>
              <a:gd name="connsiteY74" fmla="*/ 4208815 h 5604404"/>
              <a:gd name="connsiteX75" fmla="*/ 1805545 w 4313502"/>
              <a:gd name="connsiteY75" fmla="*/ 4134556 h 5604404"/>
              <a:gd name="connsiteX76" fmla="*/ 1867899 w 4313502"/>
              <a:gd name="connsiteY76" fmla="*/ 4066911 h 5604404"/>
              <a:gd name="connsiteX77" fmla="*/ 1876807 w 4313502"/>
              <a:gd name="connsiteY77" fmla="*/ 3964076 h 5604404"/>
              <a:gd name="connsiteX78" fmla="*/ 2087768 w 4313502"/>
              <a:gd name="connsiteY78" fmla="*/ 3366911 h 5604404"/>
              <a:gd name="connsiteX79" fmla="*/ 2178696 w 4313502"/>
              <a:gd name="connsiteY79" fmla="*/ 3041914 h 5604404"/>
              <a:gd name="connsiteX80" fmla="*/ 2221470 w 4313502"/>
              <a:gd name="connsiteY80" fmla="*/ 3221478 h 5604404"/>
              <a:gd name="connsiteX81" fmla="*/ 2478734 w 4313502"/>
              <a:gd name="connsiteY81" fmla="*/ 3820936 h 5604404"/>
              <a:gd name="connsiteX82" fmla="*/ 2475735 w 4313502"/>
              <a:gd name="connsiteY82" fmla="*/ 3926065 h 5604404"/>
              <a:gd name="connsiteX83" fmla="*/ 2536942 w 4313502"/>
              <a:gd name="connsiteY83" fmla="*/ 4049096 h 5604404"/>
              <a:gd name="connsiteX84" fmla="*/ 2564283 w 4313502"/>
              <a:gd name="connsiteY84" fmla="*/ 4187384 h 5604404"/>
              <a:gd name="connsiteX85" fmla="*/ 2620726 w 4313502"/>
              <a:gd name="connsiteY85" fmla="*/ 4372857 h 5604404"/>
              <a:gd name="connsiteX86" fmla="*/ 2663501 w 4313502"/>
              <a:gd name="connsiteY86" fmla="*/ 4540956 h 5604404"/>
              <a:gd name="connsiteX87" fmla="*/ 2719945 w 4313502"/>
              <a:gd name="connsiteY87" fmla="*/ 4540956 h 5604404"/>
              <a:gd name="connsiteX88" fmla="*/ 3013457 w 4313502"/>
              <a:gd name="connsiteY88" fmla="*/ 5105400 h 5604404"/>
              <a:gd name="connsiteX89" fmla="*/ 2990526 w 4313502"/>
              <a:gd name="connsiteY89" fmla="*/ 5157788 h 5604404"/>
              <a:gd name="connsiteX90" fmla="*/ 2980119 w 4313502"/>
              <a:gd name="connsiteY90" fmla="*/ 5313362 h 5604404"/>
              <a:gd name="connsiteX91" fmla="*/ 3019982 w 4313502"/>
              <a:gd name="connsiteY91" fmla="*/ 5466733 h 5604404"/>
              <a:gd name="connsiteX92" fmla="*/ 3106767 w 4313502"/>
              <a:gd name="connsiteY92" fmla="*/ 5531997 h 5604404"/>
              <a:gd name="connsiteX93" fmla="*/ 3405481 w 4313502"/>
              <a:gd name="connsiteY93" fmla="*/ 5565863 h 5604404"/>
              <a:gd name="connsiteX94" fmla="*/ 3362618 w 4313502"/>
              <a:gd name="connsiteY94" fmla="*/ 5344672 h 5604404"/>
              <a:gd name="connsiteX95" fmla="*/ 3160212 w 4313502"/>
              <a:gd name="connsiteY95" fmla="*/ 5071533 h 5604404"/>
              <a:gd name="connsiteX96" fmla="*/ 3047323 w 4313502"/>
              <a:gd name="connsiteY96" fmla="*/ 4439356 h 5604404"/>
              <a:gd name="connsiteX97" fmla="*/ 3115057 w 4313502"/>
              <a:gd name="connsiteY97" fmla="*/ 4405489 h 5604404"/>
              <a:gd name="connsiteX98" fmla="*/ 3040797 w 4313502"/>
              <a:gd name="connsiteY98" fmla="*/ 4182709 h 5604404"/>
              <a:gd name="connsiteX99" fmla="*/ 2961774 w 4313502"/>
              <a:gd name="connsiteY99" fmla="*/ 4005616 h 5604404"/>
              <a:gd name="connsiteX100" fmla="*/ 2946341 w 4313502"/>
              <a:gd name="connsiteY100" fmla="*/ 3916010 h 5604404"/>
              <a:gd name="connsiteX101" fmla="*/ 2894041 w 4313502"/>
              <a:gd name="connsiteY101" fmla="*/ 3859566 h 5604404"/>
              <a:gd name="connsiteX102" fmla="*/ 2942195 w 4313502"/>
              <a:gd name="connsiteY102" fmla="*/ 3777456 h 5604404"/>
              <a:gd name="connsiteX103" fmla="*/ 2877990 w 4313502"/>
              <a:gd name="connsiteY103" fmla="*/ 3701433 h 5604404"/>
              <a:gd name="connsiteX104" fmla="*/ 2848797 w 4313502"/>
              <a:gd name="connsiteY104" fmla="*/ 3577519 h 5604404"/>
              <a:gd name="connsiteX105" fmla="*/ 2741376 w 4313502"/>
              <a:gd name="connsiteY105" fmla="*/ 2753695 h 5604404"/>
              <a:gd name="connsiteX106" fmla="*/ 2535178 w 4313502"/>
              <a:gd name="connsiteY106" fmla="*/ 2292086 h 5604404"/>
              <a:gd name="connsiteX107" fmla="*/ 2449012 w 4313502"/>
              <a:gd name="connsiteY107" fmla="*/ 2192867 h 5604404"/>
              <a:gd name="connsiteX108" fmla="*/ 2449012 w 4313502"/>
              <a:gd name="connsiteY108" fmla="*/ 2102556 h 5604404"/>
              <a:gd name="connsiteX109" fmla="*/ 2426434 w 4313502"/>
              <a:gd name="connsiteY109" fmla="*/ 2102556 h 5604404"/>
              <a:gd name="connsiteX110" fmla="*/ 2437723 w 4313502"/>
              <a:gd name="connsiteY110" fmla="*/ 2012244 h 5604404"/>
              <a:gd name="connsiteX111" fmla="*/ 2369990 w 4313502"/>
              <a:gd name="connsiteY111" fmla="*/ 1944511 h 5604404"/>
              <a:gd name="connsiteX112" fmla="*/ 2403857 w 4313502"/>
              <a:gd name="connsiteY112" fmla="*/ 1865489 h 5604404"/>
              <a:gd name="connsiteX113" fmla="*/ 2381279 w 4313502"/>
              <a:gd name="connsiteY113" fmla="*/ 1797756 h 5604404"/>
              <a:gd name="connsiteX114" fmla="*/ 2471590 w 4313502"/>
              <a:gd name="connsiteY114" fmla="*/ 1549400 h 5604404"/>
              <a:gd name="connsiteX115" fmla="*/ 2573190 w 4313502"/>
              <a:gd name="connsiteY115" fmla="*/ 1662289 h 5604404"/>
              <a:gd name="connsiteX116" fmla="*/ 2640923 w 4313502"/>
              <a:gd name="connsiteY116" fmla="*/ 1662289 h 5604404"/>
              <a:gd name="connsiteX117" fmla="*/ 2945723 w 4313502"/>
              <a:gd name="connsiteY117" fmla="*/ 1809044 h 5604404"/>
              <a:gd name="connsiteX118" fmla="*/ 3194079 w 4313502"/>
              <a:gd name="connsiteY118" fmla="*/ 1899356 h 5604404"/>
              <a:gd name="connsiteX119" fmla="*/ 3758523 w 4313502"/>
              <a:gd name="connsiteY119" fmla="*/ 2147711 h 5604404"/>
              <a:gd name="connsiteX120" fmla="*/ 4040745 w 4313502"/>
              <a:gd name="connsiteY120" fmla="*/ 2238022 h 5604404"/>
              <a:gd name="connsiteX121" fmla="*/ 4146490 w 4313502"/>
              <a:gd name="connsiteY121" fmla="*/ 2276652 h 5604404"/>
              <a:gd name="connsiteX122" fmla="*/ 4125059 w 4313502"/>
              <a:gd name="connsiteY122" fmla="*/ 2220206 h 5604404"/>
              <a:gd name="connsiteX123" fmla="*/ 4029457 w 4313502"/>
              <a:gd name="connsiteY123" fmla="*/ 2147711 h 5604404"/>
              <a:gd name="connsiteX124" fmla="*/ 4191029 w 4313502"/>
              <a:gd name="connsiteY124" fmla="*/ 2039584 h 5604404"/>
              <a:gd name="connsiteX125" fmla="*/ 4271639 w 4313502"/>
              <a:gd name="connsiteY125" fmla="*/ 1969294 h 5604404"/>
              <a:gd name="connsiteX126" fmla="*/ 4308681 w 4313502"/>
              <a:gd name="connsiteY126" fmla="*/ 1878542 h 5604404"/>
              <a:gd name="connsiteX127" fmla="*/ 4242711 w 4313502"/>
              <a:gd name="connsiteY127" fmla="*/ 1916642 h 5604404"/>
              <a:gd name="connsiteX128" fmla="*/ 4277812 w 4313502"/>
              <a:gd name="connsiteY128" fmla="*/ 1831622 h 5604404"/>
              <a:gd name="connsiteX129" fmla="*/ 4147637 w 4313502"/>
              <a:gd name="connsiteY129" fmla="*/ 1918317 h 5604404"/>
              <a:gd name="connsiteX130" fmla="*/ 4190500 w 4313502"/>
              <a:gd name="connsiteY130" fmla="*/ 1841147 h 5604404"/>
              <a:gd name="connsiteX131" fmla="*/ 3896372 w 4313502"/>
              <a:gd name="connsiteY131" fmla="*/ 2014008 h 5604404"/>
              <a:gd name="connsiteX132" fmla="*/ 3700845 w 4313502"/>
              <a:gd name="connsiteY132" fmla="*/ 1968236 h 5604404"/>
              <a:gd name="connsiteX133" fmla="*/ 3252287 w 4313502"/>
              <a:gd name="connsiteY133" fmla="*/ 1639094 h 5604404"/>
              <a:gd name="connsiteX134" fmla="*/ 3081190 w 4313502"/>
              <a:gd name="connsiteY134" fmla="*/ 1583267 h 5604404"/>
              <a:gd name="connsiteX135" fmla="*/ 2787679 w 4313502"/>
              <a:gd name="connsiteY135" fmla="*/ 1436511 h 5604404"/>
              <a:gd name="connsiteX136" fmla="*/ 2607057 w 4313502"/>
              <a:gd name="connsiteY136" fmla="*/ 1255889 h 5604404"/>
              <a:gd name="connsiteX137" fmla="*/ 2488788 w 4313502"/>
              <a:gd name="connsiteY137" fmla="*/ 1170958 h 5604404"/>
              <a:gd name="connsiteX138" fmla="*/ 2358701 w 4313502"/>
              <a:gd name="connsiteY138" fmla="*/ 1165578 h 5604404"/>
              <a:gd name="connsiteX139" fmla="*/ 2217237 w 4313502"/>
              <a:gd name="connsiteY139" fmla="*/ 1059744 h 5604404"/>
              <a:gd name="connsiteX140" fmla="*/ 2339563 w 4313502"/>
              <a:gd name="connsiteY140" fmla="*/ 898172 h 5604404"/>
              <a:gd name="connsiteX141" fmla="*/ 2437546 w 4313502"/>
              <a:gd name="connsiteY141" fmla="*/ 968905 h 5604404"/>
              <a:gd name="connsiteX142" fmla="*/ 2530945 w 4313502"/>
              <a:gd name="connsiteY142" fmla="*/ 908403 h 5604404"/>
              <a:gd name="connsiteX143" fmla="*/ 2509515 w 4313502"/>
              <a:gd name="connsiteY143" fmla="*/ 854869 h 5604404"/>
              <a:gd name="connsiteX144" fmla="*/ 2549997 w 4313502"/>
              <a:gd name="connsiteY144" fmla="*/ 869157 h 5604404"/>
              <a:gd name="connsiteX145" fmla="*/ 2554758 w 4313502"/>
              <a:gd name="connsiteY145" fmla="*/ 809625 h 5604404"/>
              <a:gd name="connsiteX146" fmla="*/ 2639689 w 4313502"/>
              <a:gd name="connsiteY146" fmla="*/ 770467 h 5604404"/>
              <a:gd name="connsiteX147" fmla="*/ 2558902 w 4313502"/>
              <a:gd name="connsiteY147" fmla="*/ 637381 h 5604404"/>
              <a:gd name="connsiteX148" fmla="*/ 2588535 w 4313502"/>
              <a:gd name="connsiteY148" fmla="*/ 557742 h 5604404"/>
              <a:gd name="connsiteX149" fmla="*/ 2590917 w 4313502"/>
              <a:gd name="connsiteY149" fmla="*/ 501914 h 5604404"/>
              <a:gd name="connsiteX150" fmla="*/ 2721446 w 4313502"/>
              <a:gd name="connsiteY150" fmla="*/ 497682 h 5604404"/>
              <a:gd name="connsiteX151" fmla="*/ 2735203 w 4313502"/>
              <a:gd name="connsiteY151" fmla="*/ 413367 h 5604404"/>
              <a:gd name="connsiteX152" fmla="*/ 2968301 w 4313502"/>
              <a:gd name="connsiteY152" fmla="*/ 364067 h 5604404"/>
              <a:gd name="connsiteX153" fmla="*/ 2663501 w 4313502"/>
              <a:gd name="connsiteY153" fmla="*/ 330200 h 5604404"/>
              <a:gd name="connsiteX154" fmla="*/ 2904007 w 4313502"/>
              <a:gd name="connsiteY154" fmla="*/ 217841 h 5604404"/>
              <a:gd name="connsiteX155" fmla="*/ 2731234 w 4313502"/>
              <a:gd name="connsiteY155" fmla="*/ 251178 h 5604404"/>
              <a:gd name="connsiteX156" fmla="*/ 2911857 w 4313502"/>
              <a:gd name="connsiteY156" fmla="*/ 142963 h 5604404"/>
              <a:gd name="connsiteX157" fmla="*/ 2607057 w 4313502"/>
              <a:gd name="connsiteY157" fmla="*/ 217311 h 5604404"/>
              <a:gd name="connsiteX158" fmla="*/ 2686696 w 4313502"/>
              <a:gd name="connsiteY158" fmla="*/ 111125 h 5604404"/>
              <a:gd name="connsiteX159" fmla="*/ 2539323 w 4313502"/>
              <a:gd name="connsiteY159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00745 w 4313502"/>
              <a:gd name="connsiteY28" fmla="*/ 747889 h 5604404"/>
              <a:gd name="connsiteX29" fmla="*/ 1557190 w 4313502"/>
              <a:gd name="connsiteY29" fmla="*/ 793044 h 5604404"/>
              <a:gd name="connsiteX30" fmla="*/ 1342701 w 4313502"/>
              <a:gd name="connsiteY30" fmla="*/ 1075267 h 5604404"/>
              <a:gd name="connsiteX31" fmla="*/ 1073532 w 4313502"/>
              <a:gd name="connsiteY31" fmla="*/ 1367544 h 5604404"/>
              <a:gd name="connsiteX32" fmla="*/ 879857 w 4313502"/>
              <a:gd name="connsiteY32" fmla="*/ 1481667 h 5604404"/>
              <a:gd name="connsiteX33" fmla="*/ 342135 w 4313502"/>
              <a:gd name="connsiteY33" fmla="*/ 2011010 h 5604404"/>
              <a:gd name="connsiteX34" fmla="*/ 33190 w 4313502"/>
              <a:gd name="connsiteY34" fmla="*/ 1820333 h 5604404"/>
              <a:gd name="connsiteX35" fmla="*/ 107450 w 4313502"/>
              <a:gd name="connsiteY35" fmla="*/ 1944952 h 5604404"/>
              <a:gd name="connsiteX36" fmla="*/ 326701 w 4313502"/>
              <a:gd name="connsiteY36" fmla="*/ 2215444 h 5604404"/>
              <a:gd name="connsiteX37" fmla="*/ 517465 w 4313502"/>
              <a:gd name="connsiteY37" fmla="*/ 2077596 h 5604404"/>
              <a:gd name="connsiteX38" fmla="*/ 1105634 w 4313502"/>
              <a:gd name="connsiteY38" fmla="*/ 1684867 h 5604404"/>
              <a:gd name="connsiteX39" fmla="*/ 1252919 w 4313502"/>
              <a:gd name="connsiteY39" fmla="*/ 1539435 h 5604404"/>
              <a:gd name="connsiteX40" fmla="*/ 1465026 w 4313502"/>
              <a:gd name="connsiteY40" fmla="*/ 1347964 h 5604404"/>
              <a:gd name="connsiteX41" fmla="*/ 1466879 w 4313502"/>
              <a:gd name="connsiteY41" fmla="*/ 1696156 h 5604404"/>
              <a:gd name="connsiteX42" fmla="*/ 1523323 w 4313502"/>
              <a:gd name="connsiteY42" fmla="*/ 1809044 h 5604404"/>
              <a:gd name="connsiteX43" fmla="*/ 1490074 w 4313502"/>
              <a:gd name="connsiteY43" fmla="*/ 1888067 h 5604404"/>
              <a:gd name="connsiteX44" fmla="*/ 1545901 w 4313502"/>
              <a:gd name="connsiteY44" fmla="*/ 1989667 h 5604404"/>
              <a:gd name="connsiteX45" fmla="*/ 1579768 w 4313502"/>
              <a:gd name="connsiteY45" fmla="*/ 2170289 h 5604404"/>
              <a:gd name="connsiteX46" fmla="*/ 1613634 w 4313502"/>
              <a:gd name="connsiteY46" fmla="*/ 2260600 h 5604404"/>
              <a:gd name="connsiteX47" fmla="*/ 1579768 w 4313502"/>
              <a:gd name="connsiteY47" fmla="*/ 2339622 h 5604404"/>
              <a:gd name="connsiteX48" fmla="*/ 1624923 w 4313502"/>
              <a:gd name="connsiteY48" fmla="*/ 2396067 h 5604404"/>
              <a:gd name="connsiteX49" fmla="*/ 1630832 w 4313502"/>
              <a:gd name="connsiteY49" fmla="*/ 2459831 h 5604404"/>
              <a:gd name="connsiteX50" fmla="*/ 1557808 w 4313502"/>
              <a:gd name="connsiteY50" fmla="*/ 2658709 h 5604404"/>
              <a:gd name="connsiteX51" fmla="*/ 1613634 w 4313502"/>
              <a:gd name="connsiteY51" fmla="*/ 2825044 h 5604404"/>
              <a:gd name="connsiteX52" fmla="*/ 1579768 w 4313502"/>
              <a:gd name="connsiteY52" fmla="*/ 2868966 h 5604404"/>
              <a:gd name="connsiteX53" fmla="*/ 1602345 w 4313502"/>
              <a:gd name="connsiteY53" fmla="*/ 2937933 h 5604404"/>
              <a:gd name="connsiteX54" fmla="*/ 1506743 w 4313502"/>
              <a:gd name="connsiteY54" fmla="*/ 3408362 h 5604404"/>
              <a:gd name="connsiteX55" fmla="*/ 1449593 w 4313502"/>
              <a:gd name="connsiteY55" fmla="*/ 3933119 h 5604404"/>
              <a:gd name="connsiteX56" fmla="*/ 1423664 w 4313502"/>
              <a:gd name="connsiteY56" fmla="*/ 4007644 h 5604404"/>
              <a:gd name="connsiteX57" fmla="*/ 1377186 w 4313502"/>
              <a:gd name="connsiteY57" fmla="*/ 4038953 h 5604404"/>
              <a:gd name="connsiteX58" fmla="*/ 1380713 w 4313502"/>
              <a:gd name="connsiteY58" fmla="*/ 4088253 h 5604404"/>
              <a:gd name="connsiteX59" fmla="*/ 1261738 w 4313502"/>
              <a:gd name="connsiteY59" fmla="*/ 4181034 h 5604404"/>
              <a:gd name="connsiteX60" fmla="*/ 1105634 w 4313502"/>
              <a:gd name="connsiteY60" fmla="*/ 4315178 h 5604404"/>
              <a:gd name="connsiteX61" fmla="*/ 1015323 w 4313502"/>
              <a:gd name="connsiteY61" fmla="*/ 4507089 h 5604404"/>
              <a:gd name="connsiteX62" fmla="*/ 884001 w 4313502"/>
              <a:gd name="connsiteY62" fmla="*/ 4787459 h 5604404"/>
              <a:gd name="connsiteX63" fmla="*/ 710523 w 4313502"/>
              <a:gd name="connsiteY63" fmla="*/ 4947356 h 5604404"/>
              <a:gd name="connsiteX64" fmla="*/ 630883 w 4313502"/>
              <a:gd name="connsiteY64" fmla="*/ 5149938 h 5604404"/>
              <a:gd name="connsiteX65" fmla="*/ 541190 w 4313502"/>
              <a:gd name="connsiteY65" fmla="*/ 5432778 h 5604404"/>
              <a:gd name="connsiteX66" fmla="*/ 699234 w 4313502"/>
              <a:gd name="connsiteY66" fmla="*/ 5568244 h 5604404"/>
              <a:gd name="connsiteX67" fmla="*/ 848459 w 4313502"/>
              <a:gd name="connsiteY67" fmla="*/ 5526088 h 5604404"/>
              <a:gd name="connsiteX68" fmla="*/ 930304 w 4313502"/>
              <a:gd name="connsiteY68" fmla="*/ 5132828 h 5604404"/>
              <a:gd name="connsiteX69" fmla="*/ 1002270 w 4313502"/>
              <a:gd name="connsiteY69" fmla="*/ 4915341 h 5604404"/>
              <a:gd name="connsiteX70" fmla="*/ 1339703 w 4313502"/>
              <a:gd name="connsiteY70" fmla="*/ 4607542 h 5604404"/>
              <a:gd name="connsiteX71" fmla="*/ 1444301 w 4313502"/>
              <a:gd name="connsiteY71" fmla="*/ 4665133 h 5604404"/>
              <a:gd name="connsiteX72" fmla="*/ 1658790 w 4313502"/>
              <a:gd name="connsiteY72" fmla="*/ 4360333 h 5604404"/>
              <a:gd name="connsiteX73" fmla="*/ 1715234 w 4313502"/>
              <a:gd name="connsiteY73" fmla="*/ 4281311 h 5604404"/>
              <a:gd name="connsiteX74" fmla="*/ 1791258 w 4313502"/>
              <a:gd name="connsiteY74" fmla="*/ 4208815 h 5604404"/>
              <a:gd name="connsiteX75" fmla="*/ 1805545 w 4313502"/>
              <a:gd name="connsiteY75" fmla="*/ 4134556 h 5604404"/>
              <a:gd name="connsiteX76" fmla="*/ 1867899 w 4313502"/>
              <a:gd name="connsiteY76" fmla="*/ 4066911 h 5604404"/>
              <a:gd name="connsiteX77" fmla="*/ 1876807 w 4313502"/>
              <a:gd name="connsiteY77" fmla="*/ 3964076 h 5604404"/>
              <a:gd name="connsiteX78" fmla="*/ 2087768 w 4313502"/>
              <a:gd name="connsiteY78" fmla="*/ 3366911 h 5604404"/>
              <a:gd name="connsiteX79" fmla="*/ 2178696 w 4313502"/>
              <a:gd name="connsiteY79" fmla="*/ 3041914 h 5604404"/>
              <a:gd name="connsiteX80" fmla="*/ 2221470 w 4313502"/>
              <a:gd name="connsiteY80" fmla="*/ 3221478 h 5604404"/>
              <a:gd name="connsiteX81" fmla="*/ 2478734 w 4313502"/>
              <a:gd name="connsiteY81" fmla="*/ 3820936 h 5604404"/>
              <a:gd name="connsiteX82" fmla="*/ 2475735 w 4313502"/>
              <a:gd name="connsiteY82" fmla="*/ 3926065 h 5604404"/>
              <a:gd name="connsiteX83" fmla="*/ 2536942 w 4313502"/>
              <a:gd name="connsiteY83" fmla="*/ 4049096 h 5604404"/>
              <a:gd name="connsiteX84" fmla="*/ 2564283 w 4313502"/>
              <a:gd name="connsiteY84" fmla="*/ 4187384 h 5604404"/>
              <a:gd name="connsiteX85" fmla="*/ 2620726 w 4313502"/>
              <a:gd name="connsiteY85" fmla="*/ 4372857 h 5604404"/>
              <a:gd name="connsiteX86" fmla="*/ 2663501 w 4313502"/>
              <a:gd name="connsiteY86" fmla="*/ 4540956 h 5604404"/>
              <a:gd name="connsiteX87" fmla="*/ 2719945 w 4313502"/>
              <a:gd name="connsiteY87" fmla="*/ 4540956 h 5604404"/>
              <a:gd name="connsiteX88" fmla="*/ 3013457 w 4313502"/>
              <a:gd name="connsiteY88" fmla="*/ 5105400 h 5604404"/>
              <a:gd name="connsiteX89" fmla="*/ 2990526 w 4313502"/>
              <a:gd name="connsiteY89" fmla="*/ 5157788 h 5604404"/>
              <a:gd name="connsiteX90" fmla="*/ 2980119 w 4313502"/>
              <a:gd name="connsiteY90" fmla="*/ 5313362 h 5604404"/>
              <a:gd name="connsiteX91" fmla="*/ 3019982 w 4313502"/>
              <a:gd name="connsiteY91" fmla="*/ 5466733 h 5604404"/>
              <a:gd name="connsiteX92" fmla="*/ 3106767 w 4313502"/>
              <a:gd name="connsiteY92" fmla="*/ 5531997 h 5604404"/>
              <a:gd name="connsiteX93" fmla="*/ 3405481 w 4313502"/>
              <a:gd name="connsiteY93" fmla="*/ 5565863 h 5604404"/>
              <a:gd name="connsiteX94" fmla="*/ 3362618 w 4313502"/>
              <a:gd name="connsiteY94" fmla="*/ 5344672 h 5604404"/>
              <a:gd name="connsiteX95" fmla="*/ 3160212 w 4313502"/>
              <a:gd name="connsiteY95" fmla="*/ 5071533 h 5604404"/>
              <a:gd name="connsiteX96" fmla="*/ 3047323 w 4313502"/>
              <a:gd name="connsiteY96" fmla="*/ 4439356 h 5604404"/>
              <a:gd name="connsiteX97" fmla="*/ 3115057 w 4313502"/>
              <a:gd name="connsiteY97" fmla="*/ 4405489 h 5604404"/>
              <a:gd name="connsiteX98" fmla="*/ 3040797 w 4313502"/>
              <a:gd name="connsiteY98" fmla="*/ 4182709 h 5604404"/>
              <a:gd name="connsiteX99" fmla="*/ 2961774 w 4313502"/>
              <a:gd name="connsiteY99" fmla="*/ 4005616 h 5604404"/>
              <a:gd name="connsiteX100" fmla="*/ 2946341 w 4313502"/>
              <a:gd name="connsiteY100" fmla="*/ 3916010 h 5604404"/>
              <a:gd name="connsiteX101" fmla="*/ 2894041 w 4313502"/>
              <a:gd name="connsiteY101" fmla="*/ 3859566 h 5604404"/>
              <a:gd name="connsiteX102" fmla="*/ 2942195 w 4313502"/>
              <a:gd name="connsiteY102" fmla="*/ 3777456 h 5604404"/>
              <a:gd name="connsiteX103" fmla="*/ 2877990 w 4313502"/>
              <a:gd name="connsiteY103" fmla="*/ 3701433 h 5604404"/>
              <a:gd name="connsiteX104" fmla="*/ 2848797 w 4313502"/>
              <a:gd name="connsiteY104" fmla="*/ 3577519 h 5604404"/>
              <a:gd name="connsiteX105" fmla="*/ 2741376 w 4313502"/>
              <a:gd name="connsiteY105" fmla="*/ 2753695 h 5604404"/>
              <a:gd name="connsiteX106" fmla="*/ 2535178 w 4313502"/>
              <a:gd name="connsiteY106" fmla="*/ 2292086 h 5604404"/>
              <a:gd name="connsiteX107" fmla="*/ 2449012 w 4313502"/>
              <a:gd name="connsiteY107" fmla="*/ 2192867 h 5604404"/>
              <a:gd name="connsiteX108" fmla="*/ 2449012 w 4313502"/>
              <a:gd name="connsiteY108" fmla="*/ 2102556 h 5604404"/>
              <a:gd name="connsiteX109" fmla="*/ 2426434 w 4313502"/>
              <a:gd name="connsiteY109" fmla="*/ 2102556 h 5604404"/>
              <a:gd name="connsiteX110" fmla="*/ 2437723 w 4313502"/>
              <a:gd name="connsiteY110" fmla="*/ 2012244 h 5604404"/>
              <a:gd name="connsiteX111" fmla="*/ 2369990 w 4313502"/>
              <a:gd name="connsiteY111" fmla="*/ 1944511 h 5604404"/>
              <a:gd name="connsiteX112" fmla="*/ 2403857 w 4313502"/>
              <a:gd name="connsiteY112" fmla="*/ 1865489 h 5604404"/>
              <a:gd name="connsiteX113" fmla="*/ 2381279 w 4313502"/>
              <a:gd name="connsiteY113" fmla="*/ 1797756 h 5604404"/>
              <a:gd name="connsiteX114" fmla="*/ 2471590 w 4313502"/>
              <a:gd name="connsiteY114" fmla="*/ 1549400 h 5604404"/>
              <a:gd name="connsiteX115" fmla="*/ 2573190 w 4313502"/>
              <a:gd name="connsiteY115" fmla="*/ 1662289 h 5604404"/>
              <a:gd name="connsiteX116" fmla="*/ 2640923 w 4313502"/>
              <a:gd name="connsiteY116" fmla="*/ 1662289 h 5604404"/>
              <a:gd name="connsiteX117" fmla="*/ 2945723 w 4313502"/>
              <a:gd name="connsiteY117" fmla="*/ 1809044 h 5604404"/>
              <a:gd name="connsiteX118" fmla="*/ 3194079 w 4313502"/>
              <a:gd name="connsiteY118" fmla="*/ 1899356 h 5604404"/>
              <a:gd name="connsiteX119" fmla="*/ 3758523 w 4313502"/>
              <a:gd name="connsiteY119" fmla="*/ 2147711 h 5604404"/>
              <a:gd name="connsiteX120" fmla="*/ 4040745 w 4313502"/>
              <a:gd name="connsiteY120" fmla="*/ 2238022 h 5604404"/>
              <a:gd name="connsiteX121" fmla="*/ 4146490 w 4313502"/>
              <a:gd name="connsiteY121" fmla="*/ 2276652 h 5604404"/>
              <a:gd name="connsiteX122" fmla="*/ 4125059 w 4313502"/>
              <a:gd name="connsiteY122" fmla="*/ 2220206 h 5604404"/>
              <a:gd name="connsiteX123" fmla="*/ 4029457 w 4313502"/>
              <a:gd name="connsiteY123" fmla="*/ 2147711 h 5604404"/>
              <a:gd name="connsiteX124" fmla="*/ 4191029 w 4313502"/>
              <a:gd name="connsiteY124" fmla="*/ 2039584 h 5604404"/>
              <a:gd name="connsiteX125" fmla="*/ 4271639 w 4313502"/>
              <a:gd name="connsiteY125" fmla="*/ 1969294 h 5604404"/>
              <a:gd name="connsiteX126" fmla="*/ 4308681 w 4313502"/>
              <a:gd name="connsiteY126" fmla="*/ 1878542 h 5604404"/>
              <a:gd name="connsiteX127" fmla="*/ 4242711 w 4313502"/>
              <a:gd name="connsiteY127" fmla="*/ 1916642 h 5604404"/>
              <a:gd name="connsiteX128" fmla="*/ 4277812 w 4313502"/>
              <a:gd name="connsiteY128" fmla="*/ 1831622 h 5604404"/>
              <a:gd name="connsiteX129" fmla="*/ 4147637 w 4313502"/>
              <a:gd name="connsiteY129" fmla="*/ 1918317 h 5604404"/>
              <a:gd name="connsiteX130" fmla="*/ 4190500 w 4313502"/>
              <a:gd name="connsiteY130" fmla="*/ 1841147 h 5604404"/>
              <a:gd name="connsiteX131" fmla="*/ 3896372 w 4313502"/>
              <a:gd name="connsiteY131" fmla="*/ 2014008 h 5604404"/>
              <a:gd name="connsiteX132" fmla="*/ 3700845 w 4313502"/>
              <a:gd name="connsiteY132" fmla="*/ 1968236 h 5604404"/>
              <a:gd name="connsiteX133" fmla="*/ 3252287 w 4313502"/>
              <a:gd name="connsiteY133" fmla="*/ 1639094 h 5604404"/>
              <a:gd name="connsiteX134" fmla="*/ 3081190 w 4313502"/>
              <a:gd name="connsiteY134" fmla="*/ 1583267 h 5604404"/>
              <a:gd name="connsiteX135" fmla="*/ 2787679 w 4313502"/>
              <a:gd name="connsiteY135" fmla="*/ 1436511 h 5604404"/>
              <a:gd name="connsiteX136" fmla="*/ 2607057 w 4313502"/>
              <a:gd name="connsiteY136" fmla="*/ 1255889 h 5604404"/>
              <a:gd name="connsiteX137" fmla="*/ 2488788 w 4313502"/>
              <a:gd name="connsiteY137" fmla="*/ 1170958 h 5604404"/>
              <a:gd name="connsiteX138" fmla="*/ 2358701 w 4313502"/>
              <a:gd name="connsiteY138" fmla="*/ 1165578 h 5604404"/>
              <a:gd name="connsiteX139" fmla="*/ 2217237 w 4313502"/>
              <a:gd name="connsiteY139" fmla="*/ 1059744 h 5604404"/>
              <a:gd name="connsiteX140" fmla="*/ 2339563 w 4313502"/>
              <a:gd name="connsiteY140" fmla="*/ 898172 h 5604404"/>
              <a:gd name="connsiteX141" fmla="*/ 2437546 w 4313502"/>
              <a:gd name="connsiteY141" fmla="*/ 968905 h 5604404"/>
              <a:gd name="connsiteX142" fmla="*/ 2530945 w 4313502"/>
              <a:gd name="connsiteY142" fmla="*/ 908403 h 5604404"/>
              <a:gd name="connsiteX143" fmla="*/ 2509515 w 4313502"/>
              <a:gd name="connsiteY143" fmla="*/ 854869 h 5604404"/>
              <a:gd name="connsiteX144" fmla="*/ 2549997 w 4313502"/>
              <a:gd name="connsiteY144" fmla="*/ 869157 h 5604404"/>
              <a:gd name="connsiteX145" fmla="*/ 2554758 w 4313502"/>
              <a:gd name="connsiteY145" fmla="*/ 809625 h 5604404"/>
              <a:gd name="connsiteX146" fmla="*/ 2639689 w 4313502"/>
              <a:gd name="connsiteY146" fmla="*/ 770467 h 5604404"/>
              <a:gd name="connsiteX147" fmla="*/ 2558902 w 4313502"/>
              <a:gd name="connsiteY147" fmla="*/ 637381 h 5604404"/>
              <a:gd name="connsiteX148" fmla="*/ 2588535 w 4313502"/>
              <a:gd name="connsiteY148" fmla="*/ 557742 h 5604404"/>
              <a:gd name="connsiteX149" fmla="*/ 2590917 w 4313502"/>
              <a:gd name="connsiteY149" fmla="*/ 501914 h 5604404"/>
              <a:gd name="connsiteX150" fmla="*/ 2721446 w 4313502"/>
              <a:gd name="connsiteY150" fmla="*/ 497682 h 5604404"/>
              <a:gd name="connsiteX151" fmla="*/ 2735203 w 4313502"/>
              <a:gd name="connsiteY151" fmla="*/ 413367 h 5604404"/>
              <a:gd name="connsiteX152" fmla="*/ 2968301 w 4313502"/>
              <a:gd name="connsiteY152" fmla="*/ 364067 h 5604404"/>
              <a:gd name="connsiteX153" fmla="*/ 2663501 w 4313502"/>
              <a:gd name="connsiteY153" fmla="*/ 330200 h 5604404"/>
              <a:gd name="connsiteX154" fmla="*/ 2904007 w 4313502"/>
              <a:gd name="connsiteY154" fmla="*/ 217841 h 5604404"/>
              <a:gd name="connsiteX155" fmla="*/ 2731234 w 4313502"/>
              <a:gd name="connsiteY155" fmla="*/ 251178 h 5604404"/>
              <a:gd name="connsiteX156" fmla="*/ 2911857 w 4313502"/>
              <a:gd name="connsiteY156" fmla="*/ 142963 h 5604404"/>
              <a:gd name="connsiteX157" fmla="*/ 2607057 w 4313502"/>
              <a:gd name="connsiteY157" fmla="*/ 217311 h 5604404"/>
              <a:gd name="connsiteX158" fmla="*/ 2686696 w 4313502"/>
              <a:gd name="connsiteY158" fmla="*/ 111125 h 5604404"/>
              <a:gd name="connsiteX159" fmla="*/ 2539323 w 4313502"/>
              <a:gd name="connsiteY159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500745 w 4313502"/>
              <a:gd name="connsiteY29" fmla="*/ 747889 h 5604404"/>
              <a:gd name="connsiteX30" fmla="*/ 1557190 w 4313502"/>
              <a:gd name="connsiteY30" fmla="*/ 793044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500745 w 4313502"/>
              <a:gd name="connsiteY29" fmla="*/ 747889 h 5604404"/>
              <a:gd name="connsiteX30" fmla="*/ 1557190 w 4313502"/>
              <a:gd name="connsiteY30" fmla="*/ 793044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57190 w 4313502"/>
              <a:gd name="connsiteY30" fmla="*/ 793044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57190 w 4313502"/>
              <a:gd name="connsiteY30" fmla="*/ 793044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57190 w 4313502"/>
              <a:gd name="connsiteY30" fmla="*/ 793044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42903 w 4313502"/>
              <a:gd name="connsiteY30" fmla="*/ 840669 h 5604404"/>
              <a:gd name="connsiteX31" fmla="*/ 1342701 w 4313502"/>
              <a:gd name="connsiteY31" fmla="*/ 1075267 h 5604404"/>
              <a:gd name="connsiteX32" fmla="*/ 1073532 w 4313502"/>
              <a:gd name="connsiteY32" fmla="*/ 1367544 h 5604404"/>
              <a:gd name="connsiteX33" fmla="*/ 879857 w 4313502"/>
              <a:gd name="connsiteY33" fmla="*/ 1481667 h 5604404"/>
              <a:gd name="connsiteX34" fmla="*/ 342135 w 4313502"/>
              <a:gd name="connsiteY34" fmla="*/ 2011010 h 5604404"/>
              <a:gd name="connsiteX35" fmla="*/ 33190 w 4313502"/>
              <a:gd name="connsiteY35" fmla="*/ 1820333 h 5604404"/>
              <a:gd name="connsiteX36" fmla="*/ 107450 w 4313502"/>
              <a:gd name="connsiteY36" fmla="*/ 1944952 h 5604404"/>
              <a:gd name="connsiteX37" fmla="*/ 326701 w 4313502"/>
              <a:gd name="connsiteY37" fmla="*/ 2215444 h 5604404"/>
              <a:gd name="connsiteX38" fmla="*/ 517465 w 4313502"/>
              <a:gd name="connsiteY38" fmla="*/ 2077596 h 5604404"/>
              <a:gd name="connsiteX39" fmla="*/ 1105634 w 4313502"/>
              <a:gd name="connsiteY39" fmla="*/ 1684867 h 5604404"/>
              <a:gd name="connsiteX40" fmla="*/ 1252919 w 4313502"/>
              <a:gd name="connsiteY40" fmla="*/ 1539435 h 5604404"/>
              <a:gd name="connsiteX41" fmla="*/ 1465026 w 4313502"/>
              <a:gd name="connsiteY41" fmla="*/ 1347964 h 5604404"/>
              <a:gd name="connsiteX42" fmla="*/ 1466879 w 4313502"/>
              <a:gd name="connsiteY42" fmla="*/ 1696156 h 5604404"/>
              <a:gd name="connsiteX43" fmla="*/ 1523323 w 4313502"/>
              <a:gd name="connsiteY43" fmla="*/ 1809044 h 5604404"/>
              <a:gd name="connsiteX44" fmla="*/ 1490074 w 4313502"/>
              <a:gd name="connsiteY44" fmla="*/ 1888067 h 5604404"/>
              <a:gd name="connsiteX45" fmla="*/ 1545901 w 4313502"/>
              <a:gd name="connsiteY45" fmla="*/ 1989667 h 5604404"/>
              <a:gd name="connsiteX46" fmla="*/ 1579768 w 4313502"/>
              <a:gd name="connsiteY46" fmla="*/ 2170289 h 5604404"/>
              <a:gd name="connsiteX47" fmla="*/ 1613634 w 4313502"/>
              <a:gd name="connsiteY47" fmla="*/ 2260600 h 5604404"/>
              <a:gd name="connsiteX48" fmla="*/ 1579768 w 4313502"/>
              <a:gd name="connsiteY48" fmla="*/ 2339622 h 5604404"/>
              <a:gd name="connsiteX49" fmla="*/ 1624923 w 4313502"/>
              <a:gd name="connsiteY49" fmla="*/ 2396067 h 5604404"/>
              <a:gd name="connsiteX50" fmla="*/ 1630832 w 4313502"/>
              <a:gd name="connsiteY50" fmla="*/ 2459831 h 5604404"/>
              <a:gd name="connsiteX51" fmla="*/ 1557808 w 4313502"/>
              <a:gd name="connsiteY51" fmla="*/ 2658709 h 5604404"/>
              <a:gd name="connsiteX52" fmla="*/ 1613634 w 4313502"/>
              <a:gd name="connsiteY52" fmla="*/ 2825044 h 5604404"/>
              <a:gd name="connsiteX53" fmla="*/ 1579768 w 4313502"/>
              <a:gd name="connsiteY53" fmla="*/ 2868966 h 5604404"/>
              <a:gd name="connsiteX54" fmla="*/ 1602345 w 4313502"/>
              <a:gd name="connsiteY54" fmla="*/ 2937933 h 5604404"/>
              <a:gd name="connsiteX55" fmla="*/ 1506743 w 4313502"/>
              <a:gd name="connsiteY55" fmla="*/ 3408362 h 5604404"/>
              <a:gd name="connsiteX56" fmla="*/ 1449593 w 4313502"/>
              <a:gd name="connsiteY56" fmla="*/ 3933119 h 5604404"/>
              <a:gd name="connsiteX57" fmla="*/ 1423664 w 4313502"/>
              <a:gd name="connsiteY57" fmla="*/ 4007644 h 5604404"/>
              <a:gd name="connsiteX58" fmla="*/ 1377186 w 4313502"/>
              <a:gd name="connsiteY58" fmla="*/ 4038953 h 5604404"/>
              <a:gd name="connsiteX59" fmla="*/ 1380713 w 4313502"/>
              <a:gd name="connsiteY59" fmla="*/ 4088253 h 5604404"/>
              <a:gd name="connsiteX60" fmla="*/ 1261738 w 4313502"/>
              <a:gd name="connsiteY60" fmla="*/ 4181034 h 5604404"/>
              <a:gd name="connsiteX61" fmla="*/ 1105634 w 4313502"/>
              <a:gd name="connsiteY61" fmla="*/ 4315178 h 5604404"/>
              <a:gd name="connsiteX62" fmla="*/ 1015323 w 4313502"/>
              <a:gd name="connsiteY62" fmla="*/ 4507089 h 5604404"/>
              <a:gd name="connsiteX63" fmla="*/ 884001 w 4313502"/>
              <a:gd name="connsiteY63" fmla="*/ 4787459 h 5604404"/>
              <a:gd name="connsiteX64" fmla="*/ 710523 w 4313502"/>
              <a:gd name="connsiteY64" fmla="*/ 4947356 h 5604404"/>
              <a:gd name="connsiteX65" fmla="*/ 630883 w 4313502"/>
              <a:gd name="connsiteY65" fmla="*/ 5149938 h 5604404"/>
              <a:gd name="connsiteX66" fmla="*/ 541190 w 4313502"/>
              <a:gd name="connsiteY66" fmla="*/ 5432778 h 5604404"/>
              <a:gd name="connsiteX67" fmla="*/ 699234 w 4313502"/>
              <a:gd name="connsiteY67" fmla="*/ 5568244 h 5604404"/>
              <a:gd name="connsiteX68" fmla="*/ 848459 w 4313502"/>
              <a:gd name="connsiteY68" fmla="*/ 5526088 h 5604404"/>
              <a:gd name="connsiteX69" fmla="*/ 930304 w 4313502"/>
              <a:gd name="connsiteY69" fmla="*/ 5132828 h 5604404"/>
              <a:gd name="connsiteX70" fmla="*/ 1002270 w 4313502"/>
              <a:gd name="connsiteY70" fmla="*/ 4915341 h 5604404"/>
              <a:gd name="connsiteX71" fmla="*/ 1339703 w 4313502"/>
              <a:gd name="connsiteY71" fmla="*/ 4607542 h 5604404"/>
              <a:gd name="connsiteX72" fmla="*/ 1444301 w 4313502"/>
              <a:gd name="connsiteY72" fmla="*/ 4665133 h 5604404"/>
              <a:gd name="connsiteX73" fmla="*/ 1658790 w 4313502"/>
              <a:gd name="connsiteY73" fmla="*/ 4360333 h 5604404"/>
              <a:gd name="connsiteX74" fmla="*/ 1715234 w 4313502"/>
              <a:gd name="connsiteY74" fmla="*/ 4281311 h 5604404"/>
              <a:gd name="connsiteX75" fmla="*/ 1791258 w 4313502"/>
              <a:gd name="connsiteY75" fmla="*/ 4208815 h 5604404"/>
              <a:gd name="connsiteX76" fmla="*/ 1805545 w 4313502"/>
              <a:gd name="connsiteY76" fmla="*/ 4134556 h 5604404"/>
              <a:gd name="connsiteX77" fmla="*/ 1867899 w 4313502"/>
              <a:gd name="connsiteY77" fmla="*/ 4066911 h 5604404"/>
              <a:gd name="connsiteX78" fmla="*/ 1876807 w 4313502"/>
              <a:gd name="connsiteY78" fmla="*/ 3964076 h 5604404"/>
              <a:gd name="connsiteX79" fmla="*/ 2087768 w 4313502"/>
              <a:gd name="connsiteY79" fmla="*/ 3366911 h 5604404"/>
              <a:gd name="connsiteX80" fmla="*/ 2178696 w 4313502"/>
              <a:gd name="connsiteY80" fmla="*/ 3041914 h 5604404"/>
              <a:gd name="connsiteX81" fmla="*/ 2221470 w 4313502"/>
              <a:gd name="connsiteY81" fmla="*/ 3221478 h 5604404"/>
              <a:gd name="connsiteX82" fmla="*/ 2478734 w 4313502"/>
              <a:gd name="connsiteY82" fmla="*/ 3820936 h 5604404"/>
              <a:gd name="connsiteX83" fmla="*/ 2475735 w 4313502"/>
              <a:gd name="connsiteY83" fmla="*/ 3926065 h 5604404"/>
              <a:gd name="connsiteX84" fmla="*/ 2536942 w 4313502"/>
              <a:gd name="connsiteY84" fmla="*/ 4049096 h 5604404"/>
              <a:gd name="connsiteX85" fmla="*/ 2564283 w 4313502"/>
              <a:gd name="connsiteY85" fmla="*/ 4187384 h 5604404"/>
              <a:gd name="connsiteX86" fmla="*/ 2620726 w 4313502"/>
              <a:gd name="connsiteY86" fmla="*/ 4372857 h 5604404"/>
              <a:gd name="connsiteX87" fmla="*/ 2663501 w 4313502"/>
              <a:gd name="connsiteY87" fmla="*/ 4540956 h 5604404"/>
              <a:gd name="connsiteX88" fmla="*/ 2719945 w 4313502"/>
              <a:gd name="connsiteY88" fmla="*/ 4540956 h 5604404"/>
              <a:gd name="connsiteX89" fmla="*/ 3013457 w 4313502"/>
              <a:gd name="connsiteY89" fmla="*/ 5105400 h 5604404"/>
              <a:gd name="connsiteX90" fmla="*/ 2990526 w 4313502"/>
              <a:gd name="connsiteY90" fmla="*/ 5157788 h 5604404"/>
              <a:gd name="connsiteX91" fmla="*/ 2980119 w 4313502"/>
              <a:gd name="connsiteY91" fmla="*/ 5313362 h 5604404"/>
              <a:gd name="connsiteX92" fmla="*/ 3019982 w 4313502"/>
              <a:gd name="connsiteY92" fmla="*/ 5466733 h 5604404"/>
              <a:gd name="connsiteX93" fmla="*/ 3106767 w 4313502"/>
              <a:gd name="connsiteY93" fmla="*/ 5531997 h 5604404"/>
              <a:gd name="connsiteX94" fmla="*/ 3405481 w 4313502"/>
              <a:gd name="connsiteY94" fmla="*/ 5565863 h 5604404"/>
              <a:gd name="connsiteX95" fmla="*/ 3362618 w 4313502"/>
              <a:gd name="connsiteY95" fmla="*/ 5344672 h 5604404"/>
              <a:gd name="connsiteX96" fmla="*/ 3160212 w 4313502"/>
              <a:gd name="connsiteY96" fmla="*/ 5071533 h 5604404"/>
              <a:gd name="connsiteX97" fmla="*/ 3047323 w 4313502"/>
              <a:gd name="connsiteY97" fmla="*/ 4439356 h 5604404"/>
              <a:gd name="connsiteX98" fmla="*/ 3115057 w 4313502"/>
              <a:gd name="connsiteY98" fmla="*/ 4405489 h 5604404"/>
              <a:gd name="connsiteX99" fmla="*/ 3040797 w 4313502"/>
              <a:gd name="connsiteY99" fmla="*/ 4182709 h 5604404"/>
              <a:gd name="connsiteX100" fmla="*/ 2961774 w 4313502"/>
              <a:gd name="connsiteY100" fmla="*/ 4005616 h 5604404"/>
              <a:gd name="connsiteX101" fmla="*/ 2946341 w 4313502"/>
              <a:gd name="connsiteY101" fmla="*/ 3916010 h 5604404"/>
              <a:gd name="connsiteX102" fmla="*/ 2894041 w 4313502"/>
              <a:gd name="connsiteY102" fmla="*/ 3859566 h 5604404"/>
              <a:gd name="connsiteX103" fmla="*/ 2942195 w 4313502"/>
              <a:gd name="connsiteY103" fmla="*/ 3777456 h 5604404"/>
              <a:gd name="connsiteX104" fmla="*/ 2877990 w 4313502"/>
              <a:gd name="connsiteY104" fmla="*/ 3701433 h 5604404"/>
              <a:gd name="connsiteX105" fmla="*/ 2848797 w 4313502"/>
              <a:gd name="connsiteY105" fmla="*/ 3577519 h 5604404"/>
              <a:gd name="connsiteX106" fmla="*/ 2741376 w 4313502"/>
              <a:gd name="connsiteY106" fmla="*/ 2753695 h 5604404"/>
              <a:gd name="connsiteX107" fmla="*/ 2535178 w 4313502"/>
              <a:gd name="connsiteY107" fmla="*/ 2292086 h 5604404"/>
              <a:gd name="connsiteX108" fmla="*/ 2449012 w 4313502"/>
              <a:gd name="connsiteY108" fmla="*/ 2192867 h 5604404"/>
              <a:gd name="connsiteX109" fmla="*/ 2449012 w 4313502"/>
              <a:gd name="connsiteY109" fmla="*/ 2102556 h 5604404"/>
              <a:gd name="connsiteX110" fmla="*/ 2426434 w 4313502"/>
              <a:gd name="connsiteY110" fmla="*/ 2102556 h 5604404"/>
              <a:gd name="connsiteX111" fmla="*/ 2437723 w 4313502"/>
              <a:gd name="connsiteY111" fmla="*/ 2012244 h 5604404"/>
              <a:gd name="connsiteX112" fmla="*/ 2369990 w 4313502"/>
              <a:gd name="connsiteY112" fmla="*/ 1944511 h 5604404"/>
              <a:gd name="connsiteX113" fmla="*/ 2403857 w 4313502"/>
              <a:gd name="connsiteY113" fmla="*/ 1865489 h 5604404"/>
              <a:gd name="connsiteX114" fmla="*/ 2381279 w 4313502"/>
              <a:gd name="connsiteY114" fmla="*/ 1797756 h 5604404"/>
              <a:gd name="connsiteX115" fmla="*/ 2471590 w 4313502"/>
              <a:gd name="connsiteY115" fmla="*/ 1549400 h 5604404"/>
              <a:gd name="connsiteX116" fmla="*/ 2573190 w 4313502"/>
              <a:gd name="connsiteY116" fmla="*/ 1662289 h 5604404"/>
              <a:gd name="connsiteX117" fmla="*/ 2640923 w 4313502"/>
              <a:gd name="connsiteY117" fmla="*/ 1662289 h 5604404"/>
              <a:gd name="connsiteX118" fmla="*/ 2945723 w 4313502"/>
              <a:gd name="connsiteY118" fmla="*/ 1809044 h 5604404"/>
              <a:gd name="connsiteX119" fmla="*/ 3194079 w 4313502"/>
              <a:gd name="connsiteY119" fmla="*/ 1899356 h 5604404"/>
              <a:gd name="connsiteX120" fmla="*/ 3758523 w 4313502"/>
              <a:gd name="connsiteY120" fmla="*/ 2147711 h 5604404"/>
              <a:gd name="connsiteX121" fmla="*/ 4040745 w 4313502"/>
              <a:gd name="connsiteY121" fmla="*/ 2238022 h 5604404"/>
              <a:gd name="connsiteX122" fmla="*/ 4146490 w 4313502"/>
              <a:gd name="connsiteY122" fmla="*/ 2276652 h 5604404"/>
              <a:gd name="connsiteX123" fmla="*/ 4125059 w 4313502"/>
              <a:gd name="connsiteY123" fmla="*/ 2220206 h 5604404"/>
              <a:gd name="connsiteX124" fmla="*/ 4029457 w 4313502"/>
              <a:gd name="connsiteY124" fmla="*/ 2147711 h 5604404"/>
              <a:gd name="connsiteX125" fmla="*/ 4191029 w 4313502"/>
              <a:gd name="connsiteY125" fmla="*/ 2039584 h 5604404"/>
              <a:gd name="connsiteX126" fmla="*/ 4271639 w 4313502"/>
              <a:gd name="connsiteY126" fmla="*/ 1969294 h 5604404"/>
              <a:gd name="connsiteX127" fmla="*/ 4308681 w 4313502"/>
              <a:gd name="connsiteY127" fmla="*/ 1878542 h 5604404"/>
              <a:gd name="connsiteX128" fmla="*/ 4242711 w 4313502"/>
              <a:gd name="connsiteY128" fmla="*/ 1916642 h 5604404"/>
              <a:gd name="connsiteX129" fmla="*/ 4277812 w 4313502"/>
              <a:gd name="connsiteY129" fmla="*/ 1831622 h 5604404"/>
              <a:gd name="connsiteX130" fmla="*/ 4147637 w 4313502"/>
              <a:gd name="connsiteY130" fmla="*/ 1918317 h 5604404"/>
              <a:gd name="connsiteX131" fmla="*/ 4190500 w 4313502"/>
              <a:gd name="connsiteY131" fmla="*/ 1841147 h 5604404"/>
              <a:gd name="connsiteX132" fmla="*/ 3896372 w 4313502"/>
              <a:gd name="connsiteY132" fmla="*/ 2014008 h 5604404"/>
              <a:gd name="connsiteX133" fmla="*/ 3700845 w 4313502"/>
              <a:gd name="connsiteY133" fmla="*/ 1968236 h 5604404"/>
              <a:gd name="connsiteX134" fmla="*/ 3252287 w 4313502"/>
              <a:gd name="connsiteY134" fmla="*/ 1639094 h 5604404"/>
              <a:gd name="connsiteX135" fmla="*/ 3081190 w 4313502"/>
              <a:gd name="connsiteY135" fmla="*/ 1583267 h 5604404"/>
              <a:gd name="connsiteX136" fmla="*/ 2787679 w 4313502"/>
              <a:gd name="connsiteY136" fmla="*/ 1436511 h 5604404"/>
              <a:gd name="connsiteX137" fmla="*/ 2607057 w 4313502"/>
              <a:gd name="connsiteY137" fmla="*/ 1255889 h 5604404"/>
              <a:gd name="connsiteX138" fmla="*/ 2488788 w 4313502"/>
              <a:gd name="connsiteY138" fmla="*/ 1170958 h 5604404"/>
              <a:gd name="connsiteX139" fmla="*/ 2358701 w 4313502"/>
              <a:gd name="connsiteY139" fmla="*/ 1165578 h 5604404"/>
              <a:gd name="connsiteX140" fmla="*/ 2217237 w 4313502"/>
              <a:gd name="connsiteY140" fmla="*/ 1059744 h 5604404"/>
              <a:gd name="connsiteX141" fmla="*/ 2339563 w 4313502"/>
              <a:gd name="connsiteY141" fmla="*/ 898172 h 5604404"/>
              <a:gd name="connsiteX142" fmla="*/ 2437546 w 4313502"/>
              <a:gd name="connsiteY142" fmla="*/ 968905 h 5604404"/>
              <a:gd name="connsiteX143" fmla="*/ 2530945 w 4313502"/>
              <a:gd name="connsiteY143" fmla="*/ 908403 h 5604404"/>
              <a:gd name="connsiteX144" fmla="*/ 2509515 w 4313502"/>
              <a:gd name="connsiteY144" fmla="*/ 854869 h 5604404"/>
              <a:gd name="connsiteX145" fmla="*/ 2549997 w 4313502"/>
              <a:gd name="connsiteY145" fmla="*/ 869157 h 5604404"/>
              <a:gd name="connsiteX146" fmla="*/ 2554758 w 4313502"/>
              <a:gd name="connsiteY146" fmla="*/ 809625 h 5604404"/>
              <a:gd name="connsiteX147" fmla="*/ 2639689 w 4313502"/>
              <a:gd name="connsiteY147" fmla="*/ 770467 h 5604404"/>
              <a:gd name="connsiteX148" fmla="*/ 2558902 w 4313502"/>
              <a:gd name="connsiteY148" fmla="*/ 637381 h 5604404"/>
              <a:gd name="connsiteX149" fmla="*/ 2588535 w 4313502"/>
              <a:gd name="connsiteY149" fmla="*/ 557742 h 5604404"/>
              <a:gd name="connsiteX150" fmla="*/ 2590917 w 4313502"/>
              <a:gd name="connsiteY150" fmla="*/ 501914 h 5604404"/>
              <a:gd name="connsiteX151" fmla="*/ 2721446 w 4313502"/>
              <a:gd name="connsiteY151" fmla="*/ 497682 h 5604404"/>
              <a:gd name="connsiteX152" fmla="*/ 2735203 w 4313502"/>
              <a:gd name="connsiteY152" fmla="*/ 413367 h 5604404"/>
              <a:gd name="connsiteX153" fmla="*/ 2968301 w 4313502"/>
              <a:gd name="connsiteY153" fmla="*/ 364067 h 5604404"/>
              <a:gd name="connsiteX154" fmla="*/ 2663501 w 4313502"/>
              <a:gd name="connsiteY154" fmla="*/ 330200 h 5604404"/>
              <a:gd name="connsiteX155" fmla="*/ 2904007 w 4313502"/>
              <a:gd name="connsiteY155" fmla="*/ 217841 h 5604404"/>
              <a:gd name="connsiteX156" fmla="*/ 2731234 w 4313502"/>
              <a:gd name="connsiteY156" fmla="*/ 251178 h 5604404"/>
              <a:gd name="connsiteX157" fmla="*/ 2911857 w 4313502"/>
              <a:gd name="connsiteY157" fmla="*/ 142963 h 5604404"/>
              <a:gd name="connsiteX158" fmla="*/ 2607057 w 4313502"/>
              <a:gd name="connsiteY158" fmla="*/ 217311 h 5604404"/>
              <a:gd name="connsiteX159" fmla="*/ 2686696 w 4313502"/>
              <a:gd name="connsiteY159" fmla="*/ 111125 h 5604404"/>
              <a:gd name="connsiteX160" fmla="*/ 2539323 w 4313502"/>
              <a:gd name="connsiteY160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630834 w 4313502"/>
              <a:gd name="connsiteY30" fmla="*/ 800101 h 5604404"/>
              <a:gd name="connsiteX31" fmla="*/ 1542903 w 4313502"/>
              <a:gd name="connsiteY31" fmla="*/ 840669 h 5604404"/>
              <a:gd name="connsiteX32" fmla="*/ 1342701 w 4313502"/>
              <a:gd name="connsiteY32" fmla="*/ 1075267 h 5604404"/>
              <a:gd name="connsiteX33" fmla="*/ 1073532 w 4313502"/>
              <a:gd name="connsiteY33" fmla="*/ 1367544 h 5604404"/>
              <a:gd name="connsiteX34" fmla="*/ 879857 w 4313502"/>
              <a:gd name="connsiteY34" fmla="*/ 1481667 h 5604404"/>
              <a:gd name="connsiteX35" fmla="*/ 342135 w 4313502"/>
              <a:gd name="connsiteY35" fmla="*/ 2011010 h 5604404"/>
              <a:gd name="connsiteX36" fmla="*/ 33190 w 4313502"/>
              <a:gd name="connsiteY36" fmla="*/ 1820333 h 5604404"/>
              <a:gd name="connsiteX37" fmla="*/ 107450 w 4313502"/>
              <a:gd name="connsiteY37" fmla="*/ 1944952 h 5604404"/>
              <a:gd name="connsiteX38" fmla="*/ 326701 w 4313502"/>
              <a:gd name="connsiteY38" fmla="*/ 2215444 h 5604404"/>
              <a:gd name="connsiteX39" fmla="*/ 517465 w 4313502"/>
              <a:gd name="connsiteY39" fmla="*/ 2077596 h 5604404"/>
              <a:gd name="connsiteX40" fmla="*/ 1105634 w 4313502"/>
              <a:gd name="connsiteY40" fmla="*/ 1684867 h 5604404"/>
              <a:gd name="connsiteX41" fmla="*/ 1252919 w 4313502"/>
              <a:gd name="connsiteY41" fmla="*/ 1539435 h 5604404"/>
              <a:gd name="connsiteX42" fmla="*/ 1465026 w 4313502"/>
              <a:gd name="connsiteY42" fmla="*/ 1347964 h 5604404"/>
              <a:gd name="connsiteX43" fmla="*/ 1466879 w 4313502"/>
              <a:gd name="connsiteY43" fmla="*/ 1696156 h 5604404"/>
              <a:gd name="connsiteX44" fmla="*/ 1523323 w 4313502"/>
              <a:gd name="connsiteY44" fmla="*/ 1809044 h 5604404"/>
              <a:gd name="connsiteX45" fmla="*/ 1490074 w 4313502"/>
              <a:gd name="connsiteY45" fmla="*/ 1888067 h 5604404"/>
              <a:gd name="connsiteX46" fmla="*/ 1545901 w 4313502"/>
              <a:gd name="connsiteY46" fmla="*/ 1989667 h 5604404"/>
              <a:gd name="connsiteX47" fmla="*/ 1579768 w 4313502"/>
              <a:gd name="connsiteY47" fmla="*/ 2170289 h 5604404"/>
              <a:gd name="connsiteX48" fmla="*/ 1613634 w 4313502"/>
              <a:gd name="connsiteY48" fmla="*/ 2260600 h 5604404"/>
              <a:gd name="connsiteX49" fmla="*/ 1579768 w 4313502"/>
              <a:gd name="connsiteY49" fmla="*/ 2339622 h 5604404"/>
              <a:gd name="connsiteX50" fmla="*/ 1624923 w 4313502"/>
              <a:gd name="connsiteY50" fmla="*/ 2396067 h 5604404"/>
              <a:gd name="connsiteX51" fmla="*/ 1630832 w 4313502"/>
              <a:gd name="connsiteY51" fmla="*/ 2459831 h 5604404"/>
              <a:gd name="connsiteX52" fmla="*/ 1557808 w 4313502"/>
              <a:gd name="connsiteY52" fmla="*/ 2658709 h 5604404"/>
              <a:gd name="connsiteX53" fmla="*/ 1613634 w 4313502"/>
              <a:gd name="connsiteY53" fmla="*/ 2825044 h 5604404"/>
              <a:gd name="connsiteX54" fmla="*/ 1579768 w 4313502"/>
              <a:gd name="connsiteY54" fmla="*/ 2868966 h 5604404"/>
              <a:gd name="connsiteX55" fmla="*/ 1602345 w 4313502"/>
              <a:gd name="connsiteY55" fmla="*/ 2937933 h 5604404"/>
              <a:gd name="connsiteX56" fmla="*/ 1506743 w 4313502"/>
              <a:gd name="connsiteY56" fmla="*/ 3408362 h 5604404"/>
              <a:gd name="connsiteX57" fmla="*/ 1449593 w 4313502"/>
              <a:gd name="connsiteY57" fmla="*/ 3933119 h 5604404"/>
              <a:gd name="connsiteX58" fmla="*/ 1423664 w 4313502"/>
              <a:gd name="connsiteY58" fmla="*/ 4007644 h 5604404"/>
              <a:gd name="connsiteX59" fmla="*/ 1377186 w 4313502"/>
              <a:gd name="connsiteY59" fmla="*/ 4038953 h 5604404"/>
              <a:gd name="connsiteX60" fmla="*/ 1380713 w 4313502"/>
              <a:gd name="connsiteY60" fmla="*/ 4088253 h 5604404"/>
              <a:gd name="connsiteX61" fmla="*/ 1261738 w 4313502"/>
              <a:gd name="connsiteY61" fmla="*/ 4181034 h 5604404"/>
              <a:gd name="connsiteX62" fmla="*/ 1105634 w 4313502"/>
              <a:gd name="connsiteY62" fmla="*/ 4315178 h 5604404"/>
              <a:gd name="connsiteX63" fmla="*/ 1015323 w 4313502"/>
              <a:gd name="connsiteY63" fmla="*/ 4507089 h 5604404"/>
              <a:gd name="connsiteX64" fmla="*/ 884001 w 4313502"/>
              <a:gd name="connsiteY64" fmla="*/ 4787459 h 5604404"/>
              <a:gd name="connsiteX65" fmla="*/ 710523 w 4313502"/>
              <a:gd name="connsiteY65" fmla="*/ 4947356 h 5604404"/>
              <a:gd name="connsiteX66" fmla="*/ 630883 w 4313502"/>
              <a:gd name="connsiteY66" fmla="*/ 5149938 h 5604404"/>
              <a:gd name="connsiteX67" fmla="*/ 541190 w 4313502"/>
              <a:gd name="connsiteY67" fmla="*/ 5432778 h 5604404"/>
              <a:gd name="connsiteX68" fmla="*/ 699234 w 4313502"/>
              <a:gd name="connsiteY68" fmla="*/ 5568244 h 5604404"/>
              <a:gd name="connsiteX69" fmla="*/ 848459 w 4313502"/>
              <a:gd name="connsiteY69" fmla="*/ 5526088 h 5604404"/>
              <a:gd name="connsiteX70" fmla="*/ 930304 w 4313502"/>
              <a:gd name="connsiteY70" fmla="*/ 5132828 h 5604404"/>
              <a:gd name="connsiteX71" fmla="*/ 1002270 w 4313502"/>
              <a:gd name="connsiteY71" fmla="*/ 4915341 h 5604404"/>
              <a:gd name="connsiteX72" fmla="*/ 1339703 w 4313502"/>
              <a:gd name="connsiteY72" fmla="*/ 4607542 h 5604404"/>
              <a:gd name="connsiteX73" fmla="*/ 1444301 w 4313502"/>
              <a:gd name="connsiteY73" fmla="*/ 4665133 h 5604404"/>
              <a:gd name="connsiteX74" fmla="*/ 1658790 w 4313502"/>
              <a:gd name="connsiteY74" fmla="*/ 4360333 h 5604404"/>
              <a:gd name="connsiteX75" fmla="*/ 1715234 w 4313502"/>
              <a:gd name="connsiteY75" fmla="*/ 4281311 h 5604404"/>
              <a:gd name="connsiteX76" fmla="*/ 1791258 w 4313502"/>
              <a:gd name="connsiteY76" fmla="*/ 4208815 h 5604404"/>
              <a:gd name="connsiteX77" fmla="*/ 1805545 w 4313502"/>
              <a:gd name="connsiteY77" fmla="*/ 4134556 h 5604404"/>
              <a:gd name="connsiteX78" fmla="*/ 1867899 w 4313502"/>
              <a:gd name="connsiteY78" fmla="*/ 4066911 h 5604404"/>
              <a:gd name="connsiteX79" fmla="*/ 1876807 w 4313502"/>
              <a:gd name="connsiteY79" fmla="*/ 3964076 h 5604404"/>
              <a:gd name="connsiteX80" fmla="*/ 2087768 w 4313502"/>
              <a:gd name="connsiteY80" fmla="*/ 3366911 h 5604404"/>
              <a:gd name="connsiteX81" fmla="*/ 2178696 w 4313502"/>
              <a:gd name="connsiteY81" fmla="*/ 3041914 h 5604404"/>
              <a:gd name="connsiteX82" fmla="*/ 2221470 w 4313502"/>
              <a:gd name="connsiteY82" fmla="*/ 3221478 h 5604404"/>
              <a:gd name="connsiteX83" fmla="*/ 2478734 w 4313502"/>
              <a:gd name="connsiteY83" fmla="*/ 3820936 h 5604404"/>
              <a:gd name="connsiteX84" fmla="*/ 2475735 w 4313502"/>
              <a:gd name="connsiteY84" fmla="*/ 3926065 h 5604404"/>
              <a:gd name="connsiteX85" fmla="*/ 2536942 w 4313502"/>
              <a:gd name="connsiteY85" fmla="*/ 4049096 h 5604404"/>
              <a:gd name="connsiteX86" fmla="*/ 2564283 w 4313502"/>
              <a:gd name="connsiteY86" fmla="*/ 4187384 h 5604404"/>
              <a:gd name="connsiteX87" fmla="*/ 2620726 w 4313502"/>
              <a:gd name="connsiteY87" fmla="*/ 4372857 h 5604404"/>
              <a:gd name="connsiteX88" fmla="*/ 2663501 w 4313502"/>
              <a:gd name="connsiteY88" fmla="*/ 4540956 h 5604404"/>
              <a:gd name="connsiteX89" fmla="*/ 2719945 w 4313502"/>
              <a:gd name="connsiteY89" fmla="*/ 4540956 h 5604404"/>
              <a:gd name="connsiteX90" fmla="*/ 3013457 w 4313502"/>
              <a:gd name="connsiteY90" fmla="*/ 5105400 h 5604404"/>
              <a:gd name="connsiteX91" fmla="*/ 2990526 w 4313502"/>
              <a:gd name="connsiteY91" fmla="*/ 5157788 h 5604404"/>
              <a:gd name="connsiteX92" fmla="*/ 2980119 w 4313502"/>
              <a:gd name="connsiteY92" fmla="*/ 5313362 h 5604404"/>
              <a:gd name="connsiteX93" fmla="*/ 3019982 w 4313502"/>
              <a:gd name="connsiteY93" fmla="*/ 5466733 h 5604404"/>
              <a:gd name="connsiteX94" fmla="*/ 3106767 w 4313502"/>
              <a:gd name="connsiteY94" fmla="*/ 5531997 h 5604404"/>
              <a:gd name="connsiteX95" fmla="*/ 3405481 w 4313502"/>
              <a:gd name="connsiteY95" fmla="*/ 5565863 h 5604404"/>
              <a:gd name="connsiteX96" fmla="*/ 3362618 w 4313502"/>
              <a:gd name="connsiteY96" fmla="*/ 5344672 h 5604404"/>
              <a:gd name="connsiteX97" fmla="*/ 3160212 w 4313502"/>
              <a:gd name="connsiteY97" fmla="*/ 5071533 h 5604404"/>
              <a:gd name="connsiteX98" fmla="*/ 3047323 w 4313502"/>
              <a:gd name="connsiteY98" fmla="*/ 4439356 h 5604404"/>
              <a:gd name="connsiteX99" fmla="*/ 3115057 w 4313502"/>
              <a:gd name="connsiteY99" fmla="*/ 4405489 h 5604404"/>
              <a:gd name="connsiteX100" fmla="*/ 3040797 w 4313502"/>
              <a:gd name="connsiteY100" fmla="*/ 4182709 h 5604404"/>
              <a:gd name="connsiteX101" fmla="*/ 2961774 w 4313502"/>
              <a:gd name="connsiteY101" fmla="*/ 4005616 h 5604404"/>
              <a:gd name="connsiteX102" fmla="*/ 2946341 w 4313502"/>
              <a:gd name="connsiteY102" fmla="*/ 3916010 h 5604404"/>
              <a:gd name="connsiteX103" fmla="*/ 2894041 w 4313502"/>
              <a:gd name="connsiteY103" fmla="*/ 3859566 h 5604404"/>
              <a:gd name="connsiteX104" fmla="*/ 2942195 w 4313502"/>
              <a:gd name="connsiteY104" fmla="*/ 3777456 h 5604404"/>
              <a:gd name="connsiteX105" fmla="*/ 2877990 w 4313502"/>
              <a:gd name="connsiteY105" fmla="*/ 3701433 h 5604404"/>
              <a:gd name="connsiteX106" fmla="*/ 2848797 w 4313502"/>
              <a:gd name="connsiteY106" fmla="*/ 3577519 h 5604404"/>
              <a:gd name="connsiteX107" fmla="*/ 2741376 w 4313502"/>
              <a:gd name="connsiteY107" fmla="*/ 2753695 h 5604404"/>
              <a:gd name="connsiteX108" fmla="*/ 2535178 w 4313502"/>
              <a:gd name="connsiteY108" fmla="*/ 2292086 h 5604404"/>
              <a:gd name="connsiteX109" fmla="*/ 2449012 w 4313502"/>
              <a:gd name="connsiteY109" fmla="*/ 2192867 h 5604404"/>
              <a:gd name="connsiteX110" fmla="*/ 2449012 w 4313502"/>
              <a:gd name="connsiteY110" fmla="*/ 2102556 h 5604404"/>
              <a:gd name="connsiteX111" fmla="*/ 2426434 w 4313502"/>
              <a:gd name="connsiteY111" fmla="*/ 2102556 h 5604404"/>
              <a:gd name="connsiteX112" fmla="*/ 2437723 w 4313502"/>
              <a:gd name="connsiteY112" fmla="*/ 2012244 h 5604404"/>
              <a:gd name="connsiteX113" fmla="*/ 2369990 w 4313502"/>
              <a:gd name="connsiteY113" fmla="*/ 1944511 h 5604404"/>
              <a:gd name="connsiteX114" fmla="*/ 2403857 w 4313502"/>
              <a:gd name="connsiteY114" fmla="*/ 1865489 h 5604404"/>
              <a:gd name="connsiteX115" fmla="*/ 2381279 w 4313502"/>
              <a:gd name="connsiteY115" fmla="*/ 1797756 h 5604404"/>
              <a:gd name="connsiteX116" fmla="*/ 2471590 w 4313502"/>
              <a:gd name="connsiteY116" fmla="*/ 1549400 h 5604404"/>
              <a:gd name="connsiteX117" fmla="*/ 2573190 w 4313502"/>
              <a:gd name="connsiteY117" fmla="*/ 1662289 h 5604404"/>
              <a:gd name="connsiteX118" fmla="*/ 2640923 w 4313502"/>
              <a:gd name="connsiteY118" fmla="*/ 1662289 h 5604404"/>
              <a:gd name="connsiteX119" fmla="*/ 2945723 w 4313502"/>
              <a:gd name="connsiteY119" fmla="*/ 1809044 h 5604404"/>
              <a:gd name="connsiteX120" fmla="*/ 3194079 w 4313502"/>
              <a:gd name="connsiteY120" fmla="*/ 1899356 h 5604404"/>
              <a:gd name="connsiteX121" fmla="*/ 3758523 w 4313502"/>
              <a:gd name="connsiteY121" fmla="*/ 2147711 h 5604404"/>
              <a:gd name="connsiteX122" fmla="*/ 4040745 w 4313502"/>
              <a:gd name="connsiteY122" fmla="*/ 2238022 h 5604404"/>
              <a:gd name="connsiteX123" fmla="*/ 4146490 w 4313502"/>
              <a:gd name="connsiteY123" fmla="*/ 2276652 h 5604404"/>
              <a:gd name="connsiteX124" fmla="*/ 4125059 w 4313502"/>
              <a:gd name="connsiteY124" fmla="*/ 2220206 h 5604404"/>
              <a:gd name="connsiteX125" fmla="*/ 4029457 w 4313502"/>
              <a:gd name="connsiteY125" fmla="*/ 2147711 h 5604404"/>
              <a:gd name="connsiteX126" fmla="*/ 4191029 w 4313502"/>
              <a:gd name="connsiteY126" fmla="*/ 2039584 h 5604404"/>
              <a:gd name="connsiteX127" fmla="*/ 4271639 w 4313502"/>
              <a:gd name="connsiteY127" fmla="*/ 1969294 h 5604404"/>
              <a:gd name="connsiteX128" fmla="*/ 4308681 w 4313502"/>
              <a:gd name="connsiteY128" fmla="*/ 1878542 h 5604404"/>
              <a:gd name="connsiteX129" fmla="*/ 4242711 w 4313502"/>
              <a:gd name="connsiteY129" fmla="*/ 1916642 h 5604404"/>
              <a:gd name="connsiteX130" fmla="*/ 4277812 w 4313502"/>
              <a:gd name="connsiteY130" fmla="*/ 1831622 h 5604404"/>
              <a:gd name="connsiteX131" fmla="*/ 4147637 w 4313502"/>
              <a:gd name="connsiteY131" fmla="*/ 1918317 h 5604404"/>
              <a:gd name="connsiteX132" fmla="*/ 4190500 w 4313502"/>
              <a:gd name="connsiteY132" fmla="*/ 1841147 h 5604404"/>
              <a:gd name="connsiteX133" fmla="*/ 3896372 w 4313502"/>
              <a:gd name="connsiteY133" fmla="*/ 2014008 h 5604404"/>
              <a:gd name="connsiteX134" fmla="*/ 3700845 w 4313502"/>
              <a:gd name="connsiteY134" fmla="*/ 1968236 h 5604404"/>
              <a:gd name="connsiteX135" fmla="*/ 3252287 w 4313502"/>
              <a:gd name="connsiteY135" fmla="*/ 1639094 h 5604404"/>
              <a:gd name="connsiteX136" fmla="*/ 3081190 w 4313502"/>
              <a:gd name="connsiteY136" fmla="*/ 1583267 h 5604404"/>
              <a:gd name="connsiteX137" fmla="*/ 2787679 w 4313502"/>
              <a:gd name="connsiteY137" fmla="*/ 1436511 h 5604404"/>
              <a:gd name="connsiteX138" fmla="*/ 2607057 w 4313502"/>
              <a:gd name="connsiteY138" fmla="*/ 1255889 h 5604404"/>
              <a:gd name="connsiteX139" fmla="*/ 2488788 w 4313502"/>
              <a:gd name="connsiteY139" fmla="*/ 1170958 h 5604404"/>
              <a:gd name="connsiteX140" fmla="*/ 2358701 w 4313502"/>
              <a:gd name="connsiteY140" fmla="*/ 1165578 h 5604404"/>
              <a:gd name="connsiteX141" fmla="*/ 2217237 w 4313502"/>
              <a:gd name="connsiteY141" fmla="*/ 1059744 h 5604404"/>
              <a:gd name="connsiteX142" fmla="*/ 2339563 w 4313502"/>
              <a:gd name="connsiteY142" fmla="*/ 898172 h 5604404"/>
              <a:gd name="connsiteX143" fmla="*/ 2437546 w 4313502"/>
              <a:gd name="connsiteY143" fmla="*/ 968905 h 5604404"/>
              <a:gd name="connsiteX144" fmla="*/ 2530945 w 4313502"/>
              <a:gd name="connsiteY144" fmla="*/ 908403 h 5604404"/>
              <a:gd name="connsiteX145" fmla="*/ 2509515 w 4313502"/>
              <a:gd name="connsiteY145" fmla="*/ 854869 h 5604404"/>
              <a:gd name="connsiteX146" fmla="*/ 2549997 w 4313502"/>
              <a:gd name="connsiteY146" fmla="*/ 869157 h 5604404"/>
              <a:gd name="connsiteX147" fmla="*/ 2554758 w 4313502"/>
              <a:gd name="connsiteY147" fmla="*/ 809625 h 5604404"/>
              <a:gd name="connsiteX148" fmla="*/ 2639689 w 4313502"/>
              <a:gd name="connsiteY148" fmla="*/ 770467 h 5604404"/>
              <a:gd name="connsiteX149" fmla="*/ 2558902 w 4313502"/>
              <a:gd name="connsiteY149" fmla="*/ 637381 h 5604404"/>
              <a:gd name="connsiteX150" fmla="*/ 2588535 w 4313502"/>
              <a:gd name="connsiteY150" fmla="*/ 557742 h 5604404"/>
              <a:gd name="connsiteX151" fmla="*/ 2590917 w 4313502"/>
              <a:gd name="connsiteY151" fmla="*/ 501914 h 5604404"/>
              <a:gd name="connsiteX152" fmla="*/ 2721446 w 4313502"/>
              <a:gd name="connsiteY152" fmla="*/ 497682 h 5604404"/>
              <a:gd name="connsiteX153" fmla="*/ 2735203 w 4313502"/>
              <a:gd name="connsiteY153" fmla="*/ 413367 h 5604404"/>
              <a:gd name="connsiteX154" fmla="*/ 2968301 w 4313502"/>
              <a:gd name="connsiteY154" fmla="*/ 364067 h 5604404"/>
              <a:gd name="connsiteX155" fmla="*/ 2663501 w 4313502"/>
              <a:gd name="connsiteY155" fmla="*/ 330200 h 5604404"/>
              <a:gd name="connsiteX156" fmla="*/ 2904007 w 4313502"/>
              <a:gd name="connsiteY156" fmla="*/ 217841 h 5604404"/>
              <a:gd name="connsiteX157" fmla="*/ 2731234 w 4313502"/>
              <a:gd name="connsiteY157" fmla="*/ 251178 h 5604404"/>
              <a:gd name="connsiteX158" fmla="*/ 2911857 w 4313502"/>
              <a:gd name="connsiteY158" fmla="*/ 142963 h 5604404"/>
              <a:gd name="connsiteX159" fmla="*/ 2607057 w 4313502"/>
              <a:gd name="connsiteY159" fmla="*/ 217311 h 5604404"/>
              <a:gd name="connsiteX160" fmla="*/ 2686696 w 4313502"/>
              <a:gd name="connsiteY160" fmla="*/ 111125 h 5604404"/>
              <a:gd name="connsiteX161" fmla="*/ 2539323 w 4313502"/>
              <a:gd name="connsiteY161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630834 w 4313502"/>
              <a:gd name="connsiteY30" fmla="*/ 800101 h 5604404"/>
              <a:gd name="connsiteX31" fmla="*/ 1542903 w 4313502"/>
              <a:gd name="connsiteY31" fmla="*/ 840669 h 5604404"/>
              <a:gd name="connsiteX32" fmla="*/ 1342701 w 4313502"/>
              <a:gd name="connsiteY32" fmla="*/ 1075267 h 5604404"/>
              <a:gd name="connsiteX33" fmla="*/ 1073532 w 4313502"/>
              <a:gd name="connsiteY33" fmla="*/ 1367544 h 5604404"/>
              <a:gd name="connsiteX34" fmla="*/ 879857 w 4313502"/>
              <a:gd name="connsiteY34" fmla="*/ 1481667 h 5604404"/>
              <a:gd name="connsiteX35" fmla="*/ 342135 w 4313502"/>
              <a:gd name="connsiteY35" fmla="*/ 2011010 h 5604404"/>
              <a:gd name="connsiteX36" fmla="*/ 33190 w 4313502"/>
              <a:gd name="connsiteY36" fmla="*/ 1820333 h 5604404"/>
              <a:gd name="connsiteX37" fmla="*/ 107450 w 4313502"/>
              <a:gd name="connsiteY37" fmla="*/ 1944952 h 5604404"/>
              <a:gd name="connsiteX38" fmla="*/ 326701 w 4313502"/>
              <a:gd name="connsiteY38" fmla="*/ 2215444 h 5604404"/>
              <a:gd name="connsiteX39" fmla="*/ 517465 w 4313502"/>
              <a:gd name="connsiteY39" fmla="*/ 2077596 h 5604404"/>
              <a:gd name="connsiteX40" fmla="*/ 1105634 w 4313502"/>
              <a:gd name="connsiteY40" fmla="*/ 1684867 h 5604404"/>
              <a:gd name="connsiteX41" fmla="*/ 1252919 w 4313502"/>
              <a:gd name="connsiteY41" fmla="*/ 1539435 h 5604404"/>
              <a:gd name="connsiteX42" fmla="*/ 1465026 w 4313502"/>
              <a:gd name="connsiteY42" fmla="*/ 1347964 h 5604404"/>
              <a:gd name="connsiteX43" fmla="*/ 1466879 w 4313502"/>
              <a:gd name="connsiteY43" fmla="*/ 1696156 h 5604404"/>
              <a:gd name="connsiteX44" fmla="*/ 1523323 w 4313502"/>
              <a:gd name="connsiteY44" fmla="*/ 1809044 h 5604404"/>
              <a:gd name="connsiteX45" fmla="*/ 1490074 w 4313502"/>
              <a:gd name="connsiteY45" fmla="*/ 1888067 h 5604404"/>
              <a:gd name="connsiteX46" fmla="*/ 1545901 w 4313502"/>
              <a:gd name="connsiteY46" fmla="*/ 1989667 h 5604404"/>
              <a:gd name="connsiteX47" fmla="*/ 1579768 w 4313502"/>
              <a:gd name="connsiteY47" fmla="*/ 2170289 h 5604404"/>
              <a:gd name="connsiteX48" fmla="*/ 1613634 w 4313502"/>
              <a:gd name="connsiteY48" fmla="*/ 2260600 h 5604404"/>
              <a:gd name="connsiteX49" fmla="*/ 1579768 w 4313502"/>
              <a:gd name="connsiteY49" fmla="*/ 2339622 h 5604404"/>
              <a:gd name="connsiteX50" fmla="*/ 1624923 w 4313502"/>
              <a:gd name="connsiteY50" fmla="*/ 2396067 h 5604404"/>
              <a:gd name="connsiteX51" fmla="*/ 1630832 w 4313502"/>
              <a:gd name="connsiteY51" fmla="*/ 2459831 h 5604404"/>
              <a:gd name="connsiteX52" fmla="*/ 1557808 w 4313502"/>
              <a:gd name="connsiteY52" fmla="*/ 2658709 h 5604404"/>
              <a:gd name="connsiteX53" fmla="*/ 1613634 w 4313502"/>
              <a:gd name="connsiteY53" fmla="*/ 2825044 h 5604404"/>
              <a:gd name="connsiteX54" fmla="*/ 1579768 w 4313502"/>
              <a:gd name="connsiteY54" fmla="*/ 2868966 h 5604404"/>
              <a:gd name="connsiteX55" fmla="*/ 1602345 w 4313502"/>
              <a:gd name="connsiteY55" fmla="*/ 2937933 h 5604404"/>
              <a:gd name="connsiteX56" fmla="*/ 1506743 w 4313502"/>
              <a:gd name="connsiteY56" fmla="*/ 3408362 h 5604404"/>
              <a:gd name="connsiteX57" fmla="*/ 1449593 w 4313502"/>
              <a:gd name="connsiteY57" fmla="*/ 3933119 h 5604404"/>
              <a:gd name="connsiteX58" fmla="*/ 1423664 w 4313502"/>
              <a:gd name="connsiteY58" fmla="*/ 4007644 h 5604404"/>
              <a:gd name="connsiteX59" fmla="*/ 1377186 w 4313502"/>
              <a:gd name="connsiteY59" fmla="*/ 4038953 h 5604404"/>
              <a:gd name="connsiteX60" fmla="*/ 1380713 w 4313502"/>
              <a:gd name="connsiteY60" fmla="*/ 4088253 h 5604404"/>
              <a:gd name="connsiteX61" fmla="*/ 1261738 w 4313502"/>
              <a:gd name="connsiteY61" fmla="*/ 4181034 h 5604404"/>
              <a:gd name="connsiteX62" fmla="*/ 1105634 w 4313502"/>
              <a:gd name="connsiteY62" fmla="*/ 4315178 h 5604404"/>
              <a:gd name="connsiteX63" fmla="*/ 1015323 w 4313502"/>
              <a:gd name="connsiteY63" fmla="*/ 4507089 h 5604404"/>
              <a:gd name="connsiteX64" fmla="*/ 884001 w 4313502"/>
              <a:gd name="connsiteY64" fmla="*/ 4787459 h 5604404"/>
              <a:gd name="connsiteX65" fmla="*/ 710523 w 4313502"/>
              <a:gd name="connsiteY65" fmla="*/ 4947356 h 5604404"/>
              <a:gd name="connsiteX66" fmla="*/ 630883 w 4313502"/>
              <a:gd name="connsiteY66" fmla="*/ 5149938 h 5604404"/>
              <a:gd name="connsiteX67" fmla="*/ 541190 w 4313502"/>
              <a:gd name="connsiteY67" fmla="*/ 5432778 h 5604404"/>
              <a:gd name="connsiteX68" fmla="*/ 699234 w 4313502"/>
              <a:gd name="connsiteY68" fmla="*/ 5568244 h 5604404"/>
              <a:gd name="connsiteX69" fmla="*/ 848459 w 4313502"/>
              <a:gd name="connsiteY69" fmla="*/ 5526088 h 5604404"/>
              <a:gd name="connsiteX70" fmla="*/ 930304 w 4313502"/>
              <a:gd name="connsiteY70" fmla="*/ 5132828 h 5604404"/>
              <a:gd name="connsiteX71" fmla="*/ 1002270 w 4313502"/>
              <a:gd name="connsiteY71" fmla="*/ 4915341 h 5604404"/>
              <a:gd name="connsiteX72" fmla="*/ 1339703 w 4313502"/>
              <a:gd name="connsiteY72" fmla="*/ 4607542 h 5604404"/>
              <a:gd name="connsiteX73" fmla="*/ 1444301 w 4313502"/>
              <a:gd name="connsiteY73" fmla="*/ 4665133 h 5604404"/>
              <a:gd name="connsiteX74" fmla="*/ 1658790 w 4313502"/>
              <a:gd name="connsiteY74" fmla="*/ 4360333 h 5604404"/>
              <a:gd name="connsiteX75" fmla="*/ 1715234 w 4313502"/>
              <a:gd name="connsiteY75" fmla="*/ 4281311 h 5604404"/>
              <a:gd name="connsiteX76" fmla="*/ 1791258 w 4313502"/>
              <a:gd name="connsiteY76" fmla="*/ 4208815 h 5604404"/>
              <a:gd name="connsiteX77" fmla="*/ 1805545 w 4313502"/>
              <a:gd name="connsiteY77" fmla="*/ 4134556 h 5604404"/>
              <a:gd name="connsiteX78" fmla="*/ 1867899 w 4313502"/>
              <a:gd name="connsiteY78" fmla="*/ 4066911 h 5604404"/>
              <a:gd name="connsiteX79" fmla="*/ 1876807 w 4313502"/>
              <a:gd name="connsiteY79" fmla="*/ 3964076 h 5604404"/>
              <a:gd name="connsiteX80" fmla="*/ 2087768 w 4313502"/>
              <a:gd name="connsiteY80" fmla="*/ 3366911 h 5604404"/>
              <a:gd name="connsiteX81" fmla="*/ 2178696 w 4313502"/>
              <a:gd name="connsiteY81" fmla="*/ 3041914 h 5604404"/>
              <a:gd name="connsiteX82" fmla="*/ 2221470 w 4313502"/>
              <a:gd name="connsiteY82" fmla="*/ 3221478 h 5604404"/>
              <a:gd name="connsiteX83" fmla="*/ 2478734 w 4313502"/>
              <a:gd name="connsiteY83" fmla="*/ 3820936 h 5604404"/>
              <a:gd name="connsiteX84" fmla="*/ 2475735 w 4313502"/>
              <a:gd name="connsiteY84" fmla="*/ 3926065 h 5604404"/>
              <a:gd name="connsiteX85" fmla="*/ 2536942 w 4313502"/>
              <a:gd name="connsiteY85" fmla="*/ 4049096 h 5604404"/>
              <a:gd name="connsiteX86" fmla="*/ 2564283 w 4313502"/>
              <a:gd name="connsiteY86" fmla="*/ 4187384 h 5604404"/>
              <a:gd name="connsiteX87" fmla="*/ 2620726 w 4313502"/>
              <a:gd name="connsiteY87" fmla="*/ 4372857 h 5604404"/>
              <a:gd name="connsiteX88" fmla="*/ 2663501 w 4313502"/>
              <a:gd name="connsiteY88" fmla="*/ 4540956 h 5604404"/>
              <a:gd name="connsiteX89" fmla="*/ 2719945 w 4313502"/>
              <a:gd name="connsiteY89" fmla="*/ 4540956 h 5604404"/>
              <a:gd name="connsiteX90" fmla="*/ 3013457 w 4313502"/>
              <a:gd name="connsiteY90" fmla="*/ 5105400 h 5604404"/>
              <a:gd name="connsiteX91" fmla="*/ 2990526 w 4313502"/>
              <a:gd name="connsiteY91" fmla="*/ 5157788 h 5604404"/>
              <a:gd name="connsiteX92" fmla="*/ 2980119 w 4313502"/>
              <a:gd name="connsiteY92" fmla="*/ 5313362 h 5604404"/>
              <a:gd name="connsiteX93" fmla="*/ 3019982 w 4313502"/>
              <a:gd name="connsiteY93" fmla="*/ 5466733 h 5604404"/>
              <a:gd name="connsiteX94" fmla="*/ 3106767 w 4313502"/>
              <a:gd name="connsiteY94" fmla="*/ 5531997 h 5604404"/>
              <a:gd name="connsiteX95" fmla="*/ 3405481 w 4313502"/>
              <a:gd name="connsiteY95" fmla="*/ 5565863 h 5604404"/>
              <a:gd name="connsiteX96" fmla="*/ 3362618 w 4313502"/>
              <a:gd name="connsiteY96" fmla="*/ 5344672 h 5604404"/>
              <a:gd name="connsiteX97" fmla="*/ 3160212 w 4313502"/>
              <a:gd name="connsiteY97" fmla="*/ 5071533 h 5604404"/>
              <a:gd name="connsiteX98" fmla="*/ 3047323 w 4313502"/>
              <a:gd name="connsiteY98" fmla="*/ 4439356 h 5604404"/>
              <a:gd name="connsiteX99" fmla="*/ 3115057 w 4313502"/>
              <a:gd name="connsiteY99" fmla="*/ 4405489 h 5604404"/>
              <a:gd name="connsiteX100" fmla="*/ 3040797 w 4313502"/>
              <a:gd name="connsiteY100" fmla="*/ 4182709 h 5604404"/>
              <a:gd name="connsiteX101" fmla="*/ 2961774 w 4313502"/>
              <a:gd name="connsiteY101" fmla="*/ 4005616 h 5604404"/>
              <a:gd name="connsiteX102" fmla="*/ 2946341 w 4313502"/>
              <a:gd name="connsiteY102" fmla="*/ 3916010 h 5604404"/>
              <a:gd name="connsiteX103" fmla="*/ 2894041 w 4313502"/>
              <a:gd name="connsiteY103" fmla="*/ 3859566 h 5604404"/>
              <a:gd name="connsiteX104" fmla="*/ 2942195 w 4313502"/>
              <a:gd name="connsiteY104" fmla="*/ 3777456 h 5604404"/>
              <a:gd name="connsiteX105" fmla="*/ 2877990 w 4313502"/>
              <a:gd name="connsiteY105" fmla="*/ 3701433 h 5604404"/>
              <a:gd name="connsiteX106" fmla="*/ 2848797 w 4313502"/>
              <a:gd name="connsiteY106" fmla="*/ 3577519 h 5604404"/>
              <a:gd name="connsiteX107" fmla="*/ 2741376 w 4313502"/>
              <a:gd name="connsiteY107" fmla="*/ 2753695 h 5604404"/>
              <a:gd name="connsiteX108" fmla="*/ 2535178 w 4313502"/>
              <a:gd name="connsiteY108" fmla="*/ 2292086 h 5604404"/>
              <a:gd name="connsiteX109" fmla="*/ 2449012 w 4313502"/>
              <a:gd name="connsiteY109" fmla="*/ 2192867 h 5604404"/>
              <a:gd name="connsiteX110" fmla="*/ 2449012 w 4313502"/>
              <a:gd name="connsiteY110" fmla="*/ 2102556 h 5604404"/>
              <a:gd name="connsiteX111" fmla="*/ 2426434 w 4313502"/>
              <a:gd name="connsiteY111" fmla="*/ 2102556 h 5604404"/>
              <a:gd name="connsiteX112" fmla="*/ 2437723 w 4313502"/>
              <a:gd name="connsiteY112" fmla="*/ 2012244 h 5604404"/>
              <a:gd name="connsiteX113" fmla="*/ 2369990 w 4313502"/>
              <a:gd name="connsiteY113" fmla="*/ 1944511 h 5604404"/>
              <a:gd name="connsiteX114" fmla="*/ 2403857 w 4313502"/>
              <a:gd name="connsiteY114" fmla="*/ 1865489 h 5604404"/>
              <a:gd name="connsiteX115" fmla="*/ 2381279 w 4313502"/>
              <a:gd name="connsiteY115" fmla="*/ 1797756 h 5604404"/>
              <a:gd name="connsiteX116" fmla="*/ 2471590 w 4313502"/>
              <a:gd name="connsiteY116" fmla="*/ 1549400 h 5604404"/>
              <a:gd name="connsiteX117" fmla="*/ 2573190 w 4313502"/>
              <a:gd name="connsiteY117" fmla="*/ 1662289 h 5604404"/>
              <a:gd name="connsiteX118" fmla="*/ 2640923 w 4313502"/>
              <a:gd name="connsiteY118" fmla="*/ 1662289 h 5604404"/>
              <a:gd name="connsiteX119" fmla="*/ 2945723 w 4313502"/>
              <a:gd name="connsiteY119" fmla="*/ 1809044 h 5604404"/>
              <a:gd name="connsiteX120" fmla="*/ 3194079 w 4313502"/>
              <a:gd name="connsiteY120" fmla="*/ 1899356 h 5604404"/>
              <a:gd name="connsiteX121" fmla="*/ 3758523 w 4313502"/>
              <a:gd name="connsiteY121" fmla="*/ 2147711 h 5604404"/>
              <a:gd name="connsiteX122" fmla="*/ 4040745 w 4313502"/>
              <a:gd name="connsiteY122" fmla="*/ 2238022 h 5604404"/>
              <a:gd name="connsiteX123" fmla="*/ 4146490 w 4313502"/>
              <a:gd name="connsiteY123" fmla="*/ 2276652 h 5604404"/>
              <a:gd name="connsiteX124" fmla="*/ 4125059 w 4313502"/>
              <a:gd name="connsiteY124" fmla="*/ 2220206 h 5604404"/>
              <a:gd name="connsiteX125" fmla="*/ 4029457 w 4313502"/>
              <a:gd name="connsiteY125" fmla="*/ 2147711 h 5604404"/>
              <a:gd name="connsiteX126" fmla="*/ 4191029 w 4313502"/>
              <a:gd name="connsiteY126" fmla="*/ 2039584 h 5604404"/>
              <a:gd name="connsiteX127" fmla="*/ 4271639 w 4313502"/>
              <a:gd name="connsiteY127" fmla="*/ 1969294 h 5604404"/>
              <a:gd name="connsiteX128" fmla="*/ 4308681 w 4313502"/>
              <a:gd name="connsiteY128" fmla="*/ 1878542 h 5604404"/>
              <a:gd name="connsiteX129" fmla="*/ 4242711 w 4313502"/>
              <a:gd name="connsiteY129" fmla="*/ 1916642 h 5604404"/>
              <a:gd name="connsiteX130" fmla="*/ 4277812 w 4313502"/>
              <a:gd name="connsiteY130" fmla="*/ 1831622 h 5604404"/>
              <a:gd name="connsiteX131" fmla="*/ 4147637 w 4313502"/>
              <a:gd name="connsiteY131" fmla="*/ 1918317 h 5604404"/>
              <a:gd name="connsiteX132" fmla="*/ 4190500 w 4313502"/>
              <a:gd name="connsiteY132" fmla="*/ 1841147 h 5604404"/>
              <a:gd name="connsiteX133" fmla="*/ 3896372 w 4313502"/>
              <a:gd name="connsiteY133" fmla="*/ 2014008 h 5604404"/>
              <a:gd name="connsiteX134" fmla="*/ 3700845 w 4313502"/>
              <a:gd name="connsiteY134" fmla="*/ 1968236 h 5604404"/>
              <a:gd name="connsiteX135" fmla="*/ 3252287 w 4313502"/>
              <a:gd name="connsiteY135" fmla="*/ 1639094 h 5604404"/>
              <a:gd name="connsiteX136" fmla="*/ 3081190 w 4313502"/>
              <a:gd name="connsiteY136" fmla="*/ 1583267 h 5604404"/>
              <a:gd name="connsiteX137" fmla="*/ 2787679 w 4313502"/>
              <a:gd name="connsiteY137" fmla="*/ 1436511 h 5604404"/>
              <a:gd name="connsiteX138" fmla="*/ 2607057 w 4313502"/>
              <a:gd name="connsiteY138" fmla="*/ 1255889 h 5604404"/>
              <a:gd name="connsiteX139" fmla="*/ 2488788 w 4313502"/>
              <a:gd name="connsiteY139" fmla="*/ 1170958 h 5604404"/>
              <a:gd name="connsiteX140" fmla="*/ 2358701 w 4313502"/>
              <a:gd name="connsiteY140" fmla="*/ 1165578 h 5604404"/>
              <a:gd name="connsiteX141" fmla="*/ 2217237 w 4313502"/>
              <a:gd name="connsiteY141" fmla="*/ 1059744 h 5604404"/>
              <a:gd name="connsiteX142" fmla="*/ 2339563 w 4313502"/>
              <a:gd name="connsiteY142" fmla="*/ 898172 h 5604404"/>
              <a:gd name="connsiteX143" fmla="*/ 2437546 w 4313502"/>
              <a:gd name="connsiteY143" fmla="*/ 968905 h 5604404"/>
              <a:gd name="connsiteX144" fmla="*/ 2530945 w 4313502"/>
              <a:gd name="connsiteY144" fmla="*/ 908403 h 5604404"/>
              <a:gd name="connsiteX145" fmla="*/ 2509515 w 4313502"/>
              <a:gd name="connsiteY145" fmla="*/ 854869 h 5604404"/>
              <a:gd name="connsiteX146" fmla="*/ 2549997 w 4313502"/>
              <a:gd name="connsiteY146" fmla="*/ 869157 h 5604404"/>
              <a:gd name="connsiteX147" fmla="*/ 2554758 w 4313502"/>
              <a:gd name="connsiteY147" fmla="*/ 809625 h 5604404"/>
              <a:gd name="connsiteX148" fmla="*/ 2639689 w 4313502"/>
              <a:gd name="connsiteY148" fmla="*/ 770467 h 5604404"/>
              <a:gd name="connsiteX149" fmla="*/ 2558902 w 4313502"/>
              <a:gd name="connsiteY149" fmla="*/ 637381 h 5604404"/>
              <a:gd name="connsiteX150" fmla="*/ 2588535 w 4313502"/>
              <a:gd name="connsiteY150" fmla="*/ 557742 h 5604404"/>
              <a:gd name="connsiteX151" fmla="*/ 2590917 w 4313502"/>
              <a:gd name="connsiteY151" fmla="*/ 501914 h 5604404"/>
              <a:gd name="connsiteX152" fmla="*/ 2721446 w 4313502"/>
              <a:gd name="connsiteY152" fmla="*/ 497682 h 5604404"/>
              <a:gd name="connsiteX153" fmla="*/ 2735203 w 4313502"/>
              <a:gd name="connsiteY153" fmla="*/ 413367 h 5604404"/>
              <a:gd name="connsiteX154" fmla="*/ 2968301 w 4313502"/>
              <a:gd name="connsiteY154" fmla="*/ 364067 h 5604404"/>
              <a:gd name="connsiteX155" fmla="*/ 2663501 w 4313502"/>
              <a:gd name="connsiteY155" fmla="*/ 330200 h 5604404"/>
              <a:gd name="connsiteX156" fmla="*/ 2904007 w 4313502"/>
              <a:gd name="connsiteY156" fmla="*/ 217841 h 5604404"/>
              <a:gd name="connsiteX157" fmla="*/ 2731234 w 4313502"/>
              <a:gd name="connsiteY157" fmla="*/ 251178 h 5604404"/>
              <a:gd name="connsiteX158" fmla="*/ 2911857 w 4313502"/>
              <a:gd name="connsiteY158" fmla="*/ 142963 h 5604404"/>
              <a:gd name="connsiteX159" fmla="*/ 2607057 w 4313502"/>
              <a:gd name="connsiteY159" fmla="*/ 217311 h 5604404"/>
              <a:gd name="connsiteX160" fmla="*/ 2686696 w 4313502"/>
              <a:gd name="connsiteY160" fmla="*/ 111125 h 5604404"/>
              <a:gd name="connsiteX161" fmla="*/ 2539323 w 4313502"/>
              <a:gd name="connsiteY161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66540 w 4313502"/>
              <a:gd name="connsiteY30" fmla="*/ 666750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76920 w 4313502"/>
              <a:gd name="connsiteY29" fmla="*/ 750270 h 5604404"/>
              <a:gd name="connsiteX30" fmla="*/ 1566540 w 4313502"/>
              <a:gd name="connsiteY30" fmla="*/ 666750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66540 w 4313502"/>
              <a:gd name="connsiteY30" fmla="*/ 666750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66540 w 4313502"/>
              <a:gd name="connsiteY30" fmla="*/ 666750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52253 w 4313502"/>
              <a:gd name="connsiteY30" fmla="*/ 671512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52253 w 4313502"/>
              <a:gd name="connsiteY30" fmla="*/ 671512 h 5604404"/>
              <a:gd name="connsiteX31" fmla="*/ 1630834 w 4313502"/>
              <a:gd name="connsiteY31" fmla="*/ 800101 h 5604404"/>
              <a:gd name="connsiteX32" fmla="*/ 1542903 w 4313502"/>
              <a:gd name="connsiteY32" fmla="*/ 840669 h 5604404"/>
              <a:gd name="connsiteX33" fmla="*/ 1342701 w 4313502"/>
              <a:gd name="connsiteY33" fmla="*/ 1075267 h 5604404"/>
              <a:gd name="connsiteX34" fmla="*/ 1073532 w 4313502"/>
              <a:gd name="connsiteY34" fmla="*/ 1367544 h 5604404"/>
              <a:gd name="connsiteX35" fmla="*/ 879857 w 4313502"/>
              <a:gd name="connsiteY35" fmla="*/ 1481667 h 5604404"/>
              <a:gd name="connsiteX36" fmla="*/ 342135 w 4313502"/>
              <a:gd name="connsiteY36" fmla="*/ 2011010 h 5604404"/>
              <a:gd name="connsiteX37" fmla="*/ 33190 w 4313502"/>
              <a:gd name="connsiteY37" fmla="*/ 1820333 h 5604404"/>
              <a:gd name="connsiteX38" fmla="*/ 107450 w 4313502"/>
              <a:gd name="connsiteY38" fmla="*/ 1944952 h 5604404"/>
              <a:gd name="connsiteX39" fmla="*/ 326701 w 4313502"/>
              <a:gd name="connsiteY39" fmla="*/ 2215444 h 5604404"/>
              <a:gd name="connsiteX40" fmla="*/ 517465 w 4313502"/>
              <a:gd name="connsiteY40" fmla="*/ 2077596 h 5604404"/>
              <a:gd name="connsiteX41" fmla="*/ 1105634 w 4313502"/>
              <a:gd name="connsiteY41" fmla="*/ 1684867 h 5604404"/>
              <a:gd name="connsiteX42" fmla="*/ 1252919 w 4313502"/>
              <a:gd name="connsiteY42" fmla="*/ 1539435 h 5604404"/>
              <a:gd name="connsiteX43" fmla="*/ 1465026 w 4313502"/>
              <a:gd name="connsiteY43" fmla="*/ 1347964 h 5604404"/>
              <a:gd name="connsiteX44" fmla="*/ 1466879 w 4313502"/>
              <a:gd name="connsiteY44" fmla="*/ 1696156 h 5604404"/>
              <a:gd name="connsiteX45" fmla="*/ 1523323 w 4313502"/>
              <a:gd name="connsiteY45" fmla="*/ 1809044 h 5604404"/>
              <a:gd name="connsiteX46" fmla="*/ 1490074 w 4313502"/>
              <a:gd name="connsiteY46" fmla="*/ 1888067 h 5604404"/>
              <a:gd name="connsiteX47" fmla="*/ 1545901 w 4313502"/>
              <a:gd name="connsiteY47" fmla="*/ 1989667 h 5604404"/>
              <a:gd name="connsiteX48" fmla="*/ 1579768 w 4313502"/>
              <a:gd name="connsiteY48" fmla="*/ 2170289 h 5604404"/>
              <a:gd name="connsiteX49" fmla="*/ 1613634 w 4313502"/>
              <a:gd name="connsiteY49" fmla="*/ 2260600 h 5604404"/>
              <a:gd name="connsiteX50" fmla="*/ 1579768 w 4313502"/>
              <a:gd name="connsiteY50" fmla="*/ 2339622 h 5604404"/>
              <a:gd name="connsiteX51" fmla="*/ 1624923 w 4313502"/>
              <a:gd name="connsiteY51" fmla="*/ 2396067 h 5604404"/>
              <a:gd name="connsiteX52" fmla="*/ 1630832 w 4313502"/>
              <a:gd name="connsiteY52" fmla="*/ 2459831 h 5604404"/>
              <a:gd name="connsiteX53" fmla="*/ 1557808 w 4313502"/>
              <a:gd name="connsiteY53" fmla="*/ 2658709 h 5604404"/>
              <a:gd name="connsiteX54" fmla="*/ 1613634 w 4313502"/>
              <a:gd name="connsiteY54" fmla="*/ 2825044 h 5604404"/>
              <a:gd name="connsiteX55" fmla="*/ 1579768 w 4313502"/>
              <a:gd name="connsiteY55" fmla="*/ 2868966 h 5604404"/>
              <a:gd name="connsiteX56" fmla="*/ 1602345 w 4313502"/>
              <a:gd name="connsiteY56" fmla="*/ 2937933 h 5604404"/>
              <a:gd name="connsiteX57" fmla="*/ 1506743 w 4313502"/>
              <a:gd name="connsiteY57" fmla="*/ 3408362 h 5604404"/>
              <a:gd name="connsiteX58" fmla="*/ 1449593 w 4313502"/>
              <a:gd name="connsiteY58" fmla="*/ 3933119 h 5604404"/>
              <a:gd name="connsiteX59" fmla="*/ 1423664 w 4313502"/>
              <a:gd name="connsiteY59" fmla="*/ 4007644 h 5604404"/>
              <a:gd name="connsiteX60" fmla="*/ 1377186 w 4313502"/>
              <a:gd name="connsiteY60" fmla="*/ 4038953 h 5604404"/>
              <a:gd name="connsiteX61" fmla="*/ 1380713 w 4313502"/>
              <a:gd name="connsiteY61" fmla="*/ 4088253 h 5604404"/>
              <a:gd name="connsiteX62" fmla="*/ 1261738 w 4313502"/>
              <a:gd name="connsiteY62" fmla="*/ 4181034 h 5604404"/>
              <a:gd name="connsiteX63" fmla="*/ 1105634 w 4313502"/>
              <a:gd name="connsiteY63" fmla="*/ 4315178 h 5604404"/>
              <a:gd name="connsiteX64" fmla="*/ 1015323 w 4313502"/>
              <a:gd name="connsiteY64" fmla="*/ 4507089 h 5604404"/>
              <a:gd name="connsiteX65" fmla="*/ 884001 w 4313502"/>
              <a:gd name="connsiteY65" fmla="*/ 4787459 h 5604404"/>
              <a:gd name="connsiteX66" fmla="*/ 710523 w 4313502"/>
              <a:gd name="connsiteY66" fmla="*/ 4947356 h 5604404"/>
              <a:gd name="connsiteX67" fmla="*/ 630883 w 4313502"/>
              <a:gd name="connsiteY67" fmla="*/ 5149938 h 5604404"/>
              <a:gd name="connsiteX68" fmla="*/ 541190 w 4313502"/>
              <a:gd name="connsiteY68" fmla="*/ 5432778 h 5604404"/>
              <a:gd name="connsiteX69" fmla="*/ 699234 w 4313502"/>
              <a:gd name="connsiteY69" fmla="*/ 5568244 h 5604404"/>
              <a:gd name="connsiteX70" fmla="*/ 848459 w 4313502"/>
              <a:gd name="connsiteY70" fmla="*/ 5526088 h 5604404"/>
              <a:gd name="connsiteX71" fmla="*/ 930304 w 4313502"/>
              <a:gd name="connsiteY71" fmla="*/ 5132828 h 5604404"/>
              <a:gd name="connsiteX72" fmla="*/ 1002270 w 4313502"/>
              <a:gd name="connsiteY72" fmla="*/ 4915341 h 5604404"/>
              <a:gd name="connsiteX73" fmla="*/ 1339703 w 4313502"/>
              <a:gd name="connsiteY73" fmla="*/ 4607542 h 5604404"/>
              <a:gd name="connsiteX74" fmla="*/ 1444301 w 4313502"/>
              <a:gd name="connsiteY74" fmla="*/ 4665133 h 5604404"/>
              <a:gd name="connsiteX75" fmla="*/ 1658790 w 4313502"/>
              <a:gd name="connsiteY75" fmla="*/ 4360333 h 5604404"/>
              <a:gd name="connsiteX76" fmla="*/ 1715234 w 4313502"/>
              <a:gd name="connsiteY76" fmla="*/ 4281311 h 5604404"/>
              <a:gd name="connsiteX77" fmla="*/ 1791258 w 4313502"/>
              <a:gd name="connsiteY77" fmla="*/ 4208815 h 5604404"/>
              <a:gd name="connsiteX78" fmla="*/ 1805545 w 4313502"/>
              <a:gd name="connsiteY78" fmla="*/ 4134556 h 5604404"/>
              <a:gd name="connsiteX79" fmla="*/ 1867899 w 4313502"/>
              <a:gd name="connsiteY79" fmla="*/ 4066911 h 5604404"/>
              <a:gd name="connsiteX80" fmla="*/ 1876807 w 4313502"/>
              <a:gd name="connsiteY80" fmla="*/ 3964076 h 5604404"/>
              <a:gd name="connsiteX81" fmla="*/ 2087768 w 4313502"/>
              <a:gd name="connsiteY81" fmla="*/ 3366911 h 5604404"/>
              <a:gd name="connsiteX82" fmla="*/ 2178696 w 4313502"/>
              <a:gd name="connsiteY82" fmla="*/ 3041914 h 5604404"/>
              <a:gd name="connsiteX83" fmla="*/ 2221470 w 4313502"/>
              <a:gd name="connsiteY83" fmla="*/ 3221478 h 5604404"/>
              <a:gd name="connsiteX84" fmla="*/ 2478734 w 4313502"/>
              <a:gd name="connsiteY84" fmla="*/ 3820936 h 5604404"/>
              <a:gd name="connsiteX85" fmla="*/ 2475735 w 4313502"/>
              <a:gd name="connsiteY85" fmla="*/ 3926065 h 5604404"/>
              <a:gd name="connsiteX86" fmla="*/ 2536942 w 4313502"/>
              <a:gd name="connsiteY86" fmla="*/ 4049096 h 5604404"/>
              <a:gd name="connsiteX87" fmla="*/ 2564283 w 4313502"/>
              <a:gd name="connsiteY87" fmla="*/ 4187384 h 5604404"/>
              <a:gd name="connsiteX88" fmla="*/ 2620726 w 4313502"/>
              <a:gd name="connsiteY88" fmla="*/ 4372857 h 5604404"/>
              <a:gd name="connsiteX89" fmla="*/ 2663501 w 4313502"/>
              <a:gd name="connsiteY89" fmla="*/ 4540956 h 5604404"/>
              <a:gd name="connsiteX90" fmla="*/ 2719945 w 4313502"/>
              <a:gd name="connsiteY90" fmla="*/ 4540956 h 5604404"/>
              <a:gd name="connsiteX91" fmla="*/ 3013457 w 4313502"/>
              <a:gd name="connsiteY91" fmla="*/ 5105400 h 5604404"/>
              <a:gd name="connsiteX92" fmla="*/ 2990526 w 4313502"/>
              <a:gd name="connsiteY92" fmla="*/ 5157788 h 5604404"/>
              <a:gd name="connsiteX93" fmla="*/ 2980119 w 4313502"/>
              <a:gd name="connsiteY93" fmla="*/ 5313362 h 5604404"/>
              <a:gd name="connsiteX94" fmla="*/ 3019982 w 4313502"/>
              <a:gd name="connsiteY94" fmla="*/ 5466733 h 5604404"/>
              <a:gd name="connsiteX95" fmla="*/ 3106767 w 4313502"/>
              <a:gd name="connsiteY95" fmla="*/ 5531997 h 5604404"/>
              <a:gd name="connsiteX96" fmla="*/ 3405481 w 4313502"/>
              <a:gd name="connsiteY96" fmla="*/ 5565863 h 5604404"/>
              <a:gd name="connsiteX97" fmla="*/ 3362618 w 4313502"/>
              <a:gd name="connsiteY97" fmla="*/ 5344672 h 5604404"/>
              <a:gd name="connsiteX98" fmla="*/ 3160212 w 4313502"/>
              <a:gd name="connsiteY98" fmla="*/ 5071533 h 5604404"/>
              <a:gd name="connsiteX99" fmla="*/ 3047323 w 4313502"/>
              <a:gd name="connsiteY99" fmla="*/ 4439356 h 5604404"/>
              <a:gd name="connsiteX100" fmla="*/ 3115057 w 4313502"/>
              <a:gd name="connsiteY100" fmla="*/ 4405489 h 5604404"/>
              <a:gd name="connsiteX101" fmla="*/ 3040797 w 4313502"/>
              <a:gd name="connsiteY101" fmla="*/ 4182709 h 5604404"/>
              <a:gd name="connsiteX102" fmla="*/ 2961774 w 4313502"/>
              <a:gd name="connsiteY102" fmla="*/ 4005616 h 5604404"/>
              <a:gd name="connsiteX103" fmla="*/ 2946341 w 4313502"/>
              <a:gd name="connsiteY103" fmla="*/ 3916010 h 5604404"/>
              <a:gd name="connsiteX104" fmla="*/ 2894041 w 4313502"/>
              <a:gd name="connsiteY104" fmla="*/ 3859566 h 5604404"/>
              <a:gd name="connsiteX105" fmla="*/ 2942195 w 4313502"/>
              <a:gd name="connsiteY105" fmla="*/ 3777456 h 5604404"/>
              <a:gd name="connsiteX106" fmla="*/ 2877990 w 4313502"/>
              <a:gd name="connsiteY106" fmla="*/ 3701433 h 5604404"/>
              <a:gd name="connsiteX107" fmla="*/ 2848797 w 4313502"/>
              <a:gd name="connsiteY107" fmla="*/ 3577519 h 5604404"/>
              <a:gd name="connsiteX108" fmla="*/ 2741376 w 4313502"/>
              <a:gd name="connsiteY108" fmla="*/ 2753695 h 5604404"/>
              <a:gd name="connsiteX109" fmla="*/ 2535178 w 4313502"/>
              <a:gd name="connsiteY109" fmla="*/ 2292086 h 5604404"/>
              <a:gd name="connsiteX110" fmla="*/ 2449012 w 4313502"/>
              <a:gd name="connsiteY110" fmla="*/ 2192867 h 5604404"/>
              <a:gd name="connsiteX111" fmla="*/ 2449012 w 4313502"/>
              <a:gd name="connsiteY111" fmla="*/ 2102556 h 5604404"/>
              <a:gd name="connsiteX112" fmla="*/ 2426434 w 4313502"/>
              <a:gd name="connsiteY112" fmla="*/ 2102556 h 5604404"/>
              <a:gd name="connsiteX113" fmla="*/ 2437723 w 4313502"/>
              <a:gd name="connsiteY113" fmla="*/ 2012244 h 5604404"/>
              <a:gd name="connsiteX114" fmla="*/ 2369990 w 4313502"/>
              <a:gd name="connsiteY114" fmla="*/ 1944511 h 5604404"/>
              <a:gd name="connsiteX115" fmla="*/ 2403857 w 4313502"/>
              <a:gd name="connsiteY115" fmla="*/ 1865489 h 5604404"/>
              <a:gd name="connsiteX116" fmla="*/ 2381279 w 4313502"/>
              <a:gd name="connsiteY116" fmla="*/ 1797756 h 5604404"/>
              <a:gd name="connsiteX117" fmla="*/ 2471590 w 4313502"/>
              <a:gd name="connsiteY117" fmla="*/ 1549400 h 5604404"/>
              <a:gd name="connsiteX118" fmla="*/ 2573190 w 4313502"/>
              <a:gd name="connsiteY118" fmla="*/ 1662289 h 5604404"/>
              <a:gd name="connsiteX119" fmla="*/ 2640923 w 4313502"/>
              <a:gd name="connsiteY119" fmla="*/ 1662289 h 5604404"/>
              <a:gd name="connsiteX120" fmla="*/ 2945723 w 4313502"/>
              <a:gd name="connsiteY120" fmla="*/ 1809044 h 5604404"/>
              <a:gd name="connsiteX121" fmla="*/ 3194079 w 4313502"/>
              <a:gd name="connsiteY121" fmla="*/ 1899356 h 5604404"/>
              <a:gd name="connsiteX122" fmla="*/ 3758523 w 4313502"/>
              <a:gd name="connsiteY122" fmla="*/ 2147711 h 5604404"/>
              <a:gd name="connsiteX123" fmla="*/ 4040745 w 4313502"/>
              <a:gd name="connsiteY123" fmla="*/ 2238022 h 5604404"/>
              <a:gd name="connsiteX124" fmla="*/ 4146490 w 4313502"/>
              <a:gd name="connsiteY124" fmla="*/ 2276652 h 5604404"/>
              <a:gd name="connsiteX125" fmla="*/ 4125059 w 4313502"/>
              <a:gd name="connsiteY125" fmla="*/ 2220206 h 5604404"/>
              <a:gd name="connsiteX126" fmla="*/ 4029457 w 4313502"/>
              <a:gd name="connsiteY126" fmla="*/ 2147711 h 5604404"/>
              <a:gd name="connsiteX127" fmla="*/ 4191029 w 4313502"/>
              <a:gd name="connsiteY127" fmla="*/ 2039584 h 5604404"/>
              <a:gd name="connsiteX128" fmla="*/ 4271639 w 4313502"/>
              <a:gd name="connsiteY128" fmla="*/ 1969294 h 5604404"/>
              <a:gd name="connsiteX129" fmla="*/ 4308681 w 4313502"/>
              <a:gd name="connsiteY129" fmla="*/ 1878542 h 5604404"/>
              <a:gd name="connsiteX130" fmla="*/ 4242711 w 4313502"/>
              <a:gd name="connsiteY130" fmla="*/ 1916642 h 5604404"/>
              <a:gd name="connsiteX131" fmla="*/ 4277812 w 4313502"/>
              <a:gd name="connsiteY131" fmla="*/ 1831622 h 5604404"/>
              <a:gd name="connsiteX132" fmla="*/ 4147637 w 4313502"/>
              <a:gd name="connsiteY132" fmla="*/ 1918317 h 5604404"/>
              <a:gd name="connsiteX133" fmla="*/ 4190500 w 4313502"/>
              <a:gd name="connsiteY133" fmla="*/ 1841147 h 5604404"/>
              <a:gd name="connsiteX134" fmla="*/ 3896372 w 4313502"/>
              <a:gd name="connsiteY134" fmla="*/ 2014008 h 5604404"/>
              <a:gd name="connsiteX135" fmla="*/ 3700845 w 4313502"/>
              <a:gd name="connsiteY135" fmla="*/ 1968236 h 5604404"/>
              <a:gd name="connsiteX136" fmla="*/ 3252287 w 4313502"/>
              <a:gd name="connsiteY136" fmla="*/ 1639094 h 5604404"/>
              <a:gd name="connsiteX137" fmla="*/ 3081190 w 4313502"/>
              <a:gd name="connsiteY137" fmla="*/ 1583267 h 5604404"/>
              <a:gd name="connsiteX138" fmla="*/ 2787679 w 4313502"/>
              <a:gd name="connsiteY138" fmla="*/ 1436511 h 5604404"/>
              <a:gd name="connsiteX139" fmla="*/ 2607057 w 4313502"/>
              <a:gd name="connsiteY139" fmla="*/ 1255889 h 5604404"/>
              <a:gd name="connsiteX140" fmla="*/ 2488788 w 4313502"/>
              <a:gd name="connsiteY140" fmla="*/ 1170958 h 5604404"/>
              <a:gd name="connsiteX141" fmla="*/ 2358701 w 4313502"/>
              <a:gd name="connsiteY141" fmla="*/ 1165578 h 5604404"/>
              <a:gd name="connsiteX142" fmla="*/ 2217237 w 4313502"/>
              <a:gd name="connsiteY142" fmla="*/ 1059744 h 5604404"/>
              <a:gd name="connsiteX143" fmla="*/ 2339563 w 4313502"/>
              <a:gd name="connsiteY143" fmla="*/ 898172 h 5604404"/>
              <a:gd name="connsiteX144" fmla="*/ 2437546 w 4313502"/>
              <a:gd name="connsiteY144" fmla="*/ 968905 h 5604404"/>
              <a:gd name="connsiteX145" fmla="*/ 2530945 w 4313502"/>
              <a:gd name="connsiteY145" fmla="*/ 908403 h 5604404"/>
              <a:gd name="connsiteX146" fmla="*/ 2509515 w 4313502"/>
              <a:gd name="connsiteY146" fmla="*/ 854869 h 5604404"/>
              <a:gd name="connsiteX147" fmla="*/ 2549997 w 4313502"/>
              <a:gd name="connsiteY147" fmla="*/ 869157 h 5604404"/>
              <a:gd name="connsiteX148" fmla="*/ 2554758 w 4313502"/>
              <a:gd name="connsiteY148" fmla="*/ 809625 h 5604404"/>
              <a:gd name="connsiteX149" fmla="*/ 2639689 w 4313502"/>
              <a:gd name="connsiteY149" fmla="*/ 770467 h 5604404"/>
              <a:gd name="connsiteX150" fmla="*/ 2558902 w 4313502"/>
              <a:gd name="connsiteY150" fmla="*/ 637381 h 5604404"/>
              <a:gd name="connsiteX151" fmla="*/ 2588535 w 4313502"/>
              <a:gd name="connsiteY151" fmla="*/ 557742 h 5604404"/>
              <a:gd name="connsiteX152" fmla="*/ 2590917 w 4313502"/>
              <a:gd name="connsiteY152" fmla="*/ 501914 h 5604404"/>
              <a:gd name="connsiteX153" fmla="*/ 2721446 w 4313502"/>
              <a:gd name="connsiteY153" fmla="*/ 497682 h 5604404"/>
              <a:gd name="connsiteX154" fmla="*/ 2735203 w 4313502"/>
              <a:gd name="connsiteY154" fmla="*/ 413367 h 5604404"/>
              <a:gd name="connsiteX155" fmla="*/ 2968301 w 4313502"/>
              <a:gd name="connsiteY155" fmla="*/ 364067 h 5604404"/>
              <a:gd name="connsiteX156" fmla="*/ 2663501 w 4313502"/>
              <a:gd name="connsiteY156" fmla="*/ 330200 h 5604404"/>
              <a:gd name="connsiteX157" fmla="*/ 2904007 w 4313502"/>
              <a:gd name="connsiteY157" fmla="*/ 217841 h 5604404"/>
              <a:gd name="connsiteX158" fmla="*/ 2731234 w 4313502"/>
              <a:gd name="connsiteY158" fmla="*/ 251178 h 5604404"/>
              <a:gd name="connsiteX159" fmla="*/ 2911857 w 4313502"/>
              <a:gd name="connsiteY159" fmla="*/ 142963 h 5604404"/>
              <a:gd name="connsiteX160" fmla="*/ 2607057 w 4313502"/>
              <a:gd name="connsiteY160" fmla="*/ 217311 h 5604404"/>
              <a:gd name="connsiteX161" fmla="*/ 2686696 w 4313502"/>
              <a:gd name="connsiteY161" fmla="*/ 111125 h 5604404"/>
              <a:gd name="connsiteX162" fmla="*/ 2539323 w 4313502"/>
              <a:gd name="connsiteY162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52253 w 4313502"/>
              <a:gd name="connsiteY30" fmla="*/ 671512 h 5604404"/>
              <a:gd name="connsiteX31" fmla="*/ 1392709 w 4313502"/>
              <a:gd name="connsiteY31" fmla="*/ 781050 h 5604404"/>
              <a:gd name="connsiteX32" fmla="*/ 1630834 w 4313502"/>
              <a:gd name="connsiteY32" fmla="*/ 800101 h 5604404"/>
              <a:gd name="connsiteX33" fmla="*/ 1542903 w 4313502"/>
              <a:gd name="connsiteY33" fmla="*/ 840669 h 5604404"/>
              <a:gd name="connsiteX34" fmla="*/ 1342701 w 4313502"/>
              <a:gd name="connsiteY34" fmla="*/ 1075267 h 5604404"/>
              <a:gd name="connsiteX35" fmla="*/ 1073532 w 4313502"/>
              <a:gd name="connsiteY35" fmla="*/ 1367544 h 5604404"/>
              <a:gd name="connsiteX36" fmla="*/ 879857 w 4313502"/>
              <a:gd name="connsiteY36" fmla="*/ 1481667 h 5604404"/>
              <a:gd name="connsiteX37" fmla="*/ 342135 w 4313502"/>
              <a:gd name="connsiteY37" fmla="*/ 2011010 h 5604404"/>
              <a:gd name="connsiteX38" fmla="*/ 33190 w 4313502"/>
              <a:gd name="connsiteY38" fmla="*/ 1820333 h 5604404"/>
              <a:gd name="connsiteX39" fmla="*/ 107450 w 4313502"/>
              <a:gd name="connsiteY39" fmla="*/ 1944952 h 5604404"/>
              <a:gd name="connsiteX40" fmla="*/ 326701 w 4313502"/>
              <a:gd name="connsiteY40" fmla="*/ 2215444 h 5604404"/>
              <a:gd name="connsiteX41" fmla="*/ 517465 w 4313502"/>
              <a:gd name="connsiteY41" fmla="*/ 2077596 h 5604404"/>
              <a:gd name="connsiteX42" fmla="*/ 1105634 w 4313502"/>
              <a:gd name="connsiteY42" fmla="*/ 1684867 h 5604404"/>
              <a:gd name="connsiteX43" fmla="*/ 1252919 w 4313502"/>
              <a:gd name="connsiteY43" fmla="*/ 1539435 h 5604404"/>
              <a:gd name="connsiteX44" fmla="*/ 1465026 w 4313502"/>
              <a:gd name="connsiteY44" fmla="*/ 1347964 h 5604404"/>
              <a:gd name="connsiteX45" fmla="*/ 1466879 w 4313502"/>
              <a:gd name="connsiteY45" fmla="*/ 1696156 h 5604404"/>
              <a:gd name="connsiteX46" fmla="*/ 1523323 w 4313502"/>
              <a:gd name="connsiteY46" fmla="*/ 1809044 h 5604404"/>
              <a:gd name="connsiteX47" fmla="*/ 1490074 w 4313502"/>
              <a:gd name="connsiteY47" fmla="*/ 1888067 h 5604404"/>
              <a:gd name="connsiteX48" fmla="*/ 1545901 w 4313502"/>
              <a:gd name="connsiteY48" fmla="*/ 1989667 h 5604404"/>
              <a:gd name="connsiteX49" fmla="*/ 1579768 w 4313502"/>
              <a:gd name="connsiteY49" fmla="*/ 2170289 h 5604404"/>
              <a:gd name="connsiteX50" fmla="*/ 1613634 w 4313502"/>
              <a:gd name="connsiteY50" fmla="*/ 2260600 h 5604404"/>
              <a:gd name="connsiteX51" fmla="*/ 1579768 w 4313502"/>
              <a:gd name="connsiteY51" fmla="*/ 2339622 h 5604404"/>
              <a:gd name="connsiteX52" fmla="*/ 1624923 w 4313502"/>
              <a:gd name="connsiteY52" fmla="*/ 2396067 h 5604404"/>
              <a:gd name="connsiteX53" fmla="*/ 1630832 w 4313502"/>
              <a:gd name="connsiteY53" fmla="*/ 2459831 h 5604404"/>
              <a:gd name="connsiteX54" fmla="*/ 1557808 w 4313502"/>
              <a:gd name="connsiteY54" fmla="*/ 2658709 h 5604404"/>
              <a:gd name="connsiteX55" fmla="*/ 1613634 w 4313502"/>
              <a:gd name="connsiteY55" fmla="*/ 2825044 h 5604404"/>
              <a:gd name="connsiteX56" fmla="*/ 1579768 w 4313502"/>
              <a:gd name="connsiteY56" fmla="*/ 2868966 h 5604404"/>
              <a:gd name="connsiteX57" fmla="*/ 1602345 w 4313502"/>
              <a:gd name="connsiteY57" fmla="*/ 2937933 h 5604404"/>
              <a:gd name="connsiteX58" fmla="*/ 1506743 w 4313502"/>
              <a:gd name="connsiteY58" fmla="*/ 3408362 h 5604404"/>
              <a:gd name="connsiteX59" fmla="*/ 1449593 w 4313502"/>
              <a:gd name="connsiteY59" fmla="*/ 3933119 h 5604404"/>
              <a:gd name="connsiteX60" fmla="*/ 1423664 w 4313502"/>
              <a:gd name="connsiteY60" fmla="*/ 4007644 h 5604404"/>
              <a:gd name="connsiteX61" fmla="*/ 1377186 w 4313502"/>
              <a:gd name="connsiteY61" fmla="*/ 4038953 h 5604404"/>
              <a:gd name="connsiteX62" fmla="*/ 1380713 w 4313502"/>
              <a:gd name="connsiteY62" fmla="*/ 4088253 h 5604404"/>
              <a:gd name="connsiteX63" fmla="*/ 1261738 w 4313502"/>
              <a:gd name="connsiteY63" fmla="*/ 4181034 h 5604404"/>
              <a:gd name="connsiteX64" fmla="*/ 1105634 w 4313502"/>
              <a:gd name="connsiteY64" fmla="*/ 4315178 h 5604404"/>
              <a:gd name="connsiteX65" fmla="*/ 1015323 w 4313502"/>
              <a:gd name="connsiteY65" fmla="*/ 4507089 h 5604404"/>
              <a:gd name="connsiteX66" fmla="*/ 884001 w 4313502"/>
              <a:gd name="connsiteY66" fmla="*/ 4787459 h 5604404"/>
              <a:gd name="connsiteX67" fmla="*/ 710523 w 4313502"/>
              <a:gd name="connsiteY67" fmla="*/ 4947356 h 5604404"/>
              <a:gd name="connsiteX68" fmla="*/ 630883 w 4313502"/>
              <a:gd name="connsiteY68" fmla="*/ 5149938 h 5604404"/>
              <a:gd name="connsiteX69" fmla="*/ 541190 w 4313502"/>
              <a:gd name="connsiteY69" fmla="*/ 5432778 h 5604404"/>
              <a:gd name="connsiteX70" fmla="*/ 699234 w 4313502"/>
              <a:gd name="connsiteY70" fmla="*/ 5568244 h 5604404"/>
              <a:gd name="connsiteX71" fmla="*/ 848459 w 4313502"/>
              <a:gd name="connsiteY71" fmla="*/ 5526088 h 5604404"/>
              <a:gd name="connsiteX72" fmla="*/ 930304 w 4313502"/>
              <a:gd name="connsiteY72" fmla="*/ 5132828 h 5604404"/>
              <a:gd name="connsiteX73" fmla="*/ 1002270 w 4313502"/>
              <a:gd name="connsiteY73" fmla="*/ 4915341 h 5604404"/>
              <a:gd name="connsiteX74" fmla="*/ 1339703 w 4313502"/>
              <a:gd name="connsiteY74" fmla="*/ 4607542 h 5604404"/>
              <a:gd name="connsiteX75" fmla="*/ 1444301 w 4313502"/>
              <a:gd name="connsiteY75" fmla="*/ 4665133 h 5604404"/>
              <a:gd name="connsiteX76" fmla="*/ 1658790 w 4313502"/>
              <a:gd name="connsiteY76" fmla="*/ 4360333 h 5604404"/>
              <a:gd name="connsiteX77" fmla="*/ 1715234 w 4313502"/>
              <a:gd name="connsiteY77" fmla="*/ 4281311 h 5604404"/>
              <a:gd name="connsiteX78" fmla="*/ 1791258 w 4313502"/>
              <a:gd name="connsiteY78" fmla="*/ 4208815 h 5604404"/>
              <a:gd name="connsiteX79" fmla="*/ 1805545 w 4313502"/>
              <a:gd name="connsiteY79" fmla="*/ 4134556 h 5604404"/>
              <a:gd name="connsiteX80" fmla="*/ 1867899 w 4313502"/>
              <a:gd name="connsiteY80" fmla="*/ 4066911 h 5604404"/>
              <a:gd name="connsiteX81" fmla="*/ 1876807 w 4313502"/>
              <a:gd name="connsiteY81" fmla="*/ 3964076 h 5604404"/>
              <a:gd name="connsiteX82" fmla="*/ 2087768 w 4313502"/>
              <a:gd name="connsiteY82" fmla="*/ 3366911 h 5604404"/>
              <a:gd name="connsiteX83" fmla="*/ 2178696 w 4313502"/>
              <a:gd name="connsiteY83" fmla="*/ 3041914 h 5604404"/>
              <a:gd name="connsiteX84" fmla="*/ 2221470 w 4313502"/>
              <a:gd name="connsiteY84" fmla="*/ 3221478 h 5604404"/>
              <a:gd name="connsiteX85" fmla="*/ 2478734 w 4313502"/>
              <a:gd name="connsiteY85" fmla="*/ 3820936 h 5604404"/>
              <a:gd name="connsiteX86" fmla="*/ 2475735 w 4313502"/>
              <a:gd name="connsiteY86" fmla="*/ 3926065 h 5604404"/>
              <a:gd name="connsiteX87" fmla="*/ 2536942 w 4313502"/>
              <a:gd name="connsiteY87" fmla="*/ 4049096 h 5604404"/>
              <a:gd name="connsiteX88" fmla="*/ 2564283 w 4313502"/>
              <a:gd name="connsiteY88" fmla="*/ 4187384 h 5604404"/>
              <a:gd name="connsiteX89" fmla="*/ 2620726 w 4313502"/>
              <a:gd name="connsiteY89" fmla="*/ 4372857 h 5604404"/>
              <a:gd name="connsiteX90" fmla="*/ 2663501 w 4313502"/>
              <a:gd name="connsiteY90" fmla="*/ 4540956 h 5604404"/>
              <a:gd name="connsiteX91" fmla="*/ 2719945 w 4313502"/>
              <a:gd name="connsiteY91" fmla="*/ 4540956 h 5604404"/>
              <a:gd name="connsiteX92" fmla="*/ 3013457 w 4313502"/>
              <a:gd name="connsiteY92" fmla="*/ 5105400 h 5604404"/>
              <a:gd name="connsiteX93" fmla="*/ 2990526 w 4313502"/>
              <a:gd name="connsiteY93" fmla="*/ 5157788 h 5604404"/>
              <a:gd name="connsiteX94" fmla="*/ 2980119 w 4313502"/>
              <a:gd name="connsiteY94" fmla="*/ 5313362 h 5604404"/>
              <a:gd name="connsiteX95" fmla="*/ 3019982 w 4313502"/>
              <a:gd name="connsiteY95" fmla="*/ 5466733 h 5604404"/>
              <a:gd name="connsiteX96" fmla="*/ 3106767 w 4313502"/>
              <a:gd name="connsiteY96" fmla="*/ 5531997 h 5604404"/>
              <a:gd name="connsiteX97" fmla="*/ 3405481 w 4313502"/>
              <a:gd name="connsiteY97" fmla="*/ 5565863 h 5604404"/>
              <a:gd name="connsiteX98" fmla="*/ 3362618 w 4313502"/>
              <a:gd name="connsiteY98" fmla="*/ 5344672 h 5604404"/>
              <a:gd name="connsiteX99" fmla="*/ 3160212 w 4313502"/>
              <a:gd name="connsiteY99" fmla="*/ 5071533 h 5604404"/>
              <a:gd name="connsiteX100" fmla="*/ 3047323 w 4313502"/>
              <a:gd name="connsiteY100" fmla="*/ 4439356 h 5604404"/>
              <a:gd name="connsiteX101" fmla="*/ 3115057 w 4313502"/>
              <a:gd name="connsiteY101" fmla="*/ 4405489 h 5604404"/>
              <a:gd name="connsiteX102" fmla="*/ 3040797 w 4313502"/>
              <a:gd name="connsiteY102" fmla="*/ 4182709 h 5604404"/>
              <a:gd name="connsiteX103" fmla="*/ 2961774 w 4313502"/>
              <a:gd name="connsiteY103" fmla="*/ 4005616 h 5604404"/>
              <a:gd name="connsiteX104" fmla="*/ 2946341 w 4313502"/>
              <a:gd name="connsiteY104" fmla="*/ 3916010 h 5604404"/>
              <a:gd name="connsiteX105" fmla="*/ 2894041 w 4313502"/>
              <a:gd name="connsiteY105" fmla="*/ 3859566 h 5604404"/>
              <a:gd name="connsiteX106" fmla="*/ 2942195 w 4313502"/>
              <a:gd name="connsiteY106" fmla="*/ 3777456 h 5604404"/>
              <a:gd name="connsiteX107" fmla="*/ 2877990 w 4313502"/>
              <a:gd name="connsiteY107" fmla="*/ 3701433 h 5604404"/>
              <a:gd name="connsiteX108" fmla="*/ 2848797 w 4313502"/>
              <a:gd name="connsiteY108" fmla="*/ 3577519 h 5604404"/>
              <a:gd name="connsiteX109" fmla="*/ 2741376 w 4313502"/>
              <a:gd name="connsiteY109" fmla="*/ 2753695 h 5604404"/>
              <a:gd name="connsiteX110" fmla="*/ 2535178 w 4313502"/>
              <a:gd name="connsiteY110" fmla="*/ 2292086 h 5604404"/>
              <a:gd name="connsiteX111" fmla="*/ 2449012 w 4313502"/>
              <a:gd name="connsiteY111" fmla="*/ 2192867 h 5604404"/>
              <a:gd name="connsiteX112" fmla="*/ 2449012 w 4313502"/>
              <a:gd name="connsiteY112" fmla="*/ 2102556 h 5604404"/>
              <a:gd name="connsiteX113" fmla="*/ 2426434 w 4313502"/>
              <a:gd name="connsiteY113" fmla="*/ 2102556 h 5604404"/>
              <a:gd name="connsiteX114" fmla="*/ 2437723 w 4313502"/>
              <a:gd name="connsiteY114" fmla="*/ 2012244 h 5604404"/>
              <a:gd name="connsiteX115" fmla="*/ 2369990 w 4313502"/>
              <a:gd name="connsiteY115" fmla="*/ 1944511 h 5604404"/>
              <a:gd name="connsiteX116" fmla="*/ 2403857 w 4313502"/>
              <a:gd name="connsiteY116" fmla="*/ 1865489 h 5604404"/>
              <a:gd name="connsiteX117" fmla="*/ 2381279 w 4313502"/>
              <a:gd name="connsiteY117" fmla="*/ 1797756 h 5604404"/>
              <a:gd name="connsiteX118" fmla="*/ 2471590 w 4313502"/>
              <a:gd name="connsiteY118" fmla="*/ 1549400 h 5604404"/>
              <a:gd name="connsiteX119" fmla="*/ 2573190 w 4313502"/>
              <a:gd name="connsiteY119" fmla="*/ 1662289 h 5604404"/>
              <a:gd name="connsiteX120" fmla="*/ 2640923 w 4313502"/>
              <a:gd name="connsiteY120" fmla="*/ 1662289 h 5604404"/>
              <a:gd name="connsiteX121" fmla="*/ 2945723 w 4313502"/>
              <a:gd name="connsiteY121" fmla="*/ 1809044 h 5604404"/>
              <a:gd name="connsiteX122" fmla="*/ 3194079 w 4313502"/>
              <a:gd name="connsiteY122" fmla="*/ 1899356 h 5604404"/>
              <a:gd name="connsiteX123" fmla="*/ 3758523 w 4313502"/>
              <a:gd name="connsiteY123" fmla="*/ 2147711 h 5604404"/>
              <a:gd name="connsiteX124" fmla="*/ 4040745 w 4313502"/>
              <a:gd name="connsiteY124" fmla="*/ 2238022 h 5604404"/>
              <a:gd name="connsiteX125" fmla="*/ 4146490 w 4313502"/>
              <a:gd name="connsiteY125" fmla="*/ 2276652 h 5604404"/>
              <a:gd name="connsiteX126" fmla="*/ 4125059 w 4313502"/>
              <a:gd name="connsiteY126" fmla="*/ 2220206 h 5604404"/>
              <a:gd name="connsiteX127" fmla="*/ 4029457 w 4313502"/>
              <a:gd name="connsiteY127" fmla="*/ 2147711 h 5604404"/>
              <a:gd name="connsiteX128" fmla="*/ 4191029 w 4313502"/>
              <a:gd name="connsiteY128" fmla="*/ 2039584 h 5604404"/>
              <a:gd name="connsiteX129" fmla="*/ 4271639 w 4313502"/>
              <a:gd name="connsiteY129" fmla="*/ 1969294 h 5604404"/>
              <a:gd name="connsiteX130" fmla="*/ 4308681 w 4313502"/>
              <a:gd name="connsiteY130" fmla="*/ 1878542 h 5604404"/>
              <a:gd name="connsiteX131" fmla="*/ 4242711 w 4313502"/>
              <a:gd name="connsiteY131" fmla="*/ 1916642 h 5604404"/>
              <a:gd name="connsiteX132" fmla="*/ 4277812 w 4313502"/>
              <a:gd name="connsiteY132" fmla="*/ 1831622 h 5604404"/>
              <a:gd name="connsiteX133" fmla="*/ 4147637 w 4313502"/>
              <a:gd name="connsiteY133" fmla="*/ 1918317 h 5604404"/>
              <a:gd name="connsiteX134" fmla="*/ 4190500 w 4313502"/>
              <a:gd name="connsiteY134" fmla="*/ 1841147 h 5604404"/>
              <a:gd name="connsiteX135" fmla="*/ 3896372 w 4313502"/>
              <a:gd name="connsiteY135" fmla="*/ 2014008 h 5604404"/>
              <a:gd name="connsiteX136" fmla="*/ 3700845 w 4313502"/>
              <a:gd name="connsiteY136" fmla="*/ 1968236 h 5604404"/>
              <a:gd name="connsiteX137" fmla="*/ 3252287 w 4313502"/>
              <a:gd name="connsiteY137" fmla="*/ 1639094 h 5604404"/>
              <a:gd name="connsiteX138" fmla="*/ 3081190 w 4313502"/>
              <a:gd name="connsiteY138" fmla="*/ 1583267 h 5604404"/>
              <a:gd name="connsiteX139" fmla="*/ 2787679 w 4313502"/>
              <a:gd name="connsiteY139" fmla="*/ 1436511 h 5604404"/>
              <a:gd name="connsiteX140" fmla="*/ 2607057 w 4313502"/>
              <a:gd name="connsiteY140" fmla="*/ 1255889 h 5604404"/>
              <a:gd name="connsiteX141" fmla="*/ 2488788 w 4313502"/>
              <a:gd name="connsiteY141" fmla="*/ 1170958 h 5604404"/>
              <a:gd name="connsiteX142" fmla="*/ 2358701 w 4313502"/>
              <a:gd name="connsiteY142" fmla="*/ 1165578 h 5604404"/>
              <a:gd name="connsiteX143" fmla="*/ 2217237 w 4313502"/>
              <a:gd name="connsiteY143" fmla="*/ 1059744 h 5604404"/>
              <a:gd name="connsiteX144" fmla="*/ 2339563 w 4313502"/>
              <a:gd name="connsiteY144" fmla="*/ 898172 h 5604404"/>
              <a:gd name="connsiteX145" fmla="*/ 2437546 w 4313502"/>
              <a:gd name="connsiteY145" fmla="*/ 968905 h 5604404"/>
              <a:gd name="connsiteX146" fmla="*/ 2530945 w 4313502"/>
              <a:gd name="connsiteY146" fmla="*/ 908403 h 5604404"/>
              <a:gd name="connsiteX147" fmla="*/ 2509515 w 4313502"/>
              <a:gd name="connsiteY147" fmla="*/ 854869 h 5604404"/>
              <a:gd name="connsiteX148" fmla="*/ 2549997 w 4313502"/>
              <a:gd name="connsiteY148" fmla="*/ 869157 h 5604404"/>
              <a:gd name="connsiteX149" fmla="*/ 2554758 w 4313502"/>
              <a:gd name="connsiteY149" fmla="*/ 809625 h 5604404"/>
              <a:gd name="connsiteX150" fmla="*/ 2639689 w 4313502"/>
              <a:gd name="connsiteY150" fmla="*/ 770467 h 5604404"/>
              <a:gd name="connsiteX151" fmla="*/ 2558902 w 4313502"/>
              <a:gd name="connsiteY151" fmla="*/ 637381 h 5604404"/>
              <a:gd name="connsiteX152" fmla="*/ 2588535 w 4313502"/>
              <a:gd name="connsiteY152" fmla="*/ 557742 h 5604404"/>
              <a:gd name="connsiteX153" fmla="*/ 2590917 w 4313502"/>
              <a:gd name="connsiteY153" fmla="*/ 501914 h 5604404"/>
              <a:gd name="connsiteX154" fmla="*/ 2721446 w 4313502"/>
              <a:gd name="connsiteY154" fmla="*/ 497682 h 5604404"/>
              <a:gd name="connsiteX155" fmla="*/ 2735203 w 4313502"/>
              <a:gd name="connsiteY155" fmla="*/ 413367 h 5604404"/>
              <a:gd name="connsiteX156" fmla="*/ 2968301 w 4313502"/>
              <a:gd name="connsiteY156" fmla="*/ 364067 h 5604404"/>
              <a:gd name="connsiteX157" fmla="*/ 2663501 w 4313502"/>
              <a:gd name="connsiteY157" fmla="*/ 330200 h 5604404"/>
              <a:gd name="connsiteX158" fmla="*/ 2904007 w 4313502"/>
              <a:gd name="connsiteY158" fmla="*/ 217841 h 5604404"/>
              <a:gd name="connsiteX159" fmla="*/ 2731234 w 4313502"/>
              <a:gd name="connsiteY159" fmla="*/ 251178 h 5604404"/>
              <a:gd name="connsiteX160" fmla="*/ 2911857 w 4313502"/>
              <a:gd name="connsiteY160" fmla="*/ 142963 h 5604404"/>
              <a:gd name="connsiteX161" fmla="*/ 2607057 w 4313502"/>
              <a:gd name="connsiteY161" fmla="*/ 217311 h 5604404"/>
              <a:gd name="connsiteX162" fmla="*/ 2686696 w 4313502"/>
              <a:gd name="connsiteY162" fmla="*/ 111125 h 5604404"/>
              <a:gd name="connsiteX163" fmla="*/ 2539323 w 4313502"/>
              <a:gd name="connsiteY16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52253 w 4313502"/>
              <a:gd name="connsiteY30" fmla="*/ 671512 h 5604404"/>
              <a:gd name="connsiteX31" fmla="*/ 1392709 w 4313502"/>
              <a:gd name="connsiteY31" fmla="*/ 781050 h 5604404"/>
              <a:gd name="connsiteX32" fmla="*/ 1630834 w 4313502"/>
              <a:gd name="connsiteY32" fmla="*/ 800101 h 5604404"/>
              <a:gd name="connsiteX33" fmla="*/ 1542903 w 4313502"/>
              <a:gd name="connsiteY33" fmla="*/ 840669 h 5604404"/>
              <a:gd name="connsiteX34" fmla="*/ 1342701 w 4313502"/>
              <a:gd name="connsiteY34" fmla="*/ 1075267 h 5604404"/>
              <a:gd name="connsiteX35" fmla="*/ 1073532 w 4313502"/>
              <a:gd name="connsiteY35" fmla="*/ 1367544 h 5604404"/>
              <a:gd name="connsiteX36" fmla="*/ 879857 w 4313502"/>
              <a:gd name="connsiteY36" fmla="*/ 1481667 h 5604404"/>
              <a:gd name="connsiteX37" fmla="*/ 342135 w 4313502"/>
              <a:gd name="connsiteY37" fmla="*/ 2011010 h 5604404"/>
              <a:gd name="connsiteX38" fmla="*/ 33190 w 4313502"/>
              <a:gd name="connsiteY38" fmla="*/ 1820333 h 5604404"/>
              <a:gd name="connsiteX39" fmla="*/ 107450 w 4313502"/>
              <a:gd name="connsiteY39" fmla="*/ 1944952 h 5604404"/>
              <a:gd name="connsiteX40" fmla="*/ 326701 w 4313502"/>
              <a:gd name="connsiteY40" fmla="*/ 2215444 h 5604404"/>
              <a:gd name="connsiteX41" fmla="*/ 517465 w 4313502"/>
              <a:gd name="connsiteY41" fmla="*/ 2077596 h 5604404"/>
              <a:gd name="connsiteX42" fmla="*/ 1105634 w 4313502"/>
              <a:gd name="connsiteY42" fmla="*/ 1684867 h 5604404"/>
              <a:gd name="connsiteX43" fmla="*/ 1252919 w 4313502"/>
              <a:gd name="connsiteY43" fmla="*/ 1539435 h 5604404"/>
              <a:gd name="connsiteX44" fmla="*/ 1465026 w 4313502"/>
              <a:gd name="connsiteY44" fmla="*/ 1347964 h 5604404"/>
              <a:gd name="connsiteX45" fmla="*/ 1466879 w 4313502"/>
              <a:gd name="connsiteY45" fmla="*/ 1696156 h 5604404"/>
              <a:gd name="connsiteX46" fmla="*/ 1523323 w 4313502"/>
              <a:gd name="connsiteY46" fmla="*/ 1809044 h 5604404"/>
              <a:gd name="connsiteX47" fmla="*/ 1490074 w 4313502"/>
              <a:gd name="connsiteY47" fmla="*/ 1888067 h 5604404"/>
              <a:gd name="connsiteX48" fmla="*/ 1545901 w 4313502"/>
              <a:gd name="connsiteY48" fmla="*/ 1989667 h 5604404"/>
              <a:gd name="connsiteX49" fmla="*/ 1579768 w 4313502"/>
              <a:gd name="connsiteY49" fmla="*/ 2170289 h 5604404"/>
              <a:gd name="connsiteX50" fmla="*/ 1613634 w 4313502"/>
              <a:gd name="connsiteY50" fmla="*/ 2260600 h 5604404"/>
              <a:gd name="connsiteX51" fmla="*/ 1579768 w 4313502"/>
              <a:gd name="connsiteY51" fmla="*/ 2339622 h 5604404"/>
              <a:gd name="connsiteX52" fmla="*/ 1624923 w 4313502"/>
              <a:gd name="connsiteY52" fmla="*/ 2396067 h 5604404"/>
              <a:gd name="connsiteX53" fmla="*/ 1630832 w 4313502"/>
              <a:gd name="connsiteY53" fmla="*/ 2459831 h 5604404"/>
              <a:gd name="connsiteX54" fmla="*/ 1557808 w 4313502"/>
              <a:gd name="connsiteY54" fmla="*/ 2658709 h 5604404"/>
              <a:gd name="connsiteX55" fmla="*/ 1613634 w 4313502"/>
              <a:gd name="connsiteY55" fmla="*/ 2825044 h 5604404"/>
              <a:gd name="connsiteX56" fmla="*/ 1579768 w 4313502"/>
              <a:gd name="connsiteY56" fmla="*/ 2868966 h 5604404"/>
              <a:gd name="connsiteX57" fmla="*/ 1602345 w 4313502"/>
              <a:gd name="connsiteY57" fmla="*/ 2937933 h 5604404"/>
              <a:gd name="connsiteX58" fmla="*/ 1506743 w 4313502"/>
              <a:gd name="connsiteY58" fmla="*/ 3408362 h 5604404"/>
              <a:gd name="connsiteX59" fmla="*/ 1449593 w 4313502"/>
              <a:gd name="connsiteY59" fmla="*/ 3933119 h 5604404"/>
              <a:gd name="connsiteX60" fmla="*/ 1423664 w 4313502"/>
              <a:gd name="connsiteY60" fmla="*/ 4007644 h 5604404"/>
              <a:gd name="connsiteX61" fmla="*/ 1377186 w 4313502"/>
              <a:gd name="connsiteY61" fmla="*/ 4038953 h 5604404"/>
              <a:gd name="connsiteX62" fmla="*/ 1380713 w 4313502"/>
              <a:gd name="connsiteY62" fmla="*/ 4088253 h 5604404"/>
              <a:gd name="connsiteX63" fmla="*/ 1261738 w 4313502"/>
              <a:gd name="connsiteY63" fmla="*/ 4181034 h 5604404"/>
              <a:gd name="connsiteX64" fmla="*/ 1105634 w 4313502"/>
              <a:gd name="connsiteY64" fmla="*/ 4315178 h 5604404"/>
              <a:gd name="connsiteX65" fmla="*/ 1015323 w 4313502"/>
              <a:gd name="connsiteY65" fmla="*/ 4507089 h 5604404"/>
              <a:gd name="connsiteX66" fmla="*/ 884001 w 4313502"/>
              <a:gd name="connsiteY66" fmla="*/ 4787459 h 5604404"/>
              <a:gd name="connsiteX67" fmla="*/ 710523 w 4313502"/>
              <a:gd name="connsiteY67" fmla="*/ 4947356 h 5604404"/>
              <a:gd name="connsiteX68" fmla="*/ 630883 w 4313502"/>
              <a:gd name="connsiteY68" fmla="*/ 5149938 h 5604404"/>
              <a:gd name="connsiteX69" fmla="*/ 541190 w 4313502"/>
              <a:gd name="connsiteY69" fmla="*/ 5432778 h 5604404"/>
              <a:gd name="connsiteX70" fmla="*/ 699234 w 4313502"/>
              <a:gd name="connsiteY70" fmla="*/ 5568244 h 5604404"/>
              <a:gd name="connsiteX71" fmla="*/ 848459 w 4313502"/>
              <a:gd name="connsiteY71" fmla="*/ 5526088 h 5604404"/>
              <a:gd name="connsiteX72" fmla="*/ 930304 w 4313502"/>
              <a:gd name="connsiteY72" fmla="*/ 5132828 h 5604404"/>
              <a:gd name="connsiteX73" fmla="*/ 1002270 w 4313502"/>
              <a:gd name="connsiteY73" fmla="*/ 4915341 h 5604404"/>
              <a:gd name="connsiteX74" fmla="*/ 1339703 w 4313502"/>
              <a:gd name="connsiteY74" fmla="*/ 4607542 h 5604404"/>
              <a:gd name="connsiteX75" fmla="*/ 1444301 w 4313502"/>
              <a:gd name="connsiteY75" fmla="*/ 4665133 h 5604404"/>
              <a:gd name="connsiteX76" fmla="*/ 1658790 w 4313502"/>
              <a:gd name="connsiteY76" fmla="*/ 4360333 h 5604404"/>
              <a:gd name="connsiteX77" fmla="*/ 1715234 w 4313502"/>
              <a:gd name="connsiteY77" fmla="*/ 4281311 h 5604404"/>
              <a:gd name="connsiteX78" fmla="*/ 1791258 w 4313502"/>
              <a:gd name="connsiteY78" fmla="*/ 4208815 h 5604404"/>
              <a:gd name="connsiteX79" fmla="*/ 1805545 w 4313502"/>
              <a:gd name="connsiteY79" fmla="*/ 4134556 h 5604404"/>
              <a:gd name="connsiteX80" fmla="*/ 1867899 w 4313502"/>
              <a:gd name="connsiteY80" fmla="*/ 4066911 h 5604404"/>
              <a:gd name="connsiteX81" fmla="*/ 1876807 w 4313502"/>
              <a:gd name="connsiteY81" fmla="*/ 3964076 h 5604404"/>
              <a:gd name="connsiteX82" fmla="*/ 2087768 w 4313502"/>
              <a:gd name="connsiteY82" fmla="*/ 3366911 h 5604404"/>
              <a:gd name="connsiteX83" fmla="*/ 2178696 w 4313502"/>
              <a:gd name="connsiteY83" fmla="*/ 3041914 h 5604404"/>
              <a:gd name="connsiteX84" fmla="*/ 2221470 w 4313502"/>
              <a:gd name="connsiteY84" fmla="*/ 3221478 h 5604404"/>
              <a:gd name="connsiteX85" fmla="*/ 2478734 w 4313502"/>
              <a:gd name="connsiteY85" fmla="*/ 3820936 h 5604404"/>
              <a:gd name="connsiteX86" fmla="*/ 2475735 w 4313502"/>
              <a:gd name="connsiteY86" fmla="*/ 3926065 h 5604404"/>
              <a:gd name="connsiteX87" fmla="*/ 2536942 w 4313502"/>
              <a:gd name="connsiteY87" fmla="*/ 4049096 h 5604404"/>
              <a:gd name="connsiteX88" fmla="*/ 2564283 w 4313502"/>
              <a:gd name="connsiteY88" fmla="*/ 4187384 h 5604404"/>
              <a:gd name="connsiteX89" fmla="*/ 2620726 w 4313502"/>
              <a:gd name="connsiteY89" fmla="*/ 4372857 h 5604404"/>
              <a:gd name="connsiteX90" fmla="*/ 2663501 w 4313502"/>
              <a:gd name="connsiteY90" fmla="*/ 4540956 h 5604404"/>
              <a:gd name="connsiteX91" fmla="*/ 2719945 w 4313502"/>
              <a:gd name="connsiteY91" fmla="*/ 4540956 h 5604404"/>
              <a:gd name="connsiteX92" fmla="*/ 3013457 w 4313502"/>
              <a:gd name="connsiteY92" fmla="*/ 5105400 h 5604404"/>
              <a:gd name="connsiteX93" fmla="*/ 2990526 w 4313502"/>
              <a:gd name="connsiteY93" fmla="*/ 5157788 h 5604404"/>
              <a:gd name="connsiteX94" fmla="*/ 2980119 w 4313502"/>
              <a:gd name="connsiteY94" fmla="*/ 5313362 h 5604404"/>
              <a:gd name="connsiteX95" fmla="*/ 3019982 w 4313502"/>
              <a:gd name="connsiteY95" fmla="*/ 5466733 h 5604404"/>
              <a:gd name="connsiteX96" fmla="*/ 3106767 w 4313502"/>
              <a:gd name="connsiteY96" fmla="*/ 5531997 h 5604404"/>
              <a:gd name="connsiteX97" fmla="*/ 3405481 w 4313502"/>
              <a:gd name="connsiteY97" fmla="*/ 5565863 h 5604404"/>
              <a:gd name="connsiteX98" fmla="*/ 3362618 w 4313502"/>
              <a:gd name="connsiteY98" fmla="*/ 5344672 h 5604404"/>
              <a:gd name="connsiteX99" fmla="*/ 3160212 w 4313502"/>
              <a:gd name="connsiteY99" fmla="*/ 5071533 h 5604404"/>
              <a:gd name="connsiteX100" fmla="*/ 3047323 w 4313502"/>
              <a:gd name="connsiteY100" fmla="*/ 4439356 h 5604404"/>
              <a:gd name="connsiteX101" fmla="*/ 3115057 w 4313502"/>
              <a:gd name="connsiteY101" fmla="*/ 4405489 h 5604404"/>
              <a:gd name="connsiteX102" fmla="*/ 3040797 w 4313502"/>
              <a:gd name="connsiteY102" fmla="*/ 4182709 h 5604404"/>
              <a:gd name="connsiteX103" fmla="*/ 2961774 w 4313502"/>
              <a:gd name="connsiteY103" fmla="*/ 4005616 h 5604404"/>
              <a:gd name="connsiteX104" fmla="*/ 2946341 w 4313502"/>
              <a:gd name="connsiteY104" fmla="*/ 3916010 h 5604404"/>
              <a:gd name="connsiteX105" fmla="*/ 2894041 w 4313502"/>
              <a:gd name="connsiteY105" fmla="*/ 3859566 h 5604404"/>
              <a:gd name="connsiteX106" fmla="*/ 2942195 w 4313502"/>
              <a:gd name="connsiteY106" fmla="*/ 3777456 h 5604404"/>
              <a:gd name="connsiteX107" fmla="*/ 2877990 w 4313502"/>
              <a:gd name="connsiteY107" fmla="*/ 3701433 h 5604404"/>
              <a:gd name="connsiteX108" fmla="*/ 2848797 w 4313502"/>
              <a:gd name="connsiteY108" fmla="*/ 3577519 h 5604404"/>
              <a:gd name="connsiteX109" fmla="*/ 2741376 w 4313502"/>
              <a:gd name="connsiteY109" fmla="*/ 2753695 h 5604404"/>
              <a:gd name="connsiteX110" fmla="*/ 2535178 w 4313502"/>
              <a:gd name="connsiteY110" fmla="*/ 2292086 h 5604404"/>
              <a:gd name="connsiteX111" fmla="*/ 2449012 w 4313502"/>
              <a:gd name="connsiteY111" fmla="*/ 2192867 h 5604404"/>
              <a:gd name="connsiteX112" fmla="*/ 2449012 w 4313502"/>
              <a:gd name="connsiteY112" fmla="*/ 2102556 h 5604404"/>
              <a:gd name="connsiteX113" fmla="*/ 2426434 w 4313502"/>
              <a:gd name="connsiteY113" fmla="*/ 2102556 h 5604404"/>
              <a:gd name="connsiteX114" fmla="*/ 2437723 w 4313502"/>
              <a:gd name="connsiteY114" fmla="*/ 2012244 h 5604404"/>
              <a:gd name="connsiteX115" fmla="*/ 2369990 w 4313502"/>
              <a:gd name="connsiteY115" fmla="*/ 1944511 h 5604404"/>
              <a:gd name="connsiteX116" fmla="*/ 2403857 w 4313502"/>
              <a:gd name="connsiteY116" fmla="*/ 1865489 h 5604404"/>
              <a:gd name="connsiteX117" fmla="*/ 2381279 w 4313502"/>
              <a:gd name="connsiteY117" fmla="*/ 1797756 h 5604404"/>
              <a:gd name="connsiteX118" fmla="*/ 2471590 w 4313502"/>
              <a:gd name="connsiteY118" fmla="*/ 1549400 h 5604404"/>
              <a:gd name="connsiteX119" fmla="*/ 2573190 w 4313502"/>
              <a:gd name="connsiteY119" fmla="*/ 1662289 h 5604404"/>
              <a:gd name="connsiteX120" fmla="*/ 2640923 w 4313502"/>
              <a:gd name="connsiteY120" fmla="*/ 1662289 h 5604404"/>
              <a:gd name="connsiteX121" fmla="*/ 2945723 w 4313502"/>
              <a:gd name="connsiteY121" fmla="*/ 1809044 h 5604404"/>
              <a:gd name="connsiteX122" fmla="*/ 3194079 w 4313502"/>
              <a:gd name="connsiteY122" fmla="*/ 1899356 h 5604404"/>
              <a:gd name="connsiteX123" fmla="*/ 3758523 w 4313502"/>
              <a:gd name="connsiteY123" fmla="*/ 2147711 h 5604404"/>
              <a:gd name="connsiteX124" fmla="*/ 4040745 w 4313502"/>
              <a:gd name="connsiteY124" fmla="*/ 2238022 h 5604404"/>
              <a:gd name="connsiteX125" fmla="*/ 4146490 w 4313502"/>
              <a:gd name="connsiteY125" fmla="*/ 2276652 h 5604404"/>
              <a:gd name="connsiteX126" fmla="*/ 4125059 w 4313502"/>
              <a:gd name="connsiteY126" fmla="*/ 2220206 h 5604404"/>
              <a:gd name="connsiteX127" fmla="*/ 4029457 w 4313502"/>
              <a:gd name="connsiteY127" fmla="*/ 2147711 h 5604404"/>
              <a:gd name="connsiteX128" fmla="*/ 4191029 w 4313502"/>
              <a:gd name="connsiteY128" fmla="*/ 2039584 h 5604404"/>
              <a:gd name="connsiteX129" fmla="*/ 4271639 w 4313502"/>
              <a:gd name="connsiteY129" fmla="*/ 1969294 h 5604404"/>
              <a:gd name="connsiteX130" fmla="*/ 4308681 w 4313502"/>
              <a:gd name="connsiteY130" fmla="*/ 1878542 h 5604404"/>
              <a:gd name="connsiteX131" fmla="*/ 4242711 w 4313502"/>
              <a:gd name="connsiteY131" fmla="*/ 1916642 h 5604404"/>
              <a:gd name="connsiteX132" fmla="*/ 4277812 w 4313502"/>
              <a:gd name="connsiteY132" fmla="*/ 1831622 h 5604404"/>
              <a:gd name="connsiteX133" fmla="*/ 4147637 w 4313502"/>
              <a:gd name="connsiteY133" fmla="*/ 1918317 h 5604404"/>
              <a:gd name="connsiteX134" fmla="*/ 4190500 w 4313502"/>
              <a:gd name="connsiteY134" fmla="*/ 1841147 h 5604404"/>
              <a:gd name="connsiteX135" fmla="*/ 3896372 w 4313502"/>
              <a:gd name="connsiteY135" fmla="*/ 2014008 h 5604404"/>
              <a:gd name="connsiteX136" fmla="*/ 3700845 w 4313502"/>
              <a:gd name="connsiteY136" fmla="*/ 1968236 h 5604404"/>
              <a:gd name="connsiteX137" fmla="*/ 3252287 w 4313502"/>
              <a:gd name="connsiteY137" fmla="*/ 1639094 h 5604404"/>
              <a:gd name="connsiteX138" fmla="*/ 3081190 w 4313502"/>
              <a:gd name="connsiteY138" fmla="*/ 1583267 h 5604404"/>
              <a:gd name="connsiteX139" fmla="*/ 2787679 w 4313502"/>
              <a:gd name="connsiteY139" fmla="*/ 1436511 h 5604404"/>
              <a:gd name="connsiteX140" fmla="*/ 2607057 w 4313502"/>
              <a:gd name="connsiteY140" fmla="*/ 1255889 h 5604404"/>
              <a:gd name="connsiteX141" fmla="*/ 2488788 w 4313502"/>
              <a:gd name="connsiteY141" fmla="*/ 1170958 h 5604404"/>
              <a:gd name="connsiteX142" fmla="*/ 2358701 w 4313502"/>
              <a:gd name="connsiteY142" fmla="*/ 1165578 h 5604404"/>
              <a:gd name="connsiteX143" fmla="*/ 2217237 w 4313502"/>
              <a:gd name="connsiteY143" fmla="*/ 1059744 h 5604404"/>
              <a:gd name="connsiteX144" fmla="*/ 2339563 w 4313502"/>
              <a:gd name="connsiteY144" fmla="*/ 898172 h 5604404"/>
              <a:gd name="connsiteX145" fmla="*/ 2437546 w 4313502"/>
              <a:gd name="connsiteY145" fmla="*/ 968905 h 5604404"/>
              <a:gd name="connsiteX146" fmla="*/ 2530945 w 4313502"/>
              <a:gd name="connsiteY146" fmla="*/ 908403 h 5604404"/>
              <a:gd name="connsiteX147" fmla="*/ 2509515 w 4313502"/>
              <a:gd name="connsiteY147" fmla="*/ 854869 h 5604404"/>
              <a:gd name="connsiteX148" fmla="*/ 2549997 w 4313502"/>
              <a:gd name="connsiteY148" fmla="*/ 869157 h 5604404"/>
              <a:gd name="connsiteX149" fmla="*/ 2554758 w 4313502"/>
              <a:gd name="connsiteY149" fmla="*/ 809625 h 5604404"/>
              <a:gd name="connsiteX150" fmla="*/ 2639689 w 4313502"/>
              <a:gd name="connsiteY150" fmla="*/ 770467 h 5604404"/>
              <a:gd name="connsiteX151" fmla="*/ 2558902 w 4313502"/>
              <a:gd name="connsiteY151" fmla="*/ 637381 h 5604404"/>
              <a:gd name="connsiteX152" fmla="*/ 2588535 w 4313502"/>
              <a:gd name="connsiteY152" fmla="*/ 557742 h 5604404"/>
              <a:gd name="connsiteX153" fmla="*/ 2590917 w 4313502"/>
              <a:gd name="connsiteY153" fmla="*/ 501914 h 5604404"/>
              <a:gd name="connsiteX154" fmla="*/ 2721446 w 4313502"/>
              <a:gd name="connsiteY154" fmla="*/ 497682 h 5604404"/>
              <a:gd name="connsiteX155" fmla="*/ 2735203 w 4313502"/>
              <a:gd name="connsiteY155" fmla="*/ 413367 h 5604404"/>
              <a:gd name="connsiteX156" fmla="*/ 2968301 w 4313502"/>
              <a:gd name="connsiteY156" fmla="*/ 364067 h 5604404"/>
              <a:gd name="connsiteX157" fmla="*/ 2663501 w 4313502"/>
              <a:gd name="connsiteY157" fmla="*/ 330200 h 5604404"/>
              <a:gd name="connsiteX158" fmla="*/ 2904007 w 4313502"/>
              <a:gd name="connsiteY158" fmla="*/ 217841 h 5604404"/>
              <a:gd name="connsiteX159" fmla="*/ 2731234 w 4313502"/>
              <a:gd name="connsiteY159" fmla="*/ 251178 h 5604404"/>
              <a:gd name="connsiteX160" fmla="*/ 2911857 w 4313502"/>
              <a:gd name="connsiteY160" fmla="*/ 142963 h 5604404"/>
              <a:gd name="connsiteX161" fmla="*/ 2607057 w 4313502"/>
              <a:gd name="connsiteY161" fmla="*/ 217311 h 5604404"/>
              <a:gd name="connsiteX162" fmla="*/ 2686696 w 4313502"/>
              <a:gd name="connsiteY162" fmla="*/ 111125 h 5604404"/>
              <a:gd name="connsiteX163" fmla="*/ 2539323 w 4313502"/>
              <a:gd name="connsiteY163" fmla="*/ 206022 h 5604404"/>
              <a:gd name="connsiteX0" fmla="*/ 2539323 w 4313502"/>
              <a:gd name="connsiteY0" fmla="*/ 206022 h 5604404"/>
              <a:gd name="connsiteX1" fmla="*/ 2547614 w 4313502"/>
              <a:gd name="connsiteY1" fmla="*/ 9966 h 5604404"/>
              <a:gd name="connsiteX2" fmla="*/ 2393890 w 4313502"/>
              <a:gd name="connsiteY2" fmla="*/ 180446 h 5604404"/>
              <a:gd name="connsiteX3" fmla="*/ 2349971 w 4313502"/>
              <a:gd name="connsiteY3" fmla="*/ 57150 h 5604404"/>
              <a:gd name="connsiteX4" fmla="*/ 2321396 w 4313502"/>
              <a:gd name="connsiteY4" fmla="*/ 185737 h 5604404"/>
              <a:gd name="connsiteX5" fmla="*/ 2264246 w 4313502"/>
              <a:gd name="connsiteY5" fmla="*/ 69057 h 5604404"/>
              <a:gd name="connsiteX6" fmla="*/ 2099057 w 4313502"/>
              <a:gd name="connsiteY6" fmla="*/ 70556 h 5604404"/>
              <a:gd name="connsiteX7" fmla="*/ 2038027 w 4313502"/>
              <a:gd name="connsiteY7" fmla="*/ 0 h 5604404"/>
              <a:gd name="connsiteX8" fmla="*/ 1904412 w 4313502"/>
              <a:gd name="connsiteY8" fmla="*/ 62266 h 5604404"/>
              <a:gd name="connsiteX9" fmla="*/ 1747515 w 4313502"/>
              <a:gd name="connsiteY9" fmla="*/ 50006 h 5604404"/>
              <a:gd name="connsiteX10" fmla="*/ 1876102 w 4313502"/>
              <a:gd name="connsiteY10" fmla="*/ 152400 h 5604404"/>
              <a:gd name="connsiteX11" fmla="*/ 1664171 w 4313502"/>
              <a:gd name="connsiteY11" fmla="*/ 114301 h 5604404"/>
              <a:gd name="connsiteX12" fmla="*/ 1723702 w 4313502"/>
              <a:gd name="connsiteY12" fmla="*/ 195263 h 5604404"/>
              <a:gd name="connsiteX13" fmla="*/ 1511329 w 4313502"/>
              <a:gd name="connsiteY13" fmla="*/ 194733 h 5604404"/>
              <a:gd name="connsiteX14" fmla="*/ 1671315 w 4313502"/>
              <a:gd name="connsiteY14" fmla="*/ 226219 h 5604404"/>
              <a:gd name="connsiteX15" fmla="*/ 1509389 w 4313502"/>
              <a:gd name="connsiteY15" fmla="*/ 264319 h 5604404"/>
              <a:gd name="connsiteX16" fmla="*/ 1621309 w 4313502"/>
              <a:gd name="connsiteY16" fmla="*/ 280988 h 5604404"/>
              <a:gd name="connsiteX17" fmla="*/ 1537965 w 4313502"/>
              <a:gd name="connsiteY17" fmla="*/ 311944 h 5604404"/>
              <a:gd name="connsiteX18" fmla="*/ 1283171 w 4313502"/>
              <a:gd name="connsiteY18" fmla="*/ 297657 h 5604404"/>
              <a:gd name="connsiteX19" fmla="*/ 1636918 w 4313502"/>
              <a:gd name="connsiteY19" fmla="*/ 403225 h 5604404"/>
              <a:gd name="connsiteX20" fmla="*/ 1418902 w 4313502"/>
              <a:gd name="connsiteY20" fmla="*/ 381000 h 5604404"/>
              <a:gd name="connsiteX21" fmla="*/ 1264121 w 4313502"/>
              <a:gd name="connsiteY21" fmla="*/ 471488 h 5604404"/>
              <a:gd name="connsiteX22" fmla="*/ 1533202 w 4313502"/>
              <a:gd name="connsiteY22" fmla="*/ 433388 h 5604404"/>
              <a:gd name="connsiteX23" fmla="*/ 1364134 w 4313502"/>
              <a:gd name="connsiteY23" fmla="*/ 511969 h 5604404"/>
              <a:gd name="connsiteX24" fmla="*/ 1306983 w 4313502"/>
              <a:gd name="connsiteY24" fmla="*/ 638175 h 5604404"/>
              <a:gd name="connsiteX25" fmla="*/ 1556837 w 4313502"/>
              <a:gd name="connsiteY25" fmla="*/ 565414 h 5604404"/>
              <a:gd name="connsiteX26" fmla="*/ 1378421 w 4313502"/>
              <a:gd name="connsiteY26" fmla="*/ 671513 h 5604404"/>
              <a:gd name="connsiteX27" fmla="*/ 1466527 w 4313502"/>
              <a:gd name="connsiteY27" fmla="*/ 607219 h 5604404"/>
              <a:gd name="connsiteX28" fmla="*/ 1566539 w 4313502"/>
              <a:gd name="connsiteY28" fmla="*/ 628650 h 5604404"/>
              <a:gd name="connsiteX29" fmla="*/ 1345964 w 4313502"/>
              <a:gd name="connsiteY29" fmla="*/ 743126 h 5604404"/>
              <a:gd name="connsiteX30" fmla="*/ 1552253 w 4313502"/>
              <a:gd name="connsiteY30" fmla="*/ 671512 h 5604404"/>
              <a:gd name="connsiteX31" fmla="*/ 1392709 w 4313502"/>
              <a:gd name="connsiteY31" fmla="*/ 781050 h 5604404"/>
              <a:gd name="connsiteX32" fmla="*/ 1630834 w 4313502"/>
              <a:gd name="connsiteY32" fmla="*/ 800101 h 5604404"/>
              <a:gd name="connsiteX33" fmla="*/ 1542903 w 4313502"/>
              <a:gd name="connsiteY33" fmla="*/ 840669 h 5604404"/>
              <a:gd name="connsiteX34" fmla="*/ 1342701 w 4313502"/>
              <a:gd name="connsiteY34" fmla="*/ 1075267 h 5604404"/>
              <a:gd name="connsiteX35" fmla="*/ 1073532 w 4313502"/>
              <a:gd name="connsiteY35" fmla="*/ 1367544 h 5604404"/>
              <a:gd name="connsiteX36" fmla="*/ 879857 w 4313502"/>
              <a:gd name="connsiteY36" fmla="*/ 1481667 h 5604404"/>
              <a:gd name="connsiteX37" fmla="*/ 342135 w 4313502"/>
              <a:gd name="connsiteY37" fmla="*/ 2011010 h 5604404"/>
              <a:gd name="connsiteX38" fmla="*/ 33190 w 4313502"/>
              <a:gd name="connsiteY38" fmla="*/ 1820333 h 5604404"/>
              <a:gd name="connsiteX39" fmla="*/ 107450 w 4313502"/>
              <a:gd name="connsiteY39" fmla="*/ 1944952 h 5604404"/>
              <a:gd name="connsiteX40" fmla="*/ 326701 w 4313502"/>
              <a:gd name="connsiteY40" fmla="*/ 2215444 h 5604404"/>
              <a:gd name="connsiteX41" fmla="*/ 517465 w 4313502"/>
              <a:gd name="connsiteY41" fmla="*/ 2077596 h 5604404"/>
              <a:gd name="connsiteX42" fmla="*/ 1105634 w 4313502"/>
              <a:gd name="connsiteY42" fmla="*/ 1684867 h 5604404"/>
              <a:gd name="connsiteX43" fmla="*/ 1252919 w 4313502"/>
              <a:gd name="connsiteY43" fmla="*/ 1539435 h 5604404"/>
              <a:gd name="connsiteX44" fmla="*/ 1465026 w 4313502"/>
              <a:gd name="connsiteY44" fmla="*/ 1347964 h 5604404"/>
              <a:gd name="connsiteX45" fmla="*/ 1466879 w 4313502"/>
              <a:gd name="connsiteY45" fmla="*/ 1696156 h 5604404"/>
              <a:gd name="connsiteX46" fmla="*/ 1523323 w 4313502"/>
              <a:gd name="connsiteY46" fmla="*/ 1809044 h 5604404"/>
              <a:gd name="connsiteX47" fmla="*/ 1490074 w 4313502"/>
              <a:gd name="connsiteY47" fmla="*/ 1888067 h 5604404"/>
              <a:gd name="connsiteX48" fmla="*/ 1545901 w 4313502"/>
              <a:gd name="connsiteY48" fmla="*/ 1989667 h 5604404"/>
              <a:gd name="connsiteX49" fmla="*/ 1579768 w 4313502"/>
              <a:gd name="connsiteY49" fmla="*/ 2170289 h 5604404"/>
              <a:gd name="connsiteX50" fmla="*/ 1613634 w 4313502"/>
              <a:gd name="connsiteY50" fmla="*/ 2260600 h 5604404"/>
              <a:gd name="connsiteX51" fmla="*/ 1579768 w 4313502"/>
              <a:gd name="connsiteY51" fmla="*/ 2339622 h 5604404"/>
              <a:gd name="connsiteX52" fmla="*/ 1624923 w 4313502"/>
              <a:gd name="connsiteY52" fmla="*/ 2396067 h 5604404"/>
              <a:gd name="connsiteX53" fmla="*/ 1630832 w 4313502"/>
              <a:gd name="connsiteY53" fmla="*/ 2459831 h 5604404"/>
              <a:gd name="connsiteX54" fmla="*/ 1557808 w 4313502"/>
              <a:gd name="connsiteY54" fmla="*/ 2658709 h 5604404"/>
              <a:gd name="connsiteX55" fmla="*/ 1613634 w 4313502"/>
              <a:gd name="connsiteY55" fmla="*/ 2825044 h 5604404"/>
              <a:gd name="connsiteX56" fmla="*/ 1579768 w 4313502"/>
              <a:gd name="connsiteY56" fmla="*/ 2868966 h 5604404"/>
              <a:gd name="connsiteX57" fmla="*/ 1602345 w 4313502"/>
              <a:gd name="connsiteY57" fmla="*/ 2937933 h 5604404"/>
              <a:gd name="connsiteX58" fmla="*/ 1506743 w 4313502"/>
              <a:gd name="connsiteY58" fmla="*/ 3408362 h 5604404"/>
              <a:gd name="connsiteX59" fmla="*/ 1449593 w 4313502"/>
              <a:gd name="connsiteY59" fmla="*/ 3933119 h 5604404"/>
              <a:gd name="connsiteX60" fmla="*/ 1423664 w 4313502"/>
              <a:gd name="connsiteY60" fmla="*/ 4007644 h 5604404"/>
              <a:gd name="connsiteX61" fmla="*/ 1377186 w 4313502"/>
              <a:gd name="connsiteY61" fmla="*/ 4038953 h 5604404"/>
              <a:gd name="connsiteX62" fmla="*/ 1380713 w 4313502"/>
              <a:gd name="connsiteY62" fmla="*/ 4088253 h 5604404"/>
              <a:gd name="connsiteX63" fmla="*/ 1261738 w 4313502"/>
              <a:gd name="connsiteY63" fmla="*/ 4181034 h 5604404"/>
              <a:gd name="connsiteX64" fmla="*/ 1105634 w 4313502"/>
              <a:gd name="connsiteY64" fmla="*/ 4315178 h 5604404"/>
              <a:gd name="connsiteX65" fmla="*/ 1015323 w 4313502"/>
              <a:gd name="connsiteY65" fmla="*/ 4507089 h 5604404"/>
              <a:gd name="connsiteX66" fmla="*/ 884001 w 4313502"/>
              <a:gd name="connsiteY66" fmla="*/ 4787459 h 5604404"/>
              <a:gd name="connsiteX67" fmla="*/ 710523 w 4313502"/>
              <a:gd name="connsiteY67" fmla="*/ 4947356 h 5604404"/>
              <a:gd name="connsiteX68" fmla="*/ 630883 w 4313502"/>
              <a:gd name="connsiteY68" fmla="*/ 5149938 h 5604404"/>
              <a:gd name="connsiteX69" fmla="*/ 541190 w 4313502"/>
              <a:gd name="connsiteY69" fmla="*/ 5432778 h 5604404"/>
              <a:gd name="connsiteX70" fmla="*/ 699234 w 4313502"/>
              <a:gd name="connsiteY70" fmla="*/ 5568244 h 5604404"/>
              <a:gd name="connsiteX71" fmla="*/ 848459 w 4313502"/>
              <a:gd name="connsiteY71" fmla="*/ 5526088 h 5604404"/>
              <a:gd name="connsiteX72" fmla="*/ 930304 w 4313502"/>
              <a:gd name="connsiteY72" fmla="*/ 5132828 h 5604404"/>
              <a:gd name="connsiteX73" fmla="*/ 1002270 w 4313502"/>
              <a:gd name="connsiteY73" fmla="*/ 4915341 h 5604404"/>
              <a:gd name="connsiteX74" fmla="*/ 1339703 w 4313502"/>
              <a:gd name="connsiteY74" fmla="*/ 4607542 h 5604404"/>
              <a:gd name="connsiteX75" fmla="*/ 1444301 w 4313502"/>
              <a:gd name="connsiteY75" fmla="*/ 4665133 h 5604404"/>
              <a:gd name="connsiteX76" fmla="*/ 1658790 w 4313502"/>
              <a:gd name="connsiteY76" fmla="*/ 4360333 h 5604404"/>
              <a:gd name="connsiteX77" fmla="*/ 1715234 w 4313502"/>
              <a:gd name="connsiteY77" fmla="*/ 4281311 h 5604404"/>
              <a:gd name="connsiteX78" fmla="*/ 1791258 w 4313502"/>
              <a:gd name="connsiteY78" fmla="*/ 4208815 h 5604404"/>
              <a:gd name="connsiteX79" fmla="*/ 1805545 w 4313502"/>
              <a:gd name="connsiteY79" fmla="*/ 4134556 h 5604404"/>
              <a:gd name="connsiteX80" fmla="*/ 1867899 w 4313502"/>
              <a:gd name="connsiteY80" fmla="*/ 4066911 h 5604404"/>
              <a:gd name="connsiteX81" fmla="*/ 1876807 w 4313502"/>
              <a:gd name="connsiteY81" fmla="*/ 3964076 h 5604404"/>
              <a:gd name="connsiteX82" fmla="*/ 2087768 w 4313502"/>
              <a:gd name="connsiteY82" fmla="*/ 3366911 h 5604404"/>
              <a:gd name="connsiteX83" fmla="*/ 2178696 w 4313502"/>
              <a:gd name="connsiteY83" fmla="*/ 3041914 h 5604404"/>
              <a:gd name="connsiteX84" fmla="*/ 2221470 w 4313502"/>
              <a:gd name="connsiteY84" fmla="*/ 3221478 h 5604404"/>
              <a:gd name="connsiteX85" fmla="*/ 2478734 w 4313502"/>
              <a:gd name="connsiteY85" fmla="*/ 3820936 h 5604404"/>
              <a:gd name="connsiteX86" fmla="*/ 2475735 w 4313502"/>
              <a:gd name="connsiteY86" fmla="*/ 3926065 h 5604404"/>
              <a:gd name="connsiteX87" fmla="*/ 2536942 w 4313502"/>
              <a:gd name="connsiteY87" fmla="*/ 4049096 h 5604404"/>
              <a:gd name="connsiteX88" fmla="*/ 2564283 w 4313502"/>
              <a:gd name="connsiteY88" fmla="*/ 4187384 h 5604404"/>
              <a:gd name="connsiteX89" fmla="*/ 2620726 w 4313502"/>
              <a:gd name="connsiteY89" fmla="*/ 4372857 h 5604404"/>
              <a:gd name="connsiteX90" fmla="*/ 2663501 w 4313502"/>
              <a:gd name="connsiteY90" fmla="*/ 4540956 h 5604404"/>
              <a:gd name="connsiteX91" fmla="*/ 2719945 w 4313502"/>
              <a:gd name="connsiteY91" fmla="*/ 4540956 h 5604404"/>
              <a:gd name="connsiteX92" fmla="*/ 3013457 w 4313502"/>
              <a:gd name="connsiteY92" fmla="*/ 5105400 h 5604404"/>
              <a:gd name="connsiteX93" fmla="*/ 2990526 w 4313502"/>
              <a:gd name="connsiteY93" fmla="*/ 5157788 h 5604404"/>
              <a:gd name="connsiteX94" fmla="*/ 2980119 w 4313502"/>
              <a:gd name="connsiteY94" fmla="*/ 5313362 h 5604404"/>
              <a:gd name="connsiteX95" fmla="*/ 3019982 w 4313502"/>
              <a:gd name="connsiteY95" fmla="*/ 5466733 h 5604404"/>
              <a:gd name="connsiteX96" fmla="*/ 3106767 w 4313502"/>
              <a:gd name="connsiteY96" fmla="*/ 5531997 h 5604404"/>
              <a:gd name="connsiteX97" fmla="*/ 3405481 w 4313502"/>
              <a:gd name="connsiteY97" fmla="*/ 5565863 h 5604404"/>
              <a:gd name="connsiteX98" fmla="*/ 3362618 w 4313502"/>
              <a:gd name="connsiteY98" fmla="*/ 5344672 h 5604404"/>
              <a:gd name="connsiteX99" fmla="*/ 3160212 w 4313502"/>
              <a:gd name="connsiteY99" fmla="*/ 5071533 h 5604404"/>
              <a:gd name="connsiteX100" fmla="*/ 3047323 w 4313502"/>
              <a:gd name="connsiteY100" fmla="*/ 4439356 h 5604404"/>
              <a:gd name="connsiteX101" fmla="*/ 3115057 w 4313502"/>
              <a:gd name="connsiteY101" fmla="*/ 4405489 h 5604404"/>
              <a:gd name="connsiteX102" fmla="*/ 3040797 w 4313502"/>
              <a:gd name="connsiteY102" fmla="*/ 4182709 h 5604404"/>
              <a:gd name="connsiteX103" fmla="*/ 2961774 w 4313502"/>
              <a:gd name="connsiteY103" fmla="*/ 4005616 h 5604404"/>
              <a:gd name="connsiteX104" fmla="*/ 2946341 w 4313502"/>
              <a:gd name="connsiteY104" fmla="*/ 3916010 h 5604404"/>
              <a:gd name="connsiteX105" fmla="*/ 2894041 w 4313502"/>
              <a:gd name="connsiteY105" fmla="*/ 3859566 h 5604404"/>
              <a:gd name="connsiteX106" fmla="*/ 2942195 w 4313502"/>
              <a:gd name="connsiteY106" fmla="*/ 3777456 h 5604404"/>
              <a:gd name="connsiteX107" fmla="*/ 2877990 w 4313502"/>
              <a:gd name="connsiteY107" fmla="*/ 3701433 h 5604404"/>
              <a:gd name="connsiteX108" fmla="*/ 2848797 w 4313502"/>
              <a:gd name="connsiteY108" fmla="*/ 3577519 h 5604404"/>
              <a:gd name="connsiteX109" fmla="*/ 2741376 w 4313502"/>
              <a:gd name="connsiteY109" fmla="*/ 2753695 h 5604404"/>
              <a:gd name="connsiteX110" fmla="*/ 2535178 w 4313502"/>
              <a:gd name="connsiteY110" fmla="*/ 2292086 h 5604404"/>
              <a:gd name="connsiteX111" fmla="*/ 2449012 w 4313502"/>
              <a:gd name="connsiteY111" fmla="*/ 2192867 h 5604404"/>
              <a:gd name="connsiteX112" fmla="*/ 2449012 w 4313502"/>
              <a:gd name="connsiteY112" fmla="*/ 2102556 h 5604404"/>
              <a:gd name="connsiteX113" fmla="*/ 2426434 w 4313502"/>
              <a:gd name="connsiteY113" fmla="*/ 2102556 h 5604404"/>
              <a:gd name="connsiteX114" fmla="*/ 2437723 w 4313502"/>
              <a:gd name="connsiteY114" fmla="*/ 2012244 h 5604404"/>
              <a:gd name="connsiteX115" fmla="*/ 2369990 w 4313502"/>
              <a:gd name="connsiteY115" fmla="*/ 1944511 h 5604404"/>
              <a:gd name="connsiteX116" fmla="*/ 2403857 w 4313502"/>
              <a:gd name="connsiteY116" fmla="*/ 1865489 h 5604404"/>
              <a:gd name="connsiteX117" fmla="*/ 2381279 w 4313502"/>
              <a:gd name="connsiteY117" fmla="*/ 1797756 h 5604404"/>
              <a:gd name="connsiteX118" fmla="*/ 2471590 w 4313502"/>
              <a:gd name="connsiteY118" fmla="*/ 1549400 h 5604404"/>
              <a:gd name="connsiteX119" fmla="*/ 2573190 w 4313502"/>
              <a:gd name="connsiteY119" fmla="*/ 1662289 h 5604404"/>
              <a:gd name="connsiteX120" fmla="*/ 2640923 w 4313502"/>
              <a:gd name="connsiteY120" fmla="*/ 1662289 h 5604404"/>
              <a:gd name="connsiteX121" fmla="*/ 2945723 w 4313502"/>
              <a:gd name="connsiteY121" fmla="*/ 1809044 h 5604404"/>
              <a:gd name="connsiteX122" fmla="*/ 3194079 w 4313502"/>
              <a:gd name="connsiteY122" fmla="*/ 1899356 h 5604404"/>
              <a:gd name="connsiteX123" fmla="*/ 3758523 w 4313502"/>
              <a:gd name="connsiteY123" fmla="*/ 2147711 h 5604404"/>
              <a:gd name="connsiteX124" fmla="*/ 4040745 w 4313502"/>
              <a:gd name="connsiteY124" fmla="*/ 2238022 h 5604404"/>
              <a:gd name="connsiteX125" fmla="*/ 4146490 w 4313502"/>
              <a:gd name="connsiteY125" fmla="*/ 2276652 h 5604404"/>
              <a:gd name="connsiteX126" fmla="*/ 4125059 w 4313502"/>
              <a:gd name="connsiteY126" fmla="*/ 2220206 h 5604404"/>
              <a:gd name="connsiteX127" fmla="*/ 4029457 w 4313502"/>
              <a:gd name="connsiteY127" fmla="*/ 2147711 h 5604404"/>
              <a:gd name="connsiteX128" fmla="*/ 4191029 w 4313502"/>
              <a:gd name="connsiteY128" fmla="*/ 2039584 h 5604404"/>
              <a:gd name="connsiteX129" fmla="*/ 4271639 w 4313502"/>
              <a:gd name="connsiteY129" fmla="*/ 1969294 h 5604404"/>
              <a:gd name="connsiteX130" fmla="*/ 4308681 w 4313502"/>
              <a:gd name="connsiteY130" fmla="*/ 1878542 h 5604404"/>
              <a:gd name="connsiteX131" fmla="*/ 4242711 w 4313502"/>
              <a:gd name="connsiteY131" fmla="*/ 1916642 h 5604404"/>
              <a:gd name="connsiteX132" fmla="*/ 4277812 w 4313502"/>
              <a:gd name="connsiteY132" fmla="*/ 1831622 h 5604404"/>
              <a:gd name="connsiteX133" fmla="*/ 4147637 w 4313502"/>
              <a:gd name="connsiteY133" fmla="*/ 1918317 h 5604404"/>
              <a:gd name="connsiteX134" fmla="*/ 4190500 w 4313502"/>
              <a:gd name="connsiteY134" fmla="*/ 1841147 h 5604404"/>
              <a:gd name="connsiteX135" fmla="*/ 3896372 w 4313502"/>
              <a:gd name="connsiteY135" fmla="*/ 2014008 h 5604404"/>
              <a:gd name="connsiteX136" fmla="*/ 3700845 w 4313502"/>
              <a:gd name="connsiteY136" fmla="*/ 1968236 h 5604404"/>
              <a:gd name="connsiteX137" fmla="*/ 3252287 w 4313502"/>
              <a:gd name="connsiteY137" fmla="*/ 1639094 h 5604404"/>
              <a:gd name="connsiteX138" fmla="*/ 3081190 w 4313502"/>
              <a:gd name="connsiteY138" fmla="*/ 1583267 h 5604404"/>
              <a:gd name="connsiteX139" fmla="*/ 2787679 w 4313502"/>
              <a:gd name="connsiteY139" fmla="*/ 1436511 h 5604404"/>
              <a:gd name="connsiteX140" fmla="*/ 2607057 w 4313502"/>
              <a:gd name="connsiteY140" fmla="*/ 1255889 h 5604404"/>
              <a:gd name="connsiteX141" fmla="*/ 2488788 w 4313502"/>
              <a:gd name="connsiteY141" fmla="*/ 1170958 h 5604404"/>
              <a:gd name="connsiteX142" fmla="*/ 2358701 w 4313502"/>
              <a:gd name="connsiteY142" fmla="*/ 1165578 h 5604404"/>
              <a:gd name="connsiteX143" fmla="*/ 2217237 w 4313502"/>
              <a:gd name="connsiteY143" fmla="*/ 1059744 h 5604404"/>
              <a:gd name="connsiteX144" fmla="*/ 2339563 w 4313502"/>
              <a:gd name="connsiteY144" fmla="*/ 898172 h 5604404"/>
              <a:gd name="connsiteX145" fmla="*/ 2437546 w 4313502"/>
              <a:gd name="connsiteY145" fmla="*/ 968905 h 5604404"/>
              <a:gd name="connsiteX146" fmla="*/ 2530945 w 4313502"/>
              <a:gd name="connsiteY146" fmla="*/ 908403 h 5604404"/>
              <a:gd name="connsiteX147" fmla="*/ 2509515 w 4313502"/>
              <a:gd name="connsiteY147" fmla="*/ 854869 h 5604404"/>
              <a:gd name="connsiteX148" fmla="*/ 2549997 w 4313502"/>
              <a:gd name="connsiteY148" fmla="*/ 869157 h 5604404"/>
              <a:gd name="connsiteX149" fmla="*/ 2554758 w 4313502"/>
              <a:gd name="connsiteY149" fmla="*/ 809625 h 5604404"/>
              <a:gd name="connsiteX150" fmla="*/ 2639689 w 4313502"/>
              <a:gd name="connsiteY150" fmla="*/ 770467 h 5604404"/>
              <a:gd name="connsiteX151" fmla="*/ 2558902 w 4313502"/>
              <a:gd name="connsiteY151" fmla="*/ 637381 h 5604404"/>
              <a:gd name="connsiteX152" fmla="*/ 2588535 w 4313502"/>
              <a:gd name="connsiteY152" fmla="*/ 557742 h 5604404"/>
              <a:gd name="connsiteX153" fmla="*/ 2590917 w 4313502"/>
              <a:gd name="connsiteY153" fmla="*/ 501914 h 5604404"/>
              <a:gd name="connsiteX154" fmla="*/ 2721446 w 4313502"/>
              <a:gd name="connsiteY154" fmla="*/ 497682 h 5604404"/>
              <a:gd name="connsiteX155" fmla="*/ 2735203 w 4313502"/>
              <a:gd name="connsiteY155" fmla="*/ 413367 h 5604404"/>
              <a:gd name="connsiteX156" fmla="*/ 2968301 w 4313502"/>
              <a:gd name="connsiteY156" fmla="*/ 364067 h 5604404"/>
              <a:gd name="connsiteX157" fmla="*/ 2663501 w 4313502"/>
              <a:gd name="connsiteY157" fmla="*/ 330200 h 5604404"/>
              <a:gd name="connsiteX158" fmla="*/ 2904007 w 4313502"/>
              <a:gd name="connsiteY158" fmla="*/ 217841 h 5604404"/>
              <a:gd name="connsiteX159" fmla="*/ 2731234 w 4313502"/>
              <a:gd name="connsiteY159" fmla="*/ 251178 h 5604404"/>
              <a:gd name="connsiteX160" fmla="*/ 2911857 w 4313502"/>
              <a:gd name="connsiteY160" fmla="*/ 142963 h 5604404"/>
              <a:gd name="connsiteX161" fmla="*/ 2607057 w 4313502"/>
              <a:gd name="connsiteY161" fmla="*/ 217311 h 5604404"/>
              <a:gd name="connsiteX162" fmla="*/ 2686696 w 4313502"/>
              <a:gd name="connsiteY162" fmla="*/ 111125 h 5604404"/>
              <a:gd name="connsiteX163" fmla="*/ 2539323 w 4313502"/>
              <a:gd name="connsiteY163" fmla="*/ 206022 h 560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4313502" h="5604404">
                <a:moveTo>
                  <a:pt x="2539323" y="206022"/>
                </a:moveTo>
                <a:cubicBezTo>
                  <a:pt x="2542087" y="140670"/>
                  <a:pt x="2682963" y="53887"/>
                  <a:pt x="2547614" y="9966"/>
                </a:cubicBezTo>
                <a:cubicBezTo>
                  <a:pt x="2661473" y="119180"/>
                  <a:pt x="2468150" y="118857"/>
                  <a:pt x="2393890" y="180446"/>
                </a:cubicBezTo>
                <a:cubicBezTo>
                  <a:pt x="2379250" y="139347"/>
                  <a:pt x="2486055" y="69674"/>
                  <a:pt x="2349971" y="57150"/>
                </a:cubicBezTo>
                <a:cubicBezTo>
                  <a:pt x="2450205" y="54461"/>
                  <a:pt x="2363215" y="183503"/>
                  <a:pt x="2321396" y="185737"/>
                </a:cubicBezTo>
                <a:cubicBezTo>
                  <a:pt x="2302743" y="199628"/>
                  <a:pt x="2301303" y="88254"/>
                  <a:pt x="2264246" y="69057"/>
                </a:cubicBezTo>
                <a:cubicBezTo>
                  <a:pt x="2272434" y="130823"/>
                  <a:pt x="2224910" y="171700"/>
                  <a:pt x="2099057" y="70556"/>
                </a:cubicBezTo>
                <a:lnTo>
                  <a:pt x="2038027" y="0"/>
                </a:lnTo>
                <a:cubicBezTo>
                  <a:pt x="2055401" y="106481"/>
                  <a:pt x="1989432" y="46273"/>
                  <a:pt x="1904412" y="62266"/>
                </a:cubicBezTo>
                <a:cubicBezTo>
                  <a:pt x="1852113" y="58179"/>
                  <a:pt x="1809340" y="99337"/>
                  <a:pt x="1747515" y="50006"/>
                </a:cubicBezTo>
                <a:cubicBezTo>
                  <a:pt x="1790377" y="84137"/>
                  <a:pt x="1721321" y="87313"/>
                  <a:pt x="1876102" y="152400"/>
                </a:cubicBezTo>
                <a:cubicBezTo>
                  <a:pt x="1814983" y="170656"/>
                  <a:pt x="1806253" y="200820"/>
                  <a:pt x="1664171" y="114301"/>
                </a:cubicBezTo>
                <a:lnTo>
                  <a:pt x="1723702" y="195263"/>
                </a:lnTo>
                <a:cubicBezTo>
                  <a:pt x="1652911" y="195086"/>
                  <a:pt x="1601170" y="137760"/>
                  <a:pt x="1511329" y="194733"/>
                </a:cubicBezTo>
                <a:cubicBezTo>
                  <a:pt x="1590852" y="152841"/>
                  <a:pt x="1625130" y="189530"/>
                  <a:pt x="1671315" y="226219"/>
                </a:cubicBezTo>
                <a:cubicBezTo>
                  <a:pt x="1617340" y="238919"/>
                  <a:pt x="1565745" y="227807"/>
                  <a:pt x="1509389" y="264319"/>
                </a:cubicBezTo>
                <a:lnTo>
                  <a:pt x="1621309" y="280988"/>
                </a:lnTo>
                <a:lnTo>
                  <a:pt x="1537965" y="311944"/>
                </a:lnTo>
                <a:cubicBezTo>
                  <a:pt x="1460178" y="233363"/>
                  <a:pt x="1368103" y="397669"/>
                  <a:pt x="1283171" y="297657"/>
                </a:cubicBezTo>
                <a:cubicBezTo>
                  <a:pt x="1320125" y="406665"/>
                  <a:pt x="1471378" y="310886"/>
                  <a:pt x="1636918" y="403225"/>
                </a:cubicBezTo>
                <a:cubicBezTo>
                  <a:pt x="1564246" y="395817"/>
                  <a:pt x="1541580" y="357452"/>
                  <a:pt x="1418902" y="381000"/>
                </a:cubicBezTo>
                <a:cubicBezTo>
                  <a:pt x="1367308" y="411163"/>
                  <a:pt x="1413346" y="496094"/>
                  <a:pt x="1264121" y="471488"/>
                </a:cubicBezTo>
                <a:cubicBezTo>
                  <a:pt x="1306190" y="561182"/>
                  <a:pt x="1453033" y="400844"/>
                  <a:pt x="1533202" y="433388"/>
                </a:cubicBezTo>
                <a:cubicBezTo>
                  <a:pt x="1574477" y="442913"/>
                  <a:pt x="1435601" y="514969"/>
                  <a:pt x="1364134" y="511969"/>
                </a:cubicBezTo>
                <a:cubicBezTo>
                  <a:pt x="1292667" y="508969"/>
                  <a:pt x="1317729" y="584024"/>
                  <a:pt x="1306983" y="638175"/>
                </a:cubicBezTo>
                <a:cubicBezTo>
                  <a:pt x="1358150" y="506588"/>
                  <a:pt x="1393178" y="601104"/>
                  <a:pt x="1556837" y="565414"/>
                </a:cubicBezTo>
                <a:cubicBezTo>
                  <a:pt x="1497365" y="600780"/>
                  <a:pt x="1378362" y="559947"/>
                  <a:pt x="1378421" y="671513"/>
                </a:cubicBezTo>
                <a:cubicBezTo>
                  <a:pt x="1398265" y="597695"/>
                  <a:pt x="1430014" y="623888"/>
                  <a:pt x="1466527" y="607219"/>
                </a:cubicBezTo>
                <a:cubicBezTo>
                  <a:pt x="1499864" y="614363"/>
                  <a:pt x="1586633" y="605999"/>
                  <a:pt x="1566539" y="628650"/>
                </a:cubicBezTo>
                <a:cubicBezTo>
                  <a:pt x="1546445" y="651301"/>
                  <a:pt x="1365014" y="565326"/>
                  <a:pt x="1345964" y="743126"/>
                </a:cubicBezTo>
                <a:cubicBezTo>
                  <a:pt x="1365014" y="628032"/>
                  <a:pt x="1488106" y="709641"/>
                  <a:pt x="1552253" y="671512"/>
                </a:cubicBezTo>
                <a:cubicBezTo>
                  <a:pt x="1597350" y="666720"/>
                  <a:pt x="1408187" y="695325"/>
                  <a:pt x="1392709" y="781050"/>
                </a:cubicBezTo>
                <a:cubicBezTo>
                  <a:pt x="1565350" y="666751"/>
                  <a:pt x="1605802" y="790165"/>
                  <a:pt x="1630834" y="800101"/>
                </a:cubicBezTo>
                <a:cubicBezTo>
                  <a:pt x="1655866" y="810037"/>
                  <a:pt x="1569494" y="797189"/>
                  <a:pt x="1542903" y="840669"/>
                </a:cubicBezTo>
                <a:lnTo>
                  <a:pt x="1342701" y="1075267"/>
                </a:lnTo>
                <a:lnTo>
                  <a:pt x="1073532" y="1367544"/>
                </a:lnTo>
                <a:cubicBezTo>
                  <a:pt x="1008974" y="1405585"/>
                  <a:pt x="1001756" y="1374423"/>
                  <a:pt x="879857" y="1481667"/>
                </a:cubicBezTo>
                <a:cubicBezTo>
                  <a:pt x="757958" y="1588911"/>
                  <a:pt x="507088" y="1924256"/>
                  <a:pt x="342135" y="2011010"/>
                </a:cubicBezTo>
                <a:cubicBezTo>
                  <a:pt x="160572" y="1949833"/>
                  <a:pt x="69497" y="1805311"/>
                  <a:pt x="33190" y="1820333"/>
                </a:cubicBezTo>
                <a:cubicBezTo>
                  <a:pt x="0" y="1852347"/>
                  <a:pt x="62059" y="1903413"/>
                  <a:pt x="107450" y="1944952"/>
                </a:cubicBezTo>
                <a:cubicBezTo>
                  <a:pt x="180534" y="2035116"/>
                  <a:pt x="201230" y="2103849"/>
                  <a:pt x="326701" y="2215444"/>
                </a:cubicBezTo>
                <a:cubicBezTo>
                  <a:pt x="409339" y="2240933"/>
                  <a:pt x="453877" y="2123545"/>
                  <a:pt x="517465" y="2077596"/>
                </a:cubicBezTo>
                <a:cubicBezTo>
                  <a:pt x="796865" y="1922874"/>
                  <a:pt x="909578" y="1815777"/>
                  <a:pt x="1105634" y="1684867"/>
                </a:cubicBezTo>
                <a:cubicBezTo>
                  <a:pt x="1154729" y="1636390"/>
                  <a:pt x="1184598" y="1588971"/>
                  <a:pt x="1252919" y="1539435"/>
                </a:cubicBezTo>
                <a:cubicBezTo>
                  <a:pt x="1321240" y="1489899"/>
                  <a:pt x="1394324" y="1411788"/>
                  <a:pt x="1465026" y="1347964"/>
                </a:cubicBezTo>
                <a:cubicBezTo>
                  <a:pt x="1465644" y="1464028"/>
                  <a:pt x="1466261" y="1580092"/>
                  <a:pt x="1466879" y="1696156"/>
                </a:cubicBezTo>
                <a:cubicBezTo>
                  <a:pt x="1469025" y="1733785"/>
                  <a:pt x="1504508" y="1771415"/>
                  <a:pt x="1523323" y="1809044"/>
                </a:cubicBezTo>
                <a:cubicBezTo>
                  <a:pt x="1512240" y="1835385"/>
                  <a:pt x="1485752" y="1866106"/>
                  <a:pt x="1490074" y="1888067"/>
                </a:cubicBezTo>
                <a:cubicBezTo>
                  <a:pt x="1494396" y="1910028"/>
                  <a:pt x="1527292" y="1955800"/>
                  <a:pt x="1545901" y="1989667"/>
                </a:cubicBezTo>
                <a:lnTo>
                  <a:pt x="1579768" y="2170289"/>
                </a:lnTo>
                <a:lnTo>
                  <a:pt x="1613634" y="2260600"/>
                </a:lnTo>
                <a:lnTo>
                  <a:pt x="1579768" y="2339622"/>
                </a:lnTo>
                <a:lnTo>
                  <a:pt x="1624923" y="2396067"/>
                </a:lnTo>
                <a:lnTo>
                  <a:pt x="1630832" y="2459831"/>
                </a:lnTo>
                <a:cubicBezTo>
                  <a:pt x="1542197" y="2549937"/>
                  <a:pt x="1560718" y="2606704"/>
                  <a:pt x="1557808" y="2658709"/>
                </a:cubicBezTo>
                <a:cubicBezTo>
                  <a:pt x="1554898" y="2710714"/>
                  <a:pt x="1595025" y="2769599"/>
                  <a:pt x="1613634" y="2825044"/>
                </a:cubicBezTo>
                <a:lnTo>
                  <a:pt x="1579768" y="2868966"/>
                </a:lnTo>
                <a:cubicBezTo>
                  <a:pt x="1587294" y="2891955"/>
                  <a:pt x="1611488" y="2907800"/>
                  <a:pt x="1602345" y="2937933"/>
                </a:cubicBezTo>
                <a:cubicBezTo>
                  <a:pt x="1549047" y="3061406"/>
                  <a:pt x="1538610" y="3251552"/>
                  <a:pt x="1506743" y="3408362"/>
                </a:cubicBezTo>
                <a:lnTo>
                  <a:pt x="1449593" y="3933119"/>
                </a:lnTo>
                <a:lnTo>
                  <a:pt x="1423664" y="4007644"/>
                </a:lnTo>
                <a:lnTo>
                  <a:pt x="1377186" y="4038953"/>
                </a:lnTo>
                <a:lnTo>
                  <a:pt x="1380713" y="4088253"/>
                </a:lnTo>
                <a:lnTo>
                  <a:pt x="1261738" y="4181034"/>
                </a:lnTo>
                <a:lnTo>
                  <a:pt x="1105634" y="4315178"/>
                </a:lnTo>
                <a:lnTo>
                  <a:pt x="1015323" y="4507089"/>
                </a:lnTo>
                <a:cubicBezTo>
                  <a:pt x="971549" y="4600546"/>
                  <a:pt x="925158" y="4727016"/>
                  <a:pt x="884001" y="4787459"/>
                </a:cubicBezTo>
                <a:cubicBezTo>
                  <a:pt x="842844" y="4847902"/>
                  <a:pt x="768349" y="4894057"/>
                  <a:pt x="710523" y="4947356"/>
                </a:cubicBezTo>
                <a:lnTo>
                  <a:pt x="630883" y="5149938"/>
                </a:lnTo>
                <a:cubicBezTo>
                  <a:pt x="597016" y="5240249"/>
                  <a:pt x="558388" y="5318655"/>
                  <a:pt x="541190" y="5432778"/>
                </a:cubicBezTo>
                <a:cubicBezTo>
                  <a:pt x="577202" y="5551752"/>
                  <a:pt x="639967" y="5558483"/>
                  <a:pt x="699234" y="5568244"/>
                </a:cubicBezTo>
                <a:cubicBezTo>
                  <a:pt x="758501" y="5578005"/>
                  <a:pt x="829673" y="5592528"/>
                  <a:pt x="848459" y="5526088"/>
                </a:cubicBezTo>
                <a:lnTo>
                  <a:pt x="930304" y="5132828"/>
                </a:lnTo>
                <a:lnTo>
                  <a:pt x="1002270" y="4915341"/>
                </a:lnTo>
                <a:cubicBezTo>
                  <a:pt x="1093316" y="4788929"/>
                  <a:pt x="1222463" y="4717285"/>
                  <a:pt x="1339703" y="4607542"/>
                </a:cubicBezTo>
                <a:lnTo>
                  <a:pt x="1444301" y="4665133"/>
                </a:lnTo>
                <a:cubicBezTo>
                  <a:pt x="1515797" y="4563533"/>
                  <a:pt x="1580150" y="4416689"/>
                  <a:pt x="1658790" y="4360333"/>
                </a:cubicBezTo>
                <a:lnTo>
                  <a:pt x="1715234" y="4281311"/>
                </a:lnTo>
                <a:cubicBezTo>
                  <a:pt x="1745338" y="4258733"/>
                  <a:pt x="1777823" y="4231393"/>
                  <a:pt x="1791258" y="4208815"/>
                </a:cubicBezTo>
                <a:cubicBezTo>
                  <a:pt x="1804693" y="4186237"/>
                  <a:pt x="1805545" y="4160897"/>
                  <a:pt x="1805545" y="4134556"/>
                </a:cubicBezTo>
                <a:cubicBezTo>
                  <a:pt x="1826330" y="4112008"/>
                  <a:pt x="1843499" y="4103570"/>
                  <a:pt x="1867899" y="4066911"/>
                </a:cubicBezTo>
                <a:cubicBezTo>
                  <a:pt x="1892299" y="4030252"/>
                  <a:pt x="1873838" y="3998354"/>
                  <a:pt x="1876807" y="3964076"/>
                </a:cubicBezTo>
                <a:lnTo>
                  <a:pt x="2087768" y="3366911"/>
                </a:lnTo>
                <a:lnTo>
                  <a:pt x="2178696" y="3041914"/>
                </a:lnTo>
                <a:cubicBezTo>
                  <a:pt x="2192954" y="3101769"/>
                  <a:pt x="2171464" y="3091641"/>
                  <a:pt x="2221470" y="3221478"/>
                </a:cubicBezTo>
                <a:cubicBezTo>
                  <a:pt x="2271476" y="3351315"/>
                  <a:pt x="2395361" y="3636992"/>
                  <a:pt x="2478734" y="3820936"/>
                </a:cubicBezTo>
                <a:cubicBezTo>
                  <a:pt x="2488053" y="3849629"/>
                  <a:pt x="2485084" y="3888038"/>
                  <a:pt x="2475735" y="3926065"/>
                </a:cubicBezTo>
                <a:cubicBezTo>
                  <a:pt x="2499724" y="3983142"/>
                  <a:pt x="2511777" y="4000942"/>
                  <a:pt x="2536942" y="4049096"/>
                </a:cubicBezTo>
                <a:cubicBezTo>
                  <a:pt x="2546056" y="4095192"/>
                  <a:pt x="2550319" y="4133424"/>
                  <a:pt x="2564283" y="4187384"/>
                </a:cubicBezTo>
                <a:cubicBezTo>
                  <a:pt x="2578247" y="4241344"/>
                  <a:pt x="2596355" y="4311033"/>
                  <a:pt x="2620726" y="4372857"/>
                </a:cubicBezTo>
                <a:lnTo>
                  <a:pt x="2663501" y="4540956"/>
                </a:lnTo>
                <a:lnTo>
                  <a:pt x="2719945" y="4540956"/>
                </a:lnTo>
                <a:lnTo>
                  <a:pt x="3013457" y="5105400"/>
                </a:lnTo>
                <a:lnTo>
                  <a:pt x="2990526" y="5157788"/>
                </a:lnTo>
                <a:cubicBezTo>
                  <a:pt x="2989438" y="5208852"/>
                  <a:pt x="2975210" y="5261871"/>
                  <a:pt x="2980119" y="5313362"/>
                </a:cubicBezTo>
                <a:cubicBezTo>
                  <a:pt x="2985028" y="5364853"/>
                  <a:pt x="3005107" y="5430691"/>
                  <a:pt x="3019982" y="5466733"/>
                </a:cubicBezTo>
                <a:lnTo>
                  <a:pt x="3106767" y="5531997"/>
                </a:lnTo>
                <a:cubicBezTo>
                  <a:pt x="3258726" y="5604404"/>
                  <a:pt x="3362839" y="5597084"/>
                  <a:pt x="3405481" y="5565863"/>
                </a:cubicBezTo>
                <a:cubicBezTo>
                  <a:pt x="3448123" y="5534642"/>
                  <a:pt x="3433262" y="5461118"/>
                  <a:pt x="3362618" y="5344672"/>
                </a:cubicBezTo>
                <a:cubicBezTo>
                  <a:pt x="3291974" y="5228226"/>
                  <a:pt x="3266574" y="5223698"/>
                  <a:pt x="3160212" y="5071533"/>
                </a:cubicBezTo>
                <a:lnTo>
                  <a:pt x="3047323" y="4439356"/>
                </a:lnTo>
                <a:lnTo>
                  <a:pt x="3115057" y="4405489"/>
                </a:lnTo>
                <a:cubicBezTo>
                  <a:pt x="3090304" y="4331229"/>
                  <a:pt x="3075075" y="4249825"/>
                  <a:pt x="3040797" y="4182709"/>
                </a:cubicBezTo>
                <a:cubicBezTo>
                  <a:pt x="3006519" y="4115593"/>
                  <a:pt x="2988115" y="4064647"/>
                  <a:pt x="2961774" y="4005616"/>
                </a:cubicBezTo>
                <a:cubicBezTo>
                  <a:pt x="2958217" y="3974160"/>
                  <a:pt x="2968948" y="3966516"/>
                  <a:pt x="2946341" y="3916010"/>
                </a:cubicBezTo>
                <a:cubicBezTo>
                  <a:pt x="2928908" y="3897195"/>
                  <a:pt x="2900214" y="3881379"/>
                  <a:pt x="2894041" y="3859566"/>
                </a:cubicBezTo>
                <a:cubicBezTo>
                  <a:pt x="2887868" y="3837753"/>
                  <a:pt x="2936462" y="3806413"/>
                  <a:pt x="2942195" y="3777456"/>
                </a:cubicBezTo>
                <a:lnTo>
                  <a:pt x="2877990" y="3701433"/>
                </a:lnTo>
                <a:lnTo>
                  <a:pt x="2848797" y="3577519"/>
                </a:lnTo>
                <a:cubicBezTo>
                  <a:pt x="2892365" y="3307674"/>
                  <a:pt x="2793646" y="2967934"/>
                  <a:pt x="2741376" y="2753695"/>
                </a:cubicBezTo>
                <a:cubicBezTo>
                  <a:pt x="2689106" y="2539456"/>
                  <a:pt x="2603911" y="2445956"/>
                  <a:pt x="2535178" y="2292086"/>
                </a:cubicBezTo>
                <a:lnTo>
                  <a:pt x="2449012" y="2192867"/>
                </a:lnTo>
                <a:lnTo>
                  <a:pt x="2449012" y="2102556"/>
                </a:lnTo>
                <a:lnTo>
                  <a:pt x="2426434" y="2102556"/>
                </a:lnTo>
                <a:lnTo>
                  <a:pt x="2437723" y="2012244"/>
                </a:lnTo>
                <a:lnTo>
                  <a:pt x="2369990" y="1944511"/>
                </a:lnTo>
                <a:lnTo>
                  <a:pt x="2403857" y="1865489"/>
                </a:lnTo>
                <a:lnTo>
                  <a:pt x="2381279" y="1797756"/>
                </a:lnTo>
                <a:lnTo>
                  <a:pt x="2471590" y="1549400"/>
                </a:lnTo>
                <a:lnTo>
                  <a:pt x="2573190" y="1662289"/>
                </a:lnTo>
                <a:lnTo>
                  <a:pt x="2640923" y="1662289"/>
                </a:lnTo>
                <a:lnTo>
                  <a:pt x="2945723" y="1809044"/>
                </a:lnTo>
                <a:lnTo>
                  <a:pt x="3194079" y="1899356"/>
                </a:lnTo>
                <a:lnTo>
                  <a:pt x="3758523" y="2147711"/>
                </a:lnTo>
                <a:lnTo>
                  <a:pt x="4040745" y="2238022"/>
                </a:lnTo>
                <a:lnTo>
                  <a:pt x="4146490" y="2276652"/>
                </a:lnTo>
                <a:cubicBezTo>
                  <a:pt x="4165540" y="2281650"/>
                  <a:pt x="4198878" y="2262834"/>
                  <a:pt x="4125059" y="2220206"/>
                </a:cubicBezTo>
                <a:cubicBezTo>
                  <a:pt x="4093192" y="2196041"/>
                  <a:pt x="4018462" y="2177815"/>
                  <a:pt x="4029457" y="2147711"/>
                </a:cubicBezTo>
                <a:cubicBezTo>
                  <a:pt x="4040452" y="2117607"/>
                  <a:pt x="4150665" y="2069320"/>
                  <a:pt x="4191029" y="2039584"/>
                </a:cubicBezTo>
                <a:cubicBezTo>
                  <a:pt x="4231393" y="2009848"/>
                  <a:pt x="4252030" y="1996134"/>
                  <a:pt x="4271639" y="1969294"/>
                </a:cubicBezTo>
                <a:cubicBezTo>
                  <a:pt x="4291248" y="1942454"/>
                  <a:pt x="4313502" y="1887317"/>
                  <a:pt x="4308681" y="1878542"/>
                </a:cubicBezTo>
                <a:cubicBezTo>
                  <a:pt x="4289573" y="1855480"/>
                  <a:pt x="4261526" y="1916642"/>
                  <a:pt x="4242711" y="1916642"/>
                </a:cubicBezTo>
                <a:cubicBezTo>
                  <a:pt x="4254411" y="1888302"/>
                  <a:pt x="4293658" y="1831343"/>
                  <a:pt x="4277812" y="1831622"/>
                </a:cubicBezTo>
                <a:cubicBezTo>
                  <a:pt x="4261966" y="1831901"/>
                  <a:pt x="4221985" y="1875925"/>
                  <a:pt x="4147637" y="1918317"/>
                </a:cubicBezTo>
                <a:cubicBezTo>
                  <a:pt x="4161925" y="1892594"/>
                  <a:pt x="4216693" y="1854964"/>
                  <a:pt x="4190500" y="1841147"/>
                </a:cubicBezTo>
                <a:cubicBezTo>
                  <a:pt x="4079757" y="1918611"/>
                  <a:pt x="4004734" y="1972263"/>
                  <a:pt x="3896372" y="2014008"/>
                </a:cubicBezTo>
                <a:cubicBezTo>
                  <a:pt x="3793890" y="2039232"/>
                  <a:pt x="3743796" y="1990638"/>
                  <a:pt x="3700845" y="1968236"/>
                </a:cubicBezTo>
                <a:lnTo>
                  <a:pt x="3252287" y="1639094"/>
                </a:lnTo>
                <a:lnTo>
                  <a:pt x="3081190" y="1583267"/>
                </a:lnTo>
                <a:lnTo>
                  <a:pt x="2787679" y="1436511"/>
                </a:lnTo>
                <a:lnTo>
                  <a:pt x="2607057" y="1255889"/>
                </a:lnTo>
                <a:cubicBezTo>
                  <a:pt x="2567634" y="1227579"/>
                  <a:pt x="2516305" y="1182599"/>
                  <a:pt x="2488788" y="1170958"/>
                </a:cubicBezTo>
                <a:cubicBezTo>
                  <a:pt x="2461271" y="1159317"/>
                  <a:pt x="2403960" y="1184114"/>
                  <a:pt x="2358701" y="1165578"/>
                </a:cubicBezTo>
                <a:cubicBezTo>
                  <a:pt x="2313442" y="1147042"/>
                  <a:pt x="2254867" y="1082322"/>
                  <a:pt x="2217237" y="1059744"/>
                </a:cubicBezTo>
                <a:cubicBezTo>
                  <a:pt x="2210387" y="1024937"/>
                  <a:pt x="2234494" y="954410"/>
                  <a:pt x="2339563" y="898172"/>
                </a:cubicBezTo>
                <a:cubicBezTo>
                  <a:pt x="2376193" y="904287"/>
                  <a:pt x="2362816" y="896115"/>
                  <a:pt x="2437546" y="968905"/>
                </a:cubicBezTo>
                <a:cubicBezTo>
                  <a:pt x="2481379" y="997156"/>
                  <a:pt x="2482350" y="937302"/>
                  <a:pt x="2530945" y="908403"/>
                </a:cubicBezTo>
                <a:cubicBezTo>
                  <a:pt x="2507133" y="881033"/>
                  <a:pt x="2516658" y="872714"/>
                  <a:pt x="2509515" y="854869"/>
                </a:cubicBezTo>
                <a:lnTo>
                  <a:pt x="2549997" y="869157"/>
                </a:lnTo>
                <a:lnTo>
                  <a:pt x="2554758" y="809625"/>
                </a:lnTo>
                <a:lnTo>
                  <a:pt x="2639689" y="770467"/>
                </a:lnTo>
                <a:lnTo>
                  <a:pt x="2558902" y="637381"/>
                </a:lnTo>
                <a:cubicBezTo>
                  <a:pt x="2560048" y="592578"/>
                  <a:pt x="2583199" y="580320"/>
                  <a:pt x="2588535" y="557742"/>
                </a:cubicBezTo>
                <a:cubicBezTo>
                  <a:pt x="2593871" y="535164"/>
                  <a:pt x="2578687" y="517480"/>
                  <a:pt x="2590917" y="501914"/>
                </a:cubicBezTo>
                <a:cubicBezTo>
                  <a:pt x="2622521" y="452878"/>
                  <a:pt x="2677936" y="499093"/>
                  <a:pt x="2721446" y="497682"/>
                </a:cubicBezTo>
                <a:cubicBezTo>
                  <a:pt x="2633163" y="429096"/>
                  <a:pt x="2847298" y="429566"/>
                  <a:pt x="2735203" y="413367"/>
                </a:cubicBezTo>
                <a:cubicBezTo>
                  <a:pt x="2781946" y="387409"/>
                  <a:pt x="2821546" y="335256"/>
                  <a:pt x="2968301" y="364067"/>
                </a:cubicBezTo>
                <a:cubicBezTo>
                  <a:pt x="2800026" y="293247"/>
                  <a:pt x="2717476" y="381970"/>
                  <a:pt x="2663501" y="330200"/>
                </a:cubicBezTo>
                <a:cubicBezTo>
                  <a:pt x="2719857" y="290366"/>
                  <a:pt x="2878607" y="279107"/>
                  <a:pt x="2904007" y="217841"/>
                </a:cubicBezTo>
                <a:cubicBezTo>
                  <a:pt x="2946429" y="232129"/>
                  <a:pt x="2729926" y="263658"/>
                  <a:pt x="2731234" y="251178"/>
                </a:cubicBezTo>
                <a:cubicBezTo>
                  <a:pt x="2732542" y="238698"/>
                  <a:pt x="2751637" y="176654"/>
                  <a:pt x="2911857" y="142963"/>
                </a:cubicBezTo>
                <a:cubicBezTo>
                  <a:pt x="2703101" y="122502"/>
                  <a:pt x="2708657" y="192528"/>
                  <a:pt x="2607057" y="217311"/>
                </a:cubicBezTo>
                <a:cubicBezTo>
                  <a:pt x="2633603" y="181916"/>
                  <a:pt x="2619669" y="67939"/>
                  <a:pt x="2686696" y="111125"/>
                </a:cubicBezTo>
                <a:cubicBezTo>
                  <a:pt x="2623285" y="57032"/>
                  <a:pt x="2588447" y="174390"/>
                  <a:pt x="2539323" y="206022"/>
                </a:cubicBezTo>
                <a:close/>
              </a:path>
            </a:pathLst>
          </a:custGeom>
          <a:gradFill flip="none" rotWithShape="1">
            <a:gsLst>
              <a:gs pos="50000">
                <a:srgbClr val="000000">
                  <a:alpha val="0"/>
                </a:srgbClr>
              </a:gs>
              <a:gs pos="77000">
                <a:schemeClr val="bg2">
                  <a:alpha val="75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4" name="Group 33"/>
          <p:cNvGrpSpPr/>
          <p:nvPr userDrawn="1"/>
        </p:nvGrpSpPr>
        <p:grpSpPr bwMode="gray">
          <a:xfrm>
            <a:off x="4322368" y="2948850"/>
            <a:ext cx="3644685" cy="911384"/>
            <a:chOff x="3156912" y="2948850"/>
            <a:chExt cx="2733514" cy="911384"/>
          </a:xfrm>
        </p:grpSpPr>
        <p:grpSp>
          <p:nvGrpSpPr>
            <p:cNvPr id="35" name="Group 1892"/>
            <p:cNvGrpSpPr/>
            <p:nvPr/>
          </p:nvGrpSpPr>
          <p:grpSpPr bwMode="gray">
            <a:xfrm>
              <a:off x="3156912" y="2948850"/>
              <a:ext cx="274320" cy="911384"/>
              <a:chOff x="3156912" y="3358675"/>
              <a:chExt cx="274320" cy="911384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320" name="Group 1278"/>
              <p:cNvGrpSpPr/>
              <p:nvPr/>
            </p:nvGrpSpPr>
            <p:grpSpPr bwMode="gray">
              <a:xfrm>
                <a:off x="3156912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69" name="Rectangle 36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0" name="Rectangle 36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1" name="Rectangle 37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2" name="Rectangle 37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3" name="Rectangle 37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1" name="Group 1279"/>
              <p:cNvGrpSpPr/>
              <p:nvPr/>
            </p:nvGrpSpPr>
            <p:grpSpPr bwMode="gray">
              <a:xfrm>
                <a:off x="3156912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64" name="Rectangle 363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5" name="Rectangle 364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6" name="Rectangle 365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7" name="Rectangle 366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8" name="Rectangle 367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2" name="Group 1285"/>
              <p:cNvGrpSpPr/>
              <p:nvPr/>
            </p:nvGrpSpPr>
            <p:grpSpPr bwMode="gray">
              <a:xfrm>
                <a:off x="3156912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59" name="Rectangle 35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0" name="Rectangle 35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1" name="Rectangle 36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2" name="Rectangle 36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3" name="Rectangle 36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3" name="Group 1291"/>
              <p:cNvGrpSpPr/>
              <p:nvPr/>
            </p:nvGrpSpPr>
            <p:grpSpPr bwMode="gray">
              <a:xfrm>
                <a:off x="3156912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54" name="Rectangle 353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5" name="Rectangle 354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6" name="Rectangle 355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7" name="Rectangle 356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8" name="Rectangle 357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4" name="Group 1303"/>
              <p:cNvGrpSpPr/>
              <p:nvPr/>
            </p:nvGrpSpPr>
            <p:grpSpPr bwMode="gray">
              <a:xfrm>
                <a:off x="3156912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49" name="Rectangle 34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0" name="Rectangle 34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1" name="Rectangle 35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2" name="Rectangle 35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3" name="Rectangle 35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5" name="Group 1309"/>
              <p:cNvGrpSpPr/>
              <p:nvPr/>
            </p:nvGrpSpPr>
            <p:grpSpPr bwMode="gray">
              <a:xfrm>
                <a:off x="3156912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44" name="Rectangle 343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5" name="Rectangle 344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6" name="Rectangle 345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7" name="Rectangle 346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8" name="Rectangle 347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6" name="Group 1315"/>
              <p:cNvGrpSpPr/>
              <p:nvPr/>
            </p:nvGrpSpPr>
            <p:grpSpPr bwMode="gray">
              <a:xfrm>
                <a:off x="3156912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39" name="Rectangle 33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0" name="Rectangle 33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2" name="Rectangle 34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3" name="Rectangle 34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7" name="Group 1321"/>
              <p:cNvGrpSpPr/>
              <p:nvPr/>
            </p:nvGrpSpPr>
            <p:grpSpPr bwMode="gray">
              <a:xfrm>
                <a:off x="3156912" y="3544949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34" name="Rectangle 333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5" name="Rectangle 334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6" name="Rectangle 335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7" name="Rectangle 336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8" name="Rectangle 337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8" name="Group 1334"/>
              <p:cNvGrpSpPr/>
              <p:nvPr/>
            </p:nvGrpSpPr>
            <p:grpSpPr bwMode="gray">
              <a:xfrm>
                <a:off x="3156912" y="3358675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29" name="Rectangle 32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0" name="Rectangle 32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1" name="Rectangle 33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2" name="Rectangle 33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3" name="Rectangle 33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6" name="Group 1893"/>
            <p:cNvGrpSpPr/>
            <p:nvPr/>
          </p:nvGrpSpPr>
          <p:grpSpPr bwMode="gray">
            <a:xfrm>
              <a:off x="3464311" y="3228261"/>
              <a:ext cx="274320" cy="631973"/>
              <a:chOff x="3474729" y="3638086"/>
              <a:chExt cx="274320" cy="631973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290" name="Group 1343"/>
              <p:cNvGrpSpPr/>
              <p:nvPr/>
            </p:nvGrpSpPr>
            <p:grpSpPr bwMode="gray">
              <a:xfrm>
                <a:off x="3474729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15" name="Rectangle 31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6" name="Rectangle 31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7" name="Rectangle 31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8" name="Rectangle 31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9" name="Rectangle 31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1" name="Group 1344"/>
              <p:cNvGrpSpPr/>
              <p:nvPr/>
            </p:nvGrpSpPr>
            <p:grpSpPr bwMode="gray">
              <a:xfrm>
                <a:off x="3474729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10" name="Rectangle 30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1" name="Rectangle 31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2" name="Rectangle 31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3" name="Rectangle 31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4" name="Rectangle 31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2" name="Group 1345"/>
              <p:cNvGrpSpPr/>
              <p:nvPr/>
            </p:nvGrpSpPr>
            <p:grpSpPr bwMode="gray">
              <a:xfrm>
                <a:off x="3474729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05" name="Rectangle 30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6" name="Rectangle 30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7" name="Rectangle 30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8" name="Rectangle 30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9" name="Rectangle 30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3" name="Group 1346"/>
              <p:cNvGrpSpPr/>
              <p:nvPr/>
            </p:nvGrpSpPr>
            <p:grpSpPr bwMode="gray">
              <a:xfrm>
                <a:off x="3474729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300" name="Rectangle 29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1" name="Rectangle 30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3" name="Rectangle 30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94" name="Group 1349"/>
              <p:cNvGrpSpPr/>
              <p:nvPr/>
            </p:nvGrpSpPr>
            <p:grpSpPr bwMode="gray">
              <a:xfrm>
                <a:off x="3474729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95" name="Rectangle 29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6" name="Rectangle 29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7" name="Rectangle 29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8" name="Rectangle 29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7" name="Group 1895"/>
            <p:cNvGrpSpPr/>
            <p:nvPr/>
          </p:nvGrpSpPr>
          <p:grpSpPr bwMode="gray">
            <a:xfrm>
              <a:off x="3771710" y="3135124"/>
              <a:ext cx="274320" cy="725110"/>
              <a:chOff x="3780640" y="3544949"/>
              <a:chExt cx="274320" cy="725110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248" name="Group 1404"/>
              <p:cNvGrpSpPr/>
              <p:nvPr/>
            </p:nvGrpSpPr>
            <p:grpSpPr bwMode="gray">
              <a:xfrm>
                <a:off x="3780640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85" name="Rectangle 28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6" name="Rectangle 28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7" name="Rectangle 28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8" name="Rectangle 28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9" name="Rectangle 28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49" name="Group 1405"/>
              <p:cNvGrpSpPr/>
              <p:nvPr/>
            </p:nvGrpSpPr>
            <p:grpSpPr bwMode="gray">
              <a:xfrm>
                <a:off x="3780640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80" name="Rectangle 27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1" name="Rectangle 28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2" name="Rectangle 28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3" name="Rectangle 28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84" name="Rectangle 28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50" name="Group 1406"/>
              <p:cNvGrpSpPr/>
              <p:nvPr/>
            </p:nvGrpSpPr>
            <p:grpSpPr bwMode="gray">
              <a:xfrm>
                <a:off x="3780640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75" name="Rectangle 27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6" name="Rectangle 27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7" name="Rectangle 27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8" name="Rectangle 27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9" name="Rectangle 27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51" name="Group 1407"/>
              <p:cNvGrpSpPr/>
              <p:nvPr/>
            </p:nvGrpSpPr>
            <p:grpSpPr bwMode="gray">
              <a:xfrm>
                <a:off x="3780640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70" name="Rectangle 26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1" name="Rectangle 27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2" name="Rectangle 27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3" name="Rectangle 27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4" name="Rectangle 27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52" name="Group 1408"/>
              <p:cNvGrpSpPr/>
              <p:nvPr/>
            </p:nvGrpSpPr>
            <p:grpSpPr bwMode="gray">
              <a:xfrm>
                <a:off x="3780640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65" name="Rectangle 26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6" name="Rectangle 26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7" name="Rectangle 26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8" name="Rectangle 26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9" name="Rectangle 26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53" name="Group 1409"/>
              <p:cNvGrpSpPr/>
              <p:nvPr/>
            </p:nvGrpSpPr>
            <p:grpSpPr bwMode="gray">
              <a:xfrm>
                <a:off x="3780640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60" name="Rectangle 259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1" name="Rectangle 260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2" name="Rectangle 261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3" name="Rectangle 262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4" name="Rectangle 263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54" name="Group 1411"/>
              <p:cNvGrpSpPr/>
              <p:nvPr/>
            </p:nvGrpSpPr>
            <p:grpSpPr bwMode="gray">
              <a:xfrm>
                <a:off x="3780640" y="3544949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55" name="Rectangle 254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6" name="Rectangle 255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7" name="Rectangle 256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8" name="Rectangle 257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59" name="Rectangle 258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8" name="Group 1894"/>
            <p:cNvGrpSpPr/>
            <p:nvPr/>
          </p:nvGrpSpPr>
          <p:grpSpPr bwMode="gray">
            <a:xfrm>
              <a:off x="4079109" y="3414535"/>
              <a:ext cx="274320" cy="445699"/>
              <a:chOff x="4086551" y="3824360"/>
              <a:chExt cx="274320" cy="445699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224" name="Group 1465"/>
              <p:cNvGrpSpPr/>
              <p:nvPr/>
            </p:nvGrpSpPr>
            <p:grpSpPr bwMode="gray">
              <a:xfrm>
                <a:off x="4086551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43" name="Rectangle 242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4" name="Rectangle 243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5" name="Rectangle 244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7" name="Rectangle 246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25" name="Group 1466"/>
              <p:cNvGrpSpPr/>
              <p:nvPr/>
            </p:nvGrpSpPr>
            <p:grpSpPr bwMode="gray">
              <a:xfrm>
                <a:off x="4086551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38" name="Rectangle 23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9" name="Rectangle 23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1" name="Rectangle 24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42" name="Rectangle 24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26" name="Group 1467"/>
              <p:cNvGrpSpPr/>
              <p:nvPr/>
            </p:nvGrpSpPr>
            <p:grpSpPr bwMode="gray">
              <a:xfrm>
                <a:off x="4086551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33" name="Rectangle 232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4" name="Rectangle 233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5" name="Rectangle 234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6" name="Rectangle 235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27" name="Group 1469"/>
              <p:cNvGrpSpPr/>
              <p:nvPr/>
            </p:nvGrpSpPr>
            <p:grpSpPr bwMode="gray">
              <a:xfrm>
                <a:off x="4086551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28" name="Rectangle 22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9" name="Rectangle 22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0" name="Rectangle 22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1" name="Rectangle 23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9" name="Group 1896"/>
            <p:cNvGrpSpPr/>
            <p:nvPr/>
          </p:nvGrpSpPr>
          <p:grpSpPr bwMode="gray">
            <a:xfrm>
              <a:off x="4386508" y="3507672"/>
              <a:ext cx="274320" cy="352562"/>
              <a:chOff x="4392462" y="3917497"/>
              <a:chExt cx="274320" cy="352562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206" name="Group 1526"/>
              <p:cNvGrpSpPr/>
              <p:nvPr/>
            </p:nvGrpSpPr>
            <p:grpSpPr bwMode="gray">
              <a:xfrm>
                <a:off x="4392462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19" name="Rectangle 21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0" name="Rectangle 21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1" name="Rectangle 22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2" name="Rectangle 22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3" name="Rectangle 22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07" name="Group 1527"/>
              <p:cNvGrpSpPr/>
              <p:nvPr/>
            </p:nvGrpSpPr>
            <p:grpSpPr bwMode="gray">
              <a:xfrm>
                <a:off x="4392462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14" name="Rectangle 213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5" name="Rectangle 214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6" name="Rectangle 215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7" name="Rectangle 216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8" name="Rectangle 217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08" name="Group 1529"/>
              <p:cNvGrpSpPr/>
              <p:nvPr/>
            </p:nvGrpSpPr>
            <p:grpSpPr bwMode="gray">
              <a:xfrm>
                <a:off x="4392462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09" name="Rectangle 20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0" name="Rectangle 20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1" name="Rectangle 21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2" name="Rectangle 21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3" name="Rectangle 21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40" name="Group 1900"/>
            <p:cNvGrpSpPr/>
            <p:nvPr/>
          </p:nvGrpSpPr>
          <p:grpSpPr bwMode="gray">
            <a:xfrm>
              <a:off x="4693907" y="3228261"/>
              <a:ext cx="274320" cy="631973"/>
              <a:chOff x="4698373" y="3638086"/>
              <a:chExt cx="274320" cy="631973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176" name="Group 1587"/>
              <p:cNvGrpSpPr/>
              <p:nvPr/>
            </p:nvGrpSpPr>
            <p:grpSpPr bwMode="gray">
              <a:xfrm>
                <a:off x="4698373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01" name="Rectangle 20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2" name="Rectangle 20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3" name="Rectangle 20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4" name="Rectangle 20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5" name="Rectangle 20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77" name="Group 1588"/>
              <p:cNvGrpSpPr/>
              <p:nvPr/>
            </p:nvGrpSpPr>
            <p:grpSpPr bwMode="gray">
              <a:xfrm>
                <a:off x="4698373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96" name="Rectangle 19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7" name="Rectangle 19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9" name="Rectangle 19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0" name="Rectangle 19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78" name="Group 1589"/>
              <p:cNvGrpSpPr/>
              <p:nvPr/>
            </p:nvGrpSpPr>
            <p:grpSpPr bwMode="gray">
              <a:xfrm>
                <a:off x="4698373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91" name="Rectangle 19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2" name="Rectangle 19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3" name="Rectangle 19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4" name="Rectangle 19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5" name="Rectangle 19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79" name="Group 1590"/>
              <p:cNvGrpSpPr/>
              <p:nvPr/>
            </p:nvGrpSpPr>
            <p:grpSpPr bwMode="gray">
              <a:xfrm>
                <a:off x="4698373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86" name="Rectangle 18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7" name="Rectangle 18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8" name="Rectangle 18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0" name="Rectangle 18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80" name="Group 1593"/>
              <p:cNvGrpSpPr/>
              <p:nvPr/>
            </p:nvGrpSpPr>
            <p:grpSpPr bwMode="gray">
              <a:xfrm>
                <a:off x="4698373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81" name="Rectangle 18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2" name="Rectangle 18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3" name="Rectangle 18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4" name="Rectangle 18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5" name="Rectangle 18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41" name="Group 1899"/>
            <p:cNvGrpSpPr/>
            <p:nvPr/>
          </p:nvGrpSpPr>
          <p:grpSpPr bwMode="gray">
            <a:xfrm>
              <a:off x="5001306" y="2948850"/>
              <a:ext cx="274320" cy="911384"/>
              <a:chOff x="5004284" y="3358675"/>
              <a:chExt cx="274320" cy="911384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122" name="Group 1648"/>
              <p:cNvGrpSpPr/>
              <p:nvPr/>
            </p:nvGrpSpPr>
            <p:grpSpPr bwMode="gray">
              <a:xfrm>
                <a:off x="5004284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71" name="Rectangle 17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2" name="Rectangle 17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3" name="Rectangle 17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" name="Rectangle 17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" name="Rectangle 17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3" name="Group 1649"/>
              <p:cNvGrpSpPr/>
              <p:nvPr/>
            </p:nvGrpSpPr>
            <p:grpSpPr bwMode="gray">
              <a:xfrm>
                <a:off x="5004284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66" name="Rectangle 16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7" name="Rectangle 16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" name="Rectangle 16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" name="Rectangle 16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4" name="Group 1650"/>
              <p:cNvGrpSpPr/>
              <p:nvPr/>
            </p:nvGrpSpPr>
            <p:grpSpPr bwMode="gray">
              <a:xfrm>
                <a:off x="5004284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61" name="Rectangle 16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2" name="Rectangle 16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4" name="Rectangle 16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5" name="Rectangle 16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5" name="Group 1651"/>
              <p:cNvGrpSpPr/>
              <p:nvPr/>
            </p:nvGrpSpPr>
            <p:grpSpPr bwMode="gray">
              <a:xfrm>
                <a:off x="5004284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56" name="Rectangle 15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7" name="Rectangle 15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8" name="Rectangle 15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0" name="Rectangle 15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6" name="Group 1652"/>
              <p:cNvGrpSpPr/>
              <p:nvPr/>
            </p:nvGrpSpPr>
            <p:grpSpPr bwMode="gray">
              <a:xfrm>
                <a:off x="5004284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51" name="Rectangle 15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Rectangle 15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3" name="Rectangle 15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7" name="Group 1653"/>
              <p:cNvGrpSpPr/>
              <p:nvPr/>
            </p:nvGrpSpPr>
            <p:grpSpPr bwMode="gray">
              <a:xfrm>
                <a:off x="5004284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46" name="Rectangle 14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8" name="Rectangle 14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Rectangle 14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8" name="Group 1654"/>
              <p:cNvGrpSpPr/>
              <p:nvPr/>
            </p:nvGrpSpPr>
            <p:grpSpPr bwMode="gray">
              <a:xfrm>
                <a:off x="5004284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41" name="Rectangle 14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Rectangle 14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3" name="Rectangle 14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Rectangle 14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9" name="Group 1655"/>
              <p:cNvGrpSpPr/>
              <p:nvPr/>
            </p:nvGrpSpPr>
            <p:grpSpPr bwMode="gray">
              <a:xfrm>
                <a:off x="5004284" y="3544949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36" name="Rectangle 13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Rectangle 13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Rectangle 13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30" name="Group 1657"/>
              <p:cNvGrpSpPr/>
              <p:nvPr/>
            </p:nvGrpSpPr>
            <p:grpSpPr bwMode="gray">
              <a:xfrm>
                <a:off x="5004284" y="3358675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31" name="Rectangle 13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Rectangle 13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Rectangle 13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Rectangle 13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Rectangle 13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42" name="Group 1898"/>
            <p:cNvGrpSpPr/>
            <p:nvPr/>
          </p:nvGrpSpPr>
          <p:grpSpPr bwMode="gray">
            <a:xfrm>
              <a:off x="5308705" y="3041987"/>
              <a:ext cx="274320" cy="818247"/>
              <a:chOff x="5310195" y="3451812"/>
              <a:chExt cx="274320" cy="818247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74" name="Group 1709"/>
              <p:cNvGrpSpPr/>
              <p:nvPr/>
            </p:nvGrpSpPr>
            <p:grpSpPr bwMode="gray">
              <a:xfrm>
                <a:off x="5310195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17" name="Rectangle 11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Rectangle 11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5" name="Group 1710"/>
              <p:cNvGrpSpPr/>
              <p:nvPr/>
            </p:nvGrpSpPr>
            <p:grpSpPr bwMode="gray">
              <a:xfrm>
                <a:off x="5310195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12" name="Rectangle 11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" name="Rectangle 11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" name="Rectangle 11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" name="Rectangle 11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Rectangle 11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6" name="Group 1711"/>
              <p:cNvGrpSpPr/>
              <p:nvPr/>
            </p:nvGrpSpPr>
            <p:grpSpPr bwMode="gray">
              <a:xfrm>
                <a:off x="5310195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07" name="Rectangle 10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Rectangle 10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7" name="Group 1712"/>
              <p:cNvGrpSpPr/>
              <p:nvPr/>
            </p:nvGrpSpPr>
            <p:grpSpPr bwMode="gray">
              <a:xfrm>
                <a:off x="5310195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02" name="Rectangle 10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Rectangle 10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Rectangle 10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6" name="Rectangle 10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8" name="Group 1713"/>
              <p:cNvGrpSpPr/>
              <p:nvPr/>
            </p:nvGrpSpPr>
            <p:grpSpPr bwMode="gray">
              <a:xfrm>
                <a:off x="5310195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97" name="Rectangle 9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8" name="Rectangle 9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Rectangle 9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Rectangle 9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9" name="Group 1714"/>
              <p:cNvGrpSpPr/>
              <p:nvPr/>
            </p:nvGrpSpPr>
            <p:grpSpPr bwMode="gray">
              <a:xfrm>
                <a:off x="5310195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92" name="Rectangle 9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Rectangle 9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Rectangle 9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Rectangle 9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80" name="Group 1715"/>
              <p:cNvGrpSpPr/>
              <p:nvPr/>
            </p:nvGrpSpPr>
            <p:grpSpPr bwMode="gray">
              <a:xfrm>
                <a:off x="5310195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87" name="Rectangle 8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Rectangle 8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Rectangle 8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Rectangle 8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Rectangle 9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81" name="Group 1717"/>
              <p:cNvGrpSpPr/>
              <p:nvPr/>
            </p:nvGrpSpPr>
            <p:grpSpPr bwMode="gray">
              <a:xfrm>
                <a:off x="5310195" y="3451812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82" name="Rectangle 8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Rectangle 8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4" name="Rectangle 8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Rectangle 8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Rectangle 8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43" name="Group 1897"/>
            <p:cNvGrpSpPr/>
            <p:nvPr/>
          </p:nvGrpSpPr>
          <p:grpSpPr bwMode="gray">
            <a:xfrm>
              <a:off x="5616106" y="3321398"/>
              <a:ext cx="274320" cy="538836"/>
              <a:chOff x="5616106" y="3731223"/>
              <a:chExt cx="274320" cy="538836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55500" dist="50800" dir="5400000" sy="-100000" algn="bl" rotWithShape="0"/>
            </a:effectLst>
          </p:grpSpPr>
          <p:grpSp>
            <p:nvGrpSpPr>
              <p:cNvPr id="44" name="Group 1770"/>
              <p:cNvGrpSpPr/>
              <p:nvPr/>
            </p:nvGrpSpPr>
            <p:grpSpPr bwMode="gray">
              <a:xfrm>
                <a:off x="5616106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69" name="Rectangle 6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0" name="Rectangle 6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1" name="Rectangle 7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2" name="Rectangle 7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3" name="Rectangle 7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5" name="Group 1771"/>
              <p:cNvGrpSpPr/>
              <p:nvPr/>
            </p:nvGrpSpPr>
            <p:grpSpPr bwMode="gray">
              <a:xfrm>
                <a:off x="5616106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64" name="Rectangle 63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5" name="Rectangle 64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6" name="Rectangle 65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7" name="Rectangle 66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8" name="Rectangle 67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6" name="Group 1772"/>
              <p:cNvGrpSpPr/>
              <p:nvPr/>
            </p:nvGrpSpPr>
            <p:grpSpPr bwMode="gray">
              <a:xfrm>
                <a:off x="5616106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59" name="Rectangle 5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0" name="Rectangle 5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1" name="Rectangle 6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2" name="Rectangle 6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3" name="Rectangle 6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7" name="Group 1773"/>
              <p:cNvGrpSpPr/>
              <p:nvPr/>
            </p:nvGrpSpPr>
            <p:grpSpPr bwMode="gray">
              <a:xfrm>
                <a:off x="5616106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54" name="Rectangle 53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Rectangle 54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Rectangle 55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7" name="Rectangle 56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8" name="Rectangle 57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8" name="Group 1775"/>
              <p:cNvGrpSpPr/>
              <p:nvPr/>
            </p:nvGrpSpPr>
            <p:grpSpPr bwMode="gray">
              <a:xfrm>
                <a:off x="5616106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49" name="Rectangle 48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Rectangle 49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Rectangle 50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Rectangle 51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Rectangle 52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grpSp>
        <p:nvGrpSpPr>
          <p:cNvPr id="374" name="Group 373"/>
          <p:cNvGrpSpPr/>
          <p:nvPr userDrawn="1"/>
        </p:nvGrpSpPr>
        <p:grpSpPr bwMode="gray">
          <a:xfrm>
            <a:off x="1527184" y="641761"/>
            <a:ext cx="9235057" cy="3928832"/>
            <a:chOff x="1073708" y="1051586"/>
            <a:chExt cx="6926293" cy="3928832"/>
          </a:xfrm>
          <a:solidFill>
            <a:srgbClr val="FFFFFF"/>
          </a:solidFill>
          <a:effectLst/>
        </p:grpSpPr>
        <p:grpSp>
          <p:nvGrpSpPr>
            <p:cNvPr id="375" name="Group 10"/>
            <p:cNvGrpSpPr/>
            <p:nvPr/>
          </p:nvGrpSpPr>
          <p:grpSpPr bwMode="gray">
            <a:xfrm>
              <a:off x="1828830" y="1051586"/>
              <a:ext cx="5396071" cy="3566146"/>
              <a:chOff x="2272695" y="3429000"/>
              <a:chExt cx="3882343" cy="2551895"/>
            </a:xfrm>
            <a:grpFill/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384" name="Chord 383"/>
              <p:cNvSpPr/>
              <p:nvPr/>
            </p:nvSpPr>
            <p:spPr bwMode="gray">
              <a:xfrm>
                <a:off x="2272695" y="4876785"/>
                <a:ext cx="955524" cy="955524"/>
              </a:xfrm>
              <a:prstGeom prst="chord">
                <a:avLst>
                  <a:gd name="adj1" fmla="val 5423806"/>
                  <a:gd name="adj2" fmla="val 16200000"/>
                </a:avLst>
              </a:pr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5" name="Chord 384"/>
              <p:cNvSpPr/>
              <p:nvPr/>
            </p:nvSpPr>
            <p:spPr bwMode="gray">
              <a:xfrm flipH="1">
                <a:off x="5199514" y="4876785"/>
                <a:ext cx="955524" cy="955524"/>
              </a:xfrm>
              <a:prstGeom prst="chord">
                <a:avLst>
                  <a:gd name="adj1" fmla="val 5423806"/>
                  <a:gd name="adj2" fmla="val 16200000"/>
                </a:avLst>
              </a:pr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6" name="Freeform 385"/>
              <p:cNvSpPr/>
              <p:nvPr/>
            </p:nvSpPr>
            <p:spPr bwMode="gray">
              <a:xfrm>
                <a:off x="2821293" y="3429000"/>
                <a:ext cx="2785573" cy="2551895"/>
              </a:xfrm>
              <a:custGeom>
                <a:avLst/>
                <a:gdLst>
                  <a:gd name="connsiteX0" fmla="*/ 0 w 2574544"/>
                  <a:gd name="connsiteY0" fmla="*/ 1287271 h 2574544"/>
                  <a:gd name="connsiteX1" fmla="*/ 1284944 w 2574544"/>
                  <a:gd name="connsiteY1" fmla="*/ 3 h 2574544"/>
                  <a:gd name="connsiteX2" fmla="*/ 2574536 w 2574544"/>
                  <a:gd name="connsiteY2" fmla="*/ 1282615 h 2574544"/>
                  <a:gd name="connsiteX3" fmla="*/ 2463033 w 2574544"/>
                  <a:gd name="connsiteY3" fmla="*/ 1283017 h 2574544"/>
                  <a:gd name="connsiteX4" fmla="*/ 1285146 w 2574544"/>
                  <a:gd name="connsiteY4" fmla="*/ 111506 h 2574544"/>
                  <a:gd name="connsiteX5" fmla="*/ 111505 w 2574544"/>
                  <a:gd name="connsiteY5" fmla="*/ 1287271 h 2574544"/>
                  <a:gd name="connsiteX6" fmla="*/ 0 w 2574544"/>
                  <a:gd name="connsiteY6" fmla="*/ 1287271 h 2574544"/>
                  <a:gd name="connsiteX0" fmla="*/ 0 w 2574536"/>
                  <a:gd name="connsiteY0" fmla="*/ 1288552 h 1384882"/>
                  <a:gd name="connsiteX1" fmla="*/ 1284944 w 2574536"/>
                  <a:gd name="connsiteY1" fmla="*/ 1284 h 1384882"/>
                  <a:gd name="connsiteX2" fmla="*/ 2574536 w 2574536"/>
                  <a:gd name="connsiteY2" fmla="*/ 1283896 h 1384882"/>
                  <a:gd name="connsiteX3" fmla="*/ 2463033 w 2574536"/>
                  <a:gd name="connsiteY3" fmla="*/ 1284298 h 1384882"/>
                  <a:gd name="connsiteX4" fmla="*/ 1285146 w 2574536"/>
                  <a:gd name="connsiteY4" fmla="*/ 112787 h 1384882"/>
                  <a:gd name="connsiteX5" fmla="*/ 111505 w 2574536"/>
                  <a:gd name="connsiteY5" fmla="*/ 1288552 h 1384882"/>
                  <a:gd name="connsiteX6" fmla="*/ 213449 w 2574536"/>
                  <a:gd name="connsiteY6" fmla="*/ 1384882 h 1384882"/>
                  <a:gd name="connsiteX7" fmla="*/ 0 w 2574536"/>
                  <a:gd name="connsiteY7" fmla="*/ 1288552 h 1384882"/>
                  <a:gd name="connsiteX0" fmla="*/ 0 w 2574536"/>
                  <a:gd name="connsiteY0" fmla="*/ 1288552 h 1384882"/>
                  <a:gd name="connsiteX1" fmla="*/ 1284944 w 2574536"/>
                  <a:gd name="connsiteY1" fmla="*/ 1284 h 1384882"/>
                  <a:gd name="connsiteX2" fmla="*/ 2574536 w 2574536"/>
                  <a:gd name="connsiteY2" fmla="*/ 1283896 h 1384882"/>
                  <a:gd name="connsiteX3" fmla="*/ 2463033 w 2574536"/>
                  <a:gd name="connsiteY3" fmla="*/ 1284298 h 1384882"/>
                  <a:gd name="connsiteX4" fmla="*/ 1285146 w 2574536"/>
                  <a:gd name="connsiteY4" fmla="*/ 112787 h 1384882"/>
                  <a:gd name="connsiteX5" fmla="*/ 111505 w 2574536"/>
                  <a:gd name="connsiteY5" fmla="*/ 1288552 h 1384882"/>
                  <a:gd name="connsiteX6" fmla="*/ 213449 w 2574536"/>
                  <a:gd name="connsiteY6" fmla="*/ 1384882 h 1384882"/>
                  <a:gd name="connsiteX7" fmla="*/ 0 w 2574536"/>
                  <a:gd name="connsiteY7" fmla="*/ 1288552 h 1384882"/>
                  <a:gd name="connsiteX0" fmla="*/ 0 w 2574536"/>
                  <a:gd name="connsiteY0" fmla="*/ 1288552 h 1384882"/>
                  <a:gd name="connsiteX1" fmla="*/ 1284944 w 2574536"/>
                  <a:gd name="connsiteY1" fmla="*/ 1284 h 1384882"/>
                  <a:gd name="connsiteX2" fmla="*/ 2574536 w 2574536"/>
                  <a:gd name="connsiteY2" fmla="*/ 1283896 h 1384882"/>
                  <a:gd name="connsiteX3" fmla="*/ 2463033 w 2574536"/>
                  <a:gd name="connsiteY3" fmla="*/ 1284298 h 1384882"/>
                  <a:gd name="connsiteX4" fmla="*/ 1285146 w 2574536"/>
                  <a:gd name="connsiteY4" fmla="*/ 112787 h 1384882"/>
                  <a:gd name="connsiteX5" fmla="*/ 111505 w 2574536"/>
                  <a:gd name="connsiteY5" fmla="*/ 1288552 h 1384882"/>
                  <a:gd name="connsiteX6" fmla="*/ 213449 w 2574536"/>
                  <a:gd name="connsiteY6" fmla="*/ 1384882 h 1384882"/>
                  <a:gd name="connsiteX7" fmla="*/ 0 w 2574536"/>
                  <a:gd name="connsiteY7" fmla="*/ 1288552 h 1384882"/>
                  <a:gd name="connsiteX0" fmla="*/ 0 w 2574536"/>
                  <a:gd name="connsiteY0" fmla="*/ 1288552 h 1384882"/>
                  <a:gd name="connsiteX1" fmla="*/ 1284944 w 2574536"/>
                  <a:gd name="connsiteY1" fmla="*/ 1284 h 1384882"/>
                  <a:gd name="connsiteX2" fmla="*/ 2574536 w 2574536"/>
                  <a:gd name="connsiteY2" fmla="*/ 1283896 h 1384882"/>
                  <a:gd name="connsiteX3" fmla="*/ 2463033 w 2574536"/>
                  <a:gd name="connsiteY3" fmla="*/ 1284298 h 1384882"/>
                  <a:gd name="connsiteX4" fmla="*/ 1285146 w 2574536"/>
                  <a:gd name="connsiteY4" fmla="*/ 112787 h 1384882"/>
                  <a:gd name="connsiteX5" fmla="*/ 111505 w 2574536"/>
                  <a:gd name="connsiteY5" fmla="*/ 1288552 h 1384882"/>
                  <a:gd name="connsiteX6" fmla="*/ 213449 w 2574536"/>
                  <a:gd name="connsiteY6" fmla="*/ 1384882 h 1384882"/>
                  <a:gd name="connsiteX7" fmla="*/ 0 w 2574536"/>
                  <a:gd name="connsiteY7" fmla="*/ 1288552 h 1384882"/>
                  <a:gd name="connsiteX0" fmla="*/ 99571 w 2674107"/>
                  <a:gd name="connsiteY0" fmla="*/ 1288552 h 1384882"/>
                  <a:gd name="connsiteX1" fmla="*/ 1384515 w 2674107"/>
                  <a:gd name="connsiteY1" fmla="*/ 1284 h 1384882"/>
                  <a:gd name="connsiteX2" fmla="*/ 2674107 w 2674107"/>
                  <a:gd name="connsiteY2" fmla="*/ 1283896 h 1384882"/>
                  <a:gd name="connsiteX3" fmla="*/ 2562604 w 2674107"/>
                  <a:gd name="connsiteY3" fmla="*/ 1284298 h 1384882"/>
                  <a:gd name="connsiteX4" fmla="*/ 1384717 w 2674107"/>
                  <a:gd name="connsiteY4" fmla="*/ 112787 h 1384882"/>
                  <a:gd name="connsiteX5" fmla="*/ 211076 w 2674107"/>
                  <a:gd name="connsiteY5" fmla="*/ 1288552 h 1384882"/>
                  <a:gd name="connsiteX6" fmla="*/ 313020 w 2674107"/>
                  <a:gd name="connsiteY6" fmla="*/ 1384882 h 1384882"/>
                  <a:gd name="connsiteX7" fmla="*/ 0 w 2674107"/>
                  <a:gd name="connsiteY7" fmla="*/ 1384882 h 1384882"/>
                  <a:gd name="connsiteX8" fmla="*/ 99571 w 2674107"/>
                  <a:gd name="connsiteY8" fmla="*/ 1288552 h 1384882"/>
                  <a:gd name="connsiteX0" fmla="*/ 99571 w 2674107"/>
                  <a:gd name="connsiteY0" fmla="*/ 1288552 h 2426938"/>
                  <a:gd name="connsiteX1" fmla="*/ 1384515 w 2674107"/>
                  <a:gd name="connsiteY1" fmla="*/ 1284 h 2426938"/>
                  <a:gd name="connsiteX2" fmla="*/ 2674107 w 2674107"/>
                  <a:gd name="connsiteY2" fmla="*/ 1283896 h 2426938"/>
                  <a:gd name="connsiteX3" fmla="*/ 2562604 w 2674107"/>
                  <a:gd name="connsiteY3" fmla="*/ 1284298 h 2426938"/>
                  <a:gd name="connsiteX4" fmla="*/ 1384717 w 2674107"/>
                  <a:gd name="connsiteY4" fmla="*/ 112787 h 2426938"/>
                  <a:gd name="connsiteX5" fmla="*/ 211076 w 2674107"/>
                  <a:gd name="connsiteY5" fmla="*/ 1288552 h 2426938"/>
                  <a:gd name="connsiteX6" fmla="*/ 313020 w 2674107"/>
                  <a:gd name="connsiteY6" fmla="*/ 1384882 h 2426938"/>
                  <a:gd name="connsiteX7" fmla="*/ 309737 w 2674107"/>
                  <a:gd name="connsiteY7" fmla="*/ 2426938 h 2426938"/>
                  <a:gd name="connsiteX8" fmla="*/ 0 w 2674107"/>
                  <a:gd name="connsiteY8" fmla="*/ 1384882 h 2426938"/>
                  <a:gd name="connsiteX9" fmla="*/ 99571 w 2674107"/>
                  <a:gd name="connsiteY9" fmla="*/ 1288552 h 2426938"/>
                  <a:gd name="connsiteX0" fmla="*/ 99571 w 2674107"/>
                  <a:gd name="connsiteY0" fmla="*/ 1288552 h 2426938"/>
                  <a:gd name="connsiteX1" fmla="*/ 1384515 w 2674107"/>
                  <a:gd name="connsiteY1" fmla="*/ 1284 h 2426938"/>
                  <a:gd name="connsiteX2" fmla="*/ 2674107 w 2674107"/>
                  <a:gd name="connsiteY2" fmla="*/ 1283896 h 2426938"/>
                  <a:gd name="connsiteX3" fmla="*/ 2562604 w 2674107"/>
                  <a:gd name="connsiteY3" fmla="*/ 1284298 h 2426938"/>
                  <a:gd name="connsiteX4" fmla="*/ 1384717 w 2674107"/>
                  <a:gd name="connsiteY4" fmla="*/ 112787 h 2426938"/>
                  <a:gd name="connsiteX5" fmla="*/ 211076 w 2674107"/>
                  <a:gd name="connsiteY5" fmla="*/ 1288552 h 2426938"/>
                  <a:gd name="connsiteX6" fmla="*/ 313020 w 2674107"/>
                  <a:gd name="connsiteY6" fmla="*/ 1384882 h 2426938"/>
                  <a:gd name="connsiteX7" fmla="*/ 309737 w 2674107"/>
                  <a:gd name="connsiteY7" fmla="*/ 2426938 h 2426938"/>
                  <a:gd name="connsiteX8" fmla="*/ 0 w 2674107"/>
                  <a:gd name="connsiteY8" fmla="*/ 2426938 h 2426938"/>
                  <a:gd name="connsiteX9" fmla="*/ 0 w 2674107"/>
                  <a:gd name="connsiteY9" fmla="*/ 1384882 h 2426938"/>
                  <a:gd name="connsiteX10" fmla="*/ 99571 w 2674107"/>
                  <a:gd name="connsiteY10" fmla="*/ 1288552 h 2426938"/>
                  <a:gd name="connsiteX0" fmla="*/ 99571 w 2674107"/>
                  <a:gd name="connsiteY0" fmla="*/ 1288552 h 2426938"/>
                  <a:gd name="connsiteX1" fmla="*/ 1384515 w 2674107"/>
                  <a:gd name="connsiteY1" fmla="*/ 1284 h 2426938"/>
                  <a:gd name="connsiteX2" fmla="*/ 2674107 w 2674107"/>
                  <a:gd name="connsiteY2" fmla="*/ 1283896 h 2426938"/>
                  <a:gd name="connsiteX3" fmla="*/ 2562604 w 2674107"/>
                  <a:gd name="connsiteY3" fmla="*/ 1284298 h 2426938"/>
                  <a:gd name="connsiteX4" fmla="*/ 1384717 w 2674107"/>
                  <a:gd name="connsiteY4" fmla="*/ 112787 h 2426938"/>
                  <a:gd name="connsiteX5" fmla="*/ 211076 w 2674107"/>
                  <a:gd name="connsiteY5" fmla="*/ 1288552 h 2426938"/>
                  <a:gd name="connsiteX6" fmla="*/ 313020 w 2674107"/>
                  <a:gd name="connsiteY6" fmla="*/ 1384882 h 2426938"/>
                  <a:gd name="connsiteX7" fmla="*/ 309737 w 2674107"/>
                  <a:gd name="connsiteY7" fmla="*/ 2426938 h 2426938"/>
                  <a:gd name="connsiteX8" fmla="*/ 0 w 2674107"/>
                  <a:gd name="connsiteY8" fmla="*/ 2426938 h 2426938"/>
                  <a:gd name="connsiteX9" fmla="*/ 0 w 2674107"/>
                  <a:gd name="connsiteY9" fmla="*/ 1384882 h 2426938"/>
                  <a:gd name="connsiteX10" fmla="*/ 99571 w 2674107"/>
                  <a:gd name="connsiteY10" fmla="*/ 1288552 h 2426938"/>
                  <a:gd name="connsiteX0" fmla="*/ 99571 w 2674107"/>
                  <a:gd name="connsiteY0" fmla="*/ 1288552 h 2548968"/>
                  <a:gd name="connsiteX1" fmla="*/ 1384515 w 2674107"/>
                  <a:gd name="connsiteY1" fmla="*/ 1284 h 2548968"/>
                  <a:gd name="connsiteX2" fmla="*/ 2674107 w 2674107"/>
                  <a:gd name="connsiteY2" fmla="*/ 1283896 h 2548968"/>
                  <a:gd name="connsiteX3" fmla="*/ 2562604 w 2674107"/>
                  <a:gd name="connsiteY3" fmla="*/ 1284298 h 2548968"/>
                  <a:gd name="connsiteX4" fmla="*/ 1384717 w 2674107"/>
                  <a:gd name="connsiteY4" fmla="*/ 112787 h 2548968"/>
                  <a:gd name="connsiteX5" fmla="*/ 211076 w 2674107"/>
                  <a:gd name="connsiteY5" fmla="*/ 1288552 h 2548968"/>
                  <a:gd name="connsiteX6" fmla="*/ 313020 w 2674107"/>
                  <a:gd name="connsiteY6" fmla="*/ 1384882 h 2548968"/>
                  <a:gd name="connsiteX7" fmla="*/ 309737 w 2674107"/>
                  <a:gd name="connsiteY7" fmla="*/ 2426938 h 2548968"/>
                  <a:gd name="connsiteX8" fmla="*/ 101857 w 2674107"/>
                  <a:gd name="connsiteY8" fmla="*/ 2548968 h 2548968"/>
                  <a:gd name="connsiteX9" fmla="*/ 0 w 2674107"/>
                  <a:gd name="connsiteY9" fmla="*/ 2426938 h 2548968"/>
                  <a:gd name="connsiteX10" fmla="*/ 0 w 2674107"/>
                  <a:gd name="connsiteY10" fmla="*/ 1384882 h 2548968"/>
                  <a:gd name="connsiteX11" fmla="*/ 99571 w 2674107"/>
                  <a:gd name="connsiteY11" fmla="*/ 1288552 h 2548968"/>
                  <a:gd name="connsiteX0" fmla="*/ 99571 w 2674107"/>
                  <a:gd name="connsiteY0" fmla="*/ 1288552 h 2548968"/>
                  <a:gd name="connsiteX1" fmla="*/ 1384515 w 2674107"/>
                  <a:gd name="connsiteY1" fmla="*/ 1284 h 2548968"/>
                  <a:gd name="connsiteX2" fmla="*/ 2674107 w 2674107"/>
                  <a:gd name="connsiteY2" fmla="*/ 1283896 h 2548968"/>
                  <a:gd name="connsiteX3" fmla="*/ 2562604 w 2674107"/>
                  <a:gd name="connsiteY3" fmla="*/ 1284298 h 2548968"/>
                  <a:gd name="connsiteX4" fmla="*/ 1384717 w 2674107"/>
                  <a:gd name="connsiteY4" fmla="*/ 112787 h 2548968"/>
                  <a:gd name="connsiteX5" fmla="*/ 211076 w 2674107"/>
                  <a:gd name="connsiteY5" fmla="*/ 1288552 h 2548968"/>
                  <a:gd name="connsiteX6" fmla="*/ 313020 w 2674107"/>
                  <a:gd name="connsiteY6" fmla="*/ 1384882 h 2548968"/>
                  <a:gd name="connsiteX7" fmla="*/ 309737 w 2674107"/>
                  <a:gd name="connsiteY7" fmla="*/ 2426938 h 2548968"/>
                  <a:gd name="connsiteX8" fmla="*/ 206662 w 2674107"/>
                  <a:gd name="connsiteY8" fmla="*/ 2548968 h 2548968"/>
                  <a:gd name="connsiteX9" fmla="*/ 101857 w 2674107"/>
                  <a:gd name="connsiteY9" fmla="*/ 2548968 h 2548968"/>
                  <a:gd name="connsiteX10" fmla="*/ 0 w 2674107"/>
                  <a:gd name="connsiteY10" fmla="*/ 2426938 h 2548968"/>
                  <a:gd name="connsiteX11" fmla="*/ 0 w 2674107"/>
                  <a:gd name="connsiteY11" fmla="*/ 1384882 h 2548968"/>
                  <a:gd name="connsiteX12" fmla="*/ 99571 w 2674107"/>
                  <a:gd name="connsiteY12" fmla="*/ 1288552 h 2548968"/>
                  <a:gd name="connsiteX0" fmla="*/ 99571 w 2674107"/>
                  <a:gd name="connsiteY0" fmla="*/ 1288552 h 2548968"/>
                  <a:gd name="connsiteX1" fmla="*/ 1384515 w 2674107"/>
                  <a:gd name="connsiteY1" fmla="*/ 1284 h 2548968"/>
                  <a:gd name="connsiteX2" fmla="*/ 2674107 w 2674107"/>
                  <a:gd name="connsiteY2" fmla="*/ 1283896 h 2548968"/>
                  <a:gd name="connsiteX3" fmla="*/ 2473039 w 2674107"/>
                  <a:gd name="connsiteY3" fmla="*/ 1421109 h 2548968"/>
                  <a:gd name="connsiteX4" fmla="*/ 2562604 w 2674107"/>
                  <a:gd name="connsiteY4" fmla="*/ 1284298 h 2548968"/>
                  <a:gd name="connsiteX5" fmla="*/ 1384717 w 2674107"/>
                  <a:gd name="connsiteY5" fmla="*/ 112787 h 2548968"/>
                  <a:gd name="connsiteX6" fmla="*/ 211076 w 2674107"/>
                  <a:gd name="connsiteY6" fmla="*/ 1288552 h 2548968"/>
                  <a:gd name="connsiteX7" fmla="*/ 313020 w 2674107"/>
                  <a:gd name="connsiteY7" fmla="*/ 1384882 h 2548968"/>
                  <a:gd name="connsiteX8" fmla="*/ 309737 w 2674107"/>
                  <a:gd name="connsiteY8" fmla="*/ 2426938 h 2548968"/>
                  <a:gd name="connsiteX9" fmla="*/ 206662 w 2674107"/>
                  <a:gd name="connsiteY9" fmla="*/ 2548968 h 2548968"/>
                  <a:gd name="connsiteX10" fmla="*/ 101857 w 2674107"/>
                  <a:gd name="connsiteY10" fmla="*/ 2548968 h 2548968"/>
                  <a:gd name="connsiteX11" fmla="*/ 0 w 2674107"/>
                  <a:gd name="connsiteY11" fmla="*/ 2426938 h 2548968"/>
                  <a:gd name="connsiteX12" fmla="*/ 0 w 2674107"/>
                  <a:gd name="connsiteY12" fmla="*/ 1384882 h 2548968"/>
                  <a:gd name="connsiteX13" fmla="*/ 99571 w 2674107"/>
                  <a:gd name="connsiteY13" fmla="*/ 1288552 h 2548968"/>
                  <a:gd name="connsiteX0" fmla="*/ 99571 w 2682670"/>
                  <a:gd name="connsiteY0" fmla="*/ 1288552 h 2548968"/>
                  <a:gd name="connsiteX1" fmla="*/ 1384515 w 2682670"/>
                  <a:gd name="connsiteY1" fmla="*/ 1284 h 2548968"/>
                  <a:gd name="connsiteX2" fmla="*/ 2674107 w 2682670"/>
                  <a:gd name="connsiteY2" fmla="*/ 1283896 h 2548968"/>
                  <a:gd name="connsiteX3" fmla="*/ 2473039 w 2682670"/>
                  <a:gd name="connsiteY3" fmla="*/ 1421109 h 2548968"/>
                  <a:gd name="connsiteX4" fmla="*/ 2562604 w 2682670"/>
                  <a:gd name="connsiteY4" fmla="*/ 1284298 h 2548968"/>
                  <a:gd name="connsiteX5" fmla="*/ 1384717 w 2682670"/>
                  <a:gd name="connsiteY5" fmla="*/ 112787 h 2548968"/>
                  <a:gd name="connsiteX6" fmla="*/ 211076 w 2682670"/>
                  <a:gd name="connsiteY6" fmla="*/ 1288552 h 2548968"/>
                  <a:gd name="connsiteX7" fmla="*/ 313020 w 2682670"/>
                  <a:gd name="connsiteY7" fmla="*/ 1384882 h 2548968"/>
                  <a:gd name="connsiteX8" fmla="*/ 309737 w 2682670"/>
                  <a:gd name="connsiteY8" fmla="*/ 2426938 h 2548968"/>
                  <a:gd name="connsiteX9" fmla="*/ 206662 w 2682670"/>
                  <a:gd name="connsiteY9" fmla="*/ 2548968 h 2548968"/>
                  <a:gd name="connsiteX10" fmla="*/ 101857 w 2682670"/>
                  <a:gd name="connsiteY10" fmla="*/ 2548968 h 2548968"/>
                  <a:gd name="connsiteX11" fmla="*/ 0 w 2682670"/>
                  <a:gd name="connsiteY11" fmla="*/ 2426938 h 2548968"/>
                  <a:gd name="connsiteX12" fmla="*/ 0 w 2682670"/>
                  <a:gd name="connsiteY12" fmla="*/ 1384882 h 2548968"/>
                  <a:gd name="connsiteX13" fmla="*/ 99571 w 2682670"/>
                  <a:gd name="connsiteY13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473039 w 2782774"/>
                  <a:gd name="connsiteY4" fmla="*/ 1421109 h 2548968"/>
                  <a:gd name="connsiteX5" fmla="*/ 2562604 w 2782774"/>
                  <a:gd name="connsiteY5" fmla="*/ 1284298 h 2548968"/>
                  <a:gd name="connsiteX6" fmla="*/ 1384717 w 2782774"/>
                  <a:gd name="connsiteY6" fmla="*/ 112787 h 2548968"/>
                  <a:gd name="connsiteX7" fmla="*/ 211076 w 2782774"/>
                  <a:gd name="connsiteY7" fmla="*/ 1288552 h 2548968"/>
                  <a:gd name="connsiteX8" fmla="*/ 313020 w 2782774"/>
                  <a:gd name="connsiteY8" fmla="*/ 1384882 h 2548968"/>
                  <a:gd name="connsiteX9" fmla="*/ 309737 w 2782774"/>
                  <a:gd name="connsiteY9" fmla="*/ 2426938 h 2548968"/>
                  <a:gd name="connsiteX10" fmla="*/ 206662 w 2782774"/>
                  <a:gd name="connsiteY10" fmla="*/ 2548968 h 2548968"/>
                  <a:gd name="connsiteX11" fmla="*/ 101857 w 2782774"/>
                  <a:gd name="connsiteY11" fmla="*/ 2548968 h 2548968"/>
                  <a:gd name="connsiteX12" fmla="*/ 0 w 2782774"/>
                  <a:gd name="connsiteY12" fmla="*/ 2426938 h 2548968"/>
                  <a:gd name="connsiteX13" fmla="*/ 0 w 2782774"/>
                  <a:gd name="connsiteY13" fmla="*/ 1384882 h 2548968"/>
                  <a:gd name="connsiteX14" fmla="*/ 99571 w 2782774"/>
                  <a:gd name="connsiteY14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473039 w 2782774"/>
                  <a:gd name="connsiteY4" fmla="*/ 1421109 h 2548968"/>
                  <a:gd name="connsiteX5" fmla="*/ 2562604 w 2782774"/>
                  <a:gd name="connsiteY5" fmla="*/ 1284298 h 2548968"/>
                  <a:gd name="connsiteX6" fmla="*/ 1384717 w 2782774"/>
                  <a:gd name="connsiteY6" fmla="*/ 112787 h 2548968"/>
                  <a:gd name="connsiteX7" fmla="*/ 211076 w 2782774"/>
                  <a:gd name="connsiteY7" fmla="*/ 1288552 h 2548968"/>
                  <a:gd name="connsiteX8" fmla="*/ 313020 w 2782774"/>
                  <a:gd name="connsiteY8" fmla="*/ 1384882 h 2548968"/>
                  <a:gd name="connsiteX9" fmla="*/ 309737 w 2782774"/>
                  <a:gd name="connsiteY9" fmla="*/ 2426938 h 2548968"/>
                  <a:gd name="connsiteX10" fmla="*/ 206662 w 2782774"/>
                  <a:gd name="connsiteY10" fmla="*/ 2548968 h 2548968"/>
                  <a:gd name="connsiteX11" fmla="*/ 101857 w 2782774"/>
                  <a:gd name="connsiteY11" fmla="*/ 2548968 h 2548968"/>
                  <a:gd name="connsiteX12" fmla="*/ 0 w 2782774"/>
                  <a:gd name="connsiteY12" fmla="*/ 2426938 h 2548968"/>
                  <a:gd name="connsiteX13" fmla="*/ 0 w 2782774"/>
                  <a:gd name="connsiteY13" fmla="*/ 1384882 h 2548968"/>
                  <a:gd name="connsiteX14" fmla="*/ 99571 w 2782774"/>
                  <a:gd name="connsiteY14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473038 w 2782774"/>
                  <a:gd name="connsiteY4" fmla="*/ 2412585 h 2548968"/>
                  <a:gd name="connsiteX5" fmla="*/ 2473039 w 2782774"/>
                  <a:gd name="connsiteY5" fmla="*/ 1421109 h 2548968"/>
                  <a:gd name="connsiteX6" fmla="*/ 2562604 w 2782774"/>
                  <a:gd name="connsiteY6" fmla="*/ 1284298 h 2548968"/>
                  <a:gd name="connsiteX7" fmla="*/ 1384717 w 2782774"/>
                  <a:gd name="connsiteY7" fmla="*/ 112787 h 2548968"/>
                  <a:gd name="connsiteX8" fmla="*/ 211076 w 2782774"/>
                  <a:gd name="connsiteY8" fmla="*/ 1288552 h 2548968"/>
                  <a:gd name="connsiteX9" fmla="*/ 313020 w 2782774"/>
                  <a:gd name="connsiteY9" fmla="*/ 1384882 h 2548968"/>
                  <a:gd name="connsiteX10" fmla="*/ 309737 w 2782774"/>
                  <a:gd name="connsiteY10" fmla="*/ 2426938 h 2548968"/>
                  <a:gd name="connsiteX11" fmla="*/ 206662 w 2782774"/>
                  <a:gd name="connsiteY11" fmla="*/ 2548968 h 2548968"/>
                  <a:gd name="connsiteX12" fmla="*/ 101857 w 2782774"/>
                  <a:gd name="connsiteY12" fmla="*/ 2548968 h 2548968"/>
                  <a:gd name="connsiteX13" fmla="*/ 0 w 2782774"/>
                  <a:gd name="connsiteY13" fmla="*/ 2426938 h 2548968"/>
                  <a:gd name="connsiteX14" fmla="*/ 0 w 2782774"/>
                  <a:gd name="connsiteY14" fmla="*/ 1384882 h 2548968"/>
                  <a:gd name="connsiteX15" fmla="*/ 99571 w 2782774"/>
                  <a:gd name="connsiteY15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473038 w 2782774"/>
                  <a:gd name="connsiteY5" fmla="*/ 2412585 h 2548968"/>
                  <a:gd name="connsiteX6" fmla="*/ 2473039 w 2782774"/>
                  <a:gd name="connsiteY6" fmla="*/ 1421109 h 2548968"/>
                  <a:gd name="connsiteX7" fmla="*/ 2562604 w 2782774"/>
                  <a:gd name="connsiteY7" fmla="*/ 1284298 h 2548968"/>
                  <a:gd name="connsiteX8" fmla="*/ 1384717 w 2782774"/>
                  <a:gd name="connsiteY8" fmla="*/ 112787 h 2548968"/>
                  <a:gd name="connsiteX9" fmla="*/ 211076 w 2782774"/>
                  <a:gd name="connsiteY9" fmla="*/ 1288552 h 2548968"/>
                  <a:gd name="connsiteX10" fmla="*/ 313020 w 2782774"/>
                  <a:gd name="connsiteY10" fmla="*/ 1384882 h 2548968"/>
                  <a:gd name="connsiteX11" fmla="*/ 309737 w 2782774"/>
                  <a:gd name="connsiteY11" fmla="*/ 2426938 h 2548968"/>
                  <a:gd name="connsiteX12" fmla="*/ 206662 w 2782774"/>
                  <a:gd name="connsiteY12" fmla="*/ 2548968 h 2548968"/>
                  <a:gd name="connsiteX13" fmla="*/ 101857 w 2782774"/>
                  <a:gd name="connsiteY13" fmla="*/ 2548968 h 2548968"/>
                  <a:gd name="connsiteX14" fmla="*/ 0 w 2782774"/>
                  <a:gd name="connsiteY14" fmla="*/ 2426938 h 2548968"/>
                  <a:gd name="connsiteX15" fmla="*/ 0 w 2782774"/>
                  <a:gd name="connsiteY15" fmla="*/ 1384882 h 2548968"/>
                  <a:gd name="connsiteX16" fmla="*/ 99571 w 2782774"/>
                  <a:gd name="connsiteY16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473038 w 2782774"/>
                  <a:gd name="connsiteY5" fmla="*/ 2426938 h 2548968"/>
                  <a:gd name="connsiteX6" fmla="*/ 2473039 w 2782774"/>
                  <a:gd name="connsiteY6" fmla="*/ 1421109 h 2548968"/>
                  <a:gd name="connsiteX7" fmla="*/ 2562604 w 2782774"/>
                  <a:gd name="connsiteY7" fmla="*/ 1284298 h 2548968"/>
                  <a:gd name="connsiteX8" fmla="*/ 1384717 w 2782774"/>
                  <a:gd name="connsiteY8" fmla="*/ 112787 h 2548968"/>
                  <a:gd name="connsiteX9" fmla="*/ 211076 w 2782774"/>
                  <a:gd name="connsiteY9" fmla="*/ 1288552 h 2548968"/>
                  <a:gd name="connsiteX10" fmla="*/ 313020 w 2782774"/>
                  <a:gd name="connsiteY10" fmla="*/ 1384882 h 2548968"/>
                  <a:gd name="connsiteX11" fmla="*/ 309737 w 2782774"/>
                  <a:gd name="connsiteY11" fmla="*/ 2426938 h 2548968"/>
                  <a:gd name="connsiteX12" fmla="*/ 206662 w 2782774"/>
                  <a:gd name="connsiteY12" fmla="*/ 2548968 h 2548968"/>
                  <a:gd name="connsiteX13" fmla="*/ 101857 w 2782774"/>
                  <a:gd name="connsiteY13" fmla="*/ 2548968 h 2548968"/>
                  <a:gd name="connsiteX14" fmla="*/ 0 w 2782774"/>
                  <a:gd name="connsiteY14" fmla="*/ 2426938 h 2548968"/>
                  <a:gd name="connsiteX15" fmla="*/ 0 w 2782774"/>
                  <a:gd name="connsiteY15" fmla="*/ 1384882 h 2548968"/>
                  <a:gd name="connsiteX16" fmla="*/ 99571 w 2782774"/>
                  <a:gd name="connsiteY16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473038 w 2782774"/>
                  <a:gd name="connsiteY6" fmla="*/ 2426938 h 2548968"/>
                  <a:gd name="connsiteX7" fmla="*/ 2473039 w 2782774"/>
                  <a:gd name="connsiteY7" fmla="*/ 1421109 h 2548968"/>
                  <a:gd name="connsiteX8" fmla="*/ 2562604 w 2782774"/>
                  <a:gd name="connsiteY8" fmla="*/ 1284298 h 2548968"/>
                  <a:gd name="connsiteX9" fmla="*/ 1384717 w 2782774"/>
                  <a:gd name="connsiteY9" fmla="*/ 112787 h 2548968"/>
                  <a:gd name="connsiteX10" fmla="*/ 211076 w 2782774"/>
                  <a:gd name="connsiteY10" fmla="*/ 1288552 h 2548968"/>
                  <a:gd name="connsiteX11" fmla="*/ 313020 w 2782774"/>
                  <a:gd name="connsiteY11" fmla="*/ 1384882 h 2548968"/>
                  <a:gd name="connsiteX12" fmla="*/ 309737 w 2782774"/>
                  <a:gd name="connsiteY12" fmla="*/ 2426938 h 2548968"/>
                  <a:gd name="connsiteX13" fmla="*/ 206662 w 2782774"/>
                  <a:gd name="connsiteY13" fmla="*/ 2548968 h 2548968"/>
                  <a:gd name="connsiteX14" fmla="*/ 101857 w 2782774"/>
                  <a:gd name="connsiteY14" fmla="*/ 2548968 h 2548968"/>
                  <a:gd name="connsiteX15" fmla="*/ 0 w 2782774"/>
                  <a:gd name="connsiteY15" fmla="*/ 2426938 h 2548968"/>
                  <a:gd name="connsiteX16" fmla="*/ 0 w 2782774"/>
                  <a:gd name="connsiteY16" fmla="*/ 1384882 h 2548968"/>
                  <a:gd name="connsiteX17" fmla="*/ 99571 w 2782774"/>
                  <a:gd name="connsiteY17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571 w 2782774"/>
                  <a:gd name="connsiteY0" fmla="*/ 1288552 h 2548968"/>
                  <a:gd name="connsiteX1" fmla="*/ 1384515 w 2782774"/>
                  <a:gd name="connsiteY1" fmla="*/ 1284 h 2548968"/>
                  <a:gd name="connsiteX2" fmla="*/ 2674107 w 2782774"/>
                  <a:gd name="connsiteY2" fmla="*/ 1283896 h 2548968"/>
                  <a:gd name="connsiteX3" fmla="*/ 2782774 w 2782774"/>
                  <a:gd name="connsiteY3" fmla="*/ 1421109 h 2548968"/>
                  <a:gd name="connsiteX4" fmla="*/ 2782774 w 2782774"/>
                  <a:gd name="connsiteY4" fmla="*/ 2426938 h 2548968"/>
                  <a:gd name="connsiteX5" fmla="*/ 2676400 w 2782774"/>
                  <a:gd name="connsiteY5" fmla="*/ 2548968 h 2548968"/>
                  <a:gd name="connsiteX6" fmla="*/ 2584075 w 2782774"/>
                  <a:gd name="connsiteY6" fmla="*/ 2548968 h 2548968"/>
                  <a:gd name="connsiteX7" fmla="*/ 2473038 w 2782774"/>
                  <a:gd name="connsiteY7" fmla="*/ 2426938 h 2548968"/>
                  <a:gd name="connsiteX8" fmla="*/ 2473039 w 2782774"/>
                  <a:gd name="connsiteY8" fmla="*/ 1421109 h 2548968"/>
                  <a:gd name="connsiteX9" fmla="*/ 2562604 w 2782774"/>
                  <a:gd name="connsiteY9" fmla="*/ 1284298 h 2548968"/>
                  <a:gd name="connsiteX10" fmla="*/ 1384717 w 2782774"/>
                  <a:gd name="connsiteY10" fmla="*/ 112787 h 2548968"/>
                  <a:gd name="connsiteX11" fmla="*/ 211076 w 2782774"/>
                  <a:gd name="connsiteY11" fmla="*/ 1288552 h 2548968"/>
                  <a:gd name="connsiteX12" fmla="*/ 313020 w 2782774"/>
                  <a:gd name="connsiteY12" fmla="*/ 1384882 h 2548968"/>
                  <a:gd name="connsiteX13" fmla="*/ 309737 w 2782774"/>
                  <a:gd name="connsiteY13" fmla="*/ 2426938 h 2548968"/>
                  <a:gd name="connsiteX14" fmla="*/ 206662 w 2782774"/>
                  <a:gd name="connsiteY14" fmla="*/ 2548968 h 2548968"/>
                  <a:gd name="connsiteX15" fmla="*/ 101857 w 2782774"/>
                  <a:gd name="connsiteY15" fmla="*/ 2548968 h 2548968"/>
                  <a:gd name="connsiteX16" fmla="*/ 0 w 2782774"/>
                  <a:gd name="connsiteY16" fmla="*/ 2426938 h 2548968"/>
                  <a:gd name="connsiteX17" fmla="*/ 0 w 2782774"/>
                  <a:gd name="connsiteY17" fmla="*/ 1384882 h 2548968"/>
                  <a:gd name="connsiteX18" fmla="*/ 99571 w 2782774"/>
                  <a:gd name="connsiteY18" fmla="*/ 1288552 h 2548968"/>
                  <a:gd name="connsiteX0" fmla="*/ 99718 w 2782921"/>
                  <a:gd name="connsiteY0" fmla="*/ 1288552 h 2548968"/>
                  <a:gd name="connsiteX1" fmla="*/ 1384662 w 2782921"/>
                  <a:gd name="connsiteY1" fmla="*/ 1284 h 2548968"/>
                  <a:gd name="connsiteX2" fmla="*/ 2674254 w 2782921"/>
                  <a:gd name="connsiteY2" fmla="*/ 1283896 h 2548968"/>
                  <a:gd name="connsiteX3" fmla="*/ 2782921 w 2782921"/>
                  <a:gd name="connsiteY3" fmla="*/ 1421109 h 2548968"/>
                  <a:gd name="connsiteX4" fmla="*/ 2782921 w 2782921"/>
                  <a:gd name="connsiteY4" fmla="*/ 2426938 h 2548968"/>
                  <a:gd name="connsiteX5" fmla="*/ 2676547 w 2782921"/>
                  <a:gd name="connsiteY5" fmla="*/ 2548968 h 2548968"/>
                  <a:gd name="connsiteX6" fmla="*/ 2584222 w 2782921"/>
                  <a:gd name="connsiteY6" fmla="*/ 2548968 h 2548968"/>
                  <a:gd name="connsiteX7" fmla="*/ 2473185 w 2782921"/>
                  <a:gd name="connsiteY7" fmla="*/ 2426938 h 2548968"/>
                  <a:gd name="connsiteX8" fmla="*/ 2473186 w 2782921"/>
                  <a:gd name="connsiteY8" fmla="*/ 1421109 h 2548968"/>
                  <a:gd name="connsiteX9" fmla="*/ 2562751 w 2782921"/>
                  <a:gd name="connsiteY9" fmla="*/ 1284298 h 2548968"/>
                  <a:gd name="connsiteX10" fmla="*/ 1384864 w 2782921"/>
                  <a:gd name="connsiteY10" fmla="*/ 112787 h 2548968"/>
                  <a:gd name="connsiteX11" fmla="*/ 211223 w 2782921"/>
                  <a:gd name="connsiteY11" fmla="*/ 1288552 h 2548968"/>
                  <a:gd name="connsiteX12" fmla="*/ 313167 w 2782921"/>
                  <a:gd name="connsiteY12" fmla="*/ 1384882 h 2548968"/>
                  <a:gd name="connsiteX13" fmla="*/ 309884 w 2782921"/>
                  <a:gd name="connsiteY13" fmla="*/ 2426938 h 2548968"/>
                  <a:gd name="connsiteX14" fmla="*/ 206809 w 2782921"/>
                  <a:gd name="connsiteY14" fmla="*/ 2548968 h 2548968"/>
                  <a:gd name="connsiteX15" fmla="*/ 102004 w 2782921"/>
                  <a:gd name="connsiteY15" fmla="*/ 2548968 h 2548968"/>
                  <a:gd name="connsiteX16" fmla="*/ 147 w 2782921"/>
                  <a:gd name="connsiteY16" fmla="*/ 2426938 h 2548968"/>
                  <a:gd name="connsiteX17" fmla="*/ 147 w 2782921"/>
                  <a:gd name="connsiteY17" fmla="*/ 1384882 h 2548968"/>
                  <a:gd name="connsiteX18" fmla="*/ 99718 w 2782921"/>
                  <a:gd name="connsiteY18" fmla="*/ 1288552 h 2548968"/>
                  <a:gd name="connsiteX0" fmla="*/ 99718 w 2782921"/>
                  <a:gd name="connsiteY0" fmla="*/ 1288552 h 2548968"/>
                  <a:gd name="connsiteX1" fmla="*/ 1384662 w 2782921"/>
                  <a:gd name="connsiteY1" fmla="*/ 1284 h 2548968"/>
                  <a:gd name="connsiteX2" fmla="*/ 2674254 w 2782921"/>
                  <a:gd name="connsiteY2" fmla="*/ 1283896 h 2548968"/>
                  <a:gd name="connsiteX3" fmla="*/ 2782921 w 2782921"/>
                  <a:gd name="connsiteY3" fmla="*/ 1421109 h 2548968"/>
                  <a:gd name="connsiteX4" fmla="*/ 2782921 w 2782921"/>
                  <a:gd name="connsiteY4" fmla="*/ 2426938 h 2548968"/>
                  <a:gd name="connsiteX5" fmla="*/ 2676547 w 2782921"/>
                  <a:gd name="connsiteY5" fmla="*/ 2548968 h 2548968"/>
                  <a:gd name="connsiteX6" fmla="*/ 2584222 w 2782921"/>
                  <a:gd name="connsiteY6" fmla="*/ 2548968 h 2548968"/>
                  <a:gd name="connsiteX7" fmla="*/ 2473185 w 2782921"/>
                  <a:gd name="connsiteY7" fmla="*/ 2426938 h 2548968"/>
                  <a:gd name="connsiteX8" fmla="*/ 2473186 w 2782921"/>
                  <a:gd name="connsiteY8" fmla="*/ 1421109 h 2548968"/>
                  <a:gd name="connsiteX9" fmla="*/ 2562751 w 2782921"/>
                  <a:gd name="connsiteY9" fmla="*/ 1284298 h 2548968"/>
                  <a:gd name="connsiteX10" fmla="*/ 1384864 w 2782921"/>
                  <a:gd name="connsiteY10" fmla="*/ 112787 h 2548968"/>
                  <a:gd name="connsiteX11" fmla="*/ 211223 w 2782921"/>
                  <a:gd name="connsiteY11" fmla="*/ 1288552 h 2548968"/>
                  <a:gd name="connsiteX12" fmla="*/ 313167 w 2782921"/>
                  <a:gd name="connsiteY12" fmla="*/ 1384882 h 2548968"/>
                  <a:gd name="connsiteX13" fmla="*/ 309884 w 2782921"/>
                  <a:gd name="connsiteY13" fmla="*/ 2426938 h 2548968"/>
                  <a:gd name="connsiteX14" fmla="*/ 206809 w 2782921"/>
                  <a:gd name="connsiteY14" fmla="*/ 2548968 h 2548968"/>
                  <a:gd name="connsiteX15" fmla="*/ 102004 w 2782921"/>
                  <a:gd name="connsiteY15" fmla="*/ 2548968 h 2548968"/>
                  <a:gd name="connsiteX16" fmla="*/ 147 w 2782921"/>
                  <a:gd name="connsiteY16" fmla="*/ 2426938 h 2548968"/>
                  <a:gd name="connsiteX17" fmla="*/ 147 w 2782921"/>
                  <a:gd name="connsiteY17" fmla="*/ 1384882 h 2548968"/>
                  <a:gd name="connsiteX18" fmla="*/ 99718 w 2782921"/>
                  <a:gd name="connsiteY18" fmla="*/ 1288552 h 2548968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5916"/>
                  <a:gd name="connsiteX1" fmla="*/ 1384662 w 2782921"/>
                  <a:gd name="connsiteY1" fmla="*/ 1284 h 2555916"/>
                  <a:gd name="connsiteX2" fmla="*/ 2674254 w 2782921"/>
                  <a:gd name="connsiteY2" fmla="*/ 1283896 h 2555916"/>
                  <a:gd name="connsiteX3" fmla="*/ 2782921 w 2782921"/>
                  <a:gd name="connsiteY3" fmla="*/ 1421109 h 2555916"/>
                  <a:gd name="connsiteX4" fmla="*/ 2782921 w 2782921"/>
                  <a:gd name="connsiteY4" fmla="*/ 2426938 h 2555916"/>
                  <a:gd name="connsiteX5" fmla="*/ 2676547 w 2782921"/>
                  <a:gd name="connsiteY5" fmla="*/ 2548968 h 2555916"/>
                  <a:gd name="connsiteX6" fmla="*/ 2584222 w 2782921"/>
                  <a:gd name="connsiteY6" fmla="*/ 2548968 h 2555916"/>
                  <a:gd name="connsiteX7" fmla="*/ 2473185 w 2782921"/>
                  <a:gd name="connsiteY7" fmla="*/ 2426938 h 2555916"/>
                  <a:gd name="connsiteX8" fmla="*/ 2473186 w 2782921"/>
                  <a:gd name="connsiteY8" fmla="*/ 1421109 h 2555916"/>
                  <a:gd name="connsiteX9" fmla="*/ 2562751 w 2782921"/>
                  <a:gd name="connsiteY9" fmla="*/ 1284298 h 2555916"/>
                  <a:gd name="connsiteX10" fmla="*/ 1384864 w 2782921"/>
                  <a:gd name="connsiteY10" fmla="*/ 112787 h 2555916"/>
                  <a:gd name="connsiteX11" fmla="*/ 211223 w 2782921"/>
                  <a:gd name="connsiteY11" fmla="*/ 1288552 h 2555916"/>
                  <a:gd name="connsiteX12" fmla="*/ 313167 w 2782921"/>
                  <a:gd name="connsiteY12" fmla="*/ 1384882 h 2555916"/>
                  <a:gd name="connsiteX13" fmla="*/ 309884 w 2782921"/>
                  <a:gd name="connsiteY13" fmla="*/ 2426938 h 2555916"/>
                  <a:gd name="connsiteX14" fmla="*/ 206809 w 2782921"/>
                  <a:gd name="connsiteY14" fmla="*/ 2548968 h 2555916"/>
                  <a:gd name="connsiteX15" fmla="*/ 102004 w 2782921"/>
                  <a:gd name="connsiteY15" fmla="*/ 2548968 h 2555916"/>
                  <a:gd name="connsiteX16" fmla="*/ 147 w 2782921"/>
                  <a:gd name="connsiteY16" fmla="*/ 2426938 h 2555916"/>
                  <a:gd name="connsiteX17" fmla="*/ 147 w 2782921"/>
                  <a:gd name="connsiteY17" fmla="*/ 1384882 h 2555916"/>
                  <a:gd name="connsiteX18" fmla="*/ 99718 w 2782921"/>
                  <a:gd name="connsiteY18" fmla="*/ 1288552 h 2555916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3534"/>
                  <a:gd name="connsiteX1" fmla="*/ 1384662 w 2782921"/>
                  <a:gd name="connsiteY1" fmla="*/ 1284 h 2553534"/>
                  <a:gd name="connsiteX2" fmla="*/ 2674254 w 2782921"/>
                  <a:gd name="connsiteY2" fmla="*/ 1283896 h 2553534"/>
                  <a:gd name="connsiteX3" fmla="*/ 2782921 w 2782921"/>
                  <a:gd name="connsiteY3" fmla="*/ 1421109 h 2553534"/>
                  <a:gd name="connsiteX4" fmla="*/ 2782921 w 2782921"/>
                  <a:gd name="connsiteY4" fmla="*/ 2426938 h 2553534"/>
                  <a:gd name="connsiteX5" fmla="*/ 2676547 w 2782921"/>
                  <a:gd name="connsiteY5" fmla="*/ 2548968 h 2553534"/>
                  <a:gd name="connsiteX6" fmla="*/ 2584222 w 2782921"/>
                  <a:gd name="connsiteY6" fmla="*/ 2548968 h 2553534"/>
                  <a:gd name="connsiteX7" fmla="*/ 2473185 w 2782921"/>
                  <a:gd name="connsiteY7" fmla="*/ 2426938 h 2553534"/>
                  <a:gd name="connsiteX8" fmla="*/ 2473186 w 2782921"/>
                  <a:gd name="connsiteY8" fmla="*/ 1421109 h 2553534"/>
                  <a:gd name="connsiteX9" fmla="*/ 2562751 w 2782921"/>
                  <a:gd name="connsiteY9" fmla="*/ 1284298 h 2553534"/>
                  <a:gd name="connsiteX10" fmla="*/ 1384864 w 2782921"/>
                  <a:gd name="connsiteY10" fmla="*/ 112787 h 2553534"/>
                  <a:gd name="connsiteX11" fmla="*/ 211223 w 2782921"/>
                  <a:gd name="connsiteY11" fmla="*/ 1288552 h 2553534"/>
                  <a:gd name="connsiteX12" fmla="*/ 313167 w 2782921"/>
                  <a:gd name="connsiteY12" fmla="*/ 1384882 h 2553534"/>
                  <a:gd name="connsiteX13" fmla="*/ 309884 w 2782921"/>
                  <a:gd name="connsiteY13" fmla="*/ 2426938 h 2553534"/>
                  <a:gd name="connsiteX14" fmla="*/ 206809 w 2782921"/>
                  <a:gd name="connsiteY14" fmla="*/ 2548968 h 2553534"/>
                  <a:gd name="connsiteX15" fmla="*/ 102004 w 2782921"/>
                  <a:gd name="connsiteY15" fmla="*/ 2548968 h 2553534"/>
                  <a:gd name="connsiteX16" fmla="*/ 147 w 2782921"/>
                  <a:gd name="connsiteY16" fmla="*/ 2426938 h 2553534"/>
                  <a:gd name="connsiteX17" fmla="*/ 147 w 2782921"/>
                  <a:gd name="connsiteY17" fmla="*/ 1384882 h 2553534"/>
                  <a:gd name="connsiteX18" fmla="*/ 99718 w 2782921"/>
                  <a:gd name="connsiteY18" fmla="*/ 1288552 h 2553534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8581"/>
                  <a:gd name="connsiteX1" fmla="*/ 1384662 w 2782921"/>
                  <a:gd name="connsiteY1" fmla="*/ 1284 h 2558581"/>
                  <a:gd name="connsiteX2" fmla="*/ 2674254 w 2782921"/>
                  <a:gd name="connsiteY2" fmla="*/ 1283896 h 2558581"/>
                  <a:gd name="connsiteX3" fmla="*/ 2782921 w 2782921"/>
                  <a:gd name="connsiteY3" fmla="*/ 1421109 h 2558581"/>
                  <a:gd name="connsiteX4" fmla="*/ 2782921 w 2782921"/>
                  <a:gd name="connsiteY4" fmla="*/ 2426938 h 2558581"/>
                  <a:gd name="connsiteX5" fmla="*/ 2676547 w 2782921"/>
                  <a:gd name="connsiteY5" fmla="*/ 2548968 h 2558581"/>
                  <a:gd name="connsiteX6" fmla="*/ 2584222 w 2782921"/>
                  <a:gd name="connsiteY6" fmla="*/ 2548968 h 2558581"/>
                  <a:gd name="connsiteX7" fmla="*/ 2473185 w 2782921"/>
                  <a:gd name="connsiteY7" fmla="*/ 2426938 h 2558581"/>
                  <a:gd name="connsiteX8" fmla="*/ 2473186 w 2782921"/>
                  <a:gd name="connsiteY8" fmla="*/ 1421109 h 2558581"/>
                  <a:gd name="connsiteX9" fmla="*/ 2562751 w 2782921"/>
                  <a:gd name="connsiteY9" fmla="*/ 1284298 h 2558581"/>
                  <a:gd name="connsiteX10" fmla="*/ 1384864 w 2782921"/>
                  <a:gd name="connsiteY10" fmla="*/ 112787 h 2558581"/>
                  <a:gd name="connsiteX11" fmla="*/ 211223 w 2782921"/>
                  <a:gd name="connsiteY11" fmla="*/ 1288552 h 2558581"/>
                  <a:gd name="connsiteX12" fmla="*/ 313167 w 2782921"/>
                  <a:gd name="connsiteY12" fmla="*/ 1384882 h 2558581"/>
                  <a:gd name="connsiteX13" fmla="*/ 309884 w 2782921"/>
                  <a:gd name="connsiteY13" fmla="*/ 2426938 h 2558581"/>
                  <a:gd name="connsiteX14" fmla="*/ 206809 w 2782921"/>
                  <a:gd name="connsiteY14" fmla="*/ 2548968 h 2558581"/>
                  <a:gd name="connsiteX15" fmla="*/ 102004 w 2782921"/>
                  <a:gd name="connsiteY15" fmla="*/ 2548968 h 2558581"/>
                  <a:gd name="connsiteX16" fmla="*/ 147 w 2782921"/>
                  <a:gd name="connsiteY16" fmla="*/ 2426938 h 2558581"/>
                  <a:gd name="connsiteX17" fmla="*/ 147 w 2782921"/>
                  <a:gd name="connsiteY17" fmla="*/ 1384882 h 2558581"/>
                  <a:gd name="connsiteX18" fmla="*/ 99718 w 2782921"/>
                  <a:gd name="connsiteY18" fmla="*/ 1288552 h 2558581"/>
                  <a:gd name="connsiteX0" fmla="*/ 99718 w 2782921"/>
                  <a:gd name="connsiteY0" fmla="*/ 1288552 h 2558581"/>
                  <a:gd name="connsiteX1" fmla="*/ 1384662 w 2782921"/>
                  <a:gd name="connsiteY1" fmla="*/ 1284 h 2558581"/>
                  <a:gd name="connsiteX2" fmla="*/ 2674254 w 2782921"/>
                  <a:gd name="connsiteY2" fmla="*/ 1283896 h 2558581"/>
                  <a:gd name="connsiteX3" fmla="*/ 2782921 w 2782921"/>
                  <a:gd name="connsiteY3" fmla="*/ 1421109 h 2558581"/>
                  <a:gd name="connsiteX4" fmla="*/ 2782921 w 2782921"/>
                  <a:gd name="connsiteY4" fmla="*/ 2426938 h 2558581"/>
                  <a:gd name="connsiteX5" fmla="*/ 2676547 w 2782921"/>
                  <a:gd name="connsiteY5" fmla="*/ 2548968 h 2558581"/>
                  <a:gd name="connsiteX6" fmla="*/ 2584222 w 2782921"/>
                  <a:gd name="connsiteY6" fmla="*/ 2548968 h 2558581"/>
                  <a:gd name="connsiteX7" fmla="*/ 2473185 w 2782921"/>
                  <a:gd name="connsiteY7" fmla="*/ 2426938 h 2558581"/>
                  <a:gd name="connsiteX8" fmla="*/ 2473186 w 2782921"/>
                  <a:gd name="connsiteY8" fmla="*/ 1421109 h 2558581"/>
                  <a:gd name="connsiteX9" fmla="*/ 2562751 w 2782921"/>
                  <a:gd name="connsiteY9" fmla="*/ 1284298 h 2558581"/>
                  <a:gd name="connsiteX10" fmla="*/ 1384864 w 2782921"/>
                  <a:gd name="connsiteY10" fmla="*/ 112787 h 2558581"/>
                  <a:gd name="connsiteX11" fmla="*/ 211223 w 2782921"/>
                  <a:gd name="connsiteY11" fmla="*/ 1288552 h 2558581"/>
                  <a:gd name="connsiteX12" fmla="*/ 313167 w 2782921"/>
                  <a:gd name="connsiteY12" fmla="*/ 1384882 h 2558581"/>
                  <a:gd name="connsiteX13" fmla="*/ 309884 w 2782921"/>
                  <a:gd name="connsiteY13" fmla="*/ 2426938 h 2558581"/>
                  <a:gd name="connsiteX14" fmla="*/ 206809 w 2782921"/>
                  <a:gd name="connsiteY14" fmla="*/ 2548968 h 2558581"/>
                  <a:gd name="connsiteX15" fmla="*/ 102004 w 2782921"/>
                  <a:gd name="connsiteY15" fmla="*/ 2548968 h 2558581"/>
                  <a:gd name="connsiteX16" fmla="*/ 147 w 2782921"/>
                  <a:gd name="connsiteY16" fmla="*/ 2426938 h 2558581"/>
                  <a:gd name="connsiteX17" fmla="*/ 147 w 2782921"/>
                  <a:gd name="connsiteY17" fmla="*/ 1384882 h 2558581"/>
                  <a:gd name="connsiteX18" fmla="*/ 99718 w 2782921"/>
                  <a:gd name="connsiteY18" fmla="*/ 1288552 h 2558581"/>
                  <a:gd name="connsiteX0" fmla="*/ 99718 w 2782921"/>
                  <a:gd name="connsiteY0" fmla="*/ 1288552 h 2551153"/>
                  <a:gd name="connsiteX1" fmla="*/ 1384662 w 2782921"/>
                  <a:gd name="connsiteY1" fmla="*/ 1284 h 2551153"/>
                  <a:gd name="connsiteX2" fmla="*/ 2674254 w 2782921"/>
                  <a:gd name="connsiteY2" fmla="*/ 1283896 h 2551153"/>
                  <a:gd name="connsiteX3" fmla="*/ 2782921 w 2782921"/>
                  <a:gd name="connsiteY3" fmla="*/ 1421109 h 2551153"/>
                  <a:gd name="connsiteX4" fmla="*/ 2782921 w 2782921"/>
                  <a:gd name="connsiteY4" fmla="*/ 2426938 h 2551153"/>
                  <a:gd name="connsiteX5" fmla="*/ 2676547 w 2782921"/>
                  <a:gd name="connsiteY5" fmla="*/ 2548968 h 2551153"/>
                  <a:gd name="connsiteX6" fmla="*/ 2584222 w 2782921"/>
                  <a:gd name="connsiteY6" fmla="*/ 2548968 h 2551153"/>
                  <a:gd name="connsiteX7" fmla="*/ 2473185 w 2782921"/>
                  <a:gd name="connsiteY7" fmla="*/ 2426938 h 2551153"/>
                  <a:gd name="connsiteX8" fmla="*/ 2473186 w 2782921"/>
                  <a:gd name="connsiteY8" fmla="*/ 1421109 h 2551153"/>
                  <a:gd name="connsiteX9" fmla="*/ 2562751 w 2782921"/>
                  <a:gd name="connsiteY9" fmla="*/ 1284298 h 2551153"/>
                  <a:gd name="connsiteX10" fmla="*/ 1384864 w 2782921"/>
                  <a:gd name="connsiteY10" fmla="*/ 112787 h 2551153"/>
                  <a:gd name="connsiteX11" fmla="*/ 211223 w 2782921"/>
                  <a:gd name="connsiteY11" fmla="*/ 1288552 h 2551153"/>
                  <a:gd name="connsiteX12" fmla="*/ 313167 w 2782921"/>
                  <a:gd name="connsiteY12" fmla="*/ 1384882 h 2551153"/>
                  <a:gd name="connsiteX13" fmla="*/ 309884 w 2782921"/>
                  <a:gd name="connsiteY13" fmla="*/ 2426938 h 2551153"/>
                  <a:gd name="connsiteX14" fmla="*/ 206809 w 2782921"/>
                  <a:gd name="connsiteY14" fmla="*/ 2548968 h 2551153"/>
                  <a:gd name="connsiteX15" fmla="*/ 102004 w 2782921"/>
                  <a:gd name="connsiteY15" fmla="*/ 2548968 h 2551153"/>
                  <a:gd name="connsiteX16" fmla="*/ 147 w 2782921"/>
                  <a:gd name="connsiteY16" fmla="*/ 2426938 h 2551153"/>
                  <a:gd name="connsiteX17" fmla="*/ 147 w 2782921"/>
                  <a:gd name="connsiteY17" fmla="*/ 1384882 h 2551153"/>
                  <a:gd name="connsiteX18" fmla="*/ 99718 w 2782921"/>
                  <a:gd name="connsiteY18" fmla="*/ 1288552 h 2551153"/>
                  <a:gd name="connsiteX0" fmla="*/ 99718 w 2782921"/>
                  <a:gd name="connsiteY0" fmla="*/ 1288552 h 2551895"/>
                  <a:gd name="connsiteX1" fmla="*/ 1384662 w 2782921"/>
                  <a:gd name="connsiteY1" fmla="*/ 1284 h 2551895"/>
                  <a:gd name="connsiteX2" fmla="*/ 2674254 w 2782921"/>
                  <a:gd name="connsiteY2" fmla="*/ 1283896 h 2551895"/>
                  <a:gd name="connsiteX3" fmla="*/ 2782921 w 2782921"/>
                  <a:gd name="connsiteY3" fmla="*/ 1421109 h 2551895"/>
                  <a:gd name="connsiteX4" fmla="*/ 2782921 w 2782921"/>
                  <a:gd name="connsiteY4" fmla="*/ 2426938 h 2551895"/>
                  <a:gd name="connsiteX5" fmla="*/ 2676547 w 2782921"/>
                  <a:gd name="connsiteY5" fmla="*/ 2548968 h 2551895"/>
                  <a:gd name="connsiteX6" fmla="*/ 2584222 w 2782921"/>
                  <a:gd name="connsiteY6" fmla="*/ 2548968 h 2551895"/>
                  <a:gd name="connsiteX7" fmla="*/ 2473185 w 2782921"/>
                  <a:gd name="connsiteY7" fmla="*/ 2426938 h 2551895"/>
                  <a:gd name="connsiteX8" fmla="*/ 2473186 w 2782921"/>
                  <a:gd name="connsiteY8" fmla="*/ 1421109 h 2551895"/>
                  <a:gd name="connsiteX9" fmla="*/ 2562751 w 2782921"/>
                  <a:gd name="connsiteY9" fmla="*/ 1284298 h 2551895"/>
                  <a:gd name="connsiteX10" fmla="*/ 1384864 w 2782921"/>
                  <a:gd name="connsiteY10" fmla="*/ 112787 h 2551895"/>
                  <a:gd name="connsiteX11" fmla="*/ 211223 w 2782921"/>
                  <a:gd name="connsiteY11" fmla="*/ 1288552 h 2551895"/>
                  <a:gd name="connsiteX12" fmla="*/ 313167 w 2782921"/>
                  <a:gd name="connsiteY12" fmla="*/ 1384882 h 2551895"/>
                  <a:gd name="connsiteX13" fmla="*/ 309884 w 2782921"/>
                  <a:gd name="connsiteY13" fmla="*/ 2426938 h 2551895"/>
                  <a:gd name="connsiteX14" fmla="*/ 206809 w 2782921"/>
                  <a:gd name="connsiteY14" fmla="*/ 2548968 h 2551895"/>
                  <a:gd name="connsiteX15" fmla="*/ 102004 w 2782921"/>
                  <a:gd name="connsiteY15" fmla="*/ 2548968 h 2551895"/>
                  <a:gd name="connsiteX16" fmla="*/ 147 w 2782921"/>
                  <a:gd name="connsiteY16" fmla="*/ 2426938 h 2551895"/>
                  <a:gd name="connsiteX17" fmla="*/ 147 w 2782921"/>
                  <a:gd name="connsiteY17" fmla="*/ 1384882 h 2551895"/>
                  <a:gd name="connsiteX18" fmla="*/ 99718 w 2782921"/>
                  <a:gd name="connsiteY18" fmla="*/ 1288552 h 2551895"/>
                  <a:gd name="connsiteX0" fmla="*/ 99718 w 2782921"/>
                  <a:gd name="connsiteY0" fmla="*/ 1288552 h 2551895"/>
                  <a:gd name="connsiteX1" fmla="*/ 1384662 w 2782921"/>
                  <a:gd name="connsiteY1" fmla="*/ 1284 h 2551895"/>
                  <a:gd name="connsiteX2" fmla="*/ 2674254 w 2782921"/>
                  <a:gd name="connsiteY2" fmla="*/ 1283896 h 2551895"/>
                  <a:gd name="connsiteX3" fmla="*/ 2782921 w 2782921"/>
                  <a:gd name="connsiteY3" fmla="*/ 1421109 h 2551895"/>
                  <a:gd name="connsiteX4" fmla="*/ 2782921 w 2782921"/>
                  <a:gd name="connsiteY4" fmla="*/ 2426938 h 2551895"/>
                  <a:gd name="connsiteX5" fmla="*/ 2676547 w 2782921"/>
                  <a:gd name="connsiteY5" fmla="*/ 2548968 h 2551895"/>
                  <a:gd name="connsiteX6" fmla="*/ 2584222 w 2782921"/>
                  <a:gd name="connsiteY6" fmla="*/ 2548968 h 2551895"/>
                  <a:gd name="connsiteX7" fmla="*/ 2473185 w 2782921"/>
                  <a:gd name="connsiteY7" fmla="*/ 2426938 h 2551895"/>
                  <a:gd name="connsiteX8" fmla="*/ 2473186 w 2782921"/>
                  <a:gd name="connsiteY8" fmla="*/ 1421109 h 2551895"/>
                  <a:gd name="connsiteX9" fmla="*/ 2562751 w 2782921"/>
                  <a:gd name="connsiteY9" fmla="*/ 1284298 h 2551895"/>
                  <a:gd name="connsiteX10" fmla="*/ 1384864 w 2782921"/>
                  <a:gd name="connsiteY10" fmla="*/ 112787 h 2551895"/>
                  <a:gd name="connsiteX11" fmla="*/ 211223 w 2782921"/>
                  <a:gd name="connsiteY11" fmla="*/ 1288552 h 2551895"/>
                  <a:gd name="connsiteX12" fmla="*/ 313167 w 2782921"/>
                  <a:gd name="connsiteY12" fmla="*/ 1384882 h 2551895"/>
                  <a:gd name="connsiteX13" fmla="*/ 309884 w 2782921"/>
                  <a:gd name="connsiteY13" fmla="*/ 2426938 h 2551895"/>
                  <a:gd name="connsiteX14" fmla="*/ 206809 w 2782921"/>
                  <a:gd name="connsiteY14" fmla="*/ 2548968 h 2551895"/>
                  <a:gd name="connsiteX15" fmla="*/ 102004 w 2782921"/>
                  <a:gd name="connsiteY15" fmla="*/ 2548968 h 2551895"/>
                  <a:gd name="connsiteX16" fmla="*/ 147 w 2782921"/>
                  <a:gd name="connsiteY16" fmla="*/ 2426938 h 2551895"/>
                  <a:gd name="connsiteX17" fmla="*/ 147 w 2782921"/>
                  <a:gd name="connsiteY17" fmla="*/ 1384882 h 2551895"/>
                  <a:gd name="connsiteX18" fmla="*/ 99718 w 2782921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809069"/>
                  <a:gd name="connsiteY0" fmla="*/ 1288552 h 2551895"/>
                  <a:gd name="connsiteX1" fmla="*/ 1384662 w 2809069"/>
                  <a:gd name="connsiteY1" fmla="*/ 1284 h 2551895"/>
                  <a:gd name="connsiteX2" fmla="*/ 2674254 w 2809069"/>
                  <a:gd name="connsiteY2" fmla="*/ 1283896 h 2551895"/>
                  <a:gd name="connsiteX3" fmla="*/ 2782921 w 2809069"/>
                  <a:gd name="connsiteY3" fmla="*/ 1421109 h 2551895"/>
                  <a:gd name="connsiteX4" fmla="*/ 2782921 w 2809069"/>
                  <a:gd name="connsiteY4" fmla="*/ 2426938 h 2551895"/>
                  <a:gd name="connsiteX5" fmla="*/ 2676547 w 2809069"/>
                  <a:gd name="connsiteY5" fmla="*/ 2548968 h 2551895"/>
                  <a:gd name="connsiteX6" fmla="*/ 2584222 w 2809069"/>
                  <a:gd name="connsiteY6" fmla="*/ 2548968 h 2551895"/>
                  <a:gd name="connsiteX7" fmla="*/ 2473185 w 2809069"/>
                  <a:gd name="connsiteY7" fmla="*/ 2426938 h 2551895"/>
                  <a:gd name="connsiteX8" fmla="*/ 2473186 w 2809069"/>
                  <a:gd name="connsiteY8" fmla="*/ 1421109 h 2551895"/>
                  <a:gd name="connsiteX9" fmla="*/ 2562751 w 2809069"/>
                  <a:gd name="connsiteY9" fmla="*/ 1284298 h 2551895"/>
                  <a:gd name="connsiteX10" fmla="*/ 1384864 w 2809069"/>
                  <a:gd name="connsiteY10" fmla="*/ 112787 h 2551895"/>
                  <a:gd name="connsiteX11" fmla="*/ 211223 w 2809069"/>
                  <a:gd name="connsiteY11" fmla="*/ 1288552 h 2551895"/>
                  <a:gd name="connsiteX12" fmla="*/ 313167 w 2809069"/>
                  <a:gd name="connsiteY12" fmla="*/ 1384882 h 2551895"/>
                  <a:gd name="connsiteX13" fmla="*/ 309884 w 2809069"/>
                  <a:gd name="connsiteY13" fmla="*/ 2426938 h 2551895"/>
                  <a:gd name="connsiteX14" fmla="*/ 206809 w 2809069"/>
                  <a:gd name="connsiteY14" fmla="*/ 2548968 h 2551895"/>
                  <a:gd name="connsiteX15" fmla="*/ 102004 w 2809069"/>
                  <a:gd name="connsiteY15" fmla="*/ 2548968 h 2551895"/>
                  <a:gd name="connsiteX16" fmla="*/ 147 w 2809069"/>
                  <a:gd name="connsiteY16" fmla="*/ 2426938 h 2551895"/>
                  <a:gd name="connsiteX17" fmla="*/ 147 w 2809069"/>
                  <a:gd name="connsiteY17" fmla="*/ 1384882 h 2551895"/>
                  <a:gd name="connsiteX18" fmla="*/ 99718 w 2809069"/>
                  <a:gd name="connsiteY18" fmla="*/ 1288552 h 2551895"/>
                  <a:gd name="connsiteX0" fmla="*/ 99718 w 2809069"/>
                  <a:gd name="connsiteY0" fmla="*/ 1288552 h 2551895"/>
                  <a:gd name="connsiteX1" fmla="*/ 1384662 w 2809069"/>
                  <a:gd name="connsiteY1" fmla="*/ 1284 h 2551895"/>
                  <a:gd name="connsiteX2" fmla="*/ 2674254 w 2809069"/>
                  <a:gd name="connsiteY2" fmla="*/ 1283896 h 2551895"/>
                  <a:gd name="connsiteX3" fmla="*/ 2782921 w 2809069"/>
                  <a:gd name="connsiteY3" fmla="*/ 1421109 h 2551895"/>
                  <a:gd name="connsiteX4" fmla="*/ 2782921 w 2809069"/>
                  <a:gd name="connsiteY4" fmla="*/ 2426938 h 2551895"/>
                  <a:gd name="connsiteX5" fmla="*/ 2676547 w 2809069"/>
                  <a:gd name="connsiteY5" fmla="*/ 2548968 h 2551895"/>
                  <a:gd name="connsiteX6" fmla="*/ 2584222 w 2809069"/>
                  <a:gd name="connsiteY6" fmla="*/ 2548968 h 2551895"/>
                  <a:gd name="connsiteX7" fmla="*/ 2473185 w 2809069"/>
                  <a:gd name="connsiteY7" fmla="*/ 2426938 h 2551895"/>
                  <a:gd name="connsiteX8" fmla="*/ 2473186 w 2809069"/>
                  <a:gd name="connsiteY8" fmla="*/ 1421109 h 2551895"/>
                  <a:gd name="connsiteX9" fmla="*/ 2562751 w 2809069"/>
                  <a:gd name="connsiteY9" fmla="*/ 1284298 h 2551895"/>
                  <a:gd name="connsiteX10" fmla="*/ 1384864 w 2809069"/>
                  <a:gd name="connsiteY10" fmla="*/ 112787 h 2551895"/>
                  <a:gd name="connsiteX11" fmla="*/ 211223 w 2809069"/>
                  <a:gd name="connsiteY11" fmla="*/ 1288552 h 2551895"/>
                  <a:gd name="connsiteX12" fmla="*/ 313167 w 2809069"/>
                  <a:gd name="connsiteY12" fmla="*/ 1384882 h 2551895"/>
                  <a:gd name="connsiteX13" fmla="*/ 309884 w 2809069"/>
                  <a:gd name="connsiteY13" fmla="*/ 2426938 h 2551895"/>
                  <a:gd name="connsiteX14" fmla="*/ 206809 w 2809069"/>
                  <a:gd name="connsiteY14" fmla="*/ 2548968 h 2551895"/>
                  <a:gd name="connsiteX15" fmla="*/ 102004 w 2809069"/>
                  <a:gd name="connsiteY15" fmla="*/ 2548968 h 2551895"/>
                  <a:gd name="connsiteX16" fmla="*/ 147 w 2809069"/>
                  <a:gd name="connsiteY16" fmla="*/ 2426938 h 2551895"/>
                  <a:gd name="connsiteX17" fmla="*/ 147 w 2809069"/>
                  <a:gd name="connsiteY17" fmla="*/ 1384882 h 2551895"/>
                  <a:gd name="connsiteX18" fmla="*/ 99718 w 2809069"/>
                  <a:gd name="connsiteY18" fmla="*/ 1288552 h 2551895"/>
                  <a:gd name="connsiteX0" fmla="*/ 99718 w 2809069"/>
                  <a:gd name="connsiteY0" fmla="*/ 1288552 h 2551895"/>
                  <a:gd name="connsiteX1" fmla="*/ 1384662 w 2809069"/>
                  <a:gd name="connsiteY1" fmla="*/ 1284 h 2551895"/>
                  <a:gd name="connsiteX2" fmla="*/ 2674254 w 2809069"/>
                  <a:gd name="connsiteY2" fmla="*/ 1283896 h 2551895"/>
                  <a:gd name="connsiteX3" fmla="*/ 2782921 w 2809069"/>
                  <a:gd name="connsiteY3" fmla="*/ 1421109 h 2551895"/>
                  <a:gd name="connsiteX4" fmla="*/ 2782921 w 2809069"/>
                  <a:gd name="connsiteY4" fmla="*/ 2426938 h 2551895"/>
                  <a:gd name="connsiteX5" fmla="*/ 2676547 w 2809069"/>
                  <a:gd name="connsiteY5" fmla="*/ 2548968 h 2551895"/>
                  <a:gd name="connsiteX6" fmla="*/ 2584222 w 2809069"/>
                  <a:gd name="connsiteY6" fmla="*/ 2548968 h 2551895"/>
                  <a:gd name="connsiteX7" fmla="*/ 2473185 w 2809069"/>
                  <a:gd name="connsiteY7" fmla="*/ 2426938 h 2551895"/>
                  <a:gd name="connsiteX8" fmla="*/ 2473186 w 2809069"/>
                  <a:gd name="connsiteY8" fmla="*/ 1421109 h 2551895"/>
                  <a:gd name="connsiteX9" fmla="*/ 2562751 w 2809069"/>
                  <a:gd name="connsiteY9" fmla="*/ 1284298 h 2551895"/>
                  <a:gd name="connsiteX10" fmla="*/ 1384864 w 2809069"/>
                  <a:gd name="connsiteY10" fmla="*/ 112787 h 2551895"/>
                  <a:gd name="connsiteX11" fmla="*/ 211223 w 2809069"/>
                  <a:gd name="connsiteY11" fmla="*/ 1288552 h 2551895"/>
                  <a:gd name="connsiteX12" fmla="*/ 313167 w 2809069"/>
                  <a:gd name="connsiteY12" fmla="*/ 1384882 h 2551895"/>
                  <a:gd name="connsiteX13" fmla="*/ 309884 w 2809069"/>
                  <a:gd name="connsiteY13" fmla="*/ 2426938 h 2551895"/>
                  <a:gd name="connsiteX14" fmla="*/ 206809 w 2809069"/>
                  <a:gd name="connsiteY14" fmla="*/ 2548968 h 2551895"/>
                  <a:gd name="connsiteX15" fmla="*/ 102004 w 2809069"/>
                  <a:gd name="connsiteY15" fmla="*/ 2548968 h 2551895"/>
                  <a:gd name="connsiteX16" fmla="*/ 147 w 2809069"/>
                  <a:gd name="connsiteY16" fmla="*/ 2426938 h 2551895"/>
                  <a:gd name="connsiteX17" fmla="*/ 147 w 2809069"/>
                  <a:gd name="connsiteY17" fmla="*/ 1384882 h 2551895"/>
                  <a:gd name="connsiteX18" fmla="*/ 99718 w 2809069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  <a:gd name="connsiteX0" fmla="*/ 99718 w 2785573"/>
                  <a:gd name="connsiteY0" fmla="*/ 1288552 h 2551895"/>
                  <a:gd name="connsiteX1" fmla="*/ 1384662 w 2785573"/>
                  <a:gd name="connsiteY1" fmla="*/ 1284 h 2551895"/>
                  <a:gd name="connsiteX2" fmla="*/ 2674254 w 2785573"/>
                  <a:gd name="connsiteY2" fmla="*/ 1283896 h 2551895"/>
                  <a:gd name="connsiteX3" fmla="*/ 2782921 w 2785573"/>
                  <a:gd name="connsiteY3" fmla="*/ 1421109 h 2551895"/>
                  <a:gd name="connsiteX4" fmla="*/ 2782921 w 2785573"/>
                  <a:gd name="connsiteY4" fmla="*/ 2426938 h 2551895"/>
                  <a:gd name="connsiteX5" fmla="*/ 2676547 w 2785573"/>
                  <a:gd name="connsiteY5" fmla="*/ 2548968 h 2551895"/>
                  <a:gd name="connsiteX6" fmla="*/ 2584222 w 2785573"/>
                  <a:gd name="connsiteY6" fmla="*/ 2548968 h 2551895"/>
                  <a:gd name="connsiteX7" fmla="*/ 2473185 w 2785573"/>
                  <a:gd name="connsiteY7" fmla="*/ 2426938 h 2551895"/>
                  <a:gd name="connsiteX8" fmla="*/ 2473186 w 2785573"/>
                  <a:gd name="connsiteY8" fmla="*/ 1421109 h 2551895"/>
                  <a:gd name="connsiteX9" fmla="*/ 2562751 w 2785573"/>
                  <a:gd name="connsiteY9" fmla="*/ 1284298 h 2551895"/>
                  <a:gd name="connsiteX10" fmla="*/ 1384864 w 2785573"/>
                  <a:gd name="connsiteY10" fmla="*/ 112787 h 2551895"/>
                  <a:gd name="connsiteX11" fmla="*/ 211223 w 2785573"/>
                  <a:gd name="connsiteY11" fmla="*/ 1288552 h 2551895"/>
                  <a:gd name="connsiteX12" fmla="*/ 313167 w 2785573"/>
                  <a:gd name="connsiteY12" fmla="*/ 1384882 h 2551895"/>
                  <a:gd name="connsiteX13" fmla="*/ 309884 w 2785573"/>
                  <a:gd name="connsiteY13" fmla="*/ 2426938 h 2551895"/>
                  <a:gd name="connsiteX14" fmla="*/ 206809 w 2785573"/>
                  <a:gd name="connsiteY14" fmla="*/ 2548968 h 2551895"/>
                  <a:gd name="connsiteX15" fmla="*/ 102004 w 2785573"/>
                  <a:gd name="connsiteY15" fmla="*/ 2548968 h 2551895"/>
                  <a:gd name="connsiteX16" fmla="*/ 147 w 2785573"/>
                  <a:gd name="connsiteY16" fmla="*/ 2426938 h 2551895"/>
                  <a:gd name="connsiteX17" fmla="*/ 147 w 2785573"/>
                  <a:gd name="connsiteY17" fmla="*/ 1384882 h 2551895"/>
                  <a:gd name="connsiteX18" fmla="*/ 99718 w 2785573"/>
                  <a:gd name="connsiteY18" fmla="*/ 1288552 h 255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85573" h="2551895">
                    <a:moveTo>
                      <a:pt x="99718" y="1288552"/>
                    </a:moveTo>
                    <a:cubicBezTo>
                      <a:pt x="99719" y="578521"/>
                      <a:pt x="674632" y="2568"/>
                      <a:pt x="1384662" y="1284"/>
                    </a:cubicBezTo>
                    <a:cubicBezTo>
                      <a:pt x="2094692" y="0"/>
                      <a:pt x="2672053" y="579481"/>
                      <a:pt x="2674254" y="1283896"/>
                    </a:cubicBezTo>
                    <a:cubicBezTo>
                      <a:pt x="2781399" y="1283825"/>
                      <a:pt x="2783285" y="1348206"/>
                      <a:pt x="2782921" y="1421109"/>
                    </a:cubicBezTo>
                    <a:lnTo>
                      <a:pt x="2782921" y="2426938"/>
                    </a:lnTo>
                    <a:cubicBezTo>
                      <a:pt x="2785573" y="2518100"/>
                      <a:pt x="2762973" y="2550680"/>
                      <a:pt x="2676547" y="2548968"/>
                    </a:cubicBezTo>
                    <a:lnTo>
                      <a:pt x="2584222" y="2548968"/>
                    </a:lnTo>
                    <a:cubicBezTo>
                      <a:pt x="2506744" y="2551895"/>
                      <a:pt x="2473612" y="2530937"/>
                      <a:pt x="2473185" y="2426938"/>
                    </a:cubicBezTo>
                    <a:cubicBezTo>
                      <a:pt x="2473185" y="2096446"/>
                      <a:pt x="2473186" y="1751601"/>
                      <a:pt x="2473186" y="1421109"/>
                    </a:cubicBezTo>
                    <a:cubicBezTo>
                      <a:pt x="2472250" y="1317779"/>
                      <a:pt x="2495762" y="1284093"/>
                      <a:pt x="2562751" y="1284298"/>
                    </a:cubicBezTo>
                    <a:cubicBezTo>
                      <a:pt x="2560404" y="635774"/>
                      <a:pt x="2033391" y="111614"/>
                      <a:pt x="1384864" y="112787"/>
                    </a:cubicBezTo>
                    <a:cubicBezTo>
                      <a:pt x="736337" y="113960"/>
                      <a:pt x="218288" y="659119"/>
                      <a:pt x="211223" y="1288552"/>
                    </a:cubicBezTo>
                    <a:cubicBezTo>
                      <a:pt x="282365" y="1290968"/>
                      <a:pt x="312030" y="1350381"/>
                      <a:pt x="313167" y="1384882"/>
                    </a:cubicBezTo>
                    <a:cubicBezTo>
                      <a:pt x="312073" y="1732234"/>
                      <a:pt x="310978" y="2079586"/>
                      <a:pt x="309884" y="2426938"/>
                    </a:cubicBezTo>
                    <a:cubicBezTo>
                      <a:pt x="313626" y="2508096"/>
                      <a:pt x="281648" y="2551153"/>
                      <a:pt x="206809" y="2548968"/>
                    </a:cubicBezTo>
                    <a:lnTo>
                      <a:pt x="102004" y="2548968"/>
                    </a:lnTo>
                    <a:cubicBezTo>
                      <a:pt x="29951" y="2548771"/>
                      <a:pt x="3142" y="2529528"/>
                      <a:pt x="147" y="2426938"/>
                    </a:cubicBezTo>
                    <a:lnTo>
                      <a:pt x="147" y="1384882"/>
                    </a:lnTo>
                    <a:cubicBezTo>
                      <a:pt x="0" y="1336104"/>
                      <a:pt x="33171" y="1289696"/>
                      <a:pt x="99718" y="128855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6" name="Group 14"/>
            <p:cNvGrpSpPr/>
            <p:nvPr/>
          </p:nvGrpSpPr>
          <p:grpSpPr bwMode="gray">
            <a:xfrm>
              <a:off x="1073708" y="2511648"/>
              <a:ext cx="2093658" cy="2468770"/>
              <a:chOff x="1073708" y="2511648"/>
              <a:chExt cx="2093658" cy="2468770"/>
            </a:xfrm>
            <a:grpFill/>
          </p:grpSpPr>
          <p:sp>
            <p:nvSpPr>
              <p:cNvPr id="381" name="Block Arc 380"/>
              <p:cNvSpPr/>
              <p:nvPr/>
            </p:nvSpPr>
            <p:spPr bwMode="gray">
              <a:xfrm rot="16200000">
                <a:off x="1541278" y="3210902"/>
                <a:ext cx="1262017" cy="1070262"/>
              </a:xfrm>
              <a:prstGeom prst="blockArc">
                <a:avLst>
                  <a:gd name="adj1" fmla="val 13414058"/>
                  <a:gd name="adj2" fmla="val 19084635"/>
                  <a:gd name="adj3" fmla="val 4267"/>
                </a:avLst>
              </a:prstGeom>
              <a:solidFill>
                <a:srgbClr val="FFFFFF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2" name="Block Arc 381"/>
              <p:cNvSpPr/>
              <p:nvPr/>
            </p:nvSpPr>
            <p:spPr bwMode="gray">
              <a:xfrm rot="16200000">
                <a:off x="1262138" y="2981172"/>
                <a:ext cx="1803796" cy="1529722"/>
              </a:xfrm>
              <a:prstGeom prst="blockArc">
                <a:avLst>
                  <a:gd name="adj1" fmla="val 13414058"/>
                  <a:gd name="adj2" fmla="val 19079173"/>
                  <a:gd name="adj3" fmla="val 2759"/>
                </a:avLst>
              </a:prstGeom>
              <a:solidFill>
                <a:srgbClr val="FFFFFF">
                  <a:alpha val="4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3" name="Block Arc 382"/>
              <p:cNvSpPr/>
              <p:nvPr/>
            </p:nvSpPr>
            <p:spPr bwMode="gray">
              <a:xfrm rot="16200000">
                <a:off x="886152" y="2699204"/>
                <a:ext cx="2468770" cy="2093658"/>
              </a:xfrm>
              <a:prstGeom prst="blockArc">
                <a:avLst>
                  <a:gd name="adj1" fmla="val 13414058"/>
                  <a:gd name="adj2" fmla="val 19068560"/>
                  <a:gd name="adj3" fmla="val 1638"/>
                </a:avLst>
              </a:prstGeom>
              <a:solidFill>
                <a:srgbClr val="FFFFFF">
                  <a:alpha val="26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7" name="Group 19"/>
            <p:cNvGrpSpPr/>
            <p:nvPr/>
          </p:nvGrpSpPr>
          <p:grpSpPr bwMode="gray">
            <a:xfrm flipH="1">
              <a:off x="5906343" y="2511647"/>
              <a:ext cx="2093658" cy="2468770"/>
              <a:chOff x="1073708" y="2511648"/>
              <a:chExt cx="2093658" cy="2468770"/>
            </a:xfrm>
            <a:grpFill/>
          </p:grpSpPr>
          <p:sp>
            <p:nvSpPr>
              <p:cNvPr id="378" name="Block Arc 377"/>
              <p:cNvSpPr/>
              <p:nvPr/>
            </p:nvSpPr>
            <p:spPr bwMode="gray">
              <a:xfrm rot="16200000">
                <a:off x="1541278" y="3210902"/>
                <a:ext cx="1262017" cy="1070262"/>
              </a:xfrm>
              <a:prstGeom prst="blockArc">
                <a:avLst>
                  <a:gd name="adj1" fmla="val 13414058"/>
                  <a:gd name="adj2" fmla="val 19084635"/>
                  <a:gd name="adj3" fmla="val 4267"/>
                </a:avLst>
              </a:prstGeom>
              <a:solidFill>
                <a:srgbClr val="FFFFFF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9" name="Block Arc 378"/>
              <p:cNvSpPr/>
              <p:nvPr/>
            </p:nvSpPr>
            <p:spPr bwMode="gray">
              <a:xfrm rot="16200000">
                <a:off x="1262138" y="2981172"/>
                <a:ext cx="1803796" cy="1529722"/>
              </a:xfrm>
              <a:prstGeom prst="blockArc">
                <a:avLst>
                  <a:gd name="adj1" fmla="val 13414058"/>
                  <a:gd name="adj2" fmla="val 19079173"/>
                  <a:gd name="adj3" fmla="val 2759"/>
                </a:avLst>
              </a:prstGeom>
              <a:solidFill>
                <a:srgbClr val="FFFFFF">
                  <a:alpha val="4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0" name="Block Arc 379"/>
              <p:cNvSpPr/>
              <p:nvPr/>
            </p:nvSpPr>
            <p:spPr bwMode="gray">
              <a:xfrm rot="16200000">
                <a:off x="886152" y="2699204"/>
                <a:ext cx="2468770" cy="2093658"/>
              </a:xfrm>
              <a:prstGeom prst="blockArc">
                <a:avLst>
                  <a:gd name="adj1" fmla="val 13414058"/>
                  <a:gd name="adj2" fmla="val 19068558"/>
                  <a:gd name="adj3" fmla="val 1638"/>
                </a:avLst>
              </a:prstGeom>
              <a:solidFill>
                <a:srgbClr val="FFFFFF">
                  <a:alpha val="2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87" name="Title 1"/>
          <p:cNvSpPr>
            <a:spLocks noGrp="1"/>
          </p:cNvSpPr>
          <p:nvPr>
            <p:ph type="ctrTitle"/>
          </p:nvPr>
        </p:nvSpPr>
        <p:spPr bwMode="gray">
          <a:xfrm>
            <a:off x="936356" y="4519268"/>
            <a:ext cx="10375392" cy="1470025"/>
          </a:xfrm>
        </p:spPr>
        <p:txBody>
          <a:bodyPr vert="horz" lIns="91440" tIns="45720" rIns="91440" bIns="45720" rtlCol="0" anchor="ctr">
            <a:noAutofit/>
            <a:scene3d>
              <a:camera prst="orthographicFront"/>
              <a:lightRig rig="contrasting" dir="t"/>
            </a:scene3d>
            <a:sp3d extrusionH="31750" prstMaterial="powder">
              <a:bevelT w="38100" h="38100"/>
            </a:sp3d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kumimoji="0" lang="en-US" sz="5400" b="1" i="0" u="none" strike="noStrike" kern="1200" cap="none" spc="0" normalizeH="0" baseline="0" noProof="0" dirty="0">
                <a:ln/>
                <a:gradFill flip="none" rotWithShape="1">
                  <a:gsLst>
                    <a:gs pos="0">
                      <a:srgbClr val="FFFFFF"/>
                    </a:gs>
                    <a:gs pos="7001">
                      <a:srgbClr val="E6E6E6"/>
                    </a:gs>
                    <a:gs pos="32001">
                      <a:srgbClr val="7D8496"/>
                    </a:gs>
                    <a:gs pos="47000">
                      <a:srgbClr val="E6E6E6"/>
                    </a:gs>
                    <a:gs pos="85001">
                      <a:srgbClr val="7D8496"/>
                    </a:gs>
                    <a:gs pos="100000">
                      <a:srgbClr val="E6E6E6"/>
                    </a:gs>
                  </a:gsLst>
                  <a:lin ang="2700000" scaled="1"/>
                  <a:tileRect/>
                </a:gra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88" name="Subtitle 2"/>
          <p:cNvSpPr>
            <a:spLocks noGrp="1"/>
          </p:cNvSpPr>
          <p:nvPr>
            <p:ph type="subTitle" idx="1"/>
          </p:nvPr>
        </p:nvSpPr>
        <p:spPr bwMode="gray">
          <a:xfrm>
            <a:off x="930260" y="5760687"/>
            <a:ext cx="10387584" cy="685800"/>
          </a:xfrm>
        </p:spPr>
        <p:txBody>
          <a:bodyPr vert="horz" lIns="91440" tIns="45720" rIns="91440" bIns="45720" rtlCol="0" anchor="t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Wingdings 3" pitchFamily="18" charset="2"/>
              <a:buNone/>
              <a:defRPr lang="en-US" sz="1800" kern="120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389" name="Date Placeholder 3"/>
          <p:cNvSpPr>
            <a:spLocks noGrp="1"/>
          </p:cNvSpPr>
          <p:nvPr>
            <p:ph type="dt" sz="half" idx="10"/>
          </p:nvPr>
        </p:nvSpPr>
        <p:spPr bwMode="white">
          <a:xfrm>
            <a:off x="609600" y="6537960"/>
            <a:ext cx="2844800" cy="246888"/>
          </a:xfrm>
        </p:spPr>
        <p:txBody>
          <a:bodyPr/>
          <a:lstStyle/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390" name="Footer Placeholder 4"/>
          <p:cNvSpPr>
            <a:spLocks noGrp="1"/>
          </p:cNvSpPr>
          <p:nvPr>
            <p:ph type="ftr" sz="quarter" idx="11"/>
          </p:nvPr>
        </p:nvSpPr>
        <p:spPr bwMode="white">
          <a:xfrm>
            <a:off x="7827264" y="6537960"/>
            <a:ext cx="3860800" cy="246888"/>
          </a:xfrm>
        </p:spPr>
        <p:txBody>
          <a:bodyPr/>
          <a:lstStyle/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391" name="Slide Number Placeholder 5"/>
          <p:cNvSpPr>
            <a:spLocks noGrp="1"/>
          </p:cNvSpPr>
          <p:nvPr>
            <p:ph type="sldNum" sz="quarter" idx="12"/>
          </p:nvPr>
        </p:nvSpPr>
        <p:spPr bwMode="white">
          <a:xfrm>
            <a:off x="4669536" y="6537960"/>
            <a:ext cx="2844800" cy="246888"/>
          </a:xfrm>
        </p:spPr>
        <p:txBody>
          <a:bodyPr/>
          <a:lstStyle/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7977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7802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7802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591035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 bwMode="gray">
          <a:xfrm>
            <a:off x="609600" y="1627632"/>
            <a:ext cx="5386917" cy="639762"/>
          </a:xfrm>
        </p:spPr>
        <p:txBody>
          <a:bodyPr vert="horz" lIns="91440" tIns="45720" rIns="91440" bIns="45720" rtlCol="0" anchor="b">
            <a:normAutofit/>
          </a:bodyPr>
          <a:lstStyle>
            <a:lvl1pPr marL="0" indent="0">
              <a:buNone/>
              <a:defRPr lang="en-US" sz="2400" b="1" kern="1200" cap="none" spc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Wingdings 3" pitchFamily="18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286000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 bwMode="gray">
          <a:xfrm>
            <a:off x="6193368" y="1627632"/>
            <a:ext cx="5389033" cy="639762"/>
          </a:xfrm>
        </p:spPr>
        <p:txBody>
          <a:bodyPr vert="horz" lIns="91440" tIns="45720" rIns="91440" bIns="45720" rtlCol="0" anchor="b">
            <a:normAutofit/>
          </a:bodyPr>
          <a:lstStyle>
            <a:lvl1pPr marL="0" indent="0">
              <a:buNone/>
              <a:defRPr lang="en-US" sz="2400" b="1" kern="1200" cap="none" spc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Wingdings 3" pitchFamily="18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286000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9202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B0958E5-38B1-4C88-AB54-8719D045B95C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C5DF585-E416-4905-80DA-541BB4DA9FC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066444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0312456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64212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107936" y="1645920"/>
            <a:ext cx="3755136" cy="4480560"/>
          </a:xfrm>
        </p:spPr>
        <p:txBody>
          <a:bodyPr vert="horz" lIns="91440" tIns="45720" rIns="91440" bIns="45720" rtlCol="0">
            <a:normAutofit/>
          </a:bodyPr>
          <a:lstStyle>
            <a:lvl1pPr marL="0" indent="0">
              <a:buNone/>
              <a:defRPr lang="en-US" sz="14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Wingdings 3" pitchFamily="18" charset="2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09600" y="1645920"/>
            <a:ext cx="6400800" cy="44805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4858582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01824" y="658368"/>
            <a:ext cx="7315200" cy="822960"/>
          </a:xfr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lang="en-US" sz="2800" b="0" kern="1200" smtClean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gray">
          <a:xfrm>
            <a:off x="2389632" y="1618488"/>
            <a:ext cx="7315200" cy="3639312"/>
          </a:xfrm>
          <a:solidFill>
            <a:srgbClr val="F8F8F8"/>
          </a:solidFill>
          <a:ln w="76200" cmpd="sng">
            <a:solidFill>
              <a:srgbClr val="FFFFFF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Wingdings 3" pitchFamily="18" charset="2"/>
              <a:buNone/>
              <a:defRPr lang="en-US" sz="32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632" y="5413248"/>
            <a:ext cx="7315200" cy="98755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445084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257432" cy="45259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65430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" name="Group 401"/>
          <p:cNvGrpSpPr/>
          <p:nvPr userDrawn="1"/>
        </p:nvGrpSpPr>
        <p:grpSpPr>
          <a:xfrm rot="5400000">
            <a:off x="2674850" y="-2678513"/>
            <a:ext cx="6860751" cy="12210448"/>
            <a:chOff x="-1491" y="-11289"/>
            <a:chExt cx="9145491" cy="12207542"/>
          </a:xfrm>
        </p:grpSpPr>
        <p:grpSp>
          <p:nvGrpSpPr>
            <p:cNvPr id="204" name="Group 203"/>
            <p:cNvGrpSpPr/>
            <p:nvPr userDrawn="1"/>
          </p:nvGrpSpPr>
          <p:grpSpPr bwMode="gray">
            <a:xfrm>
              <a:off x="-1491" y="0"/>
              <a:ext cx="9144271" cy="1934719"/>
              <a:chOff x="-1491" y="-2011658"/>
              <a:chExt cx="9144271" cy="3946377"/>
            </a:xfrm>
          </p:grpSpPr>
          <p:sp>
            <p:nvSpPr>
              <p:cNvPr id="205" name="Rectangle 204"/>
              <p:cNvSpPr/>
              <p:nvPr/>
            </p:nvSpPr>
            <p:spPr bwMode="gray">
              <a:xfrm>
                <a:off x="4570780" y="-2011658"/>
                <a:ext cx="4572000" cy="3886194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3">
                      <a:lumMod val="50000"/>
                      <a:alpha val="50000"/>
                    </a:schemeClr>
                  </a:gs>
                  <a:gs pos="42000">
                    <a:schemeClr val="accent2"/>
                  </a:gs>
                  <a:gs pos="73000">
                    <a:schemeClr val="accent1">
                      <a:alpha val="80000"/>
                    </a:schemeClr>
                  </a:gs>
                  <a:gs pos="100000">
                    <a:schemeClr val="accent1">
                      <a:lumMod val="50000"/>
                    </a:scheme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6" name="Rectangle 205"/>
              <p:cNvSpPr/>
              <p:nvPr/>
            </p:nvSpPr>
            <p:spPr bwMode="gray">
              <a:xfrm flipH="1">
                <a:off x="-1491" y="-2011658"/>
                <a:ext cx="4572000" cy="3946377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3">
                      <a:lumMod val="50000"/>
                    </a:schemeClr>
                  </a:gs>
                  <a:gs pos="44000">
                    <a:schemeClr val="accent4"/>
                  </a:gs>
                  <a:gs pos="73000">
                    <a:schemeClr val="accent5">
                      <a:alpha val="63000"/>
                    </a:schemeClr>
                  </a:gs>
                  <a:gs pos="89000">
                    <a:schemeClr val="accent6">
                      <a:lumMod val="50000"/>
                    </a:scheme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Rectangle 206"/>
              <p:cNvSpPr/>
              <p:nvPr/>
            </p:nvSpPr>
            <p:spPr bwMode="gray">
              <a:xfrm>
                <a:off x="2956641" y="-2011658"/>
                <a:ext cx="3188171" cy="3886194"/>
              </a:xfrm>
              <a:prstGeom prst="rect">
                <a:avLst/>
              </a:prstGeom>
              <a:gradFill flip="none" rotWithShape="1">
                <a:gsLst>
                  <a:gs pos="12000">
                    <a:schemeClr val="accent5">
                      <a:alpha val="0"/>
                    </a:schemeClr>
                  </a:gs>
                  <a:gs pos="40000">
                    <a:schemeClr val="accent4">
                      <a:lumMod val="75000"/>
                    </a:schemeClr>
                  </a:gs>
                  <a:gs pos="73000">
                    <a:schemeClr val="accent2">
                      <a:lumMod val="75000"/>
                    </a:schemeClr>
                  </a:gs>
                  <a:gs pos="93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208" name="Picture 207" descr="taone_trans"/>
            <p:cNvPicPr>
              <a:picLocks noChangeAspect="1" noChangeArrowheads="1"/>
            </p:cNvPicPr>
            <p:nvPr userDrawn="1"/>
          </p:nvPicPr>
          <p:blipFill>
            <a:blip r:embed="rId2" cstate="print"/>
            <a:srcRect t="67383"/>
            <a:stretch>
              <a:fillRect/>
            </a:stretch>
          </p:blipFill>
          <p:spPr bwMode="gray">
            <a:xfrm>
              <a:off x="640123" y="3696"/>
              <a:ext cx="8290962" cy="17588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9" name="Picture 15" descr="2"/>
            <p:cNvPicPr>
              <a:picLocks noChangeAspect="1" noChangeArrowheads="1"/>
            </p:cNvPicPr>
            <p:nvPr userDrawn="1"/>
          </p:nvPicPr>
          <p:blipFill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 t="71496" r="31304" b="-1035"/>
            <a:stretch>
              <a:fillRect/>
            </a:stretch>
          </p:blipFill>
          <p:spPr bwMode="gray">
            <a:xfrm>
              <a:off x="623654" y="3057"/>
              <a:ext cx="8520346" cy="17588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0" name="Picture 11" descr="light_shadow_m"/>
            <p:cNvPicPr>
              <a:picLocks noChangeAspect="1" noChangeArrowheads="1"/>
            </p:cNvPicPr>
            <p:nvPr userDrawn="1"/>
          </p:nvPicPr>
          <p:blipFill>
            <a:blip r:embed="rId4" cstate="print"/>
            <a:srcRect t="30950"/>
            <a:stretch>
              <a:fillRect/>
            </a:stretch>
          </p:blipFill>
          <p:spPr bwMode="gray">
            <a:xfrm>
              <a:off x="7132292" y="0"/>
              <a:ext cx="1920269" cy="13259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11" name="Oval 210"/>
            <p:cNvSpPr/>
            <p:nvPr userDrawn="1"/>
          </p:nvSpPr>
          <p:spPr bwMode="gray">
            <a:xfrm>
              <a:off x="6824082" y="262884"/>
              <a:ext cx="1504817" cy="1504817"/>
            </a:xfrm>
            <a:prstGeom prst="ellipse">
              <a:avLst/>
            </a:prstGeom>
            <a:solidFill>
              <a:srgbClr val="FFFFFF">
                <a:alpha val="17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pic>
          <p:nvPicPr>
            <p:cNvPr id="212" name="Picture 11" descr="light_shadow_m"/>
            <p:cNvPicPr>
              <a:picLocks noChangeAspect="1" noChangeArrowheads="1"/>
            </p:cNvPicPr>
            <p:nvPr userDrawn="1"/>
          </p:nvPicPr>
          <p:blipFill>
            <a:blip r:embed="rId4" cstate="print"/>
            <a:srcRect t="33229"/>
            <a:stretch>
              <a:fillRect/>
            </a:stretch>
          </p:blipFill>
          <p:spPr bwMode="gray">
            <a:xfrm>
              <a:off x="182878" y="-11289"/>
              <a:ext cx="1920269" cy="12821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3" name="Picture 11" descr="light_shadow_m"/>
            <p:cNvPicPr>
              <a:picLocks noChangeAspect="1" noChangeArrowheads="1"/>
            </p:cNvPicPr>
            <p:nvPr userDrawn="1"/>
          </p:nvPicPr>
          <p:blipFill>
            <a:blip r:embed="rId5" cstate="print"/>
            <a:srcRect/>
            <a:stretch>
              <a:fillRect/>
            </a:stretch>
          </p:blipFill>
          <p:spPr bwMode="gray">
            <a:xfrm>
              <a:off x="6157427" y="96308"/>
              <a:ext cx="853479" cy="8534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14" name="Oval 213"/>
            <p:cNvSpPr/>
            <p:nvPr userDrawn="1"/>
          </p:nvSpPr>
          <p:spPr bwMode="gray">
            <a:xfrm>
              <a:off x="7746214" y="96308"/>
              <a:ext cx="470863" cy="466147"/>
            </a:xfrm>
            <a:prstGeom prst="ellipse">
              <a:avLst/>
            </a:prstGeom>
            <a:solidFill>
              <a:srgbClr val="FFFFFF">
                <a:alpha val="15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5" name="Oval 214"/>
            <p:cNvSpPr/>
            <p:nvPr userDrawn="1"/>
          </p:nvSpPr>
          <p:spPr bwMode="gray">
            <a:xfrm>
              <a:off x="3961035" y="228635"/>
              <a:ext cx="336648" cy="323211"/>
            </a:xfrm>
            <a:prstGeom prst="ellipse">
              <a:avLst/>
            </a:prstGeom>
            <a:solidFill>
              <a:srgbClr val="FFFFFF">
                <a:alpha val="17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6" name="Oval 215"/>
            <p:cNvSpPr/>
            <p:nvPr userDrawn="1"/>
          </p:nvSpPr>
          <p:spPr bwMode="gray">
            <a:xfrm>
              <a:off x="7913203" y="1804471"/>
              <a:ext cx="590674" cy="590674"/>
            </a:xfrm>
            <a:prstGeom prst="ellipse">
              <a:avLst/>
            </a:prstGeom>
            <a:solidFill>
              <a:srgbClr val="FFFFFF">
                <a:alpha val="11000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7" name="Freeform 216"/>
            <p:cNvSpPr/>
            <p:nvPr userDrawn="1"/>
          </p:nvSpPr>
          <p:spPr bwMode="gray">
            <a:xfrm>
              <a:off x="823001" y="73230"/>
              <a:ext cx="635305" cy="1069795"/>
            </a:xfrm>
            <a:custGeom>
              <a:avLst/>
              <a:gdLst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67556 w 3386667"/>
                <a:gd name="connsiteY40" fmla="*/ 2314222 h 5734756"/>
                <a:gd name="connsiteX41" fmla="*/ 1354667 w 3386667"/>
                <a:gd name="connsiteY41" fmla="*/ 2280356 h 5734756"/>
                <a:gd name="connsiteX42" fmla="*/ 1196622 w 3386667"/>
                <a:gd name="connsiteY42" fmla="*/ 2404533 h 5734756"/>
                <a:gd name="connsiteX43" fmla="*/ 1038578 w 3386667"/>
                <a:gd name="connsiteY43" fmla="*/ 2607733 h 5734756"/>
                <a:gd name="connsiteX44" fmla="*/ 891822 w 3386667"/>
                <a:gd name="connsiteY44" fmla="*/ 2822222 h 5734756"/>
                <a:gd name="connsiteX45" fmla="*/ 869245 w 3386667"/>
                <a:gd name="connsiteY45" fmla="*/ 3002845 h 5734756"/>
                <a:gd name="connsiteX46" fmla="*/ 948267 w 3386667"/>
                <a:gd name="connsiteY46" fmla="*/ 318346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96622 w 3386667"/>
                <a:gd name="connsiteY42" fmla="*/ 2404533 h 5734756"/>
                <a:gd name="connsiteX43" fmla="*/ 1038578 w 3386667"/>
                <a:gd name="connsiteY43" fmla="*/ 2607733 h 5734756"/>
                <a:gd name="connsiteX44" fmla="*/ 891822 w 3386667"/>
                <a:gd name="connsiteY44" fmla="*/ 2822222 h 5734756"/>
                <a:gd name="connsiteX45" fmla="*/ 869245 w 3386667"/>
                <a:gd name="connsiteY45" fmla="*/ 3002845 h 5734756"/>
                <a:gd name="connsiteX46" fmla="*/ 948267 w 3386667"/>
                <a:gd name="connsiteY46" fmla="*/ 318346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96622 w 3386667"/>
                <a:gd name="connsiteY42" fmla="*/ 2404533 h 5734756"/>
                <a:gd name="connsiteX43" fmla="*/ 1038578 w 3386667"/>
                <a:gd name="connsiteY43" fmla="*/ 2607733 h 5734756"/>
                <a:gd name="connsiteX44" fmla="*/ 891822 w 3386667"/>
                <a:gd name="connsiteY44" fmla="*/ 2822222 h 5734756"/>
                <a:gd name="connsiteX45" fmla="*/ 869245 w 3386667"/>
                <a:gd name="connsiteY45" fmla="*/ 3002845 h 5734756"/>
                <a:gd name="connsiteX46" fmla="*/ 948267 w 3386667"/>
                <a:gd name="connsiteY46" fmla="*/ 318346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96622 w 3386667"/>
                <a:gd name="connsiteY42" fmla="*/ 2404533 h 5734756"/>
                <a:gd name="connsiteX43" fmla="*/ 1038578 w 3386667"/>
                <a:gd name="connsiteY43" fmla="*/ 2607733 h 5734756"/>
                <a:gd name="connsiteX44" fmla="*/ 891822 w 3386667"/>
                <a:gd name="connsiteY44" fmla="*/ 2822222 h 5734756"/>
                <a:gd name="connsiteX45" fmla="*/ 869245 w 3386667"/>
                <a:gd name="connsiteY45" fmla="*/ 3002845 h 5734756"/>
                <a:gd name="connsiteX46" fmla="*/ 948267 w 3386667"/>
                <a:gd name="connsiteY46" fmla="*/ 318346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38578 w 3386667"/>
                <a:gd name="connsiteY43" fmla="*/ 2607733 h 5734756"/>
                <a:gd name="connsiteX44" fmla="*/ 891822 w 3386667"/>
                <a:gd name="connsiteY44" fmla="*/ 2822222 h 5734756"/>
                <a:gd name="connsiteX45" fmla="*/ 869245 w 3386667"/>
                <a:gd name="connsiteY45" fmla="*/ 3002845 h 5734756"/>
                <a:gd name="connsiteX46" fmla="*/ 948267 w 3386667"/>
                <a:gd name="connsiteY46" fmla="*/ 318346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38578 w 3386667"/>
                <a:gd name="connsiteY43" fmla="*/ 2607733 h 5734756"/>
                <a:gd name="connsiteX44" fmla="*/ 891822 w 3386667"/>
                <a:gd name="connsiteY44" fmla="*/ 2822222 h 5734756"/>
                <a:gd name="connsiteX45" fmla="*/ 869245 w 3386667"/>
                <a:gd name="connsiteY45" fmla="*/ 3002845 h 5734756"/>
                <a:gd name="connsiteX46" fmla="*/ 948267 w 3386667"/>
                <a:gd name="connsiteY46" fmla="*/ 318346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869245 w 3386667"/>
                <a:gd name="connsiteY45" fmla="*/ 3002845 h 5734756"/>
                <a:gd name="connsiteX46" fmla="*/ 948267 w 3386667"/>
                <a:gd name="connsiteY46" fmla="*/ 318346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869245 w 3386667"/>
                <a:gd name="connsiteY45" fmla="*/ 3002845 h 5734756"/>
                <a:gd name="connsiteX46" fmla="*/ 948267 w 3386667"/>
                <a:gd name="connsiteY46" fmla="*/ 318346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869245 w 3386667"/>
                <a:gd name="connsiteY45" fmla="*/ 3002845 h 5734756"/>
                <a:gd name="connsiteX46" fmla="*/ 948267 w 3386667"/>
                <a:gd name="connsiteY46" fmla="*/ 318346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48267 w 3386667"/>
                <a:gd name="connsiteY46" fmla="*/ 318346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48267 w 3386667"/>
                <a:gd name="connsiteY46" fmla="*/ 318346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48267 w 3386667"/>
                <a:gd name="connsiteY47" fmla="*/ 3307645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6978 w 3386667"/>
                <a:gd name="connsiteY49" fmla="*/ 3973689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75645 w 3386667"/>
                <a:gd name="connsiteY53" fmla="*/ 3860800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33689 w 3386667"/>
                <a:gd name="connsiteY54" fmla="*/ 3635022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8845 w 3386667"/>
                <a:gd name="connsiteY55" fmla="*/ 3443111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490134 w 3386667"/>
                <a:gd name="connsiteY56" fmla="*/ 3307645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18933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76978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32000 w 3386667"/>
                <a:gd name="connsiteY59" fmla="*/ 3578578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67467 w 3386667"/>
                <a:gd name="connsiteY60" fmla="*/ 3759200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804356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56178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1998134 w 3386667"/>
                <a:gd name="connsiteY63" fmla="*/ 4459111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1975556 w 3386667"/>
                <a:gd name="connsiteY64" fmla="*/ 4617156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1966031 w 3386667"/>
                <a:gd name="connsiteY64" fmla="*/ 4595725 h 5734756"/>
                <a:gd name="connsiteX65" fmla="*/ 2043289 w 3386667"/>
                <a:gd name="connsiteY65" fmla="*/ 4786489 h 5734756"/>
                <a:gd name="connsiteX66" fmla="*/ 1930400 w 3386667"/>
                <a:gd name="connsiteY66" fmla="*/ 5023556 h 5734756"/>
                <a:gd name="connsiteX67" fmla="*/ 1761067 w 3386667"/>
                <a:gd name="connsiteY67" fmla="*/ 5046133 h 5734756"/>
                <a:gd name="connsiteX68" fmla="*/ 1761067 w 3386667"/>
                <a:gd name="connsiteY68" fmla="*/ 5226756 h 5734756"/>
                <a:gd name="connsiteX69" fmla="*/ 1986845 w 3386667"/>
                <a:gd name="connsiteY69" fmla="*/ 5520267 h 5734756"/>
                <a:gd name="connsiteX70" fmla="*/ 2190045 w 3386667"/>
                <a:gd name="connsiteY70" fmla="*/ 5700889 h 5734756"/>
                <a:gd name="connsiteX71" fmla="*/ 2336800 w 3386667"/>
                <a:gd name="connsiteY71" fmla="*/ 5734756 h 5734756"/>
                <a:gd name="connsiteX72" fmla="*/ 2302934 w 3386667"/>
                <a:gd name="connsiteY72" fmla="*/ 5531556 h 5734756"/>
                <a:gd name="connsiteX73" fmla="*/ 2201334 w 3386667"/>
                <a:gd name="connsiteY73" fmla="*/ 5271911 h 5734756"/>
                <a:gd name="connsiteX74" fmla="*/ 2144889 w 3386667"/>
                <a:gd name="connsiteY74" fmla="*/ 5147733 h 5734756"/>
                <a:gd name="connsiteX75" fmla="*/ 2246489 w 3386667"/>
                <a:gd name="connsiteY75" fmla="*/ 4989689 h 5734756"/>
                <a:gd name="connsiteX76" fmla="*/ 2359378 w 3386667"/>
                <a:gd name="connsiteY76" fmla="*/ 4989689 h 5734756"/>
                <a:gd name="connsiteX77" fmla="*/ 2415822 w 3386667"/>
                <a:gd name="connsiteY77" fmla="*/ 4842933 h 5734756"/>
                <a:gd name="connsiteX78" fmla="*/ 2415822 w 3386667"/>
                <a:gd name="connsiteY78" fmla="*/ 4741333 h 5734756"/>
                <a:gd name="connsiteX79" fmla="*/ 2596445 w 3386667"/>
                <a:gd name="connsiteY79" fmla="*/ 4673600 h 5734756"/>
                <a:gd name="connsiteX80" fmla="*/ 2754489 w 3386667"/>
                <a:gd name="connsiteY80" fmla="*/ 4425245 h 5734756"/>
                <a:gd name="connsiteX81" fmla="*/ 2980267 w 3386667"/>
                <a:gd name="connsiteY81" fmla="*/ 4131733 h 5734756"/>
                <a:gd name="connsiteX82" fmla="*/ 3093156 w 3386667"/>
                <a:gd name="connsiteY82" fmla="*/ 3962400 h 5734756"/>
                <a:gd name="connsiteX83" fmla="*/ 3160889 w 3386667"/>
                <a:gd name="connsiteY83" fmla="*/ 3826933 h 5734756"/>
                <a:gd name="connsiteX84" fmla="*/ 3115734 w 3386667"/>
                <a:gd name="connsiteY84" fmla="*/ 3714045 h 5734756"/>
                <a:gd name="connsiteX85" fmla="*/ 3149600 w 3386667"/>
                <a:gd name="connsiteY85" fmla="*/ 3601156 h 5734756"/>
                <a:gd name="connsiteX86" fmla="*/ 3115734 w 3386667"/>
                <a:gd name="connsiteY86" fmla="*/ 3454400 h 5734756"/>
                <a:gd name="connsiteX87" fmla="*/ 2946400 w 3386667"/>
                <a:gd name="connsiteY87" fmla="*/ 3273778 h 5734756"/>
                <a:gd name="connsiteX88" fmla="*/ 2528711 w 3386667"/>
                <a:gd name="connsiteY88" fmla="*/ 3070578 h 5734756"/>
                <a:gd name="connsiteX89" fmla="*/ 2291645 w 3386667"/>
                <a:gd name="connsiteY89" fmla="*/ 2912533 h 5734756"/>
                <a:gd name="connsiteX90" fmla="*/ 2393245 w 3386667"/>
                <a:gd name="connsiteY90" fmla="*/ 2889956 h 5734756"/>
                <a:gd name="connsiteX91" fmla="*/ 2393245 w 3386667"/>
                <a:gd name="connsiteY91" fmla="*/ 2889956 h 5734756"/>
                <a:gd name="connsiteX92" fmla="*/ 2562578 w 3386667"/>
                <a:gd name="connsiteY92" fmla="*/ 2630311 h 5734756"/>
                <a:gd name="connsiteX93" fmla="*/ 2754489 w 3386667"/>
                <a:gd name="connsiteY93" fmla="*/ 2517422 h 5734756"/>
                <a:gd name="connsiteX94" fmla="*/ 2788356 w 3386667"/>
                <a:gd name="connsiteY94" fmla="*/ 2325511 h 5734756"/>
                <a:gd name="connsiteX95" fmla="*/ 2822222 w 3386667"/>
                <a:gd name="connsiteY95" fmla="*/ 2190045 h 5734756"/>
                <a:gd name="connsiteX96" fmla="*/ 3025422 w 3386667"/>
                <a:gd name="connsiteY96" fmla="*/ 2144889 h 5734756"/>
                <a:gd name="connsiteX97" fmla="*/ 3138311 w 3386667"/>
                <a:gd name="connsiteY97" fmla="*/ 2043289 h 5734756"/>
                <a:gd name="connsiteX98" fmla="*/ 3330222 w 3386667"/>
                <a:gd name="connsiteY98" fmla="*/ 1986845 h 5734756"/>
                <a:gd name="connsiteX99" fmla="*/ 3386667 w 3386667"/>
                <a:gd name="connsiteY99" fmla="*/ 1896533 h 5734756"/>
                <a:gd name="connsiteX100" fmla="*/ 3341511 w 3386667"/>
                <a:gd name="connsiteY100" fmla="*/ 1794933 h 5734756"/>
                <a:gd name="connsiteX101" fmla="*/ 3375378 w 3386667"/>
                <a:gd name="connsiteY101" fmla="*/ 1693333 h 5734756"/>
                <a:gd name="connsiteX102" fmla="*/ 3375378 w 3386667"/>
                <a:gd name="connsiteY102" fmla="*/ 1524000 h 5734756"/>
                <a:gd name="connsiteX103" fmla="*/ 3341511 w 3386667"/>
                <a:gd name="connsiteY103" fmla="*/ 1444978 h 5734756"/>
                <a:gd name="connsiteX104" fmla="*/ 3341511 w 3386667"/>
                <a:gd name="connsiteY104" fmla="*/ 1444978 h 5734756"/>
                <a:gd name="connsiteX105" fmla="*/ 3330222 w 3386667"/>
                <a:gd name="connsiteY105" fmla="*/ 1219200 h 5734756"/>
                <a:gd name="connsiteX106" fmla="*/ 3273778 w 3386667"/>
                <a:gd name="connsiteY106" fmla="*/ 1106311 h 5734756"/>
                <a:gd name="connsiteX107" fmla="*/ 3251200 w 3386667"/>
                <a:gd name="connsiteY107" fmla="*/ 982133 h 5734756"/>
                <a:gd name="connsiteX108" fmla="*/ 3307645 w 3386667"/>
                <a:gd name="connsiteY108" fmla="*/ 869245 h 5734756"/>
                <a:gd name="connsiteX109" fmla="*/ 3228622 w 3386667"/>
                <a:gd name="connsiteY109" fmla="*/ 756356 h 5734756"/>
                <a:gd name="connsiteX110" fmla="*/ 3093156 w 3386667"/>
                <a:gd name="connsiteY110" fmla="*/ 711200 h 5734756"/>
                <a:gd name="connsiteX111" fmla="*/ 2991556 w 3386667"/>
                <a:gd name="connsiteY111" fmla="*/ 722489 h 5734756"/>
                <a:gd name="connsiteX112" fmla="*/ 2991556 w 3386667"/>
                <a:gd name="connsiteY112" fmla="*/ 722489 h 5734756"/>
                <a:gd name="connsiteX113" fmla="*/ 2980267 w 3386667"/>
                <a:gd name="connsiteY113" fmla="*/ 891822 h 5734756"/>
                <a:gd name="connsiteX114" fmla="*/ 2991556 w 3386667"/>
                <a:gd name="connsiteY114" fmla="*/ 959556 h 5734756"/>
                <a:gd name="connsiteX115" fmla="*/ 3059289 w 3386667"/>
                <a:gd name="connsiteY115" fmla="*/ 1061156 h 5734756"/>
                <a:gd name="connsiteX116" fmla="*/ 3002845 w 3386667"/>
                <a:gd name="connsiteY116" fmla="*/ 1253067 h 5734756"/>
                <a:gd name="connsiteX117" fmla="*/ 3014134 w 3386667"/>
                <a:gd name="connsiteY117" fmla="*/ 1320800 h 5734756"/>
                <a:gd name="connsiteX118" fmla="*/ 3059289 w 3386667"/>
                <a:gd name="connsiteY118" fmla="*/ 1411111 h 5734756"/>
                <a:gd name="connsiteX119" fmla="*/ 3036711 w 3386667"/>
                <a:gd name="connsiteY119" fmla="*/ 1490133 h 5734756"/>
                <a:gd name="connsiteX120" fmla="*/ 2765778 w 3386667"/>
                <a:gd name="connsiteY120" fmla="*/ 1411111 h 5734756"/>
                <a:gd name="connsiteX121" fmla="*/ 2652889 w 3386667"/>
                <a:gd name="connsiteY121" fmla="*/ 1286933 h 5734756"/>
                <a:gd name="connsiteX122" fmla="*/ 2596445 w 3386667"/>
                <a:gd name="connsiteY122" fmla="*/ 1286933 h 5734756"/>
                <a:gd name="connsiteX123" fmla="*/ 2517422 w 3386667"/>
                <a:gd name="connsiteY123" fmla="*/ 1207911 h 5734756"/>
                <a:gd name="connsiteX124" fmla="*/ 2585156 w 3386667"/>
                <a:gd name="connsiteY124" fmla="*/ 1106311 h 5734756"/>
                <a:gd name="connsiteX125" fmla="*/ 2607734 w 3386667"/>
                <a:gd name="connsiteY125" fmla="*/ 993422 h 5734756"/>
                <a:gd name="connsiteX126" fmla="*/ 2630311 w 3386667"/>
                <a:gd name="connsiteY126" fmla="*/ 846667 h 5734756"/>
                <a:gd name="connsiteX127" fmla="*/ 2585156 w 3386667"/>
                <a:gd name="connsiteY127" fmla="*/ 688622 h 5734756"/>
                <a:gd name="connsiteX128" fmla="*/ 2494845 w 3386667"/>
                <a:gd name="connsiteY128" fmla="*/ 598311 h 5734756"/>
                <a:gd name="connsiteX129" fmla="*/ 2223911 w 3386667"/>
                <a:gd name="connsiteY129" fmla="*/ 553156 h 5734756"/>
                <a:gd name="connsiteX130" fmla="*/ 2099734 w 3386667"/>
                <a:gd name="connsiteY130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2020447 w 3386667"/>
                <a:gd name="connsiteY64" fmla="*/ 4523758 h 5734756"/>
                <a:gd name="connsiteX65" fmla="*/ 1966031 w 3386667"/>
                <a:gd name="connsiteY65" fmla="*/ 4595725 h 5734756"/>
                <a:gd name="connsiteX66" fmla="*/ 2043289 w 3386667"/>
                <a:gd name="connsiteY66" fmla="*/ 4786489 h 5734756"/>
                <a:gd name="connsiteX67" fmla="*/ 1930400 w 3386667"/>
                <a:gd name="connsiteY67" fmla="*/ 5023556 h 5734756"/>
                <a:gd name="connsiteX68" fmla="*/ 1761067 w 3386667"/>
                <a:gd name="connsiteY68" fmla="*/ 5046133 h 5734756"/>
                <a:gd name="connsiteX69" fmla="*/ 1761067 w 3386667"/>
                <a:gd name="connsiteY69" fmla="*/ 5226756 h 5734756"/>
                <a:gd name="connsiteX70" fmla="*/ 1986845 w 3386667"/>
                <a:gd name="connsiteY70" fmla="*/ 5520267 h 5734756"/>
                <a:gd name="connsiteX71" fmla="*/ 2190045 w 3386667"/>
                <a:gd name="connsiteY71" fmla="*/ 5700889 h 5734756"/>
                <a:gd name="connsiteX72" fmla="*/ 2336800 w 3386667"/>
                <a:gd name="connsiteY72" fmla="*/ 5734756 h 5734756"/>
                <a:gd name="connsiteX73" fmla="*/ 2302934 w 3386667"/>
                <a:gd name="connsiteY73" fmla="*/ 5531556 h 5734756"/>
                <a:gd name="connsiteX74" fmla="*/ 2201334 w 3386667"/>
                <a:gd name="connsiteY74" fmla="*/ 5271911 h 5734756"/>
                <a:gd name="connsiteX75" fmla="*/ 2144889 w 3386667"/>
                <a:gd name="connsiteY75" fmla="*/ 5147733 h 5734756"/>
                <a:gd name="connsiteX76" fmla="*/ 2246489 w 3386667"/>
                <a:gd name="connsiteY76" fmla="*/ 4989689 h 5734756"/>
                <a:gd name="connsiteX77" fmla="*/ 2359378 w 3386667"/>
                <a:gd name="connsiteY77" fmla="*/ 4989689 h 5734756"/>
                <a:gd name="connsiteX78" fmla="*/ 2415822 w 3386667"/>
                <a:gd name="connsiteY78" fmla="*/ 4842933 h 5734756"/>
                <a:gd name="connsiteX79" fmla="*/ 2415822 w 3386667"/>
                <a:gd name="connsiteY79" fmla="*/ 4741333 h 5734756"/>
                <a:gd name="connsiteX80" fmla="*/ 2596445 w 3386667"/>
                <a:gd name="connsiteY80" fmla="*/ 4673600 h 5734756"/>
                <a:gd name="connsiteX81" fmla="*/ 2754489 w 3386667"/>
                <a:gd name="connsiteY81" fmla="*/ 4425245 h 5734756"/>
                <a:gd name="connsiteX82" fmla="*/ 2980267 w 3386667"/>
                <a:gd name="connsiteY82" fmla="*/ 4131733 h 5734756"/>
                <a:gd name="connsiteX83" fmla="*/ 3093156 w 3386667"/>
                <a:gd name="connsiteY83" fmla="*/ 3962400 h 5734756"/>
                <a:gd name="connsiteX84" fmla="*/ 3160889 w 3386667"/>
                <a:gd name="connsiteY84" fmla="*/ 3826933 h 5734756"/>
                <a:gd name="connsiteX85" fmla="*/ 3115734 w 3386667"/>
                <a:gd name="connsiteY85" fmla="*/ 3714045 h 5734756"/>
                <a:gd name="connsiteX86" fmla="*/ 3149600 w 3386667"/>
                <a:gd name="connsiteY86" fmla="*/ 3601156 h 5734756"/>
                <a:gd name="connsiteX87" fmla="*/ 3115734 w 3386667"/>
                <a:gd name="connsiteY87" fmla="*/ 3454400 h 5734756"/>
                <a:gd name="connsiteX88" fmla="*/ 2946400 w 3386667"/>
                <a:gd name="connsiteY88" fmla="*/ 3273778 h 5734756"/>
                <a:gd name="connsiteX89" fmla="*/ 2528711 w 3386667"/>
                <a:gd name="connsiteY89" fmla="*/ 3070578 h 5734756"/>
                <a:gd name="connsiteX90" fmla="*/ 2291645 w 3386667"/>
                <a:gd name="connsiteY90" fmla="*/ 2912533 h 5734756"/>
                <a:gd name="connsiteX91" fmla="*/ 2393245 w 3386667"/>
                <a:gd name="connsiteY91" fmla="*/ 2889956 h 5734756"/>
                <a:gd name="connsiteX92" fmla="*/ 2393245 w 3386667"/>
                <a:gd name="connsiteY92" fmla="*/ 2889956 h 5734756"/>
                <a:gd name="connsiteX93" fmla="*/ 2562578 w 3386667"/>
                <a:gd name="connsiteY93" fmla="*/ 2630311 h 5734756"/>
                <a:gd name="connsiteX94" fmla="*/ 2754489 w 3386667"/>
                <a:gd name="connsiteY94" fmla="*/ 2517422 h 5734756"/>
                <a:gd name="connsiteX95" fmla="*/ 2788356 w 3386667"/>
                <a:gd name="connsiteY95" fmla="*/ 2325511 h 5734756"/>
                <a:gd name="connsiteX96" fmla="*/ 2822222 w 3386667"/>
                <a:gd name="connsiteY96" fmla="*/ 2190045 h 5734756"/>
                <a:gd name="connsiteX97" fmla="*/ 3025422 w 3386667"/>
                <a:gd name="connsiteY97" fmla="*/ 2144889 h 5734756"/>
                <a:gd name="connsiteX98" fmla="*/ 3138311 w 3386667"/>
                <a:gd name="connsiteY98" fmla="*/ 2043289 h 5734756"/>
                <a:gd name="connsiteX99" fmla="*/ 3330222 w 3386667"/>
                <a:gd name="connsiteY99" fmla="*/ 1986845 h 5734756"/>
                <a:gd name="connsiteX100" fmla="*/ 3386667 w 3386667"/>
                <a:gd name="connsiteY100" fmla="*/ 1896533 h 5734756"/>
                <a:gd name="connsiteX101" fmla="*/ 3341511 w 3386667"/>
                <a:gd name="connsiteY101" fmla="*/ 1794933 h 5734756"/>
                <a:gd name="connsiteX102" fmla="*/ 3375378 w 3386667"/>
                <a:gd name="connsiteY102" fmla="*/ 1693333 h 5734756"/>
                <a:gd name="connsiteX103" fmla="*/ 3375378 w 3386667"/>
                <a:gd name="connsiteY103" fmla="*/ 1524000 h 5734756"/>
                <a:gd name="connsiteX104" fmla="*/ 3341511 w 3386667"/>
                <a:gd name="connsiteY104" fmla="*/ 1444978 h 5734756"/>
                <a:gd name="connsiteX105" fmla="*/ 3341511 w 3386667"/>
                <a:gd name="connsiteY105" fmla="*/ 1444978 h 5734756"/>
                <a:gd name="connsiteX106" fmla="*/ 3330222 w 3386667"/>
                <a:gd name="connsiteY106" fmla="*/ 1219200 h 5734756"/>
                <a:gd name="connsiteX107" fmla="*/ 3273778 w 3386667"/>
                <a:gd name="connsiteY107" fmla="*/ 1106311 h 5734756"/>
                <a:gd name="connsiteX108" fmla="*/ 3251200 w 3386667"/>
                <a:gd name="connsiteY108" fmla="*/ 982133 h 5734756"/>
                <a:gd name="connsiteX109" fmla="*/ 3307645 w 3386667"/>
                <a:gd name="connsiteY109" fmla="*/ 869245 h 5734756"/>
                <a:gd name="connsiteX110" fmla="*/ 3228622 w 3386667"/>
                <a:gd name="connsiteY110" fmla="*/ 756356 h 5734756"/>
                <a:gd name="connsiteX111" fmla="*/ 3093156 w 3386667"/>
                <a:gd name="connsiteY111" fmla="*/ 711200 h 5734756"/>
                <a:gd name="connsiteX112" fmla="*/ 2991556 w 3386667"/>
                <a:gd name="connsiteY112" fmla="*/ 722489 h 5734756"/>
                <a:gd name="connsiteX113" fmla="*/ 2991556 w 3386667"/>
                <a:gd name="connsiteY113" fmla="*/ 722489 h 5734756"/>
                <a:gd name="connsiteX114" fmla="*/ 2980267 w 3386667"/>
                <a:gd name="connsiteY114" fmla="*/ 891822 h 5734756"/>
                <a:gd name="connsiteX115" fmla="*/ 2991556 w 3386667"/>
                <a:gd name="connsiteY115" fmla="*/ 959556 h 5734756"/>
                <a:gd name="connsiteX116" fmla="*/ 3059289 w 3386667"/>
                <a:gd name="connsiteY116" fmla="*/ 1061156 h 5734756"/>
                <a:gd name="connsiteX117" fmla="*/ 3002845 w 3386667"/>
                <a:gd name="connsiteY117" fmla="*/ 1253067 h 5734756"/>
                <a:gd name="connsiteX118" fmla="*/ 3014134 w 3386667"/>
                <a:gd name="connsiteY118" fmla="*/ 1320800 h 5734756"/>
                <a:gd name="connsiteX119" fmla="*/ 3059289 w 3386667"/>
                <a:gd name="connsiteY119" fmla="*/ 1411111 h 5734756"/>
                <a:gd name="connsiteX120" fmla="*/ 3036711 w 3386667"/>
                <a:gd name="connsiteY120" fmla="*/ 1490133 h 5734756"/>
                <a:gd name="connsiteX121" fmla="*/ 2765778 w 3386667"/>
                <a:gd name="connsiteY121" fmla="*/ 1411111 h 5734756"/>
                <a:gd name="connsiteX122" fmla="*/ 2652889 w 3386667"/>
                <a:gd name="connsiteY122" fmla="*/ 1286933 h 5734756"/>
                <a:gd name="connsiteX123" fmla="*/ 2596445 w 3386667"/>
                <a:gd name="connsiteY123" fmla="*/ 1286933 h 5734756"/>
                <a:gd name="connsiteX124" fmla="*/ 2517422 w 3386667"/>
                <a:gd name="connsiteY124" fmla="*/ 1207911 h 5734756"/>
                <a:gd name="connsiteX125" fmla="*/ 2585156 w 3386667"/>
                <a:gd name="connsiteY125" fmla="*/ 1106311 h 5734756"/>
                <a:gd name="connsiteX126" fmla="*/ 2607734 w 3386667"/>
                <a:gd name="connsiteY126" fmla="*/ 993422 h 5734756"/>
                <a:gd name="connsiteX127" fmla="*/ 2630311 w 3386667"/>
                <a:gd name="connsiteY127" fmla="*/ 846667 h 5734756"/>
                <a:gd name="connsiteX128" fmla="*/ 2585156 w 3386667"/>
                <a:gd name="connsiteY128" fmla="*/ 688622 h 5734756"/>
                <a:gd name="connsiteX129" fmla="*/ 2494845 w 3386667"/>
                <a:gd name="connsiteY129" fmla="*/ 598311 h 5734756"/>
                <a:gd name="connsiteX130" fmla="*/ 2223911 w 3386667"/>
                <a:gd name="connsiteY130" fmla="*/ 553156 h 5734756"/>
                <a:gd name="connsiteX131" fmla="*/ 2099734 w 3386667"/>
                <a:gd name="connsiteY131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2020447 w 3386667"/>
                <a:gd name="connsiteY64" fmla="*/ 4523758 h 5734756"/>
                <a:gd name="connsiteX65" fmla="*/ 1966031 w 3386667"/>
                <a:gd name="connsiteY65" fmla="*/ 4595725 h 5734756"/>
                <a:gd name="connsiteX66" fmla="*/ 2043289 w 3386667"/>
                <a:gd name="connsiteY66" fmla="*/ 4786489 h 5734756"/>
                <a:gd name="connsiteX67" fmla="*/ 1930400 w 3386667"/>
                <a:gd name="connsiteY67" fmla="*/ 5023556 h 5734756"/>
                <a:gd name="connsiteX68" fmla="*/ 1761067 w 3386667"/>
                <a:gd name="connsiteY68" fmla="*/ 5046133 h 5734756"/>
                <a:gd name="connsiteX69" fmla="*/ 1761067 w 3386667"/>
                <a:gd name="connsiteY69" fmla="*/ 5226756 h 5734756"/>
                <a:gd name="connsiteX70" fmla="*/ 1986845 w 3386667"/>
                <a:gd name="connsiteY70" fmla="*/ 5520267 h 5734756"/>
                <a:gd name="connsiteX71" fmla="*/ 2190045 w 3386667"/>
                <a:gd name="connsiteY71" fmla="*/ 5700889 h 5734756"/>
                <a:gd name="connsiteX72" fmla="*/ 2336800 w 3386667"/>
                <a:gd name="connsiteY72" fmla="*/ 5734756 h 5734756"/>
                <a:gd name="connsiteX73" fmla="*/ 2302934 w 3386667"/>
                <a:gd name="connsiteY73" fmla="*/ 5531556 h 5734756"/>
                <a:gd name="connsiteX74" fmla="*/ 2201334 w 3386667"/>
                <a:gd name="connsiteY74" fmla="*/ 5271911 h 5734756"/>
                <a:gd name="connsiteX75" fmla="*/ 2144889 w 3386667"/>
                <a:gd name="connsiteY75" fmla="*/ 5147733 h 5734756"/>
                <a:gd name="connsiteX76" fmla="*/ 2246489 w 3386667"/>
                <a:gd name="connsiteY76" fmla="*/ 4989689 h 5734756"/>
                <a:gd name="connsiteX77" fmla="*/ 2359378 w 3386667"/>
                <a:gd name="connsiteY77" fmla="*/ 4989689 h 5734756"/>
                <a:gd name="connsiteX78" fmla="*/ 2415822 w 3386667"/>
                <a:gd name="connsiteY78" fmla="*/ 4842933 h 5734756"/>
                <a:gd name="connsiteX79" fmla="*/ 2415822 w 3386667"/>
                <a:gd name="connsiteY79" fmla="*/ 4741333 h 5734756"/>
                <a:gd name="connsiteX80" fmla="*/ 2596445 w 3386667"/>
                <a:gd name="connsiteY80" fmla="*/ 4673600 h 5734756"/>
                <a:gd name="connsiteX81" fmla="*/ 2754489 w 3386667"/>
                <a:gd name="connsiteY81" fmla="*/ 4425245 h 5734756"/>
                <a:gd name="connsiteX82" fmla="*/ 2980267 w 3386667"/>
                <a:gd name="connsiteY82" fmla="*/ 4131733 h 5734756"/>
                <a:gd name="connsiteX83" fmla="*/ 3093156 w 3386667"/>
                <a:gd name="connsiteY83" fmla="*/ 3962400 h 5734756"/>
                <a:gd name="connsiteX84" fmla="*/ 3160889 w 3386667"/>
                <a:gd name="connsiteY84" fmla="*/ 3826933 h 5734756"/>
                <a:gd name="connsiteX85" fmla="*/ 3115734 w 3386667"/>
                <a:gd name="connsiteY85" fmla="*/ 3714045 h 5734756"/>
                <a:gd name="connsiteX86" fmla="*/ 3149600 w 3386667"/>
                <a:gd name="connsiteY86" fmla="*/ 3601156 h 5734756"/>
                <a:gd name="connsiteX87" fmla="*/ 3115734 w 3386667"/>
                <a:gd name="connsiteY87" fmla="*/ 3454400 h 5734756"/>
                <a:gd name="connsiteX88" fmla="*/ 2946400 w 3386667"/>
                <a:gd name="connsiteY88" fmla="*/ 3273778 h 5734756"/>
                <a:gd name="connsiteX89" fmla="*/ 2528711 w 3386667"/>
                <a:gd name="connsiteY89" fmla="*/ 3070578 h 5734756"/>
                <a:gd name="connsiteX90" fmla="*/ 2291645 w 3386667"/>
                <a:gd name="connsiteY90" fmla="*/ 2912533 h 5734756"/>
                <a:gd name="connsiteX91" fmla="*/ 2393245 w 3386667"/>
                <a:gd name="connsiteY91" fmla="*/ 2889956 h 5734756"/>
                <a:gd name="connsiteX92" fmla="*/ 2393245 w 3386667"/>
                <a:gd name="connsiteY92" fmla="*/ 2889956 h 5734756"/>
                <a:gd name="connsiteX93" fmla="*/ 2562578 w 3386667"/>
                <a:gd name="connsiteY93" fmla="*/ 2630311 h 5734756"/>
                <a:gd name="connsiteX94" fmla="*/ 2754489 w 3386667"/>
                <a:gd name="connsiteY94" fmla="*/ 2517422 h 5734756"/>
                <a:gd name="connsiteX95" fmla="*/ 2788356 w 3386667"/>
                <a:gd name="connsiteY95" fmla="*/ 2325511 h 5734756"/>
                <a:gd name="connsiteX96" fmla="*/ 2822222 w 3386667"/>
                <a:gd name="connsiteY96" fmla="*/ 2190045 h 5734756"/>
                <a:gd name="connsiteX97" fmla="*/ 3025422 w 3386667"/>
                <a:gd name="connsiteY97" fmla="*/ 2144889 h 5734756"/>
                <a:gd name="connsiteX98" fmla="*/ 3138311 w 3386667"/>
                <a:gd name="connsiteY98" fmla="*/ 2043289 h 5734756"/>
                <a:gd name="connsiteX99" fmla="*/ 3330222 w 3386667"/>
                <a:gd name="connsiteY99" fmla="*/ 1986845 h 5734756"/>
                <a:gd name="connsiteX100" fmla="*/ 3386667 w 3386667"/>
                <a:gd name="connsiteY100" fmla="*/ 1896533 h 5734756"/>
                <a:gd name="connsiteX101" fmla="*/ 3341511 w 3386667"/>
                <a:gd name="connsiteY101" fmla="*/ 1794933 h 5734756"/>
                <a:gd name="connsiteX102" fmla="*/ 3375378 w 3386667"/>
                <a:gd name="connsiteY102" fmla="*/ 1693333 h 5734756"/>
                <a:gd name="connsiteX103" fmla="*/ 3375378 w 3386667"/>
                <a:gd name="connsiteY103" fmla="*/ 1524000 h 5734756"/>
                <a:gd name="connsiteX104" fmla="*/ 3341511 w 3386667"/>
                <a:gd name="connsiteY104" fmla="*/ 1444978 h 5734756"/>
                <a:gd name="connsiteX105" fmla="*/ 3341511 w 3386667"/>
                <a:gd name="connsiteY105" fmla="*/ 1444978 h 5734756"/>
                <a:gd name="connsiteX106" fmla="*/ 3330222 w 3386667"/>
                <a:gd name="connsiteY106" fmla="*/ 1219200 h 5734756"/>
                <a:gd name="connsiteX107" fmla="*/ 3273778 w 3386667"/>
                <a:gd name="connsiteY107" fmla="*/ 1106311 h 5734756"/>
                <a:gd name="connsiteX108" fmla="*/ 3251200 w 3386667"/>
                <a:gd name="connsiteY108" fmla="*/ 982133 h 5734756"/>
                <a:gd name="connsiteX109" fmla="*/ 3307645 w 3386667"/>
                <a:gd name="connsiteY109" fmla="*/ 869245 h 5734756"/>
                <a:gd name="connsiteX110" fmla="*/ 3228622 w 3386667"/>
                <a:gd name="connsiteY110" fmla="*/ 756356 h 5734756"/>
                <a:gd name="connsiteX111" fmla="*/ 3093156 w 3386667"/>
                <a:gd name="connsiteY111" fmla="*/ 711200 h 5734756"/>
                <a:gd name="connsiteX112" fmla="*/ 2991556 w 3386667"/>
                <a:gd name="connsiteY112" fmla="*/ 722489 h 5734756"/>
                <a:gd name="connsiteX113" fmla="*/ 2991556 w 3386667"/>
                <a:gd name="connsiteY113" fmla="*/ 722489 h 5734756"/>
                <a:gd name="connsiteX114" fmla="*/ 2980267 w 3386667"/>
                <a:gd name="connsiteY114" fmla="*/ 891822 h 5734756"/>
                <a:gd name="connsiteX115" fmla="*/ 2991556 w 3386667"/>
                <a:gd name="connsiteY115" fmla="*/ 959556 h 5734756"/>
                <a:gd name="connsiteX116" fmla="*/ 3059289 w 3386667"/>
                <a:gd name="connsiteY116" fmla="*/ 1061156 h 5734756"/>
                <a:gd name="connsiteX117" fmla="*/ 3002845 w 3386667"/>
                <a:gd name="connsiteY117" fmla="*/ 1253067 h 5734756"/>
                <a:gd name="connsiteX118" fmla="*/ 3014134 w 3386667"/>
                <a:gd name="connsiteY118" fmla="*/ 1320800 h 5734756"/>
                <a:gd name="connsiteX119" fmla="*/ 3059289 w 3386667"/>
                <a:gd name="connsiteY119" fmla="*/ 1411111 h 5734756"/>
                <a:gd name="connsiteX120" fmla="*/ 3036711 w 3386667"/>
                <a:gd name="connsiteY120" fmla="*/ 1490133 h 5734756"/>
                <a:gd name="connsiteX121" fmla="*/ 2765778 w 3386667"/>
                <a:gd name="connsiteY121" fmla="*/ 1411111 h 5734756"/>
                <a:gd name="connsiteX122" fmla="*/ 2652889 w 3386667"/>
                <a:gd name="connsiteY122" fmla="*/ 1286933 h 5734756"/>
                <a:gd name="connsiteX123" fmla="*/ 2596445 w 3386667"/>
                <a:gd name="connsiteY123" fmla="*/ 1286933 h 5734756"/>
                <a:gd name="connsiteX124" fmla="*/ 2517422 w 3386667"/>
                <a:gd name="connsiteY124" fmla="*/ 1207911 h 5734756"/>
                <a:gd name="connsiteX125" fmla="*/ 2585156 w 3386667"/>
                <a:gd name="connsiteY125" fmla="*/ 1106311 h 5734756"/>
                <a:gd name="connsiteX126" fmla="*/ 2607734 w 3386667"/>
                <a:gd name="connsiteY126" fmla="*/ 993422 h 5734756"/>
                <a:gd name="connsiteX127" fmla="*/ 2630311 w 3386667"/>
                <a:gd name="connsiteY127" fmla="*/ 846667 h 5734756"/>
                <a:gd name="connsiteX128" fmla="*/ 2585156 w 3386667"/>
                <a:gd name="connsiteY128" fmla="*/ 688622 h 5734756"/>
                <a:gd name="connsiteX129" fmla="*/ 2494845 w 3386667"/>
                <a:gd name="connsiteY129" fmla="*/ 598311 h 5734756"/>
                <a:gd name="connsiteX130" fmla="*/ 2223911 w 3386667"/>
                <a:gd name="connsiteY130" fmla="*/ 553156 h 5734756"/>
                <a:gd name="connsiteX131" fmla="*/ 2099734 w 3386667"/>
                <a:gd name="connsiteY131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2020447 w 3386667"/>
                <a:gd name="connsiteY64" fmla="*/ 4523758 h 5734756"/>
                <a:gd name="connsiteX65" fmla="*/ 1966031 w 3386667"/>
                <a:gd name="connsiteY65" fmla="*/ 4595725 h 5734756"/>
                <a:gd name="connsiteX66" fmla="*/ 2043289 w 3386667"/>
                <a:gd name="connsiteY66" fmla="*/ 4786489 h 5734756"/>
                <a:gd name="connsiteX67" fmla="*/ 1930400 w 3386667"/>
                <a:gd name="connsiteY67" fmla="*/ 5023556 h 5734756"/>
                <a:gd name="connsiteX68" fmla="*/ 1761067 w 3386667"/>
                <a:gd name="connsiteY68" fmla="*/ 5046133 h 5734756"/>
                <a:gd name="connsiteX69" fmla="*/ 1761067 w 3386667"/>
                <a:gd name="connsiteY69" fmla="*/ 5226756 h 5734756"/>
                <a:gd name="connsiteX70" fmla="*/ 1986845 w 3386667"/>
                <a:gd name="connsiteY70" fmla="*/ 5520267 h 5734756"/>
                <a:gd name="connsiteX71" fmla="*/ 2190045 w 3386667"/>
                <a:gd name="connsiteY71" fmla="*/ 5700889 h 5734756"/>
                <a:gd name="connsiteX72" fmla="*/ 2336800 w 3386667"/>
                <a:gd name="connsiteY72" fmla="*/ 5734756 h 5734756"/>
                <a:gd name="connsiteX73" fmla="*/ 2302934 w 3386667"/>
                <a:gd name="connsiteY73" fmla="*/ 5531556 h 5734756"/>
                <a:gd name="connsiteX74" fmla="*/ 2201334 w 3386667"/>
                <a:gd name="connsiteY74" fmla="*/ 5271911 h 5734756"/>
                <a:gd name="connsiteX75" fmla="*/ 2144889 w 3386667"/>
                <a:gd name="connsiteY75" fmla="*/ 5147733 h 5734756"/>
                <a:gd name="connsiteX76" fmla="*/ 2246489 w 3386667"/>
                <a:gd name="connsiteY76" fmla="*/ 4989689 h 5734756"/>
                <a:gd name="connsiteX77" fmla="*/ 2359378 w 3386667"/>
                <a:gd name="connsiteY77" fmla="*/ 4989689 h 5734756"/>
                <a:gd name="connsiteX78" fmla="*/ 2415822 w 3386667"/>
                <a:gd name="connsiteY78" fmla="*/ 4842933 h 5734756"/>
                <a:gd name="connsiteX79" fmla="*/ 2415822 w 3386667"/>
                <a:gd name="connsiteY79" fmla="*/ 4741333 h 5734756"/>
                <a:gd name="connsiteX80" fmla="*/ 2596445 w 3386667"/>
                <a:gd name="connsiteY80" fmla="*/ 4673600 h 5734756"/>
                <a:gd name="connsiteX81" fmla="*/ 2754489 w 3386667"/>
                <a:gd name="connsiteY81" fmla="*/ 4425245 h 5734756"/>
                <a:gd name="connsiteX82" fmla="*/ 2980267 w 3386667"/>
                <a:gd name="connsiteY82" fmla="*/ 4131733 h 5734756"/>
                <a:gd name="connsiteX83" fmla="*/ 3093156 w 3386667"/>
                <a:gd name="connsiteY83" fmla="*/ 3962400 h 5734756"/>
                <a:gd name="connsiteX84" fmla="*/ 3160889 w 3386667"/>
                <a:gd name="connsiteY84" fmla="*/ 3826933 h 5734756"/>
                <a:gd name="connsiteX85" fmla="*/ 3115734 w 3386667"/>
                <a:gd name="connsiteY85" fmla="*/ 3714045 h 5734756"/>
                <a:gd name="connsiteX86" fmla="*/ 3149600 w 3386667"/>
                <a:gd name="connsiteY86" fmla="*/ 3601156 h 5734756"/>
                <a:gd name="connsiteX87" fmla="*/ 3115734 w 3386667"/>
                <a:gd name="connsiteY87" fmla="*/ 3454400 h 5734756"/>
                <a:gd name="connsiteX88" fmla="*/ 2946400 w 3386667"/>
                <a:gd name="connsiteY88" fmla="*/ 3273778 h 5734756"/>
                <a:gd name="connsiteX89" fmla="*/ 2528711 w 3386667"/>
                <a:gd name="connsiteY89" fmla="*/ 3070578 h 5734756"/>
                <a:gd name="connsiteX90" fmla="*/ 2291645 w 3386667"/>
                <a:gd name="connsiteY90" fmla="*/ 2912533 h 5734756"/>
                <a:gd name="connsiteX91" fmla="*/ 2393245 w 3386667"/>
                <a:gd name="connsiteY91" fmla="*/ 2889956 h 5734756"/>
                <a:gd name="connsiteX92" fmla="*/ 2393245 w 3386667"/>
                <a:gd name="connsiteY92" fmla="*/ 2889956 h 5734756"/>
                <a:gd name="connsiteX93" fmla="*/ 2562578 w 3386667"/>
                <a:gd name="connsiteY93" fmla="*/ 2630311 h 5734756"/>
                <a:gd name="connsiteX94" fmla="*/ 2754489 w 3386667"/>
                <a:gd name="connsiteY94" fmla="*/ 2517422 h 5734756"/>
                <a:gd name="connsiteX95" fmla="*/ 2788356 w 3386667"/>
                <a:gd name="connsiteY95" fmla="*/ 2325511 h 5734756"/>
                <a:gd name="connsiteX96" fmla="*/ 2822222 w 3386667"/>
                <a:gd name="connsiteY96" fmla="*/ 2190045 h 5734756"/>
                <a:gd name="connsiteX97" fmla="*/ 3025422 w 3386667"/>
                <a:gd name="connsiteY97" fmla="*/ 2144889 h 5734756"/>
                <a:gd name="connsiteX98" fmla="*/ 3138311 w 3386667"/>
                <a:gd name="connsiteY98" fmla="*/ 2043289 h 5734756"/>
                <a:gd name="connsiteX99" fmla="*/ 3330222 w 3386667"/>
                <a:gd name="connsiteY99" fmla="*/ 1986845 h 5734756"/>
                <a:gd name="connsiteX100" fmla="*/ 3386667 w 3386667"/>
                <a:gd name="connsiteY100" fmla="*/ 1896533 h 5734756"/>
                <a:gd name="connsiteX101" fmla="*/ 3341511 w 3386667"/>
                <a:gd name="connsiteY101" fmla="*/ 1794933 h 5734756"/>
                <a:gd name="connsiteX102" fmla="*/ 3375378 w 3386667"/>
                <a:gd name="connsiteY102" fmla="*/ 1693333 h 5734756"/>
                <a:gd name="connsiteX103" fmla="*/ 3375378 w 3386667"/>
                <a:gd name="connsiteY103" fmla="*/ 1524000 h 5734756"/>
                <a:gd name="connsiteX104" fmla="*/ 3341511 w 3386667"/>
                <a:gd name="connsiteY104" fmla="*/ 1444978 h 5734756"/>
                <a:gd name="connsiteX105" fmla="*/ 3341511 w 3386667"/>
                <a:gd name="connsiteY105" fmla="*/ 1444978 h 5734756"/>
                <a:gd name="connsiteX106" fmla="*/ 3330222 w 3386667"/>
                <a:gd name="connsiteY106" fmla="*/ 1219200 h 5734756"/>
                <a:gd name="connsiteX107" fmla="*/ 3273778 w 3386667"/>
                <a:gd name="connsiteY107" fmla="*/ 1106311 h 5734756"/>
                <a:gd name="connsiteX108" fmla="*/ 3251200 w 3386667"/>
                <a:gd name="connsiteY108" fmla="*/ 982133 h 5734756"/>
                <a:gd name="connsiteX109" fmla="*/ 3307645 w 3386667"/>
                <a:gd name="connsiteY109" fmla="*/ 869245 h 5734756"/>
                <a:gd name="connsiteX110" fmla="*/ 3228622 w 3386667"/>
                <a:gd name="connsiteY110" fmla="*/ 756356 h 5734756"/>
                <a:gd name="connsiteX111" fmla="*/ 3093156 w 3386667"/>
                <a:gd name="connsiteY111" fmla="*/ 711200 h 5734756"/>
                <a:gd name="connsiteX112" fmla="*/ 2991556 w 3386667"/>
                <a:gd name="connsiteY112" fmla="*/ 722489 h 5734756"/>
                <a:gd name="connsiteX113" fmla="*/ 2991556 w 3386667"/>
                <a:gd name="connsiteY113" fmla="*/ 722489 h 5734756"/>
                <a:gd name="connsiteX114" fmla="*/ 2980267 w 3386667"/>
                <a:gd name="connsiteY114" fmla="*/ 891822 h 5734756"/>
                <a:gd name="connsiteX115" fmla="*/ 2991556 w 3386667"/>
                <a:gd name="connsiteY115" fmla="*/ 959556 h 5734756"/>
                <a:gd name="connsiteX116" fmla="*/ 3059289 w 3386667"/>
                <a:gd name="connsiteY116" fmla="*/ 1061156 h 5734756"/>
                <a:gd name="connsiteX117" fmla="*/ 3002845 w 3386667"/>
                <a:gd name="connsiteY117" fmla="*/ 1253067 h 5734756"/>
                <a:gd name="connsiteX118" fmla="*/ 3014134 w 3386667"/>
                <a:gd name="connsiteY118" fmla="*/ 1320800 h 5734756"/>
                <a:gd name="connsiteX119" fmla="*/ 3059289 w 3386667"/>
                <a:gd name="connsiteY119" fmla="*/ 1411111 h 5734756"/>
                <a:gd name="connsiteX120" fmla="*/ 3036711 w 3386667"/>
                <a:gd name="connsiteY120" fmla="*/ 1490133 h 5734756"/>
                <a:gd name="connsiteX121" fmla="*/ 2765778 w 3386667"/>
                <a:gd name="connsiteY121" fmla="*/ 1411111 h 5734756"/>
                <a:gd name="connsiteX122" fmla="*/ 2652889 w 3386667"/>
                <a:gd name="connsiteY122" fmla="*/ 1286933 h 5734756"/>
                <a:gd name="connsiteX123" fmla="*/ 2596445 w 3386667"/>
                <a:gd name="connsiteY123" fmla="*/ 1286933 h 5734756"/>
                <a:gd name="connsiteX124" fmla="*/ 2517422 w 3386667"/>
                <a:gd name="connsiteY124" fmla="*/ 1207911 h 5734756"/>
                <a:gd name="connsiteX125" fmla="*/ 2585156 w 3386667"/>
                <a:gd name="connsiteY125" fmla="*/ 1106311 h 5734756"/>
                <a:gd name="connsiteX126" fmla="*/ 2607734 w 3386667"/>
                <a:gd name="connsiteY126" fmla="*/ 993422 h 5734756"/>
                <a:gd name="connsiteX127" fmla="*/ 2630311 w 3386667"/>
                <a:gd name="connsiteY127" fmla="*/ 846667 h 5734756"/>
                <a:gd name="connsiteX128" fmla="*/ 2585156 w 3386667"/>
                <a:gd name="connsiteY128" fmla="*/ 688622 h 5734756"/>
                <a:gd name="connsiteX129" fmla="*/ 2494845 w 3386667"/>
                <a:gd name="connsiteY129" fmla="*/ 598311 h 5734756"/>
                <a:gd name="connsiteX130" fmla="*/ 2223911 w 3386667"/>
                <a:gd name="connsiteY130" fmla="*/ 553156 h 5734756"/>
                <a:gd name="connsiteX131" fmla="*/ 2099734 w 3386667"/>
                <a:gd name="connsiteY131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2020447 w 3386667"/>
                <a:gd name="connsiteY64" fmla="*/ 4523758 h 5734756"/>
                <a:gd name="connsiteX65" fmla="*/ 1966031 w 3386667"/>
                <a:gd name="connsiteY65" fmla="*/ 4595725 h 5734756"/>
                <a:gd name="connsiteX66" fmla="*/ 2074245 w 3386667"/>
                <a:gd name="connsiteY66" fmla="*/ 4772201 h 5734756"/>
                <a:gd name="connsiteX67" fmla="*/ 1930400 w 3386667"/>
                <a:gd name="connsiteY67" fmla="*/ 5023556 h 5734756"/>
                <a:gd name="connsiteX68" fmla="*/ 1761067 w 3386667"/>
                <a:gd name="connsiteY68" fmla="*/ 5046133 h 5734756"/>
                <a:gd name="connsiteX69" fmla="*/ 1761067 w 3386667"/>
                <a:gd name="connsiteY69" fmla="*/ 5226756 h 5734756"/>
                <a:gd name="connsiteX70" fmla="*/ 1986845 w 3386667"/>
                <a:gd name="connsiteY70" fmla="*/ 5520267 h 5734756"/>
                <a:gd name="connsiteX71" fmla="*/ 2190045 w 3386667"/>
                <a:gd name="connsiteY71" fmla="*/ 5700889 h 5734756"/>
                <a:gd name="connsiteX72" fmla="*/ 2336800 w 3386667"/>
                <a:gd name="connsiteY72" fmla="*/ 5734756 h 5734756"/>
                <a:gd name="connsiteX73" fmla="*/ 2302934 w 3386667"/>
                <a:gd name="connsiteY73" fmla="*/ 5531556 h 5734756"/>
                <a:gd name="connsiteX74" fmla="*/ 2201334 w 3386667"/>
                <a:gd name="connsiteY74" fmla="*/ 5271911 h 5734756"/>
                <a:gd name="connsiteX75" fmla="*/ 2144889 w 3386667"/>
                <a:gd name="connsiteY75" fmla="*/ 5147733 h 5734756"/>
                <a:gd name="connsiteX76" fmla="*/ 2246489 w 3386667"/>
                <a:gd name="connsiteY76" fmla="*/ 4989689 h 5734756"/>
                <a:gd name="connsiteX77" fmla="*/ 2359378 w 3386667"/>
                <a:gd name="connsiteY77" fmla="*/ 4989689 h 5734756"/>
                <a:gd name="connsiteX78" fmla="*/ 2415822 w 3386667"/>
                <a:gd name="connsiteY78" fmla="*/ 4842933 h 5734756"/>
                <a:gd name="connsiteX79" fmla="*/ 2415822 w 3386667"/>
                <a:gd name="connsiteY79" fmla="*/ 4741333 h 5734756"/>
                <a:gd name="connsiteX80" fmla="*/ 2596445 w 3386667"/>
                <a:gd name="connsiteY80" fmla="*/ 4673600 h 5734756"/>
                <a:gd name="connsiteX81" fmla="*/ 2754489 w 3386667"/>
                <a:gd name="connsiteY81" fmla="*/ 4425245 h 5734756"/>
                <a:gd name="connsiteX82" fmla="*/ 2980267 w 3386667"/>
                <a:gd name="connsiteY82" fmla="*/ 4131733 h 5734756"/>
                <a:gd name="connsiteX83" fmla="*/ 3093156 w 3386667"/>
                <a:gd name="connsiteY83" fmla="*/ 3962400 h 5734756"/>
                <a:gd name="connsiteX84" fmla="*/ 3160889 w 3386667"/>
                <a:gd name="connsiteY84" fmla="*/ 3826933 h 5734756"/>
                <a:gd name="connsiteX85" fmla="*/ 3115734 w 3386667"/>
                <a:gd name="connsiteY85" fmla="*/ 3714045 h 5734756"/>
                <a:gd name="connsiteX86" fmla="*/ 3149600 w 3386667"/>
                <a:gd name="connsiteY86" fmla="*/ 3601156 h 5734756"/>
                <a:gd name="connsiteX87" fmla="*/ 3115734 w 3386667"/>
                <a:gd name="connsiteY87" fmla="*/ 3454400 h 5734756"/>
                <a:gd name="connsiteX88" fmla="*/ 2946400 w 3386667"/>
                <a:gd name="connsiteY88" fmla="*/ 3273778 h 5734756"/>
                <a:gd name="connsiteX89" fmla="*/ 2528711 w 3386667"/>
                <a:gd name="connsiteY89" fmla="*/ 3070578 h 5734756"/>
                <a:gd name="connsiteX90" fmla="*/ 2291645 w 3386667"/>
                <a:gd name="connsiteY90" fmla="*/ 2912533 h 5734756"/>
                <a:gd name="connsiteX91" fmla="*/ 2393245 w 3386667"/>
                <a:gd name="connsiteY91" fmla="*/ 2889956 h 5734756"/>
                <a:gd name="connsiteX92" fmla="*/ 2393245 w 3386667"/>
                <a:gd name="connsiteY92" fmla="*/ 2889956 h 5734756"/>
                <a:gd name="connsiteX93" fmla="*/ 2562578 w 3386667"/>
                <a:gd name="connsiteY93" fmla="*/ 2630311 h 5734756"/>
                <a:gd name="connsiteX94" fmla="*/ 2754489 w 3386667"/>
                <a:gd name="connsiteY94" fmla="*/ 2517422 h 5734756"/>
                <a:gd name="connsiteX95" fmla="*/ 2788356 w 3386667"/>
                <a:gd name="connsiteY95" fmla="*/ 2325511 h 5734756"/>
                <a:gd name="connsiteX96" fmla="*/ 2822222 w 3386667"/>
                <a:gd name="connsiteY96" fmla="*/ 2190045 h 5734756"/>
                <a:gd name="connsiteX97" fmla="*/ 3025422 w 3386667"/>
                <a:gd name="connsiteY97" fmla="*/ 2144889 h 5734756"/>
                <a:gd name="connsiteX98" fmla="*/ 3138311 w 3386667"/>
                <a:gd name="connsiteY98" fmla="*/ 2043289 h 5734756"/>
                <a:gd name="connsiteX99" fmla="*/ 3330222 w 3386667"/>
                <a:gd name="connsiteY99" fmla="*/ 1986845 h 5734756"/>
                <a:gd name="connsiteX100" fmla="*/ 3386667 w 3386667"/>
                <a:gd name="connsiteY100" fmla="*/ 1896533 h 5734756"/>
                <a:gd name="connsiteX101" fmla="*/ 3341511 w 3386667"/>
                <a:gd name="connsiteY101" fmla="*/ 1794933 h 5734756"/>
                <a:gd name="connsiteX102" fmla="*/ 3375378 w 3386667"/>
                <a:gd name="connsiteY102" fmla="*/ 1693333 h 5734756"/>
                <a:gd name="connsiteX103" fmla="*/ 3375378 w 3386667"/>
                <a:gd name="connsiteY103" fmla="*/ 1524000 h 5734756"/>
                <a:gd name="connsiteX104" fmla="*/ 3341511 w 3386667"/>
                <a:gd name="connsiteY104" fmla="*/ 1444978 h 5734756"/>
                <a:gd name="connsiteX105" fmla="*/ 3341511 w 3386667"/>
                <a:gd name="connsiteY105" fmla="*/ 1444978 h 5734756"/>
                <a:gd name="connsiteX106" fmla="*/ 3330222 w 3386667"/>
                <a:gd name="connsiteY106" fmla="*/ 1219200 h 5734756"/>
                <a:gd name="connsiteX107" fmla="*/ 3273778 w 3386667"/>
                <a:gd name="connsiteY107" fmla="*/ 1106311 h 5734756"/>
                <a:gd name="connsiteX108" fmla="*/ 3251200 w 3386667"/>
                <a:gd name="connsiteY108" fmla="*/ 982133 h 5734756"/>
                <a:gd name="connsiteX109" fmla="*/ 3307645 w 3386667"/>
                <a:gd name="connsiteY109" fmla="*/ 869245 h 5734756"/>
                <a:gd name="connsiteX110" fmla="*/ 3228622 w 3386667"/>
                <a:gd name="connsiteY110" fmla="*/ 756356 h 5734756"/>
                <a:gd name="connsiteX111" fmla="*/ 3093156 w 3386667"/>
                <a:gd name="connsiteY111" fmla="*/ 711200 h 5734756"/>
                <a:gd name="connsiteX112" fmla="*/ 2991556 w 3386667"/>
                <a:gd name="connsiteY112" fmla="*/ 722489 h 5734756"/>
                <a:gd name="connsiteX113" fmla="*/ 2991556 w 3386667"/>
                <a:gd name="connsiteY113" fmla="*/ 722489 h 5734756"/>
                <a:gd name="connsiteX114" fmla="*/ 2980267 w 3386667"/>
                <a:gd name="connsiteY114" fmla="*/ 891822 h 5734756"/>
                <a:gd name="connsiteX115" fmla="*/ 2991556 w 3386667"/>
                <a:gd name="connsiteY115" fmla="*/ 959556 h 5734756"/>
                <a:gd name="connsiteX116" fmla="*/ 3059289 w 3386667"/>
                <a:gd name="connsiteY116" fmla="*/ 1061156 h 5734756"/>
                <a:gd name="connsiteX117" fmla="*/ 3002845 w 3386667"/>
                <a:gd name="connsiteY117" fmla="*/ 1253067 h 5734756"/>
                <a:gd name="connsiteX118" fmla="*/ 3014134 w 3386667"/>
                <a:gd name="connsiteY118" fmla="*/ 1320800 h 5734756"/>
                <a:gd name="connsiteX119" fmla="*/ 3059289 w 3386667"/>
                <a:gd name="connsiteY119" fmla="*/ 1411111 h 5734756"/>
                <a:gd name="connsiteX120" fmla="*/ 3036711 w 3386667"/>
                <a:gd name="connsiteY120" fmla="*/ 1490133 h 5734756"/>
                <a:gd name="connsiteX121" fmla="*/ 2765778 w 3386667"/>
                <a:gd name="connsiteY121" fmla="*/ 1411111 h 5734756"/>
                <a:gd name="connsiteX122" fmla="*/ 2652889 w 3386667"/>
                <a:gd name="connsiteY122" fmla="*/ 1286933 h 5734756"/>
                <a:gd name="connsiteX123" fmla="*/ 2596445 w 3386667"/>
                <a:gd name="connsiteY123" fmla="*/ 1286933 h 5734756"/>
                <a:gd name="connsiteX124" fmla="*/ 2517422 w 3386667"/>
                <a:gd name="connsiteY124" fmla="*/ 1207911 h 5734756"/>
                <a:gd name="connsiteX125" fmla="*/ 2585156 w 3386667"/>
                <a:gd name="connsiteY125" fmla="*/ 1106311 h 5734756"/>
                <a:gd name="connsiteX126" fmla="*/ 2607734 w 3386667"/>
                <a:gd name="connsiteY126" fmla="*/ 993422 h 5734756"/>
                <a:gd name="connsiteX127" fmla="*/ 2630311 w 3386667"/>
                <a:gd name="connsiteY127" fmla="*/ 846667 h 5734756"/>
                <a:gd name="connsiteX128" fmla="*/ 2585156 w 3386667"/>
                <a:gd name="connsiteY128" fmla="*/ 688622 h 5734756"/>
                <a:gd name="connsiteX129" fmla="*/ 2494845 w 3386667"/>
                <a:gd name="connsiteY129" fmla="*/ 598311 h 5734756"/>
                <a:gd name="connsiteX130" fmla="*/ 2223911 w 3386667"/>
                <a:gd name="connsiteY130" fmla="*/ 553156 h 5734756"/>
                <a:gd name="connsiteX131" fmla="*/ 2099734 w 3386667"/>
                <a:gd name="connsiteY131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2020447 w 3386667"/>
                <a:gd name="connsiteY64" fmla="*/ 4523758 h 5734756"/>
                <a:gd name="connsiteX65" fmla="*/ 1966031 w 3386667"/>
                <a:gd name="connsiteY65" fmla="*/ 4595725 h 5734756"/>
                <a:gd name="connsiteX66" fmla="*/ 2074245 w 3386667"/>
                <a:gd name="connsiteY66" fmla="*/ 4772201 h 5734756"/>
                <a:gd name="connsiteX67" fmla="*/ 1930400 w 3386667"/>
                <a:gd name="connsiteY67" fmla="*/ 5023556 h 5734756"/>
                <a:gd name="connsiteX68" fmla="*/ 1761067 w 3386667"/>
                <a:gd name="connsiteY68" fmla="*/ 5046133 h 5734756"/>
                <a:gd name="connsiteX69" fmla="*/ 1761067 w 3386667"/>
                <a:gd name="connsiteY69" fmla="*/ 5226756 h 5734756"/>
                <a:gd name="connsiteX70" fmla="*/ 1986845 w 3386667"/>
                <a:gd name="connsiteY70" fmla="*/ 5520267 h 5734756"/>
                <a:gd name="connsiteX71" fmla="*/ 2190045 w 3386667"/>
                <a:gd name="connsiteY71" fmla="*/ 5700889 h 5734756"/>
                <a:gd name="connsiteX72" fmla="*/ 2336800 w 3386667"/>
                <a:gd name="connsiteY72" fmla="*/ 5734756 h 5734756"/>
                <a:gd name="connsiteX73" fmla="*/ 2302934 w 3386667"/>
                <a:gd name="connsiteY73" fmla="*/ 5531556 h 5734756"/>
                <a:gd name="connsiteX74" fmla="*/ 2201334 w 3386667"/>
                <a:gd name="connsiteY74" fmla="*/ 5271911 h 5734756"/>
                <a:gd name="connsiteX75" fmla="*/ 2144889 w 3386667"/>
                <a:gd name="connsiteY75" fmla="*/ 5147733 h 5734756"/>
                <a:gd name="connsiteX76" fmla="*/ 2246489 w 3386667"/>
                <a:gd name="connsiteY76" fmla="*/ 4989689 h 5734756"/>
                <a:gd name="connsiteX77" fmla="*/ 2359378 w 3386667"/>
                <a:gd name="connsiteY77" fmla="*/ 4989689 h 5734756"/>
                <a:gd name="connsiteX78" fmla="*/ 2415822 w 3386667"/>
                <a:gd name="connsiteY78" fmla="*/ 4842933 h 5734756"/>
                <a:gd name="connsiteX79" fmla="*/ 2415822 w 3386667"/>
                <a:gd name="connsiteY79" fmla="*/ 4741333 h 5734756"/>
                <a:gd name="connsiteX80" fmla="*/ 2596445 w 3386667"/>
                <a:gd name="connsiteY80" fmla="*/ 4673600 h 5734756"/>
                <a:gd name="connsiteX81" fmla="*/ 2754489 w 3386667"/>
                <a:gd name="connsiteY81" fmla="*/ 4425245 h 5734756"/>
                <a:gd name="connsiteX82" fmla="*/ 2980267 w 3386667"/>
                <a:gd name="connsiteY82" fmla="*/ 4131733 h 5734756"/>
                <a:gd name="connsiteX83" fmla="*/ 3093156 w 3386667"/>
                <a:gd name="connsiteY83" fmla="*/ 3962400 h 5734756"/>
                <a:gd name="connsiteX84" fmla="*/ 3160889 w 3386667"/>
                <a:gd name="connsiteY84" fmla="*/ 3826933 h 5734756"/>
                <a:gd name="connsiteX85" fmla="*/ 3115734 w 3386667"/>
                <a:gd name="connsiteY85" fmla="*/ 3714045 h 5734756"/>
                <a:gd name="connsiteX86" fmla="*/ 3149600 w 3386667"/>
                <a:gd name="connsiteY86" fmla="*/ 3601156 h 5734756"/>
                <a:gd name="connsiteX87" fmla="*/ 3115734 w 3386667"/>
                <a:gd name="connsiteY87" fmla="*/ 3454400 h 5734756"/>
                <a:gd name="connsiteX88" fmla="*/ 2946400 w 3386667"/>
                <a:gd name="connsiteY88" fmla="*/ 3273778 h 5734756"/>
                <a:gd name="connsiteX89" fmla="*/ 2528711 w 3386667"/>
                <a:gd name="connsiteY89" fmla="*/ 3070578 h 5734756"/>
                <a:gd name="connsiteX90" fmla="*/ 2291645 w 3386667"/>
                <a:gd name="connsiteY90" fmla="*/ 2912533 h 5734756"/>
                <a:gd name="connsiteX91" fmla="*/ 2393245 w 3386667"/>
                <a:gd name="connsiteY91" fmla="*/ 2889956 h 5734756"/>
                <a:gd name="connsiteX92" fmla="*/ 2393245 w 3386667"/>
                <a:gd name="connsiteY92" fmla="*/ 2889956 h 5734756"/>
                <a:gd name="connsiteX93" fmla="*/ 2562578 w 3386667"/>
                <a:gd name="connsiteY93" fmla="*/ 2630311 h 5734756"/>
                <a:gd name="connsiteX94" fmla="*/ 2754489 w 3386667"/>
                <a:gd name="connsiteY94" fmla="*/ 2517422 h 5734756"/>
                <a:gd name="connsiteX95" fmla="*/ 2788356 w 3386667"/>
                <a:gd name="connsiteY95" fmla="*/ 2325511 h 5734756"/>
                <a:gd name="connsiteX96" fmla="*/ 2822222 w 3386667"/>
                <a:gd name="connsiteY96" fmla="*/ 2190045 h 5734756"/>
                <a:gd name="connsiteX97" fmla="*/ 3025422 w 3386667"/>
                <a:gd name="connsiteY97" fmla="*/ 2144889 h 5734756"/>
                <a:gd name="connsiteX98" fmla="*/ 3138311 w 3386667"/>
                <a:gd name="connsiteY98" fmla="*/ 2043289 h 5734756"/>
                <a:gd name="connsiteX99" fmla="*/ 3330222 w 3386667"/>
                <a:gd name="connsiteY99" fmla="*/ 1986845 h 5734756"/>
                <a:gd name="connsiteX100" fmla="*/ 3386667 w 3386667"/>
                <a:gd name="connsiteY100" fmla="*/ 1896533 h 5734756"/>
                <a:gd name="connsiteX101" fmla="*/ 3341511 w 3386667"/>
                <a:gd name="connsiteY101" fmla="*/ 1794933 h 5734756"/>
                <a:gd name="connsiteX102" fmla="*/ 3375378 w 3386667"/>
                <a:gd name="connsiteY102" fmla="*/ 1693333 h 5734756"/>
                <a:gd name="connsiteX103" fmla="*/ 3375378 w 3386667"/>
                <a:gd name="connsiteY103" fmla="*/ 1524000 h 5734756"/>
                <a:gd name="connsiteX104" fmla="*/ 3341511 w 3386667"/>
                <a:gd name="connsiteY104" fmla="*/ 1444978 h 5734756"/>
                <a:gd name="connsiteX105" fmla="*/ 3341511 w 3386667"/>
                <a:gd name="connsiteY105" fmla="*/ 1444978 h 5734756"/>
                <a:gd name="connsiteX106" fmla="*/ 3330222 w 3386667"/>
                <a:gd name="connsiteY106" fmla="*/ 1219200 h 5734756"/>
                <a:gd name="connsiteX107" fmla="*/ 3273778 w 3386667"/>
                <a:gd name="connsiteY107" fmla="*/ 1106311 h 5734756"/>
                <a:gd name="connsiteX108" fmla="*/ 3251200 w 3386667"/>
                <a:gd name="connsiteY108" fmla="*/ 982133 h 5734756"/>
                <a:gd name="connsiteX109" fmla="*/ 3307645 w 3386667"/>
                <a:gd name="connsiteY109" fmla="*/ 869245 h 5734756"/>
                <a:gd name="connsiteX110" fmla="*/ 3228622 w 3386667"/>
                <a:gd name="connsiteY110" fmla="*/ 756356 h 5734756"/>
                <a:gd name="connsiteX111" fmla="*/ 3093156 w 3386667"/>
                <a:gd name="connsiteY111" fmla="*/ 711200 h 5734756"/>
                <a:gd name="connsiteX112" fmla="*/ 2991556 w 3386667"/>
                <a:gd name="connsiteY112" fmla="*/ 722489 h 5734756"/>
                <a:gd name="connsiteX113" fmla="*/ 2991556 w 3386667"/>
                <a:gd name="connsiteY113" fmla="*/ 722489 h 5734756"/>
                <a:gd name="connsiteX114" fmla="*/ 2980267 w 3386667"/>
                <a:gd name="connsiteY114" fmla="*/ 891822 h 5734756"/>
                <a:gd name="connsiteX115" fmla="*/ 2991556 w 3386667"/>
                <a:gd name="connsiteY115" fmla="*/ 959556 h 5734756"/>
                <a:gd name="connsiteX116" fmla="*/ 3059289 w 3386667"/>
                <a:gd name="connsiteY116" fmla="*/ 1061156 h 5734756"/>
                <a:gd name="connsiteX117" fmla="*/ 3002845 w 3386667"/>
                <a:gd name="connsiteY117" fmla="*/ 1253067 h 5734756"/>
                <a:gd name="connsiteX118" fmla="*/ 3014134 w 3386667"/>
                <a:gd name="connsiteY118" fmla="*/ 1320800 h 5734756"/>
                <a:gd name="connsiteX119" fmla="*/ 3059289 w 3386667"/>
                <a:gd name="connsiteY119" fmla="*/ 1411111 h 5734756"/>
                <a:gd name="connsiteX120" fmla="*/ 3036711 w 3386667"/>
                <a:gd name="connsiteY120" fmla="*/ 1490133 h 5734756"/>
                <a:gd name="connsiteX121" fmla="*/ 2765778 w 3386667"/>
                <a:gd name="connsiteY121" fmla="*/ 1411111 h 5734756"/>
                <a:gd name="connsiteX122" fmla="*/ 2652889 w 3386667"/>
                <a:gd name="connsiteY122" fmla="*/ 1286933 h 5734756"/>
                <a:gd name="connsiteX123" fmla="*/ 2596445 w 3386667"/>
                <a:gd name="connsiteY123" fmla="*/ 1286933 h 5734756"/>
                <a:gd name="connsiteX124" fmla="*/ 2517422 w 3386667"/>
                <a:gd name="connsiteY124" fmla="*/ 1207911 h 5734756"/>
                <a:gd name="connsiteX125" fmla="*/ 2585156 w 3386667"/>
                <a:gd name="connsiteY125" fmla="*/ 1106311 h 5734756"/>
                <a:gd name="connsiteX126" fmla="*/ 2607734 w 3386667"/>
                <a:gd name="connsiteY126" fmla="*/ 993422 h 5734756"/>
                <a:gd name="connsiteX127" fmla="*/ 2630311 w 3386667"/>
                <a:gd name="connsiteY127" fmla="*/ 846667 h 5734756"/>
                <a:gd name="connsiteX128" fmla="*/ 2585156 w 3386667"/>
                <a:gd name="connsiteY128" fmla="*/ 688622 h 5734756"/>
                <a:gd name="connsiteX129" fmla="*/ 2494845 w 3386667"/>
                <a:gd name="connsiteY129" fmla="*/ 598311 h 5734756"/>
                <a:gd name="connsiteX130" fmla="*/ 2223911 w 3386667"/>
                <a:gd name="connsiteY130" fmla="*/ 553156 h 5734756"/>
                <a:gd name="connsiteX131" fmla="*/ 2099734 w 3386667"/>
                <a:gd name="connsiteY131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2020447 w 3386667"/>
                <a:gd name="connsiteY64" fmla="*/ 4523758 h 5734756"/>
                <a:gd name="connsiteX65" fmla="*/ 1966031 w 3386667"/>
                <a:gd name="connsiteY65" fmla="*/ 4595725 h 5734756"/>
                <a:gd name="connsiteX66" fmla="*/ 2074245 w 3386667"/>
                <a:gd name="connsiteY66" fmla="*/ 4772201 h 5734756"/>
                <a:gd name="connsiteX67" fmla="*/ 1939925 w 3386667"/>
                <a:gd name="connsiteY67" fmla="*/ 4983075 h 5734756"/>
                <a:gd name="connsiteX68" fmla="*/ 1761067 w 3386667"/>
                <a:gd name="connsiteY68" fmla="*/ 5046133 h 5734756"/>
                <a:gd name="connsiteX69" fmla="*/ 1761067 w 3386667"/>
                <a:gd name="connsiteY69" fmla="*/ 5226756 h 5734756"/>
                <a:gd name="connsiteX70" fmla="*/ 1986845 w 3386667"/>
                <a:gd name="connsiteY70" fmla="*/ 5520267 h 5734756"/>
                <a:gd name="connsiteX71" fmla="*/ 2190045 w 3386667"/>
                <a:gd name="connsiteY71" fmla="*/ 5700889 h 5734756"/>
                <a:gd name="connsiteX72" fmla="*/ 2336800 w 3386667"/>
                <a:gd name="connsiteY72" fmla="*/ 5734756 h 5734756"/>
                <a:gd name="connsiteX73" fmla="*/ 2302934 w 3386667"/>
                <a:gd name="connsiteY73" fmla="*/ 5531556 h 5734756"/>
                <a:gd name="connsiteX74" fmla="*/ 2201334 w 3386667"/>
                <a:gd name="connsiteY74" fmla="*/ 5271911 h 5734756"/>
                <a:gd name="connsiteX75" fmla="*/ 2144889 w 3386667"/>
                <a:gd name="connsiteY75" fmla="*/ 5147733 h 5734756"/>
                <a:gd name="connsiteX76" fmla="*/ 2246489 w 3386667"/>
                <a:gd name="connsiteY76" fmla="*/ 4989689 h 5734756"/>
                <a:gd name="connsiteX77" fmla="*/ 2359378 w 3386667"/>
                <a:gd name="connsiteY77" fmla="*/ 4989689 h 5734756"/>
                <a:gd name="connsiteX78" fmla="*/ 2415822 w 3386667"/>
                <a:gd name="connsiteY78" fmla="*/ 4842933 h 5734756"/>
                <a:gd name="connsiteX79" fmla="*/ 2415822 w 3386667"/>
                <a:gd name="connsiteY79" fmla="*/ 4741333 h 5734756"/>
                <a:gd name="connsiteX80" fmla="*/ 2596445 w 3386667"/>
                <a:gd name="connsiteY80" fmla="*/ 4673600 h 5734756"/>
                <a:gd name="connsiteX81" fmla="*/ 2754489 w 3386667"/>
                <a:gd name="connsiteY81" fmla="*/ 4425245 h 5734756"/>
                <a:gd name="connsiteX82" fmla="*/ 2980267 w 3386667"/>
                <a:gd name="connsiteY82" fmla="*/ 4131733 h 5734756"/>
                <a:gd name="connsiteX83" fmla="*/ 3093156 w 3386667"/>
                <a:gd name="connsiteY83" fmla="*/ 3962400 h 5734756"/>
                <a:gd name="connsiteX84" fmla="*/ 3160889 w 3386667"/>
                <a:gd name="connsiteY84" fmla="*/ 3826933 h 5734756"/>
                <a:gd name="connsiteX85" fmla="*/ 3115734 w 3386667"/>
                <a:gd name="connsiteY85" fmla="*/ 3714045 h 5734756"/>
                <a:gd name="connsiteX86" fmla="*/ 3149600 w 3386667"/>
                <a:gd name="connsiteY86" fmla="*/ 3601156 h 5734756"/>
                <a:gd name="connsiteX87" fmla="*/ 3115734 w 3386667"/>
                <a:gd name="connsiteY87" fmla="*/ 3454400 h 5734756"/>
                <a:gd name="connsiteX88" fmla="*/ 2946400 w 3386667"/>
                <a:gd name="connsiteY88" fmla="*/ 3273778 h 5734756"/>
                <a:gd name="connsiteX89" fmla="*/ 2528711 w 3386667"/>
                <a:gd name="connsiteY89" fmla="*/ 3070578 h 5734756"/>
                <a:gd name="connsiteX90" fmla="*/ 2291645 w 3386667"/>
                <a:gd name="connsiteY90" fmla="*/ 2912533 h 5734756"/>
                <a:gd name="connsiteX91" fmla="*/ 2393245 w 3386667"/>
                <a:gd name="connsiteY91" fmla="*/ 2889956 h 5734756"/>
                <a:gd name="connsiteX92" fmla="*/ 2393245 w 3386667"/>
                <a:gd name="connsiteY92" fmla="*/ 2889956 h 5734756"/>
                <a:gd name="connsiteX93" fmla="*/ 2562578 w 3386667"/>
                <a:gd name="connsiteY93" fmla="*/ 2630311 h 5734756"/>
                <a:gd name="connsiteX94" fmla="*/ 2754489 w 3386667"/>
                <a:gd name="connsiteY94" fmla="*/ 2517422 h 5734756"/>
                <a:gd name="connsiteX95" fmla="*/ 2788356 w 3386667"/>
                <a:gd name="connsiteY95" fmla="*/ 2325511 h 5734756"/>
                <a:gd name="connsiteX96" fmla="*/ 2822222 w 3386667"/>
                <a:gd name="connsiteY96" fmla="*/ 2190045 h 5734756"/>
                <a:gd name="connsiteX97" fmla="*/ 3025422 w 3386667"/>
                <a:gd name="connsiteY97" fmla="*/ 2144889 h 5734756"/>
                <a:gd name="connsiteX98" fmla="*/ 3138311 w 3386667"/>
                <a:gd name="connsiteY98" fmla="*/ 2043289 h 5734756"/>
                <a:gd name="connsiteX99" fmla="*/ 3330222 w 3386667"/>
                <a:gd name="connsiteY99" fmla="*/ 1986845 h 5734756"/>
                <a:gd name="connsiteX100" fmla="*/ 3386667 w 3386667"/>
                <a:gd name="connsiteY100" fmla="*/ 1896533 h 5734756"/>
                <a:gd name="connsiteX101" fmla="*/ 3341511 w 3386667"/>
                <a:gd name="connsiteY101" fmla="*/ 1794933 h 5734756"/>
                <a:gd name="connsiteX102" fmla="*/ 3375378 w 3386667"/>
                <a:gd name="connsiteY102" fmla="*/ 1693333 h 5734756"/>
                <a:gd name="connsiteX103" fmla="*/ 3375378 w 3386667"/>
                <a:gd name="connsiteY103" fmla="*/ 1524000 h 5734756"/>
                <a:gd name="connsiteX104" fmla="*/ 3341511 w 3386667"/>
                <a:gd name="connsiteY104" fmla="*/ 1444978 h 5734756"/>
                <a:gd name="connsiteX105" fmla="*/ 3341511 w 3386667"/>
                <a:gd name="connsiteY105" fmla="*/ 1444978 h 5734756"/>
                <a:gd name="connsiteX106" fmla="*/ 3330222 w 3386667"/>
                <a:gd name="connsiteY106" fmla="*/ 1219200 h 5734756"/>
                <a:gd name="connsiteX107" fmla="*/ 3273778 w 3386667"/>
                <a:gd name="connsiteY107" fmla="*/ 1106311 h 5734756"/>
                <a:gd name="connsiteX108" fmla="*/ 3251200 w 3386667"/>
                <a:gd name="connsiteY108" fmla="*/ 982133 h 5734756"/>
                <a:gd name="connsiteX109" fmla="*/ 3307645 w 3386667"/>
                <a:gd name="connsiteY109" fmla="*/ 869245 h 5734756"/>
                <a:gd name="connsiteX110" fmla="*/ 3228622 w 3386667"/>
                <a:gd name="connsiteY110" fmla="*/ 756356 h 5734756"/>
                <a:gd name="connsiteX111" fmla="*/ 3093156 w 3386667"/>
                <a:gd name="connsiteY111" fmla="*/ 711200 h 5734756"/>
                <a:gd name="connsiteX112" fmla="*/ 2991556 w 3386667"/>
                <a:gd name="connsiteY112" fmla="*/ 722489 h 5734756"/>
                <a:gd name="connsiteX113" fmla="*/ 2991556 w 3386667"/>
                <a:gd name="connsiteY113" fmla="*/ 722489 h 5734756"/>
                <a:gd name="connsiteX114" fmla="*/ 2980267 w 3386667"/>
                <a:gd name="connsiteY114" fmla="*/ 891822 h 5734756"/>
                <a:gd name="connsiteX115" fmla="*/ 2991556 w 3386667"/>
                <a:gd name="connsiteY115" fmla="*/ 959556 h 5734756"/>
                <a:gd name="connsiteX116" fmla="*/ 3059289 w 3386667"/>
                <a:gd name="connsiteY116" fmla="*/ 1061156 h 5734756"/>
                <a:gd name="connsiteX117" fmla="*/ 3002845 w 3386667"/>
                <a:gd name="connsiteY117" fmla="*/ 1253067 h 5734756"/>
                <a:gd name="connsiteX118" fmla="*/ 3014134 w 3386667"/>
                <a:gd name="connsiteY118" fmla="*/ 1320800 h 5734756"/>
                <a:gd name="connsiteX119" fmla="*/ 3059289 w 3386667"/>
                <a:gd name="connsiteY119" fmla="*/ 1411111 h 5734756"/>
                <a:gd name="connsiteX120" fmla="*/ 3036711 w 3386667"/>
                <a:gd name="connsiteY120" fmla="*/ 1490133 h 5734756"/>
                <a:gd name="connsiteX121" fmla="*/ 2765778 w 3386667"/>
                <a:gd name="connsiteY121" fmla="*/ 1411111 h 5734756"/>
                <a:gd name="connsiteX122" fmla="*/ 2652889 w 3386667"/>
                <a:gd name="connsiteY122" fmla="*/ 1286933 h 5734756"/>
                <a:gd name="connsiteX123" fmla="*/ 2596445 w 3386667"/>
                <a:gd name="connsiteY123" fmla="*/ 1286933 h 5734756"/>
                <a:gd name="connsiteX124" fmla="*/ 2517422 w 3386667"/>
                <a:gd name="connsiteY124" fmla="*/ 1207911 h 5734756"/>
                <a:gd name="connsiteX125" fmla="*/ 2585156 w 3386667"/>
                <a:gd name="connsiteY125" fmla="*/ 1106311 h 5734756"/>
                <a:gd name="connsiteX126" fmla="*/ 2607734 w 3386667"/>
                <a:gd name="connsiteY126" fmla="*/ 993422 h 5734756"/>
                <a:gd name="connsiteX127" fmla="*/ 2630311 w 3386667"/>
                <a:gd name="connsiteY127" fmla="*/ 846667 h 5734756"/>
                <a:gd name="connsiteX128" fmla="*/ 2585156 w 3386667"/>
                <a:gd name="connsiteY128" fmla="*/ 688622 h 5734756"/>
                <a:gd name="connsiteX129" fmla="*/ 2494845 w 3386667"/>
                <a:gd name="connsiteY129" fmla="*/ 598311 h 5734756"/>
                <a:gd name="connsiteX130" fmla="*/ 2223911 w 3386667"/>
                <a:gd name="connsiteY130" fmla="*/ 553156 h 5734756"/>
                <a:gd name="connsiteX131" fmla="*/ 2099734 w 3386667"/>
                <a:gd name="connsiteY131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2020447 w 3386667"/>
                <a:gd name="connsiteY64" fmla="*/ 4523758 h 5734756"/>
                <a:gd name="connsiteX65" fmla="*/ 1966031 w 3386667"/>
                <a:gd name="connsiteY65" fmla="*/ 4595725 h 5734756"/>
                <a:gd name="connsiteX66" fmla="*/ 2074245 w 3386667"/>
                <a:gd name="connsiteY66" fmla="*/ 4772201 h 5734756"/>
                <a:gd name="connsiteX67" fmla="*/ 1939925 w 3386667"/>
                <a:gd name="connsiteY67" fmla="*/ 4983075 h 5734756"/>
                <a:gd name="connsiteX68" fmla="*/ 1761067 w 3386667"/>
                <a:gd name="connsiteY68" fmla="*/ 5046133 h 5734756"/>
                <a:gd name="connsiteX69" fmla="*/ 1761067 w 3386667"/>
                <a:gd name="connsiteY69" fmla="*/ 5226756 h 5734756"/>
                <a:gd name="connsiteX70" fmla="*/ 1986845 w 3386667"/>
                <a:gd name="connsiteY70" fmla="*/ 5520267 h 5734756"/>
                <a:gd name="connsiteX71" fmla="*/ 2190045 w 3386667"/>
                <a:gd name="connsiteY71" fmla="*/ 5700889 h 5734756"/>
                <a:gd name="connsiteX72" fmla="*/ 2336800 w 3386667"/>
                <a:gd name="connsiteY72" fmla="*/ 5734756 h 5734756"/>
                <a:gd name="connsiteX73" fmla="*/ 2302934 w 3386667"/>
                <a:gd name="connsiteY73" fmla="*/ 5531556 h 5734756"/>
                <a:gd name="connsiteX74" fmla="*/ 2201334 w 3386667"/>
                <a:gd name="connsiteY74" fmla="*/ 5271911 h 5734756"/>
                <a:gd name="connsiteX75" fmla="*/ 2144889 w 3386667"/>
                <a:gd name="connsiteY75" fmla="*/ 5147733 h 5734756"/>
                <a:gd name="connsiteX76" fmla="*/ 2246489 w 3386667"/>
                <a:gd name="connsiteY76" fmla="*/ 4989689 h 5734756"/>
                <a:gd name="connsiteX77" fmla="*/ 2359378 w 3386667"/>
                <a:gd name="connsiteY77" fmla="*/ 4989689 h 5734756"/>
                <a:gd name="connsiteX78" fmla="*/ 2415822 w 3386667"/>
                <a:gd name="connsiteY78" fmla="*/ 4842933 h 5734756"/>
                <a:gd name="connsiteX79" fmla="*/ 2415822 w 3386667"/>
                <a:gd name="connsiteY79" fmla="*/ 4741333 h 5734756"/>
                <a:gd name="connsiteX80" fmla="*/ 2596445 w 3386667"/>
                <a:gd name="connsiteY80" fmla="*/ 4673600 h 5734756"/>
                <a:gd name="connsiteX81" fmla="*/ 2754489 w 3386667"/>
                <a:gd name="connsiteY81" fmla="*/ 4425245 h 5734756"/>
                <a:gd name="connsiteX82" fmla="*/ 2980267 w 3386667"/>
                <a:gd name="connsiteY82" fmla="*/ 4131733 h 5734756"/>
                <a:gd name="connsiteX83" fmla="*/ 3093156 w 3386667"/>
                <a:gd name="connsiteY83" fmla="*/ 3962400 h 5734756"/>
                <a:gd name="connsiteX84" fmla="*/ 3160889 w 3386667"/>
                <a:gd name="connsiteY84" fmla="*/ 3826933 h 5734756"/>
                <a:gd name="connsiteX85" fmla="*/ 3115734 w 3386667"/>
                <a:gd name="connsiteY85" fmla="*/ 3714045 h 5734756"/>
                <a:gd name="connsiteX86" fmla="*/ 3149600 w 3386667"/>
                <a:gd name="connsiteY86" fmla="*/ 3601156 h 5734756"/>
                <a:gd name="connsiteX87" fmla="*/ 3115734 w 3386667"/>
                <a:gd name="connsiteY87" fmla="*/ 3454400 h 5734756"/>
                <a:gd name="connsiteX88" fmla="*/ 2946400 w 3386667"/>
                <a:gd name="connsiteY88" fmla="*/ 3273778 h 5734756"/>
                <a:gd name="connsiteX89" fmla="*/ 2528711 w 3386667"/>
                <a:gd name="connsiteY89" fmla="*/ 3070578 h 5734756"/>
                <a:gd name="connsiteX90" fmla="*/ 2291645 w 3386667"/>
                <a:gd name="connsiteY90" fmla="*/ 2912533 h 5734756"/>
                <a:gd name="connsiteX91" fmla="*/ 2393245 w 3386667"/>
                <a:gd name="connsiteY91" fmla="*/ 2889956 h 5734756"/>
                <a:gd name="connsiteX92" fmla="*/ 2393245 w 3386667"/>
                <a:gd name="connsiteY92" fmla="*/ 2889956 h 5734756"/>
                <a:gd name="connsiteX93" fmla="*/ 2562578 w 3386667"/>
                <a:gd name="connsiteY93" fmla="*/ 2630311 h 5734756"/>
                <a:gd name="connsiteX94" fmla="*/ 2754489 w 3386667"/>
                <a:gd name="connsiteY94" fmla="*/ 2517422 h 5734756"/>
                <a:gd name="connsiteX95" fmla="*/ 2788356 w 3386667"/>
                <a:gd name="connsiteY95" fmla="*/ 2325511 h 5734756"/>
                <a:gd name="connsiteX96" fmla="*/ 2822222 w 3386667"/>
                <a:gd name="connsiteY96" fmla="*/ 2190045 h 5734756"/>
                <a:gd name="connsiteX97" fmla="*/ 3025422 w 3386667"/>
                <a:gd name="connsiteY97" fmla="*/ 2144889 h 5734756"/>
                <a:gd name="connsiteX98" fmla="*/ 3138311 w 3386667"/>
                <a:gd name="connsiteY98" fmla="*/ 2043289 h 5734756"/>
                <a:gd name="connsiteX99" fmla="*/ 3330222 w 3386667"/>
                <a:gd name="connsiteY99" fmla="*/ 1986845 h 5734756"/>
                <a:gd name="connsiteX100" fmla="*/ 3386667 w 3386667"/>
                <a:gd name="connsiteY100" fmla="*/ 1896533 h 5734756"/>
                <a:gd name="connsiteX101" fmla="*/ 3341511 w 3386667"/>
                <a:gd name="connsiteY101" fmla="*/ 1794933 h 5734756"/>
                <a:gd name="connsiteX102" fmla="*/ 3375378 w 3386667"/>
                <a:gd name="connsiteY102" fmla="*/ 1693333 h 5734756"/>
                <a:gd name="connsiteX103" fmla="*/ 3375378 w 3386667"/>
                <a:gd name="connsiteY103" fmla="*/ 1524000 h 5734756"/>
                <a:gd name="connsiteX104" fmla="*/ 3341511 w 3386667"/>
                <a:gd name="connsiteY104" fmla="*/ 1444978 h 5734756"/>
                <a:gd name="connsiteX105" fmla="*/ 3341511 w 3386667"/>
                <a:gd name="connsiteY105" fmla="*/ 1444978 h 5734756"/>
                <a:gd name="connsiteX106" fmla="*/ 3330222 w 3386667"/>
                <a:gd name="connsiteY106" fmla="*/ 1219200 h 5734756"/>
                <a:gd name="connsiteX107" fmla="*/ 3273778 w 3386667"/>
                <a:gd name="connsiteY107" fmla="*/ 1106311 h 5734756"/>
                <a:gd name="connsiteX108" fmla="*/ 3251200 w 3386667"/>
                <a:gd name="connsiteY108" fmla="*/ 982133 h 5734756"/>
                <a:gd name="connsiteX109" fmla="*/ 3307645 w 3386667"/>
                <a:gd name="connsiteY109" fmla="*/ 869245 h 5734756"/>
                <a:gd name="connsiteX110" fmla="*/ 3228622 w 3386667"/>
                <a:gd name="connsiteY110" fmla="*/ 756356 h 5734756"/>
                <a:gd name="connsiteX111" fmla="*/ 3093156 w 3386667"/>
                <a:gd name="connsiteY111" fmla="*/ 711200 h 5734756"/>
                <a:gd name="connsiteX112" fmla="*/ 2991556 w 3386667"/>
                <a:gd name="connsiteY112" fmla="*/ 722489 h 5734756"/>
                <a:gd name="connsiteX113" fmla="*/ 2991556 w 3386667"/>
                <a:gd name="connsiteY113" fmla="*/ 722489 h 5734756"/>
                <a:gd name="connsiteX114" fmla="*/ 2980267 w 3386667"/>
                <a:gd name="connsiteY114" fmla="*/ 891822 h 5734756"/>
                <a:gd name="connsiteX115" fmla="*/ 2991556 w 3386667"/>
                <a:gd name="connsiteY115" fmla="*/ 959556 h 5734756"/>
                <a:gd name="connsiteX116" fmla="*/ 3059289 w 3386667"/>
                <a:gd name="connsiteY116" fmla="*/ 1061156 h 5734756"/>
                <a:gd name="connsiteX117" fmla="*/ 3002845 w 3386667"/>
                <a:gd name="connsiteY117" fmla="*/ 1253067 h 5734756"/>
                <a:gd name="connsiteX118" fmla="*/ 3014134 w 3386667"/>
                <a:gd name="connsiteY118" fmla="*/ 1320800 h 5734756"/>
                <a:gd name="connsiteX119" fmla="*/ 3059289 w 3386667"/>
                <a:gd name="connsiteY119" fmla="*/ 1411111 h 5734756"/>
                <a:gd name="connsiteX120" fmla="*/ 3036711 w 3386667"/>
                <a:gd name="connsiteY120" fmla="*/ 1490133 h 5734756"/>
                <a:gd name="connsiteX121" fmla="*/ 2765778 w 3386667"/>
                <a:gd name="connsiteY121" fmla="*/ 1411111 h 5734756"/>
                <a:gd name="connsiteX122" fmla="*/ 2652889 w 3386667"/>
                <a:gd name="connsiteY122" fmla="*/ 1286933 h 5734756"/>
                <a:gd name="connsiteX123" fmla="*/ 2596445 w 3386667"/>
                <a:gd name="connsiteY123" fmla="*/ 1286933 h 5734756"/>
                <a:gd name="connsiteX124" fmla="*/ 2517422 w 3386667"/>
                <a:gd name="connsiteY124" fmla="*/ 1207911 h 5734756"/>
                <a:gd name="connsiteX125" fmla="*/ 2585156 w 3386667"/>
                <a:gd name="connsiteY125" fmla="*/ 1106311 h 5734756"/>
                <a:gd name="connsiteX126" fmla="*/ 2607734 w 3386667"/>
                <a:gd name="connsiteY126" fmla="*/ 993422 h 5734756"/>
                <a:gd name="connsiteX127" fmla="*/ 2630311 w 3386667"/>
                <a:gd name="connsiteY127" fmla="*/ 846667 h 5734756"/>
                <a:gd name="connsiteX128" fmla="*/ 2585156 w 3386667"/>
                <a:gd name="connsiteY128" fmla="*/ 688622 h 5734756"/>
                <a:gd name="connsiteX129" fmla="*/ 2494845 w 3386667"/>
                <a:gd name="connsiteY129" fmla="*/ 598311 h 5734756"/>
                <a:gd name="connsiteX130" fmla="*/ 2223911 w 3386667"/>
                <a:gd name="connsiteY130" fmla="*/ 553156 h 5734756"/>
                <a:gd name="connsiteX131" fmla="*/ 2099734 w 3386667"/>
                <a:gd name="connsiteY131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2020447 w 3386667"/>
                <a:gd name="connsiteY64" fmla="*/ 4523758 h 5734756"/>
                <a:gd name="connsiteX65" fmla="*/ 1966031 w 3386667"/>
                <a:gd name="connsiteY65" fmla="*/ 4595725 h 5734756"/>
                <a:gd name="connsiteX66" fmla="*/ 2074245 w 3386667"/>
                <a:gd name="connsiteY66" fmla="*/ 4772201 h 5734756"/>
                <a:gd name="connsiteX67" fmla="*/ 1939925 w 3386667"/>
                <a:gd name="connsiteY67" fmla="*/ 4983075 h 5734756"/>
                <a:gd name="connsiteX68" fmla="*/ 1761067 w 3386667"/>
                <a:gd name="connsiteY68" fmla="*/ 5046133 h 5734756"/>
                <a:gd name="connsiteX69" fmla="*/ 1761067 w 3386667"/>
                <a:gd name="connsiteY69" fmla="*/ 5226756 h 5734756"/>
                <a:gd name="connsiteX70" fmla="*/ 1986845 w 3386667"/>
                <a:gd name="connsiteY70" fmla="*/ 5520267 h 5734756"/>
                <a:gd name="connsiteX71" fmla="*/ 2190045 w 3386667"/>
                <a:gd name="connsiteY71" fmla="*/ 5700889 h 5734756"/>
                <a:gd name="connsiteX72" fmla="*/ 2336800 w 3386667"/>
                <a:gd name="connsiteY72" fmla="*/ 5734756 h 5734756"/>
                <a:gd name="connsiteX73" fmla="*/ 2302934 w 3386667"/>
                <a:gd name="connsiteY73" fmla="*/ 5531556 h 5734756"/>
                <a:gd name="connsiteX74" fmla="*/ 2201334 w 3386667"/>
                <a:gd name="connsiteY74" fmla="*/ 5271911 h 5734756"/>
                <a:gd name="connsiteX75" fmla="*/ 2144889 w 3386667"/>
                <a:gd name="connsiteY75" fmla="*/ 5147733 h 5734756"/>
                <a:gd name="connsiteX76" fmla="*/ 2246489 w 3386667"/>
                <a:gd name="connsiteY76" fmla="*/ 4989689 h 5734756"/>
                <a:gd name="connsiteX77" fmla="*/ 2359378 w 3386667"/>
                <a:gd name="connsiteY77" fmla="*/ 4989689 h 5734756"/>
                <a:gd name="connsiteX78" fmla="*/ 2415822 w 3386667"/>
                <a:gd name="connsiteY78" fmla="*/ 4842933 h 5734756"/>
                <a:gd name="connsiteX79" fmla="*/ 2415822 w 3386667"/>
                <a:gd name="connsiteY79" fmla="*/ 4741333 h 5734756"/>
                <a:gd name="connsiteX80" fmla="*/ 2596445 w 3386667"/>
                <a:gd name="connsiteY80" fmla="*/ 4673600 h 5734756"/>
                <a:gd name="connsiteX81" fmla="*/ 2754489 w 3386667"/>
                <a:gd name="connsiteY81" fmla="*/ 4425245 h 5734756"/>
                <a:gd name="connsiteX82" fmla="*/ 2980267 w 3386667"/>
                <a:gd name="connsiteY82" fmla="*/ 4131733 h 5734756"/>
                <a:gd name="connsiteX83" fmla="*/ 3093156 w 3386667"/>
                <a:gd name="connsiteY83" fmla="*/ 3962400 h 5734756"/>
                <a:gd name="connsiteX84" fmla="*/ 3160889 w 3386667"/>
                <a:gd name="connsiteY84" fmla="*/ 3826933 h 5734756"/>
                <a:gd name="connsiteX85" fmla="*/ 3115734 w 3386667"/>
                <a:gd name="connsiteY85" fmla="*/ 3714045 h 5734756"/>
                <a:gd name="connsiteX86" fmla="*/ 3149600 w 3386667"/>
                <a:gd name="connsiteY86" fmla="*/ 3601156 h 5734756"/>
                <a:gd name="connsiteX87" fmla="*/ 3115734 w 3386667"/>
                <a:gd name="connsiteY87" fmla="*/ 3454400 h 5734756"/>
                <a:gd name="connsiteX88" fmla="*/ 2946400 w 3386667"/>
                <a:gd name="connsiteY88" fmla="*/ 3273778 h 5734756"/>
                <a:gd name="connsiteX89" fmla="*/ 2528711 w 3386667"/>
                <a:gd name="connsiteY89" fmla="*/ 3070578 h 5734756"/>
                <a:gd name="connsiteX90" fmla="*/ 2291645 w 3386667"/>
                <a:gd name="connsiteY90" fmla="*/ 2912533 h 5734756"/>
                <a:gd name="connsiteX91" fmla="*/ 2393245 w 3386667"/>
                <a:gd name="connsiteY91" fmla="*/ 2889956 h 5734756"/>
                <a:gd name="connsiteX92" fmla="*/ 2393245 w 3386667"/>
                <a:gd name="connsiteY92" fmla="*/ 2889956 h 5734756"/>
                <a:gd name="connsiteX93" fmla="*/ 2562578 w 3386667"/>
                <a:gd name="connsiteY93" fmla="*/ 2630311 h 5734756"/>
                <a:gd name="connsiteX94" fmla="*/ 2754489 w 3386667"/>
                <a:gd name="connsiteY94" fmla="*/ 2517422 h 5734756"/>
                <a:gd name="connsiteX95" fmla="*/ 2788356 w 3386667"/>
                <a:gd name="connsiteY95" fmla="*/ 2325511 h 5734756"/>
                <a:gd name="connsiteX96" fmla="*/ 2822222 w 3386667"/>
                <a:gd name="connsiteY96" fmla="*/ 2190045 h 5734756"/>
                <a:gd name="connsiteX97" fmla="*/ 3025422 w 3386667"/>
                <a:gd name="connsiteY97" fmla="*/ 2144889 h 5734756"/>
                <a:gd name="connsiteX98" fmla="*/ 3138311 w 3386667"/>
                <a:gd name="connsiteY98" fmla="*/ 2043289 h 5734756"/>
                <a:gd name="connsiteX99" fmla="*/ 3330222 w 3386667"/>
                <a:gd name="connsiteY99" fmla="*/ 1986845 h 5734756"/>
                <a:gd name="connsiteX100" fmla="*/ 3386667 w 3386667"/>
                <a:gd name="connsiteY100" fmla="*/ 1896533 h 5734756"/>
                <a:gd name="connsiteX101" fmla="*/ 3341511 w 3386667"/>
                <a:gd name="connsiteY101" fmla="*/ 1794933 h 5734756"/>
                <a:gd name="connsiteX102" fmla="*/ 3375378 w 3386667"/>
                <a:gd name="connsiteY102" fmla="*/ 1693333 h 5734756"/>
                <a:gd name="connsiteX103" fmla="*/ 3375378 w 3386667"/>
                <a:gd name="connsiteY103" fmla="*/ 1524000 h 5734756"/>
                <a:gd name="connsiteX104" fmla="*/ 3341511 w 3386667"/>
                <a:gd name="connsiteY104" fmla="*/ 1444978 h 5734756"/>
                <a:gd name="connsiteX105" fmla="*/ 3341511 w 3386667"/>
                <a:gd name="connsiteY105" fmla="*/ 1444978 h 5734756"/>
                <a:gd name="connsiteX106" fmla="*/ 3330222 w 3386667"/>
                <a:gd name="connsiteY106" fmla="*/ 1219200 h 5734756"/>
                <a:gd name="connsiteX107" fmla="*/ 3273778 w 3386667"/>
                <a:gd name="connsiteY107" fmla="*/ 1106311 h 5734756"/>
                <a:gd name="connsiteX108" fmla="*/ 3251200 w 3386667"/>
                <a:gd name="connsiteY108" fmla="*/ 982133 h 5734756"/>
                <a:gd name="connsiteX109" fmla="*/ 3307645 w 3386667"/>
                <a:gd name="connsiteY109" fmla="*/ 869245 h 5734756"/>
                <a:gd name="connsiteX110" fmla="*/ 3228622 w 3386667"/>
                <a:gd name="connsiteY110" fmla="*/ 756356 h 5734756"/>
                <a:gd name="connsiteX111" fmla="*/ 3093156 w 3386667"/>
                <a:gd name="connsiteY111" fmla="*/ 711200 h 5734756"/>
                <a:gd name="connsiteX112" fmla="*/ 2991556 w 3386667"/>
                <a:gd name="connsiteY112" fmla="*/ 722489 h 5734756"/>
                <a:gd name="connsiteX113" fmla="*/ 2991556 w 3386667"/>
                <a:gd name="connsiteY113" fmla="*/ 722489 h 5734756"/>
                <a:gd name="connsiteX114" fmla="*/ 2980267 w 3386667"/>
                <a:gd name="connsiteY114" fmla="*/ 891822 h 5734756"/>
                <a:gd name="connsiteX115" fmla="*/ 2991556 w 3386667"/>
                <a:gd name="connsiteY115" fmla="*/ 959556 h 5734756"/>
                <a:gd name="connsiteX116" fmla="*/ 3059289 w 3386667"/>
                <a:gd name="connsiteY116" fmla="*/ 1061156 h 5734756"/>
                <a:gd name="connsiteX117" fmla="*/ 3002845 w 3386667"/>
                <a:gd name="connsiteY117" fmla="*/ 1253067 h 5734756"/>
                <a:gd name="connsiteX118" fmla="*/ 3014134 w 3386667"/>
                <a:gd name="connsiteY118" fmla="*/ 1320800 h 5734756"/>
                <a:gd name="connsiteX119" fmla="*/ 3059289 w 3386667"/>
                <a:gd name="connsiteY119" fmla="*/ 1411111 h 5734756"/>
                <a:gd name="connsiteX120" fmla="*/ 3036711 w 3386667"/>
                <a:gd name="connsiteY120" fmla="*/ 1490133 h 5734756"/>
                <a:gd name="connsiteX121" fmla="*/ 2765778 w 3386667"/>
                <a:gd name="connsiteY121" fmla="*/ 1411111 h 5734756"/>
                <a:gd name="connsiteX122" fmla="*/ 2652889 w 3386667"/>
                <a:gd name="connsiteY122" fmla="*/ 1286933 h 5734756"/>
                <a:gd name="connsiteX123" fmla="*/ 2596445 w 3386667"/>
                <a:gd name="connsiteY123" fmla="*/ 1286933 h 5734756"/>
                <a:gd name="connsiteX124" fmla="*/ 2517422 w 3386667"/>
                <a:gd name="connsiteY124" fmla="*/ 1207911 h 5734756"/>
                <a:gd name="connsiteX125" fmla="*/ 2585156 w 3386667"/>
                <a:gd name="connsiteY125" fmla="*/ 1106311 h 5734756"/>
                <a:gd name="connsiteX126" fmla="*/ 2607734 w 3386667"/>
                <a:gd name="connsiteY126" fmla="*/ 993422 h 5734756"/>
                <a:gd name="connsiteX127" fmla="*/ 2630311 w 3386667"/>
                <a:gd name="connsiteY127" fmla="*/ 846667 h 5734756"/>
                <a:gd name="connsiteX128" fmla="*/ 2585156 w 3386667"/>
                <a:gd name="connsiteY128" fmla="*/ 688622 h 5734756"/>
                <a:gd name="connsiteX129" fmla="*/ 2494845 w 3386667"/>
                <a:gd name="connsiteY129" fmla="*/ 598311 h 5734756"/>
                <a:gd name="connsiteX130" fmla="*/ 2223911 w 3386667"/>
                <a:gd name="connsiteY130" fmla="*/ 553156 h 5734756"/>
                <a:gd name="connsiteX131" fmla="*/ 2099734 w 3386667"/>
                <a:gd name="connsiteY131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2020447 w 3386667"/>
                <a:gd name="connsiteY64" fmla="*/ 4523758 h 5734756"/>
                <a:gd name="connsiteX65" fmla="*/ 1966031 w 3386667"/>
                <a:gd name="connsiteY65" fmla="*/ 4595725 h 5734756"/>
                <a:gd name="connsiteX66" fmla="*/ 2074245 w 3386667"/>
                <a:gd name="connsiteY66" fmla="*/ 4772201 h 5734756"/>
                <a:gd name="connsiteX67" fmla="*/ 1939925 w 3386667"/>
                <a:gd name="connsiteY67" fmla="*/ 4983075 h 5734756"/>
                <a:gd name="connsiteX68" fmla="*/ 1761067 w 3386667"/>
                <a:gd name="connsiteY68" fmla="*/ 5046133 h 5734756"/>
                <a:gd name="connsiteX69" fmla="*/ 1761067 w 3386667"/>
                <a:gd name="connsiteY69" fmla="*/ 5226756 h 5734756"/>
                <a:gd name="connsiteX70" fmla="*/ 1986845 w 3386667"/>
                <a:gd name="connsiteY70" fmla="*/ 5520267 h 5734756"/>
                <a:gd name="connsiteX71" fmla="*/ 2190045 w 3386667"/>
                <a:gd name="connsiteY71" fmla="*/ 5700889 h 5734756"/>
                <a:gd name="connsiteX72" fmla="*/ 2336800 w 3386667"/>
                <a:gd name="connsiteY72" fmla="*/ 5734756 h 5734756"/>
                <a:gd name="connsiteX73" fmla="*/ 2302934 w 3386667"/>
                <a:gd name="connsiteY73" fmla="*/ 5531556 h 5734756"/>
                <a:gd name="connsiteX74" fmla="*/ 2201334 w 3386667"/>
                <a:gd name="connsiteY74" fmla="*/ 5271911 h 5734756"/>
                <a:gd name="connsiteX75" fmla="*/ 2144889 w 3386667"/>
                <a:gd name="connsiteY75" fmla="*/ 5147733 h 5734756"/>
                <a:gd name="connsiteX76" fmla="*/ 2246489 w 3386667"/>
                <a:gd name="connsiteY76" fmla="*/ 4989689 h 5734756"/>
                <a:gd name="connsiteX77" fmla="*/ 2359378 w 3386667"/>
                <a:gd name="connsiteY77" fmla="*/ 4989689 h 5734756"/>
                <a:gd name="connsiteX78" fmla="*/ 2415822 w 3386667"/>
                <a:gd name="connsiteY78" fmla="*/ 4842933 h 5734756"/>
                <a:gd name="connsiteX79" fmla="*/ 2415822 w 3386667"/>
                <a:gd name="connsiteY79" fmla="*/ 4741333 h 5734756"/>
                <a:gd name="connsiteX80" fmla="*/ 2596445 w 3386667"/>
                <a:gd name="connsiteY80" fmla="*/ 4673600 h 5734756"/>
                <a:gd name="connsiteX81" fmla="*/ 2754489 w 3386667"/>
                <a:gd name="connsiteY81" fmla="*/ 4425245 h 5734756"/>
                <a:gd name="connsiteX82" fmla="*/ 2980267 w 3386667"/>
                <a:gd name="connsiteY82" fmla="*/ 4131733 h 5734756"/>
                <a:gd name="connsiteX83" fmla="*/ 3093156 w 3386667"/>
                <a:gd name="connsiteY83" fmla="*/ 3962400 h 5734756"/>
                <a:gd name="connsiteX84" fmla="*/ 3160889 w 3386667"/>
                <a:gd name="connsiteY84" fmla="*/ 3826933 h 5734756"/>
                <a:gd name="connsiteX85" fmla="*/ 3115734 w 3386667"/>
                <a:gd name="connsiteY85" fmla="*/ 3714045 h 5734756"/>
                <a:gd name="connsiteX86" fmla="*/ 3149600 w 3386667"/>
                <a:gd name="connsiteY86" fmla="*/ 3601156 h 5734756"/>
                <a:gd name="connsiteX87" fmla="*/ 3115734 w 3386667"/>
                <a:gd name="connsiteY87" fmla="*/ 3454400 h 5734756"/>
                <a:gd name="connsiteX88" fmla="*/ 2946400 w 3386667"/>
                <a:gd name="connsiteY88" fmla="*/ 3273778 h 5734756"/>
                <a:gd name="connsiteX89" fmla="*/ 2528711 w 3386667"/>
                <a:gd name="connsiteY89" fmla="*/ 3070578 h 5734756"/>
                <a:gd name="connsiteX90" fmla="*/ 2291645 w 3386667"/>
                <a:gd name="connsiteY90" fmla="*/ 2912533 h 5734756"/>
                <a:gd name="connsiteX91" fmla="*/ 2393245 w 3386667"/>
                <a:gd name="connsiteY91" fmla="*/ 2889956 h 5734756"/>
                <a:gd name="connsiteX92" fmla="*/ 2393245 w 3386667"/>
                <a:gd name="connsiteY92" fmla="*/ 2889956 h 5734756"/>
                <a:gd name="connsiteX93" fmla="*/ 2562578 w 3386667"/>
                <a:gd name="connsiteY93" fmla="*/ 2630311 h 5734756"/>
                <a:gd name="connsiteX94" fmla="*/ 2754489 w 3386667"/>
                <a:gd name="connsiteY94" fmla="*/ 2517422 h 5734756"/>
                <a:gd name="connsiteX95" fmla="*/ 2788356 w 3386667"/>
                <a:gd name="connsiteY95" fmla="*/ 2325511 h 5734756"/>
                <a:gd name="connsiteX96" fmla="*/ 2822222 w 3386667"/>
                <a:gd name="connsiteY96" fmla="*/ 2190045 h 5734756"/>
                <a:gd name="connsiteX97" fmla="*/ 3025422 w 3386667"/>
                <a:gd name="connsiteY97" fmla="*/ 2144889 h 5734756"/>
                <a:gd name="connsiteX98" fmla="*/ 3138311 w 3386667"/>
                <a:gd name="connsiteY98" fmla="*/ 2043289 h 5734756"/>
                <a:gd name="connsiteX99" fmla="*/ 3330222 w 3386667"/>
                <a:gd name="connsiteY99" fmla="*/ 1986845 h 5734756"/>
                <a:gd name="connsiteX100" fmla="*/ 3386667 w 3386667"/>
                <a:gd name="connsiteY100" fmla="*/ 1896533 h 5734756"/>
                <a:gd name="connsiteX101" fmla="*/ 3341511 w 3386667"/>
                <a:gd name="connsiteY101" fmla="*/ 1794933 h 5734756"/>
                <a:gd name="connsiteX102" fmla="*/ 3375378 w 3386667"/>
                <a:gd name="connsiteY102" fmla="*/ 1693333 h 5734756"/>
                <a:gd name="connsiteX103" fmla="*/ 3375378 w 3386667"/>
                <a:gd name="connsiteY103" fmla="*/ 1524000 h 5734756"/>
                <a:gd name="connsiteX104" fmla="*/ 3341511 w 3386667"/>
                <a:gd name="connsiteY104" fmla="*/ 1444978 h 5734756"/>
                <a:gd name="connsiteX105" fmla="*/ 3341511 w 3386667"/>
                <a:gd name="connsiteY105" fmla="*/ 1444978 h 5734756"/>
                <a:gd name="connsiteX106" fmla="*/ 3330222 w 3386667"/>
                <a:gd name="connsiteY106" fmla="*/ 1219200 h 5734756"/>
                <a:gd name="connsiteX107" fmla="*/ 3273778 w 3386667"/>
                <a:gd name="connsiteY107" fmla="*/ 1106311 h 5734756"/>
                <a:gd name="connsiteX108" fmla="*/ 3251200 w 3386667"/>
                <a:gd name="connsiteY108" fmla="*/ 982133 h 5734756"/>
                <a:gd name="connsiteX109" fmla="*/ 3307645 w 3386667"/>
                <a:gd name="connsiteY109" fmla="*/ 869245 h 5734756"/>
                <a:gd name="connsiteX110" fmla="*/ 3228622 w 3386667"/>
                <a:gd name="connsiteY110" fmla="*/ 756356 h 5734756"/>
                <a:gd name="connsiteX111" fmla="*/ 3093156 w 3386667"/>
                <a:gd name="connsiteY111" fmla="*/ 711200 h 5734756"/>
                <a:gd name="connsiteX112" fmla="*/ 2991556 w 3386667"/>
                <a:gd name="connsiteY112" fmla="*/ 722489 h 5734756"/>
                <a:gd name="connsiteX113" fmla="*/ 2991556 w 3386667"/>
                <a:gd name="connsiteY113" fmla="*/ 722489 h 5734756"/>
                <a:gd name="connsiteX114" fmla="*/ 2980267 w 3386667"/>
                <a:gd name="connsiteY114" fmla="*/ 891822 h 5734756"/>
                <a:gd name="connsiteX115" fmla="*/ 2991556 w 3386667"/>
                <a:gd name="connsiteY115" fmla="*/ 959556 h 5734756"/>
                <a:gd name="connsiteX116" fmla="*/ 3059289 w 3386667"/>
                <a:gd name="connsiteY116" fmla="*/ 1061156 h 5734756"/>
                <a:gd name="connsiteX117" fmla="*/ 3002845 w 3386667"/>
                <a:gd name="connsiteY117" fmla="*/ 1253067 h 5734756"/>
                <a:gd name="connsiteX118" fmla="*/ 3014134 w 3386667"/>
                <a:gd name="connsiteY118" fmla="*/ 1320800 h 5734756"/>
                <a:gd name="connsiteX119" fmla="*/ 3059289 w 3386667"/>
                <a:gd name="connsiteY119" fmla="*/ 1411111 h 5734756"/>
                <a:gd name="connsiteX120" fmla="*/ 3036711 w 3386667"/>
                <a:gd name="connsiteY120" fmla="*/ 1490133 h 5734756"/>
                <a:gd name="connsiteX121" fmla="*/ 2765778 w 3386667"/>
                <a:gd name="connsiteY121" fmla="*/ 1411111 h 5734756"/>
                <a:gd name="connsiteX122" fmla="*/ 2652889 w 3386667"/>
                <a:gd name="connsiteY122" fmla="*/ 1286933 h 5734756"/>
                <a:gd name="connsiteX123" fmla="*/ 2596445 w 3386667"/>
                <a:gd name="connsiteY123" fmla="*/ 1286933 h 5734756"/>
                <a:gd name="connsiteX124" fmla="*/ 2517422 w 3386667"/>
                <a:gd name="connsiteY124" fmla="*/ 1207911 h 5734756"/>
                <a:gd name="connsiteX125" fmla="*/ 2585156 w 3386667"/>
                <a:gd name="connsiteY125" fmla="*/ 1106311 h 5734756"/>
                <a:gd name="connsiteX126" fmla="*/ 2607734 w 3386667"/>
                <a:gd name="connsiteY126" fmla="*/ 993422 h 5734756"/>
                <a:gd name="connsiteX127" fmla="*/ 2630311 w 3386667"/>
                <a:gd name="connsiteY127" fmla="*/ 846667 h 5734756"/>
                <a:gd name="connsiteX128" fmla="*/ 2585156 w 3386667"/>
                <a:gd name="connsiteY128" fmla="*/ 688622 h 5734756"/>
                <a:gd name="connsiteX129" fmla="*/ 2494845 w 3386667"/>
                <a:gd name="connsiteY129" fmla="*/ 598311 h 5734756"/>
                <a:gd name="connsiteX130" fmla="*/ 2223911 w 3386667"/>
                <a:gd name="connsiteY130" fmla="*/ 553156 h 5734756"/>
                <a:gd name="connsiteX131" fmla="*/ 2099734 w 3386667"/>
                <a:gd name="connsiteY131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2020447 w 3386667"/>
                <a:gd name="connsiteY64" fmla="*/ 4523758 h 5734756"/>
                <a:gd name="connsiteX65" fmla="*/ 1966031 w 3386667"/>
                <a:gd name="connsiteY65" fmla="*/ 4595725 h 5734756"/>
                <a:gd name="connsiteX66" fmla="*/ 2074245 w 3386667"/>
                <a:gd name="connsiteY66" fmla="*/ 4772201 h 5734756"/>
                <a:gd name="connsiteX67" fmla="*/ 1939925 w 3386667"/>
                <a:gd name="connsiteY67" fmla="*/ 4983075 h 5734756"/>
                <a:gd name="connsiteX68" fmla="*/ 1761067 w 3386667"/>
                <a:gd name="connsiteY68" fmla="*/ 5046133 h 5734756"/>
                <a:gd name="connsiteX69" fmla="*/ 1761067 w 3386667"/>
                <a:gd name="connsiteY69" fmla="*/ 5226756 h 5734756"/>
                <a:gd name="connsiteX70" fmla="*/ 1967795 w 3386667"/>
                <a:gd name="connsiteY70" fmla="*/ 5475023 h 5734756"/>
                <a:gd name="connsiteX71" fmla="*/ 2190045 w 3386667"/>
                <a:gd name="connsiteY71" fmla="*/ 5700889 h 5734756"/>
                <a:gd name="connsiteX72" fmla="*/ 2336800 w 3386667"/>
                <a:gd name="connsiteY72" fmla="*/ 5734756 h 5734756"/>
                <a:gd name="connsiteX73" fmla="*/ 2302934 w 3386667"/>
                <a:gd name="connsiteY73" fmla="*/ 5531556 h 5734756"/>
                <a:gd name="connsiteX74" fmla="*/ 2201334 w 3386667"/>
                <a:gd name="connsiteY74" fmla="*/ 5271911 h 5734756"/>
                <a:gd name="connsiteX75" fmla="*/ 2144889 w 3386667"/>
                <a:gd name="connsiteY75" fmla="*/ 5147733 h 5734756"/>
                <a:gd name="connsiteX76" fmla="*/ 2246489 w 3386667"/>
                <a:gd name="connsiteY76" fmla="*/ 4989689 h 5734756"/>
                <a:gd name="connsiteX77" fmla="*/ 2359378 w 3386667"/>
                <a:gd name="connsiteY77" fmla="*/ 4989689 h 5734756"/>
                <a:gd name="connsiteX78" fmla="*/ 2415822 w 3386667"/>
                <a:gd name="connsiteY78" fmla="*/ 4842933 h 5734756"/>
                <a:gd name="connsiteX79" fmla="*/ 2415822 w 3386667"/>
                <a:gd name="connsiteY79" fmla="*/ 4741333 h 5734756"/>
                <a:gd name="connsiteX80" fmla="*/ 2596445 w 3386667"/>
                <a:gd name="connsiteY80" fmla="*/ 4673600 h 5734756"/>
                <a:gd name="connsiteX81" fmla="*/ 2754489 w 3386667"/>
                <a:gd name="connsiteY81" fmla="*/ 4425245 h 5734756"/>
                <a:gd name="connsiteX82" fmla="*/ 2980267 w 3386667"/>
                <a:gd name="connsiteY82" fmla="*/ 4131733 h 5734756"/>
                <a:gd name="connsiteX83" fmla="*/ 3093156 w 3386667"/>
                <a:gd name="connsiteY83" fmla="*/ 3962400 h 5734756"/>
                <a:gd name="connsiteX84" fmla="*/ 3160889 w 3386667"/>
                <a:gd name="connsiteY84" fmla="*/ 3826933 h 5734756"/>
                <a:gd name="connsiteX85" fmla="*/ 3115734 w 3386667"/>
                <a:gd name="connsiteY85" fmla="*/ 3714045 h 5734756"/>
                <a:gd name="connsiteX86" fmla="*/ 3149600 w 3386667"/>
                <a:gd name="connsiteY86" fmla="*/ 3601156 h 5734756"/>
                <a:gd name="connsiteX87" fmla="*/ 3115734 w 3386667"/>
                <a:gd name="connsiteY87" fmla="*/ 3454400 h 5734756"/>
                <a:gd name="connsiteX88" fmla="*/ 2946400 w 3386667"/>
                <a:gd name="connsiteY88" fmla="*/ 3273778 h 5734756"/>
                <a:gd name="connsiteX89" fmla="*/ 2528711 w 3386667"/>
                <a:gd name="connsiteY89" fmla="*/ 3070578 h 5734756"/>
                <a:gd name="connsiteX90" fmla="*/ 2291645 w 3386667"/>
                <a:gd name="connsiteY90" fmla="*/ 2912533 h 5734756"/>
                <a:gd name="connsiteX91" fmla="*/ 2393245 w 3386667"/>
                <a:gd name="connsiteY91" fmla="*/ 2889956 h 5734756"/>
                <a:gd name="connsiteX92" fmla="*/ 2393245 w 3386667"/>
                <a:gd name="connsiteY92" fmla="*/ 2889956 h 5734756"/>
                <a:gd name="connsiteX93" fmla="*/ 2562578 w 3386667"/>
                <a:gd name="connsiteY93" fmla="*/ 2630311 h 5734756"/>
                <a:gd name="connsiteX94" fmla="*/ 2754489 w 3386667"/>
                <a:gd name="connsiteY94" fmla="*/ 2517422 h 5734756"/>
                <a:gd name="connsiteX95" fmla="*/ 2788356 w 3386667"/>
                <a:gd name="connsiteY95" fmla="*/ 2325511 h 5734756"/>
                <a:gd name="connsiteX96" fmla="*/ 2822222 w 3386667"/>
                <a:gd name="connsiteY96" fmla="*/ 2190045 h 5734756"/>
                <a:gd name="connsiteX97" fmla="*/ 3025422 w 3386667"/>
                <a:gd name="connsiteY97" fmla="*/ 2144889 h 5734756"/>
                <a:gd name="connsiteX98" fmla="*/ 3138311 w 3386667"/>
                <a:gd name="connsiteY98" fmla="*/ 2043289 h 5734756"/>
                <a:gd name="connsiteX99" fmla="*/ 3330222 w 3386667"/>
                <a:gd name="connsiteY99" fmla="*/ 1986845 h 5734756"/>
                <a:gd name="connsiteX100" fmla="*/ 3386667 w 3386667"/>
                <a:gd name="connsiteY100" fmla="*/ 1896533 h 5734756"/>
                <a:gd name="connsiteX101" fmla="*/ 3341511 w 3386667"/>
                <a:gd name="connsiteY101" fmla="*/ 1794933 h 5734756"/>
                <a:gd name="connsiteX102" fmla="*/ 3375378 w 3386667"/>
                <a:gd name="connsiteY102" fmla="*/ 1693333 h 5734756"/>
                <a:gd name="connsiteX103" fmla="*/ 3375378 w 3386667"/>
                <a:gd name="connsiteY103" fmla="*/ 1524000 h 5734756"/>
                <a:gd name="connsiteX104" fmla="*/ 3341511 w 3386667"/>
                <a:gd name="connsiteY104" fmla="*/ 1444978 h 5734756"/>
                <a:gd name="connsiteX105" fmla="*/ 3341511 w 3386667"/>
                <a:gd name="connsiteY105" fmla="*/ 1444978 h 5734756"/>
                <a:gd name="connsiteX106" fmla="*/ 3330222 w 3386667"/>
                <a:gd name="connsiteY106" fmla="*/ 1219200 h 5734756"/>
                <a:gd name="connsiteX107" fmla="*/ 3273778 w 3386667"/>
                <a:gd name="connsiteY107" fmla="*/ 1106311 h 5734756"/>
                <a:gd name="connsiteX108" fmla="*/ 3251200 w 3386667"/>
                <a:gd name="connsiteY108" fmla="*/ 982133 h 5734756"/>
                <a:gd name="connsiteX109" fmla="*/ 3307645 w 3386667"/>
                <a:gd name="connsiteY109" fmla="*/ 869245 h 5734756"/>
                <a:gd name="connsiteX110" fmla="*/ 3228622 w 3386667"/>
                <a:gd name="connsiteY110" fmla="*/ 756356 h 5734756"/>
                <a:gd name="connsiteX111" fmla="*/ 3093156 w 3386667"/>
                <a:gd name="connsiteY111" fmla="*/ 711200 h 5734756"/>
                <a:gd name="connsiteX112" fmla="*/ 2991556 w 3386667"/>
                <a:gd name="connsiteY112" fmla="*/ 722489 h 5734756"/>
                <a:gd name="connsiteX113" fmla="*/ 2991556 w 3386667"/>
                <a:gd name="connsiteY113" fmla="*/ 722489 h 5734756"/>
                <a:gd name="connsiteX114" fmla="*/ 2980267 w 3386667"/>
                <a:gd name="connsiteY114" fmla="*/ 891822 h 5734756"/>
                <a:gd name="connsiteX115" fmla="*/ 2991556 w 3386667"/>
                <a:gd name="connsiteY115" fmla="*/ 959556 h 5734756"/>
                <a:gd name="connsiteX116" fmla="*/ 3059289 w 3386667"/>
                <a:gd name="connsiteY116" fmla="*/ 1061156 h 5734756"/>
                <a:gd name="connsiteX117" fmla="*/ 3002845 w 3386667"/>
                <a:gd name="connsiteY117" fmla="*/ 1253067 h 5734756"/>
                <a:gd name="connsiteX118" fmla="*/ 3014134 w 3386667"/>
                <a:gd name="connsiteY118" fmla="*/ 1320800 h 5734756"/>
                <a:gd name="connsiteX119" fmla="*/ 3059289 w 3386667"/>
                <a:gd name="connsiteY119" fmla="*/ 1411111 h 5734756"/>
                <a:gd name="connsiteX120" fmla="*/ 3036711 w 3386667"/>
                <a:gd name="connsiteY120" fmla="*/ 1490133 h 5734756"/>
                <a:gd name="connsiteX121" fmla="*/ 2765778 w 3386667"/>
                <a:gd name="connsiteY121" fmla="*/ 1411111 h 5734756"/>
                <a:gd name="connsiteX122" fmla="*/ 2652889 w 3386667"/>
                <a:gd name="connsiteY122" fmla="*/ 1286933 h 5734756"/>
                <a:gd name="connsiteX123" fmla="*/ 2596445 w 3386667"/>
                <a:gd name="connsiteY123" fmla="*/ 1286933 h 5734756"/>
                <a:gd name="connsiteX124" fmla="*/ 2517422 w 3386667"/>
                <a:gd name="connsiteY124" fmla="*/ 1207911 h 5734756"/>
                <a:gd name="connsiteX125" fmla="*/ 2585156 w 3386667"/>
                <a:gd name="connsiteY125" fmla="*/ 1106311 h 5734756"/>
                <a:gd name="connsiteX126" fmla="*/ 2607734 w 3386667"/>
                <a:gd name="connsiteY126" fmla="*/ 993422 h 5734756"/>
                <a:gd name="connsiteX127" fmla="*/ 2630311 w 3386667"/>
                <a:gd name="connsiteY127" fmla="*/ 846667 h 5734756"/>
                <a:gd name="connsiteX128" fmla="*/ 2585156 w 3386667"/>
                <a:gd name="connsiteY128" fmla="*/ 688622 h 5734756"/>
                <a:gd name="connsiteX129" fmla="*/ 2494845 w 3386667"/>
                <a:gd name="connsiteY129" fmla="*/ 598311 h 5734756"/>
                <a:gd name="connsiteX130" fmla="*/ 2223911 w 3386667"/>
                <a:gd name="connsiteY130" fmla="*/ 553156 h 5734756"/>
                <a:gd name="connsiteX131" fmla="*/ 2099734 w 3386667"/>
                <a:gd name="connsiteY131" fmla="*/ 587022 h 5734756"/>
                <a:gd name="connsiteX0" fmla="*/ 2099734 w 3386667"/>
                <a:gd name="connsiteY0" fmla="*/ 587022 h 5734756"/>
                <a:gd name="connsiteX1" fmla="*/ 1986845 w 3386667"/>
                <a:gd name="connsiteY1" fmla="*/ 846667 h 5734756"/>
                <a:gd name="connsiteX2" fmla="*/ 2043289 w 3386667"/>
                <a:gd name="connsiteY2" fmla="*/ 948267 h 5734756"/>
                <a:gd name="connsiteX3" fmla="*/ 1986845 w 3386667"/>
                <a:gd name="connsiteY3" fmla="*/ 1083733 h 5734756"/>
                <a:gd name="connsiteX4" fmla="*/ 1986845 w 3386667"/>
                <a:gd name="connsiteY4" fmla="*/ 1140178 h 5734756"/>
                <a:gd name="connsiteX5" fmla="*/ 1840089 w 3386667"/>
                <a:gd name="connsiteY5" fmla="*/ 1185333 h 5734756"/>
                <a:gd name="connsiteX6" fmla="*/ 1704622 w 3386667"/>
                <a:gd name="connsiteY6" fmla="*/ 1083733 h 5734756"/>
                <a:gd name="connsiteX7" fmla="*/ 1580445 w 3386667"/>
                <a:gd name="connsiteY7" fmla="*/ 1106311 h 5734756"/>
                <a:gd name="connsiteX8" fmla="*/ 1422400 w 3386667"/>
                <a:gd name="connsiteY8" fmla="*/ 1016000 h 5734756"/>
                <a:gd name="connsiteX9" fmla="*/ 1320800 w 3386667"/>
                <a:gd name="connsiteY9" fmla="*/ 1016000 h 5734756"/>
                <a:gd name="connsiteX10" fmla="*/ 1083734 w 3386667"/>
                <a:gd name="connsiteY10" fmla="*/ 812800 h 5734756"/>
                <a:gd name="connsiteX11" fmla="*/ 903111 w 3386667"/>
                <a:gd name="connsiteY11" fmla="*/ 654756 h 5734756"/>
                <a:gd name="connsiteX12" fmla="*/ 767645 w 3386667"/>
                <a:gd name="connsiteY12" fmla="*/ 564445 h 5734756"/>
                <a:gd name="connsiteX13" fmla="*/ 722489 w 3386667"/>
                <a:gd name="connsiteY13" fmla="*/ 530578 h 5734756"/>
                <a:gd name="connsiteX14" fmla="*/ 643467 w 3386667"/>
                <a:gd name="connsiteY14" fmla="*/ 474133 h 5734756"/>
                <a:gd name="connsiteX15" fmla="*/ 496711 w 3386667"/>
                <a:gd name="connsiteY15" fmla="*/ 338667 h 5734756"/>
                <a:gd name="connsiteX16" fmla="*/ 338667 w 3386667"/>
                <a:gd name="connsiteY16" fmla="*/ 169333 h 5734756"/>
                <a:gd name="connsiteX17" fmla="*/ 237067 w 3386667"/>
                <a:gd name="connsiteY17" fmla="*/ 158045 h 5734756"/>
                <a:gd name="connsiteX18" fmla="*/ 0 w 3386667"/>
                <a:gd name="connsiteY18" fmla="*/ 0 h 5734756"/>
                <a:gd name="connsiteX19" fmla="*/ 11289 w 3386667"/>
                <a:gd name="connsiteY19" fmla="*/ 90311 h 5734756"/>
                <a:gd name="connsiteX20" fmla="*/ 203200 w 3386667"/>
                <a:gd name="connsiteY20" fmla="*/ 191911 h 5734756"/>
                <a:gd name="connsiteX21" fmla="*/ 180622 w 3386667"/>
                <a:gd name="connsiteY21" fmla="*/ 259645 h 5734756"/>
                <a:gd name="connsiteX22" fmla="*/ 180622 w 3386667"/>
                <a:gd name="connsiteY22" fmla="*/ 259645 h 5734756"/>
                <a:gd name="connsiteX23" fmla="*/ 112889 w 3386667"/>
                <a:gd name="connsiteY23" fmla="*/ 338667 h 5734756"/>
                <a:gd name="connsiteX24" fmla="*/ 67734 w 3386667"/>
                <a:gd name="connsiteY24" fmla="*/ 372533 h 5734756"/>
                <a:gd name="connsiteX25" fmla="*/ 169334 w 3386667"/>
                <a:gd name="connsiteY25" fmla="*/ 462845 h 5734756"/>
                <a:gd name="connsiteX26" fmla="*/ 316089 w 3386667"/>
                <a:gd name="connsiteY26" fmla="*/ 485422 h 5734756"/>
                <a:gd name="connsiteX27" fmla="*/ 496711 w 3386667"/>
                <a:gd name="connsiteY27" fmla="*/ 530578 h 5734756"/>
                <a:gd name="connsiteX28" fmla="*/ 496711 w 3386667"/>
                <a:gd name="connsiteY28" fmla="*/ 666045 h 5734756"/>
                <a:gd name="connsiteX29" fmla="*/ 496711 w 3386667"/>
                <a:gd name="connsiteY29" fmla="*/ 666045 h 5734756"/>
                <a:gd name="connsiteX30" fmla="*/ 598311 w 3386667"/>
                <a:gd name="connsiteY30" fmla="*/ 778933 h 5734756"/>
                <a:gd name="connsiteX31" fmla="*/ 575734 w 3386667"/>
                <a:gd name="connsiteY31" fmla="*/ 835378 h 5734756"/>
                <a:gd name="connsiteX32" fmla="*/ 936978 w 3386667"/>
                <a:gd name="connsiteY32" fmla="*/ 1185333 h 5734756"/>
                <a:gd name="connsiteX33" fmla="*/ 1106311 w 3386667"/>
                <a:gd name="connsiteY33" fmla="*/ 1377245 h 5734756"/>
                <a:gd name="connsiteX34" fmla="*/ 1196622 w 3386667"/>
                <a:gd name="connsiteY34" fmla="*/ 1388533 h 5734756"/>
                <a:gd name="connsiteX35" fmla="*/ 1388534 w 3386667"/>
                <a:gd name="connsiteY35" fmla="*/ 1512711 h 5734756"/>
                <a:gd name="connsiteX36" fmla="*/ 1557867 w 3386667"/>
                <a:gd name="connsiteY36" fmla="*/ 1614311 h 5734756"/>
                <a:gd name="connsiteX37" fmla="*/ 1591734 w 3386667"/>
                <a:gd name="connsiteY37" fmla="*/ 1670756 h 5734756"/>
                <a:gd name="connsiteX38" fmla="*/ 1456267 w 3386667"/>
                <a:gd name="connsiteY38" fmla="*/ 1873956 h 5734756"/>
                <a:gd name="connsiteX39" fmla="*/ 1433689 w 3386667"/>
                <a:gd name="connsiteY39" fmla="*/ 2088445 h 5734756"/>
                <a:gd name="connsiteX40" fmla="*/ 1479462 w 3386667"/>
                <a:gd name="connsiteY40" fmla="*/ 2330891 h 5734756"/>
                <a:gd name="connsiteX41" fmla="*/ 1354667 w 3386667"/>
                <a:gd name="connsiteY41" fmla="*/ 2280356 h 5734756"/>
                <a:gd name="connsiteX42" fmla="*/ 1148997 w 3386667"/>
                <a:gd name="connsiteY42" fmla="*/ 2425964 h 5734756"/>
                <a:gd name="connsiteX43" fmla="*/ 1010003 w 3386667"/>
                <a:gd name="connsiteY43" fmla="*/ 2624402 h 5734756"/>
                <a:gd name="connsiteX44" fmla="*/ 891822 w 3386667"/>
                <a:gd name="connsiteY44" fmla="*/ 2822222 h 5734756"/>
                <a:gd name="connsiteX45" fmla="*/ 900201 w 3386667"/>
                <a:gd name="connsiteY45" fmla="*/ 3000463 h 5734756"/>
                <a:gd name="connsiteX46" fmla="*/ 938742 w 3386667"/>
                <a:gd name="connsiteY46" fmla="*/ 3164417 h 5734756"/>
                <a:gd name="connsiteX47" fmla="*/ 969698 w 3386667"/>
                <a:gd name="connsiteY47" fmla="*/ 3286214 h 5734756"/>
                <a:gd name="connsiteX48" fmla="*/ 891822 w 3386667"/>
                <a:gd name="connsiteY48" fmla="*/ 3544711 h 5734756"/>
                <a:gd name="connsiteX49" fmla="*/ 934597 w 3386667"/>
                <a:gd name="connsiteY49" fmla="*/ 3914158 h 5734756"/>
                <a:gd name="connsiteX50" fmla="*/ 925689 w 3386667"/>
                <a:gd name="connsiteY50" fmla="*/ 4097867 h 5734756"/>
                <a:gd name="connsiteX51" fmla="*/ 1072445 w 3386667"/>
                <a:gd name="connsiteY51" fmla="*/ 4233333 h 5734756"/>
                <a:gd name="connsiteX52" fmla="*/ 1219200 w 3386667"/>
                <a:gd name="connsiteY52" fmla="*/ 4109156 h 5734756"/>
                <a:gd name="connsiteX53" fmla="*/ 1261358 w 3386667"/>
                <a:gd name="connsiteY53" fmla="*/ 3846513 h 5734756"/>
                <a:gd name="connsiteX54" fmla="*/ 1412258 w 3386667"/>
                <a:gd name="connsiteY54" fmla="*/ 3618354 h 5734756"/>
                <a:gd name="connsiteX55" fmla="*/ 1474083 w 3386667"/>
                <a:gd name="connsiteY55" fmla="*/ 3459779 h 5734756"/>
                <a:gd name="connsiteX56" fmla="*/ 1506803 w 3386667"/>
                <a:gd name="connsiteY56" fmla="*/ 3333839 h 5734756"/>
                <a:gd name="connsiteX57" fmla="*/ 1659467 w 3386667"/>
                <a:gd name="connsiteY57" fmla="*/ 3347508 h 5734756"/>
                <a:gd name="connsiteX58" fmla="*/ 1783645 w 3386667"/>
                <a:gd name="connsiteY58" fmla="*/ 3465071 h 5734756"/>
                <a:gd name="connsiteX59" fmla="*/ 2005806 w 3386667"/>
                <a:gd name="connsiteY59" fmla="*/ 3580959 h 5734756"/>
                <a:gd name="connsiteX60" fmla="*/ 2191279 w 3386667"/>
                <a:gd name="connsiteY60" fmla="*/ 3733006 h 5734756"/>
                <a:gd name="connsiteX61" fmla="*/ 2325511 w 3386667"/>
                <a:gd name="connsiteY61" fmla="*/ 3787687 h 5734756"/>
                <a:gd name="connsiteX62" fmla="*/ 2134747 w 3386667"/>
                <a:gd name="connsiteY62" fmla="*/ 4030133 h 5734756"/>
                <a:gd name="connsiteX63" fmla="*/ 2010040 w 3386667"/>
                <a:gd name="connsiteY63" fmla="*/ 4368624 h 5734756"/>
                <a:gd name="connsiteX64" fmla="*/ 2020447 w 3386667"/>
                <a:gd name="connsiteY64" fmla="*/ 4523758 h 5734756"/>
                <a:gd name="connsiteX65" fmla="*/ 1966031 w 3386667"/>
                <a:gd name="connsiteY65" fmla="*/ 4595725 h 5734756"/>
                <a:gd name="connsiteX66" fmla="*/ 2074245 w 3386667"/>
                <a:gd name="connsiteY66" fmla="*/ 4772201 h 5734756"/>
                <a:gd name="connsiteX67" fmla="*/ 1939925 w 3386667"/>
                <a:gd name="connsiteY67" fmla="*/ 4983075 h 5734756"/>
                <a:gd name="connsiteX68" fmla="*/ 1761067 w 3386667"/>
                <a:gd name="connsiteY68" fmla="*/ 5046133 h 5734756"/>
                <a:gd name="connsiteX69" fmla="*/ 1761067 w 3386667"/>
                <a:gd name="connsiteY69" fmla="*/ 5226756 h 5734756"/>
                <a:gd name="connsiteX70" fmla="*/ 1967795 w 3386667"/>
                <a:gd name="connsiteY70" fmla="*/ 5475023 h 5734756"/>
                <a:gd name="connsiteX71" fmla="*/ 2151945 w 3386667"/>
                <a:gd name="connsiteY71" fmla="*/ 5641357 h 5734756"/>
                <a:gd name="connsiteX72" fmla="*/ 2336800 w 3386667"/>
                <a:gd name="connsiteY72" fmla="*/ 5734756 h 5734756"/>
                <a:gd name="connsiteX73" fmla="*/ 2302934 w 3386667"/>
                <a:gd name="connsiteY73" fmla="*/ 5531556 h 5734756"/>
                <a:gd name="connsiteX74" fmla="*/ 2201334 w 3386667"/>
                <a:gd name="connsiteY74" fmla="*/ 5271911 h 5734756"/>
                <a:gd name="connsiteX75" fmla="*/ 2144889 w 3386667"/>
                <a:gd name="connsiteY75" fmla="*/ 5147733 h 5734756"/>
                <a:gd name="connsiteX76" fmla="*/ 2246489 w 3386667"/>
                <a:gd name="connsiteY76" fmla="*/ 4989689 h 5734756"/>
                <a:gd name="connsiteX77" fmla="*/ 2359378 w 3386667"/>
                <a:gd name="connsiteY77" fmla="*/ 4989689 h 5734756"/>
                <a:gd name="connsiteX78" fmla="*/ 2415822 w 3386667"/>
                <a:gd name="connsiteY78" fmla="*/ 4842933 h 5734756"/>
                <a:gd name="connsiteX79" fmla="*/ 2415822 w 3386667"/>
                <a:gd name="connsiteY79" fmla="*/ 4741333 h 5734756"/>
                <a:gd name="connsiteX80" fmla="*/ 2596445 w 3386667"/>
                <a:gd name="connsiteY80" fmla="*/ 4673600 h 5734756"/>
                <a:gd name="connsiteX81" fmla="*/ 2754489 w 3386667"/>
                <a:gd name="connsiteY81" fmla="*/ 4425245 h 5734756"/>
                <a:gd name="connsiteX82" fmla="*/ 2980267 w 3386667"/>
                <a:gd name="connsiteY82" fmla="*/ 4131733 h 5734756"/>
                <a:gd name="connsiteX83" fmla="*/ 3093156 w 3386667"/>
                <a:gd name="connsiteY83" fmla="*/ 3962400 h 5734756"/>
                <a:gd name="connsiteX84" fmla="*/ 3160889 w 3386667"/>
                <a:gd name="connsiteY84" fmla="*/ 3826933 h 5734756"/>
                <a:gd name="connsiteX85" fmla="*/ 3115734 w 3386667"/>
                <a:gd name="connsiteY85" fmla="*/ 3714045 h 5734756"/>
                <a:gd name="connsiteX86" fmla="*/ 3149600 w 3386667"/>
                <a:gd name="connsiteY86" fmla="*/ 3601156 h 5734756"/>
                <a:gd name="connsiteX87" fmla="*/ 3115734 w 3386667"/>
                <a:gd name="connsiteY87" fmla="*/ 3454400 h 5734756"/>
                <a:gd name="connsiteX88" fmla="*/ 2946400 w 3386667"/>
                <a:gd name="connsiteY88" fmla="*/ 3273778 h 5734756"/>
                <a:gd name="connsiteX89" fmla="*/ 2528711 w 3386667"/>
                <a:gd name="connsiteY89" fmla="*/ 3070578 h 5734756"/>
                <a:gd name="connsiteX90" fmla="*/ 2291645 w 3386667"/>
                <a:gd name="connsiteY90" fmla="*/ 2912533 h 5734756"/>
                <a:gd name="connsiteX91" fmla="*/ 2393245 w 3386667"/>
                <a:gd name="connsiteY91" fmla="*/ 2889956 h 5734756"/>
                <a:gd name="connsiteX92" fmla="*/ 2393245 w 3386667"/>
                <a:gd name="connsiteY92" fmla="*/ 2889956 h 5734756"/>
                <a:gd name="connsiteX93" fmla="*/ 2562578 w 3386667"/>
                <a:gd name="connsiteY93" fmla="*/ 2630311 h 5734756"/>
                <a:gd name="connsiteX94" fmla="*/ 2754489 w 3386667"/>
                <a:gd name="connsiteY94" fmla="*/ 2517422 h 5734756"/>
                <a:gd name="connsiteX95" fmla="*/ 2788356 w 3386667"/>
                <a:gd name="connsiteY95" fmla="*/ 2325511 h 5734756"/>
                <a:gd name="connsiteX96" fmla="*/ 2822222 w 3386667"/>
                <a:gd name="connsiteY96" fmla="*/ 2190045 h 5734756"/>
                <a:gd name="connsiteX97" fmla="*/ 3025422 w 3386667"/>
                <a:gd name="connsiteY97" fmla="*/ 2144889 h 5734756"/>
                <a:gd name="connsiteX98" fmla="*/ 3138311 w 3386667"/>
                <a:gd name="connsiteY98" fmla="*/ 2043289 h 5734756"/>
                <a:gd name="connsiteX99" fmla="*/ 3330222 w 3386667"/>
                <a:gd name="connsiteY99" fmla="*/ 1986845 h 5734756"/>
                <a:gd name="connsiteX100" fmla="*/ 3386667 w 3386667"/>
                <a:gd name="connsiteY100" fmla="*/ 1896533 h 5734756"/>
                <a:gd name="connsiteX101" fmla="*/ 3341511 w 3386667"/>
                <a:gd name="connsiteY101" fmla="*/ 1794933 h 5734756"/>
                <a:gd name="connsiteX102" fmla="*/ 3375378 w 3386667"/>
                <a:gd name="connsiteY102" fmla="*/ 1693333 h 5734756"/>
                <a:gd name="connsiteX103" fmla="*/ 3375378 w 3386667"/>
                <a:gd name="connsiteY103" fmla="*/ 1524000 h 5734756"/>
                <a:gd name="connsiteX104" fmla="*/ 3341511 w 3386667"/>
                <a:gd name="connsiteY104" fmla="*/ 1444978 h 5734756"/>
                <a:gd name="connsiteX105" fmla="*/ 3341511 w 3386667"/>
                <a:gd name="connsiteY105" fmla="*/ 1444978 h 5734756"/>
                <a:gd name="connsiteX106" fmla="*/ 3330222 w 3386667"/>
                <a:gd name="connsiteY106" fmla="*/ 1219200 h 5734756"/>
                <a:gd name="connsiteX107" fmla="*/ 3273778 w 3386667"/>
                <a:gd name="connsiteY107" fmla="*/ 1106311 h 5734756"/>
                <a:gd name="connsiteX108" fmla="*/ 3251200 w 3386667"/>
                <a:gd name="connsiteY108" fmla="*/ 982133 h 5734756"/>
                <a:gd name="connsiteX109" fmla="*/ 3307645 w 3386667"/>
                <a:gd name="connsiteY109" fmla="*/ 869245 h 5734756"/>
                <a:gd name="connsiteX110" fmla="*/ 3228622 w 3386667"/>
                <a:gd name="connsiteY110" fmla="*/ 756356 h 5734756"/>
                <a:gd name="connsiteX111" fmla="*/ 3093156 w 3386667"/>
                <a:gd name="connsiteY111" fmla="*/ 711200 h 5734756"/>
                <a:gd name="connsiteX112" fmla="*/ 2991556 w 3386667"/>
                <a:gd name="connsiteY112" fmla="*/ 722489 h 5734756"/>
                <a:gd name="connsiteX113" fmla="*/ 2991556 w 3386667"/>
                <a:gd name="connsiteY113" fmla="*/ 722489 h 5734756"/>
                <a:gd name="connsiteX114" fmla="*/ 2980267 w 3386667"/>
                <a:gd name="connsiteY114" fmla="*/ 891822 h 5734756"/>
                <a:gd name="connsiteX115" fmla="*/ 2991556 w 3386667"/>
                <a:gd name="connsiteY115" fmla="*/ 959556 h 5734756"/>
                <a:gd name="connsiteX116" fmla="*/ 3059289 w 3386667"/>
                <a:gd name="connsiteY116" fmla="*/ 1061156 h 5734756"/>
                <a:gd name="connsiteX117" fmla="*/ 3002845 w 3386667"/>
                <a:gd name="connsiteY117" fmla="*/ 1253067 h 5734756"/>
                <a:gd name="connsiteX118" fmla="*/ 3014134 w 3386667"/>
                <a:gd name="connsiteY118" fmla="*/ 1320800 h 5734756"/>
                <a:gd name="connsiteX119" fmla="*/ 3059289 w 3386667"/>
                <a:gd name="connsiteY119" fmla="*/ 1411111 h 5734756"/>
                <a:gd name="connsiteX120" fmla="*/ 3036711 w 3386667"/>
                <a:gd name="connsiteY120" fmla="*/ 1490133 h 5734756"/>
                <a:gd name="connsiteX121" fmla="*/ 2765778 w 3386667"/>
                <a:gd name="connsiteY121" fmla="*/ 1411111 h 5734756"/>
                <a:gd name="connsiteX122" fmla="*/ 2652889 w 3386667"/>
                <a:gd name="connsiteY122" fmla="*/ 1286933 h 5734756"/>
                <a:gd name="connsiteX123" fmla="*/ 2596445 w 3386667"/>
                <a:gd name="connsiteY123" fmla="*/ 1286933 h 5734756"/>
                <a:gd name="connsiteX124" fmla="*/ 2517422 w 3386667"/>
                <a:gd name="connsiteY124" fmla="*/ 1207911 h 5734756"/>
                <a:gd name="connsiteX125" fmla="*/ 2585156 w 3386667"/>
                <a:gd name="connsiteY125" fmla="*/ 1106311 h 5734756"/>
                <a:gd name="connsiteX126" fmla="*/ 2607734 w 3386667"/>
                <a:gd name="connsiteY126" fmla="*/ 993422 h 5734756"/>
                <a:gd name="connsiteX127" fmla="*/ 2630311 w 3386667"/>
                <a:gd name="connsiteY127" fmla="*/ 846667 h 5734756"/>
                <a:gd name="connsiteX128" fmla="*/ 2585156 w 3386667"/>
                <a:gd name="connsiteY128" fmla="*/ 688622 h 5734756"/>
                <a:gd name="connsiteX129" fmla="*/ 2494845 w 3386667"/>
                <a:gd name="connsiteY129" fmla="*/ 598311 h 5734756"/>
                <a:gd name="connsiteX130" fmla="*/ 2223911 w 3386667"/>
                <a:gd name="connsiteY130" fmla="*/ 553156 h 5734756"/>
                <a:gd name="connsiteX131" fmla="*/ 2099734 w 3386667"/>
                <a:gd name="connsiteY131" fmla="*/ 587022 h 5734756"/>
                <a:gd name="connsiteX0" fmla="*/ 2099734 w 3386667"/>
                <a:gd name="connsiteY0" fmla="*/ 587022 h 5776295"/>
                <a:gd name="connsiteX1" fmla="*/ 1986845 w 3386667"/>
                <a:gd name="connsiteY1" fmla="*/ 846667 h 5776295"/>
                <a:gd name="connsiteX2" fmla="*/ 2043289 w 3386667"/>
                <a:gd name="connsiteY2" fmla="*/ 948267 h 5776295"/>
                <a:gd name="connsiteX3" fmla="*/ 1986845 w 3386667"/>
                <a:gd name="connsiteY3" fmla="*/ 1083733 h 5776295"/>
                <a:gd name="connsiteX4" fmla="*/ 1986845 w 3386667"/>
                <a:gd name="connsiteY4" fmla="*/ 1140178 h 5776295"/>
                <a:gd name="connsiteX5" fmla="*/ 1840089 w 3386667"/>
                <a:gd name="connsiteY5" fmla="*/ 1185333 h 5776295"/>
                <a:gd name="connsiteX6" fmla="*/ 1704622 w 3386667"/>
                <a:gd name="connsiteY6" fmla="*/ 1083733 h 5776295"/>
                <a:gd name="connsiteX7" fmla="*/ 1580445 w 3386667"/>
                <a:gd name="connsiteY7" fmla="*/ 1106311 h 5776295"/>
                <a:gd name="connsiteX8" fmla="*/ 1422400 w 3386667"/>
                <a:gd name="connsiteY8" fmla="*/ 1016000 h 5776295"/>
                <a:gd name="connsiteX9" fmla="*/ 1320800 w 3386667"/>
                <a:gd name="connsiteY9" fmla="*/ 1016000 h 5776295"/>
                <a:gd name="connsiteX10" fmla="*/ 1083734 w 3386667"/>
                <a:gd name="connsiteY10" fmla="*/ 812800 h 5776295"/>
                <a:gd name="connsiteX11" fmla="*/ 903111 w 3386667"/>
                <a:gd name="connsiteY11" fmla="*/ 654756 h 5776295"/>
                <a:gd name="connsiteX12" fmla="*/ 767645 w 3386667"/>
                <a:gd name="connsiteY12" fmla="*/ 564445 h 5776295"/>
                <a:gd name="connsiteX13" fmla="*/ 722489 w 3386667"/>
                <a:gd name="connsiteY13" fmla="*/ 530578 h 5776295"/>
                <a:gd name="connsiteX14" fmla="*/ 643467 w 3386667"/>
                <a:gd name="connsiteY14" fmla="*/ 474133 h 5776295"/>
                <a:gd name="connsiteX15" fmla="*/ 496711 w 3386667"/>
                <a:gd name="connsiteY15" fmla="*/ 338667 h 5776295"/>
                <a:gd name="connsiteX16" fmla="*/ 338667 w 3386667"/>
                <a:gd name="connsiteY16" fmla="*/ 169333 h 5776295"/>
                <a:gd name="connsiteX17" fmla="*/ 237067 w 3386667"/>
                <a:gd name="connsiteY17" fmla="*/ 158045 h 5776295"/>
                <a:gd name="connsiteX18" fmla="*/ 0 w 3386667"/>
                <a:gd name="connsiteY18" fmla="*/ 0 h 5776295"/>
                <a:gd name="connsiteX19" fmla="*/ 11289 w 3386667"/>
                <a:gd name="connsiteY19" fmla="*/ 90311 h 5776295"/>
                <a:gd name="connsiteX20" fmla="*/ 203200 w 3386667"/>
                <a:gd name="connsiteY20" fmla="*/ 191911 h 5776295"/>
                <a:gd name="connsiteX21" fmla="*/ 180622 w 3386667"/>
                <a:gd name="connsiteY21" fmla="*/ 259645 h 5776295"/>
                <a:gd name="connsiteX22" fmla="*/ 180622 w 3386667"/>
                <a:gd name="connsiteY22" fmla="*/ 259645 h 5776295"/>
                <a:gd name="connsiteX23" fmla="*/ 112889 w 3386667"/>
                <a:gd name="connsiteY23" fmla="*/ 338667 h 5776295"/>
                <a:gd name="connsiteX24" fmla="*/ 67734 w 3386667"/>
                <a:gd name="connsiteY24" fmla="*/ 372533 h 5776295"/>
                <a:gd name="connsiteX25" fmla="*/ 169334 w 3386667"/>
                <a:gd name="connsiteY25" fmla="*/ 462845 h 5776295"/>
                <a:gd name="connsiteX26" fmla="*/ 316089 w 3386667"/>
                <a:gd name="connsiteY26" fmla="*/ 485422 h 5776295"/>
                <a:gd name="connsiteX27" fmla="*/ 496711 w 3386667"/>
                <a:gd name="connsiteY27" fmla="*/ 530578 h 5776295"/>
                <a:gd name="connsiteX28" fmla="*/ 496711 w 3386667"/>
                <a:gd name="connsiteY28" fmla="*/ 666045 h 5776295"/>
                <a:gd name="connsiteX29" fmla="*/ 496711 w 3386667"/>
                <a:gd name="connsiteY29" fmla="*/ 666045 h 5776295"/>
                <a:gd name="connsiteX30" fmla="*/ 598311 w 3386667"/>
                <a:gd name="connsiteY30" fmla="*/ 778933 h 5776295"/>
                <a:gd name="connsiteX31" fmla="*/ 575734 w 3386667"/>
                <a:gd name="connsiteY31" fmla="*/ 835378 h 5776295"/>
                <a:gd name="connsiteX32" fmla="*/ 936978 w 3386667"/>
                <a:gd name="connsiteY32" fmla="*/ 1185333 h 5776295"/>
                <a:gd name="connsiteX33" fmla="*/ 1106311 w 3386667"/>
                <a:gd name="connsiteY33" fmla="*/ 1377245 h 5776295"/>
                <a:gd name="connsiteX34" fmla="*/ 1196622 w 3386667"/>
                <a:gd name="connsiteY34" fmla="*/ 1388533 h 5776295"/>
                <a:gd name="connsiteX35" fmla="*/ 1388534 w 3386667"/>
                <a:gd name="connsiteY35" fmla="*/ 1512711 h 5776295"/>
                <a:gd name="connsiteX36" fmla="*/ 1557867 w 3386667"/>
                <a:gd name="connsiteY36" fmla="*/ 1614311 h 5776295"/>
                <a:gd name="connsiteX37" fmla="*/ 1591734 w 3386667"/>
                <a:gd name="connsiteY37" fmla="*/ 1670756 h 5776295"/>
                <a:gd name="connsiteX38" fmla="*/ 1456267 w 3386667"/>
                <a:gd name="connsiteY38" fmla="*/ 1873956 h 5776295"/>
                <a:gd name="connsiteX39" fmla="*/ 1433689 w 3386667"/>
                <a:gd name="connsiteY39" fmla="*/ 2088445 h 5776295"/>
                <a:gd name="connsiteX40" fmla="*/ 1479462 w 3386667"/>
                <a:gd name="connsiteY40" fmla="*/ 2330891 h 5776295"/>
                <a:gd name="connsiteX41" fmla="*/ 1354667 w 3386667"/>
                <a:gd name="connsiteY41" fmla="*/ 2280356 h 5776295"/>
                <a:gd name="connsiteX42" fmla="*/ 1148997 w 3386667"/>
                <a:gd name="connsiteY42" fmla="*/ 2425964 h 5776295"/>
                <a:gd name="connsiteX43" fmla="*/ 1010003 w 3386667"/>
                <a:gd name="connsiteY43" fmla="*/ 2624402 h 5776295"/>
                <a:gd name="connsiteX44" fmla="*/ 891822 w 3386667"/>
                <a:gd name="connsiteY44" fmla="*/ 2822222 h 5776295"/>
                <a:gd name="connsiteX45" fmla="*/ 900201 w 3386667"/>
                <a:gd name="connsiteY45" fmla="*/ 3000463 h 5776295"/>
                <a:gd name="connsiteX46" fmla="*/ 938742 w 3386667"/>
                <a:gd name="connsiteY46" fmla="*/ 3164417 h 5776295"/>
                <a:gd name="connsiteX47" fmla="*/ 969698 w 3386667"/>
                <a:gd name="connsiteY47" fmla="*/ 3286214 h 5776295"/>
                <a:gd name="connsiteX48" fmla="*/ 891822 w 3386667"/>
                <a:gd name="connsiteY48" fmla="*/ 3544711 h 5776295"/>
                <a:gd name="connsiteX49" fmla="*/ 934597 w 3386667"/>
                <a:gd name="connsiteY49" fmla="*/ 3914158 h 5776295"/>
                <a:gd name="connsiteX50" fmla="*/ 925689 w 3386667"/>
                <a:gd name="connsiteY50" fmla="*/ 4097867 h 5776295"/>
                <a:gd name="connsiteX51" fmla="*/ 1072445 w 3386667"/>
                <a:gd name="connsiteY51" fmla="*/ 4233333 h 5776295"/>
                <a:gd name="connsiteX52" fmla="*/ 1219200 w 3386667"/>
                <a:gd name="connsiteY52" fmla="*/ 4109156 h 5776295"/>
                <a:gd name="connsiteX53" fmla="*/ 1261358 w 3386667"/>
                <a:gd name="connsiteY53" fmla="*/ 3846513 h 5776295"/>
                <a:gd name="connsiteX54" fmla="*/ 1412258 w 3386667"/>
                <a:gd name="connsiteY54" fmla="*/ 3618354 h 5776295"/>
                <a:gd name="connsiteX55" fmla="*/ 1474083 w 3386667"/>
                <a:gd name="connsiteY55" fmla="*/ 3459779 h 5776295"/>
                <a:gd name="connsiteX56" fmla="*/ 1506803 w 3386667"/>
                <a:gd name="connsiteY56" fmla="*/ 3333839 h 5776295"/>
                <a:gd name="connsiteX57" fmla="*/ 1659467 w 3386667"/>
                <a:gd name="connsiteY57" fmla="*/ 3347508 h 5776295"/>
                <a:gd name="connsiteX58" fmla="*/ 1783645 w 3386667"/>
                <a:gd name="connsiteY58" fmla="*/ 3465071 h 5776295"/>
                <a:gd name="connsiteX59" fmla="*/ 2005806 w 3386667"/>
                <a:gd name="connsiteY59" fmla="*/ 3580959 h 5776295"/>
                <a:gd name="connsiteX60" fmla="*/ 2191279 w 3386667"/>
                <a:gd name="connsiteY60" fmla="*/ 3733006 h 5776295"/>
                <a:gd name="connsiteX61" fmla="*/ 2325511 w 3386667"/>
                <a:gd name="connsiteY61" fmla="*/ 3787687 h 5776295"/>
                <a:gd name="connsiteX62" fmla="*/ 2134747 w 3386667"/>
                <a:gd name="connsiteY62" fmla="*/ 4030133 h 5776295"/>
                <a:gd name="connsiteX63" fmla="*/ 2010040 w 3386667"/>
                <a:gd name="connsiteY63" fmla="*/ 4368624 h 5776295"/>
                <a:gd name="connsiteX64" fmla="*/ 2020447 w 3386667"/>
                <a:gd name="connsiteY64" fmla="*/ 4523758 h 5776295"/>
                <a:gd name="connsiteX65" fmla="*/ 1966031 w 3386667"/>
                <a:gd name="connsiteY65" fmla="*/ 4595725 h 5776295"/>
                <a:gd name="connsiteX66" fmla="*/ 2074245 w 3386667"/>
                <a:gd name="connsiteY66" fmla="*/ 4772201 h 5776295"/>
                <a:gd name="connsiteX67" fmla="*/ 1939925 w 3386667"/>
                <a:gd name="connsiteY67" fmla="*/ 4983075 h 5776295"/>
                <a:gd name="connsiteX68" fmla="*/ 1761067 w 3386667"/>
                <a:gd name="connsiteY68" fmla="*/ 5046133 h 5776295"/>
                <a:gd name="connsiteX69" fmla="*/ 1761067 w 3386667"/>
                <a:gd name="connsiteY69" fmla="*/ 5226756 h 5776295"/>
                <a:gd name="connsiteX70" fmla="*/ 1967795 w 3386667"/>
                <a:gd name="connsiteY70" fmla="*/ 5475023 h 5776295"/>
                <a:gd name="connsiteX71" fmla="*/ 2151945 w 3386667"/>
                <a:gd name="connsiteY71" fmla="*/ 5641357 h 5776295"/>
                <a:gd name="connsiteX72" fmla="*/ 2336800 w 3386667"/>
                <a:gd name="connsiteY72" fmla="*/ 5734756 h 5776295"/>
                <a:gd name="connsiteX73" fmla="*/ 2302934 w 3386667"/>
                <a:gd name="connsiteY73" fmla="*/ 5531556 h 5776295"/>
                <a:gd name="connsiteX74" fmla="*/ 2201334 w 3386667"/>
                <a:gd name="connsiteY74" fmla="*/ 5271911 h 5776295"/>
                <a:gd name="connsiteX75" fmla="*/ 2144889 w 3386667"/>
                <a:gd name="connsiteY75" fmla="*/ 5147733 h 5776295"/>
                <a:gd name="connsiteX76" fmla="*/ 2246489 w 3386667"/>
                <a:gd name="connsiteY76" fmla="*/ 4989689 h 5776295"/>
                <a:gd name="connsiteX77" fmla="*/ 2359378 w 3386667"/>
                <a:gd name="connsiteY77" fmla="*/ 4989689 h 5776295"/>
                <a:gd name="connsiteX78" fmla="*/ 2415822 w 3386667"/>
                <a:gd name="connsiteY78" fmla="*/ 4842933 h 5776295"/>
                <a:gd name="connsiteX79" fmla="*/ 2415822 w 3386667"/>
                <a:gd name="connsiteY79" fmla="*/ 4741333 h 5776295"/>
                <a:gd name="connsiteX80" fmla="*/ 2596445 w 3386667"/>
                <a:gd name="connsiteY80" fmla="*/ 4673600 h 5776295"/>
                <a:gd name="connsiteX81" fmla="*/ 2754489 w 3386667"/>
                <a:gd name="connsiteY81" fmla="*/ 4425245 h 5776295"/>
                <a:gd name="connsiteX82" fmla="*/ 2980267 w 3386667"/>
                <a:gd name="connsiteY82" fmla="*/ 4131733 h 5776295"/>
                <a:gd name="connsiteX83" fmla="*/ 3093156 w 3386667"/>
                <a:gd name="connsiteY83" fmla="*/ 3962400 h 5776295"/>
                <a:gd name="connsiteX84" fmla="*/ 3160889 w 3386667"/>
                <a:gd name="connsiteY84" fmla="*/ 3826933 h 5776295"/>
                <a:gd name="connsiteX85" fmla="*/ 3115734 w 3386667"/>
                <a:gd name="connsiteY85" fmla="*/ 3714045 h 5776295"/>
                <a:gd name="connsiteX86" fmla="*/ 3149600 w 3386667"/>
                <a:gd name="connsiteY86" fmla="*/ 3601156 h 5776295"/>
                <a:gd name="connsiteX87" fmla="*/ 3115734 w 3386667"/>
                <a:gd name="connsiteY87" fmla="*/ 3454400 h 5776295"/>
                <a:gd name="connsiteX88" fmla="*/ 2946400 w 3386667"/>
                <a:gd name="connsiteY88" fmla="*/ 3273778 h 5776295"/>
                <a:gd name="connsiteX89" fmla="*/ 2528711 w 3386667"/>
                <a:gd name="connsiteY89" fmla="*/ 3070578 h 5776295"/>
                <a:gd name="connsiteX90" fmla="*/ 2291645 w 3386667"/>
                <a:gd name="connsiteY90" fmla="*/ 2912533 h 5776295"/>
                <a:gd name="connsiteX91" fmla="*/ 2393245 w 3386667"/>
                <a:gd name="connsiteY91" fmla="*/ 2889956 h 5776295"/>
                <a:gd name="connsiteX92" fmla="*/ 2393245 w 3386667"/>
                <a:gd name="connsiteY92" fmla="*/ 2889956 h 5776295"/>
                <a:gd name="connsiteX93" fmla="*/ 2562578 w 3386667"/>
                <a:gd name="connsiteY93" fmla="*/ 2630311 h 5776295"/>
                <a:gd name="connsiteX94" fmla="*/ 2754489 w 3386667"/>
                <a:gd name="connsiteY94" fmla="*/ 2517422 h 5776295"/>
                <a:gd name="connsiteX95" fmla="*/ 2788356 w 3386667"/>
                <a:gd name="connsiteY95" fmla="*/ 2325511 h 5776295"/>
                <a:gd name="connsiteX96" fmla="*/ 2822222 w 3386667"/>
                <a:gd name="connsiteY96" fmla="*/ 2190045 h 5776295"/>
                <a:gd name="connsiteX97" fmla="*/ 3025422 w 3386667"/>
                <a:gd name="connsiteY97" fmla="*/ 2144889 h 5776295"/>
                <a:gd name="connsiteX98" fmla="*/ 3138311 w 3386667"/>
                <a:gd name="connsiteY98" fmla="*/ 2043289 h 5776295"/>
                <a:gd name="connsiteX99" fmla="*/ 3330222 w 3386667"/>
                <a:gd name="connsiteY99" fmla="*/ 1986845 h 5776295"/>
                <a:gd name="connsiteX100" fmla="*/ 3386667 w 3386667"/>
                <a:gd name="connsiteY100" fmla="*/ 1896533 h 5776295"/>
                <a:gd name="connsiteX101" fmla="*/ 3341511 w 3386667"/>
                <a:gd name="connsiteY101" fmla="*/ 1794933 h 5776295"/>
                <a:gd name="connsiteX102" fmla="*/ 3375378 w 3386667"/>
                <a:gd name="connsiteY102" fmla="*/ 1693333 h 5776295"/>
                <a:gd name="connsiteX103" fmla="*/ 3375378 w 3386667"/>
                <a:gd name="connsiteY103" fmla="*/ 1524000 h 5776295"/>
                <a:gd name="connsiteX104" fmla="*/ 3341511 w 3386667"/>
                <a:gd name="connsiteY104" fmla="*/ 1444978 h 5776295"/>
                <a:gd name="connsiteX105" fmla="*/ 3341511 w 3386667"/>
                <a:gd name="connsiteY105" fmla="*/ 1444978 h 5776295"/>
                <a:gd name="connsiteX106" fmla="*/ 3330222 w 3386667"/>
                <a:gd name="connsiteY106" fmla="*/ 1219200 h 5776295"/>
                <a:gd name="connsiteX107" fmla="*/ 3273778 w 3386667"/>
                <a:gd name="connsiteY107" fmla="*/ 1106311 h 5776295"/>
                <a:gd name="connsiteX108" fmla="*/ 3251200 w 3386667"/>
                <a:gd name="connsiteY108" fmla="*/ 982133 h 5776295"/>
                <a:gd name="connsiteX109" fmla="*/ 3307645 w 3386667"/>
                <a:gd name="connsiteY109" fmla="*/ 869245 h 5776295"/>
                <a:gd name="connsiteX110" fmla="*/ 3228622 w 3386667"/>
                <a:gd name="connsiteY110" fmla="*/ 756356 h 5776295"/>
                <a:gd name="connsiteX111" fmla="*/ 3093156 w 3386667"/>
                <a:gd name="connsiteY111" fmla="*/ 711200 h 5776295"/>
                <a:gd name="connsiteX112" fmla="*/ 2991556 w 3386667"/>
                <a:gd name="connsiteY112" fmla="*/ 722489 h 5776295"/>
                <a:gd name="connsiteX113" fmla="*/ 2991556 w 3386667"/>
                <a:gd name="connsiteY113" fmla="*/ 722489 h 5776295"/>
                <a:gd name="connsiteX114" fmla="*/ 2980267 w 3386667"/>
                <a:gd name="connsiteY114" fmla="*/ 891822 h 5776295"/>
                <a:gd name="connsiteX115" fmla="*/ 2991556 w 3386667"/>
                <a:gd name="connsiteY115" fmla="*/ 959556 h 5776295"/>
                <a:gd name="connsiteX116" fmla="*/ 3059289 w 3386667"/>
                <a:gd name="connsiteY116" fmla="*/ 1061156 h 5776295"/>
                <a:gd name="connsiteX117" fmla="*/ 3002845 w 3386667"/>
                <a:gd name="connsiteY117" fmla="*/ 1253067 h 5776295"/>
                <a:gd name="connsiteX118" fmla="*/ 3014134 w 3386667"/>
                <a:gd name="connsiteY118" fmla="*/ 1320800 h 5776295"/>
                <a:gd name="connsiteX119" fmla="*/ 3059289 w 3386667"/>
                <a:gd name="connsiteY119" fmla="*/ 1411111 h 5776295"/>
                <a:gd name="connsiteX120" fmla="*/ 3036711 w 3386667"/>
                <a:gd name="connsiteY120" fmla="*/ 1490133 h 5776295"/>
                <a:gd name="connsiteX121" fmla="*/ 2765778 w 3386667"/>
                <a:gd name="connsiteY121" fmla="*/ 1411111 h 5776295"/>
                <a:gd name="connsiteX122" fmla="*/ 2652889 w 3386667"/>
                <a:gd name="connsiteY122" fmla="*/ 1286933 h 5776295"/>
                <a:gd name="connsiteX123" fmla="*/ 2596445 w 3386667"/>
                <a:gd name="connsiteY123" fmla="*/ 1286933 h 5776295"/>
                <a:gd name="connsiteX124" fmla="*/ 2517422 w 3386667"/>
                <a:gd name="connsiteY124" fmla="*/ 1207911 h 5776295"/>
                <a:gd name="connsiteX125" fmla="*/ 2585156 w 3386667"/>
                <a:gd name="connsiteY125" fmla="*/ 1106311 h 5776295"/>
                <a:gd name="connsiteX126" fmla="*/ 2607734 w 3386667"/>
                <a:gd name="connsiteY126" fmla="*/ 993422 h 5776295"/>
                <a:gd name="connsiteX127" fmla="*/ 2630311 w 3386667"/>
                <a:gd name="connsiteY127" fmla="*/ 846667 h 5776295"/>
                <a:gd name="connsiteX128" fmla="*/ 2585156 w 3386667"/>
                <a:gd name="connsiteY128" fmla="*/ 688622 h 5776295"/>
                <a:gd name="connsiteX129" fmla="*/ 2494845 w 3386667"/>
                <a:gd name="connsiteY129" fmla="*/ 598311 h 5776295"/>
                <a:gd name="connsiteX130" fmla="*/ 2223911 w 3386667"/>
                <a:gd name="connsiteY130" fmla="*/ 553156 h 5776295"/>
                <a:gd name="connsiteX131" fmla="*/ 2099734 w 3386667"/>
                <a:gd name="connsiteY131" fmla="*/ 587022 h 5776295"/>
                <a:gd name="connsiteX0" fmla="*/ 1967795 w 3386667"/>
                <a:gd name="connsiteY0" fmla="*/ 5475023 h 5776295"/>
                <a:gd name="connsiteX1" fmla="*/ 2151945 w 3386667"/>
                <a:gd name="connsiteY1" fmla="*/ 5641357 h 5776295"/>
                <a:gd name="connsiteX2" fmla="*/ 2336800 w 3386667"/>
                <a:gd name="connsiteY2" fmla="*/ 5734756 h 5776295"/>
                <a:gd name="connsiteX3" fmla="*/ 2302934 w 3386667"/>
                <a:gd name="connsiteY3" fmla="*/ 5531556 h 5776295"/>
                <a:gd name="connsiteX4" fmla="*/ 2201334 w 3386667"/>
                <a:gd name="connsiteY4" fmla="*/ 5271911 h 5776295"/>
                <a:gd name="connsiteX5" fmla="*/ 2144889 w 3386667"/>
                <a:gd name="connsiteY5" fmla="*/ 5147733 h 5776295"/>
                <a:gd name="connsiteX6" fmla="*/ 2246489 w 3386667"/>
                <a:gd name="connsiteY6" fmla="*/ 4989689 h 5776295"/>
                <a:gd name="connsiteX7" fmla="*/ 2359378 w 3386667"/>
                <a:gd name="connsiteY7" fmla="*/ 4989689 h 5776295"/>
                <a:gd name="connsiteX8" fmla="*/ 2415822 w 3386667"/>
                <a:gd name="connsiteY8" fmla="*/ 4842933 h 5776295"/>
                <a:gd name="connsiteX9" fmla="*/ 2415822 w 3386667"/>
                <a:gd name="connsiteY9" fmla="*/ 4741333 h 5776295"/>
                <a:gd name="connsiteX10" fmla="*/ 2596445 w 3386667"/>
                <a:gd name="connsiteY10" fmla="*/ 4673600 h 5776295"/>
                <a:gd name="connsiteX11" fmla="*/ 2754489 w 3386667"/>
                <a:gd name="connsiteY11" fmla="*/ 4425245 h 5776295"/>
                <a:gd name="connsiteX12" fmla="*/ 2980267 w 3386667"/>
                <a:gd name="connsiteY12" fmla="*/ 4131733 h 5776295"/>
                <a:gd name="connsiteX13" fmla="*/ 3093156 w 3386667"/>
                <a:gd name="connsiteY13" fmla="*/ 3962400 h 5776295"/>
                <a:gd name="connsiteX14" fmla="*/ 3160889 w 3386667"/>
                <a:gd name="connsiteY14" fmla="*/ 3826933 h 5776295"/>
                <a:gd name="connsiteX15" fmla="*/ 3115734 w 3386667"/>
                <a:gd name="connsiteY15" fmla="*/ 3714045 h 5776295"/>
                <a:gd name="connsiteX16" fmla="*/ 3149600 w 3386667"/>
                <a:gd name="connsiteY16" fmla="*/ 3601156 h 5776295"/>
                <a:gd name="connsiteX17" fmla="*/ 3115734 w 3386667"/>
                <a:gd name="connsiteY17" fmla="*/ 3454400 h 5776295"/>
                <a:gd name="connsiteX18" fmla="*/ 2946400 w 3386667"/>
                <a:gd name="connsiteY18" fmla="*/ 3273778 h 5776295"/>
                <a:gd name="connsiteX19" fmla="*/ 2528711 w 3386667"/>
                <a:gd name="connsiteY19" fmla="*/ 3070578 h 5776295"/>
                <a:gd name="connsiteX20" fmla="*/ 2291645 w 3386667"/>
                <a:gd name="connsiteY20" fmla="*/ 2912533 h 5776295"/>
                <a:gd name="connsiteX21" fmla="*/ 2393245 w 3386667"/>
                <a:gd name="connsiteY21" fmla="*/ 2889956 h 5776295"/>
                <a:gd name="connsiteX22" fmla="*/ 2393245 w 3386667"/>
                <a:gd name="connsiteY22" fmla="*/ 2889956 h 5776295"/>
                <a:gd name="connsiteX23" fmla="*/ 2562578 w 3386667"/>
                <a:gd name="connsiteY23" fmla="*/ 2630311 h 5776295"/>
                <a:gd name="connsiteX24" fmla="*/ 2754489 w 3386667"/>
                <a:gd name="connsiteY24" fmla="*/ 2517422 h 5776295"/>
                <a:gd name="connsiteX25" fmla="*/ 2788356 w 3386667"/>
                <a:gd name="connsiteY25" fmla="*/ 2325511 h 5776295"/>
                <a:gd name="connsiteX26" fmla="*/ 2822222 w 3386667"/>
                <a:gd name="connsiteY26" fmla="*/ 2190045 h 5776295"/>
                <a:gd name="connsiteX27" fmla="*/ 3025422 w 3386667"/>
                <a:gd name="connsiteY27" fmla="*/ 2144889 h 5776295"/>
                <a:gd name="connsiteX28" fmla="*/ 3138311 w 3386667"/>
                <a:gd name="connsiteY28" fmla="*/ 2043289 h 5776295"/>
                <a:gd name="connsiteX29" fmla="*/ 3330222 w 3386667"/>
                <a:gd name="connsiteY29" fmla="*/ 1986845 h 5776295"/>
                <a:gd name="connsiteX30" fmla="*/ 3386667 w 3386667"/>
                <a:gd name="connsiteY30" fmla="*/ 1896533 h 5776295"/>
                <a:gd name="connsiteX31" fmla="*/ 3341511 w 3386667"/>
                <a:gd name="connsiteY31" fmla="*/ 1794933 h 5776295"/>
                <a:gd name="connsiteX32" fmla="*/ 3375378 w 3386667"/>
                <a:gd name="connsiteY32" fmla="*/ 1693333 h 5776295"/>
                <a:gd name="connsiteX33" fmla="*/ 3375378 w 3386667"/>
                <a:gd name="connsiteY33" fmla="*/ 1524000 h 5776295"/>
                <a:gd name="connsiteX34" fmla="*/ 3341511 w 3386667"/>
                <a:gd name="connsiteY34" fmla="*/ 1444978 h 5776295"/>
                <a:gd name="connsiteX35" fmla="*/ 3341511 w 3386667"/>
                <a:gd name="connsiteY35" fmla="*/ 1444978 h 5776295"/>
                <a:gd name="connsiteX36" fmla="*/ 3330222 w 3386667"/>
                <a:gd name="connsiteY36" fmla="*/ 1219200 h 5776295"/>
                <a:gd name="connsiteX37" fmla="*/ 3273778 w 3386667"/>
                <a:gd name="connsiteY37" fmla="*/ 1106311 h 5776295"/>
                <a:gd name="connsiteX38" fmla="*/ 3251200 w 3386667"/>
                <a:gd name="connsiteY38" fmla="*/ 982133 h 5776295"/>
                <a:gd name="connsiteX39" fmla="*/ 3307645 w 3386667"/>
                <a:gd name="connsiteY39" fmla="*/ 869245 h 5776295"/>
                <a:gd name="connsiteX40" fmla="*/ 3228622 w 3386667"/>
                <a:gd name="connsiteY40" fmla="*/ 756356 h 5776295"/>
                <a:gd name="connsiteX41" fmla="*/ 3093156 w 3386667"/>
                <a:gd name="connsiteY41" fmla="*/ 711200 h 5776295"/>
                <a:gd name="connsiteX42" fmla="*/ 2991556 w 3386667"/>
                <a:gd name="connsiteY42" fmla="*/ 722489 h 5776295"/>
                <a:gd name="connsiteX43" fmla="*/ 2991556 w 3386667"/>
                <a:gd name="connsiteY43" fmla="*/ 722489 h 5776295"/>
                <a:gd name="connsiteX44" fmla="*/ 2980267 w 3386667"/>
                <a:gd name="connsiteY44" fmla="*/ 891822 h 5776295"/>
                <a:gd name="connsiteX45" fmla="*/ 2991556 w 3386667"/>
                <a:gd name="connsiteY45" fmla="*/ 959556 h 5776295"/>
                <a:gd name="connsiteX46" fmla="*/ 3059289 w 3386667"/>
                <a:gd name="connsiteY46" fmla="*/ 1061156 h 5776295"/>
                <a:gd name="connsiteX47" fmla="*/ 3002845 w 3386667"/>
                <a:gd name="connsiteY47" fmla="*/ 1253067 h 5776295"/>
                <a:gd name="connsiteX48" fmla="*/ 3014134 w 3386667"/>
                <a:gd name="connsiteY48" fmla="*/ 1320800 h 5776295"/>
                <a:gd name="connsiteX49" fmla="*/ 3059289 w 3386667"/>
                <a:gd name="connsiteY49" fmla="*/ 1411111 h 5776295"/>
                <a:gd name="connsiteX50" fmla="*/ 3036711 w 3386667"/>
                <a:gd name="connsiteY50" fmla="*/ 1490133 h 5776295"/>
                <a:gd name="connsiteX51" fmla="*/ 2765778 w 3386667"/>
                <a:gd name="connsiteY51" fmla="*/ 1411111 h 5776295"/>
                <a:gd name="connsiteX52" fmla="*/ 2652889 w 3386667"/>
                <a:gd name="connsiteY52" fmla="*/ 1286933 h 5776295"/>
                <a:gd name="connsiteX53" fmla="*/ 2596445 w 3386667"/>
                <a:gd name="connsiteY53" fmla="*/ 1286933 h 5776295"/>
                <a:gd name="connsiteX54" fmla="*/ 2517422 w 3386667"/>
                <a:gd name="connsiteY54" fmla="*/ 1207911 h 5776295"/>
                <a:gd name="connsiteX55" fmla="*/ 2585156 w 3386667"/>
                <a:gd name="connsiteY55" fmla="*/ 1106311 h 5776295"/>
                <a:gd name="connsiteX56" fmla="*/ 2607734 w 3386667"/>
                <a:gd name="connsiteY56" fmla="*/ 993422 h 5776295"/>
                <a:gd name="connsiteX57" fmla="*/ 2630311 w 3386667"/>
                <a:gd name="connsiteY57" fmla="*/ 846667 h 5776295"/>
                <a:gd name="connsiteX58" fmla="*/ 2585156 w 3386667"/>
                <a:gd name="connsiteY58" fmla="*/ 688622 h 5776295"/>
                <a:gd name="connsiteX59" fmla="*/ 2494845 w 3386667"/>
                <a:gd name="connsiteY59" fmla="*/ 598311 h 5776295"/>
                <a:gd name="connsiteX60" fmla="*/ 2223911 w 3386667"/>
                <a:gd name="connsiteY60" fmla="*/ 553156 h 5776295"/>
                <a:gd name="connsiteX61" fmla="*/ 2099734 w 3386667"/>
                <a:gd name="connsiteY61" fmla="*/ 587022 h 5776295"/>
                <a:gd name="connsiteX62" fmla="*/ 1986845 w 3386667"/>
                <a:gd name="connsiteY62" fmla="*/ 846667 h 5776295"/>
                <a:gd name="connsiteX63" fmla="*/ 2043289 w 3386667"/>
                <a:gd name="connsiteY63" fmla="*/ 948267 h 5776295"/>
                <a:gd name="connsiteX64" fmla="*/ 1986845 w 3386667"/>
                <a:gd name="connsiteY64" fmla="*/ 1083733 h 5776295"/>
                <a:gd name="connsiteX65" fmla="*/ 1986845 w 3386667"/>
                <a:gd name="connsiteY65" fmla="*/ 1140178 h 5776295"/>
                <a:gd name="connsiteX66" fmla="*/ 1840089 w 3386667"/>
                <a:gd name="connsiteY66" fmla="*/ 1185333 h 5776295"/>
                <a:gd name="connsiteX67" fmla="*/ 1704622 w 3386667"/>
                <a:gd name="connsiteY67" fmla="*/ 1083733 h 5776295"/>
                <a:gd name="connsiteX68" fmla="*/ 1580445 w 3386667"/>
                <a:gd name="connsiteY68" fmla="*/ 1106311 h 5776295"/>
                <a:gd name="connsiteX69" fmla="*/ 1422400 w 3386667"/>
                <a:gd name="connsiteY69" fmla="*/ 1016000 h 5776295"/>
                <a:gd name="connsiteX70" fmla="*/ 1320800 w 3386667"/>
                <a:gd name="connsiteY70" fmla="*/ 1016000 h 5776295"/>
                <a:gd name="connsiteX71" fmla="*/ 1083734 w 3386667"/>
                <a:gd name="connsiteY71" fmla="*/ 812800 h 5776295"/>
                <a:gd name="connsiteX72" fmla="*/ 903111 w 3386667"/>
                <a:gd name="connsiteY72" fmla="*/ 654756 h 5776295"/>
                <a:gd name="connsiteX73" fmla="*/ 767645 w 3386667"/>
                <a:gd name="connsiteY73" fmla="*/ 564445 h 5776295"/>
                <a:gd name="connsiteX74" fmla="*/ 722489 w 3386667"/>
                <a:gd name="connsiteY74" fmla="*/ 530578 h 5776295"/>
                <a:gd name="connsiteX75" fmla="*/ 643467 w 3386667"/>
                <a:gd name="connsiteY75" fmla="*/ 474133 h 5776295"/>
                <a:gd name="connsiteX76" fmla="*/ 496711 w 3386667"/>
                <a:gd name="connsiteY76" fmla="*/ 338667 h 5776295"/>
                <a:gd name="connsiteX77" fmla="*/ 338667 w 3386667"/>
                <a:gd name="connsiteY77" fmla="*/ 169333 h 5776295"/>
                <a:gd name="connsiteX78" fmla="*/ 237067 w 3386667"/>
                <a:gd name="connsiteY78" fmla="*/ 158045 h 5776295"/>
                <a:gd name="connsiteX79" fmla="*/ 0 w 3386667"/>
                <a:gd name="connsiteY79" fmla="*/ 0 h 5776295"/>
                <a:gd name="connsiteX80" fmla="*/ 11289 w 3386667"/>
                <a:gd name="connsiteY80" fmla="*/ 90311 h 5776295"/>
                <a:gd name="connsiteX81" fmla="*/ 203200 w 3386667"/>
                <a:gd name="connsiteY81" fmla="*/ 191911 h 5776295"/>
                <a:gd name="connsiteX82" fmla="*/ 180622 w 3386667"/>
                <a:gd name="connsiteY82" fmla="*/ 259645 h 5776295"/>
                <a:gd name="connsiteX83" fmla="*/ 180622 w 3386667"/>
                <a:gd name="connsiteY83" fmla="*/ 259645 h 5776295"/>
                <a:gd name="connsiteX84" fmla="*/ 112889 w 3386667"/>
                <a:gd name="connsiteY84" fmla="*/ 338667 h 5776295"/>
                <a:gd name="connsiteX85" fmla="*/ 67734 w 3386667"/>
                <a:gd name="connsiteY85" fmla="*/ 372533 h 5776295"/>
                <a:gd name="connsiteX86" fmla="*/ 169334 w 3386667"/>
                <a:gd name="connsiteY86" fmla="*/ 462845 h 5776295"/>
                <a:gd name="connsiteX87" fmla="*/ 316089 w 3386667"/>
                <a:gd name="connsiteY87" fmla="*/ 485422 h 5776295"/>
                <a:gd name="connsiteX88" fmla="*/ 496711 w 3386667"/>
                <a:gd name="connsiteY88" fmla="*/ 530578 h 5776295"/>
                <a:gd name="connsiteX89" fmla="*/ 496711 w 3386667"/>
                <a:gd name="connsiteY89" fmla="*/ 666045 h 5776295"/>
                <a:gd name="connsiteX90" fmla="*/ 496711 w 3386667"/>
                <a:gd name="connsiteY90" fmla="*/ 666045 h 5776295"/>
                <a:gd name="connsiteX91" fmla="*/ 598311 w 3386667"/>
                <a:gd name="connsiteY91" fmla="*/ 778933 h 5776295"/>
                <a:gd name="connsiteX92" fmla="*/ 575734 w 3386667"/>
                <a:gd name="connsiteY92" fmla="*/ 835378 h 5776295"/>
                <a:gd name="connsiteX93" fmla="*/ 936978 w 3386667"/>
                <a:gd name="connsiteY93" fmla="*/ 1185333 h 5776295"/>
                <a:gd name="connsiteX94" fmla="*/ 1106311 w 3386667"/>
                <a:gd name="connsiteY94" fmla="*/ 1377245 h 5776295"/>
                <a:gd name="connsiteX95" fmla="*/ 1196622 w 3386667"/>
                <a:gd name="connsiteY95" fmla="*/ 1388533 h 5776295"/>
                <a:gd name="connsiteX96" fmla="*/ 1388534 w 3386667"/>
                <a:gd name="connsiteY96" fmla="*/ 1512711 h 5776295"/>
                <a:gd name="connsiteX97" fmla="*/ 1557867 w 3386667"/>
                <a:gd name="connsiteY97" fmla="*/ 1614311 h 5776295"/>
                <a:gd name="connsiteX98" fmla="*/ 1591734 w 3386667"/>
                <a:gd name="connsiteY98" fmla="*/ 1670756 h 5776295"/>
                <a:gd name="connsiteX99" fmla="*/ 1456267 w 3386667"/>
                <a:gd name="connsiteY99" fmla="*/ 1873956 h 5776295"/>
                <a:gd name="connsiteX100" fmla="*/ 1433689 w 3386667"/>
                <a:gd name="connsiteY100" fmla="*/ 2088445 h 5776295"/>
                <a:gd name="connsiteX101" fmla="*/ 1479462 w 3386667"/>
                <a:gd name="connsiteY101" fmla="*/ 2330891 h 5776295"/>
                <a:gd name="connsiteX102" fmla="*/ 1354667 w 3386667"/>
                <a:gd name="connsiteY102" fmla="*/ 2280356 h 5776295"/>
                <a:gd name="connsiteX103" fmla="*/ 1148997 w 3386667"/>
                <a:gd name="connsiteY103" fmla="*/ 2425964 h 5776295"/>
                <a:gd name="connsiteX104" fmla="*/ 1010003 w 3386667"/>
                <a:gd name="connsiteY104" fmla="*/ 2624402 h 5776295"/>
                <a:gd name="connsiteX105" fmla="*/ 891822 w 3386667"/>
                <a:gd name="connsiteY105" fmla="*/ 2822222 h 5776295"/>
                <a:gd name="connsiteX106" fmla="*/ 900201 w 3386667"/>
                <a:gd name="connsiteY106" fmla="*/ 3000463 h 5776295"/>
                <a:gd name="connsiteX107" fmla="*/ 938742 w 3386667"/>
                <a:gd name="connsiteY107" fmla="*/ 3164417 h 5776295"/>
                <a:gd name="connsiteX108" fmla="*/ 969698 w 3386667"/>
                <a:gd name="connsiteY108" fmla="*/ 3286214 h 5776295"/>
                <a:gd name="connsiteX109" fmla="*/ 891822 w 3386667"/>
                <a:gd name="connsiteY109" fmla="*/ 3544711 h 5776295"/>
                <a:gd name="connsiteX110" fmla="*/ 934597 w 3386667"/>
                <a:gd name="connsiteY110" fmla="*/ 3914158 h 5776295"/>
                <a:gd name="connsiteX111" fmla="*/ 925689 w 3386667"/>
                <a:gd name="connsiteY111" fmla="*/ 4097867 h 5776295"/>
                <a:gd name="connsiteX112" fmla="*/ 1072445 w 3386667"/>
                <a:gd name="connsiteY112" fmla="*/ 4233333 h 5776295"/>
                <a:gd name="connsiteX113" fmla="*/ 1219200 w 3386667"/>
                <a:gd name="connsiteY113" fmla="*/ 4109156 h 5776295"/>
                <a:gd name="connsiteX114" fmla="*/ 1261358 w 3386667"/>
                <a:gd name="connsiteY114" fmla="*/ 3846513 h 5776295"/>
                <a:gd name="connsiteX115" fmla="*/ 1412258 w 3386667"/>
                <a:gd name="connsiteY115" fmla="*/ 3618354 h 5776295"/>
                <a:gd name="connsiteX116" fmla="*/ 1474083 w 3386667"/>
                <a:gd name="connsiteY116" fmla="*/ 3459779 h 5776295"/>
                <a:gd name="connsiteX117" fmla="*/ 1506803 w 3386667"/>
                <a:gd name="connsiteY117" fmla="*/ 3333839 h 5776295"/>
                <a:gd name="connsiteX118" fmla="*/ 1659467 w 3386667"/>
                <a:gd name="connsiteY118" fmla="*/ 3347508 h 5776295"/>
                <a:gd name="connsiteX119" fmla="*/ 1783645 w 3386667"/>
                <a:gd name="connsiteY119" fmla="*/ 3465071 h 5776295"/>
                <a:gd name="connsiteX120" fmla="*/ 2005806 w 3386667"/>
                <a:gd name="connsiteY120" fmla="*/ 3580959 h 5776295"/>
                <a:gd name="connsiteX121" fmla="*/ 2191279 w 3386667"/>
                <a:gd name="connsiteY121" fmla="*/ 3733006 h 5776295"/>
                <a:gd name="connsiteX122" fmla="*/ 2325511 w 3386667"/>
                <a:gd name="connsiteY122" fmla="*/ 3787687 h 5776295"/>
                <a:gd name="connsiteX123" fmla="*/ 2134747 w 3386667"/>
                <a:gd name="connsiteY123" fmla="*/ 4030133 h 5776295"/>
                <a:gd name="connsiteX124" fmla="*/ 2010040 w 3386667"/>
                <a:gd name="connsiteY124" fmla="*/ 4368624 h 5776295"/>
                <a:gd name="connsiteX125" fmla="*/ 2020447 w 3386667"/>
                <a:gd name="connsiteY125" fmla="*/ 4523758 h 5776295"/>
                <a:gd name="connsiteX126" fmla="*/ 1966031 w 3386667"/>
                <a:gd name="connsiteY126" fmla="*/ 4595725 h 5776295"/>
                <a:gd name="connsiteX127" fmla="*/ 2074245 w 3386667"/>
                <a:gd name="connsiteY127" fmla="*/ 4772201 h 5776295"/>
                <a:gd name="connsiteX128" fmla="*/ 1939925 w 3386667"/>
                <a:gd name="connsiteY128" fmla="*/ 4983075 h 5776295"/>
                <a:gd name="connsiteX129" fmla="*/ 1761067 w 3386667"/>
                <a:gd name="connsiteY129" fmla="*/ 5046133 h 5776295"/>
                <a:gd name="connsiteX130" fmla="*/ 1761067 w 3386667"/>
                <a:gd name="connsiteY130" fmla="*/ 5226756 h 5776295"/>
                <a:gd name="connsiteX131" fmla="*/ 2059235 w 3386667"/>
                <a:gd name="connsiteY131" fmla="*/ 5566463 h 5776295"/>
                <a:gd name="connsiteX0" fmla="*/ 2151945 w 3386667"/>
                <a:gd name="connsiteY0" fmla="*/ 5641357 h 5776295"/>
                <a:gd name="connsiteX1" fmla="*/ 2336800 w 3386667"/>
                <a:gd name="connsiteY1" fmla="*/ 5734756 h 5776295"/>
                <a:gd name="connsiteX2" fmla="*/ 2302934 w 3386667"/>
                <a:gd name="connsiteY2" fmla="*/ 5531556 h 5776295"/>
                <a:gd name="connsiteX3" fmla="*/ 2201334 w 3386667"/>
                <a:gd name="connsiteY3" fmla="*/ 5271911 h 5776295"/>
                <a:gd name="connsiteX4" fmla="*/ 2144889 w 3386667"/>
                <a:gd name="connsiteY4" fmla="*/ 5147733 h 5776295"/>
                <a:gd name="connsiteX5" fmla="*/ 2246489 w 3386667"/>
                <a:gd name="connsiteY5" fmla="*/ 4989689 h 5776295"/>
                <a:gd name="connsiteX6" fmla="*/ 2359378 w 3386667"/>
                <a:gd name="connsiteY6" fmla="*/ 4989689 h 5776295"/>
                <a:gd name="connsiteX7" fmla="*/ 2415822 w 3386667"/>
                <a:gd name="connsiteY7" fmla="*/ 4842933 h 5776295"/>
                <a:gd name="connsiteX8" fmla="*/ 2415822 w 3386667"/>
                <a:gd name="connsiteY8" fmla="*/ 4741333 h 5776295"/>
                <a:gd name="connsiteX9" fmla="*/ 2596445 w 3386667"/>
                <a:gd name="connsiteY9" fmla="*/ 4673600 h 5776295"/>
                <a:gd name="connsiteX10" fmla="*/ 2754489 w 3386667"/>
                <a:gd name="connsiteY10" fmla="*/ 4425245 h 5776295"/>
                <a:gd name="connsiteX11" fmla="*/ 2980267 w 3386667"/>
                <a:gd name="connsiteY11" fmla="*/ 4131733 h 5776295"/>
                <a:gd name="connsiteX12" fmla="*/ 3093156 w 3386667"/>
                <a:gd name="connsiteY12" fmla="*/ 3962400 h 5776295"/>
                <a:gd name="connsiteX13" fmla="*/ 3160889 w 3386667"/>
                <a:gd name="connsiteY13" fmla="*/ 3826933 h 5776295"/>
                <a:gd name="connsiteX14" fmla="*/ 3115734 w 3386667"/>
                <a:gd name="connsiteY14" fmla="*/ 3714045 h 5776295"/>
                <a:gd name="connsiteX15" fmla="*/ 3149600 w 3386667"/>
                <a:gd name="connsiteY15" fmla="*/ 3601156 h 5776295"/>
                <a:gd name="connsiteX16" fmla="*/ 3115734 w 3386667"/>
                <a:gd name="connsiteY16" fmla="*/ 3454400 h 5776295"/>
                <a:gd name="connsiteX17" fmla="*/ 2946400 w 3386667"/>
                <a:gd name="connsiteY17" fmla="*/ 3273778 h 5776295"/>
                <a:gd name="connsiteX18" fmla="*/ 2528711 w 3386667"/>
                <a:gd name="connsiteY18" fmla="*/ 3070578 h 5776295"/>
                <a:gd name="connsiteX19" fmla="*/ 2291645 w 3386667"/>
                <a:gd name="connsiteY19" fmla="*/ 2912533 h 5776295"/>
                <a:gd name="connsiteX20" fmla="*/ 2393245 w 3386667"/>
                <a:gd name="connsiteY20" fmla="*/ 2889956 h 5776295"/>
                <a:gd name="connsiteX21" fmla="*/ 2393245 w 3386667"/>
                <a:gd name="connsiteY21" fmla="*/ 2889956 h 5776295"/>
                <a:gd name="connsiteX22" fmla="*/ 2562578 w 3386667"/>
                <a:gd name="connsiteY22" fmla="*/ 2630311 h 5776295"/>
                <a:gd name="connsiteX23" fmla="*/ 2754489 w 3386667"/>
                <a:gd name="connsiteY23" fmla="*/ 2517422 h 5776295"/>
                <a:gd name="connsiteX24" fmla="*/ 2788356 w 3386667"/>
                <a:gd name="connsiteY24" fmla="*/ 2325511 h 5776295"/>
                <a:gd name="connsiteX25" fmla="*/ 2822222 w 3386667"/>
                <a:gd name="connsiteY25" fmla="*/ 2190045 h 5776295"/>
                <a:gd name="connsiteX26" fmla="*/ 3025422 w 3386667"/>
                <a:gd name="connsiteY26" fmla="*/ 2144889 h 5776295"/>
                <a:gd name="connsiteX27" fmla="*/ 3138311 w 3386667"/>
                <a:gd name="connsiteY27" fmla="*/ 2043289 h 5776295"/>
                <a:gd name="connsiteX28" fmla="*/ 3330222 w 3386667"/>
                <a:gd name="connsiteY28" fmla="*/ 1986845 h 5776295"/>
                <a:gd name="connsiteX29" fmla="*/ 3386667 w 3386667"/>
                <a:gd name="connsiteY29" fmla="*/ 1896533 h 5776295"/>
                <a:gd name="connsiteX30" fmla="*/ 3341511 w 3386667"/>
                <a:gd name="connsiteY30" fmla="*/ 1794933 h 5776295"/>
                <a:gd name="connsiteX31" fmla="*/ 3375378 w 3386667"/>
                <a:gd name="connsiteY31" fmla="*/ 1693333 h 5776295"/>
                <a:gd name="connsiteX32" fmla="*/ 3375378 w 3386667"/>
                <a:gd name="connsiteY32" fmla="*/ 1524000 h 5776295"/>
                <a:gd name="connsiteX33" fmla="*/ 3341511 w 3386667"/>
                <a:gd name="connsiteY33" fmla="*/ 1444978 h 5776295"/>
                <a:gd name="connsiteX34" fmla="*/ 3341511 w 3386667"/>
                <a:gd name="connsiteY34" fmla="*/ 1444978 h 5776295"/>
                <a:gd name="connsiteX35" fmla="*/ 3330222 w 3386667"/>
                <a:gd name="connsiteY35" fmla="*/ 1219200 h 5776295"/>
                <a:gd name="connsiteX36" fmla="*/ 3273778 w 3386667"/>
                <a:gd name="connsiteY36" fmla="*/ 1106311 h 5776295"/>
                <a:gd name="connsiteX37" fmla="*/ 3251200 w 3386667"/>
                <a:gd name="connsiteY37" fmla="*/ 982133 h 5776295"/>
                <a:gd name="connsiteX38" fmla="*/ 3307645 w 3386667"/>
                <a:gd name="connsiteY38" fmla="*/ 869245 h 5776295"/>
                <a:gd name="connsiteX39" fmla="*/ 3228622 w 3386667"/>
                <a:gd name="connsiteY39" fmla="*/ 756356 h 5776295"/>
                <a:gd name="connsiteX40" fmla="*/ 3093156 w 3386667"/>
                <a:gd name="connsiteY40" fmla="*/ 711200 h 5776295"/>
                <a:gd name="connsiteX41" fmla="*/ 2991556 w 3386667"/>
                <a:gd name="connsiteY41" fmla="*/ 722489 h 5776295"/>
                <a:gd name="connsiteX42" fmla="*/ 2991556 w 3386667"/>
                <a:gd name="connsiteY42" fmla="*/ 722489 h 5776295"/>
                <a:gd name="connsiteX43" fmla="*/ 2980267 w 3386667"/>
                <a:gd name="connsiteY43" fmla="*/ 891822 h 5776295"/>
                <a:gd name="connsiteX44" fmla="*/ 2991556 w 3386667"/>
                <a:gd name="connsiteY44" fmla="*/ 959556 h 5776295"/>
                <a:gd name="connsiteX45" fmla="*/ 3059289 w 3386667"/>
                <a:gd name="connsiteY45" fmla="*/ 1061156 h 5776295"/>
                <a:gd name="connsiteX46" fmla="*/ 3002845 w 3386667"/>
                <a:gd name="connsiteY46" fmla="*/ 1253067 h 5776295"/>
                <a:gd name="connsiteX47" fmla="*/ 3014134 w 3386667"/>
                <a:gd name="connsiteY47" fmla="*/ 1320800 h 5776295"/>
                <a:gd name="connsiteX48" fmla="*/ 3059289 w 3386667"/>
                <a:gd name="connsiteY48" fmla="*/ 1411111 h 5776295"/>
                <a:gd name="connsiteX49" fmla="*/ 3036711 w 3386667"/>
                <a:gd name="connsiteY49" fmla="*/ 1490133 h 5776295"/>
                <a:gd name="connsiteX50" fmla="*/ 2765778 w 3386667"/>
                <a:gd name="connsiteY50" fmla="*/ 1411111 h 5776295"/>
                <a:gd name="connsiteX51" fmla="*/ 2652889 w 3386667"/>
                <a:gd name="connsiteY51" fmla="*/ 1286933 h 5776295"/>
                <a:gd name="connsiteX52" fmla="*/ 2596445 w 3386667"/>
                <a:gd name="connsiteY52" fmla="*/ 1286933 h 5776295"/>
                <a:gd name="connsiteX53" fmla="*/ 2517422 w 3386667"/>
                <a:gd name="connsiteY53" fmla="*/ 1207911 h 5776295"/>
                <a:gd name="connsiteX54" fmla="*/ 2585156 w 3386667"/>
                <a:gd name="connsiteY54" fmla="*/ 1106311 h 5776295"/>
                <a:gd name="connsiteX55" fmla="*/ 2607734 w 3386667"/>
                <a:gd name="connsiteY55" fmla="*/ 993422 h 5776295"/>
                <a:gd name="connsiteX56" fmla="*/ 2630311 w 3386667"/>
                <a:gd name="connsiteY56" fmla="*/ 846667 h 5776295"/>
                <a:gd name="connsiteX57" fmla="*/ 2585156 w 3386667"/>
                <a:gd name="connsiteY57" fmla="*/ 688622 h 5776295"/>
                <a:gd name="connsiteX58" fmla="*/ 2494845 w 3386667"/>
                <a:gd name="connsiteY58" fmla="*/ 598311 h 5776295"/>
                <a:gd name="connsiteX59" fmla="*/ 2223911 w 3386667"/>
                <a:gd name="connsiteY59" fmla="*/ 553156 h 5776295"/>
                <a:gd name="connsiteX60" fmla="*/ 2099734 w 3386667"/>
                <a:gd name="connsiteY60" fmla="*/ 587022 h 5776295"/>
                <a:gd name="connsiteX61" fmla="*/ 1986845 w 3386667"/>
                <a:gd name="connsiteY61" fmla="*/ 846667 h 5776295"/>
                <a:gd name="connsiteX62" fmla="*/ 2043289 w 3386667"/>
                <a:gd name="connsiteY62" fmla="*/ 948267 h 5776295"/>
                <a:gd name="connsiteX63" fmla="*/ 1986845 w 3386667"/>
                <a:gd name="connsiteY63" fmla="*/ 1083733 h 5776295"/>
                <a:gd name="connsiteX64" fmla="*/ 1986845 w 3386667"/>
                <a:gd name="connsiteY64" fmla="*/ 1140178 h 5776295"/>
                <a:gd name="connsiteX65" fmla="*/ 1840089 w 3386667"/>
                <a:gd name="connsiteY65" fmla="*/ 1185333 h 5776295"/>
                <a:gd name="connsiteX66" fmla="*/ 1704622 w 3386667"/>
                <a:gd name="connsiteY66" fmla="*/ 1083733 h 5776295"/>
                <a:gd name="connsiteX67" fmla="*/ 1580445 w 3386667"/>
                <a:gd name="connsiteY67" fmla="*/ 1106311 h 5776295"/>
                <a:gd name="connsiteX68" fmla="*/ 1422400 w 3386667"/>
                <a:gd name="connsiteY68" fmla="*/ 1016000 h 5776295"/>
                <a:gd name="connsiteX69" fmla="*/ 1320800 w 3386667"/>
                <a:gd name="connsiteY69" fmla="*/ 1016000 h 5776295"/>
                <a:gd name="connsiteX70" fmla="*/ 1083734 w 3386667"/>
                <a:gd name="connsiteY70" fmla="*/ 812800 h 5776295"/>
                <a:gd name="connsiteX71" fmla="*/ 903111 w 3386667"/>
                <a:gd name="connsiteY71" fmla="*/ 654756 h 5776295"/>
                <a:gd name="connsiteX72" fmla="*/ 767645 w 3386667"/>
                <a:gd name="connsiteY72" fmla="*/ 564445 h 5776295"/>
                <a:gd name="connsiteX73" fmla="*/ 722489 w 3386667"/>
                <a:gd name="connsiteY73" fmla="*/ 530578 h 5776295"/>
                <a:gd name="connsiteX74" fmla="*/ 643467 w 3386667"/>
                <a:gd name="connsiteY74" fmla="*/ 474133 h 5776295"/>
                <a:gd name="connsiteX75" fmla="*/ 496711 w 3386667"/>
                <a:gd name="connsiteY75" fmla="*/ 338667 h 5776295"/>
                <a:gd name="connsiteX76" fmla="*/ 338667 w 3386667"/>
                <a:gd name="connsiteY76" fmla="*/ 169333 h 5776295"/>
                <a:gd name="connsiteX77" fmla="*/ 237067 w 3386667"/>
                <a:gd name="connsiteY77" fmla="*/ 158045 h 5776295"/>
                <a:gd name="connsiteX78" fmla="*/ 0 w 3386667"/>
                <a:gd name="connsiteY78" fmla="*/ 0 h 5776295"/>
                <a:gd name="connsiteX79" fmla="*/ 11289 w 3386667"/>
                <a:gd name="connsiteY79" fmla="*/ 90311 h 5776295"/>
                <a:gd name="connsiteX80" fmla="*/ 203200 w 3386667"/>
                <a:gd name="connsiteY80" fmla="*/ 191911 h 5776295"/>
                <a:gd name="connsiteX81" fmla="*/ 180622 w 3386667"/>
                <a:gd name="connsiteY81" fmla="*/ 259645 h 5776295"/>
                <a:gd name="connsiteX82" fmla="*/ 180622 w 3386667"/>
                <a:gd name="connsiteY82" fmla="*/ 259645 h 5776295"/>
                <a:gd name="connsiteX83" fmla="*/ 112889 w 3386667"/>
                <a:gd name="connsiteY83" fmla="*/ 338667 h 5776295"/>
                <a:gd name="connsiteX84" fmla="*/ 67734 w 3386667"/>
                <a:gd name="connsiteY84" fmla="*/ 372533 h 5776295"/>
                <a:gd name="connsiteX85" fmla="*/ 169334 w 3386667"/>
                <a:gd name="connsiteY85" fmla="*/ 462845 h 5776295"/>
                <a:gd name="connsiteX86" fmla="*/ 316089 w 3386667"/>
                <a:gd name="connsiteY86" fmla="*/ 485422 h 5776295"/>
                <a:gd name="connsiteX87" fmla="*/ 496711 w 3386667"/>
                <a:gd name="connsiteY87" fmla="*/ 530578 h 5776295"/>
                <a:gd name="connsiteX88" fmla="*/ 496711 w 3386667"/>
                <a:gd name="connsiteY88" fmla="*/ 666045 h 5776295"/>
                <a:gd name="connsiteX89" fmla="*/ 496711 w 3386667"/>
                <a:gd name="connsiteY89" fmla="*/ 666045 h 5776295"/>
                <a:gd name="connsiteX90" fmla="*/ 598311 w 3386667"/>
                <a:gd name="connsiteY90" fmla="*/ 778933 h 5776295"/>
                <a:gd name="connsiteX91" fmla="*/ 575734 w 3386667"/>
                <a:gd name="connsiteY91" fmla="*/ 835378 h 5776295"/>
                <a:gd name="connsiteX92" fmla="*/ 936978 w 3386667"/>
                <a:gd name="connsiteY92" fmla="*/ 1185333 h 5776295"/>
                <a:gd name="connsiteX93" fmla="*/ 1106311 w 3386667"/>
                <a:gd name="connsiteY93" fmla="*/ 1377245 h 5776295"/>
                <a:gd name="connsiteX94" fmla="*/ 1196622 w 3386667"/>
                <a:gd name="connsiteY94" fmla="*/ 1388533 h 5776295"/>
                <a:gd name="connsiteX95" fmla="*/ 1388534 w 3386667"/>
                <a:gd name="connsiteY95" fmla="*/ 1512711 h 5776295"/>
                <a:gd name="connsiteX96" fmla="*/ 1557867 w 3386667"/>
                <a:gd name="connsiteY96" fmla="*/ 1614311 h 5776295"/>
                <a:gd name="connsiteX97" fmla="*/ 1591734 w 3386667"/>
                <a:gd name="connsiteY97" fmla="*/ 1670756 h 5776295"/>
                <a:gd name="connsiteX98" fmla="*/ 1456267 w 3386667"/>
                <a:gd name="connsiteY98" fmla="*/ 1873956 h 5776295"/>
                <a:gd name="connsiteX99" fmla="*/ 1433689 w 3386667"/>
                <a:gd name="connsiteY99" fmla="*/ 2088445 h 5776295"/>
                <a:gd name="connsiteX100" fmla="*/ 1479462 w 3386667"/>
                <a:gd name="connsiteY100" fmla="*/ 2330891 h 5776295"/>
                <a:gd name="connsiteX101" fmla="*/ 1354667 w 3386667"/>
                <a:gd name="connsiteY101" fmla="*/ 2280356 h 5776295"/>
                <a:gd name="connsiteX102" fmla="*/ 1148997 w 3386667"/>
                <a:gd name="connsiteY102" fmla="*/ 2425964 h 5776295"/>
                <a:gd name="connsiteX103" fmla="*/ 1010003 w 3386667"/>
                <a:gd name="connsiteY103" fmla="*/ 2624402 h 5776295"/>
                <a:gd name="connsiteX104" fmla="*/ 891822 w 3386667"/>
                <a:gd name="connsiteY104" fmla="*/ 2822222 h 5776295"/>
                <a:gd name="connsiteX105" fmla="*/ 900201 w 3386667"/>
                <a:gd name="connsiteY105" fmla="*/ 3000463 h 5776295"/>
                <a:gd name="connsiteX106" fmla="*/ 938742 w 3386667"/>
                <a:gd name="connsiteY106" fmla="*/ 3164417 h 5776295"/>
                <a:gd name="connsiteX107" fmla="*/ 969698 w 3386667"/>
                <a:gd name="connsiteY107" fmla="*/ 3286214 h 5776295"/>
                <a:gd name="connsiteX108" fmla="*/ 891822 w 3386667"/>
                <a:gd name="connsiteY108" fmla="*/ 3544711 h 5776295"/>
                <a:gd name="connsiteX109" fmla="*/ 934597 w 3386667"/>
                <a:gd name="connsiteY109" fmla="*/ 3914158 h 5776295"/>
                <a:gd name="connsiteX110" fmla="*/ 925689 w 3386667"/>
                <a:gd name="connsiteY110" fmla="*/ 4097867 h 5776295"/>
                <a:gd name="connsiteX111" fmla="*/ 1072445 w 3386667"/>
                <a:gd name="connsiteY111" fmla="*/ 4233333 h 5776295"/>
                <a:gd name="connsiteX112" fmla="*/ 1219200 w 3386667"/>
                <a:gd name="connsiteY112" fmla="*/ 4109156 h 5776295"/>
                <a:gd name="connsiteX113" fmla="*/ 1261358 w 3386667"/>
                <a:gd name="connsiteY113" fmla="*/ 3846513 h 5776295"/>
                <a:gd name="connsiteX114" fmla="*/ 1412258 w 3386667"/>
                <a:gd name="connsiteY114" fmla="*/ 3618354 h 5776295"/>
                <a:gd name="connsiteX115" fmla="*/ 1474083 w 3386667"/>
                <a:gd name="connsiteY115" fmla="*/ 3459779 h 5776295"/>
                <a:gd name="connsiteX116" fmla="*/ 1506803 w 3386667"/>
                <a:gd name="connsiteY116" fmla="*/ 3333839 h 5776295"/>
                <a:gd name="connsiteX117" fmla="*/ 1659467 w 3386667"/>
                <a:gd name="connsiteY117" fmla="*/ 3347508 h 5776295"/>
                <a:gd name="connsiteX118" fmla="*/ 1783645 w 3386667"/>
                <a:gd name="connsiteY118" fmla="*/ 3465071 h 5776295"/>
                <a:gd name="connsiteX119" fmla="*/ 2005806 w 3386667"/>
                <a:gd name="connsiteY119" fmla="*/ 3580959 h 5776295"/>
                <a:gd name="connsiteX120" fmla="*/ 2191279 w 3386667"/>
                <a:gd name="connsiteY120" fmla="*/ 3733006 h 5776295"/>
                <a:gd name="connsiteX121" fmla="*/ 2325511 w 3386667"/>
                <a:gd name="connsiteY121" fmla="*/ 3787687 h 5776295"/>
                <a:gd name="connsiteX122" fmla="*/ 2134747 w 3386667"/>
                <a:gd name="connsiteY122" fmla="*/ 4030133 h 5776295"/>
                <a:gd name="connsiteX123" fmla="*/ 2010040 w 3386667"/>
                <a:gd name="connsiteY123" fmla="*/ 4368624 h 5776295"/>
                <a:gd name="connsiteX124" fmla="*/ 2020447 w 3386667"/>
                <a:gd name="connsiteY124" fmla="*/ 4523758 h 5776295"/>
                <a:gd name="connsiteX125" fmla="*/ 1966031 w 3386667"/>
                <a:gd name="connsiteY125" fmla="*/ 4595725 h 5776295"/>
                <a:gd name="connsiteX126" fmla="*/ 2074245 w 3386667"/>
                <a:gd name="connsiteY126" fmla="*/ 4772201 h 5776295"/>
                <a:gd name="connsiteX127" fmla="*/ 1939925 w 3386667"/>
                <a:gd name="connsiteY127" fmla="*/ 4983075 h 5776295"/>
                <a:gd name="connsiteX128" fmla="*/ 1761067 w 3386667"/>
                <a:gd name="connsiteY128" fmla="*/ 5046133 h 5776295"/>
                <a:gd name="connsiteX129" fmla="*/ 1761067 w 3386667"/>
                <a:gd name="connsiteY129" fmla="*/ 5226756 h 5776295"/>
                <a:gd name="connsiteX130" fmla="*/ 2059235 w 3386667"/>
                <a:gd name="connsiteY130" fmla="*/ 5566463 h 5776295"/>
                <a:gd name="connsiteX0" fmla="*/ 2151945 w 3386667"/>
                <a:gd name="connsiteY0" fmla="*/ 5641357 h 5776295"/>
                <a:gd name="connsiteX1" fmla="*/ 2336800 w 3386667"/>
                <a:gd name="connsiteY1" fmla="*/ 5734756 h 5776295"/>
                <a:gd name="connsiteX2" fmla="*/ 2302934 w 3386667"/>
                <a:gd name="connsiteY2" fmla="*/ 5531556 h 5776295"/>
                <a:gd name="connsiteX3" fmla="*/ 2201334 w 3386667"/>
                <a:gd name="connsiteY3" fmla="*/ 5271911 h 5776295"/>
                <a:gd name="connsiteX4" fmla="*/ 2144889 w 3386667"/>
                <a:gd name="connsiteY4" fmla="*/ 5147733 h 5776295"/>
                <a:gd name="connsiteX5" fmla="*/ 2246489 w 3386667"/>
                <a:gd name="connsiteY5" fmla="*/ 4989689 h 5776295"/>
                <a:gd name="connsiteX6" fmla="*/ 2359378 w 3386667"/>
                <a:gd name="connsiteY6" fmla="*/ 4989689 h 5776295"/>
                <a:gd name="connsiteX7" fmla="*/ 2415822 w 3386667"/>
                <a:gd name="connsiteY7" fmla="*/ 4842933 h 5776295"/>
                <a:gd name="connsiteX8" fmla="*/ 2415822 w 3386667"/>
                <a:gd name="connsiteY8" fmla="*/ 4741333 h 5776295"/>
                <a:gd name="connsiteX9" fmla="*/ 2596445 w 3386667"/>
                <a:gd name="connsiteY9" fmla="*/ 4673600 h 5776295"/>
                <a:gd name="connsiteX10" fmla="*/ 2754489 w 3386667"/>
                <a:gd name="connsiteY10" fmla="*/ 4425245 h 5776295"/>
                <a:gd name="connsiteX11" fmla="*/ 2980267 w 3386667"/>
                <a:gd name="connsiteY11" fmla="*/ 4131733 h 5776295"/>
                <a:gd name="connsiteX12" fmla="*/ 3093156 w 3386667"/>
                <a:gd name="connsiteY12" fmla="*/ 3962400 h 5776295"/>
                <a:gd name="connsiteX13" fmla="*/ 3160889 w 3386667"/>
                <a:gd name="connsiteY13" fmla="*/ 3826933 h 5776295"/>
                <a:gd name="connsiteX14" fmla="*/ 3115734 w 3386667"/>
                <a:gd name="connsiteY14" fmla="*/ 3714045 h 5776295"/>
                <a:gd name="connsiteX15" fmla="*/ 3149600 w 3386667"/>
                <a:gd name="connsiteY15" fmla="*/ 3601156 h 5776295"/>
                <a:gd name="connsiteX16" fmla="*/ 3115734 w 3386667"/>
                <a:gd name="connsiteY16" fmla="*/ 3454400 h 5776295"/>
                <a:gd name="connsiteX17" fmla="*/ 2946400 w 3386667"/>
                <a:gd name="connsiteY17" fmla="*/ 3273778 h 5776295"/>
                <a:gd name="connsiteX18" fmla="*/ 2528711 w 3386667"/>
                <a:gd name="connsiteY18" fmla="*/ 3070578 h 5776295"/>
                <a:gd name="connsiteX19" fmla="*/ 2291645 w 3386667"/>
                <a:gd name="connsiteY19" fmla="*/ 2912533 h 5776295"/>
                <a:gd name="connsiteX20" fmla="*/ 2393245 w 3386667"/>
                <a:gd name="connsiteY20" fmla="*/ 2889956 h 5776295"/>
                <a:gd name="connsiteX21" fmla="*/ 2393245 w 3386667"/>
                <a:gd name="connsiteY21" fmla="*/ 2889956 h 5776295"/>
                <a:gd name="connsiteX22" fmla="*/ 2562578 w 3386667"/>
                <a:gd name="connsiteY22" fmla="*/ 2630311 h 5776295"/>
                <a:gd name="connsiteX23" fmla="*/ 2754489 w 3386667"/>
                <a:gd name="connsiteY23" fmla="*/ 2517422 h 5776295"/>
                <a:gd name="connsiteX24" fmla="*/ 2788356 w 3386667"/>
                <a:gd name="connsiteY24" fmla="*/ 2325511 h 5776295"/>
                <a:gd name="connsiteX25" fmla="*/ 2822222 w 3386667"/>
                <a:gd name="connsiteY25" fmla="*/ 2190045 h 5776295"/>
                <a:gd name="connsiteX26" fmla="*/ 3025422 w 3386667"/>
                <a:gd name="connsiteY26" fmla="*/ 2144889 h 5776295"/>
                <a:gd name="connsiteX27" fmla="*/ 3138311 w 3386667"/>
                <a:gd name="connsiteY27" fmla="*/ 2043289 h 5776295"/>
                <a:gd name="connsiteX28" fmla="*/ 3330222 w 3386667"/>
                <a:gd name="connsiteY28" fmla="*/ 1986845 h 5776295"/>
                <a:gd name="connsiteX29" fmla="*/ 3386667 w 3386667"/>
                <a:gd name="connsiteY29" fmla="*/ 1896533 h 5776295"/>
                <a:gd name="connsiteX30" fmla="*/ 3341511 w 3386667"/>
                <a:gd name="connsiteY30" fmla="*/ 1794933 h 5776295"/>
                <a:gd name="connsiteX31" fmla="*/ 3375378 w 3386667"/>
                <a:gd name="connsiteY31" fmla="*/ 1693333 h 5776295"/>
                <a:gd name="connsiteX32" fmla="*/ 3375378 w 3386667"/>
                <a:gd name="connsiteY32" fmla="*/ 1524000 h 5776295"/>
                <a:gd name="connsiteX33" fmla="*/ 3341511 w 3386667"/>
                <a:gd name="connsiteY33" fmla="*/ 1444978 h 5776295"/>
                <a:gd name="connsiteX34" fmla="*/ 3341511 w 3386667"/>
                <a:gd name="connsiteY34" fmla="*/ 1444978 h 5776295"/>
                <a:gd name="connsiteX35" fmla="*/ 3330222 w 3386667"/>
                <a:gd name="connsiteY35" fmla="*/ 1219200 h 5776295"/>
                <a:gd name="connsiteX36" fmla="*/ 3273778 w 3386667"/>
                <a:gd name="connsiteY36" fmla="*/ 1106311 h 5776295"/>
                <a:gd name="connsiteX37" fmla="*/ 3251200 w 3386667"/>
                <a:gd name="connsiteY37" fmla="*/ 982133 h 5776295"/>
                <a:gd name="connsiteX38" fmla="*/ 3307645 w 3386667"/>
                <a:gd name="connsiteY38" fmla="*/ 869245 h 5776295"/>
                <a:gd name="connsiteX39" fmla="*/ 3228622 w 3386667"/>
                <a:gd name="connsiteY39" fmla="*/ 756356 h 5776295"/>
                <a:gd name="connsiteX40" fmla="*/ 3093156 w 3386667"/>
                <a:gd name="connsiteY40" fmla="*/ 711200 h 5776295"/>
                <a:gd name="connsiteX41" fmla="*/ 2991556 w 3386667"/>
                <a:gd name="connsiteY41" fmla="*/ 722489 h 5776295"/>
                <a:gd name="connsiteX42" fmla="*/ 2991556 w 3386667"/>
                <a:gd name="connsiteY42" fmla="*/ 722489 h 5776295"/>
                <a:gd name="connsiteX43" fmla="*/ 2980267 w 3386667"/>
                <a:gd name="connsiteY43" fmla="*/ 891822 h 5776295"/>
                <a:gd name="connsiteX44" fmla="*/ 2991556 w 3386667"/>
                <a:gd name="connsiteY44" fmla="*/ 959556 h 5776295"/>
                <a:gd name="connsiteX45" fmla="*/ 3059289 w 3386667"/>
                <a:gd name="connsiteY45" fmla="*/ 1061156 h 5776295"/>
                <a:gd name="connsiteX46" fmla="*/ 3002845 w 3386667"/>
                <a:gd name="connsiteY46" fmla="*/ 1253067 h 5776295"/>
                <a:gd name="connsiteX47" fmla="*/ 3014134 w 3386667"/>
                <a:gd name="connsiteY47" fmla="*/ 1320800 h 5776295"/>
                <a:gd name="connsiteX48" fmla="*/ 3059289 w 3386667"/>
                <a:gd name="connsiteY48" fmla="*/ 1411111 h 5776295"/>
                <a:gd name="connsiteX49" fmla="*/ 3036711 w 3386667"/>
                <a:gd name="connsiteY49" fmla="*/ 1490133 h 5776295"/>
                <a:gd name="connsiteX50" fmla="*/ 2765778 w 3386667"/>
                <a:gd name="connsiteY50" fmla="*/ 1411111 h 5776295"/>
                <a:gd name="connsiteX51" fmla="*/ 2652889 w 3386667"/>
                <a:gd name="connsiteY51" fmla="*/ 1286933 h 5776295"/>
                <a:gd name="connsiteX52" fmla="*/ 2596445 w 3386667"/>
                <a:gd name="connsiteY52" fmla="*/ 1286933 h 5776295"/>
                <a:gd name="connsiteX53" fmla="*/ 2517422 w 3386667"/>
                <a:gd name="connsiteY53" fmla="*/ 1207911 h 5776295"/>
                <a:gd name="connsiteX54" fmla="*/ 2585156 w 3386667"/>
                <a:gd name="connsiteY54" fmla="*/ 1106311 h 5776295"/>
                <a:gd name="connsiteX55" fmla="*/ 2607734 w 3386667"/>
                <a:gd name="connsiteY55" fmla="*/ 993422 h 5776295"/>
                <a:gd name="connsiteX56" fmla="*/ 2630311 w 3386667"/>
                <a:gd name="connsiteY56" fmla="*/ 846667 h 5776295"/>
                <a:gd name="connsiteX57" fmla="*/ 2585156 w 3386667"/>
                <a:gd name="connsiteY57" fmla="*/ 688622 h 5776295"/>
                <a:gd name="connsiteX58" fmla="*/ 2494845 w 3386667"/>
                <a:gd name="connsiteY58" fmla="*/ 598311 h 5776295"/>
                <a:gd name="connsiteX59" fmla="*/ 2223911 w 3386667"/>
                <a:gd name="connsiteY59" fmla="*/ 553156 h 5776295"/>
                <a:gd name="connsiteX60" fmla="*/ 2099734 w 3386667"/>
                <a:gd name="connsiteY60" fmla="*/ 587022 h 5776295"/>
                <a:gd name="connsiteX61" fmla="*/ 1986845 w 3386667"/>
                <a:gd name="connsiteY61" fmla="*/ 846667 h 5776295"/>
                <a:gd name="connsiteX62" fmla="*/ 2043289 w 3386667"/>
                <a:gd name="connsiteY62" fmla="*/ 948267 h 5776295"/>
                <a:gd name="connsiteX63" fmla="*/ 1986845 w 3386667"/>
                <a:gd name="connsiteY63" fmla="*/ 1083733 h 5776295"/>
                <a:gd name="connsiteX64" fmla="*/ 1986845 w 3386667"/>
                <a:gd name="connsiteY64" fmla="*/ 1140178 h 5776295"/>
                <a:gd name="connsiteX65" fmla="*/ 1840089 w 3386667"/>
                <a:gd name="connsiteY65" fmla="*/ 1185333 h 5776295"/>
                <a:gd name="connsiteX66" fmla="*/ 1704622 w 3386667"/>
                <a:gd name="connsiteY66" fmla="*/ 1083733 h 5776295"/>
                <a:gd name="connsiteX67" fmla="*/ 1580445 w 3386667"/>
                <a:gd name="connsiteY67" fmla="*/ 1106311 h 5776295"/>
                <a:gd name="connsiteX68" fmla="*/ 1422400 w 3386667"/>
                <a:gd name="connsiteY68" fmla="*/ 1016000 h 5776295"/>
                <a:gd name="connsiteX69" fmla="*/ 1320800 w 3386667"/>
                <a:gd name="connsiteY69" fmla="*/ 1016000 h 5776295"/>
                <a:gd name="connsiteX70" fmla="*/ 1083734 w 3386667"/>
                <a:gd name="connsiteY70" fmla="*/ 812800 h 5776295"/>
                <a:gd name="connsiteX71" fmla="*/ 903111 w 3386667"/>
                <a:gd name="connsiteY71" fmla="*/ 654756 h 5776295"/>
                <a:gd name="connsiteX72" fmla="*/ 767645 w 3386667"/>
                <a:gd name="connsiteY72" fmla="*/ 564445 h 5776295"/>
                <a:gd name="connsiteX73" fmla="*/ 722489 w 3386667"/>
                <a:gd name="connsiteY73" fmla="*/ 530578 h 5776295"/>
                <a:gd name="connsiteX74" fmla="*/ 643467 w 3386667"/>
                <a:gd name="connsiteY74" fmla="*/ 474133 h 5776295"/>
                <a:gd name="connsiteX75" fmla="*/ 496711 w 3386667"/>
                <a:gd name="connsiteY75" fmla="*/ 338667 h 5776295"/>
                <a:gd name="connsiteX76" fmla="*/ 338667 w 3386667"/>
                <a:gd name="connsiteY76" fmla="*/ 169333 h 5776295"/>
                <a:gd name="connsiteX77" fmla="*/ 237067 w 3386667"/>
                <a:gd name="connsiteY77" fmla="*/ 158045 h 5776295"/>
                <a:gd name="connsiteX78" fmla="*/ 0 w 3386667"/>
                <a:gd name="connsiteY78" fmla="*/ 0 h 5776295"/>
                <a:gd name="connsiteX79" fmla="*/ 11289 w 3386667"/>
                <a:gd name="connsiteY79" fmla="*/ 90311 h 5776295"/>
                <a:gd name="connsiteX80" fmla="*/ 203200 w 3386667"/>
                <a:gd name="connsiteY80" fmla="*/ 191911 h 5776295"/>
                <a:gd name="connsiteX81" fmla="*/ 180622 w 3386667"/>
                <a:gd name="connsiteY81" fmla="*/ 259645 h 5776295"/>
                <a:gd name="connsiteX82" fmla="*/ 180622 w 3386667"/>
                <a:gd name="connsiteY82" fmla="*/ 259645 h 5776295"/>
                <a:gd name="connsiteX83" fmla="*/ 112889 w 3386667"/>
                <a:gd name="connsiteY83" fmla="*/ 338667 h 5776295"/>
                <a:gd name="connsiteX84" fmla="*/ 67734 w 3386667"/>
                <a:gd name="connsiteY84" fmla="*/ 372533 h 5776295"/>
                <a:gd name="connsiteX85" fmla="*/ 169334 w 3386667"/>
                <a:gd name="connsiteY85" fmla="*/ 462845 h 5776295"/>
                <a:gd name="connsiteX86" fmla="*/ 316089 w 3386667"/>
                <a:gd name="connsiteY86" fmla="*/ 485422 h 5776295"/>
                <a:gd name="connsiteX87" fmla="*/ 496711 w 3386667"/>
                <a:gd name="connsiteY87" fmla="*/ 530578 h 5776295"/>
                <a:gd name="connsiteX88" fmla="*/ 496711 w 3386667"/>
                <a:gd name="connsiteY88" fmla="*/ 666045 h 5776295"/>
                <a:gd name="connsiteX89" fmla="*/ 496711 w 3386667"/>
                <a:gd name="connsiteY89" fmla="*/ 666045 h 5776295"/>
                <a:gd name="connsiteX90" fmla="*/ 598311 w 3386667"/>
                <a:gd name="connsiteY90" fmla="*/ 778933 h 5776295"/>
                <a:gd name="connsiteX91" fmla="*/ 575734 w 3386667"/>
                <a:gd name="connsiteY91" fmla="*/ 835378 h 5776295"/>
                <a:gd name="connsiteX92" fmla="*/ 936978 w 3386667"/>
                <a:gd name="connsiteY92" fmla="*/ 1185333 h 5776295"/>
                <a:gd name="connsiteX93" fmla="*/ 1106311 w 3386667"/>
                <a:gd name="connsiteY93" fmla="*/ 1377245 h 5776295"/>
                <a:gd name="connsiteX94" fmla="*/ 1196622 w 3386667"/>
                <a:gd name="connsiteY94" fmla="*/ 1388533 h 5776295"/>
                <a:gd name="connsiteX95" fmla="*/ 1388534 w 3386667"/>
                <a:gd name="connsiteY95" fmla="*/ 1512711 h 5776295"/>
                <a:gd name="connsiteX96" fmla="*/ 1557867 w 3386667"/>
                <a:gd name="connsiteY96" fmla="*/ 1614311 h 5776295"/>
                <a:gd name="connsiteX97" fmla="*/ 1591734 w 3386667"/>
                <a:gd name="connsiteY97" fmla="*/ 1670756 h 5776295"/>
                <a:gd name="connsiteX98" fmla="*/ 1456267 w 3386667"/>
                <a:gd name="connsiteY98" fmla="*/ 1873956 h 5776295"/>
                <a:gd name="connsiteX99" fmla="*/ 1433689 w 3386667"/>
                <a:gd name="connsiteY99" fmla="*/ 2088445 h 5776295"/>
                <a:gd name="connsiteX100" fmla="*/ 1479462 w 3386667"/>
                <a:gd name="connsiteY100" fmla="*/ 2330891 h 5776295"/>
                <a:gd name="connsiteX101" fmla="*/ 1354667 w 3386667"/>
                <a:gd name="connsiteY101" fmla="*/ 2280356 h 5776295"/>
                <a:gd name="connsiteX102" fmla="*/ 1148997 w 3386667"/>
                <a:gd name="connsiteY102" fmla="*/ 2425964 h 5776295"/>
                <a:gd name="connsiteX103" fmla="*/ 1010003 w 3386667"/>
                <a:gd name="connsiteY103" fmla="*/ 2624402 h 5776295"/>
                <a:gd name="connsiteX104" fmla="*/ 891822 w 3386667"/>
                <a:gd name="connsiteY104" fmla="*/ 2822222 h 5776295"/>
                <a:gd name="connsiteX105" fmla="*/ 900201 w 3386667"/>
                <a:gd name="connsiteY105" fmla="*/ 3000463 h 5776295"/>
                <a:gd name="connsiteX106" fmla="*/ 938742 w 3386667"/>
                <a:gd name="connsiteY106" fmla="*/ 3164417 h 5776295"/>
                <a:gd name="connsiteX107" fmla="*/ 969698 w 3386667"/>
                <a:gd name="connsiteY107" fmla="*/ 3286214 h 5776295"/>
                <a:gd name="connsiteX108" fmla="*/ 891822 w 3386667"/>
                <a:gd name="connsiteY108" fmla="*/ 3544711 h 5776295"/>
                <a:gd name="connsiteX109" fmla="*/ 934597 w 3386667"/>
                <a:gd name="connsiteY109" fmla="*/ 3914158 h 5776295"/>
                <a:gd name="connsiteX110" fmla="*/ 925689 w 3386667"/>
                <a:gd name="connsiteY110" fmla="*/ 4097867 h 5776295"/>
                <a:gd name="connsiteX111" fmla="*/ 1072445 w 3386667"/>
                <a:gd name="connsiteY111" fmla="*/ 4233333 h 5776295"/>
                <a:gd name="connsiteX112" fmla="*/ 1219200 w 3386667"/>
                <a:gd name="connsiteY112" fmla="*/ 4109156 h 5776295"/>
                <a:gd name="connsiteX113" fmla="*/ 1261358 w 3386667"/>
                <a:gd name="connsiteY113" fmla="*/ 3846513 h 5776295"/>
                <a:gd name="connsiteX114" fmla="*/ 1412258 w 3386667"/>
                <a:gd name="connsiteY114" fmla="*/ 3618354 h 5776295"/>
                <a:gd name="connsiteX115" fmla="*/ 1474083 w 3386667"/>
                <a:gd name="connsiteY115" fmla="*/ 3459779 h 5776295"/>
                <a:gd name="connsiteX116" fmla="*/ 1506803 w 3386667"/>
                <a:gd name="connsiteY116" fmla="*/ 3333839 h 5776295"/>
                <a:gd name="connsiteX117" fmla="*/ 1659467 w 3386667"/>
                <a:gd name="connsiteY117" fmla="*/ 3347508 h 5776295"/>
                <a:gd name="connsiteX118" fmla="*/ 1783645 w 3386667"/>
                <a:gd name="connsiteY118" fmla="*/ 3465071 h 5776295"/>
                <a:gd name="connsiteX119" fmla="*/ 2005806 w 3386667"/>
                <a:gd name="connsiteY119" fmla="*/ 3580959 h 5776295"/>
                <a:gd name="connsiteX120" fmla="*/ 2191279 w 3386667"/>
                <a:gd name="connsiteY120" fmla="*/ 3733006 h 5776295"/>
                <a:gd name="connsiteX121" fmla="*/ 2325511 w 3386667"/>
                <a:gd name="connsiteY121" fmla="*/ 3787687 h 5776295"/>
                <a:gd name="connsiteX122" fmla="*/ 2134747 w 3386667"/>
                <a:gd name="connsiteY122" fmla="*/ 4030133 h 5776295"/>
                <a:gd name="connsiteX123" fmla="*/ 2010040 w 3386667"/>
                <a:gd name="connsiteY123" fmla="*/ 4368624 h 5776295"/>
                <a:gd name="connsiteX124" fmla="*/ 2020447 w 3386667"/>
                <a:gd name="connsiteY124" fmla="*/ 4523758 h 5776295"/>
                <a:gd name="connsiteX125" fmla="*/ 1966031 w 3386667"/>
                <a:gd name="connsiteY125" fmla="*/ 4595725 h 5776295"/>
                <a:gd name="connsiteX126" fmla="*/ 2074245 w 3386667"/>
                <a:gd name="connsiteY126" fmla="*/ 4772201 h 5776295"/>
                <a:gd name="connsiteX127" fmla="*/ 1939925 w 3386667"/>
                <a:gd name="connsiteY127" fmla="*/ 4983075 h 5776295"/>
                <a:gd name="connsiteX128" fmla="*/ 1761067 w 3386667"/>
                <a:gd name="connsiteY128" fmla="*/ 5046133 h 5776295"/>
                <a:gd name="connsiteX129" fmla="*/ 1761067 w 3386667"/>
                <a:gd name="connsiteY129" fmla="*/ 5226756 h 5776295"/>
                <a:gd name="connsiteX130" fmla="*/ 2059235 w 3386667"/>
                <a:gd name="connsiteY130" fmla="*/ 5566463 h 5776295"/>
                <a:gd name="connsiteX131" fmla="*/ 2151945 w 3386667"/>
                <a:gd name="connsiteY131" fmla="*/ 5641357 h 5776295"/>
                <a:gd name="connsiteX0" fmla="*/ 2151945 w 3386667"/>
                <a:gd name="connsiteY0" fmla="*/ 5641357 h 5776295"/>
                <a:gd name="connsiteX1" fmla="*/ 2336800 w 3386667"/>
                <a:gd name="connsiteY1" fmla="*/ 5734756 h 5776295"/>
                <a:gd name="connsiteX2" fmla="*/ 2302934 w 3386667"/>
                <a:gd name="connsiteY2" fmla="*/ 5531556 h 5776295"/>
                <a:gd name="connsiteX3" fmla="*/ 2201334 w 3386667"/>
                <a:gd name="connsiteY3" fmla="*/ 5271911 h 5776295"/>
                <a:gd name="connsiteX4" fmla="*/ 2144889 w 3386667"/>
                <a:gd name="connsiteY4" fmla="*/ 5147733 h 5776295"/>
                <a:gd name="connsiteX5" fmla="*/ 2246489 w 3386667"/>
                <a:gd name="connsiteY5" fmla="*/ 4989689 h 5776295"/>
                <a:gd name="connsiteX6" fmla="*/ 2359378 w 3386667"/>
                <a:gd name="connsiteY6" fmla="*/ 4989689 h 5776295"/>
                <a:gd name="connsiteX7" fmla="*/ 2415822 w 3386667"/>
                <a:gd name="connsiteY7" fmla="*/ 4842933 h 5776295"/>
                <a:gd name="connsiteX8" fmla="*/ 2415822 w 3386667"/>
                <a:gd name="connsiteY8" fmla="*/ 4741333 h 5776295"/>
                <a:gd name="connsiteX9" fmla="*/ 2596445 w 3386667"/>
                <a:gd name="connsiteY9" fmla="*/ 4673600 h 5776295"/>
                <a:gd name="connsiteX10" fmla="*/ 2754489 w 3386667"/>
                <a:gd name="connsiteY10" fmla="*/ 4425245 h 5776295"/>
                <a:gd name="connsiteX11" fmla="*/ 2980267 w 3386667"/>
                <a:gd name="connsiteY11" fmla="*/ 4131733 h 5776295"/>
                <a:gd name="connsiteX12" fmla="*/ 3093156 w 3386667"/>
                <a:gd name="connsiteY12" fmla="*/ 3962400 h 5776295"/>
                <a:gd name="connsiteX13" fmla="*/ 3160889 w 3386667"/>
                <a:gd name="connsiteY13" fmla="*/ 3826933 h 5776295"/>
                <a:gd name="connsiteX14" fmla="*/ 3115734 w 3386667"/>
                <a:gd name="connsiteY14" fmla="*/ 3714045 h 5776295"/>
                <a:gd name="connsiteX15" fmla="*/ 3149600 w 3386667"/>
                <a:gd name="connsiteY15" fmla="*/ 3601156 h 5776295"/>
                <a:gd name="connsiteX16" fmla="*/ 3115734 w 3386667"/>
                <a:gd name="connsiteY16" fmla="*/ 3454400 h 5776295"/>
                <a:gd name="connsiteX17" fmla="*/ 2946400 w 3386667"/>
                <a:gd name="connsiteY17" fmla="*/ 3273778 h 5776295"/>
                <a:gd name="connsiteX18" fmla="*/ 2528711 w 3386667"/>
                <a:gd name="connsiteY18" fmla="*/ 3070578 h 5776295"/>
                <a:gd name="connsiteX19" fmla="*/ 2291645 w 3386667"/>
                <a:gd name="connsiteY19" fmla="*/ 2912533 h 5776295"/>
                <a:gd name="connsiteX20" fmla="*/ 2393245 w 3386667"/>
                <a:gd name="connsiteY20" fmla="*/ 2889956 h 5776295"/>
                <a:gd name="connsiteX21" fmla="*/ 2393245 w 3386667"/>
                <a:gd name="connsiteY21" fmla="*/ 2889956 h 5776295"/>
                <a:gd name="connsiteX22" fmla="*/ 2562578 w 3386667"/>
                <a:gd name="connsiteY22" fmla="*/ 2630311 h 5776295"/>
                <a:gd name="connsiteX23" fmla="*/ 2754489 w 3386667"/>
                <a:gd name="connsiteY23" fmla="*/ 2517422 h 5776295"/>
                <a:gd name="connsiteX24" fmla="*/ 2788356 w 3386667"/>
                <a:gd name="connsiteY24" fmla="*/ 2325511 h 5776295"/>
                <a:gd name="connsiteX25" fmla="*/ 2822222 w 3386667"/>
                <a:gd name="connsiteY25" fmla="*/ 2190045 h 5776295"/>
                <a:gd name="connsiteX26" fmla="*/ 3025422 w 3386667"/>
                <a:gd name="connsiteY26" fmla="*/ 2144889 h 5776295"/>
                <a:gd name="connsiteX27" fmla="*/ 3138311 w 3386667"/>
                <a:gd name="connsiteY27" fmla="*/ 2043289 h 5776295"/>
                <a:gd name="connsiteX28" fmla="*/ 3330222 w 3386667"/>
                <a:gd name="connsiteY28" fmla="*/ 1986845 h 5776295"/>
                <a:gd name="connsiteX29" fmla="*/ 3386667 w 3386667"/>
                <a:gd name="connsiteY29" fmla="*/ 1896533 h 5776295"/>
                <a:gd name="connsiteX30" fmla="*/ 3341511 w 3386667"/>
                <a:gd name="connsiteY30" fmla="*/ 1794933 h 5776295"/>
                <a:gd name="connsiteX31" fmla="*/ 3375378 w 3386667"/>
                <a:gd name="connsiteY31" fmla="*/ 1693333 h 5776295"/>
                <a:gd name="connsiteX32" fmla="*/ 3375378 w 3386667"/>
                <a:gd name="connsiteY32" fmla="*/ 1524000 h 5776295"/>
                <a:gd name="connsiteX33" fmla="*/ 3341511 w 3386667"/>
                <a:gd name="connsiteY33" fmla="*/ 1444978 h 5776295"/>
                <a:gd name="connsiteX34" fmla="*/ 3341511 w 3386667"/>
                <a:gd name="connsiteY34" fmla="*/ 1444978 h 5776295"/>
                <a:gd name="connsiteX35" fmla="*/ 3330222 w 3386667"/>
                <a:gd name="connsiteY35" fmla="*/ 1219200 h 5776295"/>
                <a:gd name="connsiteX36" fmla="*/ 3273778 w 3386667"/>
                <a:gd name="connsiteY36" fmla="*/ 1106311 h 5776295"/>
                <a:gd name="connsiteX37" fmla="*/ 3251200 w 3386667"/>
                <a:gd name="connsiteY37" fmla="*/ 982133 h 5776295"/>
                <a:gd name="connsiteX38" fmla="*/ 3307645 w 3386667"/>
                <a:gd name="connsiteY38" fmla="*/ 869245 h 5776295"/>
                <a:gd name="connsiteX39" fmla="*/ 3228622 w 3386667"/>
                <a:gd name="connsiteY39" fmla="*/ 756356 h 5776295"/>
                <a:gd name="connsiteX40" fmla="*/ 3093156 w 3386667"/>
                <a:gd name="connsiteY40" fmla="*/ 711200 h 5776295"/>
                <a:gd name="connsiteX41" fmla="*/ 2991556 w 3386667"/>
                <a:gd name="connsiteY41" fmla="*/ 722489 h 5776295"/>
                <a:gd name="connsiteX42" fmla="*/ 2991556 w 3386667"/>
                <a:gd name="connsiteY42" fmla="*/ 722489 h 5776295"/>
                <a:gd name="connsiteX43" fmla="*/ 2980267 w 3386667"/>
                <a:gd name="connsiteY43" fmla="*/ 891822 h 5776295"/>
                <a:gd name="connsiteX44" fmla="*/ 2991556 w 3386667"/>
                <a:gd name="connsiteY44" fmla="*/ 959556 h 5776295"/>
                <a:gd name="connsiteX45" fmla="*/ 3059289 w 3386667"/>
                <a:gd name="connsiteY45" fmla="*/ 1061156 h 5776295"/>
                <a:gd name="connsiteX46" fmla="*/ 3002845 w 3386667"/>
                <a:gd name="connsiteY46" fmla="*/ 1253067 h 5776295"/>
                <a:gd name="connsiteX47" fmla="*/ 3014134 w 3386667"/>
                <a:gd name="connsiteY47" fmla="*/ 1320800 h 5776295"/>
                <a:gd name="connsiteX48" fmla="*/ 3059289 w 3386667"/>
                <a:gd name="connsiteY48" fmla="*/ 1411111 h 5776295"/>
                <a:gd name="connsiteX49" fmla="*/ 3036711 w 3386667"/>
                <a:gd name="connsiteY49" fmla="*/ 1490133 h 5776295"/>
                <a:gd name="connsiteX50" fmla="*/ 2765778 w 3386667"/>
                <a:gd name="connsiteY50" fmla="*/ 1411111 h 5776295"/>
                <a:gd name="connsiteX51" fmla="*/ 2652889 w 3386667"/>
                <a:gd name="connsiteY51" fmla="*/ 1286933 h 5776295"/>
                <a:gd name="connsiteX52" fmla="*/ 2596445 w 3386667"/>
                <a:gd name="connsiteY52" fmla="*/ 1286933 h 5776295"/>
                <a:gd name="connsiteX53" fmla="*/ 2517422 w 3386667"/>
                <a:gd name="connsiteY53" fmla="*/ 1207911 h 5776295"/>
                <a:gd name="connsiteX54" fmla="*/ 2585156 w 3386667"/>
                <a:gd name="connsiteY54" fmla="*/ 1106311 h 5776295"/>
                <a:gd name="connsiteX55" fmla="*/ 2607734 w 3386667"/>
                <a:gd name="connsiteY55" fmla="*/ 993422 h 5776295"/>
                <a:gd name="connsiteX56" fmla="*/ 2630311 w 3386667"/>
                <a:gd name="connsiteY56" fmla="*/ 846667 h 5776295"/>
                <a:gd name="connsiteX57" fmla="*/ 2585156 w 3386667"/>
                <a:gd name="connsiteY57" fmla="*/ 688622 h 5776295"/>
                <a:gd name="connsiteX58" fmla="*/ 2494845 w 3386667"/>
                <a:gd name="connsiteY58" fmla="*/ 598311 h 5776295"/>
                <a:gd name="connsiteX59" fmla="*/ 2223911 w 3386667"/>
                <a:gd name="connsiteY59" fmla="*/ 553156 h 5776295"/>
                <a:gd name="connsiteX60" fmla="*/ 2099734 w 3386667"/>
                <a:gd name="connsiteY60" fmla="*/ 587022 h 5776295"/>
                <a:gd name="connsiteX61" fmla="*/ 1986845 w 3386667"/>
                <a:gd name="connsiteY61" fmla="*/ 846667 h 5776295"/>
                <a:gd name="connsiteX62" fmla="*/ 2043289 w 3386667"/>
                <a:gd name="connsiteY62" fmla="*/ 948267 h 5776295"/>
                <a:gd name="connsiteX63" fmla="*/ 1986845 w 3386667"/>
                <a:gd name="connsiteY63" fmla="*/ 1083733 h 5776295"/>
                <a:gd name="connsiteX64" fmla="*/ 1986845 w 3386667"/>
                <a:gd name="connsiteY64" fmla="*/ 1140178 h 5776295"/>
                <a:gd name="connsiteX65" fmla="*/ 1840089 w 3386667"/>
                <a:gd name="connsiteY65" fmla="*/ 1185333 h 5776295"/>
                <a:gd name="connsiteX66" fmla="*/ 1704622 w 3386667"/>
                <a:gd name="connsiteY66" fmla="*/ 1083733 h 5776295"/>
                <a:gd name="connsiteX67" fmla="*/ 1580445 w 3386667"/>
                <a:gd name="connsiteY67" fmla="*/ 1106311 h 5776295"/>
                <a:gd name="connsiteX68" fmla="*/ 1422400 w 3386667"/>
                <a:gd name="connsiteY68" fmla="*/ 1016000 h 5776295"/>
                <a:gd name="connsiteX69" fmla="*/ 1320800 w 3386667"/>
                <a:gd name="connsiteY69" fmla="*/ 1016000 h 5776295"/>
                <a:gd name="connsiteX70" fmla="*/ 1083734 w 3386667"/>
                <a:gd name="connsiteY70" fmla="*/ 812800 h 5776295"/>
                <a:gd name="connsiteX71" fmla="*/ 903111 w 3386667"/>
                <a:gd name="connsiteY71" fmla="*/ 654756 h 5776295"/>
                <a:gd name="connsiteX72" fmla="*/ 767645 w 3386667"/>
                <a:gd name="connsiteY72" fmla="*/ 564445 h 5776295"/>
                <a:gd name="connsiteX73" fmla="*/ 722489 w 3386667"/>
                <a:gd name="connsiteY73" fmla="*/ 530578 h 5776295"/>
                <a:gd name="connsiteX74" fmla="*/ 643467 w 3386667"/>
                <a:gd name="connsiteY74" fmla="*/ 474133 h 5776295"/>
                <a:gd name="connsiteX75" fmla="*/ 496711 w 3386667"/>
                <a:gd name="connsiteY75" fmla="*/ 338667 h 5776295"/>
                <a:gd name="connsiteX76" fmla="*/ 338667 w 3386667"/>
                <a:gd name="connsiteY76" fmla="*/ 169333 h 5776295"/>
                <a:gd name="connsiteX77" fmla="*/ 237067 w 3386667"/>
                <a:gd name="connsiteY77" fmla="*/ 158045 h 5776295"/>
                <a:gd name="connsiteX78" fmla="*/ 0 w 3386667"/>
                <a:gd name="connsiteY78" fmla="*/ 0 h 5776295"/>
                <a:gd name="connsiteX79" fmla="*/ 11289 w 3386667"/>
                <a:gd name="connsiteY79" fmla="*/ 90311 h 5776295"/>
                <a:gd name="connsiteX80" fmla="*/ 203200 w 3386667"/>
                <a:gd name="connsiteY80" fmla="*/ 191911 h 5776295"/>
                <a:gd name="connsiteX81" fmla="*/ 180622 w 3386667"/>
                <a:gd name="connsiteY81" fmla="*/ 259645 h 5776295"/>
                <a:gd name="connsiteX82" fmla="*/ 180622 w 3386667"/>
                <a:gd name="connsiteY82" fmla="*/ 259645 h 5776295"/>
                <a:gd name="connsiteX83" fmla="*/ 112889 w 3386667"/>
                <a:gd name="connsiteY83" fmla="*/ 338667 h 5776295"/>
                <a:gd name="connsiteX84" fmla="*/ 67734 w 3386667"/>
                <a:gd name="connsiteY84" fmla="*/ 372533 h 5776295"/>
                <a:gd name="connsiteX85" fmla="*/ 169334 w 3386667"/>
                <a:gd name="connsiteY85" fmla="*/ 462845 h 5776295"/>
                <a:gd name="connsiteX86" fmla="*/ 316089 w 3386667"/>
                <a:gd name="connsiteY86" fmla="*/ 485422 h 5776295"/>
                <a:gd name="connsiteX87" fmla="*/ 496711 w 3386667"/>
                <a:gd name="connsiteY87" fmla="*/ 530578 h 5776295"/>
                <a:gd name="connsiteX88" fmla="*/ 496711 w 3386667"/>
                <a:gd name="connsiteY88" fmla="*/ 666045 h 5776295"/>
                <a:gd name="connsiteX89" fmla="*/ 496711 w 3386667"/>
                <a:gd name="connsiteY89" fmla="*/ 666045 h 5776295"/>
                <a:gd name="connsiteX90" fmla="*/ 598311 w 3386667"/>
                <a:gd name="connsiteY90" fmla="*/ 778933 h 5776295"/>
                <a:gd name="connsiteX91" fmla="*/ 575734 w 3386667"/>
                <a:gd name="connsiteY91" fmla="*/ 835378 h 5776295"/>
                <a:gd name="connsiteX92" fmla="*/ 936978 w 3386667"/>
                <a:gd name="connsiteY92" fmla="*/ 1185333 h 5776295"/>
                <a:gd name="connsiteX93" fmla="*/ 1106311 w 3386667"/>
                <a:gd name="connsiteY93" fmla="*/ 1377245 h 5776295"/>
                <a:gd name="connsiteX94" fmla="*/ 1196622 w 3386667"/>
                <a:gd name="connsiteY94" fmla="*/ 1388533 h 5776295"/>
                <a:gd name="connsiteX95" fmla="*/ 1388534 w 3386667"/>
                <a:gd name="connsiteY95" fmla="*/ 1512711 h 5776295"/>
                <a:gd name="connsiteX96" fmla="*/ 1557867 w 3386667"/>
                <a:gd name="connsiteY96" fmla="*/ 1614311 h 5776295"/>
                <a:gd name="connsiteX97" fmla="*/ 1591734 w 3386667"/>
                <a:gd name="connsiteY97" fmla="*/ 1670756 h 5776295"/>
                <a:gd name="connsiteX98" fmla="*/ 1456267 w 3386667"/>
                <a:gd name="connsiteY98" fmla="*/ 1873956 h 5776295"/>
                <a:gd name="connsiteX99" fmla="*/ 1433689 w 3386667"/>
                <a:gd name="connsiteY99" fmla="*/ 2088445 h 5776295"/>
                <a:gd name="connsiteX100" fmla="*/ 1479462 w 3386667"/>
                <a:gd name="connsiteY100" fmla="*/ 2330891 h 5776295"/>
                <a:gd name="connsiteX101" fmla="*/ 1354667 w 3386667"/>
                <a:gd name="connsiteY101" fmla="*/ 2280356 h 5776295"/>
                <a:gd name="connsiteX102" fmla="*/ 1148997 w 3386667"/>
                <a:gd name="connsiteY102" fmla="*/ 2425964 h 5776295"/>
                <a:gd name="connsiteX103" fmla="*/ 1010003 w 3386667"/>
                <a:gd name="connsiteY103" fmla="*/ 2624402 h 5776295"/>
                <a:gd name="connsiteX104" fmla="*/ 891822 w 3386667"/>
                <a:gd name="connsiteY104" fmla="*/ 2822222 h 5776295"/>
                <a:gd name="connsiteX105" fmla="*/ 900201 w 3386667"/>
                <a:gd name="connsiteY105" fmla="*/ 3000463 h 5776295"/>
                <a:gd name="connsiteX106" fmla="*/ 938742 w 3386667"/>
                <a:gd name="connsiteY106" fmla="*/ 3164417 h 5776295"/>
                <a:gd name="connsiteX107" fmla="*/ 969698 w 3386667"/>
                <a:gd name="connsiteY107" fmla="*/ 3286214 h 5776295"/>
                <a:gd name="connsiteX108" fmla="*/ 891822 w 3386667"/>
                <a:gd name="connsiteY108" fmla="*/ 3544711 h 5776295"/>
                <a:gd name="connsiteX109" fmla="*/ 934597 w 3386667"/>
                <a:gd name="connsiteY109" fmla="*/ 3914158 h 5776295"/>
                <a:gd name="connsiteX110" fmla="*/ 925689 w 3386667"/>
                <a:gd name="connsiteY110" fmla="*/ 4097867 h 5776295"/>
                <a:gd name="connsiteX111" fmla="*/ 1072445 w 3386667"/>
                <a:gd name="connsiteY111" fmla="*/ 4233333 h 5776295"/>
                <a:gd name="connsiteX112" fmla="*/ 1219200 w 3386667"/>
                <a:gd name="connsiteY112" fmla="*/ 4109156 h 5776295"/>
                <a:gd name="connsiteX113" fmla="*/ 1261358 w 3386667"/>
                <a:gd name="connsiteY113" fmla="*/ 3846513 h 5776295"/>
                <a:gd name="connsiteX114" fmla="*/ 1412258 w 3386667"/>
                <a:gd name="connsiteY114" fmla="*/ 3618354 h 5776295"/>
                <a:gd name="connsiteX115" fmla="*/ 1474083 w 3386667"/>
                <a:gd name="connsiteY115" fmla="*/ 3459779 h 5776295"/>
                <a:gd name="connsiteX116" fmla="*/ 1506803 w 3386667"/>
                <a:gd name="connsiteY116" fmla="*/ 3333839 h 5776295"/>
                <a:gd name="connsiteX117" fmla="*/ 1659467 w 3386667"/>
                <a:gd name="connsiteY117" fmla="*/ 3347508 h 5776295"/>
                <a:gd name="connsiteX118" fmla="*/ 1783645 w 3386667"/>
                <a:gd name="connsiteY118" fmla="*/ 3465071 h 5776295"/>
                <a:gd name="connsiteX119" fmla="*/ 2005806 w 3386667"/>
                <a:gd name="connsiteY119" fmla="*/ 3580959 h 5776295"/>
                <a:gd name="connsiteX120" fmla="*/ 2191279 w 3386667"/>
                <a:gd name="connsiteY120" fmla="*/ 3733006 h 5776295"/>
                <a:gd name="connsiteX121" fmla="*/ 2325511 w 3386667"/>
                <a:gd name="connsiteY121" fmla="*/ 3787687 h 5776295"/>
                <a:gd name="connsiteX122" fmla="*/ 2134747 w 3386667"/>
                <a:gd name="connsiteY122" fmla="*/ 4030133 h 5776295"/>
                <a:gd name="connsiteX123" fmla="*/ 2010040 w 3386667"/>
                <a:gd name="connsiteY123" fmla="*/ 4368624 h 5776295"/>
                <a:gd name="connsiteX124" fmla="*/ 2020447 w 3386667"/>
                <a:gd name="connsiteY124" fmla="*/ 4523758 h 5776295"/>
                <a:gd name="connsiteX125" fmla="*/ 1966031 w 3386667"/>
                <a:gd name="connsiteY125" fmla="*/ 4595725 h 5776295"/>
                <a:gd name="connsiteX126" fmla="*/ 2074245 w 3386667"/>
                <a:gd name="connsiteY126" fmla="*/ 4772201 h 5776295"/>
                <a:gd name="connsiteX127" fmla="*/ 1939925 w 3386667"/>
                <a:gd name="connsiteY127" fmla="*/ 4983075 h 5776295"/>
                <a:gd name="connsiteX128" fmla="*/ 1761067 w 3386667"/>
                <a:gd name="connsiteY128" fmla="*/ 5046133 h 5776295"/>
                <a:gd name="connsiteX129" fmla="*/ 1761067 w 3386667"/>
                <a:gd name="connsiteY129" fmla="*/ 5226756 h 5776295"/>
                <a:gd name="connsiteX130" fmla="*/ 1892548 w 3386667"/>
                <a:gd name="connsiteY130" fmla="*/ 5333101 h 5776295"/>
                <a:gd name="connsiteX131" fmla="*/ 2151945 w 3386667"/>
                <a:gd name="connsiteY131" fmla="*/ 5641357 h 5776295"/>
                <a:gd name="connsiteX0" fmla="*/ 2151945 w 3386667"/>
                <a:gd name="connsiteY0" fmla="*/ 5641357 h 5776295"/>
                <a:gd name="connsiteX1" fmla="*/ 2336800 w 3386667"/>
                <a:gd name="connsiteY1" fmla="*/ 5734756 h 5776295"/>
                <a:gd name="connsiteX2" fmla="*/ 2302934 w 3386667"/>
                <a:gd name="connsiteY2" fmla="*/ 5531556 h 5776295"/>
                <a:gd name="connsiteX3" fmla="*/ 2201334 w 3386667"/>
                <a:gd name="connsiteY3" fmla="*/ 5271911 h 5776295"/>
                <a:gd name="connsiteX4" fmla="*/ 2144889 w 3386667"/>
                <a:gd name="connsiteY4" fmla="*/ 5147733 h 5776295"/>
                <a:gd name="connsiteX5" fmla="*/ 2246489 w 3386667"/>
                <a:gd name="connsiteY5" fmla="*/ 4989689 h 5776295"/>
                <a:gd name="connsiteX6" fmla="*/ 2359378 w 3386667"/>
                <a:gd name="connsiteY6" fmla="*/ 4989689 h 5776295"/>
                <a:gd name="connsiteX7" fmla="*/ 2415822 w 3386667"/>
                <a:gd name="connsiteY7" fmla="*/ 4842933 h 5776295"/>
                <a:gd name="connsiteX8" fmla="*/ 2415822 w 3386667"/>
                <a:gd name="connsiteY8" fmla="*/ 4741333 h 5776295"/>
                <a:gd name="connsiteX9" fmla="*/ 2596445 w 3386667"/>
                <a:gd name="connsiteY9" fmla="*/ 4673600 h 5776295"/>
                <a:gd name="connsiteX10" fmla="*/ 2754489 w 3386667"/>
                <a:gd name="connsiteY10" fmla="*/ 4425245 h 5776295"/>
                <a:gd name="connsiteX11" fmla="*/ 2980267 w 3386667"/>
                <a:gd name="connsiteY11" fmla="*/ 4131733 h 5776295"/>
                <a:gd name="connsiteX12" fmla="*/ 3093156 w 3386667"/>
                <a:gd name="connsiteY12" fmla="*/ 3962400 h 5776295"/>
                <a:gd name="connsiteX13" fmla="*/ 3160889 w 3386667"/>
                <a:gd name="connsiteY13" fmla="*/ 3826933 h 5776295"/>
                <a:gd name="connsiteX14" fmla="*/ 3115734 w 3386667"/>
                <a:gd name="connsiteY14" fmla="*/ 3714045 h 5776295"/>
                <a:gd name="connsiteX15" fmla="*/ 3149600 w 3386667"/>
                <a:gd name="connsiteY15" fmla="*/ 3601156 h 5776295"/>
                <a:gd name="connsiteX16" fmla="*/ 3115734 w 3386667"/>
                <a:gd name="connsiteY16" fmla="*/ 3454400 h 5776295"/>
                <a:gd name="connsiteX17" fmla="*/ 2946400 w 3386667"/>
                <a:gd name="connsiteY17" fmla="*/ 3273778 h 5776295"/>
                <a:gd name="connsiteX18" fmla="*/ 2528711 w 3386667"/>
                <a:gd name="connsiteY18" fmla="*/ 3070578 h 5776295"/>
                <a:gd name="connsiteX19" fmla="*/ 2291645 w 3386667"/>
                <a:gd name="connsiteY19" fmla="*/ 2912533 h 5776295"/>
                <a:gd name="connsiteX20" fmla="*/ 2393245 w 3386667"/>
                <a:gd name="connsiteY20" fmla="*/ 2889956 h 5776295"/>
                <a:gd name="connsiteX21" fmla="*/ 2393245 w 3386667"/>
                <a:gd name="connsiteY21" fmla="*/ 2889956 h 5776295"/>
                <a:gd name="connsiteX22" fmla="*/ 2562578 w 3386667"/>
                <a:gd name="connsiteY22" fmla="*/ 2630311 h 5776295"/>
                <a:gd name="connsiteX23" fmla="*/ 2754489 w 3386667"/>
                <a:gd name="connsiteY23" fmla="*/ 2517422 h 5776295"/>
                <a:gd name="connsiteX24" fmla="*/ 2788356 w 3386667"/>
                <a:gd name="connsiteY24" fmla="*/ 2325511 h 5776295"/>
                <a:gd name="connsiteX25" fmla="*/ 2822222 w 3386667"/>
                <a:gd name="connsiteY25" fmla="*/ 2190045 h 5776295"/>
                <a:gd name="connsiteX26" fmla="*/ 3025422 w 3386667"/>
                <a:gd name="connsiteY26" fmla="*/ 2144889 h 5776295"/>
                <a:gd name="connsiteX27" fmla="*/ 3138311 w 3386667"/>
                <a:gd name="connsiteY27" fmla="*/ 2043289 h 5776295"/>
                <a:gd name="connsiteX28" fmla="*/ 3330222 w 3386667"/>
                <a:gd name="connsiteY28" fmla="*/ 1986845 h 5776295"/>
                <a:gd name="connsiteX29" fmla="*/ 3386667 w 3386667"/>
                <a:gd name="connsiteY29" fmla="*/ 1896533 h 5776295"/>
                <a:gd name="connsiteX30" fmla="*/ 3341511 w 3386667"/>
                <a:gd name="connsiteY30" fmla="*/ 1794933 h 5776295"/>
                <a:gd name="connsiteX31" fmla="*/ 3375378 w 3386667"/>
                <a:gd name="connsiteY31" fmla="*/ 1693333 h 5776295"/>
                <a:gd name="connsiteX32" fmla="*/ 3375378 w 3386667"/>
                <a:gd name="connsiteY32" fmla="*/ 1524000 h 5776295"/>
                <a:gd name="connsiteX33" fmla="*/ 3341511 w 3386667"/>
                <a:gd name="connsiteY33" fmla="*/ 1444978 h 5776295"/>
                <a:gd name="connsiteX34" fmla="*/ 3341511 w 3386667"/>
                <a:gd name="connsiteY34" fmla="*/ 1444978 h 5776295"/>
                <a:gd name="connsiteX35" fmla="*/ 3330222 w 3386667"/>
                <a:gd name="connsiteY35" fmla="*/ 1219200 h 5776295"/>
                <a:gd name="connsiteX36" fmla="*/ 3273778 w 3386667"/>
                <a:gd name="connsiteY36" fmla="*/ 1106311 h 5776295"/>
                <a:gd name="connsiteX37" fmla="*/ 3251200 w 3386667"/>
                <a:gd name="connsiteY37" fmla="*/ 982133 h 5776295"/>
                <a:gd name="connsiteX38" fmla="*/ 3307645 w 3386667"/>
                <a:gd name="connsiteY38" fmla="*/ 869245 h 5776295"/>
                <a:gd name="connsiteX39" fmla="*/ 3228622 w 3386667"/>
                <a:gd name="connsiteY39" fmla="*/ 756356 h 5776295"/>
                <a:gd name="connsiteX40" fmla="*/ 3093156 w 3386667"/>
                <a:gd name="connsiteY40" fmla="*/ 711200 h 5776295"/>
                <a:gd name="connsiteX41" fmla="*/ 2991556 w 3386667"/>
                <a:gd name="connsiteY41" fmla="*/ 722489 h 5776295"/>
                <a:gd name="connsiteX42" fmla="*/ 2991556 w 3386667"/>
                <a:gd name="connsiteY42" fmla="*/ 722489 h 5776295"/>
                <a:gd name="connsiteX43" fmla="*/ 2980267 w 3386667"/>
                <a:gd name="connsiteY43" fmla="*/ 891822 h 5776295"/>
                <a:gd name="connsiteX44" fmla="*/ 2991556 w 3386667"/>
                <a:gd name="connsiteY44" fmla="*/ 959556 h 5776295"/>
                <a:gd name="connsiteX45" fmla="*/ 3059289 w 3386667"/>
                <a:gd name="connsiteY45" fmla="*/ 1061156 h 5776295"/>
                <a:gd name="connsiteX46" fmla="*/ 3002845 w 3386667"/>
                <a:gd name="connsiteY46" fmla="*/ 1253067 h 5776295"/>
                <a:gd name="connsiteX47" fmla="*/ 3014134 w 3386667"/>
                <a:gd name="connsiteY47" fmla="*/ 1320800 h 5776295"/>
                <a:gd name="connsiteX48" fmla="*/ 3059289 w 3386667"/>
                <a:gd name="connsiteY48" fmla="*/ 1411111 h 5776295"/>
                <a:gd name="connsiteX49" fmla="*/ 3036711 w 3386667"/>
                <a:gd name="connsiteY49" fmla="*/ 1490133 h 5776295"/>
                <a:gd name="connsiteX50" fmla="*/ 2765778 w 3386667"/>
                <a:gd name="connsiteY50" fmla="*/ 1411111 h 5776295"/>
                <a:gd name="connsiteX51" fmla="*/ 2652889 w 3386667"/>
                <a:gd name="connsiteY51" fmla="*/ 1286933 h 5776295"/>
                <a:gd name="connsiteX52" fmla="*/ 2596445 w 3386667"/>
                <a:gd name="connsiteY52" fmla="*/ 1286933 h 5776295"/>
                <a:gd name="connsiteX53" fmla="*/ 2517422 w 3386667"/>
                <a:gd name="connsiteY53" fmla="*/ 1207911 h 5776295"/>
                <a:gd name="connsiteX54" fmla="*/ 2585156 w 3386667"/>
                <a:gd name="connsiteY54" fmla="*/ 1106311 h 5776295"/>
                <a:gd name="connsiteX55" fmla="*/ 2607734 w 3386667"/>
                <a:gd name="connsiteY55" fmla="*/ 993422 h 5776295"/>
                <a:gd name="connsiteX56" fmla="*/ 2630311 w 3386667"/>
                <a:gd name="connsiteY56" fmla="*/ 846667 h 5776295"/>
                <a:gd name="connsiteX57" fmla="*/ 2585156 w 3386667"/>
                <a:gd name="connsiteY57" fmla="*/ 688622 h 5776295"/>
                <a:gd name="connsiteX58" fmla="*/ 2494845 w 3386667"/>
                <a:gd name="connsiteY58" fmla="*/ 598311 h 5776295"/>
                <a:gd name="connsiteX59" fmla="*/ 2223911 w 3386667"/>
                <a:gd name="connsiteY59" fmla="*/ 553156 h 5776295"/>
                <a:gd name="connsiteX60" fmla="*/ 2099734 w 3386667"/>
                <a:gd name="connsiteY60" fmla="*/ 587022 h 5776295"/>
                <a:gd name="connsiteX61" fmla="*/ 1986845 w 3386667"/>
                <a:gd name="connsiteY61" fmla="*/ 846667 h 5776295"/>
                <a:gd name="connsiteX62" fmla="*/ 2043289 w 3386667"/>
                <a:gd name="connsiteY62" fmla="*/ 948267 h 5776295"/>
                <a:gd name="connsiteX63" fmla="*/ 1986845 w 3386667"/>
                <a:gd name="connsiteY63" fmla="*/ 1083733 h 5776295"/>
                <a:gd name="connsiteX64" fmla="*/ 1986845 w 3386667"/>
                <a:gd name="connsiteY64" fmla="*/ 1140178 h 5776295"/>
                <a:gd name="connsiteX65" fmla="*/ 1840089 w 3386667"/>
                <a:gd name="connsiteY65" fmla="*/ 1185333 h 5776295"/>
                <a:gd name="connsiteX66" fmla="*/ 1704622 w 3386667"/>
                <a:gd name="connsiteY66" fmla="*/ 1083733 h 5776295"/>
                <a:gd name="connsiteX67" fmla="*/ 1580445 w 3386667"/>
                <a:gd name="connsiteY67" fmla="*/ 1106311 h 5776295"/>
                <a:gd name="connsiteX68" fmla="*/ 1422400 w 3386667"/>
                <a:gd name="connsiteY68" fmla="*/ 1016000 h 5776295"/>
                <a:gd name="connsiteX69" fmla="*/ 1320800 w 3386667"/>
                <a:gd name="connsiteY69" fmla="*/ 1016000 h 5776295"/>
                <a:gd name="connsiteX70" fmla="*/ 1083734 w 3386667"/>
                <a:gd name="connsiteY70" fmla="*/ 812800 h 5776295"/>
                <a:gd name="connsiteX71" fmla="*/ 903111 w 3386667"/>
                <a:gd name="connsiteY71" fmla="*/ 654756 h 5776295"/>
                <a:gd name="connsiteX72" fmla="*/ 767645 w 3386667"/>
                <a:gd name="connsiteY72" fmla="*/ 564445 h 5776295"/>
                <a:gd name="connsiteX73" fmla="*/ 722489 w 3386667"/>
                <a:gd name="connsiteY73" fmla="*/ 530578 h 5776295"/>
                <a:gd name="connsiteX74" fmla="*/ 643467 w 3386667"/>
                <a:gd name="connsiteY74" fmla="*/ 474133 h 5776295"/>
                <a:gd name="connsiteX75" fmla="*/ 496711 w 3386667"/>
                <a:gd name="connsiteY75" fmla="*/ 338667 h 5776295"/>
                <a:gd name="connsiteX76" fmla="*/ 338667 w 3386667"/>
                <a:gd name="connsiteY76" fmla="*/ 169333 h 5776295"/>
                <a:gd name="connsiteX77" fmla="*/ 237067 w 3386667"/>
                <a:gd name="connsiteY77" fmla="*/ 158045 h 5776295"/>
                <a:gd name="connsiteX78" fmla="*/ 0 w 3386667"/>
                <a:gd name="connsiteY78" fmla="*/ 0 h 5776295"/>
                <a:gd name="connsiteX79" fmla="*/ 11289 w 3386667"/>
                <a:gd name="connsiteY79" fmla="*/ 90311 h 5776295"/>
                <a:gd name="connsiteX80" fmla="*/ 203200 w 3386667"/>
                <a:gd name="connsiteY80" fmla="*/ 191911 h 5776295"/>
                <a:gd name="connsiteX81" fmla="*/ 180622 w 3386667"/>
                <a:gd name="connsiteY81" fmla="*/ 259645 h 5776295"/>
                <a:gd name="connsiteX82" fmla="*/ 180622 w 3386667"/>
                <a:gd name="connsiteY82" fmla="*/ 259645 h 5776295"/>
                <a:gd name="connsiteX83" fmla="*/ 112889 w 3386667"/>
                <a:gd name="connsiteY83" fmla="*/ 338667 h 5776295"/>
                <a:gd name="connsiteX84" fmla="*/ 67734 w 3386667"/>
                <a:gd name="connsiteY84" fmla="*/ 372533 h 5776295"/>
                <a:gd name="connsiteX85" fmla="*/ 169334 w 3386667"/>
                <a:gd name="connsiteY85" fmla="*/ 462845 h 5776295"/>
                <a:gd name="connsiteX86" fmla="*/ 316089 w 3386667"/>
                <a:gd name="connsiteY86" fmla="*/ 485422 h 5776295"/>
                <a:gd name="connsiteX87" fmla="*/ 496711 w 3386667"/>
                <a:gd name="connsiteY87" fmla="*/ 530578 h 5776295"/>
                <a:gd name="connsiteX88" fmla="*/ 496711 w 3386667"/>
                <a:gd name="connsiteY88" fmla="*/ 666045 h 5776295"/>
                <a:gd name="connsiteX89" fmla="*/ 496711 w 3386667"/>
                <a:gd name="connsiteY89" fmla="*/ 666045 h 5776295"/>
                <a:gd name="connsiteX90" fmla="*/ 598311 w 3386667"/>
                <a:gd name="connsiteY90" fmla="*/ 778933 h 5776295"/>
                <a:gd name="connsiteX91" fmla="*/ 575734 w 3386667"/>
                <a:gd name="connsiteY91" fmla="*/ 835378 h 5776295"/>
                <a:gd name="connsiteX92" fmla="*/ 936978 w 3386667"/>
                <a:gd name="connsiteY92" fmla="*/ 1185333 h 5776295"/>
                <a:gd name="connsiteX93" fmla="*/ 1106311 w 3386667"/>
                <a:gd name="connsiteY93" fmla="*/ 1377245 h 5776295"/>
                <a:gd name="connsiteX94" fmla="*/ 1196622 w 3386667"/>
                <a:gd name="connsiteY94" fmla="*/ 1388533 h 5776295"/>
                <a:gd name="connsiteX95" fmla="*/ 1388534 w 3386667"/>
                <a:gd name="connsiteY95" fmla="*/ 1512711 h 5776295"/>
                <a:gd name="connsiteX96" fmla="*/ 1557867 w 3386667"/>
                <a:gd name="connsiteY96" fmla="*/ 1614311 h 5776295"/>
                <a:gd name="connsiteX97" fmla="*/ 1591734 w 3386667"/>
                <a:gd name="connsiteY97" fmla="*/ 1670756 h 5776295"/>
                <a:gd name="connsiteX98" fmla="*/ 1456267 w 3386667"/>
                <a:gd name="connsiteY98" fmla="*/ 1873956 h 5776295"/>
                <a:gd name="connsiteX99" fmla="*/ 1433689 w 3386667"/>
                <a:gd name="connsiteY99" fmla="*/ 2088445 h 5776295"/>
                <a:gd name="connsiteX100" fmla="*/ 1479462 w 3386667"/>
                <a:gd name="connsiteY100" fmla="*/ 2330891 h 5776295"/>
                <a:gd name="connsiteX101" fmla="*/ 1354667 w 3386667"/>
                <a:gd name="connsiteY101" fmla="*/ 2280356 h 5776295"/>
                <a:gd name="connsiteX102" fmla="*/ 1148997 w 3386667"/>
                <a:gd name="connsiteY102" fmla="*/ 2425964 h 5776295"/>
                <a:gd name="connsiteX103" fmla="*/ 1010003 w 3386667"/>
                <a:gd name="connsiteY103" fmla="*/ 2624402 h 5776295"/>
                <a:gd name="connsiteX104" fmla="*/ 891822 w 3386667"/>
                <a:gd name="connsiteY104" fmla="*/ 2822222 h 5776295"/>
                <a:gd name="connsiteX105" fmla="*/ 900201 w 3386667"/>
                <a:gd name="connsiteY105" fmla="*/ 3000463 h 5776295"/>
                <a:gd name="connsiteX106" fmla="*/ 938742 w 3386667"/>
                <a:gd name="connsiteY106" fmla="*/ 3164417 h 5776295"/>
                <a:gd name="connsiteX107" fmla="*/ 969698 w 3386667"/>
                <a:gd name="connsiteY107" fmla="*/ 3286214 h 5776295"/>
                <a:gd name="connsiteX108" fmla="*/ 891822 w 3386667"/>
                <a:gd name="connsiteY108" fmla="*/ 3544711 h 5776295"/>
                <a:gd name="connsiteX109" fmla="*/ 934597 w 3386667"/>
                <a:gd name="connsiteY109" fmla="*/ 3914158 h 5776295"/>
                <a:gd name="connsiteX110" fmla="*/ 925689 w 3386667"/>
                <a:gd name="connsiteY110" fmla="*/ 4097867 h 5776295"/>
                <a:gd name="connsiteX111" fmla="*/ 1072445 w 3386667"/>
                <a:gd name="connsiteY111" fmla="*/ 4233333 h 5776295"/>
                <a:gd name="connsiteX112" fmla="*/ 1219200 w 3386667"/>
                <a:gd name="connsiteY112" fmla="*/ 4109156 h 5776295"/>
                <a:gd name="connsiteX113" fmla="*/ 1261358 w 3386667"/>
                <a:gd name="connsiteY113" fmla="*/ 3846513 h 5776295"/>
                <a:gd name="connsiteX114" fmla="*/ 1412258 w 3386667"/>
                <a:gd name="connsiteY114" fmla="*/ 3618354 h 5776295"/>
                <a:gd name="connsiteX115" fmla="*/ 1474083 w 3386667"/>
                <a:gd name="connsiteY115" fmla="*/ 3459779 h 5776295"/>
                <a:gd name="connsiteX116" fmla="*/ 1506803 w 3386667"/>
                <a:gd name="connsiteY116" fmla="*/ 3333839 h 5776295"/>
                <a:gd name="connsiteX117" fmla="*/ 1659467 w 3386667"/>
                <a:gd name="connsiteY117" fmla="*/ 3347508 h 5776295"/>
                <a:gd name="connsiteX118" fmla="*/ 1783645 w 3386667"/>
                <a:gd name="connsiteY118" fmla="*/ 3465071 h 5776295"/>
                <a:gd name="connsiteX119" fmla="*/ 2005806 w 3386667"/>
                <a:gd name="connsiteY119" fmla="*/ 3580959 h 5776295"/>
                <a:gd name="connsiteX120" fmla="*/ 2191279 w 3386667"/>
                <a:gd name="connsiteY120" fmla="*/ 3733006 h 5776295"/>
                <a:gd name="connsiteX121" fmla="*/ 2325511 w 3386667"/>
                <a:gd name="connsiteY121" fmla="*/ 3787687 h 5776295"/>
                <a:gd name="connsiteX122" fmla="*/ 2134747 w 3386667"/>
                <a:gd name="connsiteY122" fmla="*/ 4030133 h 5776295"/>
                <a:gd name="connsiteX123" fmla="*/ 2010040 w 3386667"/>
                <a:gd name="connsiteY123" fmla="*/ 4368624 h 5776295"/>
                <a:gd name="connsiteX124" fmla="*/ 2020447 w 3386667"/>
                <a:gd name="connsiteY124" fmla="*/ 4523758 h 5776295"/>
                <a:gd name="connsiteX125" fmla="*/ 1966031 w 3386667"/>
                <a:gd name="connsiteY125" fmla="*/ 4595725 h 5776295"/>
                <a:gd name="connsiteX126" fmla="*/ 2074245 w 3386667"/>
                <a:gd name="connsiteY126" fmla="*/ 4772201 h 5776295"/>
                <a:gd name="connsiteX127" fmla="*/ 1939925 w 3386667"/>
                <a:gd name="connsiteY127" fmla="*/ 4983075 h 5776295"/>
                <a:gd name="connsiteX128" fmla="*/ 1761067 w 3386667"/>
                <a:gd name="connsiteY128" fmla="*/ 5046133 h 5776295"/>
                <a:gd name="connsiteX129" fmla="*/ 1761067 w 3386667"/>
                <a:gd name="connsiteY129" fmla="*/ 5226756 h 5776295"/>
                <a:gd name="connsiteX130" fmla="*/ 1892548 w 3386667"/>
                <a:gd name="connsiteY130" fmla="*/ 5333101 h 5776295"/>
                <a:gd name="connsiteX131" fmla="*/ 2151945 w 3386667"/>
                <a:gd name="connsiteY131" fmla="*/ 5641357 h 5776295"/>
                <a:gd name="connsiteX0" fmla="*/ 2151945 w 3386667"/>
                <a:gd name="connsiteY0" fmla="*/ 5641357 h 5776295"/>
                <a:gd name="connsiteX1" fmla="*/ 2336800 w 3386667"/>
                <a:gd name="connsiteY1" fmla="*/ 5734756 h 5776295"/>
                <a:gd name="connsiteX2" fmla="*/ 2302934 w 3386667"/>
                <a:gd name="connsiteY2" fmla="*/ 5531556 h 5776295"/>
                <a:gd name="connsiteX3" fmla="*/ 2201334 w 3386667"/>
                <a:gd name="connsiteY3" fmla="*/ 5271911 h 5776295"/>
                <a:gd name="connsiteX4" fmla="*/ 2144889 w 3386667"/>
                <a:gd name="connsiteY4" fmla="*/ 5147733 h 5776295"/>
                <a:gd name="connsiteX5" fmla="*/ 2246489 w 3386667"/>
                <a:gd name="connsiteY5" fmla="*/ 4989689 h 5776295"/>
                <a:gd name="connsiteX6" fmla="*/ 2359378 w 3386667"/>
                <a:gd name="connsiteY6" fmla="*/ 4989689 h 5776295"/>
                <a:gd name="connsiteX7" fmla="*/ 2415822 w 3386667"/>
                <a:gd name="connsiteY7" fmla="*/ 4842933 h 5776295"/>
                <a:gd name="connsiteX8" fmla="*/ 2415822 w 3386667"/>
                <a:gd name="connsiteY8" fmla="*/ 4741333 h 5776295"/>
                <a:gd name="connsiteX9" fmla="*/ 2596445 w 3386667"/>
                <a:gd name="connsiteY9" fmla="*/ 4673600 h 5776295"/>
                <a:gd name="connsiteX10" fmla="*/ 2754489 w 3386667"/>
                <a:gd name="connsiteY10" fmla="*/ 4425245 h 5776295"/>
                <a:gd name="connsiteX11" fmla="*/ 2980267 w 3386667"/>
                <a:gd name="connsiteY11" fmla="*/ 4131733 h 5776295"/>
                <a:gd name="connsiteX12" fmla="*/ 3093156 w 3386667"/>
                <a:gd name="connsiteY12" fmla="*/ 3962400 h 5776295"/>
                <a:gd name="connsiteX13" fmla="*/ 3160889 w 3386667"/>
                <a:gd name="connsiteY13" fmla="*/ 3826933 h 5776295"/>
                <a:gd name="connsiteX14" fmla="*/ 3115734 w 3386667"/>
                <a:gd name="connsiteY14" fmla="*/ 3714045 h 5776295"/>
                <a:gd name="connsiteX15" fmla="*/ 3149600 w 3386667"/>
                <a:gd name="connsiteY15" fmla="*/ 3601156 h 5776295"/>
                <a:gd name="connsiteX16" fmla="*/ 3115734 w 3386667"/>
                <a:gd name="connsiteY16" fmla="*/ 3454400 h 5776295"/>
                <a:gd name="connsiteX17" fmla="*/ 2946400 w 3386667"/>
                <a:gd name="connsiteY17" fmla="*/ 3273778 h 5776295"/>
                <a:gd name="connsiteX18" fmla="*/ 2528711 w 3386667"/>
                <a:gd name="connsiteY18" fmla="*/ 3070578 h 5776295"/>
                <a:gd name="connsiteX19" fmla="*/ 2291645 w 3386667"/>
                <a:gd name="connsiteY19" fmla="*/ 2912533 h 5776295"/>
                <a:gd name="connsiteX20" fmla="*/ 2393245 w 3386667"/>
                <a:gd name="connsiteY20" fmla="*/ 2889956 h 5776295"/>
                <a:gd name="connsiteX21" fmla="*/ 2393245 w 3386667"/>
                <a:gd name="connsiteY21" fmla="*/ 2889956 h 5776295"/>
                <a:gd name="connsiteX22" fmla="*/ 2562578 w 3386667"/>
                <a:gd name="connsiteY22" fmla="*/ 2630311 h 5776295"/>
                <a:gd name="connsiteX23" fmla="*/ 2754489 w 3386667"/>
                <a:gd name="connsiteY23" fmla="*/ 2517422 h 5776295"/>
                <a:gd name="connsiteX24" fmla="*/ 2788356 w 3386667"/>
                <a:gd name="connsiteY24" fmla="*/ 2325511 h 5776295"/>
                <a:gd name="connsiteX25" fmla="*/ 2822222 w 3386667"/>
                <a:gd name="connsiteY25" fmla="*/ 2190045 h 5776295"/>
                <a:gd name="connsiteX26" fmla="*/ 3025422 w 3386667"/>
                <a:gd name="connsiteY26" fmla="*/ 2144889 h 5776295"/>
                <a:gd name="connsiteX27" fmla="*/ 3138311 w 3386667"/>
                <a:gd name="connsiteY27" fmla="*/ 2043289 h 5776295"/>
                <a:gd name="connsiteX28" fmla="*/ 3330222 w 3386667"/>
                <a:gd name="connsiteY28" fmla="*/ 1986845 h 5776295"/>
                <a:gd name="connsiteX29" fmla="*/ 3386667 w 3386667"/>
                <a:gd name="connsiteY29" fmla="*/ 1896533 h 5776295"/>
                <a:gd name="connsiteX30" fmla="*/ 3341511 w 3386667"/>
                <a:gd name="connsiteY30" fmla="*/ 1794933 h 5776295"/>
                <a:gd name="connsiteX31" fmla="*/ 3375378 w 3386667"/>
                <a:gd name="connsiteY31" fmla="*/ 1693333 h 5776295"/>
                <a:gd name="connsiteX32" fmla="*/ 3375378 w 3386667"/>
                <a:gd name="connsiteY32" fmla="*/ 1524000 h 5776295"/>
                <a:gd name="connsiteX33" fmla="*/ 3341511 w 3386667"/>
                <a:gd name="connsiteY33" fmla="*/ 1444978 h 5776295"/>
                <a:gd name="connsiteX34" fmla="*/ 3341511 w 3386667"/>
                <a:gd name="connsiteY34" fmla="*/ 1444978 h 5776295"/>
                <a:gd name="connsiteX35" fmla="*/ 3330222 w 3386667"/>
                <a:gd name="connsiteY35" fmla="*/ 1219200 h 5776295"/>
                <a:gd name="connsiteX36" fmla="*/ 3273778 w 3386667"/>
                <a:gd name="connsiteY36" fmla="*/ 1106311 h 5776295"/>
                <a:gd name="connsiteX37" fmla="*/ 3251200 w 3386667"/>
                <a:gd name="connsiteY37" fmla="*/ 982133 h 5776295"/>
                <a:gd name="connsiteX38" fmla="*/ 3307645 w 3386667"/>
                <a:gd name="connsiteY38" fmla="*/ 869245 h 5776295"/>
                <a:gd name="connsiteX39" fmla="*/ 3228622 w 3386667"/>
                <a:gd name="connsiteY39" fmla="*/ 756356 h 5776295"/>
                <a:gd name="connsiteX40" fmla="*/ 3093156 w 3386667"/>
                <a:gd name="connsiteY40" fmla="*/ 711200 h 5776295"/>
                <a:gd name="connsiteX41" fmla="*/ 2991556 w 3386667"/>
                <a:gd name="connsiteY41" fmla="*/ 722489 h 5776295"/>
                <a:gd name="connsiteX42" fmla="*/ 2991556 w 3386667"/>
                <a:gd name="connsiteY42" fmla="*/ 722489 h 5776295"/>
                <a:gd name="connsiteX43" fmla="*/ 2980267 w 3386667"/>
                <a:gd name="connsiteY43" fmla="*/ 891822 h 5776295"/>
                <a:gd name="connsiteX44" fmla="*/ 2991556 w 3386667"/>
                <a:gd name="connsiteY44" fmla="*/ 959556 h 5776295"/>
                <a:gd name="connsiteX45" fmla="*/ 3059289 w 3386667"/>
                <a:gd name="connsiteY45" fmla="*/ 1061156 h 5776295"/>
                <a:gd name="connsiteX46" fmla="*/ 3002845 w 3386667"/>
                <a:gd name="connsiteY46" fmla="*/ 1253067 h 5776295"/>
                <a:gd name="connsiteX47" fmla="*/ 3014134 w 3386667"/>
                <a:gd name="connsiteY47" fmla="*/ 1320800 h 5776295"/>
                <a:gd name="connsiteX48" fmla="*/ 3059289 w 3386667"/>
                <a:gd name="connsiteY48" fmla="*/ 1411111 h 5776295"/>
                <a:gd name="connsiteX49" fmla="*/ 3036711 w 3386667"/>
                <a:gd name="connsiteY49" fmla="*/ 1490133 h 5776295"/>
                <a:gd name="connsiteX50" fmla="*/ 2765778 w 3386667"/>
                <a:gd name="connsiteY50" fmla="*/ 1411111 h 5776295"/>
                <a:gd name="connsiteX51" fmla="*/ 2652889 w 3386667"/>
                <a:gd name="connsiteY51" fmla="*/ 1286933 h 5776295"/>
                <a:gd name="connsiteX52" fmla="*/ 2596445 w 3386667"/>
                <a:gd name="connsiteY52" fmla="*/ 1286933 h 5776295"/>
                <a:gd name="connsiteX53" fmla="*/ 2517422 w 3386667"/>
                <a:gd name="connsiteY53" fmla="*/ 1207911 h 5776295"/>
                <a:gd name="connsiteX54" fmla="*/ 2585156 w 3386667"/>
                <a:gd name="connsiteY54" fmla="*/ 1106311 h 5776295"/>
                <a:gd name="connsiteX55" fmla="*/ 2607734 w 3386667"/>
                <a:gd name="connsiteY55" fmla="*/ 993422 h 5776295"/>
                <a:gd name="connsiteX56" fmla="*/ 2630311 w 3386667"/>
                <a:gd name="connsiteY56" fmla="*/ 846667 h 5776295"/>
                <a:gd name="connsiteX57" fmla="*/ 2585156 w 3386667"/>
                <a:gd name="connsiteY57" fmla="*/ 688622 h 5776295"/>
                <a:gd name="connsiteX58" fmla="*/ 2494845 w 3386667"/>
                <a:gd name="connsiteY58" fmla="*/ 598311 h 5776295"/>
                <a:gd name="connsiteX59" fmla="*/ 2223911 w 3386667"/>
                <a:gd name="connsiteY59" fmla="*/ 553156 h 5776295"/>
                <a:gd name="connsiteX60" fmla="*/ 2099734 w 3386667"/>
                <a:gd name="connsiteY60" fmla="*/ 587022 h 5776295"/>
                <a:gd name="connsiteX61" fmla="*/ 1986845 w 3386667"/>
                <a:gd name="connsiteY61" fmla="*/ 846667 h 5776295"/>
                <a:gd name="connsiteX62" fmla="*/ 2043289 w 3386667"/>
                <a:gd name="connsiteY62" fmla="*/ 948267 h 5776295"/>
                <a:gd name="connsiteX63" fmla="*/ 1986845 w 3386667"/>
                <a:gd name="connsiteY63" fmla="*/ 1083733 h 5776295"/>
                <a:gd name="connsiteX64" fmla="*/ 1986845 w 3386667"/>
                <a:gd name="connsiteY64" fmla="*/ 1140178 h 5776295"/>
                <a:gd name="connsiteX65" fmla="*/ 1840089 w 3386667"/>
                <a:gd name="connsiteY65" fmla="*/ 1185333 h 5776295"/>
                <a:gd name="connsiteX66" fmla="*/ 1704622 w 3386667"/>
                <a:gd name="connsiteY66" fmla="*/ 1083733 h 5776295"/>
                <a:gd name="connsiteX67" fmla="*/ 1580445 w 3386667"/>
                <a:gd name="connsiteY67" fmla="*/ 1106311 h 5776295"/>
                <a:gd name="connsiteX68" fmla="*/ 1422400 w 3386667"/>
                <a:gd name="connsiteY68" fmla="*/ 1016000 h 5776295"/>
                <a:gd name="connsiteX69" fmla="*/ 1320800 w 3386667"/>
                <a:gd name="connsiteY69" fmla="*/ 1016000 h 5776295"/>
                <a:gd name="connsiteX70" fmla="*/ 1083734 w 3386667"/>
                <a:gd name="connsiteY70" fmla="*/ 812800 h 5776295"/>
                <a:gd name="connsiteX71" fmla="*/ 903111 w 3386667"/>
                <a:gd name="connsiteY71" fmla="*/ 654756 h 5776295"/>
                <a:gd name="connsiteX72" fmla="*/ 767645 w 3386667"/>
                <a:gd name="connsiteY72" fmla="*/ 564445 h 5776295"/>
                <a:gd name="connsiteX73" fmla="*/ 722489 w 3386667"/>
                <a:gd name="connsiteY73" fmla="*/ 530578 h 5776295"/>
                <a:gd name="connsiteX74" fmla="*/ 643467 w 3386667"/>
                <a:gd name="connsiteY74" fmla="*/ 474133 h 5776295"/>
                <a:gd name="connsiteX75" fmla="*/ 496711 w 3386667"/>
                <a:gd name="connsiteY75" fmla="*/ 338667 h 5776295"/>
                <a:gd name="connsiteX76" fmla="*/ 338667 w 3386667"/>
                <a:gd name="connsiteY76" fmla="*/ 169333 h 5776295"/>
                <a:gd name="connsiteX77" fmla="*/ 237067 w 3386667"/>
                <a:gd name="connsiteY77" fmla="*/ 158045 h 5776295"/>
                <a:gd name="connsiteX78" fmla="*/ 0 w 3386667"/>
                <a:gd name="connsiteY78" fmla="*/ 0 h 5776295"/>
                <a:gd name="connsiteX79" fmla="*/ 11289 w 3386667"/>
                <a:gd name="connsiteY79" fmla="*/ 90311 h 5776295"/>
                <a:gd name="connsiteX80" fmla="*/ 203200 w 3386667"/>
                <a:gd name="connsiteY80" fmla="*/ 191911 h 5776295"/>
                <a:gd name="connsiteX81" fmla="*/ 180622 w 3386667"/>
                <a:gd name="connsiteY81" fmla="*/ 259645 h 5776295"/>
                <a:gd name="connsiteX82" fmla="*/ 180622 w 3386667"/>
                <a:gd name="connsiteY82" fmla="*/ 259645 h 5776295"/>
                <a:gd name="connsiteX83" fmla="*/ 112889 w 3386667"/>
                <a:gd name="connsiteY83" fmla="*/ 338667 h 5776295"/>
                <a:gd name="connsiteX84" fmla="*/ 67734 w 3386667"/>
                <a:gd name="connsiteY84" fmla="*/ 372533 h 5776295"/>
                <a:gd name="connsiteX85" fmla="*/ 169334 w 3386667"/>
                <a:gd name="connsiteY85" fmla="*/ 462845 h 5776295"/>
                <a:gd name="connsiteX86" fmla="*/ 316089 w 3386667"/>
                <a:gd name="connsiteY86" fmla="*/ 485422 h 5776295"/>
                <a:gd name="connsiteX87" fmla="*/ 496711 w 3386667"/>
                <a:gd name="connsiteY87" fmla="*/ 530578 h 5776295"/>
                <a:gd name="connsiteX88" fmla="*/ 496711 w 3386667"/>
                <a:gd name="connsiteY88" fmla="*/ 666045 h 5776295"/>
                <a:gd name="connsiteX89" fmla="*/ 496711 w 3386667"/>
                <a:gd name="connsiteY89" fmla="*/ 666045 h 5776295"/>
                <a:gd name="connsiteX90" fmla="*/ 598311 w 3386667"/>
                <a:gd name="connsiteY90" fmla="*/ 778933 h 5776295"/>
                <a:gd name="connsiteX91" fmla="*/ 575734 w 3386667"/>
                <a:gd name="connsiteY91" fmla="*/ 835378 h 5776295"/>
                <a:gd name="connsiteX92" fmla="*/ 936978 w 3386667"/>
                <a:gd name="connsiteY92" fmla="*/ 1185333 h 5776295"/>
                <a:gd name="connsiteX93" fmla="*/ 1106311 w 3386667"/>
                <a:gd name="connsiteY93" fmla="*/ 1377245 h 5776295"/>
                <a:gd name="connsiteX94" fmla="*/ 1196622 w 3386667"/>
                <a:gd name="connsiteY94" fmla="*/ 1388533 h 5776295"/>
                <a:gd name="connsiteX95" fmla="*/ 1388534 w 3386667"/>
                <a:gd name="connsiteY95" fmla="*/ 1512711 h 5776295"/>
                <a:gd name="connsiteX96" fmla="*/ 1557867 w 3386667"/>
                <a:gd name="connsiteY96" fmla="*/ 1614311 h 5776295"/>
                <a:gd name="connsiteX97" fmla="*/ 1591734 w 3386667"/>
                <a:gd name="connsiteY97" fmla="*/ 1670756 h 5776295"/>
                <a:gd name="connsiteX98" fmla="*/ 1456267 w 3386667"/>
                <a:gd name="connsiteY98" fmla="*/ 1873956 h 5776295"/>
                <a:gd name="connsiteX99" fmla="*/ 1433689 w 3386667"/>
                <a:gd name="connsiteY99" fmla="*/ 2088445 h 5776295"/>
                <a:gd name="connsiteX100" fmla="*/ 1479462 w 3386667"/>
                <a:gd name="connsiteY100" fmla="*/ 2330891 h 5776295"/>
                <a:gd name="connsiteX101" fmla="*/ 1354667 w 3386667"/>
                <a:gd name="connsiteY101" fmla="*/ 2280356 h 5776295"/>
                <a:gd name="connsiteX102" fmla="*/ 1148997 w 3386667"/>
                <a:gd name="connsiteY102" fmla="*/ 2425964 h 5776295"/>
                <a:gd name="connsiteX103" fmla="*/ 1010003 w 3386667"/>
                <a:gd name="connsiteY103" fmla="*/ 2624402 h 5776295"/>
                <a:gd name="connsiteX104" fmla="*/ 891822 w 3386667"/>
                <a:gd name="connsiteY104" fmla="*/ 2822222 h 5776295"/>
                <a:gd name="connsiteX105" fmla="*/ 900201 w 3386667"/>
                <a:gd name="connsiteY105" fmla="*/ 3000463 h 5776295"/>
                <a:gd name="connsiteX106" fmla="*/ 938742 w 3386667"/>
                <a:gd name="connsiteY106" fmla="*/ 3164417 h 5776295"/>
                <a:gd name="connsiteX107" fmla="*/ 969698 w 3386667"/>
                <a:gd name="connsiteY107" fmla="*/ 3286214 h 5776295"/>
                <a:gd name="connsiteX108" fmla="*/ 891822 w 3386667"/>
                <a:gd name="connsiteY108" fmla="*/ 3544711 h 5776295"/>
                <a:gd name="connsiteX109" fmla="*/ 934597 w 3386667"/>
                <a:gd name="connsiteY109" fmla="*/ 3914158 h 5776295"/>
                <a:gd name="connsiteX110" fmla="*/ 925689 w 3386667"/>
                <a:gd name="connsiteY110" fmla="*/ 4097867 h 5776295"/>
                <a:gd name="connsiteX111" fmla="*/ 1072445 w 3386667"/>
                <a:gd name="connsiteY111" fmla="*/ 4233333 h 5776295"/>
                <a:gd name="connsiteX112" fmla="*/ 1219200 w 3386667"/>
                <a:gd name="connsiteY112" fmla="*/ 4109156 h 5776295"/>
                <a:gd name="connsiteX113" fmla="*/ 1261358 w 3386667"/>
                <a:gd name="connsiteY113" fmla="*/ 3846513 h 5776295"/>
                <a:gd name="connsiteX114" fmla="*/ 1412258 w 3386667"/>
                <a:gd name="connsiteY114" fmla="*/ 3618354 h 5776295"/>
                <a:gd name="connsiteX115" fmla="*/ 1474083 w 3386667"/>
                <a:gd name="connsiteY115" fmla="*/ 3459779 h 5776295"/>
                <a:gd name="connsiteX116" fmla="*/ 1506803 w 3386667"/>
                <a:gd name="connsiteY116" fmla="*/ 3333839 h 5776295"/>
                <a:gd name="connsiteX117" fmla="*/ 1659467 w 3386667"/>
                <a:gd name="connsiteY117" fmla="*/ 3347508 h 5776295"/>
                <a:gd name="connsiteX118" fmla="*/ 1783645 w 3386667"/>
                <a:gd name="connsiteY118" fmla="*/ 3465071 h 5776295"/>
                <a:gd name="connsiteX119" fmla="*/ 2005806 w 3386667"/>
                <a:gd name="connsiteY119" fmla="*/ 3580959 h 5776295"/>
                <a:gd name="connsiteX120" fmla="*/ 2191279 w 3386667"/>
                <a:gd name="connsiteY120" fmla="*/ 3733006 h 5776295"/>
                <a:gd name="connsiteX121" fmla="*/ 2325511 w 3386667"/>
                <a:gd name="connsiteY121" fmla="*/ 3787687 h 5776295"/>
                <a:gd name="connsiteX122" fmla="*/ 2134747 w 3386667"/>
                <a:gd name="connsiteY122" fmla="*/ 4030133 h 5776295"/>
                <a:gd name="connsiteX123" fmla="*/ 2010040 w 3386667"/>
                <a:gd name="connsiteY123" fmla="*/ 4368624 h 5776295"/>
                <a:gd name="connsiteX124" fmla="*/ 2020447 w 3386667"/>
                <a:gd name="connsiteY124" fmla="*/ 4523758 h 5776295"/>
                <a:gd name="connsiteX125" fmla="*/ 1966031 w 3386667"/>
                <a:gd name="connsiteY125" fmla="*/ 4595725 h 5776295"/>
                <a:gd name="connsiteX126" fmla="*/ 2074245 w 3386667"/>
                <a:gd name="connsiteY126" fmla="*/ 4772201 h 5776295"/>
                <a:gd name="connsiteX127" fmla="*/ 1939925 w 3386667"/>
                <a:gd name="connsiteY127" fmla="*/ 4983075 h 5776295"/>
                <a:gd name="connsiteX128" fmla="*/ 1761067 w 3386667"/>
                <a:gd name="connsiteY128" fmla="*/ 5046133 h 5776295"/>
                <a:gd name="connsiteX129" fmla="*/ 1761067 w 3386667"/>
                <a:gd name="connsiteY129" fmla="*/ 5226756 h 5776295"/>
                <a:gd name="connsiteX130" fmla="*/ 1892548 w 3386667"/>
                <a:gd name="connsiteY130" fmla="*/ 5333101 h 5776295"/>
                <a:gd name="connsiteX131" fmla="*/ 2151945 w 3386667"/>
                <a:gd name="connsiteY131" fmla="*/ 5641357 h 5776295"/>
                <a:gd name="connsiteX0" fmla="*/ 2151945 w 3386667"/>
                <a:gd name="connsiteY0" fmla="*/ 5641357 h 5776295"/>
                <a:gd name="connsiteX1" fmla="*/ 2336800 w 3386667"/>
                <a:gd name="connsiteY1" fmla="*/ 5734756 h 5776295"/>
                <a:gd name="connsiteX2" fmla="*/ 2302934 w 3386667"/>
                <a:gd name="connsiteY2" fmla="*/ 5531556 h 5776295"/>
                <a:gd name="connsiteX3" fmla="*/ 2201334 w 3386667"/>
                <a:gd name="connsiteY3" fmla="*/ 5271911 h 5776295"/>
                <a:gd name="connsiteX4" fmla="*/ 2144889 w 3386667"/>
                <a:gd name="connsiteY4" fmla="*/ 5147733 h 5776295"/>
                <a:gd name="connsiteX5" fmla="*/ 2246489 w 3386667"/>
                <a:gd name="connsiteY5" fmla="*/ 4989689 h 5776295"/>
                <a:gd name="connsiteX6" fmla="*/ 2359378 w 3386667"/>
                <a:gd name="connsiteY6" fmla="*/ 4989689 h 5776295"/>
                <a:gd name="connsiteX7" fmla="*/ 2415822 w 3386667"/>
                <a:gd name="connsiteY7" fmla="*/ 4842933 h 5776295"/>
                <a:gd name="connsiteX8" fmla="*/ 2415822 w 3386667"/>
                <a:gd name="connsiteY8" fmla="*/ 4741333 h 5776295"/>
                <a:gd name="connsiteX9" fmla="*/ 2596445 w 3386667"/>
                <a:gd name="connsiteY9" fmla="*/ 4673600 h 5776295"/>
                <a:gd name="connsiteX10" fmla="*/ 2754489 w 3386667"/>
                <a:gd name="connsiteY10" fmla="*/ 4425245 h 5776295"/>
                <a:gd name="connsiteX11" fmla="*/ 2980267 w 3386667"/>
                <a:gd name="connsiteY11" fmla="*/ 4131733 h 5776295"/>
                <a:gd name="connsiteX12" fmla="*/ 3093156 w 3386667"/>
                <a:gd name="connsiteY12" fmla="*/ 3962400 h 5776295"/>
                <a:gd name="connsiteX13" fmla="*/ 3160889 w 3386667"/>
                <a:gd name="connsiteY13" fmla="*/ 3826933 h 5776295"/>
                <a:gd name="connsiteX14" fmla="*/ 3115734 w 3386667"/>
                <a:gd name="connsiteY14" fmla="*/ 3714045 h 5776295"/>
                <a:gd name="connsiteX15" fmla="*/ 3149600 w 3386667"/>
                <a:gd name="connsiteY15" fmla="*/ 3601156 h 5776295"/>
                <a:gd name="connsiteX16" fmla="*/ 3115734 w 3386667"/>
                <a:gd name="connsiteY16" fmla="*/ 3454400 h 5776295"/>
                <a:gd name="connsiteX17" fmla="*/ 2946400 w 3386667"/>
                <a:gd name="connsiteY17" fmla="*/ 3273778 h 5776295"/>
                <a:gd name="connsiteX18" fmla="*/ 2528711 w 3386667"/>
                <a:gd name="connsiteY18" fmla="*/ 3070578 h 5776295"/>
                <a:gd name="connsiteX19" fmla="*/ 2291645 w 3386667"/>
                <a:gd name="connsiteY19" fmla="*/ 2912533 h 5776295"/>
                <a:gd name="connsiteX20" fmla="*/ 2393245 w 3386667"/>
                <a:gd name="connsiteY20" fmla="*/ 2889956 h 5776295"/>
                <a:gd name="connsiteX21" fmla="*/ 2393245 w 3386667"/>
                <a:gd name="connsiteY21" fmla="*/ 2889956 h 5776295"/>
                <a:gd name="connsiteX22" fmla="*/ 2562578 w 3386667"/>
                <a:gd name="connsiteY22" fmla="*/ 2630311 h 5776295"/>
                <a:gd name="connsiteX23" fmla="*/ 2754489 w 3386667"/>
                <a:gd name="connsiteY23" fmla="*/ 2517422 h 5776295"/>
                <a:gd name="connsiteX24" fmla="*/ 2788356 w 3386667"/>
                <a:gd name="connsiteY24" fmla="*/ 2325511 h 5776295"/>
                <a:gd name="connsiteX25" fmla="*/ 2822222 w 3386667"/>
                <a:gd name="connsiteY25" fmla="*/ 2190045 h 5776295"/>
                <a:gd name="connsiteX26" fmla="*/ 3025422 w 3386667"/>
                <a:gd name="connsiteY26" fmla="*/ 2144889 h 5776295"/>
                <a:gd name="connsiteX27" fmla="*/ 3138311 w 3386667"/>
                <a:gd name="connsiteY27" fmla="*/ 2043289 h 5776295"/>
                <a:gd name="connsiteX28" fmla="*/ 3330222 w 3386667"/>
                <a:gd name="connsiteY28" fmla="*/ 1986845 h 5776295"/>
                <a:gd name="connsiteX29" fmla="*/ 3386667 w 3386667"/>
                <a:gd name="connsiteY29" fmla="*/ 1896533 h 5776295"/>
                <a:gd name="connsiteX30" fmla="*/ 3341511 w 3386667"/>
                <a:gd name="connsiteY30" fmla="*/ 1794933 h 5776295"/>
                <a:gd name="connsiteX31" fmla="*/ 3375378 w 3386667"/>
                <a:gd name="connsiteY31" fmla="*/ 1693333 h 5776295"/>
                <a:gd name="connsiteX32" fmla="*/ 3375378 w 3386667"/>
                <a:gd name="connsiteY32" fmla="*/ 1524000 h 5776295"/>
                <a:gd name="connsiteX33" fmla="*/ 3341511 w 3386667"/>
                <a:gd name="connsiteY33" fmla="*/ 1444978 h 5776295"/>
                <a:gd name="connsiteX34" fmla="*/ 3341511 w 3386667"/>
                <a:gd name="connsiteY34" fmla="*/ 1444978 h 5776295"/>
                <a:gd name="connsiteX35" fmla="*/ 3330222 w 3386667"/>
                <a:gd name="connsiteY35" fmla="*/ 1219200 h 5776295"/>
                <a:gd name="connsiteX36" fmla="*/ 3273778 w 3386667"/>
                <a:gd name="connsiteY36" fmla="*/ 1106311 h 5776295"/>
                <a:gd name="connsiteX37" fmla="*/ 3251200 w 3386667"/>
                <a:gd name="connsiteY37" fmla="*/ 982133 h 5776295"/>
                <a:gd name="connsiteX38" fmla="*/ 3307645 w 3386667"/>
                <a:gd name="connsiteY38" fmla="*/ 869245 h 5776295"/>
                <a:gd name="connsiteX39" fmla="*/ 3228622 w 3386667"/>
                <a:gd name="connsiteY39" fmla="*/ 756356 h 5776295"/>
                <a:gd name="connsiteX40" fmla="*/ 3093156 w 3386667"/>
                <a:gd name="connsiteY40" fmla="*/ 711200 h 5776295"/>
                <a:gd name="connsiteX41" fmla="*/ 2991556 w 3386667"/>
                <a:gd name="connsiteY41" fmla="*/ 722489 h 5776295"/>
                <a:gd name="connsiteX42" fmla="*/ 2991556 w 3386667"/>
                <a:gd name="connsiteY42" fmla="*/ 722489 h 5776295"/>
                <a:gd name="connsiteX43" fmla="*/ 2980267 w 3386667"/>
                <a:gd name="connsiteY43" fmla="*/ 891822 h 5776295"/>
                <a:gd name="connsiteX44" fmla="*/ 2991556 w 3386667"/>
                <a:gd name="connsiteY44" fmla="*/ 959556 h 5776295"/>
                <a:gd name="connsiteX45" fmla="*/ 3059289 w 3386667"/>
                <a:gd name="connsiteY45" fmla="*/ 1061156 h 5776295"/>
                <a:gd name="connsiteX46" fmla="*/ 3002845 w 3386667"/>
                <a:gd name="connsiteY46" fmla="*/ 1253067 h 5776295"/>
                <a:gd name="connsiteX47" fmla="*/ 3014134 w 3386667"/>
                <a:gd name="connsiteY47" fmla="*/ 1320800 h 5776295"/>
                <a:gd name="connsiteX48" fmla="*/ 3059289 w 3386667"/>
                <a:gd name="connsiteY48" fmla="*/ 1411111 h 5776295"/>
                <a:gd name="connsiteX49" fmla="*/ 3036711 w 3386667"/>
                <a:gd name="connsiteY49" fmla="*/ 1490133 h 5776295"/>
                <a:gd name="connsiteX50" fmla="*/ 2765778 w 3386667"/>
                <a:gd name="connsiteY50" fmla="*/ 1411111 h 5776295"/>
                <a:gd name="connsiteX51" fmla="*/ 2652889 w 3386667"/>
                <a:gd name="connsiteY51" fmla="*/ 1286933 h 5776295"/>
                <a:gd name="connsiteX52" fmla="*/ 2596445 w 3386667"/>
                <a:gd name="connsiteY52" fmla="*/ 1286933 h 5776295"/>
                <a:gd name="connsiteX53" fmla="*/ 2517422 w 3386667"/>
                <a:gd name="connsiteY53" fmla="*/ 1207911 h 5776295"/>
                <a:gd name="connsiteX54" fmla="*/ 2585156 w 3386667"/>
                <a:gd name="connsiteY54" fmla="*/ 1106311 h 5776295"/>
                <a:gd name="connsiteX55" fmla="*/ 2607734 w 3386667"/>
                <a:gd name="connsiteY55" fmla="*/ 993422 h 5776295"/>
                <a:gd name="connsiteX56" fmla="*/ 2630311 w 3386667"/>
                <a:gd name="connsiteY56" fmla="*/ 846667 h 5776295"/>
                <a:gd name="connsiteX57" fmla="*/ 2585156 w 3386667"/>
                <a:gd name="connsiteY57" fmla="*/ 688622 h 5776295"/>
                <a:gd name="connsiteX58" fmla="*/ 2494845 w 3386667"/>
                <a:gd name="connsiteY58" fmla="*/ 598311 h 5776295"/>
                <a:gd name="connsiteX59" fmla="*/ 2223911 w 3386667"/>
                <a:gd name="connsiteY59" fmla="*/ 553156 h 5776295"/>
                <a:gd name="connsiteX60" fmla="*/ 2099734 w 3386667"/>
                <a:gd name="connsiteY60" fmla="*/ 587022 h 5776295"/>
                <a:gd name="connsiteX61" fmla="*/ 1986845 w 3386667"/>
                <a:gd name="connsiteY61" fmla="*/ 846667 h 5776295"/>
                <a:gd name="connsiteX62" fmla="*/ 2043289 w 3386667"/>
                <a:gd name="connsiteY62" fmla="*/ 948267 h 5776295"/>
                <a:gd name="connsiteX63" fmla="*/ 1986845 w 3386667"/>
                <a:gd name="connsiteY63" fmla="*/ 1083733 h 5776295"/>
                <a:gd name="connsiteX64" fmla="*/ 1986845 w 3386667"/>
                <a:gd name="connsiteY64" fmla="*/ 1140178 h 5776295"/>
                <a:gd name="connsiteX65" fmla="*/ 1840089 w 3386667"/>
                <a:gd name="connsiteY65" fmla="*/ 1185333 h 5776295"/>
                <a:gd name="connsiteX66" fmla="*/ 1704622 w 3386667"/>
                <a:gd name="connsiteY66" fmla="*/ 1083733 h 5776295"/>
                <a:gd name="connsiteX67" fmla="*/ 1580445 w 3386667"/>
                <a:gd name="connsiteY67" fmla="*/ 1106311 h 5776295"/>
                <a:gd name="connsiteX68" fmla="*/ 1422400 w 3386667"/>
                <a:gd name="connsiteY68" fmla="*/ 1016000 h 5776295"/>
                <a:gd name="connsiteX69" fmla="*/ 1320800 w 3386667"/>
                <a:gd name="connsiteY69" fmla="*/ 1016000 h 5776295"/>
                <a:gd name="connsiteX70" fmla="*/ 1083734 w 3386667"/>
                <a:gd name="connsiteY70" fmla="*/ 812800 h 5776295"/>
                <a:gd name="connsiteX71" fmla="*/ 903111 w 3386667"/>
                <a:gd name="connsiteY71" fmla="*/ 654756 h 5776295"/>
                <a:gd name="connsiteX72" fmla="*/ 767645 w 3386667"/>
                <a:gd name="connsiteY72" fmla="*/ 564445 h 5776295"/>
                <a:gd name="connsiteX73" fmla="*/ 722489 w 3386667"/>
                <a:gd name="connsiteY73" fmla="*/ 530578 h 5776295"/>
                <a:gd name="connsiteX74" fmla="*/ 643467 w 3386667"/>
                <a:gd name="connsiteY74" fmla="*/ 474133 h 5776295"/>
                <a:gd name="connsiteX75" fmla="*/ 496711 w 3386667"/>
                <a:gd name="connsiteY75" fmla="*/ 338667 h 5776295"/>
                <a:gd name="connsiteX76" fmla="*/ 338667 w 3386667"/>
                <a:gd name="connsiteY76" fmla="*/ 169333 h 5776295"/>
                <a:gd name="connsiteX77" fmla="*/ 237067 w 3386667"/>
                <a:gd name="connsiteY77" fmla="*/ 158045 h 5776295"/>
                <a:gd name="connsiteX78" fmla="*/ 0 w 3386667"/>
                <a:gd name="connsiteY78" fmla="*/ 0 h 5776295"/>
                <a:gd name="connsiteX79" fmla="*/ 11289 w 3386667"/>
                <a:gd name="connsiteY79" fmla="*/ 90311 h 5776295"/>
                <a:gd name="connsiteX80" fmla="*/ 203200 w 3386667"/>
                <a:gd name="connsiteY80" fmla="*/ 191911 h 5776295"/>
                <a:gd name="connsiteX81" fmla="*/ 180622 w 3386667"/>
                <a:gd name="connsiteY81" fmla="*/ 259645 h 5776295"/>
                <a:gd name="connsiteX82" fmla="*/ 180622 w 3386667"/>
                <a:gd name="connsiteY82" fmla="*/ 259645 h 5776295"/>
                <a:gd name="connsiteX83" fmla="*/ 112889 w 3386667"/>
                <a:gd name="connsiteY83" fmla="*/ 338667 h 5776295"/>
                <a:gd name="connsiteX84" fmla="*/ 67734 w 3386667"/>
                <a:gd name="connsiteY84" fmla="*/ 372533 h 5776295"/>
                <a:gd name="connsiteX85" fmla="*/ 169334 w 3386667"/>
                <a:gd name="connsiteY85" fmla="*/ 462845 h 5776295"/>
                <a:gd name="connsiteX86" fmla="*/ 316089 w 3386667"/>
                <a:gd name="connsiteY86" fmla="*/ 485422 h 5776295"/>
                <a:gd name="connsiteX87" fmla="*/ 496711 w 3386667"/>
                <a:gd name="connsiteY87" fmla="*/ 530578 h 5776295"/>
                <a:gd name="connsiteX88" fmla="*/ 496711 w 3386667"/>
                <a:gd name="connsiteY88" fmla="*/ 666045 h 5776295"/>
                <a:gd name="connsiteX89" fmla="*/ 496711 w 3386667"/>
                <a:gd name="connsiteY89" fmla="*/ 666045 h 5776295"/>
                <a:gd name="connsiteX90" fmla="*/ 598311 w 3386667"/>
                <a:gd name="connsiteY90" fmla="*/ 778933 h 5776295"/>
                <a:gd name="connsiteX91" fmla="*/ 575734 w 3386667"/>
                <a:gd name="connsiteY91" fmla="*/ 835378 h 5776295"/>
                <a:gd name="connsiteX92" fmla="*/ 936978 w 3386667"/>
                <a:gd name="connsiteY92" fmla="*/ 1185333 h 5776295"/>
                <a:gd name="connsiteX93" fmla="*/ 1106311 w 3386667"/>
                <a:gd name="connsiteY93" fmla="*/ 1377245 h 5776295"/>
                <a:gd name="connsiteX94" fmla="*/ 1196622 w 3386667"/>
                <a:gd name="connsiteY94" fmla="*/ 1388533 h 5776295"/>
                <a:gd name="connsiteX95" fmla="*/ 1388534 w 3386667"/>
                <a:gd name="connsiteY95" fmla="*/ 1512711 h 5776295"/>
                <a:gd name="connsiteX96" fmla="*/ 1557867 w 3386667"/>
                <a:gd name="connsiteY96" fmla="*/ 1614311 h 5776295"/>
                <a:gd name="connsiteX97" fmla="*/ 1591734 w 3386667"/>
                <a:gd name="connsiteY97" fmla="*/ 1670756 h 5776295"/>
                <a:gd name="connsiteX98" fmla="*/ 1456267 w 3386667"/>
                <a:gd name="connsiteY98" fmla="*/ 1873956 h 5776295"/>
                <a:gd name="connsiteX99" fmla="*/ 1433689 w 3386667"/>
                <a:gd name="connsiteY99" fmla="*/ 2088445 h 5776295"/>
                <a:gd name="connsiteX100" fmla="*/ 1479462 w 3386667"/>
                <a:gd name="connsiteY100" fmla="*/ 2330891 h 5776295"/>
                <a:gd name="connsiteX101" fmla="*/ 1354667 w 3386667"/>
                <a:gd name="connsiteY101" fmla="*/ 2280356 h 5776295"/>
                <a:gd name="connsiteX102" fmla="*/ 1148997 w 3386667"/>
                <a:gd name="connsiteY102" fmla="*/ 2425964 h 5776295"/>
                <a:gd name="connsiteX103" fmla="*/ 1010003 w 3386667"/>
                <a:gd name="connsiteY103" fmla="*/ 2624402 h 5776295"/>
                <a:gd name="connsiteX104" fmla="*/ 891822 w 3386667"/>
                <a:gd name="connsiteY104" fmla="*/ 2822222 h 5776295"/>
                <a:gd name="connsiteX105" fmla="*/ 900201 w 3386667"/>
                <a:gd name="connsiteY105" fmla="*/ 3000463 h 5776295"/>
                <a:gd name="connsiteX106" fmla="*/ 938742 w 3386667"/>
                <a:gd name="connsiteY106" fmla="*/ 3164417 h 5776295"/>
                <a:gd name="connsiteX107" fmla="*/ 969698 w 3386667"/>
                <a:gd name="connsiteY107" fmla="*/ 3286214 h 5776295"/>
                <a:gd name="connsiteX108" fmla="*/ 891822 w 3386667"/>
                <a:gd name="connsiteY108" fmla="*/ 3544711 h 5776295"/>
                <a:gd name="connsiteX109" fmla="*/ 934597 w 3386667"/>
                <a:gd name="connsiteY109" fmla="*/ 3914158 h 5776295"/>
                <a:gd name="connsiteX110" fmla="*/ 925689 w 3386667"/>
                <a:gd name="connsiteY110" fmla="*/ 4097867 h 5776295"/>
                <a:gd name="connsiteX111" fmla="*/ 1072445 w 3386667"/>
                <a:gd name="connsiteY111" fmla="*/ 4233333 h 5776295"/>
                <a:gd name="connsiteX112" fmla="*/ 1219200 w 3386667"/>
                <a:gd name="connsiteY112" fmla="*/ 4109156 h 5776295"/>
                <a:gd name="connsiteX113" fmla="*/ 1261358 w 3386667"/>
                <a:gd name="connsiteY113" fmla="*/ 3846513 h 5776295"/>
                <a:gd name="connsiteX114" fmla="*/ 1412258 w 3386667"/>
                <a:gd name="connsiteY114" fmla="*/ 3618354 h 5776295"/>
                <a:gd name="connsiteX115" fmla="*/ 1474083 w 3386667"/>
                <a:gd name="connsiteY115" fmla="*/ 3459779 h 5776295"/>
                <a:gd name="connsiteX116" fmla="*/ 1506803 w 3386667"/>
                <a:gd name="connsiteY116" fmla="*/ 3333839 h 5776295"/>
                <a:gd name="connsiteX117" fmla="*/ 1659467 w 3386667"/>
                <a:gd name="connsiteY117" fmla="*/ 3347508 h 5776295"/>
                <a:gd name="connsiteX118" fmla="*/ 1783645 w 3386667"/>
                <a:gd name="connsiteY118" fmla="*/ 3465071 h 5776295"/>
                <a:gd name="connsiteX119" fmla="*/ 2005806 w 3386667"/>
                <a:gd name="connsiteY119" fmla="*/ 3580959 h 5776295"/>
                <a:gd name="connsiteX120" fmla="*/ 2191279 w 3386667"/>
                <a:gd name="connsiteY120" fmla="*/ 3733006 h 5776295"/>
                <a:gd name="connsiteX121" fmla="*/ 2325511 w 3386667"/>
                <a:gd name="connsiteY121" fmla="*/ 3787687 h 5776295"/>
                <a:gd name="connsiteX122" fmla="*/ 2134747 w 3386667"/>
                <a:gd name="connsiteY122" fmla="*/ 4030133 h 5776295"/>
                <a:gd name="connsiteX123" fmla="*/ 2010040 w 3386667"/>
                <a:gd name="connsiteY123" fmla="*/ 4368624 h 5776295"/>
                <a:gd name="connsiteX124" fmla="*/ 2020447 w 3386667"/>
                <a:gd name="connsiteY124" fmla="*/ 4523758 h 5776295"/>
                <a:gd name="connsiteX125" fmla="*/ 1966031 w 3386667"/>
                <a:gd name="connsiteY125" fmla="*/ 4595725 h 5776295"/>
                <a:gd name="connsiteX126" fmla="*/ 2074245 w 3386667"/>
                <a:gd name="connsiteY126" fmla="*/ 4772201 h 5776295"/>
                <a:gd name="connsiteX127" fmla="*/ 1939925 w 3386667"/>
                <a:gd name="connsiteY127" fmla="*/ 4983075 h 5776295"/>
                <a:gd name="connsiteX128" fmla="*/ 1761067 w 3386667"/>
                <a:gd name="connsiteY128" fmla="*/ 5046133 h 5776295"/>
                <a:gd name="connsiteX129" fmla="*/ 1761067 w 3386667"/>
                <a:gd name="connsiteY129" fmla="*/ 5226756 h 5776295"/>
                <a:gd name="connsiteX130" fmla="*/ 1892548 w 3386667"/>
                <a:gd name="connsiteY130" fmla="*/ 5333101 h 5776295"/>
                <a:gd name="connsiteX131" fmla="*/ 2151945 w 3386667"/>
                <a:gd name="connsiteY131" fmla="*/ 5641357 h 5776295"/>
                <a:gd name="connsiteX0" fmla="*/ 2099557 w 3386667"/>
                <a:gd name="connsiteY0" fmla="*/ 5588970 h 5744325"/>
                <a:gd name="connsiteX1" fmla="*/ 2336800 w 3386667"/>
                <a:gd name="connsiteY1" fmla="*/ 5734756 h 5744325"/>
                <a:gd name="connsiteX2" fmla="*/ 2302934 w 3386667"/>
                <a:gd name="connsiteY2" fmla="*/ 5531556 h 5744325"/>
                <a:gd name="connsiteX3" fmla="*/ 2201334 w 3386667"/>
                <a:gd name="connsiteY3" fmla="*/ 5271911 h 5744325"/>
                <a:gd name="connsiteX4" fmla="*/ 2144889 w 3386667"/>
                <a:gd name="connsiteY4" fmla="*/ 5147733 h 5744325"/>
                <a:gd name="connsiteX5" fmla="*/ 2246489 w 3386667"/>
                <a:gd name="connsiteY5" fmla="*/ 4989689 h 5744325"/>
                <a:gd name="connsiteX6" fmla="*/ 2359378 w 3386667"/>
                <a:gd name="connsiteY6" fmla="*/ 4989689 h 5744325"/>
                <a:gd name="connsiteX7" fmla="*/ 2415822 w 3386667"/>
                <a:gd name="connsiteY7" fmla="*/ 4842933 h 5744325"/>
                <a:gd name="connsiteX8" fmla="*/ 2415822 w 3386667"/>
                <a:gd name="connsiteY8" fmla="*/ 4741333 h 5744325"/>
                <a:gd name="connsiteX9" fmla="*/ 2596445 w 3386667"/>
                <a:gd name="connsiteY9" fmla="*/ 4673600 h 5744325"/>
                <a:gd name="connsiteX10" fmla="*/ 2754489 w 3386667"/>
                <a:gd name="connsiteY10" fmla="*/ 4425245 h 5744325"/>
                <a:gd name="connsiteX11" fmla="*/ 2980267 w 3386667"/>
                <a:gd name="connsiteY11" fmla="*/ 4131733 h 5744325"/>
                <a:gd name="connsiteX12" fmla="*/ 3093156 w 3386667"/>
                <a:gd name="connsiteY12" fmla="*/ 3962400 h 5744325"/>
                <a:gd name="connsiteX13" fmla="*/ 3160889 w 3386667"/>
                <a:gd name="connsiteY13" fmla="*/ 3826933 h 5744325"/>
                <a:gd name="connsiteX14" fmla="*/ 3115734 w 3386667"/>
                <a:gd name="connsiteY14" fmla="*/ 3714045 h 5744325"/>
                <a:gd name="connsiteX15" fmla="*/ 3149600 w 3386667"/>
                <a:gd name="connsiteY15" fmla="*/ 3601156 h 5744325"/>
                <a:gd name="connsiteX16" fmla="*/ 3115734 w 3386667"/>
                <a:gd name="connsiteY16" fmla="*/ 3454400 h 5744325"/>
                <a:gd name="connsiteX17" fmla="*/ 2946400 w 3386667"/>
                <a:gd name="connsiteY17" fmla="*/ 3273778 h 5744325"/>
                <a:gd name="connsiteX18" fmla="*/ 2528711 w 3386667"/>
                <a:gd name="connsiteY18" fmla="*/ 3070578 h 5744325"/>
                <a:gd name="connsiteX19" fmla="*/ 2291645 w 3386667"/>
                <a:gd name="connsiteY19" fmla="*/ 2912533 h 5744325"/>
                <a:gd name="connsiteX20" fmla="*/ 2393245 w 3386667"/>
                <a:gd name="connsiteY20" fmla="*/ 2889956 h 5744325"/>
                <a:gd name="connsiteX21" fmla="*/ 2393245 w 3386667"/>
                <a:gd name="connsiteY21" fmla="*/ 2889956 h 5744325"/>
                <a:gd name="connsiteX22" fmla="*/ 2562578 w 3386667"/>
                <a:gd name="connsiteY22" fmla="*/ 2630311 h 5744325"/>
                <a:gd name="connsiteX23" fmla="*/ 2754489 w 3386667"/>
                <a:gd name="connsiteY23" fmla="*/ 2517422 h 5744325"/>
                <a:gd name="connsiteX24" fmla="*/ 2788356 w 3386667"/>
                <a:gd name="connsiteY24" fmla="*/ 2325511 h 5744325"/>
                <a:gd name="connsiteX25" fmla="*/ 2822222 w 3386667"/>
                <a:gd name="connsiteY25" fmla="*/ 2190045 h 5744325"/>
                <a:gd name="connsiteX26" fmla="*/ 3025422 w 3386667"/>
                <a:gd name="connsiteY26" fmla="*/ 2144889 h 5744325"/>
                <a:gd name="connsiteX27" fmla="*/ 3138311 w 3386667"/>
                <a:gd name="connsiteY27" fmla="*/ 2043289 h 5744325"/>
                <a:gd name="connsiteX28" fmla="*/ 3330222 w 3386667"/>
                <a:gd name="connsiteY28" fmla="*/ 1986845 h 5744325"/>
                <a:gd name="connsiteX29" fmla="*/ 3386667 w 3386667"/>
                <a:gd name="connsiteY29" fmla="*/ 1896533 h 5744325"/>
                <a:gd name="connsiteX30" fmla="*/ 3341511 w 3386667"/>
                <a:gd name="connsiteY30" fmla="*/ 1794933 h 5744325"/>
                <a:gd name="connsiteX31" fmla="*/ 3375378 w 3386667"/>
                <a:gd name="connsiteY31" fmla="*/ 1693333 h 5744325"/>
                <a:gd name="connsiteX32" fmla="*/ 3375378 w 3386667"/>
                <a:gd name="connsiteY32" fmla="*/ 1524000 h 5744325"/>
                <a:gd name="connsiteX33" fmla="*/ 3341511 w 3386667"/>
                <a:gd name="connsiteY33" fmla="*/ 1444978 h 5744325"/>
                <a:gd name="connsiteX34" fmla="*/ 3341511 w 3386667"/>
                <a:gd name="connsiteY34" fmla="*/ 1444978 h 5744325"/>
                <a:gd name="connsiteX35" fmla="*/ 3330222 w 3386667"/>
                <a:gd name="connsiteY35" fmla="*/ 1219200 h 5744325"/>
                <a:gd name="connsiteX36" fmla="*/ 3273778 w 3386667"/>
                <a:gd name="connsiteY36" fmla="*/ 1106311 h 5744325"/>
                <a:gd name="connsiteX37" fmla="*/ 3251200 w 3386667"/>
                <a:gd name="connsiteY37" fmla="*/ 982133 h 5744325"/>
                <a:gd name="connsiteX38" fmla="*/ 3307645 w 3386667"/>
                <a:gd name="connsiteY38" fmla="*/ 869245 h 5744325"/>
                <a:gd name="connsiteX39" fmla="*/ 3228622 w 3386667"/>
                <a:gd name="connsiteY39" fmla="*/ 756356 h 5744325"/>
                <a:gd name="connsiteX40" fmla="*/ 3093156 w 3386667"/>
                <a:gd name="connsiteY40" fmla="*/ 711200 h 5744325"/>
                <a:gd name="connsiteX41" fmla="*/ 2991556 w 3386667"/>
                <a:gd name="connsiteY41" fmla="*/ 722489 h 5744325"/>
                <a:gd name="connsiteX42" fmla="*/ 2991556 w 3386667"/>
                <a:gd name="connsiteY42" fmla="*/ 722489 h 5744325"/>
                <a:gd name="connsiteX43" fmla="*/ 2980267 w 3386667"/>
                <a:gd name="connsiteY43" fmla="*/ 891822 h 5744325"/>
                <a:gd name="connsiteX44" fmla="*/ 2991556 w 3386667"/>
                <a:gd name="connsiteY44" fmla="*/ 959556 h 5744325"/>
                <a:gd name="connsiteX45" fmla="*/ 3059289 w 3386667"/>
                <a:gd name="connsiteY45" fmla="*/ 1061156 h 5744325"/>
                <a:gd name="connsiteX46" fmla="*/ 3002845 w 3386667"/>
                <a:gd name="connsiteY46" fmla="*/ 1253067 h 5744325"/>
                <a:gd name="connsiteX47" fmla="*/ 3014134 w 3386667"/>
                <a:gd name="connsiteY47" fmla="*/ 1320800 h 5744325"/>
                <a:gd name="connsiteX48" fmla="*/ 3059289 w 3386667"/>
                <a:gd name="connsiteY48" fmla="*/ 1411111 h 5744325"/>
                <a:gd name="connsiteX49" fmla="*/ 3036711 w 3386667"/>
                <a:gd name="connsiteY49" fmla="*/ 1490133 h 5744325"/>
                <a:gd name="connsiteX50" fmla="*/ 2765778 w 3386667"/>
                <a:gd name="connsiteY50" fmla="*/ 1411111 h 5744325"/>
                <a:gd name="connsiteX51" fmla="*/ 2652889 w 3386667"/>
                <a:gd name="connsiteY51" fmla="*/ 1286933 h 5744325"/>
                <a:gd name="connsiteX52" fmla="*/ 2596445 w 3386667"/>
                <a:gd name="connsiteY52" fmla="*/ 1286933 h 5744325"/>
                <a:gd name="connsiteX53" fmla="*/ 2517422 w 3386667"/>
                <a:gd name="connsiteY53" fmla="*/ 1207911 h 5744325"/>
                <a:gd name="connsiteX54" fmla="*/ 2585156 w 3386667"/>
                <a:gd name="connsiteY54" fmla="*/ 1106311 h 5744325"/>
                <a:gd name="connsiteX55" fmla="*/ 2607734 w 3386667"/>
                <a:gd name="connsiteY55" fmla="*/ 993422 h 5744325"/>
                <a:gd name="connsiteX56" fmla="*/ 2630311 w 3386667"/>
                <a:gd name="connsiteY56" fmla="*/ 846667 h 5744325"/>
                <a:gd name="connsiteX57" fmla="*/ 2585156 w 3386667"/>
                <a:gd name="connsiteY57" fmla="*/ 688622 h 5744325"/>
                <a:gd name="connsiteX58" fmla="*/ 2494845 w 3386667"/>
                <a:gd name="connsiteY58" fmla="*/ 598311 h 5744325"/>
                <a:gd name="connsiteX59" fmla="*/ 2223911 w 3386667"/>
                <a:gd name="connsiteY59" fmla="*/ 553156 h 5744325"/>
                <a:gd name="connsiteX60" fmla="*/ 2099734 w 3386667"/>
                <a:gd name="connsiteY60" fmla="*/ 587022 h 5744325"/>
                <a:gd name="connsiteX61" fmla="*/ 1986845 w 3386667"/>
                <a:gd name="connsiteY61" fmla="*/ 846667 h 5744325"/>
                <a:gd name="connsiteX62" fmla="*/ 2043289 w 3386667"/>
                <a:gd name="connsiteY62" fmla="*/ 948267 h 5744325"/>
                <a:gd name="connsiteX63" fmla="*/ 1986845 w 3386667"/>
                <a:gd name="connsiteY63" fmla="*/ 1083733 h 5744325"/>
                <a:gd name="connsiteX64" fmla="*/ 1986845 w 3386667"/>
                <a:gd name="connsiteY64" fmla="*/ 1140178 h 5744325"/>
                <a:gd name="connsiteX65" fmla="*/ 1840089 w 3386667"/>
                <a:gd name="connsiteY65" fmla="*/ 1185333 h 5744325"/>
                <a:gd name="connsiteX66" fmla="*/ 1704622 w 3386667"/>
                <a:gd name="connsiteY66" fmla="*/ 1083733 h 5744325"/>
                <a:gd name="connsiteX67" fmla="*/ 1580445 w 3386667"/>
                <a:gd name="connsiteY67" fmla="*/ 1106311 h 5744325"/>
                <a:gd name="connsiteX68" fmla="*/ 1422400 w 3386667"/>
                <a:gd name="connsiteY68" fmla="*/ 1016000 h 5744325"/>
                <a:gd name="connsiteX69" fmla="*/ 1320800 w 3386667"/>
                <a:gd name="connsiteY69" fmla="*/ 1016000 h 5744325"/>
                <a:gd name="connsiteX70" fmla="*/ 1083734 w 3386667"/>
                <a:gd name="connsiteY70" fmla="*/ 812800 h 5744325"/>
                <a:gd name="connsiteX71" fmla="*/ 903111 w 3386667"/>
                <a:gd name="connsiteY71" fmla="*/ 654756 h 5744325"/>
                <a:gd name="connsiteX72" fmla="*/ 767645 w 3386667"/>
                <a:gd name="connsiteY72" fmla="*/ 564445 h 5744325"/>
                <a:gd name="connsiteX73" fmla="*/ 722489 w 3386667"/>
                <a:gd name="connsiteY73" fmla="*/ 530578 h 5744325"/>
                <a:gd name="connsiteX74" fmla="*/ 643467 w 3386667"/>
                <a:gd name="connsiteY74" fmla="*/ 474133 h 5744325"/>
                <a:gd name="connsiteX75" fmla="*/ 496711 w 3386667"/>
                <a:gd name="connsiteY75" fmla="*/ 338667 h 5744325"/>
                <a:gd name="connsiteX76" fmla="*/ 338667 w 3386667"/>
                <a:gd name="connsiteY76" fmla="*/ 169333 h 5744325"/>
                <a:gd name="connsiteX77" fmla="*/ 237067 w 3386667"/>
                <a:gd name="connsiteY77" fmla="*/ 158045 h 5744325"/>
                <a:gd name="connsiteX78" fmla="*/ 0 w 3386667"/>
                <a:gd name="connsiteY78" fmla="*/ 0 h 5744325"/>
                <a:gd name="connsiteX79" fmla="*/ 11289 w 3386667"/>
                <a:gd name="connsiteY79" fmla="*/ 90311 h 5744325"/>
                <a:gd name="connsiteX80" fmla="*/ 203200 w 3386667"/>
                <a:gd name="connsiteY80" fmla="*/ 191911 h 5744325"/>
                <a:gd name="connsiteX81" fmla="*/ 180622 w 3386667"/>
                <a:gd name="connsiteY81" fmla="*/ 259645 h 5744325"/>
                <a:gd name="connsiteX82" fmla="*/ 180622 w 3386667"/>
                <a:gd name="connsiteY82" fmla="*/ 259645 h 5744325"/>
                <a:gd name="connsiteX83" fmla="*/ 112889 w 3386667"/>
                <a:gd name="connsiteY83" fmla="*/ 338667 h 5744325"/>
                <a:gd name="connsiteX84" fmla="*/ 67734 w 3386667"/>
                <a:gd name="connsiteY84" fmla="*/ 372533 h 5744325"/>
                <a:gd name="connsiteX85" fmla="*/ 169334 w 3386667"/>
                <a:gd name="connsiteY85" fmla="*/ 462845 h 5744325"/>
                <a:gd name="connsiteX86" fmla="*/ 316089 w 3386667"/>
                <a:gd name="connsiteY86" fmla="*/ 485422 h 5744325"/>
                <a:gd name="connsiteX87" fmla="*/ 496711 w 3386667"/>
                <a:gd name="connsiteY87" fmla="*/ 530578 h 5744325"/>
                <a:gd name="connsiteX88" fmla="*/ 496711 w 3386667"/>
                <a:gd name="connsiteY88" fmla="*/ 666045 h 5744325"/>
                <a:gd name="connsiteX89" fmla="*/ 496711 w 3386667"/>
                <a:gd name="connsiteY89" fmla="*/ 666045 h 5744325"/>
                <a:gd name="connsiteX90" fmla="*/ 598311 w 3386667"/>
                <a:gd name="connsiteY90" fmla="*/ 778933 h 5744325"/>
                <a:gd name="connsiteX91" fmla="*/ 575734 w 3386667"/>
                <a:gd name="connsiteY91" fmla="*/ 835378 h 5744325"/>
                <a:gd name="connsiteX92" fmla="*/ 936978 w 3386667"/>
                <a:gd name="connsiteY92" fmla="*/ 1185333 h 5744325"/>
                <a:gd name="connsiteX93" fmla="*/ 1106311 w 3386667"/>
                <a:gd name="connsiteY93" fmla="*/ 1377245 h 5744325"/>
                <a:gd name="connsiteX94" fmla="*/ 1196622 w 3386667"/>
                <a:gd name="connsiteY94" fmla="*/ 1388533 h 5744325"/>
                <a:gd name="connsiteX95" fmla="*/ 1388534 w 3386667"/>
                <a:gd name="connsiteY95" fmla="*/ 1512711 h 5744325"/>
                <a:gd name="connsiteX96" fmla="*/ 1557867 w 3386667"/>
                <a:gd name="connsiteY96" fmla="*/ 1614311 h 5744325"/>
                <a:gd name="connsiteX97" fmla="*/ 1591734 w 3386667"/>
                <a:gd name="connsiteY97" fmla="*/ 1670756 h 5744325"/>
                <a:gd name="connsiteX98" fmla="*/ 1456267 w 3386667"/>
                <a:gd name="connsiteY98" fmla="*/ 1873956 h 5744325"/>
                <a:gd name="connsiteX99" fmla="*/ 1433689 w 3386667"/>
                <a:gd name="connsiteY99" fmla="*/ 2088445 h 5744325"/>
                <a:gd name="connsiteX100" fmla="*/ 1479462 w 3386667"/>
                <a:gd name="connsiteY100" fmla="*/ 2330891 h 5744325"/>
                <a:gd name="connsiteX101" fmla="*/ 1354667 w 3386667"/>
                <a:gd name="connsiteY101" fmla="*/ 2280356 h 5744325"/>
                <a:gd name="connsiteX102" fmla="*/ 1148997 w 3386667"/>
                <a:gd name="connsiteY102" fmla="*/ 2425964 h 5744325"/>
                <a:gd name="connsiteX103" fmla="*/ 1010003 w 3386667"/>
                <a:gd name="connsiteY103" fmla="*/ 2624402 h 5744325"/>
                <a:gd name="connsiteX104" fmla="*/ 891822 w 3386667"/>
                <a:gd name="connsiteY104" fmla="*/ 2822222 h 5744325"/>
                <a:gd name="connsiteX105" fmla="*/ 900201 w 3386667"/>
                <a:gd name="connsiteY105" fmla="*/ 3000463 h 5744325"/>
                <a:gd name="connsiteX106" fmla="*/ 938742 w 3386667"/>
                <a:gd name="connsiteY106" fmla="*/ 3164417 h 5744325"/>
                <a:gd name="connsiteX107" fmla="*/ 969698 w 3386667"/>
                <a:gd name="connsiteY107" fmla="*/ 3286214 h 5744325"/>
                <a:gd name="connsiteX108" fmla="*/ 891822 w 3386667"/>
                <a:gd name="connsiteY108" fmla="*/ 3544711 h 5744325"/>
                <a:gd name="connsiteX109" fmla="*/ 934597 w 3386667"/>
                <a:gd name="connsiteY109" fmla="*/ 3914158 h 5744325"/>
                <a:gd name="connsiteX110" fmla="*/ 925689 w 3386667"/>
                <a:gd name="connsiteY110" fmla="*/ 4097867 h 5744325"/>
                <a:gd name="connsiteX111" fmla="*/ 1072445 w 3386667"/>
                <a:gd name="connsiteY111" fmla="*/ 4233333 h 5744325"/>
                <a:gd name="connsiteX112" fmla="*/ 1219200 w 3386667"/>
                <a:gd name="connsiteY112" fmla="*/ 4109156 h 5744325"/>
                <a:gd name="connsiteX113" fmla="*/ 1261358 w 3386667"/>
                <a:gd name="connsiteY113" fmla="*/ 3846513 h 5744325"/>
                <a:gd name="connsiteX114" fmla="*/ 1412258 w 3386667"/>
                <a:gd name="connsiteY114" fmla="*/ 3618354 h 5744325"/>
                <a:gd name="connsiteX115" fmla="*/ 1474083 w 3386667"/>
                <a:gd name="connsiteY115" fmla="*/ 3459779 h 5744325"/>
                <a:gd name="connsiteX116" fmla="*/ 1506803 w 3386667"/>
                <a:gd name="connsiteY116" fmla="*/ 3333839 h 5744325"/>
                <a:gd name="connsiteX117" fmla="*/ 1659467 w 3386667"/>
                <a:gd name="connsiteY117" fmla="*/ 3347508 h 5744325"/>
                <a:gd name="connsiteX118" fmla="*/ 1783645 w 3386667"/>
                <a:gd name="connsiteY118" fmla="*/ 3465071 h 5744325"/>
                <a:gd name="connsiteX119" fmla="*/ 2005806 w 3386667"/>
                <a:gd name="connsiteY119" fmla="*/ 3580959 h 5744325"/>
                <a:gd name="connsiteX120" fmla="*/ 2191279 w 3386667"/>
                <a:gd name="connsiteY120" fmla="*/ 3733006 h 5744325"/>
                <a:gd name="connsiteX121" fmla="*/ 2325511 w 3386667"/>
                <a:gd name="connsiteY121" fmla="*/ 3787687 h 5744325"/>
                <a:gd name="connsiteX122" fmla="*/ 2134747 w 3386667"/>
                <a:gd name="connsiteY122" fmla="*/ 4030133 h 5744325"/>
                <a:gd name="connsiteX123" fmla="*/ 2010040 w 3386667"/>
                <a:gd name="connsiteY123" fmla="*/ 4368624 h 5744325"/>
                <a:gd name="connsiteX124" fmla="*/ 2020447 w 3386667"/>
                <a:gd name="connsiteY124" fmla="*/ 4523758 h 5744325"/>
                <a:gd name="connsiteX125" fmla="*/ 1966031 w 3386667"/>
                <a:gd name="connsiteY125" fmla="*/ 4595725 h 5744325"/>
                <a:gd name="connsiteX126" fmla="*/ 2074245 w 3386667"/>
                <a:gd name="connsiteY126" fmla="*/ 4772201 h 5744325"/>
                <a:gd name="connsiteX127" fmla="*/ 1939925 w 3386667"/>
                <a:gd name="connsiteY127" fmla="*/ 4983075 h 5744325"/>
                <a:gd name="connsiteX128" fmla="*/ 1761067 w 3386667"/>
                <a:gd name="connsiteY128" fmla="*/ 5046133 h 5744325"/>
                <a:gd name="connsiteX129" fmla="*/ 1761067 w 3386667"/>
                <a:gd name="connsiteY129" fmla="*/ 5226756 h 5744325"/>
                <a:gd name="connsiteX130" fmla="*/ 1892548 w 3386667"/>
                <a:gd name="connsiteY130" fmla="*/ 5333101 h 5744325"/>
                <a:gd name="connsiteX131" fmla="*/ 2099557 w 3386667"/>
                <a:gd name="connsiteY131" fmla="*/ 5588970 h 57443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201334 w 3386667"/>
                <a:gd name="connsiteY3" fmla="*/ 5271911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59378 w 3386667"/>
                <a:gd name="connsiteY6" fmla="*/ 498968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61067 w 3386667"/>
                <a:gd name="connsiteY129" fmla="*/ 5226756 h 5757025"/>
                <a:gd name="connsiteX130" fmla="*/ 1892548 w 3386667"/>
                <a:gd name="connsiteY130" fmla="*/ 5333101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201334 w 3386667"/>
                <a:gd name="connsiteY3" fmla="*/ 5271911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59378 w 3386667"/>
                <a:gd name="connsiteY6" fmla="*/ 498968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61067 w 3386667"/>
                <a:gd name="connsiteY129" fmla="*/ 5226756 h 5757025"/>
                <a:gd name="connsiteX130" fmla="*/ 1892548 w 3386667"/>
                <a:gd name="connsiteY130" fmla="*/ 5333101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201334 w 3386667"/>
                <a:gd name="connsiteY3" fmla="*/ 5271911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59378 w 3386667"/>
                <a:gd name="connsiteY6" fmla="*/ 498968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61067 w 3386667"/>
                <a:gd name="connsiteY129" fmla="*/ 5226756 h 5757025"/>
                <a:gd name="connsiteX130" fmla="*/ 1892548 w 3386667"/>
                <a:gd name="connsiteY130" fmla="*/ 5333101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201334 w 3386667"/>
                <a:gd name="connsiteY3" fmla="*/ 5271911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59378 w 3386667"/>
                <a:gd name="connsiteY6" fmla="*/ 498968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61067 w 3386667"/>
                <a:gd name="connsiteY129" fmla="*/ 5226756 h 5757025"/>
                <a:gd name="connsiteX130" fmla="*/ 1892548 w 3386667"/>
                <a:gd name="connsiteY130" fmla="*/ 5333101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201334 w 3386667"/>
                <a:gd name="connsiteY3" fmla="*/ 5271911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61067 w 3386667"/>
                <a:gd name="connsiteY129" fmla="*/ 5226756 h 5757025"/>
                <a:gd name="connsiteX130" fmla="*/ 1892548 w 3386667"/>
                <a:gd name="connsiteY130" fmla="*/ 5333101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201334 w 3386667"/>
                <a:gd name="connsiteY3" fmla="*/ 5271911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61067 w 3386667"/>
                <a:gd name="connsiteY129" fmla="*/ 5226756 h 5757025"/>
                <a:gd name="connsiteX130" fmla="*/ 1892548 w 3386667"/>
                <a:gd name="connsiteY130" fmla="*/ 5333101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61067 w 3386667"/>
                <a:gd name="connsiteY129" fmla="*/ 5226756 h 5757025"/>
                <a:gd name="connsiteX130" fmla="*/ 1892548 w 3386667"/>
                <a:gd name="connsiteY130" fmla="*/ 5333101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61067 w 3386667"/>
                <a:gd name="connsiteY129" fmla="*/ 5226756 h 5757025"/>
                <a:gd name="connsiteX130" fmla="*/ 1868736 w 3386667"/>
                <a:gd name="connsiteY130" fmla="*/ 5299764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61067 w 3386667"/>
                <a:gd name="connsiteY129" fmla="*/ 5226756 h 5757025"/>
                <a:gd name="connsiteX130" fmla="*/ 1868736 w 3386667"/>
                <a:gd name="connsiteY130" fmla="*/ 5299764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61067 w 3386667"/>
                <a:gd name="connsiteY129" fmla="*/ 5226756 h 5757025"/>
                <a:gd name="connsiteX130" fmla="*/ 1868736 w 3386667"/>
                <a:gd name="connsiteY130" fmla="*/ 5299764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13442 w 3386667"/>
                <a:gd name="connsiteY129" fmla="*/ 5155319 h 5757025"/>
                <a:gd name="connsiteX130" fmla="*/ 1868736 w 3386667"/>
                <a:gd name="connsiteY130" fmla="*/ 5299764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13442 w 3386667"/>
                <a:gd name="connsiteY129" fmla="*/ 5155319 h 5757025"/>
                <a:gd name="connsiteX130" fmla="*/ 1868736 w 3386667"/>
                <a:gd name="connsiteY130" fmla="*/ 5299764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13442 w 3386667"/>
                <a:gd name="connsiteY129" fmla="*/ 5155319 h 5757025"/>
                <a:gd name="connsiteX130" fmla="*/ 1868736 w 3386667"/>
                <a:gd name="connsiteY130" fmla="*/ 5299764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415822 w 3386667"/>
                <a:gd name="connsiteY7" fmla="*/ 4842933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13442 w 3386667"/>
                <a:gd name="connsiteY129" fmla="*/ 5155319 h 5757025"/>
                <a:gd name="connsiteX130" fmla="*/ 1844924 w 3386667"/>
                <a:gd name="connsiteY130" fmla="*/ 5309289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13442 w 3386667"/>
                <a:gd name="connsiteY129" fmla="*/ 5155319 h 5757025"/>
                <a:gd name="connsiteX130" fmla="*/ 1844924 w 3386667"/>
                <a:gd name="connsiteY130" fmla="*/ 5309289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13442 w 3386667"/>
                <a:gd name="connsiteY129" fmla="*/ 5155319 h 5757025"/>
                <a:gd name="connsiteX130" fmla="*/ 1844924 w 3386667"/>
                <a:gd name="connsiteY130" fmla="*/ 5309289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96445 w 3386667"/>
                <a:gd name="connsiteY9" fmla="*/ 4673600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13442 w 3386667"/>
                <a:gd name="connsiteY129" fmla="*/ 5155319 h 5757025"/>
                <a:gd name="connsiteX130" fmla="*/ 1844924 w 3386667"/>
                <a:gd name="connsiteY130" fmla="*/ 5309289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754489 w 3386667"/>
                <a:gd name="connsiteY10" fmla="*/ 4425245 h 5757025"/>
                <a:gd name="connsiteX11" fmla="*/ 2980267 w 3386667"/>
                <a:gd name="connsiteY11" fmla="*/ 4131733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13442 w 3386667"/>
                <a:gd name="connsiteY129" fmla="*/ 5155319 h 5757025"/>
                <a:gd name="connsiteX130" fmla="*/ 1844924 w 3386667"/>
                <a:gd name="connsiteY130" fmla="*/ 5309289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754489 w 3386667"/>
                <a:gd name="connsiteY10" fmla="*/ 4425245 h 5757025"/>
                <a:gd name="connsiteX11" fmla="*/ 2968361 w 3386667"/>
                <a:gd name="connsiteY11" fmla="*/ 4160308 h 5757025"/>
                <a:gd name="connsiteX12" fmla="*/ 3093156 w 3386667"/>
                <a:gd name="connsiteY12" fmla="*/ 3962400 h 5757025"/>
                <a:gd name="connsiteX13" fmla="*/ 3160889 w 3386667"/>
                <a:gd name="connsiteY13" fmla="*/ 3826933 h 5757025"/>
                <a:gd name="connsiteX14" fmla="*/ 3115734 w 3386667"/>
                <a:gd name="connsiteY14" fmla="*/ 3714045 h 5757025"/>
                <a:gd name="connsiteX15" fmla="*/ 3149600 w 3386667"/>
                <a:gd name="connsiteY15" fmla="*/ 3601156 h 5757025"/>
                <a:gd name="connsiteX16" fmla="*/ 3115734 w 3386667"/>
                <a:gd name="connsiteY16" fmla="*/ 3454400 h 5757025"/>
                <a:gd name="connsiteX17" fmla="*/ 2946400 w 3386667"/>
                <a:gd name="connsiteY17" fmla="*/ 3273778 h 5757025"/>
                <a:gd name="connsiteX18" fmla="*/ 2528711 w 3386667"/>
                <a:gd name="connsiteY18" fmla="*/ 3070578 h 5757025"/>
                <a:gd name="connsiteX19" fmla="*/ 2291645 w 3386667"/>
                <a:gd name="connsiteY19" fmla="*/ 2912533 h 5757025"/>
                <a:gd name="connsiteX20" fmla="*/ 2393245 w 3386667"/>
                <a:gd name="connsiteY20" fmla="*/ 2889956 h 5757025"/>
                <a:gd name="connsiteX21" fmla="*/ 2393245 w 3386667"/>
                <a:gd name="connsiteY21" fmla="*/ 2889956 h 5757025"/>
                <a:gd name="connsiteX22" fmla="*/ 2562578 w 3386667"/>
                <a:gd name="connsiteY22" fmla="*/ 2630311 h 5757025"/>
                <a:gd name="connsiteX23" fmla="*/ 2754489 w 3386667"/>
                <a:gd name="connsiteY23" fmla="*/ 2517422 h 5757025"/>
                <a:gd name="connsiteX24" fmla="*/ 2788356 w 3386667"/>
                <a:gd name="connsiteY24" fmla="*/ 2325511 h 5757025"/>
                <a:gd name="connsiteX25" fmla="*/ 2822222 w 3386667"/>
                <a:gd name="connsiteY25" fmla="*/ 2190045 h 5757025"/>
                <a:gd name="connsiteX26" fmla="*/ 3025422 w 3386667"/>
                <a:gd name="connsiteY26" fmla="*/ 2144889 h 5757025"/>
                <a:gd name="connsiteX27" fmla="*/ 3138311 w 3386667"/>
                <a:gd name="connsiteY27" fmla="*/ 2043289 h 5757025"/>
                <a:gd name="connsiteX28" fmla="*/ 3330222 w 3386667"/>
                <a:gd name="connsiteY28" fmla="*/ 1986845 h 5757025"/>
                <a:gd name="connsiteX29" fmla="*/ 3386667 w 3386667"/>
                <a:gd name="connsiteY29" fmla="*/ 1896533 h 5757025"/>
                <a:gd name="connsiteX30" fmla="*/ 3341511 w 3386667"/>
                <a:gd name="connsiteY30" fmla="*/ 1794933 h 5757025"/>
                <a:gd name="connsiteX31" fmla="*/ 3375378 w 3386667"/>
                <a:gd name="connsiteY31" fmla="*/ 1693333 h 5757025"/>
                <a:gd name="connsiteX32" fmla="*/ 3375378 w 3386667"/>
                <a:gd name="connsiteY32" fmla="*/ 1524000 h 5757025"/>
                <a:gd name="connsiteX33" fmla="*/ 3341511 w 3386667"/>
                <a:gd name="connsiteY33" fmla="*/ 1444978 h 5757025"/>
                <a:gd name="connsiteX34" fmla="*/ 3341511 w 3386667"/>
                <a:gd name="connsiteY34" fmla="*/ 1444978 h 5757025"/>
                <a:gd name="connsiteX35" fmla="*/ 3330222 w 3386667"/>
                <a:gd name="connsiteY35" fmla="*/ 1219200 h 5757025"/>
                <a:gd name="connsiteX36" fmla="*/ 3273778 w 3386667"/>
                <a:gd name="connsiteY36" fmla="*/ 1106311 h 5757025"/>
                <a:gd name="connsiteX37" fmla="*/ 3251200 w 3386667"/>
                <a:gd name="connsiteY37" fmla="*/ 982133 h 5757025"/>
                <a:gd name="connsiteX38" fmla="*/ 3307645 w 3386667"/>
                <a:gd name="connsiteY38" fmla="*/ 869245 h 5757025"/>
                <a:gd name="connsiteX39" fmla="*/ 3228622 w 3386667"/>
                <a:gd name="connsiteY39" fmla="*/ 756356 h 5757025"/>
                <a:gd name="connsiteX40" fmla="*/ 3093156 w 3386667"/>
                <a:gd name="connsiteY40" fmla="*/ 711200 h 5757025"/>
                <a:gd name="connsiteX41" fmla="*/ 2991556 w 3386667"/>
                <a:gd name="connsiteY41" fmla="*/ 722489 h 5757025"/>
                <a:gd name="connsiteX42" fmla="*/ 2991556 w 3386667"/>
                <a:gd name="connsiteY42" fmla="*/ 722489 h 5757025"/>
                <a:gd name="connsiteX43" fmla="*/ 2980267 w 3386667"/>
                <a:gd name="connsiteY43" fmla="*/ 891822 h 5757025"/>
                <a:gd name="connsiteX44" fmla="*/ 2991556 w 3386667"/>
                <a:gd name="connsiteY44" fmla="*/ 959556 h 5757025"/>
                <a:gd name="connsiteX45" fmla="*/ 3059289 w 3386667"/>
                <a:gd name="connsiteY45" fmla="*/ 1061156 h 5757025"/>
                <a:gd name="connsiteX46" fmla="*/ 3002845 w 3386667"/>
                <a:gd name="connsiteY46" fmla="*/ 1253067 h 5757025"/>
                <a:gd name="connsiteX47" fmla="*/ 3014134 w 3386667"/>
                <a:gd name="connsiteY47" fmla="*/ 1320800 h 5757025"/>
                <a:gd name="connsiteX48" fmla="*/ 3059289 w 3386667"/>
                <a:gd name="connsiteY48" fmla="*/ 1411111 h 5757025"/>
                <a:gd name="connsiteX49" fmla="*/ 3036711 w 3386667"/>
                <a:gd name="connsiteY49" fmla="*/ 1490133 h 5757025"/>
                <a:gd name="connsiteX50" fmla="*/ 2765778 w 3386667"/>
                <a:gd name="connsiteY50" fmla="*/ 1411111 h 5757025"/>
                <a:gd name="connsiteX51" fmla="*/ 2652889 w 3386667"/>
                <a:gd name="connsiteY51" fmla="*/ 1286933 h 5757025"/>
                <a:gd name="connsiteX52" fmla="*/ 2596445 w 3386667"/>
                <a:gd name="connsiteY52" fmla="*/ 1286933 h 5757025"/>
                <a:gd name="connsiteX53" fmla="*/ 2517422 w 3386667"/>
                <a:gd name="connsiteY53" fmla="*/ 1207911 h 5757025"/>
                <a:gd name="connsiteX54" fmla="*/ 2585156 w 3386667"/>
                <a:gd name="connsiteY54" fmla="*/ 1106311 h 5757025"/>
                <a:gd name="connsiteX55" fmla="*/ 2607734 w 3386667"/>
                <a:gd name="connsiteY55" fmla="*/ 993422 h 5757025"/>
                <a:gd name="connsiteX56" fmla="*/ 2630311 w 3386667"/>
                <a:gd name="connsiteY56" fmla="*/ 846667 h 5757025"/>
                <a:gd name="connsiteX57" fmla="*/ 2585156 w 3386667"/>
                <a:gd name="connsiteY57" fmla="*/ 688622 h 5757025"/>
                <a:gd name="connsiteX58" fmla="*/ 2494845 w 3386667"/>
                <a:gd name="connsiteY58" fmla="*/ 598311 h 5757025"/>
                <a:gd name="connsiteX59" fmla="*/ 2223911 w 3386667"/>
                <a:gd name="connsiteY59" fmla="*/ 553156 h 5757025"/>
                <a:gd name="connsiteX60" fmla="*/ 2099734 w 3386667"/>
                <a:gd name="connsiteY60" fmla="*/ 587022 h 5757025"/>
                <a:gd name="connsiteX61" fmla="*/ 1986845 w 3386667"/>
                <a:gd name="connsiteY61" fmla="*/ 846667 h 5757025"/>
                <a:gd name="connsiteX62" fmla="*/ 2043289 w 3386667"/>
                <a:gd name="connsiteY62" fmla="*/ 948267 h 5757025"/>
                <a:gd name="connsiteX63" fmla="*/ 1986845 w 3386667"/>
                <a:gd name="connsiteY63" fmla="*/ 1083733 h 5757025"/>
                <a:gd name="connsiteX64" fmla="*/ 1986845 w 3386667"/>
                <a:gd name="connsiteY64" fmla="*/ 1140178 h 5757025"/>
                <a:gd name="connsiteX65" fmla="*/ 1840089 w 3386667"/>
                <a:gd name="connsiteY65" fmla="*/ 1185333 h 5757025"/>
                <a:gd name="connsiteX66" fmla="*/ 1704622 w 3386667"/>
                <a:gd name="connsiteY66" fmla="*/ 1083733 h 5757025"/>
                <a:gd name="connsiteX67" fmla="*/ 1580445 w 3386667"/>
                <a:gd name="connsiteY67" fmla="*/ 1106311 h 5757025"/>
                <a:gd name="connsiteX68" fmla="*/ 1422400 w 3386667"/>
                <a:gd name="connsiteY68" fmla="*/ 1016000 h 5757025"/>
                <a:gd name="connsiteX69" fmla="*/ 1320800 w 3386667"/>
                <a:gd name="connsiteY69" fmla="*/ 1016000 h 5757025"/>
                <a:gd name="connsiteX70" fmla="*/ 1083734 w 3386667"/>
                <a:gd name="connsiteY70" fmla="*/ 812800 h 5757025"/>
                <a:gd name="connsiteX71" fmla="*/ 903111 w 3386667"/>
                <a:gd name="connsiteY71" fmla="*/ 654756 h 5757025"/>
                <a:gd name="connsiteX72" fmla="*/ 767645 w 3386667"/>
                <a:gd name="connsiteY72" fmla="*/ 564445 h 5757025"/>
                <a:gd name="connsiteX73" fmla="*/ 722489 w 3386667"/>
                <a:gd name="connsiteY73" fmla="*/ 530578 h 5757025"/>
                <a:gd name="connsiteX74" fmla="*/ 643467 w 3386667"/>
                <a:gd name="connsiteY74" fmla="*/ 474133 h 5757025"/>
                <a:gd name="connsiteX75" fmla="*/ 496711 w 3386667"/>
                <a:gd name="connsiteY75" fmla="*/ 338667 h 5757025"/>
                <a:gd name="connsiteX76" fmla="*/ 338667 w 3386667"/>
                <a:gd name="connsiteY76" fmla="*/ 169333 h 5757025"/>
                <a:gd name="connsiteX77" fmla="*/ 237067 w 3386667"/>
                <a:gd name="connsiteY77" fmla="*/ 158045 h 5757025"/>
                <a:gd name="connsiteX78" fmla="*/ 0 w 3386667"/>
                <a:gd name="connsiteY78" fmla="*/ 0 h 5757025"/>
                <a:gd name="connsiteX79" fmla="*/ 11289 w 3386667"/>
                <a:gd name="connsiteY79" fmla="*/ 90311 h 5757025"/>
                <a:gd name="connsiteX80" fmla="*/ 203200 w 3386667"/>
                <a:gd name="connsiteY80" fmla="*/ 191911 h 5757025"/>
                <a:gd name="connsiteX81" fmla="*/ 180622 w 3386667"/>
                <a:gd name="connsiteY81" fmla="*/ 259645 h 5757025"/>
                <a:gd name="connsiteX82" fmla="*/ 180622 w 3386667"/>
                <a:gd name="connsiteY82" fmla="*/ 259645 h 5757025"/>
                <a:gd name="connsiteX83" fmla="*/ 112889 w 3386667"/>
                <a:gd name="connsiteY83" fmla="*/ 338667 h 5757025"/>
                <a:gd name="connsiteX84" fmla="*/ 67734 w 3386667"/>
                <a:gd name="connsiteY84" fmla="*/ 372533 h 5757025"/>
                <a:gd name="connsiteX85" fmla="*/ 169334 w 3386667"/>
                <a:gd name="connsiteY85" fmla="*/ 462845 h 5757025"/>
                <a:gd name="connsiteX86" fmla="*/ 316089 w 3386667"/>
                <a:gd name="connsiteY86" fmla="*/ 485422 h 5757025"/>
                <a:gd name="connsiteX87" fmla="*/ 496711 w 3386667"/>
                <a:gd name="connsiteY87" fmla="*/ 530578 h 5757025"/>
                <a:gd name="connsiteX88" fmla="*/ 496711 w 3386667"/>
                <a:gd name="connsiteY88" fmla="*/ 666045 h 5757025"/>
                <a:gd name="connsiteX89" fmla="*/ 496711 w 3386667"/>
                <a:gd name="connsiteY89" fmla="*/ 666045 h 5757025"/>
                <a:gd name="connsiteX90" fmla="*/ 598311 w 3386667"/>
                <a:gd name="connsiteY90" fmla="*/ 778933 h 5757025"/>
                <a:gd name="connsiteX91" fmla="*/ 575734 w 3386667"/>
                <a:gd name="connsiteY91" fmla="*/ 835378 h 5757025"/>
                <a:gd name="connsiteX92" fmla="*/ 936978 w 3386667"/>
                <a:gd name="connsiteY92" fmla="*/ 1185333 h 5757025"/>
                <a:gd name="connsiteX93" fmla="*/ 1106311 w 3386667"/>
                <a:gd name="connsiteY93" fmla="*/ 1377245 h 5757025"/>
                <a:gd name="connsiteX94" fmla="*/ 1196622 w 3386667"/>
                <a:gd name="connsiteY94" fmla="*/ 1388533 h 5757025"/>
                <a:gd name="connsiteX95" fmla="*/ 1388534 w 3386667"/>
                <a:gd name="connsiteY95" fmla="*/ 1512711 h 5757025"/>
                <a:gd name="connsiteX96" fmla="*/ 1557867 w 3386667"/>
                <a:gd name="connsiteY96" fmla="*/ 1614311 h 5757025"/>
                <a:gd name="connsiteX97" fmla="*/ 1591734 w 3386667"/>
                <a:gd name="connsiteY97" fmla="*/ 1670756 h 5757025"/>
                <a:gd name="connsiteX98" fmla="*/ 1456267 w 3386667"/>
                <a:gd name="connsiteY98" fmla="*/ 1873956 h 5757025"/>
                <a:gd name="connsiteX99" fmla="*/ 1433689 w 3386667"/>
                <a:gd name="connsiteY99" fmla="*/ 2088445 h 5757025"/>
                <a:gd name="connsiteX100" fmla="*/ 1479462 w 3386667"/>
                <a:gd name="connsiteY100" fmla="*/ 2330891 h 5757025"/>
                <a:gd name="connsiteX101" fmla="*/ 1354667 w 3386667"/>
                <a:gd name="connsiteY101" fmla="*/ 2280356 h 5757025"/>
                <a:gd name="connsiteX102" fmla="*/ 1148997 w 3386667"/>
                <a:gd name="connsiteY102" fmla="*/ 2425964 h 5757025"/>
                <a:gd name="connsiteX103" fmla="*/ 1010003 w 3386667"/>
                <a:gd name="connsiteY103" fmla="*/ 2624402 h 5757025"/>
                <a:gd name="connsiteX104" fmla="*/ 891822 w 3386667"/>
                <a:gd name="connsiteY104" fmla="*/ 2822222 h 5757025"/>
                <a:gd name="connsiteX105" fmla="*/ 900201 w 3386667"/>
                <a:gd name="connsiteY105" fmla="*/ 3000463 h 5757025"/>
                <a:gd name="connsiteX106" fmla="*/ 938742 w 3386667"/>
                <a:gd name="connsiteY106" fmla="*/ 3164417 h 5757025"/>
                <a:gd name="connsiteX107" fmla="*/ 969698 w 3386667"/>
                <a:gd name="connsiteY107" fmla="*/ 3286214 h 5757025"/>
                <a:gd name="connsiteX108" fmla="*/ 891822 w 3386667"/>
                <a:gd name="connsiteY108" fmla="*/ 3544711 h 5757025"/>
                <a:gd name="connsiteX109" fmla="*/ 934597 w 3386667"/>
                <a:gd name="connsiteY109" fmla="*/ 3914158 h 5757025"/>
                <a:gd name="connsiteX110" fmla="*/ 925689 w 3386667"/>
                <a:gd name="connsiteY110" fmla="*/ 4097867 h 5757025"/>
                <a:gd name="connsiteX111" fmla="*/ 1072445 w 3386667"/>
                <a:gd name="connsiteY111" fmla="*/ 4233333 h 5757025"/>
                <a:gd name="connsiteX112" fmla="*/ 1219200 w 3386667"/>
                <a:gd name="connsiteY112" fmla="*/ 4109156 h 5757025"/>
                <a:gd name="connsiteX113" fmla="*/ 1261358 w 3386667"/>
                <a:gd name="connsiteY113" fmla="*/ 3846513 h 5757025"/>
                <a:gd name="connsiteX114" fmla="*/ 1412258 w 3386667"/>
                <a:gd name="connsiteY114" fmla="*/ 3618354 h 5757025"/>
                <a:gd name="connsiteX115" fmla="*/ 1474083 w 3386667"/>
                <a:gd name="connsiteY115" fmla="*/ 3459779 h 5757025"/>
                <a:gd name="connsiteX116" fmla="*/ 1506803 w 3386667"/>
                <a:gd name="connsiteY116" fmla="*/ 3333839 h 5757025"/>
                <a:gd name="connsiteX117" fmla="*/ 1659467 w 3386667"/>
                <a:gd name="connsiteY117" fmla="*/ 3347508 h 5757025"/>
                <a:gd name="connsiteX118" fmla="*/ 1783645 w 3386667"/>
                <a:gd name="connsiteY118" fmla="*/ 3465071 h 5757025"/>
                <a:gd name="connsiteX119" fmla="*/ 2005806 w 3386667"/>
                <a:gd name="connsiteY119" fmla="*/ 3580959 h 5757025"/>
                <a:gd name="connsiteX120" fmla="*/ 2191279 w 3386667"/>
                <a:gd name="connsiteY120" fmla="*/ 3733006 h 5757025"/>
                <a:gd name="connsiteX121" fmla="*/ 2325511 w 3386667"/>
                <a:gd name="connsiteY121" fmla="*/ 3787687 h 5757025"/>
                <a:gd name="connsiteX122" fmla="*/ 2134747 w 3386667"/>
                <a:gd name="connsiteY122" fmla="*/ 4030133 h 5757025"/>
                <a:gd name="connsiteX123" fmla="*/ 2010040 w 3386667"/>
                <a:gd name="connsiteY123" fmla="*/ 4368624 h 5757025"/>
                <a:gd name="connsiteX124" fmla="*/ 2020447 w 3386667"/>
                <a:gd name="connsiteY124" fmla="*/ 4523758 h 5757025"/>
                <a:gd name="connsiteX125" fmla="*/ 1966031 w 3386667"/>
                <a:gd name="connsiteY125" fmla="*/ 4595725 h 5757025"/>
                <a:gd name="connsiteX126" fmla="*/ 2074245 w 3386667"/>
                <a:gd name="connsiteY126" fmla="*/ 4772201 h 5757025"/>
                <a:gd name="connsiteX127" fmla="*/ 1939925 w 3386667"/>
                <a:gd name="connsiteY127" fmla="*/ 4983075 h 5757025"/>
                <a:gd name="connsiteX128" fmla="*/ 1761067 w 3386667"/>
                <a:gd name="connsiteY128" fmla="*/ 5046133 h 5757025"/>
                <a:gd name="connsiteX129" fmla="*/ 1713442 w 3386667"/>
                <a:gd name="connsiteY129" fmla="*/ 5155319 h 5757025"/>
                <a:gd name="connsiteX130" fmla="*/ 1844924 w 3386667"/>
                <a:gd name="connsiteY130" fmla="*/ 5309289 h 5757025"/>
                <a:gd name="connsiteX131" fmla="*/ 2099557 w 3386667"/>
                <a:gd name="connsiteY131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754489 w 3386667"/>
                <a:gd name="connsiteY10" fmla="*/ 4425245 h 5757025"/>
                <a:gd name="connsiteX11" fmla="*/ 3093156 w 3386667"/>
                <a:gd name="connsiteY11" fmla="*/ 3962400 h 5757025"/>
                <a:gd name="connsiteX12" fmla="*/ 3160889 w 3386667"/>
                <a:gd name="connsiteY12" fmla="*/ 3826933 h 5757025"/>
                <a:gd name="connsiteX13" fmla="*/ 3115734 w 3386667"/>
                <a:gd name="connsiteY13" fmla="*/ 3714045 h 5757025"/>
                <a:gd name="connsiteX14" fmla="*/ 3149600 w 3386667"/>
                <a:gd name="connsiteY14" fmla="*/ 3601156 h 5757025"/>
                <a:gd name="connsiteX15" fmla="*/ 3115734 w 3386667"/>
                <a:gd name="connsiteY15" fmla="*/ 3454400 h 5757025"/>
                <a:gd name="connsiteX16" fmla="*/ 2946400 w 3386667"/>
                <a:gd name="connsiteY16" fmla="*/ 3273778 h 5757025"/>
                <a:gd name="connsiteX17" fmla="*/ 2528711 w 3386667"/>
                <a:gd name="connsiteY17" fmla="*/ 3070578 h 5757025"/>
                <a:gd name="connsiteX18" fmla="*/ 2291645 w 3386667"/>
                <a:gd name="connsiteY18" fmla="*/ 2912533 h 5757025"/>
                <a:gd name="connsiteX19" fmla="*/ 2393245 w 3386667"/>
                <a:gd name="connsiteY19" fmla="*/ 2889956 h 5757025"/>
                <a:gd name="connsiteX20" fmla="*/ 2393245 w 3386667"/>
                <a:gd name="connsiteY20" fmla="*/ 2889956 h 5757025"/>
                <a:gd name="connsiteX21" fmla="*/ 2562578 w 3386667"/>
                <a:gd name="connsiteY21" fmla="*/ 2630311 h 5757025"/>
                <a:gd name="connsiteX22" fmla="*/ 2754489 w 3386667"/>
                <a:gd name="connsiteY22" fmla="*/ 2517422 h 5757025"/>
                <a:gd name="connsiteX23" fmla="*/ 2788356 w 3386667"/>
                <a:gd name="connsiteY23" fmla="*/ 2325511 h 5757025"/>
                <a:gd name="connsiteX24" fmla="*/ 2822222 w 3386667"/>
                <a:gd name="connsiteY24" fmla="*/ 2190045 h 5757025"/>
                <a:gd name="connsiteX25" fmla="*/ 3025422 w 3386667"/>
                <a:gd name="connsiteY25" fmla="*/ 2144889 h 5757025"/>
                <a:gd name="connsiteX26" fmla="*/ 3138311 w 3386667"/>
                <a:gd name="connsiteY26" fmla="*/ 2043289 h 5757025"/>
                <a:gd name="connsiteX27" fmla="*/ 3330222 w 3386667"/>
                <a:gd name="connsiteY27" fmla="*/ 1986845 h 5757025"/>
                <a:gd name="connsiteX28" fmla="*/ 3386667 w 3386667"/>
                <a:gd name="connsiteY28" fmla="*/ 1896533 h 5757025"/>
                <a:gd name="connsiteX29" fmla="*/ 3341511 w 3386667"/>
                <a:gd name="connsiteY29" fmla="*/ 1794933 h 5757025"/>
                <a:gd name="connsiteX30" fmla="*/ 3375378 w 3386667"/>
                <a:gd name="connsiteY30" fmla="*/ 1693333 h 5757025"/>
                <a:gd name="connsiteX31" fmla="*/ 3375378 w 3386667"/>
                <a:gd name="connsiteY31" fmla="*/ 1524000 h 5757025"/>
                <a:gd name="connsiteX32" fmla="*/ 3341511 w 3386667"/>
                <a:gd name="connsiteY32" fmla="*/ 1444978 h 5757025"/>
                <a:gd name="connsiteX33" fmla="*/ 3341511 w 3386667"/>
                <a:gd name="connsiteY33" fmla="*/ 1444978 h 5757025"/>
                <a:gd name="connsiteX34" fmla="*/ 3330222 w 3386667"/>
                <a:gd name="connsiteY34" fmla="*/ 1219200 h 5757025"/>
                <a:gd name="connsiteX35" fmla="*/ 3273778 w 3386667"/>
                <a:gd name="connsiteY35" fmla="*/ 1106311 h 5757025"/>
                <a:gd name="connsiteX36" fmla="*/ 3251200 w 3386667"/>
                <a:gd name="connsiteY36" fmla="*/ 982133 h 5757025"/>
                <a:gd name="connsiteX37" fmla="*/ 3307645 w 3386667"/>
                <a:gd name="connsiteY37" fmla="*/ 869245 h 5757025"/>
                <a:gd name="connsiteX38" fmla="*/ 3228622 w 3386667"/>
                <a:gd name="connsiteY38" fmla="*/ 756356 h 5757025"/>
                <a:gd name="connsiteX39" fmla="*/ 3093156 w 3386667"/>
                <a:gd name="connsiteY39" fmla="*/ 711200 h 5757025"/>
                <a:gd name="connsiteX40" fmla="*/ 2991556 w 3386667"/>
                <a:gd name="connsiteY40" fmla="*/ 722489 h 5757025"/>
                <a:gd name="connsiteX41" fmla="*/ 2991556 w 3386667"/>
                <a:gd name="connsiteY41" fmla="*/ 722489 h 5757025"/>
                <a:gd name="connsiteX42" fmla="*/ 2980267 w 3386667"/>
                <a:gd name="connsiteY42" fmla="*/ 891822 h 5757025"/>
                <a:gd name="connsiteX43" fmla="*/ 2991556 w 3386667"/>
                <a:gd name="connsiteY43" fmla="*/ 959556 h 5757025"/>
                <a:gd name="connsiteX44" fmla="*/ 3059289 w 3386667"/>
                <a:gd name="connsiteY44" fmla="*/ 1061156 h 5757025"/>
                <a:gd name="connsiteX45" fmla="*/ 3002845 w 3386667"/>
                <a:gd name="connsiteY45" fmla="*/ 1253067 h 5757025"/>
                <a:gd name="connsiteX46" fmla="*/ 3014134 w 3386667"/>
                <a:gd name="connsiteY46" fmla="*/ 1320800 h 5757025"/>
                <a:gd name="connsiteX47" fmla="*/ 3059289 w 3386667"/>
                <a:gd name="connsiteY47" fmla="*/ 1411111 h 5757025"/>
                <a:gd name="connsiteX48" fmla="*/ 3036711 w 3386667"/>
                <a:gd name="connsiteY48" fmla="*/ 1490133 h 5757025"/>
                <a:gd name="connsiteX49" fmla="*/ 2765778 w 3386667"/>
                <a:gd name="connsiteY49" fmla="*/ 1411111 h 5757025"/>
                <a:gd name="connsiteX50" fmla="*/ 2652889 w 3386667"/>
                <a:gd name="connsiteY50" fmla="*/ 1286933 h 5757025"/>
                <a:gd name="connsiteX51" fmla="*/ 2596445 w 3386667"/>
                <a:gd name="connsiteY51" fmla="*/ 1286933 h 5757025"/>
                <a:gd name="connsiteX52" fmla="*/ 2517422 w 3386667"/>
                <a:gd name="connsiteY52" fmla="*/ 1207911 h 5757025"/>
                <a:gd name="connsiteX53" fmla="*/ 2585156 w 3386667"/>
                <a:gd name="connsiteY53" fmla="*/ 1106311 h 5757025"/>
                <a:gd name="connsiteX54" fmla="*/ 2607734 w 3386667"/>
                <a:gd name="connsiteY54" fmla="*/ 993422 h 5757025"/>
                <a:gd name="connsiteX55" fmla="*/ 2630311 w 3386667"/>
                <a:gd name="connsiteY55" fmla="*/ 846667 h 5757025"/>
                <a:gd name="connsiteX56" fmla="*/ 2585156 w 3386667"/>
                <a:gd name="connsiteY56" fmla="*/ 688622 h 5757025"/>
                <a:gd name="connsiteX57" fmla="*/ 2494845 w 3386667"/>
                <a:gd name="connsiteY57" fmla="*/ 598311 h 5757025"/>
                <a:gd name="connsiteX58" fmla="*/ 2223911 w 3386667"/>
                <a:gd name="connsiteY58" fmla="*/ 553156 h 5757025"/>
                <a:gd name="connsiteX59" fmla="*/ 2099734 w 3386667"/>
                <a:gd name="connsiteY59" fmla="*/ 587022 h 5757025"/>
                <a:gd name="connsiteX60" fmla="*/ 1986845 w 3386667"/>
                <a:gd name="connsiteY60" fmla="*/ 846667 h 5757025"/>
                <a:gd name="connsiteX61" fmla="*/ 2043289 w 3386667"/>
                <a:gd name="connsiteY61" fmla="*/ 948267 h 5757025"/>
                <a:gd name="connsiteX62" fmla="*/ 1986845 w 3386667"/>
                <a:gd name="connsiteY62" fmla="*/ 1083733 h 5757025"/>
                <a:gd name="connsiteX63" fmla="*/ 1986845 w 3386667"/>
                <a:gd name="connsiteY63" fmla="*/ 1140178 h 5757025"/>
                <a:gd name="connsiteX64" fmla="*/ 1840089 w 3386667"/>
                <a:gd name="connsiteY64" fmla="*/ 1185333 h 5757025"/>
                <a:gd name="connsiteX65" fmla="*/ 1704622 w 3386667"/>
                <a:gd name="connsiteY65" fmla="*/ 1083733 h 5757025"/>
                <a:gd name="connsiteX66" fmla="*/ 1580445 w 3386667"/>
                <a:gd name="connsiteY66" fmla="*/ 1106311 h 5757025"/>
                <a:gd name="connsiteX67" fmla="*/ 1422400 w 3386667"/>
                <a:gd name="connsiteY67" fmla="*/ 1016000 h 5757025"/>
                <a:gd name="connsiteX68" fmla="*/ 1320800 w 3386667"/>
                <a:gd name="connsiteY68" fmla="*/ 1016000 h 5757025"/>
                <a:gd name="connsiteX69" fmla="*/ 1083734 w 3386667"/>
                <a:gd name="connsiteY69" fmla="*/ 812800 h 5757025"/>
                <a:gd name="connsiteX70" fmla="*/ 903111 w 3386667"/>
                <a:gd name="connsiteY70" fmla="*/ 654756 h 5757025"/>
                <a:gd name="connsiteX71" fmla="*/ 767645 w 3386667"/>
                <a:gd name="connsiteY71" fmla="*/ 564445 h 5757025"/>
                <a:gd name="connsiteX72" fmla="*/ 722489 w 3386667"/>
                <a:gd name="connsiteY72" fmla="*/ 530578 h 5757025"/>
                <a:gd name="connsiteX73" fmla="*/ 643467 w 3386667"/>
                <a:gd name="connsiteY73" fmla="*/ 474133 h 5757025"/>
                <a:gd name="connsiteX74" fmla="*/ 496711 w 3386667"/>
                <a:gd name="connsiteY74" fmla="*/ 338667 h 5757025"/>
                <a:gd name="connsiteX75" fmla="*/ 338667 w 3386667"/>
                <a:gd name="connsiteY75" fmla="*/ 169333 h 5757025"/>
                <a:gd name="connsiteX76" fmla="*/ 237067 w 3386667"/>
                <a:gd name="connsiteY76" fmla="*/ 158045 h 5757025"/>
                <a:gd name="connsiteX77" fmla="*/ 0 w 3386667"/>
                <a:gd name="connsiteY77" fmla="*/ 0 h 5757025"/>
                <a:gd name="connsiteX78" fmla="*/ 11289 w 3386667"/>
                <a:gd name="connsiteY78" fmla="*/ 90311 h 5757025"/>
                <a:gd name="connsiteX79" fmla="*/ 203200 w 3386667"/>
                <a:gd name="connsiteY79" fmla="*/ 191911 h 5757025"/>
                <a:gd name="connsiteX80" fmla="*/ 180622 w 3386667"/>
                <a:gd name="connsiteY80" fmla="*/ 259645 h 5757025"/>
                <a:gd name="connsiteX81" fmla="*/ 180622 w 3386667"/>
                <a:gd name="connsiteY81" fmla="*/ 259645 h 5757025"/>
                <a:gd name="connsiteX82" fmla="*/ 112889 w 3386667"/>
                <a:gd name="connsiteY82" fmla="*/ 338667 h 5757025"/>
                <a:gd name="connsiteX83" fmla="*/ 67734 w 3386667"/>
                <a:gd name="connsiteY83" fmla="*/ 372533 h 5757025"/>
                <a:gd name="connsiteX84" fmla="*/ 169334 w 3386667"/>
                <a:gd name="connsiteY84" fmla="*/ 462845 h 5757025"/>
                <a:gd name="connsiteX85" fmla="*/ 316089 w 3386667"/>
                <a:gd name="connsiteY85" fmla="*/ 485422 h 5757025"/>
                <a:gd name="connsiteX86" fmla="*/ 496711 w 3386667"/>
                <a:gd name="connsiteY86" fmla="*/ 530578 h 5757025"/>
                <a:gd name="connsiteX87" fmla="*/ 496711 w 3386667"/>
                <a:gd name="connsiteY87" fmla="*/ 666045 h 5757025"/>
                <a:gd name="connsiteX88" fmla="*/ 496711 w 3386667"/>
                <a:gd name="connsiteY88" fmla="*/ 666045 h 5757025"/>
                <a:gd name="connsiteX89" fmla="*/ 598311 w 3386667"/>
                <a:gd name="connsiteY89" fmla="*/ 778933 h 5757025"/>
                <a:gd name="connsiteX90" fmla="*/ 575734 w 3386667"/>
                <a:gd name="connsiteY90" fmla="*/ 835378 h 5757025"/>
                <a:gd name="connsiteX91" fmla="*/ 936978 w 3386667"/>
                <a:gd name="connsiteY91" fmla="*/ 1185333 h 5757025"/>
                <a:gd name="connsiteX92" fmla="*/ 1106311 w 3386667"/>
                <a:gd name="connsiteY92" fmla="*/ 1377245 h 5757025"/>
                <a:gd name="connsiteX93" fmla="*/ 1196622 w 3386667"/>
                <a:gd name="connsiteY93" fmla="*/ 1388533 h 5757025"/>
                <a:gd name="connsiteX94" fmla="*/ 1388534 w 3386667"/>
                <a:gd name="connsiteY94" fmla="*/ 1512711 h 5757025"/>
                <a:gd name="connsiteX95" fmla="*/ 1557867 w 3386667"/>
                <a:gd name="connsiteY95" fmla="*/ 1614311 h 5757025"/>
                <a:gd name="connsiteX96" fmla="*/ 1591734 w 3386667"/>
                <a:gd name="connsiteY96" fmla="*/ 1670756 h 5757025"/>
                <a:gd name="connsiteX97" fmla="*/ 1456267 w 3386667"/>
                <a:gd name="connsiteY97" fmla="*/ 1873956 h 5757025"/>
                <a:gd name="connsiteX98" fmla="*/ 1433689 w 3386667"/>
                <a:gd name="connsiteY98" fmla="*/ 2088445 h 5757025"/>
                <a:gd name="connsiteX99" fmla="*/ 1479462 w 3386667"/>
                <a:gd name="connsiteY99" fmla="*/ 2330891 h 5757025"/>
                <a:gd name="connsiteX100" fmla="*/ 1354667 w 3386667"/>
                <a:gd name="connsiteY100" fmla="*/ 2280356 h 5757025"/>
                <a:gd name="connsiteX101" fmla="*/ 1148997 w 3386667"/>
                <a:gd name="connsiteY101" fmla="*/ 2425964 h 5757025"/>
                <a:gd name="connsiteX102" fmla="*/ 1010003 w 3386667"/>
                <a:gd name="connsiteY102" fmla="*/ 2624402 h 5757025"/>
                <a:gd name="connsiteX103" fmla="*/ 891822 w 3386667"/>
                <a:gd name="connsiteY103" fmla="*/ 2822222 h 5757025"/>
                <a:gd name="connsiteX104" fmla="*/ 900201 w 3386667"/>
                <a:gd name="connsiteY104" fmla="*/ 3000463 h 5757025"/>
                <a:gd name="connsiteX105" fmla="*/ 938742 w 3386667"/>
                <a:gd name="connsiteY105" fmla="*/ 3164417 h 5757025"/>
                <a:gd name="connsiteX106" fmla="*/ 969698 w 3386667"/>
                <a:gd name="connsiteY106" fmla="*/ 3286214 h 5757025"/>
                <a:gd name="connsiteX107" fmla="*/ 891822 w 3386667"/>
                <a:gd name="connsiteY107" fmla="*/ 3544711 h 5757025"/>
                <a:gd name="connsiteX108" fmla="*/ 934597 w 3386667"/>
                <a:gd name="connsiteY108" fmla="*/ 3914158 h 5757025"/>
                <a:gd name="connsiteX109" fmla="*/ 925689 w 3386667"/>
                <a:gd name="connsiteY109" fmla="*/ 4097867 h 5757025"/>
                <a:gd name="connsiteX110" fmla="*/ 1072445 w 3386667"/>
                <a:gd name="connsiteY110" fmla="*/ 4233333 h 5757025"/>
                <a:gd name="connsiteX111" fmla="*/ 1219200 w 3386667"/>
                <a:gd name="connsiteY111" fmla="*/ 4109156 h 5757025"/>
                <a:gd name="connsiteX112" fmla="*/ 1261358 w 3386667"/>
                <a:gd name="connsiteY112" fmla="*/ 3846513 h 5757025"/>
                <a:gd name="connsiteX113" fmla="*/ 1412258 w 3386667"/>
                <a:gd name="connsiteY113" fmla="*/ 3618354 h 5757025"/>
                <a:gd name="connsiteX114" fmla="*/ 1474083 w 3386667"/>
                <a:gd name="connsiteY114" fmla="*/ 3459779 h 5757025"/>
                <a:gd name="connsiteX115" fmla="*/ 1506803 w 3386667"/>
                <a:gd name="connsiteY115" fmla="*/ 3333839 h 5757025"/>
                <a:gd name="connsiteX116" fmla="*/ 1659467 w 3386667"/>
                <a:gd name="connsiteY116" fmla="*/ 3347508 h 5757025"/>
                <a:gd name="connsiteX117" fmla="*/ 1783645 w 3386667"/>
                <a:gd name="connsiteY117" fmla="*/ 3465071 h 5757025"/>
                <a:gd name="connsiteX118" fmla="*/ 2005806 w 3386667"/>
                <a:gd name="connsiteY118" fmla="*/ 3580959 h 5757025"/>
                <a:gd name="connsiteX119" fmla="*/ 2191279 w 3386667"/>
                <a:gd name="connsiteY119" fmla="*/ 3733006 h 5757025"/>
                <a:gd name="connsiteX120" fmla="*/ 2325511 w 3386667"/>
                <a:gd name="connsiteY120" fmla="*/ 3787687 h 5757025"/>
                <a:gd name="connsiteX121" fmla="*/ 2134747 w 3386667"/>
                <a:gd name="connsiteY121" fmla="*/ 4030133 h 5757025"/>
                <a:gd name="connsiteX122" fmla="*/ 2010040 w 3386667"/>
                <a:gd name="connsiteY122" fmla="*/ 4368624 h 5757025"/>
                <a:gd name="connsiteX123" fmla="*/ 2020447 w 3386667"/>
                <a:gd name="connsiteY123" fmla="*/ 4523758 h 5757025"/>
                <a:gd name="connsiteX124" fmla="*/ 1966031 w 3386667"/>
                <a:gd name="connsiteY124" fmla="*/ 4595725 h 5757025"/>
                <a:gd name="connsiteX125" fmla="*/ 2074245 w 3386667"/>
                <a:gd name="connsiteY125" fmla="*/ 4772201 h 5757025"/>
                <a:gd name="connsiteX126" fmla="*/ 1939925 w 3386667"/>
                <a:gd name="connsiteY126" fmla="*/ 4983075 h 5757025"/>
                <a:gd name="connsiteX127" fmla="*/ 1761067 w 3386667"/>
                <a:gd name="connsiteY127" fmla="*/ 5046133 h 5757025"/>
                <a:gd name="connsiteX128" fmla="*/ 1713442 w 3386667"/>
                <a:gd name="connsiteY128" fmla="*/ 5155319 h 5757025"/>
                <a:gd name="connsiteX129" fmla="*/ 1844924 w 3386667"/>
                <a:gd name="connsiteY129" fmla="*/ 5309289 h 5757025"/>
                <a:gd name="connsiteX130" fmla="*/ 2099557 w 3386667"/>
                <a:gd name="connsiteY130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60889 w 3386667"/>
                <a:gd name="connsiteY12" fmla="*/ 3826933 h 5757025"/>
                <a:gd name="connsiteX13" fmla="*/ 3115734 w 3386667"/>
                <a:gd name="connsiteY13" fmla="*/ 3714045 h 5757025"/>
                <a:gd name="connsiteX14" fmla="*/ 3149600 w 3386667"/>
                <a:gd name="connsiteY14" fmla="*/ 3601156 h 5757025"/>
                <a:gd name="connsiteX15" fmla="*/ 3115734 w 3386667"/>
                <a:gd name="connsiteY15" fmla="*/ 3454400 h 5757025"/>
                <a:gd name="connsiteX16" fmla="*/ 2946400 w 3386667"/>
                <a:gd name="connsiteY16" fmla="*/ 3273778 h 5757025"/>
                <a:gd name="connsiteX17" fmla="*/ 2528711 w 3386667"/>
                <a:gd name="connsiteY17" fmla="*/ 3070578 h 5757025"/>
                <a:gd name="connsiteX18" fmla="*/ 2291645 w 3386667"/>
                <a:gd name="connsiteY18" fmla="*/ 2912533 h 5757025"/>
                <a:gd name="connsiteX19" fmla="*/ 2393245 w 3386667"/>
                <a:gd name="connsiteY19" fmla="*/ 2889956 h 5757025"/>
                <a:gd name="connsiteX20" fmla="*/ 2393245 w 3386667"/>
                <a:gd name="connsiteY20" fmla="*/ 2889956 h 5757025"/>
                <a:gd name="connsiteX21" fmla="*/ 2562578 w 3386667"/>
                <a:gd name="connsiteY21" fmla="*/ 2630311 h 5757025"/>
                <a:gd name="connsiteX22" fmla="*/ 2754489 w 3386667"/>
                <a:gd name="connsiteY22" fmla="*/ 2517422 h 5757025"/>
                <a:gd name="connsiteX23" fmla="*/ 2788356 w 3386667"/>
                <a:gd name="connsiteY23" fmla="*/ 2325511 h 5757025"/>
                <a:gd name="connsiteX24" fmla="*/ 2822222 w 3386667"/>
                <a:gd name="connsiteY24" fmla="*/ 2190045 h 5757025"/>
                <a:gd name="connsiteX25" fmla="*/ 3025422 w 3386667"/>
                <a:gd name="connsiteY25" fmla="*/ 2144889 h 5757025"/>
                <a:gd name="connsiteX26" fmla="*/ 3138311 w 3386667"/>
                <a:gd name="connsiteY26" fmla="*/ 2043289 h 5757025"/>
                <a:gd name="connsiteX27" fmla="*/ 3330222 w 3386667"/>
                <a:gd name="connsiteY27" fmla="*/ 1986845 h 5757025"/>
                <a:gd name="connsiteX28" fmla="*/ 3386667 w 3386667"/>
                <a:gd name="connsiteY28" fmla="*/ 1896533 h 5757025"/>
                <a:gd name="connsiteX29" fmla="*/ 3341511 w 3386667"/>
                <a:gd name="connsiteY29" fmla="*/ 1794933 h 5757025"/>
                <a:gd name="connsiteX30" fmla="*/ 3375378 w 3386667"/>
                <a:gd name="connsiteY30" fmla="*/ 1693333 h 5757025"/>
                <a:gd name="connsiteX31" fmla="*/ 3375378 w 3386667"/>
                <a:gd name="connsiteY31" fmla="*/ 1524000 h 5757025"/>
                <a:gd name="connsiteX32" fmla="*/ 3341511 w 3386667"/>
                <a:gd name="connsiteY32" fmla="*/ 1444978 h 5757025"/>
                <a:gd name="connsiteX33" fmla="*/ 3341511 w 3386667"/>
                <a:gd name="connsiteY33" fmla="*/ 1444978 h 5757025"/>
                <a:gd name="connsiteX34" fmla="*/ 3330222 w 3386667"/>
                <a:gd name="connsiteY34" fmla="*/ 1219200 h 5757025"/>
                <a:gd name="connsiteX35" fmla="*/ 3273778 w 3386667"/>
                <a:gd name="connsiteY35" fmla="*/ 1106311 h 5757025"/>
                <a:gd name="connsiteX36" fmla="*/ 3251200 w 3386667"/>
                <a:gd name="connsiteY36" fmla="*/ 982133 h 5757025"/>
                <a:gd name="connsiteX37" fmla="*/ 3307645 w 3386667"/>
                <a:gd name="connsiteY37" fmla="*/ 869245 h 5757025"/>
                <a:gd name="connsiteX38" fmla="*/ 3228622 w 3386667"/>
                <a:gd name="connsiteY38" fmla="*/ 756356 h 5757025"/>
                <a:gd name="connsiteX39" fmla="*/ 3093156 w 3386667"/>
                <a:gd name="connsiteY39" fmla="*/ 711200 h 5757025"/>
                <a:gd name="connsiteX40" fmla="*/ 2991556 w 3386667"/>
                <a:gd name="connsiteY40" fmla="*/ 722489 h 5757025"/>
                <a:gd name="connsiteX41" fmla="*/ 2991556 w 3386667"/>
                <a:gd name="connsiteY41" fmla="*/ 722489 h 5757025"/>
                <a:gd name="connsiteX42" fmla="*/ 2980267 w 3386667"/>
                <a:gd name="connsiteY42" fmla="*/ 891822 h 5757025"/>
                <a:gd name="connsiteX43" fmla="*/ 2991556 w 3386667"/>
                <a:gd name="connsiteY43" fmla="*/ 959556 h 5757025"/>
                <a:gd name="connsiteX44" fmla="*/ 3059289 w 3386667"/>
                <a:gd name="connsiteY44" fmla="*/ 1061156 h 5757025"/>
                <a:gd name="connsiteX45" fmla="*/ 3002845 w 3386667"/>
                <a:gd name="connsiteY45" fmla="*/ 1253067 h 5757025"/>
                <a:gd name="connsiteX46" fmla="*/ 3014134 w 3386667"/>
                <a:gd name="connsiteY46" fmla="*/ 1320800 h 5757025"/>
                <a:gd name="connsiteX47" fmla="*/ 3059289 w 3386667"/>
                <a:gd name="connsiteY47" fmla="*/ 1411111 h 5757025"/>
                <a:gd name="connsiteX48" fmla="*/ 3036711 w 3386667"/>
                <a:gd name="connsiteY48" fmla="*/ 1490133 h 5757025"/>
                <a:gd name="connsiteX49" fmla="*/ 2765778 w 3386667"/>
                <a:gd name="connsiteY49" fmla="*/ 1411111 h 5757025"/>
                <a:gd name="connsiteX50" fmla="*/ 2652889 w 3386667"/>
                <a:gd name="connsiteY50" fmla="*/ 1286933 h 5757025"/>
                <a:gd name="connsiteX51" fmla="*/ 2596445 w 3386667"/>
                <a:gd name="connsiteY51" fmla="*/ 1286933 h 5757025"/>
                <a:gd name="connsiteX52" fmla="*/ 2517422 w 3386667"/>
                <a:gd name="connsiteY52" fmla="*/ 1207911 h 5757025"/>
                <a:gd name="connsiteX53" fmla="*/ 2585156 w 3386667"/>
                <a:gd name="connsiteY53" fmla="*/ 1106311 h 5757025"/>
                <a:gd name="connsiteX54" fmla="*/ 2607734 w 3386667"/>
                <a:gd name="connsiteY54" fmla="*/ 993422 h 5757025"/>
                <a:gd name="connsiteX55" fmla="*/ 2630311 w 3386667"/>
                <a:gd name="connsiteY55" fmla="*/ 846667 h 5757025"/>
                <a:gd name="connsiteX56" fmla="*/ 2585156 w 3386667"/>
                <a:gd name="connsiteY56" fmla="*/ 688622 h 5757025"/>
                <a:gd name="connsiteX57" fmla="*/ 2494845 w 3386667"/>
                <a:gd name="connsiteY57" fmla="*/ 598311 h 5757025"/>
                <a:gd name="connsiteX58" fmla="*/ 2223911 w 3386667"/>
                <a:gd name="connsiteY58" fmla="*/ 553156 h 5757025"/>
                <a:gd name="connsiteX59" fmla="*/ 2099734 w 3386667"/>
                <a:gd name="connsiteY59" fmla="*/ 587022 h 5757025"/>
                <a:gd name="connsiteX60" fmla="*/ 1986845 w 3386667"/>
                <a:gd name="connsiteY60" fmla="*/ 846667 h 5757025"/>
                <a:gd name="connsiteX61" fmla="*/ 2043289 w 3386667"/>
                <a:gd name="connsiteY61" fmla="*/ 948267 h 5757025"/>
                <a:gd name="connsiteX62" fmla="*/ 1986845 w 3386667"/>
                <a:gd name="connsiteY62" fmla="*/ 1083733 h 5757025"/>
                <a:gd name="connsiteX63" fmla="*/ 1986845 w 3386667"/>
                <a:gd name="connsiteY63" fmla="*/ 1140178 h 5757025"/>
                <a:gd name="connsiteX64" fmla="*/ 1840089 w 3386667"/>
                <a:gd name="connsiteY64" fmla="*/ 1185333 h 5757025"/>
                <a:gd name="connsiteX65" fmla="*/ 1704622 w 3386667"/>
                <a:gd name="connsiteY65" fmla="*/ 1083733 h 5757025"/>
                <a:gd name="connsiteX66" fmla="*/ 1580445 w 3386667"/>
                <a:gd name="connsiteY66" fmla="*/ 1106311 h 5757025"/>
                <a:gd name="connsiteX67" fmla="*/ 1422400 w 3386667"/>
                <a:gd name="connsiteY67" fmla="*/ 1016000 h 5757025"/>
                <a:gd name="connsiteX68" fmla="*/ 1320800 w 3386667"/>
                <a:gd name="connsiteY68" fmla="*/ 1016000 h 5757025"/>
                <a:gd name="connsiteX69" fmla="*/ 1083734 w 3386667"/>
                <a:gd name="connsiteY69" fmla="*/ 812800 h 5757025"/>
                <a:gd name="connsiteX70" fmla="*/ 903111 w 3386667"/>
                <a:gd name="connsiteY70" fmla="*/ 654756 h 5757025"/>
                <a:gd name="connsiteX71" fmla="*/ 767645 w 3386667"/>
                <a:gd name="connsiteY71" fmla="*/ 564445 h 5757025"/>
                <a:gd name="connsiteX72" fmla="*/ 722489 w 3386667"/>
                <a:gd name="connsiteY72" fmla="*/ 530578 h 5757025"/>
                <a:gd name="connsiteX73" fmla="*/ 643467 w 3386667"/>
                <a:gd name="connsiteY73" fmla="*/ 474133 h 5757025"/>
                <a:gd name="connsiteX74" fmla="*/ 496711 w 3386667"/>
                <a:gd name="connsiteY74" fmla="*/ 338667 h 5757025"/>
                <a:gd name="connsiteX75" fmla="*/ 338667 w 3386667"/>
                <a:gd name="connsiteY75" fmla="*/ 169333 h 5757025"/>
                <a:gd name="connsiteX76" fmla="*/ 237067 w 3386667"/>
                <a:gd name="connsiteY76" fmla="*/ 158045 h 5757025"/>
                <a:gd name="connsiteX77" fmla="*/ 0 w 3386667"/>
                <a:gd name="connsiteY77" fmla="*/ 0 h 5757025"/>
                <a:gd name="connsiteX78" fmla="*/ 11289 w 3386667"/>
                <a:gd name="connsiteY78" fmla="*/ 90311 h 5757025"/>
                <a:gd name="connsiteX79" fmla="*/ 203200 w 3386667"/>
                <a:gd name="connsiteY79" fmla="*/ 191911 h 5757025"/>
                <a:gd name="connsiteX80" fmla="*/ 180622 w 3386667"/>
                <a:gd name="connsiteY80" fmla="*/ 259645 h 5757025"/>
                <a:gd name="connsiteX81" fmla="*/ 180622 w 3386667"/>
                <a:gd name="connsiteY81" fmla="*/ 259645 h 5757025"/>
                <a:gd name="connsiteX82" fmla="*/ 112889 w 3386667"/>
                <a:gd name="connsiteY82" fmla="*/ 338667 h 5757025"/>
                <a:gd name="connsiteX83" fmla="*/ 67734 w 3386667"/>
                <a:gd name="connsiteY83" fmla="*/ 372533 h 5757025"/>
                <a:gd name="connsiteX84" fmla="*/ 169334 w 3386667"/>
                <a:gd name="connsiteY84" fmla="*/ 462845 h 5757025"/>
                <a:gd name="connsiteX85" fmla="*/ 316089 w 3386667"/>
                <a:gd name="connsiteY85" fmla="*/ 485422 h 5757025"/>
                <a:gd name="connsiteX86" fmla="*/ 496711 w 3386667"/>
                <a:gd name="connsiteY86" fmla="*/ 530578 h 5757025"/>
                <a:gd name="connsiteX87" fmla="*/ 496711 w 3386667"/>
                <a:gd name="connsiteY87" fmla="*/ 666045 h 5757025"/>
                <a:gd name="connsiteX88" fmla="*/ 496711 w 3386667"/>
                <a:gd name="connsiteY88" fmla="*/ 666045 h 5757025"/>
                <a:gd name="connsiteX89" fmla="*/ 598311 w 3386667"/>
                <a:gd name="connsiteY89" fmla="*/ 778933 h 5757025"/>
                <a:gd name="connsiteX90" fmla="*/ 575734 w 3386667"/>
                <a:gd name="connsiteY90" fmla="*/ 835378 h 5757025"/>
                <a:gd name="connsiteX91" fmla="*/ 936978 w 3386667"/>
                <a:gd name="connsiteY91" fmla="*/ 1185333 h 5757025"/>
                <a:gd name="connsiteX92" fmla="*/ 1106311 w 3386667"/>
                <a:gd name="connsiteY92" fmla="*/ 1377245 h 5757025"/>
                <a:gd name="connsiteX93" fmla="*/ 1196622 w 3386667"/>
                <a:gd name="connsiteY93" fmla="*/ 1388533 h 5757025"/>
                <a:gd name="connsiteX94" fmla="*/ 1388534 w 3386667"/>
                <a:gd name="connsiteY94" fmla="*/ 1512711 h 5757025"/>
                <a:gd name="connsiteX95" fmla="*/ 1557867 w 3386667"/>
                <a:gd name="connsiteY95" fmla="*/ 1614311 h 5757025"/>
                <a:gd name="connsiteX96" fmla="*/ 1591734 w 3386667"/>
                <a:gd name="connsiteY96" fmla="*/ 1670756 h 5757025"/>
                <a:gd name="connsiteX97" fmla="*/ 1456267 w 3386667"/>
                <a:gd name="connsiteY97" fmla="*/ 1873956 h 5757025"/>
                <a:gd name="connsiteX98" fmla="*/ 1433689 w 3386667"/>
                <a:gd name="connsiteY98" fmla="*/ 2088445 h 5757025"/>
                <a:gd name="connsiteX99" fmla="*/ 1479462 w 3386667"/>
                <a:gd name="connsiteY99" fmla="*/ 2330891 h 5757025"/>
                <a:gd name="connsiteX100" fmla="*/ 1354667 w 3386667"/>
                <a:gd name="connsiteY100" fmla="*/ 2280356 h 5757025"/>
                <a:gd name="connsiteX101" fmla="*/ 1148997 w 3386667"/>
                <a:gd name="connsiteY101" fmla="*/ 2425964 h 5757025"/>
                <a:gd name="connsiteX102" fmla="*/ 1010003 w 3386667"/>
                <a:gd name="connsiteY102" fmla="*/ 2624402 h 5757025"/>
                <a:gd name="connsiteX103" fmla="*/ 891822 w 3386667"/>
                <a:gd name="connsiteY103" fmla="*/ 2822222 h 5757025"/>
                <a:gd name="connsiteX104" fmla="*/ 900201 w 3386667"/>
                <a:gd name="connsiteY104" fmla="*/ 3000463 h 5757025"/>
                <a:gd name="connsiteX105" fmla="*/ 938742 w 3386667"/>
                <a:gd name="connsiteY105" fmla="*/ 3164417 h 5757025"/>
                <a:gd name="connsiteX106" fmla="*/ 969698 w 3386667"/>
                <a:gd name="connsiteY106" fmla="*/ 3286214 h 5757025"/>
                <a:gd name="connsiteX107" fmla="*/ 891822 w 3386667"/>
                <a:gd name="connsiteY107" fmla="*/ 3544711 h 5757025"/>
                <a:gd name="connsiteX108" fmla="*/ 934597 w 3386667"/>
                <a:gd name="connsiteY108" fmla="*/ 3914158 h 5757025"/>
                <a:gd name="connsiteX109" fmla="*/ 925689 w 3386667"/>
                <a:gd name="connsiteY109" fmla="*/ 4097867 h 5757025"/>
                <a:gd name="connsiteX110" fmla="*/ 1072445 w 3386667"/>
                <a:gd name="connsiteY110" fmla="*/ 4233333 h 5757025"/>
                <a:gd name="connsiteX111" fmla="*/ 1219200 w 3386667"/>
                <a:gd name="connsiteY111" fmla="*/ 4109156 h 5757025"/>
                <a:gd name="connsiteX112" fmla="*/ 1261358 w 3386667"/>
                <a:gd name="connsiteY112" fmla="*/ 3846513 h 5757025"/>
                <a:gd name="connsiteX113" fmla="*/ 1412258 w 3386667"/>
                <a:gd name="connsiteY113" fmla="*/ 3618354 h 5757025"/>
                <a:gd name="connsiteX114" fmla="*/ 1474083 w 3386667"/>
                <a:gd name="connsiteY114" fmla="*/ 3459779 h 5757025"/>
                <a:gd name="connsiteX115" fmla="*/ 1506803 w 3386667"/>
                <a:gd name="connsiteY115" fmla="*/ 3333839 h 5757025"/>
                <a:gd name="connsiteX116" fmla="*/ 1659467 w 3386667"/>
                <a:gd name="connsiteY116" fmla="*/ 3347508 h 5757025"/>
                <a:gd name="connsiteX117" fmla="*/ 1783645 w 3386667"/>
                <a:gd name="connsiteY117" fmla="*/ 3465071 h 5757025"/>
                <a:gd name="connsiteX118" fmla="*/ 2005806 w 3386667"/>
                <a:gd name="connsiteY118" fmla="*/ 3580959 h 5757025"/>
                <a:gd name="connsiteX119" fmla="*/ 2191279 w 3386667"/>
                <a:gd name="connsiteY119" fmla="*/ 3733006 h 5757025"/>
                <a:gd name="connsiteX120" fmla="*/ 2325511 w 3386667"/>
                <a:gd name="connsiteY120" fmla="*/ 3787687 h 5757025"/>
                <a:gd name="connsiteX121" fmla="*/ 2134747 w 3386667"/>
                <a:gd name="connsiteY121" fmla="*/ 4030133 h 5757025"/>
                <a:gd name="connsiteX122" fmla="*/ 2010040 w 3386667"/>
                <a:gd name="connsiteY122" fmla="*/ 4368624 h 5757025"/>
                <a:gd name="connsiteX123" fmla="*/ 2020447 w 3386667"/>
                <a:gd name="connsiteY123" fmla="*/ 4523758 h 5757025"/>
                <a:gd name="connsiteX124" fmla="*/ 1966031 w 3386667"/>
                <a:gd name="connsiteY124" fmla="*/ 4595725 h 5757025"/>
                <a:gd name="connsiteX125" fmla="*/ 2074245 w 3386667"/>
                <a:gd name="connsiteY125" fmla="*/ 4772201 h 5757025"/>
                <a:gd name="connsiteX126" fmla="*/ 1939925 w 3386667"/>
                <a:gd name="connsiteY126" fmla="*/ 4983075 h 5757025"/>
                <a:gd name="connsiteX127" fmla="*/ 1761067 w 3386667"/>
                <a:gd name="connsiteY127" fmla="*/ 5046133 h 5757025"/>
                <a:gd name="connsiteX128" fmla="*/ 1713442 w 3386667"/>
                <a:gd name="connsiteY128" fmla="*/ 5155319 h 5757025"/>
                <a:gd name="connsiteX129" fmla="*/ 1844924 w 3386667"/>
                <a:gd name="connsiteY129" fmla="*/ 5309289 h 5757025"/>
                <a:gd name="connsiteX130" fmla="*/ 2099557 w 3386667"/>
                <a:gd name="connsiteY130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15734 w 3386667"/>
                <a:gd name="connsiteY13" fmla="*/ 3714045 h 5757025"/>
                <a:gd name="connsiteX14" fmla="*/ 3149600 w 3386667"/>
                <a:gd name="connsiteY14" fmla="*/ 3601156 h 5757025"/>
                <a:gd name="connsiteX15" fmla="*/ 3115734 w 3386667"/>
                <a:gd name="connsiteY15" fmla="*/ 3454400 h 5757025"/>
                <a:gd name="connsiteX16" fmla="*/ 2946400 w 3386667"/>
                <a:gd name="connsiteY16" fmla="*/ 3273778 h 5757025"/>
                <a:gd name="connsiteX17" fmla="*/ 2528711 w 3386667"/>
                <a:gd name="connsiteY17" fmla="*/ 3070578 h 5757025"/>
                <a:gd name="connsiteX18" fmla="*/ 2291645 w 3386667"/>
                <a:gd name="connsiteY18" fmla="*/ 2912533 h 5757025"/>
                <a:gd name="connsiteX19" fmla="*/ 2393245 w 3386667"/>
                <a:gd name="connsiteY19" fmla="*/ 2889956 h 5757025"/>
                <a:gd name="connsiteX20" fmla="*/ 2393245 w 3386667"/>
                <a:gd name="connsiteY20" fmla="*/ 2889956 h 5757025"/>
                <a:gd name="connsiteX21" fmla="*/ 2562578 w 3386667"/>
                <a:gd name="connsiteY21" fmla="*/ 2630311 h 5757025"/>
                <a:gd name="connsiteX22" fmla="*/ 2754489 w 3386667"/>
                <a:gd name="connsiteY22" fmla="*/ 2517422 h 5757025"/>
                <a:gd name="connsiteX23" fmla="*/ 2788356 w 3386667"/>
                <a:gd name="connsiteY23" fmla="*/ 2325511 h 5757025"/>
                <a:gd name="connsiteX24" fmla="*/ 2822222 w 3386667"/>
                <a:gd name="connsiteY24" fmla="*/ 2190045 h 5757025"/>
                <a:gd name="connsiteX25" fmla="*/ 3025422 w 3386667"/>
                <a:gd name="connsiteY25" fmla="*/ 2144889 h 5757025"/>
                <a:gd name="connsiteX26" fmla="*/ 3138311 w 3386667"/>
                <a:gd name="connsiteY26" fmla="*/ 2043289 h 5757025"/>
                <a:gd name="connsiteX27" fmla="*/ 3330222 w 3386667"/>
                <a:gd name="connsiteY27" fmla="*/ 1986845 h 5757025"/>
                <a:gd name="connsiteX28" fmla="*/ 3386667 w 3386667"/>
                <a:gd name="connsiteY28" fmla="*/ 1896533 h 5757025"/>
                <a:gd name="connsiteX29" fmla="*/ 3341511 w 3386667"/>
                <a:gd name="connsiteY29" fmla="*/ 1794933 h 5757025"/>
                <a:gd name="connsiteX30" fmla="*/ 3375378 w 3386667"/>
                <a:gd name="connsiteY30" fmla="*/ 1693333 h 5757025"/>
                <a:gd name="connsiteX31" fmla="*/ 3375378 w 3386667"/>
                <a:gd name="connsiteY31" fmla="*/ 1524000 h 5757025"/>
                <a:gd name="connsiteX32" fmla="*/ 3341511 w 3386667"/>
                <a:gd name="connsiteY32" fmla="*/ 1444978 h 5757025"/>
                <a:gd name="connsiteX33" fmla="*/ 3341511 w 3386667"/>
                <a:gd name="connsiteY33" fmla="*/ 1444978 h 5757025"/>
                <a:gd name="connsiteX34" fmla="*/ 3330222 w 3386667"/>
                <a:gd name="connsiteY34" fmla="*/ 1219200 h 5757025"/>
                <a:gd name="connsiteX35" fmla="*/ 3273778 w 3386667"/>
                <a:gd name="connsiteY35" fmla="*/ 1106311 h 5757025"/>
                <a:gd name="connsiteX36" fmla="*/ 3251200 w 3386667"/>
                <a:gd name="connsiteY36" fmla="*/ 982133 h 5757025"/>
                <a:gd name="connsiteX37" fmla="*/ 3307645 w 3386667"/>
                <a:gd name="connsiteY37" fmla="*/ 869245 h 5757025"/>
                <a:gd name="connsiteX38" fmla="*/ 3228622 w 3386667"/>
                <a:gd name="connsiteY38" fmla="*/ 756356 h 5757025"/>
                <a:gd name="connsiteX39" fmla="*/ 3093156 w 3386667"/>
                <a:gd name="connsiteY39" fmla="*/ 711200 h 5757025"/>
                <a:gd name="connsiteX40" fmla="*/ 2991556 w 3386667"/>
                <a:gd name="connsiteY40" fmla="*/ 722489 h 5757025"/>
                <a:gd name="connsiteX41" fmla="*/ 2991556 w 3386667"/>
                <a:gd name="connsiteY41" fmla="*/ 722489 h 5757025"/>
                <a:gd name="connsiteX42" fmla="*/ 2980267 w 3386667"/>
                <a:gd name="connsiteY42" fmla="*/ 891822 h 5757025"/>
                <a:gd name="connsiteX43" fmla="*/ 2991556 w 3386667"/>
                <a:gd name="connsiteY43" fmla="*/ 959556 h 5757025"/>
                <a:gd name="connsiteX44" fmla="*/ 3059289 w 3386667"/>
                <a:gd name="connsiteY44" fmla="*/ 1061156 h 5757025"/>
                <a:gd name="connsiteX45" fmla="*/ 3002845 w 3386667"/>
                <a:gd name="connsiteY45" fmla="*/ 1253067 h 5757025"/>
                <a:gd name="connsiteX46" fmla="*/ 3014134 w 3386667"/>
                <a:gd name="connsiteY46" fmla="*/ 1320800 h 5757025"/>
                <a:gd name="connsiteX47" fmla="*/ 3059289 w 3386667"/>
                <a:gd name="connsiteY47" fmla="*/ 1411111 h 5757025"/>
                <a:gd name="connsiteX48" fmla="*/ 3036711 w 3386667"/>
                <a:gd name="connsiteY48" fmla="*/ 1490133 h 5757025"/>
                <a:gd name="connsiteX49" fmla="*/ 2765778 w 3386667"/>
                <a:gd name="connsiteY49" fmla="*/ 1411111 h 5757025"/>
                <a:gd name="connsiteX50" fmla="*/ 2652889 w 3386667"/>
                <a:gd name="connsiteY50" fmla="*/ 1286933 h 5757025"/>
                <a:gd name="connsiteX51" fmla="*/ 2596445 w 3386667"/>
                <a:gd name="connsiteY51" fmla="*/ 1286933 h 5757025"/>
                <a:gd name="connsiteX52" fmla="*/ 2517422 w 3386667"/>
                <a:gd name="connsiteY52" fmla="*/ 1207911 h 5757025"/>
                <a:gd name="connsiteX53" fmla="*/ 2585156 w 3386667"/>
                <a:gd name="connsiteY53" fmla="*/ 1106311 h 5757025"/>
                <a:gd name="connsiteX54" fmla="*/ 2607734 w 3386667"/>
                <a:gd name="connsiteY54" fmla="*/ 993422 h 5757025"/>
                <a:gd name="connsiteX55" fmla="*/ 2630311 w 3386667"/>
                <a:gd name="connsiteY55" fmla="*/ 846667 h 5757025"/>
                <a:gd name="connsiteX56" fmla="*/ 2585156 w 3386667"/>
                <a:gd name="connsiteY56" fmla="*/ 688622 h 5757025"/>
                <a:gd name="connsiteX57" fmla="*/ 2494845 w 3386667"/>
                <a:gd name="connsiteY57" fmla="*/ 598311 h 5757025"/>
                <a:gd name="connsiteX58" fmla="*/ 2223911 w 3386667"/>
                <a:gd name="connsiteY58" fmla="*/ 553156 h 5757025"/>
                <a:gd name="connsiteX59" fmla="*/ 2099734 w 3386667"/>
                <a:gd name="connsiteY59" fmla="*/ 587022 h 5757025"/>
                <a:gd name="connsiteX60" fmla="*/ 1986845 w 3386667"/>
                <a:gd name="connsiteY60" fmla="*/ 846667 h 5757025"/>
                <a:gd name="connsiteX61" fmla="*/ 2043289 w 3386667"/>
                <a:gd name="connsiteY61" fmla="*/ 948267 h 5757025"/>
                <a:gd name="connsiteX62" fmla="*/ 1986845 w 3386667"/>
                <a:gd name="connsiteY62" fmla="*/ 1083733 h 5757025"/>
                <a:gd name="connsiteX63" fmla="*/ 1986845 w 3386667"/>
                <a:gd name="connsiteY63" fmla="*/ 1140178 h 5757025"/>
                <a:gd name="connsiteX64" fmla="*/ 1840089 w 3386667"/>
                <a:gd name="connsiteY64" fmla="*/ 1185333 h 5757025"/>
                <a:gd name="connsiteX65" fmla="*/ 1704622 w 3386667"/>
                <a:gd name="connsiteY65" fmla="*/ 1083733 h 5757025"/>
                <a:gd name="connsiteX66" fmla="*/ 1580445 w 3386667"/>
                <a:gd name="connsiteY66" fmla="*/ 1106311 h 5757025"/>
                <a:gd name="connsiteX67" fmla="*/ 1422400 w 3386667"/>
                <a:gd name="connsiteY67" fmla="*/ 1016000 h 5757025"/>
                <a:gd name="connsiteX68" fmla="*/ 1320800 w 3386667"/>
                <a:gd name="connsiteY68" fmla="*/ 1016000 h 5757025"/>
                <a:gd name="connsiteX69" fmla="*/ 1083734 w 3386667"/>
                <a:gd name="connsiteY69" fmla="*/ 812800 h 5757025"/>
                <a:gd name="connsiteX70" fmla="*/ 903111 w 3386667"/>
                <a:gd name="connsiteY70" fmla="*/ 654756 h 5757025"/>
                <a:gd name="connsiteX71" fmla="*/ 767645 w 3386667"/>
                <a:gd name="connsiteY71" fmla="*/ 564445 h 5757025"/>
                <a:gd name="connsiteX72" fmla="*/ 722489 w 3386667"/>
                <a:gd name="connsiteY72" fmla="*/ 530578 h 5757025"/>
                <a:gd name="connsiteX73" fmla="*/ 643467 w 3386667"/>
                <a:gd name="connsiteY73" fmla="*/ 474133 h 5757025"/>
                <a:gd name="connsiteX74" fmla="*/ 496711 w 3386667"/>
                <a:gd name="connsiteY74" fmla="*/ 338667 h 5757025"/>
                <a:gd name="connsiteX75" fmla="*/ 338667 w 3386667"/>
                <a:gd name="connsiteY75" fmla="*/ 169333 h 5757025"/>
                <a:gd name="connsiteX76" fmla="*/ 237067 w 3386667"/>
                <a:gd name="connsiteY76" fmla="*/ 158045 h 5757025"/>
                <a:gd name="connsiteX77" fmla="*/ 0 w 3386667"/>
                <a:gd name="connsiteY77" fmla="*/ 0 h 5757025"/>
                <a:gd name="connsiteX78" fmla="*/ 11289 w 3386667"/>
                <a:gd name="connsiteY78" fmla="*/ 90311 h 5757025"/>
                <a:gd name="connsiteX79" fmla="*/ 203200 w 3386667"/>
                <a:gd name="connsiteY79" fmla="*/ 191911 h 5757025"/>
                <a:gd name="connsiteX80" fmla="*/ 180622 w 3386667"/>
                <a:gd name="connsiteY80" fmla="*/ 259645 h 5757025"/>
                <a:gd name="connsiteX81" fmla="*/ 180622 w 3386667"/>
                <a:gd name="connsiteY81" fmla="*/ 259645 h 5757025"/>
                <a:gd name="connsiteX82" fmla="*/ 112889 w 3386667"/>
                <a:gd name="connsiteY82" fmla="*/ 338667 h 5757025"/>
                <a:gd name="connsiteX83" fmla="*/ 67734 w 3386667"/>
                <a:gd name="connsiteY83" fmla="*/ 372533 h 5757025"/>
                <a:gd name="connsiteX84" fmla="*/ 169334 w 3386667"/>
                <a:gd name="connsiteY84" fmla="*/ 462845 h 5757025"/>
                <a:gd name="connsiteX85" fmla="*/ 316089 w 3386667"/>
                <a:gd name="connsiteY85" fmla="*/ 485422 h 5757025"/>
                <a:gd name="connsiteX86" fmla="*/ 496711 w 3386667"/>
                <a:gd name="connsiteY86" fmla="*/ 530578 h 5757025"/>
                <a:gd name="connsiteX87" fmla="*/ 496711 w 3386667"/>
                <a:gd name="connsiteY87" fmla="*/ 666045 h 5757025"/>
                <a:gd name="connsiteX88" fmla="*/ 496711 w 3386667"/>
                <a:gd name="connsiteY88" fmla="*/ 666045 h 5757025"/>
                <a:gd name="connsiteX89" fmla="*/ 598311 w 3386667"/>
                <a:gd name="connsiteY89" fmla="*/ 778933 h 5757025"/>
                <a:gd name="connsiteX90" fmla="*/ 575734 w 3386667"/>
                <a:gd name="connsiteY90" fmla="*/ 835378 h 5757025"/>
                <a:gd name="connsiteX91" fmla="*/ 936978 w 3386667"/>
                <a:gd name="connsiteY91" fmla="*/ 1185333 h 5757025"/>
                <a:gd name="connsiteX92" fmla="*/ 1106311 w 3386667"/>
                <a:gd name="connsiteY92" fmla="*/ 1377245 h 5757025"/>
                <a:gd name="connsiteX93" fmla="*/ 1196622 w 3386667"/>
                <a:gd name="connsiteY93" fmla="*/ 1388533 h 5757025"/>
                <a:gd name="connsiteX94" fmla="*/ 1388534 w 3386667"/>
                <a:gd name="connsiteY94" fmla="*/ 1512711 h 5757025"/>
                <a:gd name="connsiteX95" fmla="*/ 1557867 w 3386667"/>
                <a:gd name="connsiteY95" fmla="*/ 1614311 h 5757025"/>
                <a:gd name="connsiteX96" fmla="*/ 1591734 w 3386667"/>
                <a:gd name="connsiteY96" fmla="*/ 1670756 h 5757025"/>
                <a:gd name="connsiteX97" fmla="*/ 1456267 w 3386667"/>
                <a:gd name="connsiteY97" fmla="*/ 1873956 h 5757025"/>
                <a:gd name="connsiteX98" fmla="*/ 1433689 w 3386667"/>
                <a:gd name="connsiteY98" fmla="*/ 2088445 h 5757025"/>
                <a:gd name="connsiteX99" fmla="*/ 1479462 w 3386667"/>
                <a:gd name="connsiteY99" fmla="*/ 2330891 h 5757025"/>
                <a:gd name="connsiteX100" fmla="*/ 1354667 w 3386667"/>
                <a:gd name="connsiteY100" fmla="*/ 2280356 h 5757025"/>
                <a:gd name="connsiteX101" fmla="*/ 1148997 w 3386667"/>
                <a:gd name="connsiteY101" fmla="*/ 2425964 h 5757025"/>
                <a:gd name="connsiteX102" fmla="*/ 1010003 w 3386667"/>
                <a:gd name="connsiteY102" fmla="*/ 2624402 h 5757025"/>
                <a:gd name="connsiteX103" fmla="*/ 891822 w 3386667"/>
                <a:gd name="connsiteY103" fmla="*/ 2822222 h 5757025"/>
                <a:gd name="connsiteX104" fmla="*/ 900201 w 3386667"/>
                <a:gd name="connsiteY104" fmla="*/ 3000463 h 5757025"/>
                <a:gd name="connsiteX105" fmla="*/ 938742 w 3386667"/>
                <a:gd name="connsiteY105" fmla="*/ 3164417 h 5757025"/>
                <a:gd name="connsiteX106" fmla="*/ 969698 w 3386667"/>
                <a:gd name="connsiteY106" fmla="*/ 3286214 h 5757025"/>
                <a:gd name="connsiteX107" fmla="*/ 891822 w 3386667"/>
                <a:gd name="connsiteY107" fmla="*/ 3544711 h 5757025"/>
                <a:gd name="connsiteX108" fmla="*/ 934597 w 3386667"/>
                <a:gd name="connsiteY108" fmla="*/ 3914158 h 5757025"/>
                <a:gd name="connsiteX109" fmla="*/ 925689 w 3386667"/>
                <a:gd name="connsiteY109" fmla="*/ 4097867 h 5757025"/>
                <a:gd name="connsiteX110" fmla="*/ 1072445 w 3386667"/>
                <a:gd name="connsiteY110" fmla="*/ 4233333 h 5757025"/>
                <a:gd name="connsiteX111" fmla="*/ 1219200 w 3386667"/>
                <a:gd name="connsiteY111" fmla="*/ 4109156 h 5757025"/>
                <a:gd name="connsiteX112" fmla="*/ 1261358 w 3386667"/>
                <a:gd name="connsiteY112" fmla="*/ 3846513 h 5757025"/>
                <a:gd name="connsiteX113" fmla="*/ 1412258 w 3386667"/>
                <a:gd name="connsiteY113" fmla="*/ 3618354 h 5757025"/>
                <a:gd name="connsiteX114" fmla="*/ 1474083 w 3386667"/>
                <a:gd name="connsiteY114" fmla="*/ 3459779 h 5757025"/>
                <a:gd name="connsiteX115" fmla="*/ 1506803 w 3386667"/>
                <a:gd name="connsiteY115" fmla="*/ 3333839 h 5757025"/>
                <a:gd name="connsiteX116" fmla="*/ 1659467 w 3386667"/>
                <a:gd name="connsiteY116" fmla="*/ 3347508 h 5757025"/>
                <a:gd name="connsiteX117" fmla="*/ 1783645 w 3386667"/>
                <a:gd name="connsiteY117" fmla="*/ 3465071 h 5757025"/>
                <a:gd name="connsiteX118" fmla="*/ 2005806 w 3386667"/>
                <a:gd name="connsiteY118" fmla="*/ 3580959 h 5757025"/>
                <a:gd name="connsiteX119" fmla="*/ 2191279 w 3386667"/>
                <a:gd name="connsiteY119" fmla="*/ 3733006 h 5757025"/>
                <a:gd name="connsiteX120" fmla="*/ 2325511 w 3386667"/>
                <a:gd name="connsiteY120" fmla="*/ 3787687 h 5757025"/>
                <a:gd name="connsiteX121" fmla="*/ 2134747 w 3386667"/>
                <a:gd name="connsiteY121" fmla="*/ 4030133 h 5757025"/>
                <a:gd name="connsiteX122" fmla="*/ 2010040 w 3386667"/>
                <a:gd name="connsiteY122" fmla="*/ 4368624 h 5757025"/>
                <a:gd name="connsiteX123" fmla="*/ 2020447 w 3386667"/>
                <a:gd name="connsiteY123" fmla="*/ 4523758 h 5757025"/>
                <a:gd name="connsiteX124" fmla="*/ 1966031 w 3386667"/>
                <a:gd name="connsiteY124" fmla="*/ 4595725 h 5757025"/>
                <a:gd name="connsiteX125" fmla="*/ 2074245 w 3386667"/>
                <a:gd name="connsiteY125" fmla="*/ 4772201 h 5757025"/>
                <a:gd name="connsiteX126" fmla="*/ 1939925 w 3386667"/>
                <a:gd name="connsiteY126" fmla="*/ 4983075 h 5757025"/>
                <a:gd name="connsiteX127" fmla="*/ 1761067 w 3386667"/>
                <a:gd name="connsiteY127" fmla="*/ 5046133 h 5757025"/>
                <a:gd name="connsiteX128" fmla="*/ 1713442 w 3386667"/>
                <a:gd name="connsiteY128" fmla="*/ 5155319 h 5757025"/>
                <a:gd name="connsiteX129" fmla="*/ 1844924 w 3386667"/>
                <a:gd name="connsiteY129" fmla="*/ 5309289 h 5757025"/>
                <a:gd name="connsiteX130" fmla="*/ 2099557 w 3386667"/>
                <a:gd name="connsiteY130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49600 w 3386667"/>
                <a:gd name="connsiteY14" fmla="*/ 3601156 h 5757025"/>
                <a:gd name="connsiteX15" fmla="*/ 3115734 w 3386667"/>
                <a:gd name="connsiteY15" fmla="*/ 3454400 h 5757025"/>
                <a:gd name="connsiteX16" fmla="*/ 2946400 w 3386667"/>
                <a:gd name="connsiteY16" fmla="*/ 3273778 h 5757025"/>
                <a:gd name="connsiteX17" fmla="*/ 2528711 w 3386667"/>
                <a:gd name="connsiteY17" fmla="*/ 3070578 h 5757025"/>
                <a:gd name="connsiteX18" fmla="*/ 2291645 w 3386667"/>
                <a:gd name="connsiteY18" fmla="*/ 2912533 h 5757025"/>
                <a:gd name="connsiteX19" fmla="*/ 2393245 w 3386667"/>
                <a:gd name="connsiteY19" fmla="*/ 2889956 h 5757025"/>
                <a:gd name="connsiteX20" fmla="*/ 2393245 w 3386667"/>
                <a:gd name="connsiteY20" fmla="*/ 2889956 h 5757025"/>
                <a:gd name="connsiteX21" fmla="*/ 2562578 w 3386667"/>
                <a:gd name="connsiteY21" fmla="*/ 2630311 h 5757025"/>
                <a:gd name="connsiteX22" fmla="*/ 2754489 w 3386667"/>
                <a:gd name="connsiteY22" fmla="*/ 2517422 h 5757025"/>
                <a:gd name="connsiteX23" fmla="*/ 2788356 w 3386667"/>
                <a:gd name="connsiteY23" fmla="*/ 2325511 h 5757025"/>
                <a:gd name="connsiteX24" fmla="*/ 2822222 w 3386667"/>
                <a:gd name="connsiteY24" fmla="*/ 2190045 h 5757025"/>
                <a:gd name="connsiteX25" fmla="*/ 3025422 w 3386667"/>
                <a:gd name="connsiteY25" fmla="*/ 2144889 h 5757025"/>
                <a:gd name="connsiteX26" fmla="*/ 3138311 w 3386667"/>
                <a:gd name="connsiteY26" fmla="*/ 2043289 h 5757025"/>
                <a:gd name="connsiteX27" fmla="*/ 3330222 w 3386667"/>
                <a:gd name="connsiteY27" fmla="*/ 1986845 h 5757025"/>
                <a:gd name="connsiteX28" fmla="*/ 3386667 w 3386667"/>
                <a:gd name="connsiteY28" fmla="*/ 1896533 h 5757025"/>
                <a:gd name="connsiteX29" fmla="*/ 3341511 w 3386667"/>
                <a:gd name="connsiteY29" fmla="*/ 1794933 h 5757025"/>
                <a:gd name="connsiteX30" fmla="*/ 3375378 w 3386667"/>
                <a:gd name="connsiteY30" fmla="*/ 1693333 h 5757025"/>
                <a:gd name="connsiteX31" fmla="*/ 3375378 w 3386667"/>
                <a:gd name="connsiteY31" fmla="*/ 1524000 h 5757025"/>
                <a:gd name="connsiteX32" fmla="*/ 3341511 w 3386667"/>
                <a:gd name="connsiteY32" fmla="*/ 1444978 h 5757025"/>
                <a:gd name="connsiteX33" fmla="*/ 3341511 w 3386667"/>
                <a:gd name="connsiteY33" fmla="*/ 1444978 h 5757025"/>
                <a:gd name="connsiteX34" fmla="*/ 3330222 w 3386667"/>
                <a:gd name="connsiteY34" fmla="*/ 1219200 h 5757025"/>
                <a:gd name="connsiteX35" fmla="*/ 3273778 w 3386667"/>
                <a:gd name="connsiteY35" fmla="*/ 1106311 h 5757025"/>
                <a:gd name="connsiteX36" fmla="*/ 3251200 w 3386667"/>
                <a:gd name="connsiteY36" fmla="*/ 982133 h 5757025"/>
                <a:gd name="connsiteX37" fmla="*/ 3307645 w 3386667"/>
                <a:gd name="connsiteY37" fmla="*/ 869245 h 5757025"/>
                <a:gd name="connsiteX38" fmla="*/ 3228622 w 3386667"/>
                <a:gd name="connsiteY38" fmla="*/ 756356 h 5757025"/>
                <a:gd name="connsiteX39" fmla="*/ 3093156 w 3386667"/>
                <a:gd name="connsiteY39" fmla="*/ 711200 h 5757025"/>
                <a:gd name="connsiteX40" fmla="*/ 2991556 w 3386667"/>
                <a:gd name="connsiteY40" fmla="*/ 722489 h 5757025"/>
                <a:gd name="connsiteX41" fmla="*/ 2991556 w 3386667"/>
                <a:gd name="connsiteY41" fmla="*/ 722489 h 5757025"/>
                <a:gd name="connsiteX42" fmla="*/ 2980267 w 3386667"/>
                <a:gd name="connsiteY42" fmla="*/ 891822 h 5757025"/>
                <a:gd name="connsiteX43" fmla="*/ 2991556 w 3386667"/>
                <a:gd name="connsiteY43" fmla="*/ 959556 h 5757025"/>
                <a:gd name="connsiteX44" fmla="*/ 3059289 w 3386667"/>
                <a:gd name="connsiteY44" fmla="*/ 1061156 h 5757025"/>
                <a:gd name="connsiteX45" fmla="*/ 3002845 w 3386667"/>
                <a:gd name="connsiteY45" fmla="*/ 1253067 h 5757025"/>
                <a:gd name="connsiteX46" fmla="*/ 3014134 w 3386667"/>
                <a:gd name="connsiteY46" fmla="*/ 1320800 h 5757025"/>
                <a:gd name="connsiteX47" fmla="*/ 3059289 w 3386667"/>
                <a:gd name="connsiteY47" fmla="*/ 1411111 h 5757025"/>
                <a:gd name="connsiteX48" fmla="*/ 3036711 w 3386667"/>
                <a:gd name="connsiteY48" fmla="*/ 1490133 h 5757025"/>
                <a:gd name="connsiteX49" fmla="*/ 2765778 w 3386667"/>
                <a:gd name="connsiteY49" fmla="*/ 1411111 h 5757025"/>
                <a:gd name="connsiteX50" fmla="*/ 2652889 w 3386667"/>
                <a:gd name="connsiteY50" fmla="*/ 1286933 h 5757025"/>
                <a:gd name="connsiteX51" fmla="*/ 2596445 w 3386667"/>
                <a:gd name="connsiteY51" fmla="*/ 1286933 h 5757025"/>
                <a:gd name="connsiteX52" fmla="*/ 2517422 w 3386667"/>
                <a:gd name="connsiteY52" fmla="*/ 1207911 h 5757025"/>
                <a:gd name="connsiteX53" fmla="*/ 2585156 w 3386667"/>
                <a:gd name="connsiteY53" fmla="*/ 1106311 h 5757025"/>
                <a:gd name="connsiteX54" fmla="*/ 2607734 w 3386667"/>
                <a:gd name="connsiteY54" fmla="*/ 993422 h 5757025"/>
                <a:gd name="connsiteX55" fmla="*/ 2630311 w 3386667"/>
                <a:gd name="connsiteY55" fmla="*/ 846667 h 5757025"/>
                <a:gd name="connsiteX56" fmla="*/ 2585156 w 3386667"/>
                <a:gd name="connsiteY56" fmla="*/ 688622 h 5757025"/>
                <a:gd name="connsiteX57" fmla="*/ 2494845 w 3386667"/>
                <a:gd name="connsiteY57" fmla="*/ 598311 h 5757025"/>
                <a:gd name="connsiteX58" fmla="*/ 2223911 w 3386667"/>
                <a:gd name="connsiteY58" fmla="*/ 553156 h 5757025"/>
                <a:gd name="connsiteX59" fmla="*/ 2099734 w 3386667"/>
                <a:gd name="connsiteY59" fmla="*/ 587022 h 5757025"/>
                <a:gd name="connsiteX60" fmla="*/ 1986845 w 3386667"/>
                <a:gd name="connsiteY60" fmla="*/ 846667 h 5757025"/>
                <a:gd name="connsiteX61" fmla="*/ 2043289 w 3386667"/>
                <a:gd name="connsiteY61" fmla="*/ 948267 h 5757025"/>
                <a:gd name="connsiteX62" fmla="*/ 1986845 w 3386667"/>
                <a:gd name="connsiteY62" fmla="*/ 1083733 h 5757025"/>
                <a:gd name="connsiteX63" fmla="*/ 1986845 w 3386667"/>
                <a:gd name="connsiteY63" fmla="*/ 1140178 h 5757025"/>
                <a:gd name="connsiteX64" fmla="*/ 1840089 w 3386667"/>
                <a:gd name="connsiteY64" fmla="*/ 1185333 h 5757025"/>
                <a:gd name="connsiteX65" fmla="*/ 1704622 w 3386667"/>
                <a:gd name="connsiteY65" fmla="*/ 1083733 h 5757025"/>
                <a:gd name="connsiteX66" fmla="*/ 1580445 w 3386667"/>
                <a:gd name="connsiteY66" fmla="*/ 1106311 h 5757025"/>
                <a:gd name="connsiteX67" fmla="*/ 1422400 w 3386667"/>
                <a:gd name="connsiteY67" fmla="*/ 1016000 h 5757025"/>
                <a:gd name="connsiteX68" fmla="*/ 1320800 w 3386667"/>
                <a:gd name="connsiteY68" fmla="*/ 1016000 h 5757025"/>
                <a:gd name="connsiteX69" fmla="*/ 1083734 w 3386667"/>
                <a:gd name="connsiteY69" fmla="*/ 812800 h 5757025"/>
                <a:gd name="connsiteX70" fmla="*/ 903111 w 3386667"/>
                <a:gd name="connsiteY70" fmla="*/ 654756 h 5757025"/>
                <a:gd name="connsiteX71" fmla="*/ 767645 w 3386667"/>
                <a:gd name="connsiteY71" fmla="*/ 564445 h 5757025"/>
                <a:gd name="connsiteX72" fmla="*/ 722489 w 3386667"/>
                <a:gd name="connsiteY72" fmla="*/ 530578 h 5757025"/>
                <a:gd name="connsiteX73" fmla="*/ 643467 w 3386667"/>
                <a:gd name="connsiteY73" fmla="*/ 474133 h 5757025"/>
                <a:gd name="connsiteX74" fmla="*/ 496711 w 3386667"/>
                <a:gd name="connsiteY74" fmla="*/ 338667 h 5757025"/>
                <a:gd name="connsiteX75" fmla="*/ 338667 w 3386667"/>
                <a:gd name="connsiteY75" fmla="*/ 169333 h 5757025"/>
                <a:gd name="connsiteX76" fmla="*/ 237067 w 3386667"/>
                <a:gd name="connsiteY76" fmla="*/ 158045 h 5757025"/>
                <a:gd name="connsiteX77" fmla="*/ 0 w 3386667"/>
                <a:gd name="connsiteY77" fmla="*/ 0 h 5757025"/>
                <a:gd name="connsiteX78" fmla="*/ 11289 w 3386667"/>
                <a:gd name="connsiteY78" fmla="*/ 90311 h 5757025"/>
                <a:gd name="connsiteX79" fmla="*/ 203200 w 3386667"/>
                <a:gd name="connsiteY79" fmla="*/ 191911 h 5757025"/>
                <a:gd name="connsiteX80" fmla="*/ 180622 w 3386667"/>
                <a:gd name="connsiteY80" fmla="*/ 259645 h 5757025"/>
                <a:gd name="connsiteX81" fmla="*/ 180622 w 3386667"/>
                <a:gd name="connsiteY81" fmla="*/ 259645 h 5757025"/>
                <a:gd name="connsiteX82" fmla="*/ 112889 w 3386667"/>
                <a:gd name="connsiteY82" fmla="*/ 338667 h 5757025"/>
                <a:gd name="connsiteX83" fmla="*/ 67734 w 3386667"/>
                <a:gd name="connsiteY83" fmla="*/ 372533 h 5757025"/>
                <a:gd name="connsiteX84" fmla="*/ 169334 w 3386667"/>
                <a:gd name="connsiteY84" fmla="*/ 462845 h 5757025"/>
                <a:gd name="connsiteX85" fmla="*/ 316089 w 3386667"/>
                <a:gd name="connsiteY85" fmla="*/ 485422 h 5757025"/>
                <a:gd name="connsiteX86" fmla="*/ 496711 w 3386667"/>
                <a:gd name="connsiteY86" fmla="*/ 530578 h 5757025"/>
                <a:gd name="connsiteX87" fmla="*/ 496711 w 3386667"/>
                <a:gd name="connsiteY87" fmla="*/ 666045 h 5757025"/>
                <a:gd name="connsiteX88" fmla="*/ 496711 w 3386667"/>
                <a:gd name="connsiteY88" fmla="*/ 666045 h 5757025"/>
                <a:gd name="connsiteX89" fmla="*/ 598311 w 3386667"/>
                <a:gd name="connsiteY89" fmla="*/ 778933 h 5757025"/>
                <a:gd name="connsiteX90" fmla="*/ 575734 w 3386667"/>
                <a:gd name="connsiteY90" fmla="*/ 835378 h 5757025"/>
                <a:gd name="connsiteX91" fmla="*/ 936978 w 3386667"/>
                <a:gd name="connsiteY91" fmla="*/ 1185333 h 5757025"/>
                <a:gd name="connsiteX92" fmla="*/ 1106311 w 3386667"/>
                <a:gd name="connsiteY92" fmla="*/ 1377245 h 5757025"/>
                <a:gd name="connsiteX93" fmla="*/ 1196622 w 3386667"/>
                <a:gd name="connsiteY93" fmla="*/ 1388533 h 5757025"/>
                <a:gd name="connsiteX94" fmla="*/ 1388534 w 3386667"/>
                <a:gd name="connsiteY94" fmla="*/ 1512711 h 5757025"/>
                <a:gd name="connsiteX95" fmla="*/ 1557867 w 3386667"/>
                <a:gd name="connsiteY95" fmla="*/ 1614311 h 5757025"/>
                <a:gd name="connsiteX96" fmla="*/ 1591734 w 3386667"/>
                <a:gd name="connsiteY96" fmla="*/ 1670756 h 5757025"/>
                <a:gd name="connsiteX97" fmla="*/ 1456267 w 3386667"/>
                <a:gd name="connsiteY97" fmla="*/ 1873956 h 5757025"/>
                <a:gd name="connsiteX98" fmla="*/ 1433689 w 3386667"/>
                <a:gd name="connsiteY98" fmla="*/ 2088445 h 5757025"/>
                <a:gd name="connsiteX99" fmla="*/ 1479462 w 3386667"/>
                <a:gd name="connsiteY99" fmla="*/ 2330891 h 5757025"/>
                <a:gd name="connsiteX100" fmla="*/ 1354667 w 3386667"/>
                <a:gd name="connsiteY100" fmla="*/ 2280356 h 5757025"/>
                <a:gd name="connsiteX101" fmla="*/ 1148997 w 3386667"/>
                <a:gd name="connsiteY101" fmla="*/ 2425964 h 5757025"/>
                <a:gd name="connsiteX102" fmla="*/ 1010003 w 3386667"/>
                <a:gd name="connsiteY102" fmla="*/ 2624402 h 5757025"/>
                <a:gd name="connsiteX103" fmla="*/ 891822 w 3386667"/>
                <a:gd name="connsiteY103" fmla="*/ 2822222 h 5757025"/>
                <a:gd name="connsiteX104" fmla="*/ 900201 w 3386667"/>
                <a:gd name="connsiteY104" fmla="*/ 3000463 h 5757025"/>
                <a:gd name="connsiteX105" fmla="*/ 938742 w 3386667"/>
                <a:gd name="connsiteY105" fmla="*/ 3164417 h 5757025"/>
                <a:gd name="connsiteX106" fmla="*/ 969698 w 3386667"/>
                <a:gd name="connsiteY106" fmla="*/ 3286214 h 5757025"/>
                <a:gd name="connsiteX107" fmla="*/ 891822 w 3386667"/>
                <a:gd name="connsiteY107" fmla="*/ 3544711 h 5757025"/>
                <a:gd name="connsiteX108" fmla="*/ 934597 w 3386667"/>
                <a:gd name="connsiteY108" fmla="*/ 3914158 h 5757025"/>
                <a:gd name="connsiteX109" fmla="*/ 925689 w 3386667"/>
                <a:gd name="connsiteY109" fmla="*/ 4097867 h 5757025"/>
                <a:gd name="connsiteX110" fmla="*/ 1072445 w 3386667"/>
                <a:gd name="connsiteY110" fmla="*/ 4233333 h 5757025"/>
                <a:gd name="connsiteX111" fmla="*/ 1219200 w 3386667"/>
                <a:gd name="connsiteY111" fmla="*/ 4109156 h 5757025"/>
                <a:gd name="connsiteX112" fmla="*/ 1261358 w 3386667"/>
                <a:gd name="connsiteY112" fmla="*/ 3846513 h 5757025"/>
                <a:gd name="connsiteX113" fmla="*/ 1412258 w 3386667"/>
                <a:gd name="connsiteY113" fmla="*/ 3618354 h 5757025"/>
                <a:gd name="connsiteX114" fmla="*/ 1474083 w 3386667"/>
                <a:gd name="connsiteY114" fmla="*/ 3459779 h 5757025"/>
                <a:gd name="connsiteX115" fmla="*/ 1506803 w 3386667"/>
                <a:gd name="connsiteY115" fmla="*/ 3333839 h 5757025"/>
                <a:gd name="connsiteX116" fmla="*/ 1659467 w 3386667"/>
                <a:gd name="connsiteY116" fmla="*/ 3347508 h 5757025"/>
                <a:gd name="connsiteX117" fmla="*/ 1783645 w 3386667"/>
                <a:gd name="connsiteY117" fmla="*/ 3465071 h 5757025"/>
                <a:gd name="connsiteX118" fmla="*/ 2005806 w 3386667"/>
                <a:gd name="connsiteY118" fmla="*/ 3580959 h 5757025"/>
                <a:gd name="connsiteX119" fmla="*/ 2191279 w 3386667"/>
                <a:gd name="connsiteY119" fmla="*/ 3733006 h 5757025"/>
                <a:gd name="connsiteX120" fmla="*/ 2325511 w 3386667"/>
                <a:gd name="connsiteY120" fmla="*/ 3787687 h 5757025"/>
                <a:gd name="connsiteX121" fmla="*/ 2134747 w 3386667"/>
                <a:gd name="connsiteY121" fmla="*/ 4030133 h 5757025"/>
                <a:gd name="connsiteX122" fmla="*/ 2010040 w 3386667"/>
                <a:gd name="connsiteY122" fmla="*/ 4368624 h 5757025"/>
                <a:gd name="connsiteX123" fmla="*/ 2020447 w 3386667"/>
                <a:gd name="connsiteY123" fmla="*/ 4523758 h 5757025"/>
                <a:gd name="connsiteX124" fmla="*/ 1966031 w 3386667"/>
                <a:gd name="connsiteY124" fmla="*/ 4595725 h 5757025"/>
                <a:gd name="connsiteX125" fmla="*/ 2074245 w 3386667"/>
                <a:gd name="connsiteY125" fmla="*/ 4772201 h 5757025"/>
                <a:gd name="connsiteX126" fmla="*/ 1939925 w 3386667"/>
                <a:gd name="connsiteY126" fmla="*/ 4983075 h 5757025"/>
                <a:gd name="connsiteX127" fmla="*/ 1761067 w 3386667"/>
                <a:gd name="connsiteY127" fmla="*/ 5046133 h 5757025"/>
                <a:gd name="connsiteX128" fmla="*/ 1713442 w 3386667"/>
                <a:gd name="connsiteY128" fmla="*/ 5155319 h 5757025"/>
                <a:gd name="connsiteX129" fmla="*/ 1844924 w 3386667"/>
                <a:gd name="connsiteY129" fmla="*/ 5309289 h 5757025"/>
                <a:gd name="connsiteX130" fmla="*/ 2099557 w 3386667"/>
                <a:gd name="connsiteY130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49600 w 3386667"/>
                <a:gd name="connsiteY14" fmla="*/ 3601156 h 5757025"/>
                <a:gd name="connsiteX15" fmla="*/ 3115734 w 3386667"/>
                <a:gd name="connsiteY15" fmla="*/ 3454400 h 5757025"/>
                <a:gd name="connsiteX16" fmla="*/ 2946400 w 3386667"/>
                <a:gd name="connsiteY16" fmla="*/ 3273778 h 5757025"/>
                <a:gd name="connsiteX17" fmla="*/ 2528711 w 3386667"/>
                <a:gd name="connsiteY17" fmla="*/ 3070578 h 5757025"/>
                <a:gd name="connsiteX18" fmla="*/ 2291645 w 3386667"/>
                <a:gd name="connsiteY18" fmla="*/ 2912533 h 5757025"/>
                <a:gd name="connsiteX19" fmla="*/ 2393245 w 3386667"/>
                <a:gd name="connsiteY19" fmla="*/ 2889956 h 5757025"/>
                <a:gd name="connsiteX20" fmla="*/ 2393245 w 3386667"/>
                <a:gd name="connsiteY20" fmla="*/ 2889956 h 5757025"/>
                <a:gd name="connsiteX21" fmla="*/ 2562578 w 3386667"/>
                <a:gd name="connsiteY21" fmla="*/ 2630311 h 5757025"/>
                <a:gd name="connsiteX22" fmla="*/ 2754489 w 3386667"/>
                <a:gd name="connsiteY22" fmla="*/ 2517422 h 5757025"/>
                <a:gd name="connsiteX23" fmla="*/ 2788356 w 3386667"/>
                <a:gd name="connsiteY23" fmla="*/ 2325511 h 5757025"/>
                <a:gd name="connsiteX24" fmla="*/ 2822222 w 3386667"/>
                <a:gd name="connsiteY24" fmla="*/ 2190045 h 5757025"/>
                <a:gd name="connsiteX25" fmla="*/ 3025422 w 3386667"/>
                <a:gd name="connsiteY25" fmla="*/ 2144889 h 5757025"/>
                <a:gd name="connsiteX26" fmla="*/ 3138311 w 3386667"/>
                <a:gd name="connsiteY26" fmla="*/ 2043289 h 5757025"/>
                <a:gd name="connsiteX27" fmla="*/ 3330222 w 3386667"/>
                <a:gd name="connsiteY27" fmla="*/ 1986845 h 5757025"/>
                <a:gd name="connsiteX28" fmla="*/ 3386667 w 3386667"/>
                <a:gd name="connsiteY28" fmla="*/ 1896533 h 5757025"/>
                <a:gd name="connsiteX29" fmla="*/ 3341511 w 3386667"/>
                <a:gd name="connsiteY29" fmla="*/ 1794933 h 5757025"/>
                <a:gd name="connsiteX30" fmla="*/ 3375378 w 3386667"/>
                <a:gd name="connsiteY30" fmla="*/ 1693333 h 5757025"/>
                <a:gd name="connsiteX31" fmla="*/ 3375378 w 3386667"/>
                <a:gd name="connsiteY31" fmla="*/ 1524000 h 5757025"/>
                <a:gd name="connsiteX32" fmla="*/ 3341511 w 3386667"/>
                <a:gd name="connsiteY32" fmla="*/ 1444978 h 5757025"/>
                <a:gd name="connsiteX33" fmla="*/ 3341511 w 3386667"/>
                <a:gd name="connsiteY33" fmla="*/ 1444978 h 5757025"/>
                <a:gd name="connsiteX34" fmla="*/ 3330222 w 3386667"/>
                <a:gd name="connsiteY34" fmla="*/ 1219200 h 5757025"/>
                <a:gd name="connsiteX35" fmla="*/ 3273778 w 3386667"/>
                <a:gd name="connsiteY35" fmla="*/ 1106311 h 5757025"/>
                <a:gd name="connsiteX36" fmla="*/ 3251200 w 3386667"/>
                <a:gd name="connsiteY36" fmla="*/ 982133 h 5757025"/>
                <a:gd name="connsiteX37" fmla="*/ 3307645 w 3386667"/>
                <a:gd name="connsiteY37" fmla="*/ 869245 h 5757025"/>
                <a:gd name="connsiteX38" fmla="*/ 3228622 w 3386667"/>
                <a:gd name="connsiteY38" fmla="*/ 756356 h 5757025"/>
                <a:gd name="connsiteX39" fmla="*/ 3093156 w 3386667"/>
                <a:gd name="connsiteY39" fmla="*/ 711200 h 5757025"/>
                <a:gd name="connsiteX40" fmla="*/ 2991556 w 3386667"/>
                <a:gd name="connsiteY40" fmla="*/ 722489 h 5757025"/>
                <a:gd name="connsiteX41" fmla="*/ 2991556 w 3386667"/>
                <a:gd name="connsiteY41" fmla="*/ 722489 h 5757025"/>
                <a:gd name="connsiteX42" fmla="*/ 2980267 w 3386667"/>
                <a:gd name="connsiteY42" fmla="*/ 891822 h 5757025"/>
                <a:gd name="connsiteX43" fmla="*/ 2991556 w 3386667"/>
                <a:gd name="connsiteY43" fmla="*/ 959556 h 5757025"/>
                <a:gd name="connsiteX44" fmla="*/ 3059289 w 3386667"/>
                <a:gd name="connsiteY44" fmla="*/ 1061156 h 5757025"/>
                <a:gd name="connsiteX45" fmla="*/ 3002845 w 3386667"/>
                <a:gd name="connsiteY45" fmla="*/ 1253067 h 5757025"/>
                <a:gd name="connsiteX46" fmla="*/ 3014134 w 3386667"/>
                <a:gd name="connsiteY46" fmla="*/ 1320800 h 5757025"/>
                <a:gd name="connsiteX47" fmla="*/ 3059289 w 3386667"/>
                <a:gd name="connsiteY47" fmla="*/ 1411111 h 5757025"/>
                <a:gd name="connsiteX48" fmla="*/ 3036711 w 3386667"/>
                <a:gd name="connsiteY48" fmla="*/ 1490133 h 5757025"/>
                <a:gd name="connsiteX49" fmla="*/ 2765778 w 3386667"/>
                <a:gd name="connsiteY49" fmla="*/ 1411111 h 5757025"/>
                <a:gd name="connsiteX50" fmla="*/ 2652889 w 3386667"/>
                <a:gd name="connsiteY50" fmla="*/ 1286933 h 5757025"/>
                <a:gd name="connsiteX51" fmla="*/ 2596445 w 3386667"/>
                <a:gd name="connsiteY51" fmla="*/ 1286933 h 5757025"/>
                <a:gd name="connsiteX52" fmla="*/ 2517422 w 3386667"/>
                <a:gd name="connsiteY52" fmla="*/ 1207911 h 5757025"/>
                <a:gd name="connsiteX53" fmla="*/ 2585156 w 3386667"/>
                <a:gd name="connsiteY53" fmla="*/ 1106311 h 5757025"/>
                <a:gd name="connsiteX54" fmla="*/ 2607734 w 3386667"/>
                <a:gd name="connsiteY54" fmla="*/ 993422 h 5757025"/>
                <a:gd name="connsiteX55" fmla="*/ 2630311 w 3386667"/>
                <a:gd name="connsiteY55" fmla="*/ 846667 h 5757025"/>
                <a:gd name="connsiteX56" fmla="*/ 2585156 w 3386667"/>
                <a:gd name="connsiteY56" fmla="*/ 688622 h 5757025"/>
                <a:gd name="connsiteX57" fmla="*/ 2494845 w 3386667"/>
                <a:gd name="connsiteY57" fmla="*/ 598311 h 5757025"/>
                <a:gd name="connsiteX58" fmla="*/ 2223911 w 3386667"/>
                <a:gd name="connsiteY58" fmla="*/ 553156 h 5757025"/>
                <a:gd name="connsiteX59" fmla="*/ 2099734 w 3386667"/>
                <a:gd name="connsiteY59" fmla="*/ 587022 h 5757025"/>
                <a:gd name="connsiteX60" fmla="*/ 1986845 w 3386667"/>
                <a:gd name="connsiteY60" fmla="*/ 846667 h 5757025"/>
                <a:gd name="connsiteX61" fmla="*/ 2043289 w 3386667"/>
                <a:gd name="connsiteY61" fmla="*/ 948267 h 5757025"/>
                <a:gd name="connsiteX62" fmla="*/ 1986845 w 3386667"/>
                <a:gd name="connsiteY62" fmla="*/ 1083733 h 5757025"/>
                <a:gd name="connsiteX63" fmla="*/ 1986845 w 3386667"/>
                <a:gd name="connsiteY63" fmla="*/ 1140178 h 5757025"/>
                <a:gd name="connsiteX64" fmla="*/ 1840089 w 3386667"/>
                <a:gd name="connsiteY64" fmla="*/ 1185333 h 5757025"/>
                <a:gd name="connsiteX65" fmla="*/ 1704622 w 3386667"/>
                <a:gd name="connsiteY65" fmla="*/ 1083733 h 5757025"/>
                <a:gd name="connsiteX66" fmla="*/ 1580445 w 3386667"/>
                <a:gd name="connsiteY66" fmla="*/ 1106311 h 5757025"/>
                <a:gd name="connsiteX67" fmla="*/ 1422400 w 3386667"/>
                <a:gd name="connsiteY67" fmla="*/ 1016000 h 5757025"/>
                <a:gd name="connsiteX68" fmla="*/ 1320800 w 3386667"/>
                <a:gd name="connsiteY68" fmla="*/ 1016000 h 5757025"/>
                <a:gd name="connsiteX69" fmla="*/ 1083734 w 3386667"/>
                <a:gd name="connsiteY69" fmla="*/ 812800 h 5757025"/>
                <a:gd name="connsiteX70" fmla="*/ 903111 w 3386667"/>
                <a:gd name="connsiteY70" fmla="*/ 654756 h 5757025"/>
                <a:gd name="connsiteX71" fmla="*/ 767645 w 3386667"/>
                <a:gd name="connsiteY71" fmla="*/ 564445 h 5757025"/>
                <a:gd name="connsiteX72" fmla="*/ 722489 w 3386667"/>
                <a:gd name="connsiteY72" fmla="*/ 530578 h 5757025"/>
                <a:gd name="connsiteX73" fmla="*/ 643467 w 3386667"/>
                <a:gd name="connsiteY73" fmla="*/ 474133 h 5757025"/>
                <a:gd name="connsiteX74" fmla="*/ 496711 w 3386667"/>
                <a:gd name="connsiteY74" fmla="*/ 338667 h 5757025"/>
                <a:gd name="connsiteX75" fmla="*/ 338667 w 3386667"/>
                <a:gd name="connsiteY75" fmla="*/ 169333 h 5757025"/>
                <a:gd name="connsiteX76" fmla="*/ 237067 w 3386667"/>
                <a:gd name="connsiteY76" fmla="*/ 158045 h 5757025"/>
                <a:gd name="connsiteX77" fmla="*/ 0 w 3386667"/>
                <a:gd name="connsiteY77" fmla="*/ 0 h 5757025"/>
                <a:gd name="connsiteX78" fmla="*/ 11289 w 3386667"/>
                <a:gd name="connsiteY78" fmla="*/ 90311 h 5757025"/>
                <a:gd name="connsiteX79" fmla="*/ 203200 w 3386667"/>
                <a:gd name="connsiteY79" fmla="*/ 191911 h 5757025"/>
                <a:gd name="connsiteX80" fmla="*/ 180622 w 3386667"/>
                <a:gd name="connsiteY80" fmla="*/ 259645 h 5757025"/>
                <a:gd name="connsiteX81" fmla="*/ 180622 w 3386667"/>
                <a:gd name="connsiteY81" fmla="*/ 259645 h 5757025"/>
                <a:gd name="connsiteX82" fmla="*/ 112889 w 3386667"/>
                <a:gd name="connsiteY82" fmla="*/ 338667 h 5757025"/>
                <a:gd name="connsiteX83" fmla="*/ 67734 w 3386667"/>
                <a:gd name="connsiteY83" fmla="*/ 372533 h 5757025"/>
                <a:gd name="connsiteX84" fmla="*/ 169334 w 3386667"/>
                <a:gd name="connsiteY84" fmla="*/ 462845 h 5757025"/>
                <a:gd name="connsiteX85" fmla="*/ 316089 w 3386667"/>
                <a:gd name="connsiteY85" fmla="*/ 485422 h 5757025"/>
                <a:gd name="connsiteX86" fmla="*/ 496711 w 3386667"/>
                <a:gd name="connsiteY86" fmla="*/ 530578 h 5757025"/>
                <a:gd name="connsiteX87" fmla="*/ 496711 w 3386667"/>
                <a:gd name="connsiteY87" fmla="*/ 666045 h 5757025"/>
                <a:gd name="connsiteX88" fmla="*/ 496711 w 3386667"/>
                <a:gd name="connsiteY88" fmla="*/ 666045 h 5757025"/>
                <a:gd name="connsiteX89" fmla="*/ 598311 w 3386667"/>
                <a:gd name="connsiteY89" fmla="*/ 778933 h 5757025"/>
                <a:gd name="connsiteX90" fmla="*/ 575734 w 3386667"/>
                <a:gd name="connsiteY90" fmla="*/ 835378 h 5757025"/>
                <a:gd name="connsiteX91" fmla="*/ 936978 w 3386667"/>
                <a:gd name="connsiteY91" fmla="*/ 1185333 h 5757025"/>
                <a:gd name="connsiteX92" fmla="*/ 1106311 w 3386667"/>
                <a:gd name="connsiteY92" fmla="*/ 1377245 h 5757025"/>
                <a:gd name="connsiteX93" fmla="*/ 1196622 w 3386667"/>
                <a:gd name="connsiteY93" fmla="*/ 1388533 h 5757025"/>
                <a:gd name="connsiteX94" fmla="*/ 1388534 w 3386667"/>
                <a:gd name="connsiteY94" fmla="*/ 1512711 h 5757025"/>
                <a:gd name="connsiteX95" fmla="*/ 1557867 w 3386667"/>
                <a:gd name="connsiteY95" fmla="*/ 1614311 h 5757025"/>
                <a:gd name="connsiteX96" fmla="*/ 1591734 w 3386667"/>
                <a:gd name="connsiteY96" fmla="*/ 1670756 h 5757025"/>
                <a:gd name="connsiteX97" fmla="*/ 1456267 w 3386667"/>
                <a:gd name="connsiteY97" fmla="*/ 1873956 h 5757025"/>
                <a:gd name="connsiteX98" fmla="*/ 1433689 w 3386667"/>
                <a:gd name="connsiteY98" fmla="*/ 2088445 h 5757025"/>
                <a:gd name="connsiteX99" fmla="*/ 1479462 w 3386667"/>
                <a:gd name="connsiteY99" fmla="*/ 2330891 h 5757025"/>
                <a:gd name="connsiteX100" fmla="*/ 1354667 w 3386667"/>
                <a:gd name="connsiteY100" fmla="*/ 2280356 h 5757025"/>
                <a:gd name="connsiteX101" fmla="*/ 1148997 w 3386667"/>
                <a:gd name="connsiteY101" fmla="*/ 2425964 h 5757025"/>
                <a:gd name="connsiteX102" fmla="*/ 1010003 w 3386667"/>
                <a:gd name="connsiteY102" fmla="*/ 2624402 h 5757025"/>
                <a:gd name="connsiteX103" fmla="*/ 891822 w 3386667"/>
                <a:gd name="connsiteY103" fmla="*/ 2822222 h 5757025"/>
                <a:gd name="connsiteX104" fmla="*/ 900201 w 3386667"/>
                <a:gd name="connsiteY104" fmla="*/ 3000463 h 5757025"/>
                <a:gd name="connsiteX105" fmla="*/ 938742 w 3386667"/>
                <a:gd name="connsiteY105" fmla="*/ 3164417 h 5757025"/>
                <a:gd name="connsiteX106" fmla="*/ 969698 w 3386667"/>
                <a:gd name="connsiteY106" fmla="*/ 3286214 h 5757025"/>
                <a:gd name="connsiteX107" fmla="*/ 891822 w 3386667"/>
                <a:gd name="connsiteY107" fmla="*/ 3544711 h 5757025"/>
                <a:gd name="connsiteX108" fmla="*/ 934597 w 3386667"/>
                <a:gd name="connsiteY108" fmla="*/ 3914158 h 5757025"/>
                <a:gd name="connsiteX109" fmla="*/ 925689 w 3386667"/>
                <a:gd name="connsiteY109" fmla="*/ 4097867 h 5757025"/>
                <a:gd name="connsiteX110" fmla="*/ 1072445 w 3386667"/>
                <a:gd name="connsiteY110" fmla="*/ 4233333 h 5757025"/>
                <a:gd name="connsiteX111" fmla="*/ 1219200 w 3386667"/>
                <a:gd name="connsiteY111" fmla="*/ 4109156 h 5757025"/>
                <a:gd name="connsiteX112" fmla="*/ 1261358 w 3386667"/>
                <a:gd name="connsiteY112" fmla="*/ 3846513 h 5757025"/>
                <a:gd name="connsiteX113" fmla="*/ 1412258 w 3386667"/>
                <a:gd name="connsiteY113" fmla="*/ 3618354 h 5757025"/>
                <a:gd name="connsiteX114" fmla="*/ 1474083 w 3386667"/>
                <a:gd name="connsiteY114" fmla="*/ 3459779 h 5757025"/>
                <a:gd name="connsiteX115" fmla="*/ 1506803 w 3386667"/>
                <a:gd name="connsiteY115" fmla="*/ 3333839 h 5757025"/>
                <a:gd name="connsiteX116" fmla="*/ 1659467 w 3386667"/>
                <a:gd name="connsiteY116" fmla="*/ 3347508 h 5757025"/>
                <a:gd name="connsiteX117" fmla="*/ 1783645 w 3386667"/>
                <a:gd name="connsiteY117" fmla="*/ 3465071 h 5757025"/>
                <a:gd name="connsiteX118" fmla="*/ 2005806 w 3386667"/>
                <a:gd name="connsiteY118" fmla="*/ 3580959 h 5757025"/>
                <a:gd name="connsiteX119" fmla="*/ 2191279 w 3386667"/>
                <a:gd name="connsiteY119" fmla="*/ 3733006 h 5757025"/>
                <a:gd name="connsiteX120" fmla="*/ 2325511 w 3386667"/>
                <a:gd name="connsiteY120" fmla="*/ 3787687 h 5757025"/>
                <a:gd name="connsiteX121" fmla="*/ 2134747 w 3386667"/>
                <a:gd name="connsiteY121" fmla="*/ 4030133 h 5757025"/>
                <a:gd name="connsiteX122" fmla="*/ 2010040 w 3386667"/>
                <a:gd name="connsiteY122" fmla="*/ 4368624 h 5757025"/>
                <a:gd name="connsiteX123" fmla="*/ 2020447 w 3386667"/>
                <a:gd name="connsiteY123" fmla="*/ 4523758 h 5757025"/>
                <a:gd name="connsiteX124" fmla="*/ 1966031 w 3386667"/>
                <a:gd name="connsiteY124" fmla="*/ 4595725 h 5757025"/>
                <a:gd name="connsiteX125" fmla="*/ 2074245 w 3386667"/>
                <a:gd name="connsiteY125" fmla="*/ 4772201 h 5757025"/>
                <a:gd name="connsiteX126" fmla="*/ 1939925 w 3386667"/>
                <a:gd name="connsiteY126" fmla="*/ 4983075 h 5757025"/>
                <a:gd name="connsiteX127" fmla="*/ 1761067 w 3386667"/>
                <a:gd name="connsiteY127" fmla="*/ 5046133 h 5757025"/>
                <a:gd name="connsiteX128" fmla="*/ 1713442 w 3386667"/>
                <a:gd name="connsiteY128" fmla="*/ 5155319 h 5757025"/>
                <a:gd name="connsiteX129" fmla="*/ 1844924 w 3386667"/>
                <a:gd name="connsiteY129" fmla="*/ 5309289 h 5757025"/>
                <a:gd name="connsiteX130" fmla="*/ 2099557 w 3386667"/>
                <a:gd name="connsiteY130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115734 w 3386667"/>
                <a:gd name="connsiteY15" fmla="*/ 3454400 h 5757025"/>
                <a:gd name="connsiteX16" fmla="*/ 2946400 w 3386667"/>
                <a:gd name="connsiteY16" fmla="*/ 3273778 h 5757025"/>
                <a:gd name="connsiteX17" fmla="*/ 2528711 w 3386667"/>
                <a:gd name="connsiteY17" fmla="*/ 3070578 h 5757025"/>
                <a:gd name="connsiteX18" fmla="*/ 2291645 w 3386667"/>
                <a:gd name="connsiteY18" fmla="*/ 2912533 h 5757025"/>
                <a:gd name="connsiteX19" fmla="*/ 2393245 w 3386667"/>
                <a:gd name="connsiteY19" fmla="*/ 2889956 h 5757025"/>
                <a:gd name="connsiteX20" fmla="*/ 2393245 w 3386667"/>
                <a:gd name="connsiteY20" fmla="*/ 2889956 h 5757025"/>
                <a:gd name="connsiteX21" fmla="*/ 2562578 w 3386667"/>
                <a:gd name="connsiteY21" fmla="*/ 2630311 h 5757025"/>
                <a:gd name="connsiteX22" fmla="*/ 2754489 w 3386667"/>
                <a:gd name="connsiteY22" fmla="*/ 2517422 h 5757025"/>
                <a:gd name="connsiteX23" fmla="*/ 2788356 w 3386667"/>
                <a:gd name="connsiteY23" fmla="*/ 2325511 h 5757025"/>
                <a:gd name="connsiteX24" fmla="*/ 2822222 w 3386667"/>
                <a:gd name="connsiteY24" fmla="*/ 2190045 h 5757025"/>
                <a:gd name="connsiteX25" fmla="*/ 3025422 w 3386667"/>
                <a:gd name="connsiteY25" fmla="*/ 2144889 h 5757025"/>
                <a:gd name="connsiteX26" fmla="*/ 3138311 w 3386667"/>
                <a:gd name="connsiteY26" fmla="*/ 2043289 h 5757025"/>
                <a:gd name="connsiteX27" fmla="*/ 3330222 w 3386667"/>
                <a:gd name="connsiteY27" fmla="*/ 1986845 h 5757025"/>
                <a:gd name="connsiteX28" fmla="*/ 3386667 w 3386667"/>
                <a:gd name="connsiteY28" fmla="*/ 1896533 h 5757025"/>
                <a:gd name="connsiteX29" fmla="*/ 3341511 w 3386667"/>
                <a:gd name="connsiteY29" fmla="*/ 1794933 h 5757025"/>
                <a:gd name="connsiteX30" fmla="*/ 3375378 w 3386667"/>
                <a:gd name="connsiteY30" fmla="*/ 1693333 h 5757025"/>
                <a:gd name="connsiteX31" fmla="*/ 3375378 w 3386667"/>
                <a:gd name="connsiteY31" fmla="*/ 1524000 h 5757025"/>
                <a:gd name="connsiteX32" fmla="*/ 3341511 w 3386667"/>
                <a:gd name="connsiteY32" fmla="*/ 1444978 h 5757025"/>
                <a:gd name="connsiteX33" fmla="*/ 3341511 w 3386667"/>
                <a:gd name="connsiteY33" fmla="*/ 1444978 h 5757025"/>
                <a:gd name="connsiteX34" fmla="*/ 3330222 w 3386667"/>
                <a:gd name="connsiteY34" fmla="*/ 1219200 h 5757025"/>
                <a:gd name="connsiteX35" fmla="*/ 3273778 w 3386667"/>
                <a:gd name="connsiteY35" fmla="*/ 1106311 h 5757025"/>
                <a:gd name="connsiteX36" fmla="*/ 3251200 w 3386667"/>
                <a:gd name="connsiteY36" fmla="*/ 982133 h 5757025"/>
                <a:gd name="connsiteX37" fmla="*/ 3307645 w 3386667"/>
                <a:gd name="connsiteY37" fmla="*/ 869245 h 5757025"/>
                <a:gd name="connsiteX38" fmla="*/ 3228622 w 3386667"/>
                <a:gd name="connsiteY38" fmla="*/ 756356 h 5757025"/>
                <a:gd name="connsiteX39" fmla="*/ 3093156 w 3386667"/>
                <a:gd name="connsiteY39" fmla="*/ 711200 h 5757025"/>
                <a:gd name="connsiteX40" fmla="*/ 2991556 w 3386667"/>
                <a:gd name="connsiteY40" fmla="*/ 722489 h 5757025"/>
                <a:gd name="connsiteX41" fmla="*/ 2991556 w 3386667"/>
                <a:gd name="connsiteY41" fmla="*/ 722489 h 5757025"/>
                <a:gd name="connsiteX42" fmla="*/ 2980267 w 3386667"/>
                <a:gd name="connsiteY42" fmla="*/ 891822 h 5757025"/>
                <a:gd name="connsiteX43" fmla="*/ 2991556 w 3386667"/>
                <a:gd name="connsiteY43" fmla="*/ 959556 h 5757025"/>
                <a:gd name="connsiteX44" fmla="*/ 3059289 w 3386667"/>
                <a:gd name="connsiteY44" fmla="*/ 1061156 h 5757025"/>
                <a:gd name="connsiteX45" fmla="*/ 3002845 w 3386667"/>
                <a:gd name="connsiteY45" fmla="*/ 1253067 h 5757025"/>
                <a:gd name="connsiteX46" fmla="*/ 3014134 w 3386667"/>
                <a:gd name="connsiteY46" fmla="*/ 1320800 h 5757025"/>
                <a:gd name="connsiteX47" fmla="*/ 3059289 w 3386667"/>
                <a:gd name="connsiteY47" fmla="*/ 1411111 h 5757025"/>
                <a:gd name="connsiteX48" fmla="*/ 3036711 w 3386667"/>
                <a:gd name="connsiteY48" fmla="*/ 1490133 h 5757025"/>
                <a:gd name="connsiteX49" fmla="*/ 2765778 w 3386667"/>
                <a:gd name="connsiteY49" fmla="*/ 1411111 h 5757025"/>
                <a:gd name="connsiteX50" fmla="*/ 2652889 w 3386667"/>
                <a:gd name="connsiteY50" fmla="*/ 1286933 h 5757025"/>
                <a:gd name="connsiteX51" fmla="*/ 2596445 w 3386667"/>
                <a:gd name="connsiteY51" fmla="*/ 1286933 h 5757025"/>
                <a:gd name="connsiteX52" fmla="*/ 2517422 w 3386667"/>
                <a:gd name="connsiteY52" fmla="*/ 1207911 h 5757025"/>
                <a:gd name="connsiteX53" fmla="*/ 2585156 w 3386667"/>
                <a:gd name="connsiteY53" fmla="*/ 1106311 h 5757025"/>
                <a:gd name="connsiteX54" fmla="*/ 2607734 w 3386667"/>
                <a:gd name="connsiteY54" fmla="*/ 993422 h 5757025"/>
                <a:gd name="connsiteX55" fmla="*/ 2630311 w 3386667"/>
                <a:gd name="connsiteY55" fmla="*/ 846667 h 5757025"/>
                <a:gd name="connsiteX56" fmla="*/ 2585156 w 3386667"/>
                <a:gd name="connsiteY56" fmla="*/ 688622 h 5757025"/>
                <a:gd name="connsiteX57" fmla="*/ 2494845 w 3386667"/>
                <a:gd name="connsiteY57" fmla="*/ 598311 h 5757025"/>
                <a:gd name="connsiteX58" fmla="*/ 2223911 w 3386667"/>
                <a:gd name="connsiteY58" fmla="*/ 553156 h 5757025"/>
                <a:gd name="connsiteX59" fmla="*/ 2099734 w 3386667"/>
                <a:gd name="connsiteY59" fmla="*/ 587022 h 5757025"/>
                <a:gd name="connsiteX60" fmla="*/ 1986845 w 3386667"/>
                <a:gd name="connsiteY60" fmla="*/ 846667 h 5757025"/>
                <a:gd name="connsiteX61" fmla="*/ 2043289 w 3386667"/>
                <a:gd name="connsiteY61" fmla="*/ 948267 h 5757025"/>
                <a:gd name="connsiteX62" fmla="*/ 1986845 w 3386667"/>
                <a:gd name="connsiteY62" fmla="*/ 1083733 h 5757025"/>
                <a:gd name="connsiteX63" fmla="*/ 1986845 w 3386667"/>
                <a:gd name="connsiteY63" fmla="*/ 1140178 h 5757025"/>
                <a:gd name="connsiteX64" fmla="*/ 1840089 w 3386667"/>
                <a:gd name="connsiteY64" fmla="*/ 1185333 h 5757025"/>
                <a:gd name="connsiteX65" fmla="*/ 1704622 w 3386667"/>
                <a:gd name="connsiteY65" fmla="*/ 1083733 h 5757025"/>
                <a:gd name="connsiteX66" fmla="*/ 1580445 w 3386667"/>
                <a:gd name="connsiteY66" fmla="*/ 1106311 h 5757025"/>
                <a:gd name="connsiteX67" fmla="*/ 1422400 w 3386667"/>
                <a:gd name="connsiteY67" fmla="*/ 1016000 h 5757025"/>
                <a:gd name="connsiteX68" fmla="*/ 1320800 w 3386667"/>
                <a:gd name="connsiteY68" fmla="*/ 1016000 h 5757025"/>
                <a:gd name="connsiteX69" fmla="*/ 1083734 w 3386667"/>
                <a:gd name="connsiteY69" fmla="*/ 812800 h 5757025"/>
                <a:gd name="connsiteX70" fmla="*/ 903111 w 3386667"/>
                <a:gd name="connsiteY70" fmla="*/ 654756 h 5757025"/>
                <a:gd name="connsiteX71" fmla="*/ 767645 w 3386667"/>
                <a:gd name="connsiteY71" fmla="*/ 564445 h 5757025"/>
                <a:gd name="connsiteX72" fmla="*/ 722489 w 3386667"/>
                <a:gd name="connsiteY72" fmla="*/ 530578 h 5757025"/>
                <a:gd name="connsiteX73" fmla="*/ 643467 w 3386667"/>
                <a:gd name="connsiteY73" fmla="*/ 474133 h 5757025"/>
                <a:gd name="connsiteX74" fmla="*/ 496711 w 3386667"/>
                <a:gd name="connsiteY74" fmla="*/ 338667 h 5757025"/>
                <a:gd name="connsiteX75" fmla="*/ 338667 w 3386667"/>
                <a:gd name="connsiteY75" fmla="*/ 169333 h 5757025"/>
                <a:gd name="connsiteX76" fmla="*/ 237067 w 3386667"/>
                <a:gd name="connsiteY76" fmla="*/ 158045 h 5757025"/>
                <a:gd name="connsiteX77" fmla="*/ 0 w 3386667"/>
                <a:gd name="connsiteY77" fmla="*/ 0 h 5757025"/>
                <a:gd name="connsiteX78" fmla="*/ 11289 w 3386667"/>
                <a:gd name="connsiteY78" fmla="*/ 90311 h 5757025"/>
                <a:gd name="connsiteX79" fmla="*/ 203200 w 3386667"/>
                <a:gd name="connsiteY79" fmla="*/ 191911 h 5757025"/>
                <a:gd name="connsiteX80" fmla="*/ 180622 w 3386667"/>
                <a:gd name="connsiteY80" fmla="*/ 259645 h 5757025"/>
                <a:gd name="connsiteX81" fmla="*/ 180622 w 3386667"/>
                <a:gd name="connsiteY81" fmla="*/ 259645 h 5757025"/>
                <a:gd name="connsiteX82" fmla="*/ 112889 w 3386667"/>
                <a:gd name="connsiteY82" fmla="*/ 338667 h 5757025"/>
                <a:gd name="connsiteX83" fmla="*/ 67734 w 3386667"/>
                <a:gd name="connsiteY83" fmla="*/ 372533 h 5757025"/>
                <a:gd name="connsiteX84" fmla="*/ 169334 w 3386667"/>
                <a:gd name="connsiteY84" fmla="*/ 462845 h 5757025"/>
                <a:gd name="connsiteX85" fmla="*/ 316089 w 3386667"/>
                <a:gd name="connsiteY85" fmla="*/ 485422 h 5757025"/>
                <a:gd name="connsiteX86" fmla="*/ 496711 w 3386667"/>
                <a:gd name="connsiteY86" fmla="*/ 530578 h 5757025"/>
                <a:gd name="connsiteX87" fmla="*/ 496711 w 3386667"/>
                <a:gd name="connsiteY87" fmla="*/ 666045 h 5757025"/>
                <a:gd name="connsiteX88" fmla="*/ 496711 w 3386667"/>
                <a:gd name="connsiteY88" fmla="*/ 666045 h 5757025"/>
                <a:gd name="connsiteX89" fmla="*/ 598311 w 3386667"/>
                <a:gd name="connsiteY89" fmla="*/ 778933 h 5757025"/>
                <a:gd name="connsiteX90" fmla="*/ 575734 w 3386667"/>
                <a:gd name="connsiteY90" fmla="*/ 835378 h 5757025"/>
                <a:gd name="connsiteX91" fmla="*/ 936978 w 3386667"/>
                <a:gd name="connsiteY91" fmla="*/ 1185333 h 5757025"/>
                <a:gd name="connsiteX92" fmla="*/ 1106311 w 3386667"/>
                <a:gd name="connsiteY92" fmla="*/ 1377245 h 5757025"/>
                <a:gd name="connsiteX93" fmla="*/ 1196622 w 3386667"/>
                <a:gd name="connsiteY93" fmla="*/ 1388533 h 5757025"/>
                <a:gd name="connsiteX94" fmla="*/ 1388534 w 3386667"/>
                <a:gd name="connsiteY94" fmla="*/ 1512711 h 5757025"/>
                <a:gd name="connsiteX95" fmla="*/ 1557867 w 3386667"/>
                <a:gd name="connsiteY95" fmla="*/ 1614311 h 5757025"/>
                <a:gd name="connsiteX96" fmla="*/ 1591734 w 3386667"/>
                <a:gd name="connsiteY96" fmla="*/ 1670756 h 5757025"/>
                <a:gd name="connsiteX97" fmla="*/ 1456267 w 3386667"/>
                <a:gd name="connsiteY97" fmla="*/ 1873956 h 5757025"/>
                <a:gd name="connsiteX98" fmla="*/ 1433689 w 3386667"/>
                <a:gd name="connsiteY98" fmla="*/ 2088445 h 5757025"/>
                <a:gd name="connsiteX99" fmla="*/ 1479462 w 3386667"/>
                <a:gd name="connsiteY99" fmla="*/ 2330891 h 5757025"/>
                <a:gd name="connsiteX100" fmla="*/ 1354667 w 3386667"/>
                <a:gd name="connsiteY100" fmla="*/ 2280356 h 5757025"/>
                <a:gd name="connsiteX101" fmla="*/ 1148997 w 3386667"/>
                <a:gd name="connsiteY101" fmla="*/ 2425964 h 5757025"/>
                <a:gd name="connsiteX102" fmla="*/ 1010003 w 3386667"/>
                <a:gd name="connsiteY102" fmla="*/ 2624402 h 5757025"/>
                <a:gd name="connsiteX103" fmla="*/ 891822 w 3386667"/>
                <a:gd name="connsiteY103" fmla="*/ 2822222 h 5757025"/>
                <a:gd name="connsiteX104" fmla="*/ 900201 w 3386667"/>
                <a:gd name="connsiteY104" fmla="*/ 3000463 h 5757025"/>
                <a:gd name="connsiteX105" fmla="*/ 938742 w 3386667"/>
                <a:gd name="connsiteY105" fmla="*/ 3164417 h 5757025"/>
                <a:gd name="connsiteX106" fmla="*/ 969698 w 3386667"/>
                <a:gd name="connsiteY106" fmla="*/ 3286214 h 5757025"/>
                <a:gd name="connsiteX107" fmla="*/ 891822 w 3386667"/>
                <a:gd name="connsiteY107" fmla="*/ 3544711 h 5757025"/>
                <a:gd name="connsiteX108" fmla="*/ 934597 w 3386667"/>
                <a:gd name="connsiteY108" fmla="*/ 3914158 h 5757025"/>
                <a:gd name="connsiteX109" fmla="*/ 925689 w 3386667"/>
                <a:gd name="connsiteY109" fmla="*/ 4097867 h 5757025"/>
                <a:gd name="connsiteX110" fmla="*/ 1072445 w 3386667"/>
                <a:gd name="connsiteY110" fmla="*/ 4233333 h 5757025"/>
                <a:gd name="connsiteX111" fmla="*/ 1219200 w 3386667"/>
                <a:gd name="connsiteY111" fmla="*/ 4109156 h 5757025"/>
                <a:gd name="connsiteX112" fmla="*/ 1261358 w 3386667"/>
                <a:gd name="connsiteY112" fmla="*/ 3846513 h 5757025"/>
                <a:gd name="connsiteX113" fmla="*/ 1412258 w 3386667"/>
                <a:gd name="connsiteY113" fmla="*/ 3618354 h 5757025"/>
                <a:gd name="connsiteX114" fmla="*/ 1474083 w 3386667"/>
                <a:gd name="connsiteY114" fmla="*/ 3459779 h 5757025"/>
                <a:gd name="connsiteX115" fmla="*/ 1506803 w 3386667"/>
                <a:gd name="connsiteY115" fmla="*/ 3333839 h 5757025"/>
                <a:gd name="connsiteX116" fmla="*/ 1659467 w 3386667"/>
                <a:gd name="connsiteY116" fmla="*/ 3347508 h 5757025"/>
                <a:gd name="connsiteX117" fmla="*/ 1783645 w 3386667"/>
                <a:gd name="connsiteY117" fmla="*/ 3465071 h 5757025"/>
                <a:gd name="connsiteX118" fmla="*/ 2005806 w 3386667"/>
                <a:gd name="connsiteY118" fmla="*/ 3580959 h 5757025"/>
                <a:gd name="connsiteX119" fmla="*/ 2191279 w 3386667"/>
                <a:gd name="connsiteY119" fmla="*/ 3733006 h 5757025"/>
                <a:gd name="connsiteX120" fmla="*/ 2325511 w 3386667"/>
                <a:gd name="connsiteY120" fmla="*/ 3787687 h 5757025"/>
                <a:gd name="connsiteX121" fmla="*/ 2134747 w 3386667"/>
                <a:gd name="connsiteY121" fmla="*/ 4030133 h 5757025"/>
                <a:gd name="connsiteX122" fmla="*/ 2010040 w 3386667"/>
                <a:gd name="connsiteY122" fmla="*/ 4368624 h 5757025"/>
                <a:gd name="connsiteX123" fmla="*/ 2020447 w 3386667"/>
                <a:gd name="connsiteY123" fmla="*/ 4523758 h 5757025"/>
                <a:gd name="connsiteX124" fmla="*/ 1966031 w 3386667"/>
                <a:gd name="connsiteY124" fmla="*/ 4595725 h 5757025"/>
                <a:gd name="connsiteX125" fmla="*/ 2074245 w 3386667"/>
                <a:gd name="connsiteY125" fmla="*/ 4772201 h 5757025"/>
                <a:gd name="connsiteX126" fmla="*/ 1939925 w 3386667"/>
                <a:gd name="connsiteY126" fmla="*/ 4983075 h 5757025"/>
                <a:gd name="connsiteX127" fmla="*/ 1761067 w 3386667"/>
                <a:gd name="connsiteY127" fmla="*/ 5046133 h 5757025"/>
                <a:gd name="connsiteX128" fmla="*/ 1713442 w 3386667"/>
                <a:gd name="connsiteY128" fmla="*/ 5155319 h 5757025"/>
                <a:gd name="connsiteX129" fmla="*/ 1844924 w 3386667"/>
                <a:gd name="connsiteY129" fmla="*/ 5309289 h 5757025"/>
                <a:gd name="connsiteX130" fmla="*/ 2099557 w 3386667"/>
                <a:gd name="connsiteY130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115734 w 3386667"/>
                <a:gd name="connsiteY15" fmla="*/ 3454400 h 5757025"/>
                <a:gd name="connsiteX16" fmla="*/ 2946400 w 3386667"/>
                <a:gd name="connsiteY16" fmla="*/ 3273778 h 5757025"/>
                <a:gd name="connsiteX17" fmla="*/ 2528711 w 3386667"/>
                <a:gd name="connsiteY17" fmla="*/ 3070578 h 5757025"/>
                <a:gd name="connsiteX18" fmla="*/ 2291645 w 3386667"/>
                <a:gd name="connsiteY18" fmla="*/ 2912533 h 5757025"/>
                <a:gd name="connsiteX19" fmla="*/ 2393245 w 3386667"/>
                <a:gd name="connsiteY19" fmla="*/ 2889956 h 5757025"/>
                <a:gd name="connsiteX20" fmla="*/ 2393245 w 3386667"/>
                <a:gd name="connsiteY20" fmla="*/ 2889956 h 5757025"/>
                <a:gd name="connsiteX21" fmla="*/ 2562578 w 3386667"/>
                <a:gd name="connsiteY21" fmla="*/ 2630311 h 5757025"/>
                <a:gd name="connsiteX22" fmla="*/ 2754489 w 3386667"/>
                <a:gd name="connsiteY22" fmla="*/ 2517422 h 5757025"/>
                <a:gd name="connsiteX23" fmla="*/ 2788356 w 3386667"/>
                <a:gd name="connsiteY23" fmla="*/ 2325511 h 5757025"/>
                <a:gd name="connsiteX24" fmla="*/ 2822222 w 3386667"/>
                <a:gd name="connsiteY24" fmla="*/ 2190045 h 5757025"/>
                <a:gd name="connsiteX25" fmla="*/ 3025422 w 3386667"/>
                <a:gd name="connsiteY25" fmla="*/ 2144889 h 5757025"/>
                <a:gd name="connsiteX26" fmla="*/ 3138311 w 3386667"/>
                <a:gd name="connsiteY26" fmla="*/ 2043289 h 5757025"/>
                <a:gd name="connsiteX27" fmla="*/ 3330222 w 3386667"/>
                <a:gd name="connsiteY27" fmla="*/ 1986845 h 5757025"/>
                <a:gd name="connsiteX28" fmla="*/ 3386667 w 3386667"/>
                <a:gd name="connsiteY28" fmla="*/ 1896533 h 5757025"/>
                <a:gd name="connsiteX29" fmla="*/ 3341511 w 3386667"/>
                <a:gd name="connsiteY29" fmla="*/ 1794933 h 5757025"/>
                <a:gd name="connsiteX30" fmla="*/ 3375378 w 3386667"/>
                <a:gd name="connsiteY30" fmla="*/ 1693333 h 5757025"/>
                <a:gd name="connsiteX31" fmla="*/ 3375378 w 3386667"/>
                <a:gd name="connsiteY31" fmla="*/ 1524000 h 5757025"/>
                <a:gd name="connsiteX32" fmla="*/ 3341511 w 3386667"/>
                <a:gd name="connsiteY32" fmla="*/ 1444978 h 5757025"/>
                <a:gd name="connsiteX33" fmla="*/ 3341511 w 3386667"/>
                <a:gd name="connsiteY33" fmla="*/ 1444978 h 5757025"/>
                <a:gd name="connsiteX34" fmla="*/ 3330222 w 3386667"/>
                <a:gd name="connsiteY34" fmla="*/ 1219200 h 5757025"/>
                <a:gd name="connsiteX35" fmla="*/ 3273778 w 3386667"/>
                <a:gd name="connsiteY35" fmla="*/ 1106311 h 5757025"/>
                <a:gd name="connsiteX36" fmla="*/ 3251200 w 3386667"/>
                <a:gd name="connsiteY36" fmla="*/ 982133 h 5757025"/>
                <a:gd name="connsiteX37" fmla="*/ 3307645 w 3386667"/>
                <a:gd name="connsiteY37" fmla="*/ 869245 h 5757025"/>
                <a:gd name="connsiteX38" fmla="*/ 3228622 w 3386667"/>
                <a:gd name="connsiteY38" fmla="*/ 756356 h 5757025"/>
                <a:gd name="connsiteX39" fmla="*/ 3093156 w 3386667"/>
                <a:gd name="connsiteY39" fmla="*/ 711200 h 5757025"/>
                <a:gd name="connsiteX40" fmla="*/ 2991556 w 3386667"/>
                <a:gd name="connsiteY40" fmla="*/ 722489 h 5757025"/>
                <a:gd name="connsiteX41" fmla="*/ 2991556 w 3386667"/>
                <a:gd name="connsiteY41" fmla="*/ 722489 h 5757025"/>
                <a:gd name="connsiteX42" fmla="*/ 2980267 w 3386667"/>
                <a:gd name="connsiteY42" fmla="*/ 891822 h 5757025"/>
                <a:gd name="connsiteX43" fmla="*/ 2991556 w 3386667"/>
                <a:gd name="connsiteY43" fmla="*/ 959556 h 5757025"/>
                <a:gd name="connsiteX44" fmla="*/ 3059289 w 3386667"/>
                <a:gd name="connsiteY44" fmla="*/ 1061156 h 5757025"/>
                <a:gd name="connsiteX45" fmla="*/ 3002845 w 3386667"/>
                <a:gd name="connsiteY45" fmla="*/ 1253067 h 5757025"/>
                <a:gd name="connsiteX46" fmla="*/ 3014134 w 3386667"/>
                <a:gd name="connsiteY46" fmla="*/ 1320800 h 5757025"/>
                <a:gd name="connsiteX47" fmla="*/ 3059289 w 3386667"/>
                <a:gd name="connsiteY47" fmla="*/ 1411111 h 5757025"/>
                <a:gd name="connsiteX48" fmla="*/ 3036711 w 3386667"/>
                <a:gd name="connsiteY48" fmla="*/ 1490133 h 5757025"/>
                <a:gd name="connsiteX49" fmla="*/ 2765778 w 3386667"/>
                <a:gd name="connsiteY49" fmla="*/ 1411111 h 5757025"/>
                <a:gd name="connsiteX50" fmla="*/ 2652889 w 3386667"/>
                <a:gd name="connsiteY50" fmla="*/ 1286933 h 5757025"/>
                <a:gd name="connsiteX51" fmla="*/ 2596445 w 3386667"/>
                <a:gd name="connsiteY51" fmla="*/ 1286933 h 5757025"/>
                <a:gd name="connsiteX52" fmla="*/ 2517422 w 3386667"/>
                <a:gd name="connsiteY52" fmla="*/ 1207911 h 5757025"/>
                <a:gd name="connsiteX53" fmla="*/ 2585156 w 3386667"/>
                <a:gd name="connsiteY53" fmla="*/ 1106311 h 5757025"/>
                <a:gd name="connsiteX54" fmla="*/ 2607734 w 3386667"/>
                <a:gd name="connsiteY54" fmla="*/ 993422 h 5757025"/>
                <a:gd name="connsiteX55" fmla="*/ 2630311 w 3386667"/>
                <a:gd name="connsiteY55" fmla="*/ 846667 h 5757025"/>
                <a:gd name="connsiteX56" fmla="*/ 2585156 w 3386667"/>
                <a:gd name="connsiteY56" fmla="*/ 688622 h 5757025"/>
                <a:gd name="connsiteX57" fmla="*/ 2494845 w 3386667"/>
                <a:gd name="connsiteY57" fmla="*/ 598311 h 5757025"/>
                <a:gd name="connsiteX58" fmla="*/ 2223911 w 3386667"/>
                <a:gd name="connsiteY58" fmla="*/ 553156 h 5757025"/>
                <a:gd name="connsiteX59" fmla="*/ 2099734 w 3386667"/>
                <a:gd name="connsiteY59" fmla="*/ 587022 h 5757025"/>
                <a:gd name="connsiteX60" fmla="*/ 1986845 w 3386667"/>
                <a:gd name="connsiteY60" fmla="*/ 846667 h 5757025"/>
                <a:gd name="connsiteX61" fmla="*/ 2043289 w 3386667"/>
                <a:gd name="connsiteY61" fmla="*/ 948267 h 5757025"/>
                <a:gd name="connsiteX62" fmla="*/ 1986845 w 3386667"/>
                <a:gd name="connsiteY62" fmla="*/ 1083733 h 5757025"/>
                <a:gd name="connsiteX63" fmla="*/ 1986845 w 3386667"/>
                <a:gd name="connsiteY63" fmla="*/ 1140178 h 5757025"/>
                <a:gd name="connsiteX64" fmla="*/ 1840089 w 3386667"/>
                <a:gd name="connsiteY64" fmla="*/ 1185333 h 5757025"/>
                <a:gd name="connsiteX65" fmla="*/ 1704622 w 3386667"/>
                <a:gd name="connsiteY65" fmla="*/ 1083733 h 5757025"/>
                <a:gd name="connsiteX66" fmla="*/ 1580445 w 3386667"/>
                <a:gd name="connsiteY66" fmla="*/ 1106311 h 5757025"/>
                <a:gd name="connsiteX67" fmla="*/ 1422400 w 3386667"/>
                <a:gd name="connsiteY67" fmla="*/ 1016000 h 5757025"/>
                <a:gd name="connsiteX68" fmla="*/ 1320800 w 3386667"/>
                <a:gd name="connsiteY68" fmla="*/ 1016000 h 5757025"/>
                <a:gd name="connsiteX69" fmla="*/ 1083734 w 3386667"/>
                <a:gd name="connsiteY69" fmla="*/ 812800 h 5757025"/>
                <a:gd name="connsiteX70" fmla="*/ 903111 w 3386667"/>
                <a:gd name="connsiteY70" fmla="*/ 654756 h 5757025"/>
                <a:gd name="connsiteX71" fmla="*/ 767645 w 3386667"/>
                <a:gd name="connsiteY71" fmla="*/ 564445 h 5757025"/>
                <a:gd name="connsiteX72" fmla="*/ 722489 w 3386667"/>
                <a:gd name="connsiteY72" fmla="*/ 530578 h 5757025"/>
                <a:gd name="connsiteX73" fmla="*/ 643467 w 3386667"/>
                <a:gd name="connsiteY73" fmla="*/ 474133 h 5757025"/>
                <a:gd name="connsiteX74" fmla="*/ 496711 w 3386667"/>
                <a:gd name="connsiteY74" fmla="*/ 338667 h 5757025"/>
                <a:gd name="connsiteX75" fmla="*/ 338667 w 3386667"/>
                <a:gd name="connsiteY75" fmla="*/ 169333 h 5757025"/>
                <a:gd name="connsiteX76" fmla="*/ 237067 w 3386667"/>
                <a:gd name="connsiteY76" fmla="*/ 158045 h 5757025"/>
                <a:gd name="connsiteX77" fmla="*/ 0 w 3386667"/>
                <a:gd name="connsiteY77" fmla="*/ 0 h 5757025"/>
                <a:gd name="connsiteX78" fmla="*/ 11289 w 3386667"/>
                <a:gd name="connsiteY78" fmla="*/ 90311 h 5757025"/>
                <a:gd name="connsiteX79" fmla="*/ 203200 w 3386667"/>
                <a:gd name="connsiteY79" fmla="*/ 191911 h 5757025"/>
                <a:gd name="connsiteX80" fmla="*/ 180622 w 3386667"/>
                <a:gd name="connsiteY80" fmla="*/ 259645 h 5757025"/>
                <a:gd name="connsiteX81" fmla="*/ 180622 w 3386667"/>
                <a:gd name="connsiteY81" fmla="*/ 259645 h 5757025"/>
                <a:gd name="connsiteX82" fmla="*/ 112889 w 3386667"/>
                <a:gd name="connsiteY82" fmla="*/ 338667 h 5757025"/>
                <a:gd name="connsiteX83" fmla="*/ 67734 w 3386667"/>
                <a:gd name="connsiteY83" fmla="*/ 372533 h 5757025"/>
                <a:gd name="connsiteX84" fmla="*/ 169334 w 3386667"/>
                <a:gd name="connsiteY84" fmla="*/ 462845 h 5757025"/>
                <a:gd name="connsiteX85" fmla="*/ 316089 w 3386667"/>
                <a:gd name="connsiteY85" fmla="*/ 485422 h 5757025"/>
                <a:gd name="connsiteX86" fmla="*/ 496711 w 3386667"/>
                <a:gd name="connsiteY86" fmla="*/ 530578 h 5757025"/>
                <a:gd name="connsiteX87" fmla="*/ 496711 w 3386667"/>
                <a:gd name="connsiteY87" fmla="*/ 666045 h 5757025"/>
                <a:gd name="connsiteX88" fmla="*/ 496711 w 3386667"/>
                <a:gd name="connsiteY88" fmla="*/ 666045 h 5757025"/>
                <a:gd name="connsiteX89" fmla="*/ 598311 w 3386667"/>
                <a:gd name="connsiteY89" fmla="*/ 778933 h 5757025"/>
                <a:gd name="connsiteX90" fmla="*/ 575734 w 3386667"/>
                <a:gd name="connsiteY90" fmla="*/ 835378 h 5757025"/>
                <a:gd name="connsiteX91" fmla="*/ 936978 w 3386667"/>
                <a:gd name="connsiteY91" fmla="*/ 1185333 h 5757025"/>
                <a:gd name="connsiteX92" fmla="*/ 1106311 w 3386667"/>
                <a:gd name="connsiteY92" fmla="*/ 1377245 h 5757025"/>
                <a:gd name="connsiteX93" fmla="*/ 1196622 w 3386667"/>
                <a:gd name="connsiteY93" fmla="*/ 1388533 h 5757025"/>
                <a:gd name="connsiteX94" fmla="*/ 1388534 w 3386667"/>
                <a:gd name="connsiteY94" fmla="*/ 1512711 h 5757025"/>
                <a:gd name="connsiteX95" fmla="*/ 1557867 w 3386667"/>
                <a:gd name="connsiteY95" fmla="*/ 1614311 h 5757025"/>
                <a:gd name="connsiteX96" fmla="*/ 1591734 w 3386667"/>
                <a:gd name="connsiteY96" fmla="*/ 1670756 h 5757025"/>
                <a:gd name="connsiteX97" fmla="*/ 1456267 w 3386667"/>
                <a:gd name="connsiteY97" fmla="*/ 1873956 h 5757025"/>
                <a:gd name="connsiteX98" fmla="*/ 1433689 w 3386667"/>
                <a:gd name="connsiteY98" fmla="*/ 2088445 h 5757025"/>
                <a:gd name="connsiteX99" fmla="*/ 1479462 w 3386667"/>
                <a:gd name="connsiteY99" fmla="*/ 2330891 h 5757025"/>
                <a:gd name="connsiteX100" fmla="*/ 1354667 w 3386667"/>
                <a:gd name="connsiteY100" fmla="*/ 2280356 h 5757025"/>
                <a:gd name="connsiteX101" fmla="*/ 1148997 w 3386667"/>
                <a:gd name="connsiteY101" fmla="*/ 2425964 h 5757025"/>
                <a:gd name="connsiteX102" fmla="*/ 1010003 w 3386667"/>
                <a:gd name="connsiteY102" fmla="*/ 2624402 h 5757025"/>
                <a:gd name="connsiteX103" fmla="*/ 891822 w 3386667"/>
                <a:gd name="connsiteY103" fmla="*/ 2822222 h 5757025"/>
                <a:gd name="connsiteX104" fmla="*/ 900201 w 3386667"/>
                <a:gd name="connsiteY104" fmla="*/ 3000463 h 5757025"/>
                <a:gd name="connsiteX105" fmla="*/ 938742 w 3386667"/>
                <a:gd name="connsiteY105" fmla="*/ 3164417 h 5757025"/>
                <a:gd name="connsiteX106" fmla="*/ 969698 w 3386667"/>
                <a:gd name="connsiteY106" fmla="*/ 3286214 h 5757025"/>
                <a:gd name="connsiteX107" fmla="*/ 891822 w 3386667"/>
                <a:gd name="connsiteY107" fmla="*/ 3544711 h 5757025"/>
                <a:gd name="connsiteX108" fmla="*/ 934597 w 3386667"/>
                <a:gd name="connsiteY108" fmla="*/ 3914158 h 5757025"/>
                <a:gd name="connsiteX109" fmla="*/ 925689 w 3386667"/>
                <a:gd name="connsiteY109" fmla="*/ 4097867 h 5757025"/>
                <a:gd name="connsiteX110" fmla="*/ 1072445 w 3386667"/>
                <a:gd name="connsiteY110" fmla="*/ 4233333 h 5757025"/>
                <a:gd name="connsiteX111" fmla="*/ 1219200 w 3386667"/>
                <a:gd name="connsiteY111" fmla="*/ 4109156 h 5757025"/>
                <a:gd name="connsiteX112" fmla="*/ 1261358 w 3386667"/>
                <a:gd name="connsiteY112" fmla="*/ 3846513 h 5757025"/>
                <a:gd name="connsiteX113" fmla="*/ 1412258 w 3386667"/>
                <a:gd name="connsiteY113" fmla="*/ 3618354 h 5757025"/>
                <a:gd name="connsiteX114" fmla="*/ 1474083 w 3386667"/>
                <a:gd name="connsiteY114" fmla="*/ 3459779 h 5757025"/>
                <a:gd name="connsiteX115" fmla="*/ 1506803 w 3386667"/>
                <a:gd name="connsiteY115" fmla="*/ 3333839 h 5757025"/>
                <a:gd name="connsiteX116" fmla="*/ 1659467 w 3386667"/>
                <a:gd name="connsiteY116" fmla="*/ 3347508 h 5757025"/>
                <a:gd name="connsiteX117" fmla="*/ 1783645 w 3386667"/>
                <a:gd name="connsiteY117" fmla="*/ 3465071 h 5757025"/>
                <a:gd name="connsiteX118" fmla="*/ 2005806 w 3386667"/>
                <a:gd name="connsiteY118" fmla="*/ 3580959 h 5757025"/>
                <a:gd name="connsiteX119" fmla="*/ 2191279 w 3386667"/>
                <a:gd name="connsiteY119" fmla="*/ 3733006 h 5757025"/>
                <a:gd name="connsiteX120" fmla="*/ 2325511 w 3386667"/>
                <a:gd name="connsiteY120" fmla="*/ 3787687 h 5757025"/>
                <a:gd name="connsiteX121" fmla="*/ 2134747 w 3386667"/>
                <a:gd name="connsiteY121" fmla="*/ 4030133 h 5757025"/>
                <a:gd name="connsiteX122" fmla="*/ 2010040 w 3386667"/>
                <a:gd name="connsiteY122" fmla="*/ 4368624 h 5757025"/>
                <a:gd name="connsiteX123" fmla="*/ 2020447 w 3386667"/>
                <a:gd name="connsiteY123" fmla="*/ 4523758 h 5757025"/>
                <a:gd name="connsiteX124" fmla="*/ 1966031 w 3386667"/>
                <a:gd name="connsiteY124" fmla="*/ 4595725 h 5757025"/>
                <a:gd name="connsiteX125" fmla="*/ 2074245 w 3386667"/>
                <a:gd name="connsiteY125" fmla="*/ 4772201 h 5757025"/>
                <a:gd name="connsiteX126" fmla="*/ 1939925 w 3386667"/>
                <a:gd name="connsiteY126" fmla="*/ 4983075 h 5757025"/>
                <a:gd name="connsiteX127" fmla="*/ 1761067 w 3386667"/>
                <a:gd name="connsiteY127" fmla="*/ 5046133 h 5757025"/>
                <a:gd name="connsiteX128" fmla="*/ 1713442 w 3386667"/>
                <a:gd name="connsiteY128" fmla="*/ 5155319 h 5757025"/>
                <a:gd name="connsiteX129" fmla="*/ 1844924 w 3386667"/>
                <a:gd name="connsiteY129" fmla="*/ 5309289 h 5757025"/>
                <a:gd name="connsiteX130" fmla="*/ 2099557 w 3386667"/>
                <a:gd name="connsiteY130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946400 w 3386667"/>
                <a:gd name="connsiteY16" fmla="*/ 3273778 h 5757025"/>
                <a:gd name="connsiteX17" fmla="*/ 2528711 w 3386667"/>
                <a:gd name="connsiteY17" fmla="*/ 3070578 h 5757025"/>
                <a:gd name="connsiteX18" fmla="*/ 2291645 w 3386667"/>
                <a:gd name="connsiteY18" fmla="*/ 2912533 h 5757025"/>
                <a:gd name="connsiteX19" fmla="*/ 2393245 w 3386667"/>
                <a:gd name="connsiteY19" fmla="*/ 2889956 h 5757025"/>
                <a:gd name="connsiteX20" fmla="*/ 2393245 w 3386667"/>
                <a:gd name="connsiteY20" fmla="*/ 2889956 h 5757025"/>
                <a:gd name="connsiteX21" fmla="*/ 2562578 w 3386667"/>
                <a:gd name="connsiteY21" fmla="*/ 2630311 h 5757025"/>
                <a:gd name="connsiteX22" fmla="*/ 2754489 w 3386667"/>
                <a:gd name="connsiteY22" fmla="*/ 2517422 h 5757025"/>
                <a:gd name="connsiteX23" fmla="*/ 2788356 w 3386667"/>
                <a:gd name="connsiteY23" fmla="*/ 2325511 h 5757025"/>
                <a:gd name="connsiteX24" fmla="*/ 2822222 w 3386667"/>
                <a:gd name="connsiteY24" fmla="*/ 2190045 h 5757025"/>
                <a:gd name="connsiteX25" fmla="*/ 3025422 w 3386667"/>
                <a:gd name="connsiteY25" fmla="*/ 2144889 h 5757025"/>
                <a:gd name="connsiteX26" fmla="*/ 3138311 w 3386667"/>
                <a:gd name="connsiteY26" fmla="*/ 2043289 h 5757025"/>
                <a:gd name="connsiteX27" fmla="*/ 3330222 w 3386667"/>
                <a:gd name="connsiteY27" fmla="*/ 1986845 h 5757025"/>
                <a:gd name="connsiteX28" fmla="*/ 3386667 w 3386667"/>
                <a:gd name="connsiteY28" fmla="*/ 1896533 h 5757025"/>
                <a:gd name="connsiteX29" fmla="*/ 3341511 w 3386667"/>
                <a:gd name="connsiteY29" fmla="*/ 1794933 h 5757025"/>
                <a:gd name="connsiteX30" fmla="*/ 3375378 w 3386667"/>
                <a:gd name="connsiteY30" fmla="*/ 1693333 h 5757025"/>
                <a:gd name="connsiteX31" fmla="*/ 3375378 w 3386667"/>
                <a:gd name="connsiteY31" fmla="*/ 1524000 h 5757025"/>
                <a:gd name="connsiteX32" fmla="*/ 3341511 w 3386667"/>
                <a:gd name="connsiteY32" fmla="*/ 1444978 h 5757025"/>
                <a:gd name="connsiteX33" fmla="*/ 3341511 w 3386667"/>
                <a:gd name="connsiteY33" fmla="*/ 1444978 h 5757025"/>
                <a:gd name="connsiteX34" fmla="*/ 3330222 w 3386667"/>
                <a:gd name="connsiteY34" fmla="*/ 1219200 h 5757025"/>
                <a:gd name="connsiteX35" fmla="*/ 3273778 w 3386667"/>
                <a:gd name="connsiteY35" fmla="*/ 1106311 h 5757025"/>
                <a:gd name="connsiteX36" fmla="*/ 3251200 w 3386667"/>
                <a:gd name="connsiteY36" fmla="*/ 982133 h 5757025"/>
                <a:gd name="connsiteX37" fmla="*/ 3307645 w 3386667"/>
                <a:gd name="connsiteY37" fmla="*/ 869245 h 5757025"/>
                <a:gd name="connsiteX38" fmla="*/ 3228622 w 3386667"/>
                <a:gd name="connsiteY38" fmla="*/ 756356 h 5757025"/>
                <a:gd name="connsiteX39" fmla="*/ 3093156 w 3386667"/>
                <a:gd name="connsiteY39" fmla="*/ 711200 h 5757025"/>
                <a:gd name="connsiteX40" fmla="*/ 2991556 w 3386667"/>
                <a:gd name="connsiteY40" fmla="*/ 722489 h 5757025"/>
                <a:gd name="connsiteX41" fmla="*/ 2991556 w 3386667"/>
                <a:gd name="connsiteY41" fmla="*/ 722489 h 5757025"/>
                <a:gd name="connsiteX42" fmla="*/ 2980267 w 3386667"/>
                <a:gd name="connsiteY42" fmla="*/ 891822 h 5757025"/>
                <a:gd name="connsiteX43" fmla="*/ 2991556 w 3386667"/>
                <a:gd name="connsiteY43" fmla="*/ 959556 h 5757025"/>
                <a:gd name="connsiteX44" fmla="*/ 3059289 w 3386667"/>
                <a:gd name="connsiteY44" fmla="*/ 1061156 h 5757025"/>
                <a:gd name="connsiteX45" fmla="*/ 3002845 w 3386667"/>
                <a:gd name="connsiteY45" fmla="*/ 1253067 h 5757025"/>
                <a:gd name="connsiteX46" fmla="*/ 3014134 w 3386667"/>
                <a:gd name="connsiteY46" fmla="*/ 1320800 h 5757025"/>
                <a:gd name="connsiteX47" fmla="*/ 3059289 w 3386667"/>
                <a:gd name="connsiteY47" fmla="*/ 1411111 h 5757025"/>
                <a:gd name="connsiteX48" fmla="*/ 3036711 w 3386667"/>
                <a:gd name="connsiteY48" fmla="*/ 1490133 h 5757025"/>
                <a:gd name="connsiteX49" fmla="*/ 2765778 w 3386667"/>
                <a:gd name="connsiteY49" fmla="*/ 1411111 h 5757025"/>
                <a:gd name="connsiteX50" fmla="*/ 2652889 w 3386667"/>
                <a:gd name="connsiteY50" fmla="*/ 1286933 h 5757025"/>
                <a:gd name="connsiteX51" fmla="*/ 2596445 w 3386667"/>
                <a:gd name="connsiteY51" fmla="*/ 1286933 h 5757025"/>
                <a:gd name="connsiteX52" fmla="*/ 2517422 w 3386667"/>
                <a:gd name="connsiteY52" fmla="*/ 1207911 h 5757025"/>
                <a:gd name="connsiteX53" fmla="*/ 2585156 w 3386667"/>
                <a:gd name="connsiteY53" fmla="*/ 1106311 h 5757025"/>
                <a:gd name="connsiteX54" fmla="*/ 2607734 w 3386667"/>
                <a:gd name="connsiteY54" fmla="*/ 993422 h 5757025"/>
                <a:gd name="connsiteX55" fmla="*/ 2630311 w 3386667"/>
                <a:gd name="connsiteY55" fmla="*/ 846667 h 5757025"/>
                <a:gd name="connsiteX56" fmla="*/ 2585156 w 3386667"/>
                <a:gd name="connsiteY56" fmla="*/ 688622 h 5757025"/>
                <a:gd name="connsiteX57" fmla="*/ 2494845 w 3386667"/>
                <a:gd name="connsiteY57" fmla="*/ 598311 h 5757025"/>
                <a:gd name="connsiteX58" fmla="*/ 2223911 w 3386667"/>
                <a:gd name="connsiteY58" fmla="*/ 553156 h 5757025"/>
                <a:gd name="connsiteX59" fmla="*/ 2099734 w 3386667"/>
                <a:gd name="connsiteY59" fmla="*/ 587022 h 5757025"/>
                <a:gd name="connsiteX60" fmla="*/ 1986845 w 3386667"/>
                <a:gd name="connsiteY60" fmla="*/ 846667 h 5757025"/>
                <a:gd name="connsiteX61" fmla="*/ 2043289 w 3386667"/>
                <a:gd name="connsiteY61" fmla="*/ 948267 h 5757025"/>
                <a:gd name="connsiteX62" fmla="*/ 1986845 w 3386667"/>
                <a:gd name="connsiteY62" fmla="*/ 1083733 h 5757025"/>
                <a:gd name="connsiteX63" fmla="*/ 1986845 w 3386667"/>
                <a:gd name="connsiteY63" fmla="*/ 1140178 h 5757025"/>
                <a:gd name="connsiteX64" fmla="*/ 1840089 w 3386667"/>
                <a:gd name="connsiteY64" fmla="*/ 1185333 h 5757025"/>
                <a:gd name="connsiteX65" fmla="*/ 1704622 w 3386667"/>
                <a:gd name="connsiteY65" fmla="*/ 1083733 h 5757025"/>
                <a:gd name="connsiteX66" fmla="*/ 1580445 w 3386667"/>
                <a:gd name="connsiteY66" fmla="*/ 1106311 h 5757025"/>
                <a:gd name="connsiteX67" fmla="*/ 1422400 w 3386667"/>
                <a:gd name="connsiteY67" fmla="*/ 1016000 h 5757025"/>
                <a:gd name="connsiteX68" fmla="*/ 1320800 w 3386667"/>
                <a:gd name="connsiteY68" fmla="*/ 1016000 h 5757025"/>
                <a:gd name="connsiteX69" fmla="*/ 1083734 w 3386667"/>
                <a:gd name="connsiteY69" fmla="*/ 812800 h 5757025"/>
                <a:gd name="connsiteX70" fmla="*/ 903111 w 3386667"/>
                <a:gd name="connsiteY70" fmla="*/ 654756 h 5757025"/>
                <a:gd name="connsiteX71" fmla="*/ 767645 w 3386667"/>
                <a:gd name="connsiteY71" fmla="*/ 564445 h 5757025"/>
                <a:gd name="connsiteX72" fmla="*/ 722489 w 3386667"/>
                <a:gd name="connsiteY72" fmla="*/ 530578 h 5757025"/>
                <a:gd name="connsiteX73" fmla="*/ 643467 w 3386667"/>
                <a:gd name="connsiteY73" fmla="*/ 474133 h 5757025"/>
                <a:gd name="connsiteX74" fmla="*/ 496711 w 3386667"/>
                <a:gd name="connsiteY74" fmla="*/ 338667 h 5757025"/>
                <a:gd name="connsiteX75" fmla="*/ 338667 w 3386667"/>
                <a:gd name="connsiteY75" fmla="*/ 169333 h 5757025"/>
                <a:gd name="connsiteX76" fmla="*/ 237067 w 3386667"/>
                <a:gd name="connsiteY76" fmla="*/ 158045 h 5757025"/>
                <a:gd name="connsiteX77" fmla="*/ 0 w 3386667"/>
                <a:gd name="connsiteY77" fmla="*/ 0 h 5757025"/>
                <a:gd name="connsiteX78" fmla="*/ 11289 w 3386667"/>
                <a:gd name="connsiteY78" fmla="*/ 90311 h 5757025"/>
                <a:gd name="connsiteX79" fmla="*/ 203200 w 3386667"/>
                <a:gd name="connsiteY79" fmla="*/ 191911 h 5757025"/>
                <a:gd name="connsiteX80" fmla="*/ 180622 w 3386667"/>
                <a:gd name="connsiteY80" fmla="*/ 259645 h 5757025"/>
                <a:gd name="connsiteX81" fmla="*/ 180622 w 3386667"/>
                <a:gd name="connsiteY81" fmla="*/ 259645 h 5757025"/>
                <a:gd name="connsiteX82" fmla="*/ 112889 w 3386667"/>
                <a:gd name="connsiteY82" fmla="*/ 338667 h 5757025"/>
                <a:gd name="connsiteX83" fmla="*/ 67734 w 3386667"/>
                <a:gd name="connsiteY83" fmla="*/ 372533 h 5757025"/>
                <a:gd name="connsiteX84" fmla="*/ 169334 w 3386667"/>
                <a:gd name="connsiteY84" fmla="*/ 462845 h 5757025"/>
                <a:gd name="connsiteX85" fmla="*/ 316089 w 3386667"/>
                <a:gd name="connsiteY85" fmla="*/ 485422 h 5757025"/>
                <a:gd name="connsiteX86" fmla="*/ 496711 w 3386667"/>
                <a:gd name="connsiteY86" fmla="*/ 530578 h 5757025"/>
                <a:gd name="connsiteX87" fmla="*/ 496711 w 3386667"/>
                <a:gd name="connsiteY87" fmla="*/ 666045 h 5757025"/>
                <a:gd name="connsiteX88" fmla="*/ 496711 w 3386667"/>
                <a:gd name="connsiteY88" fmla="*/ 666045 h 5757025"/>
                <a:gd name="connsiteX89" fmla="*/ 598311 w 3386667"/>
                <a:gd name="connsiteY89" fmla="*/ 778933 h 5757025"/>
                <a:gd name="connsiteX90" fmla="*/ 575734 w 3386667"/>
                <a:gd name="connsiteY90" fmla="*/ 835378 h 5757025"/>
                <a:gd name="connsiteX91" fmla="*/ 936978 w 3386667"/>
                <a:gd name="connsiteY91" fmla="*/ 1185333 h 5757025"/>
                <a:gd name="connsiteX92" fmla="*/ 1106311 w 3386667"/>
                <a:gd name="connsiteY92" fmla="*/ 1377245 h 5757025"/>
                <a:gd name="connsiteX93" fmla="*/ 1196622 w 3386667"/>
                <a:gd name="connsiteY93" fmla="*/ 1388533 h 5757025"/>
                <a:gd name="connsiteX94" fmla="*/ 1388534 w 3386667"/>
                <a:gd name="connsiteY94" fmla="*/ 1512711 h 5757025"/>
                <a:gd name="connsiteX95" fmla="*/ 1557867 w 3386667"/>
                <a:gd name="connsiteY95" fmla="*/ 1614311 h 5757025"/>
                <a:gd name="connsiteX96" fmla="*/ 1591734 w 3386667"/>
                <a:gd name="connsiteY96" fmla="*/ 1670756 h 5757025"/>
                <a:gd name="connsiteX97" fmla="*/ 1456267 w 3386667"/>
                <a:gd name="connsiteY97" fmla="*/ 1873956 h 5757025"/>
                <a:gd name="connsiteX98" fmla="*/ 1433689 w 3386667"/>
                <a:gd name="connsiteY98" fmla="*/ 2088445 h 5757025"/>
                <a:gd name="connsiteX99" fmla="*/ 1479462 w 3386667"/>
                <a:gd name="connsiteY99" fmla="*/ 2330891 h 5757025"/>
                <a:gd name="connsiteX100" fmla="*/ 1354667 w 3386667"/>
                <a:gd name="connsiteY100" fmla="*/ 2280356 h 5757025"/>
                <a:gd name="connsiteX101" fmla="*/ 1148997 w 3386667"/>
                <a:gd name="connsiteY101" fmla="*/ 2425964 h 5757025"/>
                <a:gd name="connsiteX102" fmla="*/ 1010003 w 3386667"/>
                <a:gd name="connsiteY102" fmla="*/ 2624402 h 5757025"/>
                <a:gd name="connsiteX103" fmla="*/ 891822 w 3386667"/>
                <a:gd name="connsiteY103" fmla="*/ 2822222 h 5757025"/>
                <a:gd name="connsiteX104" fmla="*/ 900201 w 3386667"/>
                <a:gd name="connsiteY104" fmla="*/ 3000463 h 5757025"/>
                <a:gd name="connsiteX105" fmla="*/ 938742 w 3386667"/>
                <a:gd name="connsiteY105" fmla="*/ 3164417 h 5757025"/>
                <a:gd name="connsiteX106" fmla="*/ 969698 w 3386667"/>
                <a:gd name="connsiteY106" fmla="*/ 3286214 h 5757025"/>
                <a:gd name="connsiteX107" fmla="*/ 891822 w 3386667"/>
                <a:gd name="connsiteY107" fmla="*/ 3544711 h 5757025"/>
                <a:gd name="connsiteX108" fmla="*/ 934597 w 3386667"/>
                <a:gd name="connsiteY108" fmla="*/ 3914158 h 5757025"/>
                <a:gd name="connsiteX109" fmla="*/ 925689 w 3386667"/>
                <a:gd name="connsiteY109" fmla="*/ 4097867 h 5757025"/>
                <a:gd name="connsiteX110" fmla="*/ 1072445 w 3386667"/>
                <a:gd name="connsiteY110" fmla="*/ 4233333 h 5757025"/>
                <a:gd name="connsiteX111" fmla="*/ 1219200 w 3386667"/>
                <a:gd name="connsiteY111" fmla="*/ 4109156 h 5757025"/>
                <a:gd name="connsiteX112" fmla="*/ 1261358 w 3386667"/>
                <a:gd name="connsiteY112" fmla="*/ 3846513 h 5757025"/>
                <a:gd name="connsiteX113" fmla="*/ 1412258 w 3386667"/>
                <a:gd name="connsiteY113" fmla="*/ 3618354 h 5757025"/>
                <a:gd name="connsiteX114" fmla="*/ 1474083 w 3386667"/>
                <a:gd name="connsiteY114" fmla="*/ 3459779 h 5757025"/>
                <a:gd name="connsiteX115" fmla="*/ 1506803 w 3386667"/>
                <a:gd name="connsiteY115" fmla="*/ 3333839 h 5757025"/>
                <a:gd name="connsiteX116" fmla="*/ 1659467 w 3386667"/>
                <a:gd name="connsiteY116" fmla="*/ 3347508 h 5757025"/>
                <a:gd name="connsiteX117" fmla="*/ 1783645 w 3386667"/>
                <a:gd name="connsiteY117" fmla="*/ 3465071 h 5757025"/>
                <a:gd name="connsiteX118" fmla="*/ 2005806 w 3386667"/>
                <a:gd name="connsiteY118" fmla="*/ 3580959 h 5757025"/>
                <a:gd name="connsiteX119" fmla="*/ 2191279 w 3386667"/>
                <a:gd name="connsiteY119" fmla="*/ 3733006 h 5757025"/>
                <a:gd name="connsiteX120" fmla="*/ 2325511 w 3386667"/>
                <a:gd name="connsiteY120" fmla="*/ 3787687 h 5757025"/>
                <a:gd name="connsiteX121" fmla="*/ 2134747 w 3386667"/>
                <a:gd name="connsiteY121" fmla="*/ 4030133 h 5757025"/>
                <a:gd name="connsiteX122" fmla="*/ 2010040 w 3386667"/>
                <a:gd name="connsiteY122" fmla="*/ 4368624 h 5757025"/>
                <a:gd name="connsiteX123" fmla="*/ 2020447 w 3386667"/>
                <a:gd name="connsiteY123" fmla="*/ 4523758 h 5757025"/>
                <a:gd name="connsiteX124" fmla="*/ 1966031 w 3386667"/>
                <a:gd name="connsiteY124" fmla="*/ 4595725 h 5757025"/>
                <a:gd name="connsiteX125" fmla="*/ 2074245 w 3386667"/>
                <a:gd name="connsiteY125" fmla="*/ 4772201 h 5757025"/>
                <a:gd name="connsiteX126" fmla="*/ 1939925 w 3386667"/>
                <a:gd name="connsiteY126" fmla="*/ 4983075 h 5757025"/>
                <a:gd name="connsiteX127" fmla="*/ 1761067 w 3386667"/>
                <a:gd name="connsiteY127" fmla="*/ 5046133 h 5757025"/>
                <a:gd name="connsiteX128" fmla="*/ 1713442 w 3386667"/>
                <a:gd name="connsiteY128" fmla="*/ 5155319 h 5757025"/>
                <a:gd name="connsiteX129" fmla="*/ 1844924 w 3386667"/>
                <a:gd name="connsiteY129" fmla="*/ 5309289 h 5757025"/>
                <a:gd name="connsiteX130" fmla="*/ 2099557 w 3386667"/>
                <a:gd name="connsiteY130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820193 w 3386667"/>
                <a:gd name="connsiteY16" fmla="*/ 3204722 h 5757025"/>
                <a:gd name="connsiteX17" fmla="*/ 2528711 w 3386667"/>
                <a:gd name="connsiteY17" fmla="*/ 3070578 h 5757025"/>
                <a:gd name="connsiteX18" fmla="*/ 2291645 w 3386667"/>
                <a:gd name="connsiteY18" fmla="*/ 2912533 h 5757025"/>
                <a:gd name="connsiteX19" fmla="*/ 2393245 w 3386667"/>
                <a:gd name="connsiteY19" fmla="*/ 2889956 h 5757025"/>
                <a:gd name="connsiteX20" fmla="*/ 2393245 w 3386667"/>
                <a:gd name="connsiteY20" fmla="*/ 2889956 h 5757025"/>
                <a:gd name="connsiteX21" fmla="*/ 2562578 w 3386667"/>
                <a:gd name="connsiteY21" fmla="*/ 2630311 h 5757025"/>
                <a:gd name="connsiteX22" fmla="*/ 2754489 w 3386667"/>
                <a:gd name="connsiteY22" fmla="*/ 2517422 h 5757025"/>
                <a:gd name="connsiteX23" fmla="*/ 2788356 w 3386667"/>
                <a:gd name="connsiteY23" fmla="*/ 2325511 h 5757025"/>
                <a:gd name="connsiteX24" fmla="*/ 2822222 w 3386667"/>
                <a:gd name="connsiteY24" fmla="*/ 2190045 h 5757025"/>
                <a:gd name="connsiteX25" fmla="*/ 3025422 w 3386667"/>
                <a:gd name="connsiteY25" fmla="*/ 2144889 h 5757025"/>
                <a:gd name="connsiteX26" fmla="*/ 3138311 w 3386667"/>
                <a:gd name="connsiteY26" fmla="*/ 2043289 h 5757025"/>
                <a:gd name="connsiteX27" fmla="*/ 3330222 w 3386667"/>
                <a:gd name="connsiteY27" fmla="*/ 1986845 h 5757025"/>
                <a:gd name="connsiteX28" fmla="*/ 3386667 w 3386667"/>
                <a:gd name="connsiteY28" fmla="*/ 1896533 h 5757025"/>
                <a:gd name="connsiteX29" fmla="*/ 3341511 w 3386667"/>
                <a:gd name="connsiteY29" fmla="*/ 1794933 h 5757025"/>
                <a:gd name="connsiteX30" fmla="*/ 3375378 w 3386667"/>
                <a:gd name="connsiteY30" fmla="*/ 1693333 h 5757025"/>
                <a:gd name="connsiteX31" fmla="*/ 3375378 w 3386667"/>
                <a:gd name="connsiteY31" fmla="*/ 1524000 h 5757025"/>
                <a:gd name="connsiteX32" fmla="*/ 3341511 w 3386667"/>
                <a:gd name="connsiteY32" fmla="*/ 1444978 h 5757025"/>
                <a:gd name="connsiteX33" fmla="*/ 3341511 w 3386667"/>
                <a:gd name="connsiteY33" fmla="*/ 1444978 h 5757025"/>
                <a:gd name="connsiteX34" fmla="*/ 3330222 w 3386667"/>
                <a:gd name="connsiteY34" fmla="*/ 1219200 h 5757025"/>
                <a:gd name="connsiteX35" fmla="*/ 3273778 w 3386667"/>
                <a:gd name="connsiteY35" fmla="*/ 1106311 h 5757025"/>
                <a:gd name="connsiteX36" fmla="*/ 3251200 w 3386667"/>
                <a:gd name="connsiteY36" fmla="*/ 982133 h 5757025"/>
                <a:gd name="connsiteX37" fmla="*/ 3307645 w 3386667"/>
                <a:gd name="connsiteY37" fmla="*/ 869245 h 5757025"/>
                <a:gd name="connsiteX38" fmla="*/ 3228622 w 3386667"/>
                <a:gd name="connsiteY38" fmla="*/ 756356 h 5757025"/>
                <a:gd name="connsiteX39" fmla="*/ 3093156 w 3386667"/>
                <a:gd name="connsiteY39" fmla="*/ 711200 h 5757025"/>
                <a:gd name="connsiteX40" fmla="*/ 2991556 w 3386667"/>
                <a:gd name="connsiteY40" fmla="*/ 722489 h 5757025"/>
                <a:gd name="connsiteX41" fmla="*/ 2991556 w 3386667"/>
                <a:gd name="connsiteY41" fmla="*/ 722489 h 5757025"/>
                <a:gd name="connsiteX42" fmla="*/ 2980267 w 3386667"/>
                <a:gd name="connsiteY42" fmla="*/ 891822 h 5757025"/>
                <a:gd name="connsiteX43" fmla="*/ 2991556 w 3386667"/>
                <a:gd name="connsiteY43" fmla="*/ 959556 h 5757025"/>
                <a:gd name="connsiteX44" fmla="*/ 3059289 w 3386667"/>
                <a:gd name="connsiteY44" fmla="*/ 1061156 h 5757025"/>
                <a:gd name="connsiteX45" fmla="*/ 3002845 w 3386667"/>
                <a:gd name="connsiteY45" fmla="*/ 1253067 h 5757025"/>
                <a:gd name="connsiteX46" fmla="*/ 3014134 w 3386667"/>
                <a:gd name="connsiteY46" fmla="*/ 1320800 h 5757025"/>
                <a:gd name="connsiteX47" fmla="*/ 3059289 w 3386667"/>
                <a:gd name="connsiteY47" fmla="*/ 1411111 h 5757025"/>
                <a:gd name="connsiteX48" fmla="*/ 3036711 w 3386667"/>
                <a:gd name="connsiteY48" fmla="*/ 1490133 h 5757025"/>
                <a:gd name="connsiteX49" fmla="*/ 2765778 w 3386667"/>
                <a:gd name="connsiteY49" fmla="*/ 1411111 h 5757025"/>
                <a:gd name="connsiteX50" fmla="*/ 2652889 w 3386667"/>
                <a:gd name="connsiteY50" fmla="*/ 1286933 h 5757025"/>
                <a:gd name="connsiteX51" fmla="*/ 2596445 w 3386667"/>
                <a:gd name="connsiteY51" fmla="*/ 1286933 h 5757025"/>
                <a:gd name="connsiteX52" fmla="*/ 2517422 w 3386667"/>
                <a:gd name="connsiteY52" fmla="*/ 1207911 h 5757025"/>
                <a:gd name="connsiteX53" fmla="*/ 2585156 w 3386667"/>
                <a:gd name="connsiteY53" fmla="*/ 1106311 h 5757025"/>
                <a:gd name="connsiteX54" fmla="*/ 2607734 w 3386667"/>
                <a:gd name="connsiteY54" fmla="*/ 993422 h 5757025"/>
                <a:gd name="connsiteX55" fmla="*/ 2630311 w 3386667"/>
                <a:gd name="connsiteY55" fmla="*/ 846667 h 5757025"/>
                <a:gd name="connsiteX56" fmla="*/ 2585156 w 3386667"/>
                <a:gd name="connsiteY56" fmla="*/ 688622 h 5757025"/>
                <a:gd name="connsiteX57" fmla="*/ 2494845 w 3386667"/>
                <a:gd name="connsiteY57" fmla="*/ 598311 h 5757025"/>
                <a:gd name="connsiteX58" fmla="*/ 2223911 w 3386667"/>
                <a:gd name="connsiteY58" fmla="*/ 553156 h 5757025"/>
                <a:gd name="connsiteX59" fmla="*/ 2099734 w 3386667"/>
                <a:gd name="connsiteY59" fmla="*/ 587022 h 5757025"/>
                <a:gd name="connsiteX60" fmla="*/ 1986845 w 3386667"/>
                <a:gd name="connsiteY60" fmla="*/ 846667 h 5757025"/>
                <a:gd name="connsiteX61" fmla="*/ 2043289 w 3386667"/>
                <a:gd name="connsiteY61" fmla="*/ 948267 h 5757025"/>
                <a:gd name="connsiteX62" fmla="*/ 1986845 w 3386667"/>
                <a:gd name="connsiteY62" fmla="*/ 1083733 h 5757025"/>
                <a:gd name="connsiteX63" fmla="*/ 1986845 w 3386667"/>
                <a:gd name="connsiteY63" fmla="*/ 1140178 h 5757025"/>
                <a:gd name="connsiteX64" fmla="*/ 1840089 w 3386667"/>
                <a:gd name="connsiteY64" fmla="*/ 1185333 h 5757025"/>
                <a:gd name="connsiteX65" fmla="*/ 1704622 w 3386667"/>
                <a:gd name="connsiteY65" fmla="*/ 1083733 h 5757025"/>
                <a:gd name="connsiteX66" fmla="*/ 1580445 w 3386667"/>
                <a:gd name="connsiteY66" fmla="*/ 1106311 h 5757025"/>
                <a:gd name="connsiteX67" fmla="*/ 1422400 w 3386667"/>
                <a:gd name="connsiteY67" fmla="*/ 1016000 h 5757025"/>
                <a:gd name="connsiteX68" fmla="*/ 1320800 w 3386667"/>
                <a:gd name="connsiteY68" fmla="*/ 1016000 h 5757025"/>
                <a:gd name="connsiteX69" fmla="*/ 1083734 w 3386667"/>
                <a:gd name="connsiteY69" fmla="*/ 812800 h 5757025"/>
                <a:gd name="connsiteX70" fmla="*/ 903111 w 3386667"/>
                <a:gd name="connsiteY70" fmla="*/ 654756 h 5757025"/>
                <a:gd name="connsiteX71" fmla="*/ 767645 w 3386667"/>
                <a:gd name="connsiteY71" fmla="*/ 564445 h 5757025"/>
                <a:gd name="connsiteX72" fmla="*/ 722489 w 3386667"/>
                <a:gd name="connsiteY72" fmla="*/ 530578 h 5757025"/>
                <a:gd name="connsiteX73" fmla="*/ 643467 w 3386667"/>
                <a:gd name="connsiteY73" fmla="*/ 474133 h 5757025"/>
                <a:gd name="connsiteX74" fmla="*/ 496711 w 3386667"/>
                <a:gd name="connsiteY74" fmla="*/ 338667 h 5757025"/>
                <a:gd name="connsiteX75" fmla="*/ 338667 w 3386667"/>
                <a:gd name="connsiteY75" fmla="*/ 169333 h 5757025"/>
                <a:gd name="connsiteX76" fmla="*/ 237067 w 3386667"/>
                <a:gd name="connsiteY76" fmla="*/ 158045 h 5757025"/>
                <a:gd name="connsiteX77" fmla="*/ 0 w 3386667"/>
                <a:gd name="connsiteY77" fmla="*/ 0 h 5757025"/>
                <a:gd name="connsiteX78" fmla="*/ 11289 w 3386667"/>
                <a:gd name="connsiteY78" fmla="*/ 90311 h 5757025"/>
                <a:gd name="connsiteX79" fmla="*/ 203200 w 3386667"/>
                <a:gd name="connsiteY79" fmla="*/ 191911 h 5757025"/>
                <a:gd name="connsiteX80" fmla="*/ 180622 w 3386667"/>
                <a:gd name="connsiteY80" fmla="*/ 259645 h 5757025"/>
                <a:gd name="connsiteX81" fmla="*/ 180622 w 3386667"/>
                <a:gd name="connsiteY81" fmla="*/ 259645 h 5757025"/>
                <a:gd name="connsiteX82" fmla="*/ 112889 w 3386667"/>
                <a:gd name="connsiteY82" fmla="*/ 338667 h 5757025"/>
                <a:gd name="connsiteX83" fmla="*/ 67734 w 3386667"/>
                <a:gd name="connsiteY83" fmla="*/ 372533 h 5757025"/>
                <a:gd name="connsiteX84" fmla="*/ 169334 w 3386667"/>
                <a:gd name="connsiteY84" fmla="*/ 462845 h 5757025"/>
                <a:gd name="connsiteX85" fmla="*/ 316089 w 3386667"/>
                <a:gd name="connsiteY85" fmla="*/ 485422 h 5757025"/>
                <a:gd name="connsiteX86" fmla="*/ 496711 w 3386667"/>
                <a:gd name="connsiteY86" fmla="*/ 530578 h 5757025"/>
                <a:gd name="connsiteX87" fmla="*/ 496711 w 3386667"/>
                <a:gd name="connsiteY87" fmla="*/ 666045 h 5757025"/>
                <a:gd name="connsiteX88" fmla="*/ 496711 w 3386667"/>
                <a:gd name="connsiteY88" fmla="*/ 666045 h 5757025"/>
                <a:gd name="connsiteX89" fmla="*/ 598311 w 3386667"/>
                <a:gd name="connsiteY89" fmla="*/ 778933 h 5757025"/>
                <a:gd name="connsiteX90" fmla="*/ 575734 w 3386667"/>
                <a:gd name="connsiteY90" fmla="*/ 835378 h 5757025"/>
                <a:gd name="connsiteX91" fmla="*/ 936978 w 3386667"/>
                <a:gd name="connsiteY91" fmla="*/ 1185333 h 5757025"/>
                <a:gd name="connsiteX92" fmla="*/ 1106311 w 3386667"/>
                <a:gd name="connsiteY92" fmla="*/ 1377245 h 5757025"/>
                <a:gd name="connsiteX93" fmla="*/ 1196622 w 3386667"/>
                <a:gd name="connsiteY93" fmla="*/ 1388533 h 5757025"/>
                <a:gd name="connsiteX94" fmla="*/ 1388534 w 3386667"/>
                <a:gd name="connsiteY94" fmla="*/ 1512711 h 5757025"/>
                <a:gd name="connsiteX95" fmla="*/ 1557867 w 3386667"/>
                <a:gd name="connsiteY95" fmla="*/ 1614311 h 5757025"/>
                <a:gd name="connsiteX96" fmla="*/ 1591734 w 3386667"/>
                <a:gd name="connsiteY96" fmla="*/ 1670756 h 5757025"/>
                <a:gd name="connsiteX97" fmla="*/ 1456267 w 3386667"/>
                <a:gd name="connsiteY97" fmla="*/ 1873956 h 5757025"/>
                <a:gd name="connsiteX98" fmla="*/ 1433689 w 3386667"/>
                <a:gd name="connsiteY98" fmla="*/ 2088445 h 5757025"/>
                <a:gd name="connsiteX99" fmla="*/ 1479462 w 3386667"/>
                <a:gd name="connsiteY99" fmla="*/ 2330891 h 5757025"/>
                <a:gd name="connsiteX100" fmla="*/ 1354667 w 3386667"/>
                <a:gd name="connsiteY100" fmla="*/ 2280356 h 5757025"/>
                <a:gd name="connsiteX101" fmla="*/ 1148997 w 3386667"/>
                <a:gd name="connsiteY101" fmla="*/ 2425964 h 5757025"/>
                <a:gd name="connsiteX102" fmla="*/ 1010003 w 3386667"/>
                <a:gd name="connsiteY102" fmla="*/ 2624402 h 5757025"/>
                <a:gd name="connsiteX103" fmla="*/ 891822 w 3386667"/>
                <a:gd name="connsiteY103" fmla="*/ 2822222 h 5757025"/>
                <a:gd name="connsiteX104" fmla="*/ 900201 w 3386667"/>
                <a:gd name="connsiteY104" fmla="*/ 3000463 h 5757025"/>
                <a:gd name="connsiteX105" fmla="*/ 938742 w 3386667"/>
                <a:gd name="connsiteY105" fmla="*/ 3164417 h 5757025"/>
                <a:gd name="connsiteX106" fmla="*/ 969698 w 3386667"/>
                <a:gd name="connsiteY106" fmla="*/ 3286214 h 5757025"/>
                <a:gd name="connsiteX107" fmla="*/ 891822 w 3386667"/>
                <a:gd name="connsiteY107" fmla="*/ 3544711 h 5757025"/>
                <a:gd name="connsiteX108" fmla="*/ 934597 w 3386667"/>
                <a:gd name="connsiteY108" fmla="*/ 3914158 h 5757025"/>
                <a:gd name="connsiteX109" fmla="*/ 925689 w 3386667"/>
                <a:gd name="connsiteY109" fmla="*/ 4097867 h 5757025"/>
                <a:gd name="connsiteX110" fmla="*/ 1072445 w 3386667"/>
                <a:gd name="connsiteY110" fmla="*/ 4233333 h 5757025"/>
                <a:gd name="connsiteX111" fmla="*/ 1219200 w 3386667"/>
                <a:gd name="connsiteY111" fmla="*/ 4109156 h 5757025"/>
                <a:gd name="connsiteX112" fmla="*/ 1261358 w 3386667"/>
                <a:gd name="connsiteY112" fmla="*/ 3846513 h 5757025"/>
                <a:gd name="connsiteX113" fmla="*/ 1412258 w 3386667"/>
                <a:gd name="connsiteY113" fmla="*/ 3618354 h 5757025"/>
                <a:gd name="connsiteX114" fmla="*/ 1474083 w 3386667"/>
                <a:gd name="connsiteY114" fmla="*/ 3459779 h 5757025"/>
                <a:gd name="connsiteX115" fmla="*/ 1506803 w 3386667"/>
                <a:gd name="connsiteY115" fmla="*/ 3333839 h 5757025"/>
                <a:gd name="connsiteX116" fmla="*/ 1659467 w 3386667"/>
                <a:gd name="connsiteY116" fmla="*/ 3347508 h 5757025"/>
                <a:gd name="connsiteX117" fmla="*/ 1783645 w 3386667"/>
                <a:gd name="connsiteY117" fmla="*/ 3465071 h 5757025"/>
                <a:gd name="connsiteX118" fmla="*/ 2005806 w 3386667"/>
                <a:gd name="connsiteY118" fmla="*/ 3580959 h 5757025"/>
                <a:gd name="connsiteX119" fmla="*/ 2191279 w 3386667"/>
                <a:gd name="connsiteY119" fmla="*/ 3733006 h 5757025"/>
                <a:gd name="connsiteX120" fmla="*/ 2325511 w 3386667"/>
                <a:gd name="connsiteY120" fmla="*/ 3787687 h 5757025"/>
                <a:gd name="connsiteX121" fmla="*/ 2134747 w 3386667"/>
                <a:gd name="connsiteY121" fmla="*/ 4030133 h 5757025"/>
                <a:gd name="connsiteX122" fmla="*/ 2010040 w 3386667"/>
                <a:gd name="connsiteY122" fmla="*/ 4368624 h 5757025"/>
                <a:gd name="connsiteX123" fmla="*/ 2020447 w 3386667"/>
                <a:gd name="connsiteY123" fmla="*/ 4523758 h 5757025"/>
                <a:gd name="connsiteX124" fmla="*/ 1966031 w 3386667"/>
                <a:gd name="connsiteY124" fmla="*/ 4595725 h 5757025"/>
                <a:gd name="connsiteX125" fmla="*/ 2074245 w 3386667"/>
                <a:gd name="connsiteY125" fmla="*/ 4772201 h 5757025"/>
                <a:gd name="connsiteX126" fmla="*/ 1939925 w 3386667"/>
                <a:gd name="connsiteY126" fmla="*/ 4983075 h 5757025"/>
                <a:gd name="connsiteX127" fmla="*/ 1761067 w 3386667"/>
                <a:gd name="connsiteY127" fmla="*/ 5046133 h 5757025"/>
                <a:gd name="connsiteX128" fmla="*/ 1713442 w 3386667"/>
                <a:gd name="connsiteY128" fmla="*/ 5155319 h 5757025"/>
                <a:gd name="connsiteX129" fmla="*/ 1844924 w 3386667"/>
                <a:gd name="connsiteY129" fmla="*/ 5309289 h 5757025"/>
                <a:gd name="connsiteX130" fmla="*/ 2099557 w 3386667"/>
                <a:gd name="connsiteY130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820193 w 3386667"/>
                <a:gd name="connsiteY16" fmla="*/ 3204722 h 5757025"/>
                <a:gd name="connsiteX17" fmla="*/ 2528711 w 3386667"/>
                <a:gd name="connsiteY17" fmla="*/ 3070578 h 5757025"/>
                <a:gd name="connsiteX18" fmla="*/ 2291645 w 3386667"/>
                <a:gd name="connsiteY18" fmla="*/ 2912533 h 5757025"/>
                <a:gd name="connsiteX19" fmla="*/ 2393245 w 3386667"/>
                <a:gd name="connsiteY19" fmla="*/ 2889956 h 5757025"/>
                <a:gd name="connsiteX20" fmla="*/ 2393245 w 3386667"/>
                <a:gd name="connsiteY20" fmla="*/ 2889956 h 5757025"/>
                <a:gd name="connsiteX21" fmla="*/ 2562578 w 3386667"/>
                <a:gd name="connsiteY21" fmla="*/ 2630311 h 5757025"/>
                <a:gd name="connsiteX22" fmla="*/ 2754489 w 3386667"/>
                <a:gd name="connsiteY22" fmla="*/ 2517422 h 5757025"/>
                <a:gd name="connsiteX23" fmla="*/ 2788356 w 3386667"/>
                <a:gd name="connsiteY23" fmla="*/ 2325511 h 5757025"/>
                <a:gd name="connsiteX24" fmla="*/ 2822222 w 3386667"/>
                <a:gd name="connsiteY24" fmla="*/ 2190045 h 5757025"/>
                <a:gd name="connsiteX25" fmla="*/ 3025422 w 3386667"/>
                <a:gd name="connsiteY25" fmla="*/ 2144889 h 5757025"/>
                <a:gd name="connsiteX26" fmla="*/ 3138311 w 3386667"/>
                <a:gd name="connsiteY26" fmla="*/ 2043289 h 5757025"/>
                <a:gd name="connsiteX27" fmla="*/ 3330222 w 3386667"/>
                <a:gd name="connsiteY27" fmla="*/ 1986845 h 5757025"/>
                <a:gd name="connsiteX28" fmla="*/ 3386667 w 3386667"/>
                <a:gd name="connsiteY28" fmla="*/ 1896533 h 5757025"/>
                <a:gd name="connsiteX29" fmla="*/ 3341511 w 3386667"/>
                <a:gd name="connsiteY29" fmla="*/ 1794933 h 5757025"/>
                <a:gd name="connsiteX30" fmla="*/ 3375378 w 3386667"/>
                <a:gd name="connsiteY30" fmla="*/ 1693333 h 5757025"/>
                <a:gd name="connsiteX31" fmla="*/ 3375378 w 3386667"/>
                <a:gd name="connsiteY31" fmla="*/ 1524000 h 5757025"/>
                <a:gd name="connsiteX32" fmla="*/ 3341511 w 3386667"/>
                <a:gd name="connsiteY32" fmla="*/ 1444978 h 5757025"/>
                <a:gd name="connsiteX33" fmla="*/ 3341511 w 3386667"/>
                <a:gd name="connsiteY33" fmla="*/ 1444978 h 5757025"/>
                <a:gd name="connsiteX34" fmla="*/ 3330222 w 3386667"/>
                <a:gd name="connsiteY34" fmla="*/ 1219200 h 5757025"/>
                <a:gd name="connsiteX35" fmla="*/ 3273778 w 3386667"/>
                <a:gd name="connsiteY35" fmla="*/ 1106311 h 5757025"/>
                <a:gd name="connsiteX36" fmla="*/ 3251200 w 3386667"/>
                <a:gd name="connsiteY36" fmla="*/ 982133 h 5757025"/>
                <a:gd name="connsiteX37" fmla="*/ 3307645 w 3386667"/>
                <a:gd name="connsiteY37" fmla="*/ 869245 h 5757025"/>
                <a:gd name="connsiteX38" fmla="*/ 3228622 w 3386667"/>
                <a:gd name="connsiteY38" fmla="*/ 756356 h 5757025"/>
                <a:gd name="connsiteX39" fmla="*/ 3093156 w 3386667"/>
                <a:gd name="connsiteY39" fmla="*/ 711200 h 5757025"/>
                <a:gd name="connsiteX40" fmla="*/ 2991556 w 3386667"/>
                <a:gd name="connsiteY40" fmla="*/ 722489 h 5757025"/>
                <a:gd name="connsiteX41" fmla="*/ 2991556 w 3386667"/>
                <a:gd name="connsiteY41" fmla="*/ 722489 h 5757025"/>
                <a:gd name="connsiteX42" fmla="*/ 2980267 w 3386667"/>
                <a:gd name="connsiteY42" fmla="*/ 891822 h 5757025"/>
                <a:gd name="connsiteX43" fmla="*/ 2991556 w 3386667"/>
                <a:gd name="connsiteY43" fmla="*/ 959556 h 5757025"/>
                <a:gd name="connsiteX44" fmla="*/ 3059289 w 3386667"/>
                <a:gd name="connsiteY44" fmla="*/ 1061156 h 5757025"/>
                <a:gd name="connsiteX45" fmla="*/ 3002845 w 3386667"/>
                <a:gd name="connsiteY45" fmla="*/ 1253067 h 5757025"/>
                <a:gd name="connsiteX46" fmla="*/ 3014134 w 3386667"/>
                <a:gd name="connsiteY46" fmla="*/ 1320800 h 5757025"/>
                <a:gd name="connsiteX47" fmla="*/ 3059289 w 3386667"/>
                <a:gd name="connsiteY47" fmla="*/ 1411111 h 5757025"/>
                <a:gd name="connsiteX48" fmla="*/ 3036711 w 3386667"/>
                <a:gd name="connsiteY48" fmla="*/ 1490133 h 5757025"/>
                <a:gd name="connsiteX49" fmla="*/ 2765778 w 3386667"/>
                <a:gd name="connsiteY49" fmla="*/ 1411111 h 5757025"/>
                <a:gd name="connsiteX50" fmla="*/ 2652889 w 3386667"/>
                <a:gd name="connsiteY50" fmla="*/ 1286933 h 5757025"/>
                <a:gd name="connsiteX51" fmla="*/ 2596445 w 3386667"/>
                <a:gd name="connsiteY51" fmla="*/ 1286933 h 5757025"/>
                <a:gd name="connsiteX52" fmla="*/ 2517422 w 3386667"/>
                <a:gd name="connsiteY52" fmla="*/ 1207911 h 5757025"/>
                <a:gd name="connsiteX53" fmla="*/ 2585156 w 3386667"/>
                <a:gd name="connsiteY53" fmla="*/ 1106311 h 5757025"/>
                <a:gd name="connsiteX54" fmla="*/ 2607734 w 3386667"/>
                <a:gd name="connsiteY54" fmla="*/ 993422 h 5757025"/>
                <a:gd name="connsiteX55" fmla="*/ 2630311 w 3386667"/>
                <a:gd name="connsiteY55" fmla="*/ 846667 h 5757025"/>
                <a:gd name="connsiteX56" fmla="*/ 2585156 w 3386667"/>
                <a:gd name="connsiteY56" fmla="*/ 688622 h 5757025"/>
                <a:gd name="connsiteX57" fmla="*/ 2494845 w 3386667"/>
                <a:gd name="connsiteY57" fmla="*/ 598311 h 5757025"/>
                <a:gd name="connsiteX58" fmla="*/ 2223911 w 3386667"/>
                <a:gd name="connsiteY58" fmla="*/ 553156 h 5757025"/>
                <a:gd name="connsiteX59" fmla="*/ 2099734 w 3386667"/>
                <a:gd name="connsiteY59" fmla="*/ 587022 h 5757025"/>
                <a:gd name="connsiteX60" fmla="*/ 1986845 w 3386667"/>
                <a:gd name="connsiteY60" fmla="*/ 846667 h 5757025"/>
                <a:gd name="connsiteX61" fmla="*/ 2043289 w 3386667"/>
                <a:gd name="connsiteY61" fmla="*/ 948267 h 5757025"/>
                <a:gd name="connsiteX62" fmla="*/ 1986845 w 3386667"/>
                <a:gd name="connsiteY62" fmla="*/ 1083733 h 5757025"/>
                <a:gd name="connsiteX63" fmla="*/ 1986845 w 3386667"/>
                <a:gd name="connsiteY63" fmla="*/ 1140178 h 5757025"/>
                <a:gd name="connsiteX64" fmla="*/ 1840089 w 3386667"/>
                <a:gd name="connsiteY64" fmla="*/ 1185333 h 5757025"/>
                <a:gd name="connsiteX65" fmla="*/ 1704622 w 3386667"/>
                <a:gd name="connsiteY65" fmla="*/ 1083733 h 5757025"/>
                <a:gd name="connsiteX66" fmla="*/ 1580445 w 3386667"/>
                <a:gd name="connsiteY66" fmla="*/ 1106311 h 5757025"/>
                <a:gd name="connsiteX67" fmla="*/ 1422400 w 3386667"/>
                <a:gd name="connsiteY67" fmla="*/ 1016000 h 5757025"/>
                <a:gd name="connsiteX68" fmla="*/ 1320800 w 3386667"/>
                <a:gd name="connsiteY68" fmla="*/ 1016000 h 5757025"/>
                <a:gd name="connsiteX69" fmla="*/ 1083734 w 3386667"/>
                <a:gd name="connsiteY69" fmla="*/ 812800 h 5757025"/>
                <a:gd name="connsiteX70" fmla="*/ 903111 w 3386667"/>
                <a:gd name="connsiteY70" fmla="*/ 654756 h 5757025"/>
                <a:gd name="connsiteX71" fmla="*/ 767645 w 3386667"/>
                <a:gd name="connsiteY71" fmla="*/ 564445 h 5757025"/>
                <a:gd name="connsiteX72" fmla="*/ 722489 w 3386667"/>
                <a:gd name="connsiteY72" fmla="*/ 530578 h 5757025"/>
                <a:gd name="connsiteX73" fmla="*/ 643467 w 3386667"/>
                <a:gd name="connsiteY73" fmla="*/ 474133 h 5757025"/>
                <a:gd name="connsiteX74" fmla="*/ 496711 w 3386667"/>
                <a:gd name="connsiteY74" fmla="*/ 338667 h 5757025"/>
                <a:gd name="connsiteX75" fmla="*/ 338667 w 3386667"/>
                <a:gd name="connsiteY75" fmla="*/ 169333 h 5757025"/>
                <a:gd name="connsiteX76" fmla="*/ 237067 w 3386667"/>
                <a:gd name="connsiteY76" fmla="*/ 158045 h 5757025"/>
                <a:gd name="connsiteX77" fmla="*/ 0 w 3386667"/>
                <a:gd name="connsiteY77" fmla="*/ 0 h 5757025"/>
                <a:gd name="connsiteX78" fmla="*/ 11289 w 3386667"/>
                <a:gd name="connsiteY78" fmla="*/ 90311 h 5757025"/>
                <a:gd name="connsiteX79" fmla="*/ 203200 w 3386667"/>
                <a:gd name="connsiteY79" fmla="*/ 191911 h 5757025"/>
                <a:gd name="connsiteX80" fmla="*/ 180622 w 3386667"/>
                <a:gd name="connsiteY80" fmla="*/ 259645 h 5757025"/>
                <a:gd name="connsiteX81" fmla="*/ 180622 w 3386667"/>
                <a:gd name="connsiteY81" fmla="*/ 259645 h 5757025"/>
                <a:gd name="connsiteX82" fmla="*/ 112889 w 3386667"/>
                <a:gd name="connsiteY82" fmla="*/ 338667 h 5757025"/>
                <a:gd name="connsiteX83" fmla="*/ 67734 w 3386667"/>
                <a:gd name="connsiteY83" fmla="*/ 372533 h 5757025"/>
                <a:gd name="connsiteX84" fmla="*/ 169334 w 3386667"/>
                <a:gd name="connsiteY84" fmla="*/ 462845 h 5757025"/>
                <a:gd name="connsiteX85" fmla="*/ 316089 w 3386667"/>
                <a:gd name="connsiteY85" fmla="*/ 485422 h 5757025"/>
                <a:gd name="connsiteX86" fmla="*/ 496711 w 3386667"/>
                <a:gd name="connsiteY86" fmla="*/ 530578 h 5757025"/>
                <a:gd name="connsiteX87" fmla="*/ 496711 w 3386667"/>
                <a:gd name="connsiteY87" fmla="*/ 666045 h 5757025"/>
                <a:gd name="connsiteX88" fmla="*/ 496711 w 3386667"/>
                <a:gd name="connsiteY88" fmla="*/ 666045 h 5757025"/>
                <a:gd name="connsiteX89" fmla="*/ 598311 w 3386667"/>
                <a:gd name="connsiteY89" fmla="*/ 778933 h 5757025"/>
                <a:gd name="connsiteX90" fmla="*/ 575734 w 3386667"/>
                <a:gd name="connsiteY90" fmla="*/ 835378 h 5757025"/>
                <a:gd name="connsiteX91" fmla="*/ 936978 w 3386667"/>
                <a:gd name="connsiteY91" fmla="*/ 1185333 h 5757025"/>
                <a:gd name="connsiteX92" fmla="*/ 1106311 w 3386667"/>
                <a:gd name="connsiteY92" fmla="*/ 1377245 h 5757025"/>
                <a:gd name="connsiteX93" fmla="*/ 1196622 w 3386667"/>
                <a:gd name="connsiteY93" fmla="*/ 1388533 h 5757025"/>
                <a:gd name="connsiteX94" fmla="*/ 1388534 w 3386667"/>
                <a:gd name="connsiteY94" fmla="*/ 1512711 h 5757025"/>
                <a:gd name="connsiteX95" fmla="*/ 1557867 w 3386667"/>
                <a:gd name="connsiteY95" fmla="*/ 1614311 h 5757025"/>
                <a:gd name="connsiteX96" fmla="*/ 1591734 w 3386667"/>
                <a:gd name="connsiteY96" fmla="*/ 1670756 h 5757025"/>
                <a:gd name="connsiteX97" fmla="*/ 1456267 w 3386667"/>
                <a:gd name="connsiteY97" fmla="*/ 1873956 h 5757025"/>
                <a:gd name="connsiteX98" fmla="*/ 1433689 w 3386667"/>
                <a:gd name="connsiteY98" fmla="*/ 2088445 h 5757025"/>
                <a:gd name="connsiteX99" fmla="*/ 1479462 w 3386667"/>
                <a:gd name="connsiteY99" fmla="*/ 2330891 h 5757025"/>
                <a:gd name="connsiteX100" fmla="*/ 1354667 w 3386667"/>
                <a:gd name="connsiteY100" fmla="*/ 2280356 h 5757025"/>
                <a:gd name="connsiteX101" fmla="*/ 1148997 w 3386667"/>
                <a:gd name="connsiteY101" fmla="*/ 2425964 h 5757025"/>
                <a:gd name="connsiteX102" fmla="*/ 1010003 w 3386667"/>
                <a:gd name="connsiteY102" fmla="*/ 2624402 h 5757025"/>
                <a:gd name="connsiteX103" fmla="*/ 891822 w 3386667"/>
                <a:gd name="connsiteY103" fmla="*/ 2822222 h 5757025"/>
                <a:gd name="connsiteX104" fmla="*/ 900201 w 3386667"/>
                <a:gd name="connsiteY104" fmla="*/ 3000463 h 5757025"/>
                <a:gd name="connsiteX105" fmla="*/ 938742 w 3386667"/>
                <a:gd name="connsiteY105" fmla="*/ 3164417 h 5757025"/>
                <a:gd name="connsiteX106" fmla="*/ 969698 w 3386667"/>
                <a:gd name="connsiteY106" fmla="*/ 3286214 h 5757025"/>
                <a:gd name="connsiteX107" fmla="*/ 891822 w 3386667"/>
                <a:gd name="connsiteY107" fmla="*/ 3544711 h 5757025"/>
                <a:gd name="connsiteX108" fmla="*/ 934597 w 3386667"/>
                <a:gd name="connsiteY108" fmla="*/ 3914158 h 5757025"/>
                <a:gd name="connsiteX109" fmla="*/ 925689 w 3386667"/>
                <a:gd name="connsiteY109" fmla="*/ 4097867 h 5757025"/>
                <a:gd name="connsiteX110" fmla="*/ 1072445 w 3386667"/>
                <a:gd name="connsiteY110" fmla="*/ 4233333 h 5757025"/>
                <a:gd name="connsiteX111" fmla="*/ 1219200 w 3386667"/>
                <a:gd name="connsiteY111" fmla="*/ 4109156 h 5757025"/>
                <a:gd name="connsiteX112" fmla="*/ 1261358 w 3386667"/>
                <a:gd name="connsiteY112" fmla="*/ 3846513 h 5757025"/>
                <a:gd name="connsiteX113" fmla="*/ 1412258 w 3386667"/>
                <a:gd name="connsiteY113" fmla="*/ 3618354 h 5757025"/>
                <a:gd name="connsiteX114" fmla="*/ 1474083 w 3386667"/>
                <a:gd name="connsiteY114" fmla="*/ 3459779 h 5757025"/>
                <a:gd name="connsiteX115" fmla="*/ 1506803 w 3386667"/>
                <a:gd name="connsiteY115" fmla="*/ 3333839 h 5757025"/>
                <a:gd name="connsiteX116" fmla="*/ 1659467 w 3386667"/>
                <a:gd name="connsiteY116" fmla="*/ 3347508 h 5757025"/>
                <a:gd name="connsiteX117" fmla="*/ 1783645 w 3386667"/>
                <a:gd name="connsiteY117" fmla="*/ 3465071 h 5757025"/>
                <a:gd name="connsiteX118" fmla="*/ 2005806 w 3386667"/>
                <a:gd name="connsiteY118" fmla="*/ 3580959 h 5757025"/>
                <a:gd name="connsiteX119" fmla="*/ 2191279 w 3386667"/>
                <a:gd name="connsiteY119" fmla="*/ 3733006 h 5757025"/>
                <a:gd name="connsiteX120" fmla="*/ 2325511 w 3386667"/>
                <a:gd name="connsiteY120" fmla="*/ 3787687 h 5757025"/>
                <a:gd name="connsiteX121" fmla="*/ 2134747 w 3386667"/>
                <a:gd name="connsiteY121" fmla="*/ 4030133 h 5757025"/>
                <a:gd name="connsiteX122" fmla="*/ 2010040 w 3386667"/>
                <a:gd name="connsiteY122" fmla="*/ 4368624 h 5757025"/>
                <a:gd name="connsiteX123" fmla="*/ 2020447 w 3386667"/>
                <a:gd name="connsiteY123" fmla="*/ 4523758 h 5757025"/>
                <a:gd name="connsiteX124" fmla="*/ 1966031 w 3386667"/>
                <a:gd name="connsiteY124" fmla="*/ 4595725 h 5757025"/>
                <a:gd name="connsiteX125" fmla="*/ 2074245 w 3386667"/>
                <a:gd name="connsiteY125" fmla="*/ 4772201 h 5757025"/>
                <a:gd name="connsiteX126" fmla="*/ 1939925 w 3386667"/>
                <a:gd name="connsiteY126" fmla="*/ 4983075 h 5757025"/>
                <a:gd name="connsiteX127" fmla="*/ 1761067 w 3386667"/>
                <a:gd name="connsiteY127" fmla="*/ 5046133 h 5757025"/>
                <a:gd name="connsiteX128" fmla="*/ 1713442 w 3386667"/>
                <a:gd name="connsiteY128" fmla="*/ 5155319 h 5757025"/>
                <a:gd name="connsiteX129" fmla="*/ 1844924 w 3386667"/>
                <a:gd name="connsiteY129" fmla="*/ 5309289 h 5757025"/>
                <a:gd name="connsiteX130" fmla="*/ 2099557 w 3386667"/>
                <a:gd name="connsiteY130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820193 w 3386667"/>
                <a:gd name="connsiteY16" fmla="*/ 3204722 h 5757025"/>
                <a:gd name="connsiteX17" fmla="*/ 2291645 w 3386667"/>
                <a:gd name="connsiteY17" fmla="*/ 2912533 h 5757025"/>
                <a:gd name="connsiteX18" fmla="*/ 2393245 w 3386667"/>
                <a:gd name="connsiteY18" fmla="*/ 2889956 h 5757025"/>
                <a:gd name="connsiteX19" fmla="*/ 2393245 w 3386667"/>
                <a:gd name="connsiteY19" fmla="*/ 2889956 h 5757025"/>
                <a:gd name="connsiteX20" fmla="*/ 2562578 w 3386667"/>
                <a:gd name="connsiteY20" fmla="*/ 2630311 h 5757025"/>
                <a:gd name="connsiteX21" fmla="*/ 2754489 w 3386667"/>
                <a:gd name="connsiteY21" fmla="*/ 2517422 h 5757025"/>
                <a:gd name="connsiteX22" fmla="*/ 2788356 w 3386667"/>
                <a:gd name="connsiteY22" fmla="*/ 2325511 h 5757025"/>
                <a:gd name="connsiteX23" fmla="*/ 2822222 w 3386667"/>
                <a:gd name="connsiteY23" fmla="*/ 2190045 h 5757025"/>
                <a:gd name="connsiteX24" fmla="*/ 3025422 w 3386667"/>
                <a:gd name="connsiteY24" fmla="*/ 2144889 h 5757025"/>
                <a:gd name="connsiteX25" fmla="*/ 3138311 w 3386667"/>
                <a:gd name="connsiteY25" fmla="*/ 2043289 h 5757025"/>
                <a:gd name="connsiteX26" fmla="*/ 3330222 w 3386667"/>
                <a:gd name="connsiteY26" fmla="*/ 1986845 h 5757025"/>
                <a:gd name="connsiteX27" fmla="*/ 3386667 w 3386667"/>
                <a:gd name="connsiteY27" fmla="*/ 1896533 h 5757025"/>
                <a:gd name="connsiteX28" fmla="*/ 3341511 w 3386667"/>
                <a:gd name="connsiteY28" fmla="*/ 1794933 h 5757025"/>
                <a:gd name="connsiteX29" fmla="*/ 3375378 w 3386667"/>
                <a:gd name="connsiteY29" fmla="*/ 1693333 h 5757025"/>
                <a:gd name="connsiteX30" fmla="*/ 3375378 w 3386667"/>
                <a:gd name="connsiteY30" fmla="*/ 1524000 h 5757025"/>
                <a:gd name="connsiteX31" fmla="*/ 3341511 w 3386667"/>
                <a:gd name="connsiteY31" fmla="*/ 1444978 h 5757025"/>
                <a:gd name="connsiteX32" fmla="*/ 3341511 w 3386667"/>
                <a:gd name="connsiteY32" fmla="*/ 1444978 h 5757025"/>
                <a:gd name="connsiteX33" fmla="*/ 3330222 w 3386667"/>
                <a:gd name="connsiteY33" fmla="*/ 1219200 h 5757025"/>
                <a:gd name="connsiteX34" fmla="*/ 3273778 w 3386667"/>
                <a:gd name="connsiteY34" fmla="*/ 1106311 h 5757025"/>
                <a:gd name="connsiteX35" fmla="*/ 3251200 w 3386667"/>
                <a:gd name="connsiteY35" fmla="*/ 982133 h 5757025"/>
                <a:gd name="connsiteX36" fmla="*/ 3307645 w 3386667"/>
                <a:gd name="connsiteY36" fmla="*/ 869245 h 5757025"/>
                <a:gd name="connsiteX37" fmla="*/ 3228622 w 3386667"/>
                <a:gd name="connsiteY37" fmla="*/ 756356 h 5757025"/>
                <a:gd name="connsiteX38" fmla="*/ 3093156 w 3386667"/>
                <a:gd name="connsiteY38" fmla="*/ 711200 h 5757025"/>
                <a:gd name="connsiteX39" fmla="*/ 2991556 w 3386667"/>
                <a:gd name="connsiteY39" fmla="*/ 722489 h 5757025"/>
                <a:gd name="connsiteX40" fmla="*/ 2991556 w 3386667"/>
                <a:gd name="connsiteY40" fmla="*/ 722489 h 5757025"/>
                <a:gd name="connsiteX41" fmla="*/ 2980267 w 3386667"/>
                <a:gd name="connsiteY41" fmla="*/ 891822 h 5757025"/>
                <a:gd name="connsiteX42" fmla="*/ 2991556 w 3386667"/>
                <a:gd name="connsiteY42" fmla="*/ 959556 h 5757025"/>
                <a:gd name="connsiteX43" fmla="*/ 3059289 w 3386667"/>
                <a:gd name="connsiteY43" fmla="*/ 1061156 h 5757025"/>
                <a:gd name="connsiteX44" fmla="*/ 3002845 w 3386667"/>
                <a:gd name="connsiteY44" fmla="*/ 1253067 h 5757025"/>
                <a:gd name="connsiteX45" fmla="*/ 3014134 w 3386667"/>
                <a:gd name="connsiteY45" fmla="*/ 1320800 h 5757025"/>
                <a:gd name="connsiteX46" fmla="*/ 3059289 w 3386667"/>
                <a:gd name="connsiteY46" fmla="*/ 1411111 h 5757025"/>
                <a:gd name="connsiteX47" fmla="*/ 3036711 w 3386667"/>
                <a:gd name="connsiteY47" fmla="*/ 1490133 h 5757025"/>
                <a:gd name="connsiteX48" fmla="*/ 2765778 w 3386667"/>
                <a:gd name="connsiteY48" fmla="*/ 1411111 h 5757025"/>
                <a:gd name="connsiteX49" fmla="*/ 2652889 w 3386667"/>
                <a:gd name="connsiteY49" fmla="*/ 1286933 h 5757025"/>
                <a:gd name="connsiteX50" fmla="*/ 2596445 w 3386667"/>
                <a:gd name="connsiteY50" fmla="*/ 1286933 h 5757025"/>
                <a:gd name="connsiteX51" fmla="*/ 2517422 w 3386667"/>
                <a:gd name="connsiteY51" fmla="*/ 1207911 h 5757025"/>
                <a:gd name="connsiteX52" fmla="*/ 2585156 w 3386667"/>
                <a:gd name="connsiteY52" fmla="*/ 1106311 h 5757025"/>
                <a:gd name="connsiteX53" fmla="*/ 2607734 w 3386667"/>
                <a:gd name="connsiteY53" fmla="*/ 993422 h 5757025"/>
                <a:gd name="connsiteX54" fmla="*/ 2630311 w 3386667"/>
                <a:gd name="connsiteY54" fmla="*/ 846667 h 5757025"/>
                <a:gd name="connsiteX55" fmla="*/ 2585156 w 3386667"/>
                <a:gd name="connsiteY55" fmla="*/ 688622 h 5757025"/>
                <a:gd name="connsiteX56" fmla="*/ 2494845 w 3386667"/>
                <a:gd name="connsiteY56" fmla="*/ 598311 h 5757025"/>
                <a:gd name="connsiteX57" fmla="*/ 2223911 w 3386667"/>
                <a:gd name="connsiteY57" fmla="*/ 553156 h 5757025"/>
                <a:gd name="connsiteX58" fmla="*/ 2099734 w 3386667"/>
                <a:gd name="connsiteY58" fmla="*/ 587022 h 5757025"/>
                <a:gd name="connsiteX59" fmla="*/ 1986845 w 3386667"/>
                <a:gd name="connsiteY59" fmla="*/ 846667 h 5757025"/>
                <a:gd name="connsiteX60" fmla="*/ 2043289 w 3386667"/>
                <a:gd name="connsiteY60" fmla="*/ 948267 h 5757025"/>
                <a:gd name="connsiteX61" fmla="*/ 1986845 w 3386667"/>
                <a:gd name="connsiteY61" fmla="*/ 1083733 h 5757025"/>
                <a:gd name="connsiteX62" fmla="*/ 1986845 w 3386667"/>
                <a:gd name="connsiteY62" fmla="*/ 1140178 h 5757025"/>
                <a:gd name="connsiteX63" fmla="*/ 1840089 w 3386667"/>
                <a:gd name="connsiteY63" fmla="*/ 1185333 h 5757025"/>
                <a:gd name="connsiteX64" fmla="*/ 1704622 w 3386667"/>
                <a:gd name="connsiteY64" fmla="*/ 1083733 h 5757025"/>
                <a:gd name="connsiteX65" fmla="*/ 1580445 w 3386667"/>
                <a:gd name="connsiteY65" fmla="*/ 1106311 h 5757025"/>
                <a:gd name="connsiteX66" fmla="*/ 1422400 w 3386667"/>
                <a:gd name="connsiteY66" fmla="*/ 1016000 h 5757025"/>
                <a:gd name="connsiteX67" fmla="*/ 1320800 w 3386667"/>
                <a:gd name="connsiteY67" fmla="*/ 1016000 h 5757025"/>
                <a:gd name="connsiteX68" fmla="*/ 1083734 w 3386667"/>
                <a:gd name="connsiteY68" fmla="*/ 812800 h 5757025"/>
                <a:gd name="connsiteX69" fmla="*/ 903111 w 3386667"/>
                <a:gd name="connsiteY69" fmla="*/ 654756 h 5757025"/>
                <a:gd name="connsiteX70" fmla="*/ 767645 w 3386667"/>
                <a:gd name="connsiteY70" fmla="*/ 564445 h 5757025"/>
                <a:gd name="connsiteX71" fmla="*/ 722489 w 3386667"/>
                <a:gd name="connsiteY71" fmla="*/ 530578 h 5757025"/>
                <a:gd name="connsiteX72" fmla="*/ 643467 w 3386667"/>
                <a:gd name="connsiteY72" fmla="*/ 474133 h 5757025"/>
                <a:gd name="connsiteX73" fmla="*/ 496711 w 3386667"/>
                <a:gd name="connsiteY73" fmla="*/ 338667 h 5757025"/>
                <a:gd name="connsiteX74" fmla="*/ 338667 w 3386667"/>
                <a:gd name="connsiteY74" fmla="*/ 169333 h 5757025"/>
                <a:gd name="connsiteX75" fmla="*/ 237067 w 3386667"/>
                <a:gd name="connsiteY75" fmla="*/ 158045 h 5757025"/>
                <a:gd name="connsiteX76" fmla="*/ 0 w 3386667"/>
                <a:gd name="connsiteY76" fmla="*/ 0 h 5757025"/>
                <a:gd name="connsiteX77" fmla="*/ 11289 w 3386667"/>
                <a:gd name="connsiteY77" fmla="*/ 90311 h 5757025"/>
                <a:gd name="connsiteX78" fmla="*/ 203200 w 3386667"/>
                <a:gd name="connsiteY78" fmla="*/ 191911 h 5757025"/>
                <a:gd name="connsiteX79" fmla="*/ 180622 w 3386667"/>
                <a:gd name="connsiteY79" fmla="*/ 259645 h 5757025"/>
                <a:gd name="connsiteX80" fmla="*/ 180622 w 3386667"/>
                <a:gd name="connsiteY80" fmla="*/ 259645 h 5757025"/>
                <a:gd name="connsiteX81" fmla="*/ 112889 w 3386667"/>
                <a:gd name="connsiteY81" fmla="*/ 338667 h 5757025"/>
                <a:gd name="connsiteX82" fmla="*/ 67734 w 3386667"/>
                <a:gd name="connsiteY82" fmla="*/ 372533 h 5757025"/>
                <a:gd name="connsiteX83" fmla="*/ 169334 w 3386667"/>
                <a:gd name="connsiteY83" fmla="*/ 462845 h 5757025"/>
                <a:gd name="connsiteX84" fmla="*/ 316089 w 3386667"/>
                <a:gd name="connsiteY84" fmla="*/ 485422 h 5757025"/>
                <a:gd name="connsiteX85" fmla="*/ 496711 w 3386667"/>
                <a:gd name="connsiteY85" fmla="*/ 530578 h 5757025"/>
                <a:gd name="connsiteX86" fmla="*/ 496711 w 3386667"/>
                <a:gd name="connsiteY86" fmla="*/ 666045 h 5757025"/>
                <a:gd name="connsiteX87" fmla="*/ 496711 w 3386667"/>
                <a:gd name="connsiteY87" fmla="*/ 666045 h 5757025"/>
                <a:gd name="connsiteX88" fmla="*/ 598311 w 3386667"/>
                <a:gd name="connsiteY88" fmla="*/ 778933 h 5757025"/>
                <a:gd name="connsiteX89" fmla="*/ 575734 w 3386667"/>
                <a:gd name="connsiteY89" fmla="*/ 835378 h 5757025"/>
                <a:gd name="connsiteX90" fmla="*/ 936978 w 3386667"/>
                <a:gd name="connsiteY90" fmla="*/ 1185333 h 5757025"/>
                <a:gd name="connsiteX91" fmla="*/ 1106311 w 3386667"/>
                <a:gd name="connsiteY91" fmla="*/ 1377245 h 5757025"/>
                <a:gd name="connsiteX92" fmla="*/ 1196622 w 3386667"/>
                <a:gd name="connsiteY92" fmla="*/ 1388533 h 5757025"/>
                <a:gd name="connsiteX93" fmla="*/ 1388534 w 3386667"/>
                <a:gd name="connsiteY93" fmla="*/ 1512711 h 5757025"/>
                <a:gd name="connsiteX94" fmla="*/ 1557867 w 3386667"/>
                <a:gd name="connsiteY94" fmla="*/ 1614311 h 5757025"/>
                <a:gd name="connsiteX95" fmla="*/ 1591734 w 3386667"/>
                <a:gd name="connsiteY95" fmla="*/ 1670756 h 5757025"/>
                <a:gd name="connsiteX96" fmla="*/ 1456267 w 3386667"/>
                <a:gd name="connsiteY96" fmla="*/ 1873956 h 5757025"/>
                <a:gd name="connsiteX97" fmla="*/ 1433689 w 3386667"/>
                <a:gd name="connsiteY97" fmla="*/ 2088445 h 5757025"/>
                <a:gd name="connsiteX98" fmla="*/ 1479462 w 3386667"/>
                <a:gd name="connsiteY98" fmla="*/ 2330891 h 5757025"/>
                <a:gd name="connsiteX99" fmla="*/ 1354667 w 3386667"/>
                <a:gd name="connsiteY99" fmla="*/ 2280356 h 5757025"/>
                <a:gd name="connsiteX100" fmla="*/ 1148997 w 3386667"/>
                <a:gd name="connsiteY100" fmla="*/ 2425964 h 5757025"/>
                <a:gd name="connsiteX101" fmla="*/ 1010003 w 3386667"/>
                <a:gd name="connsiteY101" fmla="*/ 2624402 h 5757025"/>
                <a:gd name="connsiteX102" fmla="*/ 891822 w 3386667"/>
                <a:gd name="connsiteY102" fmla="*/ 2822222 h 5757025"/>
                <a:gd name="connsiteX103" fmla="*/ 900201 w 3386667"/>
                <a:gd name="connsiteY103" fmla="*/ 3000463 h 5757025"/>
                <a:gd name="connsiteX104" fmla="*/ 938742 w 3386667"/>
                <a:gd name="connsiteY104" fmla="*/ 3164417 h 5757025"/>
                <a:gd name="connsiteX105" fmla="*/ 969698 w 3386667"/>
                <a:gd name="connsiteY105" fmla="*/ 3286214 h 5757025"/>
                <a:gd name="connsiteX106" fmla="*/ 891822 w 3386667"/>
                <a:gd name="connsiteY106" fmla="*/ 3544711 h 5757025"/>
                <a:gd name="connsiteX107" fmla="*/ 934597 w 3386667"/>
                <a:gd name="connsiteY107" fmla="*/ 3914158 h 5757025"/>
                <a:gd name="connsiteX108" fmla="*/ 925689 w 3386667"/>
                <a:gd name="connsiteY108" fmla="*/ 4097867 h 5757025"/>
                <a:gd name="connsiteX109" fmla="*/ 1072445 w 3386667"/>
                <a:gd name="connsiteY109" fmla="*/ 4233333 h 5757025"/>
                <a:gd name="connsiteX110" fmla="*/ 1219200 w 3386667"/>
                <a:gd name="connsiteY110" fmla="*/ 4109156 h 5757025"/>
                <a:gd name="connsiteX111" fmla="*/ 1261358 w 3386667"/>
                <a:gd name="connsiteY111" fmla="*/ 3846513 h 5757025"/>
                <a:gd name="connsiteX112" fmla="*/ 1412258 w 3386667"/>
                <a:gd name="connsiteY112" fmla="*/ 3618354 h 5757025"/>
                <a:gd name="connsiteX113" fmla="*/ 1474083 w 3386667"/>
                <a:gd name="connsiteY113" fmla="*/ 3459779 h 5757025"/>
                <a:gd name="connsiteX114" fmla="*/ 1506803 w 3386667"/>
                <a:gd name="connsiteY114" fmla="*/ 3333839 h 5757025"/>
                <a:gd name="connsiteX115" fmla="*/ 1659467 w 3386667"/>
                <a:gd name="connsiteY115" fmla="*/ 3347508 h 5757025"/>
                <a:gd name="connsiteX116" fmla="*/ 1783645 w 3386667"/>
                <a:gd name="connsiteY116" fmla="*/ 3465071 h 5757025"/>
                <a:gd name="connsiteX117" fmla="*/ 2005806 w 3386667"/>
                <a:gd name="connsiteY117" fmla="*/ 3580959 h 5757025"/>
                <a:gd name="connsiteX118" fmla="*/ 2191279 w 3386667"/>
                <a:gd name="connsiteY118" fmla="*/ 3733006 h 5757025"/>
                <a:gd name="connsiteX119" fmla="*/ 2325511 w 3386667"/>
                <a:gd name="connsiteY119" fmla="*/ 3787687 h 5757025"/>
                <a:gd name="connsiteX120" fmla="*/ 2134747 w 3386667"/>
                <a:gd name="connsiteY120" fmla="*/ 4030133 h 5757025"/>
                <a:gd name="connsiteX121" fmla="*/ 2010040 w 3386667"/>
                <a:gd name="connsiteY121" fmla="*/ 4368624 h 5757025"/>
                <a:gd name="connsiteX122" fmla="*/ 2020447 w 3386667"/>
                <a:gd name="connsiteY122" fmla="*/ 4523758 h 5757025"/>
                <a:gd name="connsiteX123" fmla="*/ 1966031 w 3386667"/>
                <a:gd name="connsiteY123" fmla="*/ 4595725 h 5757025"/>
                <a:gd name="connsiteX124" fmla="*/ 2074245 w 3386667"/>
                <a:gd name="connsiteY124" fmla="*/ 4772201 h 5757025"/>
                <a:gd name="connsiteX125" fmla="*/ 1939925 w 3386667"/>
                <a:gd name="connsiteY125" fmla="*/ 4983075 h 5757025"/>
                <a:gd name="connsiteX126" fmla="*/ 1761067 w 3386667"/>
                <a:gd name="connsiteY126" fmla="*/ 5046133 h 5757025"/>
                <a:gd name="connsiteX127" fmla="*/ 1713442 w 3386667"/>
                <a:gd name="connsiteY127" fmla="*/ 5155319 h 5757025"/>
                <a:gd name="connsiteX128" fmla="*/ 1844924 w 3386667"/>
                <a:gd name="connsiteY128" fmla="*/ 5309289 h 5757025"/>
                <a:gd name="connsiteX129" fmla="*/ 2099557 w 3386667"/>
                <a:gd name="connsiteY129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89956 h 5757025"/>
                <a:gd name="connsiteX19" fmla="*/ 2393245 w 3386667"/>
                <a:gd name="connsiteY19" fmla="*/ 2889956 h 5757025"/>
                <a:gd name="connsiteX20" fmla="*/ 2562578 w 3386667"/>
                <a:gd name="connsiteY20" fmla="*/ 2630311 h 5757025"/>
                <a:gd name="connsiteX21" fmla="*/ 2754489 w 3386667"/>
                <a:gd name="connsiteY21" fmla="*/ 2517422 h 5757025"/>
                <a:gd name="connsiteX22" fmla="*/ 2788356 w 3386667"/>
                <a:gd name="connsiteY22" fmla="*/ 2325511 h 5757025"/>
                <a:gd name="connsiteX23" fmla="*/ 2822222 w 3386667"/>
                <a:gd name="connsiteY23" fmla="*/ 2190045 h 5757025"/>
                <a:gd name="connsiteX24" fmla="*/ 3025422 w 3386667"/>
                <a:gd name="connsiteY24" fmla="*/ 2144889 h 5757025"/>
                <a:gd name="connsiteX25" fmla="*/ 3138311 w 3386667"/>
                <a:gd name="connsiteY25" fmla="*/ 2043289 h 5757025"/>
                <a:gd name="connsiteX26" fmla="*/ 3330222 w 3386667"/>
                <a:gd name="connsiteY26" fmla="*/ 1986845 h 5757025"/>
                <a:gd name="connsiteX27" fmla="*/ 3386667 w 3386667"/>
                <a:gd name="connsiteY27" fmla="*/ 1896533 h 5757025"/>
                <a:gd name="connsiteX28" fmla="*/ 3341511 w 3386667"/>
                <a:gd name="connsiteY28" fmla="*/ 1794933 h 5757025"/>
                <a:gd name="connsiteX29" fmla="*/ 3375378 w 3386667"/>
                <a:gd name="connsiteY29" fmla="*/ 1693333 h 5757025"/>
                <a:gd name="connsiteX30" fmla="*/ 3375378 w 3386667"/>
                <a:gd name="connsiteY30" fmla="*/ 1524000 h 5757025"/>
                <a:gd name="connsiteX31" fmla="*/ 3341511 w 3386667"/>
                <a:gd name="connsiteY31" fmla="*/ 1444978 h 5757025"/>
                <a:gd name="connsiteX32" fmla="*/ 3341511 w 3386667"/>
                <a:gd name="connsiteY32" fmla="*/ 1444978 h 5757025"/>
                <a:gd name="connsiteX33" fmla="*/ 3330222 w 3386667"/>
                <a:gd name="connsiteY33" fmla="*/ 1219200 h 5757025"/>
                <a:gd name="connsiteX34" fmla="*/ 3273778 w 3386667"/>
                <a:gd name="connsiteY34" fmla="*/ 1106311 h 5757025"/>
                <a:gd name="connsiteX35" fmla="*/ 3251200 w 3386667"/>
                <a:gd name="connsiteY35" fmla="*/ 982133 h 5757025"/>
                <a:gd name="connsiteX36" fmla="*/ 3307645 w 3386667"/>
                <a:gd name="connsiteY36" fmla="*/ 869245 h 5757025"/>
                <a:gd name="connsiteX37" fmla="*/ 3228622 w 3386667"/>
                <a:gd name="connsiteY37" fmla="*/ 756356 h 5757025"/>
                <a:gd name="connsiteX38" fmla="*/ 3093156 w 3386667"/>
                <a:gd name="connsiteY38" fmla="*/ 711200 h 5757025"/>
                <a:gd name="connsiteX39" fmla="*/ 2991556 w 3386667"/>
                <a:gd name="connsiteY39" fmla="*/ 722489 h 5757025"/>
                <a:gd name="connsiteX40" fmla="*/ 2991556 w 3386667"/>
                <a:gd name="connsiteY40" fmla="*/ 722489 h 5757025"/>
                <a:gd name="connsiteX41" fmla="*/ 2980267 w 3386667"/>
                <a:gd name="connsiteY41" fmla="*/ 891822 h 5757025"/>
                <a:gd name="connsiteX42" fmla="*/ 2991556 w 3386667"/>
                <a:gd name="connsiteY42" fmla="*/ 959556 h 5757025"/>
                <a:gd name="connsiteX43" fmla="*/ 3059289 w 3386667"/>
                <a:gd name="connsiteY43" fmla="*/ 1061156 h 5757025"/>
                <a:gd name="connsiteX44" fmla="*/ 3002845 w 3386667"/>
                <a:gd name="connsiteY44" fmla="*/ 1253067 h 5757025"/>
                <a:gd name="connsiteX45" fmla="*/ 3014134 w 3386667"/>
                <a:gd name="connsiteY45" fmla="*/ 1320800 h 5757025"/>
                <a:gd name="connsiteX46" fmla="*/ 3059289 w 3386667"/>
                <a:gd name="connsiteY46" fmla="*/ 1411111 h 5757025"/>
                <a:gd name="connsiteX47" fmla="*/ 3036711 w 3386667"/>
                <a:gd name="connsiteY47" fmla="*/ 1490133 h 5757025"/>
                <a:gd name="connsiteX48" fmla="*/ 2765778 w 3386667"/>
                <a:gd name="connsiteY48" fmla="*/ 1411111 h 5757025"/>
                <a:gd name="connsiteX49" fmla="*/ 2652889 w 3386667"/>
                <a:gd name="connsiteY49" fmla="*/ 1286933 h 5757025"/>
                <a:gd name="connsiteX50" fmla="*/ 2596445 w 3386667"/>
                <a:gd name="connsiteY50" fmla="*/ 1286933 h 5757025"/>
                <a:gd name="connsiteX51" fmla="*/ 2517422 w 3386667"/>
                <a:gd name="connsiteY51" fmla="*/ 1207911 h 5757025"/>
                <a:gd name="connsiteX52" fmla="*/ 2585156 w 3386667"/>
                <a:gd name="connsiteY52" fmla="*/ 1106311 h 5757025"/>
                <a:gd name="connsiteX53" fmla="*/ 2607734 w 3386667"/>
                <a:gd name="connsiteY53" fmla="*/ 993422 h 5757025"/>
                <a:gd name="connsiteX54" fmla="*/ 2630311 w 3386667"/>
                <a:gd name="connsiteY54" fmla="*/ 846667 h 5757025"/>
                <a:gd name="connsiteX55" fmla="*/ 2585156 w 3386667"/>
                <a:gd name="connsiteY55" fmla="*/ 688622 h 5757025"/>
                <a:gd name="connsiteX56" fmla="*/ 2494845 w 3386667"/>
                <a:gd name="connsiteY56" fmla="*/ 598311 h 5757025"/>
                <a:gd name="connsiteX57" fmla="*/ 2223911 w 3386667"/>
                <a:gd name="connsiteY57" fmla="*/ 553156 h 5757025"/>
                <a:gd name="connsiteX58" fmla="*/ 2099734 w 3386667"/>
                <a:gd name="connsiteY58" fmla="*/ 587022 h 5757025"/>
                <a:gd name="connsiteX59" fmla="*/ 1986845 w 3386667"/>
                <a:gd name="connsiteY59" fmla="*/ 846667 h 5757025"/>
                <a:gd name="connsiteX60" fmla="*/ 2043289 w 3386667"/>
                <a:gd name="connsiteY60" fmla="*/ 948267 h 5757025"/>
                <a:gd name="connsiteX61" fmla="*/ 1986845 w 3386667"/>
                <a:gd name="connsiteY61" fmla="*/ 1083733 h 5757025"/>
                <a:gd name="connsiteX62" fmla="*/ 1986845 w 3386667"/>
                <a:gd name="connsiteY62" fmla="*/ 1140178 h 5757025"/>
                <a:gd name="connsiteX63" fmla="*/ 1840089 w 3386667"/>
                <a:gd name="connsiteY63" fmla="*/ 1185333 h 5757025"/>
                <a:gd name="connsiteX64" fmla="*/ 1704622 w 3386667"/>
                <a:gd name="connsiteY64" fmla="*/ 1083733 h 5757025"/>
                <a:gd name="connsiteX65" fmla="*/ 1580445 w 3386667"/>
                <a:gd name="connsiteY65" fmla="*/ 1106311 h 5757025"/>
                <a:gd name="connsiteX66" fmla="*/ 1422400 w 3386667"/>
                <a:gd name="connsiteY66" fmla="*/ 1016000 h 5757025"/>
                <a:gd name="connsiteX67" fmla="*/ 1320800 w 3386667"/>
                <a:gd name="connsiteY67" fmla="*/ 1016000 h 5757025"/>
                <a:gd name="connsiteX68" fmla="*/ 1083734 w 3386667"/>
                <a:gd name="connsiteY68" fmla="*/ 812800 h 5757025"/>
                <a:gd name="connsiteX69" fmla="*/ 903111 w 3386667"/>
                <a:gd name="connsiteY69" fmla="*/ 654756 h 5757025"/>
                <a:gd name="connsiteX70" fmla="*/ 767645 w 3386667"/>
                <a:gd name="connsiteY70" fmla="*/ 564445 h 5757025"/>
                <a:gd name="connsiteX71" fmla="*/ 722489 w 3386667"/>
                <a:gd name="connsiteY71" fmla="*/ 530578 h 5757025"/>
                <a:gd name="connsiteX72" fmla="*/ 643467 w 3386667"/>
                <a:gd name="connsiteY72" fmla="*/ 474133 h 5757025"/>
                <a:gd name="connsiteX73" fmla="*/ 496711 w 3386667"/>
                <a:gd name="connsiteY73" fmla="*/ 338667 h 5757025"/>
                <a:gd name="connsiteX74" fmla="*/ 338667 w 3386667"/>
                <a:gd name="connsiteY74" fmla="*/ 169333 h 5757025"/>
                <a:gd name="connsiteX75" fmla="*/ 237067 w 3386667"/>
                <a:gd name="connsiteY75" fmla="*/ 158045 h 5757025"/>
                <a:gd name="connsiteX76" fmla="*/ 0 w 3386667"/>
                <a:gd name="connsiteY76" fmla="*/ 0 h 5757025"/>
                <a:gd name="connsiteX77" fmla="*/ 11289 w 3386667"/>
                <a:gd name="connsiteY77" fmla="*/ 90311 h 5757025"/>
                <a:gd name="connsiteX78" fmla="*/ 203200 w 3386667"/>
                <a:gd name="connsiteY78" fmla="*/ 191911 h 5757025"/>
                <a:gd name="connsiteX79" fmla="*/ 180622 w 3386667"/>
                <a:gd name="connsiteY79" fmla="*/ 259645 h 5757025"/>
                <a:gd name="connsiteX80" fmla="*/ 180622 w 3386667"/>
                <a:gd name="connsiteY80" fmla="*/ 259645 h 5757025"/>
                <a:gd name="connsiteX81" fmla="*/ 112889 w 3386667"/>
                <a:gd name="connsiteY81" fmla="*/ 338667 h 5757025"/>
                <a:gd name="connsiteX82" fmla="*/ 67734 w 3386667"/>
                <a:gd name="connsiteY82" fmla="*/ 372533 h 5757025"/>
                <a:gd name="connsiteX83" fmla="*/ 169334 w 3386667"/>
                <a:gd name="connsiteY83" fmla="*/ 462845 h 5757025"/>
                <a:gd name="connsiteX84" fmla="*/ 316089 w 3386667"/>
                <a:gd name="connsiteY84" fmla="*/ 485422 h 5757025"/>
                <a:gd name="connsiteX85" fmla="*/ 496711 w 3386667"/>
                <a:gd name="connsiteY85" fmla="*/ 530578 h 5757025"/>
                <a:gd name="connsiteX86" fmla="*/ 496711 w 3386667"/>
                <a:gd name="connsiteY86" fmla="*/ 666045 h 5757025"/>
                <a:gd name="connsiteX87" fmla="*/ 496711 w 3386667"/>
                <a:gd name="connsiteY87" fmla="*/ 666045 h 5757025"/>
                <a:gd name="connsiteX88" fmla="*/ 598311 w 3386667"/>
                <a:gd name="connsiteY88" fmla="*/ 778933 h 5757025"/>
                <a:gd name="connsiteX89" fmla="*/ 575734 w 3386667"/>
                <a:gd name="connsiteY89" fmla="*/ 835378 h 5757025"/>
                <a:gd name="connsiteX90" fmla="*/ 936978 w 3386667"/>
                <a:gd name="connsiteY90" fmla="*/ 1185333 h 5757025"/>
                <a:gd name="connsiteX91" fmla="*/ 1106311 w 3386667"/>
                <a:gd name="connsiteY91" fmla="*/ 1377245 h 5757025"/>
                <a:gd name="connsiteX92" fmla="*/ 1196622 w 3386667"/>
                <a:gd name="connsiteY92" fmla="*/ 1388533 h 5757025"/>
                <a:gd name="connsiteX93" fmla="*/ 1388534 w 3386667"/>
                <a:gd name="connsiteY93" fmla="*/ 1512711 h 5757025"/>
                <a:gd name="connsiteX94" fmla="*/ 1557867 w 3386667"/>
                <a:gd name="connsiteY94" fmla="*/ 1614311 h 5757025"/>
                <a:gd name="connsiteX95" fmla="*/ 1591734 w 3386667"/>
                <a:gd name="connsiteY95" fmla="*/ 1670756 h 5757025"/>
                <a:gd name="connsiteX96" fmla="*/ 1456267 w 3386667"/>
                <a:gd name="connsiteY96" fmla="*/ 1873956 h 5757025"/>
                <a:gd name="connsiteX97" fmla="*/ 1433689 w 3386667"/>
                <a:gd name="connsiteY97" fmla="*/ 2088445 h 5757025"/>
                <a:gd name="connsiteX98" fmla="*/ 1479462 w 3386667"/>
                <a:gd name="connsiteY98" fmla="*/ 2330891 h 5757025"/>
                <a:gd name="connsiteX99" fmla="*/ 1354667 w 3386667"/>
                <a:gd name="connsiteY99" fmla="*/ 2280356 h 5757025"/>
                <a:gd name="connsiteX100" fmla="*/ 1148997 w 3386667"/>
                <a:gd name="connsiteY100" fmla="*/ 2425964 h 5757025"/>
                <a:gd name="connsiteX101" fmla="*/ 1010003 w 3386667"/>
                <a:gd name="connsiteY101" fmla="*/ 2624402 h 5757025"/>
                <a:gd name="connsiteX102" fmla="*/ 891822 w 3386667"/>
                <a:gd name="connsiteY102" fmla="*/ 2822222 h 5757025"/>
                <a:gd name="connsiteX103" fmla="*/ 900201 w 3386667"/>
                <a:gd name="connsiteY103" fmla="*/ 3000463 h 5757025"/>
                <a:gd name="connsiteX104" fmla="*/ 938742 w 3386667"/>
                <a:gd name="connsiteY104" fmla="*/ 3164417 h 5757025"/>
                <a:gd name="connsiteX105" fmla="*/ 969698 w 3386667"/>
                <a:gd name="connsiteY105" fmla="*/ 3286214 h 5757025"/>
                <a:gd name="connsiteX106" fmla="*/ 891822 w 3386667"/>
                <a:gd name="connsiteY106" fmla="*/ 3544711 h 5757025"/>
                <a:gd name="connsiteX107" fmla="*/ 934597 w 3386667"/>
                <a:gd name="connsiteY107" fmla="*/ 3914158 h 5757025"/>
                <a:gd name="connsiteX108" fmla="*/ 925689 w 3386667"/>
                <a:gd name="connsiteY108" fmla="*/ 4097867 h 5757025"/>
                <a:gd name="connsiteX109" fmla="*/ 1072445 w 3386667"/>
                <a:gd name="connsiteY109" fmla="*/ 4233333 h 5757025"/>
                <a:gd name="connsiteX110" fmla="*/ 1219200 w 3386667"/>
                <a:gd name="connsiteY110" fmla="*/ 4109156 h 5757025"/>
                <a:gd name="connsiteX111" fmla="*/ 1261358 w 3386667"/>
                <a:gd name="connsiteY111" fmla="*/ 3846513 h 5757025"/>
                <a:gd name="connsiteX112" fmla="*/ 1412258 w 3386667"/>
                <a:gd name="connsiteY112" fmla="*/ 3618354 h 5757025"/>
                <a:gd name="connsiteX113" fmla="*/ 1474083 w 3386667"/>
                <a:gd name="connsiteY113" fmla="*/ 3459779 h 5757025"/>
                <a:gd name="connsiteX114" fmla="*/ 1506803 w 3386667"/>
                <a:gd name="connsiteY114" fmla="*/ 3333839 h 5757025"/>
                <a:gd name="connsiteX115" fmla="*/ 1659467 w 3386667"/>
                <a:gd name="connsiteY115" fmla="*/ 3347508 h 5757025"/>
                <a:gd name="connsiteX116" fmla="*/ 1783645 w 3386667"/>
                <a:gd name="connsiteY116" fmla="*/ 3465071 h 5757025"/>
                <a:gd name="connsiteX117" fmla="*/ 2005806 w 3386667"/>
                <a:gd name="connsiteY117" fmla="*/ 3580959 h 5757025"/>
                <a:gd name="connsiteX118" fmla="*/ 2191279 w 3386667"/>
                <a:gd name="connsiteY118" fmla="*/ 3733006 h 5757025"/>
                <a:gd name="connsiteX119" fmla="*/ 2325511 w 3386667"/>
                <a:gd name="connsiteY119" fmla="*/ 3787687 h 5757025"/>
                <a:gd name="connsiteX120" fmla="*/ 2134747 w 3386667"/>
                <a:gd name="connsiteY120" fmla="*/ 4030133 h 5757025"/>
                <a:gd name="connsiteX121" fmla="*/ 2010040 w 3386667"/>
                <a:gd name="connsiteY121" fmla="*/ 4368624 h 5757025"/>
                <a:gd name="connsiteX122" fmla="*/ 2020447 w 3386667"/>
                <a:gd name="connsiteY122" fmla="*/ 4523758 h 5757025"/>
                <a:gd name="connsiteX123" fmla="*/ 1966031 w 3386667"/>
                <a:gd name="connsiteY123" fmla="*/ 4595725 h 5757025"/>
                <a:gd name="connsiteX124" fmla="*/ 2074245 w 3386667"/>
                <a:gd name="connsiteY124" fmla="*/ 4772201 h 5757025"/>
                <a:gd name="connsiteX125" fmla="*/ 1939925 w 3386667"/>
                <a:gd name="connsiteY125" fmla="*/ 4983075 h 5757025"/>
                <a:gd name="connsiteX126" fmla="*/ 1761067 w 3386667"/>
                <a:gd name="connsiteY126" fmla="*/ 5046133 h 5757025"/>
                <a:gd name="connsiteX127" fmla="*/ 1713442 w 3386667"/>
                <a:gd name="connsiteY127" fmla="*/ 5155319 h 5757025"/>
                <a:gd name="connsiteX128" fmla="*/ 1844924 w 3386667"/>
                <a:gd name="connsiteY128" fmla="*/ 5309289 h 5757025"/>
                <a:gd name="connsiteX129" fmla="*/ 2099557 w 3386667"/>
                <a:gd name="connsiteY129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89956 h 5757025"/>
                <a:gd name="connsiteX19" fmla="*/ 2393245 w 3386667"/>
                <a:gd name="connsiteY19" fmla="*/ 2813756 h 5757025"/>
                <a:gd name="connsiteX20" fmla="*/ 2562578 w 3386667"/>
                <a:gd name="connsiteY20" fmla="*/ 2630311 h 5757025"/>
                <a:gd name="connsiteX21" fmla="*/ 2754489 w 3386667"/>
                <a:gd name="connsiteY21" fmla="*/ 2517422 h 5757025"/>
                <a:gd name="connsiteX22" fmla="*/ 2788356 w 3386667"/>
                <a:gd name="connsiteY22" fmla="*/ 2325511 h 5757025"/>
                <a:gd name="connsiteX23" fmla="*/ 2822222 w 3386667"/>
                <a:gd name="connsiteY23" fmla="*/ 2190045 h 5757025"/>
                <a:gd name="connsiteX24" fmla="*/ 3025422 w 3386667"/>
                <a:gd name="connsiteY24" fmla="*/ 2144889 h 5757025"/>
                <a:gd name="connsiteX25" fmla="*/ 3138311 w 3386667"/>
                <a:gd name="connsiteY25" fmla="*/ 2043289 h 5757025"/>
                <a:gd name="connsiteX26" fmla="*/ 3330222 w 3386667"/>
                <a:gd name="connsiteY26" fmla="*/ 1986845 h 5757025"/>
                <a:gd name="connsiteX27" fmla="*/ 3386667 w 3386667"/>
                <a:gd name="connsiteY27" fmla="*/ 1896533 h 5757025"/>
                <a:gd name="connsiteX28" fmla="*/ 3341511 w 3386667"/>
                <a:gd name="connsiteY28" fmla="*/ 1794933 h 5757025"/>
                <a:gd name="connsiteX29" fmla="*/ 3375378 w 3386667"/>
                <a:gd name="connsiteY29" fmla="*/ 1693333 h 5757025"/>
                <a:gd name="connsiteX30" fmla="*/ 3375378 w 3386667"/>
                <a:gd name="connsiteY30" fmla="*/ 1524000 h 5757025"/>
                <a:gd name="connsiteX31" fmla="*/ 3341511 w 3386667"/>
                <a:gd name="connsiteY31" fmla="*/ 1444978 h 5757025"/>
                <a:gd name="connsiteX32" fmla="*/ 3341511 w 3386667"/>
                <a:gd name="connsiteY32" fmla="*/ 1444978 h 5757025"/>
                <a:gd name="connsiteX33" fmla="*/ 3330222 w 3386667"/>
                <a:gd name="connsiteY33" fmla="*/ 1219200 h 5757025"/>
                <a:gd name="connsiteX34" fmla="*/ 3273778 w 3386667"/>
                <a:gd name="connsiteY34" fmla="*/ 1106311 h 5757025"/>
                <a:gd name="connsiteX35" fmla="*/ 3251200 w 3386667"/>
                <a:gd name="connsiteY35" fmla="*/ 982133 h 5757025"/>
                <a:gd name="connsiteX36" fmla="*/ 3307645 w 3386667"/>
                <a:gd name="connsiteY36" fmla="*/ 869245 h 5757025"/>
                <a:gd name="connsiteX37" fmla="*/ 3228622 w 3386667"/>
                <a:gd name="connsiteY37" fmla="*/ 756356 h 5757025"/>
                <a:gd name="connsiteX38" fmla="*/ 3093156 w 3386667"/>
                <a:gd name="connsiteY38" fmla="*/ 711200 h 5757025"/>
                <a:gd name="connsiteX39" fmla="*/ 2991556 w 3386667"/>
                <a:gd name="connsiteY39" fmla="*/ 722489 h 5757025"/>
                <a:gd name="connsiteX40" fmla="*/ 2991556 w 3386667"/>
                <a:gd name="connsiteY40" fmla="*/ 722489 h 5757025"/>
                <a:gd name="connsiteX41" fmla="*/ 2980267 w 3386667"/>
                <a:gd name="connsiteY41" fmla="*/ 891822 h 5757025"/>
                <a:gd name="connsiteX42" fmla="*/ 2991556 w 3386667"/>
                <a:gd name="connsiteY42" fmla="*/ 959556 h 5757025"/>
                <a:gd name="connsiteX43" fmla="*/ 3059289 w 3386667"/>
                <a:gd name="connsiteY43" fmla="*/ 1061156 h 5757025"/>
                <a:gd name="connsiteX44" fmla="*/ 3002845 w 3386667"/>
                <a:gd name="connsiteY44" fmla="*/ 1253067 h 5757025"/>
                <a:gd name="connsiteX45" fmla="*/ 3014134 w 3386667"/>
                <a:gd name="connsiteY45" fmla="*/ 1320800 h 5757025"/>
                <a:gd name="connsiteX46" fmla="*/ 3059289 w 3386667"/>
                <a:gd name="connsiteY46" fmla="*/ 1411111 h 5757025"/>
                <a:gd name="connsiteX47" fmla="*/ 3036711 w 3386667"/>
                <a:gd name="connsiteY47" fmla="*/ 1490133 h 5757025"/>
                <a:gd name="connsiteX48" fmla="*/ 2765778 w 3386667"/>
                <a:gd name="connsiteY48" fmla="*/ 1411111 h 5757025"/>
                <a:gd name="connsiteX49" fmla="*/ 2652889 w 3386667"/>
                <a:gd name="connsiteY49" fmla="*/ 1286933 h 5757025"/>
                <a:gd name="connsiteX50" fmla="*/ 2596445 w 3386667"/>
                <a:gd name="connsiteY50" fmla="*/ 1286933 h 5757025"/>
                <a:gd name="connsiteX51" fmla="*/ 2517422 w 3386667"/>
                <a:gd name="connsiteY51" fmla="*/ 1207911 h 5757025"/>
                <a:gd name="connsiteX52" fmla="*/ 2585156 w 3386667"/>
                <a:gd name="connsiteY52" fmla="*/ 1106311 h 5757025"/>
                <a:gd name="connsiteX53" fmla="*/ 2607734 w 3386667"/>
                <a:gd name="connsiteY53" fmla="*/ 993422 h 5757025"/>
                <a:gd name="connsiteX54" fmla="*/ 2630311 w 3386667"/>
                <a:gd name="connsiteY54" fmla="*/ 846667 h 5757025"/>
                <a:gd name="connsiteX55" fmla="*/ 2585156 w 3386667"/>
                <a:gd name="connsiteY55" fmla="*/ 688622 h 5757025"/>
                <a:gd name="connsiteX56" fmla="*/ 2494845 w 3386667"/>
                <a:gd name="connsiteY56" fmla="*/ 598311 h 5757025"/>
                <a:gd name="connsiteX57" fmla="*/ 2223911 w 3386667"/>
                <a:gd name="connsiteY57" fmla="*/ 553156 h 5757025"/>
                <a:gd name="connsiteX58" fmla="*/ 2099734 w 3386667"/>
                <a:gd name="connsiteY58" fmla="*/ 587022 h 5757025"/>
                <a:gd name="connsiteX59" fmla="*/ 1986845 w 3386667"/>
                <a:gd name="connsiteY59" fmla="*/ 846667 h 5757025"/>
                <a:gd name="connsiteX60" fmla="*/ 2043289 w 3386667"/>
                <a:gd name="connsiteY60" fmla="*/ 948267 h 5757025"/>
                <a:gd name="connsiteX61" fmla="*/ 1986845 w 3386667"/>
                <a:gd name="connsiteY61" fmla="*/ 1083733 h 5757025"/>
                <a:gd name="connsiteX62" fmla="*/ 1986845 w 3386667"/>
                <a:gd name="connsiteY62" fmla="*/ 1140178 h 5757025"/>
                <a:gd name="connsiteX63" fmla="*/ 1840089 w 3386667"/>
                <a:gd name="connsiteY63" fmla="*/ 1185333 h 5757025"/>
                <a:gd name="connsiteX64" fmla="*/ 1704622 w 3386667"/>
                <a:gd name="connsiteY64" fmla="*/ 1083733 h 5757025"/>
                <a:gd name="connsiteX65" fmla="*/ 1580445 w 3386667"/>
                <a:gd name="connsiteY65" fmla="*/ 1106311 h 5757025"/>
                <a:gd name="connsiteX66" fmla="*/ 1422400 w 3386667"/>
                <a:gd name="connsiteY66" fmla="*/ 1016000 h 5757025"/>
                <a:gd name="connsiteX67" fmla="*/ 1320800 w 3386667"/>
                <a:gd name="connsiteY67" fmla="*/ 1016000 h 5757025"/>
                <a:gd name="connsiteX68" fmla="*/ 1083734 w 3386667"/>
                <a:gd name="connsiteY68" fmla="*/ 812800 h 5757025"/>
                <a:gd name="connsiteX69" fmla="*/ 903111 w 3386667"/>
                <a:gd name="connsiteY69" fmla="*/ 654756 h 5757025"/>
                <a:gd name="connsiteX70" fmla="*/ 767645 w 3386667"/>
                <a:gd name="connsiteY70" fmla="*/ 564445 h 5757025"/>
                <a:gd name="connsiteX71" fmla="*/ 722489 w 3386667"/>
                <a:gd name="connsiteY71" fmla="*/ 530578 h 5757025"/>
                <a:gd name="connsiteX72" fmla="*/ 643467 w 3386667"/>
                <a:gd name="connsiteY72" fmla="*/ 474133 h 5757025"/>
                <a:gd name="connsiteX73" fmla="*/ 496711 w 3386667"/>
                <a:gd name="connsiteY73" fmla="*/ 338667 h 5757025"/>
                <a:gd name="connsiteX74" fmla="*/ 338667 w 3386667"/>
                <a:gd name="connsiteY74" fmla="*/ 169333 h 5757025"/>
                <a:gd name="connsiteX75" fmla="*/ 237067 w 3386667"/>
                <a:gd name="connsiteY75" fmla="*/ 158045 h 5757025"/>
                <a:gd name="connsiteX76" fmla="*/ 0 w 3386667"/>
                <a:gd name="connsiteY76" fmla="*/ 0 h 5757025"/>
                <a:gd name="connsiteX77" fmla="*/ 11289 w 3386667"/>
                <a:gd name="connsiteY77" fmla="*/ 90311 h 5757025"/>
                <a:gd name="connsiteX78" fmla="*/ 203200 w 3386667"/>
                <a:gd name="connsiteY78" fmla="*/ 191911 h 5757025"/>
                <a:gd name="connsiteX79" fmla="*/ 180622 w 3386667"/>
                <a:gd name="connsiteY79" fmla="*/ 259645 h 5757025"/>
                <a:gd name="connsiteX80" fmla="*/ 180622 w 3386667"/>
                <a:gd name="connsiteY80" fmla="*/ 259645 h 5757025"/>
                <a:gd name="connsiteX81" fmla="*/ 112889 w 3386667"/>
                <a:gd name="connsiteY81" fmla="*/ 338667 h 5757025"/>
                <a:gd name="connsiteX82" fmla="*/ 67734 w 3386667"/>
                <a:gd name="connsiteY82" fmla="*/ 372533 h 5757025"/>
                <a:gd name="connsiteX83" fmla="*/ 169334 w 3386667"/>
                <a:gd name="connsiteY83" fmla="*/ 462845 h 5757025"/>
                <a:gd name="connsiteX84" fmla="*/ 316089 w 3386667"/>
                <a:gd name="connsiteY84" fmla="*/ 485422 h 5757025"/>
                <a:gd name="connsiteX85" fmla="*/ 496711 w 3386667"/>
                <a:gd name="connsiteY85" fmla="*/ 530578 h 5757025"/>
                <a:gd name="connsiteX86" fmla="*/ 496711 w 3386667"/>
                <a:gd name="connsiteY86" fmla="*/ 666045 h 5757025"/>
                <a:gd name="connsiteX87" fmla="*/ 496711 w 3386667"/>
                <a:gd name="connsiteY87" fmla="*/ 666045 h 5757025"/>
                <a:gd name="connsiteX88" fmla="*/ 598311 w 3386667"/>
                <a:gd name="connsiteY88" fmla="*/ 778933 h 5757025"/>
                <a:gd name="connsiteX89" fmla="*/ 575734 w 3386667"/>
                <a:gd name="connsiteY89" fmla="*/ 835378 h 5757025"/>
                <a:gd name="connsiteX90" fmla="*/ 936978 w 3386667"/>
                <a:gd name="connsiteY90" fmla="*/ 1185333 h 5757025"/>
                <a:gd name="connsiteX91" fmla="*/ 1106311 w 3386667"/>
                <a:gd name="connsiteY91" fmla="*/ 1377245 h 5757025"/>
                <a:gd name="connsiteX92" fmla="*/ 1196622 w 3386667"/>
                <a:gd name="connsiteY92" fmla="*/ 1388533 h 5757025"/>
                <a:gd name="connsiteX93" fmla="*/ 1388534 w 3386667"/>
                <a:gd name="connsiteY93" fmla="*/ 1512711 h 5757025"/>
                <a:gd name="connsiteX94" fmla="*/ 1557867 w 3386667"/>
                <a:gd name="connsiteY94" fmla="*/ 1614311 h 5757025"/>
                <a:gd name="connsiteX95" fmla="*/ 1591734 w 3386667"/>
                <a:gd name="connsiteY95" fmla="*/ 1670756 h 5757025"/>
                <a:gd name="connsiteX96" fmla="*/ 1456267 w 3386667"/>
                <a:gd name="connsiteY96" fmla="*/ 1873956 h 5757025"/>
                <a:gd name="connsiteX97" fmla="*/ 1433689 w 3386667"/>
                <a:gd name="connsiteY97" fmla="*/ 2088445 h 5757025"/>
                <a:gd name="connsiteX98" fmla="*/ 1479462 w 3386667"/>
                <a:gd name="connsiteY98" fmla="*/ 2330891 h 5757025"/>
                <a:gd name="connsiteX99" fmla="*/ 1354667 w 3386667"/>
                <a:gd name="connsiteY99" fmla="*/ 2280356 h 5757025"/>
                <a:gd name="connsiteX100" fmla="*/ 1148997 w 3386667"/>
                <a:gd name="connsiteY100" fmla="*/ 2425964 h 5757025"/>
                <a:gd name="connsiteX101" fmla="*/ 1010003 w 3386667"/>
                <a:gd name="connsiteY101" fmla="*/ 2624402 h 5757025"/>
                <a:gd name="connsiteX102" fmla="*/ 891822 w 3386667"/>
                <a:gd name="connsiteY102" fmla="*/ 2822222 h 5757025"/>
                <a:gd name="connsiteX103" fmla="*/ 900201 w 3386667"/>
                <a:gd name="connsiteY103" fmla="*/ 3000463 h 5757025"/>
                <a:gd name="connsiteX104" fmla="*/ 938742 w 3386667"/>
                <a:gd name="connsiteY104" fmla="*/ 3164417 h 5757025"/>
                <a:gd name="connsiteX105" fmla="*/ 969698 w 3386667"/>
                <a:gd name="connsiteY105" fmla="*/ 3286214 h 5757025"/>
                <a:gd name="connsiteX106" fmla="*/ 891822 w 3386667"/>
                <a:gd name="connsiteY106" fmla="*/ 3544711 h 5757025"/>
                <a:gd name="connsiteX107" fmla="*/ 934597 w 3386667"/>
                <a:gd name="connsiteY107" fmla="*/ 3914158 h 5757025"/>
                <a:gd name="connsiteX108" fmla="*/ 925689 w 3386667"/>
                <a:gd name="connsiteY108" fmla="*/ 4097867 h 5757025"/>
                <a:gd name="connsiteX109" fmla="*/ 1072445 w 3386667"/>
                <a:gd name="connsiteY109" fmla="*/ 4233333 h 5757025"/>
                <a:gd name="connsiteX110" fmla="*/ 1219200 w 3386667"/>
                <a:gd name="connsiteY110" fmla="*/ 4109156 h 5757025"/>
                <a:gd name="connsiteX111" fmla="*/ 1261358 w 3386667"/>
                <a:gd name="connsiteY111" fmla="*/ 3846513 h 5757025"/>
                <a:gd name="connsiteX112" fmla="*/ 1412258 w 3386667"/>
                <a:gd name="connsiteY112" fmla="*/ 3618354 h 5757025"/>
                <a:gd name="connsiteX113" fmla="*/ 1474083 w 3386667"/>
                <a:gd name="connsiteY113" fmla="*/ 3459779 h 5757025"/>
                <a:gd name="connsiteX114" fmla="*/ 1506803 w 3386667"/>
                <a:gd name="connsiteY114" fmla="*/ 3333839 h 5757025"/>
                <a:gd name="connsiteX115" fmla="*/ 1659467 w 3386667"/>
                <a:gd name="connsiteY115" fmla="*/ 3347508 h 5757025"/>
                <a:gd name="connsiteX116" fmla="*/ 1783645 w 3386667"/>
                <a:gd name="connsiteY116" fmla="*/ 3465071 h 5757025"/>
                <a:gd name="connsiteX117" fmla="*/ 2005806 w 3386667"/>
                <a:gd name="connsiteY117" fmla="*/ 3580959 h 5757025"/>
                <a:gd name="connsiteX118" fmla="*/ 2191279 w 3386667"/>
                <a:gd name="connsiteY118" fmla="*/ 3733006 h 5757025"/>
                <a:gd name="connsiteX119" fmla="*/ 2325511 w 3386667"/>
                <a:gd name="connsiteY119" fmla="*/ 3787687 h 5757025"/>
                <a:gd name="connsiteX120" fmla="*/ 2134747 w 3386667"/>
                <a:gd name="connsiteY120" fmla="*/ 4030133 h 5757025"/>
                <a:gd name="connsiteX121" fmla="*/ 2010040 w 3386667"/>
                <a:gd name="connsiteY121" fmla="*/ 4368624 h 5757025"/>
                <a:gd name="connsiteX122" fmla="*/ 2020447 w 3386667"/>
                <a:gd name="connsiteY122" fmla="*/ 4523758 h 5757025"/>
                <a:gd name="connsiteX123" fmla="*/ 1966031 w 3386667"/>
                <a:gd name="connsiteY123" fmla="*/ 4595725 h 5757025"/>
                <a:gd name="connsiteX124" fmla="*/ 2074245 w 3386667"/>
                <a:gd name="connsiteY124" fmla="*/ 4772201 h 5757025"/>
                <a:gd name="connsiteX125" fmla="*/ 1939925 w 3386667"/>
                <a:gd name="connsiteY125" fmla="*/ 4983075 h 5757025"/>
                <a:gd name="connsiteX126" fmla="*/ 1761067 w 3386667"/>
                <a:gd name="connsiteY126" fmla="*/ 5046133 h 5757025"/>
                <a:gd name="connsiteX127" fmla="*/ 1713442 w 3386667"/>
                <a:gd name="connsiteY127" fmla="*/ 5155319 h 5757025"/>
                <a:gd name="connsiteX128" fmla="*/ 1844924 w 3386667"/>
                <a:gd name="connsiteY128" fmla="*/ 5309289 h 5757025"/>
                <a:gd name="connsiteX129" fmla="*/ 2099557 w 3386667"/>
                <a:gd name="connsiteY129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62578 w 3386667"/>
                <a:gd name="connsiteY19" fmla="*/ 2630311 h 5757025"/>
                <a:gd name="connsiteX20" fmla="*/ 2754489 w 3386667"/>
                <a:gd name="connsiteY20" fmla="*/ 2517422 h 5757025"/>
                <a:gd name="connsiteX21" fmla="*/ 2788356 w 3386667"/>
                <a:gd name="connsiteY21" fmla="*/ 2325511 h 5757025"/>
                <a:gd name="connsiteX22" fmla="*/ 2822222 w 3386667"/>
                <a:gd name="connsiteY22" fmla="*/ 2190045 h 5757025"/>
                <a:gd name="connsiteX23" fmla="*/ 3025422 w 3386667"/>
                <a:gd name="connsiteY23" fmla="*/ 2144889 h 5757025"/>
                <a:gd name="connsiteX24" fmla="*/ 3138311 w 3386667"/>
                <a:gd name="connsiteY24" fmla="*/ 2043289 h 5757025"/>
                <a:gd name="connsiteX25" fmla="*/ 3330222 w 3386667"/>
                <a:gd name="connsiteY25" fmla="*/ 1986845 h 5757025"/>
                <a:gd name="connsiteX26" fmla="*/ 3386667 w 3386667"/>
                <a:gd name="connsiteY26" fmla="*/ 1896533 h 5757025"/>
                <a:gd name="connsiteX27" fmla="*/ 3341511 w 3386667"/>
                <a:gd name="connsiteY27" fmla="*/ 1794933 h 5757025"/>
                <a:gd name="connsiteX28" fmla="*/ 3375378 w 3386667"/>
                <a:gd name="connsiteY28" fmla="*/ 1693333 h 5757025"/>
                <a:gd name="connsiteX29" fmla="*/ 3375378 w 3386667"/>
                <a:gd name="connsiteY29" fmla="*/ 1524000 h 5757025"/>
                <a:gd name="connsiteX30" fmla="*/ 3341511 w 3386667"/>
                <a:gd name="connsiteY30" fmla="*/ 1444978 h 5757025"/>
                <a:gd name="connsiteX31" fmla="*/ 3341511 w 3386667"/>
                <a:gd name="connsiteY31" fmla="*/ 1444978 h 5757025"/>
                <a:gd name="connsiteX32" fmla="*/ 3330222 w 3386667"/>
                <a:gd name="connsiteY32" fmla="*/ 1219200 h 5757025"/>
                <a:gd name="connsiteX33" fmla="*/ 3273778 w 3386667"/>
                <a:gd name="connsiteY33" fmla="*/ 1106311 h 5757025"/>
                <a:gd name="connsiteX34" fmla="*/ 3251200 w 3386667"/>
                <a:gd name="connsiteY34" fmla="*/ 982133 h 5757025"/>
                <a:gd name="connsiteX35" fmla="*/ 3307645 w 3386667"/>
                <a:gd name="connsiteY35" fmla="*/ 869245 h 5757025"/>
                <a:gd name="connsiteX36" fmla="*/ 3228622 w 3386667"/>
                <a:gd name="connsiteY36" fmla="*/ 756356 h 5757025"/>
                <a:gd name="connsiteX37" fmla="*/ 3093156 w 3386667"/>
                <a:gd name="connsiteY37" fmla="*/ 711200 h 5757025"/>
                <a:gd name="connsiteX38" fmla="*/ 2991556 w 3386667"/>
                <a:gd name="connsiteY38" fmla="*/ 722489 h 5757025"/>
                <a:gd name="connsiteX39" fmla="*/ 2991556 w 3386667"/>
                <a:gd name="connsiteY39" fmla="*/ 722489 h 5757025"/>
                <a:gd name="connsiteX40" fmla="*/ 2980267 w 3386667"/>
                <a:gd name="connsiteY40" fmla="*/ 891822 h 5757025"/>
                <a:gd name="connsiteX41" fmla="*/ 2991556 w 3386667"/>
                <a:gd name="connsiteY41" fmla="*/ 959556 h 5757025"/>
                <a:gd name="connsiteX42" fmla="*/ 3059289 w 3386667"/>
                <a:gd name="connsiteY42" fmla="*/ 1061156 h 5757025"/>
                <a:gd name="connsiteX43" fmla="*/ 3002845 w 3386667"/>
                <a:gd name="connsiteY43" fmla="*/ 1253067 h 5757025"/>
                <a:gd name="connsiteX44" fmla="*/ 3014134 w 3386667"/>
                <a:gd name="connsiteY44" fmla="*/ 1320800 h 5757025"/>
                <a:gd name="connsiteX45" fmla="*/ 3059289 w 3386667"/>
                <a:gd name="connsiteY45" fmla="*/ 1411111 h 5757025"/>
                <a:gd name="connsiteX46" fmla="*/ 3036711 w 3386667"/>
                <a:gd name="connsiteY46" fmla="*/ 1490133 h 5757025"/>
                <a:gd name="connsiteX47" fmla="*/ 2765778 w 3386667"/>
                <a:gd name="connsiteY47" fmla="*/ 1411111 h 5757025"/>
                <a:gd name="connsiteX48" fmla="*/ 2652889 w 3386667"/>
                <a:gd name="connsiteY48" fmla="*/ 1286933 h 5757025"/>
                <a:gd name="connsiteX49" fmla="*/ 2596445 w 3386667"/>
                <a:gd name="connsiteY49" fmla="*/ 1286933 h 5757025"/>
                <a:gd name="connsiteX50" fmla="*/ 2517422 w 3386667"/>
                <a:gd name="connsiteY50" fmla="*/ 1207911 h 5757025"/>
                <a:gd name="connsiteX51" fmla="*/ 2585156 w 3386667"/>
                <a:gd name="connsiteY51" fmla="*/ 1106311 h 5757025"/>
                <a:gd name="connsiteX52" fmla="*/ 2607734 w 3386667"/>
                <a:gd name="connsiteY52" fmla="*/ 993422 h 5757025"/>
                <a:gd name="connsiteX53" fmla="*/ 2630311 w 3386667"/>
                <a:gd name="connsiteY53" fmla="*/ 846667 h 5757025"/>
                <a:gd name="connsiteX54" fmla="*/ 2585156 w 3386667"/>
                <a:gd name="connsiteY54" fmla="*/ 688622 h 5757025"/>
                <a:gd name="connsiteX55" fmla="*/ 2494845 w 3386667"/>
                <a:gd name="connsiteY55" fmla="*/ 598311 h 5757025"/>
                <a:gd name="connsiteX56" fmla="*/ 2223911 w 3386667"/>
                <a:gd name="connsiteY56" fmla="*/ 553156 h 5757025"/>
                <a:gd name="connsiteX57" fmla="*/ 2099734 w 3386667"/>
                <a:gd name="connsiteY57" fmla="*/ 587022 h 5757025"/>
                <a:gd name="connsiteX58" fmla="*/ 1986845 w 3386667"/>
                <a:gd name="connsiteY58" fmla="*/ 846667 h 5757025"/>
                <a:gd name="connsiteX59" fmla="*/ 2043289 w 3386667"/>
                <a:gd name="connsiteY59" fmla="*/ 948267 h 5757025"/>
                <a:gd name="connsiteX60" fmla="*/ 1986845 w 3386667"/>
                <a:gd name="connsiteY60" fmla="*/ 1083733 h 5757025"/>
                <a:gd name="connsiteX61" fmla="*/ 1986845 w 3386667"/>
                <a:gd name="connsiteY61" fmla="*/ 1140178 h 5757025"/>
                <a:gd name="connsiteX62" fmla="*/ 1840089 w 3386667"/>
                <a:gd name="connsiteY62" fmla="*/ 1185333 h 5757025"/>
                <a:gd name="connsiteX63" fmla="*/ 1704622 w 3386667"/>
                <a:gd name="connsiteY63" fmla="*/ 1083733 h 5757025"/>
                <a:gd name="connsiteX64" fmla="*/ 1580445 w 3386667"/>
                <a:gd name="connsiteY64" fmla="*/ 1106311 h 5757025"/>
                <a:gd name="connsiteX65" fmla="*/ 1422400 w 3386667"/>
                <a:gd name="connsiteY65" fmla="*/ 1016000 h 5757025"/>
                <a:gd name="connsiteX66" fmla="*/ 1320800 w 3386667"/>
                <a:gd name="connsiteY66" fmla="*/ 1016000 h 5757025"/>
                <a:gd name="connsiteX67" fmla="*/ 1083734 w 3386667"/>
                <a:gd name="connsiteY67" fmla="*/ 812800 h 5757025"/>
                <a:gd name="connsiteX68" fmla="*/ 903111 w 3386667"/>
                <a:gd name="connsiteY68" fmla="*/ 654756 h 5757025"/>
                <a:gd name="connsiteX69" fmla="*/ 767645 w 3386667"/>
                <a:gd name="connsiteY69" fmla="*/ 564445 h 5757025"/>
                <a:gd name="connsiteX70" fmla="*/ 722489 w 3386667"/>
                <a:gd name="connsiteY70" fmla="*/ 530578 h 5757025"/>
                <a:gd name="connsiteX71" fmla="*/ 643467 w 3386667"/>
                <a:gd name="connsiteY71" fmla="*/ 474133 h 5757025"/>
                <a:gd name="connsiteX72" fmla="*/ 496711 w 3386667"/>
                <a:gd name="connsiteY72" fmla="*/ 338667 h 5757025"/>
                <a:gd name="connsiteX73" fmla="*/ 338667 w 3386667"/>
                <a:gd name="connsiteY73" fmla="*/ 169333 h 5757025"/>
                <a:gd name="connsiteX74" fmla="*/ 237067 w 3386667"/>
                <a:gd name="connsiteY74" fmla="*/ 158045 h 5757025"/>
                <a:gd name="connsiteX75" fmla="*/ 0 w 3386667"/>
                <a:gd name="connsiteY75" fmla="*/ 0 h 5757025"/>
                <a:gd name="connsiteX76" fmla="*/ 11289 w 3386667"/>
                <a:gd name="connsiteY76" fmla="*/ 90311 h 5757025"/>
                <a:gd name="connsiteX77" fmla="*/ 203200 w 3386667"/>
                <a:gd name="connsiteY77" fmla="*/ 191911 h 5757025"/>
                <a:gd name="connsiteX78" fmla="*/ 180622 w 3386667"/>
                <a:gd name="connsiteY78" fmla="*/ 259645 h 5757025"/>
                <a:gd name="connsiteX79" fmla="*/ 180622 w 3386667"/>
                <a:gd name="connsiteY79" fmla="*/ 259645 h 5757025"/>
                <a:gd name="connsiteX80" fmla="*/ 112889 w 3386667"/>
                <a:gd name="connsiteY80" fmla="*/ 338667 h 5757025"/>
                <a:gd name="connsiteX81" fmla="*/ 67734 w 3386667"/>
                <a:gd name="connsiteY81" fmla="*/ 372533 h 5757025"/>
                <a:gd name="connsiteX82" fmla="*/ 169334 w 3386667"/>
                <a:gd name="connsiteY82" fmla="*/ 462845 h 5757025"/>
                <a:gd name="connsiteX83" fmla="*/ 316089 w 3386667"/>
                <a:gd name="connsiteY83" fmla="*/ 485422 h 5757025"/>
                <a:gd name="connsiteX84" fmla="*/ 496711 w 3386667"/>
                <a:gd name="connsiteY84" fmla="*/ 530578 h 5757025"/>
                <a:gd name="connsiteX85" fmla="*/ 496711 w 3386667"/>
                <a:gd name="connsiteY85" fmla="*/ 666045 h 5757025"/>
                <a:gd name="connsiteX86" fmla="*/ 496711 w 3386667"/>
                <a:gd name="connsiteY86" fmla="*/ 666045 h 5757025"/>
                <a:gd name="connsiteX87" fmla="*/ 598311 w 3386667"/>
                <a:gd name="connsiteY87" fmla="*/ 778933 h 5757025"/>
                <a:gd name="connsiteX88" fmla="*/ 575734 w 3386667"/>
                <a:gd name="connsiteY88" fmla="*/ 835378 h 5757025"/>
                <a:gd name="connsiteX89" fmla="*/ 936978 w 3386667"/>
                <a:gd name="connsiteY89" fmla="*/ 1185333 h 5757025"/>
                <a:gd name="connsiteX90" fmla="*/ 1106311 w 3386667"/>
                <a:gd name="connsiteY90" fmla="*/ 1377245 h 5757025"/>
                <a:gd name="connsiteX91" fmla="*/ 1196622 w 3386667"/>
                <a:gd name="connsiteY91" fmla="*/ 1388533 h 5757025"/>
                <a:gd name="connsiteX92" fmla="*/ 1388534 w 3386667"/>
                <a:gd name="connsiteY92" fmla="*/ 1512711 h 5757025"/>
                <a:gd name="connsiteX93" fmla="*/ 1557867 w 3386667"/>
                <a:gd name="connsiteY93" fmla="*/ 1614311 h 5757025"/>
                <a:gd name="connsiteX94" fmla="*/ 1591734 w 3386667"/>
                <a:gd name="connsiteY94" fmla="*/ 1670756 h 5757025"/>
                <a:gd name="connsiteX95" fmla="*/ 1456267 w 3386667"/>
                <a:gd name="connsiteY95" fmla="*/ 1873956 h 5757025"/>
                <a:gd name="connsiteX96" fmla="*/ 1433689 w 3386667"/>
                <a:gd name="connsiteY96" fmla="*/ 2088445 h 5757025"/>
                <a:gd name="connsiteX97" fmla="*/ 1479462 w 3386667"/>
                <a:gd name="connsiteY97" fmla="*/ 2330891 h 5757025"/>
                <a:gd name="connsiteX98" fmla="*/ 1354667 w 3386667"/>
                <a:gd name="connsiteY98" fmla="*/ 2280356 h 5757025"/>
                <a:gd name="connsiteX99" fmla="*/ 1148997 w 3386667"/>
                <a:gd name="connsiteY99" fmla="*/ 2425964 h 5757025"/>
                <a:gd name="connsiteX100" fmla="*/ 1010003 w 3386667"/>
                <a:gd name="connsiteY100" fmla="*/ 2624402 h 5757025"/>
                <a:gd name="connsiteX101" fmla="*/ 891822 w 3386667"/>
                <a:gd name="connsiteY101" fmla="*/ 2822222 h 5757025"/>
                <a:gd name="connsiteX102" fmla="*/ 900201 w 3386667"/>
                <a:gd name="connsiteY102" fmla="*/ 3000463 h 5757025"/>
                <a:gd name="connsiteX103" fmla="*/ 938742 w 3386667"/>
                <a:gd name="connsiteY103" fmla="*/ 3164417 h 5757025"/>
                <a:gd name="connsiteX104" fmla="*/ 969698 w 3386667"/>
                <a:gd name="connsiteY104" fmla="*/ 3286214 h 5757025"/>
                <a:gd name="connsiteX105" fmla="*/ 891822 w 3386667"/>
                <a:gd name="connsiteY105" fmla="*/ 3544711 h 5757025"/>
                <a:gd name="connsiteX106" fmla="*/ 934597 w 3386667"/>
                <a:gd name="connsiteY106" fmla="*/ 3914158 h 5757025"/>
                <a:gd name="connsiteX107" fmla="*/ 925689 w 3386667"/>
                <a:gd name="connsiteY107" fmla="*/ 4097867 h 5757025"/>
                <a:gd name="connsiteX108" fmla="*/ 1072445 w 3386667"/>
                <a:gd name="connsiteY108" fmla="*/ 4233333 h 5757025"/>
                <a:gd name="connsiteX109" fmla="*/ 1219200 w 3386667"/>
                <a:gd name="connsiteY109" fmla="*/ 4109156 h 5757025"/>
                <a:gd name="connsiteX110" fmla="*/ 1261358 w 3386667"/>
                <a:gd name="connsiteY110" fmla="*/ 3846513 h 5757025"/>
                <a:gd name="connsiteX111" fmla="*/ 1412258 w 3386667"/>
                <a:gd name="connsiteY111" fmla="*/ 3618354 h 5757025"/>
                <a:gd name="connsiteX112" fmla="*/ 1474083 w 3386667"/>
                <a:gd name="connsiteY112" fmla="*/ 3459779 h 5757025"/>
                <a:gd name="connsiteX113" fmla="*/ 1506803 w 3386667"/>
                <a:gd name="connsiteY113" fmla="*/ 3333839 h 5757025"/>
                <a:gd name="connsiteX114" fmla="*/ 1659467 w 3386667"/>
                <a:gd name="connsiteY114" fmla="*/ 3347508 h 5757025"/>
                <a:gd name="connsiteX115" fmla="*/ 1783645 w 3386667"/>
                <a:gd name="connsiteY115" fmla="*/ 3465071 h 5757025"/>
                <a:gd name="connsiteX116" fmla="*/ 2005806 w 3386667"/>
                <a:gd name="connsiteY116" fmla="*/ 3580959 h 5757025"/>
                <a:gd name="connsiteX117" fmla="*/ 2191279 w 3386667"/>
                <a:gd name="connsiteY117" fmla="*/ 3733006 h 5757025"/>
                <a:gd name="connsiteX118" fmla="*/ 2325511 w 3386667"/>
                <a:gd name="connsiteY118" fmla="*/ 3787687 h 5757025"/>
                <a:gd name="connsiteX119" fmla="*/ 2134747 w 3386667"/>
                <a:gd name="connsiteY119" fmla="*/ 4030133 h 5757025"/>
                <a:gd name="connsiteX120" fmla="*/ 2010040 w 3386667"/>
                <a:gd name="connsiteY120" fmla="*/ 4368624 h 5757025"/>
                <a:gd name="connsiteX121" fmla="*/ 2020447 w 3386667"/>
                <a:gd name="connsiteY121" fmla="*/ 4523758 h 5757025"/>
                <a:gd name="connsiteX122" fmla="*/ 1966031 w 3386667"/>
                <a:gd name="connsiteY122" fmla="*/ 4595725 h 5757025"/>
                <a:gd name="connsiteX123" fmla="*/ 2074245 w 3386667"/>
                <a:gd name="connsiteY123" fmla="*/ 4772201 h 5757025"/>
                <a:gd name="connsiteX124" fmla="*/ 1939925 w 3386667"/>
                <a:gd name="connsiteY124" fmla="*/ 4983075 h 5757025"/>
                <a:gd name="connsiteX125" fmla="*/ 1761067 w 3386667"/>
                <a:gd name="connsiteY125" fmla="*/ 5046133 h 5757025"/>
                <a:gd name="connsiteX126" fmla="*/ 1713442 w 3386667"/>
                <a:gd name="connsiteY126" fmla="*/ 5155319 h 5757025"/>
                <a:gd name="connsiteX127" fmla="*/ 1844924 w 3386667"/>
                <a:gd name="connsiteY127" fmla="*/ 5309289 h 5757025"/>
                <a:gd name="connsiteX128" fmla="*/ 2099557 w 3386667"/>
                <a:gd name="connsiteY128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62578 w 3386667"/>
                <a:gd name="connsiteY19" fmla="*/ 2630311 h 5757025"/>
                <a:gd name="connsiteX20" fmla="*/ 2754489 w 3386667"/>
                <a:gd name="connsiteY20" fmla="*/ 2517422 h 5757025"/>
                <a:gd name="connsiteX21" fmla="*/ 2788356 w 3386667"/>
                <a:gd name="connsiteY21" fmla="*/ 2325511 h 5757025"/>
                <a:gd name="connsiteX22" fmla="*/ 2822222 w 3386667"/>
                <a:gd name="connsiteY22" fmla="*/ 2190045 h 5757025"/>
                <a:gd name="connsiteX23" fmla="*/ 3025422 w 3386667"/>
                <a:gd name="connsiteY23" fmla="*/ 2144889 h 5757025"/>
                <a:gd name="connsiteX24" fmla="*/ 3138311 w 3386667"/>
                <a:gd name="connsiteY24" fmla="*/ 2043289 h 5757025"/>
                <a:gd name="connsiteX25" fmla="*/ 3330222 w 3386667"/>
                <a:gd name="connsiteY25" fmla="*/ 1986845 h 5757025"/>
                <a:gd name="connsiteX26" fmla="*/ 3386667 w 3386667"/>
                <a:gd name="connsiteY26" fmla="*/ 1896533 h 5757025"/>
                <a:gd name="connsiteX27" fmla="*/ 3341511 w 3386667"/>
                <a:gd name="connsiteY27" fmla="*/ 1794933 h 5757025"/>
                <a:gd name="connsiteX28" fmla="*/ 3375378 w 3386667"/>
                <a:gd name="connsiteY28" fmla="*/ 1693333 h 5757025"/>
                <a:gd name="connsiteX29" fmla="*/ 3375378 w 3386667"/>
                <a:gd name="connsiteY29" fmla="*/ 1524000 h 5757025"/>
                <a:gd name="connsiteX30" fmla="*/ 3341511 w 3386667"/>
                <a:gd name="connsiteY30" fmla="*/ 1444978 h 5757025"/>
                <a:gd name="connsiteX31" fmla="*/ 3341511 w 3386667"/>
                <a:gd name="connsiteY31" fmla="*/ 1444978 h 5757025"/>
                <a:gd name="connsiteX32" fmla="*/ 3330222 w 3386667"/>
                <a:gd name="connsiteY32" fmla="*/ 1219200 h 5757025"/>
                <a:gd name="connsiteX33" fmla="*/ 3273778 w 3386667"/>
                <a:gd name="connsiteY33" fmla="*/ 1106311 h 5757025"/>
                <a:gd name="connsiteX34" fmla="*/ 3251200 w 3386667"/>
                <a:gd name="connsiteY34" fmla="*/ 982133 h 5757025"/>
                <a:gd name="connsiteX35" fmla="*/ 3307645 w 3386667"/>
                <a:gd name="connsiteY35" fmla="*/ 869245 h 5757025"/>
                <a:gd name="connsiteX36" fmla="*/ 3228622 w 3386667"/>
                <a:gd name="connsiteY36" fmla="*/ 756356 h 5757025"/>
                <a:gd name="connsiteX37" fmla="*/ 3093156 w 3386667"/>
                <a:gd name="connsiteY37" fmla="*/ 711200 h 5757025"/>
                <a:gd name="connsiteX38" fmla="*/ 2991556 w 3386667"/>
                <a:gd name="connsiteY38" fmla="*/ 722489 h 5757025"/>
                <a:gd name="connsiteX39" fmla="*/ 2991556 w 3386667"/>
                <a:gd name="connsiteY39" fmla="*/ 722489 h 5757025"/>
                <a:gd name="connsiteX40" fmla="*/ 2980267 w 3386667"/>
                <a:gd name="connsiteY40" fmla="*/ 891822 h 5757025"/>
                <a:gd name="connsiteX41" fmla="*/ 2991556 w 3386667"/>
                <a:gd name="connsiteY41" fmla="*/ 959556 h 5757025"/>
                <a:gd name="connsiteX42" fmla="*/ 3059289 w 3386667"/>
                <a:gd name="connsiteY42" fmla="*/ 1061156 h 5757025"/>
                <a:gd name="connsiteX43" fmla="*/ 3002845 w 3386667"/>
                <a:gd name="connsiteY43" fmla="*/ 1253067 h 5757025"/>
                <a:gd name="connsiteX44" fmla="*/ 3014134 w 3386667"/>
                <a:gd name="connsiteY44" fmla="*/ 1320800 h 5757025"/>
                <a:gd name="connsiteX45" fmla="*/ 3059289 w 3386667"/>
                <a:gd name="connsiteY45" fmla="*/ 1411111 h 5757025"/>
                <a:gd name="connsiteX46" fmla="*/ 3036711 w 3386667"/>
                <a:gd name="connsiteY46" fmla="*/ 1490133 h 5757025"/>
                <a:gd name="connsiteX47" fmla="*/ 2765778 w 3386667"/>
                <a:gd name="connsiteY47" fmla="*/ 1411111 h 5757025"/>
                <a:gd name="connsiteX48" fmla="*/ 2652889 w 3386667"/>
                <a:gd name="connsiteY48" fmla="*/ 1286933 h 5757025"/>
                <a:gd name="connsiteX49" fmla="*/ 2596445 w 3386667"/>
                <a:gd name="connsiteY49" fmla="*/ 1286933 h 5757025"/>
                <a:gd name="connsiteX50" fmla="*/ 2517422 w 3386667"/>
                <a:gd name="connsiteY50" fmla="*/ 1207911 h 5757025"/>
                <a:gd name="connsiteX51" fmla="*/ 2585156 w 3386667"/>
                <a:gd name="connsiteY51" fmla="*/ 1106311 h 5757025"/>
                <a:gd name="connsiteX52" fmla="*/ 2607734 w 3386667"/>
                <a:gd name="connsiteY52" fmla="*/ 993422 h 5757025"/>
                <a:gd name="connsiteX53" fmla="*/ 2630311 w 3386667"/>
                <a:gd name="connsiteY53" fmla="*/ 846667 h 5757025"/>
                <a:gd name="connsiteX54" fmla="*/ 2585156 w 3386667"/>
                <a:gd name="connsiteY54" fmla="*/ 688622 h 5757025"/>
                <a:gd name="connsiteX55" fmla="*/ 2494845 w 3386667"/>
                <a:gd name="connsiteY55" fmla="*/ 598311 h 5757025"/>
                <a:gd name="connsiteX56" fmla="*/ 2223911 w 3386667"/>
                <a:gd name="connsiteY56" fmla="*/ 553156 h 5757025"/>
                <a:gd name="connsiteX57" fmla="*/ 2099734 w 3386667"/>
                <a:gd name="connsiteY57" fmla="*/ 587022 h 5757025"/>
                <a:gd name="connsiteX58" fmla="*/ 1986845 w 3386667"/>
                <a:gd name="connsiteY58" fmla="*/ 846667 h 5757025"/>
                <a:gd name="connsiteX59" fmla="*/ 2043289 w 3386667"/>
                <a:gd name="connsiteY59" fmla="*/ 948267 h 5757025"/>
                <a:gd name="connsiteX60" fmla="*/ 1986845 w 3386667"/>
                <a:gd name="connsiteY60" fmla="*/ 1083733 h 5757025"/>
                <a:gd name="connsiteX61" fmla="*/ 1986845 w 3386667"/>
                <a:gd name="connsiteY61" fmla="*/ 1140178 h 5757025"/>
                <a:gd name="connsiteX62" fmla="*/ 1840089 w 3386667"/>
                <a:gd name="connsiteY62" fmla="*/ 1185333 h 5757025"/>
                <a:gd name="connsiteX63" fmla="*/ 1704622 w 3386667"/>
                <a:gd name="connsiteY63" fmla="*/ 1083733 h 5757025"/>
                <a:gd name="connsiteX64" fmla="*/ 1580445 w 3386667"/>
                <a:gd name="connsiteY64" fmla="*/ 1106311 h 5757025"/>
                <a:gd name="connsiteX65" fmla="*/ 1422400 w 3386667"/>
                <a:gd name="connsiteY65" fmla="*/ 1016000 h 5757025"/>
                <a:gd name="connsiteX66" fmla="*/ 1320800 w 3386667"/>
                <a:gd name="connsiteY66" fmla="*/ 1016000 h 5757025"/>
                <a:gd name="connsiteX67" fmla="*/ 1083734 w 3386667"/>
                <a:gd name="connsiteY67" fmla="*/ 812800 h 5757025"/>
                <a:gd name="connsiteX68" fmla="*/ 903111 w 3386667"/>
                <a:gd name="connsiteY68" fmla="*/ 654756 h 5757025"/>
                <a:gd name="connsiteX69" fmla="*/ 767645 w 3386667"/>
                <a:gd name="connsiteY69" fmla="*/ 564445 h 5757025"/>
                <a:gd name="connsiteX70" fmla="*/ 722489 w 3386667"/>
                <a:gd name="connsiteY70" fmla="*/ 530578 h 5757025"/>
                <a:gd name="connsiteX71" fmla="*/ 643467 w 3386667"/>
                <a:gd name="connsiteY71" fmla="*/ 474133 h 5757025"/>
                <a:gd name="connsiteX72" fmla="*/ 496711 w 3386667"/>
                <a:gd name="connsiteY72" fmla="*/ 338667 h 5757025"/>
                <a:gd name="connsiteX73" fmla="*/ 338667 w 3386667"/>
                <a:gd name="connsiteY73" fmla="*/ 169333 h 5757025"/>
                <a:gd name="connsiteX74" fmla="*/ 237067 w 3386667"/>
                <a:gd name="connsiteY74" fmla="*/ 158045 h 5757025"/>
                <a:gd name="connsiteX75" fmla="*/ 0 w 3386667"/>
                <a:gd name="connsiteY75" fmla="*/ 0 h 5757025"/>
                <a:gd name="connsiteX76" fmla="*/ 11289 w 3386667"/>
                <a:gd name="connsiteY76" fmla="*/ 90311 h 5757025"/>
                <a:gd name="connsiteX77" fmla="*/ 203200 w 3386667"/>
                <a:gd name="connsiteY77" fmla="*/ 191911 h 5757025"/>
                <a:gd name="connsiteX78" fmla="*/ 180622 w 3386667"/>
                <a:gd name="connsiteY78" fmla="*/ 259645 h 5757025"/>
                <a:gd name="connsiteX79" fmla="*/ 180622 w 3386667"/>
                <a:gd name="connsiteY79" fmla="*/ 259645 h 5757025"/>
                <a:gd name="connsiteX80" fmla="*/ 112889 w 3386667"/>
                <a:gd name="connsiteY80" fmla="*/ 338667 h 5757025"/>
                <a:gd name="connsiteX81" fmla="*/ 67734 w 3386667"/>
                <a:gd name="connsiteY81" fmla="*/ 372533 h 5757025"/>
                <a:gd name="connsiteX82" fmla="*/ 169334 w 3386667"/>
                <a:gd name="connsiteY82" fmla="*/ 462845 h 5757025"/>
                <a:gd name="connsiteX83" fmla="*/ 316089 w 3386667"/>
                <a:gd name="connsiteY83" fmla="*/ 485422 h 5757025"/>
                <a:gd name="connsiteX84" fmla="*/ 496711 w 3386667"/>
                <a:gd name="connsiteY84" fmla="*/ 530578 h 5757025"/>
                <a:gd name="connsiteX85" fmla="*/ 496711 w 3386667"/>
                <a:gd name="connsiteY85" fmla="*/ 666045 h 5757025"/>
                <a:gd name="connsiteX86" fmla="*/ 496711 w 3386667"/>
                <a:gd name="connsiteY86" fmla="*/ 666045 h 5757025"/>
                <a:gd name="connsiteX87" fmla="*/ 598311 w 3386667"/>
                <a:gd name="connsiteY87" fmla="*/ 778933 h 5757025"/>
                <a:gd name="connsiteX88" fmla="*/ 575734 w 3386667"/>
                <a:gd name="connsiteY88" fmla="*/ 835378 h 5757025"/>
                <a:gd name="connsiteX89" fmla="*/ 936978 w 3386667"/>
                <a:gd name="connsiteY89" fmla="*/ 1185333 h 5757025"/>
                <a:gd name="connsiteX90" fmla="*/ 1106311 w 3386667"/>
                <a:gd name="connsiteY90" fmla="*/ 1377245 h 5757025"/>
                <a:gd name="connsiteX91" fmla="*/ 1196622 w 3386667"/>
                <a:gd name="connsiteY91" fmla="*/ 1388533 h 5757025"/>
                <a:gd name="connsiteX92" fmla="*/ 1388534 w 3386667"/>
                <a:gd name="connsiteY92" fmla="*/ 1512711 h 5757025"/>
                <a:gd name="connsiteX93" fmla="*/ 1557867 w 3386667"/>
                <a:gd name="connsiteY93" fmla="*/ 1614311 h 5757025"/>
                <a:gd name="connsiteX94" fmla="*/ 1591734 w 3386667"/>
                <a:gd name="connsiteY94" fmla="*/ 1670756 h 5757025"/>
                <a:gd name="connsiteX95" fmla="*/ 1456267 w 3386667"/>
                <a:gd name="connsiteY95" fmla="*/ 1873956 h 5757025"/>
                <a:gd name="connsiteX96" fmla="*/ 1433689 w 3386667"/>
                <a:gd name="connsiteY96" fmla="*/ 2088445 h 5757025"/>
                <a:gd name="connsiteX97" fmla="*/ 1479462 w 3386667"/>
                <a:gd name="connsiteY97" fmla="*/ 2330891 h 5757025"/>
                <a:gd name="connsiteX98" fmla="*/ 1354667 w 3386667"/>
                <a:gd name="connsiteY98" fmla="*/ 2280356 h 5757025"/>
                <a:gd name="connsiteX99" fmla="*/ 1148997 w 3386667"/>
                <a:gd name="connsiteY99" fmla="*/ 2425964 h 5757025"/>
                <a:gd name="connsiteX100" fmla="*/ 1010003 w 3386667"/>
                <a:gd name="connsiteY100" fmla="*/ 2624402 h 5757025"/>
                <a:gd name="connsiteX101" fmla="*/ 891822 w 3386667"/>
                <a:gd name="connsiteY101" fmla="*/ 2822222 h 5757025"/>
                <a:gd name="connsiteX102" fmla="*/ 900201 w 3386667"/>
                <a:gd name="connsiteY102" fmla="*/ 3000463 h 5757025"/>
                <a:gd name="connsiteX103" fmla="*/ 938742 w 3386667"/>
                <a:gd name="connsiteY103" fmla="*/ 3164417 h 5757025"/>
                <a:gd name="connsiteX104" fmla="*/ 969698 w 3386667"/>
                <a:gd name="connsiteY104" fmla="*/ 3286214 h 5757025"/>
                <a:gd name="connsiteX105" fmla="*/ 891822 w 3386667"/>
                <a:gd name="connsiteY105" fmla="*/ 3544711 h 5757025"/>
                <a:gd name="connsiteX106" fmla="*/ 934597 w 3386667"/>
                <a:gd name="connsiteY106" fmla="*/ 3914158 h 5757025"/>
                <a:gd name="connsiteX107" fmla="*/ 925689 w 3386667"/>
                <a:gd name="connsiteY107" fmla="*/ 4097867 h 5757025"/>
                <a:gd name="connsiteX108" fmla="*/ 1072445 w 3386667"/>
                <a:gd name="connsiteY108" fmla="*/ 4233333 h 5757025"/>
                <a:gd name="connsiteX109" fmla="*/ 1219200 w 3386667"/>
                <a:gd name="connsiteY109" fmla="*/ 4109156 h 5757025"/>
                <a:gd name="connsiteX110" fmla="*/ 1261358 w 3386667"/>
                <a:gd name="connsiteY110" fmla="*/ 3846513 h 5757025"/>
                <a:gd name="connsiteX111" fmla="*/ 1412258 w 3386667"/>
                <a:gd name="connsiteY111" fmla="*/ 3618354 h 5757025"/>
                <a:gd name="connsiteX112" fmla="*/ 1474083 w 3386667"/>
                <a:gd name="connsiteY112" fmla="*/ 3459779 h 5757025"/>
                <a:gd name="connsiteX113" fmla="*/ 1506803 w 3386667"/>
                <a:gd name="connsiteY113" fmla="*/ 3333839 h 5757025"/>
                <a:gd name="connsiteX114" fmla="*/ 1659467 w 3386667"/>
                <a:gd name="connsiteY114" fmla="*/ 3347508 h 5757025"/>
                <a:gd name="connsiteX115" fmla="*/ 1783645 w 3386667"/>
                <a:gd name="connsiteY115" fmla="*/ 3465071 h 5757025"/>
                <a:gd name="connsiteX116" fmla="*/ 2005806 w 3386667"/>
                <a:gd name="connsiteY116" fmla="*/ 3580959 h 5757025"/>
                <a:gd name="connsiteX117" fmla="*/ 2191279 w 3386667"/>
                <a:gd name="connsiteY117" fmla="*/ 3733006 h 5757025"/>
                <a:gd name="connsiteX118" fmla="*/ 2325511 w 3386667"/>
                <a:gd name="connsiteY118" fmla="*/ 3787687 h 5757025"/>
                <a:gd name="connsiteX119" fmla="*/ 2134747 w 3386667"/>
                <a:gd name="connsiteY119" fmla="*/ 4030133 h 5757025"/>
                <a:gd name="connsiteX120" fmla="*/ 2010040 w 3386667"/>
                <a:gd name="connsiteY120" fmla="*/ 4368624 h 5757025"/>
                <a:gd name="connsiteX121" fmla="*/ 2020447 w 3386667"/>
                <a:gd name="connsiteY121" fmla="*/ 4523758 h 5757025"/>
                <a:gd name="connsiteX122" fmla="*/ 1966031 w 3386667"/>
                <a:gd name="connsiteY122" fmla="*/ 4595725 h 5757025"/>
                <a:gd name="connsiteX123" fmla="*/ 2074245 w 3386667"/>
                <a:gd name="connsiteY123" fmla="*/ 4772201 h 5757025"/>
                <a:gd name="connsiteX124" fmla="*/ 1939925 w 3386667"/>
                <a:gd name="connsiteY124" fmla="*/ 4983075 h 5757025"/>
                <a:gd name="connsiteX125" fmla="*/ 1761067 w 3386667"/>
                <a:gd name="connsiteY125" fmla="*/ 5046133 h 5757025"/>
                <a:gd name="connsiteX126" fmla="*/ 1713442 w 3386667"/>
                <a:gd name="connsiteY126" fmla="*/ 5155319 h 5757025"/>
                <a:gd name="connsiteX127" fmla="*/ 1844924 w 3386667"/>
                <a:gd name="connsiteY127" fmla="*/ 5309289 h 5757025"/>
                <a:gd name="connsiteX128" fmla="*/ 2099557 w 3386667"/>
                <a:gd name="connsiteY128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54489 w 3386667"/>
                <a:gd name="connsiteY20" fmla="*/ 2517422 h 5757025"/>
                <a:gd name="connsiteX21" fmla="*/ 2788356 w 3386667"/>
                <a:gd name="connsiteY21" fmla="*/ 2325511 h 5757025"/>
                <a:gd name="connsiteX22" fmla="*/ 2822222 w 3386667"/>
                <a:gd name="connsiteY22" fmla="*/ 2190045 h 5757025"/>
                <a:gd name="connsiteX23" fmla="*/ 3025422 w 3386667"/>
                <a:gd name="connsiteY23" fmla="*/ 2144889 h 5757025"/>
                <a:gd name="connsiteX24" fmla="*/ 3138311 w 3386667"/>
                <a:gd name="connsiteY24" fmla="*/ 2043289 h 5757025"/>
                <a:gd name="connsiteX25" fmla="*/ 3330222 w 3386667"/>
                <a:gd name="connsiteY25" fmla="*/ 1986845 h 5757025"/>
                <a:gd name="connsiteX26" fmla="*/ 3386667 w 3386667"/>
                <a:gd name="connsiteY26" fmla="*/ 1896533 h 5757025"/>
                <a:gd name="connsiteX27" fmla="*/ 3341511 w 3386667"/>
                <a:gd name="connsiteY27" fmla="*/ 1794933 h 5757025"/>
                <a:gd name="connsiteX28" fmla="*/ 3375378 w 3386667"/>
                <a:gd name="connsiteY28" fmla="*/ 1693333 h 5757025"/>
                <a:gd name="connsiteX29" fmla="*/ 3375378 w 3386667"/>
                <a:gd name="connsiteY29" fmla="*/ 1524000 h 5757025"/>
                <a:gd name="connsiteX30" fmla="*/ 3341511 w 3386667"/>
                <a:gd name="connsiteY30" fmla="*/ 1444978 h 5757025"/>
                <a:gd name="connsiteX31" fmla="*/ 3341511 w 3386667"/>
                <a:gd name="connsiteY31" fmla="*/ 1444978 h 5757025"/>
                <a:gd name="connsiteX32" fmla="*/ 3330222 w 3386667"/>
                <a:gd name="connsiteY32" fmla="*/ 1219200 h 5757025"/>
                <a:gd name="connsiteX33" fmla="*/ 3273778 w 3386667"/>
                <a:gd name="connsiteY33" fmla="*/ 1106311 h 5757025"/>
                <a:gd name="connsiteX34" fmla="*/ 3251200 w 3386667"/>
                <a:gd name="connsiteY34" fmla="*/ 982133 h 5757025"/>
                <a:gd name="connsiteX35" fmla="*/ 3307645 w 3386667"/>
                <a:gd name="connsiteY35" fmla="*/ 869245 h 5757025"/>
                <a:gd name="connsiteX36" fmla="*/ 3228622 w 3386667"/>
                <a:gd name="connsiteY36" fmla="*/ 756356 h 5757025"/>
                <a:gd name="connsiteX37" fmla="*/ 3093156 w 3386667"/>
                <a:gd name="connsiteY37" fmla="*/ 711200 h 5757025"/>
                <a:gd name="connsiteX38" fmla="*/ 2991556 w 3386667"/>
                <a:gd name="connsiteY38" fmla="*/ 722489 h 5757025"/>
                <a:gd name="connsiteX39" fmla="*/ 2991556 w 3386667"/>
                <a:gd name="connsiteY39" fmla="*/ 722489 h 5757025"/>
                <a:gd name="connsiteX40" fmla="*/ 2980267 w 3386667"/>
                <a:gd name="connsiteY40" fmla="*/ 891822 h 5757025"/>
                <a:gd name="connsiteX41" fmla="*/ 2991556 w 3386667"/>
                <a:gd name="connsiteY41" fmla="*/ 959556 h 5757025"/>
                <a:gd name="connsiteX42" fmla="*/ 3059289 w 3386667"/>
                <a:gd name="connsiteY42" fmla="*/ 1061156 h 5757025"/>
                <a:gd name="connsiteX43" fmla="*/ 3002845 w 3386667"/>
                <a:gd name="connsiteY43" fmla="*/ 1253067 h 5757025"/>
                <a:gd name="connsiteX44" fmla="*/ 3014134 w 3386667"/>
                <a:gd name="connsiteY44" fmla="*/ 1320800 h 5757025"/>
                <a:gd name="connsiteX45" fmla="*/ 3059289 w 3386667"/>
                <a:gd name="connsiteY45" fmla="*/ 1411111 h 5757025"/>
                <a:gd name="connsiteX46" fmla="*/ 3036711 w 3386667"/>
                <a:gd name="connsiteY46" fmla="*/ 1490133 h 5757025"/>
                <a:gd name="connsiteX47" fmla="*/ 2765778 w 3386667"/>
                <a:gd name="connsiteY47" fmla="*/ 1411111 h 5757025"/>
                <a:gd name="connsiteX48" fmla="*/ 2652889 w 3386667"/>
                <a:gd name="connsiteY48" fmla="*/ 1286933 h 5757025"/>
                <a:gd name="connsiteX49" fmla="*/ 2596445 w 3386667"/>
                <a:gd name="connsiteY49" fmla="*/ 1286933 h 5757025"/>
                <a:gd name="connsiteX50" fmla="*/ 2517422 w 3386667"/>
                <a:gd name="connsiteY50" fmla="*/ 1207911 h 5757025"/>
                <a:gd name="connsiteX51" fmla="*/ 2585156 w 3386667"/>
                <a:gd name="connsiteY51" fmla="*/ 1106311 h 5757025"/>
                <a:gd name="connsiteX52" fmla="*/ 2607734 w 3386667"/>
                <a:gd name="connsiteY52" fmla="*/ 993422 h 5757025"/>
                <a:gd name="connsiteX53" fmla="*/ 2630311 w 3386667"/>
                <a:gd name="connsiteY53" fmla="*/ 846667 h 5757025"/>
                <a:gd name="connsiteX54" fmla="*/ 2585156 w 3386667"/>
                <a:gd name="connsiteY54" fmla="*/ 688622 h 5757025"/>
                <a:gd name="connsiteX55" fmla="*/ 2494845 w 3386667"/>
                <a:gd name="connsiteY55" fmla="*/ 598311 h 5757025"/>
                <a:gd name="connsiteX56" fmla="*/ 2223911 w 3386667"/>
                <a:gd name="connsiteY56" fmla="*/ 553156 h 5757025"/>
                <a:gd name="connsiteX57" fmla="*/ 2099734 w 3386667"/>
                <a:gd name="connsiteY57" fmla="*/ 587022 h 5757025"/>
                <a:gd name="connsiteX58" fmla="*/ 1986845 w 3386667"/>
                <a:gd name="connsiteY58" fmla="*/ 846667 h 5757025"/>
                <a:gd name="connsiteX59" fmla="*/ 2043289 w 3386667"/>
                <a:gd name="connsiteY59" fmla="*/ 948267 h 5757025"/>
                <a:gd name="connsiteX60" fmla="*/ 1986845 w 3386667"/>
                <a:gd name="connsiteY60" fmla="*/ 1083733 h 5757025"/>
                <a:gd name="connsiteX61" fmla="*/ 1986845 w 3386667"/>
                <a:gd name="connsiteY61" fmla="*/ 1140178 h 5757025"/>
                <a:gd name="connsiteX62" fmla="*/ 1840089 w 3386667"/>
                <a:gd name="connsiteY62" fmla="*/ 1185333 h 5757025"/>
                <a:gd name="connsiteX63" fmla="*/ 1704622 w 3386667"/>
                <a:gd name="connsiteY63" fmla="*/ 1083733 h 5757025"/>
                <a:gd name="connsiteX64" fmla="*/ 1580445 w 3386667"/>
                <a:gd name="connsiteY64" fmla="*/ 1106311 h 5757025"/>
                <a:gd name="connsiteX65" fmla="*/ 1422400 w 3386667"/>
                <a:gd name="connsiteY65" fmla="*/ 1016000 h 5757025"/>
                <a:gd name="connsiteX66" fmla="*/ 1320800 w 3386667"/>
                <a:gd name="connsiteY66" fmla="*/ 1016000 h 5757025"/>
                <a:gd name="connsiteX67" fmla="*/ 1083734 w 3386667"/>
                <a:gd name="connsiteY67" fmla="*/ 812800 h 5757025"/>
                <a:gd name="connsiteX68" fmla="*/ 903111 w 3386667"/>
                <a:gd name="connsiteY68" fmla="*/ 654756 h 5757025"/>
                <a:gd name="connsiteX69" fmla="*/ 767645 w 3386667"/>
                <a:gd name="connsiteY69" fmla="*/ 564445 h 5757025"/>
                <a:gd name="connsiteX70" fmla="*/ 722489 w 3386667"/>
                <a:gd name="connsiteY70" fmla="*/ 530578 h 5757025"/>
                <a:gd name="connsiteX71" fmla="*/ 643467 w 3386667"/>
                <a:gd name="connsiteY71" fmla="*/ 474133 h 5757025"/>
                <a:gd name="connsiteX72" fmla="*/ 496711 w 3386667"/>
                <a:gd name="connsiteY72" fmla="*/ 338667 h 5757025"/>
                <a:gd name="connsiteX73" fmla="*/ 338667 w 3386667"/>
                <a:gd name="connsiteY73" fmla="*/ 169333 h 5757025"/>
                <a:gd name="connsiteX74" fmla="*/ 237067 w 3386667"/>
                <a:gd name="connsiteY74" fmla="*/ 158045 h 5757025"/>
                <a:gd name="connsiteX75" fmla="*/ 0 w 3386667"/>
                <a:gd name="connsiteY75" fmla="*/ 0 h 5757025"/>
                <a:gd name="connsiteX76" fmla="*/ 11289 w 3386667"/>
                <a:gd name="connsiteY76" fmla="*/ 90311 h 5757025"/>
                <a:gd name="connsiteX77" fmla="*/ 203200 w 3386667"/>
                <a:gd name="connsiteY77" fmla="*/ 191911 h 5757025"/>
                <a:gd name="connsiteX78" fmla="*/ 180622 w 3386667"/>
                <a:gd name="connsiteY78" fmla="*/ 259645 h 5757025"/>
                <a:gd name="connsiteX79" fmla="*/ 180622 w 3386667"/>
                <a:gd name="connsiteY79" fmla="*/ 259645 h 5757025"/>
                <a:gd name="connsiteX80" fmla="*/ 112889 w 3386667"/>
                <a:gd name="connsiteY80" fmla="*/ 338667 h 5757025"/>
                <a:gd name="connsiteX81" fmla="*/ 67734 w 3386667"/>
                <a:gd name="connsiteY81" fmla="*/ 372533 h 5757025"/>
                <a:gd name="connsiteX82" fmla="*/ 169334 w 3386667"/>
                <a:gd name="connsiteY82" fmla="*/ 462845 h 5757025"/>
                <a:gd name="connsiteX83" fmla="*/ 316089 w 3386667"/>
                <a:gd name="connsiteY83" fmla="*/ 485422 h 5757025"/>
                <a:gd name="connsiteX84" fmla="*/ 496711 w 3386667"/>
                <a:gd name="connsiteY84" fmla="*/ 530578 h 5757025"/>
                <a:gd name="connsiteX85" fmla="*/ 496711 w 3386667"/>
                <a:gd name="connsiteY85" fmla="*/ 666045 h 5757025"/>
                <a:gd name="connsiteX86" fmla="*/ 496711 w 3386667"/>
                <a:gd name="connsiteY86" fmla="*/ 666045 h 5757025"/>
                <a:gd name="connsiteX87" fmla="*/ 598311 w 3386667"/>
                <a:gd name="connsiteY87" fmla="*/ 778933 h 5757025"/>
                <a:gd name="connsiteX88" fmla="*/ 575734 w 3386667"/>
                <a:gd name="connsiteY88" fmla="*/ 835378 h 5757025"/>
                <a:gd name="connsiteX89" fmla="*/ 936978 w 3386667"/>
                <a:gd name="connsiteY89" fmla="*/ 1185333 h 5757025"/>
                <a:gd name="connsiteX90" fmla="*/ 1106311 w 3386667"/>
                <a:gd name="connsiteY90" fmla="*/ 1377245 h 5757025"/>
                <a:gd name="connsiteX91" fmla="*/ 1196622 w 3386667"/>
                <a:gd name="connsiteY91" fmla="*/ 1388533 h 5757025"/>
                <a:gd name="connsiteX92" fmla="*/ 1388534 w 3386667"/>
                <a:gd name="connsiteY92" fmla="*/ 1512711 h 5757025"/>
                <a:gd name="connsiteX93" fmla="*/ 1557867 w 3386667"/>
                <a:gd name="connsiteY93" fmla="*/ 1614311 h 5757025"/>
                <a:gd name="connsiteX94" fmla="*/ 1591734 w 3386667"/>
                <a:gd name="connsiteY94" fmla="*/ 1670756 h 5757025"/>
                <a:gd name="connsiteX95" fmla="*/ 1456267 w 3386667"/>
                <a:gd name="connsiteY95" fmla="*/ 1873956 h 5757025"/>
                <a:gd name="connsiteX96" fmla="*/ 1433689 w 3386667"/>
                <a:gd name="connsiteY96" fmla="*/ 2088445 h 5757025"/>
                <a:gd name="connsiteX97" fmla="*/ 1479462 w 3386667"/>
                <a:gd name="connsiteY97" fmla="*/ 2330891 h 5757025"/>
                <a:gd name="connsiteX98" fmla="*/ 1354667 w 3386667"/>
                <a:gd name="connsiteY98" fmla="*/ 2280356 h 5757025"/>
                <a:gd name="connsiteX99" fmla="*/ 1148997 w 3386667"/>
                <a:gd name="connsiteY99" fmla="*/ 2425964 h 5757025"/>
                <a:gd name="connsiteX100" fmla="*/ 1010003 w 3386667"/>
                <a:gd name="connsiteY100" fmla="*/ 2624402 h 5757025"/>
                <a:gd name="connsiteX101" fmla="*/ 891822 w 3386667"/>
                <a:gd name="connsiteY101" fmla="*/ 2822222 h 5757025"/>
                <a:gd name="connsiteX102" fmla="*/ 900201 w 3386667"/>
                <a:gd name="connsiteY102" fmla="*/ 3000463 h 5757025"/>
                <a:gd name="connsiteX103" fmla="*/ 938742 w 3386667"/>
                <a:gd name="connsiteY103" fmla="*/ 3164417 h 5757025"/>
                <a:gd name="connsiteX104" fmla="*/ 969698 w 3386667"/>
                <a:gd name="connsiteY104" fmla="*/ 3286214 h 5757025"/>
                <a:gd name="connsiteX105" fmla="*/ 891822 w 3386667"/>
                <a:gd name="connsiteY105" fmla="*/ 3544711 h 5757025"/>
                <a:gd name="connsiteX106" fmla="*/ 934597 w 3386667"/>
                <a:gd name="connsiteY106" fmla="*/ 3914158 h 5757025"/>
                <a:gd name="connsiteX107" fmla="*/ 925689 w 3386667"/>
                <a:gd name="connsiteY107" fmla="*/ 4097867 h 5757025"/>
                <a:gd name="connsiteX108" fmla="*/ 1072445 w 3386667"/>
                <a:gd name="connsiteY108" fmla="*/ 4233333 h 5757025"/>
                <a:gd name="connsiteX109" fmla="*/ 1219200 w 3386667"/>
                <a:gd name="connsiteY109" fmla="*/ 4109156 h 5757025"/>
                <a:gd name="connsiteX110" fmla="*/ 1261358 w 3386667"/>
                <a:gd name="connsiteY110" fmla="*/ 3846513 h 5757025"/>
                <a:gd name="connsiteX111" fmla="*/ 1412258 w 3386667"/>
                <a:gd name="connsiteY111" fmla="*/ 3618354 h 5757025"/>
                <a:gd name="connsiteX112" fmla="*/ 1474083 w 3386667"/>
                <a:gd name="connsiteY112" fmla="*/ 3459779 h 5757025"/>
                <a:gd name="connsiteX113" fmla="*/ 1506803 w 3386667"/>
                <a:gd name="connsiteY113" fmla="*/ 3333839 h 5757025"/>
                <a:gd name="connsiteX114" fmla="*/ 1659467 w 3386667"/>
                <a:gd name="connsiteY114" fmla="*/ 3347508 h 5757025"/>
                <a:gd name="connsiteX115" fmla="*/ 1783645 w 3386667"/>
                <a:gd name="connsiteY115" fmla="*/ 3465071 h 5757025"/>
                <a:gd name="connsiteX116" fmla="*/ 2005806 w 3386667"/>
                <a:gd name="connsiteY116" fmla="*/ 3580959 h 5757025"/>
                <a:gd name="connsiteX117" fmla="*/ 2191279 w 3386667"/>
                <a:gd name="connsiteY117" fmla="*/ 3733006 h 5757025"/>
                <a:gd name="connsiteX118" fmla="*/ 2325511 w 3386667"/>
                <a:gd name="connsiteY118" fmla="*/ 3787687 h 5757025"/>
                <a:gd name="connsiteX119" fmla="*/ 2134747 w 3386667"/>
                <a:gd name="connsiteY119" fmla="*/ 4030133 h 5757025"/>
                <a:gd name="connsiteX120" fmla="*/ 2010040 w 3386667"/>
                <a:gd name="connsiteY120" fmla="*/ 4368624 h 5757025"/>
                <a:gd name="connsiteX121" fmla="*/ 2020447 w 3386667"/>
                <a:gd name="connsiteY121" fmla="*/ 4523758 h 5757025"/>
                <a:gd name="connsiteX122" fmla="*/ 1966031 w 3386667"/>
                <a:gd name="connsiteY122" fmla="*/ 4595725 h 5757025"/>
                <a:gd name="connsiteX123" fmla="*/ 2074245 w 3386667"/>
                <a:gd name="connsiteY123" fmla="*/ 4772201 h 5757025"/>
                <a:gd name="connsiteX124" fmla="*/ 1939925 w 3386667"/>
                <a:gd name="connsiteY124" fmla="*/ 4983075 h 5757025"/>
                <a:gd name="connsiteX125" fmla="*/ 1761067 w 3386667"/>
                <a:gd name="connsiteY125" fmla="*/ 5046133 h 5757025"/>
                <a:gd name="connsiteX126" fmla="*/ 1713442 w 3386667"/>
                <a:gd name="connsiteY126" fmla="*/ 5155319 h 5757025"/>
                <a:gd name="connsiteX127" fmla="*/ 1844924 w 3386667"/>
                <a:gd name="connsiteY127" fmla="*/ 5309289 h 5757025"/>
                <a:gd name="connsiteX128" fmla="*/ 2099557 w 3386667"/>
                <a:gd name="connsiteY128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28296 w 3386667"/>
                <a:gd name="connsiteY20" fmla="*/ 2493609 h 5757025"/>
                <a:gd name="connsiteX21" fmla="*/ 2788356 w 3386667"/>
                <a:gd name="connsiteY21" fmla="*/ 2325511 h 5757025"/>
                <a:gd name="connsiteX22" fmla="*/ 2822222 w 3386667"/>
                <a:gd name="connsiteY22" fmla="*/ 2190045 h 5757025"/>
                <a:gd name="connsiteX23" fmla="*/ 3025422 w 3386667"/>
                <a:gd name="connsiteY23" fmla="*/ 2144889 h 5757025"/>
                <a:gd name="connsiteX24" fmla="*/ 3138311 w 3386667"/>
                <a:gd name="connsiteY24" fmla="*/ 2043289 h 5757025"/>
                <a:gd name="connsiteX25" fmla="*/ 3330222 w 3386667"/>
                <a:gd name="connsiteY25" fmla="*/ 1986845 h 5757025"/>
                <a:gd name="connsiteX26" fmla="*/ 3386667 w 3386667"/>
                <a:gd name="connsiteY26" fmla="*/ 1896533 h 5757025"/>
                <a:gd name="connsiteX27" fmla="*/ 3341511 w 3386667"/>
                <a:gd name="connsiteY27" fmla="*/ 1794933 h 5757025"/>
                <a:gd name="connsiteX28" fmla="*/ 3375378 w 3386667"/>
                <a:gd name="connsiteY28" fmla="*/ 1693333 h 5757025"/>
                <a:gd name="connsiteX29" fmla="*/ 3375378 w 3386667"/>
                <a:gd name="connsiteY29" fmla="*/ 1524000 h 5757025"/>
                <a:gd name="connsiteX30" fmla="*/ 3341511 w 3386667"/>
                <a:gd name="connsiteY30" fmla="*/ 1444978 h 5757025"/>
                <a:gd name="connsiteX31" fmla="*/ 3341511 w 3386667"/>
                <a:gd name="connsiteY31" fmla="*/ 1444978 h 5757025"/>
                <a:gd name="connsiteX32" fmla="*/ 3330222 w 3386667"/>
                <a:gd name="connsiteY32" fmla="*/ 1219200 h 5757025"/>
                <a:gd name="connsiteX33" fmla="*/ 3273778 w 3386667"/>
                <a:gd name="connsiteY33" fmla="*/ 1106311 h 5757025"/>
                <a:gd name="connsiteX34" fmla="*/ 3251200 w 3386667"/>
                <a:gd name="connsiteY34" fmla="*/ 982133 h 5757025"/>
                <a:gd name="connsiteX35" fmla="*/ 3307645 w 3386667"/>
                <a:gd name="connsiteY35" fmla="*/ 869245 h 5757025"/>
                <a:gd name="connsiteX36" fmla="*/ 3228622 w 3386667"/>
                <a:gd name="connsiteY36" fmla="*/ 756356 h 5757025"/>
                <a:gd name="connsiteX37" fmla="*/ 3093156 w 3386667"/>
                <a:gd name="connsiteY37" fmla="*/ 711200 h 5757025"/>
                <a:gd name="connsiteX38" fmla="*/ 2991556 w 3386667"/>
                <a:gd name="connsiteY38" fmla="*/ 722489 h 5757025"/>
                <a:gd name="connsiteX39" fmla="*/ 2991556 w 3386667"/>
                <a:gd name="connsiteY39" fmla="*/ 722489 h 5757025"/>
                <a:gd name="connsiteX40" fmla="*/ 2980267 w 3386667"/>
                <a:gd name="connsiteY40" fmla="*/ 891822 h 5757025"/>
                <a:gd name="connsiteX41" fmla="*/ 2991556 w 3386667"/>
                <a:gd name="connsiteY41" fmla="*/ 959556 h 5757025"/>
                <a:gd name="connsiteX42" fmla="*/ 3059289 w 3386667"/>
                <a:gd name="connsiteY42" fmla="*/ 1061156 h 5757025"/>
                <a:gd name="connsiteX43" fmla="*/ 3002845 w 3386667"/>
                <a:gd name="connsiteY43" fmla="*/ 1253067 h 5757025"/>
                <a:gd name="connsiteX44" fmla="*/ 3014134 w 3386667"/>
                <a:gd name="connsiteY44" fmla="*/ 1320800 h 5757025"/>
                <a:gd name="connsiteX45" fmla="*/ 3059289 w 3386667"/>
                <a:gd name="connsiteY45" fmla="*/ 1411111 h 5757025"/>
                <a:gd name="connsiteX46" fmla="*/ 3036711 w 3386667"/>
                <a:gd name="connsiteY46" fmla="*/ 1490133 h 5757025"/>
                <a:gd name="connsiteX47" fmla="*/ 2765778 w 3386667"/>
                <a:gd name="connsiteY47" fmla="*/ 1411111 h 5757025"/>
                <a:gd name="connsiteX48" fmla="*/ 2652889 w 3386667"/>
                <a:gd name="connsiteY48" fmla="*/ 1286933 h 5757025"/>
                <a:gd name="connsiteX49" fmla="*/ 2596445 w 3386667"/>
                <a:gd name="connsiteY49" fmla="*/ 1286933 h 5757025"/>
                <a:gd name="connsiteX50" fmla="*/ 2517422 w 3386667"/>
                <a:gd name="connsiteY50" fmla="*/ 1207911 h 5757025"/>
                <a:gd name="connsiteX51" fmla="*/ 2585156 w 3386667"/>
                <a:gd name="connsiteY51" fmla="*/ 1106311 h 5757025"/>
                <a:gd name="connsiteX52" fmla="*/ 2607734 w 3386667"/>
                <a:gd name="connsiteY52" fmla="*/ 993422 h 5757025"/>
                <a:gd name="connsiteX53" fmla="*/ 2630311 w 3386667"/>
                <a:gd name="connsiteY53" fmla="*/ 846667 h 5757025"/>
                <a:gd name="connsiteX54" fmla="*/ 2585156 w 3386667"/>
                <a:gd name="connsiteY54" fmla="*/ 688622 h 5757025"/>
                <a:gd name="connsiteX55" fmla="*/ 2494845 w 3386667"/>
                <a:gd name="connsiteY55" fmla="*/ 598311 h 5757025"/>
                <a:gd name="connsiteX56" fmla="*/ 2223911 w 3386667"/>
                <a:gd name="connsiteY56" fmla="*/ 553156 h 5757025"/>
                <a:gd name="connsiteX57" fmla="*/ 2099734 w 3386667"/>
                <a:gd name="connsiteY57" fmla="*/ 587022 h 5757025"/>
                <a:gd name="connsiteX58" fmla="*/ 1986845 w 3386667"/>
                <a:gd name="connsiteY58" fmla="*/ 846667 h 5757025"/>
                <a:gd name="connsiteX59" fmla="*/ 2043289 w 3386667"/>
                <a:gd name="connsiteY59" fmla="*/ 948267 h 5757025"/>
                <a:gd name="connsiteX60" fmla="*/ 1986845 w 3386667"/>
                <a:gd name="connsiteY60" fmla="*/ 1083733 h 5757025"/>
                <a:gd name="connsiteX61" fmla="*/ 1986845 w 3386667"/>
                <a:gd name="connsiteY61" fmla="*/ 1140178 h 5757025"/>
                <a:gd name="connsiteX62" fmla="*/ 1840089 w 3386667"/>
                <a:gd name="connsiteY62" fmla="*/ 1185333 h 5757025"/>
                <a:gd name="connsiteX63" fmla="*/ 1704622 w 3386667"/>
                <a:gd name="connsiteY63" fmla="*/ 1083733 h 5757025"/>
                <a:gd name="connsiteX64" fmla="*/ 1580445 w 3386667"/>
                <a:gd name="connsiteY64" fmla="*/ 1106311 h 5757025"/>
                <a:gd name="connsiteX65" fmla="*/ 1422400 w 3386667"/>
                <a:gd name="connsiteY65" fmla="*/ 1016000 h 5757025"/>
                <a:gd name="connsiteX66" fmla="*/ 1320800 w 3386667"/>
                <a:gd name="connsiteY66" fmla="*/ 1016000 h 5757025"/>
                <a:gd name="connsiteX67" fmla="*/ 1083734 w 3386667"/>
                <a:gd name="connsiteY67" fmla="*/ 812800 h 5757025"/>
                <a:gd name="connsiteX68" fmla="*/ 903111 w 3386667"/>
                <a:gd name="connsiteY68" fmla="*/ 654756 h 5757025"/>
                <a:gd name="connsiteX69" fmla="*/ 767645 w 3386667"/>
                <a:gd name="connsiteY69" fmla="*/ 564445 h 5757025"/>
                <a:gd name="connsiteX70" fmla="*/ 722489 w 3386667"/>
                <a:gd name="connsiteY70" fmla="*/ 530578 h 5757025"/>
                <a:gd name="connsiteX71" fmla="*/ 643467 w 3386667"/>
                <a:gd name="connsiteY71" fmla="*/ 474133 h 5757025"/>
                <a:gd name="connsiteX72" fmla="*/ 496711 w 3386667"/>
                <a:gd name="connsiteY72" fmla="*/ 338667 h 5757025"/>
                <a:gd name="connsiteX73" fmla="*/ 338667 w 3386667"/>
                <a:gd name="connsiteY73" fmla="*/ 169333 h 5757025"/>
                <a:gd name="connsiteX74" fmla="*/ 237067 w 3386667"/>
                <a:gd name="connsiteY74" fmla="*/ 158045 h 5757025"/>
                <a:gd name="connsiteX75" fmla="*/ 0 w 3386667"/>
                <a:gd name="connsiteY75" fmla="*/ 0 h 5757025"/>
                <a:gd name="connsiteX76" fmla="*/ 11289 w 3386667"/>
                <a:gd name="connsiteY76" fmla="*/ 90311 h 5757025"/>
                <a:gd name="connsiteX77" fmla="*/ 203200 w 3386667"/>
                <a:gd name="connsiteY77" fmla="*/ 191911 h 5757025"/>
                <a:gd name="connsiteX78" fmla="*/ 180622 w 3386667"/>
                <a:gd name="connsiteY78" fmla="*/ 259645 h 5757025"/>
                <a:gd name="connsiteX79" fmla="*/ 180622 w 3386667"/>
                <a:gd name="connsiteY79" fmla="*/ 259645 h 5757025"/>
                <a:gd name="connsiteX80" fmla="*/ 112889 w 3386667"/>
                <a:gd name="connsiteY80" fmla="*/ 338667 h 5757025"/>
                <a:gd name="connsiteX81" fmla="*/ 67734 w 3386667"/>
                <a:gd name="connsiteY81" fmla="*/ 372533 h 5757025"/>
                <a:gd name="connsiteX82" fmla="*/ 169334 w 3386667"/>
                <a:gd name="connsiteY82" fmla="*/ 462845 h 5757025"/>
                <a:gd name="connsiteX83" fmla="*/ 316089 w 3386667"/>
                <a:gd name="connsiteY83" fmla="*/ 485422 h 5757025"/>
                <a:gd name="connsiteX84" fmla="*/ 496711 w 3386667"/>
                <a:gd name="connsiteY84" fmla="*/ 530578 h 5757025"/>
                <a:gd name="connsiteX85" fmla="*/ 496711 w 3386667"/>
                <a:gd name="connsiteY85" fmla="*/ 666045 h 5757025"/>
                <a:gd name="connsiteX86" fmla="*/ 496711 w 3386667"/>
                <a:gd name="connsiteY86" fmla="*/ 666045 h 5757025"/>
                <a:gd name="connsiteX87" fmla="*/ 598311 w 3386667"/>
                <a:gd name="connsiteY87" fmla="*/ 778933 h 5757025"/>
                <a:gd name="connsiteX88" fmla="*/ 575734 w 3386667"/>
                <a:gd name="connsiteY88" fmla="*/ 835378 h 5757025"/>
                <a:gd name="connsiteX89" fmla="*/ 936978 w 3386667"/>
                <a:gd name="connsiteY89" fmla="*/ 1185333 h 5757025"/>
                <a:gd name="connsiteX90" fmla="*/ 1106311 w 3386667"/>
                <a:gd name="connsiteY90" fmla="*/ 1377245 h 5757025"/>
                <a:gd name="connsiteX91" fmla="*/ 1196622 w 3386667"/>
                <a:gd name="connsiteY91" fmla="*/ 1388533 h 5757025"/>
                <a:gd name="connsiteX92" fmla="*/ 1388534 w 3386667"/>
                <a:gd name="connsiteY92" fmla="*/ 1512711 h 5757025"/>
                <a:gd name="connsiteX93" fmla="*/ 1557867 w 3386667"/>
                <a:gd name="connsiteY93" fmla="*/ 1614311 h 5757025"/>
                <a:gd name="connsiteX94" fmla="*/ 1591734 w 3386667"/>
                <a:gd name="connsiteY94" fmla="*/ 1670756 h 5757025"/>
                <a:gd name="connsiteX95" fmla="*/ 1456267 w 3386667"/>
                <a:gd name="connsiteY95" fmla="*/ 1873956 h 5757025"/>
                <a:gd name="connsiteX96" fmla="*/ 1433689 w 3386667"/>
                <a:gd name="connsiteY96" fmla="*/ 2088445 h 5757025"/>
                <a:gd name="connsiteX97" fmla="*/ 1479462 w 3386667"/>
                <a:gd name="connsiteY97" fmla="*/ 2330891 h 5757025"/>
                <a:gd name="connsiteX98" fmla="*/ 1354667 w 3386667"/>
                <a:gd name="connsiteY98" fmla="*/ 2280356 h 5757025"/>
                <a:gd name="connsiteX99" fmla="*/ 1148997 w 3386667"/>
                <a:gd name="connsiteY99" fmla="*/ 2425964 h 5757025"/>
                <a:gd name="connsiteX100" fmla="*/ 1010003 w 3386667"/>
                <a:gd name="connsiteY100" fmla="*/ 2624402 h 5757025"/>
                <a:gd name="connsiteX101" fmla="*/ 891822 w 3386667"/>
                <a:gd name="connsiteY101" fmla="*/ 2822222 h 5757025"/>
                <a:gd name="connsiteX102" fmla="*/ 900201 w 3386667"/>
                <a:gd name="connsiteY102" fmla="*/ 3000463 h 5757025"/>
                <a:gd name="connsiteX103" fmla="*/ 938742 w 3386667"/>
                <a:gd name="connsiteY103" fmla="*/ 3164417 h 5757025"/>
                <a:gd name="connsiteX104" fmla="*/ 969698 w 3386667"/>
                <a:gd name="connsiteY104" fmla="*/ 3286214 h 5757025"/>
                <a:gd name="connsiteX105" fmla="*/ 891822 w 3386667"/>
                <a:gd name="connsiteY105" fmla="*/ 3544711 h 5757025"/>
                <a:gd name="connsiteX106" fmla="*/ 934597 w 3386667"/>
                <a:gd name="connsiteY106" fmla="*/ 3914158 h 5757025"/>
                <a:gd name="connsiteX107" fmla="*/ 925689 w 3386667"/>
                <a:gd name="connsiteY107" fmla="*/ 4097867 h 5757025"/>
                <a:gd name="connsiteX108" fmla="*/ 1072445 w 3386667"/>
                <a:gd name="connsiteY108" fmla="*/ 4233333 h 5757025"/>
                <a:gd name="connsiteX109" fmla="*/ 1219200 w 3386667"/>
                <a:gd name="connsiteY109" fmla="*/ 4109156 h 5757025"/>
                <a:gd name="connsiteX110" fmla="*/ 1261358 w 3386667"/>
                <a:gd name="connsiteY110" fmla="*/ 3846513 h 5757025"/>
                <a:gd name="connsiteX111" fmla="*/ 1412258 w 3386667"/>
                <a:gd name="connsiteY111" fmla="*/ 3618354 h 5757025"/>
                <a:gd name="connsiteX112" fmla="*/ 1474083 w 3386667"/>
                <a:gd name="connsiteY112" fmla="*/ 3459779 h 5757025"/>
                <a:gd name="connsiteX113" fmla="*/ 1506803 w 3386667"/>
                <a:gd name="connsiteY113" fmla="*/ 3333839 h 5757025"/>
                <a:gd name="connsiteX114" fmla="*/ 1659467 w 3386667"/>
                <a:gd name="connsiteY114" fmla="*/ 3347508 h 5757025"/>
                <a:gd name="connsiteX115" fmla="*/ 1783645 w 3386667"/>
                <a:gd name="connsiteY115" fmla="*/ 3465071 h 5757025"/>
                <a:gd name="connsiteX116" fmla="*/ 2005806 w 3386667"/>
                <a:gd name="connsiteY116" fmla="*/ 3580959 h 5757025"/>
                <a:gd name="connsiteX117" fmla="*/ 2191279 w 3386667"/>
                <a:gd name="connsiteY117" fmla="*/ 3733006 h 5757025"/>
                <a:gd name="connsiteX118" fmla="*/ 2325511 w 3386667"/>
                <a:gd name="connsiteY118" fmla="*/ 3787687 h 5757025"/>
                <a:gd name="connsiteX119" fmla="*/ 2134747 w 3386667"/>
                <a:gd name="connsiteY119" fmla="*/ 4030133 h 5757025"/>
                <a:gd name="connsiteX120" fmla="*/ 2010040 w 3386667"/>
                <a:gd name="connsiteY120" fmla="*/ 4368624 h 5757025"/>
                <a:gd name="connsiteX121" fmla="*/ 2020447 w 3386667"/>
                <a:gd name="connsiteY121" fmla="*/ 4523758 h 5757025"/>
                <a:gd name="connsiteX122" fmla="*/ 1966031 w 3386667"/>
                <a:gd name="connsiteY122" fmla="*/ 4595725 h 5757025"/>
                <a:gd name="connsiteX123" fmla="*/ 2074245 w 3386667"/>
                <a:gd name="connsiteY123" fmla="*/ 4772201 h 5757025"/>
                <a:gd name="connsiteX124" fmla="*/ 1939925 w 3386667"/>
                <a:gd name="connsiteY124" fmla="*/ 4983075 h 5757025"/>
                <a:gd name="connsiteX125" fmla="*/ 1761067 w 3386667"/>
                <a:gd name="connsiteY125" fmla="*/ 5046133 h 5757025"/>
                <a:gd name="connsiteX126" fmla="*/ 1713442 w 3386667"/>
                <a:gd name="connsiteY126" fmla="*/ 5155319 h 5757025"/>
                <a:gd name="connsiteX127" fmla="*/ 1844924 w 3386667"/>
                <a:gd name="connsiteY127" fmla="*/ 5309289 h 5757025"/>
                <a:gd name="connsiteX128" fmla="*/ 2099557 w 3386667"/>
                <a:gd name="connsiteY128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28296 w 3386667"/>
                <a:gd name="connsiteY20" fmla="*/ 2493609 h 5757025"/>
                <a:gd name="connsiteX21" fmla="*/ 2788356 w 3386667"/>
                <a:gd name="connsiteY21" fmla="*/ 2325511 h 5757025"/>
                <a:gd name="connsiteX22" fmla="*/ 2822222 w 3386667"/>
                <a:gd name="connsiteY22" fmla="*/ 2190045 h 5757025"/>
                <a:gd name="connsiteX23" fmla="*/ 3025422 w 3386667"/>
                <a:gd name="connsiteY23" fmla="*/ 2144889 h 5757025"/>
                <a:gd name="connsiteX24" fmla="*/ 3138311 w 3386667"/>
                <a:gd name="connsiteY24" fmla="*/ 2043289 h 5757025"/>
                <a:gd name="connsiteX25" fmla="*/ 3330222 w 3386667"/>
                <a:gd name="connsiteY25" fmla="*/ 1986845 h 5757025"/>
                <a:gd name="connsiteX26" fmla="*/ 3386667 w 3386667"/>
                <a:gd name="connsiteY26" fmla="*/ 1896533 h 5757025"/>
                <a:gd name="connsiteX27" fmla="*/ 3341511 w 3386667"/>
                <a:gd name="connsiteY27" fmla="*/ 1794933 h 5757025"/>
                <a:gd name="connsiteX28" fmla="*/ 3375378 w 3386667"/>
                <a:gd name="connsiteY28" fmla="*/ 1693333 h 5757025"/>
                <a:gd name="connsiteX29" fmla="*/ 3375378 w 3386667"/>
                <a:gd name="connsiteY29" fmla="*/ 1524000 h 5757025"/>
                <a:gd name="connsiteX30" fmla="*/ 3341511 w 3386667"/>
                <a:gd name="connsiteY30" fmla="*/ 1444978 h 5757025"/>
                <a:gd name="connsiteX31" fmla="*/ 3341511 w 3386667"/>
                <a:gd name="connsiteY31" fmla="*/ 1444978 h 5757025"/>
                <a:gd name="connsiteX32" fmla="*/ 3330222 w 3386667"/>
                <a:gd name="connsiteY32" fmla="*/ 1219200 h 5757025"/>
                <a:gd name="connsiteX33" fmla="*/ 3273778 w 3386667"/>
                <a:gd name="connsiteY33" fmla="*/ 1106311 h 5757025"/>
                <a:gd name="connsiteX34" fmla="*/ 3251200 w 3386667"/>
                <a:gd name="connsiteY34" fmla="*/ 982133 h 5757025"/>
                <a:gd name="connsiteX35" fmla="*/ 3307645 w 3386667"/>
                <a:gd name="connsiteY35" fmla="*/ 869245 h 5757025"/>
                <a:gd name="connsiteX36" fmla="*/ 3228622 w 3386667"/>
                <a:gd name="connsiteY36" fmla="*/ 756356 h 5757025"/>
                <a:gd name="connsiteX37" fmla="*/ 3093156 w 3386667"/>
                <a:gd name="connsiteY37" fmla="*/ 711200 h 5757025"/>
                <a:gd name="connsiteX38" fmla="*/ 2991556 w 3386667"/>
                <a:gd name="connsiteY38" fmla="*/ 722489 h 5757025"/>
                <a:gd name="connsiteX39" fmla="*/ 2991556 w 3386667"/>
                <a:gd name="connsiteY39" fmla="*/ 722489 h 5757025"/>
                <a:gd name="connsiteX40" fmla="*/ 2980267 w 3386667"/>
                <a:gd name="connsiteY40" fmla="*/ 891822 h 5757025"/>
                <a:gd name="connsiteX41" fmla="*/ 2991556 w 3386667"/>
                <a:gd name="connsiteY41" fmla="*/ 959556 h 5757025"/>
                <a:gd name="connsiteX42" fmla="*/ 3059289 w 3386667"/>
                <a:gd name="connsiteY42" fmla="*/ 1061156 h 5757025"/>
                <a:gd name="connsiteX43" fmla="*/ 3002845 w 3386667"/>
                <a:gd name="connsiteY43" fmla="*/ 1253067 h 5757025"/>
                <a:gd name="connsiteX44" fmla="*/ 3014134 w 3386667"/>
                <a:gd name="connsiteY44" fmla="*/ 1320800 h 5757025"/>
                <a:gd name="connsiteX45" fmla="*/ 3059289 w 3386667"/>
                <a:gd name="connsiteY45" fmla="*/ 1411111 h 5757025"/>
                <a:gd name="connsiteX46" fmla="*/ 3036711 w 3386667"/>
                <a:gd name="connsiteY46" fmla="*/ 1490133 h 5757025"/>
                <a:gd name="connsiteX47" fmla="*/ 2765778 w 3386667"/>
                <a:gd name="connsiteY47" fmla="*/ 1411111 h 5757025"/>
                <a:gd name="connsiteX48" fmla="*/ 2652889 w 3386667"/>
                <a:gd name="connsiteY48" fmla="*/ 1286933 h 5757025"/>
                <a:gd name="connsiteX49" fmla="*/ 2596445 w 3386667"/>
                <a:gd name="connsiteY49" fmla="*/ 1286933 h 5757025"/>
                <a:gd name="connsiteX50" fmla="*/ 2517422 w 3386667"/>
                <a:gd name="connsiteY50" fmla="*/ 1207911 h 5757025"/>
                <a:gd name="connsiteX51" fmla="*/ 2585156 w 3386667"/>
                <a:gd name="connsiteY51" fmla="*/ 1106311 h 5757025"/>
                <a:gd name="connsiteX52" fmla="*/ 2607734 w 3386667"/>
                <a:gd name="connsiteY52" fmla="*/ 993422 h 5757025"/>
                <a:gd name="connsiteX53" fmla="*/ 2630311 w 3386667"/>
                <a:gd name="connsiteY53" fmla="*/ 846667 h 5757025"/>
                <a:gd name="connsiteX54" fmla="*/ 2585156 w 3386667"/>
                <a:gd name="connsiteY54" fmla="*/ 688622 h 5757025"/>
                <a:gd name="connsiteX55" fmla="*/ 2494845 w 3386667"/>
                <a:gd name="connsiteY55" fmla="*/ 598311 h 5757025"/>
                <a:gd name="connsiteX56" fmla="*/ 2223911 w 3386667"/>
                <a:gd name="connsiteY56" fmla="*/ 553156 h 5757025"/>
                <a:gd name="connsiteX57" fmla="*/ 2099734 w 3386667"/>
                <a:gd name="connsiteY57" fmla="*/ 587022 h 5757025"/>
                <a:gd name="connsiteX58" fmla="*/ 1986845 w 3386667"/>
                <a:gd name="connsiteY58" fmla="*/ 846667 h 5757025"/>
                <a:gd name="connsiteX59" fmla="*/ 2043289 w 3386667"/>
                <a:gd name="connsiteY59" fmla="*/ 948267 h 5757025"/>
                <a:gd name="connsiteX60" fmla="*/ 1986845 w 3386667"/>
                <a:gd name="connsiteY60" fmla="*/ 1083733 h 5757025"/>
                <a:gd name="connsiteX61" fmla="*/ 1986845 w 3386667"/>
                <a:gd name="connsiteY61" fmla="*/ 1140178 h 5757025"/>
                <a:gd name="connsiteX62" fmla="*/ 1840089 w 3386667"/>
                <a:gd name="connsiteY62" fmla="*/ 1185333 h 5757025"/>
                <a:gd name="connsiteX63" fmla="*/ 1704622 w 3386667"/>
                <a:gd name="connsiteY63" fmla="*/ 1083733 h 5757025"/>
                <a:gd name="connsiteX64" fmla="*/ 1580445 w 3386667"/>
                <a:gd name="connsiteY64" fmla="*/ 1106311 h 5757025"/>
                <a:gd name="connsiteX65" fmla="*/ 1422400 w 3386667"/>
                <a:gd name="connsiteY65" fmla="*/ 1016000 h 5757025"/>
                <a:gd name="connsiteX66" fmla="*/ 1320800 w 3386667"/>
                <a:gd name="connsiteY66" fmla="*/ 1016000 h 5757025"/>
                <a:gd name="connsiteX67" fmla="*/ 1083734 w 3386667"/>
                <a:gd name="connsiteY67" fmla="*/ 812800 h 5757025"/>
                <a:gd name="connsiteX68" fmla="*/ 903111 w 3386667"/>
                <a:gd name="connsiteY68" fmla="*/ 654756 h 5757025"/>
                <a:gd name="connsiteX69" fmla="*/ 767645 w 3386667"/>
                <a:gd name="connsiteY69" fmla="*/ 564445 h 5757025"/>
                <a:gd name="connsiteX70" fmla="*/ 722489 w 3386667"/>
                <a:gd name="connsiteY70" fmla="*/ 530578 h 5757025"/>
                <a:gd name="connsiteX71" fmla="*/ 643467 w 3386667"/>
                <a:gd name="connsiteY71" fmla="*/ 474133 h 5757025"/>
                <a:gd name="connsiteX72" fmla="*/ 496711 w 3386667"/>
                <a:gd name="connsiteY72" fmla="*/ 338667 h 5757025"/>
                <a:gd name="connsiteX73" fmla="*/ 338667 w 3386667"/>
                <a:gd name="connsiteY73" fmla="*/ 169333 h 5757025"/>
                <a:gd name="connsiteX74" fmla="*/ 237067 w 3386667"/>
                <a:gd name="connsiteY74" fmla="*/ 158045 h 5757025"/>
                <a:gd name="connsiteX75" fmla="*/ 0 w 3386667"/>
                <a:gd name="connsiteY75" fmla="*/ 0 h 5757025"/>
                <a:gd name="connsiteX76" fmla="*/ 11289 w 3386667"/>
                <a:gd name="connsiteY76" fmla="*/ 90311 h 5757025"/>
                <a:gd name="connsiteX77" fmla="*/ 203200 w 3386667"/>
                <a:gd name="connsiteY77" fmla="*/ 191911 h 5757025"/>
                <a:gd name="connsiteX78" fmla="*/ 180622 w 3386667"/>
                <a:gd name="connsiteY78" fmla="*/ 259645 h 5757025"/>
                <a:gd name="connsiteX79" fmla="*/ 180622 w 3386667"/>
                <a:gd name="connsiteY79" fmla="*/ 259645 h 5757025"/>
                <a:gd name="connsiteX80" fmla="*/ 112889 w 3386667"/>
                <a:gd name="connsiteY80" fmla="*/ 338667 h 5757025"/>
                <a:gd name="connsiteX81" fmla="*/ 67734 w 3386667"/>
                <a:gd name="connsiteY81" fmla="*/ 372533 h 5757025"/>
                <a:gd name="connsiteX82" fmla="*/ 169334 w 3386667"/>
                <a:gd name="connsiteY82" fmla="*/ 462845 h 5757025"/>
                <a:gd name="connsiteX83" fmla="*/ 316089 w 3386667"/>
                <a:gd name="connsiteY83" fmla="*/ 485422 h 5757025"/>
                <a:gd name="connsiteX84" fmla="*/ 496711 w 3386667"/>
                <a:gd name="connsiteY84" fmla="*/ 530578 h 5757025"/>
                <a:gd name="connsiteX85" fmla="*/ 496711 w 3386667"/>
                <a:gd name="connsiteY85" fmla="*/ 666045 h 5757025"/>
                <a:gd name="connsiteX86" fmla="*/ 496711 w 3386667"/>
                <a:gd name="connsiteY86" fmla="*/ 666045 h 5757025"/>
                <a:gd name="connsiteX87" fmla="*/ 598311 w 3386667"/>
                <a:gd name="connsiteY87" fmla="*/ 778933 h 5757025"/>
                <a:gd name="connsiteX88" fmla="*/ 575734 w 3386667"/>
                <a:gd name="connsiteY88" fmla="*/ 835378 h 5757025"/>
                <a:gd name="connsiteX89" fmla="*/ 936978 w 3386667"/>
                <a:gd name="connsiteY89" fmla="*/ 1185333 h 5757025"/>
                <a:gd name="connsiteX90" fmla="*/ 1106311 w 3386667"/>
                <a:gd name="connsiteY90" fmla="*/ 1377245 h 5757025"/>
                <a:gd name="connsiteX91" fmla="*/ 1196622 w 3386667"/>
                <a:gd name="connsiteY91" fmla="*/ 1388533 h 5757025"/>
                <a:gd name="connsiteX92" fmla="*/ 1388534 w 3386667"/>
                <a:gd name="connsiteY92" fmla="*/ 1512711 h 5757025"/>
                <a:gd name="connsiteX93" fmla="*/ 1557867 w 3386667"/>
                <a:gd name="connsiteY93" fmla="*/ 1614311 h 5757025"/>
                <a:gd name="connsiteX94" fmla="*/ 1591734 w 3386667"/>
                <a:gd name="connsiteY94" fmla="*/ 1670756 h 5757025"/>
                <a:gd name="connsiteX95" fmla="*/ 1456267 w 3386667"/>
                <a:gd name="connsiteY95" fmla="*/ 1873956 h 5757025"/>
                <a:gd name="connsiteX96" fmla="*/ 1433689 w 3386667"/>
                <a:gd name="connsiteY96" fmla="*/ 2088445 h 5757025"/>
                <a:gd name="connsiteX97" fmla="*/ 1479462 w 3386667"/>
                <a:gd name="connsiteY97" fmla="*/ 2330891 h 5757025"/>
                <a:gd name="connsiteX98" fmla="*/ 1354667 w 3386667"/>
                <a:gd name="connsiteY98" fmla="*/ 2280356 h 5757025"/>
                <a:gd name="connsiteX99" fmla="*/ 1148997 w 3386667"/>
                <a:gd name="connsiteY99" fmla="*/ 2425964 h 5757025"/>
                <a:gd name="connsiteX100" fmla="*/ 1010003 w 3386667"/>
                <a:gd name="connsiteY100" fmla="*/ 2624402 h 5757025"/>
                <a:gd name="connsiteX101" fmla="*/ 891822 w 3386667"/>
                <a:gd name="connsiteY101" fmla="*/ 2822222 h 5757025"/>
                <a:gd name="connsiteX102" fmla="*/ 900201 w 3386667"/>
                <a:gd name="connsiteY102" fmla="*/ 3000463 h 5757025"/>
                <a:gd name="connsiteX103" fmla="*/ 938742 w 3386667"/>
                <a:gd name="connsiteY103" fmla="*/ 3164417 h 5757025"/>
                <a:gd name="connsiteX104" fmla="*/ 969698 w 3386667"/>
                <a:gd name="connsiteY104" fmla="*/ 3286214 h 5757025"/>
                <a:gd name="connsiteX105" fmla="*/ 891822 w 3386667"/>
                <a:gd name="connsiteY105" fmla="*/ 3544711 h 5757025"/>
                <a:gd name="connsiteX106" fmla="*/ 934597 w 3386667"/>
                <a:gd name="connsiteY106" fmla="*/ 3914158 h 5757025"/>
                <a:gd name="connsiteX107" fmla="*/ 925689 w 3386667"/>
                <a:gd name="connsiteY107" fmla="*/ 4097867 h 5757025"/>
                <a:gd name="connsiteX108" fmla="*/ 1072445 w 3386667"/>
                <a:gd name="connsiteY108" fmla="*/ 4233333 h 5757025"/>
                <a:gd name="connsiteX109" fmla="*/ 1219200 w 3386667"/>
                <a:gd name="connsiteY109" fmla="*/ 4109156 h 5757025"/>
                <a:gd name="connsiteX110" fmla="*/ 1261358 w 3386667"/>
                <a:gd name="connsiteY110" fmla="*/ 3846513 h 5757025"/>
                <a:gd name="connsiteX111" fmla="*/ 1412258 w 3386667"/>
                <a:gd name="connsiteY111" fmla="*/ 3618354 h 5757025"/>
                <a:gd name="connsiteX112" fmla="*/ 1474083 w 3386667"/>
                <a:gd name="connsiteY112" fmla="*/ 3459779 h 5757025"/>
                <a:gd name="connsiteX113" fmla="*/ 1506803 w 3386667"/>
                <a:gd name="connsiteY113" fmla="*/ 3333839 h 5757025"/>
                <a:gd name="connsiteX114" fmla="*/ 1659467 w 3386667"/>
                <a:gd name="connsiteY114" fmla="*/ 3347508 h 5757025"/>
                <a:gd name="connsiteX115" fmla="*/ 1783645 w 3386667"/>
                <a:gd name="connsiteY115" fmla="*/ 3465071 h 5757025"/>
                <a:gd name="connsiteX116" fmla="*/ 2005806 w 3386667"/>
                <a:gd name="connsiteY116" fmla="*/ 3580959 h 5757025"/>
                <a:gd name="connsiteX117" fmla="*/ 2191279 w 3386667"/>
                <a:gd name="connsiteY117" fmla="*/ 3733006 h 5757025"/>
                <a:gd name="connsiteX118" fmla="*/ 2325511 w 3386667"/>
                <a:gd name="connsiteY118" fmla="*/ 3787687 h 5757025"/>
                <a:gd name="connsiteX119" fmla="*/ 2134747 w 3386667"/>
                <a:gd name="connsiteY119" fmla="*/ 4030133 h 5757025"/>
                <a:gd name="connsiteX120" fmla="*/ 2010040 w 3386667"/>
                <a:gd name="connsiteY120" fmla="*/ 4368624 h 5757025"/>
                <a:gd name="connsiteX121" fmla="*/ 2020447 w 3386667"/>
                <a:gd name="connsiteY121" fmla="*/ 4523758 h 5757025"/>
                <a:gd name="connsiteX122" fmla="*/ 1966031 w 3386667"/>
                <a:gd name="connsiteY122" fmla="*/ 4595725 h 5757025"/>
                <a:gd name="connsiteX123" fmla="*/ 2074245 w 3386667"/>
                <a:gd name="connsiteY123" fmla="*/ 4772201 h 5757025"/>
                <a:gd name="connsiteX124" fmla="*/ 1939925 w 3386667"/>
                <a:gd name="connsiteY124" fmla="*/ 4983075 h 5757025"/>
                <a:gd name="connsiteX125" fmla="*/ 1761067 w 3386667"/>
                <a:gd name="connsiteY125" fmla="*/ 5046133 h 5757025"/>
                <a:gd name="connsiteX126" fmla="*/ 1713442 w 3386667"/>
                <a:gd name="connsiteY126" fmla="*/ 5155319 h 5757025"/>
                <a:gd name="connsiteX127" fmla="*/ 1844924 w 3386667"/>
                <a:gd name="connsiteY127" fmla="*/ 5309289 h 5757025"/>
                <a:gd name="connsiteX128" fmla="*/ 2099557 w 3386667"/>
                <a:gd name="connsiteY128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28296 w 3386667"/>
                <a:gd name="connsiteY20" fmla="*/ 2493609 h 5757025"/>
                <a:gd name="connsiteX21" fmla="*/ 2788356 w 3386667"/>
                <a:gd name="connsiteY21" fmla="*/ 2325511 h 5757025"/>
                <a:gd name="connsiteX22" fmla="*/ 2822222 w 3386667"/>
                <a:gd name="connsiteY22" fmla="*/ 2190045 h 5757025"/>
                <a:gd name="connsiteX23" fmla="*/ 3025422 w 3386667"/>
                <a:gd name="connsiteY23" fmla="*/ 2144889 h 5757025"/>
                <a:gd name="connsiteX24" fmla="*/ 3138311 w 3386667"/>
                <a:gd name="connsiteY24" fmla="*/ 2043289 h 5757025"/>
                <a:gd name="connsiteX25" fmla="*/ 3330222 w 3386667"/>
                <a:gd name="connsiteY25" fmla="*/ 1986845 h 5757025"/>
                <a:gd name="connsiteX26" fmla="*/ 3386667 w 3386667"/>
                <a:gd name="connsiteY26" fmla="*/ 1896533 h 5757025"/>
                <a:gd name="connsiteX27" fmla="*/ 3341511 w 3386667"/>
                <a:gd name="connsiteY27" fmla="*/ 1794933 h 5757025"/>
                <a:gd name="connsiteX28" fmla="*/ 3375378 w 3386667"/>
                <a:gd name="connsiteY28" fmla="*/ 1693333 h 5757025"/>
                <a:gd name="connsiteX29" fmla="*/ 3375378 w 3386667"/>
                <a:gd name="connsiteY29" fmla="*/ 1524000 h 5757025"/>
                <a:gd name="connsiteX30" fmla="*/ 3341511 w 3386667"/>
                <a:gd name="connsiteY30" fmla="*/ 1444978 h 5757025"/>
                <a:gd name="connsiteX31" fmla="*/ 3341511 w 3386667"/>
                <a:gd name="connsiteY31" fmla="*/ 1444978 h 5757025"/>
                <a:gd name="connsiteX32" fmla="*/ 3330222 w 3386667"/>
                <a:gd name="connsiteY32" fmla="*/ 1219200 h 5757025"/>
                <a:gd name="connsiteX33" fmla="*/ 3273778 w 3386667"/>
                <a:gd name="connsiteY33" fmla="*/ 1106311 h 5757025"/>
                <a:gd name="connsiteX34" fmla="*/ 3251200 w 3386667"/>
                <a:gd name="connsiteY34" fmla="*/ 982133 h 5757025"/>
                <a:gd name="connsiteX35" fmla="*/ 3307645 w 3386667"/>
                <a:gd name="connsiteY35" fmla="*/ 869245 h 5757025"/>
                <a:gd name="connsiteX36" fmla="*/ 3228622 w 3386667"/>
                <a:gd name="connsiteY36" fmla="*/ 756356 h 5757025"/>
                <a:gd name="connsiteX37" fmla="*/ 3093156 w 3386667"/>
                <a:gd name="connsiteY37" fmla="*/ 711200 h 5757025"/>
                <a:gd name="connsiteX38" fmla="*/ 2991556 w 3386667"/>
                <a:gd name="connsiteY38" fmla="*/ 722489 h 5757025"/>
                <a:gd name="connsiteX39" fmla="*/ 2991556 w 3386667"/>
                <a:gd name="connsiteY39" fmla="*/ 722489 h 5757025"/>
                <a:gd name="connsiteX40" fmla="*/ 2980267 w 3386667"/>
                <a:gd name="connsiteY40" fmla="*/ 891822 h 5757025"/>
                <a:gd name="connsiteX41" fmla="*/ 2991556 w 3386667"/>
                <a:gd name="connsiteY41" fmla="*/ 959556 h 5757025"/>
                <a:gd name="connsiteX42" fmla="*/ 3059289 w 3386667"/>
                <a:gd name="connsiteY42" fmla="*/ 1061156 h 5757025"/>
                <a:gd name="connsiteX43" fmla="*/ 3002845 w 3386667"/>
                <a:gd name="connsiteY43" fmla="*/ 1253067 h 5757025"/>
                <a:gd name="connsiteX44" fmla="*/ 3014134 w 3386667"/>
                <a:gd name="connsiteY44" fmla="*/ 1320800 h 5757025"/>
                <a:gd name="connsiteX45" fmla="*/ 3059289 w 3386667"/>
                <a:gd name="connsiteY45" fmla="*/ 1411111 h 5757025"/>
                <a:gd name="connsiteX46" fmla="*/ 3036711 w 3386667"/>
                <a:gd name="connsiteY46" fmla="*/ 1490133 h 5757025"/>
                <a:gd name="connsiteX47" fmla="*/ 2765778 w 3386667"/>
                <a:gd name="connsiteY47" fmla="*/ 1411111 h 5757025"/>
                <a:gd name="connsiteX48" fmla="*/ 2652889 w 3386667"/>
                <a:gd name="connsiteY48" fmla="*/ 1286933 h 5757025"/>
                <a:gd name="connsiteX49" fmla="*/ 2596445 w 3386667"/>
                <a:gd name="connsiteY49" fmla="*/ 1286933 h 5757025"/>
                <a:gd name="connsiteX50" fmla="*/ 2517422 w 3386667"/>
                <a:gd name="connsiteY50" fmla="*/ 1207911 h 5757025"/>
                <a:gd name="connsiteX51" fmla="*/ 2585156 w 3386667"/>
                <a:gd name="connsiteY51" fmla="*/ 1106311 h 5757025"/>
                <a:gd name="connsiteX52" fmla="*/ 2607734 w 3386667"/>
                <a:gd name="connsiteY52" fmla="*/ 993422 h 5757025"/>
                <a:gd name="connsiteX53" fmla="*/ 2630311 w 3386667"/>
                <a:gd name="connsiteY53" fmla="*/ 846667 h 5757025"/>
                <a:gd name="connsiteX54" fmla="*/ 2585156 w 3386667"/>
                <a:gd name="connsiteY54" fmla="*/ 688622 h 5757025"/>
                <a:gd name="connsiteX55" fmla="*/ 2494845 w 3386667"/>
                <a:gd name="connsiteY55" fmla="*/ 598311 h 5757025"/>
                <a:gd name="connsiteX56" fmla="*/ 2223911 w 3386667"/>
                <a:gd name="connsiteY56" fmla="*/ 553156 h 5757025"/>
                <a:gd name="connsiteX57" fmla="*/ 2099734 w 3386667"/>
                <a:gd name="connsiteY57" fmla="*/ 587022 h 5757025"/>
                <a:gd name="connsiteX58" fmla="*/ 1986845 w 3386667"/>
                <a:gd name="connsiteY58" fmla="*/ 846667 h 5757025"/>
                <a:gd name="connsiteX59" fmla="*/ 2043289 w 3386667"/>
                <a:gd name="connsiteY59" fmla="*/ 948267 h 5757025"/>
                <a:gd name="connsiteX60" fmla="*/ 1986845 w 3386667"/>
                <a:gd name="connsiteY60" fmla="*/ 1083733 h 5757025"/>
                <a:gd name="connsiteX61" fmla="*/ 1986845 w 3386667"/>
                <a:gd name="connsiteY61" fmla="*/ 1140178 h 5757025"/>
                <a:gd name="connsiteX62" fmla="*/ 1840089 w 3386667"/>
                <a:gd name="connsiteY62" fmla="*/ 1185333 h 5757025"/>
                <a:gd name="connsiteX63" fmla="*/ 1704622 w 3386667"/>
                <a:gd name="connsiteY63" fmla="*/ 1083733 h 5757025"/>
                <a:gd name="connsiteX64" fmla="*/ 1580445 w 3386667"/>
                <a:gd name="connsiteY64" fmla="*/ 1106311 h 5757025"/>
                <a:gd name="connsiteX65" fmla="*/ 1422400 w 3386667"/>
                <a:gd name="connsiteY65" fmla="*/ 1016000 h 5757025"/>
                <a:gd name="connsiteX66" fmla="*/ 1320800 w 3386667"/>
                <a:gd name="connsiteY66" fmla="*/ 1016000 h 5757025"/>
                <a:gd name="connsiteX67" fmla="*/ 1083734 w 3386667"/>
                <a:gd name="connsiteY67" fmla="*/ 812800 h 5757025"/>
                <a:gd name="connsiteX68" fmla="*/ 903111 w 3386667"/>
                <a:gd name="connsiteY68" fmla="*/ 654756 h 5757025"/>
                <a:gd name="connsiteX69" fmla="*/ 767645 w 3386667"/>
                <a:gd name="connsiteY69" fmla="*/ 564445 h 5757025"/>
                <a:gd name="connsiteX70" fmla="*/ 722489 w 3386667"/>
                <a:gd name="connsiteY70" fmla="*/ 530578 h 5757025"/>
                <a:gd name="connsiteX71" fmla="*/ 643467 w 3386667"/>
                <a:gd name="connsiteY71" fmla="*/ 474133 h 5757025"/>
                <a:gd name="connsiteX72" fmla="*/ 496711 w 3386667"/>
                <a:gd name="connsiteY72" fmla="*/ 338667 h 5757025"/>
                <a:gd name="connsiteX73" fmla="*/ 338667 w 3386667"/>
                <a:gd name="connsiteY73" fmla="*/ 169333 h 5757025"/>
                <a:gd name="connsiteX74" fmla="*/ 237067 w 3386667"/>
                <a:gd name="connsiteY74" fmla="*/ 158045 h 5757025"/>
                <a:gd name="connsiteX75" fmla="*/ 0 w 3386667"/>
                <a:gd name="connsiteY75" fmla="*/ 0 h 5757025"/>
                <a:gd name="connsiteX76" fmla="*/ 11289 w 3386667"/>
                <a:gd name="connsiteY76" fmla="*/ 90311 h 5757025"/>
                <a:gd name="connsiteX77" fmla="*/ 203200 w 3386667"/>
                <a:gd name="connsiteY77" fmla="*/ 191911 h 5757025"/>
                <a:gd name="connsiteX78" fmla="*/ 180622 w 3386667"/>
                <a:gd name="connsiteY78" fmla="*/ 259645 h 5757025"/>
                <a:gd name="connsiteX79" fmla="*/ 180622 w 3386667"/>
                <a:gd name="connsiteY79" fmla="*/ 259645 h 5757025"/>
                <a:gd name="connsiteX80" fmla="*/ 112889 w 3386667"/>
                <a:gd name="connsiteY80" fmla="*/ 338667 h 5757025"/>
                <a:gd name="connsiteX81" fmla="*/ 67734 w 3386667"/>
                <a:gd name="connsiteY81" fmla="*/ 372533 h 5757025"/>
                <a:gd name="connsiteX82" fmla="*/ 169334 w 3386667"/>
                <a:gd name="connsiteY82" fmla="*/ 462845 h 5757025"/>
                <a:gd name="connsiteX83" fmla="*/ 316089 w 3386667"/>
                <a:gd name="connsiteY83" fmla="*/ 485422 h 5757025"/>
                <a:gd name="connsiteX84" fmla="*/ 496711 w 3386667"/>
                <a:gd name="connsiteY84" fmla="*/ 530578 h 5757025"/>
                <a:gd name="connsiteX85" fmla="*/ 496711 w 3386667"/>
                <a:gd name="connsiteY85" fmla="*/ 666045 h 5757025"/>
                <a:gd name="connsiteX86" fmla="*/ 496711 w 3386667"/>
                <a:gd name="connsiteY86" fmla="*/ 666045 h 5757025"/>
                <a:gd name="connsiteX87" fmla="*/ 598311 w 3386667"/>
                <a:gd name="connsiteY87" fmla="*/ 778933 h 5757025"/>
                <a:gd name="connsiteX88" fmla="*/ 575734 w 3386667"/>
                <a:gd name="connsiteY88" fmla="*/ 835378 h 5757025"/>
                <a:gd name="connsiteX89" fmla="*/ 936978 w 3386667"/>
                <a:gd name="connsiteY89" fmla="*/ 1185333 h 5757025"/>
                <a:gd name="connsiteX90" fmla="*/ 1106311 w 3386667"/>
                <a:gd name="connsiteY90" fmla="*/ 1377245 h 5757025"/>
                <a:gd name="connsiteX91" fmla="*/ 1196622 w 3386667"/>
                <a:gd name="connsiteY91" fmla="*/ 1388533 h 5757025"/>
                <a:gd name="connsiteX92" fmla="*/ 1388534 w 3386667"/>
                <a:gd name="connsiteY92" fmla="*/ 1512711 h 5757025"/>
                <a:gd name="connsiteX93" fmla="*/ 1557867 w 3386667"/>
                <a:gd name="connsiteY93" fmla="*/ 1614311 h 5757025"/>
                <a:gd name="connsiteX94" fmla="*/ 1591734 w 3386667"/>
                <a:gd name="connsiteY94" fmla="*/ 1670756 h 5757025"/>
                <a:gd name="connsiteX95" fmla="*/ 1456267 w 3386667"/>
                <a:gd name="connsiteY95" fmla="*/ 1873956 h 5757025"/>
                <a:gd name="connsiteX96" fmla="*/ 1433689 w 3386667"/>
                <a:gd name="connsiteY96" fmla="*/ 2088445 h 5757025"/>
                <a:gd name="connsiteX97" fmla="*/ 1479462 w 3386667"/>
                <a:gd name="connsiteY97" fmla="*/ 2330891 h 5757025"/>
                <a:gd name="connsiteX98" fmla="*/ 1354667 w 3386667"/>
                <a:gd name="connsiteY98" fmla="*/ 2280356 h 5757025"/>
                <a:gd name="connsiteX99" fmla="*/ 1148997 w 3386667"/>
                <a:gd name="connsiteY99" fmla="*/ 2425964 h 5757025"/>
                <a:gd name="connsiteX100" fmla="*/ 1010003 w 3386667"/>
                <a:gd name="connsiteY100" fmla="*/ 2624402 h 5757025"/>
                <a:gd name="connsiteX101" fmla="*/ 891822 w 3386667"/>
                <a:gd name="connsiteY101" fmla="*/ 2822222 h 5757025"/>
                <a:gd name="connsiteX102" fmla="*/ 900201 w 3386667"/>
                <a:gd name="connsiteY102" fmla="*/ 3000463 h 5757025"/>
                <a:gd name="connsiteX103" fmla="*/ 938742 w 3386667"/>
                <a:gd name="connsiteY103" fmla="*/ 3164417 h 5757025"/>
                <a:gd name="connsiteX104" fmla="*/ 969698 w 3386667"/>
                <a:gd name="connsiteY104" fmla="*/ 3286214 h 5757025"/>
                <a:gd name="connsiteX105" fmla="*/ 891822 w 3386667"/>
                <a:gd name="connsiteY105" fmla="*/ 3544711 h 5757025"/>
                <a:gd name="connsiteX106" fmla="*/ 934597 w 3386667"/>
                <a:gd name="connsiteY106" fmla="*/ 3914158 h 5757025"/>
                <a:gd name="connsiteX107" fmla="*/ 925689 w 3386667"/>
                <a:gd name="connsiteY107" fmla="*/ 4097867 h 5757025"/>
                <a:gd name="connsiteX108" fmla="*/ 1072445 w 3386667"/>
                <a:gd name="connsiteY108" fmla="*/ 4233333 h 5757025"/>
                <a:gd name="connsiteX109" fmla="*/ 1219200 w 3386667"/>
                <a:gd name="connsiteY109" fmla="*/ 4109156 h 5757025"/>
                <a:gd name="connsiteX110" fmla="*/ 1261358 w 3386667"/>
                <a:gd name="connsiteY110" fmla="*/ 3846513 h 5757025"/>
                <a:gd name="connsiteX111" fmla="*/ 1412258 w 3386667"/>
                <a:gd name="connsiteY111" fmla="*/ 3618354 h 5757025"/>
                <a:gd name="connsiteX112" fmla="*/ 1474083 w 3386667"/>
                <a:gd name="connsiteY112" fmla="*/ 3459779 h 5757025"/>
                <a:gd name="connsiteX113" fmla="*/ 1506803 w 3386667"/>
                <a:gd name="connsiteY113" fmla="*/ 3333839 h 5757025"/>
                <a:gd name="connsiteX114" fmla="*/ 1659467 w 3386667"/>
                <a:gd name="connsiteY114" fmla="*/ 3347508 h 5757025"/>
                <a:gd name="connsiteX115" fmla="*/ 1783645 w 3386667"/>
                <a:gd name="connsiteY115" fmla="*/ 3465071 h 5757025"/>
                <a:gd name="connsiteX116" fmla="*/ 2005806 w 3386667"/>
                <a:gd name="connsiteY116" fmla="*/ 3580959 h 5757025"/>
                <a:gd name="connsiteX117" fmla="*/ 2191279 w 3386667"/>
                <a:gd name="connsiteY117" fmla="*/ 3733006 h 5757025"/>
                <a:gd name="connsiteX118" fmla="*/ 2325511 w 3386667"/>
                <a:gd name="connsiteY118" fmla="*/ 3787687 h 5757025"/>
                <a:gd name="connsiteX119" fmla="*/ 2134747 w 3386667"/>
                <a:gd name="connsiteY119" fmla="*/ 4030133 h 5757025"/>
                <a:gd name="connsiteX120" fmla="*/ 2010040 w 3386667"/>
                <a:gd name="connsiteY120" fmla="*/ 4368624 h 5757025"/>
                <a:gd name="connsiteX121" fmla="*/ 2020447 w 3386667"/>
                <a:gd name="connsiteY121" fmla="*/ 4523758 h 5757025"/>
                <a:gd name="connsiteX122" fmla="*/ 1966031 w 3386667"/>
                <a:gd name="connsiteY122" fmla="*/ 4595725 h 5757025"/>
                <a:gd name="connsiteX123" fmla="*/ 2074245 w 3386667"/>
                <a:gd name="connsiteY123" fmla="*/ 4772201 h 5757025"/>
                <a:gd name="connsiteX124" fmla="*/ 1939925 w 3386667"/>
                <a:gd name="connsiteY124" fmla="*/ 4983075 h 5757025"/>
                <a:gd name="connsiteX125" fmla="*/ 1761067 w 3386667"/>
                <a:gd name="connsiteY125" fmla="*/ 5046133 h 5757025"/>
                <a:gd name="connsiteX126" fmla="*/ 1713442 w 3386667"/>
                <a:gd name="connsiteY126" fmla="*/ 5155319 h 5757025"/>
                <a:gd name="connsiteX127" fmla="*/ 1844924 w 3386667"/>
                <a:gd name="connsiteY127" fmla="*/ 5309289 h 5757025"/>
                <a:gd name="connsiteX128" fmla="*/ 2099557 w 3386667"/>
                <a:gd name="connsiteY128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28296 w 3386667"/>
                <a:gd name="connsiteY20" fmla="*/ 2493609 h 5757025"/>
                <a:gd name="connsiteX21" fmla="*/ 2788356 w 3386667"/>
                <a:gd name="connsiteY21" fmla="*/ 2325511 h 5757025"/>
                <a:gd name="connsiteX22" fmla="*/ 2817460 w 3386667"/>
                <a:gd name="connsiteY22" fmla="*/ 2232908 h 5757025"/>
                <a:gd name="connsiteX23" fmla="*/ 3025422 w 3386667"/>
                <a:gd name="connsiteY23" fmla="*/ 2144889 h 5757025"/>
                <a:gd name="connsiteX24" fmla="*/ 3138311 w 3386667"/>
                <a:gd name="connsiteY24" fmla="*/ 2043289 h 5757025"/>
                <a:gd name="connsiteX25" fmla="*/ 3330222 w 3386667"/>
                <a:gd name="connsiteY25" fmla="*/ 1986845 h 5757025"/>
                <a:gd name="connsiteX26" fmla="*/ 3386667 w 3386667"/>
                <a:gd name="connsiteY26" fmla="*/ 1896533 h 5757025"/>
                <a:gd name="connsiteX27" fmla="*/ 3341511 w 3386667"/>
                <a:gd name="connsiteY27" fmla="*/ 1794933 h 5757025"/>
                <a:gd name="connsiteX28" fmla="*/ 3375378 w 3386667"/>
                <a:gd name="connsiteY28" fmla="*/ 1693333 h 5757025"/>
                <a:gd name="connsiteX29" fmla="*/ 3375378 w 3386667"/>
                <a:gd name="connsiteY29" fmla="*/ 1524000 h 5757025"/>
                <a:gd name="connsiteX30" fmla="*/ 3341511 w 3386667"/>
                <a:gd name="connsiteY30" fmla="*/ 1444978 h 5757025"/>
                <a:gd name="connsiteX31" fmla="*/ 3341511 w 3386667"/>
                <a:gd name="connsiteY31" fmla="*/ 1444978 h 5757025"/>
                <a:gd name="connsiteX32" fmla="*/ 3330222 w 3386667"/>
                <a:gd name="connsiteY32" fmla="*/ 1219200 h 5757025"/>
                <a:gd name="connsiteX33" fmla="*/ 3273778 w 3386667"/>
                <a:gd name="connsiteY33" fmla="*/ 1106311 h 5757025"/>
                <a:gd name="connsiteX34" fmla="*/ 3251200 w 3386667"/>
                <a:gd name="connsiteY34" fmla="*/ 982133 h 5757025"/>
                <a:gd name="connsiteX35" fmla="*/ 3307645 w 3386667"/>
                <a:gd name="connsiteY35" fmla="*/ 869245 h 5757025"/>
                <a:gd name="connsiteX36" fmla="*/ 3228622 w 3386667"/>
                <a:gd name="connsiteY36" fmla="*/ 756356 h 5757025"/>
                <a:gd name="connsiteX37" fmla="*/ 3093156 w 3386667"/>
                <a:gd name="connsiteY37" fmla="*/ 711200 h 5757025"/>
                <a:gd name="connsiteX38" fmla="*/ 2991556 w 3386667"/>
                <a:gd name="connsiteY38" fmla="*/ 722489 h 5757025"/>
                <a:gd name="connsiteX39" fmla="*/ 2991556 w 3386667"/>
                <a:gd name="connsiteY39" fmla="*/ 722489 h 5757025"/>
                <a:gd name="connsiteX40" fmla="*/ 2980267 w 3386667"/>
                <a:gd name="connsiteY40" fmla="*/ 891822 h 5757025"/>
                <a:gd name="connsiteX41" fmla="*/ 2991556 w 3386667"/>
                <a:gd name="connsiteY41" fmla="*/ 959556 h 5757025"/>
                <a:gd name="connsiteX42" fmla="*/ 3059289 w 3386667"/>
                <a:gd name="connsiteY42" fmla="*/ 1061156 h 5757025"/>
                <a:gd name="connsiteX43" fmla="*/ 3002845 w 3386667"/>
                <a:gd name="connsiteY43" fmla="*/ 1253067 h 5757025"/>
                <a:gd name="connsiteX44" fmla="*/ 3014134 w 3386667"/>
                <a:gd name="connsiteY44" fmla="*/ 1320800 h 5757025"/>
                <a:gd name="connsiteX45" fmla="*/ 3059289 w 3386667"/>
                <a:gd name="connsiteY45" fmla="*/ 1411111 h 5757025"/>
                <a:gd name="connsiteX46" fmla="*/ 3036711 w 3386667"/>
                <a:gd name="connsiteY46" fmla="*/ 1490133 h 5757025"/>
                <a:gd name="connsiteX47" fmla="*/ 2765778 w 3386667"/>
                <a:gd name="connsiteY47" fmla="*/ 1411111 h 5757025"/>
                <a:gd name="connsiteX48" fmla="*/ 2652889 w 3386667"/>
                <a:gd name="connsiteY48" fmla="*/ 1286933 h 5757025"/>
                <a:gd name="connsiteX49" fmla="*/ 2596445 w 3386667"/>
                <a:gd name="connsiteY49" fmla="*/ 1286933 h 5757025"/>
                <a:gd name="connsiteX50" fmla="*/ 2517422 w 3386667"/>
                <a:gd name="connsiteY50" fmla="*/ 1207911 h 5757025"/>
                <a:gd name="connsiteX51" fmla="*/ 2585156 w 3386667"/>
                <a:gd name="connsiteY51" fmla="*/ 1106311 h 5757025"/>
                <a:gd name="connsiteX52" fmla="*/ 2607734 w 3386667"/>
                <a:gd name="connsiteY52" fmla="*/ 993422 h 5757025"/>
                <a:gd name="connsiteX53" fmla="*/ 2630311 w 3386667"/>
                <a:gd name="connsiteY53" fmla="*/ 846667 h 5757025"/>
                <a:gd name="connsiteX54" fmla="*/ 2585156 w 3386667"/>
                <a:gd name="connsiteY54" fmla="*/ 688622 h 5757025"/>
                <a:gd name="connsiteX55" fmla="*/ 2494845 w 3386667"/>
                <a:gd name="connsiteY55" fmla="*/ 598311 h 5757025"/>
                <a:gd name="connsiteX56" fmla="*/ 2223911 w 3386667"/>
                <a:gd name="connsiteY56" fmla="*/ 553156 h 5757025"/>
                <a:gd name="connsiteX57" fmla="*/ 2099734 w 3386667"/>
                <a:gd name="connsiteY57" fmla="*/ 587022 h 5757025"/>
                <a:gd name="connsiteX58" fmla="*/ 1986845 w 3386667"/>
                <a:gd name="connsiteY58" fmla="*/ 846667 h 5757025"/>
                <a:gd name="connsiteX59" fmla="*/ 2043289 w 3386667"/>
                <a:gd name="connsiteY59" fmla="*/ 948267 h 5757025"/>
                <a:gd name="connsiteX60" fmla="*/ 1986845 w 3386667"/>
                <a:gd name="connsiteY60" fmla="*/ 1083733 h 5757025"/>
                <a:gd name="connsiteX61" fmla="*/ 1986845 w 3386667"/>
                <a:gd name="connsiteY61" fmla="*/ 1140178 h 5757025"/>
                <a:gd name="connsiteX62" fmla="*/ 1840089 w 3386667"/>
                <a:gd name="connsiteY62" fmla="*/ 1185333 h 5757025"/>
                <a:gd name="connsiteX63" fmla="*/ 1704622 w 3386667"/>
                <a:gd name="connsiteY63" fmla="*/ 1083733 h 5757025"/>
                <a:gd name="connsiteX64" fmla="*/ 1580445 w 3386667"/>
                <a:gd name="connsiteY64" fmla="*/ 1106311 h 5757025"/>
                <a:gd name="connsiteX65" fmla="*/ 1422400 w 3386667"/>
                <a:gd name="connsiteY65" fmla="*/ 1016000 h 5757025"/>
                <a:gd name="connsiteX66" fmla="*/ 1320800 w 3386667"/>
                <a:gd name="connsiteY66" fmla="*/ 1016000 h 5757025"/>
                <a:gd name="connsiteX67" fmla="*/ 1083734 w 3386667"/>
                <a:gd name="connsiteY67" fmla="*/ 812800 h 5757025"/>
                <a:gd name="connsiteX68" fmla="*/ 903111 w 3386667"/>
                <a:gd name="connsiteY68" fmla="*/ 654756 h 5757025"/>
                <a:gd name="connsiteX69" fmla="*/ 767645 w 3386667"/>
                <a:gd name="connsiteY69" fmla="*/ 564445 h 5757025"/>
                <a:gd name="connsiteX70" fmla="*/ 722489 w 3386667"/>
                <a:gd name="connsiteY70" fmla="*/ 530578 h 5757025"/>
                <a:gd name="connsiteX71" fmla="*/ 643467 w 3386667"/>
                <a:gd name="connsiteY71" fmla="*/ 474133 h 5757025"/>
                <a:gd name="connsiteX72" fmla="*/ 496711 w 3386667"/>
                <a:gd name="connsiteY72" fmla="*/ 338667 h 5757025"/>
                <a:gd name="connsiteX73" fmla="*/ 338667 w 3386667"/>
                <a:gd name="connsiteY73" fmla="*/ 169333 h 5757025"/>
                <a:gd name="connsiteX74" fmla="*/ 237067 w 3386667"/>
                <a:gd name="connsiteY74" fmla="*/ 158045 h 5757025"/>
                <a:gd name="connsiteX75" fmla="*/ 0 w 3386667"/>
                <a:gd name="connsiteY75" fmla="*/ 0 h 5757025"/>
                <a:gd name="connsiteX76" fmla="*/ 11289 w 3386667"/>
                <a:gd name="connsiteY76" fmla="*/ 90311 h 5757025"/>
                <a:gd name="connsiteX77" fmla="*/ 203200 w 3386667"/>
                <a:gd name="connsiteY77" fmla="*/ 191911 h 5757025"/>
                <a:gd name="connsiteX78" fmla="*/ 180622 w 3386667"/>
                <a:gd name="connsiteY78" fmla="*/ 259645 h 5757025"/>
                <a:gd name="connsiteX79" fmla="*/ 180622 w 3386667"/>
                <a:gd name="connsiteY79" fmla="*/ 259645 h 5757025"/>
                <a:gd name="connsiteX80" fmla="*/ 112889 w 3386667"/>
                <a:gd name="connsiteY80" fmla="*/ 338667 h 5757025"/>
                <a:gd name="connsiteX81" fmla="*/ 67734 w 3386667"/>
                <a:gd name="connsiteY81" fmla="*/ 372533 h 5757025"/>
                <a:gd name="connsiteX82" fmla="*/ 169334 w 3386667"/>
                <a:gd name="connsiteY82" fmla="*/ 462845 h 5757025"/>
                <a:gd name="connsiteX83" fmla="*/ 316089 w 3386667"/>
                <a:gd name="connsiteY83" fmla="*/ 485422 h 5757025"/>
                <a:gd name="connsiteX84" fmla="*/ 496711 w 3386667"/>
                <a:gd name="connsiteY84" fmla="*/ 530578 h 5757025"/>
                <a:gd name="connsiteX85" fmla="*/ 496711 w 3386667"/>
                <a:gd name="connsiteY85" fmla="*/ 666045 h 5757025"/>
                <a:gd name="connsiteX86" fmla="*/ 496711 w 3386667"/>
                <a:gd name="connsiteY86" fmla="*/ 666045 h 5757025"/>
                <a:gd name="connsiteX87" fmla="*/ 598311 w 3386667"/>
                <a:gd name="connsiteY87" fmla="*/ 778933 h 5757025"/>
                <a:gd name="connsiteX88" fmla="*/ 575734 w 3386667"/>
                <a:gd name="connsiteY88" fmla="*/ 835378 h 5757025"/>
                <a:gd name="connsiteX89" fmla="*/ 936978 w 3386667"/>
                <a:gd name="connsiteY89" fmla="*/ 1185333 h 5757025"/>
                <a:gd name="connsiteX90" fmla="*/ 1106311 w 3386667"/>
                <a:gd name="connsiteY90" fmla="*/ 1377245 h 5757025"/>
                <a:gd name="connsiteX91" fmla="*/ 1196622 w 3386667"/>
                <a:gd name="connsiteY91" fmla="*/ 1388533 h 5757025"/>
                <a:gd name="connsiteX92" fmla="*/ 1388534 w 3386667"/>
                <a:gd name="connsiteY92" fmla="*/ 1512711 h 5757025"/>
                <a:gd name="connsiteX93" fmla="*/ 1557867 w 3386667"/>
                <a:gd name="connsiteY93" fmla="*/ 1614311 h 5757025"/>
                <a:gd name="connsiteX94" fmla="*/ 1591734 w 3386667"/>
                <a:gd name="connsiteY94" fmla="*/ 1670756 h 5757025"/>
                <a:gd name="connsiteX95" fmla="*/ 1456267 w 3386667"/>
                <a:gd name="connsiteY95" fmla="*/ 1873956 h 5757025"/>
                <a:gd name="connsiteX96" fmla="*/ 1433689 w 3386667"/>
                <a:gd name="connsiteY96" fmla="*/ 2088445 h 5757025"/>
                <a:gd name="connsiteX97" fmla="*/ 1479462 w 3386667"/>
                <a:gd name="connsiteY97" fmla="*/ 2330891 h 5757025"/>
                <a:gd name="connsiteX98" fmla="*/ 1354667 w 3386667"/>
                <a:gd name="connsiteY98" fmla="*/ 2280356 h 5757025"/>
                <a:gd name="connsiteX99" fmla="*/ 1148997 w 3386667"/>
                <a:gd name="connsiteY99" fmla="*/ 2425964 h 5757025"/>
                <a:gd name="connsiteX100" fmla="*/ 1010003 w 3386667"/>
                <a:gd name="connsiteY100" fmla="*/ 2624402 h 5757025"/>
                <a:gd name="connsiteX101" fmla="*/ 891822 w 3386667"/>
                <a:gd name="connsiteY101" fmla="*/ 2822222 h 5757025"/>
                <a:gd name="connsiteX102" fmla="*/ 900201 w 3386667"/>
                <a:gd name="connsiteY102" fmla="*/ 3000463 h 5757025"/>
                <a:gd name="connsiteX103" fmla="*/ 938742 w 3386667"/>
                <a:gd name="connsiteY103" fmla="*/ 3164417 h 5757025"/>
                <a:gd name="connsiteX104" fmla="*/ 969698 w 3386667"/>
                <a:gd name="connsiteY104" fmla="*/ 3286214 h 5757025"/>
                <a:gd name="connsiteX105" fmla="*/ 891822 w 3386667"/>
                <a:gd name="connsiteY105" fmla="*/ 3544711 h 5757025"/>
                <a:gd name="connsiteX106" fmla="*/ 934597 w 3386667"/>
                <a:gd name="connsiteY106" fmla="*/ 3914158 h 5757025"/>
                <a:gd name="connsiteX107" fmla="*/ 925689 w 3386667"/>
                <a:gd name="connsiteY107" fmla="*/ 4097867 h 5757025"/>
                <a:gd name="connsiteX108" fmla="*/ 1072445 w 3386667"/>
                <a:gd name="connsiteY108" fmla="*/ 4233333 h 5757025"/>
                <a:gd name="connsiteX109" fmla="*/ 1219200 w 3386667"/>
                <a:gd name="connsiteY109" fmla="*/ 4109156 h 5757025"/>
                <a:gd name="connsiteX110" fmla="*/ 1261358 w 3386667"/>
                <a:gd name="connsiteY110" fmla="*/ 3846513 h 5757025"/>
                <a:gd name="connsiteX111" fmla="*/ 1412258 w 3386667"/>
                <a:gd name="connsiteY111" fmla="*/ 3618354 h 5757025"/>
                <a:gd name="connsiteX112" fmla="*/ 1474083 w 3386667"/>
                <a:gd name="connsiteY112" fmla="*/ 3459779 h 5757025"/>
                <a:gd name="connsiteX113" fmla="*/ 1506803 w 3386667"/>
                <a:gd name="connsiteY113" fmla="*/ 3333839 h 5757025"/>
                <a:gd name="connsiteX114" fmla="*/ 1659467 w 3386667"/>
                <a:gd name="connsiteY114" fmla="*/ 3347508 h 5757025"/>
                <a:gd name="connsiteX115" fmla="*/ 1783645 w 3386667"/>
                <a:gd name="connsiteY115" fmla="*/ 3465071 h 5757025"/>
                <a:gd name="connsiteX116" fmla="*/ 2005806 w 3386667"/>
                <a:gd name="connsiteY116" fmla="*/ 3580959 h 5757025"/>
                <a:gd name="connsiteX117" fmla="*/ 2191279 w 3386667"/>
                <a:gd name="connsiteY117" fmla="*/ 3733006 h 5757025"/>
                <a:gd name="connsiteX118" fmla="*/ 2325511 w 3386667"/>
                <a:gd name="connsiteY118" fmla="*/ 3787687 h 5757025"/>
                <a:gd name="connsiteX119" fmla="*/ 2134747 w 3386667"/>
                <a:gd name="connsiteY119" fmla="*/ 4030133 h 5757025"/>
                <a:gd name="connsiteX120" fmla="*/ 2010040 w 3386667"/>
                <a:gd name="connsiteY120" fmla="*/ 4368624 h 5757025"/>
                <a:gd name="connsiteX121" fmla="*/ 2020447 w 3386667"/>
                <a:gd name="connsiteY121" fmla="*/ 4523758 h 5757025"/>
                <a:gd name="connsiteX122" fmla="*/ 1966031 w 3386667"/>
                <a:gd name="connsiteY122" fmla="*/ 4595725 h 5757025"/>
                <a:gd name="connsiteX123" fmla="*/ 2074245 w 3386667"/>
                <a:gd name="connsiteY123" fmla="*/ 4772201 h 5757025"/>
                <a:gd name="connsiteX124" fmla="*/ 1939925 w 3386667"/>
                <a:gd name="connsiteY124" fmla="*/ 4983075 h 5757025"/>
                <a:gd name="connsiteX125" fmla="*/ 1761067 w 3386667"/>
                <a:gd name="connsiteY125" fmla="*/ 5046133 h 5757025"/>
                <a:gd name="connsiteX126" fmla="*/ 1713442 w 3386667"/>
                <a:gd name="connsiteY126" fmla="*/ 5155319 h 5757025"/>
                <a:gd name="connsiteX127" fmla="*/ 1844924 w 3386667"/>
                <a:gd name="connsiteY127" fmla="*/ 5309289 h 5757025"/>
                <a:gd name="connsiteX128" fmla="*/ 2099557 w 3386667"/>
                <a:gd name="connsiteY128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28296 w 3386667"/>
                <a:gd name="connsiteY20" fmla="*/ 2493609 h 5757025"/>
                <a:gd name="connsiteX21" fmla="*/ 2788356 w 3386667"/>
                <a:gd name="connsiteY21" fmla="*/ 2325511 h 5757025"/>
                <a:gd name="connsiteX22" fmla="*/ 2817460 w 3386667"/>
                <a:gd name="connsiteY22" fmla="*/ 2232908 h 5757025"/>
                <a:gd name="connsiteX23" fmla="*/ 3025422 w 3386667"/>
                <a:gd name="connsiteY23" fmla="*/ 2144889 h 5757025"/>
                <a:gd name="connsiteX24" fmla="*/ 3138311 w 3386667"/>
                <a:gd name="connsiteY24" fmla="*/ 2043289 h 5757025"/>
                <a:gd name="connsiteX25" fmla="*/ 3330222 w 3386667"/>
                <a:gd name="connsiteY25" fmla="*/ 1986845 h 5757025"/>
                <a:gd name="connsiteX26" fmla="*/ 3386667 w 3386667"/>
                <a:gd name="connsiteY26" fmla="*/ 1896533 h 5757025"/>
                <a:gd name="connsiteX27" fmla="*/ 3341511 w 3386667"/>
                <a:gd name="connsiteY27" fmla="*/ 1794933 h 5757025"/>
                <a:gd name="connsiteX28" fmla="*/ 3375378 w 3386667"/>
                <a:gd name="connsiteY28" fmla="*/ 1693333 h 5757025"/>
                <a:gd name="connsiteX29" fmla="*/ 3375378 w 3386667"/>
                <a:gd name="connsiteY29" fmla="*/ 1524000 h 5757025"/>
                <a:gd name="connsiteX30" fmla="*/ 3341511 w 3386667"/>
                <a:gd name="connsiteY30" fmla="*/ 1444978 h 5757025"/>
                <a:gd name="connsiteX31" fmla="*/ 3341511 w 3386667"/>
                <a:gd name="connsiteY31" fmla="*/ 1444978 h 5757025"/>
                <a:gd name="connsiteX32" fmla="*/ 3330222 w 3386667"/>
                <a:gd name="connsiteY32" fmla="*/ 1219200 h 5757025"/>
                <a:gd name="connsiteX33" fmla="*/ 3273778 w 3386667"/>
                <a:gd name="connsiteY33" fmla="*/ 1106311 h 5757025"/>
                <a:gd name="connsiteX34" fmla="*/ 3251200 w 3386667"/>
                <a:gd name="connsiteY34" fmla="*/ 982133 h 5757025"/>
                <a:gd name="connsiteX35" fmla="*/ 3307645 w 3386667"/>
                <a:gd name="connsiteY35" fmla="*/ 869245 h 5757025"/>
                <a:gd name="connsiteX36" fmla="*/ 3228622 w 3386667"/>
                <a:gd name="connsiteY36" fmla="*/ 756356 h 5757025"/>
                <a:gd name="connsiteX37" fmla="*/ 3093156 w 3386667"/>
                <a:gd name="connsiteY37" fmla="*/ 711200 h 5757025"/>
                <a:gd name="connsiteX38" fmla="*/ 2991556 w 3386667"/>
                <a:gd name="connsiteY38" fmla="*/ 722489 h 5757025"/>
                <a:gd name="connsiteX39" fmla="*/ 2991556 w 3386667"/>
                <a:gd name="connsiteY39" fmla="*/ 722489 h 5757025"/>
                <a:gd name="connsiteX40" fmla="*/ 2980267 w 3386667"/>
                <a:gd name="connsiteY40" fmla="*/ 891822 h 5757025"/>
                <a:gd name="connsiteX41" fmla="*/ 2991556 w 3386667"/>
                <a:gd name="connsiteY41" fmla="*/ 959556 h 5757025"/>
                <a:gd name="connsiteX42" fmla="*/ 3059289 w 3386667"/>
                <a:gd name="connsiteY42" fmla="*/ 1061156 h 5757025"/>
                <a:gd name="connsiteX43" fmla="*/ 3002845 w 3386667"/>
                <a:gd name="connsiteY43" fmla="*/ 1253067 h 5757025"/>
                <a:gd name="connsiteX44" fmla="*/ 3014134 w 3386667"/>
                <a:gd name="connsiteY44" fmla="*/ 1320800 h 5757025"/>
                <a:gd name="connsiteX45" fmla="*/ 3059289 w 3386667"/>
                <a:gd name="connsiteY45" fmla="*/ 1411111 h 5757025"/>
                <a:gd name="connsiteX46" fmla="*/ 3036711 w 3386667"/>
                <a:gd name="connsiteY46" fmla="*/ 1490133 h 5757025"/>
                <a:gd name="connsiteX47" fmla="*/ 2765778 w 3386667"/>
                <a:gd name="connsiteY47" fmla="*/ 1411111 h 5757025"/>
                <a:gd name="connsiteX48" fmla="*/ 2652889 w 3386667"/>
                <a:gd name="connsiteY48" fmla="*/ 1286933 h 5757025"/>
                <a:gd name="connsiteX49" fmla="*/ 2596445 w 3386667"/>
                <a:gd name="connsiteY49" fmla="*/ 1286933 h 5757025"/>
                <a:gd name="connsiteX50" fmla="*/ 2517422 w 3386667"/>
                <a:gd name="connsiteY50" fmla="*/ 1207911 h 5757025"/>
                <a:gd name="connsiteX51" fmla="*/ 2585156 w 3386667"/>
                <a:gd name="connsiteY51" fmla="*/ 1106311 h 5757025"/>
                <a:gd name="connsiteX52" fmla="*/ 2607734 w 3386667"/>
                <a:gd name="connsiteY52" fmla="*/ 993422 h 5757025"/>
                <a:gd name="connsiteX53" fmla="*/ 2630311 w 3386667"/>
                <a:gd name="connsiteY53" fmla="*/ 846667 h 5757025"/>
                <a:gd name="connsiteX54" fmla="*/ 2585156 w 3386667"/>
                <a:gd name="connsiteY54" fmla="*/ 688622 h 5757025"/>
                <a:gd name="connsiteX55" fmla="*/ 2494845 w 3386667"/>
                <a:gd name="connsiteY55" fmla="*/ 598311 h 5757025"/>
                <a:gd name="connsiteX56" fmla="*/ 2223911 w 3386667"/>
                <a:gd name="connsiteY56" fmla="*/ 553156 h 5757025"/>
                <a:gd name="connsiteX57" fmla="*/ 2099734 w 3386667"/>
                <a:gd name="connsiteY57" fmla="*/ 587022 h 5757025"/>
                <a:gd name="connsiteX58" fmla="*/ 1986845 w 3386667"/>
                <a:gd name="connsiteY58" fmla="*/ 846667 h 5757025"/>
                <a:gd name="connsiteX59" fmla="*/ 2043289 w 3386667"/>
                <a:gd name="connsiteY59" fmla="*/ 948267 h 5757025"/>
                <a:gd name="connsiteX60" fmla="*/ 1986845 w 3386667"/>
                <a:gd name="connsiteY60" fmla="*/ 1083733 h 5757025"/>
                <a:gd name="connsiteX61" fmla="*/ 1986845 w 3386667"/>
                <a:gd name="connsiteY61" fmla="*/ 1140178 h 5757025"/>
                <a:gd name="connsiteX62" fmla="*/ 1840089 w 3386667"/>
                <a:gd name="connsiteY62" fmla="*/ 1185333 h 5757025"/>
                <a:gd name="connsiteX63" fmla="*/ 1704622 w 3386667"/>
                <a:gd name="connsiteY63" fmla="*/ 1083733 h 5757025"/>
                <a:gd name="connsiteX64" fmla="*/ 1580445 w 3386667"/>
                <a:gd name="connsiteY64" fmla="*/ 1106311 h 5757025"/>
                <a:gd name="connsiteX65" fmla="*/ 1422400 w 3386667"/>
                <a:gd name="connsiteY65" fmla="*/ 1016000 h 5757025"/>
                <a:gd name="connsiteX66" fmla="*/ 1320800 w 3386667"/>
                <a:gd name="connsiteY66" fmla="*/ 1016000 h 5757025"/>
                <a:gd name="connsiteX67" fmla="*/ 1083734 w 3386667"/>
                <a:gd name="connsiteY67" fmla="*/ 812800 h 5757025"/>
                <a:gd name="connsiteX68" fmla="*/ 903111 w 3386667"/>
                <a:gd name="connsiteY68" fmla="*/ 654756 h 5757025"/>
                <a:gd name="connsiteX69" fmla="*/ 767645 w 3386667"/>
                <a:gd name="connsiteY69" fmla="*/ 564445 h 5757025"/>
                <a:gd name="connsiteX70" fmla="*/ 722489 w 3386667"/>
                <a:gd name="connsiteY70" fmla="*/ 530578 h 5757025"/>
                <a:gd name="connsiteX71" fmla="*/ 643467 w 3386667"/>
                <a:gd name="connsiteY71" fmla="*/ 474133 h 5757025"/>
                <a:gd name="connsiteX72" fmla="*/ 496711 w 3386667"/>
                <a:gd name="connsiteY72" fmla="*/ 338667 h 5757025"/>
                <a:gd name="connsiteX73" fmla="*/ 338667 w 3386667"/>
                <a:gd name="connsiteY73" fmla="*/ 169333 h 5757025"/>
                <a:gd name="connsiteX74" fmla="*/ 237067 w 3386667"/>
                <a:gd name="connsiteY74" fmla="*/ 158045 h 5757025"/>
                <a:gd name="connsiteX75" fmla="*/ 0 w 3386667"/>
                <a:gd name="connsiteY75" fmla="*/ 0 h 5757025"/>
                <a:gd name="connsiteX76" fmla="*/ 11289 w 3386667"/>
                <a:gd name="connsiteY76" fmla="*/ 90311 h 5757025"/>
                <a:gd name="connsiteX77" fmla="*/ 203200 w 3386667"/>
                <a:gd name="connsiteY77" fmla="*/ 191911 h 5757025"/>
                <a:gd name="connsiteX78" fmla="*/ 180622 w 3386667"/>
                <a:gd name="connsiteY78" fmla="*/ 259645 h 5757025"/>
                <a:gd name="connsiteX79" fmla="*/ 180622 w 3386667"/>
                <a:gd name="connsiteY79" fmla="*/ 259645 h 5757025"/>
                <a:gd name="connsiteX80" fmla="*/ 112889 w 3386667"/>
                <a:gd name="connsiteY80" fmla="*/ 338667 h 5757025"/>
                <a:gd name="connsiteX81" fmla="*/ 67734 w 3386667"/>
                <a:gd name="connsiteY81" fmla="*/ 372533 h 5757025"/>
                <a:gd name="connsiteX82" fmla="*/ 169334 w 3386667"/>
                <a:gd name="connsiteY82" fmla="*/ 462845 h 5757025"/>
                <a:gd name="connsiteX83" fmla="*/ 316089 w 3386667"/>
                <a:gd name="connsiteY83" fmla="*/ 485422 h 5757025"/>
                <a:gd name="connsiteX84" fmla="*/ 496711 w 3386667"/>
                <a:gd name="connsiteY84" fmla="*/ 530578 h 5757025"/>
                <a:gd name="connsiteX85" fmla="*/ 496711 w 3386667"/>
                <a:gd name="connsiteY85" fmla="*/ 666045 h 5757025"/>
                <a:gd name="connsiteX86" fmla="*/ 496711 w 3386667"/>
                <a:gd name="connsiteY86" fmla="*/ 666045 h 5757025"/>
                <a:gd name="connsiteX87" fmla="*/ 598311 w 3386667"/>
                <a:gd name="connsiteY87" fmla="*/ 778933 h 5757025"/>
                <a:gd name="connsiteX88" fmla="*/ 575734 w 3386667"/>
                <a:gd name="connsiteY88" fmla="*/ 835378 h 5757025"/>
                <a:gd name="connsiteX89" fmla="*/ 936978 w 3386667"/>
                <a:gd name="connsiteY89" fmla="*/ 1185333 h 5757025"/>
                <a:gd name="connsiteX90" fmla="*/ 1106311 w 3386667"/>
                <a:gd name="connsiteY90" fmla="*/ 1377245 h 5757025"/>
                <a:gd name="connsiteX91" fmla="*/ 1196622 w 3386667"/>
                <a:gd name="connsiteY91" fmla="*/ 1388533 h 5757025"/>
                <a:gd name="connsiteX92" fmla="*/ 1388534 w 3386667"/>
                <a:gd name="connsiteY92" fmla="*/ 1512711 h 5757025"/>
                <a:gd name="connsiteX93" fmla="*/ 1557867 w 3386667"/>
                <a:gd name="connsiteY93" fmla="*/ 1614311 h 5757025"/>
                <a:gd name="connsiteX94" fmla="*/ 1591734 w 3386667"/>
                <a:gd name="connsiteY94" fmla="*/ 1670756 h 5757025"/>
                <a:gd name="connsiteX95" fmla="*/ 1456267 w 3386667"/>
                <a:gd name="connsiteY95" fmla="*/ 1873956 h 5757025"/>
                <a:gd name="connsiteX96" fmla="*/ 1433689 w 3386667"/>
                <a:gd name="connsiteY96" fmla="*/ 2088445 h 5757025"/>
                <a:gd name="connsiteX97" fmla="*/ 1479462 w 3386667"/>
                <a:gd name="connsiteY97" fmla="*/ 2330891 h 5757025"/>
                <a:gd name="connsiteX98" fmla="*/ 1354667 w 3386667"/>
                <a:gd name="connsiteY98" fmla="*/ 2280356 h 5757025"/>
                <a:gd name="connsiteX99" fmla="*/ 1148997 w 3386667"/>
                <a:gd name="connsiteY99" fmla="*/ 2425964 h 5757025"/>
                <a:gd name="connsiteX100" fmla="*/ 1010003 w 3386667"/>
                <a:gd name="connsiteY100" fmla="*/ 2624402 h 5757025"/>
                <a:gd name="connsiteX101" fmla="*/ 891822 w 3386667"/>
                <a:gd name="connsiteY101" fmla="*/ 2822222 h 5757025"/>
                <a:gd name="connsiteX102" fmla="*/ 900201 w 3386667"/>
                <a:gd name="connsiteY102" fmla="*/ 3000463 h 5757025"/>
                <a:gd name="connsiteX103" fmla="*/ 938742 w 3386667"/>
                <a:gd name="connsiteY103" fmla="*/ 3164417 h 5757025"/>
                <a:gd name="connsiteX104" fmla="*/ 969698 w 3386667"/>
                <a:gd name="connsiteY104" fmla="*/ 3286214 h 5757025"/>
                <a:gd name="connsiteX105" fmla="*/ 891822 w 3386667"/>
                <a:gd name="connsiteY105" fmla="*/ 3544711 h 5757025"/>
                <a:gd name="connsiteX106" fmla="*/ 934597 w 3386667"/>
                <a:gd name="connsiteY106" fmla="*/ 3914158 h 5757025"/>
                <a:gd name="connsiteX107" fmla="*/ 925689 w 3386667"/>
                <a:gd name="connsiteY107" fmla="*/ 4097867 h 5757025"/>
                <a:gd name="connsiteX108" fmla="*/ 1072445 w 3386667"/>
                <a:gd name="connsiteY108" fmla="*/ 4233333 h 5757025"/>
                <a:gd name="connsiteX109" fmla="*/ 1219200 w 3386667"/>
                <a:gd name="connsiteY109" fmla="*/ 4109156 h 5757025"/>
                <a:gd name="connsiteX110" fmla="*/ 1261358 w 3386667"/>
                <a:gd name="connsiteY110" fmla="*/ 3846513 h 5757025"/>
                <a:gd name="connsiteX111" fmla="*/ 1412258 w 3386667"/>
                <a:gd name="connsiteY111" fmla="*/ 3618354 h 5757025"/>
                <a:gd name="connsiteX112" fmla="*/ 1474083 w 3386667"/>
                <a:gd name="connsiteY112" fmla="*/ 3459779 h 5757025"/>
                <a:gd name="connsiteX113" fmla="*/ 1506803 w 3386667"/>
                <a:gd name="connsiteY113" fmla="*/ 3333839 h 5757025"/>
                <a:gd name="connsiteX114" fmla="*/ 1659467 w 3386667"/>
                <a:gd name="connsiteY114" fmla="*/ 3347508 h 5757025"/>
                <a:gd name="connsiteX115" fmla="*/ 1783645 w 3386667"/>
                <a:gd name="connsiteY115" fmla="*/ 3465071 h 5757025"/>
                <a:gd name="connsiteX116" fmla="*/ 2005806 w 3386667"/>
                <a:gd name="connsiteY116" fmla="*/ 3580959 h 5757025"/>
                <a:gd name="connsiteX117" fmla="*/ 2191279 w 3386667"/>
                <a:gd name="connsiteY117" fmla="*/ 3733006 h 5757025"/>
                <a:gd name="connsiteX118" fmla="*/ 2325511 w 3386667"/>
                <a:gd name="connsiteY118" fmla="*/ 3787687 h 5757025"/>
                <a:gd name="connsiteX119" fmla="*/ 2134747 w 3386667"/>
                <a:gd name="connsiteY119" fmla="*/ 4030133 h 5757025"/>
                <a:gd name="connsiteX120" fmla="*/ 2010040 w 3386667"/>
                <a:gd name="connsiteY120" fmla="*/ 4368624 h 5757025"/>
                <a:gd name="connsiteX121" fmla="*/ 2020447 w 3386667"/>
                <a:gd name="connsiteY121" fmla="*/ 4523758 h 5757025"/>
                <a:gd name="connsiteX122" fmla="*/ 1966031 w 3386667"/>
                <a:gd name="connsiteY122" fmla="*/ 4595725 h 5757025"/>
                <a:gd name="connsiteX123" fmla="*/ 2074245 w 3386667"/>
                <a:gd name="connsiteY123" fmla="*/ 4772201 h 5757025"/>
                <a:gd name="connsiteX124" fmla="*/ 1939925 w 3386667"/>
                <a:gd name="connsiteY124" fmla="*/ 4983075 h 5757025"/>
                <a:gd name="connsiteX125" fmla="*/ 1761067 w 3386667"/>
                <a:gd name="connsiteY125" fmla="*/ 5046133 h 5757025"/>
                <a:gd name="connsiteX126" fmla="*/ 1713442 w 3386667"/>
                <a:gd name="connsiteY126" fmla="*/ 5155319 h 5757025"/>
                <a:gd name="connsiteX127" fmla="*/ 1844924 w 3386667"/>
                <a:gd name="connsiteY127" fmla="*/ 5309289 h 5757025"/>
                <a:gd name="connsiteX128" fmla="*/ 2099557 w 3386667"/>
                <a:gd name="connsiteY128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28296 w 3386667"/>
                <a:gd name="connsiteY20" fmla="*/ 2493609 h 5757025"/>
                <a:gd name="connsiteX21" fmla="*/ 2817460 w 3386667"/>
                <a:gd name="connsiteY21" fmla="*/ 2232908 h 5757025"/>
                <a:gd name="connsiteX22" fmla="*/ 3025422 w 3386667"/>
                <a:gd name="connsiteY22" fmla="*/ 2144889 h 5757025"/>
                <a:gd name="connsiteX23" fmla="*/ 3138311 w 3386667"/>
                <a:gd name="connsiteY23" fmla="*/ 2043289 h 5757025"/>
                <a:gd name="connsiteX24" fmla="*/ 3330222 w 3386667"/>
                <a:gd name="connsiteY24" fmla="*/ 1986845 h 5757025"/>
                <a:gd name="connsiteX25" fmla="*/ 3386667 w 3386667"/>
                <a:gd name="connsiteY25" fmla="*/ 1896533 h 5757025"/>
                <a:gd name="connsiteX26" fmla="*/ 3341511 w 3386667"/>
                <a:gd name="connsiteY26" fmla="*/ 1794933 h 5757025"/>
                <a:gd name="connsiteX27" fmla="*/ 3375378 w 3386667"/>
                <a:gd name="connsiteY27" fmla="*/ 1693333 h 5757025"/>
                <a:gd name="connsiteX28" fmla="*/ 3375378 w 3386667"/>
                <a:gd name="connsiteY28" fmla="*/ 1524000 h 5757025"/>
                <a:gd name="connsiteX29" fmla="*/ 3341511 w 3386667"/>
                <a:gd name="connsiteY29" fmla="*/ 1444978 h 5757025"/>
                <a:gd name="connsiteX30" fmla="*/ 3341511 w 3386667"/>
                <a:gd name="connsiteY30" fmla="*/ 1444978 h 5757025"/>
                <a:gd name="connsiteX31" fmla="*/ 3330222 w 3386667"/>
                <a:gd name="connsiteY31" fmla="*/ 1219200 h 5757025"/>
                <a:gd name="connsiteX32" fmla="*/ 3273778 w 3386667"/>
                <a:gd name="connsiteY32" fmla="*/ 1106311 h 5757025"/>
                <a:gd name="connsiteX33" fmla="*/ 3251200 w 3386667"/>
                <a:gd name="connsiteY33" fmla="*/ 982133 h 5757025"/>
                <a:gd name="connsiteX34" fmla="*/ 3307645 w 3386667"/>
                <a:gd name="connsiteY34" fmla="*/ 869245 h 5757025"/>
                <a:gd name="connsiteX35" fmla="*/ 3228622 w 3386667"/>
                <a:gd name="connsiteY35" fmla="*/ 756356 h 5757025"/>
                <a:gd name="connsiteX36" fmla="*/ 3093156 w 3386667"/>
                <a:gd name="connsiteY36" fmla="*/ 711200 h 5757025"/>
                <a:gd name="connsiteX37" fmla="*/ 2991556 w 3386667"/>
                <a:gd name="connsiteY37" fmla="*/ 722489 h 5757025"/>
                <a:gd name="connsiteX38" fmla="*/ 2991556 w 3386667"/>
                <a:gd name="connsiteY38" fmla="*/ 722489 h 5757025"/>
                <a:gd name="connsiteX39" fmla="*/ 2980267 w 3386667"/>
                <a:gd name="connsiteY39" fmla="*/ 891822 h 5757025"/>
                <a:gd name="connsiteX40" fmla="*/ 2991556 w 3386667"/>
                <a:gd name="connsiteY40" fmla="*/ 959556 h 5757025"/>
                <a:gd name="connsiteX41" fmla="*/ 3059289 w 3386667"/>
                <a:gd name="connsiteY41" fmla="*/ 1061156 h 5757025"/>
                <a:gd name="connsiteX42" fmla="*/ 3002845 w 3386667"/>
                <a:gd name="connsiteY42" fmla="*/ 1253067 h 5757025"/>
                <a:gd name="connsiteX43" fmla="*/ 3014134 w 3386667"/>
                <a:gd name="connsiteY43" fmla="*/ 1320800 h 5757025"/>
                <a:gd name="connsiteX44" fmla="*/ 3059289 w 3386667"/>
                <a:gd name="connsiteY44" fmla="*/ 1411111 h 5757025"/>
                <a:gd name="connsiteX45" fmla="*/ 3036711 w 3386667"/>
                <a:gd name="connsiteY45" fmla="*/ 1490133 h 5757025"/>
                <a:gd name="connsiteX46" fmla="*/ 2765778 w 3386667"/>
                <a:gd name="connsiteY46" fmla="*/ 1411111 h 5757025"/>
                <a:gd name="connsiteX47" fmla="*/ 2652889 w 3386667"/>
                <a:gd name="connsiteY47" fmla="*/ 1286933 h 5757025"/>
                <a:gd name="connsiteX48" fmla="*/ 2596445 w 3386667"/>
                <a:gd name="connsiteY48" fmla="*/ 1286933 h 5757025"/>
                <a:gd name="connsiteX49" fmla="*/ 2517422 w 3386667"/>
                <a:gd name="connsiteY49" fmla="*/ 1207911 h 5757025"/>
                <a:gd name="connsiteX50" fmla="*/ 2585156 w 3386667"/>
                <a:gd name="connsiteY50" fmla="*/ 1106311 h 5757025"/>
                <a:gd name="connsiteX51" fmla="*/ 2607734 w 3386667"/>
                <a:gd name="connsiteY51" fmla="*/ 993422 h 5757025"/>
                <a:gd name="connsiteX52" fmla="*/ 2630311 w 3386667"/>
                <a:gd name="connsiteY52" fmla="*/ 846667 h 5757025"/>
                <a:gd name="connsiteX53" fmla="*/ 2585156 w 3386667"/>
                <a:gd name="connsiteY53" fmla="*/ 688622 h 5757025"/>
                <a:gd name="connsiteX54" fmla="*/ 2494845 w 3386667"/>
                <a:gd name="connsiteY54" fmla="*/ 598311 h 5757025"/>
                <a:gd name="connsiteX55" fmla="*/ 2223911 w 3386667"/>
                <a:gd name="connsiteY55" fmla="*/ 553156 h 5757025"/>
                <a:gd name="connsiteX56" fmla="*/ 2099734 w 3386667"/>
                <a:gd name="connsiteY56" fmla="*/ 587022 h 5757025"/>
                <a:gd name="connsiteX57" fmla="*/ 1986845 w 3386667"/>
                <a:gd name="connsiteY57" fmla="*/ 846667 h 5757025"/>
                <a:gd name="connsiteX58" fmla="*/ 2043289 w 3386667"/>
                <a:gd name="connsiteY58" fmla="*/ 948267 h 5757025"/>
                <a:gd name="connsiteX59" fmla="*/ 1986845 w 3386667"/>
                <a:gd name="connsiteY59" fmla="*/ 1083733 h 5757025"/>
                <a:gd name="connsiteX60" fmla="*/ 1986845 w 3386667"/>
                <a:gd name="connsiteY60" fmla="*/ 1140178 h 5757025"/>
                <a:gd name="connsiteX61" fmla="*/ 1840089 w 3386667"/>
                <a:gd name="connsiteY61" fmla="*/ 1185333 h 5757025"/>
                <a:gd name="connsiteX62" fmla="*/ 1704622 w 3386667"/>
                <a:gd name="connsiteY62" fmla="*/ 1083733 h 5757025"/>
                <a:gd name="connsiteX63" fmla="*/ 1580445 w 3386667"/>
                <a:gd name="connsiteY63" fmla="*/ 1106311 h 5757025"/>
                <a:gd name="connsiteX64" fmla="*/ 1422400 w 3386667"/>
                <a:gd name="connsiteY64" fmla="*/ 1016000 h 5757025"/>
                <a:gd name="connsiteX65" fmla="*/ 1320800 w 3386667"/>
                <a:gd name="connsiteY65" fmla="*/ 1016000 h 5757025"/>
                <a:gd name="connsiteX66" fmla="*/ 1083734 w 3386667"/>
                <a:gd name="connsiteY66" fmla="*/ 812800 h 5757025"/>
                <a:gd name="connsiteX67" fmla="*/ 903111 w 3386667"/>
                <a:gd name="connsiteY67" fmla="*/ 654756 h 5757025"/>
                <a:gd name="connsiteX68" fmla="*/ 767645 w 3386667"/>
                <a:gd name="connsiteY68" fmla="*/ 564445 h 5757025"/>
                <a:gd name="connsiteX69" fmla="*/ 722489 w 3386667"/>
                <a:gd name="connsiteY69" fmla="*/ 530578 h 5757025"/>
                <a:gd name="connsiteX70" fmla="*/ 643467 w 3386667"/>
                <a:gd name="connsiteY70" fmla="*/ 474133 h 5757025"/>
                <a:gd name="connsiteX71" fmla="*/ 496711 w 3386667"/>
                <a:gd name="connsiteY71" fmla="*/ 338667 h 5757025"/>
                <a:gd name="connsiteX72" fmla="*/ 338667 w 3386667"/>
                <a:gd name="connsiteY72" fmla="*/ 169333 h 5757025"/>
                <a:gd name="connsiteX73" fmla="*/ 237067 w 3386667"/>
                <a:gd name="connsiteY73" fmla="*/ 158045 h 5757025"/>
                <a:gd name="connsiteX74" fmla="*/ 0 w 3386667"/>
                <a:gd name="connsiteY74" fmla="*/ 0 h 5757025"/>
                <a:gd name="connsiteX75" fmla="*/ 11289 w 3386667"/>
                <a:gd name="connsiteY75" fmla="*/ 90311 h 5757025"/>
                <a:gd name="connsiteX76" fmla="*/ 203200 w 3386667"/>
                <a:gd name="connsiteY76" fmla="*/ 191911 h 5757025"/>
                <a:gd name="connsiteX77" fmla="*/ 180622 w 3386667"/>
                <a:gd name="connsiteY77" fmla="*/ 259645 h 5757025"/>
                <a:gd name="connsiteX78" fmla="*/ 180622 w 3386667"/>
                <a:gd name="connsiteY78" fmla="*/ 259645 h 5757025"/>
                <a:gd name="connsiteX79" fmla="*/ 112889 w 3386667"/>
                <a:gd name="connsiteY79" fmla="*/ 338667 h 5757025"/>
                <a:gd name="connsiteX80" fmla="*/ 67734 w 3386667"/>
                <a:gd name="connsiteY80" fmla="*/ 372533 h 5757025"/>
                <a:gd name="connsiteX81" fmla="*/ 169334 w 3386667"/>
                <a:gd name="connsiteY81" fmla="*/ 462845 h 5757025"/>
                <a:gd name="connsiteX82" fmla="*/ 316089 w 3386667"/>
                <a:gd name="connsiteY82" fmla="*/ 485422 h 5757025"/>
                <a:gd name="connsiteX83" fmla="*/ 496711 w 3386667"/>
                <a:gd name="connsiteY83" fmla="*/ 530578 h 5757025"/>
                <a:gd name="connsiteX84" fmla="*/ 496711 w 3386667"/>
                <a:gd name="connsiteY84" fmla="*/ 666045 h 5757025"/>
                <a:gd name="connsiteX85" fmla="*/ 496711 w 3386667"/>
                <a:gd name="connsiteY85" fmla="*/ 666045 h 5757025"/>
                <a:gd name="connsiteX86" fmla="*/ 598311 w 3386667"/>
                <a:gd name="connsiteY86" fmla="*/ 778933 h 5757025"/>
                <a:gd name="connsiteX87" fmla="*/ 575734 w 3386667"/>
                <a:gd name="connsiteY87" fmla="*/ 835378 h 5757025"/>
                <a:gd name="connsiteX88" fmla="*/ 936978 w 3386667"/>
                <a:gd name="connsiteY88" fmla="*/ 1185333 h 5757025"/>
                <a:gd name="connsiteX89" fmla="*/ 1106311 w 3386667"/>
                <a:gd name="connsiteY89" fmla="*/ 1377245 h 5757025"/>
                <a:gd name="connsiteX90" fmla="*/ 1196622 w 3386667"/>
                <a:gd name="connsiteY90" fmla="*/ 1388533 h 5757025"/>
                <a:gd name="connsiteX91" fmla="*/ 1388534 w 3386667"/>
                <a:gd name="connsiteY91" fmla="*/ 1512711 h 5757025"/>
                <a:gd name="connsiteX92" fmla="*/ 1557867 w 3386667"/>
                <a:gd name="connsiteY92" fmla="*/ 1614311 h 5757025"/>
                <a:gd name="connsiteX93" fmla="*/ 1591734 w 3386667"/>
                <a:gd name="connsiteY93" fmla="*/ 1670756 h 5757025"/>
                <a:gd name="connsiteX94" fmla="*/ 1456267 w 3386667"/>
                <a:gd name="connsiteY94" fmla="*/ 1873956 h 5757025"/>
                <a:gd name="connsiteX95" fmla="*/ 1433689 w 3386667"/>
                <a:gd name="connsiteY95" fmla="*/ 2088445 h 5757025"/>
                <a:gd name="connsiteX96" fmla="*/ 1479462 w 3386667"/>
                <a:gd name="connsiteY96" fmla="*/ 2330891 h 5757025"/>
                <a:gd name="connsiteX97" fmla="*/ 1354667 w 3386667"/>
                <a:gd name="connsiteY97" fmla="*/ 2280356 h 5757025"/>
                <a:gd name="connsiteX98" fmla="*/ 1148997 w 3386667"/>
                <a:gd name="connsiteY98" fmla="*/ 2425964 h 5757025"/>
                <a:gd name="connsiteX99" fmla="*/ 1010003 w 3386667"/>
                <a:gd name="connsiteY99" fmla="*/ 2624402 h 5757025"/>
                <a:gd name="connsiteX100" fmla="*/ 891822 w 3386667"/>
                <a:gd name="connsiteY100" fmla="*/ 2822222 h 5757025"/>
                <a:gd name="connsiteX101" fmla="*/ 900201 w 3386667"/>
                <a:gd name="connsiteY101" fmla="*/ 3000463 h 5757025"/>
                <a:gd name="connsiteX102" fmla="*/ 938742 w 3386667"/>
                <a:gd name="connsiteY102" fmla="*/ 3164417 h 5757025"/>
                <a:gd name="connsiteX103" fmla="*/ 969698 w 3386667"/>
                <a:gd name="connsiteY103" fmla="*/ 3286214 h 5757025"/>
                <a:gd name="connsiteX104" fmla="*/ 891822 w 3386667"/>
                <a:gd name="connsiteY104" fmla="*/ 3544711 h 5757025"/>
                <a:gd name="connsiteX105" fmla="*/ 934597 w 3386667"/>
                <a:gd name="connsiteY105" fmla="*/ 3914158 h 5757025"/>
                <a:gd name="connsiteX106" fmla="*/ 925689 w 3386667"/>
                <a:gd name="connsiteY106" fmla="*/ 4097867 h 5757025"/>
                <a:gd name="connsiteX107" fmla="*/ 1072445 w 3386667"/>
                <a:gd name="connsiteY107" fmla="*/ 4233333 h 5757025"/>
                <a:gd name="connsiteX108" fmla="*/ 1219200 w 3386667"/>
                <a:gd name="connsiteY108" fmla="*/ 4109156 h 5757025"/>
                <a:gd name="connsiteX109" fmla="*/ 1261358 w 3386667"/>
                <a:gd name="connsiteY109" fmla="*/ 3846513 h 5757025"/>
                <a:gd name="connsiteX110" fmla="*/ 1412258 w 3386667"/>
                <a:gd name="connsiteY110" fmla="*/ 3618354 h 5757025"/>
                <a:gd name="connsiteX111" fmla="*/ 1474083 w 3386667"/>
                <a:gd name="connsiteY111" fmla="*/ 3459779 h 5757025"/>
                <a:gd name="connsiteX112" fmla="*/ 1506803 w 3386667"/>
                <a:gd name="connsiteY112" fmla="*/ 3333839 h 5757025"/>
                <a:gd name="connsiteX113" fmla="*/ 1659467 w 3386667"/>
                <a:gd name="connsiteY113" fmla="*/ 3347508 h 5757025"/>
                <a:gd name="connsiteX114" fmla="*/ 1783645 w 3386667"/>
                <a:gd name="connsiteY114" fmla="*/ 3465071 h 5757025"/>
                <a:gd name="connsiteX115" fmla="*/ 2005806 w 3386667"/>
                <a:gd name="connsiteY115" fmla="*/ 3580959 h 5757025"/>
                <a:gd name="connsiteX116" fmla="*/ 2191279 w 3386667"/>
                <a:gd name="connsiteY116" fmla="*/ 3733006 h 5757025"/>
                <a:gd name="connsiteX117" fmla="*/ 2325511 w 3386667"/>
                <a:gd name="connsiteY117" fmla="*/ 3787687 h 5757025"/>
                <a:gd name="connsiteX118" fmla="*/ 2134747 w 3386667"/>
                <a:gd name="connsiteY118" fmla="*/ 4030133 h 5757025"/>
                <a:gd name="connsiteX119" fmla="*/ 2010040 w 3386667"/>
                <a:gd name="connsiteY119" fmla="*/ 4368624 h 5757025"/>
                <a:gd name="connsiteX120" fmla="*/ 2020447 w 3386667"/>
                <a:gd name="connsiteY120" fmla="*/ 4523758 h 5757025"/>
                <a:gd name="connsiteX121" fmla="*/ 1966031 w 3386667"/>
                <a:gd name="connsiteY121" fmla="*/ 4595725 h 5757025"/>
                <a:gd name="connsiteX122" fmla="*/ 2074245 w 3386667"/>
                <a:gd name="connsiteY122" fmla="*/ 4772201 h 5757025"/>
                <a:gd name="connsiteX123" fmla="*/ 1939925 w 3386667"/>
                <a:gd name="connsiteY123" fmla="*/ 4983075 h 5757025"/>
                <a:gd name="connsiteX124" fmla="*/ 1761067 w 3386667"/>
                <a:gd name="connsiteY124" fmla="*/ 5046133 h 5757025"/>
                <a:gd name="connsiteX125" fmla="*/ 1713442 w 3386667"/>
                <a:gd name="connsiteY125" fmla="*/ 5155319 h 5757025"/>
                <a:gd name="connsiteX126" fmla="*/ 1844924 w 3386667"/>
                <a:gd name="connsiteY126" fmla="*/ 5309289 h 5757025"/>
                <a:gd name="connsiteX127" fmla="*/ 2099557 w 3386667"/>
                <a:gd name="connsiteY127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28296 w 3386667"/>
                <a:gd name="connsiteY20" fmla="*/ 2493609 h 5757025"/>
                <a:gd name="connsiteX21" fmla="*/ 2817460 w 3386667"/>
                <a:gd name="connsiteY21" fmla="*/ 2232908 h 5757025"/>
                <a:gd name="connsiteX22" fmla="*/ 3025422 w 3386667"/>
                <a:gd name="connsiteY22" fmla="*/ 2144889 h 5757025"/>
                <a:gd name="connsiteX23" fmla="*/ 3138311 w 3386667"/>
                <a:gd name="connsiteY23" fmla="*/ 2043289 h 5757025"/>
                <a:gd name="connsiteX24" fmla="*/ 3330222 w 3386667"/>
                <a:gd name="connsiteY24" fmla="*/ 1986845 h 5757025"/>
                <a:gd name="connsiteX25" fmla="*/ 3386667 w 3386667"/>
                <a:gd name="connsiteY25" fmla="*/ 1896533 h 5757025"/>
                <a:gd name="connsiteX26" fmla="*/ 3341511 w 3386667"/>
                <a:gd name="connsiteY26" fmla="*/ 1794933 h 5757025"/>
                <a:gd name="connsiteX27" fmla="*/ 3375378 w 3386667"/>
                <a:gd name="connsiteY27" fmla="*/ 1693333 h 5757025"/>
                <a:gd name="connsiteX28" fmla="*/ 3375378 w 3386667"/>
                <a:gd name="connsiteY28" fmla="*/ 1524000 h 5757025"/>
                <a:gd name="connsiteX29" fmla="*/ 3341511 w 3386667"/>
                <a:gd name="connsiteY29" fmla="*/ 1444978 h 5757025"/>
                <a:gd name="connsiteX30" fmla="*/ 3341511 w 3386667"/>
                <a:gd name="connsiteY30" fmla="*/ 1444978 h 5757025"/>
                <a:gd name="connsiteX31" fmla="*/ 3330222 w 3386667"/>
                <a:gd name="connsiteY31" fmla="*/ 1219200 h 5757025"/>
                <a:gd name="connsiteX32" fmla="*/ 3273778 w 3386667"/>
                <a:gd name="connsiteY32" fmla="*/ 1106311 h 5757025"/>
                <a:gd name="connsiteX33" fmla="*/ 3251200 w 3386667"/>
                <a:gd name="connsiteY33" fmla="*/ 982133 h 5757025"/>
                <a:gd name="connsiteX34" fmla="*/ 3307645 w 3386667"/>
                <a:gd name="connsiteY34" fmla="*/ 869245 h 5757025"/>
                <a:gd name="connsiteX35" fmla="*/ 3228622 w 3386667"/>
                <a:gd name="connsiteY35" fmla="*/ 756356 h 5757025"/>
                <a:gd name="connsiteX36" fmla="*/ 3093156 w 3386667"/>
                <a:gd name="connsiteY36" fmla="*/ 711200 h 5757025"/>
                <a:gd name="connsiteX37" fmla="*/ 2991556 w 3386667"/>
                <a:gd name="connsiteY37" fmla="*/ 722489 h 5757025"/>
                <a:gd name="connsiteX38" fmla="*/ 2991556 w 3386667"/>
                <a:gd name="connsiteY38" fmla="*/ 722489 h 5757025"/>
                <a:gd name="connsiteX39" fmla="*/ 2980267 w 3386667"/>
                <a:gd name="connsiteY39" fmla="*/ 891822 h 5757025"/>
                <a:gd name="connsiteX40" fmla="*/ 2991556 w 3386667"/>
                <a:gd name="connsiteY40" fmla="*/ 959556 h 5757025"/>
                <a:gd name="connsiteX41" fmla="*/ 3059289 w 3386667"/>
                <a:gd name="connsiteY41" fmla="*/ 1061156 h 5757025"/>
                <a:gd name="connsiteX42" fmla="*/ 3002845 w 3386667"/>
                <a:gd name="connsiteY42" fmla="*/ 1253067 h 5757025"/>
                <a:gd name="connsiteX43" fmla="*/ 3014134 w 3386667"/>
                <a:gd name="connsiteY43" fmla="*/ 1320800 h 5757025"/>
                <a:gd name="connsiteX44" fmla="*/ 3059289 w 3386667"/>
                <a:gd name="connsiteY44" fmla="*/ 1411111 h 5757025"/>
                <a:gd name="connsiteX45" fmla="*/ 3036711 w 3386667"/>
                <a:gd name="connsiteY45" fmla="*/ 1490133 h 5757025"/>
                <a:gd name="connsiteX46" fmla="*/ 2765778 w 3386667"/>
                <a:gd name="connsiteY46" fmla="*/ 1411111 h 5757025"/>
                <a:gd name="connsiteX47" fmla="*/ 2652889 w 3386667"/>
                <a:gd name="connsiteY47" fmla="*/ 1286933 h 5757025"/>
                <a:gd name="connsiteX48" fmla="*/ 2596445 w 3386667"/>
                <a:gd name="connsiteY48" fmla="*/ 1286933 h 5757025"/>
                <a:gd name="connsiteX49" fmla="*/ 2517422 w 3386667"/>
                <a:gd name="connsiteY49" fmla="*/ 1207911 h 5757025"/>
                <a:gd name="connsiteX50" fmla="*/ 2585156 w 3386667"/>
                <a:gd name="connsiteY50" fmla="*/ 1106311 h 5757025"/>
                <a:gd name="connsiteX51" fmla="*/ 2607734 w 3386667"/>
                <a:gd name="connsiteY51" fmla="*/ 993422 h 5757025"/>
                <a:gd name="connsiteX52" fmla="*/ 2630311 w 3386667"/>
                <a:gd name="connsiteY52" fmla="*/ 846667 h 5757025"/>
                <a:gd name="connsiteX53" fmla="*/ 2585156 w 3386667"/>
                <a:gd name="connsiteY53" fmla="*/ 688622 h 5757025"/>
                <a:gd name="connsiteX54" fmla="*/ 2494845 w 3386667"/>
                <a:gd name="connsiteY54" fmla="*/ 598311 h 5757025"/>
                <a:gd name="connsiteX55" fmla="*/ 2223911 w 3386667"/>
                <a:gd name="connsiteY55" fmla="*/ 553156 h 5757025"/>
                <a:gd name="connsiteX56" fmla="*/ 2099734 w 3386667"/>
                <a:gd name="connsiteY56" fmla="*/ 587022 h 5757025"/>
                <a:gd name="connsiteX57" fmla="*/ 1986845 w 3386667"/>
                <a:gd name="connsiteY57" fmla="*/ 846667 h 5757025"/>
                <a:gd name="connsiteX58" fmla="*/ 2043289 w 3386667"/>
                <a:gd name="connsiteY58" fmla="*/ 948267 h 5757025"/>
                <a:gd name="connsiteX59" fmla="*/ 1986845 w 3386667"/>
                <a:gd name="connsiteY59" fmla="*/ 1083733 h 5757025"/>
                <a:gd name="connsiteX60" fmla="*/ 1986845 w 3386667"/>
                <a:gd name="connsiteY60" fmla="*/ 1140178 h 5757025"/>
                <a:gd name="connsiteX61" fmla="*/ 1840089 w 3386667"/>
                <a:gd name="connsiteY61" fmla="*/ 1185333 h 5757025"/>
                <a:gd name="connsiteX62" fmla="*/ 1704622 w 3386667"/>
                <a:gd name="connsiteY62" fmla="*/ 1083733 h 5757025"/>
                <a:gd name="connsiteX63" fmla="*/ 1580445 w 3386667"/>
                <a:gd name="connsiteY63" fmla="*/ 1106311 h 5757025"/>
                <a:gd name="connsiteX64" fmla="*/ 1422400 w 3386667"/>
                <a:gd name="connsiteY64" fmla="*/ 1016000 h 5757025"/>
                <a:gd name="connsiteX65" fmla="*/ 1320800 w 3386667"/>
                <a:gd name="connsiteY65" fmla="*/ 1016000 h 5757025"/>
                <a:gd name="connsiteX66" fmla="*/ 1083734 w 3386667"/>
                <a:gd name="connsiteY66" fmla="*/ 812800 h 5757025"/>
                <a:gd name="connsiteX67" fmla="*/ 903111 w 3386667"/>
                <a:gd name="connsiteY67" fmla="*/ 654756 h 5757025"/>
                <a:gd name="connsiteX68" fmla="*/ 767645 w 3386667"/>
                <a:gd name="connsiteY68" fmla="*/ 564445 h 5757025"/>
                <a:gd name="connsiteX69" fmla="*/ 722489 w 3386667"/>
                <a:gd name="connsiteY69" fmla="*/ 530578 h 5757025"/>
                <a:gd name="connsiteX70" fmla="*/ 643467 w 3386667"/>
                <a:gd name="connsiteY70" fmla="*/ 474133 h 5757025"/>
                <a:gd name="connsiteX71" fmla="*/ 496711 w 3386667"/>
                <a:gd name="connsiteY71" fmla="*/ 338667 h 5757025"/>
                <a:gd name="connsiteX72" fmla="*/ 338667 w 3386667"/>
                <a:gd name="connsiteY72" fmla="*/ 169333 h 5757025"/>
                <a:gd name="connsiteX73" fmla="*/ 237067 w 3386667"/>
                <a:gd name="connsiteY73" fmla="*/ 158045 h 5757025"/>
                <a:gd name="connsiteX74" fmla="*/ 0 w 3386667"/>
                <a:gd name="connsiteY74" fmla="*/ 0 h 5757025"/>
                <a:gd name="connsiteX75" fmla="*/ 11289 w 3386667"/>
                <a:gd name="connsiteY75" fmla="*/ 90311 h 5757025"/>
                <a:gd name="connsiteX76" fmla="*/ 203200 w 3386667"/>
                <a:gd name="connsiteY76" fmla="*/ 191911 h 5757025"/>
                <a:gd name="connsiteX77" fmla="*/ 180622 w 3386667"/>
                <a:gd name="connsiteY77" fmla="*/ 259645 h 5757025"/>
                <a:gd name="connsiteX78" fmla="*/ 180622 w 3386667"/>
                <a:gd name="connsiteY78" fmla="*/ 259645 h 5757025"/>
                <a:gd name="connsiteX79" fmla="*/ 112889 w 3386667"/>
                <a:gd name="connsiteY79" fmla="*/ 338667 h 5757025"/>
                <a:gd name="connsiteX80" fmla="*/ 67734 w 3386667"/>
                <a:gd name="connsiteY80" fmla="*/ 372533 h 5757025"/>
                <a:gd name="connsiteX81" fmla="*/ 169334 w 3386667"/>
                <a:gd name="connsiteY81" fmla="*/ 462845 h 5757025"/>
                <a:gd name="connsiteX82" fmla="*/ 316089 w 3386667"/>
                <a:gd name="connsiteY82" fmla="*/ 485422 h 5757025"/>
                <a:gd name="connsiteX83" fmla="*/ 496711 w 3386667"/>
                <a:gd name="connsiteY83" fmla="*/ 530578 h 5757025"/>
                <a:gd name="connsiteX84" fmla="*/ 496711 w 3386667"/>
                <a:gd name="connsiteY84" fmla="*/ 666045 h 5757025"/>
                <a:gd name="connsiteX85" fmla="*/ 496711 w 3386667"/>
                <a:gd name="connsiteY85" fmla="*/ 666045 h 5757025"/>
                <a:gd name="connsiteX86" fmla="*/ 598311 w 3386667"/>
                <a:gd name="connsiteY86" fmla="*/ 778933 h 5757025"/>
                <a:gd name="connsiteX87" fmla="*/ 575734 w 3386667"/>
                <a:gd name="connsiteY87" fmla="*/ 835378 h 5757025"/>
                <a:gd name="connsiteX88" fmla="*/ 936978 w 3386667"/>
                <a:gd name="connsiteY88" fmla="*/ 1185333 h 5757025"/>
                <a:gd name="connsiteX89" fmla="*/ 1106311 w 3386667"/>
                <a:gd name="connsiteY89" fmla="*/ 1377245 h 5757025"/>
                <a:gd name="connsiteX90" fmla="*/ 1196622 w 3386667"/>
                <a:gd name="connsiteY90" fmla="*/ 1388533 h 5757025"/>
                <a:gd name="connsiteX91" fmla="*/ 1388534 w 3386667"/>
                <a:gd name="connsiteY91" fmla="*/ 1512711 h 5757025"/>
                <a:gd name="connsiteX92" fmla="*/ 1557867 w 3386667"/>
                <a:gd name="connsiteY92" fmla="*/ 1614311 h 5757025"/>
                <a:gd name="connsiteX93" fmla="*/ 1591734 w 3386667"/>
                <a:gd name="connsiteY93" fmla="*/ 1670756 h 5757025"/>
                <a:gd name="connsiteX94" fmla="*/ 1456267 w 3386667"/>
                <a:gd name="connsiteY94" fmla="*/ 1873956 h 5757025"/>
                <a:gd name="connsiteX95" fmla="*/ 1433689 w 3386667"/>
                <a:gd name="connsiteY95" fmla="*/ 2088445 h 5757025"/>
                <a:gd name="connsiteX96" fmla="*/ 1479462 w 3386667"/>
                <a:gd name="connsiteY96" fmla="*/ 2330891 h 5757025"/>
                <a:gd name="connsiteX97" fmla="*/ 1354667 w 3386667"/>
                <a:gd name="connsiteY97" fmla="*/ 2280356 h 5757025"/>
                <a:gd name="connsiteX98" fmla="*/ 1148997 w 3386667"/>
                <a:gd name="connsiteY98" fmla="*/ 2425964 h 5757025"/>
                <a:gd name="connsiteX99" fmla="*/ 1010003 w 3386667"/>
                <a:gd name="connsiteY99" fmla="*/ 2624402 h 5757025"/>
                <a:gd name="connsiteX100" fmla="*/ 891822 w 3386667"/>
                <a:gd name="connsiteY100" fmla="*/ 2822222 h 5757025"/>
                <a:gd name="connsiteX101" fmla="*/ 900201 w 3386667"/>
                <a:gd name="connsiteY101" fmla="*/ 3000463 h 5757025"/>
                <a:gd name="connsiteX102" fmla="*/ 938742 w 3386667"/>
                <a:gd name="connsiteY102" fmla="*/ 3164417 h 5757025"/>
                <a:gd name="connsiteX103" fmla="*/ 969698 w 3386667"/>
                <a:gd name="connsiteY103" fmla="*/ 3286214 h 5757025"/>
                <a:gd name="connsiteX104" fmla="*/ 891822 w 3386667"/>
                <a:gd name="connsiteY104" fmla="*/ 3544711 h 5757025"/>
                <a:gd name="connsiteX105" fmla="*/ 934597 w 3386667"/>
                <a:gd name="connsiteY105" fmla="*/ 3914158 h 5757025"/>
                <a:gd name="connsiteX106" fmla="*/ 925689 w 3386667"/>
                <a:gd name="connsiteY106" fmla="*/ 4097867 h 5757025"/>
                <a:gd name="connsiteX107" fmla="*/ 1072445 w 3386667"/>
                <a:gd name="connsiteY107" fmla="*/ 4233333 h 5757025"/>
                <a:gd name="connsiteX108" fmla="*/ 1219200 w 3386667"/>
                <a:gd name="connsiteY108" fmla="*/ 4109156 h 5757025"/>
                <a:gd name="connsiteX109" fmla="*/ 1261358 w 3386667"/>
                <a:gd name="connsiteY109" fmla="*/ 3846513 h 5757025"/>
                <a:gd name="connsiteX110" fmla="*/ 1412258 w 3386667"/>
                <a:gd name="connsiteY110" fmla="*/ 3618354 h 5757025"/>
                <a:gd name="connsiteX111" fmla="*/ 1474083 w 3386667"/>
                <a:gd name="connsiteY111" fmla="*/ 3459779 h 5757025"/>
                <a:gd name="connsiteX112" fmla="*/ 1506803 w 3386667"/>
                <a:gd name="connsiteY112" fmla="*/ 3333839 h 5757025"/>
                <a:gd name="connsiteX113" fmla="*/ 1659467 w 3386667"/>
                <a:gd name="connsiteY113" fmla="*/ 3347508 h 5757025"/>
                <a:gd name="connsiteX114" fmla="*/ 1783645 w 3386667"/>
                <a:gd name="connsiteY114" fmla="*/ 3465071 h 5757025"/>
                <a:gd name="connsiteX115" fmla="*/ 2005806 w 3386667"/>
                <a:gd name="connsiteY115" fmla="*/ 3580959 h 5757025"/>
                <a:gd name="connsiteX116" fmla="*/ 2191279 w 3386667"/>
                <a:gd name="connsiteY116" fmla="*/ 3733006 h 5757025"/>
                <a:gd name="connsiteX117" fmla="*/ 2325511 w 3386667"/>
                <a:gd name="connsiteY117" fmla="*/ 3787687 h 5757025"/>
                <a:gd name="connsiteX118" fmla="*/ 2134747 w 3386667"/>
                <a:gd name="connsiteY118" fmla="*/ 4030133 h 5757025"/>
                <a:gd name="connsiteX119" fmla="*/ 2010040 w 3386667"/>
                <a:gd name="connsiteY119" fmla="*/ 4368624 h 5757025"/>
                <a:gd name="connsiteX120" fmla="*/ 2020447 w 3386667"/>
                <a:gd name="connsiteY120" fmla="*/ 4523758 h 5757025"/>
                <a:gd name="connsiteX121" fmla="*/ 1966031 w 3386667"/>
                <a:gd name="connsiteY121" fmla="*/ 4595725 h 5757025"/>
                <a:gd name="connsiteX122" fmla="*/ 2074245 w 3386667"/>
                <a:gd name="connsiteY122" fmla="*/ 4772201 h 5757025"/>
                <a:gd name="connsiteX123" fmla="*/ 1939925 w 3386667"/>
                <a:gd name="connsiteY123" fmla="*/ 4983075 h 5757025"/>
                <a:gd name="connsiteX124" fmla="*/ 1761067 w 3386667"/>
                <a:gd name="connsiteY124" fmla="*/ 5046133 h 5757025"/>
                <a:gd name="connsiteX125" fmla="*/ 1713442 w 3386667"/>
                <a:gd name="connsiteY125" fmla="*/ 5155319 h 5757025"/>
                <a:gd name="connsiteX126" fmla="*/ 1844924 w 3386667"/>
                <a:gd name="connsiteY126" fmla="*/ 5309289 h 5757025"/>
                <a:gd name="connsiteX127" fmla="*/ 2099557 w 3386667"/>
                <a:gd name="connsiteY127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28296 w 3386667"/>
                <a:gd name="connsiteY20" fmla="*/ 2493609 h 5757025"/>
                <a:gd name="connsiteX21" fmla="*/ 2817460 w 3386667"/>
                <a:gd name="connsiteY21" fmla="*/ 2232908 h 5757025"/>
                <a:gd name="connsiteX22" fmla="*/ 3025422 w 3386667"/>
                <a:gd name="connsiteY22" fmla="*/ 2144889 h 5757025"/>
                <a:gd name="connsiteX23" fmla="*/ 3138311 w 3386667"/>
                <a:gd name="connsiteY23" fmla="*/ 2043289 h 5757025"/>
                <a:gd name="connsiteX24" fmla="*/ 3330222 w 3386667"/>
                <a:gd name="connsiteY24" fmla="*/ 1986845 h 5757025"/>
                <a:gd name="connsiteX25" fmla="*/ 3386667 w 3386667"/>
                <a:gd name="connsiteY25" fmla="*/ 1896533 h 5757025"/>
                <a:gd name="connsiteX26" fmla="*/ 3341511 w 3386667"/>
                <a:gd name="connsiteY26" fmla="*/ 1794933 h 5757025"/>
                <a:gd name="connsiteX27" fmla="*/ 3375378 w 3386667"/>
                <a:gd name="connsiteY27" fmla="*/ 1693333 h 5757025"/>
                <a:gd name="connsiteX28" fmla="*/ 3375378 w 3386667"/>
                <a:gd name="connsiteY28" fmla="*/ 1524000 h 5757025"/>
                <a:gd name="connsiteX29" fmla="*/ 3341511 w 3386667"/>
                <a:gd name="connsiteY29" fmla="*/ 1444978 h 5757025"/>
                <a:gd name="connsiteX30" fmla="*/ 3341511 w 3386667"/>
                <a:gd name="connsiteY30" fmla="*/ 1444978 h 5757025"/>
                <a:gd name="connsiteX31" fmla="*/ 3330222 w 3386667"/>
                <a:gd name="connsiteY31" fmla="*/ 1219200 h 5757025"/>
                <a:gd name="connsiteX32" fmla="*/ 3273778 w 3386667"/>
                <a:gd name="connsiteY32" fmla="*/ 1106311 h 5757025"/>
                <a:gd name="connsiteX33" fmla="*/ 3251200 w 3386667"/>
                <a:gd name="connsiteY33" fmla="*/ 982133 h 5757025"/>
                <a:gd name="connsiteX34" fmla="*/ 3307645 w 3386667"/>
                <a:gd name="connsiteY34" fmla="*/ 869245 h 5757025"/>
                <a:gd name="connsiteX35" fmla="*/ 3228622 w 3386667"/>
                <a:gd name="connsiteY35" fmla="*/ 756356 h 5757025"/>
                <a:gd name="connsiteX36" fmla="*/ 3093156 w 3386667"/>
                <a:gd name="connsiteY36" fmla="*/ 711200 h 5757025"/>
                <a:gd name="connsiteX37" fmla="*/ 2991556 w 3386667"/>
                <a:gd name="connsiteY37" fmla="*/ 722489 h 5757025"/>
                <a:gd name="connsiteX38" fmla="*/ 2991556 w 3386667"/>
                <a:gd name="connsiteY38" fmla="*/ 722489 h 5757025"/>
                <a:gd name="connsiteX39" fmla="*/ 2980267 w 3386667"/>
                <a:gd name="connsiteY39" fmla="*/ 891822 h 5757025"/>
                <a:gd name="connsiteX40" fmla="*/ 2991556 w 3386667"/>
                <a:gd name="connsiteY40" fmla="*/ 959556 h 5757025"/>
                <a:gd name="connsiteX41" fmla="*/ 3059289 w 3386667"/>
                <a:gd name="connsiteY41" fmla="*/ 1061156 h 5757025"/>
                <a:gd name="connsiteX42" fmla="*/ 3002845 w 3386667"/>
                <a:gd name="connsiteY42" fmla="*/ 1253067 h 5757025"/>
                <a:gd name="connsiteX43" fmla="*/ 3014134 w 3386667"/>
                <a:gd name="connsiteY43" fmla="*/ 1320800 h 5757025"/>
                <a:gd name="connsiteX44" fmla="*/ 3059289 w 3386667"/>
                <a:gd name="connsiteY44" fmla="*/ 1411111 h 5757025"/>
                <a:gd name="connsiteX45" fmla="*/ 3036711 w 3386667"/>
                <a:gd name="connsiteY45" fmla="*/ 1490133 h 5757025"/>
                <a:gd name="connsiteX46" fmla="*/ 2765778 w 3386667"/>
                <a:gd name="connsiteY46" fmla="*/ 1411111 h 5757025"/>
                <a:gd name="connsiteX47" fmla="*/ 2652889 w 3386667"/>
                <a:gd name="connsiteY47" fmla="*/ 1286933 h 5757025"/>
                <a:gd name="connsiteX48" fmla="*/ 2596445 w 3386667"/>
                <a:gd name="connsiteY48" fmla="*/ 1286933 h 5757025"/>
                <a:gd name="connsiteX49" fmla="*/ 2517422 w 3386667"/>
                <a:gd name="connsiteY49" fmla="*/ 1207911 h 5757025"/>
                <a:gd name="connsiteX50" fmla="*/ 2585156 w 3386667"/>
                <a:gd name="connsiteY50" fmla="*/ 1106311 h 5757025"/>
                <a:gd name="connsiteX51" fmla="*/ 2607734 w 3386667"/>
                <a:gd name="connsiteY51" fmla="*/ 993422 h 5757025"/>
                <a:gd name="connsiteX52" fmla="*/ 2630311 w 3386667"/>
                <a:gd name="connsiteY52" fmla="*/ 846667 h 5757025"/>
                <a:gd name="connsiteX53" fmla="*/ 2585156 w 3386667"/>
                <a:gd name="connsiteY53" fmla="*/ 688622 h 5757025"/>
                <a:gd name="connsiteX54" fmla="*/ 2494845 w 3386667"/>
                <a:gd name="connsiteY54" fmla="*/ 598311 h 5757025"/>
                <a:gd name="connsiteX55" fmla="*/ 2223911 w 3386667"/>
                <a:gd name="connsiteY55" fmla="*/ 553156 h 5757025"/>
                <a:gd name="connsiteX56" fmla="*/ 2099734 w 3386667"/>
                <a:gd name="connsiteY56" fmla="*/ 587022 h 5757025"/>
                <a:gd name="connsiteX57" fmla="*/ 1986845 w 3386667"/>
                <a:gd name="connsiteY57" fmla="*/ 846667 h 5757025"/>
                <a:gd name="connsiteX58" fmla="*/ 2043289 w 3386667"/>
                <a:gd name="connsiteY58" fmla="*/ 948267 h 5757025"/>
                <a:gd name="connsiteX59" fmla="*/ 1986845 w 3386667"/>
                <a:gd name="connsiteY59" fmla="*/ 1083733 h 5757025"/>
                <a:gd name="connsiteX60" fmla="*/ 1986845 w 3386667"/>
                <a:gd name="connsiteY60" fmla="*/ 1140178 h 5757025"/>
                <a:gd name="connsiteX61" fmla="*/ 1840089 w 3386667"/>
                <a:gd name="connsiteY61" fmla="*/ 1185333 h 5757025"/>
                <a:gd name="connsiteX62" fmla="*/ 1704622 w 3386667"/>
                <a:gd name="connsiteY62" fmla="*/ 1083733 h 5757025"/>
                <a:gd name="connsiteX63" fmla="*/ 1580445 w 3386667"/>
                <a:gd name="connsiteY63" fmla="*/ 1106311 h 5757025"/>
                <a:gd name="connsiteX64" fmla="*/ 1422400 w 3386667"/>
                <a:gd name="connsiteY64" fmla="*/ 1016000 h 5757025"/>
                <a:gd name="connsiteX65" fmla="*/ 1320800 w 3386667"/>
                <a:gd name="connsiteY65" fmla="*/ 1016000 h 5757025"/>
                <a:gd name="connsiteX66" fmla="*/ 1083734 w 3386667"/>
                <a:gd name="connsiteY66" fmla="*/ 812800 h 5757025"/>
                <a:gd name="connsiteX67" fmla="*/ 903111 w 3386667"/>
                <a:gd name="connsiteY67" fmla="*/ 654756 h 5757025"/>
                <a:gd name="connsiteX68" fmla="*/ 767645 w 3386667"/>
                <a:gd name="connsiteY68" fmla="*/ 564445 h 5757025"/>
                <a:gd name="connsiteX69" fmla="*/ 722489 w 3386667"/>
                <a:gd name="connsiteY69" fmla="*/ 530578 h 5757025"/>
                <a:gd name="connsiteX70" fmla="*/ 643467 w 3386667"/>
                <a:gd name="connsiteY70" fmla="*/ 474133 h 5757025"/>
                <a:gd name="connsiteX71" fmla="*/ 496711 w 3386667"/>
                <a:gd name="connsiteY71" fmla="*/ 338667 h 5757025"/>
                <a:gd name="connsiteX72" fmla="*/ 338667 w 3386667"/>
                <a:gd name="connsiteY72" fmla="*/ 169333 h 5757025"/>
                <a:gd name="connsiteX73" fmla="*/ 237067 w 3386667"/>
                <a:gd name="connsiteY73" fmla="*/ 158045 h 5757025"/>
                <a:gd name="connsiteX74" fmla="*/ 0 w 3386667"/>
                <a:gd name="connsiteY74" fmla="*/ 0 h 5757025"/>
                <a:gd name="connsiteX75" fmla="*/ 11289 w 3386667"/>
                <a:gd name="connsiteY75" fmla="*/ 90311 h 5757025"/>
                <a:gd name="connsiteX76" fmla="*/ 203200 w 3386667"/>
                <a:gd name="connsiteY76" fmla="*/ 191911 h 5757025"/>
                <a:gd name="connsiteX77" fmla="*/ 180622 w 3386667"/>
                <a:gd name="connsiteY77" fmla="*/ 259645 h 5757025"/>
                <a:gd name="connsiteX78" fmla="*/ 180622 w 3386667"/>
                <a:gd name="connsiteY78" fmla="*/ 259645 h 5757025"/>
                <a:gd name="connsiteX79" fmla="*/ 112889 w 3386667"/>
                <a:gd name="connsiteY79" fmla="*/ 338667 h 5757025"/>
                <a:gd name="connsiteX80" fmla="*/ 67734 w 3386667"/>
                <a:gd name="connsiteY80" fmla="*/ 372533 h 5757025"/>
                <a:gd name="connsiteX81" fmla="*/ 169334 w 3386667"/>
                <a:gd name="connsiteY81" fmla="*/ 462845 h 5757025"/>
                <a:gd name="connsiteX82" fmla="*/ 316089 w 3386667"/>
                <a:gd name="connsiteY82" fmla="*/ 485422 h 5757025"/>
                <a:gd name="connsiteX83" fmla="*/ 496711 w 3386667"/>
                <a:gd name="connsiteY83" fmla="*/ 530578 h 5757025"/>
                <a:gd name="connsiteX84" fmla="*/ 496711 w 3386667"/>
                <a:gd name="connsiteY84" fmla="*/ 666045 h 5757025"/>
                <a:gd name="connsiteX85" fmla="*/ 496711 w 3386667"/>
                <a:gd name="connsiteY85" fmla="*/ 666045 h 5757025"/>
                <a:gd name="connsiteX86" fmla="*/ 598311 w 3386667"/>
                <a:gd name="connsiteY86" fmla="*/ 778933 h 5757025"/>
                <a:gd name="connsiteX87" fmla="*/ 575734 w 3386667"/>
                <a:gd name="connsiteY87" fmla="*/ 835378 h 5757025"/>
                <a:gd name="connsiteX88" fmla="*/ 936978 w 3386667"/>
                <a:gd name="connsiteY88" fmla="*/ 1185333 h 5757025"/>
                <a:gd name="connsiteX89" fmla="*/ 1106311 w 3386667"/>
                <a:gd name="connsiteY89" fmla="*/ 1377245 h 5757025"/>
                <a:gd name="connsiteX90" fmla="*/ 1196622 w 3386667"/>
                <a:gd name="connsiteY90" fmla="*/ 1388533 h 5757025"/>
                <a:gd name="connsiteX91" fmla="*/ 1388534 w 3386667"/>
                <a:gd name="connsiteY91" fmla="*/ 1512711 h 5757025"/>
                <a:gd name="connsiteX92" fmla="*/ 1557867 w 3386667"/>
                <a:gd name="connsiteY92" fmla="*/ 1614311 h 5757025"/>
                <a:gd name="connsiteX93" fmla="*/ 1591734 w 3386667"/>
                <a:gd name="connsiteY93" fmla="*/ 1670756 h 5757025"/>
                <a:gd name="connsiteX94" fmla="*/ 1456267 w 3386667"/>
                <a:gd name="connsiteY94" fmla="*/ 1873956 h 5757025"/>
                <a:gd name="connsiteX95" fmla="*/ 1433689 w 3386667"/>
                <a:gd name="connsiteY95" fmla="*/ 2088445 h 5757025"/>
                <a:gd name="connsiteX96" fmla="*/ 1479462 w 3386667"/>
                <a:gd name="connsiteY96" fmla="*/ 2330891 h 5757025"/>
                <a:gd name="connsiteX97" fmla="*/ 1354667 w 3386667"/>
                <a:gd name="connsiteY97" fmla="*/ 2280356 h 5757025"/>
                <a:gd name="connsiteX98" fmla="*/ 1148997 w 3386667"/>
                <a:gd name="connsiteY98" fmla="*/ 2425964 h 5757025"/>
                <a:gd name="connsiteX99" fmla="*/ 1010003 w 3386667"/>
                <a:gd name="connsiteY99" fmla="*/ 2624402 h 5757025"/>
                <a:gd name="connsiteX100" fmla="*/ 891822 w 3386667"/>
                <a:gd name="connsiteY100" fmla="*/ 2822222 h 5757025"/>
                <a:gd name="connsiteX101" fmla="*/ 900201 w 3386667"/>
                <a:gd name="connsiteY101" fmla="*/ 3000463 h 5757025"/>
                <a:gd name="connsiteX102" fmla="*/ 938742 w 3386667"/>
                <a:gd name="connsiteY102" fmla="*/ 3164417 h 5757025"/>
                <a:gd name="connsiteX103" fmla="*/ 969698 w 3386667"/>
                <a:gd name="connsiteY103" fmla="*/ 3286214 h 5757025"/>
                <a:gd name="connsiteX104" fmla="*/ 891822 w 3386667"/>
                <a:gd name="connsiteY104" fmla="*/ 3544711 h 5757025"/>
                <a:gd name="connsiteX105" fmla="*/ 934597 w 3386667"/>
                <a:gd name="connsiteY105" fmla="*/ 3914158 h 5757025"/>
                <a:gd name="connsiteX106" fmla="*/ 925689 w 3386667"/>
                <a:gd name="connsiteY106" fmla="*/ 4097867 h 5757025"/>
                <a:gd name="connsiteX107" fmla="*/ 1072445 w 3386667"/>
                <a:gd name="connsiteY107" fmla="*/ 4233333 h 5757025"/>
                <a:gd name="connsiteX108" fmla="*/ 1219200 w 3386667"/>
                <a:gd name="connsiteY108" fmla="*/ 4109156 h 5757025"/>
                <a:gd name="connsiteX109" fmla="*/ 1261358 w 3386667"/>
                <a:gd name="connsiteY109" fmla="*/ 3846513 h 5757025"/>
                <a:gd name="connsiteX110" fmla="*/ 1412258 w 3386667"/>
                <a:gd name="connsiteY110" fmla="*/ 3618354 h 5757025"/>
                <a:gd name="connsiteX111" fmla="*/ 1474083 w 3386667"/>
                <a:gd name="connsiteY111" fmla="*/ 3459779 h 5757025"/>
                <a:gd name="connsiteX112" fmla="*/ 1506803 w 3386667"/>
                <a:gd name="connsiteY112" fmla="*/ 3333839 h 5757025"/>
                <a:gd name="connsiteX113" fmla="*/ 1659467 w 3386667"/>
                <a:gd name="connsiteY113" fmla="*/ 3347508 h 5757025"/>
                <a:gd name="connsiteX114" fmla="*/ 1783645 w 3386667"/>
                <a:gd name="connsiteY114" fmla="*/ 3465071 h 5757025"/>
                <a:gd name="connsiteX115" fmla="*/ 2005806 w 3386667"/>
                <a:gd name="connsiteY115" fmla="*/ 3580959 h 5757025"/>
                <a:gd name="connsiteX116" fmla="*/ 2191279 w 3386667"/>
                <a:gd name="connsiteY116" fmla="*/ 3733006 h 5757025"/>
                <a:gd name="connsiteX117" fmla="*/ 2325511 w 3386667"/>
                <a:gd name="connsiteY117" fmla="*/ 3787687 h 5757025"/>
                <a:gd name="connsiteX118" fmla="*/ 2134747 w 3386667"/>
                <a:gd name="connsiteY118" fmla="*/ 4030133 h 5757025"/>
                <a:gd name="connsiteX119" fmla="*/ 2010040 w 3386667"/>
                <a:gd name="connsiteY119" fmla="*/ 4368624 h 5757025"/>
                <a:gd name="connsiteX120" fmla="*/ 2020447 w 3386667"/>
                <a:gd name="connsiteY120" fmla="*/ 4523758 h 5757025"/>
                <a:gd name="connsiteX121" fmla="*/ 1966031 w 3386667"/>
                <a:gd name="connsiteY121" fmla="*/ 4595725 h 5757025"/>
                <a:gd name="connsiteX122" fmla="*/ 2074245 w 3386667"/>
                <a:gd name="connsiteY122" fmla="*/ 4772201 h 5757025"/>
                <a:gd name="connsiteX123" fmla="*/ 1939925 w 3386667"/>
                <a:gd name="connsiteY123" fmla="*/ 4983075 h 5757025"/>
                <a:gd name="connsiteX124" fmla="*/ 1761067 w 3386667"/>
                <a:gd name="connsiteY124" fmla="*/ 5046133 h 5757025"/>
                <a:gd name="connsiteX125" fmla="*/ 1713442 w 3386667"/>
                <a:gd name="connsiteY125" fmla="*/ 5155319 h 5757025"/>
                <a:gd name="connsiteX126" fmla="*/ 1844924 w 3386667"/>
                <a:gd name="connsiteY126" fmla="*/ 5309289 h 5757025"/>
                <a:gd name="connsiteX127" fmla="*/ 2099557 w 3386667"/>
                <a:gd name="connsiteY127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28296 w 3386667"/>
                <a:gd name="connsiteY20" fmla="*/ 2493609 h 5757025"/>
                <a:gd name="connsiteX21" fmla="*/ 2817460 w 3386667"/>
                <a:gd name="connsiteY21" fmla="*/ 2232908 h 5757025"/>
                <a:gd name="connsiteX22" fmla="*/ 3138311 w 3386667"/>
                <a:gd name="connsiteY22" fmla="*/ 2043289 h 5757025"/>
                <a:gd name="connsiteX23" fmla="*/ 3330222 w 3386667"/>
                <a:gd name="connsiteY23" fmla="*/ 1986845 h 5757025"/>
                <a:gd name="connsiteX24" fmla="*/ 3386667 w 3386667"/>
                <a:gd name="connsiteY24" fmla="*/ 1896533 h 5757025"/>
                <a:gd name="connsiteX25" fmla="*/ 3341511 w 3386667"/>
                <a:gd name="connsiteY25" fmla="*/ 1794933 h 5757025"/>
                <a:gd name="connsiteX26" fmla="*/ 3375378 w 3386667"/>
                <a:gd name="connsiteY26" fmla="*/ 1693333 h 5757025"/>
                <a:gd name="connsiteX27" fmla="*/ 3375378 w 3386667"/>
                <a:gd name="connsiteY27" fmla="*/ 1524000 h 5757025"/>
                <a:gd name="connsiteX28" fmla="*/ 3341511 w 3386667"/>
                <a:gd name="connsiteY28" fmla="*/ 1444978 h 5757025"/>
                <a:gd name="connsiteX29" fmla="*/ 3341511 w 3386667"/>
                <a:gd name="connsiteY29" fmla="*/ 1444978 h 5757025"/>
                <a:gd name="connsiteX30" fmla="*/ 3330222 w 3386667"/>
                <a:gd name="connsiteY30" fmla="*/ 1219200 h 5757025"/>
                <a:gd name="connsiteX31" fmla="*/ 3273778 w 3386667"/>
                <a:gd name="connsiteY31" fmla="*/ 1106311 h 5757025"/>
                <a:gd name="connsiteX32" fmla="*/ 3251200 w 3386667"/>
                <a:gd name="connsiteY32" fmla="*/ 982133 h 5757025"/>
                <a:gd name="connsiteX33" fmla="*/ 3307645 w 3386667"/>
                <a:gd name="connsiteY33" fmla="*/ 869245 h 5757025"/>
                <a:gd name="connsiteX34" fmla="*/ 3228622 w 3386667"/>
                <a:gd name="connsiteY34" fmla="*/ 756356 h 5757025"/>
                <a:gd name="connsiteX35" fmla="*/ 3093156 w 3386667"/>
                <a:gd name="connsiteY35" fmla="*/ 711200 h 5757025"/>
                <a:gd name="connsiteX36" fmla="*/ 2991556 w 3386667"/>
                <a:gd name="connsiteY36" fmla="*/ 722489 h 5757025"/>
                <a:gd name="connsiteX37" fmla="*/ 2991556 w 3386667"/>
                <a:gd name="connsiteY37" fmla="*/ 722489 h 5757025"/>
                <a:gd name="connsiteX38" fmla="*/ 2980267 w 3386667"/>
                <a:gd name="connsiteY38" fmla="*/ 891822 h 5757025"/>
                <a:gd name="connsiteX39" fmla="*/ 2991556 w 3386667"/>
                <a:gd name="connsiteY39" fmla="*/ 959556 h 5757025"/>
                <a:gd name="connsiteX40" fmla="*/ 3059289 w 3386667"/>
                <a:gd name="connsiteY40" fmla="*/ 1061156 h 5757025"/>
                <a:gd name="connsiteX41" fmla="*/ 3002845 w 3386667"/>
                <a:gd name="connsiteY41" fmla="*/ 1253067 h 5757025"/>
                <a:gd name="connsiteX42" fmla="*/ 3014134 w 3386667"/>
                <a:gd name="connsiteY42" fmla="*/ 1320800 h 5757025"/>
                <a:gd name="connsiteX43" fmla="*/ 3059289 w 3386667"/>
                <a:gd name="connsiteY43" fmla="*/ 1411111 h 5757025"/>
                <a:gd name="connsiteX44" fmla="*/ 3036711 w 3386667"/>
                <a:gd name="connsiteY44" fmla="*/ 1490133 h 5757025"/>
                <a:gd name="connsiteX45" fmla="*/ 2765778 w 3386667"/>
                <a:gd name="connsiteY45" fmla="*/ 1411111 h 5757025"/>
                <a:gd name="connsiteX46" fmla="*/ 2652889 w 3386667"/>
                <a:gd name="connsiteY46" fmla="*/ 1286933 h 5757025"/>
                <a:gd name="connsiteX47" fmla="*/ 2596445 w 3386667"/>
                <a:gd name="connsiteY47" fmla="*/ 1286933 h 5757025"/>
                <a:gd name="connsiteX48" fmla="*/ 2517422 w 3386667"/>
                <a:gd name="connsiteY48" fmla="*/ 1207911 h 5757025"/>
                <a:gd name="connsiteX49" fmla="*/ 2585156 w 3386667"/>
                <a:gd name="connsiteY49" fmla="*/ 1106311 h 5757025"/>
                <a:gd name="connsiteX50" fmla="*/ 2607734 w 3386667"/>
                <a:gd name="connsiteY50" fmla="*/ 993422 h 5757025"/>
                <a:gd name="connsiteX51" fmla="*/ 2630311 w 3386667"/>
                <a:gd name="connsiteY51" fmla="*/ 846667 h 5757025"/>
                <a:gd name="connsiteX52" fmla="*/ 2585156 w 3386667"/>
                <a:gd name="connsiteY52" fmla="*/ 688622 h 5757025"/>
                <a:gd name="connsiteX53" fmla="*/ 2494845 w 3386667"/>
                <a:gd name="connsiteY53" fmla="*/ 598311 h 5757025"/>
                <a:gd name="connsiteX54" fmla="*/ 2223911 w 3386667"/>
                <a:gd name="connsiteY54" fmla="*/ 553156 h 5757025"/>
                <a:gd name="connsiteX55" fmla="*/ 2099734 w 3386667"/>
                <a:gd name="connsiteY55" fmla="*/ 587022 h 5757025"/>
                <a:gd name="connsiteX56" fmla="*/ 1986845 w 3386667"/>
                <a:gd name="connsiteY56" fmla="*/ 846667 h 5757025"/>
                <a:gd name="connsiteX57" fmla="*/ 2043289 w 3386667"/>
                <a:gd name="connsiteY57" fmla="*/ 948267 h 5757025"/>
                <a:gd name="connsiteX58" fmla="*/ 1986845 w 3386667"/>
                <a:gd name="connsiteY58" fmla="*/ 1083733 h 5757025"/>
                <a:gd name="connsiteX59" fmla="*/ 1986845 w 3386667"/>
                <a:gd name="connsiteY59" fmla="*/ 1140178 h 5757025"/>
                <a:gd name="connsiteX60" fmla="*/ 1840089 w 3386667"/>
                <a:gd name="connsiteY60" fmla="*/ 1185333 h 5757025"/>
                <a:gd name="connsiteX61" fmla="*/ 1704622 w 3386667"/>
                <a:gd name="connsiteY61" fmla="*/ 1083733 h 5757025"/>
                <a:gd name="connsiteX62" fmla="*/ 1580445 w 3386667"/>
                <a:gd name="connsiteY62" fmla="*/ 1106311 h 5757025"/>
                <a:gd name="connsiteX63" fmla="*/ 1422400 w 3386667"/>
                <a:gd name="connsiteY63" fmla="*/ 1016000 h 5757025"/>
                <a:gd name="connsiteX64" fmla="*/ 1320800 w 3386667"/>
                <a:gd name="connsiteY64" fmla="*/ 1016000 h 5757025"/>
                <a:gd name="connsiteX65" fmla="*/ 1083734 w 3386667"/>
                <a:gd name="connsiteY65" fmla="*/ 812800 h 5757025"/>
                <a:gd name="connsiteX66" fmla="*/ 903111 w 3386667"/>
                <a:gd name="connsiteY66" fmla="*/ 654756 h 5757025"/>
                <a:gd name="connsiteX67" fmla="*/ 767645 w 3386667"/>
                <a:gd name="connsiteY67" fmla="*/ 564445 h 5757025"/>
                <a:gd name="connsiteX68" fmla="*/ 722489 w 3386667"/>
                <a:gd name="connsiteY68" fmla="*/ 530578 h 5757025"/>
                <a:gd name="connsiteX69" fmla="*/ 643467 w 3386667"/>
                <a:gd name="connsiteY69" fmla="*/ 474133 h 5757025"/>
                <a:gd name="connsiteX70" fmla="*/ 496711 w 3386667"/>
                <a:gd name="connsiteY70" fmla="*/ 338667 h 5757025"/>
                <a:gd name="connsiteX71" fmla="*/ 338667 w 3386667"/>
                <a:gd name="connsiteY71" fmla="*/ 169333 h 5757025"/>
                <a:gd name="connsiteX72" fmla="*/ 237067 w 3386667"/>
                <a:gd name="connsiteY72" fmla="*/ 158045 h 5757025"/>
                <a:gd name="connsiteX73" fmla="*/ 0 w 3386667"/>
                <a:gd name="connsiteY73" fmla="*/ 0 h 5757025"/>
                <a:gd name="connsiteX74" fmla="*/ 11289 w 3386667"/>
                <a:gd name="connsiteY74" fmla="*/ 90311 h 5757025"/>
                <a:gd name="connsiteX75" fmla="*/ 203200 w 3386667"/>
                <a:gd name="connsiteY75" fmla="*/ 191911 h 5757025"/>
                <a:gd name="connsiteX76" fmla="*/ 180622 w 3386667"/>
                <a:gd name="connsiteY76" fmla="*/ 259645 h 5757025"/>
                <a:gd name="connsiteX77" fmla="*/ 180622 w 3386667"/>
                <a:gd name="connsiteY77" fmla="*/ 259645 h 5757025"/>
                <a:gd name="connsiteX78" fmla="*/ 112889 w 3386667"/>
                <a:gd name="connsiteY78" fmla="*/ 338667 h 5757025"/>
                <a:gd name="connsiteX79" fmla="*/ 67734 w 3386667"/>
                <a:gd name="connsiteY79" fmla="*/ 372533 h 5757025"/>
                <a:gd name="connsiteX80" fmla="*/ 169334 w 3386667"/>
                <a:gd name="connsiteY80" fmla="*/ 462845 h 5757025"/>
                <a:gd name="connsiteX81" fmla="*/ 316089 w 3386667"/>
                <a:gd name="connsiteY81" fmla="*/ 485422 h 5757025"/>
                <a:gd name="connsiteX82" fmla="*/ 496711 w 3386667"/>
                <a:gd name="connsiteY82" fmla="*/ 530578 h 5757025"/>
                <a:gd name="connsiteX83" fmla="*/ 496711 w 3386667"/>
                <a:gd name="connsiteY83" fmla="*/ 666045 h 5757025"/>
                <a:gd name="connsiteX84" fmla="*/ 496711 w 3386667"/>
                <a:gd name="connsiteY84" fmla="*/ 666045 h 5757025"/>
                <a:gd name="connsiteX85" fmla="*/ 598311 w 3386667"/>
                <a:gd name="connsiteY85" fmla="*/ 778933 h 5757025"/>
                <a:gd name="connsiteX86" fmla="*/ 575734 w 3386667"/>
                <a:gd name="connsiteY86" fmla="*/ 835378 h 5757025"/>
                <a:gd name="connsiteX87" fmla="*/ 936978 w 3386667"/>
                <a:gd name="connsiteY87" fmla="*/ 1185333 h 5757025"/>
                <a:gd name="connsiteX88" fmla="*/ 1106311 w 3386667"/>
                <a:gd name="connsiteY88" fmla="*/ 1377245 h 5757025"/>
                <a:gd name="connsiteX89" fmla="*/ 1196622 w 3386667"/>
                <a:gd name="connsiteY89" fmla="*/ 1388533 h 5757025"/>
                <a:gd name="connsiteX90" fmla="*/ 1388534 w 3386667"/>
                <a:gd name="connsiteY90" fmla="*/ 1512711 h 5757025"/>
                <a:gd name="connsiteX91" fmla="*/ 1557867 w 3386667"/>
                <a:gd name="connsiteY91" fmla="*/ 1614311 h 5757025"/>
                <a:gd name="connsiteX92" fmla="*/ 1591734 w 3386667"/>
                <a:gd name="connsiteY92" fmla="*/ 1670756 h 5757025"/>
                <a:gd name="connsiteX93" fmla="*/ 1456267 w 3386667"/>
                <a:gd name="connsiteY93" fmla="*/ 1873956 h 5757025"/>
                <a:gd name="connsiteX94" fmla="*/ 1433689 w 3386667"/>
                <a:gd name="connsiteY94" fmla="*/ 2088445 h 5757025"/>
                <a:gd name="connsiteX95" fmla="*/ 1479462 w 3386667"/>
                <a:gd name="connsiteY95" fmla="*/ 2330891 h 5757025"/>
                <a:gd name="connsiteX96" fmla="*/ 1354667 w 3386667"/>
                <a:gd name="connsiteY96" fmla="*/ 2280356 h 5757025"/>
                <a:gd name="connsiteX97" fmla="*/ 1148997 w 3386667"/>
                <a:gd name="connsiteY97" fmla="*/ 2425964 h 5757025"/>
                <a:gd name="connsiteX98" fmla="*/ 1010003 w 3386667"/>
                <a:gd name="connsiteY98" fmla="*/ 2624402 h 5757025"/>
                <a:gd name="connsiteX99" fmla="*/ 891822 w 3386667"/>
                <a:gd name="connsiteY99" fmla="*/ 2822222 h 5757025"/>
                <a:gd name="connsiteX100" fmla="*/ 900201 w 3386667"/>
                <a:gd name="connsiteY100" fmla="*/ 3000463 h 5757025"/>
                <a:gd name="connsiteX101" fmla="*/ 938742 w 3386667"/>
                <a:gd name="connsiteY101" fmla="*/ 3164417 h 5757025"/>
                <a:gd name="connsiteX102" fmla="*/ 969698 w 3386667"/>
                <a:gd name="connsiteY102" fmla="*/ 3286214 h 5757025"/>
                <a:gd name="connsiteX103" fmla="*/ 891822 w 3386667"/>
                <a:gd name="connsiteY103" fmla="*/ 3544711 h 5757025"/>
                <a:gd name="connsiteX104" fmla="*/ 934597 w 3386667"/>
                <a:gd name="connsiteY104" fmla="*/ 3914158 h 5757025"/>
                <a:gd name="connsiteX105" fmla="*/ 925689 w 3386667"/>
                <a:gd name="connsiteY105" fmla="*/ 4097867 h 5757025"/>
                <a:gd name="connsiteX106" fmla="*/ 1072445 w 3386667"/>
                <a:gd name="connsiteY106" fmla="*/ 4233333 h 5757025"/>
                <a:gd name="connsiteX107" fmla="*/ 1219200 w 3386667"/>
                <a:gd name="connsiteY107" fmla="*/ 4109156 h 5757025"/>
                <a:gd name="connsiteX108" fmla="*/ 1261358 w 3386667"/>
                <a:gd name="connsiteY108" fmla="*/ 3846513 h 5757025"/>
                <a:gd name="connsiteX109" fmla="*/ 1412258 w 3386667"/>
                <a:gd name="connsiteY109" fmla="*/ 3618354 h 5757025"/>
                <a:gd name="connsiteX110" fmla="*/ 1474083 w 3386667"/>
                <a:gd name="connsiteY110" fmla="*/ 3459779 h 5757025"/>
                <a:gd name="connsiteX111" fmla="*/ 1506803 w 3386667"/>
                <a:gd name="connsiteY111" fmla="*/ 3333839 h 5757025"/>
                <a:gd name="connsiteX112" fmla="*/ 1659467 w 3386667"/>
                <a:gd name="connsiteY112" fmla="*/ 3347508 h 5757025"/>
                <a:gd name="connsiteX113" fmla="*/ 1783645 w 3386667"/>
                <a:gd name="connsiteY113" fmla="*/ 3465071 h 5757025"/>
                <a:gd name="connsiteX114" fmla="*/ 2005806 w 3386667"/>
                <a:gd name="connsiteY114" fmla="*/ 3580959 h 5757025"/>
                <a:gd name="connsiteX115" fmla="*/ 2191279 w 3386667"/>
                <a:gd name="connsiteY115" fmla="*/ 3733006 h 5757025"/>
                <a:gd name="connsiteX116" fmla="*/ 2325511 w 3386667"/>
                <a:gd name="connsiteY116" fmla="*/ 3787687 h 5757025"/>
                <a:gd name="connsiteX117" fmla="*/ 2134747 w 3386667"/>
                <a:gd name="connsiteY117" fmla="*/ 4030133 h 5757025"/>
                <a:gd name="connsiteX118" fmla="*/ 2010040 w 3386667"/>
                <a:gd name="connsiteY118" fmla="*/ 4368624 h 5757025"/>
                <a:gd name="connsiteX119" fmla="*/ 2020447 w 3386667"/>
                <a:gd name="connsiteY119" fmla="*/ 4523758 h 5757025"/>
                <a:gd name="connsiteX120" fmla="*/ 1966031 w 3386667"/>
                <a:gd name="connsiteY120" fmla="*/ 4595725 h 5757025"/>
                <a:gd name="connsiteX121" fmla="*/ 2074245 w 3386667"/>
                <a:gd name="connsiteY121" fmla="*/ 4772201 h 5757025"/>
                <a:gd name="connsiteX122" fmla="*/ 1939925 w 3386667"/>
                <a:gd name="connsiteY122" fmla="*/ 4983075 h 5757025"/>
                <a:gd name="connsiteX123" fmla="*/ 1761067 w 3386667"/>
                <a:gd name="connsiteY123" fmla="*/ 5046133 h 5757025"/>
                <a:gd name="connsiteX124" fmla="*/ 1713442 w 3386667"/>
                <a:gd name="connsiteY124" fmla="*/ 5155319 h 5757025"/>
                <a:gd name="connsiteX125" fmla="*/ 1844924 w 3386667"/>
                <a:gd name="connsiteY125" fmla="*/ 5309289 h 5757025"/>
                <a:gd name="connsiteX126" fmla="*/ 2099557 w 3386667"/>
                <a:gd name="connsiteY126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28296 w 3386667"/>
                <a:gd name="connsiteY20" fmla="*/ 2493609 h 5757025"/>
                <a:gd name="connsiteX21" fmla="*/ 2817460 w 3386667"/>
                <a:gd name="connsiteY21" fmla="*/ 2232908 h 5757025"/>
                <a:gd name="connsiteX22" fmla="*/ 3033536 w 3386667"/>
                <a:gd name="connsiteY22" fmla="*/ 2102820 h 5757025"/>
                <a:gd name="connsiteX23" fmla="*/ 3330222 w 3386667"/>
                <a:gd name="connsiteY23" fmla="*/ 1986845 h 5757025"/>
                <a:gd name="connsiteX24" fmla="*/ 3386667 w 3386667"/>
                <a:gd name="connsiteY24" fmla="*/ 1896533 h 5757025"/>
                <a:gd name="connsiteX25" fmla="*/ 3341511 w 3386667"/>
                <a:gd name="connsiteY25" fmla="*/ 1794933 h 5757025"/>
                <a:gd name="connsiteX26" fmla="*/ 3375378 w 3386667"/>
                <a:gd name="connsiteY26" fmla="*/ 1693333 h 5757025"/>
                <a:gd name="connsiteX27" fmla="*/ 3375378 w 3386667"/>
                <a:gd name="connsiteY27" fmla="*/ 1524000 h 5757025"/>
                <a:gd name="connsiteX28" fmla="*/ 3341511 w 3386667"/>
                <a:gd name="connsiteY28" fmla="*/ 1444978 h 5757025"/>
                <a:gd name="connsiteX29" fmla="*/ 3341511 w 3386667"/>
                <a:gd name="connsiteY29" fmla="*/ 1444978 h 5757025"/>
                <a:gd name="connsiteX30" fmla="*/ 3330222 w 3386667"/>
                <a:gd name="connsiteY30" fmla="*/ 1219200 h 5757025"/>
                <a:gd name="connsiteX31" fmla="*/ 3273778 w 3386667"/>
                <a:gd name="connsiteY31" fmla="*/ 1106311 h 5757025"/>
                <a:gd name="connsiteX32" fmla="*/ 3251200 w 3386667"/>
                <a:gd name="connsiteY32" fmla="*/ 982133 h 5757025"/>
                <a:gd name="connsiteX33" fmla="*/ 3307645 w 3386667"/>
                <a:gd name="connsiteY33" fmla="*/ 869245 h 5757025"/>
                <a:gd name="connsiteX34" fmla="*/ 3228622 w 3386667"/>
                <a:gd name="connsiteY34" fmla="*/ 756356 h 5757025"/>
                <a:gd name="connsiteX35" fmla="*/ 3093156 w 3386667"/>
                <a:gd name="connsiteY35" fmla="*/ 711200 h 5757025"/>
                <a:gd name="connsiteX36" fmla="*/ 2991556 w 3386667"/>
                <a:gd name="connsiteY36" fmla="*/ 722489 h 5757025"/>
                <a:gd name="connsiteX37" fmla="*/ 2991556 w 3386667"/>
                <a:gd name="connsiteY37" fmla="*/ 722489 h 5757025"/>
                <a:gd name="connsiteX38" fmla="*/ 2980267 w 3386667"/>
                <a:gd name="connsiteY38" fmla="*/ 891822 h 5757025"/>
                <a:gd name="connsiteX39" fmla="*/ 2991556 w 3386667"/>
                <a:gd name="connsiteY39" fmla="*/ 959556 h 5757025"/>
                <a:gd name="connsiteX40" fmla="*/ 3059289 w 3386667"/>
                <a:gd name="connsiteY40" fmla="*/ 1061156 h 5757025"/>
                <a:gd name="connsiteX41" fmla="*/ 3002845 w 3386667"/>
                <a:gd name="connsiteY41" fmla="*/ 1253067 h 5757025"/>
                <a:gd name="connsiteX42" fmla="*/ 3014134 w 3386667"/>
                <a:gd name="connsiteY42" fmla="*/ 1320800 h 5757025"/>
                <a:gd name="connsiteX43" fmla="*/ 3059289 w 3386667"/>
                <a:gd name="connsiteY43" fmla="*/ 1411111 h 5757025"/>
                <a:gd name="connsiteX44" fmla="*/ 3036711 w 3386667"/>
                <a:gd name="connsiteY44" fmla="*/ 1490133 h 5757025"/>
                <a:gd name="connsiteX45" fmla="*/ 2765778 w 3386667"/>
                <a:gd name="connsiteY45" fmla="*/ 1411111 h 5757025"/>
                <a:gd name="connsiteX46" fmla="*/ 2652889 w 3386667"/>
                <a:gd name="connsiteY46" fmla="*/ 1286933 h 5757025"/>
                <a:gd name="connsiteX47" fmla="*/ 2596445 w 3386667"/>
                <a:gd name="connsiteY47" fmla="*/ 1286933 h 5757025"/>
                <a:gd name="connsiteX48" fmla="*/ 2517422 w 3386667"/>
                <a:gd name="connsiteY48" fmla="*/ 1207911 h 5757025"/>
                <a:gd name="connsiteX49" fmla="*/ 2585156 w 3386667"/>
                <a:gd name="connsiteY49" fmla="*/ 1106311 h 5757025"/>
                <a:gd name="connsiteX50" fmla="*/ 2607734 w 3386667"/>
                <a:gd name="connsiteY50" fmla="*/ 993422 h 5757025"/>
                <a:gd name="connsiteX51" fmla="*/ 2630311 w 3386667"/>
                <a:gd name="connsiteY51" fmla="*/ 846667 h 5757025"/>
                <a:gd name="connsiteX52" fmla="*/ 2585156 w 3386667"/>
                <a:gd name="connsiteY52" fmla="*/ 688622 h 5757025"/>
                <a:gd name="connsiteX53" fmla="*/ 2494845 w 3386667"/>
                <a:gd name="connsiteY53" fmla="*/ 598311 h 5757025"/>
                <a:gd name="connsiteX54" fmla="*/ 2223911 w 3386667"/>
                <a:gd name="connsiteY54" fmla="*/ 553156 h 5757025"/>
                <a:gd name="connsiteX55" fmla="*/ 2099734 w 3386667"/>
                <a:gd name="connsiteY55" fmla="*/ 587022 h 5757025"/>
                <a:gd name="connsiteX56" fmla="*/ 1986845 w 3386667"/>
                <a:gd name="connsiteY56" fmla="*/ 846667 h 5757025"/>
                <a:gd name="connsiteX57" fmla="*/ 2043289 w 3386667"/>
                <a:gd name="connsiteY57" fmla="*/ 948267 h 5757025"/>
                <a:gd name="connsiteX58" fmla="*/ 1986845 w 3386667"/>
                <a:gd name="connsiteY58" fmla="*/ 1083733 h 5757025"/>
                <a:gd name="connsiteX59" fmla="*/ 1986845 w 3386667"/>
                <a:gd name="connsiteY59" fmla="*/ 1140178 h 5757025"/>
                <a:gd name="connsiteX60" fmla="*/ 1840089 w 3386667"/>
                <a:gd name="connsiteY60" fmla="*/ 1185333 h 5757025"/>
                <a:gd name="connsiteX61" fmla="*/ 1704622 w 3386667"/>
                <a:gd name="connsiteY61" fmla="*/ 1083733 h 5757025"/>
                <a:gd name="connsiteX62" fmla="*/ 1580445 w 3386667"/>
                <a:gd name="connsiteY62" fmla="*/ 1106311 h 5757025"/>
                <a:gd name="connsiteX63" fmla="*/ 1422400 w 3386667"/>
                <a:gd name="connsiteY63" fmla="*/ 1016000 h 5757025"/>
                <a:gd name="connsiteX64" fmla="*/ 1320800 w 3386667"/>
                <a:gd name="connsiteY64" fmla="*/ 1016000 h 5757025"/>
                <a:gd name="connsiteX65" fmla="*/ 1083734 w 3386667"/>
                <a:gd name="connsiteY65" fmla="*/ 812800 h 5757025"/>
                <a:gd name="connsiteX66" fmla="*/ 903111 w 3386667"/>
                <a:gd name="connsiteY66" fmla="*/ 654756 h 5757025"/>
                <a:gd name="connsiteX67" fmla="*/ 767645 w 3386667"/>
                <a:gd name="connsiteY67" fmla="*/ 564445 h 5757025"/>
                <a:gd name="connsiteX68" fmla="*/ 722489 w 3386667"/>
                <a:gd name="connsiteY68" fmla="*/ 530578 h 5757025"/>
                <a:gd name="connsiteX69" fmla="*/ 643467 w 3386667"/>
                <a:gd name="connsiteY69" fmla="*/ 474133 h 5757025"/>
                <a:gd name="connsiteX70" fmla="*/ 496711 w 3386667"/>
                <a:gd name="connsiteY70" fmla="*/ 338667 h 5757025"/>
                <a:gd name="connsiteX71" fmla="*/ 338667 w 3386667"/>
                <a:gd name="connsiteY71" fmla="*/ 169333 h 5757025"/>
                <a:gd name="connsiteX72" fmla="*/ 237067 w 3386667"/>
                <a:gd name="connsiteY72" fmla="*/ 158045 h 5757025"/>
                <a:gd name="connsiteX73" fmla="*/ 0 w 3386667"/>
                <a:gd name="connsiteY73" fmla="*/ 0 h 5757025"/>
                <a:gd name="connsiteX74" fmla="*/ 11289 w 3386667"/>
                <a:gd name="connsiteY74" fmla="*/ 90311 h 5757025"/>
                <a:gd name="connsiteX75" fmla="*/ 203200 w 3386667"/>
                <a:gd name="connsiteY75" fmla="*/ 191911 h 5757025"/>
                <a:gd name="connsiteX76" fmla="*/ 180622 w 3386667"/>
                <a:gd name="connsiteY76" fmla="*/ 259645 h 5757025"/>
                <a:gd name="connsiteX77" fmla="*/ 180622 w 3386667"/>
                <a:gd name="connsiteY77" fmla="*/ 259645 h 5757025"/>
                <a:gd name="connsiteX78" fmla="*/ 112889 w 3386667"/>
                <a:gd name="connsiteY78" fmla="*/ 338667 h 5757025"/>
                <a:gd name="connsiteX79" fmla="*/ 67734 w 3386667"/>
                <a:gd name="connsiteY79" fmla="*/ 372533 h 5757025"/>
                <a:gd name="connsiteX80" fmla="*/ 169334 w 3386667"/>
                <a:gd name="connsiteY80" fmla="*/ 462845 h 5757025"/>
                <a:gd name="connsiteX81" fmla="*/ 316089 w 3386667"/>
                <a:gd name="connsiteY81" fmla="*/ 485422 h 5757025"/>
                <a:gd name="connsiteX82" fmla="*/ 496711 w 3386667"/>
                <a:gd name="connsiteY82" fmla="*/ 530578 h 5757025"/>
                <a:gd name="connsiteX83" fmla="*/ 496711 w 3386667"/>
                <a:gd name="connsiteY83" fmla="*/ 666045 h 5757025"/>
                <a:gd name="connsiteX84" fmla="*/ 496711 w 3386667"/>
                <a:gd name="connsiteY84" fmla="*/ 666045 h 5757025"/>
                <a:gd name="connsiteX85" fmla="*/ 598311 w 3386667"/>
                <a:gd name="connsiteY85" fmla="*/ 778933 h 5757025"/>
                <a:gd name="connsiteX86" fmla="*/ 575734 w 3386667"/>
                <a:gd name="connsiteY86" fmla="*/ 835378 h 5757025"/>
                <a:gd name="connsiteX87" fmla="*/ 936978 w 3386667"/>
                <a:gd name="connsiteY87" fmla="*/ 1185333 h 5757025"/>
                <a:gd name="connsiteX88" fmla="*/ 1106311 w 3386667"/>
                <a:gd name="connsiteY88" fmla="*/ 1377245 h 5757025"/>
                <a:gd name="connsiteX89" fmla="*/ 1196622 w 3386667"/>
                <a:gd name="connsiteY89" fmla="*/ 1388533 h 5757025"/>
                <a:gd name="connsiteX90" fmla="*/ 1388534 w 3386667"/>
                <a:gd name="connsiteY90" fmla="*/ 1512711 h 5757025"/>
                <a:gd name="connsiteX91" fmla="*/ 1557867 w 3386667"/>
                <a:gd name="connsiteY91" fmla="*/ 1614311 h 5757025"/>
                <a:gd name="connsiteX92" fmla="*/ 1591734 w 3386667"/>
                <a:gd name="connsiteY92" fmla="*/ 1670756 h 5757025"/>
                <a:gd name="connsiteX93" fmla="*/ 1456267 w 3386667"/>
                <a:gd name="connsiteY93" fmla="*/ 1873956 h 5757025"/>
                <a:gd name="connsiteX94" fmla="*/ 1433689 w 3386667"/>
                <a:gd name="connsiteY94" fmla="*/ 2088445 h 5757025"/>
                <a:gd name="connsiteX95" fmla="*/ 1479462 w 3386667"/>
                <a:gd name="connsiteY95" fmla="*/ 2330891 h 5757025"/>
                <a:gd name="connsiteX96" fmla="*/ 1354667 w 3386667"/>
                <a:gd name="connsiteY96" fmla="*/ 2280356 h 5757025"/>
                <a:gd name="connsiteX97" fmla="*/ 1148997 w 3386667"/>
                <a:gd name="connsiteY97" fmla="*/ 2425964 h 5757025"/>
                <a:gd name="connsiteX98" fmla="*/ 1010003 w 3386667"/>
                <a:gd name="connsiteY98" fmla="*/ 2624402 h 5757025"/>
                <a:gd name="connsiteX99" fmla="*/ 891822 w 3386667"/>
                <a:gd name="connsiteY99" fmla="*/ 2822222 h 5757025"/>
                <a:gd name="connsiteX100" fmla="*/ 900201 w 3386667"/>
                <a:gd name="connsiteY100" fmla="*/ 3000463 h 5757025"/>
                <a:gd name="connsiteX101" fmla="*/ 938742 w 3386667"/>
                <a:gd name="connsiteY101" fmla="*/ 3164417 h 5757025"/>
                <a:gd name="connsiteX102" fmla="*/ 969698 w 3386667"/>
                <a:gd name="connsiteY102" fmla="*/ 3286214 h 5757025"/>
                <a:gd name="connsiteX103" fmla="*/ 891822 w 3386667"/>
                <a:gd name="connsiteY103" fmla="*/ 3544711 h 5757025"/>
                <a:gd name="connsiteX104" fmla="*/ 934597 w 3386667"/>
                <a:gd name="connsiteY104" fmla="*/ 3914158 h 5757025"/>
                <a:gd name="connsiteX105" fmla="*/ 925689 w 3386667"/>
                <a:gd name="connsiteY105" fmla="*/ 4097867 h 5757025"/>
                <a:gd name="connsiteX106" fmla="*/ 1072445 w 3386667"/>
                <a:gd name="connsiteY106" fmla="*/ 4233333 h 5757025"/>
                <a:gd name="connsiteX107" fmla="*/ 1219200 w 3386667"/>
                <a:gd name="connsiteY107" fmla="*/ 4109156 h 5757025"/>
                <a:gd name="connsiteX108" fmla="*/ 1261358 w 3386667"/>
                <a:gd name="connsiteY108" fmla="*/ 3846513 h 5757025"/>
                <a:gd name="connsiteX109" fmla="*/ 1412258 w 3386667"/>
                <a:gd name="connsiteY109" fmla="*/ 3618354 h 5757025"/>
                <a:gd name="connsiteX110" fmla="*/ 1474083 w 3386667"/>
                <a:gd name="connsiteY110" fmla="*/ 3459779 h 5757025"/>
                <a:gd name="connsiteX111" fmla="*/ 1506803 w 3386667"/>
                <a:gd name="connsiteY111" fmla="*/ 3333839 h 5757025"/>
                <a:gd name="connsiteX112" fmla="*/ 1659467 w 3386667"/>
                <a:gd name="connsiteY112" fmla="*/ 3347508 h 5757025"/>
                <a:gd name="connsiteX113" fmla="*/ 1783645 w 3386667"/>
                <a:gd name="connsiteY113" fmla="*/ 3465071 h 5757025"/>
                <a:gd name="connsiteX114" fmla="*/ 2005806 w 3386667"/>
                <a:gd name="connsiteY114" fmla="*/ 3580959 h 5757025"/>
                <a:gd name="connsiteX115" fmla="*/ 2191279 w 3386667"/>
                <a:gd name="connsiteY115" fmla="*/ 3733006 h 5757025"/>
                <a:gd name="connsiteX116" fmla="*/ 2325511 w 3386667"/>
                <a:gd name="connsiteY116" fmla="*/ 3787687 h 5757025"/>
                <a:gd name="connsiteX117" fmla="*/ 2134747 w 3386667"/>
                <a:gd name="connsiteY117" fmla="*/ 4030133 h 5757025"/>
                <a:gd name="connsiteX118" fmla="*/ 2010040 w 3386667"/>
                <a:gd name="connsiteY118" fmla="*/ 4368624 h 5757025"/>
                <a:gd name="connsiteX119" fmla="*/ 2020447 w 3386667"/>
                <a:gd name="connsiteY119" fmla="*/ 4523758 h 5757025"/>
                <a:gd name="connsiteX120" fmla="*/ 1966031 w 3386667"/>
                <a:gd name="connsiteY120" fmla="*/ 4595725 h 5757025"/>
                <a:gd name="connsiteX121" fmla="*/ 2074245 w 3386667"/>
                <a:gd name="connsiteY121" fmla="*/ 4772201 h 5757025"/>
                <a:gd name="connsiteX122" fmla="*/ 1939925 w 3386667"/>
                <a:gd name="connsiteY122" fmla="*/ 4983075 h 5757025"/>
                <a:gd name="connsiteX123" fmla="*/ 1761067 w 3386667"/>
                <a:gd name="connsiteY123" fmla="*/ 5046133 h 5757025"/>
                <a:gd name="connsiteX124" fmla="*/ 1713442 w 3386667"/>
                <a:gd name="connsiteY124" fmla="*/ 5155319 h 5757025"/>
                <a:gd name="connsiteX125" fmla="*/ 1844924 w 3386667"/>
                <a:gd name="connsiteY125" fmla="*/ 5309289 h 5757025"/>
                <a:gd name="connsiteX126" fmla="*/ 2099557 w 3386667"/>
                <a:gd name="connsiteY126" fmla="*/ 5588970 h 5757025"/>
                <a:gd name="connsiteX0" fmla="*/ 2099557 w 3386667"/>
                <a:gd name="connsiteY0" fmla="*/ 5588970 h 5757025"/>
                <a:gd name="connsiteX1" fmla="*/ 2336800 w 3386667"/>
                <a:gd name="connsiteY1" fmla="*/ 5734756 h 5757025"/>
                <a:gd name="connsiteX2" fmla="*/ 2260071 w 3386667"/>
                <a:gd name="connsiteY2" fmla="*/ 5455356 h 5757025"/>
                <a:gd name="connsiteX3" fmla="*/ 2167997 w 3386667"/>
                <a:gd name="connsiteY3" fmla="*/ 5238574 h 5757025"/>
                <a:gd name="connsiteX4" fmla="*/ 2144889 w 3386667"/>
                <a:gd name="connsiteY4" fmla="*/ 5147733 h 5757025"/>
                <a:gd name="connsiteX5" fmla="*/ 2246489 w 3386667"/>
                <a:gd name="connsiteY5" fmla="*/ 4989689 h 5757025"/>
                <a:gd name="connsiteX6" fmla="*/ 2323659 w 3386667"/>
                <a:gd name="connsiteY6" fmla="*/ 4970639 h 5757025"/>
                <a:gd name="connsiteX7" fmla="*/ 2387247 w 3386667"/>
                <a:gd name="connsiteY7" fmla="*/ 4826264 h 5757025"/>
                <a:gd name="connsiteX8" fmla="*/ 2415822 w 3386667"/>
                <a:gd name="connsiteY8" fmla="*/ 4741333 h 5757025"/>
                <a:gd name="connsiteX9" fmla="*/ 2577395 w 3386667"/>
                <a:gd name="connsiteY9" fmla="*/ 4649787 h 5757025"/>
                <a:gd name="connsiteX10" fmla="*/ 2844977 w 3386667"/>
                <a:gd name="connsiteY10" fmla="*/ 4289514 h 5757025"/>
                <a:gd name="connsiteX11" fmla="*/ 3093156 w 3386667"/>
                <a:gd name="connsiteY11" fmla="*/ 3962400 h 5757025"/>
                <a:gd name="connsiteX12" fmla="*/ 3139458 w 3386667"/>
                <a:gd name="connsiteY12" fmla="*/ 3841221 h 5757025"/>
                <a:gd name="connsiteX13" fmla="*/ 3101446 w 3386667"/>
                <a:gd name="connsiteY13" fmla="*/ 3740239 h 5757025"/>
                <a:gd name="connsiteX14" fmla="*/ 3163887 w 3386667"/>
                <a:gd name="connsiteY14" fmla="*/ 3601156 h 5757025"/>
                <a:gd name="connsiteX15" fmla="*/ 3053822 w 3386667"/>
                <a:gd name="connsiteY15" fmla="*/ 3423444 h 5757025"/>
                <a:gd name="connsiteX16" fmla="*/ 2622549 w 3386667"/>
                <a:gd name="connsiteY16" fmla="*/ 3102329 h 5757025"/>
                <a:gd name="connsiteX17" fmla="*/ 2291645 w 3386667"/>
                <a:gd name="connsiteY17" fmla="*/ 2912533 h 5757025"/>
                <a:gd name="connsiteX18" fmla="*/ 2393245 w 3386667"/>
                <a:gd name="connsiteY18" fmla="*/ 2813756 h 5757025"/>
                <a:gd name="connsiteX19" fmla="*/ 2572103 w 3386667"/>
                <a:gd name="connsiteY19" fmla="*/ 2668411 h 5757025"/>
                <a:gd name="connsiteX20" fmla="*/ 2728296 w 3386667"/>
                <a:gd name="connsiteY20" fmla="*/ 2493609 h 5757025"/>
                <a:gd name="connsiteX21" fmla="*/ 2817460 w 3386667"/>
                <a:gd name="connsiteY21" fmla="*/ 2232908 h 5757025"/>
                <a:gd name="connsiteX22" fmla="*/ 3033536 w 3386667"/>
                <a:gd name="connsiteY22" fmla="*/ 2102820 h 5757025"/>
                <a:gd name="connsiteX23" fmla="*/ 3261166 w 3386667"/>
                <a:gd name="connsiteY23" fmla="*/ 2022564 h 5757025"/>
                <a:gd name="connsiteX24" fmla="*/ 3386667 w 3386667"/>
                <a:gd name="connsiteY24" fmla="*/ 1896533 h 5757025"/>
                <a:gd name="connsiteX25" fmla="*/ 3341511 w 3386667"/>
                <a:gd name="connsiteY25" fmla="*/ 1794933 h 5757025"/>
                <a:gd name="connsiteX26" fmla="*/ 3375378 w 3386667"/>
                <a:gd name="connsiteY26" fmla="*/ 1693333 h 5757025"/>
                <a:gd name="connsiteX27" fmla="*/ 3375378 w 3386667"/>
                <a:gd name="connsiteY27" fmla="*/ 1524000 h 5757025"/>
                <a:gd name="connsiteX28" fmla="*/ 3341511 w 3386667"/>
                <a:gd name="connsiteY28" fmla="*/ 1444978 h 5757025"/>
                <a:gd name="connsiteX29" fmla="*/ 3341511 w 3386667"/>
                <a:gd name="connsiteY29" fmla="*/ 1444978 h 5757025"/>
                <a:gd name="connsiteX30" fmla="*/ 3330222 w 3386667"/>
                <a:gd name="connsiteY30" fmla="*/ 1219200 h 5757025"/>
                <a:gd name="connsiteX31" fmla="*/ 3273778 w 3386667"/>
                <a:gd name="connsiteY31" fmla="*/ 1106311 h 5757025"/>
                <a:gd name="connsiteX32" fmla="*/ 3251200 w 3386667"/>
                <a:gd name="connsiteY32" fmla="*/ 982133 h 5757025"/>
                <a:gd name="connsiteX33" fmla="*/ 3307645 w 3386667"/>
                <a:gd name="connsiteY33" fmla="*/ 869245 h 5757025"/>
                <a:gd name="connsiteX34" fmla="*/ 3228622 w 3386667"/>
                <a:gd name="connsiteY34" fmla="*/ 756356 h 5757025"/>
                <a:gd name="connsiteX35" fmla="*/ 3093156 w 3386667"/>
                <a:gd name="connsiteY35" fmla="*/ 711200 h 5757025"/>
                <a:gd name="connsiteX36" fmla="*/ 2991556 w 3386667"/>
                <a:gd name="connsiteY36" fmla="*/ 722489 h 5757025"/>
                <a:gd name="connsiteX37" fmla="*/ 2991556 w 3386667"/>
                <a:gd name="connsiteY37" fmla="*/ 722489 h 5757025"/>
                <a:gd name="connsiteX38" fmla="*/ 2980267 w 3386667"/>
                <a:gd name="connsiteY38" fmla="*/ 891822 h 5757025"/>
                <a:gd name="connsiteX39" fmla="*/ 2991556 w 3386667"/>
                <a:gd name="connsiteY39" fmla="*/ 959556 h 5757025"/>
                <a:gd name="connsiteX40" fmla="*/ 3059289 w 3386667"/>
                <a:gd name="connsiteY40" fmla="*/ 1061156 h 5757025"/>
                <a:gd name="connsiteX41" fmla="*/ 3002845 w 3386667"/>
                <a:gd name="connsiteY41" fmla="*/ 1253067 h 5757025"/>
                <a:gd name="connsiteX42" fmla="*/ 3014134 w 3386667"/>
                <a:gd name="connsiteY42" fmla="*/ 1320800 h 5757025"/>
                <a:gd name="connsiteX43" fmla="*/ 3059289 w 3386667"/>
                <a:gd name="connsiteY43" fmla="*/ 1411111 h 5757025"/>
                <a:gd name="connsiteX44" fmla="*/ 3036711 w 3386667"/>
                <a:gd name="connsiteY44" fmla="*/ 1490133 h 5757025"/>
                <a:gd name="connsiteX45" fmla="*/ 2765778 w 3386667"/>
                <a:gd name="connsiteY45" fmla="*/ 1411111 h 5757025"/>
                <a:gd name="connsiteX46" fmla="*/ 2652889 w 3386667"/>
                <a:gd name="connsiteY46" fmla="*/ 1286933 h 5757025"/>
                <a:gd name="connsiteX47" fmla="*/ 2596445 w 3386667"/>
                <a:gd name="connsiteY47" fmla="*/ 1286933 h 5757025"/>
                <a:gd name="connsiteX48" fmla="*/ 2517422 w 3386667"/>
                <a:gd name="connsiteY48" fmla="*/ 1207911 h 5757025"/>
                <a:gd name="connsiteX49" fmla="*/ 2585156 w 3386667"/>
                <a:gd name="connsiteY49" fmla="*/ 1106311 h 5757025"/>
                <a:gd name="connsiteX50" fmla="*/ 2607734 w 3386667"/>
                <a:gd name="connsiteY50" fmla="*/ 993422 h 5757025"/>
                <a:gd name="connsiteX51" fmla="*/ 2630311 w 3386667"/>
                <a:gd name="connsiteY51" fmla="*/ 846667 h 5757025"/>
                <a:gd name="connsiteX52" fmla="*/ 2585156 w 3386667"/>
                <a:gd name="connsiteY52" fmla="*/ 688622 h 5757025"/>
                <a:gd name="connsiteX53" fmla="*/ 2494845 w 3386667"/>
                <a:gd name="connsiteY53" fmla="*/ 598311 h 5757025"/>
                <a:gd name="connsiteX54" fmla="*/ 2223911 w 3386667"/>
                <a:gd name="connsiteY54" fmla="*/ 553156 h 5757025"/>
                <a:gd name="connsiteX55" fmla="*/ 2099734 w 3386667"/>
                <a:gd name="connsiteY55" fmla="*/ 587022 h 5757025"/>
                <a:gd name="connsiteX56" fmla="*/ 1986845 w 3386667"/>
                <a:gd name="connsiteY56" fmla="*/ 846667 h 5757025"/>
                <a:gd name="connsiteX57" fmla="*/ 2043289 w 3386667"/>
                <a:gd name="connsiteY57" fmla="*/ 948267 h 5757025"/>
                <a:gd name="connsiteX58" fmla="*/ 1986845 w 3386667"/>
                <a:gd name="connsiteY58" fmla="*/ 1083733 h 5757025"/>
                <a:gd name="connsiteX59" fmla="*/ 1986845 w 3386667"/>
                <a:gd name="connsiteY59" fmla="*/ 1140178 h 5757025"/>
                <a:gd name="connsiteX60" fmla="*/ 1840089 w 3386667"/>
                <a:gd name="connsiteY60" fmla="*/ 1185333 h 5757025"/>
                <a:gd name="connsiteX61" fmla="*/ 1704622 w 3386667"/>
                <a:gd name="connsiteY61" fmla="*/ 1083733 h 5757025"/>
                <a:gd name="connsiteX62" fmla="*/ 1580445 w 3386667"/>
                <a:gd name="connsiteY62" fmla="*/ 1106311 h 5757025"/>
                <a:gd name="connsiteX63" fmla="*/ 1422400 w 3386667"/>
                <a:gd name="connsiteY63" fmla="*/ 1016000 h 5757025"/>
                <a:gd name="connsiteX64" fmla="*/ 1320800 w 3386667"/>
                <a:gd name="connsiteY64" fmla="*/ 1016000 h 5757025"/>
                <a:gd name="connsiteX65" fmla="*/ 1083734 w 3386667"/>
                <a:gd name="connsiteY65" fmla="*/ 812800 h 5757025"/>
                <a:gd name="connsiteX66" fmla="*/ 903111 w 3386667"/>
                <a:gd name="connsiteY66" fmla="*/ 654756 h 5757025"/>
                <a:gd name="connsiteX67" fmla="*/ 767645 w 3386667"/>
                <a:gd name="connsiteY67" fmla="*/ 564445 h 5757025"/>
                <a:gd name="connsiteX68" fmla="*/ 722489 w 3386667"/>
                <a:gd name="connsiteY68" fmla="*/ 530578 h 5757025"/>
                <a:gd name="connsiteX69" fmla="*/ 643467 w 3386667"/>
                <a:gd name="connsiteY69" fmla="*/ 474133 h 5757025"/>
                <a:gd name="connsiteX70" fmla="*/ 496711 w 3386667"/>
                <a:gd name="connsiteY70" fmla="*/ 338667 h 5757025"/>
                <a:gd name="connsiteX71" fmla="*/ 338667 w 3386667"/>
                <a:gd name="connsiteY71" fmla="*/ 169333 h 5757025"/>
                <a:gd name="connsiteX72" fmla="*/ 237067 w 3386667"/>
                <a:gd name="connsiteY72" fmla="*/ 158045 h 5757025"/>
                <a:gd name="connsiteX73" fmla="*/ 0 w 3386667"/>
                <a:gd name="connsiteY73" fmla="*/ 0 h 5757025"/>
                <a:gd name="connsiteX74" fmla="*/ 11289 w 3386667"/>
                <a:gd name="connsiteY74" fmla="*/ 90311 h 5757025"/>
                <a:gd name="connsiteX75" fmla="*/ 203200 w 3386667"/>
                <a:gd name="connsiteY75" fmla="*/ 191911 h 5757025"/>
                <a:gd name="connsiteX76" fmla="*/ 180622 w 3386667"/>
                <a:gd name="connsiteY76" fmla="*/ 259645 h 5757025"/>
                <a:gd name="connsiteX77" fmla="*/ 180622 w 3386667"/>
                <a:gd name="connsiteY77" fmla="*/ 259645 h 5757025"/>
                <a:gd name="connsiteX78" fmla="*/ 112889 w 3386667"/>
                <a:gd name="connsiteY78" fmla="*/ 338667 h 5757025"/>
                <a:gd name="connsiteX79" fmla="*/ 67734 w 3386667"/>
                <a:gd name="connsiteY79" fmla="*/ 372533 h 5757025"/>
                <a:gd name="connsiteX80" fmla="*/ 169334 w 3386667"/>
                <a:gd name="connsiteY80" fmla="*/ 462845 h 5757025"/>
                <a:gd name="connsiteX81" fmla="*/ 316089 w 3386667"/>
                <a:gd name="connsiteY81" fmla="*/ 485422 h 5757025"/>
                <a:gd name="connsiteX82" fmla="*/ 496711 w 3386667"/>
                <a:gd name="connsiteY82" fmla="*/ 530578 h 5757025"/>
                <a:gd name="connsiteX83" fmla="*/ 496711 w 3386667"/>
                <a:gd name="connsiteY83" fmla="*/ 666045 h 5757025"/>
                <a:gd name="connsiteX84" fmla="*/ 496711 w 3386667"/>
                <a:gd name="connsiteY84" fmla="*/ 666045 h 5757025"/>
                <a:gd name="connsiteX85" fmla="*/ 598311 w 3386667"/>
                <a:gd name="connsiteY85" fmla="*/ 778933 h 5757025"/>
                <a:gd name="connsiteX86" fmla="*/ 575734 w 3386667"/>
                <a:gd name="connsiteY86" fmla="*/ 835378 h 5757025"/>
                <a:gd name="connsiteX87" fmla="*/ 936978 w 3386667"/>
                <a:gd name="connsiteY87" fmla="*/ 1185333 h 5757025"/>
                <a:gd name="connsiteX88" fmla="*/ 1106311 w 3386667"/>
                <a:gd name="connsiteY88" fmla="*/ 1377245 h 5757025"/>
                <a:gd name="connsiteX89" fmla="*/ 1196622 w 3386667"/>
                <a:gd name="connsiteY89" fmla="*/ 1388533 h 5757025"/>
                <a:gd name="connsiteX90" fmla="*/ 1388534 w 3386667"/>
                <a:gd name="connsiteY90" fmla="*/ 1512711 h 5757025"/>
                <a:gd name="connsiteX91" fmla="*/ 1557867 w 3386667"/>
                <a:gd name="connsiteY91" fmla="*/ 1614311 h 5757025"/>
                <a:gd name="connsiteX92" fmla="*/ 1591734 w 3386667"/>
                <a:gd name="connsiteY92" fmla="*/ 1670756 h 5757025"/>
                <a:gd name="connsiteX93" fmla="*/ 1456267 w 3386667"/>
                <a:gd name="connsiteY93" fmla="*/ 1873956 h 5757025"/>
                <a:gd name="connsiteX94" fmla="*/ 1433689 w 3386667"/>
                <a:gd name="connsiteY94" fmla="*/ 2088445 h 5757025"/>
                <a:gd name="connsiteX95" fmla="*/ 1479462 w 3386667"/>
                <a:gd name="connsiteY95" fmla="*/ 2330891 h 5757025"/>
                <a:gd name="connsiteX96" fmla="*/ 1354667 w 3386667"/>
                <a:gd name="connsiteY96" fmla="*/ 2280356 h 5757025"/>
                <a:gd name="connsiteX97" fmla="*/ 1148997 w 3386667"/>
                <a:gd name="connsiteY97" fmla="*/ 2425964 h 5757025"/>
                <a:gd name="connsiteX98" fmla="*/ 1010003 w 3386667"/>
                <a:gd name="connsiteY98" fmla="*/ 2624402 h 5757025"/>
                <a:gd name="connsiteX99" fmla="*/ 891822 w 3386667"/>
                <a:gd name="connsiteY99" fmla="*/ 2822222 h 5757025"/>
                <a:gd name="connsiteX100" fmla="*/ 900201 w 3386667"/>
                <a:gd name="connsiteY100" fmla="*/ 3000463 h 5757025"/>
                <a:gd name="connsiteX101" fmla="*/ 938742 w 3386667"/>
                <a:gd name="connsiteY101" fmla="*/ 3164417 h 5757025"/>
                <a:gd name="connsiteX102" fmla="*/ 969698 w 3386667"/>
                <a:gd name="connsiteY102" fmla="*/ 3286214 h 5757025"/>
                <a:gd name="connsiteX103" fmla="*/ 891822 w 3386667"/>
                <a:gd name="connsiteY103" fmla="*/ 3544711 h 5757025"/>
                <a:gd name="connsiteX104" fmla="*/ 934597 w 3386667"/>
                <a:gd name="connsiteY104" fmla="*/ 3914158 h 5757025"/>
                <a:gd name="connsiteX105" fmla="*/ 925689 w 3386667"/>
                <a:gd name="connsiteY105" fmla="*/ 4097867 h 5757025"/>
                <a:gd name="connsiteX106" fmla="*/ 1072445 w 3386667"/>
                <a:gd name="connsiteY106" fmla="*/ 4233333 h 5757025"/>
                <a:gd name="connsiteX107" fmla="*/ 1219200 w 3386667"/>
                <a:gd name="connsiteY107" fmla="*/ 4109156 h 5757025"/>
                <a:gd name="connsiteX108" fmla="*/ 1261358 w 3386667"/>
                <a:gd name="connsiteY108" fmla="*/ 3846513 h 5757025"/>
                <a:gd name="connsiteX109" fmla="*/ 1412258 w 3386667"/>
                <a:gd name="connsiteY109" fmla="*/ 3618354 h 5757025"/>
                <a:gd name="connsiteX110" fmla="*/ 1474083 w 3386667"/>
                <a:gd name="connsiteY110" fmla="*/ 3459779 h 5757025"/>
                <a:gd name="connsiteX111" fmla="*/ 1506803 w 3386667"/>
                <a:gd name="connsiteY111" fmla="*/ 3333839 h 5757025"/>
                <a:gd name="connsiteX112" fmla="*/ 1659467 w 3386667"/>
                <a:gd name="connsiteY112" fmla="*/ 3347508 h 5757025"/>
                <a:gd name="connsiteX113" fmla="*/ 1783645 w 3386667"/>
                <a:gd name="connsiteY113" fmla="*/ 3465071 h 5757025"/>
                <a:gd name="connsiteX114" fmla="*/ 2005806 w 3386667"/>
                <a:gd name="connsiteY114" fmla="*/ 3580959 h 5757025"/>
                <a:gd name="connsiteX115" fmla="*/ 2191279 w 3386667"/>
                <a:gd name="connsiteY115" fmla="*/ 3733006 h 5757025"/>
                <a:gd name="connsiteX116" fmla="*/ 2325511 w 3386667"/>
                <a:gd name="connsiteY116" fmla="*/ 3787687 h 5757025"/>
                <a:gd name="connsiteX117" fmla="*/ 2134747 w 3386667"/>
                <a:gd name="connsiteY117" fmla="*/ 4030133 h 5757025"/>
                <a:gd name="connsiteX118" fmla="*/ 2010040 w 3386667"/>
                <a:gd name="connsiteY118" fmla="*/ 4368624 h 5757025"/>
                <a:gd name="connsiteX119" fmla="*/ 2020447 w 3386667"/>
                <a:gd name="connsiteY119" fmla="*/ 4523758 h 5757025"/>
                <a:gd name="connsiteX120" fmla="*/ 1966031 w 3386667"/>
                <a:gd name="connsiteY120" fmla="*/ 4595725 h 5757025"/>
                <a:gd name="connsiteX121" fmla="*/ 2074245 w 3386667"/>
                <a:gd name="connsiteY121" fmla="*/ 4772201 h 5757025"/>
                <a:gd name="connsiteX122" fmla="*/ 1939925 w 3386667"/>
                <a:gd name="connsiteY122" fmla="*/ 4983075 h 5757025"/>
                <a:gd name="connsiteX123" fmla="*/ 1761067 w 3386667"/>
                <a:gd name="connsiteY123" fmla="*/ 5046133 h 5757025"/>
                <a:gd name="connsiteX124" fmla="*/ 1713442 w 3386667"/>
                <a:gd name="connsiteY124" fmla="*/ 5155319 h 5757025"/>
                <a:gd name="connsiteX125" fmla="*/ 1844924 w 3386667"/>
                <a:gd name="connsiteY125" fmla="*/ 5309289 h 5757025"/>
                <a:gd name="connsiteX126" fmla="*/ 2099557 w 3386667"/>
                <a:gd name="connsiteY126" fmla="*/ 5588970 h 5757025"/>
                <a:gd name="connsiteX0" fmla="*/ 2099557 w 3389048"/>
                <a:gd name="connsiteY0" fmla="*/ 5588970 h 5757025"/>
                <a:gd name="connsiteX1" fmla="*/ 2336800 w 3389048"/>
                <a:gd name="connsiteY1" fmla="*/ 5734756 h 5757025"/>
                <a:gd name="connsiteX2" fmla="*/ 2260071 w 3389048"/>
                <a:gd name="connsiteY2" fmla="*/ 5455356 h 5757025"/>
                <a:gd name="connsiteX3" fmla="*/ 2167997 w 3389048"/>
                <a:gd name="connsiteY3" fmla="*/ 5238574 h 5757025"/>
                <a:gd name="connsiteX4" fmla="*/ 2144889 w 3389048"/>
                <a:gd name="connsiteY4" fmla="*/ 5147733 h 5757025"/>
                <a:gd name="connsiteX5" fmla="*/ 2246489 w 3389048"/>
                <a:gd name="connsiteY5" fmla="*/ 4989689 h 5757025"/>
                <a:gd name="connsiteX6" fmla="*/ 2323659 w 3389048"/>
                <a:gd name="connsiteY6" fmla="*/ 4970639 h 5757025"/>
                <a:gd name="connsiteX7" fmla="*/ 2387247 w 3389048"/>
                <a:gd name="connsiteY7" fmla="*/ 4826264 h 5757025"/>
                <a:gd name="connsiteX8" fmla="*/ 2415822 w 3389048"/>
                <a:gd name="connsiteY8" fmla="*/ 4741333 h 5757025"/>
                <a:gd name="connsiteX9" fmla="*/ 2577395 w 3389048"/>
                <a:gd name="connsiteY9" fmla="*/ 4649787 h 5757025"/>
                <a:gd name="connsiteX10" fmla="*/ 2844977 w 3389048"/>
                <a:gd name="connsiteY10" fmla="*/ 4289514 h 5757025"/>
                <a:gd name="connsiteX11" fmla="*/ 3093156 w 3389048"/>
                <a:gd name="connsiteY11" fmla="*/ 3962400 h 5757025"/>
                <a:gd name="connsiteX12" fmla="*/ 3139458 w 3389048"/>
                <a:gd name="connsiteY12" fmla="*/ 3841221 h 5757025"/>
                <a:gd name="connsiteX13" fmla="*/ 3101446 w 3389048"/>
                <a:gd name="connsiteY13" fmla="*/ 3740239 h 5757025"/>
                <a:gd name="connsiteX14" fmla="*/ 3163887 w 3389048"/>
                <a:gd name="connsiteY14" fmla="*/ 3601156 h 5757025"/>
                <a:gd name="connsiteX15" fmla="*/ 3053822 w 3389048"/>
                <a:gd name="connsiteY15" fmla="*/ 3423444 h 5757025"/>
                <a:gd name="connsiteX16" fmla="*/ 2622549 w 3389048"/>
                <a:gd name="connsiteY16" fmla="*/ 3102329 h 5757025"/>
                <a:gd name="connsiteX17" fmla="*/ 2291645 w 3389048"/>
                <a:gd name="connsiteY17" fmla="*/ 2912533 h 5757025"/>
                <a:gd name="connsiteX18" fmla="*/ 2393245 w 3389048"/>
                <a:gd name="connsiteY18" fmla="*/ 2813756 h 5757025"/>
                <a:gd name="connsiteX19" fmla="*/ 2572103 w 3389048"/>
                <a:gd name="connsiteY19" fmla="*/ 2668411 h 5757025"/>
                <a:gd name="connsiteX20" fmla="*/ 2728296 w 3389048"/>
                <a:gd name="connsiteY20" fmla="*/ 2493609 h 5757025"/>
                <a:gd name="connsiteX21" fmla="*/ 2817460 w 3389048"/>
                <a:gd name="connsiteY21" fmla="*/ 2232908 h 5757025"/>
                <a:gd name="connsiteX22" fmla="*/ 3033536 w 3389048"/>
                <a:gd name="connsiteY22" fmla="*/ 2102820 h 5757025"/>
                <a:gd name="connsiteX23" fmla="*/ 3261166 w 3389048"/>
                <a:gd name="connsiteY23" fmla="*/ 2022564 h 5757025"/>
                <a:gd name="connsiteX24" fmla="*/ 3389048 w 3389048"/>
                <a:gd name="connsiteY24" fmla="*/ 1913202 h 5757025"/>
                <a:gd name="connsiteX25" fmla="*/ 3341511 w 3389048"/>
                <a:gd name="connsiteY25" fmla="*/ 1794933 h 5757025"/>
                <a:gd name="connsiteX26" fmla="*/ 3375378 w 3389048"/>
                <a:gd name="connsiteY26" fmla="*/ 1693333 h 5757025"/>
                <a:gd name="connsiteX27" fmla="*/ 3375378 w 3389048"/>
                <a:gd name="connsiteY27" fmla="*/ 1524000 h 5757025"/>
                <a:gd name="connsiteX28" fmla="*/ 3341511 w 3389048"/>
                <a:gd name="connsiteY28" fmla="*/ 1444978 h 5757025"/>
                <a:gd name="connsiteX29" fmla="*/ 3341511 w 3389048"/>
                <a:gd name="connsiteY29" fmla="*/ 1444978 h 5757025"/>
                <a:gd name="connsiteX30" fmla="*/ 3330222 w 3389048"/>
                <a:gd name="connsiteY30" fmla="*/ 1219200 h 5757025"/>
                <a:gd name="connsiteX31" fmla="*/ 3273778 w 3389048"/>
                <a:gd name="connsiteY31" fmla="*/ 1106311 h 5757025"/>
                <a:gd name="connsiteX32" fmla="*/ 3251200 w 3389048"/>
                <a:gd name="connsiteY32" fmla="*/ 982133 h 5757025"/>
                <a:gd name="connsiteX33" fmla="*/ 3307645 w 3389048"/>
                <a:gd name="connsiteY33" fmla="*/ 869245 h 5757025"/>
                <a:gd name="connsiteX34" fmla="*/ 3228622 w 3389048"/>
                <a:gd name="connsiteY34" fmla="*/ 756356 h 5757025"/>
                <a:gd name="connsiteX35" fmla="*/ 3093156 w 3389048"/>
                <a:gd name="connsiteY35" fmla="*/ 711200 h 5757025"/>
                <a:gd name="connsiteX36" fmla="*/ 2991556 w 3389048"/>
                <a:gd name="connsiteY36" fmla="*/ 722489 h 5757025"/>
                <a:gd name="connsiteX37" fmla="*/ 2991556 w 3389048"/>
                <a:gd name="connsiteY37" fmla="*/ 722489 h 5757025"/>
                <a:gd name="connsiteX38" fmla="*/ 2980267 w 3389048"/>
                <a:gd name="connsiteY38" fmla="*/ 891822 h 5757025"/>
                <a:gd name="connsiteX39" fmla="*/ 2991556 w 3389048"/>
                <a:gd name="connsiteY39" fmla="*/ 959556 h 5757025"/>
                <a:gd name="connsiteX40" fmla="*/ 3059289 w 3389048"/>
                <a:gd name="connsiteY40" fmla="*/ 1061156 h 5757025"/>
                <a:gd name="connsiteX41" fmla="*/ 3002845 w 3389048"/>
                <a:gd name="connsiteY41" fmla="*/ 1253067 h 5757025"/>
                <a:gd name="connsiteX42" fmla="*/ 3014134 w 3389048"/>
                <a:gd name="connsiteY42" fmla="*/ 1320800 h 5757025"/>
                <a:gd name="connsiteX43" fmla="*/ 3059289 w 3389048"/>
                <a:gd name="connsiteY43" fmla="*/ 1411111 h 5757025"/>
                <a:gd name="connsiteX44" fmla="*/ 3036711 w 3389048"/>
                <a:gd name="connsiteY44" fmla="*/ 1490133 h 5757025"/>
                <a:gd name="connsiteX45" fmla="*/ 2765778 w 3389048"/>
                <a:gd name="connsiteY45" fmla="*/ 1411111 h 5757025"/>
                <a:gd name="connsiteX46" fmla="*/ 2652889 w 3389048"/>
                <a:gd name="connsiteY46" fmla="*/ 1286933 h 5757025"/>
                <a:gd name="connsiteX47" fmla="*/ 2596445 w 3389048"/>
                <a:gd name="connsiteY47" fmla="*/ 1286933 h 5757025"/>
                <a:gd name="connsiteX48" fmla="*/ 2517422 w 3389048"/>
                <a:gd name="connsiteY48" fmla="*/ 1207911 h 5757025"/>
                <a:gd name="connsiteX49" fmla="*/ 2585156 w 3389048"/>
                <a:gd name="connsiteY49" fmla="*/ 1106311 h 5757025"/>
                <a:gd name="connsiteX50" fmla="*/ 2607734 w 3389048"/>
                <a:gd name="connsiteY50" fmla="*/ 993422 h 5757025"/>
                <a:gd name="connsiteX51" fmla="*/ 2630311 w 3389048"/>
                <a:gd name="connsiteY51" fmla="*/ 846667 h 5757025"/>
                <a:gd name="connsiteX52" fmla="*/ 2585156 w 3389048"/>
                <a:gd name="connsiteY52" fmla="*/ 688622 h 5757025"/>
                <a:gd name="connsiteX53" fmla="*/ 2494845 w 3389048"/>
                <a:gd name="connsiteY53" fmla="*/ 598311 h 5757025"/>
                <a:gd name="connsiteX54" fmla="*/ 2223911 w 3389048"/>
                <a:gd name="connsiteY54" fmla="*/ 553156 h 5757025"/>
                <a:gd name="connsiteX55" fmla="*/ 2099734 w 3389048"/>
                <a:gd name="connsiteY55" fmla="*/ 587022 h 5757025"/>
                <a:gd name="connsiteX56" fmla="*/ 1986845 w 3389048"/>
                <a:gd name="connsiteY56" fmla="*/ 846667 h 5757025"/>
                <a:gd name="connsiteX57" fmla="*/ 2043289 w 3389048"/>
                <a:gd name="connsiteY57" fmla="*/ 948267 h 5757025"/>
                <a:gd name="connsiteX58" fmla="*/ 1986845 w 3389048"/>
                <a:gd name="connsiteY58" fmla="*/ 1083733 h 5757025"/>
                <a:gd name="connsiteX59" fmla="*/ 1986845 w 3389048"/>
                <a:gd name="connsiteY59" fmla="*/ 1140178 h 5757025"/>
                <a:gd name="connsiteX60" fmla="*/ 1840089 w 3389048"/>
                <a:gd name="connsiteY60" fmla="*/ 1185333 h 5757025"/>
                <a:gd name="connsiteX61" fmla="*/ 1704622 w 3389048"/>
                <a:gd name="connsiteY61" fmla="*/ 1083733 h 5757025"/>
                <a:gd name="connsiteX62" fmla="*/ 1580445 w 3389048"/>
                <a:gd name="connsiteY62" fmla="*/ 1106311 h 5757025"/>
                <a:gd name="connsiteX63" fmla="*/ 1422400 w 3389048"/>
                <a:gd name="connsiteY63" fmla="*/ 1016000 h 5757025"/>
                <a:gd name="connsiteX64" fmla="*/ 1320800 w 3389048"/>
                <a:gd name="connsiteY64" fmla="*/ 1016000 h 5757025"/>
                <a:gd name="connsiteX65" fmla="*/ 1083734 w 3389048"/>
                <a:gd name="connsiteY65" fmla="*/ 812800 h 5757025"/>
                <a:gd name="connsiteX66" fmla="*/ 903111 w 3389048"/>
                <a:gd name="connsiteY66" fmla="*/ 654756 h 5757025"/>
                <a:gd name="connsiteX67" fmla="*/ 767645 w 3389048"/>
                <a:gd name="connsiteY67" fmla="*/ 564445 h 5757025"/>
                <a:gd name="connsiteX68" fmla="*/ 722489 w 3389048"/>
                <a:gd name="connsiteY68" fmla="*/ 530578 h 5757025"/>
                <a:gd name="connsiteX69" fmla="*/ 643467 w 3389048"/>
                <a:gd name="connsiteY69" fmla="*/ 474133 h 5757025"/>
                <a:gd name="connsiteX70" fmla="*/ 496711 w 3389048"/>
                <a:gd name="connsiteY70" fmla="*/ 338667 h 5757025"/>
                <a:gd name="connsiteX71" fmla="*/ 338667 w 3389048"/>
                <a:gd name="connsiteY71" fmla="*/ 169333 h 5757025"/>
                <a:gd name="connsiteX72" fmla="*/ 237067 w 3389048"/>
                <a:gd name="connsiteY72" fmla="*/ 158045 h 5757025"/>
                <a:gd name="connsiteX73" fmla="*/ 0 w 3389048"/>
                <a:gd name="connsiteY73" fmla="*/ 0 h 5757025"/>
                <a:gd name="connsiteX74" fmla="*/ 11289 w 3389048"/>
                <a:gd name="connsiteY74" fmla="*/ 90311 h 5757025"/>
                <a:gd name="connsiteX75" fmla="*/ 203200 w 3389048"/>
                <a:gd name="connsiteY75" fmla="*/ 191911 h 5757025"/>
                <a:gd name="connsiteX76" fmla="*/ 180622 w 3389048"/>
                <a:gd name="connsiteY76" fmla="*/ 259645 h 5757025"/>
                <a:gd name="connsiteX77" fmla="*/ 180622 w 3389048"/>
                <a:gd name="connsiteY77" fmla="*/ 259645 h 5757025"/>
                <a:gd name="connsiteX78" fmla="*/ 112889 w 3389048"/>
                <a:gd name="connsiteY78" fmla="*/ 338667 h 5757025"/>
                <a:gd name="connsiteX79" fmla="*/ 67734 w 3389048"/>
                <a:gd name="connsiteY79" fmla="*/ 372533 h 5757025"/>
                <a:gd name="connsiteX80" fmla="*/ 169334 w 3389048"/>
                <a:gd name="connsiteY80" fmla="*/ 462845 h 5757025"/>
                <a:gd name="connsiteX81" fmla="*/ 316089 w 3389048"/>
                <a:gd name="connsiteY81" fmla="*/ 485422 h 5757025"/>
                <a:gd name="connsiteX82" fmla="*/ 496711 w 3389048"/>
                <a:gd name="connsiteY82" fmla="*/ 530578 h 5757025"/>
                <a:gd name="connsiteX83" fmla="*/ 496711 w 3389048"/>
                <a:gd name="connsiteY83" fmla="*/ 666045 h 5757025"/>
                <a:gd name="connsiteX84" fmla="*/ 496711 w 3389048"/>
                <a:gd name="connsiteY84" fmla="*/ 666045 h 5757025"/>
                <a:gd name="connsiteX85" fmla="*/ 598311 w 3389048"/>
                <a:gd name="connsiteY85" fmla="*/ 778933 h 5757025"/>
                <a:gd name="connsiteX86" fmla="*/ 575734 w 3389048"/>
                <a:gd name="connsiteY86" fmla="*/ 835378 h 5757025"/>
                <a:gd name="connsiteX87" fmla="*/ 936978 w 3389048"/>
                <a:gd name="connsiteY87" fmla="*/ 1185333 h 5757025"/>
                <a:gd name="connsiteX88" fmla="*/ 1106311 w 3389048"/>
                <a:gd name="connsiteY88" fmla="*/ 1377245 h 5757025"/>
                <a:gd name="connsiteX89" fmla="*/ 1196622 w 3389048"/>
                <a:gd name="connsiteY89" fmla="*/ 1388533 h 5757025"/>
                <a:gd name="connsiteX90" fmla="*/ 1388534 w 3389048"/>
                <a:gd name="connsiteY90" fmla="*/ 1512711 h 5757025"/>
                <a:gd name="connsiteX91" fmla="*/ 1557867 w 3389048"/>
                <a:gd name="connsiteY91" fmla="*/ 1614311 h 5757025"/>
                <a:gd name="connsiteX92" fmla="*/ 1591734 w 3389048"/>
                <a:gd name="connsiteY92" fmla="*/ 1670756 h 5757025"/>
                <a:gd name="connsiteX93" fmla="*/ 1456267 w 3389048"/>
                <a:gd name="connsiteY93" fmla="*/ 1873956 h 5757025"/>
                <a:gd name="connsiteX94" fmla="*/ 1433689 w 3389048"/>
                <a:gd name="connsiteY94" fmla="*/ 2088445 h 5757025"/>
                <a:gd name="connsiteX95" fmla="*/ 1479462 w 3389048"/>
                <a:gd name="connsiteY95" fmla="*/ 2330891 h 5757025"/>
                <a:gd name="connsiteX96" fmla="*/ 1354667 w 3389048"/>
                <a:gd name="connsiteY96" fmla="*/ 2280356 h 5757025"/>
                <a:gd name="connsiteX97" fmla="*/ 1148997 w 3389048"/>
                <a:gd name="connsiteY97" fmla="*/ 2425964 h 5757025"/>
                <a:gd name="connsiteX98" fmla="*/ 1010003 w 3389048"/>
                <a:gd name="connsiteY98" fmla="*/ 2624402 h 5757025"/>
                <a:gd name="connsiteX99" fmla="*/ 891822 w 3389048"/>
                <a:gd name="connsiteY99" fmla="*/ 2822222 h 5757025"/>
                <a:gd name="connsiteX100" fmla="*/ 900201 w 3389048"/>
                <a:gd name="connsiteY100" fmla="*/ 3000463 h 5757025"/>
                <a:gd name="connsiteX101" fmla="*/ 938742 w 3389048"/>
                <a:gd name="connsiteY101" fmla="*/ 3164417 h 5757025"/>
                <a:gd name="connsiteX102" fmla="*/ 969698 w 3389048"/>
                <a:gd name="connsiteY102" fmla="*/ 3286214 h 5757025"/>
                <a:gd name="connsiteX103" fmla="*/ 891822 w 3389048"/>
                <a:gd name="connsiteY103" fmla="*/ 3544711 h 5757025"/>
                <a:gd name="connsiteX104" fmla="*/ 934597 w 3389048"/>
                <a:gd name="connsiteY104" fmla="*/ 3914158 h 5757025"/>
                <a:gd name="connsiteX105" fmla="*/ 925689 w 3389048"/>
                <a:gd name="connsiteY105" fmla="*/ 4097867 h 5757025"/>
                <a:gd name="connsiteX106" fmla="*/ 1072445 w 3389048"/>
                <a:gd name="connsiteY106" fmla="*/ 4233333 h 5757025"/>
                <a:gd name="connsiteX107" fmla="*/ 1219200 w 3389048"/>
                <a:gd name="connsiteY107" fmla="*/ 4109156 h 5757025"/>
                <a:gd name="connsiteX108" fmla="*/ 1261358 w 3389048"/>
                <a:gd name="connsiteY108" fmla="*/ 3846513 h 5757025"/>
                <a:gd name="connsiteX109" fmla="*/ 1412258 w 3389048"/>
                <a:gd name="connsiteY109" fmla="*/ 3618354 h 5757025"/>
                <a:gd name="connsiteX110" fmla="*/ 1474083 w 3389048"/>
                <a:gd name="connsiteY110" fmla="*/ 3459779 h 5757025"/>
                <a:gd name="connsiteX111" fmla="*/ 1506803 w 3389048"/>
                <a:gd name="connsiteY111" fmla="*/ 3333839 h 5757025"/>
                <a:gd name="connsiteX112" fmla="*/ 1659467 w 3389048"/>
                <a:gd name="connsiteY112" fmla="*/ 3347508 h 5757025"/>
                <a:gd name="connsiteX113" fmla="*/ 1783645 w 3389048"/>
                <a:gd name="connsiteY113" fmla="*/ 3465071 h 5757025"/>
                <a:gd name="connsiteX114" fmla="*/ 2005806 w 3389048"/>
                <a:gd name="connsiteY114" fmla="*/ 3580959 h 5757025"/>
                <a:gd name="connsiteX115" fmla="*/ 2191279 w 3389048"/>
                <a:gd name="connsiteY115" fmla="*/ 3733006 h 5757025"/>
                <a:gd name="connsiteX116" fmla="*/ 2325511 w 3389048"/>
                <a:gd name="connsiteY116" fmla="*/ 3787687 h 5757025"/>
                <a:gd name="connsiteX117" fmla="*/ 2134747 w 3389048"/>
                <a:gd name="connsiteY117" fmla="*/ 4030133 h 5757025"/>
                <a:gd name="connsiteX118" fmla="*/ 2010040 w 3389048"/>
                <a:gd name="connsiteY118" fmla="*/ 4368624 h 5757025"/>
                <a:gd name="connsiteX119" fmla="*/ 2020447 w 3389048"/>
                <a:gd name="connsiteY119" fmla="*/ 4523758 h 5757025"/>
                <a:gd name="connsiteX120" fmla="*/ 1966031 w 3389048"/>
                <a:gd name="connsiteY120" fmla="*/ 4595725 h 5757025"/>
                <a:gd name="connsiteX121" fmla="*/ 2074245 w 3389048"/>
                <a:gd name="connsiteY121" fmla="*/ 4772201 h 5757025"/>
                <a:gd name="connsiteX122" fmla="*/ 1939925 w 3389048"/>
                <a:gd name="connsiteY122" fmla="*/ 4983075 h 5757025"/>
                <a:gd name="connsiteX123" fmla="*/ 1761067 w 3389048"/>
                <a:gd name="connsiteY123" fmla="*/ 5046133 h 5757025"/>
                <a:gd name="connsiteX124" fmla="*/ 1713442 w 3389048"/>
                <a:gd name="connsiteY124" fmla="*/ 5155319 h 5757025"/>
                <a:gd name="connsiteX125" fmla="*/ 1844924 w 3389048"/>
                <a:gd name="connsiteY125" fmla="*/ 5309289 h 5757025"/>
                <a:gd name="connsiteX126" fmla="*/ 2099557 w 3389048"/>
                <a:gd name="connsiteY126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75378 w 3397015"/>
                <a:gd name="connsiteY27" fmla="*/ 1524000 h 5757025"/>
                <a:gd name="connsiteX28" fmla="*/ 3341511 w 3397015"/>
                <a:gd name="connsiteY28" fmla="*/ 1444978 h 5757025"/>
                <a:gd name="connsiteX29" fmla="*/ 3341511 w 3397015"/>
                <a:gd name="connsiteY29" fmla="*/ 1444978 h 5757025"/>
                <a:gd name="connsiteX30" fmla="*/ 3330222 w 3397015"/>
                <a:gd name="connsiteY30" fmla="*/ 1219200 h 5757025"/>
                <a:gd name="connsiteX31" fmla="*/ 3273778 w 3397015"/>
                <a:gd name="connsiteY31" fmla="*/ 1106311 h 5757025"/>
                <a:gd name="connsiteX32" fmla="*/ 3251200 w 3397015"/>
                <a:gd name="connsiteY32" fmla="*/ 982133 h 5757025"/>
                <a:gd name="connsiteX33" fmla="*/ 3307645 w 3397015"/>
                <a:gd name="connsiteY33" fmla="*/ 869245 h 5757025"/>
                <a:gd name="connsiteX34" fmla="*/ 3228622 w 3397015"/>
                <a:gd name="connsiteY34" fmla="*/ 756356 h 5757025"/>
                <a:gd name="connsiteX35" fmla="*/ 3093156 w 3397015"/>
                <a:gd name="connsiteY35" fmla="*/ 711200 h 5757025"/>
                <a:gd name="connsiteX36" fmla="*/ 2991556 w 3397015"/>
                <a:gd name="connsiteY36" fmla="*/ 722489 h 5757025"/>
                <a:gd name="connsiteX37" fmla="*/ 2991556 w 3397015"/>
                <a:gd name="connsiteY37" fmla="*/ 722489 h 5757025"/>
                <a:gd name="connsiteX38" fmla="*/ 2980267 w 3397015"/>
                <a:gd name="connsiteY38" fmla="*/ 891822 h 5757025"/>
                <a:gd name="connsiteX39" fmla="*/ 2991556 w 3397015"/>
                <a:gd name="connsiteY39" fmla="*/ 959556 h 5757025"/>
                <a:gd name="connsiteX40" fmla="*/ 3059289 w 3397015"/>
                <a:gd name="connsiteY40" fmla="*/ 1061156 h 5757025"/>
                <a:gd name="connsiteX41" fmla="*/ 3002845 w 3397015"/>
                <a:gd name="connsiteY41" fmla="*/ 1253067 h 5757025"/>
                <a:gd name="connsiteX42" fmla="*/ 3014134 w 3397015"/>
                <a:gd name="connsiteY42" fmla="*/ 1320800 h 5757025"/>
                <a:gd name="connsiteX43" fmla="*/ 3059289 w 3397015"/>
                <a:gd name="connsiteY43" fmla="*/ 1411111 h 5757025"/>
                <a:gd name="connsiteX44" fmla="*/ 3036711 w 3397015"/>
                <a:gd name="connsiteY44" fmla="*/ 1490133 h 5757025"/>
                <a:gd name="connsiteX45" fmla="*/ 2765778 w 3397015"/>
                <a:gd name="connsiteY45" fmla="*/ 1411111 h 5757025"/>
                <a:gd name="connsiteX46" fmla="*/ 2652889 w 3397015"/>
                <a:gd name="connsiteY46" fmla="*/ 1286933 h 5757025"/>
                <a:gd name="connsiteX47" fmla="*/ 2596445 w 3397015"/>
                <a:gd name="connsiteY47" fmla="*/ 1286933 h 5757025"/>
                <a:gd name="connsiteX48" fmla="*/ 2517422 w 3397015"/>
                <a:gd name="connsiteY48" fmla="*/ 1207911 h 5757025"/>
                <a:gd name="connsiteX49" fmla="*/ 2585156 w 3397015"/>
                <a:gd name="connsiteY49" fmla="*/ 1106311 h 5757025"/>
                <a:gd name="connsiteX50" fmla="*/ 2607734 w 3397015"/>
                <a:gd name="connsiteY50" fmla="*/ 993422 h 5757025"/>
                <a:gd name="connsiteX51" fmla="*/ 2630311 w 3397015"/>
                <a:gd name="connsiteY51" fmla="*/ 846667 h 5757025"/>
                <a:gd name="connsiteX52" fmla="*/ 2585156 w 3397015"/>
                <a:gd name="connsiteY52" fmla="*/ 688622 h 5757025"/>
                <a:gd name="connsiteX53" fmla="*/ 2494845 w 3397015"/>
                <a:gd name="connsiteY53" fmla="*/ 598311 h 5757025"/>
                <a:gd name="connsiteX54" fmla="*/ 2223911 w 3397015"/>
                <a:gd name="connsiteY54" fmla="*/ 553156 h 5757025"/>
                <a:gd name="connsiteX55" fmla="*/ 2099734 w 3397015"/>
                <a:gd name="connsiteY55" fmla="*/ 587022 h 5757025"/>
                <a:gd name="connsiteX56" fmla="*/ 1986845 w 3397015"/>
                <a:gd name="connsiteY56" fmla="*/ 846667 h 5757025"/>
                <a:gd name="connsiteX57" fmla="*/ 2043289 w 3397015"/>
                <a:gd name="connsiteY57" fmla="*/ 948267 h 5757025"/>
                <a:gd name="connsiteX58" fmla="*/ 1986845 w 3397015"/>
                <a:gd name="connsiteY58" fmla="*/ 1083733 h 5757025"/>
                <a:gd name="connsiteX59" fmla="*/ 1986845 w 3397015"/>
                <a:gd name="connsiteY59" fmla="*/ 1140178 h 5757025"/>
                <a:gd name="connsiteX60" fmla="*/ 1840089 w 3397015"/>
                <a:gd name="connsiteY60" fmla="*/ 1185333 h 5757025"/>
                <a:gd name="connsiteX61" fmla="*/ 1704622 w 3397015"/>
                <a:gd name="connsiteY61" fmla="*/ 1083733 h 5757025"/>
                <a:gd name="connsiteX62" fmla="*/ 1580445 w 3397015"/>
                <a:gd name="connsiteY62" fmla="*/ 1106311 h 5757025"/>
                <a:gd name="connsiteX63" fmla="*/ 1422400 w 3397015"/>
                <a:gd name="connsiteY63" fmla="*/ 1016000 h 5757025"/>
                <a:gd name="connsiteX64" fmla="*/ 1320800 w 3397015"/>
                <a:gd name="connsiteY64" fmla="*/ 1016000 h 5757025"/>
                <a:gd name="connsiteX65" fmla="*/ 1083734 w 3397015"/>
                <a:gd name="connsiteY65" fmla="*/ 812800 h 5757025"/>
                <a:gd name="connsiteX66" fmla="*/ 903111 w 3397015"/>
                <a:gd name="connsiteY66" fmla="*/ 654756 h 5757025"/>
                <a:gd name="connsiteX67" fmla="*/ 767645 w 3397015"/>
                <a:gd name="connsiteY67" fmla="*/ 564445 h 5757025"/>
                <a:gd name="connsiteX68" fmla="*/ 722489 w 3397015"/>
                <a:gd name="connsiteY68" fmla="*/ 530578 h 5757025"/>
                <a:gd name="connsiteX69" fmla="*/ 643467 w 3397015"/>
                <a:gd name="connsiteY69" fmla="*/ 474133 h 5757025"/>
                <a:gd name="connsiteX70" fmla="*/ 496711 w 3397015"/>
                <a:gd name="connsiteY70" fmla="*/ 338667 h 5757025"/>
                <a:gd name="connsiteX71" fmla="*/ 338667 w 3397015"/>
                <a:gd name="connsiteY71" fmla="*/ 169333 h 5757025"/>
                <a:gd name="connsiteX72" fmla="*/ 237067 w 3397015"/>
                <a:gd name="connsiteY72" fmla="*/ 158045 h 5757025"/>
                <a:gd name="connsiteX73" fmla="*/ 0 w 3397015"/>
                <a:gd name="connsiteY73" fmla="*/ 0 h 5757025"/>
                <a:gd name="connsiteX74" fmla="*/ 11289 w 3397015"/>
                <a:gd name="connsiteY74" fmla="*/ 90311 h 5757025"/>
                <a:gd name="connsiteX75" fmla="*/ 203200 w 3397015"/>
                <a:gd name="connsiteY75" fmla="*/ 191911 h 5757025"/>
                <a:gd name="connsiteX76" fmla="*/ 180622 w 3397015"/>
                <a:gd name="connsiteY76" fmla="*/ 259645 h 5757025"/>
                <a:gd name="connsiteX77" fmla="*/ 180622 w 3397015"/>
                <a:gd name="connsiteY77" fmla="*/ 259645 h 5757025"/>
                <a:gd name="connsiteX78" fmla="*/ 112889 w 3397015"/>
                <a:gd name="connsiteY78" fmla="*/ 338667 h 5757025"/>
                <a:gd name="connsiteX79" fmla="*/ 67734 w 3397015"/>
                <a:gd name="connsiteY79" fmla="*/ 372533 h 5757025"/>
                <a:gd name="connsiteX80" fmla="*/ 169334 w 3397015"/>
                <a:gd name="connsiteY80" fmla="*/ 462845 h 5757025"/>
                <a:gd name="connsiteX81" fmla="*/ 316089 w 3397015"/>
                <a:gd name="connsiteY81" fmla="*/ 485422 h 5757025"/>
                <a:gd name="connsiteX82" fmla="*/ 496711 w 3397015"/>
                <a:gd name="connsiteY82" fmla="*/ 530578 h 5757025"/>
                <a:gd name="connsiteX83" fmla="*/ 496711 w 3397015"/>
                <a:gd name="connsiteY83" fmla="*/ 666045 h 5757025"/>
                <a:gd name="connsiteX84" fmla="*/ 496711 w 3397015"/>
                <a:gd name="connsiteY84" fmla="*/ 666045 h 5757025"/>
                <a:gd name="connsiteX85" fmla="*/ 598311 w 3397015"/>
                <a:gd name="connsiteY85" fmla="*/ 778933 h 5757025"/>
                <a:gd name="connsiteX86" fmla="*/ 575734 w 3397015"/>
                <a:gd name="connsiteY86" fmla="*/ 835378 h 5757025"/>
                <a:gd name="connsiteX87" fmla="*/ 936978 w 3397015"/>
                <a:gd name="connsiteY87" fmla="*/ 1185333 h 5757025"/>
                <a:gd name="connsiteX88" fmla="*/ 1106311 w 3397015"/>
                <a:gd name="connsiteY88" fmla="*/ 1377245 h 5757025"/>
                <a:gd name="connsiteX89" fmla="*/ 1196622 w 3397015"/>
                <a:gd name="connsiteY89" fmla="*/ 1388533 h 5757025"/>
                <a:gd name="connsiteX90" fmla="*/ 1388534 w 3397015"/>
                <a:gd name="connsiteY90" fmla="*/ 1512711 h 5757025"/>
                <a:gd name="connsiteX91" fmla="*/ 1557867 w 3397015"/>
                <a:gd name="connsiteY91" fmla="*/ 1614311 h 5757025"/>
                <a:gd name="connsiteX92" fmla="*/ 1591734 w 3397015"/>
                <a:gd name="connsiteY92" fmla="*/ 1670756 h 5757025"/>
                <a:gd name="connsiteX93" fmla="*/ 1456267 w 3397015"/>
                <a:gd name="connsiteY93" fmla="*/ 1873956 h 5757025"/>
                <a:gd name="connsiteX94" fmla="*/ 1433689 w 3397015"/>
                <a:gd name="connsiteY94" fmla="*/ 2088445 h 5757025"/>
                <a:gd name="connsiteX95" fmla="*/ 1479462 w 3397015"/>
                <a:gd name="connsiteY95" fmla="*/ 2330891 h 5757025"/>
                <a:gd name="connsiteX96" fmla="*/ 1354667 w 3397015"/>
                <a:gd name="connsiteY96" fmla="*/ 2280356 h 5757025"/>
                <a:gd name="connsiteX97" fmla="*/ 1148997 w 3397015"/>
                <a:gd name="connsiteY97" fmla="*/ 2425964 h 5757025"/>
                <a:gd name="connsiteX98" fmla="*/ 1010003 w 3397015"/>
                <a:gd name="connsiteY98" fmla="*/ 2624402 h 5757025"/>
                <a:gd name="connsiteX99" fmla="*/ 891822 w 3397015"/>
                <a:gd name="connsiteY99" fmla="*/ 2822222 h 5757025"/>
                <a:gd name="connsiteX100" fmla="*/ 900201 w 3397015"/>
                <a:gd name="connsiteY100" fmla="*/ 3000463 h 5757025"/>
                <a:gd name="connsiteX101" fmla="*/ 938742 w 3397015"/>
                <a:gd name="connsiteY101" fmla="*/ 3164417 h 5757025"/>
                <a:gd name="connsiteX102" fmla="*/ 969698 w 3397015"/>
                <a:gd name="connsiteY102" fmla="*/ 3286214 h 5757025"/>
                <a:gd name="connsiteX103" fmla="*/ 891822 w 3397015"/>
                <a:gd name="connsiteY103" fmla="*/ 3544711 h 5757025"/>
                <a:gd name="connsiteX104" fmla="*/ 934597 w 3397015"/>
                <a:gd name="connsiteY104" fmla="*/ 3914158 h 5757025"/>
                <a:gd name="connsiteX105" fmla="*/ 925689 w 3397015"/>
                <a:gd name="connsiteY105" fmla="*/ 4097867 h 5757025"/>
                <a:gd name="connsiteX106" fmla="*/ 1072445 w 3397015"/>
                <a:gd name="connsiteY106" fmla="*/ 4233333 h 5757025"/>
                <a:gd name="connsiteX107" fmla="*/ 1219200 w 3397015"/>
                <a:gd name="connsiteY107" fmla="*/ 4109156 h 5757025"/>
                <a:gd name="connsiteX108" fmla="*/ 1261358 w 3397015"/>
                <a:gd name="connsiteY108" fmla="*/ 3846513 h 5757025"/>
                <a:gd name="connsiteX109" fmla="*/ 1412258 w 3397015"/>
                <a:gd name="connsiteY109" fmla="*/ 3618354 h 5757025"/>
                <a:gd name="connsiteX110" fmla="*/ 1474083 w 3397015"/>
                <a:gd name="connsiteY110" fmla="*/ 3459779 h 5757025"/>
                <a:gd name="connsiteX111" fmla="*/ 1506803 w 3397015"/>
                <a:gd name="connsiteY111" fmla="*/ 3333839 h 5757025"/>
                <a:gd name="connsiteX112" fmla="*/ 1659467 w 3397015"/>
                <a:gd name="connsiteY112" fmla="*/ 3347508 h 5757025"/>
                <a:gd name="connsiteX113" fmla="*/ 1783645 w 3397015"/>
                <a:gd name="connsiteY113" fmla="*/ 3465071 h 5757025"/>
                <a:gd name="connsiteX114" fmla="*/ 2005806 w 3397015"/>
                <a:gd name="connsiteY114" fmla="*/ 3580959 h 5757025"/>
                <a:gd name="connsiteX115" fmla="*/ 2191279 w 3397015"/>
                <a:gd name="connsiteY115" fmla="*/ 3733006 h 5757025"/>
                <a:gd name="connsiteX116" fmla="*/ 2325511 w 3397015"/>
                <a:gd name="connsiteY116" fmla="*/ 3787687 h 5757025"/>
                <a:gd name="connsiteX117" fmla="*/ 2134747 w 3397015"/>
                <a:gd name="connsiteY117" fmla="*/ 4030133 h 5757025"/>
                <a:gd name="connsiteX118" fmla="*/ 2010040 w 3397015"/>
                <a:gd name="connsiteY118" fmla="*/ 4368624 h 5757025"/>
                <a:gd name="connsiteX119" fmla="*/ 2020447 w 3397015"/>
                <a:gd name="connsiteY119" fmla="*/ 4523758 h 5757025"/>
                <a:gd name="connsiteX120" fmla="*/ 1966031 w 3397015"/>
                <a:gd name="connsiteY120" fmla="*/ 4595725 h 5757025"/>
                <a:gd name="connsiteX121" fmla="*/ 2074245 w 3397015"/>
                <a:gd name="connsiteY121" fmla="*/ 4772201 h 5757025"/>
                <a:gd name="connsiteX122" fmla="*/ 1939925 w 3397015"/>
                <a:gd name="connsiteY122" fmla="*/ 4983075 h 5757025"/>
                <a:gd name="connsiteX123" fmla="*/ 1761067 w 3397015"/>
                <a:gd name="connsiteY123" fmla="*/ 5046133 h 5757025"/>
                <a:gd name="connsiteX124" fmla="*/ 1713442 w 3397015"/>
                <a:gd name="connsiteY124" fmla="*/ 5155319 h 5757025"/>
                <a:gd name="connsiteX125" fmla="*/ 1844924 w 3397015"/>
                <a:gd name="connsiteY125" fmla="*/ 5309289 h 5757025"/>
                <a:gd name="connsiteX126" fmla="*/ 2099557 w 3397015"/>
                <a:gd name="connsiteY126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41511 w 3397015"/>
                <a:gd name="connsiteY27" fmla="*/ 1444978 h 5757025"/>
                <a:gd name="connsiteX28" fmla="*/ 3341511 w 3397015"/>
                <a:gd name="connsiteY28" fmla="*/ 1444978 h 5757025"/>
                <a:gd name="connsiteX29" fmla="*/ 3330222 w 3397015"/>
                <a:gd name="connsiteY29" fmla="*/ 1219200 h 5757025"/>
                <a:gd name="connsiteX30" fmla="*/ 3273778 w 3397015"/>
                <a:gd name="connsiteY30" fmla="*/ 1106311 h 5757025"/>
                <a:gd name="connsiteX31" fmla="*/ 3251200 w 3397015"/>
                <a:gd name="connsiteY31" fmla="*/ 982133 h 5757025"/>
                <a:gd name="connsiteX32" fmla="*/ 3307645 w 3397015"/>
                <a:gd name="connsiteY32" fmla="*/ 869245 h 5757025"/>
                <a:gd name="connsiteX33" fmla="*/ 3228622 w 3397015"/>
                <a:gd name="connsiteY33" fmla="*/ 756356 h 5757025"/>
                <a:gd name="connsiteX34" fmla="*/ 3093156 w 3397015"/>
                <a:gd name="connsiteY34" fmla="*/ 711200 h 5757025"/>
                <a:gd name="connsiteX35" fmla="*/ 2991556 w 3397015"/>
                <a:gd name="connsiteY35" fmla="*/ 722489 h 5757025"/>
                <a:gd name="connsiteX36" fmla="*/ 2991556 w 3397015"/>
                <a:gd name="connsiteY36" fmla="*/ 722489 h 5757025"/>
                <a:gd name="connsiteX37" fmla="*/ 2980267 w 3397015"/>
                <a:gd name="connsiteY37" fmla="*/ 891822 h 5757025"/>
                <a:gd name="connsiteX38" fmla="*/ 2991556 w 3397015"/>
                <a:gd name="connsiteY38" fmla="*/ 959556 h 5757025"/>
                <a:gd name="connsiteX39" fmla="*/ 3059289 w 3397015"/>
                <a:gd name="connsiteY39" fmla="*/ 1061156 h 5757025"/>
                <a:gd name="connsiteX40" fmla="*/ 3002845 w 3397015"/>
                <a:gd name="connsiteY40" fmla="*/ 1253067 h 5757025"/>
                <a:gd name="connsiteX41" fmla="*/ 3014134 w 3397015"/>
                <a:gd name="connsiteY41" fmla="*/ 1320800 h 5757025"/>
                <a:gd name="connsiteX42" fmla="*/ 3059289 w 3397015"/>
                <a:gd name="connsiteY42" fmla="*/ 1411111 h 5757025"/>
                <a:gd name="connsiteX43" fmla="*/ 3036711 w 3397015"/>
                <a:gd name="connsiteY43" fmla="*/ 1490133 h 5757025"/>
                <a:gd name="connsiteX44" fmla="*/ 2765778 w 3397015"/>
                <a:gd name="connsiteY44" fmla="*/ 1411111 h 5757025"/>
                <a:gd name="connsiteX45" fmla="*/ 2652889 w 3397015"/>
                <a:gd name="connsiteY45" fmla="*/ 1286933 h 5757025"/>
                <a:gd name="connsiteX46" fmla="*/ 2596445 w 3397015"/>
                <a:gd name="connsiteY46" fmla="*/ 1286933 h 5757025"/>
                <a:gd name="connsiteX47" fmla="*/ 2517422 w 3397015"/>
                <a:gd name="connsiteY47" fmla="*/ 1207911 h 5757025"/>
                <a:gd name="connsiteX48" fmla="*/ 2585156 w 3397015"/>
                <a:gd name="connsiteY48" fmla="*/ 1106311 h 5757025"/>
                <a:gd name="connsiteX49" fmla="*/ 2607734 w 3397015"/>
                <a:gd name="connsiteY49" fmla="*/ 993422 h 5757025"/>
                <a:gd name="connsiteX50" fmla="*/ 2630311 w 3397015"/>
                <a:gd name="connsiteY50" fmla="*/ 846667 h 5757025"/>
                <a:gd name="connsiteX51" fmla="*/ 2585156 w 3397015"/>
                <a:gd name="connsiteY51" fmla="*/ 688622 h 5757025"/>
                <a:gd name="connsiteX52" fmla="*/ 2494845 w 3397015"/>
                <a:gd name="connsiteY52" fmla="*/ 598311 h 5757025"/>
                <a:gd name="connsiteX53" fmla="*/ 2223911 w 3397015"/>
                <a:gd name="connsiteY53" fmla="*/ 553156 h 5757025"/>
                <a:gd name="connsiteX54" fmla="*/ 2099734 w 3397015"/>
                <a:gd name="connsiteY54" fmla="*/ 587022 h 5757025"/>
                <a:gd name="connsiteX55" fmla="*/ 1986845 w 3397015"/>
                <a:gd name="connsiteY55" fmla="*/ 846667 h 5757025"/>
                <a:gd name="connsiteX56" fmla="*/ 2043289 w 3397015"/>
                <a:gd name="connsiteY56" fmla="*/ 948267 h 5757025"/>
                <a:gd name="connsiteX57" fmla="*/ 1986845 w 3397015"/>
                <a:gd name="connsiteY57" fmla="*/ 1083733 h 5757025"/>
                <a:gd name="connsiteX58" fmla="*/ 1986845 w 3397015"/>
                <a:gd name="connsiteY58" fmla="*/ 1140178 h 5757025"/>
                <a:gd name="connsiteX59" fmla="*/ 1840089 w 3397015"/>
                <a:gd name="connsiteY59" fmla="*/ 1185333 h 5757025"/>
                <a:gd name="connsiteX60" fmla="*/ 1704622 w 3397015"/>
                <a:gd name="connsiteY60" fmla="*/ 1083733 h 5757025"/>
                <a:gd name="connsiteX61" fmla="*/ 1580445 w 3397015"/>
                <a:gd name="connsiteY61" fmla="*/ 1106311 h 5757025"/>
                <a:gd name="connsiteX62" fmla="*/ 1422400 w 3397015"/>
                <a:gd name="connsiteY62" fmla="*/ 1016000 h 5757025"/>
                <a:gd name="connsiteX63" fmla="*/ 1320800 w 3397015"/>
                <a:gd name="connsiteY63" fmla="*/ 1016000 h 5757025"/>
                <a:gd name="connsiteX64" fmla="*/ 1083734 w 3397015"/>
                <a:gd name="connsiteY64" fmla="*/ 812800 h 5757025"/>
                <a:gd name="connsiteX65" fmla="*/ 903111 w 3397015"/>
                <a:gd name="connsiteY65" fmla="*/ 654756 h 5757025"/>
                <a:gd name="connsiteX66" fmla="*/ 767645 w 3397015"/>
                <a:gd name="connsiteY66" fmla="*/ 564445 h 5757025"/>
                <a:gd name="connsiteX67" fmla="*/ 722489 w 3397015"/>
                <a:gd name="connsiteY67" fmla="*/ 530578 h 5757025"/>
                <a:gd name="connsiteX68" fmla="*/ 643467 w 3397015"/>
                <a:gd name="connsiteY68" fmla="*/ 474133 h 5757025"/>
                <a:gd name="connsiteX69" fmla="*/ 496711 w 3397015"/>
                <a:gd name="connsiteY69" fmla="*/ 338667 h 5757025"/>
                <a:gd name="connsiteX70" fmla="*/ 338667 w 3397015"/>
                <a:gd name="connsiteY70" fmla="*/ 169333 h 5757025"/>
                <a:gd name="connsiteX71" fmla="*/ 237067 w 3397015"/>
                <a:gd name="connsiteY71" fmla="*/ 158045 h 5757025"/>
                <a:gd name="connsiteX72" fmla="*/ 0 w 3397015"/>
                <a:gd name="connsiteY72" fmla="*/ 0 h 5757025"/>
                <a:gd name="connsiteX73" fmla="*/ 11289 w 3397015"/>
                <a:gd name="connsiteY73" fmla="*/ 90311 h 5757025"/>
                <a:gd name="connsiteX74" fmla="*/ 203200 w 3397015"/>
                <a:gd name="connsiteY74" fmla="*/ 191911 h 5757025"/>
                <a:gd name="connsiteX75" fmla="*/ 180622 w 3397015"/>
                <a:gd name="connsiteY75" fmla="*/ 259645 h 5757025"/>
                <a:gd name="connsiteX76" fmla="*/ 180622 w 3397015"/>
                <a:gd name="connsiteY76" fmla="*/ 259645 h 5757025"/>
                <a:gd name="connsiteX77" fmla="*/ 112889 w 3397015"/>
                <a:gd name="connsiteY77" fmla="*/ 338667 h 5757025"/>
                <a:gd name="connsiteX78" fmla="*/ 67734 w 3397015"/>
                <a:gd name="connsiteY78" fmla="*/ 372533 h 5757025"/>
                <a:gd name="connsiteX79" fmla="*/ 169334 w 3397015"/>
                <a:gd name="connsiteY79" fmla="*/ 462845 h 5757025"/>
                <a:gd name="connsiteX80" fmla="*/ 316089 w 3397015"/>
                <a:gd name="connsiteY80" fmla="*/ 485422 h 5757025"/>
                <a:gd name="connsiteX81" fmla="*/ 496711 w 3397015"/>
                <a:gd name="connsiteY81" fmla="*/ 530578 h 5757025"/>
                <a:gd name="connsiteX82" fmla="*/ 496711 w 3397015"/>
                <a:gd name="connsiteY82" fmla="*/ 666045 h 5757025"/>
                <a:gd name="connsiteX83" fmla="*/ 496711 w 3397015"/>
                <a:gd name="connsiteY83" fmla="*/ 666045 h 5757025"/>
                <a:gd name="connsiteX84" fmla="*/ 598311 w 3397015"/>
                <a:gd name="connsiteY84" fmla="*/ 778933 h 5757025"/>
                <a:gd name="connsiteX85" fmla="*/ 575734 w 3397015"/>
                <a:gd name="connsiteY85" fmla="*/ 835378 h 5757025"/>
                <a:gd name="connsiteX86" fmla="*/ 936978 w 3397015"/>
                <a:gd name="connsiteY86" fmla="*/ 1185333 h 5757025"/>
                <a:gd name="connsiteX87" fmla="*/ 1106311 w 3397015"/>
                <a:gd name="connsiteY87" fmla="*/ 1377245 h 5757025"/>
                <a:gd name="connsiteX88" fmla="*/ 1196622 w 3397015"/>
                <a:gd name="connsiteY88" fmla="*/ 1388533 h 5757025"/>
                <a:gd name="connsiteX89" fmla="*/ 1388534 w 3397015"/>
                <a:gd name="connsiteY89" fmla="*/ 1512711 h 5757025"/>
                <a:gd name="connsiteX90" fmla="*/ 1557867 w 3397015"/>
                <a:gd name="connsiteY90" fmla="*/ 1614311 h 5757025"/>
                <a:gd name="connsiteX91" fmla="*/ 1591734 w 3397015"/>
                <a:gd name="connsiteY91" fmla="*/ 1670756 h 5757025"/>
                <a:gd name="connsiteX92" fmla="*/ 1456267 w 3397015"/>
                <a:gd name="connsiteY92" fmla="*/ 1873956 h 5757025"/>
                <a:gd name="connsiteX93" fmla="*/ 1433689 w 3397015"/>
                <a:gd name="connsiteY93" fmla="*/ 2088445 h 5757025"/>
                <a:gd name="connsiteX94" fmla="*/ 1479462 w 3397015"/>
                <a:gd name="connsiteY94" fmla="*/ 2330891 h 5757025"/>
                <a:gd name="connsiteX95" fmla="*/ 1354667 w 3397015"/>
                <a:gd name="connsiteY95" fmla="*/ 2280356 h 5757025"/>
                <a:gd name="connsiteX96" fmla="*/ 1148997 w 3397015"/>
                <a:gd name="connsiteY96" fmla="*/ 2425964 h 5757025"/>
                <a:gd name="connsiteX97" fmla="*/ 1010003 w 3397015"/>
                <a:gd name="connsiteY97" fmla="*/ 2624402 h 5757025"/>
                <a:gd name="connsiteX98" fmla="*/ 891822 w 3397015"/>
                <a:gd name="connsiteY98" fmla="*/ 2822222 h 5757025"/>
                <a:gd name="connsiteX99" fmla="*/ 900201 w 3397015"/>
                <a:gd name="connsiteY99" fmla="*/ 3000463 h 5757025"/>
                <a:gd name="connsiteX100" fmla="*/ 938742 w 3397015"/>
                <a:gd name="connsiteY100" fmla="*/ 3164417 h 5757025"/>
                <a:gd name="connsiteX101" fmla="*/ 969698 w 3397015"/>
                <a:gd name="connsiteY101" fmla="*/ 3286214 h 5757025"/>
                <a:gd name="connsiteX102" fmla="*/ 891822 w 3397015"/>
                <a:gd name="connsiteY102" fmla="*/ 3544711 h 5757025"/>
                <a:gd name="connsiteX103" fmla="*/ 934597 w 3397015"/>
                <a:gd name="connsiteY103" fmla="*/ 3914158 h 5757025"/>
                <a:gd name="connsiteX104" fmla="*/ 925689 w 3397015"/>
                <a:gd name="connsiteY104" fmla="*/ 4097867 h 5757025"/>
                <a:gd name="connsiteX105" fmla="*/ 1072445 w 3397015"/>
                <a:gd name="connsiteY105" fmla="*/ 4233333 h 5757025"/>
                <a:gd name="connsiteX106" fmla="*/ 1219200 w 3397015"/>
                <a:gd name="connsiteY106" fmla="*/ 4109156 h 5757025"/>
                <a:gd name="connsiteX107" fmla="*/ 1261358 w 3397015"/>
                <a:gd name="connsiteY107" fmla="*/ 3846513 h 5757025"/>
                <a:gd name="connsiteX108" fmla="*/ 1412258 w 3397015"/>
                <a:gd name="connsiteY108" fmla="*/ 3618354 h 5757025"/>
                <a:gd name="connsiteX109" fmla="*/ 1474083 w 3397015"/>
                <a:gd name="connsiteY109" fmla="*/ 3459779 h 5757025"/>
                <a:gd name="connsiteX110" fmla="*/ 1506803 w 3397015"/>
                <a:gd name="connsiteY110" fmla="*/ 3333839 h 5757025"/>
                <a:gd name="connsiteX111" fmla="*/ 1659467 w 3397015"/>
                <a:gd name="connsiteY111" fmla="*/ 3347508 h 5757025"/>
                <a:gd name="connsiteX112" fmla="*/ 1783645 w 3397015"/>
                <a:gd name="connsiteY112" fmla="*/ 3465071 h 5757025"/>
                <a:gd name="connsiteX113" fmla="*/ 2005806 w 3397015"/>
                <a:gd name="connsiteY113" fmla="*/ 3580959 h 5757025"/>
                <a:gd name="connsiteX114" fmla="*/ 2191279 w 3397015"/>
                <a:gd name="connsiteY114" fmla="*/ 3733006 h 5757025"/>
                <a:gd name="connsiteX115" fmla="*/ 2325511 w 3397015"/>
                <a:gd name="connsiteY115" fmla="*/ 3787687 h 5757025"/>
                <a:gd name="connsiteX116" fmla="*/ 2134747 w 3397015"/>
                <a:gd name="connsiteY116" fmla="*/ 4030133 h 5757025"/>
                <a:gd name="connsiteX117" fmla="*/ 2010040 w 3397015"/>
                <a:gd name="connsiteY117" fmla="*/ 4368624 h 5757025"/>
                <a:gd name="connsiteX118" fmla="*/ 2020447 w 3397015"/>
                <a:gd name="connsiteY118" fmla="*/ 4523758 h 5757025"/>
                <a:gd name="connsiteX119" fmla="*/ 1966031 w 3397015"/>
                <a:gd name="connsiteY119" fmla="*/ 4595725 h 5757025"/>
                <a:gd name="connsiteX120" fmla="*/ 2074245 w 3397015"/>
                <a:gd name="connsiteY120" fmla="*/ 4772201 h 5757025"/>
                <a:gd name="connsiteX121" fmla="*/ 1939925 w 3397015"/>
                <a:gd name="connsiteY121" fmla="*/ 4983075 h 5757025"/>
                <a:gd name="connsiteX122" fmla="*/ 1761067 w 3397015"/>
                <a:gd name="connsiteY122" fmla="*/ 5046133 h 5757025"/>
                <a:gd name="connsiteX123" fmla="*/ 1713442 w 3397015"/>
                <a:gd name="connsiteY123" fmla="*/ 5155319 h 5757025"/>
                <a:gd name="connsiteX124" fmla="*/ 1844924 w 3397015"/>
                <a:gd name="connsiteY124" fmla="*/ 5309289 h 5757025"/>
                <a:gd name="connsiteX125" fmla="*/ 2099557 w 3397015"/>
                <a:gd name="connsiteY125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41511 w 3397015"/>
                <a:gd name="connsiteY27" fmla="*/ 1444978 h 5757025"/>
                <a:gd name="connsiteX28" fmla="*/ 3320080 w 3397015"/>
                <a:gd name="connsiteY28" fmla="*/ 1402116 h 5757025"/>
                <a:gd name="connsiteX29" fmla="*/ 3330222 w 3397015"/>
                <a:gd name="connsiteY29" fmla="*/ 1219200 h 5757025"/>
                <a:gd name="connsiteX30" fmla="*/ 3273778 w 3397015"/>
                <a:gd name="connsiteY30" fmla="*/ 1106311 h 5757025"/>
                <a:gd name="connsiteX31" fmla="*/ 3251200 w 3397015"/>
                <a:gd name="connsiteY31" fmla="*/ 982133 h 5757025"/>
                <a:gd name="connsiteX32" fmla="*/ 3307645 w 3397015"/>
                <a:gd name="connsiteY32" fmla="*/ 869245 h 5757025"/>
                <a:gd name="connsiteX33" fmla="*/ 3228622 w 3397015"/>
                <a:gd name="connsiteY33" fmla="*/ 756356 h 5757025"/>
                <a:gd name="connsiteX34" fmla="*/ 3093156 w 3397015"/>
                <a:gd name="connsiteY34" fmla="*/ 711200 h 5757025"/>
                <a:gd name="connsiteX35" fmla="*/ 2991556 w 3397015"/>
                <a:gd name="connsiteY35" fmla="*/ 722489 h 5757025"/>
                <a:gd name="connsiteX36" fmla="*/ 2991556 w 3397015"/>
                <a:gd name="connsiteY36" fmla="*/ 722489 h 5757025"/>
                <a:gd name="connsiteX37" fmla="*/ 2980267 w 3397015"/>
                <a:gd name="connsiteY37" fmla="*/ 891822 h 5757025"/>
                <a:gd name="connsiteX38" fmla="*/ 2991556 w 3397015"/>
                <a:gd name="connsiteY38" fmla="*/ 959556 h 5757025"/>
                <a:gd name="connsiteX39" fmla="*/ 3059289 w 3397015"/>
                <a:gd name="connsiteY39" fmla="*/ 1061156 h 5757025"/>
                <a:gd name="connsiteX40" fmla="*/ 3002845 w 3397015"/>
                <a:gd name="connsiteY40" fmla="*/ 1253067 h 5757025"/>
                <a:gd name="connsiteX41" fmla="*/ 3014134 w 3397015"/>
                <a:gd name="connsiteY41" fmla="*/ 1320800 h 5757025"/>
                <a:gd name="connsiteX42" fmla="*/ 3059289 w 3397015"/>
                <a:gd name="connsiteY42" fmla="*/ 1411111 h 5757025"/>
                <a:gd name="connsiteX43" fmla="*/ 3036711 w 3397015"/>
                <a:gd name="connsiteY43" fmla="*/ 1490133 h 5757025"/>
                <a:gd name="connsiteX44" fmla="*/ 2765778 w 3397015"/>
                <a:gd name="connsiteY44" fmla="*/ 1411111 h 5757025"/>
                <a:gd name="connsiteX45" fmla="*/ 2652889 w 3397015"/>
                <a:gd name="connsiteY45" fmla="*/ 1286933 h 5757025"/>
                <a:gd name="connsiteX46" fmla="*/ 2596445 w 3397015"/>
                <a:gd name="connsiteY46" fmla="*/ 1286933 h 5757025"/>
                <a:gd name="connsiteX47" fmla="*/ 2517422 w 3397015"/>
                <a:gd name="connsiteY47" fmla="*/ 1207911 h 5757025"/>
                <a:gd name="connsiteX48" fmla="*/ 2585156 w 3397015"/>
                <a:gd name="connsiteY48" fmla="*/ 1106311 h 5757025"/>
                <a:gd name="connsiteX49" fmla="*/ 2607734 w 3397015"/>
                <a:gd name="connsiteY49" fmla="*/ 993422 h 5757025"/>
                <a:gd name="connsiteX50" fmla="*/ 2630311 w 3397015"/>
                <a:gd name="connsiteY50" fmla="*/ 846667 h 5757025"/>
                <a:gd name="connsiteX51" fmla="*/ 2585156 w 3397015"/>
                <a:gd name="connsiteY51" fmla="*/ 688622 h 5757025"/>
                <a:gd name="connsiteX52" fmla="*/ 2494845 w 3397015"/>
                <a:gd name="connsiteY52" fmla="*/ 598311 h 5757025"/>
                <a:gd name="connsiteX53" fmla="*/ 2223911 w 3397015"/>
                <a:gd name="connsiteY53" fmla="*/ 553156 h 5757025"/>
                <a:gd name="connsiteX54" fmla="*/ 2099734 w 3397015"/>
                <a:gd name="connsiteY54" fmla="*/ 587022 h 5757025"/>
                <a:gd name="connsiteX55" fmla="*/ 1986845 w 3397015"/>
                <a:gd name="connsiteY55" fmla="*/ 846667 h 5757025"/>
                <a:gd name="connsiteX56" fmla="*/ 2043289 w 3397015"/>
                <a:gd name="connsiteY56" fmla="*/ 948267 h 5757025"/>
                <a:gd name="connsiteX57" fmla="*/ 1986845 w 3397015"/>
                <a:gd name="connsiteY57" fmla="*/ 1083733 h 5757025"/>
                <a:gd name="connsiteX58" fmla="*/ 1986845 w 3397015"/>
                <a:gd name="connsiteY58" fmla="*/ 1140178 h 5757025"/>
                <a:gd name="connsiteX59" fmla="*/ 1840089 w 3397015"/>
                <a:gd name="connsiteY59" fmla="*/ 1185333 h 5757025"/>
                <a:gd name="connsiteX60" fmla="*/ 1704622 w 3397015"/>
                <a:gd name="connsiteY60" fmla="*/ 1083733 h 5757025"/>
                <a:gd name="connsiteX61" fmla="*/ 1580445 w 3397015"/>
                <a:gd name="connsiteY61" fmla="*/ 1106311 h 5757025"/>
                <a:gd name="connsiteX62" fmla="*/ 1422400 w 3397015"/>
                <a:gd name="connsiteY62" fmla="*/ 1016000 h 5757025"/>
                <a:gd name="connsiteX63" fmla="*/ 1320800 w 3397015"/>
                <a:gd name="connsiteY63" fmla="*/ 1016000 h 5757025"/>
                <a:gd name="connsiteX64" fmla="*/ 1083734 w 3397015"/>
                <a:gd name="connsiteY64" fmla="*/ 812800 h 5757025"/>
                <a:gd name="connsiteX65" fmla="*/ 903111 w 3397015"/>
                <a:gd name="connsiteY65" fmla="*/ 654756 h 5757025"/>
                <a:gd name="connsiteX66" fmla="*/ 767645 w 3397015"/>
                <a:gd name="connsiteY66" fmla="*/ 564445 h 5757025"/>
                <a:gd name="connsiteX67" fmla="*/ 722489 w 3397015"/>
                <a:gd name="connsiteY67" fmla="*/ 530578 h 5757025"/>
                <a:gd name="connsiteX68" fmla="*/ 643467 w 3397015"/>
                <a:gd name="connsiteY68" fmla="*/ 474133 h 5757025"/>
                <a:gd name="connsiteX69" fmla="*/ 496711 w 3397015"/>
                <a:gd name="connsiteY69" fmla="*/ 338667 h 5757025"/>
                <a:gd name="connsiteX70" fmla="*/ 338667 w 3397015"/>
                <a:gd name="connsiteY70" fmla="*/ 169333 h 5757025"/>
                <a:gd name="connsiteX71" fmla="*/ 237067 w 3397015"/>
                <a:gd name="connsiteY71" fmla="*/ 158045 h 5757025"/>
                <a:gd name="connsiteX72" fmla="*/ 0 w 3397015"/>
                <a:gd name="connsiteY72" fmla="*/ 0 h 5757025"/>
                <a:gd name="connsiteX73" fmla="*/ 11289 w 3397015"/>
                <a:gd name="connsiteY73" fmla="*/ 90311 h 5757025"/>
                <a:gd name="connsiteX74" fmla="*/ 203200 w 3397015"/>
                <a:gd name="connsiteY74" fmla="*/ 191911 h 5757025"/>
                <a:gd name="connsiteX75" fmla="*/ 180622 w 3397015"/>
                <a:gd name="connsiteY75" fmla="*/ 259645 h 5757025"/>
                <a:gd name="connsiteX76" fmla="*/ 180622 w 3397015"/>
                <a:gd name="connsiteY76" fmla="*/ 259645 h 5757025"/>
                <a:gd name="connsiteX77" fmla="*/ 112889 w 3397015"/>
                <a:gd name="connsiteY77" fmla="*/ 338667 h 5757025"/>
                <a:gd name="connsiteX78" fmla="*/ 67734 w 3397015"/>
                <a:gd name="connsiteY78" fmla="*/ 372533 h 5757025"/>
                <a:gd name="connsiteX79" fmla="*/ 169334 w 3397015"/>
                <a:gd name="connsiteY79" fmla="*/ 462845 h 5757025"/>
                <a:gd name="connsiteX80" fmla="*/ 316089 w 3397015"/>
                <a:gd name="connsiteY80" fmla="*/ 485422 h 5757025"/>
                <a:gd name="connsiteX81" fmla="*/ 496711 w 3397015"/>
                <a:gd name="connsiteY81" fmla="*/ 530578 h 5757025"/>
                <a:gd name="connsiteX82" fmla="*/ 496711 w 3397015"/>
                <a:gd name="connsiteY82" fmla="*/ 666045 h 5757025"/>
                <a:gd name="connsiteX83" fmla="*/ 496711 w 3397015"/>
                <a:gd name="connsiteY83" fmla="*/ 666045 h 5757025"/>
                <a:gd name="connsiteX84" fmla="*/ 598311 w 3397015"/>
                <a:gd name="connsiteY84" fmla="*/ 778933 h 5757025"/>
                <a:gd name="connsiteX85" fmla="*/ 575734 w 3397015"/>
                <a:gd name="connsiteY85" fmla="*/ 835378 h 5757025"/>
                <a:gd name="connsiteX86" fmla="*/ 936978 w 3397015"/>
                <a:gd name="connsiteY86" fmla="*/ 1185333 h 5757025"/>
                <a:gd name="connsiteX87" fmla="*/ 1106311 w 3397015"/>
                <a:gd name="connsiteY87" fmla="*/ 1377245 h 5757025"/>
                <a:gd name="connsiteX88" fmla="*/ 1196622 w 3397015"/>
                <a:gd name="connsiteY88" fmla="*/ 1388533 h 5757025"/>
                <a:gd name="connsiteX89" fmla="*/ 1388534 w 3397015"/>
                <a:gd name="connsiteY89" fmla="*/ 1512711 h 5757025"/>
                <a:gd name="connsiteX90" fmla="*/ 1557867 w 3397015"/>
                <a:gd name="connsiteY90" fmla="*/ 1614311 h 5757025"/>
                <a:gd name="connsiteX91" fmla="*/ 1591734 w 3397015"/>
                <a:gd name="connsiteY91" fmla="*/ 1670756 h 5757025"/>
                <a:gd name="connsiteX92" fmla="*/ 1456267 w 3397015"/>
                <a:gd name="connsiteY92" fmla="*/ 1873956 h 5757025"/>
                <a:gd name="connsiteX93" fmla="*/ 1433689 w 3397015"/>
                <a:gd name="connsiteY93" fmla="*/ 2088445 h 5757025"/>
                <a:gd name="connsiteX94" fmla="*/ 1479462 w 3397015"/>
                <a:gd name="connsiteY94" fmla="*/ 2330891 h 5757025"/>
                <a:gd name="connsiteX95" fmla="*/ 1354667 w 3397015"/>
                <a:gd name="connsiteY95" fmla="*/ 2280356 h 5757025"/>
                <a:gd name="connsiteX96" fmla="*/ 1148997 w 3397015"/>
                <a:gd name="connsiteY96" fmla="*/ 2425964 h 5757025"/>
                <a:gd name="connsiteX97" fmla="*/ 1010003 w 3397015"/>
                <a:gd name="connsiteY97" fmla="*/ 2624402 h 5757025"/>
                <a:gd name="connsiteX98" fmla="*/ 891822 w 3397015"/>
                <a:gd name="connsiteY98" fmla="*/ 2822222 h 5757025"/>
                <a:gd name="connsiteX99" fmla="*/ 900201 w 3397015"/>
                <a:gd name="connsiteY99" fmla="*/ 3000463 h 5757025"/>
                <a:gd name="connsiteX100" fmla="*/ 938742 w 3397015"/>
                <a:gd name="connsiteY100" fmla="*/ 3164417 h 5757025"/>
                <a:gd name="connsiteX101" fmla="*/ 969698 w 3397015"/>
                <a:gd name="connsiteY101" fmla="*/ 3286214 h 5757025"/>
                <a:gd name="connsiteX102" fmla="*/ 891822 w 3397015"/>
                <a:gd name="connsiteY102" fmla="*/ 3544711 h 5757025"/>
                <a:gd name="connsiteX103" fmla="*/ 934597 w 3397015"/>
                <a:gd name="connsiteY103" fmla="*/ 3914158 h 5757025"/>
                <a:gd name="connsiteX104" fmla="*/ 925689 w 3397015"/>
                <a:gd name="connsiteY104" fmla="*/ 4097867 h 5757025"/>
                <a:gd name="connsiteX105" fmla="*/ 1072445 w 3397015"/>
                <a:gd name="connsiteY105" fmla="*/ 4233333 h 5757025"/>
                <a:gd name="connsiteX106" fmla="*/ 1219200 w 3397015"/>
                <a:gd name="connsiteY106" fmla="*/ 4109156 h 5757025"/>
                <a:gd name="connsiteX107" fmla="*/ 1261358 w 3397015"/>
                <a:gd name="connsiteY107" fmla="*/ 3846513 h 5757025"/>
                <a:gd name="connsiteX108" fmla="*/ 1412258 w 3397015"/>
                <a:gd name="connsiteY108" fmla="*/ 3618354 h 5757025"/>
                <a:gd name="connsiteX109" fmla="*/ 1474083 w 3397015"/>
                <a:gd name="connsiteY109" fmla="*/ 3459779 h 5757025"/>
                <a:gd name="connsiteX110" fmla="*/ 1506803 w 3397015"/>
                <a:gd name="connsiteY110" fmla="*/ 3333839 h 5757025"/>
                <a:gd name="connsiteX111" fmla="*/ 1659467 w 3397015"/>
                <a:gd name="connsiteY111" fmla="*/ 3347508 h 5757025"/>
                <a:gd name="connsiteX112" fmla="*/ 1783645 w 3397015"/>
                <a:gd name="connsiteY112" fmla="*/ 3465071 h 5757025"/>
                <a:gd name="connsiteX113" fmla="*/ 2005806 w 3397015"/>
                <a:gd name="connsiteY113" fmla="*/ 3580959 h 5757025"/>
                <a:gd name="connsiteX114" fmla="*/ 2191279 w 3397015"/>
                <a:gd name="connsiteY114" fmla="*/ 3733006 h 5757025"/>
                <a:gd name="connsiteX115" fmla="*/ 2325511 w 3397015"/>
                <a:gd name="connsiteY115" fmla="*/ 3787687 h 5757025"/>
                <a:gd name="connsiteX116" fmla="*/ 2134747 w 3397015"/>
                <a:gd name="connsiteY116" fmla="*/ 4030133 h 5757025"/>
                <a:gd name="connsiteX117" fmla="*/ 2010040 w 3397015"/>
                <a:gd name="connsiteY117" fmla="*/ 4368624 h 5757025"/>
                <a:gd name="connsiteX118" fmla="*/ 2020447 w 3397015"/>
                <a:gd name="connsiteY118" fmla="*/ 4523758 h 5757025"/>
                <a:gd name="connsiteX119" fmla="*/ 1966031 w 3397015"/>
                <a:gd name="connsiteY119" fmla="*/ 4595725 h 5757025"/>
                <a:gd name="connsiteX120" fmla="*/ 2074245 w 3397015"/>
                <a:gd name="connsiteY120" fmla="*/ 4772201 h 5757025"/>
                <a:gd name="connsiteX121" fmla="*/ 1939925 w 3397015"/>
                <a:gd name="connsiteY121" fmla="*/ 4983075 h 5757025"/>
                <a:gd name="connsiteX122" fmla="*/ 1761067 w 3397015"/>
                <a:gd name="connsiteY122" fmla="*/ 5046133 h 5757025"/>
                <a:gd name="connsiteX123" fmla="*/ 1713442 w 3397015"/>
                <a:gd name="connsiteY123" fmla="*/ 5155319 h 5757025"/>
                <a:gd name="connsiteX124" fmla="*/ 1844924 w 3397015"/>
                <a:gd name="connsiteY124" fmla="*/ 5309289 h 5757025"/>
                <a:gd name="connsiteX125" fmla="*/ 2099557 w 3397015"/>
                <a:gd name="connsiteY125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51200 w 3397015"/>
                <a:gd name="connsiteY30" fmla="*/ 982133 h 5757025"/>
                <a:gd name="connsiteX31" fmla="*/ 3307645 w 3397015"/>
                <a:gd name="connsiteY31" fmla="*/ 869245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91556 w 3397015"/>
                <a:gd name="connsiteY35" fmla="*/ 722489 h 5757025"/>
                <a:gd name="connsiteX36" fmla="*/ 2980267 w 3397015"/>
                <a:gd name="connsiteY36" fmla="*/ 891822 h 5757025"/>
                <a:gd name="connsiteX37" fmla="*/ 2991556 w 3397015"/>
                <a:gd name="connsiteY37" fmla="*/ 959556 h 5757025"/>
                <a:gd name="connsiteX38" fmla="*/ 3059289 w 3397015"/>
                <a:gd name="connsiteY38" fmla="*/ 1061156 h 5757025"/>
                <a:gd name="connsiteX39" fmla="*/ 3002845 w 3397015"/>
                <a:gd name="connsiteY39" fmla="*/ 1253067 h 5757025"/>
                <a:gd name="connsiteX40" fmla="*/ 3014134 w 3397015"/>
                <a:gd name="connsiteY40" fmla="*/ 1320800 h 5757025"/>
                <a:gd name="connsiteX41" fmla="*/ 3059289 w 3397015"/>
                <a:gd name="connsiteY41" fmla="*/ 1411111 h 5757025"/>
                <a:gd name="connsiteX42" fmla="*/ 3036711 w 3397015"/>
                <a:gd name="connsiteY42" fmla="*/ 1490133 h 5757025"/>
                <a:gd name="connsiteX43" fmla="*/ 2765778 w 3397015"/>
                <a:gd name="connsiteY43" fmla="*/ 1411111 h 5757025"/>
                <a:gd name="connsiteX44" fmla="*/ 2652889 w 3397015"/>
                <a:gd name="connsiteY44" fmla="*/ 1286933 h 5757025"/>
                <a:gd name="connsiteX45" fmla="*/ 2596445 w 3397015"/>
                <a:gd name="connsiteY45" fmla="*/ 1286933 h 5757025"/>
                <a:gd name="connsiteX46" fmla="*/ 2517422 w 3397015"/>
                <a:gd name="connsiteY46" fmla="*/ 1207911 h 5757025"/>
                <a:gd name="connsiteX47" fmla="*/ 2585156 w 3397015"/>
                <a:gd name="connsiteY47" fmla="*/ 1106311 h 5757025"/>
                <a:gd name="connsiteX48" fmla="*/ 2607734 w 3397015"/>
                <a:gd name="connsiteY48" fmla="*/ 993422 h 5757025"/>
                <a:gd name="connsiteX49" fmla="*/ 2630311 w 3397015"/>
                <a:gd name="connsiteY49" fmla="*/ 846667 h 5757025"/>
                <a:gd name="connsiteX50" fmla="*/ 2585156 w 3397015"/>
                <a:gd name="connsiteY50" fmla="*/ 688622 h 5757025"/>
                <a:gd name="connsiteX51" fmla="*/ 2494845 w 3397015"/>
                <a:gd name="connsiteY51" fmla="*/ 598311 h 5757025"/>
                <a:gd name="connsiteX52" fmla="*/ 2223911 w 3397015"/>
                <a:gd name="connsiteY52" fmla="*/ 553156 h 5757025"/>
                <a:gd name="connsiteX53" fmla="*/ 2099734 w 3397015"/>
                <a:gd name="connsiteY53" fmla="*/ 587022 h 5757025"/>
                <a:gd name="connsiteX54" fmla="*/ 1986845 w 3397015"/>
                <a:gd name="connsiteY54" fmla="*/ 846667 h 5757025"/>
                <a:gd name="connsiteX55" fmla="*/ 2043289 w 3397015"/>
                <a:gd name="connsiteY55" fmla="*/ 948267 h 5757025"/>
                <a:gd name="connsiteX56" fmla="*/ 1986845 w 3397015"/>
                <a:gd name="connsiteY56" fmla="*/ 1083733 h 5757025"/>
                <a:gd name="connsiteX57" fmla="*/ 1986845 w 3397015"/>
                <a:gd name="connsiteY57" fmla="*/ 1140178 h 5757025"/>
                <a:gd name="connsiteX58" fmla="*/ 1840089 w 3397015"/>
                <a:gd name="connsiteY58" fmla="*/ 1185333 h 5757025"/>
                <a:gd name="connsiteX59" fmla="*/ 1704622 w 3397015"/>
                <a:gd name="connsiteY59" fmla="*/ 1083733 h 5757025"/>
                <a:gd name="connsiteX60" fmla="*/ 1580445 w 3397015"/>
                <a:gd name="connsiteY60" fmla="*/ 1106311 h 5757025"/>
                <a:gd name="connsiteX61" fmla="*/ 1422400 w 3397015"/>
                <a:gd name="connsiteY61" fmla="*/ 1016000 h 5757025"/>
                <a:gd name="connsiteX62" fmla="*/ 1320800 w 3397015"/>
                <a:gd name="connsiteY62" fmla="*/ 1016000 h 5757025"/>
                <a:gd name="connsiteX63" fmla="*/ 1083734 w 3397015"/>
                <a:gd name="connsiteY63" fmla="*/ 812800 h 5757025"/>
                <a:gd name="connsiteX64" fmla="*/ 903111 w 3397015"/>
                <a:gd name="connsiteY64" fmla="*/ 654756 h 5757025"/>
                <a:gd name="connsiteX65" fmla="*/ 767645 w 3397015"/>
                <a:gd name="connsiteY65" fmla="*/ 564445 h 5757025"/>
                <a:gd name="connsiteX66" fmla="*/ 722489 w 3397015"/>
                <a:gd name="connsiteY66" fmla="*/ 530578 h 5757025"/>
                <a:gd name="connsiteX67" fmla="*/ 643467 w 3397015"/>
                <a:gd name="connsiteY67" fmla="*/ 474133 h 5757025"/>
                <a:gd name="connsiteX68" fmla="*/ 496711 w 3397015"/>
                <a:gd name="connsiteY68" fmla="*/ 338667 h 5757025"/>
                <a:gd name="connsiteX69" fmla="*/ 338667 w 3397015"/>
                <a:gd name="connsiteY69" fmla="*/ 169333 h 5757025"/>
                <a:gd name="connsiteX70" fmla="*/ 237067 w 3397015"/>
                <a:gd name="connsiteY70" fmla="*/ 158045 h 5757025"/>
                <a:gd name="connsiteX71" fmla="*/ 0 w 3397015"/>
                <a:gd name="connsiteY71" fmla="*/ 0 h 5757025"/>
                <a:gd name="connsiteX72" fmla="*/ 11289 w 3397015"/>
                <a:gd name="connsiteY72" fmla="*/ 90311 h 5757025"/>
                <a:gd name="connsiteX73" fmla="*/ 203200 w 3397015"/>
                <a:gd name="connsiteY73" fmla="*/ 191911 h 5757025"/>
                <a:gd name="connsiteX74" fmla="*/ 180622 w 3397015"/>
                <a:gd name="connsiteY74" fmla="*/ 259645 h 5757025"/>
                <a:gd name="connsiteX75" fmla="*/ 180622 w 3397015"/>
                <a:gd name="connsiteY75" fmla="*/ 259645 h 5757025"/>
                <a:gd name="connsiteX76" fmla="*/ 112889 w 3397015"/>
                <a:gd name="connsiteY76" fmla="*/ 338667 h 5757025"/>
                <a:gd name="connsiteX77" fmla="*/ 67734 w 3397015"/>
                <a:gd name="connsiteY77" fmla="*/ 372533 h 5757025"/>
                <a:gd name="connsiteX78" fmla="*/ 169334 w 3397015"/>
                <a:gd name="connsiteY78" fmla="*/ 462845 h 5757025"/>
                <a:gd name="connsiteX79" fmla="*/ 316089 w 3397015"/>
                <a:gd name="connsiteY79" fmla="*/ 485422 h 5757025"/>
                <a:gd name="connsiteX80" fmla="*/ 496711 w 3397015"/>
                <a:gd name="connsiteY80" fmla="*/ 530578 h 5757025"/>
                <a:gd name="connsiteX81" fmla="*/ 496711 w 3397015"/>
                <a:gd name="connsiteY81" fmla="*/ 666045 h 5757025"/>
                <a:gd name="connsiteX82" fmla="*/ 496711 w 3397015"/>
                <a:gd name="connsiteY82" fmla="*/ 666045 h 5757025"/>
                <a:gd name="connsiteX83" fmla="*/ 598311 w 3397015"/>
                <a:gd name="connsiteY83" fmla="*/ 778933 h 5757025"/>
                <a:gd name="connsiteX84" fmla="*/ 575734 w 3397015"/>
                <a:gd name="connsiteY84" fmla="*/ 835378 h 5757025"/>
                <a:gd name="connsiteX85" fmla="*/ 936978 w 3397015"/>
                <a:gd name="connsiteY85" fmla="*/ 1185333 h 5757025"/>
                <a:gd name="connsiteX86" fmla="*/ 1106311 w 3397015"/>
                <a:gd name="connsiteY86" fmla="*/ 1377245 h 5757025"/>
                <a:gd name="connsiteX87" fmla="*/ 1196622 w 3397015"/>
                <a:gd name="connsiteY87" fmla="*/ 1388533 h 5757025"/>
                <a:gd name="connsiteX88" fmla="*/ 1388534 w 3397015"/>
                <a:gd name="connsiteY88" fmla="*/ 1512711 h 5757025"/>
                <a:gd name="connsiteX89" fmla="*/ 1557867 w 3397015"/>
                <a:gd name="connsiteY89" fmla="*/ 1614311 h 5757025"/>
                <a:gd name="connsiteX90" fmla="*/ 1591734 w 3397015"/>
                <a:gd name="connsiteY90" fmla="*/ 1670756 h 5757025"/>
                <a:gd name="connsiteX91" fmla="*/ 1456267 w 3397015"/>
                <a:gd name="connsiteY91" fmla="*/ 1873956 h 5757025"/>
                <a:gd name="connsiteX92" fmla="*/ 1433689 w 3397015"/>
                <a:gd name="connsiteY92" fmla="*/ 2088445 h 5757025"/>
                <a:gd name="connsiteX93" fmla="*/ 1479462 w 3397015"/>
                <a:gd name="connsiteY93" fmla="*/ 2330891 h 5757025"/>
                <a:gd name="connsiteX94" fmla="*/ 1354667 w 3397015"/>
                <a:gd name="connsiteY94" fmla="*/ 2280356 h 5757025"/>
                <a:gd name="connsiteX95" fmla="*/ 1148997 w 3397015"/>
                <a:gd name="connsiteY95" fmla="*/ 2425964 h 5757025"/>
                <a:gd name="connsiteX96" fmla="*/ 1010003 w 3397015"/>
                <a:gd name="connsiteY96" fmla="*/ 2624402 h 5757025"/>
                <a:gd name="connsiteX97" fmla="*/ 891822 w 3397015"/>
                <a:gd name="connsiteY97" fmla="*/ 2822222 h 5757025"/>
                <a:gd name="connsiteX98" fmla="*/ 900201 w 3397015"/>
                <a:gd name="connsiteY98" fmla="*/ 3000463 h 5757025"/>
                <a:gd name="connsiteX99" fmla="*/ 938742 w 3397015"/>
                <a:gd name="connsiteY99" fmla="*/ 3164417 h 5757025"/>
                <a:gd name="connsiteX100" fmla="*/ 969698 w 3397015"/>
                <a:gd name="connsiteY100" fmla="*/ 3286214 h 5757025"/>
                <a:gd name="connsiteX101" fmla="*/ 891822 w 3397015"/>
                <a:gd name="connsiteY101" fmla="*/ 3544711 h 5757025"/>
                <a:gd name="connsiteX102" fmla="*/ 934597 w 3397015"/>
                <a:gd name="connsiteY102" fmla="*/ 3914158 h 5757025"/>
                <a:gd name="connsiteX103" fmla="*/ 925689 w 3397015"/>
                <a:gd name="connsiteY103" fmla="*/ 4097867 h 5757025"/>
                <a:gd name="connsiteX104" fmla="*/ 1072445 w 3397015"/>
                <a:gd name="connsiteY104" fmla="*/ 4233333 h 5757025"/>
                <a:gd name="connsiteX105" fmla="*/ 1219200 w 3397015"/>
                <a:gd name="connsiteY105" fmla="*/ 4109156 h 5757025"/>
                <a:gd name="connsiteX106" fmla="*/ 1261358 w 3397015"/>
                <a:gd name="connsiteY106" fmla="*/ 3846513 h 5757025"/>
                <a:gd name="connsiteX107" fmla="*/ 1412258 w 3397015"/>
                <a:gd name="connsiteY107" fmla="*/ 3618354 h 5757025"/>
                <a:gd name="connsiteX108" fmla="*/ 1474083 w 3397015"/>
                <a:gd name="connsiteY108" fmla="*/ 3459779 h 5757025"/>
                <a:gd name="connsiteX109" fmla="*/ 1506803 w 3397015"/>
                <a:gd name="connsiteY109" fmla="*/ 3333839 h 5757025"/>
                <a:gd name="connsiteX110" fmla="*/ 1659467 w 3397015"/>
                <a:gd name="connsiteY110" fmla="*/ 3347508 h 5757025"/>
                <a:gd name="connsiteX111" fmla="*/ 1783645 w 3397015"/>
                <a:gd name="connsiteY111" fmla="*/ 3465071 h 5757025"/>
                <a:gd name="connsiteX112" fmla="*/ 2005806 w 3397015"/>
                <a:gd name="connsiteY112" fmla="*/ 3580959 h 5757025"/>
                <a:gd name="connsiteX113" fmla="*/ 2191279 w 3397015"/>
                <a:gd name="connsiteY113" fmla="*/ 3733006 h 5757025"/>
                <a:gd name="connsiteX114" fmla="*/ 2325511 w 3397015"/>
                <a:gd name="connsiteY114" fmla="*/ 3787687 h 5757025"/>
                <a:gd name="connsiteX115" fmla="*/ 2134747 w 3397015"/>
                <a:gd name="connsiteY115" fmla="*/ 4030133 h 5757025"/>
                <a:gd name="connsiteX116" fmla="*/ 2010040 w 3397015"/>
                <a:gd name="connsiteY116" fmla="*/ 4368624 h 5757025"/>
                <a:gd name="connsiteX117" fmla="*/ 2020447 w 3397015"/>
                <a:gd name="connsiteY117" fmla="*/ 4523758 h 5757025"/>
                <a:gd name="connsiteX118" fmla="*/ 1966031 w 3397015"/>
                <a:gd name="connsiteY118" fmla="*/ 4595725 h 5757025"/>
                <a:gd name="connsiteX119" fmla="*/ 2074245 w 3397015"/>
                <a:gd name="connsiteY119" fmla="*/ 4772201 h 5757025"/>
                <a:gd name="connsiteX120" fmla="*/ 1939925 w 3397015"/>
                <a:gd name="connsiteY120" fmla="*/ 4983075 h 5757025"/>
                <a:gd name="connsiteX121" fmla="*/ 1761067 w 3397015"/>
                <a:gd name="connsiteY121" fmla="*/ 5046133 h 5757025"/>
                <a:gd name="connsiteX122" fmla="*/ 1713442 w 3397015"/>
                <a:gd name="connsiteY122" fmla="*/ 5155319 h 5757025"/>
                <a:gd name="connsiteX123" fmla="*/ 1844924 w 3397015"/>
                <a:gd name="connsiteY123" fmla="*/ 5309289 h 5757025"/>
                <a:gd name="connsiteX124" fmla="*/ 2099557 w 3397015"/>
                <a:gd name="connsiteY124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51200 w 3397015"/>
                <a:gd name="connsiteY30" fmla="*/ 982133 h 5757025"/>
                <a:gd name="connsiteX31" fmla="*/ 3307645 w 3397015"/>
                <a:gd name="connsiteY31" fmla="*/ 869245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91556 w 3397015"/>
                <a:gd name="connsiteY35" fmla="*/ 722489 h 5757025"/>
                <a:gd name="connsiteX36" fmla="*/ 2980267 w 3397015"/>
                <a:gd name="connsiteY36" fmla="*/ 891822 h 5757025"/>
                <a:gd name="connsiteX37" fmla="*/ 2991556 w 3397015"/>
                <a:gd name="connsiteY37" fmla="*/ 959556 h 5757025"/>
                <a:gd name="connsiteX38" fmla="*/ 3059289 w 3397015"/>
                <a:gd name="connsiteY38" fmla="*/ 1061156 h 5757025"/>
                <a:gd name="connsiteX39" fmla="*/ 3002845 w 3397015"/>
                <a:gd name="connsiteY39" fmla="*/ 1253067 h 5757025"/>
                <a:gd name="connsiteX40" fmla="*/ 3014134 w 3397015"/>
                <a:gd name="connsiteY40" fmla="*/ 1320800 h 5757025"/>
                <a:gd name="connsiteX41" fmla="*/ 3059289 w 3397015"/>
                <a:gd name="connsiteY41" fmla="*/ 1411111 h 5757025"/>
                <a:gd name="connsiteX42" fmla="*/ 3036711 w 3397015"/>
                <a:gd name="connsiteY42" fmla="*/ 1490133 h 5757025"/>
                <a:gd name="connsiteX43" fmla="*/ 2765778 w 3397015"/>
                <a:gd name="connsiteY43" fmla="*/ 1411111 h 5757025"/>
                <a:gd name="connsiteX44" fmla="*/ 2652889 w 3397015"/>
                <a:gd name="connsiteY44" fmla="*/ 1286933 h 5757025"/>
                <a:gd name="connsiteX45" fmla="*/ 2596445 w 3397015"/>
                <a:gd name="connsiteY45" fmla="*/ 1286933 h 5757025"/>
                <a:gd name="connsiteX46" fmla="*/ 2517422 w 3397015"/>
                <a:gd name="connsiteY46" fmla="*/ 1207911 h 5757025"/>
                <a:gd name="connsiteX47" fmla="*/ 2585156 w 3397015"/>
                <a:gd name="connsiteY47" fmla="*/ 1106311 h 5757025"/>
                <a:gd name="connsiteX48" fmla="*/ 2607734 w 3397015"/>
                <a:gd name="connsiteY48" fmla="*/ 993422 h 5757025"/>
                <a:gd name="connsiteX49" fmla="*/ 2630311 w 3397015"/>
                <a:gd name="connsiteY49" fmla="*/ 846667 h 5757025"/>
                <a:gd name="connsiteX50" fmla="*/ 2585156 w 3397015"/>
                <a:gd name="connsiteY50" fmla="*/ 688622 h 5757025"/>
                <a:gd name="connsiteX51" fmla="*/ 2494845 w 3397015"/>
                <a:gd name="connsiteY51" fmla="*/ 598311 h 5757025"/>
                <a:gd name="connsiteX52" fmla="*/ 2223911 w 3397015"/>
                <a:gd name="connsiteY52" fmla="*/ 553156 h 5757025"/>
                <a:gd name="connsiteX53" fmla="*/ 2099734 w 3397015"/>
                <a:gd name="connsiteY53" fmla="*/ 587022 h 5757025"/>
                <a:gd name="connsiteX54" fmla="*/ 1986845 w 3397015"/>
                <a:gd name="connsiteY54" fmla="*/ 846667 h 5757025"/>
                <a:gd name="connsiteX55" fmla="*/ 2043289 w 3397015"/>
                <a:gd name="connsiteY55" fmla="*/ 948267 h 5757025"/>
                <a:gd name="connsiteX56" fmla="*/ 1986845 w 3397015"/>
                <a:gd name="connsiteY56" fmla="*/ 1083733 h 5757025"/>
                <a:gd name="connsiteX57" fmla="*/ 1986845 w 3397015"/>
                <a:gd name="connsiteY57" fmla="*/ 1140178 h 5757025"/>
                <a:gd name="connsiteX58" fmla="*/ 1840089 w 3397015"/>
                <a:gd name="connsiteY58" fmla="*/ 1185333 h 5757025"/>
                <a:gd name="connsiteX59" fmla="*/ 1704622 w 3397015"/>
                <a:gd name="connsiteY59" fmla="*/ 1083733 h 5757025"/>
                <a:gd name="connsiteX60" fmla="*/ 1580445 w 3397015"/>
                <a:gd name="connsiteY60" fmla="*/ 1106311 h 5757025"/>
                <a:gd name="connsiteX61" fmla="*/ 1422400 w 3397015"/>
                <a:gd name="connsiteY61" fmla="*/ 1016000 h 5757025"/>
                <a:gd name="connsiteX62" fmla="*/ 1320800 w 3397015"/>
                <a:gd name="connsiteY62" fmla="*/ 1016000 h 5757025"/>
                <a:gd name="connsiteX63" fmla="*/ 1083734 w 3397015"/>
                <a:gd name="connsiteY63" fmla="*/ 812800 h 5757025"/>
                <a:gd name="connsiteX64" fmla="*/ 903111 w 3397015"/>
                <a:gd name="connsiteY64" fmla="*/ 654756 h 5757025"/>
                <a:gd name="connsiteX65" fmla="*/ 767645 w 3397015"/>
                <a:gd name="connsiteY65" fmla="*/ 564445 h 5757025"/>
                <a:gd name="connsiteX66" fmla="*/ 722489 w 3397015"/>
                <a:gd name="connsiteY66" fmla="*/ 530578 h 5757025"/>
                <a:gd name="connsiteX67" fmla="*/ 643467 w 3397015"/>
                <a:gd name="connsiteY67" fmla="*/ 474133 h 5757025"/>
                <a:gd name="connsiteX68" fmla="*/ 496711 w 3397015"/>
                <a:gd name="connsiteY68" fmla="*/ 338667 h 5757025"/>
                <a:gd name="connsiteX69" fmla="*/ 338667 w 3397015"/>
                <a:gd name="connsiteY69" fmla="*/ 169333 h 5757025"/>
                <a:gd name="connsiteX70" fmla="*/ 237067 w 3397015"/>
                <a:gd name="connsiteY70" fmla="*/ 158045 h 5757025"/>
                <a:gd name="connsiteX71" fmla="*/ 0 w 3397015"/>
                <a:gd name="connsiteY71" fmla="*/ 0 h 5757025"/>
                <a:gd name="connsiteX72" fmla="*/ 11289 w 3397015"/>
                <a:gd name="connsiteY72" fmla="*/ 90311 h 5757025"/>
                <a:gd name="connsiteX73" fmla="*/ 203200 w 3397015"/>
                <a:gd name="connsiteY73" fmla="*/ 191911 h 5757025"/>
                <a:gd name="connsiteX74" fmla="*/ 180622 w 3397015"/>
                <a:gd name="connsiteY74" fmla="*/ 259645 h 5757025"/>
                <a:gd name="connsiteX75" fmla="*/ 180622 w 3397015"/>
                <a:gd name="connsiteY75" fmla="*/ 259645 h 5757025"/>
                <a:gd name="connsiteX76" fmla="*/ 112889 w 3397015"/>
                <a:gd name="connsiteY76" fmla="*/ 338667 h 5757025"/>
                <a:gd name="connsiteX77" fmla="*/ 67734 w 3397015"/>
                <a:gd name="connsiteY77" fmla="*/ 372533 h 5757025"/>
                <a:gd name="connsiteX78" fmla="*/ 169334 w 3397015"/>
                <a:gd name="connsiteY78" fmla="*/ 462845 h 5757025"/>
                <a:gd name="connsiteX79" fmla="*/ 316089 w 3397015"/>
                <a:gd name="connsiteY79" fmla="*/ 485422 h 5757025"/>
                <a:gd name="connsiteX80" fmla="*/ 496711 w 3397015"/>
                <a:gd name="connsiteY80" fmla="*/ 530578 h 5757025"/>
                <a:gd name="connsiteX81" fmla="*/ 496711 w 3397015"/>
                <a:gd name="connsiteY81" fmla="*/ 666045 h 5757025"/>
                <a:gd name="connsiteX82" fmla="*/ 496711 w 3397015"/>
                <a:gd name="connsiteY82" fmla="*/ 666045 h 5757025"/>
                <a:gd name="connsiteX83" fmla="*/ 598311 w 3397015"/>
                <a:gd name="connsiteY83" fmla="*/ 778933 h 5757025"/>
                <a:gd name="connsiteX84" fmla="*/ 575734 w 3397015"/>
                <a:gd name="connsiteY84" fmla="*/ 835378 h 5757025"/>
                <a:gd name="connsiteX85" fmla="*/ 936978 w 3397015"/>
                <a:gd name="connsiteY85" fmla="*/ 1185333 h 5757025"/>
                <a:gd name="connsiteX86" fmla="*/ 1106311 w 3397015"/>
                <a:gd name="connsiteY86" fmla="*/ 1377245 h 5757025"/>
                <a:gd name="connsiteX87" fmla="*/ 1196622 w 3397015"/>
                <a:gd name="connsiteY87" fmla="*/ 1388533 h 5757025"/>
                <a:gd name="connsiteX88" fmla="*/ 1388534 w 3397015"/>
                <a:gd name="connsiteY88" fmla="*/ 1512711 h 5757025"/>
                <a:gd name="connsiteX89" fmla="*/ 1557867 w 3397015"/>
                <a:gd name="connsiteY89" fmla="*/ 1614311 h 5757025"/>
                <a:gd name="connsiteX90" fmla="*/ 1591734 w 3397015"/>
                <a:gd name="connsiteY90" fmla="*/ 1670756 h 5757025"/>
                <a:gd name="connsiteX91" fmla="*/ 1456267 w 3397015"/>
                <a:gd name="connsiteY91" fmla="*/ 1873956 h 5757025"/>
                <a:gd name="connsiteX92" fmla="*/ 1433689 w 3397015"/>
                <a:gd name="connsiteY92" fmla="*/ 2088445 h 5757025"/>
                <a:gd name="connsiteX93" fmla="*/ 1479462 w 3397015"/>
                <a:gd name="connsiteY93" fmla="*/ 2330891 h 5757025"/>
                <a:gd name="connsiteX94" fmla="*/ 1354667 w 3397015"/>
                <a:gd name="connsiteY94" fmla="*/ 2280356 h 5757025"/>
                <a:gd name="connsiteX95" fmla="*/ 1148997 w 3397015"/>
                <a:gd name="connsiteY95" fmla="*/ 2425964 h 5757025"/>
                <a:gd name="connsiteX96" fmla="*/ 1010003 w 3397015"/>
                <a:gd name="connsiteY96" fmla="*/ 2624402 h 5757025"/>
                <a:gd name="connsiteX97" fmla="*/ 891822 w 3397015"/>
                <a:gd name="connsiteY97" fmla="*/ 2822222 h 5757025"/>
                <a:gd name="connsiteX98" fmla="*/ 900201 w 3397015"/>
                <a:gd name="connsiteY98" fmla="*/ 3000463 h 5757025"/>
                <a:gd name="connsiteX99" fmla="*/ 938742 w 3397015"/>
                <a:gd name="connsiteY99" fmla="*/ 3164417 h 5757025"/>
                <a:gd name="connsiteX100" fmla="*/ 969698 w 3397015"/>
                <a:gd name="connsiteY100" fmla="*/ 3286214 h 5757025"/>
                <a:gd name="connsiteX101" fmla="*/ 891822 w 3397015"/>
                <a:gd name="connsiteY101" fmla="*/ 3544711 h 5757025"/>
                <a:gd name="connsiteX102" fmla="*/ 934597 w 3397015"/>
                <a:gd name="connsiteY102" fmla="*/ 3914158 h 5757025"/>
                <a:gd name="connsiteX103" fmla="*/ 925689 w 3397015"/>
                <a:gd name="connsiteY103" fmla="*/ 4097867 h 5757025"/>
                <a:gd name="connsiteX104" fmla="*/ 1072445 w 3397015"/>
                <a:gd name="connsiteY104" fmla="*/ 4233333 h 5757025"/>
                <a:gd name="connsiteX105" fmla="*/ 1219200 w 3397015"/>
                <a:gd name="connsiteY105" fmla="*/ 4109156 h 5757025"/>
                <a:gd name="connsiteX106" fmla="*/ 1261358 w 3397015"/>
                <a:gd name="connsiteY106" fmla="*/ 3846513 h 5757025"/>
                <a:gd name="connsiteX107" fmla="*/ 1412258 w 3397015"/>
                <a:gd name="connsiteY107" fmla="*/ 3618354 h 5757025"/>
                <a:gd name="connsiteX108" fmla="*/ 1474083 w 3397015"/>
                <a:gd name="connsiteY108" fmla="*/ 3459779 h 5757025"/>
                <a:gd name="connsiteX109" fmla="*/ 1506803 w 3397015"/>
                <a:gd name="connsiteY109" fmla="*/ 3333839 h 5757025"/>
                <a:gd name="connsiteX110" fmla="*/ 1659467 w 3397015"/>
                <a:gd name="connsiteY110" fmla="*/ 3347508 h 5757025"/>
                <a:gd name="connsiteX111" fmla="*/ 1783645 w 3397015"/>
                <a:gd name="connsiteY111" fmla="*/ 3465071 h 5757025"/>
                <a:gd name="connsiteX112" fmla="*/ 2005806 w 3397015"/>
                <a:gd name="connsiteY112" fmla="*/ 3580959 h 5757025"/>
                <a:gd name="connsiteX113" fmla="*/ 2191279 w 3397015"/>
                <a:gd name="connsiteY113" fmla="*/ 3733006 h 5757025"/>
                <a:gd name="connsiteX114" fmla="*/ 2325511 w 3397015"/>
                <a:gd name="connsiteY114" fmla="*/ 3787687 h 5757025"/>
                <a:gd name="connsiteX115" fmla="*/ 2134747 w 3397015"/>
                <a:gd name="connsiteY115" fmla="*/ 4030133 h 5757025"/>
                <a:gd name="connsiteX116" fmla="*/ 2010040 w 3397015"/>
                <a:gd name="connsiteY116" fmla="*/ 4368624 h 5757025"/>
                <a:gd name="connsiteX117" fmla="*/ 2020447 w 3397015"/>
                <a:gd name="connsiteY117" fmla="*/ 4523758 h 5757025"/>
                <a:gd name="connsiteX118" fmla="*/ 1966031 w 3397015"/>
                <a:gd name="connsiteY118" fmla="*/ 4595725 h 5757025"/>
                <a:gd name="connsiteX119" fmla="*/ 2074245 w 3397015"/>
                <a:gd name="connsiteY119" fmla="*/ 4772201 h 5757025"/>
                <a:gd name="connsiteX120" fmla="*/ 1939925 w 3397015"/>
                <a:gd name="connsiteY120" fmla="*/ 4983075 h 5757025"/>
                <a:gd name="connsiteX121" fmla="*/ 1761067 w 3397015"/>
                <a:gd name="connsiteY121" fmla="*/ 5046133 h 5757025"/>
                <a:gd name="connsiteX122" fmla="*/ 1713442 w 3397015"/>
                <a:gd name="connsiteY122" fmla="*/ 5155319 h 5757025"/>
                <a:gd name="connsiteX123" fmla="*/ 1844924 w 3397015"/>
                <a:gd name="connsiteY123" fmla="*/ 5309289 h 5757025"/>
                <a:gd name="connsiteX124" fmla="*/ 2099557 w 3397015"/>
                <a:gd name="connsiteY124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307645 w 3397015"/>
                <a:gd name="connsiteY31" fmla="*/ 869245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91556 w 3397015"/>
                <a:gd name="connsiteY35" fmla="*/ 722489 h 5757025"/>
                <a:gd name="connsiteX36" fmla="*/ 2980267 w 3397015"/>
                <a:gd name="connsiteY36" fmla="*/ 891822 h 5757025"/>
                <a:gd name="connsiteX37" fmla="*/ 2991556 w 3397015"/>
                <a:gd name="connsiteY37" fmla="*/ 959556 h 5757025"/>
                <a:gd name="connsiteX38" fmla="*/ 3059289 w 3397015"/>
                <a:gd name="connsiteY38" fmla="*/ 1061156 h 5757025"/>
                <a:gd name="connsiteX39" fmla="*/ 3002845 w 3397015"/>
                <a:gd name="connsiteY39" fmla="*/ 1253067 h 5757025"/>
                <a:gd name="connsiteX40" fmla="*/ 3014134 w 3397015"/>
                <a:gd name="connsiteY40" fmla="*/ 1320800 h 5757025"/>
                <a:gd name="connsiteX41" fmla="*/ 3059289 w 3397015"/>
                <a:gd name="connsiteY41" fmla="*/ 1411111 h 5757025"/>
                <a:gd name="connsiteX42" fmla="*/ 3036711 w 3397015"/>
                <a:gd name="connsiteY42" fmla="*/ 1490133 h 5757025"/>
                <a:gd name="connsiteX43" fmla="*/ 2765778 w 3397015"/>
                <a:gd name="connsiteY43" fmla="*/ 1411111 h 5757025"/>
                <a:gd name="connsiteX44" fmla="*/ 2652889 w 3397015"/>
                <a:gd name="connsiteY44" fmla="*/ 1286933 h 5757025"/>
                <a:gd name="connsiteX45" fmla="*/ 2596445 w 3397015"/>
                <a:gd name="connsiteY45" fmla="*/ 1286933 h 5757025"/>
                <a:gd name="connsiteX46" fmla="*/ 2517422 w 3397015"/>
                <a:gd name="connsiteY46" fmla="*/ 1207911 h 5757025"/>
                <a:gd name="connsiteX47" fmla="*/ 2585156 w 3397015"/>
                <a:gd name="connsiteY47" fmla="*/ 1106311 h 5757025"/>
                <a:gd name="connsiteX48" fmla="*/ 2607734 w 3397015"/>
                <a:gd name="connsiteY48" fmla="*/ 993422 h 5757025"/>
                <a:gd name="connsiteX49" fmla="*/ 2630311 w 3397015"/>
                <a:gd name="connsiteY49" fmla="*/ 846667 h 5757025"/>
                <a:gd name="connsiteX50" fmla="*/ 2585156 w 3397015"/>
                <a:gd name="connsiteY50" fmla="*/ 688622 h 5757025"/>
                <a:gd name="connsiteX51" fmla="*/ 2494845 w 3397015"/>
                <a:gd name="connsiteY51" fmla="*/ 598311 h 5757025"/>
                <a:gd name="connsiteX52" fmla="*/ 2223911 w 3397015"/>
                <a:gd name="connsiteY52" fmla="*/ 553156 h 5757025"/>
                <a:gd name="connsiteX53" fmla="*/ 2099734 w 3397015"/>
                <a:gd name="connsiteY53" fmla="*/ 587022 h 5757025"/>
                <a:gd name="connsiteX54" fmla="*/ 1986845 w 3397015"/>
                <a:gd name="connsiteY54" fmla="*/ 846667 h 5757025"/>
                <a:gd name="connsiteX55" fmla="*/ 2043289 w 3397015"/>
                <a:gd name="connsiteY55" fmla="*/ 948267 h 5757025"/>
                <a:gd name="connsiteX56" fmla="*/ 1986845 w 3397015"/>
                <a:gd name="connsiteY56" fmla="*/ 1083733 h 5757025"/>
                <a:gd name="connsiteX57" fmla="*/ 1986845 w 3397015"/>
                <a:gd name="connsiteY57" fmla="*/ 1140178 h 5757025"/>
                <a:gd name="connsiteX58" fmla="*/ 1840089 w 3397015"/>
                <a:gd name="connsiteY58" fmla="*/ 1185333 h 5757025"/>
                <a:gd name="connsiteX59" fmla="*/ 1704622 w 3397015"/>
                <a:gd name="connsiteY59" fmla="*/ 1083733 h 5757025"/>
                <a:gd name="connsiteX60" fmla="*/ 1580445 w 3397015"/>
                <a:gd name="connsiteY60" fmla="*/ 1106311 h 5757025"/>
                <a:gd name="connsiteX61" fmla="*/ 1422400 w 3397015"/>
                <a:gd name="connsiteY61" fmla="*/ 1016000 h 5757025"/>
                <a:gd name="connsiteX62" fmla="*/ 1320800 w 3397015"/>
                <a:gd name="connsiteY62" fmla="*/ 1016000 h 5757025"/>
                <a:gd name="connsiteX63" fmla="*/ 1083734 w 3397015"/>
                <a:gd name="connsiteY63" fmla="*/ 812800 h 5757025"/>
                <a:gd name="connsiteX64" fmla="*/ 903111 w 3397015"/>
                <a:gd name="connsiteY64" fmla="*/ 654756 h 5757025"/>
                <a:gd name="connsiteX65" fmla="*/ 767645 w 3397015"/>
                <a:gd name="connsiteY65" fmla="*/ 564445 h 5757025"/>
                <a:gd name="connsiteX66" fmla="*/ 722489 w 3397015"/>
                <a:gd name="connsiteY66" fmla="*/ 530578 h 5757025"/>
                <a:gd name="connsiteX67" fmla="*/ 643467 w 3397015"/>
                <a:gd name="connsiteY67" fmla="*/ 474133 h 5757025"/>
                <a:gd name="connsiteX68" fmla="*/ 496711 w 3397015"/>
                <a:gd name="connsiteY68" fmla="*/ 338667 h 5757025"/>
                <a:gd name="connsiteX69" fmla="*/ 338667 w 3397015"/>
                <a:gd name="connsiteY69" fmla="*/ 169333 h 5757025"/>
                <a:gd name="connsiteX70" fmla="*/ 237067 w 3397015"/>
                <a:gd name="connsiteY70" fmla="*/ 158045 h 5757025"/>
                <a:gd name="connsiteX71" fmla="*/ 0 w 3397015"/>
                <a:gd name="connsiteY71" fmla="*/ 0 h 5757025"/>
                <a:gd name="connsiteX72" fmla="*/ 11289 w 3397015"/>
                <a:gd name="connsiteY72" fmla="*/ 90311 h 5757025"/>
                <a:gd name="connsiteX73" fmla="*/ 203200 w 3397015"/>
                <a:gd name="connsiteY73" fmla="*/ 191911 h 5757025"/>
                <a:gd name="connsiteX74" fmla="*/ 180622 w 3397015"/>
                <a:gd name="connsiteY74" fmla="*/ 259645 h 5757025"/>
                <a:gd name="connsiteX75" fmla="*/ 180622 w 3397015"/>
                <a:gd name="connsiteY75" fmla="*/ 259645 h 5757025"/>
                <a:gd name="connsiteX76" fmla="*/ 112889 w 3397015"/>
                <a:gd name="connsiteY76" fmla="*/ 338667 h 5757025"/>
                <a:gd name="connsiteX77" fmla="*/ 67734 w 3397015"/>
                <a:gd name="connsiteY77" fmla="*/ 372533 h 5757025"/>
                <a:gd name="connsiteX78" fmla="*/ 169334 w 3397015"/>
                <a:gd name="connsiteY78" fmla="*/ 462845 h 5757025"/>
                <a:gd name="connsiteX79" fmla="*/ 316089 w 3397015"/>
                <a:gd name="connsiteY79" fmla="*/ 485422 h 5757025"/>
                <a:gd name="connsiteX80" fmla="*/ 496711 w 3397015"/>
                <a:gd name="connsiteY80" fmla="*/ 530578 h 5757025"/>
                <a:gd name="connsiteX81" fmla="*/ 496711 w 3397015"/>
                <a:gd name="connsiteY81" fmla="*/ 666045 h 5757025"/>
                <a:gd name="connsiteX82" fmla="*/ 496711 w 3397015"/>
                <a:gd name="connsiteY82" fmla="*/ 666045 h 5757025"/>
                <a:gd name="connsiteX83" fmla="*/ 598311 w 3397015"/>
                <a:gd name="connsiteY83" fmla="*/ 778933 h 5757025"/>
                <a:gd name="connsiteX84" fmla="*/ 575734 w 3397015"/>
                <a:gd name="connsiteY84" fmla="*/ 835378 h 5757025"/>
                <a:gd name="connsiteX85" fmla="*/ 936978 w 3397015"/>
                <a:gd name="connsiteY85" fmla="*/ 1185333 h 5757025"/>
                <a:gd name="connsiteX86" fmla="*/ 1106311 w 3397015"/>
                <a:gd name="connsiteY86" fmla="*/ 1377245 h 5757025"/>
                <a:gd name="connsiteX87" fmla="*/ 1196622 w 3397015"/>
                <a:gd name="connsiteY87" fmla="*/ 1388533 h 5757025"/>
                <a:gd name="connsiteX88" fmla="*/ 1388534 w 3397015"/>
                <a:gd name="connsiteY88" fmla="*/ 1512711 h 5757025"/>
                <a:gd name="connsiteX89" fmla="*/ 1557867 w 3397015"/>
                <a:gd name="connsiteY89" fmla="*/ 1614311 h 5757025"/>
                <a:gd name="connsiteX90" fmla="*/ 1591734 w 3397015"/>
                <a:gd name="connsiteY90" fmla="*/ 1670756 h 5757025"/>
                <a:gd name="connsiteX91" fmla="*/ 1456267 w 3397015"/>
                <a:gd name="connsiteY91" fmla="*/ 1873956 h 5757025"/>
                <a:gd name="connsiteX92" fmla="*/ 1433689 w 3397015"/>
                <a:gd name="connsiteY92" fmla="*/ 2088445 h 5757025"/>
                <a:gd name="connsiteX93" fmla="*/ 1479462 w 3397015"/>
                <a:gd name="connsiteY93" fmla="*/ 2330891 h 5757025"/>
                <a:gd name="connsiteX94" fmla="*/ 1354667 w 3397015"/>
                <a:gd name="connsiteY94" fmla="*/ 2280356 h 5757025"/>
                <a:gd name="connsiteX95" fmla="*/ 1148997 w 3397015"/>
                <a:gd name="connsiteY95" fmla="*/ 2425964 h 5757025"/>
                <a:gd name="connsiteX96" fmla="*/ 1010003 w 3397015"/>
                <a:gd name="connsiteY96" fmla="*/ 2624402 h 5757025"/>
                <a:gd name="connsiteX97" fmla="*/ 891822 w 3397015"/>
                <a:gd name="connsiteY97" fmla="*/ 2822222 h 5757025"/>
                <a:gd name="connsiteX98" fmla="*/ 900201 w 3397015"/>
                <a:gd name="connsiteY98" fmla="*/ 3000463 h 5757025"/>
                <a:gd name="connsiteX99" fmla="*/ 938742 w 3397015"/>
                <a:gd name="connsiteY99" fmla="*/ 3164417 h 5757025"/>
                <a:gd name="connsiteX100" fmla="*/ 969698 w 3397015"/>
                <a:gd name="connsiteY100" fmla="*/ 3286214 h 5757025"/>
                <a:gd name="connsiteX101" fmla="*/ 891822 w 3397015"/>
                <a:gd name="connsiteY101" fmla="*/ 3544711 h 5757025"/>
                <a:gd name="connsiteX102" fmla="*/ 934597 w 3397015"/>
                <a:gd name="connsiteY102" fmla="*/ 3914158 h 5757025"/>
                <a:gd name="connsiteX103" fmla="*/ 925689 w 3397015"/>
                <a:gd name="connsiteY103" fmla="*/ 4097867 h 5757025"/>
                <a:gd name="connsiteX104" fmla="*/ 1072445 w 3397015"/>
                <a:gd name="connsiteY104" fmla="*/ 4233333 h 5757025"/>
                <a:gd name="connsiteX105" fmla="*/ 1219200 w 3397015"/>
                <a:gd name="connsiteY105" fmla="*/ 4109156 h 5757025"/>
                <a:gd name="connsiteX106" fmla="*/ 1261358 w 3397015"/>
                <a:gd name="connsiteY106" fmla="*/ 3846513 h 5757025"/>
                <a:gd name="connsiteX107" fmla="*/ 1412258 w 3397015"/>
                <a:gd name="connsiteY107" fmla="*/ 3618354 h 5757025"/>
                <a:gd name="connsiteX108" fmla="*/ 1474083 w 3397015"/>
                <a:gd name="connsiteY108" fmla="*/ 3459779 h 5757025"/>
                <a:gd name="connsiteX109" fmla="*/ 1506803 w 3397015"/>
                <a:gd name="connsiteY109" fmla="*/ 3333839 h 5757025"/>
                <a:gd name="connsiteX110" fmla="*/ 1659467 w 3397015"/>
                <a:gd name="connsiteY110" fmla="*/ 3347508 h 5757025"/>
                <a:gd name="connsiteX111" fmla="*/ 1783645 w 3397015"/>
                <a:gd name="connsiteY111" fmla="*/ 3465071 h 5757025"/>
                <a:gd name="connsiteX112" fmla="*/ 2005806 w 3397015"/>
                <a:gd name="connsiteY112" fmla="*/ 3580959 h 5757025"/>
                <a:gd name="connsiteX113" fmla="*/ 2191279 w 3397015"/>
                <a:gd name="connsiteY113" fmla="*/ 3733006 h 5757025"/>
                <a:gd name="connsiteX114" fmla="*/ 2325511 w 3397015"/>
                <a:gd name="connsiteY114" fmla="*/ 3787687 h 5757025"/>
                <a:gd name="connsiteX115" fmla="*/ 2134747 w 3397015"/>
                <a:gd name="connsiteY115" fmla="*/ 4030133 h 5757025"/>
                <a:gd name="connsiteX116" fmla="*/ 2010040 w 3397015"/>
                <a:gd name="connsiteY116" fmla="*/ 4368624 h 5757025"/>
                <a:gd name="connsiteX117" fmla="*/ 2020447 w 3397015"/>
                <a:gd name="connsiteY117" fmla="*/ 4523758 h 5757025"/>
                <a:gd name="connsiteX118" fmla="*/ 1966031 w 3397015"/>
                <a:gd name="connsiteY118" fmla="*/ 4595725 h 5757025"/>
                <a:gd name="connsiteX119" fmla="*/ 2074245 w 3397015"/>
                <a:gd name="connsiteY119" fmla="*/ 4772201 h 5757025"/>
                <a:gd name="connsiteX120" fmla="*/ 1939925 w 3397015"/>
                <a:gd name="connsiteY120" fmla="*/ 4983075 h 5757025"/>
                <a:gd name="connsiteX121" fmla="*/ 1761067 w 3397015"/>
                <a:gd name="connsiteY121" fmla="*/ 5046133 h 5757025"/>
                <a:gd name="connsiteX122" fmla="*/ 1713442 w 3397015"/>
                <a:gd name="connsiteY122" fmla="*/ 5155319 h 5757025"/>
                <a:gd name="connsiteX123" fmla="*/ 1844924 w 3397015"/>
                <a:gd name="connsiteY123" fmla="*/ 5309289 h 5757025"/>
                <a:gd name="connsiteX124" fmla="*/ 2099557 w 3397015"/>
                <a:gd name="connsiteY124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91556 w 3397015"/>
                <a:gd name="connsiteY35" fmla="*/ 722489 h 5757025"/>
                <a:gd name="connsiteX36" fmla="*/ 2980267 w 3397015"/>
                <a:gd name="connsiteY36" fmla="*/ 891822 h 5757025"/>
                <a:gd name="connsiteX37" fmla="*/ 2991556 w 3397015"/>
                <a:gd name="connsiteY37" fmla="*/ 959556 h 5757025"/>
                <a:gd name="connsiteX38" fmla="*/ 3059289 w 3397015"/>
                <a:gd name="connsiteY38" fmla="*/ 1061156 h 5757025"/>
                <a:gd name="connsiteX39" fmla="*/ 3002845 w 3397015"/>
                <a:gd name="connsiteY39" fmla="*/ 1253067 h 5757025"/>
                <a:gd name="connsiteX40" fmla="*/ 3014134 w 3397015"/>
                <a:gd name="connsiteY40" fmla="*/ 1320800 h 5757025"/>
                <a:gd name="connsiteX41" fmla="*/ 3059289 w 3397015"/>
                <a:gd name="connsiteY41" fmla="*/ 1411111 h 5757025"/>
                <a:gd name="connsiteX42" fmla="*/ 3036711 w 3397015"/>
                <a:gd name="connsiteY42" fmla="*/ 1490133 h 5757025"/>
                <a:gd name="connsiteX43" fmla="*/ 2765778 w 3397015"/>
                <a:gd name="connsiteY43" fmla="*/ 1411111 h 5757025"/>
                <a:gd name="connsiteX44" fmla="*/ 2652889 w 3397015"/>
                <a:gd name="connsiteY44" fmla="*/ 1286933 h 5757025"/>
                <a:gd name="connsiteX45" fmla="*/ 2596445 w 3397015"/>
                <a:gd name="connsiteY45" fmla="*/ 1286933 h 5757025"/>
                <a:gd name="connsiteX46" fmla="*/ 2517422 w 3397015"/>
                <a:gd name="connsiteY46" fmla="*/ 1207911 h 5757025"/>
                <a:gd name="connsiteX47" fmla="*/ 2585156 w 3397015"/>
                <a:gd name="connsiteY47" fmla="*/ 1106311 h 5757025"/>
                <a:gd name="connsiteX48" fmla="*/ 2607734 w 3397015"/>
                <a:gd name="connsiteY48" fmla="*/ 993422 h 5757025"/>
                <a:gd name="connsiteX49" fmla="*/ 2630311 w 3397015"/>
                <a:gd name="connsiteY49" fmla="*/ 846667 h 5757025"/>
                <a:gd name="connsiteX50" fmla="*/ 2585156 w 3397015"/>
                <a:gd name="connsiteY50" fmla="*/ 688622 h 5757025"/>
                <a:gd name="connsiteX51" fmla="*/ 2494845 w 3397015"/>
                <a:gd name="connsiteY51" fmla="*/ 598311 h 5757025"/>
                <a:gd name="connsiteX52" fmla="*/ 2223911 w 3397015"/>
                <a:gd name="connsiteY52" fmla="*/ 553156 h 5757025"/>
                <a:gd name="connsiteX53" fmla="*/ 2099734 w 3397015"/>
                <a:gd name="connsiteY53" fmla="*/ 587022 h 5757025"/>
                <a:gd name="connsiteX54" fmla="*/ 1986845 w 3397015"/>
                <a:gd name="connsiteY54" fmla="*/ 846667 h 5757025"/>
                <a:gd name="connsiteX55" fmla="*/ 2043289 w 3397015"/>
                <a:gd name="connsiteY55" fmla="*/ 948267 h 5757025"/>
                <a:gd name="connsiteX56" fmla="*/ 1986845 w 3397015"/>
                <a:gd name="connsiteY56" fmla="*/ 1083733 h 5757025"/>
                <a:gd name="connsiteX57" fmla="*/ 1986845 w 3397015"/>
                <a:gd name="connsiteY57" fmla="*/ 1140178 h 5757025"/>
                <a:gd name="connsiteX58" fmla="*/ 1840089 w 3397015"/>
                <a:gd name="connsiteY58" fmla="*/ 1185333 h 5757025"/>
                <a:gd name="connsiteX59" fmla="*/ 1704622 w 3397015"/>
                <a:gd name="connsiteY59" fmla="*/ 1083733 h 5757025"/>
                <a:gd name="connsiteX60" fmla="*/ 1580445 w 3397015"/>
                <a:gd name="connsiteY60" fmla="*/ 1106311 h 5757025"/>
                <a:gd name="connsiteX61" fmla="*/ 1422400 w 3397015"/>
                <a:gd name="connsiteY61" fmla="*/ 1016000 h 5757025"/>
                <a:gd name="connsiteX62" fmla="*/ 1320800 w 3397015"/>
                <a:gd name="connsiteY62" fmla="*/ 1016000 h 5757025"/>
                <a:gd name="connsiteX63" fmla="*/ 1083734 w 3397015"/>
                <a:gd name="connsiteY63" fmla="*/ 812800 h 5757025"/>
                <a:gd name="connsiteX64" fmla="*/ 903111 w 3397015"/>
                <a:gd name="connsiteY64" fmla="*/ 654756 h 5757025"/>
                <a:gd name="connsiteX65" fmla="*/ 767645 w 3397015"/>
                <a:gd name="connsiteY65" fmla="*/ 564445 h 5757025"/>
                <a:gd name="connsiteX66" fmla="*/ 722489 w 3397015"/>
                <a:gd name="connsiteY66" fmla="*/ 530578 h 5757025"/>
                <a:gd name="connsiteX67" fmla="*/ 643467 w 3397015"/>
                <a:gd name="connsiteY67" fmla="*/ 474133 h 5757025"/>
                <a:gd name="connsiteX68" fmla="*/ 496711 w 3397015"/>
                <a:gd name="connsiteY68" fmla="*/ 338667 h 5757025"/>
                <a:gd name="connsiteX69" fmla="*/ 338667 w 3397015"/>
                <a:gd name="connsiteY69" fmla="*/ 169333 h 5757025"/>
                <a:gd name="connsiteX70" fmla="*/ 237067 w 3397015"/>
                <a:gd name="connsiteY70" fmla="*/ 158045 h 5757025"/>
                <a:gd name="connsiteX71" fmla="*/ 0 w 3397015"/>
                <a:gd name="connsiteY71" fmla="*/ 0 h 5757025"/>
                <a:gd name="connsiteX72" fmla="*/ 11289 w 3397015"/>
                <a:gd name="connsiteY72" fmla="*/ 90311 h 5757025"/>
                <a:gd name="connsiteX73" fmla="*/ 203200 w 3397015"/>
                <a:gd name="connsiteY73" fmla="*/ 191911 h 5757025"/>
                <a:gd name="connsiteX74" fmla="*/ 180622 w 3397015"/>
                <a:gd name="connsiteY74" fmla="*/ 259645 h 5757025"/>
                <a:gd name="connsiteX75" fmla="*/ 180622 w 3397015"/>
                <a:gd name="connsiteY75" fmla="*/ 259645 h 5757025"/>
                <a:gd name="connsiteX76" fmla="*/ 112889 w 3397015"/>
                <a:gd name="connsiteY76" fmla="*/ 338667 h 5757025"/>
                <a:gd name="connsiteX77" fmla="*/ 67734 w 3397015"/>
                <a:gd name="connsiteY77" fmla="*/ 372533 h 5757025"/>
                <a:gd name="connsiteX78" fmla="*/ 169334 w 3397015"/>
                <a:gd name="connsiteY78" fmla="*/ 462845 h 5757025"/>
                <a:gd name="connsiteX79" fmla="*/ 316089 w 3397015"/>
                <a:gd name="connsiteY79" fmla="*/ 485422 h 5757025"/>
                <a:gd name="connsiteX80" fmla="*/ 496711 w 3397015"/>
                <a:gd name="connsiteY80" fmla="*/ 530578 h 5757025"/>
                <a:gd name="connsiteX81" fmla="*/ 496711 w 3397015"/>
                <a:gd name="connsiteY81" fmla="*/ 666045 h 5757025"/>
                <a:gd name="connsiteX82" fmla="*/ 496711 w 3397015"/>
                <a:gd name="connsiteY82" fmla="*/ 666045 h 5757025"/>
                <a:gd name="connsiteX83" fmla="*/ 598311 w 3397015"/>
                <a:gd name="connsiteY83" fmla="*/ 778933 h 5757025"/>
                <a:gd name="connsiteX84" fmla="*/ 575734 w 3397015"/>
                <a:gd name="connsiteY84" fmla="*/ 835378 h 5757025"/>
                <a:gd name="connsiteX85" fmla="*/ 936978 w 3397015"/>
                <a:gd name="connsiteY85" fmla="*/ 1185333 h 5757025"/>
                <a:gd name="connsiteX86" fmla="*/ 1106311 w 3397015"/>
                <a:gd name="connsiteY86" fmla="*/ 1377245 h 5757025"/>
                <a:gd name="connsiteX87" fmla="*/ 1196622 w 3397015"/>
                <a:gd name="connsiteY87" fmla="*/ 1388533 h 5757025"/>
                <a:gd name="connsiteX88" fmla="*/ 1388534 w 3397015"/>
                <a:gd name="connsiteY88" fmla="*/ 1512711 h 5757025"/>
                <a:gd name="connsiteX89" fmla="*/ 1557867 w 3397015"/>
                <a:gd name="connsiteY89" fmla="*/ 1614311 h 5757025"/>
                <a:gd name="connsiteX90" fmla="*/ 1591734 w 3397015"/>
                <a:gd name="connsiteY90" fmla="*/ 1670756 h 5757025"/>
                <a:gd name="connsiteX91" fmla="*/ 1456267 w 3397015"/>
                <a:gd name="connsiteY91" fmla="*/ 1873956 h 5757025"/>
                <a:gd name="connsiteX92" fmla="*/ 1433689 w 3397015"/>
                <a:gd name="connsiteY92" fmla="*/ 2088445 h 5757025"/>
                <a:gd name="connsiteX93" fmla="*/ 1479462 w 3397015"/>
                <a:gd name="connsiteY93" fmla="*/ 2330891 h 5757025"/>
                <a:gd name="connsiteX94" fmla="*/ 1354667 w 3397015"/>
                <a:gd name="connsiteY94" fmla="*/ 2280356 h 5757025"/>
                <a:gd name="connsiteX95" fmla="*/ 1148997 w 3397015"/>
                <a:gd name="connsiteY95" fmla="*/ 2425964 h 5757025"/>
                <a:gd name="connsiteX96" fmla="*/ 1010003 w 3397015"/>
                <a:gd name="connsiteY96" fmla="*/ 2624402 h 5757025"/>
                <a:gd name="connsiteX97" fmla="*/ 891822 w 3397015"/>
                <a:gd name="connsiteY97" fmla="*/ 2822222 h 5757025"/>
                <a:gd name="connsiteX98" fmla="*/ 900201 w 3397015"/>
                <a:gd name="connsiteY98" fmla="*/ 3000463 h 5757025"/>
                <a:gd name="connsiteX99" fmla="*/ 938742 w 3397015"/>
                <a:gd name="connsiteY99" fmla="*/ 3164417 h 5757025"/>
                <a:gd name="connsiteX100" fmla="*/ 969698 w 3397015"/>
                <a:gd name="connsiteY100" fmla="*/ 3286214 h 5757025"/>
                <a:gd name="connsiteX101" fmla="*/ 891822 w 3397015"/>
                <a:gd name="connsiteY101" fmla="*/ 3544711 h 5757025"/>
                <a:gd name="connsiteX102" fmla="*/ 934597 w 3397015"/>
                <a:gd name="connsiteY102" fmla="*/ 3914158 h 5757025"/>
                <a:gd name="connsiteX103" fmla="*/ 925689 w 3397015"/>
                <a:gd name="connsiteY103" fmla="*/ 4097867 h 5757025"/>
                <a:gd name="connsiteX104" fmla="*/ 1072445 w 3397015"/>
                <a:gd name="connsiteY104" fmla="*/ 4233333 h 5757025"/>
                <a:gd name="connsiteX105" fmla="*/ 1219200 w 3397015"/>
                <a:gd name="connsiteY105" fmla="*/ 4109156 h 5757025"/>
                <a:gd name="connsiteX106" fmla="*/ 1261358 w 3397015"/>
                <a:gd name="connsiteY106" fmla="*/ 3846513 h 5757025"/>
                <a:gd name="connsiteX107" fmla="*/ 1412258 w 3397015"/>
                <a:gd name="connsiteY107" fmla="*/ 3618354 h 5757025"/>
                <a:gd name="connsiteX108" fmla="*/ 1474083 w 3397015"/>
                <a:gd name="connsiteY108" fmla="*/ 3459779 h 5757025"/>
                <a:gd name="connsiteX109" fmla="*/ 1506803 w 3397015"/>
                <a:gd name="connsiteY109" fmla="*/ 3333839 h 5757025"/>
                <a:gd name="connsiteX110" fmla="*/ 1659467 w 3397015"/>
                <a:gd name="connsiteY110" fmla="*/ 3347508 h 5757025"/>
                <a:gd name="connsiteX111" fmla="*/ 1783645 w 3397015"/>
                <a:gd name="connsiteY111" fmla="*/ 3465071 h 5757025"/>
                <a:gd name="connsiteX112" fmla="*/ 2005806 w 3397015"/>
                <a:gd name="connsiteY112" fmla="*/ 3580959 h 5757025"/>
                <a:gd name="connsiteX113" fmla="*/ 2191279 w 3397015"/>
                <a:gd name="connsiteY113" fmla="*/ 3733006 h 5757025"/>
                <a:gd name="connsiteX114" fmla="*/ 2325511 w 3397015"/>
                <a:gd name="connsiteY114" fmla="*/ 3787687 h 5757025"/>
                <a:gd name="connsiteX115" fmla="*/ 2134747 w 3397015"/>
                <a:gd name="connsiteY115" fmla="*/ 4030133 h 5757025"/>
                <a:gd name="connsiteX116" fmla="*/ 2010040 w 3397015"/>
                <a:gd name="connsiteY116" fmla="*/ 4368624 h 5757025"/>
                <a:gd name="connsiteX117" fmla="*/ 2020447 w 3397015"/>
                <a:gd name="connsiteY117" fmla="*/ 4523758 h 5757025"/>
                <a:gd name="connsiteX118" fmla="*/ 1966031 w 3397015"/>
                <a:gd name="connsiteY118" fmla="*/ 4595725 h 5757025"/>
                <a:gd name="connsiteX119" fmla="*/ 2074245 w 3397015"/>
                <a:gd name="connsiteY119" fmla="*/ 4772201 h 5757025"/>
                <a:gd name="connsiteX120" fmla="*/ 1939925 w 3397015"/>
                <a:gd name="connsiteY120" fmla="*/ 4983075 h 5757025"/>
                <a:gd name="connsiteX121" fmla="*/ 1761067 w 3397015"/>
                <a:gd name="connsiteY121" fmla="*/ 5046133 h 5757025"/>
                <a:gd name="connsiteX122" fmla="*/ 1713442 w 3397015"/>
                <a:gd name="connsiteY122" fmla="*/ 5155319 h 5757025"/>
                <a:gd name="connsiteX123" fmla="*/ 1844924 w 3397015"/>
                <a:gd name="connsiteY123" fmla="*/ 5309289 h 5757025"/>
                <a:gd name="connsiteX124" fmla="*/ 2099557 w 3397015"/>
                <a:gd name="connsiteY124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91556 w 3397015"/>
                <a:gd name="connsiteY35" fmla="*/ 722489 h 5757025"/>
                <a:gd name="connsiteX36" fmla="*/ 2980267 w 3397015"/>
                <a:gd name="connsiteY36" fmla="*/ 891822 h 5757025"/>
                <a:gd name="connsiteX37" fmla="*/ 2991556 w 3397015"/>
                <a:gd name="connsiteY37" fmla="*/ 959556 h 5757025"/>
                <a:gd name="connsiteX38" fmla="*/ 3059289 w 3397015"/>
                <a:gd name="connsiteY38" fmla="*/ 1061156 h 5757025"/>
                <a:gd name="connsiteX39" fmla="*/ 3002845 w 3397015"/>
                <a:gd name="connsiteY39" fmla="*/ 1253067 h 5757025"/>
                <a:gd name="connsiteX40" fmla="*/ 3014134 w 3397015"/>
                <a:gd name="connsiteY40" fmla="*/ 1320800 h 5757025"/>
                <a:gd name="connsiteX41" fmla="*/ 3059289 w 3397015"/>
                <a:gd name="connsiteY41" fmla="*/ 1411111 h 5757025"/>
                <a:gd name="connsiteX42" fmla="*/ 3036711 w 3397015"/>
                <a:gd name="connsiteY42" fmla="*/ 1490133 h 5757025"/>
                <a:gd name="connsiteX43" fmla="*/ 2765778 w 3397015"/>
                <a:gd name="connsiteY43" fmla="*/ 1411111 h 5757025"/>
                <a:gd name="connsiteX44" fmla="*/ 2652889 w 3397015"/>
                <a:gd name="connsiteY44" fmla="*/ 1286933 h 5757025"/>
                <a:gd name="connsiteX45" fmla="*/ 2596445 w 3397015"/>
                <a:gd name="connsiteY45" fmla="*/ 1286933 h 5757025"/>
                <a:gd name="connsiteX46" fmla="*/ 2517422 w 3397015"/>
                <a:gd name="connsiteY46" fmla="*/ 1207911 h 5757025"/>
                <a:gd name="connsiteX47" fmla="*/ 2585156 w 3397015"/>
                <a:gd name="connsiteY47" fmla="*/ 1106311 h 5757025"/>
                <a:gd name="connsiteX48" fmla="*/ 2607734 w 3397015"/>
                <a:gd name="connsiteY48" fmla="*/ 993422 h 5757025"/>
                <a:gd name="connsiteX49" fmla="*/ 2630311 w 3397015"/>
                <a:gd name="connsiteY49" fmla="*/ 846667 h 5757025"/>
                <a:gd name="connsiteX50" fmla="*/ 2585156 w 3397015"/>
                <a:gd name="connsiteY50" fmla="*/ 688622 h 5757025"/>
                <a:gd name="connsiteX51" fmla="*/ 2494845 w 3397015"/>
                <a:gd name="connsiteY51" fmla="*/ 598311 h 5757025"/>
                <a:gd name="connsiteX52" fmla="*/ 2223911 w 3397015"/>
                <a:gd name="connsiteY52" fmla="*/ 553156 h 5757025"/>
                <a:gd name="connsiteX53" fmla="*/ 2099734 w 3397015"/>
                <a:gd name="connsiteY53" fmla="*/ 587022 h 5757025"/>
                <a:gd name="connsiteX54" fmla="*/ 1986845 w 3397015"/>
                <a:gd name="connsiteY54" fmla="*/ 846667 h 5757025"/>
                <a:gd name="connsiteX55" fmla="*/ 2043289 w 3397015"/>
                <a:gd name="connsiteY55" fmla="*/ 948267 h 5757025"/>
                <a:gd name="connsiteX56" fmla="*/ 1986845 w 3397015"/>
                <a:gd name="connsiteY56" fmla="*/ 1083733 h 5757025"/>
                <a:gd name="connsiteX57" fmla="*/ 1986845 w 3397015"/>
                <a:gd name="connsiteY57" fmla="*/ 1140178 h 5757025"/>
                <a:gd name="connsiteX58" fmla="*/ 1840089 w 3397015"/>
                <a:gd name="connsiteY58" fmla="*/ 1185333 h 5757025"/>
                <a:gd name="connsiteX59" fmla="*/ 1704622 w 3397015"/>
                <a:gd name="connsiteY59" fmla="*/ 1083733 h 5757025"/>
                <a:gd name="connsiteX60" fmla="*/ 1580445 w 3397015"/>
                <a:gd name="connsiteY60" fmla="*/ 1106311 h 5757025"/>
                <a:gd name="connsiteX61" fmla="*/ 1422400 w 3397015"/>
                <a:gd name="connsiteY61" fmla="*/ 1016000 h 5757025"/>
                <a:gd name="connsiteX62" fmla="*/ 1320800 w 3397015"/>
                <a:gd name="connsiteY62" fmla="*/ 1016000 h 5757025"/>
                <a:gd name="connsiteX63" fmla="*/ 1083734 w 3397015"/>
                <a:gd name="connsiteY63" fmla="*/ 812800 h 5757025"/>
                <a:gd name="connsiteX64" fmla="*/ 903111 w 3397015"/>
                <a:gd name="connsiteY64" fmla="*/ 654756 h 5757025"/>
                <a:gd name="connsiteX65" fmla="*/ 767645 w 3397015"/>
                <a:gd name="connsiteY65" fmla="*/ 564445 h 5757025"/>
                <a:gd name="connsiteX66" fmla="*/ 722489 w 3397015"/>
                <a:gd name="connsiteY66" fmla="*/ 530578 h 5757025"/>
                <a:gd name="connsiteX67" fmla="*/ 643467 w 3397015"/>
                <a:gd name="connsiteY67" fmla="*/ 474133 h 5757025"/>
                <a:gd name="connsiteX68" fmla="*/ 496711 w 3397015"/>
                <a:gd name="connsiteY68" fmla="*/ 338667 h 5757025"/>
                <a:gd name="connsiteX69" fmla="*/ 338667 w 3397015"/>
                <a:gd name="connsiteY69" fmla="*/ 169333 h 5757025"/>
                <a:gd name="connsiteX70" fmla="*/ 237067 w 3397015"/>
                <a:gd name="connsiteY70" fmla="*/ 158045 h 5757025"/>
                <a:gd name="connsiteX71" fmla="*/ 0 w 3397015"/>
                <a:gd name="connsiteY71" fmla="*/ 0 h 5757025"/>
                <a:gd name="connsiteX72" fmla="*/ 11289 w 3397015"/>
                <a:gd name="connsiteY72" fmla="*/ 90311 h 5757025"/>
                <a:gd name="connsiteX73" fmla="*/ 203200 w 3397015"/>
                <a:gd name="connsiteY73" fmla="*/ 191911 h 5757025"/>
                <a:gd name="connsiteX74" fmla="*/ 180622 w 3397015"/>
                <a:gd name="connsiteY74" fmla="*/ 259645 h 5757025"/>
                <a:gd name="connsiteX75" fmla="*/ 180622 w 3397015"/>
                <a:gd name="connsiteY75" fmla="*/ 259645 h 5757025"/>
                <a:gd name="connsiteX76" fmla="*/ 112889 w 3397015"/>
                <a:gd name="connsiteY76" fmla="*/ 338667 h 5757025"/>
                <a:gd name="connsiteX77" fmla="*/ 67734 w 3397015"/>
                <a:gd name="connsiteY77" fmla="*/ 372533 h 5757025"/>
                <a:gd name="connsiteX78" fmla="*/ 169334 w 3397015"/>
                <a:gd name="connsiteY78" fmla="*/ 462845 h 5757025"/>
                <a:gd name="connsiteX79" fmla="*/ 316089 w 3397015"/>
                <a:gd name="connsiteY79" fmla="*/ 485422 h 5757025"/>
                <a:gd name="connsiteX80" fmla="*/ 496711 w 3397015"/>
                <a:gd name="connsiteY80" fmla="*/ 530578 h 5757025"/>
                <a:gd name="connsiteX81" fmla="*/ 496711 w 3397015"/>
                <a:gd name="connsiteY81" fmla="*/ 666045 h 5757025"/>
                <a:gd name="connsiteX82" fmla="*/ 496711 w 3397015"/>
                <a:gd name="connsiteY82" fmla="*/ 666045 h 5757025"/>
                <a:gd name="connsiteX83" fmla="*/ 598311 w 3397015"/>
                <a:gd name="connsiteY83" fmla="*/ 778933 h 5757025"/>
                <a:gd name="connsiteX84" fmla="*/ 575734 w 3397015"/>
                <a:gd name="connsiteY84" fmla="*/ 835378 h 5757025"/>
                <a:gd name="connsiteX85" fmla="*/ 936978 w 3397015"/>
                <a:gd name="connsiteY85" fmla="*/ 1185333 h 5757025"/>
                <a:gd name="connsiteX86" fmla="*/ 1106311 w 3397015"/>
                <a:gd name="connsiteY86" fmla="*/ 1377245 h 5757025"/>
                <a:gd name="connsiteX87" fmla="*/ 1196622 w 3397015"/>
                <a:gd name="connsiteY87" fmla="*/ 1388533 h 5757025"/>
                <a:gd name="connsiteX88" fmla="*/ 1388534 w 3397015"/>
                <a:gd name="connsiteY88" fmla="*/ 1512711 h 5757025"/>
                <a:gd name="connsiteX89" fmla="*/ 1557867 w 3397015"/>
                <a:gd name="connsiteY89" fmla="*/ 1614311 h 5757025"/>
                <a:gd name="connsiteX90" fmla="*/ 1591734 w 3397015"/>
                <a:gd name="connsiteY90" fmla="*/ 1670756 h 5757025"/>
                <a:gd name="connsiteX91" fmla="*/ 1456267 w 3397015"/>
                <a:gd name="connsiteY91" fmla="*/ 1873956 h 5757025"/>
                <a:gd name="connsiteX92" fmla="*/ 1433689 w 3397015"/>
                <a:gd name="connsiteY92" fmla="*/ 2088445 h 5757025"/>
                <a:gd name="connsiteX93" fmla="*/ 1479462 w 3397015"/>
                <a:gd name="connsiteY93" fmla="*/ 2330891 h 5757025"/>
                <a:gd name="connsiteX94" fmla="*/ 1354667 w 3397015"/>
                <a:gd name="connsiteY94" fmla="*/ 2280356 h 5757025"/>
                <a:gd name="connsiteX95" fmla="*/ 1148997 w 3397015"/>
                <a:gd name="connsiteY95" fmla="*/ 2425964 h 5757025"/>
                <a:gd name="connsiteX96" fmla="*/ 1010003 w 3397015"/>
                <a:gd name="connsiteY96" fmla="*/ 2624402 h 5757025"/>
                <a:gd name="connsiteX97" fmla="*/ 891822 w 3397015"/>
                <a:gd name="connsiteY97" fmla="*/ 2822222 h 5757025"/>
                <a:gd name="connsiteX98" fmla="*/ 900201 w 3397015"/>
                <a:gd name="connsiteY98" fmla="*/ 3000463 h 5757025"/>
                <a:gd name="connsiteX99" fmla="*/ 938742 w 3397015"/>
                <a:gd name="connsiteY99" fmla="*/ 3164417 h 5757025"/>
                <a:gd name="connsiteX100" fmla="*/ 969698 w 3397015"/>
                <a:gd name="connsiteY100" fmla="*/ 3286214 h 5757025"/>
                <a:gd name="connsiteX101" fmla="*/ 891822 w 3397015"/>
                <a:gd name="connsiteY101" fmla="*/ 3544711 h 5757025"/>
                <a:gd name="connsiteX102" fmla="*/ 934597 w 3397015"/>
                <a:gd name="connsiteY102" fmla="*/ 3914158 h 5757025"/>
                <a:gd name="connsiteX103" fmla="*/ 925689 w 3397015"/>
                <a:gd name="connsiteY103" fmla="*/ 4097867 h 5757025"/>
                <a:gd name="connsiteX104" fmla="*/ 1072445 w 3397015"/>
                <a:gd name="connsiteY104" fmla="*/ 4233333 h 5757025"/>
                <a:gd name="connsiteX105" fmla="*/ 1219200 w 3397015"/>
                <a:gd name="connsiteY105" fmla="*/ 4109156 h 5757025"/>
                <a:gd name="connsiteX106" fmla="*/ 1261358 w 3397015"/>
                <a:gd name="connsiteY106" fmla="*/ 3846513 h 5757025"/>
                <a:gd name="connsiteX107" fmla="*/ 1412258 w 3397015"/>
                <a:gd name="connsiteY107" fmla="*/ 3618354 h 5757025"/>
                <a:gd name="connsiteX108" fmla="*/ 1474083 w 3397015"/>
                <a:gd name="connsiteY108" fmla="*/ 3459779 h 5757025"/>
                <a:gd name="connsiteX109" fmla="*/ 1506803 w 3397015"/>
                <a:gd name="connsiteY109" fmla="*/ 3333839 h 5757025"/>
                <a:gd name="connsiteX110" fmla="*/ 1659467 w 3397015"/>
                <a:gd name="connsiteY110" fmla="*/ 3347508 h 5757025"/>
                <a:gd name="connsiteX111" fmla="*/ 1783645 w 3397015"/>
                <a:gd name="connsiteY111" fmla="*/ 3465071 h 5757025"/>
                <a:gd name="connsiteX112" fmla="*/ 2005806 w 3397015"/>
                <a:gd name="connsiteY112" fmla="*/ 3580959 h 5757025"/>
                <a:gd name="connsiteX113" fmla="*/ 2191279 w 3397015"/>
                <a:gd name="connsiteY113" fmla="*/ 3733006 h 5757025"/>
                <a:gd name="connsiteX114" fmla="*/ 2325511 w 3397015"/>
                <a:gd name="connsiteY114" fmla="*/ 3787687 h 5757025"/>
                <a:gd name="connsiteX115" fmla="*/ 2134747 w 3397015"/>
                <a:gd name="connsiteY115" fmla="*/ 4030133 h 5757025"/>
                <a:gd name="connsiteX116" fmla="*/ 2010040 w 3397015"/>
                <a:gd name="connsiteY116" fmla="*/ 4368624 h 5757025"/>
                <a:gd name="connsiteX117" fmla="*/ 2020447 w 3397015"/>
                <a:gd name="connsiteY117" fmla="*/ 4523758 h 5757025"/>
                <a:gd name="connsiteX118" fmla="*/ 1966031 w 3397015"/>
                <a:gd name="connsiteY118" fmla="*/ 4595725 h 5757025"/>
                <a:gd name="connsiteX119" fmla="*/ 2074245 w 3397015"/>
                <a:gd name="connsiteY119" fmla="*/ 4772201 h 5757025"/>
                <a:gd name="connsiteX120" fmla="*/ 1939925 w 3397015"/>
                <a:gd name="connsiteY120" fmla="*/ 4983075 h 5757025"/>
                <a:gd name="connsiteX121" fmla="*/ 1761067 w 3397015"/>
                <a:gd name="connsiteY121" fmla="*/ 5046133 h 5757025"/>
                <a:gd name="connsiteX122" fmla="*/ 1713442 w 3397015"/>
                <a:gd name="connsiteY122" fmla="*/ 5155319 h 5757025"/>
                <a:gd name="connsiteX123" fmla="*/ 1844924 w 3397015"/>
                <a:gd name="connsiteY123" fmla="*/ 5309289 h 5757025"/>
                <a:gd name="connsiteX124" fmla="*/ 2099557 w 3397015"/>
                <a:gd name="connsiteY124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91556 w 3397015"/>
                <a:gd name="connsiteY35" fmla="*/ 722489 h 5757025"/>
                <a:gd name="connsiteX36" fmla="*/ 2980267 w 3397015"/>
                <a:gd name="connsiteY36" fmla="*/ 891822 h 5757025"/>
                <a:gd name="connsiteX37" fmla="*/ 2991556 w 3397015"/>
                <a:gd name="connsiteY37" fmla="*/ 959556 h 5757025"/>
                <a:gd name="connsiteX38" fmla="*/ 3059289 w 3397015"/>
                <a:gd name="connsiteY38" fmla="*/ 1061156 h 5757025"/>
                <a:gd name="connsiteX39" fmla="*/ 3002845 w 3397015"/>
                <a:gd name="connsiteY39" fmla="*/ 1253067 h 5757025"/>
                <a:gd name="connsiteX40" fmla="*/ 3014134 w 3397015"/>
                <a:gd name="connsiteY40" fmla="*/ 1320800 h 5757025"/>
                <a:gd name="connsiteX41" fmla="*/ 3059289 w 3397015"/>
                <a:gd name="connsiteY41" fmla="*/ 1411111 h 5757025"/>
                <a:gd name="connsiteX42" fmla="*/ 3036711 w 3397015"/>
                <a:gd name="connsiteY42" fmla="*/ 1490133 h 5757025"/>
                <a:gd name="connsiteX43" fmla="*/ 2765778 w 3397015"/>
                <a:gd name="connsiteY43" fmla="*/ 1411111 h 5757025"/>
                <a:gd name="connsiteX44" fmla="*/ 2652889 w 3397015"/>
                <a:gd name="connsiteY44" fmla="*/ 1286933 h 5757025"/>
                <a:gd name="connsiteX45" fmla="*/ 2596445 w 3397015"/>
                <a:gd name="connsiteY45" fmla="*/ 1286933 h 5757025"/>
                <a:gd name="connsiteX46" fmla="*/ 2517422 w 3397015"/>
                <a:gd name="connsiteY46" fmla="*/ 1207911 h 5757025"/>
                <a:gd name="connsiteX47" fmla="*/ 2585156 w 3397015"/>
                <a:gd name="connsiteY47" fmla="*/ 1106311 h 5757025"/>
                <a:gd name="connsiteX48" fmla="*/ 2607734 w 3397015"/>
                <a:gd name="connsiteY48" fmla="*/ 993422 h 5757025"/>
                <a:gd name="connsiteX49" fmla="*/ 2630311 w 3397015"/>
                <a:gd name="connsiteY49" fmla="*/ 846667 h 5757025"/>
                <a:gd name="connsiteX50" fmla="*/ 2585156 w 3397015"/>
                <a:gd name="connsiteY50" fmla="*/ 688622 h 5757025"/>
                <a:gd name="connsiteX51" fmla="*/ 2494845 w 3397015"/>
                <a:gd name="connsiteY51" fmla="*/ 598311 h 5757025"/>
                <a:gd name="connsiteX52" fmla="*/ 2223911 w 3397015"/>
                <a:gd name="connsiteY52" fmla="*/ 553156 h 5757025"/>
                <a:gd name="connsiteX53" fmla="*/ 2099734 w 3397015"/>
                <a:gd name="connsiteY53" fmla="*/ 587022 h 5757025"/>
                <a:gd name="connsiteX54" fmla="*/ 1986845 w 3397015"/>
                <a:gd name="connsiteY54" fmla="*/ 846667 h 5757025"/>
                <a:gd name="connsiteX55" fmla="*/ 2043289 w 3397015"/>
                <a:gd name="connsiteY55" fmla="*/ 948267 h 5757025"/>
                <a:gd name="connsiteX56" fmla="*/ 1986845 w 3397015"/>
                <a:gd name="connsiteY56" fmla="*/ 1083733 h 5757025"/>
                <a:gd name="connsiteX57" fmla="*/ 1986845 w 3397015"/>
                <a:gd name="connsiteY57" fmla="*/ 1140178 h 5757025"/>
                <a:gd name="connsiteX58" fmla="*/ 1840089 w 3397015"/>
                <a:gd name="connsiteY58" fmla="*/ 1185333 h 5757025"/>
                <a:gd name="connsiteX59" fmla="*/ 1704622 w 3397015"/>
                <a:gd name="connsiteY59" fmla="*/ 1083733 h 5757025"/>
                <a:gd name="connsiteX60" fmla="*/ 1580445 w 3397015"/>
                <a:gd name="connsiteY60" fmla="*/ 1106311 h 5757025"/>
                <a:gd name="connsiteX61" fmla="*/ 1422400 w 3397015"/>
                <a:gd name="connsiteY61" fmla="*/ 1016000 h 5757025"/>
                <a:gd name="connsiteX62" fmla="*/ 1320800 w 3397015"/>
                <a:gd name="connsiteY62" fmla="*/ 1016000 h 5757025"/>
                <a:gd name="connsiteX63" fmla="*/ 1083734 w 3397015"/>
                <a:gd name="connsiteY63" fmla="*/ 812800 h 5757025"/>
                <a:gd name="connsiteX64" fmla="*/ 903111 w 3397015"/>
                <a:gd name="connsiteY64" fmla="*/ 654756 h 5757025"/>
                <a:gd name="connsiteX65" fmla="*/ 767645 w 3397015"/>
                <a:gd name="connsiteY65" fmla="*/ 564445 h 5757025"/>
                <a:gd name="connsiteX66" fmla="*/ 722489 w 3397015"/>
                <a:gd name="connsiteY66" fmla="*/ 530578 h 5757025"/>
                <a:gd name="connsiteX67" fmla="*/ 643467 w 3397015"/>
                <a:gd name="connsiteY67" fmla="*/ 474133 h 5757025"/>
                <a:gd name="connsiteX68" fmla="*/ 496711 w 3397015"/>
                <a:gd name="connsiteY68" fmla="*/ 338667 h 5757025"/>
                <a:gd name="connsiteX69" fmla="*/ 338667 w 3397015"/>
                <a:gd name="connsiteY69" fmla="*/ 169333 h 5757025"/>
                <a:gd name="connsiteX70" fmla="*/ 237067 w 3397015"/>
                <a:gd name="connsiteY70" fmla="*/ 158045 h 5757025"/>
                <a:gd name="connsiteX71" fmla="*/ 0 w 3397015"/>
                <a:gd name="connsiteY71" fmla="*/ 0 h 5757025"/>
                <a:gd name="connsiteX72" fmla="*/ 11289 w 3397015"/>
                <a:gd name="connsiteY72" fmla="*/ 90311 h 5757025"/>
                <a:gd name="connsiteX73" fmla="*/ 203200 w 3397015"/>
                <a:gd name="connsiteY73" fmla="*/ 191911 h 5757025"/>
                <a:gd name="connsiteX74" fmla="*/ 180622 w 3397015"/>
                <a:gd name="connsiteY74" fmla="*/ 259645 h 5757025"/>
                <a:gd name="connsiteX75" fmla="*/ 180622 w 3397015"/>
                <a:gd name="connsiteY75" fmla="*/ 259645 h 5757025"/>
                <a:gd name="connsiteX76" fmla="*/ 112889 w 3397015"/>
                <a:gd name="connsiteY76" fmla="*/ 338667 h 5757025"/>
                <a:gd name="connsiteX77" fmla="*/ 67734 w 3397015"/>
                <a:gd name="connsiteY77" fmla="*/ 372533 h 5757025"/>
                <a:gd name="connsiteX78" fmla="*/ 169334 w 3397015"/>
                <a:gd name="connsiteY78" fmla="*/ 462845 h 5757025"/>
                <a:gd name="connsiteX79" fmla="*/ 316089 w 3397015"/>
                <a:gd name="connsiteY79" fmla="*/ 485422 h 5757025"/>
                <a:gd name="connsiteX80" fmla="*/ 496711 w 3397015"/>
                <a:gd name="connsiteY80" fmla="*/ 530578 h 5757025"/>
                <a:gd name="connsiteX81" fmla="*/ 496711 w 3397015"/>
                <a:gd name="connsiteY81" fmla="*/ 666045 h 5757025"/>
                <a:gd name="connsiteX82" fmla="*/ 496711 w 3397015"/>
                <a:gd name="connsiteY82" fmla="*/ 666045 h 5757025"/>
                <a:gd name="connsiteX83" fmla="*/ 598311 w 3397015"/>
                <a:gd name="connsiteY83" fmla="*/ 778933 h 5757025"/>
                <a:gd name="connsiteX84" fmla="*/ 575734 w 3397015"/>
                <a:gd name="connsiteY84" fmla="*/ 835378 h 5757025"/>
                <a:gd name="connsiteX85" fmla="*/ 936978 w 3397015"/>
                <a:gd name="connsiteY85" fmla="*/ 1185333 h 5757025"/>
                <a:gd name="connsiteX86" fmla="*/ 1106311 w 3397015"/>
                <a:gd name="connsiteY86" fmla="*/ 1377245 h 5757025"/>
                <a:gd name="connsiteX87" fmla="*/ 1196622 w 3397015"/>
                <a:gd name="connsiteY87" fmla="*/ 1388533 h 5757025"/>
                <a:gd name="connsiteX88" fmla="*/ 1388534 w 3397015"/>
                <a:gd name="connsiteY88" fmla="*/ 1512711 h 5757025"/>
                <a:gd name="connsiteX89" fmla="*/ 1557867 w 3397015"/>
                <a:gd name="connsiteY89" fmla="*/ 1614311 h 5757025"/>
                <a:gd name="connsiteX90" fmla="*/ 1591734 w 3397015"/>
                <a:gd name="connsiteY90" fmla="*/ 1670756 h 5757025"/>
                <a:gd name="connsiteX91" fmla="*/ 1456267 w 3397015"/>
                <a:gd name="connsiteY91" fmla="*/ 1873956 h 5757025"/>
                <a:gd name="connsiteX92" fmla="*/ 1433689 w 3397015"/>
                <a:gd name="connsiteY92" fmla="*/ 2088445 h 5757025"/>
                <a:gd name="connsiteX93" fmla="*/ 1479462 w 3397015"/>
                <a:gd name="connsiteY93" fmla="*/ 2330891 h 5757025"/>
                <a:gd name="connsiteX94" fmla="*/ 1354667 w 3397015"/>
                <a:gd name="connsiteY94" fmla="*/ 2280356 h 5757025"/>
                <a:gd name="connsiteX95" fmla="*/ 1148997 w 3397015"/>
                <a:gd name="connsiteY95" fmla="*/ 2425964 h 5757025"/>
                <a:gd name="connsiteX96" fmla="*/ 1010003 w 3397015"/>
                <a:gd name="connsiteY96" fmla="*/ 2624402 h 5757025"/>
                <a:gd name="connsiteX97" fmla="*/ 891822 w 3397015"/>
                <a:gd name="connsiteY97" fmla="*/ 2822222 h 5757025"/>
                <a:gd name="connsiteX98" fmla="*/ 900201 w 3397015"/>
                <a:gd name="connsiteY98" fmla="*/ 3000463 h 5757025"/>
                <a:gd name="connsiteX99" fmla="*/ 938742 w 3397015"/>
                <a:gd name="connsiteY99" fmla="*/ 3164417 h 5757025"/>
                <a:gd name="connsiteX100" fmla="*/ 969698 w 3397015"/>
                <a:gd name="connsiteY100" fmla="*/ 3286214 h 5757025"/>
                <a:gd name="connsiteX101" fmla="*/ 891822 w 3397015"/>
                <a:gd name="connsiteY101" fmla="*/ 3544711 h 5757025"/>
                <a:gd name="connsiteX102" fmla="*/ 934597 w 3397015"/>
                <a:gd name="connsiteY102" fmla="*/ 3914158 h 5757025"/>
                <a:gd name="connsiteX103" fmla="*/ 925689 w 3397015"/>
                <a:gd name="connsiteY103" fmla="*/ 4097867 h 5757025"/>
                <a:gd name="connsiteX104" fmla="*/ 1072445 w 3397015"/>
                <a:gd name="connsiteY104" fmla="*/ 4233333 h 5757025"/>
                <a:gd name="connsiteX105" fmla="*/ 1219200 w 3397015"/>
                <a:gd name="connsiteY105" fmla="*/ 4109156 h 5757025"/>
                <a:gd name="connsiteX106" fmla="*/ 1261358 w 3397015"/>
                <a:gd name="connsiteY106" fmla="*/ 3846513 h 5757025"/>
                <a:gd name="connsiteX107" fmla="*/ 1412258 w 3397015"/>
                <a:gd name="connsiteY107" fmla="*/ 3618354 h 5757025"/>
                <a:gd name="connsiteX108" fmla="*/ 1474083 w 3397015"/>
                <a:gd name="connsiteY108" fmla="*/ 3459779 h 5757025"/>
                <a:gd name="connsiteX109" fmla="*/ 1506803 w 3397015"/>
                <a:gd name="connsiteY109" fmla="*/ 3333839 h 5757025"/>
                <a:gd name="connsiteX110" fmla="*/ 1659467 w 3397015"/>
                <a:gd name="connsiteY110" fmla="*/ 3347508 h 5757025"/>
                <a:gd name="connsiteX111" fmla="*/ 1783645 w 3397015"/>
                <a:gd name="connsiteY111" fmla="*/ 3465071 h 5757025"/>
                <a:gd name="connsiteX112" fmla="*/ 2005806 w 3397015"/>
                <a:gd name="connsiteY112" fmla="*/ 3580959 h 5757025"/>
                <a:gd name="connsiteX113" fmla="*/ 2191279 w 3397015"/>
                <a:gd name="connsiteY113" fmla="*/ 3733006 h 5757025"/>
                <a:gd name="connsiteX114" fmla="*/ 2325511 w 3397015"/>
                <a:gd name="connsiteY114" fmla="*/ 3787687 h 5757025"/>
                <a:gd name="connsiteX115" fmla="*/ 2134747 w 3397015"/>
                <a:gd name="connsiteY115" fmla="*/ 4030133 h 5757025"/>
                <a:gd name="connsiteX116" fmla="*/ 2010040 w 3397015"/>
                <a:gd name="connsiteY116" fmla="*/ 4368624 h 5757025"/>
                <a:gd name="connsiteX117" fmla="*/ 2020447 w 3397015"/>
                <a:gd name="connsiteY117" fmla="*/ 4523758 h 5757025"/>
                <a:gd name="connsiteX118" fmla="*/ 1966031 w 3397015"/>
                <a:gd name="connsiteY118" fmla="*/ 4595725 h 5757025"/>
                <a:gd name="connsiteX119" fmla="*/ 2074245 w 3397015"/>
                <a:gd name="connsiteY119" fmla="*/ 4772201 h 5757025"/>
                <a:gd name="connsiteX120" fmla="*/ 1939925 w 3397015"/>
                <a:gd name="connsiteY120" fmla="*/ 4983075 h 5757025"/>
                <a:gd name="connsiteX121" fmla="*/ 1761067 w 3397015"/>
                <a:gd name="connsiteY121" fmla="*/ 5046133 h 5757025"/>
                <a:gd name="connsiteX122" fmla="*/ 1713442 w 3397015"/>
                <a:gd name="connsiteY122" fmla="*/ 5155319 h 5757025"/>
                <a:gd name="connsiteX123" fmla="*/ 1844924 w 3397015"/>
                <a:gd name="connsiteY123" fmla="*/ 5309289 h 5757025"/>
                <a:gd name="connsiteX124" fmla="*/ 2099557 w 3397015"/>
                <a:gd name="connsiteY124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2980267 w 3397015"/>
                <a:gd name="connsiteY36" fmla="*/ 891822 h 5757025"/>
                <a:gd name="connsiteX37" fmla="*/ 2991556 w 3397015"/>
                <a:gd name="connsiteY37" fmla="*/ 959556 h 5757025"/>
                <a:gd name="connsiteX38" fmla="*/ 3059289 w 3397015"/>
                <a:gd name="connsiteY38" fmla="*/ 1061156 h 5757025"/>
                <a:gd name="connsiteX39" fmla="*/ 3002845 w 3397015"/>
                <a:gd name="connsiteY39" fmla="*/ 1253067 h 5757025"/>
                <a:gd name="connsiteX40" fmla="*/ 3014134 w 3397015"/>
                <a:gd name="connsiteY40" fmla="*/ 1320800 h 5757025"/>
                <a:gd name="connsiteX41" fmla="*/ 3059289 w 3397015"/>
                <a:gd name="connsiteY41" fmla="*/ 1411111 h 5757025"/>
                <a:gd name="connsiteX42" fmla="*/ 3036711 w 3397015"/>
                <a:gd name="connsiteY42" fmla="*/ 1490133 h 5757025"/>
                <a:gd name="connsiteX43" fmla="*/ 2765778 w 3397015"/>
                <a:gd name="connsiteY43" fmla="*/ 1411111 h 5757025"/>
                <a:gd name="connsiteX44" fmla="*/ 2652889 w 3397015"/>
                <a:gd name="connsiteY44" fmla="*/ 1286933 h 5757025"/>
                <a:gd name="connsiteX45" fmla="*/ 2596445 w 3397015"/>
                <a:gd name="connsiteY45" fmla="*/ 1286933 h 5757025"/>
                <a:gd name="connsiteX46" fmla="*/ 2517422 w 3397015"/>
                <a:gd name="connsiteY46" fmla="*/ 1207911 h 5757025"/>
                <a:gd name="connsiteX47" fmla="*/ 2585156 w 3397015"/>
                <a:gd name="connsiteY47" fmla="*/ 1106311 h 5757025"/>
                <a:gd name="connsiteX48" fmla="*/ 2607734 w 3397015"/>
                <a:gd name="connsiteY48" fmla="*/ 993422 h 5757025"/>
                <a:gd name="connsiteX49" fmla="*/ 2630311 w 3397015"/>
                <a:gd name="connsiteY49" fmla="*/ 846667 h 5757025"/>
                <a:gd name="connsiteX50" fmla="*/ 2585156 w 3397015"/>
                <a:gd name="connsiteY50" fmla="*/ 688622 h 5757025"/>
                <a:gd name="connsiteX51" fmla="*/ 2494845 w 3397015"/>
                <a:gd name="connsiteY51" fmla="*/ 598311 h 5757025"/>
                <a:gd name="connsiteX52" fmla="*/ 2223911 w 3397015"/>
                <a:gd name="connsiteY52" fmla="*/ 553156 h 5757025"/>
                <a:gd name="connsiteX53" fmla="*/ 2099734 w 3397015"/>
                <a:gd name="connsiteY53" fmla="*/ 587022 h 5757025"/>
                <a:gd name="connsiteX54" fmla="*/ 1986845 w 3397015"/>
                <a:gd name="connsiteY54" fmla="*/ 846667 h 5757025"/>
                <a:gd name="connsiteX55" fmla="*/ 2043289 w 3397015"/>
                <a:gd name="connsiteY55" fmla="*/ 948267 h 5757025"/>
                <a:gd name="connsiteX56" fmla="*/ 1986845 w 3397015"/>
                <a:gd name="connsiteY56" fmla="*/ 1083733 h 5757025"/>
                <a:gd name="connsiteX57" fmla="*/ 1986845 w 3397015"/>
                <a:gd name="connsiteY57" fmla="*/ 1140178 h 5757025"/>
                <a:gd name="connsiteX58" fmla="*/ 1840089 w 3397015"/>
                <a:gd name="connsiteY58" fmla="*/ 1185333 h 5757025"/>
                <a:gd name="connsiteX59" fmla="*/ 1704622 w 3397015"/>
                <a:gd name="connsiteY59" fmla="*/ 1083733 h 5757025"/>
                <a:gd name="connsiteX60" fmla="*/ 1580445 w 3397015"/>
                <a:gd name="connsiteY60" fmla="*/ 1106311 h 5757025"/>
                <a:gd name="connsiteX61" fmla="*/ 1422400 w 3397015"/>
                <a:gd name="connsiteY61" fmla="*/ 1016000 h 5757025"/>
                <a:gd name="connsiteX62" fmla="*/ 1320800 w 3397015"/>
                <a:gd name="connsiteY62" fmla="*/ 1016000 h 5757025"/>
                <a:gd name="connsiteX63" fmla="*/ 1083734 w 3397015"/>
                <a:gd name="connsiteY63" fmla="*/ 812800 h 5757025"/>
                <a:gd name="connsiteX64" fmla="*/ 903111 w 3397015"/>
                <a:gd name="connsiteY64" fmla="*/ 654756 h 5757025"/>
                <a:gd name="connsiteX65" fmla="*/ 767645 w 3397015"/>
                <a:gd name="connsiteY65" fmla="*/ 564445 h 5757025"/>
                <a:gd name="connsiteX66" fmla="*/ 722489 w 3397015"/>
                <a:gd name="connsiteY66" fmla="*/ 530578 h 5757025"/>
                <a:gd name="connsiteX67" fmla="*/ 643467 w 3397015"/>
                <a:gd name="connsiteY67" fmla="*/ 474133 h 5757025"/>
                <a:gd name="connsiteX68" fmla="*/ 496711 w 3397015"/>
                <a:gd name="connsiteY68" fmla="*/ 338667 h 5757025"/>
                <a:gd name="connsiteX69" fmla="*/ 338667 w 3397015"/>
                <a:gd name="connsiteY69" fmla="*/ 169333 h 5757025"/>
                <a:gd name="connsiteX70" fmla="*/ 237067 w 3397015"/>
                <a:gd name="connsiteY70" fmla="*/ 158045 h 5757025"/>
                <a:gd name="connsiteX71" fmla="*/ 0 w 3397015"/>
                <a:gd name="connsiteY71" fmla="*/ 0 h 5757025"/>
                <a:gd name="connsiteX72" fmla="*/ 11289 w 3397015"/>
                <a:gd name="connsiteY72" fmla="*/ 90311 h 5757025"/>
                <a:gd name="connsiteX73" fmla="*/ 203200 w 3397015"/>
                <a:gd name="connsiteY73" fmla="*/ 191911 h 5757025"/>
                <a:gd name="connsiteX74" fmla="*/ 180622 w 3397015"/>
                <a:gd name="connsiteY74" fmla="*/ 259645 h 5757025"/>
                <a:gd name="connsiteX75" fmla="*/ 180622 w 3397015"/>
                <a:gd name="connsiteY75" fmla="*/ 259645 h 5757025"/>
                <a:gd name="connsiteX76" fmla="*/ 112889 w 3397015"/>
                <a:gd name="connsiteY76" fmla="*/ 338667 h 5757025"/>
                <a:gd name="connsiteX77" fmla="*/ 67734 w 3397015"/>
                <a:gd name="connsiteY77" fmla="*/ 372533 h 5757025"/>
                <a:gd name="connsiteX78" fmla="*/ 169334 w 3397015"/>
                <a:gd name="connsiteY78" fmla="*/ 462845 h 5757025"/>
                <a:gd name="connsiteX79" fmla="*/ 316089 w 3397015"/>
                <a:gd name="connsiteY79" fmla="*/ 485422 h 5757025"/>
                <a:gd name="connsiteX80" fmla="*/ 496711 w 3397015"/>
                <a:gd name="connsiteY80" fmla="*/ 530578 h 5757025"/>
                <a:gd name="connsiteX81" fmla="*/ 496711 w 3397015"/>
                <a:gd name="connsiteY81" fmla="*/ 666045 h 5757025"/>
                <a:gd name="connsiteX82" fmla="*/ 496711 w 3397015"/>
                <a:gd name="connsiteY82" fmla="*/ 666045 h 5757025"/>
                <a:gd name="connsiteX83" fmla="*/ 598311 w 3397015"/>
                <a:gd name="connsiteY83" fmla="*/ 778933 h 5757025"/>
                <a:gd name="connsiteX84" fmla="*/ 575734 w 3397015"/>
                <a:gd name="connsiteY84" fmla="*/ 835378 h 5757025"/>
                <a:gd name="connsiteX85" fmla="*/ 936978 w 3397015"/>
                <a:gd name="connsiteY85" fmla="*/ 1185333 h 5757025"/>
                <a:gd name="connsiteX86" fmla="*/ 1106311 w 3397015"/>
                <a:gd name="connsiteY86" fmla="*/ 1377245 h 5757025"/>
                <a:gd name="connsiteX87" fmla="*/ 1196622 w 3397015"/>
                <a:gd name="connsiteY87" fmla="*/ 1388533 h 5757025"/>
                <a:gd name="connsiteX88" fmla="*/ 1388534 w 3397015"/>
                <a:gd name="connsiteY88" fmla="*/ 1512711 h 5757025"/>
                <a:gd name="connsiteX89" fmla="*/ 1557867 w 3397015"/>
                <a:gd name="connsiteY89" fmla="*/ 1614311 h 5757025"/>
                <a:gd name="connsiteX90" fmla="*/ 1591734 w 3397015"/>
                <a:gd name="connsiteY90" fmla="*/ 1670756 h 5757025"/>
                <a:gd name="connsiteX91" fmla="*/ 1456267 w 3397015"/>
                <a:gd name="connsiteY91" fmla="*/ 1873956 h 5757025"/>
                <a:gd name="connsiteX92" fmla="*/ 1433689 w 3397015"/>
                <a:gd name="connsiteY92" fmla="*/ 2088445 h 5757025"/>
                <a:gd name="connsiteX93" fmla="*/ 1479462 w 3397015"/>
                <a:gd name="connsiteY93" fmla="*/ 2330891 h 5757025"/>
                <a:gd name="connsiteX94" fmla="*/ 1354667 w 3397015"/>
                <a:gd name="connsiteY94" fmla="*/ 2280356 h 5757025"/>
                <a:gd name="connsiteX95" fmla="*/ 1148997 w 3397015"/>
                <a:gd name="connsiteY95" fmla="*/ 2425964 h 5757025"/>
                <a:gd name="connsiteX96" fmla="*/ 1010003 w 3397015"/>
                <a:gd name="connsiteY96" fmla="*/ 2624402 h 5757025"/>
                <a:gd name="connsiteX97" fmla="*/ 891822 w 3397015"/>
                <a:gd name="connsiteY97" fmla="*/ 2822222 h 5757025"/>
                <a:gd name="connsiteX98" fmla="*/ 900201 w 3397015"/>
                <a:gd name="connsiteY98" fmla="*/ 3000463 h 5757025"/>
                <a:gd name="connsiteX99" fmla="*/ 938742 w 3397015"/>
                <a:gd name="connsiteY99" fmla="*/ 3164417 h 5757025"/>
                <a:gd name="connsiteX100" fmla="*/ 969698 w 3397015"/>
                <a:gd name="connsiteY100" fmla="*/ 3286214 h 5757025"/>
                <a:gd name="connsiteX101" fmla="*/ 891822 w 3397015"/>
                <a:gd name="connsiteY101" fmla="*/ 3544711 h 5757025"/>
                <a:gd name="connsiteX102" fmla="*/ 934597 w 3397015"/>
                <a:gd name="connsiteY102" fmla="*/ 3914158 h 5757025"/>
                <a:gd name="connsiteX103" fmla="*/ 925689 w 3397015"/>
                <a:gd name="connsiteY103" fmla="*/ 4097867 h 5757025"/>
                <a:gd name="connsiteX104" fmla="*/ 1072445 w 3397015"/>
                <a:gd name="connsiteY104" fmla="*/ 4233333 h 5757025"/>
                <a:gd name="connsiteX105" fmla="*/ 1219200 w 3397015"/>
                <a:gd name="connsiteY105" fmla="*/ 4109156 h 5757025"/>
                <a:gd name="connsiteX106" fmla="*/ 1261358 w 3397015"/>
                <a:gd name="connsiteY106" fmla="*/ 3846513 h 5757025"/>
                <a:gd name="connsiteX107" fmla="*/ 1412258 w 3397015"/>
                <a:gd name="connsiteY107" fmla="*/ 3618354 h 5757025"/>
                <a:gd name="connsiteX108" fmla="*/ 1474083 w 3397015"/>
                <a:gd name="connsiteY108" fmla="*/ 3459779 h 5757025"/>
                <a:gd name="connsiteX109" fmla="*/ 1506803 w 3397015"/>
                <a:gd name="connsiteY109" fmla="*/ 3333839 h 5757025"/>
                <a:gd name="connsiteX110" fmla="*/ 1659467 w 3397015"/>
                <a:gd name="connsiteY110" fmla="*/ 3347508 h 5757025"/>
                <a:gd name="connsiteX111" fmla="*/ 1783645 w 3397015"/>
                <a:gd name="connsiteY111" fmla="*/ 3465071 h 5757025"/>
                <a:gd name="connsiteX112" fmla="*/ 2005806 w 3397015"/>
                <a:gd name="connsiteY112" fmla="*/ 3580959 h 5757025"/>
                <a:gd name="connsiteX113" fmla="*/ 2191279 w 3397015"/>
                <a:gd name="connsiteY113" fmla="*/ 3733006 h 5757025"/>
                <a:gd name="connsiteX114" fmla="*/ 2325511 w 3397015"/>
                <a:gd name="connsiteY114" fmla="*/ 3787687 h 5757025"/>
                <a:gd name="connsiteX115" fmla="*/ 2134747 w 3397015"/>
                <a:gd name="connsiteY115" fmla="*/ 4030133 h 5757025"/>
                <a:gd name="connsiteX116" fmla="*/ 2010040 w 3397015"/>
                <a:gd name="connsiteY116" fmla="*/ 4368624 h 5757025"/>
                <a:gd name="connsiteX117" fmla="*/ 2020447 w 3397015"/>
                <a:gd name="connsiteY117" fmla="*/ 4523758 h 5757025"/>
                <a:gd name="connsiteX118" fmla="*/ 1966031 w 3397015"/>
                <a:gd name="connsiteY118" fmla="*/ 4595725 h 5757025"/>
                <a:gd name="connsiteX119" fmla="*/ 2074245 w 3397015"/>
                <a:gd name="connsiteY119" fmla="*/ 4772201 h 5757025"/>
                <a:gd name="connsiteX120" fmla="*/ 1939925 w 3397015"/>
                <a:gd name="connsiteY120" fmla="*/ 4983075 h 5757025"/>
                <a:gd name="connsiteX121" fmla="*/ 1761067 w 3397015"/>
                <a:gd name="connsiteY121" fmla="*/ 5046133 h 5757025"/>
                <a:gd name="connsiteX122" fmla="*/ 1713442 w 3397015"/>
                <a:gd name="connsiteY122" fmla="*/ 5155319 h 5757025"/>
                <a:gd name="connsiteX123" fmla="*/ 1844924 w 3397015"/>
                <a:gd name="connsiteY123" fmla="*/ 5309289 h 5757025"/>
                <a:gd name="connsiteX124" fmla="*/ 2099557 w 3397015"/>
                <a:gd name="connsiteY124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2980267 w 3397015"/>
                <a:gd name="connsiteY36" fmla="*/ 891822 h 5757025"/>
                <a:gd name="connsiteX37" fmla="*/ 2991556 w 3397015"/>
                <a:gd name="connsiteY37" fmla="*/ 959556 h 5757025"/>
                <a:gd name="connsiteX38" fmla="*/ 3059289 w 3397015"/>
                <a:gd name="connsiteY38" fmla="*/ 1061156 h 5757025"/>
                <a:gd name="connsiteX39" fmla="*/ 3002845 w 3397015"/>
                <a:gd name="connsiteY39" fmla="*/ 1253067 h 5757025"/>
                <a:gd name="connsiteX40" fmla="*/ 3014134 w 3397015"/>
                <a:gd name="connsiteY40" fmla="*/ 1320800 h 5757025"/>
                <a:gd name="connsiteX41" fmla="*/ 3059289 w 3397015"/>
                <a:gd name="connsiteY41" fmla="*/ 1411111 h 5757025"/>
                <a:gd name="connsiteX42" fmla="*/ 3036711 w 3397015"/>
                <a:gd name="connsiteY42" fmla="*/ 1490133 h 5757025"/>
                <a:gd name="connsiteX43" fmla="*/ 2765778 w 3397015"/>
                <a:gd name="connsiteY43" fmla="*/ 1411111 h 5757025"/>
                <a:gd name="connsiteX44" fmla="*/ 2652889 w 3397015"/>
                <a:gd name="connsiteY44" fmla="*/ 1286933 h 5757025"/>
                <a:gd name="connsiteX45" fmla="*/ 2596445 w 3397015"/>
                <a:gd name="connsiteY45" fmla="*/ 1286933 h 5757025"/>
                <a:gd name="connsiteX46" fmla="*/ 2517422 w 3397015"/>
                <a:gd name="connsiteY46" fmla="*/ 1207911 h 5757025"/>
                <a:gd name="connsiteX47" fmla="*/ 2585156 w 3397015"/>
                <a:gd name="connsiteY47" fmla="*/ 1106311 h 5757025"/>
                <a:gd name="connsiteX48" fmla="*/ 2607734 w 3397015"/>
                <a:gd name="connsiteY48" fmla="*/ 993422 h 5757025"/>
                <a:gd name="connsiteX49" fmla="*/ 2630311 w 3397015"/>
                <a:gd name="connsiteY49" fmla="*/ 846667 h 5757025"/>
                <a:gd name="connsiteX50" fmla="*/ 2585156 w 3397015"/>
                <a:gd name="connsiteY50" fmla="*/ 688622 h 5757025"/>
                <a:gd name="connsiteX51" fmla="*/ 2494845 w 3397015"/>
                <a:gd name="connsiteY51" fmla="*/ 598311 h 5757025"/>
                <a:gd name="connsiteX52" fmla="*/ 2223911 w 3397015"/>
                <a:gd name="connsiteY52" fmla="*/ 553156 h 5757025"/>
                <a:gd name="connsiteX53" fmla="*/ 2099734 w 3397015"/>
                <a:gd name="connsiteY53" fmla="*/ 587022 h 5757025"/>
                <a:gd name="connsiteX54" fmla="*/ 1986845 w 3397015"/>
                <a:gd name="connsiteY54" fmla="*/ 846667 h 5757025"/>
                <a:gd name="connsiteX55" fmla="*/ 2043289 w 3397015"/>
                <a:gd name="connsiteY55" fmla="*/ 948267 h 5757025"/>
                <a:gd name="connsiteX56" fmla="*/ 1986845 w 3397015"/>
                <a:gd name="connsiteY56" fmla="*/ 1083733 h 5757025"/>
                <a:gd name="connsiteX57" fmla="*/ 1986845 w 3397015"/>
                <a:gd name="connsiteY57" fmla="*/ 1140178 h 5757025"/>
                <a:gd name="connsiteX58" fmla="*/ 1840089 w 3397015"/>
                <a:gd name="connsiteY58" fmla="*/ 1185333 h 5757025"/>
                <a:gd name="connsiteX59" fmla="*/ 1704622 w 3397015"/>
                <a:gd name="connsiteY59" fmla="*/ 1083733 h 5757025"/>
                <a:gd name="connsiteX60" fmla="*/ 1580445 w 3397015"/>
                <a:gd name="connsiteY60" fmla="*/ 1106311 h 5757025"/>
                <a:gd name="connsiteX61" fmla="*/ 1422400 w 3397015"/>
                <a:gd name="connsiteY61" fmla="*/ 1016000 h 5757025"/>
                <a:gd name="connsiteX62" fmla="*/ 1320800 w 3397015"/>
                <a:gd name="connsiteY62" fmla="*/ 1016000 h 5757025"/>
                <a:gd name="connsiteX63" fmla="*/ 1083734 w 3397015"/>
                <a:gd name="connsiteY63" fmla="*/ 812800 h 5757025"/>
                <a:gd name="connsiteX64" fmla="*/ 903111 w 3397015"/>
                <a:gd name="connsiteY64" fmla="*/ 654756 h 5757025"/>
                <a:gd name="connsiteX65" fmla="*/ 767645 w 3397015"/>
                <a:gd name="connsiteY65" fmla="*/ 564445 h 5757025"/>
                <a:gd name="connsiteX66" fmla="*/ 722489 w 3397015"/>
                <a:gd name="connsiteY66" fmla="*/ 530578 h 5757025"/>
                <a:gd name="connsiteX67" fmla="*/ 643467 w 3397015"/>
                <a:gd name="connsiteY67" fmla="*/ 474133 h 5757025"/>
                <a:gd name="connsiteX68" fmla="*/ 496711 w 3397015"/>
                <a:gd name="connsiteY68" fmla="*/ 338667 h 5757025"/>
                <a:gd name="connsiteX69" fmla="*/ 338667 w 3397015"/>
                <a:gd name="connsiteY69" fmla="*/ 169333 h 5757025"/>
                <a:gd name="connsiteX70" fmla="*/ 237067 w 3397015"/>
                <a:gd name="connsiteY70" fmla="*/ 158045 h 5757025"/>
                <a:gd name="connsiteX71" fmla="*/ 0 w 3397015"/>
                <a:gd name="connsiteY71" fmla="*/ 0 h 5757025"/>
                <a:gd name="connsiteX72" fmla="*/ 11289 w 3397015"/>
                <a:gd name="connsiteY72" fmla="*/ 90311 h 5757025"/>
                <a:gd name="connsiteX73" fmla="*/ 203200 w 3397015"/>
                <a:gd name="connsiteY73" fmla="*/ 191911 h 5757025"/>
                <a:gd name="connsiteX74" fmla="*/ 180622 w 3397015"/>
                <a:gd name="connsiteY74" fmla="*/ 259645 h 5757025"/>
                <a:gd name="connsiteX75" fmla="*/ 180622 w 3397015"/>
                <a:gd name="connsiteY75" fmla="*/ 259645 h 5757025"/>
                <a:gd name="connsiteX76" fmla="*/ 112889 w 3397015"/>
                <a:gd name="connsiteY76" fmla="*/ 338667 h 5757025"/>
                <a:gd name="connsiteX77" fmla="*/ 67734 w 3397015"/>
                <a:gd name="connsiteY77" fmla="*/ 372533 h 5757025"/>
                <a:gd name="connsiteX78" fmla="*/ 169334 w 3397015"/>
                <a:gd name="connsiteY78" fmla="*/ 462845 h 5757025"/>
                <a:gd name="connsiteX79" fmla="*/ 316089 w 3397015"/>
                <a:gd name="connsiteY79" fmla="*/ 485422 h 5757025"/>
                <a:gd name="connsiteX80" fmla="*/ 496711 w 3397015"/>
                <a:gd name="connsiteY80" fmla="*/ 530578 h 5757025"/>
                <a:gd name="connsiteX81" fmla="*/ 496711 w 3397015"/>
                <a:gd name="connsiteY81" fmla="*/ 666045 h 5757025"/>
                <a:gd name="connsiteX82" fmla="*/ 496711 w 3397015"/>
                <a:gd name="connsiteY82" fmla="*/ 666045 h 5757025"/>
                <a:gd name="connsiteX83" fmla="*/ 598311 w 3397015"/>
                <a:gd name="connsiteY83" fmla="*/ 778933 h 5757025"/>
                <a:gd name="connsiteX84" fmla="*/ 575734 w 3397015"/>
                <a:gd name="connsiteY84" fmla="*/ 835378 h 5757025"/>
                <a:gd name="connsiteX85" fmla="*/ 936978 w 3397015"/>
                <a:gd name="connsiteY85" fmla="*/ 1185333 h 5757025"/>
                <a:gd name="connsiteX86" fmla="*/ 1106311 w 3397015"/>
                <a:gd name="connsiteY86" fmla="*/ 1377245 h 5757025"/>
                <a:gd name="connsiteX87" fmla="*/ 1196622 w 3397015"/>
                <a:gd name="connsiteY87" fmla="*/ 1388533 h 5757025"/>
                <a:gd name="connsiteX88" fmla="*/ 1388534 w 3397015"/>
                <a:gd name="connsiteY88" fmla="*/ 1512711 h 5757025"/>
                <a:gd name="connsiteX89" fmla="*/ 1557867 w 3397015"/>
                <a:gd name="connsiteY89" fmla="*/ 1614311 h 5757025"/>
                <a:gd name="connsiteX90" fmla="*/ 1591734 w 3397015"/>
                <a:gd name="connsiteY90" fmla="*/ 1670756 h 5757025"/>
                <a:gd name="connsiteX91" fmla="*/ 1456267 w 3397015"/>
                <a:gd name="connsiteY91" fmla="*/ 1873956 h 5757025"/>
                <a:gd name="connsiteX92" fmla="*/ 1433689 w 3397015"/>
                <a:gd name="connsiteY92" fmla="*/ 2088445 h 5757025"/>
                <a:gd name="connsiteX93" fmla="*/ 1479462 w 3397015"/>
                <a:gd name="connsiteY93" fmla="*/ 2330891 h 5757025"/>
                <a:gd name="connsiteX94" fmla="*/ 1354667 w 3397015"/>
                <a:gd name="connsiteY94" fmla="*/ 2280356 h 5757025"/>
                <a:gd name="connsiteX95" fmla="*/ 1148997 w 3397015"/>
                <a:gd name="connsiteY95" fmla="*/ 2425964 h 5757025"/>
                <a:gd name="connsiteX96" fmla="*/ 1010003 w 3397015"/>
                <a:gd name="connsiteY96" fmla="*/ 2624402 h 5757025"/>
                <a:gd name="connsiteX97" fmla="*/ 891822 w 3397015"/>
                <a:gd name="connsiteY97" fmla="*/ 2822222 h 5757025"/>
                <a:gd name="connsiteX98" fmla="*/ 900201 w 3397015"/>
                <a:gd name="connsiteY98" fmla="*/ 3000463 h 5757025"/>
                <a:gd name="connsiteX99" fmla="*/ 938742 w 3397015"/>
                <a:gd name="connsiteY99" fmla="*/ 3164417 h 5757025"/>
                <a:gd name="connsiteX100" fmla="*/ 969698 w 3397015"/>
                <a:gd name="connsiteY100" fmla="*/ 3286214 h 5757025"/>
                <a:gd name="connsiteX101" fmla="*/ 891822 w 3397015"/>
                <a:gd name="connsiteY101" fmla="*/ 3544711 h 5757025"/>
                <a:gd name="connsiteX102" fmla="*/ 934597 w 3397015"/>
                <a:gd name="connsiteY102" fmla="*/ 3914158 h 5757025"/>
                <a:gd name="connsiteX103" fmla="*/ 925689 w 3397015"/>
                <a:gd name="connsiteY103" fmla="*/ 4097867 h 5757025"/>
                <a:gd name="connsiteX104" fmla="*/ 1072445 w 3397015"/>
                <a:gd name="connsiteY104" fmla="*/ 4233333 h 5757025"/>
                <a:gd name="connsiteX105" fmla="*/ 1219200 w 3397015"/>
                <a:gd name="connsiteY105" fmla="*/ 4109156 h 5757025"/>
                <a:gd name="connsiteX106" fmla="*/ 1261358 w 3397015"/>
                <a:gd name="connsiteY106" fmla="*/ 3846513 h 5757025"/>
                <a:gd name="connsiteX107" fmla="*/ 1412258 w 3397015"/>
                <a:gd name="connsiteY107" fmla="*/ 3618354 h 5757025"/>
                <a:gd name="connsiteX108" fmla="*/ 1474083 w 3397015"/>
                <a:gd name="connsiteY108" fmla="*/ 3459779 h 5757025"/>
                <a:gd name="connsiteX109" fmla="*/ 1506803 w 3397015"/>
                <a:gd name="connsiteY109" fmla="*/ 3333839 h 5757025"/>
                <a:gd name="connsiteX110" fmla="*/ 1659467 w 3397015"/>
                <a:gd name="connsiteY110" fmla="*/ 3347508 h 5757025"/>
                <a:gd name="connsiteX111" fmla="*/ 1783645 w 3397015"/>
                <a:gd name="connsiteY111" fmla="*/ 3465071 h 5757025"/>
                <a:gd name="connsiteX112" fmla="*/ 2005806 w 3397015"/>
                <a:gd name="connsiteY112" fmla="*/ 3580959 h 5757025"/>
                <a:gd name="connsiteX113" fmla="*/ 2191279 w 3397015"/>
                <a:gd name="connsiteY113" fmla="*/ 3733006 h 5757025"/>
                <a:gd name="connsiteX114" fmla="*/ 2325511 w 3397015"/>
                <a:gd name="connsiteY114" fmla="*/ 3787687 h 5757025"/>
                <a:gd name="connsiteX115" fmla="*/ 2134747 w 3397015"/>
                <a:gd name="connsiteY115" fmla="*/ 4030133 h 5757025"/>
                <a:gd name="connsiteX116" fmla="*/ 2010040 w 3397015"/>
                <a:gd name="connsiteY116" fmla="*/ 4368624 h 5757025"/>
                <a:gd name="connsiteX117" fmla="*/ 2020447 w 3397015"/>
                <a:gd name="connsiteY117" fmla="*/ 4523758 h 5757025"/>
                <a:gd name="connsiteX118" fmla="*/ 1966031 w 3397015"/>
                <a:gd name="connsiteY118" fmla="*/ 4595725 h 5757025"/>
                <a:gd name="connsiteX119" fmla="*/ 2074245 w 3397015"/>
                <a:gd name="connsiteY119" fmla="*/ 4772201 h 5757025"/>
                <a:gd name="connsiteX120" fmla="*/ 1939925 w 3397015"/>
                <a:gd name="connsiteY120" fmla="*/ 4983075 h 5757025"/>
                <a:gd name="connsiteX121" fmla="*/ 1761067 w 3397015"/>
                <a:gd name="connsiteY121" fmla="*/ 5046133 h 5757025"/>
                <a:gd name="connsiteX122" fmla="*/ 1713442 w 3397015"/>
                <a:gd name="connsiteY122" fmla="*/ 5155319 h 5757025"/>
                <a:gd name="connsiteX123" fmla="*/ 1844924 w 3397015"/>
                <a:gd name="connsiteY123" fmla="*/ 5309289 h 5757025"/>
                <a:gd name="connsiteX124" fmla="*/ 2099557 w 3397015"/>
                <a:gd name="connsiteY124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1556 w 3397015"/>
                <a:gd name="connsiteY37" fmla="*/ 959556 h 5757025"/>
                <a:gd name="connsiteX38" fmla="*/ 3059289 w 3397015"/>
                <a:gd name="connsiteY38" fmla="*/ 1061156 h 5757025"/>
                <a:gd name="connsiteX39" fmla="*/ 3002845 w 3397015"/>
                <a:gd name="connsiteY39" fmla="*/ 1253067 h 5757025"/>
                <a:gd name="connsiteX40" fmla="*/ 3014134 w 3397015"/>
                <a:gd name="connsiteY40" fmla="*/ 1320800 h 5757025"/>
                <a:gd name="connsiteX41" fmla="*/ 3059289 w 3397015"/>
                <a:gd name="connsiteY41" fmla="*/ 1411111 h 5757025"/>
                <a:gd name="connsiteX42" fmla="*/ 3036711 w 3397015"/>
                <a:gd name="connsiteY42" fmla="*/ 1490133 h 5757025"/>
                <a:gd name="connsiteX43" fmla="*/ 2765778 w 3397015"/>
                <a:gd name="connsiteY43" fmla="*/ 1411111 h 5757025"/>
                <a:gd name="connsiteX44" fmla="*/ 2652889 w 3397015"/>
                <a:gd name="connsiteY44" fmla="*/ 1286933 h 5757025"/>
                <a:gd name="connsiteX45" fmla="*/ 2596445 w 3397015"/>
                <a:gd name="connsiteY45" fmla="*/ 1286933 h 5757025"/>
                <a:gd name="connsiteX46" fmla="*/ 2517422 w 3397015"/>
                <a:gd name="connsiteY46" fmla="*/ 1207911 h 5757025"/>
                <a:gd name="connsiteX47" fmla="*/ 2585156 w 3397015"/>
                <a:gd name="connsiteY47" fmla="*/ 1106311 h 5757025"/>
                <a:gd name="connsiteX48" fmla="*/ 2607734 w 3397015"/>
                <a:gd name="connsiteY48" fmla="*/ 993422 h 5757025"/>
                <a:gd name="connsiteX49" fmla="*/ 2630311 w 3397015"/>
                <a:gd name="connsiteY49" fmla="*/ 846667 h 5757025"/>
                <a:gd name="connsiteX50" fmla="*/ 2585156 w 3397015"/>
                <a:gd name="connsiteY50" fmla="*/ 688622 h 5757025"/>
                <a:gd name="connsiteX51" fmla="*/ 2494845 w 3397015"/>
                <a:gd name="connsiteY51" fmla="*/ 598311 h 5757025"/>
                <a:gd name="connsiteX52" fmla="*/ 2223911 w 3397015"/>
                <a:gd name="connsiteY52" fmla="*/ 553156 h 5757025"/>
                <a:gd name="connsiteX53" fmla="*/ 2099734 w 3397015"/>
                <a:gd name="connsiteY53" fmla="*/ 587022 h 5757025"/>
                <a:gd name="connsiteX54" fmla="*/ 1986845 w 3397015"/>
                <a:gd name="connsiteY54" fmla="*/ 846667 h 5757025"/>
                <a:gd name="connsiteX55" fmla="*/ 2043289 w 3397015"/>
                <a:gd name="connsiteY55" fmla="*/ 948267 h 5757025"/>
                <a:gd name="connsiteX56" fmla="*/ 1986845 w 3397015"/>
                <a:gd name="connsiteY56" fmla="*/ 1083733 h 5757025"/>
                <a:gd name="connsiteX57" fmla="*/ 1986845 w 3397015"/>
                <a:gd name="connsiteY57" fmla="*/ 1140178 h 5757025"/>
                <a:gd name="connsiteX58" fmla="*/ 1840089 w 3397015"/>
                <a:gd name="connsiteY58" fmla="*/ 1185333 h 5757025"/>
                <a:gd name="connsiteX59" fmla="*/ 1704622 w 3397015"/>
                <a:gd name="connsiteY59" fmla="*/ 1083733 h 5757025"/>
                <a:gd name="connsiteX60" fmla="*/ 1580445 w 3397015"/>
                <a:gd name="connsiteY60" fmla="*/ 1106311 h 5757025"/>
                <a:gd name="connsiteX61" fmla="*/ 1422400 w 3397015"/>
                <a:gd name="connsiteY61" fmla="*/ 1016000 h 5757025"/>
                <a:gd name="connsiteX62" fmla="*/ 1320800 w 3397015"/>
                <a:gd name="connsiteY62" fmla="*/ 1016000 h 5757025"/>
                <a:gd name="connsiteX63" fmla="*/ 1083734 w 3397015"/>
                <a:gd name="connsiteY63" fmla="*/ 812800 h 5757025"/>
                <a:gd name="connsiteX64" fmla="*/ 903111 w 3397015"/>
                <a:gd name="connsiteY64" fmla="*/ 654756 h 5757025"/>
                <a:gd name="connsiteX65" fmla="*/ 767645 w 3397015"/>
                <a:gd name="connsiteY65" fmla="*/ 564445 h 5757025"/>
                <a:gd name="connsiteX66" fmla="*/ 722489 w 3397015"/>
                <a:gd name="connsiteY66" fmla="*/ 530578 h 5757025"/>
                <a:gd name="connsiteX67" fmla="*/ 643467 w 3397015"/>
                <a:gd name="connsiteY67" fmla="*/ 474133 h 5757025"/>
                <a:gd name="connsiteX68" fmla="*/ 496711 w 3397015"/>
                <a:gd name="connsiteY68" fmla="*/ 338667 h 5757025"/>
                <a:gd name="connsiteX69" fmla="*/ 338667 w 3397015"/>
                <a:gd name="connsiteY69" fmla="*/ 169333 h 5757025"/>
                <a:gd name="connsiteX70" fmla="*/ 237067 w 3397015"/>
                <a:gd name="connsiteY70" fmla="*/ 158045 h 5757025"/>
                <a:gd name="connsiteX71" fmla="*/ 0 w 3397015"/>
                <a:gd name="connsiteY71" fmla="*/ 0 h 5757025"/>
                <a:gd name="connsiteX72" fmla="*/ 11289 w 3397015"/>
                <a:gd name="connsiteY72" fmla="*/ 90311 h 5757025"/>
                <a:gd name="connsiteX73" fmla="*/ 203200 w 3397015"/>
                <a:gd name="connsiteY73" fmla="*/ 191911 h 5757025"/>
                <a:gd name="connsiteX74" fmla="*/ 180622 w 3397015"/>
                <a:gd name="connsiteY74" fmla="*/ 259645 h 5757025"/>
                <a:gd name="connsiteX75" fmla="*/ 180622 w 3397015"/>
                <a:gd name="connsiteY75" fmla="*/ 259645 h 5757025"/>
                <a:gd name="connsiteX76" fmla="*/ 112889 w 3397015"/>
                <a:gd name="connsiteY76" fmla="*/ 338667 h 5757025"/>
                <a:gd name="connsiteX77" fmla="*/ 67734 w 3397015"/>
                <a:gd name="connsiteY77" fmla="*/ 372533 h 5757025"/>
                <a:gd name="connsiteX78" fmla="*/ 169334 w 3397015"/>
                <a:gd name="connsiteY78" fmla="*/ 462845 h 5757025"/>
                <a:gd name="connsiteX79" fmla="*/ 316089 w 3397015"/>
                <a:gd name="connsiteY79" fmla="*/ 485422 h 5757025"/>
                <a:gd name="connsiteX80" fmla="*/ 496711 w 3397015"/>
                <a:gd name="connsiteY80" fmla="*/ 530578 h 5757025"/>
                <a:gd name="connsiteX81" fmla="*/ 496711 w 3397015"/>
                <a:gd name="connsiteY81" fmla="*/ 666045 h 5757025"/>
                <a:gd name="connsiteX82" fmla="*/ 496711 w 3397015"/>
                <a:gd name="connsiteY82" fmla="*/ 666045 h 5757025"/>
                <a:gd name="connsiteX83" fmla="*/ 598311 w 3397015"/>
                <a:gd name="connsiteY83" fmla="*/ 778933 h 5757025"/>
                <a:gd name="connsiteX84" fmla="*/ 575734 w 3397015"/>
                <a:gd name="connsiteY84" fmla="*/ 835378 h 5757025"/>
                <a:gd name="connsiteX85" fmla="*/ 936978 w 3397015"/>
                <a:gd name="connsiteY85" fmla="*/ 1185333 h 5757025"/>
                <a:gd name="connsiteX86" fmla="*/ 1106311 w 3397015"/>
                <a:gd name="connsiteY86" fmla="*/ 1377245 h 5757025"/>
                <a:gd name="connsiteX87" fmla="*/ 1196622 w 3397015"/>
                <a:gd name="connsiteY87" fmla="*/ 1388533 h 5757025"/>
                <a:gd name="connsiteX88" fmla="*/ 1388534 w 3397015"/>
                <a:gd name="connsiteY88" fmla="*/ 1512711 h 5757025"/>
                <a:gd name="connsiteX89" fmla="*/ 1557867 w 3397015"/>
                <a:gd name="connsiteY89" fmla="*/ 1614311 h 5757025"/>
                <a:gd name="connsiteX90" fmla="*/ 1591734 w 3397015"/>
                <a:gd name="connsiteY90" fmla="*/ 1670756 h 5757025"/>
                <a:gd name="connsiteX91" fmla="*/ 1456267 w 3397015"/>
                <a:gd name="connsiteY91" fmla="*/ 1873956 h 5757025"/>
                <a:gd name="connsiteX92" fmla="*/ 1433689 w 3397015"/>
                <a:gd name="connsiteY92" fmla="*/ 2088445 h 5757025"/>
                <a:gd name="connsiteX93" fmla="*/ 1479462 w 3397015"/>
                <a:gd name="connsiteY93" fmla="*/ 2330891 h 5757025"/>
                <a:gd name="connsiteX94" fmla="*/ 1354667 w 3397015"/>
                <a:gd name="connsiteY94" fmla="*/ 2280356 h 5757025"/>
                <a:gd name="connsiteX95" fmla="*/ 1148997 w 3397015"/>
                <a:gd name="connsiteY95" fmla="*/ 2425964 h 5757025"/>
                <a:gd name="connsiteX96" fmla="*/ 1010003 w 3397015"/>
                <a:gd name="connsiteY96" fmla="*/ 2624402 h 5757025"/>
                <a:gd name="connsiteX97" fmla="*/ 891822 w 3397015"/>
                <a:gd name="connsiteY97" fmla="*/ 2822222 h 5757025"/>
                <a:gd name="connsiteX98" fmla="*/ 900201 w 3397015"/>
                <a:gd name="connsiteY98" fmla="*/ 3000463 h 5757025"/>
                <a:gd name="connsiteX99" fmla="*/ 938742 w 3397015"/>
                <a:gd name="connsiteY99" fmla="*/ 3164417 h 5757025"/>
                <a:gd name="connsiteX100" fmla="*/ 969698 w 3397015"/>
                <a:gd name="connsiteY100" fmla="*/ 3286214 h 5757025"/>
                <a:gd name="connsiteX101" fmla="*/ 891822 w 3397015"/>
                <a:gd name="connsiteY101" fmla="*/ 3544711 h 5757025"/>
                <a:gd name="connsiteX102" fmla="*/ 934597 w 3397015"/>
                <a:gd name="connsiteY102" fmla="*/ 3914158 h 5757025"/>
                <a:gd name="connsiteX103" fmla="*/ 925689 w 3397015"/>
                <a:gd name="connsiteY103" fmla="*/ 4097867 h 5757025"/>
                <a:gd name="connsiteX104" fmla="*/ 1072445 w 3397015"/>
                <a:gd name="connsiteY104" fmla="*/ 4233333 h 5757025"/>
                <a:gd name="connsiteX105" fmla="*/ 1219200 w 3397015"/>
                <a:gd name="connsiteY105" fmla="*/ 4109156 h 5757025"/>
                <a:gd name="connsiteX106" fmla="*/ 1261358 w 3397015"/>
                <a:gd name="connsiteY106" fmla="*/ 3846513 h 5757025"/>
                <a:gd name="connsiteX107" fmla="*/ 1412258 w 3397015"/>
                <a:gd name="connsiteY107" fmla="*/ 3618354 h 5757025"/>
                <a:gd name="connsiteX108" fmla="*/ 1474083 w 3397015"/>
                <a:gd name="connsiteY108" fmla="*/ 3459779 h 5757025"/>
                <a:gd name="connsiteX109" fmla="*/ 1506803 w 3397015"/>
                <a:gd name="connsiteY109" fmla="*/ 3333839 h 5757025"/>
                <a:gd name="connsiteX110" fmla="*/ 1659467 w 3397015"/>
                <a:gd name="connsiteY110" fmla="*/ 3347508 h 5757025"/>
                <a:gd name="connsiteX111" fmla="*/ 1783645 w 3397015"/>
                <a:gd name="connsiteY111" fmla="*/ 3465071 h 5757025"/>
                <a:gd name="connsiteX112" fmla="*/ 2005806 w 3397015"/>
                <a:gd name="connsiteY112" fmla="*/ 3580959 h 5757025"/>
                <a:gd name="connsiteX113" fmla="*/ 2191279 w 3397015"/>
                <a:gd name="connsiteY113" fmla="*/ 3733006 h 5757025"/>
                <a:gd name="connsiteX114" fmla="*/ 2325511 w 3397015"/>
                <a:gd name="connsiteY114" fmla="*/ 3787687 h 5757025"/>
                <a:gd name="connsiteX115" fmla="*/ 2134747 w 3397015"/>
                <a:gd name="connsiteY115" fmla="*/ 4030133 h 5757025"/>
                <a:gd name="connsiteX116" fmla="*/ 2010040 w 3397015"/>
                <a:gd name="connsiteY116" fmla="*/ 4368624 h 5757025"/>
                <a:gd name="connsiteX117" fmla="*/ 2020447 w 3397015"/>
                <a:gd name="connsiteY117" fmla="*/ 4523758 h 5757025"/>
                <a:gd name="connsiteX118" fmla="*/ 1966031 w 3397015"/>
                <a:gd name="connsiteY118" fmla="*/ 4595725 h 5757025"/>
                <a:gd name="connsiteX119" fmla="*/ 2074245 w 3397015"/>
                <a:gd name="connsiteY119" fmla="*/ 4772201 h 5757025"/>
                <a:gd name="connsiteX120" fmla="*/ 1939925 w 3397015"/>
                <a:gd name="connsiteY120" fmla="*/ 4983075 h 5757025"/>
                <a:gd name="connsiteX121" fmla="*/ 1761067 w 3397015"/>
                <a:gd name="connsiteY121" fmla="*/ 5046133 h 5757025"/>
                <a:gd name="connsiteX122" fmla="*/ 1713442 w 3397015"/>
                <a:gd name="connsiteY122" fmla="*/ 5155319 h 5757025"/>
                <a:gd name="connsiteX123" fmla="*/ 1844924 w 3397015"/>
                <a:gd name="connsiteY123" fmla="*/ 5309289 h 5757025"/>
                <a:gd name="connsiteX124" fmla="*/ 2099557 w 3397015"/>
                <a:gd name="connsiteY124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59289 w 3397015"/>
                <a:gd name="connsiteY38" fmla="*/ 1061156 h 5757025"/>
                <a:gd name="connsiteX39" fmla="*/ 3002845 w 3397015"/>
                <a:gd name="connsiteY39" fmla="*/ 1253067 h 5757025"/>
                <a:gd name="connsiteX40" fmla="*/ 3014134 w 3397015"/>
                <a:gd name="connsiteY40" fmla="*/ 1320800 h 5757025"/>
                <a:gd name="connsiteX41" fmla="*/ 3059289 w 3397015"/>
                <a:gd name="connsiteY41" fmla="*/ 1411111 h 5757025"/>
                <a:gd name="connsiteX42" fmla="*/ 3036711 w 3397015"/>
                <a:gd name="connsiteY42" fmla="*/ 1490133 h 5757025"/>
                <a:gd name="connsiteX43" fmla="*/ 2765778 w 3397015"/>
                <a:gd name="connsiteY43" fmla="*/ 1411111 h 5757025"/>
                <a:gd name="connsiteX44" fmla="*/ 2652889 w 3397015"/>
                <a:gd name="connsiteY44" fmla="*/ 1286933 h 5757025"/>
                <a:gd name="connsiteX45" fmla="*/ 2596445 w 3397015"/>
                <a:gd name="connsiteY45" fmla="*/ 1286933 h 5757025"/>
                <a:gd name="connsiteX46" fmla="*/ 2517422 w 3397015"/>
                <a:gd name="connsiteY46" fmla="*/ 1207911 h 5757025"/>
                <a:gd name="connsiteX47" fmla="*/ 2585156 w 3397015"/>
                <a:gd name="connsiteY47" fmla="*/ 1106311 h 5757025"/>
                <a:gd name="connsiteX48" fmla="*/ 2607734 w 3397015"/>
                <a:gd name="connsiteY48" fmla="*/ 993422 h 5757025"/>
                <a:gd name="connsiteX49" fmla="*/ 2630311 w 3397015"/>
                <a:gd name="connsiteY49" fmla="*/ 846667 h 5757025"/>
                <a:gd name="connsiteX50" fmla="*/ 2585156 w 3397015"/>
                <a:gd name="connsiteY50" fmla="*/ 688622 h 5757025"/>
                <a:gd name="connsiteX51" fmla="*/ 2494845 w 3397015"/>
                <a:gd name="connsiteY51" fmla="*/ 598311 h 5757025"/>
                <a:gd name="connsiteX52" fmla="*/ 2223911 w 3397015"/>
                <a:gd name="connsiteY52" fmla="*/ 553156 h 5757025"/>
                <a:gd name="connsiteX53" fmla="*/ 2099734 w 3397015"/>
                <a:gd name="connsiteY53" fmla="*/ 587022 h 5757025"/>
                <a:gd name="connsiteX54" fmla="*/ 1986845 w 3397015"/>
                <a:gd name="connsiteY54" fmla="*/ 846667 h 5757025"/>
                <a:gd name="connsiteX55" fmla="*/ 2043289 w 3397015"/>
                <a:gd name="connsiteY55" fmla="*/ 948267 h 5757025"/>
                <a:gd name="connsiteX56" fmla="*/ 1986845 w 3397015"/>
                <a:gd name="connsiteY56" fmla="*/ 1083733 h 5757025"/>
                <a:gd name="connsiteX57" fmla="*/ 1986845 w 3397015"/>
                <a:gd name="connsiteY57" fmla="*/ 1140178 h 5757025"/>
                <a:gd name="connsiteX58" fmla="*/ 1840089 w 3397015"/>
                <a:gd name="connsiteY58" fmla="*/ 1185333 h 5757025"/>
                <a:gd name="connsiteX59" fmla="*/ 1704622 w 3397015"/>
                <a:gd name="connsiteY59" fmla="*/ 1083733 h 5757025"/>
                <a:gd name="connsiteX60" fmla="*/ 1580445 w 3397015"/>
                <a:gd name="connsiteY60" fmla="*/ 1106311 h 5757025"/>
                <a:gd name="connsiteX61" fmla="*/ 1422400 w 3397015"/>
                <a:gd name="connsiteY61" fmla="*/ 1016000 h 5757025"/>
                <a:gd name="connsiteX62" fmla="*/ 1320800 w 3397015"/>
                <a:gd name="connsiteY62" fmla="*/ 1016000 h 5757025"/>
                <a:gd name="connsiteX63" fmla="*/ 1083734 w 3397015"/>
                <a:gd name="connsiteY63" fmla="*/ 812800 h 5757025"/>
                <a:gd name="connsiteX64" fmla="*/ 903111 w 3397015"/>
                <a:gd name="connsiteY64" fmla="*/ 654756 h 5757025"/>
                <a:gd name="connsiteX65" fmla="*/ 767645 w 3397015"/>
                <a:gd name="connsiteY65" fmla="*/ 564445 h 5757025"/>
                <a:gd name="connsiteX66" fmla="*/ 722489 w 3397015"/>
                <a:gd name="connsiteY66" fmla="*/ 530578 h 5757025"/>
                <a:gd name="connsiteX67" fmla="*/ 643467 w 3397015"/>
                <a:gd name="connsiteY67" fmla="*/ 474133 h 5757025"/>
                <a:gd name="connsiteX68" fmla="*/ 496711 w 3397015"/>
                <a:gd name="connsiteY68" fmla="*/ 338667 h 5757025"/>
                <a:gd name="connsiteX69" fmla="*/ 338667 w 3397015"/>
                <a:gd name="connsiteY69" fmla="*/ 169333 h 5757025"/>
                <a:gd name="connsiteX70" fmla="*/ 237067 w 3397015"/>
                <a:gd name="connsiteY70" fmla="*/ 158045 h 5757025"/>
                <a:gd name="connsiteX71" fmla="*/ 0 w 3397015"/>
                <a:gd name="connsiteY71" fmla="*/ 0 h 5757025"/>
                <a:gd name="connsiteX72" fmla="*/ 11289 w 3397015"/>
                <a:gd name="connsiteY72" fmla="*/ 90311 h 5757025"/>
                <a:gd name="connsiteX73" fmla="*/ 203200 w 3397015"/>
                <a:gd name="connsiteY73" fmla="*/ 191911 h 5757025"/>
                <a:gd name="connsiteX74" fmla="*/ 180622 w 3397015"/>
                <a:gd name="connsiteY74" fmla="*/ 259645 h 5757025"/>
                <a:gd name="connsiteX75" fmla="*/ 180622 w 3397015"/>
                <a:gd name="connsiteY75" fmla="*/ 259645 h 5757025"/>
                <a:gd name="connsiteX76" fmla="*/ 112889 w 3397015"/>
                <a:gd name="connsiteY76" fmla="*/ 338667 h 5757025"/>
                <a:gd name="connsiteX77" fmla="*/ 67734 w 3397015"/>
                <a:gd name="connsiteY77" fmla="*/ 372533 h 5757025"/>
                <a:gd name="connsiteX78" fmla="*/ 169334 w 3397015"/>
                <a:gd name="connsiteY78" fmla="*/ 462845 h 5757025"/>
                <a:gd name="connsiteX79" fmla="*/ 316089 w 3397015"/>
                <a:gd name="connsiteY79" fmla="*/ 485422 h 5757025"/>
                <a:gd name="connsiteX80" fmla="*/ 496711 w 3397015"/>
                <a:gd name="connsiteY80" fmla="*/ 530578 h 5757025"/>
                <a:gd name="connsiteX81" fmla="*/ 496711 w 3397015"/>
                <a:gd name="connsiteY81" fmla="*/ 666045 h 5757025"/>
                <a:gd name="connsiteX82" fmla="*/ 496711 w 3397015"/>
                <a:gd name="connsiteY82" fmla="*/ 666045 h 5757025"/>
                <a:gd name="connsiteX83" fmla="*/ 598311 w 3397015"/>
                <a:gd name="connsiteY83" fmla="*/ 778933 h 5757025"/>
                <a:gd name="connsiteX84" fmla="*/ 575734 w 3397015"/>
                <a:gd name="connsiteY84" fmla="*/ 835378 h 5757025"/>
                <a:gd name="connsiteX85" fmla="*/ 936978 w 3397015"/>
                <a:gd name="connsiteY85" fmla="*/ 1185333 h 5757025"/>
                <a:gd name="connsiteX86" fmla="*/ 1106311 w 3397015"/>
                <a:gd name="connsiteY86" fmla="*/ 1377245 h 5757025"/>
                <a:gd name="connsiteX87" fmla="*/ 1196622 w 3397015"/>
                <a:gd name="connsiteY87" fmla="*/ 1388533 h 5757025"/>
                <a:gd name="connsiteX88" fmla="*/ 1388534 w 3397015"/>
                <a:gd name="connsiteY88" fmla="*/ 1512711 h 5757025"/>
                <a:gd name="connsiteX89" fmla="*/ 1557867 w 3397015"/>
                <a:gd name="connsiteY89" fmla="*/ 1614311 h 5757025"/>
                <a:gd name="connsiteX90" fmla="*/ 1591734 w 3397015"/>
                <a:gd name="connsiteY90" fmla="*/ 1670756 h 5757025"/>
                <a:gd name="connsiteX91" fmla="*/ 1456267 w 3397015"/>
                <a:gd name="connsiteY91" fmla="*/ 1873956 h 5757025"/>
                <a:gd name="connsiteX92" fmla="*/ 1433689 w 3397015"/>
                <a:gd name="connsiteY92" fmla="*/ 2088445 h 5757025"/>
                <a:gd name="connsiteX93" fmla="*/ 1479462 w 3397015"/>
                <a:gd name="connsiteY93" fmla="*/ 2330891 h 5757025"/>
                <a:gd name="connsiteX94" fmla="*/ 1354667 w 3397015"/>
                <a:gd name="connsiteY94" fmla="*/ 2280356 h 5757025"/>
                <a:gd name="connsiteX95" fmla="*/ 1148997 w 3397015"/>
                <a:gd name="connsiteY95" fmla="*/ 2425964 h 5757025"/>
                <a:gd name="connsiteX96" fmla="*/ 1010003 w 3397015"/>
                <a:gd name="connsiteY96" fmla="*/ 2624402 h 5757025"/>
                <a:gd name="connsiteX97" fmla="*/ 891822 w 3397015"/>
                <a:gd name="connsiteY97" fmla="*/ 2822222 h 5757025"/>
                <a:gd name="connsiteX98" fmla="*/ 900201 w 3397015"/>
                <a:gd name="connsiteY98" fmla="*/ 3000463 h 5757025"/>
                <a:gd name="connsiteX99" fmla="*/ 938742 w 3397015"/>
                <a:gd name="connsiteY99" fmla="*/ 3164417 h 5757025"/>
                <a:gd name="connsiteX100" fmla="*/ 969698 w 3397015"/>
                <a:gd name="connsiteY100" fmla="*/ 3286214 h 5757025"/>
                <a:gd name="connsiteX101" fmla="*/ 891822 w 3397015"/>
                <a:gd name="connsiteY101" fmla="*/ 3544711 h 5757025"/>
                <a:gd name="connsiteX102" fmla="*/ 934597 w 3397015"/>
                <a:gd name="connsiteY102" fmla="*/ 3914158 h 5757025"/>
                <a:gd name="connsiteX103" fmla="*/ 925689 w 3397015"/>
                <a:gd name="connsiteY103" fmla="*/ 4097867 h 5757025"/>
                <a:gd name="connsiteX104" fmla="*/ 1072445 w 3397015"/>
                <a:gd name="connsiteY104" fmla="*/ 4233333 h 5757025"/>
                <a:gd name="connsiteX105" fmla="*/ 1219200 w 3397015"/>
                <a:gd name="connsiteY105" fmla="*/ 4109156 h 5757025"/>
                <a:gd name="connsiteX106" fmla="*/ 1261358 w 3397015"/>
                <a:gd name="connsiteY106" fmla="*/ 3846513 h 5757025"/>
                <a:gd name="connsiteX107" fmla="*/ 1412258 w 3397015"/>
                <a:gd name="connsiteY107" fmla="*/ 3618354 h 5757025"/>
                <a:gd name="connsiteX108" fmla="*/ 1474083 w 3397015"/>
                <a:gd name="connsiteY108" fmla="*/ 3459779 h 5757025"/>
                <a:gd name="connsiteX109" fmla="*/ 1506803 w 3397015"/>
                <a:gd name="connsiteY109" fmla="*/ 3333839 h 5757025"/>
                <a:gd name="connsiteX110" fmla="*/ 1659467 w 3397015"/>
                <a:gd name="connsiteY110" fmla="*/ 3347508 h 5757025"/>
                <a:gd name="connsiteX111" fmla="*/ 1783645 w 3397015"/>
                <a:gd name="connsiteY111" fmla="*/ 3465071 h 5757025"/>
                <a:gd name="connsiteX112" fmla="*/ 2005806 w 3397015"/>
                <a:gd name="connsiteY112" fmla="*/ 3580959 h 5757025"/>
                <a:gd name="connsiteX113" fmla="*/ 2191279 w 3397015"/>
                <a:gd name="connsiteY113" fmla="*/ 3733006 h 5757025"/>
                <a:gd name="connsiteX114" fmla="*/ 2325511 w 3397015"/>
                <a:gd name="connsiteY114" fmla="*/ 3787687 h 5757025"/>
                <a:gd name="connsiteX115" fmla="*/ 2134747 w 3397015"/>
                <a:gd name="connsiteY115" fmla="*/ 4030133 h 5757025"/>
                <a:gd name="connsiteX116" fmla="*/ 2010040 w 3397015"/>
                <a:gd name="connsiteY116" fmla="*/ 4368624 h 5757025"/>
                <a:gd name="connsiteX117" fmla="*/ 2020447 w 3397015"/>
                <a:gd name="connsiteY117" fmla="*/ 4523758 h 5757025"/>
                <a:gd name="connsiteX118" fmla="*/ 1966031 w 3397015"/>
                <a:gd name="connsiteY118" fmla="*/ 4595725 h 5757025"/>
                <a:gd name="connsiteX119" fmla="*/ 2074245 w 3397015"/>
                <a:gd name="connsiteY119" fmla="*/ 4772201 h 5757025"/>
                <a:gd name="connsiteX120" fmla="*/ 1939925 w 3397015"/>
                <a:gd name="connsiteY120" fmla="*/ 4983075 h 5757025"/>
                <a:gd name="connsiteX121" fmla="*/ 1761067 w 3397015"/>
                <a:gd name="connsiteY121" fmla="*/ 5046133 h 5757025"/>
                <a:gd name="connsiteX122" fmla="*/ 1713442 w 3397015"/>
                <a:gd name="connsiteY122" fmla="*/ 5155319 h 5757025"/>
                <a:gd name="connsiteX123" fmla="*/ 1844924 w 3397015"/>
                <a:gd name="connsiteY123" fmla="*/ 5309289 h 5757025"/>
                <a:gd name="connsiteX124" fmla="*/ 2099557 w 3397015"/>
                <a:gd name="connsiteY124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14134 w 3397015"/>
                <a:gd name="connsiteY40" fmla="*/ 1320800 h 5757025"/>
                <a:gd name="connsiteX41" fmla="*/ 3059289 w 3397015"/>
                <a:gd name="connsiteY41" fmla="*/ 1411111 h 5757025"/>
                <a:gd name="connsiteX42" fmla="*/ 3036711 w 3397015"/>
                <a:gd name="connsiteY42" fmla="*/ 1490133 h 5757025"/>
                <a:gd name="connsiteX43" fmla="*/ 2765778 w 3397015"/>
                <a:gd name="connsiteY43" fmla="*/ 1411111 h 5757025"/>
                <a:gd name="connsiteX44" fmla="*/ 2652889 w 3397015"/>
                <a:gd name="connsiteY44" fmla="*/ 1286933 h 5757025"/>
                <a:gd name="connsiteX45" fmla="*/ 2596445 w 3397015"/>
                <a:gd name="connsiteY45" fmla="*/ 1286933 h 5757025"/>
                <a:gd name="connsiteX46" fmla="*/ 2517422 w 3397015"/>
                <a:gd name="connsiteY46" fmla="*/ 1207911 h 5757025"/>
                <a:gd name="connsiteX47" fmla="*/ 2585156 w 3397015"/>
                <a:gd name="connsiteY47" fmla="*/ 1106311 h 5757025"/>
                <a:gd name="connsiteX48" fmla="*/ 2607734 w 3397015"/>
                <a:gd name="connsiteY48" fmla="*/ 993422 h 5757025"/>
                <a:gd name="connsiteX49" fmla="*/ 2630311 w 3397015"/>
                <a:gd name="connsiteY49" fmla="*/ 846667 h 5757025"/>
                <a:gd name="connsiteX50" fmla="*/ 2585156 w 3397015"/>
                <a:gd name="connsiteY50" fmla="*/ 688622 h 5757025"/>
                <a:gd name="connsiteX51" fmla="*/ 2494845 w 3397015"/>
                <a:gd name="connsiteY51" fmla="*/ 598311 h 5757025"/>
                <a:gd name="connsiteX52" fmla="*/ 2223911 w 3397015"/>
                <a:gd name="connsiteY52" fmla="*/ 553156 h 5757025"/>
                <a:gd name="connsiteX53" fmla="*/ 2099734 w 3397015"/>
                <a:gd name="connsiteY53" fmla="*/ 587022 h 5757025"/>
                <a:gd name="connsiteX54" fmla="*/ 1986845 w 3397015"/>
                <a:gd name="connsiteY54" fmla="*/ 846667 h 5757025"/>
                <a:gd name="connsiteX55" fmla="*/ 2043289 w 3397015"/>
                <a:gd name="connsiteY55" fmla="*/ 948267 h 5757025"/>
                <a:gd name="connsiteX56" fmla="*/ 1986845 w 3397015"/>
                <a:gd name="connsiteY56" fmla="*/ 1083733 h 5757025"/>
                <a:gd name="connsiteX57" fmla="*/ 1986845 w 3397015"/>
                <a:gd name="connsiteY57" fmla="*/ 1140178 h 5757025"/>
                <a:gd name="connsiteX58" fmla="*/ 1840089 w 3397015"/>
                <a:gd name="connsiteY58" fmla="*/ 1185333 h 5757025"/>
                <a:gd name="connsiteX59" fmla="*/ 1704622 w 3397015"/>
                <a:gd name="connsiteY59" fmla="*/ 1083733 h 5757025"/>
                <a:gd name="connsiteX60" fmla="*/ 1580445 w 3397015"/>
                <a:gd name="connsiteY60" fmla="*/ 1106311 h 5757025"/>
                <a:gd name="connsiteX61" fmla="*/ 1422400 w 3397015"/>
                <a:gd name="connsiteY61" fmla="*/ 1016000 h 5757025"/>
                <a:gd name="connsiteX62" fmla="*/ 1320800 w 3397015"/>
                <a:gd name="connsiteY62" fmla="*/ 1016000 h 5757025"/>
                <a:gd name="connsiteX63" fmla="*/ 1083734 w 3397015"/>
                <a:gd name="connsiteY63" fmla="*/ 812800 h 5757025"/>
                <a:gd name="connsiteX64" fmla="*/ 903111 w 3397015"/>
                <a:gd name="connsiteY64" fmla="*/ 654756 h 5757025"/>
                <a:gd name="connsiteX65" fmla="*/ 767645 w 3397015"/>
                <a:gd name="connsiteY65" fmla="*/ 564445 h 5757025"/>
                <a:gd name="connsiteX66" fmla="*/ 722489 w 3397015"/>
                <a:gd name="connsiteY66" fmla="*/ 530578 h 5757025"/>
                <a:gd name="connsiteX67" fmla="*/ 643467 w 3397015"/>
                <a:gd name="connsiteY67" fmla="*/ 474133 h 5757025"/>
                <a:gd name="connsiteX68" fmla="*/ 496711 w 3397015"/>
                <a:gd name="connsiteY68" fmla="*/ 338667 h 5757025"/>
                <a:gd name="connsiteX69" fmla="*/ 338667 w 3397015"/>
                <a:gd name="connsiteY69" fmla="*/ 169333 h 5757025"/>
                <a:gd name="connsiteX70" fmla="*/ 237067 w 3397015"/>
                <a:gd name="connsiteY70" fmla="*/ 158045 h 5757025"/>
                <a:gd name="connsiteX71" fmla="*/ 0 w 3397015"/>
                <a:gd name="connsiteY71" fmla="*/ 0 h 5757025"/>
                <a:gd name="connsiteX72" fmla="*/ 11289 w 3397015"/>
                <a:gd name="connsiteY72" fmla="*/ 90311 h 5757025"/>
                <a:gd name="connsiteX73" fmla="*/ 203200 w 3397015"/>
                <a:gd name="connsiteY73" fmla="*/ 191911 h 5757025"/>
                <a:gd name="connsiteX74" fmla="*/ 180622 w 3397015"/>
                <a:gd name="connsiteY74" fmla="*/ 259645 h 5757025"/>
                <a:gd name="connsiteX75" fmla="*/ 180622 w 3397015"/>
                <a:gd name="connsiteY75" fmla="*/ 259645 h 5757025"/>
                <a:gd name="connsiteX76" fmla="*/ 112889 w 3397015"/>
                <a:gd name="connsiteY76" fmla="*/ 338667 h 5757025"/>
                <a:gd name="connsiteX77" fmla="*/ 67734 w 3397015"/>
                <a:gd name="connsiteY77" fmla="*/ 372533 h 5757025"/>
                <a:gd name="connsiteX78" fmla="*/ 169334 w 3397015"/>
                <a:gd name="connsiteY78" fmla="*/ 462845 h 5757025"/>
                <a:gd name="connsiteX79" fmla="*/ 316089 w 3397015"/>
                <a:gd name="connsiteY79" fmla="*/ 485422 h 5757025"/>
                <a:gd name="connsiteX80" fmla="*/ 496711 w 3397015"/>
                <a:gd name="connsiteY80" fmla="*/ 530578 h 5757025"/>
                <a:gd name="connsiteX81" fmla="*/ 496711 w 3397015"/>
                <a:gd name="connsiteY81" fmla="*/ 666045 h 5757025"/>
                <a:gd name="connsiteX82" fmla="*/ 496711 w 3397015"/>
                <a:gd name="connsiteY82" fmla="*/ 666045 h 5757025"/>
                <a:gd name="connsiteX83" fmla="*/ 598311 w 3397015"/>
                <a:gd name="connsiteY83" fmla="*/ 778933 h 5757025"/>
                <a:gd name="connsiteX84" fmla="*/ 575734 w 3397015"/>
                <a:gd name="connsiteY84" fmla="*/ 835378 h 5757025"/>
                <a:gd name="connsiteX85" fmla="*/ 936978 w 3397015"/>
                <a:gd name="connsiteY85" fmla="*/ 1185333 h 5757025"/>
                <a:gd name="connsiteX86" fmla="*/ 1106311 w 3397015"/>
                <a:gd name="connsiteY86" fmla="*/ 1377245 h 5757025"/>
                <a:gd name="connsiteX87" fmla="*/ 1196622 w 3397015"/>
                <a:gd name="connsiteY87" fmla="*/ 1388533 h 5757025"/>
                <a:gd name="connsiteX88" fmla="*/ 1388534 w 3397015"/>
                <a:gd name="connsiteY88" fmla="*/ 1512711 h 5757025"/>
                <a:gd name="connsiteX89" fmla="*/ 1557867 w 3397015"/>
                <a:gd name="connsiteY89" fmla="*/ 1614311 h 5757025"/>
                <a:gd name="connsiteX90" fmla="*/ 1591734 w 3397015"/>
                <a:gd name="connsiteY90" fmla="*/ 1670756 h 5757025"/>
                <a:gd name="connsiteX91" fmla="*/ 1456267 w 3397015"/>
                <a:gd name="connsiteY91" fmla="*/ 1873956 h 5757025"/>
                <a:gd name="connsiteX92" fmla="*/ 1433689 w 3397015"/>
                <a:gd name="connsiteY92" fmla="*/ 2088445 h 5757025"/>
                <a:gd name="connsiteX93" fmla="*/ 1479462 w 3397015"/>
                <a:gd name="connsiteY93" fmla="*/ 2330891 h 5757025"/>
                <a:gd name="connsiteX94" fmla="*/ 1354667 w 3397015"/>
                <a:gd name="connsiteY94" fmla="*/ 2280356 h 5757025"/>
                <a:gd name="connsiteX95" fmla="*/ 1148997 w 3397015"/>
                <a:gd name="connsiteY95" fmla="*/ 2425964 h 5757025"/>
                <a:gd name="connsiteX96" fmla="*/ 1010003 w 3397015"/>
                <a:gd name="connsiteY96" fmla="*/ 2624402 h 5757025"/>
                <a:gd name="connsiteX97" fmla="*/ 891822 w 3397015"/>
                <a:gd name="connsiteY97" fmla="*/ 2822222 h 5757025"/>
                <a:gd name="connsiteX98" fmla="*/ 900201 w 3397015"/>
                <a:gd name="connsiteY98" fmla="*/ 3000463 h 5757025"/>
                <a:gd name="connsiteX99" fmla="*/ 938742 w 3397015"/>
                <a:gd name="connsiteY99" fmla="*/ 3164417 h 5757025"/>
                <a:gd name="connsiteX100" fmla="*/ 969698 w 3397015"/>
                <a:gd name="connsiteY100" fmla="*/ 3286214 h 5757025"/>
                <a:gd name="connsiteX101" fmla="*/ 891822 w 3397015"/>
                <a:gd name="connsiteY101" fmla="*/ 3544711 h 5757025"/>
                <a:gd name="connsiteX102" fmla="*/ 934597 w 3397015"/>
                <a:gd name="connsiteY102" fmla="*/ 3914158 h 5757025"/>
                <a:gd name="connsiteX103" fmla="*/ 925689 w 3397015"/>
                <a:gd name="connsiteY103" fmla="*/ 4097867 h 5757025"/>
                <a:gd name="connsiteX104" fmla="*/ 1072445 w 3397015"/>
                <a:gd name="connsiteY104" fmla="*/ 4233333 h 5757025"/>
                <a:gd name="connsiteX105" fmla="*/ 1219200 w 3397015"/>
                <a:gd name="connsiteY105" fmla="*/ 4109156 h 5757025"/>
                <a:gd name="connsiteX106" fmla="*/ 1261358 w 3397015"/>
                <a:gd name="connsiteY106" fmla="*/ 3846513 h 5757025"/>
                <a:gd name="connsiteX107" fmla="*/ 1412258 w 3397015"/>
                <a:gd name="connsiteY107" fmla="*/ 3618354 h 5757025"/>
                <a:gd name="connsiteX108" fmla="*/ 1474083 w 3397015"/>
                <a:gd name="connsiteY108" fmla="*/ 3459779 h 5757025"/>
                <a:gd name="connsiteX109" fmla="*/ 1506803 w 3397015"/>
                <a:gd name="connsiteY109" fmla="*/ 3333839 h 5757025"/>
                <a:gd name="connsiteX110" fmla="*/ 1659467 w 3397015"/>
                <a:gd name="connsiteY110" fmla="*/ 3347508 h 5757025"/>
                <a:gd name="connsiteX111" fmla="*/ 1783645 w 3397015"/>
                <a:gd name="connsiteY111" fmla="*/ 3465071 h 5757025"/>
                <a:gd name="connsiteX112" fmla="*/ 2005806 w 3397015"/>
                <a:gd name="connsiteY112" fmla="*/ 3580959 h 5757025"/>
                <a:gd name="connsiteX113" fmla="*/ 2191279 w 3397015"/>
                <a:gd name="connsiteY113" fmla="*/ 3733006 h 5757025"/>
                <a:gd name="connsiteX114" fmla="*/ 2325511 w 3397015"/>
                <a:gd name="connsiteY114" fmla="*/ 3787687 h 5757025"/>
                <a:gd name="connsiteX115" fmla="*/ 2134747 w 3397015"/>
                <a:gd name="connsiteY115" fmla="*/ 4030133 h 5757025"/>
                <a:gd name="connsiteX116" fmla="*/ 2010040 w 3397015"/>
                <a:gd name="connsiteY116" fmla="*/ 4368624 h 5757025"/>
                <a:gd name="connsiteX117" fmla="*/ 2020447 w 3397015"/>
                <a:gd name="connsiteY117" fmla="*/ 4523758 h 5757025"/>
                <a:gd name="connsiteX118" fmla="*/ 1966031 w 3397015"/>
                <a:gd name="connsiteY118" fmla="*/ 4595725 h 5757025"/>
                <a:gd name="connsiteX119" fmla="*/ 2074245 w 3397015"/>
                <a:gd name="connsiteY119" fmla="*/ 4772201 h 5757025"/>
                <a:gd name="connsiteX120" fmla="*/ 1939925 w 3397015"/>
                <a:gd name="connsiteY120" fmla="*/ 4983075 h 5757025"/>
                <a:gd name="connsiteX121" fmla="*/ 1761067 w 3397015"/>
                <a:gd name="connsiteY121" fmla="*/ 5046133 h 5757025"/>
                <a:gd name="connsiteX122" fmla="*/ 1713442 w 3397015"/>
                <a:gd name="connsiteY122" fmla="*/ 5155319 h 5757025"/>
                <a:gd name="connsiteX123" fmla="*/ 1844924 w 3397015"/>
                <a:gd name="connsiteY123" fmla="*/ 5309289 h 5757025"/>
                <a:gd name="connsiteX124" fmla="*/ 2099557 w 3397015"/>
                <a:gd name="connsiteY124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30311 w 3397015"/>
                <a:gd name="connsiteY48" fmla="*/ 846667 h 5757025"/>
                <a:gd name="connsiteX49" fmla="*/ 2585156 w 3397015"/>
                <a:gd name="connsiteY49" fmla="*/ 688622 h 5757025"/>
                <a:gd name="connsiteX50" fmla="*/ 2494845 w 3397015"/>
                <a:gd name="connsiteY50" fmla="*/ 598311 h 5757025"/>
                <a:gd name="connsiteX51" fmla="*/ 2223911 w 3397015"/>
                <a:gd name="connsiteY51" fmla="*/ 553156 h 5757025"/>
                <a:gd name="connsiteX52" fmla="*/ 2099734 w 3397015"/>
                <a:gd name="connsiteY52" fmla="*/ 587022 h 5757025"/>
                <a:gd name="connsiteX53" fmla="*/ 1986845 w 3397015"/>
                <a:gd name="connsiteY53" fmla="*/ 846667 h 5757025"/>
                <a:gd name="connsiteX54" fmla="*/ 2043289 w 3397015"/>
                <a:gd name="connsiteY54" fmla="*/ 948267 h 5757025"/>
                <a:gd name="connsiteX55" fmla="*/ 1986845 w 3397015"/>
                <a:gd name="connsiteY55" fmla="*/ 1083733 h 5757025"/>
                <a:gd name="connsiteX56" fmla="*/ 1986845 w 3397015"/>
                <a:gd name="connsiteY56" fmla="*/ 1140178 h 5757025"/>
                <a:gd name="connsiteX57" fmla="*/ 1840089 w 3397015"/>
                <a:gd name="connsiteY57" fmla="*/ 1185333 h 5757025"/>
                <a:gd name="connsiteX58" fmla="*/ 1704622 w 3397015"/>
                <a:gd name="connsiteY58" fmla="*/ 1083733 h 5757025"/>
                <a:gd name="connsiteX59" fmla="*/ 1580445 w 3397015"/>
                <a:gd name="connsiteY59" fmla="*/ 1106311 h 5757025"/>
                <a:gd name="connsiteX60" fmla="*/ 1422400 w 3397015"/>
                <a:gd name="connsiteY60" fmla="*/ 1016000 h 5757025"/>
                <a:gd name="connsiteX61" fmla="*/ 1320800 w 3397015"/>
                <a:gd name="connsiteY61" fmla="*/ 1016000 h 5757025"/>
                <a:gd name="connsiteX62" fmla="*/ 1083734 w 3397015"/>
                <a:gd name="connsiteY62" fmla="*/ 812800 h 5757025"/>
                <a:gd name="connsiteX63" fmla="*/ 903111 w 3397015"/>
                <a:gd name="connsiteY63" fmla="*/ 654756 h 5757025"/>
                <a:gd name="connsiteX64" fmla="*/ 767645 w 3397015"/>
                <a:gd name="connsiteY64" fmla="*/ 564445 h 5757025"/>
                <a:gd name="connsiteX65" fmla="*/ 722489 w 3397015"/>
                <a:gd name="connsiteY65" fmla="*/ 530578 h 5757025"/>
                <a:gd name="connsiteX66" fmla="*/ 643467 w 3397015"/>
                <a:gd name="connsiteY66" fmla="*/ 474133 h 5757025"/>
                <a:gd name="connsiteX67" fmla="*/ 496711 w 3397015"/>
                <a:gd name="connsiteY67" fmla="*/ 338667 h 5757025"/>
                <a:gd name="connsiteX68" fmla="*/ 338667 w 3397015"/>
                <a:gd name="connsiteY68" fmla="*/ 169333 h 5757025"/>
                <a:gd name="connsiteX69" fmla="*/ 237067 w 3397015"/>
                <a:gd name="connsiteY69" fmla="*/ 158045 h 5757025"/>
                <a:gd name="connsiteX70" fmla="*/ 0 w 3397015"/>
                <a:gd name="connsiteY70" fmla="*/ 0 h 5757025"/>
                <a:gd name="connsiteX71" fmla="*/ 11289 w 3397015"/>
                <a:gd name="connsiteY71" fmla="*/ 90311 h 5757025"/>
                <a:gd name="connsiteX72" fmla="*/ 203200 w 3397015"/>
                <a:gd name="connsiteY72" fmla="*/ 191911 h 5757025"/>
                <a:gd name="connsiteX73" fmla="*/ 180622 w 3397015"/>
                <a:gd name="connsiteY73" fmla="*/ 259645 h 5757025"/>
                <a:gd name="connsiteX74" fmla="*/ 180622 w 3397015"/>
                <a:gd name="connsiteY74" fmla="*/ 259645 h 5757025"/>
                <a:gd name="connsiteX75" fmla="*/ 112889 w 3397015"/>
                <a:gd name="connsiteY75" fmla="*/ 338667 h 5757025"/>
                <a:gd name="connsiteX76" fmla="*/ 67734 w 3397015"/>
                <a:gd name="connsiteY76" fmla="*/ 372533 h 5757025"/>
                <a:gd name="connsiteX77" fmla="*/ 169334 w 3397015"/>
                <a:gd name="connsiteY77" fmla="*/ 462845 h 5757025"/>
                <a:gd name="connsiteX78" fmla="*/ 316089 w 3397015"/>
                <a:gd name="connsiteY78" fmla="*/ 485422 h 5757025"/>
                <a:gd name="connsiteX79" fmla="*/ 496711 w 3397015"/>
                <a:gd name="connsiteY79" fmla="*/ 530578 h 5757025"/>
                <a:gd name="connsiteX80" fmla="*/ 496711 w 3397015"/>
                <a:gd name="connsiteY80" fmla="*/ 666045 h 5757025"/>
                <a:gd name="connsiteX81" fmla="*/ 496711 w 3397015"/>
                <a:gd name="connsiteY81" fmla="*/ 666045 h 5757025"/>
                <a:gd name="connsiteX82" fmla="*/ 598311 w 3397015"/>
                <a:gd name="connsiteY82" fmla="*/ 778933 h 5757025"/>
                <a:gd name="connsiteX83" fmla="*/ 575734 w 3397015"/>
                <a:gd name="connsiteY83" fmla="*/ 835378 h 5757025"/>
                <a:gd name="connsiteX84" fmla="*/ 936978 w 3397015"/>
                <a:gd name="connsiteY84" fmla="*/ 1185333 h 5757025"/>
                <a:gd name="connsiteX85" fmla="*/ 1106311 w 3397015"/>
                <a:gd name="connsiteY85" fmla="*/ 1377245 h 5757025"/>
                <a:gd name="connsiteX86" fmla="*/ 1196622 w 3397015"/>
                <a:gd name="connsiteY86" fmla="*/ 1388533 h 5757025"/>
                <a:gd name="connsiteX87" fmla="*/ 1388534 w 3397015"/>
                <a:gd name="connsiteY87" fmla="*/ 1512711 h 5757025"/>
                <a:gd name="connsiteX88" fmla="*/ 1557867 w 3397015"/>
                <a:gd name="connsiteY88" fmla="*/ 1614311 h 5757025"/>
                <a:gd name="connsiteX89" fmla="*/ 1591734 w 3397015"/>
                <a:gd name="connsiteY89" fmla="*/ 1670756 h 5757025"/>
                <a:gd name="connsiteX90" fmla="*/ 1456267 w 3397015"/>
                <a:gd name="connsiteY90" fmla="*/ 1873956 h 5757025"/>
                <a:gd name="connsiteX91" fmla="*/ 1433689 w 3397015"/>
                <a:gd name="connsiteY91" fmla="*/ 2088445 h 5757025"/>
                <a:gd name="connsiteX92" fmla="*/ 1479462 w 3397015"/>
                <a:gd name="connsiteY92" fmla="*/ 2330891 h 5757025"/>
                <a:gd name="connsiteX93" fmla="*/ 1354667 w 3397015"/>
                <a:gd name="connsiteY93" fmla="*/ 2280356 h 5757025"/>
                <a:gd name="connsiteX94" fmla="*/ 1148997 w 3397015"/>
                <a:gd name="connsiteY94" fmla="*/ 2425964 h 5757025"/>
                <a:gd name="connsiteX95" fmla="*/ 1010003 w 3397015"/>
                <a:gd name="connsiteY95" fmla="*/ 2624402 h 5757025"/>
                <a:gd name="connsiteX96" fmla="*/ 891822 w 3397015"/>
                <a:gd name="connsiteY96" fmla="*/ 2822222 h 5757025"/>
                <a:gd name="connsiteX97" fmla="*/ 900201 w 3397015"/>
                <a:gd name="connsiteY97" fmla="*/ 3000463 h 5757025"/>
                <a:gd name="connsiteX98" fmla="*/ 938742 w 3397015"/>
                <a:gd name="connsiteY98" fmla="*/ 3164417 h 5757025"/>
                <a:gd name="connsiteX99" fmla="*/ 969698 w 3397015"/>
                <a:gd name="connsiteY99" fmla="*/ 3286214 h 5757025"/>
                <a:gd name="connsiteX100" fmla="*/ 891822 w 3397015"/>
                <a:gd name="connsiteY100" fmla="*/ 3544711 h 5757025"/>
                <a:gd name="connsiteX101" fmla="*/ 934597 w 3397015"/>
                <a:gd name="connsiteY101" fmla="*/ 3914158 h 5757025"/>
                <a:gd name="connsiteX102" fmla="*/ 925689 w 3397015"/>
                <a:gd name="connsiteY102" fmla="*/ 4097867 h 5757025"/>
                <a:gd name="connsiteX103" fmla="*/ 1072445 w 3397015"/>
                <a:gd name="connsiteY103" fmla="*/ 4233333 h 5757025"/>
                <a:gd name="connsiteX104" fmla="*/ 1219200 w 3397015"/>
                <a:gd name="connsiteY104" fmla="*/ 4109156 h 5757025"/>
                <a:gd name="connsiteX105" fmla="*/ 1261358 w 3397015"/>
                <a:gd name="connsiteY105" fmla="*/ 3846513 h 5757025"/>
                <a:gd name="connsiteX106" fmla="*/ 1412258 w 3397015"/>
                <a:gd name="connsiteY106" fmla="*/ 3618354 h 5757025"/>
                <a:gd name="connsiteX107" fmla="*/ 1474083 w 3397015"/>
                <a:gd name="connsiteY107" fmla="*/ 3459779 h 5757025"/>
                <a:gd name="connsiteX108" fmla="*/ 1506803 w 3397015"/>
                <a:gd name="connsiteY108" fmla="*/ 3333839 h 5757025"/>
                <a:gd name="connsiteX109" fmla="*/ 1659467 w 3397015"/>
                <a:gd name="connsiteY109" fmla="*/ 3347508 h 5757025"/>
                <a:gd name="connsiteX110" fmla="*/ 1783645 w 3397015"/>
                <a:gd name="connsiteY110" fmla="*/ 3465071 h 5757025"/>
                <a:gd name="connsiteX111" fmla="*/ 2005806 w 3397015"/>
                <a:gd name="connsiteY111" fmla="*/ 3580959 h 5757025"/>
                <a:gd name="connsiteX112" fmla="*/ 2191279 w 3397015"/>
                <a:gd name="connsiteY112" fmla="*/ 3733006 h 5757025"/>
                <a:gd name="connsiteX113" fmla="*/ 2325511 w 3397015"/>
                <a:gd name="connsiteY113" fmla="*/ 3787687 h 5757025"/>
                <a:gd name="connsiteX114" fmla="*/ 2134747 w 3397015"/>
                <a:gd name="connsiteY114" fmla="*/ 4030133 h 5757025"/>
                <a:gd name="connsiteX115" fmla="*/ 2010040 w 3397015"/>
                <a:gd name="connsiteY115" fmla="*/ 4368624 h 5757025"/>
                <a:gd name="connsiteX116" fmla="*/ 2020447 w 3397015"/>
                <a:gd name="connsiteY116" fmla="*/ 4523758 h 5757025"/>
                <a:gd name="connsiteX117" fmla="*/ 1966031 w 3397015"/>
                <a:gd name="connsiteY117" fmla="*/ 4595725 h 5757025"/>
                <a:gd name="connsiteX118" fmla="*/ 2074245 w 3397015"/>
                <a:gd name="connsiteY118" fmla="*/ 4772201 h 5757025"/>
                <a:gd name="connsiteX119" fmla="*/ 1939925 w 3397015"/>
                <a:gd name="connsiteY119" fmla="*/ 4983075 h 5757025"/>
                <a:gd name="connsiteX120" fmla="*/ 1761067 w 3397015"/>
                <a:gd name="connsiteY120" fmla="*/ 5046133 h 5757025"/>
                <a:gd name="connsiteX121" fmla="*/ 1713442 w 3397015"/>
                <a:gd name="connsiteY121" fmla="*/ 5155319 h 5757025"/>
                <a:gd name="connsiteX122" fmla="*/ 1844924 w 3397015"/>
                <a:gd name="connsiteY122" fmla="*/ 5309289 h 5757025"/>
                <a:gd name="connsiteX123" fmla="*/ 2099557 w 3397015"/>
                <a:gd name="connsiteY123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30311 w 3397015"/>
                <a:gd name="connsiteY48" fmla="*/ 846667 h 5757025"/>
                <a:gd name="connsiteX49" fmla="*/ 2585156 w 3397015"/>
                <a:gd name="connsiteY49" fmla="*/ 688622 h 5757025"/>
                <a:gd name="connsiteX50" fmla="*/ 2494845 w 3397015"/>
                <a:gd name="connsiteY50" fmla="*/ 598311 h 5757025"/>
                <a:gd name="connsiteX51" fmla="*/ 2223911 w 3397015"/>
                <a:gd name="connsiteY51" fmla="*/ 553156 h 5757025"/>
                <a:gd name="connsiteX52" fmla="*/ 2099734 w 3397015"/>
                <a:gd name="connsiteY52" fmla="*/ 587022 h 5757025"/>
                <a:gd name="connsiteX53" fmla="*/ 1986845 w 3397015"/>
                <a:gd name="connsiteY53" fmla="*/ 846667 h 5757025"/>
                <a:gd name="connsiteX54" fmla="*/ 2043289 w 3397015"/>
                <a:gd name="connsiteY54" fmla="*/ 948267 h 5757025"/>
                <a:gd name="connsiteX55" fmla="*/ 1986845 w 3397015"/>
                <a:gd name="connsiteY55" fmla="*/ 1083733 h 5757025"/>
                <a:gd name="connsiteX56" fmla="*/ 1986845 w 3397015"/>
                <a:gd name="connsiteY56" fmla="*/ 1140178 h 5757025"/>
                <a:gd name="connsiteX57" fmla="*/ 1840089 w 3397015"/>
                <a:gd name="connsiteY57" fmla="*/ 1185333 h 5757025"/>
                <a:gd name="connsiteX58" fmla="*/ 1704622 w 3397015"/>
                <a:gd name="connsiteY58" fmla="*/ 1083733 h 5757025"/>
                <a:gd name="connsiteX59" fmla="*/ 1580445 w 3397015"/>
                <a:gd name="connsiteY59" fmla="*/ 1106311 h 5757025"/>
                <a:gd name="connsiteX60" fmla="*/ 1422400 w 3397015"/>
                <a:gd name="connsiteY60" fmla="*/ 1016000 h 5757025"/>
                <a:gd name="connsiteX61" fmla="*/ 1320800 w 3397015"/>
                <a:gd name="connsiteY61" fmla="*/ 1016000 h 5757025"/>
                <a:gd name="connsiteX62" fmla="*/ 1083734 w 3397015"/>
                <a:gd name="connsiteY62" fmla="*/ 812800 h 5757025"/>
                <a:gd name="connsiteX63" fmla="*/ 903111 w 3397015"/>
                <a:gd name="connsiteY63" fmla="*/ 654756 h 5757025"/>
                <a:gd name="connsiteX64" fmla="*/ 767645 w 3397015"/>
                <a:gd name="connsiteY64" fmla="*/ 564445 h 5757025"/>
                <a:gd name="connsiteX65" fmla="*/ 722489 w 3397015"/>
                <a:gd name="connsiteY65" fmla="*/ 530578 h 5757025"/>
                <a:gd name="connsiteX66" fmla="*/ 643467 w 3397015"/>
                <a:gd name="connsiteY66" fmla="*/ 474133 h 5757025"/>
                <a:gd name="connsiteX67" fmla="*/ 496711 w 3397015"/>
                <a:gd name="connsiteY67" fmla="*/ 338667 h 5757025"/>
                <a:gd name="connsiteX68" fmla="*/ 338667 w 3397015"/>
                <a:gd name="connsiteY68" fmla="*/ 169333 h 5757025"/>
                <a:gd name="connsiteX69" fmla="*/ 237067 w 3397015"/>
                <a:gd name="connsiteY69" fmla="*/ 158045 h 5757025"/>
                <a:gd name="connsiteX70" fmla="*/ 0 w 3397015"/>
                <a:gd name="connsiteY70" fmla="*/ 0 h 5757025"/>
                <a:gd name="connsiteX71" fmla="*/ 11289 w 3397015"/>
                <a:gd name="connsiteY71" fmla="*/ 90311 h 5757025"/>
                <a:gd name="connsiteX72" fmla="*/ 203200 w 3397015"/>
                <a:gd name="connsiteY72" fmla="*/ 191911 h 5757025"/>
                <a:gd name="connsiteX73" fmla="*/ 180622 w 3397015"/>
                <a:gd name="connsiteY73" fmla="*/ 259645 h 5757025"/>
                <a:gd name="connsiteX74" fmla="*/ 180622 w 3397015"/>
                <a:gd name="connsiteY74" fmla="*/ 259645 h 5757025"/>
                <a:gd name="connsiteX75" fmla="*/ 112889 w 3397015"/>
                <a:gd name="connsiteY75" fmla="*/ 338667 h 5757025"/>
                <a:gd name="connsiteX76" fmla="*/ 67734 w 3397015"/>
                <a:gd name="connsiteY76" fmla="*/ 372533 h 5757025"/>
                <a:gd name="connsiteX77" fmla="*/ 169334 w 3397015"/>
                <a:gd name="connsiteY77" fmla="*/ 462845 h 5757025"/>
                <a:gd name="connsiteX78" fmla="*/ 316089 w 3397015"/>
                <a:gd name="connsiteY78" fmla="*/ 485422 h 5757025"/>
                <a:gd name="connsiteX79" fmla="*/ 496711 w 3397015"/>
                <a:gd name="connsiteY79" fmla="*/ 530578 h 5757025"/>
                <a:gd name="connsiteX80" fmla="*/ 496711 w 3397015"/>
                <a:gd name="connsiteY80" fmla="*/ 666045 h 5757025"/>
                <a:gd name="connsiteX81" fmla="*/ 496711 w 3397015"/>
                <a:gd name="connsiteY81" fmla="*/ 666045 h 5757025"/>
                <a:gd name="connsiteX82" fmla="*/ 598311 w 3397015"/>
                <a:gd name="connsiteY82" fmla="*/ 778933 h 5757025"/>
                <a:gd name="connsiteX83" fmla="*/ 575734 w 3397015"/>
                <a:gd name="connsiteY83" fmla="*/ 835378 h 5757025"/>
                <a:gd name="connsiteX84" fmla="*/ 936978 w 3397015"/>
                <a:gd name="connsiteY84" fmla="*/ 1185333 h 5757025"/>
                <a:gd name="connsiteX85" fmla="*/ 1106311 w 3397015"/>
                <a:gd name="connsiteY85" fmla="*/ 1377245 h 5757025"/>
                <a:gd name="connsiteX86" fmla="*/ 1196622 w 3397015"/>
                <a:gd name="connsiteY86" fmla="*/ 1388533 h 5757025"/>
                <a:gd name="connsiteX87" fmla="*/ 1388534 w 3397015"/>
                <a:gd name="connsiteY87" fmla="*/ 1512711 h 5757025"/>
                <a:gd name="connsiteX88" fmla="*/ 1557867 w 3397015"/>
                <a:gd name="connsiteY88" fmla="*/ 1614311 h 5757025"/>
                <a:gd name="connsiteX89" fmla="*/ 1591734 w 3397015"/>
                <a:gd name="connsiteY89" fmla="*/ 1670756 h 5757025"/>
                <a:gd name="connsiteX90" fmla="*/ 1456267 w 3397015"/>
                <a:gd name="connsiteY90" fmla="*/ 1873956 h 5757025"/>
                <a:gd name="connsiteX91" fmla="*/ 1433689 w 3397015"/>
                <a:gd name="connsiteY91" fmla="*/ 2088445 h 5757025"/>
                <a:gd name="connsiteX92" fmla="*/ 1479462 w 3397015"/>
                <a:gd name="connsiteY92" fmla="*/ 2330891 h 5757025"/>
                <a:gd name="connsiteX93" fmla="*/ 1354667 w 3397015"/>
                <a:gd name="connsiteY93" fmla="*/ 2280356 h 5757025"/>
                <a:gd name="connsiteX94" fmla="*/ 1148997 w 3397015"/>
                <a:gd name="connsiteY94" fmla="*/ 2425964 h 5757025"/>
                <a:gd name="connsiteX95" fmla="*/ 1010003 w 3397015"/>
                <a:gd name="connsiteY95" fmla="*/ 2624402 h 5757025"/>
                <a:gd name="connsiteX96" fmla="*/ 891822 w 3397015"/>
                <a:gd name="connsiteY96" fmla="*/ 2822222 h 5757025"/>
                <a:gd name="connsiteX97" fmla="*/ 900201 w 3397015"/>
                <a:gd name="connsiteY97" fmla="*/ 3000463 h 5757025"/>
                <a:gd name="connsiteX98" fmla="*/ 938742 w 3397015"/>
                <a:gd name="connsiteY98" fmla="*/ 3164417 h 5757025"/>
                <a:gd name="connsiteX99" fmla="*/ 969698 w 3397015"/>
                <a:gd name="connsiteY99" fmla="*/ 3286214 h 5757025"/>
                <a:gd name="connsiteX100" fmla="*/ 891822 w 3397015"/>
                <a:gd name="connsiteY100" fmla="*/ 3544711 h 5757025"/>
                <a:gd name="connsiteX101" fmla="*/ 934597 w 3397015"/>
                <a:gd name="connsiteY101" fmla="*/ 3914158 h 5757025"/>
                <a:gd name="connsiteX102" fmla="*/ 925689 w 3397015"/>
                <a:gd name="connsiteY102" fmla="*/ 4097867 h 5757025"/>
                <a:gd name="connsiteX103" fmla="*/ 1072445 w 3397015"/>
                <a:gd name="connsiteY103" fmla="*/ 4233333 h 5757025"/>
                <a:gd name="connsiteX104" fmla="*/ 1219200 w 3397015"/>
                <a:gd name="connsiteY104" fmla="*/ 4109156 h 5757025"/>
                <a:gd name="connsiteX105" fmla="*/ 1261358 w 3397015"/>
                <a:gd name="connsiteY105" fmla="*/ 3846513 h 5757025"/>
                <a:gd name="connsiteX106" fmla="*/ 1412258 w 3397015"/>
                <a:gd name="connsiteY106" fmla="*/ 3618354 h 5757025"/>
                <a:gd name="connsiteX107" fmla="*/ 1474083 w 3397015"/>
                <a:gd name="connsiteY107" fmla="*/ 3459779 h 5757025"/>
                <a:gd name="connsiteX108" fmla="*/ 1506803 w 3397015"/>
                <a:gd name="connsiteY108" fmla="*/ 3333839 h 5757025"/>
                <a:gd name="connsiteX109" fmla="*/ 1659467 w 3397015"/>
                <a:gd name="connsiteY109" fmla="*/ 3347508 h 5757025"/>
                <a:gd name="connsiteX110" fmla="*/ 1783645 w 3397015"/>
                <a:gd name="connsiteY110" fmla="*/ 3465071 h 5757025"/>
                <a:gd name="connsiteX111" fmla="*/ 2005806 w 3397015"/>
                <a:gd name="connsiteY111" fmla="*/ 3580959 h 5757025"/>
                <a:gd name="connsiteX112" fmla="*/ 2191279 w 3397015"/>
                <a:gd name="connsiteY112" fmla="*/ 3733006 h 5757025"/>
                <a:gd name="connsiteX113" fmla="*/ 2325511 w 3397015"/>
                <a:gd name="connsiteY113" fmla="*/ 3787687 h 5757025"/>
                <a:gd name="connsiteX114" fmla="*/ 2134747 w 3397015"/>
                <a:gd name="connsiteY114" fmla="*/ 4030133 h 5757025"/>
                <a:gd name="connsiteX115" fmla="*/ 2010040 w 3397015"/>
                <a:gd name="connsiteY115" fmla="*/ 4368624 h 5757025"/>
                <a:gd name="connsiteX116" fmla="*/ 2020447 w 3397015"/>
                <a:gd name="connsiteY116" fmla="*/ 4523758 h 5757025"/>
                <a:gd name="connsiteX117" fmla="*/ 1966031 w 3397015"/>
                <a:gd name="connsiteY117" fmla="*/ 4595725 h 5757025"/>
                <a:gd name="connsiteX118" fmla="*/ 2074245 w 3397015"/>
                <a:gd name="connsiteY118" fmla="*/ 4772201 h 5757025"/>
                <a:gd name="connsiteX119" fmla="*/ 1939925 w 3397015"/>
                <a:gd name="connsiteY119" fmla="*/ 4983075 h 5757025"/>
                <a:gd name="connsiteX120" fmla="*/ 1761067 w 3397015"/>
                <a:gd name="connsiteY120" fmla="*/ 5046133 h 5757025"/>
                <a:gd name="connsiteX121" fmla="*/ 1713442 w 3397015"/>
                <a:gd name="connsiteY121" fmla="*/ 5155319 h 5757025"/>
                <a:gd name="connsiteX122" fmla="*/ 1844924 w 3397015"/>
                <a:gd name="connsiteY122" fmla="*/ 5309289 h 5757025"/>
                <a:gd name="connsiteX123" fmla="*/ 2099557 w 3397015"/>
                <a:gd name="connsiteY123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30311 w 3397015"/>
                <a:gd name="connsiteY48" fmla="*/ 846667 h 5757025"/>
                <a:gd name="connsiteX49" fmla="*/ 2585156 w 3397015"/>
                <a:gd name="connsiteY49" fmla="*/ 688622 h 5757025"/>
                <a:gd name="connsiteX50" fmla="*/ 2494845 w 3397015"/>
                <a:gd name="connsiteY50" fmla="*/ 598311 h 5757025"/>
                <a:gd name="connsiteX51" fmla="*/ 2223911 w 3397015"/>
                <a:gd name="connsiteY51" fmla="*/ 553156 h 5757025"/>
                <a:gd name="connsiteX52" fmla="*/ 2099734 w 3397015"/>
                <a:gd name="connsiteY52" fmla="*/ 587022 h 5757025"/>
                <a:gd name="connsiteX53" fmla="*/ 1986845 w 3397015"/>
                <a:gd name="connsiteY53" fmla="*/ 846667 h 5757025"/>
                <a:gd name="connsiteX54" fmla="*/ 2043289 w 3397015"/>
                <a:gd name="connsiteY54" fmla="*/ 948267 h 5757025"/>
                <a:gd name="connsiteX55" fmla="*/ 1986845 w 3397015"/>
                <a:gd name="connsiteY55" fmla="*/ 1083733 h 5757025"/>
                <a:gd name="connsiteX56" fmla="*/ 1986845 w 3397015"/>
                <a:gd name="connsiteY56" fmla="*/ 1140178 h 5757025"/>
                <a:gd name="connsiteX57" fmla="*/ 1840089 w 3397015"/>
                <a:gd name="connsiteY57" fmla="*/ 1185333 h 5757025"/>
                <a:gd name="connsiteX58" fmla="*/ 1704622 w 3397015"/>
                <a:gd name="connsiteY58" fmla="*/ 1083733 h 5757025"/>
                <a:gd name="connsiteX59" fmla="*/ 1580445 w 3397015"/>
                <a:gd name="connsiteY59" fmla="*/ 1106311 h 5757025"/>
                <a:gd name="connsiteX60" fmla="*/ 1422400 w 3397015"/>
                <a:gd name="connsiteY60" fmla="*/ 1016000 h 5757025"/>
                <a:gd name="connsiteX61" fmla="*/ 1320800 w 3397015"/>
                <a:gd name="connsiteY61" fmla="*/ 1016000 h 5757025"/>
                <a:gd name="connsiteX62" fmla="*/ 1083734 w 3397015"/>
                <a:gd name="connsiteY62" fmla="*/ 812800 h 5757025"/>
                <a:gd name="connsiteX63" fmla="*/ 903111 w 3397015"/>
                <a:gd name="connsiteY63" fmla="*/ 654756 h 5757025"/>
                <a:gd name="connsiteX64" fmla="*/ 767645 w 3397015"/>
                <a:gd name="connsiteY64" fmla="*/ 564445 h 5757025"/>
                <a:gd name="connsiteX65" fmla="*/ 722489 w 3397015"/>
                <a:gd name="connsiteY65" fmla="*/ 530578 h 5757025"/>
                <a:gd name="connsiteX66" fmla="*/ 643467 w 3397015"/>
                <a:gd name="connsiteY66" fmla="*/ 474133 h 5757025"/>
                <a:gd name="connsiteX67" fmla="*/ 496711 w 3397015"/>
                <a:gd name="connsiteY67" fmla="*/ 338667 h 5757025"/>
                <a:gd name="connsiteX68" fmla="*/ 338667 w 3397015"/>
                <a:gd name="connsiteY68" fmla="*/ 169333 h 5757025"/>
                <a:gd name="connsiteX69" fmla="*/ 237067 w 3397015"/>
                <a:gd name="connsiteY69" fmla="*/ 158045 h 5757025"/>
                <a:gd name="connsiteX70" fmla="*/ 0 w 3397015"/>
                <a:gd name="connsiteY70" fmla="*/ 0 h 5757025"/>
                <a:gd name="connsiteX71" fmla="*/ 11289 w 3397015"/>
                <a:gd name="connsiteY71" fmla="*/ 90311 h 5757025"/>
                <a:gd name="connsiteX72" fmla="*/ 203200 w 3397015"/>
                <a:gd name="connsiteY72" fmla="*/ 191911 h 5757025"/>
                <a:gd name="connsiteX73" fmla="*/ 180622 w 3397015"/>
                <a:gd name="connsiteY73" fmla="*/ 259645 h 5757025"/>
                <a:gd name="connsiteX74" fmla="*/ 180622 w 3397015"/>
                <a:gd name="connsiteY74" fmla="*/ 259645 h 5757025"/>
                <a:gd name="connsiteX75" fmla="*/ 112889 w 3397015"/>
                <a:gd name="connsiteY75" fmla="*/ 338667 h 5757025"/>
                <a:gd name="connsiteX76" fmla="*/ 67734 w 3397015"/>
                <a:gd name="connsiteY76" fmla="*/ 372533 h 5757025"/>
                <a:gd name="connsiteX77" fmla="*/ 169334 w 3397015"/>
                <a:gd name="connsiteY77" fmla="*/ 462845 h 5757025"/>
                <a:gd name="connsiteX78" fmla="*/ 316089 w 3397015"/>
                <a:gd name="connsiteY78" fmla="*/ 485422 h 5757025"/>
                <a:gd name="connsiteX79" fmla="*/ 496711 w 3397015"/>
                <a:gd name="connsiteY79" fmla="*/ 530578 h 5757025"/>
                <a:gd name="connsiteX80" fmla="*/ 496711 w 3397015"/>
                <a:gd name="connsiteY80" fmla="*/ 666045 h 5757025"/>
                <a:gd name="connsiteX81" fmla="*/ 496711 w 3397015"/>
                <a:gd name="connsiteY81" fmla="*/ 666045 h 5757025"/>
                <a:gd name="connsiteX82" fmla="*/ 598311 w 3397015"/>
                <a:gd name="connsiteY82" fmla="*/ 778933 h 5757025"/>
                <a:gd name="connsiteX83" fmla="*/ 575734 w 3397015"/>
                <a:gd name="connsiteY83" fmla="*/ 835378 h 5757025"/>
                <a:gd name="connsiteX84" fmla="*/ 936978 w 3397015"/>
                <a:gd name="connsiteY84" fmla="*/ 1185333 h 5757025"/>
                <a:gd name="connsiteX85" fmla="*/ 1106311 w 3397015"/>
                <a:gd name="connsiteY85" fmla="*/ 1377245 h 5757025"/>
                <a:gd name="connsiteX86" fmla="*/ 1196622 w 3397015"/>
                <a:gd name="connsiteY86" fmla="*/ 1388533 h 5757025"/>
                <a:gd name="connsiteX87" fmla="*/ 1388534 w 3397015"/>
                <a:gd name="connsiteY87" fmla="*/ 1512711 h 5757025"/>
                <a:gd name="connsiteX88" fmla="*/ 1557867 w 3397015"/>
                <a:gd name="connsiteY88" fmla="*/ 1614311 h 5757025"/>
                <a:gd name="connsiteX89" fmla="*/ 1591734 w 3397015"/>
                <a:gd name="connsiteY89" fmla="*/ 1670756 h 5757025"/>
                <a:gd name="connsiteX90" fmla="*/ 1456267 w 3397015"/>
                <a:gd name="connsiteY90" fmla="*/ 1873956 h 5757025"/>
                <a:gd name="connsiteX91" fmla="*/ 1433689 w 3397015"/>
                <a:gd name="connsiteY91" fmla="*/ 2088445 h 5757025"/>
                <a:gd name="connsiteX92" fmla="*/ 1479462 w 3397015"/>
                <a:gd name="connsiteY92" fmla="*/ 2330891 h 5757025"/>
                <a:gd name="connsiteX93" fmla="*/ 1354667 w 3397015"/>
                <a:gd name="connsiteY93" fmla="*/ 2280356 h 5757025"/>
                <a:gd name="connsiteX94" fmla="*/ 1148997 w 3397015"/>
                <a:gd name="connsiteY94" fmla="*/ 2425964 h 5757025"/>
                <a:gd name="connsiteX95" fmla="*/ 1010003 w 3397015"/>
                <a:gd name="connsiteY95" fmla="*/ 2624402 h 5757025"/>
                <a:gd name="connsiteX96" fmla="*/ 891822 w 3397015"/>
                <a:gd name="connsiteY96" fmla="*/ 2822222 h 5757025"/>
                <a:gd name="connsiteX97" fmla="*/ 900201 w 3397015"/>
                <a:gd name="connsiteY97" fmla="*/ 3000463 h 5757025"/>
                <a:gd name="connsiteX98" fmla="*/ 938742 w 3397015"/>
                <a:gd name="connsiteY98" fmla="*/ 3164417 h 5757025"/>
                <a:gd name="connsiteX99" fmla="*/ 969698 w 3397015"/>
                <a:gd name="connsiteY99" fmla="*/ 3286214 h 5757025"/>
                <a:gd name="connsiteX100" fmla="*/ 891822 w 3397015"/>
                <a:gd name="connsiteY100" fmla="*/ 3544711 h 5757025"/>
                <a:gd name="connsiteX101" fmla="*/ 934597 w 3397015"/>
                <a:gd name="connsiteY101" fmla="*/ 3914158 h 5757025"/>
                <a:gd name="connsiteX102" fmla="*/ 925689 w 3397015"/>
                <a:gd name="connsiteY102" fmla="*/ 4097867 h 5757025"/>
                <a:gd name="connsiteX103" fmla="*/ 1072445 w 3397015"/>
                <a:gd name="connsiteY103" fmla="*/ 4233333 h 5757025"/>
                <a:gd name="connsiteX104" fmla="*/ 1219200 w 3397015"/>
                <a:gd name="connsiteY104" fmla="*/ 4109156 h 5757025"/>
                <a:gd name="connsiteX105" fmla="*/ 1261358 w 3397015"/>
                <a:gd name="connsiteY105" fmla="*/ 3846513 h 5757025"/>
                <a:gd name="connsiteX106" fmla="*/ 1412258 w 3397015"/>
                <a:gd name="connsiteY106" fmla="*/ 3618354 h 5757025"/>
                <a:gd name="connsiteX107" fmla="*/ 1474083 w 3397015"/>
                <a:gd name="connsiteY107" fmla="*/ 3459779 h 5757025"/>
                <a:gd name="connsiteX108" fmla="*/ 1506803 w 3397015"/>
                <a:gd name="connsiteY108" fmla="*/ 3333839 h 5757025"/>
                <a:gd name="connsiteX109" fmla="*/ 1659467 w 3397015"/>
                <a:gd name="connsiteY109" fmla="*/ 3347508 h 5757025"/>
                <a:gd name="connsiteX110" fmla="*/ 1783645 w 3397015"/>
                <a:gd name="connsiteY110" fmla="*/ 3465071 h 5757025"/>
                <a:gd name="connsiteX111" fmla="*/ 2005806 w 3397015"/>
                <a:gd name="connsiteY111" fmla="*/ 3580959 h 5757025"/>
                <a:gd name="connsiteX112" fmla="*/ 2191279 w 3397015"/>
                <a:gd name="connsiteY112" fmla="*/ 3733006 h 5757025"/>
                <a:gd name="connsiteX113" fmla="*/ 2325511 w 3397015"/>
                <a:gd name="connsiteY113" fmla="*/ 3787687 h 5757025"/>
                <a:gd name="connsiteX114" fmla="*/ 2134747 w 3397015"/>
                <a:gd name="connsiteY114" fmla="*/ 4030133 h 5757025"/>
                <a:gd name="connsiteX115" fmla="*/ 2010040 w 3397015"/>
                <a:gd name="connsiteY115" fmla="*/ 4368624 h 5757025"/>
                <a:gd name="connsiteX116" fmla="*/ 2020447 w 3397015"/>
                <a:gd name="connsiteY116" fmla="*/ 4523758 h 5757025"/>
                <a:gd name="connsiteX117" fmla="*/ 1966031 w 3397015"/>
                <a:gd name="connsiteY117" fmla="*/ 4595725 h 5757025"/>
                <a:gd name="connsiteX118" fmla="*/ 2074245 w 3397015"/>
                <a:gd name="connsiteY118" fmla="*/ 4772201 h 5757025"/>
                <a:gd name="connsiteX119" fmla="*/ 1939925 w 3397015"/>
                <a:gd name="connsiteY119" fmla="*/ 4983075 h 5757025"/>
                <a:gd name="connsiteX120" fmla="*/ 1761067 w 3397015"/>
                <a:gd name="connsiteY120" fmla="*/ 5046133 h 5757025"/>
                <a:gd name="connsiteX121" fmla="*/ 1713442 w 3397015"/>
                <a:gd name="connsiteY121" fmla="*/ 5155319 h 5757025"/>
                <a:gd name="connsiteX122" fmla="*/ 1844924 w 3397015"/>
                <a:gd name="connsiteY122" fmla="*/ 5309289 h 5757025"/>
                <a:gd name="connsiteX123" fmla="*/ 2099557 w 3397015"/>
                <a:gd name="connsiteY123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30311 w 3397015"/>
                <a:gd name="connsiteY48" fmla="*/ 846667 h 5757025"/>
                <a:gd name="connsiteX49" fmla="*/ 2585156 w 3397015"/>
                <a:gd name="connsiteY49" fmla="*/ 688622 h 5757025"/>
                <a:gd name="connsiteX50" fmla="*/ 2494845 w 3397015"/>
                <a:gd name="connsiteY50" fmla="*/ 598311 h 5757025"/>
                <a:gd name="connsiteX51" fmla="*/ 2223911 w 3397015"/>
                <a:gd name="connsiteY51" fmla="*/ 553156 h 5757025"/>
                <a:gd name="connsiteX52" fmla="*/ 2099734 w 3397015"/>
                <a:gd name="connsiteY52" fmla="*/ 587022 h 5757025"/>
                <a:gd name="connsiteX53" fmla="*/ 1986845 w 3397015"/>
                <a:gd name="connsiteY53" fmla="*/ 846667 h 5757025"/>
                <a:gd name="connsiteX54" fmla="*/ 2043289 w 3397015"/>
                <a:gd name="connsiteY54" fmla="*/ 948267 h 5757025"/>
                <a:gd name="connsiteX55" fmla="*/ 1986845 w 3397015"/>
                <a:gd name="connsiteY55" fmla="*/ 1083733 h 5757025"/>
                <a:gd name="connsiteX56" fmla="*/ 1986845 w 3397015"/>
                <a:gd name="connsiteY56" fmla="*/ 1140178 h 5757025"/>
                <a:gd name="connsiteX57" fmla="*/ 1840089 w 3397015"/>
                <a:gd name="connsiteY57" fmla="*/ 1185333 h 5757025"/>
                <a:gd name="connsiteX58" fmla="*/ 1704622 w 3397015"/>
                <a:gd name="connsiteY58" fmla="*/ 1083733 h 5757025"/>
                <a:gd name="connsiteX59" fmla="*/ 1580445 w 3397015"/>
                <a:gd name="connsiteY59" fmla="*/ 1106311 h 5757025"/>
                <a:gd name="connsiteX60" fmla="*/ 1422400 w 3397015"/>
                <a:gd name="connsiteY60" fmla="*/ 1016000 h 5757025"/>
                <a:gd name="connsiteX61" fmla="*/ 1320800 w 3397015"/>
                <a:gd name="connsiteY61" fmla="*/ 1016000 h 5757025"/>
                <a:gd name="connsiteX62" fmla="*/ 1083734 w 3397015"/>
                <a:gd name="connsiteY62" fmla="*/ 812800 h 5757025"/>
                <a:gd name="connsiteX63" fmla="*/ 903111 w 3397015"/>
                <a:gd name="connsiteY63" fmla="*/ 654756 h 5757025"/>
                <a:gd name="connsiteX64" fmla="*/ 767645 w 3397015"/>
                <a:gd name="connsiteY64" fmla="*/ 564445 h 5757025"/>
                <a:gd name="connsiteX65" fmla="*/ 722489 w 3397015"/>
                <a:gd name="connsiteY65" fmla="*/ 530578 h 5757025"/>
                <a:gd name="connsiteX66" fmla="*/ 643467 w 3397015"/>
                <a:gd name="connsiteY66" fmla="*/ 474133 h 5757025"/>
                <a:gd name="connsiteX67" fmla="*/ 496711 w 3397015"/>
                <a:gd name="connsiteY67" fmla="*/ 338667 h 5757025"/>
                <a:gd name="connsiteX68" fmla="*/ 338667 w 3397015"/>
                <a:gd name="connsiteY68" fmla="*/ 169333 h 5757025"/>
                <a:gd name="connsiteX69" fmla="*/ 237067 w 3397015"/>
                <a:gd name="connsiteY69" fmla="*/ 158045 h 5757025"/>
                <a:gd name="connsiteX70" fmla="*/ 0 w 3397015"/>
                <a:gd name="connsiteY70" fmla="*/ 0 h 5757025"/>
                <a:gd name="connsiteX71" fmla="*/ 11289 w 3397015"/>
                <a:gd name="connsiteY71" fmla="*/ 90311 h 5757025"/>
                <a:gd name="connsiteX72" fmla="*/ 203200 w 3397015"/>
                <a:gd name="connsiteY72" fmla="*/ 191911 h 5757025"/>
                <a:gd name="connsiteX73" fmla="*/ 180622 w 3397015"/>
                <a:gd name="connsiteY73" fmla="*/ 259645 h 5757025"/>
                <a:gd name="connsiteX74" fmla="*/ 180622 w 3397015"/>
                <a:gd name="connsiteY74" fmla="*/ 259645 h 5757025"/>
                <a:gd name="connsiteX75" fmla="*/ 112889 w 3397015"/>
                <a:gd name="connsiteY75" fmla="*/ 338667 h 5757025"/>
                <a:gd name="connsiteX76" fmla="*/ 67734 w 3397015"/>
                <a:gd name="connsiteY76" fmla="*/ 372533 h 5757025"/>
                <a:gd name="connsiteX77" fmla="*/ 169334 w 3397015"/>
                <a:gd name="connsiteY77" fmla="*/ 462845 h 5757025"/>
                <a:gd name="connsiteX78" fmla="*/ 316089 w 3397015"/>
                <a:gd name="connsiteY78" fmla="*/ 485422 h 5757025"/>
                <a:gd name="connsiteX79" fmla="*/ 496711 w 3397015"/>
                <a:gd name="connsiteY79" fmla="*/ 530578 h 5757025"/>
                <a:gd name="connsiteX80" fmla="*/ 496711 w 3397015"/>
                <a:gd name="connsiteY80" fmla="*/ 666045 h 5757025"/>
                <a:gd name="connsiteX81" fmla="*/ 496711 w 3397015"/>
                <a:gd name="connsiteY81" fmla="*/ 666045 h 5757025"/>
                <a:gd name="connsiteX82" fmla="*/ 598311 w 3397015"/>
                <a:gd name="connsiteY82" fmla="*/ 778933 h 5757025"/>
                <a:gd name="connsiteX83" fmla="*/ 575734 w 3397015"/>
                <a:gd name="connsiteY83" fmla="*/ 835378 h 5757025"/>
                <a:gd name="connsiteX84" fmla="*/ 936978 w 3397015"/>
                <a:gd name="connsiteY84" fmla="*/ 1185333 h 5757025"/>
                <a:gd name="connsiteX85" fmla="*/ 1106311 w 3397015"/>
                <a:gd name="connsiteY85" fmla="*/ 1377245 h 5757025"/>
                <a:gd name="connsiteX86" fmla="*/ 1196622 w 3397015"/>
                <a:gd name="connsiteY86" fmla="*/ 1388533 h 5757025"/>
                <a:gd name="connsiteX87" fmla="*/ 1388534 w 3397015"/>
                <a:gd name="connsiteY87" fmla="*/ 1512711 h 5757025"/>
                <a:gd name="connsiteX88" fmla="*/ 1557867 w 3397015"/>
                <a:gd name="connsiteY88" fmla="*/ 1614311 h 5757025"/>
                <a:gd name="connsiteX89" fmla="*/ 1591734 w 3397015"/>
                <a:gd name="connsiteY89" fmla="*/ 1670756 h 5757025"/>
                <a:gd name="connsiteX90" fmla="*/ 1456267 w 3397015"/>
                <a:gd name="connsiteY90" fmla="*/ 1873956 h 5757025"/>
                <a:gd name="connsiteX91" fmla="*/ 1433689 w 3397015"/>
                <a:gd name="connsiteY91" fmla="*/ 2088445 h 5757025"/>
                <a:gd name="connsiteX92" fmla="*/ 1479462 w 3397015"/>
                <a:gd name="connsiteY92" fmla="*/ 2330891 h 5757025"/>
                <a:gd name="connsiteX93" fmla="*/ 1354667 w 3397015"/>
                <a:gd name="connsiteY93" fmla="*/ 2280356 h 5757025"/>
                <a:gd name="connsiteX94" fmla="*/ 1148997 w 3397015"/>
                <a:gd name="connsiteY94" fmla="*/ 2425964 h 5757025"/>
                <a:gd name="connsiteX95" fmla="*/ 1010003 w 3397015"/>
                <a:gd name="connsiteY95" fmla="*/ 2624402 h 5757025"/>
                <a:gd name="connsiteX96" fmla="*/ 891822 w 3397015"/>
                <a:gd name="connsiteY96" fmla="*/ 2822222 h 5757025"/>
                <a:gd name="connsiteX97" fmla="*/ 900201 w 3397015"/>
                <a:gd name="connsiteY97" fmla="*/ 3000463 h 5757025"/>
                <a:gd name="connsiteX98" fmla="*/ 938742 w 3397015"/>
                <a:gd name="connsiteY98" fmla="*/ 3164417 h 5757025"/>
                <a:gd name="connsiteX99" fmla="*/ 969698 w 3397015"/>
                <a:gd name="connsiteY99" fmla="*/ 3286214 h 5757025"/>
                <a:gd name="connsiteX100" fmla="*/ 891822 w 3397015"/>
                <a:gd name="connsiteY100" fmla="*/ 3544711 h 5757025"/>
                <a:gd name="connsiteX101" fmla="*/ 934597 w 3397015"/>
                <a:gd name="connsiteY101" fmla="*/ 3914158 h 5757025"/>
                <a:gd name="connsiteX102" fmla="*/ 925689 w 3397015"/>
                <a:gd name="connsiteY102" fmla="*/ 4097867 h 5757025"/>
                <a:gd name="connsiteX103" fmla="*/ 1072445 w 3397015"/>
                <a:gd name="connsiteY103" fmla="*/ 4233333 h 5757025"/>
                <a:gd name="connsiteX104" fmla="*/ 1219200 w 3397015"/>
                <a:gd name="connsiteY104" fmla="*/ 4109156 h 5757025"/>
                <a:gd name="connsiteX105" fmla="*/ 1261358 w 3397015"/>
                <a:gd name="connsiteY105" fmla="*/ 3846513 h 5757025"/>
                <a:gd name="connsiteX106" fmla="*/ 1412258 w 3397015"/>
                <a:gd name="connsiteY106" fmla="*/ 3618354 h 5757025"/>
                <a:gd name="connsiteX107" fmla="*/ 1474083 w 3397015"/>
                <a:gd name="connsiteY107" fmla="*/ 3459779 h 5757025"/>
                <a:gd name="connsiteX108" fmla="*/ 1506803 w 3397015"/>
                <a:gd name="connsiteY108" fmla="*/ 3333839 h 5757025"/>
                <a:gd name="connsiteX109" fmla="*/ 1659467 w 3397015"/>
                <a:gd name="connsiteY109" fmla="*/ 3347508 h 5757025"/>
                <a:gd name="connsiteX110" fmla="*/ 1783645 w 3397015"/>
                <a:gd name="connsiteY110" fmla="*/ 3465071 h 5757025"/>
                <a:gd name="connsiteX111" fmla="*/ 2005806 w 3397015"/>
                <a:gd name="connsiteY111" fmla="*/ 3580959 h 5757025"/>
                <a:gd name="connsiteX112" fmla="*/ 2191279 w 3397015"/>
                <a:gd name="connsiteY112" fmla="*/ 3733006 h 5757025"/>
                <a:gd name="connsiteX113" fmla="*/ 2325511 w 3397015"/>
                <a:gd name="connsiteY113" fmla="*/ 3787687 h 5757025"/>
                <a:gd name="connsiteX114" fmla="*/ 2134747 w 3397015"/>
                <a:gd name="connsiteY114" fmla="*/ 4030133 h 5757025"/>
                <a:gd name="connsiteX115" fmla="*/ 2010040 w 3397015"/>
                <a:gd name="connsiteY115" fmla="*/ 4368624 h 5757025"/>
                <a:gd name="connsiteX116" fmla="*/ 2020447 w 3397015"/>
                <a:gd name="connsiteY116" fmla="*/ 4523758 h 5757025"/>
                <a:gd name="connsiteX117" fmla="*/ 1966031 w 3397015"/>
                <a:gd name="connsiteY117" fmla="*/ 4595725 h 5757025"/>
                <a:gd name="connsiteX118" fmla="*/ 2074245 w 3397015"/>
                <a:gd name="connsiteY118" fmla="*/ 4772201 h 5757025"/>
                <a:gd name="connsiteX119" fmla="*/ 1939925 w 3397015"/>
                <a:gd name="connsiteY119" fmla="*/ 4983075 h 5757025"/>
                <a:gd name="connsiteX120" fmla="*/ 1761067 w 3397015"/>
                <a:gd name="connsiteY120" fmla="*/ 5046133 h 5757025"/>
                <a:gd name="connsiteX121" fmla="*/ 1713442 w 3397015"/>
                <a:gd name="connsiteY121" fmla="*/ 5155319 h 5757025"/>
                <a:gd name="connsiteX122" fmla="*/ 1844924 w 3397015"/>
                <a:gd name="connsiteY122" fmla="*/ 5309289 h 5757025"/>
                <a:gd name="connsiteX123" fmla="*/ 2099557 w 3397015"/>
                <a:gd name="connsiteY123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30311 w 3397015"/>
                <a:gd name="connsiteY48" fmla="*/ 846667 h 5757025"/>
                <a:gd name="connsiteX49" fmla="*/ 2585156 w 3397015"/>
                <a:gd name="connsiteY49" fmla="*/ 688622 h 5757025"/>
                <a:gd name="connsiteX50" fmla="*/ 2494845 w 3397015"/>
                <a:gd name="connsiteY50" fmla="*/ 598311 h 5757025"/>
                <a:gd name="connsiteX51" fmla="*/ 2223911 w 3397015"/>
                <a:gd name="connsiteY51" fmla="*/ 553156 h 5757025"/>
                <a:gd name="connsiteX52" fmla="*/ 2099734 w 3397015"/>
                <a:gd name="connsiteY52" fmla="*/ 587022 h 5757025"/>
                <a:gd name="connsiteX53" fmla="*/ 1986845 w 3397015"/>
                <a:gd name="connsiteY53" fmla="*/ 846667 h 5757025"/>
                <a:gd name="connsiteX54" fmla="*/ 2043289 w 3397015"/>
                <a:gd name="connsiteY54" fmla="*/ 948267 h 5757025"/>
                <a:gd name="connsiteX55" fmla="*/ 1986845 w 3397015"/>
                <a:gd name="connsiteY55" fmla="*/ 1083733 h 5757025"/>
                <a:gd name="connsiteX56" fmla="*/ 1986845 w 3397015"/>
                <a:gd name="connsiteY56" fmla="*/ 1140178 h 5757025"/>
                <a:gd name="connsiteX57" fmla="*/ 1840089 w 3397015"/>
                <a:gd name="connsiteY57" fmla="*/ 1185333 h 5757025"/>
                <a:gd name="connsiteX58" fmla="*/ 1704622 w 3397015"/>
                <a:gd name="connsiteY58" fmla="*/ 1083733 h 5757025"/>
                <a:gd name="connsiteX59" fmla="*/ 1580445 w 3397015"/>
                <a:gd name="connsiteY59" fmla="*/ 1106311 h 5757025"/>
                <a:gd name="connsiteX60" fmla="*/ 1422400 w 3397015"/>
                <a:gd name="connsiteY60" fmla="*/ 1016000 h 5757025"/>
                <a:gd name="connsiteX61" fmla="*/ 1320800 w 3397015"/>
                <a:gd name="connsiteY61" fmla="*/ 1016000 h 5757025"/>
                <a:gd name="connsiteX62" fmla="*/ 1083734 w 3397015"/>
                <a:gd name="connsiteY62" fmla="*/ 812800 h 5757025"/>
                <a:gd name="connsiteX63" fmla="*/ 903111 w 3397015"/>
                <a:gd name="connsiteY63" fmla="*/ 654756 h 5757025"/>
                <a:gd name="connsiteX64" fmla="*/ 767645 w 3397015"/>
                <a:gd name="connsiteY64" fmla="*/ 564445 h 5757025"/>
                <a:gd name="connsiteX65" fmla="*/ 722489 w 3397015"/>
                <a:gd name="connsiteY65" fmla="*/ 530578 h 5757025"/>
                <a:gd name="connsiteX66" fmla="*/ 643467 w 3397015"/>
                <a:gd name="connsiteY66" fmla="*/ 474133 h 5757025"/>
                <a:gd name="connsiteX67" fmla="*/ 496711 w 3397015"/>
                <a:gd name="connsiteY67" fmla="*/ 338667 h 5757025"/>
                <a:gd name="connsiteX68" fmla="*/ 338667 w 3397015"/>
                <a:gd name="connsiteY68" fmla="*/ 169333 h 5757025"/>
                <a:gd name="connsiteX69" fmla="*/ 237067 w 3397015"/>
                <a:gd name="connsiteY69" fmla="*/ 158045 h 5757025"/>
                <a:gd name="connsiteX70" fmla="*/ 0 w 3397015"/>
                <a:gd name="connsiteY70" fmla="*/ 0 h 5757025"/>
                <a:gd name="connsiteX71" fmla="*/ 11289 w 3397015"/>
                <a:gd name="connsiteY71" fmla="*/ 90311 h 5757025"/>
                <a:gd name="connsiteX72" fmla="*/ 203200 w 3397015"/>
                <a:gd name="connsiteY72" fmla="*/ 191911 h 5757025"/>
                <a:gd name="connsiteX73" fmla="*/ 180622 w 3397015"/>
                <a:gd name="connsiteY73" fmla="*/ 259645 h 5757025"/>
                <a:gd name="connsiteX74" fmla="*/ 180622 w 3397015"/>
                <a:gd name="connsiteY74" fmla="*/ 259645 h 5757025"/>
                <a:gd name="connsiteX75" fmla="*/ 112889 w 3397015"/>
                <a:gd name="connsiteY75" fmla="*/ 338667 h 5757025"/>
                <a:gd name="connsiteX76" fmla="*/ 67734 w 3397015"/>
                <a:gd name="connsiteY76" fmla="*/ 372533 h 5757025"/>
                <a:gd name="connsiteX77" fmla="*/ 169334 w 3397015"/>
                <a:gd name="connsiteY77" fmla="*/ 462845 h 5757025"/>
                <a:gd name="connsiteX78" fmla="*/ 316089 w 3397015"/>
                <a:gd name="connsiteY78" fmla="*/ 485422 h 5757025"/>
                <a:gd name="connsiteX79" fmla="*/ 496711 w 3397015"/>
                <a:gd name="connsiteY79" fmla="*/ 530578 h 5757025"/>
                <a:gd name="connsiteX80" fmla="*/ 496711 w 3397015"/>
                <a:gd name="connsiteY80" fmla="*/ 666045 h 5757025"/>
                <a:gd name="connsiteX81" fmla="*/ 496711 w 3397015"/>
                <a:gd name="connsiteY81" fmla="*/ 666045 h 5757025"/>
                <a:gd name="connsiteX82" fmla="*/ 598311 w 3397015"/>
                <a:gd name="connsiteY82" fmla="*/ 778933 h 5757025"/>
                <a:gd name="connsiteX83" fmla="*/ 575734 w 3397015"/>
                <a:gd name="connsiteY83" fmla="*/ 835378 h 5757025"/>
                <a:gd name="connsiteX84" fmla="*/ 936978 w 3397015"/>
                <a:gd name="connsiteY84" fmla="*/ 1185333 h 5757025"/>
                <a:gd name="connsiteX85" fmla="*/ 1106311 w 3397015"/>
                <a:gd name="connsiteY85" fmla="*/ 1377245 h 5757025"/>
                <a:gd name="connsiteX86" fmla="*/ 1196622 w 3397015"/>
                <a:gd name="connsiteY86" fmla="*/ 1388533 h 5757025"/>
                <a:gd name="connsiteX87" fmla="*/ 1388534 w 3397015"/>
                <a:gd name="connsiteY87" fmla="*/ 1512711 h 5757025"/>
                <a:gd name="connsiteX88" fmla="*/ 1557867 w 3397015"/>
                <a:gd name="connsiteY88" fmla="*/ 1614311 h 5757025"/>
                <a:gd name="connsiteX89" fmla="*/ 1591734 w 3397015"/>
                <a:gd name="connsiteY89" fmla="*/ 1670756 h 5757025"/>
                <a:gd name="connsiteX90" fmla="*/ 1456267 w 3397015"/>
                <a:gd name="connsiteY90" fmla="*/ 1873956 h 5757025"/>
                <a:gd name="connsiteX91" fmla="*/ 1433689 w 3397015"/>
                <a:gd name="connsiteY91" fmla="*/ 2088445 h 5757025"/>
                <a:gd name="connsiteX92" fmla="*/ 1479462 w 3397015"/>
                <a:gd name="connsiteY92" fmla="*/ 2330891 h 5757025"/>
                <a:gd name="connsiteX93" fmla="*/ 1354667 w 3397015"/>
                <a:gd name="connsiteY93" fmla="*/ 2280356 h 5757025"/>
                <a:gd name="connsiteX94" fmla="*/ 1148997 w 3397015"/>
                <a:gd name="connsiteY94" fmla="*/ 2425964 h 5757025"/>
                <a:gd name="connsiteX95" fmla="*/ 1010003 w 3397015"/>
                <a:gd name="connsiteY95" fmla="*/ 2624402 h 5757025"/>
                <a:gd name="connsiteX96" fmla="*/ 891822 w 3397015"/>
                <a:gd name="connsiteY96" fmla="*/ 2822222 h 5757025"/>
                <a:gd name="connsiteX97" fmla="*/ 900201 w 3397015"/>
                <a:gd name="connsiteY97" fmla="*/ 3000463 h 5757025"/>
                <a:gd name="connsiteX98" fmla="*/ 938742 w 3397015"/>
                <a:gd name="connsiteY98" fmla="*/ 3164417 h 5757025"/>
                <a:gd name="connsiteX99" fmla="*/ 969698 w 3397015"/>
                <a:gd name="connsiteY99" fmla="*/ 3286214 h 5757025"/>
                <a:gd name="connsiteX100" fmla="*/ 891822 w 3397015"/>
                <a:gd name="connsiteY100" fmla="*/ 3544711 h 5757025"/>
                <a:gd name="connsiteX101" fmla="*/ 934597 w 3397015"/>
                <a:gd name="connsiteY101" fmla="*/ 3914158 h 5757025"/>
                <a:gd name="connsiteX102" fmla="*/ 925689 w 3397015"/>
                <a:gd name="connsiteY102" fmla="*/ 4097867 h 5757025"/>
                <a:gd name="connsiteX103" fmla="*/ 1072445 w 3397015"/>
                <a:gd name="connsiteY103" fmla="*/ 4233333 h 5757025"/>
                <a:gd name="connsiteX104" fmla="*/ 1219200 w 3397015"/>
                <a:gd name="connsiteY104" fmla="*/ 4109156 h 5757025"/>
                <a:gd name="connsiteX105" fmla="*/ 1261358 w 3397015"/>
                <a:gd name="connsiteY105" fmla="*/ 3846513 h 5757025"/>
                <a:gd name="connsiteX106" fmla="*/ 1412258 w 3397015"/>
                <a:gd name="connsiteY106" fmla="*/ 3618354 h 5757025"/>
                <a:gd name="connsiteX107" fmla="*/ 1474083 w 3397015"/>
                <a:gd name="connsiteY107" fmla="*/ 3459779 h 5757025"/>
                <a:gd name="connsiteX108" fmla="*/ 1506803 w 3397015"/>
                <a:gd name="connsiteY108" fmla="*/ 3333839 h 5757025"/>
                <a:gd name="connsiteX109" fmla="*/ 1659467 w 3397015"/>
                <a:gd name="connsiteY109" fmla="*/ 3347508 h 5757025"/>
                <a:gd name="connsiteX110" fmla="*/ 1783645 w 3397015"/>
                <a:gd name="connsiteY110" fmla="*/ 3465071 h 5757025"/>
                <a:gd name="connsiteX111" fmla="*/ 2005806 w 3397015"/>
                <a:gd name="connsiteY111" fmla="*/ 3580959 h 5757025"/>
                <a:gd name="connsiteX112" fmla="*/ 2191279 w 3397015"/>
                <a:gd name="connsiteY112" fmla="*/ 3733006 h 5757025"/>
                <a:gd name="connsiteX113" fmla="*/ 2325511 w 3397015"/>
                <a:gd name="connsiteY113" fmla="*/ 3787687 h 5757025"/>
                <a:gd name="connsiteX114" fmla="*/ 2134747 w 3397015"/>
                <a:gd name="connsiteY114" fmla="*/ 4030133 h 5757025"/>
                <a:gd name="connsiteX115" fmla="*/ 2010040 w 3397015"/>
                <a:gd name="connsiteY115" fmla="*/ 4368624 h 5757025"/>
                <a:gd name="connsiteX116" fmla="*/ 2020447 w 3397015"/>
                <a:gd name="connsiteY116" fmla="*/ 4523758 h 5757025"/>
                <a:gd name="connsiteX117" fmla="*/ 1966031 w 3397015"/>
                <a:gd name="connsiteY117" fmla="*/ 4595725 h 5757025"/>
                <a:gd name="connsiteX118" fmla="*/ 2074245 w 3397015"/>
                <a:gd name="connsiteY118" fmla="*/ 4772201 h 5757025"/>
                <a:gd name="connsiteX119" fmla="*/ 1939925 w 3397015"/>
                <a:gd name="connsiteY119" fmla="*/ 4983075 h 5757025"/>
                <a:gd name="connsiteX120" fmla="*/ 1761067 w 3397015"/>
                <a:gd name="connsiteY120" fmla="*/ 5046133 h 5757025"/>
                <a:gd name="connsiteX121" fmla="*/ 1713442 w 3397015"/>
                <a:gd name="connsiteY121" fmla="*/ 5155319 h 5757025"/>
                <a:gd name="connsiteX122" fmla="*/ 1844924 w 3397015"/>
                <a:gd name="connsiteY122" fmla="*/ 5309289 h 5757025"/>
                <a:gd name="connsiteX123" fmla="*/ 2099557 w 3397015"/>
                <a:gd name="connsiteY123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30311 w 3397015"/>
                <a:gd name="connsiteY48" fmla="*/ 846667 h 5757025"/>
                <a:gd name="connsiteX49" fmla="*/ 2494845 w 3397015"/>
                <a:gd name="connsiteY49" fmla="*/ 598311 h 5757025"/>
                <a:gd name="connsiteX50" fmla="*/ 2223911 w 3397015"/>
                <a:gd name="connsiteY50" fmla="*/ 553156 h 5757025"/>
                <a:gd name="connsiteX51" fmla="*/ 2099734 w 3397015"/>
                <a:gd name="connsiteY51" fmla="*/ 587022 h 5757025"/>
                <a:gd name="connsiteX52" fmla="*/ 1986845 w 3397015"/>
                <a:gd name="connsiteY52" fmla="*/ 846667 h 5757025"/>
                <a:gd name="connsiteX53" fmla="*/ 2043289 w 3397015"/>
                <a:gd name="connsiteY53" fmla="*/ 948267 h 5757025"/>
                <a:gd name="connsiteX54" fmla="*/ 1986845 w 3397015"/>
                <a:gd name="connsiteY54" fmla="*/ 1083733 h 5757025"/>
                <a:gd name="connsiteX55" fmla="*/ 1986845 w 3397015"/>
                <a:gd name="connsiteY55" fmla="*/ 1140178 h 5757025"/>
                <a:gd name="connsiteX56" fmla="*/ 1840089 w 3397015"/>
                <a:gd name="connsiteY56" fmla="*/ 1185333 h 5757025"/>
                <a:gd name="connsiteX57" fmla="*/ 1704622 w 3397015"/>
                <a:gd name="connsiteY57" fmla="*/ 1083733 h 5757025"/>
                <a:gd name="connsiteX58" fmla="*/ 1580445 w 3397015"/>
                <a:gd name="connsiteY58" fmla="*/ 1106311 h 5757025"/>
                <a:gd name="connsiteX59" fmla="*/ 1422400 w 3397015"/>
                <a:gd name="connsiteY59" fmla="*/ 1016000 h 5757025"/>
                <a:gd name="connsiteX60" fmla="*/ 1320800 w 3397015"/>
                <a:gd name="connsiteY60" fmla="*/ 1016000 h 5757025"/>
                <a:gd name="connsiteX61" fmla="*/ 1083734 w 3397015"/>
                <a:gd name="connsiteY61" fmla="*/ 812800 h 5757025"/>
                <a:gd name="connsiteX62" fmla="*/ 903111 w 3397015"/>
                <a:gd name="connsiteY62" fmla="*/ 654756 h 5757025"/>
                <a:gd name="connsiteX63" fmla="*/ 767645 w 3397015"/>
                <a:gd name="connsiteY63" fmla="*/ 564445 h 5757025"/>
                <a:gd name="connsiteX64" fmla="*/ 722489 w 3397015"/>
                <a:gd name="connsiteY64" fmla="*/ 530578 h 5757025"/>
                <a:gd name="connsiteX65" fmla="*/ 643467 w 3397015"/>
                <a:gd name="connsiteY65" fmla="*/ 474133 h 5757025"/>
                <a:gd name="connsiteX66" fmla="*/ 496711 w 3397015"/>
                <a:gd name="connsiteY66" fmla="*/ 338667 h 5757025"/>
                <a:gd name="connsiteX67" fmla="*/ 338667 w 3397015"/>
                <a:gd name="connsiteY67" fmla="*/ 169333 h 5757025"/>
                <a:gd name="connsiteX68" fmla="*/ 237067 w 3397015"/>
                <a:gd name="connsiteY68" fmla="*/ 158045 h 5757025"/>
                <a:gd name="connsiteX69" fmla="*/ 0 w 3397015"/>
                <a:gd name="connsiteY69" fmla="*/ 0 h 5757025"/>
                <a:gd name="connsiteX70" fmla="*/ 11289 w 3397015"/>
                <a:gd name="connsiteY70" fmla="*/ 90311 h 5757025"/>
                <a:gd name="connsiteX71" fmla="*/ 203200 w 3397015"/>
                <a:gd name="connsiteY71" fmla="*/ 191911 h 5757025"/>
                <a:gd name="connsiteX72" fmla="*/ 180622 w 3397015"/>
                <a:gd name="connsiteY72" fmla="*/ 259645 h 5757025"/>
                <a:gd name="connsiteX73" fmla="*/ 180622 w 3397015"/>
                <a:gd name="connsiteY73" fmla="*/ 259645 h 5757025"/>
                <a:gd name="connsiteX74" fmla="*/ 112889 w 3397015"/>
                <a:gd name="connsiteY74" fmla="*/ 338667 h 5757025"/>
                <a:gd name="connsiteX75" fmla="*/ 67734 w 3397015"/>
                <a:gd name="connsiteY75" fmla="*/ 372533 h 5757025"/>
                <a:gd name="connsiteX76" fmla="*/ 169334 w 3397015"/>
                <a:gd name="connsiteY76" fmla="*/ 462845 h 5757025"/>
                <a:gd name="connsiteX77" fmla="*/ 316089 w 3397015"/>
                <a:gd name="connsiteY77" fmla="*/ 485422 h 5757025"/>
                <a:gd name="connsiteX78" fmla="*/ 496711 w 3397015"/>
                <a:gd name="connsiteY78" fmla="*/ 530578 h 5757025"/>
                <a:gd name="connsiteX79" fmla="*/ 496711 w 3397015"/>
                <a:gd name="connsiteY79" fmla="*/ 666045 h 5757025"/>
                <a:gd name="connsiteX80" fmla="*/ 496711 w 3397015"/>
                <a:gd name="connsiteY80" fmla="*/ 666045 h 5757025"/>
                <a:gd name="connsiteX81" fmla="*/ 598311 w 3397015"/>
                <a:gd name="connsiteY81" fmla="*/ 778933 h 5757025"/>
                <a:gd name="connsiteX82" fmla="*/ 575734 w 3397015"/>
                <a:gd name="connsiteY82" fmla="*/ 835378 h 5757025"/>
                <a:gd name="connsiteX83" fmla="*/ 936978 w 3397015"/>
                <a:gd name="connsiteY83" fmla="*/ 1185333 h 5757025"/>
                <a:gd name="connsiteX84" fmla="*/ 1106311 w 3397015"/>
                <a:gd name="connsiteY84" fmla="*/ 1377245 h 5757025"/>
                <a:gd name="connsiteX85" fmla="*/ 1196622 w 3397015"/>
                <a:gd name="connsiteY85" fmla="*/ 1388533 h 5757025"/>
                <a:gd name="connsiteX86" fmla="*/ 1388534 w 3397015"/>
                <a:gd name="connsiteY86" fmla="*/ 1512711 h 5757025"/>
                <a:gd name="connsiteX87" fmla="*/ 1557867 w 3397015"/>
                <a:gd name="connsiteY87" fmla="*/ 1614311 h 5757025"/>
                <a:gd name="connsiteX88" fmla="*/ 1591734 w 3397015"/>
                <a:gd name="connsiteY88" fmla="*/ 1670756 h 5757025"/>
                <a:gd name="connsiteX89" fmla="*/ 1456267 w 3397015"/>
                <a:gd name="connsiteY89" fmla="*/ 1873956 h 5757025"/>
                <a:gd name="connsiteX90" fmla="*/ 1433689 w 3397015"/>
                <a:gd name="connsiteY90" fmla="*/ 2088445 h 5757025"/>
                <a:gd name="connsiteX91" fmla="*/ 1479462 w 3397015"/>
                <a:gd name="connsiteY91" fmla="*/ 2330891 h 5757025"/>
                <a:gd name="connsiteX92" fmla="*/ 1354667 w 3397015"/>
                <a:gd name="connsiteY92" fmla="*/ 2280356 h 5757025"/>
                <a:gd name="connsiteX93" fmla="*/ 1148997 w 3397015"/>
                <a:gd name="connsiteY93" fmla="*/ 2425964 h 5757025"/>
                <a:gd name="connsiteX94" fmla="*/ 1010003 w 3397015"/>
                <a:gd name="connsiteY94" fmla="*/ 2624402 h 5757025"/>
                <a:gd name="connsiteX95" fmla="*/ 891822 w 3397015"/>
                <a:gd name="connsiteY95" fmla="*/ 2822222 h 5757025"/>
                <a:gd name="connsiteX96" fmla="*/ 900201 w 3397015"/>
                <a:gd name="connsiteY96" fmla="*/ 3000463 h 5757025"/>
                <a:gd name="connsiteX97" fmla="*/ 938742 w 3397015"/>
                <a:gd name="connsiteY97" fmla="*/ 3164417 h 5757025"/>
                <a:gd name="connsiteX98" fmla="*/ 969698 w 3397015"/>
                <a:gd name="connsiteY98" fmla="*/ 3286214 h 5757025"/>
                <a:gd name="connsiteX99" fmla="*/ 891822 w 3397015"/>
                <a:gd name="connsiteY99" fmla="*/ 3544711 h 5757025"/>
                <a:gd name="connsiteX100" fmla="*/ 934597 w 3397015"/>
                <a:gd name="connsiteY100" fmla="*/ 3914158 h 5757025"/>
                <a:gd name="connsiteX101" fmla="*/ 925689 w 3397015"/>
                <a:gd name="connsiteY101" fmla="*/ 4097867 h 5757025"/>
                <a:gd name="connsiteX102" fmla="*/ 1072445 w 3397015"/>
                <a:gd name="connsiteY102" fmla="*/ 4233333 h 5757025"/>
                <a:gd name="connsiteX103" fmla="*/ 1219200 w 3397015"/>
                <a:gd name="connsiteY103" fmla="*/ 4109156 h 5757025"/>
                <a:gd name="connsiteX104" fmla="*/ 1261358 w 3397015"/>
                <a:gd name="connsiteY104" fmla="*/ 3846513 h 5757025"/>
                <a:gd name="connsiteX105" fmla="*/ 1412258 w 3397015"/>
                <a:gd name="connsiteY105" fmla="*/ 3618354 h 5757025"/>
                <a:gd name="connsiteX106" fmla="*/ 1474083 w 3397015"/>
                <a:gd name="connsiteY106" fmla="*/ 3459779 h 5757025"/>
                <a:gd name="connsiteX107" fmla="*/ 1506803 w 3397015"/>
                <a:gd name="connsiteY107" fmla="*/ 3333839 h 5757025"/>
                <a:gd name="connsiteX108" fmla="*/ 1659467 w 3397015"/>
                <a:gd name="connsiteY108" fmla="*/ 3347508 h 5757025"/>
                <a:gd name="connsiteX109" fmla="*/ 1783645 w 3397015"/>
                <a:gd name="connsiteY109" fmla="*/ 3465071 h 5757025"/>
                <a:gd name="connsiteX110" fmla="*/ 2005806 w 3397015"/>
                <a:gd name="connsiteY110" fmla="*/ 3580959 h 5757025"/>
                <a:gd name="connsiteX111" fmla="*/ 2191279 w 3397015"/>
                <a:gd name="connsiteY111" fmla="*/ 3733006 h 5757025"/>
                <a:gd name="connsiteX112" fmla="*/ 2325511 w 3397015"/>
                <a:gd name="connsiteY112" fmla="*/ 3787687 h 5757025"/>
                <a:gd name="connsiteX113" fmla="*/ 2134747 w 3397015"/>
                <a:gd name="connsiteY113" fmla="*/ 4030133 h 5757025"/>
                <a:gd name="connsiteX114" fmla="*/ 2010040 w 3397015"/>
                <a:gd name="connsiteY114" fmla="*/ 4368624 h 5757025"/>
                <a:gd name="connsiteX115" fmla="*/ 2020447 w 3397015"/>
                <a:gd name="connsiteY115" fmla="*/ 4523758 h 5757025"/>
                <a:gd name="connsiteX116" fmla="*/ 1966031 w 3397015"/>
                <a:gd name="connsiteY116" fmla="*/ 4595725 h 5757025"/>
                <a:gd name="connsiteX117" fmla="*/ 2074245 w 3397015"/>
                <a:gd name="connsiteY117" fmla="*/ 4772201 h 5757025"/>
                <a:gd name="connsiteX118" fmla="*/ 1939925 w 3397015"/>
                <a:gd name="connsiteY118" fmla="*/ 4983075 h 5757025"/>
                <a:gd name="connsiteX119" fmla="*/ 1761067 w 3397015"/>
                <a:gd name="connsiteY119" fmla="*/ 5046133 h 5757025"/>
                <a:gd name="connsiteX120" fmla="*/ 1713442 w 3397015"/>
                <a:gd name="connsiteY120" fmla="*/ 5155319 h 5757025"/>
                <a:gd name="connsiteX121" fmla="*/ 1844924 w 3397015"/>
                <a:gd name="connsiteY121" fmla="*/ 5309289 h 5757025"/>
                <a:gd name="connsiteX122" fmla="*/ 2099557 w 3397015"/>
                <a:gd name="connsiteY122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94845 w 3397015"/>
                <a:gd name="connsiteY49" fmla="*/ 598311 h 5757025"/>
                <a:gd name="connsiteX50" fmla="*/ 2223911 w 3397015"/>
                <a:gd name="connsiteY50" fmla="*/ 553156 h 5757025"/>
                <a:gd name="connsiteX51" fmla="*/ 2099734 w 3397015"/>
                <a:gd name="connsiteY51" fmla="*/ 587022 h 5757025"/>
                <a:gd name="connsiteX52" fmla="*/ 1986845 w 3397015"/>
                <a:gd name="connsiteY52" fmla="*/ 846667 h 5757025"/>
                <a:gd name="connsiteX53" fmla="*/ 2043289 w 3397015"/>
                <a:gd name="connsiteY53" fmla="*/ 948267 h 5757025"/>
                <a:gd name="connsiteX54" fmla="*/ 1986845 w 3397015"/>
                <a:gd name="connsiteY54" fmla="*/ 1083733 h 5757025"/>
                <a:gd name="connsiteX55" fmla="*/ 1986845 w 3397015"/>
                <a:gd name="connsiteY55" fmla="*/ 1140178 h 5757025"/>
                <a:gd name="connsiteX56" fmla="*/ 1840089 w 3397015"/>
                <a:gd name="connsiteY56" fmla="*/ 1185333 h 5757025"/>
                <a:gd name="connsiteX57" fmla="*/ 1704622 w 3397015"/>
                <a:gd name="connsiteY57" fmla="*/ 1083733 h 5757025"/>
                <a:gd name="connsiteX58" fmla="*/ 1580445 w 3397015"/>
                <a:gd name="connsiteY58" fmla="*/ 1106311 h 5757025"/>
                <a:gd name="connsiteX59" fmla="*/ 1422400 w 3397015"/>
                <a:gd name="connsiteY59" fmla="*/ 1016000 h 5757025"/>
                <a:gd name="connsiteX60" fmla="*/ 1320800 w 3397015"/>
                <a:gd name="connsiteY60" fmla="*/ 1016000 h 5757025"/>
                <a:gd name="connsiteX61" fmla="*/ 1083734 w 3397015"/>
                <a:gd name="connsiteY61" fmla="*/ 812800 h 5757025"/>
                <a:gd name="connsiteX62" fmla="*/ 903111 w 3397015"/>
                <a:gd name="connsiteY62" fmla="*/ 654756 h 5757025"/>
                <a:gd name="connsiteX63" fmla="*/ 767645 w 3397015"/>
                <a:gd name="connsiteY63" fmla="*/ 564445 h 5757025"/>
                <a:gd name="connsiteX64" fmla="*/ 722489 w 3397015"/>
                <a:gd name="connsiteY64" fmla="*/ 530578 h 5757025"/>
                <a:gd name="connsiteX65" fmla="*/ 643467 w 3397015"/>
                <a:gd name="connsiteY65" fmla="*/ 474133 h 5757025"/>
                <a:gd name="connsiteX66" fmla="*/ 496711 w 3397015"/>
                <a:gd name="connsiteY66" fmla="*/ 338667 h 5757025"/>
                <a:gd name="connsiteX67" fmla="*/ 338667 w 3397015"/>
                <a:gd name="connsiteY67" fmla="*/ 169333 h 5757025"/>
                <a:gd name="connsiteX68" fmla="*/ 237067 w 3397015"/>
                <a:gd name="connsiteY68" fmla="*/ 158045 h 5757025"/>
                <a:gd name="connsiteX69" fmla="*/ 0 w 3397015"/>
                <a:gd name="connsiteY69" fmla="*/ 0 h 5757025"/>
                <a:gd name="connsiteX70" fmla="*/ 11289 w 3397015"/>
                <a:gd name="connsiteY70" fmla="*/ 90311 h 5757025"/>
                <a:gd name="connsiteX71" fmla="*/ 203200 w 3397015"/>
                <a:gd name="connsiteY71" fmla="*/ 191911 h 5757025"/>
                <a:gd name="connsiteX72" fmla="*/ 180622 w 3397015"/>
                <a:gd name="connsiteY72" fmla="*/ 259645 h 5757025"/>
                <a:gd name="connsiteX73" fmla="*/ 180622 w 3397015"/>
                <a:gd name="connsiteY73" fmla="*/ 259645 h 5757025"/>
                <a:gd name="connsiteX74" fmla="*/ 112889 w 3397015"/>
                <a:gd name="connsiteY74" fmla="*/ 338667 h 5757025"/>
                <a:gd name="connsiteX75" fmla="*/ 67734 w 3397015"/>
                <a:gd name="connsiteY75" fmla="*/ 372533 h 5757025"/>
                <a:gd name="connsiteX76" fmla="*/ 169334 w 3397015"/>
                <a:gd name="connsiteY76" fmla="*/ 462845 h 5757025"/>
                <a:gd name="connsiteX77" fmla="*/ 316089 w 3397015"/>
                <a:gd name="connsiteY77" fmla="*/ 485422 h 5757025"/>
                <a:gd name="connsiteX78" fmla="*/ 496711 w 3397015"/>
                <a:gd name="connsiteY78" fmla="*/ 530578 h 5757025"/>
                <a:gd name="connsiteX79" fmla="*/ 496711 w 3397015"/>
                <a:gd name="connsiteY79" fmla="*/ 666045 h 5757025"/>
                <a:gd name="connsiteX80" fmla="*/ 496711 w 3397015"/>
                <a:gd name="connsiteY80" fmla="*/ 666045 h 5757025"/>
                <a:gd name="connsiteX81" fmla="*/ 598311 w 3397015"/>
                <a:gd name="connsiteY81" fmla="*/ 778933 h 5757025"/>
                <a:gd name="connsiteX82" fmla="*/ 575734 w 3397015"/>
                <a:gd name="connsiteY82" fmla="*/ 835378 h 5757025"/>
                <a:gd name="connsiteX83" fmla="*/ 936978 w 3397015"/>
                <a:gd name="connsiteY83" fmla="*/ 1185333 h 5757025"/>
                <a:gd name="connsiteX84" fmla="*/ 1106311 w 3397015"/>
                <a:gd name="connsiteY84" fmla="*/ 1377245 h 5757025"/>
                <a:gd name="connsiteX85" fmla="*/ 1196622 w 3397015"/>
                <a:gd name="connsiteY85" fmla="*/ 1388533 h 5757025"/>
                <a:gd name="connsiteX86" fmla="*/ 1388534 w 3397015"/>
                <a:gd name="connsiteY86" fmla="*/ 1512711 h 5757025"/>
                <a:gd name="connsiteX87" fmla="*/ 1557867 w 3397015"/>
                <a:gd name="connsiteY87" fmla="*/ 1614311 h 5757025"/>
                <a:gd name="connsiteX88" fmla="*/ 1591734 w 3397015"/>
                <a:gd name="connsiteY88" fmla="*/ 1670756 h 5757025"/>
                <a:gd name="connsiteX89" fmla="*/ 1456267 w 3397015"/>
                <a:gd name="connsiteY89" fmla="*/ 1873956 h 5757025"/>
                <a:gd name="connsiteX90" fmla="*/ 1433689 w 3397015"/>
                <a:gd name="connsiteY90" fmla="*/ 2088445 h 5757025"/>
                <a:gd name="connsiteX91" fmla="*/ 1479462 w 3397015"/>
                <a:gd name="connsiteY91" fmla="*/ 2330891 h 5757025"/>
                <a:gd name="connsiteX92" fmla="*/ 1354667 w 3397015"/>
                <a:gd name="connsiteY92" fmla="*/ 2280356 h 5757025"/>
                <a:gd name="connsiteX93" fmla="*/ 1148997 w 3397015"/>
                <a:gd name="connsiteY93" fmla="*/ 2425964 h 5757025"/>
                <a:gd name="connsiteX94" fmla="*/ 1010003 w 3397015"/>
                <a:gd name="connsiteY94" fmla="*/ 2624402 h 5757025"/>
                <a:gd name="connsiteX95" fmla="*/ 891822 w 3397015"/>
                <a:gd name="connsiteY95" fmla="*/ 2822222 h 5757025"/>
                <a:gd name="connsiteX96" fmla="*/ 900201 w 3397015"/>
                <a:gd name="connsiteY96" fmla="*/ 3000463 h 5757025"/>
                <a:gd name="connsiteX97" fmla="*/ 938742 w 3397015"/>
                <a:gd name="connsiteY97" fmla="*/ 3164417 h 5757025"/>
                <a:gd name="connsiteX98" fmla="*/ 969698 w 3397015"/>
                <a:gd name="connsiteY98" fmla="*/ 3286214 h 5757025"/>
                <a:gd name="connsiteX99" fmla="*/ 891822 w 3397015"/>
                <a:gd name="connsiteY99" fmla="*/ 3544711 h 5757025"/>
                <a:gd name="connsiteX100" fmla="*/ 934597 w 3397015"/>
                <a:gd name="connsiteY100" fmla="*/ 3914158 h 5757025"/>
                <a:gd name="connsiteX101" fmla="*/ 925689 w 3397015"/>
                <a:gd name="connsiteY101" fmla="*/ 4097867 h 5757025"/>
                <a:gd name="connsiteX102" fmla="*/ 1072445 w 3397015"/>
                <a:gd name="connsiteY102" fmla="*/ 4233333 h 5757025"/>
                <a:gd name="connsiteX103" fmla="*/ 1219200 w 3397015"/>
                <a:gd name="connsiteY103" fmla="*/ 4109156 h 5757025"/>
                <a:gd name="connsiteX104" fmla="*/ 1261358 w 3397015"/>
                <a:gd name="connsiteY104" fmla="*/ 3846513 h 5757025"/>
                <a:gd name="connsiteX105" fmla="*/ 1412258 w 3397015"/>
                <a:gd name="connsiteY105" fmla="*/ 3618354 h 5757025"/>
                <a:gd name="connsiteX106" fmla="*/ 1474083 w 3397015"/>
                <a:gd name="connsiteY106" fmla="*/ 3459779 h 5757025"/>
                <a:gd name="connsiteX107" fmla="*/ 1506803 w 3397015"/>
                <a:gd name="connsiteY107" fmla="*/ 3333839 h 5757025"/>
                <a:gd name="connsiteX108" fmla="*/ 1659467 w 3397015"/>
                <a:gd name="connsiteY108" fmla="*/ 3347508 h 5757025"/>
                <a:gd name="connsiteX109" fmla="*/ 1783645 w 3397015"/>
                <a:gd name="connsiteY109" fmla="*/ 3465071 h 5757025"/>
                <a:gd name="connsiteX110" fmla="*/ 2005806 w 3397015"/>
                <a:gd name="connsiteY110" fmla="*/ 3580959 h 5757025"/>
                <a:gd name="connsiteX111" fmla="*/ 2191279 w 3397015"/>
                <a:gd name="connsiteY111" fmla="*/ 3733006 h 5757025"/>
                <a:gd name="connsiteX112" fmla="*/ 2325511 w 3397015"/>
                <a:gd name="connsiteY112" fmla="*/ 3787687 h 5757025"/>
                <a:gd name="connsiteX113" fmla="*/ 2134747 w 3397015"/>
                <a:gd name="connsiteY113" fmla="*/ 4030133 h 5757025"/>
                <a:gd name="connsiteX114" fmla="*/ 2010040 w 3397015"/>
                <a:gd name="connsiteY114" fmla="*/ 4368624 h 5757025"/>
                <a:gd name="connsiteX115" fmla="*/ 2020447 w 3397015"/>
                <a:gd name="connsiteY115" fmla="*/ 4523758 h 5757025"/>
                <a:gd name="connsiteX116" fmla="*/ 1966031 w 3397015"/>
                <a:gd name="connsiteY116" fmla="*/ 4595725 h 5757025"/>
                <a:gd name="connsiteX117" fmla="*/ 2074245 w 3397015"/>
                <a:gd name="connsiteY117" fmla="*/ 4772201 h 5757025"/>
                <a:gd name="connsiteX118" fmla="*/ 1939925 w 3397015"/>
                <a:gd name="connsiteY118" fmla="*/ 4983075 h 5757025"/>
                <a:gd name="connsiteX119" fmla="*/ 1761067 w 3397015"/>
                <a:gd name="connsiteY119" fmla="*/ 5046133 h 5757025"/>
                <a:gd name="connsiteX120" fmla="*/ 1713442 w 3397015"/>
                <a:gd name="connsiteY120" fmla="*/ 5155319 h 5757025"/>
                <a:gd name="connsiteX121" fmla="*/ 1844924 w 3397015"/>
                <a:gd name="connsiteY121" fmla="*/ 5309289 h 5757025"/>
                <a:gd name="connsiteX122" fmla="*/ 2099557 w 3397015"/>
                <a:gd name="connsiteY122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94845 w 3397015"/>
                <a:gd name="connsiteY49" fmla="*/ 598311 h 5757025"/>
                <a:gd name="connsiteX50" fmla="*/ 2223911 w 3397015"/>
                <a:gd name="connsiteY50" fmla="*/ 553156 h 5757025"/>
                <a:gd name="connsiteX51" fmla="*/ 2099734 w 3397015"/>
                <a:gd name="connsiteY51" fmla="*/ 587022 h 5757025"/>
                <a:gd name="connsiteX52" fmla="*/ 1986845 w 3397015"/>
                <a:gd name="connsiteY52" fmla="*/ 846667 h 5757025"/>
                <a:gd name="connsiteX53" fmla="*/ 2043289 w 3397015"/>
                <a:gd name="connsiteY53" fmla="*/ 948267 h 5757025"/>
                <a:gd name="connsiteX54" fmla="*/ 1986845 w 3397015"/>
                <a:gd name="connsiteY54" fmla="*/ 1083733 h 5757025"/>
                <a:gd name="connsiteX55" fmla="*/ 1986845 w 3397015"/>
                <a:gd name="connsiteY55" fmla="*/ 1140178 h 5757025"/>
                <a:gd name="connsiteX56" fmla="*/ 1840089 w 3397015"/>
                <a:gd name="connsiteY56" fmla="*/ 1185333 h 5757025"/>
                <a:gd name="connsiteX57" fmla="*/ 1704622 w 3397015"/>
                <a:gd name="connsiteY57" fmla="*/ 1083733 h 5757025"/>
                <a:gd name="connsiteX58" fmla="*/ 1580445 w 3397015"/>
                <a:gd name="connsiteY58" fmla="*/ 1106311 h 5757025"/>
                <a:gd name="connsiteX59" fmla="*/ 1422400 w 3397015"/>
                <a:gd name="connsiteY59" fmla="*/ 1016000 h 5757025"/>
                <a:gd name="connsiteX60" fmla="*/ 1320800 w 3397015"/>
                <a:gd name="connsiteY60" fmla="*/ 1016000 h 5757025"/>
                <a:gd name="connsiteX61" fmla="*/ 1083734 w 3397015"/>
                <a:gd name="connsiteY61" fmla="*/ 812800 h 5757025"/>
                <a:gd name="connsiteX62" fmla="*/ 903111 w 3397015"/>
                <a:gd name="connsiteY62" fmla="*/ 654756 h 5757025"/>
                <a:gd name="connsiteX63" fmla="*/ 767645 w 3397015"/>
                <a:gd name="connsiteY63" fmla="*/ 564445 h 5757025"/>
                <a:gd name="connsiteX64" fmla="*/ 722489 w 3397015"/>
                <a:gd name="connsiteY64" fmla="*/ 530578 h 5757025"/>
                <a:gd name="connsiteX65" fmla="*/ 643467 w 3397015"/>
                <a:gd name="connsiteY65" fmla="*/ 474133 h 5757025"/>
                <a:gd name="connsiteX66" fmla="*/ 496711 w 3397015"/>
                <a:gd name="connsiteY66" fmla="*/ 338667 h 5757025"/>
                <a:gd name="connsiteX67" fmla="*/ 338667 w 3397015"/>
                <a:gd name="connsiteY67" fmla="*/ 169333 h 5757025"/>
                <a:gd name="connsiteX68" fmla="*/ 237067 w 3397015"/>
                <a:gd name="connsiteY68" fmla="*/ 158045 h 5757025"/>
                <a:gd name="connsiteX69" fmla="*/ 0 w 3397015"/>
                <a:gd name="connsiteY69" fmla="*/ 0 h 5757025"/>
                <a:gd name="connsiteX70" fmla="*/ 11289 w 3397015"/>
                <a:gd name="connsiteY70" fmla="*/ 90311 h 5757025"/>
                <a:gd name="connsiteX71" fmla="*/ 203200 w 3397015"/>
                <a:gd name="connsiteY71" fmla="*/ 191911 h 5757025"/>
                <a:gd name="connsiteX72" fmla="*/ 180622 w 3397015"/>
                <a:gd name="connsiteY72" fmla="*/ 259645 h 5757025"/>
                <a:gd name="connsiteX73" fmla="*/ 180622 w 3397015"/>
                <a:gd name="connsiteY73" fmla="*/ 259645 h 5757025"/>
                <a:gd name="connsiteX74" fmla="*/ 112889 w 3397015"/>
                <a:gd name="connsiteY74" fmla="*/ 338667 h 5757025"/>
                <a:gd name="connsiteX75" fmla="*/ 67734 w 3397015"/>
                <a:gd name="connsiteY75" fmla="*/ 372533 h 5757025"/>
                <a:gd name="connsiteX76" fmla="*/ 169334 w 3397015"/>
                <a:gd name="connsiteY76" fmla="*/ 462845 h 5757025"/>
                <a:gd name="connsiteX77" fmla="*/ 316089 w 3397015"/>
                <a:gd name="connsiteY77" fmla="*/ 485422 h 5757025"/>
                <a:gd name="connsiteX78" fmla="*/ 496711 w 3397015"/>
                <a:gd name="connsiteY78" fmla="*/ 530578 h 5757025"/>
                <a:gd name="connsiteX79" fmla="*/ 496711 w 3397015"/>
                <a:gd name="connsiteY79" fmla="*/ 666045 h 5757025"/>
                <a:gd name="connsiteX80" fmla="*/ 496711 w 3397015"/>
                <a:gd name="connsiteY80" fmla="*/ 666045 h 5757025"/>
                <a:gd name="connsiteX81" fmla="*/ 598311 w 3397015"/>
                <a:gd name="connsiteY81" fmla="*/ 778933 h 5757025"/>
                <a:gd name="connsiteX82" fmla="*/ 575734 w 3397015"/>
                <a:gd name="connsiteY82" fmla="*/ 835378 h 5757025"/>
                <a:gd name="connsiteX83" fmla="*/ 936978 w 3397015"/>
                <a:gd name="connsiteY83" fmla="*/ 1185333 h 5757025"/>
                <a:gd name="connsiteX84" fmla="*/ 1106311 w 3397015"/>
                <a:gd name="connsiteY84" fmla="*/ 1377245 h 5757025"/>
                <a:gd name="connsiteX85" fmla="*/ 1196622 w 3397015"/>
                <a:gd name="connsiteY85" fmla="*/ 1388533 h 5757025"/>
                <a:gd name="connsiteX86" fmla="*/ 1388534 w 3397015"/>
                <a:gd name="connsiteY86" fmla="*/ 1512711 h 5757025"/>
                <a:gd name="connsiteX87" fmla="*/ 1557867 w 3397015"/>
                <a:gd name="connsiteY87" fmla="*/ 1614311 h 5757025"/>
                <a:gd name="connsiteX88" fmla="*/ 1591734 w 3397015"/>
                <a:gd name="connsiteY88" fmla="*/ 1670756 h 5757025"/>
                <a:gd name="connsiteX89" fmla="*/ 1456267 w 3397015"/>
                <a:gd name="connsiteY89" fmla="*/ 1873956 h 5757025"/>
                <a:gd name="connsiteX90" fmla="*/ 1433689 w 3397015"/>
                <a:gd name="connsiteY90" fmla="*/ 2088445 h 5757025"/>
                <a:gd name="connsiteX91" fmla="*/ 1479462 w 3397015"/>
                <a:gd name="connsiteY91" fmla="*/ 2330891 h 5757025"/>
                <a:gd name="connsiteX92" fmla="*/ 1354667 w 3397015"/>
                <a:gd name="connsiteY92" fmla="*/ 2280356 h 5757025"/>
                <a:gd name="connsiteX93" fmla="*/ 1148997 w 3397015"/>
                <a:gd name="connsiteY93" fmla="*/ 2425964 h 5757025"/>
                <a:gd name="connsiteX94" fmla="*/ 1010003 w 3397015"/>
                <a:gd name="connsiteY94" fmla="*/ 2624402 h 5757025"/>
                <a:gd name="connsiteX95" fmla="*/ 891822 w 3397015"/>
                <a:gd name="connsiteY95" fmla="*/ 2822222 h 5757025"/>
                <a:gd name="connsiteX96" fmla="*/ 900201 w 3397015"/>
                <a:gd name="connsiteY96" fmla="*/ 3000463 h 5757025"/>
                <a:gd name="connsiteX97" fmla="*/ 938742 w 3397015"/>
                <a:gd name="connsiteY97" fmla="*/ 3164417 h 5757025"/>
                <a:gd name="connsiteX98" fmla="*/ 969698 w 3397015"/>
                <a:gd name="connsiteY98" fmla="*/ 3286214 h 5757025"/>
                <a:gd name="connsiteX99" fmla="*/ 891822 w 3397015"/>
                <a:gd name="connsiteY99" fmla="*/ 3544711 h 5757025"/>
                <a:gd name="connsiteX100" fmla="*/ 934597 w 3397015"/>
                <a:gd name="connsiteY100" fmla="*/ 3914158 h 5757025"/>
                <a:gd name="connsiteX101" fmla="*/ 925689 w 3397015"/>
                <a:gd name="connsiteY101" fmla="*/ 4097867 h 5757025"/>
                <a:gd name="connsiteX102" fmla="*/ 1072445 w 3397015"/>
                <a:gd name="connsiteY102" fmla="*/ 4233333 h 5757025"/>
                <a:gd name="connsiteX103" fmla="*/ 1219200 w 3397015"/>
                <a:gd name="connsiteY103" fmla="*/ 4109156 h 5757025"/>
                <a:gd name="connsiteX104" fmla="*/ 1261358 w 3397015"/>
                <a:gd name="connsiteY104" fmla="*/ 3846513 h 5757025"/>
                <a:gd name="connsiteX105" fmla="*/ 1412258 w 3397015"/>
                <a:gd name="connsiteY105" fmla="*/ 3618354 h 5757025"/>
                <a:gd name="connsiteX106" fmla="*/ 1474083 w 3397015"/>
                <a:gd name="connsiteY106" fmla="*/ 3459779 h 5757025"/>
                <a:gd name="connsiteX107" fmla="*/ 1506803 w 3397015"/>
                <a:gd name="connsiteY107" fmla="*/ 3333839 h 5757025"/>
                <a:gd name="connsiteX108" fmla="*/ 1659467 w 3397015"/>
                <a:gd name="connsiteY108" fmla="*/ 3347508 h 5757025"/>
                <a:gd name="connsiteX109" fmla="*/ 1783645 w 3397015"/>
                <a:gd name="connsiteY109" fmla="*/ 3465071 h 5757025"/>
                <a:gd name="connsiteX110" fmla="*/ 2005806 w 3397015"/>
                <a:gd name="connsiteY110" fmla="*/ 3580959 h 5757025"/>
                <a:gd name="connsiteX111" fmla="*/ 2191279 w 3397015"/>
                <a:gd name="connsiteY111" fmla="*/ 3733006 h 5757025"/>
                <a:gd name="connsiteX112" fmla="*/ 2325511 w 3397015"/>
                <a:gd name="connsiteY112" fmla="*/ 3787687 h 5757025"/>
                <a:gd name="connsiteX113" fmla="*/ 2134747 w 3397015"/>
                <a:gd name="connsiteY113" fmla="*/ 4030133 h 5757025"/>
                <a:gd name="connsiteX114" fmla="*/ 2010040 w 3397015"/>
                <a:gd name="connsiteY114" fmla="*/ 4368624 h 5757025"/>
                <a:gd name="connsiteX115" fmla="*/ 2020447 w 3397015"/>
                <a:gd name="connsiteY115" fmla="*/ 4523758 h 5757025"/>
                <a:gd name="connsiteX116" fmla="*/ 1966031 w 3397015"/>
                <a:gd name="connsiteY116" fmla="*/ 4595725 h 5757025"/>
                <a:gd name="connsiteX117" fmla="*/ 2074245 w 3397015"/>
                <a:gd name="connsiteY117" fmla="*/ 4772201 h 5757025"/>
                <a:gd name="connsiteX118" fmla="*/ 1939925 w 3397015"/>
                <a:gd name="connsiteY118" fmla="*/ 4983075 h 5757025"/>
                <a:gd name="connsiteX119" fmla="*/ 1761067 w 3397015"/>
                <a:gd name="connsiteY119" fmla="*/ 5046133 h 5757025"/>
                <a:gd name="connsiteX120" fmla="*/ 1713442 w 3397015"/>
                <a:gd name="connsiteY120" fmla="*/ 5155319 h 5757025"/>
                <a:gd name="connsiteX121" fmla="*/ 1844924 w 3397015"/>
                <a:gd name="connsiteY121" fmla="*/ 5309289 h 5757025"/>
                <a:gd name="connsiteX122" fmla="*/ 2099557 w 3397015"/>
                <a:gd name="connsiteY122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223911 w 3397015"/>
                <a:gd name="connsiteY50" fmla="*/ 553156 h 5757025"/>
                <a:gd name="connsiteX51" fmla="*/ 2099734 w 3397015"/>
                <a:gd name="connsiteY51" fmla="*/ 587022 h 5757025"/>
                <a:gd name="connsiteX52" fmla="*/ 1986845 w 3397015"/>
                <a:gd name="connsiteY52" fmla="*/ 846667 h 5757025"/>
                <a:gd name="connsiteX53" fmla="*/ 2043289 w 3397015"/>
                <a:gd name="connsiteY53" fmla="*/ 948267 h 5757025"/>
                <a:gd name="connsiteX54" fmla="*/ 1986845 w 3397015"/>
                <a:gd name="connsiteY54" fmla="*/ 1083733 h 5757025"/>
                <a:gd name="connsiteX55" fmla="*/ 1986845 w 3397015"/>
                <a:gd name="connsiteY55" fmla="*/ 1140178 h 5757025"/>
                <a:gd name="connsiteX56" fmla="*/ 1840089 w 3397015"/>
                <a:gd name="connsiteY56" fmla="*/ 1185333 h 5757025"/>
                <a:gd name="connsiteX57" fmla="*/ 1704622 w 3397015"/>
                <a:gd name="connsiteY57" fmla="*/ 1083733 h 5757025"/>
                <a:gd name="connsiteX58" fmla="*/ 1580445 w 3397015"/>
                <a:gd name="connsiteY58" fmla="*/ 1106311 h 5757025"/>
                <a:gd name="connsiteX59" fmla="*/ 1422400 w 3397015"/>
                <a:gd name="connsiteY59" fmla="*/ 1016000 h 5757025"/>
                <a:gd name="connsiteX60" fmla="*/ 1320800 w 3397015"/>
                <a:gd name="connsiteY60" fmla="*/ 1016000 h 5757025"/>
                <a:gd name="connsiteX61" fmla="*/ 1083734 w 3397015"/>
                <a:gd name="connsiteY61" fmla="*/ 812800 h 5757025"/>
                <a:gd name="connsiteX62" fmla="*/ 903111 w 3397015"/>
                <a:gd name="connsiteY62" fmla="*/ 654756 h 5757025"/>
                <a:gd name="connsiteX63" fmla="*/ 767645 w 3397015"/>
                <a:gd name="connsiteY63" fmla="*/ 564445 h 5757025"/>
                <a:gd name="connsiteX64" fmla="*/ 722489 w 3397015"/>
                <a:gd name="connsiteY64" fmla="*/ 530578 h 5757025"/>
                <a:gd name="connsiteX65" fmla="*/ 643467 w 3397015"/>
                <a:gd name="connsiteY65" fmla="*/ 474133 h 5757025"/>
                <a:gd name="connsiteX66" fmla="*/ 496711 w 3397015"/>
                <a:gd name="connsiteY66" fmla="*/ 338667 h 5757025"/>
                <a:gd name="connsiteX67" fmla="*/ 338667 w 3397015"/>
                <a:gd name="connsiteY67" fmla="*/ 169333 h 5757025"/>
                <a:gd name="connsiteX68" fmla="*/ 237067 w 3397015"/>
                <a:gd name="connsiteY68" fmla="*/ 158045 h 5757025"/>
                <a:gd name="connsiteX69" fmla="*/ 0 w 3397015"/>
                <a:gd name="connsiteY69" fmla="*/ 0 h 5757025"/>
                <a:gd name="connsiteX70" fmla="*/ 11289 w 3397015"/>
                <a:gd name="connsiteY70" fmla="*/ 90311 h 5757025"/>
                <a:gd name="connsiteX71" fmla="*/ 203200 w 3397015"/>
                <a:gd name="connsiteY71" fmla="*/ 191911 h 5757025"/>
                <a:gd name="connsiteX72" fmla="*/ 180622 w 3397015"/>
                <a:gd name="connsiteY72" fmla="*/ 259645 h 5757025"/>
                <a:gd name="connsiteX73" fmla="*/ 180622 w 3397015"/>
                <a:gd name="connsiteY73" fmla="*/ 259645 h 5757025"/>
                <a:gd name="connsiteX74" fmla="*/ 112889 w 3397015"/>
                <a:gd name="connsiteY74" fmla="*/ 338667 h 5757025"/>
                <a:gd name="connsiteX75" fmla="*/ 67734 w 3397015"/>
                <a:gd name="connsiteY75" fmla="*/ 372533 h 5757025"/>
                <a:gd name="connsiteX76" fmla="*/ 169334 w 3397015"/>
                <a:gd name="connsiteY76" fmla="*/ 462845 h 5757025"/>
                <a:gd name="connsiteX77" fmla="*/ 316089 w 3397015"/>
                <a:gd name="connsiteY77" fmla="*/ 485422 h 5757025"/>
                <a:gd name="connsiteX78" fmla="*/ 496711 w 3397015"/>
                <a:gd name="connsiteY78" fmla="*/ 530578 h 5757025"/>
                <a:gd name="connsiteX79" fmla="*/ 496711 w 3397015"/>
                <a:gd name="connsiteY79" fmla="*/ 666045 h 5757025"/>
                <a:gd name="connsiteX80" fmla="*/ 496711 w 3397015"/>
                <a:gd name="connsiteY80" fmla="*/ 666045 h 5757025"/>
                <a:gd name="connsiteX81" fmla="*/ 598311 w 3397015"/>
                <a:gd name="connsiteY81" fmla="*/ 778933 h 5757025"/>
                <a:gd name="connsiteX82" fmla="*/ 575734 w 3397015"/>
                <a:gd name="connsiteY82" fmla="*/ 835378 h 5757025"/>
                <a:gd name="connsiteX83" fmla="*/ 936978 w 3397015"/>
                <a:gd name="connsiteY83" fmla="*/ 1185333 h 5757025"/>
                <a:gd name="connsiteX84" fmla="*/ 1106311 w 3397015"/>
                <a:gd name="connsiteY84" fmla="*/ 1377245 h 5757025"/>
                <a:gd name="connsiteX85" fmla="*/ 1196622 w 3397015"/>
                <a:gd name="connsiteY85" fmla="*/ 1388533 h 5757025"/>
                <a:gd name="connsiteX86" fmla="*/ 1388534 w 3397015"/>
                <a:gd name="connsiteY86" fmla="*/ 1512711 h 5757025"/>
                <a:gd name="connsiteX87" fmla="*/ 1557867 w 3397015"/>
                <a:gd name="connsiteY87" fmla="*/ 1614311 h 5757025"/>
                <a:gd name="connsiteX88" fmla="*/ 1591734 w 3397015"/>
                <a:gd name="connsiteY88" fmla="*/ 1670756 h 5757025"/>
                <a:gd name="connsiteX89" fmla="*/ 1456267 w 3397015"/>
                <a:gd name="connsiteY89" fmla="*/ 1873956 h 5757025"/>
                <a:gd name="connsiteX90" fmla="*/ 1433689 w 3397015"/>
                <a:gd name="connsiteY90" fmla="*/ 2088445 h 5757025"/>
                <a:gd name="connsiteX91" fmla="*/ 1479462 w 3397015"/>
                <a:gd name="connsiteY91" fmla="*/ 2330891 h 5757025"/>
                <a:gd name="connsiteX92" fmla="*/ 1354667 w 3397015"/>
                <a:gd name="connsiteY92" fmla="*/ 2280356 h 5757025"/>
                <a:gd name="connsiteX93" fmla="*/ 1148997 w 3397015"/>
                <a:gd name="connsiteY93" fmla="*/ 2425964 h 5757025"/>
                <a:gd name="connsiteX94" fmla="*/ 1010003 w 3397015"/>
                <a:gd name="connsiteY94" fmla="*/ 2624402 h 5757025"/>
                <a:gd name="connsiteX95" fmla="*/ 891822 w 3397015"/>
                <a:gd name="connsiteY95" fmla="*/ 2822222 h 5757025"/>
                <a:gd name="connsiteX96" fmla="*/ 900201 w 3397015"/>
                <a:gd name="connsiteY96" fmla="*/ 3000463 h 5757025"/>
                <a:gd name="connsiteX97" fmla="*/ 938742 w 3397015"/>
                <a:gd name="connsiteY97" fmla="*/ 3164417 h 5757025"/>
                <a:gd name="connsiteX98" fmla="*/ 969698 w 3397015"/>
                <a:gd name="connsiteY98" fmla="*/ 3286214 h 5757025"/>
                <a:gd name="connsiteX99" fmla="*/ 891822 w 3397015"/>
                <a:gd name="connsiteY99" fmla="*/ 3544711 h 5757025"/>
                <a:gd name="connsiteX100" fmla="*/ 934597 w 3397015"/>
                <a:gd name="connsiteY100" fmla="*/ 3914158 h 5757025"/>
                <a:gd name="connsiteX101" fmla="*/ 925689 w 3397015"/>
                <a:gd name="connsiteY101" fmla="*/ 4097867 h 5757025"/>
                <a:gd name="connsiteX102" fmla="*/ 1072445 w 3397015"/>
                <a:gd name="connsiteY102" fmla="*/ 4233333 h 5757025"/>
                <a:gd name="connsiteX103" fmla="*/ 1219200 w 3397015"/>
                <a:gd name="connsiteY103" fmla="*/ 4109156 h 5757025"/>
                <a:gd name="connsiteX104" fmla="*/ 1261358 w 3397015"/>
                <a:gd name="connsiteY104" fmla="*/ 3846513 h 5757025"/>
                <a:gd name="connsiteX105" fmla="*/ 1412258 w 3397015"/>
                <a:gd name="connsiteY105" fmla="*/ 3618354 h 5757025"/>
                <a:gd name="connsiteX106" fmla="*/ 1474083 w 3397015"/>
                <a:gd name="connsiteY106" fmla="*/ 3459779 h 5757025"/>
                <a:gd name="connsiteX107" fmla="*/ 1506803 w 3397015"/>
                <a:gd name="connsiteY107" fmla="*/ 3333839 h 5757025"/>
                <a:gd name="connsiteX108" fmla="*/ 1659467 w 3397015"/>
                <a:gd name="connsiteY108" fmla="*/ 3347508 h 5757025"/>
                <a:gd name="connsiteX109" fmla="*/ 1783645 w 3397015"/>
                <a:gd name="connsiteY109" fmla="*/ 3465071 h 5757025"/>
                <a:gd name="connsiteX110" fmla="*/ 2005806 w 3397015"/>
                <a:gd name="connsiteY110" fmla="*/ 3580959 h 5757025"/>
                <a:gd name="connsiteX111" fmla="*/ 2191279 w 3397015"/>
                <a:gd name="connsiteY111" fmla="*/ 3733006 h 5757025"/>
                <a:gd name="connsiteX112" fmla="*/ 2325511 w 3397015"/>
                <a:gd name="connsiteY112" fmla="*/ 3787687 h 5757025"/>
                <a:gd name="connsiteX113" fmla="*/ 2134747 w 3397015"/>
                <a:gd name="connsiteY113" fmla="*/ 4030133 h 5757025"/>
                <a:gd name="connsiteX114" fmla="*/ 2010040 w 3397015"/>
                <a:gd name="connsiteY114" fmla="*/ 4368624 h 5757025"/>
                <a:gd name="connsiteX115" fmla="*/ 2020447 w 3397015"/>
                <a:gd name="connsiteY115" fmla="*/ 4523758 h 5757025"/>
                <a:gd name="connsiteX116" fmla="*/ 1966031 w 3397015"/>
                <a:gd name="connsiteY116" fmla="*/ 4595725 h 5757025"/>
                <a:gd name="connsiteX117" fmla="*/ 2074245 w 3397015"/>
                <a:gd name="connsiteY117" fmla="*/ 4772201 h 5757025"/>
                <a:gd name="connsiteX118" fmla="*/ 1939925 w 3397015"/>
                <a:gd name="connsiteY118" fmla="*/ 4983075 h 5757025"/>
                <a:gd name="connsiteX119" fmla="*/ 1761067 w 3397015"/>
                <a:gd name="connsiteY119" fmla="*/ 5046133 h 5757025"/>
                <a:gd name="connsiteX120" fmla="*/ 1713442 w 3397015"/>
                <a:gd name="connsiteY120" fmla="*/ 5155319 h 5757025"/>
                <a:gd name="connsiteX121" fmla="*/ 1844924 w 3397015"/>
                <a:gd name="connsiteY121" fmla="*/ 5309289 h 5757025"/>
                <a:gd name="connsiteX122" fmla="*/ 2099557 w 3397015"/>
                <a:gd name="connsiteY122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223911 w 3397015"/>
                <a:gd name="connsiteY50" fmla="*/ 553156 h 5757025"/>
                <a:gd name="connsiteX51" fmla="*/ 2099734 w 3397015"/>
                <a:gd name="connsiteY51" fmla="*/ 587022 h 5757025"/>
                <a:gd name="connsiteX52" fmla="*/ 1986845 w 3397015"/>
                <a:gd name="connsiteY52" fmla="*/ 846667 h 5757025"/>
                <a:gd name="connsiteX53" fmla="*/ 2043289 w 3397015"/>
                <a:gd name="connsiteY53" fmla="*/ 948267 h 5757025"/>
                <a:gd name="connsiteX54" fmla="*/ 1986845 w 3397015"/>
                <a:gd name="connsiteY54" fmla="*/ 1083733 h 5757025"/>
                <a:gd name="connsiteX55" fmla="*/ 1986845 w 3397015"/>
                <a:gd name="connsiteY55" fmla="*/ 1140178 h 5757025"/>
                <a:gd name="connsiteX56" fmla="*/ 1840089 w 3397015"/>
                <a:gd name="connsiteY56" fmla="*/ 1185333 h 5757025"/>
                <a:gd name="connsiteX57" fmla="*/ 1704622 w 3397015"/>
                <a:gd name="connsiteY57" fmla="*/ 1083733 h 5757025"/>
                <a:gd name="connsiteX58" fmla="*/ 1580445 w 3397015"/>
                <a:gd name="connsiteY58" fmla="*/ 1106311 h 5757025"/>
                <a:gd name="connsiteX59" fmla="*/ 1422400 w 3397015"/>
                <a:gd name="connsiteY59" fmla="*/ 1016000 h 5757025"/>
                <a:gd name="connsiteX60" fmla="*/ 1320800 w 3397015"/>
                <a:gd name="connsiteY60" fmla="*/ 1016000 h 5757025"/>
                <a:gd name="connsiteX61" fmla="*/ 1083734 w 3397015"/>
                <a:gd name="connsiteY61" fmla="*/ 812800 h 5757025"/>
                <a:gd name="connsiteX62" fmla="*/ 903111 w 3397015"/>
                <a:gd name="connsiteY62" fmla="*/ 654756 h 5757025"/>
                <a:gd name="connsiteX63" fmla="*/ 767645 w 3397015"/>
                <a:gd name="connsiteY63" fmla="*/ 564445 h 5757025"/>
                <a:gd name="connsiteX64" fmla="*/ 722489 w 3397015"/>
                <a:gd name="connsiteY64" fmla="*/ 530578 h 5757025"/>
                <a:gd name="connsiteX65" fmla="*/ 643467 w 3397015"/>
                <a:gd name="connsiteY65" fmla="*/ 474133 h 5757025"/>
                <a:gd name="connsiteX66" fmla="*/ 496711 w 3397015"/>
                <a:gd name="connsiteY66" fmla="*/ 338667 h 5757025"/>
                <a:gd name="connsiteX67" fmla="*/ 338667 w 3397015"/>
                <a:gd name="connsiteY67" fmla="*/ 169333 h 5757025"/>
                <a:gd name="connsiteX68" fmla="*/ 237067 w 3397015"/>
                <a:gd name="connsiteY68" fmla="*/ 158045 h 5757025"/>
                <a:gd name="connsiteX69" fmla="*/ 0 w 3397015"/>
                <a:gd name="connsiteY69" fmla="*/ 0 h 5757025"/>
                <a:gd name="connsiteX70" fmla="*/ 11289 w 3397015"/>
                <a:gd name="connsiteY70" fmla="*/ 90311 h 5757025"/>
                <a:gd name="connsiteX71" fmla="*/ 203200 w 3397015"/>
                <a:gd name="connsiteY71" fmla="*/ 191911 h 5757025"/>
                <a:gd name="connsiteX72" fmla="*/ 180622 w 3397015"/>
                <a:gd name="connsiteY72" fmla="*/ 259645 h 5757025"/>
                <a:gd name="connsiteX73" fmla="*/ 180622 w 3397015"/>
                <a:gd name="connsiteY73" fmla="*/ 259645 h 5757025"/>
                <a:gd name="connsiteX74" fmla="*/ 112889 w 3397015"/>
                <a:gd name="connsiteY74" fmla="*/ 338667 h 5757025"/>
                <a:gd name="connsiteX75" fmla="*/ 67734 w 3397015"/>
                <a:gd name="connsiteY75" fmla="*/ 372533 h 5757025"/>
                <a:gd name="connsiteX76" fmla="*/ 169334 w 3397015"/>
                <a:gd name="connsiteY76" fmla="*/ 462845 h 5757025"/>
                <a:gd name="connsiteX77" fmla="*/ 316089 w 3397015"/>
                <a:gd name="connsiteY77" fmla="*/ 485422 h 5757025"/>
                <a:gd name="connsiteX78" fmla="*/ 496711 w 3397015"/>
                <a:gd name="connsiteY78" fmla="*/ 530578 h 5757025"/>
                <a:gd name="connsiteX79" fmla="*/ 496711 w 3397015"/>
                <a:gd name="connsiteY79" fmla="*/ 666045 h 5757025"/>
                <a:gd name="connsiteX80" fmla="*/ 496711 w 3397015"/>
                <a:gd name="connsiteY80" fmla="*/ 666045 h 5757025"/>
                <a:gd name="connsiteX81" fmla="*/ 598311 w 3397015"/>
                <a:gd name="connsiteY81" fmla="*/ 778933 h 5757025"/>
                <a:gd name="connsiteX82" fmla="*/ 575734 w 3397015"/>
                <a:gd name="connsiteY82" fmla="*/ 835378 h 5757025"/>
                <a:gd name="connsiteX83" fmla="*/ 936978 w 3397015"/>
                <a:gd name="connsiteY83" fmla="*/ 1185333 h 5757025"/>
                <a:gd name="connsiteX84" fmla="*/ 1106311 w 3397015"/>
                <a:gd name="connsiteY84" fmla="*/ 1377245 h 5757025"/>
                <a:gd name="connsiteX85" fmla="*/ 1196622 w 3397015"/>
                <a:gd name="connsiteY85" fmla="*/ 1388533 h 5757025"/>
                <a:gd name="connsiteX86" fmla="*/ 1388534 w 3397015"/>
                <a:gd name="connsiteY86" fmla="*/ 1512711 h 5757025"/>
                <a:gd name="connsiteX87" fmla="*/ 1557867 w 3397015"/>
                <a:gd name="connsiteY87" fmla="*/ 1614311 h 5757025"/>
                <a:gd name="connsiteX88" fmla="*/ 1591734 w 3397015"/>
                <a:gd name="connsiteY88" fmla="*/ 1670756 h 5757025"/>
                <a:gd name="connsiteX89" fmla="*/ 1456267 w 3397015"/>
                <a:gd name="connsiteY89" fmla="*/ 1873956 h 5757025"/>
                <a:gd name="connsiteX90" fmla="*/ 1433689 w 3397015"/>
                <a:gd name="connsiteY90" fmla="*/ 2088445 h 5757025"/>
                <a:gd name="connsiteX91" fmla="*/ 1479462 w 3397015"/>
                <a:gd name="connsiteY91" fmla="*/ 2330891 h 5757025"/>
                <a:gd name="connsiteX92" fmla="*/ 1354667 w 3397015"/>
                <a:gd name="connsiteY92" fmla="*/ 2280356 h 5757025"/>
                <a:gd name="connsiteX93" fmla="*/ 1148997 w 3397015"/>
                <a:gd name="connsiteY93" fmla="*/ 2425964 h 5757025"/>
                <a:gd name="connsiteX94" fmla="*/ 1010003 w 3397015"/>
                <a:gd name="connsiteY94" fmla="*/ 2624402 h 5757025"/>
                <a:gd name="connsiteX95" fmla="*/ 891822 w 3397015"/>
                <a:gd name="connsiteY95" fmla="*/ 2822222 h 5757025"/>
                <a:gd name="connsiteX96" fmla="*/ 900201 w 3397015"/>
                <a:gd name="connsiteY96" fmla="*/ 3000463 h 5757025"/>
                <a:gd name="connsiteX97" fmla="*/ 938742 w 3397015"/>
                <a:gd name="connsiteY97" fmla="*/ 3164417 h 5757025"/>
                <a:gd name="connsiteX98" fmla="*/ 969698 w 3397015"/>
                <a:gd name="connsiteY98" fmla="*/ 3286214 h 5757025"/>
                <a:gd name="connsiteX99" fmla="*/ 891822 w 3397015"/>
                <a:gd name="connsiteY99" fmla="*/ 3544711 h 5757025"/>
                <a:gd name="connsiteX100" fmla="*/ 934597 w 3397015"/>
                <a:gd name="connsiteY100" fmla="*/ 3914158 h 5757025"/>
                <a:gd name="connsiteX101" fmla="*/ 925689 w 3397015"/>
                <a:gd name="connsiteY101" fmla="*/ 4097867 h 5757025"/>
                <a:gd name="connsiteX102" fmla="*/ 1072445 w 3397015"/>
                <a:gd name="connsiteY102" fmla="*/ 4233333 h 5757025"/>
                <a:gd name="connsiteX103" fmla="*/ 1219200 w 3397015"/>
                <a:gd name="connsiteY103" fmla="*/ 4109156 h 5757025"/>
                <a:gd name="connsiteX104" fmla="*/ 1261358 w 3397015"/>
                <a:gd name="connsiteY104" fmla="*/ 3846513 h 5757025"/>
                <a:gd name="connsiteX105" fmla="*/ 1412258 w 3397015"/>
                <a:gd name="connsiteY105" fmla="*/ 3618354 h 5757025"/>
                <a:gd name="connsiteX106" fmla="*/ 1474083 w 3397015"/>
                <a:gd name="connsiteY106" fmla="*/ 3459779 h 5757025"/>
                <a:gd name="connsiteX107" fmla="*/ 1506803 w 3397015"/>
                <a:gd name="connsiteY107" fmla="*/ 3333839 h 5757025"/>
                <a:gd name="connsiteX108" fmla="*/ 1659467 w 3397015"/>
                <a:gd name="connsiteY108" fmla="*/ 3347508 h 5757025"/>
                <a:gd name="connsiteX109" fmla="*/ 1783645 w 3397015"/>
                <a:gd name="connsiteY109" fmla="*/ 3465071 h 5757025"/>
                <a:gd name="connsiteX110" fmla="*/ 2005806 w 3397015"/>
                <a:gd name="connsiteY110" fmla="*/ 3580959 h 5757025"/>
                <a:gd name="connsiteX111" fmla="*/ 2191279 w 3397015"/>
                <a:gd name="connsiteY111" fmla="*/ 3733006 h 5757025"/>
                <a:gd name="connsiteX112" fmla="*/ 2325511 w 3397015"/>
                <a:gd name="connsiteY112" fmla="*/ 3787687 h 5757025"/>
                <a:gd name="connsiteX113" fmla="*/ 2134747 w 3397015"/>
                <a:gd name="connsiteY113" fmla="*/ 4030133 h 5757025"/>
                <a:gd name="connsiteX114" fmla="*/ 2010040 w 3397015"/>
                <a:gd name="connsiteY114" fmla="*/ 4368624 h 5757025"/>
                <a:gd name="connsiteX115" fmla="*/ 2020447 w 3397015"/>
                <a:gd name="connsiteY115" fmla="*/ 4523758 h 5757025"/>
                <a:gd name="connsiteX116" fmla="*/ 1966031 w 3397015"/>
                <a:gd name="connsiteY116" fmla="*/ 4595725 h 5757025"/>
                <a:gd name="connsiteX117" fmla="*/ 2074245 w 3397015"/>
                <a:gd name="connsiteY117" fmla="*/ 4772201 h 5757025"/>
                <a:gd name="connsiteX118" fmla="*/ 1939925 w 3397015"/>
                <a:gd name="connsiteY118" fmla="*/ 4983075 h 5757025"/>
                <a:gd name="connsiteX119" fmla="*/ 1761067 w 3397015"/>
                <a:gd name="connsiteY119" fmla="*/ 5046133 h 5757025"/>
                <a:gd name="connsiteX120" fmla="*/ 1713442 w 3397015"/>
                <a:gd name="connsiteY120" fmla="*/ 5155319 h 5757025"/>
                <a:gd name="connsiteX121" fmla="*/ 1844924 w 3397015"/>
                <a:gd name="connsiteY121" fmla="*/ 5309289 h 5757025"/>
                <a:gd name="connsiteX122" fmla="*/ 2099557 w 3397015"/>
                <a:gd name="connsiteY122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223911 w 3397015"/>
                <a:gd name="connsiteY50" fmla="*/ 553156 h 5757025"/>
                <a:gd name="connsiteX51" fmla="*/ 1986845 w 3397015"/>
                <a:gd name="connsiteY51" fmla="*/ 846667 h 5757025"/>
                <a:gd name="connsiteX52" fmla="*/ 2043289 w 3397015"/>
                <a:gd name="connsiteY52" fmla="*/ 948267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04622 w 3397015"/>
                <a:gd name="connsiteY56" fmla="*/ 108373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1986845 w 3397015"/>
                <a:gd name="connsiteY51" fmla="*/ 846667 h 5757025"/>
                <a:gd name="connsiteX52" fmla="*/ 2043289 w 3397015"/>
                <a:gd name="connsiteY52" fmla="*/ 948267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04622 w 3397015"/>
                <a:gd name="connsiteY56" fmla="*/ 108373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1986845 w 3397015"/>
                <a:gd name="connsiteY51" fmla="*/ 846667 h 5757025"/>
                <a:gd name="connsiteX52" fmla="*/ 2043289 w 3397015"/>
                <a:gd name="connsiteY52" fmla="*/ 948267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04622 w 3397015"/>
                <a:gd name="connsiteY56" fmla="*/ 108373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43289 w 3397015"/>
                <a:gd name="connsiteY52" fmla="*/ 948267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04622 w 3397015"/>
                <a:gd name="connsiteY56" fmla="*/ 108373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43289 w 3397015"/>
                <a:gd name="connsiteY52" fmla="*/ 948267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04622 w 3397015"/>
                <a:gd name="connsiteY56" fmla="*/ 108373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43289 w 3397015"/>
                <a:gd name="connsiteY52" fmla="*/ 948267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04622 w 3397015"/>
                <a:gd name="connsiteY56" fmla="*/ 108373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04622 w 3397015"/>
                <a:gd name="connsiteY56" fmla="*/ 108373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04622 w 3397015"/>
                <a:gd name="connsiteY56" fmla="*/ 108373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04622 w 3397015"/>
                <a:gd name="connsiteY56" fmla="*/ 108373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04622 w 3397015"/>
                <a:gd name="connsiteY56" fmla="*/ 108373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903111 w 3397015"/>
                <a:gd name="connsiteY61" fmla="*/ 654756 h 5757025"/>
                <a:gd name="connsiteX62" fmla="*/ 767645 w 3397015"/>
                <a:gd name="connsiteY62" fmla="*/ 564445 h 5757025"/>
                <a:gd name="connsiteX63" fmla="*/ 722489 w 3397015"/>
                <a:gd name="connsiteY63" fmla="*/ 530578 h 5757025"/>
                <a:gd name="connsiteX64" fmla="*/ 643467 w 3397015"/>
                <a:gd name="connsiteY64" fmla="*/ 474133 h 5757025"/>
                <a:gd name="connsiteX65" fmla="*/ 496711 w 3397015"/>
                <a:gd name="connsiteY65" fmla="*/ 338667 h 5757025"/>
                <a:gd name="connsiteX66" fmla="*/ 338667 w 3397015"/>
                <a:gd name="connsiteY66" fmla="*/ 169333 h 5757025"/>
                <a:gd name="connsiteX67" fmla="*/ 237067 w 3397015"/>
                <a:gd name="connsiteY67" fmla="*/ 158045 h 5757025"/>
                <a:gd name="connsiteX68" fmla="*/ 0 w 3397015"/>
                <a:gd name="connsiteY68" fmla="*/ 0 h 5757025"/>
                <a:gd name="connsiteX69" fmla="*/ 11289 w 3397015"/>
                <a:gd name="connsiteY69" fmla="*/ 90311 h 5757025"/>
                <a:gd name="connsiteX70" fmla="*/ 203200 w 3397015"/>
                <a:gd name="connsiteY70" fmla="*/ 191911 h 5757025"/>
                <a:gd name="connsiteX71" fmla="*/ 180622 w 3397015"/>
                <a:gd name="connsiteY71" fmla="*/ 259645 h 5757025"/>
                <a:gd name="connsiteX72" fmla="*/ 180622 w 3397015"/>
                <a:gd name="connsiteY72" fmla="*/ 259645 h 5757025"/>
                <a:gd name="connsiteX73" fmla="*/ 112889 w 3397015"/>
                <a:gd name="connsiteY73" fmla="*/ 338667 h 5757025"/>
                <a:gd name="connsiteX74" fmla="*/ 67734 w 3397015"/>
                <a:gd name="connsiteY74" fmla="*/ 372533 h 5757025"/>
                <a:gd name="connsiteX75" fmla="*/ 169334 w 3397015"/>
                <a:gd name="connsiteY75" fmla="*/ 462845 h 5757025"/>
                <a:gd name="connsiteX76" fmla="*/ 316089 w 3397015"/>
                <a:gd name="connsiteY76" fmla="*/ 485422 h 5757025"/>
                <a:gd name="connsiteX77" fmla="*/ 496711 w 3397015"/>
                <a:gd name="connsiteY77" fmla="*/ 530578 h 5757025"/>
                <a:gd name="connsiteX78" fmla="*/ 496711 w 3397015"/>
                <a:gd name="connsiteY78" fmla="*/ 666045 h 5757025"/>
                <a:gd name="connsiteX79" fmla="*/ 496711 w 3397015"/>
                <a:gd name="connsiteY79" fmla="*/ 666045 h 5757025"/>
                <a:gd name="connsiteX80" fmla="*/ 598311 w 3397015"/>
                <a:gd name="connsiteY80" fmla="*/ 778933 h 5757025"/>
                <a:gd name="connsiteX81" fmla="*/ 575734 w 3397015"/>
                <a:gd name="connsiteY81" fmla="*/ 835378 h 5757025"/>
                <a:gd name="connsiteX82" fmla="*/ 936978 w 3397015"/>
                <a:gd name="connsiteY82" fmla="*/ 1185333 h 5757025"/>
                <a:gd name="connsiteX83" fmla="*/ 1106311 w 3397015"/>
                <a:gd name="connsiteY83" fmla="*/ 1377245 h 5757025"/>
                <a:gd name="connsiteX84" fmla="*/ 1196622 w 3397015"/>
                <a:gd name="connsiteY84" fmla="*/ 1388533 h 5757025"/>
                <a:gd name="connsiteX85" fmla="*/ 1388534 w 3397015"/>
                <a:gd name="connsiteY85" fmla="*/ 1512711 h 5757025"/>
                <a:gd name="connsiteX86" fmla="*/ 1557867 w 3397015"/>
                <a:gd name="connsiteY86" fmla="*/ 1614311 h 5757025"/>
                <a:gd name="connsiteX87" fmla="*/ 1591734 w 3397015"/>
                <a:gd name="connsiteY87" fmla="*/ 1670756 h 5757025"/>
                <a:gd name="connsiteX88" fmla="*/ 1456267 w 3397015"/>
                <a:gd name="connsiteY88" fmla="*/ 1873956 h 5757025"/>
                <a:gd name="connsiteX89" fmla="*/ 1433689 w 3397015"/>
                <a:gd name="connsiteY89" fmla="*/ 2088445 h 5757025"/>
                <a:gd name="connsiteX90" fmla="*/ 1479462 w 3397015"/>
                <a:gd name="connsiteY90" fmla="*/ 2330891 h 5757025"/>
                <a:gd name="connsiteX91" fmla="*/ 1354667 w 3397015"/>
                <a:gd name="connsiteY91" fmla="*/ 2280356 h 5757025"/>
                <a:gd name="connsiteX92" fmla="*/ 1148997 w 3397015"/>
                <a:gd name="connsiteY92" fmla="*/ 2425964 h 5757025"/>
                <a:gd name="connsiteX93" fmla="*/ 1010003 w 3397015"/>
                <a:gd name="connsiteY93" fmla="*/ 2624402 h 5757025"/>
                <a:gd name="connsiteX94" fmla="*/ 891822 w 3397015"/>
                <a:gd name="connsiteY94" fmla="*/ 2822222 h 5757025"/>
                <a:gd name="connsiteX95" fmla="*/ 900201 w 3397015"/>
                <a:gd name="connsiteY95" fmla="*/ 3000463 h 5757025"/>
                <a:gd name="connsiteX96" fmla="*/ 938742 w 3397015"/>
                <a:gd name="connsiteY96" fmla="*/ 3164417 h 5757025"/>
                <a:gd name="connsiteX97" fmla="*/ 969698 w 3397015"/>
                <a:gd name="connsiteY97" fmla="*/ 3286214 h 5757025"/>
                <a:gd name="connsiteX98" fmla="*/ 891822 w 3397015"/>
                <a:gd name="connsiteY98" fmla="*/ 3544711 h 5757025"/>
                <a:gd name="connsiteX99" fmla="*/ 934597 w 3397015"/>
                <a:gd name="connsiteY99" fmla="*/ 3914158 h 5757025"/>
                <a:gd name="connsiteX100" fmla="*/ 925689 w 3397015"/>
                <a:gd name="connsiteY100" fmla="*/ 4097867 h 5757025"/>
                <a:gd name="connsiteX101" fmla="*/ 1072445 w 3397015"/>
                <a:gd name="connsiteY101" fmla="*/ 4233333 h 5757025"/>
                <a:gd name="connsiteX102" fmla="*/ 1219200 w 3397015"/>
                <a:gd name="connsiteY102" fmla="*/ 4109156 h 5757025"/>
                <a:gd name="connsiteX103" fmla="*/ 1261358 w 3397015"/>
                <a:gd name="connsiteY103" fmla="*/ 3846513 h 5757025"/>
                <a:gd name="connsiteX104" fmla="*/ 1412258 w 3397015"/>
                <a:gd name="connsiteY104" fmla="*/ 3618354 h 5757025"/>
                <a:gd name="connsiteX105" fmla="*/ 1474083 w 3397015"/>
                <a:gd name="connsiteY105" fmla="*/ 3459779 h 5757025"/>
                <a:gd name="connsiteX106" fmla="*/ 1506803 w 3397015"/>
                <a:gd name="connsiteY106" fmla="*/ 3333839 h 5757025"/>
                <a:gd name="connsiteX107" fmla="*/ 1659467 w 3397015"/>
                <a:gd name="connsiteY107" fmla="*/ 3347508 h 5757025"/>
                <a:gd name="connsiteX108" fmla="*/ 1783645 w 3397015"/>
                <a:gd name="connsiteY108" fmla="*/ 3465071 h 5757025"/>
                <a:gd name="connsiteX109" fmla="*/ 2005806 w 3397015"/>
                <a:gd name="connsiteY109" fmla="*/ 3580959 h 5757025"/>
                <a:gd name="connsiteX110" fmla="*/ 2191279 w 3397015"/>
                <a:gd name="connsiteY110" fmla="*/ 3733006 h 5757025"/>
                <a:gd name="connsiteX111" fmla="*/ 2325511 w 3397015"/>
                <a:gd name="connsiteY111" fmla="*/ 3787687 h 5757025"/>
                <a:gd name="connsiteX112" fmla="*/ 2134747 w 3397015"/>
                <a:gd name="connsiteY112" fmla="*/ 4030133 h 5757025"/>
                <a:gd name="connsiteX113" fmla="*/ 2010040 w 3397015"/>
                <a:gd name="connsiteY113" fmla="*/ 4368624 h 5757025"/>
                <a:gd name="connsiteX114" fmla="*/ 2020447 w 3397015"/>
                <a:gd name="connsiteY114" fmla="*/ 4523758 h 5757025"/>
                <a:gd name="connsiteX115" fmla="*/ 1966031 w 3397015"/>
                <a:gd name="connsiteY115" fmla="*/ 4595725 h 5757025"/>
                <a:gd name="connsiteX116" fmla="*/ 2074245 w 3397015"/>
                <a:gd name="connsiteY116" fmla="*/ 4772201 h 5757025"/>
                <a:gd name="connsiteX117" fmla="*/ 1939925 w 3397015"/>
                <a:gd name="connsiteY117" fmla="*/ 4983075 h 5757025"/>
                <a:gd name="connsiteX118" fmla="*/ 1761067 w 3397015"/>
                <a:gd name="connsiteY118" fmla="*/ 5046133 h 5757025"/>
                <a:gd name="connsiteX119" fmla="*/ 1713442 w 3397015"/>
                <a:gd name="connsiteY119" fmla="*/ 5155319 h 5757025"/>
                <a:gd name="connsiteX120" fmla="*/ 1844924 w 3397015"/>
                <a:gd name="connsiteY120" fmla="*/ 5309289 h 5757025"/>
                <a:gd name="connsiteX121" fmla="*/ 2099557 w 3397015"/>
                <a:gd name="connsiteY121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1083734 w 3397015"/>
                <a:gd name="connsiteY60" fmla="*/ 812800 h 5757025"/>
                <a:gd name="connsiteX61" fmla="*/ 767645 w 3397015"/>
                <a:gd name="connsiteY61" fmla="*/ 564445 h 5757025"/>
                <a:gd name="connsiteX62" fmla="*/ 722489 w 3397015"/>
                <a:gd name="connsiteY62" fmla="*/ 530578 h 5757025"/>
                <a:gd name="connsiteX63" fmla="*/ 643467 w 3397015"/>
                <a:gd name="connsiteY63" fmla="*/ 474133 h 5757025"/>
                <a:gd name="connsiteX64" fmla="*/ 496711 w 3397015"/>
                <a:gd name="connsiteY64" fmla="*/ 338667 h 5757025"/>
                <a:gd name="connsiteX65" fmla="*/ 338667 w 3397015"/>
                <a:gd name="connsiteY65" fmla="*/ 169333 h 5757025"/>
                <a:gd name="connsiteX66" fmla="*/ 237067 w 3397015"/>
                <a:gd name="connsiteY66" fmla="*/ 158045 h 5757025"/>
                <a:gd name="connsiteX67" fmla="*/ 0 w 3397015"/>
                <a:gd name="connsiteY67" fmla="*/ 0 h 5757025"/>
                <a:gd name="connsiteX68" fmla="*/ 11289 w 3397015"/>
                <a:gd name="connsiteY68" fmla="*/ 90311 h 5757025"/>
                <a:gd name="connsiteX69" fmla="*/ 203200 w 3397015"/>
                <a:gd name="connsiteY69" fmla="*/ 191911 h 5757025"/>
                <a:gd name="connsiteX70" fmla="*/ 180622 w 3397015"/>
                <a:gd name="connsiteY70" fmla="*/ 259645 h 5757025"/>
                <a:gd name="connsiteX71" fmla="*/ 180622 w 3397015"/>
                <a:gd name="connsiteY71" fmla="*/ 259645 h 5757025"/>
                <a:gd name="connsiteX72" fmla="*/ 112889 w 3397015"/>
                <a:gd name="connsiteY72" fmla="*/ 338667 h 5757025"/>
                <a:gd name="connsiteX73" fmla="*/ 67734 w 3397015"/>
                <a:gd name="connsiteY73" fmla="*/ 372533 h 5757025"/>
                <a:gd name="connsiteX74" fmla="*/ 169334 w 3397015"/>
                <a:gd name="connsiteY74" fmla="*/ 462845 h 5757025"/>
                <a:gd name="connsiteX75" fmla="*/ 316089 w 3397015"/>
                <a:gd name="connsiteY75" fmla="*/ 485422 h 5757025"/>
                <a:gd name="connsiteX76" fmla="*/ 496711 w 3397015"/>
                <a:gd name="connsiteY76" fmla="*/ 530578 h 5757025"/>
                <a:gd name="connsiteX77" fmla="*/ 496711 w 3397015"/>
                <a:gd name="connsiteY77" fmla="*/ 666045 h 5757025"/>
                <a:gd name="connsiteX78" fmla="*/ 496711 w 3397015"/>
                <a:gd name="connsiteY78" fmla="*/ 666045 h 5757025"/>
                <a:gd name="connsiteX79" fmla="*/ 598311 w 3397015"/>
                <a:gd name="connsiteY79" fmla="*/ 778933 h 5757025"/>
                <a:gd name="connsiteX80" fmla="*/ 575734 w 3397015"/>
                <a:gd name="connsiteY80" fmla="*/ 835378 h 5757025"/>
                <a:gd name="connsiteX81" fmla="*/ 936978 w 3397015"/>
                <a:gd name="connsiteY81" fmla="*/ 1185333 h 5757025"/>
                <a:gd name="connsiteX82" fmla="*/ 1106311 w 3397015"/>
                <a:gd name="connsiteY82" fmla="*/ 1377245 h 5757025"/>
                <a:gd name="connsiteX83" fmla="*/ 1196622 w 3397015"/>
                <a:gd name="connsiteY83" fmla="*/ 1388533 h 5757025"/>
                <a:gd name="connsiteX84" fmla="*/ 1388534 w 3397015"/>
                <a:gd name="connsiteY84" fmla="*/ 1512711 h 5757025"/>
                <a:gd name="connsiteX85" fmla="*/ 1557867 w 3397015"/>
                <a:gd name="connsiteY85" fmla="*/ 1614311 h 5757025"/>
                <a:gd name="connsiteX86" fmla="*/ 1591734 w 3397015"/>
                <a:gd name="connsiteY86" fmla="*/ 1670756 h 5757025"/>
                <a:gd name="connsiteX87" fmla="*/ 1456267 w 3397015"/>
                <a:gd name="connsiteY87" fmla="*/ 1873956 h 5757025"/>
                <a:gd name="connsiteX88" fmla="*/ 1433689 w 3397015"/>
                <a:gd name="connsiteY88" fmla="*/ 2088445 h 5757025"/>
                <a:gd name="connsiteX89" fmla="*/ 1479462 w 3397015"/>
                <a:gd name="connsiteY89" fmla="*/ 2330891 h 5757025"/>
                <a:gd name="connsiteX90" fmla="*/ 1354667 w 3397015"/>
                <a:gd name="connsiteY90" fmla="*/ 2280356 h 5757025"/>
                <a:gd name="connsiteX91" fmla="*/ 1148997 w 3397015"/>
                <a:gd name="connsiteY91" fmla="*/ 2425964 h 5757025"/>
                <a:gd name="connsiteX92" fmla="*/ 1010003 w 3397015"/>
                <a:gd name="connsiteY92" fmla="*/ 2624402 h 5757025"/>
                <a:gd name="connsiteX93" fmla="*/ 891822 w 3397015"/>
                <a:gd name="connsiteY93" fmla="*/ 2822222 h 5757025"/>
                <a:gd name="connsiteX94" fmla="*/ 900201 w 3397015"/>
                <a:gd name="connsiteY94" fmla="*/ 3000463 h 5757025"/>
                <a:gd name="connsiteX95" fmla="*/ 938742 w 3397015"/>
                <a:gd name="connsiteY95" fmla="*/ 3164417 h 5757025"/>
                <a:gd name="connsiteX96" fmla="*/ 969698 w 3397015"/>
                <a:gd name="connsiteY96" fmla="*/ 3286214 h 5757025"/>
                <a:gd name="connsiteX97" fmla="*/ 891822 w 3397015"/>
                <a:gd name="connsiteY97" fmla="*/ 3544711 h 5757025"/>
                <a:gd name="connsiteX98" fmla="*/ 934597 w 3397015"/>
                <a:gd name="connsiteY98" fmla="*/ 3914158 h 5757025"/>
                <a:gd name="connsiteX99" fmla="*/ 925689 w 3397015"/>
                <a:gd name="connsiteY99" fmla="*/ 4097867 h 5757025"/>
                <a:gd name="connsiteX100" fmla="*/ 1072445 w 3397015"/>
                <a:gd name="connsiteY100" fmla="*/ 4233333 h 5757025"/>
                <a:gd name="connsiteX101" fmla="*/ 1219200 w 3397015"/>
                <a:gd name="connsiteY101" fmla="*/ 4109156 h 5757025"/>
                <a:gd name="connsiteX102" fmla="*/ 1261358 w 3397015"/>
                <a:gd name="connsiteY102" fmla="*/ 3846513 h 5757025"/>
                <a:gd name="connsiteX103" fmla="*/ 1412258 w 3397015"/>
                <a:gd name="connsiteY103" fmla="*/ 3618354 h 5757025"/>
                <a:gd name="connsiteX104" fmla="*/ 1474083 w 3397015"/>
                <a:gd name="connsiteY104" fmla="*/ 3459779 h 5757025"/>
                <a:gd name="connsiteX105" fmla="*/ 1506803 w 3397015"/>
                <a:gd name="connsiteY105" fmla="*/ 3333839 h 5757025"/>
                <a:gd name="connsiteX106" fmla="*/ 1659467 w 3397015"/>
                <a:gd name="connsiteY106" fmla="*/ 3347508 h 5757025"/>
                <a:gd name="connsiteX107" fmla="*/ 1783645 w 3397015"/>
                <a:gd name="connsiteY107" fmla="*/ 3465071 h 5757025"/>
                <a:gd name="connsiteX108" fmla="*/ 2005806 w 3397015"/>
                <a:gd name="connsiteY108" fmla="*/ 3580959 h 5757025"/>
                <a:gd name="connsiteX109" fmla="*/ 2191279 w 3397015"/>
                <a:gd name="connsiteY109" fmla="*/ 3733006 h 5757025"/>
                <a:gd name="connsiteX110" fmla="*/ 2325511 w 3397015"/>
                <a:gd name="connsiteY110" fmla="*/ 3787687 h 5757025"/>
                <a:gd name="connsiteX111" fmla="*/ 2134747 w 3397015"/>
                <a:gd name="connsiteY111" fmla="*/ 4030133 h 5757025"/>
                <a:gd name="connsiteX112" fmla="*/ 2010040 w 3397015"/>
                <a:gd name="connsiteY112" fmla="*/ 4368624 h 5757025"/>
                <a:gd name="connsiteX113" fmla="*/ 2020447 w 3397015"/>
                <a:gd name="connsiteY113" fmla="*/ 4523758 h 5757025"/>
                <a:gd name="connsiteX114" fmla="*/ 1966031 w 3397015"/>
                <a:gd name="connsiteY114" fmla="*/ 4595725 h 5757025"/>
                <a:gd name="connsiteX115" fmla="*/ 2074245 w 3397015"/>
                <a:gd name="connsiteY115" fmla="*/ 4772201 h 5757025"/>
                <a:gd name="connsiteX116" fmla="*/ 1939925 w 3397015"/>
                <a:gd name="connsiteY116" fmla="*/ 4983075 h 5757025"/>
                <a:gd name="connsiteX117" fmla="*/ 1761067 w 3397015"/>
                <a:gd name="connsiteY117" fmla="*/ 5046133 h 5757025"/>
                <a:gd name="connsiteX118" fmla="*/ 1713442 w 3397015"/>
                <a:gd name="connsiteY118" fmla="*/ 5155319 h 5757025"/>
                <a:gd name="connsiteX119" fmla="*/ 1844924 w 3397015"/>
                <a:gd name="connsiteY119" fmla="*/ 5309289 h 5757025"/>
                <a:gd name="connsiteX120" fmla="*/ 2099557 w 3397015"/>
                <a:gd name="connsiteY120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976578 w 3397015"/>
                <a:gd name="connsiteY60" fmla="*/ 712787 h 5757025"/>
                <a:gd name="connsiteX61" fmla="*/ 767645 w 3397015"/>
                <a:gd name="connsiteY61" fmla="*/ 564445 h 5757025"/>
                <a:gd name="connsiteX62" fmla="*/ 722489 w 3397015"/>
                <a:gd name="connsiteY62" fmla="*/ 530578 h 5757025"/>
                <a:gd name="connsiteX63" fmla="*/ 643467 w 3397015"/>
                <a:gd name="connsiteY63" fmla="*/ 474133 h 5757025"/>
                <a:gd name="connsiteX64" fmla="*/ 496711 w 3397015"/>
                <a:gd name="connsiteY64" fmla="*/ 338667 h 5757025"/>
                <a:gd name="connsiteX65" fmla="*/ 338667 w 3397015"/>
                <a:gd name="connsiteY65" fmla="*/ 169333 h 5757025"/>
                <a:gd name="connsiteX66" fmla="*/ 237067 w 3397015"/>
                <a:gd name="connsiteY66" fmla="*/ 158045 h 5757025"/>
                <a:gd name="connsiteX67" fmla="*/ 0 w 3397015"/>
                <a:gd name="connsiteY67" fmla="*/ 0 h 5757025"/>
                <a:gd name="connsiteX68" fmla="*/ 11289 w 3397015"/>
                <a:gd name="connsiteY68" fmla="*/ 90311 h 5757025"/>
                <a:gd name="connsiteX69" fmla="*/ 203200 w 3397015"/>
                <a:gd name="connsiteY69" fmla="*/ 191911 h 5757025"/>
                <a:gd name="connsiteX70" fmla="*/ 180622 w 3397015"/>
                <a:gd name="connsiteY70" fmla="*/ 259645 h 5757025"/>
                <a:gd name="connsiteX71" fmla="*/ 180622 w 3397015"/>
                <a:gd name="connsiteY71" fmla="*/ 259645 h 5757025"/>
                <a:gd name="connsiteX72" fmla="*/ 112889 w 3397015"/>
                <a:gd name="connsiteY72" fmla="*/ 338667 h 5757025"/>
                <a:gd name="connsiteX73" fmla="*/ 67734 w 3397015"/>
                <a:gd name="connsiteY73" fmla="*/ 372533 h 5757025"/>
                <a:gd name="connsiteX74" fmla="*/ 169334 w 3397015"/>
                <a:gd name="connsiteY74" fmla="*/ 462845 h 5757025"/>
                <a:gd name="connsiteX75" fmla="*/ 316089 w 3397015"/>
                <a:gd name="connsiteY75" fmla="*/ 485422 h 5757025"/>
                <a:gd name="connsiteX76" fmla="*/ 496711 w 3397015"/>
                <a:gd name="connsiteY76" fmla="*/ 530578 h 5757025"/>
                <a:gd name="connsiteX77" fmla="*/ 496711 w 3397015"/>
                <a:gd name="connsiteY77" fmla="*/ 666045 h 5757025"/>
                <a:gd name="connsiteX78" fmla="*/ 496711 w 3397015"/>
                <a:gd name="connsiteY78" fmla="*/ 666045 h 5757025"/>
                <a:gd name="connsiteX79" fmla="*/ 598311 w 3397015"/>
                <a:gd name="connsiteY79" fmla="*/ 778933 h 5757025"/>
                <a:gd name="connsiteX80" fmla="*/ 575734 w 3397015"/>
                <a:gd name="connsiteY80" fmla="*/ 835378 h 5757025"/>
                <a:gd name="connsiteX81" fmla="*/ 936978 w 3397015"/>
                <a:gd name="connsiteY81" fmla="*/ 1185333 h 5757025"/>
                <a:gd name="connsiteX82" fmla="*/ 1106311 w 3397015"/>
                <a:gd name="connsiteY82" fmla="*/ 1377245 h 5757025"/>
                <a:gd name="connsiteX83" fmla="*/ 1196622 w 3397015"/>
                <a:gd name="connsiteY83" fmla="*/ 1388533 h 5757025"/>
                <a:gd name="connsiteX84" fmla="*/ 1388534 w 3397015"/>
                <a:gd name="connsiteY84" fmla="*/ 1512711 h 5757025"/>
                <a:gd name="connsiteX85" fmla="*/ 1557867 w 3397015"/>
                <a:gd name="connsiteY85" fmla="*/ 1614311 h 5757025"/>
                <a:gd name="connsiteX86" fmla="*/ 1591734 w 3397015"/>
                <a:gd name="connsiteY86" fmla="*/ 1670756 h 5757025"/>
                <a:gd name="connsiteX87" fmla="*/ 1456267 w 3397015"/>
                <a:gd name="connsiteY87" fmla="*/ 1873956 h 5757025"/>
                <a:gd name="connsiteX88" fmla="*/ 1433689 w 3397015"/>
                <a:gd name="connsiteY88" fmla="*/ 2088445 h 5757025"/>
                <a:gd name="connsiteX89" fmla="*/ 1479462 w 3397015"/>
                <a:gd name="connsiteY89" fmla="*/ 2330891 h 5757025"/>
                <a:gd name="connsiteX90" fmla="*/ 1354667 w 3397015"/>
                <a:gd name="connsiteY90" fmla="*/ 2280356 h 5757025"/>
                <a:gd name="connsiteX91" fmla="*/ 1148997 w 3397015"/>
                <a:gd name="connsiteY91" fmla="*/ 2425964 h 5757025"/>
                <a:gd name="connsiteX92" fmla="*/ 1010003 w 3397015"/>
                <a:gd name="connsiteY92" fmla="*/ 2624402 h 5757025"/>
                <a:gd name="connsiteX93" fmla="*/ 891822 w 3397015"/>
                <a:gd name="connsiteY93" fmla="*/ 2822222 h 5757025"/>
                <a:gd name="connsiteX94" fmla="*/ 900201 w 3397015"/>
                <a:gd name="connsiteY94" fmla="*/ 3000463 h 5757025"/>
                <a:gd name="connsiteX95" fmla="*/ 938742 w 3397015"/>
                <a:gd name="connsiteY95" fmla="*/ 3164417 h 5757025"/>
                <a:gd name="connsiteX96" fmla="*/ 969698 w 3397015"/>
                <a:gd name="connsiteY96" fmla="*/ 3286214 h 5757025"/>
                <a:gd name="connsiteX97" fmla="*/ 891822 w 3397015"/>
                <a:gd name="connsiteY97" fmla="*/ 3544711 h 5757025"/>
                <a:gd name="connsiteX98" fmla="*/ 934597 w 3397015"/>
                <a:gd name="connsiteY98" fmla="*/ 3914158 h 5757025"/>
                <a:gd name="connsiteX99" fmla="*/ 925689 w 3397015"/>
                <a:gd name="connsiteY99" fmla="*/ 4097867 h 5757025"/>
                <a:gd name="connsiteX100" fmla="*/ 1072445 w 3397015"/>
                <a:gd name="connsiteY100" fmla="*/ 4233333 h 5757025"/>
                <a:gd name="connsiteX101" fmla="*/ 1219200 w 3397015"/>
                <a:gd name="connsiteY101" fmla="*/ 4109156 h 5757025"/>
                <a:gd name="connsiteX102" fmla="*/ 1261358 w 3397015"/>
                <a:gd name="connsiteY102" fmla="*/ 3846513 h 5757025"/>
                <a:gd name="connsiteX103" fmla="*/ 1412258 w 3397015"/>
                <a:gd name="connsiteY103" fmla="*/ 3618354 h 5757025"/>
                <a:gd name="connsiteX104" fmla="*/ 1474083 w 3397015"/>
                <a:gd name="connsiteY104" fmla="*/ 3459779 h 5757025"/>
                <a:gd name="connsiteX105" fmla="*/ 1506803 w 3397015"/>
                <a:gd name="connsiteY105" fmla="*/ 3333839 h 5757025"/>
                <a:gd name="connsiteX106" fmla="*/ 1659467 w 3397015"/>
                <a:gd name="connsiteY106" fmla="*/ 3347508 h 5757025"/>
                <a:gd name="connsiteX107" fmla="*/ 1783645 w 3397015"/>
                <a:gd name="connsiteY107" fmla="*/ 3465071 h 5757025"/>
                <a:gd name="connsiteX108" fmla="*/ 2005806 w 3397015"/>
                <a:gd name="connsiteY108" fmla="*/ 3580959 h 5757025"/>
                <a:gd name="connsiteX109" fmla="*/ 2191279 w 3397015"/>
                <a:gd name="connsiteY109" fmla="*/ 3733006 h 5757025"/>
                <a:gd name="connsiteX110" fmla="*/ 2325511 w 3397015"/>
                <a:gd name="connsiteY110" fmla="*/ 3787687 h 5757025"/>
                <a:gd name="connsiteX111" fmla="*/ 2134747 w 3397015"/>
                <a:gd name="connsiteY111" fmla="*/ 4030133 h 5757025"/>
                <a:gd name="connsiteX112" fmla="*/ 2010040 w 3397015"/>
                <a:gd name="connsiteY112" fmla="*/ 4368624 h 5757025"/>
                <a:gd name="connsiteX113" fmla="*/ 2020447 w 3397015"/>
                <a:gd name="connsiteY113" fmla="*/ 4523758 h 5757025"/>
                <a:gd name="connsiteX114" fmla="*/ 1966031 w 3397015"/>
                <a:gd name="connsiteY114" fmla="*/ 4595725 h 5757025"/>
                <a:gd name="connsiteX115" fmla="*/ 2074245 w 3397015"/>
                <a:gd name="connsiteY115" fmla="*/ 4772201 h 5757025"/>
                <a:gd name="connsiteX116" fmla="*/ 1939925 w 3397015"/>
                <a:gd name="connsiteY116" fmla="*/ 4983075 h 5757025"/>
                <a:gd name="connsiteX117" fmla="*/ 1761067 w 3397015"/>
                <a:gd name="connsiteY117" fmla="*/ 5046133 h 5757025"/>
                <a:gd name="connsiteX118" fmla="*/ 1713442 w 3397015"/>
                <a:gd name="connsiteY118" fmla="*/ 5155319 h 5757025"/>
                <a:gd name="connsiteX119" fmla="*/ 1844924 w 3397015"/>
                <a:gd name="connsiteY119" fmla="*/ 5309289 h 5757025"/>
                <a:gd name="connsiteX120" fmla="*/ 2099557 w 3397015"/>
                <a:gd name="connsiteY120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976578 w 3397015"/>
                <a:gd name="connsiteY60" fmla="*/ 712787 h 5757025"/>
                <a:gd name="connsiteX61" fmla="*/ 767645 w 3397015"/>
                <a:gd name="connsiteY61" fmla="*/ 564445 h 5757025"/>
                <a:gd name="connsiteX62" fmla="*/ 722489 w 3397015"/>
                <a:gd name="connsiteY62" fmla="*/ 530578 h 5757025"/>
                <a:gd name="connsiteX63" fmla="*/ 643467 w 3397015"/>
                <a:gd name="connsiteY63" fmla="*/ 474133 h 5757025"/>
                <a:gd name="connsiteX64" fmla="*/ 496711 w 3397015"/>
                <a:gd name="connsiteY64" fmla="*/ 338667 h 5757025"/>
                <a:gd name="connsiteX65" fmla="*/ 338667 w 3397015"/>
                <a:gd name="connsiteY65" fmla="*/ 169333 h 5757025"/>
                <a:gd name="connsiteX66" fmla="*/ 237067 w 3397015"/>
                <a:gd name="connsiteY66" fmla="*/ 158045 h 5757025"/>
                <a:gd name="connsiteX67" fmla="*/ 0 w 3397015"/>
                <a:gd name="connsiteY67" fmla="*/ 0 h 5757025"/>
                <a:gd name="connsiteX68" fmla="*/ 11289 w 3397015"/>
                <a:gd name="connsiteY68" fmla="*/ 90311 h 5757025"/>
                <a:gd name="connsiteX69" fmla="*/ 203200 w 3397015"/>
                <a:gd name="connsiteY69" fmla="*/ 191911 h 5757025"/>
                <a:gd name="connsiteX70" fmla="*/ 180622 w 3397015"/>
                <a:gd name="connsiteY70" fmla="*/ 259645 h 5757025"/>
                <a:gd name="connsiteX71" fmla="*/ 180622 w 3397015"/>
                <a:gd name="connsiteY71" fmla="*/ 259645 h 5757025"/>
                <a:gd name="connsiteX72" fmla="*/ 112889 w 3397015"/>
                <a:gd name="connsiteY72" fmla="*/ 338667 h 5757025"/>
                <a:gd name="connsiteX73" fmla="*/ 67734 w 3397015"/>
                <a:gd name="connsiteY73" fmla="*/ 372533 h 5757025"/>
                <a:gd name="connsiteX74" fmla="*/ 169334 w 3397015"/>
                <a:gd name="connsiteY74" fmla="*/ 462845 h 5757025"/>
                <a:gd name="connsiteX75" fmla="*/ 316089 w 3397015"/>
                <a:gd name="connsiteY75" fmla="*/ 485422 h 5757025"/>
                <a:gd name="connsiteX76" fmla="*/ 496711 w 3397015"/>
                <a:gd name="connsiteY76" fmla="*/ 530578 h 5757025"/>
                <a:gd name="connsiteX77" fmla="*/ 496711 w 3397015"/>
                <a:gd name="connsiteY77" fmla="*/ 666045 h 5757025"/>
                <a:gd name="connsiteX78" fmla="*/ 496711 w 3397015"/>
                <a:gd name="connsiteY78" fmla="*/ 666045 h 5757025"/>
                <a:gd name="connsiteX79" fmla="*/ 598311 w 3397015"/>
                <a:gd name="connsiteY79" fmla="*/ 778933 h 5757025"/>
                <a:gd name="connsiteX80" fmla="*/ 575734 w 3397015"/>
                <a:gd name="connsiteY80" fmla="*/ 835378 h 5757025"/>
                <a:gd name="connsiteX81" fmla="*/ 936978 w 3397015"/>
                <a:gd name="connsiteY81" fmla="*/ 1185333 h 5757025"/>
                <a:gd name="connsiteX82" fmla="*/ 1106311 w 3397015"/>
                <a:gd name="connsiteY82" fmla="*/ 1377245 h 5757025"/>
                <a:gd name="connsiteX83" fmla="*/ 1196622 w 3397015"/>
                <a:gd name="connsiteY83" fmla="*/ 1388533 h 5757025"/>
                <a:gd name="connsiteX84" fmla="*/ 1388534 w 3397015"/>
                <a:gd name="connsiteY84" fmla="*/ 1512711 h 5757025"/>
                <a:gd name="connsiteX85" fmla="*/ 1557867 w 3397015"/>
                <a:gd name="connsiteY85" fmla="*/ 1614311 h 5757025"/>
                <a:gd name="connsiteX86" fmla="*/ 1591734 w 3397015"/>
                <a:gd name="connsiteY86" fmla="*/ 1670756 h 5757025"/>
                <a:gd name="connsiteX87" fmla="*/ 1456267 w 3397015"/>
                <a:gd name="connsiteY87" fmla="*/ 1873956 h 5757025"/>
                <a:gd name="connsiteX88" fmla="*/ 1433689 w 3397015"/>
                <a:gd name="connsiteY88" fmla="*/ 2088445 h 5757025"/>
                <a:gd name="connsiteX89" fmla="*/ 1479462 w 3397015"/>
                <a:gd name="connsiteY89" fmla="*/ 2330891 h 5757025"/>
                <a:gd name="connsiteX90" fmla="*/ 1354667 w 3397015"/>
                <a:gd name="connsiteY90" fmla="*/ 2280356 h 5757025"/>
                <a:gd name="connsiteX91" fmla="*/ 1148997 w 3397015"/>
                <a:gd name="connsiteY91" fmla="*/ 2425964 h 5757025"/>
                <a:gd name="connsiteX92" fmla="*/ 1010003 w 3397015"/>
                <a:gd name="connsiteY92" fmla="*/ 2624402 h 5757025"/>
                <a:gd name="connsiteX93" fmla="*/ 891822 w 3397015"/>
                <a:gd name="connsiteY93" fmla="*/ 2822222 h 5757025"/>
                <a:gd name="connsiteX94" fmla="*/ 900201 w 3397015"/>
                <a:gd name="connsiteY94" fmla="*/ 3000463 h 5757025"/>
                <a:gd name="connsiteX95" fmla="*/ 938742 w 3397015"/>
                <a:gd name="connsiteY95" fmla="*/ 3164417 h 5757025"/>
                <a:gd name="connsiteX96" fmla="*/ 969698 w 3397015"/>
                <a:gd name="connsiteY96" fmla="*/ 3286214 h 5757025"/>
                <a:gd name="connsiteX97" fmla="*/ 891822 w 3397015"/>
                <a:gd name="connsiteY97" fmla="*/ 3544711 h 5757025"/>
                <a:gd name="connsiteX98" fmla="*/ 934597 w 3397015"/>
                <a:gd name="connsiteY98" fmla="*/ 3914158 h 5757025"/>
                <a:gd name="connsiteX99" fmla="*/ 925689 w 3397015"/>
                <a:gd name="connsiteY99" fmla="*/ 4097867 h 5757025"/>
                <a:gd name="connsiteX100" fmla="*/ 1072445 w 3397015"/>
                <a:gd name="connsiteY100" fmla="*/ 4233333 h 5757025"/>
                <a:gd name="connsiteX101" fmla="*/ 1219200 w 3397015"/>
                <a:gd name="connsiteY101" fmla="*/ 4109156 h 5757025"/>
                <a:gd name="connsiteX102" fmla="*/ 1261358 w 3397015"/>
                <a:gd name="connsiteY102" fmla="*/ 3846513 h 5757025"/>
                <a:gd name="connsiteX103" fmla="*/ 1412258 w 3397015"/>
                <a:gd name="connsiteY103" fmla="*/ 3618354 h 5757025"/>
                <a:gd name="connsiteX104" fmla="*/ 1474083 w 3397015"/>
                <a:gd name="connsiteY104" fmla="*/ 3459779 h 5757025"/>
                <a:gd name="connsiteX105" fmla="*/ 1506803 w 3397015"/>
                <a:gd name="connsiteY105" fmla="*/ 3333839 h 5757025"/>
                <a:gd name="connsiteX106" fmla="*/ 1659467 w 3397015"/>
                <a:gd name="connsiteY106" fmla="*/ 3347508 h 5757025"/>
                <a:gd name="connsiteX107" fmla="*/ 1783645 w 3397015"/>
                <a:gd name="connsiteY107" fmla="*/ 3465071 h 5757025"/>
                <a:gd name="connsiteX108" fmla="*/ 2005806 w 3397015"/>
                <a:gd name="connsiteY108" fmla="*/ 3580959 h 5757025"/>
                <a:gd name="connsiteX109" fmla="*/ 2191279 w 3397015"/>
                <a:gd name="connsiteY109" fmla="*/ 3733006 h 5757025"/>
                <a:gd name="connsiteX110" fmla="*/ 2325511 w 3397015"/>
                <a:gd name="connsiteY110" fmla="*/ 3787687 h 5757025"/>
                <a:gd name="connsiteX111" fmla="*/ 2134747 w 3397015"/>
                <a:gd name="connsiteY111" fmla="*/ 4030133 h 5757025"/>
                <a:gd name="connsiteX112" fmla="*/ 2010040 w 3397015"/>
                <a:gd name="connsiteY112" fmla="*/ 4368624 h 5757025"/>
                <a:gd name="connsiteX113" fmla="*/ 2020447 w 3397015"/>
                <a:gd name="connsiteY113" fmla="*/ 4523758 h 5757025"/>
                <a:gd name="connsiteX114" fmla="*/ 1966031 w 3397015"/>
                <a:gd name="connsiteY114" fmla="*/ 4595725 h 5757025"/>
                <a:gd name="connsiteX115" fmla="*/ 2074245 w 3397015"/>
                <a:gd name="connsiteY115" fmla="*/ 4772201 h 5757025"/>
                <a:gd name="connsiteX116" fmla="*/ 1939925 w 3397015"/>
                <a:gd name="connsiteY116" fmla="*/ 4983075 h 5757025"/>
                <a:gd name="connsiteX117" fmla="*/ 1761067 w 3397015"/>
                <a:gd name="connsiteY117" fmla="*/ 5046133 h 5757025"/>
                <a:gd name="connsiteX118" fmla="*/ 1713442 w 3397015"/>
                <a:gd name="connsiteY118" fmla="*/ 5155319 h 5757025"/>
                <a:gd name="connsiteX119" fmla="*/ 1844924 w 3397015"/>
                <a:gd name="connsiteY119" fmla="*/ 5309289 h 5757025"/>
                <a:gd name="connsiteX120" fmla="*/ 2099557 w 3397015"/>
                <a:gd name="connsiteY120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976578 w 3397015"/>
                <a:gd name="connsiteY60" fmla="*/ 712787 h 5757025"/>
                <a:gd name="connsiteX61" fmla="*/ 767645 w 3397015"/>
                <a:gd name="connsiteY61" fmla="*/ 564445 h 5757025"/>
                <a:gd name="connsiteX62" fmla="*/ 643467 w 3397015"/>
                <a:gd name="connsiteY62" fmla="*/ 474133 h 5757025"/>
                <a:gd name="connsiteX63" fmla="*/ 496711 w 3397015"/>
                <a:gd name="connsiteY63" fmla="*/ 338667 h 5757025"/>
                <a:gd name="connsiteX64" fmla="*/ 338667 w 3397015"/>
                <a:gd name="connsiteY64" fmla="*/ 169333 h 5757025"/>
                <a:gd name="connsiteX65" fmla="*/ 237067 w 3397015"/>
                <a:gd name="connsiteY65" fmla="*/ 158045 h 5757025"/>
                <a:gd name="connsiteX66" fmla="*/ 0 w 3397015"/>
                <a:gd name="connsiteY66" fmla="*/ 0 h 5757025"/>
                <a:gd name="connsiteX67" fmla="*/ 11289 w 3397015"/>
                <a:gd name="connsiteY67" fmla="*/ 90311 h 5757025"/>
                <a:gd name="connsiteX68" fmla="*/ 203200 w 3397015"/>
                <a:gd name="connsiteY68" fmla="*/ 191911 h 5757025"/>
                <a:gd name="connsiteX69" fmla="*/ 180622 w 3397015"/>
                <a:gd name="connsiteY69" fmla="*/ 259645 h 5757025"/>
                <a:gd name="connsiteX70" fmla="*/ 180622 w 3397015"/>
                <a:gd name="connsiteY70" fmla="*/ 259645 h 5757025"/>
                <a:gd name="connsiteX71" fmla="*/ 112889 w 3397015"/>
                <a:gd name="connsiteY71" fmla="*/ 338667 h 5757025"/>
                <a:gd name="connsiteX72" fmla="*/ 67734 w 3397015"/>
                <a:gd name="connsiteY72" fmla="*/ 372533 h 5757025"/>
                <a:gd name="connsiteX73" fmla="*/ 169334 w 3397015"/>
                <a:gd name="connsiteY73" fmla="*/ 462845 h 5757025"/>
                <a:gd name="connsiteX74" fmla="*/ 316089 w 3397015"/>
                <a:gd name="connsiteY74" fmla="*/ 485422 h 5757025"/>
                <a:gd name="connsiteX75" fmla="*/ 496711 w 3397015"/>
                <a:gd name="connsiteY75" fmla="*/ 530578 h 5757025"/>
                <a:gd name="connsiteX76" fmla="*/ 496711 w 3397015"/>
                <a:gd name="connsiteY76" fmla="*/ 666045 h 5757025"/>
                <a:gd name="connsiteX77" fmla="*/ 496711 w 3397015"/>
                <a:gd name="connsiteY77" fmla="*/ 666045 h 5757025"/>
                <a:gd name="connsiteX78" fmla="*/ 598311 w 3397015"/>
                <a:gd name="connsiteY78" fmla="*/ 778933 h 5757025"/>
                <a:gd name="connsiteX79" fmla="*/ 575734 w 3397015"/>
                <a:gd name="connsiteY79" fmla="*/ 835378 h 5757025"/>
                <a:gd name="connsiteX80" fmla="*/ 936978 w 3397015"/>
                <a:gd name="connsiteY80" fmla="*/ 1185333 h 5757025"/>
                <a:gd name="connsiteX81" fmla="*/ 1106311 w 3397015"/>
                <a:gd name="connsiteY81" fmla="*/ 1377245 h 5757025"/>
                <a:gd name="connsiteX82" fmla="*/ 1196622 w 3397015"/>
                <a:gd name="connsiteY82" fmla="*/ 1388533 h 5757025"/>
                <a:gd name="connsiteX83" fmla="*/ 1388534 w 3397015"/>
                <a:gd name="connsiteY83" fmla="*/ 1512711 h 5757025"/>
                <a:gd name="connsiteX84" fmla="*/ 1557867 w 3397015"/>
                <a:gd name="connsiteY84" fmla="*/ 1614311 h 5757025"/>
                <a:gd name="connsiteX85" fmla="*/ 1591734 w 3397015"/>
                <a:gd name="connsiteY85" fmla="*/ 1670756 h 5757025"/>
                <a:gd name="connsiteX86" fmla="*/ 1456267 w 3397015"/>
                <a:gd name="connsiteY86" fmla="*/ 1873956 h 5757025"/>
                <a:gd name="connsiteX87" fmla="*/ 1433689 w 3397015"/>
                <a:gd name="connsiteY87" fmla="*/ 2088445 h 5757025"/>
                <a:gd name="connsiteX88" fmla="*/ 1479462 w 3397015"/>
                <a:gd name="connsiteY88" fmla="*/ 2330891 h 5757025"/>
                <a:gd name="connsiteX89" fmla="*/ 1354667 w 3397015"/>
                <a:gd name="connsiteY89" fmla="*/ 2280356 h 5757025"/>
                <a:gd name="connsiteX90" fmla="*/ 1148997 w 3397015"/>
                <a:gd name="connsiteY90" fmla="*/ 2425964 h 5757025"/>
                <a:gd name="connsiteX91" fmla="*/ 1010003 w 3397015"/>
                <a:gd name="connsiteY91" fmla="*/ 2624402 h 5757025"/>
                <a:gd name="connsiteX92" fmla="*/ 891822 w 3397015"/>
                <a:gd name="connsiteY92" fmla="*/ 2822222 h 5757025"/>
                <a:gd name="connsiteX93" fmla="*/ 900201 w 3397015"/>
                <a:gd name="connsiteY93" fmla="*/ 3000463 h 5757025"/>
                <a:gd name="connsiteX94" fmla="*/ 938742 w 3397015"/>
                <a:gd name="connsiteY94" fmla="*/ 3164417 h 5757025"/>
                <a:gd name="connsiteX95" fmla="*/ 969698 w 3397015"/>
                <a:gd name="connsiteY95" fmla="*/ 3286214 h 5757025"/>
                <a:gd name="connsiteX96" fmla="*/ 891822 w 3397015"/>
                <a:gd name="connsiteY96" fmla="*/ 3544711 h 5757025"/>
                <a:gd name="connsiteX97" fmla="*/ 934597 w 3397015"/>
                <a:gd name="connsiteY97" fmla="*/ 3914158 h 5757025"/>
                <a:gd name="connsiteX98" fmla="*/ 925689 w 3397015"/>
                <a:gd name="connsiteY98" fmla="*/ 4097867 h 5757025"/>
                <a:gd name="connsiteX99" fmla="*/ 1072445 w 3397015"/>
                <a:gd name="connsiteY99" fmla="*/ 4233333 h 5757025"/>
                <a:gd name="connsiteX100" fmla="*/ 1219200 w 3397015"/>
                <a:gd name="connsiteY100" fmla="*/ 4109156 h 5757025"/>
                <a:gd name="connsiteX101" fmla="*/ 1261358 w 3397015"/>
                <a:gd name="connsiteY101" fmla="*/ 3846513 h 5757025"/>
                <a:gd name="connsiteX102" fmla="*/ 1412258 w 3397015"/>
                <a:gd name="connsiteY102" fmla="*/ 3618354 h 5757025"/>
                <a:gd name="connsiteX103" fmla="*/ 1474083 w 3397015"/>
                <a:gd name="connsiteY103" fmla="*/ 3459779 h 5757025"/>
                <a:gd name="connsiteX104" fmla="*/ 1506803 w 3397015"/>
                <a:gd name="connsiteY104" fmla="*/ 3333839 h 5757025"/>
                <a:gd name="connsiteX105" fmla="*/ 1659467 w 3397015"/>
                <a:gd name="connsiteY105" fmla="*/ 3347508 h 5757025"/>
                <a:gd name="connsiteX106" fmla="*/ 1783645 w 3397015"/>
                <a:gd name="connsiteY106" fmla="*/ 3465071 h 5757025"/>
                <a:gd name="connsiteX107" fmla="*/ 2005806 w 3397015"/>
                <a:gd name="connsiteY107" fmla="*/ 3580959 h 5757025"/>
                <a:gd name="connsiteX108" fmla="*/ 2191279 w 3397015"/>
                <a:gd name="connsiteY108" fmla="*/ 3733006 h 5757025"/>
                <a:gd name="connsiteX109" fmla="*/ 2325511 w 3397015"/>
                <a:gd name="connsiteY109" fmla="*/ 3787687 h 5757025"/>
                <a:gd name="connsiteX110" fmla="*/ 2134747 w 3397015"/>
                <a:gd name="connsiteY110" fmla="*/ 4030133 h 5757025"/>
                <a:gd name="connsiteX111" fmla="*/ 2010040 w 3397015"/>
                <a:gd name="connsiteY111" fmla="*/ 4368624 h 5757025"/>
                <a:gd name="connsiteX112" fmla="*/ 2020447 w 3397015"/>
                <a:gd name="connsiteY112" fmla="*/ 4523758 h 5757025"/>
                <a:gd name="connsiteX113" fmla="*/ 1966031 w 3397015"/>
                <a:gd name="connsiteY113" fmla="*/ 4595725 h 5757025"/>
                <a:gd name="connsiteX114" fmla="*/ 2074245 w 3397015"/>
                <a:gd name="connsiteY114" fmla="*/ 4772201 h 5757025"/>
                <a:gd name="connsiteX115" fmla="*/ 1939925 w 3397015"/>
                <a:gd name="connsiteY115" fmla="*/ 4983075 h 5757025"/>
                <a:gd name="connsiteX116" fmla="*/ 1761067 w 3397015"/>
                <a:gd name="connsiteY116" fmla="*/ 5046133 h 5757025"/>
                <a:gd name="connsiteX117" fmla="*/ 1713442 w 3397015"/>
                <a:gd name="connsiteY117" fmla="*/ 5155319 h 5757025"/>
                <a:gd name="connsiteX118" fmla="*/ 1844924 w 3397015"/>
                <a:gd name="connsiteY118" fmla="*/ 5309289 h 5757025"/>
                <a:gd name="connsiteX119" fmla="*/ 2099557 w 3397015"/>
                <a:gd name="connsiteY119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976578 w 3397015"/>
                <a:gd name="connsiteY60" fmla="*/ 712787 h 5757025"/>
                <a:gd name="connsiteX61" fmla="*/ 767645 w 3397015"/>
                <a:gd name="connsiteY61" fmla="*/ 564445 h 5757025"/>
                <a:gd name="connsiteX62" fmla="*/ 643467 w 3397015"/>
                <a:gd name="connsiteY62" fmla="*/ 474133 h 5757025"/>
                <a:gd name="connsiteX63" fmla="*/ 496711 w 3397015"/>
                <a:gd name="connsiteY63" fmla="*/ 338667 h 5757025"/>
                <a:gd name="connsiteX64" fmla="*/ 338667 w 3397015"/>
                <a:gd name="connsiteY64" fmla="*/ 169333 h 5757025"/>
                <a:gd name="connsiteX65" fmla="*/ 237067 w 3397015"/>
                <a:gd name="connsiteY65" fmla="*/ 158045 h 5757025"/>
                <a:gd name="connsiteX66" fmla="*/ 0 w 3397015"/>
                <a:gd name="connsiteY66" fmla="*/ 0 h 5757025"/>
                <a:gd name="connsiteX67" fmla="*/ 11289 w 3397015"/>
                <a:gd name="connsiteY67" fmla="*/ 90311 h 5757025"/>
                <a:gd name="connsiteX68" fmla="*/ 203200 w 3397015"/>
                <a:gd name="connsiteY68" fmla="*/ 191911 h 5757025"/>
                <a:gd name="connsiteX69" fmla="*/ 180622 w 3397015"/>
                <a:gd name="connsiteY69" fmla="*/ 259645 h 5757025"/>
                <a:gd name="connsiteX70" fmla="*/ 180622 w 3397015"/>
                <a:gd name="connsiteY70" fmla="*/ 259645 h 5757025"/>
                <a:gd name="connsiteX71" fmla="*/ 112889 w 3397015"/>
                <a:gd name="connsiteY71" fmla="*/ 338667 h 5757025"/>
                <a:gd name="connsiteX72" fmla="*/ 67734 w 3397015"/>
                <a:gd name="connsiteY72" fmla="*/ 372533 h 5757025"/>
                <a:gd name="connsiteX73" fmla="*/ 169334 w 3397015"/>
                <a:gd name="connsiteY73" fmla="*/ 462845 h 5757025"/>
                <a:gd name="connsiteX74" fmla="*/ 316089 w 3397015"/>
                <a:gd name="connsiteY74" fmla="*/ 485422 h 5757025"/>
                <a:gd name="connsiteX75" fmla="*/ 496711 w 3397015"/>
                <a:gd name="connsiteY75" fmla="*/ 530578 h 5757025"/>
                <a:gd name="connsiteX76" fmla="*/ 496711 w 3397015"/>
                <a:gd name="connsiteY76" fmla="*/ 666045 h 5757025"/>
                <a:gd name="connsiteX77" fmla="*/ 496711 w 3397015"/>
                <a:gd name="connsiteY77" fmla="*/ 666045 h 5757025"/>
                <a:gd name="connsiteX78" fmla="*/ 598311 w 3397015"/>
                <a:gd name="connsiteY78" fmla="*/ 778933 h 5757025"/>
                <a:gd name="connsiteX79" fmla="*/ 575734 w 3397015"/>
                <a:gd name="connsiteY79" fmla="*/ 835378 h 5757025"/>
                <a:gd name="connsiteX80" fmla="*/ 936978 w 3397015"/>
                <a:gd name="connsiteY80" fmla="*/ 1185333 h 5757025"/>
                <a:gd name="connsiteX81" fmla="*/ 1106311 w 3397015"/>
                <a:gd name="connsiteY81" fmla="*/ 1377245 h 5757025"/>
                <a:gd name="connsiteX82" fmla="*/ 1196622 w 3397015"/>
                <a:gd name="connsiteY82" fmla="*/ 1388533 h 5757025"/>
                <a:gd name="connsiteX83" fmla="*/ 1388534 w 3397015"/>
                <a:gd name="connsiteY83" fmla="*/ 1512711 h 5757025"/>
                <a:gd name="connsiteX84" fmla="*/ 1557867 w 3397015"/>
                <a:gd name="connsiteY84" fmla="*/ 1614311 h 5757025"/>
                <a:gd name="connsiteX85" fmla="*/ 1591734 w 3397015"/>
                <a:gd name="connsiteY85" fmla="*/ 1670756 h 5757025"/>
                <a:gd name="connsiteX86" fmla="*/ 1456267 w 3397015"/>
                <a:gd name="connsiteY86" fmla="*/ 1873956 h 5757025"/>
                <a:gd name="connsiteX87" fmla="*/ 1433689 w 3397015"/>
                <a:gd name="connsiteY87" fmla="*/ 2088445 h 5757025"/>
                <a:gd name="connsiteX88" fmla="*/ 1479462 w 3397015"/>
                <a:gd name="connsiteY88" fmla="*/ 2330891 h 5757025"/>
                <a:gd name="connsiteX89" fmla="*/ 1354667 w 3397015"/>
                <a:gd name="connsiteY89" fmla="*/ 2280356 h 5757025"/>
                <a:gd name="connsiteX90" fmla="*/ 1148997 w 3397015"/>
                <a:gd name="connsiteY90" fmla="*/ 2425964 h 5757025"/>
                <a:gd name="connsiteX91" fmla="*/ 1010003 w 3397015"/>
                <a:gd name="connsiteY91" fmla="*/ 2624402 h 5757025"/>
                <a:gd name="connsiteX92" fmla="*/ 891822 w 3397015"/>
                <a:gd name="connsiteY92" fmla="*/ 2822222 h 5757025"/>
                <a:gd name="connsiteX93" fmla="*/ 900201 w 3397015"/>
                <a:gd name="connsiteY93" fmla="*/ 3000463 h 5757025"/>
                <a:gd name="connsiteX94" fmla="*/ 938742 w 3397015"/>
                <a:gd name="connsiteY94" fmla="*/ 3164417 h 5757025"/>
                <a:gd name="connsiteX95" fmla="*/ 969698 w 3397015"/>
                <a:gd name="connsiteY95" fmla="*/ 3286214 h 5757025"/>
                <a:gd name="connsiteX96" fmla="*/ 891822 w 3397015"/>
                <a:gd name="connsiteY96" fmla="*/ 3544711 h 5757025"/>
                <a:gd name="connsiteX97" fmla="*/ 934597 w 3397015"/>
                <a:gd name="connsiteY97" fmla="*/ 3914158 h 5757025"/>
                <a:gd name="connsiteX98" fmla="*/ 925689 w 3397015"/>
                <a:gd name="connsiteY98" fmla="*/ 4097867 h 5757025"/>
                <a:gd name="connsiteX99" fmla="*/ 1072445 w 3397015"/>
                <a:gd name="connsiteY99" fmla="*/ 4233333 h 5757025"/>
                <a:gd name="connsiteX100" fmla="*/ 1219200 w 3397015"/>
                <a:gd name="connsiteY100" fmla="*/ 4109156 h 5757025"/>
                <a:gd name="connsiteX101" fmla="*/ 1261358 w 3397015"/>
                <a:gd name="connsiteY101" fmla="*/ 3846513 h 5757025"/>
                <a:gd name="connsiteX102" fmla="*/ 1412258 w 3397015"/>
                <a:gd name="connsiteY102" fmla="*/ 3618354 h 5757025"/>
                <a:gd name="connsiteX103" fmla="*/ 1474083 w 3397015"/>
                <a:gd name="connsiteY103" fmla="*/ 3459779 h 5757025"/>
                <a:gd name="connsiteX104" fmla="*/ 1506803 w 3397015"/>
                <a:gd name="connsiteY104" fmla="*/ 3333839 h 5757025"/>
                <a:gd name="connsiteX105" fmla="*/ 1659467 w 3397015"/>
                <a:gd name="connsiteY105" fmla="*/ 3347508 h 5757025"/>
                <a:gd name="connsiteX106" fmla="*/ 1783645 w 3397015"/>
                <a:gd name="connsiteY106" fmla="*/ 3465071 h 5757025"/>
                <a:gd name="connsiteX107" fmla="*/ 2005806 w 3397015"/>
                <a:gd name="connsiteY107" fmla="*/ 3580959 h 5757025"/>
                <a:gd name="connsiteX108" fmla="*/ 2191279 w 3397015"/>
                <a:gd name="connsiteY108" fmla="*/ 3733006 h 5757025"/>
                <a:gd name="connsiteX109" fmla="*/ 2325511 w 3397015"/>
                <a:gd name="connsiteY109" fmla="*/ 3787687 h 5757025"/>
                <a:gd name="connsiteX110" fmla="*/ 2134747 w 3397015"/>
                <a:gd name="connsiteY110" fmla="*/ 4030133 h 5757025"/>
                <a:gd name="connsiteX111" fmla="*/ 2010040 w 3397015"/>
                <a:gd name="connsiteY111" fmla="*/ 4368624 h 5757025"/>
                <a:gd name="connsiteX112" fmla="*/ 2020447 w 3397015"/>
                <a:gd name="connsiteY112" fmla="*/ 4523758 h 5757025"/>
                <a:gd name="connsiteX113" fmla="*/ 1966031 w 3397015"/>
                <a:gd name="connsiteY113" fmla="*/ 4595725 h 5757025"/>
                <a:gd name="connsiteX114" fmla="*/ 2074245 w 3397015"/>
                <a:gd name="connsiteY114" fmla="*/ 4772201 h 5757025"/>
                <a:gd name="connsiteX115" fmla="*/ 1939925 w 3397015"/>
                <a:gd name="connsiteY115" fmla="*/ 4983075 h 5757025"/>
                <a:gd name="connsiteX116" fmla="*/ 1761067 w 3397015"/>
                <a:gd name="connsiteY116" fmla="*/ 5046133 h 5757025"/>
                <a:gd name="connsiteX117" fmla="*/ 1713442 w 3397015"/>
                <a:gd name="connsiteY117" fmla="*/ 5155319 h 5757025"/>
                <a:gd name="connsiteX118" fmla="*/ 1844924 w 3397015"/>
                <a:gd name="connsiteY118" fmla="*/ 5309289 h 5757025"/>
                <a:gd name="connsiteX119" fmla="*/ 2099557 w 3397015"/>
                <a:gd name="connsiteY119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976578 w 3397015"/>
                <a:gd name="connsiteY60" fmla="*/ 712787 h 5757025"/>
                <a:gd name="connsiteX61" fmla="*/ 767645 w 3397015"/>
                <a:gd name="connsiteY61" fmla="*/ 564445 h 5757025"/>
                <a:gd name="connsiteX62" fmla="*/ 643467 w 3397015"/>
                <a:gd name="connsiteY62" fmla="*/ 474133 h 5757025"/>
                <a:gd name="connsiteX63" fmla="*/ 496711 w 3397015"/>
                <a:gd name="connsiteY63" fmla="*/ 338667 h 5757025"/>
                <a:gd name="connsiteX64" fmla="*/ 338667 w 3397015"/>
                <a:gd name="connsiteY64" fmla="*/ 169333 h 5757025"/>
                <a:gd name="connsiteX65" fmla="*/ 237067 w 3397015"/>
                <a:gd name="connsiteY65" fmla="*/ 158045 h 5757025"/>
                <a:gd name="connsiteX66" fmla="*/ 0 w 3397015"/>
                <a:gd name="connsiteY66" fmla="*/ 0 h 5757025"/>
                <a:gd name="connsiteX67" fmla="*/ 11289 w 3397015"/>
                <a:gd name="connsiteY67" fmla="*/ 90311 h 5757025"/>
                <a:gd name="connsiteX68" fmla="*/ 203200 w 3397015"/>
                <a:gd name="connsiteY68" fmla="*/ 191911 h 5757025"/>
                <a:gd name="connsiteX69" fmla="*/ 180622 w 3397015"/>
                <a:gd name="connsiteY69" fmla="*/ 259645 h 5757025"/>
                <a:gd name="connsiteX70" fmla="*/ 180622 w 3397015"/>
                <a:gd name="connsiteY70" fmla="*/ 259645 h 5757025"/>
                <a:gd name="connsiteX71" fmla="*/ 112889 w 3397015"/>
                <a:gd name="connsiteY71" fmla="*/ 338667 h 5757025"/>
                <a:gd name="connsiteX72" fmla="*/ 67734 w 3397015"/>
                <a:gd name="connsiteY72" fmla="*/ 372533 h 5757025"/>
                <a:gd name="connsiteX73" fmla="*/ 169334 w 3397015"/>
                <a:gd name="connsiteY73" fmla="*/ 462845 h 5757025"/>
                <a:gd name="connsiteX74" fmla="*/ 316089 w 3397015"/>
                <a:gd name="connsiteY74" fmla="*/ 485422 h 5757025"/>
                <a:gd name="connsiteX75" fmla="*/ 496711 w 3397015"/>
                <a:gd name="connsiteY75" fmla="*/ 530578 h 5757025"/>
                <a:gd name="connsiteX76" fmla="*/ 496711 w 3397015"/>
                <a:gd name="connsiteY76" fmla="*/ 666045 h 5757025"/>
                <a:gd name="connsiteX77" fmla="*/ 496711 w 3397015"/>
                <a:gd name="connsiteY77" fmla="*/ 694620 h 5757025"/>
                <a:gd name="connsiteX78" fmla="*/ 598311 w 3397015"/>
                <a:gd name="connsiteY78" fmla="*/ 778933 h 5757025"/>
                <a:gd name="connsiteX79" fmla="*/ 575734 w 3397015"/>
                <a:gd name="connsiteY79" fmla="*/ 835378 h 5757025"/>
                <a:gd name="connsiteX80" fmla="*/ 936978 w 3397015"/>
                <a:gd name="connsiteY80" fmla="*/ 1185333 h 5757025"/>
                <a:gd name="connsiteX81" fmla="*/ 1106311 w 3397015"/>
                <a:gd name="connsiteY81" fmla="*/ 1377245 h 5757025"/>
                <a:gd name="connsiteX82" fmla="*/ 1196622 w 3397015"/>
                <a:gd name="connsiteY82" fmla="*/ 1388533 h 5757025"/>
                <a:gd name="connsiteX83" fmla="*/ 1388534 w 3397015"/>
                <a:gd name="connsiteY83" fmla="*/ 1512711 h 5757025"/>
                <a:gd name="connsiteX84" fmla="*/ 1557867 w 3397015"/>
                <a:gd name="connsiteY84" fmla="*/ 1614311 h 5757025"/>
                <a:gd name="connsiteX85" fmla="*/ 1591734 w 3397015"/>
                <a:gd name="connsiteY85" fmla="*/ 1670756 h 5757025"/>
                <a:gd name="connsiteX86" fmla="*/ 1456267 w 3397015"/>
                <a:gd name="connsiteY86" fmla="*/ 1873956 h 5757025"/>
                <a:gd name="connsiteX87" fmla="*/ 1433689 w 3397015"/>
                <a:gd name="connsiteY87" fmla="*/ 2088445 h 5757025"/>
                <a:gd name="connsiteX88" fmla="*/ 1479462 w 3397015"/>
                <a:gd name="connsiteY88" fmla="*/ 2330891 h 5757025"/>
                <a:gd name="connsiteX89" fmla="*/ 1354667 w 3397015"/>
                <a:gd name="connsiteY89" fmla="*/ 2280356 h 5757025"/>
                <a:gd name="connsiteX90" fmla="*/ 1148997 w 3397015"/>
                <a:gd name="connsiteY90" fmla="*/ 2425964 h 5757025"/>
                <a:gd name="connsiteX91" fmla="*/ 1010003 w 3397015"/>
                <a:gd name="connsiteY91" fmla="*/ 2624402 h 5757025"/>
                <a:gd name="connsiteX92" fmla="*/ 891822 w 3397015"/>
                <a:gd name="connsiteY92" fmla="*/ 2822222 h 5757025"/>
                <a:gd name="connsiteX93" fmla="*/ 900201 w 3397015"/>
                <a:gd name="connsiteY93" fmla="*/ 3000463 h 5757025"/>
                <a:gd name="connsiteX94" fmla="*/ 938742 w 3397015"/>
                <a:gd name="connsiteY94" fmla="*/ 3164417 h 5757025"/>
                <a:gd name="connsiteX95" fmla="*/ 969698 w 3397015"/>
                <a:gd name="connsiteY95" fmla="*/ 3286214 h 5757025"/>
                <a:gd name="connsiteX96" fmla="*/ 891822 w 3397015"/>
                <a:gd name="connsiteY96" fmla="*/ 3544711 h 5757025"/>
                <a:gd name="connsiteX97" fmla="*/ 934597 w 3397015"/>
                <a:gd name="connsiteY97" fmla="*/ 3914158 h 5757025"/>
                <a:gd name="connsiteX98" fmla="*/ 925689 w 3397015"/>
                <a:gd name="connsiteY98" fmla="*/ 4097867 h 5757025"/>
                <a:gd name="connsiteX99" fmla="*/ 1072445 w 3397015"/>
                <a:gd name="connsiteY99" fmla="*/ 4233333 h 5757025"/>
                <a:gd name="connsiteX100" fmla="*/ 1219200 w 3397015"/>
                <a:gd name="connsiteY100" fmla="*/ 4109156 h 5757025"/>
                <a:gd name="connsiteX101" fmla="*/ 1261358 w 3397015"/>
                <a:gd name="connsiteY101" fmla="*/ 3846513 h 5757025"/>
                <a:gd name="connsiteX102" fmla="*/ 1412258 w 3397015"/>
                <a:gd name="connsiteY102" fmla="*/ 3618354 h 5757025"/>
                <a:gd name="connsiteX103" fmla="*/ 1474083 w 3397015"/>
                <a:gd name="connsiteY103" fmla="*/ 3459779 h 5757025"/>
                <a:gd name="connsiteX104" fmla="*/ 1506803 w 3397015"/>
                <a:gd name="connsiteY104" fmla="*/ 3333839 h 5757025"/>
                <a:gd name="connsiteX105" fmla="*/ 1659467 w 3397015"/>
                <a:gd name="connsiteY105" fmla="*/ 3347508 h 5757025"/>
                <a:gd name="connsiteX106" fmla="*/ 1783645 w 3397015"/>
                <a:gd name="connsiteY106" fmla="*/ 3465071 h 5757025"/>
                <a:gd name="connsiteX107" fmla="*/ 2005806 w 3397015"/>
                <a:gd name="connsiteY107" fmla="*/ 3580959 h 5757025"/>
                <a:gd name="connsiteX108" fmla="*/ 2191279 w 3397015"/>
                <a:gd name="connsiteY108" fmla="*/ 3733006 h 5757025"/>
                <a:gd name="connsiteX109" fmla="*/ 2325511 w 3397015"/>
                <a:gd name="connsiteY109" fmla="*/ 3787687 h 5757025"/>
                <a:gd name="connsiteX110" fmla="*/ 2134747 w 3397015"/>
                <a:gd name="connsiteY110" fmla="*/ 4030133 h 5757025"/>
                <a:gd name="connsiteX111" fmla="*/ 2010040 w 3397015"/>
                <a:gd name="connsiteY111" fmla="*/ 4368624 h 5757025"/>
                <a:gd name="connsiteX112" fmla="*/ 2020447 w 3397015"/>
                <a:gd name="connsiteY112" fmla="*/ 4523758 h 5757025"/>
                <a:gd name="connsiteX113" fmla="*/ 1966031 w 3397015"/>
                <a:gd name="connsiteY113" fmla="*/ 4595725 h 5757025"/>
                <a:gd name="connsiteX114" fmla="*/ 2074245 w 3397015"/>
                <a:gd name="connsiteY114" fmla="*/ 4772201 h 5757025"/>
                <a:gd name="connsiteX115" fmla="*/ 1939925 w 3397015"/>
                <a:gd name="connsiteY115" fmla="*/ 4983075 h 5757025"/>
                <a:gd name="connsiteX116" fmla="*/ 1761067 w 3397015"/>
                <a:gd name="connsiteY116" fmla="*/ 5046133 h 5757025"/>
                <a:gd name="connsiteX117" fmla="*/ 1713442 w 3397015"/>
                <a:gd name="connsiteY117" fmla="*/ 5155319 h 5757025"/>
                <a:gd name="connsiteX118" fmla="*/ 1844924 w 3397015"/>
                <a:gd name="connsiteY118" fmla="*/ 5309289 h 5757025"/>
                <a:gd name="connsiteX119" fmla="*/ 2099557 w 3397015"/>
                <a:gd name="connsiteY119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976578 w 3397015"/>
                <a:gd name="connsiteY60" fmla="*/ 712787 h 5757025"/>
                <a:gd name="connsiteX61" fmla="*/ 767645 w 3397015"/>
                <a:gd name="connsiteY61" fmla="*/ 564445 h 5757025"/>
                <a:gd name="connsiteX62" fmla="*/ 643467 w 3397015"/>
                <a:gd name="connsiteY62" fmla="*/ 474133 h 5757025"/>
                <a:gd name="connsiteX63" fmla="*/ 496711 w 3397015"/>
                <a:gd name="connsiteY63" fmla="*/ 338667 h 5757025"/>
                <a:gd name="connsiteX64" fmla="*/ 338667 w 3397015"/>
                <a:gd name="connsiteY64" fmla="*/ 169333 h 5757025"/>
                <a:gd name="connsiteX65" fmla="*/ 237067 w 3397015"/>
                <a:gd name="connsiteY65" fmla="*/ 158045 h 5757025"/>
                <a:gd name="connsiteX66" fmla="*/ 0 w 3397015"/>
                <a:gd name="connsiteY66" fmla="*/ 0 h 5757025"/>
                <a:gd name="connsiteX67" fmla="*/ 11289 w 3397015"/>
                <a:gd name="connsiteY67" fmla="*/ 90311 h 5757025"/>
                <a:gd name="connsiteX68" fmla="*/ 203200 w 3397015"/>
                <a:gd name="connsiteY68" fmla="*/ 191911 h 5757025"/>
                <a:gd name="connsiteX69" fmla="*/ 180622 w 3397015"/>
                <a:gd name="connsiteY69" fmla="*/ 259645 h 5757025"/>
                <a:gd name="connsiteX70" fmla="*/ 180622 w 3397015"/>
                <a:gd name="connsiteY70" fmla="*/ 259645 h 5757025"/>
                <a:gd name="connsiteX71" fmla="*/ 112889 w 3397015"/>
                <a:gd name="connsiteY71" fmla="*/ 338667 h 5757025"/>
                <a:gd name="connsiteX72" fmla="*/ 67734 w 3397015"/>
                <a:gd name="connsiteY72" fmla="*/ 372533 h 5757025"/>
                <a:gd name="connsiteX73" fmla="*/ 169334 w 3397015"/>
                <a:gd name="connsiteY73" fmla="*/ 462845 h 5757025"/>
                <a:gd name="connsiteX74" fmla="*/ 316089 w 3397015"/>
                <a:gd name="connsiteY74" fmla="*/ 485422 h 5757025"/>
                <a:gd name="connsiteX75" fmla="*/ 496711 w 3397015"/>
                <a:gd name="connsiteY75" fmla="*/ 530578 h 5757025"/>
                <a:gd name="connsiteX76" fmla="*/ 496711 w 3397015"/>
                <a:gd name="connsiteY76" fmla="*/ 694620 h 5757025"/>
                <a:gd name="connsiteX77" fmla="*/ 598311 w 3397015"/>
                <a:gd name="connsiteY77" fmla="*/ 778933 h 5757025"/>
                <a:gd name="connsiteX78" fmla="*/ 575734 w 3397015"/>
                <a:gd name="connsiteY78" fmla="*/ 835378 h 5757025"/>
                <a:gd name="connsiteX79" fmla="*/ 936978 w 3397015"/>
                <a:gd name="connsiteY79" fmla="*/ 1185333 h 5757025"/>
                <a:gd name="connsiteX80" fmla="*/ 1106311 w 3397015"/>
                <a:gd name="connsiteY80" fmla="*/ 1377245 h 5757025"/>
                <a:gd name="connsiteX81" fmla="*/ 1196622 w 3397015"/>
                <a:gd name="connsiteY81" fmla="*/ 1388533 h 5757025"/>
                <a:gd name="connsiteX82" fmla="*/ 1388534 w 3397015"/>
                <a:gd name="connsiteY82" fmla="*/ 1512711 h 5757025"/>
                <a:gd name="connsiteX83" fmla="*/ 1557867 w 3397015"/>
                <a:gd name="connsiteY83" fmla="*/ 1614311 h 5757025"/>
                <a:gd name="connsiteX84" fmla="*/ 1591734 w 3397015"/>
                <a:gd name="connsiteY84" fmla="*/ 1670756 h 5757025"/>
                <a:gd name="connsiteX85" fmla="*/ 1456267 w 3397015"/>
                <a:gd name="connsiteY85" fmla="*/ 1873956 h 5757025"/>
                <a:gd name="connsiteX86" fmla="*/ 1433689 w 3397015"/>
                <a:gd name="connsiteY86" fmla="*/ 2088445 h 5757025"/>
                <a:gd name="connsiteX87" fmla="*/ 1479462 w 3397015"/>
                <a:gd name="connsiteY87" fmla="*/ 2330891 h 5757025"/>
                <a:gd name="connsiteX88" fmla="*/ 1354667 w 3397015"/>
                <a:gd name="connsiteY88" fmla="*/ 2280356 h 5757025"/>
                <a:gd name="connsiteX89" fmla="*/ 1148997 w 3397015"/>
                <a:gd name="connsiteY89" fmla="*/ 2425964 h 5757025"/>
                <a:gd name="connsiteX90" fmla="*/ 1010003 w 3397015"/>
                <a:gd name="connsiteY90" fmla="*/ 2624402 h 5757025"/>
                <a:gd name="connsiteX91" fmla="*/ 891822 w 3397015"/>
                <a:gd name="connsiteY91" fmla="*/ 2822222 h 5757025"/>
                <a:gd name="connsiteX92" fmla="*/ 900201 w 3397015"/>
                <a:gd name="connsiteY92" fmla="*/ 3000463 h 5757025"/>
                <a:gd name="connsiteX93" fmla="*/ 938742 w 3397015"/>
                <a:gd name="connsiteY93" fmla="*/ 3164417 h 5757025"/>
                <a:gd name="connsiteX94" fmla="*/ 969698 w 3397015"/>
                <a:gd name="connsiteY94" fmla="*/ 3286214 h 5757025"/>
                <a:gd name="connsiteX95" fmla="*/ 891822 w 3397015"/>
                <a:gd name="connsiteY95" fmla="*/ 3544711 h 5757025"/>
                <a:gd name="connsiteX96" fmla="*/ 934597 w 3397015"/>
                <a:gd name="connsiteY96" fmla="*/ 3914158 h 5757025"/>
                <a:gd name="connsiteX97" fmla="*/ 925689 w 3397015"/>
                <a:gd name="connsiteY97" fmla="*/ 4097867 h 5757025"/>
                <a:gd name="connsiteX98" fmla="*/ 1072445 w 3397015"/>
                <a:gd name="connsiteY98" fmla="*/ 4233333 h 5757025"/>
                <a:gd name="connsiteX99" fmla="*/ 1219200 w 3397015"/>
                <a:gd name="connsiteY99" fmla="*/ 4109156 h 5757025"/>
                <a:gd name="connsiteX100" fmla="*/ 1261358 w 3397015"/>
                <a:gd name="connsiteY100" fmla="*/ 3846513 h 5757025"/>
                <a:gd name="connsiteX101" fmla="*/ 1412258 w 3397015"/>
                <a:gd name="connsiteY101" fmla="*/ 3618354 h 5757025"/>
                <a:gd name="connsiteX102" fmla="*/ 1474083 w 3397015"/>
                <a:gd name="connsiteY102" fmla="*/ 3459779 h 5757025"/>
                <a:gd name="connsiteX103" fmla="*/ 1506803 w 3397015"/>
                <a:gd name="connsiteY103" fmla="*/ 3333839 h 5757025"/>
                <a:gd name="connsiteX104" fmla="*/ 1659467 w 3397015"/>
                <a:gd name="connsiteY104" fmla="*/ 3347508 h 5757025"/>
                <a:gd name="connsiteX105" fmla="*/ 1783645 w 3397015"/>
                <a:gd name="connsiteY105" fmla="*/ 3465071 h 5757025"/>
                <a:gd name="connsiteX106" fmla="*/ 2005806 w 3397015"/>
                <a:gd name="connsiteY106" fmla="*/ 3580959 h 5757025"/>
                <a:gd name="connsiteX107" fmla="*/ 2191279 w 3397015"/>
                <a:gd name="connsiteY107" fmla="*/ 3733006 h 5757025"/>
                <a:gd name="connsiteX108" fmla="*/ 2325511 w 3397015"/>
                <a:gd name="connsiteY108" fmla="*/ 3787687 h 5757025"/>
                <a:gd name="connsiteX109" fmla="*/ 2134747 w 3397015"/>
                <a:gd name="connsiteY109" fmla="*/ 4030133 h 5757025"/>
                <a:gd name="connsiteX110" fmla="*/ 2010040 w 3397015"/>
                <a:gd name="connsiteY110" fmla="*/ 4368624 h 5757025"/>
                <a:gd name="connsiteX111" fmla="*/ 2020447 w 3397015"/>
                <a:gd name="connsiteY111" fmla="*/ 4523758 h 5757025"/>
                <a:gd name="connsiteX112" fmla="*/ 1966031 w 3397015"/>
                <a:gd name="connsiteY112" fmla="*/ 4595725 h 5757025"/>
                <a:gd name="connsiteX113" fmla="*/ 2074245 w 3397015"/>
                <a:gd name="connsiteY113" fmla="*/ 4772201 h 5757025"/>
                <a:gd name="connsiteX114" fmla="*/ 1939925 w 3397015"/>
                <a:gd name="connsiteY114" fmla="*/ 4983075 h 5757025"/>
                <a:gd name="connsiteX115" fmla="*/ 1761067 w 3397015"/>
                <a:gd name="connsiteY115" fmla="*/ 5046133 h 5757025"/>
                <a:gd name="connsiteX116" fmla="*/ 1713442 w 3397015"/>
                <a:gd name="connsiteY116" fmla="*/ 5155319 h 5757025"/>
                <a:gd name="connsiteX117" fmla="*/ 1844924 w 3397015"/>
                <a:gd name="connsiteY117" fmla="*/ 5309289 h 5757025"/>
                <a:gd name="connsiteX118" fmla="*/ 2099557 w 3397015"/>
                <a:gd name="connsiteY118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976578 w 3397015"/>
                <a:gd name="connsiteY60" fmla="*/ 712787 h 5757025"/>
                <a:gd name="connsiteX61" fmla="*/ 767645 w 3397015"/>
                <a:gd name="connsiteY61" fmla="*/ 564445 h 5757025"/>
                <a:gd name="connsiteX62" fmla="*/ 643467 w 3397015"/>
                <a:gd name="connsiteY62" fmla="*/ 474133 h 5757025"/>
                <a:gd name="connsiteX63" fmla="*/ 496711 w 3397015"/>
                <a:gd name="connsiteY63" fmla="*/ 338667 h 5757025"/>
                <a:gd name="connsiteX64" fmla="*/ 338667 w 3397015"/>
                <a:gd name="connsiteY64" fmla="*/ 169333 h 5757025"/>
                <a:gd name="connsiteX65" fmla="*/ 237067 w 3397015"/>
                <a:gd name="connsiteY65" fmla="*/ 158045 h 5757025"/>
                <a:gd name="connsiteX66" fmla="*/ 0 w 3397015"/>
                <a:gd name="connsiteY66" fmla="*/ 0 h 5757025"/>
                <a:gd name="connsiteX67" fmla="*/ 11289 w 3397015"/>
                <a:gd name="connsiteY67" fmla="*/ 90311 h 5757025"/>
                <a:gd name="connsiteX68" fmla="*/ 203200 w 3397015"/>
                <a:gd name="connsiteY68" fmla="*/ 191911 h 5757025"/>
                <a:gd name="connsiteX69" fmla="*/ 180622 w 3397015"/>
                <a:gd name="connsiteY69" fmla="*/ 259645 h 5757025"/>
                <a:gd name="connsiteX70" fmla="*/ 180622 w 3397015"/>
                <a:gd name="connsiteY70" fmla="*/ 259645 h 5757025"/>
                <a:gd name="connsiteX71" fmla="*/ 112889 w 3397015"/>
                <a:gd name="connsiteY71" fmla="*/ 338667 h 5757025"/>
                <a:gd name="connsiteX72" fmla="*/ 67734 w 3397015"/>
                <a:gd name="connsiteY72" fmla="*/ 372533 h 5757025"/>
                <a:gd name="connsiteX73" fmla="*/ 169334 w 3397015"/>
                <a:gd name="connsiteY73" fmla="*/ 462845 h 5757025"/>
                <a:gd name="connsiteX74" fmla="*/ 316089 w 3397015"/>
                <a:gd name="connsiteY74" fmla="*/ 485422 h 5757025"/>
                <a:gd name="connsiteX75" fmla="*/ 480042 w 3397015"/>
                <a:gd name="connsiteY75" fmla="*/ 554391 h 5757025"/>
                <a:gd name="connsiteX76" fmla="*/ 496711 w 3397015"/>
                <a:gd name="connsiteY76" fmla="*/ 694620 h 5757025"/>
                <a:gd name="connsiteX77" fmla="*/ 598311 w 3397015"/>
                <a:gd name="connsiteY77" fmla="*/ 778933 h 5757025"/>
                <a:gd name="connsiteX78" fmla="*/ 575734 w 3397015"/>
                <a:gd name="connsiteY78" fmla="*/ 835378 h 5757025"/>
                <a:gd name="connsiteX79" fmla="*/ 936978 w 3397015"/>
                <a:gd name="connsiteY79" fmla="*/ 1185333 h 5757025"/>
                <a:gd name="connsiteX80" fmla="*/ 1106311 w 3397015"/>
                <a:gd name="connsiteY80" fmla="*/ 1377245 h 5757025"/>
                <a:gd name="connsiteX81" fmla="*/ 1196622 w 3397015"/>
                <a:gd name="connsiteY81" fmla="*/ 1388533 h 5757025"/>
                <a:gd name="connsiteX82" fmla="*/ 1388534 w 3397015"/>
                <a:gd name="connsiteY82" fmla="*/ 1512711 h 5757025"/>
                <a:gd name="connsiteX83" fmla="*/ 1557867 w 3397015"/>
                <a:gd name="connsiteY83" fmla="*/ 1614311 h 5757025"/>
                <a:gd name="connsiteX84" fmla="*/ 1591734 w 3397015"/>
                <a:gd name="connsiteY84" fmla="*/ 1670756 h 5757025"/>
                <a:gd name="connsiteX85" fmla="*/ 1456267 w 3397015"/>
                <a:gd name="connsiteY85" fmla="*/ 1873956 h 5757025"/>
                <a:gd name="connsiteX86" fmla="*/ 1433689 w 3397015"/>
                <a:gd name="connsiteY86" fmla="*/ 2088445 h 5757025"/>
                <a:gd name="connsiteX87" fmla="*/ 1479462 w 3397015"/>
                <a:gd name="connsiteY87" fmla="*/ 2330891 h 5757025"/>
                <a:gd name="connsiteX88" fmla="*/ 1354667 w 3397015"/>
                <a:gd name="connsiteY88" fmla="*/ 2280356 h 5757025"/>
                <a:gd name="connsiteX89" fmla="*/ 1148997 w 3397015"/>
                <a:gd name="connsiteY89" fmla="*/ 2425964 h 5757025"/>
                <a:gd name="connsiteX90" fmla="*/ 1010003 w 3397015"/>
                <a:gd name="connsiteY90" fmla="*/ 2624402 h 5757025"/>
                <a:gd name="connsiteX91" fmla="*/ 891822 w 3397015"/>
                <a:gd name="connsiteY91" fmla="*/ 2822222 h 5757025"/>
                <a:gd name="connsiteX92" fmla="*/ 900201 w 3397015"/>
                <a:gd name="connsiteY92" fmla="*/ 3000463 h 5757025"/>
                <a:gd name="connsiteX93" fmla="*/ 938742 w 3397015"/>
                <a:gd name="connsiteY93" fmla="*/ 3164417 h 5757025"/>
                <a:gd name="connsiteX94" fmla="*/ 969698 w 3397015"/>
                <a:gd name="connsiteY94" fmla="*/ 3286214 h 5757025"/>
                <a:gd name="connsiteX95" fmla="*/ 891822 w 3397015"/>
                <a:gd name="connsiteY95" fmla="*/ 3544711 h 5757025"/>
                <a:gd name="connsiteX96" fmla="*/ 934597 w 3397015"/>
                <a:gd name="connsiteY96" fmla="*/ 3914158 h 5757025"/>
                <a:gd name="connsiteX97" fmla="*/ 925689 w 3397015"/>
                <a:gd name="connsiteY97" fmla="*/ 4097867 h 5757025"/>
                <a:gd name="connsiteX98" fmla="*/ 1072445 w 3397015"/>
                <a:gd name="connsiteY98" fmla="*/ 4233333 h 5757025"/>
                <a:gd name="connsiteX99" fmla="*/ 1219200 w 3397015"/>
                <a:gd name="connsiteY99" fmla="*/ 4109156 h 5757025"/>
                <a:gd name="connsiteX100" fmla="*/ 1261358 w 3397015"/>
                <a:gd name="connsiteY100" fmla="*/ 3846513 h 5757025"/>
                <a:gd name="connsiteX101" fmla="*/ 1412258 w 3397015"/>
                <a:gd name="connsiteY101" fmla="*/ 3618354 h 5757025"/>
                <a:gd name="connsiteX102" fmla="*/ 1474083 w 3397015"/>
                <a:gd name="connsiteY102" fmla="*/ 3459779 h 5757025"/>
                <a:gd name="connsiteX103" fmla="*/ 1506803 w 3397015"/>
                <a:gd name="connsiteY103" fmla="*/ 3333839 h 5757025"/>
                <a:gd name="connsiteX104" fmla="*/ 1659467 w 3397015"/>
                <a:gd name="connsiteY104" fmla="*/ 3347508 h 5757025"/>
                <a:gd name="connsiteX105" fmla="*/ 1783645 w 3397015"/>
                <a:gd name="connsiteY105" fmla="*/ 3465071 h 5757025"/>
                <a:gd name="connsiteX106" fmla="*/ 2005806 w 3397015"/>
                <a:gd name="connsiteY106" fmla="*/ 3580959 h 5757025"/>
                <a:gd name="connsiteX107" fmla="*/ 2191279 w 3397015"/>
                <a:gd name="connsiteY107" fmla="*/ 3733006 h 5757025"/>
                <a:gd name="connsiteX108" fmla="*/ 2325511 w 3397015"/>
                <a:gd name="connsiteY108" fmla="*/ 3787687 h 5757025"/>
                <a:gd name="connsiteX109" fmla="*/ 2134747 w 3397015"/>
                <a:gd name="connsiteY109" fmla="*/ 4030133 h 5757025"/>
                <a:gd name="connsiteX110" fmla="*/ 2010040 w 3397015"/>
                <a:gd name="connsiteY110" fmla="*/ 4368624 h 5757025"/>
                <a:gd name="connsiteX111" fmla="*/ 2020447 w 3397015"/>
                <a:gd name="connsiteY111" fmla="*/ 4523758 h 5757025"/>
                <a:gd name="connsiteX112" fmla="*/ 1966031 w 3397015"/>
                <a:gd name="connsiteY112" fmla="*/ 4595725 h 5757025"/>
                <a:gd name="connsiteX113" fmla="*/ 2074245 w 3397015"/>
                <a:gd name="connsiteY113" fmla="*/ 4772201 h 5757025"/>
                <a:gd name="connsiteX114" fmla="*/ 1939925 w 3397015"/>
                <a:gd name="connsiteY114" fmla="*/ 4983075 h 5757025"/>
                <a:gd name="connsiteX115" fmla="*/ 1761067 w 3397015"/>
                <a:gd name="connsiteY115" fmla="*/ 5046133 h 5757025"/>
                <a:gd name="connsiteX116" fmla="*/ 1713442 w 3397015"/>
                <a:gd name="connsiteY116" fmla="*/ 5155319 h 5757025"/>
                <a:gd name="connsiteX117" fmla="*/ 1844924 w 3397015"/>
                <a:gd name="connsiteY117" fmla="*/ 5309289 h 5757025"/>
                <a:gd name="connsiteX118" fmla="*/ 2099557 w 3397015"/>
                <a:gd name="connsiteY118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976578 w 3397015"/>
                <a:gd name="connsiteY60" fmla="*/ 712787 h 5757025"/>
                <a:gd name="connsiteX61" fmla="*/ 767645 w 3397015"/>
                <a:gd name="connsiteY61" fmla="*/ 564445 h 5757025"/>
                <a:gd name="connsiteX62" fmla="*/ 643467 w 3397015"/>
                <a:gd name="connsiteY62" fmla="*/ 474133 h 5757025"/>
                <a:gd name="connsiteX63" fmla="*/ 496711 w 3397015"/>
                <a:gd name="connsiteY63" fmla="*/ 338667 h 5757025"/>
                <a:gd name="connsiteX64" fmla="*/ 338667 w 3397015"/>
                <a:gd name="connsiteY64" fmla="*/ 169333 h 5757025"/>
                <a:gd name="connsiteX65" fmla="*/ 237067 w 3397015"/>
                <a:gd name="connsiteY65" fmla="*/ 158045 h 5757025"/>
                <a:gd name="connsiteX66" fmla="*/ 0 w 3397015"/>
                <a:gd name="connsiteY66" fmla="*/ 0 h 5757025"/>
                <a:gd name="connsiteX67" fmla="*/ 11289 w 3397015"/>
                <a:gd name="connsiteY67" fmla="*/ 90311 h 5757025"/>
                <a:gd name="connsiteX68" fmla="*/ 203200 w 3397015"/>
                <a:gd name="connsiteY68" fmla="*/ 191911 h 5757025"/>
                <a:gd name="connsiteX69" fmla="*/ 180622 w 3397015"/>
                <a:gd name="connsiteY69" fmla="*/ 259645 h 5757025"/>
                <a:gd name="connsiteX70" fmla="*/ 180622 w 3397015"/>
                <a:gd name="connsiteY70" fmla="*/ 259645 h 5757025"/>
                <a:gd name="connsiteX71" fmla="*/ 112889 w 3397015"/>
                <a:gd name="connsiteY71" fmla="*/ 338667 h 5757025"/>
                <a:gd name="connsiteX72" fmla="*/ 67734 w 3397015"/>
                <a:gd name="connsiteY72" fmla="*/ 372533 h 5757025"/>
                <a:gd name="connsiteX73" fmla="*/ 169334 w 3397015"/>
                <a:gd name="connsiteY73" fmla="*/ 462845 h 5757025"/>
                <a:gd name="connsiteX74" fmla="*/ 316089 w 3397015"/>
                <a:gd name="connsiteY74" fmla="*/ 485422 h 5757025"/>
                <a:gd name="connsiteX75" fmla="*/ 480042 w 3397015"/>
                <a:gd name="connsiteY75" fmla="*/ 554391 h 5757025"/>
                <a:gd name="connsiteX76" fmla="*/ 496711 w 3397015"/>
                <a:gd name="connsiteY76" fmla="*/ 694620 h 5757025"/>
                <a:gd name="connsiteX77" fmla="*/ 598311 w 3397015"/>
                <a:gd name="connsiteY77" fmla="*/ 778933 h 5757025"/>
                <a:gd name="connsiteX78" fmla="*/ 575734 w 3397015"/>
                <a:gd name="connsiteY78" fmla="*/ 835378 h 5757025"/>
                <a:gd name="connsiteX79" fmla="*/ 936978 w 3397015"/>
                <a:gd name="connsiteY79" fmla="*/ 1185333 h 5757025"/>
                <a:gd name="connsiteX80" fmla="*/ 1106311 w 3397015"/>
                <a:gd name="connsiteY80" fmla="*/ 1377245 h 5757025"/>
                <a:gd name="connsiteX81" fmla="*/ 1196622 w 3397015"/>
                <a:gd name="connsiteY81" fmla="*/ 1388533 h 5757025"/>
                <a:gd name="connsiteX82" fmla="*/ 1388534 w 3397015"/>
                <a:gd name="connsiteY82" fmla="*/ 1512711 h 5757025"/>
                <a:gd name="connsiteX83" fmla="*/ 1557867 w 3397015"/>
                <a:gd name="connsiteY83" fmla="*/ 1614311 h 5757025"/>
                <a:gd name="connsiteX84" fmla="*/ 1591734 w 3397015"/>
                <a:gd name="connsiteY84" fmla="*/ 1670756 h 5757025"/>
                <a:gd name="connsiteX85" fmla="*/ 1456267 w 3397015"/>
                <a:gd name="connsiteY85" fmla="*/ 1873956 h 5757025"/>
                <a:gd name="connsiteX86" fmla="*/ 1433689 w 3397015"/>
                <a:gd name="connsiteY86" fmla="*/ 2088445 h 5757025"/>
                <a:gd name="connsiteX87" fmla="*/ 1479462 w 3397015"/>
                <a:gd name="connsiteY87" fmla="*/ 2330891 h 5757025"/>
                <a:gd name="connsiteX88" fmla="*/ 1354667 w 3397015"/>
                <a:gd name="connsiteY88" fmla="*/ 2280356 h 5757025"/>
                <a:gd name="connsiteX89" fmla="*/ 1148997 w 3397015"/>
                <a:gd name="connsiteY89" fmla="*/ 2425964 h 5757025"/>
                <a:gd name="connsiteX90" fmla="*/ 1010003 w 3397015"/>
                <a:gd name="connsiteY90" fmla="*/ 2624402 h 5757025"/>
                <a:gd name="connsiteX91" fmla="*/ 891822 w 3397015"/>
                <a:gd name="connsiteY91" fmla="*/ 2822222 h 5757025"/>
                <a:gd name="connsiteX92" fmla="*/ 900201 w 3397015"/>
                <a:gd name="connsiteY92" fmla="*/ 3000463 h 5757025"/>
                <a:gd name="connsiteX93" fmla="*/ 938742 w 3397015"/>
                <a:gd name="connsiteY93" fmla="*/ 3164417 h 5757025"/>
                <a:gd name="connsiteX94" fmla="*/ 969698 w 3397015"/>
                <a:gd name="connsiteY94" fmla="*/ 3286214 h 5757025"/>
                <a:gd name="connsiteX95" fmla="*/ 891822 w 3397015"/>
                <a:gd name="connsiteY95" fmla="*/ 3544711 h 5757025"/>
                <a:gd name="connsiteX96" fmla="*/ 934597 w 3397015"/>
                <a:gd name="connsiteY96" fmla="*/ 3914158 h 5757025"/>
                <a:gd name="connsiteX97" fmla="*/ 925689 w 3397015"/>
                <a:gd name="connsiteY97" fmla="*/ 4097867 h 5757025"/>
                <a:gd name="connsiteX98" fmla="*/ 1072445 w 3397015"/>
                <a:gd name="connsiteY98" fmla="*/ 4233333 h 5757025"/>
                <a:gd name="connsiteX99" fmla="*/ 1219200 w 3397015"/>
                <a:gd name="connsiteY99" fmla="*/ 4109156 h 5757025"/>
                <a:gd name="connsiteX100" fmla="*/ 1261358 w 3397015"/>
                <a:gd name="connsiteY100" fmla="*/ 3846513 h 5757025"/>
                <a:gd name="connsiteX101" fmla="*/ 1412258 w 3397015"/>
                <a:gd name="connsiteY101" fmla="*/ 3618354 h 5757025"/>
                <a:gd name="connsiteX102" fmla="*/ 1474083 w 3397015"/>
                <a:gd name="connsiteY102" fmla="*/ 3459779 h 5757025"/>
                <a:gd name="connsiteX103" fmla="*/ 1506803 w 3397015"/>
                <a:gd name="connsiteY103" fmla="*/ 3333839 h 5757025"/>
                <a:gd name="connsiteX104" fmla="*/ 1659467 w 3397015"/>
                <a:gd name="connsiteY104" fmla="*/ 3347508 h 5757025"/>
                <a:gd name="connsiteX105" fmla="*/ 1783645 w 3397015"/>
                <a:gd name="connsiteY105" fmla="*/ 3465071 h 5757025"/>
                <a:gd name="connsiteX106" fmla="*/ 2005806 w 3397015"/>
                <a:gd name="connsiteY106" fmla="*/ 3580959 h 5757025"/>
                <a:gd name="connsiteX107" fmla="*/ 2191279 w 3397015"/>
                <a:gd name="connsiteY107" fmla="*/ 3733006 h 5757025"/>
                <a:gd name="connsiteX108" fmla="*/ 2325511 w 3397015"/>
                <a:gd name="connsiteY108" fmla="*/ 3787687 h 5757025"/>
                <a:gd name="connsiteX109" fmla="*/ 2134747 w 3397015"/>
                <a:gd name="connsiteY109" fmla="*/ 4030133 h 5757025"/>
                <a:gd name="connsiteX110" fmla="*/ 2010040 w 3397015"/>
                <a:gd name="connsiteY110" fmla="*/ 4368624 h 5757025"/>
                <a:gd name="connsiteX111" fmla="*/ 2020447 w 3397015"/>
                <a:gd name="connsiteY111" fmla="*/ 4523758 h 5757025"/>
                <a:gd name="connsiteX112" fmla="*/ 1966031 w 3397015"/>
                <a:gd name="connsiteY112" fmla="*/ 4595725 h 5757025"/>
                <a:gd name="connsiteX113" fmla="*/ 2074245 w 3397015"/>
                <a:gd name="connsiteY113" fmla="*/ 4772201 h 5757025"/>
                <a:gd name="connsiteX114" fmla="*/ 1939925 w 3397015"/>
                <a:gd name="connsiteY114" fmla="*/ 4983075 h 5757025"/>
                <a:gd name="connsiteX115" fmla="*/ 1761067 w 3397015"/>
                <a:gd name="connsiteY115" fmla="*/ 5046133 h 5757025"/>
                <a:gd name="connsiteX116" fmla="*/ 1713442 w 3397015"/>
                <a:gd name="connsiteY116" fmla="*/ 5155319 h 5757025"/>
                <a:gd name="connsiteX117" fmla="*/ 1844924 w 3397015"/>
                <a:gd name="connsiteY117" fmla="*/ 5309289 h 5757025"/>
                <a:gd name="connsiteX118" fmla="*/ 2099557 w 3397015"/>
                <a:gd name="connsiteY118" fmla="*/ 5588970 h 5757025"/>
                <a:gd name="connsiteX0" fmla="*/ 2099557 w 3397015"/>
                <a:gd name="connsiteY0" fmla="*/ 5588970 h 5757025"/>
                <a:gd name="connsiteX1" fmla="*/ 2336800 w 3397015"/>
                <a:gd name="connsiteY1" fmla="*/ 5734756 h 5757025"/>
                <a:gd name="connsiteX2" fmla="*/ 2260071 w 3397015"/>
                <a:gd name="connsiteY2" fmla="*/ 5455356 h 5757025"/>
                <a:gd name="connsiteX3" fmla="*/ 2167997 w 3397015"/>
                <a:gd name="connsiteY3" fmla="*/ 5238574 h 5757025"/>
                <a:gd name="connsiteX4" fmla="*/ 2144889 w 3397015"/>
                <a:gd name="connsiteY4" fmla="*/ 5147733 h 5757025"/>
                <a:gd name="connsiteX5" fmla="*/ 2246489 w 3397015"/>
                <a:gd name="connsiteY5" fmla="*/ 4989689 h 5757025"/>
                <a:gd name="connsiteX6" fmla="*/ 2323659 w 3397015"/>
                <a:gd name="connsiteY6" fmla="*/ 4970639 h 5757025"/>
                <a:gd name="connsiteX7" fmla="*/ 2387247 w 3397015"/>
                <a:gd name="connsiteY7" fmla="*/ 4826264 h 5757025"/>
                <a:gd name="connsiteX8" fmla="*/ 2415822 w 3397015"/>
                <a:gd name="connsiteY8" fmla="*/ 4741333 h 5757025"/>
                <a:gd name="connsiteX9" fmla="*/ 2577395 w 3397015"/>
                <a:gd name="connsiteY9" fmla="*/ 4649787 h 5757025"/>
                <a:gd name="connsiteX10" fmla="*/ 2844977 w 3397015"/>
                <a:gd name="connsiteY10" fmla="*/ 4289514 h 5757025"/>
                <a:gd name="connsiteX11" fmla="*/ 3093156 w 3397015"/>
                <a:gd name="connsiteY11" fmla="*/ 3962400 h 5757025"/>
                <a:gd name="connsiteX12" fmla="*/ 3139458 w 3397015"/>
                <a:gd name="connsiteY12" fmla="*/ 3841221 h 5757025"/>
                <a:gd name="connsiteX13" fmla="*/ 3101446 w 3397015"/>
                <a:gd name="connsiteY13" fmla="*/ 3740239 h 5757025"/>
                <a:gd name="connsiteX14" fmla="*/ 3163887 w 3397015"/>
                <a:gd name="connsiteY14" fmla="*/ 3601156 h 5757025"/>
                <a:gd name="connsiteX15" fmla="*/ 3053822 w 3397015"/>
                <a:gd name="connsiteY15" fmla="*/ 3423444 h 5757025"/>
                <a:gd name="connsiteX16" fmla="*/ 2622549 w 3397015"/>
                <a:gd name="connsiteY16" fmla="*/ 3102329 h 5757025"/>
                <a:gd name="connsiteX17" fmla="*/ 2291645 w 3397015"/>
                <a:gd name="connsiteY17" fmla="*/ 2912533 h 5757025"/>
                <a:gd name="connsiteX18" fmla="*/ 2393245 w 3397015"/>
                <a:gd name="connsiteY18" fmla="*/ 2813756 h 5757025"/>
                <a:gd name="connsiteX19" fmla="*/ 2572103 w 3397015"/>
                <a:gd name="connsiteY19" fmla="*/ 2668411 h 5757025"/>
                <a:gd name="connsiteX20" fmla="*/ 2728296 w 3397015"/>
                <a:gd name="connsiteY20" fmla="*/ 2493609 h 5757025"/>
                <a:gd name="connsiteX21" fmla="*/ 2817460 w 3397015"/>
                <a:gd name="connsiteY21" fmla="*/ 2232908 h 5757025"/>
                <a:gd name="connsiteX22" fmla="*/ 3033536 w 3397015"/>
                <a:gd name="connsiteY22" fmla="*/ 2102820 h 5757025"/>
                <a:gd name="connsiteX23" fmla="*/ 3261166 w 3397015"/>
                <a:gd name="connsiteY23" fmla="*/ 2022564 h 5757025"/>
                <a:gd name="connsiteX24" fmla="*/ 3389048 w 3397015"/>
                <a:gd name="connsiteY24" fmla="*/ 1913202 h 5757025"/>
                <a:gd name="connsiteX25" fmla="*/ 3341511 w 3397015"/>
                <a:gd name="connsiteY25" fmla="*/ 1794933 h 5757025"/>
                <a:gd name="connsiteX26" fmla="*/ 3375378 w 3397015"/>
                <a:gd name="connsiteY26" fmla="*/ 1693333 h 5757025"/>
                <a:gd name="connsiteX27" fmla="*/ 3320080 w 3397015"/>
                <a:gd name="connsiteY27" fmla="*/ 1402116 h 5757025"/>
                <a:gd name="connsiteX28" fmla="*/ 3330222 w 3397015"/>
                <a:gd name="connsiteY28" fmla="*/ 1219200 h 5757025"/>
                <a:gd name="connsiteX29" fmla="*/ 3273778 w 3397015"/>
                <a:gd name="connsiteY29" fmla="*/ 1106311 h 5757025"/>
                <a:gd name="connsiteX30" fmla="*/ 3239294 w 3397015"/>
                <a:gd name="connsiteY30" fmla="*/ 977371 h 5757025"/>
                <a:gd name="connsiteX31" fmla="*/ 3290976 w 3397015"/>
                <a:gd name="connsiteY31" fmla="*/ 866864 h 5757025"/>
                <a:gd name="connsiteX32" fmla="*/ 3228622 w 3397015"/>
                <a:gd name="connsiteY32" fmla="*/ 756356 h 5757025"/>
                <a:gd name="connsiteX33" fmla="*/ 3093156 w 3397015"/>
                <a:gd name="connsiteY33" fmla="*/ 711200 h 5757025"/>
                <a:gd name="connsiteX34" fmla="*/ 2991556 w 3397015"/>
                <a:gd name="connsiteY34" fmla="*/ 722489 h 5757025"/>
                <a:gd name="connsiteX35" fmla="*/ 2953456 w 3397015"/>
                <a:gd name="connsiteY35" fmla="*/ 817739 h 5757025"/>
                <a:gd name="connsiteX36" fmla="*/ 3013605 w 3397015"/>
                <a:gd name="connsiteY36" fmla="*/ 891822 h 5757025"/>
                <a:gd name="connsiteX37" fmla="*/ 2996318 w 3397015"/>
                <a:gd name="connsiteY37" fmla="*/ 988131 h 5757025"/>
                <a:gd name="connsiteX38" fmla="*/ 3070577 w 3397015"/>
                <a:gd name="connsiteY38" fmla="*/ 1154289 h 5757025"/>
                <a:gd name="connsiteX39" fmla="*/ 3002845 w 3397015"/>
                <a:gd name="connsiteY39" fmla="*/ 1253067 h 5757025"/>
                <a:gd name="connsiteX40" fmla="*/ 3059289 w 3397015"/>
                <a:gd name="connsiteY40" fmla="*/ 1411111 h 5757025"/>
                <a:gd name="connsiteX41" fmla="*/ 3036711 w 3397015"/>
                <a:gd name="connsiteY41" fmla="*/ 1490133 h 5757025"/>
                <a:gd name="connsiteX42" fmla="*/ 2765778 w 3397015"/>
                <a:gd name="connsiteY42" fmla="*/ 1411111 h 5757025"/>
                <a:gd name="connsiteX43" fmla="*/ 2652889 w 3397015"/>
                <a:gd name="connsiteY43" fmla="*/ 1286933 h 5757025"/>
                <a:gd name="connsiteX44" fmla="*/ 2596445 w 3397015"/>
                <a:gd name="connsiteY44" fmla="*/ 1286933 h 5757025"/>
                <a:gd name="connsiteX45" fmla="*/ 2517422 w 3397015"/>
                <a:gd name="connsiteY45" fmla="*/ 1207911 h 5757025"/>
                <a:gd name="connsiteX46" fmla="*/ 2585156 w 3397015"/>
                <a:gd name="connsiteY46" fmla="*/ 1106311 h 5757025"/>
                <a:gd name="connsiteX47" fmla="*/ 2607734 w 3397015"/>
                <a:gd name="connsiteY47" fmla="*/ 993422 h 5757025"/>
                <a:gd name="connsiteX48" fmla="*/ 2606499 w 3397015"/>
                <a:gd name="connsiteY48" fmla="*/ 739511 h 5757025"/>
                <a:gd name="connsiteX49" fmla="*/ 2425789 w 3397015"/>
                <a:gd name="connsiteY49" fmla="*/ 581642 h 5757025"/>
                <a:gd name="connsiteX50" fmla="*/ 2121517 w 3397015"/>
                <a:gd name="connsiteY50" fmla="*/ 596019 h 5757025"/>
                <a:gd name="connsiteX51" fmla="*/ 2003777 w 3397015"/>
                <a:gd name="connsiteY51" fmla="*/ 849489 h 5757025"/>
                <a:gd name="connsiteX52" fmla="*/ 2029002 w 3397015"/>
                <a:gd name="connsiteY52" fmla="*/ 950648 h 5757025"/>
                <a:gd name="connsiteX53" fmla="*/ 1986845 w 3397015"/>
                <a:gd name="connsiteY53" fmla="*/ 1083733 h 5757025"/>
                <a:gd name="connsiteX54" fmla="*/ 1986845 w 3397015"/>
                <a:gd name="connsiteY54" fmla="*/ 1140178 h 5757025"/>
                <a:gd name="connsiteX55" fmla="*/ 1840089 w 3397015"/>
                <a:gd name="connsiteY55" fmla="*/ 1185333 h 5757025"/>
                <a:gd name="connsiteX56" fmla="*/ 1721291 w 3397015"/>
                <a:gd name="connsiteY56" fmla="*/ 1102783 h 5757025"/>
                <a:gd name="connsiteX57" fmla="*/ 1580445 w 3397015"/>
                <a:gd name="connsiteY57" fmla="*/ 1106311 h 5757025"/>
                <a:gd name="connsiteX58" fmla="*/ 1422400 w 3397015"/>
                <a:gd name="connsiteY58" fmla="*/ 1016000 h 5757025"/>
                <a:gd name="connsiteX59" fmla="*/ 1320800 w 3397015"/>
                <a:gd name="connsiteY59" fmla="*/ 1016000 h 5757025"/>
                <a:gd name="connsiteX60" fmla="*/ 976578 w 3397015"/>
                <a:gd name="connsiteY60" fmla="*/ 712787 h 5757025"/>
                <a:gd name="connsiteX61" fmla="*/ 767645 w 3397015"/>
                <a:gd name="connsiteY61" fmla="*/ 564445 h 5757025"/>
                <a:gd name="connsiteX62" fmla="*/ 643467 w 3397015"/>
                <a:gd name="connsiteY62" fmla="*/ 474133 h 5757025"/>
                <a:gd name="connsiteX63" fmla="*/ 496711 w 3397015"/>
                <a:gd name="connsiteY63" fmla="*/ 338667 h 5757025"/>
                <a:gd name="connsiteX64" fmla="*/ 338667 w 3397015"/>
                <a:gd name="connsiteY64" fmla="*/ 169333 h 5757025"/>
                <a:gd name="connsiteX65" fmla="*/ 237067 w 3397015"/>
                <a:gd name="connsiteY65" fmla="*/ 158045 h 5757025"/>
                <a:gd name="connsiteX66" fmla="*/ 0 w 3397015"/>
                <a:gd name="connsiteY66" fmla="*/ 0 h 5757025"/>
                <a:gd name="connsiteX67" fmla="*/ 25577 w 3397015"/>
                <a:gd name="connsiteY67" fmla="*/ 78405 h 5757025"/>
                <a:gd name="connsiteX68" fmla="*/ 203200 w 3397015"/>
                <a:gd name="connsiteY68" fmla="*/ 191911 h 5757025"/>
                <a:gd name="connsiteX69" fmla="*/ 180622 w 3397015"/>
                <a:gd name="connsiteY69" fmla="*/ 259645 h 5757025"/>
                <a:gd name="connsiteX70" fmla="*/ 180622 w 3397015"/>
                <a:gd name="connsiteY70" fmla="*/ 259645 h 5757025"/>
                <a:gd name="connsiteX71" fmla="*/ 112889 w 3397015"/>
                <a:gd name="connsiteY71" fmla="*/ 338667 h 5757025"/>
                <a:gd name="connsiteX72" fmla="*/ 67734 w 3397015"/>
                <a:gd name="connsiteY72" fmla="*/ 372533 h 5757025"/>
                <a:gd name="connsiteX73" fmla="*/ 169334 w 3397015"/>
                <a:gd name="connsiteY73" fmla="*/ 462845 h 5757025"/>
                <a:gd name="connsiteX74" fmla="*/ 316089 w 3397015"/>
                <a:gd name="connsiteY74" fmla="*/ 485422 h 5757025"/>
                <a:gd name="connsiteX75" fmla="*/ 480042 w 3397015"/>
                <a:gd name="connsiteY75" fmla="*/ 554391 h 5757025"/>
                <a:gd name="connsiteX76" fmla="*/ 496711 w 3397015"/>
                <a:gd name="connsiteY76" fmla="*/ 694620 h 5757025"/>
                <a:gd name="connsiteX77" fmla="*/ 598311 w 3397015"/>
                <a:gd name="connsiteY77" fmla="*/ 778933 h 5757025"/>
                <a:gd name="connsiteX78" fmla="*/ 575734 w 3397015"/>
                <a:gd name="connsiteY78" fmla="*/ 835378 h 5757025"/>
                <a:gd name="connsiteX79" fmla="*/ 936978 w 3397015"/>
                <a:gd name="connsiteY79" fmla="*/ 1185333 h 5757025"/>
                <a:gd name="connsiteX80" fmla="*/ 1106311 w 3397015"/>
                <a:gd name="connsiteY80" fmla="*/ 1377245 h 5757025"/>
                <a:gd name="connsiteX81" fmla="*/ 1196622 w 3397015"/>
                <a:gd name="connsiteY81" fmla="*/ 1388533 h 5757025"/>
                <a:gd name="connsiteX82" fmla="*/ 1388534 w 3397015"/>
                <a:gd name="connsiteY82" fmla="*/ 1512711 h 5757025"/>
                <a:gd name="connsiteX83" fmla="*/ 1557867 w 3397015"/>
                <a:gd name="connsiteY83" fmla="*/ 1614311 h 5757025"/>
                <a:gd name="connsiteX84" fmla="*/ 1591734 w 3397015"/>
                <a:gd name="connsiteY84" fmla="*/ 1670756 h 5757025"/>
                <a:gd name="connsiteX85" fmla="*/ 1456267 w 3397015"/>
                <a:gd name="connsiteY85" fmla="*/ 1873956 h 5757025"/>
                <a:gd name="connsiteX86" fmla="*/ 1433689 w 3397015"/>
                <a:gd name="connsiteY86" fmla="*/ 2088445 h 5757025"/>
                <a:gd name="connsiteX87" fmla="*/ 1479462 w 3397015"/>
                <a:gd name="connsiteY87" fmla="*/ 2330891 h 5757025"/>
                <a:gd name="connsiteX88" fmla="*/ 1354667 w 3397015"/>
                <a:gd name="connsiteY88" fmla="*/ 2280356 h 5757025"/>
                <a:gd name="connsiteX89" fmla="*/ 1148997 w 3397015"/>
                <a:gd name="connsiteY89" fmla="*/ 2425964 h 5757025"/>
                <a:gd name="connsiteX90" fmla="*/ 1010003 w 3397015"/>
                <a:gd name="connsiteY90" fmla="*/ 2624402 h 5757025"/>
                <a:gd name="connsiteX91" fmla="*/ 891822 w 3397015"/>
                <a:gd name="connsiteY91" fmla="*/ 2822222 h 5757025"/>
                <a:gd name="connsiteX92" fmla="*/ 900201 w 3397015"/>
                <a:gd name="connsiteY92" fmla="*/ 3000463 h 5757025"/>
                <a:gd name="connsiteX93" fmla="*/ 938742 w 3397015"/>
                <a:gd name="connsiteY93" fmla="*/ 3164417 h 5757025"/>
                <a:gd name="connsiteX94" fmla="*/ 969698 w 3397015"/>
                <a:gd name="connsiteY94" fmla="*/ 3286214 h 5757025"/>
                <a:gd name="connsiteX95" fmla="*/ 891822 w 3397015"/>
                <a:gd name="connsiteY95" fmla="*/ 3544711 h 5757025"/>
                <a:gd name="connsiteX96" fmla="*/ 934597 w 3397015"/>
                <a:gd name="connsiteY96" fmla="*/ 3914158 h 5757025"/>
                <a:gd name="connsiteX97" fmla="*/ 925689 w 3397015"/>
                <a:gd name="connsiteY97" fmla="*/ 4097867 h 5757025"/>
                <a:gd name="connsiteX98" fmla="*/ 1072445 w 3397015"/>
                <a:gd name="connsiteY98" fmla="*/ 4233333 h 5757025"/>
                <a:gd name="connsiteX99" fmla="*/ 1219200 w 3397015"/>
                <a:gd name="connsiteY99" fmla="*/ 4109156 h 5757025"/>
                <a:gd name="connsiteX100" fmla="*/ 1261358 w 3397015"/>
                <a:gd name="connsiteY100" fmla="*/ 3846513 h 5757025"/>
                <a:gd name="connsiteX101" fmla="*/ 1412258 w 3397015"/>
                <a:gd name="connsiteY101" fmla="*/ 3618354 h 5757025"/>
                <a:gd name="connsiteX102" fmla="*/ 1474083 w 3397015"/>
                <a:gd name="connsiteY102" fmla="*/ 3459779 h 5757025"/>
                <a:gd name="connsiteX103" fmla="*/ 1506803 w 3397015"/>
                <a:gd name="connsiteY103" fmla="*/ 3333839 h 5757025"/>
                <a:gd name="connsiteX104" fmla="*/ 1659467 w 3397015"/>
                <a:gd name="connsiteY104" fmla="*/ 3347508 h 5757025"/>
                <a:gd name="connsiteX105" fmla="*/ 1783645 w 3397015"/>
                <a:gd name="connsiteY105" fmla="*/ 3465071 h 5757025"/>
                <a:gd name="connsiteX106" fmla="*/ 2005806 w 3397015"/>
                <a:gd name="connsiteY106" fmla="*/ 3580959 h 5757025"/>
                <a:gd name="connsiteX107" fmla="*/ 2191279 w 3397015"/>
                <a:gd name="connsiteY107" fmla="*/ 3733006 h 5757025"/>
                <a:gd name="connsiteX108" fmla="*/ 2325511 w 3397015"/>
                <a:gd name="connsiteY108" fmla="*/ 3787687 h 5757025"/>
                <a:gd name="connsiteX109" fmla="*/ 2134747 w 3397015"/>
                <a:gd name="connsiteY109" fmla="*/ 4030133 h 5757025"/>
                <a:gd name="connsiteX110" fmla="*/ 2010040 w 3397015"/>
                <a:gd name="connsiteY110" fmla="*/ 4368624 h 5757025"/>
                <a:gd name="connsiteX111" fmla="*/ 2020447 w 3397015"/>
                <a:gd name="connsiteY111" fmla="*/ 4523758 h 5757025"/>
                <a:gd name="connsiteX112" fmla="*/ 1966031 w 3397015"/>
                <a:gd name="connsiteY112" fmla="*/ 4595725 h 5757025"/>
                <a:gd name="connsiteX113" fmla="*/ 2074245 w 3397015"/>
                <a:gd name="connsiteY113" fmla="*/ 4772201 h 5757025"/>
                <a:gd name="connsiteX114" fmla="*/ 1939925 w 3397015"/>
                <a:gd name="connsiteY114" fmla="*/ 4983075 h 5757025"/>
                <a:gd name="connsiteX115" fmla="*/ 1761067 w 3397015"/>
                <a:gd name="connsiteY115" fmla="*/ 5046133 h 5757025"/>
                <a:gd name="connsiteX116" fmla="*/ 1713442 w 3397015"/>
                <a:gd name="connsiteY116" fmla="*/ 5155319 h 5757025"/>
                <a:gd name="connsiteX117" fmla="*/ 1844924 w 3397015"/>
                <a:gd name="connsiteY117" fmla="*/ 5309289 h 5757025"/>
                <a:gd name="connsiteX118" fmla="*/ 2099557 w 3397015"/>
                <a:gd name="connsiteY118" fmla="*/ 5588970 h 5757025"/>
                <a:gd name="connsiteX0" fmla="*/ 2073980 w 3371438"/>
                <a:gd name="connsiteY0" fmla="*/ 5569920 h 5737975"/>
                <a:gd name="connsiteX1" fmla="*/ 2311223 w 3371438"/>
                <a:gd name="connsiteY1" fmla="*/ 5715706 h 5737975"/>
                <a:gd name="connsiteX2" fmla="*/ 2234494 w 3371438"/>
                <a:gd name="connsiteY2" fmla="*/ 5436306 h 5737975"/>
                <a:gd name="connsiteX3" fmla="*/ 2142420 w 3371438"/>
                <a:gd name="connsiteY3" fmla="*/ 5219524 h 5737975"/>
                <a:gd name="connsiteX4" fmla="*/ 2119312 w 3371438"/>
                <a:gd name="connsiteY4" fmla="*/ 5128683 h 5737975"/>
                <a:gd name="connsiteX5" fmla="*/ 2220912 w 3371438"/>
                <a:gd name="connsiteY5" fmla="*/ 4970639 h 5737975"/>
                <a:gd name="connsiteX6" fmla="*/ 2298082 w 3371438"/>
                <a:gd name="connsiteY6" fmla="*/ 4951589 h 5737975"/>
                <a:gd name="connsiteX7" fmla="*/ 2361670 w 3371438"/>
                <a:gd name="connsiteY7" fmla="*/ 4807214 h 5737975"/>
                <a:gd name="connsiteX8" fmla="*/ 2390245 w 3371438"/>
                <a:gd name="connsiteY8" fmla="*/ 4722283 h 5737975"/>
                <a:gd name="connsiteX9" fmla="*/ 2551818 w 3371438"/>
                <a:gd name="connsiteY9" fmla="*/ 4630737 h 5737975"/>
                <a:gd name="connsiteX10" fmla="*/ 2819400 w 3371438"/>
                <a:gd name="connsiteY10" fmla="*/ 4270464 h 5737975"/>
                <a:gd name="connsiteX11" fmla="*/ 3067579 w 3371438"/>
                <a:gd name="connsiteY11" fmla="*/ 3943350 h 5737975"/>
                <a:gd name="connsiteX12" fmla="*/ 3113881 w 3371438"/>
                <a:gd name="connsiteY12" fmla="*/ 3822171 h 5737975"/>
                <a:gd name="connsiteX13" fmla="*/ 3075869 w 3371438"/>
                <a:gd name="connsiteY13" fmla="*/ 3721189 h 5737975"/>
                <a:gd name="connsiteX14" fmla="*/ 3138310 w 3371438"/>
                <a:gd name="connsiteY14" fmla="*/ 3582106 h 5737975"/>
                <a:gd name="connsiteX15" fmla="*/ 3028245 w 3371438"/>
                <a:gd name="connsiteY15" fmla="*/ 3404394 h 5737975"/>
                <a:gd name="connsiteX16" fmla="*/ 2596972 w 3371438"/>
                <a:gd name="connsiteY16" fmla="*/ 3083279 h 5737975"/>
                <a:gd name="connsiteX17" fmla="*/ 2266068 w 3371438"/>
                <a:gd name="connsiteY17" fmla="*/ 2893483 h 5737975"/>
                <a:gd name="connsiteX18" fmla="*/ 2367668 w 3371438"/>
                <a:gd name="connsiteY18" fmla="*/ 2794706 h 5737975"/>
                <a:gd name="connsiteX19" fmla="*/ 2546526 w 3371438"/>
                <a:gd name="connsiteY19" fmla="*/ 2649361 h 5737975"/>
                <a:gd name="connsiteX20" fmla="*/ 2702719 w 3371438"/>
                <a:gd name="connsiteY20" fmla="*/ 2474559 h 5737975"/>
                <a:gd name="connsiteX21" fmla="*/ 2791883 w 3371438"/>
                <a:gd name="connsiteY21" fmla="*/ 2213858 h 5737975"/>
                <a:gd name="connsiteX22" fmla="*/ 3007959 w 3371438"/>
                <a:gd name="connsiteY22" fmla="*/ 2083770 h 5737975"/>
                <a:gd name="connsiteX23" fmla="*/ 3235589 w 3371438"/>
                <a:gd name="connsiteY23" fmla="*/ 2003514 h 5737975"/>
                <a:gd name="connsiteX24" fmla="*/ 3363471 w 3371438"/>
                <a:gd name="connsiteY24" fmla="*/ 1894152 h 5737975"/>
                <a:gd name="connsiteX25" fmla="*/ 3315934 w 3371438"/>
                <a:gd name="connsiteY25" fmla="*/ 1775883 h 5737975"/>
                <a:gd name="connsiteX26" fmla="*/ 3349801 w 3371438"/>
                <a:gd name="connsiteY26" fmla="*/ 1674283 h 5737975"/>
                <a:gd name="connsiteX27" fmla="*/ 3294503 w 3371438"/>
                <a:gd name="connsiteY27" fmla="*/ 1383066 h 5737975"/>
                <a:gd name="connsiteX28" fmla="*/ 3304645 w 3371438"/>
                <a:gd name="connsiteY28" fmla="*/ 1200150 h 5737975"/>
                <a:gd name="connsiteX29" fmla="*/ 3248201 w 3371438"/>
                <a:gd name="connsiteY29" fmla="*/ 1087261 h 5737975"/>
                <a:gd name="connsiteX30" fmla="*/ 3213717 w 3371438"/>
                <a:gd name="connsiteY30" fmla="*/ 958321 h 5737975"/>
                <a:gd name="connsiteX31" fmla="*/ 3265399 w 3371438"/>
                <a:gd name="connsiteY31" fmla="*/ 847814 h 5737975"/>
                <a:gd name="connsiteX32" fmla="*/ 3203045 w 3371438"/>
                <a:gd name="connsiteY32" fmla="*/ 737306 h 5737975"/>
                <a:gd name="connsiteX33" fmla="*/ 3067579 w 3371438"/>
                <a:gd name="connsiteY33" fmla="*/ 692150 h 5737975"/>
                <a:gd name="connsiteX34" fmla="*/ 2965979 w 3371438"/>
                <a:gd name="connsiteY34" fmla="*/ 703439 h 5737975"/>
                <a:gd name="connsiteX35" fmla="*/ 2927879 w 3371438"/>
                <a:gd name="connsiteY35" fmla="*/ 798689 h 5737975"/>
                <a:gd name="connsiteX36" fmla="*/ 2988028 w 3371438"/>
                <a:gd name="connsiteY36" fmla="*/ 872772 h 5737975"/>
                <a:gd name="connsiteX37" fmla="*/ 2970741 w 3371438"/>
                <a:gd name="connsiteY37" fmla="*/ 969081 h 5737975"/>
                <a:gd name="connsiteX38" fmla="*/ 3045000 w 3371438"/>
                <a:gd name="connsiteY38" fmla="*/ 1135239 h 5737975"/>
                <a:gd name="connsiteX39" fmla="*/ 2977268 w 3371438"/>
                <a:gd name="connsiteY39" fmla="*/ 1234017 h 5737975"/>
                <a:gd name="connsiteX40" fmla="*/ 3033712 w 3371438"/>
                <a:gd name="connsiteY40" fmla="*/ 1392061 h 5737975"/>
                <a:gd name="connsiteX41" fmla="*/ 3011134 w 3371438"/>
                <a:gd name="connsiteY41" fmla="*/ 1471083 h 5737975"/>
                <a:gd name="connsiteX42" fmla="*/ 2740201 w 3371438"/>
                <a:gd name="connsiteY42" fmla="*/ 1392061 h 5737975"/>
                <a:gd name="connsiteX43" fmla="*/ 2627312 w 3371438"/>
                <a:gd name="connsiteY43" fmla="*/ 1267883 h 5737975"/>
                <a:gd name="connsiteX44" fmla="*/ 2570868 w 3371438"/>
                <a:gd name="connsiteY44" fmla="*/ 1267883 h 5737975"/>
                <a:gd name="connsiteX45" fmla="*/ 2491845 w 3371438"/>
                <a:gd name="connsiteY45" fmla="*/ 1188861 h 5737975"/>
                <a:gd name="connsiteX46" fmla="*/ 2559579 w 3371438"/>
                <a:gd name="connsiteY46" fmla="*/ 1087261 h 5737975"/>
                <a:gd name="connsiteX47" fmla="*/ 2582157 w 3371438"/>
                <a:gd name="connsiteY47" fmla="*/ 974372 h 5737975"/>
                <a:gd name="connsiteX48" fmla="*/ 2580922 w 3371438"/>
                <a:gd name="connsiteY48" fmla="*/ 720461 h 5737975"/>
                <a:gd name="connsiteX49" fmla="*/ 2400212 w 3371438"/>
                <a:gd name="connsiteY49" fmla="*/ 562592 h 5737975"/>
                <a:gd name="connsiteX50" fmla="*/ 2095940 w 3371438"/>
                <a:gd name="connsiteY50" fmla="*/ 576969 h 5737975"/>
                <a:gd name="connsiteX51" fmla="*/ 1978200 w 3371438"/>
                <a:gd name="connsiteY51" fmla="*/ 830439 h 5737975"/>
                <a:gd name="connsiteX52" fmla="*/ 2003425 w 3371438"/>
                <a:gd name="connsiteY52" fmla="*/ 931598 h 5737975"/>
                <a:gd name="connsiteX53" fmla="*/ 1961268 w 3371438"/>
                <a:gd name="connsiteY53" fmla="*/ 1064683 h 5737975"/>
                <a:gd name="connsiteX54" fmla="*/ 1961268 w 3371438"/>
                <a:gd name="connsiteY54" fmla="*/ 1121128 h 5737975"/>
                <a:gd name="connsiteX55" fmla="*/ 1814512 w 3371438"/>
                <a:gd name="connsiteY55" fmla="*/ 1166283 h 5737975"/>
                <a:gd name="connsiteX56" fmla="*/ 1695714 w 3371438"/>
                <a:gd name="connsiteY56" fmla="*/ 1083733 h 5737975"/>
                <a:gd name="connsiteX57" fmla="*/ 1554868 w 3371438"/>
                <a:gd name="connsiteY57" fmla="*/ 1087261 h 5737975"/>
                <a:gd name="connsiteX58" fmla="*/ 1396823 w 3371438"/>
                <a:gd name="connsiteY58" fmla="*/ 996950 h 5737975"/>
                <a:gd name="connsiteX59" fmla="*/ 1295223 w 3371438"/>
                <a:gd name="connsiteY59" fmla="*/ 996950 h 5737975"/>
                <a:gd name="connsiteX60" fmla="*/ 951001 w 3371438"/>
                <a:gd name="connsiteY60" fmla="*/ 693737 h 5737975"/>
                <a:gd name="connsiteX61" fmla="*/ 742068 w 3371438"/>
                <a:gd name="connsiteY61" fmla="*/ 545395 h 5737975"/>
                <a:gd name="connsiteX62" fmla="*/ 617890 w 3371438"/>
                <a:gd name="connsiteY62" fmla="*/ 455083 h 5737975"/>
                <a:gd name="connsiteX63" fmla="*/ 471134 w 3371438"/>
                <a:gd name="connsiteY63" fmla="*/ 319617 h 5737975"/>
                <a:gd name="connsiteX64" fmla="*/ 313090 w 3371438"/>
                <a:gd name="connsiteY64" fmla="*/ 150283 h 5737975"/>
                <a:gd name="connsiteX65" fmla="*/ 211490 w 3371438"/>
                <a:gd name="connsiteY65" fmla="*/ 138995 h 5737975"/>
                <a:gd name="connsiteX66" fmla="*/ 22048 w 3371438"/>
                <a:gd name="connsiteY66" fmla="*/ 0 h 5737975"/>
                <a:gd name="connsiteX67" fmla="*/ 0 w 3371438"/>
                <a:gd name="connsiteY67" fmla="*/ 59355 h 5737975"/>
                <a:gd name="connsiteX68" fmla="*/ 177623 w 3371438"/>
                <a:gd name="connsiteY68" fmla="*/ 172861 h 5737975"/>
                <a:gd name="connsiteX69" fmla="*/ 155045 w 3371438"/>
                <a:gd name="connsiteY69" fmla="*/ 240595 h 5737975"/>
                <a:gd name="connsiteX70" fmla="*/ 155045 w 3371438"/>
                <a:gd name="connsiteY70" fmla="*/ 240595 h 5737975"/>
                <a:gd name="connsiteX71" fmla="*/ 87312 w 3371438"/>
                <a:gd name="connsiteY71" fmla="*/ 319617 h 5737975"/>
                <a:gd name="connsiteX72" fmla="*/ 42157 w 3371438"/>
                <a:gd name="connsiteY72" fmla="*/ 353483 h 5737975"/>
                <a:gd name="connsiteX73" fmla="*/ 143757 w 3371438"/>
                <a:gd name="connsiteY73" fmla="*/ 443795 h 5737975"/>
                <a:gd name="connsiteX74" fmla="*/ 290512 w 3371438"/>
                <a:gd name="connsiteY74" fmla="*/ 466372 h 5737975"/>
                <a:gd name="connsiteX75" fmla="*/ 454465 w 3371438"/>
                <a:gd name="connsiteY75" fmla="*/ 535341 h 5737975"/>
                <a:gd name="connsiteX76" fmla="*/ 471134 w 3371438"/>
                <a:gd name="connsiteY76" fmla="*/ 675570 h 5737975"/>
                <a:gd name="connsiteX77" fmla="*/ 572734 w 3371438"/>
                <a:gd name="connsiteY77" fmla="*/ 759883 h 5737975"/>
                <a:gd name="connsiteX78" fmla="*/ 550157 w 3371438"/>
                <a:gd name="connsiteY78" fmla="*/ 816328 h 5737975"/>
                <a:gd name="connsiteX79" fmla="*/ 911401 w 3371438"/>
                <a:gd name="connsiteY79" fmla="*/ 1166283 h 5737975"/>
                <a:gd name="connsiteX80" fmla="*/ 1080734 w 3371438"/>
                <a:gd name="connsiteY80" fmla="*/ 1358195 h 5737975"/>
                <a:gd name="connsiteX81" fmla="*/ 1171045 w 3371438"/>
                <a:gd name="connsiteY81" fmla="*/ 1369483 h 5737975"/>
                <a:gd name="connsiteX82" fmla="*/ 1362957 w 3371438"/>
                <a:gd name="connsiteY82" fmla="*/ 1493661 h 5737975"/>
                <a:gd name="connsiteX83" fmla="*/ 1532290 w 3371438"/>
                <a:gd name="connsiteY83" fmla="*/ 1595261 h 5737975"/>
                <a:gd name="connsiteX84" fmla="*/ 1566157 w 3371438"/>
                <a:gd name="connsiteY84" fmla="*/ 1651706 h 5737975"/>
                <a:gd name="connsiteX85" fmla="*/ 1430690 w 3371438"/>
                <a:gd name="connsiteY85" fmla="*/ 1854906 h 5737975"/>
                <a:gd name="connsiteX86" fmla="*/ 1408112 w 3371438"/>
                <a:gd name="connsiteY86" fmla="*/ 2069395 h 5737975"/>
                <a:gd name="connsiteX87" fmla="*/ 1453885 w 3371438"/>
                <a:gd name="connsiteY87" fmla="*/ 2311841 h 5737975"/>
                <a:gd name="connsiteX88" fmla="*/ 1329090 w 3371438"/>
                <a:gd name="connsiteY88" fmla="*/ 2261306 h 5737975"/>
                <a:gd name="connsiteX89" fmla="*/ 1123420 w 3371438"/>
                <a:gd name="connsiteY89" fmla="*/ 2406914 h 5737975"/>
                <a:gd name="connsiteX90" fmla="*/ 984426 w 3371438"/>
                <a:gd name="connsiteY90" fmla="*/ 2605352 h 5737975"/>
                <a:gd name="connsiteX91" fmla="*/ 866245 w 3371438"/>
                <a:gd name="connsiteY91" fmla="*/ 2803172 h 5737975"/>
                <a:gd name="connsiteX92" fmla="*/ 874624 w 3371438"/>
                <a:gd name="connsiteY92" fmla="*/ 2981413 h 5737975"/>
                <a:gd name="connsiteX93" fmla="*/ 913165 w 3371438"/>
                <a:gd name="connsiteY93" fmla="*/ 3145367 h 5737975"/>
                <a:gd name="connsiteX94" fmla="*/ 944121 w 3371438"/>
                <a:gd name="connsiteY94" fmla="*/ 3267164 h 5737975"/>
                <a:gd name="connsiteX95" fmla="*/ 866245 w 3371438"/>
                <a:gd name="connsiteY95" fmla="*/ 3525661 h 5737975"/>
                <a:gd name="connsiteX96" fmla="*/ 909020 w 3371438"/>
                <a:gd name="connsiteY96" fmla="*/ 3895108 h 5737975"/>
                <a:gd name="connsiteX97" fmla="*/ 900112 w 3371438"/>
                <a:gd name="connsiteY97" fmla="*/ 4078817 h 5737975"/>
                <a:gd name="connsiteX98" fmla="*/ 1046868 w 3371438"/>
                <a:gd name="connsiteY98" fmla="*/ 4214283 h 5737975"/>
                <a:gd name="connsiteX99" fmla="*/ 1193623 w 3371438"/>
                <a:gd name="connsiteY99" fmla="*/ 4090106 h 5737975"/>
                <a:gd name="connsiteX100" fmla="*/ 1235781 w 3371438"/>
                <a:gd name="connsiteY100" fmla="*/ 3827463 h 5737975"/>
                <a:gd name="connsiteX101" fmla="*/ 1386681 w 3371438"/>
                <a:gd name="connsiteY101" fmla="*/ 3599304 h 5737975"/>
                <a:gd name="connsiteX102" fmla="*/ 1448506 w 3371438"/>
                <a:gd name="connsiteY102" fmla="*/ 3440729 h 5737975"/>
                <a:gd name="connsiteX103" fmla="*/ 1481226 w 3371438"/>
                <a:gd name="connsiteY103" fmla="*/ 3314789 h 5737975"/>
                <a:gd name="connsiteX104" fmla="*/ 1633890 w 3371438"/>
                <a:gd name="connsiteY104" fmla="*/ 3328458 h 5737975"/>
                <a:gd name="connsiteX105" fmla="*/ 1758068 w 3371438"/>
                <a:gd name="connsiteY105" fmla="*/ 3446021 h 5737975"/>
                <a:gd name="connsiteX106" fmla="*/ 1980229 w 3371438"/>
                <a:gd name="connsiteY106" fmla="*/ 3561909 h 5737975"/>
                <a:gd name="connsiteX107" fmla="*/ 2165702 w 3371438"/>
                <a:gd name="connsiteY107" fmla="*/ 3713956 h 5737975"/>
                <a:gd name="connsiteX108" fmla="*/ 2299934 w 3371438"/>
                <a:gd name="connsiteY108" fmla="*/ 3768637 h 5737975"/>
                <a:gd name="connsiteX109" fmla="*/ 2109170 w 3371438"/>
                <a:gd name="connsiteY109" fmla="*/ 4011083 h 5737975"/>
                <a:gd name="connsiteX110" fmla="*/ 1984463 w 3371438"/>
                <a:gd name="connsiteY110" fmla="*/ 4349574 h 5737975"/>
                <a:gd name="connsiteX111" fmla="*/ 1994870 w 3371438"/>
                <a:gd name="connsiteY111" fmla="*/ 4504708 h 5737975"/>
                <a:gd name="connsiteX112" fmla="*/ 1940454 w 3371438"/>
                <a:gd name="connsiteY112" fmla="*/ 4576675 h 5737975"/>
                <a:gd name="connsiteX113" fmla="*/ 2048668 w 3371438"/>
                <a:gd name="connsiteY113" fmla="*/ 4753151 h 5737975"/>
                <a:gd name="connsiteX114" fmla="*/ 1914348 w 3371438"/>
                <a:gd name="connsiteY114" fmla="*/ 4964025 h 5737975"/>
                <a:gd name="connsiteX115" fmla="*/ 1735490 w 3371438"/>
                <a:gd name="connsiteY115" fmla="*/ 5027083 h 5737975"/>
                <a:gd name="connsiteX116" fmla="*/ 1687865 w 3371438"/>
                <a:gd name="connsiteY116" fmla="*/ 5136269 h 5737975"/>
                <a:gd name="connsiteX117" fmla="*/ 1819347 w 3371438"/>
                <a:gd name="connsiteY117" fmla="*/ 5290239 h 5737975"/>
                <a:gd name="connsiteX118" fmla="*/ 2073980 w 3371438"/>
                <a:gd name="connsiteY118" fmla="*/ 5569920 h 5737975"/>
                <a:gd name="connsiteX0" fmla="*/ 2073980 w 3371438"/>
                <a:gd name="connsiteY0" fmla="*/ 5569920 h 5737975"/>
                <a:gd name="connsiteX1" fmla="*/ 2311223 w 3371438"/>
                <a:gd name="connsiteY1" fmla="*/ 5715706 h 5737975"/>
                <a:gd name="connsiteX2" fmla="*/ 2234494 w 3371438"/>
                <a:gd name="connsiteY2" fmla="*/ 5436306 h 5737975"/>
                <a:gd name="connsiteX3" fmla="*/ 2142420 w 3371438"/>
                <a:gd name="connsiteY3" fmla="*/ 5219524 h 5737975"/>
                <a:gd name="connsiteX4" fmla="*/ 2119312 w 3371438"/>
                <a:gd name="connsiteY4" fmla="*/ 5128683 h 5737975"/>
                <a:gd name="connsiteX5" fmla="*/ 2220912 w 3371438"/>
                <a:gd name="connsiteY5" fmla="*/ 4970639 h 5737975"/>
                <a:gd name="connsiteX6" fmla="*/ 2298082 w 3371438"/>
                <a:gd name="connsiteY6" fmla="*/ 4951589 h 5737975"/>
                <a:gd name="connsiteX7" fmla="*/ 2361670 w 3371438"/>
                <a:gd name="connsiteY7" fmla="*/ 4807214 h 5737975"/>
                <a:gd name="connsiteX8" fmla="*/ 2390245 w 3371438"/>
                <a:gd name="connsiteY8" fmla="*/ 4722283 h 5737975"/>
                <a:gd name="connsiteX9" fmla="*/ 2551818 w 3371438"/>
                <a:gd name="connsiteY9" fmla="*/ 4630737 h 5737975"/>
                <a:gd name="connsiteX10" fmla="*/ 2819400 w 3371438"/>
                <a:gd name="connsiteY10" fmla="*/ 4270464 h 5737975"/>
                <a:gd name="connsiteX11" fmla="*/ 3067579 w 3371438"/>
                <a:gd name="connsiteY11" fmla="*/ 3943350 h 5737975"/>
                <a:gd name="connsiteX12" fmla="*/ 3113881 w 3371438"/>
                <a:gd name="connsiteY12" fmla="*/ 3822171 h 5737975"/>
                <a:gd name="connsiteX13" fmla="*/ 3075869 w 3371438"/>
                <a:gd name="connsiteY13" fmla="*/ 3721189 h 5737975"/>
                <a:gd name="connsiteX14" fmla="*/ 3138310 w 3371438"/>
                <a:gd name="connsiteY14" fmla="*/ 3582106 h 5737975"/>
                <a:gd name="connsiteX15" fmla="*/ 3028245 w 3371438"/>
                <a:gd name="connsiteY15" fmla="*/ 3404394 h 5737975"/>
                <a:gd name="connsiteX16" fmla="*/ 2596972 w 3371438"/>
                <a:gd name="connsiteY16" fmla="*/ 3083279 h 5737975"/>
                <a:gd name="connsiteX17" fmla="*/ 2266068 w 3371438"/>
                <a:gd name="connsiteY17" fmla="*/ 2893483 h 5737975"/>
                <a:gd name="connsiteX18" fmla="*/ 2367668 w 3371438"/>
                <a:gd name="connsiteY18" fmla="*/ 2794706 h 5737975"/>
                <a:gd name="connsiteX19" fmla="*/ 2546526 w 3371438"/>
                <a:gd name="connsiteY19" fmla="*/ 2649361 h 5737975"/>
                <a:gd name="connsiteX20" fmla="*/ 2702719 w 3371438"/>
                <a:gd name="connsiteY20" fmla="*/ 2474559 h 5737975"/>
                <a:gd name="connsiteX21" fmla="*/ 2791883 w 3371438"/>
                <a:gd name="connsiteY21" fmla="*/ 2213858 h 5737975"/>
                <a:gd name="connsiteX22" fmla="*/ 3007959 w 3371438"/>
                <a:gd name="connsiteY22" fmla="*/ 2083770 h 5737975"/>
                <a:gd name="connsiteX23" fmla="*/ 3235589 w 3371438"/>
                <a:gd name="connsiteY23" fmla="*/ 2003514 h 5737975"/>
                <a:gd name="connsiteX24" fmla="*/ 3363471 w 3371438"/>
                <a:gd name="connsiteY24" fmla="*/ 1894152 h 5737975"/>
                <a:gd name="connsiteX25" fmla="*/ 3315934 w 3371438"/>
                <a:gd name="connsiteY25" fmla="*/ 1775883 h 5737975"/>
                <a:gd name="connsiteX26" fmla="*/ 3349801 w 3371438"/>
                <a:gd name="connsiteY26" fmla="*/ 1674283 h 5737975"/>
                <a:gd name="connsiteX27" fmla="*/ 3294503 w 3371438"/>
                <a:gd name="connsiteY27" fmla="*/ 1383066 h 5737975"/>
                <a:gd name="connsiteX28" fmla="*/ 3304645 w 3371438"/>
                <a:gd name="connsiteY28" fmla="*/ 1200150 h 5737975"/>
                <a:gd name="connsiteX29" fmla="*/ 3248201 w 3371438"/>
                <a:gd name="connsiteY29" fmla="*/ 1087261 h 5737975"/>
                <a:gd name="connsiteX30" fmla="*/ 3213717 w 3371438"/>
                <a:gd name="connsiteY30" fmla="*/ 958321 h 5737975"/>
                <a:gd name="connsiteX31" fmla="*/ 3265399 w 3371438"/>
                <a:gd name="connsiteY31" fmla="*/ 847814 h 5737975"/>
                <a:gd name="connsiteX32" fmla="*/ 3203045 w 3371438"/>
                <a:gd name="connsiteY32" fmla="*/ 737306 h 5737975"/>
                <a:gd name="connsiteX33" fmla="*/ 3067579 w 3371438"/>
                <a:gd name="connsiteY33" fmla="*/ 692150 h 5737975"/>
                <a:gd name="connsiteX34" fmla="*/ 2965979 w 3371438"/>
                <a:gd name="connsiteY34" fmla="*/ 703439 h 5737975"/>
                <a:gd name="connsiteX35" fmla="*/ 2927879 w 3371438"/>
                <a:gd name="connsiteY35" fmla="*/ 798689 h 5737975"/>
                <a:gd name="connsiteX36" fmla="*/ 2988028 w 3371438"/>
                <a:gd name="connsiteY36" fmla="*/ 872772 h 5737975"/>
                <a:gd name="connsiteX37" fmla="*/ 2970741 w 3371438"/>
                <a:gd name="connsiteY37" fmla="*/ 969081 h 5737975"/>
                <a:gd name="connsiteX38" fmla="*/ 3045000 w 3371438"/>
                <a:gd name="connsiteY38" fmla="*/ 1135239 h 5737975"/>
                <a:gd name="connsiteX39" fmla="*/ 2977268 w 3371438"/>
                <a:gd name="connsiteY39" fmla="*/ 1234017 h 5737975"/>
                <a:gd name="connsiteX40" fmla="*/ 3033712 w 3371438"/>
                <a:gd name="connsiteY40" fmla="*/ 1392061 h 5737975"/>
                <a:gd name="connsiteX41" fmla="*/ 3011134 w 3371438"/>
                <a:gd name="connsiteY41" fmla="*/ 1471083 h 5737975"/>
                <a:gd name="connsiteX42" fmla="*/ 2740201 w 3371438"/>
                <a:gd name="connsiteY42" fmla="*/ 1392061 h 5737975"/>
                <a:gd name="connsiteX43" fmla="*/ 2627312 w 3371438"/>
                <a:gd name="connsiteY43" fmla="*/ 1267883 h 5737975"/>
                <a:gd name="connsiteX44" fmla="*/ 2570868 w 3371438"/>
                <a:gd name="connsiteY44" fmla="*/ 1267883 h 5737975"/>
                <a:gd name="connsiteX45" fmla="*/ 2491845 w 3371438"/>
                <a:gd name="connsiteY45" fmla="*/ 1188861 h 5737975"/>
                <a:gd name="connsiteX46" fmla="*/ 2559579 w 3371438"/>
                <a:gd name="connsiteY46" fmla="*/ 1087261 h 5737975"/>
                <a:gd name="connsiteX47" fmla="*/ 2582157 w 3371438"/>
                <a:gd name="connsiteY47" fmla="*/ 974372 h 5737975"/>
                <a:gd name="connsiteX48" fmla="*/ 2580922 w 3371438"/>
                <a:gd name="connsiteY48" fmla="*/ 720461 h 5737975"/>
                <a:gd name="connsiteX49" fmla="*/ 2400212 w 3371438"/>
                <a:gd name="connsiteY49" fmla="*/ 562592 h 5737975"/>
                <a:gd name="connsiteX50" fmla="*/ 2095940 w 3371438"/>
                <a:gd name="connsiteY50" fmla="*/ 576969 h 5737975"/>
                <a:gd name="connsiteX51" fmla="*/ 1978200 w 3371438"/>
                <a:gd name="connsiteY51" fmla="*/ 830439 h 5737975"/>
                <a:gd name="connsiteX52" fmla="*/ 2003425 w 3371438"/>
                <a:gd name="connsiteY52" fmla="*/ 931598 h 5737975"/>
                <a:gd name="connsiteX53" fmla="*/ 1961268 w 3371438"/>
                <a:gd name="connsiteY53" fmla="*/ 1064683 h 5737975"/>
                <a:gd name="connsiteX54" fmla="*/ 1961268 w 3371438"/>
                <a:gd name="connsiteY54" fmla="*/ 1121128 h 5737975"/>
                <a:gd name="connsiteX55" fmla="*/ 1814512 w 3371438"/>
                <a:gd name="connsiteY55" fmla="*/ 1166283 h 5737975"/>
                <a:gd name="connsiteX56" fmla="*/ 1695714 w 3371438"/>
                <a:gd name="connsiteY56" fmla="*/ 1083733 h 5737975"/>
                <a:gd name="connsiteX57" fmla="*/ 1554868 w 3371438"/>
                <a:gd name="connsiteY57" fmla="*/ 1087261 h 5737975"/>
                <a:gd name="connsiteX58" fmla="*/ 1396823 w 3371438"/>
                <a:gd name="connsiteY58" fmla="*/ 996950 h 5737975"/>
                <a:gd name="connsiteX59" fmla="*/ 1295223 w 3371438"/>
                <a:gd name="connsiteY59" fmla="*/ 996950 h 5737975"/>
                <a:gd name="connsiteX60" fmla="*/ 951001 w 3371438"/>
                <a:gd name="connsiteY60" fmla="*/ 693737 h 5737975"/>
                <a:gd name="connsiteX61" fmla="*/ 742068 w 3371438"/>
                <a:gd name="connsiteY61" fmla="*/ 545395 h 5737975"/>
                <a:gd name="connsiteX62" fmla="*/ 617890 w 3371438"/>
                <a:gd name="connsiteY62" fmla="*/ 455083 h 5737975"/>
                <a:gd name="connsiteX63" fmla="*/ 471134 w 3371438"/>
                <a:gd name="connsiteY63" fmla="*/ 319617 h 5737975"/>
                <a:gd name="connsiteX64" fmla="*/ 313090 w 3371438"/>
                <a:gd name="connsiteY64" fmla="*/ 150283 h 5737975"/>
                <a:gd name="connsiteX65" fmla="*/ 187677 w 3371438"/>
                <a:gd name="connsiteY65" fmla="*/ 98514 h 5737975"/>
                <a:gd name="connsiteX66" fmla="*/ 22048 w 3371438"/>
                <a:gd name="connsiteY66" fmla="*/ 0 h 5737975"/>
                <a:gd name="connsiteX67" fmla="*/ 0 w 3371438"/>
                <a:gd name="connsiteY67" fmla="*/ 59355 h 5737975"/>
                <a:gd name="connsiteX68" fmla="*/ 177623 w 3371438"/>
                <a:gd name="connsiteY68" fmla="*/ 172861 h 5737975"/>
                <a:gd name="connsiteX69" fmla="*/ 155045 w 3371438"/>
                <a:gd name="connsiteY69" fmla="*/ 240595 h 5737975"/>
                <a:gd name="connsiteX70" fmla="*/ 155045 w 3371438"/>
                <a:gd name="connsiteY70" fmla="*/ 240595 h 5737975"/>
                <a:gd name="connsiteX71" fmla="*/ 87312 w 3371438"/>
                <a:gd name="connsiteY71" fmla="*/ 319617 h 5737975"/>
                <a:gd name="connsiteX72" fmla="*/ 42157 w 3371438"/>
                <a:gd name="connsiteY72" fmla="*/ 353483 h 5737975"/>
                <a:gd name="connsiteX73" fmla="*/ 143757 w 3371438"/>
                <a:gd name="connsiteY73" fmla="*/ 443795 h 5737975"/>
                <a:gd name="connsiteX74" fmla="*/ 290512 w 3371438"/>
                <a:gd name="connsiteY74" fmla="*/ 466372 h 5737975"/>
                <a:gd name="connsiteX75" fmla="*/ 454465 w 3371438"/>
                <a:gd name="connsiteY75" fmla="*/ 535341 h 5737975"/>
                <a:gd name="connsiteX76" fmla="*/ 471134 w 3371438"/>
                <a:gd name="connsiteY76" fmla="*/ 675570 h 5737975"/>
                <a:gd name="connsiteX77" fmla="*/ 572734 w 3371438"/>
                <a:gd name="connsiteY77" fmla="*/ 759883 h 5737975"/>
                <a:gd name="connsiteX78" fmla="*/ 550157 w 3371438"/>
                <a:gd name="connsiteY78" fmla="*/ 816328 h 5737975"/>
                <a:gd name="connsiteX79" fmla="*/ 911401 w 3371438"/>
                <a:gd name="connsiteY79" fmla="*/ 1166283 h 5737975"/>
                <a:gd name="connsiteX80" fmla="*/ 1080734 w 3371438"/>
                <a:gd name="connsiteY80" fmla="*/ 1358195 h 5737975"/>
                <a:gd name="connsiteX81" fmla="*/ 1171045 w 3371438"/>
                <a:gd name="connsiteY81" fmla="*/ 1369483 h 5737975"/>
                <a:gd name="connsiteX82" fmla="*/ 1362957 w 3371438"/>
                <a:gd name="connsiteY82" fmla="*/ 1493661 h 5737975"/>
                <a:gd name="connsiteX83" fmla="*/ 1532290 w 3371438"/>
                <a:gd name="connsiteY83" fmla="*/ 1595261 h 5737975"/>
                <a:gd name="connsiteX84" fmla="*/ 1566157 w 3371438"/>
                <a:gd name="connsiteY84" fmla="*/ 1651706 h 5737975"/>
                <a:gd name="connsiteX85" fmla="*/ 1430690 w 3371438"/>
                <a:gd name="connsiteY85" fmla="*/ 1854906 h 5737975"/>
                <a:gd name="connsiteX86" fmla="*/ 1408112 w 3371438"/>
                <a:gd name="connsiteY86" fmla="*/ 2069395 h 5737975"/>
                <a:gd name="connsiteX87" fmla="*/ 1453885 w 3371438"/>
                <a:gd name="connsiteY87" fmla="*/ 2311841 h 5737975"/>
                <a:gd name="connsiteX88" fmla="*/ 1329090 w 3371438"/>
                <a:gd name="connsiteY88" fmla="*/ 2261306 h 5737975"/>
                <a:gd name="connsiteX89" fmla="*/ 1123420 w 3371438"/>
                <a:gd name="connsiteY89" fmla="*/ 2406914 h 5737975"/>
                <a:gd name="connsiteX90" fmla="*/ 984426 w 3371438"/>
                <a:gd name="connsiteY90" fmla="*/ 2605352 h 5737975"/>
                <a:gd name="connsiteX91" fmla="*/ 866245 w 3371438"/>
                <a:gd name="connsiteY91" fmla="*/ 2803172 h 5737975"/>
                <a:gd name="connsiteX92" fmla="*/ 874624 w 3371438"/>
                <a:gd name="connsiteY92" fmla="*/ 2981413 h 5737975"/>
                <a:gd name="connsiteX93" fmla="*/ 913165 w 3371438"/>
                <a:gd name="connsiteY93" fmla="*/ 3145367 h 5737975"/>
                <a:gd name="connsiteX94" fmla="*/ 944121 w 3371438"/>
                <a:gd name="connsiteY94" fmla="*/ 3267164 h 5737975"/>
                <a:gd name="connsiteX95" fmla="*/ 866245 w 3371438"/>
                <a:gd name="connsiteY95" fmla="*/ 3525661 h 5737975"/>
                <a:gd name="connsiteX96" fmla="*/ 909020 w 3371438"/>
                <a:gd name="connsiteY96" fmla="*/ 3895108 h 5737975"/>
                <a:gd name="connsiteX97" fmla="*/ 900112 w 3371438"/>
                <a:gd name="connsiteY97" fmla="*/ 4078817 h 5737975"/>
                <a:gd name="connsiteX98" fmla="*/ 1046868 w 3371438"/>
                <a:gd name="connsiteY98" fmla="*/ 4214283 h 5737975"/>
                <a:gd name="connsiteX99" fmla="*/ 1193623 w 3371438"/>
                <a:gd name="connsiteY99" fmla="*/ 4090106 h 5737975"/>
                <a:gd name="connsiteX100" fmla="*/ 1235781 w 3371438"/>
                <a:gd name="connsiteY100" fmla="*/ 3827463 h 5737975"/>
                <a:gd name="connsiteX101" fmla="*/ 1386681 w 3371438"/>
                <a:gd name="connsiteY101" fmla="*/ 3599304 h 5737975"/>
                <a:gd name="connsiteX102" fmla="*/ 1448506 w 3371438"/>
                <a:gd name="connsiteY102" fmla="*/ 3440729 h 5737975"/>
                <a:gd name="connsiteX103" fmla="*/ 1481226 w 3371438"/>
                <a:gd name="connsiteY103" fmla="*/ 3314789 h 5737975"/>
                <a:gd name="connsiteX104" fmla="*/ 1633890 w 3371438"/>
                <a:gd name="connsiteY104" fmla="*/ 3328458 h 5737975"/>
                <a:gd name="connsiteX105" fmla="*/ 1758068 w 3371438"/>
                <a:gd name="connsiteY105" fmla="*/ 3446021 h 5737975"/>
                <a:gd name="connsiteX106" fmla="*/ 1980229 w 3371438"/>
                <a:gd name="connsiteY106" fmla="*/ 3561909 h 5737975"/>
                <a:gd name="connsiteX107" fmla="*/ 2165702 w 3371438"/>
                <a:gd name="connsiteY107" fmla="*/ 3713956 h 5737975"/>
                <a:gd name="connsiteX108" fmla="*/ 2299934 w 3371438"/>
                <a:gd name="connsiteY108" fmla="*/ 3768637 h 5737975"/>
                <a:gd name="connsiteX109" fmla="*/ 2109170 w 3371438"/>
                <a:gd name="connsiteY109" fmla="*/ 4011083 h 5737975"/>
                <a:gd name="connsiteX110" fmla="*/ 1984463 w 3371438"/>
                <a:gd name="connsiteY110" fmla="*/ 4349574 h 5737975"/>
                <a:gd name="connsiteX111" fmla="*/ 1994870 w 3371438"/>
                <a:gd name="connsiteY111" fmla="*/ 4504708 h 5737975"/>
                <a:gd name="connsiteX112" fmla="*/ 1940454 w 3371438"/>
                <a:gd name="connsiteY112" fmla="*/ 4576675 h 5737975"/>
                <a:gd name="connsiteX113" fmla="*/ 2048668 w 3371438"/>
                <a:gd name="connsiteY113" fmla="*/ 4753151 h 5737975"/>
                <a:gd name="connsiteX114" fmla="*/ 1914348 w 3371438"/>
                <a:gd name="connsiteY114" fmla="*/ 4964025 h 5737975"/>
                <a:gd name="connsiteX115" fmla="*/ 1735490 w 3371438"/>
                <a:gd name="connsiteY115" fmla="*/ 5027083 h 5737975"/>
                <a:gd name="connsiteX116" fmla="*/ 1687865 w 3371438"/>
                <a:gd name="connsiteY116" fmla="*/ 5136269 h 5737975"/>
                <a:gd name="connsiteX117" fmla="*/ 1819347 w 3371438"/>
                <a:gd name="connsiteY117" fmla="*/ 5290239 h 5737975"/>
                <a:gd name="connsiteX118" fmla="*/ 2073980 w 3371438"/>
                <a:gd name="connsiteY118" fmla="*/ 5569920 h 5737975"/>
                <a:gd name="connsiteX0" fmla="*/ 2073980 w 3371438"/>
                <a:gd name="connsiteY0" fmla="*/ 5569920 h 5737975"/>
                <a:gd name="connsiteX1" fmla="*/ 2311223 w 3371438"/>
                <a:gd name="connsiteY1" fmla="*/ 5715706 h 5737975"/>
                <a:gd name="connsiteX2" fmla="*/ 2234494 w 3371438"/>
                <a:gd name="connsiteY2" fmla="*/ 5436306 h 5737975"/>
                <a:gd name="connsiteX3" fmla="*/ 2142420 w 3371438"/>
                <a:gd name="connsiteY3" fmla="*/ 5219524 h 5737975"/>
                <a:gd name="connsiteX4" fmla="*/ 2119312 w 3371438"/>
                <a:gd name="connsiteY4" fmla="*/ 5128683 h 5737975"/>
                <a:gd name="connsiteX5" fmla="*/ 2220912 w 3371438"/>
                <a:gd name="connsiteY5" fmla="*/ 4970639 h 5737975"/>
                <a:gd name="connsiteX6" fmla="*/ 2298082 w 3371438"/>
                <a:gd name="connsiteY6" fmla="*/ 4951589 h 5737975"/>
                <a:gd name="connsiteX7" fmla="*/ 2361670 w 3371438"/>
                <a:gd name="connsiteY7" fmla="*/ 4807214 h 5737975"/>
                <a:gd name="connsiteX8" fmla="*/ 2390245 w 3371438"/>
                <a:gd name="connsiteY8" fmla="*/ 4722283 h 5737975"/>
                <a:gd name="connsiteX9" fmla="*/ 2551818 w 3371438"/>
                <a:gd name="connsiteY9" fmla="*/ 4630737 h 5737975"/>
                <a:gd name="connsiteX10" fmla="*/ 2819400 w 3371438"/>
                <a:gd name="connsiteY10" fmla="*/ 4270464 h 5737975"/>
                <a:gd name="connsiteX11" fmla="*/ 3067579 w 3371438"/>
                <a:gd name="connsiteY11" fmla="*/ 3943350 h 5737975"/>
                <a:gd name="connsiteX12" fmla="*/ 3113881 w 3371438"/>
                <a:gd name="connsiteY12" fmla="*/ 3822171 h 5737975"/>
                <a:gd name="connsiteX13" fmla="*/ 3075869 w 3371438"/>
                <a:gd name="connsiteY13" fmla="*/ 3721189 h 5737975"/>
                <a:gd name="connsiteX14" fmla="*/ 3138310 w 3371438"/>
                <a:gd name="connsiteY14" fmla="*/ 3582106 h 5737975"/>
                <a:gd name="connsiteX15" fmla="*/ 3028245 w 3371438"/>
                <a:gd name="connsiteY15" fmla="*/ 3404394 h 5737975"/>
                <a:gd name="connsiteX16" fmla="*/ 2596972 w 3371438"/>
                <a:gd name="connsiteY16" fmla="*/ 3083279 h 5737975"/>
                <a:gd name="connsiteX17" fmla="*/ 2266068 w 3371438"/>
                <a:gd name="connsiteY17" fmla="*/ 2893483 h 5737975"/>
                <a:gd name="connsiteX18" fmla="*/ 2367668 w 3371438"/>
                <a:gd name="connsiteY18" fmla="*/ 2794706 h 5737975"/>
                <a:gd name="connsiteX19" fmla="*/ 2546526 w 3371438"/>
                <a:gd name="connsiteY19" fmla="*/ 2649361 h 5737975"/>
                <a:gd name="connsiteX20" fmla="*/ 2702719 w 3371438"/>
                <a:gd name="connsiteY20" fmla="*/ 2474559 h 5737975"/>
                <a:gd name="connsiteX21" fmla="*/ 2791883 w 3371438"/>
                <a:gd name="connsiteY21" fmla="*/ 2213858 h 5737975"/>
                <a:gd name="connsiteX22" fmla="*/ 3007959 w 3371438"/>
                <a:gd name="connsiteY22" fmla="*/ 2083770 h 5737975"/>
                <a:gd name="connsiteX23" fmla="*/ 3235589 w 3371438"/>
                <a:gd name="connsiteY23" fmla="*/ 2003514 h 5737975"/>
                <a:gd name="connsiteX24" fmla="*/ 3363471 w 3371438"/>
                <a:gd name="connsiteY24" fmla="*/ 1894152 h 5737975"/>
                <a:gd name="connsiteX25" fmla="*/ 3315934 w 3371438"/>
                <a:gd name="connsiteY25" fmla="*/ 1775883 h 5737975"/>
                <a:gd name="connsiteX26" fmla="*/ 3349801 w 3371438"/>
                <a:gd name="connsiteY26" fmla="*/ 1674283 h 5737975"/>
                <a:gd name="connsiteX27" fmla="*/ 3294503 w 3371438"/>
                <a:gd name="connsiteY27" fmla="*/ 1383066 h 5737975"/>
                <a:gd name="connsiteX28" fmla="*/ 3304645 w 3371438"/>
                <a:gd name="connsiteY28" fmla="*/ 1200150 h 5737975"/>
                <a:gd name="connsiteX29" fmla="*/ 3248201 w 3371438"/>
                <a:gd name="connsiteY29" fmla="*/ 1087261 h 5737975"/>
                <a:gd name="connsiteX30" fmla="*/ 3213717 w 3371438"/>
                <a:gd name="connsiteY30" fmla="*/ 958321 h 5737975"/>
                <a:gd name="connsiteX31" fmla="*/ 3265399 w 3371438"/>
                <a:gd name="connsiteY31" fmla="*/ 847814 h 5737975"/>
                <a:gd name="connsiteX32" fmla="*/ 3203045 w 3371438"/>
                <a:gd name="connsiteY32" fmla="*/ 737306 h 5737975"/>
                <a:gd name="connsiteX33" fmla="*/ 3067579 w 3371438"/>
                <a:gd name="connsiteY33" fmla="*/ 692150 h 5737975"/>
                <a:gd name="connsiteX34" fmla="*/ 2965979 w 3371438"/>
                <a:gd name="connsiteY34" fmla="*/ 703439 h 5737975"/>
                <a:gd name="connsiteX35" fmla="*/ 2927879 w 3371438"/>
                <a:gd name="connsiteY35" fmla="*/ 798689 h 5737975"/>
                <a:gd name="connsiteX36" fmla="*/ 2988028 w 3371438"/>
                <a:gd name="connsiteY36" fmla="*/ 872772 h 5737975"/>
                <a:gd name="connsiteX37" fmla="*/ 2970741 w 3371438"/>
                <a:gd name="connsiteY37" fmla="*/ 969081 h 5737975"/>
                <a:gd name="connsiteX38" fmla="*/ 3045000 w 3371438"/>
                <a:gd name="connsiteY38" fmla="*/ 1135239 h 5737975"/>
                <a:gd name="connsiteX39" fmla="*/ 2977268 w 3371438"/>
                <a:gd name="connsiteY39" fmla="*/ 1234017 h 5737975"/>
                <a:gd name="connsiteX40" fmla="*/ 3033712 w 3371438"/>
                <a:gd name="connsiteY40" fmla="*/ 1392061 h 5737975"/>
                <a:gd name="connsiteX41" fmla="*/ 3011134 w 3371438"/>
                <a:gd name="connsiteY41" fmla="*/ 1471083 h 5737975"/>
                <a:gd name="connsiteX42" fmla="*/ 2740201 w 3371438"/>
                <a:gd name="connsiteY42" fmla="*/ 1392061 h 5737975"/>
                <a:gd name="connsiteX43" fmla="*/ 2627312 w 3371438"/>
                <a:gd name="connsiteY43" fmla="*/ 1267883 h 5737975"/>
                <a:gd name="connsiteX44" fmla="*/ 2570868 w 3371438"/>
                <a:gd name="connsiteY44" fmla="*/ 1267883 h 5737975"/>
                <a:gd name="connsiteX45" fmla="*/ 2491845 w 3371438"/>
                <a:gd name="connsiteY45" fmla="*/ 1188861 h 5737975"/>
                <a:gd name="connsiteX46" fmla="*/ 2559579 w 3371438"/>
                <a:gd name="connsiteY46" fmla="*/ 1087261 h 5737975"/>
                <a:gd name="connsiteX47" fmla="*/ 2582157 w 3371438"/>
                <a:gd name="connsiteY47" fmla="*/ 974372 h 5737975"/>
                <a:gd name="connsiteX48" fmla="*/ 2580922 w 3371438"/>
                <a:gd name="connsiteY48" fmla="*/ 720461 h 5737975"/>
                <a:gd name="connsiteX49" fmla="*/ 2400212 w 3371438"/>
                <a:gd name="connsiteY49" fmla="*/ 562592 h 5737975"/>
                <a:gd name="connsiteX50" fmla="*/ 2095940 w 3371438"/>
                <a:gd name="connsiteY50" fmla="*/ 576969 h 5737975"/>
                <a:gd name="connsiteX51" fmla="*/ 1978200 w 3371438"/>
                <a:gd name="connsiteY51" fmla="*/ 830439 h 5737975"/>
                <a:gd name="connsiteX52" fmla="*/ 2003425 w 3371438"/>
                <a:gd name="connsiteY52" fmla="*/ 931598 h 5737975"/>
                <a:gd name="connsiteX53" fmla="*/ 1961268 w 3371438"/>
                <a:gd name="connsiteY53" fmla="*/ 1064683 h 5737975"/>
                <a:gd name="connsiteX54" fmla="*/ 1961268 w 3371438"/>
                <a:gd name="connsiteY54" fmla="*/ 1121128 h 5737975"/>
                <a:gd name="connsiteX55" fmla="*/ 1814512 w 3371438"/>
                <a:gd name="connsiteY55" fmla="*/ 1166283 h 5737975"/>
                <a:gd name="connsiteX56" fmla="*/ 1695714 w 3371438"/>
                <a:gd name="connsiteY56" fmla="*/ 1083733 h 5737975"/>
                <a:gd name="connsiteX57" fmla="*/ 1554868 w 3371438"/>
                <a:gd name="connsiteY57" fmla="*/ 1087261 h 5737975"/>
                <a:gd name="connsiteX58" fmla="*/ 1396823 w 3371438"/>
                <a:gd name="connsiteY58" fmla="*/ 996950 h 5737975"/>
                <a:gd name="connsiteX59" fmla="*/ 1295223 w 3371438"/>
                <a:gd name="connsiteY59" fmla="*/ 996950 h 5737975"/>
                <a:gd name="connsiteX60" fmla="*/ 951001 w 3371438"/>
                <a:gd name="connsiteY60" fmla="*/ 693737 h 5737975"/>
                <a:gd name="connsiteX61" fmla="*/ 742068 w 3371438"/>
                <a:gd name="connsiteY61" fmla="*/ 545395 h 5737975"/>
                <a:gd name="connsiteX62" fmla="*/ 617890 w 3371438"/>
                <a:gd name="connsiteY62" fmla="*/ 455083 h 5737975"/>
                <a:gd name="connsiteX63" fmla="*/ 471134 w 3371438"/>
                <a:gd name="connsiteY63" fmla="*/ 319617 h 5737975"/>
                <a:gd name="connsiteX64" fmla="*/ 313090 w 3371438"/>
                <a:gd name="connsiteY64" fmla="*/ 150283 h 5737975"/>
                <a:gd name="connsiteX65" fmla="*/ 187677 w 3371438"/>
                <a:gd name="connsiteY65" fmla="*/ 98514 h 5737975"/>
                <a:gd name="connsiteX66" fmla="*/ 22048 w 3371438"/>
                <a:gd name="connsiteY66" fmla="*/ 0 h 5737975"/>
                <a:gd name="connsiteX67" fmla="*/ 0 w 3371438"/>
                <a:gd name="connsiteY67" fmla="*/ 59355 h 5737975"/>
                <a:gd name="connsiteX68" fmla="*/ 177623 w 3371438"/>
                <a:gd name="connsiteY68" fmla="*/ 172861 h 5737975"/>
                <a:gd name="connsiteX69" fmla="*/ 155045 w 3371438"/>
                <a:gd name="connsiteY69" fmla="*/ 240595 h 5737975"/>
                <a:gd name="connsiteX70" fmla="*/ 155045 w 3371438"/>
                <a:gd name="connsiteY70" fmla="*/ 240595 h 5737975"/>
                <a:gd name="connsiteX71" fmla="*/ 87312 w 3371438"/>
                <a:gd name="connsiteY71" fmla="*/ 319617 h 5737975"/>
                <a:gd name="connsiteX72" fmla="*/ 42157 w 3371438"/>
                <a:gd name="connsiteY72" fmla="*/ 353483 h 5737975"/>
                <a:gd name="connsiteX73" fmla="*/ 143757 w 3371438"/>
                <a:gd name="connsiteY73" fmla="*/ 443795 h 5737975"/>
                <a:gd name="connsiteX74" fmla="*/ 290512 w 3371438"/>
                <a:gd name="connsiteY74" fmla="*/ 466372 h 5737975"/>
                <a:gd name="connsiteX75" fmla="*/ 454465 w 3371438"/>
                <a:gd name="connsiteY75" fmla="*/ 535341 h 5737975"/>
                <a:gd name="connsiteX76" fmla="*/ 471134 w 3371438"/>
                <a:gd name="connsiteY76" fmla="*/ 675570 h 5737975"/>
                <a:gd name="connsiteX77" fmla="*/ 572734 w 3371438"/>
                <a:gd name="connsiteY77" fmla="*/ 759883 h 5737975"/>
                <a:gd name="connsiteX78" fmla="*/ 550157 w 3371438"/>
                <a:gd name="connsiteY78" fmla="*/ 816328 h 5737975"/>
                <a:gd name="connsiteX79" fmla="*/ 911401 w 3371438"/>
                <a:gd name="connsiteY79" fmla="*/ 1166283 h 5737975"/>
                <a:gd name="connsiteX80" fmla="*/ 1080734 w 3371438"/>
                <a:gd name="connsiteY80" fmla="*/ 1358195 h 5737975"/>
                <a:gd name="connsiteX81" fmla="*/ 1171045 w 3371438"/>
                <a:gd name="connsiteY81" fmla="*/ 1369483 h 5737975"/>
                <a:gd name="connsiteX82" fmla="*/ 1362957 w 3371438"/>
                <a:gd name="connsiteY82" fmla="*/ 1493661 h 5737975"/>
                <a:gd name="connsiteX83" fmla="*/ 1532290 w 3371438"/>
                <a:gd name="connsiteY83" fmla="*/ 1595261 h 5737975"/>
                <a:gd name="connsiteX84" fmla="*/ 1566157 w 3371438"/>
                <a:gd name="connsiteY84" fmla="*/ 1651706 h 5737975"/>
                <a:gd name="connsiteX85" fmla="*/ 1430690 w 3371438"/>
                <a:gd name="connsiteY85" fmla="*/ 1854906 h 5737975"/>
                <a:gd name="connsiteX86" fmla="*/ 1408112 w 3371438"/>
                <a:gd name="connsiteY86" fmla="*/ 2069395 h 5737975"/>
                <a:gd name="connsiteX87" fmla="*/ 1453885 w 3371438"/>
                <a:gd name="connsiteY87" fmla="*/ 2311841 h 5737975"/>
                <a:gd name="connsiteX88" fmla="*/ 1329090 w 3371438"/>
                <a:gd name="connsiteY88" fmla="*/ 2261306 h 5737975"/>
                <a:gd name="connsiteX89" fmla="*/ 1123420 w 3371438"/>
                <a:gd name="connsiteY89" fmla="*/ 2406914 h 5737975"/>
                <a:gd name="connsiteX90" fmla="*/ 984426 w 3371438"/>
                <a:gd name="connsiteY90" fmla="*/ 2605352 h 5737975"/>
                <a:gd name="connsiteX91" fmla="*/ 866245 w 3371438"/>
                <a:gd name="connsiteY91" fmla="*/ 2803172 h 5737975"/>
                <a:gd name="connsiteX92" fmla="*/ 874624 w 3371438"/>
                <a:gd name="connsiteY92" fmla="*/ 2981413 h 5737975"/>
                <a:gd name="connsiteX93" fmla="*/ 913165 w 3371438"/>
                <a:gd name="connsiteY93" fmla="*/ 3145367 h 5737975"/>
                <a:gd name="connsiteX94" fmla="*/ 944121 w 3371438"/>
                <a:gd name="connsiteY94" fmla="*/ 3267164 h 5737975"/>
                <a:gd name="connsiteX95" fmla="*/ 866245 w 3371438"/>
                <a:gd name="connsiteY95" fmla="*/ 3525661 h 5737975"/>
                <a:gd name="connsiteX96" fmla="*/ 909020 w 3371438"/>
                <a:gd name="connsiteY96" fmla="*/ 3895108 h 5737975"/>
                <a:gd name="connsiteX97" fmla="*/ 900112 w 3371438"/>
                <a:gd name="connsiteY97" fmla="*/ 4078817 h 5737975"/>
                <a:gd name="connsiteX98" fmla="*/ 1046868 w 3371438"/>
                <a:gd name="connsiteY98" fmla="*/ 4214283 h 5737975"/>
                <a:gd name="connsiteX99" fmla="*/ 1193623 w 3371438"/>
                <a:gd name="connsiteY99" fmla="*/ 4090106 h 5737975"/>
                <a:gd name="connsiteX100" fmla="*/ 1235781 w 3371438"/>
                <a:gd name="connsiteY100" fmla="*/ 3827463 h 5737975"/>
                <a:gd name="connsiteX101" fmla="*/ 1386681 w 3371438"/>
                <a:gd name="connsiteY101" fmla="*/ 3599304 h 5737975"/>
                <a:gd name="connsiteX102" fmla="*/ 1448506 w 3371438"/>
                <a:gd name="connsiteY102" fmla="*/ 3440729 h 5737975"/>
                <a:gd name="connsiteX103" fmla="*/ 1481226 w 3371438"/>
                <a:gd name="connsiteY103" fmla="*/ 3314789 h 5737975"/>
                <a:gd name="connsiteX104" fmla="*/ 1633890 w 3371438"/>
                <a:gd name="connsiteY104" fmla="*/ 3328458 h 5737975"/>
                <a:gd name="connsiteX105" fmla="*/ 1758068 w 3371438"/>
                <a:gd name="connsiteY105" fmla="*/ 3446021 h 5737975"/>
                <a:gd name="connsiteX106" fmla="*/ 1980229 w 3371438"/>
                <a:gd name="connsiteY106" fmla="*/ 3561909 h 5737975"/>
                <a:gd name="connsiteX107" fmla="*/ 2165702 w 3371438"/>
                <a:gd name="connsiteY107" fmla="*/ 3713956 h 5737975"/>
                <a:gd name="connsiteX108" fmla="*/ 2299934 w 3371438"/>
                <a:gd name="connsiteY108" fmla="*/ 3768637 h 5737975"/>
                <a:gd name="connsiteX109" fmla="*/ 2109170 w 3371438"/>
                <a:gd name="connsiteY109" fmla="*/ 4011083 h 5737975"/>
                <a:gd name="connsiteX110" fmla="*/ 1984463 w 3371438"/>
                <a:gd name="connsiteY110" fmla="*/ 4349574 h 5737975"/>
                <a:gd name="connsiteX111" fmla="*/ 1994870 w 3371438"/>
                <a:gd name="connsiteY111" fmla="*/ 4504708 h 5737975"/>
                <a:gd name="connsiteX112" fmla="*/ 1940454 w 3371438"/>
                <a:gd name="connsiteY112" fmla="*/ 4576675 h 5737975"/>
                <a:gd name="connsiteX113" fmla="*/ 2048668 w 3371438"/>
                <a:gd name="connsiteY113" fmla="*/ 4753151 h 5737975"/>
                <a:gd name="connsiteX114" fmla="*/ 1914348 w 3371438"/>
                <a:gd name="connsiteY114" fmla="*/ 4964025 h 5737975"/>
                <a:gd name="connsiteX115" fmla="*/ 1735490 w 3371438"/>
                <a:gd name="connsiteY115" fmla="*/ 5027083 h 5737975"/>
                <a:gd name="connsiteX116" fmla="*/ 1687865 w 3371438"/>
                <a:gd name="connsiteY116" fmla="*/ 5136269 h 5737975"/>
                <a:gd name="connsiteX117" fmla="*/ 1819347 w 3371438"/>
                <a:gd name="connsiteY117" fmla="*/ 5290239 h 5737975"/>
                <a:gd name="connsiteX118" fmla="*/ 2073980 w 3371438"/>
                <a:gd name="connsiteY118" fmla="*/ 5569920 h 5737975"/>
                <a:gd name="connsiteX0" fmla="*/ 2097381 w 3394839"/>
                <a:gd name="connsiteY0" fmla="*/ 5592997 h 5761052"/>
                <a:gd name="connsiteX1" fmla="*/ 2334624 w 3394839"/>
                <a:gd name="connsiteY1" fmla="*/ 5738783 h 5761052"/>
                <a:gd name="connsiteX2" fmla="*/ 2257895 w 3394839"/>
                <a:gd name="connsiteY2" fmla="*/ 5459383 h 5761052"/>
                <a:gd name="connsiteX3" fmla="*/ 2165821 w 3394839"/>
                <a:gd name="connsiteY3" fmla="*/ 5242601 h 5761052"/>
                <a:gd name="connsiteX4" fmla="*/ 2142713 w 3394839"/>
                <a:gd name="connsiteY4" fmla="*/ 5151760 h 5761052"/>
                <a:gd name="connsiteX5" fmla="*/ 2244313 w 3394839"/>
                <a:gd name="connsiteY5" fmla="*/ 4993716 h 5761052"/>
                <a:gd name="connsiteX6" fmla="*/ 2321483 w 3394839"/>
                <a:gd name="connsiteY6" fmla="*/ 4974666 h 5761052"/>
                <a:gd name="connsiteX7" fmla="*/ 2385071 w 3394839"/>
                <a:gd name="connsiteY7" fmla="*/ 4830291 h 5761052"/>
                <a:gd name="connsiteX8" fmla="*/ 2413646 w 3394839"/>
                <a:gd name="connsiteY8" fmla="*/ 4745360 h 5761052"/>
                <a:gd name="connsiteX9" fmla="*/ 2575219 w 3394839"/>
                <a:gd name="connsiteY9" fmla="*/ 4653814 h 5761052"/>
                <a:gd name="connsiteX10" fmla="*/ 2842801 w 3394839"/>
                <a:gd name="connsiteY10" fmla="*/ 4293541 h 5761052"/>
                <a:gd name="connsiteX11" fmla="*/ 3090980 w 3394839"/>
                <a:gd name="connsiteY11" fmla="*/ 3966427 h 5761052"/>
                <a:gd name="connsiteX12" fmla="*/ 3137282 w 3394839"/>
                <a:gd name="connsiteY12" fmla="*/ 3845248 h 5761052"/>
                <a:gd name="connsiteX13" fmla="*/ 3099270 w 3394839"/>
                <a:gd name="connsiteY13" fmla="*/ 3744266 h 5761052"/>
                <a:gd name="connsiteX14" fmla="*/ 3161711 w 3394839"/>
                <a:gd name="connsiteY14" fmla="*/ 3605183 h 5761052"/>
                <a:gd name="connsiteX15" fmla="*/ 3051646 w 3394839"/>
                <a:gd name="connsiteY15" fmla="*/ 3427471 h 5761052"/>
                <a:gd name="connsiteX16" fmla="*/ 2620373 w 3394839"/>
                <a:gd name="connsiteY16" fmla="*/ 3106356 h 5761052"/>
                <a:gd name="connsiteX17" fmla="*/ 2289469 w 3394839"/>
                <a:gd name="connsiteY17" fmla="*/ 2916560 h 5761052"/>
                <a:gd name="connsiteX18" fmla="*/ 2391069 w 3394839"/>
                <a:gd name="connsiteY18" fmla="*/ 2817783 h 5761052"/>
                <a:gd name="connsiteX19" fmla="*/ 2569927 w 3394839"/>
                <a:gd name="connsiteY19" fmla="*/ 2672438 h 5761052"/>
                <a:gd name="connsiteX20" fmla="*/ 2726120 w 3394839"/>
                <a:gd name="connsiteY20" fmla="*/ 2497636 h 5761052"/>
                <a:gd name="connsiteX21" fmla="*/ 2815284 w 3394839"/>
                <a:gd name="connsiteY21" fmla="*/ 2236935 h 5761052"/>
                <a:gd name="connsiteX22" fmla="*/ 3031360 w 3394839"/>
                <a:gd name="connsiteY22" fmla="*/ 2106847 h 5761052"/>
                <a:gd name="connsiteX23" fmla="*/ 3258990 w 3394839"/>
                <a:gd name="connsiteY23" fmla="*/ 2026591 h 5761052"/>
                <a:gd name="connsiteX24" fmla="*/ 3386872 w 3394839"/>
                <a:gd name="connsiteY24" fmla="*/ 1917229 h 5761052"/>
                <a:gd name="connsiteX25" fmla="*/ 3339335 w 3394839"/>
                <a:gd name="connsiteY25" fmla="*/ 1798960 h 5761052"/>
                <a:gd name="connsiteX26" fmla="*/ 3373202 w 3394839"/>
                <a:gd name="connsiteY26" fmla="*/ 1697360 h 5761052"/>
                <a:gd name="connsiteX27" fmla="*/ 3317904 w 3394839"/>
                <a:gd name="connsiteY27" fmla="*/ 1406143 h 5761052"/>
                <a:gd name="connsiteX28" fmla="*/ 3328046 w 3394839"/>
                <a:gd name="connsiteY28" fmla="*/ 1223227 h 5761052"/>
                <a:gd name="connsiteX29" fmla="*/ 3271602 w 3394839"/>
                <a:gd name="connsiteY29" fmla="*/ 1110338 h 5761052"/>
                <a:gd name="connsiteX30" fmla="*/ 3237118 w 3394839"/>
                <a:gd name="connsiteY30" fmla="*/ 981398 h 5761052"/>
                <a:gd name="connsiteX31" fmla="*/ 3288800 w 3394839"/>
                <a:gd name="connsiteY31" fmla="*/ 870891 h 5761052"/>
                <a:gd name="connsiteX32" fmla="*/ 3226446 w 3394839"/>
                <a:gd name="connsiteY32" fmla="*/ 760383 h 5761052"/>
                <a:gd name="connsiteX33" fmla="*/ 3090980 w 3394839"/>
                <a:gd name="connsiteY33" fmla="*/ 715227 h 5761052"/>
                <a:gd name="connsiteX34" fmla="*/ 2989380 w 3394839"/>
                <a:gd name="connsiteY34" fmla="*/ 726516 h 5761052"/>
                <a:gd name="connsiteX35" fmla="*/ 2951280 w 3394839"/>
                <a:gd name="connsiteY35" fmla="*/ 821766 h 5761052"/>
                <a:gd name="connsiteX36" fmla="*/ 3011429 w 3394839"/>
                <a:gd name="connsiteY36" fmla="*/ 895849 h 5761052"/>
                <a:gd name="connsiteX37" fmla="*/ 2994142 w 3394839"/>
                <a:gd name="connsiteY37" fmla="*/ 992158 h 5761052"/>
                <a:gd name="connsiteX38" fmla="*/ 3068401 w 3394839"/>
                <a:gd name="connsiteY38" fmla="*/ 1158316 h 5761052"/>
                <a:gd name="connsiteX39" fmla="*/ 3000669 w 3394839"/>
                <a:gd name="connsiteY39" fmla="*/ 1257094 h 5761052"/>
                <a:gd name="connsiteX40" fmla="*/ 3057113 w 3394839"/>
                <a:gd name="connsiteY40" fmla="*/ 1415138 h 5761052"/>
                <a:gd name="connsiteX41" fmla="*/ 3034535 w 3394839"/>
                <a:gd name="connsiteY41" fmla="*/ 1494160 h 5761052"/>
                <a:gd name="connsiteX42" fmla="*/ 2763602 w 3394839"/>
                <a:gd name="connsiteY42" fmla="*/ 1415138 h 5761052"/>
                <a:gd name="connsiteX43" fmla="*/ 2650713 w 3394839"/>
                <a:gd name="connsiteY43" fmla="*/ 1290960 h 5761052"/>
                <a:gd name="connsiteX44" fmla="*/ 2594269 w 3394839"/>
                <a:gd name="connsiteY44" fmla="*/ 1290960 h 5761052"/>
                <a:gd name="connsiteX45" fmla="*/ 2515246 w 3394839"/>
                <a:gd name="connsiteY45" fmla="*/ 1211938 h 5761052"/>
                <a:gd name="connsiteX46" fmla="*/ 2582980 w 3394839"/>
                <a:gd name="connsiteY46" fmla="*/ 1110338 h 5761052"/>
                <a:gd name="connsiteX47" fmla="*/ 2605558 w 3394839"/>
                <a:gd name="connsiteY47" fmla="*/ 997449 h 5761052"/>
                <a:gd name="connsiteX48" fmla="*/ 2604323 w 3394839"/>
                <a:gd name="connsiteY48" fmla="*/ 743538 h 5761052"/>
                <a:gd name="connsiteX49" fmla="*/ 2423613 w 3394839"/>
                <a:gd name="connsiteY49" fmla="*/ 585669 h 5761052"/>
                <a:gd name="connsiteX50" fmla="*/ 2119341 w 3394839"/>
                <a:gd name="connsiteY50" fmla="*/ 600046 h 5761052"/>
                <a:gd name="connsiteX51" fmla="*/ 2001601 w 3394839"/>
                <a:gd name="connsiteY51" fmla="*/ 853516 h 5761052"/>
                <a:gd name="connsiteX52" fmla="*/ 2026826 w 3394839"/>
                <a:gd name="connsiteY52" fmla="*/ 954675 h 5761052"/>
                <a:gd name="connsiteX53" fmla="*/ 1984669 w 3394839"/>
                <a:gd name="connsiteY53" fmla="*/ 1087760 h 5761052"/>
                <a:gd name="connsiteX54" fmla="*/ 1984669 w 3394839"/>
                <a:gd name="connsiteY54" fmla="*/ 1144205 h 5761052"/>
                <a:gd name="connsiteX55" fmla="*/ 1837913 w 3394839"/>
                <a:gd name="connsiteY55" fmla="*/ 1189360 h 5761052"/>
                <a:gd name="connsiteX56" fmla="*/ 1719115 w 3394839"/>
                <a:gd name="connsiteY56" fmla="*/ 1106810 h 5761052"/>
                <a:gd name="connsiteX57" fmla="*/ 1578269 w 3394839"/>
                <a:gd name="connsiteY57" fmla="*/ 1110338 h 5761052"/>
                <a:gd name="connsiteX58" fmla="*/ 1420224 w 3394839"/>
                <a:gd name="connsiteY58" fmla="*/ 1020027 h 5761052"/>
                <a:gd name="connsiteX59" fmla="*/ 1318624 w 3394839"/>
                <a:gd name="connsiteY59" fmla="*/ 1020027 h 5761052"/>
                <a:gd name="connsiteX60" fmla="*/ 974402 w 3394839"/>
                <a:gd name="connsiteY60" fmla="*/ 716814 h 5761052"/>
                <a:gd name="connsiteX61" fmla="*/ 765469 w 3394839"/>
                <a:gd name="connsiteY61" fmla="*/ 568472 h 5761052"/>
                <a:gd name="connsiteX62" fmla="*/ 641291 w 3394839"/>
                <a:gd name="connsiteY62" fmla="*/ 478160 h 5761052"/>
                <a:gd name="connsiteX63" fmla="*/ 494535 w 3394839"/>
                <a:gd name="connsiteY63" fmla="*/ 342694 h 5761052"/>
                <a:gd name="connsiteX64" fmla="*/ 336491 w 3394839"/>
                <a:gd name="connsiteY64" fmla="*/ 173360 h 5761052"/>
                <a:gd name="connsiteX65" fmla="*/ 211078 w 3394839"/>
                <a:gd name="connsiteY65" fmla="*/ 121591 h 5761052"/>
                <a:gd name="connsiteX66" fmla="*/ 45449 w 3394839"/>
                <a:gd name="connsiteY66" fmla="*/ 23077 h 5761052"/>
                <a:gd name="connsiteX67" fmla="*/ 23401 w 3394839"/>
                <a:gd name="connsiteY67" fmla="*/ 82432 h 5761052"/>
                <a:gd name="connsiteX68" fmla="*/ 201024 w 3394839"/>
                <a:gd name="connsiteY68" fmla="*/ 195938 h 5761052"/>
                <a:gd name="connsiteX69" fmla="*/ 178446 w 3394839"/>
                <a:gd name="connsiteY69" fmla="*/ 263672 h 5761052"/>
                <a:gd name="connsiteX70" fmla="*/ 178446 w 3394839"/>
                <a:gd name="connsiteY70" fmla="*/ 263672 h 5761052"/>
                <a:gd name="connsiteX71" fmla="*/ 110713 w 3394839"/>
                <a:gd name="connsiteY71" fmla="*/ 342694 h 5761052"/>
                <a:gd name="connsiteX72" fmla="*/ 65558 w 3394839"/>
                <a:gd name="connsiteY72" fmla="*/ 376560 h 5761052"/>
                <a:gd name="connsiteX73" fmla="*/ 167158 w 3394839"/>
                <a:gd name="connsiteY73" fmla="*/ 466872 h 5761052"/>
                <a:gd name="connsiteX74" fmla="*/ 313913 w 3394839"/>
                <a:gd name="connsiteY74" fmla="*/ 489449 h 5761052"/>
                <a:gd name="connsiteX75" fmla="*/ 477866 w 3394839"/>
                <a:gd name="connsiteY75" fmla="*/ 558418 h 5761052"/>
                <a:gd name="connsiteX76" fmla="*/ 494535 w 3394839"/>
                <a:gd name="connsiteY76" fmla="*/ 698647 h 5761052"/>
                <a:gd name="connsiteX77" fmla="*/ 596135 w 3394839"/>
                <a:gd name="connsiteY77" fmla="*/ 782960 h 5761052"/>
                <a:gd name="connsiteX78" fmla="*/ 573558 w 3394839"/>
                <a:gd name="connsiteY78" fmla="*/ 839405 h 5761052"/>
                <a:gd name="connsiteX79" fmla="*/ 934802 w 3394839"/>
                <a:gd name="connsiteY79" fmla="*/ 1189360 h 5761052"/>
                <a:gd name="connsiteX80" fmla="*/ 1104135 w 3394839"/>
                <a:gd name="connsiteY80" fmla="*/ 1381272 h 5761052"/>
                <a:gd name="connsiteX81" fmla="*/ 1194446 w 3394839"/>
                <a:gd name="connsiteY81" fmla="*/ 1392560 h 5761052"/>
                <a:gd name="connsiteX82" fmla="*/ 1386358 w 3394839"/>
                <a:gd name="connsiteY82" fmla="*/ 1516738 h 5761052"/>
                <a:gd name="connsiteX83" fmla="*/ 1555691 w 3394839"/>
                <a:gd name="connsiteY83" fmla="*/ 1618338 h 5761052"/>
                <a:gd name="connsiteX84" fmla="*/ 1589558 w 3394839"/>
                <a:gd name="connsiteY84" fmla="*/ 1674783 h 5761052"/>
                <a:gd name="connsiteX85" fmla="*/ 1454091 w 3394839"/>
                <a:gd name="connsiteY85" fmla="*/ 1877983 h 5761052"/>
                <a:gd name="connsiteX86" fmla="*/ 1431513 w 3394839"/>
                <a:gd name="connsiteY86" fmla="*/ 2092472 h 5761052"/>
                <a:gd name="connsiteX87" fmla="*/ 1477286 w 3394839"/>
                <a:gd name="connsiteY87" fmla="*/ 2334918 h 5761052"/>
                <a:gd name="connsiteX88" fmla="*/ 1352491 w 3394839"/>
                <a:gd name="connsiteY88" fmla="*/ 2284383 h 5761052"/>
                <a:gd name="connsiteX89" fmla="*/ 1146821 w 3394839"/>
                <a:gd name="connsiteY89" fmla="*/ 2429991 h 5761052"/>
                <a:gd name="connsiteX90" fmla="*/ 1007827 w 3394839"/>
                <a:gd name="connsiteY90" fmla="*/ 2628429 h 5761052"/>
                <a:gd name="connsiteX91" fmla="*/ 889646 w 3394839"/>
                <a:gd name="connsiteY91" fmla="*/ 2826249 h 5761052"/>
                <a:gd name="connsiteX92" fmla="*/ 898025 w 3394839"/>
                <a:gd name="connsiteY92" fmla="*/ 3004490 h 5761052"/>
                <a:gd name="connsiteX93" fmla="*/ 936566 w 3394839"/>
                <a:gd name="connsiteY93" fmla="*/ 3168444 h 5761052"/>
                <a:gd name="connsiteX94" fmla="*/ 967522 w 3394839"/>
                <a:gd name="connsiteY94" fmla="*/ 3290241 h 5761052"/>
                <a:gd name="connsiteX95" fmla="*/ 889646 w 3394839"/>
                <a:gd name="connsiteY95" fmla="*/ 3548738 h 5761052"/>
                <a:gd name="connsiteX96" fmla="*/ 932421 w 3394839"/>
                <a:gd name="connsiteY96" fmla="*/ 3918185 h 5761052"/>
                <a:gd name="connsiteX97" fmla="*/ 923513 w 3394839"/>
                <a:gd name="connsiteY97" fmla="*/ 4101894 h 5761052"/>
                <a:gd name="connsiteX98" fmla="*/ 1070269 w 3394839"/>
                <a:gd name="connsiteY98" fmla="*/ 4237360 h 5761052"/>
                <a:gd name="connsiteX99" fmla="*/ 1217024 w 3394839"/>
                <a:gd name="connsiteY99" fmla="*/ 4113183 h 5761052"/>
                <a:gd name="connsiteX100" fmla="*/ 1259182 w 3394839"/>
                <a:gd name="connsiteY100" fmla="*/ 3850540 h 5761052"/>
                <a:gd name="connsiteX101" fmla="*/ 1410082 w 3394839"/>
                <a:gd name="connsiteY101" fmla="*/ 3622381 h 5761052"/>
                <a:gd name="connsiteX102" fmla="*/ 1471907 w 3394839"/>
                <a:gd name="connsiteY102" fmla="*/ 3463806 h 5761052"/>
                <a:gd name="connsiteX103" fmla="*/ 1504627 w 3394839"/>
                <a:gd name="connsiteY103" fmla="*/ 3337866 h 5761052"/>
                <a:gd name="connsiteX104" fmla="*/ 1657291 w 3394839"/>
                <a:gd name="connsiteY104" fmla="*/ 3351535 h 5761052"/>
                <a:gd name="connsiteX105" fmla="*/ 1781469 w 3394839"/>
                <a:gd name="connsiteY105" fmla="*/ 3469098 h 5761052"/>
                <a:gd name="connsiteX106" fmla="*/ 2003630 w 3394839"/>
                <a:gd name="connsiteY106" fmla="*/ 3584986 h 5761052"/>
                <a:gd name="connsiteX107" fmla="*/ 2189103 w 3394839"/>
                <a:gd name="connsiteY107" fmla="*/ 3737033 h 5761052"/>
                <a:gd name="connsiteX108" fmla="*/ 2323335 w 3394839"/>
                <a:gd name="connsiteY108" fmla="*/ 3791714 h 5761052"/>
                <a:gd name="connsiteX109" fmla="*/ 2132571 w 3394839"/>
                <a:gd name="connsiteY109" fmla="*/ 4034160 h 5761052"/>
                <a:gd name="connsiteX110" fmla="*/ 2007864 w 3394839"/>
                <a:gd name="connsiteY110" fmla="*/ 4372651 h 5761052"/>
                <a:gd name="connsiteX111" fmla="*/ 2018271 w 3394839"/>
                <a:gd name="connsiteY111" fmla="*/ 4527785 h 5761052"/>
                <a:gd name="connsiteX112" fmla="*/ 1963855 w 3394839"/>
                <a:gd name="connsiteY112" fmla="*/ 4599752 h 5761052"/>
                <a:gd name="connsiteX113" fmla="*/ 2072069 w 3394839"/>
                <a:gd name="connsiteY113" fmla="*/ 4776228 h 5761052"/>
                <a:gd name="connsiteX114" fmla="*/ 1937749 w 3394839"/>
                <a:gd name="connsiteY114" fmla="*/ 4987102 h 5761052"/>
                <a:gd name="connsiteX115" fmla="*/ 1758891 w 3394839"/>
                <a:gd name="connsiteY115" fmla="*/ 5050160 h 5761052"/>
                <a:gd name="connsiteX116" fmla="*/ 1711266 w 3394839"/>
                <a:gd name="connsiteY116" fmla="*/ 5159346 h 5761052"/>
                <a:gd name="connsiteX117" fmla="*/ 1842748 w 3394839"/>
                <a:gd name="connsiteY117" fmla="*/ 5313316 h 5761052"/>
                <a:gd name="connsiteX118" fmla="*/ 2097381 w 3394839"/>
                <a:gd name="connsiteY118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4846 w 3421239"/>
                <a:gd name="connsiteY69" fmla="*/ 263672 h 5761052"/>
                <a:gd name="connsiteX70" fmla="*/ 204846 w 3421239"/>
                <a:gd name="connsiteY70" fmla="*/ 263672 h 5761052"/>
                <a:gd name="connsiteX71" fmla="*/ 137113 w 3421239"/>
                <a:gd name="connsiteY71" fmla="*/ 342694 h 5761052"/>
                <a:gd name="connsiteX72" fmla="*/ 91958 w 3421239"/>
                <a:gd name="connsiteY72" fmla="*/ 376560 h 5761052"/>
                <a:gd name="connsiteX73" fmla="*/ 193558 w 3421239"/>
                <a:gd name="connsiteY73" fmla="*/ 466872 h 5761052"/>
                <a:gd name="connsiteX74" fmla="*/ 340313 w 3421239"/>
                <a:gd name="connsiteY74" fmla="*/ 489449 h 5761052"/>
                <a:gd name="connsiteX75" fmla="*/ 504266 w 3421239"/>
                <a:gd name="connsiteY75" fmla="*/ 558418 h 5761052"/>
                <a:gd name="connsiteX76" fmla="*/ 520935 w 3421239"/>
                <a:gd name="connsiteY76" fmla="*/ 698647 h 5761052"/>
                <a:gd name="connsiteX77" fmla="*/ 622535 w 3421239"/>
                <a:gd name="connsiteY77" fmla="*/ 782960 h 5761052"/>
                <a:gd name="connsiteX78" fmla="*/ 599958 w 3421239"/>
                <a:gd name="connsiteY78" fmla="*/ 839405 h 5761052"/>
                <a:gd name="connsiteX79" fmla="*/ 961202 w 3421239"/>
                <a:gd name="connsiteY79" fmla="*/ 1189360 h 5761052"/>
                <a:gd name="connsiteX80" fmla="*/ 1130535 w 3421239"/>
                <a:gd name="connsiteY80" fmla="*/ 1381272 h 5761052"/>
                <a:gd name="connsiteX81" fmla="*/ 1220846 w 3421239"/>
                <a:gd name="connsiteY81" fmla="*/ 1392560 h 5761052"/>
                <a:gd name="connsiteX82" fmla="*/ 1412758 w 3421239"/>
                <a:gd name="connsiteY82" fmla="*/ 1516738 h 5761052"/>
                <a:gd name="connsiteX83" fmla="*/ 1582091 w 3421239"/>
                <a:gd name="connsiteY83" fmla="*/ 1618338 h 5761052"/>
                <a:gd name="connsiteX84" fmla="*/ 1615958 w 3421239"/>
                <a:gd name="connsiteY84" fmla="*/ 1674783 h 5761052"/>
                <a:gd name="connsiteX85" fmla="*/ 1480491 w 3421239"/>
                <a:gd name="connsiteY85" fmla="*/ 1877983 h 5761052"/>
                <a:gd name="connsiteX86" fmla="*/ 1457913 w 3421239"/>
                <a:gd name="connsiteY86" fmla="*/ 2092472 h 5761052"/>
                <a:gd name="connsiteX87" fmla="*/ 1503686 w 3421239"/>
                <a:gd name="connsiteY87" fmla="*/ 2334918 h 5761052"/>
                <a:gd name="connsiteX88" fmla="*/ 1378891 w 3421239"/>
                <a:gd name="connsiteY88" fmla="*/ 2284383 h 5761052"/>
                <a:gd name="connsiteX89" fmla="*/ 1173221 w 3421239"/>
                <a:gd name="connsiteY89" fmla="*/ 2429991 h 5761052"/>
                <a:gd name="connsiteX90" fmla="*/ 1034227 w 3421239"/>
                <a:gd name="connsiteY90" fmla="*/ 2628429 h 5761052"/>
                <a:gd name="connsiteX91" fmla="*/ 916046 w 3421239"/>
                <a:gd name="connsiteY91" fmla="*/ 2826249 h 5761052"/>
                <a:gd name="connsiteX92" fmla="*/ 924425 w 3421239"/>
                <a:gd name="connsiteY92" fmla="*/ 3004490 h 5761052"/>
                <a:gd name="connsiteX93" fmla="*/ 962966 w 3421239"/>
                <a:gd name="connsiteY93" fmla="*/ 3168444 h 5761052"/>
                <a:gd name="connsiteX94" fmla="*/ 993922 w 3421239"/>
                <a:gd name="connsiteY94" fmla="*/ 3290241 h 5761052"/>
                <a:gd name="connsiteX95" fmla="*/ 916046 w 3421239"/>
                <a:gd name="connsiteY95" fmla="*/ 3548738 h 5761052"/>
                <a:gd name="connsiteX96" fmla="*/ 958821 w 3421239"/>
                <a:gd name="connsiteY96" fmla="*/ 3918185 h 5761052"/>
                <a:gd name="connsiteX97" fmla="*/ 949913 w 3421239"/>
                <a:gd name="connsiteY97" fmla="*/ 4101894 h 5761052"/>
                <a:gd name="connsiteX98" fmla="*/ 1096669 w 3421239"/>
                <a:gd name="connsiteY98" fmla="*/ 4237360 h 5761052"/>
                <a:gd name="connsiteX99" fmla="*/ 1243424 w 3421239"/>
                <a:gd name="connsiteY99" fmla="*/ 4113183 h 5761052"/>
                <a:gd name="connsiteX100" fmla="*/ 1285582 w 3421239"/>
                <a:gd name="connsiteY100" fmla="*/ 3850540 h 5761052"/>
                <a:gd name="connsiteX101" fmla="*/ 1436482 w 3421239"/>
                <a:gd name="connsiteY101" fmla="*/ 3622381 h 5761052"/>
                <a:gd name="connsiteX102" fmla="*/ 1498307 w 3421239"/>
                <a:gd name="connsiteY102" fmla="*/ 3463806 h 5761052"/>
                <a:gd name="connsiteX103" fmla="*/ 1531027 w 3421239"/>
                <a:gd name="connsiteY103" fmla="*/ 3337866 h 5761052"/>
                <a:gd name="connsiteX104" fmla="*/ 1683691 w 3421239"/>
                <a:gd name="connsiteY104" fmla="*/ 3351535 h 5761052"/>
                <a:gd name="connsiteX105" fmla="*/ 1807869 w 3421239"/>
                <a:gd name="connsiteY105" fmla="*/ 3469098 h 5761052"/>
                <a:gd name="connsiteX106" fmla="*/ 2030030 w 3421239"/>
                <a:gd name="connsiteY106" fmla="*/ 3584986 h 5761052"/>
                <a:gd name="connsiteX107" fmla="*/ 2215503 w 3421239"/>
                <a:gd name="connsiteY107" fmla="*/ 3737033 h 5761052"/>
                <a:gd name="connsiteX108" fmla="*/ 2349735 w 3421239"/>
                <a:gd name="connsiteY108" fmla="*/ 3791714 h 5761052"/>
                <a:gd name="connsiteX109" fmla="*/ 2158971 w 3421239"/>
                <a:gd name="connsiteY109" fmla="*/ 4034160 h 5761052"/>
                <a:gd name="connsiteX110" fmla="*/ 2034264 w 3421239"/>
                <a:gd name="connsiteY110" fmla="*/ 4372651 h 5761052"/>
                <a:gd name="connsiteX111" fmla="*/ 2044671 w 3421239"/>
                <a:gd name="connsiteY111" fmla="*/ 4527785 h 5761052"/>
                <a:gd name="connsiteX112" fmla="*/ 1990255 w 3421239"/>
                <a:gd name="connsiteY112" fmla="*/ 4599752 h 5761052"/>
                <a:gd name="connsiteX113" fmla="*/ 2098469 w 3421239"/>
                <a:gd name="connsiteY113" fmla="*/ 4776228 h 5761052"/>
                <a:gd name="connsiteX114" fmla="*/ 1964149 w 3421239"/>
                <a:gd name="connsiteY114" fmla="*/ 4987102 h 5761052"/>
                <a:gd name="connsiteX115" fmla="*/ 1785291 w 3421239"/>
                <a:gd name="connsiteY115" fmla="*/ 5050160 h 5761052"/>
                <a:gd name="connsiteX116" fmla="*/ 1737666 w 3421239"/>
                <a:gd name="connsiteY116" fmla="*/ 5159346 h 5761052"/>
                <a:gd name="connsiteX117" fmla="*/ 1869148 w 3421239"/>
                <a:gd name="connsiteY117" fmla="*/ 5313316 h 5761052"/>
                <a:gd name="connsiteX118" fmla="*/ 2123781 w 3421239"/>
                <a:gd name="connsiteY118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4846 w 3421239"/>
                <a:gd name="connsiteY69" fmla="*/ 263672 h 5761052"/>
                <a:gd name="connsiteX70" fmla="*/ 185796 w 3421239"/>
                <a:gd name="connsiteY70" fmla="*/ 227954 h 5761052"/>
                <a:gd name="connsiteX71" fmla="*/ 137113 w 3421239"/>
                <a:gd name="connsiteY71" fmla="*/ 342694 h 5761052"/>
                <a:gd name="connsiteX72" fmla="*/ 91958 w 3421239"/>
                <a:gd name="connsiteY72" fmla="*/ 376560 h 5761052"/>
                <a:gd name="connsiteX73" fmla="*/ 193558 w 3421239"/>
                <a:gd name="connsiteY73" fmla="*/ 466872 h 5761052"/>
                <a:gd name="connsiteX74" fmla="*/ 340313 w 3421239"/>
                <a:gd name="connsiteY74" fmla="*/ 489449 h 5761052"/>
                <a:gd name="connsiteX75" fmla="*/ 504266 w 3421239"/>
                <a:gd name="connsiteY75" fmla="*/ 558418 h 5761052"/>
                <a:gd name="connsiteX76" fmla="*/ 520935 w 3421239"/>
                <a:gd name="connsiteY76" fmla="*/ 698647 h 5761052"/>
                <a:gd name="connsiteX77" fmla="*/ 622535 w 3421239"/>
                <a:gd name="connsiteY77" fmla="*/ 782960 h 5761052"/>
                <a:gd name="connsiteX78" fmla="*/ 599958 w 3421239"/>
                <a:gd name="connsiteY78" fmla="*/ 839405 h 5761052"/>
                <a:gd name="connsiteX79" fmla="*/ 961202 w 3421239"/>
                <a:gd name="connsiteY79" fmla="*/ 1189360 h 5761052"/>
                <a:gd name="connsiteX80" fmla="*/ 1130535 w 3421239"/>
                <a:gd name="connsiteY80" fmla="*/ 1381272 h 5761052"/>
                <a:gd name="connsiteX81" fmla="*/ 1220846 w 3421239"/>
                <a:gd name="connsiteY81" fmla="*/ 1392560 h 5761052"/>
                <a:gd name="connsiteX82" fmla="*/ 1412758 w 3421239"/>
                <a:gd name="connsiteY82" fmla="*/ 1516738 h 5761052"/>
                <a:gd name="connsiteX83" fmla="*/ 1582091 w 3421239"/>
                <a:gd name="connsiteY83" fmla="*/ 1618338 h 5761052"/>
                <a:gd name="connsiteX84" fmla="*/ 1615958 w 3421239"/>
                <a:gd name="connsiteY84" fmla="*/ 1674783 h 5761052"/>
                <a:gd name="connsiteX85" fmla="*/ 1480491 w 3421239"/>
                <a:gd name="connsiteY85" fmla="*/ 1877983 h 5761052"/>
                <a:gd name="connsiteX86" fmla="*/ 1457913 w 3421239"/>
                <a:gd name="connsiteY86" fmla="*/ 2092472 h 5761052"/>
                <a:gd name="connsiteX87" fmla="*/ 1503686 w 3421239"/>
                <a:gd name="connsiteY87" fmla="*/ 2334918 h 5761052"/>
                <a:gd name="connsiteX88" fmla="*/ 1378891 w 3421239"/>
                <a:gd name="connsiteY88" fmla="*/ 2284383 h 5761052"/>
                <a:gd name="connsiteX89" fmla="*/ 1173221 w 3421239"/>
                <a:gd name="connsiteY89" fmla="*/ 2429991 h 5761052"/>
                <a:gd name="connsiteX90" fmla="*/ 1034227 w 3421239"/>
                <a:gd name="connsiteY90" fmla="*/ 2628429 h 5761052"/>
                <a:gd name="connsiteX91" fmla="*/ 916046 w 3421239"/>
                <a:gd name="connsiteY91" fmla="*/ 2826249 h 5761052"/>
                <a:gd name="connsiteX92" fmla="*/ 924425 w 3421239"/>
                <a:gd name="connsiteY92" fmla="*/ 3004490 h 5761052"/>
                <a:gd name="connsiteX93" fmla="*/ 962966 w 3421239"/>
                <a:gd name="connsiteY93" fmla="*/ 3168444 h 5761052"/>
                <a:gd name="connsiteX94" fmla="*/ 993922 w 3421239"/>
                <a:gd name="connsiteY94" fmla="*/ 3290241 h 5761052"/>
                <a:gd name="connsiteX95" fmla="*/ 916046 w 3421239"/>
                <a:gd name="connsiteY95" fmla="*/ 3548738 h 5761052"/>
                <a:gd name="connsiteX96" fmla="*/ 958821 w 3421239"/>
                <a:gd name="connsiteY96" fmla="*/ 3918185 h 5761052"/>
                <a:gd name="connsiteX97" fmla="*/ 949913 w 3421239"/>
                <a:gd name="connsiteY97" fmla="*/ 4101894 h 5761052"/>
                <a:gd name="connsiteX98" fmla="*/ 1096669 w 3421239"/>
                <a:gd name="connsiteY98" fmla="*/ 4237360 h 5761052"/>
                <a:gd name="connsiteX99" fmla="*/ 1243424 w 3421239"/>
                <a:gd name="connsiteY99" fmla="*/ 4113183 h 5761052"/>
                <a:gd name="connsiteX100" fmla="*/ 1285582 w 3421239"/>
                <a:gd name="connsiteY100" fmla="*/ 3850540 h 5761052"/>
                <a:gd name="connsiteX101" fmla="*/ 1436482 w 3421239"/>
                <a:gd name="connsiteY101" fmla="*/ 3622381 h 5761052"/>
                <a:gd name="connsiteX102" fmla="*/ 1498307 w 3421239"/>
                <a:gd name="connsiteY102" fmla="*/ 3463806 h 5761052"/>
                <a:gd name="connsiteX103" fmla="*/ 1531027 w 3421239"/>
                <a:gd name="connsiteY103" fmla="*/ 3337866 h 5761052"/>
                <a:gd name="connsiteX104" fmla="*/ 1683691 w 3421239"/>
                <a:gd name="connsiteY104" fmla="*/ 3351535 h 5761052"/>
                <a:gd name="connsiteX105" fmla="*/ 1807869 w 3421239"/>
                <a:gd name="connsiteY105" fmla="*/ 3469098 h 5761052"/>
                <a:gd name="connsiteX106" fmla="*/ 2030030 w 3421239"/>
                <a:gd name="connsiteY106" fmla="*/ 3584986 h 5761052"/>
                <a:gd name="connsiteX107" fmla="*/ 2215503 w 3421239"/>
                <a:gd name="connsiteY107" fmla="*/ 3737033 h 5761052"/>
                <a:gd name="connsiteX108" fmla="*/ 2349735 w 3421239"/>
                <a:gd name="connsiteY108" fmla="*/ 3791714 h 5761052"/>
                <a:gd name="connsiteX109" fmla="*/ 2158971 w 3421239"/>
                <a:gd name="connsiteY109" fmla="*/ 4034160 h 5761052"/>
                <a:gd name="connsiteX110" fmla="*/ 2034264 w 3421239"/>
                <a:gd name="connsiteY110" fmla="*/ 4372651 h 5761052"/>
                <a:gd name="connsiteX111" fmla="*/ 2044671 w 3421239"/>
                <a:gd name="connsiteY111" fmla="*/ 4527785 h 5761052"/>
                <a:gd name="connsiteX112" fmla="*/ 1990255 w 3421239"/>
                <a:gd name="connsiteY112" fmla="*/ 4599752 h 5761052"/>
                <a:gd name="connsiteX113" fmla="*/ 2098469 w 3421239"/>
                <a:gd name="connsiteY113" fmla="*/ 4776228 h 5761052"/>
                <a:gd name="connsiteX114" fmla="*/ 1964149 w 3421239"/>
                <a:gd name="connsiteY114" fmla="*/ 4987102 h 5761052"/>
                <a:gd name="connsiteX115" fmla="*/ 1785291 w 3421239"/>
                <a:gd name="connsiteY115" fmla="*/ 5050160 h 5761052"/>
                <a:gd name="connsiteX116" fmla="*/ 1737666 w 3421239"/>
                <a:gd name="connsiteY116" fmla="*/ 5159346 h 5761052"/>
                <a:gd name="connsiteX117" fmla="*/ 1869148 w 3421239"/>
                <a:gd name="connsiteY117" fmla="*/ 5313316 h 5761052"/>
                <a:gd name="connsiteX118" fmla="*/ 2123781 w 3421239"/>
                <a:gd name="connsiteY118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185796 w 3421239"/>
                <a:gd name="connsiteY69" fmla="*/ 227954 h 5761052"/>
                <a:gd name="connsiteX70" fmla="*/ 137113 w 3421239"/>
                <a:gd name="connsiteY70" fmla="*/ 342694 h 5761052"/>
                <a:gd name="connsiteX71" fmla="*/ 91958 w 3421239"/>
                <a:gd name="connsiteY71" fmla="*/ 376560 h 5761052"/>
                <a:gd name="connsiteX72" fmla="*/ 193558 w 3421239"/>
                <a:gd name="connsiteY72" fmla="*/ 466872 h 5761052"/>
                <a:gd name="connsiteX73" fmla="*/ 340313 w 3421239"/>
                <a:gd name="connsiteY73" fmla="*/ 48944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37113 w 3421239"/>
                <a:gd name="connsiteY70" fmla="*/ 342694 h 5761052"/>
                <a:gd name="connsiteX71" fmla="*/ 91958 w 3421239"/>
                <a:gd name="connsiteY71" fmla="*/ 376560 h 5761052"/>
                <a:gd name="connsiteX72" fmla="*/ 193558 w 3421239"/>
                <a:gd name="connsiteY72" fmla="*/ 466872 h 5761052"/>
                <a:gd name="connsiteX73" fmla="*/ 340313 w 3421239"/>
                <a:gd name="connsiteY73" fmla="*/ 48944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37113 w 3421239"/>
                <a:gd name="connsiteY70" fmla="*/ 342694 h 5761052"/>
                <a:gd name="connsiteX71" fmla="*/ 91958 w 3421239"/>
                <a:gd name="connsiteY71" fmla="*/ 376560 h 5761052"/>
                <a:gd name="connsiteX72" fmla="*/ 193558 w 3421239"/>
                <a:gd name="connsiteY72" fmla="*/ 466872 h 5761052"/>
                <a:gd name="connsiteX73" fmla="*/ 340313 w 3421239"/>
                <a:gd name="connsiteY73" fmla="*/ 48944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49019 w 3421239"/>
                <a:gd name="connsiteY70" fmla="*/ 333169 h 5761052"/>
                <a:gd name="connsiteX71" fmla="*/ 91958 w 3421239"/>
                <a:gd name="connsiteY71" fmla="*/ 376560 h 5761052"/>
                <a:gd name="connsiteX72" fmla="*/ 193558 w 3421239"/>
                <a:gd name="connsiteY72" fmla="*/ 466872 h 5761052"/>
                <a:gd name="connsiteX73" fmla="*/ 340313 w 3421239"/>
                <a:gd name="connsiteY73" fmla="*/ 48944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49019 w 3421239"/>
                <a:gd name="connsiteY70" fmla="*/ 333169 h 5761052"/>
                <a:gd name="connsiteX71" fmla="*/ 91958 w 3421239"/>
                <a:gd name="connsiteY71" fmla="*/ 376560 h 5761052"/>
                <a:gd name="connsiteX72" fmla="*/ 193558 w 3421239"/>
                <a:gd name="connsiteY72" fmla="*/ 466872 h 5761052"/>
                <a:gd name="connsiteX73" fmla="*/ 340313 w 3421239"/>
                <a:gd name="connsiteY73" fmla="*/ 48944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49019 w 3421239"/>
                <a:gd name="connsiteY70" fmla="*/ 333169 h 5761052"/>
                <a:gd name="connsiteX71" fmla="*/ 87196 w 3421239"/>
                <a:gd name="connsiteY71" fmla="*/ 352748 h 5761052"/>
                <a:gd name="connsiteX72" fmla="*/ 193558 w 3421239"/>
                <a:gd name="connsiteY72" fmla="*/ 466872 h 5761052"/>
                <a:gd name="connsiteX73" fmla="*/ 340313 w 3421239"/>
                <a:gd name="connsiteY73" fmla="*/ 48944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49019 w 3421239"/>
                <a:gd name="connsiteY70" fmla="*/ 333169 h 5761052"/>
                <a:gd name="connsiteX71" fmla="*/ 87196 w 3421239"/>
                <a:gd name="connsiteY71" fmla="*/ 352748 h 5761052"/>
                <a:gd name="connsiteX72" fmla="*/ 193558 w 3421239"/>
                <a:gd name="connsiteY72" fmla="*/ 466872 h 5761052"/>
                <a:gd name="connsiteX73" fmla="*/ 340313 w 3421239"/>
                <a:gd name="connsiteY73" fmla="*/ 48944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49019 w 3421239"/>
                <a:gd name="connsiteY70" fmla="*/ 333169 h 5761052"/>
                <a:gd name="connsiteX71" fmla="*/ 87196 w 3421239"/>
                <a:gd name="connsiteY71" fmla="*/ 352748 h 5761052"/>
                <a:gd name="connsiteX72" fmla="*/ 193558 w 3421239"/>
                <a:gd name="connsiteY72" fmla="*/ 466872 h 5761052"/>
                <a:gd name="connsiteX73" fmla="*/ 340313 w 3421239"/>
                <a:gd name="connsiteY73" fmla="*/ 48944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49019 w 3421239"/>
                <a:gd name="connsiteY70" fmla="*/ 333169 h 5761052"/>
                <a:gd name="connsiteX71" fmla="*/ 87196 w 3421239"/>
                <a:gd name="connsiteY71" fmla="*/ 352748 h 5761052"/>
                <a:gd name="connsiteX72" fmla="*/ 184033 w 3421239"/>
                <a:gd name="connsiteY72" fmla="*/ 421628 h 5761052"/>
                <a:gd name="connsiteX73" fmla="*/ 340313 w 3421239"/>
                <a:gd name="connsiteY73" fmla="*/ 48944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49019 w 3421239"/>
                <a:gd name="connsiteY70" fmla="*/ 333169 h 5761052"/>
                <a:gd name="connsiteX71" fmla="*/ 87196 w 3421239"/>
                <a:gd name="connsiteY71" fmla="*/ 352748 h 5761052"/>
                <a:gd name="connsiteX72" fmla="*/ 184033 w 3421239"/>
                <a:gd name="connsiteY72" fmla="*/ 421628 h 5761052"/>
                <a:gd name="connsiteX73" fmla="*/ 340313 w 3421239"/>
                <a:gd name="connsiteY73" fmla="*/ 48944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49019 w 3421239"/>
                <a:gd name="connsiteY70" fmla="*/ 333169 h 5761052"/>
                <a:gd name="connsiteX71" fmla="*/ 87196 w 3421239"/>
                <a:gd name="connsiteY71" fmla="*/ 352748 h 5761052"/>
                <a:gd name="connsiteX72" fmla="*/ 184033 w 3421239"/>
                <a:gd name="connsiteY72" fmla="*/ 421628 h 5761052"/>
                <a:gd name="connsiteX73" fmla="*/ 352219 w 3421239"/>
                <a:gd name="connsiteY73" fmla="*/ 47039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49019 w 3421239"/>
                <a:gd name="connsiteY70" fmla="*/ 333169 h 5761052"/>
                <a:gd name="connsiteX71" fmla="*/ 87196 w 3421239"/>
                <a:gd name="connsiteY71" fmla="*/ 352748 h 5761052"/>
                <a:gd name="connsiteX72" fmla="*/ 184033 w 3421239"/>
                <a:gd name="connsiteY72" fmla="*/ 421628 h 5761052"/>
                <a:gd name="connsiteX73" fmla="*/ 352219 w 3421239"/>
                <a:gd name="connsiteY73" fmla="*/ 47039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  <a:gd name="connsiteX0" fmla="*/ 2123781 w 3421239"/>
                <a:gd name="connsiteY0" fmla="*/ 5592997 h 5761052"/>
                <a:gd name="connsiteX1" fmla="*/ 2361024 w 3421239"/>
                <a:gd name="connsiteY1" fmla="*/ 5738783 h 5761052"/>
                <a:gd name="connsiteX2" fmla="*/ 2284295 w 3421239"/>
                <a:gd name="connsiteY2" fmla="*/ 5459383 h 5761052"/>
                <a:gd name="connsiteX3" fmla="*/ 2192221 w 3421239"/>
                <a:gd name="connsiteY3" fmla="*/ 5242601 h 5761052"/>
                <a:gd name="connsiteX4" fmla="*/ 2169113 w 3421239"/>
                <a:gd name="connsiteY4" fmla="*/ 5151760 h 5761052"/>
                <a:gd name="connsiteX5" fmla="*/ 2270713 w 3421239"/>
                <a:gd name="connsiteY5" fmla="*/ 4993716 h 5761052"/>
                <a:gd name="connsiteX6" fmla="*/ 2347883 w 3421239"/>
                <a:gd name="connsiteY6" fmla="*/ 4974666 h 5761052"/>
                <a:gd name="connsiteX7" fmla="*/ 2411471 w 3421239"/>
                <a:gd name="connsiteY7" fmla="*/ 4830291 h 5761052"/>
                <a:gd name="connsiteX8" fmla="*/ 2440046 w 3421239"/>
                <a:gd name="connsiteY8" fmla="*/ 4745360 h 5761052"/>
                <a:gd name="connsiteX9" fmla="*/ 2601619 w 3421239"/>
                <a:gd name="connsiteY9" fmla="*/ 4653814 h 5761052"/>
                <a:gd name="connsiteX10" fmla="*/ 2869201 w 3421239"/>
                <a:gd name="connsiteY10" fmla="*/ 4293541 h 5761052"/>
                <a:gd name="connsiteX11" fmla="*/ 3117380 w 3421239"/>
                <a:gd name="connsiteY11" fmla="*/ 3966427 h 5761052"/>
                <a:gd name="connsiteX12" fmla="*/ 3163682 w 3421239"/>
                <a:gd name="connsiteY12" fmla="*/ 3845248 h 5761052"/>
                <a:gd name="connsiteX13" fmla="*/ 3125670 w 3421239"/>
                <a:gd name="connsiteY13" fmla="*/ 3744266 h 5761052"/>
                <a:gd name="connsiteX14" fmla="*/ 3188111 w 3421239"/>
                <a:gd name="connsiteY14" fmla="*/ 3605183 h 5761052"/>
                <a:gd name="connsiteX15" fmla="*/ 3078046 w 3421239"/>
                <a:gd name="connsiteY15" fmla="*/ 3427471 h 5761052"/>
                <a:gd name="connsiteX16" fmla="*/ 2646773 w 3421239"/>
                <a:gd name="connsiteY16" fmla="*/ 3106356 h 5761052"/>
                <a:gd name="connsiteX17" fmla="*/ 2315869 w 3421239"/>
                <a:gd name="connsiteY17" fmla="*/ 2916560 h 5761052"/>
                <a:gd name="connsiteX18" fmla="*/ 2417469 w 3421239"/>
                <a:gd name="connsiteY18" fmla="*/ 2817783 h 5761052"/>
                <a:gd name="connsiteX19" fmla="*/ 2596327 w 3421239"/>
                <a:gd name="connsiteY19" fmla="*/ 2672438 h 5761052"/>
                <a:gd name="connsiteX20" fmla="*/ 2752520 w 3421239"/>
                <a:gd name="connsiteY20" fmla="*/ 2497636 h 5761052"/>
                <a:gd name="connsiteX21" fmla="*/ 2841684 w 3421239"/>
                <a:gd name="connsiteY21" fmla="*/ 2236935 h 5761052"/>
                <a:gd name="connsiteX22" fmla="*/ 3057760 w 3421239"/>
                <a:gd name="connsiteY22" fmla="*/ 2106847 h 5761052"/>
                <a:gd name="connsiteX23" fmla="*/ 3285390 w 3421239"/>
                <a:gd name="connsiteY23" fmla="*/ 2026591 h 5761052"/>
                <a:gd name="connsiteX24" fmla="*/ 3413272 w 3421239"/>
                <a:gd name="connsiteY24" fmla="*/ 1917229 h 5761052"/>
                <a:gd name="connsiteX25" fmla="*/ 3365735 w 3421239"/>
                <a:gd name="connsiteY25" fmla="*/ 1798960 h 5761052"/>
                <a:gd name="connsiteX26" fmla="*/ 3399602 w 3421239"/>
                <a:gd name="connsiteY26" fmla="*/ 1697360 h 5761052"/>
                <a:gd name="connsiteX27" fmla="*/ 3344304 w 3421239"/>
                <a:gd name="connsiteY27" fmla="*/ 1406143 h 5761052"/>
                <a:gd name="connsiteX28" fmla="*/ 3354446 w 3421239"/>
                <a:gd name="connsiteY28" fmla="*/ 1223227 h 5761052"/>
                <a:gd name="connsiteX29" fmla="*/ 3298002 w 3421239"/>
                <a:gd name="connsiteY29" fmla="*/ 1110338 h 5761052"/>
                <a:gd name="connsiteX30" fmla="*/ 3263518 w 3421239"/>
                <a:gd name="connsiteY30" fmla="*/ 981398 h 5761052"/>
                <a:gd name="connsiteX31" fmla="*/ 3315200 w 3421239"/>
                <a:gd name="connsiteY31" fmla="*/ 870891 h 5761052"/>
                <a:gd name="connsiteX32" fmla="*/ 3252846 w 3421239"/>
                <a:gd name="connsiteY32" fmla="*/ 760383 h 5761052"/>
                <a:gd name="connsiteX33" fmla="*/ 3117380 w 3421239"/>
                <a:gd name="connsiteY33" fmla="*/ 715227 h 5761052"/>
                <a:gd name="connsiteX34" fmla="*/ 3015780 w 3421239"/>
                <a:gd name="connsiteY34" fmla="*/ 726516 h 5761052"/>
                <a:gd name="connsiteX35" fmla="*/ 2977680 w 3421239"/>
                <a:gd name="connsiteY35" fmla="*/ 821766 h 5761052"/>
                <a:gd name="connsiteX36" fmla="*/ 3037829 w 3421239"/>
                <a:gd name="connsiteY36" fmla="*/ 895849 h 5761052"/>
                <a:gd name="connsiteX37" fmla="*/ 3020542 w 3421239"/>
                <a:gd name="connsiteY37" fmla="*/ 992158 h 5761052"/>
                <a:gd name="connsiteX38" fmla="*/ 3094801 w 3421239"/>
                <a:gd name="connsiteY38" fmla="*/ 1158316 h 5761052"/>
                <a:gd name="connsiteX39" fmla="*/ 3027069 w 3421239"/>
                <a:gd name="connsiteY39" fmla="*/ 1257094 h 5761052"/>
                <a:gd name="connsiteX40" fmla="*/ 3083513 w 3421239"/>
                <a:gd name="connsiteY40" fmla="*/ 1415138 h 5761052"/>
                <a:gd name="connsiteX41" fmla="*/ 3060935 w 3421239"/>
                <a:gd name="connsiteY41" fmla="*/ 1494160 h 5761052"/>
                <a:gd name="connsiteX42" fmla="*/ 2790002 w 3421239"/>
                <a:gd name="connsiteY42" fmla="*/ 1415138 h 5761052"/>
                <a:gd name="connsiteX43" fmla="*/ 2677113 w 3421239"/>
                <a:gd name="connsiteY43" fmla="*/ 1290960 h 5761052"/>
                <a:gd name="connsiteX44" fmla="*/ 2620669 w 3421239"/>
                <a:gd name="connsiteY44" fmla="*/ 1290960 h 5761052"/>
                <a:gd name="connsiteX45" fmla="*/ 2541646 w 3421239"/>
                <a:gd name="connsiteY45" fmla="*/ 1211938 h 5761052"/>
                <a:gd name="connsiteX46" fmla="*/ 2609380 w 3421239"/>
                <a:gd name="connsiteY46" fmla="*/ 1110338 h 5761052"/>
                <a:gd name="connsiteX47" fmla="*/ 2631958 w 3421239"/>
                <a:gd name="connsiteY47" fmla="*/ 997449 h 5761052"/>
                <a:gd name="connsiteX48" fmla="*/ 2630723 w 3421239"/>
                <a:gd name="connsiteY48" fmla="*/ 743538 h 5761052"/>
                <a:gd name="connsiteX49" fmla="*/ 2450013 w 3421239"/>
                <a:gd name="connsiteY49" fmla="*/ 585669 h 5761052"/>
                <a:gd name="connsiteX50" fmla="*/ 2145741 w 3421239"/>
                <a:gd name="connsiteY50" fmla="*/ 600046 h 5761052"/>
                <a:gd name="connsiteX51" fmla="*/ 2028001 w 3421239"/>
                <a:gd name="connsiteY51" fmla="*/ 853516 h 5761052"/>
                <a:gd name="connsiteX52" fmla="*/ 2053226 w 3421239"/>
                <a:gd name="connsiteY52" fmla="*/ 954675 h 5761052"/>
                <a:gd name="connsiteX53" fmla="*/ 2011069 w 3421239"/>
                <a:gd name="connsiteY53" fmla="*/ 1087760 h 5761052"/>
                <a:gd name="connsiteX54" fmla="*/ 2011069 w 3421239"/>
                <a:gd name="connsiteY54" fmla="*/ 1144205 h 5761052"/>
                <a:gd name="connsiteX55" fmla="*/ 1864313 w 3421239"/>
                <a:gd name="connsiteY55" fmla="*/ 1189360 h 5761052"/>
                <a:gd name="connsiteX56" fmla="*/ 1745515 w 3421239"/>
                <a:gd name="connsiteY56" fmla="*/ 1106810 h 5761052"/>
                <a:gd name="connsiteX57" fmla="*/ 1604669 w 3421239"/>
                <a:gd name="connsiteY57" fmla="*/ 1110338 h 5761052"/>
                <a:gd name="connsiteX58" fmla="*/ 1446624 w 3421239"/>
                <a:gd name="connsiteY58" fmla="*/ 1020027 h 5761052"/>
                <a:gd name="connsiteX59" fmla="*/ 1345024 w 3421239"/>
                <a:gd name="connsiteY59" fmla="*/ 1020027 h 5761052"/>
                <a:gd name="connsiteX60" fmla="*/ 1000802 w 3421239"/>
                <a:gd name="connsiteY60" fmla="*/ 716814 h 5761052"/>
                <a:gd name="connsiteX61" fmla="*/ 791869 w 3421239"/>
                <a:gd name="connsiteY61" fmla="*/ 568472 h 5761052"/>
                <a:gd name="connsiteX62" fmla="*/ 667691 w 3421239"/>
                <a:gd name="connsiteY62" fmla="*/ 478160 h 5761052"/>
                <a:gd name="connsiteX63" fmla="*/ 520935 w 3421239"/>
                <a:gd name="connsiteY63" fmla="*/ 342694 h 5761052"/>
                <a:gd name="connsiteX64" fmla="*/ 362891 w 3421239"/>
                <a:gd name="connsiteY64" fmla="*/ 173360 h 5761052"/>
                <a:gd name="connsiteX65" fmla="*/ 237478 w 3421239"/>
                <a:gd name="connsiteY65" fmla="*/ 121591 h 5761052"/>
                <a:gd name="connsiteX66" fmla="*/ 71849 w 3421239"/>
                <a:gd name="connsiteY66" fmla="*/ 23077 h 5761052"/>
                <a:gd name="connsiteX67" fmla="*/ 49801 w 3421239"/>
                <a:gd name="connsiteY67" fmla="*/ 82432 h 5761052"/>
                <a:gd name="connsiteX68" fmla="*/ 227424 w 3421239"/>
                <a:gd name="connsiteY68" fmla="*/ 195938 h 5761052"/>
                <a:gd name="connsiteX69" fmla="*/ 209609 w 3421239"/>
                <a:gd name="connsiteY69" fmla="*/ 232717 h 5761052"/>
                <a:gd name="connsiteX70" fmla="*/ 149019 w 3421239"/>
                <a:gd name="connsiteY70" fmla="*/ 333169 h 5761052"/>
                <a:gd name="connsiteX71" fmla="*/ 87196 w 3421239"/>
                <a:gd name="connsiteY71" fmla="*/ 352748 h 5761052"/>
                <a:gd name="connsiteX72" fmla="*/ 184033 w 3421239"/>
                <a:gd name="connsiteY72" fmla="*/ 421628 h 5761052"/>
                <a:gd name="connsiteX73" fmla="*/ 352219 w 3421239"/>
                <a:gd name="connsiteY73" fmla="*/ 470399 h 5761052"/>
                <a:gd name="connsiteX74" fmla="*/ 504266 w 3421239"/>
                <a:gd name="connsiteY74" fmla="*/ 558418 h 5761052"/>
                <a:gd name="connsiteX75" fmla="*/ 520935 w 3421239"/>
                <a:gd name="connsiteY75" fmla="*/ 698647 h 5761052"/>
                <a:gd name="connsiteX76" fmla="*/ 622535 w 3421239"/>
                <a:gd name="connsiteY76" fmla="*/ 782960 h 5761052"/>
                <a:gd name="connsiteX77" fmla="*/ 599958 w 3421239"/>
                <a:gd name="connsiteY77" fmla="*/ 839405 h 5761052"/>
                <a:gd name="connsiteX78" fmla="*/ 961202 w 3421239"/>
                <a:gd name="connsiteY78" fmla="*/ 1189360 h 5761052"/>
                <a:gd name="connsiteX79" fmla="*/ 1130535 w 3421239"/>
                <a:gd name="connsiteY79" fmla="*/ 1381272 h 5761052"/>
                <a:gd name="connsiteX80" fmla="*/ 1220846 w 3421239"/>
                <a:gd name="connsiteY80" fmla="*/ 1392560 h 5761052"/>
                <a:gd name="connsiteX81" fmla="*/ 1412758 w 3421239"/>
                <a:gd name="connsiteY81" fmla="*/ 1516738 h 5761052"/>
                <a:gd name="connsiteX82" fmla="*/ 1582091 w 3421239"/>
                <a:gd name="connsiteY82" fmla="*/ 1618338 h 5761052"/>
                <a:gd name="connsiteX83" fmla="*/ 1615958 w 3421239"/>
                <a:gd name="connsiteY83" fmla="*/ 1674783 h 5761052"/>
                <a:gd name="connsiteX84" fmla="*/ 1480491 w 3421239"/>
                <a:gd name="connsiteY84" fmla="*/ 1877983 h 5761052"/>
                <a:gd name="connsiteX85" fmla="*/ 1457913 w 3421239"/>
                <a:gd name="connsiteY85" fmla="*/ 2092472 h 5761052"/>
                <a:gd name="connsiteX86" fmla="*/ 1503686 w 3421239"/>
                <a:gd name="connsiteY86" fmla="*/ 2334918 h 5761052"/>
                <a:gd name="connsiteX87" fmla="*/ 1378891 w 3421239"/>
                <a:gd name="connsiteY87" fmla="*/ 2284383 h 5761052"/>
                <a:gd name="connsiteX88" fmla="*/ 1173221 w 3421239"/>
                <a:gd name="connsiteY88" fmla="*/ 2429991 h 5761052"/>
                <a:gd name="connsiteX89" fmla="*/ 1034227 w 3421239"/>
                <a:gd name="connsiteY89" fmla="*/ 2628429 h 5761052"/>
                <a:gd name="connsiteX90" fmla="*/ 916046 w 3421239"/>
                <a:gd name="connsiteY90" fmla="*/ 2826249 h 5761052"/>
                <a:gd name="connsiteX91" fmla="*/ 924425 w 3421239"/>
                <a:gd name="connsiteY91" fmla="*/ 3004490 h 5761052"/>
                <a:gd name="connsiteX92" fmla="*/ 962966 w 3421239"/>
                <a:gd name="connsiteY92" fmla="*/ 3168444 h 5761052"/>
                <a:gd name="connsiteX93" fmla="*/ 993922 w 3421239"/>
                <a:gd name="connsiteY93" fmla="*/ 3290241 h 5761052"/>
                <a:gd name="connsiteX94" fmla="*/ 916046 w 3421239"/>
                <a:gd name="connsiteY94" fmla="*/ 3548738 h 5761052"/>
                <a:gd name="connsiteX95" fmla="*/ 958821 w 3421239"/>
                <a:gd name="connsiteY95" fmla="*/ 3918185 h 5761052"/>
                <a:gd name="connsiteX96" fmla="*/ 949913 w 3421239"/>
                <a:gd name="connsiteY96" fmla="*/ 4101894 h 5761052"/>
                <a:gd name="connsiteX97" fmla="*/ 1096669 w 3421239"/>
                <a:gd name="connsiteY97" fmla="*/ 4237360 h 5761052"/>
                <a:gd name="connsiteX98" fmla="*/ 1243424 w 3421239"/>
                <a:gd name="connsiteY98" fmla="*/ 4113183 h 5761052"/>
                <a:gd name="connsiteX99" fmla="*/ 1285582 w 3421239"/>
                <a:gd name="connsiteY99" fmla="*/ 3850540 h 5761052"/>
                <a:gd name="connsiteX100" fmla="*/ 1436482 w 3421239"/>
                <a:gd name="connsiteY100" fmla="*/ 3622381 h 5761052"/>
                <a:gd name="connsiteX101" fmla="*/ 1498307 w 3421239"/>
                <a:gd name="connsiteY101" fmla="*/ 3463806 h 5761052"/>
                <a:gd name="connsiteX102" fmla="*/ 1531027 w 3421239"/>
                <a:gd name="connsiteY102" fmla="*/ 3337866 h 5761052"/>
                <a:gd name="connsiteX103" fmla="*/ 1683691 w 3421239"/>
                <a:gd name="connsiteY103" fmla="*/ 3351535 h 5761052"/>
                <a:gd name="connsiteX104" fmla="*/ 1807869 w 3421239"/>
                <a:gd name="connsiteY104" fmla="*/ 3469098 h 5761052"/>
                <a:gd name="connsiteX105" fmla="*/ 2030030 w 3421239"/>
                <a:gd name="connsiteY105" fmla="*/ 3584986 h 5761052"/>
                <a:gd name="connsiteX106" fmla="*/ 2215503 w 3421239"/>
                <a:gd name="connsiteY106" fmla="*/ 3737033 h 5761052"/>
                <a:gd name="connsiteX107" fmla="*/ 2349735 w 3421239"/>
                <a:gd name="connsiteY107" fmla="*/ 3791714 h 5761052"/>
                <a:gd name="connsiteX108" fmla="*/ 2158971 w 3421239"/>
                <a:gd name="connsiteY108" fmla="*/ 4034160 h 5761052"/>
                <a:gd name="connsiteX109" fmla="*/ 2034264 w 3421239"/>
                <a:gd name="connsiteY109" fmla="*/ 4372651 h 5761052"/>
                <a:gd name="connsiteX110" fmla="*/ 2044671 w 3421239"/>
                <a:gd name="connsiteY110" fmla="*/ 4527785 h 5761052"/>
                <a:gd name="connsiteX111" fmla="*/ 1990255 w 3421239"/>
                <a:gd name="connsiteY111" fmla="*/ 4599752 h 5761052"/>
                <a:gd name="connsiteX112" fmla="*/ 2098469 w 3421239"/>
                <a:gd name="connsiteY112" fmla="*/ 4776228 h 5761052"/>
                <a:gd name="connsiteX113" fmla="*/ 1964149 w 3421239"/>
                <a:gd name="connsiteY113" fmla="*/ 4987102 h 5761052"/>
                <a:gd name="connsiteX114" fmla="*/ 1785291 w 3421239"/>
                <a:gd name="connsiteY114" fmla="*/ 5050160 h 5761052"/>
                <a:gd name="connsiteX115" fmla="*/ 1737666 w 3421239"/>
                <a:gd name="connsiteY115" fmla="*/ 5159346 h 5761052"/>
                <a:gd name="connsiteX116" fmla="*/ 1869148 w 3421239"/>
                <a:gd name="connsiteY116" fmla="*/ 5313316 h 5761052"/>
                <a:gd name="connsiteX117" fmla="*/ 2123781 w 3421239"/>
                <a:gd name="connsiteY117" fmla="*/ 5592997 h 576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421239" h="5761052">
                  <a:moveTo>
                    <a:pt x="2123781" y="5592997"/>
                  </a:moveTo>
                  <a:cubicBezTo>
                    <a:pt x="2205760" y="5663908"/>
                    <a:pt x="2334272" y="5761052"/>
                    <a:pt x="2361024" y="5738783"/>
                  </a:cubicBezTo>
                  <a:cubicBezTo>
                    <a:pt x="2387776" y="5716514"/>
                    <a:pt x="2397978" y="5643797"/>
                    <a:pt x="2284295" y="5459383"/>
                  </a:cubicBezTo>
                  <a:lnTo>
                    <a:pt x="2192221" y="5242601"/>
                  </a:lnTo>
                  <a:lnTo>
                    <a:pt x="2169113" y="5151760"/>
                  </a:lnTo>
                  <a:cubicBezTo>
                    <a:pt x="2217268" y="5106223"/>
                    <a:pt x="2201127" y="5027347"/>
                    <a:pt x="2270713" y="4993716"/>
                  </a:cubicBezTo>
                  <a:cubicBezTo>
                    <a:pt x="2296436" y="4987366"/>
                    <a:pt x="2310254" y="5009591"/>
                    <a:pt x="2347883" y="4974666"/>
                  </a:cubicBezTo>
                  <a:cubicBezTo>
                    <a:pt x="2369079" y="4926541"/>
                    <a:pt x="2425994" y="4916516"/>
                    <a:pt x="2411471" y="4830291"/>
                  </a:cubicBezTo>
                  <a:lnTo>
                    <a:pt x="2440046" y="4745360"/>
                  </a:lnTo>
                  <a:cubicBezTo>
                    <a:pt x="2514542" y="4727545"/>
                    <a:pt x="2541411" y="4676392"/>
                    <a:pt x="2601619" y="4653814"/>
                  </a:cubicBezTo>
                  <a:lnTo>
                    <a:pt x="2869201" y="4293541"/>
                  </a:lnTo>
                  <a:lnTo>
                    <a:pt x="3117380" y="3966427"/>
                  </a:lnTo>
                  <a:lnTo>
                    <a:pt x="3163682" y="3845248"/>
                  </a:lnTo>
                  <a:cubicBezTo>
                    <a:pt x="3151011" y="3811587"/>
                    <a:pt x="3121599" y="3784277"/>
                    <a:pt x="3125670" y="3744266"/>
                  </a:cubicBezTo>
                  <a:cubicBezTo>
                    <a:pt x="3129741" y="3704255"/>
                    <a:pt x="3196048" y="3657982"/>
                    <a:pt x="3188111" y="3605183"/>
                  </a:cubicBezTo>
                  <a:cubicBezTo>
                    <a:pt x="3180174" y="3552384"/>
                    <a:pt x="3094097" y="3476390"/>
                    <a:pt x="3078046" y="3427471"/>
                  </a:cubicBezTo>
                  <a:cubicBezTo>
                    <a:pt x="2995408" y="3287889"/>
                    <a:pt x="2724649" y="3179263"/>
                    <a:pt x="2646773" y="3106356"/>
                  </a:cubicBezTo>
                  <a:lnTo>
                    <a:pt x="2315869" y="2916560"/>
                  </a:lnTo>
                  <a:cubicBezTo>
                    <a:pt x="2473561" y="2893159"/>
                    <a:pt x="2383602" y="2850709"/>
                    <a:pt x="2417469" y="2817783"/>
                  </a:cubicBezTo>
                  <a:cubicBezTo>
                    <a:pt x="2477088" y="2769335"/>
                    <a:pt x="2529975" y="2709274"/>
                    <a:pt x="2596327" y="2672438"/>
                  </a:cubicBezTo>
                  <a:cubicBezTo>
                    <a:pt x="2662679" y="2635602"/>
                    <a:pt x="2686169" y="2603528"/>
                    <a:pt x="2752520" y="2497636"/>
                  </a:cubicBezTo>
                  <a:cubicBezTo>
                    <a:pt x="2841772" y="2355967"/>
                    <a:pt x="2790811" y="2302066"/>
                    <a:pt x="2841684" y="2236935"/>
                  </a:cubicBezTo>
                  <a:cubicBezTo>
                    <a:pt x="2892557" y="2171804"/>
                    <a:pt x="2972300" y="2147858"/>
                    <a:pt x="3057760" y="2106847"/>
                  </a:cubicBezTo>
                  <a:lnTo>
                    <a:pt x="3285390" y="2026591"/>
                  </a:lnTo>
                  <a:cubicBezTo>
                    <a:pt x="3328017" y="1990137"/>
                    <a:pt x="3405305" y="1959033"/>
                    <a:pt x="3413272" y="1917229"/>
                  </a:cubicBezTo>
                  <a:cubicBezTo>
                    <a:pt x="3421239" y="1875425"/>
                    <a:pt x="3381581" y="1838383"/>
                    <a:pt x="3365735" y="1798960"/>
                  </a:cubicBezTo>
                  <a:lnTo>
                    <a:pt x="3399602" y="1697360"/>
                  </a:lnTo>
                  <a:cubicBezTo>
                    <a:pt x="3381169" y="1600288"/>
                    <a:pt x="3377025" y="1467496"/>
                    <a:pt x="3344304" y="1406143"/>
                  </a:cubicBezTo>
                  <a:cubicBezTo>
                    <a:pt x="3311583" y="1344790"/>
                    <a:pt x="3351065" y="1284199"/>
                    <a:pt x="3354446" y="1223227"/>
                  </a:cubicBezTo>
                  <a:lnTo>
                    <a:pt x="3298002" y="1110338"/>
                  </a:lnTo>
                  <a:lnTo>
                    <a:pt x="3263518" y="981398"/>
                  </a:lnTo>
                  <a:lnTo>
                    <a:pt x="3315200" y="870891"/>
                  </a:lnTo>
                  <a:cubicBezTo>
                    <a:pt x="3265840" y="817386"/>
                    <a:pt x="3280775" y="780550"/>
                    <a:pt x="3252846" y="760383"/>
                  </a:cubicBezTo>
                  <a:cubicBezTo>
                    <a:pt x="3224917" y="740216"/>
                    <a:pt x="3162535" y="730279"/>
                    <a:pt x="3117380" y="715227"/>
                  </a:cubicBezTo>
                  <a:lnTo>
                    <a:pt x="3015780" y="726516"/>
                  </a:lnTo>
                  <a:cubicBezTo>
                    <a:pt x="3003080" y="758266"/>
                    <a:pt x="2959424" y="775729"/>
                    <a:pt x="2977680" y="821766"/>
                  </a:cubicBezTo>
                  <a:lnTo>
                    <a:pt x="3037829" y="895849"/>
                  </a:lnTo>
                  <a:lnTo>
                    <a:pt x="3020542" y="992158"/>
                  </a:lnTo>
                  <a:lnTo>
                    <a:pt x="3094801" y="1158316"/>
                  </a:lnTo>
                  <a:lnTo>
                    <a:pt x="3027069" y="1257094"/>
                  </a:lnTo>
                  <a:lnTo>
                    <a:pt x="3083513" y="1415138"/>
                  </a:lnTo>
                  <a:cubicBezTo>
                    <a:pt x="3075987" y="1441479"/>
                    <a:pt x="3080367" y="1477344"/>
                    <a:pt x="3060935" y="1494160"/>
                  </a:cubicBezTo>
                  <a:cubicBezTo>
                    <a:pt x="2958718" y="1482107"/>
                    <a:pt x="2880313" y="1441479"/>
                    <a:pt x="2790002" y="1415138"/>
                  </a:cubicBezTo>
                  <a:cubicBezTo>
                    <a:pt x="2738085" y="1359458"/>
                    <a:pt x="2714743" y="1332353"/>
                    <a:pt x="2677113" y="1290960"/>
                  </a:cubicBezTo>
                  <a:lnTo>
                    <a:pt x="2620669" y="1290960"/>
                  </a:lnTo>
                  <a:lnTo>
                    <a:pt x="2541646" y="1211938"/>
                  </a:lnTo>
                  <a:cubicBezTo>
                    <a:pt x="2564224" y="1178071"/>
                    <a:pt x="2589948" y="1159874"/>
                    <a:pt x="2609380" y="1110338"/>
                  </a:cubicBezTo>
                  <a:cubicBezTo>
                    <a:pt x="2628812" y="1060802"/>
                    <a:pt x="2624432" y="1035079"/>
                    <a:pt x="2631958" y="997449"/>
                  </a:cubicBezTo>
                  <a:cubicBezTo>
                    <a:pt x="2631546" y="912812"/>
                    <a:pt x="2661047" y="812168"/>
                    <a:pt x="2630723" y="743538"/>
                  </a:cubicBezTo>
                  <a:cubicBezTo>
                    <a:pt x="2600399" y="674908"/>
                    <a:pt x="2530843" y="609584"/>
                    <a:pt x="2450013" y="585669"/>
                  </a:cubicBezTo>
                  <a:cubicBezTo>
                    <a:pt x="2369183" y="561754"/>
                    <a:pt x="2265422" y="511910"/>
                    <a:pt x="2145741" y="600046"/>
                  </a:cubicBezTo>
                  <a:cubicBezTo>
                    <a:pt x="2089825" y="639292"/>
                    <a:pt x="2029148" y="671395"/>
                    <a:pt x="2028001" y="853516"/>
                  </a:cubicBezTo>
                  <a:lnTo>
                    <a:pt x="2053226" y="954675"/>
                  </a:lnTo>
                  <a:cubicBezTo>
                    <a:pt x="2039174" y="999037"/>
                    <a:pt x="2008452" y="1021967"/>
                    <a:pt x="2011069" y="1087760"/>
                  </a:cubicBezTo>
                  <a:cubicBezTo>
                    <a:pt x="2013686" y="1153553"/>
                    <a:pt x="2011069" y="1125390"/>
                    <a:pt x="2011069" y="1144205"/>
                  </a:cubicBezTo>
                  <a:cubicBezTo>
                    <a:pt x="1990725" y="1180688"/>
                    <a:pt x="1908572" y="1195592"/>
                    <a:pt x="1864313" y="1189360"/>
                  </a:cubicBezTo>
                  <a:cubicBezTo>
                    <a:pt x="1820054" y="1183128"/>
                    <a:pt x="1790671" y="1140677"/>
                    <a:pt x="1745515" y="1106810"/>
                  </a:cubicBezTo>
                  <a:lnTo>
                    <a:pt x="1604669" y="1110338"/>
                  </a:lnTo>
                  <a:lnTo>
                    <a:pt x="1446624" y="1020027"/>
                  </a:lnTo>
                  <a:lnTo>
                    <a:pt x="1345024" y="1020027"/>
                  </a:lnTo>
                  <a:cubicBezTo>
                    <a:pt x="1239808" y="892763"/>
                    <a:pt x="1079824" y="784547"/>
                    <a:pt x="1000802" y="716814"/>
                  </a:cubicBezTo>
                  <a:lnTo>
                    <a:pt x="791869" y="568472"/>
                  </a:lnTo>
                  <a:cubicBezTo>
                    <a:pt x="740951" y="495506"/>
                    <a:pt x="709084" y="508264"/>
                    <a:pt x="667691" y="478160"/>
                  </a:cubicBezTo>
                  <a:cubicBezTo>
                    <a:pt x="618772" y="433005"/>
                    <a:pt x="612717" y="378324"/>
                    <a:pt x="520935" y="342694"/>
                  </a:cubicBezTo>
                  <a:lnTo>
                    <a:pt x="362891" y="173360"/>
                  </a:lnTo>
                  <a:cubicBezTo>
                    <a:pt x="321087" y="127529"/>
                    <a:pt x="279282" y="138847"/>
                    <a:pt x="237478" y="121591"/>
                  </a:cubicBezTo>
                  <a:cubicBezTo>
                    <a:pt x="182268" y="88753"/>
                    <a:pt x="117298" y="46154"/>
                    <a:pt x="71849" y="23077"/>
                  </a:cubicBezTo>
                  <a:cubicBezTo>
                    <a:pt x="26400" y="0"/>
                    <a:pt x="0" y="48360"/>
                    <a:pt x="49801" y="82432"/>
                  </a:cubicBezTo>
                  <a:cubicBezTo>
                    <a:pt x="99602" y="116504"/>
                    <a:pt x="168216" y="158103"/>
                    <a:pt x="227424" y="195938"/>
                  </a:cubicBezTo>
                  <a:lnTo>
                    <a:pt x="209609" y="232717"/>
                  </a:lnTo>
                  <a:cubicBezTo>
                    <a:pt x="135438" y="259851"/>
                    <a:pt x="149372" y="286985"/>
                    <a:pt x="149019" y="333169"/>
                  </a:cubicBezTo>
                  <a:cubicBezTo>
                    <a:pt x="128411" y="339695"/>
                    <a:pt x="110185" y="327172"/>
                    <a:pt x="87196" y="352748"/>
                  </a:cubicBezTo>
                  <a:cubicBezTo>
                    <a:pt x="82169" y="378883"/>
                    <a:pt x="156546" y="395846"/>
                    <a:pt x="184033" y="421628"/>
                  </a:cubicBezTo>
                  <a:cubicBezTo>
                    <a:pt x="211520" y="447410"/>
                    <a:pt x="265201" y="463667"/>
                    <a:pt x="352219" y="470399"/>
                  </a:cubicBezTo>
                  <a:cubicBezTo>
                    <a:pt x="406870" y="493389"/>
                    <a:pt x="476147" y="520377"/>
                    <a:pt x="504266" y="558418"/>
                  </a:cubicBezTo>
                  <a:cubicBezTo>
                    <a:pt x="532385" y="596459"/>
                    <a:pt x="515379" y="651904"/>
                    <a:pt x="520935" y="698647"/>
                  </a:cubicBezTo>
                  <a:lnTo>
                    <a:pt x="622535" y="782960"/>
                  </a:lnTo>
                  <a:lnTo>
                    <a:pt x="599958" y="839405"/>
                  </a:lnTo>
                  <a:lnTo>
                    <a:pt x="961202" y="1189360"/>
                  </a:lnTo>
                  <a:lnTo>
                    <a:pt x="1130535" y="1381272"/>
                  </a:lnTo>
                  <a:lnTo>
                    <a:pt x="1220846" y="1392560"/>
                  </a:lnTo>
                  <a:lnTo>
                    <a:pt x="1412758" y="1516738"/>
                  </a:lnTo>
                  <a:lnTo>
                    <a:pt x="1582091" y="1618338"/>
                  </a:lnTo>
                  <a:lnTo>
                    <a:pt x="1615958" y="1674783"/>
                  </a:lnTo>
                  <a:lnTo>
                    <a:pt x="1480491" y="1877983"/>
                  </a:lnTo>
                  <a:lnTo>
                    <a:pt x="1457913" y="2092472"/>
                  </a:lnTo>
                  <a:lnTo>
                    <a:pt x="1503686" y="2334918"/>
                  </a:lnTo>
                  <a:cubicBezTo>
                    <a:pt x="1462088" y="2318073"/>
                    <a:pt x="1434777" y="2267891"/>
                    <a:pt x="1378891" y="2284383"/>
                  </a:cubicBezTo>
                  <a:cubicBezTo>
                    <a:pt x="1254772" y="2316250"/>
                    <a:pt x="1230665" y="2372650"/>
                    <a:pt x="1173221" y="2429991"/>
                  </a:cubicBezTo>
                  <a:cubicBezTo>
                    <a:pt x="1115777" y="2487332"/>
                    <a:pt x="1128183" y="2536883"/>
                    <a:pt x="1034227" y="2628429"/>
                  </a:cubicBezTo>
                  <a:cubicBezTo>
                    <a:pt x="940271" y="2719975"/>
                    <a:pt x="938771" y="2760309"/>
                    <a:pt x="916046" y="2826249"/>
                  </a:cubicBezTo>
                  <a:cubicBezTo>
                    <a:pt x="918839" y="2885663"/>
                    <a:pt x="864482" y="2937932"/>
                    <a:pt x="924425" y="3004490"/>
                  </a:cubicBezTo>
                  <a:lnTo>
                    <a:pt x="962966" y="3168444"/>
                  </a:lnTo>
                  <a:cubicBezTo>
                    <a:pt x="973285" y="3209043"/>
                    <a:pt x="919309" y="3242498"/>
                    <a:pt x="993922" y="3290241"/>
                  </a:cubicBezTo>
                  <a:cubicBezTo>
                    <a:pt x="967963" y="3376407"/>
                    <a:pt x="921896" y="3444081"/>
                    <a:pt x="916046" y="3548738"/>
                  </a:cubicBezTo>
                  <a:cubicBezTo>
                    <a:pt x="910196" y="3653395"/>
                    <a:pt x="943769" y="3775192"/>
                    <a:pt x="958821" y="3918185"/>
                  </a:cubicBezTo>
                  <a:lnTo>
                    <a:pt x="949913" y="4101894"/>
                  </a:lnTo>
                  <a:cubicBezTo>
                    <a:pt x="982163" y="4232774"/>
                    <a:pt x="1009651" y="4233508"/>
                    <a:pt x="1096669" y="4237360"/>
                  </a:cubicBezTo>
                  <a:cubicBezTo>
                    <a:pt x="1183687" y="4241212"/>
                    <a:pt x="1211939" y="4177653"/>
                    <a:pt x="1243424" y="4113183"/>
                  </a:cubicBezTo>
                  <a:cubicBezTo>
                    <a:pt x="1274909" y="4048713"/>
                    <a:pt x="1266767" y="3933325"/>
                    <a:pt x="1285582" y="3850540"/>
                  </a:cubicBezTo>
                  <a:cubicBezTo>
                    <a:pt x="1333501" y="3837193"/>
                    <a:pt x="1395707" y="3704784"/>
                    <a:pt x="1436482" y="3622381"/>
                  </a:cubicBezTo>
                  <a:lnTo>
                    <a:pt x="1498307" y="3463806"/>
                  </a:lnTo>
                  <a:cubicBezTo>
                    <a:pt x="1509214" y="3421826"/>
                    <a:pt x="1500130" y="3356578"/>
                    <a:pt x="1531027" y="3337866"/>
                  </a:cubicBezTo>
                  <a:cubicBezTo>
                    <a:pt x="1561924" y="3319154"/>
                    <a:pt x="1637551" y="3329663"/>
                    <a:pt x="1683691" y="3351535"/>
                  </a:cubicBezTo>
                  <a:cubicBezTo>
                    <a:pt x="1729831" y="3373407"/>
                    <a:pt x="1750146" y="3430190"/>
                    <a:pt x="1807869" y="3469098"/>
                  </a:cubicBezTo>
                  <a:cubicBezTo>
                    <a:pt x="1865592" y="3508006"/>
                    <a:pt x="1962091" y="3540330"/>
                    <a:pt x="2030030" y="3584986"/>
                  </a:cubicBezTo>
                  <a:cubicBezTo>
                    <a:pt x="2097969" y="3629642"/>
                    <a:pt x="2161616" y="3677619"/>
                    <a:pt x="2215503" y="3737033"/>
                  </a:cubicBezTo>
                  <a:cubicBezTo>
                    <a:pt x="2260247" y="3755260"/>
                    <a:pt x="2321660" y="3778250"/>
                    <a:pt x="2349735" y="3791714"/>
                  </a:cubicBezTo>
                  <a:cubicBezTo>
                    <a:pt x="2201598" y="3898047"/>
                    <a:pt x="2215415" y="3953345"/>
                    <a:pt x="2158971" y="4034160"/>
                  </a:cubicBezTo>
                  <a:lnTo>
                    <a:pt x="2034264" y="4372651"/>
                  </a:lnTo>
                  <a:cubicBezTo>
                    <a:pt x="2037733" y="4424362"/>
                    <a:pt x="1984052" y="4476074"/>
                    <a:pt x="2044671" y="4527785"/>
                  </a:cubicBezTo>
                  <a:lnTo>
                    <a:pt x="1990255" y="4599752"/>
                  </a:lnTo>
                  <a:cubicBezTo>
                    <a:pt x="1966002" y="4653815"/>
                    <a:pt x="2072716" y="4712640"/>
                    <a:pt x="2098469" y="4776228"/>
                  </a:cubicBezTo>
                  <a:cubicBezTo>
                    <a:pt x="2033852" y="4848107"/>
                    <a:pt x="2012097" y="4903317"/>
                    <a:pt x="1964149" y="4987102"/>
                  </a:cubicBezTo>
                  <a:cubicBezTo>
                    <a:pt x="1911674" y="5043840"/>
                    <a:pt x="1823038" y="5021453"/>
                    <a:pt x="1785291" y="5050160"/>
                  </a:cubicBezTo>
                  <a:cubicBezTo>
                    <a:pt x="1747544" y="5078867"/>
                    <a:pt x="1723690" y="5115487"/>
                    <a:pt x="1737666" y="5159346"/>
                  </a:cubicBezTo>
                  <a:cubicBezTo>
                    <a:pt x="1751642" y="5203205"/>
                    <a:pt x="1783412" y="5285965"/>
                    <a:pt x="1869148" y="5313316"/>
                  </a:cubicBezTo>
                  <a:cubicBezTo>
                    <a:pt x="1903227" y="5368443"/>
                    <a:pt x="2041802" y="5522086"/>
                    <a:pt x="2123781" y="5592997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0000">
                    <a:alpha val="0"/>
                  </a:srgbClr>
                </a:gs>
                <a:gs pos="100000">
                  <a:schemeClr val="accent5">
                    <a:lumMod val="50000"/>
                    <a:alpha val="53000"/>
                  </a:schemeClr>
                </a:gs>
              </a:gsLst>
              <a:lin ang="16200000" scaled="1"/>
              <a:tileRect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8" name="Freeform 217"/>
            <p:cNvSpPr/>
            <p:nvPr userDrawn="1"/>
          </p:nvSpPr>
          <p:spPr bwMode="gray">
            <a:xfrm>
              <a:off x="5949427" y="489112"/>
              <a:ext cx="1252889" cy="2574181"/>
            </a:xfrm>
            <a:custGeom>
              <a:avLst/>
              <a:gdLst>
                <a:gd name="connsiteX0" fmla="*/ 984069 w 984069"/>
                <a:gd name="connsiteY0" fmla="*/ 0 h 2151017"/>
                <a:gd name="connsiteX1" fmla="*/ 984069 w 984069"/>
                <a:gd name="connsiteY1" fmla="*/ 66766 h 2151017"/>
                <a:gd name="connsiteX2" fmla="*/ 917303 w 984069"/>
                <a:gd name="connsiteY2" fmla="*/ 209006 h 2151017"/>
                <a:gd name="connsiteX3" fmla="*/ 865051 w 984069"/>
                <a:gd name="connsiteY3" fmla="*/ 281577 h 2151017"/>
                <a:gd name="connsiteX4" fmla="*/ 801189 w 984069"/>
                <a:gd name="connsiteY4" fmla="*/ 386080 h 2151017"/>
                <a:gd name="connsiteX5" fmla="*/ 699589 w 984069"/>
                <a:gd name="connsiteY5" fmla="*/ 438331 h 2151017"/>
                <a:gd name="connsiteX6" fmla="*/ 664754 w 984069"/>
                <a:gd name="connsiteY6" fmla="*/ 502194 h 2151017"/>
                <a:gd name="connsiteX7" fmla="*/ 624114 w 984069"/>
                <a:gd name="connsiteY7" fmla="*/ 493486 h 2151017"/>
                <a:gd name="connsiteX8" fmla="*/ 632823 w 984069"/>
                <a:gd name="connsiteY8" fmla="*/ 444137 h 2151017"/>
                <a:gd name="connsiteX9" fmla="*/ 667657 w 984069"/>
                <a:gd name="connsiteY9" fmla="*/ 403497 h 2151017"/>
                <a:gd name="connsiteX10" fmla="*/ 664754 w 984069"/>
                <a:gd name="connsiteY10" fmla="*/ 348343 h 2151017"/>
                <a:gd name="connsiteX11" fmla="*/ 664754 w 984069"/>
                <a:gd name="connsiteY11" fmla="*/ 296091 h 2151017"/>
                <a:gd name="connsiteX12" fmla="*/ 609600 w 984069"/>
                <a:gd name="connsiteY12" fmla="*/ 232228 h 2151017"/>
                <a:gd name="connsiteX13" fmla="*/ 531223 w 984069"/>
                <a:gd name="connsiteY13" fmla="*/ 246743 h 2151017"/>
                <a:gd name="connsiteX14" fmla="*/ 490583 w 984069"/>
                <a:gd name="connsiteY14" fmla="*/ 304800 h 2151017"/>
                <a:gd name="connsiteX15" fmla="*/ 502194 w 984069"/>
                <a:gd name="connsiteY15" fmla="*/ 351246 h 2151017"/>
                <a:gd name="connsiteX16" fmla="*/ 487680 w 984069"/>
                <a:gd name="connsiteY16" fmla="*/ 380274 h 2151017"/>
                <a:gd name="connsiteX17" fmla="*/ 519611 w 984069"/>
                <a:gd name="connsiteY17" fmla="*/ 438331 h 2151017"/>
                <a:gd name="connsiteX18" fmla="*/ 478971 w 984069"/>
                <a:gd name="connsiteY18" fmla="*/ 490583 h 2151017"/>
                <a:gd name="connsiteX19" fmla="*/ 449943 w 984069"/>
                <a:gd name="connsiteY19" fmla="*/ 490583 h 2151017"/>
                <a:gd name="connsiteX20" fmla="*/ 420914 w 984069"/>
                <a:gd name="connsiteY20" fmla="*/ 444137 h 2151017"/>
                <a:gd name="connsiteX21" fmla="*/ 357051 w 984069"/>
                <a:gd name="connsiteY21" fmla="*/ 391886 h 2151017"/>
                <a:gd name="connsiteX22" fmla="*/ 307703 w 984069"/>
                <a:gd name="connsiteY22" fmla="*/ 342537 h 2151017"/>
                <a:gd name="connsiteX23" fmla="*/ 275771 w 984069"/>
                <a:gd name="connsiteY23" fmla="*/ 272868 h 2151017"/>
                <a:gd name="connsiteX24" fmla="*/ 177074 w 984069"/>
                <a:gd name="connsiteY24" fmla="*/ 188686 h 2151017"/>
                <a:gd name="connsiteX25" fmla="*/ 121920 w 984069"/>
                <a:gd name="connsiteY25" fmla="*/ 104503 h 2151017"/>
                <a:gd name="connsiteX26" fmla="*/ 87086 w 984069"/>
                <a:gd name="connsiteY26" fmla="*/ 11611 h 2151017"/>
                <a:gd name="connsiteX27" fmla="*/ 5806 w 984069"/>
                <a:gd name="connsiteY27" fmla="*/ 14514 h 2151017"/>
                <a:gd name="connsiteX28" fmla="*/ 0 w 984069"/>
                <a:gd name="connsiteY28" fmla="*/ 69668 h 2151017"/>
                <a:gd name="connsiteX29" fmla="*/ 63863 w 984069"/>
                <a:gd name="connsiteY29" fmla="*/ 168366 h 2151017"/>
                <a:gd name="connsiteX30" fmla="*/ 148046 w 984069"/>
                <a:gd name="connsiteY30" fmla="*/ 319314 h 2151017"/>
                <a:gd name="connsiteX31" fmla="*/ 310606 w 984069"/>
                <a:gd name="connsiteY31" fmla="*/ 557348 h 2151017"/>
                <a:gd name="connsiteX32" fmla="*/ 316411 w 984069"/>
                <a:gd name="connsiteY32" fmla="*/ 635726 h 2151017"/>
                <a:gd name="connsiteX33" fmla="*/ 380274 w 984069"/>
                <a:gd name="connsiteY33" fmla="*/ 792480 h 2151017"/>
                <a:gd name="connsiteX34" fmla="*/ 386080 w 984069"/>
                <a:gd name="connsiteY34" fmla="*/ 902788 h 2151017"/>
                <a:gd name="connsiteX35" fmla="*/ 319314 w 984069"/>
                <a:gd name="connsiteY35" fmla="*/ 1120503 h 2151017"/>
                <a:gd name="connsiteX36" fmla="*/ 325120 w 984069"/>
                <a:gd name="connsiteY36" fmla="*/ 1227908 h 2151017"/>
                <a:gd name="connsiteX37" fmla="*/ 342537 w 984069"/>
                <a:gd name="connsiteY37" fmla="*/ 1341120 h 2151017"/>
                <a:gd name="connsiteX38" fmla="*/ 357051 w 984069"/>
                <a:gd name="connsiteY38" fmla="*/ 1512388 h 2151017"/>
                <a:gd name="connsiteX39" fmla="*/ 391886 w 984069"/>
                <a:gd name="connsiteY39" fmla="*/ 1622697 h 2151017"/>
                <a:gd name="connsiteX40" fmla="*/ 481874 w 984069"/>
                <a:gd name="connsiteY40" fmla="*/ 1965234 h 2151017"/>
                <a:gd name="connsiteX41" fmla="*/ 516709 w 984069"/>
                <a:gd name="connsiteY41" fmla="*/ 1973943 h 2151017"/>
                <a:gd name="connsiteX42" fmla="*/ 484777 w 984069"/>
                <a:gd name="connsiteY42" fmla="*/ 2034903 h 2151017"/>
                <a:gd name="connsiteX43" fmla="*/ 461554 w 984069"/>
                <a:gd name="connsiteY43" fmla="*/ 2127794 h 2151017"/>
                <a:gd name="connsiteX44" fmla="*/ 531223 w 984069"/>
                <a:gd name="connsiteY44" fmla="*/ 2151017 h 2151017"/>
                <a:gd name="connsiteX45" fmla="*/ 586377 w 984069"/>
                <a:gd name="connsiteY45" fmla="*/ 2110377 h 2151017"/>
                <a:gd name="connsiteX46" fmla="*/ 583474 w 984069"/>
                <a:gd name="connsiteY46" fmla="*/ 2034903 h 2151017"/>
                <a:gd name="connsiteX47" fmla="*/ 606697 w 984069"/>
                <a:gd name="connsiteY47" fmla="*/ 1971040 h 2151017"/>
                <a:gd name="connsiteX48" fmla="*/ 606697 w 984069"/>
                <a:gd name="connsiteY48" fmla="*/ 1947817 h 2151017"/>
                <a:gd name="connsiteX49" fmla="*/ 560251 w 984069"/>
                <a:gd name="connsiteY49" fmla="*/ 1840411 h 2151017"/>
                <a:gd name="connsiteX50" fmla="*/ 551543 w 984069"/>
                <a:gd name="connsiteY50" fmla="*/ 1503680 h 2151017"/>
                <a:gd name="connsiteX51" fmla="*/ 551543 w 984069"/>
                <a:gd name="connsiteY51" fmla="*/ 1320800 h 2151017"/>
                <a:gd name="connsiteX52" fmla="*/ 618309 w 984069"/>
                <a:gd name="connsiteY52" fmla="*/ 1608183 h 2151017"/>
                <a:gd name="connsiteX53" fmla="*/ 647337 w 984069"/>
                <a:gd name="connsiteY53" fmla="*/ 1837508 h 2151017"/>
                <a:gd name="connsiteX54" fmla="*/ 676366 w 984069"/>
                <a:gd name="connsiteY54" fmla="*/ 2101668 h 2151017"/>
                <a:gd name="connsiteX55" fmla="*/ 705394 w 984069"/>
                <a:gd name="connsiteY55" fmla="*/ 2107474 h 2151017"/>
                <a:gd name="connsiteX0" fmla="*/ 984069 w 984069"/>
                <a:gd name="connsiteY0" fmla="*/ 0 h 2151017"/>
                <a:gd name="connsiteX1" fmla="*/ 984069 w 984069"/>
                <a:gd name="connsiteY1" fmla="*/ 66766 h 2151017"/>
                <a:gd name="connsiteX2" fmla="*/ 917303 w 984069"/>
                <a:gd name="connsiteY2" fmla="*/ 209006 h 2151017"/>
                <a:gd name="connsiteX3" fmla="*/ 865051 w 984069"/>
                <a:gd name="connsiteY3" fmla="*/ 281577 h 2151017"/>
                <a:gd name="connsiteX4" fmla="*/ 801189 w 984069"/>
                <a:gd name="connsiteY4" fmla="*/ 386080 h 2151017"/>
                <a:gd name="connsiteX5" fmla="*/ 699589 w 984069"/>
                <a:gd name="connsiteY5" fmla="*/ 438331 h 2151017"/>
                <a:gd name="connsiteX6" fmla="*/ 664754 w 984069"/>
                <a:gd name="connsiteY6" fmla="*/ 502194 h 2151017"/>
                <a:gd name="connsiteX7" fmla="*/ 624114 w 984069"/>
                <a:gd name="connsiteY7" fmla="*/ 493486 h 2151017"/>
                <a:gd name="connsiteX8" fmla="*/ 632823 w 984069"/>
                <a:gd name="connsiteY8" fmla="*/ 444137 h 2151017"/>
                <a:gd name="connsiteX9" fmla="*/ 667657 w 984069"/>
                <a:gd name="connsiteY9" fmla="*/ 403497 h 2151017"/>
                <a:gd name="connsiteX10" fmla="*/ 664754 w 984069"/>
                <a:gd name="connsiteY10" fmla="*/ 348343 h 2151017"/>
                <a:gd name="connsiteX11" fmla="*/ 664754 w 984069"/>
                <a:gd name="connsiteY11" fmla="*/ 296091 h 2151017"/>
                <a:gd name="connsiteX12" fmla="*/ 609600 w 984069"/>
                <a:gd name="connsiteY12" fmla="*/ 232228 h 2151017"/>
                <a:gd name="connsiteX13" fmla="*/ 531223 w 984069"/>
                <a:gd name="connsiteY13" fmla="*/ 246743 h 2151017"/>
                <a:gd name="connsiteX14" fmla="*/ 490583 w 984069"/>
                <a:gd name="connsiteY14" fmla="*/ 304800 h 2151017"/>
                <a:gd name="connsiteX15" fmla="*/ 502194 w 984069"/>
                <a:gd name="connsiteY15" fmla="*/ 351246 h 2151017"/>
                <a:gd name="connsiteX16" fmla="*/ 487680 w 984069"/>
                <a:gd name="connsiteY16" fmla="*/ 380274 h 2151017"/>
                <a:gd name="connsiteX17" fmla="*/ 519611 w 984069"/>
                <a:gd name="connsiteY17" fmla="*/ 438331 h 2151017"/>
                <a:gd name="connsiteX18" fmla="*/ 478971 w 984069"/>
                <a:gd name="connsiteY18" fmla="*/ 490583 h 2151017"/>
                <a:gd name="connsiteX19" fmla="*/ 449943 w 984069"/>
                <a:gd name="connsiteY19" fmla="*/ 490583 h 2151017"/>
                <a:gd name="connsiteX20" fmla="*/ 420914 w 984069"/>
                <a:gd name="connsiteY20" fmla="*/ 444137 h 2151017"/>
                <a:gd name="connsiteX21" fmla="*/ 357051 w 984069"/>
                <a:gd name="connsiteY21" fmla="*/ 391886 h 2151017"/>
                <a:gd name="connsiteX22" fmla="*/ 307703 w 984069"/>
                <a:gd name="connsiteY22" fmla="*/ 342537 h 2151017"/>
                <a:gd name="connsiteX23" fmla="*/ 275771 w 984069"/>
                <a:gd name="connsiteY23" fmla="*/ 272868 h 2151017"/>
                <a:gd name="connsiteX24" fmla="*/ 177074 w 984069"/>
                <a:gd name="connsiteY24" fmla="*/ 188686 h 2151017"/>
                <a:gd name="connsiteX25" fmla="*/ 121920 w 984069"/>
                <a:gd name="connsiteY25" fmla="*/ 104503 h 2151017"/>
                <a:gd name="connsiteX26" fmla="*/ 87086 w 984069"/>
                <a:gd name="connsiteY26" fmla="*/ 11611 h 2151017"/>
                <a:gd name="connsiteX27" fmla="*/ 5806 w 984069"/>
                <a:gd name="connsiteY27" fmla="*/ 14514 h 2151017"/>
                <a:gd name="connsiteX28" fmla="*/ 0 w 984069"/>
                <a:gd name="connsiteY28" fmla="*/ 69668 h 2151017"/>
                <a:gd name="connsiteX29" fmla="*/ 63863 w 984069"/>
                <a:gd name="connsiteY29" fmla="*/ 168366 h 2151017"/>
                <a:gd name="connsiteX30" fmla="*/ 148046 w 984069"/>
                <a:gd name="connsiteY30" fmla="*/ 319314 h 2151017"/>
                <a:gd name="connsiteX31" fmla="*/ 310606 w 984069"/>
                <a:gd name="connsiteY31" fmla="*/ 557348 h 2151017"/>
                <a:gd name="connsiteX32" fmla="*/ 316411 w 984069"/>
                <a:gd name="connsiteY32" fmla="*/ 635726 h 2151017"/>
                <a:gd name="connsiteX33" fmla="*/ 380274 w 984069"/>
                <a:gd name="connsiteY33" fmla="*/ 792480 h 2151017"/>
                <a:gd name="connsiteX34" fmla="*/ 386080 w 984069"/>
                <a:gd name="connsiteY34" fmla="*/ 902788 h 2151017"/>
                <a:gd name="connsiteX35" fmla="*/ 319314 w 984069"/>
                <a:gd name="connsiteY35" fmla="*/ 1120503 h 2151017"/>
                <a:gd name="connsiteX36" fmla="*/ 325120 w 984069"/>
                <a:gd name="connsiteY36" fmla="*/ 1227908 h 2151017"/>
                <a:gd name="connsiteX37" fmla="*/ 342537 w 984069"/>
                <a:gd name="connsiteY37" fmla="*/ 1341120 h 2151017"/>
                <a:gd name="connsiteX38" fmla="*/ 357051 w 984069"/>
                <a:gd name="connsiteY38" fmla="*/ 1512388 h 2151017"/>
                <a:gd name="connsiteX39" fmla="*/ 391886 w 984069"/>
                <a:gd name="connsiteY39" fmla="*/ 1622697 h 2151017"/>
                <a:gd name="connsiteX40" fmla="*/ 481874 w 984069"/>
                <a:gd name="connsiteY40" fmla="*/ 1965234 h 2151017"/>
                <a:gd name="connsiteX41" fmla="*/ 516709 w 984069"/>
                <a:gd name="connsiteY41" fmla="*/ 1973943 h 2151017"/>
                <a:gd name="connsiteX42" fmla="*/ 484777 w 984069"/>
                <a:gd name="connsiteY42" fmla="*/ 2034903 h 2151017"/>
                <a:gd name="connsiteX43" fmla="*/ 461554 w 984069"/>
                <a:gd name="connsiteY43" fmla="*/ 2127794 h 2151017"/>
                <a:gd name="connsiteX44" fmla="*/ 531223 w 984069"/>
                <a:gd name="connsiteY44" fmla="*/ 2151017 h 2151017"/>
                <a:gd name="connsiteX45" fmla="*/ 586377 w 984069"/>
                <a:gd name="connsiteY45" fmla="*/ 2110377 h 2151017"/>
                <a:gd name="connsiteX46" fmla="*/ 583474 w 984069"/>
                <a:gd name="connsiteY46" fmla="*/ 2034903 h 2151017"/>
                <a:gd name="connsiteX47" fmla="*/ 606697 w 984069"/>
                <a:gd name="connsiteY47" fmla="*/ 1971040 h 2151017"/>
                <a:gd name="connsiteX48" fmla="*/ 606697 w 984069"/>
                <a:gd name="connsiteY48" fmla="*/ 1947817 h 2151017"/>
                <a:gd name="connsiteX49" fmla="*/ 560251 w 984069"/>
                <a:gd name="connsiteY49" fmla="*/ 1840411 h 2151017"/>
                <a:gd name="connsiteX50" fmla="*/ 551543 w 984069"/>
                <a:gd name="connsiteY50" fmla="*/ 1503680 h 2151017"/>
                <a:gd name="connsiteX51" fmla="*/ 551543 w 984069"/>
                <a:gd name="connsiteY51" fmla="*/ 1320800 h 2151017"/>
                <a:gd name="connsiteX52" fmla="*/ 618309 w 984069"/>
                <a:gd name="connsiteY52" fmla="*/ 1608183 h 2151017"/>
                <a:gd name="connsiteX53" fmla="*/ 647337 w 984069"/>
                <a:gd name="connsiteY53" fmla="*/ 1837508 h 2151017"/>
                <a:gd name="connsiteX54" fmla="*/ 676366 w 984069"/>
                <a:gd name="connsiteY54" fmla="*/ 2101668 h 2151017"/>
                <a:gd name="connsiteX55" fmla="*/ 705394 w 984069"/>
                <a:gd name="connsiteY55" fmla="*/ 2107474 h 2151017"/>
                <a:gd name="connsiteX56" fmla="*/ 984069 w 984069"/>
                <a:gd name="connsiteY56" fmla="*/ 0 h 2151017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785223 w 984069"/>
                <a:gd name="connsiteY56" fmla="*/ 2229394 h 2229394"/>
                <a:gd name="connsiteX57" fmla="*/ 984069 w 984069"/>
                <a:gd name="connsiteY57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84069 w 984069"/>
                <a:gd name="connsiteY58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984069 w 984069"/>
                <a:gd name="connsiteY59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984069 w 984069"/>
                <a:gd name="connsiteY60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984069 w 984069"/>
                <a:gd name="connsiteY61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66354 w 984069"/>
                <a:gd name="connsiteY61" fmla="*/ 1271450 h 2229394"/>
                <a:gd name="connsiteX62" fmla="*/ 984069 w 984069"/>
                <a:gd name="connsiteY62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66354 w 984069"/>
                <a:gd name="connsiteY61" fmla="*/ 1271450 h 2229394"/>
                <a:gd name="connsiteX62" fmla="*/ 737326 w 984069"/>
                <a:gd name="connsiteY62" fmla="*/ 1161142 h 2229394"/>
                <a:gd name="connsiteX63" fmla="*/ 984069 w 984069"/>
                <a:gd name="connsiteY63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66354 w 984069"/>
                <a:gd name="connsiteY61" fmla="*/ 1683656 h 2229394"/>
                <a:gd name="connsiteX62" fmla="*/ 766354 w 984069"/>
                <a:gd name="connsiteY62" fmla="*/ 1271450 h 2229394"/>
                <a:gd name="connsiteX63" fmla="*/ 737326 w 984069"/>
                <a:gd name="connsiteY63" fmla="*/ 1161142 h 2229394"/>
                <a:gd name="connsiteX64" fmla="*/ 984069 w 984069"/>
                <a:gd name="connsiteY64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86674 w 984069"/>
                <a:gd name="connsiteY61" fmla="*/ 1744616 h 2229394"/>
                <a:gd name="connsiteX62" fmla="*/ 766354 w 984069"/>
                <a:gd name="connsiteY62" fmla="*/ 1683656 h 2229394"/>
                <a:gd name="connsiteX63" fmla="*/ 766354 w 984069"/>
                <a:gd name="connsiteY63" fmla="*/ 1271450 h 2229394"/>
                <a:gd name="connsiteX64" fmla="*/ 737326 w 984069"/>
                <a:gd name="connsiteY64" fmla="*/ 1161142 h 2229394"/>
                <a:gd name="connsiteX65" fmla="*/ 984069 w 984069"/>
                <a:gd name="connsiteY65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86674 w 984069"/>
                <a:gd name="connsiteY61" fmla="*/ 1744616 h 2229394"/>
                <a:gd name="connsiteX62" fmla="*/ 766354 w 984069"/>
                <a:gd name="connsiteY62" fmla="*/ 1683656 h 2229394"/>
                <a:gd name="connsiteX63" fmla="*/ 777966 w 984069"/>
                <a:gd name="connsiteY63" fmla="*/ 1651725 h 2229394"/>
                <a:gd name="connsiteX64" fmla="*/ 766354 w 984069"/>
                <a:gd name="connsiteY64" fmla="*/ 1271450 h 2229394"/>
                <a:gd name="connsiteX65" fmla="*/ 737326 w 984069"/>
                <a:gd name="connsiteY65" fmla="*/ 1161142 h 2229394"/>
                <a:gd name="connsiteX66" fmla="*/ 984069 w 984069"/>
                <a:gd name="connsiteY66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86674 w 984069"/>
                <a:gd name="connsiteY61" fmla="*/ 1744616 h 2229394"/>
                <a:gd name="connsiteX62" fmla="*/ 777966 w 984069"/>
                <a:gd name="connsiteY62" fmla="*/ 1683656 h 2229394"/>
                <a:gd name="connsiteX63" fmla="*/ 777966 w 984069"/>
                <a:gd name="connsiteY63" fmla="*/ 1651725 h 2229394"/>
                <a:gd name="connsiteX64" fmla="*/ 766354 w 984069"/>
                <a:gd name="connsiteY64" fmla="*/ 1271450 h 2229394"/>
                <a:gd name="connsiteX65" fmla="*/ 737326 w 984069"/>
                <a:gd name="connsiteY65" fmla="*/ 1161142 h 2229394"/>
                <a:gd name="connsiteX66" fmla="*/ 984069 w 984069"/>
                <a:gd name="connsiteY66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86674 w 984069"/>
                <a:gd name="connsiteY61" fmla="*/ 1744616 h 2229394"/>
                <a:gd name="connsiteX62" fmla="*/ 777966 w 984069"/>
                <a:gd name="connsiteY62" fmla="*/ 1683656 h 2229394"/>
                <a:gd name="connsiteX63" fmla="*/ 777966 w 984069"/>
                <a:gd name="connsiteY63" fmla="*/ 1651725 h 2229394"/>
                <a:gd name="connsiteX64" fmla="*/ 766354 w 984069"/>
                <a:gd name="connsiteY64" fmla="*/ 1271450 h 2229394"/>
                <a:gd name="connsiteX65" fmla="*/ 737326 w 984069"/>
                <a:gd name="connsiteY65" fmla="*/ 1161142 h 2229394"/>
                <a:gd name="connsiteX66" fmla="*/ 705394 w 984069"/>
                <a:gd name="connsiteY66" fmla="*/ 894079 h 2229394"/>
                <a:gd name="connsiteX67" fmla="*/ 984069 w 984069"/>
                <a:gd name="connsiteY67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86674 w 984069"/>
                <a:gd name="connsiteY61" fmla="*/ 1744616 h 2229394"/>
                <a:gd name="connsiteX62" fmla="*/ 777966 w 984069"/>
                <a:gd name="connsiteY62" fmla="*/ 1683656 h 2229394"/>
                <a:gd name="connsiteX63" fmla="*/ 777966 w 984069"/>
                <a:gd name="connsiteY63" fmla="*/ 1651725 h 2229394"/>
                <a:gd name="connsiteX64" fmla="*/ 766354 w 984069"/>
                <a:gd name="connsiteY64" fmla="*/ 1271450 h 2229394"/>
                <a:gd name="connsiteX65" fmla="*/ 737326 w 984069"/>
                <a:gd name="connsiteY65" fmla="*/ 1161142 h 2229394"/>
                <a:gd name="connsiteX66" fmla="*/ 705394 w 984069"/>
                <a:gd name="connsiteY66" fmla="*/ 894079 h 2229394"/>
                <a:gd name="connsiteX67" fmla="*/ 801189 w 984069"/>
                <a:gd name="connsiteY67" fmla="*/ 568959 h 2229394"/>
                <a:gd name="connsiteX68" fmla="*/ 984069 w 984069"/>
                <a:gd name="connsiteY68" fmla="*/ 0 h 2229394"/>
                <a:gd name="connsiteX0" fmla="*/ 984069 w 992777"/>
                <a:gd name="connsiteY0" fmla="*/ 0 h 2229394"/>
                <a:gd name="connsiteX1" fmla="*/ 984069 w 992777"/>
                <a:gd name="connsiteY1" fmla="*/ 66766 h 2229394"/>
                <a:gd name="connsiteX2" fmla="*/ 917303 w 992777"/>
                <a:gd name="connsiteY2" fmla="*/ 209006 h 2229394"/>
                <a:gd name="connsiteX3" fmla="*/ 865051 w 992777"/>
                <a:gd name="connsiteY3" fmla="*/ 281577 h 2229394"/>
                <a:gd name="connsiteX4" fmla="*/ 801189 w 992777"/>
                <a:gd name="connsiteY4" fmla="*/ 386080 h 2229394"/>
                <a:gd name="connsiteX5" fmla="*/ 699589 w 992777"/>
                <a:gd name="connsiteY5" fmla="*/ 438331 h 2229394"/>
                <a:gd name="connsiteX6" fmla="*/ 664754 w 992777"/>
                <a:gd name="connsiteY6" fmla="*/ 502194 h 2229394"/>
                <a:gd name="connsiteX7" fmla="*/ 624114 w 992777"/>
                <a:gd name="connsiteY7" fmla="*/ 493486 h 2229394"/>
                <a:gd name="connsiteX8" fmla="*/ 632823 w 992777"/>
                <a:gd name="connsiteY8" fmla="*/ 444137 h 2229394"/>
                <a:gd name="connsiteX9" fmla="*/ 667657 w 992777"/>
                <a:gd name="connsiteY9" fmla="*/ 403497 h 2229394"/>
                <a:gd name="connsiteX10" fmla="*/ 664754 w 992777"/>
                <a:gd name="connsiteY10" fmla="*/ 348343 h 2229394"/>
                <a:gd name="connsiteX11" fmla="*/ 664754 w 992777"/>
                <a:gd name="connsiteY11" fmla="*/ 296091 h 2229394"/>
                <a:gd name="connsiteX12" fmla="*/ 609600 w 992777"/>
                <a:gd name="connsiteY12" fmla="*/ 232228 h 2229394"/>
                <a:gd name="connsiteX13" fmla="*/ 531223 w 992777"/>
                <a:gd name="connsiteY13" fmla="*/ 246743 h 2229394"/>
                <a:gd name="connsiteX14" fmla="*/ 490583 w 992777"/>
                <a:gd name="connsiteY14" fmla="*/ 304800 h 2229394"/>
                <a:gd name="connsiteX15" fmla="*/ 502194 w 992777"/>
                <a:gd name="connsiteY15" fmla="*/ 351246 h 2229394"/>
                <a:gd name="connsiteX16" fmla="*/ 487680 w 992777"/>
                <a:gd name="connsiteY16" fmla="*/ 380274 h 2229394"/>
                <a:gd name="connsiteX17" fmla="*/ 519611 w 992777"/>
                <a:gd name="connsiteY17" fmla="*/ 438331 h 2229394"/>
                <a:gd name="connsiteX18" fmla="*/ 478971 w 992777"/>
                <a:gd name="connsiteY18" fmla="*/ 490583 h 2229394"/>
                <a:gd name="connsiteX19" fmla="*/ 449943 w 992777"/>
                <a:gd name="connsiteY19" fmla="*/ 490583 h 2229394"/>
                <a:gd name="connsiteX20" fmla="*/ 420914 w 992777"/>
                <a:gd name="connsiteY20" fmla="*/ 444137 h 2229394"/>
                <a:gd name="connsiteX21" fmla="*/ 357051 w 992777"/>
                <a:gd name="connsiteY21" fmla="*/ 391886 h 2229394"/>
                <a:gd name="connsiteX22" fmla="*/ 307703 w 992777"/>
                <a:gd name="connsiteY22" fmla="*/ 342537 h 2229394"/>
                <a:gd name="connsiteX23" fmla="*/ 275771 w 992777"/>
                <a:gd name="connsiteY23" fmla="*/ 272868 h 2229394"/>
                <a:gd name="connsiteX24" fmla="*/ 177074 w 992777"/>
                <a:gd name="connsiteY24" fmla="*/ 188686 h 2229394"/>
                <a:gd name="connsiteX25" fmla="*/ 121920 w 992777"/>
                <a:gd name="connsiteY25" fmla="*/ 104503 h 2229394"/>
                <a:gd name="connsiteX26" fmla="*/ 87086 w 992777"/>
                <a:gd name="connsiteY26" fmla="*/ 11611 h 2229394"/>
                <a:gd name="connsiteX27" fmla="*/ 5806 w 992777"/>
                <a:gd name="connsiteY27" fmla="*/ 14514 h 2229394"/>
                <a:gd name="connsiteX28" fmla="*/ 0 w 992777"/>
                <a:gd name="connsiteY28" fmla="*/ 69668 h 2229394"/>
                <a:gd name="connsiteX29" fmla="*/ 63863 w 992777"/>
                <a:gd name="connsiteY29" fmla="*/ 168366 h 2229394"/>
                <a:gd name="connsiteX30" fmla="*/ 148046 w 992777"/>
                <a:gd name="connsiteY30" fmla="*/ 319314 h 2229394"/>
                <a:gd name="connsiteX31" fmla="*/ 310606 w 992777"/>
                <a:gd name="connsiteY31" fmla="*/ 557348 h 2229394"/>
                <a:gd name="connsiteX32" fmla="*/ 316411 w 992777"/>
                <a:gd name="connsiteY32" fmla="*/ 635726 h 2229394"/>
                <a:gd name="connsiteX33" fmla="*/ 380274 w 992777"/>
                <a:gd name="connsiteY33" fmla="*/ 792480 h 2229394"/>
                <a:gd name="connsiteX34" fmla="*/ 386080 w 992777"/>
                <a:gd name="connsiteY34" fmla="*/ 902788 h 2229394"/>
                <a:gd name="connsiteX35" fmla="*/ 319314 w 992777"/>
                <a:gd name="connsiteY35" fmla="*/ 1120503 h 2229394"/>
                <a:gd name="connsiteX36" fmla="*/ 325120 w 992777"/>
                <a:gd name="connsiteY36" fmla="*/ 1227908 h 2229394"/>
                <a:gd name="connsiteX37" fmla="*/ 342537 w 992777"/>
                <a:gd name="connsiteY37" fmla="*/ 1341120 h 2229394"/>
                <a:gd name="connsiteX38" fmla="*/ 357051 w 992777"/>
                <a:gd name="connsiteY38" fmla="*/ 1512388 h 2229394"/>
                <a:gd name="connsiteX39" fmla="*/ 391886 w 992777"/>
                <a:gd name="connsiteY39" fmla="*/ 1622697 h 2229394"/>
                <a:gd name="connsiteX40" fmla="*/ 481874 w 992777"/>
                <a:gd name="connsiteY40" fmla="*/ 1965234 h 2229394"/>
                <a:gd name="connsiteX41" fmla="*/ 516709 w 992777"/>
                <a:gd name="connsiteY41" fmla="*/ 1973943 h 2229394"/>
                <a:gd name="connsiteX42" fmla="*/ 484777 w 992777"/>
                <a:gd name="connsiteY42" fmla="*/ 2034903 h 2229394"/>
                <a:gd name="connsiteX43" fmla="*/ 461554 w 992777"/>
                <a:gd name="connsiteY43" fmla="*/ 2127794 h 2229394"/>
                <a:gd name="connsiteX44" fmla="*/ 531223 w 992777"/>
                <a:gd name="connsiteY44" fmla="*/ 2151017 h 2229394"/>
                <a:gd name="connsiteX45" fmla="*/ 586377 w 992777"/>
                <a:gd name="connsiteY45" fmla="*/ 2110377 h 2229394"/>
                <a:gd name="connsiteX46" fmla="*/ 583474 w 992777"/>
                <a:gd name="connsiteY46" fmla="*/ 2034903 h 2229394"/>
                <a:gd name="connsiteX47" fmla="*/ 606697 w 992777"/>
                <a:gd name="connsiteY47" fmla="*/ 1971040 h 2229394"/>
                <a:gd name="connsiteX48" fmla="*/ 606697 w 992777"/>
                <a:gd name="connsiteY48" fmla="*/ 1947817 h 2229394"/>
                <a:gd name="connsiteX49" fmla="*/ 560251 w 992777"/>
                <a:gd name="connsiteY49" fmla="*/ 1840411 h 2229394"/>
                <a:gd name="connsiteX50" fmla="*/ 551543 w 992777"/>
                <a:gd name="connsiteY50" fmla="*/ 1503680 h 2229394"/>
                <a:gd name="connsiteX51" fmla="*/ 551543 w 992777"/>
                <a:gd name="connsiteY51" fmla="*/ 1320800 h 2229394"/>
                <a:gd name="connsiteX52" fmla="*/ 618309 w 992777"/>
                <a:gd name="connsiteY52" fmla="*/ 1608183 h 2229394"/>
                <a:gd name="connsiteX53" fmla="*/ 647337 w 992777"/>
                <a:gd name="connsiteY53" fmla="*/ 1837508 h 2229394"/>
                <a:gd name="connsiteX54" fmla="*/ 676366 w 992777"/>
                <a:gd name="connsiteY54" fmla="*/ 2101668 h 2229394"/>
                <a:gd name="connsiteX55" fmla="*/ 705394 w 992777"/>
                <a:gd name="connsiteY55" fmla="*/ 2107474 h 2229394"/>
                <a:gd name="connsiteX56" fmla="*/ 699589 w 992777"/>
                <a:gd name="connsiteY56" fmla="*/ 2182947 h 2229394"/>
                <a:gd name="connsiteX57" fmla="*/ 785223 w 992777"/>
                <a:gd name="connsiteY57" fmla="*/ 2229394 h 2229394"/>
                <a:gd name="connsiteX58" fmla="*/ 912949 w 992777"/>
                <a:gd name="connsiteY58" fmla="*/ 2202542 h 2229394"/>
                <a:gd name="connsiteX59" fmla="*/ 766354 w 992777"/>
                <a:gd name="connsiteY59" fmla="*/ 2098765 h 2229394"/>
                <a:gd name="connsiteX60" fmla="*/ 806994 w 992777"/>
                <a:gd name="connsiteY60" fmla="*/ 2090056 h 2229394"/>
                <a:gd name="connsiteX61" fmla="*/ 786674 w 992777"/>
                <a:gd name="connsiteY61" fmla="*/ 1744616 h 2229394"/>
                <a:gd name="connsiteX62" fmla="*/ 777966 w 992777"/>
                <a:gd name="connsiteY62" fmla="*/ 1683656 h 2229394"/>
                <a:gd name="connsiteX63" fmla="*/ 777966 w 992777"/>
                <a:gd name="connsiteY63" fmla="*/ 1651725 h 2229394"/>
                <a:gd name="connsiteX64" fmla="*/ 766354 w 992777"/>
                <a:gd name="connsiteY64" fmla="*/ 1271450 h 2229394"/>
                <a:gd name="connsiteX65" fmla="*/ 737326 w 992777"/>
                <a:gd name="connsiteY65" fmla="*/ 1161142 h 2229394"/>
                <a:gd name="connsiteX66" fmla="*/ 705394 w 992777"/>
                <a:gd name="connsiteY66" fmla="*/ 894079 h 2229394"/>
                <a:gd name="connsiteX67" fmla="*/ 801189 w 992777"/>
                <a:gd name="connsiteY67" fmla="*/ 568959 h 2229394"/>
                <a:gd name="connsiteX68" fmla="*/ 992777 w 992777"/>
                <a:gd name="connsiteY68" fmla="*/ 333827 h 2229394"/>
                <a:gd name="connsiteX69" fmla="*/ 984069 w 992777"/>
                <a:gd name="connsiteY69" fmla="*/ 0 h 2229394"/>
                <a:gd name="connsiteX0" fmla="*/ 984069 w 1065349"/>
                <a:gd name="connsiteY0" fmla="*/ 0 h 2229394"/>
                <a:gd name="connsiteX1" fmla="*/ 984069 w 1065349"/>
                <a:gd name="connsiteY1" fmla="*/ 66766 h 2229394"/>
                <a:gd name="connsiteX2" fmla="*/ 917303 w 1065349"/>
                <a:gd name="connsiteY2" fmla="*/ 209006 h 2229394"/>
                <a:gd name="connsiteX3" fmla="*/ 865051 w 1065349"/>
                <a:gd name="connsiteY3" fmla="*/ 281577 h 2229394"/>
                <a:gd name="connsiteX4" fmla="*/ 801189 w 1065349"/>
                <a:gd name="connsiteY4" fmla="*/ 386080 h 2229394"/>
                <a:gd name="connsiteX5" fmla="*/ 699589 w 1065349"/>
                <a:gd name="connsiteY5" fmla="*/ 438331 h 2229394"/>
                <a:gd name="connsiteX6" fmla="*/ 664754 w 1065349"/>
                <a:gd name="connsiteY6" fmla="*/ 502194 h 2229394"/>
                <a:gd name="connsiteX7" fmla="*/ 624114 w 1065349"/>
                <a:gd name="connsiteY7" fmla="*/ 493486 h 2229394"/>
                <a:gd name="connsiteX8" fmla="*/ 632823 w 1065349"/>
                <a:gd name="connsiteY8" fmla="*/ 444137 h 2229394"/>
                <a:gd name="connsiteX9" fmla="*/ 667657 w 1065349"/>
                <a:gd name="connsiteY9" fmla="*/ 403497 h 2229394"/>
                <a:gd name="connsiteX10" fmla="*/ 664754 w 1065349"/>
                <a:gd name="connsiteY10" fmla="*/ 348343 h 2229394"/>
                <a:gd name="connsiteX11" fmla="*/ 664754 w 1065349"/>
                <a:gd name="connsiteY11" fmla="*/ 296091 h 2229394"/>
                <a:gd name="connsiteX12" fmla="*/ 609600 w 1065349"/>
                <a:gd name="connsiteY12" fmla="*/ 232228 h 2229394"/>
                <a:gd name="connsiteX13" fmla="*/ 531223 w 1065349"/>
                <a:gd name="connsiteY13" fmla="*/ 246743 h 2229394"/>
                <a:gd name="connsiteX14" fmla="*/ 490583 w 1065349"/>
                <a:gd name="connsiteY14" fmla="*/ 304800 h 2229394"/>
                <a:gd name="connsiteX15" fmla="*/ 502194 w 1065349"/>
                <a:gd name="connsiteY15" fmla="*/ 351246 h 2229394"/>
                <a:gd name="connsiteX16" fmla="*/ 487680 w 1065349"/>
                <a:gd name="connsiteY16" fmla="*/ 380274 h 2229394"/>
                <a:gd name="connsiteX17" fmla="*/ 519611 w 1065349"/>
                <a:gd name="connsiteY17" fmla="*/ 438331 h 2229394"/>
                <a:gd name="connsiteX18" fmla="*/ 478971 w 1065349"/>
                <a:gd name="connsiteY18" fmla="*/ 490583 h 2229394"/>
                <a:gd name="connsiteX19" fmla="*/ 449943 w 1065349"/>
                <a:gd name="connsiteY19" fmla="*/ 490583 h 2229394"/>
                <a:gd name="connsiteX20" fmla="*/ 420914 w 1065349"/>
                <a:gd name="connsiteY20" fmla="*/ 444137 h 2229394"/>
                <a:gd name="connsiteX21" fmla="*/ 357051 w 1065349"/>
                <a:gd name="connsiteY21" fmla="*/ 391886 h 2229394"/>
                <a:gd name="connsiteX22" fmla="*/ 307703 w 1065349"/>
                <a:gd name="connsiteY22" fmla="*/ 342537 h 2229394"/>
                <a:gd name="connsiteX23" fmla="*/ 275771 w 1065349"/>
                <a:gd name="connsiteY23" fmla="*/ 272868 h 2229394"/>
                <a:gd name="connsiteX24" fmla="*/ 177074 w 1065349"/>
                <a:gd name="connsiteY24" fmla="*/ 188686 h 2229394"/>
                <a:gd name="connsiteX25" fmla="*/ 121920 w 1065349"/>
                <a:gd name="connsiteY25" fmla="*/ 104503 h 2229394"/>
                <a:gd name="connsiteX26" fmla="*/ 87086 w 1065349"/>
                <a:gd name="connsiteY26" fmla="*/ 11611 h 2229394"/>
                <a:gd name="connsiteX27" fmla="*/ 5806 w 1065349"/>
                <a:gd name="connsiteY27" fmla="*/ 14514 h 2229394"/>
                <a:gd name="connsiteX28" fmla="*/ 0 w 1065349"/>
                <a:gd name="connsiteY28" fmla="*/ 69668 h 2229394"/>
                <a:gd name="connsiteX29" fmla="*/ 63863 w 1065349"/>
                <a:gd name="connsiteY29" fmla="*/ 168366 h 2229394"/>
                <a:gd name="connsiteX30" fmla="*/ 148046 w 1065349"/>
                <a:gd name="connsiteY30" fmla="*/ 319314 h 2229394"/>
                <a:gd name="connsiteX31" fmla="*/ 310606 w 1065349"/>
                <a:gd name="connsiteY31" fmla="*/ 557348 h 2229394"/>
                <a:gd name="connsiteX32" fmla="*/ 316411 w 1065349"/>
                <a:gd name="connsiteY32" fmla="*/ 635726 h 2229394"/>
                <a:gd name="connsiteX33" fmla="*/ 380274 w 1065349"/>
                <a:gd name="connsiteY33" fmla="*/ 792480 h 2229394"/>
                <a:gd name="connsiteX34" fmla="*/ 386080 w 1065349"/>
                <a:gd name="connsiteY34" fmla="*/ 902788 h 2229394"/>
                <a:gd name="connsiteX35" fmla="*/ 319314 w 1065349"/>
                <a:gd name="connsiteY35" fmla="*/ 1120503 h 2229394"/>
                <a:gd name="connsiteX36" fmla="*/ 325120 w 1065349"/>
                <a:gd name="connsiteY36" fmla="*/ 1227908 h 2229394"/>
                <a:gd name="connsiteX37" fmla="*/ 342537 w 1065349"/>
                <a:gd name="connsiteY37" fmla="*/ 1341120 h 2229394"/>
                <a:gd name="connsiteX38" fmla="*/ 357051 w 1065349"/>
                <a:gd name="connsiteY38" fmla="*/ 1512388 h 2229394"/>
                <a:gd name="connsiteX39" fmla="*/ 391886 w 1065349"/>
                <a:gd name="connsiteY39" fmla="*/ 1622697 h 2229394"/>
                <a:gd name="connsiteX40" fmla="*/ 481874 w 1065349"/>
                <a:gd name="connsiteY40" fmla="*/ 1965234 h 2229394"/>
                <a:gd name="connsiteX41" fmla="*/ 516709 w 1065349"/>
                <a:gd name="connsiteY41" fmla="*/ 1973943 h 2229394"/>
                <a:gd name="connsiteX42" fmla="*/ 484777 w 1065349"/>
                <a:gd name="connsiteY42" fmla="*/ 2034903 h 2229394"/>
                <a:gd name="connsiteX43" fmla="*/ 461554 w 1065349"/>
                <a:gd name="connsiteY43" fmla="*/ 2127794 h 2229394"/>
                <a:gd name="connsiteX44" fmla="*/ 531223 w 1065349"/>
                <a:gd name="connsiteY44" fmla="*/ 2151017 h 2229394"/>
                <a:gd name="connsiteX45" fmla="*/ 586377 w 1065349"/>
                <a:gd name="connsiteY45" fmla="*/ 2110377 h 2229394"/>
                <a:gd name="connsiteX46" fmla="*/ 583474 w 1065349"/>
                <a:gd name="connsiteY46" fmla="*/ 2034903 h 2229394"/>
                <a:gd name="connsiteX47" fmla="*/ 606697 w 1065349"/>
                <a:gd name="connsiteY47" fmla="*/ 1971040 h 2229394"/>
                <a:gd name="connsiteX48" fmla="*/ 606697 w 1065349"/>
                <a:gd name="connsiteY48" fmla="*/ 1947817 h 2229394"/>
                <a:gd name="connsiteX49" fmla="*/ 560251 w 1065349"/>
                <a:gd name="connsiteY49" fmla="*/ 1840411 h 2229394"/>
                <a:gd name="connsiteX50" fmla="*/ 551543 w 1065349"/>
                <a:gd name="connsiteY50" fmla="*/ 1503680 h 2229394"/>
                <a:gd name="connsiteX51" fmla="*/ 551543 w 1065349"/>
                <a:gd name="connsiteY51" fmla="*/ 1320800 h 2229394"/>
                <a:gd name="connsiteX52" fmla="*/ 618309 w 1065349"/>
                <a:gd name="connsiteY52" fmla="*/ 1608183 h 2229394"/>
                <a:gd name="connsiteX53" fmla="*/ 647337 w 1065349"/>
                <a:gd name="connsiteY53" fmla="*/ 1837508 h 2229394"/>
                <a:gd name="connsiteX54" fmla="*/ 676366 w 1065349"/>
                <a:gd name="connsiteY54" fmla="*/ 2101668 h 2229394"/>
                <a:gd name="connsiteX55" fmla="*/ 705394 w 1065349"/>
                <a:gd name="connsiteY55" fmla="*/ 2107474 h 2229394"/>
                <a:gd name="connsiteX56" fmla="*/ 699589 w 1065349"/>
                <a:gd name="connsiteY56" fmla="*/ 2182947 h 2229394"/>
                <a:gd name="connsiteX57" fmla="*/ 785223 w 1065349"/>
                <a:gd name="connsiteY57" fmla="*/ 2229394 h 2229394"/>
                <a:gd name="connsiteX58" fmla="*/ 912949 w 1065349"/>
                <a:gd name="connsiteY58" fmla="*/ 2202542 h 2229394"/>
                <a:gd name="connsiteX59" fmla="*/ 766354 w 1065349"/>
                <a:gd name="connsiteY59" fmla="*/ 2098765 h 2229394"/>
                <a:gd name="connsiteX60" fmla="*/ 806994 w 1065349"/>
                <a:gd name="connsiteY60" fmla="*/ 2090056 h 2229394"/>
                <a:gd name="connsiteX61" fmla="*/ 786674 w 1065349"/>
                <a:gd name="connsiteY61" fmla="*/ 1744616 h 2229394"/>
                <a:gd name="connsiteX62" fmla="*/ 777966 w 1065349"/>
                <a:gd name="connsiteY62" fmla="*/ 1683656 h 2229394"/>
                <a:gd name="connsiteX63" fmla="*/ 777966 w 1065349"/>
                <a:gd name="connsiteY63" fmla="*/ 1651725 h 2229394"/>
                <a:gd name="connsiteX64" fmla="*/ 766354 w 1065349"/>
                <a:gd name="connsiteY64" fmla="*/ 1271450 h 2229394"/>
                <a:gd name="connsiteX65" fmla="*/ 737326 w 1065349"/>
                <a:gd name="connsiteY65" fmla="*/ 1161142 h 2229394"/>
                <a:gd name="connsiteX66" fmla="*/ 705394 w 1065349"/>
                <a:gd name="connsiteY66" fmla="*/ 894079 h 2229394"/>
                <a:gd name="connsiteX67" fmla="*/ 801189 w 1065349"/>
                <a:gd name="connsiteY67" fmla="*/ 568959 h 2229394"/>
                <a:gd name="connsiteX68" fmla="*/ 992777 w 1065349"/>
                <a:gd name="connsiteY68" fmla="*/ 333827 h 2229394"/>
                <a:gd name="connsiteX69" fmla="*/ 1065349 w 1065349"/>
                <a:gd name="connsiteY69" fmla="*/ 81279 h 2229394"/>
                <a:gd name="connsiteX70" fmla="*/ 984069 w 1065349"/>
                <a:gd name="connsiteY70" fmla="*/ 0 h 2229394"/>
                <a:gd name="connsiteX0" fmla="*/ 984069 w 1070671"/>
                <a:gd name="connsiteY0" fmla="*/ 71604 h 2300998"/>
                <a:gd name="connsiteX1" fmla="*/ 984069 w 1070671"/>
                <a:gd name="connsiteY1" fmla="*/ 138370 h 2300998"/>
                <a:gd name="connsiteX2" fmla="*/ 917303 w 1070671"/>
                <a:gd name="connsiteY2" fmla="*/ 280610 h 2300998"/>
                <a:gd name="connsiteX3" fmla="*/ 865051 w 1070671"/>
                <a:gd name="connsiteY3" fmla="*/ 353181 h 2300998"/>
                <a:gd name="connsiteX4" fmla="*/ 801189 w 1070671"/>
                <a:gd name="connsiteY4" fmla="*/ 457684 h 2300998"/>
                <a:gd name="connsiteX5" fmla="*/ 699589 w 1070671"/>
                <a:gd name="connsiteY5" fmla="*/ 509935 h 2300998"/>
                <a:gd name="connsiteX6" fmla="*/ 664754 w 1070671"/>
                <a:gd name="connsiteY6" fmla="*/ 573798 h 2300998"/>
                <a:gd name="connsiteX7" fmla="*/ 624114 w 1070671"/>
                <a:gd name="connsiteY7" fmla="*/ 565090 h 2300998"/>
                <a:gd name="connsiteX8" fmla="*/ 632823 w 1070671"/>
                <a:gd name="connsiteY8" fmla="*/ 515741 h 2300998"/>
                <a:gd name="connsiteX9" fmla="*/ 667657 w 1070671"/>
                <a:gd name="connsiteY9" fmla="*/ 475101 h 2300998"/>
                <a:gd name="connsiteX10" fmla="*/ 664754 w 1070671"/>
                <a:gd name="connsiteY10" fmla="*/ 419947 h 2300998"/>
                <a:gd name="connsiteX11" fmla="*/ 664754 w 1070671"/>
                <a:gd name="connsiteY11" fmla="*/ 367695 h 2300998"/>
                <a:gd name="connsiteX12" fmla="*/ 609600 w 1070671"/>
                <a:gd name="connsiteY12" fmla="*/ 303832 h 2300998"/>
                <a:gd name="connsiteX13" fmla="*/ 531223 w 1070671"/>
                <a:gd name="connsiteY13" fmla="*/ 318347 h 2300998"/>
                <a:gd name="connsiteX14" fmla="*/ 490583 w 1070671"/>
                <a:gd name="connsiteY14" fmla="*/ 376404 h 2300998"/>
                <a:gd name="connsiteX15" fmla="*/ 502194 w 1070671"/>
                <a:gd name="connsiteY15" fmla="*/ 422850 h 2300998"/>
                <a:gd name="connsiteX16" fmla="*/ 487680 w 1070671"/>
                <a:gd name="connsiteY16" fmla="*/ 451878 h 2300998"/>
                <a:gd name="connsiteX17" fmla="*/ 519611 w 1070671"/>
                <a:gd name="connsiteY17" fmla="*/ 509935 h 2300998"/>
                <a:gd name="connsiteX18" fmla="*/ 478971 w 1070671"/>
                <a:gd name="connsiteY18" fmla="*/ 562187 h 2300998"/>
                <a:gd name="connsiteX19" fmla="*/ 449943 w 1070671"/>
                <a:gd name="connsiteY19" fmla="*/ 562187 h 2300998"/>
                <a:gd name="connsiteX20" fmla="*/ 420914 w 1070671"/>
                <a:gd name="connsiteY20" fmla="*/ 515741 h 2300998"/>
                <a:gd name="connsiteX21" fmla="*/ 357051 w 1070671"/>
                <a:gd name="connsiteY21" fmla="*/ 463490 h 2300998"/>
                <a:gd name="connsiteX22" fmla="*/ 307703 w 1070671"/>
                <a:gd name="connsiteY22" fmla="*/ 414141 h 2300998"/>
                <a:gd name="connsiteX23" fmla="*/ 275771 w 1070671"/>
                <a:gd name="connsiteY23" fmla="*/ 344472 h 2300998"/>
                <a:gd name="connsiteX24" fmla="*/ 177074 w 1070671"/>
                <a:gd name="connsiteY24" fmla="*/ 260290 h 2300998"/>
                <a:gd name="connsiteX25" fmla="*/ 121920 w 1070671"/>
                <a:gd name="connsiteY25" fmla="*/ 176107 h 2300998"/>
                <a:gd name="connsiteX26" fmla="*/ 87086 w 1070671"/>
                <a:gd name="connsiteY26" fmla="*/ 83215 h 2300998"/>
                <a:gd name="connsiteX27" fmla="*/ 5806 w 1070671"/>
                <a:gd name="connsiteY27" fmla="*/ 86118 h 2300998"/>
                <a:gd name="connsiteX28" fmla="*/ 0 w 1070671"/>
                <a:gd name="connsiteY28" fmla="*/ 141272 h 2300998"/>
                <a:gd name="connsiteX29" fmla="*/ 63863 w 1070671"/>
                <a:gd name="connsiteY29" fmla="*/ 239970 h 2300998"/>
                <a:gd name="connsiteX30" fmla="*/ 148046 w 1070671"/>
                <a:gd name="connsiteY30" fmla="*/ 390918 h 2300998"/>
                <a:gd name="connsiteX31" fmla="*/ 310606 w 1070671"/>
                <a:gd name="connsiteY31" fmla="*/ 628952 h 2300998"/>
                <a:gd name="connsiteX32" fmla="*/ 316411 w 1070671"/>
                <a:gd name="connsiteY32" fmla="*/ 707330 h 2300998"/>
                <a:gd name="connsiteX33" fmla="*/ 380274 w 1070671"/>
                <a:gd name="connsiteY33" fmla="*/ 864084 h 2300998"/>
                <a:gd name="connsiteX34" fmla="*/ 386080 w 1070671"/>
                <a:gd name="connsiteY34" fmla="*/ 974392 h 2300998"/>
                <a:gd name="connsiteX35" fmla="*/ 319314 w 1070671"/>
                <a:gd name="connsiteY35" fmla="*/ 1192107 h 2300998"/>
                <a:gd name="connsiteX36" fmla="*/ 325120 w 1070671"/>
                <a:gd name="connsiteY36" fmla="*/ 1299512 h 2300998"/>
                <a:gd name="connsiteX37" fmla="*/ 342537 w 1070671"/>
                <a:gd name="connsiteY37" fmla="*/ 1412724 h 2300998"/>
                <a:gd name="connsiteX38" fmla="*/ 357051 w 1070671"/>
                <a:gd name="connsiteY38" fmla="*/ 1583992 h 2300998"/>
                <a:gd name="connsiteX39" fmla="*/ 391886 w 1070671"/>
                <a:gd name="connsiteY39" fmla="*/ 1694301 h 2300998"/>
                <a:gd name="connsiteX40" fmla="*/ 481874 w 1070671"/>
                <a:gd name="connsiteY40" fmla="*/ 2036838 h 2300998"/>
                <a:gd name="connsiteX41" fmla="*/ 516709 w 1070671"/>
                <a:gd name="connsiteY41" fmla="*/ 2045547 h 2300998"/>
                <a:gd name="connsiteX42" fmla="*/ 484777 w 1070671"/>
                <a:gd name="connsiteY42" fmla="*/ 2106507 h 2300998"/>
                <a:gd name="connsiteX43" fmla="*/ 461554 w 1070671"/>
                <a:gd name="connsiteY43" fmla="*/ 2199398 h 2300998"/>
                <a:gd name="connsiteX44" fmla="*/ 531223 w 1070671"/>
                <a:gd name="connsiteY44" fmla="*/ 2222621 h 2300998"/>
                <a:gd name="connsiteX45" fmla="*/ 586377 w 1070671"/>
                <a:gd name="connsiteY45" fmla="*/ 2181981 h 2300998"/>
                <a:gd name="connsiteX46" fmla="*/ 583474 w 1070671"/>
                <a:gd name="connsiteY46" fmla="*/ 2106507 h 2300998"/>
                <a:gd name="connsiteX47" fmla="*/ 606697 w 1070671"/>
                <a:gd name="connsiteY47" fmla="*/ 2042644 h 2300998"/>
                <a:gd name="connsiteX48" fmla="*/ 606697 w 1070671"/>
                <a:gd name="connsiteY48" fmla="*/ 2019421 h 2300998"/>
                <a:gd name="connsiteX49" fmla="*/ 560251 w 1070671"/>
                <a:gd name="connsiteY49" fmla="*/ 1912015 h 2300998"/>
                <a:gd name="connsiteX50" fmla="*/ 551543 w 1070671"/>
                <a:gd name="connsiteY50" fmla="*/ 1575284 h 2300998"/>
                <a:gd name="connsiteX51" fmla="*/ 551543 w 1070671"/>
                <a:gd name="connsiteY51" fmla="*/ 1392404 h 2300998"/>
                <a:gd name="connsiteX52" fmla="*/ 618309 w 1070671"/>
                <a:gd name="connsiteY52" fmla="*/ 1679787 h 2300998"/>
                <a:gd name="connsiteX53" fmla="*/ 647337 w 1070671"/>
                <a:gd name="connsiteY53" fmla="*/ 1909112 h 2300998"/>
                <a:gd name="connsiteX54" fmla="*/ 676366 w 1070671"/>
                <a:gd name="connsiteY54" fmla="*/ 2173272 h 2300998"/>
                <a:gd name="connsiteX55" fmla="*/ 705394 w 1070671"/>
                <a:gd name="connsiteY55" fmla="*/ 2179078 h 2300998"/>
                <a:gd name="connsiteX56" fmla="*/ 699589 w 1070671"/>
                <a:gd name="connsiteY56" fmla="*/ 2254551 h 2300998"/>
                <a:gd name="connsiteX57" fmla="*/ 785223 w 1070671"/>
                <a:gd name="connsiteY57" fmla="*/ 2300998 h 2300998"/>
                <a:gd name="connsiteX58" fmla="*/ 912949 w 1070671"/>
                <a:gd name="connsiteY58" fmla="*/ 2274146 h 2300998"/>
                <a:gd name="connsiteX59" fmla="*/ 766354 w 1070671"/>
                <a:gd name="connsiteY59" fmla="*/ 2170369 h 2300998"/>
                <a:gd name="connsiteX60" fmla="*/ 806994 w 1070671"/>
                <a:gd name="connsiteY60" fmla="*/ 2161660 h 2300998"/>
                <a:gd name="connsiteX61" fmla="*/ 786674 w 1070671"/>
                <a:gd name="connsiteY61" fmla="*/ 1816220 h 2300998"/>
                <a:gd name="connsiteX62" fmla="*/ 777966 w 1070671"/>
                <a:gd name="connsiteY62" fmla="*/ 1755260 h 2300998"/>
                <a:gd name="connsiteX63" fmla="*/ 777966 w 1070671"/>
                <a:gd name="connsiteY63" fmla="*/ 1723329 h 2300998"/>
                <a:gd name="connsiteX64" fmla="*/ 766354 w 1070671"/>
                <a:gd name="connsiteY64" fmla="*/ 1343054 h 2300998"/>
                <a:gd name="connsiteX65" fmla="*/ 737326 w 1070671"/>
                <a:gd name="connsiteY65" fmla="*/ 1232746 h 2300998"/>
                <a:gd name="connsiteX66" fmla="*/ 705394 w 1070671"/>
                <a:gd name="connsiteY66" fmla="*/ 965683 h 2300998"/>
                <a:gd name="connsiteX67" fmla="*/ 801189 w 1070671"/>
                <a:gd name="connsiteY67" fmla="*/ 640563 h 2300998"/>
                <a:gd name="connsiteX68" fmla="*/ 992777 w 1070671"/>
                <a:gd name="connsiteY68" fmla="*/ 405431 h 2300998"/>
                <a:gd name="connsiteX69" fmla="*/ 1065349 w 1070671"/>
                <a:gd name="connsiteY69" fmla="*/ 152883 h 2300998"/>
                <a:gd name="connsiteX70" fmla="*/ 1045029 w 1070671"/>
                <a:gd name="connsiteY70" fmla="*/ 13546 h 2300998"/>
                <a:gd name="connsiteX71" fmla="*/ 984069 w 1070671"/>
                <a:gd name="connsiteY71" fmla="*/ 71604 h 2300998"/>
                <a:gd name="connsiteX0" fmla="*/ 984069 w 1070671"/>
                <a:gd name="connsiteY0" fmla="*/ 71604 h 2300998"/>
                <a:gd name="connsiteX1" fmla="*/ 984069 w 1070671"/>
                <a:gd name="connsiteY1" fmla="*/ 138370 h 2300998"/>
                <a:gd name="connsiteX2" fmla="*/ 917303 w 1070671"/>
                <a:gd name="connsiteY2" fmla="*/ 280610 h 2300998"/>
                <a:gd name="connsiteX3" fmla="*/ 865051 w 1070671"/>
                <a:gd name="connsiteY3" fmla="*/ 353181 h 2300998"/>
                <a:gd name="connsiteX4" fmla="*/ 801189 w 1070671"/>
                <a:gd name="connsiteY4" fmla="*/ 457684 h 2300998"/>
                <a:gd name="connsiteX5" fmla="*/ 699589 w 1070671"/>
                <a:gd name="connsiteY5" fmla="*/ 509935 h 2300998"/>
                <a:gd name="connsiteX6" fmla="*/ 664754 w 1070671"/>
                <a:gd name="connsiteY6" fmla="*/ 573798 h 2300998"/>
                <a:gd name="connsiteX7" fmla="*/ 624114 w 1070671"/>
                <a:gd name="connsiteY7" fmla="*/ 565090 h 2300998"/>
                <a:gd name="connsiteX8" fmla="*/ 632823 w 1070671"/>
                <a:gd name="connsiteY8" fmla="*/ 515741 h 2300998"/>
                <a:gd name="connsiteX9" fmla="*/ 667657 w 1070671"/>
                <a:gd name="connsiteY9" fmla="*/ 475101 h 2300998"/>
                <a:gd name="connsiteX10" fmla="*/ 664754 w 1070671"/>
                <a:gd name="connsiteY10" fmla="*/ 419947 h 2300998"/>
                <a:gd name="connsiteX11" fmla="*/ 664754 w 1070671"/>
                <a:gd name="connsiteY11" fmla="*/ 367695 h 2300998"/>
                <a:gd name="connsiteX12" fmla="*/ 609600 w 1070671"/>
                <a:gd name="connsiteY12" fmla="*/ 303832 h 2300998"/>
                <a:gd name="connsiteX13" fmla="*/ 531223 w 1070671"/>
                <a:gd name="connsiteY13" fmla="*/ 318347 h 2300998"/>
                <a:gd name="connsiteX14" fmla="*/ 490583 w 1070671"/>
                <a:gd name="connsiteY14" fmla="*/ 376404 h 2300998"/>
                <a:gd name="connsiteX15" fmla="*/ 502194 w 1070671"/>
                <a:gd name="connsiteY15" fmla="*/ 422850 h 2300998"/>
                <a:gd name="connsiteX16" fmla="*/ 487680 w 1070671"/>
                <a:gd name="connsiteY16" fmla="*/ 451878 h 2300998"/>
                <a:gd name="connsiteX17" fmla="*/ 519611 w 1070671"/>
                <a:gd name="connsiteY17" fmla="*/ 509935 h 2300998"/>
                <a:gd name="connsiteX18" fmla="*/ 478971 w 1070671"/>
                <a:gd name="connsiteY18" fmla="*/ 562187 h 2300998"/>
                <a:gd name="connsiteX19" fmla="*/ 449943 w 1070671"/>
                <a:gd name="connsiteY19" fmla="*/ 562187 h 2300998"/>
                <a:gd name="connsiteX20" fmla="*/ 420914 w 1070671"/>
                <a:gd name="connsiteY20" fmla="*/ 515741 h 2300998"/>
                <a:gd name="connsiteX21" fmla="*/ 357051 w 1070671"/>
                <a:gd name="connsiteY21" fmla="*/ 463490 h 2300998"/>
                <a:gd name="connsiteX22" fmla="*/ 307703 w 1070671"/>
                <a:gd name="connsiteY22" fmla="*/ 414141 h 2300998"/>
                <a:gd name="connsiteX23" fmla="*/ 275771 w 1070671"/>
                <a:gd name="connsiteY23" fmla="*/ 344472 h 2300998"/>
                <a:gd name="connsiteX24" fmla="*/ 177074 w 1070671"/>
                <a:gd name="connsiteY24" fmla="*/ 260290 h 2300998"/>
                <a:gd name="connsiteX25" fmla="*/ 121920 w 1070671"/>
                <a:gd name="connsiteY25" fmla="*/ 176107 h 2300998"/>
                <a:gd name="connsiteX26" fmla="*/ 87086 w 1070671"/>
                <a:gd name="connsiteY26" fmla="*/ 83215 h 2300998"/>
                <a:gd name="connsiteX27" fmla="*/ 5806 w 1070671"/>
                <a:gd name="connsiteY27" fmla="*/ 86118 h 2300998"/>
                <a:gd name="connsiteX28" fmla="*/ 0 w 1070671"/>
                <a:gd name="connsiteY28" fmla="*/ 141272 h 2300998"/>
                <a:gd name="connsiteX29" fmla="*/ 63863 w 1070671"/>
                <a:gd name="connsiteY29" fmla="*/ 239970 h 2300998"/>
                <a:gd name="connsiteX30" fmla="*/ 148046 w 1070671"/>
                <a:gd name="connsiteY30" fmla="*/ 390918 h 2300998"/>
                <a:gd name="connsiteX31" fmla="*/ 310606 w 1070671"/>
                <a:gd name="connsiteY31" fmla="*/ 628952 h 2300998"/>
                <a:gd name="connsiteX32" fmla="*/ 316411 w 1070671"/>
                <a:gd name="connsiteY32" fmla="*/ 707330 h 2300998"/>
                <a:gd name="connsiteX33" fmla="*/ 380274 w 1070671"/>
                <a:gd name="connsiteY33" fmla="*/ 864084 h 2300998"/>
                <a:gd name="connsiteX34" fmla="*/ 386080 w 1070671"/>
                <a:gd name="connsiteY34" fmla="*/ 974392 h 2300998"/>
                <a:gd name="connsiteX35" fmla="*/ 319314 w 1070671"/>
                <a:gd name="connsiteY35" fmla="*/ 1192107 h 2300998"/>
                <a:gd name="connsiteX36" fmla="*/ 325120 w 1070671"/>
                <a:gd name="connsiteY36" fmla="*/ 1299512 h 2300998"/>
                <a:gd name="connsiteX37" fmla="*/ 342537 w 1070671"/>
                <a:gd name="connsiteY37" fmla="*/ 1412724 h 2300998"/>
                <a:gd name="connsiteX38" fmla="*/ 357051 w 1070671"/>
                <a:gd name="connsiteY38" fmla="*/ 1583992 h 2300998"/>
                <a:gd name="connsiteX39" fmla="*/ 391886 w 1070671"/>
                <a:gd name="connsiteY39" fmla="*/ 1694301 h 2300998"/>
                <a:gd name="connsiteX40" fmla="*/ 481874 w 1070671"/>
                <a:gd name="connsiteY40" fmla="*/ 2036838 h 2300998"/>
                <a:gd name="connsiteX41" fmla="*/ 516709 w 1070671"/>
                <a:gd name="connsiteY41" fmla="*/ 2045547 h 2300998"/>
                <a:gd name="connsiteX42" fmla="*/ 484777 w 1070671"/>
                <a:gd name="connsiteY42" fmla="*/ 2106507 h 2300998"/>
                <a:gd name="connsiteX43" fmla="*/ 461554 w 1070671"/>
                <a:gd name="connsiteY43" fmla="*/ 2199398 h 2300998"/>
                <a:gd name="connsiteX44" fmla="*/ 531223 w 1070671"/>
                <a:gd name="connsiteY44" fmla="*/ 2222621 h 2300998"/>
                <a:gd name="connsiteX45" fmla="*/ 586377 w 1070671"/>
                <a:gd name="connsiteY45" fmla="*/ 2181981 h 2300998"/>
                <a:gd name="connsiteX46" fmla="*/ 583474 w 1070671"/>
                <a:gd name="connsiteY46" fmla="*/ 2106507 h 2300998"/>
                <a:gd name="connsiteX47" fmla="*/ 606697 w 1070671"/>
                <a:gd name="connsiteY47" fmla="*/ 2042644 h 2300998"/>
                <a:gd name="connsiteX48" fmla="*/ 606697 w 1070671"/>
                <a:gd name="connsiteY48" fmla="*/ 2019421 h 2300998"/>
                <a:gd name="connsiteX49" fmla="*/ 560251 w 1070671"/>
                <a:gd name="connsiteY49" fmla="*/ 1912015 h 2300998"/>
                <a:gd name="connsiteX50" fmla="*/ 551543 w 1070671"/>
                <a:gd name="connsiteY50" fmla="*/ 1575284 h 2300998"/>
                <a:gd name="connsiteX51" fmla="*/ 551543 w 1070671"/>
                <a:gd name="connsiteY51" fmla="*/ 1392404 h 2300998"/>
                <a:gd name="connsiteX52" fmla="*/ 618309 w 1070671"/>
                <a:gd name="connsiteY52" fmla="*/ 1679787 h 2300998"/>
                <a:gd name="connsiteX53" fmla="*/ 647337 w 1070671"/>
                <a:gd name="connsiteY53" fmla="*/ 1909112 h 2300998"/>
                <a:gd name="connsiteX54" fmla="*/ 676366 w 1070671"/>
                <a:gd name="connsiteY54" fmla="*/ 2173272 h 2300998"/>
                <a:gd name="connsiteX55" fmla="*/ 705394 w 1070671"/>
                <a:gd name="connsiteY55" fmla="*/ 2179078 h 2300998"/>
                <a:gd name="connsiteX56" fmla="*/ 699589 w 1070671"/>
                <a:gd name="connsiteY56" fmla="*/ 2254551 h 2300998"/>
                <a:gd name="connsiteX57" fmla="*/ 785223 w 1070671"/>
                <a:gd name="connsiteY57" fmla="*/ 2300998 h 2300998"/>
                <a:gd name="connsiteX58" fmla="*/ 912949 w 1070671"/>
                <a:gd name="connsiteY58" fmla="*/ 2274146 h 2300998"/>
                <a:gd name="connsiteX59" fmla="*/ 766354 w 1070671"/>
                <a:gd name="connsiteY59" fmla="*/ 2170369 h 2300998"/>
                <a:gd name="connsiteX60" fmla="*/ 806994 w 1070671"/>
                <a:gd name="connsiteY60" fmla="*/ 2161660 h 2300998"/>
                <a:gd name="connsiteX61" fmla="*/ 786674 w 1070671"/>
                <a:gd name="connsiteY61" fmla="*/ 1816220 h 2300998"/>
                <a:gd name="connsiteX62" fmla="*/ 777966 w 1070671"/>
                <a:gd name="connsiteY62" fmla="*/ 1755260 h 2300998"/>
                <a:gd name="connsiteX63" fmla="*/ 777966 w 1070671"/>
                <a:gd name="connsiteY63" fmla="*/ 1723329 h 2300998"/>
                <a:gd name="connsiteX64" fmla="*/ 766354 w 1070671"/>
                <a:gd name="connsiteY64" fmla="*/ 1343054 h 2300998"/>
                <a:gd name="connsiteX65" fmla="*/ 737326 w 1070671"/>
                <a:gd name="connsiteY65" fmla="*/ 1232746 h 2300998"/>
                <a:gd name="connsiteX66" fmla="*/ 705394 w 1070671"/>
                <a:gd name="connsiteY66" fmla="*/ 965683 h 2300998"/>
                <a:gd name="connsiteX67" fmla="*/ 801189 w 1070671"/>
                <a:gd name="connsiteY67" fmla="*/ 640563 h 2300998"/>
                <a:gd name="connsiteX68" fmla="*/ 992777 w 1070671"/>
                <a:gd name="connsiteY68" fmla="*/ 405431 h 2300998"/>
                <a:gd name="connsiteX69" fmla="*/ 1065349 w 1070671"/>
                <a:gd name="connsiteY69" fmla="*/ 152883 h 2300998"/>
                <a:gd name="connsiteX70" fmla="*/ 1045029 w 1070671"/>
                <a:gd name="connsiteY70" fmla="*/ 13546 h 2300998"/>
                <a:gd name="connsiteX71" fmla="*/ 984069 w 1070671"/>
                <a:gd name="connsiteY71" fmla="*/ 71604 h 2300998"/>
                <a:gd name="connsiteX0" fmla="*/ 984069 w 1070671"/>
                <a:gd name="connsiteY0" fmla="*/ 71604 h 2304143"/>
                <a:gd name="connsiteX1" fmla="*/ 984069 w 1070671"/>
                <a:gd name="connsiteY1" fmla="*/ 138370 h 2304143"/>
                <a:gd name="connsiteX2" fmla="*/ 917303 w 1070671"/>
                <a:gd name="connsiteY2" fmla="*/ 280610 h 2304143"/>
                <a:gd name="connsiteX3" fmla="*/ 865051 w 1070671"/>
                <a:gd name="connsiteY3" fmla="*/ 353181 h 2304143"/>
                <a:gd name="connsiteX4" fmla="*/ 801189 w 1070671"/>
                <a:gd name="connsiteY4" fmla="*/ 457684 h 2304143"/>
                <a:gd name="connsiteX5" fmla="*/ 699589 w 1070671"/>
                <a:gd name="connsiteY5" fmla="*/ 509935 h 2304143"/>
                <a:gd name="connsiteX6" fmla="*/ 664754 w 1070671"/>
                <a:gd name="connsiteY6" fmla="*/ 573798 h 2304143"/>
                <a:gd name="connsiteX7" fmla="*/ 624114 w 1070671"/>
                <a:gd name="connsiteY7" fmla="*/ 565090 h 2304143"/>
                <a:gd name="connsiteX8" fmla="*/ 632823 w 1070671"/>
                <a:gd name="connsiteY8" fmla="*/ 515741 h 2304143"/>
                <a:gd name="connsiteX9" fmla="*/ 667657 w 1070671"/>
                <a:gd name="connsiteY9" fmla="*/ 475101 h 2304143"/>
                <a:gd name="connsiteX10" fmla="*/ 664754 w 1070671"/>
                <a:gd name="connsiteY10" fmla="*/ 419947 h 2304143"/>
                <a:gd name="connsiteX11" fmla="*/ 664754 w 1070671"/>
                <a:gd name="connsiteY11" fmla="*/ 367695 h 2304143"/>
                <a:gd name="connsiteX12" fmla="*/ 609600 w 1070671"/>
                <a:gd name="connsiteY12" fmla="*/ 303832 h 2304143"/>
                <a:gd name="connsiteX13" fmla="*/ 531223 w 1070671"/>
                <a:gd name="connsiteY13" fmla="*/ 318347 h 2304143"/>
                <a:gd name="connsiteX14" fmla="*/ 490583 w 1070671"/>
                <a:gd name="connsiteY14" fmla="*/ 376404 h 2304143"/>
                <a:gd name="connsiteX15" fmla="*/ 502194 w 1070671"/>
                <a:gd name="connsiteY15" fmla="*/ 422850 h 2304143"/>
                <a:gd name="connsiteX16" fmla="*/ 487680 w 1070671"/>
                <a:gd name="connsiteY16" fmla="*/ 451878 h 2304143"/>
                <a:gd name="connsiteX17" fmla="*/ 519611 w 1070671"/>
                <a:gd name="connsiteY17" fmla="*/ 509935 h 2304143"/>
                <a:gd name="connsiteX18" fmla="*/ 478971 w 1070671"/>
                <a:gd name="connsiteY18" fmla="*/ 562187 h 2304143"/>
                <a:gd name="connsiteX19" fmla="*/ 449943 w 1070671"/>
                <a:gd name="connsiteY19" fmla="*/ 562187 h 2304143"/>
                <a:gd name="connsiteX20" fmla="*/ 420914 w 1070671"/>
                <a:gd name="connsiteY20" fmla="*/ 515741 h 2304143"/>
                <a:gd name="connsiteX21" fmla="*/ 357051 w 1070671"/>
                <a:gd name="connsiteY21" fmla="*/ 463490 h 2304143"/>
                <a:gd name="connsiteX22" fmla="*/ 307703 w 1070671"/>
                <a:gd name="connsiteY22" fmla="*/ 414141 h 2304143"/>
                <a:gd name="connsiteX23" fmla="*/ 275771 w 1070671"/>
                <a:gd name="connsiteY23" fmla="*/ 344472 h 2304143"/>
                <a:gd name="connsiteX24" fmla="*/ 177074 w 1070671"/>
                <a:gd name="connsiteY24" fmla="*/ 260290 h 2304143"/>
                <a:gd name="connsiteX25" fmla="*/ 121920 w 1070671"/>
                <a:gd name="connsiteY25" fmla="*/ 176107 h 2304143"/>
                <a:gd name="connsiteX26" fmla="*/ 87086 w 1070671"/>
                <a:gd name="connsiteY26" fmla="*/ 83215 h 2304143"/>
                <a:gd name="connsiteX27" fmla="*/ 5806 w 1070671"/>
                <a:gd name="connsiteY27" fmla="*/ 86118 h 2304143"/>
                <a:gd name="connsiteX28" fmla="*/ 0 w 1070671"/>
                <a:gd name="connsiteY28" fmla="*/ 141272 h 2304143"/>
                <a:gd name="connsiteX29" fmla="*/ 63863 w 1070671"/>
                <a:gd name="connsiteY29" fmla="*/ 239970 h 2304143"/>
                <a:gd name="connsiteX30" fmla="*/ 148046 w 1070671"/>
                <a:gd name="connsiteY30" fmla="*/ 390918 h 2304143"/>
                <a:gd name="connsiteX31" fmla="*/ 310606 w 1070671"/>
                <a:gd name="connsiteY31" fmla="*/ 628952 h 2304143"/>
                <a:gd name="connsiteX32" fmla="*/ 316411 w 1070671"/>
                <a:gd name="connsiteY32" fmla="*/ 707330 h 2304143"/>
                <a:gd name="connsiteX33" fmla="*/ 380274 w 1070671"/>
                <a:gd name="connsiteY33" fmla="*/ 864084 h 2304143"/>
                <a:gd name="connsiteX34" fmla="*/ 386080 w 1070671"/>
                <a:gd name="connsiteY34" fmla="*/ 974392 h 2304143"/>
                <a:gd name="connsiteX35" fmla="*/ 319314 w 1070671"/>
                <a:gd name="connsiteY35" fmla="*/ 1192107 h 2304143"/>
                <a:gd name="connsiteX36" fmla="*/ 325120 w 1070671"/>
                <a:gd name="connsiteY36" fmla="*/ 1299512 h 2304143"/>
                <a:gd name="connsiteX37" fmla="*/ 342537 w 1070671"/>
                <a:gd name="connsiteY37" fmla="*/ 1412724 h 2304143"/>
                <a:gd name="connsiteX38" fmla="*/ 357051 w 1070671"/>
                <a:gd name="connsiteY38" fmla="*/ 1583992 h 2304143"/>
                <a:gd name="connsiteX39" fmla="*/ 391886 w 1070671"/>
                <a:gd name="connsiteY39" fmla="*/ 1694301 h 2304143"/>
                <a:gd name="connsiteX40" fmla="*/ 481874 w 1070671"/>
                <a:gd name="connsiteY40" fmla="*/ 2036838 h 2304143"/>
                <a:gd name="connsiteX41" fmla="*/ 516709 w 1070671"/>
                <a:gd name="connsiteY41" fmla="*/ 2045547 h 2304143"/>
                <a:gd name="connsiteX42" fmla="*/ 484777 w 1070671"/>
                <a:gd name="connsiteY42" fmla="*/ 2106507 h 2304143"/>
                <a:gd name="connsiteX43" fmla="*/ 461554 w 1070671"/>
                <a:gd name="connsiteY43" fmla="*/ 2199398 h 2304143"/>
                <a:gd name="connsiteX44" fmla="*/ 531223 w 1070671"/>
                <a:gd name="connsiteY44" fmla="*/ 2222621 h 2304143"/>
                <a:gd name="connsiteX45" fmla="*/ 586377 w 1070671"/>
                <a:gd name="connsiteY45" fmla="*/ 2181981 h 2304143"/>
                <a:gd name="connsiteX46" fmla="*/ 583474 w 1070671"/>
                <a:gd name="connsiteY46" fmla="*/ 2106507 h 2304143"/>
                <a:gd name="connsiteX47" fmla="*/ 606697 w 1070671"/>
                <a:gd name="connsiteY47" fmla="*/ 2042644 h 2304143"/>
                <a:gd name="connsiteX48" fmla="*/ 606697 w 1070671"/>
                <a:gd name="connsiteY48" fmla="*/ 2019421 h 2304143"/>
                <a:gd name="connsiteX49" fmla="*/ 560251 w 1070671"/>
                <a:gd name="connsiteY49" fmla="*/ 1912015 h 2304143"/>
                <a:gd name="connsiteX50" fmla="*/ 551543 w 1070671"/>
                <a:gd name="connsiteY50" fmla="*/ 1575284 h 2304143"/>
                <a:gd name="connsiteX51" fmla="*/ 551543 w 1070671"/>
                <a:gd name="connsiteY51" fmla="*/ 1392404 h 2304143"/>
                <a:gd name="connsiteX52" fmla="*/ 618309 w 1070671"/>
                <a:gd name="connsiteY52" fmla="*/ 1679787 h 2304143"/>
                <a:gd name="connsiteX53" fmla="*/ 647337 w 1070671"/>
                <a:gd name="connsiteY53" fmla="*/ 1909112 h 2304143"/>
                <a:gd name="connsiteX54" fmla="*/ 676366 w 1070671"/>
                <a:gd name="connsiteY54" fmla="*/ 2173272 h 2304143"/>
                <a:gd name="connsiteX55" fmla="*/ 705394 w 1070671"/>
                <a:gd name="connsiteY55" fmla="*/ 2179078 h 2304143"/>
                <a:gd name="connsiteX56" fmla="*/ 699589 w 1070671"/>
                <a:gd name="connsiteY56" fmla="*/ 2254551 h 2304143"/>
                <a:gd name="connsiteX57" fmla="*/ 785223 w 1070671"/>
                <a:gd name="connsiteY57" fmla="*/ 2300998 h 2304143"/>
                <a:gd name="connsiteX58" fmla="*/ 912949 w 1070671"/>
                <a:gd name="connsiteY58" fmla="*/ 2274146 h 2304143"/>
                <a:gd name="connsiteX59" fmla="*/ 766354 w 1070671"/>
                <a:gd name="connsiteY59" fmla="*/ 2170369 h 2304143"/>
                <a:gd name="connsiteX60" fmla="*/ 806994 w 1070671"/>
                <a:gd name="connsiteY60" fmla="*/ 2161660 h 2304143"/>
                <a:gd name="connsiteX61" fmla="*/ 786674 w 1070671"/>
                <a:gd name="connsiteY61" fmla="*/ 1816220 h 2304143"/>
                <a:gd name="connsiteX62" fmla="*/ 777966 w 1070671"/>
                <a:gd name="connsiteY62" fmla="*/ 1755260 h 2304143"/>
                <a:gd name="connsiteX63" fmla="*/ 777966 w 1070671"/>
                <a:gd name="connsiteY63" fmla="*/ 1723329 h 2304143"/>
                <a:gd name="connsiteX64" fmla="*/ 766354 w 1070671"/>
                <a:gd name="connsiteY64" fmla="*/ 1343054 h 2304143"/>
                <a:gd name="connsiteX65" fmla="*/ 737326 w 1070671"/>
                <a:gd name="connsiteY65" fmla="*/ 1232746 h 2304143"/>
                <a:gd name="connsiteX66" fmla="*/ 705394 w 1070671"/>
                <a:gd name="connsiteY66" fmla="*/ 965683 h 2304143"/>
                <a:gd name="connsiteX67" fmla="*/ 801189 w 1070671"/>
                <a:gd name="connsiteY67" fmla="*/ 640563 h 2304143"/>
                <a:gd name="connsiteX68" fmla="*/ 992777 w 1070671"/>
                <a:gd name="connsiteY68" fmla="*/ 405431 h 2304143"/>
                <a:gd name="connsiteX69" fmla="*/ 1065349 w 1070671"/>
                <a:gd name="connsiteY69" fmla="*/ 152883 h 2304143"/>
                <a:gd name="connsiteX70" fmla="*/ 1045029 w 1070671"/>
                <a:gd name="connsiteY70" fmla="*/ 13546 h 2304143"/>
                <a:gd name="connsiteX71" fmla="*/ 984069 w 1070671"/>
                <a:gd name="connsiteY71" fmla="*/ 71604 h 2304143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909112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909112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909112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909112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909112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6611 w 1070671"/>
                <a:gd name="connsiteY53" fmla="*/ 1904758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6611 w 1070671"/>
                <a:gd name="connsiteY53" fmla="*/ 1904758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95384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94062 w 1070671"/>
                <a:gd name="connsiteY26" fmla="*/ 78466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94062 w 1070671"/>
                <a:gd name="connsiteY26" fmla="*/ 78466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5806 w 1070671"/>
                <a:gd name="connsiteY28" fmla="*/ 86118 h 2321801"/>
                <a:gd name="connsiteX29" fmla="*/ 0 w 1070671"/>
                <a:gd name="connsiteY29" fmla="*/ 141272 h 2321801"/>
                <a:gd name="connsiteX30" fmla="*/ 63863 w 1070671"/>
                <a:gd name="connsiteY30" fmla="*/ 239970 h 2321801"/>
                <a:gd name="connsiteX31" fmla="*/ 148046 w 1070671"/>
                <a:gd name="connsiteY31" fmla="*/ 390918 h 2321801"/>
                <a:gd name="connsiteX32" fmla="*/ 310606 w 1070671"/>
                <a:gd name="connsiteY32" fmla="*/ 628952 h 2321801"/>
                <a:gd name="connsiteX33" fmla="*/ 316411 w 1070671"/>
                <a:gd name="connsiteY33" fmla="*/ 707330 h 2321801"/>
                <a:gd name="connsiteX34" fmla="*/ 380274 w 1070671"/>
                <a:gd name="connsiteY34" fmla="*/ 864084 h 2321801"/>
                <a:gd name="connsiteX35" fmla="*/ 386080 w 1070671"/>
                <a:gd name="connsiteY35" fmla="*/ 974392 h 2321801"/>
                <a:gd name="connsiteX36" fmla="*/ 319314 w 1070671"/>
                <a:gd name="connsiteY36" fmla="*/ 1192107 h 2321801"/>
                <a:gd name="connsiteX37" fmla="*/ 325120 w 1070671"/>
                <a:gd name="connsiteY37" fmla="*/ 1299512 h 2321801"/>
                <a:gd name="connsiteX38" fmla="*/ 342537 w 1070671"/>
                <a:gd name="connsiteY38" fmla="*/ 1412724 h 2321801"/>
                <a:gd name="connsiteX39" fmla="*/ 357051 w 1070671"/>
                <a:gd name="connsiteY39" fmla="*/ 1583992 h 2321801"/>
                <a:gd name="connsiteX40" fmla="*/ 391886 w 1070671"/>
                <a:gd name="connsiteY40" fmla="*/ 1694301 h 2321801"/>
                <a:gd name="connsiteX41" fmla="*/ 481874 w 1070671"/>
                <a:gd name="connsiteY41" fmla="*/ 2036838 h 2321801"/>
                <a:gd name="connsiteX42" fmla="*/ 516709 w 1070671"/>
                <a:gd name="connsiteY42" fmla="*/ 2045547 h 2321801"/>
                <a:gd name="connsiteX43" fmla="*/ 484777 w 1070671"/>
                <a:gd name="connsiteY43" fmla="*/ 2106507 h 2321801"/>
                <a:gd name="connsiteX44" fmla="*/ 461554 w 1070671"/>
                <a:gd name="connsiteY44" fmla="*/ 2199398 h 2321801"/>
                <a:gd name="connsiteX45" fmla="*/ 531223 w 1070671"/>
                <a:gd name="connsiteY45" fmla="*/ 2222621 h 2321801"/>
                <a:gd name="connsiteX46" fmla="*/ 586377 w 1070671"/>
                <a:gd name="connsiteY46" fmla="*/ 2181981 h 2321801"/>
                <a:gd name="connsiteX47" fmla="*/ 583474 w 1070671"/>
                <a:gd name="connsiteY47" fmla="*/ 2106507 h 2321801"/>
                <a:gd name="connsiteX48" fmla="*/ 606697 w 1070671"/>
                <a:gd name="connsiteY48" fmla="*/ 2042644 h 2321801"/>
                <a:gd name="connsiteX49" fmla="*/ 606697 w 1070671"/>
                <a:gd name="connsiteY49" fmla="*/ 2019421 h 2321801"/>
                <a:gd name="connsiteX50" fmla="*/ 560251 w 1070671"/>
                <a:gd name="connsiteY50" fmla="*/ 1912015 h 2321801"/>
                <a:gd name="connsiteX51" fmla="*/ 551543 w 1070671"/>
                <a:gd name="connsiteY51" fmla="*/ 1575284 h 2321801"/>
                <a:gd name="connsiteX52" fmla="*/ 551543 w 1070671"/>
                <a:gd name="connsiteY52" fmla="*/ 1392404 h 2321801"/>
                <a:gd name="connsiteX53" fmla="*/ 618309 w 1070671"/>
                <a:gd name="connsiteY53" fmla="*/ 1679787 h 2321801"/>
                <a:gd name="connsiteX54" fmla="*/ 647337 w 1070671"/>
                <a:gd name="connsiteY54" fmla="*/ 1781386 h 2321801"/>
                <a:gd name="connsiteX55" fmla="*/ 646611 w 1070671"/>
                <a:gd name="connsiteY55" fmla="*/ 1904758 h 2321801"/>
                <a:gd name="connsiteX56" fmla="*/ 676366 w 1070671"/>
                <a:gd name="connsiteY56" fmla="*/ 2173272 h 2321801"/>
                <a:gd name="connsiteX57" fmla="*/ 705394 w 1070671"/>
                <a:gd name="connsiteY57" fmla="*/ 2179078 h 2321801"/>
                <a:gd name="connsiteX58" fmla="*/ 699589 w 1070671"/>
                <a:gd name="connsiteY58" fmla="*/ 2254551 h 2321801"/>
                <a:gd name="connsiteX59" fmla="*/ 785223 w 1070671"/>
                <a:gd name="connsiteY59" fmla="*/ 2300998 h 2321801"/>
                <a:gd name="connsiteX60" fmla="*/ 912949 w 1070671"/>
                <a:gd name="connsiteY60" fmla="*/ 2274146 h 2321801"/>
                <a:gd name="connsiteX61" fmla="*/ 766354 w 1070671"/>
                <a:gd name="connsiteY61" fmla="*/ 2170369 h 2321801"/>
                <a:gd name="connsiteX62" fmla="*/ 806994 w 1070671"/>
                <a:gd name="connsiteY62" fmla="*/ 2161660 h 2321801"/>
                <a:gd name="connsiteX63" fmla="*/ 786674 w 1070671"/>
                <a:gd name="connsiteY63" fmla="*/ 1816220 h 2321801"/>
                <a:gd name="connsiteX64" fmla="*/ 795384 w 1070671"/>
                <a:gd name="connsiteY64" fmla="*/ 1755260 h 2321801"/>
                <a:gd name="connsiteX65" fmla="*/ 777966 w 1070671"/>
                <a:gd name="connsiteY65" fmla="*/ 1723329 h 2321801"/>
                <a:gd name="connsiteX66" fmla="*/ 766354 w 1070671"/>
                <a:gd name="connsiteY66" fmla="*/ 1343054 h 2321801"/>
                <a:gd name="connsiteX67" fmla="*/ 737326 w 1070671"/>
                <a:gd name="connsiteY67" fmla="*/ 1232746 h 2321801"/>
                <a:gd name="connsiteX68" fmla="*/ 705394 w 1070671"/>
                <a:gd name="connsiteY68" fmla="*/ 965683 h 2321801"/>
                <a:gd name="connsiteX69" fmla="*/ 801189 w 1070671"/>
                <a:gd name="connsiteY69" fmla="*/ 640563 h 2321801"/>
                <a:gd name="connsiteX70" fmla="*/ 992777 w 1070671"/>
                <a:gd name="connsiteY70" fmla="*/ 405431 h 2321801"/>
                <a:gd name="connsiteX71" fmla="*/ 1065349 w 1070671"/>
                <a:gd name="connsiteY71" fmla="*/ 152883 h 2321801"/>
                <a:gd name="connsiteX72" fmla="*/ 1045029 w 1070671"/>
                <a:gd name="connsiteY72" fmla="*/ 13546 h 2321801"/>
                <a:gd name="connsiteX73" fmla="*/ 984069 w 1070671"/>
                <a:gd name="connsiteY73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5806 w 1070671"/>
                <a:gd name="connsiteY28" fmla="*/ 86118 h 2321801"/>
                <a:gd name="connsiteX29" fmla="*/ 0 w 1070671"/>
                <a:gd name="connsiteY29" fmla="*/ 141272 h 2321801"/>
                <a:gd name="connsiteX30" fmla="*/ 63863 w 1070671"/>
                <a:gd name="connsiteY30" fmla="*/ 239970 h 2321801"/>
                <a:gd name="connsiteX31" fmla="*/ 148046 w 1070671"/>
                <a:gd name="connsiteY31" fmla="*/ 390918 h 2321801"/>
                <a:gd name="connsiteX32" fmla="*/ 310606 w 1070671"/>
                <a:gd name="connsiteY32" fmla="*/ 628952 h 2321801"/>
                <a:gd name="connsiteX33" fmla="*/ 316411 w 1070671"/>
                <a:gd name="connsiteY33" fmla="*/ 707330 h 2321801"/>
                <a:gd name="connsiteX34" fmla="*/ 380274 w 1070671"/>
                <a:gd name="connsiteY34" fmla="*/ 864084 h 2321801"/>
                <a:gd name="connsiteX35" fmla="*/ 386080 w 1070671"/>
                <a:gd name="connsiteY35" fmla="*/ 974392 h 2321801"/>
                <a:gd name="connsiteX36" fmla="*/ 319314 w 1070671"/>
                <a:gd name="connsiteY36" fmla="*/ 1192107 h 2321801"/>
                <a:gd name="connsiteX37" fmla="*/ 325120 w 1070671"/>
                <a:gd name="connsiteY37" fmla="*/ 1299512 h 2321801"/>
                <a:gd name="connsiteX38" fmla="*/ 342537 w 1070671"/>
                <a:gd name="connsiteY38" fmla="*/ 1412724 h 2321801"/>
                <a:gd name="connsiteX39" fmla="*/ 357051 w 1070671"/>
                <a:gd name="connsiteY39" fmla="*/ 1583992 h 2321801"/>
                <a:gd name="connsiteX40" fmla="*/ 391886 w 1070671"/>
                <a:gd name="connsiteY40" fmla="*/ 1694301 h 2321801"/>
                <a:gd name="connsiteX41" fmla="*/ 481874 w 1070671"/>
                <a:gd name="connsiteY41" fmla="*/ 2036838 h 2321801"/>
                <a:gd name="connsiteX42" fmla="*/ 516709 w 1070671"/>
                <a:gd name="connsiteY42" fmla="*/ 2045547 h 2321801"/>
                <a:gd name="connsiteX43" fmla="*/ 484777 w 1070671"/>
                <a:gd name="connsiteY43" fmla="*/ 2106507 h 2321801"/>
                <a:gd name="connsiteX44" fmla="*/ 461554 w 1070671"/>
                <a:gd name="connsiteY44" fmla="*/ 2199398 h 2321801"/>
                <a:gd name="connsiteX45" fmla="*/ 531223 w 1070671"/>
                <a:gd name="connsiteY45" fmla="*/ 2222621 h 2321801"/>
                <a:gd name="connsiteX46" fmla="*/ 586377 w 1070671"/>
                <a:gd name="connsiteY46" fmla="*/ 2181981 h 2321801"/>
                <a:gd name="connsiteX47" fmla="*/ 583474 w 1070671"/>
                <a:gd name="connsiteY47" fmla="*/ 2106507 h 2321801"/>
                <a:gd name="connsiteX48" fmla="*/ 606697 w 1070671"/>
                <a:gd name="connsiteY48" fmla="*/ 2042644 h 2321801"/>
                <a:gd name="connsiteX49" fmla="*/ 606697 w 1070671"/>
                <a:gd name="connsiteY49" fmla="*/ 2019421 h 2321801"/>
                <a:gd name="connsiteX50" fmla="*/ 560251 w 1070671"/>
                <a:gd name="connsiteY50" fmla="*/ 1912015 h 2321801"/>
                <a:gd name="connsiteX51" fmla="*/ 551543 w 1070671"/>
                <a:gd name="connsiteY51" fmla="*/ 1575284 h 2321801"/>
                <a:gd name="connsiteX52" fmla="*/ 551543 w 1070671"/>
                <a:gd name="connsiteY52" fmla="*/ 1392404 h 2321801"/>
                <a:gd name="connsiteX53" fmla="*/ 618309 w 1070671"/>
                <a:gd name="connsiteY53" fmla="*/ 1679787 h 2321801"/>
                <a:gd name="connsiteX54" fmla="*/ 647337 w 1070671"/>
                <a:gd name="connsiteY54" fmla="*/ 1781386 h 2321801"/>
                <a:gd name="connsiteX55" fmla="*/ 646611 w 1070671"/>
                <a:gd name="connsiteY55" fmla="*/ 1904758 h 2321801"/>
                <a:gd name="connsiteX56" fmla="*/ 676366 w 1070671"/>
                <a:gd name="connsiteY56" fmla="*/ 2173272 h 2321801"/>
                <a:gd name="connsiteX57" fmla="*/ 705394 w 1070671"/>
                <a:gd name="connsiteY57" fmla="*/ 2179078 h 2321801"/>
                <a:gd name="connsiteX58" fmla="*/ 699589 w 1070671"/>
                <a:gd name="connsiteY58" fmla="*/ 2254551 h 2321801"/>
                <a:gd name="connsiteX59" fmla="*/ 785223 w 1070671"/>
                <a:gd name="connsiteY59" fmla="*/ 2300998 h 2321801"/>
                <a:gd name="connsiteX60" fmla="*/ 912949 w 1070671"/>
                <a:gd name="connsiteY60" fmla="*/ 2274146 h 2321801"/>
                <a:gd name="connsiteX61" fmla="*/ 766354 w 1070671"/>
                <a:gd name="connsiteY61" fmla="*/ 2170369 h 2321801"/>
                <a:gd name="connsiteX62" fmla="*/ 806994 w 1070671"/>
                <a:gd name="connsiteY62" fmla="*/ 2161660 h 2321801"/>
                <a:gd name="connsiteX63" fmla="*/ 786674 w 1070671"/>
                <a:gd name="connsiteY63" fmla="*/ 1816220 h 2321801"/>
                <a:gd name="connsiteX64" fmla="*/ 795384 w 1070671"/>
                <a:gd name="connsiteY64" fmla="*/ 1755260 h 2321801"/>
                <a:gd name="connsiteX65" fmla="*/ 777966 w 1070671"/>
                <a:gd name="connsiteY65" fmla="*/ 1723329 h 2321801"/>
                <a:gd name="connsiteX66" fmla="*/ 766354 w 1070671"/>
                <a:gd name="connsiteY66" fmla="*/ 1343054 h 2321801"/>
                <a:gd name="connsiteX67" fmla="*/ 737326 w 1070671"/>
                <a:gd name="connsiteY67" fmla="*/ 1232746 h 2321801"/>
                <a:gd name="connsiteX68" fmla="*/ 705394 w 1070671"/>
                <a:gd name="connsiteY68" fmla="*/ 965683 h 2321801"/>
                <a:gd name="connsiteX69" fmla="*/ 801189 w 1070671"/>
                <a:gd name="connsiteY69" fmla="*/ 640563 h 2321801"/>
                <a:gd name="connsiteX70" fmla="*/ 992777 w 1070671"/>
                <a:gd name="connsiteY70" fmla="*/ 405431 h 2321801"/>
                <a:gd name="connsiteX71" fmla="*/ 1065349 w 1070671"/>
                <a:gd name="connsiteY71" fmla="*/ 152883 h 2321801"/>
                <a:gd name="connsiteX72" fmla="*/ 1045029 w 1070671"/>
                <a:gd name="connsiteY72" fmla="*/ 13546 h 2321801"/>
                <a:gd name="connsiteX73" fmla="*/ 984069 w 1070671"/>
                <a:gd name="connsiteY73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5806 w 1070671"/>
                <a:gd name="connsiteY28" fmla="*/ 86118 h 2321801"/>
                <a:gd name="connsiteX29" fmla="*/ 0 w 1070671"/>
                <a:gd name="connsiteY29" fmla="*/ 141272 h 2321801"/>
                <a:gd name="connsiteX30" fmla="*/ 63863 w 1070671"/>
                <a:gd name="connsiteY30" fmla="*/ 239970 h 2321801"/>
                <a:gd name="connsiteX31" fmla="*/ 148046 w 1070671"/>
                <a:gd name="connsiteY31" fmla="*/ 390918 h 2321801"/>
                <a:gd name="connsiteX32" fmla="*/ 310606 w 1070671"/>
                <a:gd name="connsiteY32" fmla="*/ 628952 h 2321801"/>
                <a:gd name="connsiteX33" fmla="*/ 316411 w 1070671"/>
                <a:gd name="connsiteY33" fmla="*/ 707330 h 2321801"/>
                <a:gd name="connsiteX34" fmla="*/ 380274 w 1070671"/>
                <a:gd name="connsiteY34" fmla="*/ 864084 h 2321801"/>
                <a:gd name="connsiteX35" fmla="*/ 386080 w 1070671"/>
                <a:gd name="connsiteY35" fmla="*/ 974392 h 2321801"/>
                <a:gd name="connsiteX36" fmla="*/ 319314 w 1070671"/>
                <a:gd name="connsiteY36" fmla="*/ 1192107 h 2321801"/>
                <a:gd name="connsiteX37" fmla="*/ 325120 w 1070671"/>
                <a:gd name="connsiteY37" fmla="*/ 1299512 h 2321801"/>
                <a:gd name="connsiteX38" fmla="*/ 342537 w 1070671"/>
                <a:gd name="connsiteY38" fmla="*/ 1412724 h 2321801"/>
                <a:gd name="connsiteX39" fmla="*/ 357051 w 1070671"/>
                <a:gd name="connsiteY39" fmla="*/ 1583992 h 2321801"/>
                <a:gd name="connsiteX40" fmla="*/ 391886 w 1070671"/>
                <a:gd name="connsiteY40" fmla="*/ 1694301 h 2321801"/>
                <a:gd name="connsiteX41" fmla="*/ 481874 w 1070671"/>
                <a:gd name="connsiteY41" fmla="*/ 2036838 h 2321801"/>
                <a:gd name="connsiteX42" fmla="*/ 516709 w 1070671"/>
                <a:gd name="connsiteY42" fmla="*/ 2045547 h 2321801"/>
                <a:gd name="connsiteX43" fmla="*/ 484777 w 1070671"/>
                <a:gd name="connsiteY43" fmla="*/ 2106507 h 2321801"/>
                <a:gd name="connsiteX44" fmla="*/ 461554 w 1070671"/>
                <a:gd name="connsiteY44" fmla="*/ 2199398 h 2321801"/>
                <a:gd name="connsiteX45" fmla="*/ 531223 w 1070671"/>
                <a:gd name="connsiteY45" fmla="*/ 2222621 h 2321801"/>
                <a:gd name="connsiteX46" fmla="*/ 586377 w 1070671"/>
                <a:gd name="connsiteY46" fmla="*/ 2181981 h 2321801"/>
                <a:gd name="connsiteX47" fmla="*/ 583474 w 1070671"/>
                <a:gd name="connsiteY47" fmla="*/ 2106507 h 2321801"/>
                <a:gd name="connsiteX48" fmla="*/ 606697 w 1070671"/>
                <a:gd name="connsiteY48" fmla="*/ 2042644 h 2321801"/>
                <a:gd name="connsiteX49" fmla="*/ 606697 w 1070671"/>
                <a:gd name="connsiteY49" fmla="*/ 2019421 h 2321801"/>
                <a:gd name="connsiteX50" fmla="*/ 560251 w 1070671"/>
                <a:gd name="connsiteY50" fmla="*/ 1912015 h 2321801"/>
                <a:gd name="connsiteX51" fmla="*/ 551543 w 1070671"/>
                <a:gd name="connsiteY51" fmla="*/ 1575284 h 2321801"/>
                <a:gd name="connsiteX52" fmla="*/ 551543 w 1070671"/>
                <a:gd name="connsiteY52" fmla="*/ 1392404 h 2321801"/>
                <a:gd name="connsiteX53" fmla="*/ 618309 w 1070671"/>
                <a:gd name="connsiteY53" fmla="*/ 1679787 h 2321801"/>
                <a:gd name="connsiteX54" fmla="*/ 647337 w 1070671"/>
                <a:gd name="connsiteY54" fmla="*/ 1781386 h 2321801"/>
                <a:gd name="connsiteX55" fmla="*/ 646611 w 1070671"/>
                <a:gd name="connsiteY55" fmla="*/ 1904758 h 2321801"/>
                <a:gd name="connsiteX56" fmla="*/ 676366 w 1070671"/>
                <a:gd name="connsiteY56" fmla="*/ 2173272 h 2321801"/>
                <a:gd name="connsiteX57" fmla="*/ 705394 w 1070671"/>
                <a:gd name="connsiteY57" fmla="*/ 2179078 h 2321801"/>
                <a:gd name="connsiteX58" fmla="*/ 699589 w 1070671"/>
                <a:gd name="connsiteY58" fmla="*/ 2254551 h 2321801"/>
                <a:gd name="connsiteX59" fmla="*/ 785223 w 1070671"/>
                <a:gd name="connsiteY59" fmla="*/ 2300998 h 2321801"/>
                <a:gd name="connsiteX60" fmla="*/ 912949 w 1070671"/>
                <a:gd name="connsiteY60" fmla="*/ 2274146 h 2321801"/>
                <a:gd name="connsiteX61" fmla="*/ 766354 w 1070671"/>
                <a:gd name="connsiteY61" fmla="*/ 2170369 h 2321801"/>
                <a:gd name="connsiteX62" fmla="*/ 806994 w 1070671"/>
                <a:gd name="connsiteY62" fmla="*/ 2161660 h 2321801"/>
                <a:gd name="connsiteX63" fmla="*/ 786674 w 1070671"/>
                <a:gd name="connsiteY63" fmla="*/ 1816220 h 2321801"/>
                <a:gd name="connsiteX64" fmla="*/ 795384 w 1070671"/>
                <a:gd name="connsiteY64" fmla="*/ 1755260 h 2321801"/>
                <a:gd name="connsiteX65" fmla="*/ 777966 w 1070671"/>
                <a:gd name="connsiteY65" fmla="*/ 1723329 h 2321801"/>
                <a:gd name="connsiteX66" fmla="*/ 766354 w 1070671"/>
                <a:gd name="connsiteY66" fmla="*/ 1343054 h 2321801"/>
                <a:gd name="connsiteX67" fmla="*/ 737326 w 1070671"/>
                <a:gd name="connsiteY67" fmla="*/ 1232746 h 2321801"/>
                <a:gd name="connsiteX68" fmla="*/ 705394 w 1070671"/>
                <a:gd name="connsiteY68" fmla="*/ 965683 h 2321801"/>
                <a:gd name="connsiteX69" fmla="*/ 801189 w 1070671"/>
                <a:gd name="connsiteY69" fmla="*/ 640563 h 2321801"/>
                <a:gd name="connsiteX70" fmla="*/ 992777 w 1070671"/>
                <a:gd name="connsiteY70" fmla="*/ 405431 h 2321801"/>
                <a:gd name="connsiteX71" fmla="*/ 1065349 w 1070671"/>
                <a:gd name="connsiteY71" fmla="*/ 152883 h 2321801"/>
                <a:gd name="connsiteX72" fmla="*/ 1045029 w 1070671"/>
                <a:gd name="connsiteY72" fmla="*/ 13546 h 2321801"/>
                <a:gd name="connsiteX73" fmla="*/ 984069 w 1070671"/>
                <a:gd name="connsiteY73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806 w 1070671"/>
                <a:gd name="connsiteY29" fmla="*/ 86118 h 2321801"/>
                <a:gd name="connsiteX30" fmla="*/ 0 w 1070671"/>
                <a:gd name="connsiteY30" fmla="*/ 141272 h 2321801"/>
                <a:gd name="connsiteX31" fmla="*/ 63863 w 1070671"/>
                <a:gd name="connsiteY31" fmla="*/ 239970 h 2321801"/>
                <a:gd name="connsiteX32" fmla="*/ 148046 w 1070671"/>
                <a:gd name="connsiteY32" fmla="*/ 390918 h 2321801"/>
                <a:gd name="connsiteX33" fmla="*/ 310606 w 1070671"/>
                <a:gd name="connsiteY33" fmla="*/ 628952 h 2321801"/>
                <a:gd name="connsiteX34" fmla="*/ 316411 w 1070671"/>
                <a:gd name="connsiteY34" fmla="*/ 707330 h 2321801"/>
                <a:gd name="connsiteX35" fmla="*/ 380274 w 1070671"/>
                <a:gd name="connsiteY35" fmla="*/ 864084 h 2321801"/>
                <a:gd name="connsiteX36" fmla="*/ 386080 w 1070671"/>
                <a:gd name="connsiteY36" fmla="*/ 974392 h 2321801"/>
                <a:gd name="connsiteX37" fmla="*/ 319314 w 1070671"/>
                <a:gd name="connsiteY37" fmla="*/ 1192107 h 2321801"/>
                <a:gd name="connsiteX38" fmla="*/ 325120 w 1070671"/>
                <a:gd name="connsiteY38" fmla="*/ 1299512 h 2321801"/>
                <a:gd name="connsiteX39" fmla="*/ 342537 w 1070671"/>
                <a:gd name="connsiteY39" fmla="*/ 1412724 h 2321801"/>
                <a:gd name="connsiteX40" fmla="*/ 357051 w 1070671"/>
                <a:gd name="connsiteY40" fmla="*/ 1583992 h 2321801"/>
                <a:gd name="connsiteX41" fmla="*/ 391886 w 1070671"/>
                <a:gd name="connsiteY41" fmla="*/ 1694301 h 2321801"/>
                <a:gd name="connsiteX42" fmla="*/ 481874 w 1070671"/>
                <a:gd name="connsiteY42" fmla="*/ 2036838 h 2321801"/>
                <a:gd name="connsiteX43" fmla="*/ 516709 w 1070671"/>
                <a:gd name="connsiteY43" fmla="*/ 2045547 h 2321801"/>
                <a:gd name="connsiteX44" fmla="*/ 484777 w 1070671"/>
                <a:gd name="connsiteY44" fmla="*/ 2106507 h 2321801"/>
                <a:gd name="connsiteX45" fmla="*/ 461554 w 1070671"/>
                <a:gd name="connsiteY45" fmla="*/ 2199398 h 2321801"/>
                <a:gd name="connsiteX46" fmla="*/ 531223 w 1070671"/>
                <a:gd name="connsiteY46" fmla="*/ 2222621 h 2321801"/>
                <a:gd name="connsiteX47" fmla="*/ 586377 w 1070671"/>
                <a:gd name="connsiteY47" fmla="*/ 2181981 h 2321801"/>
                <a:gd name="connsiteX48" fmla="*/ 583474 w 1070671"/>
                <a:gd name="connsiteY48" fmla="*/ 2106507 h 2321801"/>
                <a:gd name="connsiteX49" fmla="*/ 606697 w 1070671"/>
                <a:gd name="connsiteY49" fmla="*/ 2042644 h 2321801"/>
                <a:gd name="connsiteX50" fmla="*/ 606697 w 1070671"/>
                <a:gd name="connsiteY50" fmla="*/ 2019421 h 2321801"/>
                <a:gd name="connsiteX51" fmla="*/ 560251 w 1070671"/>
                <a:gd name="connsiteY51" fmla="*/ 1912015 h 2321801"/>
                <a:gd name="connsiteX52" fmla="*/ 551543 w 1070671"/>
                <a:gd name="connsiteY52" fmla="*/ 1575284 h 2321801"/>
                <a:gd name="connsiteX53" fmla="*/ 551543 w 1070671"/>
                <a:gd name="connsiteY53" fmla="*/ 1392404 h 2321801"/>
                <a:gd name="connsiteX54" fmla="*/ 618309 w 1070671"/>
                <a:gd name="connsiteY54" fmla="*/ 1679787 h 2321801"/>
                <a:gd name="connsiteX55" fmla="*/ 647337 w 1070671"/>
                <a:gd name="connsiteY55" fmla="*/ 1781386 h 2321801"/>
                <a:gd name="connsiteX56" fmla="*/ 646611 w 1070671"/>
                <a:gd name="connsiteY56" fmla="*/ 1904758 h 2321801"/>
                <a:gd name="connsiteX57" fmla="*/ 676366 w 1070671"/>
                <a:gd name="connsiteY57" fmla="*/ 2173272 h 2321801"/>
                <a:gd name="connsiteX58" fmla="*/ 705394 w 1070671"/>
                <a:gd name="connsiteY58" fmla="*/ 2179078 h 2321801"/>
                <a:gd name="connsiteX59" fmla="*/ 699589 w 1070671"/>
                <a:gd name="connsiteY59" fmla="*/ 2254551 h 2321801"/>
                <a:gd name="connsiteX60" fmla="*/ 785223 w 1070671"/>
                <a:gd name="connsiteY60" fmla="*/ 2300998 h 2321801"/>
                <a:gd name="connsiteX61" fmla="*/ 912949 w 1070671"/>
                <a:gd name="connsiteY61" fmla="*/ 2274146 h 2321801"/>
                <a:gd name="connsiteX62" fmla="*/ 766354 w 1070671"/>
                <a:gd name="connsiteY62" fmla="*/ 2170369 h 2321801"/>
                <a:gd name="connsiteX63" fmla="*/ 806994 w 1070671"/>
                <a:gd name="connsiteY63" fmla="*/ 2161660 h 2321801"/>
                <a:gd name="connsiteX64" fmla="*/ 786674 w 1070671"/>
                <a:gd name="connsiteY64" fmla="*/ 1816220 h 2321801"/>
                <a:gd name="connsiteX65" fmla="*/ 795384 w 1070671"/>
                <a:gd name="connsiteY65" fmla="*/ 1755260 h 2321801"/>
                <a:gd name="connsiteX66" fmla="*/ 777966 w 1070671"/>
                <a:gd name="connsiteY66" fmla="*/ 1723329 h 2321801"/>
                <a:gd name="connsiteX67" fmla="*/ 766354 w 1070671"/>
                <a:gd name="connsiteY67" fmla="*/ 1343054 h 2321801"/>
                <a:gd name="connsiteX68" fmla="*/ 737326 w 1070671"/>
                <a:gd name="connsiteY68" fmla="*/ 1232746 h 2321801"/>
                <a:gd name="connsiteX69" fmla="*/ 705394 w 1070671"/>
                <a:gd name="connsiteY69" fmla="*/ 965683 h 2321801"/>
                <a:gd name="connsiteX70" fmla="*/ 801189 w 1070671"/>
                <a:gd name="connsiteY70" fmla="*/ 640563 h 2321801"/>
                <a:gd name="connsiteX71" fmla="*/ 992777 w 1070671"/>
                <a:gd name="connsiteY71" fmla="*/ 405431 h 2321801"/>
                <a:gd name="connsiteX72" fmla="*/ 1065349 w 1070671"/>
                <a:gd name="connsiteY72" fmla="*/ 152883 h 2321801"/>
                <a:gd name="connsiteX73" fmla="*/ 1045029 w 1070671"/>
                <a:gd name="connsiteY73" fmla="*/ 13546 h 2321801"/>
                <a:gd name="connsiteX74" fmla="*/ 984069 w 1070671"/>
                <a:gd name="connsiteY74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806 w 1070671"/>
                <a:gd name="connsiteY29" fmla="*/ 86118 h 2321801"/>
                <a:gd name="connsiteX30" fmla="*/ 0 w 1070671"/>
                <a:gd name="connsiteY30" fmla="*/ 141272 h 2321801"/>
                <a:gd name="connsiteX31" fmla="*/ 63863 w 1070671"/>
                <a:gd name="connsiteY31" fmla="*/ 239970 h 2321801"/>
                <a:gd name="connsiteX32" fmla="*/ 148046 w 1070671"/>
                <a:gd name="connsiteY32" fmla="*/ 390918 h 2321801"/>
                <a:gd name="connsiteX33" fmla="*/ 310606 w 1070671"/>
                <a:gd name="connsiteY33" fmla="*/ 628952 h 2321801"/>
                <a:gd name="connsiteX34" fmla="*/ 316411 w 1070671"/>
                <a:gd name="connsiteY34" fmla="*/ 707330 h 2321801"/>
                <a:gd name="connsiteX35" fmla="*/ 380274 w 1070671"/>
                <a:gd name="connsiteY35" fmla="*/ 864084 h 2321801"/>
                <a:gd name="connsiteX36" fmla="*/ 386080 w 1070671"/>
                <a:gd name="connsiteY36" fmla="*/ 974392 h 2321801"/>
                <a:gd name="connsiteX37" fmla="*/ 319314 w 1070671"/>
                <a:gd name="connsiteY37" fmla="*/ 1192107 h 2321801"/>
                <a:gd name="connsiteX38" fmla="*/ 325120 w 1070671"/>
                <a:gd name="connsiteY38" fmla="*/ 1299512 h 2321801"/>
                <a:gd name="connsiteX39" fmla="*/ 342537 w 1070671"/>
                <a:gd name="connsiteY39" fmla="*/ 1412724 h 2321801"/>
                <a:gd name="connsiteX40" fmla="*/ 357051 w 1070671"/>
                <a:gd name="connsiteY40" fmla="*/ 1583992 h 2321801"/>
                <a:gd name="connsiteX41" fmla="*/ 391886 w 1070671"/>
                <a:gd name="connsiteY41" fmla="*/ 1694301 h 2321801"/>
                <a:gd name="connsiteX42" fmla="*/ 481874 w 1070671"/>
                <a:gd name="connsiteY42" fmla="*/ 2036838 h 2321801"/>
                <a:gd name="connsiteX43" fmla="*/ 516709 w 1070671"/>
                <a:gd name="connsiteY43" fmla="*/ 2045547 h 2321801"/>
                <a:gd name="connsiteX44" fmla="*/ 484777 w 1070671"/>
                <a:gd name="connsiteY44" fmla="*/ 2106507 h 2321801"/>
                <a:gd name="connsiteX45" fmla="*/ 461554 w 1070671"/>
                <a:gd name="connsiteY45" fmla="*/ 2199398 h 2321801"/>
                <a:gd name="connsiteX46" fmla="*/ 531223 w 1070671"/>
                <a:gd name="connsiteY46" fmla="*/ 2222621 h 2321801"/>
                <a:gd name="connsiteX47" fmla="*/ 586377 w 1070671"/>
                <a:gd name="connsiteY47" fmla="*/ 2181981 h 2321801"/>
                <a:gd name="connsiteX48" fmla="*/ 583474 w 1070671"/>
                <a:gd name="connsiteY48" fmla="*/ 2106507 h 2321801"/>
                <a:gd name="connsiteX49" fmla="*/ 606697 w 1070671"/>
                <a:gd name="connsiteY49" fmla="*/ 2042644 h 2321801"/>
                <a:gd name="connsiteX50" fmla="*/ 606697 w 1070671"/>
                <a:gd name="connsiteY50" fmla="*/ 2019421 h 2321801"/>
                <a:gd name="connsiteX51" fmla="*/ 560251 w 1070671"/>
                <a:gd name="connsiteY51" fmla="*/ 1912015 h 2321801"/>
                <a:gd name="connsiteX52" fmla="*/ 551543 w 1070671"/>
                <a:gd name="connsiteY52" fmla="*/ 1575284 h 2321801"/>
                <a:gd name="connsiteX53" fmla="*/ 551543 w 1070671"/>
                <a:gd name="connsiteY53" fmla="*/ 1392404 h 2321801"/>
                <a:gd name="connsiteX54" fmla="*/ 618309 w 1070671"/>
                <a:gd name="connsiteY54" fmla="*/ 1679787 h 2321801"/>
                <a:gd name="connsiteX55" fmla="*/ 647337 w 1070671"/>
                <a:gd name="connsiteY55" fmla="*/ 1781386 h 2321801"/>
                <a:gd name="connsiteX56" fmla="*/ 646611 w 1070671"/>
                <a:gd name="connsiteY56" fmla="*/ 1904758 h 2321801"/>
                <a:gd name="connsiteX57" fmla="*/ 676366 w 1070671"/>
                <a:gd name="connsiteY57" fmla="*/ 2173272 h 2321801"/>
                <a:gd name="connsiteX58" fmla="*/ 705394 w 1070671"/>
                <a:gd name="connsiteY58" fmla="*/ 2179078 h 2321801"/>
                <a:gd name="connsiteX59" fmla="*/ 699589 w 1070671"/>
                <a:gd name="connsiteY59" fmla="*/ 2254551 h 2321801"/>
                <a:gd name="connsiteX60" fmla="*/ 785223 w 1070671"/>
                <a:gd name="connsiteY60" fmla="*/ 2300998 h 2321801"/>
                <a:gd name="connsiteX61" fmla="*/ 912949 w 1070671"/>
                <a:gd name="connsiteY61" fmla="*/ 2274146 h 2321801"/>
                <a:gd name="connsiteX62" fmla="*/ 766354 w 1070671"/>
                <a:gd name="connsiteY62" fmla="*/ 2170369 h 2321801"/>
                <a:gd name="connsiteX63" fmla="*/ 806994 w 1070671"/>
                <a:gd name="connsiteY63" fmla="*/ 2161660 h 2321801"/>
                <a:gd name="connsiteX64" fmla="*/ 786674 w 1070671"/>
                <a:gd name="connsiteY64" fmla="*/ 1816220 h 2321801"/>
                <a:gd name="connsiteX65" fmla="*/ 795384 w 1070671"/>
                <a:gd name="connsiteY65" fmla="*/ 1755260 h 2321801"/>
                <a:gd name="connsiteX66" fmla="*/ 777966 w 1070671"/>
                <a:gd name="connsiteY66" fmla="*/ 1723329 h 2321801"/>
                <a:gd name="connsiteX67" fmla="*/ 766354 w 1070671"/>
                <a:gd name="connsiteY67" fmla="*/ 1343054 h 2321801"/>
                <a:gd name="connsiteX68" fmla="*/ 737326 w 1070671"/>
                <a:gd name="connsiteY68" fmla="*/ 1232746 h 2321801"/>
                <a:gd name="connsiteX69" fmla="*/ 705394 w 1070671"/>
                <a:gd name="connsiteY69" fmla="*/ 965683 h 2321801"/>
                <a:gd name="connsiteX70" fmla="*/ 801189 w 1070671"/>
                <a:gd name="connsiteY70" fmla="*/ 640563 h 2321801"/>
                <a:gd name="connsiteX71" fmla="*/ 992777 w 1070671"/>
                <a:gd name="connsiteY71" fmla="*/ 405431 h 2321801"/>
                <a:gd name="connsiteX72" fmla="*/ 1065349 w 1070671"/>
                <a:gd name="connsiteY72" fmla="*/ 152883 h 2321801"/>
                <a:gd name="connsiteX73" fmla="*/ 1045029 w 1070671"/>
                <a:gd name="connsiteY73" fmla="*/ 13546 h 2321801"/>
                <a:gd name="connsiteX74" fmla="*/ 984069 w 1070671"/>
                <a:gd name="connsiteY74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806 w 1070671"/>
                <a:gd name="connsiteY29" fmla="*/ 86118 h 2321801"/>
                <a:gd name="connsiteX30" fmla="*/ 0 w 1070671"/>
                <a:gd name="connsiteY30" fmla="*/ 141272 h 2321801"/>
                <a:gd name="connsiteX31" fmla="*/ 63863 w 1070671"/>
                <a:gd name="connsiteY31" fmla="*/ 239970 h 2321801"/>
                <a:gd name="connsiteX32" fmla="*/ 148046 w 1070671"/>
                <a:gd name="connsiteY32" fmla="*/ 390918 h 2321801"/>
                <a:gd name="connsiteX33" fmla="*/ 310606 w 1070671"/>
                <a:gd name="connsiteY33" fmla="*/ 628952 h 2321801"/>
                <a:gd name="connsiteX34" fmla="*/ 316411 w 1070671"/>
                <a:gd name="connsiteY34" fmla="*/ 707330 h 2321801"/>
                <a:gd name="connsiteX35" fmla="*/ 380274 w 1070671"/>
                <a:gd name="connsiteY35" fmla="*/ 864084 h 2321801"/>
                <a:gd name="connsiteX36" fmla="*/ 386080 w 1070671"/>
                <a:gd name="connsiteY36" fmla="*/ 974392 h 2321801"/>
                <a:gd name="connsiteX37" fmla="*/ 319314 w 1070671"/>
                <a:gd name="connsiteY37" fmla="*/ 1192107 h 2321801"/>
                <a:gd name="connsiteX38" fmla="*/ 325120 w 1070671"/>
                <a:gd name="connsiteY38" fmla="*/ 1299512 h 2321801"/>
                <a:gd name="connsiteX39" fmla="*/ 342537 w 1070671"/>
                <a:gd name="connsiteY39" fmla="*/ 1412724 h 2321801"/>
                <a:gd name="connsiteX40" fmla="*/ 357051 w 1070671"/>
                <a:gd name="connsiteY40" fmla="*/ 1583992 h 2321801"/>
                <a:gd name="connsiteX41" fmla="*/ 391886 w 1070671"/>
                <a:gd name="connsiteY41" fmla="*/ 1694301 h 2321801"/>
                <a:gd name="connsiteX42" fmla="*/ 481874 w 1070671"/>
                <a:gd name="connsiteY42" fmla="*/ 2036838 h 2321801"/>
                <a:gd name="connsiteX43" fmla="*/ 516709 w 1070671"/>
                <a:gd name="connsiteY43" fmla="*/ 2045547 h 2321801"/>
                <a:gd name="connsiteX44" fmla="*/ 484777 w 1070671"/>
                <a:gd name="connsiteY44" fmla="*/ 2106507 h 2321801"/>
                <a:gd name="connsiteX45" fmla="*/ 461554 w 1070671"/>
                <a:gd name="connsiteY45" fmla="*/ 2199398 h 2321801"/>
                <a:gd name="connsiteX46" fmla="*/ 531223 w 1070671"/>
                <a:gd name="connsiteY46" fmla="*/ 2222621 h 2321801"/>
                <a:gd name="connsiteX47" fmla="*/ 586377 w 1070671"/>
                <a:gd name="connsiteY47" fmla="*/ 2181981 h 2321801"/>
                <a:gd name="connsiteX48" fmla="*/ 583474 w 1070671"/>
                <a:gd name="connsiteY48" fmla="*/ 2106507 h 2321801"/>
                <a:gd name="connsiteX49" fmla="*/ 606697 w 1070671"/>
                <a:gd name="connsiteY49" fmla="*/ 2042644 h 2321801"/>
                <a:gd name="connsiteX50" fmla="*/ 606697 w 1070671"/>
                <a:gd name="connsiteY50" fmla="*/ 2019421 h 2321801"/>
                <a:gd name="connsiteX51" fmla="*/ 560251 w 1070671"/>
                <a:gd name="connsiteY51" fmla="*/ 1912015 h 2321801"/>
                <a:gd name="connsiteX52" fmla="*/ 551543 w 1070671"/>
                <a:gd name="connsiteY52" fmla="*/ 1575284 h 2321801"/>
                <a:gd name="connsiteX53" fmla="*/ 551543 w 1070671"/>
                <a:gd name="connsiteY53" fmla="*/ 1392404 h 2321801"/>
                <a:gd name="connsiteX54" fmla="*/ 618309 w 1070671"/>
                <a:gd name="connsiteY54" fmla="*/ 1679787 h 2321801"/>
                <a:gd name="connsiteX55" fmla="*/ 647337 w 1070671"/>
                <a:gd name="connsiteY55" fmla="*/ 1781386 h 2321801"/>
                <a:gd name="connsiteX56" fmla="*/ 646611 w 1070671"/>
                <a:gd name="connsiteY56" fmla="*/ 1904758 h 2321801"/>
                <a:gd name="connsiteX57" fmla="*/ 676366 w 1070671"/>
                <a:gd name="connsiteY57" fmla="*/ 2173272 h 2321801"/>
                <a:gd name="connsiteX58" fmla="*/ 705394 w 1070671"/>
                <a:gd name="connsiteY58" fmla="*/ 2179078 h 2321801"/>
                <a:gd name="connsiteX59" fmla="*/ 699589 w 1070671"/>
                <a:gd name="connsiteY59" fmla="*/ 2254551 h 2321801"/>
                <a:gd name="connsiteX60" fmla="*/ 785223 w 1070671"/>
                <a:gd name="connsiteY60" fmla="*/ 2300998 h 2321801"/>
                <a:gd name="connsiteX61" fmla="*/ 912949 w 1070671"/>
                <a:gd name="connsiteY61" fmla="*/ 2274146 h 2321801"/>
                <a:gd name="connsiteX62" fmla="*/ 766354 w 1070671"/>
                <a:gd name="connsiteY62" fmla="*/ 2170369 h 2321801"/>
                <a:gd name="connsiteX63" fmla="*/ 806994 w 1070671"/>
                <a:gd name="connsiteY63" fmla="*/ 2161660 h 2321801"/>
                <a:gd name="connsiteX64" fmla="*/ 786674 w 1070671"/>
                <a:gd name="connsiteY64" fmla="*/ 1816220 h 2321801"/>
                <a:gd name="connsiteX65" fmla="*/ 795384 w 1070671"/>
                <a:gd name="connsiteY65" fmla="*/ 1755260 h 2321801"/>
                <a:gd name="connsiteX66" fmla="*/ 777966 w 1070671"/>
                <a:gd name="connsiteY66" fmla="*/ 1723329 h 2321801"/>
                <a:gd name="connsiteX67" fmla="*/ 766354 w 1070671"/>
                <a:gd name="connsiteY67" fmla="*/ 1343054 h 2321801"/>
                <a:gd name="connsiteX68" fmla="*/ 737326 w 1070671"/>
                <a:gd name="connsiteY68" fmla="*/ 1232746 h 2321801"/>
                <a:gd name="connsiteX69" fmla="*/ 705394 w 1070671"/>
                <a:gd name="connsiteY69" fmla="*/ 965683 h 2321801"/>
                <a:gd name="connsiteX70" fmla="*/ 801189 w 1070671"/>
                <a:gd name="connsiteY70" fmla="*/ 640563 h 2321801"/>
                <a:gd name="connsiteX71" fmla="*/ 992777 w 1070671"/>
                <a:gd name="connsiteY71" fmla="*/ 405431 h 2321801"/>
                <a:gd name="connsiteX72" fmla="*/ 1065349 w 1070671"/>
                <a:gd name="connsiteY72" fmla="*/ 152883 h 2321801"/>
                <a:gd name="connsiteX73" fmla="*/ 1045029 w 1070671"/>
                <a:gd name="connsiteY73" fmla="*/ 13546 h 2321801"/>
                <a:gd name="connsiteX74" fmla="*/ 984069 w 1070671"/>
                <a:gd name="connsiteY74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806 w 1070671"/>
                <a:gd name="connsiteY29" fmla="*/ 86118 h 2321801"/>
                <a:gd name="connsiteX30" fmla="*/ 0 w 1070671"/>
                <a:gd name="connsiteY30" fmla="*/ 141272 h 2321801"/>
                <a:gd name="connsiteX31" fmla="*/ 63863 w 1070671"/>
                <a:gd name="connsiteY31" fmla="*/ 239970 h 2321801"/>
                <a:gd name="connsiteX32" fmla="*/ 148046 w 1070671"/>
                <a:gd name="connsiteY32" fmla="*/ 390918 h 2321801"/>
                <a:gd name="connsiteX33" fmla="*/ 310606 w 1070671"/>
                <a:gd name="connsiteY33" fmla="*/ 628952 h 2321801"/>
                <a:gd name="connsiteX34" fmla="*/ 316411 w 1070671"/>
                <a:gd name="connsiteY34" fmla="*/ 707330 h 2321801"/>
                <a:gd name="connsiteX35" fmla="*/ 380274 w 1070671"/>
                <a:gd name="connsiteY35" fmla="*/ 864084 h 2321801"/>
                <a:gd name="connsiteX36" fmla="*/ 386080 w 1070671"/>
                <a:gd name="connsiteY36" fmla="*/ 974392 h 2321801"/>
                <a:gd name="connsiteX37" fmla="*/ 319314 w 1070671"/>
                <a:gd name="connsiteY37" fmla="*/ 1192107 h 2321801"/>
                <a:gd name="connsiteX38" fmla="*/ 325120 w 1070671"/>
                <a:gd name="connsiteY38" fmla="*/ 1299512 h 2321801"/>
                <a:gd name="connsiteX39" fmla="*/ 342537 w 1070671"/>
                <a:gd name="connsiteY39" fmla="*/ 1412724 h 2321801"/>
                <a:gd name="connsiteX40" fmla="*/ 357051 w 1070671"/>
                <a:gd name="connsiteY40" fmla="*/ 1583992 h 2321801"/>
                <a:gd name="connsiteX41" fmla="*/ 391886 w 1070671"/>
                <a:gd name="connsiteY41" fmla="*/ 1694301 h 2321801"/>
                <a:gd name="connsiteX42" fmla="*/ 481874 w 1070671"/>
                <a:gd name="connsiteY42" fmla="*/ 2036838 h 2321801"/>
                <a:gd name="connsiteX43" fmla="*/ 516709 w 1070671"/>
                <a:gd name="connsiteY43" fmla="*/ 2045547 h 2321801"/>
                <a:gd name="connsiteX44" fmla="*/ 484777 w 1070671"/>
                <a:gd name="connsiteY44" fmla="*/ 2106507 h 2321801"/>
                <a:gd name="connsiteX45" fmla="*/ 461554 w 1070671"/>
                <a:gd name="connsiteY45" fmla="*/ 2199398 h 2321801"/>
                <a:gd name="connsiteX46" fmla="*/ 531223 w 1070671"/>
                <a:gd name="connsiteY46" fmla="*/ 2222621 h 2321801"/>
                <a:gd name="connsiteX47" fmla="*/ 586377 w 1070671"/>
                <a:gd name="connsiteY47" fmla="*/ 2181981 h 2321801"/>
                <a:gd name="connsiteX48" fmla="*/ 583474 w 1070671"/>
                <a:gd name="connsiteY48" fmla="*/ 2106507 h 2321801"/>
                <a:gd name="connsiteX49" fmla="*/ 606697 w 1070671"/>
                <a:gd name="connsiteY49" fmla="*/ 2042644 h 2321801"/>
                <a:gd name="connsiteX50" fmla="*/ 606697 w 1070671"/>
                <a:gd name="connsiteY50" fmla="*/ 2019421 h 2321801"/>
                <a:gd name="connsiteX51" fmla="*/ 560251 w 1070671"/>
                <a:gd name="connsiteY51" fmla="*/ 1912015 h 2321801"/>
                <a:gd name="connsiteX52" fmla="*/ 551543 w 1070671"/>
                <a:gd name="connsiteY52" fmla="*/ 1575284 h 2321801"/>
                <a:gd name="connsiteX53" fmla="*/ 551543 w 1070671"/>
                <a:gd name="connsiteY53" fmla="*/ 1392404 h 2321801"/>
                <a:gd name="connsiteX54" fmla="*/ 618309 w 1070671"/>
                <a:gd name="connsiteY54" fmla="*/ 1679787 h 2321801"/>
                <a:gd name="connsiteX55" fmla="*/ 647337 w 1070671"/>
                <a:gd name="connsiteY55" fmla="*/ 1781386 h 2321801"/>
                <a:gd name="connsiteX56" fmla="*/ 646611 w 1070671"/>
                <a:gd name="connsiteY56" fmla="*/ 1904758 h 2321801"/>
                <a:gd name="connsiteX57" fmla="*/ 676366 w 1070671"/>
                <a:gd name="connsiteY57" fmla="*/ 2173272 h 2321801"/>
                <a:gd name="connsiteX58" fmla="*/ 705394 w 1070671"/>
                <a:gd name="connsiteY58" fmla="*/ 2179078 h 2321801"/>
                <a:gd name="connsiteX59" fmla="*/ 699589 w 1070671"/>
                <a:gd name="connsiteY59" fmla="*/ 2254551 h 2321801"/>
                <a:gd name="connsiteX60" fmla="*/ 785223 w 1070671"/>
                <a:gd name="connsiteY60" fmla="*/ 2300998 h 2321801"/>
                <a:gd name="connsiteX61" fmla="*/ 912949 w 1070671"/>
                <a:gd name="connsiteY61" fmla="*/ 2274146 h 2321801"/>
                <a:gd name="connsiteX62" fmla="*/ 766354 w 1070671"/>
                <a:gd name="connsiteY62" fmla="*/ 2170369 h 2321801"/>
                <a:gd name="connsiteX63" fmla="*/ 806994 w 1070671"/>
                <a:gd name="connsiteY63" fmla="*/ 2161660 h 2321801"/>
                <a:gd name="connsiteX64" fmla="*/ 786674 w 1070671"/>
                <a:gd name="connsiteY64" fmla="*/ 1816220 h 2321801"/>
                <a:gd name="connsiteX65" fmla="*/ 795384 w 1070671"/>
                <a:gd name="connsiteY65" fmla="*/ 1755260 h 2321801"/>
                <a:gd name="connsiteX66" fmla="*/ 777966 w 1070671"/>
                <a:gd name="connsiteY66" fmla="*/ 1723329 h 2321801"/>
                <a:gd name="connsiteX67" fmla="*/ 766354 w 1070671"/>
                <a:gd name="connsiteY67" fmla="*/ 1343054 h 2321801"/>
                <a:gd name="connsiteX68" fmla="*/ 737326 w 1070671"/>
                <a:gd name="connsiteY68" fmla="*/ 1232746 h 2321801"/>
                <a:gd name="connsiteX69" fmla="*/ 705394 w 1070671"/>
                <a:gd name="connsiteY69" fmla="*/ 965683 h 2321801"/>
                <a:gd name="connsiteX70" fmla="*/ 801189 w 1070671"/>
                <a:gd name="connsiteY70" fmla="*/ 640563 h 2321801"/>
                <a:gd name="connsiteX71" fmla="*/ 992777 w 1070671"/>
                <a:gd name="connsiteY71" fmla="*/ 405431 h 2321801"/>
                <a:gd name="connsiteX72" fmla="*/ 1065349 w 1070671"/>
                <a:gd name="connsiteY72" fmla="*/ 152883 h 2321801"/>
                <a:gd name="connsiteX73" fmla="*/ 1045029 w 1070671"/>
                <a:gd name="connsiteY73" fmla="*/ 13546 h 2321801"/>
                <a:gd name="connsiteX74" fmla="*/ 984069 w 1070671"/>
                <a:gd name="connsiteY74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806 w 1070671"/>
                <a:gd name="connsiteY29" fmla="*/ 86118 h 2321801"/>
                <a:gd name="connsiteX30" fmla="*/ 0 w 1070671"/>
                <a:gd name="connsiteY30" fmla="*/ 141272 h 2321801"/>
                <a:gd name="connsiteX31" fmla="*/ 63863 w 1070671"/>
                <a:gd name="connsiteY31" fmla="*/ 239970 h 2321801"/>
                <a:gd name="connsiteX32" fmla="*/ 148046 w 1070671"/>
                <a:gd name="connsiteY32" fmla="*/ 390918 h 2321801"/>
                <a:gd name="connsiteX33" fmla="*/ 310606 w 1070671"/>
                <a:gd name="connsiteY33" fmla="*/ 628952 h 2321801"/>
                <a:gd name="connsiteX34" fmla="*/ 316411 w 1070671"/>
                <a:gd name="connsiteY34" fmla="*/ 707330 h 2321801"/>
                <a:gd name="connsiteX35" fmla="*/ 380274 w 1070671"/>
                <a:gd name="connsiteY35" fmla="*/ 864084 h 2321801"/>
                <a:gd name="connsiteX36" fmla="*/ 386080 w 1070671"/>
                <a:gd name="connsiteY36" fmla="*/ 974392 h 2321801"/>
                <a:gd name="connsiteX37" fmla="*/ 319314 w 1070671"/>
                <a:gd name="connsiteY37" fmla="*/ 1192107 h 2321801"/>
                <a:gd name="connsiteX38" fmla="*/ 325120 w 1070671"/>
                <a:gd name="connsiteY38" fmla="*/ 1299512 h 2321801"/>
                <a:gd name="connsiteX39" fmla="*/ 342537 w 1070671"/>
                <a:gd name="connsiteY39" fmla="*/ 1412724 h 2321801"/>
                <a:gd name="connsiteX40" fmla="*/ 357051 w 1070671"/>
                <a:gd name="connsiteY40" fmla="*/ 1583992 h 2321801"/>
                <a:gd name="connsiteX41" fmla="*/ 391886 w 1070671"/>
                <a:gd name="connsiteY41" fmla="*/ 1694301 h 2321801"/>
                <a:gd name="connsiteX42" fmla="*/ 481874 w 1070671"/>
                <a:gd name="connsiteY42" fmla="*/ 2036838 h 2321801"/>
                <a:gd name="connsiteX43" fmla="*/ 516709 w 1070671"/>
                <a:gd name="connsiteY43" fmla="*/ 2045547 h 2321801"/>
                <a:gd name="connsiteX44" fmla="*/ 484777 w 1070671"/>
                <a:gd name="connsiteY44" fmla="*/ 2106507 h 2321801"/>
                <a:gd name="connsiteX45" fmla="*/ 461554 w 1070671"/>
                <a:gd name="connsiteY45" fmla="*/ 2199398 h 2321801"/>
                <a:gd name="connsiteX46" fmla="*/ 531223 w 1070671"/>
                <a:gd name="connsiteY46" fmla="*/ 2222621 h 2321801"/>
                <a:gd name="connsiteX47" fmla="*/ 586377 w 1070671"/>
                <a:gd name="connsiteY47" fmla="*/ 2181981 h 2321801"/>
                <a:gd name="connsiteX48" fmla="*/ 583474 w 1070671"/>
                <a:gd name="connsiteY48" fmla="*/ 2106507 h 2321801"/>
                <a:gd name="connsiteX49" fmla="*/ 606697 w 1070671"/>
                <a:gd name="connsiteY49" fmla="*/ 2042644 h 2321801"/>
                <a:gd name="connsiteX50" fmla="*/ 606697 w 1070671"/>
                <a:gd name="connsiteY50" fmla="*/ 2019421 h 2321801"/>
                <a:gd name="connsiteX51" fmla="*/ 560251 w 1070671"/>
                <a:gd name="connsiteY51" fmla="*/ 1912015 h 2321801"/>
                <a:gd name="connsiteX52" fmla="*/ 551543 w 1070671"/>
                <a:gd name="connsiteY52" fmla="*/ 1575284 h 2321801"/>
                <a:gd name="connsiteX53" fmla="*/ 551543 w 1070671"/>
                <a:gd name="connsiteY53" fmla="*/ 1392404 h 2321801"/>
                <a:gd name="connsiteX54" fmla="*/ 618309 w 1070671"/>
                <a:gd name="connsiteY54" fmla="*/ 1679787 h 2321801"/>
                <a:gd name="connsiteX55" fmla="*/ 647337 w 1070671"/>
                <a:gd name="connsiteY55" fmla="*/ 1781386 h 2321801"/>
                <a:gd name="connsiteX56" fmla="*/ 646611 w 1070671"/>
                <a:gd name="connsiteY56" fmla="*/ 1904758 h 2321801"/>
                <a:gd name="connsiteX57" fmla="*/ 676366 w 1070671"/>
                <a:gd name="connsiteY57" fmla="*/ 2173272 h 2321801"/>
                <a:gd name="connsiteX58" fmla="*/ 705394 w 1070671"/>
                <a:gd name="connsiteY58" fmla="*/ 2179078 h 2321801"/>
                <a:gd name="connsiteX59" fmla="*/ 699589 w 1070671"/>
                <a:gd name="connsiteY59" fmla="*/ 2254551 h 2321801"/>
                <a:gd name="connsiteX60" fmla="*/ 785223 w 1070671"/>
                <a:gd name="connsiteY60" fmla="*/ 2300998 h 2321801"/>
                <a:gd name="connsiteX61" fmla="*/ 912949 w 1070671"/>
                <a:gd name="connsiteY61" fmla="*/ 2274146 h 2321801"/>
                <a:gd name="connsiteX62" fmla="*/ 766354 w 1070671"/>
                <a:gd name="connsiteY62" fmla="*/ 2170369 h 2321801"/>
                <a:gd name="connsiteX63" fmla="*/ 806994 w 1070671"/>
                <a:gd name="connsiteY63" fmla="*/ 2161660 h 2321801"/>
                <a:gd name="connsiteX64" fmla="*/ 786674 w 1070671"/>
                <a:gd name="connsiteY64" fmla="*/ 1816220 h 2321801"/>
                <a:gd name="connsiteX65" fmla="*/ 795384 w 1070671"/>
                <a:gd name="connsiteY65" fmla="*/ 1755260 h 2321801"/>
                <a:gd name="connsiteX66" fmla="*/ 777966 w 1070671"/>
                <a:gd name="connsiteY66" fmla="*/ 1723329 h 2321801"/>
                <a:gd name="connsiteX67" fmla="*/ 766354 w 1070671"/>
                <a:gd name="connsiteY67" fmla="*/ 1343054 h 2321801"/>
                <a:gd name="connsiteX68" fmla="*/ 737326 w 1070671"/>
                <a:gd name="connsiteY68" fmla="*/ 1232746 h 2321801"/>
                <a:gd name="connsiteX69" fmla="*/ 705394 w 1070671"/>
                <a:gd name="connsiteY69" fmla="*/ 965683 h 2321801"/>
                <a:gd name="connsiteX70" fmla="*/ 801189 w 1070671"/>
                <a:gd name="connsiteY70" fmla="*/ 640563 h 2321801"/>
                <a:gd name="connsiteX71" fmla="*/ 992777 w 1070671"/>
                <a:gd name="connsiteY71" fmla="*/ 405431 h 2321801"/>
                <a:gd name="connsiteX72" fmla="*/ 1065349 w 1070671"/>
                <a:gd name="connsiteY72" fmla="*/ 152883 h 2321801"/>
                <a:gd name="connsiteX73" fmla="*/ 1045029 w 1070671"/>
                <a:gd name="connsiteY73" fmla="*/ 13546 h 2321801"/>
                <a:gd name="connsiteX74" fmla="*/ 984069 w 1070671"/>
                <a:gd name="connsiteY74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3582 w 1070671"/>
                <a:gd name="connsiteY29" fmla="*/ 22946 h 2321801"/>
                <a:gd name="connsiteX30" fmla="*/ 5806 w 1070671"/>
                <a:gd name="connsiteY30" fmla="*/ 86118 h 2321801"/>
                <a:gd name="connsiteX31" fmla="*/ 0 w 1070671"/>
                <a:gd name="connsiteY31" fmla="*/ 141272 h 2321801"/>
                <a:gd name="connsiteX32" fmla="*/ 63863 w 1070671"/>
                <a:gd name="connsiteY32" fmla="*/ 239970 h 2321801"/>
                <a:gd name="connsiteX33" fmla="*/ 148046 w 1070671"/>
                <a:gd name="connsiteY33" fmla="*/ 390918 h 2321801"/>
                <a:gd name="connsiteX34" fmla="*/ 310606 w 1070671"/>
                <a:gd name="connsiteY34" fmla="*/ 628952 h 2321801"/>
                <a:gd name="connsiteX35" fmla="*/ 316411 w 1070671"/>
                <a:gd name="connsiteY35" fmla="*/ 707330 h 2321801"/>
                <a:gd name="connsiteX36" fmla="*/ 380274 w 1070671"/>
                <a:gd name="connsiteY36" fmla="*/ 864084 h 2321801"/>
                <a:gd name="connsiteX37" fmla="*/ 386080 w 1070671"/>
                <a:gd name="connsiteY37" fmla="*/ 974392 h 2321801"/>
                <a:gd name="connsiteX38" fmla="*/ 319314 w 1070671"/>
                <a:gd name="connsiteY38" fmla="*/ 1192107 h 2321801"/>
                <a:gd name="connsiteX39" fmla="*/ 325120 w 1070671"/>
                <a:gd name="connsiteY39" fmla="*/ 1299512 h 2321801"/>
                <a:gd name="connsiteX40" fmla="*/ 342537 w 1070671"/>
                <a:gd name="connsiteY40" fmla="*/ 1412724 h 2321801"/>
                <a:gd name="connsiteX41" fmla="*/ 357051 w 1070671"/>
                <a:gd name="connsiteY41" fmla="*/ 1583992 h 2321801"/>
                <a:gd name="connsiteX42" fmla="*/ 391886 w 1070671"/>
                <a:gd name="connsiteY42" fmla="*/ 1694301 h 2321801"/>
                <a:gd name="connsiteX43" fmla="*/ 481874 w 1070671"/>
                <a:gd name="connsiteY43" fmla="*/ 2036838 h 2321801"/>
                <a:gd name="connsiteX44" fmla="*/ 516709 w 1070671"/>
                <a:gd name="connsiteY44" fmla="*/ 2045547 h 2321801"/>
                <a:gd name="connsiteX45" fmla="*/ 484777 w 1070671"/>
                <a:gd name="connsiteY45" fmla="*/ 2106507 h 2321801"/>
                <a:gd name="connsiteX46" fmla="*/ 461554 w 1070671"/>
                <a:gd name="connsiteY46" fmla="*/ 2199398 h 2321801"/>
                <a:gd name="connsiteX47" fmla="*/ 531223 w 1070671"/>
                <a:gd name="connsiteY47" fmla="*/ 2222621 h 2321801"/>
                <a:gd name="connsiteX48" fmla="*/ 586377 w 1070671"/>
                <a:gd name="connsiteY48" fmla="*/ 2181981 h 2321801"/>
                <a:gd name="connsiteX49" fmla="*/ 583474 w 1070671"/>
                <a:gd name="connsiteY49" fmla="*/ 2106507 h 2321801"/>
                <a:gd name="connsiteX50" fmla="*/ 606697 w 1070671"/>
                <a:gd name="connsiteY50" fmla="*/ 2042644 h 2321801"/>
                <a:gd name="connsiteX51" fmla="*/ 606697 w 1070671"/>
                <a:gd name="connsiteY51" fmla="*/ 2019421 h 2321801"/>
                <a:gd name="connsiteX52" fmla="*/ 560251 w 1070671"/>
                <a:gd name="connsiteY52" fmla="*/ 1912015 h 2321801"/>
                <a:gd name="connsiteX53" fmla="*/ 551543 w 1070671"/>
                <a:gd name="connsiteY53" fmla="*/ 1575284 h 2321801"/>
                <a:gd name="connsiteX54" fmla="*/ 551543 w 1070671"/>
                <a:gd name="connsiteY54" fmla="*/ 1392404 h 2321801"/>
                <a:gd name="connsiteX55" fmla="*/ 618309 w 1070671"/>
                <a:gd name="connsiteY55" fmla="*/ 1679787 h 2321801"/>
                <a:gd name="connsiteX56" fmla="*/ 647337 w 1070671"/>
                <a:gd name="connsiteY56" fmla="*/ 1781386 h 2321801"/>
                <a:gd name="connsiteX57" fmla="*/ 646611 w 1070671"/>
                <a:gd name="connsiteY57" fmla="*/ 1904758 h 2321801"/>
                <a:gd name="connsiteX58" fmla="*/ 676366 w 1070671"/>
                <a:gd name="connsiteY58" fmla="*/ 2173272 h 2321801"/>
                <a:gd name="connsiteX59" fmla="*/ 705394 w 1070671"/>
                <a:gd name="connsiteY59" fmla="*/ 2179078 h 2321801"/>
                <a:gd name="connsiteX60" fmla="*/ 699589 w 1070671"/>
                <a:gd name="connsiteY60" fmla="*/ 2254551 h 2321801"/>
                <a:gd name="connsiteX61" fmla="*/ 785223 w 1070671"/>
                <a:gd name="connsiteY61" fmla="*/ 2300998 h 2321801"/>
                <a:gd name="connsiteX62" fmla="*/ 912949 w 1070671"/>
                <a:gd name="connsiteY62" fmla="*/ 2274146 h 2321801"/>
                <a:gd name="connsiteX63" fmla="*/ 766354 w 1070671"/>
                <a:gd name="connsiteY63" fmla="*/ 2170369 h 2321801"/>
                <a:gd name="connsiteX64" fmla="*/ 806994 w 1070671"/>
                <a:gd name="connsiteY64" fmla="*/ 2161660 h 2321801"/>
                <a:gd name="connsiteX65" fmla="*/ 786674 w 1070671"/>
                <a:gd name="connsiteY65" fmla="*/ 1816220 h 2321801"/>
                <a:gd name="connsiteX66" fmla="*/ 795384 w 1070671"/>
                <a:gd name="connsiteY66" fmla="*/ 1755260 h 2321801"/>
                <a:gd name="connsiteX67" fmla="*/ 777966 w 1070671"/>
                <a:gd name="connsiteY67" fmla="*/ 1723329 h 2321801"/>
                <a:gd name="connsiteX68" fmla="*/ 766354 w 1070671"/>
                <a:gd name="connsiteY68" fmla="*/ 1343054 h 2321801"/>
                <a:gd name="connsiteX69" fmla="*/ 737326 w 1070671"/>
                <a:gd name="connsiteY69" fmla="*/ 1232746 h 2321801"/>
                <a:gd name="connsiteX70" fmla="*/ 705394 w 1070671"/>
                <a:gd name="connsiteY70" fmla="*/ 965683 h 2321801"/>
                <a:gd name="connsiteX71" fmla="*/ 801189 w 1070671"/>
                <a:gd name="connsiteY71" fmla="*/ 640563 h 2321801"/>
                <a:gd name="connsiteX72" fmla="*/ 992777 w 1070671"/>
                <a:gd name="connsiteY72" fmla="*/ 405431 h 2321801"/>
                <a:gd name="connsiteX73" fmla="*/ 1065349 w 1070671"/>
                <a:gd name="connsiteY73" fmla="*/ 152883 h 2321801"/>
                <a:gd name="connsiteX74" fmla="*/ 1045029 w 1070671"/>
                <a:gd name="connsiteY74" fmla="*/ 13546 h 2321801"/>
                <a:gd name="connsiteX75" fmla="*/ 984069 w 1070671"/>
                <a:gd name="connsiteY75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3582 w 1070671"/>
                <a:gd name="connsiteY29" fmla="*/ 9330 h 2321801"/>
                <a:gd name="connsiteX30" fmla="*/ 5806 w 1070671"/>
                <a:gd name="connsiteY30" fmla="*/ 86118 h 2321801"/>
                <a:gd name="connsiteX31" fmla="*/ 0 w 1070671"/>
                <a:gd name="connsiteY31" fmla="*/ 141272 h 2321801"/>
                <a:gd name="connsiteX32" fmla="*/ 63863 w 1070671"/>
                <a:gd name="connsiteY32" fmla="*/ 239970 h 2321801"/>
                <a:gd name="connsiteX33" fmla="*/ 148046 w 1070671"/>
                <a:gd name="connsiteY33" fmla="*/ 390918 h 2321801"/>
                <a:gd name="connsiteX34" fmla="*/ 310606 w 1070671"/>
                <a:gd name="connsiteY34" fmla="*/ 628952 h 2321801"/>
                <a:gd name="connsiteX35" fmla="*/ 316411 w 1070671"/>
                <a:gd name="connsiteY35" fmla="*/ 707330 h 2321801"/>
                <a:gd name="connsiteX36" fmla="*/ 380274 w 1070671"/>
                <a:gd name="connsiteY36" fmla="*/ 864084 h 2321801"/>
                <a:gd name="connsiteX37" fmla="*/ 386080 w 1070671"/>
                <a:gd name="connsiteY37" fmla="*/ 974392 h 2321801"/>
                <a:gd name="connsiteX38" fmla="*/ 319314 w 1070671"/>
                <a:gd name="connsiteY38" fmla="*/ 1192107 h 2321801"/>
                <a:gd name="connsiteX39" fmla="*/ 325120 w 1070671"/>
                <a:gd name="connsiteY39" fmla="*/ 1299512 h 2321801"/>
                <a:gd name="connsiteX40" fmla="*/ 342537 w 1070671"/>
                <a:gd name="connsiteY40" fmla="*/ 1412724 h 2321801"/>
                <a:gd name="connsiteX41" fmla="*/ 357051 w 1070671"/>
                <a:gd name="connsiteY41" fmla="*/ 1583992 h 2321801"/>
                <a:gd name="connsiteX42" fmla="*/ 391886 w 1070671"/>
                <a:gd name="connsiteY42" fmla="*/ 1694301 h 2321801"/>
                <a:gd name="connsiteX43" fmla="*/ 481874 w 1070671"/>
                <a:gd name="connsiteY43" fmla="*/ 2036838 h 2321801"/>
                <a:gd name="connsiteX44" fmla="*/ 516709 w 1070671"/>
                <a:gd name="connsiteY44" fmla="*/ 2045547 h 2321801"/>
                <a:gd name="connsiteX45" fmla="*/ 484777 w 1070671"/>
                <a:gd name="connsiteY45" fmla="*/ 2106507 h 2321801"/>
                <a:gd name="connsiteX46" fmla="*/ 461554 w 1070671"/>
                <a:gd name="connsiteY46" fmla="*/ 2199398 h 2321801"/>
                <a:gd name="connsiteX47" fmla="*/ 531223 w 1070671"/>
                <a:gd name="connsiteY47" fmla="*/ 2222621 h 2321801"/>
                <a:gd name="connsiteX48" fmla="*/ 586377 w 1070671"/>
                <a:gd name="connsiteY48" fmla="*/ 2181981 h 2321801"/>
                <a:gd name="connsiteX49" fmla="*/ 583474 w 1070671"/>
                <a:gd name="connsiteY49" fmla="*/ 2106507 h 2321801"/>
                <a:gd name="connsiteX50" fmla="*/ 606697 w 1070671"/>
                <a:gd name="connsiteY50" fmla="*/ 2042644 h 2321801"/>
                <a:gd name="connsiteX51" fmla="*/ 606697 w 1070671"/>
                <a:gd name="connsiteY51" fmla="*/ 2019421 h 2321801"/>
                <a:gd name="connsiteX52" fmla="*/ 560251 w 1070671"/>
                <a:gd name="connsiteY52" fmla="*/ 1912015 h 2321801"/>
                <a:gd name="connsiteX53" fmla="*/ 551543 w 1070671"/>
                <a:gd name="connsiteY53" fmla="*/ 1575284 h 2321801"/>
                <a:gd name="connsiteX54" fmla="*/ 551543 w 1070671"/>
                <a:gd name="connsiteY54" fmla="*/ 1392404 h 2321801"/>
                <a:gd name="connsiteX55" fmla="*/ 618309 w 1070671"/>
                <a:gd name="connsiteY55" fmla="*/ 1679787 h 2321801"/>
                <a:gd name="connsiteX56" fmla="*/ 647337 w 1070671"/>
                <a:gd name="connsiteY56" fmla="*/ 1781386 h 2321801"/>
                <a:gd name="connsiteX57" fmla="*/ 646611 w 1070671"/>
                <a:gd name="connsiteY57" fmla="*/ 1904758 h 2321801"/>
                <a:gd name="connsiteX58" fmla="*/ 676366 w 1070671"/>
                <a:gd name="connsiteY58" fmla="*/ 2173272 h 2321801"/>
                <a:gd name="connsiteX59" fmla="*/ 705394 w 1070671"/>
                <a:gd name="connsiteY59" fmla="*/ 2179078 h 2321801"/>
                <a:gd name="connsiteX60" fmla="*/ 699589 w 1070671"/>
                <a:gd name="connsiteY60" fmla="*/ 2254551 h 2321801"/>
                <a:gd name="connsiteX61" fmla="*/ 785223 w 1070671"/>
                <a:gd name="connsiteY61" fmla="*/ 2300998 h 2321801"/>
                <a:gd name="connsiteX62" fmla="*/ 912949 w 1070671"/>
                <a:gd name="connsiteY62" fmla="*/ 2274146 h 2321801"/>
                <a:gd name="connsiteX63" fmla="*/ 766354 w 1070671"/>
                <a:gd name="connsiteY63" fmla="*/ 2170369 h 2321801"/>
                <a:gd name="connsiteX64" fmla="*/ 806994 w 1070671"/>
                <a:gd name="connsiteY64" fmla="*/ 2161660 h 2321801"/>
                <a:gd name="connsiteX65" fmla="*/ 786674 w 1070671"/>
                <a:gd name="connsiteY65" fmla="*/ 1816220 h 2321801"/>
                <a:gd name="connsiteX66" fmla="*/ 795384 w 1070671"/>
                <a:gd name="connsiteY66" fmla="*/ 1755260 h 2321801"/>
                <a:gd name="connsiteX67" fmla="*/ 777966 w 1070671"/>
                <a:gd name="connsiteY67" fmla="*/ 1723329 h 2321801"/>
                <a:gd name="connsiteX68" fmla="*/ 766354 w 1070671"/>
                <a:gd name="connsiteY68" fmla="*/ 1343054 h 2321801"/>
                <a:gd name="connsiteX69" fmla="*/ 737326 w 1070671"/>
                <a:gd name="connsiteY69" fmla="*/ 1232746 h 2321801"/>
                <a:gd name="connsiteX70" fmla="*/ 705394 w 1070671"/>
                <a:gd name="connsiteY70" fmla="*/ 965683 h 2321801"/>
                <a:gd name="connsiteX71" fmla="*/ 801189 w 1070671"/>
                <a:gd name="connsiteY71" fmla="*/ 640563 h 2321801"/>
                <a:gd name="connsiteX72" fmla="*/ 992777 w 1070671"/>
                <a:gd name="connsiteY72" fmla="*/ 405431 h 2321801"/>
                <a:gd name="connsiteX73" fmla="*/ 1065349 w 1070671"/>
                <a:gd name="connsiteY73" fmla="*/ 152883 h 2321801"/>
                <a:gd name="connsiteX74" fmla="*/ 1045029 w 1070671"/>
                <a:gd name="connsiteY74" fmla="*/ 13546 h 2321801"/>
                <a:gd name="connsiteX75" fmla="*/ 984069 w 1070671"/>
                <a:gd name="connsiteY75" fmla="*/ 71604 h 2321801"/>
                <a:gd name="connsiteX0" fmla="*/ 984069 w 1070671"/>
                <a:gd name="connsiteY0" fmla="*/ 74672 h 2324869"/>
                <a:gd name="connsiteX1" fmla="*/ 984069 w 1070671"/>
                <a:gd name="connsiteY1" fmla="*/ 141438 h 2324869"/>
                <a:gd name="connsiteX2" fmla="*/ 917303 w 1070671"/>
                <a:gd name="connsiteY2" fmla="*/ 283678 h 2324869"/>
                <a:gd name="connsiteX3" fmla="*/ 865051 w 1070671"/>
                <a:gd name="connsiteY3" fmla="*/ 356249 h 2324869"/>
                <a:gd name="connsiteX4" fmla="*/ 801189 w 1070671"/>
                <a:gd name="connsiteY4" fmla="*/ 460752 h 2324869"/>
                <a:gd name="connsiteX5" fmla="*/ 699589 w 1070671"/>
                <a:gd name="connsiteY5" fmla="*/ 513003 h 2324869"/>
                <a:gd name="connsiteX6" fmla="*/ 664754 w 1070671"/>
                <a:gd name="connsiteY6" fmla="*/ 576866 h 2324869"/>
                <a:gd name="connsiteX7" fmla="*/ 624114 w 1070671"/>
                <a:gd name="connsiteY7" fmla="*/ 568158 h 2324869"/>
                <a:gd name="connsiteX8" fmla="*/ 632823 w 1070671"/>
                <a:gd name="connsiteY8" fmla="*/ 518809 h 2324869"/>
                <a:gd name="connsiteX9" fmla="*/ 667657 w 1070671"/>
                <a:gd name="connsiteY9" fmla="*/ 478169 h 2324869"/>
                <a:gd name="connsiteX10" fmla="*/ 664754 w 1070671"/>
                <a:gd name="connsiteY10" fmla="*/ 423015 h 2324869"/>
                <a:gd name="connsiteX11" fmla="*/ 664754 w 1070671"/>
                <a:gd name="connsiteY11" fmla="*/ 370763 h 2324869"/>
                <a:gd name="connsiteX12" fmla="*/ 609600 w 1070671"/>
                <a:gd name="connsiteY12" fmla="*/ 306900 h 2324869"/>
                <a:gd name="connsiteX13" fmla="*/ 531223 w 1070671"/>
                <a:gd name="connsiteY13" fmla="*/ 321415 h 2324869"/>
                <a:gd name="connsiteX14" fmla="*/ 490583 w 1070671"/>
                <a:gd name="connsiteY14" fmla="*/ 379472 h 2324869"/>
                <a:gd name="connsiteX15" fmla="*/ 502194 w 1070671"/>
                <a:gd name="connsiteY15" fmla="*/ 425918 h 2324869"/>
                <a:gd name="connsiteX16" fmla="*/ 493227 w 1070671"/>
                <a:gd name="connsiteY16" fmla="*/ 457972 h 2324869"/>
                <a:gd name="connsiteX17" fmla="*/ 519611 w 1070671"/>
                <a:gd name="connsiteY17" fmla="*/ 513003 h 2324869"/>
                <a:gd name="connsiteX18" fmla="*/ 478971 w 1070671"/>
                <a:gd name="connsiteY18" fmla="*/ 565255 h 2324869"/>
                <a:gd name="connsiteX19" fmla="*/ 449943 w 1070671"/>
                <a:gd name="connsiteY19" fmla="*/ 565255 h 2324869"/>
                <a:gd name="connsiteX20" fmla="*/ 420914 w 1070671"/>
                <a:gd name="connsiteY20" fmla="*/ 518809 h 2324869"/>
                <a:gd name="connsiteX21" fmla="*/ 357051 w 1070671"/>
                <a:gd name="connsiteY21" fmla="*/ 466558 h 2324869"/>
                <a:gd name="connsiteX22" fmla="*/ 307703 w 1070671"/>
                <a:gd name="connsiteY22" fmla="*/ 417209 h 2324869"/>
                <a:gd name="connsiteX23" fmla="*/ 275771 w 1070671"/>
                <a:gd name="connsiteY23" fmla="*/ 347540 h 2324869"/>
                <a:gd name="connsiteX24" fmla="*/ 177074 w 1070671"/>
                <a:gd name="connsiteY24" fmla="*/ 263358 h 2324869"/>
                <a:gd name="connsiteX25" fmla="*/ 121920 w 1070671"/>
                <a:gd name="connsiteY25" fmla="*/ 179175 h 2324869"/>
                <a:gd name="connsiteX26" fmla="*/ 101542 w 1070671"/>
                <a:gd name="connsiteY26" fmla="*/ 74810 h 2324869"/>
                <a:gd name="connsiteX27" fmla="*/ 88000 w 1070671"/>
                <a:gd name="connsiteY27" fmla="*/ 61735 h 2324869"/>
                <a:gd name="connsiteX28" fmla="*/ 85353 w 1070671"/>
                <a:gd name="connsiteY28" fmla="*/ 122503 h 2324869"/>
                <a:gd name="connsiteX29" fmla="*/ 53582 w 1070671"/>
                <a:gd name="connsiteY29" fmla="*/ 12398 h 2324869"/>
                <a:gd name="connsiteX30" fmla="*/ 36057 w 1070671"/>
                <a:gd name="connsiteY30" fmla="*/ 0 h 2324869"/>
                <a:gd name="connsiteX31" fmla="*/ 5806 w 1070671"/>
                <a:gd name="connsiteY31" fmla="*/ 89186 h 2324869"/>
                <a:gd name="connsiteX32" fmla="*/ 0 w 1070671"/>
                <a:gd name="connsiteY32" fmla="*/ 144340 h 2324869"/>
                <a:gd name="connsiteX33" fmla="*/ 63863 w 1070671"/>
                <a:gd name="connsiteY33" fmla="*/ 243038 h 2324869"/>
                <a:gd name="connsiteX34" fmla="*/ 148046 w 1070671"/>
                <a:gd name="connsiteY34" fmla="*/ 393986 h 2324869"/>
                <a:gd name="connsiteX35" fmla="*/ 310606 w 1070671"/>
                <a:gd name="connsiteY35" fmla="*/ 632020 h 2324869"/>
                <a:gd name="connsiteX36" fmla="*/ 316411 w 1070671"/>
                <a:gd name="connsiteY36" fmla="*/ 710398 h 2324869"/>
                <a:gd name="connsiteX37" fmla="*/ 380274 w 1070671"/>
                <a:gd name="connsiteY37" fmla="*/ 867152 h 2324869"/>
                <a:gd name="connsiteX38" fmla="*/ 386080 w 1070671"/>
                <a:gd name="connsiteY38" fmla="*/ 977460 h 2324869"/>
                <a:gd name="connsiteX39" fmla="*/ 319314 w 1070671"/>
                <a:gd name="connsiteY39" fmla="*/ 1195175 h 2324869"/>
                <a:gd name="connsiteX40" fmla="*/ 325120 w 1070671"/>
                <a:gd name="connsiteY40" fmla="*/ 1302580 h 2324869"/>
                <a:gd name="connsiteX41" fmla="*/ 342537 w 1070671"/>
                <a:gd name="connsiteY41" fmla="*/ 1415792 h 2324869"/>
                <a:gd name="connsiteX42" fmla="*/ 357051 w 1070671"/>
                <a:gd name="connsiteY42" fmla="*/ 1587060 h 2324869"/>
                <a:gd name="connsiteX43" fmla="*/ 391886 w 1070671"/>
                <a:gd name="connsiteY43" fmla="*/ 1697369 h 2324869"/>
                <a:gd name="connsiteX44" fmla="*/ 481874 w 1070671"/>
                <a:gd name="connsiteY44" fmla="*/ 2039906 h 2324869"/>
                <a:gd name="connsiteX45" fmla="*/ 516709 w 1070671"/>
                <a:gd name="connsiteY45" fmla="*/ 2048615 h 2324869"/>
                <a:gd name="connsiteX46" fmla="*/ 484777 w 1070671"/>
                <a:gd name="connsiteY46" fmla="*/ 2109575 h 2324869"/>
                <a:gd name="connsiteX47" fmla="*/ 461554 w 1070671"/>
                <a:gd name="connsiteY47" fmla="*/ 2202466 h 2324869"/>
                <a:gd name="connsiteX48" fmla="*/ 531223 w 1070671"/>
                <a:gd name="connsiteY48" fmla="*/ 2225689 h 2324869"/>
                <a:gd name="connsiteX49" fmla="*/ 586377 w 1070671"/>
                <a:gd name="connsiteY49" fmla="*/ 2185049 h 2324869"/>
                <a:gd name="connsiteX50" fmla="*/ 583474 w 1070671"/>
                <a:gd name="connsiteY50" fmla="*/ 2109575 h 2324869"/>
                <a:gd name="connsiteX51" fmla="*/ 606697 w 1070671"/>
                <a:gd name="connsiteY51" fmla="*/ 2045712 h 2324869"/>
                <a:gd name="connsiteX52" fmla="*/ 606697 w 1070671"/>
                <a:gd name="connsiteY52" fmla="*/ 2022489 h 2324869"/>
                <a:gd name="connsiteX53" fmla="*/ 560251 w 1070671"/>
                <a:gd name="connsiteY53" fmla="*/ 1915083 h 2324869"/>
                <a:gd name="connsiteX54" fmla="*/ 551543 w 1070671"/>
                <a:gd name="connsiteY54" fmla="*/ 1578352 h 2324869"/>
                <a:gd name="connsiteX55" fmla="*/ 551543 w 1070671"/>
                <a:gd name="connsiteY55" fmla="*/ 1395472 h 2324869"/>
                <a:gd name="connsiteX56" fmla="*/ 618309 w 1070671"/>
                <a:gd name="connsiteY56" fmla="*/ 1682855 h 2324869"/>
                <a:gd name="connsiteX57" fmla="*/ 647337 w 1070671"/>
                <a:gd name="connsiteY57" fmla="*/ 1784454 h 2324869"/>
                <a:gd name="connsiteX58" fmla="*/ 646611 w 1070671"/>
                <a:gd name="connsiteY58" fmla="*/ 1907826 h 2324869"/>
                <a:gd name="connsiteX59" fmla="*/ 676366 w 1070671"/>
                <a:gd name="connsiteY59" fmla="*/ 2176340 h 2324869"/>
                <a:gd name="connsiteX60" fmla="*/ 705394 w 1070671"/>
                <a:gd name="connsiteY60" fmla="*/ 2182146 h 2324869"/>
                <a:gd name="connsiteX61" fmla="*/ 699589 w 1070671"/>
                <a:gd name="connsiteY61" fmla="*/ 2257619 h 2324869"/>
                <a:gd name="connsiteX62" fmla="*/ 785223 w 1070671"/>
                <a:gd name="connsiteY62" fmla="*/ 2304066 h 2324869"/>
                <a:gd name="connsiteX63" fmla="*/ 912949 w 1070671"/>
                <a:gd name="connsiteY63" fmla="*/ 2277214 h 2324869"/>
                <a:gd name="connsiteX64" fmla="*/ 766354 w 1070671"/>
                <a:gd name="connsiteY64" fmla="*/ 2173437 h 2324869"/>
                <a:gd name="connsiteX65" fmla="*/ 806994 w 1070671"/>
                <a:gd name="connsiteY65" fmla="*/ 2164728 h 2324869"/>
                <a:gd name="connsiteX66" fmla="*/ 786674 w 1070671"/>
                <a:gd name="connsiteY66" fmla="*/ 1819288 h 2324869"/>
                <a:gd name="connsiteX67" fmla="*/ 795384 w 1070671"/>
                <a:gd name="connsiteY67" fmla="*/ 1758328 h 2324869"/>
                <a:gd name="connsiteX68" fmla="*/ 777966 w 1070671"/>
                <a:gd name="connsiteY68" fmla="*/ 1726397 h 2324869"/>
                <a:gd name="connsiteX69" fmla="*/ 766354 w 1070671"/>
                <a:gd name="connsiteY69" fmla="*/ 1346122 h 2324869"/>
                <a:gd name="connsiteX70" fmla="*/ 737326 w 1070671"/>
                <a:gd name="connsiteY70" fmla="*/ 1235814 h 2324869"/>
                <a:gd name="connsiteX71" fmla="*/ 705394 w 1070671"/>
                <a:gd name="connsiteY71" fmla="*/ 968751 h 2324869"/>
                <a:gd name="connsiteX72" fmla="*/ 801189 w 1070671"/>
                <a:gd name="connsiteY72" fmla="*/ 643631 h 2324869"/>
                <a:gd name="connsiteX73" fmla="*/ 992777 w 1070671"/>
                <a:gd name="connsiteY73" fmla="*/ 408499 h 2324869"/>
                <a:gd name="connsiteX74" fmla="*/ 1065349 w 1070671"/>
                <a:gd name="connsiteY74" fmla="*/ 155951 h 2324869"/>
                <a:gd name="connsiteX75" fmla="*/ 1045029 w 1070671"/>
                <a:gd name="connsiteY75" fmla="*/ 16614 h 2324869"/>
                <a:gd name="connsiteX76" fmla="*/ 984069 w 1070671"/>
                <a:gd name="connsiteY76" fmla="*/ 74672 h 2324869"/>
                <a:gd name="connsiteX0" fmla="*/ 984069 w 1070671"/>
                <a:gd name="connsiteY0" fmla="*/ 74672 h 2324869"/>
                <a:gd name="connsiteX1" fmla="*/ 984069 w 1070671"/>
                <a:gd name="connsiteY1" fmla="*/ 141438 h 2324869"/>
                <a:gd name="connsiteX2" fmla="*/ 917303 w 1070671"/>
                <a:gd name="connsiteY2" fmla="*/ 283678 h 2324869"/>
                <a:gd name="connsiteX3" fmla="*/ 865051 w 1070671"/>
                <a:gd name="connsiteY3" fmla="*/ 356249 h 2324869"/>
                <a:gd name="connsiteX4" fmla="*/ 801189 w 1070671"/>
                <a:gd name="connsiteY4" fmla="*/ 460752 h 2324869"/>
                <a:gd name="connsiteX5" fmla="*/ 699589 w 1070671"/>
                <a:gd name="connsiteY5" fmla="*/ 513003 h 2324869"/>
                <a:gd name="connsiteX6" fmla="*/ 664754 w 1070671"/>
                <a:gd name="connsiteY6" fmla="*/ 576866 h 2324869"/>
                <a:gd name="connsiteX7" fmla="*/ 624114 w 1070671"/>
                <a:gd name="connsiteY7" fmla="*/ 568158 h 2324869"/>
                <a:gd name="connsiteX8" fmla="*/ 632823 w 1070671"/>
                <a:gd name="connsiteY8" fmla="*/ 518809 h 2324869"/>
                <a:gd name="connsiteX9" fmla="*/ 667657 w 1070671"/>
                <a:gd name="connsiteY9" fmla="*/ 478169 h 2324869"/>
                <a:gd name="connsiteX10" fmla="*/ 664754 w 1070671"/>
                <a:gd name="connsiteY10" fmla="*/ 423015 h 2324869"/>
                <a:gd name="connsiteX11" fmla="*/ 664754 w 1070671"/>
                <a:gd name="connsiteY11" fmla="*/ 370763 h 2324869"/>
                <a:gd name="connsiteX12" fmla="*/ 609600 w 1070671"/>
                <a:gd name="connsiteY12" fmla="*/ 306900 h 2324869"/>
                <a:gd name="connsiteX13" fmla="*/ 531223 w 1070671"/>
                <a:gd name="connsiteY13" fmla="*/ 321415 h 2324869"/>
                <a:gd name="connsiteX14" fmla="*/ 490583 w 1070671"/>
                <a:gd name="connsiteY14" fmla="*/ 379472 h 2324869"/>
                <a:gd name="connsiteX15" fmla="*/ 502194 w 1070671"/>
                <a:gd name="connsiteY15" fmla="*/ 425918 h 2324869"/>
                <a:gd name="connsiteX16" fmla="*/ 493227 w 1070671"/>
                <a:gd name="connsiteY16" fmla="*/ 457972 h 2324869"/>
                <a:gd name="connsiteX17" fmla="*/ 519611 w 1070671"/>
                <a:gd name="connsiteY17" fmla="*/ 513003 h 2324869"/>
                <a:gd name="connsiteX18" fmla="*/ 478971 w 1070671"/>
                <a:gd name="connsiteY18" fmla="*/ 565255 h 2324869"/>
                <a:gd name="connsiteX19" fmla="*/ 449943 w 1070671"/>
                <a:gd name="connsiteY19" fmla="*/ 565255 h 2324869"/>
                <a:gd name="connsiteX20" fmla="*/ 420914 w 1070671"/>
                <a:gd name="connsiteY20" fmla="*/ 518809 h 2324869"/>
                <a:gd name="connsiteX21" fmla="*/ 357051 w 1070671"/>
                <a:gd name="connsiteY21" fmla="*/ 466558 h 2324869"/>
                <a:gd name="connsiteX22" fmla="*/ 307703 w 1070671"/>
                <a:gd name="connsiteY22" fmla="*/ 417209 h 2324869"/>
                <a:gd name="connsiteX23" fmla="*/ 275771 w 1070671"/>
                <a:gd name="connsiteY23" fmla="*/ 347540 h 2324869"/>
                <a:gd name="connsiteX24" fmla="*/ 177074 w 1070671"/>
                <a:gd name="connsiteY24" fmla="*/ 263358 h 2324869"/>
                <a:gd name="connsiteX25" fmla="*/ 121920 w 1070671"/>
                <a:gd name="connsiteY25" fmla="*/ 179175 h 2324869"/>
                <a:gd name="connsiteX26" fmla="*/ 101542 w 1070671"/>
                <a:gd name="connsiteY26" fmla="*/ 74810 h 2324869"/>
                <a:gd name="connsiteX27" fmla="*/ 88000 w 1070671"/>
                <a:gd name="connsiteY27" fmla="*/ 61735 h 2324869"/>
                <a:gd name="connsiteX28" fmla="*/ 85353 w 1070671"/>
                <a:gd name="connsiteY28" fmla="*/ 122503 h 2324869"/>
                <a:gd name="connsiteX29" fmla="*/ 53582 w 1070671"/>
                <a:gd name="connsiteY29" fmla="*/ 12398 h 2324869"/>
                <a:gd name="connsiteX30" fmla="*/ 36057 w 1070671"/>
                <a:gd name="connsiteY30" fmla="*/ 0 h 2324869"/>
                <a:gd name="connsiteX31" fmla="*/ 54633 w 1070671"/>
                <a:gd name="connsiteY31" fmla="*/ 89345 h 2324869"/>
                <a:gd name="connsiteX32" fmla="*/ 5806 w 1070671"/>
                <a:gd name="connsiteY32" fmla="*/ 89186 h 2324869"/>
                <a:gd name="connsiteX33" fmla="*/ 0 w 1070671"/>
                <a:gd name="connsiteY33" fmla="*/ 144340 h 2324869"/>
                <a:gd name="connsiteX34" fmla="*/ 63863 w 1070671"/>
                <a:gd name="connsiteY34" fmla="*/ 243038 h 2324869"/>
                <a:gd name="connsiteX35" fmla="*/ 148046 w 1070671"/>
                <a:gd name="connsiteY35" fmla="*/ 393986 h 2324869"/>
                <a:gd name="connsiteX36" fmla="*/ 310606 w 1070671"/>
                <a:gd name="connsiteY36" fmla="*/ 632020 h 2324869"/>
                <a:gd name="connsiteX37" fmla="*/ 316411 w 1070671"/>
                <a:gd name="connsiteY37" fmla="*/ 710398 h 2324869"/>
                <a:gd name="connsiteX38" fmla="*/ 380274 w 1070671"/>
                <a:gd name="connsiteY38" fmla="*/ 867152 h 2324869"/>
                <a:gd name="connsiteX39" fmla="*/ 386080 w 1070671"/>
                <a:gd name="connsiteY39" fmla="*/ 977460 h 2324869"/>
                <a:gd name="connsiteX40" fmla="*/ 319314 w 1070671"/>
                <a:gd name="connsiteY40" fmla="*/ 1195175 h 2324869"/>
                <a:gd name="connsiteX41" fmla="*/ 325120 w 1070671"/>
                <a:gd name="connsiteY41" fmla="*/ 1302580 h 2324869"/>
                <a:gd name="connsiteX42" fmla="*/ 342537 w 1070671"/>
                <a:gd name="connsiteY42" fmla="*/ 1415792 h 2324869"/>
                <a:gd name="connsiteX43" fmla="*/ 357051 w 1070671"/>
                <a:gd name="connsiteY43" fmla="*/ 1587060 h 2324869"/>
                <a:gd name="connsiteX44" fmla="*/ 391886 w 1070671"/>
                <a:gd name="connsiteY44" fmla="*/ 1697369 h 2324869"/>
                <a:gd name="connsiteX45" fmla="*/ 481874 w 1070671"/>
                <a:gd name="connsiteY45" fmla="*/ 2039906 h 2324869"/>
                <a:gd name="connsiteX46" fmla="*/ 516709 w 1070671"/>
                <a:gd name="connsiteY46" fmla="*/ 2048615 h 2324869"/>
                <a:gd name="connsiteX47" fmla="*/ 484777 w 1070671"/>
                <a:gd name="connsiteY47" fmla="*/ 2109575 h 2324869"/>
                <a:gd name="connsiteX48" fmla="*/ 461554 w 1070671"/>
                <a:gd name="connsiteY48" fmla="*/ 2202466 h 2324869"/>
                <a:gd name="connsiteX49" fmla="*/ 531223 w 1070671"/>
                <a:gd name="connsiteY49" fmla="*/ 2225689 h 2324869"/>
                <a:gd name="connsiteX50" fmla="*/ 586377 w 1070671"/>
                <a:gd name="connsiteY50" fmla="*/ 2185049 h 2324869"/>
                <a:gd name="connsiteX51" fmla="*/ 583474 w 1070671"/>
                <a:gd name="connsiteY51" fmla="*/ 2109575 h 2324869"/>
                <a:gd name="connsiteX52" fmla="*/ 606697 w 1070671"/>
                <a:gd name="connsiteY52" fmla="*/ 2045712 h 2324869"/>
                <a:gd name="connsiteX53" fmla="*/ 606697 w 1070671"/>
                <a:gd name="connsiteY53" fmla="*/ 2022489 h 2324869"/>
                <a:gd name="connsiteX54" fmla="*/ 560251 w 1070671"/>
                <a:gd name="connsiteY54" fmla="*/ 1915083 h 2324869"/>
                <a:gd name="connsiteX55" fmla="*/ 551543 w 1070671"/>
                <a:gd name="connsiteY55" fmla="*/ 1578352 h 2324869"/>
                <a:gd name="connsiteX56" fmla="*/ 551543 w 1070671"/>
                <a:gd name="connsiteY56" fmla="*/ 1395472 h 2324869"/>
                <a:gd name="connsiteX57" fmla="*/ 618309 w 1070671"/>
                <a:gd name="connsiteY57" fmla="*/ 1682855 h 2324869"/>
                <a:gd name="connsiteX58" fmla="*/ 647337 w 1070671"/>
                <a:gd name="connsiteY58" fmla="*/ 1784454 h 2324869"/>
                <a:gd name="connsiteX59" fmla="*/ 646611 w 1070671"/>
                <a:gd name="connsiteY59" fmla="*/ 1907826 h 2324869"/>
                <a:gd name="connsiteX60" fmla="*/ 676366 w 1070671"/>
                <a:gd name="connsiteY60" fmla="*/ 2176340 h 2324869"/>
                <a:gd name="connsiteX61" fmla="*/ 705394 w 1070671"/>
                <a:gd name="connsiteY61" fmla="*/ 2182146 h 2324869"/>
                <a:gd name="connsiteX62" fmla="*/ 699589 w 1070671"/>
                <a:gd name="connsiteY62" fmla="*/ 2257619 h 2324869"/>
                <a:gd name="connsiteX63" fmla="*/ 785223 w 1070671"/>
                <a:gd name="connsiteY63" fmla="*/ 2304066 h 2324869"/>
                <a:gd name="connsiteX64" fmla="*/ 912949 w 1070671"/>
                <a:gd name="connsiteY64" fmla="*/ 2277214 h 2324869"/>
                <a:gd name="connsiteX65" fmla="*/ 766354 w 1070671"/>
                <a:gd name="connsiteY65" fmla="*/ 2173437 h 2324869"/>
                <a:gd name="connsiteX66" fmla="*/ 806994 w 1070671"/>
                <a:gd name="connsiteY66" fmla="*/ 2164728 h 2324869"/>
                <a:gd name="connsiteX67" fmla="*/ 786674 w 1070671"/>
                <a:gd name="connsiteY67" fmla="*/ 1819288 h 2324869"/>
                <a:gd name="connsiteX68" fmla="*/ 795384 w 1070671"/>
                <a:gd name="connsiteY68" fmla="*/ 1758328 h 2324869"/>
                <a:gd name="connsiteX69" fmla="*/ 777966 w 1070671"/>
                <a:gd name="connsiteY69" fmla="*/ 1726397 h 2324869"/>
                <a:gd name="connsiteX70" fmla="*/ 766354 w 1070671"/>
                <a:gd name="connsiteY70" fmla="*/ 1346122 h 2324869"/>
                <a:gd name="connsiteX71" fmla="*/ 737326 w 1070671"/>
                <a:gd name="connsiteY71" fmla="*/ 1235814 h 2324869"/>
                <a:gd name="connsiteX72" fmla="*/ 705394 w 1070671"/>
                <a:gd name="connsiteY72" fmla="*/ 968751 h 2324869"/>
                <a:gd name="connsiteX73" fmla="*/ 801189 w 1070671"/>
                <a:gd name="connsiteY73" fmla="*/ 643631 h 2324869"/>
                <a:gd name="connsiteX74" fmla="*/ 992777 w 1070671"/>
                <a:gd name="connsiteY74" fmla="*/ 408499 h 2324869"/>
                <a:gd name="connsiteX75" fmla="*/ 1065349 w 1070671"/>
                <a:gd name="connsiteY75" fmla="*/ 155951 h 2324869"/>
                <a:gd name="connsiteX76" fmla="*/ 1045029 w 1070671"/>
                <a:gd name="connsiteY76" fmla="*/ 16614 h 2324869"/>
                <a:gd name="connsiteX77" fmla="*/ 984069 w 1070671"/>
                <a:gd name="connsiteY77" fmla="*/ 74672 h 2324869"/>
                <a:gd name="connsiteX0" fmla="*/ 984069 w 1070671"/>
                <a:gd name="connsiteY0" fmla="*/ 88918 h 2339115"/>
                <a:gd name="connsiteX1" fmla="*/ 984069 w 1070671"/>
                <a:gd name="connsiteY1" fmla="*/ 155684 h 2339115"/>
                <a:gd name="connsiteX2" fmla="*/ 917303 w 1070671"/>
                <a:gd name="connsiteY2" fmla="*/ 297924 h 2339115"/>
                <a:gd name="connsiteX3" fmla="*/ 865051 w 1070671"/>
                <a:gd name="connsiteY3" fmla="*/ 370495 h 2339115"/>
                <a:gd name="connsiteX4" fmla="*/ 801189 w 1070671"/>
                <a:gd name="connsiteY4" fmla="*/ 474998 h 2339115"/>
                <a:gd name="connsiteX5" fmla="*/ 699589 w 1070671"/>
                <a:gd name="connsiteY5" fmla="*/ 527249 h 2339115"/>
                <a:gd name="connsiteX6" fmla="*/ 664754 w 1070671"/>
                <a:gd name="connsiteY6" fmla="*/ 591112 h 2339115"/>
                <a:gd name="connsiteX7" fmla="*/ 624114 w 1070671"/>
                <a:gd name="connsiteY7" fmla="*/ 582404 h 2339115"/>
                <a:gd name="connsiteX8" fmla="*/ 632823 w 1070671"/>
                <a:gd name="connsiteY8" fmla="*/ 533055 h 2339115"/>
                <a:gd name="connsiteX9" fmla="*/ 667657 w 1070671"/>
                <a:gd name="connsiteY9" fmla="*/ 492415 h 2339115"/>
                <a:gd name="connsiteX10" fmla="*/ 664754 w 1070671"/>
                <a:gd name="connsiteY10" fmla="*/ 437261 h 2339115"/>
                <a:gd name="connsiteX11" fmla="*/ 664754 w 1070671"/>
                <a:gd name="connsiteY11" fmla="*/ 385009 h 2339115"/>
                <a:gd name="connsiteX12" fmla="*/ 609600 w 1070671"/>
                <a:gd name="connsiteY12" fmla="*/ 321146 h 2339115"/>
                <a:gd name="connsiteX13" fmla="*/ 531223 w 1070671"/>
                <a:gd name="connsiteY13" fmla="*/ 335661 h 2339115"/>
                <a:gd name="connsiteX14" fmla="*/ 490583 w 1070671"/>
                <a:gd name="connsiteY14" fmla="*/ 393718 h 2339115"/>
                <a:gd name="connsiteX15" fmla="*/ 502194 w 1070671"/>
                <a:gd name="connsiteY15" fmla="*/ 440164 h 2339115"/>
                <a:gd name="connsiteX16" fmla="*/ 493227 w 1070671"/>
                <a:gd name="connsiteY16" fmla="*/ 472218 h 2339115"/>
                <a:gd name="connsiteX17" fmla="*/ 519611 w 1070671"/>
                <a:gd name="connsiteY17" fmla="*/ 527249 h 2339115"/>
                <a:gd name="connsiteX18" fmla="*/ 478971 w 1070671"/>
                <a:gd name="connsiteY18" fmla="*/ 579501 h 2339115"/>
                <a:gd name="connsiteX19" fmla="*/ 449943 w 1070671"/>
                <a:gd name="connsiteY19" fmla="*/ 579501 h 2339115"/>
                <a:gd name="connsiteX20" fmla="*/ 420914 w 1070671"/>
                <a:gd name="connsiteY20" fmla="*/ 533055 h 2339115"/>
                <a:gd name="connsiteX21" fmla="*/ 357051 w 1070671"/>
                <a:gd name="connsiteY21" fmla="*/ 480804 h 2339115"/>
                <a:gd name="connsiteX22" fmla="*/ 307703 w 1070671"/>
                <a:gd name="connsiteY22" fmla="*/ 431455 h 2339115"/>
                <a:gd name="connsiteX23" fmla="*/ 275771 w 1070671"/>
                <a:gd name="connsiteY23" fmla="*/ 361786 h 2339115"/>
                <a:gd name="connsiteX24" fmla="*/ 177074 w 1070671"/>
                <a:gd name="connsiteY24" fmla="*/ 277604 h 2339115"/>
                <a:gd name="connsiteX25" fmla="*/ 121920 w 1070671"/>
                <a:gd name="connsiteY25" fmla="*/ 193421 h 2339115"/>
                <a:gd name="connsiteX26" fmla="*/ 101542 w 1070671"/>
                <a:gd name="connsiteY26" fmla="*/ 89056 h 2339115"/>
                <a:gd name="connsiteX27" fmla="*/ 88000 w 1070671"/>
                <a:gd name="connsiteY27" fmla="*/ 75981 h 2339115"/>
                <a:gd name="connsiteX28" fmla="*/ 85353 w 1070671"/>
                <a:gd name="connsiteY28" fmla="*/ 136749 h 2339115"/>
                <a:gd name="connsiteX29" fmla="*/ 53582 w 1070671"/>
                <a:gd name="connsiteY29" fmla="*/ 26644 h 2339115"/>
                <a:gd name="connsiteX30" fmla="*/ 36057 w 1070671"/>
                <a:gd name="connsiteY30" fmla="*/ 14246 h 2339115"/>
                <a:gd name="connsiteX31" fmla="*/ 54633 w 1070671"/>
                <a:gd name="connsiteY31" fmla="*/ 103591 h 2339115"/>
                <a:gd name="connsiteX32" fmla="*/ 18407 w 1070671"/>
                <a:gd name="connsiteY32" fmla="*/ 0 h 2339115"/>
                <a:gd name="connsiteX33" fmla="*/ 5806 w 1070671"/>
                <a:gd name="connsiteY33" fmla="*/ 103432 h 2339115"/>
                <a:gd name="connsiteX34" fmla="*/ 0 w 1070671"/>
                <a:gd name="connsiteY34" fmla="*/ 158586 h 2339115"/>
                <a:gd name="connsiteX35" fmla="*/ 63863 w 1070671"/>
                <a:gd name="connsiteY35" fmla="*/ 257284 h 2339115"/>
                <a:gd name="connsiteX36" fmla="*/ 148046 w 1070671"/>
                <a:gd name="connsiteY36" fmla="*/ 408232 h 2339115"/>
                <a:gd name="connsiteX37" fmla="*/ 310606 w 1070671"/>
                <a:gd name="connsiteY37" fmla="*/ 646266 h 2339115"/>
                <a:gd name="connsiteX38" fmla="*/ 316411 w 1070671"/>
                <a:gd name="connsiteY38" fmla="*/ 724644 h 2339115"/>
                <a:gd name="connsiteX39" fmla="*/ 380274 w 1070671"/>
                <a:gd name="connsiteY39" fmla="*/ 881398 h 2339115"/>
                <a:gd name="connsiteX40" fmla="*/ 386080 w 1070671"/>
                <a:gd name="connsiteY40" fmla="*/ 991706 h 2339115"/>
                <a:gd name="connsiteX41" fmla="*/ 319314 w 1070671"/>
                <a:gd name="connsiteY41" fmla="*/ 1209421 h 2339115"/>
                <a:gd name="connsiteX42" fmla="*/ 325120 w 1070671"/>
                <a:gd name="connsiteY42" fmla="*/ 1316826 h 2339115"/>
                <a:gd name="connsiteX43" fmla="*/ 342537 w 1070671"/>
                <a:gd name="connsiteY43" fmla="*/ 1430038 h 2339115"/>
                <a:gd name="connsiteX44" fmla="*/ 357051 w 1070671"/>
                <a:gd name="connsiteY44" fmla="*/ 1601306 h 2339115"/>
                <a:gd name="connsiteX45" fmla="*/ 391886 w 1070671"/>
                <a:gd name="connsiteY45" fmla="*/ 1711615 h 2339115"/>
                <a:gd name="connsiteX46" fmla="*/ 481874 w 1070671"/>
                <a:gd name="connsiteY46" fmla="*/ 2054152 h 2339115"/>
                <a:gd name="connsiteX47" fmla="*/ 516709 w 1070671"/>
                <a:gd name="connsiteY47" fmla="*/ 2062861 h 2339115"/>
                <a:gd name="connsiteX48" fmla="*/ 484777 w 1070671"/>
                <a:gd name="connsiteY48" fmla="*/ 2123821 h 2339115"/>
                <a:gd name="connsiteX49" fmla="*/ 461554 w 1070671"/>
                <a:gd name="connsiteY49" fmla="*/ 2216712 h 2339115"/>
                <a:gd name="connsiteX50" fmla="*/ 531223 w 1070671"/>
                <a:gd name="connsiteY50" fmla="*/ 2239935 h 2339115"/>
                <a:gd name="connsiteX51" fmla="*/ 586377 w 1070671"/>
                <a:gd name="connsiteY51" fmla="*/ 2199295 h 2339115"/>
                <a:gd name="connsiteX52" fmla="*/ 583474 w 1070671"/>
                <a:gd name="connsiteY52" fmla="*/ 2123821 h 2339115"/>
                <a:gd name="connsiteX53" fmla="*/ 606697 w 1070671"/>
                <a:gd name="connsiteY53" fmla="*/ 2059958 h 2339115"/>
                <a:gd name="connsiteX54" fmla="*/ 606697 w 1070671"/>
                <a:gd name="connsiteY54" fmla="*/ 2036735 h 2339115"/>
                <a:gd name="connsiteX55" fmla="*/ 560251 w 1070671"/>
                <a:gd name="connsiteY55" fmla="*/ 1929329 h 2339115"/>
                <a:gd name="connsiteX56" fmla="*/ 551543 w 1070671"/>
                <a:gd name="connsiteY56" fmla="*/ 1592598 h 2339115"/>
                <a:gd name="connsiteX57" fmla="*/ 551543 w 1070671"/>
                <a:gd name="connsiteY57" fmla="*/ 1409718 h 2339115"/>
                <a:gd name="connsiteX58" fmla="*/ 618309 w 1070671"/>
                <a:gd name="connsiteY58" fmla="*/ 1697101 h 2339115"/>
                <a:gd name="connsiteX59" fmla="*/ 647337 w 1070671"/>
                <a:gd name="connsiteY59" fmla="*/ 1798700 h 2339115"/>
                <a:gd name="connsiteX60" fmla="*/ 646611 w 1070671"/>
                <a:gd name="connsiteY60" fmla="*/ 1922072 h 2339115"/>
                <a:gd name="connsiteX61" fmla="*/ 676366 w 1070671"/>
                <a:gd name="connsiteY61" fmla="*/ 2190586 h 2339115"/>
                <a:gd name="connsiteX62" fmla="*/ 705394 w 1070671"/>
                <a:gd name="connsiteY62" fmla="*/ 2196392 h 2339115"/>
                <a:gd name="connsiteX63" fmla="*/ 699589 w 1070671"/>
                <a:gd name="connsiteY63" fmla="*/ 2271865 h 2339115"/>
                <a:gd name="connsiteX64" fmla="*/ 785223 w 1070671"/>
                <a:gd name="connsiteY64" fmla="*/ 2318312 h 2339115"/>
                <a:gd name="connsiteX65" fmla="*/ 912949 w 1070671"/>
                <a:gd name="connsiteY65" fmla="*/ 2291460 h 2339115"/>
                <a:gd name="connsiteX66" fmla="*/ 766354 w 1070671"/>
                <a:gd name="connsiteY66" fmla="*/ 2187683 h 2339115"/>
                <a:gd name="connsiteX67" fmla="*/ 806994 w 1070671"/>
                <a:gd name="connsiteY67" fmla="*/ 2178974 h 2339115"/>
                <a:gd name="connsiteX68" fmla="*/ 786674 w 1070671"/>
                <a:gd name="connsiteY68" fmla="*/ 1833534 h 2339115"/>
                <a:gd name="connsiteX69" fmla="*/ 795384 w 1070671"/>
                <a:gd name="connsiteY69" fmla="*/ 1772574 h 2339115"/>
                <a:gd name="connsiteX70" fmla="*/ 777966 w 1070671"/>
                <a:gd name="connsiteY70" fmla="*/ 1740643 h 2339115"/>
                <a:gd name="connsiteX71" fmla="*/ 766354 w 1070671"/>
                <a:gd name="connsiteY71" fmla="*/ 1360368 h 2339115"/>
                <a:gd name="connsiteX72" fmla="*/ 737326 w 1070671"/>
                <a:gd name="connsiteY72" fmla="*/ 1250060 h 2339115"/>
                <a:gd name="connsiteX73" fmla="*/ 705394 w 1070671"/>
                <a:gd name="connsiteY73" fmla="*/ 982997 h 2339115"/>
                <a:gd name="connsiteX74" fmla="*/ 801189 w 1070671"/>
                <a:gd name="connsiteY74" fmla="*/ 657877 h 2339115"/>
                <a:gd name="connsiteX75" fmla="*/ 992777 w 1070671"/>
                <a:gd name="connsiteY75" fmla="*/ 422745 h 2339115"/>
                <a:gd name="connsiteX76" fmla="*/ 1065349 w 1070671"/>
                <a:gd name="connsiteY76" fmla="*/ 170197 h 2339115"/>
                <a:gd name="connsiteX77" fmla="*/ 1045029 w 1070671"/>
                <a:gd name="connsiteY77" fmla="*/ 30860 h 2339115"/>
                <a:gd name="connsiteX78" fmla="*/ 984069 w 1070671"/>
                <a:gd name="connsiteY78" fmla="*/ 88918 h 2339115"/>
                <a:gd name="connsiteX0" fmla="*/ 984069 w 1070671"/>
                <a:gd name="connsiteY0" fmla="*/ 88918 h 2339115"/>
                <a:gd name="connsiteX1" fmla="*/ 984069 w 1070671"/>
                <a:gd name="connsiteY1" fmla="*/ 155684 h 2339115"/>
                <a:gd name="connsiteX2" fmla="*/ 917303 w 1070671"/>
                <a:gd name="connsiteY2" fmla="*/ 297924 h 2339115"/>
                <a:gd name="connsiteX3" fmla="*/ 865051 w 1070671"/>
                <a:gd name="connsiteY3" fmla="*/ 370495 h 2339115"/>
                <a:gd name="connsiteX4" fmla="*/ 801189 w 1070671"/>
                <a:gd name="connsiteY4" fmla="*/ 474998 h 2339115"/>
                <a:gd name="connsiteX5" fmla="*/ 699589 w 1070671"/>
                <a:gd name="connsiteY5" fmla="*/ 527249 h 2339115"/>
                <a:gd name="connsiteX6" fmla="*/ 664754 w 1070671"/>
                <a:gd name="connsiteY6" fmla="*/ 591112 h 2339115"/>
                <a:gd name="connsiteX7" fmla="*/ 624114 w 1070671"/>
                <a:gd name="connsiteY7" fmla="*/ 582404 h 2339115"/>
                <a:gd name="connsiteX8" fmla="*/ 632823 w 1070671"/>
                <a:gd name="connsiteY8" fmla="*/ 533055 h 2339115"/>
                <a:gd name="connsiteX9" fmla="*/ 667657 w 1070671"/>
                <a:gd name="connsiteY9" fmla="*/ 492415 h 2339115"/>
                <a:gd name="connsiteX10" fmla="*/ 664754 w 1070671"/>
                <a:gd name="connsiteY10" fmla="*/ 437261 h 2339115"/>
                <a:gd name="connsiteX11" fmla="*/ 664754 w 1070671"/>
                <a:gd name="connsiteY11" fmla="*/ 385009 h 2339115"/>
                <a:gd name="connsiteX12" fmla="*/ 609600 w 1070671"/>
                <a:gd name="connsiteY12" fmla="*/ 321146 h 2339115"/>
                <a:gd name="connsiteX13" fmla="*/ 531223 w 1070671"/>
                <a:gd name="connsiteY13" fmla="*/ 335661 h 2339115"/>
                <a:gd name="connsiteX14" fmla="*/ 490583 w 1070671"/>
                <a:gd name="connsiteY14" fmla="*/ 393718 h 2339115"/>
                <a:gd name="connsiteX15" fmla="*/ 502194 w 1070671"/>
                <a:gd name="connsiteY15" fmla="*/ 440164 h 2339115"/>
                <a:gd name="connsiteX16" fmla="*/ 493227 w 1070671"/>
                <a:gd name="connsiteY16" fmla="*/ 472218 h 2339115"/>
                <a:gd name="connsiteX17" fmla="*/ 519611 w 1070671"/>
                <a:gd name="connsiteY17" fmla="*/ 527249 h 2339115"/>
                <a:gd name="connsiteX18" fmla="*/ 478971 w 1070671"/>
                <a:gd name="connsiteY18" fmla="*/ 579501 h 2339115"/>
                <a:gd name="connsiteX19" fmla="*/ 449943 w 1070671"/>
                <a:gd name="connsiteY19" fmla="*/ 579501 h 2339115"/>
                <a:gd name="connsiteX20" fmla="*/ 420914 w 1070671"/>
                <a:gd name="connsiteY20" fmla="*/ 533055 h 2339115"/>
                <a:gd name="connsiteX21" fmla="*/ 357051 w 1070671"/>
                <a:gd name="connsiteY21" fmla="*/ 480804 h 2339115"/>
                <a:gd name="connsiteX22" fmla="*/ 307703 w 1070671"/>
                <a:gd name="connsiteY22" fmla="*/ 431455 h 2339115"/>
                <a:gd name="connsiteX23" fmla="*/ 275771 w 1070671"/>
                <a:gd name="connsiteY23" fmla="*/ 361786 h 2339115"/>
                <a:gd name="connsiteX24" fmla="*/ 177074 w 1070671"/>
                <a:gd name="connsiteY24" fmla="*/ 277604 h 2339115"/>
                <a:gd name="connsiteX25" fmla="*/ 121920 w 1070671"/>
                <a:gd name="connsiteY25" fmla="*/ 193421 h 2339115"/>
                <a:gd name="connsiteX26" fmla="*/ 101542 w 1070671"/>
                <a:gd name="connsiteY26" fmla="*/ 89056 h 2339115"/>
                <a:gd name="connsiteX27" fmla="*/ 88000 w 1070671"/>
                <a:gd name="connsiteY27" fmla="*/ 75981 h 2339115"/>
                <a:gd name="connsiteX28" fmla="*/ 85353 w 1070671"/>
                <a:gd name="connsiteY28" fmla="*/ 136749 h 2339115"/>
                <a:gd name="connsiteX29" fmla="*/ 53582 w 1070671"/>
                <a:gd name="connsiteY29" fmla="*/ 26644 h 2339115"/>
                <a:gd name="connsiteX30" fmla="*/ 36057 w 1070671"/>
                <a:gd name="connsiteY30" fmla="*/ 14246 h 2339115"/>
                <a:gd name="connsiteX31" fmla="*/ 54633 w 1070671"/>
                <a:gd name="connsiteY31" fmla="*/ 103591 h 2339115"/>
                <a:gd name="connsiteX32" fmla="*/ 18407 w 1070671"/>
                <a:gd name="connsiteY32" fmla="*/ 0 h 2339115"/>
                <a:gd name="connsiteX33" fmla="*/ 33074 w 1070671"/>
                <a:gd name="connsiteY33" fmla="*/ 110105 h 2339115"/>
                <a:gd name="connsiteX34" fmla="*/ 5806 w 1070671"/>
                <a:gd name="connsiteY34" fmla="*/ 103432 h 2339115"/>
                <a:gd name="connsiteX35" fmla="*/ 0 w 1070671"/>
                <a:gd name="connsiteY35" fmla="*/ 158586 h 2339115"/>
                <a:gd name="connsiteX36" fmla="*/ 63863 w 1070671"/>
                <a:gd name="connsiteY36" fmla="*/ 257284 h 2339115"/>
                <a:gd name="connsiteX37" fmla="*/ 148046 w 1070671"/>
                <a:gd name="connsiteY37" fmla="*/ 408232 h 2339115"/>
                <a:gd name="connsiteX38" fmla="*/ 310606 w 1070671"/>
                <a:gd name="connsiteY38" fmla="*/ 646266 h 2339115"/>
                <a:gd name="connsiteX39" fmla="*/ 316411 w 1070671"/>
                <a:gd name="connsiteY39" fmla="*/ 724644 h 2339115"/>
                <a:gd name="connsiteX40" fmla="*/ 380274 w 1070671"/>
                <a:gd name="connsiteY40" fmla="*/ 881398 h 2339115"/>
                <a:gd name="connsiteX41" fmla="*/ 386080 w 1070671"/>
                <a:gd name="connsiteY41" fmla="*/ 991706 h 2339115"/>
                <a:gd name="connsiteX42" fmla="*/ 319314 w 1070671"/>
                <a:gd name="connsiteY42" fmla="*/ 1209421 h 2339115"/>
                <a:gd name="connsiteX43" fmla="*/ 325120 w 1070671"/>
                <a:gd name="connsiteY43" fmla="*/ 1316826 h 2339115"/>
                <a:gd name="connsiteX44" fmla="*/ 342537 w 1070671"/>
                <a:gd name="connsiteY44" fmla="*/ 1430038 h 2339115"/>
                <a:gd name="connsiteX45" fmla="*/ 357051 w 1070671"/>
                <a:gd name="connsiteY45" fmla="*/ 1601306 h 2339115"/>
                <a:gd name="connsiteX46" fmla="*/ 391886 w 1070671"/>
                <a:gd name="connsiteY46" fmla="*/ 1711615 h 2339115"/>
                <a:gd name="connsiteX47" fmla="*/ 481874 w 1070671"/>
                <a:gd name="connsiteY47" fmla="*/ 2054152 h 2339115"/>
                <a:gd name="connsiteX48" fmla="*/ 516709 w 1070671"/>
                <a:gd name="connsiteY48" fmla="*/ 2062861 h 2339115"/>
                <a:gd name="connsiteX49" fmla="*/ 484777 w 1070671"/>
                <a:gd name="connsiteY49" fmla="*/ 2123821 h 2339115"/>
                <a:gd name="connsiteX50" fmla="*/ 461554 w 1070671"/>
                <a:gd name="connsiteY50" fmla="*/ 2216712 h 2339115"/>
                <a:gd name="connsiteX51" fmla="*/ 531223 w 1070671"/>
                <a:gd name="connsiteY51" fmla="*/ 2239935 h 2339115"/>
                <a:gd name="connsiteX52" fmla="*/ 586377 w 1070671"/>
                <a:gd name="connsiteY52" fmla="*/ 2199295 h 2339115"/>
                <a:gd name="connsiteX53" fmla="*/ 583474 w 1070671"/>
                <a:gd name="connsiteY53" fmla="*/ 2123821 h 2339115"/>
                <a:gd name="connsiteX54" fmla="*/ 606697 w 1070671"/>
                <a:gd name="connsiteY54" fmla="*/ 2059958 h 2339115"/>
                <a:gd name="connsiteX55" fmla="*/ 606697 w 1070671"/>
                <a:gd name="connsiteY55" fmla="*/ 2036735 h 2339115"/>
                <a:gd name="connsiteX56" fmla="*/ 560251 w 1070671"/>
                <a:gd name="connsiteY56" fmla="*/ 1929329 h 2339115"/>
                <a:gd name="connsiteX57" fmla="*/ 551543 w 1070671"/>
                <a:gd name="connsiteY57" fmla="*/ 1592598 h 2339115"/>
                <a:gd name="connsiteX58" fmla="*/ 551543 w 1070671"/>
                <a:gd name="connsiteY58" fmla="*/ 1409718 h 2339115"/>
                <a:gd name="connsiteX59" fmla="*/ 618309 w 1070671"/>
                <a:gd name="connsiteY59" fmla="*/ 1697101 h 2339115"/>
                <a:gd name="connsiteX60" fmla="*/ 647337 w 1070671"/>
                <a:gd name="connsiteY60" fmla="*/ 1798700 h 2339115"/>
                <a:gd name="connsiteX61" fmla="*/ 646611 w 1070671"/>
                <a:gd name="connsiteY61" fmla="*/ 1922072 h 2339115"/>
                <a:gd name="connsiteX62" fmla="*/ 676366 w 1070671"/>
                <a:gd name="connsiteY62" fmla="*/ 2190586 h 2339115"/>
                <a:gd name="connsiteX63" fmla="*/ 705394 w 1070671"/>
                <a:gd name="connsiteY63" fmla="*/ 2196392 h 2339115"/>
                <a:gd name="connsiteX64" fmla="*/ 699589 w 1070671"/>
                <a:gd name="connsiteY64" fmla="*/ 2271865 h 2339115"/>
                <a:gd name="connsiteX65" fmla="*/ 785223 w 1070671"/>
                <a:gd name="connsiteY65" fmla="*/ 2318312 h 2339115"/>
                <a:gd name="connsiteX66" fmla="*/ 912949 w 1070671"/>
                <a:gd name="connsiteY66" fmla="*/ 2291460 h 2339115"/>
                <a:gd name="connsiteX67" fmla="*/ 766354 w 1070671"/>
                <a:gd name="connsiteY67" fmla="*/ 2187683 h 2339115"/>
                <a:gd name="connsiteX68" fmla="*/ 806994 w 1070671"/>
                <a:gd name="connsiteY68" fmla="*/ 2178974 h 2339115"/>
                <a:gd name="connsiteX69" fmla="*/ 786674 w 1070671"/>
                <a:gd name="connsiteY69" fmla="*/ 1833534 h 2339115"/>
                <a:gd name="connsiteX70" fmla="*/ 795384 w 1070671"/>
                <a:gd name="connsiteY70" fmla="*/ 1772574 h 2339115"/>
                <a:gd name="connsiteX71" fmla="*/ 777966 w 1070671"/>
                <a:gd name="connsiteY71" fmla="*/ 1740643 h 2339115"/>
                <a:gd name="connsiteX72" fmla="*/ 766354 w 1070671"/>
                <a:gd name="connsiteY72" fmla="*/ 1360368 h 2339115"/>
                <a:gd name="connsiteX73" fmla="*/ 737326 w 1070671"/>
                <a:gd name="connsiteY73" fmla="*/ 1250060 h 2339115"/>
                <a:gd name="connsiteX74" fmla="*/ 705394 w 1070671"/>
                <a:gd name="connsiteY74" fmla="*/ 982997 h 2339115"/>
                <a:gd name="connsiteX75" fmla="*/ 801189 w 1070671"/>
                <a:gd name="connsiteY75" fmla="*/ 657877 h 2339115"/>
                <a:gd name="connsiteX76" fmla="*/ 992777 w 1070671"/>
                <a:gd name="connsiteY76" fmla="*/ 422745 h 2339115"/>
                <a:gd name="connsiteX77" fmla="*/ 1065349 w 1070671"/>
                <a:gd name="connsiteY77" fmla="*/ 170197 h 2339115"/>
                <a:gd name="connsiteX78" fmla="*/ 1045029 w 1070671"/>
                <a:gd name="connsiteY78" fmla="*/ 30860 h 2339115"/>
                <a:gd name="connsiteX79" fmla="*/ 984069 w 1070671"/>
                <a:gd name="connsiteY79" fmla="*/ 88918 h 2339115"/>
                <a:gd name="connsiteX0" fmla="*/ 994401 w 1081003"/>
                <a:gd name="connsiteY0" fmla="*/ 88918 h 2339115"/>
                <a:gd name="connsiteX1" fmla="*/ 994401 w 1081003"/>
                <a:gd name="connsiteY1" fmla="*/ 155684 h 2339115"/>
                <a:gd name="connsiteX2" fmla="*/ 927635 w 1081003"/>
                <a:gd name="connsiteY2" fmla="*/ 297924 h 2339115"/>
                <a:gd name="connsiteX3" fmla="*/ 875383 w 1081003"/>
                <a:gd name="connsiteY3" fmla="*/ 370495 h 2339115"/>
                <a:gd name="connsiteX4" fmla="*/ 811521 w 1081003"/>
                <a:gd name="connsiteY4" fmla="*/ 474998 h 2339115"/>
                <a:gd name="connsiteX5" fmla="*/ 709921 w 1081003"/>
                <a:gd name="connsiteY5" fmla="*/ 527249 h 2339115"/>
                <a:gd name="connsiteX6" fmla="*/ 675086 w 1081003"/>
                <a:gd name="connsiteY6" fmla="*/ 591112 h 2339115"/>
                <a:gd name="connsiteX7" fmla="*/ 634446 w 1081003"/>
                <a:gd name="connsiteY7" fmla="*/ 582404 h 2339115"/>
                <a:gd name="connsiteX8" fmla="*/ 643155 w 1081003"/>
                <a:gd name="connsiteY8" fmla="*/ 533055 h 2339115"/>
                <a:gd name="connsiteX9" fmla="*/ 677989 w 1081003"/>
                <a:gd name="connsiteY9" fmla="*/ 492415 h 2339115"/>
                <a:gd name="connsiteX10" fmla="*/ 675086 w 1081003"/>
                <a:gd name="connsiteY10" fmla="*/ 437261 h 2339115"/>
                <a:gd name="connsiteX11" fmla="*/ 675086 w 1081003"/>
                <a:gd name="connsiteY11" fmla="*/ 385009 h 2339115"/>
                <a:gd name="connsiteX12" fmla="*/ 619932 w 1081003"/>
                <a:gd name="connsiteY12" fmla="*/ 321146 h 2339115"/>
                <a:gd name="connsiteX13" fmla="*/ 541555 w 1081003"/>
                <a:gd name="connsiteY13" fmla="*/ 335661 h 2339115"/>
                <a:gd name="connsiteX14" fmla="*/ 500915 w 1081003"/>
                <a:gd name="connsiteY14" fmla="*/ 393718 h 2339115"/>
                <a:gd name="connsiteX15" fmla="*/ 512526 w 1081003"/>
                <a:gd name="connsiteY15" fmla="*/ 440164 h 2339115"/>
                <a:gd name="connsiteX16" fmla="*/ 503559 w 1081003"/>
                <a:gd name="connsiteY16" fmla="*/ 472218 h 2339115"/>
                <a:gd name="connsiteX17" fmla="*/ 529943 w 1081003"/>
                <a:gd name="connsiteY17" fmla="*/ 527249 h 2339115"/>
                <a:gd name="connsiteX18" fmla="*/ 489303 w 1081003"/>
                <a:gd name="connsiteY18" fmla="*/ 579501 h 2339115"/>
                <a:gd name="connsiteX19" fmla="*/ 460275 w 1081003"/>
                <a:gd name="connsiteY19" fmla="*/ 579501 h 2339115"/>
                <a:gd name="connsiteX20" fmla="*/ 431246 w 1081003"/>
                <a:gd name="connsiteY20" fmla="*/ 533055 h 2339115"/>
                <a:gd name="connsiteX21" fmla="*/ 367383 w 1081003"/>
                <a:gd name="connsiteY21" fmla="*/ 480804 h 2339115"/>
                <a:gd name="connsiteX22" fmla="*/ 318035 w 1081003"/>
                <a:gd name="connsiteY22" fmla="*/ 431455 h 2339115"/>
                <a:gd name="connsiteX23" fmla="*/ 286103 w 1081003"/>
                <a:gd name="connsiteY23" fmla="*/ 361786 h 2339115"/>
                <a:gd name="connsiteX24" fmla="*/ 187406 w 1081003"/>
                <a:gd name="connsiteY24" fmla="*/ 277604 h 2339115"/>
                <a:gd name="connsiteX25" fmla="*/ 132252 w 1081003"/>
                <a:gd name="connsiteY25" fmla="*/ 193421 h 2339115"/>
                <a:gd name="connsiteX26" fmla="*/ 111874 w 1081003"/>
                <a:gd name="connsiteY26" fmla="*/ 89056 h 2339115"/>
                <a:gd name="connsiteX27" fmla="*/ 98332 w 1081003"/>
                <a:gd name="connsiteY27" fmla="*/ 75981 h 2339115"/>
                <a:gd name="connsiteX28" fmla="*/ 95685 w 1081003"/>
                <a:gd name="connsiteY28" fmla="*/ 136749 h 2339115"/>
                <a:gd name="connsiteX29" fmla="*/ 63914 w 1081003"/>
                <a:gd name="connsiteY29" fmla="*/ 26644 h 2339115"/>
                <a:gd name="connsiteX30" fmla="*/ 46389 w 1081003"/>
                <a:gd name="connsiteY30" fmla="*/ 14246 h 2339115"/>
                <a:gd name="connsiteX31" fmla="*/ 64965 w 1081003"/>
                <a:gd name="connsiteY31" fmla="*/ 103591 h 2339115"/>
                <a:gd name="connsiteX32" fmla="*/ 28739 w 1081003"/>
                <a:gd name="connsiteY32" fmla="*/ 0 h 2339115"/>
                <a:gd name="connsiteX33" fmla="*/ 43406 w 1081003"/>
                <a:gd name="connsiteY33" fmla="*/ 110105 h 2339115"/>
                <a:gd name="connsiteX34" fmla="*/ 0 w 1081003"/>
                <a:gd name="connsiteY34" fmla="*/ 23753 h 2339115"/>
                <a:gd name="connsiteX35" fmla="*/ 10332 w 1081003"/>
                <a:gd name="connsiteY35" fmla="*/ 158586 h 2339115"/>
                <a:gd name="connsiteX36" fmla="*/ 74195 w 1081003"/>
                <a:gd name="connsiteY36" fmla="*/ 257284 h 2339115"/>
                <a:gd name="connsiteX37" fmla="*/ 158378 w 1081003"/>
                <a:gd name="connsiteY37" fmla="*/ 408232 h 2339115"/>
                <a:gd name="connsiteX38" fmla="*/ 320938 w 1081003"/>
                <a:gd name="connsiteY38" fmla="*/ 646266 h 2339115"/>
                <a:gd name="connsiteX39" fmla="*/ 326743 w 1081003"/>
                <a:gd name="connsiteY39" fmla="*/ 724644 h 2339115"/>
                <a:gd name="connsiteX40" fmla="*/ 390606 w 1081003"/>
                <a:gd name="connsiteY40" fmla="*/ 881398 h 2339115"/>
                <a:gd name="connsiteX41" fmla="*/ 396412 w 1081003"/>
                <a:gd name="connsiteY41" fmla="*/ 991706 h 2339115"/>
                <a:gd name="connsiteX42" fmla="*/ 329646 w 1081003"/>
                <a:gd name="connsiteY42" fmla="*/ 1209421 h 2339115"/>
                <a:gd name="connsiteX43" fmla="*/ 335452 w 1081003"/>
                <a:gd name="connsiteY43" fmla="*/ 1316826 h 2339115"/>
                <a:gd name="connsiteX44" fmla="*/ 352869 w 1081003"/>
                <a:gd name="connsiteY44" fmla="*/ 1430038 h 2339115"/>
                <a:gd name="connsiteX45" fmla="*/ 367383 w 1081003"/>
                <a:gd name="connsiteY45" fmla="*/ 1601306 h 2339115"/>
                <a:gd name="connsiteX46" fmla="*/ 402218 w 1081003"/>
                <a:gd name="connsiteY46" fmla="*/ 1711615 h 2339115"/>
                <a:gd name="connsiteX47" fmla="*/ 492206 w 1081003"/>
                <a:gd name="connsiteY47" fmla="*/ 2054152 h 2339115"/>
                <a:gd name="connsiteX48" fmla="*/ 527041 w 1081003"/>
                <a:gd name="connsiteY48" fmla="*/ 2062861 h 2339115"/>
                <a:gd name="connsiteX49" fmla="*/ 495109 w 1081003"/>
                <a:gd name="connsiteY49" fmla="*/ 2123821 h 2339115"/>
                <a:gd name="connsiteX50" fmla="*/ 471886 w 1081003"/>
                <a:gd name="connsiteY50" fmla="*/ 2216712 h 2339115"/>
                <a:gd name="connsiteX51" fmla="*/ 541555 w 1081003"/>
                <a:gd name="connsiteY51" fmla="*/ 2239935 h 2339115"/>
                <a:gd name="connsiteX52" fmla="*/ 596709 w 1081003"/>
                <a:gd name="connsiteY52" fmla="*/ 2199295 h 2339115"/>
                <a:gd name="connsiteX53" fmla="*/ 593806 w 1081003"/>
                <a:gd name="connsiteY53" fmla="*/ 2123821 h 2339115"/>
                <a:gd name="connsiteX54" fmla="*/ 617029 w 1081003"/>
                <a:gd name="connsiteY54" fmla="*/ 2059958 h 2339115"/>
                <a:gd name="connsiteX55" fmla="*/ 617029 w 1081003"/>
                <a:gd name="connsiteY55" fmla="*/ 2036735 h 2339115"/>
                <a:gd name="connsiteX56" fmla="*/ 570583 w 1081003"/>
                <a:gd name="connsiteY56" fmla="*/ 1929329 h 2339115"/>
                <a:gd name="connsiteX57" fmla="*/ 561875 w 1081003"/>
                <a:gd name="connsiteY57" fmla="*/ 1592598 h 2339115"/>
                <a:gd name="connsiteX58" fmla="*/ 561875 w 1081003"/>
                <a:gd name="connsiteY58" fmla="*/ 1409718 h 2339115"/>
                <a:gd name="connsiteX59" fmla="*/ 628641 w 1081003"/>
                <a:gd name="connsiteY59" fmla="*/ 1697101 h 2339115"/>
                <a:gd name="connsiteX60" fmla="*/ 657669 w 1081003"/>
                <a:gd name="connsiteY60" fmla="*/ 1798700 h 2339115"/>
                <a:gd name="connsiteX61" fmla="*/ 656943 w 1081003"/>
                <a:gd name="connsiteY61" fmla="*/ 1922072 h 2339115"/>
                <a:gd name="connsiteX62" fmla="*/ 686698 w 1081003"/>
                <a:gd name="connsiteY62" fmla="*/ 2190586 h 2339115"/>
                <a:gd name="connsiteX63" fmla="*/ 715726 w 1081003"/>
                <a:gd name="connsiteY63" fmla="*/ 2196392 h 2339115"/>
                <a:gd name="connsiteX64" fmla="*/ 709921 w 1081003"/>
                <a:gd name="connsiteY64" fmla="*/ 2271865 h 2339115"/>
                <a:gd name="connsiteX65" fmla="*/ 795555 w 1081003"/>
                <a:gd name="connsiteY65" fmla="*/ 2318312 h 2339115"/>
                <a:gd name="connsiteX66" fmla="*/ 923281 w 1081003"/>
                <a:gd name="connsiteY66" fmla="*/ 2291460 h 2339115"/>
                <a:gd name="connsiteX67" fmla="*/ 776686 w 1081003"/>
                <a:gd name="connsiteY67" fmla="*/ 2187683 h 2339115"/>
                <a:gd name="connsiteX68" fmla="*/ 817326 w 1081003"/>
                <a:gd name="connsiteY68" fmla="*/ 2178974 h 2339115"/>
                <a:gd name="connsiteX69" fmla="*/ 797006 w 1081003"/>
                <a:gd name="connsiteY69" fmla="*/ 1833534 h 2339115"/>
                <a:gd name="connsiteX70" fmla="*/ 805716 w 1081003"/>
                <a:gd name="connsiteY70" fmla="*/ 1772574 h 2339115"/>
                <a:gd name="connsiteX71" fmla="*/ 788298 w 1081003"/>
                <a:gd name="connsiteY71" fmla="*/ 1740643 h 2339115"/>
                <a:gd name="connsiteX72" fmla="*/ 776686 w 1081003"/>
                <a:gd name="connsiteY72" fmla="*/ 1360368 h 2339115"/>
                <a:gd name="connsiteX73" fmla="*/ 747658 w 1081003"/>
                <a:gd name="connsiteY73" fmla="*/ 1250060 h 2339115"/>
                <a:gd name="connsiteX74" fmla="*/ 715726 w 1081003"/>
                <a:gd name="connsiteY74" fmla="*/ 982997 h 2339115"/>
                <a:gd name="connsiteX75" fmla="*/ 811521 w 1081003"/>
                <a:gd name="connsiteY75" fmla="*/ 657877 h 2339115"/>
                <a:gd name="connsiteX76" fmla="*/ 1003109 w 1081003"/>
                <a:gd name="connsiteY76" fmla="*/ 422745 h 2339115"/>
                <a:gd name="connsiteX77" fmla="*/ 1075681 w 1081003"/>
                <a:gd name="connsiteY77" fmla="*/ 170197 h 2339115"/>
                <a:gd name="connsiteX78" fmla="*/ 1055361 w 1081003"/>
                <a:gd name="connsiteY78" fmla="*/ 30860 h 2339115"/>
                <a:gd name="connsiteX79" fmla="*/ 994401 w 1081003"/>
                <a:gd name="connsiteY79" fmla="*/ 88918 h 2339115"/>
                <a:gd name="connsiteX0" fmla="*/ 994401 w 1081003"/>
                <a:gd name="connsiteY0" fmla="*/ 92868 h 2343065"/>
                <a:gd name="connsiteX1" fmla="*/ 994401 w 1081003"/>
                <a:gd name="connsiteY1" fmla="*/ 159634 h 2343065"/>
                <a:gd name="connsiteX2" fmla="*/ 927635 w 1081003"/>
                <a:gd name="connsiteY2" fmla="*/ 301874 h 2343065"/>
                <a:gd name="connsiteX3" fmla="*/ 875383 w 1081003"/>
                <a:gd name="connsiteY3" fmla="*/ 374445 h 2343065"/>
                <a:gd name="connsiteX4" fmla="*/ 811521 w 1081003"/>
                <a:gd name="connsiteY4" fmla="*/ 478948 h 2343065"/>
                <a:gd name="connsiteX5" fmla="*/ 709921 w 1081003"/>
                <a:gd name="connsiteY5" fmla="*/ 531199 h 2343065"/>
                <a:gd name="connsiteX6" fmla="*/ 675086 w 1081003"/>
                <a:gd name="connsiteY6" fmla="*/ 595062 h 2343065"/>
                <a:gd name="connsiteX7" fmla="*/ 634446 w 1081003"/>
                <a:gd name="connsiteY7" fmla="*/ 586354 h 2343065"/>
                <a:gd name="connsiteX8" fmla="*/ 643155 w 1081003"/>
                <a:gd name="connsiteY8" fmla="*/ 537005 h 2343065"/>
                <a:gd name="connsiteX9" fmla="*/ 677989 w 1081003"/>
                <a:gd name="connsiteY9" fmla="*/ 496365 h 2343065"/>
                <a:gd name="connsiteX10" fmla="*/ 675086 w 1081003"/>
                <a:gd name="connsiteY10" fmla="*/ 441211 h 2343065"/>
                <a:gd name="connsiteX11" fmla="*/ 675086 w 1081003"/>
                <a:gd name="connsiteY11" fmla="*/ 388959 h 2343065"/>
                <a:gd name="connsiteX12" fmla="*/ 619932 w 1081003"/>
                <a:gd name="connsiteY12" fmla="*/ 325096 h 2343065"/>
                <a:gd name="connsiteX13" fmla="*/ 541555 w 1081003"/>
                <a:gd name="connsiteY13" fmla="*/ 339611 h 2343065"/>
                <a:gd name="connsiteX14" fmla="*/ 500915 w 1081003"/>
                <a:gd name="connsiteY14" fmla="*/ 397668 h 2343065"/>
                <a:gd name="connsiteX15" fmla="*/ 512526 w 1081003"/>
                <a:gd name="connsiteY15" fmla="*/ 444114 h 2343065"/>
                <a:gd name="connsiteX16" fmla="*/ 503559 w 1081003"/>
                <a:gd name="connsiteY16" fmla="*/ 476168 h 2343065"/>
                <a:gd name="connsiteX17" fmla="*/ 529943 w 1081003"/>
                <a:gd name="connsiteY17" fmla="*/ 531199 h 2343065"/>
                <a:gd name="connsiteX18" fmla="*/ 489303 w 1081003"/>
                <a:gd name="connsiteY18" fmla="*/ 583451 h 2343065"/>
                <a:gd name="connsiteX19" fmla="*/ 460275 w 1081003"/>
                <a:gd name="connsiteY19" fmla="*/ 583451 h 2343065"/>
                <a:gd name="connsiteX20" fmla="*/ 431246 w 1081003"/>
                <a:gd name="connsiteY20" fmla="*/ 537005 h 2343065"/>
                <a:gd name="connsiteX21" fmla="*/ 367383 w 1081003"/>
                <a:gd name="connsiteY21" fmla="*/ 484754 h 2343065"/>
                <a:gd name="connsiteX22" fmla="*/ 318035 w 1081003"/>
                <a:gd name="connsiteY22" fmla="*/ 435405 h 2343065"/>
                <a:gd name="connsiteX23" fmla="*/ 286103 w 1081003"/>
                <a:gd name="connsiteY23" fmla="*/ 365736 h 2343065"/>
                <a:gd name="connsiteX24" fmla="*/ 187406 w 1081003"/>
                <a:gd name="connsiteY24" fmla="*/ 281554 h 2343065"/>
                <a:gd name="connsiteX25" fmla="*/ 132252 w 1081003"/>
                <a:gd name="connsiteY25" fmla="*/ 197371 h 2343065"/>
                <a:gd name="connsiteX26" fmla="*/ 111874 w 1081003"/>
                <a:gd name="connsiteY26" fmla="*/ 93006 h 2343065"/>
                <a:gd name="connsiteX27" fmla="*/ 98332 w 1081003"/>
                <a:gd name="connsiteY27" fmla="*/ 79931 h 2343065"/>
                <a:gd name="connsiteX28" fmla="*/ 95685 w 1081003"/>
                <a:gd name="connsiteY28" fmla="*/ 140699 h 2343065"/>
                <a:gd name="connsiteX29" fmla="*/ 63914 w 1081003"/>
                <a:gd name="connsiteY29" fmla="*/ 30594 h 2343065"/>
                <a:gd name="connsiteX30" fmla="*/ 46389 w 1081003"/>
                <a:gd name="connsiteY30" fmla="*/ 18196 h 2343065"/>
                <a:gd name="connsiteX31" fmla="*/ 64965 w 1081003"/>
                <a:gd name="connsiteY31" fmla="*/ 107541 h 2343065"/>
                <a:gd name="connsiteX32" fmla="*/ 12728 w 1081003"/>
                <a:gd name="connsiteY32" fmla="*/ 0 h 2343065"/>
                <a:gd name="connsiteX33" fmla="*/ 43406 w 1081003"/>
                <a:gd name="connsiteY33" fmla="*/ 114055 h 2343065"/>
                <a:gd name="connsiteX34" fmla="*/ 0 w 1081003"/>
                <a:gd name="connsiteY34" fmla="*/ 27703 h 2343065"/>
                <a:gd name="connsiteX35" fmla="*/ 10332 w 1081003"/>
                <a:gd name="connsiteY35" fmla="*/ 162536 h 2343065"/>
                <a:gd name="connsiteX36" fmla="*/ 74195 w 1081003"/>
                <a:gd name="connsiteY36" fmla="*/ 261234 h 2343065"/>
                <a:gd name="connsiteX37" fmla="*/ 158378 w 1081003"/>
                <a:gd name="connsiteY37" fmla="*/ 412182 h 2343065"/>
                <a:gd name="connsiteX38" fmla="*/ 320938 w 1081003"/>
                <a:gd name="connsiteY38" fmla="*/ 650216 h 2343065"/>
                <a:gd name="connsiteX39" fmla="*/ 326743 w 1081003"/>
                <a:gd name="connsiteY39" fmla="*/ 728594 h 2343065"/>
                <a:gd name="connsiteX40" fmla="*/ 390606 w 1081003"/>
                <a:gd name="connsiteY40" fmla="*/ 885348 h 2343065"/>
                <a:gd name="connsiteX41" fmla="*/ 396412 w 1081003"/>
                <a:gd name="connsiteY41" fmla="*/ 995656 h 2343065"/>
                <a:gd name="connsiteX42" fmla="*/ 329646 w 1081003"/>
                <a:gd name="connsiteY42" fmla="*/ 1213371 h 2343065"/>
                <a:gd name="connsiteX43" fmla="*/ 335452 w 1081003"/>
                <a:gd name="connsiteY43" fmla="*/ 1320776 h 2343065"/>
                <a:gd name="connsiteX44" fmla="*/ 352869 w 1081003"/>
                <a:gd name="connsiteY44" fmla="*/ 1433988 h 2343065"/>
                <a:gd name="connsiteX45" fmla="*/ 367383 w 1081003"/>
                <a:gd name="connsiteY45" fmla="*/ 1605256 h 2343065"/>
                <a:gd name="connsiteX46" fmla="*/ 402218 w 1081003"/>
                <a:gd name="connsiteY46" fmla="*/ 1715565 h 2343065"/>
                <a:gd name="connsiteX47" fmla="*/ 492206 w 1081003"/>
                <a:gd name="connsiteY47" fmla="*/ 2058102 h 2343065"/>
                <a:gd name="connsiteX48" fmla="*/ 527041 w 1081003"/>
                <a:gd name="connsiteY48" fmla="*/ 2066811 h 2343065"/>
                <a:gd name="connsiteX49" fmla="*/ 495109 w 1081003"/>
                <a:gd name="connsiteY49" fmla="*/ 2127771 h 2343065"/>
                <a:gd name="connsiteX50" fmla="*/ 471886 w 1081003"/>
                <a:gd name="connsiteY50" fmla="*/ 2220662 h 2343065"/>
                <a:gd name="connsiteX51" fmla="*/ 541555 w 1081003"/>
                <a:gd name="connsiteY51" fmla="*/ 2243885 h 2343065"/>
                <a:gd name="connsiteX52" fmla="*/ 596709 w 1081003"/>
                <a:gd name="connsiteY52" fmla="*/ 2203245 h 2343065"/>
                <a:gd name="connsiteX53" fmla="*/ 593806 w 1081003"/>
                <a:gd name="connsiteY53" fmla="*/ 2127771 h 2343065"/>
                <a:gd name="connsiteX54" fmla="*/ 617029 w 1081003"/>
                <a:gd name="connsiteY54" fmla="*/ 2063908 h 2343065"/>
                <a:gd name="connsiteX55" fmla="*/ 617029 w 1081003"/>
                <a:gd name="connsiteY55" fmla="*/ 2040685 h 2343065"/>
                <a:gd name="connsiteX56" fmla="*/ 570583 w 1081003"/>
                <a:gd name="connsiteY56" fmla="*/ 1933279 h 2343065"/>
                <a:gd name="connsiteX57" fmla="*/ 561875 w 1081003"/>
                <a:gd name="connsiteY57" fmla="*/ 1596548 h 2343065"/>
                <a:gd name="connsiteX58" fmla="*/ 561875 w 1081003"/>
                <a:gd name="connsiteY58" fmla="*/ 1413668 h 2343065"/>
                <a:gd name="connsiteX59" fmla="*/ 628641 w 1081003"/>
                <a:gd name="connsiteY59" fmla="*/ 1701051 h 2343065"/>
                <a:gd name="connsiteX60" fmla="*/ 657669 w 1081003"/>
                <a:gd name="connsiteY60" fmla="*/ 1802650 h 2343065"/>
                <a:gd name="connsiteX61" fmla="*/ 656943 w 1081003"/>
                <a:gd name="connsiteY61" fmla="*/ 1926022 h 2343065"/>
                <a:gd name="connsiteX62" fmla="*/ 686698 w 1081003"/>
                <a:gd name="connsiteY62" fmla="*/ 2194536 h 2343065"/>
                <a:gd name="connsiteX63" fmla="*/ 715726 w 1081003"/>
                <a:gd name="connsiteY63" fmla="*/ 2200342 h 2343065"/>
                <a:gd name="connsiteX64" fmla="*/ 709921 w 1081003"/>
                <a:gd name="connsiteY64" fmla="*/ 2275815 h 2343065"/>
                <a:gd name="connsiteX65" fmla="*/ 795555 w 1081003"/>
                <a:gd name="connsiteY65" fmla="*/ 2322262 h 2343065"/>
                <a:gd name="connsiteX66" fmla="*/ 923281 w 1081003"/>
                <a:gd name="connsiteY66" fmla="*/ 2295410 h 2343065"/>
                <a:gd name="connsiteX67" fmla="*/ 776686 w 1081003"/>
                <a:gd name="connsiteY67" fmla="*/ 2191633 h 2343065"/>
                <a:gd name="connsiteX68" fmla="*/ 817326 w 1081003"/>
                <a:gd name="connsiteY68" fmla="*/ 2182924 h 2343065"/>
                <a:gd name="connsiteX69" fmla="*/ 797006 w 1081003"/>
                <a:gd name="connsiteY69" fmla="*/ 1837484 h 2343065"/>
                <a:gd name="connsiteX70" fmla="*/ 805716 w 1081003"/>
                <a:gd name="connsiteY70" fmla="*/ 1776524 h 2343065"/>
                <a:gd name="connsiteX71" fmla="*/ 788298 w 1081003"/>
                <a:gd name="connsiteY71" fmla="*/ 1744593 h 2343065"/>
                <a:gd name="connsiteX72" fmla="*/ 776686 w 1081003"/>
                <a:gd name="connsiteY72" fmla="*/ 1364318 h 2343065"/>
                <a:gd name="connsiteX73" fmla="*/ 747658 w 1081003"/>
                <a:gd name="connsiteY73" fmla="*/ 1254010 h 2343065"/>
                <a:gd name="connsiteX74" fmla="*/ 715726 w 1081003"/>
                <a:gd name="connsiteY74" fmla="*/ 986947 h 2343065"/>
                <a:gd name="connsiteX75" fmla="*/ 811521 w 1081003"/>
                <a:gd name="connsiteY75" fmla="*/ 661827 h 2343065"/>
                <a:gd name="connsiteX76" fmla="*/ 1003109 w 1081003"/>
                <a:gd name="connsiteY76" fmla="*/ 426695 h 2343065"/>
                <a:gd name="connsiteX77" fmla="*/ 1075681 w 1081003"/>
                <a:gd name="connsiteY77" fmla="*/ 174147 h 2343065"/>
                <a:gd name="connsiteX78" fmla="*/ 1055361 w 1081003"/>
                <a:gd name="connsiteY78" fmla="*/ 34810 h 2343065"/>
                <a:gd name="connsiteX79" fmla="*/ 994401 w 1081003"/>
                <a:gd name="connsiteY79" fmla="*/ 92868 h 2343065"/>
                <a:gd name="connsiteX0" fmla="*/ 986626 w 1073228"/>
                <a:gd name="connsiteY0" fmla="*/ 92868 h 2343065"/>
                <a:gd name="connsiteX1" fmla="*/ 986626 w 1073228"/>
                <a:gd name="connsiteY1" fmla="*/ 159634 h 2343065"/>
                <a:gd name="connsiteX2" fmla="*/ 919860 w 1073228"/>
                <a:gd name="connsiteY2" fmla="*/ 301874 h 2343065"/>
                <a:gd name="connsiteX3" fmla="*/ 867608 w 1073228"/>
                <a:gd name="connsiteY3" fmla="*/ 374445 h 2343065"/>
                <a:gd name="connsiteX4" fmla="*/ 803746 w 1073228"/>
                <a:gd name="connsiteY4" fmla="*/ 478948 h 2343065"/>
                <a:gd name="connsiteX5" fmla="*/ 702146 w 1073228"/>
                <a:gd name="connsiteY5" fmla="*/ 531199 h 2343065"/>
                <a:gd name="connsiteX6" fmla="*/ 667311 w 1073228"/>
                <a:gd name="connsiteY6" fmla="*/ 595062 h 2343065"/>
                <a:gd name="connsiteX7" fmla="*/ 626671 w 1073228"/>
                <a:gd name="connsiteY7" fmla="*/ 586354 h 2343065"/>
                <a:gd name="connsiteX8" fmla="*/ 635380 w 1073228"/>
                <a:gd name="connsiteY8" fmla="*/ 537005 h 2343065"/>
                <a:gd name="connsiteX9" fmla="*/ 670214 w 1073228"/>
                <a:gd name="connsiteY9" fmla="*/ 496365 h 2343065"/>
                <a:gd name="connsiteX10" fmla="*/ 667311 w 1073228"/>
                <a:gd name="connsiteY10" fmla="*/ 441211 h 2343065"/>
                <a:gd name="connsiteX11" fmla="*/ 667311 w 1073228"/>
                <a:gd name="connsiteY11" fmla="*/ 388959 h 2343065"/>
                <a:gd name="connsiteX12" fmla="*/ 612157 w 1073228"/>
                <a:gd name="connsiteY12" fmla="*/ 325096 h 2343065"/>
                <a:gd name="connsiteX13" fmla="*/ 533780 w 1073228"/>
                <a:gd name="connsiteY13" fmla="*/ 339611 h 2343065"/>
                <a:gd name="connsiteX14" fmla="*/ 493140 w 1073228"/>
                <a:gd name="connsiteY14" fmla="*/ 397668 h 2343065"/>
                <a:gd name="connsiteX15" fmla="*/ 504751 w 1073228"/>
                <a:gd name="connsiteY15" fmla="*/ 444114 h 2343065"/>
                <a:gd name="connsiteX16" fmla="*/ 495784 w 1073228"/>
                <a:gd name="connsiteY16" fmla="*/ 476168 h 2343065"/>
                <a:gd name="connsiteX17" fmla="*/ 522168 w 1073228"/>
                <a:gd name="connsiteY17" fmla="*/ 531199 h 2343065"/>
                <a:gd name="connsiteX18" fmla="*/ 481528 w 1073228"/>
                <a:gd name="connsiteY18" fmla="*/ 583451 h 2343065"/>
                <a:gd name="connsiteX19" fmla="*/ 452500 w 1073228"/>
                <a:gd name="connsiteY19" fmla="*/ 583451 h 2343065"/>
                <a:gd name="connsiteX20" fmla="*/ 423471 w 1073228"/>
                <a:gd name="connsiteY20" fmla="*/ 537005 h 2343065"/>
                <a:gd name="connsiteX21" fmla="*/ 359608 w 1073228"/>
                <a:gd name="connsiteY21" fmla="*/ 484754 h 2343065"/>
                <a:gd name="connsiteX22" fmla="*/ 310260 w 1073228"/>
                <a:gd name="connsiteY22" fmla="*/ 435405 h 2343065"/>
                <a:gd name="connsiteX23" fmla="*/ 278328 w 1073228"/>
                <a:gd name="connsiteY23" fmla="*/ 365736 h 2343065"/>
                <a:gd name="connsiteX24" fmla="*/ 179631 w 1073228"/>
                <a:gd name="connsiteY24" fmla="*/ 281554 h 2343065"/>
                <a:gd name="connsiteX25" fmla="*/ 124477 w 1073228"/>
                <a:gd name="connsiteY25" fmla="*/ 197371 h 2343065"/>
                <a:gd name="connsiteX26" fmla="*/ 104099 w 1073228"/>
                <a:gd name="connsiteY26" fmla="*/ 93006 h 2343065"/>
                <a:gd name="connsiteX27" fmla="*/ 90557 w 1073228"/>
                <a:gd name="connsiteY27" fmla="*/ 79931 h 2343065"/>
                <a:gd name="connsiteX28" fmla="*/ 87910 w 1073228"/>
                <a:gd name="connsiteY28" fmla="*/ 140699 h 2343065"/>
                <a:gd name="connsiteX29" fmla="*/ 56139 w 1073228"/>
                <a:gd name="connsiteY29" fmla="*/ 30594 h 2343065"/>
                <a:gd name="connsiteX30" fmla="*/ 38614 w 1073228"/>
                <a:gd name="connsiteY30" fmla="*/ 18196 h 2343065"/>
                <a:gd name="connsiteX31" fmla="*/ 57190 w 1073228"/>
                <a:gd name="connsiteY31" fmla="*/ 107541 h 2343065"/>
                <a:gd name="connsiteX32" fmla="*/ 4953 w 1073228"/>
                <a:gd name="connsiteY32" fmla="*/ 0 h 2343065"/>
                <a:gd name="connsiteX33" fmla="*/ 35631 w 1073228"/>
                <a:gd name="connsiteY33" fmla="*/ 114055 h 2343065"/>
                <a:gd name="connsiteX34" fmla="*/ 0 w 1073228"/>
                <a:gd name="connsiteY34" fmla="*/ 37327 h 2343065"/>
                <a:gd name="connsiteX35" fmla="*/ 2557 w 1073228"/>
                <a:gd name="connsiteY35" fmla="*/ 162536 h 2343065"/>
                <a:gd name="connsiteX36" fmla="*/ 66420 w 1073228"/>
                <a:gd name="connsiteY36" fmla="*/ 261234 h 2343065"/>
                <a:gd name="connsiteX37" fmla="*/ 150603 w 1073228"/>
                <a:gd name="connsiteY37" fmla="*/ 412182 h 2343065"/>
                <a:gd name="connsiteX38" fmla="*/ 313163 w 1073228"/>
                <a:gd name="connsiteY38" fmla="*/ 650216 h 2343065"/>
                <a:gd name="connsiteX39" fmla="*/ 318968 w 1073228"/>
                <a:gd name="connsiteY39" fmla="*/ 728594 h 2343065"/>
                <a:gd name="connsiteX40" fmla="*/ 382831 w 1073228"/>
                <a:gd name="connsiteY40" fmla="*/ 885348 h 2343065"/>
                <a:gd name="connsiteX41" fmla="*/ 388637 w 1073228"/>
                <a:gd name="connsiteY41" fmla="*/ 995656 h 2343065"/>
                <a:gd name="connsiteX42" fmla="*/ 321871 w 1073228"/>
                <a:gd name="connsiteY42" fmla="*/ 1213371 h 2343065"/>
                <a:gd name="connsiteX43" fmla="*/ 327677 w 1073228"/>
                <a:gd name="connsiteY43" fmla="*/ 1320776 h 2343065"/>
                <a:gd name="connsiteX44" fmla="*/ 345094 w 1073228"/>
                <a:gd name="connsiteY44" fmla="*/ 1433988 h 2343065"/>
                <a:gd name="connsiteX45" fmla="*/ 359608 w 1073228"/>
                <a:gd name="connsiteY45" fmla="*/ 1605256 h 2343065"/>
                <a:gd name="connsiteX46" fmla="*/ 394443 w 1073228"/>
                <a:gd name="connsiteY46" fmla="*/ 1715565 h 2343065"/>
                <a:gd name="connsiteX47" fmla="*/ 484431 w 1073228"/>
                <a:gd name="connsiteY47" fmla="*/ 2058102 h 2343065"/>
                <a:gd name="connsiteX48" fmla="*/ 519266 w 1073228"/>
                <a:gd name="connsiteY48" fmla="*/ 2066811 h 2343065"/>
                <a:gd name="connsiteX49" fmla="*/ 487334 w 1073228"/>
                <a:gd name="connsiteY49" fmla="*/ 2127771 h 2343065"/>
                <a:gd name="connsiteX50" fmla="*/ 464111 w 1073228"/>
                <a:gd name="connsiteY50" fmla="*/ 2220662 h 2343065"/>
                <a:gd name="connsiteX51" fmla="*/ 533780 w 1073228"/>
                <a:gd name="connsiteY51" fmla="*/ 2243885 h 2343065"/>
                <a:gd name="connsiteX52" fmla="*/ 588934 w 1073228"/>
                <a:gd name="connsiteY52" fmla="*/ 2203245 h 2343065"/>
                <a:gd name="connsiteX53" fmla="*/ 586031 w 1073228"/>
                <a:gd name="connsiteY53" fmla="*/ 2127771 h 2343065"/>
                <a:gd name="connsiteX54" fmla="*/ 609254 w 1073228"/>
                <a:gd name="connsiteY54" fmla="*/ 2063908 h 2343065"/>
                <a:gd name="connsiteX55" fmla="*/ 609254 w 1073228"/>
                <a:gd name="connsiteY55" fmla="*/ 2040685 h 2343065"/>
                <a:gd name="connsiteX56" fmla="*/ 562808 w 1073228"/>
                <a:gd name="connsiteY56" fmla="*/ 1933279 h 2343065"/>
                <a:gd name="connsiteX57" fmla="*/ 554100 w 1073228"/>
                <a:gd name="connsiteY57" fmla="*/ 1596548 h 2343065"/>
                <a:gd name="connsiteX58" fmla="*/ 554100 w 1073228"/>
                <a:gd name="connsiteY58" fmla="*/ 1413668 h 2343065"/>
                <a:gd name="connsiteX59" fmla="*/ 620866 w 1073228"/>
                <a:gd name="connsiteY59" fmla="*/ 1701051 h 2343065"/>
                <a:gd name="connsiteX60" fmla="*/ 649894 w 1073228"/>
                <a:gd name="connsiteY60" fmla="*/ 1802650 h 2343065"/>
                <a:gd name="connsiteX61" fmla="*/ 649168 w 1073228"/>
                <a:gd name="connsiteY61" fmla="*/ 1926022 h 2343065"/>
                <a:gd name="connsiteX62" fmla="*/ 678923 w 1073228"/>
                <a:gd name="connsiteY62" fmla="*/ 2194536 h 2343065"/>
                <a:gd name="connsiteX63" fmla="*/ 707951 w 1073228"/>
                <a:gd name="connsiteY63" fmla="*/ 2200342 h 2343065"/>
                <a:gd name="connsiteX64" fmla="*/ 702146 w 1073228"/>
                <a:gd name="connsiteY64" fmla="*/ 2275815 h 2343065"/>
                <a:gd name="connsiteX65" fmla="*/ 787780 w 1073228"/>
                <a:gd name="connsiteY65" fmla="*/ 2322262 h 2343065"/>
                <a:gd name="connsiteX66" fmla="*/ 915506 w 1073228"/>
                <a:gd name="connsiteY66" fmla="*/ 2295410 h 2343065"/>
                <a:gd name="connsiteX67" fmla="*/ 768911 w 1073228"/>
                <a:gd name="connsiteY67" fmla="*/ 2191633 h 2343065"/>
                <a:gd name="connsiteX68" fmla="*/ 809551 w 1073228"/>
                <a:gd name="connsiteY68" fmla="*/ 2182924 h 2343065"/>
                <a:gd name="connsiteX69" fmla="*/ 789231 w 1073228"/>
                <a:gd name="connsiteY69" fmla="*/ 1837484 h 2343065"/>
                <a:gd name="connsiteX70" fmla="*/ 797941 w 1073228"/>
                <a:gd name="connsiteY70" fmla="*/ 1776524 h 2343065"/>
                <a:gd name="connsiteX71" fmla="*/ 780523 w 1073228"/>
                <a:gd name="connsiteY71" fmla="*/ 1744593 h 2343065"/>
                <a:gd name="connsiteX72" fmla="*/ 768911 w 1073228"/>
                <a:gd name="connsiteY72" fmla="*/ 1364318 h 2343065"/>
                <a:gd name="connsiteX73" fmla="*/ 739883 w 1073228"/>
                <a:gd name="connsiteY73" fmla="*/ 1254010 h 2343065"/>
                <a:gd name="connsiteX74" fmla="*/ 707951 w 1073228"/>
                <a:gd name="connsiteY74" fmla="*/ 986947 h 2343065"/>
                <a:gd name="connsiteX75" fmla="*/ 803746 w 1073228"/>
                <a:gd name="connsiteY75" fmla="*/ 661827 h 2343065"/>
                <a:gd name="connsiteX76" fmla="*/ 995334 w 1073228"/>
                <a:gd name="connsiteY76" fmla="*/ 426695 h 2343065"/>
                <a:gd name="connsiteX77" fmla="*/ 1067906 w 1073228"/>
                <a:gd name="connsiteY77" fmla="*/ 174147 h 2343065"/>
                <a:gd name="connsiteX78" fmla="*/ 1047586 w 1073228"/>
                <a:gd name="connsiteY78" fmla="*/ 34810 h 2343065"/>
                <a:gd name="connsiteX79" fmla="*/ 986626 w 1073228"/>
                <a:gd name="connsiteY79" fmla="*/ 92868 h 2343065"/>
                <a:gd name="connsiteX0" fmla="*/ 1028033 w 1114635"/>
                <a:gd name="connsiteY0" fmla="*/ 92868 h 2343065"/>
                <a:gd name="connsiteX1" fmla="*/ 1028033 w 1114635"/>
                <a:gd name="connsiteY1" fmla="*/ 159634 h 2343065"/>
                <a:gd name="connsiteX2" fmla="*/ 961267 w 1114635"/>
                <a:gd name="connsiteY2" fmla="*/ 301874 h 2343065"/>
                <a:gd name="connsiteX3" fmla="*/ 909015 w 1114635"/>
                <a:gd name="connsiteY3" fmla="*/ 374445 h 2343065"/>
                <a:gd name="connsiteX4" fmla="*/ 845153 w 1114635"/>
                <a:gd name="connsiteY4" fmla="*/ 478948 h 2343065"/>
                <a:gd name="connsiteX5" fmla="*/ 743553 w 1114635"/>
                <a:gd name="connsiteY5" fmla="*/ 531199 h 2343065"/>
                <a:gd name="connsiteX6" fmla="*/ 708718 w 1114635"/>
                <a:gd name="connsiteY6" fmla="*/ 595062 h 2343065"/>
                <a:gd name="connsiteX7" fmla="*/ 668078 w 1114635"/>
                <a:gd name="connsiteY7" fmla="*/ 586354 h 2343065"/>
                <a:gd name="connsiteX8" fmla="*/ 676787 w 1114635"/>
                <a:gd name="connsiteY8" fmla="*/ 537005 h 2343065"/>
                <a:gd name="connsiteX9" fmla="*/ 711621 w 1114635"/>
                <a:gd name="connsiteY9" fmla="*/ 496365 h 2343065"/>
                <a:gd name="connsiteX10" fmla="*/ 708718 w 1114635"/>
                <a:gd name="connsiteY10" fmla="*/ 441211 h 2343065"/>
                <a:gd name="connsiteX11" fmla="*/ 708718 w 1114635"/>
                <a:gd name="connsiteY11" fmla="*/ 388959 h 2343065"/>
                <a:gd name="connsiteX12" fmla="*/ 653564 w 1114635"/>
                <a:gd name="connsiteY12" fmla="*/ 325096 h 2343065"/>
                <a:gd name="connsiteX13" fmla="*/ 575187 w 1114635"/>
                <a:gd name="connsiteY13" fmla="*/ 339611 h 2343065"/>
                <a:gd name="connsiteX14" fmla="*/ 534547 w 1114635"/>
                <a:gd name="connsiteY14" fmla="*/ 397668 h 2343065"/>
                <a:gd name="connsiteX15" fmla="*/ 546158 w 1114635"/>
                <a:gd name="connsiteY15" fmla="*/ 444114 h 2343065"/>
                <a:gd name="connsiteX16" fmla="*/ 537191 w 1114635"/>
                <a:gd name="connsiteY16" fmla="*/ 476168 h 2343065"/>
                <a:gd name="connsiteX17" fmla="*/ 563575 w 1114635"/>
                <a:gd name="connsiteY17" fmla="*/ 531199 h 2343065"/>
                <a:gd name="connsiteX18" fmla="*/ 522935 w 1114635"/>
                <a:gd name="connsiteY18" fmla="*/ 583451 h 2343065"/>
                <a:gd name="connsiteX19" fmla="*/ 493907 w 1114635"/>
                <a:gd name="connsiteY19" fmla="*/ 583451 h 2343065"/>
                <a:gd name="connsiteX20" fmla="*/ 464878 w 1114635"/>
                <a:gd name="connsiteY20" fmla="*/ 537005 h 2343065"/>
                <a:gd name="connsiteX21" fmla="*/ 401015 w 1114635"/>
                <a:gd name="connsiteY21" fmla="*/ 484754 h 2343065"/>
                <a:gd name="connsiteX22" fmla="*/ 351667 w 1114635"/>
                <a:gd name="connsiteY22" fmla="*/ 435405 h 2343065"/>
                <a:gd name="connsiteX23" fmla="*/ 319735 w 1114635"/>
                <a:gd name="connsiteY23" fmla="*/ 365736 h 2343065"/>
                <a:gd name="connsiteX24" fmla="*/ 221038 w 1114635"/>
                <a:gd name="connsiteY24" fmla="*/ 281554 h 2343065"/>
                <a:gd name="connsiteX25" fmla="*/ 165884 w 1114635"/>
                <a:gd name="connsiteY25" fmla="*/ 197371 h 2343065"/>
                <a:gd name="connsiteX26" fmla="*/ 145506 w 1114635"/>
                <a:gd name="connsiteY26" fmla="*/ 93006 h 2343065"/>
                <a:gd name="connsiteX27" fmla="*/ 131964 w 1114635"/>
                <a:gd name="connsiteY27" fmla="*/ 79931 h 2343065"/>
                <a:gd name="connsiteX28" fmla="*/ 129317 w 1114635"/>
                <a:gd name="connsiteY28" fmla="*/ 140699 h 2343065"/>
                <a:gd name="connsiteX29" fmla="*/ 97546 w 1114635"/>
                <a:gd name="connsiteY29" fmla="*/ 30594 h 2343065"/>
                <a:gd name="connsiteX30" fmla="*/ 80021 w 1114635"/>
                <a:gd name="connsiteY30" fmla="*/ 18196 h 2343065"/>
                <a:gd name="connsiteX31" fmla="*/ 98597 w 1114635"/>
                <a:gd name="connsiteY31" fmla="*/ 107541 h 2343065"/>
                <a:gd name="connsiteX32" fmla="*/ 46360 w 1114635"/>
                <a:gd name="connsiteY32" fmla="*/ 0 h 2343065"/>
                <a:gd name="connsiteX33" fmla="*/ 77038 w 1114635"/>
                <a:gd name="connsiteY33" fmla="*/ 114055 h 2343065"/>
                <a:gd name="connsiteX34" fmla="*/ 41407 w 1114635"/>
                <a:gd name="connsiteY34" fmla="*/ 37327 h 2343065"/>
                <a:gd name="connsiteX35" fmla="*/ 426 w 1114635"/>
                <a:gd name="connsiteY35" fmla="*/ 85604 h 2343065"/>
                <a:gd name="connsiteX36" fmla="*/ 43964 w 1114635"/>
                <a:gd name="connsiteY36" fmla="*/ 162536 h 2343065"/>
                <a:gd name="connsiteX37" fmla="*/ 107827 w 1114635"/>
                <a:gd name="connsiteY37" fmla="*/ 261234 h 2343065"/>
                <a:gd name="connsiteX38" fmla="*/ 192010 w 1114635"/>
                <a:gd name="connsiteY38" fmla="*/ 412182 h 2343065"/>
                <a:gd name="connsiteX39" fmla="*/ 354570 w 1114635"/>
                <a:gd name="connsiteY39" fmla="*/ 650216 h 2343065"/>
                <a:gd name="connsiteX40" fmla="*/ 360375 w 1114635"/>
                <a:gd name="connsiteY40" fmla="*/ 728594 h 2343065"/>
                <a:gd name="connsiteX41" fmla="*/ 424238 w 1114635"/>
                <a:gd name="connsiteY41" fmla="*/ 885348 h 2343065"/>
                <a:gd name="connsiteX42" fmla="*/ 430044 w 1114635"/>
                <a:gd name="connsiteY42" fmla="*/ 995656 h 2343065"/>
                <a:gd name="connsiteX43" fmla="*/ 363278 w 1114635"/>
                <a:gd name="connsiteY43" fmla="*/ 1213371 h 2343065"/>
                <a:gd name="connsiteX44" fmla="*/ 369084 w 1114635"/>
                <a:gd name="connsiteY44" fmla="*/ 1320776 h 2343065"/>
                <a:gd name="connsiteX45" fmla="*/ 386501 w 1114635"/>
                <a:gd name="connsiteY45" fmla="*/ 1433988 h 2343065"/>
                <a:gd name="connsiteX46" fmla="*/ 401015 w 1114635"/>
                <a:gd name="connsiteY46" fmla="*/ 1605256 h 2343065"/>
                <a:gd name="connsiteX47" fmla="*/ 435850 w 1114635"/>
                <a:gd name="connsiteY47" fmla="*/ 1715565 h 2343065"/>
                <a:gd name="connsiteX48" fmla="*/ 525838 w 1114635"/>
                <a:gd name="connsiteY48" fmla="*/ 2058102 h 2343065"/>
                <a:gd name="connsiteX49" fmla="*/ 560673 w 1114635"/>
                <a:gd name="connsiteY49" fmla="*/ 2066811 h 2343065"/>
                <a:gd name="connsiteX50" fmla="*/ 528741 w 1114635"/>
                <a:gd name="connsiteY50" fmla="*/ 2127771 h 2343065"/>
                <a:gd name="connsiteX51" fmla="*/ 505518 w 1114635"/>
                <a:gd name="connsiteY51" fmla="*/ 2220662 h 2343065"/>
                <a:gd name="connsiteX52" fmla="*/ 575187 w 1114635"/>
                <a:gd name="connsiteY52" fmla="*/ 2243885 h 2343065"/>
                <a:gd name="connsiteX53" fmla="*/ 630341 w 1114635"/>
                <a:gd name="connsiteY53" fmla="*/ 2203245 h 2343065"/>
                <a:gd name="connsiteX54" fmla="*/ 627438 w 1114635"/>
                <a:gd name="connsiteY54" fmla="*/ 2127771 h 2343065"/>
                <a:gd name="connsiteX55" fmla="*/ 650661 w 1114635"/>
                <a:gd name="connsiteY55" fmla="*/ 2063908 h 2343065"/>
                <a:gd name="connsiteX56" fmla="*/ 650661 w 1114635"/>
                <a:gd name="connsiteY56" fmla="*/ 2040685 h 2343065"/>
                <a:gd name="connsiteX57" fmla="*/ 604215 w 1114635"/>
                <a:gd name="connsiteY57" fmla="*/ 1933279 h 2343065"/>
                <a:gd name="connsiteX58" fmla="*/ 595507 w 1114635"/>
                <a:gd name="connsiteY58" fmla="*/ 1596548 h 2343065"/>
                <a:gd name="connsiteX59" fmla="*/ 595507 w 1114635"/>
                <a:gd name="connsiteY59" fmla="*/ 1413668 h 2343065"/>
                <a:gd name="connsiteX60" fmla="*/ 662273 w 1114635"/>
                <a:gd name="connsiteY60" fmla="*/ 1701051 h 2343065"/>
                <a:gd name="connsiteX61" fmla="*/ 691301 w 1114635"/>
                <a:gd name="connsiteY61" fmla="*/ 1802650 h 2343065"/>
                <a:gd name="connsiteX62" fmla="*/ 690575 w 1114635"/>
                <a:gd name="connsiteY62" fmla="*/ 1926022 h 2343065"/>
                <a:gd name="connsiteX63" fmla="*/ 720330 w 1114635"/>
                <a:gd name="connsiteY63" fmla="*/ 2194536 h 2343065"/>
                <a:gd name="connsiteX64" fmla="*/ 749358 w 1114635"/>
                <a:gd name="connsiteY64" fmla="*/ 2200342 h 2343065"/>
                <a:gd name="connsiteX65" fmla="*/ 743553 w 1114635"/>
                <a:gd name="connsiteY65" fmla="*/ 2275815 h 2343065"/>
                <a:gd name="connsiteX66" fmla="*/ 829187 w 1114635"/>
                <a:gd name="connsiteY66" fmla="*/ 2322262 h 2343065"/>
                <a:gd name="connsiteX67" fmla="*/ 956913 w 1114635"/>
                <a:gd name="connsiteY67" fmla="*/ 2295410 h 2343065"/>
                <a:gd name="connsiteX68" fmla="*/ 810318 w 1114635"/>
                <a:gd name="connsiteY68" fmla="*/ 2191633 h 2343065"/>
                <a:gd name="connsiteX69" fmla="*/ 850958 w 1114635"/>
                <a:gd name="connsiteY69" fmla="*/ 2182924 h 2343065"/>
                <a:gd name="connsiteX70" fmla="*/ 830638 w 1114635"/>
                <a:gd name="connsiteY70" fmla="*/ 1837484 h 2343065"/>
                <a:gd name="connsiteX71" fmla="*/ 839348 w 1114635"/>
                <a:gd name="connsiteY71" fmla="*/ 1776524 h 2343065"/>
                <a:gd name="connsiteX72" fmla="*/ 821930 w 1114635"/>
                <a:gd name="connsiteY72" fmla="*/ 1744593 h 2343065"/>
                <a:gd name="connsiteX73" fmla="*/ 810318 w 1114635"/>
                <a:gd name="connsiteY73" fmla="*/ 1364318 h 2343065"/>
                <a:gd name="connsiteX74" fmla="*/ 781290 w 1114635"/>
                <a:gd name="connsiteY74" fmla="*/ 1254010 h 2343065"/>
                <a:gd name="connsiteX75" fmla="*/ 749358 w 1114635"/>
                <a:gd name="connsiteY75" fmla="*/ 986947 h 2343065"/>
                <a:gd name="connsiteX76" fmla="*/ 845153 w 1114635"/>
                <a:gd name="connsiteY76" fmla="*/ 661827 h 2343065"/>
                <a:gd name="connsiteX77" fmla="*/ 1036741 w 1114635"/>
                <a:gd name="connsiteY77" fmla="*/ 426695 h 2343065"/>
                <a:gd name="connsiteX78" fmla="*/ 1109313 w 1114635"/>
                <a:gd name="connsiteY78" fmla="*/ 174147 h 2343065"/>
                <a:gd name="connsiteX79" fmla="*/ 1088993 w 1114635"/>
                <a:gd name="connsiteY79" fmla="*/ 34810 h 2343065"/>
                <a:gd name="connsiteX80" fmla="*/ 1028033 w 1114635"/>
                <a:gd name="connsiteY80" fmla="*/ 92868 h 2343065"/>
                <a:gd name="connsiteX0" fmla="*/ 1029022 w 1115624"/>
                <a:gd name="connsiteY0" fmla="*/ 92868 h 2343065"/>
                <a:gd name="connsiteX1" fmla="*/ 1029022 w 1115624"/>
                <a:gd name="connsiteY1" fmla="*/ 159634 h 2343065"/>
                <a:gd name="connsiteX2" fmla="*/ 962256 w 1115624"/>
                <a:gd name="connsiteY2" fmla="*/ 301874 h 2343065"/>
                <a:gd name="connsiteX3" fmla="*/ 910004 w 1115624"/>
                <a:gd name="connsiteY3" fmla="*/ 374445 h 2343065"/>
                <a:gd name="connsiteX4" fmla="*/ 846142 w 1115624"/>
                <a:gd name="connsiteY4" fmla="*/ 478948 h 2343065"/>
                <a:gd name="connsiteX5" fmla="*/ 744542 w 1115624"/>
                <a:gd name="connsiteY5" fmla="*/ 531199 h 2343065"/>
                <a:gd name="connsiteX6" fmla="*/ 709707 w 1115624"/>
                <a:gd name="connsiteY6" fmla="*/ 595062 h 2343065"/>
                <a:gd name="connsiteX7" fmla="*/ 669067 w 1115624"/>
                <a:gd name="connsiteY7" fmla="*/ 586354 h 2343065"/>
                <a:gd name="connsiteX8" fmla="*/ 677776 w 1115624"/>
                <a:gd name="connsiteY8" fmla="*/ 537005 h 2343065"/>
                <a:gd name="connsiteX9" fmla="*/ 712610 w 1115624"/>
                <a:gd name="connsiteY9" fmla="*/ 496365 h 2343065"/>
                <a:gd name="connsiteX10" fmla="*/ 709707 w 1115624"/>
                <a:gd name="connsiteY10" fmla="*/ 441211 h 2343065"/>
                <a:gd name="connsiteX11" fmla="*/ 709707 w 1115624"/>
                <a:gd name="connsiteY11" fmla="*/ 388959 h 2343065"/>
                <a:gd name="connsiteX12" fmla="*/ 654553 w 1115624"/>
                <a:gd name="connsiteY12" fmla="*/ 325096 h 2343065"/>
                <a:gd name="connsiteX13" fmla="*/ 576176 w 1115624"/>
                <a:gd name="connsiteY13" fmla="*/ 339611 h 2343065"/>
                <a:gd name="connsiteX14" fmla="*/ 535536 w 1115624"/>
                <a:gd name="connsiteY14" fmla="*/ 397668 h 2343065"/>
                <a:gd name="connsiteX15" fmla="*/ 547147 w 1115624"/>
                <a:gd name="connsiteY15" fmla="*/ 444114 h 2343065"/>
                <a:gd name="connsiteX16" fmla="*/ 538180 w 1115624"/>
                <a:gd name="connsiteY16" fmla="*/ 476168 h 2343065"/>
                <a:gd name="connsiteX17" fmla="*/ 564564 w 1115624"/>
                <a:gd name="connsiteY17" fmla="*/ 531199 h 2343065"/>
                <a:gd name="connsiteX18" fmla="*/ 523924 w 1115624"/>
                <a:gd name="connsiteY18" fmla="*/ 583451 h 2343065"/>
                <a:gd name="connsiteX19" fmla="*/ 494896 w 1115624"/>
                <a:gd name="connsiteY19" fmla="*/ 583451 h 2343065"/>
                <a:gd name="connsiteX20" fmla="*/ 465867 w 1115624"/>
                <a:gd name="connsiteY20" fmla="*/ 537005 h 2343065"/>
                <a:gd name="connsiteX21" fmla="*/ 402004 w 1115624"/>
                <a:gd name="connsiteY21" fmla="*/ 484754 h 2343065"/>
                <a:gd name="connsiteX22" fmla="*/ 352656 w 1115624"/>
                <a:gd name="connsiteY22" fmla="*/ 435405 h 2343065"/>
                <a:gd name="connsiteX23" fmla="*/ 320724 w 1115624"/>
                <a:gd name="connsiteY23" fmla="*/ 365736 h 2343065"/>
                <a:gd name="connsiteX24" fmla="*/ 222027 w 1115624"/>
                <a:gd name="connsiteY24" fmla="*/ 281554 h 2343065"/>
                <a:gd name="connsiteX25" fmla="*/ 166873 w 1115624"/>
                <a:gd name="connsiteY25" fmla="*/ 197371 h 2343065"/>
                <a:gd name="connsiteX26" fmla="*/ 146495 w 1115624"/>
                <a:gd name="connsiteY26" fmla="*/ 93006 h 2343065"/>
                <a:gd name="connsiteX27" fmla="*/ 132953 w 1115624"/>
                <a:gd name="connsiteY27" fmla="*/ 79931 h 2343065"/>
                <a:gd name="connsiteX28" fmla="*/ 130306 w 1115624"/>
                <a:gd name="connsiteY28" fmla="*/ 140699 h 2343065"/>
                <a:gd name="connsiteX29" fmla="*/ 98535 w 1115624"/>
                <a:gd name="connsiteY29" fmla="*/ 30594 h 2343065"/>
                <a:gd name="connsiteX30" fmla="*/ 81010 w 1115624"/>
                <a:gd name="connsiteY30" fmla="*/ 18196 h 2343065"/>
                <a:gd name="connsiteX31" fmla="*/ 99586 w 1115624"/>
                <a:gd name="connsiteY31" fmla="*/ 107541 h 2343065"/>
                <a:gd name="connsiteX32" fmla="*/ 47349 w 1115624"/>
                <a:gd name="connsiteY32" fmla="*/ 0 h 2343065"/>
                <a:gd name="connsiteX33" fmla="*/ 78027 w 1115624"/>
                <a:gd name="connsiteY33" fmla="*/ 114055 h 2343065"/>
                <a:gd name="connsiteX34" fmla="*/ 42396 w 1115624"/>
                <a:gd name="connsiteY34" fmla="*/ 37327 h 2343065"/>
                <a:gd name="connsiteX35" fmla="*/ 53442 w 1115624"/>
                <a:gd name="connsiteY35" fmla="*/ 117081 h 2343065"/>
                <a:gd name="connsiteX36" fmla="*/ 1415 w 1115624"/>
                <a:gd name="connsiteY36" fmla="*/ 85604 h 2343065"/>
                <a:gd name="connsiteX37" fmla="*/ 44953 w 1115624"/>
                <a:gd name="connsiteY37" fmla="*/ 162536 h 2343065"/>
                <a:gd name="connsiteX38" fmla="*/ 108816 w 1115624"/>
                <a:gd name="connsiteY38" fmla="*/ 261234 h 2343065"/>
                <a:gd name="connsiteX39" fmla="*/ 192999 w 1115624"/>
                <a:gd name="connsiteY39" fmla="*/ 412182 h 2343065"/>
                <a:gd name="connsiteX40" fmla="*/ 355559 w 1115624"/>
                <a:gd name="connsiteY40" fmla="*/ 650216 h 2343065"/>
                <a:gd name="connsiteX41" fmla="*/ 361364 w 1115624"/>
                <a:gd name="connsiteY41" fmla="*/ 728594 h 2343065"/>
                <a:gd name="connsiteX42" fmla="*/ 425227 w 1115624"/>
                <a:gd name="connsiteY42" fmla="*/ 885348 h 2343065"/>
                <a:gd name="connsiteX43" fmla="*/ 431033 w 1115624"/>
                <a:gd name="connsiteY43" fmla="*/ 995656 h 2343065"/>
                <a:gd name="connsiteX44" fmla="*/ 364267 w 1115624"/>
                <a:gd name="connsiteY44" fmla="*/ 1213371 h 2343065"/>
                <a:gd name="connsiteX45" fmla="*/ 370073 w 1115624"/>
                <a:gd name="connsiteY45" fmla="*/ 1320776 h 2343065"/>
                <a:gd name="connsiteX46" fmla="*/ 387490 w 1115624"/>
                <a:gd name="connsiteY46" fmla="*/ 1433988 h 2343065"/>
                <a:gd name="connsiteX47" fmla="*/ 402004 w 1115624"/>
                <a:gd name="connsiteY47" fmla="*/ 1605256 h 2343065"/>
                <a:gd name="connsiteX48" fmla="*/ 436839 w 1115624"/>
                <a:gd name="connsiteY48" fmla="*/ 1715565 h 2343065"/>
                <a:gd name="connsiteX49" fmla="*/ 526827 w 1115624"/>
                <a:gd name="connsiteY49" fmla="*/ 2058102 h 2343065"/>
                <a:gd name="connsiteX50" fmla="*/ 561662 w 1115624"/>
                <a:gd name="connsiteY50" fmla="*/ 2066811 h 2343065"/>
                <a:gd name="connsiteX51" fmla="*/ 529730 w 1115624"/>
                <a:gd name="connsiteY51" fmla="*/ 2127771 h 2343065"/>
                <a:gd name="connsiteX52" fmla="*/ 506507 w 1115624"/>
                <a:gd name="connsiteY52" fmla="*/ 2220662 h 2343065"/>
                <a:gd name="connsiteX53" fmla="*/ 576176 w 1115624"/>
                <a:gd name="connsiteY53" fmla="*/ 2243885 h 2343065"/>
                <a:gd name="connsiteX54" fmla="*/ 631330 w 1115624"/>
                <a:gd name="connsiteY54" fmla="*/ 2203245 h 2343065"/>
                <a:gd name="connsiteX55" fmla="*/ 628427 w 1115624"/>
                <a:gd name="connsiteY55" fmla="*/ 2127771 h 2343065"/>
                <a:gd name="connsiteX56" fmla="*/ 651650 w 1115624"/>
                <a:gd name="connsiteY56" fmla="*/ 2063908 h 2343065"/>
                <a:gd name="connsiteX57" fmla="*/ 651650 w 1115624"/>
                <a:gd name="connsiteY57" fmla="*/ 2040685 h 2343065"/>
                <a:gd name="connsiteX58" fmla="*/ 605204 w 1115624"/>
                <a:gd name="connsiteY58" fmla="*/ 1933279 h 2343065"/>
                <a:gd name="connsiteX59" fmla="*/ 596496 w 1115624"/>
                <a:gd name="connsiteY59" fmla="*/ 1596548 h 2343065"/>
                <a:gd name="connsiteX60" fmla="*/ 596496 w 1115624"/>
                <a:gd name="connsiteY60" fmla="*/ 1413668 h 2343065"/>
                <a:gd name="connsiteX61" fmla="*/ 663262 w 1115624"/>
                <a:gd name="connsiteY61" fmla="*/ 1701051 h 2343065"/>
                <a:gd name="connsiteX62" fmla="*/ 692290 w 1115624"/>
                <a:gd name="connsiteY62" fmla="*/ 1802650 h 2343065"/>
                <a:gd name="connsiteX63" fmla="*/ 691564 w 1115624"/>
                <a:gd name="connsiteY63" fmla="*/ 1926022 h 2343065"/>
                <a:gd name="connsiteX64" fmla="*/ 721319 w 1115624"/>
                <a:gd name="connsiteY64" fmla="*/ 2194536 h 2343065"/>
                <a:gd name="connsiteX65" fmla="*/ 750347 w 1115624"/>
                <a:gd name="connsiteY65" fmla="*/ 2200342 h 2343065"/>
                <a:gd name="connsiteX66" fmla="*/ 744542 w 1115624"/>
                <a:gd name="connsiteY66" fmla="*/ 2275815 h 2343065"/>
                <a:gd name="connsiteX67" fmla="*/ 830176 w 1115624"/>
                <a:gd name="connsiteY67" fmla="*/ 2322262 h 2343065"/>
                <a:gd name="connsiteX68" fmla="*/ 957902 w 1115624"/>
                <a:gd name="connsiteY68" fmla="*/ 2295410 h 2343065"/>
                <a:gd name="connsiteX69" fmla="*/ 811307 w 1115624"/>
                <a:gd name="connsiteY69" fmla="*/ 2191633 h 2343065"/>
                <a:gd name="connsiteX70" fmla="*/ 851947 w 1115624"/>
                <a:gd name="connsiteY70" fmla="*/ 2182924 h 2343065"/>
                <a:gd name="connsiteX71" fmla="*/ 831627 w 1115624"/>
                <a:gd name="connsiteY71" fmla="*/ 1837484 h 2343065"/>
                <a:gd name="connsiteX72" fmla="*/ 840337 w 1115624"/>
                <a:gd name="connsiteY72" fmla="*/ 1776524 h 2343065"/>
                <a:gd name="connsiteX73" fmla="*/ 822919 w 1115624"/>
                <a:gd name="connsiteY73" fmla="*/ 1744593 h 2343065"/>
                <a:gd name="connsiteX74" fmla="*/ 811307 w 1115624"/>
                <a:gd name="connsiteY74" fmla="*/ 1364318 h 2343065"/>
                <a:gd name="connsiteX75" fmla="*/ 782279 w 1115624"/>
                <a:gd name="connsiteY75" fmla="*/ 1254010 h 2343065"/>
                <a:gd name="connsiteX76" fmla="*/ 750347 w 1115624"/>
                <a:gd name="connsiteY76" fmla="*/ 986947 h 2343065"/>
                <a:gd name="connsiteX77" fmla="*/ 846142 w 1115624"/>
                <a:gd name="connsiteY77" fmla="*/ 661827 h 2343065"/>
                <a:gd name="connsiteX78" fmla="*/ 1037730 w 1115624"/>
                <a:gd name="connsiteY78" fmla="*/ 426695 h 2343065"/>
                <a:gd name="connsiteX79" fmla="*/ 1110302 w 1115624"/>
                <a:gd name="connsiteY79" fmla="*/ 174147 h 2343065"/>
                <a:gd name="connsiteX80" fmla="*/ 1089982 w 1115624"/>
                <a:gd name="connsiteY80" fmla="*/ 34810 h 2343065"/>
                <a:gd name="connsiteX81" fmla="*/ 1029022 w 1115624"/>
                <a:gd name="connsiteY81" fmla="*/ 92868 h 2343065"/>
                <a:gd name="connsiteX0" fmla="*/ 1029022 w 1115624"/>
                <a:gd name="connsiteY0" fmla="*/ 92868 h 2343065"/>
                <a:gd name="connsiteX1" fmla="*/ 1029022 w 1115624"/>
                <a:gd name="connsiteY1" fmla="*/ 159634 h 2343065"/>
                <a:gd name="connsiteX2" fmla="*/ 962256 w 1115624"/>
                <a:gd name="connsiteY2" fmla="*/ 301874 h 2343065"/>
                <a:gd name="connsiteX3" fmla="*/ 910004 w 1115624"/>
                <a:gd name="connsiteY3" fmla="*/ 374445 h 2343065"/>
                <a:gd name="connsiteX4" fmla="*/ 846142 w 1115624"/>
                <a:gd name="connsiteY4" fmla="*/ 478948 h 2343065"/>
                <a:gd name="connsiteX5" fmla="*/ 744542 w 1115624"/>
                <a:gd name="connsiteY5" fmla="*/ 531199 h 2343065"/>
                <a:gd name="connsiteX6" fmla="*/ 709707 w 1115624"/>
                <a:gd name="connsiteY6" fmla="*/ 595062 h 2343065"/>
                <a:gd name="connsiteX7" fmla="*/ 669067 w 1115624"/>
                <a:gd name="connsiteY7" fmla="*/ 586354 h 2343065"/>
                <a:gd name="connsiteX8" fmla="*/ 677776 w 1115624"/>
                <a:gd name="connsiteY8" fmla="*/ 537005 h 2343065"/>
                <a:gd name="connsiteX9" fmla="*/ 712610 w 1115624"/>
                <a:gd name="connsiteY9" fmla="*/ 496365 h 2343065"/>
                <a:gd name="connsiteX10" fmla="*/ 709707 w 1115624"/>
                <a:gd name="connsiteY10" fmla="*/ 441211 h 2343065"/>
                <a:gd name="connsiteX11" fmla="*/ 709707 w 1115624"/>
                <a:gd name="connsiteY11" fmla="*/ 388959 h 2343065"/>
                <a:gd name="connsiteX12" fmla="*/ 654553 w 1115624"/>
                <a:gd name="connsiteY12" fmla="*/ 325096 h 2343065"/>
                <a:gd name="connsiteX13" fmla="*/ 576176 w 1115624"/>
                <a:gd name="connsiteY13" fmla="*/ 339611 h 2343065"/>
                <a:gd name="connsiteX14" fmla="*/ 535536 w 1115624"/>
                <a:gd name="connsiteY14" fmla="*/ 397668 h 2343065"/>
                <a:gd name="connsiteX15" fmla="*/ 547147 w 1115624"/>
                <a:gd name="connsiteY15" fmla="*/ 444114 h 2343065"/>
                <a:gd name="connsiteX16" fmla="*/ 538180 w 1115624"/>
                <a:gd name="connsiteY16" fmla="*/ 476168 h 2343065"/>
                <a:gd name="connsiteX17" fmla="*/ 564564 w 1115624"/>
                <a:gd name="connsiteY17" fmla="*/ 531199 h 2343065"/>
                <a:gd name="connsiteX18" fmla="*/ 523924 w 1115624"/>
                <a:gd name="connsiteY18" fmla="*/ 583451 h 2343065"/>
                <a:gd name="connsiteX19" fmla="*/ 494896 w 1115624"/>
                <a:gd name="connsiteY19" fmla="*/ 583451 h 2343065"/>
                <a:gd name="connsiteX20" fmla="*/ 465867 w 1115624"/>
                <a:gd name="connsiteY20" fmla="*/ 537005 h 2343065"/>
                <a:gd name="connsiteX21" fmla="*/ 402004 w 1115624"/>
                <a:gd name="connsiteY21" fmla="*/ 484754 h 2343065"/>
                <a:gd name="connsiteX22" fmla="*/ 352656 w 1115624"/>
                <a:gd name="connsiteY22" fmla="*/ 435405 h 2343065"/>
                <a:gd name="connsiteX23" fmla="*/ 320724 w 1115624"/>
                <a:gd name="connsiteY23" fmla="*/ 365736 h 2343065"/>
                <a:gd name="connsiteX24" fmla="*/ 222027 w 1115624"/>
                <a:gd name="connsiteY24" fmla="*/ 281554 h 2343065"/>
                <a:gd name="connsiteX25" fmla="*/ 166873 w 1115624"/>
                <a:gd name="connsiteY25" fmla="*/ 197371 h 2343065"/>
                <a:gd name="connsiteX26" fmla="*/ 146495 w 1115624"/>
                <a:gd name="connsiteY26" fmla="*/ 93006 h 2343065"/>
                <a:gd name="connsiteX27" fmla="*/ 132953 w 1115624"/>
                <a:gd name="connsiteY27" fmla="*/ 79931 h 2343065"/>
                <a:gd name="connsiteX28" fmla="*/ 130306 w 1115624"/>
                <a:gd name="connsiteY28" fmla="*/ 140699 h 2343065"/>
                <a:gd name="connsiteX29" fmla="*/ 98535 w 1115624"/>
                <a:gd name="connsiteY29" fmla="*/ 30594 h 2343065"/>
                <a:gd name="connsiteX30" fmla="*/ 81010 w 1115624"/>
                <a:gd name="connsiteY30" fmla="*/ 18196 h 2343065"/>
                <a:gd name="connsiteX31" fmla="*/ 99586 w 1115624"/>
                <a:gd name="connsiteY31" fmla="*/ 107541 h 2343065"/>
                <a:gd name="connsiteX32" fmla="*/ 47349 w 1115624"/>
                <a:gd name="connsiteY32" fmla="*/ 0 h 2343065"/>
                <a:gd name="connsiteX33" fmla="*/ 78027 w 1115624"/>
                <a:gd name="connsiteY33" fmla="*/ 114055 h 2343065"/>
                <a:gd name="connsiteX34" fmla="*/ 42396 w 1115624"/>
                <a:gd name="connsiteY34" fmla="*/ 37327 h 2343065"/>
                <a:gd name="connsiteX35" fmla="*/ 53442 w 1115624"/>
                <a:gd name="connsiteY35" fmla="*/ 117081 h 2343065"/>
                <a:gd name="connsiteX36" fmla="*/ 1415 w 1115624"/>
                <a:gd name="connsiteY36" fmla="*/ 85604 h 2343065"/>
                <a:gd name="connsiteX37" fmla="*/ 44953 w 1115624"/>
                <a:gd name="connsiteY37" fmla="*/ 162536 h 2343065"/>
                <a:gd name="connsiteX38" fmla="*/ 108816 w 1115624"/>
                <a:gd name="connsiteY38" fmla="*/ 261234 h 2343065"/>
                <a:gd name="connsiteX39" fmla="*/ 192999 w 1115624"/>
                <a:gd name="connsiteY39" fmla="*/ 412182 h 2343065"/>
                <a:gd name="connsiteX40" fmla="*/ 355559 w 1115624"/>
                <a:gd name="connsiteY40" fmla="*/ 650216 h 2343065"/>
                <a:gd name="connsiteX41" fmla="*/ 361364 w 1115624"/>
                <a:gd name="connsiteY41" fmla="*/ 728594 h 2343065"/>
                <a:gd name="connsiteX42" fmla="*/ 425227 w 1115624"/>
                <a:gd name="connsiteY42" fmla="*/ 885348 h 2343065"/>
                <a:gd name="connsiteX43" fmla="*/ 431033 w 1115624"/>
                <a:gd name="connsiteY43" fmla="*/ 995656 h 2343065"/>
                <a:gd name="connsiteX44" fmla="*/ 364267 w 1115624"/>
                <a:gd name="connsiteY44" fmla="*/ 1213371 h 2343065"/>
                <a:gd name="connsiteX45" fmla="*/ 370073 w 1115624"/>
                <a:gd name="connsiteY45" fmla="*/ 1320776 h 2343065"/>
                <a:gd name="connsiteX46" fmla="*/ 387490 w 1115624"/>
                <a:gd name="connsiteY46" fmla="*/ 1433988 h 2343065"/>
                <a:gd name="connsiteX47" fmla="*/ 402004 w 1115624"/>
                <a:gd name="connsiteY47" fmla="*/ 1605256 h 2343065"/>
                <a:gd name="connsiteX48" fmla="*/ 436839 w 1115624"/>
                <a:gd name="connsiteY48" fmla="*/ 1715565 h 2343065"/>
                <a:gd name="connsiteX49" fmla="*/ 526827 w 1115624"/>
                <a:gd name="connsiteY49" fmla="*/ 2058102 h 2343065"/>
                <a:gd name="connsiteX50" fmla="*/ 561662 w 1115624"/>
                <a:gd name="connsiteY50" fmla="*/ 2066811 h 2343065"/>
                <a:gd name="connsiteX51" fmla="*/ 529730 w 1115624"/>
                <a:gd name="connsiteY51" fmla="*/ 2127771 h 2343065"/>
                <a:gd name="connsiteX52" fmla="*/ 506507 w 1115624"/>
                <a:gd name="connsiteY52" fmla="*/ 2220662 h 2343065"/>
                <a:gd name="connsiteX53" fmla="*/ 576176 w 1115624"/>
                <a:gd name="connsiteY53" fmla="*/ 2243885 h 2343065"/>
                <a:gd name="connsiteX54" fmla="*/ 631330 w 1115624"/>
                <a:gd name="connsiteY54" fmla="*/ 2203245 h 2343065"/>
                <a:gd name="connsiteX55" fmla="*/ 628427 w 1115624"/>
                <a:gd name="connsiteY55" fmla="*/ 2127771 h 2343065"/>
                <a:gd name="connsiteX56" fmla="*/ 651650 w 1115624"/>
                <a:gd name="connsiteY56" fmla="*/ 2063908 h 2343065"/>
                <a:gd name="connsiteX57" fmla="*/ 651650 w 1115624"/>
                <a:gd name="connsiteY57" fmla="*/ 2040685 h 2343065"/>
                <a:gd name="connsiteX58" fmla="*/ 605204 w 1115624"/>
                <a:gd name="connsiteY58" fmla="*/ 1933279 h 2343065"/>
                <a:gd name="connsiteX59" fmla="*/ 596496 w 1115624"/>
                <a:gd name="connsiteY59" fmla="*/ 1596548 h 2343065"/>
                <a:gd name="connsiteX60" fmla="*/ 596496 w 1115624"/>
                <a:gd name="connsiteY60" fmla="*/ 1413668 h 2343065"/>
                <a:gd name="connsiteX61" fmla="*/ 663262 w 1115624"/>
                <a:gd name="connsiteY61" fmla="*/ 1701051 h 2343065"/>
                <a:gd name="connsiteX62" fmla="*/ 692290 w 1115624"/>
                <a:gd name="connsiteY62" fmla="*/ 1802650 h 2343065"/>
                <a:gd name="connsiteX63" fmla="*/ 691564 w 1115624"/>
                <a:gd name="connsiteY63" fmla="*/ 1926022 h 2343065"/>
                <a:gd name="connsiteX64" fmla="*/ 721319 w 1115624"/>
                <a:gd name="connsiteY64" fmla="*/ 2194536 h 2343065"/>
                <a:gd name="connsiteX65" fmla="*/ 750347 w 1115624"/>
                <a:gd name="connsiteY65" fmla="*/ 2200342 h 2343065"/>
                <a:gd name="connsiteX66" fmla="*/ 744542 w 1115624"/>
                <a:gd name="connsiteY66" fmla="*/ 2275815 h 2343065"/>
                <a:gd name="connsiteX67" fmla="*/ 830176 w 1115624"/>
                <a:gd name="connsiteY67" fmla="*/ 2322262 h 2343065"/>
                <a:gd name="connsiteX68" fmla="*/ 957902 w 1115624"/>
                <a:gd name="connsiteY68" fmla="*/ 2295410 h 2343065"/>
                <a:gd name="connsiteX69" fmla="*/ 811307 w 1115624"/>
                <a:gd name="connsiteY69" fmla="*/ 2191633 h 2343065"/>
                <a:gd name="connsiteX70" fmla="*/ 851947 w 1115624"/>
                <a:gd name="connsiteY70" fmla="*/ 2182924 h 2343065"/>
                <a:gd name="connsiteX71" fmla="*/ 831627 w 1115624"/>
                <a:gd name="connsiteY71" fmla="*/ 1837484 h 2343065"/>
                <a:gd name="connsiteX72" fmla="*/ 840337 w 1115624"/>
                <a:gd name="connsiteY72" fmla="*/ 1776524 h 2343065"/>
                <a:gd name="connsiteX73" fmla="*/ 822919 w 1115624"/>
                <a:gd name="connsiteY73" fmla="*/ 1744593 h 2343065"/>
                <a:gd name="connsiteX74" fmla="*/ 811307 w 1115624"/>
                <a:gd name="connsiteY74" fmla="*/ 1364318 h 2343065"/>
                <a:gd name="connsiteX75" fmla="*/ 782279 w 1115624"/>
                <a:gd name="connsiteY75" fmla="*/ 1254010 h 2343065"/>
                <a:gd name="connsiteX76" fmla="*/ 750347 w 1115624"/>
                <a:gd name="connsiteY76" fmla="*/ 986947 h 2343065"/>
                <a:gd name="connsiteX77" fmla="*/ 846142 w 1115624"/>
                <a:gd name="connsiteY77" fmla="*/ 661827 h 2343065"/>
                <a:gd name="connsiteX78" fmla="*/ 1037730 w 1115624"/>
                <a:gd name="connsiteY78" fmla="*/ 426695 h 2343065"/>
                <a:gd name="connsiteX79" fmla="*/ 1110302 w 1115624"/>
                <a:gd name="connsiteY79" fmla="*/ 174147 h 2343065"/>
                <a:gd name="connsiteX80" fmla="*/ 1089982 w 1115624"/>
                <a:gd name="connsiteY80" fmla="*/ 34810 h 2343065"/>
                <a:gd name="connsiteX81" fmla="*/ 1029022 w 1115624"/>
                <a:gd name="connsiteY81" fmla="*/ 92868 h 2343065"/>
                <a:gd name="connsiteX0" fmla="*/ 1029022 w 1115624"/>
                <a:gd name="connsiteY0" fmla="*/ 92868 h 2343065"/>
                <a:gd name="connsiteX1" fmla="*/ 1029022 w 1115624"/>
                <a:gd name="connsiteY1" fmla="*/ 159634 h 2343065"/>
                <a:gd name="connsiteX2" fmla="*/ 962256 w 1115624"/>
                <a:gd name="connsiteY2" fmla="*/ 301874 h 2343065"/>
                <a:gd name="connsiteX3" fmla="*/ 910004 w 1115624"/>
                <a:gd name="connsiteY3" fmla="*/ 374445 h 2343065"/>
                <a:gd name="connsiteX4" fmla="*/ 846142 w 1115624"/>
                <a:gd name="connsiteY4" fmla="*/ 478948 h 2343065"/>
                <a:gd name="connsiteX5" fmla="*/ 744542 w 1115624"/>
                <a:gd name="connsiteY5" fmla="*/ 531199 h 2343065"/>
                <a:gd name="connsiteX6" fmla="*/ 709707 w 1115624"/>
                <a:gd name="connsiteY6" fmla="*/ 595062 h 2343065"/>
                <a:gd name="connsiteX7" fmla="*/ 669067 w 1115624"/>
                <a:gd name="connsiteY7" fmla="*/ 586354 h 2343065"/>
                <a:gd name="connsiteX8" fmla="*/ 677776 w 1115624"/>
                <a:gd name="connsiteY8" fmla="*/ 537005 h 2343065"/>
                <a:gd name="connsiteX9" fmla="*/ 712610 w 1115624"/>
                <a:gd name="connsiteY9" fmla="*/ 496365 h 2343065"/>
                <a:gd name="connsiteX10" fmla="*/ 709707 w 1115624"/>
                <a:gd name="connsiteY10" fmla="*/ 441211 h 2343065"/>
                <a:gd name="connsiteX11" fmla="*/ 709707 w 1115624"/>
                <a:gd name="connsiteY11" fmla="*/ 388959 h 2343065"/>
                <a:gd name="connsiteX12" fmla="*/ 654553 w 1115624"/>
                <a:gd name="connsiteY12" fmla="*/ 325096 h 2343065"/>
                <a:gd name="connsiteX13" fmla="*/ 576176 w 1115624"/>
                <a:gd name="connsiteY13" fmla="*/ 339611 h 2343065"/>
                <a:gd name="connsiteX14" fmla="*/ 535536 w 1115624"/>
                <a:gd name="connsiteY14" fmla="*/ 397668 h 2343065"/>
                <a:gd name="connsiteX15" fmla="*/ 547147 w 1115624"/>
                <a:gd name="connsiteY15" fmla="*/ 444114 h 2343065"/>
                <a:gd name="connsiteX16" fmla="*/ 538180 w 1115624"/>
                <a:gd name="connsiteY16" fmla="*/ 476168 h 2343065"/>
                <a:gd name="connsiteX17" fmla="*/ 564564 w 1115624"/>
                <a:gd name="connsiteY17" fmla="*/ 531199 h 2343065"/>
                <a:gd name="connsiteX18" fmla="*/ 523924 w 1115624"/>
                <a:gd name="connsiteY18" fmla="*/ 583451 h 2343065"/>
                <a:gd name="connsiteX19" fmla="*/ 494896 w 1115624"/>
                <a:gd name="connsiteY19" fmla="*/ 583451 h 2343065"/>
                <a:gd name="connsiteX20" fmla="*/ 465867 w 1115624"/>
                <a:gd name="connsiteY20" fmla="*/ 537005 h 2343065"/>
                <a:gd name="connsiteX21" fmla="*/ 402004 w 1115624"/>
                <a:gd name="connsiteY21" fmla="*/ 484754 h 2343065"/>
                <a:gd name="connsiteX22" fmla="*/ 352656 w 1115624"/>
                <a:gd name="connsiteY22" fmla="*/ 435405 h 2343065"/>
                <a:gd name="connsiteX23" fmla="*/ 320724 w 1115624"/>
                <a:gd name="connsiteY23" fmla="*/ 365736 h 2343065"/>
                <a:gd name="connsiteX24" fmla="*/ 222027 w 1115624"/>
                <a:gd name="connsiteY24" fmla="*/ 281554 h 2343065"/>
                <a:gd name="connsiteX25" fmla="*/ 166873 w 1115624"/>
                <a:gd name="connsiteY25" fmla="*/ 197371 h 2343065"/>
                <a:gd name="connsiteX26" fmla="*/ 146495 w 1115624"/>
                <a:gd name="connsiteY26" fmla="*/ 93006 h 2343065"/>
                <a:gd name="connsiteX27" fmla="*/ 132953 w 1115624"/>
                <a:gd name="connsiteY27" fmla="*/ 79931 h 2343065"/>
                <a:gd name="connsiteX28" fmla="*/ 130306 w 1115624"/>
                <a:gd name="connsiteY28" fmla="*/ 140699 h 2343065"/>
                <a:gd name="connsiteX29" fmla="*/ 98535 w 1115624"/>
                <a:gd name="connsiteY29" fmla="*/ 30594 h 2343065"/>
                <a:gd name="connsiteX30" fmla="*/ 81010 w 1115624"/>
                <a:gd name="connsiteY30" fmla="*/ 18196 h 2343065"/>
                <a:gd name="connsiteX31" fmla="*/ 99586 w 1115624"/>
                <a:gd name="connsiteY31" fmla="*/ 107541 h 2343065"/>
                <a:gd name="connsiteX32" fmla="*/ 47349 w 1115624"/>
                <a:gd name="connsiteY32" fmla="*/ 0 h 2343065"/>
                <a:gd name="connsiteX33" fmla="*/ 78027 w 1115624"/>
                <a:gd name="connsiteY33" fmla="*/ 114055 h 2343065"/>
                <a:gd name="connsiteX34" fmla="*/ 24914 w 1115624"/>
                <a:gd name="connsiteY34" fmla="*/ 42370 h 2343065"/>
                <a:gd name="connsiteX35" fmla="*/ 53442 w 1115624"/>
                <a:gd name="connsiteY35" fmla="*/ 117081 h 2343065"/>
                <a:gd name="connsiteX36" fmla="*/ 1415 w 1115624"/>
                <a:gd name="connsiteY36" fmla="*/ 85604 h 2343065"/>
                <a:gd name="connsiteX37" fmla="*/ 44953 w 1115624"/>
                <a:gd name="connsiteY37" fmla="*/ 162536 h 2343065"/>
                <a:gd name="connsiteX38" fmla="*/ 108816 w 1115624"/>
                <a:gd name="connsiteY38" fmla="*/ 261234 h 2343065"/>
                <a:gd name="connsiteX39" fmla="*/ 192999 w 1115624"/>
                <a:gd name="connsiteY39" fmla="*/ 412182 h 2343065"/>
                <a:gd name="connsiteX40" fmla="*/ 355559 w 1115624"/>
                <a:gd name="connsiteY40" fmla="*/ 650216 h 2343065"/>
                <a:gd name="connsiteX41" fmla="*/ 361364 w 1115624"/>
                <a:gd name="connsiteY41" fmla="*/ 728594 h 2343065"/>
                <a:gd name="connsiteX42" fmla="*/ 425227 w 1115624"/>
                <a:gd name="connsiteY42" fmla="*/ 885348 h 2343065"/>
                <a:gd name="connsiteX43" fmla="*/ 431033 w 1115624"/>
                <a:gd name="connsiteY43" fmla="*/ 995656 h 2343065"/>
                <a:gd name="connsiteX44" fmla="*/ 364267 w 1115624"/>
                <a:gd name="connsiteY44" fmla="*/ 1213371 h 2343065"/>
                <a:gd name="connsiteX45" fmla="*/ 370073 w 1115624"/>
                <a:gd name="connsiteY45" fmla="*/ 1320776 h 2343065"/>
                <a:gd name="connsiteX46" fmla="*/ 387490 w 1115624"/>
                <a:gd name="connsiteY46" fmla="*/ 1433988 h 2343065"/>
                <a:gd name="connsiteX47" fmla="*/ 402004 w 1115624"/>
                <a:gd name="connsiteY47" fmla="*/ 1605256 h 2343065"/>
                <a:gd name="connsiteX48" fmla="*/ 436839 w 1115624"/>
                <a:gd name="connsiteY48" fmla="*/ 1715565 h 2343065"/>
                <a:gd name="connsiteX49" fmla="*/ 526827 w 1115624"/>
                <a:gd name="connsiteY49" fmla="*/ 2058102 h 2343065"/>
                <a:gd name="connsiteX50" fmla="*/ 561662 w 1115624"/>
                <a:gd name="connsiteY50" fmla="*/ 2066811 h 2343065"/>
                <a:gd name="connsiteX51" fmla="*/ 529730 w 1115624"/>
                <a:gd name="connsiteY51" fmla="*/ 2127771 h 2343065"/>
                <a:gd name="connsiteX52" fmla="*/ 506507 w 1115624"/>
                <a:gd name="connsiteY52" fmla="*/ 2220662 h 2343065"/>
                <a:gd name="connsiteX53" fmla="*/ 576176 w 1115624"/>
                <a:gd name="connsiteY53" fmla="*/ 2243885 h 2343065"/>
                <a:gd name="connsiteX54" fmla="*/ 631330 w 1115624"/>
                <a:gd name="connsiteY54" fmla="*/ 2203245 h 2343065"/>
                <a:gd name="connsiteX55" fmla="*/ 628427 w 1115624"/>
                <a:gd name="connsiteY55" fmla="*/ 2127771 h 2343065"/>
                <a:gd name="connsiteX56" fmla="*/ 651650 w 1115624"/>
                <a:gd name="connsiteY56" fmla="*/ 2063908 h 2343065"/>
                <a:gd name="connsiteX57" fmla="*/ 651650 w 1115624"/>
                <a:gd name="connsiteY57" fmla="*/ 2040685 h 2343065"/>
                <a:gd name="connsiteX58" fmla="*/ 605204 w 1115624"/>
                <a:gd name="connsiteY58" fmla="*/ 1933279 h 2343065"/>
                <a:gd name="connsiteX59" fmla="*/ 596496 w 1115624"/>
                <a:gd name="connsiteY59" fmla="*/ 1596548 h 2343065"/>
                <a:gd name="connsiteX60" fmla="*/ 596496 w 1115624"/>
                <a:gd name="connsiteY60" fmla="*/ 1413668 h 2343065"/>
                <a:gd name="connsiteX61" fmla="*/ 663262 w 1115624"/>
                <a:gd name="connsiteY61" fmla="*/ 1701051 h 2343065"/>
                <a:gd name="connsiteX62" fmla="*/ 692290 w 1115624"/>
                <a:gd name="connsiteY62" fmla="*/ 1802650 h 2343065"/>
                <a:gd name="connsiteX63" fmla="*/ 691564 w 1115624"/>
                <a:gd name="connsiteY63" fmla="*/ 1926022 h 2343065"/>
                <a:gd name="connsiteX64" fmla="*/ 721319 w 1115624"/>
                <a:gd name="connsiteY64" fmla="*/ 2194536 h 2343065"/>
                <a:gd name="connsiteX65" fmla="*/ 750347 w 1115624"/>
                <a:gd name="connsiteY65" fmla="*/ 2200342 h 2343065"/>
                <a:gd name="connsiteX66" fmla="*/ 744542 w 1115624"/>
                <a:gd name="connsiteY66" fmla="*/ 2275815 h 2343065"/>
                <a:gd name="connsiteX67" fmla="*/ 830176 w 1115624"/>
                <a:gd name="connsiteY67" fmla="*/ 2322262 h 2343065"/>
                <a:gd name="connsiteX68" fmla="*/ 957902 w 1115624"/>
                <a:gd name="connsiteY68" fmla="*/ 2295410 h 2343065"/>
                <a:gd name="connsiteX69" fmla="*/ 811307 w 1115624"/>
                <a:gd name="connsiteY69" fmla="*/ 2191633 h 2343065"/>
                <a:gd name="connsiteX70" fmla="*/ 851947 w 1115624"/>
                <a:gd name="connsiteY70" fmla="*/ 2182924 h 2343065"/>
                <a:gd name="connsiteX71" fmla="*/ 831627 w 1115624"/>
                <a:gd name="connsiteY71" fmla="*/ 1837484 h 2343065"/>
                <a:gd name="connsiteX72" fmla="*/ 840337 w 1115624"/>
                <a:gd name="connsiteY72" fmla="*/ 1776524 h 2343065"/>
                <a:gd name="connsiteX73" fmla="*/ 822919 w 1115624"/>
                <a:gd name="connsiteY73" fmla="*/ 1744593 h 2343065"/>
                <a:gd name="connsiteX74" fmla="*/ 811307 w 1115624"/>
                <a:gd name="connsiteY74" fmla="*/ 1364318 h 2343065"/>
                <a:gd name="connsiteX75" fmla="*/ 782279 w 1115624"/>
                <a:gd name="connsiteY75" fmla="*/ 1254010 h 2343065"/>
                <a:gd name="connsiteX76" fmla="*/ 750347 w 1115624"/>
                <a:gd name="connsiteY76" fmla="*/ 986947 h 2343065"/>
                <a:gd name="connsiteX77" fmla="*/ 846142 w 1115624"/>
                <a:gd name="connsiteY77" fmla="*/ 661827 h 2343065"/>
                <a:gd name="connsiteX78" fmla="*/ 1037730 w 1115624"/>
                <a:gd name="connsiteY78" fmla="*/ 426695 h 2343065"/>
                <a:gd name="connsiteX79" fmla="*/ 1110302 w 1115624"/>
                <a:gd name="connsiteY79" fmla="*/ 174147 h 2343065"/>
                <a:gd name="connsiteX80" fmla="*/ 1089982 w 1115624"/>
                <a:gd name="connsiteY80" fmla="*/ 34810 h 2343065"/>
                <a:gd name="connsiteX81" fmla="*/ 1029022 w 1115624"/>
                <a:gd name="connsiteY81" fmla="*/ 92868 h 2343065"/>
                <a:gd name="connsiteX0" fmla="*/ 1025492 w 1112094"/>
                <a:gd name="connsiteY0" fmla="*/ 92868 h 2343065"/>
                <a:gd name="connsiteX1" fmla="*/ 1025492 w 1112094"/>
                <a:gd name="connsiteY1" fmla="*/ 159634 h 2343065"/>
                <a:gd name="connsiteX2" fmla="*/ 958726 w 1112094"/>
                <a:gd name="connsiteY2" fmla="*/ 301874 h 2343065"/>
                <a:gd name="connsiteX3" fmla="*/ 906474 w 1112094"/>
                <a:gd name="connsiteY3" fmla="*/ 374445 h 2343065"/>
                <a:gd name="connsiteX4" fmla="*/ 842612 w 1112094"/>
                <a:gd name="connsiteY4" fmla="*/ 478948 h 2343065"/>
                <a:gd name="connsiteX5" fmla="*/ 741012 w 1112094"/>
                <a:gd name="connsiteY5" fmla="*/ 531199 h 2343065"/>
                <a:gd name="connsiteX6" fmla="*/ 706177 w 1112094"/>
                <a:gd name="connsiteY6" fmla="*/ 595062 h 2343065"/>
                <a:gd name="connsiteX7" fmla="*/ 665537 w 1112094"/>
                <a:gd name="connsiteY7" fmla="*/ 586354 h 2343065"/>
                <a:gd name="connsiteX8" fmla="*/ 674246 w 1112094"/>
                <a:gd name="connsiteY8" fmla="*/ 537005 h 2343065"/>
                <a:gd name="connsiteX9" fmla="*/ 709080 w 1112094"/>
                <a:gd name="connsiteY9" fmla="*/ 496365 h 2343065"/>
                <a:gd name="connsiteX10" fmla="*/ 706177 w 1112094"/>
                <a:gd name="connsiteY10" fmla="*/ 441211 h 2343065"/>
                <a:gd name="connsiteX11" fmla="*/ 706177 w 1112094"/>
                <a:gd name="connsiteY11" fmla="*/ 388959 h 2343065"/>
                <a:gd name="connsiteX12" fmla="*/ 651023 w 1112094"/>
                <a:gd name="connsiteY12" fmla="*/ 325096 h 2343065"/>
                <a:gd name="connsiteX13" fmla="*/ 572646 w 1112094"/>
                <a:gd name="connsiteY13" fmla="*/ 339611 h 2343065"/>
                <a:gd name="connsiteX14" fmla="*/ 532006 w 1112094"/>
                <a:gd name="connsiteY14" fmla="*/ 397668 h 2343065"/>
                <a:gd name="connsiteX15" fmla="*/ 543617 w 1112094"/>
                <a:gd name="connsiteY15" fmla="*/ 444114 h 2343065"/>
                <a:gd name="connsiteX16" fmla="*/ 534650 w 1112094"/>
                <a:gd name="connsiteY16" fmla="*/ 476168 h 2343065"/>
                <a:gd name="connsiteX17" fmla="*/ 561034 w 1112094"/>
                <a:gd name="connsiteY17" fmla="*/ 531199 h 2343065"/>
                <a:gd name="connsiteX18" fmla="*/ 520394 w 1112094"/>
                <a:gd name="connsiteY18" fmla="*/ 583451 h 2343065"/>
                <a:gd name="connsiteX19" fmla="*/ 491366 w 1112094"/>
                <a:gd name="connsiteY19" fmla="*/ 583451 h 2343065"/>
                <a:gd name="connsiteX20" fmla="*/ 462337 w 1112094"/>
                <a:gd name="connsiteY20" fmla="*/ 537005 h 2343065"/>
                <a:gd name="connsiteX21" fmla="*/ 398474 w 1112094"/>
                <a:gd name="connsiteY21" fmla="*/ 484754 h 2343065"/>
                <a:gd name="connsiteX22" fmla="*/ 349126 w 1112094"/>
                <a:gd name="connsiteY22" fmla="*/ 435405 h 2343065"/>
                <a:gd name="connsiteX23" fmla="*/ 317194 w 1112094"/>
                <a:gd name="connsiteY23" fmla="*/ 365736 h 2343065"/>
                <a:gd name="connsiteX24" fmla="*/ 218497 w 1112094"/>
                <a:gd name="connsiteY24" fmla="*/ 281554 h 2343065"/>
                <a:gd name="connsiteX25" fmla="*/ 163343 w 1112094"/>
                <a:gd name="connsiteY25" fmla="*/ 197371 h 2343065"/>
                <a:gd name="connsiteX26" fmla="*/ 142965 w 1112094"/>
                <a:gd name="connsiteY26" fmla="*/ 93006 h 2343065"/>
                <a:gd name="connsiteX27" fmla="*/ 129423 w 1112094"/>
                <a:gd name="connsiteY27" fmla="*/ 79931 h 2343065"/>
                <a:gd name="connsiteX28" fmla="*/ 126776 w 1112094"/>
                <a:gd name="connsiteY28" fmla="*/ 140699 h 2343065"/>
                <a:gd name="connsiteX29" fmla="*/ 95005 w 1112094"/>
                <a:gd name="connsiteY29" fmla="*/ 30594 h 2343065"/>
                <a:gd name="connsiteX30" fmla="*/ 77480 w 1112094"/>
                <a:gd name="connsiteY30" fmla="*/ 18196 h 2343065"/>
                <a:gd name="connsiteX31" fmla="*/ 96056 w 1112094"/>
                <a:gd name="connsiteY31" fmla="*/ 107541 h 2343065"/>
                <a:gd name="connsiteX32" fmla="*/ 43819 w 1112094"/>
                <a:gd name="connsiteY32" fmla="*/ 0 h 2343065"/>
                <a:gd name="connsiteX33" fmla="*/ 74497 w 1112094"/>
                <a:gd name="connsiteY33" fmla="*/ 114055 h 2343065"/>
                <a:gd name="connsiteX34" fmla="*/ 21384 w 1112094"/>
                <a:gd name="connsiteY34" fmla="*/ 42370 h 2343065"/>
                <a:gd name="connsiteX35" fmla="*/ 49912 w 1112094"/>
                <a:gd name="connsiteY35" fmla="*/ 117081 h 2343065"/>
                <a:gd name="connsiteX36" fmla="*/ 1415 w 1112094"/>
                <a:gd name="connsiteY36" fmla="*/ 89134 h 2343065"/>
                <a:gd name="connsiteX37" fmla="*/ 41423 w 1112094"/>
                <a:gd name="connsiteY37" fmla="*/ 162536 h 2343065"/>
                <a:gd name="connsiteX38" fmla="*/ 105286 w 1112094"/>
                <a:gd name="connsiteY38" fmla="*/ 261234 h 2343065"/>
                <a:gd name="connsiteX39" fmla="*/ 189469 w 1112094"/>
                <a:gd name="connsiteY39" fmla="*/ 412182 h 2343065"/>
                <a:gd name="connsiteX40" fmla="*/ 352029 w 1112094"/>
                <a:gd name="connsiteY40" fmla="*/ 650216 h 2343065"/>
                <a:gd name="connsiteX41" fmla="*/ 357834 w 1112094"/>
                <a:gd name="connsiteY41" fmla="*/ 728594 h 2343065"/>
                <a:gd name="connsiteX42" fmla="*/ 421697 w 1112094"/>
                <a:gd name="connsiteY42" fmla="*/ 885348 h 2343065"/>
                <a:gd name="connsiteX43" fmla="*/ 427503 w 1112094"/>
                <a:gd name="connsiteY43" fmla="*/ 995656 h 2343065"/>
                <a:gd name="connsiteX44" fmla="*/ 360737 w 1112094"/>
                <a:gd name="connsiteY44" fmla="*/ 1213371 h 2343065"/>
                <a:gd name="connsiteX45" fmla="*/ 366543 w 1112094"/>
                <a:gd name="connsiteY45" fmla="*/ 1320776 h 2343065"/>
                <a:gd name="connsiteX46" fmla="*/ 383960 w 1112094"/>
                <a:gd name="connsiteY46" fmla="*/ 1433988 h 2343065"/>
                <a:gd name="connsiteX47" fmla="*/ 398474 w 1112094"/>
                <a:gd name="connsiteY47" fmla="*/ 1605256 h 2343065"/>
                <a:gd name="connsiteX48" fmla="*/ 433309 w 1112094"/>
                <a:gd name="connsiteY48" fmla="*/ 1715565 h 2343065"/>
                <a:gd name="connsiteX49" fmla="*/ 523297 w 1112094"/>
                <a:gd name="connsiteY49" fmla="*/ 2058102 h 2343065"/>
                <a:gd name="connsiteX50" fmla="*/ 558132 w 1112094"/>
                <a:gd name="connsiteY50" fmla="*/ 2066811 h 2343065"/>
                <a:gd name="connsiteX51" fmla="*/ 526200 w 1112094"/>
                <a:gd name="connsiteY51" fmla="*/ 2127771 h 2343065"/>
                <a:gd name="connsiteX52" fmla="*/ 502977 w 1112094"/>
                <a:gd name="connsiteY52" fmla="*/ 2220662 h 2343065"/>
                <a:gd name="connsiteX53" fmla="*/ 572646 w 1112094"/>
                <a:gd name="connsiteY53" fmla="*/ 2243885 h 2343065"/>
                <a:gd name="connsiteX54" fmla="*/ 627800 w 1112094"/>
                <a:gd name="connsiteY54" fmla="*/ 2203245 h 2343065"/>
                <a:gd name="connsiteX55" fmla="*/ 624897 w 1112094"/>
                <a:gd name="connsiteY55" fmla="*/ 2127771 h 2343065"/>
                <a:gd name="connsiteX56" fmla="*/ 648120 w 1112094"/>
                <a:gd name="connsiteY56" fmla="*/ 2063908 h 2343065"/>
                <a:gd name="connsiteX57" fmla="*/ 648120 w 1112094"/>
                <a:gd name="connsiteY57" fmla="*/ 2040685 h 2343065"/>
                <a:gd name="connsiteX58" fmla="*/ 601674 w 1112094"/>
                <a:gd name="connsiteY58" fmla="*/ 1933279 h 2343065"/>
                <a:gd name="connsiteX59" fmla="*/ 592966 w 1112094"/>
                <a:gd name="connsiteY59" fmla="*/ 1596548 h 2343065"/>
                <a:gd name="connsiteX60" fmla="*/ 592966 w 1112094"/>
                <a:gd name="connsiteY60" fmla="*/ 1413668 h 2343065"/>
                <a:gd name="connsiteX61" fmla="*/ 659732 w 1112094"/>
                <a:gd name="connsiteY61" fmla="*/ 1701051 h 2343065"/>
                <a:gd name="connsiteX62" fmla="*/ 688760 w 1112094"/>
                <a:gd name="connsiteY62" fmla="*/ 1802650 h 2343065"/>
                <a:gd name="connsiteX63" fmla="*/ 688034 w 1112094"/>
                <a:gd name="connsiteY63" fmla="*/ 1926022 h 2343065"/>
                <a:gd name="connsiteX64" fmla="*/ 717789 w 1112094"/>
                <a:gd name="connsiteY64" fmla="*/ 2194536 h 2343065"/>
                <a:gd name="connsiteX65" fmla="*/ 746817 w 1112094"/>
                <a:gd name="connsiteY65" fmla="*/ 2200342 h 2343065"/>
                <a:gd name="connsiteX66" fmla="*/ 741012 w 1112094"/>
                <a:gd name="connsiteY66" fmla="*/ 2275815 h 2343065"/>
                <a:gd name="connsiteX67" fmla="*/ 826646 w 1112094"/>
                <a:gd name="connsiteY67" fmla="*/ 2322262 h 2343065"/>
                <a:gd name="connsiteX68" fmla="*/ 954372 w 1112094"/>
                <a:gd name="connsiteY68" fmla="*/ 2295410 h 2343065"/>
                <a:gd name="connsiteX69" fmla="*/ 807777 w 1112094"/>
                <a:gd name="connsiteY69" fmla="*/ 2191633 h 2343065"/>
                <a:gd name="connsiteX70" fmla="*/ 848417 w 1112094"/>
                <a:gd name="connsiteY70" fmla="*/ 2182924 h 2343065"/>
                <a:gd name="connsiteX71" fmla="*/ 828097 w 1112094"/>
                <a:gd name="connsiteY71" fmla="*/ 1837484 h 2343065"/>
                <a:gd name="connsiteX72" fmla="*/ 836807 w 1112094"/>
                <a:gd name="connsiteY72" fmla="*/ 1776524 h 2343065"/>
                <a:gd name="connsiteX73" fmla="*/ 819389 w 1112094"/>
                <a:gd name="connsiteY73" fmla="*/ 1744593 h 2343065"/>
                <a:gd name="connsiteX74" fmla="*/ 807777 w 1112094"/>
                <a:gd name="connsiteY74" fmla="*/ 1364318 h 2343065"/>
                <a:gd name="connsiteX75" fmla="*/ 778749 w 1112094"/>
                <a:gd name="connsiteY75" fmla="*/ 1254010 h 2343065"/>
                <a:gd name="connsiteX76" fmla="*/ 746817 w 1112094"/>
                <a:gd name="connsiteY76" fmla="*/ 986947 h 2343065"/>
                <a:gd name="connsiteX77" fmla="*/ 842612 w 1112094"/>
                <a:gd name="connsiteY77" fmla="*/ 661827 h 2343065"/>
                <a:gd name="connsiteX78" fmla="*/ 1034200 w 1112094"/>
                <a:gd name="connsiteY78" fmla="*/ 426695 h 2343065"/>
                <a:gd name="connsiteX79" fmla="*/ 1106772 w 1112094"/>
                <a:gd name="connsiteY79" fmla="*/ 174147 h 2343065"/>
                <a:gd name="connsiteX80" fmla="*/ 1086452 w 1112094"/>
                <a:gd name="connsiteY80" fmla="*/ 34810 h 2343065"/>
                <a:gd name="connsiteX81" fmla="*/ 1025492 w 1112094"/>
                <a:gd name="connsiteY81" fmla="*/ 92868 h 2343065"/>
                <a:gd name="connsiteX0" fmla="*/ 1025492 w 1112094"/>
                <a:gd name="connsiteY0" fmla="*/ 92868 h 2343065"/>
                <a:gd name="connsiteX1" fmla="*/ 1025492 w 1112094"/>
                <a:gd name="connsiteY1" fmla="*/ 159634 h 2343065"/>
                <a:gd name="connsiteX2" fmla="*/ 958726 w 1112094"/>
                <a:gd name="connsiteY2" fmla="*/ 301874 h 2343065"/>
                <a:gd name="connsiteX3" fmla="*/ 906474 w 1112094"/>
                <a:gd name="connsiteY3" fmla="*/ 374445 h 2343065"/>
                <a:gd name="connsiteX4" fmla="*/ 842612 w 1112094"/>
                <a:gd name="connsiteY4" fmla="*/ 478948 h 2343065"/>
                <a:gd name="connsiteX5" fmla="*/ 741012 w 1112094"/>
                <a:gd name="connsiteY5" fmla="*/ 531199 h 2343065"/>
                <a:gd name="connsiteX6" fmla="*/ 706177 w 1112094"/>
                <a:gd name="connsiteY6" fmla="*/ 595062 h 2343065"/>
                <a:gd name="connsiteX7" fmla="*/ 665537 w 1112094"/>
                <a:gd name="connsiteY7" fmla="*/ 586354 h 2343065"/>
                <a:gd name="connsiteX8" fmla="*/ 674246 w 1112094"/>
                <a:gd name="connsiteY8" fmla="*/ 537005 h 2343065"/>
                <a:gd name="connsiteX9" fmla="*/ 709080 w 1112094"/>
                <a:gd name="connsiteY9" fmla="*/ 496365 h 2343065"/>
                <a:gd name="connsiteX10" fmla="*/ 706177 w 1112094"/>
                <a:gd name="connsiteY10" fmla="*/ 441211 h 2343065"/>
                <a:gd name="connsiteX11" fmla="*/ 706177 w 1112094"/>
                <a:gd name="connsiteY11" fmla="*/ 388959 h 2343065"/>
                <a:gd name="connsiteX12" fmla="*/ 651023 w 1112094"/>
                <a:gd name="connsiteY12" fmla="*/ 325096 h 2343065"/>
                <a:gd name="connsiteX13" fmla="*/ 572646 w 1112094"/>
                <a:gd name="connsiteY13" fmla="*/ 339611 h 2343065"/>
                <a:gd name="connsiteX14" fmla="*/ 532006 w 1112094"/>
                <a:gd name="connsiteY14" fmla="*/ 397668 h 2343065"/>
                <a:gd name="connsiteX15" fmla="*/ 543617 w 1112094"/>
                <a:gd name="connsiteY15" fmla="*/ 444114 h 2343065"/>
                <a:gd name="connsiteX16" fmla="*/ 534650 w 1112094"/>
                <a:gd name="connsiteY16" fmla="*/ 476168 h 2343065"/>
                <a:gd name="connsiteX17" fmla="*/ 561034 w 1112094"/>
                <a:gd name="connsiteY17" fmla="*/ 531199 h 2343065"/>
                <a:gd name="connsiteX18" fmla="*/ 520394 w 1112094"/>
                <a:gd name="connsiteY18" fmla="*/ 583451 h 2343065"/>
                <a:gd name="connsiteX19" fmla="*/ 491366 w 1112094"/>
                <a:gd name="connsiteY19" fmla="*/ 583451 h 2343065"/>
                <a:gd name="connsiteX20" fmla="*/ 462337 w 1112094"/>
                <a:gd name="connsiteY20" fmla="*/ 537005 h 2343065"/>
                <a:gd name="connsiteX21" fmla="*/ 398474 w 1112094"/>
                <a:gd name="connsiteY21" fmla="*/ 484754 h 2343065"/>
                <a:gd name="connsiteX22" fmla="*/ 349126 w 1112094"/>
                <a:gd name="connsiteY22" fmla="*/ 435405 h 2343065"/>
                <a:gd name="connsiteX23" fmla="*/ 317194 w 1112094"/>
                <a:gd name="connsiteY23" fmla="*/ 365736 h 2343065"/>
                <a:gd name="connsiteX24" fmla="*/ 218497 w 1112094"/>
                <a:gd name="connsiteY24" fmla="*/ 281554 h 2343065"/>
                <a:gd name="connsiteX25" fmla="*/ 163343 w 1112094"/>
                <a:gd name="connsiteY25" fmla="*/ 197371 h 2343065"/>
                <a:gd name="connsiteX26" fmla="*/ 142965 w 1112094"/>
                <a:gd name="connsiteY26" fmla="*/ 93006 h 2343065"/>
                <a:gd name="connsiteX27" fmla="*/ 129423 w 1112094"/>
                <a:gd name="connsiteY27" fmla="*/ 79931 h 2343065"/>
                <a:gd name="connsiteX28" fmla="*/ 126776 w 1112094"/>
                <a:gd name="connsiteY28" fmla="*/ 140699 h 2343065"/>
                <a:gd name="connsiteX29" fmla="*/ 95005 w 1112094"/>
                <a:gd name="connsiteY29" fmla="*/ 30594 h 2343065"/>
                <a:gd name="connsiteX30" fmla="*/ 77480 w 1112094"/>
                <a:gd name="connsiteY30" fmla="*/ 18196 h 2343065"/>
                <a:gd name="connsiteX31" fmla="*/ 96056 w 1112094"/>
                <a:gd name="connsiteY31" fmla="*/ 107541 h 2343065"/>
                <a:gd name="connsiteX32" fmla="*/ 43819 w 1112094"/>
                <a:gd name="connsiteY32" fmla="*/ 0 h 2343065"/>
                <a:gd name="connsiteX33" fmla="*/ 74497 w 1112094"/>
                <a:gd name="connsiteY33" fmla="*/ 114055 h 2343065"/>
                <a:gd name="connsiteX34" fmla="*/ 21384 w 1112094"/>
                <a:gd name="connsiteY34" fmla="*/ 42370 h 2343065"/>
                <a:gd name="connsiteX35" fmla="*/ 49912 w 1112094"/>
                <a:gd name="connsiteY35" fmla="*/ 117081 h 2343065"/>
                <a:gd name="connsiteX36" fmla="*/ 1415 w 1112094"/>
                <a:gd name="connsiteY36" fmla="*/ 89134 h 2343065"/>
                <a:gd name="connsiteX37" fmla="*/ 41423 w 1112094"/>
                <a:gd name="connsiteY37" fmla="*/ 162536 h 2343065"/>
                <a:gd name="connsiteX38" fmla="*/ 105286 w 1112094"/>
                <a:gd name="connsiteY38" fmla="*/ 261234 h 2343065"/>
                <a:gd name="connsiteX39" fmla="*/ 189469 w 1112094"/>
                <a:gd name="connsiteY39" fmla="*/ 412182 h 2343065"/>
                <a:gd name="connsiteX40" fmla="*/ 352029 w 1112094"/>
                <a:gd name="connsiteY40" fmla="*/ 650216 h 2343065"/>
                <a:gd name="connsiteX41" fmla="*/ 357834 w 1112094"/>
                <a:gd name="connsiteY41" fmla="*/ 728594 h 2343065"/>
                <a:gd name="connsiteX42" fmla="*/ 421697 w 1112094"/>
                <a:gd name="connsiteY42" fmla="*/ 885348 h 2343065"/>
                <a:gd name="connsiteX43" fmla="*/ 427503 w 1112094"/>
                <a:gd name="connsiteY43" fmla="*/ 995656 h 2343065"/>
                <a:gd name="connsiteX44" fmla="*/ 360737 w 1112094"/>
                <a:gd name="connsiteY44" fmla="*/ 1213371 h 2343065"/>
                <a:gd name="connsiteX45" fmla="*/ 366543 w 1112094"/>
                <a:gd name="connsiteY45" fmla="*/ 1320776 h 2343065"/>
                <a:gd name="connsiteX46" fmla="*/ 383960 w 1112094"/>
                <a:gd name="connsiteY46" fmla="*/ 1433988 h 2343065"/>
                <a:gd name="connsiteX47" fmla="*/ 398474 w 1112094"/>
                <a:gd name="connsiteY47" fmla="*/ 1605256 h 2343065"/>
                <a:gd name="connsiteX48" fmla="*/ 433309 w 1112094"/>
                <a:gd name="connsiteY48" fmla="*/ 1715565 h 2343065"/>
                <a:gd name="connsiteX49" fmla="*/ 523297 w 1112094"/>
                <a:gd name="connsiteY49" fmla="*/ 2058102 h 2343065"/>
                <a:gd name="connsiteX50" fmla="*/ 558132 w 1112094"/>
                <a:gd name="connsiteY50" fmla="*/ 2066811 h 2343065"/>
                <a:gd name="connsiteX51" fmla="*/ 526200 w 1112094"/>
                <a:gd name="connsiteY51" fmla="*/ 2127771 h 2343065"/>
                <a:gd name="connsiteX52" fmla="*/ 502977 w 1112094"/>
                <a:gd name="connsiteY52" fmla="*/ 2220662 h 2343065"/>
                <a:gd name="connsiteX53" fmla="*/ 572646 w 1112094"/>
                <a:gd name="connsiteY53" fmla="*/ 2243885 h 2343065"/>
                <a:gd name="connsiteX54" fmla="*/ 627800 w 1112094"/>
                <a:gd name="connsiteY54" fmla="*/ 2203245 h 2343065"/>
                <a:gd name="connsiteX55" fmla="*/ 624897 w 1112094"/>
                <a:gd name="connsiteY55" fmla="*/ 2127771 h 2343065"/>
                <a:gd name="connsiteX56" fmla="*/ 648120 w 1112094"/>
                <a:gd name="connsiteY56" fmla="*/ 2063908 h 2343065"/>
                <a:gd name="connsiteX57" fmla="*/ 648120 w 1112094"/>
                <a:gd name="connsiteY57" fmla="*/ 2040685 h 2343065"/>
                <a:gd name="connsiteX58" fmla="*/ 601674 w 1112094"/>
                <a:gd name="connsiteY58" fmla="*/ 1933279 h 2343065"/>
                <a:gd name="connsiteX59" fmla="*/ 592966 w 1112094"/>
                <a:gd name="connsiteY59" fmla="*/ 1596548 h 2343065"/>
                <a:gd name="connsiteX60" fmla="*/ 592966 w 1112094"/>
                <a:gd name="connsiteY60" fmla="*/ 1413668 h 2343065"/>
                <a:gd name="connsiteX61" fmla="*/ 659732 w 1112094"/>
                <a:gd name="connsiteY61" fmla="*/ 1701051 h 2343065"/>
                <a:gd name="connsiteX62" fmla="*/ 688760 w 1112094"/>
                <a:gd name="connsiteY62" fmla="*/ 1802650 h 2343065"/>
                <a:gd name="connsiteX63" fmla="*/ 688034 w 1112094"/>
                <a:gd name="connsiteY63" fmla="*/ 1926022 h 2343065"/>
                <a:gd name="connsiteX64" fmla="*/ 717789 w 1112094"/>
                <a:gd name="connsiteY64" fmla="*/ 2194536 h 2343065"/>
                <a:gd name="connsiteX65" fmla="*/ 746817 w 1112094"/>
                <a:gd name="connsiteY65" fmla="*/ 2200342 h 2343065"/>
                <a:gd name="connsiteX66" fmla="*/ 741012 w 1112094"/>
                <a:gd name="connsiteY66" fmla="*/ 2275815 h 2343065"/>
                <a:gd name="connsiteX67" fmla="*/ 826646 w 1112094"/>
                <a:gd name="connsiteY67" fmla="*/ 2322262 h 2343065"/>
                <a:gd name="connsiteX68" fmla="*/ 954372 w 1112094"/>
                <a:gd name="connsiteY68" fmla="*/ 2295410 h 2343065"/>
                <a:gd name="connsiteX69" fmla="*/ 807777 w 1112094"/>
                <a:gd name="connsiteY69" fmla="*/ 2191633 h 2343065"/>
                <a:gd name="connsiteX70" fmla="*/ 848417 w 1112094"/>
                <a:gd name="connsiteY70" fmla="*/ 2182924 h 2343065"/>
                <a:gd name="connsiteX71" fmla="*/ 828097 w 1112094"/>
                <a:gd name="connsiteY71" fmla="*/ 1837484 h 2343065"/>
                <a:gd name="connsiteX72" fmla="*/ 836807 w 1112094"/>
                <a:gd name="connsiteY72" fmla="*/ 1776524 h 2343065"/>
                <a:gd name="connsiteX73" fmla="*/ 819389 w 1112094"/>
                <a:gd name="connsiteY73" fmla="*/ 1744593 h 2343065"/>
                <a:gd name="connsiteX74" fmla="*/ 807777 w 1112094"/>
                <a:gd name="connsiteY74" fmla="*/ 1364318 h 2343065"/>
                <a:gd name="connsiteX75" fmla="*/ 778749 w 1112094"/>
                <a:gd name="connsiteY75" fmla="*/ 1254010 h 2343065"/>
                <a:gd name="connsiteX76" fmla="*/ 746817 w 1112094"/>
                <a:gd name="connsiteY76" fmla="*/ 986947 h 2343065"/>
                <a:gd name="connsiteX77" fmla="*/ 842612 w 1112094"/>
                <a:gd name="connsiteY77" fmla="*/ 661827 h 2343065"/>
                <a:gd name="connsiteX78" fmla="*/ 1034200 w 1112094"/>
                <a:gd name="connsiteY78" fmla="*/ 426695 h 2343065"/>
                <a:gd name="connsiteX79" fmla="*/ 1106772 w 1112094"/>
                <a:gd name="connsiteY79" fmla="*/ 174147 h 2343065"/>
                <a:gd name="connsiteX80" fmla="*/ 1086452 w 1112094"/>
                <a:gd name="connsiteY80" fmla="*/ 34810 h 2343065"/>
                <a:gd name="connsiteX81" fmla="*/ 1025492 w 1112094"/>
                <a:gd name="connsiteY81" fmla="*/ 92868 h 2343065"/>
                <a:gd name="connsiteX0" fmla="*/ 1025492 w 1112094"/>
                <a:gd name="connsiteY0" fmla="*/ 92868 h 2343065"/>
                <a:gd name="connsiteX1" fmla="*/ 1025492 w 1112094"/>
                <a:gd name="connsiteY1" fmla="*/ 159634 h 2343065"/>
                <a:gd name="connsiteX2" fmla="*/ 958726 w 1112094"/>
                <a:gd name="connsiteY2" fmla="*/ 301874 h 2343065"/>
                <a:gd name="connsiteX3" fmla="*/ 906474 w 1112094"/>
                <a:gd name="connsiteY3" fmla="*/ 374445 h 2343065"/>
                <a:gd name="connsiteX4" fmla="*/ 842612 w 1112094"/>
                <a:gd name="connsiteY4" fmla="*/ 478948 h 2343065"/>
                <a:gd name="connsiteX5" fmla="*/ 741012 w 1112094"/>
                <a:gd name="connsiteY5" fmla="*/ 531199 h 2343065"/>
                <a:gd name="connsiteX6" fmla="*/ 706177 w 1112094"/>
                <a:gd name="connsiteY6" fmla="*/ 595062 h 2343065"/>
                <a:gd name="connsiteX7" fmla="*/ 665537 w 1112094"/>
                <a:gd name="connsiteY7" fmla="*/ 586354 h 2343065"/>
                <a:gd name="connsiteX8" fmla="*/ 674246 w 1112094"/>
                <a:gd name="connsiteY8" fmla="*/ 537005 h 2343065"/>
                <a:gd name="connsiteX9" fmla="*/ 709080 w 1112094"/>
                <a:gd name="connsiteY9" fmla="*/ 496365 h 2343065"/>
                <a:gd name="connsiteX10" fmla="*/ 706177 w 1112094"/>
                <a:gd name="connsiteY10" fmla="*/ 441211 h 2343065"/>
                <a:gd name="connsiteX11" fmla="*/ 706177 w 1112094"/>
                <a:gd name="connsiteY11" fmla="*/ 388959 h 2343065"/>
                <a:gd name="connsiteX12" fmla="*/ 651023 w 1112094"/>
                <a:gd name="connsiteY12" fmla="*/ 325096 h 2343065"/>
                <a:gd name="connsiteX13" fmla="*/ 572646 w 1112094"/>
                <a:gd name="connsiteY13" fmla="*/ 339611 h 2343065"/>
                <a:gd name="connsiteX14" fmla="*/ 532006 w 1112094"/>
                <a:gd name="connsiteY14" fmla="*/ 397668 h 2343065"/>
                <a:gd name="connsiteX15" fmla="*/ 543617 w 1112094"/>
                <a:gd name="connsiteY15" fmla="*/ 444114 h 2343065"/>
                <a:gd name="connsiteX16" fmla="*/ 534650 w 1112094"/>
                <a:gd name="connsiteY16" fmla="*/ 476168 h 2343065"/>
                <a:gd name="connsiteX17" fmla="*/ 561034 w 1112094"/>
                <a:gd name="connsiteY17" fmla="*/ 531199 h 2343065"/>
                <a:gd name="connsiteX18" fmla="*/ 520394 w 1112094"/>
                <a:gd name="connsiteY18" fmla="*/ 583451 h 2343065"/>
                <a:gd name="connsiteX19" fmla="*/ 491366 w 1112094"/>
                <a:gd name="connsiteY19" fmla="*/ 583451 h 2343065"/>
                <a:gd name="connsiteX20" fmla="*/ 462337 w 1112094"/>
                <a:gd name="connsiteY20" fmla="*/ 537005 h 2343065"/>
                <a:gd name="connsiteX21" fmla="*/ 398474 w 1112094"/>
                <a:gd name="connsiteY21" fmla="*/ 484754 h 2343065"/>
                <a:gd name="connsiteX22" fmla="*/ 349126 w 1112094"/>
                <a:gd name="connsiteY22" fmla="*/ 435405 h 2343065"/>
                <a:gd name="connsiteX23" fmla="*/ 317194 w 1112094"/>
                <a:gd name="connsiteY23" fmla="*/ 365736 h 2343065"/>
                <a:gd name="connsiteX24" fmla="*/ 218497 w 1112094"/>
                <a:gd name="connsiteY24" fmla="*/ 281554 h 2343065"/>
                <a:gd name="connsiteX25" fmla="*/ 163343 w 1112094"/>
                <a:gd name="connsiteY25" fmla="*/ 197371 h 2343065"/>
                <a:gd name="connsiteX26" fmla="*/ 142965 w 1112094"/>
                <a:gd name="connsiteY26" fmla="*/ 93006 h 2343065"/>
                <a:gd name="connsiteX27" fmla="*/ 129423 w 1112094"/>
                <a:gd name="connsiteY27" fmla="*/ 79931 h 2343065"/>
                <a:gd name="connsiteX28" fmla="*/ 126776 w 1112094"/>
                <a:gd name="connsiteY28" fmla="*/ 140699 h 2343065"/>
                <a:gd name="connsiteX29" fmla="*/ 95005 w 1112094"/>
                <a:gd name="connsiteY29" fmla="*/ 30594 h 2343065"/>
                <a:gd name="connsiteX30" fmla="*/ 77480 w 1112094"/>
                <a:gd name="connsiteY30" fmla="*/ 18196 h 2343065"/>
                <a:gd name="connsiteX31" fmla="*/ 96056 w 1112094"/>
                <a:gd name="connsiteY31" fmla="*/ 107541 h 2343065"/>
                <a:gd name="connsiteX32" fmla="*/ 43819 w 1112094"/>
                <a:gd name="connsiteY32" fmla="*/ 0 h 2343065"/>
                <a:gd name="connsiteX33" fmla="*/ 74497 w 1112094"/>
                <a:gd name="connsiteY33" fmla="*/ 114055 h 2343065"/>
                <a:gd name="connsiteX34" fmla="*/ 21384 w 1112094"/>
                <a:gd name="connsiteY34" fmla="*/ 42370 h 2343065"/>
                <a:gd name="connsiteX35" fmla="*/ 49912 w 1112094"/>
                <a:gd name="connsiteY35" fmla="*/ 117081 h 2343065"/>
                <a:gd name="connsiteX36" fmla="*/ 1415 w 1112094"/>
                <a:gd name="connsiteY36" fmla="*/ 89134 h 2343065"/>
                <a:gd name="connsiteX37" fmla="*/ 41423 w 1112094"/>
                <a:gd name="connsiteY37" fmla="*/ 162536 h 2343065"/>
                <a:gd name="connsiteX38" fmla="*/ 105286 w 1112094"/>
                <a:gd name="connsiteY38" fmla="*/ 261234 h 2343065"/>
                <a:gd name="connsiteX39" fmla="*/ 189469 w 1112094"/>
                <a:gd name="connsiteY39" fmla="*/ 412182 h 2343065"/>
                <a:gd name="connsiteX40" fmla="*/ 352029 w 1112094"/>
                <a:gd name="connsiteY40" fmla="*/ 650216 h 2343065"/>
                <a:gd name="connsiteX41" fmla="*/ 357834 w 1112094"/>
                <a:gd name="connsiteY41" fmla="*/ 728594 h 2343065"/>
                <a:gd name="connsiteX42" fmla="*/ 421697 w 1112094"/>
                <a:gd name="connsiteY42" fmla="*/ 885348 h 2343065"/>
                <a:gd name="connsiteX43" fmla="*/ 427503 w 1112094"/>
                <a:gd name="connsiteY43" fmla="*/ 995656 h 2343065"/>
                <a:gd name="connsiteX44" fmla="*/ 360737 w 1112094"/>
                <a:gd name="connsiteY44" fmla="*/ 1213371 h 2343065"/>
                <a:gd name="connsiteX45" fmla="*/ 366543 w 1112094"/>
                <a:gd name="connsiteY45" fmla="*/ 1320776 h 2343065"/>
                <a:gd name="connsiteX46" fmla="*/ 383960 w 1112094"/>
                <a:gd name="connsiteY46" fmla="*/ 1433988 h 2343065"/>
                <a:gd name="connsiteX47" fmla="*/ 398474 w 1112094"/>
                <a:gd name="connsiteY47" fmla="*/ 1605256 h 2343065"/>
                <a:gd name="connsiteX48" fmla="*/ 433309 w 1112094"/>
                <a:gd name="connsiteY48" fmla="*/ 1715565 h 2343065"/>
                <a:gd name="connsiteX49" fmla="*/ 523297 w 1112094"/>
                <a:gd name="connsiteY49" fmla="*/ 2058102 h 2343065"/>
                <a:gd name="connsiteX50" fmla="*/ 558132 w 1112094"/>
                <a:gd name="connsiteY50" fmla="*/ 2066811 h 2343065"/>
                <a:gd name="connsiteX51" fmla="*/ 526200 w 1112094"/>
                <a:gd name="connsiteY51" fmla="*/ 2127771 h 2343065"/>
                <a:gd name="connsiteX52" fmla="*/ 502977 w 1112094"/>
                <a:gd name="connsiteY52" fmla="*/ 2220662 h 2343065"/>
                <a:gd name="connsiteX53" fmla="*/ 572646 w 1112094"/>
                <a:gd name="connsiteY53" fmla="*/ 2243885 h 2343065"/>
                <a:gd name="connsiteX54" fmla="*/ 627800 w 1112094"/>
                <a:gd name="connsiteY54" fmla="*/ 2203245 h 2343065"/>
                <a:gd name="connsiteX55" fmla="*/ 624897 w 1112094"/>
                <a:gd name="connsiteY55" fmla="*/ 2127771 h 2343065"/>
                <a:gd name="connsiteX56" fmla="*/ 648120 w 1112094"/>
                <a:gd name="connsiteY56" fmla="*/ 2063908 h 2343065"/>
                <a:gd name="connsiteX57" fmla="*/ 648120 w 1112094"/>
                <a:gd name="connsiteY57" fmla="*/ 2040685 h 2343065"/>
                <a:gd name="connsiteX58" fmla="*/ 601674 w 1112094"/>
                <a:gd name="connsiteY58" fmla="*/ 1933279 h 2343065"/>
                <a:gd name="connsiteX59" fmla="*/ 592966 w 1112094"/>
                <a:gd name="connsiteY59" fmla="*/ 1596548 h 2343065"/>
                <a:gd name="connsiteX60" fmla="*/ 592966 w 1112094"/>
                <a:gd name="connsiteY60" fmla="*/ 1413668 h 2343065"/>
                <a:gd name="connsiteX61" fmla="*/ 659732 w 1112094"/>
                <a:gd name="connsiteY61" fmla="*/ 1701051 h 2343065"/>
                <a:gd name="connsiteX62" fmla="*/ 688760 w 1112094"/>
                <a:gd name="connsiteY62" fmla="*/ 1802650 h 2343065"/>
                <a:gd name="connsiteX63" fmla="*/ 688034 w 1112094"/>
                <a:gd name="connsiteY63" fmla="*/ 1926022 h 2343065"/>
                <a:gd name="connsiteX64" fmla="*/ 717789 w 1112094"/>
                <a:gd name="connsiteY64" fmla="*/ 2194536 h 2343065"/>
                <a:gd name="connsiteX65" fmla="*/ 746817 w 1112094"/>
                <a:gd name="connsiteY65" fmla="*/ 2200342 h 2343065"/>
                <a:gd name="connsiteX66" fmla="*/ 741012 w 1112094"/>
                <a:gd name="connsiteY66" fmla="*/ 2275815 h 2343065"/>
                <a:gd name="connsiteX67" fmla="*/ 826646 w 1112094"/>
                <a:gd name="connsiteY67" fmla="*/ 2322262 h 2343065"/>
                <a:gd name="connsiteX68" fmla="*/ 954372 w 1112094"/>
                <a:gd name="connsiteY68" fmla="*/ 2295410 h 2343065"/>
                <a:gd name="connsiteX69" fmla="*/ 807777 w 1112094"/>
                <a:gd name="connsiteY69" fmla="*/ 2191633 h 2343065"/>
                <a:gd name="connsiteX70" fmla="*/ 848417 w 1112094"/>
                <a:gd name="connsiteY70" fmla="*/ 2182924 h 2343065"/>
                <a:gd name="connsiteX71" fmla="*/ 828097 w 1112094"/>
                <a:gd name="connsiteY71" fmla="*/ 1837484 h 2343065"/>
                <a:gd name="connsiteX72" fmla="*/ 836807 w 1112094"/>
                <a:gd name="connsiteY72" fmla="*/ 1776524 h 2343065"/>
                <a:gd name="connsiteX73" fmla="*/ 819389 w 1112094"/>
                <a:gd name="connsiteY73" fmla="*/ 1744593 h 2343065"/>
                <a:gd name="connsiteX74" fmla="*/ 807777 w 1112094"/>
                <a:gd name="connsiteY74" fmla="*/ 1364318 h 2343065"/>
                <a:gd name="connsiteX75" fmla="*/ 778749 w 1112094"/>
                <a:gd name="connsiteY75" fmla="*/ 1254010 h 2343065"/>
                <a:gd name="connsiteX76" fmla="*/ 746817 w 1112094"/>
                <a:gd name="connsiteY76" fmla="*/ 986947 h 2343065"/>
                <a:gd name="connsiteX77" fmla="*/ 842612 w 1112094"/>
                <a:gd name="connsiteY77" fmla="*/ 661827 h 2343065"/>
                <a:gd name="connsiteX78" fmla="*/ 1034200 w 1112094"/>
                <a:gd name="connsiteY78" fmla="*/ 426695 h 2343065"/>
                <a:gd name="connsiteX79" fmla="*/ 1106772 w 1112094"/>
                <a:gd name="connsiteY79" fmla="*/ 174147 h 2343065"/>
                <a:gd name="connsiteX80" fmla="*/ 1086452 w 1112094"/>
                <a:gd name="connsiteY80" fmla="*/ 34810 h 2343065"/>
                <a:gd name="connsiteX81" fmla="*/ 1025492 w 1112094"/>
                <a:gd name="connsiteY81" fmla="*/ 92868 h 2343065"/>
                <a:gd name="connsiteX0" fmla="*/ 1025492 w 1112094"/>
                <a:gd name="connsiteY0" fmla="*/ 92868 h 2343065"/>
                <a:gd name="connsiteX1" fmla="*/ 1025492 w 1112094"/>
                <a:gd name="connsiteY1" fmla="*/ 159634 h 2343065"/>
                <a:gd name="connsiteX2" fmla="*/ 958726 w 1112094"/>
                <a:gd name="connsiteY2" fmla="*/ 301874 h 2343065"/>
                <a:gd name="connsiteX3" fmla="*/ 906474 w 1112094"/>
                <a:gd name="connsiteY3" fmla="*/ 374445 h 2343065"/>
                <a:gd name="connsiteX4" fmla="*/ 842612 w 1112094"/>
                <a:gd name="connsiteY4" fmla="*/ 478948 h 2343065"/>
                <a:gd name="connsiteX5" fmla="*/ 741012 w 1112094"/>
                <a:gd name="connsiteY5" fmla="*/ 531199 h 2343065"/>
                <a:gd name="connsiteX6" fmla="*/ 706177 w 1112094"/>
                <a:gd name="connsiteY6" fmla="*/ 595062 h 2343065"/>
                <a:gd name="connsiteX7" fmla="*/ 665537 w 1112094"/>
                <a:gd name="connsiteY7" fmla="*/ 586354 h 2343065"/>
                <a:gd name="connsiteX8" fmla="*/ 674246 w 1112094"/>
                <a:gd name="connsiteY8" fmla="*/ 537005 h 2343065"/>
                <a:gd name="connsiteX9" fmla="*/ 709080 w 1112094"/>
                <a:gd name="connsiteY9" fmla="*/ 496365 h 2343065"/>
                <a:gd name="connsiteX10" fmla="*/ 706177 w 1112094"/>
                <a:gd name="connsiteY10" fmla="*/ 441211 h 2343065"/>
                <a:gd name="connsiteX11" fmla="*/ 706177 w 1112094"/>
                <a:gd name="connsiteY11" fmla="*/ 388959 h 2343065"/>
                <a:gd name="connsiteX12" fmla="*/ 651023 w 1112094"/>
                <a:gd name="connsiteY12" fmla="*/ 325096 h 2343065"/>
                <a:gd name="connsiteX13" fmla="*/ 572646 w 1112094"/>
                <a:gd name="connsiteY13" fmla="*/ 339611 h 2343065"/>
                <a:gd name="connsiteX14" fmla="*/ 532006 w 1112094"/>
                <a:gd name="connsiteY14" fmla="*/ 397668 h 2343065"/>
                <a:gd name="connsiteX15" fmla="*/ 543617 w 1112094"/>
                <a:gd name="connsiteY15" fmla="*/ 444114 h 2343065"/>
                <a:gd name="connsiteX16" fmla="*/ 534650 w 1112094"/>
                <a:gd name="connsiteY16" fmla="*/ 476168 h 2343065"/>
                <a:gd name="connsiteX17" fmla="*/ 561034 w 1112094"/>
                <a:gd name="connsiteY17" fmla="*/ 531199 h 2343065"/>
                <a:gd name="connsiteX18" fmla="*/ 520394 w 1112094"/>
                <a:gd name="connsiteY18" fmla="*/ 583451 h 2343065"/>
                <a:gd name="connsiteX19" fmla="*/ 491366 w 1112094"/>
                <a:gd name="connsiteY19" fmla="*/ 583451 h 2343065"/>
                <a:gd name="connsiteX20" fmla="*/ 462337 w 1112094"/>
                <a:gd name="connsiteY20" fmla="*/ 537005 h 2343065"/>
                <a:gd name="connsiteX21" fmla="*/ 398474 w 1112094"/>
                <a:gd name="connsiteY21" fmla="*/ 484754 h 2343065"/>
                <a:gd name="connsiteX22" fmla="*/ 349126 w 1112094"/>
                <a:gd name="connsiteY22" fmla="*/ 435405 h 2343065"/>
                <a:gd name="connsiteX23" fmla="*/ 317194 w 1112094"/>
                <a:gd name="connsiteY23" fmla="*/ 365736 h 2343065"/>
                <a:gd name="connsiteX24" fmla="*/ 218497 w 1112094"/>
                <a:gd name="connsiteY24" fmla="*/ 281554 h 2343065"/>
                <a:gd name="connsiteX25" fmla="*/ 163343 w 1112094"/>
                <a:gd name="connsiteY25" fmla="*/ 197371 h 2343065"/>
                <a:gd name="connsiteX26" fmla="*/ 142965 w 1112094"/>
                <a:gd name="connsiteY26" fmla="*/ 93006 h 2343065"/>
                <a:gd name="connsiteX27" fmla="*/ 129423 w 1112094"/>
                <a:gd name="connsiteY27" fmla="*/ 79931 h 2343065"/>
                <a:gd name="connsiteX28" fmla="*/ 126776 w 1112094"/>
                <a:gd name="connsiteY28" fmla="*/ 140699 h 2343065"/>
                <a:gd name="connsiteX29" fmla="*/ 95005 w 1112094"/>
                <a:gd name="connsiteY29" fmla="*/ 30594 h 2343065"/>
                <a:gd name="connsiteX30" fmla="*/ 80548 w 1112094"/>
                <a:gd name="connsiteY30" fmla="*/ 35384 h 2343065"/>
                <a:gd name="connsiteX31" fmla="*/ 96056 w 1112094"/>
                <a:gd name="connsiteY31" fmla="*/ 107541 h 2343065"/>
                <a:gd name="connsiteX32" fmla="*/ 43819 w 1112094"/>
                <a:gd name="connsiteY32" fmla="*/ 0 h 2343065"/>
                <a:gd name="connsiteX33" fmla="*/ 74497 w 1112094"/>
                <a:gd name="connsiteY33" fmla="*/ 114055 h 2343065"/>
                <a:gd name="connsiteX34" fmla="*/ 21384 w 1112094"/>
                <a:gd name="connsiteY34" fmla="*/ 42370 h 2343065"/>
                <a:gd name="connsiteX35" fmla="*/ 49912 w 1112094"/>
                <a:gd name="connsiteY35" fmla="*/ 117081 h 2343065"/>
                <a:gd name="connsiteX36" fmla="*/ 1415 w 1112094"/>
                <a:gd name="connsiteY36" fmla="*/ 89134 h 2343065"/>
                <a:gd name="connsiteX37" fmla="*/ 41423 w 1112094"/>
                <a:gd name="connsiteY37" fmla="*/ 162536 h 2343065"/>
                <a:gd name="connsiteX38" fmla="*/ 105286 w 1112094"/>
                <a:gd name="connsiteY38" fmla="*/ 261234 h 2343065"/>
                <a:gd name="connsiteX39" fmla="*/ 189469 w 1112094"/>
                <a:gd name="connsiteY39" fmla="*/ 412182 h 2343065"/>
                <a:gd name="connsiteX40" fmla="*/ 352029 w 1112094"/>
                <a:gd name="connsiteY40" fmla="*/ 650216 h 2343065"/>
                <a:gd name="connsiteX41" fmla="*/ 357834 w 1112094"/>
                <a:gd name="connsiteY41" fmla="*/ 728594 h 2343065"/>
                <a:gd name="connsiteX42" fmla="*/ 421697 w 1112094"/>
                <a:gd name="connsiteY42" fmla="*/ 885348 h 2343065"/>
                <a:gd name="connsiteX43" fmla="*/ 427503 w 1112094"/>
                <a:gd name="connsiteY43" fmla="*/ 995656 h 2343065"/>
                <a:gd name="connsiteX44" fmla="*/ 360737 w 1112094"/>
                <a:gd name="connsiteY44" fmla="*/ 1213371 h 2343065"/>
                <a:gd name="connsiteX45" fmla="*/ 366543 w 1112094"/>
                <a:gd name="connsiteY45" fmla="*/ 1320776 h 2343065"/>
                <a:gd name="connsiteX46" fmla="*/ 383960 w 1112094"/>
                <a:gd name="connsiteY46" fmla="*/ 1433988 h 2343065"/>
                <a:gd name="connsiteX47" fmla="*/ 398474 w 1112094"/>
                <a:gd name="connsiteY47" fmla="*/ 1605256 h 2343065"/>
                <a:gd name="connsiteX48" fmla="*/ 433309 w 1112094"/>
                <a:gd name="connsiteY48" fmla="*/ 1715565 h 2343065"/>
                <a:gd name="connsiteX49" fmla="*/ 523297 w 1112094"/>
                <a:gd name="connsiteY49" fmla="*/ 2058102 h 2343065"/>
                <a:gd name="connsiteX50" fmla="*/ 558132 w 1112094"/>
                <a:gd name="connsiteY50" fmla="*/ 2066811 h 2343065"/>
                <a:gd name="connsiteX51" fmla="*/ 526200 w 1112094"/>
                <a:gd name="connsiteY51" fmla="*/ 2127771 h 2343065"/>
                <a:gd name="connsiteX52" fmla="*/ 502977 w 1112094"/>
                <a:gd name="connsiteY52" fmla="*/ 2220662 h 2343065"/>
                <a:gd name="connsiteX53" fmla="*/ 572646 w 1112094"/>
                <a:gd name="connsiteY53" fmla="*/ 2243885 h 2343065"/>
                <a:gd name="connsiteX54" fmla="*/ 627800 w 1112094"/>
                <a:gd name="connsiteY54" fmla="*/ 2203245 h 2343065"/>
                <a:gd name="connsiteX55" fmla="*/ 624897 w 1112094"/>
                <a:gd name="connsiteY55" fmla="*/ 2127771 h 2343065"/>
                <a:gd name="connsiteX56" fmla="*/ 648120 w 1112094"/>
                <a:gd name="connsiteY56" fmla="*/ 2063908 h 2343065"/>
                <a:gd name="connsiteX57" fmla="*/ 648120 w 1112094"/>
                <a:gd name="connsiteY57" fmla="*/ 2040685 h 2343065"/>
                <a:gd name="connsiteX58" fmla="*/ 601674 w 1112094"/>
                <a:gd name="connsiteY58" fmla="*/ 1933279 h 2343065"/>
                <a:gd name="connsiteX59" fmla="*/ 592966 w 1112094"/>
                <a:gd name="connsiteY59" fmla="*/ 1596548 h 2343065"/>
                <a:gd name="connsiteX60" fmla="*/ 592966 w 1112094"/>
                <a:gd name="connsiteY60" fmla="*/ 1413668 h 2343065"/>
                <a:gd name="connsiteX61" fmla="*/ 659732 w 1112094"/>
                <a:gd name="connsiteY61" fmla="*/ 1701051 h 2343065"/>
                <a:gd name="connsiteX62" fmla="*/ 688760 w 1112094"/>
                <a:gd name="connsiteY62" fmla="*/ 1802650 h 2343065"/>
                <a:gd name="connsiteX63" fmla="*/ 688034 w 1112094"/>
                <a:gd name="connsiteY63" fmla="*/ 1926022 h 2343065"/>
                <a:gd name="connsiteX64" fmla="*/ 717789 w 1112094"/>
                <a:gd name="connsiteY64" fmla="*/ 2194536 h 2343065"/>
                <a:gd name="connsiteX65" fmla="*/ 746817 w 1112094"/>
                <a:gd name="connsiteY65" fmla="*/ 2200342 h 2343065"/>
                <a:gd name="connsiteX66" fmla="*/ 741012 w 1112094"/>
                <a:gd name="connsiteY66" fmla="*/ 2275815 h 2343065"/>
                <a:gd name="connsiteX67" fmla="*/ 826646 w 1112094"/>
                <a:gd name="connsiteY67" fmla="*/ 2322262 h 2343065"/>
                <a:gd name="connsiteX68" fmla="*/ 954372 w 1112094"/>
                <a:gd name="connsiteY68" fmla="*/ 2295410 h 2343065"/>
                <a:gd name="connsiteX69" fmla="*/ 807777 w 1112094"/>
                <a:gd name="connsiteY69" fmla="*/ 2191633 h 2343065"/>
                <a:gd name="connsiteX70" fmla="*/ 848417 w 1112094"/>
                <a:gd name="connsiteY70" fmla="*/ 2182924 h 2343065"/>
                <a:gd name="connsiteX71" fmla="*/ 828097 w 1112094"/>
                <a:gd name="connsiteY71" fmla="*/ 1837484 h 2343065"/>
                <a:gd name="connsiteX72" fmla="*/ 836807 w 1112094"/>
                <a:gd name="connsiteY72" fmla="*/ 1776524 h 2343065"/>
                <a:gd name="connsiteX73" fmla="*/ 819389 w 1112094"/>
                <a:gd name="connsiteY73" fmla="*/ 1744593 h 2343065"/>
                <a:gd name="connsiteX74" fmla="*/ 807777 w 1112094"/>
                <a:gd name="connsiteY74" fmla="*/ 1364318 h 2343065"/>
                <a:gd name="connsiteX75" fmla="*/ 778749 w 1112094"/>
                <a:gd name="connsiteY75" fmla="*/ 1254010 h 2343065"/>
                <a:gd name="connsiteX76" fmla="*/ 746817 w 1112094"/>
                <a:gd name="connsiteY76" fmla="*/ 986947 h 2343065"/>
                <a:gd name="connsiteX77" fmla="*/ 842612 w 1112094"/>
                <a:gd name="connsiteY77" fmla="*/ 661827 h 2343065"/>
                <a:gd name="connsiteX78" fmla="*/ 1034200 w 1112094"/>
                <a:gd name="connsiteY78" fmla="*/ 426695 h 2343065"/>
                <a:gd name="connsiteX79" fmla="*/ 1106772 w 1112094"/>
                <a:gd name="connsiteY79" fmla="*/ 174147 h 2343065"/>
                <a:gd name="connsiteX80" fmla="*/ 1086452 w 1112094"/>
                <a:gd name="connsiteY80" fmla="*/ 34810 h 2343065"/>
                <a:gd name="connsiteX81" fmla="*/ 1025492 w 1112094"/>
                <a:gd name="connsiteY81" fmla="*/ 92868 h 2343065"/>
                <a:gd name="connsiteX0" fmla="*/ 1025492 w 1112094"/>
                <a:gd name="connsiteY0" fmla="*/ 92868 h 2343065"/>
                <a:gd name="connsiteX1" fmla="*/ 1025492 w 1112094"/>
                <a:gd name="connsiteY1" fmla="*/ 159634 h 2343065"/>
                <a:gd name="connsiteX2" fmla="*/ 958726 w 1112094"/>
                <a:gd name="connsiteY2" fmla="*/ 301874 h 2343065"/>
                <a:gd name="connsiteX3" fmla="*/ 906474 w 1112094"/>
                <a:gd name="connsiteY3" fmla="*/ 374445 h 2343065"/>
                <a:gd name="connsiteX4" fmla="*/ 842612 w 1112094"/>
                <a:gd name="connsiteY4" fmla="*/ 478948 h 2343065"/>
                <a:gd name="connsiteX5" fmla="*/ 741012 w 1112094"/>
                <a:gd name="connsiteY5" fmla="*/ 531199 h 2343065"/>
                <a:gd name="connsiteX6" fmla="*/ 706177 w 1112094"/>
                <a:gd name="connsiteY6" fmla="*/ 595062 h 2343065"/>
                <a:gd name="connsiteX7" fmla="*/ 665537 w 1112094"/>
                <a:gd name="connsiteY7" fmla="*/ 586354 h 2343065"/>
                <a:gd name="connsiteX8" fmla="*/ 674246 w 1112094"/>
                <a:gd name="connsiteY8" fmla="*/ 537005 h 2343065"/>
                <a:gd name="connsiteX9" fmla="*/ 709080 w 1112094"/>
                <a:gd name="connsiteY9" fmla="*/ 496365 h 2343065"/>
                <a:gd name="connsiteX10" fmla="*/ 706177 w 1112094"/>
                <a:gd name="connsiteY10" fmla="*/ 441211 h 2343065"/>
                <a:gd name="connsiteX11" fmla="*/ 706177 w 1112094"/>
                <a:gd name="connsiteY11" fmla="*/ 388959 h 2343065"/>
                <a:gd name="connsiteX12" fmla="*/ 651023 w 1112094"/>
                <a:gd name="connsiteY12" fmla="*/ 325096 h 2343065"/>
                <a:gd name="connsiteX13" fmla="*/ 572646 w 1112094"/>
                <a:gd name="connsiteY13" fmla="*/ 339611 h 2343065"/>
                <a:gd name="connsiteX14" fmla="*/ 532006 w 1112094"/>
                <a:gd name="connsiteY14" fmla="*/ 397668 h 2343065"/>
                <a:gd name="connsiteX15" fmla="*/ 543617 w 1112094"/>
                <a:gd name="connsiteY15" fmla="*/ 444114 h 2343065"/>
                <a:gd name="connsiteX16" fmla="*/ 534650 w 1112094"/>
                <a:gd name="connsiteY16" fmla="*/ 476168 h 2343065"/>
                <a:gd name="connsiteX17" fmla="*/ 561034 w 1112094"/>
                <a:gd name="connsiteY17" fmla="*/ 531199 h 2343065"/>
                <a:gd name="connsiteX18" fmla="*/ 520394 w 1112094"/>
                <a:gd name="connsiteY18" fmla="*/ 583451 h 2343065"/>
                <a:gd name="connsiteX19" fmla="*/ 491366 w 1112094"/>
                <a:gd name="connsiteY19" fmla="*/ 583451 h 2343065"/>
                <a:gd name="connsiteX20" fmla="*/ 462337 w 1112094"/>
                <a:gd name="connsiteY20" fmla="*/ 537005 h 2343065"/>
                <a:gd name="connsiteX21" fmla="*/ 398474 w 1112094"/>
                <a:gd name="connsiteY21" fmla="*/ 484754 h 2343065"/>
                <a:gd name="connsiteX22" fmla="*/ 349126 w 1112094"/>
                <a:gd name="connsiteY22" fmla="*/ 435405 h 2343065"/>
                <a:gd name="connsiteX23" fmla="*/ 317194 w 1112094"/>
                <a:gd name="connsiteY23" fmla="*/ 365736 h 2343065"/>
                <a:gd name="connsiteX24" fmla="*/ 218497 w 1112094"/>
                <a:gd name="connsiteY24" fmla="*/ 281554 h 2343065"/>
                <a:gd name="connsiteX25" fmla="*/ 163343 w 1112094"/>
                <a:gd name="connsiteY25" fmla="*/ 197371 h 2343065"/>
                <a:gd name="connsiteX26" fmla="*/ 142965 w 1112094"/>
                <a:gd name="connsiteY26" fmla="*/ 93006 h 2343065"/>
                <a:gd name="connsiteX27" fmla="*/ 129423 w 1112094"/>
                <a:gd name="connsiteY27" fmla="*/ 79931 h 2343065"/>
                <a:gd name="connsiteX28" fmla="*/ 126776 w 1112094"/>
                <a:gd name="connsiteY28" fmla="*/ 140699 h 2343065"/>
                <a:gd name="connsiteX29" fmla="*/ 95005 w 1112094"/>
                <a:gd name="connsiteY29" fmla="*/ 30594 h 2343065"/>
                <a:gd name="connsiteX30" fmla="*/ 80548 w 1112094"/>
                <a:gd name="connsiteY30" fmla="*/ 35384 h 2343065"/>
                <a:gd name="connsiteX31" fmla="*/ 96056 w 1112094"/>
                <a:gd name="connsiteY31" fmla="*/ 107541 h 2343065"/>
                <a:gd name="connsiteX32" fmla="*/ 43819 w 1112094"/>
                <a:gd name="connsiteY32" fmla="*/ 0 h 2343065"/>
                <a:gd name="connsiteX33" fmla="*/ 74497 w 1112094"/>
                <a:gd name="connsiteY33" fmla="*/ 114055 h 2343065"/>
                <a:gd name="connsiteX34" fmla="*/ 21384 w 1112094"/>
                <a:gd name="connsiteY34" fmla="*/ 42370 h 2343065"/>
                <a:gd name="connsiteX35" fmla="*/ 49912 w 1112094"/>
                <a:gd name="connsiteY35" fmla="*/ 117081 h 2343065"/>
                <a:gd name="connsiteX36" fmla="*/ 1415 w 1112094"/>
                <a:gd name="connsiteY36" fmla="*/ 89134 h 2343065"/>
                <a:gd name="connsiteX37" fmla="*/ 41423 w 1112094"/>
                <a:gd name="connsiteY37" fmla="*/ 162536 h 2343065"/>
                <a:gd name="connsiteX38" fmla="*/ 105286 w 1112094"/>
                <a:gd name="connsiteY38" fmla="*/ 261234 h 2343065"/>
                <a:gd name="connsiteX39" fmla="*/ 189469 w 1112094"/>
                <a:gd name="connsiteY39" fmla="*/ 412182 h 2343065"/>
                <a:gd name="connsiteX40" fmla="*/ 352029 w 1112094"/>
                <a:gd name="connsiteY40" fmla="*/ 650216 h 2343065"/>
                <a:gd name="connsiteX41" fmla="*/ 357834 w 1112094"/>
                <a:gd name="connsiteY41" fmla="*/ 728594 h 2343065"/>
                <a:gd name="connsiteX42" fmla="*/ 421697 w 1112094"/>
                <a:gd name="connsiteY42" fmla="*/ 885348 h 2343065"/>
                <a:gd name="connsiteX43" fmla="*/ 427503 w 1112094"/>
                <a:gd name="connsiteY43" fmla="*/ 995656 h 2343065"/>
                <a:gd name="connsiteX44" fmla="*/ 360737 w 1112094"/>
                <a:gd name="connsiteY44" fmla="*/ 1213371 h 2343065"/>
                <a:gd name="connsiteX45" fmla="*/ 366543 w 1112094"/>
                <a:gd name="connsiteY45" fmla="*/ 1320776 h 2343065"/>
                <a:gd name="connsiteX46" fmla="*/ 383960 w 1112094"/>
                <a:gd name="connsiteY46" fmla="*/ 1433988 h 2343065"/>
                <a:gd name="connsiteX47" fmla="*/ 398474 w 1112094"/>
                <a:gd name="connsiteY47" fmla="*/ 1605256 h 2343065"/>
                <a:gd name="connsiteX48" fmla="*/ 433309 w 1112094"/>
                <a:gd name="connsiteY48" fmla="*/ 1715565 h 2343065"/>
                <a:gd name="connsiteX49" fmla="*/ 523297 w 1112094"/>
                <a:gd name="connsiteY49" fmla="*/ 2058102 h 2343065"/>
                <a:gd name="connsiteX50" fmla="*/ 558132 w 1112094"/>
                <a:gd name="connsiteY50" fmla="*/ 2066811 h 2343065"/>
                <a:gd name="connsiteX51" fmla="*/ 526200 w 1112094"/>
                <a:gd name="connsiteY51" fmla="*/ 2127771 h 2343065"/>
                <a:gd name="connsiteX52" fmla="*/ 502977 w 1112094"/>
                <a:gd name="connsiteY52" fmla="*/ 2220662 h 2343065"/>
                <a:gd name="connsiteX53" fmla="*/ 572646 w 1112094"/>
                <a:gd name="connsiteY53" fmla="*/ 2243885 h 2343065"/>
                <a:gd name="connsiteX54" fmla="*/ 627800 w 1112094"/>
                <a:gd name="connsiteY54" fmla="*/ 2203245 h 2343065"/>
                <a:gd name="connsiteX55" fmla="*/ 624897 w 1112094"/>
                <a:gd name="connsiteY55" fmla="*/ 2127771 h 2343065"/>
                <a:gd name="connsiteX56" fmla="*/ 648120 w 1112094"/>
                <a:gd name="connsiteY56" fmla="*/ 2063908 h 2343065"/>
                <a:gd name="connsiteX57" fmla="*/ 648120 w 1112094"/>
                <a:gd name="connsiteY57" fmla="*/ 2040685 h 2343065"/>
                <a:gd name="connsiteX58" fmla="*/ 601674 w 1112094"/>
                <a:gd name="connsiteY58" fmla="*/ 1933279 h 2343065"/>
                <a:gd name="connsiteX59" fmla="*/ 592966 w 1112094"/>
                <a:gd name="connsiteY59" fmla="*/ 1596548 h 2343065"/>
                <a:gd name="connsiteX60" fmla="*/ 592966 w 1112094"/>
                <a:gd name="connsiteY60" fmla="*/ 1413668 h 2343065"/>
                <a:gd name="connsiteX61" fmla="*/ 659732 w 1112094"/>
                <a:gd name="connsiteY61" fmla="*/ 1701051 h 2343065"/>
                <a:gd name="connsiteX62" fmla="*/ 688760 w 1112094"/>
                <a:gd name="connsiteY62" fmla="*/ 1802650 h 2343065"/>
                <a:gd name="connsiteX63" fmla="*/ 688034 w 1112094"/>
                <a:gd name="connsiteY63" fmla="*/ 1926022 h 2343065"/>
                <a:gd name="connsiteX64" fmla="*/ 717789 w 1112094"/>
                <a:gd name="connsiteY64" fmla="*/ 2194536 h 2343065"/>
                <a:gd name="connsiteX65" fmla="*/ 746817 w 1112094"/>
                <a:gd name="connsiteY65" fmla="*/ 2200342 h 2343065"/>
                <a:gd name="connsiteX66" fmla="*/ 741012 w 1112094"/>
                <a:gd name="connsiteY66" fmla="*/ 2275815 h 2343065"/>
                <a:gd name="connsiteX67" fmla="*/ 826646 w 1112094"/>
                <a:gd name="connsiteY67" fmla="*/ 2322262 h 2343065"/>
                <a:gd name="connsiteX68" fmla="*/ 954372 w 1112094"/>
                <a:gd name="connsiteY68" fmla="*/ 2295410 h 2343065"/>
                <a:gd name="connsiteX69" fmla="*/ 807777 w 1112094"/>
                <a:gd name="connsiteY69" fmla="*/ 2191633 h 2343065"/>
                <a:gd name="connsiteX70" fmla="*/ 848417 w 1112094"/>
                <a:gd name="connsiteY70" fmla="*/ 2182924 h 2343065"/>
                <a:gd name="connsiteX71" fmla="*/ 828097 w 1112094"/>
                <a:gd name="connsiteY71" fmla="*/ 1837484 h 2343065"/>
                <a:gd name="connsiteX72" fmla="*/ 836807 w 1112094"/>
                <a:gd name="connsiteY72" fmla="*/ 1776524 h 2343065"/>
                <a:gd name="connsiteX73" fmla="*/ 819389 w 1112094"/>
                <a:gd name="connsiteY73" fmla="*/ 1744593 h 2343065"/>
                <a:gd name="connsiteX74" fmla="*/ 807777 w 1112094"/>
                <a:gd name="connsiteY74" fmla="*/ 1364318 h 2343065"/>
                <a:gd name="connsiteX75" fmla="*/ 778749 w 1112094"/>
                <a:gd name="connsiteY75" fmla="*/ 1254010 h 2343065"/>
                <a:gd name="connsiteX76" fmla="*/ 746817 w 1112094"/>
                <a:gd name="connsiteY76" fmla="*/ 986947 h 2343065"/>
                <a:gd name="connsiteX77" fmla="*/ 842612 w 1112094"/>
                <a:gd name="connsiteY77" fmla="*/ 661827 h 2343065"/>
                <a:gd name="connsiteX78" fmla="*/ 1034200 w 1112094"/>
                <a:gd name="connsiteY78" fmla="*/ 426695 h 2343065"/>
                <a:gd name="connsiteX79" fmla="*/ 1106772 w 1112094"/>
                <a:gd name="connsiteY79" fmla="*/ 174147 h 2343065"/>
                <a:gd name="connsiteX80" fmla="*/ 1086452 w 1112094"/>
                <a:gd name="connsiteY80" fmla="*/ 34810 h 2343065"/>
                <a:gd name="connsiteX81" fmla="*/ 1025492 w 1112094"/>
                <a:gd name="connsiteY81" fmla="*/ 92868 h 2343065"/>
                <a:gd name="connsiteX0" fmla="*/ 1025492 w 1112094"/>
                <a:gd name="connsiteY0" fmla="*/ 96356 h 2346553"/>
                <a:gd name="connsiteX1" fmla="*/ 1025492 w 1112094"/>
                <a:gd name="connsiteY1" fmla="*/ 163122 h 2346553"/>
                <a:gd name="connsiteX2" fmla="*/ 958726 w 1112094"/>
                <a:gd name="connsiteY2" fmla="*/ 305362 h 2346553"/>
                <a:gd name="connsiteX3" fmla="*/ 906474 w 1112094"/>
                <a:gd name="connsiteY3" fmla="*/ 377933 h 2346553"/>
                <a:gd name="connsiteX4" fmla="*/ 842612 w 1112094"/>
                <a:gd name="connsiteY4" fmla="*/ 482436 h 2346553"/>
                <a:gd name="connsiteX5" fmla="*/ 741012 w 1112094"/>
                <a:gd name="connsiteY5" fmla="*/ 534687 h 2346553"/>
                <a:gd name="connsiteX6" fmla="*/ 706177 w 1112094"/>
                <a:gd name="connsiteY6" fmla="*/ 598550 h 2346553"/>
                <a:gd name="connsiteX7" fmla="*/ 665537 w 1112094"/>
                <a:gd name="connsiteY7" fmla="*/ 589842 h 2346553"/>
                <a:gd name="connsiteX8" fmla="*/ 674246 w 1112094"/>
                <a:gd name="connsiteY8" fmla="*/ 540493 h 2346553"/>
                <a:gd name="connsiteX9" fmla="*/ 709080 w 1112094"/>
                <a:gd name="connsiteY9" fmla="*/ 499853 h 2346553"/>
                <a:gd name="connsiteX10" fmla="*/ 706177 w 1112094"/>
                <a:gd name="connsiteY10" fmla="*/ 444699 h 2346553"/>
                <a:gd name="connsiteX11" fmla="*/ 706177 w 1112094"/>
                <a:gd name="connsiteY11" fmla="*/ 392447 h 2346553"/>
                <a:gd name="connsiteX12" fmla="*/ 651023 w 1112094"/>
                <a:gd name="connsiteY12" fmla="*/ 328584 h 2346553"/>
                <a:gd name="connsiteX13" fmla="*/ 572646 w 1112094"/>
                <a:gd name="connsiteY13" fmla="*/ 343099 h 2346553"/>
                <a:gd name="connsiteX14" fmla="*/ 532006 w 1112094"/>
                <a:gd name="connsiteY14" fmla="*/ 401156 h 2346553"/>
                <a:gd name="connsiteX15" fmla="*/ 543617 w 1112094"/>
                <a:gd name="connsiteY15" fmla="*/ 447602 h 2346553"/>
                <a:gd name="connsiteX16" fmla="*/ 534650 w 1112094"/>
                <a:gd name="connsiteY16" fmla="*/ 479656 h 2346553"/>
                <a:gd name="connsiteX17" fmla="*/ 561034 w 1112094"/>
                <a:gd name="connsiteY17" fmla="*/ 534687 h 2346553"/>
                <a:gd name="connsiteX18" fmla="*/ 520394 w 1112094"/>
                <a:gd name="connsiteY18" fmla="*/ 586939 h 2346553"/>
                <a:gd name="connsiteX19" fmla="*/ 491366 w 1112094"/>
                <a:gd name="connsiteY19" fmla="*/ 586939 h 2346553"/>
                <a:gd name="connsiteX20" fmla="*/ 462337 w 1112094"/>
                <a:gd name="connsiteY20" fmla="*/ 540493 h 2346553"/>
                <a:gd name="connsiteX21" fmla="*/ 398474 w 1112094"/>
                <a:gd name="connsiteY21" fmla="*/ 488242 h 2346553"/>
                <a:gd name="connsiteX22" fmla="*/ 349126 w 1112094"/>
                <a:gd name="connsiteY22" fmla="*/ 438893 h 2346553"/>
                <a:gd name="connsiteX23" fmla="*/ 317194 w 1112094"/>
                <a:gd name="connsiteY23" fmla="*/ 369224 h 2346553"/>
                <a:gd name="connsiteX24" fmla="*/ 218497 w 1112094"/>
                <a:gd name="connsiteY24" fmla="*/ 285042 h 2346553"/>
                <a:gd name="connsiteX25" fmla="*/ 163343 w 1112094"/>
                <a:gd name="connsiteY25" fmla="*/ 200859 h 2346553"/>
                <a:gd name="connsiteX26" fmla="*/ 142965 w 1112094"/>
                <a:gd name="connsiteY26" fmla="*/ 96494 h 2346553"/>
                <a:gd name="connsiteX27" fmla="*/ 129423 w 1112094"/>
                <a:gd name="connsiteY27" fmla="*/ 83419 h 2346553"/>
                <a:gd name="connsiteX28" fmla="*/ 126776 w 1112094"/>
                <a:gd name="connsiteY28" fmla="*/ 144187 h 2346553"/>
                <a:gd name="connsiteX29" fmla="*/ 95005 w 1112094"/>
                <a:gd name="connsiteY29" fmla="*/ 34082 h 2346553"/>
                <a:gd name="connsiteX30" fmla="*/ 80548 w 1112094"/>
                <a:gd name="connsiteY30" fmla="*/ 38872 h 2346553"/>
                <a:gd name="connsiteX31" fmla="*/ 96056 w 1112094"/>
                <a:gd name="connsiteY31" fmla="*/ 111029 h 2346553"/>
                <a:gd name="connsiteX32" fmla="*/ 43819 w 1112094"/>
                <a:gd name="connsiteY32" fmla="*/ 3488 h 2346553"/>
                <a:gd name="connsiteX33" fmla="*/ 74497 w 1112094"/>
                <a:gd name="connsiteY33" fmla="*/ 117543 h 2346553"/>
                <a:gd name="connsiteX34" fmla="*/ 21384 w 1112094"/>
                <a:gd name="connsiteY34" fmla="*/ 45858 h 2346553"/>
                <a:gd name="connsiteX35" fmla="*/ 49912 w 1112094"/>
                <a:gd name="connsiteY35" fmla="*/ 120569 h 2346553"/>
                <a:gd name="connsiteX36" fmla="*/ 1415 w 1112094"/>
                <a:gd name="connsiteY36" fmla="*/ 92622 h 2346553"/>
                <a:gd name="connsiteX37" fmla="*/ 41423 w 1112094"/>
                <a:gd name="connsiteY37" fmla="*/ 166024 h 2346553"/>
                <a:gd name="connsiteX38" fmla="*/ 105286 w 1112094"/>
                <a:gd name="connsiteY38" fmla="*/ 264722 h 2346553"/>
                <a:gd name="connsiteX39" fmla="*/ 189469 w 1112094"/>
                <a:gd name="connsiteY39" fmla="*/ 415670 h 2346553"/>
                <a:gd name="connsiteX40" fmla="*/ 352029 w 1112094"/>
                <a:gd name="connsiteY40" fmla="*/ 653704 h 2346553"/>
                <a:gd name="connsiteX41" fmla="*/ 357834 w 1112094"/>
                <a:gd name="connsiteY41" fmla="*/ 732082 h 2346553"/>
                <a:gd name="connsiteX42" fmla="*/ 421697 w 1112094"/>
                <a:gd name="connsiteY42" fmla="*/ 888836 h 2346553"/>
                <a:gd name="connsiteX43" fmla="*/ 427503 w 1112094"/>
                <a:gd name="connsiteY43" fmla="*/ 999144 h 2346553"/>
                <a:gd name="connsiteX44" fmla="*/ 360737 w 1112094"/>
                <a:gd name="connsiteY44" fmla="*/ 1216859 h 2346553"/>
                <a:gd name="connsiteX45" fmla="*/ 366543 w 1112094"/>
                <a:gd name="connsiteY45" fmla="*/ 1324264 h 2346553"/>
                <a:gd name="connsiteX46" fmla="*/ 383960 w 1112094"/>
                <a:gd name="connsiteY46" fmla="*/ 1437476 h 2346553"/>
                <a:gd name="connsiteX47" fmla="*/ 398474 w 1112094"/>
                <a:gd name="connsiteY47" fmla="*/ 1608744 h 2346553"/>
                <a:gd name="connsiteX48" fmla="*/ 433309 w 1112094"/>
                <a:gd name="connsiteY48" fmla="*/ 1719053 h 2346553"/>
                <a:gd name="connsiteX49" fmla="*/ 523297 w 1112094"/>
                <a:gd name="connsiteY49" fmla="*/ 2061590 h 2346553"/>
                <a:gd name="connsiteX50" fmla="*/ 558132 w 1112094"/>
                <a:gd name="connsiteY50" fmla="*/ 2070299 h 2346553"/>
                <a:gd name="connsiteX51" fmla="*/ 526200 w 1112094"/>
                <a:gd name="connsiteY51" fmla="*/ 2131259 h 2346553"/>
                <a:gd name="connsiteX52" fmla="*/ 502977 w 1112094"/>
                <a:gd name="connsiteY52" fmla="*/ 2224150 h 2346553"/>
                <a:gd name="connsiteX53" fmla="*/ 572646 w 1112094"/>
                <a:gd name="connsiteY53" fmla="*/ 2247373 h 2346553"/>
                <a:gd name="connsiteX54" fmla="*/ 627800 w 1112094"/>
                <a:gd name="connsiteY54" fmla="*/ 2206733 h 2346553"/>
                <a:gd name="connsiteX55" fmla="*/ 624897 w 1112094"/>
                <a:gd name="connsiteY55" fmla="*/ 2131259 h 2346553"/>
                <a:gd name="connsiteX56" fmla="*/ 648120 w 1112094"/>
                <a:gd name="connsiteY56" fmla="*/ 2067396 h 2346553"/>
                <a:gd name="connsiteX57" fmla="*/ 648120 w 1112094"/>
                <a:gd name="connsiteY57" fmla="*/ 2044173 h 2346553"/>
                <a:gd name="connsiteX58" fmla="*/ 601674 w 1112094"/>
                <a:gd name="connsiteY58" fmla="*/ 1936767 h 2346553"/>
                <a:gd name="connsiteX59" fmla="*/ 592966 w 1112094"/>
                <a:gd name="connsiteY59" fmla="*/ 1600036 h 2346553"/>
                <a:gd name="connsiteX60" fmla="*/ 592966 w 1112094"/>
                <a:gd name="connsiteY60" fmla="*/ 1417156 h 2346553"/>
                <a:gd name="connsiteX61" fmla="*/ 659732 w 1112094"/>
                <a:gd name="connsiteY61" fmla="*/ 1704539 h 2346553"/>
                <a:gd name="connsiteX62" fmla="*/ 688760 w 1112094"/>
                <a:gd name="connsiteY62" fmla="*/ 1806138 h 2346553"/>
                <a:gd name="connsiteX63" fmla="*/ 688034 w 1112094"/>
                <a:gd name="connsiteY63" fmla="*/ 1929510 h 2346553"/>
                <a:gd name="connsiteX64" fmla="*/ 717789 w 1112094"/>
                <a:gd name="connsiteY64" fmla="*/ 2198024 h 2346553"/>
                <a:gd name="connsiteX65" fmla="*/ 746817 w 1112094"/>
                <a:gd name="connsiteY65" fmla="*/ 2203830 h 2346553"/>
                <a:gd name="connsiteX66" fmla="*/ 741012 w 1112094"/>
                <a:gd name="connsiteY66" fmla="*/ 2279303 h 2346553"/>
                <a:gd name="connsiteX67" fmla="*/ 826646 w 1112094"/>
                <a:gd name="connsiteY67" fmla="*/ 2325750 h 2346553"/>
                <a:gd name="connsiteX68" fmla="*/ 954372 w 1112094"/>
                <a:gd name="connsiteY68" fmla="*/ 2298898 h 2346553"/>
                <a:gd name="connsiteX69" fmla="*/ 807777 w 1112094"/>
                <a:gd name="connsiteY69" fmla="*/ 2195121 h 2346553"/>
                <a:gd name="connsiteX70" fmla="*/ 848417 w 1112094"/>
                <a:gd name="connsiteY70" fmla="*/ 2186412 h 2346553"/>
                <a:gd name="connsiteX71" fmla="*/ 828097 w 1112094"/>
                <a:gd name="connsiteY71" fmla="*/ 1840972 h 2346553"/>
                <a:gd name="connsiteX72" fmla="*/ 836807 w 1112094"/>
                <a:gd name="connsiteY72" fmla="*/ 1780012 h 2346553"/>
                <a:gd name="connsiteX73" fmla="*/ 819389 w 1112094"/>
                <a:gd name="connsiteY73" fmla="*/ 1748081 h 2346553"/>
                <a:gd name="connsiteX74" fmla="*/ 807777 w 1112094"/>
                <a:gd name="connsiteY74" fmla="*/ 1367806 h 2346553"/>
                <a:gd name="connsiteX75" fmla="*/ 778749 w 1112094"/>
                <a:gd name="connsiteY75" fmla="*/ 1257498 h 2346553"/>
                <a:gd name="connsiteX76" fmla="*/ 746817 w 1112094"/>
                <a:gd name="connsiteY76" fmla="*/ 990435 h 2346553"/>
                <a:gd name="connsiteX77" fmla="*/ 842612 w 1112094"/>
                <a:gd name="connsiteY77" fmla="*/ 665315 h 2346553"/>
                <a:gd name="connsiteX78" fmla="*/ 1034200 w 1112094"/>
                <a:gd name="connsiteY78" fmla="*/ 430183 h 2346553"/>
                <a:gd name="connsiteX79" fmla="*/ 1106772 w 1112094"/>
                <a:gd name="connsiteY79" fmla="*/ 177635 h 2346553"/>
                <a:gd name="connsiteX80" fmla="*/ 1086452 w 1112094"/>
                <a:gd name="connsiteY80" fmla="*/ 38298 h 2346553"/>
                <a:gd name="connsiteX81" fmla="*/ 1025492 w 1112094"/>
                <a:gd name="connsiteY81" fmla="*/ 96356 h 2346553"/>
                <a:gd name="connsiteX0" fmla="*/ 1025492 w 1112094"/>
                <a:gd name="connsiteY0" fmla="*/ 96356 h 2346553"/>
                <a:gd name="connsiteX1" fmla="*/ 1025492 w 1112094"/>
                <a:gd name="connsiteY1" fmla="*/ 163122 h 2346553"/>
                <a:gd name="connsiteX2" fmla="*/ 958726 w 1112094"/>
                <a:gd name="connsiteY2" fmla="*/ 305362 h 2346553"/>
                <a:gd name="connsiteX3" fmla="*/ 906474 w 1112094"/>
                <a:gd name="connsiteY3" fmla="*/ 377933 h 2346553"/>
                <a:gd name="connsiteX4" fmla="*/ 842612 w 1112094"/>
                <a:gd name="connsiteY4" fmla="*/ 482436 h 2346553"/>
                <a:gd name="connsiteX5" fmla="*/ 741012 w 1112094"/>
                <a:gd name="connsiteY5" fmla="*/ 534687 h 2346553"/>
                <a:gd name="connsiteX6" fmla="*/ 706177 w 1112094"/>
                <a:gd name="connsiteY6" fmla="*/ 598550 h 2346553"/>
                <a:gd name="connsiteX7" fmla="*/ 665537 w 1112094"/>
                <a:gd name="connsiteY7" fmla="*/ 589842 h 2346553"/>
                <a:gd name="connsiteX8" fmla="*/ 674246 w 1112094"/>
                <a:gd name="connsiteY8" fmla="*/ 540493 h 2346553"/>
                <a:gd name="connsiteX9" fmla="*/ 709080 w 1112094"/>
                <a:gd name="connsiteY9" fmla="*/ 499853 h 2346553"/>
                <a:gd name="connsiteX10" fmla="*/ 706177 w 1112094"/>
                <a:gd name="connsiteY10" fmla="*/ 444699 h 2346553"/>
                <a:gd name="connsiteX11" fmla="*/ 706177 w 1112094"/>
                <a:gd name="connsiteY11" fmla="*/ 392447 h 2346553"/>
                <a:gd name="connsiteX12" fmla="*/ 651023 w 1112094"/>
                <a:gd name="connsiteY12" fmla="*/ 328584 h 2346553"/>
                <a:gd name="connsiteX13" fmla="*/ 572646 w 1112094"/>
                <a:gd name="connsiteY13" fmla="*/ 343099 h 2346553"/>
                <a:gd name="connsiteX14" fmla="*/ 532006 w 1112094"/>
                <a:gd name="connsiteY14" fmla="*/ 401156 h 2346553"/>
                <a:gd name="connsiteX15" fmla="*/ 543617 w 1112094"/>
                <a:gd name="connsiteY15" fmla="*/ 447602 h 2346553"/>
                <a:gd name="connsiteX16" fmla="*/ 534650 w 1112094"/>
                <a:gd name="connsiteY16" fmla="*/ 479656 h 2346553"/>
                <a:gd name="connsiteX17" fmla="*/ 561034 w 1112094"/>
                <a:gd name="connsiteY17" fmla="*/ 534687 h 2346553"/>
                <a:gd name="connsiteX18" fmla="*/ 520394 w 1112094"/>
                <a:gd name="connsiteY18" fmla="*/ 586939 h 2346553"/>
                <a:gd name="connsiteX19" fmla="*/ 491366 w 1112094"/>
                <a:gd name="connsiteY19" fmla="*/ 586939 h 2346553"/>
                <a:gd name="connsiteX20" fmla="*/ 462337 w 1112094"/>
                <a:gd name="connsiteY20" fmla="*/ 540493 h 2346553"/>
                <a:gd name="connsiteX21" fmla="*/ 398474 w 1112094"/>
                <a:gd name="connsiteY21" fmla="*/ 488242 h 2346553"/>
                <a:gd name="connsiteX22" fmla="*/ 349126 w 1112094"/>
                <a:gd name="connsiteY22" fmla="*/ 438893 h 2346553"/>
                <a:gd name="connsiteX23" fmla="*/ 317194 w 1112094"/>
                <a:gd name="connsiteY23" fmla="*/ 369224 h 2346553"/>
                <a:gd name="connsiteX24" fmla="*/ 218497 w 1112094"/>
                <a:gd name="connsiteY24" fmla="*/ 285042 h 2346553"/>
                <a:gd name="connsiteX25" fmla="*/ 163343 w 1112094"/>
                <a:gd name="connsiteY25" fmla="*/ 200859 h 2346553"/>
                <a:gd name="connsiteX26" fmla="*/ 142965 w 1112094"/>
                <a:gd name="connsiteY26" fmla="*/ 96494 h 2346553"/>
                <a:gd name="connsiteX27" fmla="*/ 129423 w 1112094"/>
                <a:gd name="connsiteY27" fmla="*/ 83419 h 2346553"/>
                <a:gd name="connsiteX28" fmla="*/ 126776 w 1112094"/>
                <a:gd name="connsiteY28" fmla="*/ 144187 h 2346553"/>
                <a:gd name="connsiteX29" fmla="*/ 95005 w 1112094"/>
                <a:gd name="connsiteY29" fmla="*/ 34082 h 2346553"/>
                <a:gd name="connsiteX30" fmla="*/ 80548 w 1112094"/>
                <a:gd name="connsiteY30" fmla="*/ 38872 h 2346553"/>
                <a:gd name="connsiteX31" fmla="*/ 96056 w 1112094"/>
                <a:gd name="connsiteY31" fmla="*/ 111029 h 2346553"/>
                <a:gd name="connsiteX32" fmla="*/ 43819 w 1112094"/>
                <a:gd name="connsiteY32" fmla="*/ 3488 h 2346553"/>
                <a:gd name="connsiteX33" fmla="*/ 74497 w 1112094"/>
                <a:gd name="connsiteY33" fmla="*/ 117543 h 2346553"/>
                <a:gd name="connsiteX34" fmla="*/ 21384 w 1112094"/>
                <a:gd name="connsiteY34" fmla="*/ 45858 h 2346553"/>
                <a:gd name="connsiteX35" fmla="*/ 49912 w 1112094"/>
                <a:gd name="connsiteY35" fmla="*/ 120569 h 2346553"/>
                <a:gd name="connsiteX36" fmla="*/ 1415 w 1112094"/>
                <a:gd name="connsiteY36" fmla="*/ 92622 h 2346553"/>
                <a:gd name="connsiteX37" fmla="*/ 41423 w 1112094"/>
                <a:gd name="connsiteY37" fmla="*/ 166024 h 2346553"/>
                <a:gd name="connsiteX38" fmla="*/ 105286 w 1112094"/>
                <a:gd name="connsiteY38" fmla="*/ 264722 h 2346553"/>
                <a:gd name="connsiteX39" fmla="*/ 189469 w 1112094"/>
                <a:gd name="connsiteY39" fmla="*/ 415670 h 2346553"/>
                <a:gd name="connsiteX40" fmla="*/ 352029 w 1112094"/>
                <a:gd name="connsiteY40" fmla="*/ 653704 h 2346553"/>
                <a:gd name="connsiteX41" fmla="*/ 357834 w 1112094"/>
                <a:gd name="connsiteY41" fmla="*/ 732082 h 2346553"/>
                <a:gd name="connsiteX42" fmla="*/ 421697 w 1112094"/>
                <a:gd name="connsiteY42" fmla="*/ 888836 h 2346553"/>
                <a:gd name="connsiteX43" fmla="*/ 427503 w 1112094"/>
                <a:gd name="connsiteY43" fmla="*/ 999144 h 2346553"/>
                <a:gd name="connsiteX44" fmla="*/ 360737 w 1112094"/>
                <a:gd name="connsiteY44" fmla="*/ 1216859 h 2346553"/>
                <a:gd name="connsiteX45" fmla="*/ 366543 w 1112094"/>
                <a:gd name="connsiteY45" fmla="*/ 1324264 h 2346553"/>
                <a:gd name="connsiteX46" fmla="*/ 383960 w 1112094"/>
                <a:gd name="connsiteY46" fmla="*/ 1437476 h 2346553"/>
                <a:gd name="connsiteX47" fmla="*/ 398474 w 1112094"/>
                <a:gd name="connsiteY47" fmla="*/ 1608744 h 2346553"/>
                <a:gd name="connsiteX48" fmla="*/ 433309 w 1112094"/>
                <a:gd name="connsiteY48" fmla="*/ 1719053 h 2346553"/>
                <a:gd name="connsiteX49" fmla="*/ 523297 w 1112094"/>
                <a:gd name="connsiteY49" fmla="*/ 2061590 h 2346553"/>
                <a:gd name="connsiteX50" fmla="*/ 558132 w 1112094"/>
                <a:gd name="connsiteY50" fmla="*/ 2070299 h 2346553"/>
                <a:gd name="connsiteX51" fmla="*/ 526200 w 1112094"/>
                <a:gd name="connsiteY51" fmla="*/ 2131259 h 2346553"/>
                <a:gd name="connsiteX52" fmla="*/ 502977 w 1112094"/>
                <a:gd name="connsiteY52" fmla="*/ 2224150 h 2346553"/>
                <a:gd name="connsiteX53" fmla="*/ 572646 w 1112094"/>
                <a:gd name="connsiteY53" fmla="*/ 2247373 h 2346553"/>
                <a:gd name="connsiteX54" fmla="*/ 627800 w 1112094"/>
                <a:gd name="connsiteY54" fmla="*/ 2206733 h 2346553"/>
                <a:gd name="connsiteX55" fmla="*/ 624897 w 1112094"/>
                <a:gd name="connsiteY55" fmla="*/ 2131259 h 2346553"/>
                <a:gd name="connsiteX56" fmla="*/ 648120 w 1112094"/>
                <a:gd name="connsiteY56" fmla="*/ 2067396 h 2346553"/>
                <a:gd name="connsiteX57" fmla="*/ 648120 w 1112094"/>
                <a:gd name="connsiteY57" fmla="*/ 2044173 h 2346553"/>
                <a:gd name="connsiteX58" fmla="*/ 601674 w 1112094"/>
                <a:gd name="connsiteY58" fmla="*/ 1936767 h 2346553"/>
                <a:gd name="connsiteX59" fmla="*/ 592966 w 1112094"/>
                <a:gd name="connsiteY59" fmla="*/ 1600036 h 2346553"/>
                <a:gd name="connsiteX60" fmla="*/ 592966 w 1112094"/>
                <a:gd name="connsiteY60" fmla="*/ 1417156 h 2346553"/>
                <a:gd name="connsiteX61" fmla="*/ 659732 w 1112094"/>
                <a:gd name="connsiteY61" fmla="*/ 1704539 h 2346553"/>
                <a:gd name="connsiteX62" fmla="*/ 688760 w 1112094"/>
                <a:gd name="connsiteY62" fmla="*/ 1806138 h 2346553"/>
                <a:gd name="connsiteX63" fmla="*/ 688034 w 1112094"/>
                <a:gd name="connsiteY63" fmla="*/ 1929510 h 2346553"/>
                <a:gd name="connsiteX64" fmla="*/ 717789 w 1112094"/>
                <a:gd name="connsiteY64" fmla="*/ 2198024 h 2346553"/>
                <a:gd name="connsiteX65" fmla="*/ 746817 w 1112094"/>
                <a:gd name="connsiteY65" fmla="*/ 2203830 h 2346553"/>
                <a:gd name="connsiteX66" fmla="*/ 741012 w 1112094"/>
                <a:gd name="connsiteY66" fmla="*/ 2279303 h 2346553"/>
                <a:gd name="connsiteX67" fmla="*/ 826646 w 1112094"/>
                <a:gd name="connsiteY67" fmla="*/ 2325750 h 2346553"/>
                <a:gd name="connsiteX68" fmla="*/ 954372 w 1112094"/>
                <a:gd name="connsiteY68" fmla="*/ 2298898 h 2346553"/>
                <a:gd name="connsiteX69" fmla="*/ 807777 w 1112094"/>
                <a:gd name="connsiteY69" fmla="*/ 2195121 h 2346553"/>
                <a:gd name="connsiteX70" fmla="*/ 848417 w 1112094"/>
                <a:gd name="connsiteY70" fmla="*/ 2186412 h 2346553"/>
                <a:gd name="connsiteX71" fmla="*/ 828097 w 1112094"/>
                <a:gd name="connsiteY71" fmla="*/ 1840972 h 2346553"/>
                <a:gd name="connsiteX72" fmla="*/ 836807 w 1112094"/>
                <a:gd name="connsiteY72" fmla="*/ 1780012 h 2346553"/>
                <a:gd name="connsiteX73" fmla="*/ 819389 w 1112094"/>
                <a:gd name="connsiteY73" fmla="*/ 1748081 h 2346553"/>
                <a:gd name="connsiteX74" fmla="*/ 807777 w 1112094"/>
                <a:gd name="connsiteY74" fmla="*/ 1367806 h 2346553"/>
                <a:gd name="connsiteX75" fmla="*/ 778749 w 1112094"/>
                <a:gd name="connsiteY75" fmla="*/ 1257498 h 2346553"/>
                <a:gd name="connsiteX76" fmla="*/ 746817 w 1112094"/>
                <a:gd name="connsiteY76" fmla="*/ 990435 h 2346553"/>
                <a:gd name="connsiteX77" fmla="*/ 842612 w 1112094"/>
                <a:gd name="connsiteY77" fmla="*/ 665315 h 2346553"/>
                <a:gd name="connsiteX78" fmla="*/ 1034200 w 1112094"/>
                <a:gd name="connsiteY78" fmla="*/ 430183 h 2346553"/>
                <a:gd name="connsiteX79" fmla="*/ 1106772 w 1112094"/>
                <a:gd name="connsiteY79" fmla="*/ 177635 h 2346553"/>
                <a:gd name="connsiteX80" fmla="*/ 1086452 w 1112094"/>
                <a:gd name="connsiteY80" fmla="*/ 38298 h 2346553"/>
                <a:gd name="connsiteX81" fmla="*/ 1025492 w 1112094"/>
                <a:gd name="connsiteY81" fmla="*/ 96356 h 2346553"/>
                <a:gd name="connsiteX0" fmla="*/ 1025492 w 1112094"/>
                <a:gd name="connsiteY0" fmla="*/ 96356 h 2346553"/>
                <a:gd name="connsiteX1" fmla="*/ 1025492 w 1112094"/>
                <a:gd name="connsiteY1" fmla="*/ 163122 h 2346553"/>
                <a:gd name="connsiteX2" fmla="*/ 958726 w 1112094"/>
                <a:gd name="connsiteY2" fmla="*/ 305362 h 2346553"/>
                <a:gd name="connsiteX3" fmla="*/ 906474 w 1112094"/>
                <a:gd name="connsiteY3" fmla="*/ 377933 h 2346553"/>
                <a:gd name="connsiteX4" fmla="*/ 842612 w 1112094"/>
                <a:gd name="connsiteY4" fmla="*/ 482436 h 2346553"/>
                <a:gd name="connsiteX5" fmla="*/ 741012 w 1112094"/>
                <a:gd name="connsiteY5" fmla="*/ 534687 h 2346553"/>
                <a:gd name="connsiteX6" fmla="*/ 706177 w 1112094"/>
                <a:gd name="connsiteY6" fmla="*/ 598550 h 2346553"/>
                <a:gd name="connsiteX7" fmla="*/ 665537 w 1112094"/>
                <a:gd name="connsiteY7" fmla="*/ 589842 h 2346553"/>
                <a:gd name="connsiteX8" fmla="*/ 674246 w 1112094"/>
                <a:gd name="connsiteY8" fmla="*/ 540493 h 2346553"/>
                <a:gd name="connsiteX9" fmla="*/ 709080 w 1112094"/>
                <a:gd name="connsiteY9" fmla="*/ 499853 h 2346553"/>
                <a:gd name="connsiteX10" fmla="*/ 706177 w 1112094"/>
                <a:gd name="connsiteY10" fmla="*/ 444699 h 2346553"/>
                <a:gd name="connsiteX11" fmla="*/ 706177 w 1112094"/>
                <a:gd name="connsiteY11" fmla="*/ 392447 h 2346553"/>
                <a:gd name="connsiteX12" fmla="*/ 651023 w 1112094"/>
                <a:gd name="connsiteY12" fmla="*/ 328584 h 2346553"/>
                <a:gd name="connsiteX13" fmla="*/ 572646 w 1112094"/>
                <a:gd name="connsiteY13" fmla="*/ 343099 h 2346553"/>
                <a:gd name="connsiteX14" fmla="*/ 532006 w 1112094"/>
                <a:gd name="connsiteY14" fmla="*/ 401156 h 2346553"/>
                <a:gd name="connsiteX15" fmla="*/ 543617 w 1112094"/>
                <a:gd name="connsiteY15" fmla="*/ 447602 h 2346553"/>
                <a:gd name="connsiteX16" fmla="*/ 534650 w 1112094"/>
                <a:gd name="connsiteY16" fmla="*/ 479656 h 2346553"/>
                <a:gd name="connsiteX17" fmla="*/ 561034 w 1112094"/>
                <a:gd name="connsiteY17" fmla="*/ 534687 h 2346553"/>
                <a:gd name="connsiteX18" fmla="*/ 520394 w 1112094"/>
                <a:gd name="connsiteY18" fmla="*/ 586939 h 2346553"/>
                <a:gd name="connsiteX19" fmla="*/ 491366 w 1112094"/>
                <a:gd name="connsiteY19" fmla="*/ 586939 h 2346553"/>
                <a:gd name="connsiteX20" fmla="*/ 462337 w 1112094"/>
                <a:gd name="connsiteY20" fmla="*/ 540493 h 2346553"/>
                <a:gd name="connsiteX21" fmla="*/ 398474 w 1112094"/>
                <a:gd name="connsiteY21" fmla="*/ 488242 h 2346553"/>
                <a:gd name="connsiteX22" fmla="*/ 349126 w 1112094"/>
                <a:gd name="connsiteY22" fmla="*/ 438893 h 2346553"/>
                <a:gd name="connsiteX23" fmla="*/ 317194 w 1112094"/>
                <a:gd name="connsiteY23" fmla="*/ 369224 h 2346553"/>
                <a:gd name="connsiteX24" fmla="*/ 218497 w 1112094"/>
                <a:gd name="connsiteY24" fmla="*/ 285042 h 2346553"/>
                <a:gd name="connsiteX25" fmla="*/ 163343 w 1112094"/>
                <a:gd name="connsiteY25" fmla="*/ 200859 h 2346553"/>
                <a:gd name="connsiteX26" fmla="*/ 142965 w 1112094"/>
                <a:gd name="connsiteY26" fmla="*/ 96494 h 2346553"/>
                <a:gd name="connsiteX27" fmla="*/ 129423 w 1112094"/>
                <a:gd name="connsiteY27" fmla="*/ 83419 h 2346553"/>
                <a:gd name="connsiteX28" fmla="*/ 126776 w 1112094"/>
                <a:gd name="connsiteY28" fmla="*/ 144187 h 2346553"/>
                <a:gd name="connsiteX29" fmla="*/ 95005 w 1112094"/>
                <a:gd name="connsiteY29" fmla="*/ 34082 h 2346553"/>
                <a:gd name="connsiteX30" fmla="*/ 77060 w 1112094"/>
                <a:gd name="connsiteY30" fmla="*/ 29795 h 2346553"/>
                <a:gd name="connsiteX31" fmla="*/ 96056 w 1112094"/>
                <a:gd name="connsiteY31" fmla="*/ 111029 h 2346553"/>
                <a:gd name="connsiteX32" fmla="*/ 43819 w 1112094"/>
                <a:gd name="connsiteY32" fmla="*/ 3488 h 2346553"/>
                <a:gd name="connsiteX33" fmla="*/ 74497 w 1112094"/>
                <a:gd name="connsiteY33" fmla="*/ 117543 h 2346553"/>
                <a:gd name="connsiteX34" fmla="*/ 21384 w 1112094"/>
                <a:gd name="connsiteY34" fmla="*/ 45858 h 2346553"/>
                <a:gd name="connsiteX35" fmla="*/ 49912 w 1112094"/>
                <a:gd name="connsiteY35" fmla="*/ 120569 h 2346553"/>
                <a:gd name="connsiteX36" fmla="*/ 1415 w 1112094"/>
                <a:gd name="connsiteY36" fmla="*/ 92622 h 2346553"/>
                <a:gd name="connsiteX37" fmla="*/ 41423 w 1112094"/>
                <a:gd name="connsiteY37" fmla="*/ 166024 h 2346553"/>
                <a:gd name="connsiteX38" fmla="*/ 105286 w 1112094"/>
                <a:gd name="connsiteY38" fmla="*/ 264722 h 2346553"/>
                <a:gd name="connsiteX39" fmla="*/ 189469 w 1112094"/>
                <a:gd name="connsiteY39" fmla="*/ 415670 h 2346553"/>
                <a:gd name="connsiteX40" fmla="*/ 352029 w 1112094"/>
                <a:gd name="connsiteY40" fmla="*/ 653704 h 2346553"/>
                <a:gd name="connsiteX41" fmla="*/ 357834 w 1112094"/>
                <a:gd name="connsiteY41" fmla="*/ 732082 h 2346553"/>
                <a:gd name="connsiteX42" fmla="*/ 421697 w 1112094"/>
                <a:gd name="connsiteY42" fmla="*/ 888836 h 2346553"/>
                <a:gd name="connsiteX43" fmla="*/ 427503 w 1112094"/>
                <a:gd name="connsiteY43" fmla="*/ 999144 h 2346553"/>
                <a:gd name="connsiteX44" fmla="*/ 360737 w 1112094"/>
                <a:gd name="connsiteY44" fmla="*/ 1216859 h 2346553"/>
                <a:gd name="connsiteX45" fmla="*/ 366543 w 1112094"/>
                <a:gd name="connsiteY45" fmla="*/ 1324264 h 2346553"/>
                <a:gd name="connsiteX46" fmla="*/ 383960 w 1112094"/>
                <a:gd name="connsiteY46" fmla="*/ 1437476 h 2346553"/>
                <a:gd name="connsiteX47" fmla="*/ 398474 w 1112094"/>
                <a:gd name="connsiteY47" fmla="*/ 1608744 h 2346553"/>
                <a:gd name="connsiteX48" fmla="*/ 433309 w 1112094"/>
                <a:gd name="connsiteY48" fmla="*/ 1719053 h 2346553"/>
                <a:gd name="connsiteX49" fmla="*/ 523297 w 1112094"/>
                <a:gd name="connsiteY49" fmla="*/ 2061590 h 2346553"/>
                <a:gd name="connsiteX50" fmla="*/ 558132 w 1112094"/>
                <a:gd name="connsiteY50" fmla="*/ 2070299 h 2346553"/>
                <a:gd name="connsiteX51" fmla="*/ 526200 w 1112094"/>
                <a:gd name="connsiteY51" fmla="*/ 2131259 h 2346553"/>
                <a:gd name="connsiteX52" fmla="*/ 502977 w 1112094"/>
                <a:gd name="connsiteY52" fmla="*/ 2224150 h 2346553"/>
                <a:gd name="connsiteX53" fmla="*/ 572646 w 1112094"/>
                <a:gd name="connsiteY53" fmla="*/ 2247373 h 2346553"/>
                <a:gd name="connsiteX54" fmla="*/ 627800 w 1112094"/>
                <a:gd name="connsiteY54" fmla="*/ 2206733 h 2346553"/>
                <a:gd name="connsiteX55" fmla="*/ 624897 w 1112094"/>
                <a:gd name="connsiteY55" fmla="*/ 2131259 h 2346553"/>
                <a:gd name="connsiteX56" fmla="*/ 648120 w 1112094"/>
                <a:gd name="connsiteY56" fmla="*/ 2067396 h 2346553"/>
                <a:gd name="connsiteX57" fmla="*/ 648120 w 1112094"/>
                <a:gd name="connsiteY57" fmla="*/ 2044173 h 2346553"/>
                <a:gd name="connsiteX58" fmla="*/ 601674 w 1112094"/>
                <a:gd name="connsiteY58" fmla="*/ 1936767 h 2346553"/>
                <a:gd name="connsiteX59" fmla="*/ 592966 w 1112094"/>
                <a:gd name="connsiteY59" fmla="*/ 1600036 h 2346553"/>
                <a:gd name="connsiteX60" fmla="*/ 592966 w 1112094"/>
                <a:gd name="connsiteY60" fmla="*/ 1417156 h 2346553"/>
                <a:gd name="connsiteX61" fmla="*/ 659732 w 1112094"/>
                <a:gd name="connsiteY61" fmla="*/ 1704539 h 2346553"/>
                <a:gd name="connsiteX62" fmla="*/ 688760 w 1112094"/>
                <a:gd name="connsiteY62" fmla="*/ 1806138 h 2346553"/>
                <a:gd name="connsiteX63" fmla="*/ 688034 w 1112094"/>
                <a:gd name="connsiteY63" fmla="*/ 1929510 h 2346553"/>
                <a:gd name="connsiteX64" fmla="*/ 717789 w 1112094"/>
                <a:gd name="connsiteY64" fmla="*/ 2198024 h 2346553"/>
                <a:gd name="connsiteX65" fmla="*/ 746817 w 1112094"/>
                <a:gd name="connsiteY65" fmla="*/ 2203830 h 2346553"/>
                <a:gd name="connsiteX66" fmla="*/ 741012 w 1112094"/>
                <a:gd name="connsiteY66" fmla="*/ 2279303 h 2346553"/>
                <a:gd name="connsiteX67" fmla="*/ 826646 w 1112094"/>
                <a:gd name="connsiteY67" fmla="*/ 2325750 h 2346553"/>
                <a:gd name="connsiteX68" fmla="*/ 954372 w 1112094"/>
                <a:gd name="connsiteY68" fmla="*/ 2298898 h 2346553"/>
                <a:gd name="connsiteX69" fmla="*/ 807777 w 1112094"/>
                <a:gd name="connsiteY69" fmla="*/ 2195121 h 2346553"/>
                <a:gd name="connsiteX70" fmla="*/ 848417 w 1112094"/>
                <a:gd name="connsiteY70" fmla="*/ 2186412 h 2346553"/>
                <a:gd name="connsiteX71" fmla="*/ 828097 w 1112094"/>
                <a:gd name="connsiteY71" fmla="*/ 1840972 h 2346553"/>
                <a:gd name="connsiteX72" fmla="*/ 836807 w 1112094"/>
                <a:gd name="connsiteY72" fmla="*/ 1780012 h 2346553"/>
                <a:gd name="connsiteX73" fmla="*/ 819389 w 1112094"/>
                <a:gd name="connsiteY73" fmla="*/ 1748081 h 2346553"/>
                <a:gd name="connsiteX74" fmla="*/ 807777 w 1112094"/>
                <a:gd name="connsiteY74" fmla="*/ 1367806 h 2346553"/>
                <a:gd name="connsiteX75" fmla="*/ 778749 w 1112094"/>
                <a:gd name="connsiteY75" fmla="*/ 1257498 h 2346553"/>
                <a:gd name="connsiteX76" fmla="*/ 746817 w 1112094"/>
                <a:gd name="connsiteY76" fmla="*/ 990435 h 2346553"/>
                <a:gd name="connsiteX77" fmla="*/ 842612 w 1112094"/>
                <a:gd name="connsiteY77" fmla="*/ 665315 h 2346553"/>
                <a:gd name="connsiteX78" fmla="*/ 1034200 w 1112094"/>
                <a:gd name="connsiteY78" fmla="*/ 430183 h 2346553"/>
                <a:gd name="connsiteX79" fmla="*/ 1106772 w 1112094"/>
                <a:gd name="connsiteY79" fmla="*/ 177635 h 2346553"/>
                <a:gd name="connsiteX80" fmla="*/ 1086452 w 1112094"/>
                <a:gd name="connsiteY80" fmla="*/ 38298 h 2346553"/>
                <a:gd name="connsiteX81" fmla="*/ 1025492 w 1112094"/>
                <a:gd name="connsiteY81" fmla="*/ 96356 h 2346553"/>
                <a:gd name="connsiteX0" fmla="*/ 1025492 w 1112094"/>
                <a:gd name="connsiteY0" fmla="*/ 96356 h 2346553"/>
                <a:gd name="connsiteX1" fmla="*/ 1025492 w 1112094"/>
                <a:gd name="connsiteY1" fmla="*/ 163122 h 2346553"/>
                <a:gd name="connsiteX2" fmla="*/ 958726 w 1112094"/>
                <a:gd name="connsiteY2" fmla="*/ 305362 h 2346553"/>
                <a:gd name="connsiteX3" fmla="*/ 906474 w 1112094"/>
                <a:gd name="connsiteY3" fmla="*/ 377933 h 2346553"/>
                <a:gd name="connsiteX4" fmla="*/ 842612 w 1112094"/>
                <a:gd name="connsiteY4" fmla="*/ 482436 h 2346553"/>
                <a:gd name="connsiteX5" fmla="*/ 741012 w 1112094"/>
                <a:gd name="connsiteY5" fmla="*/ 534687 h 2346553"/>
                <a:gd name="connsiteX6" fmla="*/ 706177 w 1112094"/>
                <a:gd name="connsiteY6" fmla="*/ 598550 h 2346553"/>
                <a:gd name="connsiteX7" fmla="*/ 665537 w 1112094"/>
                <a:gd name="connsiteY7" fmla="*/ 589842 h 2346553"/>
                <a:gd name="connsiteX8" fmla="*/ 674246 w 1112094"/>
                <a:gd name="connsiteY8" fmla="*/ 540493 h 2346553"/>
                <a:gd name="connsiteX9" fmla="*/ 709080 w 1112094"/>
                <a:gd name="connsiteY9" fmla="*/ 499853 h 2346553"/>
                <a:gd name="connsiteX10" fmla="*/ 706177 w 1112094"/>
                <a:gd name="connsiteY10" fmla="*/ 444699 h 2346553"/>
                <a:gd name="connsiteX11" fmla="*/ 706177 w 1112094"/>
                <a:gd name="connsiteY11" fmla="*/ 392447 h 2346553"/>
                <a:gd name="connsiteX12" fmla="*/ 651023 w 1112094"/>
                <a:gd name="connsiteY12" fmla="*/ 328584 h 2346553"/>
                <a:gd name="connsiteX13" fmla="*/ 572646 w 1112094"/>
                <a:gd name="connsiteY13" fmla="*/ 343099 h 2346553"/>
                <a:gd name="connsiteX14" fmla="*/ 532006 w 1112094"/>
                <a:gd name="connsiteY14" fmla="*/ 401156 h 2346553"/>
                <a:gd name="connsiteX15" fmla="*/ 543617 w 1112094"/>
                <a:gd name="connsiteY15" fmla="*/ 447602 h 2346553"/>
                <a:gd name="connsiteX16" fmla="*/ 534650 w 1112094"/>
                <a:gd name="connsiteY16" fmla="*/ 479656 h 2346553"/>
                <a:gd name="connsiteX17" fmla="*/ 561034 w 1112094"/>
                <a:gd name="connsiteY17" fmla="*/ 534687 h 2346553"/>
                <a:gd name="connsiteX18" fmla="*/ 520394 w 1112094"/>
                <a:gd name="connsiteY18" fmla="*/ 586939 h 2346553"/>
                <a:gd name="connsiteX19" fmla="*/ 491366 w 1112094"/>
                <a:gd name="connsiteY19" fmla="*/ 586939 h 2346553"/>
                <a:gd name="connsiteX20" fmla="*/ 462337 w 1112094"/>
                <a:gd name="connsiteY20" fmla="*/ 540493 h 2346553"/>
                <a:gd name="connsiteX21" fmla="*/ 398474 w 1112094"/>
                <a:gd name="connsiteY21" fmla="*/ 488242 h 2346553"/>
                <a:gd name="connsiteX22" fmla="*/ 349126 w 1112094"/>
                <a:gd name="connsiteY22" fmla="*/ 438893 h 2346553"/>
                <a:gd name="connsiteX23" fmla="*/ 317194 w 1112094"/>
                <a:gd name="connsiteY23" fmla="*/ 369224 h 2346553"/>
                <a:gd name="connsiteX24" fmla="*/ 218497 w 1112094"/>
                <a:gd name="connsiteY24" fmla="*/ 285042 h 2346553"/>
                <a:gd name="connsiteX25" fmla="*/ 163343 w 1112094"/>
                <a:gd name="connsiteY25" fmla="*/ 200859 h 2346553"/>
                <a:gd name="connsiteX26" fmla="*/ 142965 w 1112094"/>
                <a:gd name="connsiteY26" fmla="*/ 96494 h 2346553"/>
                <a:gd name="connsiteX27" fmla="*/ 129423 w 1112094"/>
                <a:gd name="connsiteY27" fmla="*/ 83419 h 2346553"/>
                <a:gd name="connsiteX28" fmla="*/ 126776 w 1112094"/>
                <a:gd name="connsiteY28" fmla="*/ 144187 h 2346553"/>
                <a:gd name="connsiteX29" fmla="*/ 91979 w 1112094"/>
                <a:gd name="connsiteY29" fmla="*/ 27022 h 2346553"/>
                <a:gd name="connsiteX30" fmla="*/ 77060 w 1112094"/>
                <a:gd name="connsiteY30" fmla="*/ 29795 h 2346553"/>
                <a:gd name="connsiteX31" fmla="*/ 96056 w 1112094"/>
                <a:gd name="connsiteY31" fmla="*/ 111029 h 2346553"/>
                <a:gd name="connsiteX32" fmla="*/ 43819 w 1112094"/>
                <a:gd name="connsiteY32" fmla="*/ 3488 h 2346553"/>
                <a:gd name="connsiteX33" fmla="*/ 74497 w 1112094"/>
                <a:gd name="connsiteY33" fmla="*/ 117543 h 2346553"/>
                <a:gd name="connsiteX34" fmla="*/ 21384 w 1112094"/>
                <a:gd name="connsiteY34" fmla="*/ 45858 h 2346553"/>
                <a:gd name="connsiteX35" fmla="*/ 49912 w 1112094"/>
                <a:gd name="connsiteY35" fmla="*/ 120569 h 2346553"/>
                <a:gd name="connsiteX36" fmla="*/ 1415 w 1112094"/>
                <a:gd name="connsiteY36" fmla="*/ 92622 h 2346553"/>
                <a:gd name="connsiteX37" fmla="*/ 41423 w 1112094"/>
                <a:gd name="connsiteY37" fmla="*/ 166024 h 2346553"/>
                <a:gd name="connsiteX38" fmla="*/ 105286 w 1112094"/>
                <a:gd name="connsiteY38" fmla="*/ 264722 h 2346553"/>
                <a:gd name="connsiteX39" fmla="*/ 189469 w 1112094"/>
                <a:gd name="connsiteY39" fmla="*/ 415670 h 2346553"/>
                <a:gd name="connsiteX40" fmla="*/ 352029 w 1112094"/>
                <a:gd name="connsiteY40" fmla="*/ 653704 h 2346553"/>
                <a:gd name="connsiteX41" fmla="*/ 357834 w 1112094"/>
                <a:gd name="connsiteY41" fmla="*/ 732082 h 2346553"/>
                <a:gd name="connsiteX42" fmla="*/ 421697 w 1112094"/>
                <a:gd name="connsiteY42" fmla="*/ 888836 h 2346553"/>
                <a:gd name="connsiteX43" fmla="*/ 427503 w 1112094"/>
                <a:gd name="connsiteY43" fmla="*/ 999144 h 2346553"/>
                <a:gd name="connsiteX44" fmla="*/ 360737 w 1112094"/>
                <a:gd name="connsiteY44" fmla="*/ 1216859 h 2346553"/>
                <a:gd name="connsiteX45" fmla="*/ 366543 w 1112094"/>
                <a:gd name="connsiteY45" fmla="*/ 1324264 h 2346553"/>
                <a:gd name="connsiteX46" fmla="*/ 383960 w 1112094"/>
                <a:gd name="connsiteY46" fmla="*/ 1437476 h 2346553"/>
                <a:gd name="connsiteX47" fmla="*/ 398474 w 1112094"/>
                <a:gd name="connsiteY47" fmla="*/ 1608744 h 2346553"/>
                <a:gd name="connsiteX48" fmla="*/ 433309 w 1112094"/>
                <a:gd name="connsiteY48" fmla="*/ 1719053 h 2346553"/>
                <a:gd name="connsiteX49" fmla="*/ 523297 w 1112094"/>
                <a:gd name="connsiteY49" fmla="*/ 2061590 h 2346553"/>
                <a:gd name="connsiteX50" fmla="*/ 558132 w 1112094"/>
                <a:gd name="connsiteY50" fmla="*/ 2070299 h 2346553"/>
                <a:gd name="connsiteX51" fmla="*/ 526200 w 1112094"/>
                <a:gd name="connsiteY51" fmla="*/ 2131259 h 2346553"/>
                <a:gd name="connsiteX52" fmla="*/ 502977 w 1112094"/>
                <a:gd name="connsiteY52" fmla="*/ 2224150 h 2346553"/>
                <a:gd name="connsiteX53" fmla="*/ 572646 w 1112094"/>
                <a:gd name="connsiteY53" fmla="*/ 2247373 h 2346553"/>
                <a:gd name="connsiteX54" fmla="*/ 627800 w 1112094"/>
                <a:gd name="connsiteY54" fmla="*/ 2206733 h 2346553"/>
                <a:gd name="connsiteX55" fmla="*/ 624897 w 1112094"/>
                <a:gd name="connsiteY55" fmla="*/ 2131259 h 2346553"/>
                <a:gd name="connsiteX56" fmla="*/ 648120 w 1112094"/>
                <a:gd name="connsiteY56" fmla="*/ 2067396 h 2346553"/>
                <a:gd name="connsiteX57" fmla="*/ 648120 w 1112094"/>
                <a:gd name="connsiteY57" fmla="*/ 2044173 h 2346553"/>
                <a:gd name="connsiteX58" fmla="*/ 601674 w 1112094"/>
                <a:gd name="connsiteY58" fmla="*/ 1936767 h 2346553"/>
                <a:gd name="connsiteX59" fmla="*/ 592966 w 1112094"/>
                <a:gd name="connsiteY59" fmla="*/ 1600036 h 2346553"/>
                <a:gd name="connsiteX60" fmla="*/ 592966 w 1112094"/>
                <a:gd name="connsiteY60" fmla="*/ 1417156 h 2346553"/>
                <a:gd name="connsiteX61" fmla="*/ 659732 w 1112094"/>
                <a:gd name="connsiteY61" fmla="*/ 1704539 h 2346553"/>
                <a:gd name="connsiteX62" fmla="*/ 688760 w 1112094"/>
                <a:gd name="connsiteY62" fmla="*/ 1806138 h 2346553"/>
                <a:gd name="connsiteX63" fmla="*/ 688034 w 1112094"/>
                <a:gd name="connsiteY63" fmla="*/ 1929510 h 2346553"/>
                <a:gd name="connsiteX64" fmla="*/ 717789 w 1112094"/>
                <a:gd name="connsiteY64" fmla="*/ 2198024 h 2346553"/>
                <a:gd name="connsiteX65" fmla="*/ 746817 w 1112094"/>
                <a:gd name="connsiteY65" fmla="*/ 2203830 h 2346553"/>
                <a:gd name="connsiteX66" fmla="*/ 741012 w 1112094"/>
                <a:gd name="connsiteY66" fmla="*/ 2279303 h 2346553"/>
                <a:gd name="connsiteX67" fmla="*/ 826646 w 1112094"/>
                <a:gd name="connsiteY67" fmla="*/ 2325750 h 2346553"/>
                <a:gd name="connsiteX68" fmla="*/ 954372 w 1112094"/>
                <a:gd name="connsiteY68" fmla="*/ 2298898 h 2346553"/>
                <a:gd name="connsiteX69" fmla="*/ 807777 w 1112094"/>
                <a:gd name="connsiteY69" fmla="*/ 2195121 h 2346553"/>
                <a:gd name="connsiteX70" fmla="*/ 848417 w 1112094"/>
                <a:gd name="connsiteY70" fmla="*/ 2186412 h 2346553"/>
                <a:gd name="connsiteX71" fmla="*/ 828097 w 1112094"/>
                <a:gd name="connsiteY71" fmla="*/ 1840972 h 2346553"/>
                <a:gd name="connsiteX72" fmla="*/ 836807 w 1112094"/>
                <a:gd name="connsiteY72" fmla="*/ 1780012 h 2346553"/>
                <a:gd name="connsiteX73" fmla="*/ 819389 w 1112094"/>
                <a:gd name="connsiteY73" fmla="*/ 1748081 h 2346553"/>
                <a:gd name="connsiteX74" fmla="*/ 807777 w 1112094"/>
                <a:gd name="connsiteY74" fmla="*/ 1367806 h 2346553"/>
                <a:gd name="connsiteX75" fmla="*/ 778749 w 1112094"/>
                <a:gd name="connsiteY75" fmla="*/ 1257498 h 2346553"/>
                <a:gd name="connsiteX76" fmla="*/ 746817 w 1112094"/>
                <a:gd name="connsiteY76" fmla="*/ 990435 h 2346553"/>
                <a:gd name="connsiteX77" fmla="*/ 842612 w 1112094"/>
                <a:gd name="connsiteY77" fmla="*/ 665315 h 2346553"/>
                <a:gd name="connsiteX78" fmla="*/ 1034200 w 1112094"/>
                <a:gd name="connsiteY78" fmla="*/ 430183 h 2346553"/>
                <a:gd name="connsiteX79" fmla="*/ 1106772 w 1112094"/>
                <a:gd name="connsiteY79" fmla="*/ 177635 h 2346553"/>
                <a:gd name="connsiteX80" fmla="*/ 1086452 w 1112094"/>
                <a:gd name="connsiteY80" fmla="*/ 38298 h 2346553"/>
                <a:gd name="connsiteX81" fmla="*/ 1025492 w 1112094"/>
                <a:gd name="connsiteY81" fmla="*/ 96356 h 2346553"/>
                <a:gd name="connsiteX0" fmla="*/ 1025513 w 1112115"/>
                <a:gd name="connsiteY0" fmla="*/ 96356 h 2346553"/>
                <a:gd name="connsiteX1" fmla="*/ 1025513 w 1112115"/>
                <a:gd name="connsiteY1" fmla="*/ 163122 h 2346553"/>
                <a:gd name="connsiteX2" fmla="*/ 958747 w 1112115"/>
                <a:gd name="connsiteY2" fmla="*/ 305362 h 2346553"/>
                <a:gd name="connsiteX3" fmla="*/ 906495 w 1112115"/>
                <a:gd name="connsiteY3" fmla="*/ 377933 h 2346553"/>
                <a:gd name="connsiteX4" fmla="*/ 842633 w 1112115"/>
                <a:gd name="connsiteY4" fmla="*/ 482436 h 2346553"/>
                <a:gd name="connsiteX5" fmla="*/ 741033 w 1112115"/>
                <a:gd name="connsiteY5" fmla="*/ 534687 h 2346553"/>
                <a:gd name="connsiteX6" fmla="*/ 706198 w 1112115"/>
                <a:gd name="connsiteY6" fmla="*/ 598550 h 2346553"/>
                <a:gd name="connsiteX7" fmla="*/ 665558 w 1112115"/>
                <a:gd name="connsiteY7" fmla="*/ 589842 h 2346553"/>
                <a:gd name="connsiteX8" fmla="*/ 674267 w 1112115"/>
                <a:gd name="connsiteY8" fmla="*/ 540493 h 2346553"/>
                <a:gd name="connsiteX9" fmla="*/ 709101 w 1112115"/>
                <a:gd name="connsiteY9" fmla="*/ 499853 h 2346553"/>
                <a:gd name="connsiteX10" fmla="*/ 706198 w 1112115"/>
                <a:gd name="connsiteY10" fmla="*/ 444699 h 2346553"/>
                <a:gd name="connsiteX11" fmla="*/ 706198 w 1112115"/>
                <a:gd name="connsiteY11" fmla="*/ 392447 h 2346553"/>
                <a:gd name="connsiteX12" fmla="*/ 651044 w 1112115"/>
                <a:gd name="connsiteY12" fmla="*/ 328584 h 2346553"/>
                <a:gd name="connsiteX13" fmla="*/ 572667 w 1112115"/>
                <a:gd name="connsiteY13" fmla="*/ 343099 h 2346553"/>
                <a:gd name="connsiteX14" fmla="*/ 532027 w 1112115"/>
                <a:gd name="connsiteY14" fmla="*/ 401156 h 2346553"/>
                <a:gd name="connsiteX15" fmla="*/ 543638 w 1112115"/>
                <a:gd name="connsiteY15" fmla="*/ 447602 h 2346553"/>
                <a:gd name="connsiteX16" fmla="*/ 534671 w 1112115"/>
                <a:gd name="connsiteY16" fmla="*/ 479656 h 2346553"/>
                <a:gd name="connsiteX17" fmla="*/ 561055 w 1112115"/>
                <a:gd name="connsiteY17" fmla="*/ 534687 h 2346553"/>
                <a:gd name="connsiteX18" fmla="*/ 520415 w 1112115"/>
                <a:gd name="connsiteY18" fmla="*/ 586939 h 2346553"/>
                <a:gd name="connsiteX19" fmla="*/ 491387 w 1112115"/>
                <a:gd name="connsiteY19" fmla="*/ 586939 h 2346553"/>
                <a:gd name="connsiteX20" fmla="*/ 462358 w 1112115"/>
                <a:gd name="connsiteY20" fmla="*/ 540493 h 2346553"/>
                <a:gd name="connsiteX21" fmla="*/ 398495 w 1112115"/>
                <a:gd name="connsiteY21" fmla="*/ 488242 h 2346553"/>
                <a:gd name="connsiteX22" fmla="*/ 349147 w 1112115"/>
                <a:gd name="connsiteY22" fmla="*/ 438893 h 2346553"/>
                <a:gd name="connsiteX23" fmla="*/ 317215 w 1112115"/>
                <a:gd name="connsiteY23" fmla="*/ 369224 h 2346553"/>
                <a:gd name="connsiteX24" fmla="*/ 218518 w 1112115"/>
                <a:gd name="connsiteY24" fmla="*/ 285042 h 2346553"/>
                <a:gd name="connsiteX25" fmla="*/ 163364 w 1112115"/>
                <a:gd name="connsiteY25" fmla="*/ 200859 h 2346553"/>
                <a:gd name="connsiteX26" fmla="*/ 142986 w 1112115"/>
                <a:gd name="connsiteY26" fmla="*/ 96494 h 2346553"/>
                <a:gd name="connsiteX27" fmla="*/ 129444 w 1112115"/>
                <a:gd name="connsiteY27" fmla="*/ 83419 h 2346553"/>
                <a:gd name="connsiteX28" fmla="*/ 126797 w 1112115"/>
                <a:gd name="connsiteY28" fmla="*/ 144187 h 2346553"/>
                <a:gd name="connsiteX29" fmla="*/ 92000 w 1112115"/>
                <a:gd name="connsiteY29" fmla="*/ 27022 h 2346553"/>
                <a:gd name="connsiteX30" fmla="*/ 77081 w 1112115"/>
                <a:gd name="connsiteY30" fmla="*/ 29795 h 2346553"/>
                <a:gd name="connsiteX31" fmla="*/ 96077 w 1112115"/>
                <a:gd name="connsiteY31" fmla="*/ 111029 h 2346553"/>
                <a:gd name="connsiteX32" fmla="*/ 43840 w 1112115"/>
                <a:gd name="connsiteY32" fmla="*/ 3488 h 2346553"/>
                <a:gd name="connsiteX33" fmla="*/ 74518 w 1112115"/>
                <a:gd name="connsiteY33" fmla="*/ 117543 h 2346553"/>
                <a:gd name="connsiteX34" fmla="*/ 21405 w 1112115"/>
                <a:gd name="connsiteY34" fmla="*/ 45858 h 2346553"/>
                <a:gd name="connsiteX35" fmla="*/ 50059 w 1112115"/>
                <a:gd name="connsiteY35" fmla="*/ 122838 h 2346553"/>
                <a:gd name="connsiteX36" fmla="*/ 1436 w 1112115"/>
                <a:gd name="connsiteY36" fmla="*/ 92622 h 2346553"/>
                <a:gd name="connsiteX37" fmla="*/ 41444 w 1112115"/>
                <a:gd name="connsiteY37" fmla="*/ 166024 h 2346553"/>
                <a:gd name="connsiteX38" fmla="*/ 105307 w 1112115"/>
                <a:gd name="connsiteY38" fmla="*/ 264722 h 2346553"/>
                <a:gd name="connsiteX39" fmla="*/ 189490 w 1112115"/>
                <a:gd name="connsiteY39" fmla="*/ 415670 h 2346553"/>
                <a:gd name="connsiteX40" fmla="*/ 352050 w 1112115"/>
                <a:gd name="connsiteY40" fmla="*/ 653704 h 2346553"/>
                <a:gd name="connsiteX41" fmla="*/ 357855 w 1112115"/>
                <a:gd name="connsiteY41" fmla="*/ 732082 h 2346553"/>
                <a:gd name="connsiteX42" fmla="*/ 421718 w 1112115"/>
                <a:gd name="connsiteY42" fmla="*/ 888836 h 2346553"/>
                <a:gd name="connsiteX43" fmla="*/ 427524 w 1112115"/>
                <a:gd name="connsiteY43" fmla="*/ 999144 h 2346553"/>
                <a:gd name="connsiteX44" fmla="*/ 360758 w 1112115"/>
                <a:gd name="connsiteY44" fmla="*/ 1216859 h 2346553"/>
                <a:gd name="connsiteX45" fmla="*/ 366564 w 1112115"/>
                <a:gd name="connsiteY45" fmla="*/ 1324264 h 2346553"/>
                <a:gd name="connsiteX46" fmla="*/ 383981 w 1112115"/>
                <a:gd name="connsiteY46" fmla="*/ 1437476 h 2346553"/>
                <a:gd name="connsiteX47" fmla="*/ 398495 w 1112115"/>
                <a:gd name="connsiteY47" fmla="*/ 1608744 h 2346553"/>
                <a:gd name="connsiteX48" fmla="*/ 433330 w 1112115"/>
                <a:gd name="connsiteY48" fmla="*/ 1719053 h 2346553"/>
                <a:gd name="connsiteX49" fmla="*/ 523318 w 1112115"/>
                <a:gd name="connsiteY49" fmla="*/ 2061590 h 2346553"/>
                <a:gd name="connsiteX50" fmla="*/ 558153 w 1112115"/>
                <a:gd name="connsiteY50" fmla="*/ 2070299 h 2346553"/>
                <a:gd name="connsiteX51" fmla="*/ 526221 w 1112115"/>
                <a:gd name="connsiteY51" fmla="*/ 2131259 h 2346553"/>
                <a:gd name="connsiteX52" fmla="*/ 502998 w 1112115"/>
                <a:gd name="connsiteY52" fmla="*/ 2224150 h 2346553"/>
                <a:gd name="connsiteX53" fmla="*/ 572667 w 1112115"/>
                <a:gd name="connsiteY53" fmla="*/ 2247373 h 2346553"/>
                <a:gd name="connsiteX54" fmla="*/ 627821 w 1112115"/>
                <a:gd name="connsiteY54" fmla="*/ 2206733 h 2346553"/>
                <a:gd name="connsiteX55" fmla="*/ 624918 w 1112115"/>
                <a:gd name="connsiteY55" fmla="*/ 2131259 h 2346553"/>
                <a:gd name="connsiteX56" fmla="*/ 648141 w 1112115"/>
                <a:gd name="connsiteY56" fmla="*/ 2067396 h 2346553"/>
                <a:gd name="connsiteX57" fmla="*/ 648141 w 1112115"/>
                <a:gd name="connsiteY57" fmla="*/ 2044173 h 2346553"/>
                <a:gd name="connsiteX58" fmla="*/ 601695 w 1112115"/>
                <a:gd name="connsiteY58" fmla="*/ 1936767 h 2346553"/>
                <a:gd name="connsiteX59" fmla="*/ 592987 w 1112115"/>
                <a:gd name="connsiteY59" fmla="*/ 1600036 h 2346553"/>
                <a:gd name="connsiteX60" fmla="*/ 592987 w 1112115"/>
                <a:gd name="connsiteY60" fmla="*/ 1417156 h 2346553"/>
                <a:gd name="connsiteX61" fmla="*/ 659753 w 1112115"/>
                <a:gd name="connsiteY61" fmla="*/ 1704539 h 2346553"/>
                <a:gd name="connsiteX62" fmla="*/ 688781 w 1112115"/>
                <a:gd name="connsiteY62" fmla="*/ 1806138 h 2346553"/>
                <a:gd name="connsiteX63" fmla="*/ 688055 w 1112115"/>
                <a:gd name="connsiteY63" fmla="*/ 1929510 h 2346553"/>
                <a:gd name="connsiteX64" fmla="*/ 717810 w 1112115"/>
                <a:gd name="connsiteY64" fmla="*/ 2198024 h 2346553"/>
                <a:gd name="connsiteX65" fmla="*/ 746838 w 1112115"/>
                <a:gd name="connsiteY65" fmla="*/ 2203830 h 2346553"/>
                <a:gd name="connsiteX66" fmla="*/ 741033 w 1112115"/>
                <a:gd name="connsiteY66" fmla="*/ 2279303 h 2346553"/>
                <a:gd name="connsiteX67" fmla="*/ 826667 w 1112115"/>
                <a:gd name="connsiteY67" fmla="*/ 2325750 h 2346553"/>
                <a:gd name="connsiteX68" fmla="*/ 954393 w 1112115"/>
                <a:gd name="connsiteY68" fmla="*/ 2298898 h 2346553"/>
                <a:gd name="connsiteX69" fmla="*/ 807798 w 1112115"/>
                <a:gd name="connsiteY69" fmla="*/ 2195121 h 2346553"/>
                <a:gd name="connsiteX70" fmla="*/ 848438 w 1112115"/>
                <a:gd name="connsiteY70" fmla="*/ 2186412 h 2346553"/>
                <a:gd name="connsiteX71" fmla="*/ 828118 w 1112115"/>
                <a:gd name="connsiteY71" fmla="*/ 1840972 h 2346553"/>
                <a:gd name="connsiteX72" fmla="*/ 836828 w 1112115"/>
                <a:gd name="connsiteY72" fmla="*/ 1780012 h 2346553"/>
                <a:gd name="connsiteX73" fmla="*/ 819410 w 1112115"/>
                <a:gd name="connsiteY73" fmla="*/ 1748081 h 2346553"/>
                <a:gd name="connsiteX74" fmla="*/ 807798 w 1112115"/>
                <a:gd name="connsiteY74" fmla="*/ 1367806 h 2346553"/>
                <a:gd name="connsiteX75" fmla="*/ 778770 w 1112115"/>
                <a:gd name="connsiteY75" fmla="*/ 1257498 h 2346553"/>
                <a:gd name="connsiteX76" fmla="*/ 746838 w 1112115"/>
                <a:gd name="connsiteY76" fmla="*/ 990435 h 2346553"/>
                <a:gd name="connsiteX77" fmla="*/ 842633 w 1112115"/>
                <a:gd name="connsiteY77" fmla="*/ 665315 h 2346553"/>
                <a:gd name="connsiteX78" fmla="*/ 1034221 w 1112115"/>
                <a:gd name="connsiteY78" fmla="*/ 430183 h 2346553"/>
                <a:gd name="connsiteX79" fmla="*/ 1106793 w 1112115"/>
                <a:gd name="connsiteY79" fmla="*/ 177635 h 2346553"/>
                <a:gd name="connsiteX80" fmla="*/ 1086473 w 1112115"/>
                <a:gd name="connsiteY80" fmla="*/ 38298 h 2346553"/>
                <a:gd name="connsiteX81" fmla="*/ 1025513 w 1112115"/>
                <a:gd name="connsiteY81" fmla="*/ 96356 h 2346553"/>
                <a:gd name="connsiteX0" fmla="*/ 1031859 w 1118461"/>
                <a:gd name="connsiteY0" fmla="*/ 96356 h 2346553"/>
                <a:gd name="connsiteX1" fmla="*/ 1031859 w 1118461"/>
                <a:gd name="connsiteY1" fmla="*/ 163122 h 2346553"/>
                <a:gd name="connsiteX2" fmla="*/ 965093 w 1118461"/>
                <a:gd name="connsiteY2" fmla="*/ 305362 h 2346553"/>
                <a:gd name="connsiteX3" fmla="*/ 912841 w 1118461"/>
                <a:gd name="connsiteY3" fmla="*/ 377933 h 2346553"/>
                <a:gd name="connsiteX4" fmla="*/ 848979 w 1118461"/>
                <a:gd name="connsiteY4" fmla="*/ 482436 h 2346553"/>
                <a:gd name="connsiteX5" fmla="*/ 747379 w 1118461"/>
                <a:gd name="connsiteY5" fmla="*/ 534687 h 2346553"/>
                <a:gd name="connsiteX6" fmla="*/ 712544 w 1118461"/>
                <a:gd name="connsiteY6" fmla="*/ 598550 h 2346553"/>
                <a:gd name="connsiteX7" fmla="*/ 671904 w 1118461"/>
                <a:gd name="connsiteY7" fmla="*/ 589842 h 2346553"/>
                <a:gd name="connsiteX8" fmla="*/ 680613 w 1118461"/>
                <a:gd name="connsiteY8" fmla="*/ 540493 h 2346553"/>
                <a:gd name="connsiteX9" fmla="*/ 715447 w 1118461"/>
                <a:gd name="connsiteY9" fmla="*/ 499853 h 2346553"/>
                <a:gd name="connsiteX10" fmla="*/ 712544 w 1118461"/>
                <a:gd name="connsiteY10" fmla="*/ 444699 h 2346553"/>
                <a:gd name="connsiteX11" fmla="*/ 712544 w 1118461"/>
                <a:gd name="connsiteY11" fmla="*/ 392447 h 2346553"/>
                <a:gd name="connsiteX12" fmla="*/ 657390 w 1118461"/>
                <a:gd name="connsiteY12" fmla="*/ 328584 h 2346553"/>
                <a:gd name="connsiteX13" fmla="*/ 579013 w 1118461"/>
                <a:gd name="connsiteY13" fmla="*/ 343099 h 2346553"/>
                <a:gd name="connsiteX14" fmla="*/ 538373 w 1118461"/>
                <a:gd name="connsiteY14" fmla="*/ 401156 h 2346553"/>
                <a:gd name="connsiteX15" fmla="*/ 549984 w 1118461"/>
                <a:gd name="connsiteY15" fmla="*/ 447602 h 2346553"/>
                <a:gd name="connsiteX16" fmla="*/ 541017 w 1118461"/>
                <a:gd name="connsiteY16" fmla="*/ 479656 h 2346553"/>
                <a:gd name="connsiteX17" fmla="*/ 567401 w 1118461"/>
                <a:gd name="connsiteY17" fmla="*/ 534687 h 2346553"/>
                <a:gd name="connsiteX18" fmla="*/ 526761 w 1118461"/>
                <a:gd name="connsiteY18" fmla="*/ 586939 h 2346553"/>
                <a:gd name="connsiteX19" fmla="*/ 497733 w 1118461"/>
                <a:gd name="connsiteY19" fmla="*/ 586939 h 2346553"/>
                <a:gd name="connsiteX20" fmla="*/ 468704 w 1118461"/>
                <a:gd name="connsiteY20" fmla="*/ 540493 h 2346553"/>
                <a:gd name="connsiteX21" fmla="*/ 404841 w 1118461"/>
                <a:gd name="connsiteY21" fmla="*/ 488242 h 2346553"/>
                <a:gd name="connsiteX22" fmla="*/ 355493 w 1118461"/>
                <a:gd name="connsiteY22" fmla="*/ 438893 h 2346553"/>
                <a:gd name="connsiteX23" fmla="*/ 323561 w 1118461"/>
                <a:gd name="connsiteY23" fmla="*/ 369224 h 2346553"/>
                <a:gd name="connsiteX24" fmla="*/ 224864 w 1118461"/>
                <a:gd name="connsiteY24" fmla="*/ 285042 h 2346553"/>
                <a:gd name="connsiteX25" fmla="*/ 169710 w 1118461"/>
                <a:gd name="connsiteY25" fmla="*/ 200859 h 2346553"/>
                <a:gd name="connsiteX26" fmla="*/ 149332 w 1118461"/>
                <a:gd name="connsiteY26" fmla="*/ 96494 h 2346553"/>
                <a:gd name="connsiteX27" fmla="*/ 135790 w 1118461"/>
                <a:gd name="connsiteY27" fmla="*/ 83419 h 2346553"/>
                <a:gd name="connsiteX28" fmla="*/ 133143 w 1118461"/>
                <a:gd name="connsiteY28" fmla="*/ 144187 h 2346553"/>
                <a:gd name="connsiteX29" fmla="*/ 98346 w 1118461"/>
                <a:gd name="connsiteY29" fmla="*/ 27022 h 2346553"/>
                <a:gd name="connsiteX30" fmla="*/ 83427 w 1118461"/>
                <a:gd name="connsiteY30" fmla="*/ 29795 h 2346553"/>
                <a:gd name="connsiteX31" fmla="*/ 102423 w 1118461"/>
                <a:gd name="connsiteY31" fmla="*/ 111029 h 2346553"/>
                <a:gd name="connsiteX32" fmla="*/ 50186 w 1118461"/>
                <a:gd name="connsiteY32" fmla="*/ 3488 h 2346553"/>
                <a:gd name="connsiteX33" fmla="*/ 80864 w 1118461"/>
                <a:gd name="connsiteY33" fmla="*/ 117543 h 2346553"/>
                <a:gd name="connsiteX34" fmla="*/ 27751 w 1118461"/>
                <a:gd name="connsiteY34" fmla="*/ 45858 h 2346553"/>
                <a:gd name="connsiteX35" fmla="*/ 56405 w 1118461"/>
                <a:gd name="connsiteY35" fmla="*/ 122838 h 2346553"/>
                <a:gd name="connsiteX36" fmla="*/ 7782 w 1118461"/>
                <a:gd name="connsiteY36" fmla="*/ 92622 h 2346553"/>
                <a:gd name="connsiteX37" fmla="*/ 47790 w 1118461"/>
                <a:gd name="connsiteY37" fmla="*/ 166024 h 2346553"/>
                <a:gd name="connsiteX38" fmla="*/ 111653 w 1118461"/>
                <a:gd name="connsiteY38" fmla="*/ 264722 h 2346553"/>
                <a:gd name="connsiteX39" fmla="*/ 195836 w 1118461"/>
                <a:gd name="connsiteY39" fmla="*/ 415670 h 2346553"/>
                <a:gd name="connsiteX40" fmla="*/ 358396 w 1118461"/>
                <a:gd name="connsiteY40" fmla="*/ 653704 h 2346553"/>
                <a:gd name="connsiteX41" fmla="*/ 364201 w 1118461"/>
                <a:gd name="connsiteY41" fmla="*/ 732082 h 2346553"/>
                <a:gd name="connsiteX42" fmla="*/ 428064 w 1118461"/>
                <a:gd name="connsiteY42" fmla="*/ 888836 h 2346553"/>
                <a:gd name="connsiteX43" fmla="*/ 433870 w 1118461"/>
                <a:gd name="connsiteY43" fmla="*/ 999144 h 2346553"/>
                <a:gd name="connsiteX44" fmla="*/ 367104 w 1118461"/>
                <a:gd name="connsiteY44" fmla="*/ 1216859 h 2346553"/>
                <a:gd name="connsiteX45" fmla="*/ 372910 w 1118461"/>
                <a:gd name="connsiteY45" fmla="*/ 1324264 h 2346553"/>
                <a:gd name="connsiteX46" fmla="*/ 390327 w 1118461"/>
                <a:gd name="connsiteY46" fmla="*/ 1437476 h 2346553"/>
                <a:gd name="connsiteX47" fmla="*/ 404841 w 1118461"/>
                <a:gd name="connsiteY47" fmla="*/ 1608744 h 2346553"/>
                <a:gd name="connsiteX48" fmla="*/ 439676 w 1118461"/>
                <a:gd name="connsiteY48" fmla="*/ 1719053 h 2346553"/>
                <a:gd name="connsiteX49" fmla="*/ 529664 w 1118461"/>
                <a:gd name="connsiteY49" fmla="*/ 2061590 h 2346553"/>
                <a:gd name="connsiteX50" fmla="*/ 564499 w 1118461"/>
                <a:gd name="connsiteY50" fmla="*/ 2070299 h 2346553"/>
                <a:gd name="connsiteX51" fmla="*/ 532567 w 1118461"/>
                <a:gd name="connsiteY51" fmla="*/ 2131259 h 2346553"/>
                <a:gd name="connsiteX52" fmla="*/ 509344 w 1118461"/>
                <a:gd name="connsiteY52" fmla="*/ 2224150 h 2346553"/>
                <a:gd name="connsiteX53" fmla="*/ 579013 w 1118461"/>
                <a:gd name="connsiteY53" fmla="*/ 2247373 h 2346553"/>
                <a:gd name="connsiteX54" fmla="*/ 634167 w 1118461"/>
                <a:gd name="connsiteY54" fmla="*/ 2206733 h 2346553"/>
                <a:gd name="connsiteX55" fmla="*/ 631264 w 1118461"/>
                <a:gd name="connsiteY55" fmla="*/ 2131259 h 2346553"/>
                <a:gd name="connsiteX56" fmla="*/ 654487 w 1118461"/>
                <a:gd name="connsiteY56" fmla="*/ 2067396 h 2346553"/>
                <a:gd name="connsiteX57" fmla="*/ 654487 w 1118461"/>
                <a:gd name="connsiteY57" fmla="*/ 2044173 h 2346553"/>
                <a:gd name="connsiteX58" fmla="*/ 608041 w 1118461"/>
                <a:gd name="connsiteY58" fmla="*/ 1936767 h 2346553"/>
                <a:gd name="connsiteX59" fmla="*/ 599333 w 1118461"/>
                <a:gd name="connsiteY59" fmla="*/ 1600036 h 2346553"/>
                <a:gd name="connsiteX60" fmla="*/ 599333 w 1118461"/>
                <a:gd name="connsiteY60" fmla="*/ 1417156 h 2346553"/>
                <a:gd name="connsiteX61" fmla="*/ 666099 w 1118461"/>
                <a:gd name="connsiteY61" fmla="*/ 1704539 h 2346553"/>
                <a:gd name="connsiteX62" fmla="*/ 695127 w 1118461"/>
                <a:gd name="connsiteY62" fmla="*/ 1806138 h 2346553"/>
                <a:gd name="connsiteX63" fmla="*/ 694401 w 1118461"/>
                <a:gd name="connsiteY63" fmla="*/ 1929510 h 2346553"/>
                <a:gd name="connsiteX64" fmla="*/ 724156 w 1118461"/>
                <a:gd name="connsiteY64" fmla="*/ 2198024 h 2346553"/>
                <a:gd name="connsiteX65" fmla="*/ 753184 w 1118461"/>
                <a:gd name="connsiteY65" fmla="*/ 2203830 h 2346553"/>
                <a:gd name="connsiteX66" fmla="*/ 747379 w 1118461"/>
                <a:gd name="connsiteY66" fmla="*/ 2279303 h 2346553"/>
                <a:gd name="connsiteX67" fmla="*/ 833013 w 1118461"/>
                <a:gd name="connsiteY67" fmla="*/ 2325750 h 2346553"/>
                <a:gd name="connsiteX68" fmla="*/ 960739 w 1118461"/>
                <a:gd name="connsiteY68" fmla="*/ 2298898 h 2346553"/>
                <a:gd name="connsiteX69" fmla="*/ 814144 w 1118461"/>
                <a:gd name="connsiteY69" fmla="*/ 2195121 h 2346553"/>
                <a:gd name="connsiteX70" fmla="*/ 854784 w 1118461"/>
                <a:gd name="connsiteY70" fmla="*/ 2186412 h 2346553"/>
                <a:gd name="connsiteX71" fmla="*/ 834464 w 1118461"/>
                <a:gd name="connsiteY71" fmla="*/ 1840972 h 2346553"/>
                <a:gd name="connsiteX72" fmla="*/ 843174 w 1118461"/>
                <a:gd name="connsiteY72" fmla="*/ 1780012 h 2346553"/>
                <a:gd name="connsiteX73" fmla="*/ 825756 w 1118461"/>
                <a:gd name="connsiteY73" fmla="*/ 1748081 h 2346553"/>
                <a:gd name="connsiteX74" fmla="*/ 814144 w 1118461"/>
                <a:gd name="connsiteY74" fmla="*/ 1367806 h 2346553"/>
                <a:gd name="connsiteX75" fmla="*/ 785116 w 1118461"/>
                <a:gd name="connsiteY75" fmla="*/ 1257498 h 2346553"/>
                <a:gd name="connsiteX76" fmla="*/ 753184 w 1118461"/>
                <a:gd name="connsiteY76" fmla="*/ 990435 h 2346553"/>
                <a:gd name="connsiteX77" fmla="*/ 848979 w 1118461"/>
                <a:gd name="connsiteY77" fmla="*/ 665315 h 2346553"/>
                <a:gd name="connsiteX78" fmla="*/ 1040567 w 1118461"/>
                <a:gd name="connsiteY78" fmla="*/ 430183 h 2346553"/>
                <a:gd name="connsiteX79" fmla="*/ 1113139 w 1118461"/>
                <a:gd name="connsiteY79" fmla="*/ 177635 h 2346553"/>
                <a:gd name="connsiteX80" fmla="*/ 1092819 w 1118461"/>
                <a:gd name="connsiteY80" fmla="*/ 38298 h 2346553"/>
                <a:gd name="connsiteX81" fmla="*/ 1031859 w 1118461"/>
                <a:gd name="connsiteY81" fmla="*/ 96356 h 2346553"/>
                <a:gd name="connsiteX0" fmla="*/ 1031859 w 1118461"/>
                <a:gd name="connsiteY0" fmla="*/ 96356 h 2346553"/>
                <a:gd name="connsiteX1" fmla="*/ 1031859 w 1118461"/>
                <a:gd name="connsiteY1" fmla="*/ 163122 h 2346553"/>
                <a:gd name="connsiteX2" fmla="*/ 965093 w 1118461"/>
                <a:gd name="connsiteY2" fmla="*/ 305362 h 2346553"/>
                <a:gd name="connsiteX3" fmla="*/ 912841 w 1118461"/>
                <a:gd name="connsiteY3" fmla="*/ 377933 h 2346553"/>
                <a:gd name="connsiteX4" fmla="*/ 848979 w 1118461"/>
                <a:gd name="connsiteY4" fmla="*/ 482436 h 2346553"/>
                <a:gd name="connsiteX5" fmla="*/ 747379 w 1118461"/>
                <a:gd name="connsiteY5" fmla="*/ 534687 h 2346553"/>
                <a:gd name="connsiteX6" fmla="*/ 712544 w 1118461"/>
                <a:gd name="connsiteY6" fmla="*/ 598550 h 2346553"/>
                <a:gd name="connsiteX7" fmla="*/ 671904 w 1118461"/>
                <a:gd name="connsiteY7" fmla="*/ 589842 h 2346553"/>
                <a:gd name="connsiteX8" fmla="*/ 680613 w 1118461"/>
                <a:gd name="connsiteY8" fmla="*/ 540493 h 2346553"/>
                <a:gd name="connsiteX9" fmla="*/ 715447 w 1118461"/>
                <a:gd name="connsiteY9" fmla="*/ 499853 h 2346553"/>
                <a:gd name="connsiteX10" fmla="*/ 712544 w 1118461"/>
                <a:gd name="connsiteY10" fmla="*/ 444699 h 2346553"/>
                <a:gd name="connsiteX11" fmla="*/ 712544 w 1118461"/>
                <a:gd name="connsiteY11" fmla="*/ 392447 h 2346553"/>
                <a:gd name="connsiteX12" fmla="*/ 657390 w 1118461"/>
                <a:gd name="connsiteY12" fmla="*/ 328584 h 2346553"/>
                <a:gd name="connsiteX13" fmla="*/ 579013 w 1118461"/>
                <a:gd name="connsiteY13" fmla="*/ 343099 h 2346553"/>
                <a:gd name="connsiteX14" fmla="*/ 538373 w 1118461"/>
                <a:gd name="connsiteY14" fmla="*/ 401156 h 2346553"/>
                <a:gd name="connsiteX15" fmla="*/ 549984 w 1118461"/>
                <a:gd name="connsiteY15" fmla="*/ 447602 h 2346553"/>
                <a:gd name="connsiteX16" fmla="*/ 541017 w 1118461"/>
                <a:gd name="connsiteY16" fmla="*/ 479656 h 2346553"/>
                <a:gd name="connsiteX17" fmla="*/ 567401 w 1118461"/>
                <a:gd name="connsiteY17" fmla="*/ 534687 h 2346553"/>
                <a:gd name="connsiteX18" fmla="*/ 526761 w 1118461"/>
                <a:gd name="connsiteY18" fmla="*/ 586939 h 2346553"/>
                <a:gd name="connsiteX19" fmla="*/ 497733 w 1118461"/>
                <a:gd name="connsiteY19" fmla="*/ 586939 h 2346553"/>
                <a:gd name="connsiteX20" fmla="*/ 468704 w 1118461"/>
                <a:gd name="connsiteY20" fmla="*/ 540493 h 2346553"/>
                <a:gd name="connsiteX21" fmla="*/ 404841 w 1118461"/>
                <a:gd name="connsiteY21" fmla="*/ 488242 h 2346553"/>
                <a:gd name="connsiteX22" fmla="*/ 355493 w 1118461"/>
                <a:gd name="connsiteY22" fmla="*/ 438893 h 2346553"/>
                <a:gd name="connsiteX23" fmla="*/ 323561 w 1118461"/>
                <a:gd name="connsiteY23" fmla="*/ 369224 h 2346553"/>
                <a:gd name="connsiteX24" fmla="*/ 224864 w 1118461"/>
                <a:gd name="connsiteY24" fmla="*/ 285042 h 2346553"/>
                <a:gd name="connsiteX25" fmla="*/ 169710 w 1118461"/>
                <a:gd name="connsiteY25" fmla="*/ 200859 h 2346553"/>
                <a:gd name="connsiteX26" fmla="*/ 149332 w 1118461"/>
                <a:gd name="connsiteY26" fmla="*/ 96494 h 2346553"/>
                <a:gd name="connsiteX27" fmla="*/ 135790 w 1118461"/>
                <a:gd name="connsiteY27" fmla="*/ 83419 h 2346553"/>
                <a:gd name="connsiteX28" fmla="*/ 133143 w 1118461"/>
                <a:gd name="connsiteY28" fmla="*/ 144187 h 2346553"/>
                <a:gd name="connsiteX29" fmla="*/ 98346 w 1118461"/>
                <a:gd name="connsiteY29" fmla="*/ 27022 h 2346553"/>
                <a:gd name="connsiteX30" fmla="*/ 83427 w 1118461"/>
                <a:gd name="connsiteY30" fmla="*/ 29795 h 2346553"/>
                <a:gd name="connsiteX31" fmla="*/ 102423 w 1118461"/>
                <a:gd name="connsiteY31" fmla="*/ 111029 h 2346553"/>
                <a:gd name="connsiteX32" fmla="*/ 50186 w 1118461"/>
                <a:gd name="connsiteY32" fmla="*/ 3488 h 2346553"/>
                <a:gd name="connsiteX33" fmla="*/ 80864 w 1118461"/>
                <a:gd name="connsiteY33" fmla="*/ 117543 h 2346553"/>
                <a:gd name="connsiteX34" fmla="*/ 27751 w 1118461"/>
                <a:gd name="connsiteY34" fmla="*/ 45858 h 2346553"/>
                <a:gd name="connsiteX35" fmla="*/ 56405 w 1118461"/>
                <a:gd name="connsiteY35" fmla="*/ 122838 h 2346553"/>
                <a:gd name="connsiteX36" fmla="*/ 7782 w 1118461"/>
                <a:gd name="connsiteY36" fmla="*/ 92622 h 2346553"/>
                <a:gd name="connsiteX37" fmla="*/ 47790 w 1118461"/>
                <a:gd name="connsiteY37" fmla="*/ 166024 h 2346553"/>
                <a:gd name="connsiteX38" fmla="*/ 111653 w 1118461"/>
                <a:gd name="connsiteY38" fmla="*/ 264722 h 2346553"/>
                <a:gd name="connsiteX39" fmla="*/ 195836 w 1118461"/>
                <a:gd name="connsiteY39" fmla="*/ 415670 h 2346553"/>
                <a:gd name="connsiteX40" fmla="*/ 358396 w 1118461"/>
                <a:gd name="connsiteY40" fmla="*/ 653704 h 2346553"/>
                <a:gd name="connsiteX41" fmla="*/ 364201 w 1118461"/>
                <a:gd name="connsiteY41" fmla="*/ 732082 h 2346553"/>
                <a:gd name="connsiteX42" fmla="*/ 428064 w 1118461"/>
                <a:gd name="connsiteY42" fmla="*/ 888836 h 2346553"/>
                <a:gd name="connsiteX43" fmla="*/ 433870 w 1118461"/>
                <a:gd name="connsiteY43" fmla="*/ 999144 h 2346553"/>
                <a:gd name="connsiteX44" fmla="*/ 367104 w 1118461"/>
                <a:gd name="connsiteY44" fmla="*/ 1216859 h 2346553"/>
                <a:gd name="connsiteX45" fmla="*/ 372910 w 1118461"/>
                <a:gd name="connsiteY45" fmla="*/ 1324264 h 2346553"/>
                <a:gd name="connsiteX46" fmla="*/ 390327 w 1118461"/>
                <a:gd name="connsiteY46" fmla="*/ 1437476 h 2346553"/>
                <a:gd name="connsiteX47" fmla="*/ 404841 w 1118461"/>
                <a:gd name="connsiteY47" fmla="*/ 1608744 h 2346553"/>
                <a:gd name="connsiteX48" fmla="*/ 439676 w 1118461"/>
                <a:gd name="connsiteY48" fmla="*/ 1719053 h 2346553"/>
                <a:gd name="connsiteX49" fmla="*/ 529664 w 1118461"/>
                <a:gd name="connsiteY49" fmla="*/ 2061590 h 2346553"/>
                <a:gd name="connsiteX50" fmla="*/ 564499 w 1118461"/>
                <a:gd name="connsiteY50" fmla="*/ 2070299 h 2346553"/>
                <a:gd name="connsiteX51" fmla="*/ 532567 w 1118461"/>
                <a:gd name="connsiteY51" fmla="*/ 2131259 h 2346553"/>
                <a:gd name="connsiteX52" fmla="*/ 509344 w 1118461"/>
                <a:gd name="connsiteY52" fmla="*/ 2224150 h 2346553"/>
                <a:gd name="connsiteX53" fmla="*/ 579013 w 1118461"/>
                <a:gd name="connsiteY53" fmla="*/ 2247373 h 2346553"/>
                <a:gd name="connsiteX54" fmla="*/ 634167 w 1118461"/>
                <a:gd name="connsiteY54" fmla="*/ 2206733 h 2346553"/>
                <a:gd name="connsiteX55" fmla="*/ 631264 w 1118461"/>
                <a:gd name="connsiteY55" fmla="*/ 2131259 h 2346553"/>
                <a:gd name="connsiteX56" fmla="*/ 654487 w 1118461"/>
                <a:gd name="connsiteY56" fmla="*/ 2067396 h 2346553"/>
                <a:gd name="connsiteX57" fmla="*/ 654487 w 1118461"/>
                <a:gd name="connsiteY57" fmla="*/ 2044173 h 2346553"/>
                <a:gd name="connsiteX58" fmla="*/ 608041 w 1118461"/>
                <a:gd name="connsiteY58" fmla="*/ 1936767 h 2346553"/>
                <a:gd name="connsiteX59" fmla="*/ 599333 w 1118461"/>
                <a:gd name="connsiteY59" fmla="*/ 1600036 h 2346553"/>
                <a:gd name="connsiteX60" fmla="*/ 599333 w 1118461"/>
                <a:gd name="connsiteY60" fmla="*/ 1417156 h 2346553"/>
                <a:gd name="connsiteX61" fmla="*/ 666099 w 1118461"/>
                <a:gd name="connsiteY61" fmla="*/ 1704539 h 2346553"/>
                <a:gd name="connsiteX62" fmla="*/ 695127 w 1118461"/>
                <a:gd name="connsiteY62" fmla="*/ 1806138 h 2346553"/>
                <a:gd name="connsiteX63" fmla="*/ 694401 w 1118461"/>
                <a:gd name="connsiteY63" fmla="*/ 1929510 h 2346553"/>
                <a:gd name="connsiteX64" fmla="*/ 724156 w 1118461"/>
                <a:gd name="connsiteY64" fmla="*/ 2198024 h 2346553"/>
                <a:gd name="connsiteX65" fmla="*/ 753184 w 1118461"/>
                <a:gd name="connsiteY65" fmla="*/ 2203830 h 2346553"/>
                <a:gd name="connsiteX66" fmla="*/ 747379 w 1118461"/>
                <a:gd name="connsiteY66" fmla="*/ 2279303 h 2346553"/>
                <a:gd name="connsiteX67" fmla="*/ 833013 w 1118461"/>
                <a:gd name="connsiteY67" fmla="*/ 2325750 h 2346553"/>
                <a:gd name="connsiteX68" fmla="*/ 960739 w 1118461"/>
                <a:gd name="connsiteY68" fmla="*/ 2298898 h 2346553"/>
                <a:gd name="connsiteX69" fmla="*/ 814144 w 1118461"/>
                <a:gd name="connsiteY69" fmla="*/ 2195121 h 2346553"/>
                <a:gd name="connsiteX70" fmla="*/ 854784 w 1118461"/>
                <a:gd name="connsiteY70" fmla="*/ 2186412 h 2346553"/>
                <a:gd name="connsiteX71" fmla="*/ 834464 w 1118461"/>
                <a:gd name="connsiteY71" fmla="*/ 1840972 h 2346553"/>
                <a:gd name="connsiteX72" fmla="*/ 843174 w 1118461"/>
                <a:gd name="connsiteY72" fmla="*/ 1780012 h 2346553"/>
                <a:gd name="connsiteX73" fmla="*/ 825756 w 1118461"/>
                <a:gd name="connsiteY73" fmla="*/ 1748081 h 2346553"/>
                <a:gd name="connsiteX74" fmla="*/ 814144 w 1118461"/>
                <a:gd name="connsiteY74" fmla="*/ 1367806 h 2346553"/>
                <a:gd name="connsiteX75" fmla="*/ 785116 w 1118461"/>
                <a:gd name="connsiteY75" fmla="*/ 1257498 h 2346553"/>
                <a:gd name="connsiteX76" fmla="*/ 753184 w 1118461"/>
                <a:gd name="connsiteY76" fmla="*/ 990435 h 2346553"/>
                <a:gd name="connsiteX77" fmla="*/ 848979 w 1118461"/>
                <a:gd name="connsiteY77" fmla="*/ 665315 h 2346553"/>
                <a:gd name="connsiteX78" fmla="*/ 1040567 w 1118461"/>
                <a:gd name="connsiteY78" fmla="*/ 430183 h 2346553"/>
                <a:gd name="connsiteX79" fmla="*/ 1113139 w 1118461"/>
                <a:gd name="connsiteY79" fmla="*/ 177635 h 2346553"/>
                <a:gd name="connsiteX80" fmla="*/ 1092819 w 1118461"/>
                <a:gd name="connsiteY80" fmla="*/ 38298 h 2346553"/>
                <a:gd name="connsiteX81" fmla="*/ 1031859 w 1118461"/>
                <a:gd name="connsiteY81" fmla="*/ 96356 h 2346553"/>
                <a:gd name="connsiteX0" fmla="*/ 1044677 w 1131279"/>
                <a:gd name="connsiteY0" fmla="*/ 96356 h 2346553"/>
                <a:gd name="connsiteX1" fmla="*/ 1044677 w 1131279"/>
                <a:gd name="connsiteY1" fmla="*/ 163122 h 2346553"/>
                <a:gd name="connsiteX2" fmla="*/ 977911 w 1131279"/>
                <a:gd name="connsiteY2" fmla="*/ 305362 h 2346553"/>
                <a:gd name="connsiteX3" fmla="*/ 925659 w 1131279"/>
                <a:gd name="connsiteY3" fmla="*/ 377933 h 2346553"/>
                <a:gd name="connsiteX4" fmla="*/ 861797 w 1131279"/>
                <a:gd name="connsiteY4" fmla="*/ 482436 h 2346553"/>
                <a:gd name="connsiteX5" fmla="*/ 760197 w 1131279"/>
                <a:gd name="connsiteY5" fmla="*/ 534687 h 2346553"/>
                <a:gd name="connsiteX6" fmla="*/ 725362 w 1131279"/>
                <a:gd name="connsiteY6" fmla="*/ 598550 h 2346553"/>
                <a:gd name="connsiteX7" fmla="*/ 684722 w 1131279"/>
                <a:gd name="connsiteY7" fmla="*/ 589842 h 2346553"/>
                <a:gd name="connsiteX8" fmla="*/ 693431 w 1131279"/>
                <a:gd name="connsiteY8" fmla="*/ 540493 h 2346553"/>
                <a:gd name="connsiteX9" fmla="*/ 728265 w 1131279"/>
                <a:gd name="connsiteY9" fmla="*/ 499853 h 2346553"/>
                <a:gd name="connsiteX10" fmla="*/ 725362 w 1131279"/>
                <a:gd name="connsiteY10" fmla="*/ 444699 h 2346553"/>
                <a:gd name="connsiteX11" fmla="*/ 725362 w 1131279"/>
                <a:gd name="connsiteY11" fmla="*/ 392447 h 2346553"/>
                <a:gd name="connsiteX12" fmla="*/ 670208 w 1131279"/>
                <a:gd name="connsiteY12" fmla="*/ 328584 h 2346553"/>
                <a:gd name="connsiteX13" fmla="*/ 591831 w 1131279"/>
                <a:gd name="connsiteY13" fmla="*/ 343099 h 2346553"/>
                <a:gd name="connsiteX14" fmla="*/ 551191 w 1131279"/>
                <a:gd name="connsiteY14" fmla="*/ 401156 h 2346553"/>
                <a:gd name="connsiteX15" fmla="*/ 562802 w 1131279"/>
                <a:gd name="connsiteY15" fmla="*/ 447602 h 2346553"/>
                <a:gd name="connsiteX16" fmla="*/ 553835 w 1131279"/>
                <a:gd name="connsiteY16" fmla="*/ 479656 h 2346553"/>
                <a:gd name="connsiteX17" fmla="*/ 580219 w 1131279"/>
                <a:gd name="connsiteY17" fmla="*/ 534687 h 2346553"/>
                <a:gd name="connsiteX18" fmla="*/ 539579 w 1131279"/>
                <a:gd name="connsiteY18" fmla="*/ 586939 h 2346553"/>
                <a:gd name="connsiteX19" fmla="*/ 510551 w 1131279"/>
                <a:gd name="connsiteY19" fmla="*/ 586939 h 2346553"/>
                <a:gd name="connsiteX20" fmla="*/ 481522 w 1131279"/>
                <a:gd name="connsiteY20" fmla="*/ 540493 h 2346553"/>
                <a:gd name="connsiteX21" fmla="*/ 417659 w 1131279"/>
                <a:gd name="connsiteY21" fmla="*/ 488242 h 2346553"/>
                <a:gd name="connsiteX22" fmla="*/ 368311 w 1131279"/>
                <a:gd name="connsiteY22" fmla="*/ 438893 h 2346553"/>
                <a:gd name="connsiteX23" fmla="*/ 336379 w 1131279"/>
                <a:gd name="connsiteY23" fmla="*/ 369224 h 2346553"/>
                <a:gd name="connsiteX24" fmla="*/ 237682 w 1131279"/>
                <a:gd name="connsiteY24" fmla="*/ 285042 h 2346553"/>
                <a:gd name="connsiteX25" fmla="*/ 182528 w 1131279"/>
                <a:gd name="connsiteY25" fmla="*/ 200859 h 2346553"/>
                <a:gd name="connsiteX26" fmla="*/ 162150 w 1131279"/>
                <a:gd name="connsiteY26" fmla="*/ 96494 h 2346553"/>
                <a:gd name="connsiteX27" fmla="*/ 148608 w 1131279"/>
                <a:gd name="connsiteY27" fmla="*/ 83419 h 2346553"/>
                <a:gd name="connsiteX28" fmla="*/ 145961 w 1131279"/>
                <a:gd name="connsiteY28" fmla="*/ 144187 h 2346553"/>
                <a:gd name="connsiteX29" fmla="*/ 111164 w 1131279"/>
                <a:gd name="connsiteY29" fmla="*/ 27022 h 2346553"/>
                <a:gd name="connsiteX30" fmla="*/ 96245 w 1131279"/>
                <a:gd name="connsiteY30" fmla="*/ 29795 h 2346553"/>
                <a:gd name="connsiteX31" fmla="*/ 115241 w 1131279"/>
                <a:gd name="connsiteY31" fmla="*/ 111029 h 2346553"/>
                <a:gd name="connsiteX32" fmla="*/ 63004 w 1131279"/>
                <a:gd name="connsiteY32" fmla="*/ 3488 h 2346553"/>
                <a:gd name="connsiteX33" fmla="*/ 93682 w 1131279"/>
                <a:gd name="connsiteY33" fmla="*/ 117543 h 2346553"/>
                <a:gd name="connsiteX34" fmla="*/ 40569 w 1131279"/>
                <a:gd name="connsiteY34" fmla="*/ 45858 h 2346553"/>
                <a:gd name="connsiteX35" fmla="*/ 69223 w 1131279"/>
                <a:gd name="connsiteY35" fmla="*/ 122838 h 2346553"/>
                <a:gd name="connsiteX36" fmla="*/ 7782 w 1131279"/>
                <a:gd name="connsiteY36" fmla="*/ 100523 h 2346553"/>
                <a:gd name="connsiteX37" fmla="*/ 60608 w 1131279"/>
                <a:gd name="connsiteY37" fmla="*/ 166024 h 2346553"/>
                <a:gd name="connsiteX38" fmla="*/ 124471 w 1131279"/>
                <a:gd name="connsiteY38" fmla="*/ 264722 h 2346553"/>
                <a:gd name="connsiteX39" fmla="*/ 208654 w 1131279"/>
                <a:gd name="connsiteY39" fmla="*/ 415670 h 2346553"/>
                <a:gd name="connsiteX40" fmla="*/ 371214 w 1131279"/>
                <a:gd name="connsiteY40" fmla="*/ 653704 h 2346553"/>
                <a:gd name="connsiteX41" fmla="*/ 377019 w 1131279"/>
                <a:gd name="connsiteY41" fmla="*/ 732082 h 2346553"/>
                <a:gd name="connsiteX42" fmla="*/ 440882 w 1131279"/>
                <a:gd name="connsiteY42" fmla="*/ 888836 h 2346553"/>
                <a:gd name="connsiteX43" fmla="*/ 446688 w 1131279"/>
                <a:gd name="connsiteY43" fmla="*/ 999144 h 2346553"/>
                <a:gd name="connsiteX44" fmla="*/ 379922 w 1131279"/>
                <a:gd name="connsiteY44" fmla="*/ 1216859 h 2346553"/>
                <a:gd name="connsiteX45" fmla="*/ 385728 w 1131279"/>
                <a:gd name="connsiteY45" fmla="*/ 1324264 h 2346553"/>
                <a:gd name="connsiteX46" fmla="*/ 403145 w 1131279"/>
                <a:gd name="connsiteY46" fmla="*/ 1437476 h 2346553"/>
                <a:gd name="connsiteX47" fmla="*/ 417659 w 1131279"/>
                <a:gd name="connsiteY47" fmla="*/ 1608744 h 2346553"/>
                <a:gd name="connsiteX48" fmla="*/ 452494 w 1131279"/>
                <a:gd name="connsiteY48" fmla="*/ 1719053 h 2346553"/>
                <a:gd name="connsiteX49" fmla="*/ 542482 w 1131279"/>
                <a:gd name="connsiteY49" fmla="*/ 2061590 h 2346553"/>
                <a:gd name="connsiteX50" fmla="*/ 577317 w 1131279"/>
                <a:gd name="connsiteY50" fmla="*/ 2070299 h 2346553"/>
                <a:gd name="connsiteX51" fmla="*/ 545385 w 1131279"/>
                <a:gd name="connsiteY51" fmla="*/ 2131259 h 2346553"/>
                <a:gd name="connsiteX52" fmla="*/ 522162 w 1131279"/>
                <a:gd name="connsiteY52" fmla="*/ 2224150 h 2346553"/>
                <a:gd name="connsiteX53" fmla="*/ 591831 w 1131279"/>
                <a:gd name="connsiteY53" fmla="*/ 2247373 h 2346553"/>
                <a:gd name="connsiteX54" fmla="*/ 646985 w 1131279"/>
                <a:gd name="connsiteY54" fmla="*/ 2206733 h 2346553"/>
                <a:gd name="connsiteX55" fmla="*/ 644082 w 1131279"/>
                <a:gd name="connsiteY55" fmla="*/ 2131259 h 2346553"/>
                <a:gd name="connsiteX56" fmla="*/ 667305 w 1131279"/>
                <a:gd name="connsiteY56" fmla="*/ 2067396 h 2346553"/>
                <a:gd name="connsiteX57" fmla="*/ 667305 w 1131279"/>
                <a:gd name="connsiteY57" fmla="*/ 2044173 h 2346553"/>
                <a:gd name="connsiteX58" fmla="*/ 620859 w 1131279"/>
                <a:gd name="connsiteY58" fmla="*/ 1936767 h 2346553"/>
                <a:gd name="connsiteX59" fmla="*/ 612151 w 1131279"/>
                <a:gd name="connsiteY59" fmla="*/ 1600036 h 2346553"/>
                <a:gd name="connsiteX60" fmla="*/ 612151 w 1131279"/>
                <a:gd name="connsiteY60" fmla="*/ 1417156 h 2346553"/>
                <a:gd name="connsiteX61" fmla="*/ 678917 w 1131279"/>
                <a:gd name="connsiteY61" fmla="*/ 1704539 h 2346553"/>
                <a:gd name="connsiteX62" fmla="*/ 707945 w 1131279"/>
                <a:gd name="connsiteY62" fmla="*/ 1806138 h 2346553"/>
                <a:gd name="connsiteX63" fmla="*/ 707219 w 1131279"/>
                <a:gd name="connsiteY63" fmla="*/ 1929510 h 2346553"/>
                <a:gd name="connsiteX64" fmla="*/ 736974 w 1131279"/>
                <a:gd name="connsiteY64" fmla="*/ 2198024 h 2346553"/>
                <a:gd name="connsiteX65" fmla="*/ 766002 w 1131279"/>
                <a:gd name="connsiteY65" fmla="*/ 2203830 h 2346553"/>
                <a:gd name="connsiteX66" fmla="*/ 760197 w 1131279"/>
                <a:gd name="connsiteY66" fmla="*/ 2279303 h 2346553"/>
                <a:gd name="connsiteX67" fmla="*/ 845831 w 1131279"/>
                <a:gd name="connsiteY67" fmla="*/ 2325750 h 2346553"/>
                <a:gd name="connsiteX68" fmla="*/ 973557 w 1131279"/>
                <a:gd name="connsiteY68" fmla="*/ 2298898 h 2346553"/>
                <a:gd name="connsiteX69" fmla="*/ 826962 w 1131279"/>
                <a:gd name="connsiteY69" fmla="*/ 2195121 h 2346553"/>
                <a:gd name="connsiteX70" fmla="*/ 867602 w 1131279"/>
                <a:gd name="connsiteY70" fmla="*/ 2186412 h 2346553"/>
                <a:gd name="connsiteX71" fmla="*/ 847282 w 1131279"/>
                <a:gd name="connsiteY71" fmla="*/ 1840972 h 2346553"/>
                <a:gd name="connsiteX72" fmla="*/ 855992 w 1131279"/>
                <a:gd name="connsiteY72" fmla="*/ 1780012 h 2346553"/>
                <a:gd name="connsiteX73" fmla="*/ 838574 w 1131279"/>
                <a:gd name="connsiteY73" fmla="*/ 1748081 h 2346553"/>
                <a:gd name="connsiteX74" fmla="*/ 826962 w 1131279"/>
                <a:gd name="connsiteY74" fmla="*/ 1367806 h 2346553"/>
                <a:gd name="connsiteX75" fmla="*/ 797934 w 1131279"/>
                <a:gd name="connsiteY75" fmla="*/ 1257498 h 2346553"/>
                <a:gd name="connsiteX76" fmla="*/ 766002 w 1131279"/>
                <a:gd name="connsiteY76" fmla="*/ 990435 h 2346553"/>
                <a:gd name="connsiteX77" fmla="*/ 861797 w 1131279"/>
                <a:gd name="connsiteY77" fmla="*/ 665315 h 2346553"/>
                <a:gd name="connsiteX78" fmla="*/ 1053385 w 1131279"/>
                <a:gd name="connsiteY78" fmla="*/ 430183 h 2346553"/>
                <a:gd name="connsiteX79" fmla="*/ 1125957 w 1131279"/>
                <a:gd name="connsiteY79" fmla="*/ 177635 h 2346553"/>
                <a:gd name="connsiteX80" fmla="*/ 1105637 w 1131279"/>
                <a:gd name="connsiteY80" fmla="*/ 38298 h 2346553"/>
                <a:gd name="connsiteX81" fmla="*/ 1044677 w 1131279"/>
                <a:gd name="connsiteY81" fmla="*/ 96356 h 2346553"/>
                <a:gd name="connsiteX0" fmla="*/ 1037714 w 1124316"/>
                <a:gd name="connsiteY0" fmla="*/ 96356 h 2346553"/>
                <a:gd name="connsiteX1" fmla="*/ 1037714 w 1124316"/>
                <a:gd name="connsiteY1" fmla="*/ 163122 h 2346553"/>
                <a:gd name="connsiteX2" fmla="*/ 970948 w 1124316"/>
                <a:gd name="connsiteY2" fmla="*/ 305362 h 2346553"/>
                <a:gd name="connsiteX3" fmla="*/ 918696 w 1124316"/>
                <a:gd name="connsiteY3" fmla="*/ 377933 h 2346553"/>
                <a:gd name="connsiteX4" fmla="*/ 854834 w 1124316"/>
                <a:gd name="connsiteY4" fmla="*/ 482436 h 2346553"/>
                <a:gd name="connsiteX5" fmla="*/ 753234 w 1124316"/>
                <a:gd name="connsiteY5" fmla="*/ 534687 h 2346553"/>
                <a:gd name="connsiteX6" fmla="*/ 718399 w 1124316"/>
                <a:gd name="connsiteY6" fmla="*/ 598550 h 2346553"/>
                <a:gd name="connsiteX7" fmla="*/ 677759 w 1124316"/>
                <a:gd name="connsiteY7" fmla="*/ 589842 h 2346553"/>
                <a:gd name="connsiteX8" fmla="*/ 686468 w 1124316"/>
                <a:gd name="connsiteY8" fmla="*/ 540493 h 2346553"/>
                <a:gd name="connsiteX9" fmla="*/ 721302 w 1124316"/>
                <a:gd name="connsiteY9" fmla="*/ 499853 h 2346553"/>
                <a:gd name="connsiteX10" fmla="*/ 718399 w 1124316"/>
                <a:gd name="connsiteY10" fmla="*/ 444699 h 2346553"/>
                <a:gd name="connsiteX11" fmla="*/ 718399 w 1124316"/>
                <a:gd name="connsiteY11" fmla="*/ 392447 h 2346553"/>
                <a:gd name="connsiteX12" fmla="*/ 663245 w 1124316"/>
                <a:gd name="connsiteY12" fmla="*/ 328584 h 2346553"/>
                <a:gd name="connsiteX13" fmla="*/ 584868 w 1124316"/>
                <a:gd name="connsiteY13" fmla="*/ 343099 h 2346553"/>
                <a:gd name="connsiteX14" fmla="*/ 544228 w 1124316"/>
                <a:gd name="connsiteY14" fmla="*/ 401156 h 2346553"/>
                <a:gd name="connsiteX15" fmla="*/ 555839 w 1124316"/>
                <a:gd name="connsiteY15" fmla="*/ 447602 h 2346553"/>
                <a:gd name="connsiteX16" fmla="*/ 546872 w 1124316"/>
                <a:gd name="connsiteY16" fmla="*/ 479656 h 2346553"/>
                <a:gd name="connsiteX17" fmla="*/ 573256 w 1124316"/>
                <a:gd name="connsiteY17" fmla="*/ 534687 h 2346553"/>
                <a:gd name="connsiteX18" fmla="*/ 532616 w 1124316"/>
                <a:gd name="connsiteY18" fmla="*/ 586939 h 2346553"/>
                <a:gd name="connsiteX19" fmla="*/ 503588 w 1124316"/>
                <a:gd name="connsiteY19" fmla="*/ 586939 h 2346553"/>
                <a:gd name="connsiteX20" fmla="*/ 474559 w 1124316"/>
                <a:gd name="connsiteY20" fmla="*/ 540493 h 2346553"/>
                <a:gd name="connsiteX21" fmla="*/ 410696 w 1124316"/>
                <a:gd name="connsiteY21" fmla="*/ 488242 h 2346553"/>
                <a:gd name="connsiteX22" fmla="*/ 361348 w 1124316"/>
                <a:gd name="connsiteY22" fmla="*/ 438893 h 2346553"/>
                <a:gd name="connsiteX23" fmla="*/ 329416 w 1124316"/>
                <a:gd name="connsiteY23" fmla="*/ 369224 h 2346553"/>
                <a:gd name="connsiteX24" fmla="*/ 230719 w 1124316"/>
                <a:gd name="connsiteY24" fmla="*/ 285042 h 2346553"/>
                <a:gd name="connsiteX25" fmla="*/ 175565 w 1124316"/>
                <a:gd name="connsiteY25" fmla="*/ 200859 h 2346553"/>
                <a:gd name="connsiteX26" fmla="*/ 155187 w 1124316"/>
                <a:gd name="connsiteY26" fmla="*/ 96494 h 2346553"/>
                <a:gd name="connsiteX27" fmla="*/ 141645 w 1124316"/>
                <a:gd name="connsiteY27" fmla="*/ 83419 h 2346553"/>
                <a:gd name="connsiteX28" fmla="*/ 138998 w 1124316"/>
                <a:gd name="connsiteY28" fmla="*/ 144187 h 2346553"/>
                <a:gd name="connsiteX29" fmla="*/ 104201 w 1124316"/>
                <a:gd name="connsiteY29" fmla="*/ 27022 h 2346553"/>
                <a:gd name="connsiteX30" fmla="*/ 89282 w 1124316"/>
                <a:gd name="connsiteY30" fmla="*/ 29795 h 2346553"/>
                <a:gd name="connsiteX31" fmla="*/ 108278 w 1124316"/>
                <a:gd name="connsiteY31" fmla="*/ 111029 h 2346553"/>
                <a:gd name="connsiteX32" fmla="*/ 56041 w 1124316"/>
                <a:gd name="connsiteY32" fmla="*/ 3488 h 2346553"/>
                <a:gd name="connsiteX33" fmla="*/ 86719 w 1124316"/>
                <a:gd name="connsiteY33" fmla="*/ 117543 h 2346553"/>
                <a:gd name="connsiteX34" fmla="*/ 33606 w 1124316"/>
                <a:gd name="connsiteY34" fmla="*/ 45858 h 2346553"/>
                <a:gd name="connsiteX35" fmla="*/ 62260 w 1124316"/>
                <a:gd name="connsiteY35" fmla="*/ 122838 h 2346553"/>
                <a:gd name="connsiteX36" fmla="*/ 819 w 1124316"/>
                <a:gd name="connsiteY36" fmla="*/ 100523 h 2346553"/>
                <a:gd name="connsiteX37" fmla="*/ 57343 w 1124316"/>
                <a:gd name="connsiteY37" fmla="*/ 182288 h 2346553"/>
                <a:gd name="connsiteX38" fmla="*/ 117508 w 1124316"/>
                <a:gd name="connsiteY38" fmla="*/ 264722 h 2346553"/>
                <a:gd name="connsiteX39" fmla="*/ 201691 w 1124316"/>
                <a:gd name="connsiteY39" fmla="*/ 415670 h 2346553"/>
                <a:gd name="connsiteX40" fmla="*/ 364251 w 1124316"/>
                <a:gd name="connsiteY40" fmla="*/ 653704 h 2346553"/>
                <a:gd name="connsiteX41" fmla="*/ 370056 w 1124316"/>
                <a:gd name="connsiteY41" fmla="*/ 732082 h 2346553"/>
                <a:gd name="connsiteX42" fmla="*/ 433919 w 1124316"/>
                <a:gd name="connsiteY42" fmla="*/ 888836 h 2346553"/>
                <a:gd name="connsiteX43" fmla="*/ 439725 w 1124316"/>
                <a:gd name="connsiteY43" fmla="*/ 999144 h 2346553"/>
                <a:gd name="connsiteX44" fmla="*/ 372959 w 1124316"/>
                <a:gd name="connsiteY44" fmla="*/ 1216859 h 2346553"/>
                <a:gd name="connsiteX45" fmla="*/ 378765 w 1124316"/>
                <a:gd name="connsiteY45" fmla="*/ 1324264 h 2346553"/>
                <a:gd name="connsiteX46" fmla="*/ 396182 w 1124316"/>
                <a:gd name="connsiteY46" fmla="*/ 1437476 h 2346553"/>
                <a:gd name="connsiteX47" fmla="*/ 410696 w 1124316"/>
                <a:gd name="connsiteY47" fmla="*/ 1608744 h 2346553"/>
                <a:gd name="connsiteX48" fmla="*/ 445531 w 1124316"/>
                <a:gd name="connsiteY48" fmla="*/ 1719053 h 2346553"/>
                <a:gd name="connsiteX49" fmla="*/ 535519 w 1124316"/>
                <a:gd name="connsiteY49" fmla="*/ 2061590 h 2346553"/>
                <a:gd name="connsiteX50" fmla="*/ 570354 w 1124316"/>
                <a:gd name="connsiteY50" fmla="*/ 2070299 h 2346553"/>
                <a:gd name="connsiteX51" fmla="*/ 538422 w 1124316"/>
                <a:gd name="connsiteY51" fmla="*/ 2131259 h 2346553"/>
                <a:gd name="connsiteX52" fmla="*/ 515199 w 1124316"/>
                <a:gd name="connsiteY52" fmla="*/ 2224150 h 2346553"/>
                <a:gd name="connsiteX53" fmla="*/ 584868 w 1124316"/>
                <a:gd name="connsiteY53" fmla="*/ 2247373 h 2346553"/>
                <a:gd name="connsiteX54" fmla="*/ 640022 w 1124316"/>
                <a:gd name="connsiteY54" fmla="*/ 2206733 h 2346553"/>
                <a:gd name="connsiteX55" fmla="*/ 637119 w 1124316"/>
                <a:gd name="connsiteY55" fmla="*/ 2131259 h 2346553"/>
                <a:gd name="connsiteX56" fmla="*/ 660342 w 1124316"/>
                <a:gd name="connsiteY56" fmla="*/ 2067396 h 2346553"/>
                <a:gd name="connsiteX57" fmla="*/ 660342 w 1124316"/>
                <a:gd name="connsiteY57" fmla="*/ 2044173 h 2346553"/>
                <a:gd name="connsiteX58" fmla="*/ 613896 w 1124316"/>
                <a:gd name="connsiteY58" fmla="*/ 1936767 h 2346553"/>
                <a:gd name="connsiteX59" fmla="*/ 605188 w 1124316"/>
                <a:gd name="connsiteY59" fmla="*/ 1600036 h 2346553"/>
                <a:gd name="connsiteX60" fmla="*/ 605188 w 1124316"/>
                <a:gd name="connsiteY60" fmla="*/ 1417156 h 2346553"/>
                <a:gd name="connsiteX61" fmla="*/ 671954 w 1124316"/>
                <a:gd name="connsiteY61" fmla="*/ 1704539 h 2346553"/>
                <a:gd name="connsiteX62" fmla="*/ 700982 w 1124316"/>
                <a:gd name="connsiteY62" fmla="*/ 1806138 h 2346553"/>
                <a:gd name="connsiteX63" fmla="*/ 700256 w 1124316"/>
                <a:gd name="connsiteY63" fmla="*/ 1929510 h 2346553"/>
                <a:gd name="connsiteX64" fmla="*/ 730011 w 1124316"/>
                <a:gd name="connsiteY64" fmla="*/ 2198024 h 2346553"/>
                <a:gd name="connsiteX65" fmla="*/ 759039 w 1124316"/>
                <a:gd name="connsiteY65" fmla="*/ 2203830 h 2346553"/>
                <a:gd name="connsiteX66" fmla="*/ 753234 w 1124316"/>
                <a:gd name="connsiteY66" fmla="*/ 2279303 h 2346553"/>
                <a:gd name="connsiteX67" fmla="*/ 838868 w 1124316"/>
                <a:gd name="connsiteY67" fmla="*/ 2325750 h 2346553"/>
                <a:gd name="connsiteX68" fmla="*/ 966594 w 1124316"/>
                <a:gd name="connsiteY68" fmla="*/ 2298898 h 2346553"/>
                <a:gd name="connsiteX69" fmla="*/ 819999 w 1124316"/>
                <a:gd name="connsiteY69" fmla="*/ 2195121 h 2346553"/>
                <a:gd name="connsiteX70" fmla="*/ 860639 w 1124316"/>
                <a:gd name="connsiteY70" fmla="*/ 2186412 h 2346553"/>
                <a:gd name="connsiteX71" fmla="*/ 840319 w 1124316"/>
                <a:gd name="connsiteY71" fmla="*/ 1840972 h 2346553"/>
                <a:gd name="connsiteX72" fmla="*/ 849029 w 1124316"/>
                <a:gd name="connsiteY72" fmla="*/ 1780012 h 2346553"/>
                <a:gd name="connsiteX73" fmla="*/ 831611 w 1124316"/>
                <a:gd name="connsiteY73" fmla="*/ 1748081 h 2346553"/>
                <a:gd name="connsiteX74" fmla="*/ 819999 w 1124316"/>
                <a:gd name="connsiteY74" fmla="*/ 1367806 h 2346553"/>
                <a:gd name="connsiteX75" fmla="*/ 790971 w 1124316"/>
                <a:gd name="connsiteY75" fmla="*/ 1257498 h 2346553"/>
                <a:gd name="connsiteX76" fmla="*/ 759039 w 1124316"/>
                <a:gd name="connsiteY76" fmla="*/ 990435 h 2346553"/>
                <a:gd name="connsiteX77" fmla="*/ 854834 w 1124316"/>
                <a:gd name="connsiteY77" fmla="*/ 665315 h 2346553"/>
                <a:gd name="connsiteX78" fmla="*/ 1046422 w 1124316"/>
                <a:gd name="connsiteY78" fmla="*/ 430183 h 2346553"/>
                <a:gd name="connsiteX79" fmla="*/ 1118994 w 1124316"/>
                <a:gd name="connsiteY79" fmla="*/ 177635 h 2346553"/>
                <a:gd name="connsiteX80" fmla="*/ 1098674 w 1124316"/>
                <a:gd name="connsiteY80" fmla="*/ 38298 h 2346553"/>
                <a:gd name="connsiteX81" fmla="*/ 1037714 w 1124316"/>
                <a:gd name="connsiteY81" fmla="*/ 96356 h 2346553"/>
                <a:gd name="connsiteX0" fmla="*/ 1037714 w 1124316"/>
                <a:gd name="connsiteY0" fmla="*/ 96356 h 2346553"/>
                <a:gd name="connsiteX1" fmla="*/ 1037714 w 1124316"/>
                <a:gd name="connsiteY1" fmla="*/ 163122 h 2346553"/>
                <a:gd name="connsiteX2" fmla="*/ 970948 w 1124316"/>
                <a:gd name="connsiteY2" fmla="*/ 305362 h 2346553"/>
                <a:gd name="connsiteX3" fmla="*/ 918696 w 1124316"/>
                <a:gd name="connsiteY3" fmla="*/ 377933 h 2346553"/>
                <a:gd name="connsiteX4" fmla="*/ 854834 w 1124316"/>
                <a:gd name="connsiteY4" fmla="*/ 482436 h 2346553"/>
                <a:gd name="connsiteX5" fmla="*/ 753234 w 1124316"/>
                <a:gd name="connsiteY5" fmla="*/ 534687 h 2346553"/>
                <a:gd name="connsiteX6" fmla="*/ 718399 w 1124316"/>
                <a:gd name="connsiteY6" fmla="*/ 598550 h 2346553"/>
                <a:gd name="connsiteX7" fmla="*/ 677759 w 1124316"/>
                <a:gd name="connsiteY7" fmla="*/ 589842 h 2346553"/>
                <a:gd name="connsiteX8" fmla="*/ 686468 w 1124316"/>
                <a:gd name="connsiteY8" fmla="*/ 540493 h 2346553"/>
                <a:gd name="connsiteX9" fmla="*/ 721302 w 1124316"/>
                <a:gd name="connsiteY9" fmla="*/ 499853 h 2346553"/>
                <a:gd name="connsiteX10" fmla="*/ 718399 w 1124316"/>
                <a:gd name="connsiteY10" fmla="*/ 444699 h 2346553"/>
                <a:gd name="connsiteX11" fmla="*/ 718399 w 1124316"/>
                <a:gd name="connsiteY11" fmla="*/ 392447 h 2346553"/>
                <a:gd name="connsiteX12" fmla="*/ 663245 w 1124316"/>
                <a:gd name="connsiteY12" fmla="*/ 328584 h 2346553"/>
                <a:gd name="connsiteX13" fmla="*/ 584868 w 1124316"/>
                <a:gd name="connsiteY13" fmla="*/ 343099 h 2346553"/>
                <a:gd name="connsiteX14" fmla="*/ 544228 w 1124316"/>
                <a:gd name="connsiteY14" fmla="*/ 401156 h 2346553"/>
                <a:gd name="connsiteX15" fmla="*/ 555839 w 1124316"/>
                <a:gd name="connsiteY15" fmla="*/ 447602 h 2346553"/>
                <a:gd name="connsiteX16" fmla="*/ 546872 w 1124316"/>
                <a:gd name="connsiteY16" fmla="*/ 479656 h 2346553"/>
                <a:gd name="connsiteX17" fmla="*/ 573256 w 1124316"/>
                <a:gd name="connsiteY17" fmla="*/ 534687 h 2346553"/>
                <a:gd name="connsiteX18" fmla="*/ 532616 w 1124316"/>
                <a:gd name="connsiteY18" fmla="*/ 586939 h 2346553"/>
                <a:gd name="connsiteX19" fmla="*/ 503588 w 1124316"/>
                <a:gd name="connsiteY19" fmla="*/ 586939 h 2346553"/>
                <a:gd name="connsiteX20" fmla="*/ 474559 w 1124316"/>
                <a:gd name="connsiteY20" fmla="*/ 540493 h 2346553"/>
                <a:gd name="connsiteX21" fmla="*/ 410696 w 1124316"/>
                <a:gd name="connsiteY21" fmla="*/ 488242 h 2346553"/>
                <a:gd name="connsiteX22" fmla="*/ 361348 w 1124316"/>
                <a:gd name="connsiteY22" fmla="*/ 438893 h 2346553"/>
                <a:gd name="connsiteX23" fmla="*/ 329416 w 1124316"/>
                <a:gd name="connsiteY23" fmla="*/ 369224 h 2346553"/>
                <a:gd name="connsiteX24" fmla="*/ 230719 w 1124316"/>
                <a:gd name="connsiteY24" fmla="*/ 285042 h 2346553"/>
                <a:gd name="connsiteX25" fmla="*/ 175565 w 1124316"/>
                <a:gd name="connsiteY25" fmla="*/ 200859 h 2346553"/>
                <a:gd name="connsiteX26" fmla="*/ 155187 w 1124316"/>
                <a:gd name="connsiteY26" fmla="*/ 96494 h 2346553"/>
                <a:gd name="connsiteX27" fmla="*/ 141645 w 1124316"/>
                <a:gd name="connsiteY27" fmla="*/ 83419 h 2346553"/>
                <a:gd name="connsiteX28" fmla="*/ 138998 w 1124316"/>
                <a:gd name="connsiteY28" fmla="*/ 144187 h 2346553"/>
                <a:gd name="connsiteX29" fmla="*/ 104201 w 1124316"/>
                <a:gd name="connsiteY29" fmla="*/ 27022 h 2346553"/>
                <a:gd name="connsiteX30" fmla="*/ 89282 w 1124316"/>
                <a:gd name="connsiteY30" fmla="*/ 29795 h 2346553"/>
                <a:gd name="connsiteX31" fmla="*/ 108278 w 1124316"/>
                <a:gd name="connsiteY31" fmla="*/ 111029 h 2346553"/>
                <a:gd name="connsiteX32" fmla="*/ 56041 w 1124316"/>
                <a:gd name="connsiteY32" fmla="*/ 3488 h 2346553"/>
                <a:gd name="connsiteX33" fmla="*/ 86719 w 1124316"/>
                <a:gd name="connsiteY33" fmla="*/ 117543 h 2346553"/>
                <a:gd name="connsiteX34" fmla="*/ 33606 w 1124316"/>
                <a:gd name="connsiteY34" fmla="*/ 45858 h 2346553"/>
                <a:gd name="connsiteX35" fmla="*/ 62260 w 1124316"/>
                <a:gd name="connsiteY35" fmla="*/ 122838 h 2346553"/>
                <a:gd name="connsiteX36" fmla="*/ 819 w 1124316"/>
                <a:gd name="connsiteY36" fmla="*/ 100523 h 2346553"/>
                <a:gd name="connsiteX37" fmla="*/ 57343 w 1124316"/>
                <a:gd name="connsiteY37" fmla="*/ 182288 h 2346553"/>
                <a:gd name="connsiteX38" fmla="*/ 117508 w 1124316"/>
                <a:gd name="connsiteY38" fmla="*/ 264722 h 2346553"/>
                <a:gd name="connsiteX39" fmla="*/ 201691 w 1124316"/>
                <a:gd name="connsiteY39" fmla="*/ 415670 h 2346553"/>
                <a:gd name="connsiteX40" fmla="*/ 364251 w 1124316"/>
                <a:gd name="connsiteY40" fmla="*/ 653704 h 2346553"/>
                <a:gd name="connsiteX41" fmla="*/ 370056 w 1124316"/>
                <a:gd name="connsiteY41" fmla="*/ 732082 h 2346553"/>
                <a:gd name="connsiteX42" fmla="*/ 433919 w 1124316"/>
                <a:gd name="connsiteY42" fmla="*/ 888836 h 2346553"/>
                <a:gd name="connsiteX43" fmla="*/ 439725 w 1124316"/>
                <a:gd name="connsiteY43" fmla="*/ 999144 h 2346553"/>
                <a:gd name="connsiteX44" fmla="*/ 372959 w 1124316"/>
                <a:gd name="connsiteY44" fmla="*/ 1216859 h 2346553"/>
                <a:gd name="connsiteX45" fmla="*/ 378765 w 1124316"/>
                <a:gd name="connsiteY45" fmla="*/ 1324264 h 2346553"/>
                <a:gd name="connsiteX46" fmla="*/ 396182 w 1124316"/>
                <a:gd name="connsiteY46" fmla="*/ 1437476 h 2346553"/>
                <a:gd name="connsiteX47" fmla="*/ 410696 w 1124316"/>
                <a:gd name="connsiteY47" fmla="*/ 1608744 h 2346553"/>
                <a:gd name="connsiteX48" fmla="*/ 445531 w 1124316"/>
                <a:gd name="connsiteY48" fmla="*/ 1719053 h 2346553"/>
                <a:gd name="connsiteX49" fmla="*/ 535519 w 1124316"/>
                <a:gd name="connsiteY49" fmla="*/ 2061590 h 2346553"/>
                <a:gd name="connsiteX50" fmla="*/ 570354 w 1124316"/>
                <a:gd name="connsiteY50" fmla="*/ 2070299 h 2346553"/>
                <a:gd name="connsiteX51" fmla="*/ 538422 w 1124316"/>
                <a:gd name="connsiteY51" fmla="*/ 2131259 h 2346553"/>
                <a:gd name="connsiteX52" fmla="*/ 515199 w 1124316"/>
                <a:gd name="connsiteY52" fmla="*/ 2224150 h 2346553"/>
                <a:gd name="connsiteX53" fmla="*/ 584868 w 1124316"/>
                <a:gd name="connsiteY53" fmla="*/ 2247373 h 2346553"/>
                <a:gd name="connsiteX54" fmla="*/ 640022 w 1124316"/>
                <a:gd name="connsiteY54" fmla="*/ 2206733 h 2346553"/>
                <a:gd name="connsiteX55" fmla="*/ 637119 w 1124316"/>
                <a:gd name="connsiteY55" fmla="*/ 2131259 h 2346553"/>
                <a:gd name="connsiteX56" fmla="*/ 660342 w 1124316"/>
                <a:gd name="connsiteY56" fmla="*/ 2067396 h 2346553"/>
                <a:gd name="connsiteX57" fmla="*/ 660342 w 1124316"/>
                <a:gd name="connsiteY57" fmla="*/ 2044173 h 2346553"/>
                <a:gd name="connsiteX58" fmla="*/ 613896 w 1124316"/>
                <a:gd name="connsiteY58" fmla="*/ 1936767 h 2346553"/>
                <a:gd name="connsiteX59" fmla="*/ 605188 w 1124316"/>
                <a:gd name="connsiteY59" fmla="*/ 1600036 h 2346553"/>
                <a:gd name="connsiteX60" fmla="*/ 605188 w 1124316"/>
                <a:gd name="connsiteY60" fmla="*/ 1417156 h 2346553"/>
                <a:gd name="connsiteX61" fmla="*/ 671954 w 1124316"/>
                <a:gd name="connsiteY61" fmla="*/ 1704539 h 2346553"/>
                <a:gd name="connsiteX62" fmla="*/ 700982 w 1124316"/>
                <a:gd name="connsiteY62" fmla="*/ 1806138 h 2346553"/>
                <a:gd name="connsiteX63" fmla="*/ 700256 w 1124316"/>
                <a:gd name="connsiteY63" fmla="*/ 1929510 h 2346553"/>
                <a:gd name="connsiteX64" fmla="*/ 730011 w 1124316"/>
                <a:gd name="connsiteY64" fmla="*/ 2198024 h 2346553"/>
                <a:gd name="connsiteX65" fmla="*/ 759039 w 1124316"/>
                <a:gd name="connsiteY65" fmla="*/ 2203830 h 2346553"/>
                <a:gd name="connsiteX66" fmla="*/ 753234 w 1124316"/>
                <a:gd name="connsiteY66" fmla="*/ 2279303 h 2346553"/>
                <a:gd name="connsiteX67" fmla="*/ 838868 w 1124316"/>
                <a:gd name="connsiteY67" fmla="*/ 2325750 h 2346553"/>
                <a:gd name="connsiteX68" fmla="*/ 966594 w 1124316"/>
                <a:gd name="connsiteY68" fmla="*/ 2298898 h 2346553"/>
                <a:gd name="connsiteX69" fmla="*/ 819999 w 1124316"/>
                <a:gd name="connsiteY69" fmla="*/ 2195121 h 2346553"/>
                <a:gd name="connsiteX70" fmla="*/ 860639 w 1124316"/>
                <a:gd name="connsiteY70" fmla="*/ 2186412 h 2346553"/>
                <a:gd name="connsiteX71" fmla="*/ 840319 w 1124316"/>
                <a:gd name="connsiteY71" fmla="*/ 1840972 h 2346553"/>
                <a:gd name="connsiteX72" fmla="*/ 849029 w 1124316"/>
                <a:gd name="connsiteY72" fmla="*/ 1780012 h 2346553"/>
                <a:gd name="connsiteX73" fmla="*/ 831611 w 1124316"/>
                <a:gd name="connsiteY73" fmla="*/ 1748081 h 2346553"/>
                <a:gd name="connsiteX74" fmla="*/ 819999 w 1124316"/>
                <a:gd name="connsiteY74" fmla="*/ 1367806 h 2346553"/>
                <a:gd name="connsiteX75" fmla="*/ 790971 w 1124316"/>
                <a:gd name="connsiteY75" fmla="*/ 1257498 h 2346553"/>
                <a:gd name="connsiteX76" fmla="*/ 759039 w 1124316"/>
                <a:gd name="connsiteY76" fmla="*/ 990435 h 2346553"/>
                <a:gd name="connsiteX77" fmla="*/ 854834 w 1124316"/>
                <a:gd name="connsiteY77" fmla="*/ 665315 h 2346553"/>
                <a:gd name="connsiteX78" fmla="*/ 1046422 w 1124316"/>
                <a:gd name="connsiteY78" fmla="*/ 430183 h 2346553"/>
                <a:gd name="connsiteX79" fmla="*/ 1118994 w 1124316"/>
                <a:gd name="connsiteY79" fmla="*/ 177635 h 2346553"/>
                <a:gd name="connsiteX80" fmla="*/ 1098674 w 1124316"/>
                <a:gd name="connsiteY80" fmla="*/ 38298 h 2346553"/>
                <a:gd name="connsiteX81" fmla="*/ 1037714 w 1124316"/>
                <a:gd name="connsiteY81" fmla="*/ 96356 h 2346553"/>
                <a:gd name="connsiteX0" fmla="*/ 1037714 w 1124316"/>
                <a:gd name="connsiteY0" fmla="*/ 96356 h 2346553"/>
                <a:gd name="connsiteX1" fmla="*/ 1037714 w 1124316"/>
                <a:gd name="connsiteY1" fmla="*/ 163122 h 2346553"/>
                <a:gd name="connsiteX2" fmla="*/ 970948 w 1124316"/>
                <a:gd name="connsiteY2" fmla="*/ 305362 h 2346553"/>
                <a:gd name="connsiteX3" fmla="*/ 918696 w 1124316"/>
                <a:gd name="connsiteY3" fmla="*/ 377933 h 2346553"/>
                <a:gd name="connsiteX4" fmla="*/ 854834 w 1124316"/>
                <a:gd name="connsiteY4" fmla="*/ 482436 h 2346553"/>
                <a:gd name="connsiteX5" fmla="*/ 753234 w 1124316"/>
                <a:gd name="connsiteY5" fmla="*/ 534687 h 2346553"/>
                <a:gd name="connsiteX6" fmla="*/ 718399 w 1124316"/>
                <a:gd name="connsiteY6" fmla="*/ 598550 h 2346553"/>
                <a:gd name="connsiteX7" fmla="*/ 677759 w 1124316"/>
                <a:gd name="connsiteY7" fmla="*/ 589842 h 2346553"/>
                <a:gd name="connsiteX8" fmla="*/ 686468 w 1124316"/>
                <a:gd name="connsiteY8" fmla="*/ 540493 h 2346553"/>
                <a:gd name="connsiteX9" fmla="*/ 721302 w 1124316"/>
                <a:gd name="connsiteY9" fmla="*/ 499853 h 2346553"/>
                <a:gd name="connsiteX10" fmla="*/ 718399 w 1124316"/>
                <a:gd name="connsiteY10" fmla="*/ 444699 h 2346553"/>
                <a:gd name="connsiteX11" fmla="*/ 718399 w 1124316"/>
                <a:gd name="connsiteY11" fmla="*/ 392447 h 2346553"/>
                <a:gd name="connsiteX12" fmla="*/ 663245 w 1124316"/>
                <a:gd name="connsiteY12" fmla="*/ 328584 h 2346553"/>
                <a:gd name="connsiteX13" fmla="*/ 584868 w 1124316"/>
                <a:gd name="connsiteY13" fmla="*/ 343099 h 2346553"/>
                <a:gd name="connsiteX14" fmla="*/ 544228 w 1124316"/>
                <a:gd name="connsiteY14" fmla="*/ 401156 h 2346553"/>
                <a:gd name="connsiteX15" fmla="*/ 555839 w 1124316"/>
                <a:gd name="connsiteY15" fmla="*/ 447602 h 2346553"/>
                <a:gd name="connsiteX16" fmla="*/ 546872 w 1124316"/>
                <a:gd name="connsiteY16" fmla="*/ 479656 h 2346553"/>
                <a:gd name="connsiteX17" fmla="*/ 573256 w 1124316"/>
                <a:gd name="connsiteY17" fmla="*/ 534687 h 2346553"/>
                <a:gd name="connsiteX18" fmla="*/ 532616 w 1124316"/>
                <a:gd name="connsiteY18" fmla="*/ 586939 h 2346553"/>
                <a:gd name="connsiteX19" fmla="*/ 503588 w 1124316"/>
                <a:gd name="connsiteY19" fmla="*/ 586939 h 2346553"/>
                <a:gd name="connsiteX20" fmla="*/ 474559 w 1124316"/>
                <a:gd name="connsiteY20" fmla="*/ 540493 h 2346553"/>
                <a:gd name="connsiteX21" fmla="*/ 410696 w 1124316"/>
                <a:gd name="connsiteY21" fmla="*/ 488242 h 2346553"/>
                <a:gd name="connsiteX22" fmla="*/ 361348 w 1124316"/>
                <a:gd name="connsiteY22" fmla="*/ 438893 h 2346553"/>
                <a:gd name="connsiteX23" fmla="*/ 329416 w 1124316"/>
                <a:gd name="connsiteY23" fmla="*/ 369224 h 2346553"/>
                <a:gd name="connsiteX24" fmla="*/ 230719 w 1124316"/>
                <a:gd name="connsiteY24" fmla="*/ 285042 h 2346553"/>
                <a:gd name="connsiteX25" fmla="*/ 175565 w 1124316"/>
                <a:gd name="connsiteY25" fmla="*/ 200859 h 2346553"/>
                <a:gd name="connsiteX26" fmla="*/ 155187 w 1124316"/>
                <a:gd name="connsiteY26" fmla="*/ 96494 h 2346553"/>
                <a:gd name="connsiteX27" fmla="*/ 141645 w 1124316"/>
                <a:gd name="connsiteY27" fmla="*/ 83419 h 2346553"/>
                <a:gd name="connsiteX28" fmla="*/ 138998 w 1124316"/>
                <a:gd name="connsiteY28" fmla="*/ 144187 h 2346553"/>
                <a:gd name="connsiteX29" fmla="*/ 104201 w 1124316"/>
                <a:gd name="connsiteY29" fmla="*/ 27022 h 2346553"/>
                <a:gd name="connsiteX30" fmla="*/ 89282 w 1124316"/>
                <a:gd name="connsiteY30" fmla="*/ 29795 h 2346553"/>
                <a:gd name="connsiteX31" fmla="*/ 108278 w 1124316"/>
                <a:gd name="connsiteY31" fmla="*/ 111029 h 2346553"/>
                <a:gd name="connsiteX32" fmla="*/ 56041 w 1124316"/>
                <a:gd name="connsiteY32" fmla="*/ 3488 h 2346553"/>
                <a:gd name="connsiteX33" fmla="*/ 86719 w 1124316"/>
                <a:gd name="connsiteY33" fmla="*/ 117543 h 2346553"/>
                <a:gd name="connsiteX34" fmla="*/ 33606 w 1124316"/>
                <a:gd name="connsiteY34" fmla="*/ 45858 h 2346553"/>
                <a:gd name="connsiteX35" fmla="*/ 62260 w 1124316"/>
                <a:gd name="connsiteY35" fmla="*/ 122838 h 2346553"/>
                <a:gd name="connsiteX36" fmla="*/ 819 w 1124316"/>
                <a:gd name="connsiteY36" fmla="*/ 100523 h 2346553"/>
                <a:gd name="connsiteX37" fmla="*/ 57343 w 1124316"/>
                <a:gd name="connsiteY37" fmla="*/ 182288 h 2346553"/>
                <a:gd name="connsiteX38" fmla="*/ 117508 w 1124316"/>
                <a:gd name="connsiteY38" fmla="*/ 264722 h 2346553"/>
                <a:gd name="connsiteX39" fmla="*/ 201691 w 1124316"/>
                <a:gd name="connsiteY39" fmla="*/ 415670 h 2346553"/>
                <a:gd name="connsiteX40" fmla="*/ 364251 w 1124316"/>
                <a:gd name="connsiteY40" fmla="*/ 653704 h 2346553"/>
                <a:gd name="connsiteX41" fmla="*/ 370056 w 1124316"/>
                <a:gd name="connsiteY41" fmla="*/ 732082 h 2346553"/>
                <a:gd name="connsiteX42" fmla="*/ 433919 w 1124316"/>
                <a:gd name="connsiteY42" fmla="*/ 888836 h 2346553"/>
                <a:gd name="connsiteX43" fmla="*/ 439725 w 1124316"/>
                <a:gd name="connsiteY43" fmla="*/ 999144 h 2346553"/>
                <a:gd name="connsiteX44" fmla="*/ 372959 w 1124316"/>
                <a:gd name="connsiteY44" fmla="*/ 1216859 h 2346553"/>
                <a:gd name="connsiteX45" fmla="*/ 378765 w 1124316"/>
                <a:gd name="connsiteY45" fmla="*/ 1324264 h 2346553"/>
                <a:gd name="connsiteX46" fmla="*/ 396182 w 1124316"/>
                <a:gd name="connsiteY46" fmla="*/ 1437476 h 2346553"/>
                <a:gd name="connsiteX47" fmla="*/ 410696 w 1124316"/>
                <a:gd name="connsiteY47" fmla="*/ 1608744 h 2346553"/>
                <a:gd name="connsiteX48" fmla="*/ 445531 w 1124316"/>
                <a:gd name="connsiteY48" fmla="*/ 1719053 h 2346553"/>
                <a:gd name="connsiteX49" fmla="*/ 535519 w 1124316"/>
                <a:gd name="connsiteY49" fmla="*/ 2061590 h 2346553"/>
                <a:gd name="connsiteX50" fmla="*/ 570354 w 1124316"/>
                <a:gd name="connsiteY50" fmla="*/ 2070299 h 2346553"/>
                <a:gd name="connsiteX51" fmla="*/ 538422 w 1124316"/>
                <a:gd name="connsiteY51" fmla="*/ 2131259 h 2346553"/>
                <a:gd name="connsiteX52" fmla="*/ 515199 w 1124316"/>
                <a:gd name="connsiteY52" fmla="*/ 2224150 h 2346553"/>
                <a:gd name="connsiteX53" fmla="*/ 584868 w 1124316"/>
                <a:gd name="connsiteY53" fmla="*/ 2247373 h 2346553"/>
                <a:gd name="connsiteX54" fmla="*/ 640022 w 1124316"/>
                <a:gd name="connsiteY54" fmla="*/ 2206733 h 2346553"/>
                <a:gd name="connsiteX55" fmla="*/ 637119 w 1124316"/>
                <a:gd name="connsiteY55" fmla="*/ 2131259 h 2346553"/>
                <a:gd name="connsiteX56" fmla="*/ 660342 w 1124316"/>
                <a:gd name="connsiteY56" fmla="*/ 2067396 h 2346553"/>
                <a:gd name="connsiteX57" fmla="*/ 660342 w 1124316"/>
                <a:gd name="connsiteY57" fmla="*/ 2044173 h 2346553"/>
                <a:gd name="connsiteX58" fmla="*/ 613896 w 1124316"/>
                <a:gd name="connsiteY58" fmla="*/ 1936767 h 2346553"/>
                <a:gd name="connsiteX59" fmla="*/ 605188 w 1124316"/>
                <a:gd name="connsiteY59" fmla="*/ 1600036 h 2346553"/>
                <a:gd name="connsiteX60" fmla="*/ 605188 w 1124316"/>
                <a:gd name="connsiteY60" fmla="*/ 1417156 h 2346553"/>
                <a:gd name="connsiteX61" fmla="*/ 671954 w 1124316"/>
                <a:gd name="connsiteY61" fmla="*/ 1704539 h 2346553"/>
                <a:gd name="connsiteX62" fmla="*/ 700982 w 1124316"/>
                <a:gd name="connsiteY62" fmla="*/ 1806138 h 2346553"/>
                <a:gd name="connsiteX63" fmla="*/ 700256 w 1124316"/>
                <a:gd name="connsiteY63" fmla="*/ 1929510 h 2346553"/>
                <a:gd name="connsiteX64" fmla="*/ 730011 w 1124316"/>
                <a:gd name="connsiteY64" fmla="*/ 2198024 h 2346553"/>
                <a:gd name="connsiteX65" fmla="*/ 759039 w 1124316"/>
                <a:gd name="connsiteY65" fmla="*/ 2203830 h 2346553"/>
                <a:gd name="connsiteX66" fmla="*/ 753234 w 1124316"/>
                <a:gd name="connsiteY66" fmla="*/ 2279303 h 2346553"/>
                <a:gd name="connsiteX67" fmla="*/ 838868 w 1124316"/>
                <a:gd name="connsiteY67" fmla="*/ 2325750 h 2346553"/>
                <a:gd name="connsiteX68" fmla="*/ 966594 w 1124316"/>
                <a:gd name="connsiteY68" fmla="*/ 2298898 h 2346553"/>
                <a:gd name="connsiteX69" fmla="*/ 819999 w 1124316"/>
                <a:gd name="connsiteY69" fmla="*/ 2195121 h 2346553"/>
                <a:gd name="connsiteX70" fmla="*/ 860639 w 1124316"/>
                <a:gd name="connsiteY70" fmla="*/ 2186412 h 2346553"/>
                <a:gd name="connsiteX71" fmla="*/ 840319 w 1124316"/>
                <a:gd name="connsiteY71" fmla="*/ 1840972 h 2346553"/>
                <a:gd name="connsiteX72" fmla="*/ 849029 w 1124316"/>
                <a:gd name="connsiteY72" fmla="*/ 1780012 h 2346553"/>
                <a:gd name="connsiteX73" fmla="*/ 831611 w 1124316"/>
                <a:gd name="connsiteY73" fmla="*/ 1748081 h 2346553"/>
                <a:gd name="connsiteX74" fmla="*/ 819999 w 1124316"/>
                <a:gd name="connsiteY74" fmla="*/ 1367806 h 2346553"/>
                <a:gd name="connsiteX75" fmla="*/ 790971 w 1124316"/>
                <a:gd name="connsiteY75" fmla="*/ 1257498 h 2346553"/>
                <a:gd name="connsiteX76" fmla="*/ 759039 w 1124316"/>
                <a:gd name="connsiteY76" fmla="*/ 990435 h 2346553"/>
                <a:gd name="connsiteX77" fmla="*/ 854834 w 1124316"/>
                <a:gd name="connsiteY77" fmla="*/ 665315 h 2346553"/>
                <a:gd name="connsiteX78" fmla="*/ 1046422 w 1124316"/>
                <a:gd name="connsiteY78" fmla="*/ 430183 h 2346553"/>
                <a:gd name="connsiteX79" fmla="*/ 1118994 w 1124316"/>
                <a:gd name="connsiteY79" fmla="*/ 177635 h 2346553"/>
                <a:gd name="connsiteX80" fmla="*/ 1098674 w 1124316"/>
                <a:gd name="connsiteY80" fmla="*/ 38298 h 2346553"/>
                <a:gd name="connsiteX81" fmla="*/ 1037714 w 1124316"/>
                <a:gd name="connsiteY81" fmla="*/ 96356 h 2346553"/>
                <a:gd name="connsiteX0" fmla="*/ 1037231 w 1123833"/>
                <a:gd name="connsiteY0" fmla="*/ 96356 h 2346553"/>
                <a:gd name="connsiteX1" fmla="*/ 1037231 w 1123833"/>
                <a:gd name="connsiteY1" fmla="*/ 163122 h 2346553"/>
                <a:gd name="connsiteX2" fmla="*/ 970465 w 1123833"/>
                <a:gd name="connsiteY2" fmla="*/ 305362 h 2346553"/>
                <a:gd name="connsiteX3" fmla="*/ 918213 w 1123833"/>
                <a:gd name="connsiteY3" fmla="*/ 377933 h 2346553"/>
                <a:gd name="connsiteX4" fmla="*/ 854351 w 1123833"/>
                <a:gd name="connsiteY4" fmla="*/ 482436 h 2346553"/>
                <a:gd name="connsiteX5" fmla="*/ 752751 w 1123833"/>
                <a:gd name="connsiteY5" fmla="*/ 534687 h 2346553"/>
                <a:gd name="connsiteX6" fmla="*/ 717916 w 1123833"/>
                <a:gd name="connsiteY6" fmla="*/ 598550 h 2346553"/>
                <a:gd name="connsiteX7" fmla="*/ 677276 w 1123833"/>
                <a:gd name="connsiteY7" fmla="*/ 589842 h 2346553"/>
                <a:gd name="connsiteX8" fmla="*/ 685985 w 1123833"/>
                <a:gd name="connsiteY8" fmla="*/ 540493 h 2346553"/>
                <a:gd name="connsiteX9" fmla="*/ 720819 w 1123833"/>
                <a:gd name="connsiteY9" fmla="*/ 499853 h 2346553"/>
                <a:gd name="connsiteX10" fmla="*/ 717916 w 1123833"/>
                <a:gd name="connsiteY10" fmla="*/ 444699 h 2346553"/>
                <a:gd name="connsiteX11" fmla="*/ 717916 w 1123833"/>
                <a:gd name="connsiteY11" fmla="*/ 392447 h 2346553"/>
                <a:gd name="connsiteX12" fmla="*/ 662762 w 1123833"/>
                <a:gd name="connsiteY12" fmla="*/ 328584 h 2346553"/>
                <a:gd name="connsiteX13" fmla="*/ 584385 w 1123833"/>
                <a:gd name="connsiteY13" fmla="*/ 343099 h 2346553"/>
                <a:gd name="connsiteX14" fmla="*/ 543745 w 1123833"/>
                <a:gd name="connsiteY14" fmla="*/ 401156 h 2346553"/>
                <a:gd name="connsiteX15" fmla="*/ 555356 w 1123833"/>
                <a:gd name="connsiteY15" fmla="*/ 447602 h 2346553"/>
                <a:gd name="connsiteX16" fmla="*/ 546389 w 1123833"/>
                <a:gd name="connsiteY16" fmla="*/ 479656 h 2346553"/>
                <a:gd name="connsiteX17" fmla="*/ 572773 w 1123833"/>
                <a:gd name="connsiteY17" fmla="*/ 534687 h 2346553"/>
                <a:gd name="connsiteX18" fmla="*/ 532133 w 1123833"/>
                <a:gd name="connsiteY18" fmla="*/ 586939 h 2346553"/>
                <a:gd name="connsiteX19" fmla="*/ 503105 w 1123833"/>
                <a:gd name="connsiteY19" fmla="*/ 586939 h 2346553"/>
                <a:gd name="connsiteX20" fmla="*/ 474076 w 1123833"/>
                <a:gd name="connsiteY20" fmla="*/ 540493 h 2346553"/>
                <a:gd name="connsiteX21" fmla="*/ 410213 w 1123833"/>
                <a:gd name="connsiteY21" fmla="*/ 488242 h 2346553"/>
                <a:gd name="connsiteX22" fmla="*/ 360865 w 1123833"/>
                <a:gd name="connsiteY22" fmla="*/ 438893 h 2346553"/>
                <a:gd name="connsiteX23" fmla="*/ 328933 w 1123833"/>
                <a:gd name="connsiteY23" fmla="*/ 369224 h 2346553"/>
                <a:gd name="connsiteX24" fmla="*/ 230236 w 1123833"/>
                <a:gd name="connsiteY24" fmla="*/ 285042 h 2346553"/>
                <a:gd name="connsiteX25" fmla="*/ 175082 w 1123833"/>
                <a:gd name="connsiteY25" fmla="*/ 200859 h 2346553"/>
                <a:gd name="connsiteX26" fmla="*/ 154704 w 1123833"/>
                <a:gd name="connsiteY26" fmla="*/ 96494 h 2346553"/>
                <a:gd name="connsiteX27" fmla="*/ 141162 w 1123833"/>
                <a:gd name="connsiteY27" fmla="*/ 83419 h 2346553"/>
                <a:gd name="connsiteX28" fmla="*/ 138515 w 1123833"/>
                <a:gd name="connsiteY28" fmla="*/ 144187 h 2346553"/>
                <a:gd name="connsiteX29" fmla="*/ 103718 w 1123833"/>
                <a:gd name="connsiteY29" fmla="*/ 27022 h 2346553"/>
                <a:gd name="connsiteX30" fmla="*/ 88799 w 1123833"/>
                <a:gd name="connsiteY30" fmla="*/ 29795 h 2346553"/>
                <a:gd name="connsiteX31" fmla="*/ 107795 w 1123833"/>
                <a:gd name="connsiteY31" fmla="*/ 111029 h 2346553"/>
                <a:gd name="connsiteX32" fmla="*/ 55558 w 1123833"/>
                <a:gd name="connsiteY32" fmla="*/ 3488 h 2346553"/>
                <a:gd name="connsiteX33" fmla="*/ 86236 w 1123833"/>
                <a:gd name="connsiteY33" fmla="*/ 117543 h 2346553"/>
                <a:gd name="connsiteX34" fmla="*/ 33123 w 1123833"/>
                <a:gd name="connsiteY34" fmla="*/ 45858 h 2346553"/>
                <a:gd name="connsiteX35" fmla="*/ 54843 w 1123833"/>
                <a:gd name="connsiteY35" fmla="*/ 130150 h 2346553"/>
                <a:gd name="connsiteX36" fmla="*/ 336 w 1123833"/>
                <a:gd name="connsiteY36" fmla="*/ 100523 h 2346553"/>
                <a:gd name="connsiteX37" fmla="*/ 56860 w 1123833"/>
                <a:gd name="connsiteY37" fmla="*/ 182288 h 2346553"/>
                <a:gd name="connsiteX38" fmla="*/ 117025 w 1123833"/>
                <a:gd name="connsiteY38" fmla="*/ 264722 h 2346553"/>
                <a:gd name="connsiteX39" fmla="*/ 201208 w 1123833"/>
                <a:gd name="connsiteY39" fmla="*/ 415670 h 2346553"/>
                <a:gd name="connsiteX40" fmla="*/ 363768 w 1123833"/>
                <a:gd name="connsiteY40" fmla="*/ 653704 h 2346553"/>
                <a:gd name="connsiteX41" fmla="*/ 369573 w 1123833"/>
                <a:gd name="connsiteY41" fmla="*/ 732082 h 2346553"/>
                <a:gd name="connsiteX42" fmla="*/ 433436 w 1123833"/>
                <a:gd name="connsiteY42" fmla="*/ 888836 h 2346553"/>
                <a:gd name="connsiteX43" fmla="*/ 439242 w 1123833"/>
                <a:gd name="connsiteY43" fmla="*/ 999144 h 2346553"/>
                <a:gd name="connsiteX44" fmla="*/ 372476 w 1123833"/>
                <a:gd name="connsiteY44" fmla="*/ 1216859 h 2346553"/>
                <a:gd name="connsiteX45" fmla="*/ 378282 w 1123833"/>
                <a:gd name="connsiteY45" fmla="*/ 1324264 h 2346553"/>
                <a:gd name="connsiteX46" fmla="*/ 395699 w 1123833"/>
                <a:gd name="connsiteY46" fmla="*/ 1437476 h 2346553"/>
                <a:gd name="connsiteX47" fmla="*/ 410213 w 1123833"/>
                <a:gd name="connsiteY47" fmla="*/ 1608744 h 2346553"/>
                <a:gd name="connsiteX48" fmla="*/ 445048 w 1123833"/>
                <a:gd name="connsiteY48" fmla="*/ 1719053 h 2346553"/>
                <a:gd name="connsiteX49" fmla="*/ 535036 w 1123833"/>
                <a:gd name="connsiteY49" fmla="*/ 2061590 h 2346553"/>
                <a:gd name="connsiteX50" fmla="*/ 569871 w 1123833"/>
                <a:gd name="connsiteY50" fmla="*/ 2070299 h 2346553"/>
                <a:gd name="connsiteX51" fmla="*/ 537939 w 1123833"/>
                <a:gd name="connsiteY51" fmla="*/ 2131259 h 2346553"/>
                <a:gd name="connsiteX52" fmla="*/ 514716 w 1123833"/>
                <a:gd name="connsiteY52" fmla="*/ 2224150 h 2346553"/>
                <a:gd name="connsiteX53" fmla="*/ 584385 w 1123833"/>
                <a:gd name="connsiteY53" fmla="*/ 2247373 h 2346553"/>
                <a:gd name="connsiteX54" fmla="*/ 639539 w 1123833"/>
                <a:gd name="connsiteY54" fmla="*/ 2206733 h 2346553"/>
                <a:gd name="connsiteX55" fmla="*/ 636636 w 1123833"/>
                <a:gd name="connsiteY55" fmla="*/ 2131259 h 2346553"/>
                <a:gd name="connsiteX56" fmla="*/ 659859 w 1123833"/>
                <a:gd name="connsiteY56" fmla="*/ 2067396 h 2346553"/>
                <a:gd name="connsiteX57" fmla="*/ 659859 w 1123833"/>
                <a:gd name="connsiteY57" fmla="*/ 2044173 h 2346553"/>
                <a:gd name="connsiteX58" fmla="*/ 613413 w 1123833"/>
                <a:gd name="connsiteY58" fmla="*/ 1936767 h 2346553"/>
                <a:gd name="connsiteX59" fmla="*/ 604705 w 1123833"/>
                <a:gd name="connsiteY59" fmla="*/ 1600036 h 2346553"/>
                <a:gd name="connsiteX60" fmla="*/ 604705 w 1123833"/>
                <a:gd name="connsiteY60" fmla="*/ 1417156 h 2346553"/>
                <a:gd name="connsiteX61" fmla="*/ 671471 w 1123833"/>
                <a:gd name="connsiteY61" fmla="*/ 1704539 h 2346553"/>
                <a:gd name="connsiteX62" fmla="*/ 700499 w 1123833"/>
                <a:gd name="connsiteY62" fmla="*/ 1806138 h 2346553"/>
                <a:gd name="connsiteX63" fmla="*/ 699773 w 1123833"/>
                <a:gd name="connsiteY63" fmla="*/ 1929510 h 2346553"/>
                <a:gd name="connsiteX64" fmla="*/ 729528 w 1123833"/>
                <a:gd name="connsiteY64" fmla="*/ 2198024 h 2346553"/>
                <a:gd name="connsiteX65" fmla="*/ 758556 w 1123833"/>
                <a:gd name="connsiteY65" fmla="*/ 2203830 h 2346553"/>
                <a:gd name="connsiteX66" fmla="*/ 752751 w 1123833"/>
                <a:gd name="connsiteY66" fmla="*/ 2279303 h 2346553"/>
                <a:gd name="connsiteX67" fmla="*/ 838385 w 1123833"/>
                <a:gd name="connsiteY67" fmla="*/ 2325750 h 2346553"/>
                <a:gd name="connsiteX68" fmla="*/ 966111 w 1123833"/>
                <a:gd name="connsiteY68" fmla="*/ 2298898 h 2346553"/>
                <a:gd name="connsiteX69" fmla="*/ 819516 w 1123833"/>
                <a:gd name="connsiteY69" fmla="*/ 2195121 h 2346553"/>
                <a:gd name="connsiteX70" fmla="*/ 860156 w 1123833"/>
                <a:gd name="connsiteY70" fmla="*/ 2186412 h 2346553"/>
                <a:gd name="connsiteX71" fmla="*/ 839836 w 1123833"/>
                <a:gd name="connsiteY71" fmla="*/ 1840972 h 2346553"/>
                <a:gd name="connsiteX72" fmla="*/ 848546 w 1123833"/>
                <a:gd name="connsiteY72" fmla="*/ 1780012 h 2346553"/>
                <a:gd name="connsiteX73" fmla="*/ 831128 w 1123833"/>
                <a:gd name="connsiteY73" fmla="*/ 1748081 h 2346553"/>
                <a:gd name="connsiteX74" fmla="*/ 819516 w 1123833"/>
                <a:gd name="connsiteY74" fmla="*/ 1367806 h 2346553"/>
                <a:gd name="connsiteX75" fmla="*/ 790488 w 1123833"/>
                <a:gd name="connsiteY75" fmla="*/ 1257498 h 2346553"/>
                <a:gd name="connsiteX76" fmla="*/ 758556 w 1123833"/>
                <a:gd name="connsiteY76" fmla="*/ 990435 h 2346553"/>
                <a:gd name="connsiteX77" fmla="*/ 854351 w 1123833"/>
                <a:gd name="connsiteY77" fmla="*/ 665315 h 2346553"/>
                <a:gd name="connsiteX78" fmla="*/ 1045939 w 1123833"/>
                <a:gd name="connsiteY78" fmla="*/ 430183 h 2346553"/>
                <a:gd name="connsiteX79" fmla="*/ 1118511 w 1123833"/>
                <a:gd name="connsiteY79" fmla="*/ 177635 h 2346553"/>
                <a:gd name="connsiteX80" fmla="*/ 1098191 w 1123833"/>
                <a:gd name="connsiteY80" fmla="*/ 38298 h 2346553"/>
                <a:gd name="connsiteX81" fmla="*/ 1037231 w 1123833"/>
                <a:gd name="connsiteY81" fmla="*/ 96356 h 2346553"/>
                <a:gd name="connsiteX0" fmla="*/ 1037231 w 1123833"/>
                <a:gd name="connsiteY0" fmla="*/ 96356 h 2346553"/>
                <a:gd name="connsiteX1" fmla="*/ 1037231 w 1123833"/>
                <a:gd name="connsiteY1" fmla="*/ 163122 h 2346553"/>
                <a:gd name="connsiteX2" fmla="*/ 970465 w 1123833"/>
                <a:gd name="connsiteY2" fmla="*/ 305362 h 2346553"/>
                <a:gd name="connsiteX3" fmla="*/ 918213 w 1123833"/>
                <a:gd name="connsiteY3" fmla="*/ 377933 h 2346553"/>
                <a:gd name="connsiteX4" fmla="*/ 854351 w 1123833"/>
                <a:gd name="connsiteY4" fmla="*/ 482436 h 2346553"/>
                <a:gd name="connsiteX5" fmla="*/ 752751 w 1123833"/>
                <a:gd name="connsiteY5" fmla="*/ 534687 h 2346553"/>
                <a:gd name="connsiteX6" fmla="*/ 717916 w 1123833"/>
                <a:gd name="connsiteY6" fmla="*/ 598550 h 2346553"/>
                <a:gd name="connsiteX7" fmla="*/ 677276 w 1123833"/>
                <a:gd name="connsiteY7" fmla="*/ 589842 h 2346553"/>
                <a:gd name="connsiteX8" fmla="*/ 685985 w 1123833"/>
                <a:gd name="connsiteY8" fmla="*/ 540493 h 2346553"/>
                <a:gd name="connsiteX9" fmla="*/ 720819 w 1123833"/>
                <a:gd name="connsiteY9" fmla="*/ 499853 h 2346553"/>
                <a:gd name="connsiteX10" fmla="*/ 717916 w 1123833"/>
                <a:gd name="connsiteY10" fmla="*/ 444699 h 2346553"/>
                <a:gd name="connsiteX11" fmla="*/ 717916 w 1123833"/>
                <a:gd name="connsiteY11" fmla="*/ 392447 h 2346553"/>
                <a:gd name="connsiteX12" fmla="*/ 662762 w 1123833"/>
                <a:gd name="connsiteY12" fmla="*/ 328584 h 2346553"/>
                <a:gd name="connsiteX13" fmla="*/ 584385 w 1123833"/>
                <a:gd name="connsiteY13" fmla="*/ 343099 h 2346553"/>
                <a:gd name="connsiteX14" fmla="*/ 543745 w 1123833"/>
                <a:gd name="connsiteY14" fmla="*/ 401156 h 2346553"/>
                <a:gd name="connsiteX15" fmla="*/ 555356 w 1123833"/>
                <a:gd name="connsiteY15" fmla="*/ 447602 h 2346553"/>
                <a:gd name="connsiteX16" fmla="*/ 546389 w 1123833"/>
                <a:gd name="connsiteY16" fmla="*/ 479656 h 2346553"/>
                <a:gd name="connsiteX17" fmla="*/ 572773 w 1123833"/>
                <a:gd name="connsiteY17" fmla="*/ 534687 h 2346553"/>
                <a:gd name="connsiteX18" fmla="*/ 532133 w 1123833"/>
                <a:gd name="connsiteY18" fmla="*/ 586939 h 2346553"/>
                <a:gd name="connsiteX19" fmla="*/ 503105 w 1123833"/>
                <a:gd name="connsiteY19" fmla="*/ 586939 h 2346553"/>
                <a:gd name="connsiteX20" fmla="*/ 474076 w 1123833"/>
                <a:gd name="connsiteY20" fmla="*/ 540493 h 2346553"/>
                <a:gd name="connsiteX21" fmla="*/ 410213 w 1123833"/>
                <a:gd name="connsiteY21" fmla="*/ 488242 h 2346553"/>
                <a:gd name="connsiteX22" fmla="*/ 360865 w 1123833"/>
                <a:gd name="connsiteY22" fmla="*/ 438893 h 2346553"/>
                <a:gd name="connsiteX23" fmla="*/ 328933 w 1123833"/>
                <a:gd name="connsiteY23" fmla="*/ 369224 h 2346553"/>
                <a:gd name="connsiteX24" fmla="*/ 230236 w 1123833"/>
                <a:gd name="connsiteY24" fmla="*/ 285042 h 2346553"/>
                <a:gd name="connsiteX25" fmla="*/ 175082 w 1123833"/>
                <a:gd name="connsiteY25" fmla="*/ 200859 h 2346553"/>
                <a:gd name="connsiteX26" fmla="*/ 154704 w 1123833"/>
                <a:gd name="connsiteY26" fmla="*/ 96494 h 2346553"/>
                <a:gd name="connsiteX27" fmla="*/ 141162 w 1123833"/>
                <a:gd name="connsiteY27" fmla="*/ 83419 h 2346553"/>
                <a:gd name="connsiteX28" fmla="*/ 138515 w 1123833"/>
                <a:gd name="connsiteY28" fmla="*/ 144187 h 2346553"/>
                <a:gd name="connsiteX29" fmla="*/ 103718 w 1123833"/>
                <a:gd name="connsiteY29" fmla="*/ 27022 h 2346553"/>
                <a:gd name="connsiteX30" fmla="*/ 88799 w 1123833"/>
                <a:gd name="connsiteY30" fmla="*/ 29795 h 2346553"/>
                <a:gd name="connsiteX31" fmla="*/ 107795 w 1123833"/>
                <a:gd name="connsiteY31" fmla="*/ 111029 h 2346553"/>
                <a:gd name="connsiteX32" fmla="*/ 55558 w 1123833"/>
                <a:gd name="connsiteY32" fmla="*/ 3488 h 2346553"/>
                <a:gd name="connsiteX33" fmla="*/ 86236 w 1123833"/>
                <a:gd name="connsiteY33" fmla="*/ 117543 h 2346553"/>
                <a:gd name="connsiteX34" fmla="*/ 18204 w 1123833"/>
                <a:gd name="connsiteY34" fmla="*/ 50397 h 2346553"/>
                <a:gd name="connsiteX35" fmla="*/ 54843 w 1123833"/>
                <a:gd name="connsiteY35" fmla="*/ 130150 h 2346553"/>
                <a:gd name="connsiteX36" fmla="*/ 336 w 1123833"/>
                <a:gd name="connsiteY36" fmla="*/ 100523 h 2346553"/>
                <a:gd name="connsiteX37" fmla="*/ 56860 w 1123833"/>
                <a:gd name="connsiteY37" fmla="*/ 182288 h 2346553"/>
                <a:gd name="connsiteX38" fmla="*/ 117025 w 1123833"/>
                <a:gd name="connsiteY38" fmla="*/ 264722 h 2346553"/>
                <a:gd name="connsiteX39" fmla="*/ 201208 w 1123833"/>
                <a:gd name="connsiteY39" fmla="*/ 415670 h 2346553"/>
                <a:gd name="connsiteX40" fmla="*/ 363768 w 1123833"/>
                <a:gd name="connsiteY40" fmla="*/ 653704 h 2346553"/>
                <a:gd name="connsiteX41" fmla="*/ 369573 w 1123833"/>
                <a:gd name="connsiteY41" fmla="*/ 732082 h 2346553"/>
                <a:gd name="connsiteX42" fmla="*/ 433436 w 1123833"/>
                <a:gd name="connsiteY42" fmla="*/ 888836 h 2346553"/>
                <a:gd name="connsiteX43" fmla="*/ 439242 w 1123833"/>
                <a:gd name="connsiteY43" fmla="*/ 999144 h 2346553"/>
                <a:gd name="connsiteX44" fmla="*/ 372476 w 1123833"/>
                <a:gd name="connsiteY44" fmla="*/ 1216859 h 2346553"/>
                <a:gd name="connsiteX45" fmla="*/ 378282 w 1123833"/>
                <a:gd name="connsiteY45" fmla="*/ 1324264 h 2346553"/>
                <a:gd name="connsiteX46" fmla="*/ 395699 w 1123833"/>
                <a:gd name="connsiteY46" fmla="*/ 1437476 h 2346553"/>
                <a:gd name="connsiteX47" fmla="*/ 410213 w 1123833"/>
                <a:gd name="connsiteY47" fmla="*/ 1608744 h 2346553"/>
                <a:gd name="connsiteX48" fmla="*/ 445048 w 1123833"/>
                <a:gd name="connsiteY48" fmla="*/ 1719053 h 2346553"/>
                <a:gd name="connsiteX49" fmla="*/ 535036 w 1123833"/>
                <a:gd name="connsiteY49" fmla="*/ 2061590 h 2346553"/>
                <a:gd name="connsiteX50" fmla="*/ 569871 w 1123833"/>
                <a:gd name="connsiteY50" fmla="*/ 2070299 h 2346553"/>
                <a:gd name="connsiteX51" fmla="*/ 537939 w 1123833"/>
                <a:gd name="connsiteY51" fmla="*/ 2131259 h 2346553"/>
                <a:gd name="connsiteX52" fmla="*/ 514716 w 1123833"/>
                <a:gd name="connsiteY52" fmla="*/ 2224150 h 2346553"/>
                <a:gd name="connsiteX53" fmla="*/ 584385 w 1123833"/>
                <a:gd name="connsiteY53" fmla="*/ 2247373 h 2346553"/>
                <a:gd name="connsiteX54" fmla="*/ 639539 w 1123833"/>
                <a:gd name="connsiteY54" fmla="*/ 2206733 h 2346553"/>
                <a:gd name="connsiteX55" fmla="*/ 636636 w 1123833"/>
                <a:gd name="connsiteY55" fmla="*/ 2131259 h 2346553"/>
                <a:gd name="connsiteX56" fmla="*/ 659859 w 1123833"/>
                <a:gd name="connsiteY56" fmla="*/ 2067396 h 2346553"/>
                <a:gd name="connsiteX57" fmla="*/ 659859 w 1123833"/>
                <a:gd name="connsiteY57" fmla="*/ 2044173 h 2346553"/>
                <a:gd name="connsiteX58" fmla="*/ 613413 w 1123833"/>
                <a:gd name="connsiteY58" fmla="*/ 1936767 h 2346553"/>
                <a:gd name="connsiteX59" fmla="*/ 604705 w 1123833"/>
                <a:gd name="connsiteY59" fmla="*/ 1600036 h 2346553"/>
                <a:gd name="connsiteX60" fmla="*/ 604705 w 1123833"/>
                <a:gd name="connsiteY60" fmla="*/ 1417156 h 2346553"/>
                <a:gd name="connsiteX61" fmla="*/ 671471 w 1123833"/>
                <a:gd name="connsiteY61" fmla="*/ 1704539 h 2346553"/>
                <a:gd name="connsiteX62" fmla="*/ 700499 w 1123833"/>
                <a:gd name="connsiteY62" fmla="*/ 1806138 h 2346553"/>
                <a:gd name="connsiteX63" fmla="*/ 699773 w 1123833"/>
                <a:gd name="connsiteY63" fmla="*/ 1929510 h 2346553"/>
                <a:gd name="connsiteX64" fmla="*/ 729528 w 1123833"/>
                <a:gd name="connsiteY64" fmla="*/ 2198024 h 2346553"/>
                <a:gd name="connsiteX65" fmla="*/ 758556 w 1123833"/>
                <a:gd name="connsiteY65" fmla="*/ 2203830 h 2346553"/>
                <a:gd name="connsiteX66" fmla="*/ 752751 w 1123833"/>
                <a:gd name="connsiteY66" fmla="*/ 2279303 h 2346553"/>
                <a:gd name="connsiteX67" fmla="*/ 838385 w 1123833"/>
                <a:gd name="connsiteY67" fmla="*/ 2325750 h 2346553"/>
                <a:gd name="connsiteX68" fmla="*/ 966111 w 1123833"/>
                <a:gd name="connsiteY68" fmla="*/ 2298898 h 2346553"/>
                <a:gd name="connsiteX69" fmla="*/ 819516 w 1123833"/>
                <a:gd name="connsiteY69" fmla="*/ 2195121 h 2346553"/>
                <a:gd name="connsiteX70" fmla="*/ 860156 w 1123833"/>
                <a:gd name="connsiteY70" fmla="*/ 2186412 h 2346553"/>
                <a:gd name="connsiteX71" fmla="*/ 839836 w 1123833"/>
                <a:gd name="connsiteY71" fmla="*/ 1840972 h 2346553"/>
                <a:gd name="connsiteX72" fmla="*/ 848546 w 1123833"/>
                <a:gd name="connsiteY72" fmla="*/ 1780012 h 2346553"/>
                <a:gd name="connsiteX73" fmla="*/ 831128 w 1123833"/>
                <a:gd name="connsiteY73" fmla="*/ 1748081 h 2346553"/>
                <a:gd name="connsiteX74" fmla="*/ 819516 w 1123833"/>
                <a:gd name="connsiteY74" fmla="*/ 1367806 h 2346553"/>
                <a:gd name="connsiteX75" fmla="*/ 790488 w 1123833"/>
                <a:gd name="connsiteY75" fmla="*/ 1257498 h 2346553"/>
                <a:gd name="connsiteX76" fmla="*/ 758556 w 1123833"/>
                <a:gd name="connsiteY76" fmla="*/ 990435 h 2346553"/>
                <a:gd name="connsiteX77" fmla="*/ 854351 w 1123833"/>
                <a:gd name="connsiteY77" fmla="*/ 665315 h 2346553"/>
                <a:gd name="connsiteX78" fmla="*/ 1045939 w 1123833"/>
                <a:gd name="connsiteY78" fmla="*/ 430183 h 2346553"/>
                <a:gd name="connsiteX79" fmla="*/ 1118511 w 1123833"/>
                <a:gd name="connsiteY79" fmla="*/ 177635 h 2346553"/>
                <a:gd name="connsiteX80" fmla="*/ 1098191 w 1123833"/>
                <a:gd name="connsiteY80" fmla="*/ 38298 h 2346553"/>
                <a:gd name="connsiteX81" fmla="*/ 1037231 w 1123833"/>
                <a:gd name="connsiteY81" fmla="*/ 96356 h 2346553"/>
                <a:gd name="connsiteX0" fmla="*/ 1037231 w 1123833"/>
                <a:gd name="connsiteY0" fmla="*/ 96356 h 2346553"/>
                <a:gd name="connsiteX1" fmla="*/ 1037231 w 1123833"/>
                <a:gd name="connsiteY1" fmla="*/ 163122 h 2346553"/>
                <a:gd name="connsiteX2" fmla="*/ 970465 w 1123833"/>
                <a:gd name="connsiteY2" fmla="*/ 305362 h 2346553"/>
                <a:gd name="connsiteX3" fmla="*/ 918213 w 1123833"/>
                <a:gd name="connsiteY3" fmla="*/ 377933 h 2346553"/>
                <a:gd name="connsiteX4" fmla="*/ 854351 w 1123833"/>
                <a:gd name="connsiteY4" fmla="*/ 482436 h 2346553"/>
                <a:gd name="connsiteX5" fmla="*/ 752751 w 1123833"/>
                <a:gd name="connsiteY5" fmla="*/ 534687 h 2346553"/>
                <a:gd name="connsiteX6" fmla="*/ 717916 w 1123833"/>
                <a:gd name="connsiteY6" fmla="*/ 598550 h 2346553"/>
                <a:gd name="connsiteX7" fmla="*/ 677276 w 1123833"/>
                <a:gd name="connsiteY7" fmla="*/ 589842 h 2346553"/>
                <a:gd name="connsiteX8" fmla="*/ 685985 w 1123833"/>
                <a:gd name="connsiteY8" fmla="*/ 540493 h 2346553"/>
                <a:gd name="connsiteX9" fmla="*/ 720819 w 1123833"/>
                <a:gd name="connsiteY9" fmla="*/ 499853 h 2346553"/>
                <a:gd name="connsiteX10" fmla="*/ 717916 w 1123833"/>
                <a:gd name="connsiteY10" fmla="*/ 444699 h 2346553"/>
                <a:gd name="connsiteX11" fmla="*/ 717916 w 1123833"/>
                <a:gd name="connsiteY11" fmla="*/ 392447 h 2346553"/>
                <a:gd name="connsiteX12" fmla="*/ 662762 w 1123833"/>
                <a:gd name="connsiteY12" fmla="*/ 328584 h 2346553"/>
                <a:gd name="connsiteX13" fmla="*/ 584385 w 1123833"/>
                <a:gd name="connsiteY13" fmla="*/ 343099 h 2346553"/>
                <a:gd name="connsiteX14" fmla="*/ 543745 w 1123833"/>
                <a:gd name="connsiteY14" fmla="*/ 401156 h 2346553"/>
                <a:gd name="connsiteX15" fmla="*/ 555356 w 1123833"/>
                <a:gd name="connsiteY15" fmla="*/ 447602 h 2346553"/>
                <a:gd name="connsiteX16" fmla="*/ 546389 w 1123833"/>
                <a:gd name="connsiteY16" fmla="*/ 479656 h 2346553"/>
                <a:gd name="connsiteX17" fmla="*/ 572773 w 1123833"/>
                <a:gd name="connsiteY17" fmla="*/ 534687 h 2346553"/>
                <a:gd name="connsiteX18" fmla="*/ 532133 w 1123833"/>
                <a:gd name="connsiteY18" fmla="*/ 586939 h 2346553"/>
                <a:gd name="connsiteX19" fmla="*/ 503105 w 1123833"/>
                <a:gd name="connsiteY19" fmla="*/ 586939 h 2346553"/>
                <a:gd name="connsiteX20" fmla="*/ 474076 w 1123833"/>
                <a:gd name="connsiteY20" fmla="*/ 540493 h 2346553"/>
                <a:gd name="connsiteX21" fmla="*/ 410213 w 1123833"/>
                <a:gd name="connsiteY21" fmla="*/ 488242 h 2346553"/>
                <a:gd name="connsiteX22" fmla="*/ 360865 w 1123833"/>
                <a:gd name="connsiteY22" fmla="*/ 438893 h 2346553"/>
                <a:gd name="connsiteX23" fmla="*/ 328933 w 1123833"/>
                <a:gd name="connsiteY23" fmla="*/ 369224 h 2346553"/>
                <a:gd name="connsiteX24" fmla="*/ 230236 w 1123833"/>
                <a:gd name="connsiteY24" fmla="*/ 285042 h 2346553"/>
                <a:gd name="connsiteX25" fmla="*/ 175082 w 1123833"/>
                <a:gd name="connsiteY25" fmla="*/ 200859 h 2346553"/>
                <a:gd name="connsiteX26" fmla="*/ 154704 w 1123833"/>
                <a:gd name="connsiteY26" fmla="*/ 96494 h 2346553"/>
                <a:gd name="connsiteX27" fmla="*/ 141162 w 1123833"/>
                <a:gd name="connsiteY27" fmla="*/ 83419 h 2346553"/>
                <a:gd name="connsiteX28" fmla="*/ 138515 w 1123833"/>
                <a:gd name="connsiteY28" fmla="*/ 144187 h 2346553"/>
                <a:gd name="connsiteX29" fmla="*/ 103718 w 1123833"/>
                <a:gd name="connsiteY29" fmla="*/ 27022 h 2346553"/>
                <a:gd name="connsiteX30" fmla="*/ 88799 w 1123833"/>
                <a:gd name="connsiteY30" fmla="*/ 29795 h 2346553"/>
                <a:gd name="connsiteX31" fmla="*/ 107795 w 1123833"/>
                <a:gd name="connsiteY31" fmla="*/ 111029 h 2346553"/>
                <a:gd name="connsiteX32" fmla="*/ 55558 w 1123833"/>
                <a:gd name="connsiteY32" fmla="*/ 3488 h 2346553"/>
                <a:gd name="connsiteX33" fmla="*/ 86236 w 1123833"/>
                <a:gd name="connsiteY33" fmla="*/ 117543 h 2346553"/>
                <a:gd name="connsiteX34" fmla="*/ 18204 w 1123833"/>
                <a:gd name="connsiteY34" fmla="*/ 50397 h 2346553"/>
                <a:gd name="connsiteX35" fmla="*/ 54843 w 1123833"/>
                <a:gd name="connsiteY35" fmla="*/ 130150 h 2346553"/>
                <a:gd name="connsiteX36" fmla="*/ 336 w 1123833"/>
                <a:gd name="connsiteY36" fmla="*/ 100523 h 2346553"/>
                <a:gd name="connsiteX37" fmla="*/ 56860 w 1123833"/>
                <a:gd name="connsiteY37" fmla="*/ 182288 h 2346553"/>
                <a:gd name="connsiteX38" fmla="*/ 117025 w 1123833"/>
                <a:gd name="connsiteY38" fmla="*/ 264722 h 2346553"/>
                <a:gd name="connsiteX39" fmla="*/ 201208 w 1123833"/>
                <a:gd name="connsiteY39" fmla="*/ 415670 h 2346553"/>
                <a:gd name="connsiteX40" fmla="*/ 363768 w 1123833"/>
                <a:gd name="connsiteY40" fmla="*/ 653704 h 2346553"/>
                <a:gd name="connsiteX41" fmla="*/ 369573 w 1123833"/>
                <a:gd name="connsiteY41" fmla="*/ 732082 h 2346553"/>
                <a:gd name="connsiteX42" fmla="*/ 433436 w 1123833"/>
                <a:gd name="connsiteY42" fmla="*/ 888836 h 2346553"/>
                <a:gd name="connsiteX43" fmla="*/ 439242 w 1123833"/>
                <a:gd name="connsiteY43" fmla="*/ 999144 h 2346553"/>
                <a:gd name="connsiteX44" fmla="*/ 372476 w 1123833"/>
                <a:gd name="connsiteY44" fmla="*/ 1216859 h 2346553"/>
                <a:gd name="connsiteX45" fmla="*/ 378282 w 1123833"/>
                <a:gd name="connsiteY45" fmla="*/ 1324264 h 2346553"/>
                <a:gd name="connsiteX46" fmla="*/ 395699 w 1123833"/>
                <a:gd name="connsiteY46" fmla="*/ 1437476 h 2346553"/>
                <a:gd name="connsiteX47" fmla="*/ 410213 w 1123833"/>
                <a:gd name="connsiteY47" fmla="*/ 1608744 h 2346553"/>
                <a:gd name="connsiteX48" fmla="*/ 445048 w 1123833"/>
                <a:gd name="connsiteY48" fmla="*/ 1719053 h 2346553"/>
                <a:gd name="connsiteX49" fmla="*/ 535036 w 1123833"/>
                <a:gd name="connsiteY49" fmla="*/ 2061590 h 2346553"/>
                <a:gd name="connsiteX50" fmla="*/ 569871 w 1123833"/>
                <a:gd name="connsiteY50" fmla="*/ 2070299 h 2346553"/>
                <a:gd name="connsiteX51" fmla="*/ 537939 w 1123833"/>
                <a:gd name="connsiteY51" fmla="*/ 2131259 h 2346553"/>
                <a:gd name="connsiteX52" fmla="*/ 514716 w 1123833"/>
                <a:gd name="connsiteY52" fmla="*/ 2224150 h 2346553"/>
                <a:gd name="connsiteX53" fmla="*/ 584385 w 1123833"/>
                <a:gd name="connsiteY53" fmla="*/ 2247373 h 2346553"/>
                <a:gd name="connsiteX54" fmla="*/ 639539 w 1123833"/>
                <a:gd name="connsiteY54" fmla="*/ 2206733 h 2346553"/>
                <a:gd name="connsiteX55" fmla="*/ 636636 w 1123833"/>
                <a:gd name="connsiteY55" fmla="*/ 2131259 h 2346553"/>
                <a:gd name="connsiteX56" fmla="*/ 659859 w 1123833"/>
                <a:gd name="connsiteY56" fmla="*/ 2067396 h 2346553"/>
                <a:gd name="connsiteX57" fmla="*/ 659859 w 1123833"/>
                <a:gd name="connsiteY57" fmla="*/ 2044173 h 2346553"/>
                <a:gd name="connsiteX58" fmla="*/ 613413 w 1123833"/>
                <a:gd name="connsiteY58" fmla="*/ 1936767 h 2346553"/>
                <a:gd name="connsiteX59" fmla="*/ 604705 w 1123833"/>
                <a:gd name="connsiteY59" fmla="*/ 1600036 h 2346553"/>
                <a:gd name="connsiteX60" fmla="*/ 604705 w 1123833"/>
                <a:gd name="connsiteY60" fmla="*/ 1417156 h 2346553"/>
                <a:gd name="connsiteX61" fmla="*/ 671471 w 1123833"/>
                <a:gd name="connsiteY61" fmla="*/ 1704539 h 2346553"/>
                <a:gd name="connsiteX62" fmla="*/ 700499 w 1123833"/>
                <a:gd name="connsiteY62" fmla="*/ 1806138 h 2346553"/>
                <a:gd name="connsiteX63" fmla="*/ 699773 w 1123833"/>
                <a:gd name="connsiteY63" fmla="*/ 1929510 h 2346553"/>
                <a:gd name="connsiteX64" fmla="*/ 729528 w 1123833"/>
                <a:gd name="connsiteY64" fmla="*/ 2198024 h 2346553"/>
                <a:gd name="connsiteX65" fmla="*/ 758556 w 1123833"/>
                <a:gd name="connsiteY65" fmla="*/ 2203830 h 2346553"/>
                <a:gd name="connsiteX66" fmla="*/ 752751 w 1123833"/>
                <a:gd name="connsiteY66" fmla="*/ 2279303 h 2346553"/>
                <a:gd name="connsiteX67" fmla="*/ 838385 w 1123833"/>
                <a:gd name="connsiteY67" fmla="*/ 2325750 h 2346553"/>
                <a:gd name="connsiteX68" fmla="*/ 966111 w 1123833"/>
                <a:gd name="connsiteY68" fmla="*/ 2298898 h 2346553"/>
                <a:gd name="connsiteX69" fmla="*/ 819516 w 1123833"/>
                <a:gd name="connsiteY69" fmla="*/ 2195121 h 2346553"/>
                <a:gd name="connsiteX70" fmla="*/ 860156 w 1123833"/>
                <a:gd name="connsiteY70" fmla="*/ 2186412 h 2346553"/>
                <a:gd name="connsiteX71" fmla="*/ 839836 w 1123833"/>
                <a:gd name="connsiteY71" fmla="*/ 1840972 h 2346553"/>
                <a:gd name="connsiteX72" fmla="*/ 848546 w 1123833"/>
                <a:gd name="connsiteY72" fmla="*/ 1780012 h 2346553"/>
                <a:gd name="connsiteX73" fmla="*/ 831128 w 1123833"/>
                <a:gd name="connsiteY73" fmla="*/ 1748081 h 2346553"/>
                <a:gd name="connsiteX74" fmla="*/ 819516 w 1123833"/>
                <a:gd name="connsiteY74" fmla="*/ 1367806 h 2346553"/>
                <a:gd name="connsiteX75" fmla="*/ 790488 w 1123833"/>
                <a:gd name="connsiteY75" fmla="*/ 1257498 h 2346553"/>
                <a:gd name="connsiteX76" fmla="*/ 758556 w 1123833"/>
                <a:gd name="connsiteY76" fmla="*/ 990435 h 2346553"/>
                <a:gd name="connsiteX77" fmla="*/ 854351 w 1123833"/>
                <a:gd name="connsiteY77" fmla="*/ 665315 h 2346553"/>
                <a:gd name="connsiteX78" fmla="*/ 1045939 w 1123833"/>
                <a:gd name="connsiteY78" fmla="*/ 430183 h 2346553"/>
                <a:gd name="connsiteX79" fmla="*/ 1118511 w 1123833"/>
                <a:gd name="connsiteY79" fmla="*/ 177635 h 2346553"/>
                <a:gd name="connsiteX80" fmla="*/ 1098191 w 1123833"/>
                <a:gd name="connsiteY80" fmla="*/ 38298 h 2346553"/>
                <a:gd name="connsiteX81" fmla="*/ 1037231 w 1123833"/>
                <a:gd name="connsiteY81" fmla="*/ 96356 h 2346553"/>
                <a:gd name="connsiteX0" fmla="*/ 1037231 w 1123833"/>
                <a:gd name="connsiteY0" fmla="*/ 95263 h 2345460"/>
                <a:gd name="connsiteX1" fmla="*/ 1037231 w 1123833"/>
                <a:gd name="connsiteY1" fmla="*/ 162029 h 2345460"/>
                <a:gd name="connsiteX2" fmla="*/ 970465 w 1123833"/>
                <a:gd name="connsiteY2" fmla="*/ 304269 h 2345460"/>
                <a:gd name="connsiteX3" fmla="*/ 918213 w 1123833"/>
                <a:gd name="connsiteY3" fmla="*/ 376840 h 2345460"/>
                <a:gd name="connsiteX4" fmla="*/ 854351 w 1123833"/>
                <a:gd name="connsiteY4" fmla="*/ 481343 h 2345460"/>
                <a:gd name="connsiteX5" fmla="*/ 752751 w 1123833"/>
                <a:gd name="connsiteY5" fmla="*/ 533594 h 2345460"/>
                <a:gd name="connsiteX6" fmla="*/ 717916 w 1123833"/>
                <a:gd name="connsiteY6" fmla="*/ 597457 h 2345460"/>
                <a:gd name="connsiteX7" fmla="*/ 677276 w 1123833"/>
                <a:gd name="connsiteY7" fmla="*/ 588749 h 2345460"/>
                <a:gd name="connsiteX8" fmla="*/ 685985 w 1123833"/>
                <a:gd name="connsiteY8" fmla="*/ 539400 h 2345460"/>
                <a:gd name="connsiteX9" fmla="*/ 720819 w 1123833"/>
                <a:gd name="connsiteY9" fmla="*/ 498760 h 2345460"/>
                <a:gd name="connsiteX10" fmla="*/ 717916 w 1123833"/>
                <a:gd name="connsiteY10" fmla="*/ 443606 h 2345460"/>
                <a:gd name="connsiteX11" fmla="*/ 717916 w 1123833"/>
                <a:gd name="connsiteY11" fmla="*/ 391354 h 2345460"/>
                <a:gd name="connsiteX12" fmla="*/ 662762 w 1123833"/>
                <a:gd name="connsiteY12" fmla="*/ 327491 h 2345460"/>
                <a:gd name="connsiteX13" fmla="*/ 584385 w 1123833"/>
                <a:gd name="connsiteY13" fmla="*/ 342006 h 2345460"/>
                <a:gd name="connsiteX14" fmla="*/ 543745 w 1123833"/>
                <a:gd name="connsiteY14" fmla="*/ 400063 h 2345460"/>
                <a:gd name="connsiteX15" fmla="*/ 555356 w 1123833"/>
                <a:gd name="connsiteY15" fmla="*/ 446509 h 2345460"/>
                <a:gd name="connsiteX16" fmla="*/ 546389 w 1123833"/>
                <a:gd name="connsiteY16" fmla="*/ 478563 h 2345460"/>
                <a:gd name="connsiteX17" fmla="*/ 572773 w 1123833"/>
                <a:gd name="connsiteY17" fmla="*/ 533594 h 2345460"/>
                <a:gd name="connsiteX18" fmla="*/ 532133 w 1123833"/>
                <a:gd name="connsiteY18" fmla="*/ 585846 h 2345460"/>
                <a:gd name="connsiteX19" fmla="*/ 503105 w 1123833"/>
                <a:gd name="connsiteY19" fmla="*/ 585846 h 2345460"/>
                <a:gd name="connsiteX20" fmla="*/ 474076 w 1123833"/>
                <a:gd name="connsiteY20" fmla="*/ 539400 h 2345460"/>
                <a:gd name="connsiteX21" fmla="*/ 410213 w 1123833"/>
                <a:gd name="connsiteY21" fmla="*/ 487149 h 2345460"/>
                <a:gd name="connsiteX22" fmla="*/ 360865 w 1123833"/>
                <a:gd name="connsiteY22" fmla="*/ 437800 h 2345460"/>
                <a:gd name="connsiteX23" fmla="*/ 328933 w 1123833"/>
                <a:gd name="connsiteY23" fmla="*/ 368131 h 2345460"/>
                <a:gd name="connsiteX24" fmla="*/ 230236 w 1123833"/>
                <a:gd name="connsiteY24" fmla="*/ 283949 h 2345460"/>
                <a:gd name="connsiteX25" fmla="*/ 175082 w 1123833"/>
                <a:gd name="connsiteY25" fmla="*/ 199766 h 2345460"/>
                <a:gd name="connsiteX26" fmla="*/ 154704 w 1123833"/>
                <a:gd name="connsiteY26" fmla="*/ 95401 h 2345460"/>
                <a:gd name="connsiteX27" fmla="*/ 141162 w 1123833"/>
                <a:gd name="connsiteY27" fmla="*/ 82326 h 2345460"/>
                <a:gd name="connsiteX28" fmla="*/ 138515 w 1123833"/>
                <a:gd name="connsiteY28" fmla="*/ 143094 h 2345460"/>
                <a:gd name="connsiteX29" fmla="*/ 103718 w 1123833"/>
                <a:gd name="connsiteY29" fmla="*/ 25929 h 2345460"/>
                <a:gd name="connsiteX30" fmla="*/ 88799 w 1123833"/>
                <a:gd name="connsiteY30" fmla="*/ 28702 h 2345460"/>
                <a:gd name="connsiteX31" fmla="*/ 107795 w 1123833"/>
                <a:gd name="connsiteY31" fmla="*/ 109936 h 2345460"/>
                <a:gd name="connsiteX32" fmla="*/ 45640 w 1123833"/>
                <a:gd name="connsiteY32" fmla="*/ 3488 h 2345460"/>
                <a:gd name="connsiteX33" fmla="*/ 86236 w 1123833"/>
                <a:gd name="connsiteY33" fmla="*/ 116450 h 2345460"/>
                <a:gd name="connsiteX34" fmla="*/ 18204 w 1123833"/>
                <a:gd name="connsiteY34" fmla="*/ 49304 h 2345460"/>
                <a:gd name="connsiteX35" fmla="*/ 54843 w 1123833"/>
                <a:gd name="connsiteY35" fmla="*/ 129057 h 2345460"/>
                <a:gd name="connsiteX36" fmla="*/ 336 w 1123833"/>
                <a:gd name="connsiteY36" fmla="*/ 99430 h 2345460"/>
                <a:gd name="connsiteX37" fmla="*/ 56860 w 1123833"/>
                <a:gd name="connsiteY37" fmla="*/ 181195 h 2345460"/>
                <a:gd name="connsiteX38" fmla="*/ 117025 w 1123833"/>
                <a:gd name="connsiteY38" fmla="*/ 263629 h 2345460"/>
                <a:gd name="connsiteX39" fmla="*/ 201208 w 1123833"/>
                <a:gd name="connsiteY39" fmla="*/ 414577 h 2345460"/>
                <a:gd name="connsiteX40" fmla="*/ 363768 w 1123833"/>
                <a:gd name="connsiteY40" fmla="*/ 652611 h 2345460"/>
                <a:gd name="connsiteX41" fmla="*/ 369573 w 1123833"/>
                <a:gd name="connsiteY41" fmla="*/ 730989 h 2345460"/>
                <a:gd name="connsiteX42" fmla="*/ 433436 w 1123833"/>
                <a:gd name="connsiteY42" fmla="*/ 887743 h 2345460"/>
                <a:gd name="connsiteX43" fmla="*/ 439242 w 1123833"/>
                <a:gd name="connsiteY43" fmla="*/ 998051 h 2345460"/>
                <a:gd name="connsiteX44" fmla="*/ 372476 w 1123833"/>
                <a:gd name="connsiteY44" fmla="*/ 1215766 h 2345460"/>
                <a:gd name="connsiteX45" fmla="*/ 378282 w 1123833"/>
                <a:gd name="connsiteY45" fmla="*/ 1323171 h 2345460"/>
                <a:gd name="connsiteX46" fmla="*/ 395699 w 1123833"/>
                <a:gd name="connsiteY46" fmla="*/ 1436383 h 2345460"/>
                <a:gd name="connsiteX47" fmla="*/ 410213 w 1123833"/>
                <a:gd name="connsiteY47" fmla="*/ 1607651 h 2345460"/>
                <a:gd name="connsiteX48" fmla="*/ 445048 w 1123833"/>
                <a:gd name="connsiteY48" fmla="*/ 1717960 h 2345460"/>
                <a:gd name="connsiteX49" fmla="*/ 535036 w 1123833"/>
                <a:gd name="connsiteY49" fmla="*/ 2060497 h 2345460"/>
                <a:gd name="connsiteX50" fmla="*/ 569871 w 1123833"/>
                <a:gd name="connsiteY50" fmla="*/ 2069206 h 2345460"/>
                <a:gd name="connsiteX51" fmla="*/ 537939 w 1123833"/>
                <a:gd name="connsiteY51" fmla="*/ 2130166 h 2345460"/>
                <a:gd name="connsiteX52" fmla="*/ 514716 w 1123833"/>
                <a:gd name="connsiteY52" fmla="*/ 2223057 h 2345460"/>
                <a:gd name="connsiteX53" fmla="*/ 584385 w 1123833"/>
                <a:gd name="connsiteY53" fmla="*/ 2246280 h 2345460"/>
                <a:gd name="connsiteX54" fmla="*/ 639539 w 1123833"/>
                <a:gd name="connsiteY54" fmla="*/ 2205640 h 2345460"/>
                <a:gd name="connsiteX55" fmla="*/ 636636 w 1123833"/>
                <a:gd name="connsiteY55" fmla="*/ 2130166 h 2345460"/>
                <a:gd name="connsiteX56" fmla="*/ 659859 w 1123833"/>
                <a:gd name="connsiteY56" fmla="*/ 2066303 h 2345460"/>
                <a:gd name="connsiteX57" fmla="*/ 659859 w 1123833"/>
                <a:gd name="connsiteY57" fmla="*/ 2043080 h 2345460"/>
                <a:gd name="connsiteX58" fmla="*/ 613413 w 1123833"/>
                <a:gd name="connsiteY58" fmla="*/ 1935674 h 2345460"/>
                <a:gd name="connsiteX59" fmla="*/ 604705 w 1123833"/>
                <a:gd name="connsiteY59" fmla="*/ 1598943 h 2345460"/>
                <a:gd name="connsiteX60" fmla="*/ 604705 w 1123833"/>
                <a:gd name="connsiteY60" fmla="*/ 1416063 h 2345460"/>
                <a:gd name="connsiteX61" fmla="*/ 671471 w 1123833"/>
                <a:gd name="connsiteY61" fmla="*/ 1703446 h 2345460"/>
                <a:gd name="connsiteX62" fmla="*/ 700499 w 1123833"/>
                <a:gd name="connsiteY62" fmla="*/ 1805045 h 2345460"/>
                <a:gd name="connsiteX63" fmla="*/ 699773 w 1123833"/>
                <a:gd name="connsiteY63" fmla="*/ 1928417 h 2345460"/>
                <a:gd name="connsiteX64" fmla="*/ 729528 w 1123833"/>
                <a:gd name="connsiteY64" fmla="*/ 2196931 h 2345460"/>
                <a:gd name="connsiteX65" fmla="*/ 758556 w 1123833"/>
                <a:gd name="connsiteY65" fmla="*/ 2202737 h 2345460"/>
                <a:gd name="connsiteX66" fmla="*/ 752751 w 1123833"/>
                <a:gd name="connsiteY66" fmla="*/ 2278210 h 2345460"/>
                <a:gd name="connsiteX67" fmla="*/ 838385 w 1123833"/>
                <a:gd name="connsiteY67" fmla="*/ 2324657 h 2345460"/>
                <a:gd name="connsiteX68" fmla="*/ 966111 w 1123833"/>
                <a:gd name="connsiteY68" fmla="*/ 2297805 h 2345460"/>
                <a:gd name="connsiteX69" fmla="*/ 819516 w 1123833"/>
                <a:gd name="connsiteY69" fmla="*/ 2194028 h 2345460"/>
                <a:gd name="connsiteX70" fmla="*/ 860156 w 1123833"/>
                <a:gd name="connsiteY70" fmla="*/ 2185319 h 2345460"/>
                <a:gd name="connsiteX71" fmla="*/ 839836 w 1123833"/>
                <a:gd name="connsiteY71" fmla="*/ 1839879 h 2345460"/>
                <a:gd name="connsiteX72" fmla="*/ 848546 w 1123833"/>
                <a:gd name="connsiteY72" fmla="*/ 1778919 h 2345460"/>
                <a:gd name="connsiteX73" fmla="*/ 831128 w 1123833"/>
                <a:gd name="connsiteY73" fmla="*/ 1746988 h 2345460"/>
                <a:gd name="connsiteX74" fmla="*/ 819516 w 1123833"/>
                <a:gd name="connsiteY74" fmla="*/ 1366713 h 2345460"/>
                <a:gd name="connsiteX75" fmla="*/ 790488 w 1123833"/>
                <a:gd name="connsiteY75" fmla="*/ 1256405 h 2345460"/>
                <a:gd name="connsiteX76" fmla="*/ 758556 w 1123833"/>
                <a:gd name="connsiteY76" fmla="*/ 989342 h 2345460"/>
                <a:gd name="connsiteX77" fmla="*/ 854351 w 1123833"/>
                <a:gd name="connsiteY77" fmla="*/ 664222 h 2345460"/>
                <a:gd name="connsiteX78" fmla="*/ 1045939 w 1123833"/>
                <a:gd name="connsiteY78" fmla="*/ 429090 h 2345460"/>
                <a:gd name="connsiteX79" fmla="*/ 1118511 w 1123833"/>
                <a:gd name="connsiteY79" fmla="*/ 176542 h 2345460"/>
                <a:gd name="connsiteX80" fmla="*/ 1098191 w 1123833"/>
                <a:gd name="connsiteY80" fmla="*/ 37205 h 2345460"/>
                <a:gd name="connsiteX81" fmla="*/ 1037231 w 1123833"/>
                <a:gd name="connsiteY81" fmla="*/ 95263 h 2345460"/>
                <a:gd name="connsiteX0" fmla="*/ 1037231 w 1123833"/>
                <a:gd name="connsiteY0" fmla="*/ 99171 h 2349368"/>
                <a:gd name="connsiteX1" fmla="*/ 1037231 w 1123833"/>
                <a:gd name="connsiteY1" fmla="*/ 165937 h 2349368"/>
                <a:gd name="connsiteX2" fmla="*/ 970465 w 1123833"/>
                <a:gd name="connsiteY2" fmla="*/ 308177 h 2349368"/>
                <a:gd name="connsiteX3" fmla="*/ 918213 w 1123833"/>
                <a:gd name="connsiteY3" fmla="*/ 380748 h 2349368"/>
                <a:gd name="connsiteX4" fmla="*/ 854351 w 1123833"/>
                <a:gd name="connsiteY4" fmla="*/ 485251 h 2349368"/>
                <a:gd name="connsiteX5" fmla="*/ 752751 w 1123833"/>
                <a:gd name="connsiteY5" fmla="*/ 537502 h 2349368"/>
                <a:gd name="connsiteX6" fmla="*/ 717916 w 1123833"/>
                <a:gd name="connsiteY6" fmla="*/ 601365 h 2349368"/>
                <a:gd name="connsiteX7" fmla="*/ 677276 w 1123833"/>
                <a:gd name="connsiteY7" fmla="*/ 592657 h 2349368"/>
                <a:gd name="connsiteX8" fmla="*/ 685985 w 1123833"/>
                <a:gd name="connsiteY8" fmla="*/ 543308 h 2349368"/>
                <a:gd name="connsiteX9" fmla="*/ 720819 w 1123833"/>
                <a:gd name="connsiteY9" fmla="*/ 502668 h 2349368"/>
                <a:gd name="connsiteX10" fmla="*/ 717916 w 1123833"/>
                <a:gd name="connsiteY10" fmla="*/ 447514 h 2349368"/>
                <a:gd name="connsiteX11" fmla="*/ 717916 w 1123833"/>
                <a:gd name="connsiteY11" fmla="*/ 395262 h 2349368"/>
                <a:gd name="connsiteX12" fmla="*/ 662762 w 1123833"/>
                <a:gd name="connsiteY12" fmla="*/ 331399 h 2349368"/>
                <a:gd name="connsiteX13" fmla="*/ 584385 w 1123833"/>
                <a:gd name="connsiteY13" fmla="*/ 345914 h 2349368"/>
                <a:gd name="connsiteX14" fmla="*/ 543745 w 1123833"/>
                <a:gd name="connsiteY14" fmla="*/ 403971 h 2349368"/>
                <a:gd name="connsiteX15" fmla="*/ 555356 w 1123833"/>
                <a:gd name="connsiteY15" fmla="*/ 450417 h 2349368"/>
                <a:gd name="connsiteX16" fmla="*/ 546389 w 1123833"/>
                <a:gd name="connsiteY16" fmla="*/ 482471 h 2349368"/>
                <a:gd name="connsiteX17" fmla="*/ 572773 w 1123833"/>
                <a:gd name="connsiteY17" fmla="*/ 537502 h 2349368"/>
                <a:gd name="connsiteX18" fmla="*/ 532133 w 1123833"/>
                <a:gd name="connsiteY18" fmla="*/ 589754 h 2349368"/>
                <a:gd name="connsiteX19" fmla="*/ 503105 w 1123833"/>
                <a:gd name="connsiteY19" fmla="*/ 589754 h 2349368"/>
                <a:gd name="connsiteX20" fmla="*/ 474076 w 1123833"/>
                <a:gd name="connsiteY20" fmla="*/ 543308 h 2349368"/>
                <a:gd name="connsiteX21" fmla="*/ 410213 w 1123833"/>
                <a:gd name="connsiteY21" fmla="*/ 491057 h 2349368"/>
                <a:gd name="connsiteX22" fmla="*/ 360865 w 1123833"/>
                <a:gd name="connsiteY22" fmla="*/ 441708 h 2349368"/>
                <a:gd name="connsiteX23" fmla="*/ 328933 w 1123833"/>
                <a:gd name="connsiteY23" fmla="*/ 372039 h 2349368"/>
                <a:gd name="connsiteX24" fmla="*/ 230236 w 1123833"/>
                <a:gd name="connsiteY24" fmla="*/ 287857 h 2349368"/>
                <a:gd name="connsiteX25" fmla="*/ 175082 w 1123833"/>
                <a:gd name="connsiteY25" fmla="*/ 203674 h 2349368"/>
                <a:gd name="connsiteX26" fmla="*/ 154704 w 1123833"/>
                <a:gd name="connsiteY26" fmla="*/ 99309 h 2349368"/>
                <a:gd name="connsiteX27" fmla="*/ 141162 w 1123833"/>
                <a:gd name="connsiteY27" fmla="*/ 86234 h 2349368"/>
                <a:gd name="connsiteX28" fmla="*/ 138515 w 1123833"/>
                <a:gd name="connsiteY28" fmla="*/ 147002 h 2349368"/>
                <a:gd name="connsiteX29" fmla="*/ 103718 w 1123833"/>
                <a:gd name="connsiteY29" fmla="*/ 29837 h 2349368"/>
                <a:gd name="connsiteX30" fmla="*/ 88799 w 1123833"/>
                <a:gd name="connsiteY30" fmla="*/ 32610 h 2349368"/>
                <a:gd name="connsiteX31" fmla="*/ 107795 w 1123833"/>
                <a:gd name="connsiteY31" fmla="*/ 113844 h 2349368"/>
                <a:gd name="connsiteX32" fmla="*/ 45640 w 1123833"/>
                <a:gd name="connsiteY32" fmla="*/ 7396 h 2349368"/>
                <a:gd name="connsiteX33" fmla="*/ 86236 w 1123833"/>
                <a:gd name="connsiteY33" fmla="*/ 120358 h 2349368"/>
                <a:gd name="connsiteX34" fmla="*/ 18204 w 1123833"/>
                <a:gd name="connsiteY34" fmla="*/ 53212 h 2349368"/>
                <a:gd name="connsiteX35" fmla="*/ 54843 w 1123833"/>
                <a:gd name="connsiteY35" fmla="*/ 132965 h 2349368"/>
                <a:gd name="connsiteX36" fmla="*/ 336 w 1123833"/>
                <a:gd name="connsiteY36" fmla="*/ 103338 h 2349368"/>
                <a:gd name="connsiteX37" fmla="*/ 56860 w 1123833"/>
                <a:gd name="connsiteY37" fmla="*/ 185103 h 2349368"/>
                <a:gd name="connsiteX38" fmla="*/ 117025 w 1123833"/>
                <a:gd name="connsiteY38" fmla="*/ 267537 h 2349368"/>
                <a:gd name="connsiteX39" fmla="*/ 201208 w 1123833"/>
                <a:gd name="connsiteY39" fmla="*/ 418485 h 2349368"/>
                <a:gd name="connsiteX40" fmla="*/ 363768 w 1123833"/>
                <a:gd name="connsiteY40" fmla="*/ 656519 h 2349368"/>
                <a:gd name="connsiteX41" fmla="*/ 369573 w 1123833"/>
                <a:gd name="connsiteY41" fmla="*/ 734897 h 2349368"/>
                <a:gd name="connsiteX42" fmla="*/ 433436 w 1123833"/>
                <a:gd name="connsiteY42" fmla="*/ 891651 h 2349368"/>
                <a:gd name="connsiteX43" fmla="*/ 439242 w 1123833"/>
                <a:gd name="connsiteY43" fmla="*/ 1001959 h 2349368"/>
                <a:gd name="connsiteX44" fmla="*/ 372476 w 1123833"/>
                <a:gd name="connsiteY44" fmla="*/ 1219674 h 2349368"/>
                <a:gd name="connsiteX45" fmla="*/ 378282 w 1123833"/>
                <a:gd name="connsiteY45" fmla="*/ 1327079 h 2349368"/>
                <a:gd name="connsiteX46" fmla="*/ 395699 w 1123833"/>
                <a:gd name="connsiteY46" fmla="*/ 1440291 h 2349368"/>
                <a:gd name="connsiteX47" fmla="*/ 410213 w 1123833"/>
                <a:gd name="connsiteY47" fmla="*/ 1611559 h 2349368"/>
                <a:gd name="connsiteX48" fmla="*/ 445048 w 1123833"/>
                <a:gd name="connsiteY48" fmla="*/ 1721868 h 2349368"/>
                <a:gd name="connsiteX49" fmla="*/ 535036 w 1123833"/>
                <a:gd name="connsiteY49" fmla="*/ 2064405 h 2349368"/>
                <a:gd name="connsiteX50" fmla="*/ 569871 w 1123833"/>
                <a:gd name="connsiteY50" fmla="*/ 2073114 h 2349368"/>
                <a:gd name="connsiteX51" fmla="*/ 537939 w 1123833"/>
                <a:gd name="connsiteY51" fmla="*/ 2134074 h 2349368"/>
                <a:gd name="connsiteX52" fmla="*/ 514716 w 1123833"/>
                <a:gd name="connsiteY52" fmla="*/ 2226965 h 2349368"/>
                <a:gd name="connsiteX53" fmla="*/ 584385 w 1123833"/>
                <a:gd name="connsiteY53" fmla="*/ 2250188 h 2349368"/>
                <a:gd name="connsiteX54" fmla="*/ 639539 w 1123833"/>
                <a:gd name="connsiteY54" fmla="*/ 2209548 h 2349368"/>
                <a:gd name="connsiteX55" fmla="*/ 636636 w 1123833"/>
                <a:gd name="connsiteY55" fmla="*/ 2134074 h 2349368"/>
                <a:gd name="connsiteX56" fmla="*/ 659859 w 1123833"/>
                <a:gd name="connsiteY56" fmla="*/ 2070211 h 2349368"/>
                <a:gd name="connsiteX57" fmla="*/ 659859 w 1123833"/>
                <a:gd name="connsiteY57" fmla="*/ 2046988 h 2349368"/>
                <a:gd name="connsiteX58" fmla="*/ 613413 w 1123833"/>
                <a:gd name="connsiteY58" fmla="*/ 1939582 h 2349368"/>
                <a:gd name="connsiteX59" fmla="*/ 604705 w 1123833"/>
                <a:gd name="connsiteY59" fmla="*/ 1602851 h 2349368"/>
                <a:gd name="connsiteX60" fmla="*/ 604705 w 1123833"/>
                <a:gd name="connsiteY60" fmla="*/ 1419971 h 2349368"/>
                <a:gd name="connsiteX61" fmla="*/ 671471 w 1123833"/>
                <a:gd name="connsiteY61" fmla="*/ 1707354 h 2349368"/>
                <a:gd name="connsiteX62" fmla="*/ 700499 w 1123833"/>
                <a:gd name="connsiteY62" fmla="*/ 1808953 h 2349368"/>
                <a:gd name="connsiteX63" fmla="*/ 699773 w 1123833"/>
                <a:gd name="connsiteY63" fmla="*/ 1932325 h 2349368"/>
                <a:gd name="connsiteX64" fmla="*/ 729528 w 1123833"/>
                <a:gd name="connsiteY64" fmla="*/ 2200839 h 2349368"/>
                <a:gd name="connsiteX65" fmla="*/ 758556 w 1123833"/>
                <a:gd name="connsiteY65" fmla="*/ 2206645 h 2349368"/>
                <a:gd name="connsiteX66" fmla="*/ 752751 w 1123833"/>
                <a:gd name="connsiteY66" fmla="*/ 2282118 h 2349368"/>
                <a:gd name="connsiteX67" fmla="*/ 838385 w 1123833"/>
                <a:gd name="connsiteY67" fmla="*/ 2328565 h 2349368"/>
                <a:gd name="connsiteX68" fmla="*/ 966111 w 1123833"/>
                <a:gd name="connsiteY68" fmla="*/ 2301713 h 2349368"/>
                <a:gd name="connsiteX69" fmla="*/ 819516 w 1123833"/>
                <a:gd name="connsiteY69" fmla="*/ 2197936 h 2349368"/>
                <a:gd name="connsiteX70" fmla="*/ 860156 w 1123833"/>
                <a:gd name="connsiteY70" fmla="*/ 2189227 h 2349368"/>
                <a:gd name="connsiteX71" fmla="*/ 839836 w 1123833"/>
                <a:gd name="connsiteY71" fmla="*/ 1843787 h 2349368"/>
                <a:gd name="connsiteX72" fmla="*/ 848546 w 1123833"/>
                <a:gd name="connsiteY72" fmla="*/ 1782827 h 2349368"/>
                <a:gd name="connsiteX73" fmla="*/ 831128 w 1123833"/>
                <a:gd name="connsiteY73" fmla="*/ 1750896 h 2349368"/>
                <a:gd name="connsiteX74" fmla="*/ 819516 w 1123833"/>
                <a:gd name="connsiteY74" fmla="*/ 1370621 h 2349368"/>
                <a:gd name="connsiteX75" fmla="*/ 790488 w 1123833"/>
                <a:gd name="connsiteY75" fmla="*/ 1260313 h 2349368"/>
                <a:gd name="connsiteX76" fmla="*/ 758556 w 1123833"/>
                <a:gd name="connsiteY76" fmla="*/ 993250 h 2349368"/>
                <a:gd name="connsiteX77" fmla="*/ 854351 w 1123833"/>
                <a:gd name="connsiteY77" fmla="*/ 668130 h 2349368"/>
                <a:gd name="connsiteX78" fmla="*/ 1045939 w 1123833"/>
                <a:gd name="connsiteY78" fmla="*/ 432998 h 2349368"/>
                <a:gd name="connsiteX79" fmla="*/ 1118511 w 1123833"/>
                <a:gd name="connsiteY79" fmla="*/ 180450 h 2349368"/>
                <a:gd name="connsiteX80" fmla="*/ 1098191 w 1123833"/>
                <a:gd name="connsiteY80" fmla="*/ 41113 h 2349368"/>
                <a:gd name="connsiteX81" fmla="*/ 1037231 w 1123833"/>
                <a:gd name="connsiteY81" fmla="*/ 99171 h 2349368"/>
                <a:gd name="connsiteX0" fmla="*/ 1037231 w 1123833"/>
                <a:gd name="connsiteY0" fmla="*/ 93113 h 2343310"/>
                <a:gd name="connsiteX1" fmla="*/ 1037231 w 1123833"/>
                <a:gd name="connsiteY1" fmla="*/ 159879 h 2343310"/>
                <a:gd name="connsiteX2" fmla="*/ 970465 w 1123833"/>
                <a:gd name="connsiteY2" fmla="*/ 302119 h 2343310"/>
                <a:gd name="connsiteX3" fmla="*/ 918213 w 1123833"/>
                <a:gd name="connsiteY3" fmla="*/ 374690 h 2343310"/>
                <a:gd name="connsiteX4" fmla="*/ 854351 w 1123833"/>
                <a:gd name="connsiteY4" fmla="*/ 479193 h 2343310"/>
                <a:gd name="connsiteX5" fmla="*/ 752751 w 1123833"/>
                <a:gd name="connsiteY5" fmla="*/ 531444 h 2343310"/>
                <a:gd name="connsiteX6" fmla="*/ 717916 w 1123833"/>
                <a:gd name="connsiteY6" fmla="*/ 595307 h 2343310"/>
                <a:gd name="connsiteX7" fmla="*/ 677276 w 1123833"/>
                <a:gd name="connsiteY7" fmla="*/ 586599 h 2343310"/>
                <a:gd name="connsiteX8" fmla="*/ 685985 w 1123833"/>
                <a:gd name="connsiteY8" fmla="*/ 537250 h 2343310"/>
                <a:gd name="connsiteX9" fmla="*/ 720819 w 1123833"/>
                <a:gd name="connsiteY9" fmla="*/ 496610 h 2343310"/>
                <a:gd name="connsiteX10" fmla="*/ 717916 w 1123833"/>
                <a:gd name="connsiteY10" fmla="*/ 441456 h 2343310"/>
                <a:gd name="connsiteX11" fmla="*/ 717916 w 1123833"/>
                <a:gd name="connsiteY11" fmla="*/ 389204 h 2343310"/>
                <a:gd name="connsiteX12" fmla="*/ 662762 w 1123833"/>
                <a:gd name="connsiteY12" fmla="*/ 325341 h 2343310"/>
                <a:gd name="connsiteX13" fmla="*/ 584385 w 1123833"/>
                <a:gd name="connsiteY13" fmla="*/ 339856 h 2343310"/>
                <a:gd name="connsiteX14" fmla="*/ 543745 w 1123833"/>
                <a:gd name="connsiteY14" fmla="*/ 397913 h 2343310"/>
                <a:gd name="connsiteX15" fmla="*/ 555356 w 1123833"/>
                <a:gd name="connsiteY15" fmla="*/ 444359 h 2343310"/>
                <a:gd name="connsiteX16" fmla="*/ 546389 w 1123833"/>
                <a:gd name="connsiteY16" fmla="*/ 476413 h 2343310"/>
                <a:gd name="connsiteX17" fmla="*/ 572773 w 1123833"/>
                <a:gd name="connsiteY17" fmla="*/ 531444 h 2343310"/>
                <a:gd name="connsiteX18" fmla="*/ 532133 w 1123833"/>
                <a:gd name="connsiteY18" fmla="*/ 583696 h 2343310"/>
                <a:gd name="connsiteX19" fmla="*/ 503105 w 1123833"/>
                <a:gd name="connsiteY19" fmla="*/ 583696 h 2343310"/>
                <a:gd name="connsiteX20" fmla="*/ 474076 w 1123833"/>
                <a:gd name="connsiteY20" fmla="*/ 537250 h 2343310"/>
                <a:gd name="connsiteX21" fmla="*/ 410213 w 1123833"/>
                <a:gd name="connsiteY21" fmla="*/ 484999 h 2343310"/>
                <a:gd name="connsiteX22" fmla="*/ 360865 w 1123833"/>
                <a:gd name="connsiteY22" fmla="*/ 435650 h 2343310"/>
                <a:gd name="connsiteX23" fmla="*/ 328933 w 1123833"/>
                <a:gd name="connsiteY23" fmla="*/ 365981 h 2343310"/>
                <a:gd name="connsiteX24" fmla="*/ 230236 w 1123833"/>
                <a:gd name="connsiteY24" fmla="*/ 281799 h 2343310"/>
                <a:gd name="connsiteX25" fmla="*/ 175082 w 1123833"/>
                <a:gd name="connsiteY25" fmla="*/ 197616 h 2343310"/>
                <a:gd name="connsiteX26" fmla="*/ 154704 w 1123833"/>
                <a:gd name="connsiteY26" fmla="*/ 93251 h 2343310"/>
                <a:gd name="connsiteX27" fmla="*/ 141162 w 1123833"/>
                <a:gd name="connsiteY27" fmla="*/ 80176 h 2343310"/>
                <a:gd name="connsiteX28" fmla="*/ 138515 w 1123833"/>
                <a:gd name="connsiteY28" fmla="*/ 140944 h 2343310"/>
                <a:gd name="connsiteX29" fmla="*/ 103718 w 1123833"/>
                <a:gd name="connsiteY29" fmla="*/ 23779 h 2343310"/>
                <a:gd name="connsiteX30" fmla="*/ 88799 w 1123833"/>
                <a:gd name="connsiteY30" fmla="*/ 26552 h 2343310"/>
                <a:gd name="connsiteX31" fmla="*/ 107795 w 1123833"/>
                <a:gd name="connsiteY31" fmla="*/ 107786 h 2343310"/>
                <a:gd name="connsiteX32" fmla="*/ 45640 w 1123833"/>
                <a:gd name="connsiteY32" fmla="*/ 1338 h 2343310"/>
                <a:gd name="connsiteX33" fmla="*/ 81698 w 1123833"/>
                <a:gd name="connsiteY33" fmla="*/ 115813 h 2343310"/>
                <a:gd name="connsiteX34" fmla="*/ 18204 w 1123833"/>
                <a:gd name="connsiteY34" fmla="*/ 47154 h 2343310"/>
                <a:gd name="connsiteX35" fmla="*/ 54843 w 1123833"/>
                <a:gd name="connsiteY35" fmla="*/ 126907 h 2343310"/>
                <a:gd name="connsiteX36" fmla="*/ 336 w 1123833"/>
                <a:gd name="connsiteY36" fmla="*/ 97280 h 2343310"/>
                <a:gd name="connsiteX37" fmla="*/ 56860 w 1123833"/>
                <a:gd name="connsiteY37" fmla="*/ 179045 h 2343310"/>
                <a:gd name="connsiteX38" fmla="*/ 117025 w 1123833"/>
                <a:gd name="connsiteY38" fmla="*/ 261479 h 2343310"/>
                <a:gd name="connsiteX39" fmla="*/ 201208 w 1123833"/>
                <a:gd name="connsiteY39" fmla="*/ 412427 h 2343310"/>
                <a:gd name="connsiteX40" fmla="*/ 363768 w 1123833"/>
                <a:gd name="connsiteY40" fmla="*/ 650461 h 2343310"/>
                <a:gd name="connsiteX41" fmla="*/ 369573 w 1123833"/>
                <a:gd name="connsiteY41" fmla="*/ 728839 h 2343310"/>
                <a:gd name="connsiteX42" fmla="*/ 433436 w 1123833"/>
                <a:gd name="connsiteY42" fmla="*/ 885593 h 2343310"/>
                <a:gd name="connsiteX43" fmla="*/ 439242 w 1123833"/>
                <a:gd name="connsiteY43" fmla="*/ 995901 h 2343310"/>
                <a:gd name="connsiteX44" fmla="*/ 372476 w 1123833"/>
                <a:gd name="connsiteY44" fmla="*/ 1213616 h 2343310"/>
                <a:gd name="connsiteX45" fmla="*/ 378282 w 1123833"/>
                <a:gd name="connsiteY45" fmla="*/ 1321021 h 2343310"/>
                <a:gd name="connsiteX46" fmla="*/ 395699 w 1123833"/>
                <a:gd name="connsiteY46" fmla="*/ 1434233 h 2343310"/>
                <a:gd name="connsiteX47" fmla="*/ 410213 w 1123833"/>
                <a:gd name="connsiteY47" fmla="*/ 1605501 h 2343310"/>
                <a:gd name="connsiteX48" fmla="*/ 445048 w 1123833"/>
                <a:gd name="connsiteY48" fmla="*/ 1715810 h 2343310"/>
                <a:gd name="connsiteX49" fmla="*/ 535036 w 1123833"/>
                <a:gd name="connsiteY49" fmla="*/ 2058347 h 2343310"/>
                <a:gd name="connsiteX50" fmla="*/ 569871 w 1123833"/>
                <a:gd name="connsiteY50" fmla="*/ 2067056 h 2343310"/>
                <a:gd name="connsiteX51" fmla="*/ 537939 w 1123833"/>
                <a:gd name="connsiteY51" fmla="*/ 2128016 h 2343310"/>
                <a:gd name="connsiteX52" fmla="*/ 514716 w 1123833"/>
                <a:gd name="connsiteY52" fmla="*/ 2220907 h 2343310"/>
                <a:gd name="connsiteX53" fmla="*/ 584385 w 1123833"/>
                <a:gd name="connsiteY53" fmla="*/ 2244130 h 2343310"/>
                <a:gd name="connsiteX54" fmla="*/ 639539 w 1123833"/>
                <a:gd name="connsiteY54" fmla="*/ 2203490 h 2343310"/>
                <a:gd name="connsiteX55" fmla="*/ 636636 w 1123833"/>
                <a:gd name="connsiteY55" fmla="*/ 2128016 h 2343310"/>
                <a:gd name="connsiteX56" fmla="*/ 659859 w 1123833"/>
                <a:gd name="connsiteY56" fmla="*/ 2064153 h 2343310"/>
                <a:gd name="connsiteX57" fmla="*/ 659859 w 1123833"/>
                <a:gd name="connsiteY57" fmla="*/ 2040930 h 2343310"/>
                <a:gd name="connsiteX58" fmla="*/ 613413 w 1123833"/>
                <a:gd name="connsiteY58" fmla="*/ 1933524 h 2343310"/>
                <a:gd name="connsiteX59" fmla="*/ 604705 w 1123833"/>
                <a:gd name="connsiteY59" fmla="*/ 1596793 h 2343310"/>
                <a:gd name="connsiteX60" fmla="*/ 604705 w 1123833"/>
                <a:gd name="connsiteY60" fmla="*/ 1413913 h 2343310"/>
                <a:gd name="connsiteX61" fmla="*/ 671471 w 1123833"/>
                <a:gd name="connsiteY61" fmla="*/ 1701296 h 2343310"/>
                <a:gd name="connsiteX62" fmla="*/ 700499 w 1123833"/>
                <a:gd name="connsiteY62" fmla="*/ 1802895 h 2343310"/>
                <a:gd name="connsiteX63" fmla="*/ 699773 w 1123833"/>
                <a:gd name="connsiteY63" fmla="*/ 1926267 h 2343310"/>
                <a:gd name="connsiteX64" fmla="*/ 729528 w 1123833"/>
                <a:gd name="connsiteY64" fmla="*/ 2194781 h 2343310"/>
                <a:gd name="connsiteX65" fmla="*/ 758556 w 1123833"/>
                <a:gd name="connsiteY65" fmla="*/ 2200587 h 2343310"/>
                <a:gd name="connsiteX66" fmla="*/ 752751 w 1123833"/>
                <a:gd name="connsiteY66" fmla="*/ 2276060 h 2343310"/>
                <a:gd name="connsiteX67" fmla="*/ 838385 w 1123833"/>
                <a:gd name="connsiteY67" fmla="*/ 2322507 h 2343310"/>
                <a:gd name="connsiteX68" fmla="*/ 966111 w 1123833"/>
                <a:gd name="connsiteY68" fmla="*/ 2295655 h 2343310"/>
                <a:gd name="connsiteX69" fmla="*/ 819516 w 1123833"/>
                <a:gd name="connsiteY69" fmla="*/ 2191878 h 2343310"/>
                <a:gd name="connsiteX70" fmla="*/ 860156 w 1123833"/>
                <a:gd name="connsiteY70" fmla="*/ 2183169 h 2343310"/>
                <a:gd name="connsiteX71" fmla="*/ 839836 w 1123833"/>
                <a:gd name="connsiteY71" fmla="*/ 1837729 h 2343310"/>
                <a:gd name="connsiteX72" fmla="*/ 848546 w 1123833"/>
                <a:gd name="connsiteY72" fmla="*/ 1776769 h 2343310"/>
                <a:gd name="connsiteX73" fmla="*/ 831128 w 1123833"/>
                <a:gd name="connsiteY73" fmla="*/ 1744838 h 2343310"/>
                <a:gd name="connsiteX74" fmla="*/ 819516 w 1123833"/>
                <a:gd name="connsiteY74" fmla="*/ 1364563 h 2343310"/>
                <a:gd name="connsiteX75" fmla="*/ 790488 w 1123833"/>
                <a:gd name="connsiteY75" fmla="*/ 1254255 h 2343310"/>
                <a:gd name="connsiteX76" fmla="*/ 758556 w 1123833"/>
                <a:gd name="connsiteY76" fmla="*/ 987192 h 2343310"/>
                <a:gd name="connsiteX77" fmla="*/ 854351 w 1123833"/>
                <a:gd name="connsiteY77" fmla="*/ 662072 h 2343310"/>
                <a:gd name="connsiteX78" fmla="*/ 1045939 w 1123833"/>
                <a:gd name="connsiteY78" fmla="*/ 426940 h 2343310"/>
                <a:gd name="connsiteX79" fmla="*/ 1118511 w 1123833"/>
                <a:gd name="connsiteY79" fmla="*/ 174392 h 2343310"/>
                <a:gd name="connsiteX80" fmla="*/ 1098191 w 1123833"/>
                <a:gd name="connsiteY80" fmla="*/ 35055 h 2343310"/>
                <a:gd name="connsiteX81" fmla="*/ 1037231 w 1123833"/>
                <a:gd name="connsiteY81" fmla="*/ 93113 h 2343310"/>
                <a:gd name="connsiteX0" fmla="*/ 1037231 w 1123833"/>
                <a:gd name="connsiteY0" fmla="*/ 93113 h 2343310"/>
                <a:gd name="connsiteX1" fmla="*/ 1037231 w 1123833"/>
                <a:gd name="connsiteY1" fmla="*/ 159879 h 2343310"/>
                <a:gd name="connsiteX2" fmla="*/ 970465 w 1123833"/>
                <a:gd name="connsiteY2" fmla="*/ 302119 h 2343310"/>
                <a:gd name="connsiteX3" fmla="*/ 918213 w 1123833"/>
                <a:gd name="connsiteY3" fmla="*/ 374690 h 2343310"/>
                <a:gd name="connsiteX4" fmla="*/ 854351 w 1123833"/>
                <a:gd name="connsiteY4" fmla="*/ 479193 h 2343310"/>
                <a:gd name="connsiteX5" fmla="*/ 752751 w 1123833"/>
                <a:gd name="connsiteY5" fmla="*/ 531444 h 2343310"/>
                <a:gd name="connsiteX6" fmla="*/ 717916 w 1123833"/>
                <a:gd name="connsiteY6" fmla="*/ 595307 h 2343310"/>
                <a:gd name="connsiteX7" fmla="*/ 677276 w 1123833"/>
                <a:gd name="connsiteY7" fmla="*/ 586599 h 2343310"/>
                <a:gd name="connsiteX8" fmla="*/ 685985 w 1123833"/>
                <a:gd name="connsiteY8" fmla="*/ 537250 h 2343310"/>
                <a:gd name="connsiteX9" fmla="*/ 720819 w 1123833"/>
                <a:gd name="connsiteY9" fmla="*/ 496610 h 2343310"/>
                <a:gd name="connsiteX10" fmla="*/ 717916 w 1123833"/>
                <a:gd name="connsiteY10" fmla="*/ 441456 h 2343310"/>
                <a:gd name="connsiteX11" fmla="*/ 717916 w 1123833"/>
                <a:gd name="connsiteY11" fmla="*/ 389204 h 2343310"/>
                <a:gd name="connsiteX12" fmla="*/ 662762 w 1123833"/>
                <a:gd name="connsiteY12" fmla="*/ 325341 h 2343310"/>
                <a:gd name="connsiteX13" fmla="*/ 584385 w 1123833"/>
                <a:gd name="connsiteY13" fmla="*/ 339856 h 2343310"/>
                <a:gd name="connsiteX14" fmla="*/ 543745 w 1123833"/>
                <a:gd name="connsiteY14" fmla="*/ 397913 h 2343310"/>
                <a:gd name="connsiteX15" fmla="*/ 555356 w 1123833"/>
                <a:gd name="connsiteY15" fmla="*/ 444359 h 2343310"/>
                <a:gd name="connsiteX16" fmla="*/ 546389 w 1123833"/>
                <a:gd name="connsiteY16" fmla="*/ 476413 h 2343310"/>
                <a:gd name="connsiteX17" fmla="*/ 572773 w 1123833"/>
                <a:gd name="connsiteY17" fmla="*/ 531444 h 2343310"/>
                <a:gd name="connsiteX18" fmla="*/ 532133 w 1123833"/>
                <a:gd name="connsiteY18" fmla="*/ 583696 h 2343310"/>
                <a:gd name="connsiteX19" fmla="*/ 503105 w 1123833"/>
                <a:gd name="connsiteY19" fmla="*/ 583696 h 2343310"/>
                <a:gd name="connsiteX20" fmla="*/ 474076 w 1123833"/>
                <a:gd name="connsiteY20" fmla="*/ 537250 h 2343310"/>
                <a:gd name="connsiteX21" fmla="*/ 410213 w 1123833"/>
                <a:gd name="connsiteY21" fmla="*/ 484999 h 2343310"/>
                <a:gd name="connsiteX22" fmla="*/ 360865 w 1123833"/>
                <a:gd name="connsiteY22" fmla="*/ 435650 h 2343310"/>
                <a:gd name="connsiteX23" fmla="*/ 328933 w 1123833"/>
                <a:gd name="connsiteY23" fmla="*/ 365981 h 2343310"/>
                <a:gd name="connsiteX24" fmla="*/ 230236 w 1123833"/>
                <a:gd name="connsiteY24" fmla="*/ 281799 h 2343310"/>
                <a:gd name="connsiteX25" fmla="*/ 175082 w 1123833"/>
                <a:gd name="connsiteY25" fmla="*/ 197616 h 2343310"/>
                <a:gd name="connsiteX26" fmla="*/ 154704 w 1123833"/>
                <a:gd name="connsiteY26" fmla="*/ 93251 h 2343310"/>
                <a:gd name="connsiteX27" fmla="*/ 141162 w 1123833"/>
                <a:gd name="connsiteY27" fmla="*/ 80176 h 2343310"/>
                <a:gd name="connsiteX28" fmla="*/ 138515 w 1123833"/>
                <a:gd name="connsiteY28" fmla="*/ 140944 h 2343310"/>
                <a:gd name="connsiteX29" fmla="*/ 103718 w 1123833"/>
                <a:gd name="connsiteY29" fmla="*/ 23779 h 2343310"/>
                <a:gd name="connsiteX30" fmla="*/ 88799 w 1123833"/>
                <a:gd name="connsiteY30" fmla="*/ 26552 h 2343310"/>
                <a:gd name="connsiteX31" fmla="*/ 107795 w 1123833"/>
                <a:gd name="connsiteY31" fmla="*/ 107786 h 2343310"/>
                <a:gd name="connsiteX32" fmla="*/ 45640 w 1123833"/>
                <a:gd name="connsiteY32" fmla="*/ 1338 h 2343310"/>
                <a:gd name="connsiteX33" fmla="*/ 81698 w 1123833"/>
                <a:gd name="connsiteY33" fmla="*/ 115813 h 2343310"/>
                <a:gd name="connsiteX34" fmla="*/ 18204 w 1123833"/>
                <a:gd name="connsiteY34" fmla="*/ 47154 h 2343310"/>
                <a:gd name="connsiteX35" fmla="*/ 54843 w 1123833"/>
                <a:gd name="connsiteY35" fmla="*/ 126907 h 2343310"/>
                <a:gd name="connsiteX36" fmla="*/ 336 w 1123833"/>
                <a:gd name="connsiteY36" fmla="*/ 97280 h 2343310"/>
                <a:gd name="connsiteX37" fmla="*/ 56860 w 1123833"/>
                <a:gd name="connsiteY37" fmla="*/ 179045 h 2343310"/>
                <a:gd name="connsiteX38" fmla="*/ 117025 w 1123833"/>
                <a:gd name="connsiteY38" fmla="*/ 261479 h 2343310"/>
                <a:gd name="connsiteX39" fmla="*/ 201208 w 1123833"/>
                <a:gd name="connsiteY39" fmla="*/ 412427 h 2343310"/>
                <a:gd name="connsiteX40" fmla="*/ 363768 w 1123833"/>
                <a:gd name="connsiteY40" fmla="*/ 650461 h 2343310"/>
                <a:gd name="connsiteX41" fmla="*/ 369573 w 1123833"/>
                <a:gd name="connsiteY41" fmla="*/ 728839 h 2343310"/>
                <a:gd name="connsiteX42" fmla="*/ 433436 w 1123833"/>
                <a:gd name="connsiteY42" fmla="*/ 885593 h 2343310"/>
                <a:gd name="connsiteX43" fmla="*/ 439242 w 1123833"/>
                <a:gd name="connsiteY43" fmla="*/ 995901 h 2343310"/>
                <a:gd name="connsiteX44" fmla="*/ 372476 w 1123833"/>
                <a:gd name="connsiteY44" fmla="*/ 1213616 h 2343310"/>
                <a:gd name="connsiteX45" fmla="*/ 378282 w 1123833"/>
                <a:gd name="connsiteY45" fmla="*/ 1321021 h 2343310"/>
                <a:gd name="connsiteX46" fmla="*/ 395699 w 1123833"/>
                <a:gd name="connsiteY46" fmla="*/ 1434233 h 2343310"/>
                <a:gd name="connsiteX47" fmla="*/ 410213 w 1123833"/>
                <a:gd name="connsiteY47" fmla="*/ 1605501 h 2343310"/>
                <a:gd name="connsiteX48" fmla="*/ 445048 w 1123833"/>
                <a:gd name="connsiteY48" fmla="*/ 1715810 h 2343310"/>
                <a:gd name="connsiteX49" fmla="*/ 535036 w 1123833"/>
                <a:gd name="connsiteY49" fmla="*/ 2058347 h 2343310"/>
                <a:gd name="connsiteX50" fmla="*/ 569871 w 1123833"/>
                <a:gd name="connsiteY50" fmla="*/ 2067056 h 2343310"/>
                <a:gd name="connsiteX51" fmla="*/ 537939 w 1123833"/>
                <a:gd name="connsiteY51" fmla="*/ 2128016 h 2343310"/>
                <a:gd name="connsiteX52" fmla="*/ 514716 w 1123833"/>
                <a:gd name="connsiteY52" fmla="*/ 2220907 h 2343310"/>
                <a:gd name="connsiteX53" fmla="*/ 584385 w 1123833"/>
                <a:gd name="connsiteY53" fmla="*/ 2244130 h 2343310"/>
                <a:gd name="connsiteX54" fmla="*/ 639539 w 1123833"/>
                <a:gd name="connsiteY54" fmla="*/ 2203490 h 2343310"/>
                <a:gd name="connsiteX55" fmla="*/ 636636 w 1123833"/>
                <a:gd name="connsiteY55" fmla="*/ 2128016 h 2343310"/>
                <a:gd name="connsiteX56" fmla="*/ 659859 w 1123833"/>
                <a:gd name="connsiteY56" fmla="*/ 2064153 h 2343310"/>
                <a:gd name="connsiteX57" fmla="*/ 659859 w 1123833"/>
                <a:gd name="connsiteY57" fmla="*/ 2040930 h 2343310"/>
                <a:gd name="connsiteX58" fmla="*/ 613413 w 1123833"/>
                <a:gd name="connsiteY58" fmla="*/ 1933524 h 2343310"/>
                <a:gd name="connsiteX59" fmla="*/ 604705 w 1123833"/>
                <a:gd name="connsiteY59" fmla="*/ 1596793 h 2343310"/>
                <a:gd name="connsiteX60" fmla="*/ 604705 w 1123833"/>
                <a:gd name="connsiteY60" fmla="*/ 1413913 h 2343310"/>
                <a:gd name="connsiteX61" fmla="*/ 671471 w 1123833"/>
                <a:gd name="connsiteY61" fmla="*/ 1701296 h 2343310"/>
                <a:gd name="connsiteX62" fmla="*/ 700499 w 1123833"/>
                <a:gd name="connsiteY62" fmla="*/ 1802895 h 2343310"/>
                <a:gd name="connsiteX63" fmla="*/ 699773 w 1123833"/>
                <a:gd name="connsiteY63" fmla="*/ 1926267 h 2343310"/>
                <a:gd name="connsiteX64" fmla="*/ 729528 w 1123833"/>
                <a:gd name="connsiteY64" fmla="*/ 2194781 h 2343310"/>
                <a:gd name="connsiteX65" fmla="*/ 758556 w 1123833"/>
                <a:gd name="connsiteY65" fmla="*/ 2200587 h 2343310"/>
                <a:gd name="connsiteX66" fmla="*/ 752751 w 1123833"/>
                <a:gd name="connsiteY66" fmla="*/ 2276060 h 2343310"/>
                <a:gd name="connsiteX67" fmla="*/ 838385 w 1123833"/>
                <a:gd name="connsiteY67" fmla="*/ 2322507 h 2343310"/>
                <a:gd name="connsiteX68" fmla="*/ 966111 w 1123833"/>
                <a:gd name="connsiteY68" fmla="*/ 2295655 h 2343310"/>
                <a:gd name="connsiteX69" fmla="*/ 819516 w 1123833"/>
                <a:gd name="connsiteY69" fmla="*/ 2191878 h 2343310"/>
                <a:gd name="connsiteX70" fmla="*/ 860156 w 1123833"/>
                <a:gd name="connsiteY70" fmla="*/ 2183169 h 2343310"/>
                <a:gd name="connsiteX71" fmla="*/ 839836 w 1123833"/>
                <a:gd name="connsiteY71" fmla="*/ 1837729 h 2343310"/>
                <a:gd name="connsiteX72" fmla="*/ 848546 w 1123833"/>
                <a:gd name="connsiteY72" fmla="*/ 1776769 h 2343310"/>
                <a:gd name="connsiteX73" fmla="*/ 831128 w 1123833"/>
                <a:gd name="connsiteY73" fmla="*/ 1744838 h 2343310"/>
                <a:gd name="connsiteX74" fmla="*/ 819516 w 1123833"/>
                <a:gd name="connsiteY74" fmla="*/ 1364563 h 2343310"/>
                <a:gd name="connsiteX75" fmla="*/ 790488 w 1123833"/>
                <a:gd name="connsiteY75" fmla="*/ 1254255 h 2343310"/>
                <a:gd name="connsiteX76" fmla="*/ 758556 w 1123833"/>
                <a:gd name="connsiteY76" fmla="*/ 987192 h 2343310"/>
                <a:gd name="connsiteX77" fmla="*/ 854351 w 1123833"/>
                <a:gd name="connsiteY77" fmla="*/ 662072 h 2343310"/>
                <a:gd name="connsiteX78" fmla="*/ 1045939 w 1123833"/>
                <a:gd name="connsiteY78" fmla="*/ 426940 h 2343310"/>
                <a:gd name="connsiteX79" fmla="*/ 1118511 w 1123833"/>
                <a:gd name="connsiteY79" fmla="*/ 174392 h 2343310"/>
                <a:gd name="connsiteX80" fmla="*/ 1098191 w 1123833"/>
                <a:gd name="connsiteY80" fmla="*/ 35055 h 2343310"/>
                <a:gd name="connsiteX81" fmla="*/ 1037231 w 1123833"/>
                <a:gd name="connsiteY81" fmla="*/ 93113 h 2343310"/>
                <a:gd name="connsiteX0" fmla="*/ 1037231 w 1123833"/>
                <a:gd name="connsiteY0" fmla="*/ 98030 h 2348227"/>
                <a:gd name="connsiteX1" fmla="*/ 1037231 w 1123833"/>
                <a:gd name="connsiteY1" fmla="*/ 164796 h 2348227"/>
                <a:gd name="connsiteX2" fmla="*/ 970465 w 1123833"/>
                <a:gd name="connsiteY2" fmla="*/ 307036 h 2348227"/>
                <a:gd name="connsiteX3" fmla="*/ 918213 w 1123833"/>
                <a:gd name="connsiteY3" fmla="*/ 379607 h 2348227"/>
                <a:gd name="connsiteX4" fmla="*/ 854351 w 1123833"/>
                <a:gd name="connsiteY4" fmla="*/ 484110 h 2348227"/>
                <a:gd name="connsiteX5" fmla="*/ 752751 w 1123833"/>
                <a:gd name="connsiteY5" fmla="*/ 536361 h 2348227"/>
                <a:gd name="connsiteX6" fmla="*/ 717916 w 1123833"/>
                <a:gd name="connsiteY6" fmla="*/ 600224 h 2348227"/>
                <a:gd name="connsiteX7" fmla="*/ 677276 w 1123833"/>
                <a:gd name="connsiteY7" fmla="*/ 591516 h 2348227"/>
                <a:gd name="connsiteX8" fmla="*/ 685985 w 1123833"/>
                <a:gd name="connsiteY8" fmla="*/ 542167 h 2348227"/>
                <a:gd name="connsiteX9" fmla="*/ 720819 w 1123833"/>
                <a:gd name="connsiteY9" fmla="*/ 501527 h 2348227"/>
                <a:gd name="connsiteX10" fmla="*/ 717916 w 1123833"/>
                <a:gd name="connsiteY10" fmla="*/ 446373 h 2348227"/>
                <a:gd name="connsiteX11" fmla="*/ 717916 w 1123833"/>
                <a:gd name="connsiteY11" fmla="*/ 394121 h 2348227"/>
                <a:gd name="connsiteX12" fmla="*/ 662762 w 1123833"/>
                <a:gd name="connsiteY12" fmla="*/ 330258 h 2348227"/>
                <a:gd name="connsiteX13" fmla="*/ 584385 w 1123833"/>
                <a:gd name="connsiteY13" fmla="*/ 344773 h 2348227"/>
                <a:gd name="connsiteX14" fmla="*/ 543745 w 1123833"/>
                <a:gd name="connsiteY14" fmla="*/ 402830 h 2348227"/>
                <a:gd name="connsiteX15" fmla="*/ 555356 w 1123833"/>
                <a:gd name="connsiteY15" fmla="*/ 449276 h 2348227"/>
                <a:gd name="connsiteX16" fmla="*/ 546389 w 1123833"/>
                <a:gd name="connsiteY16" fmla="*/ 481330 h 2348227"/>
                <a:gd name="connsiteX17" fmla="*/ 572773 w 1123833"/>
                <a:gd name="connsiteY17" fmla="*/ 536361 h 2348227"/>
                <a:gd name="connsiteX18" fmla="*/ 532133 w 1123833"/>
                <a:gd name="connsiteY18" fmla="*/ 588613 h 2348227"/>
                <a:gd name="connsiteX19" fmla="*/ 503105 w 1123833"/>
                <a:gd name="connsiteY19" fmla="*/ 588613 h 2348227"/>
                <a:gd name="connsiteX20" fmla="*/ 474076 w 1123833"/>
                <a:gd name="connsiteY20" fmla="*/ 542167 h 2348227"/>
                <a:gd name="connsiteX21" fmla="*/ 410213 w 1123833"/>
                <a:gd name="connsiteY21" fmla="*/ 489916 h 2348227"/>
                <a:gd name="connsiteX22" fmla="*/ 360865 w 1123833"/>
                <a:gd name="connsiteY22" fmla="*/ 440567 h 2348227"/>
                <a:gd name="connsiteX23" fmla="*/ 328933 w 1123833"/>
                <a:gd name="connsiteY23" fmla="*/ 370898 h 2348227"/>
                <a:gd name="connsiteX24" fmla="*/ 230236 w 1123833"/>
                <a:gd name="connsiteY24" fmla="*/ 286716 h 2348227"/>
                <a:gd name="connsiteX25" fmla="*/ 175082 w 1123833"/>
                <a:gd name="connsiteY25" fmla="*/ 202533 h 2348227"/>
                <a:gd name="connsiteX26" fmla="*/ 154704 w 1123833"/>
                <a:gd name="connsiteY26" fmla="*/ 98168 h 2348227"/>
                <a:gd name="connsiteX27" fmla="*/ 141162 w 1123833"/>
                <a:gd name="connsiteY27" fmla="*/ 85093 h 2348227"/>
                <a:gd name="connsiteX28" fmla="*/ 138515 w 1123833"/>
                <a:gd name="connsiteY28" fmla="*/ 145861 h 2348227"/>
                <a:gd name="connsiteX29" fmla="*/ 103718 w 1123833"/>
                <a:gd name="connsiteY29" fmla="*/ 28696 h 2348227"/>
                <a:gd name="connsiteX30" fmla="*/ 88799 w 1123833"/>
                <a:gd name="connsiteY30" fmla="*/ 31469 h 2348227"/>
                <a:gd name="connsiteX31" fmla="*/ 107795 w 1123833"/>
                <a:gd name="connsiteY31" fmla="*/ 112703 h 2348227"/>
                <a:gd name="connsiteX32" fmla="*/ 45640 w 1123833"/>
                <a:gd name="connsiteY32" fmla="*/ 6255 h 2348227"/>
                <a:gd name="connsiteX33" fmla="*/ 81698 w 1123833"/>
                <a:gd name="connsiteY33" fmla="*/ 120730 h 2348227"/>
                <a:gd name="connsiteX34" fmla="*/ 18204 w 1123833"/>
                <a:gd name="connsiteY34" fmla="*/ 52071 h 2348227"/>
                <a:gd name="connsiteX35" fmla="*/ 54843 w 1123833"/>
                <a:gd name="connsiteY35" fmla="*/ 131824 h 2348227"/>
                <a:gd name="connsiteX36" fmla="*/ 336 w 1123833"/>
                <a:gd name="connsiteY36" fmla="*/ 102197 h 2348227"/>
                <a:gd name="connsiteX37" fmla="*/ 56860 w 1123833"/>
                <a:gd name="connsiteY37" fmla="*/ 183962 h 2348227"/>
                <a:gd name="connsiteX38" fmla="*/ 117025 w 1123833"/>
                <a:gd name="connsiteY38" fmla="*/ 266396 h 2348227"/>
                <a:gd name="connsiteX39" fmla="*/ 201208 w 1123833"/>
                <a:gd name="connsiteY39" fmla="*/ 417344 h 2348227"/>
                <a:gd name="connsiteX40" fmla="*/ 363768 w 1123833"/>
                <a:gd name="connsiteY40" fmla="*/ 655378 h 2348227"/>
                <a:gd name="connsiteX41" fmla="*/ 369573 w 1123833"/>
                <a:gd name="connsiteY41" fmla="*/ 733756 h 2348227"/>
                <a:gd name="connsiteX42" fmla="*/ 433436 w 1123833"/>
                <a:gd name="connsiteY42" fmla="*/ 890510 h 2348227"/>
                <a:gd name="connsiteX43" fmla="*/ 439242 w 1123833"/>
                <a:gd name="connsiteY43" fmla="*/ 1000818 h 2348227"/>
                <a:gd name="connsiteX44" fmla="*/ 372476 w 1123833"/>
                <a:gd name="connsiteY44" fmla="*/ 1218533 h 2348227"/>
                <a:gd name="connsiteX45" fmla="*/ 378282 w 1123833"/>
                <a:gd name="connsiteY45" fmla="*/ 1325938 h 2348227"/>
                <a:gd name="connsiteX46" fmla="*/ 395699 w 1123833"/>
                <a:gd name="connsiteY46" fmla="*/ 1439150 h 2348227"/>
                <a:gd name="connsiteX47" fmla="*/ 410213 w 1123833"/>
                <a:gd name="connsiteY47" fmla="*/ 1610418 h 2348227"/>
                <a:gd name="connsiteX48" fmla="*/ 445048 w 1123833"/>
                <a:gd name="connsiteY48" fmla="*/ 1720727 h 2348227"/>
                <a:gd name="connsiteX49" fmla="*/ 535036 w 1123833"/>
                <a:gd name="connsiteY49" fmla="*/ 2063264 h 2348227"/>
                <a:gd name="connsiteX50" fmla="*/ 569871 w 1123833"/>
                <a:gd name="connsiteY50" fmla="*/ 2071973 h 2348227"/>
                <a:gd name="connsiteX51" fmla="*/ 537939 w 1123833"/>
                <a:gd name="connsiteY51" fmla="*/ 2132933 h 2348227"/>
                <a:gd name="connsiteX52" fmla="*/ 514716 w 1123833"/>
                <a:gd name="connsiteY52" fmla="*/ 2225824 h 2348227"/>
                <a:gd name="connsiteX53" fmla="*/ 584385 w 1123833"/>
                <a:gd name="connsiteY53" fmla="*/ 2249047 h 2348227"/>
                <a:gd name="connsiteX54" fmla="*/ 639539 w 1123833"/>
                <a:gd name="connsiteY54" fmla="*/ 2208407 h 2348227"/>
                <a:gd name="connsiteX55" fmla="*/ 636636 w 1123833"/>
                <a:gd name="connsiteY55" fmla="*/ 2132933 h 2348227"/>
                <a:gd name="connsiteX56" fmla="*/ 659859 w 1123833"/>
                <a:gd name="connsiteY56" fmla="*/ 2069070 h 2348227"/>
                <a:gd name="connsiteX57" fmla="*/ 659859 w 1123833"/>
                <a:gd name="connsiteY57" fmla="*/ 2045847 h 2348227"/>
                <a:gd name="connsiteX58" fmla="*/ 613413 w 1123833"/>
                <a:gd name="connsiteY58" fmla="*/ 1938441 h 2348227"/>
                <a:gd name="connsiteX59" fmla="*/ 604705 w 1123833"/>
                <a:gd name="connsiteY59" fmla="*/ 1601710 h 2348227"/>
                <a:gd name="connsiteX60" fmla="*/ 604705 w 1123833"/>
                <a:gd name="connsiteY60" fmla="*/ 1418830 h 2348227"/>
                <a:gd name="connsiteX61" fmla="*/ 671471 w 1123833"/>
                <a:gd name="connsiteY61" fmla="*/ 1706213 h 2348227"/>
                <a:gd name="connsiteX62" fmla="*/ 700499 w 1123833"/>
                <a:gd name="connsiteY62" fmla="*/ 1807812 h 2348227"/>
                <a:gd name="connsiteX63" fmla="*/ 699773 w 1123833"/>
                <a:gd name="connsiteY63" fmla="*/ 1931184 h 2348227"/>
                <a:gd name="connsiteX64" fmla="*/ 729528 w 1123833"/>
                <a:gd name="connsiteY64" fmla="*/ 2199698 h 2348227"/>
                <a:gd name="connsiteX65" fmla="*/ 758556 w 1123833"/>
                <a:gd name="connsiteY65" fmla="*/ 2205504 h 2348227"/>
                <a:gd name="connsiteX66" fmla="*/ 752751 w 1123833"/>
                <a:gd name="connsiteY66" fmla="*/ 2280977 h 2348227"/>
                <a:gd name="connsiteX67" fmla="*/ 838385 w 1123833"/>
                <a:gd name="connsiteY67" fmla="*/ 2327424 h 2348227"/>
                <a:gd name="connsiteX68" fmla="*/ 966111 w 1123833"/>
                <a:gd name="connsiteY68" fmla="*/ 2300572 h 2348227"/>
                <a:gd name="connsiteX69" fmla="*/ 819516 w 1123833"/>
                <a:gd name="connsiteY69" fmla="*/ 2196795 h 2348227"/>
                <a:gd name="connsiteX70" fmla="*/ 860156 w 1123833"/>
                <a:gd name="connsiteY70" fmla="*/ 2188086 h 2348227"/>
                <a:gd name="connsiteX71" fmla="*/ 839836 w 1123833"/>
                <a:gd name="connsiteY71" fmla="*/ 1842646 h 2348227"/>
                <a:gd name="connsiteX72" fmla="*/ 848546 w 1123833"/>
                <a:gd name="connsiteY72" fmla="*/ 1781686 h 2348227"/>
                <a:gd name="connsiteX73" fmla="*/ 831128 w 1123833"/>
                <a:gd name="connsiteY73" fmla="*/ 1749755 h 2348227"/>
                <a:gd name="connsiteX74" fmla="*/ 819516 w 1123833"/>
                <a:gd name="connsiteY74" fmla="*/ 1369480 h 2348227"/>
                <a:gd name="connsiteX75" fmla="*/ 790488 w 1123833"/>
                <a:gd name="connsiteY75" fmla="*/ 1259172 h 2348227"/>
                <a:gd name="connsiteX76" fmla="*/ 758556 w 1123833"/>
                <a:gd name="connsiteY76" fmla="*/ 992109 h 2348227"/>
                <a:gd name="connsiteX77" fmla="*/ 854351 w 1123833"/>
                <a:gd name="connsiteY77" fmla="*/ 666989 h 2348227"/>
                <a:gd name="connsiteX78" fmla="*/ 1045939 w 1123833"/>
                <a:gd name="connsiteY78" fmla="*/ 431857 h 2348227"/>
                <a:gd name="connsiteX79" fmla="*/ 1118511 w 1123833"/>
                <a:gd name="connsiteY79" fmla="*/ 179309 h 2348227"/>
                <a:gd name="connsiteX80" fmla="*/ 1098191 w 1123833"/>
                <a:gd name="connsiteY80" fmla="*/ 39972 h 2348227"/>
                <a:gd name="connsiteX81" fmla="*/ 1037231 w 1123833"/>
                <a:gd name="connsiteY81" fmla="*/ 98030 h 2348227"/>
                <a:gd name="connsiteX0" fmla="*/ 1043955 w 1130557"/>
                <a:gd name="connsiteY0" fmla="*/ 98030 h 2348227"/>
                <a:gd name="connsiteX1" fmla="*/ 1043955 w 1130557"/>
                <a:gd name="connsiteY1" fmla="*/ 164796 h 2348227"/>
                <a:gd name="connsiteX2" fmla="*/ 977189 w 1130557"/>
                <a:gd name="connsiteY2" fmla="*/ 307036 h 2348227"/>
                <a:gd name="connsiteX3" fmla="*/ 924937 w 1130557"/>
                <a:gd name="connsiteY3" fmla="*/ 379607 h 2348227"/>
                <a:gd name="connsiteX4" fmla="*/ 861075 w 1130557"/>
                <a:gd name="connsiteY4" fmla="*/ 484110 h 2348227"/>
                <a:gd name="connsiteX5" fmla="*/ 759475 w 1130557"/>
                <a:gd name="connsiteY5" fmla="*/ 536361 h 2348227"/>
                <a:gd name="connsiteX6" fmla="*/ 724640 w 1130557"/>
                <a:gd name="connsiteY6" fmla="*/ 600224 h 2348227"/>
                <a:gd name="connsiteX7" fmla="*/ 684000 w 1130557"/>
                <a:gd name="connsiteY7" fmla="*/ 591516 h 2348227"/>
                <a:gd name="connsiteX8" fmla="*/ 692709 w 1130557"/>
                <a:gd name="connsiteY8" fmla="*/ 542167 h 2348227"/>
                <a:gd name="connsiteX9" fmla="*/ 727543 w 1130557"/>
                <a:gd name="connsiteY9" fmla="*/ 501527 h 2348227"/>
                <a:gd name="connsiteX10" fmla="*/ 724640 w 1130557"/>
                <a:gd name="connsiteY10" fmla="*/ 446373 h 2348227"/>
                <a:gd name="connsiteX11" fmla="*/ 724640 w 1130557"/>
                <a:gd name="connsiteY11" fmla="*/ 394121 h 2348227"/>
                <a:gd name="connsiteX12" fmla="*/ 669486 w 1130557"/>
                <a:gd name="connsiteY12" fmla="*/ 330258 h 2348227"/>
                <a:gd name="connsiteX13" fmla="*/ 591109 w 1130557"/>
                <a:gd name="connsiteY13" fmla="*/ 344773 h 2348227"/>
                <a:gd name="connsiteX14" fmla="*/ 550469 w 1130557"/>
                <a:gd name="connsiteY14" fmla="*/ 402830 h 2348227"/>
                <a:gd name="connsiteX15" fmla="*/ 562080 w 1130557"/>
                <a:gd name="connsiteY15" fmla="*/ 449276 h 2348227"/>
                <a:gd name="connsiteX16" fmla="*/ 553113 w 1130557"/>
                <a:gd name="connsiteY16" fmla="*/ 481330 h 2348227"/>
                <a:gd name="connsiteX17" fmla="*/ 579497 w 1130557"/>
                <a:gd name="connsiteY17" fmla="*/ 536361 h 2348227"/>
                <a:gd name="connsiteX18" fmla="*/ 538857 w 1130557"/>
                <a:gd name="connsiteY18" fmla="*/ 588613 h 2348227"/>
                <a:gd name="connsiteX19" fmla="*/ 509829 w 1130557"/>
                <a:gd name="connsiteY19" fmla="*/ 588613 h 2348227"/>
                <a:gd name="connsiteX20" fmla="*/ 480800 w 1130557"/>
                <a:gd name="connsiteY20" fmla="*/ 542167 h 2348227"/>
                <a:gd name="connsiteX21" fmla="*/ 416937 w 1130557"/>
                <a:gd name="connsiteY21" fmla="*/ 489916 h 2348227"/>
                <a:gd name="connsiteX22" fmla="*/ 367589 w 1130557"/>
                <a:gd name="connsiteY22" fmla="*/ 440567 h 2348227"/>
                <a:gd name="connsiteX23" fmla="*/ 335657 w 1130557"/>
                <a:gd name="connsiteY23" fmla="*/ 370898 h 2348227"/>
                <a:gd name="connsiteX24" fmla="*/ 236960 w 1130557"/>
                <a:gd name="connsiteY24" fmla="*/ 286716 h 2348227"/>
                <a:gd name="connsiteX25" fmla="*/ 181806 w 1130557"/>
                <a:gd name="connsiteY25" fmla="*/ 202533 h 2348227"/>
                <a:gd name="connsiteX26" fmla="*/ 161428 w 1130557"/>
                <a:gd name="connsiteY26" fmla="*/ 98168 h 2348227"/>
                <a:gd name="connsiteX27" fmla="*/ 147886 w 1130557"/>
                <a:gd name="connsiteY27" fmla="*/ 85093 h 2348227"/>
                <a:gd name="connsiteX28" fmla="*/ 145239 w 1130557"/>
                <a:gd name="connsiteY28" fmla="*/ 145861 h 2348227"/>
                <a:gd name="connsiteX29" fmla="*/ 110442 w 1130557"/>
                <a:gd name="connsiteY29" fmla="*/ 28696 h 2348227"/>
                <a:gd name="connsiteX30" fmla="*/ 95523 w 1130557"/>
                <a:gd name="connsiteY30" fmla="*/ 31469 h 2348227"/>
                <a:gd name="connsiteX31" fmla="*/ 114519 w 1130557"/>
                <a:gd name="connsiteY31" fmla="*/ 112703 h 2348227"/>
                <a:gd name="connsiteX32" fmla="*/ 52364 w 1130557"/>
                <a:gd name="connsiteY32" fmla="*/ 6255 h 2348227"/>
                <a:gd name="connsiteX33" fmla="*/ 88422 w 1130557"/>
                <a:gd name="connsiteY33" fmla="*/ 120730 h 2348227"/>
                <a:gd name="connsiteX34" fmla="*/ 24928 w 1130557"/>
                <a:gd name="connsiteY34" fmla="*/ 52071 h 2348227"/>
                <a:gd name="connsiteX35" fmla="*/ 61567 w 1130557"/>
                <a:gd name="connsiteY35" fmla="*/ 131824 h 2348227"/>
                <a:gd name="connsiteX36" fmla="*/ 7060 w 1130557"/>
                <a:gd name="connsiteY36" fmla="*/ 102197 h 2348227"/>
                <a:gd name="connsiteX37" fmla="*/ 63584 w 1130557"/>
                <a:gd name="connsiteY37" fmla="*/ 183962 h 2348227"/>
                <a:gd name="connsiteX38" fmla="*/ 123749 w 1130557"/>
                <a:gd name="connsiteY38" fmla="*/ 266396 h 2348227"/>
                <a:gd name="connsiteX39" fmla="*/ 207932 w 1130557"/>
                <a:gd name="connsiteY39" fmla="*/ 417344 h 2348227"/>
                <a:gd name="connsiteX40" fmla="*/ 370492 w 1130557"/>
                <a:gd name="connsiteY40" fmla="*/ 655378 h 2348227"/>
                <a:gd name="connsiteX41" fmla="*/ 376297 w 1130557"/>
                <a:gd name="connsiteY41" fmla="*/ 733756 h 2348227"/>
                <a:gd name="connsiteX42" fmla="*/ 440160 w 1130557"/>
                <a:gd name="connsiteY42" fmla="*/ 890510 h 2348227"/>
                <a:gd name="connsiteX43" fmla="*/ 445966 w 1130557"/>
                <a:gd name="connsiteY43" fmla="*/ 1000818 h 2348227"/>
                <a:gd name="connsiteX44" fmla="*/ 379200 w 1130557"/>
                <a:gd name="connsiteY44" fmla="*/ 1218533 h 2348227"/>
                <a:gd name="connsiteX45" fmla="*/ 385006 w 1130557"/>
                <a:gd name="connsiteY45" fmla="*/ 1325938 h 2348227"/>
                <a:gd name="connsiteX46" fmla="*/ 402423 w 1130557"/>
                <a:gd name="connsiteY46" fmla="*/ 1439150 h 2348227"/>
                <a:gd name="connsiteX47" fmla="*/ 416937 w 1130557"/>
                <a:gd name="connsiteY47" fmla="*/ 1610418 h 2348227"/>
                <a:gd name="connsiteX48" fmla="*/ 451772 w 1130557"/>
                <a:gd name="connsiteY48" fmla="*/ 1720727 h 2348227"/>
                <a:gd name="connsiteX49" fmla="*/ 541760 w 1130557"/>
                <a:gd name="connsiteY49" fmla="*/ 2063264 h 2348227"/>
                <a:gd name="connsiteX50" fmla="*/ 576595 w 1130557"/>
                <a:gd name="connsiteY50" fmla="*/ 2071973 h 2348227"/>
                <a:gd name="connsiteX51" fmla="*/ 544663 w 1130557"/>
                <a:gd name="connsiteY51" fmla="*/ 2132933 h 2348227"/>
                <a:gd name="connsiteX52" fmla="*/ 521440 w 1130557"/>
                <a:gd name="connsiteY52" fmla="*/ 2225824 h 2348227"/>
                <a:gd name="connsiteX53" fmla="*/ 591109 w 1130557"/>
                <a:gd name="connsiteY53" fmla="*/ 2249047 h 2348227"/>
                <a:gd name="connsiteX54" fmla="*/ 646263 w 1130557"/>
                <a:gd name="connsiteY54" fmla="*/ 2208407 h 2348227"/>
                <a:gd name="connsiteX55" fmla="*/ 643360 w 1130557"/>
                <a:gd name="connsiteY55" fmla="*/ 2132933 h 2348227"/>
                <a:gd name="connsiteX56" fmla="*/ 666583 w 1130557"/>
                <a:gd name="connsiteY56" fmla="*/ 2069070 h 2348227"/>
                <a:gd name="connsiteX57" fmla="*/ 666583 w 1130557"/>
                <a:gd name="connsiteY57" fmla="*/ 2045847 h 2348227"/>
                <a:gd name="connsiteX58" fmla="*/ 620137 w 1130557"/>
                <a:gd name="connsiteY58" fmla="*/ 1938441 h 2348227"/>
                <a:gd name="connsiteX59" fmla="*/ 611429 w 1130557"/>
                <a:gd name="connsiteY59" fmla="*/ 1601710 h 2348227"/>
                <a:gd name="connsiteX60" fmla="*/ 611429 w 1130557"/>
                <a:gd name="connsiteY60" fmla="*/ 1418830 h 2348227"/>
                <a:gd name="connsiteX61" fmla="*/ 678195 w 1130557"/>
                <a:gd name="connsiteY61" fmla="*/ 1706213 h 2348227"/>
                <a:gd name="connsiteX62" fmla="*/ 707223 w 1130557"/>
                <a:gd name="connsiteY62" fmla="*/ 1807812 h 2348227"/>
                <a:gd name="connsiteX63" fmla="*/ 706497 w 1130557"/>
                <a:gd name="connsiteY63" fmla="*/ 1931184 h 2348227"/>
                <a:gd name="connsiteX64" fmla="*/ 736252 w 1130557"/>
                <a:gd name="connsiteY64" fmla="*/ 2199698 h 2348227"/>
                <a:gd name="connsiteX65" fmla="*/ 765280 w 1130557"/>
                <a:gd name="connsiteY65" fmla="*/ 2205504 h 2348227"/>
                <a:gd name="connsiteX66" fmla="*/ 759475 w 1130557"/>
                <a:gd name="connsiteY66" fmla="*/ 2280977 h 2348227"/>
                <a:gd name="connsiteX67" fmla="*/ 845109 w 1130557"/>
                <a:gd name="connsiteY67" fmla="*/ 2327424 h 2348227"/>
                <a:gd name="connsiteX68" fmla="*/ 972835 w 1130557"/>
                <a:gd name="connsiteY68" fmla="*/ 2300572 h 2348227"/>
                <a:gd name="connsiteX69" fmla="*/ 826240 w 1130557"/>
                <a:gd name="connsiteY69" fmla="*/ 2196795 h 2348227"/>
                <a:gd name="connsiteX70" fmla="*/ 866880 w 1130557"/>
                <a:gd name="connsiteY70" fmla="*/ 2188086 h 2348227"/>
                <a:gd name="connsiteX71" fmla="*/ 846560 w 1130557"/>
                <a:gd name="connsiteY71" fmla="*/ 1842646 h 2348227"/>
                <a:gd name="connsiteX72" fmla="*/ 855270 w 1130557"/>
                <a:gd name="connsiteY72" fmla="*/ 1781686 h 2348227"/>
                <a:gd name="connsiteX73" fmla="*/ 837852 w 1130557"/>
                <a:gd name="connsiteY73" fmla="*/ 1749755 h 2348227"/>
                <a:gd name="connsiteX74" fmla="*/ 826240 w 1130557"/>
                <a:gd name="connsiteY74" fmla="*/ 1369480 h 2348227"/>
                <a:gd name="connsiteX75" fmla="*/ 797212 w 1130557"/>
                <a:gd name="connsiteY75" fmla="*/ 1259172 h 2348227"/>
                <a:gd name="connsiteX76" fmla="*/ 765280 w 1130557"/>
                <a:gd name="connsiteY76" fmla="*/ 992109 h 2348227"/>
                <a:gd name="connsiteX77" fmla="*/ 861075 w 1130557"/>
                <a:gd name="connsiteY77" fmla="*/ 666989 h 2348227"/>
                <a:gd name="connsiteX78" fmla="*/ 1052663 w 1130557"/>
                <a:gd name="connsiteY78" fmla="*/ 431857 h 2348227"/>
                <a:gd name="connsiteX79" fmla="*/ 1125235 w 1130557"/>
                <a:gd name="connsiteY79" fmla="*/ 179309 h 2348227"/>
                <a:gd name="connsiteX80" fmla="*/ 1104915 w 1130557"/>
                <a:gd name="connsiteY80" fmla="*/ 39972 h 2348227"/>
                <a:gd name="connsiteX81" fmla="*/ 1043955 w 1130557"/>
                <a:gd name="connsiteY81" fmla="*/ 98030 h 2348227"/>
                <a:gd name="connsiteX0" fmla="*/ 1043955 w 1130557"/>
                <a:gd name="connsiteY0" fmla="*/ 98030 h 2348227"/>
                <a:gd name="connsiteX1" fmla="*/ 1043955 w 1130557"/>
                <a:gd name="connsiteY1" fmla="*/ 164796 h 2348227"/>
                <a:gd name="connsiteX2" fmla="*/ 977189 w 1130557"/>
                <a:gd name="connsiteY2" fmla="*/ 307036 h 2348227"/>
                <a:gd name="connsiteX3" fmla="*/ 924937 w 1130557"/>
                <a:gd name="connsiteY3" fmla="*/ 379607 h 2348227"/>
                <a:gd name="connsiteX4" fmla="*/ 861075 w 1130557"/>
                <a:gd name="connsiteY4" fmla="*/ 484110 h 2348227"/>
                <a:gd name="connsiteX5" fmla="*/ 759475 w 1130557"/>
                <a:gd name="connsiteY5" fmla="*/ 536361 h 2348227"/>
                <a:gd name="connsiteX6" fmla="*/ 724640 w 1130557"/>
                <a:gd name="connsiteY6" fmla="*/ 600224 h 2348227"/>
                <a:gd name="connsiteX7" fmla="*/ 684000 w 1130557"/>
                <a:gd name="connsiteY7" fmla="*/ 591516 h 2348227"/>
                <a:gd name="connsiteX8" fmla="*/ 692709 w 1130557"/>
                <a:gd name="connsiteY8" fmla="*/ 542167 h 2348227"/>
                <a:gd name="connsiteX9" fmla="*/ 727543 w 1130557"/>
                <a:gd name="connsiteY9" fmla="*/ 501527 h 2348227"/>
                <a:gd name="connsiteX10" fmla="*/ 724640 w 1130557"/>
                <a:gd name="connsiteY10" fmla="*/ 446373 h 2348227"/>
                <a:gd name="connsiteX11" fmla="*/ 724640 w 1130557"/>
                <a:gd name="connsiteY11" fmla="*/ 394121 h 2348227"/>
                <a:gd name="connsiteX12" fmla="*/ 669486 w 1130557"/>
                <a:gd name="connsiteY12" fmla="*/ 330258 h 2348227"/>
                <a:gd name="connsiteX13" fmla="*/ 591109 w 1130557"/>
                <a:gd name="connsiteY13" fmla="*/ 344773 h 2348227"/>
                <a:gd name="connsiteX14" fmla="*/ 550469 w 1130557"/>
                <a:gd name="connsiteY14" fmla="*/ 402830 h 2348227"/>
                <a:gd name="connsiteX15" fmla="*/ 562080 w 1130557"/>
                <a:gd name="connsiteY15" fmla="*/ 449276 h 2348227"/>
                <a:gd name="connsiteX16" fmla="*/ 553113 w 1130557"/>
                <a:gd name="connsiteY16" fmla="*/ 481330 h 2348227"/>
                <a:gd name="connsiteX17" fmla="*/ 579497 w 1130557"/>
                <a:gd name="connsiteY17" fmla="*/ 536361 h 2348227"/>
                <a:gd name="connsiteX18" fmla="*/ 538857 w 1130557"/>
                <a:gd name="connsiteY18" fmla="*/ 588613 h 2348227"/>
                <a:gd name="connsiteX19" fmla="*/ 509829 w 1130557"/>
                <a:gd name="connsiteY19" fmla="*/ 588613 h 2348227"/>
                <a:gd name="connsiteX20" fmla="*/ 480800 w 1130557"/>
                <a:gd name="connsiteY20" fmla="*/ 542167 h 2348227"/>
                <a:gd name="connsiteX21" fmla="*/ 416937 w 1130557"/>
                <a:gd name="connsiteY21" fmla="*/ 489916 h 2348227"/>
                <a:gd name="connsiteX22" fmla="*/ 367589 w 1130557"/>
                <a:gd name="connsiteY22" fmla="*/ 440567 h 2348227"/>
                <a:gd name="connsiteX23" fmla="*/ 335657 w 1130557"/>
                <a:gd name="connsiteY23" fmla="*/ 370898 h 2348227"/>
                <a:gd name="connsiteX24" fmla="*/ 236960 w 1130557"/>
                <a:gd name="connsiteY24" fmla="*/ 286716 h 2348227"/>
                <a:gd name="connsiteX25" fmla="*/ 181806 w 1130557"/>
                <a:gd name="connsiteY25" fmla="*/ 202533 h 2348227"/>
                <a:gd name="connsiteX26" fmla="*/ 161428 w 1130557"/>
                <a:gd name="connsiteY26" fmla="*/ 98168 h 2348227"/>
                <a:gd name="connsiteX27" fmla="*/ 147886 w 1130557"/>
                <a:gd name="connsiteY27" fmla="*/ 85093 h 2348227"/>
                <a:gd name="connsiteX28" fmla="*/ 145239 w 1130557"/>
                <a:gd name="connsiteY28" fmla="*/ 145861 h 2348227"/>
                <a:gd name="connsiteX29" fmla="*/ 110442 w 1130557"/>
                <a:gd name="connsiteY29" fmla="*/ 28696 h 2348227"/>
                <a:gd name="connsiteX30" fmla="*/ 95523 w 1130557"/>
                <a:gd name="connsiteY30" fmla="*/ 31469 h 2348227"/>
                <a:gd name="connsiteX31" fmla="*/ 114519 w 1130557"/>
                <a:gd name="connsiteY31" fmla="*/ 112703 h 2348227"/>
                <a:gd name="connsiteX32" fmla="*/ 52364 w 1130557"/>
                <a:gd name="connsiteY32" fmla="*/ 6255 h 2348227"/>
                <a:gd name="connsiteX33" fmla="*/ 88422 w 1130557"/>
                <a:gd name="connsiteY33" fmla="*/ 120730 h 2348227"/>
                <a:gd name="connsiteX34" fmla="*/ 24928 w 1130557"/>
                <a:gd name="connsiteY34" fmla="*/ 52071 h 2348227"/>
                <a:gd name="connsiteX35" fmla="*/ 61567 w 1130557"/>
                <a:gd name="connsiteY35" fmla="*/ 131824 h 2348227"/>
                <a:gd name="connsiteX36" fmla="*/ 7060 w 1130557"/>
                <a:gd name="connsiteY36" fmla="*/ 102197 h 2348227"/>
                <a:gd name="connsiteX37" fmla="*/ 63584 w 1130557"/>
                <a:gd name="connsiteY37" fmla="*/ 183962 h 2348227"/>
                <a:gd name="connsiteX38" fmla="*/ 123749 w 1130557"/>
                <a:gd name="connsiteY38" fmla="*/ 266396 h 2348227"/>
                <a:gd name="connsiteX39" fmla="*/ 207932 w 1130557"/>
                <a:gd name="connsiteY39" fmla="*/ 417344 h 2348227"/>
                <a:gd name="connsiteX40" fmla="*/ 370492 w 1130557"/>
                <a:gd name="connsiteY40" fmla="*/ 655378 h 2348227"/>
                <a:gd name="connsiteX41" fmla="*/ 376297 w 1130557"/>
                <a:gd name="connsiteY41" fmla="*/ 733756 h 2348227"/>
                <a:gd name="connsiteX42" fmla="*/ 440160 w 1130557"/>
                <a:gd name="connsiteY42" fmla="*/ 890510 h 2348227"/>
                <a:gd name="connsiteX43" fmla="*/ 445966 w 1130557"/>
                <a:gd name="connsiteY43" fmla="*/ 1000818 h 2348227"/>
                <a:gd name="connsiteX44" fmla="*/ 379200 w 1130557"/>
                <a:gd name="connsiteY44" fmla="*/ 1218533 h 2348227"/>
                <a:gd name="connsiteX45" fmla="*/ 385006 w 1130557"/>
                <a:gd name="connsiteY45" fmla="*/ 1325938 h 2348227"/>
                <a:gd name="connsiteX46" fmla="*/ 402423 w 1130557"/>
                <a:gd name="connsiteY46" fmla="*/ 1439150 h 2348227"/>
                <a:gd name="connsiteX47" fmla="*/ 416937 w 1130557"/>
                <a:gd name="connsiteY47" fmla="*/ 1610418 h 2348227"/>
                <a:gd name="connsiteX48" fmla="*/ 451772 w 1130557"/>
                <a:gd name="connsiteY48" fmla="*/ 1720727 h 2348227"/>
                <a:gd name="connsiteX49" fmla="*/ 541760 w 1130557"/>
                <a:gd name="connsiteY49" fmla="*/ 2063264 h 2348227"/>
                <a:gd name="connsiteX50" fmla="*/ 576595 w 1130557"/>
                <a:gd name="connsiteY50" fmla="*/ 2071973 h 2348227"/>
                <a:gd name="connsiteX51" fmla="*/ 544663 w 1130557"/>
                <a:gd name="connsiteY51" fmla="*/ 2132933 h 2348227"/>
                <a:gd name="connsiteX52" fmla="*/ 521440 w 1130557"/>
                <a:gd name="connsiteY52" fmla="*/ 2225824 h 2348227"/>
                <a:gd name="connsiteX53" fmla="*/ 591109 w 1130557"/>
                <a:gd name="connsiteY53" fmla="*/ 2249047 h 2348227"/>
                <a:gd name="connsiteX54" fmla="*/ 646263 w 1130557"/>
                <a:gd name="connsiteY54" fmla="*/ 2208407 h 2348227"/>
                <a:gd name="connsiteX55" fmla="*/ 643360 w 1130557"/>
                <a:gd name="connsiteY55" fmla="*/ 2132933 h 2348227"/>
                <a:gd name="connsiteX56" fmla="*/ 666583 w 1130557"/>
                <a:gd name="connsiteY56" fmla="*/ 2069070 h 2348227"/>
                <a:gd name="connsiteX57" fmla="*/ 666583 w 1130557"/>
                <a:gd name="connsiteY57" fmla="*/ 2045847 h 2348227"/>
                <a:gd name="connsiteX58" fmla="*/ 620137 w 1130557"/>
                <a:gd name="connsiteY58" fmla="*/ 1938441 h 2348227"/>
                <a:gd name="connsiteX59" fmla="*/ 611429 w 1130557"/>
                <a:gd name="connsiteY59" fmla="*/ 1601710 h 2348227"/>
                <a:gd name="connsiteX60" fmla="*/ 611429 w 1130557"/>
                <a:gd name="connsiteY60" fmla="*/ 1418830 h 2348227"/>
                <a:gd name="connsiteX61" fmla="*/ 678195 w 1130557"/>
                <a:gd name="connsiteY61" fmla="*/ 1706213 h 2348227"/>
                <a:gd name="connsiteX62" fmla="*/ 707223 w 1130557"/>
                <a:gd name="connsiteY62" fmla="*/ 1807812 h 2348227"/>
                <a:gd name="connsiteX63" fmla="*/ 706497 w 1130557"/>
                <a:gd name="connsiteY63" fmla="*/ 1931184 h 2348227"/>
                <a:gd name="connsiteX64" fmla="*/ 736252 w 1130557"/>
                <a:gd name="connsiteY64" fmla="*/ 2199698 h 2348227"/>
                <a:gd name="connsiteX65" fmla="*/ 765280 w 1130557"/>
                <a:gd name="connsiteY65" fmla="*/ 2205504 h 2348227"/>
                <a:gd name="connsiteX66" fmla="*/ 759475 w 1130557"/>
                <a:gd name="connsiteY66" fmla="*/ 2280977 h 2348227"/>
                <a:gd name="connsiteX67" fmla="*/ 845109 w 1130557"/>
                <a:gd name="connsiteY67" fmla="*/ 2327424 h 2348227"/>
                <a:gd name="connsiteX68" fmla="*/ 972835 w 1130557"/>
                <a:gd name="connsiteY68" fmla="*/ 2300572 h 2348227"/>
                <a:gd name="connsiteX69" fmla="*/ 826240 w 1130557"/>
                <a:gd name="connsiteY69" fmla="*/ 2196795 h 2348227"/>
                <a:gd name="connsiteX70" fmla="*/ 866880 w 1130557"/>
                <a:gd name="connsiteY70" fmla="*/ 2188086 h 2348227"/>
                <a:gd name="connsiteX71" fmla="*/ 846560 w 1130557"/>
                <a:gd name="connsiteY71" fmla="*/ 1842646 h 2348227"/>
                <a:gd name="connsiteX72" fmla="*/ 855270 w 1130557"/>
                <a:gd name="connsiteY72" fmla="*/ 1781686 h 2348227"/>
                <a:gd name="connsiteX73" fmla="*/ 837852 w 1130557"/>
                <a:gd name="connsiteY73" fmla="*/ 1749755 h 2348227"/>
                <a:gd name="connsiteX74" fmla="*/ 826240 w 1130557"/>
                <a:gd name="connsiteY74" fmla="*/ 1369480 h 2348227"/>
                <a:gd name="connsiteX75" fmla="*/ 797212 w 1130557"/>
                <a:gd name="connsiteY75" fmla="*/ 1259172 h 2348227"/>
                <a:gd name="connsiteX76" fmla="*/ 765280 w 1130557"/>
                <a:gd name="connsiteY76" fmla="*/ 992109 h 2348227"/>
                <a:gd name="connsiteX77" fmla="*/ 861075 w 1130557"/>
                <a:gd name="connsiteY77" fmla="*/ 666989 h 2348227"/>
                <a:gd name="connsiteX78" fmla="*/ 1052663 w 1130557"/>
                <a:gd name="connsiteY78" fmla="*/ 431857 h 2348227"/>
                <a:gd name="connsiteX79" fmla="*/ 1125235 w 1130557"/>
                <a:gd name="connsiteY79" fmla="*/ 179309 h 2348227"/>
                <a:gd name="connsiteX80" fmla="*/ 1104915 w 1130557"/>
                <a:gd name="connsiteY80" fmla="*/ 39972 h 2348227"/>
                <a:gd name="connsiteX81" fmla="*/ 1043955 w 1130557"/>
                <a:gd name="connsiteY81" fmla="*/ 98030 h 2348227"/>
                <a:gd name="connsiteX0" fmla="*/ 1040665 w 1127267"/>
                <a:gd name="connsiteY0" fmla="*/ 98030 h 2348227"/>
                <a:gd name="connsiteX1" fmla="*/ 1040665 w 1127267"/>
                <a:gd name="connsiteY1" fmla="*/ 164796 h 2348227"/>
                <a:gd name="connsiteX2" fmla="*/ 973899 w 1127267"/>
                <a:gd name="connsiteY2" fmla="*/ 307036 h 2348227"/>
                <a:gd name="connsiteX3" fmla="*/ 921647 w 1127267"/>
                <a:gd name="connsiteY3" fmla="*/ 379607 h 2348227"/>
                <a:gd name="connsiteX4" fmla="*/ 857785 w 1127267"/>
                <a:gd name="connsiteY4" fmla="*/ 484110 h 2348227"/>
                <a:gd name="connsiteX5" fmla="*/ 756185 w 1127267"/>
                <a:gd name="connsiteY5" fmla="*/ 536361 h 2348227"/>
                <a:gd name="connsiteX6" fmla="*/ 721350 w 1127267"/>
                <a:gd name="connsiteY6" fmla="*/ 600224 h 2348227"/>
                <a:gd name="connsiteX7" fmla="*/ 680710 w 1127267"/>
                <a:gd name="connsiteY7" fmla="*/ 591516 h 2348227"/>
                <a:gd name="connsiteX8" fmla="*/ 689419 w 1127267"/>
                <a:gd name="connsiteY8" fmla="*/ 542167 h 2348227"/>
                <a:gd name="connsiteX9" fmla="*/ 724253 w 1127267"/>
                <a:gd name="connsiteY9" fmla="*/ 501527 h 2348227"/>
                <a:gd name="connsiteX10" fmla="*/ 721350 w 1127267"/>
                <a:gd name="connsiteY10" fmla="*/ 446373 h 2348227"/>
                <a:gd name="connsiteX11" fmla="*/ 721350 w 1127267"/>
                <a:gd name="connsiteY11" fmla="*/ 394121 h 2348227"/>
                <a:gd name="connsiteX12" fmla="*/ 666196 w 1127267"/>
                <a:gd name="connsiteY12" fmla="*/ 330258 h 2348227"/>
                <a:gd name="connsiteX13" fmla="*/ 587819 w 1127267"/>
                <a:gd name="connsiteY13" fmla="*/ 344773 h 2348227"/>
                <a:gd name="connsiteX14" fmla="*/ 547179 w 1127267"/>
                <a:gd name="connsiteY14" fmla="*/ 402830 h 2348227"/>
                <a:gd name="connsiteX15" fmla="*/ 558790 w 1127267"/>
                <a:gd name="connsiteY15" fmla="*/ 449276 h 2348227"/>
                <a:gd name="connsiteX16" fmla="*/ 549823 w 1127267"/>
                <a:gd name="connsiteY16" fmla="*/ 481330 h 2348227"/>
                <a:gd name="connsiteX17" fmla="*/ 576207 w 1127267"/>
                <a:gd name="connsiteY17" fmla="*/ 536361 h 2348227"/>
                <a:gd name="connsiteX18" fmla="*/ 535567 w 1127267"/>
                <a:gd name="connsiteY18" fmla="*/ 588613 h 2348227"/>
                <a:gd name="connsiteX19" fmla="*/ 506539 w 1127267"/>
                <a:gd name="connsiteY19" fmla="*/ 588613 h 2348227"/>
                <a:gd name="connsiteX20" fmla="*/ 477510 w 1127267"/>
                <a:gd name="connsiteY20" fmla="*/ 542167 h 2348227"/>
                <a:gd name="connsiteX21" fmla="*/ 413647 w 1127267"/>
                <a:gd name="connsiteY21" fmla="*/ 489916 h 2348227"/>
                <a:gd name="connsiteX22" fmla="*/ 364299 w 1127267"/>
                <a:gd name="connsiteY22" fmla="*/ 440567 h 2348227"/>
                <a:gd name="connsiteX23" fmla="*/ 332367 w 1127267"/>
                <a:gd name="connsiteY23" fmla="*/ 370898 h 2348227"/>
                <a:gd name="connsiteX24" fmla="*/ 233670 w 1127267"/>
                <a:gd name="connsiteY24" fmla="*/ 286716 h 2348227"/>
                <a:gd name="connsiteX25" fmla="*/ 178516 w 1127267"/>
                <a:gd name="connsiteY25" fmla="*/ 202533 h 2348227"/>
                <a:gd name="connsiteX26" fmla="*/ 158138 w 1127267"/>
                <a:gd name="connsiteY26" fmla="*/ 98168 h 2348227"/>
                <a:gd name="connsiteX27" fmla="*/ 144596 w 1127267"/>
                <a:gd name="connsiteY27" fmla="*/ 85093 h 2348227"/>
                <a:gd name="connsiteX28" fmla="*/ 141949 w 1127267"/>
                <a:gd name="connsiteY28" fmla="*/ 145861 h 2348227"/>
                <a:gd name="connsiteX29" fmla="*/ 107152 w 1127267"/>
                <a:gd name="connsiteY29" fmla="*/ 28696 h 2348227"/>
                <a:gd name="connsiteX30" fmla="*/ 92233 w 1127267"/>
                <a:gd name="connsiteY30" fmla="*/ 31469 h 2348227"/>
                <a:gd name="connsiteX31" fmla="*/ 111229 w 1127267"/>
                <a:gd name="connsiteY31" fmla="*/ 112703 h 2348227"/>
                <a:gd name="connsiteX32" fmla="*/ 49074 w 1127267"/>
                <a:gd name="connsiteY32" fmla="*/ 6255 h 2348227"/>
                <a:gd name="connsiteX33" fmla="*/ 85132 w 1127267"/>
                <a:gd name="connsiteY33" fmla="*/ 120730 h 2348227"/>
                <a:gd name="connsiteX34" fmla="*/ 21638 w 1127267"/>
                <a:gd name="connsiteY34" fmla="*/ 52071 h 2348227"/>
                <a:gd name="connsiteX35" fmla="*/ 58277 w 1127267"/>
                <a:gd name="connsiteY35" fmla="*/ 131824 h 2348227"/>
                <a:gd name="connsiteX36" fmla="*/ 3770 w 1127267"/>
                <a:gd name="connsiteY36" fmla="*/ 102197 h 2348227"/>
                <a:gd name="connsiteX37" fmla="*/ 60294 w 1127267"/>
                <a:gd name="connsiteY37" fmla="*/ 183962 h 2348227"/>
                <a:gd name="connsiteX38" fmla="*/ 120459 w 1127267"/>
                <a:gd name="connsiteY38" fmla="*/ 266396 h 2348227"/>
                <a:gd name="connsiteX39" fmla="*/ 204642 w 1127267"/>
                <a:gd name="connsiteY39" fmla="*/ 417344 h 2348227"/>
                <a:gd name="connsiteX40" fmla="*/ 367202 w 1127267"/>
                <a:gd name="connsiteY40" fmla="*/ 655378 h 2348227"/>
                <a:gd name="connsiteX41" fmla="*/ 373007 w 1127267"/>
                <a:gd name="connsiteY41" fmla="*/ 733756 h 2348227"/>
                <a:gd name="connsiteX42" fmla="*/ 436870 w 1127267"/>
                <a:gd name="connsiteY42" fmla="*/ 890510 h 2348227"/>
                <a:gd name="connsiteX43" fmla="*/ 442676 w 1127267"/>
                <a:gd name="connsiteY43" fmla="*/ 1000818 h 2348227"/>
                <a:gd name="connsiteX44" fmla="*/ 375910 w 1127267"/>
                <a:gd name="connsiteY44" fmla="*/ 1218533 h 2348227"/>
                <a:gd name="connsiteX45" fmla="*/ 381716 w 1127267"/>
                <a:gd name="connsiteY45" fmla="*/ 1325938 h 2348227"/>
                <a:gd name="connsiteX46" fmla="*/ 399133 w 1127267"/>
                <a:gd name="connsiteY46" fmla="*/ 1439150 h 2348227"/>
                <a:gd name="connsiteX47" fmla="*/ 413647 w 1127267"/>
                <a:gd name="connsiteY47" fmla="*/ 1610418 h 2348227"/>
                <a:gd name="connsiteX48" fmla="*/ 448482 w 1127267"/>
                <a:gd name="connsiteY48" fmla="*/ 1720727 h 2348227"/>
                <a:gd name="connsiteX49" fmla="*/ 538470 w 1127267"/>
                <a:gd name="connsiteY49" fmla="*/ 2063264 h 2348227"/>
                <a:gd name="connsiteX50" fmla="*/ 573305 w 1127267"/>
                <a:gd name="connsiteY50" fmla="*/ 2071973 h 2348227"/>
                <a:gd name="connsiteX51" fmla="*/ 541373 w 1127267"/>
                <a:gd name="connsiteY51" fmla="*/ 2132933 h 2348227"/>
                <a:gd name="connsiteX52" fmla="*/ 518150 w 1127267"/>
                <a:gd name="connsiteY52" fmla="*/ 2225824 h 2348227"/>
                <a:gd name="connsiteX53" fmla="*/ 587819 w 1127267"/>
                <a:gd name="connsiteY53" fmla="*/ 2249047 h 2348227"/>
                <a:gd name="connsiteX54" fmla="*/ 642973 w 1127267"/>
                <a:gd name="connsiteY54" fmla="*/ 2208407 h 2348227"/>
                <a:gd name="connsiteX55" fmla="*/ 640070 w 1127267"/>
                <a:gd name="connsiteY55" fmla="*/ 2132933 h 2348227"/>
                <a:gd name="connsiteX56" fmla="*/ 663293 w 1127267"/>
                <a:gd name="connsiteY56" fmla="*/ 2069070 h 2348227"/>
                <a:gd name="connsiteX57" fmla="*/ 663293 w 1127267"/>
                <a:gd name="connsiteY57" fmla="*/ 2045847 h 2348227"/>
                <a:gd name="connsiteX58" fmla="*/ 616847 w 1127267"/>
                <a:gd name="connsiteY58" fmla="*/ 1938441 h 2348227"/>
                <a:gd name="connsiteX59" fmla="*/ 608139 w 1127267"/>
                <a:gd name="connsiteY59" fmla="*/ 1601710 h 2348227"/>
                <a:gd name="connsiteX60" fmla="*/ 608139 w 1127267"/>
                <a:gd name="connsiteY60" fmla="*/ 1418830 h 2348227"/>
                <a:gd name="connsiteX61" fmla="*/ 674905 w 1127267"/>
                <a:gd name="connsiteY61" fmla="*/ 1706213 h 2348227"/>
                <a:gd name="connsiteX62" fmla="*/ 703933 w 1127267"/>
                <a:gd name="connsiteY62" fmla="*/ 1807812 h 2348227"/>
                <a:gd name="connsiteX63" fmla="*/ 703207 w 1127267"/>
                <a:gd name="connsiteY63" fmla="*/ 1931184 h 2348227"/>
                <a:gd name="connsiteX64" fmla="*/ 732962 w 1127267"/>
                <a:gd name="connsiteY64" fmla="*/ 2199698 h 2348227"/>
                <a:gd name="connsiteX65" fmla="*/ 761990 w 1127267"/>
                <a:gd name="connsiteY65" fmla="*/ 2205504 h 2348227"/>
                <a:gd name="connsiteX66" fmla="*/ 756185 w 1127267"/>
                <a:gd name="connsiteY66" fmla="*/ 2280977 h 2348227"/>
                <a:gd name="connsiteX67" fmla="*/ 841819 w 1127267"/>
                <a:gd name="connsiteY67" fmla="*/ 2327424 h 2348227"/>
                <a:gd name="connsiteX68" fmla="*/ 969545 w 1127267"/>
                <a:gd name="connsiteY68" fmla="*/ 2300572 h 2348227"/>
                <a:gd name="connsiteX69" fmla="*/ 822950 w 1127267"/>
                <a:gd name="connsiteY69" fmla="*/ 2196795 h 2348227"/>
                <a:gd name="connsiteX70" fmla="*/ 863590 w 1127267"/>
                <a:gd name="connsiteY70" fmla="*/ 2188086 h 2348227"/>
                <a:gd name="connsiteX71" fmla="*/ 843270 w 1127267"/>
                <a:gd name="connsiteY71" fmla="*/ 1842646 h 2348227"/>
                <a:gd name="connsiteX72" fmla="*/ 851980 w 1127267"/>
                <a:gd name="connsiteY72" fmla="*/ 1781686 h 2348227"/>
                <a:gd name="connsiteX73" fmla="*/ 834562 w 1127267"/>
                <a:gd name="connsiteY73" fmla="*/ 1749755 h 2348227"/>
                <a:gd name="connsiteX74" fmla="*/ 822950 w 1127267"/>
                <a:gd name="connsiteY74" fmla="*/ 1369480 h 2348227"/>
                <a:gd name="connsiteX75" fmla="*/ 793922 w 1127267"/>
                <a:gd name="connsiteY75" fmla="*/ 1259172 h 2348227"/>
                <a:gd name="connsiteX76" fmla="*/ 761990 w 1127267"/>
                <a:gd name="connsiteY76" fmla="*/ 992109 h 2348227"/>
                <a:gd name="connsiteX77" fmla="*/ 857785 w 1127267"/>
                <a:gd name="connsiteY77" fmla="*/ 666989 h 2348227"/>
                <a:gd name="connsiteX78" fmla="*/ 1049373 w 1127267"/>
                <a:gd name="connsiteY78" fmla="*/ 431857 h 2348227"/>
                <a:gd name="connsiteX79" fmla="*/ 1121945 w 1127267"/>
                <a:gd name="connsiteY79" fmla="*/ 179309 h 2348227"/>
                <a:gd name="connsiteX80" fmla="*/ 1101625 w 1127267"/>
                <a:gd name="connsiteY80" fmla="*/ 39972 h 2348227"/>
                <a:gd name="connsiteX81" fmla="*/ 1040665 w 1127267"/>
                <a:gd name="connsiteY81" fmla="*/ 98030 h 2348227"/>
                <a:gd name="connsiteX0" fmla="*/ 1040665 w 1127267"/>
                <a:gd name="connsiteY0" fmla="*/ 98030 h 2348227"/>
                <a:gd name="connsiteX1" fmla="*/ 1040665 w 1127267"/>
                <a:gd name="connsiteY1" fmla="*/ 164796 h 2348227"/>
                <a:gd name="connsiteX2" fmla="*/ 973899 w 1127267"/>
                <a:gd name="connsiteY2" fmla="*/ 307036 h 2348227"/>
                <a:gd name="connsiteX3" fmla="*/ 921647 w 1127267"/>
                <a:gd name="connsiteY3" fmla="*/ 379607 h 2348227"/>
                <a:gd name="connsiteX4" fmla="*/ 857785 w 1127267"/>
                <a:gd name="connsiteY4" fmla="*/ 484110 h 2348227"/>
                <a:gd name="connsiteX5" fmla="*/ 756185 w 1127267"/>
                <a:gd name="connsiteY5" fmla="*/ 536361 h 2348227"/>
                <a:gd name="connsiteX6" fmla="*/ 721350 w 1127267"/>
                <a:gd name="connsiteY6" fmla="*/ 600224 h 2348227"/>
                <a:gd name="connsiteX7" fmla="*/ 680710 w 1127267"/>
                <a:gd name="connsiteY7" fmla="*/ 591516 h 2348227"/>
                <a:gd name="connsiteX8" fmla="*/ 689419 w 1127267"/>
                <a:gd name="connsiteY8" fmla="*/ 542167 h 2348227"/>
                <a:gd name="connsiteX9" fmla="*/ 724253 w 1127267"/>
                <a:gd name="connsiteY9" fmla="*/ 501527 h 2348227"/>
                <a:gd name="connsiteX10" fmla="*/ 721350 w 1127267"/>
                <a:gd name="connsiteY10" fmla="*/ 446373 h 2348227"/>
                <a:gd name="connsiteX11" fmla="*/ 721350 w 1127267"/>
                <a:gd name="connsiteY11" fmla="*/ 394121 h 2348227"/>
                <a:gd name="connsiteX12" fmla="*/ 666196 w 1127267"/>
                <a:gd name="connsiteY12" fmla="*/ 330258 h 2348227"/>
                <a:gd name="connsiteX13" fmla="*/ 587819 w 1127267"/>
                <a:gd name="connsiteY13" fmla="*/ 344773 h 2348227"/>
                <a:gd name="connsiteX14" fmla="*/ 547179 w 1127267"/>
                <a:gd name="connsiteY14" fmla="*/ 402830 h 2348227"/>
                <a:gd name="connsiteX15" fmla="*/ 558790 w 1127267"/>
                <a:gd name="connsiteY15" fmla="*/ 449276 h 2348227"/>
                <a:gd name="connsiteX16" fmla="*/ 549823 w 1127267"/>
                <a:gd name="connsiteY16" fmla="*/ 481330 h 2348227"/>
                <a:gd name="connsiteX17" fmla="*/ 576207 w 1127267"/>
                <a:gd name="connsiteY17" fmla="*/ 536361 h 2348227"/>
                <a:gd name="connsiteX18" fmla="*/ 535567 w 1127267"/>
                <a:gd name="connsiteY18" fmla="*/ 588613 h 2348227"/>
                <a:gd name="connsiteX19" fmla="*/ 506539 w 1127267"/>
                <a:gd name="connsiteY19" fmla="*/ 588613 h 2348227"/>
                <a:gd name="connsiteX20" fmla="*/ 477510 w 1127267"/>
                <a:gd name="connsiteY20" fmla="*/ 542167 h 2348227"/>
                <a:gd name="connsiteX21" fmla="*/ 413647 w 1127267"/>
                <a:gd name="connsiteY21" fmla="*/ 489916 h 2348227"/>
                <a:gd name="connsiteX22" fmla="*/ 364299 w 1127267"/>
                <a:gd name="connsiteY22" fmla="*/ 440567 h 2348227"/>
                <a:gd name="connsiteX23" fmla="*/ 332367 w 1127267"/>
                <a:gd name="connsiteY23" fmla="*/ 370898 h 2348227"/>
                <a:gd name="connsiteX24" fmla="*/ 233670 w 1127267"/>
                <a:gd name="connsiteY24" fmla="*/ 286716 h 2348227"/>
                <a:gd name="connsiteX25" fmla="*/ 178516 w 1127267"/>
                <a:gd name="connsiteY25" fmla="*/ 202533 h 2348227"/>
                <a:gd name="connsiteX26" fmla="*/ 158138 w 1127267"/>
                <a:gd name="connsiteY26" fmla="*/ 98168 h 2348227"/>
                <a:gd name="connsiteX27" fmla="*/ 144596 w 1127267"/>
                <a:gd name="connsiteY27" fmla="*/ 85093 h 2348227"/>
                <a:gd name="connsiteX28" fmla="*/ 141949 w 1127267"/>
                <a:gd name="connsiteY28" fmla="*/ 145861 h 2348227"/>
                <a:gd name="connsiteX29" fmla="*/ 107152 w 1127267"/>
                <a:gd name="connsiteY29" fmla="*/ 28696 h 2348227"/>
                <a:gd name="connsiteX30" fmla="*/ 92233 w 1127267"/>
                <a:gd name="connsiteY30" fmla="*/ 31469 h 2348227"/>
                <a:gd name="connsiteX31" fmla="*/ 111229 w 1127267"/>
                <a:gd name="connsiteY31" fmla="*/ 112703 h 2348227"/>
                <a:gd name="connsiteX32" fmla="*/ 49074 w 1127267"/>
                <a:gd name="connsiteY32" fmla="*/ 6255 h 2348227"/>
                <a:gd name="connsiteX33" fmla="*/ 85132 w 1127267"/>
                <a:gd name="connsiteY33" fmla="*/ 120730 h 2348227"/>
                <a:gd name="connsiteX34" fmla="*/ 21638 w 1127267"/>
                <a:gd name="connsiteY34" fmla="*/ 52071 h 2348227"/>
                <a:gd name="connsiteX35" fmla="*/ 59373 w 1127267"/>
                <a:gd name="connsiteY35" fmla="*/ 143612 h 2348227"/>
                <a:gd name="connsiteX36" fmla="*/ 3770 w 1127267"/>
                <a:gd name="connsiteY36" fmla="*/ 102197 h 2348227"/>
                <a:gd name="connsiteX37" fmla="*/ 60294 w 1127267"/>
                <a:gd name="connsiteY37" fmla="*/ 183962 h 2348227"/>
                <a:gd name="connsiteX38" fmla="*/ 120459 w 1127267"/>
                <a:gd name="connsiteY38" fmla="*/ 266396 h 2348227"/>
                <a:gd name="connsiteX39" fmla="*/ 204642 w 1127267"/>
                <a:gd name="connsiteY39" fmla="*/ 417344 h 2348227"/>
                <a:gd name="connsiteX40" fmla="*/ 367202 w 1127267"/>
                <a:gd name="connsiteY40" fmla="*/ 655378 h 2348227"/>
                <a:gd name="connsiteX41" fmla="*/ 373007 w 1127267"/>
                <a:gd name="connsiteY41" fmla="*/ 733756 h 2348227"/>
                <a:gd name="connsiteX42" fmla="*/ 436870 w 1127267"/>
                <a:gd name="connsiteY42" fmla="*/ 890510 h 2348227"/>
                <a:gd name="connsiteX43" fmla="*/ 442676 w 1127267"/>
                <a:gd name="connsiteY43" fmla="*/ 1000818 h 2348227"/>
                <a:gd name="connsiteX44" fmla="*/ 375910 w 1127267"/>
                <a:gd name="connsiteY44" fmla="*/ 1218533 h 2348227"/>
                <a:gd name="connsiteX45" fmla="*/ 381716 w 1127267"/>
                <a:gd name="connsiteY45" fmla="*/ 1325938 h 2348227"/>
                <a:gd name="connsiteX46" fmla="*/ 399133 w 1127267"/>
                <a:gd name="connsiteY46" fmla="*/ 1439150 h 2348227"/>
                <a:gd name="connsiteX47" fmla="*/ 413647 w 1127267"/>
                <a:gd name="connsiteY47" fmla="*/ 1610418 h 2348227"/>
                <a:gd name="connsiteX48" fmla="*/ 448482 w 1127267"/>
                <a:gd name="connsiteY48" fmla="*/ 1720727 h 2348227"/>
                <a:gd name="connsiteX49" fmla="*/ 538470 w 1127267"/>
                <a:gd name="connsiteY49" fmla="*/ 2063264 h 2348227"/>
                <a:gd name="connsiteX50" fmla="*/ 573305 w 1127267"/>
                <a:gd name="connsiteY50" fmla="*/ 2071973 h 2348227"/>
                <a:gd name="connsiteX51" fmla="*/ 541373 w 1127267"/>
                <a:gd name="connsiteY51" fmla="*/ 2132933 h 2348227"/>
                <a:gd name="connsiteX52" fmla="*/ 518150 w 1127267"/>
                <a:gd name="connsiteY52" fmla="*/ 2225824 h 2348227"/>
                <a:gd name="connsiteX53" fmla="*/ 587819 w 1127267"/>
                <a:gd name="connsiteY53" fmla="*/ 2249047 h 2348227"/>
                <a:gd name="connsiteX54" fmla="*/ 642973 w 1127267"/>
                <a:gd name="connsiteY54" fmla="*/ 2208407 h 2348227"/>
                <a:gd name="connsiteX55" fmla="*/ 640070 w 1127267"/>
                <a:gd name="connsiteY55" fmla="*/ 2132933 h 2348227"/>
                <a:gd name="connsiteX56" fmla="*/ 663293 w 1127267"/>
                <a:gd name="connsiteY56" fmla="*/ 2069070 h 2348227"/>
                <a:gd name="connsiteX57" fmla="*/ 663293 w 1127267"/>
                <a:gd name="connsiteY57" fmla="*/ 2045847 h 2348227"/>
                <a:gd name="connsiteX58" fmla="*/ 616847 w 1127267"/>
                <a:gd name="connsiteY58" fmla="*/ 1938441 h 2348227"/>
                <a:gd name="connsiteX59" fmla="*/ 608139 w 1127267"/>
                <a:gd name="connsiteY59" fmla="*/ 1601710 h 2348227"/>
                <a:gd name="connsiteX60" fmla="*/ 608139 w 1127267"/>
                <a:gd name="connsiteY60" fmla="*/ 1418830 h 2348227"/>
                <a:gd name="connsiteX61" fmla="*/ 674905 w 1127267"/>
                <a:gd name="connsiteY61" fmla="*/ 1706213 h 2348227"/>
                <a:gd name="connsiteX62" fmla="*/ 703933 w 1127267"/>
                <a:gd name="connsiteY62" fmla="*/ 1807812 h 2348227"/>
                <a:gd name="connsiteX63" fmla="*/ 703207 w 1127267"/>
                <a:gd name="connsiteY63" fmla="*/ 1931184 h 2348227"/>
                <a:gd name="connsiteX64" fmla="*/ 732962 w 1127267"/>
                <a:gd name="connsiteY64" fmla="*/ 2199698 h 2348227"/>
                <a:gd name="connsiteX65" fmla="*/ 761990 w 1127267"/>
                <a:gd name="connsiteY65" fmla="*/ 2205504 h 2348227"/>
                <a:gd name="connsiteX66" fmla="*/ 756185 w 1127267"/>
                <a:gd name="connsiteY66" fmla="*/ 2280977 h 2348227"/>
                <a:gd name="connsiteX67" fmla="*/ 841819 w 1127267"/>
                <a:gd name="connsiteY67" fmla="*/ 2327424 h 2348227"/>
                <a:gd name="connsiteX68" fmla="*/ 969545 w 1127267"/>
                <a:gd name="connsiteY68" fmla="*/ 2300572 h 2348227"/>
                <a:gd name="connsiteX69" fmla="*/ 822950 w 1127267"/>
                <a:gd name="connsiteY69" fmla="*/ 2196795 h 2348227"/>
                <a:gd name="connsiteX70" fmla="*/ 863590 w 1127267"/>
                <a:gd name="connsiteY70" fmla="*/ 2188086 h 2348227"/>
                <a:gd name="connsiteX71" fmla="*/ 843270 w 1127267"/>
                <a:gd name="connsiteY71" fmla="*/ 1842646 h 2348227"/>
                <a:gd name="connsiteX72" fmla="*/ 851980 w 1127267"/>
                <a:gd name="connsiteY72" fmla="*/ 1781686 h 2348227"/>
                <a:gd name="connsiteX73" fmla="*/ 834562 w 1127267"/>
                <a:gd name="connsiteY73" fmla="*/ 1749755 h 2348227"/>
                <a:gd name="connsiteX74" fmla="*/ 822950 w 1127267"/>
                <a:gd name="connsiteY74" fmla="*/ 1369480 h 2348227"/>
                <a:gd name="connsiteX75" fmla="*/ 793922 w 1127267"/>
                <a:gd name="connsiteY75" fmla="*/ 1259172 h 2348227"/>
                <a:gd name="connsiteX76" fmla="*/ 761990 w 1127267"/>
                <a:gd name="connsiteY76" fmla="*/ 992109 h 2348227"/>
                <a:gd name="connsiteX77" fmla="*/ 857785 w 1127267"/>
                <a:gd name="connsiteY77" fmla="*/ 666989 h 2348227"/>
                <a:gd name="connsiteX78" fmla="*/ 1049373 w 1127267"/>
                <a:gd name="connsiteY78" fmla="*/ 431857 h 2348227"/>
                <a:gd name="connsiteX79" fmla="*/ 1121945 w 1127267"/>
                <a:gd name="connsiteY79" fmla="*/ 179309 h 2348227"/>
                <a:gd name="connsiteX80" fmla="*/ 1101625 w 1127267"/>
                <a:gd name="connsiteY80" fmla="*/ 39972 h 2348227"/>
                <a:gd name="connsiteX81" fmla="*/ 1040665 w 1127267"/>
                <a:gd name="connsiteY81" fmla="*/ 98030 h 2348227"/>
                <a:gd name="connsiteX0" fmla="*/ 1040665 w 1127267"/>
                <a:gd name="connsiteY0" fmla="*/ 94392 h 2344589"/>
                <a:gd name="connsiteX1" fmla="*/ 1040665 w 1127267"/>
                <a:gd name="connsiteY1" fmla="*/ 161158 h 2344589"/>
                <a:gd name="connsiteX2" fmla="*/ 973899 w 1127267"/>
                <a:gd name="connsiteY2" fmla="*/ 303398 h 2344589"/>
                <a:gd name="connsiteX3" fmla="*/ 921647 w 1127267"/>
                <a:gd name="connsiteY3" fmla="*/ 375969 h 2344589"/>
                <a:gd name="connsiteX4" fmla="*/ 857785 w 1127267"/>
                <a:gd name="connsiteY4" fmla="*/ 480472 h 2344589"/>
                <a:gd name="connsiteX5" fmla="*/ 756185 w 1127267"/>
                <a:gd name="connsiteY5" fmla="*/ 532723 h 2344589"/>
                <a:gd name="connsiteX6" fmla="*/ 721350 w 1127267"/>
                <a:gd name="connsiteY6" fmla="*/ 596586 h 2344589"/>
                <a:gd name="connsiteX7" fmla="*/ 680710 w 1127267"/>
                <a:gd name="connsiteY7" fmla="*/ 587878 h 2344589"/>
                <a:gd name="connsiteX8" fmla="*/ 689419 w 1127267"/>
                <a:gd name="connsiteY8" fmla="*/ 538529 h 2344589"/>
                <a:gd name="connsiteX9" fmla="*/ 724253 w 1127267"/>
                <a:gd name="connsiteY9" fmla="*/ 497889 h 2344589"/>
                <a:gd name="connsiteX10" fmla="*/ 721350 w 1127267"/>
                <a:gd name="connsiteY10" fmla="*/ 442735 h 2344589"/>
                <a:gd name="connsiteX11" fmla="*/ 721350 w 1127267"/>
                <a:gd name="connsiteY11" fmla="*/ 390483 h 2344589"/>
                <a:gd name="connsiteX12" fmla="*/ 666196 w 1127267"/>
                <a:gd name="connsiteY12" fmla="*/ 326620 h 2344589"/>
                <a:gd name="connsiteX13" fmla="*/ 587819 w 1127267"/>
                <a:gd name="connsiteY13" fmla="*/ 341135 h 2344589"/>
                <a:gd name="connsiteX14" fmla="*/ 547179 w 1127267"/>
                <a:gd name="connsiteY14" fmla="*/ 399192 h 2344589"/>
                <a:gd name="connsiteX15" fmla="*/ 558790 w 1127267"/>
                <a:gd name="connsiteY15" fmla="*/ 445638 h 2344589"/>
                <a:gd name="connsiteX16" fmla="*/ 549823 w 1127267"/>
                <a:gd name="connsiteY16" fmla="*/ 477692 h 2344589"/>
                <a:gd name="connsiteX17" fmla="*/ 576207 w 1127267"/>
                <a:gd name="connsiteY17" fmla="*/ 532723 h 2344589"/>
                <a:gd name="connsiteX18" fmla="*/ 535567 w 1127267"/>
                <a:gd name="connsiteY18" fmla="*/ 584975 h 2344589"/>
                <a:gd name="connsiteX19" fmla="*/ 506539 w 1127267"/>
                <a:gd name="connsiteY19" fmla="*/ 584975 h 2344589"/>
                <a:gd name="connsiteX20" fmla="*/ 477510 w 1127267"/>
                <a:gd name="connsiteY20" fmla="*/ 538529 h 2344589"/>
                <a:gd name="connsiteX21" fmla="*/ 413647 w 1127267"/>
                <a:gd name="connsiteY21" fmla="*/ 486278 h 2344589"/>
                <a:gd name="connsiteX22" fmla="*/ 364299 w 1127267"/>
                <a:gd name="connsiteY22" fmla="*/ 436929 h 2344589"/>
                <a:gd name="connsiteX23" fmla="*/ 332367 w 1127267"/>
                <a:gd name="connsiteY23" fmla="*/ 367260 h 2344589"/>
                <a:gd name="connsiteX24" fmla="*/ 233670 w 1127267"/>
                <a:gd name="connsiteY24" fmla="*/ 283078 h 2344589"/>
                <a:gd name="connsiteX25" fmla="*/ 178516 w 1127267"/>
                <a:gd name="connsiteY25" fmla="*/ 198895 h 2344589"/>
                <a:gd name="connsiteX26" fmla="*/ 158138 w 1127267"/>
                <a:gd name="connsiteY26" fmla="*/ 94530 h 2344589"/>
                <a:gd name="connsiteX27" fmla="*/ 144596 w 1127267"/>
                <a:gd name="connsiteY27" fmla="*/ 81455 h 2344589"/>
                <a:gd name="connsiteX28" fmla="*/ 141949 w 1127267"/>
                <a:gd name="connsiteY28" fmla="*/ 142223 h 2344589"/>
                <a:gd name="connsiteX29" fmla="*/ 107152 w 1127267"/>
                <a:gd name="connsiteY29" fmla="*/ 25058 h 2344589"/>
                <a:gd name="connsiteX30" fmla="*/ 92233 w 1127267"/>
                <a:gd name="connsiteY30" fmla="*/ 27831 h 2344589"/>
                <a:gd name="connsiteX31" fmla="*/ 111229 w 1127267"/>
                <a:gd name="connsiteY31" fmla="*/ 109065 h 2344589"/>
                <a:gd name="connsiteX32" fmla="*/ 49074 w 1127267"/>
                <a:gd name="connsiteY32" fmla="*/ 2617 h 2344589"/>
                <a:gd name="connsiteX33" fmla="*/ 82391 w 1127267"/>
                <a:gd name="connsiteY33" fmla="*/ 124768 h 2344589"/>
                <a:gd name="connsiteX34" fmla="*/ 21638 w 1127267"/>
                <a:gd name="connsiteY34" fmla="*/ 48433 h 2344589"/>
                <a:gd name="connsiteX35" fmla="*/ 59373 w 1127267"/>
                <a:gd name="connsiteY35" fmla="*/ 139974 h 2344589"/>
                <a:gd name="connsiteX36" fmla="*/ 3770 w 1127267"/>
                <a:gd name="connsiteY36" fmla="*/ 98559 h 2344589"/>
                <a:gd name="connsiteX37" fmla="*/ 60294 w 1127267"/>
                <a:gd name="connsiteY37" fmla="*/ 180324 h 2344589"/>
                <a:gd name="connsiteX38" fmla="*/ 120459 w 1127267"/>
                <a:gd name="connsiteY38" fmla="*/ 262758 h 2344589"/>
                <a:gd name="connsiteX39" fmla="*/ 204642 w 1127267"/>
                <a:gd name="connsiteY39" fmla="*/ 413706 h 2344589"/>
                <a:gd name="connsiteX40" fmla="*/ 367202 w 1127267"/>
                <a:gd name="connsiteY40" fmla="*/ 651740 h 2344589"/>
                <a:gd name="connsiteX41" fmla="*/ 373007 w 1127267"/>
                <a:gd name="connsiteY41" fmla="*/ 730118 h 2344589"/>
                <a:gd name="connsiteX42" fmla="*/ 436870 w 1127267"/>
                <a:gd name="connsiteY42" fmla="*/ 886872 h 2344589"/>
                <a:gd name="connsiteX43" fmla="*/ 442676 w 1127267"/>
                <a:gd name="connsiteY43" fmla="*/ 997180 h 2344589"/>
                <a:gd name="connsiteX44" fmla="*/ 375910 w 1127267"/>
                <a:gd name="connsiteY44" fmla="*/ 1214895 h 2344589"/>
                <a:gd name="connsiteX45" fmla="*/ 381716 w 1127267"/>
                <a:gd name="connsiteY45" fmla="*/ 1322300 h 2344589"/>
                <a:gd name="connsiteX46" fmla="*/ 399133 w 1127267"/>
                <a:gd name="connsiteY46" fmla="*/ 1435512 h 2344589"/>
                <a:gd name="connsiteX47" fmla="*/ 413647 w 1127267"/>
                <a:gd name="connsiteY47" fmla="*/ 1606780 h 2344589"/>
                <a:gd name="connsiteX48" fmla="*/ 448482 w 1127267"/>
                <a:gd name="connsiteY48" fmla="*/ 1717089 h 2344589"/>
                <a:gd name="connsiteX49" fmla="*/ 538470 w 1127267"/>
                <a:gd name="connsiteY49" fmla="*/ 2059626 h 2344589"/>
                <a:gd name="connsiteX50" fmla="*/ 573305 w 1127267"/>
                <a:gd name="connsiteY50" fmla="*/ 2068335 h 2344589"/>
                <a:gd name="connsiteX51" fmla="*/ 541373 w 1127267"/>
                <a:gd name="connsiteY51" fmla="*/ 2129295 h 2344589"/>
                <a:gd name="connsiteX52" fmla="*/ 518150 w 1127267"/>
                <a:gd name="connsiteY52" fmla="*/ 2222186 h 2344589"/>
                <a:gd name="connsiteX53" fmla="*/ 587819 w 1127267"/>
                <a:gd name="connsiteY53" fmla="*/ 2245409 h 2344589"/>
                <a:gd name="connsiteX54" fmla="*/ 642973 w 1127267"/>
                <a:gd name="connsiteY54" fmla="*/ 2204769 h 2344589"/>
                <a:gd name="connsiteX55" fmla="*/ 640070 w 1127267"/>
                <a:gd name="connsiteY55" fmla="*/ 2129295 h 2344589"/>
                <a:gd name="connsiteX56" fmla="*/ 663293 w 1127267"/>
                <a:gd name="connsiteY56" fmla="*/ 2065432 h 2344589"/>
                <a:gd name="connsiteX57" fmla="*/ 663293 w 1127267"/>
                <a:gd name="connsiteY57" fmla="*/ 2042209 h 2344589"/>
                <a:gd name="connsiteX58" fmla="*/ 616847 w 1127267"/>
                <a:gd name="connsiteY58" fmla="*/ 1934803 h 2344589"/>
                <a:gd name="connsiteX59" fmla="*/ 608139 w 1127267"/>
                <a:gd name="connsiteY59" fmla="*/ 1598072 h 2344589"/>
                <a:gd name="connsiteX60" fmla="*/ 608139 w 1127267"/>
                <a:gd name="connsiteY60" fmla="*/ 1415192 h 2344589"/>
                <a:gd name="connsiteX61" fmla="*/ 674905 w 1127267"/>
                <a:gd name="connsiteY61" fmla="*/ 1702575 h 2344589"/>
                <a:gd name="connsiteX62" fmla="*/ 703933 w 1127267"/>
                <a:gd name="connsiteY62" fmla="*/ 1804174 h 2344589"/>
                <a:gd name="connsiteX63" fmla="*/ 703207 w 1127267"/>
                <a:gd name="connsiteY63" fmla="*/ 1927546 h 2344589"/>
                <a:gd name="connsiteX64" fmla="*/ 732962 w 1127267"/>
                <a:gd name="connsiteY64" fmla="*/ 2196060 h 2344589"/>
                <a:gd name="connsiteX65" fmla="*/ 761990 w 1127267"/>
                <a:gd name="connsiteY65" fmla="*/ 2201866 h 2344589"/>
                <a:gd name="connsiteX66" fmla="*/ 756185 w 1127267"/>
                <a:gd name="connsiteY66" fmla="*/ 2277339 h 2344589"/>
                <a:gd name="connsiteX67" fmla="*/ 841819 w 1127267"/>
                <a:gd name="connsiteY67" fmla="*/ 2323786 h 2344589"/>
                <a:gd name="connsiteX68" fmla="*/ 969545 w 1127267"/>
                <a:gd name="connsiteY68" fmla="*/ 2296934 h 2344589"/>
                <a:gd name="connsiteX69" fmla="*/ 822950 w 1127267"/>
                <a:gd name="connsiteY69" fmla="*/ 2193157 h 2344589"/>
                <a:gd name="connsiteX70" fmla="*/ 863590 w 1127267"/>
                <a:gd name="connsiteY70" fmla="*/ 2184448 h 2344589"/>
                <a:gd name="connsiteX71" fmla="*/ 843270 w 1127267"/>
                <a:gd name="connsiteY71" fmla="*/ 1839008 h 2344589"/>
                <a:gd name="connsiteX72" fmla="*/ 851980 w 1127267"/>
                <a:gd name="connsiteY72" fmla="*/ 1778048 h 2344589"/>
                <a:gd name="connsiteX73" fmla="*/ 834562 w 1127267"/>
                <a:gd name="connsiteY73" fmla="*/ 1746117 h 2344589"/>
                <a:gd name="connsiteX74" fmla="*/ 822950 w 1127267"/>
                <a:gd name="connsiteY74" fmla="*/ 1365842 h 2344589"/>
                <a:gd name="connsiteX75" fmla="*/ 793922 w 1127267"/>
                <a:gd name="connsiteY75" fmla="*/ 1255534 h 2344589"/>
                <a:gd name="connsiteX76" fmla="*/ 761990 w 1127267"/>
                <a:gd name="connsiteY76" fmla="*/ 988471 h 2344589"/>
                <a:gd name="connsiteX77" fmla="*/ 857785 w 1127267"/>
                <a:gd name="connsiteY77" fmla="*/ 663351 h 2344589"/>
                <a:gd name="connsiteX78" fmla="*/ 1049373 w 1127267"/>
                <a:gd name="connsiteY78" fmla="*/ 428219 h 2344589"/>
                <a:gd name="connsiteX79" fmla="*/ 1121945 w 1127267"/>
                <a:gd name="connsiteY79" fmla="*/ 175671 h 2344589"/>
                <a:gd name="connsiteX80" fmla="*/ 1101625 w 1127267"/>
                <a:gd name="connsiteY80" fmla="*/ 36334 h 2344589"/>
                <a:gd name="connsiteX81" fmla="*/ 1040665 w 1127267"/>
                <a:gd name="connsiteY81" fmla="*/ 94392 h 2344589"/>
                <a:gd name="connsiteX0" fmla="*/ 1040665 w 1127267"/>
                <a:gd name="connsiteY0" fmla="*/ 93661 h 2343858"/>
                <a:gd name="connsiteX1" fmla="*/ 1040665 w 1127267"/>
                <a:gd name="connsiteY1" fmla="*/ 160427 h 2343858"/>
                <a:gd name="connsiteX2" fmla="*/ 973899 w 1127267"/>
                <a:gd name="connsiteY2" fmla="*/ 302667 h 2343858"/>
                <a:gd name="connsiteX3" fmla="*/ 921647 w 1127267"/>
                <a:gd name="connsiteY3" fmla="*/ 375238 h 2343858"/>
                <a:gd name="connsiteX4" fmla="*/ 857785 w 1127267"/>
                <a:gd name="connsiteY4" fmla="*/ 479741 h 2343858"/>
                <a:gd name="connsiteX5" fmla="*/ 756185 w 1127267"/>
                <a:gd name="connsiteY5" fmla="*/ 531992 h 2343858"/>
                <a:gd name="connsiteX6" fmla="*/ 721350 w 1127267"/>
                <a:gd name="connsiteY6" fmla="*/ 595855 h 2343858"/>
                <a:gd name="connsiteX7" fmla="*/ 680710 w 1127267"/>
                <a:gd name="connsiteY7" fmla="*/ 587147 h 2343858"/>
                <a:gd name="connsiteX8" fmla="*/ 689419 w 1127267"/>
                <a:gd name="connsiteY8" fmla="*/ 537798 h 2343858"/>
                <a:gd name="connsiteX9" fmla="*/ 724253 w 1127267"/>
                <a:gd name="connsiteY9" fmla="*/ 497158 h 2343858"/>
                <a:gd name="connsiteX10" fmla="*/ 721350 w 1127267"/>
                <a:gd name="connsiteY10" fmla="*/ 442004 h 2343858"/>
                <a:gd name="connsiteX11" fmla="*/ 721350 w 1127267"/>
                <a:gd name="connsiteY11" fmla="*/ 389752 h 2343858"/>
                <a:gd name="connsiteX12" fmla="*/ 666196 w 1127267"/>
                <a:gd name="connsiteY12" fmla="*/ 325889 h 2343858"/>
                <a:gd name="connsiteX13" fmla="*/ 587819 w 1127267"/>
                <a:gd name="connsiteY13" fmla="*/ 340404 h 2343858"/>
                <a:gd name="connsiteX14" fmla="*/ 547179 w 1127267"/>
                <a:gd name="connsiteY14" fmla="*/ 398461 h 2343858"/>
                <a:gd name="connsiteX15" fmla="*/ 558790 w 1127267"/>
                <a:gd name="connsiteY15" fmla="*/ 444907 h 2343858"/>
                <a:gd name="connsiteX16" fmla="*/ 549823 w 1127267"/>
                <a:gd name="connsiteY16" fmla="*/ 476961 h 2343858"/>
                <a:gd name="connsiteX17" fmla="*/ 576207 w 1127267"/>
                <a:gd name="connsiteY17" fmla="*/ 531992 h 2343858"/>
                <a:gd name="connsiteX18" fmla="*/ 535567 w 1127267"/>
                <a:gd name="connsiteY18" fmla="*/ 584244 h 2343858"/>
                <a:gd name="connsiteX19" fmla="*/ 506539 w 1127267"/>
                <a:gd name="connsiteY19" fmla="*/ 584244 h 2343858"/>
                <a:gd name="connsiteX20" fmla="*/ 477510 w 1127267"/>
                <a:gd name="connsiteY20" fmla="*/ 537798 h 2343858"/>
                <a:gd name="connsiteX21" fmla="*/ 413647 w 1127267"/>
                <a:gd name="connsiteY21" fmla="*/ 485547 h 2343858"/>
                <a:gd name="connsiteX22" fmla="*/ 364299 w 1127267"/>
                <a:gd name="connsiteY22" fmla="*/ 436198 h 2343858"/>
                <a:gd name="connsiteX23" fmla="*/ 332367 w 1127267"/>
                <a:gd name="connsiteY23" fmla="*/ 366529 h 2343858"/>
                <a:gd name="connsiteX24" fmla="*/ 233670 w 1127267"/>
                <a:gd name="connsiteY24" fmla="*/ 282347 h 2343858"/>
                <a:gd name="connsiteX25" fmla="*/ 178516 w 1127267"/>
                <a:gd name="connsiteY25" fmla="*/ 198164 h 2343858"/>
                <a:gd name="connsiteX26" fmla="*/ 158138 w 1127267"/>
                <a:gd name="connsiteY26" fmla="*/ 93799 h 2343858"/>
                <a:gd name="connsiteX27" fmla="*/ 144596 w 1127267"/>
                <a:gd name="connsiteY27" fmla="*/ 80724 h 2343858"/>
                <a:gd name="connsiteX28" fmla="*/ 141949 w 1127267"/>
                <a:gd name="connsiteY28" fmla="*/ 141492 h 2343858"/>
                <a:gd name="connsiteX29" fmla="*/ 107152 w 1127267"/>
                <a:gd name="connsiteY29" fmla="*/ 24327 h 2343858"/>
                <a:gd name="connsiteX30" fmla="*/ 92233 w 1127267"/>
                <a:gd name="connsiteY30" fmla="*/ 27100 h 2343858"/>
                <a:gd name="connsiteX31" fmla="*/ 106295 w 1127267"/>
                <a:gd name="connsiteY31" fmla="*/ 112720 h 2343858"/>
                <a:gd name="connsiteX32" fmla="*/ 49074 w 1127267"/>
                <a:gd name="connsiteY32" fmla="*/ 1886 h 2343858"/>
                <a:gd name="connsiteX33" fmla="*/ 82391 w 1127267"/>
                <a:gd name="connsiteY33" fmla="*/ 124037 h 2343858"/>
                <a:gd name="connsiteX34" fmla="*/ 21638 w 1127267"/>
                <a:gd name="connsiteY34" fmla="*/ 47702 h 2343858"/>
                <a:gd name="connsiteX35" fmla="*/ 59373 w 1127267"/>
                <a:gd name="connsiteY35" fmla="*/ 139243 h 2343858"/>
                <a:gd name="connsiteX36" fmla="*/ 3770 w 1127267"/>
                <a:gd name="connsiteY36" fmla="*/ 97828 h 2343858"/>
                <a:gd name="connsiteX37" fmla="*/ 60294 w 1127267"/>
                <a:gd name="connsiteY37" fmla="*/ 179593 h 2343858"/>
                <a:gd name="connsiteX38" fmla="*/ 120459 w 1127267"/>
                <a:gd name="connsiteY38" fmla="*/ 262027 h 2343858"/>
                <a:gd name="connsiteX39" fmla="*/ 204642 w 1127267"/>
                <a:gd name="connsiteY39" fmla="*/ 412975 h 2343858"/>
                <a:gd name="connsiteX40" fmla="*/ 367202 w 1127267"/>
                <a:gd name="connsiteY40" fmla="*/ 651009 h 2343858"/>
                <a:gd name="connsiteX41" fmla="*/ 373007 w 1127267"/>
                <a:gd name="connsiteY41" fmla="*/ 729387 h 2343858"/>
                <a:gd name="connsiteX42" fmla="*/ 436870 w 1127267"/>
                <a:gd name="connsiteY42" fmla="*/ 886141 h 2343858"/>
                <a:gd name="connsiteX43" fmla="*/ 442676 w 1127267"/>
                <a:gd name="connsiteY43" fmla="*/ 996449 h 2343858"/>
                <a:gd name="connsiteX44" fmla="*/ 375910 w 1127267"/>
                <a:gd name="connsiteY44" fmla="*/ 1214164 h 2343858"/>
                <a:gd name="connsiteX45" fmla="*/ 381716 w 1127267"/>
                <a:gd name="connsiteY45" fmla="*/ 1321569 h 2343858"/>
                <a:gd name="connsiteX46" fmla="*/ 399133 w 1127267"/>
                <a:gd name="connsiteY46" fmla="*/ 1434781 h 2343858"/>
                <a:gd name="connsiteX47" fmla="*/ 413647 w 1127267"/>
                <a:gd name="connsiteY47" fmla="*/ 1606049 h 2343858"/>
                <a:gd name="connsiteX48" fmla="*/ 448482 w 1127267"/>
                <a:gd name="connsiteY48" fmla="*/ 1716358 h 2343858"/>
                <a:gd name="connsiteX49" fmla="*/ 538470 w 1127267"/>
                <a:gd name="connsiteY49" fmla="*/ 2058895 h 2343858"/>
                <a:gd name="connsiteX50" fmla="*/ 573305 w 1127267"/>
                <a:gd name="connsiteY50" fmla="*/ 2067604 h 2343858"/>
                <a:gd name="connsiteX51" fmla="*/ 541373 w 1127267"/>
                <a:gd name="connsiteY51" fmla="*/ 2128564 h 2343858"/>
                <a:gd name="connsiteX52" fmla="*/ 518150 w 1127267"/>
                <a:gd name="connsiteY52" fmla="*/ 2221455 h 2343858"/>
                <a:gd name="connsiteX53" fmla="*/ 587819 w 1127267"/>
                <a:gd name="connsiteY53" fmla="*/ 2244678 h 2343858"/>
                <a:gd name="connsiteX54" fmla="*/ 642973 w 1127267"/>
                <a:gd name="connsiteY54" fmla="*/ 2204038 h 2343858"/>
                <a:gd name="connsiteX55" fmla="*/ 640070 w 1127267"/>
                <a:gd name="connsiteY55" fmla="*/ 2128564 h 2343858"/>
                <a:gd name="connsiteX56" fmla="*/ 663293 w 1127267"/>
                <a:gd name="connsiteY56" fmla="*/ 2064701 h 2343858"/>
                <a:gd name="connsiteX57" fmla="*/ 663293 w 1127267"/>
                <a:gd name="connsiteY57" fmla="*/ 2041478 h 2343858"/>
                <a:gd name="connsiteX58" fmla="*/ 616847 w 1127267"/>
                <a:gd name="connsiteY58" fmla="*/ 1934072 h 2343858"/>
                <a:gd name="connsiteX59" fmla="*/ 608139 w 1127267"/>
                <a:gd name="connsiteY59" fmla="*/ 1597341 h 2343858"/>
                <a:gd name="connsiteX60" fmla="*/ 608139 w 1127267"/>
                <a:gd name="connsiteY60" fmla="*/ 1414461 h 2343858"/>
                <a:gd name="connsiteX61" fmla="*/ 674905 w 1127267"/>
                <a:gd name="connsiteY61" fmla="*/ 1701844 h 2343858"/>
                <a:gd name="connsiteX62" fmla="*/ 703933 w 1127267"/>
                <a:gd name="connsiteY62" fmla="*/ 1803443 h 2343858"/>
                <a:gd name="connsiteX63" fmla="*/ 703207 w 1127267"/>
                <a:gd name="connsiteY63" fmla="*/ 1926815 h 2343858"/>
                <a:gd name="connsiteX64" fmla="*/ 732962 w 1127267"/>
                <a:gd name="connsiteY64" fmla="*/ 2195329 h 2343858"/>
                <a:gd name="connsiteX65" fmla="*/ 761990 w 1127267"/>
                <a:gd name="connsiteY65" fmla="*/ 2201135 h 2343858"/>
                <a:gd name="connsiteX66" fmla="*/ 756185 w 1127267"/>
                <a:gd name="connsiteY66" fmla="*/ 2276608 h 2343858"/>
                <a:gd name="connsiteX67" fmla="*/ 841819 w 1127267"/>
                <a:gd name="connsiteY67" fmla="*/ 2323055 h 2343858"/>
                <a:gd name="connsiteX68" fmla="*/ 969545 w 1127267"/>
                <a:gd name="connsiteY68" fmla="*/ 2296203 h 2343858"/>
                <a:gd name="connsiteX69" fmla="*/ 822950 w 1127267"/>
                <a:gd name="connsiteY69" fmla="*/ 2192426 h 2343858"/>
                <a:gd name="connsiteX70" fmla="*/ 863590 w 1127267"/>
                <a:gd name="connsiteY70" fmla="*/ 2183717 h 2343858"/>
                <a:gd name="connsiteX71" fmla="*/ 843270 w 1127267"/>
                <a:gd name="connsiteY71" fmla="*/ 1838277 h 2343858"/>
                <a:gd name="connsiteX72" fmla="*/ 851980 w 1127267"/>
                <a:gd name="connsiteY72" fmla="*/ 1777317 h 2343858"/>
                <a:gd name="connsiteX73" fmla="*/ 834562 w 1127267"/>
                <a:gd name="connsiteY73" fmla="*/ 1745386 h 2343858"/>
                <a:gd name="connsiteX74" fmla="*/ 822950 w 1127267"/>
                <a:gd name="connsiteY74" fmla="*/ 1365111 h 2343858"/>
                <a:gd name="connsiteX75" fmla="*/ 793922 w 1127267"/>
                <a:gd name="connsiteY75" fmla="*/ 1254803 h 2343858"/>
                <a:gd name="connsiteX76" fmla="*/ 761990 w 1127267"/>
                <a:gd name="connsiteY76" fmla="*/ 987740 h 2343858"/>
                <a:gd name="connsiteX77" fmla="*/ 857785 w 1127267"/>
                <a:gd name="connsiteY77" fmla="*/ 662620 h 2343858"/>
                <a:gd name="connsiteX78" fmla="*/ 1049373 w 1127267"/>
                <a:gd name="connsiteY78" fmla="*/ 427488 h 2343858"/>
                <a:gd name="connsiteX79" fmla="*/ 1121945 w 1127267"/>
                <a:gd name="connsiteY79" fmla="*/ 174940 h 2343858"/>
                <a:gd name="connsiteX80" fmla="*/ 1101625 w 1127267"/>
                <a:gd name="connsiteY80" fmla="*/ 35603 h 2343858"/>
                <a:gd name="connsiteX81" fmla="*/ 1040665 w 1127267"/>
                <a:gd name="connsiteY81" fmla="*/ 93661 h 2343858"/>
                <a:gd name="connsiteX0" fmla="*/ 1040665 w 1127267"/>
                <a:gd name="connsiteY0" fmla="*/ 111467 h 2361664"/>
                <a:gd name="connsiteX1" fmla="*/ 1040665 w 1127267"/>
                <a:gd name="connsiteY1" fmla="*/ 178233 h 2361664"/>
                <a:gd name="connsiteX2" fmla="*/ 973899 w 1127267"/>
                <a:gd name="connsiteY2" fmla="*/ 320473 h 2361664"/>
                <a:gd name="connsiteX3" fmla="*/ 921647 w 1127267"/>
                <a:gd name="connsiteY3" fmla="*/ 393044 h 2361664"/>
                <a:gd name="connsiteX4" fmla="*/ 857785 w 1127267"/>
                <a:gd name="connsiteY4" fmla="*/ 497547 h 2361664"/>
                <a:gd name="connsiteX5" fmla="*/ 756185 w 1127267"/>
                <a:gd name="connsiteY5" fmla="*/ 549798 h 2361664"/>
                <a:gd name="connsiteX6" fmla="*/ 721350 w 1127267"/>
                <a:gd name="connsiteY6" fmla="*/ 613661 h 2361664"/>
                <a:gd name="connsiteX7" fmla="*/ 680710 w 1127267"/>
                <a:gd name="connsiteY7" fmla="*/ 604953 h 2361664"/>
                <a:gd name="connsiteX8" fmla="*/ 689419 w 1127267"/>
                <a:gd name="connsiteY8" fmla="*/ 555604 h 2361664"/>
                <a:gd name="connsiteX9" fmla="*/ 724253 w 1127267"/>
                <a:gd name="connsiteY9" fmla="*/ 514964 h 2361664"/>
                <a:gd name="connsiteX10" fmla="*/ 721350 w 1127267"/>
                <a:gd name="connsiteY10" fmla="*/ 459810 h 2361664"/>
                <a:gd name="connsiteX11" fmla="*/ 721350 w 1127267"/>
                <a:gd name="connsiteY11" fmla="*/ 407558 h 2361664"/>
                <a:gd name="connsiteX12" fmla="*/ 666196 w 1127267"/>
                <a:gd name="connsiteY12" fmla="*/ 343695 h 2361664"/>
                <a:gd name="connsiteX13" fmla="*/ 587819 w 1127267"/>
                <a:gd name="connsiteY13" fmla="*/ 358210 h 2361664"/>
                <a:gd name="connsiteX14" fmla="*/ 547179 w 1127267"/>
                <a:gd name="connsiteY14" fmla="*/ 416267 h 2361664"/>
                <a:gd name="connsiteX15" fmla="*/ 558790 w 1127267"/>
                <a:gd name="connsiteY15" fmla="*/ 462713 h 2361664"/>
                <a:gd name="connsiteX16" fmla="*/ 549823 w 1127267"/>
                <a:gd name="connsiteY16" fmla="*/ 494767 h 2361664"/>
                <a:gd name="connsiteX17" fmla="*/ 576207 w 1127267"/>
                <a:gd name="connsiteY17" fmla="*/ 549798 h 2361664"/>
                <a:gd name="connsiteX18" fmla="*/ 535567 w 1127267"/>
                <a:gd name="connsiteY18" fmla="*/ 602050 h 2361664"/>
                <a:gd name="connsiteX19" fmla="*/ 506539 w 1127267"/>
                <a:gd name="connsiteY19" fmla="*/ 602050 h 2361664"/>
                <a:gd name="connsiteX20" fmla="*/ 477510 w 1127267"/>
                <a:gd name="connsiteY20" fmla="*/ 555604 h 2361664"/>
                <a:gd name="connsiteX21" fmla="*/ 413647 w 1127267"/>
                <a:gd name="connsiteY21" fmla="*/ 503353 h 2361664"/>
                <a:gd name="connsiteX22" fmla="*/ 364299 w 1127267"/>
                <a:gd name="connsiteY22" fmla="*/ 454004 h 2361664"/>
                <a:gd name="connsiteX23" fmla="*/ 332367 w 1127267"/>
                <a:gd name="connsiteY23" fmla="*/ 384335 h 2361664"/>
                <a:gd name="connsiteX24" fmla="*/ 233670 w 1127267"/>
                <a:gd name="connsiteY24" fmla="*/ 300153 h 2361664"/>
                <a:gd name="connsiteX25" fmla="*/ 178516 w 1127267"/>
                <a:gd name="connsiteY25" fmla="*/ 215970 h 2361664"/>
                <a:gd name="connsiteX26" fmla="*/ 158138 w 1127267"/>
                <a:gd name="connsiteY26" fmla="*/ 111605 h 2361664"/>
                <a:gd name="connsiteX27" fmla="*/ 144596 w 1127267"/>
                <a:gd name="connsiteY27" fmla="*/ 98530 h 2361664"/>
                <a:gd name="connsiteX28" fmla="*/ 141949 w 1127267"/>
                <a:gd name="connsiteY28" fmla="*/ 159298 h 2361664"/>
                <a:gd name="connsiteX29" fmla="*/ 107152 w 1127267"/>
                <a:gd name="connsiteY29" fmla="*/ 42133 h 2361664"/>
                <a:gd name="connsiteX30" fmla="*/ 92233 w 1127267"/>
                <a:gd name="connsiteY30" fmla="*/ 44906 h 2361664"/>
                <a:gd name="connsiteX31" fmla="*/ 106295 w 1127267"/>
                <a:gd name="connsiteY31" fmla="*/ 130526 h 2361664"/>
                <a:gd name="connsiteX32" fmla="*/ 59338 w 1127267"/>
                <a:gd name="connsiteY32" fmla="*/ 23688 h 2361664"/>
                <a:gd name="connsiteX33" fmla="*/ 49074 w 1127267"/>
                <a:gd name="connsiteY33" fmla="*/ 19692 h 2361664"/>
                <a:gd name="connsiteX34" fmla="*/ 82391 w 1127267"/>
                <a:gd name="connsiteY34" fmla="*/ 141843 h 2361664"/>
                <a:gd name="connsiteX35" fmla="*/ 21638 w 1127267"/>
                <a:gd name="connsiteY35" fmla="*/ 65508 h 2361664"/>
                <a:gd name="connsiteX36" fmla="*/ 59373 w 1127267"/>
                <a:gd name="connsiteY36" fmla="*/ 157049 h 2361664"/>
                <a:gd name="connsiteX37" fmla="*/ 3770 w 1127267"/>
                <a:gd name="connsiteY37" fmla="*/ 115634 h 2361664"/>
                <a:gd name="connsiteX38" fmla="*/ 60294 w 1127267"/>
                <a:gd name="connsiteY38" fmla="*/ 197399 h 2361664"/>
                <a:gd name="connsiteX39" fmla="*/ 120459 w 1127267"/>
                <a:gd name="connsiteY39" fmla="*/ 279833 h 2361664"/>
                <a:gd name="connsiteX40" fmla="*/ 204642 w 1127267"/>
                <a:gd name="connsiteY40" fmla="*/ 430781 h 2361664"/>
                <a:gd name="connsiteX41" fmla="*/ 367202 w 1127267"/>
                <a:gd name="connsiteY41" fmla="*/ 668815 h 2361664"/>
                <a:gd name="connsiteX42" fmla="*/ 373007 w 1127267"/>
                <a:gd name="connsiteY42" fmla="*/ 747193 h 2361664"/>
                <a:gd name="connsiteX43" fmla="*/ 436870 w 1127267"/>
                <a:gd name="connsiteY43" fmla="*/ 903947 h 2361664"/>
                <a:gd name="connsiteX44" fmla="*/ 442676 w 1127267"/>
                <a:gd name="connsiteY44" fmla="*/ 1014255 h 2361664"/>
                <a:gd name="connsiteX45" fmla="*/ 375910 w 1127267"/>
                <a:gd name="connsiteY45" fmla="*/ 1231970 h 2361664"/>
                <a:gd name="connsiteX46" fmla="*/ 381716 w 1127267"/>
                <a:gd name="connsiteY46" fmla="*/ 1339375 h 2361664"/>
                <a:gd name="connsiteX47" fmla="*/ 399133 w 1127267"/>
                <a:gd name="connsiteY47" fmla="*/ 1452587 h 2361664"/>
                <a:gd name="connsiteX48" fmla="*/ 413647 w 1127267"/>
                <a:gd name="connsiteY48" fmla="*/ 1623855 h 2361664"/>
                <a:gd name="connsiteX49" fmla="*/ 448482 w 1127267"/>
                <a:gd name="connsiteY49" fmla="*/ 1734164 h 2361664"/>
                <a:gd name="connsiteX50" fmla="*/ 538470 w 1127267"/>
                <a:gd name="connsiteY50" fmla="*/ 2076701 h 2361664"/>
                <a:gd name="connsiteX51" fmla="*/ 573305 w 1127267"/>
                <a:gd name="connsiteY51" fmla="*/ 2085410 h 2361664"/>
                <a:gd name="connsiteX52" fmla="*/ 541373 w 1127267"/>
                <a:gd name="connsiteY52" fmla="*/ 2146370 h 2361664"/>
                <a:gd name="connsiteX53" fmla="*/ 518150 w 1127267"/>
                <a:gd name="connsiteY53" fmla="*/ 2239261 h 2361664"/>
                <a:gd name="connsiteX54" fmla="*/ 587819 w 1127267"/>
                <a:gd name="connsiteY54" fmla="*/ 2262484 h 2361664"/>
                <a:gd name="connsiteX55" fmla="*/ 642973 w 1127267"/>
                <a:gd name="connsiteY55" fmla="*/ 2221844 h 2361664"/>
                <a:gd name="connsiteX56" fmla="*/ 640070 w 1127267"/>
                <a:gd name="connsiteY56" fmla="*/ 2146370 h 2361664"/>
                <a:gd name="connsiteX57" fmla="*/ 663293 w 1127267"/>
                <a:gd name="connsiteY57" fmla="*/ 2082507 h 2361664"/>
                <a:gd name="connsiteX58" fmla="*/ 663293 w 1127267"/>
                <a:gd name="connsiteY58" fmla="*/ 2059284 h 2361664"/>
                <a:gd name="connsiteX59" fmla="*/ 616847 w 1127267"/>
                <a:gd name="connsiteY59" fmla="*/ 1951878 h 2361664"/>
                <a:gd name="connsiteX60" fmla="*/ 608139 w 1127267"/>
                <a:gd name="connsiteY60" fmla="*/ 1615147 h 2361664"/>
                <a:gd name="connsiteX61" fmla="*/ 608139 w 1127267"/>
                <a:gd name="connsiteY61" fmla="*/ 1432267 h 2361664"/>
                <a:gd name="connsiteX62" fmla="*/ 674905 w 1127267"/>
                <a:gd name="connsiteY62" fmla="*/ 1719650 h 2361664"/>
                <a:gd name="connsiteX63" fmla="*/ 703933 w 1127267"/>
                <a:gd name="connsiteY63" fmla="*/ 1821249 h 2361664"/>
                <a:gd name="connsiteX64" fmla="*/ 703207 w 1127267"/>
                <a:gd name="connsiteY64" fmla="*/ 1944621 h 2361664"/>
                <a:gd name="connsiteX65" fmla="*/ 732962 w 1127267"/>
                <a:gd name="connsiteY65" fmla="*/ 2213135 h 2361664"/>
                <a:gd name="connsiteX66" fmla="*/ 761990 w 1127267"/>
                <a:gd name="connsiteY66" fmla="*/ 2218941 h 2361664"/>
                <a:gd name="connsiteX67" fmla="*/ 756185 w 1127267"/>
                <a:gd name="connsiteY67" fmla="*/ 2294414 h 2361664"/>
                <a:gd name="connsiteX68" fmla="*/ 841819 w 1127267"/>
                <a:gd name="connsiteY68" fmla="*/ 2340861 h 2361664"/>
                <a:gd name="connsiteX69" fmla="*/ 969545 w 1127267"/>
                <a:gd name="connsiteY69" fmla="*/ 2314009 h 2361664"/>
                <a:gd name="connsiteX70" fmla="*/ 822950 w 1127267"/>
                <a:gd name="connsiteY70" fmla="*/ 2210232 h 2361664"/>
                <a:gd name="connsiteX71" fmla="*/ 863590 w 1127267"/>
                <a:gd name="connsiteY71" fmla="*/ 2201523 h 2361664"/>
                <a:gd name="connsiteX72" fmla="*/ 843270 w 1127267"/>
                <a:gd name="connsiteY72" fmla="*/ 1856083 h 2361664"/>
                <a:gd name="connsiteX73" fmla="*/ 851980 w 1127267"/>
                <a:gd name="connsiteY73" fmla="*/ 1795123 h 2361664"/>
                <a:gd name="connsiteX74" fmla="*/ 834562 w 1127267"/>
                <a:gd name="connsiteY74" fmla="*/ 1763192 h 2361664"/>
                <a:gd name="connsiteX75" fmla="*/ 822950 w 1127267"/>
                <a:gd name="connsiteY75" fmla="*/ 1382917 h 2361664"/>
                <a:gd name="connsiteX76" fmla="*/ 793922 w 1127267"/>
                <a:gd name="connsiteY76" fmla="*/ 1272609 h 2361664"/>
                <a:gd name="connsiteX77" fmla="*/ 761990 w 1127267"/>
                <a:gd name="connsiteY77" fmla="*/ 1005546 h 2361664"/>
                <a:gd name="connsiteX78" fmla="*/ 857785 w 1127267"/>
                <a:gd name="connsiteY78" fmla="*/ 680426 h 2361664"/>
                <a:gd name="connsiteX79" fmla="*/ 1049373 w 1127267"/>
                <a:gd name="connsiteY79" fmla="*/ 445294 h 2361664"/>
                <a:gd name="connsiteX80" fmla="*/ 1121945 w 1127267"/>
                <a:gd name="connsiteY80" fmla="*/ 192746 h 2361664"/>
                <a:gd name="connsiteX81" fmla="*/ 1101625 w 1127267"/>
                <a:gd name="connsiteY81" fmla="*/ 53409 h 2361664"/>
                <a:gd name="connsiteX82" fmla="*/ 1040665 w 1127267"/>
                <a:gd name="connsiteY82" fmla="*/ 111467 h 2361664"/>
                <a:gd name="connsiteX0" fmla="*/ 1040665 w 1127267"/>
                <a:gd name="connsiteY0" fmla="*/ 103738 h 2353935"/>
                <a:gd name="connsiteX1" fmla="*/ 1040665 w 1127267"/>
                <a:gd name="connsiteY1" fmla="*/ 170504 h 2353935"/>
                <a:gd name="connsiteX2" fmla="*/ 973899 w 1127267"/>
                <a:gd name="connsiteY2" fmla="*/ 312744 h 2353935"/>
                <a:gd name="connsiteX3" fmla="*/ 921647 w 1127267"/>
                <a:gd name="connsiteY3" fmla="*/ 385315 h 2353935"/>
                <a:gd name="connsiteX4" fmla="*/ 857785 w 1127267"/>
                <a:gd name="connsiteY4" fmla="*/ 489818 h 2353935"/>
                <a:gd name="connsiteX5" fmla="*/ 756185 w 1127267"/>
                <a:gd name="connsiteY5" fmla="*/ 542069 h 2353935"/>
                <a:gd name="connsiteX6" fmla="*/ 721350 w 1127267"/>
                <a:gd name="connsiteY6" fmla="*/ 605932 h 2353935"/>
                <a:gd name="connsiteX7" fmla="*/ 680710 w 1127267"/>
                <a:gd name="connsiteY7" fmla="*/ 597224 h 2353935"/>
                <a:gd name="connsiteX8" fmla="*/ 689419 w 1127267"/>
                <a:gd name="connsiteY8" fmla="*/ 547875 h 2353935"/>
                <a:gd name="connsiteX9" fmla="*/ 724253 w 1127267"/>
                <a:gd name="connsiteY9" fmla="*/ 507235 h 2353935"/>
                <a:gd name="connsiteX10" fmla="*/ 721350 w 1127267"/>
                <a:gd name="connsiteY10" fmla="*/ 452081 h 2353935"/>
                <a:gd name="connsiteX11" fmla="*/ 721350 w 1127267"/>
                <a:gd name="connsiteY11" fmla="*/ 399829 h 2353935"/>
                <a:gd name="connsiteX12" fmla="*/ 666196 w 1127267"/>
                <a:gd name="connsiteY12" fmla="*/ 335966 h 2353935"/>
                <a:gd name="connsiteX13" fmla="*/ 587819 w 1127267"/>
                <a:gd name="connsiteY13" fmla="*/ 350481 h 2353935"/>
                <a:gd name="connsiteX14" fmla="*/ 547179 w 1127267"/>
                <a:gd name="connsiteY14" fmla="*/ 408538 h 2353935"/>
                <a:gd name="connsiteX15" fmla="*/ 558790 w 1127267"/>
                <a:gd name="connsiteY15" fmla="*/ 454984 h 2353935"/>
                <a:gd name="connsiteX16" fmla="*/ 549823 w 1127267"/>
                <a:gd name="connsiteY16" fmla="*/ 487038 h 2353935"/>
                <a:gd name="connsiteX17" fmla="*/ 576207 w 1127267"/>
                <a:gd name="connsiteY17" fmla="*/ 542069 h 2353935"/>
                <a:gd name="connsiteX18" fmla="*/ 535567 w 1127267"/>
                <a:gd name="connsiteY18" fmla="*/ 594321 h 2353935"/>
                <a:gd name="connsiteX19" fmla="*/ 506539 w 1127267"/>
                <a:gd name="connsiteY19" fmla="*/ 594321 h 2353935"/>
                <a:gd name="connsiteX20" fmla="*/ 477510 w 1127267"/>
                <a:gd name="connsiteY20" fmla="*/ 547875 h 2353935"/>
                <a:gd name="connsiteX21" fmla="*/ 413647 w 1127267"/>
                <a:gd name="connsiteY21" fmla="*/ 495624 h 2353935"/>
                <a:gd name="connsiteX22" fmla="*/ 364299 w 1127267"/>
                <a:gd name="connsiteY22" fmla="*/ 446275 h 2353935"/>
                <a:gd name="connsiteX23" fmla="*/ 332367 w 1127267"/>
                <a:gd name="connsiteY23" fmla="*/ 376606 h 2353935"/>
                <a:gd name="connsiteX24" fmla="*/ 233670 w 1127267"/>
                <a:gd name="connsiteY24" fmla="*/ 292424 h 2353935"/>
                <a:gd name="connsiteX25" fmla="*/ 178516 w 1127267"/>
                <a:gd name="connsiteY25" fmla="*/ 208241 h 2353935"/>
                <a:gd name="connsiteX26" fmla="*/ 158138 w 1127267"/>
                <a:gd name="connsiteY26" fmla="*/ 103876 h 2353935"/>
                <a:gd name="connsiteX27" fmla="*/ 144596 w 1127267"/>
                <a:gd name="connsiteY27" fmla="*/ 90801 h 2353935"/>
                <a:gd name="connsiteX28" fmla="*/ 141949 w 1127267"/>
                <a:gd name="connsiteY28" fmla="*/ 151569 h 2353935"/>
                <a:gd name="connsiteX29" fmla="*/ 107152 w 1127267"/>
                <a:gd name="connsiteY29" fmla="*/ 34404 h 2353935"/>
                <a:gd name="connsiteX30" fmla="*/ 92233 w 1127267"/>
                <a:gd name="connsiteY30" fmla="*/ 37177 h 2353935"/>
                <a:gd name="connsiteX31" fmla="*/ 106295 w 1127267"/>
                <a:gd name="connsiteY31" fmla="*/ 122797 h 2353935"/>
                <a:gd name="connsiteX32" fmla="*/ 59338 w 1127267"/>
                <a:gd name="connsiteY32" fmla="*/ 15959 h 2353935"/>
                <a:gd name="connsiteX33" fmla="*/ 51678 w 1127267"/>
                <a:gd name="connsiteY33" fmla="*/ 27041 h 2353935"/>
                <a:gd name="connsiteX34" fmla="*/ 82391 w 1127267"/>
                <a:gd name="connsiteY34" fmla="*/ 134114 h 2353935"/>
                <a:gd name="connsiteX35" fmla="*/ 21638 w 1127267"/>
                <a:gd name="connsiteY35" fmla="*/ 57779 h 2353935"/>
                <a:gd name="connsiteX36" fmla="*/ 59373 w 1127267"/>
                <a:gd name="connsiteY36" fmla="*/ 149320 h 2353935"/>
                <a:gd name="connsiteX37" fmla="*/ 3770 w 1127267"/>
                <a:gd name="connsiteY37" fmla="*/ 107905 h 2353935"/>
                <a:gd name="connsiteX38" fmla="*/ 60294 w 1127267"/>
                <a:gd name="connsiteY38" fmla="*/ 189670 h 2353935"/>
                <a:gd name="connsiteX39" fmla="*/ 120459 w 1127267"/>
                <a:gd name="connsiteY39" fmla="*/ 272104 h 2353935"/>
                <a:gd name="connsiteX40" fmla="*/ 204642 w 1127267"/>
                <a:gd name="connsiteY40" fmla="*/ 423052 h 2353935"/>
                <a:gd name="connsiteX41" fmla="*/ 367202 w 1127267"/>
                <a:gd name="connsiteY41" fmla="*/ 661086 h 2353935"/>
                <a:gd name="connsiteX42" fmla="*/ 373007 w 1127267"/>
                <a:gd name="connsiteY42" fmla="*/ 739464 h 2353935"/>
                <a:gd name="connsiteX43" fmla="*/ 436870 w 1127267"/>
                <a:gd name="connsiteY43" fmla="*/ 896218 h 2353935"/>
                <a:gd name="connsiteX44" fmla="*/ 442676 w 1127267"/>
                <a:gd name="connsiteY44" fmla="*/ 1006526 h 2353935"/>
                <a:gd name="connsiteX45" fmla="*/ 375910 w 1127267"/>
                <a:gd name="connsiteY45" fmla="*/ 1224241 h 2353935"/>
                <a:gd name="connsiteX46" fmla="*/ 381716 w 1127267"/>
                <a:gd name="connsiteY46" fmla="*/ 1331646 h 2353935"/>
                <a:gd name="connsiteX47" fmla="*/ 399133 w 1127267"/>
                <a:gd name="connsiteY47" fmla="*/ 1444858 h 2353935"/>
                <a:gd name="connsiteX48" fmla="*/ 413647 w 1127267"/>
                <a:gd name="connsiteY48" fmla="*/ 1616126 h 2353935"/>
                <a:gd name="connsiteX49" fmla="*/ 448482 w 1127267"/>
                <a:gd name="connsiteY49" fmla="*/ 1726435 h 2353935"/>
                <a:gd name="connsiteX50" fmla="*/ 538470 w 1127267"/>
                <a:gd name="connsiteY50" fmla="*/ 2068972 h 2353935"/>
                <a:gd name="connsiteX51" fmla="*/ 573305 w 1127267"/>
                <a:gd name="connsiteY51" fmla="*/ 2077681 h 2353935"/>
                <a:gd name="connsiteX52" fmla="*/ 541373 w 1127267"/>
                <a:gd name="connsiteY52" fmla="*/ 2138641 h 2353935"/>
                <a:gd name="connsiteX53" fmla="*/ 518150 w 1127267"/>
                <a:gd name="connsiteY53" fmla="*/ 2231532 h 2353935"/>
                <a:gd name="connsiteX54" fmla="*/ 587819 w 1127267"/>
                <a:gd name="connsiteY54" fmla="*/ 2254755 h 2353935"/>
                <a:gd name="connsiteX55" fmla="*/ 642973 w 1127267"/>
                <a:gd name="connsiteY55" fmla="*/ 2214115 h 2353935"/>
                <a:gd name="connsiteX56" fmla="*/ 640070 w 1127267"/>
                <a:gd name="connsiteY56" fmla="*/ 2138641 h 2353935"/>
                <a:gd name="connsiteX57" fmla="*/ 663293 w 1127267"/>
                <a:gd name="connsiteY57" fmla="*/ 2074778 h 2353935"/>
                <a:gd name="connsiteX58" fmla="*/ 663293 w 1127267"/>
                <a:gd name="connsiteY58" fmla="*/ 2051555 h 2353935"/>
                <a:gd name="connsiteX59" fmla="*/ 616847 w 1127267"/>
                <a:gd name="connsiteY59" fmla="*/ 1944149 h 2353935"/>
                <a:gd name="connsiteX60" fmla="*/ 608139 w 1127267"/>
                <a:gd name="connsiteY60" fmla="*/ 1607418 h 2353935"/>
                <a:gd name="connsiteX61" fmla="*/ 608139 w 1127267"/>
                <a:gd name="connsiteY61" fmla="*/ 1424538 h 2353935"/>
                <a:gd name="connsiteX62" fmla="*/ 674905 w 1127267"/>
                <a:gd name="connsiteY62" fmla="*/ 1711921 h 2353935"/>
                <a:gd name="connsiteX63" fmla="*/ 703933 w 1127267"/>
                <a:gd name="connsiteY63" fmla="*/ 1813520 h 2353935"/>
                <a:gd name="connsiteX64" fmla="*/ 703207 w 1127267"/>
                <a:gd name="connsiteY64" fmla="*/ 1936892 h 2353935"/>
                <a:gd name="connsiteX65" fmla="*/ 732962 w 1127267"/>
                <a:gd name="connsiteY65" fmla="*/ 2205406 h 2353935"/>
                <a:gd name="connsiteX66" fmla="*/ 761990 w 1127267"/>
                <a:gd name="connsiteY66" fmla="*/ 2211212 h 2353935"/>
                <a:gd name="connsiteX67" fmla="*/ 756185 w 1127267"/>
                <a:gd name="connsiteY67" fmla="*/ 2286685 h 2353935"/>
                <a:gd name="connsiteX68" fmla="*/ 841819 w 1127267"/>
                <a:gd name="connsiteY68" fmla="*/ 2333132 h 2353935"/>
                <a:gd name="connsiteX69" fmla="*/ 969545 w 1127267"/>
                <a:gd name="connsiteY69" fmla="*/ 2306280 h 2353935"/>
                <a:gd name="connsiteX70" fmla="*/ 822950 w 1127267"/>
                <a:gd name="connsiteY70" fmla="*/ 2202503 h 2353935"/>
                <a:gd name="connsiteX71" fmla="*/ 863590 w 1127267"/>
                <a:gd name="connsiteY71" fmla="*/ 2193794 h 2353935"/>
                <a:gd name="connsiteX72" fmla="*/ 843270 w 1127267"/>
                <a:gd name="connsiteY72" fmla="*/ 1848354 h 2353935"/>
                <a:gd name="connsiteX73" fmla="*/ 851980 w 1127267"/>
                <a:gd name="connsiteY73" fmla="*/ 1787394 h 2353935"/>
                <a:gd name="connsiteX74" fmla="*/ 834562 w 1127267"/>
                <a:gd name="connsiteY74" fmla="*/ 1755463 h 2353935"/>
                <a:gd name="connsiteX75" fmla="*/ 822950 w 1127267"/>
                <a:gd name="connsiteY75" fmla="*/ 1375188 h 2353935"/>
                <a:gd name="connsiteX76" fmla="*/ 793922 w 1127267"/>
                <a:gd name="connsiteY76" fmla="*/ 1264880 h 2353935"/>
                <a:gd name="connsiteX77" fmla="*/ 761990 w 1127267"/>
                <a:gd name="connsiteY77" fmla="*/ 997817 h 2353935"/>
                <a:gd name="connsiteX78" fmla="*/ 857785 w 1127267"/>
                <a:gd name="connsiteY78" fmla="*/ 672697 h 2353935"/>
                <a:gd name="connsiteX79" fmla="*/ 1049373 w 1127267"/>
                <a:gd name="connsiteY79" fmla="*/ 437565 h 2353935"/>
                <a:gd name="connsiteX80" fmla="*/ 1121945 w 1127267"/>
                <a:gd name="connsiteY80" fmla="*/ 185017 h 2353935"/>
                <a:gd name="connsiteX81" fmla="*/ 1101625 w 1127267"/>
                <a:gd name="connsiteY81" fmla="*/ 45680 h 2353935"/>
                <a:gd name="connsiteX82" fmla="*/ 1040665 w 1127267"/>
                <a:gd name="connsiteY82" fmla="*/ 103738 h 2353935"/>
                <a:gd name="connsiteX0" fmla="*/ 1040665 w 1127267"/>
                <a:gd name="connsiteY0" fmla="*/ 103738 h 2353935"/>
                <a:gd name="connsiteX1" fmla="*/ 1040665 w 1127267"/>
                <a:gd name="connsiteY1" fmla="*/ 170504 h 2353935"/>
                <a:gd name="connsiteX2" fmla="*/ 973899 w 1127267"/>
                <a:gd name="connsiteY2" fmla="*/ 312744 h 2353935"/>
                <a:gd name="connsiteX3" fmla="*/ 921647 w 1127267"/>
                <a:gd name="connsiteY3" fmla="*/ 385315 h 2353935"/>
                <a:gd name="connsiteX4" fmla="*/ 857785 w 1127267"/>
                <a:gd name="connsiteY4" fmla="*/ 489818 h 2353935"/>
                <a:gd name="connsiteX5" fmla="*/ 756185 w 1127267"/>
                <a:gd name="connsiteY5" fmla="*/ 542069 h 2353935"/>
                <a:gd name="connsiteX6" fmla="*/ 721350 w 1127267"/>
                <a:gd name="connsiteY6" fmla="*/ 605932 h 2353935"/>
                <a:gd name="connsiteX7" fmla="*/ 680710 w 1127267"/>
                <a:gd name="connsiteY7" fmla="*/ 597224 h 2353935"/>
                <a:gd name="connsiteX8" fmla="*/ 689419 w 1127267"/>
                <a:gd name="connsiteY8" fmla="*/ 547875 h 2353935"/>
                <a:gd name="connsiteX9" fmla="*/ 724253 w 1127267"/>
                <a:gd name="connsiteY9" fmla="*/ 507235 h 2353935"/>
                <a:gd name="connsiteX10" fmla="*/ 721350 w 1127267"/>
                <a:gd name="connsiteY10" fmla="*/ 452081 h 2353935"/>
                <a:gd name="connsiteX11" fmla="*/ 721350 w 1127267"/>
                <a:gd name="connsiteY11" fmla="*/ 399829 h 2353935"/>
                <a:gd name="connsiteX12" fmla="*/ 666196 w 1127267"/>
                <a:gd name="connsiteY12" fmla="*/ 335966 h 2353935"/>
                <a:gd name="connsiteX13" fmla="*/ 587819 w 1127267"/>
                <a:gd name="connsiteY13" fmla="*/ 350481 h 2353935"/>
                <a:gd name="connsiteX14" fmla="*/ 547179 w 1127267"/>
                <a:gd name="connsiteY14" fmla="*/ 408538 h 2353935"/>
                <a:gd name="connsiteX15" fmla="*/ 558790 w 1127267"/>
                <a:gd name="connsiteY15" fmla="*/ 454984 h 2353935"/>
                <a:gd name="connsiteX16" fmla="*/ 549823 w 1127267"/>
                <a:gd name="connsiteY16" fmla="*/ 487038 h 2353935"/>
                <a:gd name="connsiteX17" fmla="*/ 576207 w 1127267"/>
                <a:gd name="connsiteY17" fmla="*/ 542069 h 2353935"/>
                <a:gd name="connsiteX18" fmla="*/ 535567 w 1127267"/>
                <a:gd name="connsiteY18" fmla="*/ 594321 h 2353935"/>
                <a:gd name="connsiteX19" fmla="*/ 506539 w 1127267"/>
                <a:gd name="connsiteY19" fmla="*/ 594321 h 2353935"/>
                <a:gd name="connsiteX20" fmla="*/ 477510 w 1127267"/>
                <a:gd name="connsiteY20" fmla="*/ 547875 h 2353935"/>
                <a:gd name="connsiteX21" fmla="*/ 413647 w 1127267"/>
                <a:gd name="connsiteY21" fmla="*/ 495624 h 2353935"/>
                <a:gd name="connsiteX22" fmla="*/ 364299 w 1127267"/>
                <a:gd name="connsiteY22" fmla="*/ 446275 h 2353935"/>
                <a:gd name="connsiteX23" fmla="*/ 332367 w 1127267"/>
                <a:gd name="connsiteY23" fmla="*/ 376606 h 2353935"/>
                <a:gd name="connsiteX24" fmla="*/ 233670 w 1127267"/>
                <a:gd name="connsiteY24" fmla="*/ 292424 h 2353935"/>
                <a:gd name="connsiteX25" fmla="*/ 178516 w 1127267"/>
                <a:gd name="connsiteY25" fmla="*/ 208241 h 2353935"/>
                <a:gd name="connsiteX26" fmla="*/ 158138 w 1127267"/>
                <a:gd name="connsiteY26" fmla="*/ 103876 h 2353935"/>
                <a:gd name="connsiteX27" fmla="*/ 144596 w 1127267"/>
                <a:gd name="connsiteY27" fmla="*/ 90801 h 2353935"/>
                <a:gd name="connsiteX28" fmla="*/ 141949 w 1127267"/>
                <a:gd name="connsiteY28" fmla="*/ 151569 h 2353935"/>
                <a:gd name="connsiteX29" fmla="*/ 107152 w 1127267"/>
                <a:gd name="connsiteY29" fmla="*/ 34404 h 2353935"/>
                <a:gd name="connsiteX30" fmla="*/ 92233 w 1127267"/>
                <a:gd name="connsiteY30" fmla="*/ 37177 h 2353935"/>
                <a:gd name="connsiteX31" fmla="*/ 106295 w 1127267"/>
                <a:gd name="connsiteY31" fmla="*/ 122797 h 2353935"/>
                <a:gd name="connsiteX32" fmla="*/ 59338 w 1127267"/>
                <a:gd name="connsiteY32" fmla="*/ 15959 h 2353935"/>
                <a:gd name="connsiteX33" fmla="*/ 51678 w 1127267"/>
                <a:gd name="connsiteY33" fmla="*/ 27041 h 2353935"/>
                <a:gd name="connsiteX34" fmla="*/ 82391 w 1127267"/>
                <a:gd name="connsiteY34" fmla="*/ 134114 h 2353935"/>
                <a:gd name="connsiteX35" fmla="*/ 21638 w 1127267"/>
                <a:gd name="connsiteY35" fmla="*/ 57779 h 2353935"/>
                <a:gd name="connsiteX36" fmla="*/ 59373 w 1127267"/>
                <a:gd name="connsiteY36" fmla="*/ 149320 h 2353935"/>
                <a:gd name="connsiteX37" fmla="*/ 3770 w 1127267"/>
                <a:gd name="connsiteY37" fmla="*/ 107905 h 2353935"/>
                <a:gd name="connsiteX38" fmla="*/ 60294 w 1127267"/>
                <a:gd name="connsiteY38" fmla="*/ 189670 h 2353935"/>
                <a:gd name="connsiteX39" fmla="*/ 120459 w 1127267"/>
                <a:gd name="connsiteY39" fmla="*/ 272104 h 2353935"/>
                <a:gd name="connsiteX40" fmla="*/ 204642 w 1127267"/>
                <a:gd name="connsiteY40" fmla="*/ 423052 h 2353935"/>
                <a:gd name="connsiteX41" fmla="*/ 367202 w 1127267"/>
                <a:gd name="connsiteY41" fmla="*/ 661086 h 2353935"/>
                <a:gd name="connsiteX42" fmla="*/ 373007 w 1127267"/>
                <a:gd name="connsiteY42" fmla="*/ 739464 h 2353935"/>
                <a:gd name="connsiteX43" fmla="*/ 436870 w 1127267"/>
                <a:gd name="connsiteY43" fmla="*/ 896218 h 2353935"/>
                <a:gd name="connsiteX44" fmla="*/ 442676 w 1127267"/>
                <a:gd name="connsiteY44" fmla="*/ 1006526 h 2353935"/>
                <a:gd name="connsiteX45" fmla="*/ 375910 w 1127267"/>
                <a:gd name="connsiteY45" fmla="*/ 1224241 h 2353935"/>
                <a:gd name="connsiteX46" fmla="*/ 381716 w 1127267"/>
                <a:gd name="connsiteY46" fmla="*/ 1331646 h 2353935"/>
                <a:gd name="connsiteX47" fmla="*/ 399133 w 1127267"/>
                <a:gd name="connsiteY47" fmla="*/ 1444858 h 2353935"/>
                <a:gd name="connsiteX48" fmla="*/ 413647 w 1127267"/>
                <a:gd name="connsiteY48" fmla="*/ 1616126 h 2353935"/>
                <a:gd name="connsiteX49" fmla="*/ 448482 w 1127267"/>
                <a:gd name="connsiteY49" fmla="*/ 1726435 h 2353935"/>
                <a:gd name="connsiteX50" fmla="*/ 538470 w 1127267"/>
                <a:gd name="connsiteY50" fmla="*/ 2068972 h 2353935"/>
                <a:gd name="connsiteX51" fmla="*/ 573305 w 1127267"/>
                <a:gd name="connsiteY51" fmla="*/ 2077681 h 2353935"/>
                <a:gd name="connsiteX52" fmla="*/ 541373 w 1127267"/>
                <a:gd name="connsiteY52" fmla="*/ 2138641 h 2353935"/>
                <a:gd name="connsiteX53" fmla="*/ 518150 w 1127267"/>
                <a:gd name="connsiteY53" fmla="*/ 2231532 h 2353935"/>
                <a:gd name="connsiteX54" fmla="*/ 587819 w 1127267"/>
                <a:gd name="connsiteY54" fmla="*/ 2254755 h 2353935"/>
                <a:gd name="connsiteX55" fmla="*/ 642973 w 1127267"/>
                <a:gd name="connsiteY55" fmla="*/ 2214115 h 2353935"/>
                <a:gd name="connsiteX56" fmla="*/ 640070 w 1127267"/>
                <a:gd name="connsiteY56" fmla="*/ 2138641 h 2353935"/>
                <a:gd name="connsiteX57" fmla="*/ 663293 w 1127267"/>
                <a:gd name="connsiteY57" fmla="*/ 2074778 h 2353935"/>
                <a:gd name="connsiteX58" fmla="*/ 663293 w 1127267"/>
                <a:gd name="connsiteY58" fmla="*/ 2051555 h 2353935"/>
                <a:gd name="connsiteX59" fmla="*/ 616847 w 1127267"/>
                <a:gd name="connsiteY59" fmla="*/ 1944149 h 2353935"/>
                <a:gd name="connsiteX60" fmla="*/ 608139 w 1127267"/>
                <a:gd name="connsiteY60" fmla="*/ 1607418 h 2353935"/>
                <a:gd name="connsiteX61" fmla="*/ 608139 w 1127267"/>
                <a:gd name="connsiteY61" fmla="*/ 1424538 h 2353935"/>
                <a:gd name="connsiteX62" fmla="*/ 674905 w 1127267"/>
                <a:gd name="connsiteY62" fmla="*/ 1711921 h 2353935"/>
                <a:gd name="connsiteX63" fmla="*/ 703933 w 1127267"/>
                <a:gd name="connsiteY63" fmla="*/ 1813520 h 2353935"/>
                <a:gd name="connsiteX64" fmla="*/ 703207 w 1127267"/>
                <a:gd name="connsiteY64" fmla="*/ 1936892 h 2353935"/>
                <a:gd name="connsiteX65" fmla="*/ 732962 w 1127267"/>
                <a:gd name="connsiteY65" fmla="*/ 2205406 h 2353935"/>
                <a:gd name="connsiteX66" fmla="*/ 761990 w 1127267"/>
                <a:gd name="connsiteY66" fmla="*/ 2211212 h 2353935"/>
                <a:gd name="connsiteX67" fmla="*/ 756185 w 1127267"/>
                <a:gd name="connsiteY67" fmla="*/ 2286685 h 2353935"/>
                <a:gd name="connsiteX68" fmla="*/ 841819 w 1127267"/>
                <a:gd name="connsiteY68" fmla="*/ 2333132 h 2353935"/>
                <a:gd name="connsiteX69" fmla="*/ 969545 w 1127267"/>
                <a:gd name="connsiteY69" fmla="*/ 2306280 h 2353935"/>
                <a:gd name="connsiteX70" fmla="*/ 822950 w 1127267"/>
                <a:gd name="connsiteY70" fmla="*/ 2202503 h 2353935"/>
                <a:gd name="connsiteX71" fmla="*/ 863590 w 1127267"/>
                <a:gd name="connsiteY71" fmla="*/ 2193794 h 2353935"/>
                <a:gd name="connsiteX72" fmla="*/ 843270 w 1127267"/>
                <a:gd name="connsiteY72" fmla="*/ 1848354 h 2353935"/>
                <a:gd name="connsiteX73" fmla="*/ 851980 w 1127267"/>
                <a:gd name="connsiteY73" fmla="*/ 1787394 h 2353935"/>
                <a:gd name="connsiteX74" fmla="*/ 834562 w 1127267"/>
                <a:gd name="connsiteY74" fmla="*/ 1755463 h 2353935"/>
                <a:gd name="connsiteX75" fmla="*/ 822950 w 1127267"/>
                <a:gd name="connsiteY75" fmla="*/ 1375188 h 2353935"/>
                <a:gd name="connsiteX76" fmla="*/ 793922 w 1127267"/>
                <a:gd name="connsiteY76" fmla="*/ 1264880 h 2353935"/>
                <a:gd name="connsiteX77" fmla="*/ 761990 w 1127267"/>
                <a:gd name="connsiteY77" fmla="*/ 997817 h 2353935"/>
                <a:gd name="connsiteX78" fmla="*/ 857785 w 1127267"/>
                <a:gd name="connsiteY78" fmla="*/ 672697 h 2353935"/>
                <a:gd name="connsiteX79" fmla="*/ 1049373 w 1127267"/>
                <a:gd name="connsiteY79" fmla="*/ 437565 h 2353935"/>
                <a:gd name="connsiteX80" fmla="*/ 1121945 w 1127267"/>
                <a:gd name="connsiteY80" fmla="*/ 185017 h 2353935"/>
                <a:gd name="connsiteX81" fmla="*/ 1101625 w 1127267"/>
                <a:gd name="connsiteY81" fmla="*/ 45680 h 2353935"/>
                <a:gd name="connsiteX82" fmla="*/ 1040665 w 1127267"/>
                <a:gd name="connsiteY82" fmla="*/ 103738 h 2353935"/>
                <a:gd name="connsiteX0" fmla="*/ 1040665 w 1127267"/>
                <a:gd name="connsiteY0" fmla="*/ 97159 h 2347356"/>
                <a:gd name="connsiteX1" fmla="*/ 1040665 w 1127267"/>
                <a:gd name="connsiteY1" fmla="*/ 163925 h 2347356"/>
                <a:gd name="connsiteX2" fmla="*/ 973899 w 1127267"/>
                <a:gd name="connsiteY2" fmla="*/ 306165 h 2347356"/>
                <a:gd name="connsiteX3" fmla="*/ 921647 w 1127267"/>
                <a:gd name="connsiteY3" fmla="*/ 378736 h 2347356"/>
                <a:gd name="connsiteX4" fmla="*/ 857785 w 1127267"/>
                <a:gd name="connsiteY4" fmla="*/ 483239 h 2347356"/>
                <a:gd name="connsiteX5" fmla="*/ 756185 w 1127267"/>
                <a:gd name="connsiteY5" fmla="*/ 535490 h 2347356"/>
                <a:gd name="connsiteX6" fmla="*/ 721350 w 1127267"/>
                <a:gd name="connsiteY6" fmla="*/ 599353 h 2347356"/>
                <a:gd name="connsiteX7" fmla="*/ 680710 w 1127267"/>
                <a:gd name="connsiteY7" fmla="*/ 590645 h 2347356"/>
                <a:gd name="connsiteX8" fmla="*/ 689419 w 1127267"/>
                <a:gd name="connsiteY8" fmla="*/ 541296 h 2347356"/>
                <a:gd name="connsiteX9" fmla="*/ 724253 w 1127267"/>
                <a:gd name="connsiteY9" fmla="*/ 500656 h 2347356"/>
                <a:gd name="connsiteX10" fmla="*/ 721350 w 1127267"/>
                <a:gd name="connsiteY10" fmla="*/ 445502 h 2347356"/>
                <a:gd name="connsiteX11" fmla="*/ 721350 w 1127267"/>
                <a:gd name="connsiteY11" fmla="*/ 393250 h 2347356"/>
                <a:gd name="connsiteX12" fmla="*/ 666196 w 1127267"/>
                <a:gd name="connsiteY12" fmla="*/ 329387 h 2347356"/>
                <a:gd name="connsiteX13" fmla="*/ 587819 w 1127267"/>
                <a:gd name="connsiteY13" fmla="*/ 343902 h 2347356"/>
                <a:gd name="connsiteX14" fmla="*/ 547179 w 1127267"/>
                <a:gd name="connsiteY14" fmla="*/ 401959 h 2347356"/>
                <a:gd name="connsiteX15" fmla="*/ 558790 w 1127267"/>
                <a:gd name="connsiteY15" fmla="*/ 448405 h 2347356"/>
                <a:gd name="connsiteX16" fmla="*/ 549823 w 1127267"/>
                <a:gd name="connsiteY16" fmla="*/ 480459 h 2347356"/>
                <a:gd name="connsiteX17" fmla="*/ 576207 w 1127267"/>
                <a:gd name="connsiteY17" fmla="*/ 535490 h 2347356"/>
                <a:gd name="connsiteX18" fmla="*/ 535567 w 1127267"/>
                <a:gd name="connsiteY18" fmla="*/ 587742 h 2347356"/>
                <a:gd name="connsiteX19" fmla="*/ 506539 w 1127267"/>
                <a:gd name="connsiteY19" fmla="*/ 587742 h 2347356"/>
                <a:gd name="connsiteX20" fmla="*/ 477510 w 1127267"/>
                <a:gd name="connsiteY20" fmla="*/ 541296 h 2347356"/>
                <a:gd name="connsiteX21" fmla="*/ 413647 w 1127267"/>
                <a:gd name="connsiteY21" fmla="*/ 489045 h 2347356"/>
                <a:gd name="connsiteX22" fmla="*/ 364299 w 1127267"/>
                <a:gd name="connsiteY22" fmla="*/ 439696 h 2347356"/>
                <a:gd name="connsiteX23" fmla="*/ 332367 w 1127267"/>
                <a:gd name="connsiteY23" fmla="*/ 370027 h 2347356"/>
                <a:gd name="connsiteX24" fmla="*/ 233670 w 1127267"/>
                <a:gd name="connsiteY24" fmla="*/ 285845 h 2347356"/>
                <a:gd name="connsiteX25" fmla="*/ 178516 w 1127267"/>
                <a:gd name="connsiteY25" fmla="*/ 201662 h 2347356"/>
                <a:gd name="connsiteX26" fmla="*/ 158138 w 1127267"/>
                <a:gd name="connsiteY26" fmla="*/ 97297 h 2347356"/>
                <a:gd name="connsiteX27" fmla="*/ 144596 w 1127267"/>
                <a:gd name="connsiteY27" fmla="*/ 84222 h 2347356"/>
                <a:gd name="connsiteX28" fmla="*/ 141949 w 1127267"/>
                <a:gd name="connsiteY28" fmla="*/ 144990 h 2347356"/>
                <a:gd name="connsiteX29" fmla="*/ 107152 w 1127267"/>
                <a:gd name="connsiteY29" fmla="*/ 27825 h 2347356"/>
                <a:gd name="connsiteX30" fmla="*/ 92233 w 1127267"/>
                <a:gd name="connsiteY30" fmla="*/ 30598 h 2347356"/>
                <a:gd name="connsiteX31" fmla="*/ 106295 w 1127267"/>
                <a:gd name="connsiteY31" fmla="*/ 116218 h 2347356"/>
                <a:gd name="connsiteX32" fmla="*/ 63724 w 1127267"/>
                <a:gd name="connsiteY32" fmla="*/ 15959 h 2347356"/>
                <a:gd name="connsiteX33" fmla="*/ 51678 w 1127267"/>
                <a:gd name="connsiteY33" fmla="*/ 20462 h 2347356"/>
                <a:gd name="connsiteX34" fmla="*/ 82391 w 1127267"/>
                <a:gd name="connsiteY34" fmla="*/ 127535 h 2347356"/>
                <a:gd name="connsiteX35" fmla="*/ 21638 w 1127267"/>
                <a:gd name="connsiteY35" fmla="*/ 51200 h 2347356"/>
                <a:gd name="connsiteX36" fmla="*/ 59373 w 1127267"/>
                <a:gd name="connsiteY36" fmla="*/ 142741 h 2347356"/>
                <a:gd name="connsiteX37" fmla="*/ 3770 w 1127267"/>
                <a:gd name="connsiteY37" fmla="*/ 101326 h 2347356"/>
                <a:gd name="connsiteX38" fmla="*/ 60294 w 1127267"/>
                <a:gd name="connsiteY38" fmla="*/ 183091 h 2347356"/>
                <a:gd name="connsiteX39" fmla="*/ 120459 w 1127267"/>
                <a:gd name="connsiteY39" fmla="*/ 265525 h 2347356"/>
                <a:gd name="connsiteX40" fmla="*/ 204642 w 1127267"/>
                <a:gd name="connsiteY40" fmla="*/ 416473 h 2347356"/>
                <a:gd name="connsiteX41" fmla="*/ 367202 w 1127267"/>
                <a:gd name="connsiteY41" fmla="*/ 654507 h 2347356"/>
                <a:gd name="connsiteX42" fmla="*/ 373007 w 1127267"/>
                <a:gd name="connsiteY42" fmla="*/ 732885 h 2347356"/>
                <a:gd name="connsiteX43" fmla="*/ 436870 w 1127267"/>
                <a:gd name="connsiteY43" fmla="*/ 889639 h 2347356"/>
                <a:gd name="connsiteX44" fmla="*/ 442676 w 1127267"/>
                <a:gd name="connsiteY44" fmla="*/ 999947 h 2347356"/>
                <a:gd name="connsiteX45" fmla="*/ 375910 w 1127267"/>
                <a:gd name="connsiteY45" fmla="*/ 1217662 h 2347356"/>
                <a:gd name="connsiteX46" fmla="*/ 381716 w 1127267"/>
                <a:gd name="connsiteY46" fmla="*/ 1325067 h 2347356"/>
                <a:gd name="connsiteX47" fmla="*/ 399133 w 1127267"/>
                <a:gd name="connsiteY47" fmla="*/ 1438279 h 2347356"/>
                <a:gd name="connsiteX48" fmla="*/ 413647 w 1127267"/>
                <a:gd name="connsiteY48" fmla="*/ 1609547 h 2347356"/>
                <a:gd name="connsiteX49" fmla="*/ 448482 w 1127267"/>
                <a:gd name="connsiteY49" fmla="*/ 1719856 h 2347356"/>
                <a:gd name="connsiteX50" fmla="*/ 538470 w 1127267"/>
                <a:gd name="connsiteY50" fmla="*/ 2062393 h 2347356"/>
                <a:gd name="connsiteX51" fmla="*/ 573305 w 1127267"/>
                <a:gd name="connsiteY51" fmla="*/ 2071102 h 2347356"/>
                <a:gd name="connsiteX52" fmla="*/ 541373 w 1127267"/>
                <a:gd name="connsiteY52" fmla="*/ 2132062 h 2347356"/>
                <a:gd name="connsiteX53" fmla="*/ 518150 w 1127267"/>
                <a:gd name="connsiteY53" fmla="*/ 2224953 h 2347356"/>
                <a:gd name="connsiteX54" fmla="*/ 587819 w 1127267"/>
                <a:gd name="connsiteY54" fmla="*/ 2248176 h 2347356"/>
                <a:gd name="connsiteX55" fmla="*/ 642973 w 1127267"/>
                <a:gd name="connsiteY55" fmla="*/ 2207536 h 2347356"/>
                <a:gd name="connsiteX56" fmla="*/ 640070 w 1127267"/>
                <a:gd name="connsiteY56" fmla="*/ 2132062 h 2347356"/>
                <a:gd name="connsiteX57" fmla="*/ 663293 w 1127267"/>
                <a:gd name="connsiteY57" fmla="*/ 2068199 h 2347356"/>
                <a:gd name="connsiteX58" fmla="*/ 663293 w 1127267"/>
                <a:gd name="connsiteY58" fmla="*/ 2044976 h 2347356"/>
                <a:gd name="connsiteX59" fmla="*/ 616847 w 1127267"/>
                <a:gd name="connsiteY59" fmla="*/ 1937570 h 2347356"/>
                <a:gd name="connsiteX60" fmla="*/ 608139 w 1127267"/>
                <a:gd name="connsiteY60" fmla="*/ 1600839 h 2347356"/>
                <a:gd name="connsiteX61" fmla="*/ 608139 w 1127267"/>
                <a:gd name="connsiteY61" fmla="*/ 1417959 h 2347356"/>
                <a:gd name="connsiteX62" fmla="*/ 674905 w 1127267"/>
                <a:gd name="connsiteY62" fmla="*/ 1705342 h 2347356"/>
                <a:gd name="connsiteX63" fmla="*/ 703933 w 1127267"/>
                <a:gd name="connsiteY63" fmla="*/ 1806941 h 2347356"/>
                <a:gd name="connsiteX64" fmla="*/ 703207 w 1127267"/>
                <a:gd name="connsiteY64" fmla="*/ 1930313 h 2347356"/>
                <a:gd name="connsiteX65" fmla="*/ 732962 w 1127267"/>
                <a:gd name="connsiteY65" fmla="*/ 2198827 h 2347356"/>
                <a:gd name="connsiteX66" fmla="*/ 761990 w 1127267"/>
                <a:gd name="connsiteY66" fmla="*/ 2204633 h 2347356"/>
                <a:gd name="connsiteX67" fmla="*/ 756185 w 1127267"/>
                <a:gd name="connsiteY67" fmla="*/ 2280106 h 2347356"/>
                <a:gd name="connsiteX68" fmla="*/ 841819 w 1127267"/>
                <a:gd name="connsiteY68" fmla="*/ 2326553 h 2347356"/>
                <a:gd name="connsiteX69" fmla="*/ 969545 w 1127267"/>
                <a:gd name="connsiteY69" fmla="*/ 2299701 h 2347356"/>
                <a:gd name="connsiteX70" fmla="*/ 822950 w 1127267"/>
                <a:gd name="connsiteY70" fmla="*/ 2195924 h 2347356"/>
                <a:gd name="connsiteX71" fmla="*/ 863590 w 1127267"/>
                <a:gd name="connsiteY71" fmla="*/ 2187215 h 2347356"/>
                <a:gd name="connsiteX72" fmla="*/ 843270 w 1127267"/>
                <a:gd name="connsiteY72" fmla="*/ 1841775 h 2347356"/>
                <a:gd name="connsiteX73" fmla="*/ 851980 w 1127267"/>
                <a:gd name="connsiteY73" fmla="*/ 1780815 h 2347356"/>
                <a:gd name="connsiteX74" fmla="*/ 834562 w 1127267"/>
                <a:gd name="connsiteY74" fmla="*/ 1748884 h 2347356"/>
                <a:gd name="connsiteX75" fmla="*/ 822950 w 1127267"/>
                <a:gd name="connsiteY75" fmla="*/ 1368609 h 2347356"/>
                <a:gd name="connsiteX76" fmla="*/ 793922 w 1127267"/>
                <a:gd name="connsiteY76" fmla="*/ 1258301 h 2347356"/>
                <a:gd name="connsiteX77" fmla="*/ 761990 w 1127267"/>
                <a:gd name="connsiteY77" fmla="*/ 991238 h 2347356"/>
                <a:gd name="connsiteX78" fmla="*/ 857785 w 1127267"/>
                <a:gd name="connsiteY78" fmla="*/ 666118 h 2347356"/>
                <a:gd name="connsiteX79" fmla="*/ 1049373 w 1127267"/>
                <a:gd name="connsiteY79" fmla="*/ 430986 h 2347356"/>
                <a:gd name="connsiteX80" fmla="*/ 1121945 w 1127267"/>
                <a:gd name="connsiteY80" fmla="*/ 178438 h 2347356"/>
                <a:gd name="connsiteX81" fmla="*/ 1101625 w 1127267"/>
                <a:gd name="connsiteY81" fmla="*/ 39101 h 2347356"/>
                <a:gd name="connsiteX82" fmla="*/ 1040665 w 1127267"/>
                <a:gd name="connsiteY82" fmla="*/ 97159 h 2347356"/>
                <a:gd name="connsiteX0" fmla="*/ 1040665 w 1127267"/>
                <a:gd name="connsiteY0" fmla="*/ 96885 h 2347082"/>
                <a:gd name="connsiteX1" fmla="*/ 1040665 w 1127267"/>
                <a:gd name="connsiteY1" fmla="*/ 163651 h 2347082"/>
                <a:gd name="connsiteX2" fmla="*/ 973899 w 1127267"/>
                <a:gd name="connsiteY2" fmla="*/ 305891 h 2347082"/>
                <a:gd name="connsiteX3" fmla="*/ 921647 w 1127267"/>
                <a:gd name="connsiteY3" fmla="*/ 378462 h 2347082"/>
                <a:gd name="connsiteX4" fmla="*/ 857785 w 1127267"/>
                <a:gd name="connsiteY4" fmla="*/ 482965 h 2347082"/>
                <a:gd name="connsiteX5" fmla="*/ 756185 w 1127267"/>
                <a:gd name="connsiteY5" fmla="*/ 535216 h 2347082"/>
                <a:gd name="connsiteX6" fmla="*/ 721350 w 1127267"/>
                <a:gd name="connsiteY6" fmla="*/ 599079 h 2347082"/>
                <a:gd name="connsiteX7" fmla="*/ 680710 w 1127267"/>
                <a:gd name="connsiteY7" fmla="*/ 590371 h 2347082"/>
                <a:gd name="connsiteX8" fmla="*/ 689419 w 1127267"/>
                <a:gd name="connsiteY8" fmla="*/ 541022 h 2347082"/>
                <a:gd name="connsiteX9" fmla="*/ 724253 w 1127267"/>
                <a:gd name="connsiteY9" fmla="*/ 500382 h 2347082"/>
                <a:gd name="connsiteX10" fmla="*/ 721350 w 1127267"/>
                <a:gd name="connsiteY10" fmla="*/ 445228 h 2347082"/>
                <a:gd name="connsiteX11" fmla="*/ 721350 w 1127267"/>
                <a:gd name="connsiteY11" fmla="*/ 392976 h 2347082"/>
                <a:gd name="connsiteX12" fmla="*/ 666196 w 1127267"/>
                <a:gd name="connsiteY12" fmla="*/ 329113 h 2347082"/>
                <a:gd name="connsiteX13" fmla="*/ 587819 w 1127267"/>
                <a:gd name="connsiteY13" fmla="*/ 343628 h 2347082"/>
                <a:gd name="connsiteX14" fmla="*/ 547179 w 1127267"/>
                <a:gd name="connsiteY14" fmla="*/ 401685 h 2347082"/>
                <a:gd name="connsiteX15" fmla="*/ 558790 w 1127267"/>
                <a:gd name="connsiteY15" fmla="*/ 448131 h 2347082"/>
                <a:gd name="connsiteX16" fmla="*/ 549823 w 1127267"/>
                <a:gd name="connsiteY16" fmla="*/ 480185 h 2347082"/>
                <a:gd name="connsiteX17" fmla="*/ 576207 w 1127267"/>
                <a:gd name="connsiteY17" fmla="*/ 535216 h 2347082"/>
                <a:gd name="connsiteX18" fmla="*/ 535567 w 1127267"/>
                <a:gd name="connsiteY18" fmla="*/ 587468 h 2347082"/>
                <a:gd name="connsiteX19" fmla="*/ 506539 w 1127267"/>
                <a:gd name="connsiteY19" fmla="*/ 587468 h 2347082"/>
                <a:gd name="connsiteX20" fmla="*/ 477510 w 1127267"/>
                <a:gd name="connsiteY20" fmla="*/ 541022 h 2347082"/>
                <a:gd name="connsiteX21" fmla="*/ 413647 w 1127267"/>
                <a:gd name="connsiteY21" fmla="*/ 488771 h 2347082"/>
                <a:gd name="connsiteX22" fmla="*/ 364299 w 1127267"/>
                <a:gd name="connsiteY22" fmla="*/ 439422 h 2347082"/>
                <a:gd name="connsiteX23" fmla="*/ 332367 w 1127267"/>
                <a:gd name="connsiteY23" fmla="*/ 369753 h 2347082"/>
                <a:gd name="connsiteX24" fmla="*/ 233670 w 1127267"/>
                <a:gd name="connsiteY24" fmla="*/ 285571 h 2347082"/>
                <a:gd name="connsiteX25" fmla="*/ 178516 w 1127267"/>
                <a:gd name="connsiteY25" fmla="*/ 201388 h 2347082"/>
                <a:gd name="connsiteX26" fmla="*/ 158138 w 1127267"/>
                <a:gd name="connsiteY26" fmla="*/ 97023 h 2347082"/>
                <a:gd name="connsiteX27" fmla="*/ 144596 w 1127267"/>
                <a:gd name="connsiteY27" fmla="*/ 83948 h 2347082"/>
                <a:gd name="connsiteX28" fmla="*/ 141949 w 1127267"/>
                <a:gd name="connsiteY28" fmla="*/ 144716 h 2347082"/>
                <a:gd name="connsiteX29" fmla="*/ 107152 w 1127267"/>
                <a:gd name="connsiteY29" fmla="*/ 27551 h 2347082"/>
                <a:gd name="connsiteX30" fmla="*/ 92233 w 1127267"/>
                <a:gd name="connsiteY30" fmla="*/ 30324 h 2347082"/>
                <a:gd name="connsiteX31" fmla="*/ 106295 w 1127267"/>
                <a:gd name="connsiteY31" fmla="*/ 115944 h 2347082"/>
                <a:gd name="connsiteX32" fmla="*/ 63724 w 1127267"/>
                <a:gd name="connsiteY32" fmla="*/ 15685 h 2347082"/>
                <a:gd name="connsiteX33" fmla="*/ 49485 w 1127267"/>
                <a:gd name="connsiteY33" fmla="*/ 21833 h 2347082"/>
                <a:gd name="connsiteX34" fmla="*/ 82391 w 1127267"/>
                <a:gd name="connsiteY34" fmla="*/ 127261 h 2347082"/>
                <a:gd name="connsiteX35" fmla="*/ 21638 w 1127267"/>
                <a:gd name="connsiteY35" fmla="*/ 50926 h 2347082"/>
                <a:gd name="connsiteX36" fmla="*/ 59373 w 1127267"/>
                <a:gd name="connsiteY36" fmla="*/ 142467 h 2347082"/>
                <a:gd name="connsiteX37" fmla="*/ 3770 w 1127267"/>
                <a:gd name="connsiteY37" fmla="*/ 101052 h 2347082"/>
                <a:gd name="connsiteX38" fmla="*/ 60294 w 1127267"/>
                <a:gd name="connsiteY38" fmla="*/ 182817 h 2347082"/>
                <a:gd name="connsiteX39" fmla="*/ 120459 w 1127267"/>
                <a:gd name="connsiteY39" fmla="*/ 265251 h 2347082"/>
                <a:gd name="connsiteX40" fmla="*/ 204642 w 1127267"/>
                <a:gd name="connsiteY40" fmla="*/ 416199 h 2347082"/>
                <a:gd name="connsiteX41" fmla="*/ 367202 w 1127267"/>
                <a:gd name="connsiteY41" fmla="*/ 654233 h 2347082"/>
                <a:gd name="connsiteX42" fmla="*/ 373007 w 1127267"/>
                <a:gd name="connsiteY42" fmla="*/ 732611 h 2347082"/>
                <a:gd name="connsiteX43" fmla="*/ 436870 w 1127267"/>
                <a:gd name="connsiteY43" fmla="*/ 889365 h 2347082"/>
                <a:gd name="connsiteX44" fmla="*/ 442676 w 1127267"/>
                <a:gd name="connsiteY44" fmla="*/ 999673 h 2347082"/>
                <a:gd name="connsiteX45" fmla="*/ 375910 w 1127267"/>
                <a:gd name="connsiteY45" fmla="*/ 1217388 h 2347082"/>
                <a:gd name="connsiteX46" fmla="*/ 381716 w 1127267"/>
                <a:gd name="connsiteY46" fmla="*/ 1324793 h 2347082"/>
                <a:gd name="connsiteX47" fmla="*/ 399133 w 1127267"/>
                <a:gd name="connsiteY47" fmla="*/ 1438005 h 2347082"/>
                <a:gd name="connsiteX48" fmla="*/ 413647 w 1127267"/>
                <a:gd name="connsiteY48" fmla="*/ 1609273 h 2347082"/>
                <a:gd name="connsiteX49" fmla="*/ 448482 w 1127267"/>
                <a:gd name="connsiteY49" fmla="*/ 1719582 h 2347082"/>
                <a:gd name="connsiteX50" fmla="*/ 538470 w 1127267"/>
                <a:gd name="connsiteY50" fmla="*/ 2062119 h 2347082"/>
                <a:gd name="connsiteX51" fmla="*/ 573305 w 1127267"/>
                <a:gd name="connsiteY51" fmla="*/ 2070828 h 2347082"/>
                <a:gd name="connsiteX52" fmla="*/ 541373 w 1127267"/>
                <a:gd name="connsiteY52" fmla="*/ 2131788 h 2347082"/>
                <a:gd name="connsiteX53" fmla="*/ 518150 w 1127267"/>
                <a:gd name="connsiteY53" fmla="*/ 2224679 h 2347082"/>
                <a:gd name="connsiteX54" fmla="*/ 587819 w 1127267"/>
                <a:gd name="connsiteY54" fmla="*/ 2247902 h 2347082"/>
                <a:gd name="connsiteX55" fmla="*/ 642973 w 1127267"/>
                <a:gd name="connsiteY55" fmla="*/ 2207262 h 2347082"/>
                <a:gd name="connsiteX56" fmla="*/ 640070 w 1127267"/>
                <a:gd name="connsiteY56" fmla="*/ 2131788 h 2347082"/>
                <a:gd name="connsiteX57" fmla="*/ 663293 w 1127267"/>
                <a:gd name="connsiteY57" fmla="*/ 2067925 h 2347082"/>
                <a:gd name="connsiteX58" fmla="*/ 663293 w 1127267"/>
                <a:gd name="connsiteY58" fmla="*/ 2044702 h 2347082"/>
                <a:gd name="connsiteX59" fmla="*/ 616847 w 1127267"/>
                <a:gd name="connsiteY59" fmla="*/ 1937296 h 2347082"/>
                <a:gd name="connsiteX60" fmla="*/ 608139 w 1127267"/>
                <a:gd name="connsiteY60" fmla="*/ 1600565 h 2347082"/>
                <a:gd name="connsiteX61" fmla="*/ 608139 w 1127267"/>
                <a:gd name="connsiteY61" fmla="*/ 1417685 h 2347082"/>
                <a:gd name="connsiteX62" fmla="*/ 674905 w 1127267"/>
                <a:gd name="connsiteY62" fmla="*/ 1705068 h 2347082"/>
                <a:gd name="connsiteX63" fmla="*/ 703933 w 1127267"/>
                <a:gd name="connsiteY63" fmla="*/ 1806667 h 2347082"/>
                <a:gd name="connsiteX64" fmla="*/ 703207 w 1127267"/>
                <a:gd name="connsiteY64" fmla="*/ 1930039 h 2347082"/>
                <a:gd name="connsiteX65" fmla="*/ 732962 w 1127267"/>
                <a:gd name="connsiteY65" fmla="*/ 2198553 h 2347082"/>
                <a:gd name="connsiteX66" fmla="*/ 761990 w 1127267"/>
                <a:gd name="connsiteY66" fmla="*/ 2204359 h 2347082"/>
                <a:gd name="connsiteX67" fmla="*/ 756185 w 1127267"/>
                <a:gd name="connsiteY67" fmla="*/ 2279832 h 2347082"/>
                <a:gd name="connsiteX68" fmla="*/ 841819 w 1127267"/>
                <a:gd name="connsiteY68" fmla="*/ 2326279 h 2347082"/>
                <a:gd name="connsiteX69" fmla="*/ 969545 w 1127267"/>
                <a:gd name="connsiteY69" fmla="*/ 2299427 h 2347082"/>
                <a:gd name="connsiteX70" fmla="*/ 822950 w 1127267"/>
                <a:gd name="connsiteY70" fmla="*/ 2195650 h 2347082"/>
                <a:gd name="connsiteX71" fmla="*/ 863590 w 1127267"/>
                <a:gd name="connsiteY71" fmla="*/ 2186941 h 2347082"/>
                <a:gd name="connsiteX72" fmla="*/ 843270 w 1127267"/>
                <a:gd name="connsiteY72" fmla="*/ 1841501 h 2347082"/>
                <a:gd name="connsiteX73" fmla="*/ 851980 w 1127267"/>
                <a:gd name="connsiteY73" fmla="*/ 1780541 h 2347082"/>
                <a:gd name="connsiteX74" fmla="*/ 834562 w 1127267"/>
                <a:gd name="connsiteY74" fmla="*/ 1748610 h 2347082"/>
                <a:gd name="connsiteX75" fmla="*/ 822950 w 1127267"/>
                <a:gd name="connsiteY75" fmla="*/ 1368335 h 2347082"/>
                <a:gd name="connsiteX76" fmla="*/ 793922 w 1127267"/>
                <a:gd name="connsiteY76" fmla="*/ 1258027 h 2347082"/>
                <a:gd name="connsiteX77" fmla="*/ 761990 w 1127267"/>
                <a:gd name="connsiteY77" fmla="*/ 990964 h 2347082"/>
                <a:gd name="connsiteX78" fmla="*/ 857785 w 1127267"/>
                <a:gd name="connsiteY78" fmla="*/ 665844 h 2347082"/>
                <a:gd name="connsiteX79" fmla="*/ 1049373 w 1127267"/>
                <a:gd name="connsiteY79" fmla="*/ 430712 h 2347082"/>
                <a:gd name="connsiteX80" fmla="*/ 1121945 w 1127267"/>
                <a:gd name="connsiteY80" fmla="*/ 178164 h 2347082"/>
                <a:gd name="connsiteX81" fmla="*/ 1101625 w 1127267"/>
                <a:gd name="connsiteY81" fmla="*/ 38827 h 2347082"/>
                <a:gd name="connsiteX82" fmla="*/ 1040665 w 1127267"/>
                <a:gd name="connsiteY82" fmla="*/ 96885 h 2347082"/>
                <a:gd name="connsiteX0" fmla="*/ 1040665 w 1127267"/>
                <a:gd name="connsiteY0" fmla="*/ 96885 h 2347082"/>
                <a:gd name="connsiteX1" fmla="*/ 1040665 w 1127267"/>
                <a:gd name="connsiteY1" fmla="*/ 163651 h 2347082"/>
                <a:gd name="connsiteX2" fmla="*/ 973899 w 1127267"/>
                <a:gd name="connsiteY2" fmla="*/ 305891 h 2347082"/>
                <a:gd name="connsiteX3" fmla="*/ 921647 w 1127267"/>
                <a:gd name="connsiteY3" fmla="*/ 378462 h 2347082"/>
                <a:gd name="connsiteX4" fmla="*/ 857785 w 1127267"/>
                <a:gd name="connsiteY4" fmla="*/ 482965 h 2347082"/>
                <a:gd name="connsiteX5" fmla="*/ 756185 w 1127267"/>
                <a:gd name="connsiteY5" fmla="*/ 535216 h 2347082"/>
                <a:gd name="connsiteX6" fmla="*/ 721350 w 1127267"/>
                <a:gd name="connsiteY6" fmla="*/ 599079 h 2347082"/>
                <a:gd name="connsiteX7" fmla="*/ 680710 w 1127267"/>
                <a:gd name="connsiteY7" fmla="*/ 590371 h 2347082"/>
                <a:gd name="connsiteX8" fmla="*/ 689419 w 1127267"/>
                <a:gd name="connsiteY8" fmla="*/ 541022 h 2347082"/>
                <a:gd name="connsiteX9" fmla="*/ 724253 w 1127267"/>
                <a:gd name="connsiteY9" fmla="*/ 500382 h 2347082"/>
                <a:gd name="connsiteX10" fmla="*/ 721350 w 1127267"/>
                <a:gd name="connsiteY10" fmla="*/ 445228 h 2347082"/>
                <a:gd name="connsiteX11" fmla="*/ 721350 w 1127267"/>
                <a:gd name="connsiteY11" fmla="*/ 392976 h 2347082"/>
                <a:gd name="connsiteX12" fmla="*/ 666196 w 1127267"/>
                <a:gd name="connsiteY12" fmla="*/ 329113 h 2347082"/>
                <a:gd name="connsiteX13" fmla="*/ 587819 w 1127267"/>
                <a:gd name="connsiteY13" fmla="*/ 343628 h 2347082"/>
                <a:gd name="connsiteX14" fmla="*/ 547179 w 1127267"/>
                <a:gd name="connsiteY14" fmla="*/ 401685 h 2347082"/>
                <a:gd name="connsiteX15" fmla="*/ 558790 w 1127267"/>
                <a:gd name="connsiteY15" fmla="*/ 448131 h 2347082"/>
                <a:gd name="connsiteX16" fmla="*/ 549823 w 1127267"/>
                <a:gd name="connsiteY16" fmla="*/ 480185 h 2347082"/>
                <a:gd name="connsiteX17" fmla="*/ 576207 w 1127267"/>
                <a:gd name="connsiteY17" fmla="*/ 535216 h 2347082"/>
                <a:gd name="connsiteX18" fmla="*/ 535567 w 1127267"/>
                <a:gd name="connsiteY18" fmla="*/ 587468 h 2347082"/>
                <a:gd name="connsiteX19" fmla="*/ 506539 w 1127267"/>
                <a:gd name="connsiteY19" fmla="*/ 587468 h 2347082"/>
                <a:gd name="connsiteX20" fmla="*/ 477510 w 1127267"/>
                <a:gd name="connsiteY20" fmla="*/ 541022 h 2347082"/>
                <a:gd name="connsiteX21" fmla="*/ 413647 w 1127267"/>
                <a:gd name="connsiteY21" fmla="*/ 488771 h 2347082"/>
                <a:gd name="connsiteX22" fmla="*/ 364299 w 1127267"/>
                <a:gd name="connsiteY22" fmla="*/ 439422 h 2347082"/>
                <a:gd name="connsiteX23" fmla="*/ 332367 w 1127267"/>
                <a:gd name="connsiteY23" fmla="*/ 369753 h 2347082"/>
                <a:gd name="connsiteX24" fmla="*/ 233670 w 1127267"/>
                <a:gd name="connsiteY24" fmla="*/ 285571 h 2347082"/>
                <a:gd name="connsiteX25" fmla="*/ 178516 w 1127267"/>
                <a:gd name="connsiteY25" fmla="*/ 201388 h 2347082"/>
                <a:gd name="connsiteX26" fmla="*/ 158138 w 1127267"/>
                <a:gd name="connsiteY26" fmla="*/ 97023 h 2347082"/>
                <a:gd name="connsiteX27" fmla="*/ 144596 w 1127267"/>
                <a:gd name="connsiteY27" fmla="*/ 83948 h 2347082"/>
                <a:gd name="connsiteX28" fmla="*/ 141949 w 1127267"/>
                <a:gd name="connsiteY28" fmla="*/ 144716 h 2347082"/>
                <a:gd name="connsiteX29" fmla="*/ 107152 w 1127267"/>
                <a:gd name="connsiteY29" fmla="*/ 27551 h 2347082"/>
                <a:gd name="connsiteX30" fmla="*/ 92233 w 1127267"/>
                <a:gd name="connsiteY30" fmla="*/ 30324 h 2347082"/>
                <a:gd name="connsiteX31" fmla="*/ 106295 w 1127267"/>
                <a:gd name="connsiteY31" fmla="*/ 115944 h 2347082"/>
                <a:gd name="connsiteX32" fmla="*/ 63724 w 1127267"/>
                <a:gd name="connsiteY32" fmla="*/ 15685 h 2347082"/>
                <a:gd name="connsiteX33" fmla="*/ 49485 w 1127267"/>
                <a:gd name="connsiteY33" fmla="*/ 21833 h 2347082"/>
                <a:gd name="connsiteX34" fmla="*/ 82391 w 1127267"/>
                <a:gd name="connsiteY34" fmla="*/ 127261 h 2347082"/>
                <a:gd name="connsiteX35" fmla="*/ 38228 w 1127267"/>
                <a:gd name="connsiteY35" fmla="*/ 59823 h 2347082"/>
                <a:gd name="connsiteX36" fmla="*/ 21638 w 1127267"/>
                <a:gd name="connsiteY36" fmla="*/ 50926 h 2347082"/>
                <a:gd name="connsiteX37" fmla="*/ 59373 w 1127267"/>
                <a:gd name="connsiteY37" fmla="*/ 142467 h 2347082"/>
                <a:gd name="connsiteX38" fmla="*/ 3770 w 1127267"/>
                <a:gd name="connsiteY38" fmla="*/ 101052 h 2347082"/>
                <a:gd name="connsiteX39" fmla="*/ 60294 w 1127267"/>
                <a:gd name="connsiteY39" fmla="*/ 182817 h 2347082"/>
                <a:gd name="connsiteX40" fmla="*/ 120459 w 1127267"/>
                <a:gd name="connsiteY40" fmla="*/ 265251 h 2347082"/>
                <a:gd name="connsiteX41" fmla="*/ 204642 w 1127267"/>
                <a:gd name="connsiteY41" fmla="*/ 416199 h 2347082"/>
                <a:gd name="connsiteX42" fmla="*/ 367202 w 1127267"/>
                <a:gd name="connsiteY42" fmla="*/ 654233 h 2347082"/>
                <a:gd name="connsiteX43" fmla="*/ 373007 w 1127267"/>
                <a:gd name="connsiteY43" fmla="*/ 732611 h 2347082"/>
                <a:gd name="connsiteX44" fmla="*/ 436870 w 1127267"/>
                <a:gd name="connsiteY44" fmla="*/ 889365 h 2347082"/>
                <a:gd name="connsiteX45" fmla="*/ 442676 w 1127267"/>
                <a:gd name="connsiteY45" fmla="*/ 999673 h 2347082"/>
                <a:gd name="connsiteX46" fmla="*/ 375910 w 1127267"/>
                <a:gd name="connsiteY46" fmla="*/ 1217388 h 2347082"/>
                <a:gd name="connsiteX47" fmla="*/ 381716 w 1127267"/>
                <a:gd name="connsiteY47" fmla="*/ 1324793 h 2347082"/>
                <a:gd name="connsiteX48" fmla="*/ 399133 w 1127267"/>
                <a:gd name="connsiteY48" fmla="*/ 1438005 h 2347082"/>
                <a:gd name="connsiteX49" fmla="*/ 413647 w 1127267"/>
                <a:gd name="connsiteY49" fmla="*/ 1609273 h 2347082"/>
                <a:gd name="connsiteX50" fmla="*/ 448482 w 1127267"/>
                <a:gd name="connsiteY50" fmla="*/ 1719582 h 2347082"/>
                <a:gd name="connsiteX51" fmla="*/ 538470 w 1127267"/>
                <a:gd name="connsiteY51" fmla="*/ 2062119 h 2347082"/>
                <a:gd name="connsiteX52" fmla="*/ 573305 w 1127267"/>
                <a:gd name="connsiteY52" fmla="*/ 2070828 h 2347082"/>
                <a:gd name="connsiteX53" fmla="*/ 541373 w 1127267"/>
                <a:gd name="connsiteY53" fmla="*/ 2131788 h 2347082"/>
                <a:gd name="connsiteX54" fmla="*/ 518150 w 1127267"/>
                <a:gd name="connsiteY54" fmla="*/ 2224679 h 2347082"/>
                <a:gd name="connsiteX55" fmla="*/ 587819 w 1127267"/>
                <a:gd name="connsiteY55" fmla="*/ 2247902 h 2347082"/>
                <a:gd name="connsiteX56" fmla="*/ 642973 w 1127267"/>
                <a:gd name="connsiteY56" fmla="*/ 2207262 h 2347082"/>
                <a:gd name="connsiteX57" fmla="*/ 640070 w 1127267"/>
                <a:gd name="connsiteY57" fmla="*/ 2131788 h 2347082"/>
                <a:gd name="connsiteX58" fmla="*/ 663293 w 1127267"/>
                <a:gd name="connsiteY58" fmla="*/ 2067925 h 2347082"/>
                <a:gd name="connsiteX59" fmla="*/ 663293 w 1127267"/>
                <a:gd name="connsiteY59" fmla="*/ 2044702 h 2347082"/>
                <a:gd name="connsiteX60" fmla="*/ 616847 w 1127267"/>
                <a:gd name="connsiteY60" fmla="*/ 1937296 h 2347082"/>
                <a:gd name="connsiteX61" fmla="*/ 608139 w 1127267"/>
                <a:gd name="connsiteY61" fmla="*/ 1600565 h 2347082"/>
                <a:gd name="connsiteX62" fmla="*/ 608139 w 1127267"/>
                <a:gd name="connsiteY62" fmla="*/ 1417685 h 2347082"/>
                <a:gd name="connsiteX63" fmla="*/ 674905 w 1127267"/>
                <a:gd name="connsiteY63" fmla="*/ 1705068 h 2347082"/>
                <a:gd name="connsiteX64" fmla="*/ 703933 w 1127267"/>
                <a:gd name="connsiteY64" fmla="*/ 1806667 h 2347082"/>
                <a:gd name="connsiteX65" fmla="*/ 703207 w 1127267"/>
                <a:gd name="connsiteY65" fmla="*/ 1930039 h 2347082"/>
                <a:gd name="connsiteX66" fmla="*/ 732962 w 1127267"/>
                <a:gd name="connsiteY66" fmla="*/ 2198553 h 2347082"/>
                <a:gd name="connsiteX67" fmla="*/ 761990 w 1127267"/>
                <a:gd name="connsiteY67" fmla="*/ 2204359 h 2347082"/>
                <a:gd name="connsiteX68" fmla="*/ 756185 w 1127267"/>
                <a:gd name="connsiteY68" fmla="*/ 2279832 h 2347082"/>
                <a:gd name="connsiteX69" fmla="*/ 841819 w 1127267"/>
                <a:gd name="connsiteY69" fmla="*/ 2326279 h 2347082"/>
                <a:gd name="connsiteX70" fmla="*/ 969545 w 1127267"/>
                <a:gd name="connsiteY70" fmla="*/ 2299427 h 2347082"/>
                <a:gd name="connsiteX71" fmla="*/ 822950 w 1127267"/>
                <a:gd name="connsiteY71" fmla="*/ 2195650 h 2347082"/>
                <a:gd name="connsiteX72" fmla="*/ 863590 w 1127267"/>
                <a:gd name="connsiteY72" fmla="*/ 2186941 h 2347082"/>
                <a:gd name="connsiteX73" fmla="*/ 843270 w 1127267"/>
                <a:gd name="connsiteY73" fmla="*/ 1841501 h 2347082"/>
                <a:gd name="connsiteX74" fmla="*/ 851980 w 1127267"/>
                <a:gd name="connsiteY74" fmla="*/ 1780541 h 2347082"/>
                <a:gd name="connsiteX75" fmla="*/ 834562 w 1127267"/>
                <a:gd name="connsiteY75" fmla="*/ 1748610 h 2347082"/>
                <a:gd name="connsiteX76" fmla="*/ 822950 w 1127267"/>
                <a:gd name="connsiteY76" fmla="*/ 1368335 h 2347082"/>
                <a:gd name="connsiteX77" fmla="*/ 793922 w 1127267"/>
                <a:gd name="connsiteY77" fmla="*/ 1258027 h 2347082"/>
                <a:gd name="connsiteX78" fmla="*/ 761990 w 1127267"/>
                <a:gd name="connsiteY78" fmla="*/ 990964 h 2347082"/>
                <a:gd name="connsiteX79" fmla="*/ 857785 w 1127267"/>
                <a:gd name="connsiteY79" fmla="*/ 665844 h 2347082"/>
                <a:gd name="connsiteX80" fmla="*/ 1049373 w 1127267"/>
                <a:gd name="connsiteY80" fmla="*/ 430712 h 2347082"/>
                <a:gd name="connsiteX81" fmla="*/ 1121945 w 1127267"/>
                <a:gd name="connsiteY81" fmla="*/ 178164 h 2347082"/>
                <a:gd name="connsiteX82" fmla="*/ 1101625 w 1127267"/>
                <a:gd name="connsiteY82" fmla="*/ 38827 h 2347082"/>
                <a:gd name="connsiteX83" fmla="*/ 1040665 w 1127267"/>
                <a:gd name="connsiteY83" fmla="*/ 96885 h 2347082"/>
                <a:gd name="connsiteX0" fmla="*/ 1040665 w 1127267"/>
                <a:gd name="connsiteY0" fmla="*/ 96885 h 2347082"/>
                <a:gd name="connsiteX1" fmla="*/ 1040665 w 1127267"/>
                <a:gd name="connsiteY1" fmla="*/ 163651 h 2347082"/>
                <a:gd name="connsiteX2" fmla="*/ 973899 w 1127267"/>
                <a:gd name="connsiteY2" fmla="*/ 305891 h 2347082"/>
                <a:gd name="connsiteX3" fmla="*/ 921647 w 1127267"/>
                <a:gd name="connsiteY3" fmla="*/ 378462 h 2347082"/>
                <a:gd name="connsiteX4" fmla="*/ 857785 w 1127267"/>
                <a:gd name="connsiteY4" fmla="*/ 482965 h 2347082"/>
                <a:gd name="connsiteX5" fmla="*/ 756185 w 1127267"/>
                <a:gd name="connsiteY5" fmla="*/ 535216 h 2347082"/>
                <a:gd name="connsiteX6" fmla="*/ 721350 w 1127267"/>
                <a:gd name="connsiteY6" fmla="*/ 599079 h 2347082"/>
                <a:gd name="connsiteX7" fmla="*/ 680710 w 1127267"/>
                <a:gd name="connsiteY7" fmla="*/ 590371 h 2347082"/>
                <a:gd name="connsiteX8" fmla="*/ 689419 w 1127267"/>
                <a:gd name="connsiteY8" fmla="*/ 541022 h 2347082"/>
                <a:gd name="connsiteX9" fmla="*/ 724253 w 1127267"/>
                <a:gd name="connsiteY9" fmla="*/ 500382 h 2347082"/>
                <a:gd name="connsiteX10" fmla="*/ 721350 w 1127267"/>
                <a:gd name="connsiteY10" fmla="*/ 445228 h 2347082"/>
                <a:gd name="connsiteX11" fmla="*/ 721350 w 1127267"/>
                <a:gd name="connsiteY11" fmla="*/ 392976 h 2347082"/>
                <a:gd name="connsiteX12" fmla="*/ 666196 w 1127267"/>
                <a:gd name="connsiteY12" fmla="*/ 329113 h 2347082"/>
                <a:gd name="connsiteX13" fmla="*/ 587819 w 1127267"/>
                <a:gd name="connsiteY13" fmla="*/ 343628 h 2347082"/>
                <a:gd name="connsiteX14" fmla="*/ 547179 w 1127267"/>
                <a:gd name="connsiteY14" fmla="*/ 401685 h 2347082"/>
                <a:gd name="connsiteX15" fmla="*/ 558790 w 1127267"/>
                <a:gd name="connsiteY15" fmla="*/ 448131 h 2347082"/>
                <a:gd name="connsiteX16" fmla="*/ 549823 w 1127267"/>
                <a:gd name="connsiteY16" fmla="*/ 480185 h 2347082"/>
                <a:gd name="connsiteX17" fmla="*/ 576207 w 1127267"/>
                <a:gd name="connsiteY17" fmla="*/ 535216 h 2347082"/>
                <a:gd name="connsiteX18" fmla="*/ 535567 w 1127267"/>
                <a:gd name="connsiteY18" fmla="*/ 587468 h 2347082"/>
                <a:gd name="connsiteX19" fmla="*/ 506539 w 1127267"/>
                <a:gd name="connsiteY19" fmla="*/ 587468 h 2347082"/>
                <a:gd name="connsiteX20" fmla="*/ 477510 w 1127267"/>
                <a:gd name="connsiteY20" fmla="*/ 541022 h 2347082"/>
                <a:gd name="connsiteX21" fmla="*/ 413647 w 1127267"/>
                <a:gd name="connsiteY21" fmla="*/ 488771 h 2347082"/>
                <a:gd name="connsiteX22" fmla="*/ 364299 w 1127267"/>
                <a:gd name="connsiteY22" fmla="*/ 439422 h 2347082"/>
                <a:gd name="connsiteX23" fmla="*/ 332367 w 1127267"/>
                <a:gd name="connsiteY23" fmla="*/ 369753 h 2347082"/>
                <a:gd name="connsiteX24" fmla="*/ 233670 w 1127267"/>
                <a:gd name="connsiteY24" fmla="*/ 285571 h 2347082"/>
                <a:gd name="connsiteX25" fmla="*/ 178516 w 1127267"/>
                <a:gd name="connsiteY25" fmla="*/ 201388 h 2347082"/>
                <a:gd name="connsiteX26" fmla="*/ 158138 w 1127267"/>
                <a:gd name="connsiteY26" fmla="*/ 97023 h 2347082"/>
                <a:gd name="connsiteX27" fmla="*/ 144596 w 1127267"/>
                <a:gd name="connsiteY27" fmla="*/ 83948 h 2347082"/>
                <a:gd name="connsiteX28" fmla="*/ 141949 w 1127267"/>
                <a:gd name="connsiteY28" fmla="*/ 144716 h 2347082"/>
                <a:gd name="connsiteX29" fmla="*/ 107152 w 1127267"/>
                <a:gd name="connsiteY29" fmla="*/ 27551 h 2347082"/>
                <a:gd name="connsiteX30" fmla="*/ 92233 w 1127267"/>
                <a:gd name="connsiteY30" fmla="*/ 30324 h 2347082"/>
                <a:gd name="connsiteX31" fmla="*/ 106295 w 1127267"/>
                <a:gd name="connsiteY31" fmla="*/ 115944 h 2347082"/>
                <a:gd name="connsiteX32" fmla="*/ 63724 w 1127267"/>
                <a:gd name="connsiteY32" fmla="*/ 15685 h 2347082"/>
                <a:gd name="connsiteX33" fmla="*/ 49485 w 1127267"/>
                <a:gd name="connsiteY33" fmla="*/ 21833 h 2347082"/>
                <a:gd name="connsiteX34" fmla="*/ 82391 w 1127267"/>
                <a:gd name="connsiteY34" fmla="*/ 127261 h 2347082"/>
                <a:gd name="connsiteX35" fmla="*/ 38228 w 1127267"/>
                <a:gd name="connsiteY35" fmla="*/ 59823 h 2347082"/>
                <a:gd name="connsiteX36" fmla="*/ 24928 w 1127267"/>
                <a:gd name="connsiteY36" fmla="*/ 66278 h 2347082"/>
                <a:gd name="connsiteX37" fmla="*/ 59373 w 1127267"/>
                <a:gd name="connsiteY37" fmla="*/ 142467 h 2347082"/>
                <a:gd name="connsiteX38" fmla="*/ 3770 w 1127267"/>
                <a:gd name="connsiteY38" fmla="*/ 101052 h 2347082"/>
                <a:gd name="connsiteX39" fmla="*/ 60294 w 1127267"/>
                <a:gd name="connsiteY39" fmla="*/ 182817 h 2347082"/>
                <a:gd name="connsiteX40" fmla="*/ 120459 w 1127267"/>
                <a:gd name="connsiteY40" fmla="*/ 265251 h 2347082"/>
                <a:gd name="connsiteX41" fmla="*/ 204642 w 1127267"/>
                <a:gd name="connsiteY41" fmla="*/ 416199 h 2347082"/>
                <a:gd name="connsiteX42" fmla="*/ 367202 w 1127267"/>
                <a:gd name="connsiteY42" fmla="*/ 654233 h 2347082"/>
                <a:gd name="connsiteX43" fmla="*/ 373007 w 1127267"/>
                <a:gd name="connsiteY43" fmla="*/ 732611 h 2347082"/>
                <a:gd name="connsiteX44" fmla="*/ 436870 w 1127267"/>
                <a:gd name="connsiteY44" fmla="*/ 889365 h 2347082"/>
                <a:gd name="connsiteX45" fmla="*/ 442676 w 1127267"/>
                <a:gd name="connsiteY45" fmla="*/ 999673 h 2347082"/>
                <a:gd name="connsiteX46" fmla="*/ 375910 w 1127267"/>
                <a:gd name="connsiteY46" fmla="*/ 1217388 h 2347082"/>
                <a:gd name="connsiteX47" fmla="*/ 381716 w 1127267"/>
                <a:gd name="connsiteY47" fmla="*/ 1324793 h 2347082"/>
                <a:gd name="connsiteX48" fmla="*/ 399133 w 1127267"/>
                <a:gd name="connsiteY48" fmla="*/ 1438005 h 2347082"/>
                <a:gd name="connsiteX49" fmla="*/ 413647 w 1127267"/>
                <a:gd name="connsiteY49" fmla="*/ 1609273 h 2347082"/>
                <a:gd name="connsiteX50" fmla="*/ 448482 w 1127267"/>
                <a:gd name="connsiteY50" fmla="*/ 1719582 h 2347082"/>
                <a:gd name="connsiteX51" fmla="*/ 538470 w 1127267"/>
                <a:gd name="connsiteY51" fmla="*/ 2062119 h 2347082"/>
                <a:gd name="connsiteX52" fmla="*/ 573305 w 1127267"/>
                <a:gd name="connsiteY52" fmla="*/ 2070828 h 2347082"/>
                <a:gd name="connsiteX53" fmla="*/ 541373 w 1127267"/>
                <a:gd name="connsiteY53" fmla="*/ 2131788 h 2347082"/>
                <a:gd name="connsiteX54" fmla="*/ 518150 w 1127267"/>
                <a:gd name="connsiteY54" fmla="*/ 2224679 h 2347082"/>
                <a:gd name="connsiteX55" fmla="*/ 587819 w 1127267"/>
                <a:gd name="connsiteY55" fmla="*/ 2247902 h 2347082"/>
                <a:gd name="connsiteX56" fmla="*/ 642973 w 1127267"/>
                <a:gd name="connsiteY56" fmla="*/ 2207262 h 2347082"/>
                <a:gd name="connsiteX57" fmla="*/ 640070 w 1127267"/>
                <a:gd name="connsiteY57" fmla="*/ 2131788 h 2347082"/>
                <a:gd name="connsiteX58" fmla="*/ 663293 w 1127267"/>
                <a:gd name="connsiteY58" fmla="*/ 2067925 h 2347082"/>
                <a:gd name="connsiteX59" fmla="*/ 663293 w 1127267"/>
                <a:gd name="connsiteY59" fmla="*/ 2044702 h 2347082"/>
                <a:gd name="connsiteX60" fmla="*/ 616847 w 1127267"/>
                <a:gd name="connsiteY60" fmla="*/ 1937296 h 2347082"/>
                <a:gd name="connsiteX61" fmla="*/ 608139 w 1127267"/>
                <a:gd name="connsiteY61" fmla="*/ 1600565 h 2347082"/>
                <a:gd name="connsiteX62" fmla="*/ 608139 w 1127267"/>
                <a:gd name="connsiteY62" fmla="*/ 1417685 h 2347082"/>
                <a:gd name="connsiteX63" fmla="*/ 674905 w 1127267"/>
                <a:gd name="connsiteY63" fmla="*/ 1705068 h 2347082"/>
                <a:gd name="connsiteX64" fmla="*/ 703933 w 1127267"/>
                <a:gd name="connsiteY64" fmla="*/ 1806667 h 2347082"/>
                <a:gd name="connsiteX65" fmla="*/ 703207 w 1127267"/>
                <a:gd name="connsiteY65" fmla="*/ 1930039 h 2347082"/>
                <a:gd name="connsiteX66" fmla="*/ 732962 w 1127267"/>
                <a:gd name="connsiteY66" fmla="*/ 2198553 h 2347082"/>
                <a:gd name="connsiteX67" fmla="*/ 761990 w 1127267"/>
                <a:gd name="connsiteY67" fmla="*/ 2204359 h 2347082"/>
                <a:gd name="connsiteX68" fmla="*/ 756185 w 1127267"/>
                <a:gd name="connsiteY68" fmla="*/ 2279832 h 2347082"/>
                <a:gd name="connsiteX69" fmla="*/ 841819 w 1127267"/>
                <a:gd name="connsiteY69" fmla="*/ 2326279 h 2347082"/>
                <a:gd name="connsiteX70" fmla="*/ 969545 w 1127267"/>
                <a:gd name="connsiteY70" fmla="*/ 2299427 h 2347082"/>
                <a:gd name="connsiteX71" fmla="*/ 822950 w 1127267"/>
                <a:gd name="connsiteY71" fmla="*/ 2195650 h 2347082"/>
                <a:gd name="connsiteX72" fmla="*/ 863590 w 1127267"/>
                <a:gd name="connsiteY72" fmla="*/ 2186941 h 2347082"/>
                <a:gd name="connsiteX73" fmla="*/ 843270 w 1127267"/>
                <a:gd name="connsiteY73" fmla="*/ 1841501 h 2347082"/>
                <a:gd name="connsiteX74" fmla="*/ 851980 w 1127267"/>
                <a:gd name="connsiteY74" fmla="*/ 1780541 h 2347082"/>
                <a:gd name="connsiteX75" fmla="*/ 834562 w 1127267"/>
                <a:gd name="connsiteY75" fmla="*/ 1748610 h 2347082"/>
                <a:gd name="connsiteX76" fmla="*/ 822950 w 1127267"/>
                <a:gd name="connsiteY76" fmla="*/ 1368335 h 2347082"/>
                <a:gd name="connsiteX77" fmla="*/ 793922 w 1127267"/>
                <a:gd name="connsiteY77" fmla="*/ 1258027 h 2347082"/>
                <a:gd name="connsiteX78" fmla="*/ 761990 w 1127267"/>
                <a:gd name="connsiteY78" fmla="*/ 990964 h 2347082"/>
                <a:gd name="connsiteX79" fmla="*/ 857785 w 1127267"/>
                <a:gd name="connsiteY79" fmla="*/ 665844 h 2347082"/>
                <a:gd name="connsiteX80" fmla="*/ 1049373 w 1127267"/>
                <a:gd name="connsiteY80" fmla="*/ 430712 h 2347082"/>
                <a:gd name="connsiteX81" fmla="*/ 1121945 w 1127267"/>
                <a:gd name="connsiteY81" fmla="*/ 178164 h 2347082"/>
                <a:gd name="connsiteX82" fmla="*/ 1101625 w 1127267"/>
                <a:gd name="connsiteY82" fmla="*/ 38827 h 2347082"/>
                <a:gd name="connsiteX83" fmla="*/ 1040665 w 1127267"/>
                <a:gd name="connsiteY83" fmla="*/ 96885 h 2347082"/>
                <a:gd name="connsiteX0" fmla="*/ 1044913 w 1131515"/>
                <a:gd name="connsiteY0" fmla="*/ 96885 h 2347082"/>
                <a:gd name="connsiteX1" fmla="*/ 1044913 w 1131515"/>
                <a:gd name="connsiteY1" fmla="*/ 163651 h 2347082"/>
                <a:gd name="connsiteX2" fmla="*/ 978147 w 1131515"/>
                <a:gd name="connsiteY2" fmla="*/ 305891 h 2347082"/>
                <a:gd name="connsiteX3" fmla="*/ 925895 w 1131515"/>
                <a:gd name="connsiteY3" fmla="*/ 378462 h 2347082"/>
                <a:gd name="connsiteX4" fmla="*/ 862033 w 1131515"/>
                <a:gd name="connsiteY4" fmla="*/ 482965 h 2347082"/>
                <a:gd name="connsiteX5" fmla="*/ 760433 w 1131515"/>
                <a:gd name="connsiteY5" fmla="*/ 535216 h 2347082"/>
                <a:gd name="connsiteX6" fmla="*/ 725598 w 1131515"/>
                <a:gd name="connsiteY6" fmla="*/ 599079 h 2347082"/>
                <a:gd name="connsiteX7" fmla="*/ 684958 w 1131515"/>
                <a:gd name="connsiteY7" fmla="*/ 590371 h 2347082"/>
                <a:gd name="connsiteX8" fmla="*/ 693667 w 1131515"/>
                <a:gd name="connsiteY8" fmla="*/ 541022 h 2347082"/>
                <a:gd name="connsiteX9" fmla="*/ 728501 w 1131515"/>
                <a:gd name="connsiteY9" fmla="*/ 500382 h 2347082"/>
                <a:gd name="connsiteX10" fmla="*/ 725598 w 1131515"/>
                <a:gd name="connsiteY10" fmla="*/ 445228 h 2347082"/>
                <a:gd name="connsiteX11" fmla="*/ 725598 w 1131515"/>
                <a:gd name="connsiteY11" fmla="*/ 392976 h 2347082"/>
                <a:gd name="connsiteX12" fmla="*/ 670444 w 1131515"/>
                <a:gd name="connsiteY12" fmla="*/ 329113 h 2347082"/>
                <a:gd name="connsiteX13" fmla="*/ 592067 w 1131515"/>
                <a:gd name="connsiteY13" fmla="*/ 343628 h 2347082"/>
                <a:gd name="connsiteX14" fmla="*/ 551427 w 1131515"/>
                <a:gd name="connsiteY14" fmla="*/ 401685 h 2347082"/>
                <a:gd name="connsiteX15" fmla="*/ 563038 w 1131515"/>
                <a:gd name="connsiteY15" fmla="*/ 448131 h 2347082"/>
                <a:gd name="connsiteX16" fmla="*/ 554071 w 1131515"/>
                <a:gd name="connsiteY16" fmla="*/ 480185 h 2347082"/>
                <a:gd name="connsiteX17" fmla="*/ 580455 w 1131515"/>
                <a:gd name="connsiteY17" fmla="*/ 535216 h 2347082"/>
                <a:gd name="connsiteX18" fmla="*/ 539815 w 1131515"/>
                <a:gd name="connsiteY18" fmla="*/ 587468 h 2347082"/>
                <a:gd name="connsiteX19" fmla="*/ 510787 w 1131515"/>
                <a:gd name="connsiteY19" fmla="*/ 587468 h 2347082"/>
                <a:gd name="connsiteX20" fmla="*/ 481758 w 1131515"/>
                <a:gd name="connsiteY20" fmla="*/ 541022 h 2347082"/>
                <a:gd name="connsiteX21" fmla="*/ 417895 w 1131515"/>
                <a:gd name="connsiteY21" fmla="*/ 488771 h 2347082"/>
                <a:gd name="connsiteX22" fmla="*/ 368547 w 1131515"/>
                <a:gd name="connsiteY22" fmla="*/ 439422 h 2347082"/>
                <a:gd name="connsiteX23" fmla="*/ 336615 w 1131515"/>
                <a:gd name="connsiteY23" fmla="*/ 369753 h 2347082"/>
                <a:gd name="connsiteX24" fmla="*/ 237918 w 1131515"/>
                <a:gd name="connsiteY24" fmla="*/ 285571 h 2347082"/>
                <a:gd name="connsiteX25" fmla="*/ 182764 w 1131515"/>
                <a:gd name="connsiteY25" fmla="*/ 201388 h 2347082"/>
                <a:gd name="connsiteX26" fmla="*/ 162386 w 1131515"/>
                <a:gd name="connsiteY26" fmla="*/ 97023 h 2347082"/>
                <a:gd name="connsiteX27" fmla="*/ 148844 w 1131515"/>
                <a:gd name="connsiteY27" fmla="*/ 83948 h 2347082"/>
                <a:gd name="connsiteX28" fmla="*/ 146197 w 1131515"/>
                <a:gd name="connsiteY28" fmla="*/ 144716 h 2347082"/>
                <a:gd name="connsiteX29" fmla="*/ 111400 w 1131515"/>
                <a:gd name="connsiteY29" fmla="*/ 27551 h 2347082"/>
                <a:gd name="connsiteX30" fmla="*/ 96481 w 1131515"/>
                <a:gd name="connsiteY30" fmla="*/ 30324 h 2347082"/>
                <a:gd name="connsiteX31" fmla="*/ 110543 w 1131515"/>
                <a:gd name="connsiteY31" fmla="*/ 115944 h 2347082"/>
                <a:gd name="connsiteX32" fmla="*/ 67972 w 1131515"/>
                <a:gd name="connsiteY32" fmla="*/ 15685 h 2347082"/>
                <a:gd name="connsiteX33" fmla="*/ 53733 w 1131515"/>
                <a:gd name="connsiteY33" fmla="*/ 21833 h 2347082"/>
                <a:gd name="connsiteX34" fmla="*/ 86639 w 1131515"/>
                <a:gd name="connsiteY34" fmla="*/ 127261 h 2347082"/>
                <a:gd name="connsiteX35" fmla="*/ 42476 w 1131515"/>
                <a:gd name="connsiteY35" fmla="*/ 59823 h 2347082"/>
                <a:gd name="connsiteX36" fmla="*/ 29176 w 1131515"/>
                <a:gd name="connsiteY36" fmla="*/ 66278 h 2347082"/>
                <a:gd name="connsiteX37" fmla="*/ 63621 w 1131515"/>
                <a:gd name="connsiteY37" fmla="*/ 142467 h 2347082"/>
                <a:gd name="connsiteX38" fmla="*/ 24246 w 1131515"/>
                <a:gd name="connsiteY38" fmla="*/ 105742 h 2347082"/>
                <a:gd name="connsiteX39" fmla="*/ 8018 w 1131515"/>
                <a:gd name="connsiteY39" fmla="*/ 101052 h 2347082"/>
                <a:gd name="connsiteX40" fmla="*/ 64542 w 1131515"/>
                <a:gd name="connsiteY40" fmla="*/ 182817 h 2347082"/>
                <a:gd name="connsiteX41" fmla="*/ 124707 w 1131515"/>
                <a:gd name="connsiteY41" fmla="*/ 265251 h 2347082"/>
                <a:gd name="connsiteX42" fmla="*/ 208890 w 1131515"/>
                <a:gd name="connsiteY42" fmla="*/ 416199 h 2347082"/>
                <a:gd name="connsiteX43" fmla="*/ 371450 w 1131515"/>
                <a:gd name="connsiteY43" fmla="*/ 654233 h 2347082"/>
                <a:gd name="connsiteX44" fmla="*/ 377255 w 1131515"/>
                <a:gd name="connsiteY44" fmla="*/ 732611 h 2347082"/>
                <a:gd name="connsiteX45" fmla="*/ 441118 w 1131515"/>
                <a:gd name="connsiteY45" fmla="*/ 889365 h 2347082"/>
                <a:gd name="connsiteX46" fmla="*/ 446924 w 1131515"/>
                <a:gd name="connsiteY46" fmla="*/ 999673 h 2347082"/>
                <a:gd name="connsiteX47" fmla="*/ 380158 w 1131515"/>
                <a:gd name="connsiteY47" fmla="*/ 1217388 h 2347082"/>
                <a:gd name="connsiteX48" fmla="*/ 385964 w 1131515"/>
                <a:gd name="connsiteY48" fmla="*/ 1324793 h 2347082"/>
                <a:gd name="connsiteX49" fmla="*/ 403381 w 1131515"/>
                <a:gd name="connsiteY49" fmla="*/ 1438005 h 2347082"/>
                <a:gd name="connsiteX50" fmla="*/ 417895 w 1131515"/>
                <a:gd name="connsiteY50" fmla="*/ 1609273 h 2347082"/>
                <a:gd name="connsiteX51" fmla="*/ 452730 w 1131515"/>
                <a:gd name="connsiteY51" fmla="*/ 1719582 h 2347082"/>
                <a:gd name="connsiteX52" fmla="*/ 542718 w 1131515"/>
                <a:gd name="connsiteY52" fmla="*/ 2062119 h 2347082"/>
                <a:gd name="connsiteX53" fmla="*/ 577553 w 1131515"/>
                <a:gd name="connsiteY53" fmla="*/ 2070828 h 2347082"/>
                <a:gd name="connsiteX54" fmla="*/ 545621 w 1131515"/>
                <a:gd name="connsiteY54" fmla="*/ 2131788 h 2347082"/>
                <a:gd name="connsiteX55" fmla="*/ 522398 w 1131515"/>
                <a:gd name="connsiteY55" fmla="*/ 2224679 h 2347082"/>
                <a:gd name="connsiteX56" fmla="*/ 592067 w 1131515"/>
                <a:gd name="connsiteY56" fmla="*/ 2247902 h 2347082"/>
                <a:gd name="connsiteX57" fmla="*/ 647221 w 1131515"/>
                <a:gd name="connsiteY57" fmla="*/ 2207262 h 2347082"/>
                <a:gd name="connsiteX58" fmla="*/ 644318 w 1131515"/>
                <a:gd name="connsiteY58" fmla="*/ 2131788 h 2347082"/>
                <a:gd name="connsiteX59" fmla="*/ 667541 w 1131515"/>
                <a:gd name="connsiteY59" fmla="*/ 2067925 h 2347082"/>
                <a:gd name="connsiteX60" fmla="*/ 667541 w 1131515"/>
                <a:gd name="connsiteY60" fmla="*/ 2044702 h 2347082"/>
                <a:gd name="connsiteX61" fmla="*/ 621095 w 1131515"/>
                <a:gd name="connsiteY61" fmla="*/ 1937296 h 2347082"/>
                <a:gd name="connsiteX62" fmla="*/ 612387 w 1131515"/>
                <a:gd name="connsiteY62" fmla="*/ 1600565 h 2347082"/>
                <a:gd name="connsiteX63" fmla="*/ 612387 w 1131515"/>
                <a:gd name="connsiteY63" fmla="*/ 1417685 h 2347082"/>
                <a:gd name="connsiteX64" fmla="*/ 679153 w 1131515"/>
                <a:gd name="connsiteY64" fmla="*/ 1705068 h 2347082"/>
                <a:gd name="connsiteX65" fmla="*/ 708181 w 1131515"/>
                <a:gd name="connsiteY65" fmla="*/ 1806667 h 2347082"/>
                <a:gd name="connsiteX66" fmla="*/ 707455 w 1131515"/>
                <a:gd name="connsiteY66" fmla="*/ 1930039 h 2347082"/>
                <a:gd name="connsiteX67" fmla="*/ 737210 w 1131515"/>
                <a:gd name="connsiteY67" fmla="*/ 2198553 h 2347082"/>
                <a:gd name="connsiteX68" fmla="*/ 766238 w 1131515"/>
                <a:gd name="connsiteY68" fmla="*/ 2204359 h 2347082"/>
                <a:gd name="connsiteX69" fmla="*/ 760433 w 1131515"/>
                <a:gd name="connsiteY69" fmla="*/ 2279832 h 2347082"/>
                <a:gd name="connsiteX70" fmla="*/ 846067 w 1131515"/>
                <a:gd name="connsiteY70" fmla="*/ 2326279 h 2347082"/>
                <a:gd name="connsiteX71" fmla="*/ 973793 w 1131515"/>
                <a:gd name="connsiteY71" fmla="*/ 2299427 h 2347082"/>
                <a:gd name="connsiteX72" fmla="*/ 827198 w 1131515"/>
                <a:gd name="connsiteY72" fmla="*/ 2195650 h 2347082"/>
                <a:gd name="connsiteX73" fmla="*/ 867838 w 1131515"/>
                <a:gd name="connsiteY73" fmla="*/ 2186941 h 2347082"/>
                <a:gd name="connsiteX74" fmla="*/ 847518 w 1131515"/>
                <a:gd name="connsiteY74" fmla="*/ 1841501 h 2347082"/>
                <a:gd name="connsiteX75" fmla="*/ 856228 w 1131515"/>
                <a:gd name="connsiteY75" fmla="*/ 1780541 h 2347082"/>
                <a:gd name="connsiteX76" fmla="*/ 838810 w 1131515"/>
                <a:gd name="connsiteY76" fmla="*/ 1748610 h 2347082"/>
                <a:gd name="connsiteX77" fmla="*/ 827198 w 1131515"/>
                <a:gd name="connsiteY77" fmla="*/ 1368335 h 2347082"/>
                <a:gd name="connsiteX78" fmla="*/ 798170 w 1131515"/>
                <a:gd name="connsiteY78" fmla="*/ 1258027 h 2347082"/>
                <a:gd name="connsiteX79" fmla="*/ 766238 w 1131515"/>
                <a:gd name="connsiteY79" fmla="*/ 990964 h 2347082"/>
                <a:gd name="connsiteX80" fmla="*/ 862033 w 1131515"/>
                <a:gd name="connsiteY80" fmla="*/ 665844 h 2347082"/>
                <a:gd name="connsiteX81" fmla="*/ 1053621 w 1131515"/>
                <a:gd name="connsiteY81" fmla="*/ 430712 h 2347082"/>
                <a:gd name="connsiteX82" fmla="*/ 1126193 w 1131515"/>
                <a:gd name="connsiteY82" fmla="*/ 178164 h 2347082"/>
                <a:gd name="connsiteX83" fmla="*/ 1105873 w 1131515"/>
                <a:gd name="connsiteY83" fmla="*/ 38827 h 2347082"/>
                <a:gd name="connsiteX84" fmla="*/ 1044913 w 1131515"/>
                <a:gd name="connsiteY84" fmla="*/ 96885 h 2347082"/>
                <a:gd name="connsiteX0" fmla="*/ 1035044 w 1121646"/>
                <a:gd name="connsiteY0" fmla="*/ 96885 h 2347082"/>
                <a:gd name="connsiteX1" fmla="*/ 1035044 w 1121646"/>
                <a:gd name="connsiteY1" fmla="*/ 163651 h 2347082"/>
                <a:gd name="connsiteX2" fmla="*/ 968278 w 1121646"/>
                <a:gd name="connsiteY2" fmla="*/ 305891 h 2347082"/>
                <a:gd name="connsiteX3" fmla="*/ 916026 w 1121646"/>
                <a:gd name="connsiteY3" fmla="*/ 378462 h 2347082"/>
                <a:gd name="connsiteX4" fmla="*/ 852164 w 1121646"/>
                <a:gd name="connsiteY4" fmla="*/ 482965 h 2347082"/>
                <a:gd name="connsiteX5" fmla="*/ 750564 w 1121646"/>
                <a:gd name="connsiteY5" fmla="*/ 535216 h 2347082"/>
                <a:gd name="connsiteX6" fmla="*/ 715729 w 1121646"/>
                <a:gd name="connsiteY6" fmla="*/ 599079 h 2347082"/>
                <a:gd name="connsiteX7" fmla="*/ 675089 w 1121646"/>
                <a:gd name="connsiteY7" fmla="*/ 590371 h 2347082"/>
                <a:gd name="connsiteX8" fmla="*/ 683798 w 1121646"/>
                <a:gd name="connsiteY8" fmla="*/ 541022 h 2347082"/>
                <a:gd name="connsiteX9" fmla="*/ 718632 w 1121646"/>
                <a:gd name="connsiteY9" fmla="*/ 500382 h 2347082"/>
                <a:gd name="connsiteX10" fmla="*/ 715729 w 1121646"/>
                <a:gd name="connsiteY10" fmla="*/ 445228 h 2347082"/>
                <a:gd name="connsiteX11" fmla="*/ 715729 w 1121646"/>
                <a:gd name="connsiteY11" fmla="*/ 392976 h 2347082"/>
                <a:gd name="connsiteX12" fmla="*/ 660575 w 1121646"/>
                <a:gd name="connsiteY12" fmla="*/ 329113 h 2347082"/>
                <a:gd name="connsiteX13" fmla="*/ 582198 w 1121646"/>
                <a:gd name="connsiteY13" fmla="*/ 343628 h 2347082"/>
                <a:gd name="connsiteX14" fmla="*/ 541558 w 1121646"/>
                <a:gd name="connsiteY14" fmla="*/ 401685 h 2347082"/>
                <a:gd name="connsiteX15" fmla="*/ 553169 w 1121646"/>
                <a:gd name="connsiteY15" fmla="*/ 448131 h 2347082"/>
                <a:gd name="connsiteX16" fmla="*/ 544202 w 1121646"/>
                <a:gd name="connsiteY16" fmla="*/ 480185 h 2347082"/>
                <a:gd name="connsiteX17" fmla="*/ 570586 w 1121646"/>
                <a:gd name="connsiteY17" fmla="*/ 535216 h 2347082"/>
                <a:gd name="connsiteX18" fmla="*/ 529946 w 1121646"/>
                <a:gd name="connsiteY18" fmla="*/ 587468 h 2347082"/>
                <a:gd name="connsiteX19" fmla="*/ 500918 w 1121646"/>
                <a:gd name="connsiteY19" fmla="*/ 587468 h 2347082"/>
                <a:gd name="connsiteX20" fmla="*/ 471889 w 1121646"/>
                <a:gd name="connsiteY20" fmla="*/ 541022 h 2347082"/>
                <a:gd name="connsiteX21" fmla="*/ 408026 w 1121646"/>
                <a:gd name="connsiteY21" fmla="*/ 488771 h 2347082"/>
                <a:gd name="connsiteX22" fmla="*/ 358678 w 1121646"/>
                <a:gd name="connsiteY22" fmla="*/ 439422 h 2347082"/>
                <a:gd name="connsiteX23" fmla="*/ 326746 w 1121646"/>
                <a:gd name="connsiteY23" fmla="*/ 369753 h 2347082"/>
                <a:gd name="connsiteX24" fmla="*/ 228049 w 1121646"/>
                <a:gd name="connsiteY24" fmla="*/ 285571 h 2347082"/>
                <a:gd name="connsiteX25" fmla="*/ 172895 w 1121646"/>
                <a:gd name="connsiteY25" fmla="*/ 201388 h 2347082"/>
                <a:gd name="connsiteX26" fmla="*/ 152517 w 1121646"/>
                <a:gd name="connsiteY26" fmla="*/ 97023 h 2347082"/>
                <a:gd name="connsiteX27" fmla="*/ 138975 w 1121646"/>
                <a:gd name="connsiteY27" fmla="*/ 83948 h 2347082"/>
                <a:gd name="connsiteX28" fmla="*/ 136328 w 1121646"/>
                <a:gd name="connsiteY28" fmla="*/ 144716 h 2347082"/>
                <a:gd name="connsiteX29" fmla="*/ 101531 w 1121646"/>
                <a:gd name="connsiteY29" fmla="*/ 27551 h 2347082"/>
                <a:gd name="connsiteX30" fmla="*/ 86612 w 1121646"/>
                <a:gd name="connsiteY30" fmla="*/ 30324 h 2347082"/>
                <a:gd name="connsiteX31" fmla="*/ 100674 w 1121646"/>
                <a:gd name="connsiteY31" fmla="*/ 115944 h 2347082"/>
                <a:gd name="connsiteX32" fmla="*/ 58103 w 1121646"/>
                <a:gd name="connsiteY32" fmla="*/ 15685 h 2347082"/>
                <a:gd name="connsiteX33" fmla="*/ 43864 w 1121646"/>
                <a:gd name="connsiteY33" fmla="*/ 21833 h 2347082"/>
                <a:gd name="connsiteX34" fmla="*/ 76770 w 1121646"/>
                <a:gd name="connsiteY34" fmla="*/ 127261 h 2347082"/>
                <a:gd name="connsiteX35" fmla="*/ 32607 w 1121646"/>
                <a:gd name="connsiteY35" fmla="*/ 59823 h 2347082"/>
                <a:gd name="connsiteX36" fmla="*/ 19307 w 1121646"/>
                <a:gd name="connsiteY36" fmla="*/ 66278 h 2347082"/>
                <a:gd name="connsiteX37" fmla="*/ 53752 w 1121646"/>
                <a:gd name="connsiteY37" fmla="*/ 142467 h 2347082"/>
                <a:gd name="connsiteX38" fmla="*/ 14377 w 1121646"/>
                <a:gd name="connsiteY38" fmla="*/ 105742 h 2347082"/>
                <a:gd name="connsiteX39" fmla="*/ 8018 w 1121646"/>
                <a:gd name="connsiteY39" fmla="*/ 120242 h 2347082"/>
                <a:gd name="connsiteX40" fmla="*/ 54673 w 1121646"/>
                <a:gd name="connsiteY40" fmla="*/ 182817 h 2347082"/>
                <a:gd name="connsiteX41" fmla="*/ 114838 w 1121646"/>
                <a:gd name="connsiteY41" fmla="*/ 265251 h 2347082"/>
                <a:gd name="connsiteX42" fmla="*/ 199021 w 1121646"/>
                <a:gd name="connsiteY42" fmla="*/ 416199 h 2347082"/>
                <a:gd name="connsiteX43" fmla="*/ 361581 w 1121646"/>
                <a:gd name="connsiteY43" fmla="*/ 654233 h 2347082"/>
                <a:gd name="connsiteX44" fmla="*/ 367386 w 1121646"/>
                <a:gd name="connsiteY44" fmla="*/ 732611 h 2347082"/>
                <a:gd name="connsiteX45" fmla="*/ 431249 w 1121646"/>
                <a:gd name="connsiteY45" fmla="*/ 889365 h 2347082"/>
                <a:gd name="connsiteX46" fmla="*/ 437055 w 1121646"/>
                <a:gd name="connsiteY46" fmla="*/ 999673 h 2347082"/>
                <a:gd name="connsiteX47" fmla="*/ 370289 w 1121646"/>
                <a:gd name="connsiteY47" fmla="*/ 1217388 h 2347082"/>
                <a:gd name="connsiteX48" fmla="*/ 376095 w 1121646"/>
                <a:gd name="connsiteY48" fmla="*/ 1324793 h 2347082"/>
                <a:gd name="connsiteX49" fmla="*/ 393512 w 1121646"/>
                <a:gd name="connsiteY49" fmla="*/ 1438005 h 2347082"/>
                <a:gd name="connsiteX50" fmla="*/ 408026 w 1121646"/>
                <a:gd name="connsiteY50" fmla="*/ 1609273 h 2347082"/>
                <a:gd name="connsiteX51" fmla="*/ 442861 w 1121646"/>
                <a:gd name="connsiteY51" fmla="*/ 1719582 h 2347082"/>
                <a:gd name="connsiteX52" fmla="*/ 532849 w 1121646"/>
                <a:gd name="connsiteY52" fmla="*/ 2062119 h 2347082"/>
                <a:gd name="connsiteX53" fmla="*/ 567684 w 1121646"/>
                <a:gd name="connsiteY53" fmla="*/ 2070828 h 2347082"/>
                <a:gd name="connsiteX54" fmla="*/ 535752 w 1121646"/>
                <a:gd name="connsiteY54" fmla="*/ 2131788 h 2347082"/>
                <a:gd name="connsiteX55" fmla="*/ 512529 w 1121646"/>
                <a:gd name="connsiteY55" fmla="*/ 2224679 h 2347082"/>
                <a:gd name="connsiteX56" fmla="*/ 582198 w 1121646"/>
                <a:gd name="connsiteY56" fmla="*/ 2247902 h 2347082"/>
                <a:gd name="connsiteX57" fmla="*/ 637352 w 1121646"/>
                <a:gd name="connsiteY57" fmla="*/ 2207262 h 2347082"/>
                <a:gd name="connsiteX58" fmla="*/ 634449 w 1121646"/>
                <a:gd name="connsiteY58" fmla="*/ 2131788 h 2347082"/>
                <a:gd name="connsiteX59" fmla="*/ 657672 w 1121646"/>
                <a:gd name="connsiteY59" fmla="*/ 2067925 h 2347082"/>
                <a:gd name="connsiteX60" fmla="*/ 657672 w 1121646"/>
                <a:gd name="connsiteY60" fmla="*/ 2044702 h 2347082"/>
                <a:gd name="connsiteX61" fmla="*/ 611226 w 1121646"/>
                <a:gd name="connsiteY61" fmla="*/ 1937296 h 2347082"/>
                <a:gd name="connsiteX62" fmla="*/ 602518 w 1121646"/>
                <a:gd name="connsiteY62" fmla="*/ 1600565 h 2347082"/>
                <a:gd name="connsiteX63" fmla="*/ 602518 w 1121646"/>
                <a:gd name="connsiteY63" fmla="*/ 1417685 h 2347082"/>
                <a:gd name="connsiteX64" fmla="*/ 669284 w 1121646"/>
                <a:gd name="connsiteY64" fmla="*/ 1705068 h 2347082"/>
                <a:gd name="connsiteX65" fmla="*/ 698312 w 1121646"/>
                <a:gd name="connsiteY65" fmla="*/ 1806667 h 2347082"/>
                <a:gd name="connsiteX66" fmla="*/ 697586 w 1121646"/>
                <a:gd name="connsiteY66" fmla="*/ 1930039 h 2347082"/>
                <a:gd name="connsiteX67" fmla="*/ 727341 w 1121646"/>
                <a:gd name="connsiteY67" fmla="*/ 2198553 h 2347082"/>
                <a:gd name="connsiteX68" fmla="*/ 756369 w 1121646"/>
                <a:gd name="connsiteY68" fmla="*/ 2204359 h 2347082"/>
                <a:gd name="connsiteX69" fmla="*/ 750564 w 1121646"/>
                <a:gd name="connsiteY69" fmla="*/ 2279832 h 2347082"/>
                <a:gd name="connsiteX70" fmla="*/ 836198 w 1121646"/>
                <a:gd name="connsiteY70" fmla="*/ 2326279 h 2347082"/>
                <a:gd name="connsiteX71" fmla="*/ 963924 w 1121646"/>
                <a:gd name="connsiteY71" fmla="*/ 2299427 h 2347082"/>
                <a:gd name="connsiteX72" fmla="*/ 817329 w 1121646"/>
                <a:gd name="connsiteY72" fmla="*/ 2195650 h 2347082"/>
                <a:gd name="connsiteX73" fmla="*/ 857969 w 1121646"/>
                <a:gd name="connsiteY73" fmla="*/ 2186941 h 2347082"/>
                <a:gd name="connsiteX74" fmla="*/ 837649 w 1121646"/>
                <a:gd name="connsiteY74" fmla="*/ 1841501 h 2347082"/>
                <a:gd name="connsiteX75" fmla="*/ 846359 w 1121646"/>
                <a:gd name="connsiteY75" fmla="*/ 1780541 h 2347082"/>
                <a:gd name="connsiteX76" fmla="*/ 828941 w 1121646"/>
                <a:gd name="connsiteY76" fmla="*/ 1748610 h 2347082"/>
                <a:gd name="connsiteX77" fmla="*/ 817329 w 1121646"/>
                <a:gd name="connsiteY77" fmla="*/ 1368335 h 2347082"/>
                <a:gd name="connsiteX78" fmla="*/ 788301 w 1121646"/>
                <a:gd name="connsiteY78" fmla="*/ 1258027 h 2347082"/>
                <a:gd name="connsiteX79" fmla="*/ 756369 w 1121646"/>
                <a:gd name="connsiteY79" fmla="*/ 990964 h 2347082"/>
                <a:gd name="connsiteX80" fmla="*/ 852164 w 1121646"/>
                <a:gd name="connsiteY80" fmla="*/ 665844 h 2347082"/>
                <a:gd name="connsiteX81" fmla="*/ 1043752 w 1121646"/>
                <a:gd name="connsiteY81" fmla="*/ 430712 h 2347082"/>
                <a:gd name="connsiteX82" fmla="*/ 1116324 w 1121646"/>
                <a:gd name="connsiteY82" fmla="*/ 178164 h 2347082"/>
                <a:gd name="connsiteX83" fmla="*/ 1096004 w 1121646"/>
                <a:gd name="connsiteY83" fmla="*/ 38827 h 2347082"/>
                <a:gd name="connsiteX84" fmla="*/ 1035044 w 1121646"/>
                <a:gd name="connsiteY84" fmla="*/ 96885 h 2347082"/>
                <a:gd name="connsiteX0" fmla="*/ 1034359 w 1120961"/>
                <a:gd name="connsiteY0" fmla="*/ 96885 h 2347082"/>
                <a:gd name="connsiteX1" fmla="*/ 1034359 w 1120961"/>
                <a:gd name="connsiteY1" fmla="*/ 163651 h 2347082"/>
                <a:gd name="connsiteX2" fmla="*/ 967593 w 1120961"/>
                <a:gd name="connsiteY2" fmla="*/ 305891 h 2347082"/>
                <a:gd name="connsiteX3" fmla="*/ 915341 w 1120961"/>
                <a:gd name="connsiteY3" fmla="*/ 378462 h 2347082"/>
                <a:gd name="connsiteX4" fmla="*/ 851479 w 1120961"/>
                <a:gd name="connsiteY4" fmla="*/ 482965 h 2347082"/>
                <a:gd name="connsiteX5" fmla="*/ 749879 w 1120961"/>
                <a:gd name="connsiteY5" fmla="*/ 535216 h 2347082"/>
                <a:gd name="connsiteX6" fmla="*/ 715044 w 1120961"/>
                <a:gd name="connsiteY6" fmla="*/ 599079 h 2347082"/>
                <a:gd name="connsiteX7" fmla="*/ 674404 w 1120961"/>
                <a:gd name="connsiteY7" fmla="*/ 590371 h 2347082"/>
                <a:gd name="connsiteX8" fmla="*/ 683113 w 1120961"/>
                <a:gd name="connsiteY8" fmla="*/ 541022 h 2347082"/>
                <a:gd name="connsiteX9" fmla="*/ 717947 w 1120961"/>
                <a:gd name="connsiteY9" fmla="*/ 500382 h 2347082"/>
                <a:gd name="connsiteX10" fmla="*/ 715044 w 1120961"/>
                <a:gd name="connsiteY10" fmla="*/ 445228 h 2347082"/>
                <a:gd name="connsiteX11" fmla="*/ 715044 w 1120961"/>
                <a:gd name="connsiteY11" fmla="*/ 392976 h 2347082"/>
                <a:gd name="connsiteX12" fmla="*/ 659890 w 1120961"/>
                <a:gd name="connsiteY12" fmla="*/ 329113 h 2347082"/>
                <a:gd name="connsiteX13" fmla="*/ 581513 w 1120961"/>
                <a:gd name="connsiteY13" fmla="*/ 343628 h 2347082"/>
                <a:gd name="connsiteX14" fmla="*/ 540873 w 1120961"/>
                <a:gd name="connsiteY14" fmla="*/ 401685 h 2347082"/>
                <a:gd name="connsiteX15" fmla="*/ 552484 w 1120961"/>
                <a:gd name="connsiteY15" fmla="*/ 448131 h 2347082"/>
                <a:gd name="connsiteX16" fmla="*/ 543517 w 1120961"/>
                <a:gd name="connsiteY16" fmla="*/ 480185 h 2347082"/>
                <a:gd name="connsiteX17" fmla="*/ 569901 w 1120961"/>
                <a:gd name="connsiteY17" fmla="*/ 535216 h 2347082"/>
                <a:gd name="connsiteX18" fmla="*/ 529261 w 1120961"/>
                <a:gd name="connsiteY18" fmla="*/ 587468 h 2347082"/>
                <a:gd name="connsiteX19" fmla="*/ 500233 w 1120961"/>
                <a:gd name="connsiteY19" fmla="*/ 587468 h 2347082"/>
                <a:gd name="connsiteX20" fmla="*/ 471204 w 1120961"/>
                <a:gd name="connsiteY20" fmla="*/ 541022 h 2347082"/>
                <a:gd name="connsiteX21" fmla="*/ 407341 w 1120961"/>
                <a:gd name="connsiteY21" fmla="*/ 488771 h 2347082"/>
                <a:gd name="connsiteX22" fmla="*/ 357993 w 1120961"/>
                <a:gd name="connsiteY22" fmla="*/ 439422 h 2347082"/>
                <a:gd name="connsiteX23" fmla="*/ 326061 w 1120961"/>
                <a:gd name="connsiteY23" fmla="*/ 369753 h 2347082"/>
                <a:gd name="connsiteX24" fmla="*/ 227364 w 1120961"/>
                <a:gd name="connsiteY24" fmla="*/ 285571 h 2347082"/>
                <a:gd name="connsiteX25" fmla="*/ 172210 w 1120961"/>
                <a:gd name="connsiteY25" fmla="*/ 201388 h 2347082"/>
                <a:gd name="connsiteX26" fmla="*/ 151832 w 1120961"/>
                <a:gd name="connsiteY26" fmla="*/ 97023 h 2347082"/>
                <a:gd name="connsiteX27" fmla="*/ 138290 w 1120961"/>
                <a:gd name="connsiteY27" fmla="*/ 83948 h 2347082"/>
                <a:gd name="connsiteX28" fmla="*/ 135643 w 1120961"/>
                <a:gd name="connsiteY28" fmla="*/ 144716 h 2347082"/>
                <a:gd name="connsiteX29" fmla="*/ 100846 w 1120961"/>
                <a:gd name="connsiteY29" fmla="*/ 27551 h 2347082"/>
                <a:gd name="connsiteX30" fmla="*/ 85927 w 1120961"/>
                <a:gd name="connsiteY30" fmla="*/ 30324 h 2347082"/>
                <a:gd name="connsiteX31" fmla="*/ 99989 w 1120961"/>
                <a:gd name="connsiteY31" fmla="*/ 115944 h 2347082"/>
                <a:gd name="connsiteX32" fmla="*/ 57418 w 1120961"/>
                <a:gd name="connsiteY32" fmla="*/ 15685 h 2347082"/>
                <a:gd name="connsiteX33" fmla="*/ 43179 w 1120961"/>
                <a:gd name="connsiteY33" fmla="*/ 21833 h 2347082"/>
                <a:gd name="connsiteX34" fmla="*/ 76085 w 1120961"/>
                <a:gd name="connsiteY34" fmla="*/ 127261 h 2347082"/>
                <a:gd name="connsiteX35" fmla="*/ 31922 w 1120961"/>
                <a:gd name="connsiteY35" fmla="*/ 59823 h 2347082"/>
                <a:gd name="connsiteX36" fmla="*/ 18622 w 1120961"/>
                <a:gd name="connsiteY36" fmla="*/ 66278 h 2347082"/>
                <a:gd name="connsiteX37" fmla="*/ 53067 w 1120961"/>
                <a:gd name="connsiteY37" fmla="*/ 142467 h 2347082"/>
                <a:gd name="connsiteX38" fmla="*/ 13692 w 1120961"/>
                <a:gd name="connsiteY38" fmla="*/ 105742 h 2347082"/>
                <a:gd name="connsiteX39" fmla="*/ 7333 w 1120961"/>
                <a:gd name="connsiteY39" fmla="*/ 120242 h 2347082"/>
                <a:gd name="connsiteX40" fmla="*/ 53988 w 1120961"/>
                <a:gd name="connsiteY40" fmla="*/ 182817 h 2347082"/>
                <a:gd name="connsiteX41" fmla="*/ 114153 w 1120961"/>
                <a:gd name="connsiteY41" fmla="*/ 265251 h 2347082"/>
                <a:gd name="connsiteX42" fmla="*/ 198336 w 1120961"/>
                <a:gd name="connsiteY42" fmla="*/ 416199 h 2347082"/>
                <a:gd name="connsiteX43" fmla="*/ 360896 w 1120961"/>
                <a:gd name="connsiteY43" fmla="*/ 654233 h 2347082"/>
                <a:gd name="connsiteX44" fmla="*/ 366701 w 1120961"/>
                <a:gd name="connsiteY44" fmla="*/ 732611 h 2347082"/>
                <a:gd name="connsiteX45" fmla="*/ 430564 w 1120961"/>
                <a:gd name="connsiteY45" fmla="*/ 889365 h 2347082"/>
                <a:gd name="connsiteX46" fmla="*/ 436370 w 1120961"/>
                <a:gd name="connsiteY46" fmla="*/ 999673 h 2347082"/>
                <a:gd name="connsiteX47" fmla="*/ 369604 w 1120961"/>
                <a:gd name="connsiteY47" fmla="*/ 1217388 h 2347082"/>
                <a:gd name="connsiteX48" fmla="*/ 375410 w 1120961"/>
                <a:gd name="connsiteY48" fmla="*/ 1324793 h 2347082"/>
                <a:gd name="connsiteX49" fmla="*/ 392827 w 1120961"/>
                <a:gd name="connsiteY49" fmla="*/ 1438005 h 2347082"/>
                <a:gd name="connsiteX50" fmla="*/ 407341 w 1120961"/>
                <a:gd name="connsiteY50" fmla="*/ 1609273 h 2347082"/>
                <a:gd name="connsiteX51" fmla="*/ 442176 w 1120961"/>
                <a:gd name="connsiteY51" fmla="*/ 1719582 h 2347082"/>
                <a:gd name="connsiteX52" fmla="*/ 532164 w 1120961"/>
                <a:gd name="connsiteY52" fmla="*/ 2062119 h 2347082"/>
                <a:gd name="connsiteX53" fmla="*/ 566999 w 1120961"/>
                <a:gd name="connsiteY53" fmla="*/ 2070828 h 2347082"/>
                <a:gd name="connsiteX54" fmla="*/ 535067 w 1120961"/>
                <a:gd name="connsiteY54" fmla="*/ 2131788 h 2347082"/>
                <a:gd name="connsiteX55" fmla="*/ 511844 w 1120961"/>
                <a:gd name="connsiteY55" fmla="*/ 2224679 h 2347082"/>
                <a:gd name="connsiteX56" fmla="*/ 581513 w 1120961"/>
                <a:gd name="connsiteY56" fmla="*/ 2247902 h 2347082"/>
                <a:gd name="connsiteX57" fmla="*/ 636667 w 1120961"/>
                <a:gd name="connsiteY57" fmla="*/ 2207262 h 2347082"/>
                <a:gd name="connsiteX58" fmla="*/ 633764 w 1120961"/>
                <a:gd name="connsiteY58" fmla="*/ 2131788 h 2347082"/>
                <a:gd name="connsiteX59" fmla="*/ 656987 w 1120961"/>
                <a:gd name="connsiteY59" fmla="*/ 2067925 h 2347082"/>
                <a:gd name="connsiteX60" fmla="*/ 656987 w 1120961"/>
                <a:gd name="connsiteY60" fmla="*/ 2044702 h 2347082"/>
                <a:gd name="connsiteX61" fmla="*/ 610541 w 1120961"/>
                <a:gd name="connsiteY61" fmla="*/ 1937296 h 2347082"/>
                <a:gd name="connsiteX62" fmla="*/ 601833 w 1120961"/>
                <a:gd name="connsiteY62" fmla="*/ 1600565 h 2347082"/>
                <a:gd name="connsiteX63" fmla="*/ 601833 w 1120961"/>
                <a:gd name="connsiteY63" fmla="*/ 1417685 h 2347082"/>
                <a:gd name="connsiteX64" fmla="*/ 668599 w 1120961"/>
                <a:gd name="connsiteY64" fmla="*/ 1705068 h 2347082"/>
                <a:gd name="connsiteX65" fmla="*/ 697627 w 1120961"/>
                <a:gd name="connsiteY65" fmla="*/ 1806667 h 2347082"/>
                <a:gd name="connsiteX66" fmla="*/ 696901 w 1120961"/>
                <a:gd name="connsiteY66" fmla="*/ 1930039 h 2347082"/>
                <a:gd name="connsiteX67" fmla="*/ 726656 w 1120961"/>
                <a:gd name="connsiteY67" fmla="*/ 2198553 h 2347082"/>
                <a:gd name="connsiteX68" fmla="*/ 755684 w 1120961"/>
                <a:gd name="connsiteY68" fmla="*/ 2204359 h 2347082"/>
                <a:gd name="connsiteX69" fmla="*/ 749879 w 1120961"/>
                <a:gd name="connsiteY69" fmla="*/ 2279832 h 2347082"/>
                <a:gd name="connsiteX70" fmla="*/ 835513 w 1120961"/>
                <a:gd name="connsiteY70" fmla="*/ 2326279 h 2347082"/>
                <a:gd name="connsiteX71" fmla="*/ 963239 w 1120961"/>
                <a:gd name="connsiteY71" fmla="*/ 2299427 h 2347082"/>
                <a:gd name="connsiteX72" fmla="*/ 816644 w 1120961"/>
                <a:gd name="connsiteY72" fmla="*/ 2195650 h 2347082"/>
                <a:gd name="connsiteX73" fmla="*/ 857284 w 1120961"/>
                <a:gd name="connsiteY73" fmla="*/ 2186941 h 2347082"/>
                <a:gd name="connsiteX74" fmla="*/ 836964 w 1120961"/>
                <a:gd name="connsiteY74" fmla="*/ 1841501 h 2347082"/>
                <a:gd name="connsiteX75" fmla="*/ 845674 w 1120961"/>
                <a:gd name="connsiteY75" fmla="*/ 1780541 h 2347082"/>
                <a:gd name="connsiteX76" fmla="*/ 828256 w 1120961"/>
                <a:gd name="connsiteY76" fmla="*/ 1748610 h 2347082"/>
                <a:gd name="connsiteX77" fmla="*/ 816644 w 1120961"/>
                <a:gd name="connsiteY77" fmla="*/ 1368335 h 2347082"/>
                <a:gd name="connsiteX78" fmla="*/ 787616 w 1120961"/>
                <a:gd name="connsiteY78" fmla="*/ 1258027 h 2347082"/>
                <a:gd name="connsiteX79" fmla="*/ 755684 w 1120961"/>
                <a:gd name="connsiteY79" fmla="*/ 990964 h 2347082"/>
                <a:gd name="connsiteX80" fmla="*/ 851479 w 1120961"/>
                <a:gd name="connsiteY80" fmla="*/ 665844 h 2347082"/>
                <a:gd name="connsiteX81" fmla="*/ 1043067 w 1120961"/>
                <a:gd name="connsiteY81" fmla="*/ 430712 h 2347082"/>
                <a:gd name="connsiteX82" fmla="*/ 1115639 w 1120961"/>
                <a:gd name="connsiteY82" fmla="*/ 178164 h 2347082"/>
                <a:gd name="connsiteX83" fmla="*/ 1095319 w 1120961"/>
                <a:gd name="connsiteY83" fmla="*/ 38827 h 2347082"/>
                <a:gd name="connsiteX84" fmla="*/ 1034359 w 1120961"/>
                <a:gd name="connsiteY84" fmla="*/ 96885 h 2347082"/>
                <a:gd name="connsiteX0" fmla="*/ 1042407 w 1129009"/>
                <a:gd name="connsiteY0" fmla="*/ 96885 h 2347082"/>
                <a:gd name="connsiteX1" fmla="*/ 1042407 w 1129009"/>
                <a:gd name="connsiteY1" fmla="*/ 163651 h 2347082"/>
                <a:gd name="connsiteX2" fmla="*/ 975641 w 1129009"/>
                <a:gd name="connsiteY2" fmla="*/ 305891 h 2347082"/>
                <a:gd name="connsiteX3" fmla="*/ 923389 w 1129009"/>
                <a:gd name="connsiteY3" fmla="*/ 378462 h 2347082"/>
                <a:gd name="connsiteX4" fmla="*/ 859527 w 1129009"/>
                <a:gd name="connsiteY4" fmla="*/ 482965 h 2347082"/>
                <a:gd name="connsiteX5" fmla="*/ 757927 w 1129009"/>
                <a:gd name="connsiteY5" fmla="*/ 535216 h 2347082"/>
                <a:gd name="connsiteX6" fmla="*/ 723092 w 1129009"/>
                <a:gd name="connsiteY6" fmla="*/ 599079 h 2347082"/>
                <a:gd name="connsiteX7" fmla="*/ 682452 w 1129009"/>
                <a:gd name="connsiteY7" fmla="*/ 590371 h 2347082"/>
                <a:gd name="connsiteX8" fmla="*/ 691161 w 1129009"/>
                <a:gd name="connsiteY8" fmla="*/ 541022 h 2347082"/>
                <a:gd name="connsiteX9" fmla="*/ 725995 w 1129009"/>
                <a:gd name="connsiteY9" fmla="*/ 500382 h 2347082"/>
                <a:gd name="connsiteX10" fmla="*/ 723092 w 1129009"/>
                <a:gd name="connsiteY10" fmla="*/ 445228 h 2347082"/>
                <a:gd name="connsiteX11" fmla="*/ 723092 w 1129009"/>
                <a:gd name="connsiteY11" fmla="*/ 392976 h 2347082"/>
                <a:gd name="connsiteX12" fmla="*/ 667938 w 1129009"/>
                <a:gd name="connsiteY12" fmla="*/ 329113 h 2347082"/>
                <a:gd name="connsiteX13" fmla="*/ 589561 w 1129009"/>
                <a:gd name="connsiteY13" fmla="*/ 343628 h 2347082"/>
                <a:gd name="connsiteX14" fmla="*/ 548921 w 1129009"/>
                <a:gd name="connsiteY14" fmla="*/ 401685 h 2347082"/>
                <a:gd name="connsiteX15" fmla="*/ 560532 w 1129009"/>
                <a:gd name="connsiteY15" fmla="*/ 448131 h 2347082"/>
                <a:gd name="connsiteX16" fmla="*/ 551565 w 1129009"/>
                <a:gd name="connsiteY16" fmla="*/ 480185 h 2347082"/>
                <a:gd name="connsiteX17" fmla="*/ 577949 w 1129009"/>
                <a:gd name="connsiteY17" fmla="*/ 535216 h 2347082"/>
                <a:gd name="connsiteX18" fmla="*/ 537309 w 1129009"/>
                <a:gd name="connsiteY18" fmla="*/ 587468 h 2347082"/>
                <a:gd name="connsiteX19" fmla="*/ 508281 w 1129009"/>
                <a:gd name="connsiteY19" fmla="*/ 587468 h 2347082"/>
                <a:gd name="connsiteX20" fmla="*/ 479252 w 1129009"/>
                <a:gd name="connsiteY20" fmla="*/ 541022 h 2347082"/>
                <a:gd name="connsiteX21" fmla="*/ 415389 w 1129009"/>
                <a:gd name="connsiteY21" fmla="*/ 488771 h 2347082"/>
                <a:gd name="connsiteX22" fmla="*/ 366041 w 1129009"/>
                <a:gd name="connsiteY22" fmla="*/ 439422 h 2347082"/>
                <a:gd name="connsiteX23" fmla="*/ 334109 w 1129009"/>
                <a:gd name="connsiteY23" fmla="*/ 369753 h 2347082"/>
                <a:gd name="connsiteX24" fmla="*/ 235412 w 1129009"/>
                <a:gd name="connsiteY24" fmla="*/ 285571 h 2347082"/>
                <a:gd name="connsiteX25" fmla="*/ 180258 w 1129009"/>
                <a:gd name="connsiteY25" fmla="*/ 201388 h 2347082"/>
                <a:gd name="connsiteX26" fmla="*/ 159880 w 1129009"/>
                <a:gd name="connsiteY26" fmla="*/ 97023 h 2347082"/>
                <a:gd name="connsiteX27" fmla="*/ 146338 w 1129009"/>
                <a:gd name="connsiteY27" fmla="*/ 83948 h 2347082"/>
                <a:gd name="connsiteX28" fmla="*/ 143691 w 1129009"/>
                <a:gd name="connsiteY28" fmla="*/ 144716 h 2347082"/>
                <a:gd name="connsiteX29" fmla="*/ 108894 w 1129009"/>
                <a:gd name="connsiteY29" fmla="*/ 27551 h 2347082"/>
                <a:gd name="connsiteX30" fmla="*/ 93975 w 1129009"/>
                <a:gd name="connsiteY30" fmla="*/ 30324 h 2347082"/>
                <a:gd name="connsiteX31" fmla="*/ 108037 w 1129009"/>
                <a:gd name="connsiteY31" fmla="*/ 115944 h 2347082"/>
                <a:gd name="connsiteX32" fmla="*/ 65466 w 1129009"/>
                <a:gd name="connsiteY32" fmla="*/ 15685 h 2347082"/>
                <a:gd name="connsiteX33" fmla="*/ 51227 w 1129009"/>
                <a:gd name="connsiteY33" fmla="*/ 21833 h 2347082"/>
                <a:gd name="connsiteX34" fmla="*/ 84133 w 1129009"/>
                <a:gd name="connsiteY34" fmla="*/ 127261 h 2347082"/>
                <a:gd name="connsiteX35" fmla="*/ 39970 w 1129009"/>
                <a:gd name="connsiteY35" fmla="*/ 59823 h 2347082"/>
                <a:gd name="connsiteX36" fmla="*/ 26670 w 1129009"/>
                <a:gd name="connsiteY36" fmla="*/ 66278 h 2347082"/>
                <a:gd name="connsiteX37" fmla="*/ 61115 w 1129009"/>
                <a:gd name="connsiteY37" fmla="*/ 142467 h 2347082"/>
                <a:gd name="connsiteX38" fmla="*/ 21740 w 1129009"/>
                <a:gd name="connsiteY38" fmla="*/ 105742 h 2347082"/>
                <a:gd name="connsiteX39" fmla="*/ 15381 w 1129009"/>
                <a:gd name="connsiteY39" fmla="*/ 120242 h 2347082"/>
                <a:gd name="connsiteX40" fmla="*/ 62036 w 1129009"/>
                <a:gd name="connsiteY40" fmla="*/ 182817 h 2347082"/>
                <a:gd name="connsiteX41" fmla="*/ 122201 w 1129009"/>
                <a:gd name="connsiteY41" fmla="*/ 265251 h 2347082"/>
                <a:gd name="connsiteX42" fmla="*/ 206384 w 1129009"/>
                <a:gd name="connsiteY42" fmla="*/ 416199 h 2347082"/>
                <a:gd name="connsiteX43" fmla="*/ 368944 w 1129009"/>
                <a:gd name="connsiteY43" fmla="*/ 654233 h 2347082"/>
                <a:gd name="connsiteX44" fmla="*/ 374749 w 1129009"/>
                <a:gd name="connsiteY44" fmla="*/ 732611 h 2347082"/>
                <a:gd name="connsiteX45" fmla="*/ 438612 w 1129009"/>
                <a:gd name="connsiteY45" fmla="*/ 889365 h 2347082"/>
                <a:gd name="connsiteX46" fmla="*/ 444418 w 1129009"/>
                <a:gd name="connsiteY46" fmla="*/ 999673 h 2347082"/>
                <a:gd name="connsiteX47" fmla="*/ 377652 w 1129009"/>
                <a:gd name="connsiteY47" fmla="*/ 1217388 h 2347082"/>
                <a:gd name="connsiteX48" fmla="*/ 383458 w 1129009"/>
                <a:gd name="connsiteY48" fmla="*/ 1324793 h 2347082"/>
                <a:gd name="connsiteX49" fmla="*/ 400875 w 1129009"/>
                <a:gd name="connsiteY49" fmla="*/ 1438005 h 2347082"/>
                <a:gd name="connsiteX50" fmla="*/ 415389 w 1129009"/>
                <a:gd name="connsiteY50" fmla="*/ 1609273 h 2347082"/>
                <a:gd name="connsiteX51" fmla="*/ 450224 w 1129009"/>
                <a:gd name="connsiteY51" fmla="*/ 1719582 h 2347082"/>
                <a:gd name="connsiteX52" fmla="*/ 540212 w 1129009"/>
                <a:gd name="connsiteY52" fmla="*/ 2062119 h 2347082"/>
                <a:gd name="connsiteX53" fmla="*/ 575047 w 1129009"/>
                <a:gd name="connsiteY53" fmla="*/ 2070828 h 2347082"/>
                <a:gd name="connsiteX54" fmla="*/ 543115 w 1129009"/>
                <a:gd name="connsiteY54" fmla="*/ 2131788 h 2347082"/>
                <a:gd name="connsiteX55" fmla="*/ 519892 w 1129009"/>
                <a:gd name="connsiteY55" fmla="*/ 2224679 h 2347082"/>
                <a:gd name="connsiteX56" fmla="*/ 589561 w 1129009"/>
                <a:gd name="connsiteY56" fmla="*/ 2247902 h 2347082"/>
                <a:gd name="connsiteX57" fmla="*/ 644715 w 1129009"/>
                <a:gd name="connsiteY57" fmla="*/ 2207262 h 2347082"/>
                <a:gd name="connsiteX58" fmla="*/ 641812 w 1129009"/>
                <a:gd name="connsiteY58" fmla="*/ 2131788 h 2347082"/>
                <a:gd name="connsiteX59" fmla="*/ 665035 w 1129009"/>
                <a:gd name="connsiteY59" fmla="*/ 2067925 h 2347082"/>
                <a:gd name="connsiteX60" fmla="*/ 665035 w 1129009"/>
                <a:gd name="connsiteY60" fmla="*/ 2044702 h 2347082"/>
                <a:gd name="connsiteX61" fmla="*/ 618589 w 1129009"/>
                <a:gd name="connsiteY61" fmla="*/ 1937296 h 2347082"/>
                <a:gd name="connsiteX62" fmla="*/ 609881 w 1129009"/>
                <a:gd name="connsiteY62" fmla="*/ 1600565 h 2347082"/>
                <a:gd name="connsiteX63" fmla="*/ 609881 w 1129009"/>
                <a:gd name="connsiteY63" fmla="*/ 1417685 h 2347082"/>
                <a:gd name="connsiteX64" fmla="*/ 676647 w 1129009"/>
                <a:gd name="connsiteY64" fmla="*/ 1705068 h 2347082"/>
                <a:gd name="connsiteX65" fmla="*/ 705675 w 1129009"/>
                <a:gd name="connsiteY65" fmla="*/ 1806667 h 2347082"/>
                <a:gd name="connsiteX66" fmla="*/ 704949 w 1129009"/>
                <a:gd name="connsiteY66" fmla="*/ 1930039 h 2347082"/>
                <a:gd name="connsiteX67" fmla="*/ 734704 w 1129009"/>
                <a:gd name="connsiteY67" fmla="*/ 2198553 h 2347082"/>
                <a:gd name="connsiteX68" fmla="*/ 763732 w 1129009"/>
                <a:gd name="connsiteY68" fmla="*/ 2204359 h 2347082"/>
                <a:gd name="connsiteX69" fmla="*/ 757927 w 1129009"/>
                <a:gd name="connsiteY69" fmla="*/ 2279832 h 2347082"/>
                <a:gd name="connsiteX70" fmla="*/ 843561 w 1129009"/>
                <a:gd name="connsiteY70" fmla="*/ 2326279 h 2347082"/>
                <a:gd name="connsiteX71" fmla="*/ 971287 w 1129009"/>
                <a:gd name="connsiteY71" fmla="*/ 2299427 h 2347082"/>
                <a:gd name="connsiteX72" fmla="*/ 824692 w 1129009"/>
                <a:gd name="connsiteY72" fmla="*/ 2195650 h 2347082"/>
                <a:gd name="connsiteX73" fmla="*/ 865332 w 1129009"/>
                <a:gd name="connsiteY73" fmla="*/ 2186941 h 2347082"/>
                <a:gd name="connsiteX74" fmla="*/ 845012 w 1129009"/>
                <a:gd name="connsiteY74" fmla="*/ 1841501 h 2347082"/>
                <a:gd name="connsiteX75" fmla="*/ 853722 w 1129009"/>
                <a:gd name="connsiteY75" fmla="*/ 1780541 h 2347082"/>
                <a:gd name="connsiteX76" fmla="*/ 836304 w 1129009"/>
                <a:gd name="connsiteY76" fmla="*/ 1748610 h 2347082"/>
                <a:gd name="connsiteX77" fmla="*/ 824692 w 1129009"/>
                <a:gd name="connsiteY77" fmla="*/ 1368335 h 2347082"/>
                <a:gd name="connsiteX78" fmla="*/ 795664 w 1129009"/>
                <a:gd name="connsiteY78" fmla="*/ 1258027 h 2347082"/>
                <a:gd name="connsiteX79" fmla="*/ 763732 w 1129009"/>
                <a:gd name="connsiteY79" fmla="*/ 990964 h 2347082"/>
                <a:gd name="connsiteX80" fmla="*/ 859527 w 1129009"/>
                <a:gd name="connsiteY80" fmla="*/ 665844 h 2347082"/>
                <a:gd name="connsiteX81" fmla="*/ 1051115 w 1129009"/>
                <a:gd name="connsiteY81" fmla="*/ 430712 h 2347082"/>
                <a:gd name="connsiteX82" fmla="*/ 1123687 w 1129009"/>
                <a:gd name="connsiteY82" fmla="*/ 178164 h 2347082"/>
                <a:gd name="connsiteX83" fmla="*/ 1103367 w 1129009"/>
                <a:gd name="connsiteY83" fmla="*/ 38827 h 2347082"/>
                <a:gd name="connsiteX84" fmla="*/ 1042407 w 1129009"/>
                <a:gd name="connsiteY84" fmla="*/ 96885 h 2347082"/>
                <a:gd name="connsiteX0" fmla="*/ 999915 w 1129009"/>
                <a:gd name="connsiteY0" fmla="*/ 67003 h 2347082"/>
                <a:gd name="connsiteX1" fmla="*/ 1042407 w 1129009"/>
                <a:gd name="connsiteY1" fmla="*/ 163651 h 2347082"/>
                <a:gd name="connsiteX2" fmla="*/ 975641 w 1129009"/>
                <a:gd name="connsiteY2" fmla="*/ 305891 h 2347082"/>
                <a:gd name="connsiteX3" fmla="*/ 923389 w 1129009"/>
                <a:gd name="connsiteY3" fmla="*/ 378462 h 2347082"/>
                <a:gd name="connsiteX4" fmla="*/ 859527 w 1129009"/>
                <a:gd name="connsiteY4" fmla="*/ 482965 h 2347082"/>
                <a:gd name="connsiteX5" fmla="*/ 757927 w 1129009"/>
                <a:gd name="connsiteY5" fmla="*/ 535216 h 2347082"/>
                <a:gd name="connsiteX6" fmla="*/ 723092 w 1129009"/>
                <a:gd name="connsiteY6" fmla="*/ 599079 h 2347082"/>
                <a:gd name="connsiteX7" fmla="*/ 682452 w 1129009"/>
                <a:gd name="connsiteY7" fmla="*/ 590371 h 2347082"/>
                <a:gd name="connsiteX8" fmla="*/ 691161 w 1129009"/>
                <a:gd name="connsiteY8" fmla="*/ 541022 h 2347082"/>
                <a:gd name="connsiteX9" fmla="*/ 725995 w 1129009"/>
                <a:gd name="connsiteY9" fmla="*/ 500382 h 2347082"/>
                <a:gd name="connsiteX10" fmla="*/ 723092 w 1129009"/>
                <a:gd name="connsiteY10" fmla="*/ 445228 h 2347082"/>
                <a:gd name="connsiteX11" fmla="*/ 723092 w 1129009"/>
                <a:gd name="connsiteY11" fmla="*/ 392976 h 2347082"/>
                <a:gd name="connsiteX12" fmla="*/ 667938 w 1129009"/>
                <a:gd name="connsiteY12" fmla="*/ 329113 h 2347082"/>
                <a:gd name="connsiteX13" fmla="*/ 589561 w 1129009"/>
                <a:gd name="connsiteY13" fmla="*/ 343628 h 2347082"/>
                <a:gd name="connsiteX14" fmla="*/ 548921 w 1129009"/>
                <a:gd name="connsiteY14" fmla="*/ 401685 h 2347082"/>
                <a:gd name="connsiteX15" fmla="*/ 560532 w 1129009"/>
                <a:gd name="connsiteY15" fmla="*/ 448131 h 2347082"/>
                <a:gd name="connsiteX16" fmla="*/ 551565 w 1129009"/>
                <a:gd name="connsiteY16" fmla="*/ 480185 h 2347082"/>
                <a:gd name="connsiteX17" fmla="*/ 577949 w 1129009"/>
                <a:gd name="connsiteY17" fmla="*/ 535216 h 2347082"/>
                <a:gd name="connsiteX18" fmla="*/ 537309 w 1129009"/>
                <a:gd name="connsiteY18" fmla="*/ 587468 h 2347082"/>
                <a:gd name="connsiteX19" fmla="*/ 508281 w 1129009"/>
                <a:gd name="connsiteY19" fmla="*/ 587468 h 2347082"/>
                <a:gd name="connsiteX20" fmla="*/ 479252 w 1129009"/>
                <a:gd name="connsiteY20" fmla="*/ 541022 h 2347082"/>
                <a:gd name="connsiteX21" fmla="*/ 415389 w 1129009"/>
                <a:gd name="connsiteY21" fmla="*/ 488771 h 2347082"/>
                <a:gd name="connsiteX22" fmla="*/ 366041 w 1129009"/>
                <a:gd name="connsiteY22" fmla="*/ 439422 h 2347082"/>
                <a:gd name="connsiteX23" fmla="*/ 334109 w 1129009"/>
                <a:gd name="connsiteY23" fmla="*/ 369753 h 2347082"/>
                <a:gd name="connsiteX24" fmla="*/ 235412 w 1129009"/>
                <a:gd name="connsiteY24" fmla="*/ 285571 h 2347082"/>
                <a:gd name="connsiteX25" fmla="*/ 180258 w 1129009"/>
                <a:gd name="connsiteY25" fmla="*/ 201388 h 2347082"/>
                <a:gd name="connsiteX26" fmla="*/ 159880 w 1129009"/>
                <a:gd name="connsiteY26" fmla="*/ 97023 h 2347082"/>
                <a:gd name="connsiteX27" fmla="*/ 146338 w 1129009"/>
                <a:gd name="connsiteY27" fmla="*/ 83948 h 2347082"/>
                <a:gd name="connsiteX28" fmla="*/ 143691 w 1129009"/>
                <a:gd name="connsiteY28" fmla="*/ 144716 h 2347082"/>
                <a:gd name="connsiteX29" fmla="*/ 108894 w 1129009"/>
                <a:gd name="connsiteY29" fmla="*/ 27551 h 2347082"/>
                <a:gd name="connsiteX30" fmla="*/ 93975 w 1129009"/>
                <a:gd name="connsiteY30" fmla="*/ 30324 h 2347082"/>
                <a:gd name="connsiteX31" fmla="*/ 108037 w 1129009"/>
                <a:gd name="connsiteY31" fmla="*/ 115944 h 2347082"/>
                <a:gd name="connsiteX32" fmla="*/ 65466 w 1129009"/>
                <a:gd name="connsiteY32" fmla="*/ 15685 h 2347082"/>
                <a:gd name="connsiteX33" fmla="*/ 51227 w 1129009"/>
                <a:gd name="connsiteY33" fmla="*/ 21833 h 2347082"/>
                <a:gd name="connsiteX34" fmla="*/ 84133 w 1129009"/>
                <a:gd name="connsiteY34" fmla="*/ 127261 h 2347082"/>
                <a:gd name="connsiteX35" fmla="*/ 39970 w 1129009"/>
                <a:gd name="connsiteY35" fmla="*/ 59823 h 2347082"/>
                <a:gd name="connsiteX36" fmla="*/ 26670 w 1129009"/>
                <a:gd name="connsiteY36" fmla="*/ 66278 h 2347082"/>
                <a:gd name="connsiteX37" fmla="*/ 61115 w 1129009"/>
                <a:gd name="connsiteY37" fmla="*/ 142467 h 2347082"/>
                <a:gd name="connsiteX38" fmla="*/ 21740 w 1129009"/>
                <a:gd name="connsiteY38" fmla="*/ 105742 h 2347082"/>
                <a:gd name="connsiteX39" fmla="*/ 15381 w 1129009"/>
                <a:gd name="connsiteY39" fmla="*/ 120242 h 2347082"/>
                <a:gd name="connsiteX40" fmla="*/ 62036 w 1129009"/>
                <a:gd name="connsiteY40" fmla="*/ 182817 h 2347082"/>
                <a:gd name="connsiteX41" fmla="*/ 122201 w 1129009"/>
                <a:gd name="connsiteY41" fmla="*/ 265251 h 2347082"/>
                <a:gd name="connsiteX42" fmla="*/ 206384 w 1129009"/>
                <a:gd name="connsiteY42" fmla="*/ 416199 h 2347082"/>
                <a:gd name="connsiteX43" fmla="*/ 368944 w 1129009"/>
                <a:gd name="connsiteY43" fmla="*/ 654233 h 2347082"/>
                <a:gd name="connsiteX44" fmla="*/ 374749 w 1129009"/>
                <a:gd name="connsiteY44" fmla="*/ 732611 h 2347082"/>
                <a:gd name="connsiteX45" fmla="*/ 438612 w 1129009"/>
                <a:gd name="connsiteY45" fmla="*/ 889365 h 2347082"/>
                <a:gd name="connsiteX46" fmla="*/ 444418 w 1129009"/>
                <a:gd name="connsiteY46" fmla="*/ 999673 h 2347082"/>
                <a:gd name="connsiteX47" fmla="*/ 377652 w 1129009"/>
                <a:gd name="connsiteY47" fmla="*/ 1217388 h 2347082"/>
                <a:gd name="connsiteX48" fmla="*/ 383458 w 1129009"/>
                <a:gd name="connsiteY48" fmla="*/ 1324793 h 2347082"/>
                <a:gd name="connsiteX49" fmla="*/ 400875 w 1129009"/>
                <a:gd name="connsiteY49" fmla="*/ 1438005 h 2347082"/>
                <a:gd name="connsiteX50" fmla="*/ 415389 w 1129009"/>
                <a:gd name="connsiteY50" fmla="*/ 1609273 h 2347082"/>
                <a:gd name="connsiteX51" fmla="*/ 450224 w 1129009"/>
                <a:gd name="connsiteY51" fmla="*/ 1719582 h 2347082"/>
                <a:gd name="connsiteX52" fmla="*/ 540212 w 1129009"/>
                <a:gd name="connsiteY52" fmla="*/ 2062119 h 2347082"/>
                <a:gd name="connsiteX53" fmla="*/ 575047 w 1129009"/>
                <a:gd name="connsiteY53" fmla="*/ 2070828 h 2347082"/>
                <a:gd name="connsiteX54" fmla="*/ 543115 w 1129009"/>
                <a:gd name="connsiteY54" fmla="*/ 2131788 h 2347082"/>
                <a:gd name="connsiteX55" fmla="*/ 519892 w 1129009"/>
                <a:gd name="connsiteY55" fmla="*/ 2224679 h 2347082"/>
                <a:gd name="connsiteX56" fmla="*/ 589561 w 1129009"/>
                <a:gd name="connsiteY56" fmla="*/ 2247902 h 2347082"/>
                <a:gd name="connsiteX57" fmla="*/ 644715 w 1129009"/>
                <a:gd name="connsiteY57" fmla="*/ 2207262 h 2347082"/>
                <a:gd name="connsiteX58" fmla="*/ 641812 w 1129009"/>
                <a:gd name="connsiteY58" fmla="*/ 2131788 h 2347082"/>
                <a:gd name="connsiteX59" fmla="*/ 665035 w 1129009"/>
                <a:gd name="connsiteY59" fmla="*/ 2067925 h 2347082"/>
                <a:gd name="connsiteX60" fmla="*/ 665035 w 1129009"/>
                <a:gd name="connsiteY60" fmla="*/ 2044702 h 2347082"/>
                <a:gd name="connsiteX61" fmla="*/ 618589 w 1129009"/>
                <a:gd name="connsiteY61" fmla="*/ 1937296 h 2347082"/>
                <a:gd name="connsiteX62" fmla="*/ 609881 w 1129009"/>
                <a:gd name="connsiteY62" fmla="*/ 1600565 h 2347082"/>
                <a:gd name="connsiteX63" fmla="*/ 609881 w 1129009"/>
                <a:gd name="connsiteY63" fmla="*/ 1417685 h 2347082"/>
                <a:gd name="connsiteX64" fmla="*/ 676647 w 1129009"/>
                <a:gd name="connsiteY64" fmla="*/ 1705068 h 2347082"/>
                <a:gd name="connsiteX65" fmla="*/ 705675 w 1129009"/>
                <a:gd name="connsiteY65" fmla="*/ 1806667 h 2347082"/>
                <a:gd name="connsiteX66" fmla="*/ 704949 w 1129009"/>
                <a:gd name="connsiteY66" fmla="*/ 1930039 h 2347082"/>
                <a:gd name="connsiteX67" fmla="*/ 734704 w 1129009"/>
                <a:gd name="connsiteY67" fmla="*/ 2198553 h 2347082"/>
                <a:gd name="connsiteX68" fmla="*/ 763732 w 1129009"/>
                <a:gd name="connsiteY68" fmla="*/ 2204359 h 2347082"/>
                <a:gd name="connsiteX69" fmla="*/ 757927 w 1129009"/>
                <a:gd name="connsiteY69" fmla="*/ 2279832 h 2347082"/>
                <a:gd name="connsiteX70" fmla="*/ 843561 w 1129009"/>
                <a:gd name="connsiteY70" fmla="*/ 2326279 h 2347082"/>
                <a:gd name="connsiteX71" fmla="*/ 971287 w 1129009"/>
                <a:gd name="connsiteY71" fmla="*/ 2299427 h 2347082"/>
                <a:gd name="connsiteX72" fmla="*/ 824692 w 1129009"/>
                <a:gd name="connsiteY72" fmla="*/ 2195650 h 2347082"/>
                <a:gd name="connsiteX73" fmla="*/ 865332 w 1129009"/>
                <a:gd name="connsiteY73" fmla="*/ 2186941 h 2347082"/>
                <a:gd name="connsiteX74" fmla="*/ 845012 w 1129009"/>
                <a:gd name="connsiteY74" fmla="*/ 1841501 h 2347082"/>
                <a:gd name="connsiteX75" fmla="*/ 853722 w 1129009"/>
                <a:gd name="connsiteY75" fmla="*/ 1780541 h 2347082"/>
                <a:gd name="connsiteX76" fmla="*/ 836304 w 1129009"/>
                <a:gd name="connsiteY76" fmla="*/ 1748610 h 2347082"/>
                <a:gd name="connsiteX77" fmla="*/ 824692 w 1129009"/>
                <a:gd name="connsiteY77" fmla="*/ 1368335 h 2347082"/>
                <a:gd name="connsiteX78" fmla="*/ 795664 w 1129009"/>
                <a:gd name="connsiteY78" fmla="*/ 1258027 h 2347082"/>
                <a:gd name="connsiteX79" fmla="*/ 763732 w 1129009"/>
                <a:gd name="connsiteY79" fmla="*/ 990964 h 2347082"/>
                <a:gd name="connsiteX80" fmla="*/ 859527 w 1129009"/>
                <a:gd name="connsiteY80" fmla="*/ 665844 h 2347082"/>
                <a:gd name="connsiteX81" fmla="*/ 1051115 w 1129009"/>
                <a:gd name="connsiteY81" fmla="*/ 430712 h 2347082"/>
                <a:gd name="connsiteX82" fmla="*/ 1123687 w 1129009"/>
                <a:gd name="connsiteY82" fmla="*/ 178164 h 2347082"/>
                <a:gd name="connsiteX83" fmla="*/ 1103367 w 1129009"/>
                <a:gd name="connsiteY83" fmla="*/ 38827 h 2347082"/>
                <a:gd name="connsiteX84" fmla="*/ 999915 w 1129009"/>
                <a:gd name="connsiteY84" fmla="*/ 67003 h 2347082"/>
                <a:gd name="connsiteX0" fmla="*/ 999915 w 1129009"/>
                <a:gd name="connsiteY0" fmla="*/ 67003 h 2347082"/>
                <a:gd name="connsiteX1" fmla="*/ 1042407 w 1129009"/>
                <a:gd name="connsiteY1" fmla="*/ 163651 h 2347082"/>
                <a:gd name="connsiteX2" fmla="*/ 975641 w 1129009"/>
                <a:gd name="connsiteY2" fmla="*/ 305891 h 2347082"/>
                <a:gd name="connsiteX3" fmla="*/ 923389 w 1129009"/>
                <a:gd name="connsiteY3" fmla="*/ 378462 h 2347082"/>
                <a:gd name="connsiteX4" fmla="*/ 859527 w 1129009"/>
                <a:gd name="connsiteY4" fmla="*/ 482965 h 2347082"/>
                <a:gd name="connsiteX5" fmla="*/ 757927 w 1129009"/>
                <a:gd name="connsiteY5" fmla="*/ 535216 h 2347082"/>
                <a:gd name="connsiteX6" fmla="*/ 723092 w 1129009"/>
                <a:gd name="connsiteY6" fmla="*/ 599079 h 2347082"/>
                <a:gd name="connsiteX7" fmla="*/ 682452 w 1129009"/>
                <a:gd name="connsiteY7" fmla="*/ 590371 h 2347082"/>
                <a:gd name="connsiteX8" fmla="*/ 691161 w 1129009"/>
                <a:gd name="connsiteY8" fmla="*/ 541022 h 2347082"/>
                <a:gd name="connsiteX9" fmla="*/ 725995 w 1129009"/>
                <a:gd name="connsiteY9" fmla="*/ 500382 h 2347082"/>
                <a:gd name="connsiteX10" fmla="*/ 723092 w 1129009"/>
                <a:gd name="connsiteY10" fmla="*/ 445228 h 2347082"/>
                <a:gd name="connsiteX11" fmla="*/ 723092 w 1129009"/>
                <a:gd name="connsiteY11" fmla="*/ 392976 h 2347082"/>
                <a:gd name="connsiteX12" fmla="*/ 667938 w 1129009"/>
                <a:gd name="connsiteY12" fmla="*/ 329113 h 2347082"/>
                <a:gd name="connsiteX13" fmla="*/ 589561 w 1129009"/>
                <a:gd name="connsiteY13" fmla="*/ 343628 h 2347082"/>
                <a:gd name="connsiteX14" fmla="*/ 548921 w 1129009"/>
                <a:gd name="connsiteY14" fmla="*/ 401685 h 2347082"/>
                <a:gd name="connsiteX15" fmla="*/ 560532 w 1129009"/>
                <a:gd name="connsiteY15" fmla="*/ 448131 h 2347082"/>
                <a:gd name="connsiteX16" fmla="*/ 551565 w 1129009"/>
                <a:gd name="connsiteY16" fmla="*/ 480185 h 2347082"/>
                <a:gd name="connsiteX17" fmla="*/ 577949 w 1129009"/>
                <a:gd name="connsiteY17" fmla="*/ 535216 h 2347082"/>
                <a:gd name="connsiteX18" fmla="*/ 537309 w 1129009"/>
                <a:gd name="connsiteY18" fmla="*/ 587468 h 2347082"/>
                <a:gd name="connsiteX19" fmla="*/ 508281 w 1129009"/>
                <a:gd name="connsiteY19" fmla="*/ 587468 h 2347082"/>
                <a:gd name="connsiteX20" fmla="*/ 479252 w 1129009"/>
                <a:gd name="connsiteY20" fmla="*/ 541022 h 2347082"/>
                <a:gd name="connsiteX21" fmla="*/ 415389 w 1129009"/>
                <a:gd name="connsiteY21" fmla="*/ 488771 h 2347082"/>
                <a:gd name="connsiteX22" fmla="*/ 366041 w 1129009"/>
                <a:gd name="connsiteY22" fmla="*/ 439422 h 2347082"/>
                <a:gd name="connsiteX23" fmla="*/ 334109 w 1129009"/>
                <a:gd name="connsiteY23" fmla="*/ 369753 h 2347082"/>
                <a:gd name="connsiteX24" fmla="*/ 235412 w 1129009"/>
                <a:gd name="connsiteY24" fmla="*/ 285571 h 2347082"/>
                <a:gd name="connsiteX25" fmla="*/ 180258 w 1129009"/>
                <a:gd name="connsiteY25" fmla="*/ 201388 h 2347082"/>
                <a:gd name="connsiteX26" fmla="*/ 159880 w 1129009"/>
                <a:gd name="connsiteY26" fmla="*/ 97023 h 2347082"/>
                <a:gd name="connsiteX27" fmla="*/ 146338 w 1129009"/>
                <a:gd name="connsiteY27" fmla="*/ 83948 h 2347082"/>
                <a:gd name="connsiteX28" fmla="*/ 143691 w 1129009"/>
                <a:gd name="connsiteY28" fmla="*/ 144716 h 2347082"/>
                <a:gd name="connsiteX29" fmla="*/ 108894 w 1129009"/>
                <a:gd name="connsiteY29" fmla="*/ 27551 h 2347082"/>
                <a:gd name="connsiteX30" fmla="*/ 93975 w 1129009"/>
                <a:gd name="connsiteY30" fmla="*/ 30324 h 2347082"/>
                <a:gd name="connsiteX31" fmla="*/ 108037 w 1129009"/>
                <a:gd name="connsiteY31" fmla="*/ 115944 h 2347082"/>
                <a:gd name="connsiteX32" fmla="*/ 65466 w 1129009"/>
                <a:gd name="connsiteY32" fmla="*/ 15685 h 2347082"/>
                <a:gd name="connsiteX33" fmla="*/ 51227 w 1129009"/>
                <a:gd name="connsiteY33" fmla="*/ 21833 h 2347082"/>
                <a:gd name="connsiteX34" fmla="*/ 84133 w 1129009"/>
                <a:gd name="connsiteY34" fmla="*/ 127261 h 2347082"/>
                <a:gd name="connsiteX35" fmla="*/ 39970 w 1129009"/>
                <a:gd name="connsiteY35" fmla="*/ 59823 h 2347082"/>
                <a:gd name="connsiteX36" fmla="*/ 26670 w 1129009"/>
                <a:gd name="connsiteY36" fmla="*/ 66278 h 2347082"/>
                <a:gd name="connsiteX37" fmla="*/ 61115 w 1129009"/>
                <a:gd name="connsiteY37" fmla="*/ 142467 h 2347082"/>
                <a:gd name="connsiteX38" fmla="*/ 21740 w 1129009"/>
                <a:gd name="connsiteY38" fmla="*/ 105742 h 2347082"/>
                <a:gd name="connsiteX39" fmla="*/ 15381 w 1129009"/>
                <a:gd name="connsiteY39" fmla="*/ 120242 h 2347082"/>
                <a:gd name="connsiteX40" fmla="*/ 62036 w 1129009"/>
                <a:gd name="connsiteY40" fmla="*/ 182817 h 2347082"/>
                <a:gd name="connsiteX41" fmla="*/ 122201 w 1129009"/>
                <a:gd name="connsiteY41" fmla="*/ 265251 h 2347082"/>
                <a:gd name="connsiteX42" fmla="*/ 206384 w 1129009"/>
                <a:gd name="connsiteY42" fmla="*/ 416199 h 2347082"/>
                <a:gd name="connsiteX43" fmla="*/ 368944 w 1129009"/>
                <a:gd name="connsiteY43" fmla="*/ 654233 h 2347082"/>
                <a:gd name="connsiteX44" fmla="*/ 374749 w 1129009"/>
                <a:gd name="connsiteY44" fmla="*/ 732611 h 2347082"/>
                <a:gd name="connsiteX45" fmla="*/ 438612 w 1129009"/>
                <a:gd name="connsiteY45" fmla="*/ 889365 h 2347082"/>
                <a:gd name="connsiteX46" fmla="*/ 444418 w 1129009"/>
                <a:gd name="connsiteY46" fmla="*/ 999673 h 2347082"/>
                <a:gd name="connsiteX47" fmla="*/ 377652 w 1129009"/>
                <a:gd name="connsiteY47" fmla="*/ 1217388 h 2347082"/>
                <a:gd name="connsiteX48" fmla="*/ 383458 w 1129009"/>
                <a:gd name="connsiteY48" fmla="*/ 1324793 h 2347082"/>
                <a:gd name="connsiteX49" fmla="*/ 400875 w 1129009"/>
                <a:gd name="connsiteY49" fmla="*/ 1438005 h 2347082"/>
                <a:gd name="connsiteX50" fmla="*/ 415389 w 1129009"/>
                <a:gd name="connsiteY50" fmla="*/ 1609273 h 2347082"/>
                <a:gd name="connsiteX51" fmla="*/ 450224 w 1129009"/>
                <a:gd name="connsiteY51" fmla="*/ 1719582 h 2347082"/>
                <a:gd name="connsiteX52" fmla="*/ 540212 w 1129009"/>
                <a:gd name="connsiteY52" fmla="*/ 2062119 h 2347082"/>
                <a:gd name="connsiteX53" fmla="*/ 575047 w 1129009"/>
                <a:gd name="connsiteY53" fmla="*/ 2070828 h 2347082"/>
                <a:gd name="connsiteX54" fmla="*/ 543115 w 1129009"/>
                <a:gd name="connsiteY54" fmla="*/ 2131788 h 2347082"/>
                <a:gd name="connsiteX55" fmla="*/ 519892 w 1129009"/>
                <a:gd name="connsiteY55" fmla="*/ 2224679 h 2347082"/>
                <a:gd name="connsiteX56" fmla="*/ 589561 w 1129009"/>
                <a:gd name="connsiteY56" fmla="*/ 2247902 h 2347082"/>
                <a:gd name="connsiteX57" fmla="*/ 644715 w 1129009"/>
                <a:gd name="connsiteY57" fmla="*/ 2207262 h 2347082"/>
                <a:gd name="connsiteX58" fmla="*/ 641812 w 1129009"/>
                <a:gd name="connsiteY58" fmla="*/ 2131788 h 2347082"/>
                <a:gd name="connsiteX59" fmla="*/ 665035 w 1129009"/>
                <a:gd name="connsiteY59" fmla="*/ 2067925 h 2347082"/>
                <a:gd name="connsiteX60" fmla="*/ 665035 w 1129009"/>
                <a:gd name="connsiteY60" fmla="*/ 2044702 h 2347082"/>
                <a:gd name="connsiteX61" fmla="*/ 618589 w 1129009"/>
                <a:gd name="connsiteY61" fmla="*/ 1937296 h 2347082"/>
                <a:gd name="connsiteX62" fmla="*/ 609881 w 1129009"/>
                <a:gd name="connsiteY62" fmla="*/ 1600565 h 2347082"/>
                <a:gd name="connsiteX63" fmla="*/ 609881 w 1129009"/>
                <a:gd name="connsiteY63" fmla="*/ 1417685 h 2347082"/>
                <a:gd name="connsiteX64" fmla="*/ 676647 w 1129009"/>
                <a:gd name="connsiteY64" fmla="*/ 1705068 h 2347082"/>
                <a:gd name="connsiteX65" fmla="*/ 705675 w 1129009"/>
                <a:gd name="connsiteY65" fmla="*/ 1806667 h 2347082"/>
                <a:gd name="connsiteX66" fmla="*/ 704949 w 1129009"/>
                <a:gd name="connsiteY66" fmla="*/ 1930039 h 2347082"/>
                <a:gd name="connsiteX67" fmla="*/ 734704 w 1129009"/>
                <a:gd name="connsiteY67" fmla="*/ 2198553 h 2347082"/>
                <a:gd name="connsiteX68" fmla="*/ 763732 w 1129009"/>
                <a:gd name="connsiteY68" fmla="*/ 2204359 h 2347082"/>
                <a:gd name="connsiteX69" fmla="*/ 757927 w 1129009"/>
                <a:gd name="connsiteY69" fmla="*/ 2279832 h 2347082"/>
                <a:gd name="connsiteX70" fmla="*/ 843561 w 1129009"/>
                <a:gd name="connsiteY70" fmla="*/ 2326279 h 2347082"/>
                <a:gd name="connsiteX71" fmla="*/ 971287 w 1129009"/>
                <a:gd name="connsiteY71" fmla="*/ 2299427 h 2347082"/>
                <a:gd name="connsiteX72" fmla="*/ 824692 w 1129009"/>
                <a:gd name="connsiteY72" fmla="*/ 2195650 h 2347082"/>
                <a:gd name="connsiteX73" fmla="*/ 865332 w 1129009"/>
                <a:gd name="connsiteY73" fmla="*/ 2186941 h 2347082"/>
                <a:gd name="connsiteX74" fmla="*/ 845012 w 1129009"/>
                <a:gd name="connsiteY74" fmla="*/ 1841501 h 2347082"/>
                <a:gd name="connsiteX75" fmla="*/ 853722 w 1129009"/>
                <a:gd name="connsiteY75" fmla="*/ 1780541 h 2347082"/>
                <a:gd name="connsiteX76" fmla="*/ 836304 w 1129009"/>
                <a:gd name="connsiteY76" fmla="*/ 1748610 h 2347082"/>
                <a:gd name="connsiteX77" fmla="*/ 824692 w 1129009"/>
                <a:gd name="connsiteY77" fmla="*/ 1368335 h 2347082"/>
                <a:gd name="connsiteX78" fmla="*/ 795664 w 1129009"/>
                <a:gd name="connsiteY78" fmla="*/ 1258027 h 2347082"/>
                <a:gd name="connsiteX79" fmla="*/ 763732 w 1129009"/>
                <a:gd name="connsiteY79" fmla="*/ 990964 h 2347082"/>
                <a:gd name="connsiteX80" fmla="*/ 859527 w 1129009"/>
                <a:gd name="connsiteY80" fmla="*/ 665844 h 2347082"/>
                <a:gd name="connsiteX81" fmla="*/ 1051115 w 1129009"/>
                <a:gd name="connsiteY81" fmla="*/ 430712 h 2347082"/>
                <a:gd name="connsiteX82" fmla="*/ 1123687 w 1129009"/>
                <a:gd name="connsiteY82" fmla="*/ 178164 h 2347082"/>
                <a:gd name="connsiteX83" fmla="*/ 1103367 w 1129009"/>
                <a:gd name="connsiteY83" fmla="*/ 38827 h 2347082"/>
                <a:gd name="connsiteX84" fmla="*/ 1016939 w 1129009"/>
                <a:gd name="connsiteY84" fmla="*/ 57844 h 2347082"/>
                <a:gd name="connsiteX85" fmla="*/ 999915 w 1129009"/>
                <a:gd name="connsiteY85" fmla="*/ 67003 h 2347082"/>
                <a:gd name="connsiteX0" fmla="*/ 999915 w 1129009"/>
                <a:gd name="connsiteY0" fmla="*/ 67003 h 2347082"/>
                <a:gd name="connsiteX1" fmla="*/ 1042407 w 1129009"/>
                <a:gd name="connsiteY1" fmla="*/ 163651 h 2347082"/>
                <a:gd name="connsiteX2" fmla="*/ 975641 w 1129009"/>
                <a:gd name="connsiteY2" fmla="*/ 305891 h 2347082"/>
                <a:gd name="connsiteX3" fmla="*/ 923389 w 1129009"/>
                <a:gd name="connsiteY3" fmla="*/ 378462 h 2347082"/>
                <a:gd name="connsiteX4" fmla="*/ 859527 w 1129009"/>
                <a:gd name="connsiteY4" fmla="*/ 482965 h 2347082"/>
                <a:gd name="connsiteX5" fmla="*/ 757927 w 1129009"/>
                <a:gd name="connsiteY5" fmla="*/ 535216 h 2347082"/>
                <a:gd name="connsiteX6" fmla="*/ 723092 w 1129009"/>
                <a:gd name="connsiteY6" fmla="*/ 599079 h 2347082"/>
                <a:gd name="connsiteX7" fmla="*/ 682452 w 1129009"/>
                <a:gd name="connsiteY7" fmla="*/ 590371 h 2347082"/>
                <a:gd name="connsiteX8" fmla="*/ 691161 w 1129009"/>
                <a:gd name="connsiteY8" fmla="*/ 541022 h 2347082"/>
                <a:gd name="connsiteX9" fmla="*/ 725995 w 1129009"/>
                <a:gd name="connsiteY9" fmla="*/ 500382 h 2347082"/>
                <a:gd name="connsiteX10" fmla="*/ 723092 w 1129009"/>
                <a:gd name="connsiteY10" fmla="*/ 445228 h 2347082"/>
                <a:gd name="connsiteX11" fmla="*/ 723092 w 1129009"/>
                <a:gd name="connsiteY11" fmla="*/ 392976 h 2347082"/>
                <a:gd name="connsiteX12" fmla="*/ 667938 w 1129009"/>
                <a:gd name="connsiteY12" fmla="*/ 329113 h 2347082"/>
                <a:gd name="connsiteX13" fmla="*/ 589561 w 1129009"/>
                <a:gd name="connsiteY13" fmla="*/ 343628 h 2347082"/>
                <a:gd name="connsiteX14" fmla="*/ 548921 w 1129009"/>
                <a:gd name="connsiteY14" fmla="*/ 401685 h 2347082"/>
                <a:gd name="connsiteX15" fmla="*/ 560532 w 1129009"/>
                <a:gd name="connsiteY15" fmla="*/ 448131 h 2347082"/>
                <a:gd name="connsiteX16" fmla="*/ 551565 w 1129009"/>
                <a:gd name="connsiteY16" fmla="*/ 480185 h 2347082"/>
                <a:gd name="connsiteX17" fmla="*/ 577949 w 1129009"/>
                <a:gd name="connsiteY17" fmla="*/ 535216 h 2347082"/>
                <a:gd name="connsiteX18" fmla="*/ 537309 w 1129009"/>
                <a:gd name="connsiteY18" fmla="*/ 587468 h 2347082"/>
                <a:gd name="connsiteX19" fmla="*/ 508281 w 1129009"/>
                <a:gd name="connsiteY19" fmla="*/ 587468 h 2347082"/>
                <a:gd name="connsiteX20" fmla="*/ 479252 w 1129009"/>
                <a:gd name="connsiteY20" fmla="*/ 541022 h 2347082"/>
                <a:gd name="connsiteX21" fmla="*/ 415389 w 1129009"/>
                <a:gd name="connsiteY21" fmla="*/ 488771 h 2347082"/>
                <a:gd name="connsiteX22" fmla="*/ 366041 w 1129009"/>
                <a:gd name="connsiteY22" fmla="*/ 439422 h 2347082"/>
                <a:gd name="connsiteX23" fmla="*/ 334109 w 1129009"/>
                <a:gd name="connsiteY23" fmla="*/ 369753 h 2347082"/>
                <a:gd name="connsiteX24" fmla="*/ 235412 w 1129009"/>
                <a:gd name="connsiteY24" fmla="*/ 285571 h 2347082"/>
                <a:gd name="connsiteX25" fmla="*/ 180258 w 1129009"/>
                <a:gd name="connsiteY25" fmla="*/ 201388 h 2347082"/>
                <a:gd name="connsiteX26" fmla="*/ 159880 w 1129009"/>
                <a:gd name="connsiteY26" fmla="*/ 97023 h 2347082"/>
                <a:gd name="connsiteX27" fmla="*/ 146338 w 1129009"/>
                <a:gd name="connsiteY27" fmla="*/ 83948 h 2347082"/>
                <a:gd name="connsiteX28" fmla="*/ 143691 w 1129009"/>
                <a:gd name="connsiteY28" fmla="*/ 144716 h 2347082"/>
                <a:gd name="connsiteX29" fmla="*/ 108894 w 1129009"/>
                <a:gd name="connsiteY29" fmla="*/ 27551 h 2347082"/>
                <a:gd name="connsiteX30" fmla="*/ 93975 w 1129009"/>
                <a:gd name="connsiteY30" fmla="*/ 30324 h 2347082"/>
                <a:gd name="connsiteX31" fmla="*/ 108037 w 1129009"/>
                <a:gd name="connsiteY31" fmla="*/ 115944 h 2347082"/>
                <a:gd name="connsiteX32" fmla="*/ 65466 w 1129009"/>
                <a:gd name="connsiteY32" fmla="*/ 15685 h 2347082"/>
                <a:gd name="connsiteX33" fmla="*/ 51227 w 1129009"/>
                <a:gd name="connsiteY33" fmla="*/ 21833 h 2347082"/>
                <a:gd name="connsiteX34" fmla="*/ 84133 w 1129009"/>
                <a:gd name="connsiteY34" fmla="*/ 127261 h 2347082"/>
                <a:gd name="connsiteX35" fmla="*/ 39970 w 1129009"/>
                <a:gd name="connsiteY35" fmla="*/ 59823 h 2347082"/>
                <a:gd name="connsiteX36" fmla="*/ 26670 w 1129009"/>
                <a:gd name="connsiteY36" fmla="*/ 66278 h 2347082"/>
                <a:gd name="connsiteX37" fmla="*/ 61115 w 1129009"/>
                <a:gd name="connsiteY37" fmla="*/ 142467 h 2347082"/>
                <a:gd name="connsiteX38" fmla="*/ 21740 w 1129009"/>
                <a:gd name="connsiteY38" fmla="*/ 105742 h 2347082"/>
                <a:gd name="connsiteX39" fmla="*/ 15381 w 1129009"/>
                <a:gd name="connsiteY39" fmla="*/ 120242 h 2347082"/>
                <a:gd name="connsiteX40" fmla="*/ 62036 w 1129009"/>
                <a:gd name="connsiteY40" fmla="*/ 182817 h 2347082"/>
                <a:gd name="connsiteX41" fmla="*/ 122201 w 1129009"/>
                <a:gd name="connsiteY41" fmla="*/ 265251 h 2347082"/>
                <a:gd name="connsiteX42" fmla="*/ 206384 w 1129009"/>
                <a:gd name="connsiteY42" fmla="*/ 416199 h 2347082"/>
                <a:gd name="connsiteX43" fmla="*/ 368944 w 1129009"/>
                <a:gd name="connsiteY43" fmla="*/ 654233 h 2347082"/>
                <a:gd name="connsiteX44" fmla="*/ 374749 w 1129009"/>
                <a:gd name="connsiteY44" fmla="*/ 732611 h 2347082"/>
                <a:gd name="connsiteX45" fmla="*/ 438612 w 1129009"/>
                <a:gd name="connsiteY45" fmla="*/ 889365 h 2347082"/>
                <a:gd name="connsiteX46" fmla="*/ 444418 w 1129009"/>
                <a:gd name="connsiteY46" fmla="*/ 999673 h 2347082"/>
                <a:gd name="connsiteX47" fmla="*/ 377652 w 1129009"/>
                <a:gd name="connsiteY47" fmla="*/ 1217388 h 2347082"/>
                <a:gd name="connsiteX48" fmla="*/ 383458 w 1129009"/>
                <a:gd name="connsiteY48" fmla="*/ 1324793 h 2347082"/>
                <a:gd name="connsiteX49" fmla="*/ 400875 w 1129009"/>
                <a:gd name="connsiteY49" fmla="*/ 1438005 h 2347082"/>
                <a:gd name="connsiteX50" fmla="*/ 415389 w 1129009"/>
                <a:gd name="connsiteY50" fmla="*/ 1609273 h 2347082"/>
                <a:gd name="connsiteX51" fmla="*/ 450224 w 1129009"/>
                <a:gd name="connsiteY51" fmla="*/ 1719582 h 2347082"/>
                <a:gd name="connsiteX52" fmla="*/ 540212 w 1129009"/>
                <a:gd name="connsiteY52" fmla="*/ 2062119 h 2347082"/>
                <a:gd name="connsiteX53" fmla="*/ 575047 w 1129009"/>
                <a:gd name="connsiteY53" fmla="*/ 2070828 h 2347082"/>
                <a:gd name="connsiteX54" fmla="*/ 543115 w 1129009"/>
                <a:gd name="connsiteY54" fmla="*/ 2131788 h 2347082"/>
                <a:gd name="connsiteX55" fmla="*/ 519892 w 1129009"/>
                <a:gd name="connsiteY55" fmla="*/ 2224679 h 2347082"/>
                <a:gd name="connsiteX56" fmla="*/ 589561 w 1129009"/>
                <a:gd name="connsiteY56" fmla="*/ 2247902 h 2347082"/>
                <a:gd name="connsiteX57" fmla="*/ 644715 w 1129009"/>
                <a:gd name="connsiteY57" fmla="*/ 2207262 h 2347082"/>
                <a:gd name="connsiteX58" fmla="*/ 641812 w 1129009"/>
                <a:gd name="connsiteY58" fmla="*/ 2131788 h 2347082"/>
                <a:gd name="connsiteX59" fmla="*/ 665035 w 1129009"/>
                <a:gd name="connsiteY59" fmla="*/ 2067925 h 2347082"/>
                <a:gd name="connsiteX60" fmla="*/ 665035 w 1129009"/>
                <a:gd name="connsiteY60" fmla="*/ 2044702 h 2347082"/>
                <a:gd name="connsiteX61" fmla="*/ 618589 w 1129009"/>
                <a:gd name="connsiteY61" fmla="*/ 1937296 h 2347082"/>
                <a:gd name="connsiteX62" fmla="*/ 609881 w 1129009"/>
                <a:gd name="connsiteY62" fmla="*/ 1600565 h 2347082"/>
                <a:gd name="connsiteX63" fmla="*/ 609881 w 1129009"/>
                <a:gd name="connsiteY63" fmla="*/ 1417685 h 2347082"/>
                <a:gd name="connsiteX64" fmla="*/ 676647 w 1129009"/>
                <a:gd name="connsiteY64" fmla="*/ 1705068 h 2347082"/>
                <a:gd name="connsiteX65" fmla="*/ 705675 w 1129009"/>
                <a:gd name="connsiteY65" fmla="*/ 1806667 h 2347082"/>
                <a:gd name="connsiteX66" fmla="*/ 704949 w 1129009"/>
                <a:gd name="connsiteY66" fmla="*/ 1930039 h 2347082"/>
                <a:gd name="connsiteX67" fmla="*/ 734704 w 1129009"/>
                <a:gd name="connsiteY67" fmla="*/ 2198553 h 2347082"/>
                <a:gd name="connsiteX68" fmla="*/ 763732 w 1129009"/>
                <a:gd name="connsiteY68" fmla="*/ 2204359 h 2347082"/>
                <a:gd name="connsiteX69" fmla="*/ 757927 w 1129009"/>
                <a:gd name="connsiteY69" fmla="*/ 2279832 h 2347082"/>
                <a:gd name="connsiteX70" fmla="*/ 843561 w 1129009"/>
                <a:gd name="connsiteY70" fmla="*/ 2326279 h 2347082"/>
                <a:gd name="connsiteX71" fmla="*/ 971287 w 1129009"/>
                <a:gd name="connsiteY71" fmla="*/ 2299427 h 2347082"/>
                <a:gd name="connsiteX72" fmla="*/ 824692 w 1129009"/>
                <a:gd name="connsiteY72" fmla="*/ 2195650 h 2347082"/>
                <a:gd name="connsiteX73" fmla="*/ 865332 w 1129009"/>
                <a:gd name="connsiteY73" fmla="*/ 2186941 h 2347082"/>
                <a:gd name="connsiteX74" fmla="*/ 845012 w 1129009"/>
                <a:gd name="connsiteY74" fmla="*/ 1841501 h 2347082"/>
                <a:gd name="connsiteX75" fmla="*/ 853722 w 1129009"/>
                <a:gd name="connsiteY75" fmla="*/ 1780541 h 2347082"/>
                <a:gd name="connsiteX76" fmla="*/ 836304 w 1129009"/>
                <a:gd name="connsiteY76" fmla="*/ 1748610 h 2347082"/>
                <a:gd name="connsiteX77" fmla="*/ 824692 w 1129009"/>
                <a:gd name="connsiteY77" fmla="*/ 1368335 h 2347082"/>
                <a:gd name="connsiteX78" fmla="*/ 795664 w 1129009"/>
                <a:gd name="connsiteY78" fmla="*/ 1258027 h 2347082"/>
                <a:gd name="connsiteX79" fmla="*/ 763732 w 1129009"/>
                <a:gd name="connsiteY79" fmla="*/ 990964 h 2347082"/>
                <a:gd name="connsiteX80" fmla="*/ 859527 w 1129009"/>
                <a:gd name="connsiteY80" fmla="*/ 665844 h 2347082"/>
                <a:gd name="connsiteX81" fmla="*/ 1051115 w 1129009"/>
                <a:gd name="connsiteY81" fmla="*/ 430712 h 2347082"/>
                <a:gd name="connsiteX82" fmla="*/ 1123687 w 1129009"/>
                <a:gd name="connsiteY82" fmla="*/ 178164 h 2347082"/>
                <a:gd name="connsiteX83" fmla="*/ 1103367 w 1129009"/>
                <a:gd name="connsiteY83" fmla="*/ 38827 h 2347082"/>
                <a:gd name="connsiteX84" fmla="*/ 1064366 w 1129009"/>
                <a:gd name="connsiteY84" fmla="*/ 107602 h 2347082"/>
                <a:gd name="connsiteX85" fmla="*/ 1016939 w 1129009"/>
                <a:gd name="connsiteY85" fmla="*/ 57844 h 2347082"/>
                <a:gd name="connsiteX86" fmla="*/ 999915 w 1129009"/>
                <a:gd name="connsiteY86" fmla="*/ 67003 h 2347082"/>
                <a:gd name="connsiteX0" fmla="*/ 999915 w 1129009"/>
                <a:gd name="connsiteY0" fmla="*/ 95599 h 2375678"/>
                <a:gd name="connsiteX1" fmla="*/ 1042407 w 1129009"/>
                <a:gd name="connsiteY1" fmla="*/ 192247 h 2375678"/>
                <a:gd name="connsiteX2" fmla="*/ 975641 w 1129009"/>
                <a:gd name="connsiteY2" fmla="*/ 334487 h 2375678"/>
                <a:gd name="connsiteX3" fmla="*/ 923389 w 1129009"/>
                <a:gd name="connsiteY3" fmla="*/ 407058 h 2375678"/>
                <a:gd name="connsiteX4" fmla="*/ 859527 w 1129009"/>
                <a:gd name="connsiteY4" fmla="*/ 511561 h 2375678"/>
                <a:gd name="connsiteX5" fmla="*/ 757927 w 1129009"/>
                <a:gd name="connsiteY5" fmla="*/ 563812 h 2375678"/>
                <a:gd name="connsiteX6" fmla="*/ 723092 w 1129009"/>
                <a:gd name="connsiteY6" fmla="*/ 627675 h 2375678"/>
                <a:gd name="connsiteX7" fmla="*/ 682452 w 1129009"/>
                <a:gd name="connsiteY7" fmla="*/ 618967 h 2375678"/>
                <a:gd name="connsiteX8" fmla="*/ 691161 w 1129009"/>
                <a:gd name="connsiteY8" fmla="*/ 569618 h 2375678"/>
                <a:gd name="connsiteX9" fmla="*/ 725995 w 1129009"/>
                <a:gd name="connsiteY9" fmla="*/ 528978 h 2375678"/>
                <a:gd name="connsiteX10" fmla="*/ 723092 w 1129009"/>
                <a:gd name="connsiteY10" fmla="*/ 473824 h 2375678"/>
                <a:gd name="connsiteX11" fmla="*/ 723092 w 1129009"/>
                <a:gd name="connsiteY11" fmla="*/ 421572 h 2375678"/>
                <a:gd name="connsiteX12" fmla="*/ 667938 w 1129009"/>
                <a:gd name="connsiteY12" fmla="*/ 357709 h 2375678"/>
                <a:gd name="connsiteX13" fmla="*/ 589561 w 1129009"/>
                <a:gd name="connsiteY13" fmla="*/ 372224 h 2375678"/>
                <a:gd name="connsiteX14" fmla="*/ 548921 w 1129009"/>
                <a:gd name="connsiteY14" fmla="*/ 430281 h 2375678"/>
                <a:gd name="connsiteX15" fmla="*/ 560532 w 1129009"/>
                <a:gd name="connsiteY15" fmla="*/ 476727 h 2375678"/>
                <a:gd name="connsiteX16" fmla="*/ 551565 w 1129009"/>
                <a:gd name="connsiteY16" fmla="*/ 508781 h 2375678"/>
                <a:gd name="connsiteX17" fmla="*/ 577949 w 1129009"/>
                <a:gd name="connsiteY17" fmla="*/ 563812 h 2375678"/>
                <a:gd name="connsiteX18" fmla="*/ 537309 w 1129009"/>
                <a:gd name="connsiteY18" fmla="*/ 616064 h 2375678"/>
                <a:gd name="connsiteX19" fmla="*/ 508281 w 1129009"/>
                <a:gd name="connsiteY19" fmla="*/ 616064 h 2375678"/>
                <a:gd name="connsiteX20" fmla="*/ 479252 w 1129009"/>
                <a:gd name="connsiteY20" fmla="*/ 569618 h 2375678"/>
                <a:gd name="connsiteX21" fmla="*/ 415389 w 1129009"/>
                <a:gd name="connsiteY21" fmla="*/ 517367 h 2375678"/>
                <a:gd name="connsiteX22" fmla="*/ 366041 w 1129009"/>
                <a:gd name="connsiteY22" fmla="*/ 468018 h 2375678"/>
                <a:gd name="connsiteX23" fmla="*/ 334109 w 1129009"/>
                <a:gd name="connsiteY23" fmla="*/ 398349 h 2375678"/>
                <a:gd name="connsiteX24" fmla="*/ 235412 w 1129009"/>
                <a:gd name="connsiteY24" fmla="*/ 314167 h 2375678"/>
                <a:gd name="connsiteX25" fmla="*/ 180258 w 1129009"/>
                <a:gd name="connsiteY25" fmla="*/ 229984 h 2375678"/>
                <a:gd name="connsiteX26" fmla="*/ 159880 w 1129009"/>
                <a:gd name="connsiteY26" fmla="*/ 125619 h 2375678"/>
                <a:gd name="connsiteX27" fmla="*/ 146338 w 1129009"/>
                <a:gd name="connsiteY27" fmla="*/ 112544 h 2375678"/>
                <a:gd name="connsiteX28" fmla="*/ 143691 w 1129009"/>
                <a:gd name="connsiteY28" fmla="*/ 173312 h 2375678"/>
                <a:gd name="connsiteX29" fmla="*/ 108894 w 1129009"/>
                <a:gd name="connsiteY29" fmla="*/ 56147 h 2375678"/>
                <a:gd name="connsiteX30" fmla="*/ 93975 w 1129009"/>
                <a:gd name="connsiteY30" fmla="*/ 58920 h 2375678"/>
                <a:gd name="connsiteX31" fmla="*/ 108037 w 1129009"/>
                <a:gd name="connsiteY31" fmla="*/ 144540 h 2375678"/>
                <a:gd name="connsiteX32" fmla="*/ 65466 w 1129009"/>
                <a:gd name="connsiteY32" fmla="*/ 44281 h 2375678"/>
                <a:gd name="connsiteX33" fmla="*/ 51227 w 1129009"/>
                <a:gd name="connsiteY33" fmla="*/ 50429 h 2375678"/>
                <a:gd name="connsiteX34" fmla="*/ 84133 w 1129009"/>
                <a:gd name="connsiteY34" fmla="*/ 155857 h 2375678"/>
                <a:gd name="connsiteX35" fmla="*/ 39970 w 1129009"/>
                <a:gd name="connsiteY35" fmla="*/ 88419 h 2375678"/>
                <a:gd name="connsiteX36" fmla="*/ 26670 w 1129009"/>
                <a:gd name="connsiteY36" fmla="*/ 94874 h 2375678"/>
                <a:gd name="connsiteX37" fmla="*/ 61115 w 1129009"/>
                <a:gd name="connsiteY37" fmla="*/ 171063 h 2375678"/>
                <a:gd name="connsiteX38" fmla="*/ 21740 w 1129009"/>
                <a:gd name="connsiteY38" fmla="*/ 134338 h 2375678"/>
                <a:gd name="connsiteX39" fmla="*/ 15381 w 1129009"/>
                <a:gd name="connsiteY39" fmla="*/ 148838 h 2375678"/>
                <a:gd name="connsiteX40" fmla="*/ 62036 w 1129009"/>
                <a:gd name="connsiteY40" fmla="*/ 211413 h 2375678"/>
                <a:gd name="connsiteX41" fmla="*/ 122201 w 1129009"/>
                <a:gd name="connsiteY41" fmla="*/ 293847 h 2375678"/>
                <a:gd name="connsiteX42" fmla="*/ 206384 w 1129009"/>
                <a:gd name="connsiteY42" fmla="*/ 444795 h 2375678"/>
                <a:gd name="connsiteX43" fmla="*/ 368944 w 1129009"/>
                <a:gd name="connsiteY43" fmla="*/ 682829 h 2375678"/>
                <a:gd name="connsiteX44" fmla="*/ 374749 w 1129009"/>
                <a:gd name="connsiteY44" fmla="*/ 761207 h 2375678"/>
                <a:gd name="connsiteX45" fmla="*/ 438612 w 1129009"/>
                <a:gd name="connsiteY45" fmla="*/ 917961 h 2375678"/>
                <a:gd name="connsiteX46" fmla="*/ 444418 w 1129009"/>
                <a:gd name="connsiteY46" fmla="*/ 1028269 h 2375678"/>
                <a:gd name="connsiteX47" fmla="*/ 377652 w 1129009"/>
                <a:gd name="connsiteY47" fmla="*/ 1245984 h 2375678"/>
                <a:gd name="connsiteX48" fmla="*/ 383458 w 1129009"/>
                <a:gd name="connsiteY48" fmla="*/ 1353389 h 2375678"/>
                <a:gd name="connsiteX49" fmla="*/ 400875 w 1129009"/>
                <a:gd name="connsiteY49" fmla="*/ 1466601 h 2375678"/>
                <a:gd name="connsiteX50" fmla="*/ 415389 w 1129009"/>
                <a:gd name="connsiteY50" fmla="*/ 1637869 h 2375678"/>
                <a:gd name="connsiteX51" fmla="*/ 450224 w 1129009"/>
                <a:gd name="connsiteY51" fmla="*/ 1748178 h 2375678"/>
                <a:gd name="connsiteX52" fmla="*/ 540212 w 1129009"/>
                <a:gd name="connsiteY52" fmla="*/ 2090715 h 2375678"/>
                <a:gd name="connsiteX53" fmla="*/ 575047 w 1129009"/>
                <a:gd name="connsiteY53" fmla="*/ 2099424 h 2375678"/>
                <a:gd name="connsiteX54" fmla="*/ 543115 w 1129009"/>
                <a:gd name="connsiteY54" fmla="*/ 2160384 h 2375678"/>
                <a:gd name="connsiteX55" fmla="*/ 519892 w 1129009"/>
                <a:gd name="connsiteY55" fmla="*/ 2253275 h 2375678"/>
                <a:gd name="connsiteX56" fmla="*/ 589561 w 1129009"/>
                <a:gd name="connsiteY56" fmla="*/ 2276498 h 2375678"/>
                <a:gd name="connsiteX57" fmla="*/ 644715 w 1129009"/>
                <a:gd name="connsiteY57" fmla="*/ 2235858 h 2375678"/>
                <a:gd name="connsiteX58" fmla="*/ 641812 w 1129009"/>
                <a:gd name="connsiteY58" fmla="*/ 2160384 h 2375678"/>
                <a:gd name="connsiteX59" fmla="*/ 665035 w 1129009"/>
                <a:gd name="connsiteY59" fmla="*/ 2096521 h 2375678"/>
                <a:gd name="connsiteX60" fmla="*/ 665035 w 1129009"/>
                <a:gd name="connsiteY60" fmla="*/ 2073298 h 2375678"/>
                <a:gd name="connsiteX61" fmla="*/ 618589 w 1129009"/>
                <a:gd name="connsiteY61" fmla="*/ 1965892 h 2375678"/>
                <a:gd name="connsiteX62" fmla="*/ 609881 w 1129009"/>
                <a:gd name="connsiteY62" fmla="*/ 1629161 h 2375678"/>
                <a:gd name="connsiteX63" fmla="*/ 609881 w 1129009"/>
                <a:gd name="connsiteY63" fmla="*/ 1446281 h 2375678"/>
                <a:gd name="connsiteX64" fmla="*/ 676647 w 1129009"/>
                <a:gd name="connsiteY64" fmla="*/ 1733664 h 2375678"/>
                <a:gd name="connsiteX65" fmla="*/ 705675 w 1129009"/>
                <a:gd name="connsiteY65" fmla="*/ 1835263 h 2375678"/>
                <a:gd name="connsiteX66" fmla="*/ 704949 w 1129009"/>
                <a:gd name="connsiteY66" fmla="*/ 1958635 h 2375678"/>
                <a:gd name="connsiteX67" fmla="*/ 734704 w 1129009"/>
                <a:gd name="connsiteY67" fmla="*/ 2227149 h 2375678"/>
                <a:gd name="connsiteX68" fmla="*/ 763732 w 1129009"/>
                <a:gd name="connsiteY68" fmla="*/ 2232955 h 2375678"/>
                <a:gd name="connsiteX69" fmla="*/ 757927 w 1129009"/>
                <a:gd name="connsiteY69" fmla="*/ 2308428 h 2375678"/>
                <a:gd name="connsiteX70" fmla="*/ 843561 w 1129009"/>
                <a:gd name="connsiteY70" fmla="*/ 2354875 h 2375678"/>
                <a:gd name="connsiteX71" fmla="*/ 971287 w 1129009"/>
                <a:gd name="connsiteY71" fmla="*/ 2328023 h 2375678"/>
                <a:gd name="connsiteX72" fmla="*/ 824692 w 1129009"/>
                <a:gd name="connsiteY72" fmla="*/ 2224246 h 2375678"/>
                <a:gd name="connsiteX73" fmla="*/ 865332 w 1129009"/>
                <a:gd name="connsiteY73" fmla="*/ 2215537 h 2375678"/>
                <a:gd name="connsiteX74" fmla="*/ 845012 w 1129009"/>
                <a:gd name="connsiteY74" fmla="*/ 1870097 h 2375678"/>
                <a:gd name="connsiteX75" fmla="*/ 853722 w 1129009"/>
                <a:gd name="connsiteY75" fmla="*/ 1809137 h 2375678"/>
                <a:gd name="connsiteX76" fmla="*/ 836304 w 1129009"/>
                <a:gd name="connsiteY76" fmla="*/ 1777206 h 2375678"/>
                <a:gd name="connsiteX77" fmla="*/ 824692 w 1129009"/>
                <a:gd name="connsiteY77" fmla="*/ 1396931 h 2375678"/>
                <a:gd name="connsiteX78" fmla="*/ 795664 w 1129009"/>
                <a:gd name="connsiteY78" fmla="*/ 1286623 h 2375678"/>
                <a:gd name="connsiteX79" fmla="*/ 763732 w 1129009"/>
                <a:gd name="connsiteY79" fmla="*/ 1019560 h 2375678"/>
                <a:gd name="connsiteX80" fmla="*/ 859527 w 1129009"/>
                <a:gd name="connsiteY80" fmla="*/ 694440 h 2375678"/>
                <a:gd name="connsiteX81" fmla="*/ 1051115 w 1129009"/>
                <a:gd name="connsiteY81" fmla="*/ 459308 h 2375678"/>
                <a:gd name="connsiteX82" fmla="*/ 1123687 w 1129009"/>
                <a:gd name="connsiteY82" fmla="*/ 206760 h 2375678"/>
                <a:gd name="connsiteX83" fmla="*/ 1103367 w 1129009"/>
                <a:gd name="connsiteY83" fmla="*/ 67423 h 2375678"/>
                <a:gd name="connsiteX84" fmla="*/ 1048877 w 1129009"/>
                <a:gd name="connsiteY84" fmla="*/ 11462 h 2375678"/>
                <a:gd name="connsiteX85" fmla="*/ 1064366 w 1129009"/>
                <a:gd name="connsiteY85" fmla="*/ 136198 h 2375678"/>
                <a:gd name="connsiteX86" fmla="*/ 1016939 w 1129009"/>
                <a:gd name="connsiteY86" fmla="*/ 86440 h 2375678"/>
                <a:gd name="connsiteX87" fmla="*/ 999915 w 1129009"/>
                <a:gd name="connsiteY87" fmla="*/ 95599 h 2375678"/>
                <a:gd name="connsiteX0" fmla="*/ 999915 w 1129009"/>
                <a:gd name="connsiteY0" fmla="*/ 104127 h 2384206"/>
                <a:gd name="connsiteX1" fmla="*/ 1042407 w 1129009"/>
                <a:gd name="connsiteY1" fmla="*/ 200775 h 2384206"/>
                <a:gd name="connsiteX2" fmla="*/ 975641 w 1129009"/>
                <a:gd name="connsiteY2" fmla="*/ 343015 h 2384206"/>
                <a:gd name="connsiteX3" fmla="*/ 923389 w 1129009"/>
                <a:gd name="connsiteY3" fmla="*/ 415586 h 2384206"/>
                <a:gd name="connsiteX4" fmla="*/ 859527 w 1129009"/>
                <a:gd name="connsiteY4" fmla="*/ 520089 h 2384206"/>
                <a:gd name="connsiteX5" fmla="*/ 757927 w 1129009"/>
                <a:gd name="connsiteY5" fmla="*/ 572340 h 2384206"/>
                <a:gd name="connsiteX6" fmla="*/ 723092 w 1129009"/>
                <a:gd name="connsiteY6" fmla="*/ 636203 h 2384206"/>
                <a:gd name="connsiteX7" fmla="*/ 682452 w 1129009"/>
                <a:gd name="connsiteY7" fmla="*/ 627495 h 2384206"/>
                <a:gd name="connsiteX8" fmla="*/ 691161 w 1129009"/>
                <a:gd name="connsiteY8" fmla="*/ 578146 h 2384206"/>
                <a:gd name="connsiteX9" fmla="*/ 725995 w 1129009"/>
                <a:gd name="connsiteY9" fmla="*/ 537506 h 2384206"/>
                <a:gd name="connsiteX10" fmla="*/ 723092 w 1129009"/>
                <a:gd name="connsiteY10" fmla="*/ 482352 h 2384206"/>
                <a:gd name="connsiteX11" fmla="*/ 723092 w 1129009"/>
                <a:gd name="connsiteY11" fmla="*/ 430100 h 2384206"/>
                <a:gd name="connsiteX12" fmla="*/ 667938 w 1129009"/>
                <a:gd name="connsiteY12" fmla="*/ 366237 h 2384206"/>
                <a:gd name="connsiteX13" fmla="*/ 589561 w 1129009"/>
                <a:gd name="connsiteY13" fmla="*/ 380752 h 2384206"/>
                <a:gd name="connsiteX14" fmla="*/ 548921 w 1129009"/>
                <a:gd name="connsiteY14" fmla="*/ 438809 h 2384206"/>
                <a:gd name="connsiteX15" fmla="*/ 560532 w 1129009"/>
                <a:gd name="connsiteY15" fmla="*/ 485255 h 2384206"/>
                <a:gd name="connsiteX16" fmla="*/ 551565 w 1129009"/>
                <a:gd name="connsiteY16" fmla="*/ 517309 h 2384206"/>
                <a:gd name="connsiteX17" fmla="*/ 577949 w 1129009"/>
                <a:gd name="connsiteY17" fmla="*/ 572340 h 2384206"/>
                <a:gd name="connsiteX18" fmla="*/ 537309 w 1129009"/>
                <a:gd name="connsiteY18" fmla="*/ 624592 h 2384206"/>
                <a:gd name="connsiteX19" fmla="*/ 508281 w 1129009"/>
                <a:gd name="connsiteY19" fmla="*/ 624592 h 2384206"/>
                <a:gd name="connsiteX20" fmla="*/ 479252 w 1129009"/>
                <a:gd name="connsiteY20" fmla="*/ 578146 h 2384206"/>
                <a:gd name="connsiteX21" fmla="*/ 415389 w 1129009"/>
                <a:gd name="connsiteY21" fmla="*/ 525895 h 2384206"/>
                <a:gd name="connsiteX22" fmla="*/ 366041 w 1129009"/>
                <a:gd name="connsiteY22" fmla="*/ 476546 h 2384206"/>
                <a:gd name="connsiteX23" fmla="*/ 334109 w 1129009"/>
                <a:gd name="connsiteY23" fmla="*/ 406877 h 2384206"/>
                <a:gd name="connsiteX24" fmla="*/ 235412 w 1129009"/>
                <a:gd name="connsiteY24" fmla="*/ 322695 h 2384206"/>
                <a:gd name="connsiteX25" fmla="*/ 180258 w 1129009"/>
                <a:gd name="connsiteY25" fmla="*/ 238512 h 2384206"/>
                <a:gd name="connsiteX26" fmla="*/ 159880 w 1129009"/>
                <a:gd name="connsiteY26" fmla="*/ 134147 h 2384206"/>
                <a:gd name="connsiteX27" fmla="*/ 146338 w 1129009"/>
                <a:gd name="connsiteY27" fmla="*/ 121072 h 2384206"/>
                <a:gd name="connsiteX28" fmla="*/ 143691 w 1129009"/>
                <a:gd name="connsiteY28" fmla="*/ 181840 h 2384206"/>
                <a:gd name="connsiteX29" fmla="*/ 108894 w 1129009"/>
                <a:gd name="connsiteY29" fmla="*/ 64675 h 2384206"/>
                <a:gd name="connsiteX30" fmla="*/ 93975 w 1129009"/>
                <a:gd name="connsiteY30" fmla="*/ 67448 h 2384206"/>
                <a:gd name="connsiteX31" fmla="*/ 108037 w 1129009"/>
                <a:gd name="connsiteY31" fmla="*/ 153068 h 2384206"/>
                <a:gd name="connsiteX32" fmla="*/ 65466 w 1129009"/>
                <a:gd name="connsiteY32" fmla="*/ 52809 h 2384206"/>
                <a:gd name="connsiteX33" fmla="*/ 51227 w 1129009"/>
                <a:gd name="connsiteY33" fmla="*/ 58957 h 2384206"/>
                <a:gd name="connsiteX34" fmla="*/ 84133 w 1129009"/>
                <a:gd name="connsiteY34" fmla="*/ 164385 h 2384206"/>
                <a:gd name="connsiteX35" fmla="*/ 39970 w 1129009"/>
                <a:gd name="connsiteY35" fmla="*/ 96947 h 2384206"/>
                <a:gd name="connsiteX36" fmla="*/ 26670 w 1129009"/>
                <a:gd name="connsiteY36" fmla="*/ 103402 h 2384206"/>
                <a:gd name="connsiteX37" fmla="*/ 61115 w 1129009"/>
                <a:gd name="connsiteY37" fmla="*/ 179591 h 2384206"/>
                <a:gd name="connsiteX38" fmla="*/ 21740 w 1129009"/>
                <a:gd name="connsiteY38" fmla="*/ 142866 h 2384206"/>
                <a:gd name="connsiteX39" fmla="*/ 15381 w 1129009"/>
                <a:gd name="connsiteY39" fmla="*/ 157366 h 2384206"/>
                <a:gd name="connsiteX40" fmla="*/ 62036 w 1129009"/>
                <a:gd name="connsiteY40" fmla="*/ 219941 h 2384206"/>
                <a:gd name="connsiteX41" fmla="*/ 122201 w 1129009"/>
                <a:gd name="connsiteY41" fmla="*/ 302375 h 2384206"/>
                <a:gd name="connsiteX42" fmla="*/ 206384 w 1129009"/>
                <a:gd name="connsiteY42" fmla="*/ 453323 h 2384206"/>
                <a:gd name="connsiteX43" fmla="*/ 368944 w 1129009"/>
                <a:gd name="connsiteY43" fmla="*/ 691357 h 2384206"/>
                <a:gd name="connsiteX44" fmla="*/ 374749 w 1129009"/>
                <a:gd name="connsiteY44" fmla="*/ 769735 h 2384206"/>
                <a:gd name="connsiteX45" fmla="*/ 438612 w 1129009"/>
                <a:gd name="connsiteY45" fmla="*/ 926489 h 2384206"/>
                <a:gd name="connsiteX46" fmla="*/ 444418 w 1129009"/>
                <a:gd name="connsiteY46" fmla="*/ 1036797 h 2384206"/>
                <a:gd name="connsiteX47" fmla="*/ 377652 w 1129009"/>
                <a:gd name="connsiteY47" fmla="*/ 1254512 h 2384206"/>
                <a:gd name="connsiteX48" fmla="*/ 383458 w 1129009"/>
                <a:gd name="connsiteY48" fmla="*/ 1361917 h 2384206"/>
                <a:gd name="connsiteX49" fmla="*/ 400875 w 1129009"/>
                <a:gd name="connsiteY49" fmla="*/ 1475129 h 2384206"/>
                <a:gd name="connsiteX50" fmla="*/ 415389 w 1129009"/>
                <a:gd name="connsiteY50" fmla="*/ 1646397 h 2384206"/>
                <a:gd name="connsiteX51" fmla="*/ 450224 w 1129009"/>
                <a:gd name="connsiteY51" fmla="*/ 1756706 h 2384206"/>
                <a:gd name="connsiteX52" fmla="*/ 540212 w 1129009"/>
                <a:gd name="connsiteY52" fmla="*/ 2099243 h 2384206"/>
                <a:gd name="connsiteX53" fmla="*/ 575047 w 1129009"/>
                <a:gd name="connsiteY53" fmla="*/ 2107952 h 2384206"/>
                <a:gd name="connsiteX54" fmla="*/ 543115 w 1129009"/>
                <a:gd name="connsiteY54" fmla="*/ 2168912 h 2384206"/>
                <a:gd name="connsiteX55" fmla="*/ 519892 w 1129009"/>
                <a:gd name="connsiteY55" fmla="*/ 2261803 h 2384206"/>
                <a:gd name="connsiteX56" fmla="*/ 589561 w 1129009"/>
                <a:gd name="connsiteY56" fmla="*/ 2285026 h 2384206"/>
                <a:gd name="connsiteX57" fmla="*/ 644715 w 1129009"/>
                <a:gd name="connsiteY57" fmla="*/ 2244386 h 2384206"/>
                <a:gd name="connsiteX58" fmla="*/ 641812 w 1129009"/>
                <a:gd name="connsiteY58" fmla="*/ 2168912 h 2384206"/>
                <a:gd name="connsiteX59" fmla="*/ 665035 w 1129009"/>
                <a:gd name="connsiteY59" fmla="*/ 2105049 h 2384206"/>
                <a:gd name="connsiteX60" fmla="*/ 665035 w 1129009"/>
                <a:gd name="connsiteY60" fmla="*/ 2081826 h 2384206"/>
                <a:gd name="connsiteX61" fmla="*/ 618589 w 1129009"/>
                <a:gd name="connsiteY61" fmla="*/ 1974420 h 2384206"/>
                <a:gd name="connsiteX62" fmla="*/ 609881 w 1129009"/>
                <a:gd name="connsiteY62" fmla="*/ 1637689 h 2384206"/>
                <a:gd name="connsiteX63" fmla="*/ 609881 w 1129009"/>
                <a:gd name="connsiteY63" fmla="*/ 1454809 h 2384206"/>
                <a:gd name="connsiteX64" fmla="*/ 676647 w 1129009"/>
                <a:gd name="connsiteY64" fmla="*/ 1742192 h 2384206"/>
                <a:gd name="connsiteX65" fmla="*/ 705675 w 1129009"/>
                <a:gd name="connsiteY65" fmla="*/ 1843791 h 2384206"/>
                <a:gd name="connsiteX66" fmla="*/ 704949 w 1129009"/>
                <a:gd name="connsiteY66" fmla="*/ 1967163 h 2384206"/>
                <a:gd name="connsiteX67" fmla="*/ 734704 w 1129009"/>
                <a:gd name="connsiteY67" fmla="*/ 2235677 h 2384206"/>
                <a:gd name="connsiteX68" fmla="*/ 763732 w 1129009"/>
                <a:gd name="connsiteY68" fmla="*/ 2241483 h 2384206"/>
                <a:gd name="connsiteX69" fmla="*/ 757927 w 1129009"/>
                <a:gd name="connsiteY69" fmla="*/ 2316956 h 2384206"/>
                <a:gd name="connsiteX70" fmla="*/ 843561 w 1129009"/>
                <a:gd name="connsiteY70" fmla="*/ 2363403 h 2384206"/>
                <a:gd name="connsiteX71" fmla="*/ 971287 w 1129009"/>
                <a:gd name="connsiteY71" fmla="*/ 2336551 h 2384206"/>
                <a:gd name="connsiteX72" fmla="*/ 824692 w 1129009"/>
                <a:gd name="connsiteY72" fmla="*/ 2232774 h 2384206"/>
                <a:gd name="connsiteX73" fmla="*/ 865332 w 1129009"/>
                <a:gd name="connsiteY73" fmla="*/ 2224065 h 2384206"/>
                <a:gd name="connsiteX74" fmla="*/ 845012 w 1129009"/>
                <a:gd name="connsiteY74" fmla="*/ 1878625 h 2384206"/>
                <a:gd name="connsiteX75" fmla="*/ 853722 w 1129009"/>
                <a:gd name="connsiteY75" fmla="*/ 1817665 h 2384206"/>
                <a:gd name="connsiteX76" fmla="*/ 836304 w 1129009"/>
                <a:gd name="connsiteY76" fmla="*/ 1785734 h 2384206"/>
                <a:gd name="connsiteX77" fmla="*/ 824692 w 1129009"/>
                <a:gd name="connsiteY77" fmla="*/ 1405459 h 2384206"/>
                <a:gd name="connsiteX78" fmla="*/ 795664 w 1129009"/>
                <a:gd name="connsiteY78" fmla="*/ 1295151 h 2384206"/>
                <a:gd name="connsiteX79" fmla="*/ 763732 w 1129009"/>
                <a:gd name="connsiteY79" fmla="*/ 1028088 h 2384206"/>
                <a:gd name="connsiteX80" fmla="*/ 859527 w 1129009"/>
                <a:gd name="connsiteY80" fmla="*/ 702968 h 2384206"/>
                <a:gd name="connsiteX81" fmla="*/ 1051115 w 1129009"/>
                <a:gd name="connsiteY81" fmla="*/ 467836 h 2384206"/>
                <a:gd name="connsiteX82" fmla="*/ 1123687 w 1129009"/>
                <a:gd name="connsiteY82" fmla="*/ 215288 h 2384206"/>
                <a:gd name="connsiteX83" fmla="*/ 1103367 w 1129009"/>
                <a:gd name="connsiteY83" fmla="*/ 75951 h 2384206"/>
                <a:gd name="connsiteX84" fmla="*/ 1067930 w 1129009"/>
                <a:gd name="connsiteY84" fmla="*/ 24788 h 2384206"/>
                <a:gd name="connsiteX85" fmla="*/ 1048877 w 1129009"/>
                <a:gd name="connsiteY85" fmla="*/ 19990 h 2384206"/>
                <a:gd name="connsiteX86" fmla="*/ 1064366 w 1129009"/>
                <a:gd name="connsiteY86" fmla="*/ 144726 h 2384206"/>
                <a:gd name="connsiteX87" fmla="*/ 1016939 w 1129009"/>
                <a:gd name="connsiteY87" fmla="*/ 94968 h 2384206"/>
                <a:gd name="connsiteX88" fmla="*/ 999915 w 1129009"/>
                <a:gd name="connsiteY88" fmla="*/ 104127 h 2384206"/>
                <a:gd name="connsiteX0" fmla="*/ 999915 w 1129009"/>
                <a:gd name="connsiteY0" fmla="*/ 104127 h 2384206"/>
                <a:gd name="connsiteX1" fmla="*/ 1042407 w 1129009"/>
                <a:gd name="connsiteY1" fmla="*/ 200775 h 2384206"/>
                <a:gd name="connsiteX2" fmla="*/ 975641 w 1129009"/>
                <a:gd name="connsiteY2" fmla="*/ 343015 h 2384206"/>
                <a:gd name="connsiteX3" fmla="*/ 923389 w 1129009"/>
                <a:gd name="connsiteY3" fmla="*/ 415586 h 2384206"/>
                <a:gd name="connsiteX4" fmla="*/ 859527 w 1129009"/>
                <a:gd name="connsiteY4" fmla="*/ 520089 h 2384206"/>
                <a:gd name="connsiteX5" fmla="*/ 757927 w 1129009"/>
                <a:gd name="connsiteY5" fmla="*/ 572340 h 2384206"/>
                <a:gd name="connsiteX6" fmla="*/ 723092 w 1129009"/>
                <a:gd name="connsiteY6" fmla="*/ 636203 h 2384206"/>
                <a:gd name="connsiteX7" fmla="*/ 682452 w 1129009"/>
                <a:gd name="connsiteY7" fmla="*/ 627495 h 2384206"/>
                <a:gd name="connsiteX8" fmla="*/ 691161 w 1129009"/>
                <a:gd name="connsiteY8" fmla="*/ 578146 h 2384206"/>
                <a:gd name="connsiteX9" fmla="*/ 725995 w 1129009"/>
                <a:gd name="connsiteY9" fmla="*/ 537506 h 2384206"/>
                <a:gd name="connsiteX10" fmla="*/ 723092 w 1129009"/>
                <a:gd name="connsiteY10" fmla="*/ 482352 h 2384206"/>
                <a:gd name="connsiteX11" fmla="*/ 723092 w 1129009"/>
                <a:gd name="connsiteY11" fmla="*/ 430100 h 2384206"/>
                <a:gd name="connsiteX12" fmla="*/ 667938 w 1129009"/>
                <a:gd name="connsiteY12" fmla="*/ 366237 h 2384206"/>
                <a:gd name="connsiteX13" fmla="*/ 589561 w 1129009"/>
                <a:gd name="connsiteY13" fmla="*/ 380752 h 2384206"/>
                <a:gd name="connsiteX14" fmla="*/ 548921 w 1129009"/>
                <a:gd name="connsiteY14" fmla="*/ 438809 h 2384206"/>
                <a:gd name="connsiteX15" fmla="*/ 560532 w 1129009"/>
                <a:gd name="connsiteY15" fmla="*/ 485255 h 2384206"/>
                <a:gd name="connsiteX16" fmla="*/ 551565 w 1129009"/>
                <a:gd name="connsiteY16" fmla="*/ 517309 h 2384206"/>
                <a:gd name="connsiteX17" fmla="*/ 577949 w 1129009"/>
                <a:gd name="connsiteY17" fmla="*/ 572340 h 2384206"/>
                <a:gd name="connsiteX18" fmla="*/ 537309 w 1129009"/>
                <a:gd name="connsiteY18" fmla="*/ 624592 h 2384206"/>
                <a:gd name="connsiteX19" fmla="*/ 508281 w 1129009"/>
                <a:gd name="connsiteY19" fmla="*/ 624592 h 2384206"/>
                <a:gd name="connsiteX20" fmla="*/ 479252 w 1129009"/>
                <a:gd name="connsiteY20" fmla="*/ 578146 h 2384206"/>
                <a:gd name="connsiteX21" fmla="*/ 415389 w 1129009"/>
                <a:gd name="connsiteY21" fmla="*/ 525895 h 2384206"/>
                <a:gd name="connsiteX22" fmla="*/ 366041 w 1129009"/>
                <a:gd name="connsiteY22" fmla="*/ 476546 h 2384206"/>
                <a:gd name="connsiteX23" fmla="*/ 334109 w 1129009"/>
                <a:gd name="connsiteY23" fmla="*/ 406877 h 2384206"/>
                <a:gd name="connsiteX24" fmla="*/ 235412 w 1129009"/>
                <a:gd name="connsiteY24" fmla="*/ 322695 h 2384206"/>
                <a:gd name="connsiteX25" fmla="*/ 180258 w 1129009"/>
                <a:gd name="connsiteY25" fmla="*/ 238512 h 2384206"/>
                <a:gd name="connsiteX26" fmla="*/ 159880 w 1129009"/>
                <a:gd name="connsiteY26" fmla="*/ 134147 h 2384206"/>
                <a:gd name="connsiteX27" fmla="*/ 146338 w 1129009"/>
                <a:gd name="connsiteY27" fmla="*/ 121072 h 2384206"/>
                <a:gd name="connsiteX28" fmla="*/ 143691 w 1129009"/>
                <a:gd name="connsiteY28" fmla="*/ 181840 h 2384206"/>
                <a:gd name="connsiteX29" fmla="*/ 108894 w 1129009"/>
                <a:gd name="connsiteY29" fmla="*/ 64675 h 2384206"/>
                <a:gd name="connsiteX30" fmla="*/ 93975 w 1129009"/>
                <a:gd name="connsiteY30" fmla="*/ 67448 h 2384206"/>
                <a:gd name="connsiteX31" fmla="*/ 108037 w 1129009"/>
                <a:gd name="connsiteY31" fmla="*/ 153068 h 2384206"/>
                <a:gd name="connsiteX32" fmla="*/ 65466 w 1129009"/>
                <a:gd name="connsiteY32" fmla="*/ 52809 h 2384206"/>
                <a:gd name="connsiteX33" fmla="*/ 51227 w 1129009"/>
                <a:gd name="connsiteY33" fmla="*/ 58957 h 2384206"/>
                <a:gd name="connsiteX34" fmla="*/ 84133 w 1129009"/>
                <a:gd name="connsiteY34" fmla="*/ 164385 h 2384206"/>
                <a:gd name="connsiteX35" fmla="*/ 39970 w 1129009"/>
                <a:gd name="connsiteY35" fmla="*/ 96947 h 2384206"/>
                <a:gd name="connsiteX36" fmla="*/ 26670 w 1129009"/>
                <a:gd name="connsiteY36" fmla="*/ 103402 h 2384206"/>
                <a:gd name="connsiteX37" fmla="*/ 61115 w 1129009"/>
                <a:gd name="connsiteY37" fmla="*/ 179591 h 2384206"/>
                <a:gd name="connsiteX38" fmla="*/ 21740 w 1129009"/>
                <a:gd name="connsiteY38" fmla="*/ 142866 h 2384206"/>
                <a:gd name="connsiteX39" fmla="*/ 15381 w 1129009"/>
                <a:gd name="connsiteY39" fmla="*/ 157366 h 2384206"/>
                <a:gd name="connsiteX40" fmla="*/ 62036 w 1129009"/>
                <a:gd name="connsiteY40" fmla="*/ 219941 h 2384206"/>
                <a:gd name="connsiteX41" fmla="*/ 122201 w 1129009"/>
                <a:gd name="connsiteY41" fmla="*/ 302375 h 2384206"/>
                <a:gd name="connsiteX42" fmla="*/ 206384 w 1129009"/>
                <a:gd name="connsiteY42" fmla="*/ 453323 h 2384206"/>
                <a:gd name="connsiteX43" fmla="*/ 368944 w 1129009"/>
                <a:gd name="connsiteY43" fmla="*/ 691357 h 2384206"/>
                <a:gd name="connsiteX44" fmla="*/ 374749 w 1129009"/>
                <a:gd name="connsiteY44" fmla="*/ 769735 h 2384206"/>
                <a:gd name="connsiteX45" fmla="*/ 438612 w 1129009"/>
                <a:gd name="connsiteY45" fmla="*/ 926489 h 2384206"/>
                <a:gd name="connsiteX46" fmla="*/ 444418 w 1129009"/>
                <a:gd name="connsiteY46" fmla="*/ 1036797 h 2384206"/>
                <a:gd name="connsiteX47" fmla="*/ 377652 w 1129009"/>
                <a:gd name="connsiteY47" fmla="*/ 1254512 h 2384206"/>
                <a:gd name="connsiteX48" fmla="*/ 383458 w 1129009"/>
                <a:gd name="connsiteY48" fmla="*/ 1361917 h 2384206"/>
                <a:gd name="connsiteX49" fmla="*/ 400875 w 1129009"/>
                <a:gd name="connsiteY49" fmla="*/ 1475129 h 2384206"/>
                <a:gd name="connsiteX50" fmla="*/ 415389 w 1129009"/>
                <a:gd name="connsiteY50" fmla="*/ 1646397 h 2384206"/>
                <a:gd name="connsiteX51" fmla="*/ 450224 w 1129009"/>
                <a:gd name="connsiteY51" fmla="*/ 1756706 h 2384206"/>
                <a:gd name="connsiteX52" fmla="*/ 540212 w 1129009"/>
                <a:gd name="connsiteY52" fmla="*/ 2099243 h 2384206"/>
                <a:gd name="connsiteX53" fmla="*/ 575047 w 1129009"/>
                <a:gd name="connsiteY53" fmla="*/ 2107952 h 2384206"/>
                <a:gd name="connsiteX54" fmla="*/ 543115 w 1129009"/>
                <a:gd name="connsiteY54" fmla="*/ 2168912 h 2384206"/>
                <a:gd name="connsiteX55" fmla="*/ 519892 w 1129009"/>
                <a:gd name="connsiteY55" fmla="*/ 2261803 h 2384206"/>
                <a:gd name="connsiteX56" fmla="*/ 589561 w 1129009"/>
                <a:gd name="connsiteY56" fmla="*/ 2285026 h 2384206"/>
                <a:gd name="connsiteX57" fmla="*/ 644715 w 1129009"/>
                <a:gd name="connsiteY57" fmla="*/ 2244386 h 2384206"/>
                <a:gd name="connsiteX58" fmla="*/ 641812 w 1129009"/>
                <a:gd name="connsiteY58" fmla="*/ 2168912 h 2384206"/>
                <a:gd name="connsiteX59" fmla="*/ 665035 w 1129009"/>
                <a:gd name="connsiteY59" fmla="*/ 2105049 h 2384206"/>
                <a:gd name="connsiteX60" fmla="*/ 665035 w 1129009"/>
                <a:gd name="connsiteY60" fmla="*/ 2081826 h 2384206"/>
                <a:gd name="connsiteX61" fmla="*/ 618589 w 1129009"/>
                <a:gd name="connsiteY61" fmla="*/ 1974420 h 2384206"/>
                <a:gd name="connsiteX62" fmla="*/ 609881 w 1129009"/>
                <a:gd name="connsiteY62" fmla="*/ 1637689 h 2384206"/>
                <a:gd name="connsiteX63" fmla="*/ 609881 w 1129009"/>
                <a:gd name="connsiteY63" fmla="*/ 1454809 h 2384206"/>
                <a:gd name="connsiteX64" fmla="*/ 676647 w 1129009"/>
                <a:gd name="connsiteY64" fmla="*/ 1742192 h 2384206"/>
                <a:gd name="connsiteX65" fmla="*/ 705675 w 1129009"/>
                <a:gd name="connsiteY65" fmla="*/ 1843791 h 2384206"/>
                <a:gd name="connsiteX66" fmla="*/ 704949 w 1129009"/>
                <a:gd name="connsiteY66" fmla="*/ 1967163 h 2384206"/>
                <a:gd name="connsiteX67" fmla="*/ 734704 w 1129009"/>
                <a:gd name="connsiteY67" fmla="*/ 2235677 h 2384206"/>
                <a:gd name="connsiteX68" fmla="*/ 763732 w 1129009"/>
                <a:gd name="connsiteY68" fmla="*/ 2241483 h 2384206"/>
                <a:gd name="connsiteX69" fmla="*/ 757927 w 1129009"/>
                <a:gd name="connsiteY69" fmla="*/ 2316956 h 2384206"/>
                <a:gd name="connsiteX70" fmla="*/ 843561 w 1129009"/>
                <a:gd name="connsiteY70" fmla="*/ 2363403 h 2384206"/>
                <a:gd name="connsiteX71" fmla="*/ 971287 w 1129009"/>
                <a:gd name="connsiteY71" fmla="*/ 2336551 h 2384206"/>
                <a:gd name="connsiteX72" fmla="*/ 824692 w 1129009"/>
                <a:gd name="connsiteY72" fmla="*/ 2232774 h 2384206"/>
                <a:gd name="connsiteX73" fmla="*/ 865332 w 1129009"/>
                <a:gd name="connsiteY73" fmla="*/ 2224065 h 2384206"/>
                <a:gd name="connsiteX74" fmla="*/ 845012 w 1129009"/>
                <a:gd name="connsiteY74" fmla="*/ 1878625 h 2384206"/>
                <a:gd name="connsiteX75" fmla="*/ 853722 w 1129009"/>
                <a:gd name="connsiteY75" fmla="*/ 1817665 h 2384206"/>
                <a:gd name="connsiteX76" fmla="*/ 836304 w 1129009"/>
                <a:gd name="connsiteY76" fmla="*/ 1785734 h 2384206"/>
                <a:gd name="connsiteX77" fmla="*/ 824692 w 1129009"/>
                <a:gd name="connsiteY77" fmla="*/ 1405459 h 2384206"/>
                <a:gd name="connsiteX78" fmla="*/ 795664 w 1129009"/>
                <a:gd name="connsiteY78" fmla="*/ 1295151 h 2384206"/>
                <a:gd name="connsiteX79" fmla="*/ 763732 w 1129009"/>
                <a:gd name="connsiteY79" fmla="*/ 1028088 h 2384206"/>
                <a:gd name="connsiteX80" fmla="*/ 859527 w 1129009"/>
                <a:gd name="connsiteY80" fmla="*/ 702968 h 2384206"/>
                <a:gd name="connsiteX81" fmla="*/ 1051115 w 1129009"/>
                <a:gd name="connsiteY81" fmla="*/ 467836 h 2384206"/>
                <a:gd name="connsiteX82" fmla="*/ 1123687 w 1129009"/>
                <a:gd name="connsiteY82" fmla="*/ 215288 h 2384206"/>
                <a:gd name="connsiteX83" fmla="*/ 1103367 w 1129009"/>
                <a:gd name="connsiteY83" fmla="*/ 75951 h 2384206"/>
                <a:gd name="connsiteX84" fmla="*/ 1067930 w 1129009"/>
                <a:gd name="connsiteY84" fmla="*/ 24788 h 2384206"/>
                <a:gd name="connsiteX85" fmla="*/ 1048877 w 1129009"/>
                <a:gd name="connsiteY85" fmla="*/ 19990 h 2384206"/>
                <a:gd name="connsiteX86" fmla="*/ 1064366 w 1129009"/>
                <a:gd name="connsiteY86" fmla="*/ 144726 h 2384206"/>
                <a:gd name="connsiteX87" fmla="*/ 1016939 w 1129009"/>
                <a:gd name="connsiteY87" fmla="*/ 94968 h 2384206"/>
                <a:gd name="connsiteX88" fmla="*/ 999915 w 1129009"/>
                <a:gd name="connsiteY88" fmla="*/ 104127 h 2384206"/>
                <a:gd name="connsiteX0" fmla="*/ 999915 w 1129009"/>
                <a:gd name="connsiteY0" fmla="*/ 104127 h 2384206"/>
                <a:gd name="connsiteX1" fmla="*/ 1042407 w 1129009"/>
                <a:gd name="connsiteY1" fmla="*/ 200775 h 2384206"/>
                <a:gd name="connsiteX2" fmla="*/ 975641 w 1129009"/>
                <a:gd name="connsiteY2" fmla="*/ 343015 h 2384206"/>
                <a:gd name="connsiteX3" fmla="*/ 923389 w 1129009"/>
                <a:gd name="connsiteY3" fmla="*/ 415586 h 2384206"/>
                <a:gd name="connsiteX4" fmla="*/ 859527 w 1129009"/>
                <a:gd name="connsiteY4" fmla="*/ 520089 h 2384206"/>
                <a:gd name="connsiteX5" fmla="*/ 757927 w 1129009"/>
                <a:gd name="connsiteY5" fmla="*/ 572340 h 2384206"/>
                <a:gd name="connsiteX6" fmla="*/ 723092 w 1129009"/>
                <a:gd name="connsiteY6" fmla="*/ 636203 h 2384206"/>
                <a:gd name="connsiteX7" fmla="*/ 682452 w 1129009"/>
                <a:gd name="connsiteY7" fmla="*/ 627495 h 2384206"/>
                <a:gd name="connsiteX8" fmla="*/ 691161 w 1129009"/>
                <a:gd name="connsiteY8" fmla="*/ 578146 h 2384206"/>
                <a:gd name="connsiteX9" fmla="*/ 725995 w 1129009"/>
                <a:gd name="connsiteY9" fmla="*/ 537506 h 2384206"/>
                <a:gd name="connsiteX10" fmla="*/ 723092 w 1129009"/>
                <a:gd name="connsiteY10" fmla="*/ 482352 h 2384206"/>
                <a:gd name="connsiteX11" fmla="*/ 723092 w 1129009"/>
                <a:gd name="connsiteY11" fmla="*/ 430100 h 2384206"/>
                <a:gd name="connsiteX12" fmla="*/ 667938 w 1129009"/>
                <a:gd name="connsiteY12" fmla="*/ 366237 h 2384206"/>
                <a:gd name="connsiteX13" fmla="*/ 589561 w 1129009"/>
                <a:gd name="connsiteY13" fmla="*/ 380752 h 2384206"/>
                <a:gd name="connsiteX14" fmla="*/ 548921 w 1129009"/>
                <a:gd name="connsiteY14" fmla="*/ 438809 h 2384206"/>
                <a:gd name="connsiteX15" fmla="*/ 560532 w 1129009"/>
                <a:gd name="connsiteY15" fmla="*/ 485255 h 2384206"/>
                <a:gd name="connsiteX16" fmla="*/ 551565 w 1129009"/>
                <a:gd name="connsiteY16" fmla="*/ 517309 h 2384206"/>
                <a:gd name="connsiteX17" fmla="*/ 577949 w 1129009"/>
                <a:gd name="connsiteY17" fmla="*/ 572340 h 2384206"/>
                <a:gd name="connsiteX18" fmla="*/ 537309 w 1129009"/>
                <a:gd name="connsiteY18" fmla="*/ 624592 h 2384206"/>
                <a:gd name="connsiteX19" fmla="*/ 508281 w 1129009"/>
                <a:gd name="connsiteY19" fmla="*/ 624592 h 2384206"/>
                <a:gd name="connsiteX20" fmla="*/ 479252 w 1129009"/>
                <a:gd name="connsiteY20" fmla="*/ 578146 h 2384206"/>
                <a:gd name="connsiteX21" fmla="*/ 415389 w 1129009"/>
                <a:gd name="connsiteY21" fmla="*/ 525895 h 2384206"/>
                <a:gd name="connsiteX22" fmla="*/ 366041 w 1129009"/>
                <a:gd name="connsiteY22" fmla="*/ 476546 h 2384206"/>
                <a:gd name="connsiteX23" fmla="*/ 334109 w 1129009"/>
                <a:gd name="connsiteY23" fmla="*/ 406877 h 2384206"/>
                <a:gd name="connsiteX24" fmla="*/ 235412 w 1129009"/>
                <a:gd name="connsiteY24" fmla="*/ 322695 h 2384206"/>
                <a:gd name="connsiteX25" fmla="*/ 180258 w 1129009"/>
                <a:gd name="connsiteY25" fmla="*/ 238512 h 2384206"/>
                <a:gd name="connsiteX26" fmla="*/ 159880 w 1129009"/>
                <a:gd name="connsiteY26" fmla="*/ 134147 h 2384206"/>
                <a:gd name="connsiteX27" fmla="*/ 146338 w 1129009"/>
                <a:gd name="connsiteY27" fmla="*/ 121072 h 2384206"/>
                <a:gd name="connsiteX28" fmla="*/ 143691 w 1129009"/>
                <a:gd name="connsiteY28" fmla="*/ 181840 h 2384206"/>
                <a:gd name="connsiteX29" fmla="*/ 108894 w 1129009"/>
                <a:gd name="connsiteY29" fmla="*/ 64675 h 2384206"/>
                <a:gd name="connsiteX30" fmla="*/ 93975 w 1129009"/>
                <a:gd name="connsiteY30" fmla="*/ 67448 h 2384206"/>
                <a:gd name="connsiteX31" fmla="*/ 108037 w 1129009"/>
                <a:gd name="connsiteY31" fmla="*/ 153068 h 2384206"/>
                <a:gd name="connsiteX32" fmla="*/ 65466 w 1129009"/>
                <a:gd name="connsiteY32" fmla="*/ 52809 h 2384206"/>
                <a:gd name="connsiteX33" fmla="*/ 51227 w 1129009"/>
                <a:gd name="connsiteY33" fmla="*/ 58957 h 2384206"/>
                <a:gd name="connsiteX34" fmla="*/ 84133 w 1129009"/>
                <a:gd name="connsiteY34" fmla="*/ 164385 h 2384206"/>
                <a:gd name="connsiteX35" fmla="*/ 39970 w 1129009"/>
                <a:gd name="connsiteY35" fmla="*/ 96947 h 2384206"/>
                <a:gd name="connsiteX36" fmla="*/ 26670 w 1129009"/>
                <a:gd name="connsiteY36" fmla="*/ 103402 h 2384206"/>
                <a:gd name="connsiteX37" fmla="*/ 61115 w 1129009"/>
                <a:gd name="connsiteY37" fmla="*/ 179591 h 2384206"/>
                <a:gd name="connsiteX38" fmla="*/ 21740 w 1129009"/>
                <a:gd name="connsiteY38" fmla="*/ 142866 h 2384206"/>
                <a:gd name="connsiteX39" fmla="*/ 15381 w 1129009"/>
                <a:gd name="connsiteY39" fmla="*/ 157366 h 2384206"/>
                <a:gd name="connsiteX40" fmla="*/ 62036 w 1129009"/>
                <a:gd name="connsiteY40" fmla="*/ 219941 h 2384206"/>
                <a:gd name="connsiteX41" fmla="*/ 122201 w 1129009"/>
                <a:gd name="connsiteY41" fmla="*/ 302375 h 2384206"/>
                <a:gd name="connsiteX42" fmla="*/ 206384 w 1129009"/>
                <a:gd name="connsiteY42" fmla="*/ 453323 h 2384206"/>
                <a:gd name="connsiteX43" fmla="*/ 368944 w 1129009"/>
                <a:gd name="connsiteY43" fmla="*/ 691357 h 2384206"/>
                <a:gd name="connsiteX44" fmla="*/ 374749 w 1129009"/>
                <a:gd name="connsiteY44" fmla="*/ 769735 h 2384206"/>
                <a:gd name="connsiteX45" fmla="*/ 438612 w 1129009"/>
                <a:gd name="connsiteY45" fmla="*/ 926489 h 2384206"/>
                <a:gd name="connsiteX46" fmla="*/ 444418 w 1129009"/>
                <a:gd name="connsiteY46" fmla="*/ 1036797 h 2384206"/>
                <a:gd name="connsiteX47" fmla="*/ 377652 w 1129009"/>
                <a:gd name="connsiteY47" fmla="*/ 1254512 h 2384206"/>
                <a:gd name="connsiteX48" fmla="*/ 383458 w 1129009"/>
                <a:gd name="connsiteY48" fmla="*/ 1361917 h 2384206"/>
                <a:gd name="connsiteX49" fmla="*/ 400875 w 1129009"/>
                <a:gd name="connsiteY49" fmla="*/ 1475129 h 2384206"/>
                <a:gd name="connsiteX50" fmla="*/ 415389 w 1129009"/>
                <a:gd name="connsiteY50" fmla="*/ 1646397 h 2384206"/>
                <a:gd name="connsiteX51" fmla="*/ 450224 w 1129009"/>
                <a:gd name="connsiteY51" fmla="*/ 1756706 h 2384206"/>
                <a:gd name="connsiteX52" fmla="*/ 540212 w 1129009"/>
                <a:gd name="connsiteY52" fmla="*/ 2099243 h 2384206"/>
                <a:gd name="connsiteX53" fmla="*/ 575047 w 1129009"/>
                <a:gd name="connsiteY53" fmla="*/ 2107952 h 2384206"/>
                <a:gd name="connsiteX54" fmla="*/ 543115 w 1129009"/>
                <a:gd name="connsiteY54" fmla="*/ 2168912 h 2384206"/>
                <a:gd name="connsiteX55" fmla="*/ 519892 w 1129009"/>
                <a:gd name="connsiteY55" fmla="*/ 2261803 h 2384206"/>
                <a:gd name="connsiteX56" fmla="*/ 589561 w 1129009"/>
                <a:gd name="connsiteY56" fmla="*/ 2285026 h 2384206"/>
                <a:gd name="connsiteX57" fmla="*/ 644715 w 1129009"/>
                <a:gd name="connsiteY57" fmla="*/ 2244386 h 2384206"/>
                <a:gd name="connsiteX58" fmla="*/ 641812 w 1129009"/>
                <a:gd name="connsiteY58" fmla="*/ 2168912 h 2384206"/>
                <a:gd name="connsiteX59" fmla="*/ 665035 w 1129009"/>
                <a:gd name="connsiteY59" fmla="*/ 2105049 h 2384206"/>
                <a:gd name="connsiteX60" fmla="*/ 665035 w 1129009"/>
                <a:gd name="connsiteY60" fmla="*/ 2081826 h 2384206"/>
                <a:gd name="connsiteX61" fmla="*/ 618589 w 1129009"/>
                <a:gd name="connsiteY61" fmla="*/ 1974420 h 2384206"/>
                <a:gd name="connsiteX62" fmla="*/ 609881 w 1129009"/>
                <a:gd name="connsiteY62" fmla="*/ 1637689 h 2384206"/>
                <a:gd name="connsiteX63" fmla="*/ 609881 w 1129009"/>
                <a:gd name="connsiteY63" fmla="*/ 1454809 h 2384206"/>
                <a:gd name="connsiteX64" fmla="*/ 676647 w 1129009"/>
                <a:gd name="connsiteY64" fmla="*/ 1742192 h 2384206"/>
                <a:gd name="connsiteX65" fmla="*/ 705675 w 1129009"/>
                <a:gd name="connsiteY65" fmla="*/ 1843791 h 2384206"/>
                <a:gd name="connsiteX66" fmla="*/ 704949 w 1129009"/>
                <a:gd name="connsiteY66" fmla="*/ 1967163 h 2384206"/>
                <a:gd name="connsiteX67" fmla="*/ 734704 w 1129009"/>
                <a:gd name="connsiteY67" fmla="*/ 2235677 h 2384206"/>
                <a:gd name="connsiteX68" fmla="*/ 763732 w 1129009"/>
                <a:gd name="connsiteY68" fmla="*/ 2241483 h 2384206"/>
                <a:gd name="connsiteX69" fmla="*/ 757927 w 1129009"/>
                <a:gd name="connsiteY69" fmla="*/ 2316956 h 2384206"/>
                <a:gd name="connsiteX70" fmla="*/ 843561 w 1129009"/>
                <a:gd name="connsiteY70" fmla="*/ 2363403 h 2384206"/>
                <a:gd name="connsiteX71" fmla="*/ 971287 w 1129009"/>
                <a:gd name="connsiteY71" fmla="*/ 2336551 h 2384206"/>
                <a:gd name="connsiteX72" fmla="*/ 824692 w 1129009"/>
                <a:gd name="connsiteY72" fmla="*/ 2232774 h 2384206"/>
                <a:gd name="connsiteX73" fmla="*/ 865332 w 1129009"/>
                <a:gd name="connsiteY73" fmla="*/ 2224065 h 2384206"/>
                <a:gd name="connsiteX74" fmla="*/ 845012 w 1129009"/>
                <a:gd name="connsiteY74" fmla="*/ 1878625 h 2384206"/>
                <a:gd name="connsiteX75" fmla="*/ 853722 w 1129009"/>
                <a:gd name="connsiteY75" fmla="*/ 1817665 h 2384206"/>
                <a:gd name="connsiteX76" fmla="*/ 836304 w 1129009"/>
                <a:gd name="connsiteY76" fmla="*/ 1785734 h 2384206"/>
                <a:gd name="connsiteX77" fmla="*/ 824692 w 1129009"/>
                <a:gd name="connsiteY77" fmla="*/ 1405459 h 2384206"/>
                <a:gd name="connsiteX78" fmla="*/ 795664 w 1129009"/>
                <a:gd name="connsiteY78" fmla="*/ 1295151 h 2384206"/>
                <a:gd name="connsiteX79" fmla="*/ 763732 w 1129009"/>
                <a:gd name="connsiteY79" fmla="*/ 1028088 h 2384206"/>
                <a:gd name="connsiteX80" fmla="*/ 859527 w 1129009"/>
                <a:gd name="connsiteY80" fmla="*/ 702968 h 2384206"/>
                <a:gd name="connsiteX81" fmla="*/ 1051115 w 1129009"/>
                <a:gd name="connsiteY81" fmla="*/ 467836 h 2384206"/>
                <a:gd name="connsiteX82" fmla="*/ 1123687 w 1129009"/>
                <a:gd name="connsiteY82" fmla="*/ 215288 h 2384206"/>
                <a:gd name="connsiteX83" fmla="*/ 1103367 w 1129009"/>
                <a:gd name="connsiteY83" fmla="*/ 75951 h 2384206"/>
                <a:gd name="connsiteX84" fmla="*/ 1090547 w 1129009"/>
                <a:gd name="connsiteY84" fmla="*/ 138147 h 2384206"/>
                <a:gd name="connsiteX85" fmla="*/ 1067930 w 1129009"/>
                <a:gd name="connsiteY85" fmla="*/ 24788 h 2384206"/>
                <a:gd name="connsiteX86" fmla="*/ 1048877 w 1129009"/>
                <a:gd name="connsiteY86" fmla="*/ 19990 h 2384206"/>
                <a:gd name="connsiteX87" fmla="*/ 1064366 w 1129009"/>
                <a:gd name="connsiteY87" fmla="*/ 144726 h 2384206"/>
                <a:gd name="connsiteX88" fmla="*/ 1016939 w 1129009"/>
                <a:gd name="connsiteY88" fmla="*/ 94968 h 2384206"/>
                <a:gd name="connsiteX89" fmla="*/ 999915 w 1129009"/>
                <a:gd name="connsiteY89" fmla="*/ 104127 h 2384206"/>
                <a:gd name="connsiteX0" fmla="*/ 999915 w 1129009"/>
                <a:gd name="connsiteY0" fmla="*/ 101933 h 2382012"/>
                <a:gd name="connsiteX1" fmla="*/ 1042407 w 1129009"/>
                <a:gd name="connsiteY1" fmla="*/ 198581 h 2382012"/>
                <a:gd name="connsiteX2" fmla="*/ 975641 w 1129009"/>
                <a:gd name="connsiteY2" fmla="*/ 340821 h 2382012"/>
                <a:gd name="connsiteX3" fmla="*/ 923389 w 1129009"/>
                <a:gd name="connsiteY3" fmla="*/ 413392 h 2382012"/>
                <a:gd name="connsiteX4" fmla="*/ 859527 w 1129009"/>
                <a:gd name="connsiteY4" fmla="*/ 517895 h 2382012"/>
                <a:gd name="connsiteX5" fmla="*/ 757927 w 1129009"/>
                <a:gd name="connsiteY5" fmla="*/ 570146 h 2382012"/>
                <a:gd name="connsiteX6" fmla="*/ 723092 w 1129009"/>
                <a:gd name="connsiteY6" fmla="*/ 634009 h 2382012"/>
                <a:gd name="connsiteX7" fmla="*/ 682452 w 1129009"/>
                <a:gd name="connsiteY7" fmla="*/ 625301 h 2382012"/>
                <a:gd name="connsiteX8" fmla="*/ 691161 w 1129009"/>
                <a:gd name="connsiteY8" fmla="*/ 575952 h 2382012"/>
                <a:gd name="connsiteX9" fmla="*/ 725995 w 1129009"/>
                <a:gd name="connsiteY9" fmla="*/ 535312 h 2382012"/>
                <a:gd name="connsiteX10" fmla="*/ 723092 w 1129009"/>
                <a:gd name="connsiteY10" fmla="*/ 480158 h 2382012"/>
                <a:gd name="connsiteX11" fmla="*/ 723092 w 1129009"/>
                <a:gd name="connsiteY11" fmla="*/ 427906 h 2382012"/>
                <a:gd name="connsiteX12" fmla="*/ 667938 w 1129009"/>
                <a:gd name="connsiteY12" fmla="*/ 364043 h 2382012"/>
                <a:gd name="connsiteX13" fmla="*/ 589561 w 1129009"/>
                <a:gd name="connsiteY13" fmla="*/ 378558 h 2382012"/>
                <a:gd name="connsiteX14" fmla="*/ 548921 w 1129009"/>
                <a:gd name="connsiteY14" fmla="*/ 436615 h 2382012"/>
                <a:gd name="connsiteX15" fmla="*/ 560532 w 1129009"/>
                <a:gd name="connsiteY15" fmla="*/ 483061 h 2382012"/>
                <a:gd name="connsiteX16" fmla="*/ 551565 w 1129009"/>
                <a:gd name="connsiteY16" fmla="*/ 515115 h 2382012"/>
                <a:gd name="connsiteX17" fmla="*/ 577949 w 1129009"/>
                <a:gd name="connsiteY17" fmla="*/ 570146 h 2382012"/>
                <a:gd name="connsiteX18" fmla="*/ 537309 w 1129009"/>
                <a:gd name="connsiteY18" fmla="*/ 622398 h 2382012"/>
                <a:gd name="connsiteX19" fmla="*/ 508281 w 1129009"/>
                <a:gd name="connsiteY19" fmla="*/ 622398 h 2382012"/>
                <a:gd name="connsiteX20" fmla="*/ 479252 w 1129009"/>
                <a:gd name="connsiteY20" fmla="*/ 575952 h 2382012"/>
                <a:gd name="connsiteX21" fmla="*/ 415389 w 1129009"/>
                <a:gd name="connsiteY21" fmla="*/ 523701 h 2382012"/>
                <a:gd name="connsiteX22" fmla="*/ 366041 w 1129009"/>
                <a:gd name="connsiteY22" fmla="*/ 474352 h 2382012"/>
                <a:gd name="connsiteX23" fmla="*/ 334109 w 1129009"/>
                <a:gd name="connsiteY23" fmla="*/ 404683 h 2382012"/>
                <a:gd name="connsiteX24" fmla="*/ 235412 w 1129009"/>
                <a:gd name="connsiteY24" fmla="*/ 320501 h 2382012"/>
                <a:gd name="connsiteX25" fmla="*/ 180258 w 1129009"/>
                <a:gd name="connsiteY25" fmla="*/ 236318 h 2382012"/>
                <a:gd name="connsiteX26" fmla="*/ 159880 w 1129009"/>
                <a:gd name="connsiteY26" fmla="*/ 131953 h 2382012"/>
                <a:gd name="connsiteX27" fmla="*/ 146338 w 1129009"/>
                <a:gd name="connsiteY27" fmla="*/ 118878 h 2382012"/>
                <a:gd name="connsiteX28" fmla="*/ 143691 w 1129009"/>
                <a:gd name="connsiteY28" fmla="*/ 179646 h 2382012"/>
                <a:gd name="connsiteX29" fmla="*/ 108894 w 1129009"/>
                <a:gd name="connsiteY29" fmla="*/ 62481 h 2382012"/>
                <a:gd name="connsiteX30" fmla="*/ 93975 w 1129009"/>
                <a:gd name="connsiteY30" fmla="*/ 65254 h 2382012"/>
                <a:gd name="connsiteX31" fmla="*/ 108037 w 1129009"/>
                <a:gd name="connsiteY31" fmla="*/ 150874 h 2382012"/>
                <a:gd name="connsiteX32" fmla="*/ 65466 w 1129009"/>
                <a:gd name="connsiteY32" fmla="*/ 50615 h 2382012"/>
                <a:gd name="connsiteX33" fmla="*/ 51227 w 1129009"/>
                <a:gd name="connsiteY33" fmla="*/ 56763 h 2382012"/>
                <a:gd name="connsiteX34" fmla="*/ 84133 w 1129009"/>
                <a:gd name="connsiteY34" fmla="*/ 162191 h 2382012"/>
                <a:gd name="connsiteX35" fmla="*/ 39970 w 1129009"/>
                <a:gd name="connsiteY35" fmla="*/ 94753 h 2382012"/>
                <a:gd name="connsiteX36" fmla="*/ 26670 w 1129009"/>
                <a:gd name="connsiteY36" fmla="*/ 101208 h 2382012"/>
                <a:gd name="connsiteX37" fmla="*/ 61115 w 1129009"/>
                <a:gd name="connsiteY37" fmla="*/ 177397 h 2382012"/>
                <a:gd name="connsiteX38" fmla="*/ 21740 w 1129009"/>
                <a:gd name="connsiteY38" fmla="*/ 140672 h 2382012"/>
                <a:gd name="connsiteX39" fmla="*/ 15381 w 1129009"/>
                <a:gd name="connsiteY39" fmla="*/ 155172 h 2382012"/>
                <a:gd name="connsiteX40" fmla="*/ 62036 w 1129009"/>
                <a:gd name="connsiteY40" fmla="*/ 217747 h 2382012"/>
                <a:gd name="connsiteX41" fmla="*/ 122201 w 1129009"/>
                <a:gd name="connsiteY41" fmla="*/ 300181 h 2382012"/>
                <a:gd name="connsiteX42" fmla="*/ 206384 w 1129009"/>
                <a:gd name="connsiteY42" fmla="*/ 451129 h 2382012"/>
                <a:gd name="connsiteX43" fmla="*/ 368944 w 1129009"/>
                <a:gd name="connsiteY43" fmla="*/ 689163 h 2382012"/>
                <a:gd name="connsiteX44" fmla="*/ 374749 w 1129009"/>
                <a:gd name="connsiteY44" fmla="*/ 767541 h 2382012"/>
                <a:gd name="connsiteX45" fmla="*/ 438612 w 1129009"/>
                <a:gd name="connsiteY45" fmla="*/ 924295 h 2382012"/>
                <a:gd name="connsiteX46" fmla="*/ 444418 w 1129009"/>
                <a:gd name="connsiteY46" fmla="*/ 1034603 h 2382012"/>
                <a:gd name="connsiteX47" fmla="*/ 377652 w 1129009"/>
                <a:gd name="connsiteY47" fmla="*/ 1252318 h 2382012"/>
                <a:gd name="connsiteX48" fmla="*/ 383458 w 1129009"/>
                <a:gd name="connsiteY48" fmla="*/ 1359723 h 2382012"/>
                <a:gd name="connsiteX49" fmla="*/ 400875 w 1129009"/>
                <a:gd name="connsiteY49" fmla="*/ 1472935 h 2382012"/>
                <a:gd name="connsiteX50" fmla="*/ 415389 w 1129009"/>
                <a:gd name="connsiteY50" fmla="*/ 1644203 h 2382012"/>
                <a:gd name="connsiteX51" fmla="*/ 450224 w 1129009"/>
                <a:gd name="connsiteY51" fmla="*/ 1754512 h 2382012"/>
                <a:gd name="connsiteX52" fmla="*/ 540212 w 1129009"/>
                <a:gd name="connsiteY52" fmla="*/ 2097049 h 2382012"/>
                <a:gd name="connsiteX53" fmla="*/ 575047 w 1129009"/>
                <a:gd name="connsiteY53" fmla="*/ 2105758 h 2382012"/>
                <a:gd name="connsiteX54" fmla="*/ 543115 w 1129009"/>
                <a:gd name="connsiteY54" fmla="*/ 2166718 h 2382012"/>
                <a:gd name="connsiteX55" fmla="*/ 519892 w 1129009"/>
                <a:gd name="connsiteY55" fmla="*/ 2259609 h 2382012"/>
                <a:gd name="connsiteX56" fmla="*/ 589561 w 1129009"/>
                <a:gd name="connsiteY56" fmla="*/ 2282832 h 2382012"/>
                <a:gd name="connsiteX57" fmla="*/ 644715 w 1129009"/>
                <a:gd name="connsiteY57" fmla="*/ 2242192 h 2382012"/>
                <a:gd name="connsiteX58" fmla="*/ 641812 w 1129009"/>
                <a:gd name="connsiteY58" fmla="*/ 2166718 h 2382012"/>
                <a:gd name="connsiteX59" fmla="*/ 665035 w 1129009"/>
                <a:gd name="connsiteY59" fmla="*/ 2102855 h 2382012"/>
                <a:gd name="connsiteX60" fmla="*/ 665035 w 1129009"/>
                <a:gd name="connsiteY60" fmla="*/ 2079632 h 2382012"/>
                <a:gd name="connsiteX61" fmla="*/ 618589 w 1129009"/>
                <a:gd name="connsiteY61" fmla="*/ 1972226 h 2382012"/>
                <a:gd name="connsiteX62" fmla="*/ 609881 w 1129009"/>
                <a:gd name="connsiteY62" fmla="*/ 1635495 h 2382012"/>
                <a:gd name="connsiteX63" fmla="*/ 609881 w 1129009"/>
                <a:gd name="connsiteY63" fmla="*/ 1452615 h 2382012"/>
                <a:gd name="connsiteX64" fmla="*/ 676647 w 1129009"/>
                <a:gd name="connsiteY64" fmla="*/ 1739998 h 2382012"/>
                <a:gd name="connsiteX65" fmla="*/ 705675 w 1129009"/>
                <a:gd name="connsiteY65" fmla="*/ 1841597 h 2382012"/>
                <a:gd name="connsiteX66" fmla="*/ 704949 w 1129009"/>
                <a:gd name="connsiteY66" fmla="*/ 1964969 h 2382012"/>
                <a:gd name="connsiteX67" fmla="*/ 734704 w 1129009"/>
                <a:gd name="connsiteY67" fmla="*/ 2233483 h 2382012"/>
                <a:gd name="connsiteX68" fmla="*/ 763732 w 1129009"/>
                <a:gd name="connsiteY68" fmla="*/ 2239289 h 2382012"/>
                <a:gd name="connsiteX69" fmla="*/ 757927 w 1129009"/>
                <a:gd name="connsiteY69" fmla="*/ 2314762 h 2382012"/>
                <a:gd name="connsiteX70" fmla="*/ 843561 w 1129009"/>
                <a:gd name="connsiteY70" fmla="*/ 2361209 h 2382012"/>
                <a:gd name="connsiteX71" fmla="*/ 971287 w 1129009"/>
                <a:gd name="connsiteY71" fmla="*/ 2334357 h 2382012"/>
                <a:gd name="connsiteX72" fmla="*/ 824692 w 1129009"/>
                <a:gd name="connsiteY72" fmla="*/ 2230580 h 2382012"/>
                <a:gd name="connsiteX73" fmla="*/ 865332 w 1129009"/>
                <a:gd name="connsiteY73" fmla="*/ 2221871 h 2382012"/>
                <a:gd name="connsiteX74" fmla="*/ 845012 w 1129009"/>
                <a:gd name="connsiteY74" fmla="*/ 1876431 h 2382012"/>
                <a:gd name="connsiteX75" fmla="*/ 853722 w 1129009"/>
                <a:gd name="connsiteY75" fmla="*/ 1815471 h 2382012"/>
                <a:gd name="connsiteX76" fmla="*/ 836304 w 1129009"/>
                <a:gd name="connsiteY76" fmla="*/ 1783540 h 2382012"/>
                <a:gd name="connsiteX77" fmla="*/ 824692 w 1129009"/>
                <a:gd name="connsiteY77" fmla="*/ 1403265 h 2382012"/>
                <a:gd name="connsiteX78" fmla="*/ 795664 w 1129009"/>
                <a:gd name="connsiteY78" fmla="*/ 1292957 h 2382012"/>
                <a:gd name="connsiteX79" fmla="*/ 763732 w 1129009"/>
                <a:gd name="connsiteY79" fmla="*/ 1025894 h 2382012"/>
                <a:gd name="connsiteX80" fmla="*/ 859527 w 1129009"/>
                <a:gd name="connsiteY80" fmla="*/ 700774 h 2382012"/>
                <a:gd name="connsiteX81" fmla="*/ 1051115 w 1129009"/>
                <a:gd name="connsiteY81" fmla="*/ 465642 h 2382012"/>
                <a:gd name="connsiteX82" fmla="*/ 1123687 w 1129009"/>
                <a:gd name="connsiteY82" fmla="*/ 213094 h 2382012"/>
                <a:gd name="connsiteX83" fmla="*/ 1103367 w 1129009"/>
                <a:gd name="connsiteY83" fmla="*/ 73757 h 2382012"/>
                <a:gd name="connsiteX84" fmla="*/ 1090547 w 1129009"/>
                <a:gd name="connsiteY84" fmla="*/ 135953 h 2382012"/>
                <a:gd name="connsiteX85" fmla="*/ 1067930 w 1129009"/>
                <a:gd name="connsiteY85" fmla="*/ 22594 h 2382012"/>
                <a:gd name="connsiteX86" fmla="*/ 1048877 w 1129009"/>
                <a:gd name="connsiteY86" fmla="*/ 17796 h 2382012"/>
                <a:gd name="connsiteX87" fmla="*/ 1057238 w 1129009"/>
                <a:gd name="connsiteY87" fmla="*/ 129373 h 2382012"/>
                <a:gd name="connsiteX88" fmla="*/ 1016939 w 1129009"/>
                <a:gd name="connsiteY88" fmla="*/ 92774 h 2382012"/>
                <a:gd name="connsiteX89" fmla="*/ 999915 w 1129009"/>
                <a:gd name="connsiteY89" fmla="*/ 101933 h 2382012"/>
                <a:gd name="connsiteX0" fmla="*/ 999915 w 1150819"/>
                <a:gd name="connsiteY0" fmla="*/ 101933 h 2382012"/>
                <a:gd name="connsiteX1" fmla="*/ 1042407 w 1150819"/>
                <a:gd name="connsiteY1" fmla="*/ 198581 h 2382012"/>
                <a:gd name="connsiteX2" fmla="*/ 975641 w 1150819"/>
                <a:gd name="connsiteY2" fmla="*/ 340821 h 2382012"/>
                <a:gd name="connsiteX3" fmla="*/ 923389 w 1150819"/>
                <a:gd name="connsiteY3" fmla="*/ 413392 h 2382012"/>
                <a:gd name="connsiteX4" fmla="*/ 859527 w 1150819"/>
                <a:gd name="connsiteY4" fmla="*/ 517895 h 2382012"/>
                <a:gd name="connsiteX5" fmla="*/ 757927 w 1150819"/>
                <a:gd name="connsiteY5" fmla="*/ 570146 h 2382012"/>
                <a:gd name="connsiteX6" fmla="*/ 723092 w 1150819"/>
                <a:gd name="connsiteY6" fmla="*/ 634009 h 2382012"/>
                <a:gd name="connsiteX7" fmla="*/ 682452 w 1150819"/>
                <a:gd name="connsiteY7" fmla="*/ 625301 h 2382012"/>
                <a:gd name="connsiteX8" fmla="*/ 691161 w 1150819"/>
                <a:gd name="connsiteY8" fmla="*/ 575952 h 2382012"/>
                <a:gd name="connsiteX9" fmla="*/ 725995 w 1150819"/>
                <a:gd name="connsiteY9" fmla="*/ 535312 h 2382012"/>
                <a:gd name="connsiteX10" fmla="*/ 723092 w 1150819"/>
                <a:gd name="connsiteY10" fmla="*/ 480158 h 2382012"/>
                <a:gd name="connsiteX11" fmla="*/ 723092 w 1150819"/>
                <a:gd name="connsiteY11" fmla="*/ 427906 h 2382012"/>
                <a:gd name="connsiteX12" fmla="*/ 667938 w 1150819"/>
                <a:gd name="connsiteY12" fmla="*/ 364043 h 2382012"/>
                <a:gd name="connsiteX13" fmla="*/ 589561 w 1150819"/>
                <a:gd name="connsiteY13" fmla="*/ 378558 h 2382012"/>
                <a:gd name="connsiteX14" fmla="*/ 548921 w 1150819"/>
                <a:gd name="connsiteY14" fmla="*/ 436615 h 2382012"/>
                <a:gd name="connsiteX15" fmla="*/ 560532 w 1150819"/>
                <a:gd name="connsiteY15" fmla="*/ 483061 h 2382012"/>
                <a:gd name="connsiteX16" fmla="*/ 551565 w 1150819"/>
                <a:gd name="connsiteY16" fmla="*/ 515115 h 2382012"/>
                <a:gd name="connsiteX17" fmla="*/ 577949 w 1150819"/>
                <a:gd name="connsiteY17" fmla="*/ 570146 h 2382012"/>
                <a:gd name="connsiteX18" fmla="*/ 537309 w 1150819"/>
                <a:gd name="connsiteY18" fmla="*/ 622398 h 2382012"/>
                <a:gd name="connsiteX19" fmla="*/ 508281 w 1150819"/>
                <a:gd name="connsiteY19" fmla="*/ 622398 h 2382012"/>
                <a:gd name="connsiteX20" fmla="*/ 479252 w 1150819"/>
                <a:gd name="connsiteY20" fmla="*/ 575952 h 2382012"/>
                <a:gd name="connsiteX21" fmla="*/ 415389 w 1150819"/>
                <a:gd name="connsiteY21" fmla="*/ 523701 h 2382012"/>
                <a:gd name="connsiteX22" fmla="*/ 366041 w 1150819"/>
                <a:gd name="connsiteY22" fmla="*/ 474352 h 2382012"/>
                <a:gd name="connsiteX23" fmla="*/ 334109 w 1150819"/>
                <a:gd name="connsiteY23" fmla="*/ 404683 h 2382012"/>
                <a:gd name="connsiteX24" fmla="*/ 235412 w 1150819"/>
                <a:gd name="connsiteY24" fmla="*/ 320501 h 2382012"/>
                <a:gd name="connsiteX25" fmla="*/ 180258 w 1150819"/>
                <a:gd name="connsiteY25" fmla="*/ 236318 h 2382012"/>
                <a:gd name="connsiteX26" fmla="*/ 159880 w 1150819"/>
                <a:gd name="connsiteY26" fmla="*/ 131953 h 2382012"/>
                <a:gd name="connsiteX27" fmla="*/ 146338 w 1150819"/>
                <a:gd name="connsiteY27" fmla="*/ 118878 h 2382012"/>
                <a:gd name="connsiteX28" fmla="*/ 143691 w 1150819"/>
                <a:gd name="connsiteY28" fmla="*/ 179646 h 2382012"/>
                <a:gd name="connsiteX29" fmla="*/ 108894 w 1150819"/>
                <a:gd name="connsiteY29" fmla="*/ 62481 h 2382012"/>
                <a:gd name="connsiteX30" fmla="*/ 93975 w 1150819"/>
                <a:gd name="connsiteY30" fmla="*/ 65254 h 2382012"/>
                <a:gd name="connsiteX31" fmla="*/ 108037 w 1150819"/>
                <a:gd name="connsiteY31" fmla="*/ 150874 h 2382012"/>
                <a:gd name="connsiteX32" fmla="*/ 65466 w 1150819"/>
                <a:gd name="connsiteY32" fmla="*/ 50615 h 2382012"/>
                <a:gd name="connsiteX33" fmla="*/ 51227 w 1150819"/>
                <a:gd name="connsiteY33" fmla="*/ 56763 h 2382012"/>
                <a:gd name="connsiteX34" fmla="*/ 84133 w 1150819"/>
                <a:gd name="connsiteY34" fmla="*/ 162191 h 2382012"/>
                <a:gd name="connsiteX35" fmla="*/ 39970 w 1150819"/>
                <a:gd name="connsiteY35" fmla="*/ 94753 h 2382012"/>
                <a:gd name="connsiteX36" fmla="*/ 26670 w 1150819"/>
                <a:gd name="connsiteY36" fmla="*/ 101208 h 2382012"/>
                <a:gd name="connsiteX37" fmla="*/ 61115 w 1150819"/>
                <a:gd name="connsiteY37" fmla="*/ 177397 h 2382012"/>
                <a:gd name="connsiteX38" fmla="*/ 21740 w 1150819"/>
                <a:gd name="connsiteY38" fmla="*/ 140672 h 2382012"/>
                <a:gd name="connsiteX39" fmla="*/ 15381 w 1150819"/>
                <a:gd name="connsiteY39" fmla="*/ 155172 h 2382012"/>
                <a:gd name="connsiteX40" fmla="*/ 62036 w 1150819"/>
                <a:gd name="connsiteY40" fmla="*/ 217747 h 2382012"/>
                <a:gd name="connsiteX41" fmla="*/ 122201 w 1150819"/>
                <a:gd name="connsiteY41" fmla="*/ 300181 h 2382012"/>
                <a:gd name="connsiteX42" fmla="*/ 206384 w 1150819"/>
                <a:gd name="connsiteY42" fmla="*/ 451129 h 2382012"/>
                <a:gd name="connsiteX43" fmla="*/ 368944 w 1150819"/>
                <a:gd name="connsiteY43" fmla="*/ 689163 h 2382012"/>
                <a:gd name="connsiteX44" fmla="*/ 374749 w 1150819"/>
                <a:gd name="connsiteY44" fmla="*/ 767541 h 2382012"/>
                <a:gd name="connsiteX45" fmla="*/ 438612 w 1150819"/>
                <a:gd name="connsiteY45" fmla="*/ 924295 h 2382012"/>
                <a:gd name="connsiteX46" fmla="*/ 444418 w 1150819"/>
                <a:gd name="connsiteY46" fmla="*/ 1034603 h 2382012"/>
                <a:gd name="connsiteX47" fmla="*/ 377652 w 1150819"/>
                <a:gd name="connsiteY47" fmla="*/ 1252318 h 2382012"/>
                <a:gd name="connsiteX48" fmla="*/ 383458 w 1150819"/>
                <a:gd name="connsiteY48" fmla="*/ 1359723 h 2382012"/>
                <a:gd name="connsiteX49" fmla="*/ 400875 w 1150819"/>
                <a:gd name="connsiteY49" fmla="*/ 1472935 h 2382012"/>
                <a:gd name="connsiteX50" fmla="*/ 415389 w 1150819"/>
                <a:gd name="connsiteY50" fmla="*/ 1644203 h 2382012"/>
                <a:gd name="connsiteX51" fmla="*/ 450224 w 1150819"/>
                <a:gd name="connsiteY51" fmla="*/ 1754512 h 2382012"/>
                <a:gd name="connsiteX52" fmla="*/ 540212 w 1150819"/>
                <a:gd name="connsiteY52" fmla="*/ 2097049 h 2382012"/>
                <a:gd name="connsiteX53" fmla="*/ 575047 w 1150819"/>
                <a:gd name="connsiteY53" fmla="*/ 2105758 h 2382012"/>
                <a:gd name="connsiteX54" fmla="*/ 543115 w 1150819"/>
                <a:gd name="connsiteY54" fmla="*/ 2166718 h 2382012"/>
                <a:gd name="connsiteX55" fmla="*/ 519892 w 1150819"/>
                <a:gd name="connsiteY55" fmla="*/ 2259609 h 2382012"/>
                <a:gd name="connsiteX56" fmla="*/ 589561 w 1150819"/>
                <a:gd name="connsiteY56" fmla="*/ 2282832 h 2382012"/>
                <a:gd name="connsiteX57" fmla="*/ 644715 w 1150819"/>
                <a:gd name="connsiteY57" fmla="*/ 2242192 h 2382012"/>
                <a:gd name="connsiteX58" fmla="*/ 641812 w 1150819"/>
                <a:gd name="connsiteY58" fmla="*/ 2166718 h 2382012"/>
                <a:gd name="connsiteX59" fmla="*/ 665035 w 1150819"/>
                <a:gd name="connsiteY59" fmla="*/ 2102855 h 2382012"/>
                <a:gd name="connsiteX60" fmla="*/ 665035 w 1150819"/>
                <a:gd name="connsiteY60" fmla="*/ 2079632 h 2382012"/>
                <a:gd name="connsiteX61" fmla="*/ 618589 w 1150819"/>
                <a:gd name="connsiteY61" fmla="*/ 1972226 h 2382012"/>
                <a:gd name="connsiteX62" fmla="*/ 609881 w 1150819"/>
                <a:gd name="connsiteY62" fmla="*/ 1635495 h 2382012"/>
                <a:gd name="connsiteX63" fmla="*/ 609881 w 1150819"/>
                <a:gd name="connsiteY63" fmla="*/ 1452615 h 2382012"/>
                <a:gd name="connsiteX64" fmla="*/ 676647 w 1150819"/>
                <a:gd name="connsiteY64" fmla="*/ 1739998 h 2382012"/>
                <a:gd name="connsiteX65" fmla="*/ 705675 w 1150819"/>
                <a:gd name="connsiteY65" fmla="*/ 1841597 h 2382012"/>
                <a:gd name="connsiteX66" fmla="*/ 704949 w 1150819"/>
                <a:gd name="connsiteY66" fmla="*/ 1964969 h 2382012"/>
                <a:gd name="connsiteX67" fmla="*/ 734704 w 1150819"/>
                <a:gd name="connsiteY67" fmla="*/ 2233483 h 2382012"/>
                <a:gd name="connsiteX68" fmla="*/ 763732 w 1150819"/>
                <a:gd name="connsiteY68" fmla="*/ 2239289 h 2382012"/>
                <a:gd name="connsiteX69" fmla="*/ 757927 w 1150819"/>
                <a:gd name="connsiteY69" fmla="*/ 2314762 h 2382012"/>
                <a:gd name="connsiteX70" fmla="*/ 843561 w 1150819"/>
                <a:gd name="connsiteY70" fmla="*/ 2361209 h 2382012"/>
                <a:gd name="connsiteX71" fmla="*/ 971287 w 1150819"/>
                <a:gd name="connsiteY71" fmla="*/ 2334357 h 2382012"/>
                <a:gd name="connsiteX72" fmla="*/ 824692 w 1150819"/>
                <a:gd name="connsiteY72" fmla="*/ 2230580 h 2382012"/>
                <a:gd name="connsiteX73" fmla="*/ 865332 w 1150819"/>
                <a:gd name="connsiteY73" fmla="*/ 2221871 h 2382012"/>
                <a:gd name="connsiteX74" fmla="*/ 845012 w 1150819"/>
                <a:gd name="connsiteY74" fmla="*/ 1876431 h 2382012"/>
                <a:gd name="connsiteX75" fmla="*/ 853722 w 1150819"/>
                <a:gd name="connsiteY75" fmla="*/ 1815471 h 2382012"/>
                <a:gd name="connsiteX76" fmla="*/ 836304 w 1150819"/>
                <a:gd name="connsiteY76" fmla="*/ 1783540 h 2382012"/>
                <a:gd name="connsiteX77" fmla="*/ 824692 w 1150819"/>
                <a:gd name="connsiteY77" fmla="*/ 1403265 h 2382012"/>
                <a:gd name="connsiteX78" fmla="*/ 795664 w 1150819"/>
                <a:gd name="connsiteY78" fmla="*/ 1292957 h 2382012"/>
                <a:gd name="connsiteX79" fmla="*/ 763732 w 1150819"/>
                <a:gd name="connsiteY79" fmla="*/ 1025894 h 2382012"/>
                <a:gd name="connsiteX80" fmla="*/ 859527 w 1150819"/>
                <a:gd name="connsiteY80" fmla="*/ 700774 h 2382012"/>
                <a:gd name="connsiteX81" fmla="*/ 1051115 w 1150819"/>
                <a:gd name="connsiteY81" fmla="*/ 465642 h 2382012"/>
                <a:gd name="connsiteX82" fmla="*/ 1123687 w 1150819"/>
                <a:gd name="connsiteY82" fmla="*/ 213094 h 2382012"/>
                <a:gd name="connsiteX83" fmla="*/ 1147432 w 1150819"/>
                <a:gd name="connsiteY83" fmla="*/ 127317 h 2382012"/>
                <a:gd name="connsiteX84" fmla="*/ 1103367 w 1150819"/>
                <a:gd name="connsiteY84" fmla="*/ 73757 h 2382012"/>
                <a:gd name="connsiteX85" fmla="*/ 1090547 w 1150819"/>
                <a:gd name="connsiteY85" fmla="*/ 135953 h 2382012"/>
                <a:gd name="connsiteX86" fmla="*/ 1067930 w 1150819"/>
                <a:gd name="connsiteY86" fmla="*/ 22594 h 2382012"/>
                <a:gd name="connsiteX87" fmla="*/ 1048877 w 1150819"/>
                <a:gd name="connsiteY87" fmla="*/ 17796 h 2382012"/>
                <a:gd name="connsiteX88" fmla="*/ 1057238 w 1150819"/>
                <a:gd name="connsiteY88" fmla="*/ 129373 h 2382012"/>
                <a:gd name="connsiteX89" fmla="*/ 1016939 w 1150819"/>
                <a:gd name="connsiteY89" fmla="*/ 92774 h 2382012"/>
                <a:gd name="connsiteX90" fmla="*/ 999915 w 1150819"/>
                <a:gd name="connsiteY90" fmla="*/ 101933 h 2382012"/>
                <a:gd name="connsiteX0" fmla="*/ 999915 w 1169461"/>
                <a:gd name="connsiteY0" fmla="*/ 101933 h 2382012"/>
                <a:gd name="connsiteX1" fmla="*/ 1042407 w 1169461"/>
                <a:gd name="connsiteY1" fmla="*/ 198581 h 2382012"/>
                <a:gd name="connsiteX2" fmla="*/ 975641 w 1169461"/>
                <a:gd name="connsiteY2" fmla="*/ 340821 h 2382012"/>
                <a:gd name="connsiteX3" fmla="*/ 923389 w 1169461"/>
                <a:gd name="connsiteY3" fmla="*/ 413392 h 2382012"/>
                <a:gd name="connsiteX4" fmla="*/ 859527 w 1169461"/>
                <a:gd name="connsiteY4" fmla="*/ 517895 h 2382012"/>
                <a:gd name="connsiteX5" fmla="*/ 757927 w 1169461"/>
                <a:gd name="connsiteY5" fmla="*/ 570146 h 2382012"/>
                <a:gd name="connsiteX6" fmla="*/ 723092 w 1169461"/>
                <a:gd name="connsiteY6" fmla="*/ 634009 h 2382012"/>
                <a:gd name="connsiteX7" fmla="*/ 682452 w 1169461"/>
                <a:gd name="connsiteY7" fmla="*/ 625301 h 2382012"/>
                <a:gd name="connsiteX8" fmla="*/ 691161 w 1169461"/>
                <a:gd name="connsiteY8" fmla="*/ 575952 h 2382012"/>
                <a:gd name="connsiteX9" fmla="*/ 725995 w 1169461"/>
                <a:gd name="connsiteY9" fmla="*/ 535312 h 2382012"/>
                <a:gd name="connsiteX10" fmla="*/ 723092 w 1169461"/>
                <a:gd name="connsiteY10" fmla="*/ 480158 h 2382012"/>
                <a:gd name="connsiteX11" fmla="*/ 723092 w 1169461"/>
                <a:gd name="connsiteY11" fmla="*/ 427906 h 2382012"/>
                <a:gd name="connsiteX12" fmla="*/ 667938 w 1169461"/>
                <a:gd name="connsiteY12" fmla="*/ 364043 h 2382012"/>
                <a:gd name="connsiteX13" fmla="*/ 589561 w 1169461"/>
                <a:gd name="connsiteY13" fmla="*/ 378558 h 2382012"/>
                <a:gd name="connsiteX14" fmla="*/ 548921 w 1169461"/>
                <a:gd name="connsiteY14" fmla="*/ 436615 h 2382012"/>
                <a:gd name="connsiteX15" fmla="*/ 560532 w 1169461"/>
                <a:gd name="connsiteY15" fmla="*/ 483061 h 2382012"/>
                <a:gd name="connsiteX16" fmla="*/ 551565 w 1169461"/>
                <a:gd name="connsiteY16" fmla="*/ 515115 h 2382012"/>
                <a:gd name="connsiteX17" fmla="*/ 577949 w 1169461"/>
                <a:gd name="connsiteY17" fmla="*/ 570146 h 2382012"/>
                <a:gd name="connsiteX18" fmla="*/ 537309 w 1169461"/>
                <a:gd name="connsiteY18" fmla="*/ 622398 h 2382012"/>
                <a:gd name="connsiteX19" fmla="*/ 508281 w 1169461"/>
                <a:gd name="connsiteY19" fmla="*/ 622398 h 2382012"/>
                <a:gd name="connsiteX20" fmla="*/ 479252 w 1169461"/>
                <a:gd name="connsiteY20" fmla="*/ 575952 h 2382012"/>
                <a:gd name="connsiteX21" fmla="*/ 415389 w 1169461"/>
                <a:gd name="connsiteY21" fmla="*/ 523701 h 2382012"/>
                <a:gd name="connsiteX22" fmla="*/ 366041 w 1169461"/>
                <a:gd name="connsiteY22" fmla="*/ 474352 h 2382012"/>
                <a:gd name="connsiteX23" fmla="*/ 334109 w 1169461"/>
                <a:gd name="connsiteY23" fmla="*/ 404683 h 2382012"/>
                <a:gd name="connsiteX24" fmla="*/ 235412 w 1169461"/>
                <a:gd name="connsiteY24" fmla="*/ 320501 h 2382012"/>
                <a:gd name="connsiteX25" fmla="*/ 180258 w 1169461"/>
                <a:gd name="connsiteY25" fmla="*/ 236318 h 2382012"/>
                <a:gd name="connsiteX26" fmla="*/ 159880 w 1169461"/>
                <a:gd name="connsiteY26" fmla="*/ 131953 h 2382012"/>
                <a:gd name="connsiteX27" fmla="*/ 146338 w 1169461"/>
                <a:gd name="connsiteY27" fmla="*/ 118878 h 2382012"/>
                <a:gd name="connsiteX28" fmla="*/ 143691 w 1169461"/>
                <a:gd name="connsiteY28" fmla="*/ 179646 h 2382012"/>
                <a:gd name="connsiteX29" fmla="*/ 108894 w 1169461"/>
                <a:gd name="connsiteY29" fmla="*/ 62481 h 2382012"/>
                <a:gd name="connsiteX30" fmla="*/ 93975 w 1169461"/>
                <a:gd name="connsiteY30" fmla="*/ 65254 h 2382012"/>
                <a:gd name="connsiteX31" fmla="*/ 108037 w 1169461"/>
                <a:gd name="connsiteY31" fmla="*/ 150874 h 2382012"/>
                <a:gd name="connsiteX32" fmla="*/ 65466 w 1169461"/>
                <a:gd name="connsiteY32" fmla="*/ 50615 h 2382012"/>
                <a:gd name="connsiteX33" fmla="*/ 51227 w 1169461"/>
                <a:gd name="connsiteY33" fmla="*/ 56763 h 2382012"/>
                <a:gd name="connsiteX34" fmla="*/ 84133 w 1169461"/>
                <a:gd name="connsiteY34" fmla="*/ 162191 h 2382012"/>
                <a:gd name="connsiteX35" fmla="*/ 39970 w 1169461"/>
                <a:gd name="connsiteY35" fmla="*/ 94753 h 2382012"/>
                <a:gd name="connsiteX36" fmla="*/ 26670 w 1169461"/>
                <a:gd name="connsiteY36" fmla="*/ 101208 h 2382012"/>
                <a:gd name="connsiteX37" fmla="*/ 61115 w 1169461"/>
                <a:gd name="connsiteY37" fmla="*/ 177397 h 2382012"/>
                <a:gd name="connsiteX38" fmla="*/ 21740 w 1169461"/>
                <a:gd name="connsiteY38" fmla="*/ 140672 h 2382012"/>
                <a:gd name="connsiteX39" fmla="*/ 15381 w 1169461"/>
                <a:gd name="connsiteY39" fmla="*/ 155172 h 2382012"/>
                <a:gd name="connsiteX40" fmla="*/ 62036 w 1169461"/>
                <a:gd name="connsiteY40" fmla="*/ 217747 h 2382012"/>
                <a:gd name="connsiteX41" fmla="*/ 122201 w 1169461"/>
                <a:gd name="connsiteY41" fmla="*/ 300181 h 2382012"/>
                <a:gd name="connsiteX42" fmla="*/ 206384 w 1169461"/>
                <a:gd name="connsiteY42" fmla="*/ 451129 h 2382012"/>
                <a:gd name="connsiteX43" fmla="*/ 368944 w 1169461"/>
                <a:gd name="connsiteY43" fmla="*/ 689163 h 2382012"/>
                <a:gd name="connsiteX44" fmla="*/ 374749 w 1169461"/>
                <a:gd name="connsiteY44" fmla="*/ 767541 h 2382012"/>
                <a:gd name="connsiteX45" fmla="*/ 438612 w 1169461"/>
                <a:gd name="connsiteY45" fmla="*/ 924295 h 2382012"/>
                <a:gd name="connsiteX46" fmla="*/ 444418 w 1169461"/>
                <a:gd name="connsiteY46" fmla="*/ 1034603 h 2382012"/>
                <a:gd name="connsiteX47" fmla="*/ 377652 w 1169461"/>
                <a:gd name="connsiteY47" fmla="*/ 1252318 h 2382012"/>
                <a:gd name="connsiteX48" fmla="*/ 383458 w 1169461"/>
                <a:gd name="connsiteY48" fmla="*/ 1359723 h 2382012"/>
                <a:gd name="connsiteX49" fmla="*/ 400875 w 1169461"/>
                <a:gd name="connsiteY49" fmla="*/ 1472935 h 2382012"/>
                <a:gd name="connsiteX50" fmla="*/ 415389 w 1169461"/>
                <a:gd name="connsiteY50" fmla="*/ 1644203 h 2382012"/>
                <a:gd name="connsiteX51" fmla="*/ 450224 w 1169461"/>
                <a:gd name="connsiteY51" fmla="*/ 1754512 h 2382012"/>
                <a:gd name="connsiteX52" fmla="*/ 540212 w 1169461"/>
                <a:gd name="connsiteY52" fmla="*/ 2097049 h 2382012"/>
                <a:gd name="connsiteX53" fmla="*/ 575047 w 1169461"/>
                <a:gd name="connsiteY53" fmla="*/ 2105758 h 2382012"/>
                <a:gd name="connsiteX54" fmla="*/ 543115 w 1169461"/>
                <a:gd name="connsiteY54" fmla="*/ 2166718 h 2382012"/>
                <a:gd name="connsiteX55" fmla="*/ 519892 w 1169461"/>
                <a:gd name="connsiteY55" fmla="*/ 2259609 h 2382012"/>
                <a:gd name="connsiteX56" fmla="*/ 589561 w 1169461"/>
                <a:gd name="connsiteY56" fmla="*/ 2282832 h 2382012"/>
                <a:gd name="connsiteX57" fmla="*/ 644715 w 1169461"/>
                <a:gd name="connsiteY57" fmla="*/ 2242192 h 2382012"/>
                <a:gd name="connsiteX58" fmla="*/ 641812 w 1169461"/>
                <a:gd name="connsiteY58" fmla="*/ 2166718 h 2382012"/>
                <a:gd name="connsiteX59" fmla="*/ 665035 w 1169461"/>
                <a:gd name="connsiteY59" fmla="*/ 2102855 h 2382012"/>
                <a:gd name="connsiteX60" fmla="*/ 665035 w 1169461"/>
                <a:gd name="connsiteY60" fmla="*/ 2079632 h 2382012"/>
                <a:gd name="connsiteX61" fmla="*/ 618589 w 1169461"/>
                <a:gd name="connsiteY61" fmla="*/ 1972226 h 2382012"/>
                <a:gd name="connsiteX62" fmla="*/ 609881 w 1169461"/>
                <a:gd name="connsiteY62" fmla="*/ 1635495 h 2382012"/>
                <a:gd name="connsiteX63" fmla="*/ 609881 w 1169461"/>
                <a:gd name="connsiteY63" fmla="*/ 1452615 h 2382012"/>
                <a:gd name="connsiteX64" fmla="*/ 676647 w 1169461"/>
                <a:gd name="connsiteY64" fmla="*/ 1739998 h 2382012"/>
                <a:gd name="connsiteX65" fmla="*/ 705675 w 1169461"/>
                <a:gd name="connsiteY65" fmla="*/ 1841597 h 2382012"/>
                <a:gd name="connsiteX66" fmla="*/ 704949 w 1169461"/>
                <a:gd name="connsiteY66" fmla="*/ 1964969 h 2382012"/>
                <a:gd name="connsiteX67" fmla="*/ 734704 w 1169461"/>
                <a:gd name="connsiteY67" fmla="*/ 2233483 h 2382012"/>
                <a:gd name="connsiteX68" fmla="*/ 763732 w 1169461"/>
                <a:gd name="connsiteY68" fmla="*/ 2239289 h 2382012"/>
                <a:gd name="connsiteX69" fmla="*/ 757927 w 1169461"/>
                <a:gd name="connsiteY69" fmla="*/ 2314762 h 2382012"/>
                <a:gd name="connsiteX70" fmla="*/ 843561 w 1169461"/>
                <a:gd name="connsiteY70" fmla="*/ 2361209 h 2382012"/>
                <a:gd name="connsiteX71" fmla="*/ 971287 w 1169461"/>
                <a:gd name="connsiteY71" fmla="*/ 2334357 h 2382012"/>
                <a:gd name="connsiteX72" fmla="*/ 824692 w 1169461"/>
                <a:gd name="connsiteY72" fmla="*/ 2230580 h 2382012"/>
                <a:gd name="connsiteX73" fmla="*/ 865332 w 1169461"/>
                <a:gd name="connsiteY73" fmla="*/ 2221871 h 2382012"/>
                <a:gd name="connsiteX74" fmla="*/ 845012 w 1169461"/>
                <a:gd name="connsiteY74" fmla="*/ 1876431 h 2382012"/>
                <a:gd name="connsiteX75" fmla="*/ 853722 w 1169461"/>
                <a:gd name="connsiteY75" fmla="*/ 1815471 h 2382012"/>
                <a:gd name="connsiteX76" fmla="*/ 836304 w 1169461"/>
                <a:gd name="connsiteY76" fmla="*/ 1783540 h 2382012"/>
                <a:gd name="connsiteX77" fmla="*/ 824692 w 1169461"/>
                <a:gd name="connsiteY77" fmla="*/ 1403265 h 2382012"/>
                <a:gd name="connsiteX78" fmla="*/ 795664 w 1169461"/>
                <a:gd name="connsiteY78" fmla="*/ 1292957 h 2382012"/>
                <a:gd name="connsiteX79" fmla="*/ 763732 w 1169461"/>
                <a:gd name="connsiteY79" fmla="*/ 1025894 h 2382012"/>
                <a:gd name="connsiteX80" fmla="*/ 859527 w 1169461"/>
                <a:gd name="connsiteY80" fmla="*/ 700774 h 2382012"/>
                <a:gd name="connsiteX81" fmla="*/ 1051115 w 1169461"/>
                <a:gd name="connsiteY81" fmla="*/ 465642 h 2382012"/>
                <a:gd name="connsiteX82" fmla="*/ 1123687 w 1169461"/>
                <a:gd name="connsiteY82" fmla="*/ 213094 h 2382012"/>
                <a:gd name="connsiteX83" fmla="*/ 1166074 w 1169461"/>
                <a:gd name="connsiteY83" fmla="*/ 108675 h 2382012"/>
                <a:gd name="connsiteX84" fmla="*/ 1103367 w 1169461"/>
                <a:gd name="connsiteY84" fmla="*/ 73757 h 2382012"/>
                <a:gd name="connsiteX85" fmla="*/ 1090547 w 1169461"/>
                <a:gd name="connsiteY85" fmla="*/ 135953 h 2382012"/>
                <a:gd name="connsiteX86" fmla="*/ 1067930 w 1169461"/>
                <a:gd name="connsiteY86" fmla="*/ 22594 h 2382012"/>
                <a:gd name="connsiteX87" fmla="*/ 1048877 w 1169461"/>
                <a:gd name="connsiteY87" fmla="*/ 17796 h 2382012"/>
                <a:gd name="connsiteX88" fmla="*/ 1057238 w 1169461"/>
                <a:gd name="connsiteY88" fmla="*/ 129373 h 2382012"/>
                <a:gd name="connsiteX89" fmla="*/ 1016939 w 1169461"/>
                <a:gd name="connsiteY89" fmla="*/ 92774 h 2382012"/>
                <a:gd name="connsiteX90" fmla="*/ 999915 w 1169461"/>
                <a:gd name="connsiteY90" fmla="*/ 101933 h 2382012"/>
                <a:gd name="connsiteX0" fmla="*/ 999915 w 1169461"/>
                <a:gd name="connsiteY0" fmla="*/ 101933 h 2382012"/>
                <a:gd name="connsiteX1" fmla="*/ 1042407 w 1169461"/>
                <a:gd name="connsiteY1" fmla="*/ 198581 h 2382012"/>
                <a:gd name="connsiteX2" fmla="*/ 975641 w 1169461"/>
                <a:gd name="connsiteY2" fmla="*/ 340821 h 2382012"/>
                <a:gd name="connsiteX3" fmla="*/ 923389 w 1169461"/>
                <a:gd name="connsiteY3" fmla="*/ 413392 h 2382012"/>
                <a:gd name="connsiteX4" fmla="*/ 859527 w 1169461"/>
                <a:gd name="connsiteY4" fmla="*/ 517895 h 2382012"/>
                <a:gd name="connsiteX5" fmla="*/ 757927 w 1169461"/>
                <a:gd name="connsiteY5" fmla="*/ 570146 h 2382012"/>
                <a:gd name="connsiteX6" fmla="*/ 723092 w 1169461"/>
                <a:gd name="connsiteY6" fmla="*/ 634009 h 2382012"/>
                <a:gd name="connsiteX7" fmla="*/ 682452 w 1169461"/>
                <a:gd name="connsiteY7" fmla="*/ 625301 h 2382012"/>
                <a:gd name="connsiteX8" fmla="*/ 691161 w 1169461"/>
                <a:gd name="connsiteY8" fmla="*/ 575952 h 2382012"/>
                <a:gd name="connsiteX9" fmla="*/ 725995 w 1169461"/>
                <a:gd name="connsiteY9" fmla="*/ 535312 h 2382012"/>
                <a:gd name="connsiteX10" fmla="*/ 723092 w 1169461"/>
                <a:gd name="connsiteY10" fmla="*/ 480158 h 2382012"/>
                <a:gd name="connsiteX11" fmla="*/ 723092 w 1169461"/>
                <a:gd name="connsiteY11" fmla="*/ 427906 h 2382012"/>
                <a:gd name="connsiteX12" fmla="*/ 667938 w 1169461"/>
                <a:gd name="connsiteY12" fmla="*/ 364043 h 2382012"/>
                <a:gd name="connsiteX13" fmla="*/ 589561 w 1169461"/>
                <a:gd name="connsiteY13" fmla="*/ 378558 h 2382012"/>
                <a:gd name="connsiteX14" fmla="*/ 548921 w 1169461"/>
                <a:gd name="connsiteY14" fmla="*/ 436615 h 2382012"/>
                <a:gd name="connsiteX15" fmla="*/ 560532 w 1169461"/>
                <a:gd name="connsiteY15" fmla="*/ 483061 h 2382012"/>
                <a:gd name="connsiteX16" fmla="*/ 551565 w 1169461"/>
                <a:gd name="connsiteY16" fmla="*/ 515115 h 2382012"/>
                <a:gd name="connsiteX17" fmla="*/ 577949 w 1169461"/>
                <a:gd name="connsiteY17" fmla="*/ 570146 h 2382012"/>
                <a:gd name="connsiteX18" fmla="*/ 537309 w 1169461"/>
                <a:gd name="connsiteY18" fmla="*/ 622398 h 2382012"/>
                <a:gd name="connsiteX19" fmla="*/ 508281 w 1169461"/>
                <a:gd name="connsiteY19" fmla="*/ 622398 h 2382012"/>
                <a:gd name="connsiteX20" fmla="*/ 479252 w 1169461"/>
                <a:gd name="connsiteY20" fmla="*/ 575952 h 2382012"/>
                <a:gd name="connsiteX21" fmla="*/ 415389 w 1169461"/>
                <a:gd name="connsiteY21" fmla="*/ 523701 h 2382012"/>
                <a:gd name="connsiteX22" fmla="*/ 366041 w 1169461"/>
                <a:gd name="connsiteY22" fmla="*/ 474352 h 2382012"/>
                <a:gd name="connsiteX23" fmla="*/ 334109 w 1169461"/>
                <a:gd name="connsiteY23" fmla="*/ 404683 h 2382012"/>
                <a:gd name="connsiteX24" fmla="*/ 235412 w 1169461"/>
                <a:gd name="connsiteY24" fmla="*/ 320501 h 2382012"/>
                <a:gd name="connsiteX25" fmla="*/ 180258 w 1169461"/>
                <a:gd name="connsiteY25" fmla="*/ 236318 h 2382012"/>
                <a:gd name="connsiteX26" fmla="*/ 159880 w 1169461"/>
                <a:gd name="connsiteY26" fmla="*/ 131953 h 2382012"/>
                <a:gd name="connsiteX27" fmla="*/ 146338 w 1169461"/>
                <a:gd name="connsiteY27" fmla="*/ 118878 h 2382012"/>
                <a:gd name="connsiteX28" fmla="*/ 143691 w 1169461"/>
                <a:gd name="connsiteY28" fmla="*/ 179646 h 2382012"/>
                <a:gd name="connsiteX29" fmla="*/ 108894 w 1169461"/>
                <a:gd name="connsiteY29" fmla="*/ 62481 h 2382012"/>
                <a:gd name="connsiteX30" fmla="*/ 93975 w 1169461"/>
                <a:gd name="connsiteY30" fmla="*/ 65254 h 2382012"/>
                <a:gd name="connsiteX31" fmla="*/ 108037 w 1169461"/>
                <a:gd name="connsiteY31" fmla="*/ 150874 h 2382012"/>
                <a:gd name="connsiteX32" fmla="*/ 65466 w 1169461"/>
                <a:gd name="connsiteY32" fmla="*/ 50615 h 2382012"/>
                <a:gd name="connsiteX33" fmla="*/ 51227 w 1169461"/>
                <a:gd name="connsiteY33" fmla="*/ 56763 h 2382012"/>
                <a:gd name="connsiteX34" fmla="*/ 84133 w 1169461"/>
                <a:gd name="connsiteY34" fmla="*/ 162191 h 2382012"/>
                <a:gd name="connsiteX35" fmla="*/ 39970 w 1169461"/>
                <a:gd name="connsiteY35" fmla="*/ 94753 h 2382012"/>
                <a:gd name="connsiteX36" fmla="*/ 26670 w 1169461"/>
                <a:gd name="connsiteY36" fmla="*/ 101208 h 2382012"/>
                <a:gd name="connsiteX37" fmla="*/ 61115 w 1169461"/>
                <a:gd name="connsiteY37" fmla="*/ 177397 h 2382012"/>
                <a:gd name="connsiteX38" fmla="*/ 21740 w 1169461"/>
                <a:gd name="connsiteY38" fmla="*/ 140672 h 2382012"/>
                <a:gd name="connsiteX39" fmla="*/ 15381 w 1169461"/>
                <a:gd name="connsiteY39" fmla="*/ 155172 h 2382012"/>
                <a:gd name="connsiteX40" fmla="*/ 62036 w 1169461"/>
                <a:gd name="connsiteY40" fmla="*/ 217747 h 2382012"/>
                <a:gd name="connsiteX41" fmla="*/ 122201 w 1169461"/>
                <a:gd name="connsiteY41" fmla="*/ 300181 h 2382012"/>
                <a:gd name="connsiteX42" fmla="*/ 206384 w 1169461"/>
                <a:gd name="connsiteY42" fmla="*/ 451129 h 2382012"/>
                <a:gd name="connsiteX43" fmla="*/ 368944 w 1169461"/>
                <a:gd name="connsiteY43" fmla="*/ 689163 h 2382012"/>
                <a:gd name="connsiteX44" fmla="*/ 374749 w 1169461"/>
                <a:gd name="connsiteY44" fmla="*/ 767541 h 2382012"/>
                <a:gd name="connsiteX45" fmla="*/ 438612 w 1169461"/>
                <a:gd name="connsiteY45" fmla="*/ 924295 h 2382012"/>
                <a:gd name="connsiteX46" fmla="*/ 444418 w 1169461"/>
                <a:gd name="connsiteY46" fmla="*/ 1034603 h 2382012"/>
                <a:gd name="connsiteX47" fmla="*/ 377652 w 1169461"/>
                <a:gd name="connsiteY47" fmla="*/ 1252318 h 2382012"/>
                <a:gd name="connsiteX48" fmla="*/ 383458 w 1169461"/>
                <a:gd name="connsiteY48" fmla="*/ 1359723 h 2382012"/>
                <a:gd name="connsiteX49" fmla="*/ 400875 w 1169461"/>
                <a:gd name="connsiteY49" fmla="*/ 1472935 h 2382012"/>
                <a:gd name="connsiteX50" fmla="*/ 415389 w 1169461"/>
                <a:gd name="connsiteY50" fmla="*/ 1644203 h 2382012"/>
                <a:gd name="connsiteX51" fmla="*/ 450224 w 1169461"/>
                <a:gd name="connsiteY51" fmla="*/ 1754512 h 2382012"/>
                <a:gd name="connsiteX52" fmla="*/ 540212 w 1169461"/>
                <a:gd name="connsiteY52" fmla="*/ 2097049 h 2382012"/>
                <a:gd name="connsiteX53" fmla="*/ 575047 w 1169461"/>
                <a:gd name="connsiteY53" fmla="*/ 2105758 h 2382012"/>
                <a:gd name="connsiteX54" fmla="*/ 543115 w 1169461"/>
                <a:gd name="connsiteY54" fmla="*/ 2166718 h 2382012"/>
                <a:gd name="connsiteX55" fmla="*/ 519892 w 1169461"/>
                <a:gd name="connsiteY55" fmla="*/ 2259609 h 2382012"/>
                <a:gd name="connsiteX56" fmla="*/ 589561 w 1169461"/>
                <a:gd name="connsiteY56" fmla="*/ 2282832 h 2382012"/>
                <a:gd name="connsiteX57" fmla="*/ 644715 w 1169461"/>
                <a:gd name="connsiteY57" fmla="*/ 2242192 h 2382012"/>
                <a:gd name="connsiteX58" fmla="*/ 641812 w 1169461"/>
                <a:gd name="connsiteY58" fmla="*/ 2166718 h 2382012"/>
                <a:gd name="connsiteX59" fmla="*/ 665035 w 1169461"/>
                <a:gd name="connsiteY59" fmla="*/ 2102855 h 2382012"/>
                <a:gd name="connsiteX60" fmla="*/ 665035 w 1169461"/>
                <a:gd name="connsiteY60" fmla="*/ 2079632 h 2382012"/>
                <a:gd name="connsiteX61" fmla="*/ 618589 w 1169461"/>
                <a:gd name="connsiteY61" fmla="*/ 1972226 h 2382012"/>
                <a:gd name="connsiteX62" fmla="*/ 609881 w 1169461"/>
                <a:gd name="connsiteY62" fmla="*/ 1635495 h 2382012"/>
                <a:gd name="connsiteX63" fmla="*/ 609881 w 1169461"/>
                <a:gd name="connsiteY63" fmla="*/ 1452615 h 2382012"/>
                <a:gd name="connsiteX64" fmla="*/ 676647 w 1169461"/>
                <a:gd name="connsiteY64" fmla="*/ 1739998 h 2382012"/>
                <a:gd name="connsiteX65" fmla="*/ 705675 w 1169461"/>
                <a:gd name="connsiteY65" fmla="*/ 1841597 h 2382012"/>
                <a:gd name="connsiteX66" fmla="*/ 704949 w 1169461"/>
                <a:gd name="connsiteY66" fmla="*/ 1964969 h 2382012"/>
                <a:gd name="connsiteX67" fmla="*/ 734704 w 1169461"/>
                <a:gd name="connsiteY67" fmla="*/ 2233483 h 2382012"/>
                <a:gd name="connsiteX68" fmla="*/ 763732 w 1169461"/>
                <a:gd name="connsiteY68" fmla="*/ 2239289 h 2382012"/>
                <a:gd name="connsiteX69" fmla="*/ 757927 w 1169461"/>
                <a:gd name="connsiteY69" fmla="*/ 2314762 h 2382012"/>
                <a:gd name="connsiteX70" fmla="*/ 843561 w 1169461"/>
                <a:gd name="connsiteY70" fmla="*/ 2361209 h 2382012"/>
                <a:gd name="connsiteX71" fmla="*/ 971287 w 1169461"/>
                <a:gd name="connsiteY71" fmla="*/ 2334357 h 2382012"/>
                <a:gd name="connsiteX72" fmla="*/ 824692 w 1169461"/>
                <a:gd name="connsiteY72" fmla="*/ 2230580 h 2382012"/>
                <a:gd name="connsiteX73" fmla="*/ 865332 w 1169461"/>
                <a:gd name="connsiteY73" fmla="*/ 2221871 h 2382012"/>
                <a:gd name="connsiteX74" fmla="*/ 845012 w 1169461"/>
                <a:gd name="connsiteY74" fmla="*/ 1876431 h 2382012"/>
                <a:gd name="connsiteX75" fmla="*/ 853722 w 1169461"/>
                <a:gd name="connsiteY75" fmla="*/ 1815471 h 2382012"/>
                <a:gd name="connsiteX76" fmla="*/ 836304 w 1169461"/>
                <a:gd name="connsiteY76" fmla="*/ 1783540 h 2382012"/>
                <a:gd name="connsiteX77" fmla="*/ 824692 w 1169461"/>
                <a:gd name="connsiteY77" fmla="*/ 1403265 h 2382012"/>
                <a:gd name="connsiteX78" fmla="*/ 795664 w 1169461"/>
                <a:gd name="connsiteY78" fmla="*/ 1292957 h 2382012"/>
                <a:gd name="connsiteX79" fmla="*/ 763732 w 1169461"/>
                <a:gd name="connsiteY79" fmla="*/ 1025894 h 2382012"/>
                <a:gd name="connsiteX80" fmla="*/ 859527 w 1169461"/>
                <a:gd name="connsiteY80" fmla="*/ 700774 h 2382012"/>
                <a:gd name="connsiteX81" fmla="*/ 1051115 w 1169461"/>
                <a:gd name="connsiteY81" fmla="*/ 465642 h 2382012"/>
                <a:gd name="connsiteX82" fmla="*/ 1123687 w 1169461"/>
                <a:gd name="connsiteY82" fmla="*/ 213094 h 2382012"/>
                <a:gd name="connsiteX83" fmla="*/ 1166074 w 1169461"/>
                <a:gd name="connsiteY83" fmla="*/ 108675 h 2382012"/>
                <a:gd name="connsiteX84" fmla="*/ 1103367 w 1169461"/>
                <a:gd name="connsiteY84" fmla="*/ 73757 h 2382012"/>
                <a:gd name="connsiteX85" fmla="*/ 1090547 w 1169461"/>
                <a:gd name="connsiteY85" fmla="*/ 135953 h 2382012"/>
                <a:gd name="connsiteX86" fmla="*/ 1067930 w 1169461"/>
                <a:gd name="connsiteY86" fmla="*/ 22594 h 2382012"/>
                <a:gd name="connsiteX87" fmla="*/ 1048877 w 1169461"/>
                <a:gd name="connsiteY87" fmla="*/ 17796 h 2382012"/>
                <a:gd name="connsiteX88" fmla="*/ 1057238 w 1169461"/>
                <a:gd name="connsiteY88" fmla="*/ 129373 h 2382012"/>
                <a:gd name="connsiteX89" fmla="*/ 1016939 w 1169461"/>
                <a:gd name="connsiteY89" fmla="*/ 92774 h 2382012"/>
                <a:gd name="connsiteX90" fmla="*/ 999915 w 1169461"/>
                <a:gd name="connsiteY90" fmla="*/ 101933 h 2382012"/>
                <a:gd name="connsiteX0" fmla="*/ 999915 w 1169461"/>
                <a:gd name="connsiteY0" fmla="*/ 101933 h 2382012"/>
                <a:gd name="connsiteX1" fmla="*/ 1042407 w 1169461"/>
                <a:gd name="connsiteY1" fmla="*/ 198581 h 2382012"/>
                <a:gd name="connsiteX2" fmla="*/ 975641 w 1169461"/>
                <a:gd name="connsiteY2" fmla="*/ 340821 h 2382012"/>
                <a:gd name="connsiteX3" fmla="*/ 923389 w 1169461"/>
                <a:gd name="connsiteY3" fmla="*/ 413392 h 2382012"/>
                <a:gd name="connsiteX4" fmla="*/ 859527 w 1169461"/>
                <a:gd name="connsiteY4" fmla="*/ 517895 h 2382012"/>
                <a:gd name="connsiteX5" fmla="*/ 757927 w 1169461"/>
                <a:gd name="connsiteY5" fmla="*/ 570146 h 2382012"/>
                <a:gd name="connsiteX6" fmla="*/ 723092 w 1169461"/>
                <a:gd name="connsiteY6" fmla="*/ 634009 h 2382012"/>
                <a:gd name="connsiteX7" fmla="*/ 682452 w 1169461"/>
                <a:gd name="connsiteY7" fmla="*/ 625301 h 2382012"/>
                <a:gd name="connsiteX8" fmla="*/ 691161 w 1169461"/>
                <a:gd name="connsiteY8" fmla="*/ 575952 h 2382012"/>
                <a:gd name="connsiteX9" fmla="*/ 725995 w 1169461"/>
                <a:gd name="connsiteY9" fmla="*/ 535312 h 2382012"/>
                <a:gd name="connsiteX10" fmla="*/ 723092 w 1169461"/>
                <a:gd name="connsiteY10" fmla="*/ 480158 h 2382012"/>
                <a:gd name="connsiteX11" fmla="*/ 723092 w 1169461"/>
                <a:gd name="connsiteY11" fmla="*/ 427906 h 2382012"/>
                <a:gd name="connsiteX12" fmla="*/ 667938 w 1169461"/>
                <a:gd name="connsiteY12" fmla="*/ 364043 h 2382012"/>
                <a:gd name="connsiteX13" fmla="*/ 589561 w 1169461"/>
                <a:gd name="connsiteY13" fmla="*/ 378558 h 2382012"/>
                <a:gd name="connsiteX14" fmla="*/ 548921 w 1169461"/>
                <a:gd name="connsiteY14" fmla="*/ 436615 h 2382012"/>
                <a:gd name="connsiteX15" fmla="*/ 560532 w 1169461"/>
                <a:gd name="connsiteY15" fmla="*/ 483061 h 2382012"/>
                <a:gd name="connsiteX16" fmla="*/ 551565 w 1169461"/>
                <a:gd name="connsiteY16" fmla="*/ 515115 h 2382012"/>
                <a:gd name="connsiteX17" fmla="*/ 577949 w 1169461"/>
                <a:gd name="connsiteY17" fmla="*/ 570146 h 2382012"/>
                <a:gd name="connsiteX18" fmla="*/ 537309 w 1169461"/>
                <a:gd name="connsiteY18" fmla="*/ 622398 h 2382012"/>
                <a:gd name="connsiteX19" fmla="*/ 508281 w 1169461"/>
                <a:gd name="connsiteY19" fmla="*/ 622398 h 2382012"/>
                <a:gd name="connsiteX20" fmla="*/ 479252 w 1169461"/>
                <a:gd name="connsiteY20" fmla="*/ 575952 h 2382012"/>
                <a:gd name="connsiteX21" fmla="*/ 415389 w 1169461"/>
                <a:gd name="connsiteY21" fmla="*/ 523701 h 2382012"/>
                <a:gd name="connsiteX22" fmla="*/ 366041 w 1169461"/>
                <a:gd name="connsiteY22" fmla="*/ 474352 h 2382012"/>
                <a:gd name="connsiteX23" fmla="*/ 334109 w 1169461"/>
                <a:gd name="connsiteY23" fmla="*/ 404683 h 2382012"/>
                <a:gd name="connsiteX24" fmla="*/ 235412 w 1169461"/>
                <a:gd name="connsiteY24" fmla="*/ 320501 h 2382012"/>
                <a:gd name="connsiteX25" fmla="*/ 180258 w 1169461"/>
                <a:gd name="connsiteY25" fmla="*/ 236318 h 2382012"/>
                <a:gd name="connsiteX26" fmla="*/ 159880 w 1169461"/>
                <a:gd name="connsiteY26" fmla="*/ 131953 h 2382012"/>
                <a:gd name="connsiteX27" fmla="*/ 146338 w 1169461"/>
                <a:gd name="connsiteY27" fmla="*/ 118878 h 2382012"/>
                <a:gd name="connsiteX28" fmla="*/ 143691 w 1169461"/>
                <a:gd name="connsiteY28" fmla="*/ 179646 h 2382012"/>
                <a:gd name="connsiteX29" fmla="*/ 108894 w 1169461"/>
                <a:gd name="connsiteY29" fmla="*/ 62481 h 2382012"/>
                <a:gd name="connsiteX30" fmla="*/ 93975 w 1169461"/>
                <a:gd name="connsiteY30" fmla="*/ 65254 h 2382012"/>
                <a:gd name="connsiteX31" fmla="*/ 108037 w 1169461"/>
                <a:gd name="connsiteY31" fmla="*/ 150874 h 2382012"/>
                <a:gd name="connsiteX32" fmla="*/ 65466 w 1169461"/>
                <a:gd name="connsiteY32" fmla="*/ 50615 h 2382012"/>
                <a:gd name="connsiteX33" fmla="*/ 51227 w 1169461"/>
                <a:gd name="connsiteY33" fmla="*/ 56763 h 2382012"/>
                <a:gd name="connsiteX34" fmla="*/ 84133 w 1169461"/>
                <a:gd name="connsiteY34" fmla="*/ 162191 h 2382012"/>
                <a:gd name="connsiteX35" fmla="*/ 39970 w 1169461"/>
                <a:gd name="connsiteY35" fmla="*/ 94753 h 2382012"/>
                <a:gd name="connsiteX36" fmla="*/ 26670 w 1169461"/>
                <a:gd name="connsiteY36" fmla="*/ 101208 h 2382012"/>
                <a:gd name="connsiteX37" fmla="*/ 61115 w 1169461"/>
                <a:gd name="connsiteY37" fmla="*/ 177397 h 2382012"/>
                <a:gd name="connsiteX38" fmla="*/ 21740 w 1169461"/>
                <a:gd name="connsiteY38" fmla="*/ 140672 h 2382012"/>
                <a:gd name="connsiteX39" fmla="*/ 15381 w 1169461"/>
                <a:gd name="connsiteY39" fmla="*/ 155172 h 2382012"/>
                <a:gd name="connsiteX40" fmla="*/ 62036 w 1169461"/>
                <a:gd name="connsiteY40" fmla="*/ 217747 h 2382012"/>
                <a:gd name="connsiteX41" fmla="*/ 122201 w 1169461"/>
                <a:gd name="connsiteY41" fmla="*/ 300181 h 2382012"/>
                <a:gd name="connsiteX42" fmla="*/ 206384 w 1169461"/>
                <a:gd name="connsiteY42" fmla="*/ 451129 h 2382012"/>
                <a:gd name="connsiteX43" fmla="*/ 368944 w 1169461"/>
                <a:gd name="connsiteY43" fmla="*/ 689163 h 2382012"/>
                <a:gd name="connsiteX44" fmla="*/ 374749 w 1169461"/>
                <a:gd name="connsiteY44" fmla="*/ 767541 h 2382012"/>
                <a:gd name="connsiteX45" fmla="*/ 438612 w 1169461"/>
                <a:gd name="connsiteY45" fmla="*/ 924295 h 2382012"/>
                <a:gd name="connsiteX46" fmla="*/ 444418 w 1169461"/>
                <a:gd name="connsiteY46" fmla="*/ 1034603 h 2382012"/>
                <a:gd name="connsiteX47" fmla="*/ 377652 w 1169461"/>
                <a:gd name="connsiteY47" fmla="*/ 1252318 h 2382012"/>
                <a:gd name="connsiteX48" fmla="*/ 383458 w 1169461"/>
                <a:gd name="connsiteY48" fmla="*/ 1359723 h 2382012"/>
                <a:gd name="connsiteX49" fmla="*/ 400875 w 1169461"/>
                <a:gd name="connsiteY49" fmla="*/ 1472935 h 2382012"/>
                <a:gd name="connsiteX50" fmla="*/ 415389 w 1169461"/>
                <a:gd name="connsiteY50" fmla="*/ 1644203 h 2382012"/>
                <a:gd name="connsiteX51" fmla="*/ 450224 w 1169461"/>
                <a:gd name="connsiteY51" fmla="*/ 1754512 h 2382012"/>
                <a:gd name="connsiteX52" fmla="*/ 540212 w 1169461"/>
                <a:gd name="connsiteY52" fmla="*/ 2097049 h 2382012"/>
                <a:gd name="connsiteX53" fmla="*/ 575047 w 1169461"/>
                <a:gd name="connsiteY53" fmla="*/ 2105758 h 2382012"/>
                <a:gd name="connsiteX54" fmla="*/ 543115 w 1169461"/>
                <a:gd name="connsiteY54" fmla="*/ 2166718 h 2382012"/>
                <a:gd name="connsiteX55" fmla="*/ 519892 w 1169461"/>
                <a:gd name="connsiteY55" fmla="*/ 2259609 h 2382012"/>
                <a:gd name="connsiteX56" fmla="*/ 589561 w 1169461"/>
                <a:gd name="connsiteY56" fmla="*/ 2282832 h 2382012"/>
                <a:gd name="connsiteX57" fmla="*/ 644715 w 1169461"/>
                <a:gd name="connsiteY57" fmla="*/ 2242192 h 2382012"/>
                <a:gd name="connsiteX58" fmla="*/ 641812 w 1169461"/>
                <a:gd name="connsiteY58" fmla="*/ 2166718 h 2382012"/>
                <a:gd name="connsiteX59" fmla="*/ 665035 w 1169461"/>
                <a:gd name="connsiteY59" fmla="*/ 2102855 h 2382012"/>
                <a:gd name="connsiteX60" fmla="*/ 665035 w 1169461"/>
                <a:gd name="connsiteY60" fmla="*/ 2079632 h 2382012"/>
                <a:gd name="connsiteX61" fmla="*/ 618589 w 1169461"/>
                <a:gd name="connsiteY61" fmla="*/ 1972226 h 2382012"/>
                <a:gd name="connsiteX62" fmla="*/ 609881 w 1169461"/>
                <a:gd name="connsiteY62" fmla="*/ 1635495 h 2382012"/>
                <a:gd name="connsiteX63" fmla="*/ 609881 w 1169461"/>
                <a:gd name="connsiteY63" fmla="*/ 1452615 h 2382012"/>
                <a:gd name="connsiteX64" fmla="*/ 676647 w 1169461"/>
                <a:gd name="connsiteY64" fmla="*/ 1739998 h 2382012"/>
                <a:gd name="connsiteX65" fmla="*/ 705675 w 1169461"/>
                <a:gd name="connsiteY65" fmla="*/ 1841597 h 2382012"/>
                <a:gd name="connsiteX66" fmla="*/ 704949 w 1169461"/>
                <a:gd name="connsiteY66" fmla="*/ 1964969 h 2382012"/>
                <a:gd name="connsiteX67" fmla="*/ 734704 w 1169461"/>
                <a:gd name="connsiteY67" fmla="*/ 2233483 h 2382012"/>
                <a:gd name="connsiteX68" fmla="*/ 763732 w 1169461"/>
                <a:gd name="connsiteY68" fmla="*/ 2239289 h 2382012"/>
                <a:gd name="connsiteX69" fmla="*/ 757927 w 1169461"/>
                <a:gd name="connsiteY69" fmla="*/ 2314762 h 2382012"/>
                <a:gd name="connsiteX70" fmla="*/ 843561 w 1169461"/>
                <a:gd name="connsiteY70" fmla="*/ 2361209 h 2382012"/>
                <a:gd name="connsiteX71" fmla="*/ 971287 w 1169461"/>
                <a:gd name="connsiteY71" fmla="*/ 2334357 h 2382012"/>
                <a:gd name="connsiteX72" fmla="*/ 824692 w 1169461"/>
                <a:gd name="connsiteY72" fmla="*/ 2230580 h 2382012"/>
                <a:gd name="connsiteX73" fmla="*/ 865332 w 1169461"/>
                <a:gd name="connsiteY73" fmla="*/ 2221871 h 2382012"/>
                <a:gd name="connsiteX74" fmla="*/ 845012 w 1169461"/>
                <a:gd name="connsiteY74" fmla="*/ 1876431 h 2382012"/>
                <a:gd name="connsiteX75" fmla="*/ 853722 w 1169461"/>
                <a:gd name="connsiteY75" fmla="*/ 1815471 h 2382012"/>
                <a:gd name="connsiteX76" fmla="*/ 836304 w 1169461"/>
                <a:gd name="connsiteY76" fmla="*/ 1783540 h 2382012"/>
                <a:gd name="connsiteX77" fmla="*/ 824692 w 1169461"/>
                <a:gd name="connsiteY77" fmla="*/ 1403265 h 2382012"/>
                <a:gd name="connsiteX78" fmla="*/ 795664 w 1169461"/>
                <a:gd name="connsiteY78" fmla="*/ 1292957 h 2382012"/>
                <a:gd name="connsiteX79" fmla="*/ 763732 w 1169461"/>
                <a:gd name="connsiteY79" fmla="*/ 1025894 h 2382012"/>
                <a:gd name="connsiteX80" fmla="*/ 859527 w 1169461"/>
                <a:gd name="connsiteY80" fmla="*/ 700774 h 2382012"/>
                <a:gd name="connsiteX81" fmla="*/ 1051115 w 1169461"/>
                <a:gd name="connsiteY81" fmla="*/ 465642 h 2382012"/>
                <a:gd name="connsiteX82" fmla="*/ 1123687 w 1169461"/>
                <a:gd name="connsiteY82" fmla="*/ 213094 h 2382012"/>
                <a:gd name="connsiteX83" fmla="*/ 1166074 w 1169461"/>
                <a:gd name="connsiteY83" fmla="*/ 108675 h 2382012"/>
                <a:gd name="connsiteX84" fmla="*/ 1125461 w 1169461"/>
                <a:gd name="connsiteY84" fmla="*/ 88000 h 2382012"/>
                <a:gd name="connsiteX85" fmla="*/ 1103367 w 1169461"/>
                <a:gd name="connsiteY85" fmla="*/ 73757 h 2382012"/>
                <a:gd name="connsiteX86" fmla="*/ 1090547 w 1169461"/>
                <a:gd name="connsiteY86" fmla="*/ 135953 h 2382012"/>
                <a:gd name="connsiteX87" fmla="*/ 1067930 w 1169461"/>
                <a:gd name="connsiteY87" fmla="*/ 22594 h 2382012"/>
                <a:gd name="connsiteX88" fmla="*/ 1048877 w 1169461"/>
                <a:gd name="connsiteY88" fmla="*/ 17796 h 2382012"/>
                <a:gd name="connsiteX89" fmla="*/ 1057238 w 1169461"/>
                <a:gd name="connsiteY89" fmla="*/ 129373 h 2382012"/>
                <a:gd name="connsiteX90" fmla="*/ 1016939 w 1169461"/>
                <a:gd name="connsiteY90" fmla="*/ 92774 h 2382012"/>
                <a:gd name="connsiteX91" fmla="*/ 999915 w 1169461"/>
                <a:gd name="connsiteY91" fmla="*/ 101933 h 2382012"/>
                <a:gd name="connsiteX0" fmla="*/ 999915 w 1169461"/>
                <a:gd name="connsiteY0" fmla="*/ 131957 h 2412036"/>
                <a:gd name="connsiteX1" fmla="*/ 1042407 w 1169461"/>
                <a:gd name="connsiteY1" fmla="*/ 228605 h 2412036"/>
                <a:gd name="connsiteX2" fmla="*/ 975641 w 1169461"/>
                <a:gd name="connsiteY2" fmla="*/ 370845 h 2412036"/>
                <a:gd name="connsiteX3" fmla="*/ 923389 w 1169461"/>
                <a:gd name="connsiteY3" fmla="*/ 443416 h 2412036"/>
                <a:gd name="connsiteX4" fmla="*/ 859527 w 1169461"/>
                <a:gd name="connsiteY4" fmla="*/ 547919 h 2412036"/>
                <a:gd name="connsiteX5" fmla="*/ 757927 w 1169461"/>
                <a:gd name="connsiteY5" fmla="*/ 600170 h 2412036"/>
                <a:gd name="connsiteX6" fmla="*/ 723092 w 1169461"/>
                <a:gd name="connsiteY6" fmla="*/ 664033 h 2412036"/>
                <a:gd name="connsiteX7" fmla="*/ 682452 w 1169461"/>
                <a:gd name="connsiteY7" fmla="*/ 655325 h 2412036"/>
                <a:gd name="connsiteX8" fmla="*/ 691161 w 1169461"/>
                <a:gd name="connsiteY8" fmla="*/ 605976 h 2412036"/>
                <a:gd name="connsiteX9" fmla="*/ 725995 w 1169461"/>
                <a:gd name="connsiteY9" fmla="*/ 565336 h 2412036"/>
                <a:gd name="connsiteX10" fmla="*/ 723092 w 1169461"/>
                <a:gd name="connsiteY10" fmla="*/ 510182 h 2412036"/>
                <a:gd name="connsiteX11" fmla="*/ 723092 w 1169461"/>
                <a:gd name="connsiteY11" fmla="*/ 457930 h 2412036"/>
                <a:gd name="connsiteX12" fmla="*/ 667938 w 1169461"/>
                <a:gd name="connsiteY12" fmla="*/ 394067 h 2412036"/>
                <a:gd name="connsiteX13" fmla="*/ 589561 w 1169461"/>
                <a:gd name="connsiteY13" fmla="*/ 408582 h 2412036"/>
                <a:gd name="connsiteX14" fmla="*/ 548921 w 1169461"/>
                <a:gd name="connsiteY14" fmla="*/ 466639 h 2412036"/>
                <a:gd name="connsiteX15" fmla="*/ 560532 w 1169461"/>
                <a:gd name="connsiteY15" fmla="*/ 513085 h 2412036"/>
                <a:gd name="connsiteX16" fmla="*/ 551565 w 1169461"/>
                <a:gd name="connsiteY16" fmla="*/ 545139 h 2412036"/>
                <a:gd name="connsiteX17" fmla="*/ 577949 w 1169461"/>
                <a:gd name="connsiteY17" fmla="*/ 600170 h 2412036"/>
                <a:gd name="connsiteX18" fmla="*/ 537309 w 1169461"/>
                <a:gd name="connsiteY18" fmla="*/ 652422 h 2412036"/>
                <a:gd name="connsiteX19" fmla="*/ 508281 w 1169461"/>
                <a:gd name="connsiteY19" fmla="*/ 652422 h 2412036"/>
                <a:gd name="connsiteX20" fmla="*/ 479252 w 1169461"/>
                <a:gd name="connsiteY20" fmla="*/ 605976 h 2412036"/>
                <a:gd name="connsiteX21" fmla="*/ 415389 w 1169461"/>
                <a:gd name="connsiteY21" fmla="*/ 553725 h 2412036"/>
                <a:gd name="connsiteX22" fmla="*/ 366041 w 1169461"/>
                <a:gd name="connsiteY22" fmla="*/ 504376 h 2412036"/>
                <a:gd name="connsiteX23" fmla="*/ 334109 w 1169461"/>
                <a:gd name="connsiteY23" fmla="*/ 434707 h 2412036"/>
                <a:gd name="connsiteX24" fmla="*/ 235412 w 1169461"/>
                <a:gd name="connsiteY24" fmla="*/ 350525 h 2412036"/>
                <a:gd name="connsiteX25" fmla="*/ 180258 w 1169461"/>
                <a:gd name="connsiteY25" fmla="*/ 266342 h 2412036"/>
                <a:gd name="connsiteX26" fmla="*/ 159880 w 1169461"/>
                <a:gd name="connsiteY26" fmla="*/ 161977 h 2412036"/>
                <a:gd name="connsiteX27" fmla="*/ 146338 w 1169461"/>
                <a:gd name="connsiteY27" fmla="*/ 148902 h 2412036"/>
                <a:gd name="connsiteX28" fmla="*/ 143691 w 1169461"/>
                <a:gd name="connsiteY28" fmla="*/ 209670 h 2412036"/>
                <a:gd name="connsiteX29" fmla="*/ 108894 w 1169461"/>
                <a:gd name="connsiteY29" fmla="*/ 92505 h 2412036"/>
                <a:gd name="connsiteX30" fmla="*/ 93975 w 1169461"/>
                <a:gd name="connsiteY30" fmla="*/ 95278 h 2412036"/>
                <a:gd name="connsiteX31" fmla="*/ 108037 w 1169461"/>
                <a:gd name="connsiteY31" fmla="*/ 180898 h 2412036"/>
                <a:gd name="connsiteX32" fmla="*/ 65466 w 1169461"/>
                <a:gd name="connsiteY32" fmla="*/ 80639 h 2412036"/>
                <a:gd name="connsiteX33" fmla="*/ 51227 w 1169461"/>
                <a:gd name="connsiteY33" fmla="*/ 86787 h 2412036"/>
                <a:gd name="connsiteX34" fmla="*/ 84133 w 1169461"/>
                <a:gd name="connsiteY34" fmla="*/ 192215 h 2412036"/>
                <a:gd name="connsiteX35" fmla="*/ 39970 w 1169461"/>
                <a:gd name="connsiteY35" fmla="*/ 124777 h 2412036"/>
                <a:gd name="connsiteX36" fmla="*/ 26670 w 1169461"/>
                <a:gd name="connsiteY36" fmla="*/ 131232 h 2412036"/>
                <a:gd name="connsiteX37" fmla="*/ 61115 w 1169461"/>
                <a:gd name="connsiteY37" fmla="*/ 207421 h 2412036"/>
                <a:gd name="connsiteX38" fmla="*/ 21740 w 1169461"/>
                <a:gd name="connsiteY38" fmla="*/ 170696 h 2412036"/>
                <a:gd name="connsiteX39" fmla="*/ 15381 w 1169461"/>
                <a:gd name="connsiteY39" fmla="*/ 185196 h 2412036"/>
                <a:gd name="connsiteX40" fmla="*/ 62036 w 1169461"/>
                <a:gd name="connsiteY40" fmla="*/ 247771 h 2412036"/>
                <a:gd name="connsiteX41" fmla="*/ 122201 w 1169461"/>
                <a:gd name="connsiteY41" fmla="*/ 330205 h 2412036"/>
                <a:gd name="connsiteX42" fmla="*/ 206384 w 1169461"/>
                <a:gd name="connsiteY42" fmla="*/ 481153 h 2412036"/>
                <a:gd name="connsiteX43" fmla="*/ 368944 w 1169461"/>
                <a:gd name="connsiteY43" fmla="*/ 719187 h 2412036"/>
                <a:gd name="connsiteX44" fmla="*/ 374749 w 1169461"/>
                <a:gd name="connsiteY44" fmla="*/ 797565 h 2412036"/>
                <a:gd name="connsiteX45" fmla="*/ 438612 w 1169461"/>
                <a:gd name="connsiteY45" fmla="*/ 954319 h 2412036"/>
                <a:gd name="connsiteX46" fmla="*/ 444418 w 1169461"/>
                <a:gd name="connsiteY46" fmla="*/ 1064627 h 2412036"/>
                <a:gd name="connsiteX47" fmla="*/ 377652 w 1169461"/>
                <a:gd name="connsiteY47" fmla="*/ 1282342 h 2412036"/>
                <a:gd name="connsiteX48" fmla="*/ 383458 w 1169461"/>
                <a:gd name="connsiteY48" fmla="*/ 1389747 h 2412036"/>
                <a:gd name="connsiteX49" fmla="*/ 400875 w 1169461"/>
                <a:gd name="connsiteY49" fmla="*/ 1502959 h 2412036"/>
                <a:gd name="connsiteX50" fmla="*/ 415389 w 1169461"/>
                <a:gd name="connsiteY50" fmla="*/ 1674227 h 2412036"/>
                <a:gd name="connsiteX51" fmla="*/ 450224 w 1169461"/>
                <a:gd name="connsiteY51" fmla="*/ 1784536 h 2412036"/>
                <a:gd name="connsiteX52" fmla="*/ 540212 w 1169461"/>
                <a:gd name="connsiteY52" fmla="*/ 2127073 h 2412036"/>
                <a:gd name="connsiteX53" fmla="*/ 575047 w 1169461"/>
                <a:gd name="connsiteY53" fmla="*/ 2135782 h 2412036"/>
                <a:gd name="connsiteX54" fmla="*/ 543115 w 1169461"/>
                <a:gd name="connsiteY54" fmla="*/ 2196742 h 2412036"/>
                <a:gd name="connsiteX55" fmla="*/ 519892 w 1169461"/>
                <a:gd name="connsiteY55" fmla="*/ 2289633 h 2412036"/>
                <a:gd name="connsiteX56" fmla="*/ 589561 w 1169461"/>
                <a:gd name="connsiteY56" fmla="*/ 2312856 h 2412036"/>
                <a:gd name="connsiteX57" fmla="*/ 644715 w 1169461"/>
                <a:gd name="connsiteY57" fmla="*/ 2272216 h 2412036"/>
                <a:gd name="connsiteX58" fmla="*/ 641812 w 1169461"/>
                <a:gd name="connsiteY58" fmla="*/ 2196742 h 2412036"/>
                <a:gd name="connsiteX59" fmla="*/ 665035 w 1169461"/>
                <a:gd name="connsiteY59" fmla="*/ 2132879 h 2412036"/>
                <a:gd name="connsiteX60" fmla="*/ 665035 w 1169461"/>
                <a:gd name="connsiteY60" fmla="*/ 2109656 h 2412036"/>
                <a:gd name="connsiteX61" fmla="*/ 618589 w 1169461"/>
                <a:gd name="connsiteY61" fmla="*/ 2002250 h 2412036"/>
                <a:gd name="connsiteX62" fmla="*/ 609881 w 1169461"/>
                <a:gd name="connsiteY62" fmla="*/ 1665519 h 2412036"/>
                <a:gd name="connsiteX63" fmla="*/ 609881 w 1169461"/>
                <a:gd name="connsiteY63" fmla="*/ 1482639 h 2412036"/>
                <a:gd name="connsiteX64" fmla="*/ 676647 w 1169461"/>
                <a:gd name="connsiteY64" fmla="*/ 1770022 h 2412036"/>
                <a:gd name="connsiteX65" fmla="*/ 705675 w 1169461"/>
                <a:gd name="connsiteY65" fmla="*/ 1871621 h 2412036"/>
                <a:gd name="connsiteX66" fmla="*/ 704949 w 1169461"/>
                <a:gd name="connsiteY66" fmla="*/ 1994993 h 2412036"/>
                <a:gd name="connsiteX67" fmla="*/ 734704 w 1169461"/>
                <a:gd name="connsiteY67" fmla="*/ 2263507 h 2412036"/>
                <a:gd name="connsiteX68" fmla="*/ 763732 w 1169461"/>
                <a:gd name="connsiteY68" fmla="*/ 2269313 h 2412036"/>
                <a:gd name="connsiteX69" fmla="*/ 757927 w 1169461"/>
                <a:gd name="connsiteY69" fmla="*/ 2344786 h 2412036"/>
                <a:gd name="connsiteX70" fmla="*/ 843561 w 1169461"/>
                <a:gd name="connsiteY70" fmla="*/ 2391233 h 2412036"/>
                <a:gd name="connsiteX71" fmla="*/ 971287 w 1169461"/>
                <a:gd name="connsiteY71" fmla="*/ 2364381 h 2412036"/>
                <a:gd name="connsiteX72" fmla="*/ 824692 w 1169461"/>
                <a:gd name="connsiteY72" fmla="*/ 2260604 h 2412036"/>
                <a:gd name="connsiteX73" fmla="*/ 865332 w 1169461"/>
                <a:gd name="connsiteY73" fmla="*/ 2251895 h 2412036"/>
                <a:gd name="connsiteX74" fmla="*/ 845012 w 1169461"/>
                <a:gd name="connsiteY74" fmla="*/ 1906455 h 2412036"/>
                <a:gd name="connsiteX75" fmla="*/ 853722 w 1169461"/>
                <a:gd name="connsiteY75" fmla="*/ 1845495 h 2412036"/>
                <a:gd name="connsiteX76" fmla="*/ 836304 w 1169461"/>
                <a:gd name="connsiteY76" fmla="*/ 1813564 h 2412036"/>
                <a:gd name="connsiteX77" fmla="*/ 824692 w 1169461"/>
                <a:gd name="connsiteY77" fmla="*/ 1433289 h 2412036"/>
                <a:gd name="connsiteX78" fmla="*/ 795664 w 1169461"/>
                <a:gd name="connsiteY78" fmla="*/ 1322981 h 2412036"/>
                <a:gd name="connsiteX79" fmla="*/ 763732 w 1169461"/>
                <a:gd name="connsiteY79" fmla="*/ 1055918 h 2412036"/>
                <a:gd name="connsiteX80" fmla="*/ 859527 w 1169461"/>
                <a:gd name="connsiteY80" fmla="*/ 730798 h 2412036"/>
                <a:gd name="connsiteX81" fmla="*/ 1051115 w 1169461"/>
                <a:gd name="connsiteY81" fmla="*/ 495666 h 2412036"/>
                <a:gd name="connsiteX82" fmla="*/ 1123687 w 1169461"/>
                <a:gd name="connsiteY82" fmla="*/ 243118 h 2412036"/>
                <a:gd name="connsiteX83" fmla="*/ 1166074 w 1169461"/>
                <a:gd name="connsiteY83" fmla="*/ 138699 h 2412036"/>
                <a:gd name="connsiteX84" fmla="*/ 1125461 w 1169461"/>
                <a:gd name="connsiteY84" fmla="*/ 118024 h 2412036"/>
                <a:gd name="connsiteX85" fmla="*/ 1097747 w 1169461"/>
                <a:gd name="connsiteY85" fmla="*/ 21949 h 2412036"/>
                <a:gd name="connsiteX86" fmla="*/ 1090547 w 1169461"/>
                <a:gd name="connsiteY86" fmla="*/ 165977 h 2412036"/>
                <a:gd name="connsiteX87" fmla="*/ 1067930 w 1169461"/>
                <a:gd name="connsiteY87" fmla="*/ 52618 h 2412036"/>
                <a:gd name="connsiteX88" fmla="*/ 1048877 w 1169461"/>
                <a:gd name="connsiteY88" fmla="*/ 47820 h 2412036"/>
                <a:gd name="connsiteX89" fmla="*/ 1057238 w 1169461"/>
                <a:gd name="connsiteY89" fmla="*/ 159397 h 2412036"/>
                <a:gd name="connsiteX90" fmla="*/ 1016939 w 1169461"/>
                <a:gd name="connsiteY90" fmla="*/ 122798 h 2412036"/>
                <a:gd name="connsiteX91" fmla="*/ 999915 w 1169461"/>
                <a:gd name="connsiteY91" fmla="*/ 131957 h 2412036"/>
                <a:gd name="connsiteX0" fmla="*/ 999915 w 1169461"/>
                <a:gd name="connsiteY0" fmla="*/ 131957 h 2412036"/>
                <a:gd name="connsiteX1" fmla="*/ 1042407 w 1169461"/>
                <a:gd name="connsiteY1" fmla="*/ 228605 h 2412036"/>
                <a:gd name="connsiteX2" fmla="*/ 975641 w 1169461"/>
                <a:gd name="connsiteY2" fmla="*/ 370845 h 2412036"/>
                <a:gd name="connsiteX3" fmla="*/ 923389 w 1169461"/>
                <a:gd name="connsiteY3" fmla="*/ 443416 h 2412036"/>
                <a:gd name="connsiteX4" fmla="*/ 859527 w 1169461"/>
                <a:gd name="connsiteY4" fmla="*/ 547919 h 2412036"/>
                <a:gd name="connsiteX5" fmla="*/ 757927 w 1169461"/>
                <a:gd name="connsiteY5" fmla="*/ 600170 h 2412036"/>
                <a:gd name="connsiteX6" fmla="*/ 723092 w 1169461"/>
                <a:gd name="connsiteY6" fmla="*/ 664033 h 2412036"/>
                <a:gd name="connsiteX7" fmla="*/ 682452 w 1169461"/>
                <a:gd name="connsiteY7" fmla="*/ 655325 h 2412036"/>
                <a:gd name="connsiteX8" fmla="*/ 691161 w 1169461"/>
                <a:gd name="connsiteY8" fmla="*/ 605976 h 2412036"/>
                <a:gd name="connsiteX9" fmla="*/ 725995 w 1169461"/>
                <a:gd name="connsiteY9" fmla="*/ 565336 h 2412036"/>
                <a:gd name="connsiteX10" fmla="*/ 723092 w 1169461"/>
                <a:gd name="connsiteY10" fmla="*/ 510182 h 2412036"/>
                <a:gd name="connsiteX11" fmla="*/ 723092 w 1169461"/>
                <a:gd name="connsiteY11" fmla="*/ 457930 h 2412036"/>
                <a:gd name="connsiteX12" fmla="*/ 667938 w 1169461"/>
                <a:gd name="connsiteY12" fmla="*/ 394067 h 2412036"/>
                <a:gd name="connsiteX13" fmla="*/ 589561 w 1169461"/>
                <a:gd name="connsiteY13" fmla="*/ 408582 h 2412036"/>
                <a:gd name="connsiteX14" fmla="*/ 548921 w 1169461"/>
                <a:gd name="connsiteY14" fmla="*/ 466639 h 2412036"/>
                <a:gd name="connsiteX15" fmla="*/ 560532 w 1169461"/>
                <a:gd name="connsiteY15" fmla="*/ 513085 h 2412036"/>
                <a:gd name="connsiteX16" fmla="*/ 551565 w 1169461"/>
                <a:gd name="connsiteY16" fmla="*/ 545139 h 2412036"/>
                <a:gd name="connsiteX17" fmla="*/ 577949 w 1169461"/>
                <a:gd name="connsiteY17" fmla="*/ 600170 h 2412036"/>
                <a:gd name="connsiteX18" fmla="*/ 537309 w 1169461"/>
                <a:gd name="connsiteY18" fmla="*/ 652422 h 2412036"/>
                <a:gd name="connsiteX19" fmla="*/ 508281 w 1169461"/>
                <a:gd name="connsiteY19" fmla="*/ 652422 h 2412036"/>
                <a:gd name="connsiteX20" fmla="*/ 479252 w 1169461"/>
                <a:gd name="connsiteY20" fmla="*/ 605976 h 2412036"/>
                <a:gd name="connsiteX21" fmla="*/ 415389 w 1169461"/>
                <a:gd name="connsiteY21" fmla="*/ 553725 h 2412036"/>
                <a:gd name="connsiteX22" fmla="*/ 366041 w 1169461"/>
                <a:gd name="connsiteY22" fmla="*/ 504376 h 2412036"/>
                <a:gd name="connsiteX23" fmla="*/ 334109 w 1169461"/>
                <a:gd name="connsiteY23" fmla="*/ 434707 h 2412036"/>
                <a:gd name="connsiteX24" fmla="*/ 235412 w 1169461"/>
                <a:gd name="connsiteY24" fmla="*/ 350525 h 2412036"/>
                <a:gd name="connsiteX25" fmla="*/ 180258 w 1169461"/>
                <a:gd name="connsiteY25" fmla="*/ 266342 h 2412036"/>
                <a:gd name="connsiteX26" fmla="*/ 159880 w 1169461"/>
                <a:gd name="connsiteY26" fmla="*/ 161977 h 2412036"/>
                <a:gd name="connsiteX27" fmla="*/ 146338 w 1169461"/>
                <a:gd name="connsiteY27" fmla="*/ 148902 h 2412036"/>
                <a:gd name="connsiteX28" fmla="*/ 143691 w 1169461"/>
                <a:gd name="connsiteY28" fmla="*/ 209670 h 2412036"/>
                <a:gd name="connsiteX29" fmla="*/ 108894 w 1169461"/>
                <a:gd name="connsiteY29" fmla="*/ 92505 h 2412036"/>
                <a:gd name="connsiteX30" fmla="*/ 93975 w 1169461"/>
                <a:gd name="connsiteY30" fmla="*/ 95278 h 2412036"/>
                <a:gd name="connsiteX31" fmla="*/ 108037 w 1169461"/>
                <a:gd name="connsiteY31" fmla="*/ 180898 h 2412036"/>
                <a:gd name="connsiteX32" fmla="*/ 65466 w 1169461"/>
                <a:gd name="connsiteY32" fmla="*/ 80639 h 2412036"/>
                <a:gd name="connsiteX33" fmla="*/ 51227 w 1169461"/>
                <a:gd name="connsiteY33" fmla="*/ 86787 h 2412036"/>
                <a:gd name="connsiteX34" fmla="*/ 84133 w 1169461"/>
                <a:gd name="connsiteY34" fmla="*/ 192215 h 2412036"/>
                <a:gd name="connsiteX35" fmla="*/ 39970 w 1169461"/>
                <a:gd name="connsiteY35" fmla="*/ 124777 h 2412036"/>
                <a:gd name="connsiteX36" fmla="*/ 26670 w 1169461"/>
                <a:gd name="connsiteY36" fmla="*/ 131232 h 2412036"/>
                <a:gd name="connsiteX37" fmla="*/ 61115 w 1169461"/>
                <a:gd name="connsiteY37" fmla="*/ 207421 h 2412036"/>
                <a:gd name="connsiteX38" fmla="*/ 21740 w 1169461"/>
                <a:gd name="connsiteY38" fmla="*/ 170696 h 2412036"/>
                <a:gd name="connsiteX39" fmla="*/ 15381 w 1169461"/>
                <a:gd name="connsiteY39" fmla="*/ 185196 h 2412036"/>
                <a:gd name="connsiteX40" fmla="*/ 62036 w 1169461"/>
                <a:gd name="connsiteY40" fmla="*/ 247771 h 2412036"/>
                <a:gd name="connsiteX41" fmla="*/ 122201 w 1169461"/>
                <a:gd name="connsiteY41" fmla="*/ 330205 h 2412036"/>
                <a:gd name="connsiteX42" fmla="*/ 206384 w 1169461"/>
                <a:gd name="connsiteY42" fmla="*/ 481153 h 2412036"/>
                <a:gd name="connsiteX43" fmla="*/ 368944 w 1169461"/>
                <a:gd name="connsiteY43" fmla="*/ 719187 h 2412036"/>
                <a:gd name="connsiteX44" fmla="*/ 374749 w 1169461"/>
                <a:gd name="connsiteY44" fmla="*/ 797565 h 2412036"/>
                <a:gd name="connsiteX45" fmla="*/ 438612 w 1169461"/>
                <a:gd name="connsiteY45" fmla="*/ 954319 h 2412036"/>
                <a:gd name="connsiteX46" fmla="*/ 444418 w 1169461"/>
                <a:gd name="connsiteY46" fmla="*/ 1064627 h 2412036"/>
                <a:gd name="connsiteX47" fmla="*/ 377652 w 1169461"/>
                <a:gd name="connsiteY47" fmla="*/ 1282342 h 2412036"/>
                <a:gd name="connsiteX48" fmla="*/ 383458 w 1169461"/>
                <a:gd name="connsiteY48" fmla="*/ 1389747 h 2412036"/>
                <a:gd name="connsiteX49" fmla="*/ 400875 w 1169461"/>
                <a:gd name="connsiteY49" fmla="*/ 1502959 h 2412036"/>
                <a:gd name="connsiteX50" fmla="*/ 415389 w 1169461"/>
                <a:gd name="connsiteY50" fmla="*/ 1674227 h 2412036"/>
                <a:gd name="connsiteX51" fmla="*/ 450224 w 1169461"/>
                <a:gd name="connsiteY51" fmla="*/ 1784536 h 2412036"/>
                <a:gd name="connsiteX52" fmla="*/ 540212 w 1169461"/>
                <a:gd name="connsiteY52" fmla="*/ 2127073 h 2412036"/>
                <a:gd name="connsiteX53" fmla="*/ 575047 w 1169461"/>
                <a:gd name="connsiteY53" fmla="*/ 2135782 h 2412036"/>
                <a:gd name="connsiteX54" fmla="*/ 543115 w 1169461"/>
                <a:gd name="connsiteY54" fmla="*/ 2196742 h 2412036"/>
                <a:gd name="connsiteX55" fmla="*/ 519892 w 1169461"/>
                <a:gd name="connsiteY55" fmla="*/ 2289633 h 2412036"/>
                <a:gd name="connsiteX56" fmla="*/ 589561 w 1169461"/>
                <a:gd name="connsiteY56" fmla="*/ 2312856 h 2412036"/>
                <a:gd name="connsiteX57" fmla="*/ 644715 w 1169461"/>
                <a:gd name="connsiteY57" fmla="*/ 2272216 h 2412036"/>
                <a:gd name="connsiteX58" fmla="*/ 641812 w 1169461"/>
                <a:gd name="connsiteY58" fmla="*/ 2196742 h 2412036"/>
                <a:gd name="connsiteX59" fmla="*/ 665035 w 1169461"/>
                <a:gd name="connsiteY59" fmla="*/ 2132879 h 2412036"/>
                <a:gd name="connsiteX60" fmla="*/ 665035 w 1169461"/>
                <a:gd name="connsiteY60" fmla="*/ 2109656 h 2412036"/>
                <a:gd name="connsiteX61" fmla="*/ 618589 w 1169461"/>
                <a:gd name="connsiteY61" fmla="*/ 2002250 h 2412036"/>
                <a:gd name="connsiteX62" fmla="*/ 609881 w 1169461"/>
                <a:gd name="connsiteY62" fmla="*/ 1665519 h 2412036"/>
                <a:gd name="connsiteX63" fmla="*/ 609881 w 1169461"/>
                <a:gd name="connsiteY63" fmla="*/ 1482639 h 2412036"/>
                <a:gd name="connsiteX64" fmla="*/ 676647 w 1169461"/>
                <a:gd name="connsiteY64" fmla="*/ 1770022 h 2412036"/>
                <a:gd name="connsiteX65" fmla="*/ 705675 w 1169461"/>
                <a:gd name="connsiteY65" fmla="*/ 1871621 h 2412036"/>
                <a:gd name="connsiteX66" fmla="*/ 704949 w 1169461"/>
                <a:gd name="connsiteY66" fmla="*/ 1994993 h 2412036"/>
                <a:gd name="connsiteX67" fmla="*/ 734704 w 1169461"/>
                <a:gd name="connsiteY67" fmla="*/ 2263507 h 2412036"/>
                <a:gd name="connsiteX68" fmla="*/ 763732 w 1169461"/>
                <a:gd name="connsiteY68" fmla="*/ 2269313 h 2412036"/>
                <a:gd name="connsiteX69" fmla="*/ 757927 w 1169461"/>
                <a:gd name="connsiteY69" fmla="*/ 2344786 h 2412036"/>
                <a:gd name="connsiteX70" fmla="*/ 843561 w 1169461"/>
                <a:gd name="connsiteY70" fmla="*/ 2391233 h 2412036"/>
                <a:gd name="connsiteX71" fmla="*/ 971287 w 1169461"/>
                <a:gd name="connsiteY71" fmla="*/ 2364381 h 2412036"/>
                <a:gd name="connsiteX72" fmla="*/ 824692 w 1169461"/>
                <a:gd name="connsiteY72" fmla="*/ 2260604 h 2412036"/>
                <a:gd name="connsiteX73" fmla="*/ 865332 w 1169461"/>
                <a:gd name="connsiteY73" fmla="*/ 2251895 h 2412036"/>
                <a:gd name="connsiteX74" fmla="*/ 845012 w 1169461"/>
                <a:gd name="connsiteY74" fmla="*/ 1906455 h 2412036"/>
                <a:gd name="connsiteX75" fmla="*/ 853722 w 1169461"/>
                <a:gd name="connsiteY75" fmla="*/ 1845495 h 2412036"/>
                <a:gd name="connsiteX76" fmla="*/ 836304 w 1169461"/>
                <a:gd name="connsiteY76" fmla="*/ 1813564 h 2412036"/>
                <a:gd name="connsiteX77" fmla="*/ 824692 w 1169461"/>
                <a:gd name="connsiteY77" fmla="*/ 1433289 h 2412036"/>
                <a:gd name="connsiteX78" fmla="*/ 795664 w 1169461"/>
                <a:gd name="connsiteY78" fmla="*/ 1322981 h 2412036"/>
                <a:gd name="connsiteX79" fmla="*/ 763732 w 1169461"/>
                <a:gd name="connsiteY79" fmla="*/ 1055918 h 2412036"/>
                <a:gd name="connsiteX80" fmla="*/ 859527 w 1169461"/>
                <a:gd name="connsiteY80" fmla="*/ 730798 h 2412036"/>
                <a:gd name="connsiteX81" fmla="*/ 1051115 w 1169461"/>
                <a:gd name="connsiteY81" fmla="*/ 495666 h 2412036"/>
                <a:gd name="connsiteX82" fmla="*/ 1123687 w 1169461"/>
                <a:gd name="connsiteY82" fmla="*/ 243118 h 2412036"/>
                <a:gd name="connsiteX83" fmla="*/ 1166074 w 1169461"/>
                <a:gd name="connsiteY83" fmla="*/ 138699 h 2412036"/>
                <a:gd name="connsiteX84" fmla="*/ 1125461 w 1169461"/>
                <a:gd name="connsiteY84" fmla="*/ 118024 h 2412036"/>
                <a:gd name="connsiteX85" fmla="*/ 1097747 w 1169461"/>
                <a:gd name="connsiteY85" fmla="*/ 21949 h 2412036"/>
                <a:gd name="connsiteX86" fmla="*/ 1087669 w 1169461"/>
                <a:gd name="connsiteY86" fmla="*/ 131298 h 2412036"/>
                <a:gd name="connsiteX87" fmla="*/ 1067930 w 1169461"/>
                <a:gd name="connsiteY87" fmla="*/ 52618 h 2412036"/>
                <a:gd name="connsiteX88" fmla="*/ 1048877 w 1169461"/>
                <a:gd name="connsiteY88" fmla="*/ 47820 h 2412036"/>
                <a:gd name="connsiteX89" fmla="*/ 1057238 w 1169461"/>
                <a:gd name="connsiteY89" fmla="*/ 159397 h 2412036"/>
                <a:gd name="connsiteX90" fmla="*/ 1016939 w 1169461"/>
                <a:gd name="connsiteY90" fmla="*/ 122798 h 2412036"/>
                <a:gd name="connsiteX91" fmla="*/ 999915 w 1169461"/>
                <a:gd name="connsiteY91" fmla="*/ 131957 h 2412036"/>
                <a:gd name="connsiteX0" fmla="*/ 999915 w 1169461"/>
                <a:gd name="connsiteY0" fmla="*/ 131957 h 2412036"/>
                <a:gd name="connsiteX1" fmla="*/ 1042407 w 1169461"/>
                <a:gd name="connsiteY1" fmla="*/ 228605 h 2412036"/>
                <a:gd name="connsiteX2" fmla="*/ 975641 w 1169461"/>
                <a:gd name="connsiteY2" fmla="*/ 370845 h 2412036"/>
                <a:gd name="connsiteX3" fmla="*/ 923389 w 1169461"/>
                <a:gd name="connsiteY3" fmla="*/ 443416 h 2412036"/>
                <a:gd name="connsiteX4" fmla="*/ 859527 w 1169461"/>
                <a:gd name="connsiteY4" fmla="*/ 547919 h 2412036"/>
                <a:gd name="connsiteX5" fmla="*/ 757927 w 1169461"/>
                <a:gd name="connsiteY5" fmla="*/ 600170 h 2412036"/>
                <a:gd name="connsiteX6" fmla="*/ 723092 w 1169461"/>
                <a:gd name="connsiteY6" fmla="*/ 664033 h 2412036"/>
                <a:gd name="connsiteX7" fmla="*/ 682452 w 1169461"/>
                <a:gd name="connsiteY7" fmla="*/ 655325 h 2412036"/>
                <a:gd name="connsiteX8" fmla="*/ 691161 w 1169461"/>
                <a:gd name="connsiteY8" fmla="*/ 605976 h 2412036"/>
                <a:gd name="connsiteX9" fmla="*/ 725995 w 1169461"/>
                <a:gd name="connsiteY9" fmla="*/ 565336 h 2412036"/>
                <a:gd name="connsiteX10" fmla="*/ 723092 w 1169461"/>
                <a:gd name="connsiteY10" fmla="*/ 510182 h 2412036"/>
                <a:gd name="connsiteX11" fmla="*/ 723092 w 1169461"/>
                <a:gd name="connsiteY11" fmla="*/ 457930 h 2412036"/>
                <a:gd name="connsiteX12" fmla="*/ 667938 w 1169461"/>
                <a:gd name="connsiteY12" fmla="*/ 394067 h 2412036"/>
                <a:gd name="connsiteX13" fmla="*/ 589561 w 1169461"/>
                <a:gd name="connsiteY13" fmla="*/ 408582 h 2412036"/>
                <a:gd name="connsiteX14" fmla="*/ 548921 w 1169461"/>
                <a:gd name="connsiteY14" fmla="*/ 466639 h 2412036"/>
                <a:gd name="connsiteX15" fmla="*/ 560532 w 1169461"/>
                <a:gd name="connsiteY15" fmla="*/ 513085 h 2412036"/>
                <a:gd name="connsiteX16" fmla="*/ 551565 w 1169461"/>
                <a:gd name="connsiteY16" fmla="*/ 545139 h 2412036"/>
                <a:gd name="connsiteX17" fmla="*/ 577949 w 1169461"/>
                <a:gd name="connsiteY17" fmla="*/ 600170 h 2412036"/>
                <a:gd name="connsiteX18" fmla="*/ 537309 w 1169461"/>
                <a:gd name="connsiteY18" fmla="*/ 652422 h 2412036"/>
                <a:gd name="connsiteX19" fmla="*/ 508281 w 1169461"/>
                <a:gd name="connsiteY19" fmla="*/ 652422 h 2412036"/>
                <a:gd name="connsiteX20" fmla="*/ 479252 w 1169461"/>
                <a:gd name="connsiteY20" fmla="*/ 605976 h 2412036"/>
                <a:gd name="connsiteX21" fmla="*/ 415389 w 1169461"/>
                <a:gd name="connsiteY21" fmla="*/ 553725 h 2412036"/>
                <a:gd name="connsiteX22" fmla="*/ 366041 w 1169461"/>
                <a:gd name="connsiteY22" fmla="*/ 504376 h 2412036"/>
                <a:gd name="connsiteX23" fmla="*/ 334109 w 1169461"/>
                <a:gd name="connsiteY23" fmla="*/ 434707 h 2412036"/>
                <a:gd name="connsiteX24" fmla="*/ 235412 w 1169461"/>
                <a:gd name="connsiteY24" fmla="*/ 350525 h 2412036"/>
                <a:gd name="connsiteX25" fmla="*/ 180258 w 1169461"/>
                <a:gd name="connsiteY25" fmla="*/ 266342 h 2412036"/>
                <a:gd name="connsiteX26" fmla="*/ 159880 w 1169461"/>
                <a:gd name="connsiteY26" fmla="*/ 161977 h 2412036"/>
                <a:gd name="connsiteX27" fmla="*/ 146338 w 1169461"/>
                <a:gd name="connsiteY27" fmla="*/ 148902 h 2412036"/>
                <a:gd name="connsiteX28" fmla="*/ 143691 w 1169461"/>
                <a:gd name="connsiteY28" fmla="*/ 209670 h 2412036"/>
                <a:gd name="connsiteX29" fmla="*/ 108894 w 1169461"/>
                <a:gd name="connsiteY29" fmla="*/ 92505 h 2412036"/>
                <a:gd name="connsiteX30" fmla="*/ 93975 w 1169461"/>
                <a:gd name="connsiteY30" fmla="*/ 95278 h 2412036"/>
                <a:gd name="connsiteX31" fmla="*/ 108037 w 1169461"/>
                <a:gd name="connsiteY31" fmla="*/ 180898 h 2412036"/>
                <a:gd name="connsiteX32" fmla="*/ 65466 w 1169461"/>
                <a:gd name="connsiteY32" fmla="*/ 80639 h 2412036"/>
                <a:gd name="connsiteX33" fmla="*/ 51227 w 1169461"/>
                <a:gd name="connsiteY33" fmla="*/ 86787 h 2412036"/>
                <a:gd name="connsiteX34" fmla="*/ 84133 w 1169461"/>
                <a:gd name="connsiteY34" fmla="*/ 192215 h 2412036"/>
                <a:gd name="connsiteX35" fmla="*/ 39970 w 1169461"/>
                <a:gd name="connsiteY35" fmla="*/ 124777 h 2412036"/>
                <a:gd name="connsiteX36" fmla="*/ 26670 w 1169461"/>
                <a:gd name="connsiteY36" fmla="*/ 131232 h 2412036"/>
                <a:gd name="connsiteX37" fmla="*/ 61115 w 1169461"/>
                <a:gd name="connsiteY37" fmla="*/ 207421 h 2412036"/>
                <a:gd name="connsiteX38" fmla="*/ 21740 w 1169461"/>
                <a:gd name="connsiteY38" fmla="*/ 170696 h 2412036"/>
                <a:gd name="connsiteX39" fmla="*/ 15381 w 1169461"/>
                <a:gd name="connsiteY39" fmla="*/ 185196 h 2412036"/>
                <a:gd name="connsiteX40" fmla="*/ 62036 w 1169461"/>
                <a:gd name="connsiteY40" fmla="*/ 247771 h 2412036"/>
                <a:gd name="connsiteX41" fmla="*/ 122201 w 1169461"/>
                <a:gd name="connsiteY41" fmla="*/ 330205 h 2412036"/>
                <a:gd name="connsiteX42" fmla="*/ 206384 w 1169461"/>
                <a:gd name="connsiteY42" fmla="*/ 481153 h 2412036"/>
                <a:gd name="connsiteX43" fmla="*/ 368944 w 1169461"/>
                <a:gd name="connsiteY43" fmla="*/ 719187 h 2412036"/>
                <a:gd name="connsiteX44" fmla="*/ 374749 w 1169461"/>
                <a:gd name="connsiteY44" fmla="*/ 797565 h 2412036"/>
                <a:gd name="connsiteX45" fmla="*/ 438612 w 1169461"/>
                <a:gd name="connsiteY45" fmla="*/ 954319 h 2412036"/>
                <a:gd name="connsiteX46" fmla="*/ 444418 w 1169461"/>
                <a:gd name="connsiteY46" fmla="*/ 1064627 h 2412036"/>
                <a:gd name="connsiteX47" fmla="*/ 377652 w 1169461"/>
                <a:gd name="connsiteY47" fmla="*/ 1282342 h 2412036"/>
                <a:gd name="connsiteX48" fmla="*/ 383458 w 1169461"/>
                <a:gd name="connsiteY48" fmla="*/ 1389747 h 2412036"/>
                <a:gd name="connsiteX49" fmla="*/ 400875 w 1169461"/>
                <a:gd name="connsiteY49" fmla="*/ 1502959 h 2412036"/>
                <a:gd name="connsiteX50" fmla="*/ 415389 w 1169461"/>
                <a:gd name="connsiteY50" fmla="*/ 1674227 h 2412036"/>
                <a:gd name="connsiteX51" fmla="*/ 450224 w 1169461"/>
                <a:gd name="connsiteY51" fmla="*/ 1784536 h 2412036"/>
                <a:gd name="connsiteX52" fmla="*/ 540212 w 1169461"/>
                <a:gd name="connsiteY52" fmla="*/ 2127073 h 2412036"/>
                <a:gd name="connsiteX53" fmla="*/ 575047 w 1169461"/>
                <a:gd name="connsiteY53" fmla="*/ 2135782 h 2412036"/>
                <a:gd name="connsiteX54" fmla="*/ 543115 w 1169461"/>
                <a:gd name="connsiteY54" fmla="*/ 2196742 h 2412036"/>
                <a:gd name="connsiteX55" fmla="*/ 519892 w 1169461"/>
                <a:gd name="connsiteY55" fmla="*/ 2289633 h 2412036"/>
                <a:gd name="connsiteX56" fmla="*/ 589561 w 1169461"/>
                <a:gd name="connsiteY56" fmla="*/ 2312856 h 2412036"/>
                <a:gd name="connsiteX57" fmla="*/ 644715 w 1169461"/>
                <a:gd name="connsiteY57" fmla="*/ 2272216 h 2412036"/>
                <a:gd name="connsiteX58" fmla="*/ 641812 w 1169461"/>
                <a:gd name="connsiteY58" fmla="*/ 2196742 h 2412036"/>
                <a:gd name="connsiteX59" fmla="*/ 665035 w 1169461"/>
                <a:gd name="connsiteY59" fmla="*/ 2132879 h 2412036"/>
                <a:gd name="connsiteX60" fmla="*/ 665035 w 1169461"/>
                <a:gd name="connsiteY60" fmla="*/ 2109656 h 2412036"/>
                <a:gd name="connsiteX61" fmla="*/ 618589 w 1169461"/>
                <a:gd name="connsiteY61" fmla="*/ 2002250 h 2412036"/>
                <a:gd name="connsiteX62" fmla="*/ 609881 w 1169461"/>
                <a:gd name="connsiteY62" fmla="*/ 1665519 h 2412036"/>
                <a:gd name="connsiteX63" fmla="*/ 609881 w 1169461"/>
                <a:gd name="connsiteY63" fmla="*/ 1482639 h 2412036"/>
                <a:gd name="connsiteX64" fmla="*/ 676647 w 1169461"/>
                <a:gd name="connsiteY64" fmla="*/ 1770022 h 2412036"/>
                <a:gd name="connsiteX65" fmla="*/ 705675 w 1169461"/>
                <a:gd name="connsiteY65" fmla="*/ 1871621 h 2412036"/>
                <a:gd name="connsiteX66" fmla="*/ 704949 w 1169461"/>
                <a:gd name="connsiteY66" fmla="*/ 1994993 h 2412036"/>
                <a:gd name="connsiteX67" fmla="*/ 734704 w 1169461"/>
                <a:gd name="connsiteY67" fmla="*/ 2263507 h 2412036"/>
                <a:gd name="connsiteX68" fmla="*/ 763732 w 1169461"/>
                <a:gd name="connsiteY68" fmla="*/ 2269313 h 2412036"/>
                <a:gd name="connsiteX69" fmla="*/ 757927 w 1169461"/>
                <a:gd name="connsiteY69" fmla="*/ 2344786 h 2412036"/>
                <a:gd name="connsiteX70" fmla="*/ 843561 w 1169461"/>
                <a:gd name="connsiteY70" fmla="*/ 2391233 h 2412036"/>
                <a:gd name="connsiteX71" fmla="*/ 971287 w 1169461"/>
                <a:gd name="connsiteY71" fmla="*/ 2364381 h 2412036"/>
                <a:gd name="connsiteX72" fmla="*/ 824692 w 1169461"/>
                <a:gd name="connsiteY72" fmla="*/ 2260604 h 2412036"/>
                <a:gd name="connsiteX73" fmla="*/ 865332 w 1169461"/>
                <a:gd name="connsiteY73" fmla="*/ 2251895 h 2412036"/>
                <a:gd name="connsiteX74" fmla="*/ 845012 w 1169461"/>
                <a:gd name="connsiteY74" fmla="*/ 1906455 h 2412036"/>
                <a:gd name="connsiteX75" fmla="*/ 853722 w 1169461"/>
                <a:gd name="connsiteY75" fmla="*/ 1845495 h 2412036"/>
                <a:gd name="connsiteX76" fmla="*/ 836304 w 1169461"/>
                <a:gd name="connsiteY76" fmla="*/ 1813564 h 2412036"/>
                <a:gd name="connsiteX77" fmla="*/ 824692 w 1169461"/>
                <a:gd name="connsiteY77" fmla="*/ 1433289 h 2412036"/>
                <a:gd name="connsiteX78" fmla="*/ 795664 w 1169461"/>
                <a:gd name="connsiteY78" fmla="*/ 1322981 h 2412036"/>
                <a:gd name="connsiteX79" fmla="*/ 763732 w 1169461"/>
                <a:gd name="connsiteY79" fmla="*/ 1055918 h 2412036"/>
                <a:gd name="connsiteX80" fmla="*/ 859527 w 1169461"/>
                <a:gd name="connsiteY80" fmla="*/ 730798 h 2412036"/>
                <a:gd name="connsiteX81" fmla="*/ 1051115 w 1169461"/>
                <a:gd name="connsiteY81" fmla="*/ 495666 h 2412036"/>
                <a:gd name="connsiteX82" fmla="*/ 1123687 w 1169461"/>
                <a:gd name="connsiteY82" fmla="*/ 243118 h 2412036"/>
                <a:gd name="connsiteX83" fmla="*/ 1166074 w 1169461"/>
                <a:gd name="connsiteY83" fmla="*/ 138699 h 2412036"/>
                <a:gd name="connsiteX84" fmla="*/ 1125461 w 1169461"/>
                <a:gd name="connsiteY84" fmla="*/ 118024 h 2412036"/>
                <a:gd name="connsiteX85" fmla="*/ 1097747 w 1169461"/>
                <a:gd name="connsiteY85" fmla="*/ 21949 h 2412036"/>
                <a:gd name="connsiteX86" fmla="*/ 1081461 w 1169461"/>
                <a:gd name="connsiteY86" fmla="*/ 103358 h 2412036"/>
                <a:gd name="connsiteX87" fmla="*/ 1067930 w 1169461"/>
                <a:gd name="connsiteY87" fmla="*/ 52618 h 2412036"/>
                <a:gd name="connsiteX88" fmla="*/ 1048877 w 1169461"/>
                <a:gd name="connsiteY88" fmla="*/ 47820 h 2412036"/>
                <a:gd name="connsiteX89" fmla="*/ 1057238 w 1169461"/>
                <a:gd name="connsiteY89" fmla="*/ 159397 h 2412036"/>
                <a:gd name="connsiteX90" fmla="*/ 1016939 w 1169461"/>
                <a:gd name="connsiteY90" fmla="*/ 122798 h 2412036"/>
                <a:gd name="connsiteX91" fmla="*/ 999915 w 1169461"/>
                <a:gd name="connsiteY91" fmla="*/ 131957 h 2412036"/>
                <a:gd name="connsiteX0" fmla="*/ 999915 w 1169461"/>
                <a:gd name="connsiteY0" fmla="*/ 131957 h 2412036"/>
                <a:gd name="connsiteX1" fmla="*/ 1042407 w 1169461"/>
                <a:gd name="connsiteY1" fmla="*/ 228605 h 2412036"/>
                <a:gd name="connsiteX2" fmla="*/ 975641 w 1169461"/>
                <a:gd name="connsiteY2" fmla="*/ 370845 h 2412036"/>
                <a:gd name="connsiteX3" fmla="*/ 923389 w 1169461"/>
                <a:gd name="connsiteY3" fmla="*/ 443416 h 2412036"/>
                <a:gd name="connsiteX4" fmla="*/ 859527 w 1169461"/>
                <a:gd name="connsiteY4" fmla="*/ 547919 h 2412036"/>
                <a:gd name="connsiteX5" fmla="*/ 757927 w 1169461"/>
                <a:gd name="connsiteY5" fmla="*/ 600170 h 2412036"/>
                <a:gd name="connsiteX6" fmla="*/ 723092 w 1169461"/>
                <a:gd name="connsiteY6" fmla="*/ 664033 h 2412036"/>
                <a:gd name="connsiteX7" fmla="*/ 682452 w 1169461"/>
                <a:gd name="connsiteY7" fmla="*/ 655325 h 2412036"/>
                <a:gd name="connsiteX8" fmla="*/ 691161 w 1169461"/>
                <a:gd name="connsiteY8" fmla="*/ 605976 h 2412036"/>
                <a:gd name="connsiteX9" fmla="*/ 725995 w 1169461"/>
                <a:gd name="connsiteY9" fmla="*/ 565336 h 2412036"/>
                <a:gd name="connsiteX10" fmla="*/ 723092 w 1169461"/>
                <a:gd name="connsiteY10" fmla="*/ 510182 h 2412036"/>
                <a:gd name="connsiteX11" fmla="*/ 723092 w 1169461"/>
                <a:gd name="connsiteY11" fmla="*/ 457930 h 2412036"/>
                <a:gd name="connsiteX12" fmla="*/ 667938 w 1169461"/>
                <a:gd name="connsiteY12" fmla="*/ 394067 h 2412036"/>
                <a:gd name="connsiteX13" fmla="*/ 589561 w 1169461"/>
                <a:gd name="connsiteY13" fmla="*/ 408582 h 2412036"/>
                <a:gd name="connsiteX14" fmla="*/ 548921 w 1169461"/>
                <a:gd name="connsiteY14" fmla="*/ 466639 h 2412036"/>
                <a:gd name="connsiteX15" fmla="*/ 560532 w 1169461"/>
                <a:gd name="connsiteY15" fmla="*/ 513085 h 2412036"/>
                <a:gd name="connsiteX16" fmla="*/ 551565 w 1169461"/>
                <a:gd name="connsiteY16" fmla="*/ 545139 h 2412036"/>
                <a:gd name="connsiteX17" fmla="*/ 577949 w 1169461"/>
                <a:gd name="connsiteY17" fmla="*/ 600170 h 2412036"/>
                <a:gd name="connsiteX18" fmla="*/ 537309 w 1169461"/>
                <a:gd name="connsiteY18" fmla="*/ 652422 h 2412036"/>
                <a:gd name="connsiteX19" fmla="*/ 508281 w 1169461"/>
                <a:gd name="connsiteY19" fmla="*/ 652422 h 2412036"/>
                <a:gd name="connsiteX20" fmla="*/ 479252 w 1169461"/>
                <a:gd name="connsiteY20" fmla="*/ 605976 h 2412036"/>
                <a:gd name="connsiteX21" fmla="*/ 415389 w 1169461"/>
                <a:gd name="connsiteY21" fmla="*/ 553725 h 2412036"/>
                <a:gd name="connsiteX22" fmla="*/ 366041 w 1169461"/>
                <a:gd name="connsiteY22" fmla="*/ 504376 h 2412036"/>
                <a:gd name="connsiteX23" fmla="*/ 334109 w 1169461"/>
                <a:gd name="connsiteY23" fmla="*/ 434707 h 2412036"/>
                <a:gd name="connsiteX24" fmla="*/ 235412 w 1169461"/>
                <a:gd name="connsiteY24" fmla="*/ 350525 h 2412036"/>
                <a:gd name="connsiteX25" fmla="*/ 180258 w 1169461"/>
                <a:gd name="connsiteY25" fmla="*/ 266342 h 2412036"/>
                <a:gd name="connsiteX26" fmla="*/ 159880 w 1169461"/>
                <a:gd name="connsiteY26" fmla="*/ 161977 h 2412036"/>
                <a:gd name="connsiteX27" fmla="*/ 146338 w 1169461"/>
                <a:gd name="connsiteY27" fmla="*/ 148902 h 2412036"/>
                <a:gd name="connsiteX28" fmla="*/ 143691 w 1169461"/>
                <a:gd name="connsiteY28" fmla="*/ 209670 h 2412036"/>
                <a:gd name="connsiteX29" fmla="*/ 108894 w 1169461"/>
                <a:gd name="connsiteY29" fmla="*/ 92505 h 2412036"/>
                <a:gd name="connsiteX30" fmla="*/ 93975 w 1169461"/>
                <a:gd name="connsiteY30" fmla="*/ 95278 h 2412036"/>
                <a:gd name="connsiteX31" fmla="*/ 108037 w 1169461"/>
                <a:gd name="connsiteY31" fmla="*/ 180898 h 2412036"/>
                <a:gd name="connsiteX32" fmla="*/ 65466 w 1169461"/>
                <a:gd name="connsiteY32" fmla="*/ 80639 h 2412036"/>
                <a:gd name="connsiteX33" fmla="*/ 51227 w 1169461"/>
                <a:gd name="connsiteY33" fmla="*/ 86787 h 2412036"/>
                <a:gd name="connsiteX34" fmla="*/ 84133 w 1169461"/>
                <a:gd name="connsiteY34" fmla="*/ 192215 h 2412036"/>
                <a:gd name="connsiteX35" fmla="*/ 39970 w 1169461"/>
                <a:gd name="connsiteY35" fmla="*/ 124777 h 2412036"/>
                <a:gd name="connsiteX36" fmla="*/ 26670 w 1169461"/>
                <a:gd name="connsiteY36" fmla="*/ 131232 h 2412036"/>
                <a:gd name="connsiteX37" fmla="*/ 61115 w 1169461"/>
                <a:gd name="connsiteY37" fmla="*/ 207421 h 2412036"/>
                <a:gd name="connsiteX38" fmla="*/ 21740 w 1169461"/>
                <a:gd name="connsiteY38" fmla="*/ 170696 h 2412036"/>
                <a:gd name="connsiteX39" fmla="*/ 15381 w 1169461"/>
                <a:gd name="connsiteY39" fmla="*/ 185196 h 2412036"/>
                <a:gd name="connsiteX40" fmla="*/ 62036 w 1169461"/>
                <a:gd name="connsiteY40" fmla="*/ 247771 h 2412036"/>
                <a:gd name="connsiteX41" fmla="*/ 122201 w 1169461"/>
                <a:gd name="connsiteY41" fmla="*/ 330205 h 2412036"/>
                <a:gd name="connsiteX42" fmla="*/ 206384 w 1169461"/>
                <a:gd name="connsiteY42" fmla="*/ 481153 h 2412036"/>
                <a:gd name="connsiteX43" fmla="*/ 368944 w 1169461"/>
                <a:gd name="connsiteY43" fmla="*/ 719187 h 2412036"/>
                <a:gd name="connsiteX44" fmla="*/ 374749 w 1169461"/>
                <a:gd name="connsiteY44" fmla="*/ 797565 h 2412036"/>
                <a:gd name="connsiteX45" fmla="*/ 438612 w 1169461"/>
                <a:gd name="connsiteY45" fmla="*/ 954319 h 2412036"/>
                <a:gd name="connsiteX46" fmla="*/ 444418 w 1169461"/>
                <a:gd name="connsiteY46" fmla="*/ 1064627 h 2412036"/>
                <a:gd name="connsiteX47" fmla="*/ 377652 w 1169461"/>
                <a:gd name="connsiteY47" fmla="*/ 1282342 h 2412036"/>
                <a:gd name="connsiteX48" fmla="*/ 383458 w 1169461"/>
                <a:gd name="connsiteY48" fmla="*/ 1389747 h 2412036"/>
                <a:gd name="connsiteX49" fmla="*/ 400875 w 1169461"/>
                <a:gd name="connsiteY49" fmla="*/ 1502959 h 2412036"/>
                <a:gd name="connsiteX50" fmla="*/ 415389 w 1169461"/>
                <a:gd name="connsiteY50" fmla="*/ 1674227 h 2412036"/>
                <a:gd name="connsiteX51" fmla="*/ 450224 w 1169461"/>
                <a:gd name="connsiteY51" fmla="*/ 1784536 h 2412036"/>
                <a:gd name="connsiteX52" fmla="*/ 540212 w 1169461"/>
                <a:gd name="connsiteY52" fmla="*/ 2127073 h 2412036"/>
                <a:gd name="connsiteX53" fmla="*/ 575047 w 1169461"/>
                <a:gd name="connsiteY53" fmla="*/ 2135782 h 2412036"/>
                <a:gd name="connsiteX54" fmla="*/ 543115 w 1169461"/>
                <a:gd name="connsiteY54" fmla="*/ 2196742 h 2412036"/>
                <a:gd name="connsiteX55" fmla="*/ 519892 w 1169461"/>
                <a:gd name="connsiteY55" fmla="*/ 2289633 h 2412036"/>
                <a:gd name="connsiteX56" fmla="*/ 589561 w 1169461"/>
                <a:gd name="connsiteY56" fmla="*/ 2312856 h 2412036"/>
                <a:gd name="connsiteX57" fmla="*/ 644715 w 1169461"/>
                <a:gd name="connsiteY57" fmla="*/ 2272216 h 2412036"/>
                <a:gd name="connsiteX58" fmla="*/ 641812 w 1169461"/>
                <a:gd name="connsiteY58" fmla="*/ 2196742 h 2412036"/>
                <a:gd name="connsiteX59" fmla="*/ 665035 w 1169461"/>
                <a:gd name="connsiteY59" fmla="*/ 2132879 h 2412036"/>
                <a:gd name="connsiteX60" fmla="*/ 665035 w 1169461"/>
                <a:gd name="connsiteY60" fmla="*/ 2109656 h 2412036"/>
                <a:gd name="connsiteX61" fmla="*/ 618589 w 1169461"/>
                <a:gd name="connsiteY61" fmla="*/ 2002250 h 2412036"/>
                <a:gd name="connsiteX62" fmla="*/ 609881 w 1169461"/>
                <a:gd name="connsiteY62" fmla="*/ 1665519 h 2412036"/>
                <a:gd name="connsiteX63" fmla="*/ 609881 w 1169461"/>
                <a:gd name="connsiteY63" fmla="*/ 1482639 h 2412036"/>
                <a:gd name="connsiteX64" fmla="*/ 676647 w 1169461"/>
                <a:gd name="connsiteY64" fmla="*/ 1770022 h 2412036"/>
                <a:gd name="connsiteX65" fmla="*/ 705675 w 1169461"/>
                <a:gd name="connsiteY65" fmla="*/ 1871621 h 2412036"/>
                <a:gd name="connsiteX66" fmla="*/ 704949 w 1169461"/>
                <a:gd name="connsiteY66" fmla="*/ 1994993 h 2412036"/>
                <a:gd name="connsiteX67" fmla="*/ 734704 w 1169461"/>
                <a:gd name="connsiteY67" fmla="*/ 2263507 h 2412036"/>
                <a:gd name="connsiteX68" fmla="*/ 763732 w 1169461"/>
                <a:gd name="connsiteY68" fmla="*/ 2269313 h 2412036"/>
                <a:gd name="connsiteX69" fmla="*/ 757927 w 1169461"/>
                <a:gd name="connsiteY69" fmla="*/ 2344786 h 2412036"/>
                <a:gd name="connsiteX70" fmla="*/ 843561 w 1169461"/>
                <a:gd name="connsiteY70" fmla="*/ 2391233 h 2412036"/>
                <a:gd name="connsiteX71" fmla="*/ 971287 w 1169461"/>
                <a:gd name="connsiteY71" fmla="*/ 2364381 h 2412036"/>
                <a:gd name="connsiteX72" fmla="*/ 824692 w 1169461"/>
                <a:gd name="connsiteY72" fmla="*/ 2260604 h 2412036"/>
                <a:gd name="connsiteX73" fmla="*/ 865332 w 1169461"/>
                <a:gd name="connsiteY73" fmla="*/ 2251895 h 2412036"/>
                <a:gd name="connsiteX74" fmla="*/ 845012 w 1169461"/>
                <a:gd name="connsiteY74" fmla="*/ 1906455 h 2412036"/>
                <a:gd name="connsiteX75" fmla="*/ 853722 w 1169461"/>
                <a:gd name="connsiteY75" fmla="*/ 1845495 h 2412036"/>
                <a:gd name="connsiteX76" fmla="*/ 836304 w 1169461"/>
                <a:gd name="connsiteY76" fmla="*/ 1813564 h 2412036"/>
                <a:gd name="connsiteX77" fmla="*/ 824692 w 1169461"/>
                <a:gd name="connsiteY77" fmla="*/ 1433289 h 2412036"/>
                <a:gd name="connsiteX78" fmla="*/ 795664 w 1169461"/>
                <a:gd name="connsiteY78" fmla="*/ 1322981 h 2412036"/>
                <a:gd name="connsiteX79" fmla="*/ 763732 w 1169461"/>
                <a:gd name="connsiteY79" fmla="*/ 1055918 h 2412036"/>
                <a:gd name="connsiteX80" fmla="*/ 859527 w 1169461"/>
                <a:gd name="connsiteY80" fmla="*/ 730798 h 2412036"/>
                <a:gd name="connsiteX81" fmla="*/ 1051115 w 1169461"/>
                <a:gd name="connsiteY81" fmla="*/ 495666 h 2412036"/>
                <a:gd name="connsiteX82" fmla="*/ 1123687 w 1169461"/>
                <a:gd name="connsiteY82" fmla="*/ 243118 h 2412036"/>
                <a:gd name="connsiteX83" fmla="*/ 1166074 w 1169461"/>
                <a:gd name="connsiteY83" fmla="*/ 138699 h 2412036"/>
                <a:gd name="connsiteX84" fmla="*/ 1125461 w 1169461"/>
                <a:gd name="connsiteY84" fmla="*/ 118024 h 2412036"/>
                <a:gd name="connsiteX85" fmla="*/ 1097747 w 1169461"/>
                <a:gd name="connsiteY85" fmla="*/ 21949 h 2412036"/>
                <a:gd name="connsiteX86" fmla="*/ 1081461 w 1169461"/>
                <a:gd name="connsiteY86" fmla="*/ 103358 h 2412036"/>
                <a:gd name="connsiteX87" fmla="*/ 1058746 w 1169461"/>
                <a:gd name="connsiteY87" fmla="*/ 40556 h 2412036"/>
                <a:gd name="connsiteX88" fmla="*/ 1048877 w 1169461"/>
                <a:gd name="connsiteY88" fmla="*/ 47820 h 2412036"/>
                <a:gd name="connsiteX89" fmla="*/ 1057238 w 1169461"/>
                <a:gd name="connsiteY89" fmla="*/ 159397 h 2412036"/>
                <a:gd name="connsiteX90" fmla="*/ 1016939 w 1169461"/>
                <a:gd name="connsiteY90" fmla="*/ 122798 h 2412036"/>
                <a:gd name="connsiteX91" fmla="*/ 999915 w 1169461"/>
                <a:gd name="connsiteY91" fmla="*/ 131957 h 2412036"/>
                <a:gd name="connsiteX0" fmla="*/ 999915 w 1169461"/>
                <a:gd name="connsiteY0" fmla="*/ 153751 h 2433830"/>
                <a:gd name="connsiteX1" fmla="*/ 1042407 w 1169461"/>
                <a:gd name="connsiteY1" fmla="*/ 250399 h 2433830"/>
                <a:gd name="connsiteX2" fmla="*/ 975641 w 1169461"/>
                <a:gd name="connsiteY2" fmla="*/ 392639 h 2433830"/>
                <a:gd name="connsiteX3" fmla="*/ 923389 w 1169461"/>
                <a:gd name="connsiteY3" fmla="*/ 465210 h 2433830"/>
                <a:gd name="connsiteX4" fmla="*/ 859527 w 1169461"/>
                <a:gd name="connsiteY4" fmla="*/ 569713 h 2433830"/>
                <a:gd name="connsiteX5" fmla="*/ 757927 w 1169461"/>
                <a:gd name="connsiteY5" fmla="*/ 621964 h 2433830"/>
                <a:gd name="connsiteX6" fmla="*/ 723092 w 1169461"/>
                <a:gd name="connsiteY6" fmla="*/ 685827 h 2433830"/>
                <a:gd name="connsiteX7" fmla="*/ 682452 w 1169461"/>
                <a:gd name="connsiteY7" fmla="*/ 677119 h 2433830"/>
                <a:gd name="connsiteX8" fmla="*/ 691161 w 1169461"/>
                <a:gd name="connsiteY8" fmla="*/ 627770 h 2433830"/>
                <a:gd name="connsiteX9" fmla="*/ 725995 w 1169461"/>
                <a:gd name="connsiteY9" fmla="*/ 587130 h 2433830"/>
                <a:gd name="connsiteX10" fmla="*/ 723092 w 1169461"/>
                <a:gd name="connsiteY10" fmla="*/ 531976 h 2433830"/>
                <a:gd name="connsiteX11" fmla="*/ 723092 w 1169461"/>
                <a:gd name="connsiteY11" fmla="*/ 479724 h 2433830"/>
                <a:gd name="connsiteX12" fmla="*/ 667938 w 1169461"/>
                <a:gd name="connsiteY12" fmla="*/ 415861 h 2433830"/>
                <a:gd name="connsiteX13" fmla="*/ 589561 w 1169461"/>
                <a:gd name="connsiteY13" fmla="*/ 430376 h 2433830"/>
                <a:gd name="connsiteX14" fmla="*/ 548921 w 1169461"/>
                <a:gd name="connsiteY14" fmla="*/ 488433 h 2433830"/>
                <a:gd name="connsiteX15" fmla="*/ 560532 w 1169461"/>
                <a:gd name="connsiteY15" fmla="*/ 534879 h 2433830"/>
                <a:gd name="connsiteX16" fmla="*/ 551565 w 1169461"/>
                <a:gd name="connsiteY16" fmla="*/ 566933 h 2433830"/>
                <a:gd name="connsiteX17" fmla="*/ 577949 w 1169461"/>
                <a:gd name="connsiteY17" fmla="*/ 621964 h 2433830"/>
                <a:gd name="connsiteX18" fmla="*/ 537309 w 1169461"/>
                <a:gd name="connsiteY18" fmla="*/ 674216 h 2433830"/>
                <a:gd name="connsiteX19" fmla="*/ 508281 w 1169461"/>
                <a:gd name="connsiteY19" fmla="*/ 674216 h 2433830"/>
                <a:gd name="connsiteX20" fmla="*/ 479252 w 1169461"/>
                <a:gd name="connsiteY20" fmla="*/ 627770 h 2433830"/>
                <a:gd name="connsiteX21" fmla="*/ 415389 w 1169461"/>
                <a:gd name="connsiteY21" fmla="*/ 575519 h 2433830"/>
                <a:gd name="connsiteX22" fmla="*/ 366041 w 1169461"/>
                <a:gd name="connsiteY22" fmla="*/ 526170 h 2433830"/>
                <a:gd name="connsiteX23" fmla="*/ 334109 w 1169461"/>
                <a:gd name="connsiteY23" fmla="*/ 456501 h 2433830"/>
                <a:gd name="connsiteX24" fmla="*/ 235412 w 1169461"/>
                <a:gd name="connsiteY24" fmla="*/ 372319 h 2433830"/>
                <a:gd name="connsiteX25" fmla="*/ 180258 w 1169461"/>
                <a:gd name="connsiteY25" fmla="*/ 288136 h 2433830"/>
                <a:gd name="connsiteX26" fmla="*/ 159880 w 1169461"/>
                <a:gd name="connsiteY26" fmla="*/ 183771 h 2433830"/>
                <a:gd name="connsiteX27" fmla="*/ 146338 w 1169461"/>
                <a:gd name="connsiteY27" fmla="*/ 170696 h 2433830"/>
                <a:gd name="connsiteX28" fmla="*/ 143691 w 1169461"/>
                <a:gd name="connsiteY28" fmla="*/ 231464 h 2433830"/>
                <a:gd name="connsiteX29" fmla="*/ 108894 w 1169461"/>
                <a:gd name="connsiteY29" fmla="*/ 114299 h 2433830"/>
                <a:gd name="connsiteX30" fmla="*/ 93975 w 1169461"/>
                <a:gd name="connsiteY30" fmla="*/ 117072 h 2433830"/>
                <a:gd name="connsiteX31" fmla="*/ 108037 w 1169461"/>
                <a:gd name="connsiteY31" fmla="*/ 202692 h 2433830"/>
                <a:gd name="connsiteX32" fmla="*/ 65466 w 1169461"/>
                <a:gd name="connsiteY32" fmla="*/ 102433 h 2433830"/>
                <a:gd name="connsiteX33" fmla="*/ 51227 w 1169461"/>
                <a:gd name="connsiteY33" fmla="*/ 108581 h 2433830"/>
                <a:gd name="connsiteX34" fmla="*/ 84133 w 1169461"/>
                <a:gd name="connsiteY34" fmla="*/ 214009 h 2433830"/>
                <a:gd name="connsiteX35" fmla="*/ 39970 w 1169461"/>
                <a:gd name="connsiteY35" fmla="*/ 146571 h 2433830"/>
                <a:gd name="connsiteX36" fmla="*/ 26670 w 1169461"/>
                <a:gd name="connsiteY36" fmla="*/ 153026 h 2433830"/>
                <a:gd name="connsiteX37" fmla="*/ 61115 w 1169461"/>
                <a:gd name="connsiteY37" fmla="*/ 229215 h 2433830"/>
                <a:gd name="connsiteX38" fmla="*/ 21740 w 1169461"/>
                <a:gd name="connsiteY38" fmla="*/ 192490 h 2433830"/>
                <a:gd name="connsiteX39" fmla="*/ 15381 w 1169461"/>
                <a:gd name="connsiteY39" fmla="*/ 206990 h 2433830"/>
                <a:gd name="connsiteX40" fmla="*/ 62036 w 1169461"/>
                <a:gd name="connsiteY40" fmla="*/ 269565 h 2433830"/>
                <a:gd name="connsiteX41" fmla="*/ 122201 w 1169461"/>
                <a:gd name="connsiteY41" fmla="*/ 351999 h 2433830"/>
                <a:gd name="connsiteX42" fmla="*/ 206384 w 1169461"/>
                <a:gd name="connsiteY42" fmla="*/ 502947 h 2433830"/>
                <a:gd name="connsiteX43" fmla="*/ 368944 w 1169461"/>
                <a:gd name="connsiteY43" fmla="*/ 740981 h 2433830"/>
                <a:gd name="connsiteX44" fmla="*/ 374749 w 1169461"/>
                <a:gd name="connsiteY44" fmla="*/ 819359 h 2433830"/>
                <a:gd name="connsiteX45" fmla="*/ 438612 w 1169461"/>
                <a:gd name="connsiteY45" fmla="*/ 976113 h 2433830"/>
                <a:gd name="connsiteX46" fmla="*/ 444418 w 1169461"/>
                <a:gd name="connsiteY46" fmla="*/ 1086421 h 2433830"/>
                <a:gd name="connsiteX47" fmla="*/ 377652 w 1169461"/>
                <a:gd name="connsiteY47" fmla="*/ 1304136 h 2433830"/>
                <a:gd name="connsiteX48" fmla="*/ 383458 w 1169461"/>
                <a:gd name="connsiteY48" fmla="*/ 1411541 h 2433830"/>
                <a:gd name="connsiteX49" fmla="*/ 400875 w 1169461"/>
                <a:gd name="connsiteY49" fmla="*/ 1524753 h 2433830"/>
                <a:gd name="connsiteX50" fmla="*/ 415389 w 1169461"/>
                <a:gd name="connsiteY50" fmla="*/ 1696021 h 2433830"/>
                <a:gd name="connsiteX51" fmla="*/ 450224 w 1169461"/>
                <a:gd name="connsiteY51" fmla="*/ 1806330 h 2433830"/>
                <a:gd name="connsiteX52" fmla="*/ 540212 w 1169461"/>
                <a:gd name="connsiteY52" fmla="*/ 2148867 h 2433830"/>
                <a:gd name="connsiteX53" fmla="*/ 575047 w 1169461"/>
                <a:gd name="connsiteY53" fmla="*/ 2157576 h 2433830"/>
                <a:gd name="connsiteX54" fmla="*/ 543115 w 1169461"/>
                <a:gd name="connsiteY54" fmla="*/ 2218536 h 2433830"/>
                <a:gd name="connsiteX55" fmla="*/ 519892 w 1169461"/>
                <a:gd name="connsiteY55" fmla="*/ 2311427 h 2433830"/>
                <a:gd name="connsiteX56" fmla="*/ 589561 w 1169461"/>
                <a:gd name="connsiteY56" fmla="*/ 2334650 h 2433830"/>
                <a:gd name="connsiteX57" fmla="*/ 644715 w 1169461"/>
                <a:gd name="connsiteY57" fmla="*/ 2294010 h 2433830"/>
                <a:gd name="connsiteX58" fmla="*/ 641812 w 1169461"/>
                <a:gd name="connsiteY58" fmla="*/ 2218536 h 2433830"/>
                <a:gd name="connsiteX59" fmla="*/ 665035 w 1169461"/>
                <a:gd name="connsiteY59" fmla="*/ 2154673 h 2433830"/>
                <a:gd name="connsiteX60" fmla="*/ 665035 w 1169461"/>
                <a:gd name="connsiteY60" fmla="*/ 2131450 h 2433830"/>
                <a:gd name="connsiteX61" fmla="*/ 618589 w 1169461"/>
                <a:gd name="connsiteY61" fmla="*/ 2024044 h 2433830"/>
                <a:gd name="connsiteX62" fmla="*/ 609881 w 1169461"/>
                <a:gd name="connsiteY62" fmla="*/ 1687313 h 2433830"/>
                <a:gd name="connsiteX63" fmla="*/ 609881 w 1169461"/>
                <a:gd name="connsiteY63" fmla="*/ 1504433 h 2433830"/>
                <a:gd name="connsiteX64" fmla="*/ 676647 w 1169461"/>
                <a:gd name="connsiteY64" fmla="*/ 1791816 h 2433830"/>
                <a:gd name="connsiteX65" fmla="*/ 705675 w 1169461"/>
                <a:gd name="connsiteY65" fmla="*/ 1893415 h 2433830"/>
                <a:gd name="connsiteX66" fmla="*/ 704949 w 1169461"/>
                <a:gd name="connsiteY66" fmla="*/ 2016787 h 2433830"/>
                <a:gd name="connsiteX67" fmla="*/ 734704 w 1169461"/>
                <a:gd name="connsiteY67" fmla="*/ 2285301 h 2433830"/>
                <a:gd name="connsiteX68" fmla="*/ 763732 w 1169461"/>
                <a:gd name="connsiteY68" fmla="*/ 2291107 h 2433830"/>
                <a:gd name="connsiteX69" fmla="*/ 757927 w 1169461"/>
                <a:gd name="connsiteY69" fmla="*/ 2366580 h 2433830"/>
                <a:gd name="connsiteX70" fmla="*/ 843561 w 1169461"/>
                <a:gd name="connsiteY70" fmla="*/ 2413027 h 2433830"/>
                <a:gd name="connsiteX71" fmla="*/ 971287 w 1169461"/>
                <a:gd name="connsiteY71" fmla="*/ 2386175 h 2433830"/>
                <a:gd name="connsiteX72" fmla="*/ 824692 w 1169461"/>
                <a:gd name="connsiteY72" fmla="*/ 2282398 h 2433830"/>
                <a:gd name="connsiteX73" fmla="*/ 865332 w 1169461"/>
                <a:gd name="connsiteY73" fmla="*/ 2273689 h 2433830"/>
                <a:gd name="connsiteX74" fmla="*/ 845012 w 1169461"/>
                <a:gd name="connsiteY74" fmla="*/ 1928249 h 2433830"/>
                <a:gd name="connsiteX75" fmla="*/ 853722 w 1169461"/>
                <a:gd name="connsiteY75" fmla="*/ 1867289 h 2433830"/>
                <a:gd name="connsiteX76" fmla="*/ 836304 w 1169461"/>
                <a:gd name="connsiteY76" fmla="*/ 1835358 h 2433830"/>
                <a:gd name="connsiteX77" fmla="*/ 824692 w 1169461"/>
                <a:gd name="connsiteY77" fmla="*/ 1455083 h 2433830"/>
                <a:gd name="connsiteX78" fmla="*/ 795664 w 1169461"/>
                <a:gd name="connsiteY78" fmla="*/ 1344775 h 2433830"/>
                <a:gd name="connsiteX79" fmla="*/ 763732 w 1169461"/>
                <a:gd name="connsiteY79" fmla="*/ 1077712 h 2433830"/>
                <a:gd name="connsiteX80" fmla="*/ 859527 w 1169461"/>
                <a:gd name="connsiteY80" fmla="*/ 752592 h 2433830"/>
                <a:gd name="connsiteX81" fmla="*/ 1051115 w 1169461"/>
                <a:gd name="connsiteY81" fmla="*/ 517460 h 2433830"/>
                <a:gd name="connsiteX82" fmla="*/ 1123687 w 1169461"/>
                <a:gd name="connsiteY82" fmla="*/ 264912 h 2433830"/>
                <a:gd name="connsiteX83" fmla="*/ 1166074 w 1169461"/>
                <a:gd name="connsiteY83" fmla="*/ 160493 h 2433830"/>
                <a:gd name="connsiteX84" fmla="*/ 1125461 w 1169461"/>
                <a:gd name="connsiteY84" fmla="*/ 139818 h 2433830"/>
                <a:gd name="connsiteX85" fmla="*/ 1093772 w 1169461"/>
                <a:gd name="connsiteY85" fmla="*/ 21949 h 2433830"/>
                <a:gd name="connsiteX86" fmla="*/ 1081461 w 1169461"/>
                <a:gd name="connsiteY86" fmla="*/ 125152 h 2433830"/>
                <a:gd name="connsiteX87" fmla="*/ 1058746 w 1169461"/>
                <a:gd name="connsiteY87" fmla="*/ 62350 h 2433830"/>
                <a:gd name="connsiteX88" fmla="*/ 1048877 w 1169461"/>
                <a:gd name="connsiteY88" fmla="*/ 69614 h 2433830"/>
                <a:gd name="connsiteX89" fmla="*/ 1057238 w 1169461"/>
                <a:gd name="connsiteY89" fmla="*/ 181191 h 2433830"/>
                <a:gd name="connsiteX90" fmla="*/ 1016939 w 1169461"/>
                <a:gd name="connsiteY90" fmla="*/ 144592 h 2433830"/>
                <a:gd name="connsiteX91" fmla="*/ 999915 w 1169461"/>
                <a:gd name="connsiteY91" fmla="*/ 153751 h 2433830"/>
                <a:gd name="connsiteX0" fmla="*/ 999915 w 1169461"/>
                <a:gd name="connsiteY0" fmla="*/ 153751 h 2433830"/>
                <a:gd name="connsiteX1" fmla="*/ 1042407 w 1169461"/>
                <a:gd name="connsiteY1" fmla="*/ 250399 h 2433830"/>
                <a:gd name="connsiteX2" fmla="*/ 975641 w 1169461"/>
                <a:gd name="connsiteY2" fmla="*/ 392639 h 2433830"/>
                <a:gd name="connsiteX3" fmla="*/ 923389 w 1169461"/>
                <a:gd name="connsiteY3" fmla="*/ 465210 h 2433830"/>
                <a:gd name="connsiteX4" fmla="*/ 859527 w 1169461"/>
                <a:gd name="connsiteY4" fmla="*/ 569713 h 2433830"/>
                <a:gd name="connsiteX5" fmla="*/ 757927 w 1169461"/>
                <a:gd name="connsiteY5" fmla="*/ 621964 h 2433830"/>
                <a:gd name="connsiteX6" fmla="*/ 723092 w 1169461"/>
                <a:gd name="connsiteY6" fmla="*/ 685827 h 2433830"/>
                <a:gd name="connsiteX7" fmla="*/ 682452 w 1169461"/>
                <a:gd name="connsiteY7" fmla="*/ 677119 h 2433830"/>
                <a:gd name="connsiteX8" fmla="*/ 691161 w 1169461"/>
                <a:gd name="connsiteY8" fmla="*/ 627770 h 2433830"/>
                <a:gd name="connsiteX9" fmla="*/ 725995 w 1169461"/>
                <a:gd name="connsiteY9" fmla="*/ 587130 h 2433830"/>
                <a:gd name="connsiteX10" fmla="*/ 723092 w 1169461"/>
                <a:gd name="connsiteY10" fmla="*/ 531976 h 2433830"/>
                <a:gd name="connsiteX11" fmla="*/ 723092 w 1169461"/>
                <a:gd name="connsiteY11" fmla="*/ 479724 h 2433830"/>
                <a:gd name="connsiteX12" fmla="*/ 667938 w 1169461"/>
                <a:gd name="connsiteY12" fmla="*/ 415861 h 2433830"/>
                <a:gd name="connsiteX13" fmla="*/ 589561 w 1169461"/>
                <a:gd name="connsiteY13" fmla="*/ 430376 h 2433830"/>
                <a:gd name="connsiteX14" fmla="*/ 548921 w 1169461"/>
                <a:gd name="connsiteY14" fmla="*/ 488433 h 2433830"/>
                <a:gd name="connsiteX15" fmla="*/ 560532 w 1169461"/>
                <a:gd name="connsiteY15" fmla="*/ 534879 h 2433830"/>
                <a:gd name="connsiteX16" fmla="*/ 551565 w 1169461"/>
                <a:gd name="connsiteY16" fmla="*/ 566933 h 2433830"/>
                <a:gd name="connsiteX17" fmla="*/ 577949 w 1169461"/>
                <a:gd name="connsiteY17" fmla="*/ 621964 h 2433830"/>
                <a:gd name="connsiteX18" fmla="*/ 537309 w 1169461"/>
                <a:gd name="connsiteY18" fmla="*/ 674216 h 2433830"/>
                <a:gd name="connsiteX19" fmla="*/ 508281 w 1169461"/>
                <a:gd name="connsiteY19" fmla="*/ 674216 h 2433830"/>
                <a:gd name="connsiteX20" fmla="*/ 479252 w 1169461"/>
                <a:gd name="connsiteY20" fmla="*/ 627770 h 2433830"/>
                <a:gd name="connsiteX21" fmla="*/ 415389 w 1169461"/>
                <a:gd name="connsiteY21" fmla="*/ 575519 h 2433830"/>
                <a:gd name="connsiteX22" fmla="*/ 366041 w 1169461"/>
                <a:gd name="connsiteY22" fmla="*/ 526170 h 2433830"/>
                <a:gd name="connsiteX23" fmla="*/ 334109 w 1169461"/>
                <a:gd name="connsiteY23" fmla="*/ 456501 h 2433830"/>
                <a:gd name="connsiteX24" fmla="*/ 235412 w 1169461"/>
                <a:gd name="connsiteY24" fmla="*/ 372319 h 2433830"/>
                <a:gd name="connsiteX25" fmla="*/ 180258 w 1169461"/>
                <a:gd name="connsiteY25" fmla="*/ 288136 h 2433830"/>
                <a:gd name="connsiteX26" fmla="*/ 159880 w 1169461"/>
                <a:gd name="connsiteY26" fmla="*/ 183771 h 2433830"/>
                <a:gd name="connsiteX27" fmla="*/ 146338 w 1169461"/>
                <a:gd name="connsiteY27" fmla="*/ 170696 h 2433830"/>
                <a:gd name="connsiteX28" fmla="*/ 143691 w 1169461"/>
                <a:gd name="connsiteY28" fmla="*/ 231464 h 2433830"/>
                <a:gd name="connsiteX29" fmla="*/ 108894 w 1169461"/>
                <a:gd name="connsiteY29" fmla="*/ 114299 h 2433830"/>
                <a:gd name="connsiteX30" fmla="*/ 93975 w 1169461"/>
                <a:gd name="connsiteY30" fmla="*/ 117072 h 2433830"/>
                <a:gd name="connsiteX31" fmla="*/ 108037 w 1169461"/>
                <a:gd name="connsiteY31" fmla="*/ 202692 h 2433830"/>
                <a:gd name="connsiteX32" fmla="*/ 65466 w 1169461"/>
                <a:gd name="connsiteY32" fmla="*/ 102433 h 2433830"/>
                <a:gd name="connsiteX33" fmla="*/ 51227 w 1169461"/>
                <a:gd name="connsiteY33" fmla="*/ 108581 h 2433830"/>
                <a:gd name="connsiteX34" fmla="*/ 84133 w 1169461"/>
                <a:gd name="connsiteY34" fmla="*/ 214009 h 2433830"/>
                <a:gd name="connsiteX35" fmla="*/ 39970 w 1169461"/>
                <a:gd name="connsiteY35" fmla="*/ 146571 h 2433830"/>
                <a:gd name="connsiteX36" fmla="*/ 26670 w 1169461"/>
                <a:gd name="connsiteY36" fmla="*/ 153026 h 2433830"/>
                <a:gd name="connsiteX37" fmla="*/ 61115 w 1169461"/>
                <a:gd name="connsiteY37" fmla="*/ 229215 h 2433830"/>
                <a:gd name="connsiteX38" fmla="*/ 21740 w 1169461"/>
                <a:gd name="connsiteY38" fmla="*/ 192490 h 2433830"/>
                <a:gd name="connsiteX39" fmla="*/ 15381 w 1169461"/>
                <a:gd name="connsiteY39" fmla="*/ 206990 h 2433830"/>
                <a:gd name="connsiteX40" fmla="*/ 62036 w 1169461"/>
                <a:gd name="connsiteY40" fmla="*/ 269565 h 2433830"/>
                <a:gd name="connsiteX41" fmla="*/ 122201 w 1169461"/>
                <a:gd name="connsiteY41" fmla="*/ 351999 h 2433830"/>
                <a:gd name="connsiteX42" fmla="*/ 206384 w 1169461"/>
                <a:gd name="connsiteY42" fmla="*/ 502947 h 2433830"/>
                <a:gd name="connsiteX43" fmla="*/ 368944 w 1169461"/>
                <a:gd name="connsiteY43" fmla="*/ 740981 h 2433830"/>
                <a:gd name="connsiteX44" fmla="*/ 374749 w 1169461"/>
                <a:gd name="connsiteY44" fmla="*/ 819359 h 2433830"/>
                <a:gd name="connsiteX45" fmla="*/ 438612 w 1169461"/>
                <a:gd name="connsiteY45" fmla="*/ 976113 h 2433830"/>
                <a:gd name="connsiteX46" fmla="*/ 444418 w 1169461"/>
                <a:gd name="connsiteY46" fmla="*/ 1086421 h 2433830"/>
                <a:gd name="connsiteX47" fmla="*/ 377652 w 1169461"/>
                <a:gd name="connsiteY47" fmla="*/ 1304136 h 2433830"/>
                <a:gd name="connsiteX48" fmla="*/ 383458 w 1169461"/>
                <a:gd name="connsiteY48" fmla="*/ 1411541 h 2433830"/>
                <a:gd name="connsiteX49" fmla="*/ 400875 w 1169461"/>
                <a:gd name="connsiteY49" fmla="*/ 1524753 h 2433830"/>
                <a:gd name="connsiteX50" fmla="*/ 415389 w 1169461"/>
                <a:gd name="connsiteY50" fmla="*/ 1696021 h 2433830"/>
                <a:gd name="connsiteX51" fmla="*/ 450224 w 1169461"/>
                <a:gd name="connsiteY51" fmla="*/ 1806330 h 2433830"/>
                <a:gd name="connsiteX52" fmla="*/ 540212 w 1169461"/>
                <a:gd name="connsiteY52" fmla="*/ 2148867 h 2433830"/>
                <a:gd name="connsiteX53" fmla="*/ 575047 w 1169461"/>
                <a:gd name="connsiteY53" fmla="*/ 2157576 h 2433830"/>
                <a:gd name="connsiteX54" fmla="*/ 543115 w 1169461"/>
                <a:gd name="connsiteY54" fmla="*/ 2218536 h 2433830"/>
                <a:gd name="connsiteX55" fmla="*/ 519892 w 1169461"/>
                <a:gd name="connsiteY55" fmla="*/ 2311427 h 2433830"/>
                <a:gd name="connsiteX56" fmla="*/ 589561 w 1169461"/>
                <a:gd name="connsiteY56" fmla="*/ 2334650 h 2433830"/>
                <a:gd name="connsiteX57" fmla="*/ 644715 w 1169461"/>
                <a:gd name="connsiteY57" fmla="*/ 2294010 h 2433830"/>
                <a:gd name="connsiteX58" fmla="*/ 641812 w 1169461"/>
                <a:gd name="connsiteY58" fmla="*/ 2218536 h 2433830"/>
                <a:gd name="connsiteX59" fmla="*/ 665035 w 1169461"/>
                <a:gd name="connsiteY59" fmla="*/ 2154673 h 2433830"/>
                <a:gd name="connsiteX60" fmla="*/ 665035 w 1169461"/>
                <a:gd name="connsiteY60" fmla="*/ 2131450 h 2433830"/>
                <a:gd name="connsiteX61" fmla="*/ 618589 w 1169461"/>
                <a:gd name="connsiteY61" fmla="*/ 2024044 h 2433830"/>
                <a:gd name="connsiteX62" fmla="*/ 609881 w 1169461"/>
                <a:gd name="connsiteY62" fmla="*/ 1687313 h 2433830"/>
                <a:gd name="connsiteX63" fmla="*/ 609881 w 1169461"/>
                <a:gd name="connsiteY63" fmla="*/ 1504433 h 2433830"/>
                <a:gd name="connsiteX64" fmla="*/ 676647 w 1169461"/>
                <a:gd name="connsiteY64" fmla="*/ 1791816 h 2433830"/>
                <a:gd name="connsiteX65" fmla="*/ 705675 w 1169461"/>
                <a:gd name="connsiteY65" fmla="*/ 1893415 h 2433830"/>
                <a:gd name="connsiteX66" fmla="*/ 704949 w 1169461"/>
                <a:gd name="connsiteY66" fmla="*/ 2016787 h 2433830"/>
                <a:gd name="connsiteX67" fmla="*/ 734704 w 1169461"/>
                <a:gd name="connsiteY67" fmla="*/ 2285301 h 2433830"/>
                <a:gd name="connsiteX68" fmla="*/ 763732 w 1169461"/>
                <a:gd name="connsiteY68" fmla="*/ 2291107 h 2433830"/>
                <a:gd name="connsiteX69" fmla="*/ 757927 w 1169461"/>
                <a:gd name="connsiteY69" fmla="*/ 2366580 h 2433830"/>
                <a:gd name="connsiteX70" fmla="*/ 843561 w 1169461"/>
                <a:gd name="connsiteY70" fmla="*/ 2413027 h 2433830"/>
                <a:gd name="connsiteX71" fmla="*/ 971287 w 1169461"/>
                <a:gd name="connsiteY71" fmla="*/ 2386175 h 2433830"/>
                <a:gd name="connsiteX72" fmla="*/ 824692 w 1169461"/>
                <a:gd name="connsiteY72" fmla="*/ 2282398 h 2433830"/>
                <a:gd name="connsiteX73" fmla="*/ 865332 w 1169461"/>
                <a:gd name="connsiteY73" fmla="*/ 2273689 h 2433830"/>
                <a:gd name="connsiteX74" fmla="*/ 845012 w 1169461"/>
                <a:gd name="connsiteY74" fmla="*/ 1928249 h 2433830"/>
                <a:gd name="connsiteX75" fmla="*/ 853722 w 1169461"/>
                <a:gd name="connsiteY75" fmla="*/ 1867289 h 2433830"/>
                <a:gd name="connsiteX76" fmla="*/ 836304 w 1169461"/>
                <a:gd name="connsiteY76" fmla="*/ 1835358 h 2433830"/>
                <a:gd name="connsiteX77" fmla="*/ 824692 w 1169461"/>
                <a:gd name="connsiteY77" fmla="*/ 1455083 h 2433830"/>
                <a:gd name="connsiteX78" fmla="*/ 795664 w 1169461"/>
                <a:gd name="connsiteY78" fmla="*/ 1344775 h 2433830"/>
                <a:gd name="connsiteX79" fmla="*/ 763732 w 1169461"/>
                <a:gd name="connsiteY79" fmla="*/ 1077712 h 2433830"/>
                <a:gd name="connsiteX80" fmla="*/ 859527 w 1169461"/>
                <a:gd name="connsiteY80" fmla="*/ 752592 h 2433830"/>
                <a:gd name="connsiteX81" fmla="*/ 1051115 w 1169461"/>
                <a:gd name="connsiteY81" fmla="*/ 517460 h 2433830"/>
                <a:gd name="connsiteX82" fmla="*/ 1123687 w 1169461"/>
                <a:gd name="connsiteY82" fmla="*/ 264912 h 2433830"/>
                <a:gd name="connsiteX83" fmla="*/ 1166074 w 1169461"/>
                <a:gd name="connsiteY83" fmla="*/ 160493 h 2433830"/>
                <a:gd name="connsiteX84" fmla="*/ 1125461 w 1169461"/>
                <a:gd name="connsiteY84" fmla="*/ 139818 h 2433830"/>
                <a:gd name="connsiteX85" fmla="*/ 1110794 w 1169461"/>
                <a:gd name="connsiteY85" fmla="*/ 22485 h 2433830"/>
                <a:gd name="connsiteX86" fmla="*/ 1093772 w 1169461"/>
                <a:gd name="connsiteY86" fmla="*/ 21949 h 2433830"/>
                <a:gd name="connsiteX87" fmla="*/ 1081461 w 1169461"/>
                <a:gd name="connsiteY87" fmla="*/ 125152 h 2433830"/>
                <a:gd name="connsiteX88" fmla="*/ 1058746 w 1169461"/>
                <a:gd name="connsiteY88" fmla="*/ 62350 h 2433830"/>
                <a:gd name="connsiteX89" fmla="*/ 1048877 w 1169461"/>
                <a:gd name="connsiteY89" fmla="*/ 69614 h 2433830"/>
                <a:gd name="connsiteX90" fmla="*/ 1057238 w 1169461"/>
                <a:gd name="connsiteY90" fmla="*/ 181191 h 2433830"/>
                <a:gd name="connsiteX91" fmla="*/ 1016939 w 1169461"/>
                <a:gd name="connsiteY91" fmla="*/ 144592 h 2433830"/>
                <a:gd name="connsiteX92" fmla="*/ 999915 w 1169461"/>
                <a:gd name="connsiteY92" fmla="*/ 153751 h 2433830"/>
                <a:gd name="connsiteX0" fmla="*/ 999915 w 1169461"/>
                <a:gd name="connsiteY0" fmla="*/ 150911 h 2430990"/>
                <a:gd name="connsiteX1" fmla="*/ 1042407 w 1169461"/>
                <a:gd name="connsiteY1" fmla="*/ 247559 h 2430990"/>
                <a:gd name="connsiteX2" fmla="*/ 975641 w 1169461"/>
                <a:gd name="connsiteY2" fmla="*/ 389799 h 2430990"/>
                <a:gd name="connsiteX3" fmla="*/ 923389 w 1169461"/>
                <a:gd name="connsiteY3" fmla="*/ 462370 h 2430990"/>
                <a:gd name="connsiteX4" fmla="*/ 859527 w 1169461"/>
                <a:gd name="connsiteY4" fmla="*/ 566873 h 2430990"/>
                <a:gd name="connsiteX5" fmla="*/ 757927 w 1169461"/>
                <a:gd name="connsiteY5" fmla="*/ 619124 h 2430990"/>
                <a:gd name="connsiteX6" fmla="*/ 723092 w 1169461"/>
                <a:gd name="connsiteY6" fmla="*/ 682987 h 2430990"/>
                <a:gd name="connsiteX7" fmla="*/ 682452 w 1169461"/>
                <a:gd name="connsiteY7" fmla="*/ 674279 h 2430990"/>
                <a:gd name="connsiteX8" fmla="*/ 691161 w 1169461"/>
                <a:gd name="connsiteY8" fmla="*/ 624930 h 2430990"/>
                <a:gd name="connsiteX9" fmla="*/ 725995 w 1169461"/>
                <a:gd name="connsiteY9" fmla="*/ 584290 h 2430990"/>
                <a:gd name="connsiteX10" fmla="*/ 723092 w 1169461"/>
                <a:gd name="connsiteY10" fmla="*/ 529136 h 2430990"/>
                <a:gd name="connsiteX11" fmla="*/ 723092 w 1169461"/>
                <a:gd name="connsiteY11" fmla="*/ 476884 h 2430990"/>
                <a:gd name="connsiteX12" fmla="*/ 667938 w 1169461"/>
                <a:gd name="connsiteY12" fmla="*/ 413021 h 2430990"/>
                <a:gd name="connsiteX13" fmla="*/ 589561 w 1169461"/>
                <a:gd name="connsiteY13" fmla="*/ 427536 h 2430990"/>
                <a:gd name="connsiteX14" fmla="*/ 548921 w 1169461"/>
                <a:gd name="connsiteY14" fmla="*/ 485593 h 2430990"/>
                <a:gd name="connsiteX15" fmla="*/ 560532 w 1169461"/>
                <a:gd name="connsiteY15" fmla="*/ 532039 h 2430990"/>
                <a:gd name="connsiteX16" fmla="*/ 551565 w 1169461"/>
                <a:gd name="connsiteY16" fmla="*/ 564093 h 2430990"/>
                <a:gd name="connsiteX17" fmla="*/ 577949 w 1169461"/>
                <a:gd name="connsiteY17" fmla="*/ 619124 h 2430990"/>
                <a:gd name="connsiteX18" fmla="*/ 537309 w 1169461"/>
                <a:gd name="connsiteY18" fmla="*/ 671376 h 2430990"/>
                <a:gd name="connsiteX19" fmla="*/ 508281 w 1169461"/>
                <a:gd name="connsiteY19" fmla="*/ 671376 h 2430990"/>
                <a:gd name="connsiteX20" fmla="*/ 479252 w 1169461"/>
                <a:gd name="connsiteY20" fmla="*/ 624930 h 2430990"/>
                <a:gd name="connsiteX21" fmla="*/ 415389 w 1169461"/>
                <a:gd name="connsiteY21" fmla="*/ 572679 h 2430990"/>
                <a:gd name="connsiteX22" fmla="*/ 366041 w 1169461"/>
                <a:gd name="connsiteY22" fmla="*/ 523330 h 2430990"/>
                <a:gd name="connsiteX23" fmla="*/ 334109 w 1169461"/>
                <a:gd name="connsiteY23" fmla="*/ 453661 h 2430990"/>
                <a:gd name="connsiteX24" fmla="*/ 235412 w 1169461"/>
                <a:gd name="connsiteY24" fmla="*/ 369479 h 2430990"/>
                <a:gd name="connsiteX25" fmla="*/ 180258 w 1169461"/>
                <a:gd name="connsiteY25" fmla="*/ 285296 h 2430990"/>
                <a:gd name="connsiteX26" fmla="*/ 159880 w 1169461"/>
                <a:gd name="connsiteY26" fmla="*/ 180931 h 2430990"/>
                <a:gd name="connsiteX27" fmla="*/ 146338 w 1169461"/>
                <a:gd name="connsiteY27" fmla="*/ 167856 h 2430990"/>
                <a:gd name="connsiteX28" fmla="*/ 143691 w 1169461"/>
                <a:gd name="connsiteY28" fmla="*/ 228624 h 2430990"/>
                <a:gd name="connsiteX29" fmla="*/ 108894 w 1169461"/>
                <a:gd name="connsiteY29" fmla="*/ 111459 h 2430990"/>
                <a:gd name="connsiteX30" fmla="*/ 93975 w 1169461"/>
                <a:gd name="connsiteY30" fmla="*/ 114232 h 2430990"/>
                <a:gd name="connsiteX31" fmla="*/ 108037 w 1169461"/>
                <a:gd name="connsiteY31" fmla="*/ 199852 h 2430990"/>
                <a:gd name="connsiteX32" fmla="*/ 65466 w 1169461"/>
                <a:gd name="connsiteY32" fmla="*/ 99593 h 2430990"/>
                <a:gd name="connsiteX33" fmla="*/ 51227 w 1169461"/>
                <a:gd name="connsiteY33" fmla="*/ 105741 h 2430990"/>
                <a:gd name="connsiteX34" fmla="*/ 84133 w 1169461"/>
                <a:gd name="connsiteY34" fmla="*/ 211169 h 2430990"/>
                <a:gd name="connsiteX35" fmla="*/ 39970 w 1169461"/>
                <a:gd name="connsiteY35" fmla="*/ 143731 h 2430990"/>
                <a:gd name="connsiteX36" fmla="*/ 26670 w 1169461"/>
                <a:gd name="connsiteY36" fmla="*/ 150186 h 2430990"/>
                <a:gd name="connsiteX37" fmla="*/ 61115 w 1169461"/>
                <a:gd name="connsiteY37" fmla="*/ 226375 h 2430990"/>
                <a:gd name="connsiteX38" fmla="*/ 21740 w 1169461"/>
                <a:gd name="connsiteY38" fmla="*/ 189650 h 2430990"/>
                <a:gd name="connsiteX39" fmla="*/ 15381 w 1169461"/>
                <a:gd name="connsiteY39" fmla="*/ 204150 h 2430990"/>
                <a:gd name="connsiteX40" fmla="*/ 62036 w 1169461"/>
                <a:gd name="connsiteY40" fmla="*/ 266725 h 2430990"/>
                <a:gd name="connsiteX41" fmla="*/ 122201 w 1169461"/>
                <a:gd name="connsiteY41" fmla="*/ 349159 h 2430990"/>
                <a:gd name="connsiteX42" fmla="*/ 206384 w 1169461"/>
                <a:gd name="connsiteY42" fmla="*/ 500107 h 2430990"/>
                <a:gd name="connsiteX43" fmla="*/ 368944 w 1169461"/>
                <a:gd name="connsiteY43" fmla="*/ 738141 h 2430990"/>
                <a:gd name="connsiteX44" fmla="*/ 374749 w 1169461"/>
                <a:gd name="connsiteY44" fmla="*/ 816519 h 2430990"/>
                <a:gd name="connsiteX45" fmla="*/ 438612 w 1169461"/>
                <a:gd name="connsiteY45" fmla="*/ 973273 h 2430990"/>
                <a:gd name="connsiteX46" fmla="*/ 444418 w 1169461"/>
                <a:gd name="connsiteY46" fmla="*/ 1083581 h 2430990"/>
                <a:gd name="connsiteX47" fmla="*/ 377652 w 1169461"/>
                <a:gd name="connsiteY47" fmla="*/ 1301296 h 2430990"/>
                <a:gd name="connsiteX48" fmla="*/ 383458 w 1169461"/>
                <a:gd name="connsiteY48" fmla="*/ 1408701 h 2430990"/>
                <a:gd name="connsiteX49" fmla="*/ 400875 w 1169461"/>
                <a:gd name="connsiteY49" fmla="*/ 1521913 h 2430990"/>
                <a:gd name="connsiteX50" fmla="*/ 415389 w 1169461"/>
                <a:gd name="connsiteY50" fmla="*/ 1693181 h 2430990"/>
                <a:gd name="connsiteX51" fmla="*/ 450224 w 1169461"/>
                <a:gd name="connsiteY51" fmla="*/ 1803490 h 2430990"/>
                <a:gd name="connsiteX52" fmla="*/ 540212 w 1169461"/>
                <a:gd name="connsiteY52" fmla="*/ 2146027 h 2430990"/>
                <a:gd name="connsiteX53" fmla="*/ 575047 w 1169461"/>
                <a:gd name="connsiteY53" fmla="*/ 2154736 h 2430990"/>
                <a:gd name="connsiteX54" fmla="*/ 543115 w 1169461"/>
                <a:gd name="connsiteY54" fmla="*/ 2215696 h 2430990"/>
                <a:gd name="connsiteX55" fmla="*/ 519892 w 1169461"/>
                <a:gd name="connsiteY55" fmla="*/ 2308587 h 2430990"/>
                <a:gd name="connsiteX56" fmla="*/ 589561 w 1169461"/>
                <a:gd name="connsiteY56" fmla="*/ 2331810 h 2430990"/>
                <a:gd name="connsiteX57" fmla="*/ 644715 w 1169461"/>
                <a:gd name="connsiteY57" fmla="*/ 2291170 h 2430990"/>
                <a:gd name="connsiteX58" fmla="*/ 641812 w 1169461"/>
                <a:gd name="connsiteY58" fmla="*/ 2215696 h 2430990"/>
                <a:gd name="connsiteX59" fmla="*/ 665035 w 1169461"/>
                <a:gd name="connsiteY59" fmla="*/ 2151833 h 2430990"/>
                <a:gd name="connsiteX60" fmla="*/ 665035 w 1169461"/>
                <a:gd name="connsiteY60" fmla="*/ 2128610 h 2430990"/>
                <a:gd name="connsiteX61" fmla="*/ 618589 w 1169461"/>
                <a:gd name="connsiteY61" fmla="*/ 2021204 h 2430990"/>
                <a:gd name="connsiteX62" fmla="*/ 609881 w 1169461"/>
                <a:gd name="connsiteY62" fmla="*/ 1684473 h 2430990"/>
                <a:gd name="connsiteX63" fmla="*/ 609881 w 1169461"/>
                <a:gd name="connsiteY63" fmla="*/ 1501593 h 2430990"/>
                <a:gd name="connsiteX64" fmla="*/ 676647 w 1169461"/>
                <a:gd name="connsiteY64" fmla="*/ 1788976 h 2430990"/>
                <a:gd name="connsiteX65" fmla="*/ 705675 w 1169461"/>
                <a:gd name="connsiteY65" fmla="*/ 1890575 h 2430990"/>
                <a:gd name="connsiteX66" fmla="*/ 704949 w 1169461"/>
                <a:gd name="connsiteY66" fmla="*/ 2013947 h 2430990"/>
                <a:gd name="connsiteX67" fmla="*/ 734704 w 1169461"/>
                <a:gd name="connsiteY67" fmla="*/ 2282461 h 2430990"/>
                <a:gd name="connsiteX68" fmla="*/ 763732 w 1169461"/>
                <a:gd name="connsiteY68" fmla="*/ 2288267 h 2430990"/>
                <a:gd name="connsiteX69" fmla="*/ 757927 w 1169461"/>
                <a:gd name="connsiteY69" fmla="*/ 2363740 h 2430990"/>
                <a:gd name="connsiteX70" fmla="*/ 843561 w 1169461"/>
                <a:gd name="connsiteY70" fmla="*/ 2410187 h 2430990"/>
                <a:gd name="connsiteX71" fmla="*/ 971287 w 1169461"/>
                <a:gd name="connsiteY71" fmla="*/ 2383335 h 2430990"/>
                <a:gd name="connsiteX72" fmla="*/ 824692 w 1169461"/>
                <a:gd name="connsiteY72" fmla="*/ 2279558 h 2430990"/>
                <a:gd name="connsiteX73" fmla="*/ 865332 w 1169461"/>
                <a:gd name="connsiteY73" fmla="*/ 2270849 h 2430990"/>
                <a:gd name="connsiteX74" fmla="*/ 845012 w 1169461"/>
                <a:gd name="connsiteY74" fmla="*/ 1925409 h 2430990"/>
                <a:gd name="connsiteX75" fmla="*/ 853722 w 1169461"/>
                <a:gd name="connsiteY75" fmla="*/ 1864449 h 2430990"/>
                <a:gd name="connsiteX76" fmla="*/ 836304 w 1169461"/>
                <a:gd name="connsiteY76" fmla="*/ 1832518 h 2430990"/>
                <a:gd name="connsiteX77" fmla="*/ 824692 w 1169461"/>
                <a:gd name="connsiteY77" fmla="*/ 1452243 h 2430990"/>
                <a:gd name="connsiteX78" fmla="*/ 795664 w 1169461"/>
                <a:gd name="connsiteY78" fmla="*/ 1341935 h 2430990"/>
                <a:gd name="connsiteX79" fmla="*/ 763732 w 1169461"/>
                <a:gd name="connsiteY79" fmla="*/ 1074872 h 2430990"/>
                <a:gd name="connsiteX80" fmla="*/ 859527 w 1169461"/>
                <a:gd name="connsiteY80" fmla="*/ 749752 h 2430990"/>
                <a:gd name="connsiteX81" fmla="*/ 1051115 w 1169461"/>
                <a:gd name="connsiteY81" fmla="*/ 514620 h 2430990"/>
                <a:gd name="connsiteX82" fmla="*/ 1123687 w 1169461"/>
                <a:gd name="connsiteY82" fmla="*/ 262072 h 2430990"/>
                <a:gd name="connsiteX83" fmla="*/ 1166074 w 1169461"/>
                <a:gd name="connsiteY83" fmla="*/ 157653 h 2430990"/>
                <a:gd name="connsiteX84" fmla="*/ 1125461 w 1169461"/>
                <a:gd name="connsiteY84" fmla="*/ 136978 h 2430990"/>
                <a:gd name="connsiteX85" fmla="*/ 1110794 w 1169461"/>
                <a:gd name="connsiteY85" fmla="*/ 19645 h 2430990"/>
                <a:gd name="connsiteX86" fmla="*/ 1093772 w 1169461"/>
                <a:gd name="connsiteY86" fmla="*/ 19109 h 2430990"/>
                <a:gd name="connsiteX87" fmla="*/ 1081461 w 1169461"/>
                <a:gd name="connsiteY87" fmla="*/ 122312 h 2430990"/>
                <a:gd name="connsiteX88" fmla="*/ 1058746 w 1169461"/>
                <a:gd name="connsiteY88" fmla="*/ 59510 h 2430990"/>
                <a:gd name="connsiteX89" fmla="*/ 1048877 w 1169461"/>
                <a:gd name="connsiteY89" fmla="*/ 66774 h 2430990"/>
                <a:gd name="connsiteX90" fmla="*/ 1057238 w 1169461"/>
                <a:gd name="connsiteY90" fmla="*/ 178351 h 2430990"/>
                <a:gd name="connsiteX91" fmla="*/ 1016939 w 1169461"/>
                <a:gd name="connsiteY91" fmla="*/ 141752 h 2430990"/>
                <a:gd name="connsiteX92" fmla="*/ 999915 w 1169461"/>
                <a:gd name="connsiteY92" fmla="*/ 150911 h 2430990"/>
                <a:gd name="connsiteX0" fmla="*/ 999915 w 1169461"/>
                <a:gd name="connsiteY0" fmla="*/ 150911 h 2430990"/>
                <a:gd name="connsiteX1" fmla="*/ 1042407 w 1169461"/>
                <a:gd name="connsiteY1" fmla="*/ 247559 h 2430990"/>
                <a:gd name="connsiteX2" fmla="*/ 975641 w 1169461"/>
                <a:gd name="connsiteY2" fmla="*/ 389799 h 2430990"/>
                <a:gd name="connsiteX3" fmla="*/ 923389 w 1169461"/>
                <a:gd name="connsiteY3" fmla="*/ 462370 h 2430990"/>
                <a:gd name="connsiteX4" fmla="*/ 859527 w 1169461"/>
                <a:gd name="connsiteY4" fmla="*/ 566873 h 2430990"/>
                <a:gd name="connsiteX5" fmla="*/ 757927 w 1169461"/>
                <a:gd name="connsiteY5" fmla="*/ 619124 h 2430990"/>
                <a:gd name="connsiteX6" fmla="*/ 723092 w 1169461"/>
                <a:gd name="connsiteY6" fmla="*/ 682987 h 2430990"/>
                <a:gd name="connsiteX7" fmla="*/ 682452 w 1169461"/>
                <a:gd name="connsiteY7" fmla="*/ 674279 h 2430990"/>
                <a:gd name="connsiteX8" fmla="*/ 691161 w 1169461"/>
                <a:gd name="connsiteY8" fmla="*/ 624930 h 2430990"/>
                <a:gd name="connsiteX9" fmla="*/ 725995 w 1169461"/>
                <a:gd name="connsiteY9" fmla="*/ 584290 h 2430990"/>
                <a:gd name="connsiteX10" fmla="*/ 723092 w 1169461"/>
                <a:gd name="connsiteY10" fmla="*/ 529136 h 2430990"/>
                <a:gd name="connsiteX11" fmla="*/ 723092 w 1169461"/>
                <a:gd name="connsiteY11" fmla="*/ 476884 h 2430990"/>
                <a:gd name="connsiteX12" fmla="*/ 667938 w 1169461"/>
                <a:gd name="connsiteY12" fmla="*/ 413021 h 2430990"/>
                <a:gd name="connsiteX13" fmla="*/ 589561 w 1169461"/>
                <a:gd name="connsiteY13" fmla="*/ 427536 h 2430990"/>
                <a:gd name="connsiteX14" fmla="*/ 548921 w 1169461"/>
                <a:gd name="connsiteY14" fmla="*/ 485593 h 2430990"/>
                <a:gd name="connsiteX15" fmla="*/ 560532 w 1169461"/>
                <a:gd name="connsiteY15" fmla="*/ 532039 h 2430990"/>
                <a:gd name="connsiteX16" fmla="*/ 551565 w 1169461"/>
                <a:gd name="connsiteY16" fmla="*/ 564093 h 2430990"/>
                <a:gd name="connsiteX17" fmla="*/ 577949 w 1169461"/>
                <a:gd name="connsiteY17" fmla="*/ 619124 h 2430990"/>
                <a:gd name="connsiteX18" fmla="*/ 537309 w 1169461"/>
                <a:gd name="connsiteY18" fmla="*/ 671376 h 2430990"/>
                <a:gd name="connsiteX19" fmla="*/ 508281 w 1169461"/>
                <a:gd name="connsiteY19" fmla="*/ 671376 h 2430990"/>
                <a:gd name="connsiteX20" fmla="*/ 479252 w 1169461"/>
                <a:gd name="connsiteY20" fmla="*/ 624930 h 2430990"/>
                <a:gd name="connsiteX21" fmla="*/ 415389 w 1169461"/>
                <a:gd name="connsiteY21" fmla="*/ 572679 h 2430990"/>
                <a:gd name="connsiteX22" fmla="*/ 366041 w 1169461"/>
                <a:gd name="connsiteY22" fmla="*/ 523330 h 2430990"/>
                <a:gd name="connsiteX23" fmla="*/ 334109 w 1169461"/>
                <a:gd name="connsiteY23" fmla="*/ 453661 h 2430990"/>
                <a:gd name="connsiteX24" fmla="*/ 235412 w 1169461"/>
                <a:gd name="connsiteY24" fmla="*/ 369479 h 2430990"/>
                <a:gd name="connsiteX25" fmla="*/ 180258 w 1169461"/>
                <a:gd name="connsiteY25" fmla="*/ 285296 h 2430990"/>
                <a:gd name="connsiteX26" fmla="*/ 159880 w 1169461"/>
                <a:gd name="connsiteY26" fmla="*/ 180931 h 2430990"/>
                <a:gd name="connsiteX27" fmla="*/ 146338 w 1169461"/>
                <a:gd name="connsiteY27" fmla="*/ 167856 h 2430990"/>
                <a:gd name="connsiteX28" fmla="*/ 143691 w 1169461"/>
                <a:gd name="connsiteY28" fmla="*/ 228624 h 2430990"/>
                <a:gd name="connsiteX29" fmla="*/ 108894 w 1169461"/>
                <a:gd name="connsiteY29" fmla="*/ 111459 h 2430990"/>
                <a:gd name="connsiteX30" fmla="*/ 93975 w 1169461"/>
                <a:gd name="connsiteY30" fmla="*/ 114232 h 2430990"/>
                <a:gd name="connsiteX31" fmla="*/ 108037 w 1169461"/>
                <a:gd name="connsiteY31" fmla="*/ 199852 h 2430990"/>
                <a:gd name="connsiteX32" fmla="*/ 65466 w 1169461"/>
                <a:gd name="connsiteY32" fmla="*/ 99593 h 2430990"/>
                <a:gd name="connsiteX33" fmla="*/ 51227 w 1169461"/>
                <a:gd name="connsiteY33" fmla="*/ 105741 h 2430990"/>
                <a:gd name="connsiteX34" fmla="*/ 84133 w 1169461"/>
                <a:gd name="connsiteY34" fmla="*/ 211169 h 2430990"/>
                <a:gd name="connsiteX35" fmla="*/ 39970 w 1169461"/>
                <a:gd name="connsiteY35" fmla="*/ 143731 h 2430990"/>
                <a:gd name="connsiteX36" fmla="*/ 26670 w 1169461"/>
                <a:gd name="connsiteY36" fmla="*/ 150186 h 2430990"/>
                <a:gd name="connsiteX37" fmla="*/ 61115 w 1169461"/>
                <a:gd name="connsiteY37" fmla="*/ 226375 h 2430990"/>
                <a:gd name="connsiteX38" fmla="*/ 21740 w 1169461"/>
                <a:gd name="connsiteY38" fmla="*/ 189650 h 2430990"/>
                <a:gd name="connsiteX39" fmla="*/ 15381 w 1169461"/>
                <a:gd name="connsiteY39" fmla="*/ 204150 h 2430990"/>
                <a:gd name="connsiteX40" fmla="*/ 62036 w 1169461"/>
                <a:gd name="connsiteY40" fmla="*/ 266725 h 2430990"/>
                <a:gd name="connsiteX41" fmla="*/ 122201 w 1169461"/>
                <a:gd name="connsiteY41" fmla="*/ 349159 h 2430990"/>
                <a:gd name="connsiteX42" fmla="*/ 206384 w 1169461"/>
                <a:gd name="connsiteY42" fmla="*/ 500107 h 2430990"/>
                <a:gd name="connsiteX43" fmla="*/ 368944 w 1169461"/>
                <a:gd name="connsiteY43" fmla="*/ 738141 h 2430990"/>
                <a:gd name="connsiteX44" fmla="*/ 374749 w 1169461"/>
                <a:gd name="connsiteY44" fmla="*/ 816519 h 2430990"/>
                <a:gd name="connsiteX45" fmla="*/ 438612 w 1169461"/>
                <a:gd name="connsiteY45" fmla="*/ 973273 h 2430990"/>
                <a:gd name="connsiteX46" fmla="*/ 444418 w 1169461"/>
                <a:gd name="connsiteY46" fmla="*/ 1083581 h 2430990"/>
                <a:gd name="connsiteX47" fmla="*/ 377652 w 1169461"/>
                <a:gd name="connsiteY47" fmla="*/ 1301296 h 2430990"/>
                <a:gd name="connsiteX48" fmla="*/ 383458 w 1169461"/>
                <a:gd name="connsiteY48" fmla="*/ 1408701 h 2430990"/>
                <a:gd name="connsiteX49" fmla="*/ 400875 w 1169461"/>
                <a:gd name="connsiteY49" fmla="*/ 1521913 h 2430990"/>
                <a:gd name="connsiteX50" fmla="*/ 415389 w 1169461"/>
                <a:gd name="connsiteY50" fmla="*/ 1693181 h 2430990"/>
                <a:gd name="connsiteX51" fmla="*/ 450224 w 1169461"/>
                <a:gd name="connsiteY51" fmla="*/ 1803490 h 2430990"/>
                <a:gd name="connsiteX52" fmla="*/ 540212 w 1169461"/>
                <a:gd name="connsiteY52" fmla="*/ 2146027 h 2430990"/>
                <a:gd name="connsiteX53" fmla="*/ 575047 w 1169461"/>
                <a:gd name="connsiteY53" fmla="*/ 2154736 h 2430990"/>
                <a:gd name="connsiteX54" fmla="*/ 543115 w 1169461"/>
                <a:gd name="connsiteY54" fmla="*/ 2215696 h 2430990"/>
                <a:gd name="connsiteX55" fmla="*/ 519892 w 1169461"/>
                <a:gd name="connsiteY55" fmla="*/ 2308587 h 2430990"/>
                <a:gd name="connsiteX56" fmla="*/ 589561 w 1169461"/>
                <a:gd name="connsiteY56" fmla="*/ 2331810 h 2430990"/>
                <a:gd name="connsiteX57" fmla="*/ 644715 w 1169461"/>
                <a:gd name="connsiteY57" fmla="*/ 2291170 h 2430990"/>
                <a:gd name="connsiteX58" fmla="*/ 641812 w 1169461"/>
                <a:gd name="connsiteY58" fmla="*/ 2215696 h 2430990"/>
                <a:gd name="connsiteX59" fmla="*/ 665035 w 1169461"/>
                <a:gd name="connsiteY59" fmla="*/ 2151833 h 2430990"/>
                <a:gd name="connsiteX60" fmla="*/ 665035 w 1169461"/>
                <a:gd name="connsiteY60" fmla="*/ 2128610 h 2430990"/>
                <a:gd name="connsiteX61" fmla="*/ 618589 w 1169461"/>
                <a:gd name="connsiteY61" fmla="*/ 2021204 h 2430990"/>
                <a:gd name="connsiteX62" fmla="*/ 609881 w 1169461"/>
                <a:gd name="connsiteY62" fmla="*/ 1684473 h 2430990"/>
                <a:gd name="connsiteX63" fmla="*/ 609881 w 1169461"/>
                <a:gd name="connsiteY63" fmla="*/ 1501593 h 2430990"/>
                <a:gd name="connsiteX64" fmla="*/ 676647 w 1169461"/>
                <a:gd name="connsiteY64" fmla="*/ 1788976 h 2430990"/>
                <a:gd name="connsiteX65" fmla="*/ 705675 w 1169461"/>
                <a:gd name="connsiteY65" fmla="*/ 1890575 h 2430990"/>
                <a:gd name="connsiteX66" fmla="*/ 704949 w 1169461"/>
                <a:gd name="connsiteY66" fmla="*/ 2013947 h 2430990"/>
                <a:gd name="connsiteX67" fmla="*/ 734704 w 1169461"/>
                <a:gd name="connsiteY67" fmla="*/ 2282461 h 2430990"/>
                <a:gd name="connsiteX68" fmla="*/ 763732 w 1169461"/>
                <a:gd name="connsiteY68" fmla="*/ 2288267 h 2430990"/>
                <a:gd name="connsiteX69" fmla="*/ 757927 w 1169461"/>
                <a:gd name="connsiteY69" fmla="*/ 2363740 h 2430990"/>
                <a:gd name="connsiteX70" fmla="*/ 843561 w 1169461"/>
                <a:gd name="connsiteY70" fmla="*/ 2410187 h 2430990"/>
                <a:gd name="connsiteX71" fmla="*/ 971287 w 1169461"/>
                <a:gd name="connsiteY71" fmla="*/ 2383335 h 2430990"/>
                <a:gd name="connsiteX72" fmla="*/ 824692 w 1169461"/>
                <a:gd name="connsiteY72" fmla="*/ 2279558 h 2430990"/>
                <a:gd name="connsiteX73" fmla="*/ 865332 w 1169461"/>
                <a:gd name="connsiteY73" fmla="*/ 2270849 h 2430990"/>
                <a:gd name="connsiteX74" fmla="*/ 845012 w 1169461"/>
                <a:gd name="connsiteY74" fmla="*/ 1925409 h 2430990"/>
                <a:gd name="connsiteX75" fmla="*/ 853722 w 1169461"/>
                <a:gd name="connsiteY75" fmla="*/ 1864449 h 2430990"/>
                <a:gd name="connsiteX76" fmla="*/ 836304 w 1169461"/>
                <a:gd name="connsiteY76" fmla="*/ 1832518 h 2430990"/>
                <a:gd name="connsiteX77" fmla="*/ 824692 w 1169461"/>
                <a:gd name="connsiteY77" fmla="*/ 1452243 h 2430990"/>
                <a:gd name="connsiteX78" fmla="*/ 795664 w 1169461"/>
                <a:gd name="connsiteY78" fmla="*/ 1341935 h 2430990"/>
                <a:gd name="connsiteX79" fmla="*/ 763732 w 1169461"/>
                <a:gd name="connsiteY79" fmla="*/ 1074872 h 2430990"/>
                <a:gd name="connsiteX80" fmla="*/ 859527 w 1169461"/>
                <a:gd name="connsiteY80" fmla="*/ 749752 h 2430990"/>
                <a:gd name="connsiteX81" fmla="*/ 1051115 w 1169461"/>
                <a:gd name="connsiteY81" fmla="*/ 514620 h 2430990"/>
                <a:gd name="connsiteX82" fmla="*/ 1123687 w 1169461"/>
                <a:gd name="connsiteY82" fmla="*/ 262072 h 2430990"/>
                <a:gd name="connsiteX83" fmla="*/ 1166074 w 1169461"/>
                <a:gd name="connsiteY83" fmla="*/ 157653 h 2430990"/>
                <a:gd name="connsiteX84" fmla="*/ 1125461 w 1169461"/>
                <a:gd name="connsiteY84" fmla="*/ 136978 h 2430990"/>
                <a:gd name="connsiteX85" fmla="*/ 1110794 w 1169461"/>
                <a:gd name="connsiteY85" fmla="*/ 19645 h 2430990"/>
                <a:gd name="connsiteX86" fmla="*/ 1093772 w 1169461"/>
                <a:gd name="connsiteY86" fmla="*/ 19109 h 2430990"/>
                <a:gd name="connsiteX87" fmla="*/ 1081461 w 1169461"/>
                <a:gd name="connsiteY87" fmla="*/ 122312 h 2430990"/>
                <a:gd name="connsiteX88" fmla="*/ 1058746 w 1169461"/>
                <a:gd name="connsiteY88" fmla="*/ 59510 h 2430990"/>
                <a:gd name="connsiteX89" fmla="*/ 1048877 w 1169461"/>
                <a:gd name="connsiteY89" fmla="*/ 66774 h 2430990"/>
                <a:gd name="connsiteX90" fmla="*/ 1057238 w 1169461"/>
                <a:gd name="connsiteY90" fmla="*/ 178351 h 2430990"/>
                <a:gd name="connsiteX91" fmla="*/ 1016939 w 1169461"/>
                <a:gd name="connsiteY91" fmla="*/ 141752 h 2430990"/>
                <a:gd name="connsiteX92" fmla="*/ 999915 w 1169461"/>
                <a:gd name="connsiteY92" fmla="*/ 150911 h 2430990"/>
                <a:gd name="connsiteX0" fmla="*/ 999915 w 1169461"/>
                <a:gd name="connsiteY0" fmla="*/ 149175 h 2429254"/>
                <a:gd name="connsiteX1" fmla="*/ 1042407 w 1169461"/>
                <a:gd name="connsiteY1" fmla="*/ 245823 h 2429254"/>
                <a:gd name="connsiteX2" fmla="*/ 975641 w 1169461"/>
                <a:gd name="connsiteY2" fmla="*/ 388063 h 2429254"/>
                <a:gd name="connsiteX3" fmla="*/ 923389 w 1169461"/>
                <a:gd name="connsiteY3" fmla="*/ 460634 h 2429254"/>
                <a:gd name="connsiteX4" fmla="*/ 859527 w 1169461"/>
                <a:gd name="connsiteY4" fmla="*/ 565137 h 2429254"/>
                <a:gd name="connsiteX5" fmla="*/ 757927 w 1169461"/>
                <a:gd name="connsiteY5" fmla="*/ 617388 h 2429254"/>
                <a:gd name="connsiteX6" fmla="*/ 723092 w 1169461"/>
                <a:gd name="connsiteY6" fmla="*/ 681251 h 2429254"/>
                <a:gd name="connsiteX7" fmla="*/ 682452 w 1169461"/>
                <a:gd name="connsiteY7" fmla="*/ 672543 h 2429254"/>
                <a:gd name="connsiteX8" fmla="*/ 691161 w 1169461"/>
                <a:gd name="connsiteY8" fmla="*/ 623194 h 2429254"/>
                <a:gd name="connsiteX9" fmla="*/ 725995 w 1169461"/>
                <a:gd name="connsiteY9" fmla="*/ 582554 h 2429254"/>
                <a:gd name="connsiteX10" fmla="*/ 723092 w 1169461"/>
                <a:gd name="connsiteY10" fmla="*/ 527400 h 2429254"/>
                <a:gd name="connsiteX11" fmla="*/ 723092 w 1169461"/>
                <a:gd name="connsiteY11" fmla="*/ 475148 h 2429254"/>
                <a:gd name="connsiteX12" fmla="*/ 667938 w 1169461"/>
                <a:gd name="connsiteY12" fmla="*/ 411285 h 2429254"/>
                <a:gd name="connsiteX13" fmla="*/ 589561 w 1169461"/>
                <a:gd name="connsiteY13" fmla="*/ 425800 h 2429254"/>
                <a:gd name="connsiteX14" fmla="*/ 548921 w 1169461"/>
                <a:gd name="connsiteY14" fmla="*/ 483857 h 2429254"/>
                <a:gd name="connsiteX15" fmla="*/ 560532 w 1169461"/>
                <a:gd name="connsiteY15" fmla="*/ 530303 h 2429254"/>
                <a:gd name="connsiteX16" fmla="*/ 551565 w 1169461"/>
                <a:gd name="connsiteY16" fmla="*/ 562357 h 2429254"/>
                <a:gd name="connsiteX17" fmla="*/ 577949 w 1169461"/>
                <a:gd name="connsiteY17" fmla="*/ 617388 h 2429254"/>
                <a:gd name="connsiteX18" fmla="*/ 537309 w 1169461"/>
                <a:gd name="connsiteY18" fmla="*/ 669640 h 2429254"/>
                <a:gd name="connsiteX19" fmla="*/ 508281 w 1169461"/>
                <a:gd name="connsiteY19" fmla="*/ 669640 h 2429254"/>
                <a:gd name="connsiteX20" fmla="*/ 479252 w 1169461"/>
                <a:gd name="connsiteY20" fmla="*/ 623194 h 2429254"/>
                <a:gd name="connsiteX21" fmla="*/ 415389 w 1169461"/>
                <a:gd name="connsiteY21" fmla="*/ 570943 h 2429254"/>
                <a:gd name="connsiteX22" fmla="*/ 366041 w 1169461"/>
                <a:gd name="connsiteY22" fmla="*/ 521594 h 2429254"/>
                <a:gd name="connsiteX23" fmla="*/ 334109 w 1169461"/>
                <a:gd name="connsiteY23" fmla="*/ 451925 h 2429254"/>
                <a:gd name="connsiteX24" fmla="*/ 235412 w 1169461"/>
                <a:gd name="connsiteY24" fmla="*/ 367743 h 2429254"/>
                <a:gd name="connsiteX25" fmla="*/ 180258 w 1169461"/>
                <a:gd name="connsiteY25" fmla="*/ 283560 h 2429254"/>
                <a:gd name="connsiteX26" fmla="*/ 159880 w 1169461"/>
                <a:gd name="connsiteY26" fmla="*/ 179195 h 2429254"/>
                <a:gd name="connsiteX27" fmla="*/ 146338 w 1169461"/>
                <a:gd name="connsiteY27" fmla="*/ 166120 h 2429254"/>
                <a:gd name="connsiteX28" fmla="*/ 143691 w 1169461"/>
                <a:gd name="connsiteY28" fmla="*/ 226888 h 2429254"/>
                <a:gd name="connsiteX29" fmla="*/ 108894 w 1169461"/>
                <a:gd name="connsiteY29" fmla="*/ 109723 h 2429254"/>
                <a:gd name="connsiteX30" fmla="*/ 93975 w 1169461"/>
                <a:gd name="connsiteY30" fmla="*/ 112496 h 2429254"/>
                <a:gd name="connsiteX31" fmla="*/ 108037 w 1169461"/>
                <a:gd name="connsiteY31" fmla="*/ 198116 h 2429254"/>
                <a:gd name="connsiteX32" fmla="*/ 65466 w 1169461"/>
                <a:gd name="connsiteY32" fmla="*/ 97857 h 2429254"/>
                <a:gd name="connsiteX33" fmla="*/ 51227 w 1169461"/>
                <a:gd name="connsiteY33" fmla="*/ 104005 h 2429254"/>
                <a:gd name="connsiteX34" fmla="*/ 84133 w 1169461"/>
                <a:gd name="connsiteY34" fmla="*/ 209433 h 2429254"/>
                <a:gd name="connsiteX35" fmla="*/ 39970 w 1169461"/>
                <a:gd name="connsiteY35" fmla="*/ 141995 h 2429254"/>
                <a:gd name="connsiteX36" fmla="*/ 26670 w 1169461"/>
                <a:gd name="connsiteY36" fmla="*/ 148450 h 2429254"/>
                <a:gd name="connsiteX37" fmla="*/ 61115 w 1169461"/>
                <a:gd name="connsiteY37" fmla="*/ 224639 h 2429254"/>
                <a:gd name="connsiteX38" fmla="*/ 21740 w 1169461"/>
                <a:gd name="connsiteY38" fmla="*/ 187914 h 2429254"/>
                <a:gd name="connsiteX39" fmla="*/ 15381 w 1169461"/>
                <a:gd name="connsiteY39" fmla="*/ 202414 h 2429254"/>
                <a:gd name="connsiteX40" fmla="*/ 62036 w 1169461"/>
                <a:gd name="connsiteY40" fmla="*/ 264989 h 2429254"/>
                <a:gd name="connsiteX41" fmla="*/ 122201 w 1169461"/>
                <a:gd name="connsiteY41" fmla="*/ 347423 h 2429254"/>
                <a:gd name="connsiteX42" fmla="*/ 206384 w 1169461"/>
                <a:gd name="connsiteY42" fmla="*/ 498371 h 2429254"/>
                <a:gd name="connsiteX43" fmla="*/ 368944 w 1169461"/>
                <a:gd name="connsiteY43" fmla="*/ 736405 h 2429254"/>
                <a:gd name="connsiteX44" fmla="*/ 374749 w 1169461"/>
                <a:gd name="connsiteY44" fmla="*/ 814783 h 2429254"/>
                <a:gd name="connsiteX45" fmla="*/ 438612 w 1169461"/>
                <a:gd name="connsiteY45" fmla="*/ 971537 h 2429254"/>
                <a:gd name="connsiteX46" fmla="*/ 444418 w 1169461"/>
                <a:gd name="connsiteY46" fmla="*/ 1081845 h 2429254"/>
                <a:gd name="connsiteX47" fmla="*/ 377652 w 1169461"/>
                <a:gd name="connsiteY47" fmla="*/ 1299560 h 2429254"/>
                <a:gd name="connsiteX48" fmla="*/ 383458 w 1169461"/>
                <a:gd name="connsiteY48" fmla="*/ 1406965 h 2429254"/>
                <a:gd name="connsiteX49" fmla="*/ 400875 w 1169461"/>
                <a:gd name="connsiteY49" fmla="*/ 1520177 h 2429254"/>
                <a:gd name="connsiteX50" fmla="*/ 415389 w 1169461"/>
                <a:gd name="connsiteY50" fmla="*/ 1691445 h 2429254"/>
                <a:gd name="connsiteX51" fmla="*/ 450224 w 1169461"/>
                <a:gd name="connsiteY51" fmla="*/ 1801754 h 2429254"/>
                <a:gd name="connsiteX52" fmla="*/ 540212 w 1169461"/>
                <a:gd name="connsiteY52" fmla="*/ 2144291 h 2429254"/>
                <a:gd name="connsiteX53" fmla="*/ 575047 w 1169461"/>
                <a:gd name="connsiteY53" fmla="*/ 2153000 h 2429254"/>
                <a:gd name="connsiteX54" fmla="*/ 543115 w 1169461"/>
                <a:gd name="connsiteY54" fmla="*/ 2213960 h 2429254"/>
                <a:gd name="connsiteX55" fmla="*/ 519892 w 1169461"/>
                <a:gd name="connsiteY55" fmla="*/ 2306851 h 2429254"/>
                <a:gd name="connsiteX56" fmla="*/ 589561 w 1169461"/>
                <a:gd name="connsiteY56" fmla="*/ 2330074 h 2429254"/>
                <a:gd name="connsiteX57" fmla="*/ 644715 w 1169461"/>
                <a:gd name="connsiteY57" fmla="*/ 2289434 h 2429254"/>
                <a:gd name="connsiteX58" fmla="*/ 641812 w 1169461"/>
                <a:gd name="connsiteY58" fmla="*/ 2213960 h 2429254"/>
                <a:gd name="connsiteX59" fmla="*/ 665035 w 1169461"/>
                <a:gd name="connsiteY59" fmla="*/ 2150097 h 2429254"/>
                <a:gd name="connsiteX60" fmla="*/ 665035 w 1169461"/>
                <a:gd name="connsiteY60" fmla="*/ 2126874 h 2429254"/>
                <a:gd name="connsiteX61" fmla="*/ 618589 w 1169461"/>
                <a:gd name="connsiteY61" fmla="*/ 2019468 h 2429254"/>
                <a:gd name="connsiteX62" fmla="*/ 609881 w 1169461"/>
                <a:gd name="connsiteY62" fmla="*/ 1682737 h 2429254"/>
                <a:gd name="connsiteX63" fmla="*/ 609881 w 1169461"/>
                <a:gd name="connsiteY63" fmla="*/ 1499857 h 2429254"/>
                <a:gd name="connsiteX64" fmla="*/ 676647 w 1169461"/>
                <a:gd name="connsiteY64" fmla="*/ 1787240 h 2429254"/>
                <a:gd name="connsiteX65" fmla="*/ 705675 w 1169461"/>
                <a:gd name="connsiteY65" fmla="*/ 1888839 h 2429254"/>
                <a:gd name="connsiteX66" fmla="*/ 704949 w 1169461"/>
                <a:gd name="connsiteY66" fmla="*/ 2012211 h 2429254"/>
                <a:gd name="connsiteX67" fmla="*/ 734704 w 1169461"/>
                <a:gd name="connsiteY67" fmla="*/ 2280725 h 2429254"/>
                <a:gd name="connsiteX68" fmla="*/ 763732 w 1169461"/>
                <a:gd name="connsiteY68" fmla="*/ 2286531 h 2429254"/>
                <a:gd name="connsiteX69" fmla="*/ 757927 w 1169461"/>
                <a:gd name="connsiteY69" fmla="*/ 2362004 h 2429254"/>
                <a:gd name="connsiteX70" fmla="*/ 843561 w 1169461"/>
                <a:gd name="connsiteY70" fmla="*/ 2408451 h 2429254"/>
                <a:gd name="connsiteX71" fmla="*/ 971287 w 1169461"/>
                <a:gd name="connsiteY71" fmla="*/ 2381599 h 2429254"/>
                <a:gd name="connsiteX72" fmla="*/ 824692 w 1169461"/>
                <a:gd name="connsiteY72" fmla="*/ 2277822 h 2429254"/>
                <a:gd name="connsiteX73" fmla="*/ 865332 w 1169461"/>
                <a:gd name="connsiteY73" fmla="*/ 2269113 h 2429254"/>
                <a:gd name="connsiteX74" fmla="*/ 845012 w 1169461"/>
                <a:gd name="connsiteY74" fmla="*/ 1923673 h 2429254"/>
                <a:gd name="connsiteX75" fmla="*/ 853722 w 1169461"/>
                <a:gd name="connsiteY75" fmla="*/ 1862713 h 2429254"/>
                <a:gd name="connsiteX76" fmla="*/ 836304 w 1169461"/>
                <a:gd name="connsiteY76" fmla="*/ 1830782 h 2429254"/>
                <a:gd name="connsiteX77" fmla="*/ 824692 w 1169461"/>
                <a:gd name="connsiteY77" fmla="*/ 1450507 h 2429254"/>
                <a:gd name="connsiteX78" fmla="*/ 795664 w 1169461"/>
                <a:gd name="connsiteY78" fmla="*/ 1340199 h 2429254"/>
                <a:gd name="connsiteX79" fmla="*/ 763732 w 1169461"/>
                <a:gd name="connsiteY79" fmla="*/ 1073136 h 2429254"/>
                <a:gd name="connsiteX80" fmla="*/ 859527 w 1169461"/>
                <a:gd name="connsiteY80" fmla="*/ 748016 h 2429254"/>
                <a:gd name="connsiteX81" fmla="*/ 1051115 w 1169461"/>
                <a:gd name="connsiteY81" fmla="*/ 512884 h 2429254"/>
                <a:gd name="connsiteX82" fmla="*/ 1123687 w 1169461"/>
                <a:gd name="connsiteY82" fmla="*/ 260336 h 2429254"/>
                <a:gd name="connsiteX83" fmla="*/ 1166074 w 1169461"/>
                <a:gd name="connsiteY83" fmla="*/ 155917 h 2429254"/>
                <a:gd name="connsiteX84" fmla="*/ 1119019 w 1169461"/>
                <a:gd name="connsiteY84" fmla="*/ 124825 h 2429254"/>
                <a:gd name="connsiteX85" fmla="*/ 1110794 w 1169461"/>
                <a:gd name="connsiteY85" fmla="*/ 17909 h 2429254"/>
                <a:gd name="connsiteX86" fmla="*/ 1093772 w 1169461"/>
                <a:gd name="connsiteY86" fmla="*/ 17373 h 2429254"/>
                <a:gd name="connsiteX87" fmla="*/ 1081461 w 1169461"/>
                <a:gd name="connsiteY87" fmla="*/ 120576 h 2429254"/>
                <a:gd name="connsiteX88" fmla="*/ 1058746 w 1169461"/>
                <a:gd name="connsiteY88" fmla="*/ 57774 h 2429254"/>
                <a:gd name="connsiteX89" fmla="*/ 1048877 w 1169461"/>
                <a:gd name="connsiteY89" fmla="*/ 65038 h 2429254"/>
                <a:gd name="connsiteX90" fmla="*/ 1057238 w 1169461"/>
                <a:gd name="connsiteY90" fmla="*/ 176615 h 2429254"/>
                <a:gd name="connsiteX91" fmla="*/ 1016939 w 1169461"/>
                <a:gd name="connsiteY91" fmla="*/ 140016 h 2429254"/>
                <a:gd name="connsiteX92" fmla="*/ 999915 w 1169461"/>
                <a:gd name="connsiteY92" fmla="*/ 149175 h 2429254"/>
                <a:gd name="connsiteX0" fmla="*/ 999915 w 1169461"/>
                <a:gd name="connsiteY0" fmla="*/ 149175 h 2429254"/>
                <a:gd name="connsiteX1" fmla="*/ 1042407 w 1169461"/>
                <a:gd name="connsiteY1" fmla="*/ 245823 h 2429254"/>
                <a:gd name="connsiteX2" fmla="*/ 975641 w 1169461"/>
                <a:gd name="connsiteY2" fmla="*/ 388063 h 2429254"/>
                <a:gd name="connsiteX3" fmla="*/ 923389 w 1169461"/>
                <a:gd name="connsiteY3" fmla="*/ 460634 h 2429254"/>
                <a:gd name="connsiteX4" fmla="*/ 859527 w 1169461"/>
                <a:gd name="connsiteY4" fmla="*/ 565137 h 2429254"/>
                <a:gd name="connsiteX5" fmla="*/ 757927 w 1169461"/>
                <a:gd name="connsiteY5" fmla="*/ 617388 h 2429254"/>
                <a:gd name="connsiteX6" fmla="*/ 723092 w 1169461"/>
                <a:gd name="connsiteY6" fmla="*/ 681251 h 2429254"/>
                <a:gd name="connsiteX7" fmla="*/ 682452 w 1169461"/>
                <a:gd name="connsiteY7" fmla="*/ 672543 h 2429254"/>
                <a:gd name="connsiteX8" fmla="*/ 691161 w 1169461"/>
                <a:gd name="connsiteY8" fmla="*/ 623194 h 2429254"/>
                <a:gd name="connsiteX9" fmla="*/ 725995 w 1169461"/>
                <a:gd name="connsiteY9" fmla="*/ 582554 h 2429254"/>
                <a:gd name="connsiteX10" fmla="*/ 723092 w 1169461"/>
                <a:gd name="connsiteY10" fmla="*/ 527400 h 2429254"/>
                <a:gd name="connsiteX11" fmla="*/ 723092 w 1169461"/>
                <a:gd name="connsiteY11" fmla="*/ 475148 h 2429254"/>
                <a:gd name="connsiteX12" fmla="*/ 667938 w 1169461"/>
                <a:gd name="connsiteY12" fmla="*/ 411285 h 2429254"/>
                <a:gd name="connsiteX13" fmla="*/ 589561 w 1169461"/>
                <a:gd name="connsiteY13" fmla="*/ 425800 h 2429254"/>
                <a:gd name="connsiteX14" fmla="*/ 548921 w 1169461"/>
                <a:gd name="connsiteY14" fmla="*/ 483857 h 2429254"/>
                <a:gd name="connsiteX15" fmla="*/ 560532 w 1169461"/>
                <a:gd name="connsiteY15" fmla="*/ 530303 h 2429254"/>
                <a:gd name="connsiteX16" fmla="*/ 551565 w 1169461"/>
                <a:gd name="connsiteY16" fmla="*/ 562357 h 2429254"/>
                <a:gd name="connsiteX17" fmla="*/ 577949 w 1169461"/>
                <a:gd name="connsiteY17" fmla="*/ 617388 h 2429254"/>
                <a:gd name="connsiteX18" fmla="*/ 537309 w 1169461"/>
                <a:gd name="connsiteY18" fmla="*/ 669640 h 2429254"/>
                <a:gd name="connsiteX19" fmla="*/ 508281 w 1169461"/>
                <a:gd name="connsiteY19" fmla="*/ 669640 h 2429254"/>
                <a:gd name="connsiteX20" fmla="*/ 479252 w 1169461"/>
                <a:gd name="connsiteY20" fmla="*/ 623194 h 2429254"/>
                <a:gd name="connsiteX21" fmla="*/ 415389 w 1169461"/>
                <a:gd name="connsiteY21" fmla="*/ 570943 h 2429254"/>
                <a:gd name="connsiteX22" fmla="*/ 366041 w 1169461"/>
                <a:gd name="connsiteY22" fmla="*/ 521594 h 2429254"/>
                <a:gd name="connsiteX23" fmla="*/ 334109 w 1169461"/>
                <a:gd name="connsiteY23" fmla="*/ 451925 h 2429254"/>
                <a:gd name="connsiteX24" fmla="*/ 235412 w 1169461"/>
                <a:gd name="connsiteY24" fmla="*/ 367743 h 2429254"/>
                <a:gd name="connsiteX25" fmla="*/ 180258 w 1169461"/>
                <a:gd name="connsiteY25" fmla="*/ 283560 h 2429254"/>
                <a:gd name="connsiteX26" fmla="*/ 159880 w 1169461"/>
                <a:gd name="connsiteY26" fmla="*/ 179195 h 2429254"/>
                <a:gd name="connsiteX27" fmla="*/ 146338 w 1169461"/>
                <a:gd name="connsiteY27" fmla="*/ 166120 h 2429254"/>
                <a:gd name="connsiteX28" fmla="*/ 143691 w 1169461"/>
                <a:gd name="connsiteY28" fmla="*/ 226888 h 2429254"/>
                <a:gd name="connsiteX29" fmla="*/ 108894 w 1169461"/>
                <a:gd name="connsiteY29" fmla="*/ 109723 h 2429254"/>
                <a:gd name="connsiteX30" fmla="*/ 93975 w 1169461"/>
                <a:gd name="connsiteY30" fmla="*/ 112496 h 2429254"/>
                <a:gd name="connsiteX31" fmla="*/ 108037 w 1169461"/>
                <a:gd name="connsiteY31" fmla="*/ 198116 h 2429254"/>
                <a:gd name="connsiteX32" fmla="*/ 65466 w 1169461"/>
                <a:gd name="connsiteY32" fmla="*/ 97857 h 2429254"/>
                <a:gd name="connsiteX33" fmla="*/ 51227 w 1169461"/>
                <a:gd name="connsiteY33" fmla="*/ 104005 h 2429254"/>
                <a:gd name="connsiteX34" fmla="*/ 84133 w 1169461"/>
                <a:gd name="connsiteY34" fmla="*/ 209433 h 2429254"/>
                <a:gd name="connsiteX35" fmla="*/ 39970 w 1169461"/>
                <a:gd name="connsiteY35" fmla="*/ 141995 h 2429254"/>
                <a:gd name="connsiteX36" fmla="*/ 26670 w 1169461"/>
                <a:gd name="connsiteY36" fmla="*/ 148450 h 2429254"/>
                <a:gd name="connsiteX37" fmla="*/ 61115 w 1169461"/>
                <a:gd name="connsiteY37" fmla="*/ 224639 h 2429254"/>
                <a:gd name="connsiteX38" fmla="*/ 21740 w 1169461"/>
                <a:gd name="connsiteY38" fmla="*/ 187914 h 2429254"/>
                <a:gd name="connsiteX39" fmla="*/ 15381 w 1169461"/>
                <a:gd name="connsiteY39" fmla="*/ 202414 h 2429254"/>
                <a:gd name="connsiteX40" fmla="*/ 62036 w 1169461"/>
                <a:gd name="connsiteY40" fmla="*/ 264989 h 2429254"/>
                <a:gd name="connsiteX41" fmla="*/ 122201 w 1169461"/>
                <a:gd name="connsiteY41" fmla="*/ 347423 h 2429254"/>
                <a:gd name="connsiteX42" fmla="*/ 206384 w 1169461"/>
                <a:gd name="connsiteY42" fmla="*/ 498371 h 2429254"/>
                <a:gd name="connsiteX43" fmla="*/ 368944 w 1169461"/>
                <a:gd name="connsiteY43" fmla="*/ 736405 h 2429254"/>
                <a:gd name="connsiteX44" fmla="*/ 374749 w 1169461"/>
                <a:gd name="connsiteY44" fmla="*/ 814783 h 2429254"/>
                <a:gd name="connsiteX45" fmla="*/ 438612 w 1169461"/>
                <a:gd name="connsiteY45" fmla="*/ 971537 h 2429254"/>
                <a:gd name="connsiteX46" fmla="*/ 444418 w 1169461"/>
                <a:gd name="connsiteY46" fmla="*/ 1081845 h 2429254"/>
                <a:gd name="connsiteX47" fmla="*/ 377652 w 1169461"/>
                <a:gd name="connsiteY47" fmla="*/ 1299560 h 2429254"/>
                <a:gd name="connsiteX48" fmla="*/ 383458 w 1169461"/>
                <a:gd name="connsiteY48" fmla="*/ 1406965 h 2429254"/>
                <a:gd name="connsiteX49" fmla="*/ 400875 w 1169461"/>
                <a:gd name="connsiteY49" fmla="*/ 1520177 h 2429254"/>
                <a:gd name="connsiteX50" fmla="*/ 415389 w 1169461"/>
                <a:gd name="connsiteY50" fmla="*/ 1691445 h 2429254"/>
                <a:gd name="connsiteX51" fmla="*/ 450224 w 1169461"/>
                <a:gd name="connsiteY51" fmla="*/ 1801754 h 2429254"/>
                <a:gd name="connsiteX52" fmla="*/ 540212 w 1169461"/>
                <a:gd name="connsiteY52" fmla="*/ 2144291 h 2429254"/>
                <a:gd name="connsiteX53" fmla="*/ 575047 w 1169461"/>
                <a:gd name="connsiteY53" fmla="*/ 2153000 h 2429254"/>
                <a:gd name="connsiteX54" fmla="*/ 543115 w 1169461"/>
                <a:gd name="connsiteY54" fmla="*/ 2213960 h 2429254"/>
                <a:gd name="connsiteX55" fmla="*/ 519892 w 1169461"/>
                <a:gd name="connsiteY55" fmla="*/ 2306851 h 2429254"/>
                <a:gd name="connsiteX56" fmla="*/ 589561 w 1169461"/>
                <a:gd name="connsiteY56" fmla="*/ 2330074 h 2429254"/>
                <a:gd name="connsiteX57" fmla="*/ 644715 w 1169461"/>
                <a:gd name="connsiteY57" fmla="*/ 2289434 h 2429254"/>
                <a:gd name="connsiteX58" fmla="*/ 641812 w 1169461"/>
                <a:gd name="connsiteY58" fmla="*/ 2213960 h 2429254"/>
                <a:gd name="connsiteX59" fmla="*/ 665035 w 1169461"/>
                <a:gd name="connsiteY59" fmla="*/ 2150097 h 2429254"/>
                <a:gd name="connsiteX60" fmla="*/ 665035 w 1169461"/>
                <a:gd name="connsiteY60" fmla="*/ 2126874 h 2429254"/>
                <a:gd name="connsiteX61" fmla="*/ 618589 w 1169461"/>
                <a:gd name="connsiteY61" fmla="*/ 2019468 h 2429254"/>
                <a:gd name="connsiteX62" fmla="*/ 609881 w 1169461"/>
                <a:gd name="connsiteY62" fmla="*/ 1682737 h 2429254"/>
                <a:gd name="connsiteX63" fmla="*/ 609881 w 1169461"/>
                <a:gd name="connsiteY63" fmla="*/ 1499857 h 2429254"/>
                <a:gd name="connsiteX64" fmla="*/ 676647 w 1169461"/>
                <a:gd name="connsiteY64" fmla="*/ 1787240 h 2429254"/>
                <a:gd name="connsiteX65" fmla="*/ 705675 w 1169461"/>
                <a:gd name="connsiteY65" fmla="*/ 1888839 h 2429254"/>
                <a:gd name="connsiteX66" fmla="*/ 704949 w 1169461"/>
                <a:gd name="connsiteY66" fmla="*/ 2012211 h 2429254"/>
                <a:gd name="connsiteX67" fmla="*/ 734704 w 1169461"/>
                <a:gd name="connsiteY67" fmla="*/ 2280725 h 2429254"/>
                <a:gd name="connsiteX68" fmla="*/ 763732 w 1169461"/>
                <a:gd name="connsiteY68" fmla="*/ 2286531 h 2429254"/>
                <a:gd name="connsiteX69" fmla="*/ 757927 w 1169461"/>
                <a:gd name="connsiteY69" fmla="*/ 2362004 h 2429254"/>
                <a:gd name="connsiteX70" fmla="*/ 843561 w 1169461"/>
                <a:gd name="connsiteY70" fmla="*/ 2408451 h 2429254"/>
                <a:gd name="connsiteX71" fmla="*/ 971287 w 1169461"/>
                <a:gd name="connsiteY71" fmla="*/ 2381599 h 2429254"/>
                <a:gd name="connsiteX72" fmla="*/ 824692 w 1169461"/>
                <a:gd name="connsiteY72" fmla="*/ 2277822 h 2429254"/>
                <a:gd name="connsiteX73" fmla="*/ 865332 w 1169461"/>
                <a:gd name="connsiteY73" fmla="*/ 2269113 h 2429254"/>
                <a:gd name="connsiteX74" fmla="*/ 845012 w 1169461"/>
                <a:gd name="connsiteY74" fmla="*/ 1923673 h 2429254"/>
                <a:gd name="connsiteX75" fmla="*/ 853722 w 1169461"/>
                <a:gd name="connsiteY75" fmla="*/ 1862713 h 2429254"/>
                <a:gd name="connsiteX76" fmla="*/ 836304 w 1169461"/>
                <a:gd name="connsiteY76" fmla="*/ 1830782 h 2429254"/>
                <a:gd name="connsiteX77" fmla="*/ 824692 w 1169461"/>
                <a:gd name="connsiteY77" fmla="*/ 1450507 h 2429254"/>
                <a:gd name="connsiteX78" fmla="*/ 795664 w 1169461"/>
                <a:gd name="connsiteY78" fmla="*/ 1340199 h 2429254"/>
                <a:gd name="connsiteX79" fmla="*/ 763732 w 1169461"/>
                <a:gd name="connsiteY79" fmla="*/ 1073136 h 2429254"/>
                <a:gd name="connsiteX80" fmla="*/ 859527 w 1169461"/>
                <a:gd name="connsiteY80" fmla="*/ 748016 h 2429254"/>
                <a:gd name="connsiteX81" fmla="*/ 1051115 w 1169461"/>
                <a:gd name="connsiteY81" fmla="*/ 512884 h 2429254"/>
                <a:gd name="connsiteX82" fmla="*/ 1123687 w 1169461"/>
                <a:gd name="connsiteY82" fmla="*/ 260336 h 2429254"/>
                <a:gd name="connsiteX83" fmla="*/ 1166074 w 1169461"/>
                <a:gd name="connsiteY83" fmla="*/ 155917 h 2429254"/>
                <a:gd name="connsiteX84" fmla="*/ 1134096 w 1169461"/>
                <a:gd name="connsiteY84" fmla="*/ 39840 h 2429254"/>
                <a:gd name="connsiteX85" fmla="*/ 1119019 w 1169461"/>
                <a:gd name="connsiteY85" fmla="*/ 124825 h 2429254"/>
                <a:gd name="connsiteX86" fmla="*/ 1110794 w 1169461"/>
                <a:gd name="connsiteY86" fmla="*/ 17909 h 2429254"/>
                <a:gd name="connsiteX87" fmla="*/ 1093772 w 1169461"/>
                <a:gd name="connsiteY87" fmla="*/ 17373 h 2429254"/>
                <a:gd name="connsiteX88" fmla="*/ 1081461 w 1169461"/>
                <a:gd name="connsiteY88" fmla="*/ 120576 h 2429254"/>
                <a:gd name="connsiteX89" fmla="*/ 1058746 w 1169461"/>
                <a:gd name="connsiteY89" fmla="*/ 57774 h 2429254"/>
                <a:gd name="connsiteX90" fmla="*/ 1048877 w 1169461"/>
                <a:gd name="connsiteY90" fmla="*/ 65038 h 2429254"/>
                <a:gd name="connsiteX91" fmla="*/ 1057238 w 1169461"/>
                <a:gd name="connsiteY91" fmla="*/ 176615 h 2429254"/>
                <a:gd name="connsiteX92" fmla="*/ 1016939 w 1169461"/>
                <a:gd name="connsiteY92" fmla="*/ 140016 h 2429254"/>
                <a:gd name="connsiteX93" fmla="*/ 999915 w 1169461"/>
                <a:gd name="connsiteY93" fmla="*/ 149175 h 2429254"/>
                <a:gd name="connsiteX0" fmla="*/ 999915 w 1169461"/>
                <a:gd name="connsiteY0" fmla="*/ 149175 h 2429254"/>
                <a:gd name="connsiteX1" fmla="*/ 1042407 w 1169461"/>
                <a:gd name="connsiteY1" fmla="*/ 245823 h 2429254"/>
                <a:gd name="connsiteX2" fmla="*/ 975641 w 1169461"/>
                <a:gd name="connsiteY2" fmla="*/ 388063 h 2429254"/>
                <a:gd name="connsiteX3" fmla="*/ 923389 w 1169461"/>
                <a:gd name="connsiteY3" fmla="*/ 460634 h 2429254"/>
                <a:gd name="connsiteX4" fmla="*/ 859527 w 1169461"/>
                <a:gd name="connsiteY4" fmla="*/ 565137 h 2429254"/>
                <a:gd name="connsiteX5" fmla="*/ 757927 w 1169461"/>
                <a:gd name="connsiteY5" fmla="*/ 617388 h 2429254"/>
                <a:gd name="connsiteX6" fmla="*/ 723092 w 1169461"/>
                <a:gd name="connsiteY6" fmla="*/ 681251 h 2429254"/>
                <a:gd name="connsiteX7" fmla="*/ 682452 w 1169461"/>
                <a:gd name="connsiteY7" fmla="*/ 672543 h 2429254"/>
                <a:gd name="connsiteX8" fmla="*/ 691161 w 1169461"/>
                <a:gd name="connsiteY8" fmla="*/ 623194 h 2429254"/>
                <a:gd name="connsiteX9" fmla="*/ 725995 w 1169461"/>
                <a:gd name="connsiteY9" fmla="*/ 582554 h 2429254"/>
                <a:gd name="connsiteX10" fmla="*/ 723092 w 1169461"/>
                <a:gd name="connsiteY10" fmla="*/ 527400 h 2429254"/>
                <a:gd name="connsiteX11" fmla="*/ 723092 w 1169461"/>
                <a:gd name="connsiteY11" fmla="*/ 475148 h 2429254"/>
                <a:gd name="connsiteX12" fmla="*/ 667938 w 1169461"/>
                <a:gd name="connsiteY12" fmla="*/ 411285 h 2429254"/>
                <a:gd name="connsiteX13" fmla="*/ 589561 w 1169461"/>
                <a:gd name="connsiteY13" fmla="*/ 425800 h 2429254"/>
                <a:gd name="connsiteX14" fmla="*/ 548921 w 1169461"/>
                <a:gd name="connsiteY14" fmla="*/ 483857 h 2429254"/>
                <a:gd name="connsiteX15" fmla="*/ 560532 w 1169461"/>
                <a:gd name="connsiteY15" fmla="*/ 530303 h 2429254"/>
                <a:gd name="connsiteX16" fmla="*/ 551565 w 1169461"/>
                <a:gd name="connsiteY16" fmla="*/ 562357 h 2429254"/>
                <a:gd name="connsiteX17" fmla="*/ 577949 w 1169461"/>
                <a:gd name="connsiteY17" fmla="*/ 617388 h 2429254"/>
                <a:gd name="connsiteX18" fmla="*/ 537309 w 1169461"/>
                <a:gd name="connsiteY18" fmla="*/ 669640 h 2429254"/>
                <a:gd name="connsiteX19" fmla="*/ 508281 w 1169461"/>
                <a:gd name="connsiteY19" fmla="*/ 669640 h 2429254"/>
                <a:gd name="connsiteX20" fmla="*/ 479252 w 1169461"/>
                <a:gd name="connsiteY20" fmla="*/ 623194 h 2429254"/>
                <a:gd name="connsiteX21" fmla="*/ 415389 w 1169461"/>
                <a:gd name="connsiteY21" fmla="*/ 570943 h 2429254"/>
                <a:gd name="connsiteX22" fmla="*/ 366041 w 1169461"/>
                <a:gd name="connsiteY22" fmla="*/ 521594 h 2429254"/>
                <a:gd name="connsiteX23" fmla="*/ 334109 w 1169461"/>
                <a:gd name="connsiteY23" fmla="*/ 451925 h 2429254"/>
                <a:gd name="connsiteX24" fmla="*/ 235412 w 1169461"/>
                <a:gd name="connsiteY24" fmla="*/ 367743 h 2429254"/>
                <a:gd name="connsiteX25" fmla="*/ 180258 w 1169461"/>
                <a:gd name="connsiteY25" fmla="*/ 283560 h 2429254"/>
                <a:gd name="connsiteX26" fmla="*/ 159880 w 1169461"/>
                <a:gd name="connsiteY26" fmla="*/ 179195 h 2429254"/>
                <a:gd name="connsiteX27" fmla="*/ 146338 w 1169461"/>
                <a:gd name="connsiteY27" fmla="*/ 166120 h 2429254"/>
                <a:gd name="connsiteX28" fmla="*/ 143691 w 1169461"/>
                <a:gd name="connsiteY28" fmla="*/ 226888 h 2429254"/>
                <a:gd name="connsiteX29" fmla="*/ 108894 w 1169461"/>
                <a:gd name="connsiteY29" fmla="*/ 109723 h 2429254"/>
                <a:gd name="connsiteX30" fmla="*/ 93975 w 1169461"/>
                <a:gd name="connsiteY30" fmla="*/ 112496 h 2429254"/>
                <a:gd name="connsiteX31" fmla="*/ 108037 w 1169461"/>
                <a:gd name="connsiteY31" fmla="*/ 198116 h 2429254"/>
                <a:gd name="connsiteX32" fmla="*/ 65466 w 1169461"/>
                <a:gd name="connsiteY32" fmla="*/ 97857 h 2429254"/>
                <a:gd name="connsiteX33" fmla="*/ 51227 w 1169461"/>
                <a:gd name="connsiteY33" fmla="*/ 104005 h 2429254"/>
                <a:gd name="connsiteX34" fmla="*/ 84133 w 1169461"/>
                <a:gd name="connsiteY34" fmla="*/ 209433 h 2429254"/>
                <a:gd name="connsiteX35" fmla="*/ 39970 w 1169461"/>
                <a:gd name="connsiteY35" fmla="*/ 141995 h 2429254"/>
                <a:gd name="connsiteX36" fmla="*/ 26670 w 1169461"/>
                <a:gd name="connsiteY36" fmla="*/ 148450 h 2429254"/>
                <a:gd name="connsiteX37" fmla="*/ 61115 w 1169461"/>
                <a:gd name="connsiteY37" fmla="*/ 224639 h 2429254"/>
                <a:gd name="connsiteX38" fmla="*/ 21740 w 1169461"/>
                <a:gd name="connsiteY38" fmla="*/ 187914 h 2429254"/>
                <a:gd name="connsiteX39" fmla="*/ 15381 w 1169461"/>
                <a:gd name="connsiteY39" fmla="*/ 202414 h 2429254"/>
                <a:gd name="connsiteX40" fmla="*/ 62036 w 1169461"/>
                <a:gd name="connsiteY40" fmla="*/ 264989 h 2429254"/>
                <a:gd name="connsiteX41" fmla="*/ 122201 w 1169461"/>
                <a:gd name="connsiteY41" fmla="*/ 347423 h 2429254"/>
                <a:gd name="connsiteX42" fmla="*/ 206384 w 1169461"/>
                <a:gd name="connsiteY42" fmla="*/ 498371 h 2429254"/>
                <a:gd name="connsiteX43" fmla="*/ 368944 w 1169461"/>
                <a:gd name="connsiteY43" fmla="*/ 736405 h 2429254"/>
                <a:gd name="connsiteX44" fmla="*/ 374749 w 1169461"/>
                <a:gd name="connsiteY44" fmla="*/ 814783 h 2429254"/>
                <a:gd name="connsiteX45" fmla="*/ 438612 w 1169461"/>
                <a:gd name="connsiteY45" fmla="*/ 971537 h 2429254"/>
                <a:gd name="connsiteX46" fmla="*/ 444418 w 1169461"/>
                <a:gd name="connsiteY46" fmla="*/ 1081845 h 2429254"/>
                <a:gd name="connsiteX47" fmla="*/ 377652 w 1169461"/>
                <a:gd name="connsiteY47" fmla="*/ 1299560 h 2429254"/>
                <a:gd name="connsiteX48" fmla="*/ 383458 w 1169461"/>
                <a:gd name="connsiteY48" fmla="*/ 1406965 h 2429254"/>
                <a:gd name="connsiteX49" fmla="*/ 400875 w 1169461"/>
                <a:gd name="connsiteY49" fmla="*/ 1520177 h 2429254"/>
                <a:gd name="connsiteX50" fmla="*/ 415389 w 1169461"/>
                <a:gd name="connsiteY50" fmla="*/ 1691445 h 2429254"/>
                <a:gd name="connsiteX51" fmla="*/ 450224 w 1169461"/>
                <a:gd name="connsiteY51" fmla="*/ 1801754 h 2429254"/>
                <a:gd name="connsiteX52" fmla="*/ 540212 w 1169461"/>
                <a:gd name="connsiteY52" fmla="*/ 2144291 h 2429254"/>
                <a:gd name="connsiteX53" fmla="*/ 575047 w 1169461"/>
                <a:gd name="connsiteY53" fmla="*/ 2153000 h 2429254"/>
                <a:gd name="connsiteX54" fmla="*/ 543115 w 1169461"/>
                <a:gd name="connsiteY54" fmla="*/ 2213960 h 2429254"/>
                <a:gd name="connsiteX55" fmla="*/ 519892 w 1169461"/>
                <a:gd name="connsiteY55" fmla="*/ 2306851 h 2429254"/>
                <a:gd name="connsiteX56" fmla="*/ 589561 w 1169461"/>
                <a:gd name="connsiteY56" fmla="*/ 2330074 h 2429254"/>
                <a:gd name="connsiteX57" fmla="*/ 644715 w 1169461"/>
                <a:gd name="connsiteY57" fmla="*/ 2289434 h 2429254"/>
                <a:gd name="connsiteX58" fmla="*/ 641812 w 1169461"/>
                <a:gd name="connsiteY58" fmla="*/ 2213960 h 2429254"/>
                <a:gd name="connsiteX59" fmla="*/ 665035 w 1169461"/>
                <a:gd name="connsiteY59" fmla="*/ 2150097 h 2429254"/>
                <a:gd name="connsiteX60" fmla="*/ 665035 w 1169461"/>
                <a:gd name="connsiteY60" fmla="*/ 2126874 h 2429254"/>
                <a:gd name="connsiteX61" fmla="*/ 618589 w 1169461"/>
                <a:gd name="connsiteY61" fmla="*/ 2019468 h 2429254"/>
                <a:gd name="connsiteX62" fmla="*/ 609881 w 1169461"/>
                <a:gd name="connsiteY62" fmla="*/ 1682737 h 2429254"/>
                <a:gd name="connsiteX63" fmla="*/ 609881 w 1169461"/>
                <a:gd name="connsiteY63" fmla="*/ 1499857 h 2429254"/>
                <a:gd name="connsiteX64" fmla="*/ 676647 w 1169461"/>
                <a:gd name="connsiteY64" fmla="*/ 1787240 h 2429254"/>
                <a:gd name="connsiteX65" fmla="*/ 705675 w 1169461"/>
                <a:gd name="connsiteY65" fmla="*/ 1888839 h 2429254"/>
                <a:gd name="connsiteX66" fmla="*/ 704949 w 1169461"/>
                <a:gd name="connsiteY66" fmla="*/ 2012211 h 2429254"/>
                <a:gd name="connsiteX67" fmla="*/ 734704 w 1169461"/>
                <a:gd name="connsiteY67" fmla="*/ 2280725 h 2429254"/>
                <a:gd name="connsiteX68" fmla="*/ 763732 w 1169461"/>
                <a:gd name="connsiteY68" fmla="*/ 2286531 h 2429254"/>
                <a:gd name="connsiteX69" fmla="*/ 757927 w 1169461"/>
                <a:gd name="connsiteY69" fmla="*/ 2362004 h 2429254"/>
                <a:gd name="connsiteX70" fmla="*/ 843561 w 1169461"/>
                <a:gd name="connsiteY70" fmla="*/ 2408451 h 2429254"/>
                <a:gd name="connsiteX71" fmla="*/ 971287 w 1169461"/>
                <a:gd name="connsiteY71" fmla="*/ 2381599 h 2429254"/>
                <a:gd name="connsiteX72" fmla="*/ 824692 w 1169461"/>
                <a:gd name="connsiteY72" fmla="*/ 2277822 h 2429254"/>
                <a:gd name="connsiteX73" fmla="*/ 865332 w 1169461"/>
                <a:gd name="connsiteY73" fmla="*/ 2269113 h 2429254"/>
                <a:gd name="connsiteX74" fmla="*/ 845012 w 1169461"/>
                <a:gd name="connsiteY74" fmla="*/ 1923673 h 2429254"/>
                <a:gd name="connsiteX75" fmla="*/ 853722 w 1169461"/>
                <a:gd name="connsiteY75" fmla="*/ 1862713 h 2429254"/>
                <a:gd name="connsiteX76" fmla="*/ 836304 w 1169461"/>
                <a:gd name="connsiteY76" fmla="*/ 1830782 h 2429254"/>
                <a:gd name="connsiteX77" fmla="*/ 824692 w 1169461"/>
                <a:gd name="connsiteY77" fmla="*/ 1450507 h 2429254"/>
                <a:gd name="connsiteX78" fmla="*/ 795664 w 1169461"/>
                <a:gd name="connsiteY78" fmla="*/ 1340199 h 2429254"/>
                <a:gd name="connsiteX79" fmla="*/ 763732 w 1169461"/>
                <a:gd name="connsiteY79" fmla="*/ 1073136 h 2429254"/>
                <a:gd name="connsiteX80" fmla="*/ 859527 w 1169461"/>
                <a:gd name="connsiteY80" fmla="*/ 748016 h 2429254"/>
                <a:gd name="connsiteX81" fmla="*/ 1051115 w 1169461"/>
                <a:gd name="connsiteY81" fmla="*/ 512884 h 2429254"/>
                <a:gd name="connsiteX82" fmla="*/ 1123687 w 1169461"/>
                <a:gd name="connsiteY82" fmla="*/ 260336 h 2429254"/>
                <a:gd name="connsiteX83" fmla="*/ 1166074 w 1169461"/>
                <a:gd name="connsiteY83" fmla="*/ 155917 h 2429254"/>
                <a:gd name="connsiteX84" fmla="*/ 1134096 w 1169461"/>
                <a:gd name="connsiteY84" fmla="*/ 39840 h 2429254"/>
                <a:gd name="connsiteX85" fmla="*/ 1119019 w 1169461"/>
                <a:gd name="connsiteY85" fmla="*/ 124825 h 2429254"/>
                <a:gd name="connsiteX86" fmla="*/ 1110794 w 1169461"/>
                <a:gd name="connsiteY86" fmla="*/ 17909 h 2429254"/>
                <a:gd name="connsiteX87" fmla="*/ 1093772 w 1169461"/>
                <a:gd name="connsiteY87" fmla="*/ 17373 h 2429254"/>
                <a:gd name="connsiteX88" fmla="*/ 1081461 w 1169461"/>
                <a:gd name="connsiteY88" fmla="*/ 120576 h 2429254"/>
                <a:gd name="connsiteX89" fmla="*/ 1059294 w 1169461"/>
                <a:gd name="connsiteY89" fmla="*/ 44067 h 2429254"/>
                <a:gd name="connsiteX90" fmla="*/ 1048877 w 1169461"/>
                <a:gd name="connsiteY90" fmla="*/ 65038 h 2429254"/>
                <a:gd name="connsiteX91" fmla="*/ 1057238 w 1169461"/>
                <a:gd name="connsiteY91" fmla="*/ 176615 h 2429254"/>
                <a:gd name="connsiteX92" fmla="*/ 1016939 w 1169461"/>
                <a:gd name="connsiteY92" fmla="*/ 140016 h 2429254"/>
                <a:gd name="connsiteX93" fmla="*/ 999915 w 1169461"/>
                <a:gd name="connsiteY93" fmla="*/ 149175 h 2429254"/>
                <a:gd name="connsiteX0" fmla="*/ 999915 w 1169461"/>
                <a:gd name="connsiteY0" fmla="*/ 149175 h 2429254"/>
                <a:gd name="connsiteX1" fmla="*/ 1042407 w 1169461"/>
                <a:gd name="connsiteY1" fmla="*/ 245823 h 2429254"/>
                <a:gd name="connsiteX2" fmla="*/ 975641 w 1169461"/>
                <a:gd name="connsiteY2" fmla="*/ 388063 h 2429254"/>
                <a:gd name="connsiteX3" fmla="*/ 923389 w 1169461"/>
                <a:gd name="connsiteY3" fmla="*/ 460634 h 2429254"/>
                <a:gd name="connsiteX4" fmla="*/ 859527 w 1169461"/>
                <a:gd name="connsiteY4" fmla="*/ 565137 h 2429254"/>
                <a:gd name="connsiteX5" fmla="*/ 757927 w 1169461"/>
                <a:gd name="connsiteY5" fmla="*/ 617388 h 2429254"/>
                <a:gd name="connsiteX6" fmla="*/ 723092 w 1169461"/>
                <a:gd name="connsiteY6" fmla="*/ 681251 h 2429254"/>
                <a:gd name="connsiteX7" fmla="*/ 682452 w 1169461"/>
                <a:gd name="connsiteY7" fmla="*/ 672543 h 2429254"/>
                <a:gd name="connsiteX8" fmla="*/ 691161 w 1169461"/>
                <a:gd name="connsiteY8" fmla="*/ 623194 h 2429254"/>
                <a:gd name="connsiteX9" fmla="*/ 725995 w 1169461"/>
                <a:gd name="connsiteY9" fmla="*/ 582554 h 2429254"/>
                <a:gd name="connsiteX10" fmla="*/ 723092 w 1169461"/>
                <a:gd name="connsiteY10" fmla="*/ 527400 h 2429254"/>
                <a:gd name="connsiteX11" fmla="*/ 723092 w 1169461"/>
                <a:gd name="connsiteY11" fmla="*/ 475148 h 2429254"/>
                <a:gd name="connsiteX12" fmla="*/ 667938 w 1169461"/>
                <a:gd name="connsiteY12" fmla="*/ 411285 h 2429254"/>
                <a:gd name="connsiteX13" fmla="*/ 589561 w 1169461"/>
                <a:gd name="connsiteY13" fmla="*/ 425800 h 2429254"/>
                <a:gd name="connsiteX14" fmla="*/ 548921 w 1169461"/>
                <a:gd name="connsiteY14" fmla="*/ 483857 h 2429254"/>
                <a:gd name="connsiteX15" fmla="*/ 560532 w 1169461"/>
                <a:gd name="connsiteY15" fmla="*/ 530303 h 2429254"/>
                <a:gd name="connsiteX16" fmla="*/ 551565 w 1169461"/>
                <a:gd name="connsiteY16" fmla="*/ 562357 h 2429254"/>
                <a:gd name="connsiteX17" fmla="*/ 577949 w 1169461"/>
                <a:gd name="connsiteY17" fmla="*/ 617388 h 2429254"/>
                <a:gd name="connsiteX18" fmla="*/ 537309 w 1169461"/>
                <a:gd name="connsiteY18" fmla="*/ 669640 h 2429254"/>
                <a:gd name="connsiteX19" fmla="*/ 508281 w 1169461"/>
                <a:gd name="connsiteY19" fmla="*/ 669640 h 2429254"/>
                <a:gd name="connsiteX20" fmla="*/ 479252 w 1169461"/>
                <a:gd name="connsiteY20" fmla="*/ 623194 h 2429254"/>
                <a:gd name="connsiteX21" fmla="*/ 415389 w 1169461"/>
                <a:gd name="connsiteY21" fmla="*/ 570943 h 2429254"/>
                <a:gd name="connsiteX22" fmla="*/ 366041 w 1169461"/>
                <a:gd name="connsiteY22" fmla="*/ 521594 h 2429254"/>
                <a:gd name="connsiteX23" fmla="*/ 334109 w 1169461"/>
                <a:gd name="connsiteY23" fmla="*/ 451925 h 2429254"/>
                <a:gd name="connsiteX24" fmla="*/ 235412 w 1169461"/>
                <a:gd name="connsiteY24" fmla="*/ 367743 h 2429254"/>
                <a:gd name="connsiteX25" fmla="*/ 180258 w 1169461"/>
                <a:gd name="connsiteY25" fmla="*/ 283560 h 2429254"/>
                <a:gd name="connsiteX26" fmla="*/ 159880 w 1169461"/>
                <a:gd name="connsiteY26" fmla="*/ 179195 h 2429254"/>
                <a:gd name="connsiteX27" fmla="*/ 146338 w 1169461"/>
                <a:gd name="connsiteY27" fmla="*/ 166120 h 2429254"/>
                <a:gd name="connsiteX28" fmla="*/ 143691 w 1169461"/>
                <a:gd name="connsiteY28" fmla="*/ 226888 h 2429254"/>
                <a:gd name="connsiteX29" fmla="*/ 108894 w 1169461"/>
                <a:gd name="connsiteY29" fmla="*/ 109723 h 2429254"/>
                <a:gd name="connsiteX30" fmla="*/ 93975 w 1169461"/>
                <a:gd name="connsiteY30" fmla="*/ 112496 h 2429254"/>
                <a:gd name="connsiteX31" fmla="*/ 108037 w 1169461"/>
                <a:gd name="connsiteY31" fmla="*/ 198116 h 2429254"/>
                <a:gd name="connsiteX32" fmla="*/ 65466 w 1169461"/>
                <a:gd name="connsiteY32" fmla="*/ 97857 h 2429254"/>
                <a:gd name="connsiteX33" fmla="*/ 51227 w 1169461"/>
                <a:gd name="connsiteY33" fmla="*/ 104005 h 2429254"/>
                <a:gd name="connsiteX34" fmla="*/ 84133 w 1169461"/>
                <a:gd name="connsiteY34" fmla="*/ 209433 h 2429254"/>
                <a:gd name="connsiteX35" fmla="*/ 39970 w 1169461"/>
                <a:gd name="connsiteY35" fmla="*/ 141995 h 2429254"/>
                <a:gd name="connsiteX36" fmla="*/ 26670 w 1169461"/>
                <a:gd name="connsiteY36" fmla="*/ 148450 h 2429254"/>
                <a:gd name="connsiteX37" fmla="*/ 61115 w 1169461"/>
                <a:gd name="connsiteY37" fmla="*/ 224639 h 2429254"/>
                <a:gd name="connsiteX38" fmla="*/ 21740 w 1169461"/>
                <a:gd name="connsiteY38" fmla="*/ 187914 h 2429254"/>
                <a:gd name="connsiteX39" fmla="*/ 15381 w 1169461"/>
                <a:gd name="connsiteY39" fmla="*/ 202414 h 2429254"/>
                <a:gd name="connsiteX40" fmla="*/ 62036 w 1169461"/>
                <a:gd name="connsiteY40" fmla="*/ 264989 h 2429254"/>
                <a:gd name="connsiteX41" fmla="*/ 122201 w 1169461"/>
                <a:gd name="connsiteY41" fmla="*/ 347423 h 2429254"/>
                <a:gd name="connsiteX42" fmla="*/ 206384 w 1169461"/>
                <a:gd name="connsiteY42" fmla="*/ 498371 h 2429254"/>
                <a:gd name="connsiteX43" fmla="*/ 368944 w 1169461"/>
                <a:gd name="connsiteY43" fmla="*/ 736405 h 2429254"/>
                <a:gd name="connsiteX44" fmla="*/ 374749 w 1169461"/>
                <a:gd name="connsiteY44" fmla="*/ 814783 h 2429254"/>
                <a:gd name="connsiteX45" fmla="*/ 438612 w 1169461"/>
                <a:gd name="connsiteY45" fmla="*/ 971537 h 2429254"/>
                <a:gd name="connsiteX46" fmla="*/ 444418 w 1169461"/>
                <a:gd name="connsiteY46" fmla="*/ 1081845 h 2429254"/>
                <a:gd name="connsiteX47" fmla="*/ 377652 w 1169461"/>
                <a:gd name="connsiteY47" fmla="*/ 1299560 h 2429254"/>
                <a:gd name="connsiteX48" fmla="*/ 383458 w 1169461"/>
                <a:gd name="connsiteY48" fmla="*/ 1406965 h 2429254"/>
                <a:gd name="connsiteX49" fmla="*/ 400875 w 1169461"/>
                <a:gd name="connsiteY49" fmla="*/ 1520177 h 2429254"/>
                <a:gd name="connsiteX50" fmla="*/ 415389 w 1169461"/>
                <a:gd name="connsiteY50" fmla="*/ 1691445 h 2429254"/>
                <a:gd name="connsiteX51" fmla="*/ 450224 w 1169461"/>
                <a:gd name="connsiteY51" fmla="*/ 1801754 h 2429254"/>
                <a:gd name="connsiteX52" fmla="*/ 540212 w 1169461"/>
                <a:gd name="connsiteY52" fmla="*/ 2144291 h 2429254"/>
                <a:gd name="connsiteX53" fmla="*/ 575047 w 1169461"/>
                <a:gd name="connsiteY53" fmla="*/ 2153000 h 2429254"/>
                <a:gd name="connsiteX54" fmla="*/ 543115 w 1169461"/>
                <a:gd name="connsiteY54" fmla="*/ 2213960 h 2429254"/>
                <a:gd name="connsiteX55" fmla="*/ 519892 w 1169461"/>
                <a:gd name="connsiteY55" fmla="*/ 2306851 h 2429254"/>
                <a:gd name="connsiteX56" fmla="*/ 589561 w 1169461"/>
                <a:gd name="connsiteY56" fmla="*/ 2330074 h 2429254"/>
                <a:gd name="connsiteX57" fmla="*/ 644715 w 1169461"/>
                <a:gd name="connsiteY57" fmla="*/ 2289434 h 2429254"/>
                <a:gd name="connsiteX58" fmla="*/ 641812 w 1169461"/>
                <a:gd name="connsiteY58" fmla="*/ 2213960 h 2429254"/>
                <a:gd name="connsiteX59" fmla="*/ 665035 w 1169461"/>
                <a:gd name="connsiteY59" fmla="*/ 2150097 h 2429254"/>
                <a:gd name="connsiteX60" fmla="*/ 665035 w 1169461"/>
                <a:gd name="connsiteY60" fmla="*/ 2126874 h 2429254"/>
                <a:gd name="connsiteX61" fmla="*/ 618589 w 1169461"/>
                <a:gd name="connsiteY61" fmla="*/ 2019468 h 2429254"/>
                <a:gd name="connsiteX62" fmla="*/ 609881 w 1169461"/>
                <a:gd name="connsiteY62" fmla="*/ 1682737 h 2429254"/>
                <a:gd name="connsiteX63" fmla="*/ 609881 w 1169461"/>
                <a:gd name="connsiteY63" fmla="*/ 1499857 h 2429254"/>
                <a:gd name="connsiteX64" fmla="*/ 676647 w 1169461"/>
                <a:gd name="connsiteY64" fmla="*/ 1787240 h 2429254"/>
                <a:gd name="connsiteX65" fmla="*/ 705675 w 1169461"/>
                <a:gd name="connsiteY65" fmla="*/ 1888839 h 2429254"/>
                <a:gd name="connsiteX66" fmla="*/ 704949 w 1169461"/>
                <a:gd name="connsiteY66" fmla="*/ 2012211 h 2429254"/>
                <a:gd name="connsiteX67" fmla="*/ 734704 w 1169461"/>
                <a:gd name="connsiteY67" fmla="*/ 2280725 h 2429254"/>
                <a:gd name="connsiteX68" fmla="*/ 763732 w 1169461"/>
                <a:gd name="connsiteY68" fmla="*/ 2286531 h 2429254"/>
                <a:gd name="connsiteX69" fmla="*/ 757927 w 1169461"/>
                <a:gd name="connsiteY69" fmla="*/ 2362004 h 2429254"/>
                <a:gd name="connsiteX70" fmla="*/ 843561 w 1169461"/>
                <a:gd name="connsiteY70" fmla="*/ 2408451 h 2429254"/>
                <a:gd name="connsiteX71" fmla="*/ 971287 w 1169461"/>
                <a:gd name="connsiteY71" fmla="*/ 2381599 h 2429254"/>
                <a:gd name="connsiteX72" fmla="*/ 824692 w 1169461"/>
                <a:gd name="connsiteY72" fmla="*/ 2277822 h 2429254"/>
                <a:gd name="connsiteX73" fmla="*/ 865332 w 1169461"/>
                <a:gd name="connsiteY73" fmla="*/ 2269113 h 2429254"/>
                <a:gd name="connsiteX74" fmla="*/ 845012 w 1169461"/>
                <a:gd name="connsiteY74" fmla="*/ 1923673 h 2429254"/>
                <a:gd name="connsiteX75" fmla="*/ 853722 w 1169461"/>
                <a:gd name="connsiteY75" fmla="*/ 1862713 h 2429254"/>
                <a:gd name="connsiteX76" fmla="*/ 836304 w 1169461"/>
                <a:gd name="connsiteY76" fmla="*/ 1830782 h 2429254"/>
                <a:gd name="connsiteX77" fmla="*/ 824692 w 1169461"/>
                <a:gd name="connsiteY77" fmla="*/ 1450507 h 2429254"/>
                <a:gd name="connsiteX78" fmla="*/ 795664 w 1169461"/>
                <a:gd name="connsiteY78" fmla="*/ 1340199 h 2429254"/>
                <a:gd name="connsiteX79" fmla="*/ 763732 w 1169461"/>
                <a:gd name="connsiteY79" fmla="*/ 1073136 h 2429254"/>
                <a:gd name="connsiteX80" fmla="*/ 859527 w 1169461"/>
                <a:gd name="connsiteY80" fmla="*/ 748016 h 2429254"/>
                <a:gd name="connsiteX81" fmla="*/ 1051115 w 1169461"/>
                <a:gd name="connsiteY81" fmla="*/ 512884 h 2429254"/>
                <a:gd name="connsiteX82" fmla="*/ 1123687 w 1169461"/>
                <a:gd name="connsiteY82" fmla="*/ 260336 h 2429254"/>
                <a:gd name="connsiteX83" fmla="*/ 1166074 w 1169461"/>
                <a:gd name="connsiteY83" fmla="*/ 155917 h 2429254"/>
                <a:gd name="connsiteX84" fmla="*/ 1134096 w 1169461"/>
                <a:gd name="connsiteY84" fmla="*/ 39840 h 2429254"/>
                <a:gd name="connsiteX85" fmla="*/ 1119019 w 1169461"/>
                <a:gd name="connsiteY85" fmla="*/ 124825 h 2429254"/>
                <a:gd name="connsiteX86" fmla="*/ 1110794 w 1169461"/>
                <a:gd name="connsiteY86" fmla="*/ 17909 h 2429254"/>
                <a:gd name="connsiteX87" fmla="*/ 1093772 w 1169461"/>
                <a:gd name="connsiteY87" fmla="*/ 17373 h 2429254"/>
                <a:gd name="connsiteX88" fmla="*/ 1081461 w 1169461"/>
                <a:gd name="connsiteY88" fmla="*/ 120576 h 2429254"/>
                <a:gd name="connsiteX89" fmla="*/ 1059294 w 1169461"/>
                <a:gd name="connsiteY89" fmla="*/ 44067 h 2429254"/>
                <a:gd name="connsiteX90" fmla="*/ 1043394 w 1169461"/>
                <a:gd name="connsiteY90" fmla="*/ 49686 h 2429254"/>
                <a:gd name="connsiteX91" fmla="*/ 1057238 w 1169461"/>
                <a:gd name="connsiteY91" fmla="*/ 176615 h 2429254"/>
                <a:gd name="connsiteX92" fmla="*/ 1016939 w 1169461"/>
                <a:gd name="connsiteY92" fmla="*/ 140016 h 2429254"/>
                <a:gd name="connsiteX93" fmla="*/ 999915 w 1169461"/>
                <a:gd name="connsiteY93" fmla="*/ 149175 h 2429254"/>
                <a:gd name="connsiteX0" fmla="*/ 999915 w 1169461"/>
                <a:gd name="connsiteY0" fmla="*/ 149175 h 2429254"/>
                <a:gd name="connsiteX1" fmla="*/ 1042407 w 1169461"/>
                <a:gd name="connsiteY1" fmla="*/ 245823 h 2429254"/>
                <a:gd name="connsiteX2" fmla="*/ 975641 w 1169461"/>
                <a:gd name="connsiteY2" fmla="*/ 388063 h 2429254"/>
                <a:gd name="connsiteX3" fmla="*/ 923389 w 1169461"/>
                <a:gd name="connsiteY3" fmla="*/ 460634 h 2429254"/>
                <a:gd name="connsiteX4" fmla="*/ 859527 w 1169461"/>
                <a:gd name="connsiteY4" fmla="*/ 565137 h 2429254"/>
                <a:gd name="connsiteX5" fmla="*/ 757927 w 1169461"/>
                <a:gd name="connsiteY5" fmla="*/ 617388 h 2429254"/>
                <a:gd name="connsiteX6" fmla="*/ 723092 w 1169461"/>
                <a:gd name="connsiteY6" fmla="*/ 681251 h 2429254"/>
                <a:gd name="connsiteX7" fmla="*/ 682452 w 1169461"/>
                <a:gd name="connsiteY7" fmla="*/ 672543 h 2429254"/>
                <a:gd name="connsiteX8" fmla="*/ 691161 w 1169461"/>
                <a:gd name="connsiteY8" fmla="*/ 623194 h 2429254"/>
                <a:gd name="connsiteX9" fmla="*/ 725995 w 1169461"/>
                <a:gd name="connsiteY9" fmla="*/ 582554 h 2429254"/>
                <a:gd name="connsiteX10" fmla="*/ 723092 w 1169461"/>
                <a:gd name="connsiteY10" fmla="*/ 527400 h 2429254"/>
                <a:gd name="connsiteX11" fmla="*/ 723092 w 1169461"/>
                <a:gd name="connsiteY11" fmla="*/ 475148 h 2429254"/>
                <a:gd name="connsiteX12" fmla="*/ 667938 w 1169461"/>
                <a:gd name="connsiteY12" fmla="*/ 411285 h 2429254"/>
                <a:gd name="connsiteX13" fmla="*/ 589561 w 1169461"/>
                <a:gd name="connsiteY13" fmla="*/ 425800 h 2429254"/>
                <a:gd name="connsiteX14" fmla="*/ 548921 w 1169461"/>
                <a:gd name="connsiteY14" fmla="*/ 483857 h 2429254"/>
                <a:gd name="connsiteX15" fmla="*/ 560532 w 1169461"/>
                <a:gd name="connsiteY15" fmla="*/ 530303 h 2429254"/>
                <a:gd name="connsiteX16" fmla="*/ 551565 w 1169461"/>
                <a:gd name="connsiteY16" fmla="*/ 562357 h 2429254"/>
                <a:gd name="connsiteX17" fmla="*/ 577949 w 1169461"/>
                <a:gd name="connsiteY17" fmla="*/ 617388 h 2429254"/>
                <a:gd name="connsiteX18" fmla="*/ 537309 w 1169461"/>
                <a:gd name="connsiteY18" fmla="*/ 669640 h 2429254"/>
                <a:gd name="connsiteX19" fmla="*/ 508281 w 1169461"/>
                <a:gd name="connsiteY19" fmla="*/ 669640 h 2429254"/>
                <a:gd name="connsiteX20" fmla="*/ 479252 w 1169461"/>
                <a:gd name="connsiteY20" fmla="*/ 623194 h 2429254"/>
                <a:gd name="connsiteX21" fmla="*/ 415389 w 1169461"/>
                <a:gd name="connsiteY21" fmla="*/ 570943 h 2429254"/>
                <a:gd name="connsiteX22" fmla="*/ 366041 w 1169461"/>
                <a:gd name="connsiteY22" fmla="*/ 521594 h 2429254"/>
                <a:gd name="connsiteX23" fmla="*/ 334109 w 1169461"/>
                <a:gd name="connsiteY23" fmla="*/ 451925 h 2429254"/>
                <a:gd name="connsiteX24" fmla="*/ 235412 w 1169461"/>
                <a:gd name="connsiteY24" fmla="*/ 367743 h 2429254"/>
                <a:gd name="connsiteX25" fmla="*/ 180258 w 1169461"/>
                <a:gd name="connsiteY25" fmla="*/ 283560 h 2429254"/>
                <a:gd name="connsiteX26" fmla="*/ 159880 w 1169461"/>
                <a:gd name="connsiteY26" fmla="*/ 179195 h 2429254"/>
                <a:gd name="connsiteX27" fmla="*/ 146338 w 1169461"/>
                <a:gd name="connsiteY27" fmla="*/ 166120 h 2429254"/>
                <a:gd name="connsiteX28" fmla="*/ 143691 w 1169461"/>
                <a:gd name="connsiteY28" fmla="*/ 226888 h 2429254"/>
                <a:gd name="connsiteX29" fmla="*/ 108894 w 1169461"/>
                <a:gd name="connsiteY29" fmla="*/ 109723 h 2429254"/>
                <a:gd name="connsiteX30" fmla="*/ 93975 w 1169461"/>
                <a:gd name="connsiteY30" fmla="*/ 112496 h 2429254"/>
                <a:gd name="connsiteX31" fmla="*/ 108037 w 1169461"/>
                <a:gd name="connsiteY31" fmla="*/ 198116 h 2429254"/>
                <a:gd name="connsiteX32" fmla="*/ 65466 w 1169461"/>
                <a:gd name="connsiteY32" fmla="*/ 97857 h 2429254"/>
                <a:gd name="connsiteX33" fmla="*/ 51227 w 1169461"/>
                <a:gd name="connsiteY33" fmla="*/ 104005 h 2429254"/>
                <a:gd name="connsiteX34" fmla="*/ 84133 w 1169461"/>
                <a:gd name="connsiteY34" fmla="*/ 209433 h 2429254"/>
                <a:gd name="connsiteX35" fmla="*/ 39970 w 1169461"/>
                <a:gd name="connsiteY35" fmla="*/ 141995 h 2429254"/>
                <a:gd name="connsiteX36" fmla="*/ 26670 w 1169461"/>
                <a:gd name="connsiteY36" fmla="*/ 148450 h 2429254"/>
                <a:gd name="connsiteX37" fmla="*/ 61115 w 1169461"/>
                <a:gd name="connsiteY37" fmla="*/ 224639 h 2429254"/>
                <a:gd name="connsiteX38" fmla="*/ 21740 w 1169461"/>
                <a:gd name="connsiteY38" fmla="*/ 187914 h 2429254"/>
                <a:gd name="connsiteX39" fmla="*/ 15381 w 1169461"/>
                <a:gd name="connsiteY39" fmla="*/ 202414 h 2429254"/>
                <a:gd name="connsiteX40" fmla="*/ 62036 w 1169461"/>
                <a:gd name="connsiteY40" fmla="*/ 264989 h 2429254"/>
                <a:gd name="connsiteX41" fmla="*/ 122201 w 1169461"/>
                <a:gd name="connsiteY41" fmla="*/ 347423 h 2429254"/>
                <a:gd name="connsiteX42" fmla="*/ 206384 w 1169461"/>
                <a:gd name="connsiteY42" fmla="*/ 498371 h 2429254"/>
                <a:gd name="connsiteX43" fmla="*/ 368944 w 1169461"/>
                <a:gd name="connsiteY43" fmla="*/ 736405 h 2429254"/>
                <a:gd name="connsiteX44" fmla="*/ 374749 w 1169461"/>
                <a:gd name="connsiteY44" fmla="*/ 814783 h 2429254"/>
                <a:gd name="connsiteX45" fmla="*/ 438612 w 1169461"/>
                <a:gd name="connsiteY45" fmla="*/ 971537 h 2429254"/>
                <a:gd name="connsiteX46" fmla="*/ 444418 w 1169461"/>
                <a:gd name="connsiteY46" fmla="*/ 1081845 h 2429254"/>
                <a:gd name="connsiteX47" fmla="*/ 377652 w 1169461"/>
                <a:gd name="connsiteY47" fmla="*/ 1299560 h 2429254"/>
                <a:gd name="connsiteX48" fmla="*/ 383458 w 1169461"/>
                <a:gd name="connsiteY48" fmla="*/ 1406965 h 2429254"/>
                <a:gd name="connsiteX49" fmla="*/ 400875 w 1169461"/>
                <a:gd name="connsiteY49" fmla="*/ 1520177 h 2429254"/>
                <a:gd name="connsiteX50" fmla="*/ 415389 w 1169461"/>
                <a:gd name="connsiteY50" fmla="*/ 1691445 h 2429254"/>
                <a:gd name="connsiteX51" fmla="*/ 450224 w 1169461"/>
                <a:gd name="connsiteY51" fmla="*/ 1801754 h 2429254"/>
                <a:gd name="connsiteX52" fmla="*/ 540212 w 1169461"/>
                <a:gd name="connsiteY52" fmla="*/ 2144291 h 2429254"/>
                <a:gd name="connsiteX53" fmla="*/ 575047 w 1169461"/>
                <a:gd name="connsiteY53" fmla="*/ 2153000 h 2429254"/>
                <a:gd name="connsiteX54" fmla="*/ 543115 w 1169461"/>
                <a:gd name="connsiteY54" fmla="*/ 2213960 h 2429254"/>
                <a:gd name="connsiteX55" fmla="*/ 519892 w 1169461"/>
                <a:gd name="connsiteY55" fmla="*/ 2306851 h 2429254"/>
                <a:gd name="connsiteX56" fmla="*/ 589561 w 1169461"/>
                <a:gd name="connsiteY56" fmla="*/ 2330074 h 2429254"/>
                <a:gd name="connsiteX57" fmla="*/ 644715 w 1169461"/>
                <a:gd name="connsiteY57" fmla="*/ 2289434 h 2429254"/>
                <a:gd name="connsiteX58" fmla="*/ 641812 w 1169461"/>
                <a:gd name="connsiteY58" fmla="*/ 2213960 h 2429254"/>
                <a:gd name="connsiteX59" fmla="*/ 665035 w 1169461"/>
                <a:gd name="connsiteY59" fmla="*/ 2150097 h 2429254"/>
                <a:gd name="connsiteX60" fmla="*/ 665035 w 1169461"/>
                <a:gd name="connsiteY60" fmla="*/ 2126874 h 2429254"/>
                <a:gd name="connsiteX61" fmla="*/ 618589 w 1169461"/>
                <a:gd name="connsiteY61" fmla="*/ 2019468 h 2429254"/>
                <a:gd name="connsiteX62" fmla="*/ 609881 w 1169461"/>
                <a:gd name="connsiteY62" fmla="*/ 1682737 h 2429254"/>
                <a:gd name="connsiteX63" fmla="*/ 609881 w 1169461"/>
                <a:gd name="connsiteY63" fmla="*/ 1499857 h 2429254"/>
                <a:gd name="connsiteX64" fmla="*/ 676647 w 1169461"/>
                <a:gd name="connsiteY64" fmla="*/ 1787240 h 2429254"/>
                <a:gd name="connsiteX65" fmla="*/ 705675 w 1169461"/>
                <a:gd name="connsiteY65" fmla="*/ 1888839 h 2429254"/>
                <a:gd name="connsiteX66" fmla="*/ 704949 w 1169461"/>
                <a:gd name="connsiteY66" fmla="*/ 2012211 h 2429254"/>
                <a:gd name="connsiteX67" fmla="*/ 734704 w 1169461"/>
                <a:gd name="connsiteY67" fmla="*/ 2280725 h 2429254"/>
                <a:gd name="connsiteX68" fmla="*/ 763732 w 1169461"/>
                <a:gd name="connsiteY68" fmla="*/ 2286531 h 2429254"/>
                <a:gd name="connsiteX69" fmla="*/ 757927 w 1169461"/>
                <a:gd name="connsiteY69" fmla="*/ 2362004 h 2429254"/>
                <a:gd name="connsiteX70" fmla="*/ 843561 w 1169461"/>
                <a:gd name="connsiteY70" fmla="*/ 2408451 h 2429254"/>
                <a:gd name="connsiteX71" fmla="*/ 971287 w 1169461"/>
                <a:gd name="connsiteY71" fmla="*/ 2381599 h 2429254"/>
                <a:gd name="connsiteX72" fmla="*/ 824692 w 1169461"/>
                <a:gd name="connsiteY72" fmla="*/ 2277822 h 2429254"/>
                <a:gd name="connsiteX73" fmla="*/ 865332 w 1169461"/>
                <a:gd name="connsiteY73" fmla="*/ 2269113 h 2429254"/>
                <a:gd name="connsiteX74" fmla="*/ 845012 w 1169461"/>
                <a:gd name="connsiteY74" fmla="*/ 1923673 h 2429254"/>
                <a:gd name="connsiteX75" fmla="*/ 853722 w 1169461"/>
                <a:gd name="connsiteY75" fmla="*/ 1862713 h 2429254"/>
                <a:gd name="connsiteX76" fmla="*/ 836304 w 1169461"/>
                <a:gd name="connsiteY76" fmla="*/ 1830782 h 2429254"/>
                <a:gd name="connsiteX77" fmla="*/ 824692 w 1169461"/>
                <a:gd name="connsiteY77" fmla="*/ 1450507 h 2429254"/>
                <a:gd name="connsiteX78" fmla="*/ 795664 w 1169461"/>
                <a:gd name="connsiteY78" fmla="*/ 1340199 h 2429254"/>
                <a:gd name="connsiteX79" fmla="*/ 763732 w 1169461"/>
                <a:gd name="connsiteY79" fmla="*/ 1073136 h 2429254"/>
                <a:gd name="connsiteX80" fmla="*/ 859527 w 1169461"/>
                <a:gd name="connsiteY80" fmla="*/ 748016 h 2429254"/>
                <a:gd name="connsiteX81" fmla="*/ 1051115 w 1169461"/>
                <a:gd name="connsiteY81" fmla="*/ 512884 h 2429254"/>
                <a:gd name="connsiteX82" fmla="*/ 1123687 w 1169461"/>
                <a:gd name="connsiteY82" fmla="*/ 260336 h 2429254"/>
                <a:gd name="connsiteX83" fmla="*/ 1166074 w 1169461"/>
                <a:gd name="connsiteY83" fmla="*/ 155917 h 2429254"/>
                <a:gd name="connsiteX84" fmla="*/ 1148900 w 1169461"/>
                <a:gd name="connsiteY84" fmla="*/ 48887 h 2429254"/>
                <a:gd name="connsiteX85" fmla="*/ 1134096 w 1169461"/>
                <a:gd name="connsiteY85" fmla="*/ 39840 h 2429254"/>
                <a:gd name="connsiteX86" fmla="*/ 1119019 w 1169461"/>
                <a:gd name="connsiteY86" fmla="*/ 124825 h 2429254"/>
                <a:gd name="connsiteX87" fmla="*/ 1110794 w 1169461"/>
                <a:gd name="connsiteY87" fmla="*/ 17909 h 2429254"/>
                <a:gd name="connsiteX88" fmla="*/ 1093772 w 1169461"/>
                <a:gd name="connsiteY88" fmla="*/ 17373 h 2429254"/>
                <a:gd name="connsiteX89" fmla="*/ 1081461 w 1169461"/>
                <a:gd name="connsiteY89" fmla="*/ 120576 h 2429254"/>
                <a:gd name="connsiteX90" fmla="*/ 1059294 w 1169461"/>
                <a:gd name="connsiteY90" fmla="*/ 44067 h 2429254"/>
                <a:gd name="connsiteX91" fmla="*/ 1043394 w 1169461"/>
                <a:gd name="connsiteY91" fmla="*/ 49686 h 2429254"/>
                <a:gd name="connsiteX92" fmla="*/ 1057238 w 1169461"/>
                <a:gd name="connsiteY92" fmla="*/ 176615 h 2429254"/>
                <a:gd name="connsiteX93" fmla="*/ 1016939 w 1169461"/>
                <a:gd name="connsiteY93" fmla="*/ 140016 h 2429254"/>
                <a:gd name="connsiteX94" fmla="*/ 999915 w 1169461"/>
                <a:gd name="connsiteY94" fmla="*/ 149175 h 2429254"/>
                <a:gd name="connsiteX0" fmla="*/ 999915 w 1171693"/>
                <a:gd name="connsiteY0" fmla="*/ 149175 h 2429254"/>
                <a:gd name="connsiteX1" fmla="*/ 1042407 w 1171693"/>
                <a:gd name="connsiteY1" fmla="*/ 245823 h 2429254"/>
                <a:gd name="connsiteX2" fmla="*/ 975641 w 1171693"/>
                <a:gd name="connsiteY2" fmla="*/ 388063 h 2429254"/>
                <a:gd name="connsiteX3" fmla="*/ 923389 w 1171693"/>
                <a:gd name="connsiteY3" fmla="*/ 460634 h 2429254"/>
                <a:gd name="connsiteX4" fmla="*/ 859527 w 1171693"/>
                <a:gd name="connsiteY4" fmla="*/ 565137 h 2429254"/>
                <a:gd name="connsiteX5" fmla="*/ 757927 w 1171693"/>
                <a:gd name="connsiteY5" fmla="*/ 617388 h 2429254"/>
                <a:gd name="connsiteX6" fmla="*/ 723092 w 1171693"/>
                <a:gd name="connsiteY6" fmla="*/ 681251 h 2429254"/>
                <a:gd name="connsiteX7" fmla="*/ 682452 w 1171693"/>
                <a:gd name="connsiteY7" fmla="*/ 672543 h 2429254"/>
                <a:gd name="connsiteX8" fmla="*/ 691161 w 1171693"/>
                <a:gd name="connsiteY8" fmla="*/ 623194 h 2429254"/>
                <a:gd name="connsiteX9" fmla="*/ 725995 w 1171693"/>
                <a:gd name="connsiteY9" fmla="*/ 582554 h 2429254"/>
                <a:gd name="connsiteX10" fmla="*/ 723092 w 1171693"/>
                <a:gd name="connsiteY10" fmla="*/ 527400 h 2429254"/>
                <a:gd name="connsiteX11" fmla="*/ 723092 w 1171693"/>
                <a:gd name="connsiteY11" fmla="*/ 475148 h 2429254"/>
                <a:gd name="connsiteX12" fmla="*/ 667938 w 1171693"/>
                <a:gd name="connsiteY12" fmla="*/ 411285 h 2429254"/>
                <a:gd name="connsiteX13" fmla="*/ 589561 w 1171693"/>
                <a:gd name="connsiteY13" fmla="*/ 425800 h 2429254"/>
                <a:gd name="connsiteX14" fmla="*/ 548921 w 1171693"/>
                <a:gd name="connsiteY14" fmla="*/ 483857 h 2429254"/>
                <a:gd name="connsiteX15" fmla="*/ 560532 w 1171693"/>
                <a:gd name="connsiteY15" fmla="*/ 530303 h 2429254"/>
                <a:gd name="connsiteX16" fmla="*/ 551565 w 1171693"/>
                <a:gd name="connsiteY16" fmla="*/ 562357 h 2429254"/>
                <a:gd name="connsiteX17" fmla="*/ 577949 w 1171693"/>
                <a:gd name="connsiteY17" fmla="*/ 617388 h 2429254"/>
                <a:gd name="connsiteX18" fmla="*/ 537309 w 1171693"/>
                <a:gd name="connsiteY18" fmla="*/ 669640 h 2429254"/>
                <a:gd name="connsiteX19" fmla="*/ 508281 w 1171693"/>
                <a:gd name="connsiteY19" fmla="*/ 669640 h 2429254"/>
                <a:gd name="connsiteX20" fmla="*/ 479252 w 1171693"/>
                <a:gd name="connsiteY20" fmla="*/ 623194 h 2429254"/>
                <a:gd name="connsiteX21" fmla="*/ 415389 w 1171693"/>
                <a:gd name="connsiteY21" fmla="*/ 570943 h 2429254"/>
                <a:gd name="connsiteX22" fmla="*/ 366041 w 1171693"/>
                <a:gd name="connsiteY22" fmla="*/ 521594 h 2429254"/>
                <a:gd name="connsiteX23" fmla="*/ 334109 w 1171693"/>
                <a:gd name="connsiteY23" fmla="*/ 451925 h 2429254"/>
                <a:gd name="connsiteX24" fmla="*/ 235412 w 1171693"/>
                <a:gd name="connsiteY24" fmla="*/ 367743 h 2429254"/>
                <a:gd name="connsiteX25" fmla="*/ 180258 w 1171693"/>
                <a:gd name="connsiteY25" fmla="*/ 283560 h 2429254"/>
                <a:gd name="connsiteX26" fmla="*/ 159880 w 1171693"/>
                <a:gd name="connsiteY26" fmla="*/ 179195 h 2429254"/>
                <a:gd name="connsiteX27" fmla="*/ 146338 w 1171693"/>
                <a:gd name="connsiteY27" fmla="*/ 166120 h 2429254"/>
                <a:gd name="connsiteX28" fmla="*/ 143691 w 1171693"/>
                <a:gd name="connsiteY28" fmla="*/ 226888 h 2429254"/>
                <a:gd name="connsiteX29" fmla="*/ 108894 w 1171693"/>
                <a:gd name="connsiteY29" fmla="*/ 109723 h 2429254"/>
                <a:gd name="connsiteX30" fmla="*/ 93975 w 1171693"/>
                <a:gd name="connsiteY30" fmla="*/ 112496 h 2429254"/>
                <a:gd name="connsiteX31" fmla="*/ 108037 w 1171693"/>
                <a:gd name="connsiteY31" fmla="*/ 198116 h 2429254"/>
                <a:gd name="connsiteX32" fmla="*/ 65466 w 1171693"/>
                <a:gd name="connsiteY32" fmla="*/ 97857 h 2429254"/>
                <a:gd name="connsiteX33" fmla="*/ 51227 w 1171693"/>
                <a:gd name="connsiteY33" fmla="*/ 104005 h 2429254"/>
                <a:gd name="connsiteX34" fmla="*/ 84133 w 1171693"/>
                <a:gd name="connsiteY34" fmla="*/ 209433 h 2429254"/>
                <a:gd name="connsiteX35" fmla="*/ 39970 w 1171693"/>
                <a:gd name="connsiteY35" fmla="*/ 141995 h 2429254"/>
                <a:gd name="connsiteX36" fmla="*/ 26670 w 1171693"/>
                <a:gd name="connsiteY36" fmla="*/ 148450 h 2429254"/>
                <a:gd name="connsiteX37" fmla="*/ 61115 w 1171693"/>
                <a:gd name="connsiteY37" fmla="*/ 224639 h 2429254"/>
                <a:gd name="connsiteX38" fmla="*/ 21740 w 1171693"/>
                <a:gd name="connsiteY38" fmla="*/ 187914 h 2429254"/>
                <a:gd name="connsiteX39" fmla="*/ 15381 w 1171693"/>
                <a:gd name="connsiteY39" fmla="*/ 202414 h 2429254"/>
                <a:gd name="connsiteX40" fmla="*/ 62036 w 1171693"/>
                <a:gd name="connsiteY40" fmla="*/ 264989 h 2429254"/>
                <a:gd name="connsiteX41" fmla="*/ 122201 w 1171693"/>
                <a:gd name="connsiteY41" fmla="*/ 347423 h 2429254"/>
                <a:gd name="connsiteX42" fmla="*/ 206384 w 1171693"/>
                <a:gd name="connsiteY42" fmla="*/ 498371 h 2429254"/>
                <a:gd name="connsiteX43" fmla="*/ 368944 w 1171693"/>
                <a:gd name="connsiteY43" fmla="*/ 736405 h 2429254"/>
                <a:gd name="connsiteX44" fmla="*/ 374749 w 1171693"/>
                <a:gd name="connsiteY44" fmla="*/ 814783 h 2429254"/>
                <a:gd name="connsiteX45" fmla="*/ 438612 w 1171693"/>
                <a:gd name="connsiteY45" fmla="*/ 971537 h 2429254"/>
                <a:gd name="connsiteX46" fmla="*/ 444418 w 1171693"/>
                <a:gd name="connsiteY46" fmla="*/ 1081845 h 2429254"/>
                <a:gd name="connsiteX47" fmla="*/ 377652 w 1171693"/>
                <a:gd name="connsiteY47" fmla="*/ 1299560 h 2429254"/>
                <a:gd name="connsiteX48" fmla="*/ 383458 w 1171693"/>
                <a:gd name="connsiteY48" fmla="*/ 1406965 h 2429254"/>
                <a:gd name="connsiteX49" fmla="*/ 400875 w 1171693"/>
                <a:gd name="connsiteY49" fmla="*/ 1520177 h 2429254"/>
                <a:gd name="connsiteX50" fmla="*/ 415389 w 1171693"/>
                <a:gd name="connsiteY50" fmla="*/ 1691445 h 2429254"/>
                <a:gd name="connsiteX51" fmla="*/ 450224 w 1171693"/>
                <a:gd name="connsiteY51" fmla="*/ 1801754 h 2429254"/>
                <a:gd name="connsiteX52" fmla="*/ 540212 w 1171693"/>
                <a:gd name="connsiteY52" fmla="*/ 2144291 h 2429254"/>
                <a:gd name="connsiteX53" fmla="*/ 575047 w 1171693"/>
                <a:gd name="connsiteY53" fmla="*/ 2153000 h 2429254"/>
                <a:gd name="connsiteX54" fmla="*/ 543115 w 1171693"/>
                <a:gd name="connsiteY54" fmla="*/ 2213960 h 2429254"/>
                <a:gd name="connsiteX55" fmla="*/ 519892 w 1171693"/>
                <a:gd name="connsiteY55" fmla="*/ 2306851 h 2429254"/>
                <a:gd name="connsiteX56" fmla="*/ 589561 w 1171693"/>
                <a:gd name="connsiteY56" fmla="*/ 2330074 h 2429254"/>
                <a:gd name="connsiteX57" fmla="*/ 644715 w 1171693"/>
                <a:gd name="connsiteY57" fmla="*/ 2289434 h 2429254"/>
                <a:gd name="connsiteX58" fmla="*/ 641812 w 1171693"/>
                <a:gd name="connsiteY58" fmla="*/ 2213960 h 2429254"/>
                <a:gd name="connsiteX59" fmla="*/ 665035 w 1171693"/>
                <a:gd name="connsiteY59" fmla="*/ 2150097 h 2429254"/>
                <a:gd name="connsiteX60" fmla="*/ 665035 w 1171693"/>
                <a:gd name="connsiteY60" fmla="*/ 2126874 h 2429254"/>
                <a:gd name="connsiteX61" fmla="*/ 618589 w 1171693"/>
                <a:gd name="connsiteY61" fmla="*/ 2019468 h 2429254"/>
                <a:gd name="connsiteX62" fmla="*/ 609881 w 1171693"/>
                <a:gd name="connsiteY62" fmla="*/ 1682737 h 2429254"/>
                <a:gd name="connsiteX63" fmla="*/ 609881 w 1171693"/>
                <a:gd name="connsiteY63" fmla="*/ 1499857 h 2429254"/>
                <a:gd name="connsiteX64" fmla="*/ 676647 w 1171693"/>
                <a:gd name="connsiteY64" fmla="*/ 1787240 h 2429254"/>
                <a:gd name="connsiteX65" fmla="*/ 705675 w 1171693"/>
                <a:gd name="connsiteY65" fmla="*/ 1888839 h 2429254"/>
                <a:gd name="connsiteX66" fmla="*/ 704949 w 1171693"/>
                <a:gd name="connsiteY66" fmla="*/ 2012211 h 2429254"/>
                <a:gd name="connsiteX67" fmla="*/ 734704 w 1171693"/>
                <a:gd name="connsiteY67" fmla="*/ 2280725 h 2429254"/>
                <a:gd name="connsiteX68" fmla="*/ 763732 w 1171693"/>
                <a:gd name="connsiteY68" fmla="*/ 2286531 h 2429254"/>
                <a:gd name="connsiteX69" fmla="*/ 757927 w 1171693"/>
                <a:gd name="connsiteY69" fmla="*/ 2362004 h 2429254"/>
                <a:gd name="connsiteX70" fmla="*/ 843561 w 1171693"/>
                <a:gd name="connsiteY70" fmla="*/ 2408451 h 2429254"/>
                <a:gd name="connsiteX71" fmla="*/ 971287 w 1171693"/>
                <a:gd name="connsiteY71" fmla="*/ 2381599 h 2429254"/>
                <a:gd name="connsiteX72" fmla="*/ 824692 w 1171693"/>
                <a:gd name="connsiteY72" fmla="*/ 2277822 h 2429254"/>
                <a:gd name="connsiteX73" fmla="*/ 865332 w 1171693"/>
                <a:gd name="connsiteY73" fmla="*/ 2269113 h 2429254"/>
                <a:gd name="connsiteX74" fmla="*/ 845012 w 1171693"/>
                <a:gd name="connsiteY74" fmla="*/ 1923673 h 2429254"/>
                <a:gd name="connsiteX75" fmla="*/ 853722 w 1171693"/>
                <a:gd name="connsiteY75" fmla="*/ 1862713 h 2429254"/>
                <a:gd name="connsiteX76" fmla="*/ 836304 w 1171693"/>
                <a:gd name="connsiteY76" fmla="*/ 1830782 h 2429254"/>
                <a:gd name="connsiteX77" fmla="*/ 824692 w 1171693"/>
                <a:gd name="connsiteY77" fmla="*/ 1450507 h 2429254"/>
                <a:gd name="connsiteX78" fmla="*/ 795664 w 1171693"/>
                <a:gd name="connsiteY78" fmla="*/ 1340199 h 2429254"/>
                <a:gd name="connsiteX79" fmla="*/ 763732 w 1171693"/>
                <a:gd name="connsiteY79" fmla="*/ 1073136 h 2429254"/>
                <a:gd name="connsiteX80" fmla="*/ 859527 w 1171693"/>
                <a:gd name="connsiteY80" fmla="*/ 748016 h 2429254"/>
                <a:gd name="connsiteX81" fmla="*/ 1051115 w 1171693"/>
                <a:gd name="connsiteY81" fmla="*/ 512884 h 2429254"/>
                <a:gd name="connsiteX82" fmla="*/ 1123687 w 1171693"/>
                <a:gd name="connsiteY82" fmla="*/ 260336 h 2429254"/>
                <a:gd name="connsiteX83" fmla="*/ 1166074 w 1171693"/>
                <a:gd name="connsiteY83" fmla="*/ 155917 h 2429254"/>
                <a:gd name="connsiteX84" fmla="*/ 1145199 w 1171693"/>
                <a:gd name="connsiteY84" fmla="*/ 129211 h 2429254"/>
                <a:gd name="connsiteX85" fmla="*/ 1148900 w 1171693"/>
                <a:gd name="connsiteY85" fmla="*/ 48887 h 2429254"/>
                <a:gd name="connsiteX86" fmla="*/ 1134096 w 1171693"/>
                <a:gd name="connsiteY86" fmla="*/ 39840 h 2429254"/>
                <a:gd name="connsiteX87" fmla="*/ 1119019 w 1171693"/>
                <a:gd name="connsiteY87" fmla="*/ 124825 h 2429254"/>
                <a:gd name="connsiteX88" fmla="*/ 1110794 w 1171693"/>
                <a:gd name="connsiteY88" fmla="*/ 17909 h 2429254"/>
                <a:gd name="connsiteX89" fmla="*/ 1093772 w 1171693"/>
                <a:gd name="connsiteY89" fmla="*/ 17373 h 2429254"/>
                <a:gd name="connsiteX90" fmla="*/ 1081461 w 1171693"/>
                <a:gd name="connsiteY90" fmla="*/ 120576 h 2429254"/>
                <a:gd name="connsiteX91" fmla="*/ 1059294 w 1171693"/>
                <a:gd name="connsiteY91" fmla="*/ 44067 h 2429254"/>
                <a:gd name="connsiteX92" fmla="*/ 1043394 w 1171693"/>
                <a:gd name="connsiteY92" fmla="*/ 49686 h 2429254"/>
                <a:gd name="connsiteX93" fmla="*/ 1057238 w 1171693"/>
                <a:gd name="connsiteY93" fmla="*/ 176615 h 2429254"/>
                <a:gd name="connsiteX94" fmla="*/ 1016939 w 1171693"/>
                <a:gd name="connsiteY94" fmla="*/ 140016 h 2429254"/>
                <a:gd name="connsiteX95" fmla="*/ 999915 w 1171693"/>
                <a:gd name="connsiteY95" fmla="*/ 149175 h 2429254"/>
                <a:gd name="connsiteX0" fmla="*/ 999915 w 1178286"/>
                <a:gd name="connsiteY0" fmla="*/ 149175 h 2429254"/>
                <a:gd name="connsiteX1" fmla="*/ 1042407 w 1178286"/>
                <a:gd name="connsiteY1" fmla="*/ 245823 h 2429254"/>
                <a:gd name="connsiteX2" fmla="*/ 975641 w 1178286"/>
                <a:gd name="connsiteY2" fmla="*/ 388063 h 2429254"/>
                <a:gd name="connsiteX3" fmla="*/ 923389 w 1178286"/>
                <a:gd name="connsiteY3" fmla="*/ 460634 h 2429254"/>
                <a:gd name="connsiteX4" fmla="*/ 859527 w 1178286"/>
                <a:gd name="connsiteY4" fmla="*/ 565137 h 2429254"/>
                <a:gd name="connsiteX5" fmla="*/ 757927 w 1178286"/>
                <a:gd name="connsiteY5" fmla="*/ 617388 h 2429254"/>
                <a:gd name="connsiteX6" fmla="*/ 723092 w 1178286"/>
                <a:gd name="connsiteY6" fmla="*/ 681251 h 2429254"/>
                <a:gd name="connsiteX7" fmla="*/ 682452 w 1178286"/>
                <a:gd name="connsiteY7" fmla="*/ 672543 h 2429254"/>
                <a:gd name="connsiteX8" fmla="*/ 691161 w 1178286"/>
                <a:gd name="connsiteY8" fmla="*/ 623194 h 2429254"/>
                <a:gd name="connsiteX9" fmla="*/ 725995 w 1178286"/>
                <a:gd name="connsiteY9" fmla="*/ 582554 h 2429254"/>
                <a:gd name="connsiteX10" fmla="*/ 723092 w 1178286"/>
                <a:gd name="connsiteY10" fmla="*/ 527400 h 2429254"/>
                <a:gd name="connsiteX11" fmla="*/ 723092 w 1178286"/>
                <a:gd name="connsiteY11" fmla="*/ 475148 h 2429254"/>
                <a:gd name="connsiteX12" fmla="*/ 667938 w 1178286"/>
                <a:gd name="connsiteY12" fmla="*/ 411285 h 2429254"/>
                <a:gd name="connsiteX13" fmla="*/ 589561 w 1178286"/>
                <a:gd name="connsiteY13" fmla="*/ 425800 h 2429254"/>
                <a:gd name="connsiteX14" fmla="*/ 548921 w 1178286"/>
                <a:gd name="connsiteY14" fmla="*/ 483857 h 2429254"/>
                <a:gd name="connsiteX15" fmla="*/ 560532 w 1178286"/>
                <a:gd name="connsiteY15" fmla="*/ 530303 h 2429254"/>
                <a:gd name="connsiteX16" fmla="*/ 551565 w 1178286"/>
                <a:gd name="connsiteY16" fmla="*/ 562357 h 2429254"/>
                <a:gd name="connsiteX17" fmla="*/ 577949 w 1178286"/>
                <a:gd name="connsiteY17" fmla="*/ 617388 h 2429254"/>
                <a:gd name="connsiteX18" fmla="*/ 537309 w 1178286"/>
                <a:gd name="connsiteY18" fmla="*/ 669640 h 2429254"/>
                <a:gd name="connsiteX19" fmla="*/ 508281 w 1178286"/>
                <a:gd name="connsiteY19" fmla="*/ 669640 h 2429254"/>
                <a:gd name="connsiteX20" fmla="*/ 479252 w 1178286"/>
                <a:gd name="connsiteY20" fmla="*/ 623194 h 2429254"/>
                <a:gd name="connsiteX21" fmla="*/ 415389 w 1178286"/>
                <a:gd name="connsiteY21" fmla="*/ 570943 h 2429254"/>
                <a:gd name="connsiteX22" fmla="*/ 366041 w 1178286"/>
                <a:gd name="connsiteY22" fmla="*/ 521594 h 2429254"/>
                <a:gd name="connsiteX23" fmla="*/ 334109 w 1178286"/>
                <a:gd name="connsiteY23" fmla="*/ 451925 h 2429254"/>
                <a:gd name="connsiteX24" fmla="*/ 235412 w 1178286"/>
                <a:gd name="connsiteY24" fmla="*/ 367743 h 2429254"/>
                <a:gd name="connsiteX25" fmla="*/ 180258 w 1178286"/>
                <a:gd name="connsiteY25" fmla="*/ 283560 h 2429254"/>
                <a:gd name="connsiteX26" fmla="*/ 159880 w 1178286"/>
                <a:gd name="connsiteY26" fmla="*/ 179195 h 2429254"/>
                <a:gd name="connsiteX27" fmla="*/ 146338 w 1178286"/>
                <a:gd name="connsiteY27" fmla="*/ 166120 h 2429254"/>
                <a:gd name="connsiteX28" fmla="*/ 143691 w 1178286"/>
                <a:gd name="connsiteY28" fmla="*/ 226888 h 2429254"/>
                <a:gd name="connsiteX29" fmla="*/ 108894 w 1178286"/>
                <a:gd name="connsiteY29" fmla="*/ 109723 h 2429254"/>
                <a:gd name="connsiteX30" fmla="*/ 93975 w 1178286"/>
                <a:gd name="connsiteY30" fmla="*/ 112496 h 2429254"/>
                <a:gd name="connsiteX31" fmla="*/ 108037 w 1178286"/>
                <a:gd name="connsiteY31" fmla="*/ 198116 h 2429254"/>
                <a:gd name="connsiteX32" fmla="*/ 65466 w 1178286"/>
                <a:gd name="connsiteY32" fmla="*/ 97857 h 2429254"/>
                <a:gd name="connsiteX33" fmla="*/ 51227 w 1178286"/>
                <a:gd name="connsiteY33" fmla="*/ 104005 h 2429254"/>
                <a:gd name="connsiteX34" fmla="*/ 84133 w 1178286"/>
                <a:gd name="connsiteY34" fmla="*/ 209433 h 2429254"/>
                <a:gd name="connsiteX35" fmla="*/ 39970 w 1178286"/>
                <a:gd name="connsiteY35" fmla="*/ 141995 h 2429254"/>
                <a:gd name="connsiteX36" fmla="*/ 26670 w 1178286"/>
                <a:gd name="connsiteY36" fmla="*/ 148450 h 2429254"/>
                <a:gd name="connsiteX37" fmla="*/ 61115 w 1178286"/>
                <a:gd name="connsiteY37" fmla="*/ 224639 h 2429254"/>
                <a:gd name="connsiteX38" fmla="*/ 21740 w 1178286"/>
                <a:gd name="connsiteY38" fmla="*/ 187914 h 2429254"/>
                <a:gd name="connsiteX39" fmla="*/ 15381 w 1178286"/>
                <a:gd name="connsiteY39" fmla="*/ 202414 h 2429254"/>
                <a:gd name="connsiteX40" fmla="*/ 62036 w 1178286"/>
                <a:gd name="connsiteY40" fmla="*/ 264989 h 2429254"/>
                <a:gd name="connsiteX41" fmla="*/ 122201 w 1178286"/>
                <a:gd name="connsiteY41" fmla="*/ 347423 h 2429254"/>
                <a:gd name="connsiteX42" fmla="*/ 206384 w 1178286"/>
                <a:gd name="connsiteY42" fmla="*/ 498371 h 2429254"/>
                <a:gd name="connsiteX43" fmla="*/ 368944 w 1178286"/>
                <a:gd name="connsiteY43" fmla="*/ 736405 h 2429254"/>
                <a:gd name="connsiteX44" fmla="*/ 374749 w 1178286"/>
                <a:gd name="connsiteY44" fmla="*/ 814783 h 2429254"/>
                <a:gd name="connsiteX45" fmla="*/ 438612 w 1178286"/>
                <a:gd name="connsiteY45" fmla="*/ 971537 h 2429254"/>
                <a:gd name="connsiteX46" fmla="*/ 444418 w 1178286"/>
                <a:gd name="connsiteY46" fmla="*/ 1081845 h 2429254"/>
                <a:gd name="connsiteX47" fmla="*/ 377652 w 1178286"/>
                <a:gd name="connsiteY47" fmla="*/ 1299560 h 2429254"/>
                <a:gd name="connsiteX48" fmla="*/ 383458 w 1178286"/>
                <a:gd name="connsiteY48" fmla="*/ 1406965 h 2429254"/>
                <a:gd name="connsiteX49" fmla="*/ 400875 w 1178286"/>
                <a:gd name="connsiteY49" fmla="*/ 1520177 h 2429254"/>
                <a:gd name="connsiteX50" fmla="*/ 415389 w 1178286"/>
                <a:gd name="connsiteY50" fmla="*/ 1691445 h 2429254"/>
                <a:gd name="connsiteX51" fmla="*/ 450224 w 1178286"/>
                <a:gd name="connsiteY51" fmla="*/ 1801754 h 2429254"/>
                <a:gd name="connsiteX52" fmla="*/ 540212 w 1178286"/>
                <a:gd name="connsiteY52" fmla="*/ 2144291 h 2429254"/>
                <a:gd name="connsiteX53" fmla="*/ 575047 w 1178286"/>
                <a:gd name="connsiteY53" fmla="*/ 2153000 h 2429254"/>
                <a:gd name="connsiteX54" fmla="*/ 543115 w 1178286"/>
                <a:gd name="connsiteY54" fmla="*/ 2213960 h 2429254"/>
                <a:gd name="connsiteX55" fmla="*/ 519892 w 1178286"/>
                <a:gd name="connsiteY55" fmla="*/ 2306851 h 2429254"/>
                <a:gd name="connsiteX56" fmla="*/ 589561 w 1178286"/>
                <a:gd name="connsiteY56" fmla="*/ 2330074 h 2429254"/>
                <a:gd name="connsiteX57" fmla="*/ 644715 w 1178286"/>
                <a:gd name="connsiteY57" fmla="*/ 2289434 h 2429254"/>
                <a:gd name="connsiteX58" fmla="*/ 641812 w 1178286"/>
                <a:gd name="connsiteY58" fmla="*/ 2213960 h 2429254"/>
                <a:gd name="connsiteX59" fmla="*/ 665035 w 1178286"/>
                <a:gd name="connsiteY59" fmla="*/ 2150097 h 2429254"/>
                <a:gd name="connsiteX60" fmla="*/ 665035 w 1178286"/>
                <a:gd name="connsiteY60" fmla="*/ 2126874 h 2429254"/>
                <a:gd name="connsiteX61" fmla="*/ 618589 w 1178286"/>
                <a:gd name="connsiteY61" fmla="*/ 2019468 h 2429254"/>
                <a:gd name="connsiteX62" fmla="*/ 609881 w 1178286"/>
                <a:gd name="connsiteY62" fmla="*/ 1682737 h 2429254"/>
                <a:gd name="connsiteX63" fmla="*/ 609881 w 1178286"/>
                <a:gd name="connsiteY63" fmla="*/ 1499857 h 2429254"/>
                <a:gd name="connsiteX64" fmla="*/ 676647 w 1178286"/>
                <a:gd name="connsiteY64" fmla="*/ 1787240 h 2429254"/>
                <a:gd name="connsiteX65" fmla="*/ 705675 w 1178286"/>
                <a:gd name="connsiteY65" fmla="*/ 1888839 h 2429254"/>
                <a:gd name="connsiteX66" fmla="*/ 704949 w 1178286"/>
                <a:gd name="connsiteY66" fmla="*/ 2012211 h 2429254"/>
                <a:gd name="connsiteX67" fmla="*/ 734704 w 1178286"/>
                <a:gd name="connsiteY67" fmla="*/ 2280725 h 2429254"/>
                <a:gd name="connsiteX68" fmla="*/ 763732 w 1178286"/>
                <a:gd name="connsiteY68" fmla="*/ 2286531 h 2429254"/>
                <a:gd name="connsiteX69" fmla="*/ 757927 w 1178286"/>
                <a:gd name="connsiteY69" fmla="*/ 2362004 h 2429254"/>
                <a:gd name="connsiteX70" fmla="*/ 843561 w 1178286"/>
                <a:gd name="connsiteY70" fmla="*/ 2408451 h 2429254"/>
                <a:gd name="connsiteX71" fmla="*/ 971287 w 1178286"/>
                <a:gd name="connsiteY71" fmla="*/ 2381599 h 2429254"/>
                <a:gd name="connsiteX72" fmla="*/ 824692 w 1178286"/>
                <a:gd name="connsiteY72" fmla="*/ 2277822 h 2429254"/>
                <a:gd name="connsiteX73" fmla="*/ 865332 w 1178286"/>
                <a:gd name="connsiteY73" fmla="*/ 2269113 h 2429254"/>
                <a:gd name="connsiteX74" fmla="*/ 845012 w 1178286"/>
                <a:gd name="connsiteY74" fmla="*/ 1923673 h 2429254"/>
                <a:gd name="connsiteX75" fmla="*/ 853722 w 1178286"/>
                <a:gd name="connsiteY75" fmla="*/ 1862713 h 2429254"/>
                <a:gd name="connsiteX76" fmla="*/ 836304 w 1178286"/>
                <a:gd name="connsiteY76" fmla="*/ 1830782 h 2429254"/>
                <a:gd name="connsiteX77" fmla="*/ 824692 w 1178286"/>
                <a:gd name="connsiteY77" fmla="*/ 1450507 h 2429254"/>
                <a:gd name="connsiteX78" fmla="*/ 795664 w 1178286"/>
                <a:gd name="connsiteY78" fmla="*/ 1340199 h 2429254"/>
                <a:gd name="connsiteX79" fmla="*/ 763732 w 1178286"/>
                <a:gd name="connsiteY79" fmla="*/ 1073136 h 2429254"/>
                <a:gd name="connsiteX80" fmla="*/ 859527 w 1178286"/>
                <a:gd name="connsiteY80" fmla="*/ 748016 h 2429254"/>
                <a:gd name="connsiteX81" fmla="*/ 1051115 w 1178286"/>
                <a:gd name="connsiteY81" fmla="*/ 512884 h 2429254"/>
                <a:gd name="connsiteX82" fmla="*/ 1123687 w 1178286"/>
                <a:gd name="connsiteY82" fmla="*/ 260336 h 2429254"/>
                <a:gd name="connsiteX83" fmla="*/ 1166074 w 1178286"/>
                <a:gd name="connsiteY83" fmla="*/ 155917 h 2429254"/>
                <a:gd name="connsiteX84" fmla="*/ 1174807 w 1178286"/>
                <a:gd name="connsiteY84" fmla="*/ 76027 h 2429254"/>
                <a:gd name="connsiteX85" fmla="*/ 1145199 w 1178286"/>
                <a:gd name="connsiteY85" fmla="*/ 129211 h 2429254"/>
                <a:gd name="connsiteX86" fmla="*/ 1148900 w 1178286"/>
                <a:gd name="connsiteY86" fmla="*/ 48887 h 2429254"/>
                <a:gd name="connsiteX87" fmla="*/ 1134096 w 1178286"/>
                <a:gd name="connsiteY87" fmla="*/ 39840 h 2429254"/>
                <a:gd name="connsiteX88" fmla="*/ 1119019 w 1178286"/>
                <a:gd name="connsiteY88" fmla="*/ 124825 h 2429254"/>
                <a:gd name="connsiteX89" fmla="*/ 1110794 w 1178286"/>
                <a:gd name="connsiteY89" fmla="*/ 17909 h 2429254"/>
                <a:gd name="connsiteX90" fmla="*/ 1093772 w 1178286"/>
                <a:gd name="connsiteY90" fmla="*/ 17373 h 2429254"/>
                <a:gd name="connsiteX91" fmla="*/ 1081461 w 1178286"/>
                <a:gd name="connsiteY91" fmla="*/ 120576 h 2429254"/>
                <a:gd name="connsiteX92" fmla="*/ 1059294 w 1178286"/>
                <a:gd name="connsiteY92" fmla="*/ 44067 h 2429254"/>
                <a:gd name="connsiteX93" fmla="*/ 1043394 w 1178286"/>
                <a:gd name="connsiteY93" fmla="*/ 49686 h 2429254"/>
                <a:gd name="connsiteX94" fmla="*/ 1057238 w 1178286"/>
                <a:gd name="connsiteY94" fmla="*/ 176615 h 2429254"/>
                <a:gd name="connsiteX95" fmla="*/ 1016939 w 1178286"/>
                <a:gd name="connsiteY95" fmla="*/ 140016 h 2429254"/>
                <a:gd name="connsiteX96" fmla="*/ 999915 w 1178286"/>
                <a:gd name="connsiteY96" fmla="*/ 149175 h 2429254"/>
                <a:gd name="connsiteX0" fmla="*/ 999915 w 1181333"/>
                <a:gd name="connsiteY0" fmla="*/ 149175 h 2429254"/>
                <a:gd name="connsiteX1" fmla="*/ 1042407 w 1181333"/>
                <a:gd name="connsiteY1" fmla="*/ 245823 h 2429254"/>
                <a:gd name="connsiteX2" fmla="*/ 975641 w 1181333"/>
                <a:gd name="connsiteY2" fmla="*/ 388063 h 2429254"/>
                <a:gd name="connsiteX3" fmla="*/ 923389 w 1181333"/>
                <a:gd name="connsiteY3" fmla="*/ 460634 h 2429254"/>
                <a:gd name="connsiteX4" fmla="*/ 859527 w 1181333"/>
                <a:gd name="connsiteY4" fmla="*/ 565137 h 2429254"/>
                <a:gd name="connsiteX5" fmla="*/ 757927 w 1181333"/>
                <a:gd name="connsiteY5" fmla="*/ 617388 h 2429254"/>
                <a:gd name="connsiteX6" fmla="*/ 723092 w 1181333"/>
                <a:gd name="connsiteY6" fmla="*/ 681251 h 2429254"/>
                <a:gd name="connsiteX7" fmla="*/ 682452 w 1181333"/>
                <a:gd name="connsiteY7" fmla="*/ 672543 h 2429254"/>
                <a:gd name="connsiteX8" fmla="*/ 691161 w 1181333"/>
                <a:gd name="connsiteY8" fmla="*/ 623194 h 2429254"/>
                <a:gd name="connsiteX9" fmla="*/ 725995 w 1181333"/>
                <a:gd name="connsiteY9" fmla="*/ 582554 h 2429254"/>
                <a:gd name="connsiteX10" fmla="*/ 723092 w 1181333"/>
                <a:gd name="connsiteY10" fmla="*/ 527400 h 2429254"/>
                <a:gd name="connsiteX11" fmla="*/ 723092 w 1181333"/>
                <a:gd name="connsiteY11" fmla="*/ 475148 h 2429254"/>
                <a:gd name="connsiteX12" fmla="*/ 667938 w 1181333"/>
                <a:gd name="connsiteY12" fmla="*/ 411285 h 2429254"/>
                <a:gd name="connsiteX13" fmla="*/ 589561 w 1181333"/>
                <a:gd name="connsiteY13" fmla="*/ 425800 h 2429254"/>
                <a:gd name="connsiteX14" fmla="*/ 548921 w 1181333"/>
                <a:gd name="connsiteY14" fmla="*/ 483857 h 2429254"/>
                <a:gd name="connsiteX15" fmla="*/ 560532 w 1181333"/>
                <a:gd name="connsiteY15" fmla="*/ 530303 h 2429254"/>
                <a:gd name="connsiteX16" fmla="*/ 551565 w 1181333"/>
                <a:gd name="connsiteY16" fmla="*/ 562357 h 2429254"/>
                <a:gd name="connsiteX17" fmla="*/ 577949 w 1181333"/>
                <a:gd name="connsiteY17" fmla="*/ 617388 h 2429254"/>
                <a:gd name="connsiteX18" fmla="*/ 537309 w 1181333"/>
                <a:gd name="connsiteY18" fmla="*/ 669640 h 2429254"/>
                <a:gd name="connsiteX19" fmla="*/ 508281 w 1181333"/>
                <a:gd name="connsiteY19" fmla="*/ 669640 h 2429254"/>
                <a:gd name="connsiteX20" fmla="*/ 479252 w 1181333"/>
                <a:gd name="connsiteY20" fmla="*/ 623194 h 2429254"/>
                <a:gd name="connsiteX21" fmla="*/ 415389 w 1181333"/>
                <a:gd name="connsiteY21" fmla="*/ 570943 h 2429254"/>
                <a:gd name="connsiteX22" fmla="*/ 366041 w 1181333"/>
                <a:gd name="connsiteY22" fmla="*/ 521594 h 2429254"/>
                <a:gd name="connsiteX23" fmla="*/ 334109 w 1181333"/>
                <a:gd name="connsiteY23" fmla="*/ 451925 h 2429254"/>
                <a:gd name="connsiteX24" fmla="*/ 235412 w 1181333"/>
                <a:gd name="connsiteY24" fmla="*/ 367743 h 2429254"/>
                <a:gd name="connsiteX25" fmla="*/ 180258 w 1181333"/>
                <a:gd name="connsiteY25" fmla="*/ 283560 h 2429254"/>
                <a:gd name="connsiteX26" fmla="*/ 159880 w 1181333"/>
                <a:gd name="connsiteY26" fmla="*/ 179195 h 2429254"/>
                <a:gd name="connsiteX27" fmla="*/ 146338 w 1181333"/>
                <a:gd name="connsiteY27" fmla="*/ 166120 h 2429254"/>
                <a:gd name="connsiteX28" fmla="*/ 143691 w 1181333"/>
                <a:gd name="connsiteY28" fmla="*/ 226888 h 2429254"/>
                <a:gd name="connsiteX29" fmla="*/ 108894 w 1181333"/>
                <a:gd name="connsiteY29" fmla="*/ 109723 h 2429254"/>
                <a:gd name="connsiteX30" fmla="*/ 93975 w 1181333"/>
                <a:gd name="connsiteY30" fmla="*/ 112496 h 2429254"/>
                <a:gd name="connsiteX31" fmla="*/ 108037 w 1181333"/>
                <a:gd name="connsiteY31" fmla="*/ 198116 h 2429254"/>
                <a:gd name="connsiteX32" fmla="*/ 65466 w 1181333"/>
                <a:gd name="connsiteY32" fmla="*/ 97857 h 2429254"/>
                <a:gd name="connsiteX33" fmla="*/ 51227 w 1181333"/>
                <a:gd name="connsiteY33" fmla="*/ 104005 h 2429254"/>
                <a:gd name="connsiteX34" fmla="*/ 84133 w 1181333"/>
                <a:gd name="connsiteY34" fmla="*/ 209433 h 2429254"/>
                <a:gd name="connsiteX35" fmla="*/ 39970 w 1181333"/>
                <a:gd name="connsiteY35" fmla="*/ 141995 h 2429254"/>
                <a:gd name="connsiteX36" fmla="*/ 26670 w 1181333"/>
                <a:gd name="connsiteY36" fmla="*/ 148450 h 2429254"/>
                <a:gd name="connsiteX37" fmla="*/ 61115 w 1181333"/>
                <a:gd name="connsiteY37" fmla="*/ 224639 h 2429254"/>
                <a:gd name="connsiteX38" fmla="*/ 21740 w 1181333"/>
                <a:gd name="connsiteY38" fmla="*/ 187914 h 2429254"/>
                <a:gd name="connsiteX39" fmla="*/ 15381 w 1181333"/>
                <a:gd name="connsiteY39" fmla="*/ 202414 h 2429254"/>
                <a:gd name="connsiteX40" fmla="*/ 62036 w 1181333"/>
                <a:gd name="connsiteY40" fmla="*/ 264989 h 2429254"/>
                <a:gd name="connsiteX41" fmla="*/ 122201 w 1181333"/>
                <a:gd name="connsiteY41" fmla="*/ 347423 h 2429254"/>
                <a:gd name="connsiteX42" fmla="*/ 206384 w 1181333"/>
                <a:gd name="connsiteY42" fmla="*/ 498371 h 2429254"/>
                <a:gd name="connsiteX43" fmla="*/ 368944 w 1181333"/>
                <a:gd name="connsiteY43" fmla="*/ 736405 h 2429254"/>
                <a:gd name="connsiteX44" fmla="*/ 374749 w 1181333"/>
                <a:gd name="connsiteY44" fmla="*/ 814783 h 2429254"/>
                <a:gd name="connsiteX45" fmla="*/ 438612 w 1181333"/>
                <a:gd name="connsiteY45" fmla="*/ 971537 h 2429254"/>
                <a:gd name="connsiteX46" fmla="*/ 444418 w 1181333"/>
                <a:gd name="connsiteY46" fmla="*/ 1081845 h 2429254"/>
                <a:gd name="connsiteX47" fmla="*/ 377652 w 1181333"/>
                <a:gd name="connsiteY47" fmla="*/ 1299560 h 2429254"/>
                <a:gd name="connsiteX48" fmla="*/ 383458 w 1181333"/>
                <a:gd name="connsiteY48" fmla="*/ 1406965 h 2429254"/>
                <a:gd name="connsiteX49" fmla="*/ 400875 w 1181333"/>
                <a:gd name="connsiteY49" fmla="*/ 1520177 h 2429254"/>
                <a:gd name="connsiteX50" fmla="*/ 415389 w 1181333"/>
                <a:gd name="connsiteY50" fmla="*/ 1691445 h 2429254"/>
                <a:gd name="connsiteX51" fmla="*/ 450224 w 1181333"/>
                <a:gd name="connsiteY51" fmla="*/ 1801754 h 2429254"/>
                <a:gd name="connsiteX52" fmla="*/ 540212 w 1181333"/>
                <a:gd name="connsiteY52" fmla="*/ 2144291 h 2429254"/>
                <a:gd name="connsiteX53" fmla="*/ 575047 w 1181333"/>
                <a:gd name="connsiteY53" fmla="*/ 2153000 h 2429254"/>
                <a:gd name="connsiteX54" fmla="*/ 543115 w 1181333"/>
                <a:gd name="connsiteY54" fmla="*/ 2213960 h 2429254"/>
                <a:gd name="connsiteX55" fmla="*/ 519892 w 1181333"/>
                <a:gd name="connsiteY55" fmla="*/ 2306851 h 2429254"/>
                <a:gd name="connsiteX56" fmla="*/ 589561 w 1181333"/>
                <a:gd name="connsiteY56" fmla="*/ 2330074 h 2429254"/>
                <a:gd name="connsiteX57" fmla="*/ 644715 w 1181333"/>
                <a:gd name="connsiteY57" fmla="*/ 2289434 h 2429254"/>
                <a:gd name="connsiteX58" fmla="*/ 641812 w 1181333"/>
                <a:gd name="connsiteY58" fmla="*/ 2213960 h 2429254"/>
                <a:gd name="connsiteX59" fmla="*/ 665035 w 1181333"/>
                <a:gd name="connsiteY59" fmla="*/ 2150097 h 2429254"/>
                <a:gd name="connsiteX60" fmla="*/ 665035 w 1181333"/>
                <a:gd name="connsiteY60" fmla="*/ 2126874 h 2429254"/>
                <a:gd name="connsiteX61" fmla="*/ 618589 w 1181333"/>
                <a:gd name="connsiteY61" fmla="*/ 2019468 h 2429254"/>
                <a:gd name="connsiteX62" fmla="*/ 609881 w 1181333"/>
                <a:gd name="connsiteY62" fmla="*/ 1682737 h 2429254"/>
                <a:gd name="connsiteX63" fmla="*/ 609881 w 1181333"/>
                <a:gd name="connsiteY63" fmla="*/ 1499857 h 2429254"/>
                <a:gd name="connsiteX64" fmla="*/ 676647 w 1181333"/>
                <a:gd name="connsiteY64" fmla="*/ 1787240 h 2429254"/>
                <a:gd name="connsiteX65" fmla="*/ 705675 w 1181333"/>
                <a:gd name="connsiteY65" fmla="*/ 1888839 h 2429254"/>
                <a:gd name="connsiteX66" fmla="*/ 704949 w 1181333"/>
                <a:gd name="connsiteY66" fmla="*/ 2012211 h 2429254"/>
                <a:gd name="connsiteX67" fmla="*/ 734704 w 1181333"/>
                <a:gd name="connsiteY67" fmla="*/ 2280725 h 2429254"/>
                <a:gd name="connsiteX68" fmla="*/ 763732 w 1181333"/>
                <a:gd name="connsiteY68" fmla="*/ 2286531 h 2429254"/>
                <a:gd name="connsiteX69" fmla="*/ 757927 w 1181333"/>
                <a:gd name="connsiteY69" fmla="*/ 2362004 h 2429254"/>
                <a:gd name="connsiteX70" fmla="*/ 843561 w 1181333"/>
                <a:gd name="connsiteY70" fmla="*/ 2408451 h 2429254"/>
                <a:gd name="connsiteX71" fmla="*/ 971287 w 1181333"/>
                <a:gd name="connsiteY71" fmla="*/ 2381599 h 2429254"/>
                <a:gd name="connsiteX72" fmla="*/ 824692 w 1181333"/>
                <a:gd name="connsiteY72" fmla="*/ 2277822 h 2429254"/>
                <a:gd name="connsiteX73" fmla="*/ 865332 w 1181333"/>
                <a:gd name="connsiteY73" fmla="*/ 2269113 h 2429254"/>
                <a:gd name="connsiteX74" fmla="*/ 845012 w 1181333"/>
                <a:gd name="connsiteY74" fmla="*/ 1923673 h 2429254"/>
                <a:gd name="connsiteX75" fmla="*/ 853722 w 1181333"/>
                <a:gd name="connsiteY75" fmla="*/ 1862713 h 2429254"/>
                <a:gd name="connsiteX76" fmla="*/ 836304 w 1181333"/>
                <a:gd name="connsiteY76" fmla="*/ 1830782 h 2429254"/>
                <a:gd name="connsiteX77" fmla="*/ 824692 w 1181333"/>
                <a:gd name="connsiteY77" fmla="*/ 1450507 h 2429254"/>
                <a:gd name="connsiteX78" fmla="*/ 795664 w 1181333"/>
                <a:gd name="connsiteY78" fmla="*/ 1340199 h 2429254"/>
                <a:gd name="connsiteX79" fmla="*/ 763732 w 1181333"/>
                <a:gd name="connsiteY79" fmla="*/ 1073136 h 2429254"/>
                <a:gd name="connsiteX80" fmla="*/ 859527 w 1181333"/>
                <a:gd name="connsiteY80" fmla="*/ 748016 h 2429254"/>
                <a:gd name="connsiteX81" fmla="*/ 1051115 w 1181333"/>
                <a:gd name="connsiteY81" fmla="*/ 512884 h 2429254"/>
                <a:gd name="connsiteX82" fmla="*/ 1123687 w 1181333"/>
                <a:gd name="connsiteY82" fmla="*/ 260336 h 2429254"/>
                <a:gd name="connsiteX83" fmla="*/ 1166074 w 1181333"/>
                <a:gd name="connsiteY83" fmla="*/ 155917 h 2429254"/>
                <a:gd name="connsiteX84" fmla="*/ 1179878 w 1181333"/>
                <a:gd name="connsiteY84" fmla="*/ 93024 h 2429254"/>
                <a:gd name="connsiteX85" fmla="*/ 1174807 w 1181333"/>
                <a:gd name="connsiteY85" fmla="*/ 76027 h 2429254"/>
                <a:gd name="connsiteX86" fmla="*/ 1145199 w 1181333"/>
                <a:gd name="connsiteY86" fmla="*/ 129211 h 2429254"/>
                <a:gd name="connsiteX87" fmla="*/ 1148900 w 1181333"/>
                <a:gd name="connsiteY87" fmla="*/ 48887 h 2429254"/>
                <a:gd name="connsiteX88" fmla="*/ 1134096 w 1181333"/>
                <a:gd name="connsiteY88" fmla="*/ 39840 h 2429254"/>
                <a:gd name="connsiteX89" fmla="*/ 1119019 w 1181333"/>
                <a:gd name="connsiteY89" fmla="*/ 124825 h 2429254"/>
                <a:gd name="connsiteX90" fmla="*/ 1110794 w 1181333"/>
                <a:gd name="connsiteY90" fmla="*/ 17909 h 2429254"/>
                <a:gd name="connsiteX91" fmla="*/ 1093772 w 1181333"/>
                <a:gd name="connsiteY91" fmla="*/ 17373 h 2429254"/>
                <a:gd name="connsiteX92" fmla="*/ 1081461 w 1181333"/>
                <a:gd name="connsiteY92" fmla="*/ 120576 h 2429254"/>
                <a:gd name="connsiteX93" fmla="*/ 1059294 w 1181333"/>
                <a:gd name="connsiteY93" fmla="*/ 44067 h 2429254"/>
                <a:gd name="connsiteX94" fmla="*/ 1043394 w 1181333"/>
                <a:gd name="connsiteY94" fmla="*/ 49686 h 2429254"/>
                <a:gd name="connsiteX95" fmla="*/ 1057238 w 1181333"/>
                <a:gd name="connsiteY95" fmla="*/ 176615 h 2429254"/>
                <a:gd name="connsiteX96" fmla="*/ 1016939 w 1181333"/>
                <a:gd name="connsiteY96" fmla="*/ 140016 h 2429254"/>
                <a:gd name="connsiteX97" fmla="*/ 999915 w 1181333"/>
                <a:gd name="connsiteY97" fmla="*/ 149175 h 2429254"/>
                <a:gd name="connsiteX0" fmla="*/ 999915 w 1181333"/>
                <a:gd name="connsiteY0" fmla="*/ 149175 h 2429254"/>
                <a:gd name="connsiteX1" fmla="*/ 1042407 w 1181333"/>
                <a:gd name="connsiteY1" fmla="*/ 245823 h 2429254"/>
                <a:gd name="connsiteX2" fmla="*/ 975641 w 1181333"/>
                <a:gd name="connsiteY2" fmla="*/ 388063 h 2429254"/>
                <a:gd name="connsiteX3" fmla="*/ 923389 w 1181333"/>
                <a:gd name="connsiteY3" fmla="*/ 460634 h 2429254"/>
                <a:gd name="connsiteX4" fmla="*/ 859527 w 1181333"/>
                <a:gd name="connsiteY4" fmla="*/ 565137 h 2429254"/>
                <a:gd name="connsiteX5" fmla="*/ 757927 w 1181333"/>
                <a:gd name="connsiteY5" fmla="*/ 617388 h 2429254"/>
                <a:gd name="connsiteX6" fmla="*/ 723092 w 1181333"/>
                <a:gd name="connsiteY6" fmla="*/ 681251 h 2429254"/>
                <a:gd name="connsiteX7" fmla="*/ 682452 w 1181333"/>
                <a:gd name="connsiteY7" fmla="*/ 672543 h 2429254"/>
                <a:gd name="connsiteX8" fmla="*/ 691161 w 1181333"/>
                <a:gd name="connsiteY8" fmla="*/ 623194 h 2429254"/>
                <a:gd name="connsiteX9" fmla="*/ 725995 w 1181333"/>
                <a:gd name="connsiteY9" fmla="*/ 582554 h 2429254"/>
                <a:gd name="connsiteX10" fmla="*/ 723092 w 1181333"/>
                <a:gd name="connsiteY10" fmla="*/ 527400 h 2429254"/>
                <a:gd name="connsiteX11" fmla="*/ 723092 w 1181333"/>
                <a:gd name="connsiteY11" fmla="*/ 475148 h 2429254"/>
                <a:gd name="connsiteX12" fmla="*/ 667938 w 1181333"/>
                <a:gd name="connsiteY12" fmla="*/ 411285 h 2429254"/>
                <a:gd name="connsiteX13" fmla="*/ 589561 w 1181333"/>
                <a:gd name="connsiteY13" fmla="*/ 425800 h 2429254"/>
                <a:gd name="connsiteX14" fmla="*/ 548921 w 1181333"/>
                <a:gd name="connsiteY14" fmla="*/ 483857 h 2429254"/>
                <a:gd name="connsiteX15" fmla="*/ 560532 w 1181333"/>
                <a:gd name="connsiteY15" fmla="*/ 530303 h 2429254"/>
                <a:gd name="connsiteX16" fmla="*/ 551565 w 1181333"/>
                <a:gd name="connsiteY16" fmla="*/ 562357 h 2429254"/>
                <a:gd name="connsiteX17" fmla="*/ 577949 w 1181333"/>
                <a:gd name="connsiteY17" fmla="*/ 617388 h 2429254"/>
                <a:gd name="connsiteX18" fmla="*/ 537309 w 1181333"/>
                <a:gd name="connsiteY18" fmla="*/ 669640 h 2429254"/>
                <a:gd name="connsiteX19" fmla="*/ 508281 w 1181333"/>
                <a:gd name="connsiteY19" fmla="*/ 669640 h 2429254"/>
                <a:gd name="connsiteX20" fmla="*/ 479252 w 1181333"/>
                <a:gd name="connsiteY20" fmla="*/ 623194 h 2429254"/>
                <a:gd name="connsiteX21" fmla="*/ 415389 w 1181333"/>
                <a:gd name="connsiteY21" fmla="*/ 570943 h 2429254"/>
                <a:gd name="connsiteX22" fmla="*/ 366041 w 1181333"/>
                <a:gd name="connsiteY22" fmla="*/ 521594 h 2429254"/>
                <a:gd name="connsiteX23" fmla="*/ 334109 w 1181333"/>
                <a:gd name="connsiteY23" fmla="*/ 451925 h 2429254"/>
                <a:gd name="connsiteX24" fmla="*/ 235412 w 1181333"/>
                <a:gd name="connsiteY24" fmla="*/ 367743 h 2429254"/>
                <a:gd name="connsiteX25" fmla="*/ 180258 w 1181333"/>
                <a:gd name="connsiteY25" fmla="*/ 283560 h 2429254"/>
                <a:gd name="connsiteX26" fmla="*/ 159880 w 1181333"/>
                <a:gd name="connsiteY26" fmla="*/ 179195 h 2429254"/>
                <a:gd name="connsiteX27" fmla="*/ 146338 w 1181333"/>
                <a:gd name="connsiteY27" fmla="*/ 166120 h 2429254"/>
                <a:gd name="connsiteX28" fmla="*/ 143691 w 1181333"/>
                <a:gd name="connsiteY28" fmla="*/ 226888 h 2429254"/>
                <a:gd name="connsiteX29" fmla="*/ 108894 w 1181333"/>
                <a:gd name="connsiteY29" fmla="*/ 109723 h 2429254"/>
                <a:gd name="connsiteX30" fmla="*/ 93975 w 1181333"/>
                <a:gd name="connsiteY30" fmla="*/ 112496 h 2429254"/>
                <a:gd name="connsiteX31" fmla="*/ 108037 w 1181333"/>
                <a:gd name="connsiteY31" fmla="*/ 198116 h 2429254"/>
                <a:gd name="connsiteX32" fmla="*/ 65466 w 1181333"/>
                <a:gd name="connsiteY32" fmla="*/ 97857 h 2429254"/>
                <a:gd name="connsiteX33" fmla="*/ 51227 w 1181333"/>
                <a:gd name="connsiteY33" fmla="*/ 104005 h 2429254"/>
                <a:gd name="connsiteX34" fmla="*/ 84133 w 1181333"/>
                <a:gd name="connsiteY34" fmla="*/ 209433 h 2429254"/>
                <a:gd name="connsiteX35" fmla="*/ 39970 w 1181333"/>
                <a:gd name="connsiteY35" fmla="*/ 141995 h 2429254"/>
                <a:gd name="connsiteX36" fmla="*/ 26670 w 1181333"/>
                <a:gd name="connsiteY36" fmla="*/ 148450 h 2429254"/>
                <a:gd name="connsiteX37" fmla="*/ 61115 w 1181333"/>
                <a:gd name="connsiteY37" fmla="*/ 224639 h 2429254"/>
                <a:gd name="connsiteX38" fmla="*/ 21740 w 1181333"/>
                <a:gd name="connsiteY38" fmla="*/ 187914 h 2429254"/>
                <a:gd name="connsiteX39" fmla="*/ 15381 w 1181333"/>
                <a:gd name="connsiteY39" fmla="*/ 202414 h 2429254"/>
                <a:gd name="connsiteX40" fmla="*/ 62036 w 1181333"/>
                <a:gd name="connsiteY40" fmla="*/ 264989 h 2429254"/>
                <a:gd name="connsiteX41" fmla="*/ 122201 w 1181333"/>
                <a:gd name="connsiteY41" fmla="*/ 347423 h 2429254"/>
                <a:gd name="connsiteX42" fmla="*/ 206384 w 1181333"/>
                <a:gd name="connsiteY42" fmla="*/ 498371 h 2429254"/>
                <a:gd name="connsiteX43" fmla="*/ 368944 w 1181333"/>
                <a:gd name="connsiteY43" fmla="*/ 736405 h 2429254"/>
                <a:gd name="connsiteX44" fmla="*/ 374749 w 1181333"/>
                <a:gd name="connsiteY44" fmla="*/ 814783 h 2429254"/>
                <a:gd name="connsiteX45" fmla="*/ 438612 w 1181333"/>
                <a:gd name="connsiteY45" fmla="*/ 971537 h 2429254"/>
                <a:gd name="connsiteX46" fmla="*/ 444418 w 1181333"/>
                <a:gd name="connsiteY46" fmla="*/ 1081845 h 2429254"/>
                <a:gd name="connsiteX47" fmla="*/ 377652 w 1181333"/>
                <a:gd name="connsiteY47" fmla="*/ 1299560 h 2429254"/>
                <a:gd name="connsiteX48" fmla="*/ 383458 w 1181333"/>
                <a:gd name="connsiteY48" fmla="*/ 1406965 h 2429254"/>
                <a:gd name="connsiteX49" fmla="*/ 400875 w 1181333"/>
                <a:gd name="connsiteY49" fmla="*/ 1520177 h 2429254"/>
                <a:gd name="connsiteX50" fmla="*/ 415389 w 1181333"/>
                <a:gd name="connsiteY50" fmla="*/ 1691445 h 2429254"/>
                <a:gd name="connsiteX51" fmla="*/ 450224 w 1181333"/>
                <a:gd name="connsiteY51" fmla="*/ 1801754 h 2429254"/>
                <a:gd name="connsiteX52" fmla="*/ 540212 w 1181333"/>
                <a:gd name="connsiteY52" fmla="*/ 2144291 h 2429254"/>
                <a:gd name="connsiteX53" fmla="*/ 575047 w 1181333"/>
                <a:gd name="connsiteY53" fmla="*/ 2153000 h 2429254"/>
                <a:gd name="connsiteX54" fmla="*/ 543115 w 1181333"/>
                <a:gd name="connsiteY54" fmla="*/ 2213960 h 2429254"/>
                <a:gd name="connsiteX55" fmla="*/ 519892 w 1181333"/>
                <a:gd name="connsiteY55" fmla="*/ 2306851 h 2429254"/>
                <a:gd name="connsiteX56" fmla="*/ 589561 w 1181333"/>
                <a:gd name="connsiteY56" fmla="*/ 2330074 h 2429254"/>
                <a:gd name="connsiteX57" fmla="*/ 644715 w 1181333"/>
                <a:gd name="connsiteY57" fmla="*/ 2289434 h 2429254"/>
                <a:gd name="connsiteX58" fmla="*/ 641812 w 1181333"/>
                <a:gd name="connsiteY58" fmla="*/ 2213960 h 2429254"/>
                <a:gd name="connsiteX59" fmla="*/ 665035 w 1181333"/>
                <a:gd name="connsiteY59" fmla="*/ 2150097 h 2429254"/>
                <a:gd name="connsiteX60" fmla="*/ 665035 w 1181333"/>
                <a:gd name="connsiteY60" fmla="*/ 2126874 h 2429254"/>
                <a:gd name="connsiteX61" fmla="*/ 618589 w 1181333"/>
                <a:gd name="connsiteY61" fmla="*/ 2019468 h 2429254"/>
                <a:gd name="connsiteX62" fmla="*/ 609881 w 1181333"/>
                <a:gd name="connsiteY62" fmla="*/ 1682737 h 2429254"/>
                <a:gd name="connsiteX63" fmla="*/ 609881 w 1181333"/>
                <a:gd name="connsiteY63" fmla="*/ 1499857 h 2429254"/>
                <a:gd name="connsiteX64" fmla="*/ 676647 w 1181333"/>
                <a:gd name="connsiteY64" fmla="*/ 1787240 h 2429254"/>
                <a:gd name="connsiteX65" fmla="*/ 705675 w 1181333"/>
                <a:gd name="connsiteY65" fmla="*/ 1888839 h 2429254"/>
                <a:gd name="connsiteX66" fmla="*/ 704949 w 1181333"/>
                <a:gd name="connsiteY66" fmla="*/ 2012211 h 2429254"/>
                <a:gd name="connsiteX67" fmla="*/ 734704 w 1181333"/>
                <a:gd name="connsiteY67" fmla="*/ 2280725 h 2429254"/>
                <a:gd name="connsiteX68" fmla="*/ 763732 w 1181333"/>
                <a:gd name="connsiteY68" fmla="*/ 2286531 h 2429254"/>
                <a:gd name="connsiteX69" fmla="*/ 757927 w 1181333"/>
                <a:gd name="connsiteY69" fmla="*/ 2362004 h 2429254"/>
                <a:gd name="connsiteX70" fmla="*/ 843561 w 1181333"/>
                <a:gd name="connsiteY70" fmla="*/ 2408451 h 2429254"/>
                <a:gd name="connsiteX71" fmla="*/ 971287 w 1181333"/>
                <a:gd name="connsiteY71" fmla="*/ 2381599 h 2429254"/>
                <a:gd name="connsiteX72" fmla="*/ 824692 w 1181333"/>
                <a:gd name="connsiteY72" fmla="*/ 2277822 h 2429254"/>
                <a:gd name="connsiteX73" fmla="*/ 865332 w 1181333"/>
                <a:gd name="connsiteY73" fmla="*/ 2269113 h 2429254"/>
                <a:gd name="connsiteX74" fmla="*/ 845012 w 1181333"/>
                <a:gd name="connsiteY74" fmla="*/ 1923673 h 2429254"/>
                <a:gd name="connsiteX75" fmla="*/ 853722 w 1181333"/>
                <a:gd name="connsiteY75" fmla="*/ 1862713 h 2429254"/>
                <a:gd name="connsiteX76" fmla="*/ 836304 w 1181333"/>
                <a:gd name="connsiteY76" fmla="*/ 1830782 h 2429254"/>
                <a:gd name="connsiteX77" fmla="*/ 824692 w 1181333"/>
                <a:gd name="connsiteY77" fmla="*/ 1450507 h 2429254"/>
                <a:gd name="connsiteX78" fmla="*/ 795664 w 1181333"/>
                <a:gd name="connsiteY78" fmla="*/ 1340199 h 2429254"/>
                <a:gd name="connsiteX79" fmla="*/ 763732 w 1181333"/>
                <a:gd name="connsiteY79" fmla="*/ 1073136 h 2429254"/>
                <a:gd name="connsiteX80" fmla="*/ 859527 w 1181333"/>
                <a:gd name="connsiteY80" fmla="*/ 748016 h 2429254"/>
                <a:gd name="connsiteX81" fmla="*/ 1051115 w 1181333"/>
                <a:gd name="connsiteY81" fmla="*/ 512884 h 2429254"/>
                <a:gd name="connsiteX82" fmla="*/ 1123687 w 1181333"/>
                <a:gd name="connsiteY82" fmla="*/ 260336 h 2429254"/>
                <a:gd name="connsiteX83" fmla="*/ 1166074 w 1181333"/>
                <a:gd name="connsiteY83" fmla="*/ 155917 h 2429254"/>
                <a:gd name="connsiteX84" fmla="*/ 1179878 w 1181333"/>
                <a:gd name="connsiteY84" fmla="*/ 93024 h 2429254"/>
                <a:gd name="connsiteX85" fmla="*/ 1174807 w 1181333"/>
                <a:gd name="connsiteY85" fmla="*/ 76027 h 2429254"/>
                <a:gd name="connsiteX86" fmla="*/ 1145199 w 1181333"/>
                <a:gd name="connsiteY86" fmla="*/ 129211 h 2429254"/>
                <a:gd name="connsiteX87" fmla="*/ 1148900 w 1181333"/>
                <a:gd name="connsiteY87" fmla="*/ 48887 h 2429254"/>
                <a:gd name="connsiteX88" fmla="*/ 1134096 w 1181333"/>
                <a:gd name="connsiteY88" fmla="*/ 39840 h 2429254"/>
                <a:gd name="connsiteX89" fmla="*/ 1119019 w 1181333"/>
                <a:gd name="connsiteY89" fmla="*/ 124825 h 2429254"/>
                <a:gd name="connsiteX90" fmla="*/ 1110794 w 1181333"/>
                <a:gd name="connsiteY90" fmla="*/ 17909 h 2429254"/>
                <a:gd name="connsiteX91" fmla="*/ 1093772 w 1181333"/>
                <a:gd name="connsiteY91" fmla="*/ 17373 h 2429254"/>
                <a:gd name="connsiteX92" fmla="*/ 1081461 w 1181333"/>
                <a:gd name="connsiteY92" fmla="*/ 120576 h 2429254"/>
                <a:gd name="connsiteX93" fmla="*/ 1059294 w 1181333"/>
                <a:gd name="connsiteY93" fmla="*/ 44067 h 2429254"/>
                <a:gd name="connsiteX94" fmla="*/ 1043394 w 1181333"/>
                <a:gd name="connsiteY94" fmla="*/ 49686 h 2429254"/>
                <a:gd name="connsiteX95" fmla="*/ 1057238 w 1181333"/>
                <a:gd name="connsiteY95" fmla="*/ 176615 h 2429254"/>
                <a:gd name="connsiteX96" fmla="*/ 1016939 w 1181333"/>
                <a:gd name="connsiteY96" fmla="*/ 140016 h 2429254"/>
                <a:gd name="connsiteX97" fmla="*/ 999915 w 1181333"/>
                <a:gd name="connsiteY97" fmla="*/ 149175 h 2429254"/>
                <a:gd name="connsiteX0" fmla="*/ 999915 w 1181608"/>
                <a:gd name="connsiteY0" fmla="*/ 149175 h 2429254"/>
                <a:gd name="connsiteX1" fmla="*/ 1042407 w 1181608"/>
                <a:gd name="connsiteY1" fmla="*/ 245823 h 2429254"/>
                <a:gd name="connsiteX2" fmla="*/ 975641 w 1181608"/>
                <a:gd name="connsiteY2" fmla="*/ 388063 h 2429254"/>
                <a:gd name="connsiteX3" fmla="*/ 923389 w 1181608"/>
                <a:gd name="connsiteY3" fmla="*/ 460634 h 2429254"/>
                <a:gd name="connsiteX4" fmla="*/ 859527 w 1181608"/>
                <a:gd name="connsiteY4" fmla="*/ 565137 h 2429254"/>
                <a:gd name="connsiteX5" fmla="*/ 757927 w 1181608"/>
                <a:gd name="connsiteY5" fmla="*/ 617388 h 2429254"/>
                <a:gd name="connsiteX6" fmla="*/ 723092 w 1181608"/>
                <a:gd name="connsiteY6" fmla="*/ 681251 h 2429254"/>
                <a:gd name="connsiteX7" fmla="*/ 682452 w 1181608"/>
                <a:gd name="connsiteY7" fmla="*/ 672543 h 2429254"/>
                <a:gd name="connsiteX8" fmla="*/ 691161 w 1181608"/>
                <a:gd name="connsiteY8" fmla="*/ 623194 h 2429254"/>
                <a:gd name="connsiteX9" fmla="*/ 725995 w 1181608"/>
                <a:gd name="connsiteY9" fmla="*/ 582554 h 2429254"/>
                <a:gd name="connsiteX10" fmla="*/ 723092 w 1181608"/>
                <a:gd name="connsiteY10" fmla="*/ 527400 h 2429254"/>
                <a:gd name="connsiteX11" fmla="*/ 723092 w 1181608"/>
                <a:gd name="connsiteY11" fmla="*/ 475148 h 2429254"/>
                <a:gd name="connsiteX12" fmla="*/ 667938 w 1181608"/>
                <a:gd name="connsiteY12" fmla="*/ 411285 h 2429254"/>
                <a:gd name="connsiteX13" fmla="*/ 589561 w 1181608"/>
                <a:gd name="connsiteY13" fmla="*/ 425800 h 2429254"/>
                <a:gd name="connsiteX14" fmla="*/ 548921 w 1181608"/>
                <a:gd name="connsiteY14" fmla="*/ 483857 h 2429254"/>
                <a:gd name="connsiteX15" fmla="*/ 560532 w 1181608"/>
                <a:gd name="connsiteY15" fmla="*/ 530303 h 2429254"/>
                <a:gd name="connsiteX16" fmla="*/ 551565 w 1181608"/>
                <a:gd name="connsiteY16" fmla="*/ 562357 h 2429254"/>
                <a:gd name="connsiteX17" fmla="*/ 577949 w 1181608"/>
                <a:gd name="connsiteY17" fmla="*/ 617388 h 2429254"/>
                <a:gd name="connsiteX18" fmla="*/ 537309 w 1181608"/>
                <a:gd name="connsiteY18" fmla="*/ 669640 h 2429254"/>
                <a:gd name="connsiteX19" fmla="*/ 508281 w 1181608"/>
                <a:gd name="connsiteY19" fmla="*/ 669640 h 2429254"/>
                <a:gd name="connsiteX20" fmla="*/ 479252 w 1181608"/>
                <a:gd name="connsiteY20" fmla="*/ 623194 h 2429254"/>
                <a:gd name="connsiteX21" fmla="*/ 415389 w 1181608"/>
                <a:gd name="connsiteY21" fmla="*/ 570943 h 2429254"/>
                <a:gd name="connsiteX22" fmla="*/ 366041 w 1181608"/>
                <a:gd name="connsiteY22" fmla="*/ 521594 h 2429254"/>
                <a:gd name="connsiteX23" fmla="*/ 334109 w 1181608"/>
                <a:gd name="connsiteY23" fmla="*/ 451925 h 2429254"/>
                <a:gd name="connsiteX24" fmla="*/ 235412 w 1181608"/>
                <a:gd name="connsiteY24" fmla="*/ 367743 h 2429254"/>
                <a:gd name="connsiteX25" fmla="*/ 180258 w 1181608"/>
                <a:gd name="connsiteY25" fmla="*/ 283560 h 2429254"/>
                <a:gd name="connsiteX26" fmla="*/ 159880 w 1181608"/>
                <a:gd name="connsiteY26" fmla="*/ 179195 h 2429254"/>
                <a:gd name="connsiteX27" fmla="*/ 146338 w 1181608"/>
                <a:gd name="connsiteY27" fmla="*/ 166120 h 2429254"/>
                <a:gd name="connsiteX28" fmla="*/ 143691 w 1181608"/>
                <a:gd name="connsiteY28" fmla="*/ 226888 h 2429254"/>
                <a:gd name="connsiteX29" fmla="*/ 108894 w 1181608"/>
                <a:gd name="connsiteY29" fmla="*/ 109723 h 2429254"/>
                <a:gd name="connsiteX30" fmla="*/ 93975 w 1181608"/>
                <a:gd name="connsiteY30" fmla="*/ 112496 h 2429254"/>
                <a:gd name="connsiteX31" fmla="*/ 108037 w 1181608"/>
                <a:gd name="connsiteY31" fmla="*/ 198116 h 2429254"/>
                <a:gd name="connsiteX32" fmla="*/ 65466 w 1181608"/>
                <a:gd name="connsiteY32" fmla="*/ 97857 h 2429254"/>
                <a:gd name="connsiteX33" fmla="*/ 51227 w 1181608"/>
                <a:gd name="connsiteY33" fmla="*/ 104005 h 2429254"/>
                <a:gd name="connsiteX34" fmla="*/ 84133 w 1181608"/>
                <a:gd name="connsiteY34" fmla="*/ 209433 h 2429254"/>
                <a:gd name="connsiteX35" fmla="*/ 39970 w 1181608"/>
                <a:gd name="connsiteY35" fmla="*/ 141995 h 2429254"/>
                <a:gd name="connsiteX36" fmla="*/ 26670 w 1181608"/>
                <a:gd name="connsiteY36" fmla="*/ 148450 h 2429254"/>
                <a:gd name="connsiteX37" fmla="*/ 61115 w 1181608"/>
                <a:gd name="connsiteY37" fmla="*/ 224639 h 2429254"/>
                <a:gd name="connsiteX38" fmla="*/ 21740 w 1181608"/>
                <a:gd name="connsiteY38" fmla="*/ 187914 h 2429254"/>
                <a:gd name="connsiteX39" fmla="*/ 15381 w 1181608"/>
                <a:gd name="connsiteY39" fmla="*/ 202414 h 2429254"/>
                <a:gd name="connsiteX40" fmla="*/ 62036 w 1181608"/>
                <a:gd name="connsiteY40" fmla="*/ 264989 h 2429254"/>
                <a:gd name="connsiteX41" fmla="*/ 122201 w 1181608"/>
                <a:gd name="connsiteY41" fmla="*/ 347423 h 2429254"/>
                <a:gd name="connsiteX42" fmla="*/ 206384 w 1181608"/>
                <a:gd name="connsiteY42" fmla="*/ 498371 h 2429254"/>
                <a:gd name="connsiteX43" fmla="*/ 368944 w 1181608"/>
                <a:gd name="connsiteY43" fmla="*/ 736405 h 2429254"/>
                <a:gd name="connsiteX44" fmla="*/ 374749 w 1181608"/>
                <a:gd name="connsiteY44" fmla="*/ 814783 h 2429254"/>
                <a:gd name="connsiteX45" fmla="*/ 438612 w 1181608"/>
                <a:gd name="connsiteY45" fmla="*/ 971537 h 2429254"/>
                <a:gd name="connsiteX46" fmla="*/ 444418 w 1181608"/>
                <a:gd name="connsiteY46" fmla="*/ 1081845 h 2429254"/>
                <a:gd name="connsiteX47" fmla="*/ 377652 w 1181608"/>
                <a:gd name="connsiteY47" fmla="*/ 1299560 h 2429254"/>
                <a:gd name="connsiteX48" fmla="*/ 383458 w 1181608"/>
                <a:gd name="connsiteY48" fmla="*/ 1406965 h 2429254"/>
                <a:gd name="connsiteX49" fmla="*/ 400875 w 1181608"/>
                <a:gd name="connsiteY49" fmla="*/ 1520177 h 2429254"/>
                <a:gd name="connsiteX50" fmla="*/ 415389 w 1181608"/>
                <a:gd name="connsiteY50" fmla="*/ 1691445 h 2429254"/>
                <a:gd name="connsiteX51" fmla="*/ 450224 w 1181608"/>
                <a:gd name="connsiteY51" fmla="*/ 1801754 h 2429254"/>
                <a:gd name="connsiteX52" fmla="*/ 540212 w 1181608"/>
                <a:gd name="connsiteY52" fmla="*/ 2144291 h 2429254"/>
                <a:gd name="connsiteX53" fmla="*/ 575047 w 1181608"/>
                <a:gd name="connsiteY53" fmla="*/ 2153000 h 2429254"/>
                <a:gd name="connsiteX54" fmla="*/ 543115 w 1181608"/>
                <a:gd name="connsiteY54" fmla="*/ 2213960 h 2429254"/>
                <a:gd name="connsiteX55" fmla="*/ 519892 w 1181608"/>
                <a:gd name="connsiteY55" fmla="*/ 2306851 h 2429254"/>
                <a:gd name="connsiteX56" fmla="*/ 589561 w 1181608"/>
                <a:gd name="connsiteY56" fmla="*/ 2330074 h 2429254"/>
                <a:gd name="connsiteX57" fmla="*/ 644715 w 1181608"/>
                <a:gd name="connsiteY57" fmla="*/ 2289434 h 2429254"/>
                <a:gd name="connsiteX58" fmla="*/ 641812 w 1181608"/>
                <a:gd name="connsiteY58" fmla="*/ 2213960 h 2429254"/>
                <a:gd name="connsiteX59" fmla="*/ 665035 w 1181608"/>
                <a:gd name="connsiteY59" fmla="*/ 2150097 h 2429254"/>
                <a:gd name="connsiteX60" fmla="*/ 665035 w 1181608"/>
                <a:gd name="connsiteY60" fmla="*/ 2126874 h 2429254"/>
                <a:gd name="connsiteX61" fmla="*/ 618589 w 1181608"/>
                <a:gd name="connsiteY61" fmla="*/ 2019468 h 2429254"/>
                <a:gd name="connsiteX62" fmla="*/ 609881 w 1181608"/>
                <a:gd name="connsiteY62" fmla="*/ 1682737 h 2429254"/>
                <a:gd name="connsiteX63" fmla="*/ 609881 w 1181608"/>
                <a:gd name="connsiteY63" fmla="*/ 1499857 h 2429254"/>
                <a:gd name="connsiteX64" fmla="*/ 676647 w 1181608"/>
                <a:gd name="connsiteY64" fmla="*/ 1787240 h 2429254"/>
                <a:gd name="connsiteX65" fmla="*/ 705675 w 1181608"/>
                <a:gd name="connsiteY65" fmla="*/ 1888839 h 2429254"/>
                <a:gd name="connsiteX66" fmla="*/ 704949 w 1181608"/>
                <a:gd name="connsiteY66" fmla="*/ 2012211 h 2429254"/>
                <a:gd name="connsiteX67" fmla="*/ 734704 w 1181608"/>
                <a:gd name="connsiteY67" fmla="*/ 2280725 h 2429254"/>
                <a:gd name="connsiteX68" fmla="*/ 763732 w 1181608"/>
                <a:gd name="connsiteY68" fmla="*/ 2286531 h 2429254"/>
                <a:gd name="connsiteX69" fmla="*/ 757927 w 1181608"/>
                <a:gd name="connsiteY69" fmla="*/ 2362004 h 2429254"/>
                <a:gd name="connsiteX70" fmla="*/ 843561 w 1181608"/>
                <a:gd name="connsiteY70" fmla="*/ 2408451 h 2429254"/>
                <a:gd name="connsiteX71" fmla="*/ 971287 w 1181608"/>
                <a:gd name="connsiteY71" fmla="*/ 2381599 h 2429254"/>
                <a:gd name="connsiteX72" fmla="*/ 824692 w 1181608"/>
                <a:gd name="connsiteY72" fmla="*/ 2277822 h 2429254"/>
                <a:gd name="connsiteX73" fmla="*/ 865332 w 1181608"/>
                <a:gd name="connsiteY73" fmla="*/ 2269113 h 2429254"/>
                <a:gd name="connsiteX74" fmla="*/ 845012 w 1181608"/>
                <a:gd name="connsiteY74" fmla="*/ 1923673 h 2429254"/>
                <a:gd name="connsiteX75" fmla="*/ 853722 w 1181608"/>
                <a:gd name="connsiteY75" fmla="*/ 1862713 h 2429254"/>
                <a:gd name="connsiteX76" fmla="*/ 836304 w 1181608"/>
                <a:gd name="connsiteY76" fmla="*/ 1830782 h 2429254"/>
                <a:gd name="connsiteX77" fmla="*/ 824692 w 1181608"/>
                <a:gd name="connsiteY77" fmla="*/ 1450507 h 2429254"/>
                <a:gd name="connsiteX78" fmla="*/ 795664 w 1181608"/>
                <a:gd name="connsiteY78" fmla="*/ 1340199 h 2429254"/>
                <a:gd name="connsiteX79" fmla="*/ 763732 w 1181608"/>
                <a:gd name="connsiteY79" fmla="*/ 1073136 h 2429254"/>
                <a:gd name="connsiteX80" fmla="*/ 859527 w 1181608"/>
                <a:gd name="connsiteY80" fmla="*/ 748016 h 2429254"/>
                <a:gd name="connsiteX81" fmla="*/ 1051115 w 1181608"/>
                <a:gd name="connsiteY81" fmla="*/ 512884 h 2429254"/>
                <a:gd name="connsiteX82" fmla="*/ 1123687 w 1181608"/>
                <a:gd name="connsiteY82" fmla="*/ 260336 h 2429254"/>
                <a:gd name="connsiteX83" fmla="*/ 1164429 w 1181608"/>
                <a:gd name="connsiteY83" fmla="*/ 175244 h 2429254"/>
                <a:gd name="connsiteX84" fmla="*/ 1179878 w 1181608"/>
                <a:gd name="connsiteY84" fmla="*/ 93024 h 2429254"/>
                <a:gd name="connsiteX85" fmla="*/ 1174807 w 1181608"/>
                <a:gd name="connsiteY85" fmla="*/ 76027 h 2429254"/>
                <a:gd name="connsiteX86" fmla="*/ 1145199 w 1181608"/>
                <a:gd name="connsiteY86" fmla="*/ 129211 h 2429254"/>
                <a:gd name="connsiteX87" fmla="*/ 1148900 w 1181608"/>
                <a:gd name="connsiteY87" fmla="*/ 48887 h 2429254"/>
                <a:gd name="connsiteX88" fmla="*/ 1134096 w 1181608"/>
                <a:gd name="connsiteY88" fmla="*/ 39840 h 2429254"/>
                <a:gd name="connsiteX89" fmla="*/ 1119019 w 1181608"/>
                <a:gd name="connsiteY89" fmla="*/ 124825 h 2429254"/>
                <a:gd name="connsiteX90" fmla="*/ 1110794 w 1181608"/>
                <a:gd name="connsiteY90" fmla="*/ 17909 h 2429254"/>
                <a:gd name="connsiteX91" fmla="*/ 1093772 w 1181608"/>
                <a:gd name="connsiteY91" fmla="*/ 17373 h 2429254"/>
                <a:gd name="connsiteX92" fmla="*/ 1081461 w 1181608"/>
                <a:gd name="connsiteY92" fmla="*/ 120576 h 2429254"/>
                <a:gd name="connsiteX93" fmla="*/ 1059294 w 1181608"/>
                <a:gd name="connsiteY93" fmla="*/ 44067 h 2429254"/>
                <a:gd name="connsiteX94" fmla="*/ 1043394 w 1181608"/>
                <a:gd name="connsiteY94" fmla="*/ 49686 h 2429254"/>
                <a:gd name="connsiteX95" fmla="*/ 1057238 w 1181608"/>
                <a:gd name="connsiteY95" fmla="*/ 176615 h 2429254"/>
                <a:gd name="connsiteX96" fmla="*/ 1016939 w 1181608"/>
                <a:gd name="connsiteY96" fmla="*/ 140016 h 2429254"/>
                <a:gd name="connsiteX97" fmla="*/ 999915 w 1181608"/>
                <a:gd name="connsiteY97" fmla="*/ 149175 h 2429254"/>
                <a:gd name="connsiteX0" fmla="*/ 999915 w 1181608"/>
                <a:gd name="connsiteY0" fmla="*/ 159867 h 2439946"/>
                <a:gd name="connsiteX1" fmla="*/ 1042407 w 1181608"/>
                <a:gd name="connsiteY1" fmla="*/ 256515 h 2439946"/>
                <a:gd name="connsiteX2" fmla="*/ 975641 w 1181608"/>
                <a:gd name="connsiteY2" fmla="*/ 398755 h 2439946"/>
                <a:gd name="connsiteX3" fmla="*/ 923389 w 1181608"/>
                <a:gd name="connsiteY3" fmla="*/ 471326 h 2439946"/>
                <a:gd name="connsiteX4" fmla="*/ 859527 w 1181608"/>
                <a:gd name="connsiteY4" fmla="*/ 575829 h 2439946"/>
                <a:gd name="connsiteX5" fmla="*/ 757927 w 1181608"/>
                <a:gd name="connsiteY5" fmla="*/ 628080 h 2439946"/>
                <a:gd name="connsiteX6" fmla="*/ 723092 w 1181608"/>
                <a:gd name="connsiteY6" fmla="*/ 691943 h 2439946"/>
                <a:gd name="connsiteX7" fmla="*/ 682452 w 1181608"/>
                <a:gd name="connsiteY7" fmla="*/ 683235 h 2439946"/>
                <a:gd name="connsiteX8" fmla="*/ 691161 w 1181608"/>
                <a:gd name="connsiteY8" fmla="*/ 633886 h 2439946"/>
                <a:gd name="connsiteX9" fmla="*/ 725995 w 1181608"/>
                <a:gd name="connsiteY9" fmla="*/ 593246 h 2439946"/>
                <a:gd name="connsiteX10" fmla="*/ 723092 w 1181608"/>
                <a:gd name="connsiteY10" fmla="*/ 538092 h 2439946"/>
                <a:gd name="connsiteX11" fmla="*/ 723092 w 1181608"/>
                <a:gd name="connsiteY11" fmla="*/ 485840 h 2439946"/>
                <a:gd name="connsiteX12" fmla="*/ 667938 w 1181608"/>
                <a:gd name="connsiteY12" fmla="*/ 421977 h 2439946"/>
                <a:gd name="connsiteX13" fmla="*/ 589561 w 1181608"/>
                <a:gd name="connsiteY13" fmla="*/ 436492 h 2439946"/>
                <a:gd name="connsiteX14" fmla="*/ 548921 w 1181608"/>
                <a:gd name="connsiteY14" fmla="*/ 494549 h 2439946"/>
                <a:gd name="connsiteX15" fmla="*/ 560532 w 1181608"/>
                <a:gd name="connsiteY15" fmla="*/ 540995 h 2439946"/>
                <a:gd name="connsiteX16" fmla="*/ 551565 w 1181608"/>
                <a:gd name="connsiteY16" fmla="*/ 573049 h 2439946"/>
                <a:gd name="connsiteX17" fmla="*/ 577949 w 1181608"/>
                <a:gd name="connsiteY17" fmla="*/ 628080 h 2439946"/>
                <a:gd name="connsiteX18" fmla="*/ 537309 w 1181608"/>
                <a:gd name="connsiteY18" fmla="*/ 680332 h 2439946"/>
                <a:gd name="connsiteX19" fmla="*/ 508281 w 1181608"/>
                <a:gd name="connsiteY19" fmla="*/ 680332 h 2439946"/>
                <a:gd name="connsiteX20" fmla="*/ 479252 w 1181608"/>
                <a:gd name="connsiteY20" fmla="*/ 633886 h 2439946"/>
                <a:gd name="connsiteX21" fmla="*/ 415389 w 1181608"/>
                <a:gd name="connsiteY21" fmla="*/ 581635 h 2439946"/>
                <a:gd name="connsiteX22" fmla="*/ 366041 w 1181608"/>
                <a:gd name="connsiteY22" fmla="*/ 532286 h 2439946"/>
                <a:gd name="connsiteX23" fmla="*/ 334109 w 1181608"/>
                <a:gd name="connsiteY23" fmla="*/ 462617 h 2439946"/>
                <a:gd name="connsiteX24" fmla="*/ 235412 w 1181608"/>
                <a:gd name="connsiteY24" fmla="*/ 378435 h 2439946"/>
                <a:gd name="connsiteX25" fmla="*/ 180258 w 1181608"/>
                <a:gd name="connsiteY25" fmla="*/ 294252 h 2439946"/>
                <a:gd name="connsiteX26" fmla="*/ 159880 w 1181608"/>
                <a:gd name="connsiteY26" fmla="*/ 189887 h 2439946"/>
                <a:gd name="connsiteX27" fmla="*/ 146338 w 1181608"/>
                <a:gd name="connsiteY27" fmla="*/ 176812 h 2439946"/>
                <a:gd name="connsiteX28" fmla="*/ 143691 w 1181608"/>
                <a:gd name="connsiteY28" fmla="*/ 237580 h 2439946"/>
                <a:gd name="connsiteX29" fmla="*/ 108894 w 1181608"/>
                <a:gd name="connsiteY29" fmla="*/ 120415 h 2439946"/>
                <a:gd name="connsiteX30" fmla="*/ 93975 w 1181608"/>
                <a:gd name="connsiteY30" fmla="*/ 123188 h 2439946"/>
                <a:gd name="connsiteX31" fmla="*/ 108037 w 1181608"/>
                <a:gd name="connsiteY31" fmla="*/ 208808 h 2439946"/>
                <a:gd name="connsiteX32" fmla="*/ 65466 w 1181608"/>
                <a:gd name="connsiteY32" fmla="*/ 108549 h 2439946"/>
                <a:gd name="connsiteX33" fmla="*/ 51227 w 1181608"/>
                <a:gd name="connsiteY33" fmla="*/ 114697 h 2439946"/>
                <a:gd name="connsiteX34" fmla="*/ 84133 w 1181608"/>
                <a:gd name="connsiteY34" fmla="*/ 220125 h 2439946"/>
                <a:gd name="connsiteX35" fmla="*/ 39970 w 1181608"/>
                <a:gd name="connsiteY35" fmla="*/ 152687 h 2439946"/>
                <a:gd name="connsiteX36" fmla="*/ 26670 w 1181608"/>
                <a:gd name="connsiteY36" fmla="*/ 159142 h 2439946"/>
                <a:gd name="connsiteX37" fmla="*/ 61115 w 1181608"/>
                <a:gd name="connsiteY37" fmla="*/ 235331 h 2439946"/>
                <a:gd name="connsiteX38" fmla="*/ 21740 w 1181608"/>
                <a:gd name="connsiteY38" fmla="*/ 198606 h 2439946"/>
                <a:gd name="connsiteX39" fmla="*/ 15381 w 1181608"/>
                <a:gd name="connsiteY39" fmla="*/ 213106 h 2439946"/>
                <a:gd name="connsiteX40" fmla="*/ 62036 w 1181608"/>
                <a:gd name="connsiteY40" fmla="*/ 275681 h 2439946"/>
                <a:gd name="connsiteX41" fmla="*/ 122201 w 1181608"/>
                <a:gd name="connsiteY41" fmla="*/ 358115 h 2439946"/>
                <a:gd name="connsiteX42" fmla="*/ 206384 w 1181608"/>
                <a:gd name="connsiteY42" fmla="*/ 509063 h 2439946"/>
                <a:gd name="connsiteX43" fmla="*/ 368944 w 1181608"/>
                <a:gd name="connsiteY43" fmla="*/ 747097 h 2439946"/>
                <a:gd name="connsiteX44" fmla="*/ 374749 w 1181608"/>
                <a:gd name="connsiteY44" fmla="*/ 825475 h 2439946"/>
                <a:gd name="connsiteX45" fmla="*/ 438612 w 1181608"/>
                <a:gd name="connsiteY45" fmla="*/ 982229 h 2439946"/>
                <a:gd name="connsiteX46" fmla="*/ 444418 w 1181608"/>
                <a:gd name="connsiteY46" fmla="*/ 1092537 h 2439946"/>
                <a:gd name="connsiteX47" fmla="*/ 377652 w 1181608"/>
                <a:gd name="connsiteY47" fmla="*/ 1310252 h 2439946"/>
                <a:gd name="connsiteX48" fmla="*/ 383458 w 1181608"/>
                <a:gd name="connsiteY48" fmla="*/ 1417657 h 2439946"/>
                <a:gd name="connsiteX49" fmla="*/ 400875 w 1181608"/>
                <a:gd name="connsiteY49" fmla="*/ 1530869 h 2439946"/>
                <a:gd name="connsiteX50" fmla="*/ 415389 w 1181608"/>
                <a:gd name="connsiteY50" fmla="*/ 1702137 h 2439946"/>
                <a:gd name="connsiteX51" fmla="*/ 450224 w 1181608"/>
                <a:gd name="connsiteY51" fmla="*/ 1812446 h 2439946"/>
                <a:gd name="connsiteX52" fmla="*/ 540212 w 1181608"/>
                <a:gd name="connsiteY52" fmla="*/ 2154983 h 2439946"/>
                <a:gd name="connsiteX53" fmla="*/ 575047 w 1181608"/>
                <a:gd name="connsiteY53" fmla="*/ 2163692 h 2439946"/>
                <a:gd name="connsiteX54" fmla="*/ 543115 w 1181608"/>
                <a:gd name="connsiteY54" fmla="*/ 2224652 h 2439946"/>
                <a:gd name="connsiteX55" fmla="*/ 519892 w 1181608"/>
                <a:gd name="connsiteY55" fmla="*/ 2317543 h 2439946"/>
                <a:gd name="connsiteX56" fmla="*/ 589561 w 1181608"/>
                <a:gd name="connsiteY56" fmla="*/ 2340766 h 2439946"/>
                <a:gd name="connsiteX57" fmla="*/ 644715 w 1181608"/>
                <a:gd name="connsiteY57" fmla="*/ 2300126 h 2439946"/>
                <a:gd name="connsiteX58" fmla="*/ 641812 w 1181608"/>
                <a:gd name="connsiteY58" fmla="*/ 2224652 h 2439946"/>
                <a:gd name="connsiteX59" fmla="*/ 665035 w 1181608"/>
                <a:gd name="connsiteY59" fmla="*/ 2160789 h 2439946"/>
                <a:gd name="connsiteX60" fmla="*/ 665035 w 1181608"/>
                <a:gd name="connsiteY60" fmla="*/ 2137566 h 2439946"/>
                <a:gd name="connsiteX61" fmla="*/ 618589 w 1181608"/>
                <a:gd name="connsiteY61" fmla="*/ 2030160 h 2439946"/>
                <a:gd name="connsiteX62" fmla="*/ 609881 w 1181608"/>
                <a:gd name="connsiteY62" fmla="*/ 1693429 h 2439946"/>
                <a:gd name="connsiteX63" fmla="*/ 609881 w 1181608"/>
                <a:gd name="connsiteY63" fmla="*/ 1510549 h 2439946"/>
                <a:gd name="connsiteX64" fmla="*/ 676647 w 1181608"/>
                <a:gd name="connsiteY64" fmla="*/ 1797932 h 2439946"/>
                <a:gd name="connsiteX65" fmla="*/ 705675 w 1181608"/>
                <a:gd name="connsiteY65" fmla="*/ 1899531 h 2439946"/>
                <a:gd name="connsiteX66" fmla="*/ 704949 w 1181608"/>
                <a:gd name="connsiteY66" fmla="*/ 2022903 h 2439946"/>
                <a:gd name="connsiteX67" fmla="*/ 734704 w 1181608"/>
                <a:gd name="connsiteY67" fmla="*/ 2291417 h 2439946"/>
                <a:gd name="connsiteX68" fmla="*/ 763732 w 1181608"/>
                <a:gd name="connsiteY68" fmla="*/ 2297223 h 2439946"/>
                <a:gd name="connsiteX69" fmla="*/ 757927 w 1181608"/>
                <a:gd name="connsiteY69" fmla="*/ 2372696 h 2439946"/>
                <a:gd name="connsiteX70" fmla="*/ 843561 w 1181608"/>
                <a:gd name="connsiteY70" fmla="*/ 2419143 h 2439946"/>
                <a:gd name="connsiteX71" fmla="*/ 971287 w 1181608"/>
                <a:gd name="connsiteY71" fmla="*/ 2392291 h 2439946"/>
                <a:gd name="connsiteX72" fmla="*/ 824692 w 1181608"/>
                <a:gd name="connsiteY72" fmla="*/ 2288514 h 2439946"/>
                <a:gd name="connsiteX73" fmla="*/ 865332 w 1181608"/>
                <a:gd name="connsiteY73" fmla="*/ 2279805 h 2439946"/>
                <a:gd name="connsiteX74" fmla="*/ 845012 w 1181608"/>
                <a:gd name="connsiteY74" fmla="*/ 1934365 h 2439946"/>
                <a:gd name="connsiteX75" fmla="*/ 853722 w 1181608"/>
                <a:gd name="connsiteY75" fmla="*/ 1873405 h 2439946"/>
                <a:gd name="connsiteX76" fmla="*/ 836304 w 1181608"/>
                <a:gd name="connsiteY76" fmla="*/ 1841474 h 2439946"/>
                <a:gd name="connsiteX77" fmla="*/ 824692 w 1181608"/>
                <a:gd name="connsiteY77" fmla="*/ 1461199 h 2439946"/>
                <a:gd name="connsiteX78" fmla="*/ 795664 w 1181608"/>
                <a:gd name="connsiteY78" fmla="*/ 1350891 h 2439946"/>
                <a:gd name="connsiteX79" fmla="*/ 763732 w 1181608"/>
                <a:gd name="connsiteY79" fmla="*/ 1083828 h 2439946"/>
                <a:gd name="connsiteX80" fmla="*/ 859527 w 1181608"/>
                <a:gd name="connsiteY80" fmla="*/ 758708 h 2439946"/>
                <a:gd name="connsiteX81" fmla="*/ 1051115 w 1181608"/>
                <a:gd name="connsiteY81" fmla="*/ 523576 h 2439946"/>
                <a:gd name="connsiteX82" fmla="*/ 1123687 w 1181608"/>
                <a:gd name="connsiteY82" fmla="*/ 271028 h 2439946"/>
                <a:gd name="connsiteX83" fmla="*/ 1164429 w 1181608"/>
                <a:gd name="connsiteY83" fmla="*/ 185936 h 2439946"/>
                <a:gd name="connsiteX84" fmla="*/ 1179878 w 1181608"/>
                <a:gd name="connsiteY84" fmla="*/ 103716 h 2439946"/>
                <a:gd name="connsiteX85" fmla="*/ 1174807 w 1181608"/>
                <a:gd name="connsiteY85" fmla="*/ 86719 h 2439946"/>
                <a:gd name="connsiteX86" fmla="*/ 1145199 w 1181608"/>
                <a:gd name="connsiteY86" fmla="*/ 139903 h 2439946"/>
                <a:gd name="connsiteX87" fmla="*/ 1148900 w 1181608"/>
                <a:gd name="connsiteY87" fmla="*/ 59579 h 2439946"/>
                <a:gd name="connsiteX88" fmla="*/ 1134096 w 1181608"/>
                <a:gd name="connsiteY88" fmla="*/ 50532 h 2439946"/>
                <a:gd name="connsiteX89" fmla="*/ 1119019 w 1181608"/>
                <a:gd name="connsiteY89" fmla="*/ 135517 h 2439946"/>
                <a:gd name="connsiteX90" fmla="*/ 1110794 w 1181608"/>
                <a:gd name="connsiteY90" fmla="*/ 28601 h 2439946"/>
                <a:gd name="connsiteX91" fmla="*/ 1093772 w 1181608"/>
                <a:gd name="connsiteY91" fmla="*/ 28065 h 2439946"/>
                <a:gd name="connsiteX92" fmla="*/ 1081461 w 1181608"/>
                <a:gd name="connsiteY92" fmla="*/ 131268 h 2439946"/>
                <a:gd name="connsiteX93" fmla="*/ 1059294 w 1181608"/>
                <a:gd name="connsiteY93" fmla="*/ 54759 h 2439946"/>
                <a:gd name="connsiteX94" fmla="*/ 1043394 w 1181608"/>
                <a:gd name="connsiteY94" fmla="*/ 60378 h 2439946"/>
                <a:gd name="connsiteX95" fmla="*/ 1057238 w 1181608"/>
                <a:gd name="connsiteY95" fmla="*/ 187307 h 2439946"/>
                <a:gd name="connsiteX96" fmla="*/ 1016939 w 1181608"/>
                <a:gd name="connsiteY96" fmla="*/ 150708 h 2439946"/>
                <a:gd name="connsiteX97" fmla="*/ 999915 w 1181608"/>
                <a:gd name="connsiteY97" fmla="*/ 159867 h 2439946"/>
                <a:gd name="connsiteX0" fmla="*/ 999915 w 1181608"/>
                <a:gd name="connsiteY0" fmla="*/ 159867 h 2439946"/>
                <a:gd name="connsiteX1" fmla="*/ 1042407 w 1181608"/>
                <a:gd name="connsiteY1" fmla="*/ 256515 h 2439946"/>
                <a:gd name="connsiteX2" fmla="*/ 975641 w 1181608"/>
                <a:gd name="connsiteY2" fmla="*/ 398755 h 2439946"/>
                <a:gd name="connsiteX3" fmla="*/ 923389 w 1181608"/>
                <a:gd name="connsiteY3" fmla="*/ 471326 h 2439946"/>
                <a:gd name="connsiteX4" fmla="*/ 859527 w 1181608"/>
                <a:gd name="connsiteY4" fmla="*/ 575829 h 2439946"/>
                <a:gd name="connsiteX5" fmla="*/ 757927 w 1181608"/>
                <a:gd name="connsiteY5" fmla="*/ 628080 h 2439946"/>
                <a:gd name="connsiteX6" fmla="*/ 723092 w 1181608"/>
                <a:gd name="connsiteY6" fmla="*/ 691943 h 2439946"/>
                <a:gd name="connsiteX7" fmla="*/ 682452 w 1181608"/>
                <a:gd name="connsiteY7" fmla="*/ 683235 h 2439946"/>
                <a:gd name="connsiteX8" fmla="*/ 691161 w 1181608"/>
                <a:gd name="connsiteY8" fmla="*/ 633886 h 2439946"/>
                <a:gd name="connsiteX9" fmla="*/ 725995 w 1181608"/>
                <a:gd name="connsiteY9" fmla="*/ 593246 h 2439946"/>
                <a:gd name="connsiteX10" fmla="*/ 723092 w 1181608"/>
                <a:gd name="connsiteY10" fmla="*/ 538092 h 2439946"/>
                <a:gd name="connsiteX11" fmla="*/ 723092 w 1181608"/>
                <a:gd name="connsiteY11" fmla="*/ 485840 h 2439946"/>
                <a:gd name="connsiteX12" fmla="*/ 667938 w 1181608"/>
                <a:gd name="connsiteY12" fmla="*/ 421977 h 2439946"/>
                <a:gd name="connsiteX13" fmla="*/ 589561 w 1181608"/>
                <a:gd name="connsiteY13" fmla="*/ 436492 h 2439946"/>
                <a:gd name="connsiteX14" fmla="*/ 548921 w 1181608"/>
                <a:gd name="connsiteY14" fmla="*/ 494549 h 2439946"/>
                <a:gd name="connsiteX15" fmla="*/ 560532 w 1181608"/>
                <a:gd name="connsiteY15" fmla="*/ 540995 h 2439946"/>
                <a:gd name="connsiteX16" fmla="*/ 551565 w 1181608"/>
                <a:gd name="connsiteY16" fmla="*/ 573049 h 2439946"/>
                <a:gd name="connsiteX17" fmla="*/ 577949 w 1181608"/>
                <a:gd name="connsiteY17" fmla="*/ 628080 h 2439946"/>
                <a:gd name="connsiteX18" fmla="*/ 537309 w 1181608"/>
                <a:gd name="connsiteY18" fmla="*/ 680332 h 2439946"/>
                <a:gd name="connsiteX19" fmla="*/ 508281 w 1181608"/>
                <a:gd name="connsiteY19" fmla="*/ 680332 h 2439946"/>
                <a:gd name="connsiteX20" fmla="*/ 479252 w 1181608"/>
                <a:gd name="connsiteY20" fmla="*/ 633886 h 2439946"/>
                <a:gd name="connsiteX21" fmla="*/ 415389 w 1181608"/>
                <a:gd name="connsiteY21" fmla="*/ 581635 h 2439946"/>
                <a:gd name="connsiteX22" fmla="*/ 366041 w 1181608"/>
                <a:gd name="connsiteY22" fmla="*/ 532286 h 2439946"/>
                <a:gd name="connsiteX23" fmla="*/ 334109 w 1181608"/>
                <a:gd name="connsiteY23" fmla="*/ 462617 h 2439946"/>
                <a:gd name="connsiteX24" fmla="*/ 235412 w 1181608"/>
                <a:gd name="connsiteY24" fmla="*/ 378435 h 2439946"/>
                <a:gd name="connsiteX25" fmla="*/ 180258 w 1181608"/>
                <a:gd name="connsiteY25" fmla="*/ 294252 h 2439946"/>
                <a:gd name="connsiteX26" fmla="*/ 159880 w 1181608"/>
                <a:gd name="connsiteY26" fmla="*/ 189887 h 2439946"/>
                <a:gd name="connsiteX27" fmla="*/ 146338 w 1181608"/>
                <a:gd name="connsiteY27" fmla="*/ 176812 h 2439946"/>
                <a:gd name="connsiteX28" fmla="*/ 143691 w 1181608"/>
                <a:gd name="connsiteY28" fmla="*/ 237580 h 2439946"/>
                <a:gd name="connsiteX29" fmla="*/ 108894 w 1181608"/>
                <a:gd name="connsiteY29" fmla="*/ 120415 h 2439946"/>
                <a:gd name="connsiteX30" fmla="*/ 93975 w 1181608"/>
                <a:gd name="connsiteY30" fmla="*/ 123188 h 2439946"/>
                <a:gd name="connsiteX31" fmla="*/ 108037 w 1181608"/>
                <a:gd name="connsiteY31" fmla="*/ 208808 h 2439946"/>
                <a:gd name="connsiteX32" fmla="*/ 65466 w 1181608"/>
                <a:gd name="connsiteY32" fmla="*/ 108549 h 2439946"/>
                <a:gd name="connsiteX33" fmla="*/ 51227 w 1181608"/>
                <a:gd name="connsiteY33" fmla="*/ 114697 h 2439946"/>
                <a:gd name="connsiteX34" fmla="*/ 84133 w 1181608"/>
                <a:gd name="connsiteY34" fmla="*/ 220125 h 2439946"/>
                <a:gd name="connsiteX35" fmla="*/ 39970 w 1181608"/>
                <a:gd name="connsiteY35" fmla="*/ 152687 h 2439946"/>
                <a:gd name="connsiteX36" fmla="*/ 26670 w 1181608"/>
                <a:gd name="connsiteY36" fmla="*/ 159142 h 2439946"/>
                <a:gd name="connsiteX37" fmla="*/ 61115 w 1181608"/>
                <a:gd name="connsiteY37" fmla="*/ 235331 h 2439946"/>
                <a:gd name="connsiteX38" fmla="*/ 21740 w 1181608"/>
                <a:gd name="connsiteY38" fmla="*/ 198606 h 2439946"/>
                <a:gd name="connsiteX39" fmla="*/ 15381 w 1181608"/>
                <a:gd name="connsiteY39" fmla="*/ 213106 h 2439946"/>
                <a:gd name="connsiteX40" fmla="*/ 62036 w 1181608"/>
                <a:gd name="connsiteY40" fmla="*/ 275681 h 2439946"/>
                <a:gd name="connsiteX41" fmla="*/ 122201 w 1181608"/>
                <a:gd name="connsiteY41" fmla="*/ 358115 h 2439946"/>
                <a:gd name="connsiteX42" fmla="*/ 206384 w 1181608"/>
                <a:gd name="connsiteY42" fmla="*/ 509063 h 2439946"/>
                <a:gd name="connsiteX43" fmla="*/ 368944 w 1181608"/>
                <a:gd name="connsiteY43" fmla="*/ 747097 h 2439946"/>
                <a:gd name="connsiteX44" fmla="*/ 374749 w 1181608"/>
                <a:gd name="connsiteY44" fmla="*/ 825475 h 2439946"/>
                <a:gd name="connsiteX45" fmla="*/ 438612 w 1181608"/>
                <a:gd name="connsiteY45" fmla="*/ 982229 h 2439946"/>
                <a:gd name="connsiteX46" fmla="*/ 444418 w 1181608"/>
                <a:gd name="connsiteY46" fmla="*/ 1092537 h 2439946"/>
                <a:gd name="connsiteX47" fmla="*/ 377652 w 1181608"/>
                <a:gd name="connsiteY47" fmla="*/ 1310252 h 2439946"/>
                <a:gd name="connsiteX48" fmla="*/ 383458 w 1181608"/>
                <a:gd name="connsiteY48" fmla="*/ 1417657 h 2439946"/>
                <a:gd name="connsiteX49" fmla="*/ 400875 w 1181608"/>
                <a:gd name="connsiteY49" fmla="*/ 1530869 h 2439946"/>
                <a:gd name="connsiteX50" fmla="*/ 415389 w 1181608"/>
                <a:gd name="connsiteY50" fmla="*/ 1702137 h 2439946"/>
                <a:gd name="connsiteX51" fmla="*/ 450224 w 1181608"/>
                <a:gd name="connsiteY51" fmla="*/ 1812446 h 2439946"/>
                <a:gd name="connsiteX52" fmla="*/ 540212 w 1181608"/>
                <a:gd name="connsiteY52" fmla="*/ 2154983 h 2439946"/>
                <a:gd name="connsiteX53" fmla="*/ 575047 w 1181608"/>
                <a:gd name="connsiteY53" fmla="*/ 2163692 h 2439946"/>
                <a:gd name="connsiteX54" fmla="*/ 543115 w 1181608"/>
                <a:gd name="connsiteY54" fmla="*/ 2224652 h 2439946"/>
                <a:gd name="connsiteX55" fmla="*/ 519892 w 1181608"/>
                <a:gd name="connsiteY55" fmla="*/ 2317543 h 2439946"/>
                <a:gd name="connsiteX56" fmla="*/ 589561 w 1181608"/>
                <a:gd name="connsiteY56" fmla="*/ 2340766 h 2439946"/>
                <a:gd name="connsiteX57" fmla="*/ 644715 w 1181608"/>
                <a:gd name="connsiteY57" fmla="*/ 2300126 h 2439946"/>
                <a:gd name="connsiteX58" fmla="*/ 641812 w 1181608"/>
                <a:gd name="connsiteY58" fmla="*/ 2224652 h 2439946"/>
                <a:gd name="connsiteX59" fmla="*/ 665035 w 1181608"/>
                <a:gd name="connsiteY59" fmla="*/ 2160789 h 2439946"/>
                <a:gd name="connsiteX60" fmla="*/ 665035 w 1181608"/>
                <a:gd name="connsiteY60" fmla="*/ 2137566 h 2439946"/>
                <a:gd name="connsiteX61" fmla="*/ 618589 w 1181608"/>
                <a:gd name="connsiteY61" fmla="*/ 2030160 h 2439946"/>
                <a:gd name="connsiteX62" fmla="*/ 609881 w 1181608"/>
                <a:gd name="connsiteY62" fmla="*/ 1693429 h 2439946"/>
                <a:gd name="connsiteX63" fmla="*/ 609881 w 1181608"/>
                <a:gd name="connsiteY63" fmla="*/ 1510549 h 2439946"/>
                <a:gd name="connsiteX64" fmla="*/ 676647 w 1181608"/>
                <a:gd name="connsiteY64" fmla="*/ 1797932 h 2439946"/>
                <a:gd name="connsiteX65" fmla="*/ 705675 w 1181608"/>
                <a:gd name="connsiteY65" fmla="*/ 1899531 h 2439946"/>
                <a:gd name="connsiteX66" fmla="*/ 704949 w 1181608"/>
                <a:gd name="connsiteY66" fmla="*/ 2022903 h 2439946"/>
                <a:gd name="connsiteX67" fmla="*/ 734704 w 1181608"/>
                <a:gd name="connsiteY67" fmla="*/ 2291417 h 2439946"/>
                <a:gd name="connsiteX68" fmla="*/ 763732 w 1181608"/>
                <a:gd name="connsiteY68" fmla="*/ 2297223 h 2439946"/>
                <a:gd name="connsiteX69" fmla="*/ 757927 w 1181608"/>
                <a:gd name="connsiteY69" fmla="*/ 2372696 h 2439946"/>
                <a:gd name="connsiteX70" fmla="*/ 843561 w 1181608"/>
                <a:gd name="connsiteY70" fmla="*/ 2419143 h 2439946"/>
                <a:gd name="connsiteX71" fmla="*/ 971287 w 1181608"/>
                <a:gd name="connsiteY71" fmla="*/ 2392291 h 2439946"/>
                <a:gd name="connsiteX72" fmla="*/ 824692 w 1181608"/>
                <a:gd name="connsiteY72" fmla="*/ 2288514 h 2439946"/>
                <a:gd name="connsiteX73" fmla="*/ 865332 w 1181608"/>
                <a:gd name="connsiteY73" fmla="*/ 2279805 h 2439946"/>
                <a:gd name="connsiteX74" fmla="*/ 845012 w 1181608"/>
                <a:gd name="connsiteY74" fmla="*/ 1934365 h 2439946"/>
                <a:gd name="connsiteX75" fmla="*/ 853722 w 1181608"/>
                <a:gd name="connsiteY75" fmla="*/ 1873405 h 2439946"/>
                <a:gd name="connsiteX76" fmla="*/ 836304 w 1181608"/>
                <a:gd name="connsiteY76" fmla="*/ 1841474 h 2439946"/>
                <a:gd name="connsiteX77" fmla="*/ 824692 w 1181608"/>
                <a:gd name="connsiteY77" fmla="*/ 1461199 h 2439946"/>
                <a:gd name="connsiteX78" fmla="*/ 795664 w 1181608"/>
                <a:gd name="connsiteY78" fmla="*/ 1350891 h 2439946"/>
                <a:gd name="connsiteX79" fmla="*/ 763732 w 1181608"/>
                <a:gd name="connsiteY79" fmla="*/ 1083828 h 2439946"/>
                <a:gd name="connsiteX80" fmla="*/ 859527 w 1181608"/>
                <a:gd name="connsiteY80" fmla="*/ 758708 h 2439946"/>
                <a:gd name="connsiteX81" fmla="*/ 1051115 w 1181608"/>
                <a:gd name="connsiteY81" fmla="*/ 523576 h 2439946"/>
                <a:gd name="connsiteX82" fmla="*/ 1123687 w 1181608"/>
                <a:gd name="connsiteY82" fmla="*/ 271028 h 2439946"/>
                <a:gd name="connsiteX83" fmla="*/ 1164429 w 1181608"/>
                <a:gd name="connsiteY83" fmla="*/ 185936 h 2439946"/>
                <a:gd name="connsiteX84" fmla="*/ 1179878 w 1181608"/>
                <a:gd name="connsiteY84" fmla="*/ 103716 h 2439946"/>
                <a:gd name="connsiteX85" fmla="*/ 1174807 w 1181608"/>
                <a:gd name="connsiteY85" fmla="*/ 86719 h 2439946"/>
                <a:gd name="connsiteX86" fmla="*/ 1145199 w 1181608"/>
                <a:gd name="connsiteY86" fmla="*/ 139903 h 2439946"/>
                <a:gd name="connsiteX87" fmla="*/ 1148900 w 1181608"/>
                <a:gd name="connsiteY87" fmla="*/ 59579 h 2439946"/>
                <a:gd name="connsiteX88" fmla="*/ 1134096 w 1181608"/>
                <a:gd name="connsiteY88" fmla="*/ 50532 h 2439946"/>
                <a:gd name="connsiteX89" fmla="*/ 1119019 w 1181608"/>
                <a:gd name="connsiteY89" fmla="*/ 135517 h 2439946"/>
                <a:gd name="connsiteX90" fmla="*/ 1110794 w 1181608"/>
                <a:gd name="connsiteY90" fmla="*/ 28601 h 2439946"/>
                <a:gd name="connsiteX91" fmla="*/ 1093772 w 1181608"/>
                <a:gd name="connsiteY91" fmla="*/ 28065 h 2439946"/>
                <a:gd name="connsiteX92" fmla="*/ 1081461 w 1181608"/>
                <a:gd name="connsiteY92" fmla="*/ 131268 h 2439946"/>
                <a:gd name="connsiteX93" fmla="*/ 1059294 w 1181608"/>
                <a:gd name="connsiteY93" fmla="*/ 54759 h 2439946"/>
                <a:gd name="connsiteX94" fmla="*/ 1043394 w 1181608"/>
                <a:gd name="connsiteY94" fmla="*/ 60378 h 2439946"/>
                <a:gd name="connsiteX95" fmla="*/ 1057238 w 1181608"/>
                <a:gd name="connsiteY95" fmla="*/ 187307 h 2439946"/>
                <a:gd name="connsiteX96" fmla="*/ 1016939 w 1181608"/>
                <a:gd name="connsiteY96" fmla="*/ 150708 h 2439946"/>
                <a:gd name="connsiteX97" fmla="*/ 999915 w 1181608"/>
                <a:gd name="connsiteY97" fmla="*/ 159867 h 2439946"/>
                <a:gd name="connsiteX0" fmla="*/ 999915 w 1181608"/>
                <a:gd name="connsiteY0" fmla="*/ 159867 h 2439946"/>
                <a:gd name="connsiteX1" fmla="*/ 1042407 w 1181608"/>
                <a:gd name="connsiteY1" fmla="*/ 256515 h 2439946"/>
                <a:gd name="connsiteX2" fmla="*/ 975641 w 1181608"/>
                <a:gd name="connsiteY2" fmla="*/ 398755 h 2439946"/>
                <a:gd name="connsiteX3" fmla="*/ 923389 w 1181608"/>
                <a:gd name="connsiteY3" fmla="*/ 471326 h 2439946"/>
                <a:gd name="connsiteX4" fmla="*/ 859527 w 1181608"/>
                <a:gd name="connsiteY4" fmla="*/ 575829 h 2439946"/>
                <a:gd name="connsiteX5" fmla="*/ 757927 w 1181608"/>
                <a:gd name="connsiteY5" fmla="*/ 628080 h 2439946"/>
                <a:gd name="connsiteX6" fmla="*/ 723092 w 1181608"/>
                <a:gd name="connsiteY6" fmla="*/ 691943 h 2439946"/>
                <a:gd name="connsiteX7" fmla="*/ 682452 w 1181608"/>
                <a:gd name="connsiteY7" fmla="*/ 683235 h 2439946"/>
                <a:gd name="connsiteX8" fmla="*/ 691161 w 1181608"/>
                <a:gd name="connsiteY8" fmla="*/ 633886 h 2439946"/>
                <a:gd name="connsiteX9" fmla="*/ 725995 w 1181608"/>
                <a:gd name="connsiteY9" fmla="*/ 593246 h 2439946"/>
                <a:gd name="connsiteX10" fmla="*/ 723092 w 1181608"/>
                <a:gd name="connsiteY10" fmla="*/ 538092 h 2439946"/>
                <a:gd name="connsiteX11" fmla="*/ 723092 w 1181608"/>
                <a:gd name="connsiteY11" fmla="*/ 485840 h 2439946"/>
                <a:gd name="connsiteX12" fmla="*/ 667938 w 1181608"/>
                <a:gd name="connsiteY12" fmla="*/ 421977 h 2439946"/>
                <a:gd name="connsiteX13" fmla="*/ 589561 w 1181608"/>
                <a:gd name="connsiteY13" fmla="*/ 436492 h 2439946"/>
                <a:gd name="connsiteX14" fmla="*/ 548921 w 1181608"/>
                <a:gd name="connsiteY14" fmla="*/ 494549 h 2439946"/>
                <a:gd name="connsiteX15" fmla="*/ 560532 w 1181608"/>
                <a:gd name="connsiteY15" fmla="*/ 540995 h 2439946"/>
                <a:gd name="connsiteX16" fmla="*/ 551565 w 1181608"/>
                <a:gd name="connsiteY16" fmla="*/ 573049 h 2439946"/>
                <a:gd name="connsiteX17" fmla="*/ 577949 w 1181608"/>
                <a:gd name="connsiteY17" fmla="*/ 628080 h 2439946"/>
                <a:gd name="connsiteX18" fmla="*/ 537309 w 1181608"/>
                <a:gd name="connsiteY18" fmla="*/ 680332 h 2439946"/>
                <a:gd name="connsiteX19" fmla="*/ 508281 w 1181608"/>
                <a:gd name="connsiteY19" fmla="*/ 680332 h 2439946"/>
                <a:gd name="connsiteX20" fmla="*/ 479252 w 1181608"/>
                <a:gd name="connsiteY20" fmla="*/ 633886 h 2439946"/>
                <a:gd name="connsiteX21" fmla="*/ 415389 w 1181608"/>
                <a:gd name="connsiteY21" fmla="*/ 581635 h 2439946"/>
                <a:gd name="connsiteX22" fmla="*/ 366041 w 1181608"/>
                <a:gd name="connsiteY22" fmla="*/ 532286 h 2439946"/>
                <a:gd name="connsiteX23" fmla="*/ 334109 w 1181608"/>
                <a:gd name="connsiteY23" fmla="*/ 462617 h 2439946"/>
                <a:gd name="connsiteX24" fmla="*/ 235412 w 1181608"/>
                <a:gd name="connsiteY24" fmla="*/ 378435 h 2439946"/>
                <a:gd name="connsiteX25" fmla="*/ 180258 w 1181608"/>
                <a:gd name="connsiteY25" fmla="*/ 294252 h 2439946"/>
                <a:gd name="connsiteX26" fmla="*/ 159880 w 1181608"/>
                <a:gd name="connsiteY26" fmla="*/ 189887 h 2439946"/>
                <a:gd name="connsiteX27" fmla="*/ 146338 w 1181608"/>
                <a:gd name="connsiteY27" fmla="*/ 176812 h 2439946"/>
                <a:gd name="connsiteX28" fmla="*/ 143691 w 1181608"/>
                <a:gd name="connsiteY28" fmla="*/ 237580 h 2439946"/>
                <a:gd name="connsiteX29" fmla="*/ 108894 w 1181608"/>
                <a:gd name="connsiteY29" fmla="*/ 120415 h 2439946"/>
                <a:gd name="connsiteX30" fmla="*/ 93975 w 1181608"/>
                <a:gd name="connsiteY30" fmla="*/ 123188 h 2439946"/>
                <a:gd name="connsiteX31" fmla="*/ 108037 w 1181608"/>
                <a:gd name="connsiteY31" fmla="*/ 208808 h 2439946"/>
                <a:gd name="connsiteX32" fmla="*/ 65466 w 1181608"/>
                <a:gd name="connsiteY32" fmla="*/ 108549 h 2439946"/>
                <a:gd name="connsiteX33" fmla="*/ 51227 w 1181608"/>
                <a:gd name="connsiteY33" fmla="*/ 114697 h 2439946"/>
                <a:gd name="connsiteX34" fmla="*/ 84133 w 1181608"/>
                <a:gd name="connsiteY34" fmla="*/ 220125 h 2439946"/>
                <a:gd name="connsiteX35" fmla="*/ 39970 w 1181608"/>
                <a:gd name="connsiteY35" fmla="*/ 152687 h 2439946"/>
                <a:gd name="connsiteX36" fmla="*/ 26670 w 1181608"/>
                <a:gd name="connsiteY36" fmla="*/ 159142 h 2439946"/>
                <a:gd name="connsiteX37" fmla="*/ 61115 w 1181608"/>
                <a:gd name="connsiteY37" fmla="*/ 235331 h 2439946"/>
                <a:gd name="connsiteX38" fmla="*/ 21740 w 1181608"/>
                <a:gd name="connsiteY38" fmla="*/ 198606 h 2439946"/>
                <a:gd name="connsiteX39" fmla="*/ 15381 w 1181608"/>
                <a:gd name="connsiteY39" fmla="*/ 213106 h 2439946"/>
                <a:gd name="connsiteX40" fmla="*/ 62036 w 1181608"/>
                <a:gd name="connsiteY40" fmla="*/ 275681 h 2439946"/>
                <a:gd name="connsiteX41" fmla="*/ 122201 w 1181608"/>
                <a:gd name="connsiteY41" fmla="*/ 358115 h 2439946"/>
                <a:gd name="connsiteX42" fmla="*/ 206384 w 1181608"/>
                <a:gd name="connsiteY42" fmla="*/ 509063 h 2439946"/>
                <a:gd name="connsiteX43" fmla="*/ 368944 w 1181608"/>
                <a:gd name="connsiteY43" fmla="*/ 747097 h 2439946"/>
                <a:gd name="connsiteX44" fmla="*/ 374749 w 1181608"/>
                <a:gd name="connsiteY44" fmla="*/ 825475 h 2439946"/>
                <a:gd name="connsiteX45" fmla="*/ 438612 w 1181608"/>
                <a:gd name="connsiteY45" fmla="*/ 982229 h 2439946"/>
                <a:gd name="connsiteX46" fmla="*/ 444418 w 1181608"/>
                <a:gd name="connsiteY46" fmla="*/ 1092537 h 2439946"/>
                <a:gd name="connsiteX47" fmla="*/ 377652 w 1181608"/>
                <a:gd name="connsiteY47" fmla="*/ 1310252 h 2439946"/>
                <a:gd name="connsiteX48" fmla="*/ 383458 w 1181608"/>
                <a:gd name="connsiteY48" fmla="*/ 1417657 h 2439946"/>
                <a:gd name="connsiteX49" fmla="*/ 400875 w 1181608"/>
                <a:gd name="connsiteY49" fmla="*/ 1530869 h 2439946"/>
                <a:gd name="connsiteX50" fmla="*/ 415389 w 1181608"/>
                <a:gd name="connsiteY50" fmla="*/ 1702137 h 2439946"/>
                <a:gd name="connsiteX51" fmla="*/ 450224 w 1181608"/>
                <a:gd name="connsiteY51" fmla="*/ 1812446 h 2439946"/>
                <a:gd name="connsiteX52" fmla="*/ 540212 w 1181608"/>
                <a:gd name="connsiteY52" fmla="*/ 2154983 h 2439946"/>
                <a:gd name="connsiteX53" fmla="*/ 575047 w 1181608"/>
                <a:gd name="connsiteY53" fmla="*/ 2163692 h 2439946"/>
                <a:gd name="connsiteX54" fmla="*/ 543115 w 1181608"/>
                <a:gd name="connsiteY54" fmla="*/ 2224652 h 2439946"/>
                <a:gd name="connsiteX55" fmla="*/ 519892 w 1181608"/>
                <a:gd name="connsiteY55" fmla="*/ 2317543 h 2439946"/>
                <a:gd name="connsiteX56" fmla="*/ 589561 w 1181608"/>
                <a:gd name="connsiteY56" fmla="*/ 2340766 h 2439946"/>
                <a:gd name="connsiteX57" fmla="*/ 644715 w 1181608"/>
                <a:gd name="connsiteY57" fmla="*/ 2300126 h 2439946"/>
                <a:gd name="connsiteX58" fmla="*/ 641812 w 1181608"/>
                <a:gd name="connsiteY58" fmla="*/ 2224652 h 2439946"/>
                <a:gd name="connsiteX59" fmla="*/ 665035 w 1181608"/>
                <a:gd name="connsiteY59" fmla="*/ 2160789 h 2439946"/>
                <a:gd name="connsiteX60" fmla="*/ 665035 w 1181608"/>
                <a:gd name="connsiteY60" fmla="*/ 2137566 h 2439946"/>
                <a:gd name="connsiteX61" fmla="*/ 618589 w 1181608"/>
                <a:gd name="connsiteY61" fmla="*/ 2030160 h 2439946"/>
                <a:gd name="connsiteX62" fmla="*/ 609881 w 1181608"/>
                <a:gd name="connsiteY62" fmla="*/ 1693429 h 2439946"/>
                <a:gd name="connsiteX63" fmla="*/ 609881 w 1181608"/>
                <a:gd name="connsiteY63" fmla="*/ 1510549 h 2439946"/>
                <a:gd name="connsiteX64" fmla="*/ 676647 w 1181608"/>
                <a:gd name="connsiteY64" fmla="*/ 1797932 h 2439946"/>
                <a:gd name="connsiteX65" fmla="*/ 705675 w 1181608"/>
                <a:gd name="connsiteY65" fmla="*/ 1899531 h 2439946"/>
                <a:gd name="connsiteX66" fmla="*/ 704949 w 1181608"/>
                <a:gd name="connsiteY66" fmla="*/ 2022903 h 2439946"/>
                <a:gd name="connsiteX67" fmla="*/ 734704 w 1181608"/>
                <a:gd name="connsiteY67" fmla="*/ 2291417 h 2439946"/>
                <a:gd name="connsiteX68" fmla="*/ 763732 w 1181608"/>
                <a:gd name="connsiteY68" fmla="*/ 2297223 h 2439946"/>
                <a:gd name="connsiteX69" fmla="*/ 757927 w 1181608"/>
                <a:gd name="connsiteY69" fmla="*/ 2372696 h 2439946"/>
                <a:gd name="connsiteX70" fmla="*/ 843561 w 1181608"/>
                <a:gd name="connsiteY70" fmla="*/ 2419143 h 2439946"/>
                <a:gd name="connsiteX71" fmla="*/ 971287 w 1181608"/>
                <a:gd name="connsiteY71" fmla="*/ 2392291 h 2439946"/>
                <a:gd name="connsiteX72" fmla="*/ 824692 w 1181608"/>
                <a:gd name="connsiteY72" fmla="*/ 2288514 h 2439946"/>
                <a:gd name="connsiteX73" fmla="*/ 865332 w 1181608"/>
                <a:gd name="connsiteY73" fmla="*/ 2279805 h 2439946"/>
                <a:gd name="connsiteX74" fmla="*/ 845012 w 1181608"/>
                <a:gd name="connsiteY74" fmla="*/ 1934365 h 2439946"/>
                <a:gd name="connsiteX75" fmla="*/ 853722 w 1181608"/>
                <a:gd name="connsiteY75" fmla="*/ 1873405 h 2439946"/>
                <a:gd name="connsiteX76" fmla="*/ 836304 w 1181608"/>
                <a:gd name="connsiteY76" fmla="*/ 1841474 h 2439946"/>
                <a:gd name="connsiteX77" fmla="*/ 824692 w 1181608"/>
                <a:gd name="connsiteY77" fmla="*/ 1461199 h 2439946"/>
                <a:gd name="connsiteX78" fmla="*/ 795664 w 1181608"/>
                <a:gd name="connsiteY78" fmla="*/ 1350891 h 2439946"/>
                <a:gd name="connsiteX79" fmla="*/ 763732 w 1181608"/>
                <a:gd name="connsiteY79" fmla="*/ 1083828 h 2439946"/>
                <a:gd name="connsiteX80" fmla="*/ 859527 w 1181608"/>
                <a:gd name="connsiteY80" fmla="*/ 758708 h 2439946"/>
                <a:gd name="connsiteX81" fmla="*/ 1051115 w 1181608"/>
                <a:gd name="connsiteY81" fmla="*/ 523576 h 2439946"/>
                <a:gd name="connsiteX82" fmla="*/ 1123687 w 1181608"/>
                <a:gd name="connsiteY82" fmla="*/ 271028 h 2439946"/>
                <a:gd name="connsiteX83" fmla="*/ 1164429 w 1181608"/>
                <a:gd name="connsiteY83" fmla="*/ 185936 h 2439946"/>
                <a:gd name="connsiteX84" fmla="*/ 1179878 w 1181608"/>
                <a:gd name="connsiteY84" fmla="*/ 103716 h 2439946"/>
                <a:gd name="connsiteX85" fmla="*/ 1174807 w 1181608"/>
                <a:gd name="connsiteY85" fmla="*/ 86719 h 2439946"/>
                <a:gd name="connsiteX86" fmla="*/ 1145199 w 1181608"/>
                <a:gd name="connsiteY86" fmla="*/ 139903 h 2439946"/>
                <a:gd name="connsiteX87" fmla="*/ 1148900 w 1181608"/>
                <a:gd name="connsiteY87" fmla="*/ 59579 h 2439946"/>
                <a:gd name="connsiteX88" fmla="*/ 1134096 w 1181608"/>
                <a:gd name="connsiteY88" fmla="*/ 50532 h 2439946"/>
                <a:gd name="connsiteX89" fmla="*/ 1119019 w 1181608"/>
                <a:gd name="connsiteY89" fmla="*/ 135517 h 2439946"/>
                <a:gd name="connsiteX90" fmla="*/ 1110794 w 1181608"/>
                <a:gd name="connsiteY90" fmla="*/ 28601 h 2439946"/>
                <a:gd name="connsiteX91" fmla="*/ 1093772 w 1181608"/>
                <a:gd name="connsiteY91" fmla="*/ 28065 h 2439946"/>
                <a:gd name="connsiteX92" fmla="*/ 1081461 w 1181608"/>
                <a:gd name="connsiteY92" fmla="*/ 131268 h 2439946"/>
                <a:gd name="connsiteX93" fmla="*/ 1059294 w 1181608"/>
                <a:gd name="connsiteY93" fmla="*/ 54759 h 2439946"/>
                <a:gd name="connsiteX94" fmla="*/ 1043394 w 1181608"/>
                <a:gd name="connsiteY94" fmla="*/ 60378 h 2439946"/>
                <a:gd name="connsiteX95" fmla="*/ 1057238 w 1181608"/>
                <a:gd name="connsiteY95" fmla="*/ 187307 h 2439946"/>
                <a:gd name="connsiteX96" fmla="*/ 1016939 w 1181608"/>
                <a:gd name="connsiteY96" fmla="*/ 150708 h 2439946"/>
                <a:gd name="connsiteX97" fmla="*/ 999915 w 1181608"/>
                <a:gd name="connsiteY97" fmla="*/ 159867 h 2439946"/>
                <a:gd name="connsiteX0" fmla="*/ 999915 w 1180739"/>
                <a:gd name="connsiteY0" fmla="*/ 159867 h 2439946"/>
                <a:gd name="connsiteX1" fmla="*/ 1042407 w 1180739"/>
                <a:gd name="connsiteY1" fmla="*/ 256515 h 2439946"/>
                <a:gd name="connsiteX2" fmla="*/ 975641 w 1180739"/>
                <a:gd name="connsiteY2" fmla="*/ 398755 h 2439946"/>
                <a:gd name="connsiteX3" fmla="*/ 923389 w 1180739"/>
                <a:gd name="connsiteY3" fmla="*/ 471326 h 2439946"/>
                <a:gd name="connsiteX4" fmla="*/ 859527 w 1180739"/>
                <a:gd name="connsiteY4" fmla="*/ 575829 h 2439946"/>
                <a:gd name="connsiteX5" fmla="*/ 757927 w 1180739"/>
                <a:gd name="connsiteY5" fmla="*/ 628080 h 2439946"/>
                <a:gd name="connsiteX6" fmla="*/ 723092 w 1180739"/>
                <a:gd name="connsiteY6" fmla="*/ 691943 h 2439946"/>
                <a:gd name="connsiteX7" fmla="*/ 682452 w 1180739"/>
                <a:gd name="connsiteY7" fmla="*/ 683235 h 2439946"/>
                <a:gd name="connsiteX8" fmla="*/ 691161 w 1180739"/>
                <a:gd name="connsiteY8" fmla="*/ 633886 h 2439946"/>
                <a:gd name="connsiteX9" fmla="*/ 725995 w 1180739"/>
                <a:gd name="connsiteY9" fmla="*/ 593246 h 2439946"/>
                <a:gd name="connsiteX10" fmla="*/ 723092 w 1180739"/>
                <a:gd name="connsiteY10" fmla="*/ 538092 h 2439946"/>
                <a:gd name="connsiteX11" fmla="*/ 723092 w 1180739"/>
                <a:gd name="connsiteY11" fmla="*/ 485840 h 2439946"/>
                <a:gd name="connsiteX12" fmla="*/ 667938 w 1180739"/>
                <a:gd name="connsiteY12" fmla="*/ 421977 h 2439946"/>
                <a:gd name="connsiteX13" fmla="*/ 589561 w 1180739"/>
                <a:gd name="connsiteY13" fmla="*/ 436492 h 2439946"/>
                <a:gd name="connsiteX14" fmla="*/ 548921 w 1180739"/>
                <a:gd name="connsiteY14" fmla="*/ 494549 h 2439946"/>
                <a:gd name="connsiteX15" fmla="*/ 560532 w 1180739"/>
                <a:gd name="connsiteY15" fmla="*/ 540995 h 2439946"/>
                <a:gd name="connsiteX16" fmla="*/ 551565 w 1180739"/>
                <a:gd name="connsiteY16" fmla="*/ 573049 h 2439946"/>
                <a:gd name="connsiteX17" fmla="*/ 577949 w 1180739"/>
                <a:gd name="connsiteY17" fmla="*/ 628080 h 2439946"/>
                <a:gd name="connsiteX18" fmla="*/ 537309 w 1180739"/>
                <a:gd name="connsiteY18" fmla="*/ 680332 h 2439946"/>
                <a:gd name="connsiteX19" fmla="*/ 508281 w 1180739"/>
                <a:gd name="connsiteY19" fmla="*/ 680332 h 2439946"/>
                <a:gd name="connsiteX20" fmla="*/ 479252 w 1180739"/>
                <a:gd name="connsiteY20" fmla="*/ 633886 h 2439946"/>
                <a:gd name="connsiteX21" fmla="*/ 415389 w 1180739"/>
                <a:gd name="connsiteY21" fmla="*/ 581635 h 2439946"/>
                <a:gd name="connsiteX22" fmla="*/ 366041 w 1180739"/>
                <a:gd name="connsiteY22" fmla="*/ 532286 h 2439946"/>
                <a:gd name="connsiteX23" fmla="*/ 334109 w 1180739"/>
                <a:gd name="connsiteY23" fmla="*/ 462617 h 2439946"/>
                <a:gd name="connsiteX24" fmla="*/ 235412 w 1180739"/>
                <a:gd name="connsiteY24" fmla="*/ 378435 h 2439946"/>
                <a:gd name="connsiteX25" fmla="*/ 180258 w 1180739"/>
                <a:gd name="connsiteY25" fmla="*/ 294252 h 2439946"/>
                <a:gd name="connsiteX26" fmla="*/ 159880 w 1180739"/>
                <a:gd name="connsiteY26" fmla="*/ 189887 h 2439946"/>
                <a:gd name="connsiteX27" fmla="*/ 146338 w 1180739"/>
                <a:gd name="connsiteY27" fmla="*/ 176812 h 2439946"/>
                <a:gd name="connsiteX28" fmla="*/ 143691 w 1180739"/>
                <a:gd name="connsiteY28" fmla="*/ 237580 h 2439946"/>
                <a:gd name="connsiteX29" fmla="*/ 108894 w 1180739"/>
                <a:gd name="connsiteY29" fmla="*/ 120415 h 2439946"/>
                <a:gd name="connsiteX30" fmla="*/ 93975 w 1180739"/>
                <a:gd name="connsiteY30" fmla="*/ 123188 h 2439946"/>
                <a:gd name="connsiteX31" fmla="*/ 108037 w 1180739"/>
                <a:gd name="connsiteY31" fmla="*/ 208808 h 2439946"/>
                <a:gd name="connsiteX32" fmla="*/ 65466 w 1180739"/>
                <a:gd name="connsiteY32" fmla="*/ 108549 h 2439946"/>
                <a:gd name="connsiteX33" fmla="*/ 51227 w 1180739"/>
                <a:gd name="connsiteY33" fmla="*/ 114697 h 2439946"/>
                <a:gd name="connsiteX34" fmla="*/ 84133 w 1180739"/>
                <a:gd name="connsiteY34" fmla="*/ 220125 h 2439946"/>
                <a:gd name="connsiteX35" fmla="*/ 39970 w 1180739"/>
                <a:gd name="connsiteY35" fmla="*/ 152687 h 2439946"/>
                <a:gd name="connsiteX36" fmla="*/ 26670 w 1180739"/>
                <a:gd name="connsiteY36" fmla="*/ 159142 h 2439946"/>
                <a:gd name="connsiteX37" fmla="*/ 61115 w 1180739"/>
                <a:gd name="connsiteY37" fmla="*/ 235331 h 2439946"/>
                <a:gd name="connsiteX38" fmla="*/ 21740 w 1180739"/>
                <a:gd name="connsiteY38" fmla="*/ 198606 h 2439946"/>
                <a:gd name="connsiteX39" fmla="*/ 15381 w 1180739"/>
                <a:gd name="connsiteY39" fmla="*/ 213106 h 2439946"/>
                <a:gd name="connsiteX40" fmla="*/ 62036 w 1180739"/>
                <a:gd name="connsiteY40" fmla="*/ 275681 h 2439946"/>
                <a:gd name="connsiteX41" fmla="*/ 122201 w 1180739"/>
                <a:gd name="connsiteY41" fmla="*/ 358115 h 2439946"/>
                <a:gd name="connsiteX42" fmla="*/ 206384 w 1180739"/>
                <a:gd name="connsiteY42" fmla="*/ 509063 h 2439946"/>
                <a:gd name="connsiteX43" fmla="*/ 368944 w 1180739"/>
                <a:gd name="connsiteY43" fmla="*/ 747097 h 2439946"/>
                <a:gd name="connsiteX44" fmla="*/ 374749 w 1180739"/>
                <a:gd name="connsiteY44" fmla="*/ 825475 h 2439946"/>
                <a:gd name="connsiteX45" fmla="*/ 438612 w 1180739"/>
                <a:gd name="connsiteY45" fmla="*/ 982229 h 2439946"/>
                <a:gd name="connsiteX46" fmla="*/ 444418 w 1180739"/>
                <a:gd name="connsiteY46" fmla="*/ 1092537 h 2439946"/>
                <a:gd name="connsiteX47" fmla="*/ 377652 w 1180739"/>
                <a:gd name="connsiteY47" fmla="*/ 1310252 h 2439946"/>
                <a:gd name="connsiteX48" fmla="*/ 383458 w 1180739"/>
                <a:gd name="connsiteY48" fmla="*/ 1417657 h 2439946"/>
                <a:gd name="connsiteX49" fmla="*/ 400875 w 1180739"/>
                <a:gd name="connsiteY49" fmla="*/ 1530869 h 2439946"/>
                <a:gd name="connsiteX50" fmla="*/ 415389 w 1180739"/>
                <a:gd name="connsiteY50" fmla="*/ 1702137 h 2439946"/>
                <a:gd name="connsiteX51" fmla="*/ 450224 w 1180739"/>
                <a:gd name="connsiteY51" fmla="*/ 1812446 h 2439946"/>
                <a:gd name="connsiteX52" fmla="*/ 540212 w 1180739"/>
                <a:gd name="connsiteY52" fmla="*/ 2154983 h 2439946"/>
                <a:gd name="connsiteX53" fmla="*/ 575047 w 1180739"/>
                <a:gd name="connsiteY53" fmla="*/ 2163692 h 2439946"/>
                <a:gd name="connsiteX54" fmla="*/ 543115 w 1180739"/>
                <a:gd name="connsiteY54" fmla="*/ 2224652 h 2439946"/>
                <a:gd name="connsiteX55" fmla="*/ 519892 w 1180739"/>
                <a:gd name="connsiteY55" fmla="*/ 2317543 h 2439946"/>
                <a:gd name="connsiteX56" fmla="*/ 589561 w 1180739"/>
                <a:gd name="connsiteY56" fmla="*/ 2340766 h 2439946"/>
                <a:gd name="connsiteX57" fmla="*/ 644715 w 1180739"/>
                <a:gd name="connsiteY57" fmla="*/ 2300126 h 2439946"/>
                <a:gd name="connsiteX58" fmla="*/ 641812 w 1180739"/>
                <a:gd name="connsiteY58" fmla="*/ 2224652 h 2439946"/>
                <a:gd name="connsiteX59" fmla="*/ 665035 w 1180739"/>
                <a:gd name="connsiteY59" fmla="*/ 2160789 h 2439946"/>
                <a:gd name="connsiteX60" fmla="*/ 665035 w 1180739"/>
                <a:gd name="connsiteY60" fmla="*/ 2137566 h 2439946"/>
                <a:gd name="connsiteX61" fmla="*/ 618589 w 1180739"/>
                <a:gd name="connsiteY61" fmla="*/ 2030160 h 2439946"/>
                <a:gd name="connsiteX62" fmla="*/ 609881 w 1180739"/>
                <a:gd name="connsiteY62" fmla="*/ 1693429 h 2439946"/>
                <a:gd name="connsiteX63" fmla="*/ 609881 w 1180739"/>
                <a:gd name="connsiteY63" fmla="*/ 1510549 h 2439946"/>
                <a:gd name="connsiteX64" fmla="*/ 676647 w 1180739"/>
                <a:gd name="connsiteY64" fmla="*/ 1797932 h 2439946"/>
                <a:gd name="connsiteX65" fmla="*/ 705675 w 1180739"/>
                <a:gd name="connsiteY65" fmla="*/ 1899531 h 2439946"/>
                <a:gd name="connsiteX66" fmla="*/ 704949 w 1180739"/>
                <a:gd name="connsiteY66" fmla="*/ 2022903 h 2439946"/>
                <a:gd name="connsiteX67" fmla="*/ 734704 w 1180739"/>
                <a:gd name="connsiteY67" fmla="*/ 2291417 h 2439946"/>
                <a:gd name="connsiteX68" fmla="*/ 763732 w 1180739"/>
                <a:gd name="connsiteY68" fmla="*/ 2297223 h 2439946"/>
                <a:gd name="connsiteX69" fmla="*/ 757927 w 1180739"/>
                <a:gd name="connsiteY69" fmla="*/ 2372696 h 2439946"/>
                <a:gd name="connsiteX70" fmla="*/ 843561 w 1180739"/>
                <a:gd name="connsiteY70" fmla="*/ 2419143 h 2439946"/>
                <a:gd name="connsiteX71" fmla="*/ 971287 w 1180739"/>
                <a:gd name="connsiteY71" fmla="*/ 2392291 h 2439946"/>
                <a:gd name="connsiteX72" fmla="*/ 824692 w 1180739"/>
                <a:gd name="connsiteY72" fmla="*/ 2288514 h 2439946"/>
                <a:gd name="connsiteX73" fmla="*/ 865332 w 1180739"/>
                <a:gd name="connsiteY73" fmla="*/ 2279805 h 2439946"/>
                <a:gd name="connsiteX74" fmla="*/ 845012 w 1180739"/>
                <a:gd name="connsiteY74" fmla="*/ 1934365 h 2439946"/>
                <a:gd name="connsiteX75" fmla="*/ 853722 w 1180739"/>
                <a:gd name="connsiteY75" fmla="*/ 1873405 h 2439946"/>
                <a:gd name="connsiteX76" fmla="*/ 836304 w 1180739"/>
                <a:gd name="connsiteY76" fmla="*/ 1841474 h 2439946"/>
                <a:gd name="connsiteX77" fmla="*/ 824692 w 1180739"/>
                <a:gd name="connsiteY77" fmla="*/ 1461199 h 2439946"/>
                <a:gd name="connsiteX78" fmla="*/ 795664 w 1180739"/>
                <a:gd name="connsiteY78" fmla="*/ 1350891 h 2439946"/>
                <a:gd name="connsiteX79" fmla="*/ 763732 w 1180739"/>
                <a:gd name="connsiteY79" fmla="*/ 1083828 h 2439946"/>
                <a:gd name="connsiteX80" fmla="*/ 859527 w 1180739"/>
                <a:gd name="connsiteY80" fmla="*/ 758708 h 2439946"/>
                <a:gd name="connsiteX81" fmla="*/ 1051115 w 1180739"/>
                <a:gd name="connsiteY81" fmla="*/ 523576 h 2439946"/>
                <a:gd name="connsiteX82" fmla="*/ 1123687 w 1180739"/>
                <a:gd name="connsiteY82" fmla="*/ 271028 h 2439946"/>
                <a:gd name="connsiteX83" fmla="*/ 1164429 w 1180739"/>
                <a:gd name="connsiteY83" fmla="*/ 185936 h 2439946"/>
                <a:gd name="connsiteX84" fmla="*/ 1179878 w 1180739"/>
                <a:gd name="connsiteY84" fmla="*/ 103716 h 2439946"/>
                <a:gd name="connsiteX85" fmla="*/ 1169598 w 1180739"/>
                <a:gd name="connsiteY85" fmla="*/ 96999 h 2439946"/>
                <a:gd name="connsiteX86" fmla="*/ 1145199 w 1180739"/>
                <a:gd name="connsiteY86" fmla="*/ 139903 h 2439946"/>
                <a:gd name="connsiteX87" fmla="*/ 1148900 w 1180739"/>
                <a:gd name="connsiteY87" fmla="*/ 59579 h 2439946"/>
                <a:gd name="connsiteX88" fmla="*/ 1134096 w 1180739"/>
                <a:gd name="connsiteY88" fmla="*/ 50532 h 2439946"/>
                <a:gd name="connsiteX89" fmla="*/ 1119019 w 1180739"/>
                <a:gd name="connsiteY89" fmla="*/ 135517 h 2439946"/>
                <a:gd name="connsiteX90" fmla="*/ 1110794 w 1180739"/>
                <a:gd name="connsiteY90" fmla="*/ 28601 h 2439946"/>
                <a:gd name="connsiteX91" fmla="*/ 1093772 w 1180739"/>
                <a:gd name="connsiteY91" fmla="*/ 28065 h 2439946"/>
                <a:gd name="connsiteX92" fmla="*/ 1081461 w 1180739"/>
                <a:gd name="connsiteY92" fmla="*/ 131268 h 2439946"/>
                <a:gd name="connsiteX93" fmla="*/ 1059294 w 1180739"/>
                <a:gd name="connsiteY93" fmla="*/ 54759 h 2439946"/>
                <a:gd name="connsiteX94" fmla="*/ 1043394 w 1180739"/>
                <a:gd name="connsiteY94" fmla="*/ 60378 h 2439946"/>
                <a:gd name="connsiteX95" fmla="*/ 1057238 w 1180739"/>
                <a:gd name="connsiteY95" fmla="*/ 187307 h 2439946"/>
                <a:gd name="connsiteX96" fmla="*/ 1016939 w 1180739"/>
                <a:gd name="connsiteY96" fmla="*/ 150708 h 2439946"/>
                <a:gd name="connsiteX97" fmla="*/ 999915 w 1180739"/>
                <a:gd name="connsiteY97" fmla="*/ 159867 h 2439946"/>
                <a:gd name="connsiteX0" fmla="*/ 999915 w 1180739"/>
                <a:gd name="connsiteY0" fmla="*/ 159867 h 2439946"/>
                <a:gd name="connsiteX1" fmla="*/ 1042407 w 1180739"/>
                <a:gd name="connsiteY1" fmla="*/ 256515 h 2439946"/>
                <a:gd name="connsiteX2" fmla="*/ 975641 w 1180739"/>
                <a:gd name="connsiteY2" fmla="*/ 398755 h 2439946"/>
                <a:gd name="connsiteX3" fmla="*/ 923389 w 1180739"/>
                <a:gd name="connsiteY3" fmla="*/ 471326 h 2439946"/>
                <a:gd name="connsiteX4" fmla="*/ 859527 w 1180739"/>
                <a:gd name="connsiteY4" fmla="*/ 575829 h 2439946"/>
                <a:gd name="connsiteX5" fmla="*/ 757927 w 1180739"/>
                <a:gd name="connsiteY5" fmla="*/ 628080 h 2439946"/>
                <a:gd name="connsiteX6" fmla="*/ 723092 w 1180739"/>
                <a:gd name="connsiteY6" fmla="*/ 691943 h 2439946"/>
                <a:gd name="connsiteX7" fmla="*/ 682452 w 1180739"/>
                <a:gd name="connsiteY7" fmla="*/ 683235 h 2439946"/>
                <a:gd name="connsiteX8" fmla="*/ 691161 w 1180739"/>
                <a:gd name="connsiteY8" fmla="*/ 633886 h 2439946"/>
                <a:gd name="connsiteX9" fmla="*/ 725995 w 1180739"/>
                <a:gd name="connsiteY9" fmla="*/ 593246 h 2439946"/>
                <a:gd name="connsiteX10" fmla="*/ 723092 w 1180739"/>
                <a:gd name="connsiteY10" fmla="*/ 538092 h 2439946"/>
                <a:gd name="connsiteX11" fmla="*/ 723092 w 1180739"/>
                <a:gd name="connsiteY11" fmla="*/ 485840 h 2439946"/>
                <a:gd name="connsiteX12" fmla="*/ 667938 w 1180739"/>
                <a:gd name="connsiteY12" fmla="*/ 421977 h 2439946"/>
                <a:gd name="connsiteX13" fmla="*/ 589561 w 1180739"/>
                <a:gd name="connsiteY13" fmla="*/ 436492 h 2439946"/>
                <a:gd name="connsiteX14" fmla="*/ 548921 w 1180739"/>
                <a:gd name="connsiteY14" fmla="*/ 494549 h 2439946"/>
                <a:gd name="connsiteX15" fmla="*/ 560532 w 1180739"/>
                <a:gd name="connsiteY15" fmla="*/ 540995 h 2439946"/>
                <a:gd name="connsiteX16" fmla="*/ 551565 w 1180739"/>
                <a:gd name="connsiteY16" fmla="*/ 573049 h 2439946"/>
                <a:gd name="connsiteX17" fmla="*/ 577949 w 1180739"/>
                <a:gd name="connsiteY17" fmla="*/ 628080 h 2439946"/>
                <a:gd name="connsiteX18" fmla="*/ 537309 w 1180739"/>
                <a:gd name="connsiteY18" fmla="*/ 680332 h 2439946"/>
                <a:gd name="connsiteX19" fmla="*/ 508281 w 1180739"/>
                <a:gd name="connsiteY19" fmla="*/ 680332 h 2439946"/>
                <a:gd name="connsiteX20" fmla="*/ 479252 w 1180739"/>
                <a:gd name="connsiteY20" fmla="*/ 633886 h 2439946"/>
                <a:gd name="connsiteX21" fmla="*/ 415389 w 1180739"/>
                <a:gd name="connsiteY21" fmla="*/ 581635 h 2439946"/>
                <a:gd name="connsiteX22" fmla="*/ 366041 w 1180739"/>
                <a:gd name="connsiteY22" fmla="*/ 532286 h 2439946"/>
                <a:gd name="connsiteX23" fmla="*/ 334109 w 1180739"/>
                <a:gd name="connsiteY23" fmla="*/ 462617 h 2439946"/>
                <a:gd name="connsiteX24" fmla="*/ 235412 w 1180739"/>
                <a:gd name="connsiteY24" fmla="*/ 378435 h 2439946"/>
                <a:gd name="connsiteX25" fmla="*/ 180258 w 1180739"/>
                <a:gd name="connsiteY25" fmla="*/ 294252 h 2439946"/>
                <a:gd name="connsiteX26" fmla="*/ 159880 w 1180739"/>
                <a:gd name="connsiteY26" fmla="*/ 189887 h 2439946"/>
                <a:gd name="connsiteX27" fmla="*/ 146338 w 1180739"/>
                <a:gd name="connsiteY27" fmla="*/ 176812 h 2439946"/>
                <a:gd name="connsiteX28" fmla="*/ 143691 w 1180739"/>
                <a:gd name="connsiteY28" fmla="*/ 237580 h 2439946"/>
                <a:gd name="connsiteX29" fmla="*/ 108894 w 1180739"/>
                <a:gd name="connsiteY29" fmla="*/ 120415 h 2439946"/>
                <a:gd name="connsiteX30" fmla="*/ 93975 w 1180739"/>
                <a:gd name="connsiteY30" fmla="*/ 123188 h 2439946"/>
                <a:gd name="connsiteX31" fmla="*/ 108037 w 1180739"/>
                <a:gd name="connsiteY31" fmla="*/ 208808 h 2439946"/>
                <a:gd name="connsiteX32" fmla="*/ 65466 w 1180739"/>
                <a:gd name="connsiteY32" fmla="*/ 108549 h 2439946"/>
                <a:gd name="connsiteX33" fmla="*/ 51227 w 1180739"/>
                <a:gd name="connsiteY33" fmla="*/ 114697 h 2439946"/>
                <a:gd name="connsiteX34" fmla="*/ 84133 w 1180739"/>
                <a:gd name="connsiteY34" fmla="*/ 220125 h 2439946"/>
                <a:gd name="connsiteX35" fmla="*/ 39970 w 1180739"/>
                <a:gd name="connsiteY35" fmla="*/ 152687 h 2439946"/>
                <a:gd name="connsiteX36" fmla="*/ 26670 w 1180739"/>
                <a:gd name="connsiteY36" fmla="*/ 159142 h 2439946"/>
                <a:gd name="connsiteX37" fmla="*/ 61115 w 1180739"/>
                <a:gd name="connsiteY37" fmla="*/ 235331 h 2439946"/>
                <a:gd name="connsiteX38" fmla="*/ 21740 w 1180739"/>
                <a:gd name="connsiteY38" fmla="*/ 198606 h 2439946"/>
                <a:gd name="connsiteX39" fmla="*/ 15381 w 1180739"/>
                <a:gd name="connsiteY39" fmla="*/ 213106 h 2439946"/>
                <a:gd name="connsiteX40" fmla="*/ 62036 w 1180739"/>
                <a:gd name="connsiteY40" fmla="*/ 275681 h 2439946"/>
                <a:gd name="connsiteX41" fmla="*/ 122201 w 1180739"/>
                <a:gd name="connsiteY41" fmla="*/ 358115 h 2439946"/>
                <a:gd name="connsiteX42" fmla="*/ 206384 w 1180739"/>
                <a:gd name="connsiteY42" fmla="*/ 509063 h 2439946"/>
                <a:gd name="connsiteX43" fmla="*/ 368944 w 1180739"/>
                <a:gd name="connsiteY43" fmla="*/ 747097 h 2439946"/>
                <a:gd name="connsiteX44" fmla="*/ 374749 w 1180739"/>
                <a:gd name="connsiteY44" fmla="*/ 825475 h 2439946"/>
                <a:gd name="connsiteX45" fmla="*/ 438612 w 1180739"/>
                <a:gd name="connsiteY45" fmla="*/ 982229 h 2439946"/>
                <a:gd name="connsiteX46" fmla="*/ 444418 w 1180739"/>
                <a:gd name="connsiteY46" fmla="*/ 1092537 h 2439946"/>
                <a:gd name="connsiteX47" fmla="*/ 377652 w 1180739"/>
                <a:gd name="connsiteY47" fmla="*/ 1310252 h 2439946"/>
                <a:gd name="connsiteX48" fmla="*/ 383458 w 1180739"/>
                <a:gd name="connsiteY48" fmla="*/ 1417657 h 2439946"/>
                <a:gd name="connsiteX49" fmla="*/ 400875 w 1180739"/>
                <a:gd name="connsiteY49" fmla="*/ 1530869 h 2439946"/>
                <a:gd name="connsiteX50" fmla="*/ 415389 w 1180739"/>
                <a:gd name="connsiteY50" fmla="*/ 1702137 h 2439946"/>
                <a:gd name="connsiteX51" fmla="*/ 450224 w 1180739"/>
                <a:gd name="connsiteY51" fmla="*/ 1812446 h 2439946"/>
                <a:gd name="connsiteX52" fmla="*/ 540212 w 1180739"/>
                <a:gd name="connsiteY52" fmla="*/ 2154983 h 2439946"/>
                <a:gd name="connsiteX53" fmla="*/ 575047 w 1180739"/>
                <a:gd name="connsiteY53" fmla="*/ 2163692 h 2439946"/>
                <a:gd name="connsiteX54" fmla="*/ 543115 w 1180739"/>
                <a:gd name="connsiteY54" fmla="*/ 2224652 h 2439946"/>
                <a:gd name="connsiteX55" fmla="*/ 519892 w 1180739"/>
                <a:gd name="connsiteY55" fmla="*/ 2317543 h 2439946"/>
                <a:gd name="connsiteX56" fmla="*/ 589561 w 1180739"/>
                <a:gd name="connsiteY56" fmla="*/ 2340766 h 2439946"/>
                <a:gd name="connsiteX57" fmla="*/ 644715 w 1180739"/>
                <a:gd name="connsiteY57" fmla="*/ 2300126 h 2439946"/>
                <a:gd name="connsiteX58" fmla="*/ 641812 w 1180739"/>
                <a:gd name="connsiteY58" fmla="*/ 2224652 h 2439946"/>
                <a:gd name="connsiteX59" fmla="*/ 665035 w 1180739"/>
                <a:gd name="connsiteY59" fmla="*/ 2160789 h 2439946"/>
                <a:gd name="connsiteX60" fmla="*/ 665035 w 1180739"/>
                <a:gd name="connsiteY60" fmla="*/ 2137566 h 2439946"/>
                <a:gd name="connsiteX61" fmla="*/ 618589 w 1180739"/>
                <a:gd name="connsiteY61" fmla="*/ 2030160 h 2439946"/>
                <a:gd name="connsiteX62" fmla="*/ 609881 w 1180739"/>
                <a:gd name="connsiteY62" fmla="*/ 1693429 h 2439946"/>
                <a:gd name="connsiteX63" fmla="*/ 609881 w 1180739"/>
                <a:gd name="connsiteY63" fmla="*/ 1510549 h 2439946"/>
                <a:gd name="connsiteX64" fmla="*/ 676647 w 1180739"/>
                <a:gd name="connsiteY64" fmla="*/ 1797932 h 2439946"/>
                <a:gd name="connsiteX65" fmla="*/ 705675 w 1180739"/>
                <a:gd name="connsiteY65" fmla="*/ 1899531 h 2439946"/>
                <a:gd name="connsiteX66" fmla="*/ 704949 w 1180739"/>
                <a:gd name="connsiteY66" fmla="*/ 2022903 h 2439946"/>
                <a:gd name="connsiteX67" fmla="*/ 734704 w 1180739"/>
                <a:gd name="connsiteY67" fmla="*/ 2291417 h 2439946"/>
                <a:gd name="connsiteX68" fmla="*/ 763732 w 1180739"/>
                <a:gd name="connsiteY68" fmla="*/ 2297223 h 2439946"/>
                <a:gd name="connsiteX69" fmla="*/ 757927 w 1180739"/>
                <a:gd name="connsiteY69" fmla="*/ 2372696 h 2439946"/>
                <a:gd name="connsiteX70" fmla="*/ 843561 w 1180739"/>
                <a:gd name="connsiteY70" fmla="*/ 2419143 h 2439946"/>
                <a:gd name="connsiteX71" fmla="*/ 971287 w 1180739"/>
                <a:gd name="connsiteY71" fmla="*/ 2392291 h 2439946"/>
                <a:gd name="connsiteX72" fmla="*/ 824692 w 1180739"/>
                <a:gd name="connsiteY72" fmla="*/ 2288514 h 2439946"/>
                <a:gd name="connsiteX73" fmla="*/ 865332 w 1180739"/>
                <a:gd name="connsiteY73" fmla="*/ 2279805 h 2439946"/>
                <a:gd name="connsiteX74" fmla="*/ 845012 w 1180739"/>
                <a:gd name="connsiteY74" fmla="*/ 1934365 h 2439946"/>
                <a:gd name="connsiteX75" fmla="*/ 853722 w 1180739"/>
                <a:gd name="connsiteY75" fmla="*/ 1873405 h 2439946"/>
                <a:gd name="connsiteX76" fmla="*/ 836304 w 1180739"/>
                <a:gd name="connsiteY76" fmla="*/ 1841474 h 2439946"/>
                <a:gd name="connsiteX77" fmla="*/ 824692 w 1180739"/>
                <a:gd name="connsiteY77" fmla="*/ 1461199 h 2439946"/>
                <a:gd name="connsiteX78" fmla="*/ 795664 w 1180739"/>
                <a:gd name="connsiteY78" fmla="*/ 1350891 h 2439946"/>
                <a:gd name="connsiteX79" fmla="*/ 763732 w 1180739"/>
                <a:gd name="connsiteY79" fmla="*/ 1083828 h 2439946"/>
                <a:gd name="connsiteX80" fmla="*/ 859527 w 1180739"/>
                <a:gd name="connsiteY80" fmla="*/ 758708 h 2439946"/>
                <a:gd name="connsiteX81" fmla="*/ 1051115 w 1180739"/>
                <a:gd name="connsiteY81" fmla="*/ 523576 h 2439946"/>
                <a:gd name="connsiteX82" fmla="*/ 1123687 w 1180739"/>
                <a:gd name="connsiteY82" fmla="*/ 271028 h 2439946"/>
                <a:gd name="connsiteX83" fmla="*/ 1164429 w 1180739"/>
                <a:gd name="connsiteY83" fmla="*/ 185936 h 2439946"/>
                <a:gd name="connsiteX84" fmla="*/ 1179878 w 1180739"/>
                <a:gd name="connsiteY84" fmla="*/ 103716 h 2439946"/>
                <a:gd name="connsiteX85" fmla="*/ 1169598 w 1180739"/>
                <a:gd name="connsiteY85" fmla="*/ 96999 h 2439946"/>
                <a:gd name="connsiteX86" fmla="*/ 1145199 w 1180739"/>
                <a:gd name="connsiteY86" fmla="*/ 139903 h 2439946"/>
                <a:gd name="connsiteX87" fmla="*/ 1148900 w 1180739"/>
                <a:gd name="connsiteY87" fmla="*/ 59579 h 2439946"/>
                <a:gd name="connsiteX88" fmla="*/ 1134096 w 1180739"/>
                <a:gd name="connsiteY88" fmla="*/ 50532 h 2439946"/>
                <a:gd name="connsiteX89" fmla="*/ 1119019 w 1180739"/>
                <a:gd name="connsiteY89" fmla="*/ 135517 h 2439946"/>
                <a:gd name="connsiteX90" fmla="*/ 1110794 w 1180739"/>
                <a:gd name="connsiteY90" fmla="*/ 28601 h 2439946"/>
                <a:gd name="connsiteX91" fmla="*/ 1093772 w 1180739"/>
                <a:gd name="connsiteY91" fmla="*/ 28065 h 2439946"/>
                <a:gd name="connsiteX92" fmla="*/ 1081461 w 1180739"/>
                <a:gd name="connsiteY92" fmla="*/ 131268 h 2439946"/>
                <a:gd name="connsiteX93" fmla="*/ 1059294 w 1180739"/>
                <a:gd name="connsiteY93" fmla="*/ 54759 h 2439946"/>
                <a:gd name="connsiteX94" fmla="*/ 1043394 w 1180739"/>
                <a:gd name="connsiteY94" fmla="*/ 60378 h 2439946"/>
                <a:gd name="connsiteX95" fmla="*/ 1057238 w 1180739"/>
                <a:gd name="connsiteY95" fmla="*/ 187307 h 2439946"/>
                <a:gd name="connsiteX96" fmla="*/ 1016939 w 1180739"/>
                <a:gd name="connsiteY96" fmla="*/ 150708 h 2439946"/>
                <a:gd name="connsiteX97" fmla="*/ 999915 w 1180739"/>
                <a:gd name="connsiteY97" fmla="*/ 159867 h 2439946"/>
                <a:gd name="connsiteX0" fmla="*/ 999915 w 1183892"/>
                <a:gd name="connsiteY0" fmla="*/ 159867 h 2439946"/>
                <a:gd name="connsiteX1" fmla="*/ 1042407 w 1183892"/>
                <a:gd name="connsiteY1" fmla="*/ 256515 h 2439946"/>
                <a:gd name="connsiteX2" fmla="*/ 975641 w 1183892"/>
                <a:gd name="connsiteY2" fmla="*/ 398755 h 2439946"/>
                <a:gd name="connsiteX3" fmla="*/ 923389 w 1183892"/>
                <a:gd name="connsiteY3" fmla="*/ 471326 h 2439946"/>
                <a:gd name="connsiteX4" fmla="*/ 859527 w 1183892"/>
                <a:gd name="connsiteY4" fmla="*/ 575829 h 2439946"/>
                <a:gd name="connsiteX5" fmla="*/ 757927 w 1183892"/>
                <a:gd name="connsiteY5" fmla="*/ 628080 h 2439946"/>
                <a:gd name="connsiteX6" fmla="*/ 723092 w 1183892"/>
                <a:gd name="connsiteY6" fmla="*/ 691943 h 2439946"/>
                <a:gd name="connsiteX7" fmla="*/ 682452 w 1183892"/>
                <a:gd name="connsiteY7" fmla="*/ 683235 h 2439946"/>
                <a:gd name="connsiteX8" fmla="*/ 691161 w 1183892"/>
                <a:gd name="connsiteY8" fmla="*/ 633886 h 2439946"/>
                <a:gd name="connsiteX9" fmla="*/ 725995 w 1183892"/>
                <a:gd name="connsiteY9" fmla="*/ 593246 h 2439946"/>
                <a:gd name="connsiteX10" fmla="*/ 723092 w 1183892"/>
                <a:gd name="connsiteY10" fmla="*/ 538092 h 2439946"/>
                <a:gd name="connsiteX11" fmla="*/ 723092 w 1183892"/>
                <a:gd name="connsiteY11" fmla="*/ 485840 h 2439946"/>
                <a:gd name="connsiteX12" fmla="*/ 667938 w 1183892"/>
                <a:gd name="connsiteY12" fmla="*/ 421977 h 2439946"/>
                <a:gd name="connsiteX13" fmla="*/ 589561 w 1183892"/>
                <a:gd name="connsiteY13" fmla="*/ 436492 h 2439946"/>
                <a:gd name="connsiteX14" fmla="*/ 548921 w 1183892"/>
                <a:gd name="connsiteY14" fmla="*/ 494549 h 2439946"/>
                <a:gd name="connsiteX15" fmla="*/ 560532 w 1183892"/>
                <a:gd name="connsiteY15" fmla="*/ 540995 h 2439946"/>
                <a:gd name="connsiteX16" fmla="*/ 551565 w 1183892"/>
                <a:gd name="connsiteY16" fmla="*/ 573049 h 2439946"/>
                <a:gd name="connsiteX17" fmla="*/ 577949 w 1183892"/>
                <a:gd name="connsiteY17" fmla="*/ 628080 h 2439946"/>
                <a:gd name="connsiteX18" fmla="*/ 537309 w 1183892"/>
                <a:gd name="connsiteY18" fmla="*/ 680332 h 2439946"/>
                <a:gd name="connsiteX19" fmla="*/ 508281 w 1183892"/>
                <a:gd name="connsiteY19" fmla="*/ 680332 h 2439946"/>
                <a:gd name="connsiteX20" fmla="*/ 479252 w 1183892"/>
                <a:gd name="connsiteY20" fmla="*/ 633886 h 2439946"/>
                <a:gd name="connsiteX21" fmla="*/ 415389 w 1183892"/>
                <a:gd name="connsiteY21" fmla="*/ 581635 h 2439946"/>
                <a:gd name="connsiteX22" fmla="*/ 366041 w 1183892"/>
                <a:gd name="connsiteY22" fmla="*/ 532286 h 2439946"/>
                <a:gd name="connsiteX23" fmla="*/ 334109 w 1183892"/>
                <a:gd name="connsiteY23" fmla="*/ 462617 h 2439946"/>
                <a:gd name="connsiteX24" fmla="*/ 235412 w 1183892"/>
                <a:gd name="connsiteY24" fmla="*/ 378435 h 2439946"/>
                <a:gd name="connsiteX25" fmla="*/ 180258 w 1183892"/>
                <a:gd name="connsiteY25" fmla="*/ 294252 h 2439946"/>
                <a:gd name="connsiteX26" fmla="*/ 159880 w 1183892"/>
                <a:gd name="connsiteY26" fmla="*/ 189887 h 2439946"/>
                <a:gd name="connsiteX27" fmla="*/ 146338 w 1183892"/>
                <a:gd name="connsiteY27" fmla="*/ 176812 h 2439946"/>
                <a:gd name="connsiteX28" fmla="*/ 143691 w 1183892"/>
                <a:gd name="connsiteY28" fmla="*/ 237580 h 2439946"/>
                <a:gd name="connsiteX29" fmla="*/ 108894 w 1183892"/>
                <a:gd name="connsiteY29" fmla="*/ 120415 h 2439946"/>
                <a:gd name="connsiteX30" fmla="*/ 93975 w 1183892"/>
                <a:gd name="connsiteY30" fmla="*/ 123188 h 2439946"/>
                <a:gd name="connsiteX31" fmla="*/ 108037 w 1183892"/>
                <a:gd name="connsiteY31" fmla="*/ 208808 h 2439946"/>
                <a:gd name="connsiteX32" fmla="*/ 65466 w 1183892"/>
                <a:gd name="connsiteY32" fmla="*/ 108549 h 2439946"/>
                <a:gd name="connsiteX33" fmla="*/ 51227 w 1183892"/>
                <a:gd name="connsiteY33" fmla="*/ 114697 h 2439946"/>
                <a:gd name="connsiteX34" fmla="*/ 84133 w 1183892"/>
                <a:gd name="connsiteY34" fmla="*/ 220125 h 2439946"/>
                <a:gd name="connsiteX35" fmla="*/ 39970 w 1183892"/>
                <a:gd name="connsiteY35" fmla="*/ 152687 h 2439946"/>
                <a:gd name="connsiteX36" fmla="*/ 26670 w 1183892"/>
                <a:gd name="connsiteY36" fmla="*/ 159142 h 2439946"/>
                <a:gd name="connsiteX37" fmla="*/ 61115 w 1183892"/>
                <a:gd name="connsiteY37" fmla="*/ 235331 h 2439946"/>
                <a:gd name="connsiteX38" fmla="*/ 21740 w 1183892"/>
                <a:gd name="connsiteY38" fmla="*/ 198606 h 2439946"/>
                <a:gd name="connsiteX39" fmla="*/ 15381 w 1183892"/>
                <a:gd name="connsiteY39" fmla="*/ 213106 h 2439946"/>
                <a:gd name="connsiteX40" fmla="*/ 62036 w 1183892"/>
                <a:gd name="connsiteY40" fmla="*/ 275681 h 2439946"/>
                <a:gd name="connsiteX41" fmla="*/ 122201 w 1183892"/>
                <a:gd name="connsiteY41" fmla="*/ 358115 h 2439946"/>
                <a:gd name="connsiteX42" fmla="*/ 206384 w 1183892"/>
                <a:gd name="connsiteY42" fmla="*/ 509063 h 2439946"/>
                <a:gd name="connsiteX43" fmla="*/ 368944 w 1183892"/>
                <a:gd name="connsiteY43" fmla="*/ 747097 h 2439946"/>
                <a:gd name="connsiteX44" fmla="*/ 374749 w 1183892"/>
                <a:gd name="connsiteY44" fmla="*/ 825475 h 2439946"/>
                <a:gd name="connsiteX45" fmla="*/ 438612 w 1183892"/>
                <a:gd name="connsiteY45" fmla="*/ 982229 h 2439946"/>
                <a:gd name="connsiteX46" fmla="*/ 444418 w 1183892"/>
                <a:gd name="connsiteY46" fmla="*/ 1092537 h 2439946"/>
                <a:gd name="connsiteX47" fmla="*/ 377652 w 1183892"/>
                <a:gd name="connsiteY47" fmla="*/ 1310252 h 2439946"/>
                <a:gd name="connsiteX48" fmla="*/ 383458 w 1183892"/>
                <a:gd name="connsiteY48" fmla="*/ 1417657 h 2439946"/>
                <a:gd name="connsiteX49" fmla="*/ 400875 w 1183892"/>
                <a:gd name="connsiteY49" fmla="*/ 1530869 h 2439946"/>
                <a:gd name="connsiteX50" fmla="*/ 415389 w 1183892"/>
                <a:gd name="connsiteY50" fmla="*/ 1702137 h 2439946"/>
                <a:gd name="connsiteX51" fmla="*/ 450224 w 1183892"/>
                <a:gd name="connsiteY51" fmla="*/ 1812446 h 2439946"/>
                <a:gd name="connsiteX52" fmla="*/ 540212 w 1183892"/>
                <a:gd name="connsiteY52" fmla="*/ 2154983 h 2439946"/>
                <a:gd name="connsiteX53" fmla="*/ 575047 w 1183892"/>
                <a:gd name="connsiteY53" fmla="*/ 2163692 h 2439946"/>
                <a:gd name="connsiteX54" fmla="*/ 543115 w 1183892"/>
                <a:gd name="connsiteY54" fmla="*/ 2224652 h 2439946"/>
                <a:gd name="connsiteX55" fmla="*/ 519892 w 1183892"/>
                <a:gd name="connsiteY55" fmla="*/ 2317543 h 2439946"/>
                <a:gd name="connsiteX56" fmla="*/ 589561 w 1183892"/>
                <a:gd name="connsiteY56" fmla="*/ 2340766 h 2439946"/>
                <a:gd name="connsiteX57" fmla="*/ 644715 w 1183892"/>
                <a:gd name="connsiteY57" fmla="*/ 2300126 h 2439946"/>
                <a:gd name="connsiteX58" fmla="*/ 641812 w 1183892"/>
                <a:gd name="connsiteY58" fmla="*/ 2224652 h 2439946"/>
                <a:gd name="connsiteX59" fmla="*/ 665035 w 1183892"/>
                <a:gd name="connsiteY59" fmla="*/ 2160789 h 2439946"/>
                <a:gd name="connsiteX60" fmla="*/ 665035 w 1183892"/>
                <a:gd name="connsiteY60" fmla="*/ 2137566 h 2439946"/>
                <a:gd name="connsiteX61" fmla="*/ 618589 w 1183892"/>
                <a:gd name="connsiteY61" fmla="*/ 2030160 h 2439946"/>
                <a:gd name="connsiteX62" fmla="*/ 609881 w 1183892"/>
                <a:gd name="connsiteY62" fmla="*/ 1693429 h 2439946"/>
                <a:gd name="connsiteX63" fmla="*/ 609881 w 1183892"/>
                <a:gd name="connsiteY63" fmla="*/ 1510549 h 2439946"/>
                <a:gd name="connsiteX64" fmla="*/ 676647 w 1183892"/>
                <a:gd name="connsiteY64" fmla="*/ 1797932 h 2439946"/>
                <a:gd name="connsiteX65" fmla="*/ 705675 w 1183892"/>
                <a:gd name="connsiteY65" fmla="*/ 1899531 h 2439946"/>
                <a:gd name="connsiteX66" fmla="*/ 704949 w 1183892"/>
                <a:gd name="connsiteY66" fmla="*/ 2022903 h 2439946"/>
                <a:gd name="connsiteX67" fmla="*/ 734704 w 1183892"/>
                <a:gd name="connsiteY67" fmla="*/ 2291417 h 2439946"/>
                <a:gd name="connsiteX68" fmla="*/ 763732 w 1183892"/>
                <a:gd name="connsiteY68" fmla="*/ 2297223 h 2439946"/>
                <a:gd name="connsiteX69" fmla="*/ 757927 w 1183892"/>
                <a:gd name="connsiteY69" fmla="*/ 2372696 h 2439946"/>
                <a:gd name="connsiteX70" fmla="*/ 843561 w 1183892"/>
                <a:gd name="connsiteY70" fmla="*/ 2419143 h 2439946"/>
                <a:gd name="connsiteX71" fmla="*/ 971287 w 1183892"/>
                <a:gd name="connsiteY71" fmla="*/ 2392291 h 2439946"/>
                <a:gd name="connsiteX72" fmla="*/ 824692 w 1183892"/>
                <a:gd name="connsiteY72" fmla="*/ 2288514 h 2439946"/>
                <a:gd name="connsiteX73" fmla="*/ 865332 w 1183892"/>
                <a:gd name="connsiteY73" fmla="*/ 2279805 h 2439946"/>
                <a:gd name="connsiteX74" fmla="*/ 845012 w 1183892"/>
                <a:gd name="connsiteY74" fmla="*/ 1934365 h 2439946"/>
                <a:gd name="connsiteX75" fmla="*/ 853722 w 1183892"/>
                <a:gd name="connsiteY75" fmla="*/ 1873405 h 2439946"/>
                <a:gd name="connsiteX76" fmla="*/ 836304 w 1183892"/>
                <a:gd name="connsiteY76" fmla="*/ 1841474 h 2439946"/>
                <a:gd name="connsiteX77" fmla="*/ 824692 w 1183892"/>
                <a:gd name="connsiteY77" fmla="*/ 1461199 h 2439946"/>
                <a:gd name="connsiteX78" fmla="*/ 795664 w 1183892"/>
                <a:gd name="connsiteY78" fmla="*/ 1350891 h 2439946"/>
                <a:gd name="connsiteX79" fmla="*/ 763732 w 1183892"/>
                <a:gd name="connsiteY79" fmla="*/ 1083828 h 2439946"/>
                <a:gd name="connsiteX80" fmla="*/ 859527 w 1183892"/>
                <a:gd name="connsiteY80" fmla="*/ 758708 h 2439946"/>
                <a:gd name="connsiteX81" fmla="*/ 1051115 w 1183892"/>
                <a:gd name="connsiteY81" fmla="*/ 523576 h 2439946"/>
                <a:gd name="connsiteX82" fmla="*/ 1123687 w 1183892"/>
                <a:gd name="connsiteY82" fmla="*/ 271028 h 2439946"/>
                <a:gd name="connsiteX83" fmla="*/ 1164429 w 1183892"/>
                <a:gd name="connsiteY83" fmla="*/ 185936 h 2439946"/>
                <a:gd name="connsiteX84" fmla="*/ 1179878 w 1183892"/>
                <a:gd name="connsiteY84" fmla="*/ 103716 h 2439946"/>
                <a:gd name="connsiteX85" fmla="*/ 1169598 w 1183892"/>
                <a:gd name="connsiteY85" fmla="*/ 96999 h 2439946"/>
                <a:gd name="connsiteX86" fmla="*/ 1145199 w 1183892"/>
                <a:gd name="connsiteY86" fmla="*/ 139903 h 2439946"/>
                <a:gd name="connsiteX87" fmla="*/ 1148900 w 1183892"/>
                <a:gd name="connsiteY87" fmla="*/ 59579 h 2439946"/>
                <a:gd name="connsiteX88" fmla="*/ 1134096 w 1183892"/>
                <a:gd name="connsiteY88" fmla="*/ 50532 h 2439946"/>
                <a:gd name="connsiteX89" fmla="*/ 1119019 w 1183892"/>
                <a:gd name="connsiteY89" fmla="*/ 135517 h 2439946"/>
                <a:gd name="connsiteX90" fmla="*/ 1110794 w 1183892"/>
                <a:gd name="connsiteY90" fmla="*/ 28601 h 2439946"/>
                <a:gd name="connsiteX91" fmla="*/ 1093772 w 1183892"/>
                <a:gd name="connsiteY91" fmla="*/ 28065 h 2439946"/>
                <a:gd name="connsiteX92" fmla="*/ 1081461 w 1183892"/>
                <a:gd name="connsiteY92" fmla="*/ 131268 h 2439946"/>
                <a:gd name="connsiteX93" fmla="*/ 1059294 w 1183892"/>
                <a:gd name="connsiteY93" fmla="*/ 54759 h 2439946"/>
                <a:gd name="connsiteX94" fmla="*/ 1043394 w 1183892"/>
                <a:gd name="connsiteY94" fmla="*/ 60378 h 2439946"/>
                <a:gd name="connsiteX95" fmla="*/ 1057238 w 1183892"/>
                <a:gd name="connsiteY95" fmla="*/ 187307 h 2439946"/>
                <a:gd name="connsiteX96" fmla="*/ 1016939 w 1183892"/>
                <a:gd name="connsiteY96" fmla="*/ 150708 h 2439946"/>
                <a:gd name="connsiteX97" fmla="*/ 999915 w 1183892"/>
                <a:gd name="connsiteY97" fmla="*/ 159867 h 2439946"/>
                <a:gd name="connsiteX0" fmla="*/ 999915 w 1180283"/>
                <a:gd name="connsiteY0" fmla="*/ 159867 h 2439946"/>
                <a:gd name="connsiteX1" fmla="*/ 1042407 w 1180283"/>
                <a:gd name="connsiteY1" fmla="*/ 256515 h 2439946"/>
                <a:gd name="connsiteX2" fmla="*/ 975641 w 1180283"/>
                <a:gd name="connsiteY2" fmla="*/ 398755 h 2439946"/>
                <a:gd name="connsiteX3" fmla="*/ 923389 w 1180283"/>
                <a:gd name="connsiteY3" fmla="*/ 471326 h 2439946"/>
                <a:gd name="connsiteX4" fmla="*/ 859527 w 1180283"/>
                <a:gd name="connsiteY4" fmla="*/ 575829 h 2439946"/>
                <a:gd name="connsiteX5" fmla="*/ 757927 w 1180283"/>
                <a:gd name="connsiteY5" fmla="*/ 628080 h 2439946"/>
                <a:gd name="connsiteX6" fmla="*/ 723092 w 1180283"/>
                <a:gd name="connsiteY6" fmla="*/ 691943 h 2439946"/>
                <a:gd name="connsiteX7" fmla="*/ 682452 w 1180283"/>
                <a:gd name="connsiteY7" fmla="*/ 683235 h 2439946"/>
                <a:gd name="connsiteX8" fmla="*/ 691161 w 1180283"/>
                <a:gd name="connsiteY8" fmla="*/ 633886 h 2439946"/>
                <a:gd name="connsiteX9" fmla="*/ 725995 w 1180283"/>
                <a:gd name="connsiteY9" fmla="*/ 593246 h 2439946"/>
                <a:gd name="connsiteX10" fmla="*/ 723092 w 1180283"/>
                <a:gd name="connsiteY10" fmla="*/ 538092 h 2439946"/>
                <a:gd name="connsiteX11" fmla="*/ 723092 w 1180283"/>
                <a:gd name="connsiteY11" fmla="*/ 485840 h 2439946"/>
                <a:gd name="connsiteX12" fmla="*/ 667938 w 1180283"/>
                <a:gd name="connsiteY12" fmla="*/ 421977 h 2439946"/>
                <a:gd name="connsiteX13" fmla="*/ 589561 w 1180283"/>
                <a:gd name="connsiteY13" fmla="*/ 436492 h 2439946"/>
                <a:gd name="connsiteX14" fmla="*/ 548921 w 1180283"/>
                <a:gd name="connsiteY14" fmla="*/ 494549 h 2439946"/>
                <a:gd name="connsiteX15" fmla="*/ 560532 w 1180283"/>
                <a:gd name="connsiteY15" fmla="*/ 540995 h 2439946"/>
                <a:gd name="connsiteX16" fmla="*/ 551565 w 1180283"/>
                <a:gd name="connsiteY16" fmla="*/ 573049 h 2439946"/>
                <a:gd name="connsiteX17" fmla="*/ 577949 w 1180283"/>
                <a:gd name="connsiteY17" fmla="*/ 628080 h 2439946"/>
                <a:gd name="connsiteX18" fmla="*/ 537309 w 1180283"/>
                <a:gd name="connsiteY18" fmla="*/ 680332 h 2439946"/>
                <a:gd name="connsiteX19" fmla="*/ 508281 w 1180283"/>
                <a:gd name="connsiteY19" fmla="*/ 680332 h 2439946"/>
                <a:gd name="connsiteX20" fmla="*/ 479252 w 1180283"/>
                <a:gd name="connsiteY20" fmla="*/ 633886 h 2439946"/>
                <a:gd name="connsiteX21" fmla="*/ 415389 w 1180283"/>
                <a:gd name="connsiteY21" fmla="*/ 581635 h 2439946"/>
                <a:gd name="connsiteX22" fmla="*/ 366041 w 1180283"/>
                <a:gd name="connsiteY22" fmla="*/ 532286 h 2439946"/>
                <a:gd name="connsiteX23" fmla="*/ 334109 w 1180283"/>
                <a:gd name="connsiteY23" fmla="*/ 462617 h 2439946"/>
                <a:gd name="connsiteX24" fmla="*/ 235412 w 1180283"/>
                <a:gd name="connsiteY24" fmla="*/ 378435 h 2439946"/>
                <a:gd name="connsiteX25" fmla="*/ 180258 w 1180283"/>
                <a:gd name="connsiteY25" fmla="*/ 294252 h 2439946"/>
                <a:gd name="connsiteX26" fmla="*/ 159880 w 1180283"/>
                <a:gd name="connsiteY26" fmla="*/ 189887 h 2439946"/>
                <a:gd name="connsiteX27" fmla="*/ 146338 w 1180283"/>
                <a:gd name="connsiteY27" fmla="*/ 176812 h 2439946"/>
                <a:gd name="connsiteX28" fmla="*/ 143691 w 1180283"/>
                <a:gd name="connsiteY28" fmla="*/ 237580 h 2439946"/>
                <a:gd name="connsiteX29" fmla="*/ 108894 w 1180283"/>
                <a:gd name="connsiteY29" fmla="*/ 120415 h 2439946"/>
                <a:gd name="connsiteX30" fmla="*/ 93975 w 1180283"/>
                <a:gd name="connsiteY30" fmla="*/ 123188 h 2439946"/>
                <a:gd name="connsiteX31" fmla="*/ 108037 w 1180283"/>
                <a:gd name="connsiteY31" fmla="*/ 208808 h 2439946"/>
                <a:gd name="connsiteX32" fmla="*/ 65466 w 1180283"/>
                <a:gd name="connsiteY32" fmla="*/ 108549 h 2439946"/>
                <a:gd name="connsiteX33" fmla="*/ 51227 w 1180283"/>
                <a:gd name="connsiteY33" fmla="*/ 114697 h 2439946"/>
                <a:gd name="connsiteX34" fmla="*/ 84133 w 1180283"/>
                <a:gd name="connsiteY34" fmla="*/ 220125 h 2439946"/>
                <a:gd name="connsiteX35" fmla="*/ 39970 w 1180283"/>
                <a:gd name="connsiteY35" fmla="*/ 152687 h 2439946"/>
                <a:gd name="connsiteX36" fmla="*/ 26670 w 1180283"/>
                <a:gd name="connsiteY36" fmla="*/ 159142 h 2439946"/>
                <a:gd name="connsiteX37" fmla="*/ 61115 w 1180283"/>
                <a:gd name="connsiteY37" fmla="*/ 235331 h 2439946"/>
                <a:gd name="connsiteX38" fmla="*/ 21740 w 1180283"/>
                <a:gd name="connsiteY38" fmla="*/ 198606 h 2439946"/>
                <a:gd name="connsiteX39" fmla="*/ 15381 w 1180283"/>
                <a:gd name="connsiteY39" fmla="*/ 213106 h 2439946"/>
                <a:gd name="connsiteX40" fmla="*/ 62036 w 1180283"/>
                <a:gd name="connsiteY40" fmla="*/ 275681 h 2439946"/>
                <a:gd name="connsiteX41" fmla="*/ 122201 w 1180283"/>
                <a:gd name="connsiteY41" fmla="*/ 358115 h 2439946"/>
                <a:gd name="connsiteX42" fmla="*/ 206384 w 1180283"/>
                <a:gd name="connsiteY42" fmla="*/ 509063 h 2439946"/>
                <a:gd name="connsiteX43" fmla="*/ 368944 w 1180283"/>
                <a:gd name="connsiteY43" fmla="*/ 747097 h 2439946"/>
                <a:gd name="connsiteX44" fmla="*/ 374749 w 1180283"/>
                <a:gd name="connsiteY44" fmla="*/ 825475 h 2439946"/>
                <a:gd name="connsiteX45" fmla="*/ 438612 w 1180283"/>
                <a:gd name="connsiteY45" fmla="*/ 982229 h 2439946"/>
                <a:gd name="connsiteX46" fmla="*/ 444418 w 1180283"/>
                <a:gd name="connsiteY46" fmla="*/ 1092537 h 2439946"/>
                <a:gd name="connsiteX47" fmla="*/ 377652 w 1180283"/>
                <a:gd name="connsiteY47" fmla="*/ 1310252 h 2439946"/>
                <a:gd name="connsiteX48" fmla="*/ 383458 w 1180283"/>
                <a:gd name="connsiteY48" fmla="*/ 1417657 h 2439946"/>
                <a:gd name="connsiteX49" fmla="*/ 400875 w 1180283"/>
                <a:gd name="connsiteY49" fmla="*/ 1530869 h 2439946"/>
                <a:gd name="connsiteX50" fmla="*/ 415389 w 1180283"/>
                <a:gd name="connsiteY50" fmla="*/ 1702137 h 2439946"/>
                <a:gd name="connsiteX51" fmla="*/ 450224 w 1180283"/>
                <a:gd name="connsiteY51" fmla="*/ 1812446 h 2439946"/>
                <a:gd name="connsiteX52" fmla="*/ 540212 w 1180283"/>
                <a:gd name="connsiteY52" fmla="*/ 2154983 h 2439946"/>
                <a:gd name="connsiteX53" fmla="*/ 575047 w 1180283"/>
                <a:gd name="connsiteY53" fmla="*/ 2163692 h 2439946"/>
                <a:gd name="connsiteX54" fmla="*/ 543115 w 1180283"/>
                <a:gd name="connsiteY54" fmla="*/ 2224652 h 2439946"/>
                <a:gd name="connsiteX55" fmla="*/ 519892 w 1180283"/>
                <a:gd name="connsiteY55" fmla="*/ 2317543 h 2439946"/>
                <a:gd name="connsiteX56" fmla="*/ 589561 w 1180283"/>
                <a:gd name="connsiteY56" fmla="*/ 2340766 h 2439946"/>
                <a:gd name="connsiteX57" fmla="*/ 644715 w 1180283"/>
                <a:gd name="connsiteY57" fmla="*/ 2300126 h 2439946"/>
                <a:gd name="connsiteX58" fmla="*/ 641812 w 1180283"/>
                <a:gd name="connsiteY58" fmla="*/ 2224652 h 2439946"/>
                <a:gd name="connsiteX59" fmla="*/ 665035 w 1180283"/>
                <a:gd name="connsiteY59" fmla="*/ 2160789 h 2439946"/>
                <a:gd name="connsiteX60" fmla="*/ 665035 w 1180283"/>
                <a:gd name="connsiteY60" fmla="*/ 2137566 h 2439946"/>
                <a:gd name="connsiteX61" fmla="*/ 618589 w 1180283"/>
                <a:gd name="connsiteY61" fmla="*/ 2030160 h 2439946"/>
                <a:gd name="connsiteX62" fmla="*/ 609881 w 1180283"/>
                <a:gd name="connsiteY62" fmla="*/ 1693429 h 2439946"/>
                <a:gd name="connsiteX63" fmla="*/ 609881 w 1180283"/>
                <a:gd name="connsiteY63" fmla="*/ 1510549 h 2439946"/>
                <a:gd name="connsiteX64" fmla="*/ 676647 w 1180283"/>
                <a:gd name="connsiteY64" fmla="*/ 1797932 h 2439946"/>
                <a:gd name="connsiteX65" fmla="*/ 705675 w 1180283"/>
                <a:gd name="connsiteY65" fmla="*/ 1899531 h 2439946"/>
                <a:gd name="connsiteX66" fmla="*/ 704949 w 1180283"/>
                <a:gd name="connsiteY66" fmla="*/ 2022903 h 2439946"/>
                <a:gd name="connsiteX67" fmla="*/ 734704 w 1180283"/>
                <a:gd name="connsiteY67" fmla="*/ 2291417 h 2439946"/>
                <a:gd name="connsiteX68" fmla="*/ 763732 w 1180283"/>
                <a:gd name="connsiteY68" fmla="*/ 2297223 h 2439946"/>
                <a:gd name="connsiteX69" fmla="*/ 757927 w 1180283"/>
                <a:gd name="connsiteY69" fmla="*/ 2372696 h 2439946"/>
                <a:gd name="connsiteX70" fmla="*/ 843561 w 1180283"/>
                <a:gd name="connsiteY70" fmla="*/ 2419143 h 2439946"/>
                <a:gd name="connsiteX71" fmla="*/ 971287 w 1180283"/>
                <a:gd name="connsiteY71" fmla="*/ 2392291 h 2439946"/>
                <a:gd name="connsiteX72" fmla="*/ 824692 w 1180283"/>
                <a:gd name="connsiteY72" fmla="*/ 2288514 h 2439946"/>
                <a:gd name="connsiteX73" fmla="*/ 865332 w 1180283"/>
                <a:gd name="connsiteY73" fmla="*/ 2279805 h 2439946"/>
                <a:gd name="connsiteX74" fmla="*/ 845012 w 1180283"/>
                <a:gd name="connsiteY74" fmla="*/ 1934365 h 2439946"/>
                <a:gd name="connsiteX75" fmla="*/ 853722 w 1180283"/>
                <a:gd name="connsiteY75" fmla="*/ 1873405 h 2439946"/>
                <a:gd name="connsiteX76" fmla="*/ 836304 w 1180283"/>
                <a:gd name="connsiteY76" fmla="*/ 1841474 h 2439946"/>
                <a:gd name="connsiteX77" fmla="*/ 824692 w 1180283"/>
                <a:gd name="connsiteY77" fmla="*/ 1461199 h 2439946"/>
                <a:gd name="connsiteX78" fmla="*/ 795664 w 1180283"/>
                <a:gd name="connsiteY78" fmla="*/ 1350891 h 2439946"/>
                <a:gd name="connsiteX79" fmla="*/ 763732 w 1180283"/>
                <a:gd name="connsiteY79" fmla="*/ 1083828 h 2439946"/>
                <a:gd name="connsiteX80" fmla="*/ 859527 w 1180283"/>
                <a:gd name="connsiteY80" fmla="*/ 758708 h 2439946"/>
                <a:gd name="connsiteX81" fmla="*/ 1051115 w 1180283"/>
                <a:gd name="connsiteY81" fmla="*/ 523576 h 2439946"/>
                <a:gd name="connsiteX82" fmla="*/ 1123687 w 1180283"/>
                <a:gd name="connsiteY82" fmla="*/ 271028 h 2439946"/>
                <a:gd name="connsiteX83" fmla="*/ 1164429 w 1180283"/>
                <a:gd name="connsiteY83" fmla="*/ 185936 h 2439946"/>
                <a:gd name="connsiteX84" fmla="*/ 1179878 w 1180283"/>
                <a:gd name="connsiteY84" fmla="*/ 103716 h 2439946"/>
                <a:gd name="connsiteX85" fmla="*/ 1166857 w 1180283"/>
                <a:gd name="connsiteY85" fmla="*/ 96999 h 2439946"/>
                <a:gd name="connsiteX86" fmla="*/ 1145199 w 1180283"/>
                <a:gd name="connsiteY86" fmla="*/ 139903 h 2439946"/>
                <a:gd name="connsiteX87" fmla="*/ 1148900 w 1180283"/>
                <a:gd name="connsiteY87" fmla="*/ 59579 h 2439946"/>
                <a:gd name="connsiteX88" fmla="*/ 1134096 w 1180283"/>
                <a:gd name="connsiteY88" fmla="*/ 50532 h 2439946"/>
                <a:gd name="connsiteX89" fmla="*/ 1119019 w 1180283"/>
                <a:gd name="connsiteY89" fmla="*/ 135517 h 2439946"/>
                <a:gd name="connsiteX90" fmla="*/ 1110794 w 1180283"/>
                <a:gd name="connsiteY90" fmla="*/ 28601 h 2439946"/>
                <a:gd name="connsiteX91" fmla="*/ 1093772 w 1180283"/>
                <a:gd name="connsiteY91" fmla="*/ 28065 h 2439946"/>
                <a:gd name="connsiteX92" fmla="*/ 1081461 w 1180283"/>
                <a:gd name="connsiteY92" fmla="*/ 131268 h 2439946"/>
                <a:gd name="connsiteX93" fmla="*/ 1059294 w 1180283"/>
                <a:gd name="connsiteY93" fmla="*/ 54759 h 2439946"/>
                <a:gd name="connsiteX94" fmla="*/ 1043394 w 1180283"/>
                <a:gd name="connsiteY94" fmla="*/ 60378 h 2439946"/>
                <a:gd name="connsiteX95" fmla="*/ 1057238 w 1180283"/>
                <a:gd name="connsiteY95" fmla="*/ 187307 h 2439946"/>
                <a:gd name="connsiteX96" fmla="*/ 1016939 w 1180283"/>
                <a:gd name="connsiteY96" fmla="*/ 150708 h 2439946"/>
                <a:gd name="connsiteX97" fmla="*/ 999915 w 1180283"/>
                <a:gd name="connsiteY97" fmla="*/ 159867 h 2439946"/>
                <a:gd name="connsiteX0" fmla="*/ 999915 w 1185629"/>
                <a:gd name="connsiteY0" fmla="*/ 159867 h 2439946"/>
                <a:gd name="connsiteX1" fmla="*/ 1042407 w 1185629"/>
                <a:gd name="connsiteY1" fmla="*/ 256515 h 2439946"/>
                <a:gd name="connsiteX2" fmla="*/ 975641 w 1185629"/>
                <a:gd name="connsiteY2" fmla="*/ 398755 h 2439946"/>
                <a:gd name="connsiteX3" fmla="*/ 923389 w 1185629"/>
                <a:gd name="connsiteY3" fmla="*/ 471326 h 2439946"/>
                <a:gd name="connsiteX4" fmla="*/ 859527 w 1185629"/>
                <a:gd name="connsiteY4" fmla="*/ 575829 h 2439946"/>
                <a:gd name="connsiteX5" fmla="*/ 757927 w 1185629"/>
                <a:gd name="connsiteY5" fmla="*/ 628080 h 2439946"/>
                <a:gd name="connsiteX6" fmla="*/ 723092 w 1185629"/>
                <a:gd name="connsiteY6" fmla="*/ 691943 h 2439946"/>
                <a:gd name="connsiteX7" fmla="*/ 682452 w 1185629"/>
                <a:gd name="connsiteY7" fmla="*/ 683235 h 2439946"/>
                <a:gd name="connsiteX8" fmla="*/ 691161 w 1185629"/>
                <a:gd name="connsiteY8" fmla="*/ 633886 h 2439946"/>
                <a:gd name="connsiteX9" fmla="*/ 725995 w 1185629"/>
                <a:gd name="connsiteY9" fmla="*/ 593246 h 2439946"/>
                <a:gd name="connsiteX10" fmla="*/ 723092 w 1185629"/>
                <a:gd name="connsiteY10" fmla="*/ 538092 h 2439946"/>
                <a:gd name="connsiteX11" fmla="*/ 723092 w 1185629"/>
                <a:gd name="connsiteY11" fmla="*/ 485840 h 2439946"/>
                <a:gd name="connsiteX12" fmla="*/ 667938 w 1185629"/>
                <a:gd name="connsiteY12" fmla="*/ 421977 h 2439946"/>
                <a:gd name="connsiteX13" fmla="*/ 589561 w 1185629"/>
                <a:gd name="connsiteY13" fmla="*/ 436492 h 2439946"/>
                <a:gd name="connsiteX14" fmla="*/ 548921 w 1185629"/>
                <a:gd name="connsiteY14" fmla="*/ 494549 h 2439946"/>
                <a:gd name="connsiteX15" fmla="*/ 560532 w 1185629"/>
                <a:gd name="connsiteY15" fmla="*/ 540995 h 2439946"/>
                <a:gd name="connsiteX16" fmla="*/ 551565 w 1185629"/>
                <a:gd name="connsiteY16" fmla="*/ 573049 h 2439946"/>
                <a:gd name="connsiteX17" fmla="*/ 577949 w 1185629"/>
                <a:gd name="connsiteY17" fmla="*/ 628080 h 2439946"/>
                <a:gd name="connsiteX18" fmla="*/ 537309 w 1185629"/>
                <a:gd name="connsiteY18" fmla="*/ 680332 h 2439946"/>
                <a:gd name="connsiteX19" fmla="*/ 508281 w 1185629"/>
                <a:gd name="connsiteY19" fmla="*/ 680332 h 2439946"/>
                <a:gd name="connsiteX20" fmla="*/ 479252 w 1185629"/>
                <a:gd name="connsiteY20" fmla="*/ 633886 h 2439946"/>
                <a:gd name="connsiteX21" fmla="*/ 415389 w 1185629"/>
                <a:gd name="connsiteY21" fmla="*/ 581635 h 2439946"/>
                <a:gd name="connsiteX22" fmla="*/ 366041 w 1185629"/>
                <a:gd name="connsiteY22" fmla="*/ 532286 h 2439946"/>
                <a:gd name="connsiteX23" fmla="*/ 334109 w 1185629"/>
                <a:gd name="connsiteY23" fmla="*/ 462617 h 2439946"/>
                <a:gd name="connsiteX24" fmla="*/ 235412 w 1185629"/>
                <a:gd name="connsiteY24" fmla="*/ 378435 h 2439946"/>
                <a:gd name="connsiteX25" fmla="*/ 180258 w 1185629"/>
                <a:gd name="connsiteY25" fmla="*/ 294252 h 2439946"/>
                <a:gd name="connsiteX26" fmla="*/ 159880 w 1185629"/>
                <a:gd name="connsiteY26" fmla="*/ 189887 h 2439946"/>
                <a:gd name="connsiteX27" fmla="*/ 146338 w 1185629"/>
                <a:gd name="connsiteY27" fmla="*/ 176812 h 2439946"/>
                <a:gd name="connsiteX28" fmla="*/ 143691 w 1185629"/>
                <a:gd name="connsiteY28" fmla="*/ 237580 h 2439946"/>
                <a:gd name="connsiteX29" fmla="*/ 108894 w 1185629"/>
                <a:gd name="connsiteY29" fmla="*/ 120415 h 2439946"/>
                <a:gd name="connsiteX30" fmla="*/ 93975 w 1185629"/>
                <a:gd name="connsiteY30" fmla="*/ 123188 h 2439946"/>
                <a:gd name="connsiteX31" fmla="*/ 108037 w 1185629"/>
                <a:gd name="connsiteY31" fmla="*/ 208808 h 2439946"/>
                <a:gd name="connsiteX32" fmla="*/ 65466 w 1185629"/>
                <a:gd name="connsiteY32" fmla="*/ 108549 h 2439946"/>
                <a:gd name="connsiteX33" fmla="*/ 51227 w 1185629"/>
                <a:gd name="connsiteY33" fmla="*/ 114697 h 2439946"/>
                <a:gd name="connsiteX34" fmla="*/ 84133 w 1185629"/>
                <a:gd name="connsiteY34" fmla="*/ 220125 h 2439946"/>
                <a:gd name="connsiteX35" fmla="*/ 39970 w 1185629"/>
                <a:gd name="connsiteY35" fmla="*/ 152687 h 2439946"/>
                <a:gd name="connsiteX36" fmla="*/ 26670 w 1185629"/>
                <a:gd name="connsiteY36" fmla="*/ 159142 h 2439946"/>
                <a:gd name="connsiteX37" fmla="*/ 61115 w 1185629"/>
                <a:gd name="connsiteY37" fmla="*/ 235331 h 2439946"/>
                <a:gd name="connsiteX38" fmla="*/ 21740 w 1185629"/>
                <a:gd name="connsiteY38" fmla="*/ 198606 h 2439946"/>
                <a:gd name="connsiteX39" fmla="*/ 15381 w 1185629"/>
                <a:gd name="connsiteY39" fmla="*/ 213106 h 2439946"/>
                <a:gd name="connsiteX40" fmla="*/ 62036 w 1185629"/>
                <a:gd name="connsiteY40" fmla="*/ 275681 h 2439946"/>
                <a:gd name="connsiteX41" fmla="*/ 122201 w 1185629"/>
                <a:gd name="connsiteY41" fmla="*/ 358115 h 2439946"/>
                <a:gd name="connsiteX42" fmla="*/ 206384 w 1185629"/>
                <a:gd name="connsiteY42" fmla="*/ 509063 h 2439946"/>
                <a:gd name="connsiteX43" fmla="*/ 368944 w 1185629"/>
                <a:gd name="connsiteY43" fmla="*/ 747097 h 2439946"/>
                <a:gd name="connsiteX44" fmla="*/ 374749 w 1185629"/>
                <a:gd name="connsiteY44" fmla="*/ 825475 h 2439946"/>
                <a:gd name="connsiteX45" fmla="*/ 438612 w 1185629"/>
                <a:gd name="connsiteY45" fmla="*/ 982229 h 2439946"/>
                <a:gd name="connsiteX46" fmla="*/ 444418 w 1185629"/>
                <a:gd name="connsiteY46" fmla="*/ 1092537 h 2439946"/>
                <a:gd name="connsiteX47" fmla="*/ 377652 w 1185629"/>
                <a:gd name="connsiteY47" fmla="*/ 1310252 h 2439946"/>
                <a:gd name="connsiteX48" fmla="*/ 383458 w 1185629"/>
                <a:gd name="connsiteY48" fmla="*/ 1417657 h 2439946"/>
                <a:gd name="connsiteX49" fmla="*/ 400875 w 1185629"/>
                <a:gd name="connsiteY49" fmla="*/ 1530869 h 2439946"/>
                <a:gd name="connsiteX50" fmla="*/ 415389 w 1185629"/>
                <a:gd name="connsiteY50" fmla="*/ 1702137 h 2439946"/>
                <a:gd name="connsiteX51" fmla="*/ 450224 w 1185629"/>
                <a:gd name="connsiteY51" fmla="*/ 1812446 h 2439946"/>
                <a:gd name="connsiteX52" fmla="*/ 540212 w 1185629"/>
                <a:gd name="connsiteY52" fmla="*/ 2154983 h 2439946"/>
                <a:gd name="connsiteX53" fmla="*/ 575047 w 1185629"/>
                <a:gd name="connsiteY53" fmla="*/ 2163692 h 2439946"/>
                <a:gd name="connsiteX54" fmla="*/ 543115 w 1185629"/>
                <a:gd name="connsiteY54" fmla="*/ 2224652 h 2439946"/>
                <a:gd name="connsiteX55" fmla="*/ 519892 w 1185629"/>
                <a:gd name="connsiteY55" fmla="*/ 2317543 h 2439946"/>
                <a:gd name="connsiteX56" fmla="*/ 589561 w 1185629"/>
                <a:gd name="connsiteY56" fmla="*/ 2340766 h 2439946"/>
                <a:gd name="connsiteX57" fmla="*/ 644715 w 1185629"/>
                <a:gd name="connsiteY57" fmla="*/ 2300126 h 2439946"/>
                <a:gd name="connsiteX58" fmla="*/ 641812 w 1185629"/>
                <a:gd name="connsiteY58" fmla="*/ 2224652 h 2439946"/>
                <a:gd name="connsiteX59" fmla="*/ 665035 w 1185629"/>
                <a:gd name="connsiteY59" fmla="*/ 2160789 h 2439946"/>
                <a:gd name="connsiteX60" fmla="*/ 665035 w 1185629"/>
                <a:gd name="connsiteY60" fmla="*/ 2137566 h 2439946"/>
                <a:gd name="connsiteX61" fmla="*/ 618589 w 1185629"/>
                <a:gd name="connsiteY61" fmla="*/ 2030160 h 2439946"/>
                <a:gd name="connsiteX62" fmla="*/ 609881 w 1185629"/>
                <a:gd name="connsiteY62" fmla="*/ 1693429 h 2439946"/>
                <a:gd name="connsiteX63" fmla="*/ 609881 w 1185629"/>
                <a:gd name="connsiteY63" fmla="*/ 1510549 h 2439946"/>
                <a:gd name="connsiteX64" fmla="*/ 676647 w 1185629"/>
                <a:gd name="connsiteY64" fmla="*/ 1797932 h 2439946"/>
                <a:gd name="connsiteX65" fmla="*/ 705675 w 1185629"/>
                <a:gd name="connsiteY65" fmla="*/ 1899531 h 2439946"/>
                <a:gd name="connsiteX66" fmla="*/ 704949 w 1185629"/>
                <a:gd name="connsiteY66" fmla="*/ 2022903 h 2439946"/>
                <a:gd name="connsiteX67" fmla="*/ 734704 w 1185629"/>
                <a:gd name="connsiteY67" fmla="*/ 2291417 h 2439946"/>
                <a:gd name="connsiteX68" fmla="*/ 763732 w 1185629"/>
                <a:gd name="connsiteY68" fmla="*/ 2297223 h 2439946"/>
                <a:gd name="connsiteX69" fmla="*/ 757927 w 1185629"/>
                <a:gd name="connsiteY69" fmla="*/ 2372696 h 2439946"/>
                <a:gd name="connsiteX70" fmla="*/ 843561 w 1185629"/>
                <a:gd name="connsiteY70" fmla="*/ 2419143 h 2439946"/>
                <a:gd name="connsiteX71" fmla="*/ 971287 w 1185629"/>
                <a:gd name="connsiteY71" fmla="*/ 2392291 h 2439946"/>
                <a:gd name="connsiteX72" fmla="*/ 824692 w 1185629"/>
                <a:gd name="connsiteY72" fmla="*/ 2288514 h 2439946"/>
                <a:gd name="connsiteX73" fmla="*/ 865332 w 1185629"/>
                <a:gd name="connsiteY73" fmla="*/ 2279805 h 2439946"/>
                <a:gd name="connsiteX74" fmla="*/ 845012 w 1185629"/>
                <a:gd name="connsiteY74" fmla="*/ 1934365 h 2439946"/>
                <a:gd name="connsiteX75" fmla="*/ 853722 w 1185629"/>
                <a:gd name="connsiteY75" fmla="*/ 1873405 h 2439946"/>
                <a:gd name="connsiteX76" fmla="*/ 836304 w 1185629"/>
                <a:gd name="connsiteY76" fmla="*/ 1841474 h 2439946"/>
                <a:gd name="connsiteX77" fmla="*/ 824692 w 1185629"/>
                <a:gd name="connsiteY77" fmla="*/ 1461199 h 2439946"/>
                <a:gd name="connsiteX78" fmla="*/ 795664 w 1185629"/>
                <a:gd name="connsiteY78" fmla="*/ 1350891 h 2439946"/>
                <a:gd name="connsiteX79" fmla="*/ 763732 w 1185629"/>
                <a:gd name="connsiteY79" fmla="*/ 1083828 h 2439946"/>
                <a:gd name="connsiteX80" fmla="*/ 859527 w 1185629"/>
                <a:gd name="connsiteY80" fmla="*/ 758708 h 2439946"/>
                <a:gd name="connsiteX81" fmla="*/ 1051115 w 1185629"/>
                <a:gd name="connsiteY81" fmla="*/ 523576 h 2439946"/>
                <a:gd name="connsiteX82" fmla="*/ 1123687 w 1185629"/>
                <a:gd name="connsiteY82" fmla="*/ 271028 h 2439946"/>
                <a:gd name="connsiteX83" fmla="*/ 1164429 w 1185629"/>
                <a:gd name="connsiteY83" fmla="*/ 185936 h 2439946"/>
                <a:gd name="connsiteX84" fmla="*/ 1179878 w 1185629"/>
                <a:gd name="connsiteY84" fmla="*/ 103716 h 2439946"/>
                <a:gd name="connsiteX85" fmla="*/ 1166857 w 1185629"/>
                <a:gd name="connsiteY85" fmla="*/ 96999 h 2439946"/>
                <a:gd name="connsiteX86" fmla="*/ 1145199 w 1185629"/>
                <a:gd name="connsiteY86" fmla="*/ 139903 h 2439946"/>
                <a:gd name="connsiteX87" fmla="*/ 1148900 w 1185629"/>
                <a:gd name="connsiteY87" fmla="*/ 59579 h 2439946"/>
                <a:gd name="connsiteX88" fmla="*/ 1134096 w 1185629"/>
                <a:gd name="connsiteY88" fmla="*/ 50532 h 2439946"/>
                <a:gd name="connsiteX89" fmla="*/ 1119019 w 1185629"/>
                <a:gd name="connsiteY89" fmla="*/ 135517 h 2439946"/>
                <a:gd name="connsiteX90" fmla="*/ 1110794 w 1185629"/>
                <a:gd name="connsiteY90" fmla="*/ 28601 h 2439946"/>
                <a:gd name="connsiteX91" fmla="*/ 1093772 w 1185629"/>
                <a:gd name="connsiteY91" fmla="*/ 28065 h 2439946"/>
                <a:gd name="connsiteX92" fmla="*/ 1081461 w 1185629"/>
                <a:gd name="connsiteY92" fmla="*/ 131268 h 2439946"/>
                <a:gd name="connsiteX93" fmla="*/ 1059294 w 1185629"/>
                <a:gd name="connsiteY93" fmla="*/ 54759 h 2439946"/>
                <a:gd name="connsiteX94" fmla="*/ 1043394 w 1185629"/>
                <a:gd name="connsiteY94" fmla="*/ 60378 h 2439946"/>
                <a:gd name="connsiteX95" fmla="*/ 1057238 w 1185629"/>
                <a:gd name="connsiteY95" fmla="*/ 187307 h 2439946"/>
                <a:gd name="connsiteX96" fmla="*/ 1016939 w 1185629"/>
                <a:gd name="connsiteY96" fmla="*/ 150708 h 2439946"/>
                <a:gd name="connsiteX97" fmla="*/ 999915 w 1185629"/>
                <a:gd name="connsiteY97" fmla="*/ 159867 h 2439946"/>
                <a:gd name="connsiteX0" fmla="*/ 999915 w 1185629"/>
                <a:gd name="connsiteY0" fmla="*/ 159867 h 2439946"/>
                <a:gd name="connsiteX1" fmla="*/ 1042407 w 1185629"/>
                <a:gd name="connsiteY1" fmla="*/ 256515 h 2439946"/>
                <a:gd name="connsiteX2" fmla="*/ 975641 w 1185629"/>
                <a:gd name="connsiteY2" fmla="*/ 398755 h 2439946"/>
                <a:gd name="connsiteX3" fmla="*/ 923389 w 1185629"/>
                <a:gd name="connsiteY3" fmla="*/ 471326 h 2439946"/>
                <a:gd name="connsiteX4" fmla="*/ 859527 w 1185629"/>
                <a:gd name="connsiteY4" fmla="*/ 575829 h 2439946"/>
                <a:gd name="connsiteX5" fmla="*/ 757927 w 1185629"/>
                <a:gd name="connsiteY5" fmla="*/ 628080 h 2439946"/>
                <a:gd name="connsiteX6" fmla="*/ 723092 w 1185629"/>
                <a:gd name="connsiteY6" fmla="*/ 691943 h 2439946"/>
                <a:gd name="connsiteX7" fmla="*/ 682452 w 1185629"/>
                <a:gd name="connsiteY7" fmla="*/ 683235 h 2439946"/>
                <a:gd name="connsiteX8" fmla="*/ 691161 w 1185629"/>
                <a:gd name="connsiteY8" fmla="*/ 633886 h 2439946"/>
                <a:gd name="connsiteX9" fmla="*/ 725995 w 1185629"/>
                <a:gd name="connsiteY9" fmla="*/ 593246 h 2439946"/>
                <a:gd name="connsiteX10" fmla="*/ 723092 w 1185629"/>
                <a:gd name="connsiteY10" fmla="*/ 538092 h 2439946"/>
                <a:gd name="connsiteX11" fmla="*/ 723092 w 1185629"/>
                <a:gd name="connsiteY11" fmla="*/ 485840 h 2439946"/>
                <a:gd name="connsiteX12" fmla="*/ 667938 w 1185629"/>
                <a:gd name="connsiteY12" fmla="*/ 421977 h 2439946"/>
                <a:gd name="connsiteX13" fmla="*/ 589561 w 1185629"/>
                <a:gd name="connsiteY13" fmla="*/ 436492 h 2439946"/>
                <a:gd name="connsiteX14" fmla="*/ 548921 w 1185629"/>
                <a:gd name="connsiteY14" fmla="*/ 494549 h 2439946"/>
                <a:gd name="connsiteX15" fmla="*/ 560532 w 1185629"/>
                <a:gd name="connsiteY15" fmla="*/ 540995 h 2439946"/>
                <a:gd name="connsiteX16" fmla="*/ 551565 w 1185629"/>
                <a:gd name="connsiteY16" fmla="*/ 573049 h 2439946"/>
                <a:gd name="connsiteX17" fmla="*/ 577949 w 1185629"/>
                <a:gd name="connsiteY17" fmla="*/ 628080 h 2439946"/>
                <a:gd name="connsiteX18" fmla="*/ 537309 w 1185629"/>
                <a:gd name="connsiteY18" fmla="*/ 680332 h 2439946"/>
                <a:gd name="connsiteX19" fmla="*/ 508281 w 1185629"/>
                <a:gd name="connsiteY19" fmla="*/ 680332 h 2439946"/>
                <a:gd name="connsiteX20" fmla="*/ 479252 w 1185629"/>
                <a:gd name="connsiteY20" fmla="*/ 633886 h 2439946"/>
                <a:gd name="connsiteX21" fmla="*/ 415389 w 1185629"/>
                <a:gd name="connsiteY21" fmla="*/ 581635 h 2439946"/>
                <a:gd name="connsiteX22" fmla="*/ 366041 w 1185629"/>
                <a:gd name="connsiteY22" fmla="*/ 532286 h 2439946"/>
                <a:gd name="connsiteX23" fmla="*/ 334109 w 1185629"/>
                <a:gd name="connsiteY23" fmla="*/ 462617 h 2439946"/>
                <a:gd name="connsiteX24" fmla="*/ 235412 w 1185629"/>
                <a:gd name="connsiteY24" fmla="*/ 378435 h 2439946"/>
                <a:gd name="connsiteX25" fmla="*/ 180258 w 1185629"/>
                <a:gd name="connsiteY25" fmla="*/ 294252 h 2439946"/>
                <a:gd name="connsiteX26" fmla="*/ 159880 w 1185629"/>
                <a:gd name="connsiteY26" fmla="*/ 189887 h 2439946"/>
                <a:gd name="connsiteX27" fmla="*/ 146338 w 1185629"/>
                <a:gd name="connsiteY27" fmla="*/ 176812 h 2439946"/>
                <a:gd name="connsiteX28" fmla="*/ 143691 w 1185629"/>
                <a:gd name="connsiteY28" fmla="*/ 237580 h 2439946"/>
                <a:gd name="connsiteX29" fmla="*/ 108894 w 1185629"/>
                <a:gd name="connsiteY29" fmla="*/ 120415 h 2439946"/>
                <a:gd name="connsiteX30" fmla="*/ 93975 w 1185629"/>
                <a:gd name="connsiteY30" fmla="*/ 123188 h 2439946"/>
                <a:gd name="connsiteX31" fmla="*/ 108037 w 1185629"/>
                <a:gd name="connsiteY31" fmla="*/ 208808 h 2439946"/>
                <a:gd name="connsiteX32" fmla="*/ 65466 w 1185629"/>
                <a:gd name="connsiteY32" fmla="*/ 108549 h 2439946"/>
                <a:gd name="connsiteX33" fmla="*/ 51227 w 1185629"/>
                <a:gd name="connsiteY33" fmla="*/ 114697 h 2439946"/>
                <a:gd name="connsiteX34" fmla="*/ 84133 w 1185629"/>
                <a:gd name="connsiteY34" fmla="*/ 220125 h 2439946"/>
                <a:gd name="connsiteX35" fmla="*/ 39970 w 1185629"/>
                <a:gd name="connsiteY35" fmla="*/ 152687 h 2439946"/>
                <a:gd name="connsiteX36" fmla="*/ 26670 w 1185629"/>
                <a:gd name="connsiteY36" fmla="*/ 159142 h 2439946"/>
                <a:gd name="connsiteX37" fmla="*/ 61115 w 1185629"/>
                <a:gd name="connsiteY37" fmla="*/ 235331 h 2439946"/>
                <a:gd name="connsiteX38" fmla="*/ 21740 w 1185629"/>
                <a:gd name="connsiteY38" fmla="*/ 198606 h 2439946"/>
                <a:gd name="connsiteX39" fmla="*/ 15381 w 1185629"/>
                <a:gd name="connsiteY39" fmla="*/ 213106 h 2439946"/>
                <a:gd name="connsiteX40" fmla="*/ 62036 w 1185629"/>
                <a:gd name="connsiteY40" fmla="*/ 275681 h 2439946"/>
                <a:gd name="connsiteX41" fmla="*/ 122201 w 1185629"/>
                <a:gd name="connsiteY41" fmla="*/ 358115 h 2439946"/>
                <a:gd name="connsiteX42" fmla="*/ 206384 w 1185629"/>
                <a:gd name="connsiteY42" fmla="*/ 509063 h 2439946"/>
                <a:gd name="connsiteX43" fmla="*/ 368944 w 1185629"/>
                <a:gd name="connsiteY43" fmla="*/ 747097 h 2439946"/>
                <a:gd name="connsiteX44" fmla="*/ 374749 w 1185629"/>
                <a:gd name="connsiteY44" fmla="*/ 825475 h 2439946"/>
                <a:gd name="connsiteX45" fmla="*/ 438612 w 1185629"/>
                <a:gd name="connsiteY45" fmla="*/ 982229 h 2439946"/>
                <a:gd name="connsiteX46" fmla="*/ 444418 w 1185629"/>
                <a:gd name="connsiteY46" fmla="*/ 1092537 h 2439946"/>
                <a:gd name="connsiteX47" fmla="*/ 377652 w 1185629"/>
                <a:gd name="connsiteY47" fmla="*/ 1310252 h 2439946"/>
                <a:gd name="connsiteX48" fmla="*/ 383458 w 1185629"/>
                <a:gd name="connsiteY48" fmla="*/ 1417657 h 2439946"/>
                <a:gd name="connsiteX49" fmla="*/ 400875 w 1185629"/>
                <a:gd name="connsiteY49" fmla="*/ 1530869 h 2439946"/>
                <a:gd name="connsiteX50" fmla="*/ 415389 w 1185629"/>
                <a:gd name="connsiteY50" fmla="*/ 1702137 h 2439946"/>
                <a:gd name="connsiteX51" fmla="*/ 450224 w 1185629"/>
                <a:gd name="connsiteY51" fmla="*/ 1812446 h 2439946"/>
                <a:gd name="connsiteX52" fmla="*/ 540212 w 1185629"/>
                <a:gd name="connsiteY52" fmla="*/ 2154983 h 2439946"/>
                <a:gd name="connsiteX53" fmla="*/ 575047 w 1185629"/>
                <a:gd name="connsiteY53" fmla="*/ 2163692 h 2439946"/>
                <a:gd name="connsiteX54" fmla="*/ 543115 w 1185629"/>
                <a:gd name="connsiteY54" fmla="*/ 2224652 h 2439946"/>
                <a:gd name="connsiteX55" fmla="*/ 519892 w 1185629"/>
                <a:gd name="connsiteY55" fmla="*/ 2317543 h 2439946"/>
                <a:gd name="connsiteX56" fmla="*/ 589561 w 1185629"/>
                <a:gd name="connsiteY56" fmla="*/ 2340766 h 2439946"/>
                <a:gd name="connsiteX57" fmla="*/ 644715 w 1185629"/>
                <a:gd name="connsiteY57" fmla="*/ 2300126 h 2439946"/>
                <a:gd name="connsiteX58" fmla="*/ 641812 w 1185629"/>
                <a:gd name="connsiteY58" fmla="*/ 2224652 h 2439946"/>
                <a:gd name="connsiteX59" fmla="*/ 665035 w 1185629"/>
                <a:gd name="connsiteY59" fmla="*/ 2160789 h 2439946"/>
                <a:gd name="connsiteX60" fmla="*/ 665035 w 1185629"/>
                <a:gd name="connsiteY60" fmla="*/ 2137566 h 2439946"/>
                <a:gd name="connsiteX61" fmla="*/ 618589 w 1185629"/>
                <a:gd name="connsiteY61" fmla="*/ 2030160 h 2439946"/>
                <a:gd name="connsiteX62" fmla="*/ 609881 w 1185629"/>
                <a:gd name="connsiteY62" fmla="*/ 1693429 h 2439946"/>
                <a:gd name="connsiteX63" fmla="*/ 609881 w 1185629"/>
                <a:gd name="connsiteY63" fmla="*/ 1510549 h 2439946"/>
                <a:gd name="connsiteX64" fmla="*/ 676647 w 1185629"/>
                <a:gd name="connsiteY64" fmla="*/ 1797932 h 2439946"/>
                <a:gd name="connsiteX65" fmla="*/ 705675 w 1185629"/>
                <a:gd name="connsiteY65" fmla="*/ 1899531 h 2439946"/>
                <a:gd name="connsiteX66" fmla="*/ 704949 w 1185629"/>
                <a:gd name="connsiteY66" fmla="*/ 2022903 h 2439946"/>
                <a:gd name="connsiteX67" fmla="*/ 734704 w 1185629"/>
                <a:gd name="connsiteY67" fmla="*/ 2291417 h 2439946"/>
                <a:gd name="connsiteX68" fmla="*/ 763732 w 1185629"/>
                <a:gd name="connsiteY68" fmla="*/ 2297223 h 2439946"/>
                <a:gd name="connsiteX69" fmla="*/ 757927 w 1185629"/>
                <a:gd name="connsiteY69" fmla="*/ 2372696 h 2439946"/>
                <a:gd name="connsiteX70" fmla="*/ 843561 w 1185629"/>
                <a:gd name="connsiteY70" fmla="*/ 2419143 h 2439946"/>
                <a:gd name="connsiteX71" fmla="*/ 971287 w 1185629"/>
                <a:gd name="connsiteY71" fmla="*/ 2392291 h 2439946"/>
                <a:gd name="connsiteX72" fmla="*/ 824692 w 1185629"/>
                <a:gd name="connsiteY72" fmla="*/ 2288514 h 2439946"/>
                <a:gd name="connsiteX73" fmla="*/ 865332 w 1185629"/>
                <a:gd name="connsiteY73" fmla="*/ 2279805 h 2439946"/>
                <a:gd name="connsiteX74" fmla="*/ 845012 w 1185629"/>
                <a:gd name="connsiteY74" fmla="*/ 1934365 h 2439946"/>
                <a:gd name="connsiteX75" fmla="*/ 853722 w 1185629"/>
                <a:gd name="connsiteY75" fmla="*/ 1873405 h 2439946"/>
                <a:gd name="connsiteX76" fmla="*/ 836304 w 1185629"/>
                <a:gd name="connsiteY76" fmla="*/ 1841474 h 2439946"/>
                <a:gd name="connsiteX77" fmla="*/ 824692 w 1185629"/>
                <a:gd name="connsiteY77" fmla="*/ 1461199 h 2439946"/>
                <a:gd name="connsiteX78" fmla="*/ 795664 w 1185629"/>
                <a:gd name="connsiteY78" fmla="*/ 1350891 h 2439946"/>
                <a:gd name="connsiteX79" fmla="*/ 763732 w 1185629"/>
                <a:gd name="connsiteY79" fmla="*/ 1083828 h 2439946"/>
                <a:gd name="connsiteX80" fmla="*/ 859527 w 1185629"/>
                <a:gd name="connsiteY80" fmla="*/ 758708 h 2439946"/>
                <a:gd name="connsiteX81" fmla="*/ 1051115 w 1185629"/>
                <a:gd name="connsiteY81" fmla="*/ 523576 h 2439946"/>
                <a:gd name="connsiteX82" fmla="*/ 1123687 w 1185629"/>
                <a:gd name="connsiteY82" fmla="*/ 271028 h 2439946"/>
                <a:gd name="connsiteX83" fmla="*/ 1164429 w 1185629"/>
                <a:gd name="connsiteY83" fmla="*/ 185936 h 2439946"/>
                <a:gd name="connsiteX84" fmla="*/ 1179878 w 1185629"/>
                <a:gd name="connsiteY84" fmla="*/ 103716 h 2439946"/>
                <a:gd name="connsiteX85" fmla="*/ 1166857 w 1185629"/>
                <a:gd name="connsiteY85" fmla="*/ 96999 h 2439946"/>
                <a:gd name="connsiteX86" fmla="*/ 1145199 w 1185629"/>
                <a:gd name="connsiteY86" fmla="*/ 139903 h 2439946"/>
                <a:gd name="connsiteX87" fmla="*/ 1148900 w 1185629"/>
                <a:gd name="connsiteY87" fmla="*/ 59579 h 2439946"/>
                <a:gd name="connsiteX88" fmla="*/ 1134096 w 1185629"/>
                <a:gd name="connsiteY88" fmla="*/ 50532 h 2439946"/>
                <a:gd name="connsiteX89" fmla="*/ 1119019 w 1185629"/>
                <a:gd name="connsiteY89" fmla="*/ 135517 h 2439946"/>
                <a:gd name="connsiteX90" fmla="*/ 1110794 w 1185629"/>
                <a:gd name="connsiteY90" fmla="*/ 28601 h 2439946"/>
                <a:gd name="connsiteX91" fmla="*/ 1093772 w 1185629"/>
                <a:gd name="connsiteY91" fmla="*/ 28065 h 2439946"/>
                <a:gd name="connsiteX92" fmla="*/ 1081461 w 1185629"/>
                <a:gd name="connsiteY92" fmla="*/ 131268 h 2439946"/>
                <a:gd name="connsiteX93" fmla="*/ 1059294 w 1185629"/>
                <a:gd name="connsiteY93" fmla="*/ 54759 h 2439946"/>
                <a:gd name="connsiteX94" fmla="*/ 1043394 w 1185629"/>
                <a:gd name="connsiteY94" fmla="*/ 60378 h 2439946"/>
                <a:gd name="connsiteX95" fmla="*/ 1057238 w 1185629"/>
                <a:gd name="connsiteY95" fmla="*/ 187307 h 2439946"/>
                <a:gd name="connsiteX96" fmla="*/ 1016939 w 1185629"/>
                <a:gd name="connsiteY96" fmla="*/ 150708 h 2439946"/>
                <a:gd name="connsiteX97" fmla="*/ 999915 w 1185629"/>
                <a:gd name="connsiteY97" fmla="*/ 159867 h 2439946"/>
                <a:gd name="connsiteX0" fmla="*/ 999915 w 1185629"/>
                <a:gd name="connsiteY0" fmla="*/ 157691 h 2437770"/>
                <a:gd name="connsiteX1" fmla="*/ 1042407 w 1185629"/>
                <a:gd name="connsiteY1" fmla="*/ 254339 h 2437770"/>
                <a:gd name="connsiteX2" fmla="*/ 975641 w 1185629"/>
                <a:gd name="connsiteY2" fmla="*/ 396579 h 2437770"/>
                <a:gd name="connsiteX3" fmla="*/ 923389 w 1185629"/>
                <a:gd name="connsiteY3" fmla="*/ 469150 h 2437770"/>
                <a:gd name="connsiteX4" fmla="*/ 859527 w 1185629"/>
                <a:gd name="connsiteY4" fmla="*/ 573653 h 2437770"/>
                <a:gd name="connsiteX5" fmla="*/ 757927 w 1185629"/>
                <a:gd name="connsiteY5" fmla="*/ 625904 h 2437770"/>
                <a:gd name="connsiteX6" fmla="*/ 723092 w 1185629"/>
                <a:gd name="connsiteY6" fmla="*/ 689767 h 2437770"/>
                <a:gd name="connsiteX7" fmla="*/ 682452 w 1185629"/>
                <a:gd name="connsiteY7" fmla="*/ 681059 h 2437770"/>
                <a:gd name="connsiteX8" fmla="*/ 691161 w 1185629"/>
                <a:gd name="connsiteY8" fmla="*/ 631710 h 2437770"/>
                <a:gd name="connsiteX9" fmla="*/ 725995 w 1185629"/>
                <a:gd name="connsiteY9" fmla="*/ 591070 h 2437770"/>
                <a:gd name="connsiteX10" fmla="*/ 723092 w 1185629"/>
                <a:gd name="connsiteY10" fmla="*/ 535916 h 2437770"/>
                <a:gd name="connsiteX11" fmla="*/ 723092 w 1185629"/>
                <a:gd name="connsiteY11" fmla="*/ 483664 h 2437770"/>
                <a:gd name="connsiteX12" fmla="*/ 667938 w 1185629"/>
                <a:gd name="connsiteY12" fmla="*/ 419801 h 2437770"/>
                <a:gd name="connsiteX13" fmla="*/ 589561 w 1185629"/>
                <a:gd name="connsiteY13" fmla="*/ 434316 h 2437770"/>
                <a:gd name="connsiteX14" fmla="*/ 548921 w 1185629"/>
                <a:gd name="connsiteY14" fmla="*/ 492373 h 2437770"/>
                <a:gd name="connsiteX15" fmla="*/ 560532 w 1185629"/>
                <a:gd name="connsiteY15" fmla="*/ 538819 h 2437770"/>
                <a:gd name="connsiteX16" fmla="*/ 551565 w 1185629"/>
                <a:gd name="connsiteY16" fmla="*/ 570873 h 2437770"/>
                <a:gd name="connsiteX17" fmla="*/ 577949 w 1185629"/>
                <a:gd name="connsiteY17" fmla="*/ 625904 h 2437770"/>
                <a:gd name="connsiteX18" fmla="*/ 537309 w 1185629"/>
                <a:gd name="connsiteY18" fmla="*/ 678156 h 2437770"/>
                <a:gd name="connsiteX19" fmla="*/ 508281 w 1185629"/>
                <a:gd name="connsiteY19" fmla="*/ 678156 h 2437770"/>
                <a:gd name="connsiteX20" fmla="*/ 479252 w 1185629"/>
                <a:gd name="connsiteY20" fmla="*/ 631710 h 2437770"/>
                <a:gd name="connsiteX21" fmla="*/ 415389 w 1185629"/>
                <a:gd name="connsiteY21" fmla="*/ 579459 h 2437770"/>
                <a:gd name="connsiteX22" fmla="*/ 366041 w 1185629"/>
                <a:gd name="connsiteY22" fmla="*/ 530110 h 2437770"/>
                <a:gd name="connsiteX23" fmla="*/ 334109 w 1185629"/>
                <a:gd name="connsiteY23" fmla="*/ 460441 h 2437770"/>
                <a:gd name="connsiteX24" fmla="*/ 235412 w 1185629"/>
                <a:gd name="connsiteY24" fmla="*/ 376259 h 2437770"/>
                <a:gd name="connsiteX25" fmla="*/ 180258 w 1185629"/>
                <a:gd name="connsiteY25" fmla="*/ 292076 h 2437770"/>
                <a:gd name="connsiteX26" fmla="*/ 159880 w 1185629"/>
                <a:gd name="connsiteY26" fmla="*/ 187711 h 2437770"/>
                <a:gd name="connsiteX27" fmla="*/ 146338 w 1185629"/>
                <a:gd name="connsiteY27" fmla="*/ 174636 h 2437770"/>
                <a:gd name="connsiteX28" fmla="*/ 143691 w 1185629"/>
                <a:gd name="connsiteY28" fmla="*/ 235404 h 2437770"/>
                <a:gd name="connsiteX29" fmla="*/ 108894 w 1185629"/>
                <a:gd name="connsiteY29" fmla="*/ 118239 h 2437770"/>
                <a:gd name="connsiteX30" fmla="*/ 93975 w 1185629"/>
                <a:gd name="connsiteY30" fmla="*/ 121012 h 2437770"/>
                <a:gd name="connsiteX31" fmla="*/ 108037 w 1185629"/>
                <a:gd name="connsiteY31" fmla="*/ 206632 h 2437770"/>
                <a:gd name="connsiteX32" fmla="*/ 65466 w 1185629"/>
                <a:gd name="connsiteY32" fmla="*/ 106373 h 2437770"/>
                <a:gd name="connsiteX33" fmla="*/ 51227 w 1185629"/>
                <a:gd name="connsiteY33" fmla="*/ 112521 h 2437770"/>
                <a:gd name="connsiteX34" fmla="*/ 84133 w 1185629"/>
                <a:gd name="connsiteY34" fmla="*/ 217949 h 2437770"/>
                <a:gd name="connsiteX35" fmla="*/ 39970 w 1185629"/>
                <a:gd name="connsiteY35" fmla="*/ 150511 h 2437770"/>
                <a:gd name="connsiteX36" fmla="*/ 26670 w 1185629"/>
                <a:gd name="connsiteY36" fmla="*/ 156966 h 2437770"/>
                <a:gd name="connsiteX37" fmla="*/ 61115 w 1185629"/>
                <a:gd name="connsiteY37" fmla="*/ 233155 h 2437770"/>
                <a:gd name="connsiteX38" fmla="*/ 21740 w 1185629"/>
                <a:gd name="connsiteY38" fmla="*/ 196430 h 2437770"/>
                <a:gd name="connsiteX39" fmla="*/ 15381 w 1185629"/>
                <a:gd name="connsiteY39" fmla="*/ 210930 h 2437770"/>
                <a:gd name="connsiteX40" fmla="*/ 62036 w 1185629"/>
                <a:gd name="connsiteY40" fmla="*/ 273505 h 2437770"/>
                <a:gd name="connsiteX41" fmla="*/ 122201 w 1185629"/>
                <a:gd name="connsiteY41" fmla="*/ 355939 h 2437770"/>
                <a:gd name="connsiteX42" fmla="*/ 206384 w 1185629"/>
                <a:gd name="connsiteY42" fmla="*/ 506887 h 2437770"/>
                <a:gd name="connsiteX43" fmla="*/ 368944 w 1185629"/>
                <a:gd name="connsiteY43" fmla="*/ 744921 h 2437770"/>
                <a:gd name="connsiteX44" fmla="*/ 374749 w 1185629"/>
                <a:gd name="connsiteY44" fmla="*/ 823299 h 2437770"/>
                <a:gd name="connsiteX45" fmla="*/ 438612 w 1185629"/>
                <a:gd name="connsiteY45" fmla="*/ 980053 h 2437770"/>
                <a:gd name="connsiteX46" fmla="*/ 444418 w 1185629"/>
                <a:gd name="connsiteY46" fmla="*/ 1090361 h 2437770"/>
                <a:gd name="connsiteX47" fmla="*/ 377652 w 1185629"/>
                <a:gd name="connsiteY47" fmla="*/ 1308076 h 2437770"/>
                <a:gd name="connsiteX48" fmla="*/ 383458 w 1185629"/>
                <a:gd name="connsiteY48" fmla="*/ 1415481 h 2437770"/>
                <a:gd name="connsiteX49" fmla="*/ 400875 w 1185629"/>
                <a:gd name="connsiteY49" fmla="*/ 1528693 h 2437770"/>
                <a:gd name="connsiteX50" fmla="*/ 415389 w 1185629"/>
                <a:gd name="connsiteY50" fmla="*/ 1699961 h 2437770"/>
                <a:gd name="connsiteX51" fmla="*/ 450224 w 1185629"/>
                <a:gd name="connsiteY51" fmla="*/ 1810270 h 2437770"/>
                <a:gd name="connsiteX52" fmla="*/ 540212 w 1185629"/>
                <a:gd name="connsiteY52" fmla="*/ 2152807 h 2437770"/>
                <a:gd name="connsiteX53" fmla="*/ 575047 w 1185629"/>
                <a:gd name="connsiteY53" fmla="*/ 2161516 h 2437770"/>
                <a:gd name="connsiteX54" fmla="*/ 543115 w 1185629"/>
                <a:gd name="connsiteY54" fmla="*/ 2222476 h 2437770"/>
                <a:gd name="connsiteX55" fmla="*/ 519892 w 1185629"/>
                <a:gd name="connsiteY55" fmla="*/ 2315367 h 2437770"/>
                <a:gd name="connsiteX56" fmla="*/ 589561 w 1185629"/>
                <a:gd name="connsiteY56" fmla="*/ 2338590 h 2437770"/>
                <a:gd name="connsiteX57" fmla="*/ 644715 w 1185629"/>
                <a:gd name="connsiteY57" fmla="*/ 2297950 h 2437770"/>
                <a:gd name="connsiteX58" fmla="*/ 641812 w 1185629"/>
                <a:gd name="connsiteY58" fmla="*/ 2222476 h 2437770"/>
                <a:gd name="connsiteX59" fmla="*/ 665035 w 1185629"/>
                <a:gd name="connsiteY59" fmla="*/ 2158613 h 2437770"/>
                <a:gd name="connsiteX60" fmla="*/ 665035 w 1185629"/>
                <a:gd name="connsiteY60" fmla="*/ 2135390 h 2437770"/>
                <a:gd name="connsiteX61" fmla="*/ 618589 w 1185629"/>
                <a:gd name="connsiteY61" fmla="*/ 2027984 h 2437770"/>
                <a:gd name="connsiteX62" fmla="*/ 609881 w 1185629"/>
                <a:gd name="connsiteY62" fmla="*/ 1691253 h 2437770"/>
                <a:gd name="connsiteX63" fmla="*/ 609881 w 1185629"/>
                <a:gd name="connsiteY63" fmla="*/ 1508373 h 2437770"/>
                <a:gd name="connsiteX64" fmla="*/ 676647 w 1185629"/>
                <a:gd name="connsiteY64" fmla="*/ 1795756 h 2437770"/>
                <a:gd name="connsiteX65" fmla="*/ 705675 w 1185629"/>
                <a:gd name="connsiteY65" fmla="*/ 1897355 h 2437770"/>
                <a:gd name="connsiteX66" fmla="*/ 704949 w 1185629"/>
                <a:gd name="connsiteY66" fmla="*/ 2020727 h 2437770"/>
                <a:gd name="connsiteX67" fmla="*/ 734704 w 1185629"/>
                <a:gd name="connsiteY67" fmla="*/ 2289241 h 2437770"/>
                <a:gd name="connsiteX68" fmla="*/ 763732 w 1185629"/>
                <a:gd name="connsiteY68" fmla="*/ 2295047 h 2437770"/>
                <a:gd name="connsiteX69" fmla="*/ 757927 w 1185629"/>
                <a:gd name="connsiteY69" fmla="*/ 2370520 h 2437770"/>
                <a:gd name="connsiteX70" fmla="*/ 843561 w 1185629"/>
                <a:gd name="connsiteY70" fmla="*/ 2416967 h 2437770"/>
                <a:gd name="connsiteX71" fmla="*/ 971287 w 1185629"/>
                <a:gd name="connsiteY71" fmla="*/ 2390115 h 2437770"/>
                <a:gd name="connsiteX72" fmla="*/ 824692 w 1185629"/>
                <a:gd name="connsiteY72" fmla="*/ 2286338 h 2437770"/>
                <a:gd name="connsiteX73" fmla="*/ 865332 w 1185629"/>
                <a:gd name="connsiteY73" fmla="*/ 2277629 h 2437770"/>
                <a:gd name="connsiteX74" fmla="*/ 845012 w 1185629"/>
                <a:gd name="connsiteY74" fmla="*/ 1932189 h 2437770"/>
                <a:gd name="connsiteX75" fmla="*/ 853722 w 1185629"/>
                <a:gd name="connsiteY75" fmla="*/ 1871229 h 2437770"/>
                <a:gd name="connsiteX76" fmla="*/ 836304 w 1185629"/>
                <a:gd name="connsiteY76" fmla="*/ 1839298 h 2437770"/>
                <a:gd name="connsiteX77" fmla="*/ 824692 w 1185629"/>
                <a:gd name="connsiteY77" fmla="*/ 1459023 h 2437770"/>
                <a:gd name="connsiteX78" fmla="*/ 795664 w 1185629"/>
                <a:gd name="connsiteY78" fmla="*/ 1348715 h 2437770"/>
                <a:gd name="connsiteX79" fmla="*/ 763732 w 1185629"/>
                <a:gd name="connsiteY79" fmla="*/ 1081652 h 2437770"/>
                <a:gd name="connsiteX80" fmla="*/ 859527 w 1185629"/>
                <a:gd name="connsiteY80" fmla="*/ 756532 h 2437770"/>
                <a:gd name="connsiteX81" fmla="*/ 1051115 w 1185629"/>
                <a:gd name="connsiteY81" fmla="*/ 521400 h 2437770"/>
                <a:gd name="connsiteX82" fmla="*/ 1123687 w 1185629"/>
                <a:gd name="connsiteY82" fmla="*/ 268852 h 2437770"/>
                <a:gd name="connsiteX83" fmla="*/ 1164429 w 1185629"/>
                <a:gd name="connsiteY83" fmla="*/ 183760 h 2437770"/>
                <a:gd name="connsiteX84" fmla="*/ 1179878 w 1185629"/>
                <a:gd name="connsiteY84" fmla="*/ 101540 h 2437770"/>
                <a:gd name="connsiteX85" fmla="*/ 1166857 w 1185629"/>
                <a:gd name="connsiteY85" fmla="*/ 94823 h 2437770"/>
                <a:gd name="connsiteX86" fmla="*/ 1145199 w 1185629"/>
                <a:gd name="connsiteY86" fmla="*/ 137727 h 2437770"/>
                <a:gd name="connsiteX87" fmla="*/ 1148900 w 1185629"/>
                <a:gd name="connsiteY87" fmla="*/ 57403 h 2437770"/>
                <a:gd name="connsiteX88" fmla="*/ 1134096 w 1185629"/>
                <a:gd name="connsiteY88" fmla="*/ 48356 h 2437770"/>
                <a:gd name="connsiteX89" fmla="*/ 1115181 w 1185629"/>
                <a:gd name="connsiteY89" fmla="*/ 131148 h 2437770"/>
                <a:gd name="connsiteX90" fmla="*/ 1110794 w 1185629"/>
                <a:gd name="connsiteY90" fmla="*/ 26425 h 2437770"/>
                <a:gd name="connsiteX91" fmla="*/ 1093772 w 1185629"/>
                <a:gd name="connsiteY91" fmla="*/ 25889 h 2437770"/>
                <a:gd name="connsiteX92" fmla="*/ 1081461 w 1185629"/>
                <a:gd name="connsiteY92" fmla="*/ 129092 h 2437770"/>
                <a:gd name="connsiteX93" fmla="*/ 1059294 w 1185629"/>
                <a:gd name="connsiteY93" fmla="*/ 52583 h 2437770"/>
                <a:gd name="connsiteX94" fmla="*/ 1043394 w 1185629"/>
                <a:gd name="connsiteY94" fmla="*/ 58202 h 2437770"/>
                <a:gd name="connsiteX95" fmla="*/ 1057238 w 1185629"/>
                <a:gd name="connsiteY95" fmla="*/ 185131 h 2437770"/>
                <a:gd name="connsiteX96" fmla="*/ 1016939 w 1185629"/>
                <a:gd name="connsiteY96" fmla="*/ 148532 h 2437770"/>
                <a:gd name="connsiteX97" fmla="*/ 999915 w 1185629"/>
                <a:gd name="connsiteY97" fmla="*/ 157691 h 2437770"/>
                <a:gd name="connsiteX0" fmla="*/ 999915 w 1185629"/>
                <a:gd name="connsiteY0" fmla="*/ 157691 h 2437770"/>
                <a:gd name="connsiteX1" fmla="*/ 1042407 w 1185629"/>
                <a:gd name="connsiteY1" fmla="*/ 254339 h 2437770"/>
                <a:gd name="connsiteX2" fmla="*/ 975641 w 1185629"/>
                <a:gd name="connsiteY2" fmla="*/ 396579 h 2437770"/>
                <a:gd name="connsiteX3" fmla="*/ 923389 w 1185629"/>
                <a:gd name="connsiteY3" fmla="*/ 469150 h 2437770"/>
                <a:gd name="connsiteX4" fmla="*/ 859527 w 1185629"/>
                <a:gd name="connsiteY4" fmla="*/ 573653 h 2437770"/>
                <a:gd name="connsiteX5" fmla="*/ 757927 w 1185629"/>
                <a:gd name="connsiteY5" fmla="*/ 625904 h 2437770"/>
                <a:gd name="connsiteX6" fmla="*/ 723092 w 1185629"/>
                <a:gd name="connsiteY6" fmla="*/ 689767 h 2437770"/>
                <a:gd name="connsiteX7" fmla="*/ 682452 w 1185629"/>
                <a:gd name="connsiteY7" fmla="*/ 681059 h 2437770"/>
                <a:gd name="connsiteX8" fmla="*/ 691161 w 1185629"/>
                <a:gd name="connsiteY8" fmla="*/ 631710 h 2437770"/>
                <a:gd name="connsiteX9" fmla="*/ 725995 w 1185629"/>
                <a:gd name="connsiteY9" fmla="*/ 591070 h 2437770"/>
                <a:gd name="connsiteX10" fmla="*/ 723092 w 1185629"/>
                <a:gd name="connsiteY10" fmla="*/ 535916 h 2437770"/>
                <a:gd name="connsiteX11" fmla="*/ 723092 w 1185629"/>
                <a:gd name="connsiteY11" fmla="*/ 483664 h 2437770"/>
                <a:gd name="connsiteX12" fmla="*/ 667938 w 1185629"/>
                <a:gd name="connsiteY12" fmla="*/ 419801 h 2437770"/>
                <a:gd name="connsiteX13" fmla="*/ 589561 w 1185629"/>
                <a:gd name="connsiteY13" fmla="*/ 434316 h 2437770"/>
                <a:gd name="connsiteX14" fmla="*/ 548921 w 1185629"/>
                <a:gd name="connsiteY14" fmla="*/ 492373 h 2437770"/>
                <a:gd name="connsiteX15" fmla="*/ 560532 w 1185629"/>
                <a:gd name="connsiteY15" fmla="*/ 538819 h 2437770"/>
                <a:gd name="connsiteX16" fmla="*/ 551565 w 1185629"/>
                <a:gd name="connsiteY16" fmla="*/ 570873 h 2437770"/>
                <a:gd name="connsiteX17" fmla="*/ 577949 w 1185629"/>
                <a:gd name="connsiteY17" fmla="*/ 625904 h 2437770"/>
                <a:gd name="connsiteX18" fmla="*/ 537309 w 1185629"/>
                <a:gd name="connsiteY18" fmla="*/ 678156 h 2437770"/>
                <a:gd name="connsiteX19" fmla="*/ 508281 w 1185629"/>
                <a:gd name="connsiteY19" fmla="*/ 678156 h 2437770"/>
                <a:gd name="connsiteX20" fmla="*/ 479252 w 1185629"/>
                <a:gd name="connsiteY20" fmla="*/ 631710 h 2437770"/>
                <a:gd name="connsiteX21" fmla="*/ 415389 w 1185629"/>
                <a:gd name="connsiteY21" fmla="*/ 579459 h 2437770"/>
                <a:gd name="connsiteX22" fmla="*/ 366041 w 1185629"/>
                <a:gd name="connsiteY22" fmla="*/ 530110 h 2437770"/>
                <a:gd name="connsiteX23" fmla="*/ 334109 w 1185629"/>
                <a:gd name="connsiteY23" fmla="*/ 460441 h 2437770"/>
                <a:gd name="connsiteX24" fmla="*/ 235412 w 1185629"/>
                <a:gd name="connsiteY24" fmla="*/ 376259 h 2437770"/>
                <a:gd name="connsiteX25" fmla="*/ 180258 w 1185629"/>
                <a:gd name="connsiteY25" fmla="*/ 292076 h 2437770"/>
                <a:gd name="connsiteX26" fmla="*/ 159880 w 1185629"/>
                <a:gd name="connsiteY26" fmla="*/ 187711 h 2437770"/>
                <a:gd name="connsiteX27" fmla="*/ 146338 w 1185629"/>
                <a:gd name="connsiteY27" fmla="*/ 174636 h 2437770"/>
                <a:gd name="connsiteX28" fmla="*/ 143691 w 1185629"/>
                <a:gd name="connsiteY28" fmla="*/ 235404 h 2437770"/>
                <a:gd name="connsiteX29" fmla="*/ 108894 w 1185629"/>
                <a:gd name="connsiteY29" fmla="*/ 118239 h 2437770"/>
                <a:gd name="connsiteX30" fmla="*/ 93975 w 1185629"/>
                <a:gd name="connsiteY30" fmla="*/ 121012 h 2437770"/>
                <a:gd name="connsiteX31" fmla="*/ 108037 w 1185629"/>
                <a:gd name="connsiteY31" fmla="*/ 206632 h 2437770"/>
                <a:gd name="connsiteX32" fmla="*/ 65466 w 1185629"/>
                <a:gd name="connsiteY32" fmla="*/ 106373 h 2437770"/>
                <a:gd name="connsiteX33" fmla="*/ 51227 w 1185629"/>
                <a:gd name="connsiteY33" fmla="*/ 112521 h 2437770"/>
                <a:gd name="connsiteX34" fmla="*/ 84133 w 1185629"/>
                <a:gd name="connsiteY34" fmla="*/ 217949 h 2437770"/>
                <a:gd name="connsiteX35" fmla="*/ 39970 w 1185629"/>
                <a:gd name="connsiteY35" fmla="*/ 150511 h 2437770"/>
                <a:gd name="connsiteX36" fmla="*/ 26670 w 1185629"/>
                <a:gd name="connsiteY36" fmla="*/ 156966 h 2437770"/>
                <a:gd name="connsiteX37" fmla="*/ 61115 w 1185629"/>
                <a:gd name="connsiteY37" fmla="*/ 233155 h 2437770"/>
                <a:gd name="connsiteX38" fmla="*/ 21740 w 1185629"/>
                <a:gd name="connsiteY38" fmla="*/ 196430 h 2437770"/>
                <a:gd name="connsiteX39" fmla="*/ 15381 w 1185629"/>
                <a:gd name="connsiteY39" fmla="*/ 210930 h 2437770"/>
                <a:gd name="connsiteX40" fmla="*/ 62036 w 1185629"/>
                <a:gd name="connsiteY40" fmla="*/ 273505 h 2437770"/>
                <a:gd name="connsiteX41" fmla="*/ 122201 w 1185629"/>
                <a:gd name="connsiteY41" fmla="*/ 355939 h 2437770"/>
                <a:gd name="connsiteX42" fmla="*/ 206384 w 1185629"/>
                <a:gd name="connsiteY42" fmla="*/ 506887 h 2437770"/>
                <a:gd name="connsiteX43" fmla="*/ 368944 w 1185629"/>
                <a:gd name="connsiteY43" fmla="*/ 744921 h 2437770"/>
                <a:gd name="connsiteX44" fmla="*/ 374749 w 1185629"/>
                <a:gd name="connsiteY44" fmla="*/ 823299 h 2437770"/>
                <a:gd name="connsiteX45" fmla="*/ 438612 w 1185629"/>
                <a:gd name="connsiteY45" fmla="*/ 980053 h 2437770"/>
                <a:gd name="connsiteX46" fmla="*/ 444418 w 1185629"/>
                <a:gd name="connsiteY46" fmla="*/ 1090361 h 2437770"/>
                <a:gd name="connsiteX47" fmla="*/ 377652 w 1185629"/>
                <a:gd name="connsiteY47" fmla="*/ 1308076 h 2437770"/>
                <a:gd name="connsiteX48" fmla="*/ 383458 w 1185629"/>
                <a:gd name="connsiteY48" fmla="*/ 1415481 h 2437770"/>
                <a:gd name="connsiteX49" fmla="*/ 400875 w 1185629"/>
                <a:gd name="connsiteY49" fmla="*/ 1528693 h 2437770"/>
                <a:gd name="connsiteX50" fmla="*/ 415389 w 1185629"/>
                <a:gd name="connsiteY50" fmla="*/ 1699961 h 2437770"/>
                <a:gd name="connsiteX51" fmla="*/ 450224 w 1185629"/>
                <a:gd name="connsiteY51" fmla="*/ 1810270 h 2437770"/>
                <a:gd name="connsiteX52" fmla="*/ 540212 w 1185629"/>
                <a:gd name="connsiteY52" fmla="*/ 2152807 h 2437770"/>
                <a:gd name="connsiteX53" fmla="*/ 575047 w 1185629"/>
                <a:gd name="connsiteY53" fmla="*/ 2161516 h 2437770"/>
                <a:gd name="connsiteX54" fmla="*/ 543115 w 1185629"/>
                <a:gd name="connsiteY54" fmla="*/ 2222476 h 2437770"/>
                <a:gd name="connsiteX55" fmla="*/ 519892 w 1185629"/>
                <a:gd name="connsiteY55" fmla="*/ 2315367 h 2437770"/>
                <a:gd name="connsiteX56" fmla="*/ 589561 w 1185629"/>
                <a:gd name="connsiteY56" fmla="*/ 2338590 h 2437770"/>
                <a:gd name="connsiteX57" fmla="*/ 644715 w 1185629"/>
                <a:gd name="connsiteY57" fmla="*/ 2297950 h 2437770"/>
                <a:gd name="connsiteX58" fmla="*/ 641812 w 1185629"/>
                <a:gd name="connsiteY58" fmla="*/ 2222476 h 2437770"/>
                <a:gd name="connsiteX59" fmla="*/ 665035 w 1185629"/>
                <a:gd name="connsiteY59" fmla="*/ 2158613 h 2437770"/>
                <a:gd name="connsiteX60" fmla="*/ 665035 w 1185629"/>
                <a:gd name="connsiteY60" fmla="*/ 2135390 h 2437770"/>
                <a:gd name="connsiteX61" fmla="*/ 618589 w 1185629"/>
                <a:gd name="connsiteY61" fmla="*/ 2027984 h 2437770"/>
                <a:gd name="connsiteX62" fmla="*/ 609881 w 1185629"/>
                <a:gd name="connsiteY62" fmla="*/ 1691253 h 2437770"/>
                <a:gd name="connsiteX63" fmla="*/ 609881 w 1185629"/>
                <a:gd name="connsiteY63" fmla="*/ 1508373 h 2437770"/>
                <a:gd name="connsiteX64" fmla="*/ 676647 w 1185629"/>
                <a:gd name="connsiteY64" fmla="*/ 1795756 h 2437770"/>
                <a:gd name="connsiteX65" fmla="*/ 705675 w 1185629"/>
                <a:gd name="connsiteY65" fmla="*/ 1897355 h 2437770"/>
                <a:gd name="connsiteX66" fmla="*/ 704949 w 1185629"/>
                <a:gd name="connsiteY66" fmla="*/ 2020727 h 2437770"/>
                <a:gd name="connsiteX67" fmla="*/ 734704 w 1185629"/>
                <a:gd name="connsiteY67" fmla="*/ 2289241 h 2437770"/>
                <a:gd name="connsiteX68" fmla="*/ 763732 w 1185629"/>
                <a:gd name="connsiteY68" fmla="*/ 2295047 h 2437770"/>
                <a:gd name="connsiteX69" fmla="*/ 757927 w 1185629"/>
                <a:gd name="connsiteY69" fmla="*/ 2370520 h 2437770"/>
                <a:gd name="connsiteX70" fmla="*/ 843561 w 1185629"/>
                <a:gd name="connsiteY70" fmla="*/ 2416967 h 2437770"/>
                <a:gd name="connsiteX71" fmla="*/ 971287 w 1185629"/>
                <a:gd name="connsiteY71" fmla="*/ 2390115 h 2437770"/>
                <a:gd name="connsiteX72" fmla="*/ 824692 w 1185629"/>
                <a:gd name="connsiteY72" fmla="*/ 2286338 h 2437770"/>
                <a:gd name="connsiteX73" fmla="*/ 865332 w 1185629"/>
                <a:gd name="connsiteY73" fmla="*/ 2277629 h 2437770"/>
                <a:gd name="connsiteX74" fmla="*/ 845012 w 1185629"/>
                <a:gd name="connsiteY74" fmla="*/ 1932189 h 2437770"/>
                <a:gd name="connsiteX75" fmla="*/ 853722 w 1185629"/>
                <a:gd name="connsiteY75" fmla="*/ 1871229 h 2437770"/>
                <a:gd name="connsiteX76" fmla="*/ 836304 w 1185629"/>
                <a:gd name="connsiteY76" fmla="*/ 1839298 h 2437770"/>
                <a:gd name="connsiteX77" fmla="*/ 824692 w 1185629"/>
                <a:gd name="connsiteY77" fmla="*/ 1459023 h 2437770"/>
                <a:gd name="connsiteX78" fmla="*/ 795664 w 1185629"/>
                <a:gd name="connsiteY78" fmla="*/ 1348715 h 2437770"/>
                <a:gd name="connsiteX79" fmla="*/ 763732 w 1185629"/>
                <a:gd name="connsiteY79" fmla="*/ 1081652 h 2437770"/>
                <a:gd name="connsiteX80" fmla="*/ 859527 w 1185629"/>
                <a:gd name="connsiteY80" fmla="*/ 756532 h 2437770"/>
                <a:gd name="connsiteX81" fmla="*/ 1051115 w 1185629"/>
                <a:gd name="connsiteY81" fmla="*/ 521400 h 2437770"/>
                <a:gd name="connsiteX82" fmla="*/ 1123687 w 1185629"/>
                <a:gd name="connsiteY82" fmla="*/ 268852 h 2437770"/>
                <a:gd name="connsiteX83" fmla="*/ 1164429 w 1185629"/>
                <a:gd name="connsiteY83" fmla="*/ 183760 h 2437770"/>
                <a:gd name="connsiteX84" fmla="*/ 1179878 w 1185629"/>
                <a:gd name="connsiteY84" fmla="*/ 101540 h 2437770"/>
                <a:gd name="connsiteX85" fmla="*/ 1166857 w 1185629"/>
                <a:gd name="connsiteY85" fmla="*/ 94823 h 2437770"/>
                <a:gd name="connsiteX86" fmla="*/ 1145199 w 1185629"/>
                <a:gd name="connsiteY86" fmla="*/ 137727 h 2437770"/>
                <a:gd name="connsiteX87" fmla="*/ 1148900 w 1185629"/>
                <a:gd name="connsiteY87" fmla="*/ 57403 h 2437770"/>
                <a:gd name="connsiteX88" fmla="*/ 1134096 w 1185629"/>
                <a:gd name="connsiteY88" fmla="*/ 48356 h 2437770"/>
                <a:gd name="connsiteX89" fmla="*/ 1115181 w 1185629"/>
                <a:gd name="connsiteY89" fmla="*/ 131148 h 2437770"/>
                <a:gd name="connsiteX90" fmla="*/ 1110794 w 1185629"/>
                <a:gd name="connsiteY90" fmla="*/ 26425 h 2437770"/>
                <a:gd name="connsiteX91" fmla="*/ 1093772 w 1185629"/>
                <a:gd name="connsiteY91" fmla="*/ 25889 h 2437770"/>
                <a:gd name="connsiteX92" fmla="*/ 1081461 w 1185629"/>
                <a:gd name="connsiteY92" fmla="*/ 129092 h 2437770"/>
                <a:gd name="connsiteX93" fmla="*/ 1059294 w 1185629"/>
                <a:gd name="connsiteY93" fmla="*/ 52583 h 2437770"/>
                <a:gd name="connsiteX94" fmla="*/ 1043394 w 1185629"/>
                <a:gd name="connsiteY94" fmla="*/ 58202 h 2437770"/>
                <a:gd name="connsiteX95" fmla="*/ 1057238 w 1185629"/>
                <a:gd name="connsiteY95" fmla="*/ 185131 h 2437770"/>
                <a:gd name="connsiteX96" fmla="*/ 1016939 w 1185629"/>
                <a:gd name="connsiteY96" fmla="*/ 148532 h 2437770"/>
                <a:gd name="connsiteX97" fmla="*/ 999915 w 1185629"/>
                <a:gd name="connsiteY97" fmla="*/ 157691 h 2437770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25995 w 1185629"/>
                <a:gd name="connsiteY9" fmla="*/ 589288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60532 w 1185629"/>
                <a:gd name="connsiteY15" fmla="*/ 537037 h 2435988"/>
                <a:gd name="connsiteX16" fmla="*/ 551565 w 1185629"/>
                <a:gd name="connsiteY16" fmla="*/ 569091 h 2435988"/>
                <a:gd name="connsiteX17" fmla="*/ 577949 w 1185629"/>
                <a:gd name="connsiteY17" fmla="*/ 624122 h 2435988"/>
                <a:gd name="connsiteX18" fmla="*/ 537309 w 1185629"/>
                <a:gd name="connsiteY18" fmla="*/ 676374 h 2435988"/>
                <a:gd name="connsiteX19" fmla="*/ 508281 w 1185629"/>
                <a:gd name="connsiteY19" fmla="*/ 676374 h 2435988"/>
                <a:gd name="connsiteX20" fmla="*/ 479252 w 1185629"/>
                <a:gd name="connsiteY20" fmla="*/ 629928 h 2435988"/>
                <a:gd name="connsiteX21" fmla="*/ 415389 w 1185629"/>
                <a:gd name="connsiteY21" fmla="*/ 577677 h 2435988"/>
                <a:gd name="connsiteX22" fmla="*/ 366041 w 1185629"/>
                <a:gd name="connsiteY22" fmla="*/ 528328 h 2435988"/>
                <a:gd name="connsiteX23" fmla="*/ 334109 w 1185629"/>
                <a:gd name="connsiteY23" fmla="*/ 458659 h 2435988"/>
                <a:gd name="connsiteX24" fmla="*/ 235412 w 1185629"/>
                <a:gd name="connsiteY24" fmla="*/ 374477 h 2435988"/>
                <a:gd name="connsiteX25" fmla="*/ 180258 w 1185629"/>
                <a:gd name="connsiteY25" fmla="*/ 290294 h 2435988"/>
                <a:gd name="connsiteX26" fmla="*/ 159880 w 1185629"/>
                <a:gd name="connsiteY26" fmla="*/ 185929 h 2435988"/>
                <a:gd name="connsiteX27" fmla="*/ 146338 w 1185629"/>
                <a:gd name="connsiteY27" fmla="*/ 172854 h 2435988"/>
                <a:gd name="connsiteX28" fmla="*/ 143691 w 1185629"/>
                <a:gd name="connsiteY28" fmla="*/ 233622 h 2435988"/>
                <a:gd name="connsiteX29" fmla="*/ 108894 w 1185629"/>
                <a:gd name="connsiteY29" fmla="*/ 116457 h 2435988"/>
                <a:gd name="connsiteX30" fmla="*/ 93975 w 1185629"/>
                <a:gd name="connsiteY30" fmla="*/ 119230 h 2435988"/>
                <a:gd name="connsiteX31" fmla="*/ 108037 w 1185629"/>
                <a:gd name="connsiteY31" fmla="*/ 204850 h 2435988"/>
                <a:gd name="connsiteX32" fmla="*/ 65466 w 1185629"/>
                <a:gd name="connsiteY32" fmla="*/ 104591 h 2435988"/>
                <a:gd name="connsiteX33" fmla="*/ 51227 w 1185629"/>
                <a:gd name="connsiteY33" fmla="*/ 110739 h 2435988"/>
                <a:gd name="connsiteX34" fmla="*/ 84133 w 1185629"/>
                <a:gd name="connsiteY34" fmla="*/ 216167 h 2435988"/>
                <a:gd name="connsiteX35" fmla="*/ 39970 w 1185629"/>
                <a:gd name="connsiteY35" fmla="*/ 148729 h 2435988"/>
                <a:gd name="connsiteX36" fmla="*/ 26670 w 1185629"/>
                <a:gd name="connsiteY36" fmla="*/ 155184 h 2435988"/>
                <a:gd name="connsiteX37" fmla="*/ 61115 w 1185629"/>
                <a:gd name="connsiteY37" fmla="*/ 231373 h 2435988"/>
                <a:gd name="connsiteX38" fmla="*/ 21740 w 1185629"/>
                <a:gd name="connsiteY38" fmla="*/ 194648 h 2435988"/>
                <a:gd name="connsiteX39" fmla="*/ 15381 w 1185629"/>
                <a:gd name="connsiteY39" fmla="*/ 209148 h 2435988"/>
                <a:gd name="connsiteX40" fmla="*/ 62036 w 1185629"/>
                <a:gd name="connsiteY40" fmla="*/ 271723 h 2435988"/>
                <a:gd name="connsiteX41" fmla="*/ 122201 w 1185629"/>
                <a:gd name="connsiteY41" fmla="*/ 354157 h 2435988"/>
                <a:gd name="connsiteX42" fmla="*/ 206384 w 1185629"/>
                <a:gd name="connsiteY42" fmla="*/ 505105 h 2435988"/>
                <a:gd name="connsiteX43" fmla="*/ 368944 w 1185629"/>
                <a:gd name="connsiteY43" fmla="*/ 743139 h 2435988"/>
                <a:gd name="connsiteX44" fmla="*/ 374749 w 1185629"/>
                <a:gd name="connsiteY44" fmla="*/ 821517 h 2435988"/>
                <a:gd name="connsiteX45" fmla="*/ 438612 w 1185629"/>
                <a:gd name="connsiteY45" fmla="*/ 978271 h 2435988"/>
                <a:gd name="connsiteX46" fmla="*/ 444418 w 1185629"/>
                <a:gd name="connsiteY46" fmla="*/ 1088579 h 2435988"/>
                <a:gd name="connsiteX47" fmla="*/ 377652 w 1185629"/>
                <a:gd name="connsiteY47" fmla="*/ 1306294 h 2435988"/>
                <a:gd name="connsiteX48" fmla="*/ 383458 w 1185629"/>
                <a:gd name="connsiteY48" fmla="*/ 1413699 h 2435988"/>
                <a:gd name="connsiteX49" fmla="*/ 400875 w 1185629"/>
                <a:gd name="connsiteY49" fmla="*/ 1526911 h 2435988"/>
                <a:gd name="connsiteX50" fmla="*/ 415389 w 1185629"/>
                <a:gd name="connsiteY50" fmla="*/ 1698179 h 2435988"/>
                <a:gd name="connsiteX51" fmla="*/ 450224 w 1185629"/>
                <a:gd name="connsiteY51" fmla="*/ 1808488 h 2435988"/>
                <a:gd name="connsiteX52" fmla="*/ 540212 w 1185629"/>
                <a:gd name="connsiteY52" fmla="*/ 2151025 h 2435988"/>
                <a:gd name="connsiteX53" fmla="*/ 575047 w 1185629"/>
                <a:gd name="connsiteY53" fmla="*/ 2159734 h 2435988"/>
                <a:gd name="connsiteX54" fmla="*/ 543115 w 1185629"/>
                <a:gd name="connsiteY54" fmla="*/ 2220694 h 2435988"/>
                <a:gd name="connsiteX55" fmla="*/ 519892 w 1185629"/>
                <a:gd name="connsiteY55" fmla="*/ 2313585 h 2435988"/>
                <a:gd name="connsiteX56" fmla="*/ 589561 w 1185629"/>
                <a:gd name="connsiteY56" fmla="*/ 2336808 h 2435988"/>
                <a:gd name="connsiteX57" fmla="*/ 644715 w 1185629"/>
                <a:gd name="connsiteY57" fmla="*/ 2296168 h 2435988"/>
                <a:gd name="connsiteX58" fmla="*/ 641812 w 1185629"/>
                <a:gd name="connsiteY58" fmla="*/ 2220694 h 2435988"/>
                <a:gd name="connsiteX59" fmla="*/ 665035 w 1185629"/>
                <a:gd name="connsiteY59" fmla="*/ 2156831 h 2435988"/>
                <a:gd name="connsiteX60" fmla="*/ 665035 w 1185629"/>
                <a:gd name="connsiteY60" fmla="*/ 2133608 h 2435988"/>
                <a:gd name="connsiteX61" fmla="*/ 618589 w 1185629"/>
                <a:gd name="connsiteY61" fmla="*/ 2026202 h 2435988"/>
                <a:gd name="connsiteX62" fmla="*/ 609881 w 1185629"/>
                <a:gd name="connsiteY62" fmla="*/ 1689471 h 2435988"/>
                <a:gd name="connsiteX63" fmla="*/ 609881 w 1185629"/>
                <a:gd name="connsiteY63" fmla="*/ 1506591 h 2435988"/>
                <a:gd name="connsiteX64" fmla="*/ 676647 w 1185629"/>
                <a:gd name="connsiteY64" fmla="*/ 1793974 h 2435988"/>
                <a:gd name="connsiteX65" fmla="*/ 705675 w 1185629"/>
                <a:gd name="connsiteY65" fmla="*/ 1895573 h 2435988"/>
                <a:gd name="connsiteX66" fmla="*/ 704949 w 1185629"/>
                <a:gd name="connsiteY66" fmla="*/ 2018945 h 2435988"/>
                <a:gd name="connsiteX67" fmla="*/ 734704 w 1185629"/>
                <a:gd name="connsiteY67" fmla="*/ 2287459 h 2435988"/>
                <a:gd name="connsiteX68" fmla="*/ 763732 w 1185629"/>
                <a:gd name="connsiteY68" fmla="*/ 2293265 h 2435988"/>
                <a:gd name="connsiteX69" fmla="*/ 757927 w 1185629"/>
                <a:gd name="connsiteY69" fmla="*/ 2368738 h 2435988"/>
                <a:gd name="connsiteX70" fmla="*/ 843561 w 1185629"/>
                <a:gd name="connsiteY70" fmla="*/ 2415185 h 2435988"/>
                <a:gd name="connsiteX71" fmla="*/ 971287 w 1185629"/>
                <a:gd name="connsiteY71" fmla="*/ 2388333 h 2435988"/>
                <a:gd name="connsiteX72" fmla="*/ 824692 w 1185629"/>
                <a:gd name="connsiteY72" fmla="*/ 2284556 h 2435988"/>
                <a:gd name="connsiteX73" fmla="*/ 865332 w 1185629"/>
                <a:gd name="connsiteY73" fmla="*/ 2275847 h 2435988"/>
                <a:gd name="connsiteX74" fmla="*/ 845012 w 1185629"/>
                <a:gd name="connsiteY74" fmla="*/ 1930407 h 2435988"/>
                <a:gd name="connsiteX75" fmla="*/ 853722 w 1185629"/>
                <a:gd name="connsiteY75" fmla="*/ 1869447 h 2435988"/>
                <a:gd name="connsiteX76" fmla="*/ 836304 w 1185629"/>
                <a:gd name="connsiteY76" fmla="*/ 1837516 h 2435988"/>
                <a:gd name="connsiteX77" fmla="*/ 824692 w 1185629"/>
                <a:gd name="connsiteY77" fmla="*/ 1457241 h 2435988"/>
                <a:gd name="connsiteX78" fmla="*/ 795664 w 1185629"/>
                <a:gd name="connsiteY78" fmla="*/ 1346933 h 2435988"/>
                <a:gd name="connsiteX79" fmla="*/ 763732 w 1185629"/>
                <a:gd name="connsiteY79" fmla="*/ 1079870 h 2435988"/>
                <a:gd name="connsiteX80" fmla="*/ 859527 w 1185629"/>
                <a:gd name="connsiteY80" fmla="*/ 754750 h 2435988"/>
                <a:gd name="connsiteX81" fmla="*/ 1051115 w 1185629"/>
                <a:gd name="connsiteY81" fmla="*/ 519618 h 2435988"/>
                <a:gd name="connsiteX82" fmla="*/ 1123687 w 1185629"/>
                <a:gd name="connsiteY82" fmla="*/ 267070 h 2435988"/>
                <a:gd name="connsiteX83" fmla="*/ 1164429 w 1185629"/>
                <a:gd name="connsiteY83" fmla="*/ 181978 h 2435988"/>
                <a:gd name="connsiteX84" fmla="*/ 1179878 w 1185629"/>
                <a:gd name="connsiteY84" fmla="*/ 99758 h 2435988"/>
                <a:gd name="connsiteX85" fmla="*/ 1166857 w 1185629"/>
                <a:gd name="connsiteY85" fmla="*/ 93041 h 2435988"/>
                <a:gd name="connsiteX86" fmla="*/ 1145199 w 1185629"/>
                <a:gd name="connsiteY86" fmla="*/ 135945 h 2435988"/>
                <a:gd name="connsiteX87" fmla="*/ 1148900 w 1185629"/>
                <a:gd name="connsiteY87" fmla="*/ 55621 h 2435988"/>
                <a:gd name="connsiteX88" fmla="*/ 1134096 w 1185629"/>
                <a:gd name="connsiteY88" fmla="*/ 46574 h 2435988"/>
                <a:gd name="connsiteX89" fmla="*/ 1115181 w 1185629"/>
                <a:gd name="connsiteY89" fmla="*/ 129366 h 2435988"/>
                <a:gd name="connsiteX90" fmla="*/ 1110794 w 1185629"/>
                <a:gd name="connsiteY90" fmla="*/ 24643 h 2435988"/>
                <a:gd name="connsiteX91" fmla="*/ 1093772 w 1185629"/>
                <a:gd name="connsiteY91" fmla="*/ 24107 h 2435988"/>
                <a:gd name="connsiteX92" fmla="*/ 1081461 w 1185629"/>
                <a:gd name="connsiteY92" fmla="*/ 127310 h 2435988"/>
                <a:gd name="connsiteX93" fmla="*/ 1059294 w 1185629"/>
                <a:gd name="connsiteY93" fmla="*/ 50801 h 2435988"/>
                <a:gd name="connsiteX94" fmla="*/ 1043394 w 1185629"/>
                <a:gd name="connsiteY94" fmla="*/ 56420 h 2435988"/>
                <a:gd name="connsiteX95" fmla="*/ 1057238 w 1185629"/>
                <a:gd name="connsiteY95" fmla="*/ 183349 h 2435988"/>
                <a:gd name="connsiteX96" fmla="*/ 1016939 w 1185629"/>
                <a:gd name="connsiteY96" fmla="*/ 146750 h 2435988"/>
                <a:gd name="connsiteX97" fmla="*/ 999915 w 1185629"/>
                <a:gd name="connsiteY97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25995 w 1185629"/>
                <a:gd name="connsiteY9" fmla="*/ 589288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44968 w 1185629"/>
                <a:gd name="connsiteY15" fmla="*/ 537037 h 2435988"/>
                <a:gd name="connsiteX16" fmla="*/ 551565 w 1185629"/>
                <a:gd name="connsiteY16" fmla="*/ 569091 h 2435988"/>
                <a:gd name="connsiteX17" fmla="*/ 577949 w 1185629"/>
                <a:gd name="connsiteY17" fmla="*/ 624122 h 2435988"/>
                <a:gd name="connsiteX18" fmla="*/ 537309 w 1185629"/>
                <a:gd name="connsiteY18" fmla="*/ 676374 h 2435988"/>
                <a:gd name="connsiteX19" fmla="*/ 508281 w 1185629"/>
                <a:gd name="connsiteY19" fmla="*/ 676374 h 2435988"/>
                <a:gd name="connsiteX20" fmla="*/ 479252 w 1185629"/>
                <a:gd name="connsiteY20" fmla="*/ 629928 h 2435988"/>
                <a:gd name="connsiteX21" fmla="*/ 415389 w 1185629"/>
                <a:gd name="connsiteY21" fmla="*/ 577677 h 2435988"/>
                <a:gd name="connsiteX22" fmla="*/ 366041 w 1185629"/>
                <a:gd name="connsiteY22" fmla="*/ 528328 h 2435988"/>
                <a:gd name="connsiteX23" fmla="*/ 334109 w 1185629"/>
                <a:gd name="connsiteY23" fmla="*/ 458659 h 2435988"/>
                <a:gd name="connsiteX24" fmla="*/ 235412 w 1185629"/>
                <a:gd name="connsiteY24" fmla="*/ 374477 h 2435988"/>
                <a:gd name="connsiteX25" fmla="*/ 180258 w 1185629"/>
                <a:gd name="connsiteY25" fmla="*/ 290294 h 2435988"/>
                <a:gd name="connsiteX26" fmla="*/ 159880 w 1185629"/>
                <a:gd name="connsiteY26" fmla="*/ 185929 h 2435988"/>
                <a:gd name="connsiteX27" fmla="*/ 146338 w 1185629"/>
                <a:gd name="connsiteY27" fmla="*/ 172854 h 2435988"/>
                <a:gd name="connsiteX28" fmla="*/ 143691 w 1185629"/>
                <a:gd name="connsiteY28" fmla="*/ 233622 h 2435988"/>
                <a:gd name="connsiteX29" fmla="*/ 108894 w 1185629"/>
                <a:gd name="connsiteY29" fmla="*/ 116457 h 2435988"/>
                <a:gd name="connsiteX30" fmla="*/ 93975 w 1185629"/>
                <a:gd name="connsiteY30" fmla="*/ 119230 h 2435988"/>
                <a:gd name="connsiteX31" fmla="*/ 108037 w 1185629"/>
                <a:gd name="connsiteY31" fmla="*/ 204850 h 2435988"/>
                <a:gd name="connsiteX32" fmla="*/ 65466 w 1185629"/>
                <a:gd name="connsiteY32" fmla="*/ 104591 h 2435988"/>
                <a:gd name="connsiteX33" fmla="*/ 51227 w 1185629"/>
                <a:gd name="connsiteY33" fmla="*/ 110739 h 2435988"/>
                <a:gd name="connsiteX34" fmla="*/ 84133 w 1185629"/>
                <a:gd name="connsiteY34" fmla="*/ 216167 h 2435988"/>
                <a:gd name="connsiteX35" fmla="*/ 39970 w 1185629"/>
                <a:gd name="connsiteY35" fmla="*/ 148729 h 2435988"/>
                <a:gd name="connsiteX36" fmla="*/ 26670 w 1185629"/>
                <a:gd name="connsiteY36" fmla="*/ 155184 h 2435988"/>
                <a:gd name="connsiteX37" fmla="*/ 61115 w 1185629"/>
                <a:gd name="connsiteY37" fmla="*/ 231373 h 2435988"/>
                <a:gd name="connsiteX38" fmla="*/ 21740 w 1185629"/>
                <a:gd name="connsiteY38" fmla="*/ 194648 h 2435988"/>
                <a:gd name="connsiteX39" fmla="*/ 15381 w 1185629"/>
                <a:gd name="connsiteY39" fmla="*/ 209148 h 2435988"/>
                <a:gd name="connsiteX40" fmla="*/ 62036 w 1185629"/>
                <a:gd name="connsiteY40" fmla="*/ 271723 h 2435988"/>
                <a:gd name="connsiteX41" fmla="*/ 122201 w 1185629"/>
                <a:gd name="connsiteY41" fmla="*/ 354157 h 2435988"/>
                <a:gd name="connsiteX42" fmla="*/ 206384 w 1185629"/>
                <a:gd name="connsiteY42" fmla="*/ 505105 h 2435988"/>
                <a:gd name="connsiteX43" fmla="*/ 368944 w 1185629"/>
                <a:gd name="connsiteY43" fmla="*/ 743139 h 2435988"/>
                <a:gd name="connsiteX44" fmla="*/ 374749 w 1185629"/>
                <a:gd name="connsiteY44" fmla="*/ 821517 h 2435988"/>
                <a:gd name="connsiteX45" fmla="*/ 438612 w 1185629"/>
                <a:gd name="connsiteY45" fmla="*/ 978271 h 2435988"/>
                <a:gd name="connsiteX46" fmla="*/ 444418 w 1185629"/>
                <a:gd name="connsiteY46" fmla="*/ 1088579 h 2435988"/>
                <a:gd name="connsiteX47" fmla="*/ 377652 w 1185629"/>
                <a:gd name="connsiteY47" fmla="*/ 1306294 h 2435988"/>
                <a:gd name="connsiteX48" fmla="*/ 383458 w 1185629"/>
                <a:gd name="connsiteY48" fmla="*/ 1413699 h 2435988"/>
                <a:gd name="connsiteX49" fmla="*/ 400875 w 1185629"/>
                <a:gd name="connsiteY49" fmla="*/ 1526911 h 2435988"/>
                <a:gd name="connsiteX50" fmla="*/ 415389 w 1185629"/>
                <a:gd name="connsiteY50" fmla="*/ 1698179 h 2435988"/>
                <a:gd name="connsiteX51" fmla="*/ 450224 w 1185629"/>
                <a:gd name="connsiteY51" fmla="*/ 1808488 h 2435988"/>
                <a:gd name="connsiteX52" fmla="*/ 540212 w 1185629"/>
                <a:gd name="connsiteY52" fmla="*/ 2151025 h 2435988"/>
                <a:gd name="connsiteX53" fmla="*/ 575047 w 1185629"/>
                <a:gd name="connsiteY53" fmla="*/ 2159734 h 2435988"/>
                <a:gd name="connsiteX54" fmla="*/ 543115 w 1185629"/>
                <a:gd name="connsiteY54" fmla="*/ 2220694 h 2435988"/>
                <a:gd name="connsiteX55" fmla="*/ 519892 w 1185629"/>
                <a:gd name="connsiteY55" fmla="*/ 2313585 h 2435988"/>
                <a:gd name="connsiteX56" fmla="*/ 589561 w 1185629"/>
                <a:gd name="connsiteY56" fmla="*/ 2336808 h 2435988"/>
                <a:gd name="connsiteX57" fmla="*/ 644715 w 1185629"/>
                <a:gd name="connsiteY57" fmla="*/ 2296168 h 2435988"/>
                <a:gd name="connsiteX58" fmla="*/ 641812 w 1185629"/>
                <a:gd name="connsiteY58" fmla="*/ 2220694 h 2435988"/>
                <a:gd name="connsiteX59" fmla="*/ 665035 w 1185629"/>
                <a:gd name="connsiteY59" fmla="*/ 2156831 h 2435988"/>
                <a:gd name="connsiteX60" fmla="*/ 665035 w 1185629"/>
                <a:gd name="connsiteY60" fmla="*/ 2133608 h 2435988"/>
                <a:gd name="connsiteX61" fmla="*/ 618589 w 1185629"/>
                <a:gd name="connsiteY61" fmla="*/ 2026202 h 2435988"/>
                <a:gd name="connsiteX62" fmla="*/ 609881 w 1185629"/>
                <a:gd name="connsiteY62" fmla="*/ 1689471 h 2435988"/>
                <a:gd name="connsiteX63" fmla="*/ 609881 w 1185629"/>
                <a:gd name="connsiteY63" fmla="*/ 1506591 h 2435988"/>
                <a:gd name="connsiteX64" fmla="*/ 676647 w 1185629"/>
                <a:gd name="connsiteY64" fmla="*/ 1793974 h 2435988"/>
                <a:gd name="connsiteX65" fmla="*/ 705675 w 1185629"/>
                <a:gd name="connsiteY65" fmla="*/ 1895573 h 2435988"/>
                <a:gd name="connsiteX66" fmla="*/ 704949 w 1185629"/>
                <a:gd name="connsiteY66" fmla="*/ 2018945 h 2435988"/>
                <a:gd name="connsiteX67" fmla="*/ 734704 w 1185629"/>
                <a:gd name="connsiteY67" fmla="*/ 2287459 h 2435988"/>
                <a:gd name="connsiteX68" fmla="*/ 763732 w 1185629"/>
                <a:gd name="connsiteY68" fmla="*/ 2293265 h 2435988"/>
                <a:gd name="connsiteX69" fmla="*/ 757927 w 1185629"/>
                <a:gd name="connsiteY69" fmla="*/ 2368738 h 2435988"/>
                <a:gd name="connsiteX70" fmla="*/ 843561 w 1185629"/>
                <a:gd name="connsiteY70" fmla="*/ 2415185 h 2435988"/>
                <a:gd name="connsiteX71" fmla="*/ 971287 w 1185629"/>
                <a:gd name="connsiteY71" fmla="*/ 2388333 h 2435988"/>
                <a:gd name="connsiteX72" fmla="*/ 824692 w 1185629"/>
                <a:gd name="connsiteY72" fmla="*/ 2284556 h 2435988"/>
                <a:gd name="connsiteX73" fmla="*/ 865332 w 1185629"/>
                <a:gd name="connsiteY73" fmla="*/ 2275847 h 2435988"/>
                <a:gd name="connsiteX74" fmla="*/ 845012 w 1185629"/>
                <a:gd name="connsiteY74" fmla="*/ 1930407 h 2435988"/>
                <a:gd name="connsiteX75" fmla="*/ 853722 w 1185629"/>
                <a:gd name="connsiteY75" fmla="*/ 1869447 h 2435988"/>
                <a:gd name="connsiteX76" fmla="*/ 836304 w 1185629"/>
                <a:gd name="connsiteY76" fmla="*/ 1837516 h 2435988"/>
                <a:gd name="connsiteX77" fmla="*/ 824692 w 1185629"/>
                <a:gd name="connsiteY77" fmla="*/ 1457241 h 2435988"/>
                <a:gd name="connsiteX78" fmla="*/ 795664 w 1185629"/>
                <a:gd name="connsiteY78" fmla="*/ 1346933 h 2435988"/>
                <a:gd name="connsiteX79" fmla="*/ 763732 w 1185629"/>
                <a:gd name="connsiteY79" fmla="*/ 1079870 h 2435988"/>
                <a:gd name="connsiteX80" fmla="*/ 859527 w 1185629"/>
                <a:gd name="connsiteY80" fmla="*/ 754750 h 2435988"/>
                <a:gd name="connsiteX81" fmla="*/ 1051115 w 1185629"/>
                <a:gd name="connsiteY81" fmla="*/ 519618 h 2435988"/>
                <a:gd name="connsiteX82" fmla="*/ 1123687 w 1185629"/>
                <a:gd name="connsiteY82" fmla="*/ 267070 h 2435988"/>
                <a:gd name="connsiteX83" fmla="*/ 1164429 w 1185629"/>
                <a:gd name="connsiteY83" fmla="*/ 181978 h 2435988"/>
                <a:gd name="connsiteX84" fmla="*/ 1179878 w 1185629"/>
                <a:gd name="connsiteY84" fmla="*/ 99758 h 2435988"/>
                <a:gd name="connsiteX85" fmla="*/ 1166857 w 1185629"/>
                <a:gd name="connsiteY85" fmla="*/ 93041 h 2435988"/>
                <a:gd name="connsiteX86" fmla="*/ 1145199 w 1185629"/>
                <a:gd name="connsiteY86" fmla="*/ 135945 h 2435988"/>
                <a:gd name="connsiteX87" fmla="*/ 1148900 w 1185629"/>
                <a:gd name="connsiteY87" fmla="*/ 55621 h 2435988"/>
                <a:gd name="connsiteX88" fmla="*/ 1134096 w 1185629"/>
                <a:gd name="connsiteY88" fmla="*/ 46574 h 2435988"/>
                <a:gd name="connsiteX89" fmla="*/ 1115181 w 1185629"/>
                <a:gd name="connsiteY89" fmla="*/ 129366 h 2435988"/>
                <a:gd name="connsiteX90" fmla="*/ 1110794 w 1185629"/>
                <a:gd name="connsiteY90" fmla="*/ 24643 h 2435988"/>
                <a:gd name="connsiteX91" fmla="*/ 1093772 w 1185629"/>
                <a:gd name="connsiteY91" fmla="*/ 24107 h 2435988"/>
                <a:gd name="connsiteX92" fmla="*/ 1081461 w 1185629"/>
                <a:gd name="connsiteY92" fmla="*/ 127310 h 2435988"/>
                <a:gd name="connsiteX93" fmla="*/ 1059294 w 1185629"/>
                <a:gd name="connsiteY93" fmla="*/ 50801 h 2435988"/>
                <a:gd name="connsiteX94" fmla="*/ 1043394 w 1185629"/>
                <a:gd name="connsiteY94" fmla="*/ 56420 h 2435988"/>
                <a:gd name="connsiteX95" fmla="*/ 1057238 w 1185629"/>
                <a:gd name="connsiteY95" fmla="*/ 183349 h 2435988"/>
                <a:gd name="connsiteX96" fmla="*/ 1016939 w 1185629"/>
                <a:gd name="connsiteY96" fmla="*/ 146750 h 2435988"/>
                <a:gd name="connsiteX97" fmla="*/ 999915 w 1185629"/>
                <a:gd name="connsiteY97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44968 w 1185629"/>
                <a:gd name="connsiteY15" fmla="*/ 537037 h 2435988"/>
                <a:gd name="connsiteX16" fmla="*/ 551565 w 1185629"/>
                <a:gd name="connsiteY16" fmla="*/ 569091 h 2435988"/>
                <a:gd name="connsiteX17" fmla="*/ 577949 w 1185629"/>
                <a:gd name="connsiteY17" fmla="*/ 624122 h 2435988"/>
                <a:gd name="connsiteX18" fmla="*/ 537309 w 1185629"/>
                <a:gd name="connsiteY18" fmla="*/ 676374 h 2435988"/>
                <a:gd name="connsiteX19" fmla="*/ 508281 w 1185629"/>
                <a:gd name="connsiteY19" fmla="*/ 676374 h 2435988"/>
                <a:gd name="connsiteX20" fmla="*/ 479252 w 1185629"/>
                <a:gd name="connsiteY20" fmla="*/ 629928 h 2435988"/>
                <a:gd name="connsiteX21" fmla="*/ 415389 w 1185629"/>
                <a:gd name="connsiteY21" fmla="*/ 577677 h 2435988"/>
                <a:gd name="connsiteX22" fmla="*/ 366041 w 1185629"/>
                <a:gd name="connsiteY22" fmla="*/ 528328 h 2435988"/>
                <a:gd name="connsiteX23" fmla="*/ 334109 w 1185629"/>
                <a:gd name="connsiteY23" fmla="*/ 458659 h 2435988"/>
                <a:gd name="connsiteX24" fmla="*/ 235412 w 1185629"/>
                <a:gd name="connsiteY24" fmla="*/ 374477 h 2435988"/>
                <a:gd name="connsiteX25" fmla="*/ 180258 w 1185629"/>
                <a:gd name="connsiteY25" fmla="*/ 290294 h 2435988"/>
                <a:gd name="connsiteX26" fmla="*/ 159880 w 1185629"/>
                <a:gd name="connsiteY26" fmla="*/ 185929 h 2435988"/>
                <a:gd name="connsiteX27" fmla="*/ 146338 w 1185629"/>
                <a:gd name="connsiteY27" fmla="*/ 172854 h 2435988"/>
                <a:gd name="connsiteX28" fmla="*/ 143691 w 1185629"/>
                <a:gd name="connsiteY28" fmla="*/ 233622 h 2435988"/>
                <a:gd name="connsiteX29" fmla="*/ 108894 w 1185629"/>
                <a:gd name="connsiteY29" fmla="*/ 116457 h 2435988"/>
                <a:gd name="connsiteX30" fmla="*/ 93975 w 1185629"/>
                <a:gd name="connsiteY30" fmla="*/ 119230 h 2435988"/>
                <a:gd name="connsiteX31" fmla="*/ 108037 w 1185629"/>
                <a:gd name="connsiteY31" fmla="*/ 204850 h 2435988"/>
                <a:gd name="connsiteX32" fmla="*/ 65466 w 1185629"/>
                <a:gd name="connsiteY32" fmla="*/ 104591 h 2435988"/>
                <a:gd name="connsiteX33" fmla="*/ 51227 w 1185629"/>
                <a:gd name="connsiteY33" fmla="*/ 110739 h 2435988"/>
                <a:gd name="connsiteX34" fmla="*/ 84133 w 1185629"/>
                <a:gd name="connsiteY34" fmla="*/ 216167 h 2435988"/>
                <a:gd name="connsiteX35" fmla="*/ 39970 w 1185629"/>
                <a:gd name="connsiteY35" fmla="*/ 148729 h 2435988"/>
                <a:gd name="connsiteX36" fmla="*/ 26670 w 1185629"/>
                <a:gd name="connsiteY36" fmla="*/ 155184 h 2435988"/>
                <a:gd name="connsiteX37" fmla="*/ 61115 w 1185629"/>
                <a:gd name="connsiteY37" fmla="*/ 231373 h 2435988"/>
                <a:gd name="connsiteX38" fmla="*/ 21740 w 1185629"/>
                <a:gd name="connsiteY38" fmla="*/ 194648 h 2435988"/>
                <a:gd name="connsiteX39" fmla="*/ 15381 w 1185629"/>
                <a:gd name="connsiteY39" fmla="*/ 209148 h 2435988"/>
                <a:gd name="connsiteX40" fmla="*/ 62036 w 1185629"/>
                <a:gd name="connsiteY40" fmla="*/ 271723 h 2435988"/>
                <a:gd name="connsiteX41" fmla="*/ 122201 w 1185629"/>
                <a:gd name="connsiteY41" fmla="*/ 354157 h 2435988"/>
                <a:gd name="connsiteX42" fmla="*/ 206384 w 1185629"/>
                <a:gd name="connsiteY42" fmla="*/ 505105 h 2435988"/>
                <a:gd name="connsiteX43" fmla="*/ 368944 w 1185629"/>
                <a:gd name="connsiteY43" fmla="*/ 743139 h 2435988"/>
                <a:gd name="connsiteX44" fmla="*/ 374749 w 1185629"/>
                <a:gd name="connsiteY44" fmla="*/ 821517 h 2435988"/>
                <a:gd name="connsiteX45" fmla="*/ 438612 w 1185629"/>
                <a:gd name="connsiteY45" fmla="*/ 978271 h 2435988"/>
                <a:gd name="connsiteX46" fmla="*/ 444418 w 1185629"/>
                <a:gd name="connsiteY46" fmla="*/ 1088579 h 2435988"/>
                <a:gd name="connsiteX47" fmla="*/ 377652 w 1185629"/>
                <a:gd name="connsiteY47" fmla="*/ 1306294 h 2435988"/>
                <a:gd name="connsiteX48" fmla="*/ 383458 w 1185629"/>
                <a:gd name="connsiteY48" fmla="*/ 1413699 h 2435988"/>
                <a:gd name="connsiteX49" fmla="*/ 400875 w 1185629"/>
                <a:gd name="connsiteY49" fmla="*/ 1526911 h 2435988"/>
                <a:gd name="connsiteX50" fmla="*/ 415389 w 1185629"/>
                <a:gd name="connsiteY50" fmla="*/ 1698179 h 2435988"/>
                <a:gd name="connsiteX51" fmla="*/ 450224 w 1185629"/>
                <a:gd name="connsiteY51" fmla="*/ 1808488 h 2435988"/>
                <a:gd name="connsiteX52" fmla="*/ 540212 w 1185629"/>
                <a:gd name="connsiteY52" fmla="*/ 2151025 h 2435988"/>
                <a:gd name="connsiteX53" fmla="*/ 575047 w 1185629"/>
                <a:gd name="connsiteY53" fmla="*/ 2159734 h 2435988"/>
                <a:gd name="connsiteX54" fmla="*/ 543115 w 1185629"/>
                <a:gd name="connsiteY54" fmla="*/ 2220694 h 2435988"/>
                <a:gd name="connsiteX55" fmla="*/ 519892 w 1185629"/>
                <a:gd name="connsiteY55" fmla="*/ 2313585 h 2435988"/>
                <a:gd name="connsiteX56" fmla="*/ 589561 w 1185629"/>
                <a:gd name="connsiteY56" fmla="*/ 2336808 h 2435988"/>
                <a:gd name="connsiteX57" fmla="*/ 644715 w 1185629"/>
                <a:gd name="connsiteY57" fmla="*/ 2296168 h 2435988"/>
                <a:gd name="connsiteX58" fmla="*/ 641812 w 1185629"/>
                <a:gd name="connsiteY58" fmla="*/ 2220694 h 2435988"/>
                <a:gd name="connsiteX59" fmla="*/ 665035 w 1185629"/>
                <a:gd name="connsiteY59" fmla="*/ 2156831 h 2435988"/>
                <a:gd name="connsiteX60" fmla="*/ 665035 w 1185629"/>
                <a:gd name="connsiteY60" fmla="*/ 2133608 h 2435988"/>
                <a:gd name="connsiteX61" fmla="*/ 618589 w 1185629"/>
                <a:gd name="connsiteY61" fmla="*/ 2026202 h 2435988"/>
                <a:gd name="connsiteX62" fmla="*/ 609881 w 1185629"/>
                <a:gd name="connsiteY62" fmla="*/ 1689471 h 2435988"/>
                <a:gd name="connsiteX63" fmla="*/ 609881 w 1185629"/>
                <a:gd name="connsiteY63" fmla="*/ 1506591 h 2435988"/>
                <a:gd name="connsiteX64" fmla="*/ 676647 w 1185629"/>
                <a:gd name="connsiteY64" fmla="*/ 1793974 h 2435988"/>
                <a:gd name="connsiteX65" fmla="*/ 705675 w 1185629"/>
                <a:gd name="connsiteY65" fmla="*/ 1895573 h 2435988"/>
                <a:gd name="connsiteX66" fmla="*/ 704949 w 1185629"/>
                <a:gd name="connsiteY66" fmla="*/ 2018945 h 2435988"/>
                <a:gd name="connsiteX67" fmla="*/ 734704 w 1185629"/>
                <a:gd name="connsiteY67" fmla="*/ 2287459 h 2435988"/>
                <a:gd name="connsiteX68" fmla="*/ 763732 w 1185629"/>
                <a:gd name="connsiteY68" fmla="*/ 2293265 h 2435988"/>
                <a:gd name="connsiteX69" fmla="*/ 757927 w 1185629"/>
                <a:gd name="connsiteY69" fmla="*/ 2368738 h 2435988"/>
                <a:gd name="connsiteX70" fmla="*/ 843561 w 1185629"/>
                <a:gd name="connsiteY70" fmla="*/ 2415185 h 2435988"/>
                <a:gd name="connsiteX71" fmla="*/ 971287 w 1185629"/>
                <a:gd name="connsiteY71" fmla="*/ 2388333 h 2435988"/>
                <a:gd name="connsiteX72" fmla="*/ 824692 w 1185629"/>
                <a:gd name="connsiteY72" fmla="*/ 2284556 h 2435988"/>
                <a:gd name="connsiteX73" fmla="*/ 865332 w 1185629"/>
                <a:gd name="connsiteY73" fmla="*/ 2275847 h 2435988"/>
                <a:gd name="connsiteX74" fmla="*/ 845012 w 1185629"/>
                <a:gd name="connsiteY74" fmla="*/ 1930407 h 2435988"/>
                <a:gd name="connsiteX75" fmla="*/ 853722 w 1185629"/>
                <a:gd name="connsiteY75" fmla="*/ 1869447 h 2435988"/>
                <a:gd name="connsiteX76" fmla="*/ 836304 w 1185629"/>
                <a:gd name="connsiteY76" fmla="*/ 1837516 h 2435988"/>
                <a:gd name="connsiteX77" fmla="*/ 824692 w 1185629"/>
                <a:gd name="connsiteY77" fmla="*/ 1457241 h 2435988"/>
                <a:gd name="connsiteX78" fmla="*/ 795664 w 1185629"/>
                <a:gd name="connsiteY78" fmla="*/ 1346933 h 2435988"/>
                <a:gd name="connsiteX79" fmla="*/ 763732 w 1185629"/>
                <a:gd name="connsiteY79" fmla="*/ 1079870 h 2435988"/>
                <a:gd name="connsiteX80" fmla="*/ 859527 w 1185629"/>
                <a:gd name="connsiteY80" fmla="*/ 754750 h 2435988"/>
                <a:gd name="connsiteX81" fmla="*/ 1051115 w 1185629"/>
                <a:gd name="connsiteY81" fmla="*/ 519618 h 2435988"/>
                <a:gd name="connsiteX82" fmla="*/ 1123687 w 1185629"/>
                <a:gd name="connsiteY82" fmla="*/ 267070 h 2435988"/>
                <a:gd name="connsiteX83" fmla="*/ 1164429 w 1185629"/>
                <a:gd name="connsiteY83" fmla="*/ 181978 h 2435988"/>
                <a:gd name="connsiteX84" fmla="*/ 1179878 w 1185629"/>
                <a:gd name="connsiteY84" fmla="*/ 99758 h 2435988"/>
                <a:gd name="connsiteX85" fmla="*/ 1166857 w 1185629"/>
                <a:gd name="connsiteY85" fmla="*/ 93041 h 2435988"/>
                <a:gd name="connsiteX86" fmla="*/ 1145199 w 1185629"/>
                <a:gd name="connsiteY86" fmla="*/ 135945 h 2435988"/>
                <a:gd name="connsiteX87" fmla="*/ 1148900 w 1185629"/>
                <a:gd name="connsiteY87" fmla="*/ 55621 h 2435988"/>
                <a:gd name="connsiteX88" fmla="*/ 1134096 w 1185629"/>
                <a:gd name="connsiteY88" fmla="*/ 46574 h 2435988"/>
                <a:gd name="connsiteX89" fmla="*/ 1115181 w 1185629"/>
                <a:gd name="connsiteY89" fmla="*/ 129366 h 2435988"/>
                <a:gd name="connsiteX90" fmla="*/ 1110794 w 1185629"/>
                <a:gd name="connsiteY90" fmla="*/ 24643 h 2435988"/>
                <a:gd name="connsiteX91" fmla="*/ 1093772 w 1185629"/>
                <a:gd name="connsiteY91" fmla="*/ 24107 h 2435988"/>
                <a:gd name="connsiteX92" fmla="*/ 1081461 w 1185629"/>
                <a:gd name="connsiteY92" fmla="*/ 127310 h 2435988"/>
                <a:gd name="connsiteX93" fmla="*/ 1059294 w 1185629"/>
                <a:gd name="connsiteY93" fmla="*/ 50801 h 2435988"/>
                <a:gd name="connsiteX94" fmla="*/ 1043394 w 1185629"/>
                <a:gd name="connsiteY94" fmla="*/ 56420 h 2435988"/>
                <a:gd name="connsiteX95" fmla="*/ 1057238 w 1185629"/>
                <a:gd name="connsiteY95" fmla="*/ 183349 h 2435988"/>
                <a:gd name="connsiteX96" fmla="*/ 1016939 w 1185629"/>
                <a:gd name="connsiteY96" fmla="*/ 146750 h 2435988"/>
                <a:gd name="connsiteX97" fmla="*/ 999915 w 1185629"/>
                <a:gd name="connsiteY97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44968 w 1185629"/>
                <a:gd name="connsiteY15" fmla="*/ 537037 h 2435988"/>
                <a:gd name="connsiteX16" fmla="*/ 551565 w 1185629"/>
                <a:gd name="connsiteY16" fmla="*/ 569091 h 2435988"/>
                <a:gd name="connsiteX17" fmla="*/ 577949 w 1185629"/>
                <a:gd name="connsiteY17" fmla="*/ 624122 h 2435988"/>
                <a:gd name="connsiteX18" fmla="*/ 537309 w 1185629"/>
                <a:gd name="connsiteY18" fmla="*/ 676374 h 2435988"/>
                <a:gd name="connsiteX19" fmla="*/ 508281 w 1185629"/>
                <a:gd name="connsiteY19" fmla="*/ 676374 h 2435988"/>
                <a:gd name="connsiteX20" fmla="*/ 479252 w 1185629"/>
                <a:gd name="connsiteY20" fmla="*/ 629928 h 2435988"/>
                <a:gd name="connsiteX21" fmla="*/ 415389 w 1185629"/>
                <a:gd name="connsiteY21" fmla="*/ 577677 h 2435988"/>
                <a:gd name="connsiteX22" fmla="*/ 366041 w 1185629"/>
                <a:gd name="connsiteY22" fmla="*/ 528328 h 2435988"/>
                <a:gd name="connsiteX23" fmla="*/ 334109 w 1185629"/>
                <a:gd name="connsiteY23" fmla="*/ 458659 h 2435988"/>
                <a:gd name="connsiteX24" fmla="*/ 235412 w 1185629"/>
                <a:gd name="connsiteY24" fmla="*/ 374477 h 2435988"/>
                <a:gd name="connsiteX25" fmla="*/ 180258 w 1185629"/>
                <a:gd name="connsiteY25" fmla="*/ 290294 h 2435988"/>
                <a:gd name="connsiteX26" fmla="*/ 159880 w 1185629"/>
                <a:gd name="connsiteY26" fmla="*/ 185929 h 2435988"/>
                <a:gd name="connsiteX27" fmla="*/ 146338 w 1185629"/>
                <a:gd name="connsiteY27" fmla="*/ 172854 h 2435988"/>
                <a:gd name="connsiteX28" fmla="*/ 143691 w 1185629"/>
                <a:gd name="connsiteY28" fmla="*/ 233622 h 2435988"/>
                <a:gd name="connsiteX29" fmla="*/ 108894 w 1185629"/>
                <a:gd name="connsiteY29" fmla="*/ 116457 h 2435988"/>
                <a:gd name="connsiteX30" fmla="*/ 93975 w 1185629"/>
                <a:gd name="connsiteY30" fmla="*/ 119230 h 2435988"/>
                <a:gd name="connsiteX31" fmla="*/ 108037 w 1185629"/>
                <a:gd name="connsiteY31" fmla="*/ 204850 h 2435988"/>
                <a:gd name="connsiteX32" fmla="*/ 65466 w 1185629"/>
                <a:gd name="connsiteY32" fmla="*/ 104591 h 2435988"/>
                <a:gd name="connsiteX33" fmla="*/ 51227 w 1185629"/>
                <a:gd name="connsiteY33" fmla="*/ 110739 h 2435988"/>
                <a:gd name="connsiteX34" fmla="*/ 84133 w 1185629"/>
                <a:gd name="connsiteY34" fmla="*/ 216167 h 2435988"/>
                <a:gd name="connsiteX35" fmla="*/ 39970 w 1185629"/>
                <a:gd name="connsiteY35" fmla="*/ 148729 h 2435988"/>
                <a:gd name="connsiteX36" fmla="*/ 26670 w 1185629"/>
                <a:gd name="connsiteY36" fmla="*/ 155184 h 2435988"/>
                <a:gd name="connsiteX37" fmla="*/ 61115 w 1185629"/>
                <a:gd name="connsiteY37" fmla="*/ 231373 h 2435988"/>
                <a:gd name="connsiteX38" fmla="*/ 21740 w 1185629"/>
                <a:gd name="connsiteY38" fmla="*/ 194648 h 2435988"/>
                <a:gd name="connsiteX39" fmla="*/ 15381 w 1185629"/>
                <a:gd name="connsiteY39" fmla="*/ 209148 h 2435988"/>
                <a:gd name="connsiteX40" fmla="*/ 62036 w 1185629"/>
                <a:gd name="connsiteY40" fmla="*/ 271723 h 2435988"/>
                <a:gd name="connsiteX41" fmla="*/ 122201 w 1185629"/>
                <a:gd name="connsiteY41" fmla="*/ 354157 h 2435988"/>
                <a:gd name="connsiteX42" fmla="*/ 206384 w 1185629"/>
                <a:gd name="connsiteY42" fmla="*/ 505105 h 2435988"/>
                <a:gd name="connsiteX43" fmla="*/ 368944 w 1185629"/>
                <a:gd name="connsiteY43" fmla="*/ 743139 h 2435988"/>
                <a:gd name="connsiteX44" fmla="*/ 374749 w 1185629"/>
                <a:gd name="connsiteY44" fmla="*/ 821517 h 2435988"/>
                <a:gd name="connsiteX45" fmla="*/ 438612 w 1185629"/>
                <a:gd name="connsiteY45" fmla="*/ 978271 h 2435988"/>
                <a:gd name="connsiteX46" fmla="*/ 444418 w 1185629"/>
                <a:gd name="connsiteY46" fmla="*/ 1088579 h 2435988"/>
                <a:gd name="connsiteX47" fmla="*/ 377652 w 1185629"/>
                <a:gd name="connsiteY47" fmla="*/ 1306294 h 2435988"/>
                <a:gd name="connsiteX48" fmla="*/ 383458 w 1185629"/>
                <a:gd name="connsiteY48" fmla="*/ 1413699 h 2435988"/>
                <a:gd name="connsiteX49" fmla="*/ 400875 w 1185629"/>
                <a:gd name="connsiteY49" fmla="*/ 1526911 h 2435988"/>
                <a:gd name="connsiteX50" fmla="*/ 415389 w 1185629"/>
                <a:gd name="connsiteY50" fmla="*/ 1698179 h 2435988"/>
                <a:gd name="connsiteX51" fmla="*/ 450224 w 1185629"/>
                <a:gd name="connsiteY51" fmla="*/ 1808488 h 2435988"/>
                <a:gd name="connsiteX52" fmla="*/ 540212 w 1185629"/>
                <a:gd name="connsiteY52" fmla="*/ 2151025 h 2435988"/>
                <a:gd name="connsiteX53" fmla="*/ 575047 w 1185629"/>
                <a:gd name="connsiteY53" fmla="*/ 2159734 h 2435988"/>
                <a:gd name="connsiteX54" fmla="*/ 543115 w 1185629"/>
                <a:gd name="connsiteY54" fmla="*/ 2220694 h 2435988"/>
                <a:gd name="connsiteX55" fmla="*/ 519892 w 1185629"/>
                <a:gd name="connsiteY55" fmla="*/ 2313585 h 2435988"/>
                <a:gd name="connsiteX56" fmla="*/ 589561 w 1185629"/>
                <a:gd name="connsiteY56" fmla="*/ 2336808 h 2435988"/>
                <a:gd name="connsiteX57" fmla="*/ 644715 w 1185629"/>
                <a:gd name="connsiteY57" fmla="*/ 2296168 h 2435988"/>
                <a:gd name="connsiteX58" fmla="*/ 641812 w 1185629"/>
                <a:gd name="connsiteY58" fmla="*/ 2220694 h 2435988"/>
                <a:gd name="connsiteX59" fmla="*/ 665035 w 1185629"/>
                <a:gd name="connsiteY59" fmla="*/ 2156831 h 2435988"/>
                <a:gd name="connsiteX60" fmla="*/ 665035 w 1185629"/>
                <a:gd name="connsiteY60" fmla="*/ 2133608 h 2435988"/>
                <a:gd name="connsiteX61" fmla="*/ 618589 w 1185629"/>
                <a:gd name="connsiteY61" fmla="*/ 2026202 h 2435988"/>
                <a:gd name="connsiteX62" fmla="*/ 609881 w 1185629"/>
                <a:gd name="connsiteY62" fmla="*/ 1689471 h 2435988"/>
                <a:gd name="connsiteX63" fmla="*/ 609881 w 1185629"/>
                <a:gd name="connsiteY63" fmla="*/ 1506591 h 2435988"/>
                <a:gd name="connsiteX64" fmla="*/ 676647 w 1185629"/>
                <a:gd name="connsiteY64" fmla="*/ 1793974 h 2435988"/>
                <a:gd name="connsiteX65" fmla="*/ 705675 w 1185629"/>
                <a:gd name="connsiteY65" fmla="*/ 1895573 h 2435988"/>
                <a:gd name="connsiteX66" fmla="*/ 704949 w 1185629"/>
                <a:gd name="connsiteY66" fmla="*/ 2018945 h 2435988"/>
                <a:gd name="connsiteX67" fmla="*/ 734704 w 1185629"/>
                <a:gd name="connsiteY67" fmla="*/ 2287459 h 2435988"/>
                <a:gd name="connsiteX68" fmla="*/ 763732 w 1185629"/>
                <a:gd name="connsiteY68" fmla="*/ 2293265 h 2435988"/>
                <a:gd name="connsiteX69" fmla="*/ 757927 w 1185629"/>
                <a:gd name="connsiteY69" fmla="*/ 2368738 h 2435988"/>
                <a:gd name="connsiteX70" fmla="*/ 843561 w 1185629"/>
                <a:gd name="connsiteY70" fmla="*/ 2415185 h 2435988"/>
                <a:gd name="connsiteX71" fmla="*/ 971287 w 1185629"/>
                <a:gd name="connsiteY71" fmla="*/ 2388333 h 2435988"/>
                <a:gd name="connsiteX72" fmla="*/ 824692 w 1185629"/>
                <a:gd name="connsiteY72" fmla="*/ 2284556 h 2435988"/>
                <a:gd name="connsiteX73" fmla="*/ 865332 w 1185629"/>
                <a:gd name="connsiteY73" fmla="*/ 2275847 h 2435988"/>
                <a:gd name="connsiteX74" fmla="*/ 845012 w 1185629"/>
                <a:gd name="connsiteY74" fmla="*/ 1930407 h 2435988"/>
                <a:gd name="connsiteX75" fmla="*/ 853722 w 1185629"/>
                <a:gd name="connsiteY75" fmla="*/ 1869447 h 2435988"/>
                <a:gd name="connsiteX76" fmla="*/ 836304 w 1185629"/>
                <a:gd name="connsiteY76" fmla="*/ 1837516 h 2435988"/>
                <a:gd name="connsiteX77" fmla="*/ 824692 w 1185629"/>
                <a:gd name="connsiteY77" fmla="*/ 1457241 h 2435988"/>
                <a:gd name="connsiteX78" fmla="*/ 795664 w 1185629"/>
                <a:gd name="connsiteY78" fmla="*/ 1346933 h 2435988"/>
                <a:gd name="connsiteX79" fmla="*/ 763732 w 1185629"/>
                <a:gd name="connsiteY79" fmla="*/ 1079870 h 2435988"/>
                <a:gd name="connsiteX80" fmla="*/ 859527 w 1185629"/>
                <a:gd name="connsiteY80" fmla="*/ 754750 h 2435988"/>
                <a:gd name="connsiteX81" fmla="*/ 1051115 w 1185629"/>
                <a:gd name="connsiteY81" fmla="*/ 519618 h 2435988"/>
                <a:gd name="connsiteX82" fmla="*/ 1123687 w 1185629"/>
                <a:gd name="connsiteY82" fmla="*/ 267070 h 2435988"/>
                <a:gd name="connsiteX83" fmla="*/ 1164429 w 1185629"/>
                <a:gd name="connsiteY83" fmla="*/ 181978 h 2435988"/>
                <a:gd name="connsiteX84" fmla="*/ 1179878 w 1185629"/>
                <a:gd name="connsiteY84" fmla="*/ 99758 h 2435988"/>
                <a:gd name="connsiteX85" fmla="*/ 1166857 w 1185629"/>
                <a:gd name="connsiteY85" fmla="*/ 93041 h 2435988"/>
                <a:gd name="connsiteX86" fmla="*/ 1145199 w 1185629"/>
                <a:gd name="connsiteY86" fmla="*/ 135945 h 2435988"/>
                <a:gd name="connsiteX87" fmla="*/ 1148900 w 1185629"/>
                <a:gd name="connsiteY87" fmla="*/ 55621 h 2435988"/>
                <a:gd name="connsiteX88" fmla="*/ 1134096 w 1185629"/>
                <a:gd name="connsiteY88" fmla="*/ 46574 h 2435988"/>
                <a:gd name="connsiteX89" fmla="*/ 1115181 w 1185629"/>
                <a:gd name="connsiteY89" fmla="*/ 129366 h 2435988"/>
                <a:gd name="connsiteX90" fmla="*/ 1110794 w 1185629"/>
                <a:gd name="connsiteY90" fmla="*/ 24643 h 2435988"/>
                <a:gd name="connsiteX91" fmla="*/ 1093772 w 1185629"/>
                <a:gd name="connsiteY91" fmla="*/ 24107 h 2435988"/>
                <a:gd name="connsiteX92" fmla="*/ 1081461 w 1185629"/>
                <a:gd name="connsiteY92" fmla="*/ 127310 h 2435988"/>
                <a:gd name="connsiteX93" fmla="*/ 1059294 w 1185629"/>
                <a:gd name="connsiteY93" fmla="*/ 50801 h 2435988"/>
                <a:gd name="connsiteX94" fmla="*/ 1043394 w 1185629"/>
                <a:gd name="connsiteY94" fmla="*/ 56420 h 2435988"/>
                <a:gd name="connsiteX95" fmla="*/ 1057238 w 1185629"/>
                <a:gd name="connsiteY95" fmla="*/ 183349 h 2435988"/>
                <a:gd name="connsiteX96" fmla="*/ 1016939 w 1185629"/>
                <a:gd name="connsiteY96" fmla="*/ 146750 h 2435988"/>
                <a:gd name="connsiteX97" fmla="*/ 999915 w 1185629"/>
                <a:gd name="connsiteY97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79437 w 1185629"/>
                <a:gd name="connsiteY13" fmla="*/ 430403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79437 w 1185629"/>
                <a:gd name="connsiteY13" fmla="*/ 430403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79437 w 1185629"/>
                <a:gd name="connsiteY13" fmla="*/ 430403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79437 w 1185629"/>
                <a:gd name="connsiteY13" fmla="*/ 430403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79437 w 1185629"/>
                <a:gd name="connsiteY13" fmla="*/ 430403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79437 w 1185629"/>
                <a:gd name="connsiteY13" fmla="*/ 430403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86098 w 1185629"/>
                <a:gd name="connsiteY5" fmla="*/ 621394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79437 w 1185629"/>
                <a:gd name="connsiteY13" fmla="*/ 430403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185629" h="2435988">
                  <a:moveTo>
                    <a:pt x="999915" y="155909"/>
                  </a:moveTo>
                  <a:lnTo>
                    <a:pt x="1042407" y="252557"/>
                  </a:lnTo>
                  <a:lnTo>
                    <a:pt x="975641" y="394797"/>
                  </a:lnTo>
                  <a:lnTo>
                    <a:pt x="923389" y="467368"/>
                  </a:lnTo>
                  <a:cubicBezTo>
                    <a:pt x="902102" y="502202"/>
                    <a:pt x="882409" y="546200"/>
                    <a:pt x="859527" y="571871"/>
                  </a:cubicBezTo>
                  <a:cubicBezTo>
                    <a:pt x="836645" y="597542"/>
                    <a:pt x="805649" y="603961"/>
                    <a:pt x="786098" y="621394"/>
                  </a:cubicBezTo>
                  <a:cubicBezTo>
                    <a:pt x="766547" y="638827"/>
                    <a:pt x="740366" y="678338"/>
                    <a:pt x="723092" y="687985"/>
                  </a:cubicBezTo>
                  <a:cubicBezTo>
                    <a:pt x="705818" y="697632"/>
                    <a:pt x="687744" y="685137"/>
                    <a:pt x="682452" y="679277"/>
                  </a:cubicBezTo>
                  <a:cubicBezTo>
                    <a:pt x="677160" y="673417"/>
                    <a:pt x="685858" y="644660"/>
                    <a:pt x="691161" y="629928"/>
                  </a:cubicBezTo>
                  <a:cubicBezTo>
                    <a:pt x="696465" y="615196"/>
                    <a:pt x="708895" y="599941"/>
                    <a:pt x="714273" y="590886"/>
                  </a:cubicBezTo>
                  <a:cubicBezTo>
                    <a:pt x="719651" y="581831"/>
                    <a:pt x="721622" y="552301"/>
                    <a:pt x="723092" y="534134"/>
                  </a:cubicBezTo>
                  <a:cubicBezTo>
                    <a:pt x="724562" y="515967"/>
                    <a:pt x="726003" y="504926"/>
                    <a:pt x="723092" y="481882"/>
                  </a:cubicBezTo>
                  <a:cubicBezTo>
                    <a:pt x="720181" y="458838"/>
                    <a:pt x="688150" y="423580"/>
                    <a:pt x="667938" y="418019"/>
                  </a:cubicBezTo>
                  <a:cubicBezTo>
                    <a:pt x="647726" y="412458"/>
                    <a:pt x="600078" y="405981"/>
                    <a:pt x="579437" y="430403"/>
                  </a:cubicBezTo>
                  <a:cubicBezTo>
                    <a:pt x="558796" y="454825"/>
                    <a:pt x="553566" y="467476"/>
                    <a:pt x="548921" y="490591"/>
                  </a:cubicBezTo>
                  <a:cubicBezTo>
                    <a:pt x="544276" y="513706"/>
                    <a:pt x="546727" y="546836"/>
                    <a:pt x="551565" y="569091"/>
                  </a:cubicBezTo>
                  <a:cubicBezTo>
                    <a:pt x="557062" y="583605"/>
                    <a:pt x="565708" y="612629"/>
                    <a:pt x="577949" y="624122"/>
                  </a:cubicBezTo>
                  <a:cubicBezTo>
                    <a:pt x="583844" y="634733"/>
                    <a:pt x="548083" y="670051"/>
                    <a:pt x="537309" y="676374"/>
                  </a:cubicBezTo>
                  <a:cubicBezTo>
                    <a:pt x="526535" y="682697"/>
                    <a:pt x="516822" y="680871"/>
                    <a:pt x="508281" y="676374"/>
                  </a:cubicBezTo>
                  <a:cubicBezTo>
                    <a:pt x="499740" y="671877"/>
                    <a:pt x="488382" y="642931"/>
                    <a:pt x="479252" y="629928"/>
                  </a:cubicBezTo>
                  <a:cubicBezTo>
                    <a:pt x="470122" y="616925"/>
                    <a:pt x="436677" y="595094"/>
                    <a:pt x="415389" y="577677"/>
                  </a:cubicBezTo>
                  <a:lnTo>
                    <a:pt x="366041" y="528328"/>
                  </a:lnTo>
                  <a:cubicBezTo>
                    <a:pt x="355397" y="505105"/>
                    <a:pt x="344123" y="473813"/>
                    <a:pt x="334109" y="458659"/>
                  </a:cubicBezTo>
                  <a:cubicBezTo>
                    <a:pt x="324095" y="443505"/>
                    <a:pt x="255283" y="396192"/>
                    <a:pt x="235412" y="374477"/>
                  </a:cubicBezTo>
                  <a:cubicBezTo>
                    <a:pt x="215541" y="352762"/>
                    <a:pt x="198643" y="318355"/>
                    <a:pt x="180258" y="290294"/>
                  </a:cubicBezTo>
                  <a:cubicBezTo>
                    <a:pt x="179377" y="248796"/>
                    <a:pt x="155382" y="213181"/>
                    <a:pt x="159880" y="185929"/>
                  </a:cubicBezTo>
                  <a:cubicBezTo>
                    <a:pt x="159779" y="177368"/>
                    <a:pt x="171426" y="152220"/>
                    <a:pt x="146338" y="172854"/>
                  </a:cubicBezTo>
                  <a:cubicBezTo>
                    <a:pt x="137219" y="192732"/>
                    <a:pt x="138437" y="191933"/>
                    <a:pt x="143691" y="233622"/>
                  </a:cubicBezTo>
                  <a:cubicBezTo>
                    <a:pt x="133101" y="196920"/>
                    <a:pt x="117180" y="135522"/>
                    <a:pt x="108894" y="116457"/>
                  </a:cubicBezTo>
                  <a:cubicBezTo>
                    <a:pt x="100608" y="97392"/>
                    <a:pt x="87798" y="94702"/>
                    <a:pt x="93975" y="119230"/>
                  </a:cubicBezTo>
                  <a:lnTo>
                    <a:pt x="108037" y="204850"/>
                  </a:lnTo>
                  <a:cubicBezTo>
                    <a:pt x="102463" y="202799"/>
                    <a:pt x="74934" y="120276"/>
                    <a:pt x="65466" y="104591"/>
                  </a:cubicBezTo>
                  <a:cubicBezTo>
                    <a:pt x="55998" y="88906"/>
                    <a:pt x="48345" y="103246"/>
                    <a:pt x="51227" y="110739"/>
                  </a:cubicBezTo>
                  <a:cubicBezTo>
                    <a:pt x="55069" y="130431"/>
                    <a:pt x="73907" y="178149"/>
                    <a:pt x="84133" y="216167"/>
                  </a:cubicBezTo>
                  <a:cubicBezTo>
                    <a:pt x="80566" y="221562"/>
                    <a:pt x="49547" y="158893"/>
                    <a:pt x="39970" y="148729"/>
                  </a:cubicBezTo>
                  <a:cubicBezTo>
                    <a:pt x="30393" y="138565"/>
                    <a:pt x="23146" y="141410"/>
                    <a:pt x="26670" y="155184"/>
                  </a:cubicBezTo>
                  <a:cubicBezTo>
                    <a:pt x="30194" y="168958"/>
                    <a:pt x="61937" y="224796"/>
                    <a:pt x="61115" y="231373"/>
                  </a:cubicBezTo>
                  <a:cubicBezTo>
                    <a:pt x="60293" y="237950"/>
                    <a:pt x="29362" y="198352"/>
                    <a:pt x="21740" y="194648"/>
                  </a:cubicBezTo>
                  <a:cubicBezTo>
                    <a:pt x="0" y="179430"/>
                    <a:pt x="8048" y="200600"/>
                    <a:pt x="15381" y="209148"/>
                  </a:cubicBezTo>
                  <a:cubicBezTo>
                    <a:pt x="22714" y="217696"/>
                    <a:pt x="41797" y="250647"/>
                    <a:pt x="62036" y="271723"/>
                  </a:cubicBezTo>
                  <a:cubicBezTo>
                    <a:pt x="88227" y="293654"/>
                    <a:pt x="102146" y="326679"/>
                    <a:pt x="122201" y="354157"/>
                  </a:cubicBezTo>
                  <a:lnTo>
                    <a:pt x="206384" y="505105"/>
                  </a:lnTo>
                  <a:lnTo>
                    <a:pt x="368944" y="743139"/>
                  </a:lnTo>
                  <a:lnTo>
                    <a:pt x="374749" y="821517"/>
                  </a:lnTo>
                  <a:cubicBezTo>
                    <a:pt x="396037" y="873768"/>
                    <a:pt x="435306" y="948630"/>
                    <a:pt x="438612" y="978271"/>
                  </a:cubicBezTo>
                  <a:cubicBezTo>
                    <a:pt x="441918" y="1007912"/>
                    <a:pt x="442483" y="1051810"/>
                    <a:pt x="444418" y="1088579"/>
                  </a:cubicBezTo>
                  <a:lnTo>
                    <a:pt x="377652" y="1306294"/>
                  </a:lnTo>
                  <a:lnTo>
                    <a:pt x="383458" y="1413699"/>
                  </a:lnTo>
                  <a:lnTo>
                    <a:pt x="400875" y="1526911"/>
                  </a:lnTo>
                  <a:lnTo>
                    <a:pt x="415389" y="1698179"/>
                  </a:lnTo>
                  <a:lnTo>
                    <a:pt x="450224" y="1808488"/>
                  </a:lnTo>
                  <a:lnTo>
                    <a:pt x="540212" y="2151025"/>
                  </a:lnTo>
                  <a:lnTo>
                    <a:pt x="575047" y="2159734"/>
                  </a:lnTo>
                  <a:lnTo>
                    <a:pt x="543115" y="2220694"/>
                  </a:lnTo>
                  <a:cubicBezTo>
                    <a:pt x="535374" y="2251658"/>
                    <a:pt x="517473" y="2302215"/>
                    <a:pt x="519892" y="2313585"/>
                  </a:cubicBezTo>
                  <a:cubicBezTo>
                    <a:pt x="522311" y="2324955"/>
                    <a:pt x="566338" y="2329067"/>
                    <a:pt x="589561" y="2336808"/>
                  </a:cubicBezTo>
                  <a:cubicBezTo>
                    <a:pt x="634797" y="2333421"/>
                    <a:pt x="642780" y="2319149"/>
                    <a:pt x="644715" y="2296168"/>
                  </a:cubicBezTo>
                  <a:cubicBezTo>
                    <a:pt x="646650" y="2273187"/>
                    <a:pt x="642780" y="2245852"/>
                    <a:pt x="641812" y="2220694"/>
                  </a:cubicBezTo>
                  <a:lnTo>
                    <a:pt x="665035" y="2156831"/>
                  </a:lnTo>
                  <a:lnTo>
                    <a:pt x="665035" y="2133608"/>
                  </a:lnTo>
                  <a:cubicBezTo>
                    <a:pt x="649553" y="2097806"/>
                    <a:pt x="626572" y="2075309"/>
                    <a:pt x="618589" y="2026202"/>
                  </a:cubicBezTo>
                  <a:cubicBezTo>
                    <a:pt x="610606" y="1977095"/>
                    <a:pt x="612784" y="1801715"/>
                    <a:pt x="609881" y="1689471"/>
                  </a:cubicBezTo>
                  <a:lnTo>
                    <a:pt x="609881" y="1506591"/>
                  </a:lnTo>
                  <a:lnTo>
                    <a:pt x="676647" y="1793974"/>
                  </a:lnTo>
                  <a:lnTo>
                    <a:pt x="705675" y="1895573"/>
                  </a:lnTo>
                  <a:lnTo>
                    <a:pt x="704949" y="2018945"/>
                  </a:lnTo>
                  <a:lnTo>
                    <a:pt x="734704" y="2287459"/>
                  </a:lnTo>
                  <a:lnTo>
                    <a:pt x="763732" y="2293265"/>
                  </a:lnTo>
                  <a:lnTo>
                    <a:pt x="757927" y="2368738"/>
                  </a:lnTo>
                  <a:lnTo>
                    <a:pt x="843561" y="2415185"/>
                  </a:lnTo>
                  <a:cubicBezTo>
                    <a:pt x="878153" y="2435988"/>
                    <a:pt x="946855" y="2418330"/>
                    <a:pt x="971287" y="2388333"/>
                  </a:cubicBezTo>
                  <a:cubicBezTo>
                    <a:pt x="955079" y="2334872"/>
                    <a:pt x="873557" y="2319148"/>
                    <a:pt x="824692" y="2284556"/>
                  </a:cubicBezTo>
                  <a:lnTo>
                    <a:pt x="865332" y="2275847"/>
                  </a:lnTo>
                  <a:lnTo>
                    <a:pt x="845012" y="1930407"/>
                  </a:lnTo>
                  <a:lnTo>
                    <a:pt x="853722" y="1869447"/>
                  </a:lnTo>
                  <a:lnTo>
                    <a:pt x="836304" y="1837516"/>
                  </a:lnTo>
                  <a:lnTo>
                    <a:pt x="824692" y="1457241"/>
                  </a:lnTo>
                  <a:lnTo>
                    <a:pt x="795664" y="1346933"/>
                  </a:lnTo>
                  <a:lnTo>
                    <a:pt x="763732" y="1079870"/>
                  </a:lnTo>
                  <a:lnTo>
                    <a:pt x="859527" y="754750"/>
                  </a:lnTo>
                  <a:lnTo>
                    <a:pt x="1051115" y="519618"/>
                  </a:lnTo>
                  <a:lnTo>
                    <a:pt x="1123687" y="267070"/>
                  </a:lnTo>
                  <a:cubicBezTo>
                    <a:pt x="1154361" y="238165"/>
                    <a:pt x="1159866" y="202185"/>
                    <a:pt x="1164429" y="181978"/>
                  </a:cubicBezTo>
                  <a:cubicBezTo>
                    <a:pt x="1168992" y="161771"/>
                    <a:pt x="1174127" y="119104"/>
                    <a:pt x="1179878" y="99758"/>
                  </a:cubicBezTo>
                  <a:cubicBezTo>
                    <a:pt x="1185629" y="80412"/>
                    <a:pt x="1172363" y="80293"/>
                    <a:pt x="1166857" y="93041"/>
                  </a:cubicBezTo>
                  <a:cubicBezTo>
                    <a:pt x="1161351" y="105789"/>
                    <a:pt x="1148192" y="142182"/>
                    <a:pt x="1145199" y="135945"/>
                  </a:cubicBezTo>
                  <a:cubicBezTo>
                    <a:pt x="1142206" y="129708"/>
                    <a:pt x="1148008" y="75450"/>
                    <a:pt x="1148900" y="55621"/>
                  </a:cubicBezTo>
                  <a:cubicBezTo>
                    <a:pt x="1149792" y="35792"/>
                    <a:pt x="1139716" y="34283"/>
                    <a:pt x="1134096" y="46574"/>
                  </a:cubicBezTo>
                  <a:cubicBezTo>
                    <a:pt x="1128476" y="58865"/>
                    <a:pt x="1118928" y="149104"/>
                    <a:pt x="1115181" y="129366"/>
                  </a:cubicBezTo>
                  <a:cubicBezTo>
                    <a:pt x="1104323" y="109746"/>
                    <a:pt x="1110250" y="46298"/>
                    <a:pt x="1110794" y="24643"/>
                  </a:cubicBezTo>
                  <a:cubicBezTo>
                    <a:pt x="1111338" y="2988"/>
                    <a:pt x="1095342" y="0"/>
                    <a:pt x="1093772" y="24107"/>
                  </a:cubicBezTo>
                  <a:cubicBezTo>
                    <a:pt x="1092202" y="48214"/>
                    <a:pt x="1087207" y="122861"/>
                    <a:pt x="1081461" y="127310"/>
                  </a:cubicBezTo>
                  <a:cubicBezTo>
                    <a:pt x="1075715" y="131759"/>
                    <a:pt x="1065639" y="62616"/>
                    <a:pt x="1059294" y="50801"/>
                  </a:cubicBezTo>
                  <a:cubicBezTo>
                    <a:pt x="1052949" y="38986"/>
                    <a:pt x="1043737" y="34329"/>
                    <a:pt x="1043394" y="56420"/>
                  </a:cubicBezTo>
                  <a:cubicBezTo>
                    <a:pt x="1043051" y="78511"/>
                    <a:pt x="1061647" y="168294"/>
                    <a:pt x="1057238" y="183349"/>
                  </a:cubicBezTo>
                  <a:cubicBezTo>
                    <a:pt x="1052829" y="198404"/>
                    <a:pt x="1026493" y="151323"/>
                    <a:pt x="1016939" y="146750"/>
                  </a:cubicBezTo>
                  <a:cubicBezTo>
                    <a:pt x="1007385" y="142177"/>
                    <a:pt x="995487" y="138389"/>
                    <a:pt x="999915" y="155909"/>
                  </a:cubicBezTo>
                  <a:close/>
                </a:path>
              </a:pathLst>
            </a:custGeom>
            <a:gradFill flip="none" rotWithShape="1">
              <a:gsLst>
                <a:gs pos="31000">
                  <a:srgbClr val="000000">
                    <a:alpha val="0"/>
                  </a:srgbClr>
                </a:gs>
                <a:gs pos="85000">
                  <a:schemeClr val="accent1">
                    <a:lumMod val="50000"/>
                    <a:alpha val="50000"/>
                  </a:schemeClr>
                </a:gs>
              </a:gsLst>
              <a:lin ang="16200000" scaled="1"/>
              <a:tileRect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9" name="Freeform 101"/>
            <p:cNvSpPr>
              <a:spLocks/>
            </p:cNvSpPr>
            <p:nvPr userDrawn="1"/>
          </p:nvSpPr>
          <p:spPr bwMode="gray">
            <a:xfrm rot="1265747" flipH="1">
              <a:off x="7963623" y="913808"/>
              <a:ext cx="1069816" cy="1829468"/>
            </a:xfrm>
            <a:custGeom>
              <a:avLst/>
              <a:gdLst>
                <a:gd name="T0" fmla="*/ 2147483647 w 2398"/>
                <a:gd name="T1" fmla="*/ 2147483647 h 4098"/>
                <a:gd name="T2" fmla="*/ 2147483647 w 2398"/>
                <a:gd name="T3" fmla="*/ 2147483647 h 4098"/>
                <a:gd name="T4" fmla="*/ 2147483647 w 2398"/>
                <a:gd name="T5" fmla="*/ 2147483647 h 4098"/>
                <a:gd name="T6" fmla="*/ 2147483647 w 2398"/>
                <a:gd name="T7" fmla="*/ 2147483647 h 4098"/>
                <a:gd name="T8" fmla="*/ 2147483647 w 2398"/>
                <a:gd name="T9" fmla="*/ 2147483647 h 4098"/>
                <a:gd name="T10" fmla="*/ 2147483647 w 2398"/>
                <a:gd name="T11" fmla="*/ 2147483647 h 4098"/>
                <a:gd name="T12" fmla="*/ 2147483647 w 2398"/>
                <a:gd name="T13" fmla="*/ 2147483647 h 4098"/>
                <a:gd name="T14" fmla="*/ 2147483647 w 2398"/>
                <a:gd name="T15" fmla="*/ 2147483647 h 4098"/>
                <a:gd name="T16" fmla="*/ 2147483647 w 2398"/>
                <a:gd name="T17" fmla="*/ 2147483647 h 4098"/>
                <a:gd name="T18" fmla="*/ 2147483647 w 2398"/>
                <a:gd name="T19" fmla="*/ 2147483647 h 4098"/>
                <a:gd name="T20" fmla="*/ 2147483647 w 2398"/>
                <a:gd name="T21" fmla="*/ 2147483647 h 4098"/>
                <a:gd name="T22" fmla="*/ 2147483647 w 2398"/>
                <a:gd name="T23" fmla="*/ 2147483647 h 4098"/>
                <a:gd name="T24" fmla="*/ 2147483647 w 2398"/>
                <a:gd name="T25" fmla="*/ 2147483647 h 4098"/>
                <a:gd name="T26" fmla="*/ 2147483647 w 2398"/>
                <a:gd name="T27" fmla="*/ 2147483647 h 4098"/>
                <a:gd name="T28" fmla="*/ 2147483647 w 2398"/>
                <a:gd name="T29" fmla="*/ 2147483647 h 4098"/>
                <a:gd name="T30" fmla="*/ 2147483647 w 2398"/>
                <a:gd name="T31" fmla="*/ 2147483647 h 4098"/>
                <a:gd name="T32" fmla="*/ 2147483647 w 2398"/>
                <a:gd name="T33" fmla="*/ 2147483647 h 4098"/>
                <a:gd name="T34" fmla="*/ 2147483647 w 2398"/>
                <a:gd name="T35" fmla="*/ 2147483647 h 4098"/>
                <a:gd name="T36" fmla="*/ 2147483647 w 2398"/>
                <a:gd name="T37" fmla="*/ 2147483647 h 4098"/>
                <a:gd name="T38" fmla="*/ 2147483647 w 2398"/>
                <a:gd name="T39" fmla="*/ 2147483647 h 4098"/>
                <a:gd name="T40" fmla="*/ 2147483647 w 2398"/>
                <a:gd name="T41" fmla="*/ 2147483647 h 4098"/>
                <a:gd name="T42" fmla="*/ 2147483647 w 2398"/>
                <a:gd name="T43" fmla="*/ 2147483647 h 4098"/>
                <a:gd name="T44" fmla="*/ 2147483647 w 2398"/>
                <a:gd name="T45" fmla="*/ 2147483647 h 4098"/>
                <a:gd name="T46" fmla="*/ 2147483647 w 2398"/>
                <a:gd name="T47" fmla="*/ 2147483647 h 4098"/>
                <a:gd name="T48" fmla="*/ 2147483647 w 2398"/>
                <a:gd name="T49" fmla="*/ 2147483647 h 4098"/>
                <a:gd name="T50" fmla="*/ 2147483647 w 2398"/>
                <a:gd name="T51" fmla="*/ 2147483647 h 4098"/>
                <a:gd name="T52" fmla="*/ 2147483647 w 2398"/>
                <a:gd name="T53" fmla="*/ 2147483647 h 4098"/>
                <a:gd name="T54" fmla="*/ 2147483647 w 2398"/>
                <a:gd name="T55" fmla="*/ 2147483647 h 4098"/>
                <a:gd name="T56" fmla="*/ 2147483647 w 2398"/>
                <a:gd name="T57" fmla="*/ 2147483647 h 4098"/>
                <a:gd name="T58" fmla="*/ 2147483647 w 2398"/>
                <a:gd name="T59" fmla="*/ 2147483647 h 4098"/>
                <a:gd name="T60" fmla="*/ 2147483647 w 2398"/>
                <a:gd name="T61" fmla="*/ 2147483647 h 4098"/>
                <a:gd name="T62" fmla="*/ 2147483647 w 2398"/>
                <a:gd name="T63" fmla="*/ 2147483647 h 4098"/>
                <a:gd name="T64" fmla="*/ 2147483647 w 2398"/>
                <a:gd name="T65" fmla="*/ 2147483647 h 4098"/>
                <a:gd name="T66" fmla="*/ 2147483647 w 2398"/>
                <a:gd name="T67" fmla="*/ 2147483647 h 4098"/>
                <a:gd name="T68" fmla="*/ 2147483647 w 2398"/>
                <a:gd name="T69" fmla="*/ 2147483647 h 4098"/>
                <a:gd name="T70" fmla="*/ 2147483647 w 2398"/>
                <a:gd name="T71" fmla="*/ 2147483647 h 4098"/>
                <a:gd name="T72" fmla="*/ 2147483647 w 2398"/>
                <a:gd name="T73" fmla="*/ 2147483647 h 4098"/>
                <a:gd name="T74" fmla="*/ 2147483647 w 2398"/>
                <a:gd name="T75" fmla="*/ 2147483647 h 4098"/>
                <a:gd name="T76" fmla="*/ 2147483647 w 2398"/>
                <a:gd name="T77" fmla="*/ 2147483647 h 4098"/>
                <a:gd name="T78" fmla="*/ 2147483647 w 2398"/>
                <a:gd name="T79" fmla="*/ 2147483647 h 4098"/>
                <a:gd name="T80" fmla="*/ 2147483647 w 2398"/>
                <a:gd name="T81" fmla="*/ 2147483647 h 4098"/>
                <a:gd name="T82" fmla="*/ 2147483647 w 2398"/>
                <a:gd name="T83" fmla="*/ 2147483647 h 4098"/>
                <a:gd name="T84" fmla="*/ 2147483647 w 2398"/>
                <a:gd name="T85" fmla="*/ 2147483647 h 4098"/>
                <a:gd name="T86" fmla="*/ 2147483647 w 2398"/>
                <a:gd name="T87" fmla="*/ 2147483647 h 4098"/>
                <a:gd name="T88" fmla="*/ 2147483647 w 2398"/>
                <a:gd name="T89" fmla="*/ 2147483647 h 4098"/>
                <a:gd name="T90" fmla="*/ 2147483647 w 2398"/>
                <a:gd name="T91" fmla="*/ 2147483647 h 4098"/>
                <a:gd name="T92" fmla="*/ 2147483647 w 2398"/>
                <a:gd name="T93" fmla="*/ 2147483647 h 4098"/>
                <a:gd name="T94" fmla="*/ 2147483647 w 2398"/>
                <a:gd name="T95" fmla="*/ 2147483647 h 4098"/>
                <a:gd name="T96" fmla="*/ 2147483647 w 2398"/>
                <a:gd name="T97" fmla="*/ 2147483647 h 4098"/>
                <a:gd name="T98" fmla="*/ 2147483647 w 2398"/>
                <a:gd name="T99" fmla="*/ 2147483647 h 4098"/>
                <a:gd name="T100" fmla="*/ 2147483647 w 2398"/>
                <a:gd name="T101" fmla="*/ 2147483647 h 4098"/>
                <a:gd name="T102" fmla="*/ 2147483647 w 2398"/>
                <a:gd name="T103" fmla="*/ 2147483647 h 4098"/>
                <a:gd name="T104" fmla="*/ 2147483647 w 2398"/>
                <a:gd name="T105" fmla="*/ 2147483647 h 4098"/>
                <a:gd name="T106" fmla="*/ 2147483647 w 2398"/>
                <a:gd name="T107" fmla="*/ 2147483647 h 4098"/>
                <a:gd name="T108" fmla="*/ 2147483647 w 2398"/>
                <a:gd name="T109" fmla="*/ 2147483647 h 40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98"/>
                <a:gd name="T166" fmla="*/ 0 h 4098"/>
                <a:gd name="T167" fmla="*/ 2398 w 2398"/>
                <a:gd name="T168" fmla="*/ 4098 h 409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98" h="4098">
                  <a:moveTo>
                    <a:pt x="2365" y="28"/>
                  </a:moveTo>
                  <a:cubicBezTo>
                    <a:pt x="2365" y="28"/>
                    <a:pt x="2251" y="127"/>
                    <a:pt x="2138" y="226"/>
                  </a:cubicBezTo>
                  <a:cubicBezTo>
                    <a:pt x="1956" y="352"/>
                    <a:pt x="1798" y="504"/>
                    <a:pt x="1798" y="504"/>
                  </a:cubicBezTo>
                  <a:lnTo>
                    <a:pt x="1670" y="652"/>
                  </a:lnTo>
                  <a:lnTo>
                    <a:pt x="1308" y="990"/>
                  </a:lnTo>
                  <a:lnTo>
                    <a:pt x="1186" y="1139"/>
                  </a:lnTo>
                  <a:lnTo>
                    <a:pt x="1100" y="1240"/>
                  </a:lnTo>
                  <a:lnTo>
                    <a:pt x="1008" y="1330"/>
                  </a:lnTo>
                  <a:lnTo>
                    <a:pt x="948" y="1450"/>
                  </a:lnTo>
                  <a:lnTo>
                    <a:pt x="882" y="1510"/>
                  </a:lnTo>
                  <a:lnTo>
                    <a:pt x="850" y="1568"/>
                  </a:lnTo>
                  <a:lnTo>
                    <a:pt x="816" y="1646"/>
                  </a:lnTo>
                  <a:lnTo>
                    <a:pt x="780" y="1724"/>
                  </a:lnTo>
                  <a:lnTo>
                    <a:pt x="702" y="1830"/>
                  </a:lnTo>
                  <a:lnTo>
                    <a:pt x="594" y="1988"/>
                  </a:lnTo>
                  <a:lnTo>
                    <a:pt x="490" y="2180"/>
                  </a:lnTo>
                  <a:lnTo>
                    <a:pt x="392" y="2409"/>
                  </a:lnTo>
                  <a:lnTo>
                    <a:pt x="398" y="2474"/>
                  </a:lnTo>
                  <a:lnTo>
                    <a:pt x="462" y="2562"/>
                  </a:lnTo>
                  <a:lnTo>
                    <a:pt x="483" y="2613"/>
                  </a:lnTo>
                  <a:lnTo>
                    <a:pt x="415" y="3044"/>
                  </a:lnTo>
                  <a:cubicBezTo>
                    <a:pt x="381" y="3169"/>
                    <a:pt x="322" y="3214"/>
                    <a:pt x="279" y="3361"/>
                  </a:cubicBezTo>
                  <a:cubicBezTo>
                    <a:pt x="236" y="3508"/>
                    <a:pt x="201" y="3814"/>
                    <a:pt x="156" y="3926"/>
                  </a:cubicBezTo>
                  <a:lnTo>
                    <a:pt x="6" y="4034"/>
                  </a:lnTo>
                  <a:cubicBezTo>
                    <a:pt x="0" y="4058"/>
                    <a:pt x="84" y="4071"/>
                    <a:pt x="118" y="4074"/>
                  </a:cubicBezTo>
                  <a:cubicBezTo>
                    <a:pt x="155" y="4076"/>
                    <a:pt x="180" y="4063"/>
                    <a:pt x="208" y="4054"/>
                  </a:cubicBezTo>
                  <a:cubicBezTo>
                    <a:pt x="236" y="4045"/>
                    <a:pt x="246" y="4036"/>
                    <a:pt x="288" y="4020"/>
                  </a:cubicBezTo>
                  <a:cubicBezTo>
                    <a:pt x="330" y="4004"/>
                    <a:pt x="264" y="3960"/>
                    <a:pt x="301" y="3860"/>
                  </a:cubicBezTo>
                  <a:cubicBezTo>
                    <a:pt x="328" y="3734"/>
                    <a:pt x="467" y="3524"/>
                    <a:pt x="512" y="3418"/>
                  </a:cubicBezTo>
                  <a:lnTo>
                    <a:pt x="572" y="3222"/>
                  </a:lnTo>
                  <a:lnTo>
                    <a:pt x="646" y="3110"/>
                  </a:lnTo>
                  <a:lnTo>
                    <a:pt x="804" y="2646"/>
                  </a:lnTo>
                  <a:lnTo>
                    <a:pt x="878" y="2634"/>
                  </a:lnTo>
                  <a:lnTo>
                    <a:pt x="926" y="2534"/>
                  </a:lnTo>
                  <a:lnTo>
                    <a:pt x="986" y="2616"/>
                  </a:lnTo>
                  <a:lnTo>
                    <a:pt x="998" y="2662"/>
                  </a:lnTo>
                  <a:lnTo>
                    <a:pt x="1018" y="2698"/>
                  </a:lnTo>
                  <a:lnTo>
                    <a:pt x="1052" y="2706"/>
                  </a:lnTo>
                  <a:lnTo>
                    <a:pt x="1076" y="2758"/>
                  </a:lnTo>
                  <a:lnTo>
                    <a:pt x="1134" y="2920"/>
                  </a:lnTo>
                  <a:cubicBezTo>
                    <a:pt x="1152" y="2981"/>
                    <a:pt x="1166" y="3071"/>
                    <a:pt x="1186" y="3122"/>
                  </a:cubicBezTo>
                  <a:cubicBezTo>
                    <a:pt x="1201" y="3167"/>
                    <a:pt x="1254" y="3214"/>
                    <a:pt x="1254" y="3225"/>
                  </a:cubicBezTo>
                  <a:cubicBezTo>
                    <a:pt x="1307" y="3346"/>
                    <a:pt x="1360" y="3468"/>
                    <a:pt x="1360" y="3468"/>
                  </a:cubicBezTo>
                  <a:cubicBezTo>
                    <a:pt x="1417" y="3581"/>
                    <a:pt x="1558" y="3817"/>
                    <a:pt x="1594" y="3906"/>
                  </a:cubicBezTo>
                  <a:cubicBezTo>
                    <a:pt x="1594" y="3934"/>
                    <a:pt x="1568" y="3979"/>
                    <a:pt x="1576" y="4002"/>
                  </a:cubicBezTo>
                  <a:cubicBezTo>
                    <a:pt x="1584" y="4025"/>
                    <a:pt x="1618" y="4029"/>
                    <a:pt x="1640" y="4042"/>
                  </a:cubicBezTo>
                  <a:cubicBezTo>
                    <a:pt x="1662" y="4055"/>
                    <a:pt x="1664" y="4066"/>
                    <a:pt x="1706" y="4082"/>
                  </a:cubicBezTo>
                  <a:cubicBezTo>
                    <a:pt x="1748" y="4098"/>
                    <a:pt x="1860" y="4084"/>
                    <a:pt x="1866" y="4064"/>
                  </a:cubicBezTo>
                  <a:cubicBezTo>
                    <a:pt x="1866" y="4048"/>
                    <a:pt x="1768" y="3989"/>
                    <a:pt x="1740" y="3960"/>
                  </a:cubicBezTo>
                  <a:lnTo>
                    <a:pt x="1698" y="3892"/>
                  </a:lnTo>
                  <a:lnTo>
                    <a:pt x="1617" y="3520"/>
                  </a:lnTo>
                  <a:cubicBezTo>
                    <a:pt x="1588" y="3417"/>
                    <a:pt x="1558" y="3356"/>
                    <a:pt x="1524" y="3276"/>
                  </a:cubicBezTo>
                  <a:cubicBezTo>
                    <a:pt x="1490" y="3196"/>
                    <a:pt x="1439" y="3162"/>
                    <a:pt x="1412" y="3040"/>
                  </a:cubicBezTo>
                  <a:lnTo>
                    <a:pt x="1362" y="2544"/>
                  </a:lnTo>
                  <a:lnTo>
                    <a:pt x="1350" y="2452"/>
                  </a:lnTo>
                  <a:lnTo>
                    <a:pt x="1364" y="2394"/>
                  </a:lnTo>
                  <a:lnTo>
                    <a:pt x="1320" y="2340"/>
                  </a:lnTo>
                  <a:lnTo>
                    <a:pt x="1338" y="2178"/>
                  </a:lnTo>
                  <a:cubicBezTo>
                    <a:pt x="1331" y="2137"/>
                    <a:pt x="1296" y="2106"/>
                    <a:pt x="1277" y="2091"/>
                  </a:cubicBezTo>
                  <a:cubicBezTo>
                    <a:pt x="1308" y="2038"/>
                    <a:pt x="1316" y="1990"/>
                    <a:pt x="1316" y="1990"/>
                  </a:cubicBezTo>
                  <a:cubicBezTo>
                    <a:pt x="1331" y="1967"/>
                    <a:pt x="1359" y="1968"/>
                    <a:pt x="1367" y="1955"/>
                  </a:cubicBezTo>
                  <a:cubicBezTo>
                    <a:pt x="1375" y="1942"/>
                    <a:pt x="1370" y="1924"/>
                    <a:pt x="1367" y="1910"/>
                  </a:cubicBezTo>
                  <a:cubicBezTo>
                    <a:pt x="1446" y="1842"/>
                    <a:pt x="1526" y="1774"/>
                    <a:pt x="1526" y="1774"/>
                  </a:cubicBezTo>
                  <a:cubicBezTo>
                    <a:pt x="1560" y="1744"/>
                    <a:pt x="1554" y="1726"/>
                    <a:pt x="1571" y="1728"/>
                  </a:cubicBezTo>
                  <a:cubicBezTo>
                    <a:pt x="1588" y="1730"/>
                    <a:pt x="1604" y="1782"/>
                    <a:pt x="1617" y="1819"/>
                  </a:cubicBezTo>
                  <a:lnTo>
                    <a:pt x="1648" y="1950"/>
                  </a:lnTo>
                  <a:lnTo>
                    <a:pt x="1662" y="2091"/>
                  </a:lnTo>
                  <a:lnTo>
                    <a:pt x="1338" y="2218"/>
                  </a:lnTo>
                  <a:lnTo>
                    <a:pt x="1320" y="2332"/>
                  </a:lnTo>
                  <a:lnTo>
                    <a:pt x="1644" y="2228"/>
                  </a:lnTo>
                  <a:cubicBezTo>
                    <a:pt x="1725" y="2194"/>
                    <a:pt x="1784" y="2207"/>
                    <a:pt x="1804" y="2128"/>
                  </a:cubicBezTo>
                  <a:cubicBezTo>
                    <a:pt x="1822" y="2076"/>
                    <a:pt x="1774" y="1832"/>
                    <a:pt x="1766" y="1754"/>
                  </a:cubicBezTo>
                  <a:lnTo>
                    <a:pt x="1772" y="1692"/>
                  </a:lnTo>
                  <a:lnTo>
                    <a:pt x="1753" y="1660"/>
                  </a:lnTo>
                  <a:lnTo>
                    <a:pt x="1710" y="1544"/>
                  </a:lnTo>
                  <a:lnTo>
                    <a:pt x="1684" y="1502"/>
                  </a:lnTo>
                  <a:lnTo>
                    <a:pt x="1640" y="1456"/>
                  </a:lnTo>
                  <a:lnTo>
                    <a:pt x="1638" y="1386"/>
                  </a:lnTo>
                  <a:lnTo>
                    <a:pt x="1656" y="1354"/>
                  </a:lnTo>
                  <a:lnTo>
                    <a:pt x="1658" y="1322"/>
                  </a:lnTo>
                  <a:lnTo>
                    <a:pt x="1720" y="1320"/>
                  </a:lnTo>
                  <a:lnTo>
                    <a:pt x="1772" y="1286"/>
                  </a:lnTo>
                  <a:lnTo>
                    <a:pt x="1822" y="1298"/>
                  </a:lnTo>
                  <a:lnTo>
                    <a:pt x="1866" y="1252"/>
                  </a:lnTo>
                  <a:lnTo>
                    <a:pt x="1866" y="1366"/>
                  </a:lnTo>
                  <a:lnTo>
                    <a:pt x="1794" y="1488"/>
                  </a:lnTo>
                  <a:lnTo>
                    <a:pt x="1846" y="1454"/>
                  </a:lnTo>
                  <a:lnTo>
                    <a:pt x="1866" y="1570"/>
                  </a:lnTo>
                  <a:lnTo>
                    <a:pt x="1872" y="1506"/>
                  </a:lnTo>
                  <a:lnTo>
                    <a:pt x="1888" y="1554"/>
                  </a:lnTo>
                  <a:lnTo>
                    <a:pt x="1889" y="1456"/>
                  </a:lnTo>
                  <a:lnTo>
                    <a:pt x="1986" y="1436"/>
                  </a:lnTo>
                  <a:lnTo>
                    <a:pt x="2025" y="1366"/>
                  </a:lnTo>
                  <a:cubicBezTo>
                    <a:pt x="2036" y="1330"/>
                    <a:pt x="2050" y="1275"/>
                    <a:pt x="2050" y="1218"/>
                  </a:cubicBezTo>
                  <a:cubicBezTo>
                    <a:pt x="2050" y="1161"/>
                    <a:pt x="2048" y="1087"/>
                    <a:pt x="2025" y="1025"/>
                  </a:cubicBezTo>
                  <a:lnTo>
                    <a:pt x="2018" y="970"/>
                  </a:lnTo>
                  <a:cubicBezTo>
                    <a:pt x="1999" y="940"/>
                    <a:pt x="1962" y="861"/>
                    <a:pt x="1912" y="844"/>
                  </a:cubicBezTo>
                  <a:cubicBezTo>
                    <a:pt x="1874" y="830"/>
                    <a:pt x="1779" y="841"/>
                    <a:pt x="1718" y="868"/>
                  </a:cubicBezTo>
                  <a:cubicBezTo>
                    <a:pt x="1661" y="893"/>
                    <a:pt x="1596" y="961"/>
                    <a:pt x="1570" y="996"/>
                  </a:cubicBezTo>
                  <a:cubicBezTo>
                    <a:pt x="1544" y="1031"/>
                    <a:pt x="1567" y="1052"/>
                    <a:pt x="1560" y="1080"/>
                  </a:cubicBezTo>
                  <a:cubicBezTo>
                    <a:pt x="1553" y="1108"/>
                    <a:pt x="1544" y="1149"/>
                    <a:pt x="1526" y="1161"/>
                  </a:cubicBezTo>
                  <a:cubicBezTo>
                    <a:pt x="1511" y="1172"/>
                    <a:pt x="1454" y="1175"/>
                    <a:pt x="1450" y="1152"/>
                  </a:cubicBezTo>
                  <a:lnTo>
                    <a:pt x="1510" y="1024"/>
                  </a:lnTo>
                  <a:lnTo>
                    <a:pt x="1662" y="844"/>
                  </a:lnTo>
                  <a:lnTo>
                    <a:pt x="1889" y="617"/>
                  </a:lnTo>
                  <a:cubicBezTo>
                    <a:pt x="1889" y="617"/>
                    <a:pt x="2009" y="479"/>
                    <a:pt x="2130" y="342"/>
                  </a:cubicBezTo>
                  <a:cubicBezTo>
                    <a:pt x="2190" y="330"/>
                    <a:pt x="2212" y="320"/>
                    <a:pt x="2244" y="298"/>
                  </a:cubicBezTo>
                  <a:cubicBezTo>
                    <a:pt x="2273" y="277"/>
                    <a:pt x="2303" y="242"/>
                    <a:pt x="2312" y="220"/>
                  </a:cubicBezTo>
                  <a:lnTo>
                    <a:pt x="2300" y="184"/>
                  </a:lnTo>
                  <a:cubicBezTo>
                    <a:pt x="2313" y="157"/>
                    <a:pt x="2386" y="112"/>
                    <a:pt x="2392" y="56"/>
                  </a:cubicBezTo>
                  <a:cubicBezTo>
                    <a:pt x="2398" y="0"/>
                    <a:pt x="2371" y="34"/>
                    <a:pt x="2365" y="28"/>
                  </a:cubicBezTo>
                  <a:close/>
                </a:path>
              </a:pathLst>
            </a:custGeom>
            <a:gradFill flip="none" rotWithShape="1">
              <a:gsLst>
                <a:gs pos="34000">
                  <a:srgbClr val="000000">
                    <a:alpha val="0"/>
                  </a:srgbClr>
                </a:gs>
                <a:gs pos="88000">
                  <a:schemeClr val="accent1">
                    <a:lumMod val="50000"/>
                    <a:alpha val="75000"/>
                  </a:schemeClr>
                </a:gs>
              </a:gsLst>
              <a:lin ang="16200000" scaled="1"/>
              <a:tileRect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0" name="Freeform 219"/>
            <p:cNvSpPr/>
            <p:nvPr userDrawn="1"/>
          </p:nvSpPr>
          <p:spPr bwMode="gray">
            <a:xfrm>
              <a:off x="6742831" y="411563"/>
              <a:ext cx="1486729" cy="3142397"/>
            </a:xfrm>
            <a:custGeom>
              <a:avLst/>
              <a:gdLst>
                <a:gd name="connsiteX0" fmla="*/ 361284 w 965556"/>
                <a:gd name="connsiteY0" fmla="*/ 15986 h 1800025"/>
                <a:gd name="connsiteX1" fmla="*/ 300537 w 965556"/>
                <a:gd name="connsiteY1" fmla="*/ 54353 h 1800025"/>
                <a:gd name="connsiteX2" fmla="*/ 265368 w 965556"/>
                <a:gd name="connsiteY2" fmla="*/ 105508 h 1800025"/>
                <a:gd name="connsiteX3" fmla="*/ 281354 w 965556"/>
                <a:gd name="connsiteY3" fmla="*/ 204621 h 1800025"/>
                <a:gd name="connsiteX4" fmla="*/ 322918 w 965556"/>
                <a:gd name="connsiteY4" fmla="*/ 214213 h 1800025"/>
                <a:gd name="connsiteX5" fmla="*/ 354890 w 965556"/>
                <a:gd name="connsiteY5" fmla="*/ 274960 h 1800025"/>
                <a:gd name="connsiteX6" fmla="*/ 383665 w 965556"/>
                <a:gd name="connsiteY6" fmla="*/ 290946 h 1800025"/>
                <a:gd name="connsiteX7" fmla="*/ 345298 w 965556"/>
                <a:gd name="connsiteY7" fmla="*/ 319720 h 1800025"/>
                <a:gd name="connsiteX8" fmla="*/ 271763 w 965556"/>
                <a:gd name="connsiteY8" fmla="*/ 338904 h 1800025"/>
                <a:gd name="connsiteX9" fmla="*/ 204621 w 965556"/>
                <a:gd name="connsiteY9" fmla="*/ 476383 h 1800025"/>
                <a:gd name="connsiteX10" fmla="*/ 166255 w 965556"/>
                <a:gd name="connsiteY10" fmla="*/ 569102 h 1800025"/>
                <a:gd name="connsiteX11" fmla="*/ 92719 w 965556"/>
                <a:gd name="connsiteY11" fmla="*/ 441214 h 1800025"/>
                <a:gd name="connsiteX12" fmla="*/ 115100 w 965556"/>
                <a:gd name="connsiteY12" fmla="*/ 348495 h 1800025"/>
                <a:gd name="connsiteX13" fmla="*/ 76733 w 965556"/>
                <a:gd name="connsiteY13" fmla="*/ 287748 h 1800025"/>
                <a:gd name="connsiteX14" fmla="*/ 35170 w 965556"/>
                <a:gd name="connsiteY14" fmla="*/ 329312 h 1800025"/>
                <a:gd name="connsiteX15" fmla="*/ 0 w 965556"/>
                <a:gd name="connsiteY15" fmla="*/ 351692 h 1800025"/>
                <a:gd name="connsiteX16" fmla="*/ 25578 w 965556"/>
                <a:gd name="connsiteY16" fmla="*/ 377270 h 1800025"/>
                <a:gd name="connsiteX17" fmla="*/ 83128 w 965556"/>
                <a:gd name="connsiteY17" fmla="*/ 597877 h 1800025"/>
                <a:gd name="connsiteX18" fmla="*/ 147072 w 965556"/>
                <a:gd name="connsiteY18" fmla="*/ 703385 h 1800025"/>
                <a:gd name="connsiteX19" fmla="*/ 233396 w 965556"/>
                <a:gd name="connsiteY19" fmla="*/ 629849 h 1800025"/>
                <a:gd name="connsiteX20" fmla="*/ 290946 w 965556"/>
                <a:gd name="connsiteY20" fmla="*/ 530736 h 1800025"/>
                <a:gd name="connsiteX21" fmla="*/ 310129 w 965556"/>
                <a:gd name="connsiteY21" fmla="*/ 604271 h 1800025"/>
                <a:gd name="connsiteX22" fmla="*/ 278157 w 965556"/>
                <a:gd name="connsiteY22" fmla="*/ 661821 h 1800025"/>
                <a:gd name="connsiteX23" fmla="*/ 169452 w 965556"/>
                <a:gd name="connsiteY23" fmla="*/ 812090 h 1800025"/>
                <a:gd name="connsiteX24" fmla="*/ 182241 w 965556"/>
                <a:gd name="connsiteY24" fmla="*/ 1083852 h 1800025"/>
                <a:gd name="connsiteX25" fmla="*/ 230199 w 965556"/>
                <a:gd name="connsiteY25" fmla="*/ 1589010 h 1800025"/>
                <a:gd name="connsiteX26" fmla="*/ 227002 w 965556"/>
                <a:gd name="connsiteY26" fmla="*/ 1649757 h 1800025"/>
                <a:gd name="connsiteX27" fmla="*/ 159860 w 965556"/>
                <a:gd name="connsiteY27" fmla="*/ 1784039 h 1800025"/>
                <a:gd name="connsiteX28" fmla="*/ 220607 w 965556"/>
                <a:gd name="connsiteY28" fmla="*/ 1800025 h 1800025"/>
                <a:gd name="connsiteX29" fmla="*/ 300537 w 965556"/>
                <a:gd name="connsiteY29" fmla="*/ 1726490 h 1800025"/>
                <a:gd name="connsiteX30" fmla="*/ 322918 w 965556"/>
                <a:gd name="connsiteY30" fmla="*/ 1665743 h 1800025"/>
                <a:gd name="connsiteX31" fmla="*/ 290946 w 965556"/>
                <a:gd name="connsiteY31" fmla="*/ 1614588 h 1800025"/>
                <a:gd name="connsiteX32" fmla="*/ 313326 w 965556"/>
                <a:gd name="connsiteY32" fmla="*/ 1342825 h 1800025"/>
                <a:gd name="connsiteX33" fmla="*/ 316523 w 965556"/>
                <a:gd name="connsiteY33" fmla="*/ 997527 h 1800025"/>
                <a:gd name="connsiteX34" fmla="*/ 450806 w 965556"/>
                <a:gd name="connsiteY34" fmla="*/ 1099838 h 1800025"/>
                <a:gd name="connsiteX35" fmla="*/ 633046 w 965556"/>
                <a:gd name="connsiteY35" fmla="*/ 1320445 h 1800025"/>
                <a:gd name="connsiteX36" fmla="*/ 696991 w 965556"/>
                <a:gd name="connsiteY36" fmla="*/ 1617785 h 1800025"/>
                <a:gd name="connsiteX37" fmla="*/ 661821 w 965556"/>
                <a:gd name="connsiteY37" fmla="*/ 1668940 h 1800025"/>
                <a:gd name="connsiteX38" fmla="*/ 700188 w 965556"/>
                <a:gd name="connsiteY38" fmla="*/ 1713701 h 1800025"/>
                <a:gd name="connsiteX39" fmla="*/ 834470 w 965556"/>
                <a:gd name="connsiteY39" fmla="*/ 1748870 h 1800025"/>
                <a:gd name="connsiteX40" fmla="*/ 773723 w 965556"/>
                <a:gd name="connsiteY40" fmla="*/ 1636968 h 1800025"/>
                <a:gd name="connsiteX41" fmla="*/ 748146 w 965556"/>
                <a:gd name="connsiteY41" fmla="*/ 1569827 h 1800025"/>
                <a:gd name="connsiteX42" fmla="*/ 735357 w 965556"/>
                <a:gd name="connsiteY42" fmla="*/ 1269290 h 1800025"/>
                <a:gd name="connsiteX43" fmla="*/ 485975 w 965556"/>
                <a:gd name="connsiteY43" fmla="*/ 818484 h 1800025"/>
                <a:gd name="connsiteX44" fmla="*/ 530736 w 965556"/>
                <a:gd name="connsiteY44" fmla="*/ 732160 h 1800025"/>
                <a:gd name="connsiteX45" fmla="*/ 601074 w 965556"/>
                <a:gd name="connsiteY45" fmla="*/ 636243 h 1800025"/>
                <a:gd name="connsiteX46" fmla="*/ 620258 w 965556"/>
                <a:gd name="connsiteY46" fmla="*/ 540327 h 1800025"/>
                <a:gd name="connsiteX47" fmla="*/ 690596 w 965556"/>
                <a:gd name="connsiteY47" fmla="*/ 665018 h 1800025"/>
                <a:gd name="connsiteX48" fmla="*/ 757737 w 965556"/>
                <a:gd name="connsiteY48" fmla="*/ 690596 h 1800025"/>
                <a:gd name="connsiteX49" fmla="*/ 904809 w 965556"/>
                <a:gd name="connsiteY49" fmla="*/ 479581 h 1800025"/>
                <a:gd name="connsiteX50" fmla="*/ 965556 w 965556"/>
                <a:gd name="connsiteY50" fmla="*/ 380467 h 1800025"/>
                <a:gd name="connsiteX51" fmla="*/ 936781 w 965556"/>
                <a:gd name="connsiteY51" fmla="*/ 310129 h 1800025"/>
                <a:gd name="connsiteX52" fmla="*/ 898414 w 965556"/>
                <a:gd name="connsiteY52" fmla="*/ 351692 h 1800025"/>
                <a:gd name="connsiteX53" fmla="*/ 879231 w 965556"/>
                <a:gd name="connsiteY53" fmla="*/ 316523 h 1800025"/>
                <a:gd name="connsiteX54" fmla="*/ 853653 w 965556"/>
                <a:gd name="connsiteY54" fmla="*/ 402848 h 1800025"/>
                <a:gd name="connsiteX55" fmla="*/ 815287 w 965556"/>
                <a:gd name="connsiteY55" fmla="*/ 498764 h 1800025"/>
                <a:gd name="connsiteX56" fmla="*/ 738554 w 965556"/>
                <a:gd name="connsiteY56" fmla="*/ 572299 h 1800025"/>
                <a:gd name="connsiteX57" fmla="*/ 652230 w 965556"/>
                <a:gd name="connsiteY57" fmla="*/ 310129 h 1800025"/>
                <a:gd name="connsiteX58" fmla="*/ 572300 w 965556"/>
                <a:gd name="connsiteY58" fmla="*/ 294143 h 1800025"/>
                <a:gd name="connsiteX59" fmla="*/ 524342 w 965556"/>
                <a:gd name="connsiteY59" fmla="*/ 258974 h 1800025"/>
                <a:gd name="connsiteX60" fmla="*/ 527539 w 965556"/>
                <a:gd name="connsiteY60" fmla="*/ 175846 h 1800025"/>
                <a:gd name="connsiteX61" fmla="*/ 498764 w 965556"/>
                <a:gd name="connsiteY61" fmla="*/ 47958 h 1800025"/>
                <a:gd name="connsiteX62" fmla="*/ 409242 w 965556"/>
                <a:gd name="connsiteY62" fmla="*/ 0 h 1800025"/>
                <a:gd name="connsiteX63" fmla="*/ 361284 w 965556"/>
                <a:gd name="connsiteY63" fmla="*/ 15986 h 1800025"/>
                <a:gd name="connsiteX0" fmla="*/ 361284 w 965556"/>
                <a:gd name="connsiteY0" fmla="*/ 15986 h 1800025"/>
                <a:gd name="connsiteX1" fmla="*/ 300537 w 965556"/>
                <a:gd name="connsiteY1" fmla="*/ 54353 h 1800025"/>
                <a:gd name="connsiteX2" fmla="*/ 265368 w 965556"/>
                <a:gd name="connsiteY2" fmla="*/ 105508 h 1800025"/>
                <a:gd name="connsiteX3" fmla="*/ 281354 w 965556"/>
                <a:gd name="connsiteY3" fmla="*/ 204621 h 1800025"/>
                <a:gd name="connsiteX4" fmla="*/ 322918 w 965556"/>
                <a:gd name="connsiteY4" fmla="*/ 214213 h 1800025"/>
                <a:gd name="connsiteX5" fmla="*/ 354890 w 965556"/>
                <a:gd name="connsiteY5" fmla="*/ 274960 h 1800025"/>
                <a:gd name="connsiteX6" fmla="*/ 383665 w 965556"/>
                <a:gd name="connsiteY6" fmla="*/ 290946 h 1800025"/>
                <a:gd name="connsiteX7" fmla="*/ 345298 w 965556"/>
                <a:gd name="connsiteY7" fmla="*/ 319720 h 1800025"/>
                <a:gd name="connsiteX8" fmla="*/ 271763 w 965556"/>
                <a:gd name="connsiteY8" fmla="*/ 338904 h 1800025"/>
                <a:gd name="connsiteX9" fmla="*/ 204621 w 965556"/>
                <a:gd name="connsiteY9" fmla="*/ 476383 h 1800025"/>
                <a:gd name="connsiteX10" fmla="*/ 166255 w 965556"/>
                <a:gd name="connsiteY10" fmla="*/ 569102 h 1800025"/>
                <a:gd name="connsiteX11" fmla="*/ 92719 w 965556"/>
                <a:gd name="connsiteY11" fmla="*/ 441214 h 1800025"/>
                <a:gd name="connsiteX12" fmla="*/ 115100 w 965556"/>
                <a:gd name="connsiteY12" fmla="*/ 348495 h 1800025"/>
                <a:gd name="connsiteX13" fmla="*/ 76733 w 965556"/>
                <a:gd name="connsiteY13" fmla="*/ 287748 h 1800025"/>
                <a:gd name="connsiteX14" fmla="*/ 35170 w 965556"/>
                <a:gd name="connsiteY14" fmla="*/ 329312 h 1800025"/>
                <a:gd name="connsiteX15" fmla="*/ 0 w 965556"/>
                <a:gd name="connsiteY15" fmla="*/ 351692 h 1800025"/>
                <a:gd name="connsiteX16" fmla="*/ 25578 w 965556"/>
                <a:gd name="connsiteY16" fmla="*/ 377270 h 1800025"/>
                <a:gd name="connsiteX17" fmla="*/ 83128 w 965556"/>
                <a:gd name="connsiteY17" fmla="*/ 597877 h 1800025"/>
                <a:gd name="connsiteX18" fmla="*/ 147072 w 965556"/>
                <a:gd name="connsiteY18" fmla="*/ 703385 h 1800025"/>
                <a:gd name="connsiteX19" fmla="*/ 233396 w 965556"/>
                <a:gd name="connsiteY19" fmla="*/ 629849 h 1800025"/>
                <a:gd name="connsiteX20" fmla="*/ 290946 w 965556"/>
                <a:gd name="connsiteY20" fmla="*/ 530736 h 1800025"/>
                <a:gd name="connsiteX21" fmla="*/ 310129 w 965556"/>
                <a:gd name="connsiteY21" fmla="*/ 604271 h 1800025"/>
                <a:gd name="connsiteX22" fmla="*/ 278157 w 965556"/>
                <a:gd name="connsiteY22" fmla="*/ 661821 h 1800025"/>
                <a:gd name="connsiteX23" fmla="*/ 169452 w 965556"/>
                <a:gd name="connsiteY23" fmla="*/ 812090 h 1800025"/>
                <a:gd name="connsiteX24" fmla="*/ 182241 w 965556"/>
                <a:gd name="connsiteY24" fmla="*/ 1083852 h 1800025"/>
                <a:gd name="connsiteX25" fmla="*/ 230199 w 965556"/>
                <a:gd name="connsiteY25" fmla="*/ 1589010 h 1800025"/>
                <a:gd name="connsiteX26" fmla="*/ 227002 w 965556"/>
                <a:gd name="connsiteY26" fmla="*/ 1649757 h 1800025"/>
                <a:gd name="connsiteX27" fmla="*/ 159860 w 965556"/>
                <a:gd name="connsiteY27" fmla="*/ 1784039 h 1800025"/>
                <a:gd name="connsiteX28" fmla="*/ 220607 w 965556"/>
                <a:gd name="connsiteY28" fmla="*/ 1800025 h 1800025"/>
                <a:gd name="connsiteX29" fmla="*/ 300537 w 965556"/>
                <a:gd name="connsiteY29" fmla="*/ 1726490 h 1800025"/>
                <a:gd name="connsiteX30" fmla="*/ 322918 w 965556"/>
                <a:gd name="connsiteY30" fmla="*/ 1665743 h 1800025"/>
                <a:gd name="connsiteX31" fmla="*/ 290946 w 965556"/>
                <a:gd name="connsiteY31" fmla="*/ 1614588 h 1800025"/>
                <a:gd name="connsiteX32" fmla="*/ 313326 w 965556"/>
                <a:gd name="connsiteY32" fmla="*/ 1342825 h 1800025"/>
                <a:gd name="connsiteX33" fmla="*/ 316523 w 965556"/>
                <a:gd name="connsiteY33" fmla="*/ 997527 h 1800025"/>
                <a:gd name="connsiteX34" fmla="*/ 450806 w 965556"/>
                <a:gd name="connsiteY34" fmla="*/ 1099838 h 1800025"/>
                <a:gd name="connsiteX35" fmla="*/ 633046 w 965556"/>
                <a:gd name="connsiteY35" fmla="*/ 1320445 h 1800025"/>
                <a:gd name="connsiteX36" fmla="*/ 696991 w 965556"/>
                <a:gd name="connsiteY36" fmla="*/ 1617785 h 1800025"/>
                <a:gd name="connsiteX37" fmla="*/ 661821 w 965556"/>
                <a:gd name="connsiteY37" fmla="*/ 1668940 h 1800025"/>
                <a:gd name="connsiteX38" fmla="*/ 700188 w 965556"/>
                <a:gd name="connsiteY38" fmla="*/ 1713701 h 1800025"/>
                <a:gd name="connsiteX39" fmla="*/ 834470 w 965556"/>
                <a:gd name="connsiteY39" fmla="*/ 1748870 h 1800025"/>
                <a:gd name="connsiteX40" fmla="*/ 773723 w 965556"/>
                <a:gd name="connsiteY40" fmla="*/ 1636968 h 1800025"/>
                <a:gd name="connsiteX41" fmla="*/ 748146 w 965556"/>
                <a:gd name="connsiteY41" fmla="*/ 1569827 h 1800025"/>
                <a:gd name="connsiteX42" fmla="*/ 735357 w 965556"/>
                <a:gd name="connsiteY42" fmla="*/ 1269290 h 1800025"/>
                <a:gd name="connsiteX43" fmla="*/ 485975 w 965556"/>
                <a:gd name="connsiteY43" fmla="*/ 818484 h 1800025"/>
                <a:gd name="connsiteX44" fmla="*/ 530736 w 965556"/>
                <a:gd name="connsiteY44" fmla="*/ 732160 h 1800025"/>
                <a:gd name="connsiteX45" fmla="*/ 601074 w 965556"/>
                <a:gd name="connsiteY45" fmla="*/ 636243 h 1800025"/>
                <a:gd name="connsiteX46" fmla="*/ 620258 w 965556"/>
                <a:gd name="connsiteY46" fmla="*/ 540327 h 1800025"/>
                <a:gd name="connsiteX47" fmla="*/ 690596 w 965556"/>
                <a:gd name="connsiteY47" fmla="*/ 665018 h 1800025"/>
                <a:gd name="connsiteX48" fmla="*/ 757737 w 965556"/>
                <a:gd name="connsiteY48" fmla="*/ 690596 h 1800025"/>
                <a:gd name="connsiteX49" fmla="*/ 904809 w 965556"/>
                <a:gd name="connsiteY49" fmla="*/ 479581 h 1800025"/>
                <a:gd name="connsiteX50" fmla="*/ 965556 w 965556"/>
                <a:gd name="connsiteY50" fmla="*/ 380467 h 1800025"/>
                <a:gd name="connsiteX51" fmla="*/ 936781 w 965556"/>
                <a:gd name="connsiteY51" fmla="*/ 310129 h 1800025"/>
                <a:gd name="connsiteX52" fmla="*/ 898414 w 965556"/>
                <a:gd name="connsiteY52" fmla="*/ 351692 h 1800025"/>
                <a:gd name="connsiteX53" fmla="*/ 879231 w 965556"/>
                <a:gd name="connsiteY53" fmla="*/ 316523 h 1800025"/>
                <a:gd name="connsiteX54" fmla="*/ 853653 w 965556"/>
                <a:gd name="connsiteY54" fmla="*/ 402848 h 1800025"/>
                <a:gd name="connsiteX55" fmla="*/ 815287 w 965556"/>
                <a:gd name="connsiteY55" fmla="*/ 498764 h 1800025"/>
                <a:gd name="connsiteX56" fmla="*/ 738554 w 965556"/>
                <a:gd name="connsiteY56" fmla="*/ 572299 h 1800025"/>
                <a:gd name="connsiteX57" fmla="*/ 652230 w 965556"/>
                <a:gd name="connsiteY57" fmla="*/ 310129 h 1800025"/>
                <a:gd name="connsiteX58" fmla="*/ 572300 w 965556"/>
                <a:gd name="connsiteY58" fmla="*/ 294143 h 1800025"/>
                <a:gd name="connsiteX59" fmla="*/ 524342 w 965556"/>
                <a:gd name="connsiteY59" fmla="*/ 258974 h 1800025"/>
                <a:gd name="connsiteX60" fmla="*/ 527539 w 965556"/>
                <a:gd name="connsiteY60" fmla="*/ 175846 h 1800025"/>
                <a:gd name="connsiteX61" fmla="*/ 498764 w 965556"/>
                <a:gd name="connsiteY61" fmla="*/ 47958 h 1800025"/>
                <a:gd name="connsiteX62" fmla="*/ 409242 w 965556"/>
                <a:gd name="connsiteY62" fmla="*/ 0 h 1800025"/>
                <a:gd name="connsiteX63" fmla="*/ 361284 w 965556"/>
                <a:gd name="connsiteY63" fmla="*/ 15986 h 1800025"/>
                <a:gd name="connsiteX0" fmla="*/ 361284 w 965556"/>
                <a:gd name="connsiteY0" fmla="*/ 15986 h 1800025"/>
                <a:gd name="connsiteX1" fmla="*/ 300537 w 965556"/>
                <a:gd name="connsiteY1" fmla="*/ 54353 h 1800025"/>
                <a:gd name="connsiteX2" fmla="*/ 265368 w 965556"/>
                <a:gd name="connsiteY2" fmla="*/ 105508 h 1800025"/>
                <a:gd name="connsiteX3" fmla="*/ 281354 w 965556"/>
                <a:gd name="connsiteY3" fmla="*/ 204621 h 1800025"/>
                <a:gd name="connsiteX4" fmla="*/ 322918 w 965556"/>
                <a:gd name="connsiteY4" fmla="*/ 214213 h 1800025"/>
                <a:gd name="connsiteX5" fmla="*/ 354890 w 965556"/>
                <a:gd name="connsiteY5" fmla="*/ 274960 h 1800025"/>
                <a:gd name="connsiteX6" fmla="*/ 383665 w 965556"/>
                <a:gd name="connsiteY6" fmla="*/ 290946 h 1800025"/>
                <a:gd name="connsiteX7" fmla="*/ 345298 w 965556"/>
                <a:gd name="connsiteY7" fmla="*/ 319720 h 1800025"/>
                <a:gd name="connsiteX8" fmla="*/ 271763 w 965556"/>
                <a:gd name="connsiteY8" fmla="*/ 338904 h 1800025"/>
                <a:gd name="connsiteX9" fmla="*/ 204621 w 965556"/>
                <a:gd name="connsiteY9" fmla="*/ 476383 h 1800025"/>
                <a:gd name="connsiteX10" fmla="*/ 166255 w 965556"/>
                <a:gd name="connsiteY10" fmla="*/ 569102 h 1800025"/>
                <a:gd name="connsiteX11" fmla="*/ 92719 w 965556"/>
                <a:gd name="connsiteY11" fmla="*/ 441214 h 1800025"/>
                <a:gd name="connsiteX12" fmla="*/ 115100 w 965556"/>
                <a:gd name="connsiteY12" fmla="*/ 348495 h 1800025"/>
                <a:gd name="connsiteX13" fmla="*/ 76733 w 965556"/>
                <a:gd name="connsiteY13" fmla="*/ 287748 h 1800025"/>
                <a:gd name="connsiteX14" fmla="*/ 35170 w 965556"/>
                <a:gd name="connsiteY14" fmla="*/ 329312 h 1800025"/>
                <a:gd name="connsiteX15" fmla="*/ 0 w 965556"/>
                <a:gd name="connsiteY15" fmla="*/ 351692 h 1800025"/>
                <a:gd name="connsiteX16" fmla="*/ 25578 w 965556"/>
                <a:gd name="connsiteY16" fmla="*/ 377270 h 1800025"/>
                <a:gd name="connsiteX17" fmla="*/ 83128 w 965556"/>
                <a:gd name="connsiteY17" fmla="*/ 597877 h 1800025"/>
                <a:gd name="connsiteX18" fmla="*/ 147072 w 965556"/>
                <a:gd name="connsiteY18" fmla="*/ 703385 h 1800025"/>
                <a:gd name="connsiteX19" fmla="*/ 233396 w 965556"/>
                <a:gd name="connsiteY19" fmla="*/ 629849 h 1800025"/>
                <a:gd name="connsiteX20" fmla="*/ 290946 w 965556"/>
                <a:gd name="connsiteY20" fmla="*/ 530736 h 1800025"/>
                <a:gd name="connsiteX21" fmla="*/ 310129 w 965556"/>
                <a:gd name="connsiteY21" fmla="*/ 604271 h 1800025"/>
                <a:gd name="connsiteX22" fmla="*/ 278157 w 965556"/>
                <a:gd name="connsiteY22" fmla="*/ 661821 h 1800025"/>
                <a:gd name="connsiteX23" fmla="*/ 169452 w 965556"/>
                <a:gd name="connsiteY23" fmla="*/ 812090 h 1800025"/>
                <a:gd name="connsiteX24" fmla="*/ 182241 w 965556"/>
                <a:gd name="connsiteY24" fmla="*/ 1083852 h 1800025"/>
                <a:gd name="connsiteX25" fmla="*/ 230199 w 965556"/>
                <a:gd name="connsiteY25" fmla="*/ 1589010 h 1800025"/>
                <a:gd name="connsiteX26" fmla="*/ 227002 w 965556"/>
                <a:gd name="connsiteY26" fmla="*/ 1649757 h 1800025"/>
                <a:gd name="connsiteX27" fmla="*/ 159860 w 965556"/>
                <a:gd name="connsiteY27" fmla="*/ 1784039 h 1800025"/>
                <a:gd name="connsiteX28" fmla="*/ 220607 w 965556"/>
                <a:gd name="connsiteY28" fmla="*/ 1800025 h 1800025"/>
                <a:gd name="connsiteX29" fmla="*/ 300537 w 965556"/>
                <a:gd name="connsiteY29" fmla="*/ 1726490 h 1800025"/>
                <a:gd name="connsiteX30" fmla="*/ 322918 w 965556"/>
                <a:gd name="connsiteY30" fmla="*/ 1665743 h 1800025"/>
                <a:gd name="connsiteX31" fmla="*/ 290946 w 965556"/>
                <a:gd name="connsiteY31" fmla="*/ 1614588 h 1800025"/>
                <a:gd name="connsiteX32" fmla="*/ 313326 w 965556"/>
                <a:gd name="connsiteY32" fmla="*/ 1342825 h 1800025"/>
                <a:gd name="connsiteX33" fmla="*/ 316523 w 965556"/>
                <a:gd name="connsiteY33" fmla="*/ 997527 h 1800025"/>
                <a:gd name="connsiteX34" fmla="*/ 450806 w 965556"/>
                <a:gd name="connsiteY34" fmla="*/ 1099838 h 1800025"/>
                <a:gd name="connsiteX35" fmla="*/ 633046 w 965556"/>
                <a:gd name="connsiteY35" fmla="*/ 1320445 h 1800025"/>
                <a:gd name="connsiteX36" fmla="*/ 696991 w 965556"/>
                <a:gd name="connsiteY36" fmla="*/ 1617785 h 1800025"/>
                <a:gd name="connsiteX37" fmla="*/ 661821 w 965556"/>
                <a:gd name="connsiteY37" fmla="*/ 1668940 h 1800025"/>
                <a:gd name="connsiteX38" fmla="*/ 700188 w 965556"/>
                <a:gd name="connsiteY38" fmla="*/ 1713701 h 1800025"/>
                <a:gd name="connsiteX39" fmla="*/ 834470 w 965556"/>
                <a:gd name="connsiteY39" fmla="*/ 1748870 h 1800025"/>
                <a:gd name="connsiteX40" fmla="*/ 773723 w 965556"/>
                <a:gd name="connsiteY40" fmla="*/ 1636968 h 1800025"/>
                <a:gd name="connsiteX41" fmla="*/ 748146 w 965556"/>
                <a:gd name="connsiteY41" fmla="*/ 1569827 h 1800025"/>
                <a:gd name="connsiteX42" fmla="*/ 735357 w 965556"/>
                <a:gd name="connsiteY42" fmla="*/ 1269290 h 1800025"/>
                <a:gd name="connsiteX43" fmla="*/ 485975 w 965556"/>
                <a:gd name="connsiteY43" fmla="*/ 818484 h 1800025"/>
                <a:gd name="connsiteX44" fmla="*/ 530736 w 965556"/>
                <a:gd name="connsiteY44" fmla="*/ 732160 h 1800025"/>
                <a:gd name="connsiteX45" fmla="*/ 601074 w 965556"/>
                <a:gd name="connsiteY45" fmla="*/ 636243 h 1800025"/>
                <a:gd name="connsiteX46" fmla="*/ 620258 w 965556"/>
                <a:gd name="connsiteY46" fmla="*/ 540327 h 1800025"/>
                <a:gd name="connsiteX47" fmla="*/ 690596 w 965556"/>
                <a:gd name="connsiteY47" fmla="*/ 665018 h 1800025"/>
                <a:gd name="connsiteX48" fmla="*/ 757737 w 965556"/>
                <a:gd name="connsiteY48" fmla="*/ 690596 h 1800025"/>
                <a:gd name="connsiteX49" fmla="*/ 904809 w 965556"/>
                <a:gd name="connsiteY49" fmla="*/ 479581 h 1800025"/>
                <a:gd name="connsiteX50" fmla="*/ 965556 w 965556"/>
                <a:gd name="connsiteY50" fmla="*/ 380467 h 1800025"/>
                <a:gd name="connsiteX51" fmla="*/ 936781 w 965556"/>
                <a:gd name="connsiteY51" fmla="*/ 310129 h 1800025"/>
                <a:gd name="connsiteX52" fmla="*/ 898414 w 965556"/>
                <a:gd name="connsiteY52" fmla="*/ 351692 h 1800025"/>
                <a:gd name="connsiteX53" fmla="*/ 879231 w 965556"/>
                <a:gd name="connsiteY53" fmla="*/ 316523 h 1800025"/>
                <a:gd name="connsiteX54" fmla="*/ 853653 w 965556"/>
                <a:gd name="connsiteY54" fmla="*/ 402848 h 1800025"/>
                <a:gd name="connsiteX55" fmla="*/ 815287 w 965556"/>
                <a:gd name="connsiteY55" fmla="*/ 498764 h 1800025"/>
                <a:gd name="connsiteX56" fmla="*/ 738554 w 965556"/>
                <a:gd name="connsiteY56" fmla="*/ 572299 h 1800025"/>
                <a:gd name="connsiteX57" fmla="*/ 652230 w 965556"/>
                <a:gd name="connsiteY57" fmla="*/ 310129 h 1800025"/>
                <a:gd name="connsiteX58" fmla="*/ 572300 w 965556"/>
                <a:gd name="connsiteY58" fmla="*/ 294143 h 1800025"/>
                <a:gd name="connsiteX59" fmla="*/ 524342 w 965556"/>
                <a:gd name="connsiteY59" fmla="*/ 258974 h 1800025"/>
                <a:gd name="connsiteX60" fmla="*/ 527539 w 965556"/>
                <a:gd name="connsiteY60" fmla="*/ 175846 h 1800025"/>
                <a:gd name="connsiteX61" fmla="*/ 532601 w 965556"/>
                <a:gd name="connsiteY61" fmla="*/ 99181 h 1800025"/>
                <a:gd name="connsiteX62" fmla="*/ 498764 w 965556"/>
                <a:gd name="connsiteY62" fmla="*/ 47958 h 1800025"/>
                <a:gd name="connsiteX63" fmla="*/ 409242 w 965556"/>
                <a:gd name="connsiteY63" fmla="*/ 0 h 1800025"/>
                <a:gd name="connsiteX64" fmla="*/ 361284 w 965556"/>
                <a:gd name="connsiteY64" fmla="*/ 15986 h 1800025"/>
                <a:gd name="connsiteX0" fmla="*/ 361284 w 965556"/>
                <a:gd name="connsiteY0" fmla="*/ 23202 h 1807241"/>
                <a:gd name="connsiteX1" fmla="*/ 300537 w 965556"/>
                <a:gd name="connsiteY1" fmla="*/ 61569 h 1807241"/>
                <a:gd name="connsiteX2" fmla="*/ 265368 w 965556"/>
                <a:gd name="connsiteY2" fmla="*/ 112724 h 1807241"/>
                <a:gd name="connsiteX3" fmla="*/ 281354 w 965556"/>
                <a:gd name="connsiteY3" fmla="*/ 211837 h 1807241"/>
                <a:gd name="connsiteX4" fmla="*/ 322918 w 965556"/>
                <a:gd name="connsiteY4" fmla="*/ 221429 h 1807241"/>
                <a:gd name="connsiteX5" fmla="*/ 354890 w 965556"/>
                <a:gd name="connsiteY5" fmla="*/ 282176 h 1807241"/>
                <a:gd name="connsiteX6" fmla="*/ 383665 w 965556"/>
                <a:gd name="connsiteY6" fmla="*/ 298162 h 1807241"/>
                <a:gd name="connsiteX7" fmla="*/ 345298 w 965556"/>
                <a:gd name="connsiteY7" fmla="*/ 326936 h 1807241"/>
                <a:gd name="connsiteX8" fmla="*/ 271763 w 965556"/>
                <a:gd name="connsiteY8" fmla="*/ 346120 h 1807241"/>
                <a:gd name="connsiteX9" fmla="*/ 204621 w 965556"/>
                <a:gd name="connsiteY9" fmla="*/ 483599 h 1807241"/>
                <a:gd name="connsiteX10" fmla="*/ 166255 w 965556"/>
                <a:gd name="connsiteY10" fmla="*/ 576318 h 1807241"/>
                <a:gd name="connsiteX11" fmla="*/ 92719 w 965556"/>
                <a:gd name="connsiteY11" fmla="*/ 448430 h 1807241"/>
                <a:gd name="connsiteX12" fmla="*/ 115100 w 965556"/>
                <a:gd name="connsiteY12" fmla="*/ 355711 h 1807241"/>
                <a:gd name="connsiteX13" fmla="*/ 76733 w 965556"/>
                <a:gd name="connsiteY13" fmla="*/ 294964 h 1807241"/>
                <a:gd name="connsiteX14" fmla="*/ 35170 w 965556"/>
                <a:gd name="connsiteY14" fmla="*/ 336528 h 1807241"/>
                <a:gd name="connsiteX15" fmla="*/ 0 w 965556"/>
                <a:gd name="connsiteY15" fmla="*/ 358908 h 1807241"/>
                <a:gd name="connsiteX16" fmla="*/ 25578 w 965556"/>
                <a:gd name="connsiteY16" fmla="*/ 384486 h 1807241"/>
                <a:gd name="connsiteX17" fmla="*/ 83128 w 965556"/>
                <a:gd name="connsiteY17" fmla="*/ 605093 h 1807241"/>
                <a:gd name="connsiteX18" fmla="*/ 147072 w 965556"/>
                <a:gd name="connsiteY18" fmla="*/ 710601 h 1807241"/>
                <a:gd name="connsiteX19" fmla="*/ 233396 w 965556"/>
                <a:gd name="connsiteY19" fmla="*/ 637065 h 1807241"/>
                <a:gd name="connsiteX20" fmla="*/ 290946 w 965556"/>
                <a:gd name="connsiteY20" fmla="*/ 537952 h 1807241"/>
                <a:gd name="connsiteX21" fmla="*/ 310129 w 965556"/>
                <a:gd name="connsiteY21" fmla="*/ 611487 h 1807241"/>
                <a:gd name="connsiteX22" fmla="*/ 278157 w 965556"/>
                <a:gd name="connsiteY22" fmla="*/ 669037 h 1807241"/>
                <a:gd name="connsiteX23" fmla="*/ 169452 w 965556"/>
                <a:gd name="connsiteY23" fmla="*/ 819306 h 1807241"/>
                <a:gd name="connsiteX24" fmla="*/ 182241 w 965556"/>
                <a:gd name="connsiteY24" fmla="*/ 1091068 h 1807241"/>
                <a:gd name="connsiteX25" fmla="*/ 230199 w 965556"/>
                <a:gd name="connsiteY25" fmla="*/ 1596226 h 1807241"/>
                <a:gd name="connsiteX26" fmla="*/ 227002 w 965556"/>
                <a:gd name="connsiteY26" fmla="*/ 1656973 h 1807241"/>
                <a:gd name="connsiteX27" fmla="*/ 159860 w 965556"/>
                <a:gd name="connsiteY27" fmla="*/ 1791255 h 1807241"/>
                <a:gd name="connsiteX28" fmla="*/ 220607 w 965556"/>
                <a:gd name="connsiteY28" fmla="*/ 1807241 h 1807241"/>
                <a:gd name="connsiteX29" fmla="*/ 300537 w 965556"/>
                <a:gd name="connsiteY29" fmla="*/ 1733706 h 1807241"/>
                <a:gd name="connsiteX30" fmla="*/ 322918 w 965556"/>
                <a:gd name="connsiteY30" fmla="*/ 1672959 h 1807241"/>
                <a:gd name="connsiteX31" fmla="*/ 290946 w 965556"/>
                <a:gd name="connsiteY31" fmla="*/ 1621804 h 1807241"/>
                <a:gd name="connsiteX32" fmla="*/ 313326 w 965556"/>
                <a:gd name="connsiteY32" fmla="*/ 1350041 h 1807241"/>
                <a:gd name="connsiteX33" fmla="*/ 316523 w 965556"/>
                <a:gd name="connsiteY33" fmla="*/ 1004743 h 1807241"/>
                <a:gd name="connsiteX34" fmla="*/ 450806 w 965556"/>
                <a:gd name="connsiteY34" fmla="*/ 1107054 h 1807241"/>
                <a:gd name="connsiteX35" fmla="*/ 633046 w 965556"/>
                <a:gd name="connsiteY35" fmla="*/ 1327661 h 1807241"/>
                <a:gd name="connsiteX36" fmla="*/ 696991 w 965556"/>
                <a:gd name="connsiteY36" fmla="*/ 1625001 h 1807241"/>
                <a:gd name="connsiteX37" fmla="*/ 661821 w 965556"/>
                <a:gd name="connsiteY37" fmla="*/ 1676156 h 1807241"/>
                <a:gd name="connsiteX38" fmla="*/ 700188 w 965556"/>
                <a:gd name="connsiteY38" fmla="*/ 1720917 h 1807241"/>
                <a:gd name="connsiteX39" fmla="*/ 834470 w 965556"/>
                <a:gd name="connsiteY39" fmla="*/ 1756086 h 1807241"/>
                <a:gd name="connsiteX40" fmla="*/ 773723 w 965556"/>
                <a:gd name="connsiteY40" fmla="*/ 1644184 h 1807241"/>
                <a:gd name="connsiteX41" fmla="*/ 748146 w 965556"/>
                <a:gd name="connsiteY41" fmla="*/ 1577043 h 1807241"/>
                <a:gd name="connsiteX42" fmla="*/ 735357 w 965556"/>
                <a:gd name="connsiteY42" fmla="*/ 1276506 h 1807241"/>
                <a:gd name="connsiteX43" fmla="*/ 485975 w 965556"/>
                <a:gd name="connsiteY43" fmla="*/ 825700 h 1807241"/>
                <a:gd name="connsiteX44" fmla="*/ 530736 w 965556"/>
                <a:gd name="connsiteY44" fmla="*/ 739376 h 1807241"/>
                <a:gd name="connsiteX45" fmla="*/ 601074 w 965556"/>
                <a:gd name="connsiteY45" fmla="*/ 643459 h 1807241"/>
                <a:gd name="connsiteX46" fmla="*/ 620258 w 965556"/>
                <a:gd name="connsiteY46" fmla="*/ 547543 h 1807241"/>
                <a:gd name="connsiteX47" fmla="*/ 690596 w 965556"/>
                <a:gd name="connsiteY47" fmla="*/ 672234 h 1807241"/>
                <a:gd name="connsiteX48" fmla="*/ 757737 w 965556"/>
                <a:gd name="connsiteY48" fmla="*/ 697812 h 1807241"/>
                <a:gd name="connsiteX49" fmla="*/ 904809 w 965556"/>
                <a:gd name="connsiteY49" fmla="*/ 486797 h 1807241"/>
                <a:gd name="connsiteX50" fmla="*/ 965556 w 965556"/>
                <a:gd name="connsiteY50" fmla="*/ 387683 h 1807241"/>
                <a:gd name="connsiteX51" fmla="*/ 936781 w 965556"/>
                <a:gd name="connsiteY51" fmla="*/ 317345 h 1807241"/>
                <a:gd name="connsiteX52" fmla="*/ 898414 w 965556"/>
                <a:gd name="connsiteY52" fmla="*/ 358908 h 1807241"/>
                <a:gd name="connsiteX53" fmla="*/ 879231 w 965556"/>
                <a:gd name="connsiteY53" fmla="*/ 323739 h 1807241"/>
                <a:gd name="connsiteX54" fmla="*/ 853653 w 965556"/>
                <a:gd name="connsiteY54" fmla="*/ 410064 h 1807241"/>
                <a:gd name="connsiteX55" fmla="*/ 815287 w 965556"/>
                <a:gd name="connsiteY55" fmla="*/ 505980 h 1807241"/>
                <a:gd name="connsiteX56" fmla="*/ 738554 w 965556"/>
                <a:gd name="connsiteY56" fmla="*/ 579515 h 1807241"/>
                <a:gd name="connsiteX57" fmla="*/ 652230 w 965556"/>
                <a:gd name="connsiteY57" fmla="*/ 317345 h 1807241"/>
                <a:gd name="connsiteX58" fmla="*/ 572300 w 965556"/>
                <a:gd name="connsiteY58" fmla="*/ 301359 h 1807241"/>
                <a:gd name="connsiteX59" fmla="*/ 524342 w 965556"/>
                <a:gd name="connsiteY59" fmla="*/ 266190 h 1807241"/>
                <a:gd name="connsiteX60" fmla="*/ 527539 w 965556"/>
                <a:gd name="connsiteY60" fmla="*/ 183062 h 1807241"/>
                <a:gd name="connsiteX61" fmla="*/ 532601 w 965556"/>
                <a:gd name="connsiteY61" fmla="*/ 106397 h 1807241"/>
                <a:gd name="connsiteX62" fmla="*/ 498764 w 965556"/>
                <a:gd name="connsiteY62" fmla="*/ 55174 h 1807241"/>
                <a:gd name="connsiteX63" fmla="*/ 409242 w 965556"/>
                <a:gd name="connsiteY63" fmla="*/ 7216 h 1807241"/>
                <a:gd name="connsiteX64" fmla="*/ 361284 w 965556"/>
                <a:gd name="connsiteY64" fmla="*/ 23202 h 1807241"/>
                <a:gd name="connsiteX0" fmla="*/ 361284 w 965556"/>
                <a:gd name="connsiteY0" fmla="*/ 28575 h 1812614"/>
                <a:gd name="connsiteX1" fmla="*/ 300537 w 965556"/>
                <a:gd name="connsiteY1" fmla="*/ 66942 h 1812614"/>
                <a:gd name="connsiteX2" fmla="*/ 265368 w 965556"/>
                <a:gd name="connsiteY2" fmla="*/ 118097 h 1812614"/>
                <a:gd name="connsiteX3" fmla="*/ 281354 w 965556"/>
                <a:gd name="connsiteY3" fmla="*/ 217210 h 1812614"/>
                <a:gd name="connsiteX4" fmla="*/ 322918 w 965556"/>
                <a:gd name="connsiteY4" fmla="*/ 226802 h 1812614"/>
                <a:gd name="connsiteX5" fmla="*/ 354890 w 965556"/>
                <a:gd name="connsiteY5" fmla="*/ 287549 h 1812614"/>
                <a:gd name="connsiteX6" fmla="*/ 383665 w 965556"/>
                <a:gd name="connsiteY6" fmla="*/ 303535 h 1812614"/>
                <a:gd name="connsiteX7" fmla="*/ 345298 w 965556"/>
                <a:gd name="connsiteY7" fmla="*/ 332309 h 1812614"/>
                <a:gd name="connsiteX8" fmla="*/ 271763 w 965556"/>
                <a:gd name="connsiteY8" fmla="*/ 351493 h 1812614"/>
                <a:gd name="connsiteX9" fmla="*/ 204621 w 965556"/>
                <a:gd name="connsiteY9" fmla="*/ 488972 h 1812614"/>
                <a:gd name="connsiteX10" fmla="*/ 166255 w 965556"/>
                <a:gd name="connsiteY10" fmla="*/ 581691 h 1812614"/>
                <a:gd name="connsiteX11" fmla="*/ 92719 w 965556"/>
                <a:gd name="connsiteY11" fmla="*/ 453803 h 1812614"/>
                <a:gd name="connsiteX12" fmla="*/ 115100 w 965556"/>
                <a:gd name="connsiteY12" fmla="*/ 361084 h 1812614"/>
                <a:gd name="connsiteX13" fmla="*/ 76733 w 965556"/>
                <a:gd name="connsiteY13" fmla="*/ 300337 h 1812614"/>
                <a:gd name="connsiteX14" fmla="*/ 35170 w 965556"/>
                <a:gd name="connsiteY14" fmla="*/ 341901 h 1812614"/>
                <a:gd name="connsiteX15" fmla="*/ 0 w 965556"/>
                <a:gd name="connsiteY15" fmla="*/ 364281 h 1812614"/>
                <a:gd name="connsiteX16" fmla="*/ 25578 w 965556"/>
                <a:gd name="connsiteY16" fmla="*/ 389859 h 1812614"/>
                <a:gd name="connsiteX17" fmla="*/ 83128 w 965556"/>
                <a:gd name="connsiteY17" fmla="*/ 610466 h 1812614"/>
                <a:gd name="connsiteX18" fmla="*/ 147072 w 965556"/>
                <a:gd name="connsiteY18" fmla="*/ 715974 h 1812614"/>
                <a:gd name="connsiteX19" fmla="*/ 233396 w 965556"/>
                <a:gd name="connsiteY19" fmla="*/ 642438 h 1812614"/>
                <a:gd name="connsiteX20" fmla="*/ 290946 w 965556"/>
                <a:gd name="connsiteY20" fmla="*/ 543325 h 1812614"/>
                <a:gd name="connsiteX21" fmla="*/ 310129 w 965556"/>
                <a:gd name="connsiteY21" fmla="*/ 616860 h 1812614"/>
                <a:gd name="connsiteX22" fmla="*/ 278157 w 965556"/>
                <a:gd name="connsiteY22" fmla="*/ 674410 h 1812614"/>
                <a:gd name="connsiteX23" fmla="*/ 169452 w 965556"/>
                <a:gd name="connsiteY23" fmla="*/ 824679 h 1812614"/>
                <a:gd name="connsiteX24" fmla="*/ 182241 w 965556"/>
                <a:gd name="connsiteY24" fmla="*/ 1096441 h 1812614"/>
                <a:gd name="connsiteX25" fmla="*/ 230199 w 965556"/>
                <a:gd name="connsiteY25" fmla="*/ 1601599 h 1812614"/>
                <a:gd name="connsiteX26" fmla="*/ 227002 w 965556"/>
                <a:gd name="connsiteY26" fmla="*/ 1662346 h 1812614"/>
                <a:gd name="connsiteX27" fmla="*/ 159860 w 965556"/>
                <a:gd name="connsiteY27" fmla="*/ 1796628 h 1812614"/>
                <a:gd name="connsiteX28" fmla="*/ 220607 w 965556"/>
                <a:gd name="connsiteY28" fmla="*/ 1812614 h 1812614"/>
                <a:gd name="connsiteX29" fmla="*/ 300537 w 965556"/>
                <a:gd name="connsiteY29" fmla="*/ 1739079 h 1812614"/>
                <a:gd name="connsiteX30" fmla="*/ 322918 w 965556"/>
                <a:gd name="connsiteY30" fmla="*/ 1678332 h 1812614"/>
                <a:gd name="connsiteX31" fmla="*/ 290946 w 965556"/>
                <a:gd name="connsiteY31" fmla="*/ 1627177 h 1812614"/>
                <a:gd name="connsiteX32" fmla="*/ 313326 w 965556"/>
                <a:gd name="connsiteY32" fmla="*/ 1355414 h 1812614"/>
                <a:gd name="connsiteX33" fmla="*/ 316523 w 965556"/>
                <a:gd name="connsiteY33" fmla="*/ 1010116 h 1812614"/>
                <a:gd name="connsiteX34" fmla="*/ 450806 w 965556"/>
                <a:gd name="connsiteY34" fmla="*/ 1112427 h 1812614"/>
                <a:gd name="connsiteX35" fmla="*/ 633046 w 965556"/>
                <a:gd name="connsiteY35" fmla="*/ 1333034 h 1812614"/>
                <a:gd name="connsiteX36" fmla="*/ 696991 w 965556"/>
                <a:gd name="connsiteY36" fmla="*/ 1630374 h 1812614"/>
                <a:gd name="connsiteX37" fmla="*/ 661821 w 965556"/>
                <a:gd name="connsiteY37" fmla="*/ 1681529 h 1812614"/>
                <a:gd name="connsiteX38" fmla="*/ 700188 w 965556"/>
                <a:gd name="connsiteY38" fmla="*/ 1726290 h 1812614"/>
                <a:gd name="connsiteX39" fmla="*/ 834470 w 965556"/>
                <a:gd name="connsiteY39" fmla="*/ 1761459 h 1812614"/>
                <a:gd name="connsiteX40" fmla="*/ 773723 w 965556"/>
                <a:gd name="connsiteY40" fmla="*/ 1649557 h 1812614"/>
                <a:gd name="connsiteX41" fmla="*/ 748146 w 965556"/>
                <a:gd name="connsiteY41" fmla="*/ 1582416 h 1812614"/>
                <a:gd name="connsiteX42" fmla="*/ 735357 w 965556"/>
                <a:gd name="connsiteY42" fmla="*/ 1281879 h 1812614"/>
                <a:gd name="connsiteX43" fmla="*/ 485975 w 965556"/>
                <a:gd name="connsiteY43" fmla="*/ 831073 h 1812614"/>
                <a:gd name="connsiteX44" fmla="*/ 530736 w 965556"/>
                <a:gd name="connsiteY44" fmla="*/ 744749 h 1812614"/>
                <a:gd name="connsiteX45" fmla="*/ 601074 w 965556"/>
                <a:gd name="connsiteY45" fmla="*/ 648832 h 1812614"/>
                <a:gd name="connsiteX46" fmla="*/ 620258 w 965556"/>
                <a:gd name="connsiteY46" fmla="*/ 552916 h 1812614"/>
                <a:gd name="connsiteX47" fmla="*/ 690596 w 965556"/>
                <a:gd name="connsiteY47" fmla="*/ 677607 h 1812614"/>
                <a:gd name="connsiteX48" fmla="*/ 757737 w 965556"/>
                <a:gd name="connsiteY48" fmla="*/ 703185 h 1812614"/>
                <a:gd name="connsiteX49" fmla="*/ 904809 w 965556"/>
                <a:gd name="connsiteY49" fmla="*/ 492170 h 1812614"/>
                <a:gd name="connsiteX50" fmla="*/ 965556 w 965556"/>
                <a:gd name="connsiteY50" fmla="*/ 393056 h 1812614"/>
                <a:gd name="connsiteX51" fmla="*/ 936781 w 965556"/>
                <a:gd name="connsiteY51" fmla="*/ 322718 h 1812614"/>
                <a:gd name="connsiteX52" fmla="*/ 898414 w 965556"/>
                <a:gd name="connsiteY52" fmla="*/ 364281 h 1812614"/>
                <a:gd name="connsiteX53" fmla="*/ 879231 w 965556"/>
                <a:gd name="connsiteY53" fmla="*/ 329112 h 1812614"/>
                <a:gd name="connsiteX54" fmla="*/ 853653 w 965556"/>
                <a:gd name="connsiteY54" fmla="*/ 415437 h 1812614"/>
                <a:gd name="connsiteX55" fmla="*/ 815287 w 965556"/>
                <a:gd name="connsiteY55" fmla="*/ 511353 h 1812614"/>
                <a:gd name="connsiteX56" fmla="*/ 738554 w 965556"/>
                <a:gd name="connsiteY56" fmla="*/ 584888 h 1812614"/>
                <a:gd name="connsiteX57" fmla="*/ 652230 w 965556"/>
                <a:gd name="connsiteY57" fmla="*/ 322718 h 1812614"/>
                <a:gd name="connsiteX58" fmla="*/ 572300 w 965556"/>
                <a:gd name="connsiteY58" fmla="*/ 306732 h 1812614"/>
                <a:gd name="connsiteX59" fmla="*/ 524342 w 965556"/>
                <a:gd name="connsiteY59" fmla="*/ 271563 h 1812614"/>
                <a:gd name="connsiteX60" fmla="*/ 527539 w 965556"/>
                <a:gd name="connsiteY60" fmla="*/ 188435 h 1812614"/>
                <a:gd name="connsiteX61" fmla="*/ 532601 w 965556"/>
                <a:gd name="connsiteY61" fmla="*/ 111770 h 1812614"/>
                <a:gd name="connsiteX62" fmla="*/ 498764 w 965556"/>
                <a:gd name="connsiteY62" fmla="*/ 60547 h 1812614"/>
                <a:gd name="connsiteX63" fmla="*/ 409242 w 965556"/>
                <a:gd name="connsiteY63" fmla="*/ 12589 h 1812614"/>
                <a:gd name="connsiteX64" fmla="*/ 361284 w 965556"/>
                <a:gd name="connsiteY64" fmla="*/ 28575 h 1812614"/>
                <a:gd name="connsiteX0" fmla="*/ 361284 w 965556"/>
                <a:gd name="connsiteY0" fmla="*/ 28575 h 1812614"/>
                <a:gd name="connsiteX1" fmla="*/ 300537 w 965556"/>
                <a:gd name="connsiteY1" fmla="*/ 66942 h 1812614"/>
                <a:gd name="connsiteX2" fmla="*/ 265368 w 965556"/>
                <a:gd name="connsiteY2" fmla="*/ 118097 h 1812614"/>
                <a:gd name="connsiteX3" fmla="*/ 281354 w 965556"/>
                <a:gd name="connsiteY3" fmla="*/ 217210 h 1812614"/>
                <a:gd name="connsiteX4" fmla="*/ 322918 w 965556"/>
                <a:gd name="connsiteY4" fmla="*/ 226802 h 1812614"/>
                <a:gd name="connsiteX5" fmla="*/ 354890 w 965556"/>
                <a:gd name="connsiteY5" fmla="*/ 287549 h 1812614"/>
                <a:gd name="connsiteX6" fmla="*/ 383665 w 965556"/>
                <a:gd name="connsiteY6" fmla="*/ 303535 h 1812614"/>
                <a:gd name="connsiteX7" fmla="*/ 345298 w 965556"/>
                <a:gd name="connsiteY7" fmla="*/ 332309 h 1812614"/>
                <a:gd name="connsiteX8" fmla="*/ 271763 w 965556"/>
                <a:gd name="connsiteY8" fmla="*/ 351493 h 1812614"/>
                <a:gd name="connsiteX9" fmla="*/ 204621 w 965556"/>
                <a:gd name="connsiteY9" fmla="*/ 488972 h 1812614"/>
                <a:gd name="connsiteX10" fmla="*/ 166255 w 965556"/>
                <a:gd name="connsiteY10" fmla="*/ 581691 h 1812614"/>
                <a:gd name="connsiteX11" fmla="*/ 92719 w 965556"/>
                <a:gd name="connsiteY11" fmla="*/ 453803 h 1812614"/>
                <a:gd name="connsiteX12" fmla="*/ 115100 w 965556"/>
                <a:gd name="connsiteY12" fmla="*/ 361084 h 1812614"/>
                <a:gd name="connsiteX13" fmla="*/ 76733 w 965556"/>
                <a:gd name="connsiteY13" fmla="*/ 300337 h 1812614"/>
                <a:gd name="connsiteX14" fmla="*/ 35170 w 965556"/>
                <a:gd name="connsiteY14" fmla="*/ 341901 h 1812614"/>
                <a:gd name="connsiteX15" fmla="*/ 0 w 965556"/>
                <a:gd name="connsiteY15" fmla="*/ 364281 h 1812614"/>
                <a:gd name="connsiteX16" fmla="*/ 25578 w 965556"/>
                <a:gd name="connsiteY16" fmla="*/ 389859 h 1812614"/>
                <a:gd name="connsiteX17" fmla="*/ 83128 w 965556"/>
                <a:gd name="connsiteY17" fmla="*/ 610466 h 1812614"/>
                <a:gd name="connsiteX18" fmla="*/ 147072 w 965556"/>
                <a:gd name="connsiteY18" fmla="*/ 715974 h 1812614"/>
                <a:gd name="connsiteX19" fmla="*/ 233396 w 965556"/>
                <a:gd name="connsiteY19" fmla="*/ 642438 h 1812614"/>
                <a:gd name="connsiteX20" fmla="*/ 290946 w 965556"/>
                <a:gd name="connsiteY20" fmla="*/ 543325 h 1812614"/>
                <a:gd name="connsiteX21" fmla="*/ 310129 w 965556"/>
                <a:gd name="connsiteY21" fmla="*/ 616860 h 1812614"/>
                <a:gd name="connsiteX22" fmla="*/ 278157 w 965556"/>
                <a:gd name="connsiteY22" fmla="*/ 674410 h 1812614"/>
                <a:gd name="connsiteX23" fmla="*/ 169452 w 965556"/>
                <a:gd name="connsiteY23" fmla="*/ 824679 h 1812614"/>
                <a:gd name="connsiteX24" fmla="*/ 182241 w 965556"/>
                <a:gd name="connsiteY24" fmla="*/ 1096441 h 1812614"/>
                <a:gd name="connsiteX25" fmla="*/ 230199 w 965556"/>
                <a:gd name="connsiteY25" fmla="*/ 1601599 h 1812614"/>
                <a:gd name="connsiteX26" fmla="*/ 227002 w 965556"/>
                <a:gd name="connsiteY26" fmla="*/ 1662346 h 1812614"/>
                <a:gd name="connsiteX27" fmla="*/ 159860 w 965556"/>
                <a:gd name="connsiteY27" fmla="*/ 1796628 h 1812614"/>
                <a:gd name="connsiteX28" fmla="*/ 220607 w 965556"/>
                <a:gd name="connsiteY28" fmla="*/ 1812614 h 1812614"/>
                <a:gd name="connsiteX29" fmla="*/ 300537 w 965556"/>
                <a:gd name="connsiteY29" fmla="*/ 1739079 h 1812614"/>
                <a:gd name="connsiteX30" fmla="*/ 322918 w 965556"/>
                <a:gd name="connsiteY30" fmla="*/ 1678332 h 1812614"/>
                <a:gd name="connsiteX31" fmla="*/ 290946 w 965556"/>
                <a:gd name="connsiteY31" fmla="*/ 1627177 h 1812614"/>
                <a:gd name="connsiteX32" fmla="*/ 313326 w 965556"/>
                <a:gd name="connsiteY32" fmla="*/ 1355414 h 1812614"/>
                <a:gd name="connsiteX33" fmla="*/ 316523 w 965556"/>
                <a:gd name="connsiteY33" fmla="*/ 1010116 h 1812614"/>
                <a:gd name="connsiteX34" fmla="*/ 450806 w 965556"/>
                <a:gd name="connsiteY34" fmla="*/ 1112427 h 1812614"/>
                <a:gd name="connsiteX35" fmla="*/ 633046 w 965556"/>
                <a:gd name="connsiteY35" fmla="*/ 1333034 h 1812614"/>
                <a:gd name="connsiteX36" fmla="*/ 696991 w 965556"/>
                <a:gd name="connsiteY36" fmla="*/ 1630374 h 1812614"/>
                <a:gd name="connsiteX37" fmla="*/ 661821 w 965556"/>
                <a:gd name="connsiteY37" fmla="*/ 1681529 h 1812614"/>
                <a:gd name="connsiteX38" fmla="*/ 700188 w 965556"/>
                <a:gd name="connsiteY38" fmla="*/ 1726290 h 1812614"/>
                <a:gd name="connsiteX39" fmla="*/ 834470 w 965556"/>
                <a:gd name="connsiteY39" fmla="*/ 1761459 h 1812614"/>
                <a:gd name="connsiteX40" fmla="*/ 773723 w 965556"/>
                <a:gd name="connsiteY40" fmla="*/ 1649557 h 1812614"/>
                <a:gd name="connsiteX41" fmla="*/ 748146 w 965556"/>
                <a:gd name="connsiteY41" fmla="*/ 1582416 h 1812614"/>
                <a:gd name="connsiteX42" fmla="*/ 735357 w 965556"/>
                <a:gd name="connsiteY42" fmla="*/ 1281879 h 1812614"/>
                <a:gd name="connsiteX43" fmla="*/ 485975 w 965556"/>
                <a:gd name="connsiteY43" fmla="*/ 831073 h 1812614"/>
                <a:gd name="connsiteX44" fmla="*/ 530736 w 965556"/>
                <a:gd name="connsiteY44" fmla="*/ 744749 h 1812614"/>
                <a:gd name="connsiteX45" fmla="*/ 601074 w 965556"/>
                <a:gd name="connsiteY45" fmla="*/ 648832 h 1812614"/>
                <a:gd name="connsiteX46" fmla="*/ 620258 w 965556"/>
                <a:gd name="connsiteY46" fmla="*/ 552916 h 1812614"/>
                <a:gd name="connsiteX47" fmla="*/ 690596 w 965556"/>
                <a:gd name="connsiteY47" fmla="*/ 677607 h 1812614"/>
                <a:gd name="connsiteX48" fmla="*/ 757737 w 965556"/>
                <a:gd name="connsiteY48" fmla="*/ 703185 h 1812614"/>
                <a:gd name="connsiteX49" fmla="*/ 904809 w 965556"/>
                <a:gd name="connsiteY49" fmla="*/ 492170 h 1812614"/>
                <a:gd name="connsiteX50" fmla="*/ 965556 w 965556"/>
                <a:gd name="connsiteY50" fmla="*/ 393056 h 1812614"/>
                <a:gd name="connsiteX51" fmla="*/ 936781 w 965556"/>
                <a:gd name="connsiteY51" fmla="*/ 322718 h 1812614"/>
                <a:gd name="connsiteX52" fmla="*/ 898414 w 965556"/>
                <a:gd name="connsiteY52" fmla="*/ 364281 h 1812614"/>
                <a:gd name="connsiteX53" fmla="*/ 879231 w 965556"/>
                <a:gd name="connsiteY53" fmla="*/ 329112 h 1812614"/>
                <a:gd name="connsiteX54" fmla="*/ 853653 w 965556"/>
                <a:gd name="connsiteY54" fmla="*/ 415437 h 1812614"/>
                <a:gd name="connsiteX55" fmla="*/ 815287 w 965556"/>
                <a:gd name="connsiteY55" fmla="*/ 511353 h 1812614"/>
                <a:gd name="connsiteX56" fmla="*/ 738554 w 965556"/>
                <a:gd name="connsiteY56" fmla="*/ 584888 h 1812614"/>
                <a:gd name="connsiteX57" fmla="*/ 652230 w 965556"/>
                <a:gd name="connsiteY57" fmla="*/ 322718 h 1812614"/>
                <a:gd name="connsiteX58" fmla="*/ 572300 w 965556"/>
                <a:gd name="connsiteY58" fmla="*/ 306732 h 1812614"/>
                <a:gd name="connsiteX59" fmla="*/ 524342 w 965556"/>
                <a:gd name="connsiteY59" fmla="*/ 271563 h 1812614"/>
                <a:gd name="connsiteX60" fmla="*/ 527539 w 965556"/>
                <a:gd name="connsiteY60" fmla="*/ 188435 h 1812614"/>
                <a:gd name="connsiteX61" fmla="*/ 532601 w 965556"/>
                <a:gd name="connsiteY61" fmla="*/ 111770 h 1812614"/>
                <a:gd name="connsiteX62" fmla="*/ 498764 w 965556"/>
                <a:gd name="connsiteY62" fmla="*/ 60547 h 1812614"/>
                <a:gd name="connsiteX63" fmla="*/ 409242 w 965556"/>
                <a:gd name="connsiteY63" fmla="*/ 12589 h 1812614"/>
                <a:gd name="connsiteX64" fmla="*/ 361284 w 965556"/>
                <a:gd name="connsiteY64" fmla="*/ 28575 h 1812614"/>
                <a:gd name="connsiteX0" fmla="*/ 361284 w 965556"/>
                <a:gd name="connsiteY0" fmla="*/ 32727 h 1816766"/>
                <a:gd name="connsiteX1" fmla="*/ 300537 w 965556"/>
                <a:gd name="connsiteY1" fmla="*/ 71094 h 1816766"/>
                <a:gd name="connsiteX2" fmla="*/ 265368 w 965556"/>
                <a:gd name="connsiteY2" fmla="*/ 122249 h 1816766"/>
                <a:gd name="connsiteX3" fmla="*/ 281354 w 965556"/>
                <a:gd name="connsiteY3" fmla="*/ 221362 h 1816766"/>
                <a:gd name="connsiteX4" fmla="*/ 322918 w 965556"/>
                <a:gd name="connsiteY4" fmla="*/ 230954 h 1816766"/>
                <a:gd name="connsiteX5" fmla="*/ 354890 w 965556"/>
                <a:gd name="connsiteY5" fmla="*/ 291701 h 1816766"/>
                <a:gd name="connsiteX6" fmla="*/ 383665 w 965556"/>
                <a:gd name="connsiteY6" fmla="*/ 307687 h 1816766"/>
                <a:gd name="connsiteX7" fmla="*/ 345298 w 965556"/>
                <a:gd name="connsiteY7" fmla="*/ 336461 h 1816766"/>
                <a:gd name="connsiteX8" fmla="*/ 271763 w 965556"/>
                <a:gd name="connsiteY8" fmla="*/ 355645 h 1816766"/>
                <a:gd name="connsiteX9" fmla="*/ 204621 w 965556"/>
                <a:gd name="connsiteY9" fmla="*/ 493124 h 1816766"/>
                <a:gd name="connsiteX10" fmla="*/ 166255 w 965556"/>
                <a:gd name="connsiteY10" fmla="*/ 585843 h 1816766"/>
                <a:gd name="connsiteX11" fmla="*/ 92719 w 965556"/>
                <a:gd name="connsiteY11" fmla="*/ 457955 h 1816766"/>
                <a:gd name="connsiteX12" fmla="*/ 115100 w 965556"/>
                <a:gd name="connsiteY12" fmla="*/ 365236 h 1816766"/>
                <a:gd name="connsiteX13" fmla="*/ 76733 w 965556"/>
                <a:gd name="connsiteY13" fmla="*/ 304489 h 1816766"/>
                <a:gd name="connsiteX14" fmla="*/ 35170 w 965556"/>
                <a:gd name="connsiteY14" fmla="*/ 346053 h 1816766"/>
                <a:gd name="connsiteX15" fmla="*/ 0 w 965556"/>
                <a:gd name="connsiteY15" fmla="*/ 368433 h 1816766"/>
                <a:gd name="connsiteX16" fmla="*/ 25578 w 965556"/>
                <a:gd name="connsiteY16" fmla="*/ 394011 h 1816766"/>
                <a:gd name="connsiteX17" fmla="*/ 83128 w 965556"/>
                <a:gd name="connsiteY17" fmla="*/ 614618 h 1816766"/>
                <a:gd name="connsiteX18" fmla="*/ 147072 w 965556"/>
                <a:gd name="connsiteY18" fmla="*/ 720126 h 1816766"/>
                <a:gd name="connsiteX19" fmla="*/ 233396 w 965556"/>
                <a:gd name="connsiteY19" fmla="*/ 646590 h 1816766"/>
                <a:gd name="connsiteX20" fmla="*/ 290946 w 965556"/>
                <a:gd name="connsiteY20" fmla="*/ 547477 h 1816766"/>
                <a:gd name="connsiteX21" fmla="*/ 310129 w 965556"/>
                <a:gd name="connsiteY21" fmla="*/ 621012 h 1816766"/>
                <a:gd name="connsiteX22" fmla="*/ 278157 w 965556"/>
                <a:gd name="connsiteY22" fmla="*/ 678562 h 1816766"/>
                <a:gd name="connsiteX23" fmla="*/ 169452 w 965556"/>
                <a:gd name="connsiteY23" fmla="*/ 828831 h 1816766"/>
                <a:gd name="connsiteX24" fmla="*/ 182241 w 965556"/>
                <a:gd name="connsiteY24" fmla="*/ 1100593 h 1816766"/>
                <a:gd name="connsiteX25" fmla="*/ 230199 w 965556"/>
                <a:gd name="connsiteY25" fmla="*/ 1605751 h 1816766"/>
                <a:gd name="connsiteX26" fmla="*/ 227002 w 965556"/>
                <a:gd name="connsiteY26" fmla="*/ 1666498 h 1816766"/>
                <a:gd name="connsiteX27" fmla="*/ 159860 w 965556"/>
                <a:gd name="connsiteY27" fmla="*/ 1800780 h 1816766"/>
                <a:gd name="connsiteX28" fmla="*/ 220607 w 965556"/>
                <a:gd name="connsiteY28" fmla="*/ 1816766 h 1816766"/>
                <a:gd name="connsiteX29" fmla="*/ 300537 w 965556"/>
                <a:gd name="connsiteY29" fmla="*/ 1743231 h 1816766"/>
                <a:gd name="connsiteX30" fmla="*/ 322918 w 965556"/>
                <a:gd name="connsiteY30" fmla="*/ 1682484 h 1816766"/>
                <a:gd name="connsiteX31" fmla="*/ 290946 w 965556"/>
                <a:gd name="connsiteY31" fmla="*/ 1631329 h 1816766"/>
                <a:gd name="connsiteX32" fmla="*/ 313326 w 965556"/>
                <a:gd name="connsiteY32" fmla="*/ 1359566 h 1816766"/>
                <a:gd name="connsiteX33" fmla="*/ 316523 w 965556"/>
                <a:gd name="connsiteY33" fmla="*/ 1014268 h 1816766"/>
                <a:gd name="connsiteX34" fmla="*/ 450806 w 965556"/>
                <a:gd name="connsiteY34" fmla="*/ 1116579 h 1816766"/>
                <a:gd name="connsiteX35" fmla="*/ 633046 w 965556"/>
                <a:gd name="connsiteY35" fmla="*/ 1337186 h 1816766"/>
                <a:gd name="connsiteX36" fmla="*/ 696991 w 965556"/>
                <a:gd name="connsiteY36" fmla="*/ 1634526 h 1816766"/>
                <a:gd name="connsiteX37" fmla="*/ 661821 w 965556"/>
                <a:gd name="connsiteY37" fmla="*/ 1685681 h 1816766"/>
                <a:gd name="connsiteX38" fmla="*/ 700188 w 965556"/>
                <a:gd name="connsiteY38" fmla="*/ 1730442 h 1816766"/>
                <a:gd name="connsiteX39" fmla="*/ 834470 w 965556"/>
                <a:gd name="connsiteY39" fmla="*/ 1765611 h 1816766"/>
                <a:gd name="connsiteX40" fmla="*/ 773723 w 965556"/>
                <a:gd name="connsiteY40" fmla="*/ 1653709 h 1816766"/>
                <a:gd name="connsiteX41" fmla="*/ 748146 w 965556"/>
                <a:gd name="connsiteY41" fmla="*/ 1586568 h 1816766"/>
                <a:gd name="connsiteX42" fmla="*/ 735357 w 965556"/>
                <a:gd name="connsiteY42" fmla="*/ 1286031 h 1816766"/>
                <a:gd name="connsiteX43" fmla="*/ 485975 w 965556"/>
                <a:gd name="connsiteY43" fmla="*/ 835225 h 1816766"/>
                <a:gd name="connsiteX44" fmla="*/ 530736 w 965556"/>
                <a:gd name="connsiteY44" fmla="*/ 748901 h 1816766"/>
                <a:gd name="connsiteX45" fmla="*/ 601074 w 965556"/>
                <a:gd name="connsiteY45" fmla="*/ 652984 h 1816766"/>
                <a:gd name="connsiteX46" fmla="*/ 620258 w 965556"/>
                <a:gd name="connsiteY46" fmla="*/ 557068 h 1816766"/>
                <a:gd name="connsiteX47" fmla="*/ 690596 w 965556"/>
                <a:gd name="connsiteY47" fmla="*/ 681759 h 1816766"/>
                <a:gd name="connsiteX48" fmla="*/ 757737 w 965556"/>
                <a:gd name="connsiteY48" fmla="*/ 707337 h 1816766"/>
                <a:gd name="connsiteX49" fmla="*/ 904809 w 965556"/>
                <a:gd name="connsiteY49" fmla="*/ 496322 h 1816766"/>
                <a:gd name="connsiteX50" fmla="*/ 965556 w 965556"/>
                <a:gd name="connsiteY50" fmla="*/ 397208 h 1816766"/>
                <a:gd name="connsiteX51" fmla="*/ 936781 w 965556"/>
                <a:gd name="connsiteY51" fmla="*/ 326870 h 1816766"/>
                <a:gd name="connsiteX52" fmla="*/ 898414 w 965556"/>
                <a:gd name="connsiteY52" fmla="*/ 368433 h 1816766"/>
                <a:gd name="connsiteX53" fmla="*/ 879231 w 965556"/>
                <a:gd name="connsiteY53" fmla="*/ 333264 h 1816766"/>
                <a:gd name="connsiteX54" fmla="*/ 853653 w 965556"/>
                <a:gd name="connsiteY54" fmla="*/ 419589 h 1816766"/>
                <a:gd name="connsiteX55" fmla="*/ 815287 w 965556"/>
                <a:gd name="connsiteY55" fmla="*/ 515505 h 1816766"/>
                <a:gd name="connsiteX56" fmla="*/ 738554 w 965556"/>
                <a:gd name="connsiteY56" fmla="*/ 589040 h 1816766"/>
                <a:gd name="connsiteX57" fmla="*/ 652230 w 965556"/>
                <a:gd name="connsiteY57" fmla="*/ 326870 h 1816766"/>
                <a:gd name="connsiteX58" fmla="*/ 572300 w 965556"/>
                <a:gd name="connsiteY58" fmla="*/ 310884 h 1816766"/>
                <a:gd name="connsiteX59" fmla="*/ 524342 w 965556"/>
                <a:gd name="connsiteY59" fmla="*/ 275715 h 1816766"/>
                <a:gd name="connsiteX60" fmla="*/ 527539 w 965556"/>
                <a:gd name="connsiteY60" fmla="*/ 192587 h 1816766"/>
                <a:gd name="connsiteX61" fmla="*/ 532601 w 965556"/>
                <a:gd name="connsiteY61" fmla="*/ 115922 h 1816766"/>
                <a:gd name="connsiteX62" fmla="*/ 515433 w 965556"/>
                <a:gd name="connsiteY62" fmla="*/ 55174 h 1816766"/>
                <a:gd name="connsiteX63" fmla="*/ 409242 w 965556"/>
                <a:gd name="connsiteY63" fmla="*/ 16741 h 1816766"/>
                <a:gd name="connsiteX64" fmla="*/ 361284 w 965556"/>
                <a:gd name="connsiteY64" fmla="*/ 32727 h 1816766"/>
                <a:gd name="connsiteX0" fmla="*/ 361284 w 965556"/>
                <a:gd name="connsiteY0" fmla="*/ 17945 h 1801984"/>
                <a:gd name="connsiteX1" fmla="*/ 300537 w 965556"/>
                <a:gd name="connsiteY1" fmla="*/ 56312 h 1801984"/>
                <a:gd name="connsiteX2" fmla="*/ 265368 w 965556"/>
                <a:gd name="connsiteY2" fmla="*/ 107467 h 1801984"/>
                <a:gd name="connsiteX3" fmla="*/ 281354 w 965556"/>
                <a:gd name="connsiteY3" fmla="*/ 206580 h 1801984"/>
                <a:gd name="connsiteX4" fmla="*/ 322918 w 965556"/>
                <a:gd name="connsiteY4" fmla="*/ 216172 h 1801984"/>
                <a:gd name="connsiteX5" fmla="*/ 354890 w 965556"/>
                <a:gd name="connsiteY5" fmla="*/ 276919 h 1801984"/>
                <a:gd name="connsiteX6" fmla="*/ 383665 w 965556"/>
                <a:gd name="connsiteY6" fmla="*/ 292905 h 1801984"/>
                <a:gd name="connsiteX7" fmla="*/ 345298 w 965556"/>
                <a:gd name="connsiteY7" fmla="*/ 321679 h 1801984"/>
                <a:gd name="connsiteX8" fmla="*/ 271763 w 965556"/>
                <a:gd name="connsiteY8" fmla="*/ 340863 h 1801984"/>
                <a:gd name="connsiteX9" fmla="*/ 204621 w 965556"/>
                <a:gd name="connsiteY9" fmla="*/ 478342 h 1801984"/>
                <a:gd name="connsiteX10" fmla="*/ 166255 w 965556"/>
                <a:gd name="connsiteY10" fmla="*/ 571061 h 1801984"/>
                <a:gd name="connsiteX11" fmla="*/ 92719 w 965556"/>
                <a:gd name="connsiteY11" fmla="*/ 443173 h 1801984"/>
                <a:gd name="connsiteX12" fmla="*/ 115100 w 965556"/>
                <a:gd name="connsiteY12" fmla="*/ 350454 h 1801984"/>
                <a:gd name="connsiteX13" fmla="*/ 76733 w 965556"/>
                <a:gd name="connsiteY13" fmla="*/ 289707 h 1801984"/>
                <a:gd name="connsiteX14" fmla="*/ 35170 w 965556"/>
                <a:gd name="connsiteY14" fmla="*/ 331271 h 1801984"/>
                <a:gd name="connsiteX15" fmla="*/ 0 w 965556"/>
                <a:gd name="connsiteY15" fmla="*/ 353651 h 1801984"/>
                <a:gd name="connsiteX16" fmla="*/ 25578 w 965556"/>
                <a:gd name="connsiteY16" fmla="*/ 379229 h 1801984"/>
                <a:gd name="connsiteX17" fmla="*/ 83128 w 965556"/>
                <a:gd name="connsiteY17" fmla="*/ 599836 h 1801984"/>
                <a:gd name="connsiteX18" fmla="*/ 147072 w 965556"/>
                <a:gd name="connsiteY18" fmla="*/ 705344 h 1801984"/>
                <a:gd name="connsiteX19" fmla="*/ 233396 w 965556"/>
                <a:gd name="connsiteY19" fmla="*/ 631808 h 1801984"/>
                <a:gd name="connsiteX20" fmla="*/ 290946 w 965556"/>
                <a:gd name="connsiteY20" fmla="*/ 532695 h 1801984"/>
                <a:gd name="connsiteX21" fmla="*/ 310129 w 965556"/>
                <a:gd name="connsiteY21" fmla="*/ 606230 h 1801984"/>
                <a:gd name="connsiteX22" fmla="*/ 278157 w 965556"/>
                <a:gd name="connsiteY22" fmla="*/ 663780 h 1801984"/>
                <a:gd name="connsiteX23" fmla="*/ 169452 w 965556"/>
                <a:gd name="connsiteY23" fmla="*/ 814049 h 1801984"/>
                <a:gd name="connsiteX24" fmla="*/ 182241 w 965556"/>
                <a:gd name="connsiteY24" fmla="*/ 1085811 h 1801984"/>
                <a:gd name="connsiteX25" fmla="*/ 230199 w 965556"/>
                <a:gd name="connsiteY25" fmla="*/ 1590969 h 1801984"/>
                <a:gd name="connsiteX26" fmla="*/ 227002 w 965556"/>
                <a:gd name="connsiteY26" fmla="*/ 1651716 h 1801984"/>
                <a:gd name="connsiteX27" fmla="*/ 159860 w 965556"/>
                <a:gd name="connsiteY27" fmla="*/ 1785998 h 1801984"/>
                <a:gd name="connsiteX28" fmla="*/ 220607 w 965556"/>
                <a:gd name="connsiteY28" fmla="*/ 1801984 h 1801984"/>
                <a:gd name="connsiteX29" fmla="*/ 300537 w 965556"/>
                <a:gd name="connsiteY29" fmla="*/ 1728449 h 1801984"/>
                <a:gd name="connsiteX30" fmla="*/ 322918 w 965556"/>
                <a:gd name="connsiteY30" fmla="*/ 1667702 h 1801984"/>
                <a:gd name="connsiteX31" fmla="*/ 290946 w 965556"/>
                <a:gd name="connsiteY31" fmla="*/ 1616547 h 1801984"/>
                <a:gd name="connsiteX32" fmla="*/ 313326 w 965556"/>
                <a:gd name="connsiteY32" fmla="*/ 1344784 h 1801984"/>
                <a:gd name="connsiteX33" fmla="*/ 316523 w 965556"/>
                <a:gd name="connsiteY33" fmla="*/ 999486 h 1801984"/>
                <a:gd name="connsiteX34" fmla="*/ 450806 w 965556"/>
                <a:gd name="connsiteY34" fmla="*/ 1101797 h 1801984"/>
                <a:gd name="connsiteX35" fmla="*/ 633046 w 965556"/>
                <a:gd name="connsiteY35" fmla="*/ 1322404 h 1801984"/>
                <a:gd name="connsiteX36" fmla="*/ 696991 w 965556"/>
                <a:gd name="connsiteY36" fmla="*/ 1619744 h 1801984"/>
                <a:gd name="connsiteX37" fmla="*/ 661821 w 965556"/>
                <a:gd name="connsiteY37" fmla="*/ 1670899 h 1801984"/>
                <a:gd name="connsiteX38" fmla="*/ 700188 w 965556"/>
                <a:gd name="connsiteY38" fmla="*/ 1715660 h 1801984"/>
                <a:gd name="connsiteX39" fmla="*/ 834470 w 965556"/>
                <a:gd name="connsiteY39" fmla="*/ 1750829 h 1801984"/>
                <a:gd name="connsiteX40" fmla="*/ 773723 w 965556"/>
                <a:gd name="connsiteY40" fmla="*/ 1638927 h 1801984"/>
                <a:gd name="connsiteX41" fmla="*/ 748146 w 965556"/>
                <a:gd name="connsiteY41" fmla="*/ 1571786 h 1801984"/>
                <a:gd name="connsiteX42" fmla="*/ 735357 w 965556"/>
                <a:gd name="connsiteY42" fmla="*/ 1271249 h 1801984"/>
                <a:gd name="connsiteX43" fmla="*/ 485975 w 965556"/>
                <a:gd name="connsiteY43" fmla="*/ 820443 h 1801984"/>
                <a:gd name="connsiteX44" fmla="*/ 530736 w 965556"/>
                <a:gd name="connsiteY44" fmla="*/ 734119 h 1801984"/>
                <a:gd name="connsiteX45" fmla="*/ 601074 w 965556"/>
                <a:gd name="connsiteY45" fmla="*/ 638202 h 1801984"/>
                <a:gd name="connsiteX46" fmla="*/ 620258 w 965556"/>
                <a:gd name="connsiteY46" fmla="*/ 542286 h 1801984"/>
                <a:gd name="connsiteX47" fmla="*/ 690596 w 965556"/>
                <a:gd name="connsiteY47" fmla="*/ 666977 h 1801984"/>
                <a:gd name="connsiteX48" fmla="*/ 757737 w 965556"/>
                <a:gd name="connsiteY48" fmla="*/ 692555 h 1801984"/>
                <a:gd name="connsiteX49" fmla="*/ 904809 w 965556"/>
                <a:gd name="connsiteY49" fmla="*/ 481540 h 1801984"/>
                <a:gd name="connsiteX50" fmla="*/ 965556 w 965556"/>
                <a:gd name="connsiteY50" fmla="*/ 382426 h 1801984"/>
                <a:gd name="connsiteX51" fmla="*/ 936781 w 965556"/>
                <a:gd name="connsiteY51" fmla="*/ 312088 h 1801984"/>
                <a:gd name="connsiteX52" fmla="*/ 898414 w 965556"/>
                <a:gd name="connsiteY52" fmla="*/ 353651 h 1801984"/>
                <a:gd name="connsiteX53" fmla="*/ 879231 w 965556"/>
                <a:gd name="connsiteY53" fmla="*/ 318482 h 1801984"/>
                <a:gd name="connsiteX54" fmla="*/ 853653 w 965556"/>
                <a:gd name="connsiteY54" fmla="*/ 404807 h 1801984"/>
                <a:gd name="connsiteX55" fmla="*/ 815287 w 965556"/>
                <a:gd name="connsiteY55" fmla="*/ 500723 h 1801984"/>
                <a:gd name="connsiteX56" fmla="*/ 738554 w 965556"/>
                <a:gd name="connsiteY56" fmla="*/ 574258 h 1801984"/>
                <a:gd name="connsiteX57" fmla="*/ 652230 w 965556"/>
                <a:gd name="connsiteY57" fmla="*/ 312088 h 1801984"/>
                <a:gd name="connsiteX58" fmla="*/ 572300 w 965556"/>
                <a:gd name="connsiteY58" fmla="*/ 296102 h 1801984"/>
                <a:gd name="connsiteX59" fmla="*/ 524342 w 965556"/>
                <a:gd name="connsiteY59" fmla="*/ 260933 h 1801984"/>
                <a:gd name="connsiteX60" fmla="*/ 527539 w 965556"/>
                <a:gd name="connsiteY60" fmla="*/ 177805 h 1801984"/>
                <a:gd name="connsiteX61" fmla="*/ 532601 w 965556"/>
                <a:gd name="connsiteY61" fmla="*/ 101140 h 1801984"/>
                <a:gd name="connsiteX62" fmla="*/ 515433 w 965556"/>
                <a:gd name="connsiteY62" fmla="*/ 40392 h 1801984"/>
                <a:gd name="connsiteX63" fmla="*/ 473070 w 965556"/>
                <a:gd name="connsiteY63" fmla="*/ 29702 h 1801984"/>
                <a:gd name="connsiteX64" fmla="*/ 409242 w 965556"/>
                <a:gd name="connsiteY64" fmla="*/ 1959 h 1801984"/>
                <a:gd name="connsiteX65" fmla="*/ 361284 w 965556"/>
                <a:gd name="connsiteY65" fmla="*/ 17945 h 1801984"/>
                <a:gd name="connsiteX0" fmla="*/ 330327 w 965556"/>
                <a:gd name="connsiteY0" fmla="*/ 13977 h 1802778"/>
                <a:gd name="connsiteX1" fmla="*/ 300537 w 965556"/>
                <a:gd name="connsiteY1" fmla="*/ 57106 h 1802778"/>
                <a:gd name="connsiteX2" fmla="*/ 265368 w 965556"/>
                <a:gd name="connsiteY2" fmla="*/ 108261 h 1802778"/>
                <a:gd name="connsiteX3" fmla="*/ 281354 w 965556"/>
                <a:gd name="connsiteY3" fmla="*/ 207374 h 1802778"/>
                <a:gd name="connsiteX4" fmla="*/ 322918 w 965556"/>
                <a:gd name="connsiteY4" fmla="*/ 216966 h 1802778"/>
                <a:gd name="connsiteX5" fmla="*/ 354890 w 965556"/>
                <a:gd name="connsiteY5" fmla="*/ 277713 h 1802778"/>
                <a:gd name="connsiteX6" fmla="*/ 383665 w 965556"/>
                <a:gd name="connsiteY6" fmla="*/ 293699 h 1802778"/>
                <a:gd name="connsiteX7" fmla="*/ 345298 w 965556"/>
                <a:gd name="connsiteY7" fmla="*/ 322473 h 1802778"/>
                <a:gd name="connsiteX8" fmla="*/ 271763 w 965556"/>
                <a:gd name="connsiteY8" fmla="*/ 341657 h 1802778"/>
                <a:gd name="connsiteX9" fmla="*/ 204621 w 965556"/>
                <a:gd name="connsiteY9" fmla="*/ 479136 h 1802778"/>
                <a:gd name="connsiteX10" fmla="*/ 166255 w 965556"/>
                <a:gd name="connsiteY10" fmla="*/ 571855 h 1802778"/>
                <a:gd name="connsiteX11" fmla="*/ 92719 w 965556"/>
                <a:gd name="connsiteY11" fmla="*/ 443967 h 1802778"/>
                <a:gd name="connsiteX12" fmla="*/ 115100 w 965556"/>
                <a:gd name="connsiteY12" fmla="*/ 351248 h 1802778"/>
                <a:gd name="connsiteX13" fmla="*/ 76733 w 965556"/>
                <a:gd name="connsiteY13" fmla="*/ 290501 h 1802778"/>
                <a:gd name="connsiteX14" fmla="*/ 35170 w 965556"/>
                <a:gd name="connsiteY14" fmla="*/ 332065 h 1802778"/>
                <a:gd name="connsiteX15" fmla="*/ 0 w 965556"/>
                <a:gd name="connsiteY15" fmla="*/ 354445 h 1802778"/>
                <a:gd name="connsiteX16" fmla="*/ 25578 w 965556"/>
                <a:gd name="connsiteY16" fmla="*/ 380023 h 1802778"/>
                <a:gd name="connsiteX17" fmla="*/ 83128 w 965556"/>
                <a:gd name="connsiteY17" fmla="*/ 600630 h 1802778"/>
                <a:gd name="connsiteX18" fmla="*/ 147072 w 965556"/>
                <a:gd name="connsiteY18" fmla="*/ 706138 h 1802778"/>
                <a:gd name="connsiteX19" fmla="*/ 233396 w 965556"/>
                <a:gd name="connsiteY19" fmla="*/ 632602 h 1802778"/>
                <a:gd name="connsiteX20" fmla="*/ 290946 w 965556"/>
                <a:gd name="connsiteY20" fmla="*/ 533489 h 1802778"/>
                <a:gd name="connsiteX21" fmla="*/ 310129 w 965556"/>
                <a:gd name="connsiteY21" fmla="*/ 607024 h 1802778"/>
                <a:gd name="connsiteX22" fmla="*/ 278157 w 965556"/>
                <a:gd name="connsiteY22" fmla="*/ 664574 h 1802778"/>
                <a:gd name="connsiteX23" fmla="*/ 169452 w 965556"/>
                <a:gd name="connsiteY23" fmla="*/ 814843 h 1802778"/>
                <a:gd name="connsiteX24" fmla="*/ 182241 w 965556"/>
                <a:gd name="connsiteY24" fmla="*/ 1086605 h 1802778"/>
                <a:gd name="connsiteX25" fmla="*/ 230199 w 965556"/>
                <a:gd name="connsiteY25" fmla="*/ 1591763 h 1802778"/>
                <a:gd name="connsiteX26" fmla="*/ 227002 w 965556"/>
                <a:gd name="connsiteY26" fmla="*/ 1652510 h 1802778"/>
                <a:gd name="connsiteX27" fmla="*/ 159860 w 965556"/>
                <a:gd name="connsiteY27" fmla="*/ 1786792 h 1802778"/>
                <a:gd name="connsiteX28" fmla="*/ 220607 w 965556"/>
                <a:gd name="connsiteY28" fmla="*/ 1802778 h 1802778"/>
                <a:gd name="connsiteX29" fmla="*/ 300537 w 965556"/>
                <a:gd name="connsiteY29" fmla="*/ 1729243 h 1802778"/>
                <a:gd name="connsiteX30" fmla="*/ 322918 w 965556"/>
                <a:gd name="connsiteY30" fmla="*/ 1668496 h 1802778"/>
                <a:gd name="connsiteX31" fmla="*/ 290946 w 965556"/>
                <a:gd name="connsiteY31" fmla="*/ 1617341 h 1802778"/>
                <a:gd name="connsiteX32" fmla="*/ 313326 w 965556"/>
                <a:gd name="connsiteY32" fmla="*/ 1345578 h 1802778"/>
                <a:gd name="connsiteX33" fmla="*/ 316523 w 965556"/>
                <a:gd name="connsiteY33" fmla="*/ 1000280 h 1802778"/>
                <a:gd name="connsiteX34" fmla="*/ 450806 w 965556"/>
                <a:gd name="connsiteY34" fmla="*/ 1102591 h 1802778"/>
                <a:gd name="connsiteX35" fmla="*/ 633046 w 965556"/>
                <a:gd name="connsiteY35" fmla="*/ 1323198 h 1802778"/>
                <a:gd name="connsiteX36" fmla="*/ 696991 w 965556"/>
                <a:gd name="connsiteY36" fmla="*/ 1620538 h 1802778"/>
                <a:gd name="connsiteX37" fmla="*/ 661821 w 965556"/>
                <a:gd name="connsiteY37" fmla="*/ 1671693 h 1802778"/>
                <a:gd name="connsiteX38" fmla="*/ 700188 w 965556"/>
                <a:gd name="connsiteY38" fmla="*/ 1716454 h 1802778"/>
                <a:gd name="connsiteX39" fmla="*/ 834470 w 965556"/>
                <a:gd name="connsiteY39" fmla="*/ 1751623 h 1802778"/>
                <a:gd name="connsiteX40" fmla="*/ 773723 w 965556"/>
                <a:gd name="connsiteY40" fmla="*/ 1639721 h 1802778"/>
                <a:gd name="connsiteX41" fmla="*/ 748146 w 965556"/>
                <a:gd name="connsiteY41" fmla="*/ 1572580 h 1802778"/>
                <a:gd name="connsiteX42" fmla="*/ 735357 w 965556"/>
                <a:gd name="connsiteY42" fmla="*/ 1272043 h 1802778"/>
                <a:gd name="connsiteX43" fmla="*/ 485975 w 965556"/>
                <a:gd name="connsiteY43" fmla="*/ 821237 h 1802778"/>
                <a:gd name="connsiteX44" fmla="*/ 530736 w 965556"/>
                <a:gd name="connsiteY44" fmla="*/ 734913 h 1802778"/>
                <a:gd name="connsiteX45" fmla="*/ 601074 w 965556"/>
                <a:gd name="connsiteY45" fmla="*/ 638996 h 1802778"/>
                <a:gd name="connsiteX46" fmla="*/ 620258 w 965556"/>
                <a:gd name="connsiteY46" fmla="*/ 543080 h 1802778"/>
                <a:gd name="connsiteX47" fmla="*/ 690596 w 965556"/>
                <a:gd name="connsiteY47" fmla="*/ 667771 h 1802778"/>
                <a:gd name="connsiteX48" fmla="*/ 757737 w 965556"/>
                <a:gd name="connsiteY48" fmla="*/ 693349 h 1802778"/>
                <a:gd name="connsiteX49" fmla="*/ 904809 w 965556"/>
                <a:gd name="connsiteY49" fmla="*/ 482334 h 1802778"/>
                <a:gd name="connsiteX50" fmla="*/ 965556 w 965556"/>
                <a:gd name="connsiteY50" fmla="*/ 383220 h 1802778"/>
                <a:gd name="connsiteX51" fmla="*/ 936781 w 965556"/>
                <a:gd name="connsiteY51" fmla="*/ 312882 h 1802778"/>
                <a:gd name="connsiteX52" fmla="*/ 898414 w 965556"/>
                <a:gd name="connsiteY52" fmla="*/ 354445 h 1802778"/>
                <a:gd name="connsiteX53" fmla="*/ 879231 w 965556"/>
                <a:gd name="connsiteY53" fmla="*/ 319276 h 1802778"/>
                <a:gd name="connsiteX54" fmla="*/ 853653 w 965556"/>
                <a:gd name="connsiteY54" fmla="*/ 405601 h 1802778"/>
                <a:gd name="connsiteX55" fmla="*/ 815287 w 965556"/>
                <a:gd name="connsiteY55" fmla="*/ 501517 h 1802778"/>
                <a:gd name="connsiteX56" fmla="*/ 738554 w 965556"/>
                <a:gd name="connsiteY56" fmla="*/ 575052 h 1802778"/>
                <a:gd name="connsiteX57" fmla="*/ 652230 w 965556"/>
                <a:gd name="connsiteY57" fmla="*/ 312882 h 1802778"/>
                <a:gd name="connsiteX58" fmla="*/ 572300 w 965556"/>
                <a:gd name="connsiteY58" fmla="*/ 296896 h 1802778"/>
                <a:gd name="connsiteX59" fmla="*/ 524342 w 965556"/>
                <a:gd name="connsiteY59" fmla="*/ 261727 h 1802778"/>
                <a:gd name="connsiteX60" fmla="*/ 527539 w 965556"/>
                <a:gd name="connsiteY60" fmla="*/ 178599 h 1802778"/>
                <a:gd name="connsiteX61" fmla="*/ 532601 w 965556"/>
                <a:gd name="connsiteY61" fmla="*/ 101934 h 1802778"/>
                <a:gd name="connsiteX62" fmla="*/ 515433 w 965556"/>
                <a:gd name="connsiteY62" fmla="*/ 41186 h 1802778"/>
                <a:gd name="connsiteX63" fmla="*/ 473070 w 965556"/>
                <a:gd name="connsiteY63" fmla="*/ 30496 h 1802778"/>
                <a:gd name="connsiteX64" fmla="*/ 409242 w 965556"/>
                <a:gd name="connsiteY64" fmla="*/ 2753 h 1802778"/>
                <a:gd name="connsiteX65" fmla="*/ 330327 w 965556"/>
                <a:gd name="connsiteY65" fmla="*/ 13977 h 1802778"/>
                <a:gd name="connsiteX0" fmla="*/ 330327 w 965556"/>
                <a:gd name="connsiteY0" fmla="*/ 12415 h 1801216"/>
                <a:gd name="connsiteX1" fmla="*/ 300537 w 965556"/>
                <a:gd name="connsiteY1" fmla="*/ 55544 h 1801216"/>
                <a:gd name="connsiteX2" fmla="*/ 265368 w 965556"/>
                <a:gd name="connsiteY2" fmla="*/ 106699 h 1801216"/>
                <a:gd name="connsiteX3" fmla="*/ 281354 w 965556"/>
                <a:gd name="connsiteY3" fmla="*/ 205812 h 1801216"/>
                <a:gd name="connsiteX4" fmla="*/ 322918 w 965556"/>
                <a:gd name="connsiteY4" fmla="*/ 215404 h 1801216"/>
                <a:gd name="connsiteX5" fmla="*/ 354890 w 965556"/>
                <a:gd name="connsiteY5" fmla="*/ 276151 h 1801216"/>
                <a:gd name="connsiteX6" fmla="*/ 383665 w 965556"/>
                <a:gd name="connsiteY6" fmla="*/ 292137 h 1801216"/>
                <a:gd name="connsiteX7" fmla="*/ 345298 w 965556"/>
                <a:gd name="connsiteY7" fmla="*/ 320911 h 1801216"/>
                <a:gd name="connsiteX8" fmla="*/ 271763 w 965556"/>
                <a:gd name="connsiteY8" fmla="*/ 340095 h 1801216"/>
                <a:gd name="connsiteX9" fmla="*/ 204621 w 965556"/>
                <a:gd name="connsiteY9" fmla="*/ 477574 h 1801216"/>
                <a:gd name="connsiteX10" fmla="*/ 166255 w 965556"/>
                <a:gd name="connsiteY10" fmla="*/ 570293 h 1801216"/>
                <a:gd name="connsiteX11" fmla="*/ 92719 w 965556"/>
                <a:gd name="connsiteY11" fmla="*/ 442405 h 1801216"/>
                <a:gd name="connsiteX12" fmla="*/ 115100 w 965556"/>
                <a:gd name="connsiteY12" fmla="*/ 349686 h 1801216"/>
                <a:gd name="connsiteX13" fmla="*/ 76733 w 965556"/>
                <a:gd name="connsiteY13" fmla="*/ 288939 h 1801216"/>
                <a:gd name="connsiteX14" fmla="*/ 35170 w 965556"/>
                <a:gd name="connsiteY14" fmla="*/ 330503 h 1801216"/>
                <a:gd name="connsiteX15" fmla="*/ 0 w 965556"/>
                <a:gd name="connsiteY15" fmla="*/ 352883 h 1801216"/>
                <a:gd name="connsiteX16" fmla="*/ 25578 w 965556"/>
                <a:gd name="connsiteY16" fmla="*/ 378461 h 1801216"/>
                <a:gd name="connsiteX17" fmla="*/ 83128 w 965556"/>
                <a:gd name="connsiteY17" fmla="*/ 599068 h 1801216"/>
                <a:gd name="connsiteX18" fmla="*/ 147072 w 965556"/>
                <a:gd name="connsiteY18" fmla="*/ 704576 h 1801216"/>
                <a:gd name="connsiteX19" fmla="*/ 233396 w 965556"/>
                <a:gd name="connsiteY19" fmla="*/ 631040 h 1801216"/>
                <a:gd name="connsiteX20" fmla="*/ 290946 w 965556"/>
                <a:gd name="connsiteY20" fmla="*/ 531927 h 1801216"/>
                <a:gd name="connsiteX21" fmla="*/ 310129 w 965556"/>
                <a:gd name="connsiteY21" fmla="*/ 605462 h 1801216"/>
                <a:gd name="connsiteX22" fmla="*/ 278157 w 965556"/>
                <a:gd name="connsiteY22" fmla="*/ 663012 h 1801216"/>
                <a:gd name="connsiteX23" fmla="*/ 169452 w 965556"/>
                <a:gd name="connsiteY23" fmla="*/ 813281 h 1801216"/>
                <a:gd name="connsiteX24" fmla="*/ 182241 w 965556"/>
                <a:gd name="connsiteY24" fmla="*/ 1085043 h 1801216"/>
                <a:gd name="connsiteX25" fmla="*/ 230199 w 965556"/>
                <a:gd name="connsiteY25" fmla="*/ 1590201 h 1801216"/>
                <a:gd name="connsiteX26" fmla="*/ 227002 w 965556"/>
                <a:gd name="connsiteY26" fmla="*/ 1650948 h 1801216"/>
                <a:gd name="connsiteX27" fmla="*/ 159860 w 965556"/>
                <a:gd name="connsiteY27" fmla="*/ 1785230 h 1801216"/>
                <a:gd name="connsiteX28" fmla="*/ 220607 w 965556"/>
                <a:gd name="connsiteY28" fmla="*/ 1801216 h 1801216"/>
                <a:gd name="connsiteX29" fmla="*/ 300537 w 965556"/>
                <a:gd name="connsiteY29" fmla="*/ 1727681 h 1801216"/>
                <a:gd name="connsiteX30" fmla="*/ 322918 w 965556"/>
                <a:gd name="connsiteY30" fmla="*/ 1666934 h 1801216"/>
                <a:gd name="connsiteX31" fmla="*/ 290946 w 965556"/>
                <a:gd name="connsiteY31" fmla="*/ 1615779 h 1801216"/>
                <a:gd name="connsiteX32" fmla="*/ 313326 w 965556"/>
                <a:gd name="connsiteY32" fmla="*/ 1344016 h 1801216"/>
                <a:gd name="connsiteX33" fmla="*/ 316523 w 965556"/>
                <a:gd name="connsiteY33" fmla="*/ 998718 h 1801216"/>
                <a:gd name="connsiteX34" fmla="*/ 450806 w 965556"/>
                <a:gd name="connsiteY34" fmla="*/ 1101029 h 1801216"/>
                <a:gd name="connsiteX35" fmla="*/ 633046 w 965556"/>
                <a:gd name="connsiteY35" fmla="*/ 1321636 h 1801216"/>
                <a:gd name="connsiteX36" fmla="*/ 696991 w 965556"/>
                <a:gd name="connsiteY36" fmla="*/ 1618976 h 1801216"/>
                <a:gd name="connsiteX37" fmla="*/ 661821 w 965556"/>
                <a:gd name="connsiteY37" fmla="*/ 1670131 h 1801216"/>
                <a:gd name="connsiteX38" fmla="*/ 700188 w 965556"/>
                <a:gd name="connsiteY38" fmla="*/ 1714892 h 1801216"/>
                <a:gd name="connsiteX39" fmla="*/ 834470 w 965556"/>
                <a:gd name="connsiteY39" fmla="*/ 1750061 h 1801216"/>
                <a:gd name="connsiteX40" fmla="*/ 773723 w 965556"/>
                <a:gd name="connsiteY40" fmla="*/ 1638159 h 1801216"/>
                <a:gd name="connsiteX41" fmla="*/ 748146 w 965556"/>
                <a:gd name="connsiteY41" fmla="*/ 1571018 h 1801216"/>
                <a:gd name="connsiteX42" fmla="*/ 735357 w 965556"/>
                <a:gd name="connsiteY42" fmla="*/ 1270481 h 1801216"/>
                <a:gd name="connsiteX43" fmla="*/ 485975 w 965556"/>
                <a:gd name="connsiteY43" fmla="*/ 819675 h 1801216"/>
                <a:gd name="connsiteX44" fmla="*/ 530736 w 965556"/>
                <a:gd name="connsiteY44" fmla="*/ 733351 h 1801216"/>
                <a:gd name="connsiteX45" fmla="*/ 601074 w 965556"/>
                <a:gd name="connsiteY45" fmla="*/ 637434 h 1801216"/>
                <a:gd name="connsiteX46" fmla="*/ 620258 w 965556"/>
                <a:gd name="connsiteY46" fmla="*/ 541518 h 1801216"/>
                <a:gd name="connsiteX47" fmla="*/ 690596 w 965556"/>
                <a:gd name="connsiteY47" fmla="*/ 666209 h 1801216"/>
                <a:gd name="connsiteX48" fmla="*/ 757737 w 965556"/>
                <a:gd name="connsiteY48" fmla="*/ 691787 h 1801216"/>
                <a:gd name="connsiteX49" fmla="*/ 904809 w 965556"/>
                <a:gd name="connsiteY49" fmla="*/ 480772 h 1801216"/>
                <a:gd name="connsiteX50" fmla="*/ 965556 w 965556"/>
                <a:gd name="connsiteY50" fmla="*/ 381658 h 1801216"/>
                <a:gd name="connsiteX51" fmla="*/ 936781 w 965556"/>
                <a:gd name="connsiteY51" fmla="*/ 311320 h 1801216"/>
                <a:gd name="connsiteX52" fmla="*/ 898414 w 965556"/>
                <a:gd name="connsiteY52" fmla="*/ 352883 h 1801216"/>
                <a:gd name="connsiteX53" fmla="*/ 879231 w 965556"/>
                <a:gd name="connsiteY53" fmla="*/ 317714 h 1801216"/>
                <a:gd name="connsiteX54" fmla="*/ 853653 w 965556"/>
                <a:gd name="connsiteY54" fmla="*/ 404039 h 1801216"/>
                <a:gd name="connsiteX55" fmla="*/ 815287 w 965556"/>
                <a:gd name="connsiteY55" fmla="*/ 499955 h 1801216"/>
                <a:gd name="connsiteX56" fmla="*/ 738554 w 965556"/>
                <a:gd name="connsiteY56" fmla="*/ 573490 h 1801216"/>
                <a:gd name="connsiteX57" fmla="*/ 652230 w 965556"/>
                <a:gd name="connsiteY57" fmla="*/ 311320 h 1801216"/>
                <a:gd name="connsiteX58" fmla="*/ 572300 w 965556"/>
                <a:gd name="connsiteY58" fmla="*/ 295334 h 1801216"/>
                <a:gd name="connsiteX59" fmla="*/ 524342 w 965556"/>
                <a:gd name="connsiteY59" fmla="*/ 260165 h 1801216"/>
                <a:gd name="connsiteX60" fmla="*/ 527539 w 965556"/>
                <a:gd name="connsiteY60" fmla="*/ 177037 h 1801216"/>
                <a:gd name="connsiteX61" fmla="*/ 532601 w 965556"/>
                <a:gd name="connsiteY61" fmla="*/ 100372 h 1801216"/>
                <a:gd name="connsiteX62" fmla="*/ 515433 w 965556"/>
                <a:gd name="connsiteY62" fmla="*/ 39624 h 1801216"/>
                <a:gd name="connsiteX63" fmla="*/ 473070 w 965556"/>
                <a:gd name="connsiteY63" fmla="*/ 28934 h 1801216"/>
                <a:gd name="connsiteX64" fmla="*/ 409242 w 965556"/>
                <a:gd name="connsiteY64" fmla="*/ 1191 h 1801216"/>
                <a:gd name="connsiteX65" fmla="*/ 373057 w 965556"/>
                <a:gd name="connsiteY65" fmla="*/ 21790 h 1801216"/>
                <a:gd name="connsiteX66" fmla="*/ 330327 w 965556"/>
                <a:gd name="connsiteY66" fmla="*/ 12415 h 1801216"/>
                <a:gd name="connsiteX0" fmla="*/ 330327 w 965556"/>
                <a:gd name="connsiteY0" fmla="*/ 12415 h 1801216"/>
                <a:gd name="connsiteX1" fmla="*/ 300537 w 965556"/>
                <a:gd name="connsiteY1" fmla="*/ 55544 h 1801216"/>
                <a:gd name="connsiteX2" fmla="*/ 311145 w 965556"/>
                <a:gd name="connsiteY2" fmla="*/ 86084 h 1801216"/>
                <a:gd name="connsiteX3" fmla="*/ 265368 w 965556"/>
                <a:gd name="connsiteY3" fmla="*/ 106699 h 1801216"/>
                <a:gd name="connsiteX4" fmla="*/ 281354 w 965556"/>
                <a:gd name="connsiteY4" fmla="*/ 205812 h 1801216"/>
                <a:gd name="connsiteX5" fmla="*/ 322918 w 965556"/>
                <a:gd name="connsiteY5" fmla="*/ 215404 h 1801216"/>
                <a:gd name="connsiteX6" fmla="*/ 354890 w 965556"/>
                <a:gd name="connsiteY6" fmla="*/ 276151 h 1801216"/>
                <a:gd name="connsiteX7" fmla="*/ 383665 w 965556"/>
                <a:gd name="connsiteY7" fmla="*/ 292137 h 1801216"/>
                <a:gd name="connsiteX8" fmla="*/ 345298 w 965556"/>
                <a:gd name="connsiteY8" fmla="*/ 320911 h 1801216"/>
                <a:gd name="connsiteX9" fmla="*/ 271763 w 965556"/>
                <a:gd name="connsiteY9" fmla="*/ 340095 h 1801216"/>
                <a:gd name="connsiteX10" fmla="*/ 204621 w 965556"/>
                <a:gd name="connsiteY10" fmla="*/ 477574 h 1801216"/>
                <a:gd name="connsiteX11" fmla="*/ 166255 w 965556"/>
                <a:gd name="connsiteY11" fmla="*/ 570293 h 1801216"/>
                <a:gd name="connsiteX12" fmla="*/ 92719 w 965556"/>
                <a:gd name="connsiteY12" fmla="*/ 442405 h 1801216"/>
                <a:gd name="connsiteX13" fmla="*/ 115100 w 965556"/>
                <a:gd name="connsiteY13" fmla="*/ 349686 h 1801216"/>
                <a:gd name="connsiteX14" fmla="*/ 76733 w 965556"/>
                <a:gd name="connsiteY14" fmla="*/ 288939 h 1801216"/>
                <a:gd name="connsiteX15" fmla="*/ 35170 w 965556"/>
                <a:gd name="connsiteY15" fmla="*/ 330503 h 1801216"/>
                <a:gd name="connsiteX16" fmla="*/ 0 w 965556"/>
                <a:gd name="connsiteY16" fmla="*/ 352883 h 1801216"/>
                <a:gd name="connsiteX17" fmla="*/ 25578 w 965556"/>
                <a:gd name="connsiteY17" fmla="*/ 378461 h 1801216"/>
                <a:gd name="connsiteX18" fmla="*/ 83128 w 965556"/>
                <a:gd name="connsiteY18" fmla="*/ 599068 h 1801216"/>
                <a:gd name="connsiteX19" fmla="*/ 147072 w 965556"/>
                <a:gd name="connsiteY19" fmla="*/ 704576 h 1801216"/>
                <a:gd name="connsiteX20" fmla="*/ 233396 w 965556"/>
                <a:gd name="connsiteY20" fmla="*/ 631040 h 1801216"/>
                <a:gd name="connsiteX21" fmla="*/ 290946 w 965556"/>
                <a:gd name="connsiteY21" fmla="*/ 531927 h 1801216"/>
                <a:gd name="connsiteX22" fmla="*/ 310129 w 965556"/>
                <a:gd name="connsiteY22" fmla="*/ 605462 h 1801216"/>
                <a:gd name="connsiteX23" fmla="*/ 278157 w 965556"/>
                <a:gd name="connsiteY23" fmla="*/ 663012 h 1801216"/>
                <a:gd name="connsiteX24" fmla="*/ 169452 w 965556"/>
                <a:gd name="connsiteY24" fmla="*/ 813281 h 1801216"/>
                <a:gd name="connsiteX25" fmla="*/ 182241 w 965556"/>
                <a:gd name="connsiteY25" fmla="*/ 1085043 h 1801216"/>
                <a:gd name="connsiteX26" fmla="*/ 230199 w 965556"/>
                <a:gd name="connsiteY26" fmla="*/ 1590201 h 1801216"/>
                <a:gd name="connsiteX27" fmla="*/ 227002 w 965556"/>
                <a:gd name="connsiteY27" fmla="*/ 1650948 h 1801216"/>
                <a:gd name="connsiteX28" fmla="*/ 159860 w 965556"/>
                <a:gd name="connsiteY28" fmla="*/ 1785230 h 1801216"/>
                <a:gd name="connsiteX29" fmla="*/ 220607 w 965556"/>
                <a:gd name="connsiteY29" fmla="*/ 1801216 h 1801216"/>
                <a:gd name="connsiteX30" fmla="*/ 300537 w 965556"/>
                <a:gd name="connsiteY30" fmla="*/ 1727681 h 1801216"/>
                <a:gd name="connsiteX31" fmla="*/ 322918 w 965556"/>
                <a:gd name="connsiteY31" fmla="*/ 1666934 h 1801216"/>
                <a:gd name="connsiteX32" fmla="*/ 290946 w 965556"/>
                <a:gd name="connsiteY32" fmla="*/ 1615779 h 1801216"/>
                <a:gd name="connsiteX33" fmla="*/ 313326 w 965556"/>
                <a:gd name="connsiteY33" fmla="*/ 1344016 h 1801216"/>
                <a:gd name="connsiteX34" fmla="*/ 316523 w 965556"/>
                <a:gd name="connsiteY34" fmla="*/ 998718 h 1801216"/>
                <a:gd name="connsiteX35" fmla="*/ 450806 w 965556"/>
                <a:gd name="connsiteY35" fmla="*/ 1101029 h 1801216"/>
                <a:gd name="connsiteX36" fmla="*/ 633046 w 965556"/>
                <a:gd name="connsiteY36" fmla="*/ 1321636 h 1801216"/>
                <a:gd name="connsiteX37" fmla="*/ 696991 w 965556"/>
                <a:gd name="connsiteY37" fmla="*/ 1618976 h 1801216"/>
                <a:gd name="connsiteX38" fmla="*/ 661821 w 965556"/>
                <a:gd name="connsiteY38" fmla="*/ 1670131 h 1801216"/>
                <a:gd name="connsiteX39" fmla="*/ 700188 w 965556"/>
                <a:gd name="connsiteY39" fmla="*/ 1714892 h 1801216"/>
                <a:gd name="connsiteX40" fmla="*/ 834470 w 965556"/>
                <a:gd name="connsiteY40" fmla="*/ 1750061 h 1801216"/>
                <a:gd name="connsiteX41" fmla="*/ 773723 w 965556"/>
                <a:gd name="connsiteY41" fmla="*/ 1638159 h 1801216"/>
                <a:gd name="connsiteX42" fmla="*/ 748146 w 965556"/>
                <a:gd name="connsiteY42" fmla="*/ 1571018 h 1801216"/>
                <a:gd name="connsiteX43" fmla="*/ 735357 w 965556"/>
                <a:gd name="connsiteY43" fmla="*/ 1270481 h 1801216"/>
                <a:gd name="connsiteX44" fmla="*/ 485975 w 965556"/>
                <a:gd name="connsiteY44" fmla="*/ 819675 h 1801216"/>
                <a:gd name="connsiteX45" fmla="*/ 530736 w 965556"/>
                <a:gd name="connsiteY45" fmla="*/ 733351 h 1801216"/>
                <a:gd name="connsiteX46" fmla="*/ 601074 w 965556"/>
                <a:gd name="connsiteY46" fmla="*/ 637434 h 1801216"/>
                <a:gd name="connsiteX47" fmla="*/ 620258 w 965556"/>
                <a:gd name="connsiteY47" fmla="*/ 541518 h 1801216"/>
                <a:gd name="connsiteX48" fmla="*/ 690596 w 965556"/>
                <a:gd name="connsiteY48" fmla="*/ 666209 h 1801216"/>
                <a:gd name="connsiteX49" fmla="*/ 757737 w 965556"/>
                <a:gd name="connsiteY49" fmla="*/ 691787 h 1801216"/>
                <a:gd name="connsiteX50" fmla="*/ 904809 w 965556"/>
                <a:gd name="connsiteY50" fmla="*/ 480772 h 1801216"/>
                <a:gd name="connsiteX51" fmla="*/ 965556 w 965556"/>
                <a:gd name="connsiteY51" fmla="*/ 381658 h 1801216"/>
                <a:gd name="connsiteX52" fmla="*/ 936781 w 965556"/>
                <a:gd name="connsiteY52" fmla="*/ 311320 h 1801216"/>
                <a:gd name="connsiteX53" fmla="*/ 898414 w 965556"/>
                <a:gd name="connsiteY53" fmla="*/ 352883 h 1801216"/>
                <a:gd name="connsiteX54" fmla="*/ 879231 w 965556"/>
                <a:gd name="connsiteY54" fmla="*/ 317714 h 1801216"/>
                <a:gd name="connsiteX55" fmla="*/ 853653 w 965556"/>
                <a:gd name="connsiteY55" fmla="*/ 404039 h 1801216"/>
                <a:gd name="connsiteX56" fmla="*/ 815287 w 965556"/>
                <a:gd name="connsiteY56" fmla="*/ 499955 h 1801216"/>
                <a:gd name="connsiteX57" fmla="*/ 738554 w 965556"/>
                <a:gd name="connsiteY57" fmla="*/ 573490 h 1801216"/>
                <a:gd name="connsiteX58" fmla="*/ 652230 w 965556"/>
                <a:gd name="connsiteY58" fmla="*/ 311320 h 1801216"/>
                <a:gd name="connsiteX59" fmla="*/ 572300 w 965556"/>
                <a:gd name="connsiteY59" fmla="*/ 295334 h 1801216"/>
                <a:gd name="connsiteX60" fmla="*/ 524342 w 965556"/>
                <a:gd name="connsiteY60" fmla="*/ 260165 h 1801216"/>
                <a:gd name="connsiteX61" fmla="*/ 527539 w 965556"/>
                <a:gd name="connsiteY61" fmla="*/ 177037 h 1801216"/>
                <a:gd name="connsiteX62" fmla="*/ 532601 w 965556"/>
                <a:gd name="connsiteY62" fmla="*/ 100372 h 1801216"/>
                <a:gd name="connsiteX63" fmla="*/ 515433 w 965556"/>
                <a:gd name="connsiteY63" fmla="*/ 39624 h 1801216"/>
                <a:gd name="connsiteX64" fmla="*/ 473070 w 965556"/>
                <a:gd name="connsiteY64" fmla="*/ 28934 h 1801216"/>
                <a:gd name="connsiteX65" fmla="*/ 409242 w 965556"/>
                <a:gd name="connsiteY65" fmla="*/ 1191 h 1801216"/>
                <a:gd name="connsiteX66" fmla="*/ 373057 w 965556"/>
                <a:gd name="connsiteY66" fmla="*/ 21790 h 1801216"/>
                <a:gd name="connsiteX67" fmla="*/ 330327 w 965556"/>
                <a:gd name="connsiteY67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04039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32601 w 965556"/>
                <a:gd name="connsiteY63" fmla="*/ 100372 h 1801216"/>
                <a:gd name="connsiteX64" fmla="*/ 515433 w 965556"/>
                <a:gd name="connsiteY64" fmla="*/ 39624 h 1801216"/>
                <a:gd name="connsiteX65" fmla="*/ 473070 w 965556"/>
                <a:gd name="connsiteY65" fmla="*/ 28934 h 1801216"/>
                <a:gd name="connsiteX66" fmla="*/ 409242 w 965556"/>
                <a:gd name="connsiteY66" fmla="*/ 1191 h 1801216"/>
                <a:gd name="connsiteX67" fmla="*/ 373057 w 965556"/>
                <a:gd name="connsiteY67" fmla="*/ 21790 h 1801216"/>
                <a:gd name="connsiteX68" fmla="*/ 330327 w 965556"/>
                <a:gd name="connsiteY68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04039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32601 w 965556"/>
                <a:gd name="connsiteY63" fmla="*/ 100372 h 1801216"/>
                <a:gd name="connsiteX64" fmla="*/ 501645 w 965556"/>
                <a:gd name="connsiteY64" fmla="*/ 67034 h 1801216"/>
                <a:gd name="connsiteX65" fmla="*/ 515433 w 965556"/>
                <a:gd name="connsiteY65" fmla="*/ 39624 h 1801216"/>
                <a:gd name="connsiteX66" fmla="*/ 473070 w 965556"/>
                <a:gd name="connsiteY66" fmla="*/ 28934 h 1801216"/>
                <a:gd name="connsiteX67" fmla="*/ 409242 w 965556"/>
                <a:gd name="connsiteY67" fmla="*/ 1191 h 1801216"/>
                <a:gd name="connsiteX68" fmla="*/ 373057 w 965556"/>
                <a:gd name="connsiteY68" fmla="*/ 21790 h 1801216"/>
                <a:gd name="connsiteX69" fmla="*/ 330327 w 965556"/>
                <a:gd name="connsiteY69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04039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04039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04039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30233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30233 h 1801216"/>
                <a:gd name="connsiteX57" fmla="*/ 812905 w 965556"/>
                <a:gd name="connsiteY57" fmla="*/ 507099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30233 h 1801216"/>
                <a:gd name="connsiteX57" fmla="*/ 812905 w 965556"/>
                <a:gd name="connsiteY57" fmla="*/ 507099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30233 h 1801216"/>
                <a:gd name="connsiteX57" fmla="*/ 812905 w 965556"/>
                <a:gd name="connsiteY57" fmla="*/ 507099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82091"/>
                <a:gd name="connsiteY0" fmla="*/ 12415 h 1801216"/>
                <a:gd name="connsiteX1" fmla="*/ 327814 w 982091"/>
                <a:gd name="connsiteY1" fmla="*/ 43221 h 1801216"/>
                <a:gd name="connsiteX2" fmla="*/ 300537 w 982091"/>
                <a:gd name="connsiteY2" fmla="*/ 55544 h 1801216"/>
                <a:gd name="connsiteX3" fmla="*/ 311145 w 982091"/>
                <a:gd name="connsiteY3" fmla="*/ 86084 h 1801216"/>
                <a:gd name="connsiteX4" fmla="*/ 265368 w 982091"/>
                <a:gd name="connsiteY4" fmla="*/ 106699 h 1801216"/>
                <a:gd name="connsiteX5" fmla="*/ 281354 w 982091"/>
                <a:gd name="connsiteY5" fmla="*/ 205812 h 1801216"/>
                <a:gd name="connsiteX6" fmla="*/ 322918 w 982091"/>
                <a:gd name="connsiteY6" fmla="*/ 215404 h 1801216"/>
                <a:gd name="connsiteX7" fmla="*/ 354890 w 982091"/>
                <a:gd name="connsiteY7" fmla="*/ 276151 h 1801216"/>
                <a:gd name="connsiteX8" fmla="*/ 383665 w 982091"/>
                <a:gd name="connsiteY8" fmla="*/ 292137 h 1801216"/>
                <a:gd name="connsiteX9" fmla="*/ 345298 w 982091"/>
                <a:gd name="connsiteY9" fmla="*/ 320911 h 1801216"/>
                <a:gd name="connsiteX10" fmla="*/ 271763 w 982091"/>
                <a:gd name="connsiteY10" fmla="*/ 340095 h 1801216"/>
                <a:gd name="connsiteX11" fmla="*/ 204621 w 982091"/>
                <a:gd name="connsiteY11" fmla="*/ 477574 h 1801216"/>
                <a:gd name="connsiteX12" fmla="*/ 166255 w 982091"/>
                <a:gd name="connsiteY12" fmla="*/ 570293 h 1801216"/>
                <a:gd name="connsiteX13" fmla="*/ 92719 w 982091"/>
                <a:gd name="connsiteY13" fmla="*/ 442405 h 1801216"/>
                <a:gd name="connsiteX14" fmla="*/ 115100 w 982091"/>
                <a:gd name="connsiteY14" fmla="*/ 349686 h 1801216"/>
                <a:gd name="connsiteX15" fmla="*/ 76733 w 982091"/>
                <a:gd name="connsiteY15" fmla="*/ 288939 h 1801216"/>
                <a:gd name="connsiteX16" fmla="*/ 35170 w 982091"/>
                <a:gd name="connsiteY16" fmla="*/ 330503 h 1801216"/>
                <a:gd name="connsiteX17" fmla="*/ 0 w 982091"/>
                <a:gd name="connsiteY17" fmla="*/ 352883 h 1801216"/>
                <a:gd name="connsiteX18" fmla="*/ 25578 w 982091"/>
                <a:gd name="connsiteY18" fmla="*/ 378461 h 1801216"/>
                <a:gd name="connsiteX19" fmla="*/ 83128 w 982091"/>
                <a:gd name="connsiteY19" fmla="*/ 599068 h 1801216"/>
                <a:gd name="connsiteX20" fmla="*/ 147072 w 982091"/>
                <a:gd name="connsiteY20" fmla="*/ 704576 h 1801216"/>
                <a:gd name="connsiteX21" fmla="*/ 233396 w 982091"/>
                <a:gd name="connsiteY21" fmla="*/ 631040 h 1801216"/>
                <a:gd name="connsiteX22" fmla="*/ 290946 w 982091"/>
                <a:gd name="connsiteY22" fmla="*/ 531927 h 1801216"/>
                <a:gd name="connsiteX23" fmla="*/ 310129 w 982091"/>
                <a:gd name="connsiteY23" fmla="*/ 605462 h 1801216"/>
                <a:gd name="connsiteX24" fmla="*/ 278157 w 982091"/>
                <a:gd name="connsiteY24" fmla="*/ 663012 h 1801216"/>
                <a:gd name="connsiteX25" fmla="*/ 169452 w 982091"/>
                <a:gd name="connsiteY25" fmla="*/ 813281 h 1801216"/>
                <a:gd name="connsiteX26" fmla="*/ 182241 w 982091"/>
                <a:gd name="connsiteY26" fmla="*/ 1085043 h 1801216"/>
                <a:gd name="connsiteX27" fmla="*/ 230199 w 982091"/>
                <a:gd name="connsiteY27" fmla="*/ 1590201 h 1801216"/>
                <a:gd name="connsiteX28" fmla="*/ 227002 w 982091"/>
                <a:gd name="connsiteY28" fmla="*/ 1650948 h 1801216"/>
                <a:gd name="connsiteX29" fmla="*/ 159860 w 982091"/>
                <a:gd name="connsiteY29" fmla="*/ 1785230 h 1801216"/>
                <a:gd name="connsiteX30" fmla="*/ 220607 w 982091"/>
                <a:gd name="connsiteY30" fmla="*/ 1801216 h 1801216"/>
                <a:gd name="connsiteX31" fmla="*/ 300537 w 982091"/>
                <a:gd name="connsiteY31" fmla="*/ 1727681 h 1801216"/>
                <a:gd name="connsiteX32" fmla="*/ 322918 w 982091"/>
                <a:gd name="connsiteY32" fmla="*/ 1666934 h 1801216"/>
                <a:gd name="connsiteX33" fmla="*/ 290946 w 982091"/>
                <a:gd name="connsiteY33" fmla="*/ 1615779 h 1801216"/>
                <a:gd name="connsiteX34" fmla="*/ 313326 w 982091"/>
                <a:gd name="connsiteY34" fmla="*/ 1344016 h 1801216"/>
                <a:gd name="connsiteX35" fmla="*/ 316523 w 982091"/>
                <a:gd name="connsiteY35" fmla="*/ 998718 h 1801216"/>
                <a:gd name="connsiteX36" fmla="*/ 450806 w 982091"/>
                <a:gd name="connsiteY36" fmla="*/ 1101029 h 1801216"/>
                <a:gd name="connsiteX37" fmla="*/ 633046 w 982091"/>
                <a:gd name="connsiteY37" fmla="*/ 1321636 h 1801216"/>
                <a:gd name="connsiteX38" fmla="*/ 696991 w 982091"/>
                <a:gd name="connsiteY38" fmla="*/ 1618976 h 1801216"/>
                <a:gd name="connsiteX39" fmla="*/ 661821 w 982091"/>
                <a:gd name="connsiteY39" fmla="*/ 1670131 h 1801216"/>
                <a:gd name="connsiteX40" fmla="*/ 700188 w 982091"/>
                <a:gd name="connsiteY40" fmla="*/ 1714892 h 1801216"/>
                <a:gd name="connsiteX41" fmla="*/ 834470 w 982091"/>
                <a:gd name="connsiteY41" fmla="*/ 1750061 h 1801216"/>
                <a:gd name="connsiteX42" fmla="*/ 773723 w 982091"/>
                <a:gd name="connsiteY42" fmla="*/ 1638159 h 1801216"/>
                <a:gd name="connsiteX43" fmla="*/ 748146 w 982091"/>
                <a:gd name="connsiteY43" fmla="*/ 1571018 h 1801216"/>
                <a:gd name="connsiteX44" fmla="*/ 735357 w 982091"/>
                <a:gd name="connsiteY44" fmla="*/ 1270481 h 1801216"/>
                <a:gd name="connsiteX45" fmla="*/ 485975 w 982091"/>
                <a:gd name="connsiteY45" fmla="*/ 819675 h 1801216"/>
                <a:gd name="connsiteX46" fmla="*/ 530736 w 982091"/>
                <a:gd name="connsiteY46" fmla="*/ 733351 h 1801216"/>
                <a:gd name="connsiteX47" fmla="*/ 601074 w 982091"/>
                <a:gd name="connsiteY47" fmla="*/ 637434 h 1801216"/>
                <a:gd name="connsiteX48" fmla="*/ 620258 w 982091"/>
                <a:gd name="connsiteY48" fmla="*/ 541518 h 1801216"/>
                <a:gd name="connsiteX49" fmla="*/ 690596 w 982091"/>
                <a:gd name="connsiteY49" fmla="*/ 666209 h 1801216"/>
                <a:gd name="connsiteX50" fmla="*/ 757737 w 982091"/>
                <a:gd name="connsiteY50" fmla="*/ 691787 h 1801216"/>
                <a:gd name="connsiteX51" fmla="*/ 904809 w 982091"/>
                <a:gd name="connsiteY51" fmla="*/ 480772 h 1801216"/>
                <a:gd name="connsiteX52" fmla="*/ 965556 w 982091"/>
                <a:gd name="connsiteY52" fmla="*/ 381658 h 1801216"/>
                <a:gd name="connsiteX53" fmla="*/ 936781 w 982091"/>
                <a:gd name="connsiteY53" fmla="*/ 311320 h 1801216"/>
                <a:gd name="connsiteX54" fmla="*/ 898414 w 982091"/>
                <a:gd name="connsiteY54" fmla="*/ 352883 h 1801216"/>
                <a:gd name="connsiteX55" fmla="*/ 879231 w 982091"/>
                <a:gd name="connsiteY55" fmla="*/ 317714 h 1801216"/>
                <a:gd name="connsiteX56" fmla="*/ 853653 w 982091"/>
                <a:gd name="connsiteY56" fmla="*/ 430233 h 1801216"/>
                <a:gd name="connsiteX57" fmla="*/ 812905 w 982091"/>
                <a:gd name="connsiteY57" fmla="*/ 507099 h 1801216"/>
                <a:gd name="connsiteX58" fmla="*/ 738554 w 982091"/>
                <a:gd name="connsiteY58" fmla="*/ 573490 h 1801216"/>
                <a:gd name="connsiteX59" fmla="*/ 652230 w 982091"/>
                <a:gd name="connsiteY59" fmla="*/ 311320 h 1801216"/>
                <a:gd name="connsiteX60" fmla="*/ 572300 w 982091"/>
                <a:gd name="connsiteY60" fmla="*/ 295334 h 1801216"/>
                <a:gd name="connsiteX61" fmla="*/ 524342 w 982091"/>
                <a:gd name="connsiteY61" fmla="*/ 260165 h 1801216"/>
                <a:gd name="connsiteX62" fmla="*/ 527539 w 982091"/>
                <a:gd name="connsiteY62" fmla="*/ 177037 h 1801216"/>
                <a:gd name="connsiteX63" fmla="*/ 511170 w 982091"/>
                <a:gd name="connsiteY63" fmla="*/ 143234 h 1801216"/>
                <a:gd name="connsiteX64" fmla="*/ 532601 w 982091"/>
                <a:gd name="connsiteY64" fmla="*/ 100372 h 1801216"/>
                <a:gd name="connsiteX65" fmla="*/ 501645 w 982091"/>
                <a:gd name="connsiteY65" fmla="*/ 67034 h 1801216"/>
                <a:gd name="connsiteX66" fmla="*/ 515433 w 982091"/>
                <a:gd name="connsiteY66" fmla="*/ 39624 h 1801216"/>
                <a:gd name="connsiteX67" fmla="*/ 473070 w 982091"/>
                <a:gd name="connsiteY67" fmla="*/ 28934 h 1801216"/>
                <a:gd name="connsiteX68" fmla="*/ 409242 w 982091"/>
                <a:gd name="connsiteY68" fmla="*/ 1191 h 1801216"/>
                <a:gd name="connsiteX69" fmla="*/ 373057 w 982091"/>
                <a:gd name="connsiteY69" fmla="*/ 21790 h 1801216"/>
                <a:gd name="connsiteX70" fmla="*/ 330327 w 982091"/>
                <a:gd name="connsiteY70" fmla="*/ 12415 h 1801216"/>
                <a:gd name="connsiteX0" fmla="*/ 330327 w 982091"/>
                <a:gd name="connsiteY0" fmla="*/ 12415 h 1801216"/>
                <a:gd name="connsiteX1" fmla="*/ 327814 w 982091"/>
                <a:gd name="connsiteY1" fmla="*/ 43221 h 1801216"/>
                <a:gd name="connsiteX2" fmla="*/ 300537 w 982091"/>
                <a:gd name="connsiteY2" fmla="*/ 55544 h 1801216"/>
                <a:gd name="connsiteX3" fmla="*/ 311145 w 982091"/>
                <a:gd name="connsiteY3" fmla="*/ 86084 h 1801216"/>
                <a:gd name="connsiteX4" fmla="*/ 265368 w 982091"/>
                <a:gd name="connsiteY4" fmla="*/ 106699 h 1801216"/>
                <a:gd name="connsiteX5" fmla="*/ 281354 w 982091"/>
                <a:gd name="connsiteY5" fmla="*/ 205812 h 1801216"/>
                <a:gd name="connsiteX6" fmla="*/ 322918 w 982091"/>
                <a:gd name="connsiteY6" fmla="*/ 215404 h 1801216"/>
                <a:gd name="connsiteX7" fmla="*/ 354890 w 982091"/>
                <a:gd name="connsiteY7" fmla="*/ 276151 h 1801216"/>
                <a:gd name="connsiteX8" fmla="*/ 383665 w 982091"/>
                <a:gd name="connsiteY8" fmla="*/ 292137 h 1801216"/>
                <a:gd name="connsiteX9" fmla="*/ 345298 w 982091"/>
                <a:gd name="connsiteY9" fmla="*/ 320911 h 1801216"/>
                <a:gd name="connsiteX10" fmla="*/ 271763 w 982091"/>
                <a:gd name="connsiteY10" fmla="*/ 340095 h 1801216"/>
                <a:gd name="connsiteX11" fmla="*/ 204621 w 982091"/>
                <a:gd name="connsiteY11" fmla="*/ 477574 h 1801216"/>
                <a:gd name="connsiteX12" fmla="*/ 166255 w 982091"/>
                <a:gd name="connsiteY12" fmla="*/ 570293 h 1801216"/>
                <a:gd name="connsiteX13" fmla="*/ 92719 w 982091"/>
                <a:gd name="connsiteY13" fmla="*/ 442405 h 1801216"/>
                <a:gd name="connsiteX14" fmla="*/ 115100 w 982091"/>
                <a:gd name="connsiteY14" fmla="*/ 349686 h 1801216"/>
                <a:gd name="connsiteX15" fmla="*/ 76733 w 982091"/>
                <a:gd name="connsiteY15" fmla="*/ 288939 h 1801216"/>
                <a:gd name="connsiteX16" fmla="*/ 35170 w 982091"/>
                <a:gd name="connsiteY16" fmla="*/ 330503 h 1801216"/>
                <a:gd name="connsiteX17" fmla="*/ 0 w 982091"/>
                <a:gd name="connsiteY17" fmla="*/ 352883 h 1801216"/>
                <a:gd name="connsiteX18" fmla="*/ 25578 w 982091"/>
                <a:gd name="connsiteY18" fmla="*/ 378461 h 1801216"/>
                <a:gd name="connsiteX19" fmla="*/ 83128 w 982091"/>
                <a:gd name="connsiteY19" fmla="*/ 599068 h 1801216"/>
                <a:gd name="connsiteX20" fmla="*/ 147072 w 982091"/>
                <a:gd name="connsiteY20" fmla="*/ 704576 h 1801216"/>
                <a:gd name="connsiteX21" fmla="*/ 233396 w 982091"/>
                <a:gd name="connsiteY21" fmla="*/ 631040 h 1801216"/>
                <a:gd name="connsiteX22" fmla="*/ 290946 w 982091"/>
                <a:gd name="connsiteY22" fmla="*/ 531927 h 1801216"/>
                <a:gd name="connsiteX23" fmla="*/ 310129 w 982091"/>
                <a:gd name="connsiteY23" fmla="*/ 605462 h 1801216"/>
                <a:gd name="connsiteX24" fmla="*/ 278157 w 982091"/>
                <a:gd name="connsiteY24" fmla="*/ 663012 h 1801216"/>
                <a:gd name="connsiteX25" fmla="*/ 169452 w 982091"/>
                <a:gd name="connsiteY25" fmla="*/ 813281 h 1801216"/>
                <a:gd name="connsiteX26" fmla="*/ 182241 w 982091"/>
                <a:gd name="connsiteY26" fmla="*/ 1085043 h 1801216"/>
                <a:gd name="connsiteX27" fmla="*/ 230199 w 982091"/>
                <a:gd name="connsiteY27" fmla="*/ 1590201 h 1801216"/>
                <a:gd name="connsiteX28" fmla="*/ 227002 w 982091"/>
                <a:gd name="connsiteY28" fmla="*/ 1650948 h 1801216"/>
                <a:gd name="connsiteX29" fmla="*/ 159860 w 982091"/>
                <a:gd name="connsiteY29" fmla="*/ 1785230 h 1801216"/>
                <a:gd name="connsiteX30" fmla="*/ 220607 w 982091"/>
                <a:gd name="connsiteY30" fmla="*/ 1801216 h 1801216"/>
                <a:gd name="connsiteX31" fmla="*/ 300537 w 982091"/>
                <a:gd name="connsiteY31" fmla="*/ 1727681 h 1801216"/>
                <a:gd name="connsiteX32" fmla="*/ 322918 w 982091"/>
                <a:gd name="connsiteY32" fmla="*/ 1666934 h 1801216"/>
                <a:gd name="connsiteX33" fmla="*/ 290946 w 982091"/>
                <a:gd name="connsiteY33" fmla="*/ 1615779 h 1801216"/>
                <a:gd name="connsiteX34" fmla="*/ 313326 w 982091"/>
                <a:gd name="connsiteY34" fmla="*/ 1344016 h 1801216"/>
                <a:gd name="connsiteX35" fmla="*/ 316523 w 982091"/>
                <a:gd name="connsiteY35" fmla="*/ 998718 h 1801216"/>
                <a:gd name="connsiteX36" fmla="*/ 450806 w 982091"/>
                <a:gd name="connsiteY36" fmla="*/ 1101029 h 1801216"/>
                <a:gd name="connsiteX37" fmla="*/ 633046 w 982091"/>
                <a:gd name="connsiteY37" fmla="*/ 1321636 h 1801216"/>
                <a:gd name="connsiteX38" fmla="*/ 696991 w 982091"/>
                <a:gd name="connsiteY38" fmla="*/ 1618976 h 1801216"/>
                <a:gd name="connsiteX39" fmla="*/ 661821 w 982091"/>
                <a:gd name="connsiteY39" fmla="*/ 1670131 h 1801216"/>
                <a:gd name="connsiteX40" fmla="*/ 700188 w 982091"/>
                <a:gd name="connsiteY40" fmla="*/ 1714892 h 1801216"/>
                <a:gd name="connsiteX41" fmla="*/ 834470 w 982091"/>
                <a:gd name="connsiteY41" fmla="*/ 1750061 h 1801216"/>
                <a:gd name="connsiteX42" fmla="*/ 773723 w 982091"/>
                <a:gd name="connsiteY42" fmla="*/ 1638159 h 1801216"/>
                <a:gd name="connsiteX43" fmla="*/ 748146 w 982091"/>
                <a:gd name="connsiteY43" fmla="*/ 1571018 h 1801216"/>
                <a:gd name="connsiteX44" fmla="*/ 735357 w 982091"/>
                <a:gd name="connsiteY44" fmla="*/ 1270481 h 1801216"/>
                <a:gd name="connsiteX45" fmla="*/ 485975 w 982091"/>
                <a:gd name="connsiteY45" fmla="*/ 819675 h 1801216"/>
                <a:gd name="connsiteX46" fmla="*/ 530736 w 982091"/>
                <a:gd name="connsiteY46" fmla="*/ 733351 h 1801216"/>
                <a:gd name="connsiteX47" fmla="*/ 601074 w 982091"/>
                <a:gd name="connsiteY47" fmla="*/ 637434 h 1801216"/>
                <a:gd name="connsiteX48" fmla="*/ 620258 w 982091"/>
                <a:gd name="connsiteY48" fmla="*/ 541518 h 1801216"/>
                <a:gd name="connsiteX49" fmla="*/ 690596 w 982091"/>
                <a:gd name="connsiteY49" fmla="*/ 666209 h 1801216"/>
                <a:gd name="connsiteX50" fmla="*/ 757737 w 982091"/>
                <a:gd name="connsiteY50" fmla="*/ 691787 h 1801216"/>
                <a:gd name="connsiteX51" fmla="*/ 904809 w 982091"/>
                <a:gd name="connsiteY51" fmla="*/ 480772 h 1801216"/>
                <a:gd name="connsiteX52" fmla="*/ 965556 w 982091"/>
                <a:gd name="connsiteY52" fmla="*/ 381658 h 1801216"/>
                <a:gd name="connsiteX53" fmla="*/ 936781 w 982091"/>
                <a:gd name="connsiteY53" fmla="*/ 311320 h 1801216"/>
                <a:gd name="connsiteX54" fmla="*/ 898414 w 982091"/>
                <a:gd name="connsiteY54" fmla="*/ 352883 h 1801216"/>
                <a:gd name="connsiteX55" fmla="*/ 879231 w 982091"/>
                <a:gd name="connsiteY55" fmla="*/ 317714 h 1801216"/>
                <a:gd name="connsiteX56" fmla="*/ 853653 w 982091"/>
                <a:gd name="connsiteY56" fmla="*/ 430233 h 1801216"/>
                <a:gd name="connsiteX57" fmla="*/ 812905 w 982091"/>
                <a:gd name="connsiteY57" fmla="*/ 507099 h 1801216"/>
                <a:gd name="connsiteX58" fmla="*/ 738554 w 982091"/>
                <a:gd name="connsiteY58" fmla="*/ 573490 h 1801216"/>
                <a:gd name="connsiteX59" fmla="*/ 652230 w 982091"/>
                <a:gd name="connsiteY59" fmla="*/ 311320 h 1801216"/>
                <a:gd name="connsiteX60" fmla="*/ 572300 w 982091"/>
                <a:gd name="connsiteY60" fmla="*/ 295334 h 1801216"/>
                <a:gd name="connsiteX61" fmla="*/ 524342 w 982091"/>
                <a:gd name="connsiteY61" fmla="*/ 260165 h 1801216"/>
                <a:gd name="connsiteX62" fmla="*/ 527539 w 982091"/>
                <a:gd name="connsiteY62" fmla="*/ 177037 h 1801216"/>
                <a:gd name="connsiteX63" fmla="*/ 511170 w 982091"/>
                <a:gd name="connsiteY63" fmla="*/ 143234 h 1801216"/>
                <a:gd name="connsiteX64" fmla="*/ 532601 w 982091"/>
                <a:gd name="connsiteY64" fmla="*/ 100372 h 1801216"/>
                <a:gd name="connsiteX65" fmla="*/ 501645 w 982091"/>
                <a:gd name="connsiteY65" fmla="*/ 67034 h 1801216"/>
                <a:gd name="connsiteX66" fmla="*/ 515433 w 982091"/>
                <a:gd name="connsiteY66" fmla="*/ 39624 h 1801216"/>
                <a:gd name="connsiteX67" fmla="*/ 473070 w 982091"/>
                <a:gd name="connsiteY67" fmla="*/ 28934 h 1801216"/>
                <a:gd name="connsiteX68" fmla="*/ 409242 w 982091"/>
                <a:gd name="connsiteY68" fmla="*/ 1191 h 1801216"/>
                <a:gd name="connsiteX69" fmla="*/ 373057 w 982091"/>
                <a:gd name="connsiteY69" fmla="*/ 21790 h 1801216"/>
                <a:gd name="connsiteX70" fmla="*/ 330327 w 982091"/>
                <a:gd name="connsiteY70" fmla="*/ 12415 h 1801216"/>
                <a:gd name="connsiteX0" fmla="*/ 330327 w 982091"/>
                <a:gd name="connsiteY0" fmla="*/ 12415 h 1801216"/>
                <a:gd name="connsiteX1" fmla="*/ 327814 w 982091"/>
                <a:gd name="connsiteY1" fmla="*/ 43221 h 1801216"/>
                <a:gd name="connsiteX2" fmla="*/ 300537 w 982091"/>
                <a:gd name="connsiteY2" fmla="*/ 55544 h 1801216"/>
                <a:gd name="connsiteX3" fmla="*/ 311145 w 982091"/>
                <a:gd name="connsiteY3" fmla="*/ 86084 h 1801216"/>
                <a:gd name="connsiteX4" fmla="*/ 265368 w 982091"/>
                <a:gd name="connsiteY4" fmla="*/ 106699 h 1801216"/>
                <a:gd name="connsiteX5" fmla="*/ 281354 w 982091"/>
                <a:gd name="connsiteY5" fmla="*/ 205812 h 1801216"/>
                <a:gd name="connsiteX6" fmla="*/ 322918 w 982091"/>
                <a:gd name="connsiteY6" fmla="*/ 215404 h 1801216"/>
                <a:gd name="connsiteX7" fmla="*/ 354890 w 982091"/>
                <a:gd name="connsiteY7" fmla="*/ 276151 h 1801216"/>
                <a:gd name="connsiteX8" fmla="*/ 383665 w 982091"/>
                <a:gd name="connsiteY8" fmla="*/ 292137 h 1801216"/>
                <a:gd name="connsiteX9" fmla="*/ 345298 w 982091"/>
                <a:gd name="connsiteY9" fmla="*/ 320911 h 1801216"/>
                <a:gd name="connsiteX10" fmla="*/ 271763 w 982091"/>
                <a:gd name="connsiteY10" fmla="*/ 340095 h 1801216"/>
                <a:gd name="connsiteX11" fmla="*/ 204621 w 982091"/>
                <a:gd name="connsiteY11" fmla="*/ 477574 h 1801216"/>
                <a:gd name="connsiteX12" fmla="*/ 166255 w 982091"/>
                <a:gd name="connsiteY12" fmla="*/ 570293 h 1801216"/>
                <a:gd name="connsiteX13" fmla="*/ 92719 w 982091"/>
                <a:gd name="connsiteY13" fmla="*/ 442405 h 1801216"/>
                <a:gd name="connsiteX14" fmla="*/ 115100 w 982091"/>
                <a:gd name="connsiteY14" fmla="*/ 349686 h 1801216"/>
                <a:gd name="connsiteX15" fmla="*/ 76733 w 982091"/>
                <a:gd name="connsiteY15" fmla="*/ 288939 h 1801216"/>
                <a:gd name="connsiteX16" fmla="*/ 35170 w 982091"/>
                <a:gd name="connsiteY16" fmla="*/ 330503 h 1801216"/>
                <a:gd name="connsiteX17" fmla="*/ 0 w 982091"/>
                <a:gd name="connsiteY17" fmla="*/ 352883 h 1801216"/>
                <a:gd name="connsiteX18" fmla="*/ 25578 w 982091"/>
                <a:gd name="connsiteY18" fmla="*/ 378461 h 1801216"/>
                <a:gd name="connsiteX19" fmla="*/ 83128 w 982091"/>
                <a:gd name="connsiteY19" fmla="*/ 599068 h 1801216"/>
                <a:gd name="connsiteX20" fmla="*/ 147072 w 982091"/>
                <a:gd name="connsiteY20" fmla="*/ 704576 h 1801216"/>
                <a:gd name="connsiteX21" fmla="*/ 233396 w 982091"/>
                <a:gd name="connsiteY21" fmla="*/ 631040 h 1801216"/>
                <a:gd name="connsiteX22" fmla="*/ 290946 w 982091"/>
                <a:gd name="connsiteY22" fmla="*/ 531927 h 1801216"/>
                <a:gd name="connsiteX23" fmla="*/ 310129 w 982091"/>
                <a:gd name="connsiteY23" fmla="*/ 605462 h 1801216"/>
                <a:gd name="connsiteX24" fmla="*/ 278157 w 982091"/>
                <a:gd name="connsiteY24" fmla="*/ 663012 h 1801216"/>
                <a:gd name="connsiteX25" fmla="*/ 169452 w 982091"/>
                <a:gd name="connsiteY25" fmla="*/ 813281 h 1801216"/>
                <a:gd name="connsiteX26" fmla="*/ 182241 w 982091"/>
                <a:gd name="connsiteY26" fmla="*/ 1085043 h 1801216"/>
                <a:gd name="connsiteX27" fmla="*/ 230199 w 982091"/>
                <a:gd name="connsiteY27" fmla="*/ 1590201 h 1801216"/>
                <a:gd name="connsiteX28" fmla="*/ 227002 w 982091"/>
                <a:gd name="connsiteY28" fmla="*/ 1650948 h 1801216"/>
                <a:gd name="connsiteX29" fmla="*/ 159860 w 982091"/>
                <a:gd name="connsiteY29" fmla="*/ 1785230 h 1801216"/>
                <a:gd name="connsiteX30" fmla="*/ 220607 w 982091"/>
                <a:gd name="connsiteY30" fmla="*/ 1801216 h 1801216"/>
                <a:gd name="connsiteX31" fmla="*/ 300537 w 982091"/>
                <a:gd name="connsiteY31" fmla="*/ 1727681 h 1801216"/>
                <a:gd name="connsiteX32" fmla="*/ 322918 w 982091"/>
                <a:gd name="connsiteY32" fmla="*/ 1666934 h 1801216"/>
                <a:gd name="connsiteX33" fmla="*/ 290946 w 982091"/>
                <a:gd name="connsiteY33" fmla="*/ 1615779 h 1801216"/>
                <a:gd name="connsiteX34" fmla="*/ 313326 w 982091"/>
                <a:gd name="connsiteY34" fmla="*/ 1344016 h 1801216"/>
                <a:gd name="connsiteX35" fmla="*/ 316523 w 982091"/>
                <a:gd name="connsiteY35" fmla="*/ 998718 h 1801216"/>
                <a:gd name="connsiteX36" fmla="*/ 450806 w 982091"/>
                <a:gd name="connsiteY36" fmla="*/ 1101029 h 1801216"/>
                <a:gd name="connsiteX37" fmla="*/ 633046 w 982091"/>
                <a:gd name="connsiteY37" fmla="*/ 1321636 h 1801216"/>
                <a:gd name="connsiteX38" fmla="*/ 696991 w 982091"/>
                <a:gd name="connsiteY38" fmla="*/ 1618976 h 1801216"/>
                <a:gd name="connsiteX39" fmla="*/ 661821 w 982091"/>
                <a:gd name="connsiteY39" fmla="*/ 1670131 h 1801216"/>
                <a:gd name="connsiteX40" fmla="*/ 700188 w 982091"/>
                <a:gd name="connsiteY40" fmla="*/ 1714892 h 1801216"/>
                <a:gd name="connsiteX41" fmla="*/ 834470 w 982091"/>
                <a:gd name="connsiteY41" fmla="*/ 1750061 h 1801216"/>
                <a:gd name="connsiteX42" fmla="*/ 773723 w 982091"/>
                <a:gd name="connsiteY42" fmla="*/ 1638159 h 1801216"/>
                <a:gd name="connsiteX43" fmla="*/ 748146 w 982091"/>
                <a:gd name="connsiteY43" fmla="*/ 1571018 h 1801216"/>
                <a:gd name="connsiteX44" fmla="*/ 735357 w 982091"/>
                <a:gd name="connsiteY44" fmla="*/ 1270481 h 1801216"/>
                <a:gd name="connsiteX45" fmla="*/ 485975 w 982091"/>
                <a:gd name="connsiteY45" fmla="*/ 819675 h 1801216"/>
                <a:gd name="connsiteX46" fmla="*/ 530736 w 982091"/>
                <a:gd name="connsiteY46" fmla="*/ 733351 h 1801216"/>
                <a:gd name="connsiteX47" fmla="*/ 601074 w 982091"/>
                <a:gd name="connsiteY47" fmla="*/ 637434 h 1801216"/>
                <a:gd name="connsiteX48" fmla="*/ 620258 w 982091"/>
                <a:gd name="connsiteY48" fmla="*/ 541518 h 1801216"/>
                <a:gd name="connsiteX49" fmla="*/ 690596 w 982091"/>
                <a:gd name="connsiteY49" fmla="*/ 666209 h 1801216"/>
                <a:gd name="connsiteX50" fmla="*/ 757737 w 982091"/>
                <a:gd name="connsiteY50" fmla="*/ 691787 h 1801216"/>
                <a:gd name="connsiteX51" fmla="*/ 904809 w 982091"/>
                <a:gd name="connsiteY51" fmla="*/ 480772 h 1801216"/>
                <a:gd name="connsiteX52" fmla="*/ 965556 w 982091"/>
                <a:gd name="connsiteY52" fmla="*/ 381658 h 1801216"/>
                <a:gd name="connsiteX53" fmla="*/ 936781 w 982091"/>
                <a:gd name="connsiteY53" fmla="*/ 311320 h 1801216"/>
                <a:gd name="connsiteX54" fmla="*/ 898414 w 982091"/>
                <a:gd name="connsiteY54" fmla="*/ 352883 h 1801216"/>
                <a:gd name="connsiteX55" fmla="*/ 879231 w 982091"/>
                <a:gd name="connsiteY55" fmla="*/ 317714 h 1801216"/>
                <a:gd name="connsiteX56" fmla="*/ 853653 w 982091"/>
                <a:gd name="connsiteY56" fmla="*/ 430233 h 1801216"/>
                <a:gd name="connsiteX57" fmla="*/ 812905 w 982091"/>
                <a:gd name="connsiteY57" fmla="*/ 507099 h 1801216"/>
                <a:gd name="connsiteX58" fmla="*/ 738554 w 982091"/>
                <a:gd name="connsiteY58" fmla="*/ 573490 h 1801216"/>
                <a:gd name="connsiteX59" fmla="*/ 652230 w 982091"/>
                <a:gd name="connsiteY59" fmla="*/ 311320 h 1801216"/>
                <a:gd name="connsiteX60" fmla="*/ 572300 w 982091"/>
                <a:gd name="connsiteY60" fmla="*/ 295334 h 1801216"/>
                <a:gd name="connsiteX61" fmla="*/ 524342 w 982091"/>
                <a:gd name="connsiteY61" fmla="*/ 260165 h 1801216"/>
                <a:gd name="connsiteX62" fmla="*/ 527539 w 982091"/>
                <a:gd name="connsiteY62" fmla="*/ 177037 h 1801216"/>
                <a:gd name="connsiteX63" fmla="*/ 511170 w 982091"/>
                <a:gd name="connsiteY63" fmla="*/ 143234 h 1801216"/>
                <a:gd name="connsiteX64" fmla="*/ 532601 w 982091"/>
                <a:gd name="connsiteY64" fmla="*/ 100372 h 1801216"/>
                <a:gd name="connsiteX65" fmla="*/ 501645 w 982091"/>
                <a:gd name="connsiteY65" fmla="*/ 67034 h 1801216"/>
                <a:gd name="connsiteX66" fmla="*/ 515433 w 982091"/>
                <a:gd name="connsiteY66" fmla="*/ 39624 h 1801216"/>
                <a:gd name="connsiteX67" fmla="*/ 473070 w 982091"/>
                <a:gd name="connsiteY67" fmla="*/ 28934 h 1801216"/>
                <a:gd name="connsiteX68" fmla="*/ 409242 w 982091"/>
                <a:gd name="connsiteY68" fmla="*/ 1191 h 1801216"/>
                <a:gd name="connsiteX69" fmla="*/ 373057 w 982091"/>
                <a:gd name="connsiteY69" fmla="*/ 21790 h 1801216"/>
                <a:gd name="connsiteX70" fmla="*/ 330327 w 982091"/>
                <a:gd name="connsiteY70" fmla="*/ 12415 h 1801216"/>
                <a:gd name="connsiteX0" fmla="*/ 330327 w 982091"/>
                <a:gd name="connsiteY0" fmla="*/ 12415 h 1801216"/>
                <a:gd name="connsiteX1" fmla="*/ 327814 w 982091"/>
                <a:gd name="connsiteY1" fmla="*/ 43221 h 1801216"/>
                <a:gd name="connsiteX2" fmla="*/ 300537 w 982091"/>
                <a:gd name="connsiteY2" fmla="*/ 55544 h 1801216"/>
                <a:gd name="connsiteX3" fmla="*/ 311145 w 982091"/>
                <a:gd name="connsiteY3" fmla="*/ 86084 h 1801216"/>
                <a:gd name="connsiteX4" fmla="*/ 265368 w 982091"/>
                <a:gd name="connsiteY4" fmla="*/ 106699 h 1801216"/>
                <a:gd name="connsiteX5" fmla="*/ 281354 w 982091"/>
                <a:gd name="connsiteY5" fmla="*/ 205812 h 1801216"/>
                <a:gd name="connsiteX6" fmla="*/ 322918 w 982091"/>
                <a:gd name="connsiteY6" fmla="*/ 215404 h 1801216"/>
                <a:gd name="connsiteX7" fmla="*/ 354890 w 982091"/>
                <a:gd name="connsiteY7" fmla="*/ 276151 h 1801216"/>
                <a:gd name="connsiteX8" fmla="*/ 383665 w 982091"/>
                <a:gd name="connsiteY8" fmla="*/ 292137 h 1801216"/>
                <a:gd name="connsiteX9" fmla="*/ 345298 w 982091"/>
                <a:gd name="connsiteY9" fmla="*/ 320911 h 1801216"/>
                <a:gd name="connsiteX10" fmla="*/ 271763 w 982091"/>
                <a:gd name="connsiteY10" fmla="*/ 340095 h 1801216"/>
                <a:gd name="connsiteX11" fmla="*/ 204621 w 982091"/>
                <a:gd name="connsiteY11" fmla="*/ 477574 h 1801216"/>
                <a:gd name="connsiteX12" fmla="*/ 166255 w 982091"/>
                <a:gd name="connsiteY12" fmla="*/ 570293 h 1801216"/>
                <a:gd name="connsiteX13" fmla="*/ 92719 w 982091"/>
                <a:gd name="connsiteY13" fmla="*/ 442405 h 1801216"/>
                <a:gd name="connsiteX14" fmla="*/ 115100 w 982091"/>
                <a:gd name="connsiteY14" fmla="*/ 349686 h 1801216"/>
                <a:gd name="connsiteX15" fmla="*/ 76733 w 982091"/>
                <a:gd name="connsiteY15" fmla="*/ 288939 h 1801216"/>
                <a:gd name="connsiteX16" fmla="*/ 35170 w 982091"/>
                <a:gd name="connsiteY16" fmla="*/ 330503 h 1801216"/>
                <a:gd name="connsiteX17" fmla="*/ 0 w 982091"/>
                <a:gd name="connsiteY17" fmla="*/ 352883 h 1801216"/>
                <a:gd name="connsiteX18" fmla="*/ 25578 w 982091"/>
                <a:gd name="connsiteY18" fmla="*/ 378461 h 1801216"/>
                <a:gd name="connsiteX19" fmla="*/ 83128 w 982091"/>
                <a:gd name="connsiteY19" fmla="*/ 599068 h 1801216"/>
                <a:gd name="connsiteX20" fmla="*/ 147072 w 982091"/>
                <a:gd name="connsiteY20" fmla="*/ 704576 h 1801216"/>
                <a:gd name="connsiteX21" fmla="*/ 233396 w 982091"/>
                <a:gd name="connsiteY21" fmla="*/ 631040 h 1801216"/>
                <a:gd name="connsiteX22" fmla="*/ 290946 w 982091"/>
                <a:gd name="connsiteY22" fmla="*/ 531927 h 1801216"/>
                <a:gd name="connsiteX23" fmla="*/ 310129 w 982091"/>
                <a:gd name="connsiteY23" fmla="*/ 605462 h 1801216"/>
                <a:gd name="connsiteX24" fmla="*/ 278157 w 982091"/>
                <a:gd name="connsiteY24" fmla="*/ 663012 h 1801216"/>
                <a:gd name="connsiteX25" fmla="*/ 169452 w 982091"/>
                <a:gd name="connsiteY25" fmla="*/ 813281 h 1801216"/>
                <a:gd name="connsiteX26" fmla="*/ 182241 w 982091"/>
                <a:gd name="connsiteY26" fmla="*/ 1085043 h 1801216"/>
                <a:gd name="connsiteX27" fmla="*/ 230199 w 982091"/>
                <a:gd name="connsiteY27" fmla="*/ 1590201 h 1801216"/>
                <a:gd name="connsiteX28" fmla="*/ 227002 w 982091"/>
                <a:gd name="connsiteY28" fmla="*/ 1650948 h 1801216"/>
                <a:gd name="connsiteX29" fmla="*/ 159860 w 982091"/>
                <a:gd name="connsiteY29" fmla="*/ 1785230 h 1801216"/>
                <a:gd name="connsiteX30" fmla="*/ 220607 w 982091"/>
                <a:gd name="connsiteY30" fmla="*/ 1801216 h 1801216"/>
                <a:gd name="connsiteX31" fmla="*/ 300537 w 982091"/>
                <a:gd name="connsiteY31" fmla="*/ 1727681 h 1801216"/>
                <a:gd name="connsiteX32" fmla="*/ 322918 w 982091"/>
                <a:gd name="connsiteY32" fmla="*/ 1666934 h 1801216"/>
                <a:gd name="connsiteX33" fmla="*/ 290946 w 982091"/>
                <a:gd name="connsiteY33" fmla="*/ 1615779 h 1801216"/>
                <a:gd name="connsiteX34" fmla="*/ 313326 w 982091"/>
                <a:gd name="connsiteY34" fmla="*/ 1344016 h 1801216"/>
                <a:gd name="connsiteX35" fmla="*/ 316523 w 982091"/>
                <a:gd name="connsiteY35" fmla="*/ 998718 h 1801216"/>
                <a:gd name="connsiteX36" fmla="*/ 450806 w 982091"/>
                <a:gd name="connsiteY36" fmla="*/ 1101029 h 1801216"/>
                <a:gd name="connsiteX37" fmla="*/ 633046 w 982091"/>
                <a:gd name="connsiteY37" fmla="*/ 1321636 h 1801216"/>
                <a:gd name="connsiteX38" fmla="*/ 696991 w 982091"/>
                <a:gd name="connsiteY38" fmla="*/ 1618976 h 1801216"/>
                <a:gd name="connsiteX39" fmla="*/ 661821 w 982091"/>
                <a:gd name="connsiteY39" fmla="*/ 1670131 h 1801216"/>
                <a:gd name="connsiteX40" fmla="*/ 700188 w 982091"/>
                <a:gd name="connsiteY40" fmla="*/ 1714892 h 1801216"/>
                <a:gd name="connsiteX41" fmla="*/ 834470 w 982091"/>
                <a:gd name="connsiteY41" fmla="*/ 1750061 h 1801216"/>
                <a:gd name="connsiteX42" fmla="*/ 773723 w 982091"/>
                <a:gd name="connsiteY42" fmla="*/ 1638159 h 1801216"/>
                <a:gd name="connsiteX43" fmla="*/ 748146 w 982091"/>
                <a:gd name="connsiteY43" fmla="*/ 1571018 h 1801216"/>
                <a:gd name="connsiteX44" fmla="*/ 735357 w 982091"/>
                <a:gd name="connsiteY44" fmla="*/ 1270481 h 1801216"/>
                <a:gd name="connsiteX45" fmla="*/ 485975 w 982091"/>
                <a:gd name="connsiteY45" fmla="*/ 819675 h 1801216"/>
                <a:gd name="connsiteX46" fmla="*/ 530736 w 982091"/>
                <a:gd name="connsiteY46" fmla="*/ 733351 h 1801216"/>
                <a:gd name="connsiteX47" fmla="*/ 601074 w 982091"/>
                <a:gd name="connsiteY47" fmla="*/ 637434 h 1801216"/>
                <a:gd name="connsiteX48" fmla="*/ 620258 w 982091"/>
                <a:gd name="connsiteY48" fmla="*/ 541518 h 1801216"/>
                <a:gd name="connsiteX49" fmla="*/ 690596 w 982091"/>
                <a:gd name="connsiteY49" fmla="*/ 666209 h 1801216"/>
                <a:gd name="connsiteX50" fmla="*/ 757737 w 982091"/>
                <a:gd name="connsiteY50" fmla="*/ 691787 h 1801216"/>
                <a:gd name="connsiteX51" fmla="*/ 904809 w 982091"/>
                <a:gd name="connsiteY51" fmla="*/ 480772 h 1801216"/>
                <a:gd name="connsiteX52" fmla="*/ 946506 w 982091"/>
                <a:gd name="connsiteY52" fmla="*/ 414996 h 1801216"/>
                <a:gd name="connsiteX53" fmla="*/ 936781 w 982091"/>
                <a:gd name="connsiteY53" fmla="*/ 311320 h 1801216"/>
                <a:gd name="connsiteX54" fmla="*/ 898414 w 982091"/>
                <a:gd name="connsiteY54" fmla="*/ 352883 h 1801216"/>
                <a:gd name="connsiteX55" fmla="*/ 879231 w 982091"/>
                <a:gd name="connsiteY55" fmla="*/ 317714 h 1801216"/>
                <a:gd name="connsiteX56" fmla="*/ 853653 w 982091"/>
                <a:gd name="connsiteY56" fmla="*/ 430233 h 1801216"/>
                <a:gd name="connsiteX57" fmla="*/ 812905 w 982091"/>
                <a:gd name="connsiteY57" fmla="*/ 507099 h 1801216"/>
                <a:gd name="connsiteX58" fmla="*/ 738554 w 982091"/>
                <a:gd name="connsiteY58" fmla="*/ 573490 h 1801216"/>
                <a:gd name="connsiteX59" fmla="*/ 652230 w 982091"/>
                <a:gd name="connsiteY59" fmla="*/ 311320 h 1801216"/>
                <a:gd name="connsiteX60" fmla="*/ 572300 w 982091"/>
                <a:gd name="connsiteY60" fmla="*/ 295334 h 1801216"/>
                <a:gd name="connsiteX61" fmla="*/ 524342 w 982091"/>
                <a:gd name="connsiteY61" fmla="*/ 260165 h 1801216"/>
                <a:gd name="connsiteX62" fmla="*/ 527539 w 982091"/>
                <a:gd name="connsiteY62" fmla="*/ 177037 h 1801216"/>
                <a:gd name="connsiteX63" fmla="*/ 511170 w 982091"/>
                <a:gd name="connsiteY63" fmla="*/ 143234 h 1801216"/>
                <a:gd name="connsiteX64" fmla="*/ 532601 w 982091"/>
                <a:gd name="connsiteY64" fmla="*/ 100372 h 1801216"/>
                <a:gd name="connsiteX65" fmla="*/ 501645 w 982091"/>
                <a:gd name="connsiteY65" fmla="*/ 67034 h 1801216"/>
                <a:gd name="connsiteX66" fmla="*/ 515433 w 982091"/>
                <a:gd name="connsiteY66" fmla="*/ 39624 h 1801216"/>
                <a:gd name="connsiteX67" fmla="*/ 473070 w 982091"/>
                <a:gd name="connsiteY67" fmla="*/ 28934 h 1801216"/>
                <a:gd name="connsiteX68" fmla="*/ 409242 w 982091"/>
                <a:gd name="connsiteY68" fmla="*/ 1191 h 1801216"/>
                <a:gd name="connsiteX69" fmla="*/ 373057 w 982091"/>
                <a:gd name="connsiteY69" fmla="*/ 21790 h 1801216"/>
                <a:gd name="connsiteX70" fmla="*/ 330327 w 982091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898414 w 979710"/>
                <a:gd name="connsiteY54" fmla="*/ 352883 h 1801216"/>
                <a:gd name="connsiteX55" fmla="*/ 879231 w 979710"/>
                <a:gd name="connsiteY55" fmla="*/ 317714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898414 w 979710"/>
                <a:gd name="connsiteY54" fmla="*/ 352883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230199 w 979710"/>
                <a:gd name="connsiteY28" fmla="*/ 1590201 h 1801216"/>
                <a:gd name="connsiteX29" fmla="*/ 227002 w 979710"/>
                <a:gd name="connsiteY29" fmla="*/ 1650948 h 1801216"/>
                <a:gd name="connsiteX30" fmla="*/ 159860 w 979710"/>
                <a:gd name="connsiteY30" fmla="*/ 1785230 h 1801216"/>
                <a:gd name="connsiteX31" fmla="*/ 220607 w 979710"/>
                <a:gd name="connsiteY31" fmla="*/ 1801216 h 1801216"/>
                <a:gd name="connsiteX32" fmla="*/ 300537 w 979710"/>
                <a:gd name="connsiteY32" fmla="*/ 1727681 h 1801216"/>
                <a:gd name="connsiteX33" fmla="*/ 322918 w 979710"/>
                <a:gd name="connsiteY33" fmla="*/ 1666934 h 1801216"/>
                <a:gd name="connsiteX34" fmla="*/ 290946 w 979710"/>
                <a:gd name="connsiteY34" fmla="*/ 1615779 h 1801216"/>
                <a:gd name="connsiteX35" fmla="*/ 313326 w 979710"/>
                <a:gd name="connsiteY35" fmla="*/ 1344016 h 1801216"/>
                <a:gd name="connsiteX36" fmla="*/ 316523 w 979710"/>
                <a:gd name="connsiteY36" fmla="*/ 998718 h 1801216"/>
                <a:gd name="connsiteX37" fmla="*/ 450806 w 979710"/>
                <a:gd name="connsiteY37" fmla="*/ 1101029 h 1801216"/>
                <a:gd name="connsiteX38" fmla="*/ 633046 w 979710"/>
                <a:gd name="connsiteY38" fmla="*/ 1321636 h 1801216"/>
                <a:gd name="connsiteX39" fmla="*/ 696991 w 979710"/>
                <a:gd name="connsiteY39" fmla="*/ 1618976 h 1801216"/>
                <a:gd name="connsiteX40" fmla="*/ 661821 w 979710"/>
                <a:gd name="connsiteY40" fmla="*/ 1670131 h 1801216"/>
                <a:gd name="connsiteX41" fmla="*/ 700188 w 979710"/>
                <a:gd name="connsiteY41" fmla="*/ 1714892 h 1801216"/>
                <a:gd name="connsiteX42" fmla="*/ 834470 w 979710"/>
                <a:gd name="connsiteY42" fmla="*/ 1750061 h 1801216"/>
                <a:gd name="connsiteX43" fmla="*/ 773723 w 979710"/>
                <a:gd name="connsiteY43" fmla="*/ 1638159 h 1801216"/>
                <a:gd name="connsiteX44" fmla="*/ 748146 w 979710"/>
                <a:gd name="connsiteY44" fmla="*/ 1571018 h 1801216"/>
                <a:gd name="connsiteX45" fmla="*/ 735357 w 979710"/>
                <a:gd name="connsiteY45" fmla="*/ 1270481 h 1801216"/>
                <a:gd name="connsiteX46" fmla="*/ 485975 w 979710"/>
                <a:gd name="connsiteY46" fmla="*/ 819675 h 1801216"/>
                <a:gd name="connsiteX47" fmla="*/ 583124 w 979710"/>
                <a:gd name="connsiteY47" fmla="*/ 854795 h 1801216"/>
                <a:gd name="connsiteX48" fmla="*/ 624887 w 979710"/>
                <a:gd name="connsiteY48" fmla="*/ 599334 h 1801216"/>
                <a:gd name="connsiteX49" fmla="*/ 620258 w 979710"/>
                <a:gd name="connsiteY49" fmla="*/ 541518 h 1801216"/>
                <a:gd name="connsiteX50" fmla="*/ 690596 w 979710"/>
                <a:gd name="connsiteY50" fmla="*/ 666209 h 1801216"/>
                <a:gd name="connsiteX51" fmla="*/ 757737 w 979710"/>
                <a:gd name="connsiteY51" fmla="*/ 691787 h 1801216"/>
                <a:gd name="connsiteX52" fmla="*/ 904809 w 979710"/>
                <a:gd name="connsiteY52" fmla="*/ 480772 h 1801216"/>
                <a:gd name="connsiteX53" fmla="*/ 946506 w 979710"/>
                <a:gd name="connsiteY53" fmla="*/ 414996 h 1801216"/>
                <a:gd name="connsiteX54" fmla="*/ 934400 w 979710"/>
                <a:gd name="connsiteY54" fmla="*/ 323226 h 1801216"/>
                <a:gd name="connsiteX55" fmla="*/ 900795 w 979710"/>
                <a:gd name="connsiteY55" fmla="*/ 355264 h 1801216"/>
                <a:gd name="connsiteX56" fmla="*/ 874469 w 979710"/>
                <a:gd name="connsiteY56" fmla="*/ 332001 h 1801216"/>
                <a:gd name="connsiteX57" fmla="*/ 853653 w 979710"/>
                <a:gd name="connsiteY57" fmla="*/ 430233 h 1801216"/>
                <a:gd name="connsiteX58" fmla="*/ 812905 w 979710"/>
                <a:gd name="connsiteY58" fmla="*/ 507099 h 1801216"/>
                <a:gd name="connsiteX59" fmla="*/ 738554 w 979710"/>
                <a:gd name="connsiteY59" fmla="*/ 573490 h 1801216"/>
                <a:gd name="connsiteX60" fmla="*/ 652230 w 979710"/>
                <a:gd name="connsiteY60" fmla="*/ 311320 h 1801216"/>
                <a:gd name="connsiteX61" fmla="*/ 572300 w 979710"/>
                <a:gd name="connsiteY61" fmla="*/ 295334 h 1801216"/>
                <a:gd name="connsiteX62" fmla="*/ 524342 w 979710"/>
                <a:gd name="connsiteY62" fmla="*/ 260165 h 1801216"/>
                <a:gd name="connsiteX63" fmla="*/ 527539 w 979710"/>
                <a:gd name="connsiteY63" fmla="*/ 177037 h 1801216"/>
                <a:gd name="connsiteX64" fmla="*/ 511170 w 979710"/>
                <a:gd name="connsiteY64" fmla="*/ 143234 h 1801216"/>
                <a:gd name="connsiteX65" fmla="*/ 532601 w 979710"/>
                <a:gd name="connsiteY65" fmla="*/ 100372 h 1801216"/>
                <a:gd name="connsiteX66" fmla="*/ 501645 w 979710"/>
                <a:gd name="connsiteY66" fmla="*/ 67034 h 1801216"/>
                <a:gd name="connsiteX67" fmla="*/ 515433 w 979710"/>
                <a:gd name="connsiteY67" fmla="*/ 39624 h 1801216"/>
                <a:gd name="connsiteX68" fmla="*/ 473070 w 979710"/>
                <a:gd name="connsiteY68" fmla="*/ 28934 h 1801216"/>
                <a:gd name="connsiteX69" fmla="*/ 409242 w 979710"/>
                <a:gd name="connsiteY69" fmla="*/ 1191 h 1801216"/>
                <a:gd name="connsiteX70" fmla="*/ 373057 w 979710"/>
                <a:gd name="connsiteY70" fmla="*/ 21790 h 1801216"/>
                <a:gd name="connsiteX71" fmla="*/ 330327 w 979710"/>
                <a:gd name="connsiteY71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13326 w 979710"/>
                <a:gd name="connsiteY36" fmla="*/ 1344016 h 1801216"/>
                <a:gd name="connsiteX37" fmla="*/ 316523 w 979710"/>
                <a:gd name="connsiteY37" fmla="*/ 998718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13326 w 979710"/>
                <a:gd name="connsiteY36" fmla="*/ 1344016 h 1801216"/>
                <a:gd name="connsiteX37" fmla="*/ 316523 w 979710"/>
                <a:gd name="connsiteY37" fmla="*/ 998718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296657 w 979710"/>
                <a:gd name="connsiteY36" fmla="*/ 1298772 h 1801216"/>
                <a:gd name="connsiteX37" fmla="*/ 316523 w 979710"/>
                <a:gd name="connsiteY37" fmla="*/ 998718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296657 w 979710"/>
                <a:gd name="connsiteY36" fmla="*/ 1298772 h 1801216"/>
                <a:gd name="connsiteX37" fmla="*/ 349861 w 979710"/>
                <a:gd name="connsiteY37" fmla="*/ 1120162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296657 w 979710"/>
                <a:gd name="connsiteY36" fmla="*/ 1298772 h 1801216"/>
                <a:gd name="connsiteX37" fmla="*/ 349861 w 979710"/>
                <a:gd name="connsiteY37" fmla="*/ 1120162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08563 w 979710"/>
                <a:gd name="connsiteY36" fmla="*/ 1255910 h 1801216"/>
                <a:gd name="connsiteX37" fmla="*/ 349861 w 979710"/>
                <a:gd name="connsiteY37" fmla="*/ 1120162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08563 w 979710"/>
                <a:gd name="connsiteY36" fmla="*/ 1255910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08563 w 979710"/>
                <a:gd name="connsiteY36" fmla="*/ 1255910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20469 w 979710"/>
                <a:gd name="connsiteY36" fmla="*/ 1305916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20469 w 979710"/>
                <a:gd name="connsiteY36" fmla="*/ 1305916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6999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20469 w 979710"/>
                <a:gd name="connsiteY36" fmla="*/ 1305916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6999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20469 w 979710"/>
                <a:gd name="connsiteY36" fmla="*/ 1305916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9059"/>
                <a:gd name="connsiteX1" fmla="*/ 327814 w 979710"/>
                <a:gd name="connsiteY1" fmla="*/ 43221 h 1809059"/>
                <a:gd name="connsiteX2" fmla="*/ 300537 w 979710"/>
                <a:gd name="connsiteY2" fmla="*/ 55544 h 1809059"/>
                <a:gd name="connsiteX3" fmla="*/ 311145 w 979710"/>
                <a:gd name="connsiteY3" fmla="*/ 86084 h 1809059"/>
                <a:gd name="connsiteX4" fmla="*/ 265368 w 979710"/>
                <a:gd name="connsiteY4" fmla="*/ 106699 h 1809059"/>
                <a:gd name="connsiteX5" fmla="*/ 281354 w 979710"/>
                <a:gd name="connsiteY5" fmla="*/ 205812 h 1809059"/>
                <a:gd name="connsiteX6" fmla="*/ 322918 w 979710"/>
                <a:gd name="connsiteY6" fmla="*/ 215404 h 1809059"/>
                <a:gd name="connsiteX7" fmla="*/ 354890 w 979710"/>
                <a:gd name="connsiteY7" fmla="*/ 276151 h 1809059"/>
                <a:gd name="connsiteX8" fmla="*/ 383665 w 979710"/>
                <a:gd name="connsiteY8" fmla="*/ 292137 h 1809059"/>
                <a:gd name="connsiteX9" fmla="*/ 345298 w 979710"/>
                <a:gd name="connsiteY9" fmla="*/ 320911 h 1809059"/>
                <a:gd name="connsiteX10" fmla="*/ 271763 w 979710"/>
                <a:gd name="connsiteY10" fmla="*/ 340095 h 1809059"/>
                <a:gd name="connsiteX11" fmla="*/ 204621 w 979710"/>
                <a:gd name="connsiteY11" fmla="*/ 477574 h 1809059"/>
                <a:gd name="connsiteX12" fmla="*/ 166255 w 979710"/>
                <a:gd name="connsiteY12" fmla="*/ 570293 h 1809059"/>
                <a:gd name="connsiteX13" fmla="*/ 92719 w 979710"/>
                <a:gd name="connsiteY13" fmla="*/ 442405 h 1809059"/>
                <a:gd name="connsiteX14" fmla="*/ 115100 w 979710"/>
                <a:gd name="connsiteY14" fmla="*/ 349686 h 1809059"/>
                <a:gd name="connsiteX15" fmla="*/ 76733 w 979710"/>
                <a:gd name="connsiteY15" fmla="*/ 288939 h 1809059"/>
                <a:gd name="connsiteX16" fmla="*/ 35170 w 979710"/>
                <a:gd name="connsiteY16" fmla="*/ 330503 h 1809059"/>
                <a:gd name="connsiteX17" fmla="*/ 0 w 979710"/>
                <a:gd name="connsiteY17" fmla="*/ 352883 h 1809059"/>
                <a:gd name="connsiteX18" fmla="*/ 25578 w 979710"/>
                <a:gd name="connsiteY18" fmla="*/ 378461 h 1809059"/>
                <a:gd name="connsiteX19" fmla="*/ 83128 w 979710"/>
                <a:gd name="connsiteY19" fmla="*/ 599068 h 1809059"/>
                <a:gd name="connsiteX20" fmla="*/ 147072 w 979710"/>
                <a:gd name="connsiteY20" fmla="*/ 704576 h 1809059"/>
                <a:gd name="connsiteX21" fmla="*/ 233396 w 979710"/>
                <a:gd name="connsiteY21" fmla="*/ 631040 h 1809059"/>
                <a:gd name="connsiteX22" fmla="*/ 290946 w 979710"/>
                <a:gd name="connsiteY22" fmla="*/ 531927 h 1809059"/>
                <a:gd name="connsiteX23" fmla="*/ 310129 w 979710"/>
                <a:gd name="connsiteY23" fmla="*/ 605462 h 1809059"/>
                <a:gd name="connsiteX24" fmla="*/ 249582 w 979710"/>
                <a:gd name="connsiteY24" fmla="*/ 674918 h 1809059"/>
                <a:gd name="connsiteX25" fmla="*/ 169452 w 979710"/>
                <a:gd name="connsiteY25" fmla="*/ 844237 h 1809059"/>
                <a:gd name="connsiteX26" fmla="*/ 96516 w 979710"/>
                <a:gd name="connsiteY26" fmla="*/ 1096950 h 1809059"/>
                <a:gd name="connsiteX27" fmla="*/ 192083 w 979710"/>
                <a:gd name="connsiteY27" fmla="*/ 1126690 h 1809059"/>
                <a:gd name="connsiteX28" fmla="*/ 196845 w 979710"/>
                <a:gd name="connsiteY28" fmla="*/ 1262421 h 1809059"/>
                <a:gd name="connsiteX29" fmla="*/ 230199 w 979710"/>
                <a:gd name="connsiteY29" fmla="*/ 1590201 h 1809059"/>
                <a:gd name="connsiteX30" fmla="*/ 227002 w 979710"/>
                <a:gd name="connsiteY30" fmla="*/ 1669998 h 1809059"/>
                <a:gd name="connsiteX31" fmla="*/ 159860 w 979710"/>
                <a:gd name="connsiteY31" fmla="*/ 1785230 h 1809059"/>
                <a:gd name="connsiteX32" fmla="*/ 220607 w 979710"/>
                <a:gd name="connsiteY32" fmla="*/ 1801216 h 1809059"/>
                <a:gd name="connsiteX33" fmla="*/ 300537 w 979710"/>
                <a:gd name="connsiteY33" fmla="*/ 1727681 h 1809059"/>
                <a:gd name="connsiteX34" fmla="*/ 322918 w 979710"/>
                <a:gd name="connsiteY34" fmla="*/ 1666934 h 1809059"/>
                <a:gd name="connsiteX35" fmla="*/ 290946 w 979710"/>
                <a:gd name="connsiteY35" fmla="*/ 1615779 h 1809059"/>
                <a:gd name="connsiteX36" fmla="*/ 320469 w 979710"/>
                <a:gd name="connsiteY36" fmla="*/ 1305916 h 1809059"/>
                <a:gd name="connsiteX37" fmla="*/ 316524 w 979710"/>
                <a:gd name="connsiteY37" fmla="*/ 1124925 h 1809059"/>
                <a:gd name="connsiteX38" fmla="*/ 450806 w 979710"/>
                <a:gd name="connsiteY38" fmla="*/ 1101029 h 1809059"/>
                <a:gd name="connsiteX39" fmla="*/ 633046 w 979710"/>
                <a:gd name="connsiteY39" fmla="*/ 1321636 h 1809059"/>
                <a:gd name="connsiteX40" fmla="*/ 696991 w 979710"/>
                <a:gd name="connsiteY40" fmla="*/ 1618976 h 1809059"/>
                <a:gd name="connsiteX41" fmla="*/ 661821 w 979710"/>
                <a:gd name="connsiteY41" fmla="*/ 1670131 h 1809059"/>
                <a:gd name="connsiteX42" fmla="*/ 700188 w 979710"/>
                <a:gd name="connsiteY42" fmla="*/ 1714892 h 1809059"/>
                <a:gd name="connsiteX43" fmla="*/ 834470 w 979710"/>
                <a:gd name="connsiteY43" fmla="*/ 1750061 h 1809059"/>
                <a:gd name="connsiteX44" fmla="*/ 773723 w 979710"/>
                <a:gd name="connsiteY44" fmla="*/ 1638159 h 1809059"/>
                <a:gd name="connsiteX45" fmla="*/ 748146 w 979710"/>
                <a:gd name="connsiteY45" fmla="*/ 1571018 h 1809059"/>
                <a:gd name="connsiteX46" fmla="*/ 735357 w 979710"/>
                <a:gd name="connsiteY46" fmla="*/ 1270481 h 1809059"/>
                <a:gd name="connsiteX47" fmla="*/ 485975 w 979710"/>
                <a:gd name="connsiteY47" fmla="*/ 819675 h 1809059"/>
                <a:gd name="connsiteX48" fmla="*/ 583124 w 979710"/>
                <a:gd name="connsiteY48" fmla="*/ 854795 h 1809059"/>
                <a:gd name="connsiteX49" fmla="*/ 624887 w 979710"/>
                <a:gd name="connsiteY49" fmla="*/ 599334 h 1809059"/>
                <a:gd name="connsiteX50" fmla="*/ 620258 w 979710"/>
                <a:gd name="connsiteY50" fmla="*/ 541518 h 1809059"/>
                <a:gd name="connsiteX51" fmla="*/ 690596 w 979710"/>
                <a:gd name="connsiteY51" fmla="*/ 666209 h 1809059"/>
                <a:gd name="connsiteX52" fmla="*/ 757737 w 979710"/>
                <a:gd name="connsiteY52" fmla="*/ 691787 h 1809059"/>
                <a:gd name="connsiteX53" fmla="*/ 904809 w 979710"/>
                <a:gd name="connsiteY53" fmla="*/ 480772 h 1809059"/>
                <a:gd name="connsiteX54" fmla="*/ 946506 w 979710"/>
                <a:gd name="connsiteY54" fmla="*/ 414996 h 1809059"/>
                <a:gd name="connsiteX55" fmla="*/ 934400 w 979710"/>
                <a:gd name="connsiteY55" fmla="*/ 323226 h 1809059"/>
                <a:gd name="connsiteX56" fmla="*/ 900795 w 979710"/>
                <a:gd name="connsiteY56" fmla="*/ 355264 h 1809059"/>
                <a:gd name="connsiteX57" fmla="*/ 874469 w 979710"/>
                <a:gd name="connsiteY57" fmla="*/ 332001 h 1809059"/>
                <a:gd name="connsiteX58" fmla="*/ 853653 w 979710"/>
                <a:gd name="connsiteY58" fmla="*/ 430233 h 1809059"/>
                <a:gd name="connsiteX59" fmla="*/ 812905 w 979710"/>
                <a:gd name="connsiteY59" fmla="*/ 507099 h 1809059"/>
                <a:gd name="connsiteX60" fmla="*/ 738554 w 979710"/>
                <a:gd name="connsiteY60" fmla="*/ 573490 h 1809059"/>
                <a:gd name="connsiteX61" fmla="*/ 652230 w 979710"/>
                <a:gd name="connsiteY61" fmla="*/ 311320 h 1809059"/>
                <a:gd name="connsiteX62" fmla="*/ 572300 w 979710"/>
                <a:gd name="connsiteY62" fmla="*/ 295334 h 1809059"/>
                <a:gd name="connsiteX63" fmla="*/ 524342 w 979710"/>
                <a:gd name="connsiteY63" fmla="*/ 260165 h 1809059"/>
                <a:gd name="connsiteX64" fmla="*/ 527539 w 979710"/>
                <a:gd name="connsiteY64" fmla="*/ 177037 h 1809059"/>
                <a:gd name="connsiteX65" fmla="*/ 511170 w 979710"/>
                <a:gd name="connsiteY65" fmla="*/ 143234 h 1809059"/>
                <a:gd name="connsiteX66" fmla="*/ 532601 w 979710"/>
                <a:gd name="connsiteY66" fmla="*/ 100372 h 1809059"/>
                <a:gd name="connsiteX67" fmla="*/ 501645 w 979710"/>
                <a:gd name="connsiteY67" fmla="*/ 67034 h 1809059"/>
                <a:gd name="connsiteX68" fmla="*/ 515433 w 979710"/>
                <a:gd name="connsiteY68" fmla="*/ 39624 h 1809059"/>
                <a:gd name="connsiteX69" fmla="*/ 473070 w 979710"/>
                <a:gd name="connsiteY69" fmla="*/ 28934 h 1809059"/>
                <a:gd name="connsiteX70" fmla="*/ 409242 w 979710"/>
                <a:gd name="connsiteY70" fmla="*/ 1191 h 1809059"/>
                <a:gd name="connsiteX71" fmla="*/ 373057 w 979710"/>
                <a:gd name="connsiteY71" fmla="*/ 21790 h 1809059"/>
                <a:gd name="connsiteX72" fmla="*/ 330327 w 979710"/>
                <a:gd name="connsiteY72" fmla="*/ 12415 h 1809059"/>
                <a:gd name="connsiteX0" fmla="*/ 330327 w 979710"/>
                <a:gd name="connsiteY0" fmla="*/ 12415 h 1790559"/>
                <a:gd name="connsiteX1" fmla="*/ 327814 w 979710"/>
                <a:gd name="connsiteY1" fmla="*/ 43221 h 1790559"/>
                <a:gd name="connsiteX2" fmla="*/ 300537 w 979710"/>
                <a:gd name="connsiteY2" fmla="*/ 55544 h 1790559"/>
                <a:gd name="connsiteX3" fmla="*/ 311145 w 979710"/>
                <a:gd name="connsiteY3" fmla="*/ 86084 h 1790559"/>
                <a:gd name="connsiteX4" fmla="*/ 265368 w 979710"/>
                <a:gd name="connsiteY4" fmla="*/ 106699 h 1790559"/>
                <a:gd name="connsiteX5" fmla="*/ 281354 w 979710"/>
                <a:gd name="connsiteY5" fmla="*/ 205812 h 1790559"/>
                <a:gd name="connsiteX6" fmla="*/ 322918 w 979710"/>
                <a:gd name="connsiteY6" fmla="*/ 215404 h 1790559"/>
                <a:gd name="connsiteX7" fmla="*/ 354890 w 979710"/>
                <a:gd name="connsiteY7" fmla="*/ 276151 h 1790559"/>
                <a:gd name="connsiteX8" fmla="*/ 383665 w 979710"/>
                <a:gd name="connsiteY8" fmla="*/ 292137 h 1790559"/>
                <a:gd name="connsiteX9" fmla="*/ 345298 w 979710"/>
                <a:gd name="connsiteY9" fmla="*/ 320911 h 1790559"/>
                <a:gd name="connsiteX10" fmla="*/ 271763 w 979710"/>
                <a:gd name="connsiteY10" fmla="*/ 340095 h 1790559"/>
                <a:gd name="connsiteX11" fmla="*/ 204621 w 979710"/>
                <a:gd name="connsiteY11" fmla="*/ 477574 h 1790559"/>
                <a:gd name="connsiteX12" fmla="*/ 166255 w 979710"/>
                <a:gd name="connsiteY12" fmla="*/ 570293 h 1790559"/>
                <a:gd name="connsiteX13" fmla="*/ 92719 w 979710"/>
                <a:gd name="connsiteY13" fmla="*/ 442405 h 1790559"/>
                <a:gd name="connsiteX14" fmla="*/ 115100 w 979710"/>
                <a:gd name="connsiteY14" fmla="*/ 349686 h 1790559"/>
                <a:gd name="connsiteX15" fmla="*/ 76733 w 979710"/>
                <a:gd name="connsiteY15" fmla="*/ 288939 h 1790559"/>
                <a:gd name="connsiteX16" fmla="*/ 35170 w 979710"/>
                <a:gd name="connsiteY16" fmla="*/ 330503 h 1790559"/>
                <a:gd name="connsiteX17" fmla="*/ 0 w 979710"/>
                <a:gd name="connsiteY17" fmla="*/ 352883 h 1790559"/>
                <a:gd name="connsiteX18" fmla="*/ 25578 w 979710"/>
                <a:gd name="connsiteY18" fmla="*/ 378461 h 1790559"/>
                <a:gd name="connsiteX19" fmla="*/ 83128 w 979710"/>
                <a:gd name="connsiteY19" fmla="*/ 599068 h 1790559"/>
                <a:gd name="connsiteX20" fmla="*/ 147072 w 979710"/>
                <a:gd name="connsiteY20" fmla="*/ 704576 h 1790559"/>
                <a:gd name="connsiteX21" fmla="*/ 233396 w 979710"/>
                <a:gd name="connsiteY21" fmla="*/ 631040 h 1790559"/>
                <a:gd name="connsiteX22" fmla="*/ 290946 w 979710"/>
                <a:gd name="connsiteY22" fmla="*/ 531927 h 1790559"/>
                <a:gd name="connsiteX23" fmla="*/ 310129 w 979710"/>
                <a:gd name="connsiteY23" fmla="*/ 605462 h 1790559"/>
                <a:gd name="connsiteX24" fmla="*/ 249582 w 979710"/>
                <a:gd name="connsiteY24" fmla="*/ 674918 h 1790559"/>
                <a:gd name="connsiteX25" fmla="*/ 169452 w 979710"/>
                <a:gd name="connsiteY25" fmla="*/ 844237 h 1790559"/>
                <a:gd name="connsiteX26" fmla="*/ 96516 w 979710"/>
                <a:gd name="connsiteY26" fmla="*/ 1096950 h 1790559"/>
                <a:gd name="connsiteX27" fmla="*/ 192083 w 979710"/>
                <a:gd name="connsiteY27" fmla="*/ 1126690 h 1790559"/>
                <a:gd name="connsiteX28" fmla="*/ 196845 w 979710"/>
                <a:gd name="connsiteY28" fmla="*/ 1262421 h 1790559"/>
                <a:gd name="connsiteX29" fmla="*/ 230199 w 979710"/>
                <a:gd name="connsiteY29" fmla="*/ 1590201 h 1790559"/>
                <a:gd name="connsiteX30" fmla="*/ 227002 w 979710"/>
                <a:gd name="connsiteY30" fmla="*/ 1669998 h 1790559"/>
                <a:gd name="connsiteX31" fmla="*/ 159860 w 979710"/>
                <a:gd name="connsiteY31" fmla="*/ 1785230 h 1790559"/>
                <a:gd name="connsiteX32" fmla="*/ 237275 w 979710"/>
                <a:gd name="connsiteY32" fmla="*/ 1782166 h 1790559"/>
                <a:gd name="connsiteX33" fmla="*/ 300537 w 979710"/>
                <a:gd name="connsiteY33" fmla="*/ 1727681 h 1790559"/>
                <a:gd name="connsiteX34" fmla="*/ 322918 w 979710"/>
                <a:gd name="connsiteY34" fmla="*/ 1666934 h 1790559"/>
                <a:gd name="connsiteX35" fmla="*/ 290946 w 979710"/>
                <a:gd name="connsiteY35" fmla="*/ 1615779 h 1790559"/>
                <a:gd name="connsiteX36" fmla="*/ 320469 w 979710"/>
                <a:gd name="connsiteY36" fmla="*/ 1305916 h 1790559"/>
                <a:gd name="connsiteX37" fmla="*/ 316524 w 979710"/>
                <a:gd name="connsiteY37" fmla="*/ 1124925 h 1790559"/>
                <a:gd name="connsiteX38" fmla="*/ 450806 w 979710"/>
                <a:gd name="connsiteY38" fmla="*/ 1101029 h 1790559"/>
                <a:gd name="connsiteX39" fmla="*/ 633046 w 979710"/>
                <a:gd name="connsiteY39" fmla="*/ 1321636 h 1790559"/>
                <a:gd name="connsiteX40" fmla="*/ 696991 w 979710"/>
                <a:gd name="connsiteY40" fmla="*/ 1618976 h 1790559"/>
                <a:gd name="connsiteX41" fmla="*/ 661821 w 979710"/>
                <a:gd name="connsiteY41" fmla="*/ 1670131 h 1790559"/>
                <a:gd name="connsiteX42" fmla="*/ 700188 w 979710"/>
                <a:gd name="connsiteY42" fmla="*/ 1714892 h 1790559"/>
                <a:gd name="connsiteX43" fmla="*/ 834470 w 979710"/>
                <a:gd name="connsiteY43" fmla="*/ 1750061 h 1790559"/>
                <a:gd name="connsiteX44" fmla="*/ 773723 w 979710"/>
                <a:gd name="connsiteY44" fmla="*/ 1638159 h 1790559"/>
                <a:gd name="connsiteX45" fmla="*/ 748146 w 979710"/>
                <a:gd name="connsiteY45" fmla="*/ 1571018 h 1790559"/>
                <a:gd name="connsiteX46" fmla="*/ 735357 w 979710"/>
                <a:gd name="connsiteY46" fmla="*/ 1270481 h 1790559"/>
                <a:gd name="connsiteX47" fmla="*/ 485975 w 979710"/>
                <a:gd name="connsiteY47" fmla="*/ 819675 h 1790559"/>
                <a:gd name="connsiteX48" fmla="*/ 583124 w 979710"/>
                <a:gd name="connsiteY48" fmla="*/ 854795 h 1790559"/>
                <a:gd name="connsiteX49" fmla="*/ 624887 w 979710"/>
                <a:gd name="connsiteY49" fmla="*/ 599334 h 1790559"/>
                <a:gd name="connsiteX50" fmla="*/ 620258 w 979710"/>
                <a:gd name="connsiteY50" fmla="*/ 541518 h 1790559"/>
                <a:gd name="connsiteX51" fmla="*/ 690596 w 979710"/>
                <a:gd name="connsiteY51" fmla="*/ 666209 h 1790559"/>
                <a:gd name="connsiteX52" fmla="*/ 757737 w 979710"/>
                <a:gd name="connsiteY52" fmla="*/ 691787 h 1790559"/>
                <a:gd name="connsiteX53" fmla="*/ 904809 w 979710"/>
                <a:gd name="connsiteY53" fmla="*/ 480772 h 1790559"/>
                <a:gd name="connsiteX54" fmla="*/ 946506 w 979710"/>
                <a:gd name="connsiteY54" fmla="*/ 414996 h 1790559"/>
                <a:gd name="connsiteX55" fmla="*/ 934400 w 979710"/>
                <a:gd name="connsiteY55" fmla="*/ 323226 h 1790559"/>
                <a:gd name="connsiteX56" fmla="*/ 900795 w 979710"/>
                <a:gd name="connsiteY56" fmla="*/ 355264 h 1790559"/>
                <a:gd name="connsiteX57" fmla="*/ 874469 w 979710"/>
                <a:gd name="connsiteY57" fmla="*/ 332001 h 1790559"/>
                <a:gd name="connsiteX58" fmla="*/ 853653 w 979710"/>
                <a:gd name="connsiteY58" fmla="*/ 430233 h 1790559"/>
                <a:gd name="connsiteX59" fmla="*/ 812905 w 979710"/>
                <a:gd name="connsiteY59" fmla="*/ 507099 h 1790559"/>
                <a:gd name="connsiteX60" fmla="*/ 738554 w 979710"/>
                <a:gd name="connsiteY60" fmla="*/ 573490 h 1790559"/>
                <a:gd name="connsiteX61" fmla="*/ 652230 w 979710"/>
                <a:gd name="connsiteY61" fmla="*/ 311320 h 1790559"/>
                <a:gd name="connsiteX62" fmla="*/ 572300 w 979710"/>
                <a:gd name="connsiteY62" fmla="*/ 295334 h 1790559"/>
                <a:gd name="connsiteX63" fmla="*/ 524342 w 979710"/>
                <a:gd name="connsiteY63" fmla="*/ 260165 h 1790559"/>
                <a:gd name="connsiteX64" fmla="*/ 527539 w 979710"/>
                <a:gd name="connsiteY64" fmla="*/ 177037 h 1790559"/>
                <a:gd name="connsiteX65" fmla="*/ 511170 w 979710"/>
                <a:gd name="connsiteY65" fmla="*/ 143234 h 1790559"/>
                <a:gd name="connsiteX66" fmla="*/ 532601 w 979710"/>
                <a:gd name="connsiteY66" fmla="*/ 100372 h 1790559"/>
                <a:gd name="connsiteX67" fmla="*/ 501645 w 979710"/>
                <a:gd name="connsiteY67" fmla="*/ 67034 h 1790559"/>
                <a:gd name="connsiteX68" fmla="*/ 515433 w 979710"/>
                <a:gd name="connsiteY68" fmla="*/ 39624 h 1790559"/>
                <a:gd name="connsiteX69" fmla="*/ 473070 w 979710"/>
                <a:gd name="connsiteY69" fmla="*/ 28934 h 1790559"/>
                <a:gd name="connsiteX70" fmla="*/ 409242 w 979710"/>
                <a:gd name="connsiteY70" fmla="*/ 1191 h 1790559"/>
                <a:gd name="connsiteX71" fmla="*/ 373057 w 979710"/>
                <a:gd name="connsiteY71" fmla="*/ 21790 h 1790559"/>
                <a:gd name="connsiteX72" fmla="*/ 330327 w 979710"/>
                <a:gd name="connsiteY72" fmla="*/ 12415 h 1790559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22918 w 979710"/>
                <a:gd name="connsiteY34" fmla="*/ 1666934 h 1804847"/>
                <a:gd name="connsiteX35" fmla="*/ 290946 w 979710"/>
                <a:gd name="connsiteY35" fmla="*/ 1615779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22918 w 979710"/>
                <a:gd name="connsiteY34" fmla="*/ 1666934 h 1804847"/>
                <a:gd name="connsiteX35" fmla="*/ 290946 w 979710"/>
                <a:gd name="connsiteY35" fmla="*/ 1615779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290946 w 979710"/>
                <a:gd name="connsiteY35" fmla="*/ 1615779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290946 w 979710"/>
                <a:gd name="connsiteY35" fmla="*/ 1615779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755056 w 979710"/>
                <a:gd name="connsiteY47" fmla="*/ 1017319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755056 w 979710"/>
                <a:gd name="connsiteY47" fmla="*/ 1017319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55056 w 979710"/>
                <a:gd name="connsiteY48" fmla="*/ 1017319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55056 w 979710"/>
                <a:gd name="connsiteY48" fmla="*/ 1017319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55056 w 979710"/>
                <a:gd name="connsiteY48" fmla="*/ 1017319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39366 w 979710"/>
                <a:gd name="connsiteY26" fmla="*/ 1073138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39366 w 979710"/>
                <a:gd name="connsiteY26" fmla="*/ 1073138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42247 w 979710"/>
                <a:gd name="connsiteY18" fmla="*/ 428467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13658 w 963041"/>
                <a:gd name="connsiteY0" fmla="*/ 12415 h 1804847"/>
                <a:gd name="connsiteX1" fmla="*/ 311145 w 963041"/>
                <a:gd name="connsiteY1" fmla="*/ 43221 h 1804847"/>
                <a:gd name="connsiteX2" fmla="*/ 283868 w 963041"/>
                <a:gd name="connsiteY2" fmla="*/ 55544 h 1804847"/>
                <a:gd name="connsiteX3" fmla="*/ 294476 w 963041"/>
                <a:gd name="connsiteY3" fmla="*/ 86084 h 1804847"/>
                <a:gd name="connsiteX4" fmla="*/ 248699 w 963041"/>
                <a:gd name="connsiteY4" fmla="*/ 106699 h 1804847"/>
                <a:gd name="connsiteX5" fmla="*/ 264685 w 963041"/>
                <a:gd name="connsiteY5" fmla="*/ 205812 h 1804847"/>
                <a:gd name="connsiteX6" fmla="*/ 306249 w 963041"/>
                <a:gd name="connsiteY6" fmla="*/ 215404 h 1804847"/>
                <a:gd name="connsiteX7" fmla="*/ 338221 w 963041"/>
                <a:gd name="connsiteY7" fmla="*/ 276151 h 1804847"/>
                <a:gd name="connsiteX8" fmla="*/ 366996 w 963041"/>
                <a:gd name="connsiteY8" fmla="*/ 292137 h 1804847"/>
                <a:gd name="connsiteX9" fmla="*/ 328629 w 963041"/>
                <a:gd name="connsiteY9" fmla="*/ 320911 h 1804847"/>
                <a:gd name="connsiteX10" fmla="*/ 255094 w 963041"/>
                <a:gd name="connsiteY10" fmla="*/ 340095 h 1804847"/>
                <a:gd name="connsiteX11" fmla="*/ 187952 w 963041"/>
                <a:gd name="connsiteY11" fmla="*/ 477574 h 1804847"/>
                <a:gd name="connsiteX12" fmla="*/ 149586 w 963041"/>
                <a:gd name="connsiteY12" fmla="*/ 570293 h 1804847"/>
                <a:gd name="connsiteX13" fmla="*/ 76050 w 963041"/>
                <a:gd name="connsiteY13" fmla="*/ 442405 h 1804847"/>
                <a:gd name="connsiteX14" fmla="*/ 98431 w 963041"/>
                <a:gd name="connsiteY14" fmla="*/ 349686 h 1804847"/>
                <a:gd name="connsiteX15" fmla="*/ 60064 w 963041"/>
                <a:gd name="connsiteY15" fmla="*/ 288939 h 1804847"/>
                <a:gd name="connsiteX16" fmla="*/ 18501 w 963041"/>
                <a:gd name="connsiteY16" fmla="*/ 330503 h 1804847"/>
                <a:gd name="connsiteX17" fmla="*/ 0 w 963041"/>
                <a:gd name="connsiteY17" fmla="*/ 360027 h 1804847"/>
                <a:gd name="connsiteX18" fmla="*/ 25578 w 963041"/>
                <a:gd name="connsiteY18" fmla="*/ 428467 h 1804847"/>
                <a:gd name="connsiteX19" fmla="*/ 66459 w 963041"/>
                <a:gd name="connsiteY19" fmla="*/ 599068 h 1804847"/>
                <a:gd name="connsiteX20" fmla="*/ 130403 w 963041"/>
                <a:gd name="connsiteY20" fmla="*/ 704576 h 1804847"/>
                <a:gd name="connsiteX21" fmla="*/ 216727 w 963041"/>
                <a:gd name="connsiteY21" fmla="*/ 631040 h 1804847"/>
                <a:gd name="connsiteX22" fmla="*/ 274277 w 963041"/>
                <a:gd name="connsiteY22" fmla="*/ 531927 h 1804847"/>
                <a:gd name="connsiteX23" fmla="*/ 293460 w 963041"/>
                <a:gd name="connsiteY23" fmla="*/ 605462 h 1804847"/>
                <a:gd name="connsiteX24" fmla="*/ 232913 w 963041"/>
                <a:gd name="connsiteY24" fmla="*/ 674918 h 1804847"/>
                <a:gd name="connsiteX25" fmla="*/ 128971 w 963041"/>
                <a:gd name="connsiteY25" fmla="*/ 832330 h 1804847"/>
                <a:gd name="connsiteX26" fmla="*/ 1266 w 963041"/>
                <a:gd name="connsiteY26" fmla="*/ 1032657 h 1804847"/>
                <a:gd name="connsiteX27" fmla="*/ 175414 w 963041"/>
                <a:gd name="connsiteY27" fmla="*/ 1126690 h 1804847"/>
                <a:gd name="connsiteX28" fmla="*/ 180176 w 963041"/>
                <a:gd name="connsiteY28" fmla="*/ 1262421 h 1804847"/>
                <a:gd name="connsiteX29" fmla="*/ 213530 w 963041"/>
                <a:gd name="connsiteY29" fmla="*/ 1590201 h 1804847"/>
                <a:gd name="connsiteX30" fmla="*/ 210333 w 963041"/>
                <a:gd name="connsiteY30" fmla="*/ 1669998 h 1804847"/>
                <a:gd name="connsiteX31" fmla="*/ 143191 w 963041"/>
                <a:gd name="connsiteY31" fmla="*/ 1785230 h 1804847"/>
                <a:gd name="connsiteX32" fmla="*/ 220606 w 963041"/>
                <a:gd name="connsiteY32" fmla="*/ 1782166 h 1804847"/>
                <a:gd name="connsiteX33" fmla="*/ 283868 w 963041"/>
                <a:gd name="connsiteY33" fmla="*/ 1727681 h 1804847"/>
                <a:gd name="connsiteX34" fmla="*/ 325299 w 963041"/>
                <a:gd name="connsiteY34" fmla="*/ 1683603 h 1804847"/>
                <a:gd name="connsiteX35" fmla="*/ 283802 w 963041"/>
                <a:gd name="connsiteY35" fmla="*/ 1608635 h 1804847"/>
                <a:gd name="connsiteX36" fmla="*/ 279988 w 963041"/>
                <a:gd name="connsiteY36" fmla="*/ 1248766 h 1804847"/>
                <a:gd name="connsiteX37" fmla="*/ 299855 w 963041"/>
                <a:gd name="connsiteY37" fmla="*/ 1124925 h 1804847"/>
                <a:gd name="connsiteX38" fmla="*/ 434137 w 963041"/>
                <a:gd name="connsiteY38" fmla="*/ 1101029 h 1804847"/>
                <a:gd name="connsiteX39" fmla="*/ 616377 w 963041"/>
                <a:gd name="connsiteY39" fmla="*/ 1321636 h 1804847"/>
                <a:gd name="connsiteX40" fmla="*/ 663654 w 963041"/>
                <a:gd name="connsiteY40" fmla="*/ 1599926 h 1804847"/>
                <a:gd name="connsiteX41" fmla="*/ 630865 w 963041"/>
                <a:gd name="connsiteY41" fmla="*/ 1662987 h 1804847"/>
                <a:gd name="connsiteX42" fmla="*/ 683519 w 963041"/>
                <a:gd name="connsiteY42" fmla="*/ 1714892 h 1804847"/>
                <a:gd name="connsiteX43" fmla="*/ 817801 w 963041"/>
                <a:gd name="connsiteY43" fmla="*/ 1750061 h 1804847"/>
                <a:gd name="connsiteX44" fmla="*/ 749910 w 963041"/>
                <a:gd name="connsiteY44" fmla="*/ 1650065 h 1804847"/>
                <a:gd name="connsiteX45" fmla="*/ 731477 w 963041"/>
                <a:gd name="connsiteY45" fmla="*/ 1571018 h 1804847"/>
                <a:gd name="connsiteX46" fmla="*/ 718688 w 963041"/>
                <a:gd name="connsiteY46" fmla="*/ 1270481 h 1804847"/>
                <a:gd name="connsiteX47" fmla="*/ 615945 w 963041"/>
                <a:gd name="connsiteY47" fmla="*/ 1079065 h 1804847"/>
                <a:gd name="connsiteX48" fmla="*/ 683618 w 963041"/>
                <a:gd name="connsiteY48" fmla="*/ 1057800 h 1804847"/>
                <a:gd name="connsiteX49" fmla="*/ 566455 w 963041"/>
                <a:gd name="connsiteY49" fmla="*/ 854795 h 1804847"/>
                <a:gd name="connsiteX50" fmla="*/ 608218 w 963041"/>
                <a:gd name="connsiteY50" fmla="*/ 599334 h 1804847"/>
                <a:gd name="connsiteX51" fmla="*/ 603589 w 963041"/>
                <a:gd name="connsiteY51" fmla="*/ 541518 h 1804847"/>
                <a:gd name="connsiteX52" fmla="*/ 673927 w 963041"/>
                <a:gd name="connsiteY52" fmla="*/ 666209 h 1804847"/>
                <a:gd name="connsiteX53" fmla="*/ 741068 w 963041"/>
                <a:gd name="connsiteY53" fmla="*/ 691787 h 1804847"/>
                <a:gd name="connsiteX54" fmla="*/ 888140 w 963041"/>
                <a:gd name="connsiteY54" fmla="*/ 480772 h 1804847"/>
                <a:gd name="connsiteX55" fmla="*/ 929837 w 963041"/>
                <a:gd name="connsiteY55" fmla="*/ 414996 h 1804847"/>
                <a:gd name="connsiteX56" fmla="*/ 917731 w 963041"/>
                <a:gd name="connsiteY56" fmla="*/ 323226 h 1804847"/>
                <a:gd name="connsiteX57" fmla="*/ 884126 w 963041"/>
                <a:gd name="connsiteY57" fmla="*/ 355264 h 1804847"/>
                <a:gd name="connsiteX58" fmla="*/ 857800 w 963041"/>
                <a:gd name="connsiteY58" fmla="*/ 332001 h 1804847"/>
                <a:gd name="connsiteX59" fmla="*/ 836984 w 963041"/>
                <a:gd name="connsiteY59" fmla="*/ 430233 h 1804847"/>
                <a:gd name="connsiteX60" fmla="*/ 796236 w 963041"/>
                <a:gd name="connsiteY60" fmla="*/ 507099 h 1804847"/>
                <a:gd name="connsiteX61" fmla="*/ 721885 w 963041"/>
                <a:gd name="connsiteY61" fmla="*/ 573490 h 1804847"/>
                <a:gd name="connsiteX62" fmla="*/ 635561 w 963041"/>
                <a:gd name="connsiteY62" fmla="*/ 311320 h 1804847"/>
                <a:gd name="connsiteX63" fmla="*/ 555631 w 963041"/>
                <a:gd name="connsiteY63" fmla="*/ 295334 h 1804847"/>
                <a:gd name="connsiteX64" fmla="*/ 507673 w 963041"/>
                <a:gd name="connsiteY64" fmla="*/ 260165 h 1804847"/>
                <a:gd name="connsiteX65" fmla="*/ 510870 w 963041"/>
                <a:gd name="connsiteY65" fmla="*/ 177037 h 1804847"/>
                <a:gd name="connsiteX66" fmla="*/ 494501 w 963041"/>
                <a:gd name="connsiteY66" fmla="*/ 143234 h 1804847"/>
                <a:gd name="connsiteX67" fmla="*/ 515932 w 963041"/>
                <a:gd name="connsiteY67" fmla="*/ 100372 h 1804847"/>
                <a:gd name="connsiteX68" fmla="*/ 484976 w 963041"/>
                <a:gd name="connsiteY68" fmla="*/ 67034 h 1804847"/>
                <a:gd name="connsiteX69" fmla="*/ 498764 w 963041"/>
                <a:gd name="connsiteY69" fmla="*/ 39624 h 1804847"/>
                <a:gd name="connsiteX70" fmla="*/ 456401 w 963041"/>
                <a:gd name="connsiteY70" fmla="*/ 28934 h 1804847"/>
                <a:gd name="connsiteX71" fmla="*/ 392573 w 963041"/>
                <a:gd name="connsiteY71" fmla="*/ 1191 h 1804847"/>
                <a:gd name="connsiteX72" fmla="*/ 356388 w 963041"/>
                <a:gd name="connsiteY72" fmla="*/ 21790 h 1804847"/>
                <a:gd name="connsiteX73" fmla="*/ 313658 w 963041"/>
                <a:gd name="connsiteY73" fmla="*/ 12415 h 1804847"/>
                <a:gd name="connsiteX0" fmla="*/ 313658 w 963041"/>
                <a:gd name="connsiteY0" fmla="*/ 12415 h 1804847"/>
                <a:gd name="connsiteX1" fmla="*/ 311145 w 963041"/>
                <a:gd name="connsiteY1" fmla="*/ 43221 h 1804847"/>
                <a:gd name="connsiteX2" fmla="*/ 283868 w 963041"/>
                <a:gd name="connsiteY2" fmla="*/ 55544 h 1804847"/>
                <a:gd name="connsiteX3" fmla="*/ 294476 w 963041"/>
                <a:gd name="connsiteY3" fmla="*/ 86084 h 1804847"/>
                <a:gd name="connsiteX4" fmla="*/ 248699 w 963041"/>
                <a:gd name="connsiteY4" fmla="*/ 106699 h 1804847"/>
                <a:gd name="connsiteX5" fmla="*/ 264685 w 963041"/>
                <a:gd name="connsiteY5" fmla="*/ 205812 h 1804847"/>
                <a:gd name="connsiteX6" fmla="*/ 306249 w 963041"/>
                <a:gd name="connsiteY6" fmla="*/ 215404 h 1804847"/>
                <a:gd name="connsiteX7" fmla="*/ 338221 w 963041"/>
                <a:gd name="connsiteY7" fmla="*/ 276151 h 1804847"/>
                <a:gd name="connsiteX8" fmla="*/ 366996 w 963041"/>
                <a:gd name="connsiteY8" fmla="*/ 292137 h 1804847"/>
                <a:gd name="connsiteX9" fmla="*/ 328629 w 963041"/>
                <a:gd name="connsiteY9" fmla="*/ 320911 h 1804847"/>
                <a:gd name="connsiteX10" fmla="*/ 255094 w 963041"/>
                <a:gd name="connsiteY10" fmla="*/ 340095 h 1804847"/>
                <a:gd name="connsiteX11" fmla="*/ 187952 w 963041"/>
                <a:gd name="connsiteY11" fmla="*/ 477574 h 1804847"/>
                <a:gd name="connsiteX12" fmla="*/ 149586 w 963041"/>
                <a:gd name="connsiteY12" fmla="*/ 570293 h 1804847"/>
                <a:gd name="connsiteX13" fmla="*/ 76050 w 963041"/>
                <a:gd name="connsiteY13" fmla="*/ 442405 h 1804847"/>
                <a:gd name="connsiteX14" fmla="*/ 98431 w 963041"/>
                <a:gd name="connsiteY14" fmla="*/ 349686 h 1804847"/>
                <a:gd name="connsiteX15" fmla="*/ 60064 w 963041"/>
                <a:gd name="connsiteY15" fmla="*/ 288939 h 1804847"/>
                <a:gd name="connsiteX16" fmla="*/ 28026 w 963041"/>
                <a:gd name="connsiteY16" fmla="*/ 328122 h 1804847"/>
                <a:gd name="connsiteX17" fmla="*/ 0 w 963041"/>
                <a:gd name="connsiteY17" fmla="*/ 360027 h 1804847"/>
                <a:gd name="connsiteX18" fmla="*/ 25578 w 963041"/>
                <a:gd name="connsiteY18" fmla="*/ 428467 h 1804847"/>
                <a:gd name="connsiteX19" fmla="*/ 66459 w 963041"/>
                <a:gd name="connsiteY19" fmla="*/ 599068 h 1804847"/>
                <a:gd name="connsiteX20" fmla="*/ 130403 w 963041"/>
                <a:gd name="connsiteY20" fmla="*/ 704576 h 1804847"/>
                <a:gd name="connsiteX21" fmla="*/ 216727 w 963041"/>
                <a:gd name="connsiteY21" fmla="*/ 631040 h 1804847"/>
                <a:gd name="connsiteX22" fmla="*/ 274277 w 963041"/>
                <a:gd name="connsiteY22" fmla="*/ 531927 h 1804847"/>
                <a:gd name="connsiteX23" fmla="*/ 293460 w 963041"/>
                <a:gd name="connsiteY23" fmla="*/ 605462 h 1804847"/>
                <a:gd name="connsiteX24" fmla="*/ 232913 w 963041"/>
                <a:gd name="connsiteY24" fmla="*/ 674918 h 1804847"/>
                <a:gd name="connsiteX25" fmla="*/ 128971 w 963041"/>
                <a:gd name="connsiteY25" fmla="*/ 832330 h 1804847"/>
                <a:gd name="connsiteX26" fmla="*/ 1266 w 963041"/>
                <a:gd name="connsiteY26" fmla="*/ 1032657 h 1804847"/>
                <a:gd name="connsiteX27" fmla="*/ 175414 w 963041"/>
                <a:gd name="connsiteY27" fmla="*/ 1126690 h 1804847"/>
                <a:gd name="connsiteX28" fmla="*/ 180176 w 963041"/>
                <a:gd name="connsiteY28" fmla="*/ 1262421 h 1804847"/>
                <a:gd name="connsiteX29" fmla="*/ 213530 w 963041"/>
                <a:gd name="connsiteY29" fmla="*/ 1590201 h 1804847"/>
                <a:gd name="connsiteX30" fmla="*/ 210333 w 963041"/>
                <a:gd name="connsiteY30" fmla="*/ 1669998 h 1804847"/>
                <a:gd name="connsiteX31" fmla="*/ 143191 w 963041"/>
                <a:gd name="connsiteY31" fmla="*/ 1785230 h 1804847"/>
                <a:gd name="connsiteX32" fmla="*/ 220606 w 963041"/>
                <a:gd name="connsiteY32" fmla="*/ 1782166 h 1804847"/>
                <a:gd name="connsiteX33" fmla="*/ 283868 w 963041"/>
                <a:gd name="connsiteY33" fmla="*/ 1727681 h 1804847"/>
                <a:gd name="connsiteX34" fmla="*/ 325299 w 963041"/>
                <a:gd name="connsiteY34" fmla="*/ 1683603 h 1804847"/>
                <a:gd name="connsiteX35" fmla="*/ 283802 w 963041"/>
                <a:gd name="connsiteY35" fmla="*/ 1608635 h 1804847"/>
                <a:gd name="connsiteX36" fmla="*/ 279988 w 963041"/>
                <a:gd name="connsiteY36" fmla="*/ 1248766 h 1804847"/>
                <a:gd name="connsiteX37" fmla="*/ 299855 w 963041"/>
                <a:gd name="connsiteY37" fmla="*/ 1124925 h 1804847"/>
                <a:gd name="connsiteX38" fmla="*/ 434137 w 963041"/>
                <a:gd name="connsiteY38" fmla="*/ 1101029 h 1804847"/>
                <a:gd name="connsiteX39" fmla="*/ 616377 w 963041"/>
                <a:gd name="connsiteY39" fmla="*/ 1321636 h 1804847"/>
                <a:gd name="connsiteX40" fmla="*/ 663654 w 963041"/>
                <a:gd name="connsiteY40" fmla="*/ 1599926 h 1804847"/>
                <a:gd name="connsiteX41" fmla="*/ 630865 w 963041"/>
                <a:gd name="connsiteY41" fmla="*/ 1662987 h 1804847"/>
                <a:gd name="connsiteX42" fmla="*/ 683519 w 963041"/>
                <a:gd name="connsiteY42" fmla="*/ 1714892 h 1804847"/>
                <a:gd name="connsiteX43" fmla="*/ 817801 w 963041"/>
                <a:gd name="connsiteY43" fmla="*/ 1750061 h 1804847"/>
                <a:gd name="connsiteX44" fmla="*/ 749910 w 963041"/>
                <a:gd name="connsiteY44" fmla="*/ 1650065 h 1804847"/>
                <a:gd name="connsiteX45" fmla="*/ 731477 w 963041"/>
                <a:gd name="connsiteY45" fmla="*/ 1571018 h 1804847"/>
                <a:gd name="connsiteX46" fmla="*/ 718688 w 963041"/>
                <a:gd name="connsiteY46" fmla="*/ 1270481 h 1804847"/>
                <a:gd name="connsiteX47" fmla="*/ 615945 w 963041"/>
                <a:gd name="connsiteY47" fmla="*/ 1079065 h 1804847"/>
                <a:gd name="connsiteX48" fmla="*/ 683618 w 963041"/>
                <a:gd name="connsiteY48" fmla="*/ 1057800 h 1804847"/>
                <a:gd name="connsiteX49" fmla="*/ 566455 w 963041"/>
                <a:gd name="connsiteY49" fmla="*/ 854795 h 1804847"/>
                <a:gd name="connsiteX50" fmla="*/ 608218 w 963041"/>
                <a:gd name="connsiteY50" fmla="*/ 599334 h 1804847"/>
                <a:gd name="connsiteX51" fmla="*/ 603589 w 963041"/>
                <a:gd name="connsiteY51" fmla="*/ 541518 h 1804847"/>
                <a:gd name="connsiteX52" fmla="*/ 673927 w 963041"/>
                <a:gd name="connsiteY52" fmla="*/ 666209 h 1804847"/>
                <a:gd name="connsiteX53" fmla="*/ 741068 w 963041"/>
                <a:gd name="connsiteY53" fmla="*/ 691787 h 1804847"/>
                <a:gd name="connsiteX54" fmla="*/ 888140 w 963041"/>
                <a:gd name="connsiteY54" fmla="*/ 480772 h 1804847"/>
                <a:gd name="connsiteX55" fmla="*/ 929837 w 963041"/>
                <a:gd name="connsiteY55" fmla="*/ 414996 h 1804847"/>
                <a:gd name="connsiteX56" fmla="*/ 917731 w 963041"/>
                <a:gd name="connsiteY56" fmla="*/ 323226 h 1804847"/>
                <a:gd name="connsiteX57" fmla="*/ 884126 w 963041"/>
                <a:gd name="connsiteY57" fmla="*/ 355264 h 1804847"/>
                <a:gd name="connsiteX58" fmla="*/ 857800 w 963041"/>
                <a:gd name="connsiteY58" fmla="*/ 332001 h 1804847"/>
                <a:gd name="connsiteX59" fmla="*/ 836984 w 963041"/>
                <a:gd name="connsiteY59" fmla="*/ 430233 h 1804847"/>
                <a:gd name="connsiteX60" fmla="*/ 796236 w 963041"/>
                <a:gd name="connsiteY60" fmla="*/ 507099 h 1804847"/>
                <a:gd name="connsiteX61" fmla="*/ 721885 w 963041"/>
                <a:gd name="connsiteY61" fmla="*/ 573490 h 1804847"/>
                <a:gd name="connsiteX62" fmla="*/ 635561 w 963041"/>
                <a:gd name="connsiteY62" fmla="*/ 311320 h 1804847"/>
                <a:gd name="connsiteX63" fmla="*/ 555631 w 963041"/>
                <a:gd name="connsiteY63" fmla="*/ 295334 h 1804847"/>
                <a:gd name="connsiteX64" fmla="*/ 507673 w 963041"/>
                <a:gd name="connsiteY64" fmla="*/ 260165 h 1804847"/>
                <a:gd name="connsiteX65" fmla="*/ 510870 w 963041"/>
                <a:gd name="connsiteY65" fmla="*/ 177037 h 1804847"/>
                <a:gd name="connsiteX66" fmla="*/ 494501 w 963041"/>
                <a:gd name="connsiteY66" fmla="*/ 143234 h 1804847"/>
                <a:gd name="connsiteX67" fmla="*/ 515932 w 963041"/>
                <a:gd name="connsiteY67" fmla="*/ 100372 h 1804847"/>
                <a:gd name="connsiteX68" fmla="*/ 484976 w 963041"/>
                <a:gd name="connsiteY68" fmla="*/ 67034 h 1804847"/>
                <a:gd name="connsiteX69" fmla="*/ 498764 w 963041"/>
                <a:gd name="connsiteY69" fmla="*/ 39624 h 1804847"/>
                <a:gd name="connsiteX70" fmla="*/ 456401 w 963041"/>
                <a:gd name="connsiteY70" fmla="*/ 28934 h 1804847"/>
                <a:gd name="connsiteX71" fmla="*/ 392573 w 963041"/>
                <a:gd name="connsiteY71" fmla="*/ 1191 h 1804847"/>
                <a:gd name="connsiteX72" fmla="*/ 356388 w 963041"/>
                <a:gd name="connsiteY72" fmla="*/ 21790 h 1804847"/>
                <a:gd name="connsiteX73" fmla="*/ 313658 w 963041"/>
                <a:gd name="connsiteY73" fmla="*/ 12415 h 1804847"/>
                <a:gd name="connsiteX0" fmla="*/ 313658 w 963041"/>
                <a:gd name="connsiteY0" fmla="*/ 12415 h 1804847"/>
                <a:gd name="connsiteX1" fmla="*/ 311145 w 963041"/>
                <a:gd name="connsiteY1" fmla="*/ 43221 h 1804847"/>
                <a:gd name="connsiteX2" fmla="*/ 283868 w 963041"/>
                <a:gd name="connsiteY2" fmla="*/ 55544 h 1804847"/>
                <a:gd name="connsiteX3" fmla="*/ 294476 w 963041"/>
                <a:gd name="connsiteY3" fmla="*/ 86084 h 1804847"/>
                <a:gd name="connsiteX4" fmla="*/ 248699 w 963041"/>
                <a:gd name="connsiteY4" fmla="*/ 106699 h 1804847"/>
                <a:gd name="connsiteX5" fmla="*/ 264685 w 963041"/>
                <a:gd name="connsiteY5" fmla="*/ 205812 h 1804847"/>
                <a:gd name="connsiteX6" fmla="*/ 306249 w 963041"/>
                <a:gd name="connsiteY6" fmla="*/ 215404 h 1804847"/>
                <a:gd name="connsiteX7" fmla="*/ 338221 w 963041"/>
                <a:gd name="connsiteY7" fmla="*/ 276151 h 1804847"/>
                <a:gd name="connsiteX8" fmla="*/ 366996 w 963041"/>
                <a:gd name="connsiteY8" fmla="*/ 292137 h 1804847"/>
                <a:gd name="connsiteX9" fmla="*/ 328629 w 963041"/>
                <a:gd name="connsiteY9" fmla="*/ 320911 h 1804847"/>
                <a:gd name="connsiteX10" fmla="*/ 255094 w 963041"/>
                <a:gd name="connsiteY10" fmla="*/ 340095 h 1804847"/>
                <a:gd name="connsiteX11" fmla="*/ 187952 w 963041"/>
                <a:gd name="connsiteY11" fmla="*/ 477574 h 1804847"/>
                <a:gd name="connsiteX12" fmla="*/ 149586 w 963041"/>
                <a:gd name="connsiteY12" fmla="*/ 570293 h 1804847"/>
                <a:gd name="connsiteX13" fmla="*/ 76050 w 963041"/>
                <a:gd name="connsiteY13" fmla="*/ 442405 h 1804847"/>
                <a:gd name="connsiteX14" fmla="*/ 98431 w 963041"/>
                <a:gd name="connsiteY14" fmla="*/ 349686 h 1804847"/>
                <a:gd name="connsiteX15" fmla="*/ 60064 w 963041"/>
                <a:gd name="connsiteY15" fmla="*/ 288939 h 1804847"/>
                <a:gd name="connsiteX16" fmla="*/ 28026 w 963041"/>
                <a:gd name="connsiteY16" fmla="*/ 328122 h 1804847"/>
                <a:gd name="connsiteX17" fmla="*/ 0 w 963041"/>
                <a:gd name="connsiteY17" fmla="*/ 360027 h 1804847"/>
                <a:gd name="connsiteX18" fmla="*/ 25578 w 963041"/>
                <a:gd name="connsiteY18" fmla="*/ 428467 h 1804847"/>
                <a:gd name="connsiteX19" fmla="*/ 66459 w 963041"/>
                <a:gd name="connsiteY19" fmla="*/ 599068 h 1804847"/>
                <a:gd name="connsiteX20" fmla="*/ 130403 w 963041"/>
                <a:gd name="connsiteY20" fmla="*/ 704576 h 1804847"/>
                <a:gd name="connsiteX21" fmla="*/ 216727 w 963041"/>
                <a:gd name="connsiteY21" fmla="*/ 631040 h 1804847"/>
                <a:gd name="connsiteX22" fmla="*/ 274277 w 963041"/>
                <a:gd name="connsiteY22" fmla="*/ 531927 h 1804847"/>
                <a:gd name="connsiteX23" fmla="*/ 293460 w 963041"/>
                <a:gd name="connsiteY23" fmla="*/ 605462 h 1804847"/>
                <a:gd name="connsiteX24" fmla="*/ 232913 w 963041"/>
                <a:gd name="connsiteY24" fmla="*/ 674918 h 1804847"/>
                <a:gd name="connsiteX25" fmla="*/ 128971 w 963041"/>
                <a:gd name="connsiteY25" fmla="*/ 832330 h 1804847"/>
                <a:gd name="connsiteX26" fmla="*/ 1266 w 963041"/>
                <a:gd name="connsiteY26" fmla="*/ 1032657 h 1804847"/>
                <a:gd name="connsiteX27" fmla="*/ 175414 w 963041"/>
                <a:gd name="connsiteY27" fmla="*/ 1126690 h 1804847"/>
                <a:gd name="connsiteX28" fmla="*/ 180176 w 963041"/>
                <a:gd name="connsiteY28" fmla="*/ 1262421 h 1804847"/>
                <a:gd name="connsiteX29" fmla="*/ 213530 w 963041"/>
                <a:gd name="connsiteY29" fmla="*/ 1590201 h 1804847"/>
                <a:gd name="connsiteX30" fmla="*/ 210333 w 963041"/>
                <a:gd name="connsiteY30" fmla="*/ 1669998 h 1804847"/>
                <a:gd name="connsiteX31" fmla="*/ 143191 w 963041"/>
                <a:gd name="connsiteY31" fmla="*/ 1785230 h 1804847"/>
                <a:gd name="connsiteX32" fmla="*/ 220606 w 963041"/>
                <a:gd name="connsiteY32" fmla="*/ 1782166 h 1804847"/>
                <a:gd name="connsiteX33" fmla="*/ 283868 w 963041"/>
                <a:gd name="connsiteY33" fmla="*/ 1727681 h 1804847"/>
                <a:gd name="connsiteX34" fmla="*/ 325299 w 963041"/>
                <a:gd name="connsiteY34" fmla="*/ 1683603 h 1804847"/>
                <a:gd name="connsiteX35" fmla="*/ 283802 w 963041"/>
                <a:gd name="connsiteY35" fmla="*/ 1608635 h 1804847"/>
                <a:gd name="connsiteX36" fmla="*/ 279988 w 963041"/>
                <a:gd name="connsiteY36" fmla="*/ 1248766 h 1804847"/>
                <a:gd name="connsiteX37" fmla="*/ 299855 w 963041"/>
                <a:gd name="connsiteY37" fmla="*/ 1124925 h 1804847"/>
                <a:gd name="connsiteX38" fmla="*/ 434137 w 963041"/>
                <a:gd name="connsiteY38" fmla="*/ 1101029 h 1804847"/>
                <a:gd name="connsiteX39" fmla="*/ 616377 w 963041"/>
                <a:gd name="connsiteY39" fmla="*/ 1321636 h 1804847"/>
                <a:gd name="connsiteX40" fmla="*/ 663654 w 963041"/>
                <a:gd name="connsiteY40" fmla="*/ 1599926 h 1804847"/>
                <a:gd name="connsiteX41" fmla="*/ 630865 w 963041"/>
                <a:gd name="connsiteY41" fmla="*/ 1662987 h 1804847"/>
                <a:gd name="connsiteX42" fmla="*/ 683519 w 963041"/>
                <a:gd name="connsiteY42" fmla="*/ 1714892 h 1804847"/>
                <a:gd name="connsiteX43" fmla="*/ 817801 w 963041"/>
                <a:gd name="connsiteY43" fmla="*/ 1750061 h 1804847"/>
                <a:gd name="connsiteX44" fmla="*/ 749910 w 963041"/>
                <a:gd name="connsiteY44" fmla="*/ 1650065 h 1804847"/>
                <a:gd name="connsiteX45" fmla="*/ 731477 w 963041"/>
                <a:gd name="connsiteY45" fmla="*/ 1571018 h 1804847"/>
                <a:gd name="connsiteX46" fmla="*/ 718688 w 963041"/>
                <a:gd name="connsiteY46" fmla="*/ 1270481 h 1804847"/>
                <a:gd name="connsiteX47" fmla="*/ 615945 w 963041"/>
                <a:gd name="connsiteY47" fmla="*/ 1079065 h 1804847"/>
                <a:gd name="connsiteX48" fmla="*/ 683618 w 963041"/>
                <a:gd name="connsiteY48" fmla="*/ 1057800 h 1804847"/>
                <a:gd name="connsiteX49" fmla="*/ 566455 w 963041"/>
                <a:gd name="connsiteY49" fmla="*/ 854795 h 1804847"/>
                <a:gd name="connsiteX50" fmla="*/ 608218 w 963041"/>
                <a:gd name="connsiteY50" fmla="*/ 599334 h 1804847"/>
                <a:gd name="connsiteX51" fmla="*/ 603589 w 963041"/>
                <a:gd name="connsiteY51" fmla="*/ 541518 h 1804847"/>
                <a:gd name="connsiteX52" fmla="*/ 673927 w 963041"/>
                <a:gd name="connsiteY52" fmla="*/ 666209 h 1804847"/>
                <a:gd name="connsiteX53" fmla="*/ 741068 w 963041"/>
                <a:gd name="connsiteY53" fmla="*/ 691787 h 1804847"/>
                <a:gd name="connsiteX54" fmla="*/ 888140 w 963041"/>
                <a:gd name="connsiteY54" fmla="*/ 480772 h 1804847"/>
                <a:gd name="connsiteX55" fmla="*/ 929837 w 963041"/>
                <a:gd name="connsiteY55" fmla="*/ 414996 h 1804847"/>
                <a:gd name="connsiteX56" fmla="*/ 917731 w 963041"/>
                <a:gd name="connsiteY56" fmla="*/ 323226 h 1804847"/>
                <a:gd name="connsiteX57" fmla="*/ 884126 w 963041"/>
                <a:gd name="connsiteY57" fmla="*/ 355264 h 1804847"/>
                <a:gd name="connsiteX58" fmla="*/ 857800 w 963041"/>
                <a:gd name="connsiteY58" fmla="*/ 332001 h 1804847"/>
                <a:gd name="connsiteX59" fmla="*/ 836984 w 963041"/>
                <a:gd name="connsiteY59" fmla="*/ 430233 h 1804847"/>
                <a:gd name="connsiteX60" fmla="*/ 796236 w 963041"/>
                <a:gd name="connsiteY60" fmla="*/ 507099 h 1804847"/>
                <a:gd name="connsiteX61" fmla="*/ 721885 w 963041"/>
                <a:gd name="connsiteY61" fmla="*/ 573490 h 1804847"/>
                <a:gd name="connsiteX62" fmla="*/ 635561 w 963041"/>
                <a:gd name="connsiteY62" fmla="*/ 311320 h 1804847"/>
                <a:gd name="connsiteX63" fmla="*/ 555631 w 963041"/>
                <a:gd name="connsiteY63" fmla="*/ 295334 h 1804847"/>
                <a:gd name="connsiteX64" fmla="*/ 507673 w 963041"/>
                <a:gd name="connsiteY64" fmla="*/ 260165 h 1804847"/>
                <a:gd name="connsiteX65" fmla="*/ 510870 w 963041"/>
                <a:gd name="connsiteY65" fmla="*/ 177037 h 1804847"/>
                <a:gd name="connsiteX66" fmla="*/ 494501 w 963041"/>
                <a:gd name="connsiteY66" fmla="*/ 143234 h 1804847"/>
                <a:gd name="connsiteX67" fmla="*/ 515932 w 963041"/>
                <a:gd name="connsiteY67" fmla="*/ 100372 h 1804847"/>
                <a:gd name="connsiteX68" fmla="*/ 484976 w 963041"/>
                <a:gd name="connsiteY68" fmla="*/ 67034 h 1804847"/>
                <a:gd name="connsiteX69" fmla="*/ 498764 w 963041"/>
                <a:gd name="connsiteY69" fmla="*/ 39624 h 1804847"/>
                <a:gd name="connsiteX70" fmla="*/ 456401 w 963041"/>
                <a:gd name="connsiteY70" fmla="*/ 28934 h 1804847"/>
                <a:gd name="connsiteX71" fmla="*/ 392573 w 963041"/>
                <a:gd name="connsiteY71" fmla="*/ 1191 h 1804847"/>
                <a:gd name="connsiteX72" fmla="*/ 356388 w 963041"/>
                <a:gd name="connsiteY72" fmla="*/ 21790 h 1804847"/>
                <a:gd name="connsiteX73" fmla="*/ 313658 w 963041"/>
                <a:gd name="connsiteY73" fmla="*/ 12415 h 1804847"/>
                <a:gd name="connsiteX0" fmla="*/ 313658 w 963041"/>
                <a:gd name="connsiteY0" fmla="*/ 12415 h 1804847"/>
                <a:gd name="connsiteX1" fmla="*/ 311145 w 963041"/>
                <a:gd name="connsiteY1" fmla="*/ 43221 h 1804847"/>
                <a:gd name="connsiteX2" fmla="*/ 283868 w 963041"/>
                <a:gd name="connsiteY2" fmla="*/ 55544 h 1804847"/>
                <a:gd name="connsiteX3" fmla="*/ 294476 w 963041"/>
                <a:gd name="connsiteY3" fmla="*/ 86084 h 1804847"/>
                <a:gd name="connsiteX4" fmla="*/ 248699 w 963041"/>
                <a:gd name="connsiteY4" fmla="*/ 106699 h 1804847"/>
                <a:gd name="connsiteX5" fmla="*/ 264685 w 963041"/>
                <a:gd name="connsiteY5" fmla="*/ 205812 h 1804847"/>
                <a:gd name="connsiteX6" fmla="*/ 306249 w 963041"/>
                <a:gd name="connsiteY6" fmla="*/ 215404 h 1804847"/>
                <a:gd name="connsiteX7" fmla="*/ 338221 w 963041"/>
                <a:gd name="connsiteY7" fmla="*/ 276151 h 1804847"/>
                <a:gd name="connsiteX8" fmla="*/ 366996 w 963041"/>
                <a:gd name="connsiteY8" fmla="*/ 292137 h 1804847"/>
                <a:gd name="connsiteX9" fmla="*/ 328629 w 963041"/>
                <a:gd name="connsiteY9" fmla="*/ 320911 h 1804847"/>
                <a:gd name="connsiteX10" fmla="*/ 255094 w 963041"/>
                <a:gd name="connsiteY10" fmla="*/ 340095 h 1804847"/>
                <a:gd name="connsiteX11" fmla="*/ 187952 w 963041"/>
                <a:gd name="connsiteY11" fmla="*/ 477574 h 1804847"/>
                <a:gd name="connsiteX12" fmla="*/ 149586 w 963041"/>
                <a:gd name="connsiteY12" fmla="*/ 570293 h 1804847"/>
                <a:gd name="connsiteX13" fmla="*/ 76050 w 963041"/>
                <a:gd name="connsiteY13" fmla="*/ 442405 h 1804847"/>
                <a:gd name="connsiteX14" fmla="*/ 98431 w 963041"/>
                <a:gd name="connsiteY14" fmla="*/ 349686 h 1804847"/>
                <a:gd name="connsiteX15" fmla="*/ 60064 w 963041"/>
                <a:gd name="connsiteY15" fmla="*/ 288939 h 1804847"/>
                <a:gd name="connsiteX16" fmla="*/ 28026 w 963041"/>
                <a:gd name="connsiteY16" fmla="*/ 328122 h 1804847"/>
                <a:gd name="connsiteX17" fmla="*/ 0 w 963041"/>
                <a:gd name="connsiteY17" fmla="*/ 360027 h 1804847"/>
                <a:gd name="connsiteX18" fmla="*/ 25578 w 963041"/>
                <a:gd name="connsiteY18" fmla="*/ 428467 h 1804847"/>
                <a:gd name="connsiteX19" fmla="*/ 66459 w 963041"/>
                <a:gd name="connsiteY19" fmla="*/ 599068 h 1804847"/>
                <a:gd name="connsiteX20" fmla="*/ 130403 w 963041"/>
                <a:gd name="connsiteY20" fmla="*/ 704576 h 1804847"/>
                <a:gd name="connsiteX21" fmla="*/ 216727 w 963041"/>
                <a:gd name="connsiteY21" fmla="*/ 631040 h 1804847"/>
                <a:gd name="connsiteX22" fmla="*/ 274277 w 963041"/>
                <a:gd name="connsiteY22" fmla="*/ 531927 h 1804847"/>
                <a:gd name="connsiteX23" fmla="*/ 293460 w 963041"/>
                <a:gd name="connsiteY23" fmla="*/ 605462 h 1804847"/>
                <a:gd name="connsiteX24" fmla="*/ 232913 w 963041"/>
                <a:gd name="connsiteY24" fmla="*/ 674918 h 1804847"/>
                <a:gd name="connsiteX25" fmla="*/ 128971 w 963041"/>
                <a:gd name="connsiteY25" fmla="*/ 832330 h 1804847"/>
                <a:gd name="connsiteX26" fmla="*/ 1266 w 963041"/>
                <a:gd name="connsiteY26" fmla="*/ 1032657 h 1804847"/>
                <a:gd name="connsiteX27" fmla="*/ 175414 w 963041"/>
                <a:gd name="connsiteY27" fmla="*/ 1126690 h 1804847"/>
                <a:gd name="connsiteX28" fmla="*/ 180176 w 963041"/>
                <a:gd name="connsiteY28" fmla="*/ 1262421 h 1804847"/>
                <a:gd name="connsiteX29" fmla="*/ 213530 w 963041"/>
                <a:gd name="connsiteY29" fmla="*/ 1590201 h 1804847"/>
                <a:gd name="connsiteX30" fmla="*/ 210333 w 963041"/>
                <a:gd name="connsiteY30" fmla="*/ 1669998 h 1804847"/>
                <a:gd name="connsiteX31" fmla="*/ 143191 w 963041"/>
                <a:gd name="connsiteY31" fmla="*/ 1785230 h 1804847"/>
                <a:gd name="connsiteX32" fmla="*/ 220606 w 963041"/>
                <a:gd name="connsiteY32" fmla="*/ 1782166 h 1804847"/>
                <a:gd name="connsiteX33" fmla="*/ 283868 w 963041"/>
                <a:gd name="connsiteY33" fmla="*/ 1727681 h 1804847"/>
                <a:gd name="connsiteX34" fmla="*/ 325299 w 963041"/>
                <a:gd name="connsiteY34" fmla="*/ 1683603 h 1804847"/>
                <a:gd name="connsiteX35" fmla="*/ 283802 w 963041"/>
                <a:gd name="connsiteY35" fmla="*/ 1608635 h 1804847"/>
                <a:gd name="connsiteX36" fmla="*/ 279988 w 963041"/>
                <a:gd name="connsiteY36" fmla="*/ 1248766 h 1804847"/>
                <a:gd name="connsiteX37" fmla="*/ 299855 w 963041"/>
                <a:gd name="connsiteY37" fmla="*/ 1124925 h 1804847"/>
                <a:gd name="connsiteX38" fmla="*/ 434137 w 963041"/>
                <a:gd name="connsiteY38" fmla="*/ 1101029 h 1804847"/>
                <a:gd name="connsiteX39" fmla="*/ 616377 w 963041"/>
                <a:gd name="connsiteY39" fmla="*/ 1321636 h 1804847"/>
                <a:gd name="connsiteX40" fmla="*/ 663654 w 963041"/>
                <a:gd name="connsiteY40" fmla="*/ 1599926 h 1804847"/>
                <a:gd name="connsiteX41" fmla="*/ 630865 w 963041"/>
                <a:gd name="connsiteY41" fmla="*/ 1662987 h 1804847"/>
                <a:gd name="connsiteX42" fmla="*/ 683519 w 963041"/>
                <a:gd name="connsiteY42" fmla="*/ 1714892 h 1804847"/>
                <a:gd name="connsiteX43" fmla="*/ 817801 w 963041"/>
                <a:gd name="connsiteY43" fmla="*/ 1750061 h 1804847"/>
                <a:gd name="connsiteX44" fmla="*/ 749910 w 963041"/>
                <a:gd name="connsiteY44" fmla="*/ 1650065 h 1804847"/>
                <a:gd name="connsiteX45" fmla="*/ 731477 w 963041"/>
                <a:gd name="connsiteY45" fmla="*/ 1571018 h 1804847"/>
                <a:gd name="connsiteX46" fmla="*/ 718688 w 963041"/>
                <a:gd name="connsiteY46" fmla="*/ 1270481 h 1804847"/>
                <a:gd name="connsiteX47" fmla="*/ 615945 w 963041"/>
                <a:gd name="connsiteY47" fmla="*/ 1079065 h 1804847"/>
                <a:gd name="connsiteX48" fmla="*/ 683618 w 963041"/>
                <a:gd name="connsiteY48" fmla="*/ 1057800 h 1804847"/>
                <a:gd name="connsiteX49" fmla="*/ 566455 w 963041"/>
                <a:gd name="connsiteY49" fmla="*/ 854795 h 1804847"/>
                <a:gd name="connsiteX50" fmla="*/ 608218 w 963041"/>
                <a:gd name="connsiteY50" fmla="*/ 599334 h 1804847"/>
                <a:gd name="connsiteX51" fmla="*/ 603589 w 963041"/>
                <a:gd name="connsiteY51" fmla="*/ 541518 h 1804847"/>
                <a:gd name="connsiteX52" fmla="*/ 673927 w 963041"/>
                <a:gd name="connsiteY52" fmla="*/ 666209 h 1804847"/>
                <a:gd name="connsiteX53" fmla="*/ 741068 w 963041"/>
                <a:gd name="connsiteY53" fmla="*/ 691787 h 1804847"/>
                <a:gd name="connsiteX54" fmla="*/ 888140 w 963041"/>
                <a:gd name="connsiteY54" fmla="*/ 480772 h 1804847"/>
                <a:gd name="connsiteX55" fmla="*/ 929837 w 963041"/>
                <a:gd name="connsiteY55" fmla="*/ 414996 h 1804847"/>
                <a:gd name="connsiteX56" fmla="*/ 917731 w 963041"/>
                <a:gd name="connsiteY56" fmla="*/ 323226 h 1804847"/>
                <a:gd name="connsiteX57" fmla="*/ 884126 w 963041"/>
                <a:gd name="connsiteY57" fmla="*/ 355264 h 1804847"/>
                <a:gd name="connsiteX58" fmla="*/ 857800 w 963041"/>
                <a:gd name="connsiteY58" fmla="*/ 332001 h 1804847"/>
                <a:gd name="connsiteX59" fmla="*/ 836984 w 963041"/>
                <a:gd name="connsiteY59" fmla="*/ 430233 h 1804847"/>
                <a:gd name="connsiteX60" fmla="*/ 796236 w 963041"/>
                <a:gd name="connsiteY60" fmla="*/ 507099 h 1804847"/>
                <a:gd name="connsiteX61" fmla="*/ 721885 w 963041"/>
                <a:gd name="connsiteY61" fmla="*/ 573490 h 1804847"/>
                <a:gd name="connsiteX62" fmla="*/ 635561 w 963041"/>
                <a:gd name="connsiteY62" fmla="*/ 311320 h 1804847"/>
                <a:gd name="connsiteX63" fmla="*/ 555631 w 963041"/>
                <a:gd name="connsiteY63" fmla="*/ 295334 h 1804847"/>
                <a:gd name="connsiteX64" fmla="*/ 507673 w 963041"/>
                <a:gd name="connsiteY64" fmla="*/ 260165 h 1804847"/>
                <a:gd name="connsiteX65" fmla="*/ 510870 w 963041"/>
                <a:gd name="connsiteY65" fmla="*/ 177037 h 1804847"/>
                <a:gd name="connsiteX66" fmla="*/ 494501 w 963041"/>
                <a:gd name="connsiteY66" fmla="*/ 143234 h 1804847"/>
                <a:gd name="connsiteX67" fmla="*/ 515932 w 963041"/>
                <a:gd name="connsiteY67" fmla="*/ 100372 h 1804847"/>
                <a:gd name="connsiteX68" fmla="*/ 484976 w 963041"/>
                <a:gd name="connsiteY68" fmla="*/ 67034 h 1804847"/>
                <a:gd name="connsiteX69" fmla="*/ 498764 w 963041"/>
                <a:gd name="connsiteY69" fmla="*/ 39624 h 1804847"/>
                <a:gd name="connsiteX70" fmla="*/ 456401 w 963041"/>
                <a:gd name="connsiteY70" fmla="*/ 28934 h 1804847"/>
                <a:gd name="connsiteX71" fmla="*/ 392573 w 963041"/>
                <a:gd name="connsiteY71" fmla="*/ 1191 h 1804847"/>
                <a:gd name="connsiteX72" fmla="*/ 356388 w 963041"/>
                <a:gd name="connsiteY72" fmla="*/ 21790 h 1804847"/>
                <a:gd name="connsiteX73" fmla="*/ 313658 w 963041"/>
                <a:gd name="connsiteY73" fmla="*/ 12415 h 1804847"/>
                <a:gd name="connsiteX0" fmla="*/ 312392 w 961775"/>
                <a:gd name="connsiteY0" fmla="*/ 12415 h 1804847"/>
                <a:gd name="connsiteX1" fmla="*/ 309879 w 961775"/>
                <a:gd name="connsiteY1" fmla="*/ 43221 h 1804847"/>
                <a:gd name="connsiteX2" fmla="*/ 282602 w 961775"/>
                <a:gd name="connsiteY2" fmla="*/ 55544 h 1804847"/>
                <a:gd name="connsiteX3" fmla="*/ 293210 w 961775"/>
                <a:gd name="connsiteY3" fmla="*/ 86084 h 1804847"/>
                <a:gd name="connsiteX4" fmla="*/ 247433 w 961775"/>
                <a:gd name="connsiteY4" fmla="*/ 106699 h 1804847"/>
                <a:gd name="connsiteX5" fmla="*/ 263419 w 961775"/>
                <a:gd name="connsiteY5" fmla="*/ 205812 h 1804847"/>
                <a:gd name="connsiteX6" fmla="*/ 304983 w 961775"/>
                <a:gd name="connsiteY6" fmla="*/ 215404 h 1804847"/>
                <a:gd name="connsiteX7" fmla="*/ 336955 w 961775"/>
                <a:gd name="connsiteY7" fmla="*/ 276151 h 1804847"/>
                <a:gd name="connsiteX8" fmla="*/ 365730 w 961775"/>
                <a:gd name="connsiteY8" fmla="*/ 292137 h 1804847"/>
                <a:gd name="connsiteX9" fmla="*/ 327363 w 961775"/>
                <a:gd name="connsiteY9" fmla="*/ 320911 h 1804847"/>
                <a:gd name="connsiteX10" fmla="*/ 253828 w 961775"/>
                <a:gd name="connsiteY10" fmla="*/ 340095 h 1804847"/>
                <a:gd name="connsiteX11" fmla="*/ 186686 w 961775"/>
                <a:gd name="connsiteY11" fmla="*/ 477574 h 1804847"/>
                <a:gd name="connsiteX12" fmla="*/ 148320 w 961775"/>
                <a:gd name="connsiteY12" fmla="*/ 570293 h 1804847"/>
                <a:gd name="connsiteX13" fmla="*/ 74784 w 961775"/>
                <a:gd name="connsiteY13" fmla="*/ 442405 h 1804847"/>
                <a:gd name="connsiteX14" fmla="*/ 97165 w 961775"/>
                <a:gd name="connsiteY14" fmla="*/ 349686 h 1804847"/>
                <a:gd name="connsiteX15" fmla="*/ 58798 w 961775"/>
                <a:gd name="connsiteY15" fmla="*/ 288939 h 1804847"/>
                <a:gd name="connsiteX16" fmla="*/ 26760 w 961775"/>
                <a:gd name="connsiteY16" fmla="*/ 328122 h 1804847"/>
                <a:gd name="connsiteX17" fmla="*/ 1115 w 961775"/>
                <a:gd name="connsiteY17" fmla="*/ 348121 h 1804847"/>
                <a:gd name="connsiteX18" fmla="*/ 24312 w 961775"/>
                <a:gd name="connsiteY18" fmla="*/ 428467 h 1804847"/>
                <a:gd name="connsiteX19" fmla="*/ 65193 w 961775"/>
                <a:gd name="connsiteY19" fmla="*/ 599068 h 1804847"/>
                <a:gd name="connsiteX20" fmla="*/ 129137 w 961775"/>
                <a:gd name="connsiteY20" fmla="*/ 704576 h 1804847"/>
                <a:gd name="connsiteX21" fmla="*/ 215461 w 961775"/>
                <a:gd name="connsiteY21" fmla="*/ 631040 h 1804847"/>
                <a:gd name="connsiteX22" fmla="*/ 273011 w 961775"/>
                <a:gd name="connsiteY22" fmla="*/ 531927 h 1804847"/>
                <a:gd name="connsiteX23" fmla="*/ 292194 w 961775"/>
                <a:gd name="connsiteY23" fmla="*/ 605462 h 1804847"/>
                <a:gd name="connsiteX24" fmla="*/ 231647 w 961775"/>
                <a:gd name="connsiteY24" fmla="*/ 674918 h 1804847"/>
                <a:gd name="connsiteX25" fmla="*/ 127705 w 961775"/>
                <a:gd name="connsiteY25" fmla="*/ 832330 h 1804847"/>
                <a:gd name="connsiteX26" fmla="*/ 0 w 961775"/>
                <a:gd name="connsiteY26" fmla="*/ 1032657 h 1804847"/>
                <a:gd name="connsiteX27" fmla="*/ 174148 w 961775"/>
                <a:gd name="connsiteY27" fmla="*/ 1126690 h 1804847"/>
                <a:gd name="connsiteX28" fmla="*/ 178910 w 961775"/>
                <a:gd name="connsiteY28" fmla="*/ 1262421 h 1804847"/>
                <a:gd name="connsiteX29" fmla="*/ 212264 w 961775"/>
                <a:gd name="connsiteY29" fmla="*/ 1590201 h 1804847"/>
                <a:gd name="connsiteX30" fmla="*/ 209067 w 961775"/>
                <a:gd name="connsiteY30" fmla="*/ 1669998 h 1804847"/>
                <a:gd name="connsiteX31" fmla="*/ 141925 w 961775"/>
                <a:gd name="connsiteY31" fmla="*/ 1785230 h 1804847"/>
                <a:gd name="connsiteX32" fmla="*/ 219340 w 961775"/>
                <a:gd name="connsiteY32" fmla="*/ 1782166 h 1804847"/>
                <a:gd name="connsiteX33" fmla="*/ 282602 w 961775"/>
                <a:gd name="connsiteY33" fmla="*/ 1727681 h 1804847"/>
                <a:gd name="connsiteX34" fmla="*/ 324033 w 961775"/>
                <a:gd name="connsiteY34" fmla="*/ 1683603 h 1804847"/>
                <a:gd name="connsiteX35" fmla="*/ 282536 w 961775"/>
                <a:gd name="connsiteY35" fmla="*/ 1608635 h 1804847"/>
                <a:gd name="connsiteX36" fmla="*/ 278722 w 961775"/>
                <a:gd name="connsiteY36" fmla="*/ 1248766 h 1804847"/>
                <a:gd name="connsiteX37" fmla="*/ 298589 w 961775"/>
                <a:gd name="connsiteY37" fmla="*/ 1124925 h 1804847"/>
                <a:gd name="connsiteX38" fmla="*/ 432871 w 961775"/>
                <a:gd name="connsiteY38" fmla="*/ 1101029 h 1804847"/>
                <a:gd name="connsiteX39" fmla="*/ 615111 w 961775"/>
                <a:gd name="connsiteY39" fmla="*/ 1321636 h 1804847"/>
                <a:gd name="connsiteX40" fmla="*/ 662388 w 961775"/>
                <a:gd name="connsiteY40" fmla="*/ 1599926 h 1804847"/>
                <a:gd name="connsiteX41" fmla="*/ 629599 w 961775"/>
                <a:gd name="connsiteY41" fmla="*/ 1662987 h 1804847"/>
                <a:gd name="connsiteX42" fmla="*/ 682253 w 961775"/>
                <a:gd name="connsiteY42" fmla="*/ 1714892 h 1804847"/>
                <a:gd name="connsiteX43" fmla="*/ 816535 w 961775"/>
                <a:gd name="connsiteY43" fmla="*/ 1750061 h 1804847"/>
                <a:gd name="connsiteX44" fmla="*/ 748644 w 961775"/>
                <a:gd name="connsiteY44" fmla="*/ 1650065 h 1804847"/>
                <a:gd name="connsiteX45" fmla="*/ 730211 w 961775"/>
                <a:gd name="connsiteY45" fmla="*/ 1571018 h 1804847"/>
                <a:gd name="connsiteX46" fmla="*/ 717422 w 961775"/>
                <a:gd name="connsiteY46" fmla="*/ 1270481 h 1804847"/>
                <a:gd name="connsiteX47" fmla="*/ 614679 w 961775"/>
                <a:gd name="connsiteY47" fmla="*/ 1079065 h 1804847"/>
                <a:gd name="connsiteX48" fmla="*/ 682352 w 961775"/>
                <a:gd name="connsiteY48" fmla="*/ 1057800 h 1804847"/>
                <a:gd name="connsiteX49" fmla="*/ 565189 w 961775"/>
                <a:gd name="connsiteY49" fmla="*/ 854795 h 1804847"/>
                <a:gd name="connsiteX50" fmla="*/ 606952 w 961775"/>
                <a:gd name="connsiteY50" fmla="*/ 599334 h 1804847"/>
                <a:gd name="connsiteX51" fmla="*/ 602323 w 961775"/>
                <a:gd name="connsiteY51" fmla="*/ 541518 h 1804847"/>
                <a:gd name="connsiteX52" fmla="*/ 672661 w 961775"/>
                <a:gd name="connsiteY52" fmla="*/ 666209 h 1804847"/>
                <a:gd name="connsiteX53" fmla="*/ 739802 w 961775"/>
                <a:gd name="connsiteY53" fmla="*/ 691787 h 1804847"/>
                <a:gd name="connsiteX54" fmla="*/ 886874 w 961775"/>
                <a:gd name="connsiteY54" fmla="*/ 480772 h 1804847"/>
                <a:gd name="connsiteX55" fmla="*/ 928571 w 961775"/>
                <a:gd name="connsiteY55" fmla="*/ 414996 h 1804847"/>
                <a:gd name="connsiteX56" fmla="*/ 916465 w 961775"/>
                <a:gd name="connsiteY56" fmla="*/ 323226 h 1804847"/>
                <a:gd name="connsiteX57" fmla="*/ 882860 w 961775"/>
                <a:gd name="connsiteY57" fmla="*/ 355264 h 1804847"/>
                <a:gd name="connsiteX58" fmla="*/ 856534 w 961775"/>
                <a:gd name="connsiteY58" fmla="*/ 332001 h 1804847"/>
                <a:gd name="connsiteX59" fmla="*/ 835718 w 961775"/>
                <a:gd name="connsiteY59" fmla="*/ 430233 h 1804847"/>
                <a:gd name="connsiteX60" fmla="*/ 794970 w 961775"/>
                <a:gd name="connsiteY60" fmla="*/ 507099 h 1804847"/>
                <a:gd name="connsiteX61" fmla="*/ 720619 w 961775"/>
                <a:gd name="connsiteY61" fmla="*/ 573490 h 1804847"/>
                <a:gd name="connsiteX62" fmla="*/ 634295 w 961775"/>
                <a:gd name="connsiteY62" fmla="*/ 311320 h 1804847"/>
                <a:gd name="connsiteX63" fmla="*/ 554365 w 961775"/>
                <a:gd name="connsiteY63" fmla="*/ 295334 h 1804847"/>
                <a:gd name="connsiteX64" fmla="*/ 506407 w 961775"/>
                <a:gd name="connsiteY64" fmla="*/ 260165 h 1804847"/>
                <a:gd name="connsiteX65" fmla="*/ 509604 w 961775"/>
                <a:gd name="connsiteY65" fmla="*/ 177037 h 1804847"/>
                <a:gd name="connsiteX66" fmla="*/ 493235 w 961775"/>
                <a:gd name="connsiteY66" fmla="*/ 143234 h 1804847"/>
                <a:gd name="connsiteX67" fmla="*/ 514666 w 961775"/>
                <a:gd name="connsiteY67" fmla="*/ 100372 h 1804847"/>
                <a:gd name="connsiteX68" fmla="*/ 483710 w 961775"/>
                <a:gd name="connsiteY68" fmla="*/ 67034 h 1804847"/>
                <a:gd name="connsiteX69" fmla="*/ 497498 w 961775"/>
                <a:gd name="connsiteY69" fmla="*/ 39624 h 1804847"/>
                <a:gd name="connsiteX70" fmla="*/ 455135 w 961775"/>
                <a:gd name="connsiteY70" fmla="*/ 28934 h 1804847"/>
                <a:gd name="connsiteX71" fmla="*/ 391307 w 961775"/>
                <a:gd name="connsiteY71" fmla="*/ 1191 h 1804847"/>
                <a:gd name="connsiteX72" fmla="*/ 355122 w 961775"/>
                <a:gd name="connsiteY72" fmla="*/ 21790 h 1804847"/>
                <a:gd name="connsiteX73" fmla="*/ 312392 w 961775"/>
                <a:gd name="connsiteY73" fmla="*/ 12415 h 1804847"/>
                <a:gd name="connsiteX0" fmla="*/ 322595 w 971978"/>
                <a:gd name="connsiteY0" fmla="*/ 12415 h 1804847"/>
                <a:gd name="connsiteX1" fmla="*/ 320082 w 971978"/>
                <a:gd name="connsiteY1" fmla="*/ 43221 h 1804847"/>
                <a:gd name="connsiteX2" fmla="*/ 292805 w 971978"/>
                <a:gd name="connsiteY2" fmla="*/ 55544 h 1804847"/>
                <a:gd name="connsiteX3" fmla="*/ 303413 w 971978"/>
                <a:gd name="connsiteY3" fmla="*/ 86084 h 1804847"/>
                <a:gd name="connsiteX4" fmla="*/ 257636 w 971978"/>
                <a:gd name="connsiteY4" fmla="*/ 106699 h 1804847"/>
                <a:gd name="connsiteX5" fmla="*/ 273622 w 971978"/>
                <a:gd name="connsiteY5" fmla="*/ 205812 h 1804847"/>
                <a:gd name="connsiteX6" fmla="*/ 315186 w 971978"/>
                <a:gd name="connsiteY6" fmla="*/ 215404 h 1804847"/>
                <a:gd name="connsiteX7" fmla="*/ 347158 w 971978"/>
                <a:gd name="connsiteY7" fmla="*/ 276151 h 1804847"/>
                <a:gd name="connsiteX8" fmla="*/ 375933 w 971978"/>
                <a:gd name="connsiteY8" fmla="*/ 292137 h 1804847"/>
                <a:gd name="connsiteX9" fmla="*/ 337566 w 971978"/>
                <a:gd name="connsiteY9" fmla="*/ 320911 h 1804847"/>
                <a:gd name="connsiteX10" fmla="*/ 264031 w 971978"/>
                <a:gd name="connsiteY10" fmla="*/ 340095 h 1804847"/>
                <a:gd name="connsiteX11" fmla="*/ 196889 w 971978"/>
                <a:gd name="connsiteY11" fmla="*/ 477574 h 1804847"/>
                <a:gd name="connsiteX12" fmla="*/ 158523 w 971978"/>
                <a:gd name="connsiteY12" fmla="*/ 570293 h 1804847"/>
                <a:gd name="connsiteX13" fmla="*/ 84987 w 971978"/>
                <a:gd name="connsiteY13" fmla="*/ 442405 h 1804847"/>
                <a:gd name="connsiteX14" fmla="*/ 107368 w 971978"/>
                <a:gd name="connsiteY14" fmla="*/ 349686 h 1804847"/>
                <a:gd name="connsiteX15" fmla="*/ 69001 w 971978"/>
                <a:gd name="connsiteY15" fmla="*/ 288939 h 1804847"/>
                <a:gd name="connsiteX16" fmla="*/ 36963 w 971978"/>
                <a:gd name="connsiteY16" fmla="*/ 328122 h 1804847"/>
                <a:gd name="connsiteX17" fmla="*/ 11318 w 971978"/>
                <a:gd name="connsiteY17" fmla="*/ 348121 h 1804847"/>
                <a:gd name="connsiteX18" fmla="*/ 34515 w 971978"/>
                <a:gd name="connsiteY18" fmla="*/ 428467 h 1804847"/>
                <a:gd name="connsiteX19" fmla="*/ 75396 w 971978"/>
                <a:gd name="connsiteY19" fmla="*/ 599068 h 1804847"/>
                <a:gd name="connsiteX20" fmla="*/ 139340 w 971978"/>
                <a:gd name="connsiteY20" fmla="*/ 704576 h 1804847"/>
                <a:gd name="connsiteX21" fmla="*/ 225664 w 971978"/>
                <a:gd name="connsiteY21" fmla="*/ 631040 h 1804847"/>
                <a:gd name="connsiteX22" fmla="*/ 283214 w 971978"/>
                <a:gd name="connsiteY22" fmla="*/ 531927 h 1804847"/>
                <a:gd name="connsiteX23" fmla="*/ 302397 w 971978"/>
                <a:gd name="connsiteY23" fmla="*/ 605462 h 1804847"/>
                <a:gd name="connsiteX24" fmla="*/ 241850 w 971978"/>
                <a:gd name="connsiteY24" fmla="*/ 674918 h 1804847"/>
                <a:gd name="connsiteX25" fmla="*/ 137908 w 971978"/>
                <a:gd name="connsiteY25" fmla="*/ 832330 h 1804847"/>
                <a:gd name="connsiteX26" fmla="*/ 10203 w 971978"/>
                <a:gd name="connsiteY26" fmla="*/ 1032657 h 1804847"/>
                <a:gd name="connsiteX27" fmla="*/ 184351 w 971978"/>
                <a:gd name="connsiteY27" fmla="*/ 1126690 h 1804847"/>
                <a:gd name="connsiteX28" fmla="*/ 189113 w 971978"/>
                <a:gd name="connsiteY28" fmla="*/ 1262421 h 1804847"/>
                <a:gd name="connsiteX29" fmla="*/ 222467 w 971978"/>
                <a:gd name="connsiteY29" fmla="*/ 1590201 h 1804847"/>
                <a:gd name="connsiteX30" fmla="*/ 219270 w 971978"/>
                <a:gd name="connsiteY30" fmla="*/ 1669998 h 1804847"/>
                <a:gd name="connsiteX31" fmla="*/ 152128 w 971978"/>
                <a:gd name="connsiteY31" fmla="*/ 1785230 h 1804847"/>
                <a:gd name="connsiteX32" fmla="*/ 229543 w 971978"/>
                <a:gd name="connsiteY32" fmla="*/ 1782166 h 1804847"/>
                <a:gd name="connsiteX33" fmla="*/ 292805 w 971978"/>
                <a:gd name="connsiteY33" fmla="*/ 1727681 h 1804847"/>
                <a:gd name="connsiteX34" fmla="*/ 334236 w 971978"/>
                <a:gd name="connsiteY34" fmla="*/ 1683603 h 1804847"/>
                <a:gd name="connsiteX35" fmla="*/ 292739 w 971978"/>
                <a:gd name="connsiteY35" fmla="*/ 1608635 h 1804847"/>
                <a:gd name="connsiteX36" fmla="*/ 288925 w 971978"/>
                <a:gd name="connsiteY36" fmla="*/ 1248766 h 1804847"/>
                <a:gd name="connsiteX37" fmla="*/ 308792 w 971978"/>
                <a:gd name="connsiteY37" fmla="*/ 1124925 h 1804847"/>
                <a:gd name="connsiteX38" fmla="*/ 443074 w 971978"/>
                <a:gd name="connsiteY38" fmla="*/ 1101029 h 1804847"/>
                <a:gd name="connsiteX39" fmla="*/ 625314 w 971978"/>
                <a:gd name="connsiteY39" fmla="*/ 1321636 h 1804847"/>
                <a:gd name="connsiteX40" fmla="*/ 672591 w 971978"/>
                <a:gd name="connsiteY40" fmla="*/ 1599926 h 1804847"/>
                <a:gd name="connsiteX41" fmla="*/ 639802 w 971978"/>
                <a:gd name="connsiteY41" fmla="*/ 1662987 h 1804847"/>
                <a:gd name="connsiteX42" fmla="*/ 692456 w 971978"/>
                <a:gd name="connsiteY42" fmla="*/ 1714892 h 1804847"/>
                <a:gd name="connsiteX43" fmla="*/ 826738 w 971978"/>
                <a:gd name="connsiteY43" fmla="*/ 1750061 h 1804847"/>
                <a:gd name="connsiteX44" fmla="*/ 758847 w 971978"/>
                <a:gd name="connsiteY44" fmla="*/ 1650065 h 1804847"/>
                <a:gd name="connsiteX45" fmla="*/ 740414 w 971978"/>
                <a:gd name="connsiteY45" fmla="*/ 1571018 h 1804847"/>
                <a:gd name="connsiteX46" fmla="*/ 727625 w 971978"/>
                <a:gd name="connsiteY46" fmla="*/ 1270481 h 1804847"/>
                <a:gd name="connsiteX47" fmla="*/ 624882 w 971978"/>
                <a:gd name="connsiteY47" fmla="*/ 1079065 h 1804847"/>
                <a:gd name="connsiteX48" fmla="*/ 692555 w 971978"/>
                <a:gd name="connsiteY48" fmla="*/ 1057800 h 1804847"/>
                <a:gd name="connsiteX49" fmla="*/ 575392 w 971978"/>
                <a:gd name="connsiteY49" fmla="*/ 854795 h 1804847"/>
                <a:gd name="connsiteX50" fmla="*/ 617155 w 971978"/>
                <a:gd name="connsiteY50" fmla="*/ 599334 h 1804847"/>
                <a:gd name="connsiteX51" fmla="*/ 612526 w 971978"/>
                <a:gd name="connsiteY51" fmla="*/ 541518 h 1804847"/>
                <a:gd name="connsiteX52" fmla="*/ 682864 w 971978"/>
                <a:gd name="connsiteY52" fmla="*/ 666209 h 1804847"/>
                <a:gd name="connsiteX53" fmla="*/ 750005 w 971978"/>
                <a:gd name="connsiteY53" fmla="*/ 691787 h 1804847"/>
                <a:gd name="connsiteX54" fmla="*/ 897077 w 971978"/>
                <a:gd name="connsiteY54" fmla="*/ 480772 h 1804847"/>
                <a:gd name="connsiteX55" fmla="*/ 938774 w 971978"/>
                <a:gd name="connsiteY55" fmla="*/ 414996 h 1804847"/>
                <a:gd name="connsiteX56" fmla="*/ 926668 w 971978"/>
                <a:gd name="connsiteY56" fmla="*/ 323226 h 1804847"/>
                <a:gd name="connsiteX57" fmla="*/ 893063 w 971978"/>
                <a:gd name="connsiteY57" fmla="*/ 355264 h 1804847"/>
                <a:gd name="connsiteX58" fmla="*/ 866737 w 971978"/>
                <a:gd name="connsiteY58" fmla="*/ 332001 h 1804847"/>
                <a:gd name="connsiteX59" fmla="*/ 845921 w 971978"/>
                <a:gd name="connsiteY59" fmla="*/ 430233 h 1804847"/>
                <a:gd name="connsiteX60" fmla="*/ 805173 w 971978"/>
                <a:gd name="connsiteY60" fmla="*/ 507099 h 1804847"/>
                <a:gd name="connsiteX61" fmla="*/ 730822 w 971978"/>
                <a:gd name="connsiteY61" fmla="*/ 573490 h 1804847"/>
                <a:gd name="connsiteX62" fmla="*/ 644498 w 971978"/>
                <a:gd name="connsiteY62" fmla="*/ 311320 h 1804847"/>
                <a:gd name="connsiteX63" fmla="*/ 564568 w 971978"/>
                <a:gd name="connsiteY63" fmla="*/ 295334 h 1804847"/>
                <a:gd name="connsiteX64" fmla="*/ 516610 w 971978"/>
                <a:gd name="connsiteY64" fmla="*/ 260165 h 1804847"/>
                <a:gd name="connsiteX65" fmla="*/ 519807 w 971978"/>
                <a:gd name="connsiteY65" fmla="*/ 177037 h 1804847"/>
                <a:gd name="connsiteX66" fmla="*/ 503438 w 971978"/>
                <a:gd name="connsiteY66" fmla="*/ 143234 h 1804847"/>
                <a:gd name="connsiteX67" fmla="*/ 524869 w 971978"/>
                <a:gd name="connsiteY67" fmla="*/ 100372 h 1804847"/>
                <a:gd name="connsiteX68" fmla="*/ 493913 w 971978"/>
                <a:gd name="connsiteY68" fmla="*/ 67034 h 1804847"/>
                <a:gd name="connsiteX69" fmla="*/ 507701 w 971978"/>
                <a:gd name="connsiteY69" fmla="*/ 39624 h 1804847"/>
                <a:gd name="connsiteX70" fmla="*/ 465338 w 971978"/>
                <a:gd name="connsiteY70" fmla="*/ 28934 h 1804847"/>
                <a:gd name="connsiteX71" fmla="*/ 401510 w 971978"/>
                <a:gd name="connsiteY71" fmla="*/ 1191 h 1804847"/>
                <a:gd name="connsiteX72" fmla="*/ 365325 w 971978"/>
                <a:gd name="connsiteY72" fmla="*/ 21790 h 1804847"/>
                <a:gd name="connsiteX73" fmla="*/ 322595 w 971978"/>
                <a:gd name="connsiteY73" fmla="*/ 12415 h 1804847"/>
                <a:gd name="connsiteX0" fmla="*/ 322595 w 971978"/>
                <a:gd name="connsiteY0" fmla="*/ 12415 h 1804847"/>
                <a:gd name="connsiteX1" fmla="*/ 320082 w 971978"/>
                <a:gd name="connsiteY1" fmla="*/ 43221 h 1804847"/>
                <a:gd name="connsiteX2" fmla="*/ 292805 w 971978"/>
                <a:gd name="connsiteY2" fmla="*/ 55544 h 1804847"/>
                <a:gd name="connsiteX3" fmla="*/ 303413 w 971978"/>
                <a:gd name="connsiteY3" fmla="*/ 86084 h 1804847"/>
                <a:gd name="connsiteX4" fmla="*/ 257636 w 971978"/>
                <a:gd name="connsiteY4" fmla="*/ 106699 h 1804847"/>
                <a:gd name="connsiteX5" fmla="*/ 273622 w 971978"/>
                <a:gd name="connsiteY5" fmla="*/ 205812 h 1804847"/>
                <a:gd name="connsiteX6" fmla="*/ 315186 w 971978"/>
                <a:gd name="connsiteY6" fmla="*/ 215404 h 1804847"/>
                <a:gd name="connsiteX7" fmla="*/ 347158 w 971978"/>
                <a:gd name="connsiteY7" fmla="*/ 276151 h 1804847"/>
                <a:gd name="connsiteX8" fmla="*/ 375933 w 971978"/>
                <a:gd name="connsiteY8" fmla="*/ 292137 h 1804847"/>
                <a:gd name="connsiteX9" fmla="*/ 337566 w 971978"/>
                <a:gd name="connsiteY9" fmla="*/ 320911 h 1804847"/>
                <a:gd name="connsiteX10" fmla="*/ 264031 w 971978"/>
                <a:gd name="connsiteY10" fmla="*/ 340095 h 1804847"/>
                <a:gd name="connsiteX11" fmla="*/ 196889 w 971978"/>
                <a:gd name="connsiteY11" fmla="*/ 477574 h 1804847"/>
                <a:gd name="connsiteX12" fmla="*/ 158523 w 971978"/>
                <a:gd name="connsiteY12" fmla="*/ 570293 h 1804847"/>
                <a:gd name="connsiteX13" fmla="*/ 84987 w 971978"/>
                <a:gd name="connsiteY13" fmla="*/ 442405 h 1804847"/>
                <a:gd name="connsiteX14" fmla="*/ 107368 w 971978"/>
                <a:gd name="connsiteY14" fmla="*/ 349686 h 1804847"/>
                <a:gd name="connsiteX15" fmla="*/ 69001 w 971978"/>
                <a:gd name="connsiteY15" fmla="*/ 288939 h 1804847"/>
                <a:gd name="connsiteX16" fmla="*/ 36963 w 971978"/>
                <a:gd name="connsiteY16" fmla="*/ 328122 h 1804847"/>
                <a:gd name="connsiteX17" fmla="*/ 11318 w 971978"/>
                <a:gd name="connsiteY17" fmla="*/ 348121 h 1804847"/>
                <a:gd name="connsiteX18" fmla="*/ 34515 w 971978"/>
                <a:gd name="connsiteY18" fmla="*/ 428467 h 1804847"/>
                <a:gd name="connsiteX19" fmla="*/ 75396 w 971978"/>
                <a:gd name="connsiteY19" fmla="*/ 599068 h 1804847"/>
                <a:gd name="connsiteX20" fmla="*/ 139340 w 971978"/>
                <a:gd name="connsiteY20" fmla="*/ 704576 h 1804847"/>
                <a:gd name="connsiteX21" fmla="*/ 225664 w 971978"/>
                <a:gd name="connsiteY21" fmla="*/ 631040 h 1804847"/>
                <a:gd name="connsiteX22" fmla="*/ 283214 w 971978"/>
                <a:gd name="connsiteY22" fmla="*/ 531927 h 1804847"/>
                <a:gd name="connsiteX23" fmla="*/ 302397 w 971978"/>
                <a:gd name="connsiteY23" fmla="*/ 605462 h 1804847"/>
                <a:gd name="connsiteX24" fmla="*/ 241850 w 971978"/>
                <a:gd name="connsiteY24" fmla="*/ 674918 h 1804847"/>
                <a:gd name="connsiteX25" fmla="*/ 137908 w 971978"/>
                <a:gd name="connsiteY25" fmla="*/ 832330 h 1804847"/>
                <a:gd name="connsiteX26" fmla="*/ 10203 w 971978"/>
                <a:gd name="connsiteY26" fmla="*/ 1032657 h 1804847"/>
                <a:gd name="connsiteX27" fmla="*/ 184351 w 971978"/>
                <a:gd name="connsiteY27" fmla="*/ 1126690 h 1804847"/>
                <a:gd name="connsiteX28" fmla="*/ 189113 w 971978"/>
                <a:gd name="connsiteY28" fmla="*/ 1262421 h 1804847"/>
                <a:gd name="connsiteX29" fmla="*/ 222467 w 971978"/>
                <a:gd name="connsiteY29" fmla="*/ 1590201 h 1804847"/>
                <a:gd name="connsiteX30" fmla="*/ 219270 w 971978"/>
                <a:gd name="connsiteY30" fmla="*/ 1669998 h 1804847"/>
                <a:gd name="connsiteX31" fmla="*/ 152128 w 971978"/>
                <a:gd name="connsiteY31" fmla="*/ 1785230 h 1804847"/>
                <a:gd name="connsiteX32" fmla="*/ 229543 w 971978"/>
                <a:gd name="connsiteY32" fmla="*/ 1782166 h 1804847"/>
                <a:gd name="connsiteX33" fmla="*/ 292805 w 971978"/>
                <a:gd name="connsiteY33" fmla="*/ 1727681 h 1804847"/>
                <a:gd name="connsiteX34" fmla="*/ 334236 w 971978"/>
                <a:gd name="connsiteY34" fmla="*/ 1683603 h 1804847"/>
                <a:gd name="connsiteX35" fmla="*/ 292739 w 971978"/>
                <a:gd name="connsiteY35" fmla="*/ 1608635 h 1804847"/>
                <a:gd name="connsiteX36" fmla="*/ 288925 w 971978"/>
                <a:gd name="connsiteY36" fmla="*/ 1248766 h 1804847"/>
                <a:gd name="connsiteX37" fmla="*/ 308792 w 971978"/>
                <a:gd name="connsiteY37" fmla="*/ 1124925 h 1804847"/>
                <a:gd name="connsiteX38" fmla="*/ 443074 w 971978"/>
                <a:gd name="connsiteY38" fmla="*/ 1101029 h 1804847"/>
                <a:gd name="connsiteX39" fmla="*/ 625314 w 971978"/>
                <a:gd name="connsiteY39" fmla="*/ 1321636 h 1804847"/>
                <a:gd name="connsiteX40" fmla="*/ 672591 w 971978"/>
                <a:gd name="connsiteY40" fmla="*/ 1599926 h 1804847"/>
                <a:gd name="connsiteX41" fmla="*/ 639802 w 971978"/>
                <a:gd name="connsiteY41" fmla="*/ 1662987 h 1804847"/>
                <a:gd name="connsiteX42" fmla="*/ 692456 w 971978"/>
                <a:gd name="connsiteY42" fmla="*/ 1714892 h 1804847"/>
                <a:gd name="connsiteX43" fmla="*/ 826738 w 971978"/>
                <a:gd name="connsiteY43" fmla="*/ 1750061 h 1804847"/>
                <a:gd name="connsiteX44" fmla="*/ 758847 w 971978"/>
                <a:gd name="connsiteY44" fmla="*/ 1650065 h 1804847"/>
                <a:gd name="connsiteX45" fmla="*/ 740414 w 971978"/>
                <a:gd name="connsiteY45" fmla="*/ 1571018 h 1804847"/>
                <a:gd name="connsiteX46" fmla="*/ 727625 w 971978"/>
                <a:gd name="connsiteY46" fmla="*/ 1270481 h 1804847"/>
                <a:gd name="connsiteX47" fmla="*/ 624882 w 971978"/>
                <a:gd name="connsiteY47" fmla="*/ 1079065 h 1804847"/>
                <a:gd name="connsiteX48" fmla="*/ 692555 w 971978"/>
                <a:gd name="connsiteY48" fmla="*/ 1057800 h 1804847"/>
                <a:gd name="connsiteX49" fmla="*/ 575392 w 971978"/>
                <a:gd name="connsiteY49" fmla="*/ 854795 h 1804847"/>
                <a:gd name="connsiteX50" fmla="*/ 617155 w 971978"/>
                <a:gd name="connsiteY50" fmla="*/ 599334 h 1804847"/>
                <a:gd name="connsiteX51" fmla="*/ 612526 w 971978"/>
                <a:gd name="connsiteY51" fmla="*/ 541518 h 1804847"/>
                <a:gd name="connsiteX52" fmla="*/ 682864 w 971978"/>
                <a:gd name="connsiteY52" fmla="*/ 666209 h 1804847"/>
                <a:gd name="connsiteX53" fmla="*/ 750005 w 971978"/>
                <a:gd name="connsiteY53" fmla="*/ 691787 h 1804847"/>
                <a:gd name="connsiteX54" fmla="*/ 897077 w 971978"/>
                <a:gd name="connsiteY54" fmla="*/ 480772 h 1804847"/>
                <a:gd name="connsiteX55" fmla="*/ 938774 w 971978"/>
                <a:gd name="connsiteY55" fmla="*/ 414996 h 1804847"/>
                <a:gd name="connsiteX56" fmla="*/ 926668 w 971978"/>
                <a:gd name="connsiteY56" fmla="*/ 323226 h 1804847"/>
                <a:gd name="connsiteX57" fmla="*/ 893063 w 971978"/>
                <a:gd name="connsiteY57" fmla="*/ 355264 h 1804847"/>
                <a:gd name="connsiteX58" fmla="*/ 866737 w 971978"/>
                <a:gd name="connsiteY58" fmla="*/ 332001 h 1804847"/>
                <a:gd name="connsiteX59" fmla="*/ 845921 w 971978"/>
                <a:gd name="connsiteY59" fmla="*/ 430233 h 1804847"/>
                <a:gd name="connsiteX60" fmla="*/ 805173 w 971978"/>
                <a:gd name="connsiteY60" fmla="*/ 507099 h 1804847"/>
                <a:gd name="connsiteX61" fmla="*/ 730822 w 971978"/>
                <a:gd name="connsiteY61" fmla="*/ 573490 h 1804847"/>
                <a:gd name="connsiteX62" fmla="*/ 644498 w 971978"/>
                <a:gd name="connsiteY62" fmla="*/ 311320 h 1804847"/>
                <a:gd name="connsiteX63" fmla="*/ 564568 w 971978"/>
                <a:gd name="connsiteY63" fmla="*/ 295334 h 1804847"/>
                <a:gd name="connsiteX64" fmla="*/ 516610 w 971978"/>
                <a:gd name="connsiteY64" fmla="*/ 260165 h 1804847"/>
                <a:gd name="connsiteX65" fmla="*/ 519807 w 971978"/>
                <a:gd name="connsiteY65" fmla="*/ 177037 h 1804847"/>
                <a:gd name="connsiteX66" fmla="*/ 503438 w 971978"/>
                <a:gd name="connsiteY66" fmla="*/ 143234 h 1804847"/>
                <a:gd name="connsiteX67" fmla="*/ 524869 w 971978"/>
                <a:gd name="connsiteY67" fmla="*/ 100372 h 1804847"/>
                <a:gd name="connsiteX68" fmla="*/ 493913 w 971978"/>
                <a:gd name="connsiteY68" fmla="*/ 67034 h 1804847"/>
                <a:gd name="connsiteX69" fmla="*/ 507701 w 971978"/>
                <a:gd name="connsiteY69" fmla="*/ 39624 h 1804847"/>
                <a:gd name="connsiteX70" fmla="*/ 465338 w 971978"/>
                <a:gd name="connsiteY70" fmla="*/ 28934 h 1804847"/>
                <a:gd name="connsiteX71" fmla="*/ 401510 w 971978"/>
                <a:gd name="connsiteY71" fmla="*/ 1191 h 1804847"/>
                <a:gd name="connsiteX72" fmla="*/ 365325 w 971978"/>
                <a:gd name="connsiteY72" fmla="*/ 21790 h 1804847"/>
                <a:gd name="connsiteX73" fmla="*/ 322595 w 971978"/>
                <a:gd name="connsiteY73" fmla="*/ 12415 h 1804847"/>
                <a:gd name="connsiteX0" fmla="*/ 313070 w 962453"/>
                <a:gd name="connsiteY0" fmla="*/ 12415 h 1804847"/>
                <a:gd name="connsiteX1" fmla="*/ 310557 w 962453"/>
                <a:gd name="connsiteY1" fmla="*/ 43221 h 1804847"/>
                <a:gd name="connsiteX2" fmla="*/ 283280 w 962453"/>
                <a:gd name="connsiteY2" fmla="*/ 55544 h 1804847"/>
                <a:gd name="connsiteX3" fmla="*/ 293888 w 962453"/>
                <a:gd name="connsiteY3" fmla="*/ 86084 h 1804847"/>
                <a:gd name="connsiteX4" fmla="*/ 248111 w 962453"/>
                <a:gd name="connsiteY4" fmla="*/ 106699 h 1804847"/>
                <a:gd name="connsiteX5" fmla="*/ 264097 w 962453"/>
                <a:gd name="connsiteY5" fmla="*/ 205812 h 1804847"/>
                <a:gd name="connsiteX6" fmla="*/ 305661 w 962453"/>
                <a:gd name="connsiteY6" fmla="*/ 215404 h 1804847"/>
                <a:gd name="connsiteX7" fmla="*/ 337633 w 962453"/>
                <a:gd name="connsiteY7" fmla="*/ 276151 h 1804847"/>
                <a:gd name="connsiteX8" fmla="*/ 366408 w 962453"/>
                <a:gd name="connsiteY8" fmla="*/ 292137 h 1804847"/>
                <a:gd name="connsiteX9" fmla="*/ 328041 w 962453"/>
                <a:gd name="connsiteY9" fmla="*/ 320911 h 1804847"/>
                <a:gd name="connsiteX10" fmla="*/ 254506 w 962453"/>
                <a:gd name="connsiteY10" fmla="*/ 340095 h 1804847"/>
                <a:gd name="connsiteX11" fmla="*/ 187364 w 962453"/>
                <a:gd name="connsiteY11" fmla="*/ 477574 h 1804847"/>
                <a:gd name="connsiteX12" fmla="*/ 148998 w 962453"/>
                <a:gd name="connsiteY12" fmla="*/ 570293 h 1804847"/>
                <a:gd name="connsiteX13" fmla="*/ 75462 w 962453"/>
                <a:gd name="connsiteY13" fmla="*/ 442405 h 1804847"/>
                <a:gd name="connsiteX14" fmla="*/ 97843 w 962453"/>
                <a:gd name="connsiteY14" fmla="*/ 349686 h 1804847"/>
                <a:gd name="connsiteX15" fmla="*/ 59476 w 962453"/>
                <a:gd name="connsiteY15" fmla="*/ 288939 h 1804847"/>
                <a:gd name="connsiteX16" fmla="*/ 27438 w 962453"/>
                <a:gd name="connsiteY16" fmla="*/ 328122 h 1804847"/>
                <a:gd name="connsiteX17" fmla="*/ 11318 w 962453"/>
                <a:gd name="connsiteY17" fmla="*/ 388602 h 1804847"/>
                <a:gd name="connsiteX18" fmla="*/ 24990 w 962453"/>
                <a:gd name="connsiteY18" fmla="*/ 428467 h 1804847"/>
                <a:gd name="connsiteX19" fmla="*/ 65871 w 962453"/>
                <a:gd name="connsiteY19" fmla="*/ 599068 h 1804847"/>
                <a:gd name="connsiteX20" fmla="*/ 129815 w 962453"/>
                <a:gd name="connsiteY20" fmla="*/ 704576 h 1804847"/>
                <a:gd name="connsiteX21" fmla="*/ 216139 w 962453"/>
                <a:gd name="connsiteY21" fmla="*/ 631040 h 1804847"/>
                <a:gd name="connsiteX22" fmla="*/ 273689 w 962453"/>
                <a:gd name="connsiteY22" fmla="*/ 531927 h 1804847"/>
                <a:gd name="connsiteX23" fmla="*/ 292872 w 962453"/>
                <a:gd name="connsiteY23" fmla="*/ 605462 h 1804847"/>
                <a:gd name="connsiteX24" fmla="*/ 232325 w 962453"/>
                <a:gd name="connsiteY24" fmla="*/ 674918 h 1804847"/>
                <a:gd name="connsiteX25" fmla="*/ 128383 w 962453"/>
                <a:gd name="connsiteY25" fmla="*/ 832330 h 1804847"/>
                <a:gd name="connsiteX26" fmla="*/ 678 w 962453"/>
                <a:gd name="connsiteY26" fmla="*/ 1032657 h 1804847"/>
                <a:gd name="connsiteX27" fmla="*/ 174826 w 962453"/>
                <a:gd name="connsiteY27" fmla="*/ 1126690 h 1804847"/>
                <a:gd name="connsiteX28" fmla="*/ 179588 w 962453"/>
                <a:gd name="connsiteY28" fmla="*/ 1262421 h 1804847"/>
                <a:gd name="connsiteX29" fmla="*/ 212942 w 962453"/>
                <a:gd name="connsiteY29" fmla="*/ 1590201 h 1804847"/>
                <a:gd name="connsiteX30" fmla="*/ 209745 w 962453"/>
                <a:gd name="connsiteY30" fmla="*/ 1669998 h 1804847"/>
                <a:gd name="connsiteX31" fmla="*/ 142603 w 962453"/>
                <a:gd name="connsiteY31" fmla="*/ 1785230 h 1804847"/>
                <a:gd name="connsiteX32" fmla="*/ 220018 w 962453"/>
                <a:gd name="connsiteY32" fmla="*/ 1782166 h 1804847"/>
                <a:gd name="connsiteX33" fmla="*/ 283280 w 962453"/>
                <a:gd name="connsiteY33" fmla="*/ 1727681 h 1804847"/>
                <a:gd name="connsiteX34" fmla="*/ 324711 w 962453"/>
                <a:gd name="connsiteY34" fmla="*/ 1683603 h 1804847"/>
                <a:gd name="connsiteX35" fmla="*/ 283214 w 962453"/>
                <a:gd name="connsiteY35" fmla="*/ 1608635 h 1804847"/>
                <a:gd name="connsiteX36" fmla="*/ 279400 w 962453"/>
                <a:gd name="connsiteY36" fmla="*/ 1248766 h 1804847"/>
                <a:gd name="connsiteX37" fmla="*/ 299267 w 962453"/>
                <a:gd name="connsiteY37" fmla="*/ 1124925 h 1804847"/>
                <a:gd name="connsiteX38" fmla="*/ 433549 w 962453"/>
                <a:gd name="connsiteY38" fmla="*/ 1101029 h 1804847"/>
                <a:gd name="connsiteX39" fmla="*/ 615789 w 962453"/>
                <a:gd name="connsiteY39" fmla="*/ 1321636 h 1804847"/>
                <a:gd name="connsiteX40" fmla="*/ 663066 w 962453"/>
                <a:gd name="connsiteY40" fmla="*/ 1599926 h 1804847"/>
                <a:gd name="connsiteX41" fmla="*/ 630277 w 962453"/>
                <a:gd name="connsiteY41" fmla="*/ 1662987 h 1804847"/>
                <a:gd name="connsiteX42" fmla="*/ 682931 w 962453"/>
                <a:gd name="connsiteY42" fmla="*/ 1714892 h 1804847"/>
                <a:gd name="connsiteX43" fmla="*/ 817213 w 962453"/>
                <a:gd name="connsiteY43" fmla="*/ 1750061 h 1804847"/>
                <a:gd name="connsiteX44" fmla="*/ 749322 w 962453"/>
                <a:gd name="connsiteY44" fmla="*/ 1650065 h 1804847"/>
                <a:gd name="connsiteX45" fmla="*/ 730889 w 962453"/>
                <a:gd name="connsiteY45" fmla="*/ 1571018 h 1804847"/>
                <a:gd name="connsiteX46" fmla="*/ 718100 w 962453"/>
                <a:gd name="connsiteY46" fmla="*/ 1270481 h 1804847"/>
                <a:gd name="connsiteX47" fmla="*/ 615357 w 962453"/>
                <a:gd name="connsiteY47" fmla="*/ 1079065 h 1804847"/>
                <a:gd name="connsiteX48" fmla="*/ 683030 w 962453"/>
                <a:gd name="connsiteY48" fmla="*/ 1057800 h 1804847"/>
                <a:gd name="connsiteX49" fmla="*/ 565867 w 962453"/>
                <a:gd name="connsiteY49" fmla="*/ 854795 h 1804847"/>
                <a:gd name="connsiteX50" fmla="*/ 607630 w 962453"/>
                <a:gd name="connsiteY50" fmla="*/ 599334 h 1804847"/>
                <a:gd name="connsiteX51" fmla="*/ 603001 w 962453"/>
                <a:gd name="connsiteY51" fmla="*/ 541518 h 1804847"/>
                <a:gd name="connsiteX52" fmla="*/ 673339 w 962453"/>
                <a:gd name="connsiteY52" fmla="*/ 666209 h 1804847"/>
                <a:gd name="connsiteX53" fmla="*/ 740480 w 962453"/>
                <a:gd name="connsiteY53" fmla="*/ 691787 h 1804847"/>
                <a:gd name="connsiteX54" fmla="*/ 887552 w 962453"/>
                <a:gd name="connsiteY54" fmla="*/ 480772 h 1804847"/>
                <a:gd name="connsiteX55" fmla="*/ 929249 w 962453"/>
                <a:gd name="connsiteY55" fmla="*/ 414996 h 1804847"/>
                <a:gd name="connsiteX56" fmla="*/ 917143 w 962453"/>
                <a:gd name="connsiteY56" fmla="*/ 323226 h 1804847"/>
                <a:gd name="connsiteX57" fmla="*/ 883538 w 962453"/>
                <a:gd name="connsiteY57" fmla="*/ 355264 h 1804847"/>
                <a:gd name="connsiteX58" fmla="*/ 857212 w 962453"/>
                <a:gd name="connsiteY58" fmla="*/ 332001 h 1804847"/>
                <a:gd name="connsiteX59" fmla="*/ 836396 w 962453"/>
                <a:gd name="connsiteY59" fmla="*/ 430233 h 1804847"/>
                <a:gd name="connsiteX60" fmla="*/ 795648 w 962453"/>
                <a:gd name="connsiteY60" fmla="*/ 507099 h 1804847"/>
                <a:gd name="connsiteX61" fmla="*/ 721297 w 962453"/>
                <a:gd name="connsiteY61" fmla="*/ 573490 h 1804847"/>
                <a:gd name="connsiteX62" fmla="*/ 634973 w 962453"/>
                <a:gd name="connsiteY62" fmla="*/ 311320 h 1804847"/>
                <a:gd name="connsiteX63" fmla="*/ 555043 w 962453"/>
                <a:gd name="connsiteY63" fmla="*/ 295334 h 1804847"/>
                <a:gd name="connsiteX64" fmla="*/ 507085 w 962453"/>
                <a:gd name="connsiteY64" fmla="*/ 260165 h 1804847"/>
                <a:gd name="connsiteX65" fmla="*/ 510282 w 962453"/>
                <a:gd name="connsiteY65" fmla="*/ 177037 h 1804847"/>
                <a:gd name="connsiteX66" fmla="*/ 493913 w 962453"/>
                <a:gd name="connsiteY66" fmla="*/ 143234 h 1804847"/>
                <a:gd name="connsiteX67" fmla="*/ 515344 w 962453"/>
                <a:gd name="connsiteY67" fmla="*/ 100372 h 1804847"/>
                <a:gd name="connsiteX68" fmla="*/ 484388 w 962453"/>
                <a:gd name="connsiteY68" fmla="*/ 67034 h 1804847"/>
                <a:gd name="connsiteX69" fmla="*/ 498176 w 962453"/>
                <a:gd name="connsiteY69" fmla="*/ 39624 h 1804847"/>
                <a:gd name="connsiteX70" fmla="*/ 455813 w 962453"/>
                <a:gd name="connsiteY70" fmla="*/ 28934 h 1804847"/>
                <a:gd name="connsiteX71" fmla="*/ 391985 w 962453"/>
                <a:gd name="connsiteY71" fmla="*/ 1191 h 1804847"/>
                <a:gd name="connsiteX72" fmla="*/ 355800 w 962453"/>
                <a:gd name="connsiteY72" fmla="*/ 21790 h 1804847"/>
                <a:gd name="connsiteX73" fmla="*/ 313070 w 962453"/>
                <a:gd name="connsiteY73" fmla="*/ 12415 h 1804847"/>
                <a:gd name="connsiteX0" fmla="*/ 312392 w 961775"/>
                <a:gd name="connsiteY0" fmla="*/ 12415 h 1804847"/>
                <a:gd name="connsiteX1" fmla="*/ 309879 w 961775"/>
                <a:gd name="connsiteY1" fmla="*/ 43221 h 1804847"/>
                <a:gd name="connsiteX2" fmla="*/ 282602 w 961775"/>
                <a:gd name="connsiteY2" fmla="*/ 55544 h 1804847"/>
                <a:gd name="connsiteX3" fmla="*/ 293210 w 961775"/>
                <a:gd name="connsiteY3" fmla="*/ 86084 h 1804847"/>
                <a:gd name="connsiteX4" fmla="*/ 247433 w 961775"/>
                <a:gd name="connsiteY4" fmla="*/ 106699 h 1804847"/>
                <a:gd name="connsiteX5" fmla="*/ 263419 w 961775"/>
                <a:gd name="connsiteY5" fmla="*/ 205812 h 1804847"/>
                <a:gd name="connsiteX6" fmla="*/ 304983 w 961775"/>
                <a:gd name="connsiteY6" fmla="*/ 215404 h 1804847"/>
                <a:gd name="connsiteX7" fmla="*/ 336955 w 961775"/>
                <a:gd name="connsiteY7" fmla="*/ 276151 h 1804847"/>
                <a:gd name="connsiteX8" fmla="*/ 365730 w 961775"/>
                <a:gd name="connsiteY8" fmla="*/ 292137 h 1804847"/>
                <a:gd name="connsiteX9" fmla="*/ 327363 w 961775"/>
                <a:gd name="connsiteY9" fmla="*/ 320911 h 1804847"/>
                <a:gd name="connsiteX10" fmla="*/ 253828 w 961775"/>
                <a:gd name="connsiteY10" fmla="*/ 340095 h 1804847"/>
                <a:gd name="connsiteX11" fmla="*/ 186686 w 961775"/>
                <a:gd name="connsiteY11" fmla="*/ 477574 h 1804847"/>
                <a:gd name="connsiteX12" fmla="*/ 148320 w 961775"/>
                <a:gd name="connsiteY12" fmla="*/ 570293 h 1804847"/>
                <a:gd name="connsiteX13" fmla="*/ 74784 w 961775"/>
                <a:gd name="connsiteY13" fmla="*/ 442405 h 1804847"/>
                <a:gd name="connsiteX14" fmla="*/ 97165 w 961775"/>
                <a:gd name="connsiteY14" fmla="*/ 349686 h 1804847"/>
                <a:gd name="connsiteX15" fmla="*/ 58798 w 961775"/>
                <a:gd name="connsiteY15" fmla="*/ 288939 h 1804847"/>
                <a:gd name="connsiteX16" fmla="*/ 26760 w 961775"/>
                <a:gd name="connsiteY16" fmla="*/ 328122 h 1804847"/>
                <a:gd name="connsiteX17" fmla="*/ 10640 w 961775"/>
                <a:gd name="connsiteY17" fmla="*/ 388602 h 1804847"/>
                <a:gd name="connsiteX18" fmla="*/ 24312 w 961775"/>
                <a:gd name="connsiteY18" fmla="*/ 428467 h 1804847"/>
                <a:gd name="connsiteX19" fmla="*/ 65193 w 961775"/>
                <a:gd name="connsiteY19" fmla="*/ 599068 h 1804847"/>
                <a:gd name="connsiteX20" fmla="*/ 129137 w 961775"/>
                <a:gd name="connsiteY20" fmla="*/ 704576 h 1804847"/>
                <a:gd name="connsiteX21" fmla="*/ 215461 w 961775"/>
                <a:gd name="connsiteY21" fmla="*/ 631040 h 1804847"/>
                <a:gd name="connsiteX22" fmla="*/ 273011 w 961775"/>
                <a:gd name="connsiteY22" fmla="*/ 531927 h 1804847"/>
                <a:gd name="connsiteX23" fmla="*/ 292194 w 961775"/>
                <a:gd name="connsiteY23" fmla="*/ 605462 h 1804847"/>
                <a:gd name="connsiteX24" fmla="*/ 231647 w 961775"/>
                <a:gd name="connsiteY24" fmla="*/ 674918 h 1804847"/>
                <a:gd name="connsiteX25" fmla="*/ 127705 w 961775"/>
                <a:gd name="connsiteY25" fmla="*/ 832330 h 1804847"/>
                <a:gd name="connsiteX26" fmla="*/ 0 w 961775"/>
                <a:gd name="connsiteY26" fmla="*/ 1032657 h 1804847"/>
                <a:gd name="connsiteX27" fmla="*/ 174148 w 961775"/>
                <a:gd name="connsiteY27" fmla="*/ 1126690 h 1804847"/>
                <a:gd name="connsiteX28" fmla="*/ 178910 w 961775"/>
                <a:gd name="connsiteY28" fmla="*/ 1262421 h 1804847"/>
                <a:gd name="connsiteX29" fmla="*/ 212264 w 961775"/>
                <a:gd name="connsiteY29" fmla="*/ 1590201 h 1804847"/>
                <a:gd name="connsiteX30" fmla="*/ 209067 w 961775"/>
                <a:gd name="connsiteY30" fmla="*/ 1669998 h 1804847"/>
                <a:gd name="connsiteX31" fmla="*/ 141925 w 961775"/>
                <a:gd name="connsiteY31" fmla="*/ 1785230 h 1804847"/>
                <a:gd name="connsiteX32" fmla="*/ 219340 w 961775"/>
                <a:gd name="connsiteY32" fmla="*/ 1782166 h 1804847"/>
                <a:gd name="connsiteX33" fmla="*/ 282602 w 961775"/>
                <a:gd name="connsiteY33" fmla="*/ 1727681 h 1804847"/>
                <a:gd name="connsiteX34" fmla="*/ 324033 w 961775"/>
                <a:gd name="connsiteY34" fmla="*/ 1683603 h 1804847"/>
                <a:gd name="connsiteX35" fmla="*/ 282536 w 961775"/>
                <a:gd name="connsiteY35" fmla="*/ 1608635 h 1804847"/>
                <a:gd name="connsiteX36" fmla="*/ 278722 w 961775"/>
                <a:gd name="connsiteY36" fmla="*/ 1248766 h 1804847"/>
                <a:gd name="connsiteX37" fmla="*/ 298589 w 961775"/>
                <a:gd name="connsiteY37" fmla="*/ 1124925 h 1804847"/>
                <a:gd name="connsiteX38" fmla="*/ 432871 w 961775"/>
                <a:gd name="connsiteY38" fmla="*/ 1101029 h 1804847"/>
                <a:gd name="connsiteX39" fmla="*/ 615111 w 961775"/>
                <a:gd name="connsiteY39" fmla="*/ 1321636 h 1804847"/>
                <a:gd name="connsiteX40" fmla="*/ 662388 w 961775"/>
                <a:gd name="connsiteY40" fmla="*/ 1599926 h 1804847"/>
                <a:gd name="connsiteX41" fmla="*/ 629599 w 961775"/>
                <a:gd name="connsiteY41" fmla="*/ 1662987 h 1804847"/>
                <a:gd name="connsiteX42" fmla="*/ 682253 w 961775"/>
                <a:gd name="connsiteY42" fmla="*/ 1714892 h 1804847"/>
                <a:gd name="connsiteX43" fmla="*/ 816535 w 961775"/>
                <a:gd name="connsiteY43" fmla="*/ 1750061 h 1804847"/>
                <a:gd name="connsiteX44" fmla="*/ 748644 w 961775"/>
                <a:gd name="connsiteY44" fmla="*/ 1650065 h 1804847"/>
                <a:gd name="connsiteX45" fmla="*/ 730211 w 961775"/>
                <a:gd name="connsiteY45" fmla="*/ 1571018 h 1804847"/>
                <a:gd name="connsiteX46" fmla="*/ 717422 w 961775"/>
                <a:gd name="connsiteY46" fmla="*/ 1270481 h 1804847"/>
                <a:gd name="connsiteX47" fmla="*/ 614679 w 961775"/>
                <a:gd name="connsiteY47" fmla="*/ 1079065 h 1804847"/>
                <a:gd name="connsiteX48" fmla="*/ 682352 w 961775"/>
                <a:gd name="connsiteY48" fmla="*/ 1057800 h 1804847"/>
                <a:gd name="connsiteX49" fmla="*/ 565189 w 961775"/>
                <a:gd name="connsiteY49" fmla="*/ 854795 h 1804847"/>
                <a:gd name="connsiteX50" fmla="*/ 606952 w 961775"/>
                <a:gd name="connsiteY50" fmla="*/ 599334 h 1804847"/>
                <a:gd name="connsiteX51" fmla="*/ 602323 w 961775"/>
                <a:gd name="connsiteY51" fmla="*/ 541518 h 1804847"/>
                <a:gd name="connsiteX52" fmla="*/ 672661 w 961775"/>
                <a:gd name="connsiteY52" fmla="*/ 666209 h 1804847"/>
                <a:gd name="connsiteX53" fmla="*/ 739802 w 961775"/>
                <a:gd name="connsiteY53" fmla="*/ 691787 h 1804847"/>
                <a:gd name="connsiteX54" fmla="*/ 886874 w 961775"/>
                <a:gd name="connsiteY54" fmla="*/ 480772 h 1804847"/>
                <a:gd name="connsiteX55" fmla="*/ 928571 w 961775"/>
                <a:gd name="connsiteY55" fmla="*/ 414996 h 1804847"/>
                <a:gd name="connsiteX56" fmla="*/ 916465 w 961775"/>
                <a:gd name="connsiteY56" fmla="*/ 323226 h 1804847"/>
                <a:gd name="connsiteX57" fmla="*/ 882860 w 961775"/>
                <a:gd name="connsiteY57" fmla="*/ 355264 h 1804847"/>
                <a:gd name="connsiteX58" fmla="*/ 856534 w 961775"/>
                <a:gd name="connsiteY58" fmla="*/ 332001 h 1804847"/>
                <a:gd name="connsiteX59" fmla="*/ 835718 w 961775"/>
                <a:gd name="connsiteY59" fmla="*/ 430233 h 1804847"/>
                <a:gd name="connsiteX60" fmla="*/ 794970 w 961775"/>
                <a:gd name="connsiteY60" fmla="*/ 507099 h 1804847"/>
                <a:gd name="connsiteX61" fmla="*/ 720619 w 961775"/>
                <a:gd name="connsiteY61" fmla="*/ 573490 h 1804847"/>
                <a:gd name="connsiteX62" fmla="*/ 634295 w 961775"/>
                <a:gd name="connsiteY62" fmla="*/ 311320 h 1804847"/>
                <a:gd name="connsiteX63" fmla="*/ 554365 w 961775"/>
                <a:gd name="connsiteY63" fmla="*/ 295334 h 1804847"/>
                <a:gd name="connsiteX64" fmla="*/ 506407 w 961775"/>
                <a:gd name="connsiteY64" fmla="*/ 260165 h 1804847"/>
                <a:gd name="connsiteX65" fmla="*/ 509604 w 961775"/>
                <a:gd name="connsiteY65" fmla="*/ 177037 h 1804847"/>
                <a:gd name="connsiteX66" fmla="*/ 493235 w 961775"/>
                <a:gd name="connsiteY66" fmla="*/ 143234 h 1804847"/>
                <a:gd name="connsiteX67" fmla="*/ 514666 w 961775"/>
                <a:gd name="connsiteY67" fmla="*/ 100372 h 1804847"/>
                <a:gd name="connsiteX68" fmla="*/ 483710 w 961775"/>
                <a:gd name="connsiteY68" fmla="*/ 67034 h 1804847"/>
                <a:gd name="connsiteX69" fmla="*/ 497498 w 961775"/>
                <a:gd name="connsiteY69" fmla="*/ 39624 h 1804847"/>
                <a:gd name="connsiteX70" fmla="*/ 455135 w 961775"/>
                <a:gd name="connsiteY70" fmla="*/ 28934 h 1804847"/>
                <a:gd name="connsiteX71" fmla="*/ 391307 w 961775"/>
                <a:gd name="connsiteY71" fmla="*/ 1191 h 1804847"/>
                <a:gd name="connsiteX72" fmla="*/ 355122 w 961775"/>
                <a:gd name="connsiteY72" fmla="*/ 21790 h 1804847"/>
                <a:gd name="connsiteX73" fmla="*/ 312392 w 961775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49686 h 1804847"/>
                <a:gd name="connsiteX15" fmla="*/ 78504 w 981481"/>
                <a:gd name="connsiteY15" fmla="*/ 288939 h 1804847"/>
                <a:gd name="connsiteX16" fmla="*/ 46466 w 981481"/>
                <a:gd name="connsiteY16" fmla="*/ 328122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814676 w 981481"/>
                <a:gd name="connsiteY60" fmla="*/ 507099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46466 w 981481"/>
                <a:gd name="connsiteY16" fmla="*/ 328122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814676 w 981481"/>
                <a:gd name="connsiteY60" fmla="*/ 507099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41011 w 990394"/>
                <a:gd name="connsiteY0" fmla="*/ 12415 h 1804847"/>
                <a:gd name="connsiteX1" fmla="*/ 338498 w 990394"/>
                <a:gd name="connsiteY1" fmla="*/ 43221 h 1804847"/>
                <a:gd name="connsiteX2" fmla="*/ 311221 w 990394"/>
                <a:gd name="connsiteY2" fmla="*/ 55544 h 1804847"/>
                <a:gd name="connsiteX3" fmla="*/ 321829 w 990394"/>
                <a:gd name="connsiteY3" fmla="*/ 86084 h 1804847"/>
                <a:gd name="connsiteX4" fmla="*/ 276052 w 990394"/>
                <a:gd name="connsiteY4" fmla="*/ 106699 h 1804847"/>
                <a:gd name="connsiteX5" fmla="*/ 292038 w 990394"/>
                <a:gd name="connsiteY5" fmla="*/ 205812 h 1804847"/>
                <a:gd name="connsiteX6" fmla="*/ 333602 w 990394"/>
                <a:gd name="connsiteY6" fmla="*/ 215404 h 1804847"/>
                <a:gd name="connsiteX7" fmla="*/ 365574 w 990394"/>
                <a:gd name="connsiteY7" fmla="*/ 276151 h 1804847"/>
                <a:gd name="connsiteX8" fmla="*/ 394349 w 990394"/>
                <a:gd name="connsiteY8" fmla="*/ 292137 h 1804847"/>
                <a:gd name="connsiteX9" fmla="*/ 355982 w 990394"/>
                <a:gd name="connsiteY9" fmla="*/ 320911 h 1804847"/>
                <a:gd name="connsiteX10" fmla="*/ 282447 w 990394"/>
                <a:gd name="connsiteY10" fmla="*/ 340095 h 1804847"/>
                <a:gd name="connsiteX11" fmla="*/ 215305 w 990394"/>
                <a:gd name="connsiteY11" fmla="*/ 477574 h 1804847"/>
                <a:gd name="connsiteX12" fmla="*/ 176939 w 990394"/>
                <a:gd name="connsiteY12" fmla="*/ 570293 h 1804847"/>
                <a:gd name="connsiteX13" fmla="*/ 103403 w 990394"/>
                <a:gd name="connsiteY13" fmla="*/ 442405 h 1804847"/>
                <a:gd name="connsiteX14" fmla="*/ 125784 w 990394"/>
                <a:gd name="connsiteY14" fmla="*/ 373499 h 1804847"/>
                <a:gd name="connsiteX15" fmla="*/ 87417 w 990394"/>
                <a:gd name="connsiteY15" fmla="*/ 288939 h 1804847"/>
                <a:gd name="connsiteX16" fmla="*/ 5373 w 990394"/>
                <a:gd name="connsiteY16" fmla="*/ 275735 h 1804847"/>
                <a:gd name="connsiteX17" fmla="*/ 39259 w 990394"/>
                <a:gd name="connsiteY17" fmla="*/ 388602 h 1804847"/>
                <a:gd name="connsiteX18" fmla="*/ 52931 w 990394"/>
                <a:gd name="connsiteY18" fmla="*/ 428467 h 1804847"/>
                <a:gd name="connsiteX19" fmla="*/ 93812 w 990394"/>
                <a:gd name="connsiteY19" fmla="*/ 599068 h 1804847"/>
                <a:gd name="connsiteX20" fmla="*/ 157756 w 990394"/>
                <a:gd name="connsiteY20" fmla="*/ 704576 h 1804847"/>
                <a:gd name="connsiteX21" fmla="*/ 244080 w 990394"/>
                <a:gd name="connsiteY21" fmla="*/ 631040 h 1804847"/>
                <a:gd name="connsiteX22" fmla="*/ 301630 w 990394"/>
                <a:gd name="connsiteY22" fmla="*/ 531927 h 1804847"/>
                <a:gd name="connsiteX23" fmla="*/ 320813 w 990394"/>
                <a:gd name="connsiteY23" fmla="*/ 605462 h 1804847"/>
                <a:gd name="connsiteX24" fmla="*/ 260266 w 990394"/>
                <a:gd name="connsiteY24" fmla="*/ 674918 h 1804847"/>
                <a:gd name="connsiteX25" fmla="*/ 156324 w 990394"/>
                <a:gd name="connsiteY25" fmla="*/ 832330 h 1804847"/>
                <a:gd name="connsiteX26" fmla="*/ 28619 w 990394"/>
                <a:gd name="connsiteY26" fmla="*/ 1032657 h 1804847"/>
                <a:gd name="connsiteX27" fmla="*/ 202767 w 990394"/>
                <a:gd name="connsiteY27" fmla="*/ 1126690 h 1804847"/>
                <a:gd name="connsiteX28" fmla="*/ 207529 w 990394"/>
                <a:gd name="connsiteY28" fmla="*/ 1262421 h 1804847"/>
                <a:gd name="connsiteX29" fmla="*/ 240883 w 990394"/>
                <a:gd name="connsiteY29" fmla="*/ 1590201 h 1804847"/>
                <a:gd name="connsiteX30" fmla="*/ 237686 w 990394"/>
                <a:gd name="connsiteY30" fmla="*/ 1669998 h 1804847"/>
                <a:gd name="connsiteX31" fmla="*/ 170544 w 990394"/>
                <a:gd name="connsiteY31" fmla="*/ 1785230 h 1804847"/>
                <a:gd name="connsiteX32" fmla="*/ 247959 w 990394"/>
                <a:gd name="connsiteY32" fmla="*/ 1782166 h 1804847"/>
                <a:gd name="connsiteX33" fmla="*/ 311221 w 990394"/>
                <a:gd name="connsiteY33" fmla="*/ 1727681 h 1804847"/>
                <a:gd name="connsiteX34" fmla="*/ 352652 w 990394"/>
                <a:gd name="connsiteY34" fmla="*/ 1683603 h 1804847"/>
                <a:gd name="connsiteX35" fmla="*/ 311155 w 990394"/>
                <a:gd name="connsiteY35" fmla="*/ 1608635 h 1804847"/>
                <a:gd name="connsiteX36" fmla="*/ 307341 w 990394"/>
                <a:gd name="connsiteY36" fmla="*/ 1248766 h 1804847"/>
                <a:gd name="connsiteX37" fmla="*/ 327208 w 990394"/>
                <a:gd name="connsiteY37" fmla="*/ 1124925 h 1804847"/>
                <a:gd name="connsiteX38" fmla="*/ 461490 w 990394"/>
                <a:gd name="connsiteY38" fmla="*/ 1101029 h 1804847"/>
                <a:gd name="connsiteX39" fmla="*/ 643730 w 990394"/>
                <a:gd name="connsiteY39" fmla="*/ 1321636 h 1804847"/>
                <a:gd name="connsiteX40" fmla="*/ 691007 w 990394"/>
                <a:gd name="connsiteY40" fmla="*/ 1599926 h 1804847"/>
                <a:gd name="connsiteX41" fmla="*/ 658218 w 990394"/>
                <a:gd name="connsiteY41" fmla="*/ 1662987 h 1804847"/>
                <a:gd name="connsiteX42" fmla="*/ 710872 w 990394"/>
                <a:gd name="connsiteY42" fmla="*/ 1714892 h 1804847"/>
                <a:gd name="connsiteX43" fmla="*/ 845154 w 990394"/>
                <a:gd name="connsiteY43" fmla="*/ 1750061 h 1804847"/>
                <a:gd name="connsiteX44" fmla="*/ 777263 w 990394"/>
                <a:gd name="connsiteY44" fmla="*/ 1650065 h 1804847"/>
                <a:gd name="connsiteX45" fmla="*/ 758830 w 990394"/>
                <a:gd name="connsiteY45" fmla="*/ 1571018 h 1804847"/>
                <a:gd name="connsiteX46" fmla="*/ 746041 w 990394"/>
                <a:gd name="connsiteY46" fmla="*/ 1270481 h 1804847"/>
                <a:gd name="connsiteX47" fmla="*/ 643298 w 990394"/>
                <a:gd name="connsiteY47" fmla="*/ 1079065 h 1804847"/>
                <a:gd name="connsiteX48" fmla="*/ 710971 w 990394"/>
                <a:gd name="connsiteY48" fmla="*/ 1057800 h 1804847"/>
                <a:gd name="connsiteX49" fmla="*/ 593808 w 990394"/>
                <a:gd name="connsiteY49" fmla="*/ 854795 h 1804847"/>
                <a:gd name="connsiteX50" fmla="*/ 635571 w 990394"/>
                <a:gd name="connsiteY50" fmla="*/ 599334 h 1804847"/>
                <a:gd name="connsiteX51" fmla="*/ 630942 w 990394"/>
                <a:gd name="connsiteY51" fmla="*/ 541518 h 1804847"/>
                <a:gd name="connsiteX52" fmla="*/ 701280 w 990394"/>
                <a:gd name="connsiteY52" fmla="*/ 666209 h 1804847"/>
                <a:gd name="connsiteX53" fmla="*/ 768421 w 990394"/>
                <a:gd name="connsiteY53" fmla="*/ 691787 h 1804847"/>
                <a:gd name="connsiteX54" fmla="*/ 915493 w 990394"/>
                <a:gd name="connsiteY54" fmla="*/ 480772 h 1804847"/>
                <a:gd name="connsiteX55" fmla="*/ 957190 w 990394"/>
                <a:gd name="connsiteY55" fmla="*/ 414996 h 1804847"/>
                <a:gd name="connsiteX56" fmla="*/ 945084 w 990394"/>
                <a:gd name="connsiteY56" fmla="*/ 323226 h 1804847"/>
                <a:gd name="connsiteX57" fmla="*/ 911479 w 990394"/>
                <a:gd name="connsiteY57" fmla="*/ 355264 h 1804847"/>
                <a:gd name="connsiteX58" fmla="*/ 885153 w 990394"/>
                <a:gd name="connsiteY58" fmla="*/ 332001 h 1804847"/>
                <a:gd name="connsiteX59" fmla="*/ 864337 w 990394"/>
                <a:gd name="connsiteY59" fmla="*/ 430233 h 1804847"/>
                <a:gd name="connsiteX60" fmla="*/ 823589 w 990394"/>
                <a:gd name="connsiteY60" fmla="*/ 507099 h 1804847"/>
                <a:gd name="connsiteX61" fmla="*/ 749238 w 990394"/>
                <a:gd name="connsiteY61" fmla="*/ 573490 h 1804847"/>
                <a:gd name="connsiteX62" fmla="*/ 662914 w 990394"/>
                <a:gd name="connsiteY62" fmla="*/ 311320 h 1804847"/>
                <a:gd name="connsiteX63" fmla="*/ 582984 w 990394"/>
                <a:gd name="connsiteY63" fmla="*/ 295334 h 1804847"/>
                <a:gd name="connsiteX64" fmla="*/ 535026 w 990394"/>
                <a:gd name="connsiteY64" fmla="*/ 260165 h 1804847"/>
                <a:gd name="connsiteX65" fmla="*/ 538223 w 990394"/>
                <a:gd name="connsiteY65" fmla="*/ 177037 h 1804847"/>
                <a:gd name="connsiteX66" fmla="*/ 521854 w 990394"/>
                <a:gd name="connsiteY66" fmla="*/ 143234 h 1804847"/>
                <a:gd name="connsiteX67" fmla="*/ 543285 w 990394"/>
                <a:gd name="connsiteY67" fmla="*/ 100372 h 1804847"/>
                <a:gd name="connsiteX68" fmla="*/ 512329 w 990394"/>
                <a:gd name="connsiteY68" fmla="*/ 67034 h 1804847"/>
                <a:gd name="connsiteX69" fmla="*/ 526117 w 990394"/>
                <a:gd name="connsiteY69" fmla="*/ 39624 h 1804847"/>
                <a:gd name="connsiteX70" fmla="*/ 483754 w 990394"/>
                <a:gd name="connsiteY70" fmla="*/ 28934 h 1804847"/>
                <a:gd name="connsiteX71" fmla="*/ 419926 w 990394"/>
                <a:gd name="connsiteY71" fmla="*/ 1191 h 1804847"/>
                <a:gd name="connsiteX72" fmla="*/ 383741 w 990394"/>
                <a:gd name="connsiteY72" fmla="*/ 21790 h 1804847"/>
                <a:gd name="connsiteX73" fmla="*/ 341011 w 990394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814676 w 981481"/>
                <a:gd name="connsiteY60" fmla="*/ 507099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740325 w 981481"/>
                <a:gd name="connsiteY60" fmla="*/ 573490 h 1804847"/>
                <a:gd name="connsiteX61" fmla="*/ 654001 w 981481"/>
                <a:gd name="connsiteY61" fmla="*/ 311320 h 1804847"/>
                <a:gd name="connsiteX62" fmla="*/ 574071 w 981481"/>
                <a:gd name="connsiteY62" fmla="*/ 295334 h 1804847"/>
                <a:gd name="connsiteX63" fmla="*/ 526113 w 981481"/>
                <a:gd name="connsiteY63" fmla="*/ 260165 h 1804847"/>
                <a:gd name="connsiteX64" fmla="*/ 529310 w 981481"/>
                <a:gd name="connsiteY64" fmla="*/ 177037 h 1804847"/>
                <a:gd name="connsiteX65" fmla="*/ 512941 w 981481"/>
                <a:gd name="connsiteY65" fmla="*/ 143234 h 1804847"/>
                <a:gd name="connsiteX66" fmla="*/ 534372 w 981481"/>
                <a:gd name="connsiteY66" fmla="*/ 100372 h 1804847"/>
                <a:gd name="connsiteX67" fmla="*/ 503416 w 981481"/>
                <a:gd name="connsiteY67" fmla="*/ 67034 h 1804847"/>
                <a:gd name="connsiteX68" fmla="*/ 517204 w 981481"/>
                <a:gd name="connsiteY68" fmla="*/ 39624 h 1804847"/>
                <a:gd name="connsiteX69" fmla="*/ 474841 w 981481"/>
                <a:gd name="connsiteY69" fmla="*/ 28934 h 1804847"/>
                <a:gd name="connsiteX70" fmla="*/ 411013 w 981481"/>
                <a:gd name="connsiteY70" fmla="*/ 1191 h 1804847"/>
                <a:gd name="connsiteX71" fmla="*/ 374828 w 981481"/>
                <a:gd name="connsiteY71" fmla="*/ 21790 h 1804847"/>
                <a:gd name="connsiteX72" fmla="*/ 332098 w 981481"/>
                <a:gd name="connsiteY72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740325 w 981481"/>
                <a:gd name="connsiteY60" fmla="*/ 573490 h 1804847"/>
                <a:gd name="connsiteX61" fmla="*/ 654001 w 981481"/>
                <a:gd name="connsiteY61" fmla="*/ 311320 h 1804847"/>
                <a:gd name="connsiteX62" fmla="*/ 574071 w 981481"/>
                <a:gd name="connsiteY62" fmla="*/ 295334 h 1804847"/>
                <a:gd name="connsiteX63" fmla="*/ 526113 w 981481"/>
                <a:gd name="connsiteY63" fmla="*/ 260165 h 1804847"/>
                <a:gd name="connsiteX64" fmla="*/ 529310 w 981481"/>
                <a:gd name="connsiteY64" fmla="*/ 177037 h 1804847"/>
                <a:gd name="connsiteX65" fmla="*/ 512941 w 981481"/>
                <a:gd name="connsiteY65" fmla="*/ 143234 h 1804847"/>
                <a:gd name="connsiteX66" fmla="*/ 534372 w 981481"/>
                <a:gd name="connsiteY66" fmla="*/ 100372 h 1804847"/>
                <a:gd name="connsiteX67" fmla="*/ 503416 w 981481"/>
                <a:gd name="connsiteY67" fmla="*/ 67034 h 1804847"/>
                <a:gd name="connsiteX68" fmla="*/ 517204 w 981481"/>
                <a:gd name="connsiteY68" fmla="*/ 39624 h 1804847"/>
                <a:gd name="connsiteX69" fmla="*/ 474841 w 981481"/>
                <a:gd name="connsiteY69" fmla="*/ 28934 h 1804847"/>
                <a:gd name="connsiteX70" fmla="*/ 411013 w 981481"/>
                <a:gd name="connsiteY70" fmla="*/ 1191 h 1804847"/>
                <a:gd name="connsiteX71" fmla="*/ 374828 w 981481"/>
                <a:gd name="connsiteY71" fmla="*/ 21790 h 1804847"/>
                <a:gd name="connsiteX72" fmla="*/ 332098 w 981481"/>
                <a:gd name="connsiteY72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740325 w 981481"/>
                <a:gd name="connsiteY60" fmla="*/ 573490 h 1804847"/>
                <a:gd name="connsiteX61" fmla="*/ 654001 w 981481"/>
                <a:gd name="connsiteY61" fmla="*/ 311320 h 1804847"/>
                <a:gd name="connsiteX62" fmla="*/ 574071 w 981481"/>
                <a:gd name="connsiteY62" fmla="*/ 295334 h 1804847"/>
                <a:gd name="connsiteX63" fmla="*/ 526113 w 981481"/>
                <a:gd name="connsiteY63" fmla="*/ 260165 h 1804847"/>
                <a:gd name="connsiteX64" fmla="*/ 529310 w 981481"/>
                <a:gd name="connsiteY64" fmla="*/ 177037 h 1804847"/>
                <a:gd name="connsiteX65" fmla="*/ 512941 w 981481"/>
                <a:gd name="connsiteY65" fmla="*/ 143234 h 1804847"/>
                <a:gd name="connsiteX66" fmla="*/ 534372 w 981481"/>
                <a:gd name="connsiteY66" fmla="*/ 100372 h 1804847"/>
                <a:gd name="connsiteX67" fmla="*/ 503416 w 981481"/>
                <a:gd name="connsiteY67" fmla="*/ 67034 h 1804847"/>
                <a:gd name="connsiteX68" fmla="*/ 517204 w 981481"/>
                <a:gd name="connsiteY68" fmla="*/ 39624 h 1804847"/>
                <a:gd name="connsiteX69" fmla="*/ 474841 w 981481"/>
                <a:gd name="connsiteY69" fmla="*/ 28934 h 1804847"/>
                <a:gd name="connsiteX70" fmla="*/ 411013 w 981481"/>
                <a:gd name="connsiteY70" fmla="*/ 1191 h 1804847"/>
                <a:gd name="connsiteX71" fmla="*/ 374828 w 981481"/>
                <a:gd name="connsiteY71" fmla="*/ 21790 h 1804847"/>
                <a:gd name="connsiteX72" fmla="*/ 332098 w 981481"/>
                <a:gd name="connsiteY72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66715 w 981481"/>
                <a:gd name="connsiteY58" fmla="*/ 343907 h 1804847"/>
                <a:gd name="connsiteX59" fmla="*/ 855424 w 981481"/>
                <a:gd name="connsiteY59" fmla="*/ 430233 h 1804847"/>
                <a:gd name="connsiteX60" fmla="*/ 740325 w 981481"/>
                <a:gd name="connsiteY60" fmla="*/ 573490 h 1804847"/>
                <a:gd name="connsiteX61" fmla="*/ 654001 w 981481"/>
                <a:gd name="connsiteY61" fmla="*/ 311320 h 1804847"/>
                <a:gd name="connsiteX62" fmla="*/ 574071 w 981481"/>
                <a:gd name="connsiteY62" fmla="*/ 295334 h 1804847"/>
                <a:gd name="connsiteX63" fmla="*/ 526113 w 981481"/>
                <a:gd name="connsiteY63" fmla="*/ 260165 h 1804847"/>
                <a:gd name="connsiteX64" fmla="*/ 529310 w 981481"/>
                <a:gd name="connsiteY64" fmla="*/ 177037 h 1804847"/>
                <a:gd name="connsiteX65" fmla="*/ 512941 w 981481"/>
                <a:gd name="connsiteY65" fmla="*/ 143234 h 1804847"/>
                <a:gd name="connsiteX66" fmla="*/ 534372 w 981481"/>
                <a:gd name="connsiteY66" fmla="*/ 100372 h 1804847"/>
                <a:gd name="connsiteX67" fmla="*/ 503416 w 981481"/>
                <a:gd name="connsiteY67" fmla="*/ 67034 h 1804847"/>
                <a:gd name="connsiteX68" fmla="*/ 517204 w 981481"/>
                <a:gd name="connsiteY68" fmla="*/ 39624 h 1804847"/>
                <a:gd name="connsiteX69" fmla="*/ 474841 w 981481"/>
                <a:gd name="connsiteY69" fmla="*/ 28934 h 1804847"/>
                <a:gd name="connsiteX70" fmla="*/ 411013 w 981481"/>
                <a:gd name="connsiteY70" fmla="*/ 1191 h 1804847"/>
                <a:gd name="connsiteX71" fmla="*/ 374828 w 981481"/>
                <a:gd name="connsiteY71" fmla="*/ 21790 h 1804847"/>
                <a:gd name="connsiteX72" fmla="*/ 332098 w 981481"/>
                <a:gd name="connsiteY72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66715 w 981481"/>
                <a:gd name="connsiteY58" fmla="*/ 343907 h 1804847"/>
                <a:gd name="connsiteX59" fmla="*/ 855424 w 981481"/>
                <a:gd name="connsiteY59" fmla="*/ 430233 h 1804847"/>
                <a:gd name="connsiteX60" fmla="*/ 740325 w 981481"/>
                <a:gd name="connsiteY60" fmla="*/ 573490 h 1804847"/>
                <a:gd name="connsiteX61" fmla="*/ 654001 w 981481"/>
                <a:gd name="connsiteY61" fmla="*/ 311320 h 1804847"/>
                <a:gd name="connsiteX62" fmla="*/ 574071 w 981481"/>
                <a:gd name="connsiteY62" fmla="*/ 295334 h 1804847"/>
                <a:gd name="connsiteX63" fmla="*/ 526113 w 981481"/>
                <a:gd name="connsiteY63" fmla="*/ 260165 h 1804847"/>
                <a:gd name="connsiteX64" fmla="*/ 529310 w 981481"/>
                <a:gd name="connsiteY64" fmla="*/ 177037 h 1804847"/>
                <a:gd name="connsiteX65" fmla="*/ 512941 w 981481"/>
                <a:gd name="connsiteY65" fmla="*/ 143234 h 1804847"/>
                <a:gd name="connsiteX66" fmla="*/ 534372 w 981481"/>
                <a:gd name="connsiteY66" fmla="*/ 100372 h 1804847"/>
                <a:gd name="connsiteX67" fmla="*/ 503416 w 981481"/>
                <a:gd name="connsiteY67" fmla="*/ 67034 h 1804847"/>
                <a:gd name="connsiteX68" fmla="*/ 517204 w 981481"/>
                <a:gd name="connsiteY68" fmla="*/ 39624 h 1804847"/>
                <a:gd name="connsiteX69" fmla="*/ 474841 w 981481"/>
                <a:gd name="connsiteY69" fmla="*/ 28934 h 1804847"/>
                <a:gd name="connsiteX70" fmla="*/ 411013 w 981481"/>
                <a:gd name="connsiteY70" fmla="*/ 1191 h 1804847"/>
                <a:gd name="connsiteX71" fmla="*/ 374828 w 981481"/>
                <a:gd name="connsiteY71" fmla="*/ 21790 h 1804847"/>
                <a:gd name="connsiteX72" fmla="*/ 332098 w 981481"/>
                <a:gd name="connsiteY72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193854 w 981481"/>
                <a:gd name="connsiteY5" fmla="*/ 164665 h 1804847"/>
                <a:gd name="connsiteX6" fmla="*/ 283125 w 981481"/>
                <a:gd name="connsiteY6" fmla="*/ 205812 h 1804847"/>
                <a:gd name="connsiteX7" fmla="*/ 324689 w 981481"/>
                <a:gd name="connsiteY7" fmla="*/ 215404 h 1804847"/>
                <a:gd name="connsiteX8" fmla="*/ 356661 w 981481"/>
                <a:gd name="connsiteY8" fmla="*/ 276151 h 1804847"/>
                <a:gd name="connsiteX9" fmla="*/ 385436 w 981481"/>
                <a:gd name="connsiteY9" fmla="*/ 292137 h 1804847"/>
                <a:gd name="connsiteX10" fmla="*/ 347069 w 981481"/>
                <a:gd name="connsiteY10" fmla="*/ 320911 h 1804847"/>
                <a:gd name="connsiteX11" fmla="*/ 273534 w 981481"/>
                <a:gd name="connsiteY11" fmla="*/ 340095 h 1804847"/>
                <a:gd name="connsiteX12" fmla="*/ 206392 w 981481"/>
                <a:gd name="connsiteY12" fmla="*/ 477574 h 1804847"/>
                <a:gd name="connsiteX13" fmla="*/ 168026 w 981481"/>
                <a:gd name="connsiteY13" fmla="*/ 570293 h 1804847"/>
                <a:gd name="connsiteX14" fmla="*/ 94490 w 981481"/>
                <a:gd name="connsiteY14" fmla="*/ 442405 h 1804847"/>
                <a:gd name="connsiteX15" fmla="*/ 116871 w 981481"/>
                <a:gd name="connsiteY15" fmla="*/ 373499 h 1804847"/>
                <a:gd name="connsiteX16" fmla="*/ 78504 w 981481"/>
                <a:gd name="connsiteY16" fmla="*/ 288939 h 1804847"/>
                <a:gd name="connsiteX17" fmla="*/ 34560 w 981481"/>
                <a:gd name="connsiteY17" fmla="*/ 325741 h 1804847"/>
                <a:gd name="connsiteX18" fmla="*/ 30346 w 981481"/>
                <a:gd name="connsiteY18" fmla="*/ 388602 h 1804847"/>
                <a:gd name="connsiteX19" fmla="*/ 44018 w 981481"/>
                <a:gd name="connsiteY19" fmla="*/ 428467 h 1804847"/>
                <a:gd name="connsiteX20" fmla="*/ 84899 w 981481"/>
                <a:gd name="connsiteY20" fmla="*/ 599068 h 1804847"/>
                <a:gd name="connsiteX21" fmla="*/ 148843 w 981481"/>
                <a:gd name="connsiteY21" fmla="*/ 704576 h 1804847"/>
                <a:gd name="connsiteX22" fmla="*/ 235167 w 981481"/>
                <a:gd name="connsiteY22" fmla="*/ 631040 h 1804847"/>
                <a:gd name="connsiteX23" fmla="*/ 292717 w 981481"/>
                <a:gd name="connsiteY23" fmla="*/ 531927 h 1804847"/>
                <a:gd name="connsiteX24" fmla="*/ 311900 w 981481"/>
                <a:gd name="connsiteY24" fmla="*/ 605462 h 1804847"/>
                <a:gd name="connsiteX25" fmla="*/ 251353 w 981481"/>
                <a:gd name="connsiteY25" fmla="*/ 674918 h 1804847"/>
                <a:gd name="connsiteX26" fmla="*/ 147411 w 981481"/>
                <a:gd name="connsiteY26" fmla="*/ 832330 h 1804847"/>
                <a:gd name="connsiteX27" fmla="*/ 19706 w 981481"/>
                <a:gd name="connsiteY27" fmla="*/ 1032657 h 1804847"/>
                <a:gd name="connsiteX28" fmla="*/ 193854 w 981481"/>
                <a:gd name="connsiteY28" fmla="*/ 1126690 h 1804847"/>
                <a:gd name="connsiteX29" fmla="*/ 198616 w 981481"/>
                <a:gd name="connsiteY29" fmla="*/ 1262421 h 1804847"/>
                <a:gd name="connsiteX30" fmla="*/ 231970 w 981481"/>
                <a:gd name="connsiteY30" fmla="*/ 1590201 h 1804847"/>
                <a:gd name="connsiteX31" fmla="*/ 228773 w 981481"/>
                <a:gd name="connsiteY31" fmla="*/ 1669998 h 1804847"/>
                <a:gd name="connsiteX32" fmla="*/ 161631 w 981481"/>
                <a:gd name="connsiteY32" fmla="*/ 1785230 h 1804847"/>
                <a:gd name="connsiteX33" fmla="*/ 239046 w 981481"/>
                <a:gd name="connsiteY33" fmla="*/ 1782166 h 1804847"/>
                <a:gd name="connsiteX34" fmla="*/ 302308 w 981481"/>
                <a:gd name="connsiteY34" fmla="*/ 1727681 h 1804847"/>
                <a:gd name="connsiteX35" fmla="*/ 343739 w 981481"/>
                <a:gd name="connsiteY35" fmla="*/ 1683603 h 1804847"/>
                <a:gd name="connsiteX36" fmla="*/ 302242 w 981481"/>
                <a:gd name="connsiteY36" fmla="*/ 1608635 h 1804847"/>
                <a:gd name="connsiteX37" fmla="*/ 298428 w 981481"/>
                <a:gd name="connsiteY37" fmla="*/ 1248766 h 1804847"/>
                <a:gd name="connsiteX38" fmla="*/ 318295 w 981481"/>
                <a:gd name="connsiteY38" fmla="*/ 1124925 h 1804847"/>
                <a:gd name="connsiteX39" fmla="*/ 452577 w 981481"/>
                <a:gd name="connsiteY39" fmla="*/ 1101029 h 1804847"/>
                <a:gd name="connsiteX40" fmla="*/ 634817 w 981481"/>
                <a:gd name="connsiteY40" fmla="*/ 1321636 h 1804847"/>
                <a:gd name="connsiteX41" fmla="*/ 682094 w 981481"/>
                <a:gd name="connsiteY41" fmla="*/ 1599926 h 1804847"/>
                <a:gd name="connsiteX42" fmla="*/ 649305 w 981481"/>
                <a:gd name="connsiteY42" fmla="*/ 1662987 h 1804847"/>
                <a:gd name="connsiteX43" fmla="*/ 701959 w 981481"/>
                <a:gd name="connsiteY43" fmla="*/ 1714892 h 1804847"/>
                <a:gd name="connsiteX44" fmla="*/ 836241 w 981481"/>
                <a:gd name="connsiteY44" fmla="*/ 1750061 h 1804847"/>
                <a:gd name="connsiteX45" fmla="*/ 768350 w 981481"/>
                <a:gd name="connsiteY45" fmla="*/ 1650065 h 1804847"/>
                <a:gd name="connsiteX46" fmla="*/ 749917 w 981481"/>
                <a:gd name="connsiteY46" fmla="*/ 1571018 h 1804847"/>
                <a:gd name="connsiteX47" fmla="*/ 737128 w 981481"/>
                <a:gd name="connsiteY47" fmla="*/ 1270481 h 1804847"/>
                <a:gd name="connsiteX48" fmla="*/ 634385 w 981481"/>
                <a:gd name="connsiteY48" fmla="*/ 1079065 h 1804847"/>
                <a:gd name="connsiteX49" fmla="*/ 702058 w 981481"/>
                <a:gd name="connsiteY49" fmla="*/ 1057800 h 1804847"/>
                <a:gd name="connsiteX50" fmla="*/ 584895 w 981481"/>
                <a:gd name="connsiteY50" fmla="*/ 854795 h 1804847"/>
                <a:gd name="connsiteX51" fmla="*/ 626658 w 981481"/>
                <a:gd name="connsiteY51" fmla="*/ 599334 h 1804847"/>
                <a:gd name="connsiteX52" fmla="*/ 622029 w 981481"/>
                <a:gd name="connsiteY52" fmla="*/ 541518 h 1804847"/>
                <a:gd name="connsiteX53" fmla="*/ 692367 w 981481"/>
                <a:gd name="connsiteY53" fmla="*/ 666209 h 1804847"/>
                <a:gd name="connsiteX54" fmla="*/ 759508 w 981481"/>
                <a:gd name="connsiteY54" fmla="*/ 691787 h 1804847"/>
                <a:gd name="connsiteX55" fmla="*/ 906580 w 981481"/>
                <a:gd name="connsiteY55" fmla="*/ 480772 h 1804847"/>
                <a:gd name="connsiteX56" fmla="*/ 948277 w 981481"/>
                <a:gd name="connsiteY56" fmla="*/ 414996 h 1804847"/>
                <a:gd name="connsiteX57" fmla="*/ 936171 w 981481"/>
                <a:gd name="connsiteY57" fmla="*/ 323226 h 1804847"/>
                <a:gd name="connsiteX58" fmla="*/ 902566 w 981481"/>
                <a:gd name="connsiteY58" fmla="*/ 355264 h 1804847"/>
                <a:gd name="connsiteX59" fmla="*/ 866715 w 981481"/>
                <a:gd name="connsiteY59" fmla="*/ 343907 h 1804847"/>
                <a:gd name="connsiteX60" fmla="*/ 855424 w 981481"/>
                <a:gd name="connsiteY60" fmla="*/ 430233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193854 w 981481"/>
                <a:gd name="connsiteY5" fmla="*/ 164665 h 1804847"/>
                <a:gd name="connsiteX6" fmla="*/ 283125 w 981481"/>
                <a:gd name="connsiteY6" fmla="*/ 205812 h 1804847"/>
                <a:gd name="connsiteX7" fmla="*/ 324689 w 981481"/>
                <a:gd name="connsiteY7" fmla="*/ 215404 h 1804847"/>
                <a:gd name="connsiteX8" fmla="*/ 356661 w 981481"/>
                <a:gd name="connsiteY8" fmla="*/ 276151 h 1804847"/>
                <a:gd name="connsiteX9" fmla="*/ 385436 w 981481"/>
                <a:gd name="connsiteY9" fmla="*/ 292137 h 1804847"/>
                <a:gd name="connsiteX10" fmla="*/ 347069 w 981481"/>
                <a:gd name="connsiteY10" fmla="*/ 320911 h 1804847"/>
                <a:gd name="connsiteX11" fmla="*/ 273534 w 981481"/>
                <a:gd name="connsiteY11" fmla="*/ 340095 h 1804847"/>
                <a:gd name="connsiteX12" fmla="*/ 206392 w 981481"/>
                <a:gd name="connsiteY12" fmla="*/ 477574 h 1804847"/>
                <a:gd name="connsiteX13" fmla="*/ 168026 w 981481"/>
                <a:gd name="connsiteY13" fmla="*/ 570293 h 1804847"/>
                <a:gd name="connsiteX14" fmla="*/ 94490 w 981481"/>
                <a:gd name="connsiteY14" fmla="*/ 442405 h 1804847"/>
                <a:gd name="connsiteX15" fmla="*/ 116871 w 981481"/>
                <a:gd name="connsiteY15" fmla="*/ 373499 h 1804847"/>
                <a:gd name="connsiteX16" fmla="*/ 78504 w 981481"/>
                <a:gd name="connsiteY16" fmla="*/ 288939 h 1804847"/>
                <a:gd name="connsiteX17" fmla="*/ 34560 w 981481"/>
                <a:gd name="connsiteY17" fmla="*/ 325741 h 1804847"/>
                <a:gd name="connsiteX18" fmla="*/ 30346 w 981481"/>
                <a:gd name="connsiteY18" fmla="*/ 388602 h 1804847"/>
                <a:gd name="connsiteX19" fmla="*/ 44018 w 981481"/>
                <a:gd name="connsiteY19" fmla="*/ 428467 h 1804847"/>
                <a:gd name="connsiteX20" fmla="*/ 84899 w 981481"/>
                <a:gd name="connsiteY20" fmla="*/ 599068 h 1804847"/>
                <a:gd name="connsiteX21" fmla="*/ 148843 w 981481"/>
                <a:gd name="connsiteY21" fmla="*/ 704576 h 1804847"/>
                <a:gd name="connsiteX22" fmla="*/ 235167 w 981481"/>
                <a:gd name="connsiteY22" fmla="*/ 631040 h 1804847"/>
                <a:gd name="connsiteX23" fmla="*/ 292717 w 981481"/>
                <a:gd name="connsiteY23" fmla="*/ 531927 h 1804847"/>
                <a:gd name="connsiteX24" fmla="*/ 311900 w 981481"/>
                <a:gd name="connsiteY24" fmla="*/ 605462 h 1804847"/>
                <a:gd name="connsiteX25" fmla="*/ 251353 w 981481"/>
                <a:gd name="connsiteY25" fmla="*/ 674918 h 1804847"/>
                <a:gd name="connsiteX26" fmla="*/ 147411 w 981481"/>
                <a:gd name="connsiteY26" fmla="*/ 832330 h 1804847"/>
                <a:gd name="connsiteX27" fmla="*/ 19706 w 981481"/>
                <a:gd name="connsiteY27" fmla="*/ 1032657 h 1804847"/>
                <a:gd name="connsiteX28" fmla="*/ 193854 w 981481"/>
                <a:gd name="connsiteY28" fmla="*/ 1126690 h 1804847"/>
                <a:gd name="connsiteX29" fmla="*/ 198616 w 981481"/>
                <a:gd name="connsiteY29" fmla="*/ 1262421 h 1804847"/>
                <a:gd name="connsiteX30" fmla="*/ 231970 w 981481"/>
                <a:gd name="connsiteY30" fmla="*/ 1590201 h 1804847"/>
                <a:gd name="connsiteX31" fmla="*/ 228773 w 981481"/>
                <a:gd name="connsiteY31" fmla="*/ 1669998 h 1804847"/>
                <a:gd name="connsiteX32" fmla="*/ 161631 w 981481"/>
                <a:gd name="connsiteY32" fmla="*/ 1785230 h 1804847"/>
                <a:gd name="connsiteX33" fmla="*/ 239046 w 981481"/>
                <a:gd name="connsiteY33" fmla="*/ 1782166 h 1804847"/>
                <a:gd name="connsiteX34" fmla="*/ 302308 w 981481"/>
                <a:gd name="connsiteY34" fmla="*/ 1727681 h 1804847"/>
                <a:gd name="connsiteX35" fmla="*/ 343739 w 981481"/>
                <a:gd name="connsiteY35" fmla="*/ 1683603 h 1804847"/>
                <a:gd name="connsiteX36" fmla="*/ 302242 w 981481"/>
                <a:gd name="connsiteY36" fmla="*/ 1608635 h 1804847"/>
                <a:gd name="connsiteX37" fmla="*/ 298428 w 981481"/>
                <a:gd name="connsiteY37" fmla="*/ 1248766 h 1804847"/>
                <a:gd name="connsiteX38" fmla="*/ 318295 w 981481"/>
                <a:gd name="connsiteY38" fmla="*/ 1124925 h 1804847"/>
                <a:gd name="connsiteX39" fmla="*/ 452577 w 981481"/>
                <a:gd name="connsiteY39" fmla="*/ 1101029 h 1804847"/>
                <a:gd name="connsiteX40" fmla="*/ 634817 w 981481"/>
                <a:gd name="connsiteY40" fmla="*/ 1321636 h 1804847"/>
                <a:gd name="connsiteX41" fmla="*/ 682094 w 981481"/>
                <a:gd name="connsiteY41" fmla="*/ 1599926 h 1804847"/>
                <a:gd name="connsiteX42" fmla="*/ 649305 w 981481"/>
                <a:gd name="connsiteY42" fmla="*/ 1662987 h 1804847"/>
                <a:gd name="connsiteX43" fmla="*/ 701959 w 981481"/>
                <a:gd name="connsiteY43" fmla="*/ 1714892 h 1804847"/>
                <a:gd name="connsiteX44" fmla="*/ 836241 w 981481"/>
                <a:gd name="connsiteY44" fmla="*/ 1750061 h 1804847"/>
                <a:gd name="connsiteX45" fmla="*/ 768350 w 981481"/>
                <a:gd name="connsiteY45" fmla="*/ 1650065 h 1804847"/>
                <a:gd name="connsiteX46" fmla="*/ 749917 w 981481"/>
                <a:gd name="connsiteY46" fmla="*/ 1571018 h 1804847"/>
                <a:gd name="connsiteX47" fmla="*/ 737128 w 981481"/>
                <a:gd name="connsiteY47" fmla="*/ 1270481 h 1804847"/>
                <a:gd name="connsiteX48" fmla="*/ 634385 w 981481"/>
                <a:gd name="connsiteY48" fmla="*/ 1079065 h 1804847"/>
                <a:gd name="connsiteX49" fmla="*/ 702058 w 981481"/>
                <a:gd name="connsiteY49" fmla="*/ 1057800 h 1804847"/>
                <a:gd name="connsiteX50" fmla="*/ 584895 w 981481"/>
                <a:gd name="connsiteY50" fmla="*/ 854795 h 1804847"/>
                <a:gd name="connsiteX51" fmla="*/ 626658 w 981481"/>
                <a:gd name="connsiteY51" fmla="*/ 599334 h 1804847"/>
                <a:gd name="connsiteX52" fmla="*/ 622029 w 981481"/>
                <a:gd name="connsiteY52" fmla="*/ 541518 h 1804847"/>
                <a:gd name="connsiteX53" fmla="*/ 692367 w 981481"/>
                <a:gd name="connsiteY53" fmla="*/ 666209 h 1804847"/>
                <a:gd name="connsiteX54" fmla="*/ 759508 w 981481"/>
                <a:gd name="connsiteY54" fmla="*/ 691787 h 1804847"/>
                <a:gd name="connsiteX55" fmla="*/ 906580 w 981481"/>
                <a:gd name="connsiteY55" fmla="*/ 480772 h 1804847"/>
                <a:gd name="connsiteX56" fmla="*/ 948277 w 981481"/>
                <a:gd name="connsiteY56" fmla="*/ 414996 h 1804847"/>
                <a:gd name="connsiteX57" fmla="*/ 936171 w 981481"/>
                <a:gd name="connsiteY57" fmla="*/ 323226 h 1804847"/>
                <a:gd name="connsiteX58" fmla="*/ 902566 w 981481"/>
                <a:gd name="connsiteY58" fmla="*/ 355264 h 1804847"/>
                <a:gd name="connsiteX59" fmla="*/ 866715 w 981481"/>
                <a:gd name="connsiteY59" fmla="*/ 343907 h 1804847"/>
                <a:gd name="connsiteX60" fmla="*/ 855424 w 981481"/>
                <a:gd name="connsiteY60" fmla="*/ 430233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09989 w 981481"/>
                <a:gd name="connsiteY4" fmla="*/ 47168 h 1804847"/>
                <a:gd name="connsiteX5" fmla="*/ 193854 w 981481"/>
                <a:gd name="connsiteY5" fmla="*/ 164665 h 1804847"/>
                <a:gd name="connsiteX6" fmla="*/ 283125 w 981481"/>
                <a:gd name="connsiteY6" fmla="*/ 205812 h 1804847"/>
                <a:gd name="connsiteX7" fmla="*/ 324689 w 981481"/>
                <a:gd name="connsiteY7" fmla="*/ 215404 h 1804847"/>
                <a:gd name="connsiteX8" fmla="*/ 356661 w 981481"/>
                <a:gd name="connsiteY8" fmla="*/ 276151 h 1804847"/>
                <a:gd name="connsiteX9" fmla="*/ 385436 w 981481"/>
                <a:gd name="connsiteY9" fmla="*/ 292137 h 1804847"/>
                <a:gd name="connsiteX10" fmla="*/ 347069 w 981481"/>
                <a:gd name="connsiteY10" fmla="*/ 320911 h 1804847"/>
                <a:gd name="connsiteX11" fmla="*/ 273534 w 981481"/>
                <a:gd name="connsiteY11" fmla="*/ 340095 h 1804847"/>
                <a:gd name="connsiteX12" fmla="*/ 206392 w 981481"/>
                <a:gd name="connsiteY12" fmla="*/ 477574 h 1804847"/>
                <a:gd name="connsiteX13" fmla="*/ 168026 w 981481"/>
                <a:gd name="connsiteY13" fmla="*/ 570293 h 1804847"/>
                <a:gd name="connsiteX14" fmla="*/ 94490 w 981481"/>
                <a:gd name="connsiteY14" fmla="*/ 442405 h 1804847"/>
                <a:gd name="connsiteX15" fmla="*/ 116871 w 981481"/>
                <a:gd name="connsiteY15" fmla="*/ 373499 h 1804847"/>
                <a:gd name="connsiteX16" fmla="*/ 78504 w 981481"/>
                <a:gd name="connsiteY16" fmla="*/ 288939 h 1804847"/>
                <a:gd name="connsiteX17" fmla="*/ 34560 w 981481"/>
                <a:gd name="connsiteY17" fmla="*/ 325741 h 1804847"/>
                <a:gd name="connsiteX18" fmla="*/ 30346 w 981481"/>
                <a:gd name="connsiteY18" fmla="*/ 388602 h 1804847"/>
                <a:gd name="connsiteX19" fmla="*/ 44018 w 981481"/>
                <a:gd name="connsiteY19" fmla="*/ 428467 h 1804847"/>
                <a:gd name="connsiteX20" fmla="*/ 84899 w 981481"/>
                <a:gd name="connsiteY20" fmla="*/ 599068 h 1804847"/>
                <a:gd name="connsiteX21" fmla="*/ 148843 w 981481"/>
                <a:gd name="connsiteY21" fmla="*/ 704576 h 1804847"/>
                <a:gd name="connsiteX22" fmla="*/ 235167 w 981481"/>
                <a:gd name="connsiteY22" fmla="*/ 631040 h 1804847"/>
                <a:gd name="connsiteX23" fmla="*/ 292717 w 981481"/>
                <a:gd name="connsiteY23" fmla="*/ 531927 h 1804847"/>
                <a:gd name="connsiteX24" fmla="*/ 311900 w 981481"/>
                <a:gd name="connsiteY24" fmla="*/ 605462 h 1804847"/>
                <a:gd name="connsiteX25" fmla="*/ 251353 w 981481"/>
                <a:gd name="connsiteY25" fmla="*/ 674918 h 1804847"/>
                <a:gd name="connsiteX26" fmla="*/ 147411 w 981481"/>
                <a:gd name="connsiteY26" fmla="*/ 832330 h 1804847"/>
                <a:gd name="connsiteX27" fmla="*/ 19706 w 981481"/>
                <a:gd name="connsiteY27" fmla="*/ 1032657 h 1804847"/>
                <a:gd name="connsiteX28" fmla="*/ 193854 w 981481"/>
                <a:gd name="connsiteY28" fmla="*/ 1126690 h 1804847"/>
                <a:gd name="connsiteX29" fmla="*/ 198616 w 981481"/>
                <a:gd name="connsiteY29" fmla="*/ 1262421 h 1804847"/>
                <a:gd name="connsiteX30" fmla="*/ 231970 w 981481"/>
                <a:gd name="connsiteY30" fmla="*/ 1590201 h 1804847"/>
                <a:gd name="connsiteX31" fmla="*/ 228773 w 981481"/>
                <a:gd name="connsiteY31" fmla="*/ 1669998 h 1804847"/>
                <a:gd name="connsiteX32" fmla="*/ 161631 w 981481"/>
                <a:gd name="connsiteY32" fmla="*/ 1785230 h 1804847"/>
                <a:gd name="connsiteX33" fmla="*/ 239046 w 981481"/>
                <a:gd name="connsiteY33" fmla="*/ 1782166 h 1804847"/>
                <a:gd name="connsiteX34" fmla="*/ 302308 w 981481"/>
                <a:gd name="connsiteY34" fmla="*/ 1727681 h 1804847"/>
                <a:gd name="connsiteX35" fmla="*/ 343739 w 981481"/>
                <a:gd name="connsiteY35" fmla="*/ 1683603 h 1804847"/>
                <a:gd name="connsiteX36" fmla="*/ 302242 w 981481"/>
                <a:gd name="connsiteY36" fmla="*/ 1608635 h 1804847"/>
                <a:gd name="connsiteX37" fmla="*/ 298428 w 981481"/>
                <a:gd name="connsiteY37" fmla="*/ 1248766 h 1804847"/>
                <a:gd name="connsiteX38" fmla="*/ 318295 w 981481"/>
                <a:gd name="connsiteY38" fmla="*/ 1124925 h 1804847"/>
                <a:gd name="connsiteX39" fmla="*/ 452577 w 981481"/>
                <a:gd name="connsiteY39" fmla="*/ 1101029 h 1804847"/>
                <a:gd name="connsiteX40" fmla="*/ 634817 w 981481"/>
                <a:gd name="connsiteY40" fmla="*/ 1321636 h 1804847"/>
                <a:gd name="connsiteX41" fmla="*/ 682094 w 981481"/>
                <a:gd name="connsiteY41" fmla="*/ 1599926 h 1804847"/>
                <a:gd name="connsiteX42" fmla="*/ 649305 w 981481"/>
                <a:gd name="connsiteY42" fmla="*/ 1662987 h 1804847"/>
                <a:gd name="connsiteX43" fmla="*/ 701959 w 981481"/>
                <a:gd name="connsiteY43" fmla="*/ 1714892 h 1804847"/>
                <a:gd name="connsiteX44" fmla="*/ 836241 w 981481"/>
                <a:gd name="connsiteY44" fmla="*/ 1750061 h 1804847"/>
                <a:gd name="connsiteX45" fmla="*/ 768350 w 981481"/>
                <a:gd name="connsiteY45" fmla="*/ 1650065 h 1804847"/>
                <a:gd name="connsiteX46" fmla="*/ 749917 w 981481"/>
                <a:gd name="connsiteY46" fmla="*/ 1571018 h 1804847"/>
                <a:gd name="connsiteX47" fmla="*/ 737128 w 981481"/>
                <a:gd name="connsiteY47" fmla="*/ 1270481 h 1804847"/>
                <a:gd name="connsiteX48" fmla="*/ 634385 w 981481"/>
                <a:gd name="connsiteY48" fmla="*/ 1079065 h 1804847"/>
                <a:gd name="connsiteX49" fmla="*/ 702058 w 981481"/>
                <a:gd name="connsiteY49" fmla="*/ 1057800 h 1804847"/>
                <a:gd name="connsiteX50" fmla="*/ 584895 w 981481"/>
                <a:gd name="connsiteY50" fmla="*/ 854795 h 1804847"/>
                <a:gd name="connsiteX51" fmla="*/ 626658 w 981481"/>
                <a:gd name="connsiteY51" fmla="*/ 599334 h 1804847"/>
                <a:gd name="connsiteX52" fmla="*/ 622029 w 981481"/>
                <a:gd name="connsiteY52" fmla="*/ 541518 h 1804847"/>
                <a:gd name="connsiteX53" fmla="*/ 692367 w 981481"/>
                <a:gd name="connsiteY53" fmla="*/ 666209 h 1804847"/>
                <a:gd name="connsiteX54" fmla="*/ 759508 w 981481"/>
                <a:gd name="connsiteY54" fmla="*/ 691787 h 1804847"/>
                <a:gd name="connsiteX55" fmla="*/ 906580 w 981481"/>
                <a:gd name="connsiteY55" fmla="*/ 480772 h 1804847"/>
                <a:gd name="connsiteX56" fmla="*/ 948277 w 981481"/>
                <a:gd name="connsiteY56" fmla="*/ 414996 h 1804847"/>
                <a:gd name="connsiteX57" fmla="*/ 936171 w 981481"/>
                <a:gd name="connsiteY57" fmla="*/ 323226 h 1804847"/>
                <a:gd name="connsiteX58" fmla="*/ 902566 w 981481"/>
                <a:gd name="connsiteY58" fmla="*/ 355264 h 1804847"/>
                <a:gd name="connsiteX59" fmla="*/ 866715 w 981481"/>
                <a:gd name="connsiteY59" fmla="*/ 343907 h 1804847"/>
                <a:gd name="connsiteX60" fmla="*/ 855424 w 981481"/>
                <a:gd name="connsiteY60" fmla="*/ 430233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09989 w 981481"/>
                <a:gd name="connsiteY4" fmla="*/ 47168 h 1804847"/>
                <a:gd name="connsiteX5" fmla="*/ 284341 w 981481"/>
                <a:gd name="connsiteY5" fmla="*/ 119421 h 1804847"/>
                <a:gd name="connsiteX6" fmla="*/ 193854 w 981481"/>
                <a:gd name="connsiteY6" fmla="*/ 164665 h 1804847"/>
                <a:gd name="connsiteX7" fmla="*/ 283125 w 981481"/>
                <a:gd name="connsiteY7" fmla="*/ 205812 h 1804847"/>
                <a:gd name="connsiteX8" fmla="*/ 324689 w 981481"/>
                <a:gd name="connsiteY8" fmla="*/ 215404 h 1804847"/>
                <a:gd name="connsiteX9" fmla="*/ 356661 w 981481"/>
                <a:gd name="connsiteY9" fmla="*/ 276151 h 1804847"/>
                <a:gd name="connsiteX10" fmla="*/ 385436 w 981481"/>
                <a:gd name="connsiteY10" fmla="*/ 292137 h 1804847"/>
                <a:gd name="connsiteX11" fmla="*/ 347069 w 981481"/>
                <a:gd name="connsiteY11" fmla="*/ 320911 h 1804847"/>
                <a:gd name="connsiteX12" fmla="*/ 273534 w 981481"/>
                <a:gd name="connsiteY12" fmla="*/ 340095 h 1804847"/>
                <a:gd name="connsiteX13" fmla="*/ 206392 w 981481"/>
                <a:gd name="connsiteY13" fmla="*/ 477574 h 1804847"/>
                <a:gd name="connsiteX14" fmla="*/ 168026 w 981481"/>
                <a:gd name="connsiteY14" fmla="*/ 570293 h 1804847"/>
                <a:gd name="connsiteX15" fmla="*/ 94490 w 981481"/>
                <a:gd name="connsiteY15" fmla="*/ 442405 h 1804847"/>
                <a:gd name="connsiteX16" fmla="*/ 116871 w 981481"/>
                <a:gd name="connsiteY16" fmla="*/ 373499 h 1804847"/>
                <a:gd name="connsiteX17" fmla="*/ 78504 w 981481"/>
                <a:gd name="connsiteY17" fmla="*/ 288939 h 1804847"/>
                <a:gd name="connsiteX18" fmla="*/ 34560 w 981481"/>
                <a:gd name="connsiteY18" fmla="*/ 325741 h 1804847"/>
                <a:gd name="connsiteX19" fmla="*/ 30346 w 981481"/>
                <a:gd name="connsiteY19" fmla="*/ 388602 h 1804847"/>
                <a:gd name="connsiteX20" fmla="*/ 44018 w 981481"/>
                <a:gd name="connsiteY20" fmla="*/ 428467 h 1804847"/>
                <a:gd name="connsiteX21" fmla="*/ 84899 w 981481"/>
                <a:gd name="connsiteY21" fmla="*/ 599068 h 1804847"/>
                <a:gd name="connsiteX22" fmla="*/ 148843 w 981481"/>
                <a:gd name="connsiteY22" fmla="*/ 704576 h 1804847"/>
                <a:gd name="connsiteX23" fmla="*/ 235167 w 981481"/>
                <a:gd name="connsiteY23" fmla="*/ 631040 h 1804847"/>
                <a:gd name="connsiteX24" fmla="*/ 292717 w 981481"/>
                <a:gd name="connsiteY24" fmla="*/ 531927 h 1804847"/>
                <a:gd name="connsiteX25" fmla="*/ 311900 w 981481"/>
                <a:gd name="connsiteY25" fmla="*/ 605462 h 1804847"/>
                <a:gd name="connsiteX26" fmla="*/ 251353 w 981481"/>
                <a:gd name="connsiteY26" fmla="*/ 674918 h 1804847"/>
                <a:gd name="connsiteX27" fmla="*/ 147411 w 981481"/>
                <a:gd name="connsiteY27" fmla="*/ 832330 h 1804847"/>
                <a:gd name="connsiteX28" fmla="*/ 19706 w 981481"/>
                <a:gd name="connsiteY28" fmla="*/ 1032657 h 1804847"/>
                <a:gd name="connsiteX29" fmla="*/ 193854 w 981481"/>
                <a:gd name="connsiteY29" fmla="*/ 1126690 h 1804847"/>
                <a:gd name="connsiteX30" fmla="*/ 198616 w 981481"/>
                <a:gd name="connsiteY30" fmla="*/ 1262421 h 1804847"/>
                <a:gd name="connsiteX31" fmla="*/ 231970 w 981481"/>
                <a:gd name="connsiteY31" fmla="*/ 1590201 h 1804847"/>
                <a:gd name="connsiteX32" fmla="*/ 228773 w 981481"/>
                <a:gd name="connsiteY32" fmla="*/ 1669998 h 1804847"/>
                <a:gd name="connsiteX33" fmla="*/ 161631 w 981481"/>
                <a:gd name="connsiteY33" fmla="*/ 1785230 h 1804847"/>
                <a:gd name="connsiteX34" fmla="*/ 239046 w 981481"/>
                <a:gd name="connsiteY34" fmla="*/ 1782166 h 1804847"/>
                <a:gd name="connsiteX35" fmla="*/ 302308 w 981481"/>
                <a:gd name="connsiteY35" fmla="*/ 1727681 h 1804847"/>
                <a:gd name="connsiteX36" fmla="*/ 343739 w 981481"/>
                <a:gd name="connsiteY36" fmla="*/ 1683603 h 1804847"/>
                <a:gd name="connsiteX37" fmla="*/ 302242 w 981481"/>
                <a:gd name="connsiteY37" fmla="*/ 1608635 h 1804847"/>
                <a:gd name="connsiteX38" fmla="*/ 298428 w 981481"/>
                <a:gd name="connsiteY38" fmla="*/ 1248766 h 1804847"/>
                <a:gd name="connsiteX39" fmla="*/ 318295 w 981481"/>
                <a:gd name="connsiteY39" fmla="*/ 1124925 h 1804847"/>
                <a:gd name="connsiteX40" fmla="*/ 452577 w 981481"/>
                <a:gd name="connsiteY40" fmla="*/ 1101029 h 1804847"/>
                <a:gd name="connsiteX41" fmla="*/ 634817 w 981481"/>
                <a:gd name="connsiteY41" fmla="*/ 1321636 h 1804847"/>
                <a:gd name="connsiteX42" fmla="*/ 682094 w 981481"/>
                <a:gd name="connsiteY42" fmla="*/ 1599926 h 1804847"/>
                <a:gd name="connsiteX43" fmla="*/ 649305 w 981481"/>
                <a:gd name="connsiteY43" fmla="*/ 1662987 h 1804847"/>
                <a:gd name="connsiteX44" fmla="*/ 701959 w 981481"/>
                <a:gd name="connsiteY44" fmla="*/ 1714892 h 1804847"/>
                <a:gd name="connsiteX45" fmla="*/ 836241 w 981481"/>
                <a:gd name="connsiteY45" fmla="*/ 1750061 h 1804847"/>
                <a:gd name="connsiteX46" fmla="*/ 768350 w 981481"/>
                <a:gd name="connsiteY46" fmla="*/ 1650065 h 1804847"/>
                <a:gd name="connsiteX47" fmla="*/ 749917 w 981481"/>
                <a:gd name="connsiteY47" fmla="*/ 1571018 h 1804847"/>
                <a:gd name="connsiteX48" fmla="*/ 737128 w 981481"/>
                <a:gd name="connsiteY48" fmla="*/ 1270481 h 1804847"/>
                <a:gd name="connsiteX49" fmla="*/ 634385 w 981481"/>
                <a:gd name="connsiteY49" fmla="*/ 1079065 h 1804847"/>
                <a:gd name="connsiteX50" fmla="*/ 702058 w 981481"/>
                <a:gd name="connsiteY50" fmla="*/ 1057800 h 1804847"/>
                <a:gd name="connsiteX51" fmla="*/ 584895 w 981481"/>
                <a:gd name="connsiteY51" fmla="*/ 854795 h 1804847"/>
                <a:gd name="connsiteX52" fmla="*/ 626658 w 981481"/>
                <a:gd name="connsiteY52" fmla="*/ 599334 h 1804847"/>
                <a:gd name="connsiteX53" fmla="*/ 622029 w 981481"/>
                <a:gd name="connsiteY53" fmla="*/ 541518 h 1804847"/>
                <a:gd name="connsiteX54" fmla="*/ 692367 w 981481"/>
                <a:gd name="connsiteY54" fmla="*/ 666209 h 1804847"/>
                <a:gd name="connsiteX55" fmla="*/ 759508 w 981481"/>
                <a:gd name="connsiteY55" fmla="*/ 691787 h 1804847"/>
                <a:gd name="connsiteX56" fmla="*/ 906580 w 981481"/>
                <a:gd name="connsiteY56" fmla="*/ 480772 h 1804847"/>
                <a:gd name="connsiteX57" fmla="*/ 948277 w 981481"/>
                <a:gd name="connsiteY57" fmla="*/ 414996 h 1804847"/>
                <a:gd name="connsiteX58" fmla="*/ 936171 w 981481"/>
                <a:gd name="connsiteY58" fmla="*/ 323226 h 1804847"/>
                <a:gd name="connsiteX59" fmla="*/ 902566 w 981481"/>
                <a:gd name="connsiteY59" fmla="*/ 355264 h 1804847"/>
                <a:gd name="connsiteX60" fmla="*/ 866715 w 981481"/>
                <a:gd name="connsiteY60" fmla="*/ 343907 h 1804847"/>
                <a:gd name="connsiteX61" fmla="*/ 855424 w 981481"/>
                <a:gd name="connsiteY61" fmla="*/ 430233 h 1804847"/>
                <a:gd name="connsiteX62" fmla="*/ 740325 w 981481"/>
                <a:gd name="connsiteY62" fmla="*/ 573490 h 1804847"/>
                <a:gd name="connsiteX63" fmla="*/ 654001 w 981481"/>
                <a:gd name="connsiteY63" fmla="*/ 311320 h 1804847"/>
                <a:gd name="connsiteX64" fmla="*/ 574071 w 981481"/>
                <a:gd name="connsiteY64" fmla="*/ 295334 h 1804847"/>
                <a:gd name="connsiteX65" fmla="*/ 526113 w 981481"/>
                <a:gd name="connsiteY65" fmla="*/ 260165 h 1804847"/>
                <a:gd name="connsiteX66" fmla="*/ 529310 w 981481"/>
                <a:gd name="connsiteY66" fmla="*/ 177037 h 1804847"/>
                <a:gd name="connsiteX67" fmla="*/ 512941 w 981481"/>
                <a:gd name="connsiteY67" fmla="*/ 143234 h 1804847"/>
                <a:gd name="connsiteX68" fmla="*/ 534372 w 981481"/>
                <a:gd name="connsiteY68" fmla="*/ 100372 h 1804847"/>
                <a:gd name="connsiteX69" fmla="*/ 503416 w 981481"/>
                <a:gd name="connsiteY69" fmla="*/ 67034 h 1804847"/>
                <a:gd name="connsiteX70" fmla="*/ 517204 w 981481"/>
                <a:gd name="connsiteY70" fmla="*/ 39624 h 1804847"/>
                <a:gd name="connsiteX71" fmla="*/ 474841 w 981481"/>
                <a:gd name="connsiteY71" fmla="*/ 28934 h 1804847"/>
                <a:gd name="connsiteX72" fmla="*/ 411013 w 981481"/>
                <a:gd name="connsiteY72" fmla="*/ 1191 h 1804847"/>
                <a:gd name="connsiteX73" fmla="*/ 374828 w 981481"/>
                <a:gd name="connsiteY73" fmla="*/ 21790 h 1804847"/>
                <a:gd name="connsiteX74" fmla="*/ 332098 w 981481"/>
                <a:gd name="connsiteY74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09989 w 981481"/>
                <a:gd name="connsiteY4" fmla="*/ 47168 h 1804847"/>
                <a:gd name="connsiteX5" fmla="*/ 284341 w 981481"/>
                <a:gd name="connsiteY5" fmla="*/ 119421 h 1804847"/>
                <a:gd name="connsiteX6" fmla="*/ 193854 w 981481"/>
                <a:gd name="connsiteY6" fmla="*/ 164665 h 1804847"/>
                <a:gd name="connsiteX7" fmla="*/ 283125 w 981481"/>
                <a:gd name="connsiteY7" fmla="*/ 205812 h 1804847"/>
                <a:gd name="connsiteX8" fmla="*/ 324689 w 981481"/>
                <a:gd name="connsiteY8" fmla="*/ 215404 h 1804847"/>
                <a:gd name="connsiteX9" fmla="*/ 356661 w 981481"/>
                <a:gd name="connsiteY9" fmla="*/ 276151 h 1804847"/>
                <a:gd name="connsiteX10" fmla="*/ 385436 w 981481"/>
                <a:gd name="connsiteY10" fmla="*/ 292137 h 1804847"/>
                <a:gd name="connsiteX11" fmla="*/ 347069 w 981481"/>
                <a:gd name="connsiteY11" fmla="*/ 320911 h 1804847"/>
                <a:gd name="connsiteX12" fmla="*/ 273534 w 981481"/>
                <a:gd name="connsiteY12" fmla="*/ 340095 h 1804847"/>
                <a:gd name="connsiteX13" fmla="*/ 206392 w 981481"/>
                <a:gd name="connsiteY13" fmla="*/ 477574 h 1804847"/>
                <a:gd name="connsiteX14" fmla="*/ 168026 w 981481"/>
                <a:gd name="connsiteY14" fmla="*/ 570293 h 1804847"/>
                <a:gd name="connsiteX15" fmla="*/ 94490 w 981481"/>
                <a:gd name="connsiteY15" fmla="*/ 442405 h 1804847"/>
                <a:gd name="connsiteX16" fmla="*/ 116871 w 981481"/>
                <a:gd name="connsiteY16" fmla="*/ 373499 h 1804847"/>
                <a:gd name="connsiteX17" fmla="*/ 78504 w 981481"/>
                <a:gd name="connsiteY17" fmla="*/ 288939 h 1804847"/>
                <a:gd name="connsiteX18" fmla="*/ 34560 w 981481"/>
                <a:gd name="connsiteY18" fmla="*/ 325741 h 1804847"/>
                <a:gd name="connsiteX19" fmla="*/ 30346 w 981481"/>
                <a:gd name="connsiteY19" fmla="*/ 388602 h 1804847"/>
                <a:gd name="connsiteX20" fmla="*/ 44018 w 981481"/>
                <a:gd name="connsiteY20" fmla="*/ 428467 h 1804847"/>
                <a:gd name="connsiteX21" fmla="*/ 84899 w 981481"/>
                <a:gd name="connsiteY21" fmla="*/ 599068 h 1804847"/>
                <a:gd name="connsiteX22" fmla="*/ 148843 w 981481"/>
                <a:gd name="connsiteY22" fmla="*/ 704576 h 1804847"/>
                <a:gd name="connsiteX23" fmla="*/ 235167 w 981481"/>
                <a:gd name="connsiteY23" fmla="*/ 631040 h 1804847"/>
                <a:gd name="connsiteX24" fmla="*/ 292717 w 981481"/>
                <a:gd name="connsiteY24" fmla="*/ 531927 h 1804847"/>
                <a:gd name="connsiteX25" fmla="*/ 311900 w 981481"/>
                <a:gd name="connsiteY25" fmla="*/ 605462 h 1804847"/>
                <a:gd name="connsiteX26" fmla="*/ 251353 w 981481"/>
                <a:gd name="connsiteY26" fmla="*/ 674918 h 1804847"/>
                <a:gd name="connsiteX27" fmla="*/ 147411 w 981481"/>
                <a:gd name="connsiteY27" fmla="*/ 832330 h 1804847"/>
                <a:gd name="connsiteX28" fmla="*/ 19706 w 981481"/>
                <a:gd name="connsiteY28" fmla="*/ 1032657 h 1804847"/>
                <a:gd name="connsiteX29" fmla="*/ 193854 w 981481"/>
                <a:gd name="connsiteY29" fmla="*/ 1126690 h 1804847"/>
                <a:gd name="connsiteX30" fmla="*/ 198616 w 981481"/>
                <a:gd name="connsiteY30" fmla="*/ 1262421 h 1804847"/>
                <a:gd name="connsiteX31" fmla="*/ 231970 w 981481"/>
                <a:gd name="connsiteY31" fmla="*/ 1590201 h 1804847"/>
                <a:gd name="connsiteX32" fmla="*/ 228773 w 981481"/>
                <a:gd name="connsiteY32" fmla="*/ 1669998 h 1804847"/>
                <a:gd name="connsiteX33" fmla="*/ 161631 w 981481"/>
                <a:gd name="connsiteY33" fmla="*/ 1785230 h 1804847"/>
                <a:gd name="connsiteX34" fmla="*/ 239046 w 981481"/>
                <a:gd name="connsiteY34" fmla="*/ 1782166 h 1804847"/>
                <a:gd name="connsiteX35" fmla="*/ 302308 w 981481"/>
                <a:gd name="connsiteY35" fmla="*/ 1727681 h 1804847"/>
                <a:gd name="connsiteX36" fmla="*/ 343739 w 981481"/>
                <a:gd name="connsiteY36" fmla="*/ 1683603 h 1804847"/>
                <a:gd name="connsiteX37" fmla="*/ 302242 w 981481"/>
                <a:gd name="connsiteY37" fmla="*/ 1608635 h 1804847"/>
                <a:gd name="connsiteX38" fmla="*/ 298428 w 981481"/>
                <a:gd name="connsiteY38" fmla="*/ 1248766 h 1804847"/>
                <a:gd name="connsiteX39" fmla="*/ 318295 w 981481"/>
                <a:gd name="connsiteY39" fmla="*/ 1124925 h 1804847"/>
                <a:gd name="connsiteX40" fmla="*/ 452577 w 981481"/>
                <a:gd name="connsiteY40" fmla="*/ 1101029 h 1804847"/>
                <a:gd name="connsiteX41" fmla="*/ 634817 w 981481"/>
                <a:gd name="connsiteY41" fmla="*/ 1321636 h 1804847"/>
                <a:gd name="connsiteX42" fmla="*/ 682094 w 981481"/>
                <a:gd name="connsiteY42" fmla="*/ 1599926 h 1804847"/>
                <a:gd name="connsiteX43" fmla="*/ 649305 w 981481"/>
                <a:gd name="connsiteY43" fmla="*/ 1662987 h 1804847"/>
                <a:gd name="connsiteX44" fmla="*/ 701959 w 981481"/>
                <a:gd name="connsiteY44" fmla="*/ 1714892 h 1804847"/>
                <a:gd name="connsiteX45" fmla="*/ 836241 w 981481"/>
                <a:gd name="connsiteY45" fmla="*/ 1750061 h 1804847"/>
                <a:gd name="connsiteX46" fmla="*/ 768350 w 981481"/>
                <a:gd name="connsiteY46" fmla="*/ 1650065 h 1804847"/>
                <a:gd name="connsiteX47" fmla="*/ 749917 w 981481"/>
                <a:gd name="connsiteY47" fmla="*/ 1571018 h 1804847"/>
                <a:gd name="connsiteX48" fmla="*/ 737128 w 981481"/>
                <a:gd name="connsiteY48" fmla="*/ 1270481 h 1804847"/>
                <a:gd name="connsiteX49" fmla="*/ 634385 w 981481"/>
                <a:gd name="connsiteY49" fmla="*/ 1079065 h 1804847"/>
                <a:gd name="connsiteX50" fmla="*/ 702058 w 981481"/>
                <a:gd name="connsiteY50" fmla="*/ 1057800 h 1804847"/>
                <a:gd name="connsiteX51" fmla="*/ 584895 w 981481"/>
                <a:gd name="connsiteY51" fmla="*/ 854795 h 1804847"/>
                <a:gd name="connsiteX52" fmla="*/ 626658 w 981481"/>
                <a:gd name="connsiteY52" fmla="*/ 599334 h 1804847"/>
                <a:gd name="connsiteX53" fmla="*/ 622029 w 981481"/>
                <a:gd name="connsiteY53" fmla="*/ 541518 h 1804847"/>
                <a:gd name="connsiteX54" fmla="*/ 692367 w 981481"/>
                <a:gd name="connsiteY54" fmla="*/ 666209 h 1804847"/>
                <a:gd name="connsiteX55" fmla="*/ 759508 w 981481"/>
                <a:gd name="connsiteY55" fmla="*/ 691787 h 1804847"/>
                <a:gd name="connsiteX56" fmla="*/ 906580 w 981481"/>
                <a:gd name="connsiteY56" fmla="*/ 480772 h 1804847"/>
                <a:gd name="connsiteX57" fmla="*/ 948277 w 981481"/>
                <a:gd name="connsiteY57" fmla="*/ 414996 h 1804847"/>
                <a:gd name="connsiteX58" fmla="*/ 936171 w 981481"/>
                <a:gd name="connsiteY58" fmla="*/ 323226 h 1804847"/>
                <a:gd name="connsiteX59" fmla="*/ 902566 w 981481"/>
                <a:gd name="connsiteY59" fmla="*/ 355264 h 1804847"/>
                <a:gd name="connsiteX60" fmla="*/ 866715 w 981481"/>
                <a:gd name="connsiteY60" fmla="*/ 343907 h 1804847"/>
                <a:gd name="connsiteX61" fmla="*/ 855424 w 981481"/>
                <a:gd name="connsiteY61" fmla="*/ 430233 h 1804847"/>
                <a:gd name="connsiteX62" fmla="*/ 740325 w 981481"/>
                <a:gd name="connsiteY62" fmla="*/ 573490 h 1804847"/>
                <a:gd name="connsiteX63" fmla="*/ 654001 w 981481"/>
                <a:gd name="connsiteY63" fmla="*/ 311320 h 1804847"/>
                <a:gd name="connsiteX64" fmla="*/ 574071 w 981481"/>
                <a:gd name="connsiteY64" fmla="*/ 295334 h 1804847"/>
                <a:gd name="connsiteX65" fmla="*/ 526113 w 981481"/>
                <a:gd name="connsiteY65" fmla="*/ 260165 h 1804847"/>
                <a:gd name="connsiteX66" fmla="*/ 529310 w 981481"/>
                <a:gd name="connsiteY66" fmla="*/ 177037 h 1804847"/>
                <a:gd name="connsiteX67" fmla="*/ 512941 w 981481"/>
                <a:gd name="connsiteY67" fmla="*/ 143234 h 1804847"/>
                <a:gd name="connsiteX68" fmla="*/ 534372 w 981481"/>
                <a:gd name="connsiteY68" fmla="*/ 100372 h 1804847"/>
                <a:gd name="connsiteX69" fmla="*/ 503416 w 981481"/>
                <a:gd name="connsiteY69" fmla="*/ 67034 h 1804847"/>
                <a:gd name="connsiteX70" fmla="*/ 517204 w 981481"/>
                <a:gd name="connsiteY70" fmla="*/ 39624 h 1804847"/>
                <a:gd name="connsiteX71" fmla="*/ 474841 w 981481"/>
                <a:gd name="connsiteY71" fmla="*/ 28934 h 1804847"/>
                <a:gd name="connsiteX72" fmla="*/ 411013 w 981481"/>
                <a:gd name="connsiteY72" fmla="*/ 1191 h 1804847"/>
                <a:gd name="connsiteX73" fmla="*/ 374828 w 981481"/>
                <a:gd name="connsiteY73" fmla="*/ 21790 h 1804847"/>
                <a:gd name="connsiteX74" fmla="*/ 332098 w 981481"/>
                <a:gd name="connsiteY74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09989 w 981481"/>
                <a:gd name="connsiteY4" fmla="*/ 47168 h 1804847"/>
                <a:gd name="connsiteX5" fmla="*/ 284341 w 981481"/>
                <a:gd name="connsiteY5" fmla="*/ 119421 h 1804847"/>
                <a:gd name="connsiteX6" fmla="*/ 193854 w 981481"/>
                <a:gd name="connsiteY6" fmla="*/ 164665 h 1804847"/>
                <a:gd name="connsiteX7" fmla="*/ 283125 w 981481"/>
                <a:gd name="connsiteY7" fmla="*/ 205812 h 1804847"/>
                <a:gd name="connsiteX8" fmla="*/ 324689 w 981481"/>
                <a:gd name="connsiteY8" fmla="*/ 215404 h 1804847"/>
                <a:gd name="connsiteX9" fmla="*/ 356661 w 981481"/>
                <a:gd name="connsiteY9" fmla="*/ 276151 h 1804847"/>
                <a:gd name="connsiteX10" fmla="*/ 385436 w 981481"/>
                <a:gd name="connsiteY10" fmla="*/ 292137 h 1804847"/>
                <a:gd name="connsiteX11" fmla="*/ 347069 w 981481"/>
                <a:gd name="connsiteY11" fmla="*/ 320911 h 1804847"/>
                <a:gd name="connsiteX12" fmla="*/ 273534 w 981481"/>
                <a:gd name="connsiteY12" fmla="*/ 340095 h 1804847"/>
                <a:gd name="connsiteX13" fmla="*/ 206392 w 981481"/>
                <a:gd name="connsiteY13" fmla="*/ 477574 h 1804847"/>
                <a:gd name="connsiteX14" fmla="*/ 168026 w 981481"/>
                <a:gd name="connsiteY14" fmla="*/ 570293 h 1804847"/>
                <a:gd name="connsiteX15" fmla="*/ 94490 w 981481"/>
                <a:gd name="connsiteY15" fmla="*/ 442405 h 1804847"/>
                <a:gd name="connsiteX16" fmla="*/ 116871 w 981481"/>
                <a:gd name="connsiteY16" fmla="*/ 373499 h 1804847"/>
                <a:gd name="connsiteX17" fmla="*/ 78504 w 981481"/>
                <a:gd name="connsiteY17" fmla="*/ 288939 h 1804847"/>
                <a:gd name="connsiteX18" fmla="*/ 34560 w 981481"/>
                <a:gd name="connsiteY18" fmla="*/ 325741 h 1804847"/>
                <a:gd name="connsiteX19" fmla="*/ 30346 w 981481"/>
                <a:gd name="connsiteY19" fmla="*/ 388602 h 1804847"/>
                <a:gd name="connsiteX20" fmla="*/ 44018 w 981481"/>
                <a:gd name="connsiteY20" fmla="*/ 428467 h 1804847"/>
                <a:gd name="connsiteX21" fmla="*/ 84899 w 981481"/>
                <a:gd name="connsiteY21" fmla="*/ 599068 h 1804847"/>
                <a:gd name="connsiteX22" fmla="*/ 148843 w 981481"/>
                <a:gd name="connsiteY22" fmla="*/ 704576 h 1804847"/>
                <a:gd name="connsiteX23" fmla="*/ 235167 w 981481"/>
                <a:gd name="connsiteY23" fmla="*/ 631040 h 1804847"/>
                <a:gd name="connsiteX24" fmla="*/ 292717 w 981481"/>
                <a:gd name="connsiteY24" fmla="*/ 531927 h 1804847"/>
                <a:gd name="connsiteX25" fmla="*/ 311900 w 981481"/>
                <a:gd name="connsiteY25" fmla="*/ 605462 h 1804847"/>
                <a:gd name="connsiteX26" fmla="*/ 251353 w 981481"/>
                <a:gd name="connsiteY26" fmla="*/ 674918 h 1804847"/>
                <a:gd name="connsiteX27" fmla="*/ 147411 w 981481"/>
                <a:gd name="connsiteY27" fmla="*/ 832330 h 1804847"/>
                <a:gd name="connsiteX28" fmla="*/ 19706 w 981481"/>
                <a:gd name="connsiteY28" fmla="*/ 1032657 h 1804847"/>
                <a:gd name="connsiteX29" fmla="*/ 193854 w 981481"/>
                <a:gd name="connsiteY29" fmla="*/ 1126690 h 1804847"/>
                <a:gd name="connsiteX30" fmla="*/ 198616 w 981481"/>
                <a:gd name="connsiteY30" fmla="*/ 1262421 h 1804847"/>
                <a:gd name="connsiteX31" fmla="*/ 231970 w 981481"/>
                <a:gd name="connsiteY31" fmla="*/ 1590201 h 1804847"/>
                <a:gd name="connsiteX32" fmla="*/ 228773 w 981481"/>
                <a:gd name="connsiteY32" fmla="*/ 1669998 h 1804847"/>
                <a:gd name="connsiteX33" fmla="*/ 161631 w 981481"/>
                <a:gd name="connsiteY33" fmla="*/ 1785230 h 1804847"/>
                <a:gd name="connsiteX34" fmla="*/ 239046 w 981481"/>
                <a:gd name="connsiteY34" fmla="*/ 1782166 h 1804847"/>
                <a:gd name="connsiteX35" fmla="*/ 302308 w 981481"/>
                <a:gd name="connsiteY35" fmla="*/ 1727681 h 1804847"/>
                <a:gd name="connsiteX36" fmla="*/ 343739 w 981481"/>
                <a:gd name="connsiteY36" fmla="*/ 1683603 h 1804847"/>
                <a:gd name="connsiteX37" fmla="*/ 302242 w 981481"/>
                <a:gd name="connsiteY37" fmla="*/ 1608635 h 1804847"/>
                <a:gd name="connsiteX38" fmla="*/ 298428 w 981481"/>
                <a:gd name="connsiteY38" fmla="*/ 1248766 h 1804847"/>
                <a:gd name="connsiteX39" fmla="*/ 318295 w 981481"/>
                <a:gd name="connsiteY39" fmla="*/ 1124925 h 1804847"/>
                <a:gd name="connsiteX40" fmla="*/ 452577 w 981481"/>
                <a:gd name="connsiteY40" fmla="*/ 1101029 h 1804847"/>
                <a:gd name="connsiteX41" fmla="*/ 634817 w 981481"/>
                <a:gd name="connsiteY41" fmla="*/ 1321636 h 1804847"/>
                <a:gd name="connsiteX42" fmla="*/ 682094 w 981481"/>
                <a:gd name="connsiteY42" fmla="*/ 1599926 h 1804847"/>
                <a:gd name="connsiteX43" fmla="*/ 649305 w 981481"/>
                <a:gd name="connsiteY43" fmla="*/ 1662987 h 1804847"/>
                <a:gd name="connsiteX44" fmla="*/ 701959 w 981481"/>
                <a:gd name="connsiteY44" fmla="*/ 1714892 h 1804847"/>
                <a:gd name="connsiteX45" fmla="*/ 836241 w 981481"/>
                <a:gd name="connsiteY45" fmla="*/ 1750061 h 1804847"/>
                <a:gd name="connsiteX46" fmla="*/ 768350 w 981481"/>
                <a:gd name="connsiteY46" fmla="*/ 1650065 h 1804847"/>
                <a:gd name="connsiteX47" fmla="*/ 749917 w 981481"/>
                <a:gd name="connsiteY47" fmla="*/ 1571018 h 1804847"/>
                <a:gd name="connsiteX48" fmla="*/ 737128 w 981481"/>
                <a:gd name="connsiteY48" fmla="*/ 1270481 h 1804847"/>
                <a:gd name="connsiteX49" fmla="*/ 634385 w 981481"/>
                <a:gd name="connsiteY49" fmla="*/ 1079065 h 1804847"/>
                <a:gd name="connsiteX50" fmla="*/ 702058 w 981481"/>
                <a:gd name="connsiteY50" fmla="*/ 1057800 h 1804847"/>
                <a:gd name="connsiteX51" fmla="*/ 584895 w 981481"/>
                <a:gd name="connsiteY51" fmla="*/ 854795 h 1804847"/>
                <a:gd name="connsiteX52" fmla="*/ 626658 w 981481"/>
                <a:gd name="connsiteY52" fmla="*/ 599334 h 1804847"/>
                <a:gd name="connsiteX53" fmla="*/ 622029 w 981481"/>
                <a:gd name="connsiteY53" fmla="*/ 541518 h 1804847"/>
                <a:gd name="connsiteX54" fmla="*/ 692367 w 981481"/>
                <a:gd name="connsiteY54" fmla="*/ 666209 h 1804847"/>
                <a:gd name="connsiteX55" fmla="*/ 759508 w 981481"/>
                <a:gd name="connsiteY55" fmla="*/ 691787 h 1804847"/>
                <a:gd name="connsiteX56" fmla="*/ 906580 w 981481"/>
                <a:gd name="connsiteY56" fmla="*/ 480772 h 1804847"/>
                <a:gd name="connsiteX57" fmla="*/ 948277 w 981481"/>
                <a:gd name="connsiteY57" fmla="*/ 414996 h 1804847"/>
                <a:gd name="connsiteX58" fmla="*/ 936171 w 981481"/>
                <a:gd name="connsiteY58" fmla="*/ 323226 h 1804847"/>
                <a:gd name="connsiteX59" fmla="*/ 902566 w 981481"/>
                <a:gd name="connsiteY59" fmla="*/ 355264 h 1804847"/>
                <a:gd name="connsiteX60" fmla="*/ 866715 w 981481"/>
                <a:gd name="connsiteY60" fmla="*/ 343907 h 1804847"/>
                <a:gd name="connsiteX61" fmla="*/ 855424 w 981481"/>
                <a:gd name="connsiteY61" fmla="*/ 430233 h 1804847"/>
                <a:gd name="connsiteX62" fmla="*/ 740325 w 981481"/>
                <a:gd name="connsiteY62" fmla="*/ 573490 h 1804847"/>
                <a:gd name="connsiteX63" fmla="*/ 654001 w 981481"/>
                <a:gd name="connsiteY63" fmla="*/ 311320 h 1804847"/>
                <a:gd name="connsiteX64" fmla="*/ 574071 w 981481"/>
                <a:gd name="connsiteY64" fmla="*/ 295334 h 1804847"/>
                <a:gd name="connsiteX65" fmla="*/ 526113 w 981481"/>
                <a:gd name="connsiteY65" fmla="*/ 260165 h 1804847"/>
                <a:gd name="connsiteX66" fmla="*/ 529310 w 981481"/>
                <a:gd name="connsiteY66" fmla="*/ 177037 h 1804847"/>
                <a:gd name="connsiteX67" fmla="*/ 512941 w 981481"/>
                <a:gd name="connsiteY67" fmla="*/ 143234 h 1804847"/>
                <a:gd name="connsiteX68" fmla="*/ 534372 w 981481"/>
                <a:gd name="connsiteY68" fmla="*/ 100372 h 1804847"/>
                <a:gd name="connsiteX69" fmla="*/ 503416 w 981481"/>
                <a:gd name="connsiteY69" fmla="*/ 67034 h 1804847"/>
                <a:gd name="connsiteX70" fmla="*/ 517204 w 981481"/>
                <a:gd name="connsiteY70" fmla="*/ 39624 h 1804847"/>
                <a:gd name="connsiteX71" fmla="*/ 474841 w 981481"/>
                <a:gd name="connsiteY71" fmla="*/ 28934 h 1804847"/>
                <a:gd name="connsiteX72" fmla="*/ 411013 w 981481"/>
                <a:gd name="connsiteY72" fmla="*/ 1191 h 1804847"/>
                <a:gd name="connsiteX73" fmla="*/ 374828 w 981481"/>
                <a:gd name="connsiteY73" fmla="*/ 21790 h 1804847"/>
                <a:gd name="connsiteX74" fmla="*/ 332098 w 981481"/>
                <a:gd name="connsiteY74" fmla="*/ 12415 h 1804847"/>
                <a:gd name="connsiteX0" fmla="*/ 251136 w 981481"/>
                <a:gd name="connsiteY0" fmla="*/ 1587 h 1817831"/>
                <a:gd name="connsiteX1" fmla="*/ 329585 w 981481"/>
                <a:gd name="connsiteY1" fmla="*/ 56205 h 1817831"/>
                <a:gd name="connsiteX2" fmla="*/ 302308 w 981481"/>
                <a:gd name="connsiteY2" fmla="*/ 68528 h 1817831"/>
                <a:gd name="connsiteX3" fmla="*/ 312916 w 981481"/>
                <a:gd name="connsiteY3" fmla="*/ 99068 h 1817831"/>
                <a:gd name="connsiteX4" fmla="*/ 209989 w 981481"/>
                <a:gd name="connsiteY4" fmla="*/ 60152 h 1817831"/>
                <a:gd name="connsiteX5" fmla="*/ 284341 w 981481"/>
                <a:gd name="connsiteY5" fmla="*/ 132405 h 1817831"/>
                <a:gd name="connsiteX6" fmla="*/ 193854 w 981481"/>
                <a:gd name="connsiteY6" fmla="*/ 177649 h 1817831"/>
                <a:gd name="connsiteX7" fmla="*/ 283125 w 981481"/>
                <a:gd name="connsiteY7" fmla="*/ 218796 h 1817831"/>
                <a:gd name="connsiteX8" fmla="*/ 324689 w 981481"/>
                <a:gd name="connsiteY8" fmla="*/ 228388 h 1817831"/>
                <a:gd name="connsiteX9" fmla="*/ 356661 w 981481"/>
                <a:gd name="connsiteY9" fmla="*/ 289135 h 1817831"/>
                <a:gd name="connsiteX10" fmla="*/ 385436 w 981481"/>
                <a:gd name="connsiteY10" fmla="*/ 305121 h 1817831"/>
                <a:gd name="connsiteX11" fmla="*/ 347069 w 981481"/>
                <a:gd name="connsiteY11" fmla="*/ 333895 h 1817831"/>
                <a:gd name="connsiteX12" fmla="*/ 273534 w 981481"/>
                <a:gd name="connsiteY12" fmla="*/ 353079 h 1817831"/>
                <a:gd name="connsiteX13" fmla="*/ 206392 w 981481"/>
                <a:gd name="connsiteY13" fmla="*/ 490558 h 1817831"/>
                <a:gd name="connsiteX14" fmla="*/ 168026 w 981481"/>
                <a:gd name="connsiteY14" fmla="*/ 583277 h 1817831"/>
                <a:gd name="connsiteX15" fmla="*/ 94490 w 981481"/>
                <a:gd name="connsiteY15" fmla="*/ 455389 h 1817831"/>
                <a:gd name="connsiteX16" fmla="*/ 116871 w 981481"/>
                <a:gd name="connsiteY16" fmla="*/ 386483 h 1817831"/>
                <a:gd name="connsiteX17" fmla="*/ 78504 w 981481"/>
                <a:gd name="connsiteY17" fmla="*/ 301923 h 1817831"/>
                <a:gd name="connsiteX18" fmla="*/ 34560 w 981481"/>
                <a:gd name="connsiteY18" fmla="*/ 338725 h 1817831"/>
                <a:gd name="connsiteX19" fmla="*/ 30346 w 981481"/>
                <a:gd name="connsiteY19" fmla="*/ 401586 h 1817831"/>
                <a:gd name="connsiteX20" fmla="*/ 44018 w 981481"/>
                <a:gd name="connsiteY20" fmla="*/ 441451 h 1817831"/>
                <a:gd name="connsiteX21" fmla="*/ 84899 w 981481"/>
                <a:gd name="connsiteY21" fmla="*/ 612052 h 1817831"/>
                <a:gd name="connsiteX22" fmla="*/ 148843 w 981481"/>
                <a:gd name="connsiteY22" fmla="*/ 717560 h 1817831"/>
                <a:gd name="connsiteX23" fmla="*/ 235167 w 981481"/>
                <a:gd name="connsiteY23" fmla="*/ 644024 h 1817831"/>
                <a:gd name="connsiteX24" fmla="*/ 292717 w 981481"/>
                <a:gd name="connsiteY24" fmla="*/ 544911 h 1817831"/>
                <a:gd name="connsiteX25" fmla="*/ 311900 w 981481"/>
                <a:gd name="connsiteY25" fmla="*/ 618446 h 1817831"/>
                <a:gd name="connsiteX26" fmla="*/ 251353 w 981481"/>
                <a:gd name="connsiteY26" fmla="*/ 687902 h 1817831"/>
                <a:gd name="connsiteX27" fmla="*/ 147411 w 981481"/>
                <a:gd name="connsiteY27" fmla="*/ 845314 h 1817831"/>
                <a:gd name="connsiteX28" fmla="*/ 19706 w 981481"/>
                <a:gd name="connsiteY28" fmla="*/ 1045641 h 1817831"/>
                <a:gd name="connsiteX29" fmla="*/ 193854 w 981481"/>
                <a:gd name="connsiteY29" fmla="*/ 1139674 h 1817831"/>
                <a:gd name="connsiteX30" fmla="*/ 198616 w 981481"/>
                <a:gd name="connsiteY30" fmla="*/ 1275405 h 1817831"/>
                <a:gd name="connsiteX31" fmla="*/ 231970 w 981481"/>
                <a:gd name="connsiteY31" fmla="*/ 1603185 h 1817831"/>
                <a:gd name="connsiteX32" fmla="*/ 228773 w 981481"/>
                <a:gd name="connsiteY32" fmla="*/ 1682982 h 1817831"/>
                <a:gd name="connsiteX33" fmla="*/ 161631 w 981481"/>
                <a:gd name="connsiteY33" fmla="*/ 1798214 h 1817831"/>
                <a:gd name="connsiteX34" fmla="*/ 239046 w 981481"/>
                <a:gd name="connsiteY34" fmla="*/ 1795150 h 1817831"/>
                <a:gd name="connsiteX35" fmla="*/ 302308 w 981481"/>
                <a:gd name="connsiteY35" fmla="*/ 1740665 h 1817831"/>
                <a:gd name="connsiteX36" fmla="*/ 343739 w 981481"/>
                <a:gd name="connsiteY36" fmla="*/ 1696587 h 1817831"/>
                <a:gd name="connsiteX37" fmla="*/ 302242 w 981481"/>
                <a:gd name="connsiteY37" fmla="*/ 1621619 h 1817831"/>
                <a:gd name="connsiteX38" fmla="*/ 298428 w 981481"/>
                <a:gd name="connsiteY38" fmla="*/ 1261750 h 1817831"/>
                <a:gd name="connsiteX39" fmla="*/ 318295 w 981481"/>
                <a:gd name="connsiteY39" fmla="*/ 1137909 h 1817831"/>
                <a:gd name="connsiteX40" fmla="*/ 452577 w 981481"/>
                <a:gd name="connsiteY40" fmla="*/ 1114013 h 1817831"/>
                <a:gd name="connsiteX41" fmla="*/ 634817 w 981481"/>
                <a:gd name="connsiteY41" fmla="*/ 1334620 h 1817831"/>
                <a:gd name="connsiteX42" fmla="*/ 682094 w 981481"/>
                <a:gd name="connsiteY42" fmla="*/ 1612910 h 1817831"/>
                <a:gd name="connsiteX43" fmla="*/ 649305 w 981481"/>
                <a:gd name="connsiteY43" fmla="*/ 1675971 h 1817831"/>
                <a:gd name="connsiteX44" fmla="*/ 701959 w 981481"/>
                <a:gd name="connsiteY44" fmla="*/ 1727876 h 1817831"/>
                <a:gd name="connsiteX45" fmla="*/ 836241 w 981481"/>
                <a:gd name="connsiteY45" fmla="*/ 1763045 h 1817831"/>
                <a:gd name="connsiteX46" fmla="*/ 768350 w 981481"/>
                <a:gd name="connsiteY46" fmla="*/ 1663049 h 1817831"/>
                <a:gd name="connsiteX47" fmla="*/ 749917 w 981481"/>
                <a:gd name="connsiteY47" fmla="*/ 1584002 h 1817831"/>
                <a:gd name="connsiteX48" fmla="*/ 737128 w 981481"/>
                <a:gd name="connsiteY48" fmla="*/ 1283465 h 1817831"/>
                <a:gd name="connsiteX49" fmla="*/ 634385 w 981481"/>
                <a:gd name="connsiteY49" fmla="*/ 1092049 h 1817831"/>
                <a:gd name="connsiteX50" fmla="*/ 702058 w 981481"/>
                <a:gd name="connsiteY50" fmla="*/ 1070784 h 1817831"/>
                <a:gd name="connsiteX51" fmla="*/ 584895 w 981481"/>
                <a:gd name="connsiteY51" fmla="*/ 867779 h 1817831"/>
                <a:gd name="connsiteX52" fmla="*/ 626658 w 981481"/>
                <a:gd name="connsiteY52" fmla="*/ 612318 h 1817831"/>
                <a:gd name="connsiteX53" fmla="*/ 622029 w 981481"/>
                <a:gd name="connsiteY53" fmla="*/ 554502 h 1817831"/>
                <a:gd name="connsiteX54" fmla="*/ 692367 w 981481"/>
                <a:gd name="connsiteY54" fmla="*/ 679193 h 1817831"/>
                <a:gd name="connsiteX55" fmla="*/ 759508 w 981481"/>
                <a:gd name="connsiteY55" fmla="*/ 704771 h 1817831"/>
                <a:gd name="connsiteX56" fmla="*/ 906580 w 981481"/>
                <a:gd name="connsiteY56" fmla="*/ 493756 h 1817831"/>
                <a:gd name="connsiteX57" fmla="*/ 948277 w 981481"/>
                <a:gd name="connsiteY57" fmla="*/ 427980 h 1817831"/>
                <a:gd name="connsiteX58" fmla="*/ 936171 w 981481"/>
                <a:gd name="connsiteY58" fmla="*/ 336210 h 1817831"/>
                <a:gd name="connsiteX59" fmla="*/ 902566 w 981481"/>
                <a:gd name="connsiteY59" fmla="*/ 368248 h 1817831"/>
                <a:gd name="connsiteX60" fmla="*/ 866715 w 981481"/>
                <a:gd name="connsiteY60" fmla="*/ 356891 h 1817831"/>
                <a:gd name="connsiteX61" fmla="*/ 855424 w 981481"/>
                <a:gd name="connsiteY61" fmla="*/ 443217 h 1817831"/>
                <a:gd name="connsiteX62" fmla="*/ 740325 w 981481"/>
                <a:gd name="connsiteY62" fmla="*/ 586474 h 1817831"/>
                <a:gd name="connsiteX63" fmla="*/ 654001 w 981481"/>
                <a:gd name="connsiteY63" fmla="*/ 324304 h 1817831"/>
                <a:gd name="connsiteX64" fmla="*/ 574071 w 981481"/>
                <a:gd name="connsiteY64" fmla="*/ 308318 h 1817831"/>
                <a:gd name="connsiteX65" fmla="*/ 526113 w 981481"/>
                <a:gd name="connsiteY65" fmla="*/ 273149 h 1817831"/>
                <a:gd name="connsiteX66" fmla="*/ 529310 w 981481"/>
                <a:gd name="connsiteY66" fmla="*/ 190021 h 1817831"/>
                <a:gd name="connsiteX67" fmla="*/ 512941 w 981481"/>
                <a:gd name="connsiteY67" fmla="*/ 156218 h 1817831"/>
                <a:gd name="connsiteX68" fmla="*/ 534372 w 981481"/>
                <a:gd name="connsiteY68" fmla="*/ 113356 h 1817831"/>
                <a:gd name="connsiteX69" fmla="*/ 503416 w 981481"/>
                <a:gd name="connsiteY69" fmla="*/ 80018 h 1817831"/>
                <a:gd name="connsiteX70" fmla="*/ 517204 w 981481"/>
                <a:gd name="connsiteY70" fmla="*/ 52608 h 1817831"/>
                <a:gd name="connsiteX71" fmla="*/ 474841 w 981481"/>
                <a:gd name="connsiteY71" fmla="*/ 41918 h 1817831"/>
                <a:gd name="connsiteX72" fmla="*/ 411013 w 981481"/>
                <a:gd name="connsiteY72" fmla="*/ 14175 h 1817831"/>
                <a:gd name="connsiteX73" fmla="*/ 374828 w 981481"/>
                <a:gd name="connsiteY73" fmla="*/ 34774 h 1817831"/>
                <a:gd name="connsiteX74" fmla="*/ 251136 w 981481"/>
                <a:gd name="connsiteY74" fmla="*/ 1587 h 1817831"/>
                <a:gd name="connsiteX0" fmla="*/ 251136 w 981481"/>
                <a:gd name="connsiteY0" fmla="*/ 1587 h 1817831"/>
                <a:gd name="connsiteX1" fmla="*/ 329585 w 981481"/>
                <a:gd name="connsiteY1" fmla="*/ 56205 h 1817831"/>
                <a:gd name="connsiteX2" fmla="*/ 302308 w 981481"/>
                <a:gd name="connsiteY2" fmla="*/ 68528 h 1817831"/>
                <a:gd name="connsiteX3" fmla="*/ 312916 w 981481"/>
                <a:gd name="connsiteY3" fmla="*/ 99068 h 1817831"/>
                <a:gd name="connsiteX4" fmla="*/ 209989 w 981481"/>
                <a:gd name="connsiteY4" fmla="*/ 60152 h 1817831"/>
                <a:gd name="connsiteX5" fmla="*/ 284341 w 981481"/>
                <a:gd name="connsiteY5" fmla="*/ 132405 h 1817831"/>
                <a:gd name="connsiteX6" fmla="*/ 193854 w 981481"/>
                <a:gd name="connsiteY6" fmla="*/ 177649 h 1817831"/>
                <a:gd name="connsiteX7" fmla="*/ 283125 w 981481"/>
                <a:gd name="connsiteY7" fmla="*/ 218796 h 1817831"/>
                <a:gd name="connsiteX8" fmla="*/ 324689 w 981481"/>
                <a:gd name="connsiteY8" fmla="*/ 228388 h 1817831"/>
                <a:gd name="connsiteX9" fmla="*/ 356661 w 981481"/>
                <a:gd name="connsiteY9" fmla="*/ 289135 h 1817831"/>
                <a:gd name="connsiteX10" fmla="*/ 385436 w 981481"/>
                <a:gd name="connsiteY10" fmla="*/ 305121 h 1817831"/>
                <a:gd name="connsiteX11" fmla="*/ 347069 w 981481"/>
                <a:gd name="connsiteY11" fmla="*/ 333895 h 1817831"/>
                <a:gd name="connsiteX12" fmla="*/ 273534 w 981481"/>
                <a:gd name="connsiteY12" fmla="*/ 353079 h 1817831"/>
                <a:gd name="connsiteX13" fmla="*/ 206392 w 981481"/>
                <a:gd name="connsiteY13" fmla="*/ 490558 h 1817831"/>
                <a:gd name="connsiteX14" fmla="*/ 168026 w 981481"/>
                <a:gd name="connsiteY14" fmla="*/ 583277 h 1817831"/>
                <a:gd name="connsiteX15" fmla="*/ 94490 w 981481"/>
                <a:gd name="connsiteY15" fmla="*/ 455389 h 1817831"/>
                <a:gd name="connsiteX16" fmla="*/ 116871 w 981481"/>
                <a:gd name="connsiteY16" fmla="*/ 386483 h 1817831"/>
                <a:gd name="connsiteX17" fmla="*/ 78504 w 981481"/>
                <a:gd name="connsiteY17" fmla="*/ 301923 h 1817831"/>
                <a:gd name="connsiteX18" fmla="*/ 34560 w 981481"/>
                <a:gd name="connsiteY18" fmla="*/ 338725 h 1817831"/>
                <a:gd name="connsiteX19" fmla="*/ 30346 w 981481"/>
                <a:gd name="connsiteY19" fmla="*/ 401586 h 1817831"/>
                <a:gd name="connsiteX20" fmla="*/ 44018 w 981481"/>
                <a:gd name="connsiteY20" fmla="*/ 441451 h 1817831"/>
                <a:gd name="connsiteX21" fmla="*/ 84899 w 981481"/>
                <a:gd name="connsiteY21" fmla="*/ 612052 h 1817831"/>
                <a:gd name="connsiteX22" fmla="*/ 148843 w 981481"/>
                <a:gd name="connsiteY22" fmla="*/ 717560 h 1817831"/>
                <a:gd name="connsiteX23" fmla="*/ 235167 w 981481"/>
                <a:gd name="connsiteY23" fmla="*/ 644024 h 1817831"/>
                <a:gd name="connsiteX24" fmla="*/ 292717 w 981481"/>
                <a:gd name="connsiteY24" fmla="*/ 544911 h 1817831"/>
                <a:gd name="connsiteX25" fmla="*/ 311900 w 981481"/>
                <a:gd name="connsiteY25" fmla="*/ 618446 h 1817831"/>
                <a:gd name="connsiteX26" fmla="*/ 251353 w 981481"/>
                <a:gd name="connsiteY26" fmla="*/ 687902 h 1817831"/>
                <a:gd name="connsiteX27" fmla="*/ 147411 w 981481"/>
                <a:gd name="connsiteY27" fmla="*/ 845314 h 1817831"/>
                <a:gd name="connsiteX28" fmla="*/ 19706 w 981481"/>
                <a:gd name="connsiteY28" fmla="*/ 1045641 h 1817831"/>
                <a:gd name="connsiteX29" fmla="*/ 193854 w 981481"/>
                <a:gd name="connsiteY29" fmla="*/ 1139674 h 1817831"/>
                <a:gd name="connsiteX30" fmla="*/ 198616 w 981481"/>
                <a:gd name="connsiteY30" fmla="*/ 1275405 h 1817831"/>
                <a:gd name="connsiteX31" fmla="*/ 231970 w 981481"/>
                <a:gd name="connsiteY31" fmla="*/ 1603185 h 1817831"/>
                <a:gd name="connsiteX32" fmla="*/ 228773 w 981481"/>
                <a:gd name="connsiteY32" fmla="*/ 1682982 h 1817831"/>
                <a:gd name="connsiteX33" fmla="*/ 161631 w 981481"/>
                <a:gd name="connsiteY33" fmla="*/ 1798214 h 1817831"/>
                <a:gd name="connsiteX34" fmla="*/ 239046 w 981481"/>
                <a:gd name="connsiteY34" fmla="*/ 1795150 h 1817831"/>
                <a:gd name="connsiteX35" fmla="*/ 302308 w 981481"/>
                <a:gd name="connsiteY35" fmla="*/ 1740665 h 1817831"/>
                <a:gd name="connsiteX36" fmla="*/ 343739 w 981481"/>
                <a:gd name="connsiteY36" fmla="*/ 1696587 h 1817831"/>
                <a:gd name="connsiteX37" fmla="*/ 302242 w 981481"/>
                <a:gd name="connsiteY37" fmla="*/ 1621619 h 1817831"/>
                <a:gd name="connsiteX38" fmla="*/ 298428 w 981481"/>
                <a:gd name="connsiteY38" fmla="*/ 1261750 h 1817831"/>
                <a:gd name="connsiteX39" fmla="*/ 318295 w 981481"/>
                <a:gd name="connsiteY39" fmla="*/ 1137909 h 1817831"/>
                <a:gd name="connsiteX40" fmla="*/ 452577 w 981481"/>
                <a:gd name="connsiteY40" fmla="*/ 1114013 h 1817831"/>
                <a:gd name="connsiteX41" fmla="*/ 634817 w 981481"/>
                <a:gd name="connsiteY41" fmla="*/ 1334620 h 1817831"/>
                <a:gd name="connsiteX42" fmla="*/ 682094 w 981481"/>
                <a:gd name="connsiteY42" fmla="*/ 1612910 h 1817831"/>
                <a:gd name="connsiteX43" fmla="*/ 649305 w 981481"/>
                <a:gd name="connsiteY43" fmla="*/ 1675971 h 1817831"/>
                <a:gd name="connsiteX44" fmla="*/ 701959 w 981481"/>
                <a:gd name="connsiteY44" fmla="*/ 1727876 h 1817831"/>
                <a:gd name="connsiteX45" fmla="*/ 836241 w 981481"/>
                <a:gd name="connsiteY45" fmla="*/ 1763045 h 1817831"/>
                <a:gd name="connsiteX46" fmla="*/ 768350 w 981481"/>
                <a:gd name="connsiteY46" fmla="*/ 1663049 h 1817831"/>
                <a:gd name="connsiteX47" fmla="*/ 749917 w 981481"/>
                <a:gd name="connsiteY47" fmla="*/ 1584002 h 1817831"/>
                <a:gd name="connsiteX48" fmla="*/ 737128 w 981481"/>
                <a:gd name="connsiteY48" fmla="*/ 1283465 h 1817831"/>
                <a:gd name="connsiteX49" fmla="*/ 634385 w 981481"/>
                <a:gd name="connsiteY49" fmla="*/ 1092049 h 1817831"/>
                <a:gd name="connsiteX50" fmla="*/ 702058 w 981481"/>
                <a:gd name="connsiteY50" fmla="*/ 1070784 h 1817831"/>
                <a:gd name="connsiteX51" fmla="*/ 584895 w 981481"/>
                <a:gd name="connsiteY51" fmla="*/ 867779 h 1817831"/>
                <a:gd name="connsiteX52" fmla="*/ 626658 w 981481"/>
                <a:gd name="connsiteY52" fmla="*/ 612318 h 1817831"/>
                <a:gd name="connsiteX53" fmla="*/ 622029 w 981481"/>
                <a:gd name="connsiteY53" fmla="*/ 554502 h 1817831"/>
                <a:gd name="connsiteX54" fmla="*/ 692367 w 981481"/>
                <a:gd name="connsiteY54" fmla="*/ 679193 h 1817831"/>
                <a:gd name="connsiteX55" fmla="*/ 759508 w 981481"/>
                <a:gd name="connsiteY55" fmla="*/ 704771 h 1817831"/>
                <a:gd name="connsiteX56" fmla="*/ 906580 w 981481"/>
                <a:gd name="connsiteY56" fmla="*/ 493756 h 1817831"/>
                <a:gd name="connsiteX57" fmla="*/ 948277 w 981481"/>
                <a:gd name="connsiteY57" fmla="*/ 427980 h 1817831"/>
                <a:gd name="connsiteX58" fmla="*/ 936171 w 981481"/>
                <a:gd name="connsiteY58" fmla="*/ 336210 h 1817831"/>
                <a:gd name="connsiteX59" fmla="*/ 902566 w 981481"/>
                <a:gd name="connsiteY59" fmla="*/ 368248 h 1817831"/>
                <a:gd name="connsiteX60" fmla="*/ 866715 w 981481"/>
                <a:gd name="connsiteY60" fmla="*/ 356891 h 1817831"/>
                <a:gd name="connsiteX61" fmla="*/ 855424 w 981481"/>
                <a:gd name="connsiteY61" fmla="*/ 443217 h 1817831"/>
                <a:gd name="connsiteX62" fmla="*/ 740325 w 981481"/>
                <a:gd name="connsiteY62" fmla="*/ 586474 h 1817831"/>
                <a:gd name="connsiteX63" fmla="*/ 654001 w 981481"/>
                <a:gd name="connsiteY63" fmla="*/ 324304 h 1817831"/>
                <a:gd name="connsiteX64" fmla="*/ 574071 w 981481"/>
                <a:gd name="connsiteY64" fmla="*/ 308318 h 1817831"/>
                <a:gd name="connsiteX65" fmla="*/ 526113 w 981481"/>
                <a:gd name="connsiteY65" fmla="*/ 273149 h 1817831"/>
                <a:gd name="connsiteX66" fmla="*/ 529310 w 981481"/>
                <a:gd name="connsiteY66" fmla="*/ 190021 h 1817831"/>
                <a:gd name="connsiteX67" fmla="*/ 512941 w 981481"/>
                <a:gd name="connsiteY67" fmla="*/ 156218 h 1817831"/>
                <a:gd name="connsiteX68" fmla="*/ 534372 w 981481"/>
                <a:gd name="connsiteY68" fmla="*/ 113356 h 1817831"/>
                <a:gd name="connsiteX69" fmla="*/ 503416 w 981481"/>
                <a:gd name="connsiteY69" fmla="*/ 80018 h 1817831"/>
                <a:gd name="connsiteX70" fmla="*/ 517204 w 981481"/>
                <a:gd name="connsiteY70" fmla="*/ 52608 h 1817831"/>
                <a:gd name="connsiteX71" fmla="*/ 474841 w 981481"/>
                <a:gd name="connsiteY71" fmla="*/ 41918 h 1817831"/>
                <a:gd name="connsiteX72" fmla="*/ 411013 w 981481"/>
                <a:gd name="connsiteY72" fmla="*/ 14175 h 1817831"/>
                <a:gd name="connsiteX73" fmla="*/ 374828 w 981481"/>
                <a:gd name="connsiteY73" fmla="*/ 34774 h 1817831"/>
                <a:gd name="connsiteX74" fmla="*/ 251136 w 981481"/>
                <a:gd name="connsiteY74" fmla="*/ 1587 h 1817831"/>
                <a:gd name="connsiteX0" fmla="*/ 251136 w 981481"/>
                <a:gd name="connsiteY0" fmla="*/ 1587 h 1817831"/>
                <a:gd name="connsiteX1" fmla="*/ 329585 w 981481"/>
                <a:gd name="connsiteY1" fmla="*/ 56205 h 1817831"/>
                <a:gd name="connsiteX2" fmla="*/ 242777 w 981481"/>
                <a:gd name="connsiteY2" fmla="*/ 56622 h 1817831"/>
                <a:gd name="connsiteX3" fmla="*/ 312916 w 981481"/>
                <a:gd name="connsiteY3" fmla="*/ 99068 h 1817831"/>
                <a:gd name="connsiteX4" fmla="*/ 209989 w 981481"/>
                <a:gd name="connsiteY4" fmla="*/ 60152 h 1817831"/>
                <a:gd name="connsiteX5" fmla="*/ 284341 w 981481"/>
                <a:gd name="connsiteY5" fmla="*/ 132405 h 1817831"/>
                <a:gd name="connsiteX6" fmla="*/ 193854 w 981481"/>
                <a:gd name="connsiteY6" fmla="*/ 177649 h 1817831"/>
                <a:gd name="connsiteX7" fmla="*/ 283125 w 981481"/>
                <a:gd name="connsiteY7" fmla="*/ 218796 h 1817831"/>
                <a:gd name="connsiteX8" fmla="*/ 324689 w 981481"/>
                <a:gd name="connsiteY8" fmla="*/ 228388 h 1817831"/>
                <a:gd name="connsiteX9" fmla="*/ 356661 w 981481"/>
                <a:gd name="connsiteY9" fmla="*/ 289135 h 1817831"/>
                <a:gd name="connsiteX10" fmla="*/ 385436 w 981481"/>
                <a:gd name="connsiteY10" fmla="*/ 305121 h 1817831"/>
                <a:gd name="connsiteX11" fmla="*/ 347069 w 981481"/>
                <a:gd name="connsiteY11" fmla="*/ 333895 h 1817831"/>
                <a:gd name="connsiteX12" fmla="*/ 273534 w 981481"/>
                <a:gd name="connsiteY12" fmla="*/ 353079 h 1817831"/>
                <a:gd name="connsiteX13" fmla="*/ 206392 w 981481"/>
                <a:gd name="connsiteY13" fmla="*/ 490558 h 1817831"/>
                <a:gd name="connsiteX14" fmla="*/ 168026 w 981481"/>
                <a:gd name="connsiteY14" fmla="*/ 583277 h 1817831"/>
                <a:gd name="connsiteX15" fmla="*/ 94490 w 981481"/>
                <a:gd name="connsiteY15" fmla="*/ 455389 h 1817831"/>
                <a:gd name="connsiteX16" fmla="*/ 116871 w 981481"/>
                <a:gd name="connsiteY16" fmla="*/ 386483 h 1817831"/>
                <a:gd name="connsiteX17" fmla="*/ 78504 w 981481"/>
                <a:gd name="connsiteY17" fmla="*/ 301923 h 1817831"/>
                <a:gd name="connsiteX18" fmla="*/ 34560 w 981481"/>
                <a:gd name="connsiteY18" fmla="*/ 338725 h 1817831"/>
                <a:gd name="connsiteX19" fmla="*/ 30346 w 981481"/>
                <a:gd name="connsiteY19" fmla="*/ 401586 h 1817831"/>
                <a:gd name="connsiteX20" fmla="*/ 44018 w 981481"/>
                <a:gd name="connsiteY20" fmla="*/ 441451 h 1817831"/>
                <a:gd name="connsiteX21" fmla="*/ 84899 w 981481"/>
                <a:gd name="connsiteY21" fmla="*/ 612052 h 1817831"/>
                <a:gd name="connsiteX22" fmla="*/ 148843 w 981481"/>
                <a:gd name="connsiteY22" fmla="*/ 717560 h 1817831"/>
                <a:gd name="connsiteX23" fmla="*/ 235167 w 981481"/>
                <a:gd name="connsiteY23" fmla="*/ 644024 h 1817831"/>
                <a:gd name="connsiteX24" fmla="*/ 292717 w 981481"/>
                <a:gd name="connsiteY24" fmla="*/ 544911 h 1817831"/>
                <a:gd name="connsiteX25" fmla="*/ 311900 w 981481"/>
                <a:gd name="connsiteY25" fmla="*/ 618446 h 1817831"/>
                <a:gd name="connsiteX26" fmla="*/ 251353 w 981481"/>
                <a:gd name="connsiteY26" fmla="*/ 687902 h 1817831"/>
                <a:gd name="connsiteX27" fmla="*/ 147411 w 981481"/>
                <a:gd name="connsiteY27" fmla="*/ 845314 h 1817831"/>
                <a:gd name="connsiteX28" fmla="*/ 19706 w 981481"/>
                <a:gd name="connsiteY28" fmla="*/ 1045641 h 1817831"/>
                <a:gd name="connsiteX29" fmla="*/ 193854 w 981481"/>
                <a:gd name="connsiteY29" fmla="*/ 1139674 h 1817831"/>
                <a:gd name="connsiteX30" fmla="*/ 198616 w 981481"/>
                <a:gd name="connsiteY30" fmla="*/ 1275405 h 1817831"/>
                <a:gd name="connsiteX31" fmla="*/ 231970 w 981481"/>
                <a:gd name="connsiteY31" fmla="*/ 1603185 h 1817831"/>
                <a:gd name="connsiteX32" fmla="*/ 228773 w 981481"/>
                <a:gd name="connsiteY32" fmla="*/ 1682982 h 1817831"/>
                <a:gd name="connsiteX33" fmla="*/ 161631 w 981481"/>
                <a:gd name="connsiteY33" fmla="*/ 1798214 h 1817831"/>
                <a:gd name="connsiteX34" fmla="*/ 239046 w 981481"/>
                <a:gd name="connsiteY34" fmla="*/ 1795150 h 1817831"/>
                <a:gd name="connsiteX35" fmla="*/ 302308 w 981481"/>
                <a:gd name="connsiteY35" fmla="*/ 1740665 h 1817831"/>
                <a:gd name="connsiteX36" fmla="*/ 343739 w 981481"/>
                <a:gd name="connsiteY36" fmla="*/ 1696587 h 1817831"/>
                <a:gd name="connsiteX37" fmla="*/ 302242 w 981481"/>
                <a:gd name="connsiteY37" fmla="*/ 1621619 h 1817831"/>
                <a:gd name="connsiteX38" fmla="*/ 298428 w 981481"/>
                <a:gd name="connsiteY38" fmla="*/ 1261750 h 1817831"/>
                <a:gd name="connsiteX39" fmla="*/ 318295 w 981481"/>
                <a:gd name="connsiteY39" fmla="*/ 1137909 h 1817831"/>
                <a:gd name="connsiteX40" fmla="*/ 452577 w 981481"/>
                <a:gd name="connsiteY40" fmla="*/ 1114013 h 1817831"/>
                <a:gd name="connsiteX41" fmla="*/ 634817 w 981481"/>
                <a:gd name="connsiteY41" fmla="*/ 1334620 h 1817831"/>
                <a:gd name="connsiteX42" fmla="*/ 682094 w 981481"/>
                <a:gd name="connsiteY42" fmla="*/ 1612910 h 1817831"/>
                <a:gd name="connsiteX43" fmla="*/ 649305 w 981481"/>
                <a:gd name="connsiteY43" fmla="*/ 1675971 h 1817831"/>
                <a:gd name="connsiteX44" fmla="*/ 701959 w 981481"/>
                <a:gd name="connsiteY44" fmla="*/ 1727876 h 1817831"/>
                <a:gd name="connsiteX45" fmla="*/ 836241 w 981481"/>
                <a:gd name="connsiteY45" fmla="*/ 1763045 h 1817831"/>
                <a:gd name="connsiteX46" fmla="*/ 768350 w 981481"/>
                <a:gd name="connsiteY46" fmla="*/ 1663049 h 1817831"/>
                <a:gd name="connsiteX47" fmla="*/ 749917 w 981481"/>
                <a:gd name="connsiteY47" fmla="*/ 1584002 h 1817831"/>
                <a:gd name="connsiteX48" fmla="*/ 737128 w 981481"/>
                <a:gd name="connsiteY48" fmla="*/ 1283465 h 1817831"/>
                <a:gd name="connsiteX49" fmla="*/ 634385 w 981481"/>
                <a:gd name="connsiteY49" fmla="*/ 1092049 h 1817831"/>
                <a:gd name="connsiteX50" fmla="*/ 702058 w 981481"/>
                <a:gd name="connsiteY50" fmla="*/ 1070784 h 1817831"/>
                <a:gd name="connsiteX51" fmla="*/ 584895 w 981481"/>
                <a:gd name="connsiteY51" fmla="*/ 867779 h 1817831"/>
                <a:gd name="connsiteX52" fmla="*/ 626658 w 981481"/>
                <a:gd name="connsiteY52" fmla="*/ 612318 h 1817831"/>
                <a:gd name="connsiteX53" fmla="*/ 622029 w 981481"/>
                <a:gd name="connsiteY53" fmla="*/ 554502 h 1817831"/>
                <a:gd name="connsiteX54" fmla="*/ 692367 w 981481"/>
                <a:gd name="connsiteY54" fmla="*/ 679193 h 1817831"/>
                <a:gd name="connsiteX55" fmla="*/ 759508 w 981481"/>
                <a:gd name="connsiteY55" fmla="*/ 704771 h 1817831"/>
                <a:gd name="connsiteX56" fmla="*/ 906580 w 981481"/>
                <a:gd name="connsiteY56" fmla="*/ 493756 h 1817831"/>
                <a:gd name="connsiteX57" fmla="*/ 948277 w 981481"/>
                <a:gd name="connsiteY57" fmla="*/ 427980 h 1817831"/>
                <a:gd name="connsiteX58" fmla="*/ 936171 w 981481"/>
                <a:gd name="connsiteY58" fmla="*/ 336210 h 1817831"/>
                <a:gd name="connsiteX59" fmla="*/ 902566 w 981481"/>
                <a:gd name="connsiteY59" fmla="*/ 368248 h 1817831"/>
                <a:gd name="connsiteX60" fmla="*/ 866715 w 981481"/>
                <a:gd name="connsiteY60" fmla="*/ 356891 h 1817831"/>
                <a:gd name="connsiteX61" fmla="*/ 855424 w 981481"/>
                <a:gd name="connsiteY61" fmla="*/ 443217 h 1817831"/>
                <a:gd name="connsiteX62" fmla="*/ 740325 w 981481"/>
                <a:gd name="connsiteY62" fmla="*/ 586474 h 1817831"/>
                <a:gd name="connsiteX63" fmla="*/ 654001 w 981481"/>
                <a:gd name="connsiteY63" fmla="*/ 324304 h 1817831"/>
                <a:gd name="connsiteX64" fmla="*/ 574071 w 981481"/>
                <a:gd name="connsiteY64" fmla="*/ 308318 h 1817831"/>
                <a:gd name="connsiteX65" fmla="*/ 526113 w 981481"/>
                <a:gd name="connsiteY65" fmla="*/ 273149 h 1817831"/>
                <a:gd name="connsiteX66" fmla="*/ 529310 w 981481"/>
                <a:gd name="connsiteY66" fmla="*/ 190021 h 1817831"/>
                <a:gd name="connsiteX67" fmla="*/ 512941 w 981481"/>
                <a:gd name="connsiteY67" fmla="*/ 156218 h 1817831"/>
                <a:gd name="connsiteX68" fmla="*/ 534372 w 981481"/>
                <a:gd name="connsiteY68" fmla="*/ 113356 h 1817831"/>
                <a:gd name="connsiteX69" fmla="*/ 503416 w 981481"/>
                <a:gd name="connsiteY69" fmla="*/ 80018 h 1817831"/>
                <a:gd name="connsiteX70" fmla="*/ 517204 w 981481"/>
                <a:gd name="connsiteY70" fmla="*/ 52608 h 1817831"/>
                <a:gd name="connsiteX71" fmla="*/ 474841 w 981481"/>
                <a:gd name="connsiteY71" fmla="*/ 41918 h 1817831"/>
                <a:gd name="connsiteX72" fmla="*/ 411013 w 981481"/>
                <a:gd name="connsiteY72" fmla="*/ 14175 h 1817831"/>
                <a:gd name="connsiteX73" fmla="*/ 374828 w 981481"/>
                <a:gd name="connsiteY73" fmla="*/ 34774 h 1817831"/>
                <a:gd name="connsiteX74" fmla="*/ 251136 w 981481"/>
                <a:gd name="connsiteY74" fmla="*/ 1587 h 1817831"/>
                <a:gd name="connsiteX0" fmla="*/ 251136 w 981481"/>
                <a:gd name="connsiteY0" fmla="*/ 1587 h 1817831"/>
                <a:gd name="connsiteX1" fmla="*/ 329585 w 981481"/>
                <a:gd name="connsiteY1" fmla="*/ 56205 h 1817831"/>
                <a:gd name="connsiteX2" fmla="*/ 242777 w 981481"/>
                <a:gd name="connsiteY2" fmla="*/ 56622 h 1817831"/>
                <a:gd name="connsiteX3" fmla="*/ 312916 w 981481"/>
                <a:gd name="connsiteY3" fmla="*/ 99068 h 1817831"/>
                <a:gd name="connsiteX4" fmla="*/ 209989 w 981481"/>
                <a:gd name="connsiteY4" fmla="*/ 60152 h 1817831"/>
                <a:gd name="connsiteX5" fmla="*/ 284341 w 981481"/>
                <a:gd name="connsiteY5" fmla="*/ 132405 h 1817831"/>
                <a:gd name="connsiteX6" fmla="*/ 193854 w 981481"/>
                <a:gd name="connsiteY6" fmla="*/ 177649 h 1817831"/>
                <a:gd name="connsiteX7" fmla="*/ 283125 w 981481"/>
                <a:gd name="connsiteY7" fmla="*/ 218796 h 1817831"/>
                <a:gd name="connsiteX8" fmla="*/ 324689 w 981481"/>
                <a:gd name="connsiteY8" fmla="*/ 228388 h 1817831"/>
                <a:gd name="connsiteX9" fmla="*/ 356661 w 981481"/>
                <a:gd name="connsiteY9" fmla="*/ 289135 h 1817831"/>
                <a:gd name="connsiteX10" fmla="*/ 385436 w 981481"/>
                <a:gd name="connsiteY10" fmla="*/ 305121 h 1817831"/>
                <a:gd name="connsiteX11" fmla="*/ 347069 w 981481"/>
                <a:gd name="connsiteY11" fmla="*/ 333895 h 1817831"/>
                <a:gd name="connsiteX12" fmla="*/ 273534 w 981481"/>
                <a:gd name="connsiteY12" fmla="*/ 353079 h 1817831"/>
                <a:gd name="connsiteX13" fmla="*/ 206392 w 981481"/>
                <a:gd name="connsiteY13" fmla="*/ 490558 h 1817831"/>
                <a:gd name="connsiteX14" fmla="*/ 168026 w 981481"/>
                <a:gd name="connsiteY14" fmla="*/ 583277 h 1817831"/>
                <a:gd name="connsiteX15" fmla="*/ 94490 w 981481"/>
                <a:gd name="connsiteY15" fmla="*/ 455389 h 1817831"/>
                <a:gd name="connsiteX16" fmla="*/ 116871 w 981481"/>
                <a:gd name="connsiteY16" fmla="*/ 386483 h 1817831"/>
                <a:gd name="connsiteX17" fmla="*/ 78504 w 981481"/>
                <a:gd name="connsiteY17" fmla="*/ 301923 h 1817831"/>
                <a:gd name="connsiteX18" fmla="*/ 34560 w 981481"/>
                <a:gd name="connsiteY18" fmla="*/ 338725 h 1817831"/>
                <a:gd name="connsiteX19" fmla="*/ 30346 w 981481"/>
                <a:gd name="connsiteY19" fmla="*/ 401586 h 1817831"/>
                <a:gd name="connsiteX20" fmla="*/ 44018 w 981481"/>
                <a:gd name="connsiteY20" fmla="*/ 441451 h 1817831"/>
                <a:gd name="connsiteX21" fmla="*/ 84899 w 981481"/>
                <a:gd name="connsiteY21" fmla="*/ 612052 h 1817831"/>
                <a:gd name="connsiteX22" fmla="*/ 148843 w 981481"/>
                <a:gd name="connsiteY22" fmla="*/ 717560 h 1817831"/>
                <a:gd name="connsiteX23" fmla="*/ 235167 w 981481"/>
                <a:gd name="connsiteY23" fmla="*/ 644024 h 1817831"/>
                <a:gd name="connsiteX24" fmla="*/ 292717 w 981481"/>
                <a:gd name="connsiteY24" fmla="*/ 544911 h 1817831"/>
                <a:gd name="connsiteX25" fmla="*/ 311900 w 981481"/>
                <a:gd name="connsiteY25" fmla="*/ 618446 h 1817831"/>
                <a:gd name="connsiteX26" fmla="*/ 251353 w 981481"/>
                <a:gd name="connsiteY26" fmla="*/ 687902 h 1817831"/>
                <a:gd name="connsiteX27" fmla="*/ 147411 w 981481"/>
                <a:gd name="connsiteY27" fmla="*/ 845314 h 1817831"/>
                <a:gd name="connsiteX28" fmla="*/ 19706 w 981481"/>
                <a:gd name="connsiteY28" fmla="*/ 1045641 h 1817831"/>
                <a:gd name="connsiteX29" fmla="*/ 193854 w 981481"/>
                <a:gd name="connsiteY29" fmla="*/ 1139674 h 1817831"/>
                <a:gd name="connsiteX30" fmla="*/ 198616 w 981481"/>
                <a:gd name="connsiteY30" fmla="*/ 1275405 h 1817831"/>
                <a:gd name="connsiteX31" fmla="*/ 231970 w 981481"/>
                <a:gd name="connsiteY31" fmla="*/ 1603185 h 1817831"/>
                <a:gd name="connsiteX32" fmla="*/ 228773 w 981481"/>
                <a:gd name="connsiteY32" fmla="*/ 1682982 h 1817831"/>
                <a:gd name="connsiteX33" fmla="*/ 161631 w 981481"/>
                <a:gd name="connsiteY33" fmla="*/ 1798214 h 1817831"/>
                <a:gd name="connsiteX34" fmla="*/ 239046 w 981481"/>
                <a:gd name="connsiteY34" fmla="*/ 1795150 h 1817831"/>
                <a:gd name="connsiteX35" fmla="*/ 302308 w 981481"/>
                <a:gd name="connsiteY35" fmla="*/ 1740665 h 1817831"/>
                <a:gd name="connsiteX36" fmla="*/ 343739 w 981481"/>
                <a:gd name="connsiteY36" fmla="*/ 1696587 h 1817831"/>
                <a:gd name="connsiteX37" fmla="*/ 302242 w 981481"/>
                <a:gd name="connsiteY37" fmla="*/ 1621619 h 1817831"/>
                <a:gd name="connsiteX38" fmla="*/ 298428 w 981481"/>
                <a:gd name="connsiteY38" fmla="*/ 1261750 h 1817831"/>
                <a:gd name="connsiteX39" fmla="*/ 318295 w 981481"/>
                <a:gd name="connsiteY39" fmla="*/ 1137909 h 1817831"/>
                <a:gd name="connsiteX40" fmla="*/ 452577 w 981481"/>
                <a:gd name="connsiteY40" fmla="*/ 1114013 h 1817831"/>
                <a:gd name="connsiteX41" fmla="*/ 634817 w 981481"/>
                <a:gd name="connsiteY41" fmla="*/ 1334620 h 1817831"/>
                <a:gd name="connsiteX42" fmla="*/ 682094 w 981481"/>
                <a:gd name="connsiteY42" fmla="*/ 1612910 h 1817831"/>
                <a:gd name="connsiteX43" fmla="*/ 649305 w 981481"/>
                <a:gd name="connsiteY43" fmla="*/ 1675971 h 1817831"/>
                <a:gd name="connsiteX44" fmla="*/ 701959 w 981481"/>
                <a:gd name="connsiteY44" fmla="*/ 1727876 h 1817831"/>
                <a:gd name="connsiteX45" fmla="*/ 836241 w 981481"/>
                <a:gd name="connsiteY45" fmla="*/ 1763045 h 1817831"/>
                <a:gd name="connsiteX46" fmla="*/ 768350 w 981481"/>
                <a:gd name="connsiteY46" fmla="*/ 1663049 h 1817831"/>
                <a:gd name="connsiteX47" fmla="*/ 749917 w 981481"/>
                <a:gd name="connsiteY47" fmla="*/ 1584002 h 1817831"/>
                <a:gd name="connsiteX48" fmla="*/ 737128 w 981481"/>
                <a:gd name="connsiteY48" fmla="*/ 1283465 h 1817831"/>
                <a:gd name="connsiteX49" fmla="*/ 634385 w 981481"/>
                <a:gd name="connsiteY49" fmla="*/ 1092049 h 1817831"/>
                <a:gd name="connsiteX50" fmla="*/ 702058 w 981481"/>
                <a:gd name="connsiteY50" fmla="*/ 1070784 h 1817831"/>
                <a:gd name="connsiteX51" fmla="*/ 584895 w 981481"/>
                <a:gd name="connsiteY51" fmla="*/ 867779 h 1817831"/>
                <a:gd name="connsiteX52" fmla="*/ 626658 w 981481"/>
                <a:gd name="connsiteY52" fmla="*/ 612318 h 1817831"/>
                <a:gd name="connsiteX53" fmla="*/ 622029 w 981481"/>
                <a:gd name="connsiteY53" fmla="*/ 554502 h 1817831"/>
                <a:gd name="connsiteX54" fmla="*/ 692367 w 981481"/>
                <a:gd name="connsiteY54" fmla="*/ 679193 h 1817831"/>
                <a:gd name="connsiteX55" fmla="*/ 759508 w 981481"/>
                <a:gd name="connsiteY55" fmla="*/ 704771 h 1817831"/>
                <a:gd name="connsiteX56" fmla="*/ 906580 w 981481"/>
                <a:gd name="connsiteY56" fmla="*/ 493756 h 1817831"/>
                <a:gd name="connsiteX57" fmla="*/ 948277 w 981481"/>
                <a:gd name="connsiteY57" fmla="*/ 427980 h 1817831"/>
                <a:gd name="connsiteX58" fmla="*/ 936171 w 981481"/>
                <a:gd name="connsiteY58" fmla="*/ 336210 h 1817831"/>
                <a:gd name="connsiteX59" fmla="*/ 902566 w 981481"/>
                <a:gd name="connsiteY59" fmla="*/ 368248 h 1817831"/>
                <a:gd name="connsiteX60" fmla="*/ 866715 w 981481"/>
                <a:gd name="connsiteY60" fmla="*/ 356891 h 1817831"/>
                <a:gd name="connsiteX61" fmla="*/ 855424 w 981481"/>
                <a:gd name="connsiteY61" fmla="*/ 443217 h 1817831"/>
                <a:gd name="connsiteX62" fmla="*/ 740325 w 981481"/>
                <a:gd name="connsiteY62" fmla="*/ 586474 h 1817831"/>
                <a:gd name="connsiteX63" fmla="*/ 654001 w 981481"/>
                <a:gd name="connsiteY63" fmla="*/ 324304 h 1817831"/>
                <a:gd name="connsiteX64" fmla="*/ 574071 w 981481"/>
                <a:gd name="connsiteY64" fmla="*/ 308318 h 1817831"/>
                <a:gd name="connsiteX65" fmla="*/ 526113 w 981481"/>
                <a:gd name="connsiteY65" fmla="*/ 273149 h 1817831"/>
                <a:gd name="connsiteX66" fmla="*/ 529310 w 981481"/>
                <a:gd name="connsiteY66" fmla="*/ 190021 h 1817831"/>
                <a:gd name="connsiteX67" fmla="*/ 512941 w 981481"/>
                <a:gd name="connsiteY67" fmla="*/ 156218 h 1817831"/>
                <a:gd name="connsiteX68" fmla="*/ 534372 w 981481"/>
                <a:gd name="connsiteY68" fmla="*/ 113356 h 1817831"/>
                <a:gd name="connsiteX69" fmla="*/ 503416 w 981481"/>
                <a:gd name="connsiteY69" fmla="*/ 80018 h 1817831"/>
                <a:gd name="connsiteX70" fmla="*/ 517204 w 981481"/>
                <a:gd name="connsiteY70" fmla="*/ 52608 h 1817831"/>
                <a:gd name="connsiteX71" fmla="*/ 474841 w 981481"/>
                <a:gd name="connsiteY71" fmla="*/ 41918 h 1817831"/>
                <a:gd name="connsiteX72" fmla="*/ 411013 w 981481"/>
                <a:gd name="connsiteY72" fmla="*/ 14175 h 1817831"/>
                <a:gd name="connsiteX73" fmla="*/ 374828 w 981481"/>
                <a:gd name="connsiteY73" fmla="*/ 34774 h 1817831"/>
                <a:gd name="connsiteX74" fmla="*/ 251136 w 981481"/>
                <a:gd name="connsiteY74" fmla="*/ 1587 h 1817831"/>
                <a:gd name="connsiteX0" fmla="*/ 251136 w 981481"/>
                <a:gd name="connsiteY0" fmla="*/ 34540 h 1850784"/>
                <a:gd name="connsiteX1" fmla="*/ 329585 w 981481"/>
                <a:gd name="connsiteY1" fmla="*/ 89158 h 1850784"/>
                <a:gd name="connsiteX2" fmla="*/ 242777 w 981481"/>
                <a:gd name="connsiteY2" fmla="*/ 89575 h 1850784"/>
                <a:gd name="connsiteX3" fmla="*/ 312916 w 981481"/>
                <a:gd name="connsiteY3" fmla="*/ 132021 h 1850784"/>
                <a:gd name="connsiteX4" fmla="*/ 209989 w 981481"/>
                <a:gd name="connsiteY4" fmla="*/ 93105 h 1850784"/>
                <a:gd name="connsiteX5" fmla="*/ 284341 w 981481"/>
                <a:gd name="connsiteY5" fmla="*/ 165358 h 1850784"/>
                <a:gd name="connsiteX6" fmla="*/ 193854 w 981481"/>
                <a:gd name="connsiteY6" fmla="*/ 210602 h 1850784"/>
                <a:gd name="connsiteX7" fmla="*/ 283125 w 981481"/>
                <a:gd name="connsiteY7" fmla="*/ 251749 h 1850784"/>
                <a:gd name="connsiteX8" fmla="*/ 324689 w 981481"/>
                <a:gd name="connsiteY8" fmla="*/ 261341 h 1850784"/>
                <a:gd name="connsiteX9" fmla="*/ 356661 w 981481"/>
                <a:gd name="connsiteY9" fmla="*/ 322088 h 1850784"/>
                <a:gd name="connsiteX10" fmla="*/ 385436 w 981481"/>
                <a:gd name="connsiteY10" fmla="*/ 338074 h 1850784"/>
                <a:gd name="connsiteX11" fmla="*/ 347069 w 981481"/>
                <a:gd name="connsiteY11" fmla="*/ 366848 h 1850784"/>
                <a:gd name="connsiteX12" fmla="*/ 273534 w 981481"/>
                <a:gd name="connsiteY12" fmla="*/ 386032 h 1850784"/>
                <a:gd name="connsiteX13" fmla="*/ 206392 w 981481"/>
                <a:gd name="connsiteY13" fmla="*/ 523511 h 1850784"/>
                <a:gd name="connsiteX14" fmla="*/ 168026 w 981481"/>
                <a:gd name="connsiteY14" fmla="*/ 616230 h 1850784"/>
                <a:gd name="connsiteX15" fmla="*/ 94490 w 981481"/>
                <a:gd name="connsiteY15" fmla="*/ 488342 h 1850784"/>
                <a:gd name="connsiteX16" fmla="*/ 116871 w 981481"/>
                <a:gd name="connsiteY16" fmla="*/ 419436 h 1850784"/>
                <a:gd name="connsiteX17" fmla="*/ 78504 w 981481"/>
                <a:gd name="connsiteY17" fmla="*/ 334876 h 1850784"/>
                <a:gd name="connsiteX18" fmla="*/ 34560 w 981481"/>
                <a:gd name="connsiteY18" fmla="*/ 371678 h 1850784"/>
                <a:gd name="connsiteX19" fmla="*/ 30346 w 981481"/>
                <a:gd name="connsiteY19" fmla="*/ 434539 h 1850784"/>
                <a:gd name="connsiteX20" fmla="*/ 44018 w 981481"/>
                <a:gd name="connsiteY20" fmla="*/ 474404 h 1850784"/>
                <a:gd name="connsiteX21" fmla="*/ 84899 w 981481"/>
                <a:gd name="connsiteY21" fmla="*/ 645005 h 1850784"/>
                <a:gd name="connsiteX22" fmla="*/ 148843 w 981481"/>
                <a:gd name="connsiteY22" fmla="*/ 750513 h 1850784"/>
                <a:gd name="connsiteX23" fmla="*/ 235167 w 981481"/>
                <a:gd name="connsiteY23" fmla="*/ 676977 h 1850784"/>
                <a:gd name="connsiteX24" fmla="*/ 292717 w 981481"/>
                <a:gd name="connsiteY24" fmla="*/ 577864 h 1850784"/>
                <a:gd name="connsiteX25" fmla="*/ 311900 w 981481"/>
                <a:gd name="connsiteY25" fmla="*/ 651399 h 1850784"/>
                <a:gd name="connsiteX26" fmla="*/ 251353 w 981481"/>
                <a:gd name="connsiteY26" fmla="*/ 720855 h 1850784"/>
                <a:gd name="connsiteX27" fmla="*/ 147411 w 981481"/>
                <a:gd name="connsiteY27" fmla="*/ 878267 h 1850784"/>
                <a:gd name="connsiteX28" fmla="*/ 19706 w 981481"/>
                <a:gd name="connsiteY28" fmla="*/ 1078594 h 1850784"/>
                <a:gd name="connsiteX29" fmla="*/ 193854 w 981481"/>
                <a:gd name="connsiteY29" fmla="*/ 1172627 h 1850784"/>
                <a:gd name="connsiteX30" fmla="*/ 198616 w 981481"/>
                <a:gd name="connsiteY30" fmla="*/ 1308358 h 1850784"/>
                <a:gd name="connsiteX31" fmla="*/ 231970 w 981481"/>
                <a:gd name="connsiteY31" fmla="*/ 1636138 h 1850784"/>
                <a:gd name="connsiteX32" fmla="*/ 228773 w 981481"/>
                <a:gd name="connsiteY32" fmla="*/ 1715935 h 1850784"/>
                <a:gd name="connsiteX33" fmla="*/ 161631 w 981481"/>
                <a:gd name="connsiteY33" fmla="*/ 1831167 h 1850784"/>
                <a:gd name="connsiteX34" fmla="*/ 239046 w 981481"/>
                <a:gd name="connsiteY34" fmla="*/ 1828103 h 1850784"/>
                <a:gd name="connsiteX35" fmla="*/ 302308 w 981481"/>
                <a:gd name="connsiteY35" fmla="*/ 1773618 h 1850784"/>
                <a:gd name="connsiteX36" fmla="*/ 343739 w 981481"/>
                <a:gd name="connsiteY36" fmla="*/ 1729540 h 1850784"/>
                <a:gd name="connsiteX37" fmla="*/ 302242 w 981481"/>
                <a:gd name="connsiteY37" fmla="*/ 1654572 h 1850784"/>
                <a:gd name="connsiteX38" fmla="*/ 298428 w 981481"/>
                <a:gd name="connsiteY38" fmla="*/ 1294703 h 1850784"/>
                <a:gd name="connsiteX39" fmla="*/ 318295 w 981481"/>
                <a:gd name="connsiteY39" fmla="*/ 1170862 h 1850784"/>
                <a:gd name="connsiteX40" fmla="*/ 452577 w 981481"/>
                <a:gd name="connsiteY40" fmla="*/ 1146966 h 1850784"/>
                <a:gd name="connsiteX41" fmla="*/ 634817 w 981481"/>
                <a:gd name="connsiteY41" fmla="*/ 1367573 h 1850784"/>
                <a:gd name="connsiteX42" fmla="*/ 682094 w 981481"/>
                <a:gd name="connsiteY42" fmla="*/ 1645863 h 1850784"/>
                <a:gd name="connsiteX43" fmla="*/ 649305 w 981481"/>
                <a:gd name="connsiteY43" fmla="*/ 1708924 h 1850784"/>
                <a:gd name="connsiteX44" fmla="*/ 701959 w 981481"/>
                <a:gd name="connsiteY44" fmla="*/ 1760829 h 1850784"/>
                <a:gd name="connsiteX45" fmla="*/ 836241 w 981481"/>
                <a:gd name="connsiteY45" fmla="*/ 1795998 h 1850784"/>
                <a:gd name="connsiteX46" fmla="*/ 768350 w 981481"/>
                <a:gd name="connsiteY46" fmla="*/ 1696002 h 1850784"/>
                <a:gd name="connsiteX47" fmla="*/ 749917 w 981481"/>
                <a:gd name="connsiteY47" fmla="*/ 1616955 h 1850784"/>
                <a:gd name="connsiteX48" fmla="*/ 737128 w 981481"/>
                <a:gd name="connsiteY48" fmla="*/ 1316418 h 1850784"/>
                <a:gd name="connsiteX49" fmla="*/ 634385 w 981481"/>
                <a:gd name="connsiteY49" fmla="*/ 1125002 h 1850784"/>
                <a:gd name="connsiteX50" fmla="*/ 702058 w 981481"/>
                <a:gd name="connsiteY50" fmla="*/ 1103737 h 1850784"/>
                <a:gd name="connsiteX51" fmla="*/ 584895 w 981481"/>
                <a:gd name="connsiteY51" fmla="*/ 900732 h 1850784"/>
                <a:gd name="connsiteX52" fmla="*/ 626658 w 981481"/>
                <a:gd name="connsiteY52" fmla="*/ 645271 h 1850784"/>
                <a:gd name="connsiteX53" fmla="*/ 622029 w 981481"/>
                <a:gd name="connsiteY53" fmla="*/ 587455 h 1850784"/>
                <a:gd name="connsiteX54" fmla="*/ 692367 w 981481"/>
                <a:gd name="connsiteY54" fmla="*/ 712146 h 1850784"/>
                <a:gd name="connsiteX55" fmla="*/ 759508 w 981481"/>
                <a:gd name="connsiteY55" fmla="*/ 737724 h 1850784"/>
                <a:gd name="connsiteX56" fmla="*/ 906580 w 981481"/>
                <a:gd name="connsiteY56" fmla="*/ 526709 h 1850784"/>
                <a:gd name="connsiteX57" fmla="*/ 948277 w 981481"/>
                <a:gd name="connsiteY57" fmla="*/ 460933 h 1850784"/>
                <a:gd name="connsiteX58" fmla="*/ 936171 w 981481"/>
                <a:gd name="connsiteY58" fmla="*/ 369163 h 1850784"/>
                <a:gd name="connsiteX59" fmla="*/ 902566 w 981481"/>
                <a:gd name="connsiteY59" fmla="*/ 401201 h 1850784"/>
                <a:gd name="connsiteX60" fmla="*/ 866715 w 981481"/>
                <a:gd name="connsiteY60" fmla="*/ 389844 h 1850784"/>
                <a:gd name="connsiteX61" fmla="*/ 855424 w 981481"/>
                <a:gd name="connsiteY61" fmla="*/ 476170 h 1850784"/>
                <a:gd name="connsiteX62" fmla="*/ 740325 w 981481"/>
                <a:gd name="connsiteY62" fmla="*/ 619427 h 1850784"/>
                <a:gd name="connsiteX63" fmla="*/ 654001 w 981481"/>
                <a:gd name="connsiteY63" fmla="*/ 357257 h 1850784"/>
                <a:gd name="connsiteX64" fmla="*/ 574071 w 981481"/>
                <a:gd name="connsiteY64" fmla="*/ 341271 h 1850784"/>
                <a:gd name="connsiteX65" fmla="*/ 526113 w 981481"/>
                <a:gd name="connsiteY65" fmla="*/ 306102 h 1850784"/>
                <a:gd name="connsiteX66" fmla="*/ 529310 w 981481"/>
                <a:gd name="connsiteY66" fmla="*/ 222974 h 1850784"/>
                <a:gd name="connsiteX67" fmla="*/ 512941 w 981481"/>
                <a:gd name="connsiteY67" fmla="*/ 189171 h 1850784"/>
                <a:gd name="connsiteX68" fmla="*/ 534372 w 981481"/>
                <a:gd name="connsiteY68" fmla="*/ 146309 h 1850784"/>
                <a:gd name="connsiteX69" fmla="*/ 503416 w 981481"/>
                <a:gd name="connsiteY69" fmla="*/ 112971 h 1850784"/>
                <a:gd name="connsiteX70" fmla="*/ 517204 w 981481"/>
                <a:gd name="connsiteY70" fmla="*/ 85561 h 1850784"/>
                <a:gd name="connsiteX71" fmla="*/ 474841 w 981481"/>
                <a:gd name="connsiteY71" fmla="*/ 74871 h 1850784"/>
                <a:gd name="connsiteX72" fmla="*/ 411013 w 981481"/>
                <a:gd name="connsiteY72" fmla="*/ 47128 h 1850784"/>
                <a:gd name="connsiteX73" fmla="*/ 343872 w 981481"/>
                <a:gd name="connsiteY73" fmla="*/ 3433 h 1850784"/>
                <a:gd name="connsiteX74" fmla="*/ 374828 w 981481"/>
                <a:gd name="connsiteY74" fmla="*/ 67727 h 1850784"/>
                <a:gd name="connsiteX75" fmla="*/ 251136 w 981481"/>
                <a:gd name="connsiteY75" fmla="*/ 34540 h 1850784"/>
                <a:gd name="connsiteX0" fmla="*/ 251136 w 981481"/>
                <a:gd name="connsiteY0" fmla="*/ 34540 h 1850784"/>
                <a:gd name="connsiteX1" fmla="*/ 329585 w 981481"/>
                <a:gd name="connsiteY1" fmla="*/ 89158 h 1850784"/>
                <a:gd name="connsiteX2" fmla="*/ 242777 w 981481"/>
                <a:gd name="connsiteY2" fmla="*/ 89575 h 1850784"/>
                <a:gd name="connsiteX3" fmla="*/ 312916 w 981481"/>
                <a:gd name="connsiteY3" fmla="*/ 132021 h 1850784"/>
                <a:gd name="connsiteX4" fmla="*/ 209989 w 981481"/>
                <a:gd name="connsiteY4" fmla="*/ 93105 h 1850784"/>
                <a:gd name="connsiteX5" fmla="*/ 284341 w 981481"/>
                <a:gd name="connsiteY5" fmla="*/ 165358 h 1850784"/>
                <a:gd name="connsiteX6" fmla="*/ 193854 w 981481"/>
                <a:gd name="connsiteY6" fmla="*/ 210602 h 1850784"/>
                <a:gd name="connsiteX7" fmla="*/ 283125 w 981481"/>
                <a:gd name="connsiteY7" fmla="*/ 251749 h 1850784"/>
                <a:gd name="connsiteX8" fmla="*/ 324689 w 981481"/>
                <a:gd name="connsiteY8" fmla="*/ 261341 h 1850784"/>
                <a:gd name="connsiteX9" fmla="*/ 356661 w 981481"/>
                <a:gd name="connsiteY9" fmla="*/ 322088 h 1850784"/>
                <a:gd name="connsiteX10" fmla="*/ 385436 w 981481"/>
                <a:gd name="connsiteY10" fmla="*/ 338074 h 1850784"/>
                <a:gd name="connsiteX11" fmla="*/ 347069 w 981481"/>
                <a:gd name="connsiteY11" fmla="*/ 366848 h 1850784"/>
                <a:gd name="connsiteX12" fmla="*/ 273534 w 981481"/>
                <a:gd name="connsiteY12" fmla="*/ 386032 h 1850784"/>
                <a:gd name="connsiteX13" fmla="*/ 206392 w 981481"/>
                <a:gd name="connsiteY13" fmla="*/ 523511 h 1850784"/>
                <a:gd name="connsiteX14" fmla="*/ 168026 w 981481"/>
                <a:gd name="connsiteY14" fmla="*/ 616230 h 1850784"/>
                <a:gd name="connsiteX15" fmla="*/ 94490 w 981481"/>
                <a:gd name="connsiteY15" fmla="*/ 488342 h 1850784"/>
                <a:gd name="connsiteX16" fmla="*/ 116871 w 981481"/>
                <a:gd name="connsiteY16" fmla="*/ 419436 h 1850784"/>
                <a:gd name="connsiteX17" fmla="*/ 78504 w 981481"/>
                <a:gd name="connsiteY17" fmla="*/ 334876 h 1850784"/>
                <a:gd name="connsiteX18" fmla="*/ 34560 w 981481"/>
                <a:gd name="connsiteY18" fmla="*/ 371678 h 1850784"/>
                <a:gd name="connsiteX19" fmla="*/ 30346 w 981481"/>
                <a:gd name="connsiteY19" fmla="*/ 434539 h 1850784"/>
                <a:gd name="connsiteX20" fmla="*/ 44018 w 981481"/>
                <a:gd name="connsiteY20" fmla="*/ 474404 h 1850784"/>
                <a:gd name="connsiteX21" fmla="*/ 84899 w 981481"/>
                <a:gd name="connsiteY21" fmla="*/ 645005 h 1850784"/>
                <a:gd name="connsiteX22" fmla="*/ 148843 w 981481"/>
                <a:gd name="connsiteY22" fmla="*/ 750513 h 1850784"/>
                <a:gd name="connsiteX23" fmla="*/ 235167 w 981481"/>
                <a:gd name="connsiteY23" fmla="*/ 676977 h 1850784"/>
                <a:gd name="connsiteX24" fmla="*/ 292717 w 981481"/>
                <a:gd name="connsiteY24" fmla="*/ 577864 h 1850784"/>
                <a:gd name="connsiteX25" fmla="*/ 311900 w 981481"/>
                <a:gd name="connsiteY25" fmla="*/ 651399 h 1850784"/>
                <a:gd name="connsiteX26" fmla="*/ 251353 w 981481"/>
                <a:gd name="connsiteY26" fmla="*/ 720855 h 1850784"/>
                <a:gd name="connsiteX27" fmla="*/ 147411 w 981481"/>
                <a:gd name="connsiteY27" fmla="*/ 878267 h 1850784"/>
                <a:gd name="connsiteX28" fmla="*/ 19706 w 981481"/>
                <a:gd name="connsiteY28" fmla="*/ 1078594 h 1850784"/>
                <a:gd name="connsiteX29" fmla="*/ 193854 w 981481"/>
                <a:gd name="connsiteY29" fmla="*/ 1172627 h 1850784"/>
                <a:gd name="connsiteX30" fmla="*/ 198616 w 981481"/>
                <a:gd name="connsiteY30" fmla="*/ 1308358 h 1850784"/>
                <a:gd name="connsiteX31" fmla="*/ 231970 w 981481"/>
                <a:gd name="connsiteY31" fmla="*/ 1636138 h 1850784"/>
                <a:gd name="connsiteX32" fmla="*/ 228773 w 981481"/>
                <a:gd name="connsiteY32" fmla="*/ 1715935 h 1850784"/>
                <a:gd name="connsiteX33" fmla="*/ 161631 w 981481"/>
                <a:gd name="connsiteY33" fmla="*/ 1831167 h 1850784"/>
                <a:gd name="connsiteX34" fmla="*/ 239046 w 981481"/>
                <a:gd name="connsiteY34" fmla="*/ 1828103 h 1850784"/>
                <a:gd name="connsiteX35" fmla="*/ 302308 w 981481"/>
                <a:gd name="connsiteY35" fmla="*/ 1773618 h 1850784"/>
                <a:gd name="connsiteX36" fmla="*/ 343739 w 981481"/>
                <a:gd name="connsiteY36" fmla="*/ 1729540 h 1850784"/>
                <a:gd name="connsiteX37" fmla="*/ 302242 w 981481"/>
                <a:gd name="connsiteY37" fmla="*/ 1654572 h 1850784"/>
                <a:gd name="connsiteX38" fmla="*/ 298428 w 981481"/>
                <a:gd name="connsiteY38" fmla="*/ 1294703 h 1850784"/>
                <a:gd name="connsiteX39" fmla="*/ 318295 w 981481"/>
                <a:gd name="connsiteY39" fmla="*/ 1170862 h 1850784"/>
                <a:gd name="connsiteX40" fmla="*/ 452577 w 981481"/>
                <a:gd name="connsiteY40" fmla="*/ 1146966 h 1850784"/>
                <a:gd name="connsiteX41" fmla="*/ 634817 w 981481"/>
                <a:gd name="connsiteY41" fmla="*/ 1367573 h 1850784"/>
                <a:gd name="connsiteX42" fmla="*/ 682094 w 981481"/>
                <a:gd name="connsiteY42" fmla="*/ 1645863 h 1850784"/>
                <a:gd name="connsiteX43" fmla="*/ 649305 w 981481"/>
                <a:gd name="connsiteY43" fmla="*/ 1708924 h 1850784"/>
                <a:gd name="connsiteX44" fmla="*/ 701959 w 981481"/>
                <a:gd name="connsiteY44" fmla="*/ 1760829 h 1850784"/>
                <a:gd name="connsiteX45" fmla="*/ 836241 w 981481"/>
                <a:gd name="connsiteY45" fmla="*/ 1795998 h 1850784"/>
                <a:gd name="connsiteX46" fmla="*/ 768350 w 981481"/>
                <a:gd name="connsiteY46" fmla="*/ 1696002 h 1850784"/>
                <a:gd name="connsiteX47" fmla="*/ 749917 w 981481"/>
                <a:gd name="connsiteY47" fmla="*/ 1616955 h 1850784"/>
                <a:gd name="connsiteX48" fmla="*/ 737128 w 981481"/>
                <a:gd name="connsiteY48" fmla="*/ 1316418 h 1850784"/>
                <a:gd name="connsiteX49" fmla="*/ 634385 w 981481"/>
                <a:gd name="connsiteY49" fmla="*/ 1125002 h 1850784"/>
                <a:gd name="connsiteX50" fmla="*/ 702058 w 981481"/>
                <a:gd name="connsiteY50" fmla="*/ 1103737 h 1850784"/>
                <a:gd name="connsiteX51" fmla="*/ 584895 w 981481"/>
                <a:gd name="connsiteY51" fmla="*/ 900732 h 1850784"/>
                <a:gd name="connsiteX52" fmla="*/ 626658 w 981481"/>
                <a:gd name="connsiteY52" fmla="*/ 645271 h 1850784"/>
                <a:gd name="connsiteX53" fmla="*/ 622029 w 981481"/>
                <a:gd name="connsiteY53" fmla="*/ 587455 h 1850784"/>
                <a:gd name="connsiteX54" fmla="*/ 692367 w 981481"/>
                <a:gd name="connsiteY54" fmla="*/ 712146 h 1850784"/>
                <a:gd name="connsiteX55" fmla="*/ 759508 w 981481"/>
                <a:gd name="connsiteY55" fmla="*/ 737724 h 1850784"/>
                <a:gd name="connsiteX56" fmla="*/ 906580 w 981481"/>
                <a:gd name="connsiteY56" fmla="*/ 526709 h 1850784"/>
                <a:gd name="connsiteX57" fmla="*/ 948277 w 981481"/>
                <a:gd name="connsiteY57" fmla="*/ 460933 h 1850784"/>
                <a:gd name="connsiteX58" fmla="*/ 936171 w 981481"/>
                <a:gd name="connsiteY58" fmla="*/ 369163 h 1850784"/>
                <a:gd name="connsiteX59" fmla="*/ 902566 w 981481"/>
                <a:gd name="connsiteY59" fmla="*/ 401201 h 1850784"/>
                <a:gd name="connsiteX60" fmla="*/ 866715 w 981481"/>
                <a:gd name="connsiteY60" fmla="*/ 389844 h 1850784"/>
                <a:gd name="connsiteX61" fmla="*/ 855424 w 981481"/>
                <a:gd name="connsiteY61" fmla="*/ 476170 h 1850784"/>
                <a:gd name="connsiteX62" fmla="*/ 740325 w 981481"/>
                <a:gd name="connsiteY62" fmla="*/ 619427 h 1850784"/>
                <a:gd name="connsiteX63" fmla="*/ 654001 w 981481"/>
                <a:gd name="connsiteY63" fmla="*/ 357257 h 1850784"/>
                <a:gd name="connsiteX64" fmla="*/ 574071 w 981481"/>
                <a:gd name="connsiteY64" fmla="*/ 341271 h 1850784"/>
                <a:gd name="connsiteX65" fmla="*/ 526113 w 981481"/>
                <a:gd name="connsiteY65" fmla="*/ 306102 h 1850784"/>
                <a:gd name="connsiteX66" fmla="*/ 529310 w 981481"/>
                <a:gd name="connsiteY66" fmla="*/ 222974 h 1850784"/>
                <a:gd name="connsiteX67" fmla="*/ 512941 w 981481"/>
                <a:gd name="connsiteY67" fmla="*/ 189171 h 1850784"/>
                <a:gd name="connsiteX68" fmla="*/ 534372 w 981481"/>
                <a:gd name="connsiteY68" fmla="*/ 146309 h 1850784"/>
                <a:gd name="connsiteX69" fmla="*/ 503416 w 981481"/>
                <a:gd name="connsiteY69" fmla="*/ 112971 h 1850784"/>
                <a:gd name="connsiteX70" fmla="*/ 517204 w 981481"/>
                <a:gd name="connsiteY70" fmla="*/ 85561 h 1850784"/>
                <a:gd name="connsiteX71" fmla="*/ 474841 w 981481"/>
                <a:gd name="connsiteY71" fmla="*/ 74871 h 1850784"/>
                <a:gd name="connsiteX72" fmla="*/ 411013 w 981481"/>
                <a:gd name="connsiteY72" fmla="*/ 47128 h 1850784"/>
                <a:gd name="connsiteX73" fmla="*/ 343872 w 981481"/>
                <a:gd name="connsiteY73" fmla="*/ 3433 h 1850784"/>
                <a:gd name="connsiteX74" fmla="*/ 374828 w 981481"/>
                <a:gd name="connsiteY74" fmla="*/ 67727 h 1850784"/>
                <a:gd name="connsiteX75" fmla="*/ 251136 w 981481"/>
                <a:gd name="connsiteY75" fmla="*/ 34540 h 1850784"/>
                <a:gd name="connsiteX0" fmla="*/ 251136 w 981481"/>
                <a:gd name="connsiteY0" fmla="*/ 34540 h 1850784"/>
                <a:gd name="connsiteX1" fmla="*/ 329585 w 981481"/>
                <a:gd name="connsiteY1" fmla="*/ 89158 h 1850784"/>
                <a:gd name="connsiteX2" fmla="*/ 242777 w 981481"/>
                <a:gd name="connsiteY2" fmla="*/ 89575 h 1850784"/>
                <a:gd name="connsiteX3" fmla="*/ 312916 w 981481"/>
                <a:gd name="connsiteY3" fmla="*/ 132021 h 1850784"/>
                <a:gd name="connsiteX4" fmla="*/ 209989 w 981481"/>
                <a:gd name="connsiteY4" fmla="*/ 93105 h 1850784"/>
                <a:gd name="connsiteX5" fmla="*/ 284341 w 981481"/>
                <a:gd name="connsiteY5" fmla="*/ 165358 h 1850784"/>
                <a:gd name="connsiteX6" fmla="*/ 193854 w 981481"/>
                <a:gd name="connsiteY6" fmla="*/ 210602 h 1850784"/>
                <a:gd name="connsiteX7" fmla="*/ 283125 w 981481"/>
                <a:gd name="connsiteY7" fmla="*/ 251749 h 1850784"/>
                <a:gd name="connsiteX8" fmla="*/ 324689 w 981481"/>
                <a:gd name="connsiteY8" fmla="*/ 261341 h 1850784"/>
                <a:gd name="connsiteX9" fmla="*/ 356661 w 981481"/>
                <a:gd name="connsiteY9" fmla="*/ 322088 h 1850784"/>
                <a:gd name="connsiteX10" fmla="*/ 385436 w 981481"/>
                <a:gd name="connsiteY10" fmla="*/ 338074 h 1850784"/>
                <a:gd name="connsiteX11" fmla="*/ 347069 w 981481"/>
                <a:gd name="connsiteY11" fmla="*/ 366848 h 1850784"/>
                <a:gd name="connsiteX12" fmla="*/ 273534 w 981481"/>
                <a:gd name="connsiteY12" fmla="*/ 386032 h 1850784"/>
                <a:gd name="connsiteX13" fmla="*/ 206392 w 981481"/>
                <a:gd name="connsiteY13" fmla="*/ 523511 h 1850784"/>
                <a:gd name="connsiteX14" fmla="*/ 168026 w 981481"/>
                <a:gd name="connsiteY14" fmla="*/ 616230 h 1850784"/>
                <a:gd name="connsiteX15" fmla="*/ 94490 w 981481"/>
                <a:gd name="connsiteY15" fmla="*/ 488342 h 1850784"/>
                <a:gd name="connsiteX16" fmla="*/ 116871 w 981481"/>
                <a:gd name="connsiteY16" fmla="*/ 419436 h 1850784"/>
                <a:gd name="connsiteX17" fmla="*/ 78504 w 981481"/>
                <a:gd name="connsiteY17" fmla="*/ 334876 h 1850784"/>
                <a:gd name="connsiteX18" fmla="*/ 34560 w 981481"/>
                <a:gd name="connsiteY18" fmla="*/ 371678 h 1850784"/>
                <a:gd name="connsiteX19" fmla="*/ 30346 w 981481"/>
                <a:gd name="connsiteY19" fmla="*/ 434539 h 1850784"/>
                <a:gd name="connsiteX20" fmla="*/ 44018 w 981481"/>
                <a:gd name="connsiteY20" fmla="*/ 474404 h 1850784"/>
                <a:gd name="connsiteX21" fmla="*/ 84899 w 981481"/>
                <a:gd name="connsiteY21" fmla="*/ 645005 h 1850784"/>
                <a:gd name="connsiteX22" fmla="*/ 148843 w 981481"/>
                <a:gd name="connsiteY22" fmla="*/ 750513 h 1850784"/>
                <a:gd name="connsiteX23" fmla="*/ 235167 w 981481"/>
                <a:gd name="connsiteY23" fmla="*/ 676977 h 1850784"/>
                <a:gd name="connsiteX24" fmla="*/ 292717 w 981481"/>
                <a:gd name="connsiteY24" fmla="*/ 577864 h 1850784"/>
                <a:gd name="connsiteX25" fmla="*/ 311900 w 981481"/>
                <a:gd name="connsiteY25" fmla="*/ 651399 h 1850784"/>
                <a:gd name="connsiteX26" fmla="*/ 251353 w 981481"/>
                <a:gd name="connsiteY26" fmla="*/ 720855 h 1850784"/>
                <a:gd name="connsiteX27" fmla="*/ 147411 w 981481"/>
                <a:gd name="connsiteY27" fmla="*/ 878267 h 1850784"/>
                <a:gd name="connsiteX28" fmla="*/ 19706 w 981481"/>
                <a:gd name="connsiteY28" fmla="*/ 1078594 h 1850784"/>
                <a:gd name="connsiteX29" fmla="*/ 193854 w 981481"/>
                <a:gd name="connsiteY29" fmla="*/ 1172627 h 1850784"/>
                <a:gd name="connsiteX30" fmla="*/ 198616 w 981481"/>
                <a:gd name="connsiteY30" fmla="*/ 1308358 h 1850784"/>
                <a:gd name="connsiteX31" fmla="*/ 231970 w 981481"/>
                <a:gd name="connsiteY31" fmla="*/ 1636138 h 1850784"/>
                <a:gd name="connsiteX32" fmla="*/ 228773 w 981481"/>
                <a:gd name="connsiteY32" fmla="*/ 1715935 h 1850784"/>
                <a:gd name="connsiteX33" fmla="*/ 161631 w 981481"/>
                <a:gd name="connsiteY33" fmla="*/ 1831167 h 1850784"/>
                <a:gd name="connsiteX34" fmla="*/ 239046 w 981481"/>
                <a:gd name="connsiteY34" fmla="*/ 1828103 h 1850784"/>
                <a:gd name="connsiteX35" fmla="*/ 302308 w 981481"/>
                <a:gd name="connsiteY35" fmla="*/ 1773618 h 1850784"/>
                <a:gd name="connsiteX36" fmla="*/ 343739 w 981481"/>
                <a:gd name="connsiteY36" fmla="*/ 1729540 h 1850784"/>
                <a:gd name="connsiteX37" fmla="*/ 302242 w 981481"/>
                <a:gd name="connsiteY37" fmla="*/ 1654572 h 1850784"/>
                <a:gd name="connsiteX38" fmla="*/ 298428 w 981481"/>
                <a:gd name="connsiteY38" fmla="*/ 1294703 h 1850784"/>
                <a:gd name="connsiteX39" fmla="*/ 318295 w 981481"/>
                <a:gd name="connsiteY39" fmla="*/ 1170862 h 1850784"/>
                <a:gd name="connsiteX40" fmla="*/ 452577 w 981481"/>
                <a:gd name="connsiteY40" fmla="*/ 1146966 h 1850784"/>
                <a:gd name="connsiteX41" fmla="*/ 634817 w 981481"/>
                <a:gd name="connsiteY41" fmla="*/ 1367573 h 1850784"/>
                <a:gd name="connsiteX42" fmla="*/ 682094 w 981481"/>
                <a:gd name="connsiteY42" fmla="*/ 1645863 h 1850784"/>
                <a:gd name="connsiteX43" fmla="*/ 649305 w 981481"/>
                <a:gd name="connsiteY43" fmla="*/ 1708924 h 1850784"/>
                <a:gd name="connsiteX44" fmla="*/ 701959 w 981481"/>
                <a:gd name="connsiteY44" fmla="*/ 1760829 h 1850784"/>
                <a:gd name="connsiteX45" fmla="*/ 836241 w 981481"/>
                <a:gd name="connsiteY45" fmla="*/ 1795998 h 1850784"/>
                <a:gd name="connsiteX46" fmla="*/ 768350 w 981481"/>
                <a:gd name="connsiteY46" fmla="*/ 1696002 h 1850784"/>
                <a:gd name="connsiteX47" fmla="*/ 749917 w 981481"/>
                <a:gd name="connsiteY47" fmla="*/ 1616955 h 1850784"/>
                <a:gd name="connsiteX48" fmla="*/ 737128 w 981481"/>
                <a:gd name="connsiteY48" fmla="*/ 1316418 h 1850784"/>
                <a:gd name="connsiteX49" fmla="*/ 634385 w 981481"/>
                <a:gd name="connsiteY49" fmla="*/ 1125002 h 1850784"/>
                <a:gd name="connsiteX50" fmla="*/ 702058 w 981481"/>
                <a:gd name="connsiteY50" fmla="*/ 1103737 h 1850784"/>
                <a:gd name="connsiteX51" fmla="*/ 584895 w 981481"/>
                <a:gd name="connsiteY51" fmla="*/ 900732 h 1850784"/>
                <a:gd name="connsiteX52" fmla="*/ 626658 w 981481"/>
                <a:gd name="connsiteY52" fmla="*/ 645271 h 1850784"/>
                <a:gd name="connsiteX53" fmla="*/ 622029 w 981481"/>
                <a:gd name="connsiteY53" fmla="*/ 587455 h 1850784"/>
                <a:gd name="connsiteX54" fmla="*/ 692367 w 981481"/>
                <a:gd name="connsiteY54" fmla="*/ 712146 h 1850784"/>
                <a:gd name="connsiteX55" fmla="*/ 759508 w 981481"/>
                <a:gd name="connsiteY55" fmla="*/ 737724 h 1850784"/>
                <a:gd name="connsiteX56" fmla="*/ 906580 w 981481"/>
                <a:gd name="connsiteY56" fmla="*/ 526709 h 1850784"/>
                <a:gd name="connsiteX57" fmla="*/ 948277 w 981481"/>
                <a:gd name="connsiteY57" fmla="*/ 460933 h 1850784"/>
                <a:gd name="connsiteX58" fmla="*/ 936171 w 981481"/>
                <a:gd name="connsiteY58" fmla="*/ 369163 h 1850784"/>
                <a:gd name="connsiteX59" fmla="*/ 902566 w 981481"/>
                <a:gd name="connsiteY59" fmla="*/ 401201 h 1850784"/>
                <a:gd name="connsiteX60" fmla="*/ 866715 w 981481"/>
                <a:gd name="connsiteY60" fmla="*/ 389844 h 1850784"/>
                <a:gd name="connsiteX61" fmla="*/ 855424 w 981481"/>
                <a:gd name="connsiteY61" fmla="*/ 476170 h 1850784"/>
                <a:gd name="connsiteX62" fmla="*/ 740325 w 981481"/>
                <a:gd name="connsiteY62" fmla="*/ 619427 h 1850784"/>
                <a:gd name="connsiteX63" fmla="*/ 654001 w 981481"/>
                <a:gd name="connsiteY63" fmla="*/ 357257 h 1850784"/>
                <a:gd name="connsiteX64" fmla="*/ 574071 w 981481"/>
                <a:gd name="connsiteY64" fmla="*/ 341271 h 1850784"/>
                <a:gd name="connsiteX65" fmla="*/ 526113 w 981481"/>
                <a:gd name="connsiteY65" fmla="*/ 306102 h 1850784"/>
                <a:gd name="connsiteX66" fmla="*/ 529310 w 981481"/>
                <a:gd name="connsiteY66" fmla="*/ 222974 h 1850784"/>
                <a:gd name="connsiteX67" fmla="*/ 512941 w 981481"/>
                <a:gd name="connsiteY67" fmla="*/ 189171 h 1850784"/>
                <a:gd name="connsiteX68" fmla="*/ 534372 w 981481"/>
                <a:gd name="connsiteY68" fmla="*/ 146309 h 1850784"/>
                <a:gd name="connsiteX69" fmla="*/ 503416 w 981481"/>
                <a:gd name="connsiteY69" fmla="*/ 112971 h 1850784"/>
                <a:gd name="connsiteX70" fmla="*/ 517204 w 981481"/>
                <a:gd name="connsiteY70" fmla="*/ 85561 h 1850784"/>
                <a:gd name="connsiteX71" fmla="*/ 474841 w 981481"/>
                <a:gd name="connsiteY71" fmla="*/ 74871 h 1850784"/>
                <a:gd name="connsiteX72" fmla="*/ 411013 w 981481"/>
                <a:gd name="connsiteY72" fmla="*/ 47128 h 1850784"/>
                <a:gd name="connsiteX73" fmla="*/ 343872 w 981481"/>
                <a:gd name="connsiteY73" fmla="*/ 3433 h 1850784"/>
                <a:gd name="connsiteX74" fmla="*/ 374828 w 981481"/>
                <a:gd name="connsiteY74" fmla="*/ 67727 h 1850784"/>
                <a:gd name="connsiteX75" fmla="*/ 251136 w 981481"/>
                <a:gd name="connsiteY75" fmla="*/ 34540 h 1850784"/>
                <a:gd name="connsiteX0" fmla="*/ 251136 w 981481"/>
                <a:gd name="connsiteY0" fmla="*/ 34540 h 1850784"/>
                <a:gd name="connsiteX1" fmla="*/ 329585 w 981481"/>
                <a:gd name="connsiteY1" fmla="*/ 89158 h 1850784"/>
                <a:gd name="connsiteX2" fmla="*/ 242777 w 981481"/>
                <a:gd name="connsiteY2" fmla="*/ 89575 h 1850784"/>
                <a:gd name="connsiteX3" fmla="*/ 312916 w 981481"/>
                <a:gd name="connsiteY3" fmla="*/ 132021 h 1850784"/>
                <a:gd name="connsiteX4" fmla="*/ 209989 w 981481"/>
                <a:gd name="connsiteY4" fmla="*/ 93105 h 1850784"/>
                <a:gd name="connsiteX5" fmla="*/ 284341 w 981481"/>
                <a:gd name="connsiteY5" fmla="*/ 165358 h 1850784"/>
                <a:gd name="connsiteX6" fmla="*/ 193854 w 981481"/>
                <a:gd name="connsiteY6" fmla="*/ 210602 h 1850784"/>
                <a:gd name="connsiteX7" fmla="*/ 283125 w 981481"/>
                <a:gd name="connsiteY7" fmla="*/ 251749 h 1850784"/>
                <a:gd name="connsiteX8" fmla="*/ 324689 w 981481"/>
                <a:gd name="connsiteY8" fmla="*/ 261341 h 1850784"/>
                <a:gd name="connsiteX9" fmla="*/ 356661 w 981481"/>
                <a:gd name="connsiteY9" fmla="*/ 322088 h 1850784"/>
                <a:gd name="connsiteX10" fmla="*/ 385436 w 981481"/>
                <a:gd name="connsiteY10" fmla="*/ 338074 h 1850784"/>
                <a:gd name="connsiteX11" fmla="*/ 347069 w 981481"/>
                <a:gd name="connsiteY11" fmla="*/ 366848 h 1850784"/>
                <a:gd name="connsiteX12" fmla="*/ 273534 w 981481"/>
                <a:gd name="connsiteY12" fmla="*/ 386032 h 1850784"/>
                <a:gd name="connsiteX13" fmla="*/ 206392 w 981481"/>
                <a:gd name="connsiteY13" fmla="*/ 523511 h 1850784"/>
                <a:gd name="connsiteX14" fmla="*/ 168026 w 981481"/>
                <a:gd name="connsiteY14" fmla="*/ 616230 h 1850784"/>
                <a:gd name="connsiteX15" fmla="*/ 94490 w 981481"/>
                <a:gd name="connsiteY15" fmla="*/ 488342 h 1850784"/>
                <a:gd name="connsiteX16" fmla="*/ 116871 w 981481"/>
                <a:gd name="connsiteY16" fmla="*/ 419436 h 1850784"/>
                <a:gd name="connsiteX17" fmla="*/ 78504 w 981481"/>
                <a:gd name="connsiteY17" fmla="*/ 334876 h 1850784"/>
                <a:gd name="connsiteX18" fmla="*/ 34560 w 981481"/>
                <a:gd name="connsiteY18" fmla="*/ 371678 h 1850784"/>
                <a:gd name="connsiteX19" fmla="*/ 30346 w 981481"/>
                <a:gd name="connsiteY19" fmla="*/ 434539 h 1850784"/>
                <a:gd name="connsiteX20" fmla="*/ 44018 w 981481"/>
                <a:gd name="connsiteY20" fmla="*/ 474404 h 1850784"/>
                <a:gd name="connsiteX21" fmla="*/ 84899 w 981481"/>
                <a:gd name="connsiteY21" fmla="*/ 645005 h 1850784"/>
                <a:gd name="connsiteX22" fmla="*/ 148843 w 981481"/>
                <a:gd name="connsiteY22" fmla="*/ 750513 h 1850784"/>
                <a:gd name="connsiteX23" fmla="*/ 235167 w 981481"/>
                <a:gd name="connsiteY23" fmla="*/ 676977 h 1850784"/>
                <a:gd name="connsiteX24" fmla="*/ 292717 w 981481"/>
                <a:gd name="connsiteY24" fmla="*/ 577864 h 1850784"/>
                <a:gd name="connsiteX25" fmla="*/ 311900 w 981481"/>
                <a:gd name="connsiteY25" fmla="*/ 651399 h 1850784"/>
                <a:gd name="connsiteX26" fmla="*/ 251353 w 981481"/>
                <a:gd name="connsiteY26" fmla="*/ 720855 h 1850784"/>
                <a:gd name="connsiteX27" fmla="*/ 147411 w 981481"/>
                <a:gd name="connsiteY27" fmla="*/ 878267 h 1850784"/>
                <a:gd name="connsiteX28" fmla="*/ 19706 w 981481"/>
                <a:gd name="connsiteY28" fmla="*/ 1078594 h 1850784"/>
                <a:gd name="connsiteX29" fmla="*/ 193854 w 981481"/>
                <a:gd name="connsiteY29" fmla="*/ 1172627 h 1850784"/>
                <a:gd name="connsiteX30" fmla="*/ 198616 w 981481"/>
                <a:gd name="connsiteY30" fmla="*/ 1308358 h 1850784"/>
                <a:gd name="connsiteX31" fmla="*/ 231970 w 981481"/>
                <a:gd name="connsiteY31" fmla="*/ 1636138 h 1850784"/>
                <a:gd name="connsiteX32" fmla="*/ 228773 w 981481"/>
                <a:gd name="connsiteY32" fmla="*/ 1715935 h 1850784"/>
                <a:gd name="connsiteX33" fmla="*/ 161631 w 981481"/>
                <a:gd name="connsiteY33" fmla="*/ 1831167 h 1850784"/>
                <a:gd name="connsiteX34" fmla="*/ 239046 w 981481"/>
                <a:gd name="connsiteY34" fmla="*/ 1828103 h 1850784"/>
                <a:gd name="connsiteX35" fmla="*/ 302308 w 981481"/>
                <a:gd name="connsiteY35" fmla="*/ 1773618 h 1850784"/>
                <a:gd name="connsiteX36" fmla="*/ 343739 w 981481"/>
                <a:gd name="connsiteY36" fmla="*/ 1729540 h 1850784"/>
                <a:gd name="connsiteX37" fmla="*/ 302242 w 981481"/>
                <a:gd name="connsiteY37" fmla="*/ 1654572 h 1850784"/>
                <a:gd name="connsiteX38" fmla="*/ 298428 w 981481"/>
                <a:gd name="connsiteY38" fmla="*/ 1294703 h 1850784"/>
                <a:gd name="connsiteX39" fmla="*/ 318295 w 981481"/>
                <a:gd name="connsiteY39" fmla="*/ 1170862 h 1850784"/>
                <a:gd name="connsiteX40" fmla="*/ 452577 w 981481"/>
                <a:gd name="connsiteY40" fmla="*/ 1146966 h 1850784"/>
                <a:gd name="connsiteX41" fmla="*/ 634817 w 981481"/>
                <a:gd name="connsiteY41" fmla="*/ 1367573 h 1850784"/>
                <a:gd name="connsiteX42" fmla="*/ 682094 w 981481"/>
                <a:gd name="connsiteY42" fmla="*/ 1645863 h 1850784"/>
                <a:gd name="connsiteX43" fmla="*/ 649305 w 981481"/>
                <a:gd name="connsiteY43" fmla="*/ 1708924 h 1850784"/>
                <a:gd name="connsiteX44" fmla="*/ 701959 w 981481"/>
                <a:gd name="connsiteY44" fmla="*/ 1760829 h 1850784"/>
                <a:gd name="connsiteX45" fmla="*/ 836241 w 981481"/>
                <a:gd name="connsiteY45" fmla="*/ 1795998 h 1850784"/>
                <a:gd name="connsiteX46" fmla="*/ 768350 w 981481"/>
                <a:gd name="connsiteY46" fmla="*/ 1696002 h 1850784"/>
                <a:gd name="connsiteX47" fmla="*/ 749917 w 981481"/>
                <a:gd name="connsiteY47" fmla="*/ 1616955 h 1850784"/>
                <a:gd name="connsiteX48" fmla="*/ 737128 w 981481"/>
                <a:gd name="connsiteY48" fmla="*/ 1316418 h 1850784"/>
                <a:gd name="connsiteX49" fmla="*/ 634385 w 981481"/>
                <a:gd name="connsiteY49" fmla="*/ 1125002 h 1850784"/>
                <a:gd name="connsiteX50" fmla="*/ 702058 w 981481"/>
                <a:gd name="connsiteY50" fmla="*/ 1103737 h 1850784"/>
                <a:gd name="connsiteX51" fmla="*/ 584895 w 981481"/>
                <a:gd name="connsiteY51" fmla="*/ 900732 h 1850784"/>
                <a:gd name="connsiteX52" fmla="*/ 626658 w 981481"/>
                <a:gd name="connsiteY52" fmla="*/ 645271 h 1850784"/>
                <a:gd name="connsiteX53" fmla="*/ 622029 w 981481"/>
                <a:gd name="connsiteY53" fmla="*/ 587455 h 1850784"/>
                <a:gd name="connsiteX54" fmla="*/ 692367 w 981481"/>
                <a:gd name="connsiteY54" fmla="*/ 712146 h 1850784"/>
                <a:gd name="connsiteX55" fmla="*/ 759508 w 981481"/>
                <a:gd name="connsiteY55" fmla="*/ 737724 h 1850784"/>
                <a:gd name="connsiteX56" fmla="*/ 906580 w 981481"/>
                <a:gd name="connsiteY56" fmla="*/ 526709 h 1850784"/>
                <a:gd name="connsiteX57" fmla="*/ 948277 w 981481"/>
                <a:gd name="connsiteY57" fmla="*/ 460933 h 1850784"/>
                <a:gd name="connsiteX58" fmla="*/ 936171 w 981481"/>
                <a:gd name="connsiteY58" fmla="*/ 369163 h 1850784"/>
                <a:gd name="connsiteX59" fmla="*/ 902566 w 981481"/>
                <a:gd name="connsiteY59" fmla="*/ 401201 h 1850784"/>
                <a:gd name="connsiteX60" fmla="*/ 866715 w 981481"/>
                <a:gd name="connsiteY60" fmla="*/ 389844 h 1850784"/>
                <a:gd name="connsiteX61" fmla="*/ 855424 w 981481"/>
                <a:gd name="connsiteY61" fmla="*/ 476170 h 1850784"/>
                <a:gd name="connsiteX62" fmla="*/ 740325 w 981481"/>
                <a:gd name="connsiteY62" fmla="*/ 619427 h 1850784"/>
                <a:gd name="connsiteX63" fmla="*/ 654001 w 981481"/>
                <a:gd name="connsiteY63" fmla="*/ 357257 h 1850784"/>
                <a:gd name="connsiteX64" fmla="*/ 574071 w 981481"/>
                <a:gd name="connsiteY64" fmla="*/ 341271 h 1850784"/>
                <a:gd name="connsiteX65" fmla="*/ 526113 w 981481"/>
                <a:gd name="connsiteY65" fmla="*/ 306102 h 1850784"/>
                <a:gd name="connsiteX66" fmla="*/ 529310 w 981481"/>
                <a:gd name="connsiteY66" fmla="*/ 222974 h 1850784"/>
                <a:gd name="connsiteX67" fmla="*/ 512941 w 981481"/>
                <a:gd name="connsiteY67" fmla="*/ 189171 h 1850784"/>
                <a:gd name="connsiteX68" fmla="*/ 534372 w 981481"/>
                <a:gd name="connsiteY68" fmla="*/ 146309 h 1850784"/>
                <a:gd name="connsiteX69" fmla="*/ 503416 w 981481"/>
                <a:gd name="connsiteY69" fmla="*/ 112971 h 1850784"/>
                <a:gd name="connsiteX70" fmla="*/ 517204 w 981481"/>
                <a:gd name="connsiteY70" fmla="*/ 85561 h 1850784"/>
                <a:gd name="connsiteX71" fmla="*/ 474841 w 981481"/>
                <a:gd name="connsiteY71" fmla="*/ 74871 h 1850784"/>
                <a:gd name="connsiteX72" fmla="*/ 411013 w 981481"/>
                <a:gd name="connsiteY72" fmla="*/ 47128 h 1850784"/>
                <a:gd name="connsiteX73" fmla="*/ 343872 w 981481"/>
                <a:gd name="connsiteY73" fmla="*/ 3433 h 1850784"/>
                <a:gd name="connsiteX74" fmla="*/ 374828 w 981481"/>
                <a:gd name="connsiteY74" fmla="*/ 67727 h 1850784"/>
                <a:gd name="connsiteX75" fmla="*/ 251136 w 981481"/>
                <a:gd name="connsiteY75" fmla="*/ 34540 h 1850784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2941 w 981481"/>
                <a:gd name="connsiteY67" fmla="*/ 190362 h 1851975"/>
                <a:gd name="connsiteX68" fmla="*/ 534372 w 981481"/>
                <a:gd name="connsiteY68" fmla="*/ 147500 h 1851975"/>
                <a:gd name="connsiteX69" fmla="*/ 503416 w 981481"/>
                <a:gd name="connsiteY69" fmla="*/ 114162 h 1851975"/>
                <a:gd name="connsiteX70" fmla="*/ 517204 w 981481"/>
                <a:gd name="connsiteY70" fmla="*/ 86752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2941 w 981481"/>
                <a:gd name="connsiteY67" fmla="*/ 190362 h 1851975"/>
                <a:gd name="connsiteX68" fmla="*/ 534372 w 981481"/>
                <a:gd name="connsiteY68" fmla="*/ 147500 h 1851975"/>
                <a:gd name="connsiteX69" fmla="*/ 503416 w 981481"/>
                <a:gd name="connsiteY69" fmla="*/ 114162 h 1851975"/>
                <a:gd name="connsiteX70" fmla="*/ 517204 w 981481"/>
                <a:gd name="connsiteY70" fmla="*/ 86752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2941 w 981481"/>
                <a:gd name="connsiteY67" fmla="*/ 190362 h 1851975"/>
                <a:gd name="connsiteX68" fmla="*/ 534372 w 981481"/>
                <a:gd name="connsiteY68" fmla="*/ 147500 h 1851975"/>
                <a:gd name="connsiteX69" fmla="*/ 503416 w 981481"/>
                <a:gd name="connsiteY69" fmla="*/ 114162 h 1851975"/>
                <a:gd name="connsiteX70" fmla="*/ 541017 w 981481"/>
                <a:gd name="connsiteY70" fmla="*/ 34365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2941 w 981481"/>
                <a:gd name="connsiteY67" fmla="*/ 190362 h 1851975"/>
                <a:gd name="connsiteX68" fmla="*/ 562947 w 981481"/>
                <a:gd name="connsiteY68" fmla="*/ 85588 h 1851975"/>
                <a:gd name="connsiteX69" fmla="*/ 503416 w 981481"/>
                <a:gd name="connsiteY69" fmla="*/ 114162 h 1851975"/>
                <a:gd name="connsiteX70" fmla="*/ 541017 w 981481"/>
                <a:gd name="connsiteY70" fmla="*/ 34365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2941 w 981481"/>
                <a:gd name="connsiteY67" fmla="*/ 190362 h 1851975"/>
                <a:gd name="connsiteX68" fmla="*/ 562947 w 981481"/>
                <a:gd name="connsiteY68" fmla="*/ 85588 h 1851975"/>
                <a:gd name="connsiteX69" fmla="*/ 503416 w 981481"/>
                <a:gd name="connsiteY69" fmla="*/ 114162 h 1851975"/>
                <a:gd name="connsiteX70" fmla="*/ 541017 w 981481"/>
                <a:gd name="connsiteY70" fmla="*/ 34365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0560 w 981481"/>
                <a:gd name="connsiteY67" fmla="*/ 178456 h 1851975"/>
                <a:gd name="connsiteX68" fmla="*/ 562947 w 981481"/>
                <a:gd name="connsiteY68" fmla="*/ 85588 h 1851975"/>
                <a:gd name="connsiteX69" fmla="*/ 503416 w 981481"/>
                <a:gd name="connsiteY69" fmla="*/ 114162 h 1851975"/>
                <a:gd name="connsiteX70" fmla="*/ 541017 w 981481"/>
                <a:gd name="connsiteY70" fmla="*/ 34365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86760 w 981481"/>
                <a:gd name="connsiteY67" fmla="*/ 149882 h 1851975"/>
                <a:gd name="connsiteX68" fmla="*/ 510560 w 981481"/>
                <a:gd name="connsiteY68" fmla="*/ 178456 h 1851975"/>
                <a:gd name="connsiteX69" fmla="*/ 562947 w 981481"/>
                <a:gd name="connsiteY69" fmla="*/ 85588 h 1851975"/>
                <a:gd name="connsiteX70" fmla="*/ 503416 w 981481"/>
                <a:gd name="connsiteY70" fmla="*/ 114162 h 1851975"/>
                <a:gd name="connsiteX71" fmla="*/ 541017 w 981481"/>
                <a:gd name="connsiteY71" fmla="*/ 34365 h 1851975"/>
                <a:gd name="connsiteX72" fmla="*/ 474841 w 981481"/>
                <a:gd name="connsiteY72" fmla="*/ 76062 h 1851975"/>
                <a:gd name="connsiteX73" fmla="*/ 420072 w 981481"/>
                <a:gd name="connsiteY73" fmla="*/ 4624 h 1851975"/>
                <a:gd name="connsiteX74" fmla="*/ 411013 w 981481"/>
                <a:gd name="connsiteY74" fmla="*/ 48319 h 1851975"/>
                <a:gd name="connsiteX75" fmla="*/ 343872 w 981481"/>
                <a:gd name="connsiteY75" fmla="*/ 4624 h 1851975"/>
                <a:gd name="connsiteX76" fmla="*/ 374828 w 981481"/>
                <a:gd name="connsiteY76" fmla="*/ 68918 h 1851975"/>
                <a:gd name="connsiteX77" fmla="*/ 251136 w 981481"/>
                <a:gd name="connsiteY77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86760 w 981481"/>
                <a:gd name="connsiteY67" fmla="*/ 149882 h 1851975"/>
                <a:gd name="connsiteX68" fmla="*/ 510560 w 981481"/>
                <a:gd name="connsiteY68" fmla="*/ 178456 h 1851975"/>
                <a:gd name="connsiteX69" fmla="*/ 562947 w 981481"/>
                <a:gd name="connsiteY69" fmla="*/ 85588 h 1851975"/>
                <a:gd name="connsiteX70" fmla="*/ 503416 w 981481"/>
                <a:gd name="connsiteY70" fmla="*/ 114162 h 1851975"/>
                <a:gd name="connsiteX71" fmla="*/ 541017 w 981481"/>
                <a:gd name="connsiteY71" fmla="*/ 34365 h 1851975"/>
                <a:gd name="connsiteX72" fmla="*/ 474841 w 981481"/>
                <a:gd name="connsiteY72" fmla="*/ 76062 h 1851975"/>
                <a:gd name="connsiteX73" fmla="*/ 420072 w 981481"/>
                <a:gd name="connsiteY73" fmla="*/ 4624 h 1851975"/>
                <a:gd name="connsiteX74" fmla="*/ 411013 w 981481"/>
                <a:gd name="connsiteY74" fmla="*/ 48319 h 1851975"/>
                <a:gd name="connsiteX75" fmla="*/ 343872 w 981481"/>
                <a:gd name="connsiteY75" fmla="*/ 4624 h 1851975"/>
                <a:gd name="connsiteX76" fmla="*/ 374828 w 981481"/>
                <a:gd name="connsiteY76" fmla="*/ 68918 h 1851975"/>
                <a:gd name="connsiteX77" fmla="*/ 251136 w 981481"/>
                <a:gd name="connsiteY77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86760 w 981481"/>
                <a:gd name="connsiteY67" fmla="*/ 149882 h 1851975"/>
                <a:gd name="connsiteX68" fmla="*/ 510560 w 981481"/>
                <a:gd name="connsiteY68" fmla="*/ 178456 h 1851975"/>
                <a:gd name="connsiteX69" fmla="*/ 562947 w 981481"/>
                <a:gd name="connsiteY69" fmla="*/ 85588 h 1851975"/>
                <a:gd name="connsiteX70" fmla="*/ 503416 w 981481"/>
                <a:gd name="connsiteY70" fmla="*/ 114162 h 1851975"/>
                <a:gd name="connsiteX71" fmla="*/ 541017 w 981481"/>
                <a:gd name="connsiteY71" fmla="*/ 34365 h 1851975"/>
                <a:gd name="connsiteX72" fmla="*/ 474841 w 981481"/>
                <a:gd name="connsiteY72" fmla="*/ 76062 h 1851975"/>
                <a:gd name="connsiteX73" fmla="*/ 420072 w 981481"/>
                <a:gd name="connsiteY73" fmla="*/ 4624 h 1851975"/>
                <a:gd name="connsiteX74" fmla="*/ 411013 w 981481"/>
                <a:gd name="connsiteY74" fmla="*/ 48319 h 1851975"/>
                <a:gd name="connsiteX75" fmla="*/ 343872 w 981481"/>
                <a:gd name="connsiteY75" fmla="*/ 4624 h 1851975"/>
                <a:gd name="connsiteX76" fmla="*/ 374828 w 981481"/>
                <a:gd name="connsiteY76" fmla="*/ 68918 h 1851975"/>
                <a:gd name="connsiteX77" fmla="*/ 251136 w 981481"/>
                <a:gd name="connsiteY77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86760 w 981481"/>
                <a:gd name="connsiteY67" fmla="*/ 149882 h 1851975"/>
                <a:gd name="connsiteX68" fmla="*/ 510560 w 981481"/>
                <a:gd name="connsiteY68" fmla="*/ 178456 h 1851975"/>
                <a:gd name="connsiteX69" fmla="*/ 562947 w 981481"/>
                <a:gd name="connsiteY69" fmla="*/ 85588 h 1851975"/>
                <a:gd name="connsiteX70" fmla="*/ 503416 w 981481"/>
                <a:gd name="connsiteY70" fmla="*/ 114162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86760 w 981481"/>
                <a:gd name="connsiteY67" fmla="*/ 149882 h 1851975"/>
                <a:gd name="connsiteX68" fmla="*/ 510560 w 981481"/>
                <a:gd name="connsiteY68" fmla="*/ 178456 h 1851975"/>
                <a:gd name="connsiteX69" fmla="*/ 503416 w 981481"/>
                <a:gd name="connsiteY69" fmla="*/ 114162 h 1851975"/>
                <a:gd name="connsiteX70" fmla="*/ 474841 w 981481"/>
                <a:gd name="connsiteY70" fmla="*/ 76062 h 1851975"/>
                <a:gd name="connsiteX71" fmla="*/ 420072 w 981481"/>
                <a:gd name="connsiteY71" fmla="*/ 4624 h 1851975"/>
                <a:gd name="connsiteX72" fmla="*/ 411013 w 981481"/>
                <a:gd name="connsiteY72" fmla="*/ 48319 h 1851975"/>
                <a:gd name="connsiteX73" fmla="*/ 343872 w 981481"/>
                <a:gd name="connsiteY73" fmla="*/ 4624 h 1851975"/>
                <a:gd name="connsiteX74" fmla="*/ 374828 w 981481"/>
                <a:gd name="connsiteY74" fmla="*/ 68918 h 1851975"/>
                <a:gd name="connsiteX75" fmla="*/ 251136 w 981481"/>
                <a:gd name="connsiteY75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0560 w 981481"/>
                <a:gd name="connsiteY67" fmla="*/ 178456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16187 w 981481"/>
                <a:gd name="connsiteY68" fmla="*/ 10593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16187 w 981481"/>
                <a:gd name="connsiteY68" fmla="*/ 10593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16187 w 981481"/>
                <a:gd name="connsiteY68" fmla="*/ 10593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74828 w 981481"/>
                <a:gd name="connsiteY72" fmla="*/ 68918 h 1851975"/>
                <a:gd name="connsiteX73" fmla="*/ 251136 w 981481"/>
                <a:gd name="connsiteY73" fmla="*/ 35731 h 1851975"/>
                <a:gd name="connsiteX0" fmla="*/ 374828 w 981481"/>
                <a:gd name="connsiteY0" fmla="*/ 68918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16187 w 981481"/>
                <a:gd name="connsiteY68" fmla="*/ 10593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74828 w 981481"/>
                <a:gd name="connsiteY72" fmla="*/ 68918 h 1851975"/>
                <a:gd name="connsiteX0" fmla="*/ 374828 w 981481"/>
                <a:gd name="connsiteY0" fmla="*/ 68918 h 1851975"/>
                <a:gd name="connsiteX1" fmla="*/ 329585 w 981481"/>
                <a:gd name="connsiteY1" fmla="*/ 90349 h 1851975"/>
                <a:gd name="connsiteX2" fmla="*/ 312916 w 981481"/>
                <a:gd name="connsiteY2" fmla="*/ 133212 h 1851975"/>
                <a:gd name="connsiteX3" fmla="*/ 209989 w 981481"/>
                <a:gd name="connsiteY3" fmla="*/ 94296 h 1851975"/>
                <a:gd name="connsiteX4" fmla="*/ 284341 w 981481"/>
                <a:gd name="connsiteY4" fmla="*/ 166549 h 1851975"/>
                <a:gd name="connsiteX5" fmla="*/ 206171 w 981481"/>
                <a:gd name="connsiteY5" fmla="*/ 142661 h 1851975"/>
                <a:gd name="connsiteX6" fmla="*/ 297428 w 981481"/>
                <a:gd name="connsiteY6" fmla="*/ 212438 h 1851975"/>
                <a:gd name="connsiteX7" fmla="*/ 326051 w 981481"/>
                <a:gd name="connsiteY7" fmla="*/ 231201 h 1851975"/>
                <a:gd name="connsiteX8" fmla="*/ 349169 w 981481"/>
                <a:gd name="connsiteY8" fmla="*/ 287180 h 1851975"/>
                <a:gd name="connsiteX9" fmla="*/ 385436 w 981481"/>
                <a:gd name="connsiteY9" fmla="*/ 339265 h 1851975"/>
                <a:gd name="connsiteX10" fmla="*/ 347069 w 981481"/>
                <a:gd name="connsiteY10" fmla="*/ 368039 h 1851975"/>
                <a:gd name="connsiteX11" fmla="*/ 273534 w 981481"/>
                <a:gd name="connsiteY11" fmla="*/ 387223 h 1851975"/>
                <a:gd name="connsiteX12" fmla="*/ 206392 w 981481"/>
                <a:gd name="connsiteY12" fmla="*/ 524702 h 1851975"/>
                <a:gd name="connsiteX13" fmla="*/ 168026 w 981481"/>
                <a:gd name="connsiteY13" fmla="*/ 617421 h 1851975"/>
                <a:gd name="connsiteX14" fmla="*/ 94490 w 981481"/>
                <a:gd name="connsiteY14" fmla="*/ 489533 h 1851975"/>
                <a:gd name="connsiteX15" fmla="*/ 116871 w 981481"/>
                <a:gd name="connsiteY15" fmla="*/ 420627 h 1851975"/>
                <a:gd name="connsiteX16" fmla="*/ 78504 w 981481"/>
                <a:gd name="connsiteY16" fmla="*/ 336067 h 1851975"/>
                <a:gd name="connsiteX17" fmla="*/ 34560 w 981481"/>
                <a:gd name="connsiteY17" fmla="*/ 372869 h 1851975"/>
                <a:gd name="connsiteX18" fmla="*/ 30346 w 981481"/>
                <a:gd name="connsiteY18" fmla="*/ 435730 h 1851975"/>
                <a:gd name="connsiteX19" fmla="*/ 44018 w 981481"/>
                <a:gd name="connsiteY19" fmla="*/ 475595 h 1851975"/>
                <a:gd name="connsiteX20" fmla="*/ 84899 w 981481"/>
                <a:gd name="connsiteY20" fmla="*/ 646196 h 1851975"/>
                <a:gd name="connsiteX21" fmla="*/ 148843 w 981481"/>
                <a:gd name="connsiteY21" fmla="*/ 751704 h 1851975"/>
                <a:gd name="connsiteX22" fmla="*/ 235167 w 981481"/>
                <a:gd name="connsiteY22" fmla="*/ 678168 h 1851975"/>
                <a:gd name="connsiteX23" fmla="*/ 292717 w 981481"/>
                <a:gd name="connsiteY23" fmla="*/ 579055 h 1851975"/>
                <a:gd name="connsiteX24" fmla="*/ 311900 w 981481"/>
                <a:gd name="connsiteY24" fmla="*/ 652590 h 1851975"/>
                <a:gd name="connsiteX25" fmla="*/ 251353 w 981481"/>
                <a:gd name="connsiteY25" fmla="*/ 722046 h 1851975"/>
                <a:gd name="connsiteX26" fmla="*/ 147411 w 981481"/>
                <a:gd name="connsiteY26" fmla="*/ 879458 h 1851975"/>
                <a:gd name="connsiteX27" fmla="*/ 19706 w 981481"/>
                <a:gd name="connsiteY27" fmla="*/ 1079785 h 1851975"/>
                <a:gd name="connsiteX28" fmla="*/ 193854 w 981481"/>
                <a:gd name="connsiteY28" fmla="*/ 1173818 h 1851975"/>
                <a:gd name="connsiteX29" fmla="*/ 198616 w 981481"/>
                <a:gd name="connsiteY29" fmla="*/ 1309549 h 1851975"/>
                <a:gd name="connsiteX30" fmla="*/ 231970 w 981481"/>
                <a:gd name="connsiteY30" fmla="*/ 1637329 h 1851975"/>
                <a:gd name="connsiteX31" fmla="*/ 228773 w 981481"/>
                <a:gd name="connsiteY31" fmla="*/ 1717126 h 1851975"/>
                <a:gd name="connsiteX32" fmla="*/ 161631 w 981481"/>
                <a:gd name="connsiteY32" fmla="*/ 1832358 h 1851975"/>
                <a:gd name="connsiteX33" fmla="*/ 239046 w 981481"/>
                <a:gd name="connsiteY33" fmla="*/ 1829294 h 1851975"/>
                <a:gd name="connsiteX34" fmla="*/ 302308 w 981481"/>
                <a:gd name="connsiteY34" fmla="*/ 1774809 h 1851975"/>
                <a:gd name="connsiteX35" fmla="*/ 343739 w 981481"/>
                <a:gd name="connsiteY35" fmla="*/ 1730731 h 1851975"/>
                <a:gd name="connsiteX36" fmla="*/ 302242 w 981481"/>
                <a:gd name="connsiteY36" fmla="*/ 1655763 h 1851975"/>
                <a:gd name="connsiteX37" fmla="*/ 298428 w 981481"/>
                <a:gd name="connsiteY37" fmla="*/ 1295894 h 1851975"/>
                <a:gd name="connsiteX38" fmla="*/ 318295 w 981481"/>
                <a:gd name="connsiteY38" fmla="*/ 1172053 h 1851975"/>
                <a:gd name="connsiteX39" fmla="*/ 452577 w 981481"/>
                <a:gd name="connsiteY39" fmla="*/ 1148157 h 1851975"/>
                <a:gd name="connsiteX40" fmla="*/ 634817 w 981481"/>
                <a:gd name="connsiteY40" fmla="*/ 1368764 h 1851975"/>
                <a:gd name="connsiteX41" fmla="*/ 682094 w 981481"/>
                <a:gd name="connsiteY41" fmla="*/ 1647054 h 1851975"/>
                <a:gd name="connsiteX42" fmla="*/ 649305 w 981481"/>
                <a:gd name="connsiteY42" fmla="*/ 1710115 h 1851975"/>
                <a:gd name="connsiteX43" fmla="*/ 701959 w 981481"/>
                <a:gd name="connsiteY43" fmla="*/ 1762020 h 1851975"/>
                <a:gd name="connsiteX44" fmla="*/ 836241 w 981481"/>
                <a:gd name="connsiteY44" fmla="*/ 1797189 h 1851975"/>
                <a:gd name="connsiteX45" fmla="*/ 768350 w 981481"/>
                <a:gd name="connsiteY45" fmla="*/ 1697193 h 1851975"/>
                <a:gd name="connsiteX46" fmla="*/ 749917 w 981481"/>
                <a:gd name="connsiteY46" fmla="*/ 1618146 h 1851975"/>
                <a:gd name="connsiteX47" fmla="*/ 737128 w 981481"/>
                <a:gd name="connsiteY47" fmla="*/ 1317609 h 1851975"/>
                <a:gd name="connsiteX48" fmla="*/ 634385 w 981481"/>
                <a:gd name="connsiteY48" fmla="*/ 1126193 h 1851975"/>
                <a:gd name="connsiteX49" fmla="*/ 702058 w 981481"/>
                <a:gd name="connsiteY49" fmla="*/ 1104928 h 1851975"/>
                <a:gd name="connsiteX50" fmla="*/ 584895 w 981481"/>
                <a:gd name="connsiteY50" fmla="*/ 901923 h 1851975"/>
                <a:gd name="connsiteX51" fmla="*/ 626658 w 981481"/>
                <a:gd name="connsiteY51" fmla="*/ 646462 h 1851975"/>
                <a:gd name="connsiteX52" fmla="*/ 622029 w 981481"/>
                <a:gd name="connsiteY52" fmla="*/ 588646 h 1851975"/>
                <a:gd name="connsiteX53" fmla="*/ 692367 w 981481"/>
                <a:gd name="connsiteY53" fmla="*/ 713337 h 1851975"/>
                <a:gd name="connsiteX54" fmla="*/ 759508 w 981481"/>
                <a:gd name="connsiteY54" fmla="*/ 738915 h 1851975"/>
                <a:gd name="connsiteX55" fmla="*/ 906580 w 981481"/>
                <a:gd name="connsiteY55" fmla="*/ 527900 h 1851975"/>
                <a:gd name="connsiteX56" fmla="*/ 948277 w 981481"/>
                <a:gd name="connsiteY56" fmla="*/ 462124 h 1851975"/>
                <a:gd name="connsiteX57" fmla="*/ 936171 w 981481"/>
                <a:gd name="connsiteY57" fmla="*/ 370354 h 1851975"/>
                <a:gd name="connsiteX58" fmla="*/ 902566 w 981481"/>
                <a:gd name="connsiteY58" fmla="*/ 402392 h 1851975"/>
                <a:gd name="connsiteX59" fmla="*/ 866715 w 981481"/>
                <a:gd name="connsiteY59" fmla="*/ 391035 h 1851975"/>
                <a:gd name="connsiteX60" fmla="*/ 855424 w 981481"/>
                <a:gd name="connsiteY60" fmla="*/ 477361 h 1851975"/>
                <a:gd name="connsiteX61" fmla="*/ 740325 w 981481"/>
                <a:gd name="connsiteY61" fmla="*/ 620618 h 1851975"/>
                <a:gd name="connsiteX62" fmla="*/ 654001 w 981481"/>
                <a:gd name="connsiteY62" fmla="*/ 358448 h 1851975"/>
                <a:gd name="connsiteX63" fmla="*/ 574071 w 981481"/>
                <a:gd name="connsiteY63" fmla="*/ 342462 h 1851975"/>
                <a:gd name="connsiteX64" fmla="*/ 526113 w 981481"/>
                <a:gd name="connsiteY64" fmla="*/ 307293 h 1851975"/>
                <a:gd name="connsiteX65" fmla="*/ 529310 w 981481"/>
                <a:gd name="connsiteY65" fmla="*/ 224165 h 1851975"/>
                <a:gd name="connsiteX66" fmla="*/ 543821 w 981481"/>
                <a:gd name="connsiteY66" fmla="*/ 157512 h 1851975"/>
                <a:gd name="connsiteX67" fmla="*/ 516187 w 981481"/>
                <a:gd name="connsiteY67" fmla="*/ 105932 h 1851975"/>
                <a:gd name="connsiteX68" fmla="*/ 474841 w 981481"/>
                <a:gd name="connsiteY68" fmla="*/ 76062 h 1851975"/>
                <a:gd name="connsiteX69" fmla="*/ 420072 w 981481"/>
                <a:gd name="connsiteY69" fmla="*/ 4624 h 1851975"/>
                <a:gd name="connsiteX70" fmla="*/ 411013 w 981481"/>
                <a:gd name="connsiteY70" fmla="*/ 48319 h 1851975"/>
                <a:gd name="connsiteX71" fmla="*/ 374828 w 981481"/>
                <a:gd name="connsiteY71" fmla="*/ 68918 h 1851975"/>
                <a:gd name="connsiteX0" fmla="*/ 374828 w 981481"/>
                <a:gd name="connsiteY0" fmla="*/ 68918 h 1851975"/>
                <a:gd name="connsiteX1" fmla="*/ 329585 w 981481"/>
                <a:gd name="connsiteY1" fmla="*/ 90349 h 1851975"/>
                <a:gd name="connsiteX2" fmla="*/ 312916 w 981481"/>
                <a:gd name="connsiteY2" fmla="*/ 133212 h 1851975"/>
                <a:gd name="connsiteX3" fmla="*/ 284341 w 981481"/>
                <a:gd name="connsiteY3" fmla="*/ 166549 h 1851975"/>
                <a:gd name="connsiteX4" fmla="*/ 206171 w 981481"/>
                <a:gd name="connsiteY4" fmla="*/ 142661 h 1851975"/>
                <a:gd name="connsiteX5" fmla="*/ 297428 w 981481"/>
                <a:gd name="connsiteY5" fmla="*/ 212438 h 1851975"/>
                <a:gd name="connsiteX6" fmla="*/ 326051 w 981481"/>
                <a:gd name="connsiteY6" fmla="*/ 231201 h 1851975"/>
                <a:gd name="connsiteX7" fmla="*/ 349169 w 981481"/>
                <a:gd name="connsiteY7" fmla="*/ 287180 h 1851975"/>
                <a:gd name="connsiteX8" fmla="*/ 385436 w 981481"/>
                <a:gd name="connsiteY8" fmla="*/ 339265 h 1851975"/>
                <a:gd name="connsiteX9" fmla="*/ 347069 w 981481"/>
                <a:gd name="connsiteY9" fmla="*/ 368039 h 1851975"/>
                <a:gd name="connsiteX10" fmla="*/ 273534 w 981481"/>
                <a:gd name="connsiteY10" fmla="*/ 387223 h 1851975"/>
                <a:gd name="connsiteX11" fmla="*/ 206392 w 981481"/>
                <a:gd name="connsiteY11" fmla="*/ 524702 h 1851975"/>
                <a:gd name="connsiteX12" fmla="*/ 168026 w 981481"/>
                <a:gd name="connsiteY12" fmla="*/ 617421 h 1851975"/>
                <a:gd name="connsiteX13" fmla="*/ 94490 w 981481"/>
                <a:gd name="connsiteY13" fmla="*/ 489533 h 1851975"/>
                <a:gd name="connsiteX14" fmla="*/ 116871 w 981481"/>
                <a:gd name="connsiteY14" fmla="*/ 420627 h 1851975"/>
                <a:gd name="connsiteX15" fmla="*/ 78504 w 981481"/>
                <a:gd name="connsiteY15" fmla="*/ 336067 h 1851975"/>
                <a:gd name="connsiteX16" fmla="*/ 34560 w 981481"/>
                <a:gd name="connsiteY16" fmla="*/ 372869 h 1851975"/>
                <a:gd name="connsiteX17" fmla="*/ 30346 w 981481"/>
                <a:gd name="connsiteY17" fmla="*/ 435730 h 1851975"/>
                <a:gd name="connsiteX18" fmla="*/ 44018 w 981481"/>
                <a:gd name="connsiteY18" fmla="*/ 475595 h 1851975"/>
                <a:gd name="connsiteX19" fmla="*/ 84899 w 981481"/>
                <a:gd name="connsiteY19" fmla="*/ 646196 h 1851975"/>
                <a:gd name="connsiteX20" fmla="*/ 148843 w 981481"/>
                <a:gd name="connsiteY20" fmla="*/ 751704 h 1851975"/>
                <a:gd name="connsiteX21" fmla="*/ 235167 w 981481"/>
                <a:gd name="connsiteY21" fmla="*/ 678168 h 1851975"/>
                <a:gd name="connsiteX22" fmla="*/ 292717 w 981481"/>
                <a:gd name="connsiteY22" fmla="*/ 579055 h 1851975"/>
                <a:gd name="connsiteX23" fmla="*/ 311900 w 981481"/>
                <a:gd name="connsiteY23" fmla="*/ 652590 h 1851975"/>
                <a:gd name="connsiteX24" fmla="*/ 251353 w 981481"/>
                <a:gd name="connsiteY24" fmla="*/ 722046 h 1851975"/>
                <a:gd name="connsiteX25" fmla="*/ 147411 w 981481"/>
                <a:gd name="connsiteY25" fmla="*/ 879458 h 1851975"/>
                <a:gd name="connsiteX26" fmla="*/ 19706 w 981481"/>
                <a:gd name="connsiteY26" fmla="*/ 1079785 h 1851975"/>
                <a:gd name="connsiteX27" fmla="*/ 193854 w 981481"/>
                <a:gd name="connsiteY27" fmla="*/ 1173818 h 1851975"/>
                <a:gd name="connsiteX28" fmla="*/ 198616 w 981481"/>
                <a:gd name="connsiteY28" fmla="*/ 1309549 h 1851975"/>
                <a:gd name="connsiteX29" fmla="*/ 231970 w 981481"/>
                <a:gd name="connsiteY29" fmla="*/ 1637329 h 1851975"/>
                <a:gd name="connsiteX30" fmla="*/ 228773 w 981481"/>
                <a:gd name="connsiteY30" fmla="*/ 1717126 h 1851975"/>
                <a:gd name="connsiteX31" fmla="*/ 161631 w 981481"/>
                <a:gd name="connsiteY31" fmla="*/ 1832358 h 1851975"/>
                <a:gd name="connsiteX32" fmla="*/ 239046 w 981481"/>
                <a:gd name="connsiteY32" fmla="*/ 1829294 h 1851975"/>
                <a:gd name="connsiteX33" fmla="*/ 302308 w 981481"/>
                <a:gd name="connsiteY33" fmla="*/ 1774809 h 1851975"/>
                <a:gd name="connsiteX34" fmla="*/ 343739 w 981481"/>
                <a:gd name="connsiteY34" fmla="*/ 1730731 h 1851975"/>
                <a:gd name="connsiteX35" fmla="*/ 302242 w 981481"/>
                <a:gd name="connsiteY35" fmla="*/ 1655763 h 1851975"/>
                <a:gd name="connsiteX36" fmla="*/ 298428 w 981481"/>
                <a:gd name="connsiteY36" fmla="*/ 1295894 h 1851975"/>
                <a:gd name="connsiteX37" fmla="*/ 318295 w 981481"/>
                <a:gd name="connsiteY37" fmla="*/ 1172053 h 1851975"/>
                <a:gd name="connsiteX38" fmla="*/ 452577 w 981481"/>
                <a:gd name="connsiteY38" fmla="*/ 1148157 h 1851975"/>
                <a:gd name="connsiteX39" fmla="*/ 634817 w 981481"/>
                <a:gd name="connsiteY39" fmla="*/ 1368764 h 1851975"/>
                <a:gd name="connsiteX40" fmla="*/ 682094 w 981481"/>
                <a:gd name="connsiteY40" fmla="*/ 1647054 h 1851975"/>
                <a:gd name="connsiteX41" fmla="*/ 649305 w 981481"/>
                <a:gd name="connsiteY41" fmla="*/ 1710115 h 1851975"/>
                <a:gd name="connsiteX42" fmla="*/ 701959 w 981481"/>
                <a:gd name="connsiteY42" fmla="*/ 1762020 h 1851975"/>
                <a:gd name="connsiteX43" fmla="*/ 836241 w 981481"/>
                <a:gd name="connsiteY43" fmla="*/ 1797189 h 1851975"/>
                <a:gd name="connsiteX44" fmla="*/ 768350 w 981481"/>
                <a:gd name="connsiteY44" fmla="*/ 1697193 h 1851975"/>
                <a:gd name="connsiteX45" fmla="*/ 749917 w 981481"/>
                <a:gd name="connsiteY45" fmla="*/ 1618146 h 1851975"/>
                <a:gd name="connsiteX46" fmla="*/ 737128 w 981481"/>
                <a:gd name="connsiteY46" fmla="*/ 1317609 h 1851975"/>
                <a:gd name="connsiteX47" fmla="*/ 634385 w 981481"/>
                <a:gd name="connsiteY47" fmla="*/ 1126193 h 1851975"/>
                <a:gd name="connsiteX48" fmla="*/ 702058 w 981481"/>
                <a:gd name="connsiteY48" fmla="*/ 1104928 h 1851975"/>
                <a:gd name="connsiteX49" fmla="*/ 584895 w 981481"/>
                <a:gd name="connsiteY49" fmla="*/ 901923 h 1851975"/>
                <a:gd name="connsiteX50" fmla="*/ 626658 w 981481"/>
                <a:gd name="connsiteY50" fmla="*/ 646462 h 1851975"/>
                <a:gd name="connsiteX51" fmla="*/ 622029 w 981481"/>
                <a:gd name="connsiteY51" fmla="*/ 588646 h 1851975"/>
                <a:gd name="connsiteX52" fmla="*/ 692367 w 981481"/>
                <a:gd name="connsiteY52" fmla="*/ 713337 h 1851975"/>
                <a:gd name="connsiteX53" fmla="*/ 759508 w 981481"/>
                <a:gd name="connsiteY53" fmla="*/ 738915 h 1851975"/>
                <a:gd name="connsiteX54" fmla="*/ 906580 w 981481"/>
                <a:gd name="connsiteY54" fmla="*/ 527900 h 1851975"/>
                <a:gd name="connsiteX55" fmla="*/ 948277 w 981481"/>
                <a:gd name="connsiteY55" fmla="*/ 462124 h 1851975"/>
                <a:gd name="connsiteX56" fmla="*/ 936171 w 981481"/>
                <a:gd name="connsiteY56" fmla="*/ 370354 h 1851975"/>
                <a:gd name="connsiteX57" fmla="*/ 902566 w 981481"/>
                <a:gd name="connsiteY57" fmla="*/ 402392 h 1851975"/>
                <a:gd name="connsiteX58" fmla="*/ 866715 w 981481"/>
                <a:gd name="connsiteY58" fmla="*/ 391035 h 1851975"/>
                <a:gd name="connsiteX59" fmla="*/ 855424 w 981481"/>
                <a:gd name="connsiteY59" fmla="*/ 477361 h 1851975"/>
                <a:gd name="connsiteX60" fmla="*/ 740325 w 981481"/>
                <a:gd name="connsiteY60" fmla="*/ 620618 h 1851975"/>
                <a:gd name="connsiteX61" fmla="*/ 654001 w 981481"/>
                <a:gd name="connsiteY61" fmla="*/ 358448 h 1851975"/>
                <a:gd name="connsiteX62" fmla="*/ 574071 w 981481"/>
                <a:gd name="connsiteY62" fmla="*/ 342462 h 1851975"/>
                <a:gd name="connsiteX63" fmla="*/ 526113 w 981481"/>
                <a:gd name="connsiteY63" fmla="*/ 307293 h 1851975"/>
                <a:gd name="connsiteX64" fmla="*/ 529310 w 981481"/>
                <a:gd name="connsiteY64" fmla="*/ 224165 h 1851975"/>
                <a:gd name="connsiteX65" fmla="*/ 543821 w 981481"/>
                <a:gd name="connsiteY65" fmla="*/ 157512 h 1851975"/>
                <a:gd name="connsiteX66" fmla="*/ 516187 w 981481"/>
                <a:gd name="connsiteY66" fmla="*/ 105932 h 1851975"/>
                <a:gd name="connsiteX67" fmla="*/ 474841 w 981481"/>
                <a:gd name="connsiteY67" fmla="*/ 76062 h 1851975"/>
                <a:gd name="connsiteX68" fmla="*/ 420072 w 981481"/>
                <a:gd name="connsiteY68" fmla="*/ 4624 h 1851975"/>
                <a:gd name="connsiteX69" fmla="*/ 411013 w 981481"/>
                <a:gd name="connsiteY69" fmla="*/ 48319 h 1851975"/>
                <a:gd name="connsiteX70" fmla="*/ 374828 w 981481"/>
                <a:gd name="connsiteY70" fmla="*/ 68918 h 1851975"/>
                <a:gd name="connsiteX0" fmla="*/ 374828 w 981481"/>
                <a:gd name="connsiteY0" fmla="*/ 68918 h 1851975"/>
                <a:gd name="connsiteX1" fmla="*/ 329585 w 981481"/>
                <a:gd name="connsiteY1" fmla="*/ 90349 h 1851975"/>
                <a:gd name="connsiteX2" fmla="*/ 312916 w 981481"/>
                <a:gd name="connsiteY2" fmla="*/ 133212 h 1851975"/>
                <a:gd name="connsiteX3" fmla="*/ 284341 w 981481"/>
                <a:gd name="connsiteY3" fmla="*/ 166549 h 1851975"/>
                <a:gd name="connsiteX4" fmla="*/ 297428 w 981481"/>
                <a:gd name="connsiteY4" fmla="*/ 212438 h 1851975"/>
                <a:gd name="connsiteX5" fmla="*/ 326051 w 981481"/>
                <a:gd name="connsiteY5" fmla="*/ 231201 h 1851975"/>
                <a:gd name="connsiteX6" fmla="*/ 349169 w 981481"/>
                <a:gd name="connsiteY6" fmla="*/ 287180 h 1851975"/>
                <a:gd name="connsiteX7" fmla="*/ 385436 w 981481"/>
                <a:gd name="connsiteY7" fmla="*/ 339265 h 1851975"/>
                <a:gd name="connsiteX8" fmla="*/ 347069 w 981481"/>
                <a:gd name="connsiteY8" fmla="*/ 368039 h 1851975"/>
                <a:gd name="connsiteX9" fmla="*/ 273534 w 981481"/>
                <a:gd name="connsiteY9" fmla="*/ 387223 h 1851975"/>
                <a:gd name="connsiteX10" fmla="*/ 206392 w 981481"/>
                <a:gd name="connsiteY10" fmla="*/ 524702 h 1851975"/>
                <a:gd name="connsiteX11" fmla="*/ 168026 w 981481"/>
                <a:gd name="connsiteY11" fmla="*/ 617421 h 1851975"/>
                <a:gd name="connsiteX12" fmla="*/ 94490 w 981481"/>
                <a:gd name="connsiteY12" fmla="*/ 489533 h 1851975"/>
                <a:gd name="connsiteX13" fmla="*/ 116871 w 981481"/>
                <a:gd name="connsiteY13" fmla="*/ 420627 h 1851975"/>
                <a:gd name="connsiteX14" fmla="*/ 78504 w 981481"/>
                <a:gd name="connsiteY14" fmla="*/ 336067 h 1851975"/>
                <a:gd name="connsiteX15" fmla="*/ 34560 w 981481"/>
                <a:gd name="connsiteY15" fmla="*/ 372869 h 1851975"/>
                <a:gd name="connsiteX16" fmla="*/ 30346 w 981481"/>
                <a:gd name="connsiteY16" fmla="*/ 435730 h 1851975"/>
                <a:gd name="connsiteX17" fmla="*/ 44018 w 981481"/>
                <a:gd name="connsiteY17" fmla="*/ 475595 h 1851975"/>
                <a:gd name="connsiteX18" fmla="*/ 84899 w 981481"/>
                <a:gd name="connsiteY18" fmla="*/ 646196 h 1851975"/>
                <a:gd name="connsiteX19" fmla="*/ 148843 w 981481"/>
                <a:gd name="connsiteY19" fmla="*/ 751704 h 1851975"/>
                <a:gd name="connsiteX20" fmla="*/ 235167 w 981481"/>
                <a:gd name="connsiteY20" fmla="*/ 678168 h 1851975"/>
                <a:gd name="connsiteX21" fmla="*/ 292717 w 981481"/>
                <a:gd name="connsiteY21" fmla="*/ 579055 h 1851975"/>
                <a:gd name="connsiteX22" fmla="*/ 311900 w 981481"/>
                <a:gd name="connsiteY22" fmla="*/ 652590 h 1851975"/>
                <a:gd name="connsiteX23" fmla="*/ 251353 w 981481"/>
                <a:gd name="connsiteY23" fmla="*/ 722046 h 1851975"/>
                <a:gd name="connsiteX24" fmla="*/ 147411 w 981481"/>
                <a:gd name="connsiteY24" fmla="*/ 879458 h 1851975"/>
                <a:gd name="connsiteX25" fmla="*/ 19706 w 981481"/>
                <a:gd name="connsiteY25" fmla="*/ 1079785 h 1851975"/>
                <a:gd name="connsiteX26" fmla="*/ 193854 w 981481"/>
                <a:gd name="connsiteY26" fmla="*/ 1173818 h 1851975"/>
                <a:gd name="connsiteX27" fmla="*/ 198616 w 981481"/>
                <a:gd name="connsiteY27" fmla="*/ 1309549 h 1851975"/>
                <a:gd name="connsiteX28" fmla="*/ 231970 w 981481"/>
                <a:gd name="connsiteY28" fmla="*/ 1637329 h 1851975"/>
                <a:gd name="connsiteX29" fmla="*/ 228773 w 981481"/>
                <a:gd name="connsiteY29" fmla="*/ 1717126 h 1851975"/>
                <a:gd name="connsiteX30" fmla="*/ 161631 w 981481"/>
                <a:gd name="connsiteY30" fmla="*/ 1832358 h 1851975"/>
                <a:gd name="connsiteX31" fmla="*/ 239046 w 981481"/>
                <a:gd name="connsiteY31" fmla="*/ 1829294 h 1851975"/>
                <a:gd name="connsiteX32" fmla="*/ 302308 w 981481"/>
                <a:gd name="connsiteY32" fmla="*/ 1774809 h 1851975"/>
                <a:gd name="connsiteX33" fmla="*/ 343739 w 981481"/>
                <a:gd name="connsiteY33" fmla="*/ 1730731 h 1851975"/>
                <a:gd name="connsiteX34" fmla="*/ 302242 w 981481"/>
                <a:gd name="connsiteY34" fmla="*/ 1655763 h 1851975"/>
                <a:gd name="connsiteX35" fmla="*/ 298428 w 981481"/>
                <a:gd name="connsiteY35" fmla="*/ 1295894 h 1851975"/>
                <a:gd name="connsiteX36" fmla="*/ 318295 w 981481"/>
                <a:gd name="connsiteY36" fmla="*/ 1172053 h 1851975"/>
                <a:gd name="connsiteX37" fmla="*/ 452577 w 981481"/>
                <a:gd name="connsiteY37" fmla="*/ 1148157 h 1851975"/>
                <a:gd name="connsiteX38" fmla="*/ 634817 w 981481"/>
                <a:gd name="connsiteY38" fmla="*/ 1368764 h 1851975"/>
                <a:gd name="connsiteX39" fmla="*/ 682094 w 981481"/>
                <a:gd name="connsiteY39" fmla="*/ 1647054 h 1851975"/>
                <a:gd name="connsiteX40" fmla="*/ 649305 w 981481"/>
                <a:gd name="connsiteY40" fmla="*/ 1710115 h 1851975"/>
                <a:gd name="connsiteX41" fmla="*/ 701959 w 981481"/>
                <a:gd name="connsiteY41" fmla="*/ 1762020 h 1851975"/>
                <a:gd name="connsiteX42" fmla="*/ 836241 w 981481"/>
                <a:gd name="connsiteY42" fmla="*/ 1797189 h 1851975"/>
                <a:gd name="connsiteX43" fmla="*/ 768350 w 981481"/>
                <a:gd name="connsiteY43" fmla="*/ 1697193 h 1851975"/>
                <a:gd name="connsiteX44" fmla="*/ 749917 w 981481"/>
                <a:gd name="connsiteY44" fmla="*/ 1618146 h 1851975"/>
                <a:gd name="connsiteX45" fmla="*/ 737128 w 981481"/>
                <a:gd name="connsiteY45" fmla="*/ 1317609 h 1851975"/>
                <a:gd name="connsiteX46" fmla="*/ 634385 w 981481"/>
                <a:gd name="connsiteY46" fmla="*/ 1126193 h 1851975"/>
                <a:gd name="connsiteX47" fmla="*/ 702058 w 981481"/>
                <a:gd name="connsiteY47" fmla="*/ 1104928 h 1851975"/>
                <a:gd name="connsiteX48" fmla="*/ 584895 w 981481"/>
                <a:gd name="connsiteY48" fmla="*/ 901923 h 1851975"/>
                <a:gd name="connsiteX49" fmla="*/ 626658 w 981481"/>
                <a:gd name="connsiteY49" fmla="*/ 646462 h 1851975"/>
                <a:gd name="connsiteX50" fmla="*/ 622029 w 981481"/>
                <a:gd name="connsiteY50" fmla="*/ 588646 h 1851975"/>
                <a:gd name="connsiteX51" fmla="*/ 692367 w 981481"/>
                <a:gd name="connsiteY51" fmla="*/ 713337 h 1851975"/>
                <a:gd name="connsiteX52" fmla="*/ 759508 w 981481"/>
                <a:gd name="connsiteY52" fmla="*/ 738915 h 1851975"/>
                <a:gd name="connsiteX53" fmla="*/ 906580 w 981481"/>
                <a:gd name="connsiteY53" fmla="*/ 527900 h 1851975"/>
                <a:gd name="connsiteX54" fmla="*/ 948277 w 981481"/>
                <a:gd name="connsiteY54" fmla="*/ 462124 h 1851975"/>
                <a:gd name="connsiteX55" fmla="*/ 936171 w 981481"/>
                <a:gd name="connsiteY55" fmla="*/ 370354 h 1851975"/>
                <a:gd name="connsiteX56" fmla="*/ 902566 w 981481"/>
                <a:gd name="connsiteY56" fmla="*/ 402392 h 1851975"/>
                <a:gd name="connsiteX57" fmla="*/ 866715 w 981481"/>
                <a:gd name="connsiteY57" fmla="*/ 391035 h 1851975"/>
                <a:gd name="connsiteX58" fmla="*/ 855424 w 981481"/>
                <a:gd name="connsiteY58" fmla="*/ 477361 h 1851975"/>
                <a:gd name="connsiteX59" fmla="*/ 740325 w 981481"/>
                <a:gd name="connsiteY59" fmla="*/ 620618 h 1851975"/>
                <a:gd name="connsiteX60" fmla="*/ 654001 w 981481"/>
                <a:gd name="connsiteY60" fmla="*/ 358448 h 1851975"/>
                <a:gd name="connsiteX61" fmla="*/ 574071 w 981481"/>
                <a:gd name="connsiteY61" fmla="*/ 342462 h 1851975"/>
                <a:gd name="connsiteX62" fmla="*/ 526113 w 981481"/>
                <a:gd name="connsiteY62" fmla="*/ 307293 h 1851975"/>
                <a:gd name="connsiteX63" fmla="*/ 529310 w 981481"/>
                <a:gd name="connsiteY63" fmla="*/ 224165 h 1851975"/>
                <a:gd name="connsiteX64" fmla="*/ 543821 w 981481"/>
                <a:gd name="connsiteY64" fmla="*/ 157512 h 1851975"/>
                <a:gd name="connsiteX65" fmla="*/ 516187 w 981481"/>
                <a:gd name="connsiteY65" fmla="*/ 105932 h 1851975"/>
                <a:gd name="connsiteX66" fmla="*/ 474841 w 981481"/>
                <a:gd name="connsiteY66" fmla="*/ 76062 h 1851975"/>
                <a:gd name="connsiteX67" fmla="*/ 420072 w 981481"/>
                <a:gd name="connsiteY67" fmla="*/ 4624 h 1851975"/>
                <a:gd name="connsiteX68" fmla="*/ 411013 w 981481"/>
                <a:gd name="connsiteY68" fmla="*/ 48319 h 1851975"/>
                <a:gd name="connsiteX69" fmla="*/ 374828 w 981481"/>
                <a:gd name="connsiteY69" fmla="*/ 68918 h 1851975"/>
                <a:gd name="connsiteX0" fmla="*/ 374828 w 981481"/>
                <a:gd name="connsiteY0" fmla="*/ 20599 h 1803656"/>
                <a:gd name="connsiteX1" fmla="*/ 329585 w 981481"/>
                <a:gd name="connsiteY1" fmla="*/ 42030 h 1803656"/>
                <a:gd name="connsiteX2" fmla="*/ 312916 w 981481"/>
                <a:gd name="connsiteY2" fmla="*/ 84893 h 1803656"/>
                <a:gd name="connsiteX3" fmla="*/ 284341 w 981481"/>
                <a:gd name="connsiteY3" fmla="*/ 118230 h 1803656"/>
                <a:gd name="connsiteX4" fmla="*/ 297428 w 981481"/>
                <a:gd name="connsiteY4" fmla="*/ 164119 h 1803656"/>
                <a:gd name="connsiteX5" fmla="*/ 326051 w 981481"/>
                <a:gd name="connsiteY5" fmla="*/ 182882 h 1803656"/>
                <a:gd name="connsiteX6" fmla="*/ 349169 w 981481"/>
                <a:gd name="connsiteY6" fmla="*/ 238861 h 1803656"/>
                <a:gd name="connsiteX7" fmla="*/ 385436 w 981481"/>
                <a:gd name="connsiteY7" fmla="*/ 290946 h 1803656"/>
                <a:gd name="connsiteX8" fmla="*/ 347069 w 981481"/>
                <a:gd name="connsiteY8" fmla="*/ 319720 h 1803656"/>
                <a:gd name="connsiteX9" fmla="*/ 273534 w 981481"/>
                <a:gd name="connsiteY9" fmla="*/ 338904 h 1803656"/>
                <a:gd name="connsiteX10" fmla="*/ 206392 w 981481"/>
                <a:gd name="connsiteY10" fmla="*/ 476383 h 1803656"/>
                <a:gd name="connsiteX11" fmla="*/ 168026 w 981481"/>
                <a:gd name="connsiteY11" fmla="*/ 569102 h 1803656"/>
                <a:gd name="connsiteX12" fmla="*/ 94490 w 981481"/>
                <a:gd name="connsiteY12" fmla="*/ 441214 h 1803656"/>
                <a:gd name="connsiteX13" fmla="*/ 116871 w 981481"/>
                <a:gd name="connsiteY13" fmla="*/ 372308 h 1803656"/>
                <a:gd name="connsiteX14" fmla="*/ 78504 w 981481"/>
                <a:gd name="connsiteY14" fmla="*/ 287748 h 1803656"/>
                <a:gd name="connsiteX15" fmla="*/ 34560 w 981481"/>
                <a:gd name="connsiteY15" fmla="*/ 324550 h 1803656"/>
                <a:gd name="connsiteX16" fmla="*/ 30346 w 981481"/>
                <a:gd name="connsiteY16" fmla="*/ 387411 h 1803656"/>
                <a:gd name="connsiteX17" fmla="*/ 44018 w 981481"/>
                <a:gd name="connsiteY17" fmla="*/ 427276 h 1803656"/>
                <a:gd name="connsiteX18" fmla="*/ 84899 w 981481"/>
                <a:gd name="connsiteY18" fmla="*/ 597877 h 1803656"/>
                <a:gd name="connsiteX19" fmla="*/ 148843 w 981481"/>
                <a:gd name="connsiteY19" fmla="*/ 703385 h 1803656"/>
                <a:gd name="connsiteX20" fmla="*/ 235167 w 981481"/>
                <a:gd name="connsiteY20" fmla="*/ 629849 h 1803656"/>
                <a:gd name="connsiteX21" fmla="*/ 292717 w 981481"/>
                <a:gd name="connsiteY21" fmla="*/ 530736 h 1803656"/>
                <a:gd name="connsiteX22" fmla="*/ 311900 w 981481"/>
                <a:gd name="connsiteY22" fmla="*/ 604271 h 1803656"/>
                <a:gd name="connsiteX23" fmla="*/ 251353 w 981481"/>
                <a:gd name="connsiteY23" fmla="*/ 673727 h 1803656"/>
                <a:gd name="connsiteX24" fmla="*/ 147411 w 981481"/>
                <a:gd name="connsiteY24" fmla="*/ 831139 h 1803656"/>
                <a:gd name="connsiteX25" fmla="*/ 19706 w 981481"/>
                <a:gd name="connsiteY25" fmla="*/ 1031466 h 1803656"/>
                <a:gd name="connsiteX26" fmla="*/ 193854 w 981481"/>
                <a:gd name="connsiteY26" fmla="*/ 1125499 h 1803656"/>
                <a:gd name="connsiteX27" fmla="*/ 198616 w 981481"/>
                <a:gd name="connsiteY27" fmla="*/ 1261230 h 1803656"/>
                <a:gd name="connsiteX28" fmla="*/ 231970 w 981481"/>
                <a:gd name="connsiteY28" fmla="*/ 1589010 h 1803656"/>
                <a:gd name="connsiteX29" fmla="*/ 228773 w 981481"/>
                <a:gd name="connsiteY29" fmla="*/ 1668807 h 1803656"/>
                <a:gd name="connsiteX30" fmla="*/ 161631 w 981481"/>
                <a:gd name="connsiteY30" fmla="*/ 1784039 h 1803656"/>
                <a:gd name="connsiteX31" fmla="*/ 239046 w 981481"/>
                <a:gd name="connsiteY31" fmla="*/ 1780975 h 1803656"/>
                <a:gd name="connsiteX32" fmla="*/ 302308 w 981481"/>
                <a:gd name="connsiteY32" fmla="*/ 1726490 h 1803656"/>
                <a:gd name="connsiteX33" fmla="*/ 343739 w 981481"/>
                <a:gd name="connsiteY33" fmla="*/ 1682412 h 1803656"/>
                <a:gd name="connsiteX34" fmla="*/ 302242 w 981481"/>
                <a:gd name="connsiteY34" fmla="*/ 1607444 h 1803656"/>
                <a:gd name="connsiteX35" fmla="*/ 298428 w 981481"/>
                <a:gd name="connsiteY35" fmla="*/ 1247575 h 1803656"/>
                <a:gd name="connsiteX36" fmla="*/ 318295 w 981481"/>
                <a:gd name="connsiteY36" fmla="*/ 1123734 h 1803656"/>
                <a:gd name="connsiteX37" fmla="*/ 452577 w 981481"/>
                <a:gd name="connsiteY37" fmla="*/ 1099838 h 1803656"/>
                <a:gd name="connsiteX38" fmla="*/ 634817 w 981481"/>
                <a:gd name="connsiteY38" fmla="*/ 1320445 h 1803656"/>
                <a:gd name="connsiteX39" fmla="*/ 682094 w 981481"/>
                <a:gd name="connsiteY39" fmla="*/ 1598735 h 1803656"/>
                <a:gd name="connsiteX40" fmla="*/ 649305 w 981481"/>
                <a:gd name="connsiteY40" fmla="*/ 1661796 h 1803656"/>
                <a:gd name="connsiteX41" fmla="*/ 701959 w 981481"/>
                <a:gd name="connsiteY41" fmla="*/ 1713701 h 1803656"/>
                <a:gd name="connsiteX42" fmla="*/ 836241 w 981481"/>
                <a:gd name="connsiteY42" fmla="*/ 1748870 h 1803656"/>
                <a:gd name="connsiteX43" fmla="*/ 768350 w 981481"/>
                <a:gd name="connsiteY43" fmla="*/ 1648874 h 1803656"/>
                <a:gd name="connsiteX44" fmla="*/ 749917 w 981481"/>
                <a:gd name="connsiteY44" fmla="*/ 1569827 h 1803656"/>
                <a:gd name="connsiteX45" fmla="*/ 737128 w 981481"/>
                <a:gd name="connsiteY45" fmla="*/ 1269290 h 1803656"/>
                <a:gd name="connsiteX46" fmla="*/ 634385 w 981481"/>
                <a:gd name="connsiteY46" fmla="*/ 1077874 h 1803656"/>
                <a:gd name="connsiteX47" fmla="*/ 702058 w 981481"/>
                <a:gd name="connsiteY47" fmla="*/ 1056609 h 1803656"/>
                <a:gd name="connsiteX48" fmla="*/ 584895 w 981481"/>
                <a:gd name="connsiteY48" fmla="*/ 853604 h 1803656"/>
                <a:gd name="connsiteX49" fmla="*/ 626658 w 981481"/>
                <a:gd name="connsiteY49" fmla="*/ 598143 h 1803656"/>
                <a:gd name="connsiteX50" fmla="*/ 622029 w 981481"/>
                <a:gd name="connsiteY50" fmla="*/ 540327 h 1803656"/>
                <a:gd name="connsiteX51" fmla="*/ 692367 w 981481"/>
                <a:gd name="connsiteY51" fmla="*/ 665018 h 1803656"/>
                <a:gd name="connsiteX52" fmla="*/ 759508 w 981481"/>
                <a:gd name="connsiteY52" fmla="*/ 690596 h 1803656"/>
                <a:gd name="connsiteX53" fmla="*/ 906580 w 981481"/>
                <a:gd name="connsiteY53" fmla="*/ 479581 h 1803656"/>
                <a:gd name="connsiteX54" fmla="*/ 948277 w 981481"/>
                <a:gd name="connsiteY54" fmla="*/ 413805 h 1803656"/>
                <a:gd name="connsiteX55" fmla="*/ 936171 w 981481"/>
                <a:gd name="connsiteY55" fmla="*/ 322035 h 1803656"/>
                <a:gd name="connsiteX56" fmla="*/ 902566 w 981481"/>
                <a:gd name="connsiteY56" fmla="*/ 354073 h 1803656"/>
                <a:gd name="connsiteX57" fmla="*/ 866715 w 981481"/>
                <a:gd name="connsiteY57" fmla="*/ 342716 h 1803656"/>
                <a:gd name="connsiteX58" fmla="*/ 855424 w 981481"/>
                <a:gd name="connsiteY58" fmla="*/ 429042 h 1803656"/>
                <a:gd name="connsiteX59" fmla="*/ 740325 w 981481"/>
                <a:gd name="connsiteY59" fmla="*/ 572299 h 1803656"/>
                <a:gd name="connsiteX60" fmla="*/ 654001 w 981481"/>
                <a:gd name="connsiteY60" fmla="*/ 310129 h 1803656"/>
                <a:gd name="connsiteX61" fmla="*/ 574071 w 981481"/>
                <a:gd name="connsiteY61" fmla="*/ 294143 h 1803656"/>
                <a:gd name="connsiteX62" fmla="*/ 526113 w 981481"/>
                <a:gd name="connsiteY62" fmla="*/ 258974 h 1803656"/>
                <a:gd name="connsiteX63" fmla="*/ 529310 w 981481"/>
                <a:gd name="connsiteY63" fmla="*/ 175846 h 1803656"/>
                <a:gd name="connsiteX64" fmla="*/ 543821 w 981481"/>
                <a:gd name="connsiteY64" fmla="*/ 109193 h 1803656"/>
                <a:gd name="connsiteX65" fmla="*/ 516187 w 981481"/>
                <a:gd name="connsiteY65" fmla="*/ 57613 h 1803656"/>
                <a:gd name="connsiteX66" fmla="*/ 474841 w 981481"/>
                <a:gd name="connsiteY66" fmla="*/ 27743 h 1803656"/>
                <a:gd name="connsiteX67" fmla="*/ 411013 w 981481"/>
                <a:gd name="connsiteY67" fmla="*/ 0 h 1803656"/>
                <a:gd name="connsiteX68" fmla="*/ 374828 w 981481"/>
                <a:gd name="connsiteY68" fmla="*/ 20599 h 1803656"/>
                <a:gd name="connsiteX0" fmla="*/ 374828 w 981481"/>
                <a:gd name="connsiteY0" fmla="*/ 20599 h 1803656"/>
                <a:gd name="connsiteX1" fmla="*/ 312916 w 981481"/>
                <a:gd name="connsiteY1" fmla="*/ 84893 h 1803656"/>
                <a:gd name="connsiteX2" fmla="*/ 284341 w 981481"/>
                <a:gd name="connsiteY2" fmla="*/ 118230 h 1803656"/>
                <a:gd name="connsiteX3" fmla="*/ 297428 w 981481"/>
                <a:gd name="connsiteY3" fmla="*/ 164119 h 1803656"/>
                <a:gd name="connsiteX4" fmla="*/ 326051 w 981481"/>
                <a:gd name="connsiteY4" fmla="*/ 182882 h 1803656"/>
                <a:gd name="connsiteX5" fmla="*/ 349169 w 981481"/>
                <a:gd name="connsiteY5" fmla="*/ 238861 h 1803656"/>
                <a:gd name="connsiteX6" fmla="*/ 385436 w 981481"/>
                <a:gd name="connsiteY6" fmla="*/ 290946 h 1803656"/>
                <a:gd name="connsiteX7" fmla="*/ 347069 w 981481"/>
                <a:gd name="connsiteY7" fmla="*/ 319720 h 1803656"/>
                <a:gd name="connsiteX8" fmla="*/ 273534 w 981481"/>
                <a:gd name="connsiteY8" fmla="*/ 338904 h 1803656"/>
                <a:gd name="connsiteX9" fmla="*/ 206392 w 981481"/>
                <a:gd name="connsiteY9" fmla="*/ 476383 h 1803656"/>
                <a:gd name="connsiteX10" fmla="*/ 168026 w 981481"/>
                <a:gd name="connsiteY10" fmla="*/ 569102 h 1803656"/>
                <a:gd name="connsiteX11" fmla="*/ 94490 w 981481"/>
                <a:gd name="connsiteY11" fmla="*/ 441214 h 1803656"/>
                <a:gd name="connsiteX12" fmla="*/ 116871 w 981481"/>
                <a:gd name="connsiteY12" fmla="*/ 372308 h 1803656"/>
                <a:gd name="connsiteX13" fmla="*/ 78504 w 981481"/>
                <a:gd name="connsiteY13" fmla="*/ 287748 h 1803656"/>
                <a:gd name="connsiteX14" fmla="*/ 34560 w 981481"/>
                <a:gd name="connsiteY14" fmla="*/ 324550 h 1803656"/>
                <a:gd name="connsiteX15" fmla="*/ 30346 w 981481"/>
                <a:gd name="connsiteY15" fmla="*/ 387411 h 1803656"/>
                <a:gd name="connsiteX16" fmla="*/ 44018 w 981481"/>
                <a:gd name="connsiteY16" fmla="*/ 427276 h 1803656"/>
                <a:gd name="connsiteX17" fmla="*/ 84899 w 981481"/>
                <a:gd name="connsiteY17" fmla="*/ 597877 h 1803656"/>
                <a:gd name="connsiteX18" fmla="*/ 148843 w 981481"/>
                <a:gd name="connsiteY18" fmla="*/ 703385 h 1803656"/>
                <a:gd name="connsiteX19" fmla="*/ 235167 w 981481"/>
                <a:gd name="connsiteY19" fmla="*/ 629849 h 1803656"/>
                <a:gd name="connsiteX20" fmla="*/ 292717 w 981481"/>
                <a:gd name="connsiteY20" fmla="*/ 530736 h 1803656"/>
                <a:gd name="connsiteX21" fmla="*/ 311900 w 981481"/>
                <a:gd name="connsiteY21" fmla="*/ 604271 h 1803656"/>
                <a:gd name="connsiteX22" fmla="*/ 251353 w 981481"/>
                <a:gd name="connsiteY22" fmla="*/ 673727 h 1803656"/>
                <a:gd name="connsiteX23" fmla="*/ 147411 w 981481"/>
                <a:gd name="connsiteY23" fmla="*/ 831139 h 1803656"/>
                <a:gd name="connsiteX24" fmla="*/ 19706 w 981481"/>
                <a:gd name="connsiteY24" fmla="*/ 1031466 h 1803656"/>
                <a:gd name="connsiteX25" fmla="*/ 193854 w 981481"/>
                <a:gd name="connsiteY25" fmla="*/ 1125499 h 1803656"/>
                <a:gd name="connsiteX26" fmla="*/ 198616 w 981481"/>
                <a:gd name="connsiteY26" fmla="*/ 1261230 h 1803656"/>
                <a:gd name="connsiteX27" fmla="*/ 231970 w 981481"/>
                <a:gd name="connsiteY27" fmla="*/ 1589010 h 1803656"/>
                <a:gd name="connsiteX28" fmla="*/ 228773 w 981481"/>
                <a:gd name="connsiteY28" fmla="*/ 1668807 h 1803656"/>
                <a:gd name="connsiteX29" fmla="*/ 161631 w 981481"/>
                <a:gd name="connsiteY29" fmla="*/ 1784039 h 1803656"/>
                <a:gd name="connsiteX30" fmla="*/ 239046 w 981481"/>
                <a:gd name="connsiteY30" fmla="*/ 1780975 h 1803656"/>
                <a:gd name="connsiteX31" fmla="*/ 302308 w 981481"/>
                <a:gd name="connsiteY31" fmla="*/ 1726490 h 1803656"/>
                <a:gd name="connsiteX32" fmla="*/ 343739 w 981481"/>
                <a:gd name="connsiteY32" fmla="*/ 1682412 h 1803656"/>
                <a:gd name="connsiteX33" fmla="*/ 302242 w 981481"/>
                <a:gd name="connsiteY33" fmla="*/ 1607444 h 1803656"/>
                <a:gd name="connsiteX34" fmla="*/ 298428 w 981481"/>
                <a:gd name="connsiteY34" fmla="*/ 1247575 h 1803656"/>
                <a:gd name="connsiteX35" fmla="*/ 318295 w 981481"/>
                <a:gd name="connsiteY35" fmla="*/ 1123734 h 1803656"/>
                <a:gd name="connsiteX36" fmla="*/ 452577 w 981481"/>
                <a:gd name="connsiteY36" fmla="*/ 1099838 h 1803656"/>
                <a:gd name="connsiteX37" fmla="*/ 634817 w 981481"/>
                <a:gd name="connsiteY37" fmla="*/ 1320445 h 1803656"/>
                <a:gd name="connsiteX38" fmla="*/ 682094 w 981481"/>
                <a:gd name="connsiteY38" fmla="*/ 1598735 h 1803656"/>
                <a:gd name="connsiteX39" fmla="*/ 649305 w 981481"/>
                <a:gd name="connsiteY39" fmla="*/ 1661796 h 1803656"/>
                <a:gd name="connsiteX40" fmla="*/ 701959 w 981481"/>
                <a:gd name="connsiteY40" fmla="*/ 1713701 h 1803656"/>
                <a:gd name="connsiteX41" fmla="*/ 836241 w 981481"/>
                <a:gd name="connsiteY41" fmla="*/ 1748870 h 1803656"/>
                <a:gd name="connsiteX42" fmla="*/ 768350 w 981481"/>
                <a:gd name="connsiteY42" fmla="*/ 1648874 h 1803656"/>
                <a:gd name="connsiteX43" fmla="*/ 749917 w 981481"/>
                <a:gd name="connsiteY43" fmla="*/ 1569827 h 1803656"/>
                <a:gd name="connsiteX44" fmla="*/ 737128 w 981481"/>
                <a:gd name="connsiteY44" fmla="*/ 1269290 h 1803656"/>
                <a:gd name="connsiteX45" fmla="*/ 634385 w 981481"/>
                <a:gd name="connsiteY45" fmla="*/ 1077874 h 1803656"/>
                <a:gd name="connsiteX46" fmla="*/ 702058 w 981481"/>
                <a:gd name="connsiteY46" fmla="*/ 1056609 h 1803656"/>
                <a:gd name="connsiteX47" fmla="*/ 584895 w 981481"/>
                <a:gd name="connsiteY47" fmla="*/ 853604 h 1803656"/>
                <a:gd name="connsiteX48" fmla="*/ 626658 w 981481"/>
                <a:gd name="connsiteY48" fmla="*/ 598143 h 1803656"/>
                <a:gd name="connsiteX49" fmla="*/ 622029 w 981481"/>
                <a:gd name="connsiteY49" fmla="*/ 540327 h 1803656"/>
                <a:gd name="connsiteX50" fmla="*/ 692367 w 981481"/>
                <a:gd name="connsiteY50" fmla="*/ 665018 h 1803656"/>
                <a:gd name="connsiteX51" fmla="*/ 759508 w 981481"/>
                <a:gd name="connsiteY51" fmla="*/ 690596 h 1803656"/>
                <a:gd name="connsiteX52" fmla="*/ 906580 w 981481"/>
                <a:gd name="connsiteY52" fmla="*/ 479581 h 1803656"/>
                <a:gd name="connsiteX53" fmla="*/ 948277 w 981481"/>
                <a:gd name="connsiteY53" fmla="*/ 413805 h 1803656"/>
                <a:gd name="connsiteX54" fmla="*/ 936171 w 981481"/>
                <a:gd name="connsiteY54" fmla="*/ 322035 h 1803656"/>
                <a:gd name="connsiteX55" fmla="*/ 902566 w 981481"/>
                <a:gd name="connsiteY55" fmla="*/ 354073 h 1803656"/>
                <a:gd name="connsiteX56" fmla="*/ 866715 w 981481"/>
                <a:gd name="connsiteY56" fmla="*/ 342716 h 1803656"/>
                <a:gd name="connsiteX57" fmla="*/ 855424 w 981481"/>
                <a:gd name="connsiteY57" fmla="*/ 429042 h 1803656"/>
                <a:gd name="connsiteX58" fmla="*/ 740325 w 981481"/>
                <a:gd name="connsiteY58" fmla="*/ 572299 h 1803656"/>
                <a:gd name="connsiteX59" fmla="*/ 654001 w 981481"/>
                <a:gd name="connsiteY59" fmla="*/ 310129 h 1803656"/>
                <a:gd name="connsiteX60" fmla="*/ 574071 w 981481"/>
                <a:gd name="connsiteY60" fmla="*/ 294143 h 1803656"/>
                <a:gd name="connsiteX61" fmla="*/ 526113 w 981481"/>
                <a:gd name="connsiteY61" fmla="*/ 258974 h 1803656"/>
                <a:gd name="connsiteX62" fmla="*/ 529310 w 981481"/>
                <a:gd name="connsiteY62" fmla="*/ 175846 h 1803656"/>
                <a:gd name="connsiteX63" fmla="*/ 543821 w 981481"/>
                <a:gd name="connsiteY63" fmla="*/ 109193 h 1803656"/>
                <a:gd name="connsiteX64" fmla="*/ 516187 w 981481"/>
                <a:gd name="connsiteY64" fmla="*/ 57613 h 1803656"/>
                <a:gd name="connsiteX65" fmla="*/ 474841 w 981481"/>
                <a:gd name="connsiteY65" fmla="*/ 27743 h 1803656"/>
                <a:gd name="connsiteX66" fmla="*/ 411013 w 981481"/>
                <a:gd name="connsiteY66" fmla="*/ 0 h 1803656"/>
                <a:gd name="connsiteX67" fmla="*/ 374828 w 981481"/>
                <a:gd name="connsiteY67" fmla="*/ 20599 h 1803656"/>
                <a:gd name="connsiteX0" fmla="*/ 374828 w 981481"/>
                <a:gd name="connsiteY0" fmla="*/ 20599 h 1803656"/>
                <a:gd name="connsiteX1" fmla="*/ 315087 w 981481"/>
                <a:gd name="connsiteY1" fmla="*/ 41460 h 1803656"/>
                <a:gd name="connsiteX2" fmla="*/ 284341 w 981481"/>
                <a:gd name="connsiteY2" fmla="*/ 118230 h 1803656"/>
                <a:gd name="connsiteX3" fmla="*/ 297428 w 981481"/>
                <a:gd name="connsiteY3" fmla="*/ 164119 h 1803656"/>
                <a:gd name="connsiteX4" fmla="*/ 326051 w 981481"/>
                <a:gd name="connsiteY4" fmla="*/ 182882 h 1803656"/>
                <a:gd name="connsiteX5" fmla="*/ 349169 w 981481"/>
                <a:gd name="connsiteY5" fmla="*/ 238861 h 1803656"/>
                <a:gd name="connsiteX6" fmla="*/ 385436 w 981481"/>
                <a:gd name="connsiteY6" fmla="*/ 290946 h 1803656"/>
                <a:gd name="connsiteX7" fmla="*/ 347069 w 981481"/>
                <a:gd name="connsiteY7" fmla="*/ 319720 h 1803656"/>
                <a:gd name="connsiteX8" fmla="*/ 273534 w 981481"/>
                <a:gd name="connsiteY8" fmla="*/ 338904 h 1803656"/>
                <a:gd name="connsiteX9" fmla="*/ 206392 w 981481"/>
                <a:gd name="connsiteY9" fmla="*/ 476383 h 1803656"/>
                <a:gd name="connsiteX10" fmla="*/ 168026 w 981481"/>
                <a:gd name="connsiteY10" fmla="*/ 569102 h 1803656"/>
                <a:gd name="connsiteX11" fmla="*/ 94490 w 981481"/>
                <a:gd name="connsiteY11" fmla="*/ 441214 h 1803656"/>
                <a:gd name="connsiteX12" fmla="*/ 116871 w 981481"/>
                <a:gd name="connsiteY12" fmla="*/ 372308 h 1803656"/>
                <a:gd name="connsiteX13" fmla="*/ 78504 w 981481"/>
                <a:gd name="connsiteY13" fmla="*/ 287748 h 1803656"/>
                <a:gd name="connsiteX14" fmla="*/ 34560 w 981481"/>
                <a:gd name="connsiteY14" fmla="*/ 324550 h 1803656"/>
                <a:gd name="connsiteX15" fmla="*/ 30346 w 981481"/>
                <a:gd name="connsiteY15" fmla="*/ 387411 h 1803656"/>
                <a:gd name="connsiteX16" fmla="*/ 44018 w 981481"/>
                <a:gd name="connsiteY16" fmla="*/ 427276 h 1803656"/>
                <a:gd name="connsiteX17" fmla="*/ 84899 w 981481"/>
                <a:gd name="connsiteY17" fmla="*/ 597877 h 1803656"/>
                <a:gd name="connsiteX18" fmla="*/ 148843 w 981481"/>
                <a:gd name="connsiteY18" fmla="*/ 703385 h 1803656"/>
                <a:gd name="connsiteX19" fmla="*/ 235167 w 981481"/>
                <a:gd name="connsiteY19" fmla="*/ 629849 h 1803656"/>
                <a:gd name="connsiteX20" fmla="*/ 292717 w 981481"/>
                <a:gd name="connsiteY20" fmla="*/ 530736 h 1803656"/>
                <a:gd name="connsiteX21" fmla="*/ 311900 w 981481"/>
                <a:gd name="connsiteY21" fmla="*/ 604271 h 1803656"/>
                <a:gd name="connsiteX22" fmla="*/ 251353 w 981481"/>
                <a:gd name="connsiteY22" fmla="*/ 673727 h 1803656"/>
                <a:gd name="connsiteX23" fmla="*/ 147411 w 981481"/>
                <a:gd name="connsiteY23" fmla="*/ 831139 h 1803656"/>
                <a:gd name="connsiteX24" fmla="*/ 19706 w 981481"/>
                <a:gd name="connsiteY24" fmla="*/ 1031466 h 1803656"/>
                <a:gd name="connsiteX25" fmla="*/ 193854 w 981481"/>
                <a:gd name="connsiteY25" fmla="*/ 1125499 h 1803656"/>
                <a:gd name="connsiteX26" fmla="*/ 198616 w 981481"/>
                <a:gd name="connsiteY26" fmla="*/ 1261230 h 1803656"/>
                <a:gd name="connsiteX27" fmla="*/ 231970 w 981481"/>
                <a:gd name="connsiteY27" fmla="*/ 1589010 h 1803656"/>
                <a:gd name="connsiteX28" fmla="*/ 228773 w 981481"/>
                <a:gd name="connsiteY28" fmla="*/ 1668807 h 1803656"/>
                <a:gd name="connsiteX29" fmla="*/ 161631 w 981481"/>
                <a:gd name="connsiteY29" fmla="*/ 1784039 h 1803656"/>
                <a:gd name="connsiteX30" fmla="*/ 239046 w 981481"/>
                <a:gd name="connsiteY30" fmla="*/ 1780975 h 1803656"/>
                <a:gd name="connsiteX31" fmla="*/ 302308 w 981481"/>
                <a:gd name="connsiteY31" fmla="*/ 1726490 h 1803656"/>
                <a:gd name="connsiteX32" fmla="*/ 343739 w 981481"/>
                <a:gd name="connsiteY32" fmla="*/ 1682412 h 1803656"/>
                <a:gd name="connsiteX33" fmla="*/ 302242 w 981481"/>
                <a:gd name="connsiteY33" fmla="*/ 1607444 h 1803656"/>
                <a:gd name="connsiteX34" fmla="*/ 298428 w 981481"/>
                <a:gd name="connsiteY34" fmla="*/ 1247575 h 1803656"/>
                <a:gd name="connsiteX35" fmla="*/ 318295 w 981481"/>
                <a:gd name="connsiteY35" fmla="*/ 1123734 h 1803656"/>
                <a:gd name="connsiteX36" fmla="*/ 452577 w 981481"/>
                <a:gd name="connsiteY36" fmla="*/ 1099838 h 1803656"/>
                <a:gd name="connsiteX37" fmla="*/ 634817 w 981481"/>
                <a:gd name="connsiteY37" fmla="*/ 1320445 h 1803656"/>
                <a:gd name="connsiteX38" fmla="*/ 682094 w 981481"/>
                <a:gd name="connsiteY38" fmla="*/ 1598735 h 1803656"/>
                <a:gd name="connsiteX39" fmla="*/ 649305 w 981481"/>
                <a:gd name="connsiteY39" fmla="*/ 1661796 h 1803656"/>
                <a:gd name="connsiteX40" fmla="*/ 701959 w 981481"/>
                <a:gd name="connsiteY40" fmla="*/ 1713701 h 1803656"/>
                <a:gd name="connsiteX41" fmla="*/ 836241 w 981481"/>
                <a:gd name="connsiteY41" fmla="*/ 1748870 h 1803656"/>
                <a:gd name="connsiteX42" fmla="*/ 768350 w 981481"/>
                <a:gd name="connsiteY42" fmla="*/ 1648874 h 1803656"/>
                <a:gd name="connsiteX43" fmla="*/ 749917 w 981481"/>
                <a:gd name="connsiteY43" fmla="*/ 1569827 h 1803656"/>
                <a:gd name="connsiteX44" fmla="*/ 737128 w 981481"/>
                <a:gd name="connsiteY44" fmla="*/ 1269290 h 1803656"/>
                <a:gd name="connsiteX45" fmla="*/ 634385 w 981481"/>
                <a:gd name="connsiteY45" fmla="*/ 1077874 h 1803656"/>
                <a:gd name="connsiteX46" fmla="*/ 702058 w 981481"/>
                <a:gd name="connsiteY46" fmla="*/ 1056609 h 1803656"/>
                <a:gd name="connsiteX47" fmla="*/ 584895 w 981481"/>
                <a:gd name="connsiteY47" fmla="*/ 853604 h 1803656"/>
                <a:gd name="connsiteX48" fmla="*/ 626658 w 981481"/>
                <a:gd name="connsiteY48" fmla="*/ 598143 h 1803656"/>
                <a:gd name="connsiteX49" fmla="*/ 622029 w 981481"/>
                <a:gd name="connsiteY49" fmla="*/ 540327 h 1803656"/>
                <a:gd name="connsiteX50" fmla="*/ 692367 w 981481"/>
                <a:gd name="connsiteY50" fmla="*/ 665018 h 1803656"/>
                <a:gd name="connsiteX51" fmla="*/ 759508 w 981481"/>
                <a:gd name="connsiteY51" fmla="*/ 690596 h 1803656"/>
                <a:gd name="connsiteX52" fmla="*/ 906580 w 981481"/>
                <a:gd name="connsiteY52" fmla="*/ 479581 h 1803656"/>
                <a:gd name="connsiteX53" fmla="*/ 948277 w 981481"/>
                <a:gd name="connsiteY53" fmla="*/ 413805 h 1803656"/>
                <a:gd name="connsiteX54" fmla="*/ 936171 w 981481"/>
                <a:gd name="connsiteY54" fmla="*/ 322035 h 1803656"/>
                <a:gd name="connsiteX55" fmla="*/ 902566 w 981481"/>
                <a:gd name="connsiteY55" fmla="*/ 354073 h 1803656"/>
                <a:gd name="connsiteX56" fmla="*/ 866715 w 981481"/>
                <a:gd name="connsiteY56" fmla="*/ 342716 h 1803656"/>
                <a:gd name="connsiteX57" fmla="*/ 855424 w 981481"/>
                <a:gd name="connsiteY57" fmla="*/ 429042 h 1803656"/>
                <a:gd name="connsiteX58" fmla="*/ 740325 w 981481"/>
                <a:gd name="connsiteY58" fmla="*/ 572299 h 1803656"/>
                <a:gd name="connsiteX59" fmla="*/ 654001 w 981481"/>
                <a:gd name="connsiteY59" fmla="*/ 310129 h 1803656"/>
                <a:gd name="connsiteX60" fmla="*/ 574071 w 981481"/>
                <a:gd name="connsiteY60" fmla="*/ 294143 h 1803656"/>
                <a:gd name="connsiteX61" fmla="*/ 526113 w 981481"/>
                <a:gd name="connsiteY61" fmla="*/ 258974 h 1803656"/>
                <a:gd name="connsiteX62" fmla="*/ 529310 w 981481"/>
                <a:gd name="connsiteY62" fmla="*/ 175846 h 1803656"/>
                <a:gd name="connsiteX63" fmla="*/ 543821 w 981481"/>
                <a:gd name="connsiteY63" fmla="*/ 109193 h 1803656"/>
                <a:gd name="connsiteX64" fmla="*/ 516187 w 981481"/>
                <a:gd name="connsiteY64" fmla="*/ 57613 h 1803656"/>
                <a:gd name="connsiteX65" fmla="*/ 474841 w 981481"/>
                <a:gd name="connsiteY65" fmla="*/ 27743 h 1803656"/>
                <a:gd name="connsiteX66" fmla="*/ 411013 w 981481"/>
                <a:gd name="connsiteY66" fmla="*/ 0 h 1803656"/>
                <a:gd name="connsiteX67" fmla="*/ 374828 w 981481"/>
                <a:gd name="connsiteY67" fmla="*/ 20599 h 1803656"/>
                <a:gd name="connsiteX0" fmla="*/ 374828 w 981481"/>
                <a:gd name="connsiteY0" fmla="*/ 2286 h 1785343"/>
                <a:gd name="connsiteX1" fmla="*/ 315087 w 981481"/>
                <a:gd name="connsiteY1" fmla="*/ 23147 h 1785343"/>
                <a:gd name="connsiteX2" fmla="*/ 284341 w 981481"/>
                <a:gd name="connsiteY2" fmla="*/ 99917 h 1785343"/>
                <a:gd name="connsiteX3" fmla="*/ 297428 w 981481"/>
                <a:gd name="connsiteY3" fmla="*/ 145806 h 1785343"/>
                <a:gd name="connsiteX4" fmla="*/ 326051 w 981481"/>
                <a:gd name="connsiteY4" fmla="*/ 164569 h 1785343"/>
                <a:gd name="connsiteX5" fmla="*/ 349169 w 981481"/>
                <a:gd name="connsiteY5" fmla="*/ 220548 h 1785343"/>
                <a:gd name="connsiteX6" fmla="*/ 385436 w 981481"/>
                <a:gd name="connsiteY6" fmla="*/ 272633 h 1785343"/>
                <a:gd name="connsiteX7" fmla="*/ 347069 w 981481"/>
                <a:gd name="connsiteY7" fmla="*/ 301407 h 1785343"/>
                <a:gd name="connsiteX8" fmla="*/ 273534 w 981481"/>
                <a:gd name="connsiteY8" fmla="*/ 320591 h 1785343"/>
                <a:gd name="connsiteX9" fmla="*/ 206392 w 981481"/>
                <a:gd name="connsiteY9" fmla="*/ 458070 h 1785343"/>
                <a:gd name="connsiteX10" fmla="*/ 168026 w 981481"/>
                <a:gd name="connsiteY10" fmla="*/ 550789 h 1785343"/>
                <a:gd name="connsiteX11" fmla="*/ 94490 w 981481"/>
                <a:gd name="connsiteY11" fmla="*/ 422901 h 1785343"/>
                <a:gd name="connsiteX12" fmla="*/ 116871 w 981481"/>
                <a:gd name="connsiteY12" fmla="*/ 353995 h 1785343"/>
                <a:gd name="connsiteX13" fmla="*/ 78504 w 981481"/>
                <a:gd name="connsiteY13" fmla="*/ 269435 h 1785343"/>
                <a:gd name="connsiteX14" fmla="*/ 34560 w 981481"/>
                <a:gd name="connsiteY14" fmla="*/ 306237 h 1785343"/>
                <a:gd name="connsiteX15" fmla="*/ 30346 w 981481"/>
                <a:gd name="connsiteY15" fmla="*/ 369098 h 1785343"/>
                <a:gd name="connsiteX16" fmla="*/ 44018 w 981481"/>
                <a:gd name="connsiteY16" fmla="*/ 408963 h 1785343"/>
                <a:gd name="connsiteX17" fmla="*/ 84899 w 981481"/>
                <a:gd name="connsiteY17" fmla="*/ 579564 h 1785343"/>
                <a:gd name="connsiteX18" fmla="*/ 148843 w 981481"/>
                <a:gd name="connsiteY18" fmla="*/ 685072 h 1785343"/>
                <a:gd name="connsiteX19" fmla="*/ 235167 w 981481"/>
                <a:gd name="connsiteY19" fmla="*/ 611536 h 1785343"/>
                <a:gd name="connsiteX20" fmla="*/ 292717 w 981481"/>
                <a:gd name="connsiteY20" fmla="*/ 512423 h 1785343"/>
                <a:gd name="connsiteX21" fmla="*/ 311900 w 981481"/>
                <a:gd name="connsiteY21" fmla="*/ 585958 h 1785343"/>
                <a:gd name="connsiteX22" fmla="*/ 251353 w 981481"/>
                <a:gd name="connsiteY22" fmla="*/ 655414 h 1785343"/>
                <a:gd name="connsiteX23" fmla="*/ 147411 w 981481"/>
                <a:gd name="connsiteY23" fmla="*/ 812826 h 1785343"/>
                <a:gd name="connsiteX24" fmla="*/ 19706 w 981481"/>
                <a:gd name="connsiteY24" fmla="*/ 1013153 h 1785343"/>
                <a:gd name="connsiteX25" fmla="*/ 193854 w 981481"/>
                <a:gd name="connsiteY25" fmla="*/ 1107186 h 1785343"/>
                <a:gd name="connsiteX26" fmla="*/ 198616 w 981481"/>
                <a:gd name="connsiteY26" fmla="*/ 1242917 h 1785343"/>
                <a:gd name="connsiteX27" fmla="*/ 231970 w 981481"/>
                <a:gd name="connsiteY27" fmla="*/ 1570697 h 1785343"/>
                <a:gd name="connsiteX28" fmla="*/ 228773 w 981481"/>
                <a:gd name="connsiteY28" fmla="*/ 1650494 h 1785343"/>
                <a:gd name="connsiteX29" fmla="*/ 161631 w 981481"/>
                <a:gd name="connsiteY29" fmla="*/ 1765726 h 1785343"/>
                <a:gd name="connsiteX30" fmla="*/ 239046 w 981481"/>
                <a:gd name="connsiteY30" fmla="*/ 1762662 h 1785343"/>
                <a:gd name="connsiteX31" fmla="*/ 302308 w 981481"/>
                <a:gd name="connsiteY31" fmla="*/ 1708177 h 1785343"/>
                <a:gd name="connsiteX32" fmla="*/ 343739 w 981481"/>
                <a:gd name="connsiteY32" fmla="*/ 1664099 h 1785343"/>
                <a:gd name="connsiteX33" fmla="*/ 302242 w 981481"/>
                <a:gd name="connsiteY33" fmla="*/ 1589131 h 1785343"/>
                <a:gd name="connsiteX34" fmla="*/ 298428 w 981481"/>
                <a:gd name="connsiteY34" fmla="*/ 1229262 h 1785343"/>
                <a:gd name="connsiteX35" fmla="*/ 318295 w 981481"/>
                <a:gd name="connsiteY35" fmla="*/ 1105421 h 1785343"/>
                <a:gd name="connsiteX36" fmla="*/ 452577 w 981481"/>
                <a:gd name="connsiteY36" fmla="*/ 1081525 h 1785343"/>
                <a:gd name="connsiteX37" fmla="*/ 634817 w 981481"/>
                <a:gd name="connsiteY37" fmla="*/ 1302132 h 1785343"/>
                <a:gd name="connsiteX38" fmla="*/ 682094 w 981481"/>
                <a:gd name="connsiteY38" fmla="*/ 1580422 h 1785343"/>
                <a:gd name="connsiteX39" fmla="*/ 649305 w 981481"/>
                <a:gd name="connsiteY39" fmla="*/ 1643483 h 1785343"/>
                <a:gd name="connsiteX40" fmla="*/ 701959 w 981481"/>
                <a:gd name="connsiteY40" fmla="*/ 1695388 h 1785343"/>
                <a:gd name="connsiteX41" fmla="*/ 836241 w 981481"/>
                <a:gd name="connsiteY41" fmla="*/ 1730557 h 1785343"/>
                <a:gd name="connsiteX42" fmla="*/ 768350 w 981481"/>
                <a:gd name="connsiteY42" fmla="*/ 1630561 h 1785343"/>
                <a:gd name="connsiteX43" fmla="*/ 749917 w 981481"/>
                <a:gd name="connsiteY43" fmla="*/ 1551514 h 1785343"/>
                <a:gd name="connsiteX44" fmla="*/ 737128 w 981481"/>
                <a:gd name="connsiteY44" fmla="*/ 1250977 h 1785343"/>
                <a:gd name="connsiteX45" fmla="*/ 634385 w 981481"/>
                <a:gd name="connsiteY45" fmla="*/ 1059561 h 1785343"/>
                <a:gd name="connsiteX46" fmla="*/ 702058 w 981481"/>
                <a:gd name="connsiteY46" fmla="*/ 1038296 h 1785343"/>
                <a:gd name="connsiteX47" fmla="*/ 584895 w 981481"/>
                <a:gd name="connsiteY47" fmla="*/ 835291 h 1785343"/>
                <a:gd name="connsiteX48" fmla="*/ 626658 w 981481"/>
                <a:gd name="connsiteY48" fmla="*/ 579830 h 1785343"/>
                <a:gd name="connsiteX49" fmla="*/ 622029 w 981481"/>
                <a:gd name="connsiteY49" fmla="*/ 522014 h 1785343"/>
                <a:gd name="connsiteX50" fmla="*/ 692367 w 981481"/>
                <a:gd name="connsiteY50" fmla="*/ 646705 h 1785343"/>
                <a:gd name="connsiteX51" fmla="*/ 759508 w 981481"/>
                <a:gd name="connsiteY51" fmla="*/ 672283 h 1785343"/>
                <a:gd name="connsiteX52" fmla="*/ 906580 w 981481"/>
                <a:gd name="connsiteY52" fmla="*/ 461268 h 1785343"/>
                <a:gd name="connsiteX53" fmla="*/ 948277 w 981481"/>
                <a:gd name="connsiteY53" fmla="*/ 395492 h 1785343"/>
                <a:gd name="connsiteX54" fmla="*/ 936171 w 981481"/>
                <a:gd name="connsiteY54" fmla="*/ 303722 h 1785343"/>
                <a:gd name="connsiteX55" fmla="*/ 902566 w 981481"/>
                <a:gd name="connsiteY55" fmla="*/ 335760 h 1785343"/>
                <a:gd name="connsiteX56" fmla="*/ 866715 w 981481"/>
                <a:gd name="connsiteY56" fmla="*/ 324403 h 1785343"/>
                <a:gd name="connsiteX57" fmla="*/ 855424 w 981481"/>
                <a:gd name="connsiteY57" fmla="*/ 410729 h 1785343"/>
                <a:gd name="connsiteX58" fmla="*/ 740325 w 981481"/>
                <a:gd name="connsiteY58" fmla="*/ 553986 h 1785343"/>
                <a:gd name="connsiteX59" fmla="*/ 654001 w 981481"/>
                <a:gd name="connsiteY59" fmla="*/ 291816 h 1785343"/>
                <a:gd name="connsiteX60" fmla="*/ 574071 w 981481"/>
                <a:gd name="connsiteY60" fmla="*/ 275830 h 1785343"/>
                <a:gd name="connsiteX61" fmla="*/ 526113 w 981481"/>
                <a:gd name="connsiteY61" fmla="*/ 240661 h 1785343"/>
                <a:gd name="connsiteX62" fmla="*/ 529310 w 981481"/>
                <a:gd name="connsiteY62" fmla="*/ 157533 h 1785343"/>
                <a:gd name="connsiteX63" fmla="*/ 543821 w 981481"/>
                <a:gd name="connsiteY63" fmla="*/ 90880 h 1785343"/>
                <a:gd name="connsiteX64" fmla="*/ 516187 w 981481"/>
                <a:gd name="connsiteY64" fmla="*/ 39300 h 1785343"/>
                <a:gd name="connsiteX65" fmla="*/ 474841 w 981481"/>
                <a:gd name="connsiteY65" fmla="*/ 9430 h 1785343"/>
                <a:gd name="connsiteX66" fmla="*/ 374828 w 981481"/>
                <a:gd name="connsiteY66" fmla="*/ 2286 h 1785343"/>
                <a:gd name="connsiteX0" fmla="*/ 474841 w 981481"/>
                <a:gd name="connsiteY0" fmla="*/ 2692 h 1778605"/>
                <a:gd name="connsiteX1" fmla="*/ 315087 w 981481"/>
                <a:gd name="connsiteY1" fmla="*/ 16409 h 1778605"/>
                <a:gd name="connsiteX2" fmla="*/ 284341 w 981481"/>
                <a:gd name="connsiteY2" fmla="*/ 93179 h 1778605"/>
                <a:gd name="connsiteX3" fmla="*/ 297428 w 981481"/>
                <a:gd name="connsiteY3" fmla="*/ 139068 h 1778605"/>
                <a:gd name="connsiteX4" fmla="*/ 326051 w 981481"/>
                <a:gd name="connsiteY4" fmla="*/ 157831 h 1778605"/>
                <a:gd name="connsiteX5" fmla="*/ 349169 w 981481"/>
                <a:gd name="connsiteY5" fmla="*/ 213810 h 1778605"/>
                <a:gd name="connsiteX6" fmla="*/ 385436 w 981481"/>
                <a:gd name="connsiteY6" fmla="*/ 265895 h 1778605"/>
                <a:gd name="connsiteX7" fmla="*/ 347069 w 981481"/>
                <a:gd name="connsiteY7" fmla="*/ 294669 h 1778605"/>
                <a:gd name="connsiteX8" fmla="*/ 273534 w 981481"/>
                <a:gd name="connsiteY8" fmla="*/ 313853 h 1778605"/>
                <a:gd name="connsiteX9" fmla="*/ 206392 w 981481"/>
                <a:gd name="connsiteY9" fmla="*/ 451332 h 1778605"/>
                <a:gd name="connsiteX10" fmla="*/ 168026 w 981481"/>
                <a:gd name="connsiteY10" fmla="*/ 544051 h 1778605"/>
                <a:gd name="connsiteX11" fmla="*/ 94490 w 981481"/>
                <a:gd name="connsiteY11" fmla="*/ 416163 h 1778605"/>
                <a:gd name="connsiteX12" fmla="*/ 116871 w 981481"/>
                <a:gd name="connsiteY12" fmla="*/ 347257 h 1778605"/>
                <a:gd name="connsiteX13" fmla="*/ 78504 w 981481"/>
                <a:gd name="connsiteY13" fmla="*/ 262697 h 1778605"/>
                <a:gd name="connsiteX14" fmla="*/ 34560 w 981481"/>
                <a:gd name="connsiteY14" fmla="*/ 299499 h 1778605"/>
                <a:gd name="connsiteX15" fmla="*/ 30346 w 981481"/>
                <a:gd name="connsiteY15" fmla="*/ 362360 h 1778605"/>
                <a:gd name="connsiteX16" fmla="*/ 44018 w 981481"/>
                <a:gd name="connsiteY16" fmla="*/ 402225 h 1778605"/>
                <a:gd name="connsiteX17" fmla="*/ 84899 w 981481"/>
                <a:gd name="connsiteY17" fmla="*/ 572826 h 1778605"/>
                <a:gd name="connsiteX18" fmla="*/ 148843 w 981481"/>
                <a:gd name="connsiteY18" fmla="*/ 678334 h 1778605"/>
                <a:gd name="connsiteX19" fmla="*/ 235167 w 981481"/>
                <a:gd name="connsiteY19" fmla="*/ 604798 h 1778605"/>
                <a:gd name="connsiteX20" fmla="*/ 292717 w 981481"/>
                <a:gd name="connsiteY20" fmla="*/ 505685 h 1778605"/>
                <a:gd name="connsiteX21" fmla="*/ 311900 w 981481"/>
                <a:gd name="connsiteY21" fmla="*/ 579220 h 1778605"/>
                <a:gd name="connsiteX22" fmla="*/ 251353 w 981481"/>
                <a:gd name="connsiteY22" fmla="*/ 648676 h 1778605"/>
                <a:gd name="connsiteX23" fmla="*/ 147411 w 981481"/>
                <a:gd name="connsiteY23" fmla="*/ 806088 h 1778605"/>
                <a:gd name="connsiteX24" fmla="*/ 19706 w 981481"/>
                <a:gd name="connsiteY24" fmla="*/ 1006415 h 1778605"/>
                <a:gd name="connsiteX25" fmla="*/ 193854 w 981481"/>
                <a:gd name="connsiteY25" fmla="*/ 1100448 h 1778605"/>
                <a:gd name="connsiteX26" fmla="*/ 198616 w 981481"/>
                <a:gd name="connsiteY26" fmla="*/ 1236179 h 1778605"/>
                <a:gd name="connsiteX27" fmla="*/ 231970 w 981481"/>
                <a:gd name="connsiteY27" fmla="*/ 1563959 h 1778605"/>
                <a:gd name="connsiteX28" fmla="*/ 228773 w 981481"/>
                <a:gd name="connsiteY28" fmla="*/ 1643756 h 1778605"/>
                <a:gd name="connsiteX29" fmla="*/ 161631 w 981481"/>
                <a:gd name="connsiteY29" fmla="*/ 1758988 h 1778605"/>
                <a:gd name="connsiteX30" fmla="*/ 239046 w 981481"/>
                <a:gd name="connsiteY30" fmla="*/ 1755924 h 1778605"/>
                <a:gd name="connsiteX31" fmla="*/ 302308 w 981481"/>
                <a:gd name="connsiteY31" fmla="*/ 1701439 h 1778605"/>
                <a:gd name="connsiteX32" fmla="*/ 343739 w 981481"/>
                <a:gd name="connsiteY32" fmla="*/ 1657361 h 1778605"/>
                <a:gd name="connsiteX33" fmla="*/ 302242 w 981481"/>
                <a:gd name="connsiteY33" fmla="*/ 1582393 h 1778605"/>
                <a:gd name="connsiteX34" fmla="*/ 298428 w 981481"/>
                <a:gd name="connsiteY34" fmla="*/ 1222524 h 1778605"/>
                <a:gd name="connsiteX35" fmla="*/ 318295 w 981481"/>
                <a:gd name="connsiteY35" fmla="*/ 1098683 h 1778605"/>
                <a:gd name="connsiteX36" fmla="*/ 452577 w 981481"/>
                <a:gd name="connsiteY36" fmla="*/ 1074787 h 1778605"/>
                <a:gd name="connsiteX37" fmla="*/ 634817 w 981481"/>
                <a:gd name="connsiteY37" fmla="*/ 1295394 h 1778605"/>
                <a:gd name="connsiteX38" fmla="*/ 682094 w 981481"/>
                <a:gd name="connsiteY38" fmla="*/ 1573684 h 1778605"/>
                <a:gd name="connsiteX39" fmla="*/ 649305 w 981481"/>
                <a:gd name="connsiteY39" fmla="*/ 1636745 h 1778605"/>
                <a:gd name="connsiteX40" fmla="*/ 701959 w 981481"/>
                <a:gd name="connsiteY40" fmla="*/ 1688650 h 1778605"/>
                <a:gd name="connsiteX41" fmla="*/ 836241 w 981481"/>
                <a:gd name="connsiteY41" fmla="*/ 1723819 h 1778605"/>
                <a:gd name="connsiteX42" fmla="*/ 768350 w 981481"/>
                <a:gd name="connsiteY42" fmla="*/ 1623823 h 1778605"/>
                <a:gd name="connsiteX43" fmla="*/ 749917 w 981481"/>
                <a:gd name="connsiteY43" fmla="*/ 1544776 h 1778605"/>
                <a:gd name="connsiteX44" fmla="*/ 737128 w 981481"/>
                <a:gd name="connsiteY44" fmla="*/ 1244239 h 1778605"/>
                <a:gd name="connsiteX45" fmla="*/ 634385 w 981481"/>
                <a:gd name="connsiteY45" fmla="*/ 1052823 h 1778605"/>
                <a:gd name="connsiteX46" fmla="*/ 702058 w 981481"/>
                <a:gd name="connsiteY46" fmla="*/ 1031558 h 1778605"/>
                <a:gd name="connsiteX47" fmla="*/ 584895 w 981481"/>
                <a:gd name="connsiteY47" fmla="*/ 828553 h 1778605"/>
                <a:gd name="connsiteX48" fmla="*/ 626658 w 981481"/>
                <a:gd name="connsiteY48" fmla="*/ 573092 h 1778605"/>
                <a:gd name="connsiteX49" fmla="*/ 622029 w 981481"/>
                <a:gd name="connsiteY49" fmla="*/ 515276 h 1778605"/>
                <a:gd name="connsiteX50" fmla="*/ 692367 w 981481"/>
                <a:gd name="connsiteY50" fmla="*/ 639967 h 1778605"/>
                <a:gd name="connsiteX51" fmla="*/ 759508 w 981481"/>
                <a:gd name="connsiteY51" fmla="*/ 665545 h 1778605"/>
                <a:gd name="connsiteX52" fmla="*/ 906580 w 981481"/>
                <a:gd name="connsiteY52" fmla="*/ 454530 h 1778605"/>
                <a:gd name="connsiteX53" fmla="*/ 948277 w 981481"/>
                <a:gd name="connsiteY53" fmla="*/ 388754 h 1778605"/>
                <a:gd name="connsiteX54" fmla="*/ 936171 w 981481"/>
                <a:gd name="connsiteY54" fmla="*/ 296984 h 1778605"/>
                <a:gd name="connsiteX55" fmla="*/ 902566 w 981481"/>
                <a:gd name="connsiteY55" fmla="*/ 329022 h 1778605"/>
                <a:gd name="connsiteX56" fmla="*/ 866715 w 981481"/>
                <a:gd name="connsiteY56" fmla="*/ 317665 h 1778605"/>
                <a:gd name="connsiteX57" fmla="*/ 855424 w 981481"/>
                <a:gd name="connsiteY57" fmla="*/ 403991 h 1778605"/>
                <a:gd name="connsiteX58" fmla="*/ 740325 w 981481"/>
                <a:gd name="connsiteY58" fmla="*/ 547248 h 1778605"/>
                <a:gd name="connsiteX59" fmla="*/ 654001 w 981481"/>
                <a:gd name="connsiteY59" fmla="*/ 285078 h 1778605"/>
                <a:gd name="connsiteX60" fmla="*/ 574071 w 981481"/>
                <a:gd name="connsiteY60" fmla="*/ 269092 h 1778605"/>
                <a:gd name="connsiteX61" fmla="*/ 526113 w 981481"/>
                <a:gd name="connsiteY61" fmla="*/ 233923 h 1778605"/>
                <a:gd name="connsiteX62" fmla="*/ 529310 w 981481"/>
                <a:gd name="connsiteY62" fmla="*/ 150795 h 1778605"/>
                <a:gd name="connsiteX63" fmla="*/ 543821 w 981481"/>
                <a:gd name="connsiteY63" fmla="*/ 84142 h 1778605"/>
                <a:gd name="connsiteX64" fmla="*/ 516187 w 981481"/>
                <a:gd name="connsiteY64" fmla="*/ 32562 h 1778605"/>
                <a:gd name="connsiteX65" fmla="*/ 474841 w 981481"/>
                <a:gd name="connsiteY65" fmla="*/ 2692 h 1778605"/>
                <a:gd name="connsiteX0" fmla="*/ 474841 w 981481"/>
                <a:gd name="connsiteY0" fmla="*/ 12222 h 1788135"/>
                <a:gd name="connsiteX1" fmla="*/ 360691 w 981481"/>
                <a:gd name="connsiteY1" fmla="*/ 15081 h 1788135"/>
                <a:gd name="connsiteX2" fmla="*/ 284341 w 981481"/>
                <a:gd name="connsiteY2" fmla="*/ 102709 h 1788135"/>
                <a:gd name="connsiteX3" fmla="*/ 297428 w 981481"/>
                <a:gd name="connsiteY3" fmla="*/ 148598 h 1788135"/>
                <a:gd name="connsiteX4" fmla="*/ 326051 w 981481"/>
                <a:gd name="connsiteY4" fmla="*/ 167361 h 1788135"/>
                <a:gd name="connsiteX5" fmla="*/ 349169 w 981481"/>
                <a:gd name="connsiteY5" fmla="*/ 223340 h 1788135"/>
                <a:gd name="connsiteX6" fmla="*/ 385436 w 981481"/>
                <a:gd name="connsiteY6" fmla="*/ 275425 h 1788135"/>
                <a:gd name="connsiteX7" fmla="*/ 347069 w 981481"/>
                <a:gd name="connsiteY7" fmla="*/ 304199 h 1788135"/>
                <a:gd name="connsiteX8" fmla="*/ 273534 w 981481"/>
                <a:gd name="connsiteY8" fmla="*/ 323383 h 1788135"/>
                <a:gd name="connsiteX9" fmla="*/ 206392 w 981481"/>
                <a:gd name="connsiteY9" fmla="*/ 460862 h 1788135"/>
                <a:gd name="connsiteX10" fmla="*/ 168026 w 981481"/>
                <a:gd name="connsiteY10" fmla="*/ 553581 h 1788135"/>
                <a:gd name="connsiteX11" fmla="*/ 94490 w 981481"/>
                <a:gd name="connsiteY11" fmla="*/ 425693 h 1788135"/>
                <a:gd name="connsiteX12" fmla="*/ 116871 w 981481"/>
                <a:gd name="connsiteY12" fmla="*/ 356787 h 1788135"/>
                <a:gd name="connsiteX13" fmla="*/ 78504 w 981481"/>
                <a:gd name="connsiteY13" fmla="*/ 272227 h 1788135"/>
                <a:gd name="connsiteX14" fmla="*/ 34560 w 981481"/>
                <a:gd name="connsiteY14" fmla="*/ 309029 h 1788135"/>
                <a:gd name="connsiteX15" fmla="*/ 30346 w 981481"/>
                <a:gd name="connsiteY15" fmla="*/ 371890 h 1788135"/>
                <a:gd name="connsiteX16" fmla="*/ 44018 w 981481"/>
                <a:gd name="connsiteY16" fmla="*/ 411755 h 1788135"/>
                <a:gd name="connsiteX17" fmla="*/ 84899 w 981481"/>
                <a:gd name="connsiteY17" fmla="*/ 582356 h 1788135"/>
                <a:gd name="connsiteX18" fmla="*/ 148843 w 981481"/>
                <a:gd name="connsiteY18" fmla="*/ 687864 h 1788135"/>
                <a:gd name="connsiteX19" fmla="*/ 235167 w 981481"/>
                <a:gd name="connsiteY19" fmla="*/ 614328 h 1788135"/>
                <a:gd name="connsiteX20" fmla="*/ 292717 w 981481"/>
                <a:gd name="connsiteY20" fmla="*/ 515215 h 1788135"/>
                <a:gd name="connsiteX21" fmla="*/ 311900 w 981481"/>
                <a:gd name="connsiteY21" fmla="*/ 588750 h 1788135"/>
                <a:gd name="connsiteX22" fmla="*/ 251353 w 981481"/>
                <a:gd name="connsiteY22" fmla="*/ 658206 h 1788135"/>
                <a:gd name="connsiteX23" fmla="*/ 147411 w 981481"/>
                <a:gd name="connsiteY23" fmla="*/ 815618 h 1788135"/>
                <a:gd name="connsiteX24" fmla="*/ 19706 w 981481"/>
                <a:gd name="connsiteY24" fmla="*/ 1015945 h 1788135"/>
                <a:gd name="connsiteX25" fmla="*/ 193854 w 981481"/>
                <a:gd name="connsiteY25" fmla="*/ 1109978 h 1788135"/>
                <a:gd name="connsiteX26" fmla="*/ 198616 w 981481"/>
                <a:gd name="connsiteY26" fmla="*/ 1245709 h 1788135"/>
                <a:gd name="connsiteX27" fmla="*/ 231970 w 981481"/>
                <a:gd name="connsiteY27" fmla="*/ 1573489 h 1788135"/>
                <a:gd name="connsiteX28" fmla="*/ 228773 w 981481"/>
                <a:gd name="connsiteY28" fmla="*/ 1653286 h 1788135"/>
                <a:gd name="connsiteX29" fmla="*/ 161631 w 981481"/>
                <a:gd name="connsiteY29" fmla="*/ 1768518 h 1788135"/>
                <a:gd name="connsiteX30" fmla="*/ 239046 w 981481"/>
                <a:gd name="connsiteY30" fmla="*/ 1765454 h 1788135"/>
                <a:gd name="connsiteX31" fmla="*/ 302308 w 981481"/>
                <a:gd name="connsiteY31" fmla="*/ 1710969 h 1788135"/>
                <a:gd name="connsiteX32" fmla="*/ 343739 w 981481"/>
                <a:gd name="connsiteY32" fmla="*/ 1666891 h 1788135"/>
                <a:gd name="connsiteX33" fmla="*/ 302242 w 981481"/>
                <a:gd name="connsiteY33" fmla="*/ 1591923 h 1788135"/>
                <a:gd name="connsiteX34" fmla="*/ 298428 w 981481"/>
                <a:gd name="connsiteY34" fmla="*/ 1232054 h 1788135"/>
                <a:gd name="connsiteX35" fmla="*/ 318295 w 981481"/>
                <a:gd name="connsiteY35" fmla="*/ 1108213 h 1788135"/>
                <a:gd name="connsiteX36" fmla="*/ 452577 w 981481"/>
                <a:gd name="connsiteY36" fmla="*/ 1084317 h 1788135"/>
                <a:gd name="connsiteX37" fmla="*/ 634817 w 981481"/>
                <a:gd name="connsiteY37" fmla="*/ 1304924 h 1788135"/>
                <a:gd name="connsiteX38" fmla="*/ 682094 w 981481"/>
                <a:gd name="connsiteY38" fmla="*/ 1583214 h 1788135"/>
                <a:gd name="connsiteX39" fmla="*/ 649305 w 981481"/>
                <a:gd name="connsiteY39" fmla="*/ 1646275 h 1788135"/>
                <a:gd name="connsiteX40" fmla="*/ 701959 w 981481"/>
                <a:gd name="connsiteY40" fmla="*/ 1698180 h 1788135"/>
                <a:gd name="connsiteX41" fmla="*/ 836241 w 981481"/>
                <a:gd name="connsiteY41" fmla="*/ 1733349 h 1788135"/>
                <a:gd name="connsiteX42" fmla="*/ 768350 w 981481"/>
                <a:gd name="connsiteY42" fmla="*/ 1633353 h 1788135"/>
                <a:gd name="connsiteX43" fmla="*/ 749917 w 981481"/>
                <a:gd name="connsiteY43" fmla="*/ 1554306 h 1788135"/>
                <a:gd name="connsiteX44" fmla="*/ 737128 w 981481"/>
                <a:gd name="connsiteY44" fmla="*/ 1253769 h 1788135"/>
                <a:gd name="connsiteX45" fmla="*/ 634385 w 981481"/>
                <a:gd name="connsiteY45" fmla="*/ 1062353 h 1788135"/>
                <a:gd name="connsiteX46" fmla="*/ 702058 w 981481"/>
                <a:gd name="connsiteY46" fmla="*/ 1041088 h 1788135"/>
                <a:gd name="connsiteX47" fmla="*/ 584895 w 981481"/>
                <a:gd name="connsiteY47" fmla="*/ 838083 h 1788135"/>
                <a:gd name="connsiteX48" fmla="*/ 626658 w 981481"/>
                <a:gd name="connsiteY48" fmla="*/ 582622 h 1788135"/>
                <a:gd name="connsiteX49" fmla="*/ 622029 w 981481"/>
                <a:gd name="connsiteY49" fmla="*/ 524806 h 1788135"/>
                <a:gd name="connsiteX50" fmla="*/ 692367 w 981481"/>
                <a:gd name="connsiteY50" fmla="*/ 649497 h 1788135"/>
                <a:gd name="connsiteX51" fmla="*/ 759508 w 981481"/>
                <a:gd name="connsiteY51" fmla="*/ 675075 h 1788135"/>
                <a:gd name="connsiteX52" fmla="*/ 906580 w 981481"/>
                <a:gd name="connsiteY52" fmla="*/ 464060 h 1788135"/>
                <a:gd name="connsiteX53" fmla="*/ 948277 w 981481"/>
                <a:gd name="connsiteY53" fmla="*/ 398284 h 1788135"/>
                <a:gd name="connsiteX54" fmla="*/ 936171 w 981481"/>
                <a:gd name="connsiteY54" fmla="*/ 306514 h 1788135"/>
                <a:gd name="connsiteX55" fmla="*/ 902566 w 981481"/>
                <a:gd name="connsiteY55" fmla="*/ 338552 h 1788135"/>
                <a:gd name="connsiteX56" fmla="*/ 866715 w 981481"/>
                <a:gd name="connsiteY56" fmla="*/ 327195 h 1788135"/>
                <a:gd name="connsiteX57" fmla="*/ 855424 w 981481"/>
                <a:gd name="connsiteY57" fmla="*/ 413521 h 1788135"/>
                <a:gd name="connsiteX58" fmla="*/ 740325 w 981481"/>
                <a:gd name="connsiteY58" fmla="*/ 556778 h 1788135"/>
                <a:gd name="connsiteX59" fmla="*/ 654001 w 981481"/>
                <a:gd name="connsiteY59" fmla="*/ 294608 h 1788135"/>
                <a:gd name="connsiteX60" fmla="*/ 574071 w 981481"/>
                <a:gd name="connsiteY60" fmla="*/ 278622 h 1788135"/>
                <a:gd name="connsiteX61" fmla="*/ 526113 w 981481"/>
                <a:gd name="connsiteY61" fmla="*/ 243453 h 1788135"/>
                <a:gd name="connsiteX62" fmla="*/ 529310 w 981481"/>
                <a:gd name="connsiteY62" fmla="*/ 160325 h 1788135"/>
                <a:gd name="connsiteX63" fmla="*/ 543821 w 981481"/>
                <a:gd name="connsiteY63" fmla="*/ 93672 h 1788135"/>
                <a:gd name="connsiteX64" fmla="*/ 516187 w 981481"/>
                <a:gd name="connsiteY64" fmla="*/ 42092 h 1788135"/>
                <a:gd name="connsiteX65" fmla="*/ 474841 w 981481"/>
                <a:gd name="connsiteY65" fmla="*/ 12222 h 1788135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11900 w 981481"/>
                <a:gd name="connsiteY21" fmla="*/ 596363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4895 w 981481"/>
                <a:gd name="connsiteY47" fmla="*/ 845696 h 1795748"/>
                <a:gd name="connsiteX48" fmla="*/ 626658 w 981481"/>
                <a:gd name="connsiteY48" fmla="*/ 590235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11900 w 981481"/>
                <a:gd name="connsiteY21" fmla="*/ 596363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4895 w 981481"/>
                <a:gd name="connsiteY47" fmla="*/ 845696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11900 w 981481"/>
                <a:gd name="connsiteY21" fmla="*/ 596363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4895 w 981481"/>
                <a:gd name="connsiteY47" fmla="*/ 845696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11900 w 981481"/>
                <a:gd name="connsiteY21" fmla="*/ 596363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11900 w 981481"/>
                <a:gd name="connsiteY21" fmla="*/ 596363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306162 w 981481"/>
                <a:gd name="connsiteY20" fmla="*/ 486492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306162 w 981481"/>
                <a:gd name="connsiteY20" fmla="*/ 486492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306162 w 981481"/>
                <a:gd name="connsiteY20" fmla="*/ 486492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306162 w 981481"/>
                <a:gd name="connsiteY20" fmla="*/ 486492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306162 w 981481"/>
                <a:gd name="connsiteY20" fmla="*/ 486492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902566 w 981481"/>
                <a:gd name="connsiteY55" fmla="*/ 337442 h 1787025"/>
                <a:gd name="connsiteX56" fmla="*/ 866715 w 981481"/>
                <a:gd name="connsiteY56" fmla="*/ 326085 h 1787025"/>
                <a:gd name="connsiteX57" fmla="*/ 855424 w 981481"/>
                <a:gd name="connsiteY57" fmla="*/ 412411 h 1787025"/>
                <a:gd name="connsiteX58" fmla="*/ 740325 w 981481"/>
                <a:gd name="connsiteY58" fmla="*/ 555668 h 1787025"/>
                <a:gd name="connsiteX59" fmla="*/ 654001 w 981481"/>
                <a:gd name="connsiteY59" fmla="*/ 293498 h 1787025"/>
                <a:gd name="connsiteX60" fmla="*/ 574071 w 981481"/>
                <a:gd name="connsiteY60" fmla="*/ 277512 h 1787025"/>
                <a:gd name="connsiteX61" fmla="*/ 526113 w 981481"/>
                <a:gd name="connsiteY61" fmla="*/ 242343 h 1787025"/>
                <a:gd name="connsiteX62" fmla="*/ 529310 w 981481"/>
                <a:gd name="connsiteY62" fmla="*/ 159215 h 1787025"/>
                <a:gd name="connsiteX63" fmla="*/ 543821 w 981481"/>
                <a:gd name="connsiteY63" fmla="*/ 92562 h 1787025"/>
                <a:gd name="connsiteX64" fmla="*/ 516187 w 981481"/>
                <a:gd name="connsiteY64" fmla="*/ 40982 h 1787025"/>
                <a:gd name="connsiteX65" fmla="*/ 474841 w 981481"/>
                <a:gd name="connsiteY65" fmla="*/ 11112 h 1787025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902566 w 981481"/>
                <a:gd name="connsiteY55" fmla="*/ 337442 h 1787025"/>
                <a:gd name="connsiteX56" fmla="*/ 866715 w 981481"/>
                <a:gd name="connsiteY56" fmla="*/ 326085 h 1787025"/>
                <a:gd name="connsiteX57" fmla="*/ 855424 w 981481"/>
                <a:gd name="connsiteY57" fmla="*/ 412411 h 1787025"/>
                <a:gd name="connsiteX58" fmla="*/ 740325 w 981481"/>
                <a:gd name="connsiteY58" fmla="*/ 555668 h 1787025"/>
                <a:gd name="connsiteX59" fmla="*/ 654001 w 981481"/>
                <a:gd name="connsiteY59" fmla="*/ 293498 h 1787025"/>
                <a:gd name="connsiteX60" fmla="*/ 574071 w 981481"/>
                <a:gd name="connsiteY60" fmla="*/ 277512 h 1787025"/>
                <a:gd name="connsiteX61" fmla="*/ 526113 w 981481"/>
                <a:gd name="connsiteY61" fmla="*/ 242343 h 1787025"/>
                <a:gd name="connsiteX62" fmla="*/ 529310 w 981481"/>
                <a:gd name="connsiteY62" fmla="*/ 159215 h 1787025"/>
                <a:gd name="connsiteX63" fmla="*/ 543821 w 981481"/>
                <a:gd name="connsiteY63" fmla="*/ 92562 h 1787025"/>
                <a:gd name="connsiteX64" fmla="*/ 516187 w 981481"/>
                <a:gd name="connsiteY64" fmla="*/ 40982 h 1787025"/>
                <a:gd name="connsiteX65" fmla="*/ 474841 w 981481"/>
                <a:gd name="connsiteY65" fmla="*/ 11112 h 1787025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902566 w 981481"/>
                <a:gd name="connsiteY55" fmla="*/ 337442 h 1787025"/>
                <a:gd name="connsiteX56" fmla="*/ 866715 w 981481"/>
                <a:gd name="connsiteY56" fmla="*/ 326085 h 1787025"/>
                <a:gd name="connsiteX57" fmla="*/ 871493 w 981481"/>
                <a:gd name="connsiteY57" fmla="*/ 352010 h 1787025"/>
                <a:gd name="connsiteX58" fmla="*/ 855424 w 981481"/>
                <a:gd name="connsiteY58" fmla="*/ 412411 h 1787025"/>
                <a:gd name="connsiteX59" fmla="*/ 740325 w 981481"/>
                <a:gd name="connsiteY59" fmla="*/ 555668 h 1787025"/>
                <a:gd name="connsiteX60" fmla="*/ 654001 w 981481"/>
                <a:gd name="connsiteY60" fmla="*/ 293498 h 1787025"/>
                <a:gd name="connsiteX61" fmla="*/ 574071 w 981481"/>
                <a:gd name="connsiteY61" fmla="*/ 277512 h 1787025"/>
                <a:gd name="connsiteX62" fmla="*/ 526113 w 981481"/>
                <a:gd name="connsiteY62" fmla="*/ 242343 h 1787025"/>
                <a:gd name="connsiteX63" fmla="*/ 529310 w 981481"/>
                <a:gd name="connsiteY63" fmla="*/ 159215 h 1787025"/>
                <a:gd name="connsiteX64" fmla="*/ 543821 w 981481"/>
                <a:gd name="connsiteY64" fmla="*/ 92562 h 1787025"/>
                <a:gd name="connsiteX65" fmla="*/ 516187 w 981481"/>
                <a:gd name="connsiteY65" fmla="*/ 40982 h 1787025"/>
                <a:gd name="connsiteX66" fmla="*/ 474841 w 981481"/>
                <a:gd name="connsiteY66" fmla="*/ 11112 h 1787025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902566 w 981481"/>
                <a:gd name="connsiteY55" fmla="*/ 337442 h 1787025"/>
                <a:gd name="connsiteX56" fmla="*/ 866715 w 981481"/>
                <a:gd name="connsiteY56" fmla="*/ 326085 h 1787025"/>
                <a:gd name="connsiteX57" fmla="*/ 871493 w 981481"/>
                <a:gd name="connsiteY57" fmla="*/ 352010 h 1787025"/>
                <a:gd name="connsiteX58" fmla="*/ 855424 w 981481"/>
                <a:gd name="connsiteY58" fmla="*/ 412411 h 1787025"/>
                <a:gd name="connsiteX59" fmla="*/ 740325 w 981481"/>
                <a:gd name="connsiteY59" fmla="*/ 555668 h 1787025"/>
                <a:gd name="connsiteX60" fmla="*/ 654001 w 981481"/>
                <a:gd name="connsiteY60" fmla="*/ 293498 h 1787025"/>
                <a:gd name="connsiteX61" fmla="*/ 574071 w 981481"/>
                <a:gd name="connsiteY61" fmla="*/ 277512 h 1787025"/>
                <a:gd name="connsiteX62" fmla="*/ 526113 w 981481"/>
                <a:gd name="connsiteY62" fmla="*/ 242343 h 1787025"/>
                <a:gd name="connsiteX63" fmla="*/ 529310 w 981481"/>
                <a:gd name="connsiteY63" fmla="*/ 159215 h 1787025"/>
                <a:gd name="connsiteX64" fmla="*/ 543821 w 981481"/>
                <a:gd name="connsiteY64" fmla="*/ 92562 h 1787025"/>
                <a:gd name="connsiteX65" fmla="*/ 516187 w 981481"/>
                <a:gd name="connsiteY65" fmla="*/ 40982 h 1787025"/>
                <a:gd name="connsiteX66" fmla="*/ 474841 w 981481"/>
                <a:gd name="connsiteY66" fmla="*/ 11112 h 1787025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889292 w 981481"/>
                <a:gd name="connsiteY55" fmla="*/ 340405 h 1787025"/>
                <a:gd name="connsiteX56" fmla="*/ 866715 w 981481"/>
                <a:gd name="connsiteY56" fmla="*/ 326085 h 1787025"/>
                <a:gd name="connsiteX57" fmla="*/ 871493 w 981481"/>
                <a:gd name="connsiteY57" fmla="*/ 352010 h 1787025"/>
                <a:gd name="connsiteX58" fmla="*/ 855424 w 981481"/>
                <a:gd name="connsiteY58" fmla="*/ 412411 h 1787025"/>
                <a:gd name="connsiteX59" fmla="*/ 740325 w 981481"/>
                <a:gd name="connsiteY59" fmla="*/ 555668 h 1787025"/>
                <a:gd name="connsiteX60" fmla="*/ 654001 w 981481"/>
                <a:gd name="connsiteY60" fmla="*/ 293498 h 1787025"/>
                <a:gd name="connsiteX61" fmla="*/ 574071 w 981481"/>
                <a:gd name="connsiteY61" fmla="*/ 277512 h 1787025"/>
                <a:gd name="connsiteX62" fmla="*/ 526113 w 981481"/>
                <a:gd name="connsiteY62" fmla="*/ 242343 h 1787025"/>
                <a:gd name="connsiteX63" fmla="*/ 529310 w 981481"/>
                <a:gd name="connsiteY63" fmla="*/ 159215 h 1787025"/>
                <a:gd name="connsiteX64" fmla="*/ 543821 w 981481"/>
                <a:gd name="connsiteY64" fmla="*/ 92562 h 1787025"/>
                <a:gd name="connsiteX65" fmla="*/ 516187 w 981481"/>
                <a:gd name="connsiteY65" fmla="*/ 40982 h 1787025"/>
                <a:gd name="connsiteX66" fmla="*/ 474841 w 981481"/>
                <a:gd name="connsiteY66" fmla="*/ 11112 h 1787025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889292 w 981481"/>
                <a:gd name="connsiteY55" fmla="*/ 340405 h 1787025"/>
                <a:gd name="connsiteX56" fmla="*/ 866715 w 981481"/>
                <a:gd name="connsiteY56" fmla="*/ 326085 h 1787025"/>
                <a:gd name="connsiteX57" fmla="*/ 871493 w 981481"/>
                <a:gd name="connsiteY57" fmla="*/ 352010 h 1787025"/>
                <a:gd name="connsiteX58" fmla="*/ 855424 w 981481"/>
                <a:gd name="connsiteY58" fmla="*/ 412411 h 1787025"/>
                <a:gd name="connsiteX59" fmla="*/ 740325 w 981481"/>
                <a:gd name="connsiteY59" fmla="*/ 555668 h 1787025"/>
                <a:gd name="connsiteX60" fmla="*/ 654001 w 981481"/>
                <a:gd name="connsiteY60" fmla="*/ 293498 h 1787025"/>
                <a:gd name="connsiteX61" fmla="*/ 574071 w 981481"/>
                <a:gd name="connsiteY61" fmla="*/ 277512 h 1787025"/>
                <a:gd name="connsiteX62" fmla="*/ 526113 w 981481"/>
                <a:gd name="connsiteY62" fmla="*/ 242343 h 1787025"/>
                <a:gd name="connsiteX63" fmla="*/ 529310 w 981481"/>
                <a:gd name="connsiteY63" fmla="*/ 159215 h 1787025"/>
                <a:gd name="connsiteX64" fmla="*/ 543821 w 981481"/>
                <a:gd name="connsiteY64" fmla="*/ 92562 h 1787025"/>
                <a:gd name="connsiteX65" fmla="*/ 516187 w 981481"/>
                <a:gd name="connsiteY65" fmla="*/ 40982 h 1787025"/>
                <a:gd name="connsiteX66" fmla="*/ 474841 w 981481"/>
                <a:gd name="connsiteY66" fmla="*/ 11112 h 1787025"/>
                <a:gd name="connsiteX0" fmla="*/ 474841 w 962497"/>
                <a:gd name="connsiteY0" fmla="*/ 11112 h 1787025"/>
                <a:gd name="connsiteX1" fmla="*/ 360691 w 962497"/>
                <a:gd name="connsiteY1" fmla="*/ 13971 h 1787025"/>
                <a:gd name="connsiteX2" fmla="*/ 249822 w 962497"/>
                <a:gd name="connsiteY2" fmla="*/ 94937 h 1787025"/>
                <a:gd name="connsiteX3" fmla="*/ 297428 w 962497"/>
                <a:gd name="connsiteY3" fmla="*/ 147488 h 1787025"/>
                <a:gd name="connsiteX4" fmla="*/ 326051 w 962497"/>
                <a:gd name="connsiteY4" fmla="*/ 166251 h 1787025"/>
                <a:gd name="connsiteX5" fmla="*/ 349169 w 962497"/>
                <a:gd name="connsiteY5" fmla="*/ 222230 h 1787025"/>
                <a:gd name="connsiteX6" fmla="*/ 385436 w 962497"/>
                <a:gd name="connsiteY6" fmla="*/ 274315 h 1787025"/>
                <a:gd name="connsiteX7" fmla="*/ 347069 w 962497"/>
                <a:gd name="connsiteY7" fmla="*/ 303089 h 1787025"/>
                <a:gd name="connsiteX8" fmla="*/ 273534 w 962497"/>
                <a:gd name="connsiteY8" fmla="*/ 322273 h 1787025"/>
                <a:gd name="connsiteX9" fmla="*/ 206392 w 962497"/>
                <a:gd name="connsiteY9" fmla="*/ 459752 h 1787025"/>
                <a:gd name="connsiteX10" fmla="*/ 168026 w 962497"/>
                <a:gd name="connsiteY10" fmla="*/ 552471 h 1787025"/>
                <a:gd name="connsiteX11" fmla="*/ 94490 w 962497"/>
                <a:gd name="connsiteY11" fmla="*/ 424583 h 1787025"/>
                <a:gd name="connsiteX12" fmla="*/ 116871 w 962497"/>
                <a:gd name="connsiteY12" fmla="*/ 355677 h 1787025"/>
                <a:gd name="connsiteX13" fmla="*/ 78504 w 962497"/>
                <a:gd name="connsiteY13" fmla="*/ 271117 h 1787025"/>
                <a:gd name="connsiteX14" fmla="*/ 34560 w 962497"/>
                <a:gd name="connsiteY14" fmla="*/ 307919 h 1787025"/>
                <a:gd name="connsiteX15" fmla="*/ 30346 w 962497"/>
                <a:gd name="connsiteY15" fmla="*/ 370780 h 1787025"/>
                <a:gd name="connsiteX16" fmla="*/ 44018 w 962497"/>
                <a:gd name="connsiteY16" fmla="*/ 410645 h 1787025"/>
                <a:gd name="connsiteX17" fmla="*/ 84899 w 962497"/>
                <a:gd name="connsiteY17" fmla="*/ 581246 h 1787025"/>
                <a:gd name="connsiteX18" fmla="*/ 148843 w 962497"/>
                <a:gd name="connsiteY18" fmla="*/ 686754 h 1787025"/>
                <a:gd name="connsiteX19" fmla="*/ 235167 w 962497"/>
                <a:gd name="connsiteY19" fmla="*/ 613218 h 1787025"/>
                <a:gd name="connsiteX20" fmla="*/ 306162 w 962497"/>
                <a:gd name="connsiteY20" fmla="*/ 477769 h 1787025"/>
                <a:gd name="connsiteX21" fmla="*/ 306086 w 962497"/>
                <a:gd name="connsiteY21" fmla="*/ 594908 h 1787025"/>
                <a:gd name="connsiteX22" fmla="*/ 251353 w 962497"/>
                <a:gd name="connsiteY22" fmla="*/ 657096 h 1787025"/>
                <a:gd name="connsiteX23" fmla="*/ 147411 w 962497"/>
                <a:gd name="connsiteY23" fmla="*/ 814508 h 1787025"/>
                <a:gd name="connsiteX24" fmla="*/ 19706 w 962497"/>
                <a:gd name="connsiteY24" fmla="*/ 1014835 h 1787025"/>
                <a:gd name="connsiteX25" fmla="*/ 193854 w 962497"/>
                <a:gd name="connsiteY25" fmla="*/ 1108868 h 1787025"/>
                <a:gd name="connsiteX26" fmla="*/ 198616 w 962497"/>
                <a:gd name="connsiteY26" fmla="*/ 1244599 h 1787025"/>
                <a:gd name="connsiteX27" fmla="*/ 231970 w 962497"/>
                <a:gd name="connsiteY27" fmla="*/ 1572379 h 1787025"/>
                <a:gd name="connsiteX28" fmla="*/ 228773 w 962497"/>
                <a:gd name="connsiteY28" fmla="*/ 1652176 h 1787025"/>
                <a:gd name="connsiteX29" fmla="*/ 161631 w 962497"/>
                <a:gd name="connsiteY29" fmla="*/ 1767408 h 1787025"/>
                <a:gd name="connsiteX30" fmla="*/ 239046 w 962497"/>
                <a:gd name="connsiteY30" fmla="*/ 1764344 h 1787025"/>
                <a:gd name="connsiteX31" fmla="*/ 302308 w 962497"/>
                <a:gd name="connsiteY31" fmla="*/ 1709859 h 1787025"/>
                <a:gd name="connsiteX32" fmla="*/ 343739 w 962497"/>
                <a:gd name="connsiteY32" fmla="*/ 1665781 h 1787025"/>
                <a:gd name="connsiteX33" fmla="*/ 302242 w 962497"/>
                <a:gd name="connsiteY33" fmla="*/ 1590813 h 1787025"/>
                <a:gd name="connsiteX34" fmla="*/ 298428 w 962497"/>
                <a:gd name="connsiteY34" fmla="*/ 1230944 h 1787025"/>
                <a:gd name="connsiteX35" fmla="*/ 318295 w 962497"/>
                <a:gd name="connsiteY35" fmla="*/ 1107103 h 1787025"/>
                <a:gd name="connsiteX36" fmla="*/ 452577 w 962497"/>
                <a:gd name="connsiteY36" fmla="*/ 1083207 h 1787025"/>
                <a:gd name="connsiteX37" fmla="*/ 634817 w 962497"/>
                <a:gd name="connsiteY37" fmla="*/ 1303814 h 1787025"/>
                <a:gd name="connsiteX38" fmla="*/ 682094 w 962497"/>
                <a:gd name="connsiteY38" fmla="*/ 1582104 h 1787025"/>
                <a:gd name="connsiteX39" fmla="*/ 649305 w 962497"/>
                <a:gd name="connsiteY39" fmla="*/ 1645165 h 1787025"/>
                <a:gd name="connsiteX40" fmla="*/ 701959 w 962497"/>
                <a:gd name="connsiteY40" fmla="*/ 1697070 h 1787025"/>
                <a:gd name="connsiteX41" fmla="*/ 836241 w 962497"/>
                <a:gd name="connsiteY41" fmla="*/ 1732239 h 1787025"/>
                <a:gd name="connsiteX42" fmla="*/ 768350 w 962497"/>
                <a:gd name="connsiteY42" fmla="*/ 1632243 h 1787025"/>
                <a:gd name="connsiteX43" fmla="*/ 749917 w 962497"/>
                <a:gd name="connsiteY43" fmla="*/ 1553196 h 1787025"/>
                <a:gd name="connsiteX44" fmla="*/ 737128 w 962497"/>
                <a:gd name="connsiteY44" fmla="*/ 1252659 h 1787025"/>
                <a:gd name="connsiteX45" fmla="*/ 634385 w 962497"/>
                <a:gd name="connsiteY45" fmla="*/ 1061243 h 1787025"/>
                <a:gd name="connsiteX46" fmla="*/ 702058 w 962497"/>
                <a:gd name="connsiteY46" fmla="*/ 1039978 h 1787025"/>
                <a:gd name="connsiteX47" fmla="*/ 589256 w 962497"/>
                <a:gd name="connsiteY47" fmla="*/ 835520 h 1787025"/>
                <a:gd name="connsiteX48" fmla="*/ 564280 w 962497"/>
                <a:gd name="connsiteY48" fmla="*/ 636986 h 1787025"/>
                <a:gd name="connsiteX49" fmla="*/ 622029 w 962497"/>
                <a:gd name="connsiteY49" fmla="*/ 523696 h 1787025"/>
                <a:gd name="connsiteX50" fmla="*/ 692367 w 962497"/>
                <a:gd name="connsiteY50" fmla="*/ 648387 h 1787025"/>
                <a:gd name="connsiteX51" fmla="*/ 759508 w 962497"/>
                <a:gd name="connsiteY51" fmla="*/ 673965 h 1787025"/>
                <a:gd name="connsiteX52" fmla="*/ 906580 w 962497"/>
                <a:gd name="connsiteY52" fmla="*/ 462950 h 1787025"/>
                <a:gd name="connsiteX53" fmla="*/ 948277 w 962497"/>
                <a:gd name="connsiteY53" fmla="*/ 397174 h 1787025"/>
                <a:gd name="connsiteX54" fmla="*/ 915548 w 962497"/>
                <a:gd name="connsiteY54" fmla="*/ 323538 h 1787025"/>
                <a:gd name="connsiteX55" fmla="*/ 889292 w 962497"/>
                <a:gd name="connsiteY55" fmla="*/ 340405 h 1787025"/>
                <a:gd name="connsiteX56" fmla="*/ 866715 w 962497"/>
                <a:gd name="connsiteY56" fmla="*/ 326085 h 1787025"/>
                <a:gd name="connsiteX57" fmla="*/ 871493 w 962497"/>
                <a:gd name="connsiteY57" fmla="*/ 352010 h 1787025"/>
                <a:gd name="connsiteX58" fmla="*/ 855424 w 962497"/>
                <a:gd name="connsiteY58" fmla="*/ 412411 h 1787025"/>
                <a:gd name="connsiteX59" fmla="*/ 740325 w 962497"/>
                <a:gd name="connsiteY59" fmla="*/ 555668 h 1787025"/>
                <a:gd name="connsiteX60" fmla="*/ 654001 w 962497"/>
                <a:gd name="connsiteY60" fmla="*/ 293498 h 1787025"/>
                <a:gd name="connsiteX61" fmla="*/ 574071 w 962497"/>
                <a:gd name="connsiteY61" fmla="*/ 277512 h 1787025"/>
                <a:gd name="connsiteX62" fmla="*/ 526113 w 962497"/>
                <a:gd name="connsiteY62" fmla="*/ 242343 h 1787025"/>
                <a:gd name="connsiteX63" fmla="*/ 529310 w 962497"/>
                <a:gd name="connsiteY63" fmla="*/ 159215 h 1787025"/>
                <a:gd name="connsiteX64" fmla="*/ 543821 w 962497"/>
                <a:gd name="connsiteY64" fmla="*/ 92562 h 1787025"/>
                <a:gd name="connsiteX65" fmla="*/ 516187 w 962497"/>
                <a:gd name="connsiteY65" fmla="*/ 40982 h 1787025"/>
                <a:gd name="connsiteX66" fmla="*/ 474841 w 962497"/>
                <a:gd name="connsiteY66" fmla="*/ 11112 h 1787025"/>
                <a:gd name="connsiteX0" fmla="*/ 474841 w 967498"/>
                <a:gd name="connsiteY0" fmla="*/ 11112 h 1787025"/>
                <a:gd name="connsiteX1" fmla="*/ 360691 w 967498"/>
                <a:gd name="connsiteY1" fmla="*/ 13971 h 1787025"/>
                <a:gd name="connsiteX2" fmla="*/ 249822 w 967498"/>
                <a:gd name="connsiteY2" fmla="*/ 94937 h 1787025"/>
                <a:gd name="connsiteX3" fmla="*/ 297428 w 967498"/>
                <a:gd name="connsiteY3" fmla="*/ 147488 h 1787025"/>
                <a:gd name="connsiteX4" fmla="*/ 326051 w 967498"/>
                <a:gd name="connsiteY4" fmla="*/ 166251 h 1787025"/>
                <a:gd name="connsiteX5" fmla="*/ 349169 w 967498"/>
                <a:gd name="connsiteY5" fmla="*/ 222230 h 1787025"/>
                <a:gd name="connsiteX6" fmla="*/ 385436 w 967498"/>
                <a:gd name="connsiteY6" fmla="*/ 274315 h 1787025"/>
                <a:gd name="connsiteX7" fmla="*/ 347069 w 967498"/>
                <a:gd name="connsiteY7" fmla="*/ 303089 h 1787025"/>
                <a:gd name="connsiteX8" fmla="*/ 273534 w 967498"/>
                <a:gd name="connsiteY8" fmla="*/ 322273 h 1787025"/>
                <a:gd name="connsiteX9" fmla="*/ 206392 w 967498"/>
                <a:gd name="connsiteY9" fmla="*/ 459752 h 1787025"/>
                <a:gd name="connsiteX10" fmla="*/ 168026 w 967498"/>
                <a:gd name="connsiteY10" fmla="*/ 552471 h 1787025"/>
                <a:gd name="connsiteX11" fmla="*/ 94490 w 967498"/>
                <a:gd name="connsiteY11" fmla="*/ 424583 h 1787025"/>
                <a:gd name="connsiteX12" fmla="*/ 116871 w 967498"/>
                <a:gd name="connsiteY12" fmla="*/ 355677 h 1787025"/>
                <a:gd name="connsiteX13" fmla="*/ 78504 w 967498"/>
                <a:gd name="connsiteY13" fmla="*/ 271117 h 1787025"/>
                <a:gd name="connsiteX14" fmla="*/ 34560 w 967498"/>
                <a:gd name="connsiteY14" fmla="*/ 307919 h 1787025"/>
                <a:gd name="connsiteX15" fmla="*/ 30346 w 967498"/>
                <a:gd name="connsiteY15" fmla="*/ 370780 h 1787025"/>
                <a:gd name="connsiteX16" fmla="*/ 44018 w 967498"/>
                <a:gd name="connsiteY16" fmla="*/ 410645 h 1787025"/>
                <a:gd name="connsiteX17" fmla="*/ 84899 w 967498"/>
                <a:gd name="connsiteY17" fmla="*/ 581246 h 1787025"/>
                <a:gd name="connsiteX18" fmla="*/ 148843 w 967498"/>
                <a:gd name="connsiteY18" fmla="*/ 686754 h 1787025"/>
                <a:gd name="connsiteX19" fmla="*/ 235167 w 967498"/>
                <a:gd name="connsiteY19" fmla="*/ 613218 h 1787025"/>
                <a:gd name="connsiteX20" fmla="*/ 306162 w 967498"/>
                <a:gd name="connsiteY20" fmla="*/ 477769 h 1787025"/>
                <a:gd name="connsiteX21" fmla="*/ 306086 w 967498"/>
                <a:gd name="connsiteY21" fmla="*/ 594908 h 1787025"/>
                <a:gd name="connsiteX22" fmla="*/ 251353 w 967498"/>
                <a:gd name="connsiteY22" fmla="*/ 657096 h 1787025"/>
                <a:gd name="connsiteX23" fmla="*/ 147411 w 967498"/>
                <a:gd name="connsiteY23" fmla="*/ 814508 h 1787025"/>
                <a:gd name="connsiteX24" fmla="*/ 19706 w 967498"/>
                <a:gd name="connsiteY24" fmla="*/ 1014835 h 1787025"/>
                <a:gd name="connsiteX25" fmla="*/ 193854 w 967498"/>
                <a:gd name="connsiteY25" fmla="*/ 1108868 h 1787025"/>
                <a:gd name="connsiteX26" fmla="*/ 198616 w 967498"/>
                <a:gd name="connsiteY26" fmla="*/ 1244599 h 1787025"/>
                <a:gd name="connsiteX27" fmla="*/ 231970 w 967498"/>
                <a:gd name="connsiteY27" fmla="*/ 1572379 h 1787025"/>
                <a:gd name="connsiteX28" fmla="*/ 228773 w 967498"/>
                <a:gd name="connsiteY28" fmla="*/ 1652176 h 1787025"/>
                <a:gd name="connsiteX29" fmla="*/ 161631 w 967498"/>
                <a:gd name="connsiteY29" fmla="*/ 1767408 h 1787025"/>
                <a:gd name="connsiteX30" fmla="*/ 239046 w 967498"/>
                <a:gd name="connsiteY30" fmla="*/ 1764344 h 1787025"/>
                <a:gd name="connsiteX31" fmla="*/ 302308 w 967498"/>
                <a:gd name="connsiteY31" fmla="*/ 1709859 h 1787025"/>
                <a:gd name="connsiteX32" fmla="*/ 343739 w 967498"/>
                <a:gd name="connsiteY32" fmla="*/ 1665781 h 1787025"/>
                <a:gd name="connsiteX33" fmla="*/ 302242 w 967498"/>
                <a:gd name="connsiteY33" fmla="*/ 1590813 h 1787025"/>
                <a:gd name="connsiteX34" fmla="*/ 298428 w 967498"/>
                <a:gd name="connsiteY34" fmla="*/ 1230944 h 1787025"/>
                <a:gd name="connsiteX35" fmla="*/ 318295 w 967498"/>
                <a:gd name="connsiteY35" fmla="*/ 1107103 h 1787025"/>
                <a:gd name="connsiteX36" fmla="*/ 452577 w 967498"/>
                <a:gd name="connsiteY36" fmla="*/ 1083207 h 1787025"/>
                <a:gd name="connsiteX37" fmla="*/ 634817 w 967498"/>
                <a:gd name="connsiteY37" fmla="*/ 1303814 h 1787025"/>
                <a:gd name="connsiteX38" fmla="*/ 682094 w 967498"/>
                <a:gd name="connsiteY38" fmla="*/ 1582104 h 1787025"/>
                <a:gd name="connsiteX39" fmla="*/ 649305 w 967498"/>
                <a:gd name="connsiteY39" fmla="*/ 1645165 h 1787025"/>
                <a:gd name="connsiteX40" fmla="*/ 701959 w 967498"/>
                <a:gd name="connsiteY40" fmla="*/ 1697070 h 1787025"/>
                <a:gd name="connsiteX41" fmla="*/ 836241 w 967498"/>
                <a:gd name="connsiteY41" fmla="*/ 1732239 h 1787025"/>
                <a:gd name="connsiteX42" fmla="*/ 768350 w 967498"/>
                <a:gd name="connsiteY42" fmla="*/ 1632243 h 1787025"/>
                <a:gd name="connsiteX43" fmla="*/ 749917 w 967498"/>
                <a:gd name="connsiteY43" fmla="*/ 1553196 h 1787025"/>
                <a:gd name="connsiteX44" fmla="*/ 737128 w 967498"/>
                <a:gd name="connsiteY44" fmla="*/ 1252659 h 1787025"/>
                <a:gd name="connsiteX45" fmla="*/ 634385 w 967498"/>
                <a:gd name="connsiteY45" fmla="*/ 1061243 h 1787025"/>
                <a:gd name="connsiteX46" fmla="*/ 702058 w 967498"/>
                <a:gd name="connsiteY46" fmla="*/ 1039978 h 1787025"/>
                <a:gd name="connsiteX47" fmla="*/ 589256 w 967498"/>
                <a:gd name="connsiteY47" fmla="*/ 835520 h 1787025"/>
                <a:gd name="connsiteX48" fmla="*/ 564280 w 967498"/>
                <a:gd name="connsiteY48" fmla="*/ 636986 h 1787025"/>
                <a:gd name="connsiteX49" fmla="*/ 622029 w 967498"/>
                <a:gd name="connsiteY49" fmla="*/ 523696 h 1787025"/>
                <a:gd name="connsiteX50" fmla="*/ 692367 w 967498"/>
                <a:gd name="connsiteY50" fmla="*/ 648387 h 1787025"/>
                <a:gd name="connsiteX51" fmla="*/ 759508 w 967498"/>
                <a:gd name="connsiteY51" fmla="*/ 673965 h 1787025"/>
                <a:gd name="connsiteX52" fmla="*/ 906580 w 967498"/>
                <a:gd name="connsiteY52" fmla="*/ 462950 h 1787025"/>
                <a:gd name="connsiteX53" fmla="*/ 948277 w 967498"/>
                <a:gd name="connsiteY53" fmla="*/ 397174 h 1787025"/>
                <a:gd name="connsiteX54" fmla="*/ 962043 w 967498"/>
                <a:gd name="connsiteY54" fmla="*/ 351299 h 1787025"/>
                <a:gd name="connsiteX55" fmla="*/ 915548 w 967498"/>
                <a:gd name="connsiteY55" fmla="*/ 323538 h 1787025"/>
                <a:gd name="connsiteX56" fmla="*/ 889292 w 967498"/>
                <a:gd name="connsiteY56" fmla="*/ 340405 h 1787025"/>
                <a:gd name="connsiteX57" fmla="*/ 866715 w 967498"/>
                <a:gd name="connsiteY57" fmla="*/ 326085 h 1787025"/>
                <a:gd name="connsiteX58" fmla="*/ 871493 w 967498"/>
                <a:gd name="connsiteY58" fmla="*/ 352010 h 1787025"/>
                <a:gd name="connsiteX59" fmla="*/ 855424 w 967498"/>
                <a:gd name="connsiteY59" fmla="*/ 412411 h 1787025"/>
                <a:gd name="connsiteX60" fmla="*/ 740325 w 967498"/>
                <a:gd name="connsiteY60" fmla="*/ 555668 h 1787025"/>
                <a:gd name="connsiteX61" fmla="*/ 654001 w 967498"/>
                <a:gd name="connsiteY61" fmla="*/ 293498 h 1787025"/>
                <a:gd name="connsiteX62" fmla="*/ 574071 w 967498"/>
                <a:gd name="connsiteY62" fmla="*/ 277512 h 1787025"/>
                <a:gd name="connsiteX63" fmla="*/ 526113 w 967498"/>
                <a:gd name="connsiteY63" fmla="*/ 242343 h 1787025"/>
                <a:gd name="connsiteX64" fmla="*/ 529310 w 967498"/>
                <a:gd name="connsiteY64" fmla="*/ 159215 h 1787025"/>
                <a:gd name="connsiteX65" fmla="*/ 543821 w 967498"/>
                <a:gd name="connsiteY65" fmla="*/ 92562 h 1787025"/>
                <a:gd name="connsiteX66" fmla="*/ 516187 w 967498"/>
                <a:gd name="connsiteY66" fmla="*/ 40982 h 1787025"/>
                <a:gd name="connsiteX67" fmla="*/ 474841 w 967498"/>
                <a:gd name="connsiteY67" fmla="*/ 11112 h 1787025"/>
                <a:gd name="connsiteX0" fmla="*/ 474841 w 967972"/>
                <a:gd name="connsiteY0" fmla="*/ 11112 h 1787025"/>
                <a:gd name="connsiteX1" fmla="*/ 360691 w 967972"/>
                <a:gd name="connsiteY1" fmla="*/ 13971 h 1787025"/>
                <a:gd name="connsiteX2" fmla="*/ 249822 w 967972"/>
                <a:gd name="connsiteY2" fmla="*/ 94937 h 1787025"/>
                <a:gd name="connsiteX3" fmla="*/ 297428 w 967972"/>
                <a:gd name="connsiteY3" fmla="*/ 147488 h 1787025"/>
                <a:gd name="connsiteX4" fmla="*/ 326051 w 967972"/>
                <a:gd name="connsiteY4" fmla="*/ 166251 h 1787025"/>
                <a:gd name="connsiteX5" fmla="*/ 349169 w 967972"/>
                <a:gd name="connsiteY5" fmla="*/ 222230 h 1787025"/>
                <a:gd name="connsiteX6" fmla="*/ 385436 w 967972"/>
                <a:gd name="connsiteY6" fmla="*/ 274315 h 1787025"/>
                <a:gd name="connsiteX7" fmla="*/ 347069 w 967972"/>
                <a:gd name="connsiteY7" fmla="*/ 303089 h 1787025"/>
                <a:gd name="connsiteX8" fmla="*/ 273534 w 967972"/>
                <a:gd name="connsiteY8" fmla="*/ 322273 h 1787025"/>
                <a:gd name="connsiteX9" fmla="*/ 206392 w 967972"/>
                <a:gd name="connsiteY9" fmla="*/ 459752 h 1787025"/>
                <a:gd name="connsiteX10" fmla="*/ 168026 w 967972"/>
                <a:gd name="connsiteY10" fmla="*/ 552471 h 1787025"/>
                <a:gd name="connsiteX11" fmla="*/ 94490 w 967972"/>
                <a:gd name="connsiteY11" fmla="*/ 424583 h 1787025"/>
                <a:gd name="connsiteX12" fmla="*/ 116871 w 967972"/>
                <a:gd name="connsiteY12" fmla="*/ 355677 h 1787025"/>
                <a:gd name="connsiteX13" fmla="*/ 78504 w 967972"/>
                <a:gd name="connsiteY13" fmla="*/ 271117 h 1787025"/>
                <a:gd name="connsiteX14" fmla="*/ 34560 w 967972"/>
                <a:gd name="connsiteY14" fmla="*/ 307919 h 1787025"/>
                <a:gd name="connsiteX15" fmla="*/ 30346 w 967972"/>
                <a:gd name="connsiteY15" fmla="*/ 370780 h 1787025"/>
                <a:gd name="connsiteX16" fmla="*/ 44018 w 967972"/>
                <a:gd name="connsiteY16" fmla="*/ 410645 h 1787025"/>
                <a:gd name="connsiteX17" fmla="*/ 84899 w 967972"/>
                <a:gd name="connsiteY17" fmla="*/ 581246 h 1787025"/>
                <a:gd name="connsiteX18" fmla="*/ 148843 w 967972"/>
                <a:gd name="connsiteY18" fmla="*/ 686754 h 1787025"/>
                <a:gd name="connsiteX19" fmla="*/ 235167 w 967972"/>
                <a:gd name="connsiteY19" fmla="*/ 613218 h 1787025"/>
                <a:gd name="connsiteX20" fmla="*/ 306162 w 967972"/>
                <a:gd name="connsiteY20" fmla="*/ 477769 h 1787025"/>
                <a:gd name="connsiteX21" fmla="*/ 306086 w 967972"/>
                <a:gd name="connsiteY21" fmla="*/ 594908 h 1787025"/>
                <a:gd name="connsiteX22" fmla="*/ 251353 w 967972"/>
                <a:gd name="connsiteY22" fmla="*/ 657096 h 1787025"/>
                <a:gd name="connsiteX23" fmla="*/ 147411 w 967972"/>
                <a:gd name="connsiteY23" fmla="*/ 814508 h 1787025"/>
                <a:gd name="connsiteX24" fmla="*/ 19706 w 967972"/>
                <a:gd name="connsiteY24" fmla="*/ 1014835 h 1787025"/>
                <a:gd name="connsiteX25" fmla="*/ 193854 w 967972"/>
                <a:gd name="connsiteY25" fmla="*/ 1108868 h 1787025"/>
                <a:gd name="connsiteX26" fmla="*/ 198616 w 967972"/>
                <a:gd name="connsiteY26" fmla="*/ 1244599 h 1787025"/>
                <a:gd name="connsiteX27" fmla="*/ 231970 w 967972"/>
                <a:gd name="connsiteY27" fmla="*/ 1572379 h 1787025"/>
                <a:gd name="connsiteX28" fmla="*/ 228773 w 967972"/>
                <a:gd name="connsiteY28" fmla="*/ 1652176 h 1787025"/>
                <a:gd name="connsiteX29" fmla="*/ 161631 w 967972"/>
                <a:gd name="connsiteY29" fmla="*/ 1767408 h 1787025"/>
                <a:gd name="connsiteX30" fmla="*/ 239046 w 967972"/>
                <a:gd name="connsiteY30" fmla="*/ 1764344 h 1787025"/>
                <a:gd name="connsiteX31" fmla="*/ 302308 w 967972"/>
                <a:gd name="connsiteY31" fmla="*/ 1709859 h 1787025"/>
                <a:gd name="connsiteX32" fmla="*/ 343739 w 967972"/>
                <a:gd name="connsiteY32" fmla="*/ 1665781 h 1787025"/>
                <a:gd name="connsiteX33" fmla="*/ 302242 w 967972"/>
                <a:gd name="connsiteY33" fmla="*/ 1590813 h 1787025"/>
                <a:gd name="connsiteX34" fmla="*/ 298428 w 967972"/>
                <a:gd name="connsiteY34" fmla="*/ 1230944 h 1787025"/>
                <a:gd name="connsiteX35" fmla="*/ 318295 w 967972"/>
                <a:gd name="connsiteY35" fmla="*/ 1107103 h 1787025"/>
                <a:gd name="connsiteX36" fmla="*/ 452577 w 967972"/>
                <a:gd name="connsiteY36" fmla="*/ 1083207 h 1787025"/>
                <a:gd name="connsiteX37" fmla="*/ 634817 w 967972"/>
                <a:gd name="connsiteY37" fmla="*/ 1303814 h 1787025"/>
                <a:gd name="connsiteX38" fmla="*/ 682094 w 967972"/>
                <a:gd name="connsiteY38" fmla="*/ 1582104 h 1787025"/>
                <a:gd name="connsiteX39" fmla="*/ 649305 w 967972"/>
                <a:gd name="connsiteY39" fmla="*/ 1645165 h 1787025"/>
                <a:gd name="connsiteX40" fmla="*/ 701959 w 967972"/>
                <a:gd name="connsiteY40" fmla="*/ 1697070 h 1787025"/>
                <a:gd name="connsiteX41" fmla="*/ 836241 w 967972"/>
                <a:gd name="connsiteY41" fmla="*/ 1732239 h 1787025"/>
                <a:gd name="connsiteX42" fmla="*/ 768350 w 967972"/>
                <a:gd name="connsiteY42" fmla="*/ 1632243 h 1787025"/>
                <a:gd name="connsiteX43" fmla="*/ 749917 w 967972"/>
                <a:gd name="connsiteY43" fmla="*/ 1553196 h 1787025"/>
                <a:gd name="connsiteX44" fmla="*/ 737128 w 967972"/>
                <a:gd name="connsiteY44" fmla="*/ 1252659 h 1787025"/>
                <a:gd name="connsiteX45" fmla="*/ 634385 w 967972"/>
                <a:gd name="connsiteY45" fmla="*/ 1061243 h 1787025"/>
                <a:gd name="connsiteX46" fmla="*/ 702058 w 967972"/>
                <a:gd name="connsiteY46" fmla="*/ 1039978 h 1787025"/>
                <a:gd name="connsiteX47" fmla="*/ 589256 w 967972"/>
                <a:gd name="connsiteY47" fmla="*/ 835520 h 1787025"/>
                <a:gd name="connsiteX48" fmla="*/ 564280 w 967972"/>
                <a:gd name="connsiteY48" fmla="*/ 636986 h 1787025"/>
                <a:gd name="connsiteX49" fmla="*/ 622029 w 967972"/>
                <a:gd name="connsiteY49" fmla="*/ 523696 h 1787025"/>
                <a:gd name="connsiteX50" fmla="*/ 692367 w 967972"/>
                <a:gd name="connsiteY50" fmla="*/ 648387 h 1787025"/>
                <a:gd name="connsiteX51" fmla="*/ 759508 w 967972"/>
                <a:gd name="connsiteY51" fmla="*/ 673965 h 1787025"/>
                <a:gd name="connsiteX52" fmla="*/ 906580 w 967972"/>
                <a:gd name="connsiteY52" fmla="*/ 462950 h 1787025"/>
                <a:gd name="connsiteX53" fmla="*/ 948277 w 967972"/>
                <a:gd name="connsiteY53" fmla="*/ 397174 h 1787025"/>
                <a:gd name="connsiteX54" fmla="*/ 962043 w 967972"/>
                <a:gd name="connsiteY54" fmla="*/ 351299 h 1787025"/>
                <a:gd name="connsiteX55" fmla="*/ 912704 w 967972"/>
                <a:gd name="connsiteY55" fmla="*/ 328516 h 1787025"/>
                <a:gd name="connsiteX56" fmla="*/ 889292 w 967972"/>
                <a:gd name="connsiteY56" fmla="*/ 340405 h 1787025"/>
                <a:gd name="connsiteX57" fmla="*/ 866715 w 967972"/>
                <a:gd name="connsiteY57" fmla="*/ 326085 h 1787025"/>
                <a:gd name="connsiteX58" fmla="*/ 871493 w 967972"/>
                <a:gd name="connsiteY58" fmla="*/ 352010 h 1787025"/>
                <a:gd name="connsiteX59" fmla="*/ 855424 w 967972"/>
                <a:gd name="connsiteY59" fmla="*/ 412411 h 1787025"/>
                <a:gd name="connsiteX60" fmla="*/ 740325 w 967972"/>
                <a:gd name="connsiteY60" fmla="*/ 555668 h 1787025"/>
                <a:gd name="connsiteX61" fmla="*/ 654001 w 967972"/>
                <a:gd name="connsiteY61" fmla="*/ 293498 h 1787025"/>
                <a:gd name="connsiteX62" fmla="*/ 574071 w 967972"/>
                <a:gd name="connsiteY62" fmla="*/ 277512 h 1787025"/>
                <a:gd name="connsiteX63" fmla="*/ 526113 w 967972"/>
                <a:gd name="connsiteY63" fmla="*/ 242343 h 1787025"/>
                <a:gd name="connsiteX64" fmla="*/ 529310 w 967972"/>
                <a:gd name="connsiteY64" fmla="*/ 159215 h 1787025"/>
                <a:gd name="connsiteX65" fmla="*/ 543821 w 967972"/>
                <a:gd name="connsiteY65" fmla="*/ 92562 h 1787025"/>
                <a:gd name="connsiteX66" fmla="*/ 516187 w 967972"/>
                <a:gd name="connsiteY66" fmla="*/ 40982 h 1787025"/>
                <a:gd name="connsiteX67" fmla="*/ 474841 w 967972"/>
                <a:gd name="connsiteY67" fmla="*/ 11112 h 1787025"/>
                <a:gd name="connsiteX0" fmla="*/ 474841 w 967972"/>
                <a:gd name="connsiteY0" fmla="*/ 11112 h 1787025"/>
                <a:gd name="connsiteX1" fmla="*/ 360691 w 967972"/>
                <a:gd name="connsiteY1" fmla="*/ 13971 h 1787025"/>
                <a:gd name="connsiteX2" fmla="*/ 249822 w 967972"/>
                <a:gd name="connsiteY2" fmla="*/ 94937 h 1787025"/>
                <a:gd name="connsiteX3" fmla="*/ 297428 w 967972"/>
                <a:gd name="connsiteY3" fmla="*/ 147488 h 1787025"/>
                <a:gd name="connsiteX4" fmla="*/ 326051 w 967972"/>
                <a:gd name="connsiteY4" fmla="*/ 166251 h 1787025"/>
                <a:gd name="connsiteX5" fmla="*/ 349169 w 967972"/>
                <a:gd name="connsiteY5" fmla="*/ 222230 h 1787025"/>
                <a:gd name="connsiteX6" fmla="*/ 385436 w 967972"/>
                <a:gd name="connsiteY6" fmla="*/ 274315 h 1787025"/>
                <a:gd name="connsiteX7" fmla="*/ 347069 w 967972"/>
                <a:gd name="connsiteY7" fmla="*/ 303089 h 1787025"/>
                <a:gd name="connsiteX8" fmla="*/ 273534 w 967972"/>
                <a:gd name="connsiteY8" fmla="*/ 322273 h 1787025"/>
                <a:gd name="connsiteX9" fmla="*/ 206392 w 967972"/>
                <a:gd name="connsiteY9" fmla="*/ 459752 h 1787025"/>
                <a:gd name="connsiteX10" fmla="*/ 168026 w 967972"/>
                <a:gd name="connsiteY10" fmla="*/ 552471 h 1787025"/>
                <a:gd name="connsiteX11" fmla="*/ 94490 w 967972"/>
                <a:gd name="connsiteY11" fmla="*/ 424583 h 1787025"/>
                <a:gd name="connsiteX12" fmla="*/ 116871 w 967972"/>
                <a:gd name="connsiteY12" fmla="*/ 355677 h 1787025"/>
                <a:gd name="connsiteX13" fmla="*/ 78504 w 967972"/>
                <a:gd name="connsiteY13" fmla="*/ 271117 h 1787025"/>
                <a:gd name="connsiteX14" fmla="*/ 34560 w 967972"/>
                <a:gd name="connsiteY14" fmla="*/ 307919 h 1787025"/>
                <a:gd name="connsiteX15" fmla="*/ 30346 w 967972"/>
                <a:gd name="connsiteY15" fmla="*/ 370780 h 1787025"/>
                <a:gd name="connsiteX16" fmla="*/ 44018 w 967972"/>
                <a:gd name="connsiteY16" fmla="*/ 410645 h 1787025"/>
                <a:gd name="connsiteX17" fmla="*/ 84899 w 967972"/>
                <a:gd name="connsiteY17" fmla="*/ 581246 h 1787025"/>
                <a:gd name="connsiteX18" fmla="*/ 148843 w 967972"/>
                <a:gd name="connsiteY18" fmla="*/ 686754 h 1787025"/>
                <a:gd name="connsiteX19" fmla="*/ 235167 w 967972"/>
                <a:gd name="connsiteY19" fmla="*/ 613218 h 1787025"/>
                <a:gd name="connsiteX20" fmla="*/ 306162 w 967972"/>
                <a:gd name="connsiteY20" fmla="*/ 477769 h 1787025"/>
                <a:gd name="connsiteX21" fmla="*/ 306086 w 967972"/>
                <a:gd name="connsiteY21" fmla="*/ 594908 h 1787025"/>
                <a:gd name="connsiteX22" fmla="*/ 251353 w 967972"/>
                <a:gd name="connsiteY22" fmla="*/ 657096 h 1787025"/>
                <a:gd name="connsiteX23" fmla="*/ 147411 w 967972"/>
                <a:gd name="connsiteY23" fmla="*/ 814508 h 1787025"/>
                <a:gd name="connsiteX24" fmla="*/ 19706 w 967972"/>
                <a:gd name="connsiteY24" fmla="*/ 1014835 h 1787025"/>
                <a:gd name="connsiteX25" fmla="*/ 193854 w 967972"/>
                <a:gd name="connsiteY25" fmla="*/ 1108868 h 1787025"/>
                <a:gd name="connsiteX26" fmla="*/ 198616 w 967972"/>
                <a:gd name="connsiteY26" fmla="*/ 1244599 h 1787025"/>
                <a:gd name="connsiteX27" fmla="*/ 231970 w 967972"/>
                <a:gd name="connsiteY27" fmla="*/ 1572379 h 1787025"/>
                <a:gd name="connsiteX28" fmla="*/ 228773 w 967972"/>
                <a:gd name="connsiteY28" fmla="*/ 1652176 h 1787025"/>
                <a:gd name="connsiteX29" fmla="*/ 161631 w 967972"/>
                <a:gd name="connsiteY29" fmla="*/ 1767408 h 1787025"/>
                <a:gd name="connsiteX30" fmla="*/ 239046 w 967972"/>
                <a:gd name="connsiteY30" fmla="*/ 1764344 h 1787025"/>
                <a:gd name="connsiteX31" fmla="*/ 302308 w 967972"/>
                <a:gd name="connsiteY31" fmla="*/ 1709859 h 1787025"/>
                <a:gd name="connsiteX32" fmla="*/ 343739 w 967972"/>
                <a:gd name="connsiteY32" fmla="*/ 1665781 h 1787025"/>
                <a:gd name="connsiteX33" fmla="*/ 302242 w 967972"/>
                <a:gd name="connsiteY33" fmla="*/ 1590813 h 1787025"/>
                <a:gd name="connsiteX34" fmla="*/ 298428 w 967972"/>
                <a:gd name="connsiteY34" fmla="*/ 1230944 h 1787025"/>
                <a:gd name="connsiteX35" fmla="*/ 318295 w 967972"/>
                <a:gd name="connsiteY35" fmla="*/ 1107103 h 1787025"/>
                <a:gd name="connsiteX36" fmla="*/ 452577 w 967972"/>
                <a:gd name="connsiteY36" fmla="*/ 1083207 h 1787025"/>
                <a:gd name="connsiteX37" fmla="*/ 634817 w 967972"/>
                <a:gd name="connsiteY37" fmla="*/ 1303814 h 1787025"/>
                <a:gd name="connsiteX38" fmla="*/ 682094 w 967972"/>
                <a:gd name="connsiteY38" fmla="*/ 1582104 h 1787025"/>
                <a:gd name="connsiteX39" fmla="*/ 649305 w 967972"/>
                <a:gd name="connsiteY39" fmla="*/ 1645165 h 1787025"/>
                <a:gd name="connsiteX40" fmla="*/ 701959 w 967972"/>
                <a:gd name="connsiteY40" fmla="*/ 1697070 h 1787025"/>
                <a:gd name="connsiteX41" fmla="*/ 836241 w 967972"/>
                <a:gd name="connsiteY41" fmla="*/ 1732239 h 1787025"/>
                <a:gd name="connsiteX42" fmla="*/ 768350 w 967972"/>
                <a:gd name="connsiteY42" fmla="*/ 1632243 h 1787025"/>
                <a:gd name="connsiteX43" fmla="*/ 749917 w 967972"/>
                <a:gd name="connsiteY43" fmla="*/ 1553196 h 1787025"/>
                <a:gd name="connsiteX44" fmla="*/ 737128 w 967972"/>
                <a:gd name="connsiteY44" fmla="*/ 1252659 h 1787025"/>
                <a:gd name="connsiteX45" fmla="*/ 634385 w 967972"/>
                <a:gd name="connsiteY45" fmla="*/ 1061243 h 1787025"/>
                <a:gd name="connsiteX46" fmla="*/ 702058 w 967972"/>
                <a:gd name="connsiteY46" fmla="*/ 1039978 h 1787025"/>
                <a:gd name="connsiteX47" fmla="*/ 589256 w 967972"/>
                <a:gd name="connsiteY47" fmla="*/ 835520 h 1787025"/>
                <a:gd name="connsiteX48" fmla="*/ 564280 w 967972"/>
                <a:gd name="connsiteY48" fmla="*/ 636986 h 1787025"/>
                <a:gd name="connsiteX49" fmla="*/ 622029 w 967972"/>
                <a:gd name="connsiteY49" fmla="*/ 523696 h 1787025"/>
                <a:gd name="connsiteX50" fmla="*/ 692367 w 967972"/>
                <a:gd name="connsiteY50" fmla="*/ 648387 h 1787025"/>
                <a:gd name="connsiteX51" fmla="*/ 759508 w 967972"/>
                <a:gd name="connsiteY51" fmla="*/ 673965 h 1787025"/>
                <a:gd name="connsiteX52" fmla="*/ 906580 w 967972"/>
                <a:gd name="connsiteY52" fmla="*/ 462950 h 1787025"/>
                <a:gd name="connsiteX53" fmla="*/ 948277 w 967972"/>
                <a:gd name="connsiteY53" fmla="*/ 397174 h 1787025"/>
                <a:gd name="connsiteX54" fmla="*/ 962043 w 967972"/>
                <a:gd name="connsiteY54" fmla="*/ 351299 h 1787025"/>
                <a:gd name="connsiteX55" fmla="*/ 912704 w 967972"/>
                <a:gd name="connsiteY55" fmla="*/ 328516 h 1787025"/>
                <a:gd name="connsiteX56" fmla="*/ 889292 w 967972"/>
                <a:gd name="connsiteY56" fmla="*/ 340405 h 1787025"/>
                <a:gd name="connsiteX57" fmla="*/ 866715 w 967972"/>
                <a:gd name="connsiteY57" fmla="*/ 326085 h 1787025"/>
                <a:gd name="connsiteX58" fmla="*/ 871493 w 967972"/>
                <a:gd name="connsiteY58" fmla="*/ 352010 h 1787025"/>
                <a:gd name="connsiteX59" fmla="*/ 855424 w 967972"/>
                <a:gd name="connsiteY59" fmla="*/ 412411 h 1787025"/>
                <a:gd name="connsiteX60" fmla="*/ 740325 w 967972"/>
                <a:gd name="connsiteY60" fmla="*/ 555668 h 1787025"/>
                <a:gd name="connsiteX61" fmla="*/ 654001 w 967972"/>
                <a:gd name="connsiteY61" fmla="*/ 293498 h 1787025"/>
                <a:gd name="connsiteX62" fmla="*/ 574071 w 967972"/>
                <a:gd name="connsiteY62" fmla="*/ 277512 h 1787025"/>
                <a:gd name="connsiteX63" fmla="*/ 526113 w 967972"/>
                <a:gd name="connsiteY63" fmla="*/ 242343 h 1787025"/>
                <a:gd name="connsiteX64" fmla="*/ 529310 w 967972"/>
                <a:gd name="connsiteY64" fmla="*/ 159215 h 1787025"/>
                <a:gd name="connsiteX65" fmla="*/ 543821 w 967972"/>
                <a:gd name="connsiteY65" fmla="*/ 92562 h 1787025"/>
                <a:gd name="connsiteX66" fmla="*/ 516187 w 967972"/>
                <a:gd name="connsiteY66" fmla="*/ 40982 h 1787025"/>
                <a:gd name="connsiteX67" fmla="*/ 474841 w 967972"/>
                <a:gd name="connsiteY67" fmla="*/ 11112 h 1787025"/>
                <a:gd name="connsiteX0" fmla="*/ 474841 w 967972"/>
                <a:gd name="connsiteY0" fmla="*/ 11112 h 1787025"/>
                <a:gd name="connsiteX1" fmla="*/ 360691 w 967972"/>
                <a:gd name="connsiteY1" fmla="*/ 13971 h 1787025"/>
                <a:gd name="connsiteX2" fmla="*/ 249822 w 967972"/>
                <a:gd name="connsiteY2" fmla="*/ 94937 h 1787025"/>
                <a:gd name="connsiteX3" fmla="*/ 297428 w 967972"/>
                <a:gd name="connsiteY3" fmla="*/ 147488 h 1787025"/>
                <a:gd name="connsiteX4" fmla="*/ 326051 w 967972"/>
                <a:gd name="connsiteY4" fmla="*/ 166251 h 1787025"/>
                <a:gd name="connsiteX5" fmla="*/ 349169 w 967972"/>
                <a:gd name="connsiteY5" fmla="*/ 222230 h 1787025"/>
                <a:gd name="connsiteX6" fmla="*/ 385436 w 967972"/>
                <a:gd name="connsiteY6" fmla="*/ 274315 h 1787025"/>
                <a:gd name="connsiteX7" fmla="*/ 347069 w 967972"/>
                <a:gd name="connsiteY7" fmla="*/ 303089 h 1787025"/>
                <a:gd name="connsiteX8" fmla="*/ 273534 w 967972"/>
                <a:gd name="connsiteY8" fmla="*/ 322273 h 1787025"/>
                <a:gd name="connsiteX9" fmla="*/ 206392 w 967972"/>
                <a:gd name="connsiteY9" fmla="*/ 459752 h 1787025"/>
                <a:gd name="connsiteX10" fmla="*/ 168026 w 967972"/>
                <a:gd name="connsiteY10" fmla="*/ 552471 h 1787025"/>
                <a:gd name="connsiteX11" fmla="*/ 94490 w 967972"/>
                <a:gd name="connsiteY11" fmla="*/ 424583 h 1787025"/>
                <a:gd name="connsiteX12" fmla="*/ 116871 w 967972"/>
                <a:gd name="connsiteY12" fmla="*/ 355677 h 1787025"/>
                <a:gd name="connsiteX13" fmla="*/ 78504 w 967972"/>
                <a:gd name="connsiteY13" fmla="*/ 271117 h 1787025"/>
                <a:gd name="connsiteX14" fmla="*/ 34560 w 967972"/>
                <a:gd name="connsiteY14" fmla="*/ 307919 h 1787025"/>
                <a:gd name="connsiteX15" fmla="*/ 30346 w 967972"/>
                <a:gd name="connsiteY15" fmla="*/ 370780 h 1787025"/>
                <a:gd name="connsiteX16" fmla="*/ 44018 w 967972"/>
                <a:gd name="connsiteY16" fmla="*/ 410645 h 1787025"/>
                <a:gd name="connsiteX17" fmla="*/ 84899 w 967972"/>
                <a:gd name="connsiteY17" fmla="*/ 581246 h 1787025"/>
                <a:gd name="connsiteX18" fmla="*/ 148843 w 967972"/>
                <a:gd name="connsiteY18" fmla="*/ 686754 h 1787025"/>
                <a:gd name="connsiteX19" fmla="*/ 235167 w 967972"/>
                <a:gd name="connsiteY19" fmla="*/ 613218 h 1787025"/>
                <a:gd name="connsiteX20" fmla="*/ 306162 w 967972"/>
                <a:gd name="connsiteY20" fmla="*/ 477769 h 1787025"/>
                <a:gd name="connsiteX21" fmla="*/ 306086 w 967972"/>
                <a:gd name="connsiteY21" fmla="*/ 594908 h 1787025"/>
                <a:gd name="connsiteX22" fmla="*/ 251353 w 967972"/>
                <a:gd name="connsiteY22" fmla="*/ 657096 h 1787025"/>
                <a:gd name="connsiteX23" fmla="*/ 147411 w 967972"/>
                <a:gd name="connsiteY23" fmla="*/ 814508 h 1787025"/>
                <a:gd name="connsiteX24" fmla="*/ 19706 w 967972"/>
                <a:gd name="connsiteY24" fmla="*/ 1014835 h 1787025"/>
                <a:gd name="connsiteX25" fmla="*/ 193854 w 967972"/>
                <a:gd name="connsiteY25" fmla="*/ 1108868 h 1787025"/>
                <a:gd name="connsiteX26" fmla="*/ 198616 w 967972"/>
                <a:gd name="connsiteY26" fmla="*/ 1244599 h 1787025"/>
                <a:gd name="connsiteX27" fmla="*/ 231970 w 967972"/>
                <a:gd name="connsiteY27" fmla="*/ 1572379 h 1787025"/>
                <a:gd name="connsiteX28" fmla="*/ 228773 w 967972"/>
                <a:gd name="connsiteY28" fmla="*/ 1652176 h 1787025"/>
                <a:gd name="connsiteX29" fmla="*/ 161631 w 967972"/>
                <a:gd name="connsiteY29" fmla="*/ 1767408 h 1787025"/>
                <a:gd name="connsiteX30" fmla="*/ 239046 w 967972"/>
                <a:gd name="connsiteY30" fmla="*/ 1764344 h 1787025"/>
                <a:gd name="connsiteX31" fmla="*/ 302308 w 967972"/>
                <a:gd name="connsiteY31" fmla="*/ 1709859 h 1787025"/>
                <a:gd name="connsiteX32" fmla="*/ 343739 w 967972"/>
                <a:gd name="connsiteY32" fmla="*/ 1665781 h 1787025"/>
                <a:gd name="connsiteX33" fmla="*/ 302242 w 967972"/>
                <a:gd name="connsiteY33" fmla="*/ 1590813 h 1787025"/>
                <a:gd name="connsiteX34" fmla="*/ 298428 w 967972"/>
                <a:gd name="connsiteY34" fmla="*/ 1230944 h 1787025"/>
                <a:gd name="connsiteX35" fmla="*/ 318295 w 967972"/>
                <a:gd name="connsiteY35" fmla="*/ 1107103 h 1787025"/>
                <a:gd name="connsiteX36" fmla="*/ 452577 w 967972"/>
                <a:gd name="connsiteY36" fmla="*/ 1083207 h 1787025"/>
                <a:gd name="connsiteX37" fmla="*/ 634817 w 967972"/>
                <a:gd name="connsiteY37" fmla="*/ 1303814 h 1787025"/>
                <a:gd name="connsiteX38" fmla="*/ 682094 w 967972"/>
                <a:gd name="connsiteY38" fmla="*/ 1582104 h 1787025"/>
                <a:gd name="connsiteX39" fmla="*/ 649305 w 967972"/>
                <a:gd name="connsiteY39" fmla="*/ 1645165 h 1787025"/>
                <a:gd name="connsiteX40" fmla="*/ 701959 w 967972"/>
                <a:gd name="connsiteY40" fmla="*/ 1697070 h 1787025"/>
                <a:gd name="connsiteX41" fmla="*/ 836241 w 967972"/>
                <a:gd name="connsiteY41" fmla="*/ 1732239 h 1787025"/>
                <a:gd name="connsiteX42" fmla="*/ 768350 w 967972"/>
                <a:gd name="connsiteY42" fmla="*/ 1632243 h 1787025"/>
                <a:gd name="connsiteX43" fmla="*/ 749917 w 967972"/>
                <a:gd name="connsiteY43" fmla="*/ 1553196 h 1787025"/>
                <a:gd name="connsiteX44" fmla="*/ 737128 w 967972"/>
                <a:gd name="connsiteY44" fmla="*/ 1252659 h 1787025"/>
                <a:gd name="connsiteX45" fmla="*/ 634385 w 967972"/>
                <a:gd name="connsiteY45" fmla="*/ 1061243 h 1787025"/>
                <a:gd name="connsiteX46" fmla="*/ 702058 w 967972"/>
                <a:gd name="connsiteY46" fmla="*/ 1039978 h 1787025"/>
                <a:gd name="connsiteX47" fmla="*/ 589256 w 967972"/>
                <a:gd name="connsiteY47" fmla="*/ 835520 h 1787025"/>
                <a:gd name="connsiteX48" fmla="*/ 564280 w 967972"/>
                <a:gd name="connsiteY48" fmla="*/ 636986 h 1787025"/>
                <a:gd name="connsiteX49" fmla="*/ 622029 w 967972"/>
                <a:gd name="connsiteY49" fmla="*/ 523696 h 1787025"/>
                <a:gd name="connsiteX50" fmla="*/ 692367 w 967972"/>
                <a:gd name="connsiteY50" fmla="*/ 648387 h 1787025"/>
                <a:gd name="connsiteX51" fmla="*/ 759508 w 967972"/>
                <a:gd name="connsiteY51" fmla="*/ 673965 h 1787025"/>
                <a:gd name="connsiteX52" fmla="*/ 906580 w 967972"/>
                <a:gd name="connsiteY52" fmla="*/ 462950 h 1787025"/>
                <a:gd name="connsiteX53" fmla="*/ 948277 w 967972"/>
                <a:gd name="connsiteY53" fmla="*/ 397174 h 1787025"/>
                <a:gd name="connsiteX54" fmla="*/ 962043 w 967972"/>
                <a:gd name="connsiteY54" fmla="*/ 351299 h 1787025"/>
                <a:gd name="connsiteX55" fmla="*/ 912704 w 967972"/>
                <a:gd name="connsiteY55" fmla="*/ 328516 h 1787025"/>
                <a:gd name="connsiteX56" fmla="*/ 889292 w 967972"/>
                <a:gd name="connsiteY56" fmla="*/ 340405 h 1787025"/>
                <a:gd name="connsiteX57" fmla="*/ 866715 w 967972"/>
                <a:gd name="connsiteY57" fmla="*/ 326085 h 1787025"/>
                <a:gd name="connsiteX58" fmla="*/ 871493 w 967972"/>
                <a:gd name="connsiteY58" fmla="*/ 352010 h 1787025"/>
                <a:gd name="connsiteX59" fmla="*/ 855424 w 967972"/>
                <a:gd name="connsiteY59" fmla="*/ 412411 h 1787025"/>
                <a:gd name="connsiteX60" fmla="*/ 740325 w 967972"/>
                <a:gd name="connsiteY60" fmla="*/ 555668 h 1787025"/>
                <a:gd name="connsiteX61" fmla="*/ 654001 w 967972"/>
                <a:gd name="connsiteY61" fmla="*/ 293498 h 1787025"/>
                <a:gd name="connsiteX62" fmla="*/ 574071 w 967972"/>
                <a:gd name="connsiteY62" fmla="*/ 277512 h 1787025"/>
                <a:gd name="connsiteX63" fmla="*/ 526113 w 967972"/>
                <a:gd name="connsiteY63" fmla="*/ 242343 h 1787025"/>
                <a:gd name="connsiteX64" fmla="*/ 529310 w 967972"/>
                <a:gd name="connsiteY64" fmla="*/ 159215 h 1787025"/>
                <a:gd name="connsiteX65" fmla="*/ 543821 w 967972"/>
                <a:gd name="connsiteY65" fmla="*/ 92562 h 1787025"/>
                <a:gd name="connsiteX66" fmla="*/ 516187 w 967972"/>
                <a:gd name="connsiteY66" fmla="*/ 40982 h 1787025"/>
                <a:gd name="connsiteX67" fmla="*/ 474841 w 967972"/>
                <a:gd name="connsiteY67" fmla="*/ 11112 h 1787025"/>
                <a:gd name="connsiteX0" fmla="*/ 474841 w 967972"/>
                <a:gd name="connsiteY0" fmla="*/ 11112 h 1787025"/>
                <a:gd name="connsiteX1" fmla="*/ 360691 w 967972"/>
                <a:gd name="connsiteY1" fmla="*/ 13971 h 1787025"/>
                <a:gd name="connsiteX2" fmla="*/ 249822 w 967972"/>
                <a:gd name="connsiteY2" fmla="*/ 94937 h 1787025"/>
                <a:gd name="connsiteX3" fmla="*/ 297428 w 967972"/>
                <a:gd name="connsiteY3" fmla="*/ 147488 h 1787025"/>
                <a:gd name="connsiteX4" fmla="*/ 326051 w 967972"/>
                <a:gd name="connsiteY4" fmla="*/ 166251 h 1787025"/>
                <a:gd name="connsiteX5" fmla="*/ 349169 w 967972"/>
                <a:gd name="connsiteY5" fmla="*/ 222230 h 1787025"/>
                <a:gd name="connsiteX6" fmla="*/ 385436 w 967972"/>
                <a:gd name="connsiteY6" fmla="*/ 274315 h 1787025"/>
                <a:gd name="connsiteX7" fmla="*/ 347069 w 967972"/>
                <a:gd name="connsiteY7" fmla="*/ 303089 h 1787025"/>
                <a:gd name="connsiteX8" fmla="*/ 273534 w 967972"/>
                <a:gd name="connsiteY8" fmla="*/ 322273 h 1787025"/>
                <a:gd name="connsiteX9" fmla="*/ 206392 w 967972"/>
                <a:gd name="connsiteY9" fmla="*/ 459752 h 1787025"/>
                <a:gd name="connsiteX10" fmla="*/ 168026 w 967972"/>
                <a:gd name="connsiteY10" fmla="*/ 552471 h 1787025"/>
                <a:gd name="connsiteX11" fmla="*/ 94490 w 967972"/>
                <a:gd name="connsiteY11" fmla="*/ 424583 h 1787025"/>
                <a:gd name="connsiteX12" fmla="*/ 116871 w 967972"/>
                <a:gd name="connsiteY12" fmla="*/ 355677 h 1787025"/>
                <a:gd name="connsiteX13" fmla="*/ 78504 w 967972"/>
                <a:gd name="connsiteY13" fmla="*/ 271117 h 1787025"/>
                <a:gd name="connsiteX14" fmla="*/ 34560 w 967972"/>
                <a:gd name="connsiteY14" fmla="*/ 307919 h 1787025"/>
                <a:gd name="connsiteX15" fmla="*/ 30346 w 967972"/>
                <a:gd name="connsiteY15" fmla="*/ 370780 h 1787025"/>
                <a:gd name="connsiteX16" fmla="*/ 44018 w 967972"/>
                <a:gd name="connsiteY16" fmla="*/ 410645 h 1787025"/>
                <a:gd name="connsiteX17" fmla="*/ 84899 w 967972"/>
                <a:gd name="connsiteY17" fmla="*/ 581246 h 1787025"/>
                <a:gd name="connsiteX18" fmla="*/ 148843 w 967972"/>
                <a:gd name="connsiteY18" fmla="*/ 686754 h 1787025"/>
                <a:gd name="connsiteX19" fmla="*/ 235167 w 967972"/>
                <a:gd name="connsiteY19" fmla="*/ 613218 h 1787025"/>
                <a:gd name="connsiteX20" fmla="*/ 306162 w 967972"/>
                <a:gd name="connsiteY20" fmla="*/ 477769 h 1787025"/>
                <a:gd name="connsiteX21" fmla="*/ 306086 w 967972"/>
                <a:gd name="connsiteY21" fmla="*/ 594908 h 1787025"/>
                <a:gd name="connsiteX22" fmla="*/ 251353 w 967972"/>
                <a:gd name="connsiteY22" fmla="*/ 657096 h 1787025"/>
                <a:gd name="connsiteX23" fmla="*/ 147411 w 967972"/>
                <a:gd name="connsiteY23" fmla="*/ 814508 h 1787025"/>
                <a:gd name="connsiteX24" fmla="*/ 19706 w 967972"/>
                <a:gd name="connsiteY24" fmla="*/ 1014835 h 1787025"/>
                <a:gd name="connsiteX25" fmla="*/ 193854 w 967972"/>
                <a:gd name="connsiteY25" fmla="*/ 1108868 h 1787025"/>
                <a:gd name="connsiteX26" fmla="*/ 198616 w 967972"/>
                <a:gd name="connsiteY26" fmla="*/ 1244599 h 1787025"/>
                <a:gd name="connsiteX27" fmla="*/ 231970 w 967972"/>
                <a:gd name="connsiteY27" fmla="*/ 1572379 h 1787025"/>
                <a:gd name="connsiteX28" fmla="*/ 228773 w 967972"/>
                <a:gd name="connsiteY28" fmla="*/ 1652176 h 1787025"/>
                <a:gd name="connsiteX29" fmla="*/ 161631 w 967972"/>
                <a:gd name="connsiteY29" fmla="*/ 1767408 h 1787025"/>
                <a:gd name="connsiteX30" fmla="*/ 239046 w 967972"/>
                <a:gd name="connsiteY30" fmla="*/ 1764344 h 1787025"/>
                <a:gd name="connsiteX31" fmla="*/ 302308 w 967972"/>
                <a:gd name="connsiteY31" fmla="*/ 1709859 h 1787025"/>
                <a:gd name="connsiteX32" fmla="*/ 343739 w 967972"/>
                <a:gd name="connsiteY32" fmla="*/ 1665781 h 1787025"/>
                <a:gd name="connsiteX33" fmla="*/ 302242 w 967972"/>
                <a:gd name="connsiteY33" fmla="*/ 1590813 h 1787025"/>
                <a:gd name="connsiteX34" fmla="*/ 298428 w 967972"/>
                <a:gd name="connsiteY34" fmla="*/ 1230944 h 1787025"/>
                <a:gd name="connsiteX35" fmla="*/ 318295 w 967972"/>
                <a:gd name="connsiteY35" fmla="*/ 1107103 h 1787025"/>
                <a:gd name="connsiteX36" fmla="*/ 452577 w 967972"/>
                <a:gd name="connsiteY36" fmla="*/ 1083207 h 1787025"/>
                <a:gd name="connsiteX37" fmla="*/ 634817 w 967972"/>
                <a:gd name="connsiteY37" fmla="*/ 1303814 h 1787025"/>
                <a:gd name="connsiteX38" fmla="*/ 682094 w 967972"/>
                <a:gd name="connsiteY38" fmla="*/ 1582104 h 1787025"/>
                <a:gd name="connsiteX39" fmla="*/ 649305 w 967972"/>
                <a:gd name="connsiteY39" fmla="*/ 1645165 h 1787025"/>
                <a:gd name="connsiteX40" fmla="*/ 701959 w 967972"/>
                <a:gd name="connsiteY40" fmla="*/ 1697070 h 1787025"/>
                <a:gd name="connsiteX41" fmla="*/ 836241 w 967972"/>
                <a:gd name="connsiteY41" fmla="*/ 1732239 h 1787025"/>
                <a:gd name="connsiteX42" fmla="*/ 768350 w 967972"/>
                <a:gd name="connsiteY42" fmla="*/ 1632243 h 1787025"/>
                <a:gd name="connsiteX43" fmla="*/ 749917 w 967972"/>
                <a:gd name="connsiteY43" fmla="*/ 1553196 h 1787025"/>
                <a:gd name="connsiteX44" fmla="*/ 737128 w 967972"/>
                <a:gd name="connsiteY44" fmla="*/ 1252659 h 1787025"/>
                <a:gd name="connsiteX45" fmla="*/ 634385 w 967972"/>
                <a:gd name="connsiteY45" fmla="*/ 1061243 h 1787025"/>
                <a:gd name="connsiteX46" fmla="*/ 702058 w 967972"/>
                <a:gd name="connsiteY46" fmla="*/ 1039978 h 1787025"/>
                <a:gd name="connsiteX47" fmla="*/ 589256 w 967972"/>
                <a:gd name="connsiteY47" fmla="*/ 835520 h 1787025"/>
                <a:gd name="connsiteX48" fmla="*/ 564280 w 967972"/>
                <a:gd name="connsiteY48" fmla="*/ 636986 h 1787025"/>
                <a:gd name="connsiteX49" fmla="*/ 622029 w 967972"/>
                <a:gd name="connsiteY49" fmla="*/ 523696 h 1787025"/>
                <a:gd name="connsiteX50" fmla="*/ 692367 w 967972"/>
                <a:gd name="connsiteY50" fmla="*/ 648387 h 1787025"/>
                <a:gd name="connsiteX51" fmla="*/ 759508 w 967972"/>
                <a:gd name="connsiteY51" fmla="*/ 673965 h 1787025"/>
                <a:gd name="connsiteX52" fmla="*/ 906580 w 967972"/>
                <a:gd name="connsiteY52" fmla="*/ 462950 h 1787025"/>
                <a:gd name="connsiteX53" fmla="*/ 948277 w 967972"/>
                <a:gd name="connsiteY53" fmla="*/ 397174 h 1787025"/>
                <a:gd name="connsiteX54" fmla="*/ 962043 w 967972"/>
                <a:gd name="connsiteY54" fmla="*/ 351299 h 1787025"/>
                <a:gd name="connsiteX55" fmla="*/ 929331 w 967972"/>
                <a:gd name="connsiteY55" fmla="*/ 335891 h 1787025"/>
                <a:gd name="connsiteX56" fmla="*/ 912704 w 967972"/>
                <a:gd name="connsiteY56" fmla="*/ 328516 h 1787025"/>
                <a:gd name="connsiteX57" fmla="*/ 889292 w 967972"/>
                <a:gd name="connsiteY57" fmla="*/ 340405 h 1787025"/>
                <a:gd name="connsiteX58" fmla="*/ 866715 w 967972"/>
                <a:gd name="connsiteY58" fmla="*/ 326085 h 1787025"/>
                <a:gd name="connsiteX59" fmla="*/ 871493 w 967972"/>
                <a:gd name="connsiteY59" fmla="*/ 352010 h 1787025"/>
                <a:gd name="connsiteX60" fmla="*/ 855424 w 967972"/>
                <a:gd name="connsiteY60" fmla="*/ 412411 h 1787025"/>
                <a:gd name="connsiteX61" fmla="*/ 740325 w 967972"/>
                <a:gd name="connsiteY61" fmla="*/ 555668 h 1787025"/>
                <a:gd name="connsiteX62" fmla="*/ 654001 w 967972"/>
                <a:gd name="connsiteY62" fmla="*/ 293498 h 1787025"/>
                <a:gd name="connsiteX63" fmla="*/ 574071 w 967972"/>
                <a:gd name="connsiteY63" fmla="*/ 277512 h 1787025"/>
                <a:gd name="connsiteX64" fmla="*/ 526113 w 967972"/>
                <a:gd name="connsiteY64" fmla="*/ 242343 h 1787025"/>
                <a:gd name="connsiteX65" fmla="*/ 529310 w 967972"/>
                <a:gd name="connsiteY65" fmla="*/ 159215 h 1787025"/>
                <a:gd name="connsiteX66" fmla="*/ 543821 w 967972"/>
                <a:gd name="connsiteY66" fmla="*/ 92562 h 1787025"/>
                <a:gd name="connsiteX67" fmla="*/ 516187 w 967972"/>
                <a:gd name="connsiteY67" fmla="*/ 40982 h 1787025"/>
                <a:gd name="connsiteX68" fmla="*/ 474841 w 967972"/>
                <a:gd name="connsiteY68" fmla="*/ 11112 h 1787025"/>
                <a:gd name="connsiteX0" fmla="*/ 474841 w 967972"/>
                <a:gd name="connsiteY0" fmla="*/ 11112 h 1787025"/>
                <a:gd name="connsiteX1" fmla="*/ 360691 w 967972"/>
                <a:gd name="connsiteY1" fmla="*/ 13971 h 1787025"/>
                <a:gd name="connsiteX2" fmla="*/ 249822 w 967972"/>
                <a:gd name="connsiteY2" fmla="*/ 94937 h 1787025"/>
                <a:gd name="connsiteX3" fmla="*/ 297428 w 967972"/>
                <a:gd name="connsiteY3" fmla="*/ 147488 h 1787025"/>
                <a:gd name="connsiteX4" fmla="*/ 326051 w 967972"/>
                <a:gd name="connsiteY4" fmla="*/ 166251 h 1787025"/>
                <a:gd name="connsiteX5" fmla="*/ 349169 w 967972"/>
                <a:gd name="connsiteY5" fmla="*/ 222230 h 1787025"/>
                <a:gd name="connsiteX6" fmla="*/ 385436 w 967972"/>
                <a:gd name="connsiteY6" fmla="*/ 274315 h 1787025"/>
                <a:gd name="connsiteX7" fmla="*/ 347069 w 967972"/>
                <a:gd name="connsiteY7" fmla="*/ 303089 h 1787025"/>
                <a:gd name="connsiteX8" fmla="*/ 273534 w 967972"/>
                <a:gd name="connsiteY8" fmla="*/ 322273 h 1787025"/>
                <a:gd name="connsiteX9" fmla="*/ 206392 w 967972"/>
                <a:gd name="connsiteY9" fmla="*/ 459752 h 1787025"/>
                <a:gd name="connsiteX10" fmla="*/ 168026 w 967972"/>
                <a:gd name="connsiteY10" fmla="*/ 552471 h 1787025"/>
                <a:gd name="connsiteX11" fmla="*/ 94490 w 967972"/>
                <a:gd name="connsiteY11" fmla="*/ 424583 h 1787025"/>
                <a:gd name="connsiteX12" fmla="*/ 116871 w 967972"/>
                <a:gd name="connsiteY12" fmla="*/ 355677 h 1787025"/>
                <a:gd name="connsiteX13" fmla="*/ 78504 w 967972"/>
                <a:gd name="connsiteY13" fmla="*/ 271117 h 1787025"/>
                <a:gd name="connsiteX14" fmla="*/ 34560 w 967972"/>
                <a:gd name="connsiteY14" fmla="*/ 307919 h 1787025"/>
                <a:gd name="connsiteX15" fmla="*/ 30346 w 967972"/>
                <a:gd name="connsiteY15" fmla="*/ 370780 h 1787025"/>
                <a:gd name="connsiteX16" fmla="*/ 44018 w 967972"/>
                <a:gd name="connsiteY16" fmla="*/ 410645 h 1787025"/>
                <a:gd name="connsiteX17" fmla="*/ 84899 w 967972"/>
                <a:gd name="connsiteY17" fmla="*/ 581246 h 1787025"/>
                <a:gd name="connsiteX18" fmla="*/ 148843 w 967972"/>
                <a:gd name="connsiteY18" fmla="*/ 686754 h 1787025"/>
                <a:gd name="connsiteX19" fmla="*/ 235167 w 967972"/>
                <a:gd name="connsiteY19" fmla="*/ 613218 h 1787025"/>
                <a:gd name="connsiteX20" fmla="*/ 306162 w 967972"/>
                <a:gd name="connsiteY20" fmla="*/ 477769 h 1787025"/>
                <a:gd name="connsiteX21" fmla="*/ 306086 w 967972"/>
                <a:gd name="connsiteY21" fmla="*/ 594908 h 1787025"/>
                <a:gd name="connsiteX22" fmla="*/ 251353 w 967972"/>
                <a:gd name="connsiteY22" fmla="*/ 657096 h 1787025"/>
                <a:gd name="connsiteX23" fmla="*/ 147411 w 967972"/>
                <a:gd name="connsiteY23" fmla="*/ 814508 h 1787025"/>
                <a:gd name="connsiteX24" fmla="*/ 19706 w 967972"/>
                <a:gd name="connsiteY24" fmla="*/ 1014835 h 1787025"/>
                <a:gd name="connsiteX25" fmla="*/ 193854 w 967972"/>
                <a:gd name="connsiteY25" fmla="*/ 1108868 h 1787025"/>
                <a:gd name="connsiteX26" fmla="*/ 198616 w 967972"/>
                <a:gd name="connsiteY26" fmla="*/ 1244599 h 1787025"/>
                <a:gd name="connsiteX27" fmla="*/ 231970 w 967972"/>
                <a:gd name="connsiteY27" fmla="*/ 1572379 h 1787025"/>
                <a:gd name="connsiteX28" fmla="*/ 228773 w 967972"/>
                <a:gd name="connsiteY28" fmla="*/ 1652176 h 1787025"/>
                <a:gd name="connsiteX29" fmla="*/ 161631 w 967972"/>
                <a:gd name="connsiteY29" fmla="*/ 1767408 h 1787025"/>
                <a:gd name="connsiteX30" fmla="*/ 239046 w 967972"/>
                <a:gd name="connsiteY30" fmla="*/ 1764344 h 1787025"/>
                <a:gd name="connsiteX31" fmla="*/ 302308 w 967972"/>
                <a:gd name="connsiteY31" fmla="*/ 1709859 h 1787025"/>
                <a:gd name="connsiteX32" fmla="*/ 343739 w 967972"/>
                <a:gd name="connsiteY32" fmla="*/ 1665781 h 1787025"/>
                <a:gd name="connsiteX33" fmla="*/ 302242 w 967972"/>
                <a:gd name="connsiteY33" fmla="*/ 1590813 h 1787025"/>
                <a:gd name="connsiteX34" fmla="*/ 298428 w 967972"/>
                <a:gd name="connsiteY34" fmla="*/ 1230944 h 1787025"/>
                <a:gd name="connsiteX35" fmla="*/ 318295 w 967972"/>
                <a:gd name="connsiteY35" fmla="*/ 1107103 h 1787025"/>
                <a:gd name="connsiteX36" fmla="*/ 452577 w 967972"/>
                <a:gd name="connsiteY36" fmla="*/ 1083207 h 1787025"/>
                <a:gd name="connsiteX37" fmla="*/ 634817 w 967972"/>
                <a:gd name="connsiteY37" fmla="*/ 1303814 h 1787025"/>
                <a:gd name="connsiteX38" fmla="*/ 682094 w 967972"/>
                <a:gd name="connsiteY38" fmla="*/ 1582104 h 1787025"/>
                <a:gd name="connsiteX39" fmla="*/ 649305 w 967972"/>
                <a:gd name="connsiteY39" fmla="*/ 1645165 h 1787025"/>
                <a:gd name="connsiteX40" fmla="*/ 701959 w 967972"/>
                <a:gd name="connsiteY40" fmla="*/ 1697070 h 1787025"/>
                <a:gd name="connsiteX41" fmla="*/ 836241 w 967972"/>
                <a:gd name="connsiteY41" fmla="*/ 1732239 h 1787025"/>
                <a:gd name="connsiteX42" fmla="*/ 768350 w 967972"/>
                <a:gd name="connsiteY42" fmla="*/ 1632243 h 1787025"/>
                <a:gd name="connsiteX43" fmla="*/ 749917 w 967972"/>
                <a:gd name="connsiteY43" fmla="*/ 1553196 h 1787025"/>
                <a:gd name="connsiteX44" fmla="*/ 737128 w 967972"/>
                <a:gd name="connsiteY44" fmla="*/ 1252659 h 1787025"/>
                <a:gd name="connsiteX45" fmla="*/ 634385 w 967972"/>
                <a:gd name="connsiteY45" fmla="*/ 1061243 h 1787025"/>
                <a:gd name="connsiteX46" fmla="*/ 702058 w 967972"/>
                <a:gd name="connsiteY46" fmla="*/ 1039978 h 1787025"/>
                <a:gd name="connsiteX47" fmla="*/ 589256 w 967972"/>
                <a:gd name="connsiteY47" fmla="*/ 835520 h 1787025"/>
                <a:gd name="connsiteX48" fmla="*/ 564280 w 967972"/>
                <a:gd name="connsiteY48" fmla="*/ 636986 h 1787025"/>
                <a:gd name="connsiteX49" fmla="*/ 622029 w 967972"/>
                <a:gd name="connsiteY49" fmla="*/ 523696 h 1787025"/>
                <a:gd name="connsiteX50" fmla="*/ 692367 w 967972"/>
                <a:gd name="connsiteY50" fmla="*/ 648387 h 1787025"/>
                <a:gd name="connsiteX51" fmla="*/ 759508 w 967972"/>
                <a:gd name="connsiteY51" fmla="*/ 673965 h 1787025"/>
                <a:gd name="connsiteX52" fmla="*/ 906580 w 967972"/>
                <a:gd name="connsiteY52" fmla="*/ 462950 h 1787025"/>
                <a:gd name="connsiteX53" fmla="*/ 948277 w 967972"/>
                <a:gd name="connsiteY53" fmla="*/ 397174 h 1787025"/>
                <a:gd name="connsiteX54" fmla="*/ 962043 w 967972"/>
                <a:gd name="connsiteY54" fmla="*/ 351299 h 1787025"/>
                <a:gd name="connsiteX55" fmla="*/ 945687 w 967972"/>
                <a:gd name="connsiteY55" fmla="*/ 347032 h 1787025"/>
                <a:gd name="connsiteX56" fmla="*/ 929331 w 967972"/>
                <a:gd name="connsiteY56" fmla="*/ 335891 h 1787025"/>
                <a:gd name="connsiteX57" fmla="*/ 912704 w 967972"/>
                <a:gd name="connsiteY57" fmla="*/ 328516 h 1787025"/>
                <a:gd name="connsiteX58" fmla="*/ 889292 w 967972"/>
                <a:gd name="connsiteY58" fmla="*/ 340405 h 1787025"/>
                <a:gd name="connsiteX59" fmla="*/ 866715 w 967972"/>
                <a:gd name="connsiteY59" fmla="*/ 326085 h 1787025"/>
                <a:gd name="connsiteX60" fmla="*/ 871493 w 967972"/>
                <a:gd name="connsiteY60" fmla="*/ 352010 h 1787025"/>
                <a:gd name="connsiteX61" fmla="*/ 855424 w 967972"/>
                <a:gd name="connsiteY61" fmla="*/ 412411 h 1787025"/>
                <a:gd name="connsiteX62" fmla="*/ 740325 w 967972"/>
                <a:gd name="connsiteY62" fmla="*/ 555668 h 1787025"/>
                <a:gd name="connsiteX63" fmla="*/ 654001 w 967972"/>
                <a:gd name="connsiteY63" fmla="*/ 293498 h 1787025"/>
                <a:gd name="connsiteX64" fmla="*/ 574071 w 967972"/>
                <a:gd name="connsiteY64" fmla="*/ 277512 h 1787025"/>
                <a:gd name="connsiteX65" fmla="*/ 526113 w 967972"/>
                <a:gd name="connsiteY65" fmla="*/ 242343 h 1787025"/>
                <a:gd name="connsiteX66" fmla="*/ 529310 w 967972"/>
                <a:gd name="connsiteY66" fmla="*/ 159215 h 1787025"/>
                <a:gd name="connsiteX67" fmla="*/ 543821 w 967972"/>
                <a:gd name="connsiteY67" fmla="*/ 92562 h 1787025"/>
                <a:gd name="connsiteX68" fmla="*/ 516187 w 967972"/>
                <a:gd name="connsiteY68" fmla="*/ 40982 h 1787025"/>
                <a:gd name="connsiteX69" fmla="*/ 474841 w 967972"/>
                <a:gd name="connsiteY69" fmla="*/ 11112 h 1787025"/>
                <a:gd name="connsiteX0" fmla="*/ 474841 w 967380"/>
                <a:gd name="connsiteY0" fmla="*/ 11112 h 1787025"/>
                <a:gd name="connsiteX1" fmla="*/ 360691 w 967380"/>
                <a:gd name="connsiteY1" fmla="*/ 13971 h 1787025"/>
                <a:gd name="connsiteX2" fmla="*/ 249822 w 967380"/>
                <a:gd name="connsiteY2" fmla="*/ 94937 h 1787025"/>
                <a:gd name="connsiteX3" fmla="*/ 297428 w 967380"/>
                <a:gd name="connsiteY3" fmla="*/ 147488 h 1787025"/>
                <a:gd name="connsiteX4" fmla="*/ 326051 w 967380"/>
                <a:gd name="connsiteY4" fmla="*/ 166251 h 1787025"/>
                <a:gd name="connsiteX5" fmla="*/ 349169 w 967380"/>
                <a:gd name="connsiteY5" fmla="*/ 222230 h 1787025"/>
                <a:gd name="connsiteX6" fmla="*/ 385436 w 967380"/>
                <a:gd name="connsiteY6" fmla="*/ 274315 h 1787025"/>
                <a:gd name="connsiteX7" fmla="*/ 347069 w 967380"/>
                <a:gd name="connsiteY7" fmla="*/ 303089 h 1787025"/>
                <a:gd name="connsiteX8" fmla="*/ 273534 w 967380"/>
                <a:gd name="connsiteY8" fmla="*/ 322273 h 1787025"/>
                <a:gd name="connsiteX9" fmla="*/ 206392 w 967380"/>
                <a:gd name="connsiteY9" fmla="*/ 459752 h 1787025"/>
                <a:gd name="connsiteX10" fmla="*/ 168026 w 967380"/>
                <a:gd name="connsiteY10" fmla="*/ 552471 h 1787025"/>
                <a:gd name="connsiteX11" fmla="*/ 94490 w 967380"/>
                <a:gd name="connsiteY11" fmla="*/ 424583 h 1787025"/>
                <a:gd name="connsiteX12" fmla="*/ 116871 w 967380"/>
                <a:gd name="connsiteY12" fmla="*/ 355677 h 1787025"/>
                <a:gd name="connsiteX13" fmla="*/ 78504 w 967380"/>
                <a:gd name="connsiteY13" fmla="*/ 271117 h 1787025"/>
                <a:gd name="connsiteX14" fmla="*/ 34560 w 967380"/>
                <a:gd name="connsiteY14" fmla="*/ 307919 h 1787025"/>
                <a:gd name="connsiteX15" fmla="*/ 30346 w 967380"/>
                <a:gd name="connsiteY15" fmla="*/ 370780 h 1787025"/>
                <a:gd name="connsiteX16" fmla="*/ 44018 w 967380"/>
                <a:gd name="connsiteY16" fmla="*/ 410645 h 1787025"/>
                <a:gd name="connsiteX17" fmla="*/ 84899 w 967380"/>
                <a:gd name="connsiteY17" fmla="*/ 581246 h 1787025"/>
                <a:gd name="connsiteX18" fmla="*/ 148843 w 967380"/>
                <a:gd name="connsiteY18" fmla="*/ 686754 h 1787025"/>
                <a:gd name="connsiteX19" fmla="*/ 235167 w 967380"/>
                <a:gd name="connsiteY19" fmla="*/ 613218 h 1787025"/>
                <a:gd name="connsiteX20" fmla="*/ 306162 w 967380"/>
                <a:gd name="connsiteY20" fmla="*/ 477769 h 1787025"/>
                <a:gd name="connsiteX21" fmla="*/ 306086 w 967380"/>
                <a:gd name="connsiteY21" fmla="*/ 594908 h 1787025"/>
                <a:gd name="connsiteX22" fmla="*/ 251353 w 967380"/>
                <a:gd name="connsiteY22" fmla="*/ 657096 h 1787025"/>
                <a:gd name="connsiteX23" fmla="*/ 147411 w 967380"/>
                <a:gd name="connsiteY23" fmla="*/ 814508 h 1787025"/>
                <a:gd name="connsiteX24" fmla="*/ 19706 w 967380"/>
                <a:gd name="connsiteY24" fmla="*/ 1014835 h 1787025"/>
                <a:gd name="connsiteX25" fmla="*/ 193854 w 967380"/>
                <a:gd name="connsiteY25" fmla="*/ 1108868 h 1787025"/>
                <a:gd name="connsiteX26" fmla="*/ 198616 w 967380"/>
                <a:gd name="connsiteY26" fmla="*/ 1244599 h 1787025"/>
                <a:gd name="connsiteX27" fmla="*/ 231970 w 967380"/>
                <a:gd name="connsiteY27" fmla="*/ 1572379 h 1787025"/>
                <a:gd name="connsiteX28" fmla="*/ 228773 w 967380"/>
                <a:gd name="connsiteY28" fmla="*/ 1652176 h 1787025"/>
                <a:gd name="connsiteX29" fmla="*/ 161631 w 967380"/>
                <a:gd name="connsiteY29" fmla="*/ 1767408 h 1787025"/>
                <a:gd name="connsiteX30" fmla="*/ 239046 w 967380"/>
                <a:gd name="connsiteY30" fmla="*/ 1764344 h 1787025"/>
                <a:gd name="connsiteX31" fmla="*/ 302308 w 967380"/>
                <a:gd name="connsiteY31" fmla="*/ 1709859 h 1787025"/>
                <a:gd name="connsiteX32" fmla="*/ 343739 w 967380"/>
                <a:gd name="connsiteY32" fmla="*/ 1665781 h 1787025"/>
                <a:gd name="connsiteX33" fmla="*/ 302242 w 967380"/>
                <a:gd name="connsiteY33" fmla="*/ 1590813 h 1787025"/>
                <a:gd name="connsiteX34" fmla="*/ 298428 w 967380"/>
                <a:gd name="connsiteY34" fmla="*/ 1230944 h 1787025"/>
                <a:gd name="connsiteX35" fmla="*/ 318295 w 967380"/>
                <a:gd name="connsiteY35" fmla="*/ 1107103 h 1787025"/>
                <a:gd name="connsiteX36" fmla="*/ 452577 w 967380"/>
                <a:gd name="connsiteY36" fmla="*/ 1083207 h 1787025"/>
                <a:gd name="connsiteX37" fmla="*/ 634817 w 967380"/>
                <a:gd name="connsiteY37" fmla="*/ 1303814 h 1787025"/>
                <a:gd name="connsiteX38" fmla="*/ 682094 w 967380"/>
                <a:gd name="connsiteY38" fmla="*/ 1582104 h 1787025"/>
                <a:gd name="connsiteX39" fmla="*/ 649305 w 967380"/>
                <a:gd name="connsiteY39" fmla="*/ 1645165 h 1787025"/>
                <a:gd name="connsiteX40" fmla="*/ 701959 w 967380"/>
                <a:gd name="connsiteY40" fmla="*/ 1697070 h 1787025"/>
                <a:gd name="connsiteX41" fmla="*/ 836241 w 967380"/>
                <a:gd name="connsiteY41" fmla="*/ 1732239 h 1787025"/>
                <a:gd name="connsiteX42" fmla="*/ 768350 w 967380"/>
                <a:gd name="connsiteY42" fmla="*/ 1632243 h 1787025"/>
                <a:gd name="connsiteX43" fmla="*/ 749917 w 967380"/>
                <a:gd name="connsiteY43" fmla="*/ 1553196 h 1787025"/>
                <a:gd name="connsiteX44" fmla="*/ 737128 w 967380"/>
                <a:gd name="connsiteY44" fmla="*/ 1252659 h 1787025"/>
                <a:gd name="connsiteX45" fmla="*/ 634385 w 967380"/>
                <a:gd name="connsiteY45" fmla="*/ 1061243 h 1787025"/>
                <a:gd name="connsiteX46" fmla="*/ 702058 w 967380"/>
                <a:gd name="connsiteY46" fmla="*/ 1039978 h 1787025"/>
                <a:gd name="connsiteX47" fmla="*/ 589256 w 967380"/>
                <a:gd name="connsiteY47" fmla="*/ 835520 h 1787025"/>
                <a:gd name="connsiteX48" fmla="*/ 564280 w 967380"/>
                <a:gd name="connsiteY48" fmla="*/ 636986 h 1787025"/>
                <a:gd name="connsiteX49" fmla="*/ 622029 w 967380"/>
                <a:gd name="connsiteY49" fmla="*/ 523696 h 1787025"/>
                <a:gd name="connsiteX50" fmla="*/ 692367 w 967380"/>
                <a:gd name="connsiteY50" fmla="*/ 648387 h 1787025"/>
                <a:gd name="connsiteX51" fmla="*/ 759508 w 967380"/>
                <a:gd name="connsiteY51" fmla="*/ 673965 h 1787025"/>
                <a:gd name="connsiteX52" fmla="*/ 906580 w 967380"/>
                <a:gd name="connsiteY52" fmla="*/ 462950 h 1787025"/>
                <a:gd name="connsiteX53" fmla="*/ 948277 w 967380"/>
                <a:gd name="connsiteY53" fmla="*/ 397174 h 1787025"/>
                <a:gd name="connsiteX54" fmla="*/ 961451 w 967380"/>
                <a:gd name="connsiteY54" fmla="*/ 360544 h 1787025"/>
                <a:gd name="connsiteX55" fmla="*/ 945687 w 967380"/>
                <a:gd name="connsiteY55" fmla="*/ 347032 h 1787025"/>
                <a:gd name="connsiteX56" fmla="*/ 929331 w 967380"/>
                <a:gd name="connsiteY56" fmla="*/ 335891 h 1787025"/>
                <a:gd name="connsiteX57" fmla="*/ 912704 w 967380"/>
                <a:gd name="connsiteY57" fmla="*/ 328516 h 1787025"/>
                <a:gd name="connsiteX58" fmla="*/ 889292 w 967380"/>
                <a:gd name="connsiteY58" fmla="*/ 340405 h 1787025"/>
                <a:gd name="connsiteX59" fmla="*/ 866715 w 967380"/>
                <a:gd name="connsiteY59" fmla="*/ 326085 h 1787025"/>
                <a:gd name="connsiteX60" fmla="*/ 871493 w 967380"/>
                <a:gd name="connsiteY60" fmla="*/ 352010 h 1787025"/>
                <a:gd name="connsiteX61" fmla="*/ 855424 w 967380"/>
                <a:gd name="connsiteY61" fmla="*/ 412411 h 1787025"/>
                <a:gd name="connsiteX62" fmla="*/ 740325 w 967380"/>
                <a:gd name="connsiteY62" fmla="*/ 555668 h 1787025"/>
                <a:gd name="connsiteX63" fmla="*/ 654001 w 967380"/>
                <a:gd name="connsiteY63" fmla="*/ 293498 h 1787025"/>
                <a:gd name="connsiteX64" fmla="*/ 574071 w 967380"/>
                <a:gd name="connsiteY64" fmla="*/ 277512 h 1787025"/>
                <a:gd name="connsiteX65" fmla="*/ 526113 w 967380"/>
                <a:gd name="connsiteY65" fmla="*/ 242343 h 1787025"/>
                <a:gd name="connsiteX66" fmla="*/ 529310 w 967380"/>
                <a:gd name="connsiteY66" fmla="*/ 159215 h 1787025"/>
                <a:gd name="connsiteX67" fmla="*/ 543821 w 967380"/>
                <a:gd name="connsiteY67" fmla="*/ 92562 h 1787025"/>
                <a:gd name="connsiteX68" fmla="*/ 516187 w 967380"/>
                <a:gd name="connsiteY68" fmla="*/ 40982 h 1787025"/>
                <a:gd name="connsiteX69" fmla="*/ 474841 w 967380"/>
                <a:gd name="connsiteY69" fmla="*/ 11112 h 1787025"/>
                <a:gd name="connsiteX0" fmla="*/ 474841 w 967380"/>
                <a:gd name="connsiteY0" fmla="*/ 11112 h 1787025"/>
                <a:gd name="connsiteX1" fmla="*/ 360691 w 967380"/>
                <a:gd name="connsiteY1" fmla="*/ 13971 h 1787025"/>
                <a:gd name="connsiteX2" fmla="*/ 249822 w 967380"/>
                <a:gd name="connsiteY2" fmla="*/ 94937 h 1787025"/>
                <a:gd name="connsiteX3" fmla="*/ 297428 w 967380"/>
                <a:gd name="connsiteY3" fmla="*/ 147488 h 1787025"/>
                <a:gd name="connsiteX4" fmla="*/ 326051 w 967380"/>
                <a:gd name="connsiteY4" fmla="*/ 166251 h 1787025"/>
                <a:gd name="connsiteX5" fmla="*/ 349169 w 967380"/>
                <a:gd name="connsiteY5" fmla="*/ 222230 h 1787025"/>
                <a:gd name="connsiteX6" fmla="*/ 385436 w 967380"/>
                <a:gd name="connsiteY6" fmla="*/ 274315 h 1787025"/>
                <a:gd name="connsiteX7" fmla="*/ 347069 w 967380"/>
                <a:gd name="connsiteY7" fmla="*/ 303089 h 1787025"/>
                <a:gd name="connsiteX8" fmla="*/ 273534 w 967380"/>
                <a:gd name="connsiteY8" fmla="*/ 322273 h 1787025"/>
                <a:gd name="connsiteX9" fmla="*/ 206392 w 967380"/>
                <a:gd name="connsiteY9" fmla="*/ 459752 h 1787025"/>
                <a:gd name="connsiteX10" fmla="*/ 168026 w 967380"/>
                <a:gd name="connsiteY10" fmla="*/ 552471 h 1787025"/>
                <a:gd name="connsiteX11" fmla="*/ 94490 w 967380"/>
                <a:gd name="connsiteY11" fmla="*/ 424583 h 1787025"/>
                <a:gd name="connsiteX12" fmla="*/ 116871 w 967380"/>
                <a:gd name="connsiteY12" fmla="*/ 355677 h 1787025"/>
                <a:gd name="connsiteX13" fmla="*/ 78504 w 967380"/>
                <a:gd name="connsiteY13" fmla="*/ 271117 h 1787025"/>
                <a:gd name="connsiteX14" fmla="*/ 34560 w 967380"/>
                <a:gd name="connsiteY14" fmla="*/ 307919 h 1787025"/>
                <a:gd name="connsiteX15" fmla="*/ 30346 w 967380"/>
                <a:gd name="connsiteY15" fmla="*/ 370780 h 1787025"/>
                <a:gd name="connsiteX16" fmla="*/ 44018 w 967380"/>
                <a:gd name="connsiteY16" fmla="*/ 410645 h 1787025"/>
                <a:gd name="connsiteX17" fmla="*/ 84899 w 967380"/>
                <a:gd name="connsiteY17" fmla="*/ 581246 h 1787025"/>
                <a:gd name="connsiteX18" fmla="*/ 148843 w 967380"/>
                <a:gd name="connsiteY18" fmla="*/ 686754 h 1787025"/>
                <a:gd name="connsiteX19" fmla="*/ 235167 w 967380"/>
                <a:gd name="connsiteY19" fmla="*/ 613218 h 1787025"/>
                <a:gd name="connsiteX20" fmla="*/ 306162 w 967380"/>
                <a:gd name="connsiteY20" fmla="*/ 477769 h 1787025"/>
                <a:gd name="connsiteX21" fmla="*/ 306086 w 967380"/>
                <a:gd name="connsiteY21" fmla="*/ 594908 h 1787025"/>
                <a:gd name="connsiteX22" fmla="*/ 251353 w 967380"/>
                <a:gd name="connsiteY22" fmla="*/ 657096 h 1787025"/>
                <a:gd name="connsiteX23" fmla="*/ 147411 w 967380"/>
                <a:gd name="connsiteY23" fmla="*/ 814508 h 1787025"/>
                <a:gd name="connsiteX24" fmla="*/ 19706 w 967380"/>
                <a:gd name="connsiteY24" fmla="*/ 1014835 h 1787025"/>
                <a:gd name="connsiteX25" fmla="*/ 193854 w 967380"/>
                <a:gd name="connsiteY25" fmla="*/ 1108868 h 1787025"/>
                <a:gd name="connsiteX26" fmla="*/ 198616 w 967380"/>
                <a:gd name="connsiteY26" fmla="*/ 1244599 h 1787025"/>
                <a:gd name="connsiteX27" fmla="*/ 231970 w 967380"/>
                <a:gd name="connsiteY27" fmla="*/ 1572379 h 1787025"/>
                <a:gd name="connsiteX28" fmla="*/ 228773 w 967380"/>
                <a:gd name="connsiteY28" fmla="*/ 1652176 h 1787025"/>
                <a:gd name="connsiteX29" fmla="*/ 161631 w 967380"/>
                <a:gd name="connsiteY29" fmla="*/ 1767408 h 1787025"/>
                <a:gd name="connsiteX30" fmla="*/ 239046 w 967380"/>
                <a:gd name="connsiteY30" fmla="*/ 1764344 h 1787025"/>
                <a:gd name="connsiteX31" fmla="*/ 302308 w 967380"/>
                <a:gd name="connsiteY31" fmla="*/ 1709859 h 1787025"/>
                <a:gd name="connsiteX32" fmla="*/ 343739 w 967380"/>
                <a:gd name="connsiteY32" fmla="*/ 1665781 h 1787025"/>
                <a:gd name="connsiteX33" fmla="*/ 302242 w 967380"/>
                <a:gd name="connsiteY33" fmla="*/ 1590813 h 1787025"/>
                <a:gd name="connsiteX34" fmla="*/ 298428 w 967380"/>
                <a:gd name="connsiteY34" fmla="*/ 1230944 h 1787025"/>
                <a:gd name="connsiteX35" fmla="*/ 318295 w 967380"/>
                <a:gd name="connsiteY35" fmla="*/ 1107103 h 1787025"/>
                <a:gd name="connsiteX36" fmla="*/ 452577 w 967380"/>
                <a:gd name="connsiteY36" fmla="*/ 1083207 h 1787025"/>
                <a:gd name="connsiteX37" fmla="*/ 634817 w 967380"/>
                <a:gd name="connsiteY37" fmla="*/ 1303814 h 1787025"/>
                <a:gd name="connsiteX38" fmla="*/ 682094 w 967380"/>
                <a:gd name="connsiteY38" fmla="*/ 1582104 h 1787025"/>
                <a:gd name="connsiteX39" fmla="*/ 649305 w 967380"/>
                <a:gd name="connsiteY39" fmla="*/ 1645165 h 1787025"/>
                <a:gd name="connsiteX40" fmla="*/ 701959 w 967380"/>
                <a:gd name="connsiteY40" fmla="*/ 1697070 h 1787025"/>
                <a:gd name="connsiteX41" fmla="*/ 836241 w 967380"/>
                <a:gd name="connsiteY41" fmla="*/ 1732239 h 1787025"/>
                <a:gd name="connsiteX42" fmla="*/ 768350 w 967380"/>
                <a:gd name="connsiteY42" fmla="*/ 1632243 h 1787025"/>
                <a:gd name="connsiteX43" fmla="*/ 749917 w 967380"/>
                <a:gd name="connsiteY43" fmla="*/ 1553196 h 1787025"/>
                <a:gd name="connsiteX44" fmla="*/ 737128 w 967380"/>
                <a:gd name="connsiteY44" fmla="*/ 1252659 h 1787025"/>
                <a:gd name="connsiteX45" fmla="*/ 634385 w 967380"/>
                <a:gd name="connsiteY45" fmla="*/ 1061243 h 1787025"/>
                <a:gd name="connsiteX46" fmla="*/ 702058 w 967380"/>
                <a:gd name="connsiteY46" fmla="*/ 1039978 h 1787025"/>
                <a:gd name="connsiteX47" fmla="*/ 589256 w 967380"/>
                <a:gd name="connsiteY47" fmla="*/ 835520 h 1787025"/>
                <a:gd name="connsiteX48" fmla="*/ 564280 w 967380"/>
                <a:gd name="connsiteY48" fmla="*/ 636986 h 1787025"/>
                <a:gd name="connsiteX49" fmla="*/ 622029 w 967380"/>
                <a:gd name="connsiteY49" fmla="*/ 523696 h 1787025"/>
                <a:gd name="connsiteX50" fmla="*/ 692367 w 967380"/>
                <a:gd name="connsiteY50" fmla="*/ 648387 h 1787025"/>
                <a:gd name="connsiteX51" fmla="*/ 759508 w 967380"/>
                <a:gd name="connsiteY51" fmla="*/ 673965 h 1787025"/>
                <a:gd name="connsiteX52" fmla="*/ 906580 w 967380"/>
                <a:gd name="connsiteY52" fmla="*/ 462950 h 1787025"/>
                <a:gd name="connsiteX53" fmla="*/ 960367 w 967380"/>
                <a:gd name="connsiteY53" fmla="*/ 385559 h 1787025"/>
                <a:gd name="connsiteX54" fmla="*/ 961451 w 967380"/>
                <a:gd name="connsiteY54" fmla="*/ 360544 h 1787025"/>
                <a:gd name="connsiteX55" fmla="*/ 945687 w 967380"/>
                <a:gd name="connsiteY55" fmla="*/ 347032 h 1787025"/>
                <a:gd name="connsiteX56" fmla="*/ 929331 w 967380"/>
                <a:gd name="connsiteY56" fmla="*/ 335891 h 1787025"/>
                <a:gd name="connsiteX57" fmla="*/ 912704 w 967380"/>
                <a:gd name="connsiteY57" fmla="*/ 328516 h 1787025"/>
                <a:gd name="connsiteX58" fmla="*/ 889292 w 967380"/>
                <a:gd name="connsiteY58" fmla="*/ 340405 h 1787025"/>
                <a:gd name="connsiteX59" fmla="*/ 866715 w 967380"/>
                <a:gd name="connsiteY59" fmla="*/ 326085 h 1787025"/>
                <a:gd name="connsiteX60" fmla="*/ 871493 w 967380"/>
                <a:gd name="connsiteY60" fmla="*/ 352010 h 1787025"/>
                <a:gd name="connsiteX61" fmla="*/ 855424 w 967380"/>
                <a:gd name="connsiteY61" fmla="*/ 412411 h 1787025"/>
                <a:gd name="connsiteX62" fmla="*/ 740325 w 967380"/>
                <a:gd name="connsiteY62" fmla="*/ 555668 h 1787025"/>
                <a:gd name="connsiteX63" fmla="*/ 654001 w 967380"/>
                <a:gd name="connsiteY63" fmla="*/ 293498 h 1787025"/>
                <a:gd name="connsiteX64" fmla="*/ 574071 w 967380"/>
                <a:gd name="connsiteY64" fmla="*/ 277512 h 1787025"/>
                <a:gd name="connsiteX65" fmla="*/ 526113 w 967380"/>
                <a:gd name="connsiteY65" fmla="*/ 242343 h 1787025"/>
                <a:gd name="connsiteX66" fmla="*/ 529310 w 967380"/>
                <a:gd name="connsiteY66" fmla="*/ 159215 h 1787025"/>
                <a:gd name="connsiteX67" fmla="*/ 543821 w 967380"/>
                <a:gd name="connsiteY67" fmla="*/ 92562 h 1787025"/>
                <a:gd name="connsiteX68" fmla="*/ 516187 w 967380"/>
                <a:gd name="connsiteY68" fmla="*/ 40982 h 1787025"/>
                <a:gd name="connsiteX69" fmla="*/ 474841 w 967380"/>
                <a:gd name="connsiteY69" fmla="*/ 11112 h 1787025"/>
                <a:gd name="connsiteX0" fmla="*/ 474841 w 967380"/>
                <a:gd name="connsiteY0" fmla="*/ 11112 h 1787025"/>
                <a:gd name="connsiteX1" fmla="*/ 360691 w 967380"/>
                <a:gd name="connsiteY1" fmla="*/ 13971 h 1787025"/>
                <a:gd name="connsiteX2" fmla="*/ 249822 w 967380"/>
                <a:gd name="connsiteY2" fmla="*/ 94937 h 1787025"/>
                <a:gd name="connsiteX3" fmla="*/ 297428 w 967380"/>
                <a:gd name="connsiteY3" fmla="*/ 147488 h 1787025"/>
                <a:gd name="connsiteX4" fmla="*/ 326051 w 967380"/>
                <a:gd name="connsiteY4" fmla="*/ 166251 h 1787025"/>
                <a:gd name="connsiteX5" fmla="*/ 349169 w 967380"/>
                <a:gd name="connsiteY5" fmla="*/ 222230 h 1787025"/>
                <a:gd name="connsiteX6" fmla="*/ 385436 w 967380"/>
                <a:gd name="connsiteY6" fmla="*/ 274315 h 1787025"/>
                <a:gd name="connsiteX7" fmla="*/ 347069 w 967380"/>
                <a:gd name="connsiteY7" fmla="*/ 303089 h 1787025"/>
                <a:gd name="connsiteX8" fmla="*/ 273534 w 967380"/>
                <a:gd name="connsiteY8" fmla="*/ 322273 h 1787025"/>
                <a:gd name="connsiteX9" fmla="*/ 206392 w 967380"/>
                <a:gd name="connsiteY9" fmla="*/ 459752 h 1787025"/>
                <a:gd name="connsiteX10" fmla="*/ 168026 w 967380"/>
                <a:gd name="connsiteY10" fmla="*/ 552471 h 1787025"/>
                <a:gd name="connsiteX11" fmla="*/ 94490 w 967380"/>
                <a:gd name="connsiteY11" fmla="*/ 424583 h 1787025"/>
                <a:gd name="connsiteX12" fmla="*/ 116871 w 967380"/>
                <a:gd name="connsiteY12" fmla="*/ 355677 h 1787025"/>
                <a:gd name="connsiteX13" fmla="*/ 78504 w 967380"/>
                <a:gd name="connsiteY13" fmla="*/ 271117 h 1787025"/>
                <a:gd name="connsiteX14" fmla="*/ 34560 w 967380"/>
                <a:gd name="connsiteY14" fmla="*/ 307919 h 1787025"/>
                <a:gd name="connsiteX15" fmla="*/ 30346 w 967380"/>
                <a:gd name="connsiteY15" fmla="*/ 370780 h 1787025"/>
                <a:gd name="connsiteX16" fmla="*/ 44018 w 967380"/>
                <a:gd name="connsiteY16" fmla="*/ 410645 h 1787025"/>
                <a:gd name="connsiteX17" fmla="*/ 84899 w 967380"/>
                <a:gd name="connsiteY17" fmla="*/ 581246 h 1787025"/>
                <a:gd name="connsiteX18" fmla="*/ 148843 w 967380"/>
                <a:gd name="connsiteY18" fmla="*/ 686754 h 1787025"/>
                <a:gd name="connsiteX19" fmla="*/ 235167 w 967380"/>
                <a:gd name="connsiteY19" fmla="*/ 613218 h 1787025"/>
                <a:gd name="connsiteX20" fmla="*/ 306162 w 967380"/>
                <a:gd name="connsiteY20" fmla="*/ 477769 h 1787025"/>
                <a:gd name="connsiteX21" fmla="*/ 306086 w 967380"/>
                <a:gd name="connsiteY21" fmla="*/ 594908 h 1787025"/>
                <a:gd name="connsiteX22" fmla="*/ 251353 w 967380"/>
                <a:gd name="connsiteY22" fmla="*/ 657096 h 1787025"/>
                <a:gd name="connsiteX23" fmla="*/ 147411 w 967380"/>
                <a:gd name="connsiteY23" fmla="*/ 814508 h 1787025"/>
                <a:gd name="connsiteX24" fmla="*/ 19706 w 967380"/>
                <a:gd name="connsiteY24" fmla="*/ 1014835 h 1787025"/>
                <a:gd name="connsiteX25" fmla="*/ 193854 w 967380"/>
                <a:gd name="connsiteY25" fmla="*/ 1108868 h 1787025"/>
                <a:gd name="connsiteX26" fmla="*/ 198616 w 967380"/>
                <a:gd name="connsiteY26" fmla="*/ 1244599 h 1787025"/>
                <a:gd name="connsiteX27" fmla="*/ 231970 w 967380"/>
                <a:gd name="connsiteY27" fmla="*/ 1572379 h 1787025"/>
                <a:gd name="connsiteX28" fmla="*/ 228773 w 967380"/>
                <a:gd name="connsiteY28" fmla="*/ 1652176 h 1787025"/>
                <a:gd name="connsiteX29" fmla="*/ 161631 w 967380"/>
                <a:gd name="connsiteY29" fmla="*/ 1767408 h 1787025"/>
                <a:gd name="connsiteX30" fmla="*/ 239046 w 967380"/>
                <a:gd name="connsiteY30" fmla="*/ 1764344 h 1787025"/>
                <a:gd name="connsiteX31" fmla="*/ 302308 w 967380"/>
                <a:gd name="connsiteY31" fmla="*/ 1709859 h 1787025"/>
                <a:gd name="connsiteX32" fmla="*/ 343739 w 967380"/>
                <a:gd name="connsiteY32" fmla="*/ 1665781 h 1787025"/>
                <a:gd name="connsiteX33" fmla="*/ 302242 w 967380"/>
                <a:gd name="connsiteY33" fmla="*/ 1590813 h 1787025"/>
                <a:gd name="connsiteX34" fmla="*/ 298428 w 967380"/>
                <a:gd name="connsiteY34" fmla="*/ 1230944 h 1787025"/>
                <a:gd name="connsiteX35" fmla="*/ 318295 w 967380"/>
                <a:gd name="connsiteY35" fmla="*/ 1107103 h 1787025"/>
                <a:gd name="connsiteX36" fmla="*/ 452577 w 967380"/>
                <a:gd name="connsiteY36" fmla="*/ 1083207 h 1787025"/>
                <a:gd name="connsiteX37" fmla="*/ 634817 w 967380"/>
                <a:gd name="connsiteY37" fmla="*/ 1303814 h 1787025"/>
                <a:gd name="connsiteX38" fmla="*/ 682094 w 967380"/>
                <a:gd name="connsiteY38" fmla="*/ 1582104 h 1787025"/>
                <a:gd name="connsiteX39" fmla="*/ 649305 w 967380"/>
                <a:gd name="connsiteY39" fmla="*/ 1645165 h 1787025"/>
                <a:gd name="connsiteX40" fmla="*/ 701959 w 967380"/>
                <a:gd name="connsiteY40" fmla="*/ 1697070 h 1787025"/>
                <a:gd name="connsiteX41" fmla="*/ 836241 w 967380"/>
                <a:gd name="connsiteY41" fmla="*/ 1732239 h 1787025"/>
                <a:gd name="connsiteX42" fmla="*/ 768350 w 967380"/>
                <a:gd name="connsiteY42" fmla="*/ 1632243 h 1787025"/>
                <a:gd name="connsiteX43" fmla="*/ 749917 w 967380"/>
                <a:gd name="connsiteY43" fmla="*/ 1553196 h 1787025"/>
                <a:gd name="connsiteX44" fmla="*/ 737128 w 967380"/>
                <a:gd name="connsiteY44" fmla="*/ 1252659 h 1787025"/>
                <a:gd name="connsiteX45" fmla="*/ 634385 w 967380"/>
                <a:gd name="connsiteY45" fmla="*/ 1061243 h 1787025"/>
                <a:gd name="connsiteX46" fmla="*/ 702058 w 967380"/>
                <a:gd name="connsiteY46" fmla="*/ 1039978 h 1787025"/>
                <a:gd name="connsiteX47" fmla="*/ 589256 w 967380"/>
                <a:gd name="connsiteY47" fmla="*/ 835520 h 1787025"/>
                <a:gd name="connsiteX48" fmla="*/ 564280 w 967380"/>
                <a:gd name="connsiteY48" fmla="*/ 636986 h 1787025"/>
                <a:gd name="connsiteX49" fmla="*/ 622029 w 967380"/>
                <a:gd name="connsiteY49" fmla="*/ 523696 h 1787025"/>
                <a:gd name="connsiteX50" fmla="*/ 692367 w 967380"/>
                <a:gd name="connsiteY50" fmla="*/ 648387 h 1787025"/>
                <a:gd name="connsiteX51" fmla="*/ 759508 w 967380"/>
                <a:gd name="connsiteY51" fmla="*/ 673965 h 1787025"/>
                <a:gd name="connsiteX52" fmla="*/ 913928 w 967380"/>
                <a:gd name="connsiteY52" fmla="*/ 437468 h 1787025"/>
                <a:gd name="connsiteX53" fmla="*/ 960367 w 967380"/>
                <a:gd name="connsiteY53" fmla="*/ 385559 h 1787025"/>
                <a:gd name="connsiteX54" fmla="*/ 961451 w 967380"/>
                <a:gd name="connsiteY54" fmla="*/ 360544 h 1787025"/>
                <a:gd name="connsiteX55" fmla="*/ 945687 w 967380"/>
                <a:gd name="connsiteY55" fmla="*/ 347032 h 1787025"/>
                <a:gd name="connsiteX56" fmla="*/ 929331 w 967380"/>
                <a:gd name="connsiteY56" fmla="*/ 335891 h 1787025"/>
                <a:gd name="connsiteX57" fmla="*/ 912704 w 967380"/>
                <a:gd name="connsiteY57" fmla="*/ 328516 h 1787025"/>
                <a:gd name="connsiteX58" fmla="*/ 889292 w 967380"/>
                <a:gd name="connsiteY58" fmla="*/ 340405 h 1787025"/>
                <a:gd name="connsiteX59" fmla="*/ 866715 w 967380"/>
                <a:gd name="connsiteY59" fmla="*/ 326085 h 1787025"/>
                <a:gd name="connsiteX60" fmla="*/ 871493 w 967380"/>
                <a:gd name="connsiteY60" fmla="*/ 352010 h 1787025"/>
                <a:gd name="connsiteX61" fmla="*/ 855424 w 967380"/>
                <a:gd name="connsiteY61" fmla="*/ 412411 h 1787025"/>
                <a:gd name="connsiteX62" fmla="*/ 740325 w 967380"/>
                <a:gd name="connsiteY62" fmla="*/ 555668 h 1787025"/>
                <a:gd name="connsiteX63" fmla="*/ 654001 w 967380"/>
                <a:gd name="connsiteY63" fmla="*/ 293498 h 1787025"/>
                <a:gd name="connsiteX64" fmla="*/ 574071 w 967380"/>
                <a:gd name="connsiteY64" fmla="*/ 277512 h 1787025"/>
                <a:gd name="connsiteX65" fmla="*/ 526113 w 967380"/>
                <a:gd name="connsiteY65" fmla="*/ 242343 h 1787025"/>
                <a:gd name="connsiteX66" fmla="*/ 529310 w 967380"/>
                <a:gd name="connsiteY66" fmla="*/ 159215 h 1787025"/>
                <a:gd name="connsiteX67" fmla="*/ 543821 w 967380"/>
                <a:gd name="connsiteY67" fmla="*/ 92562 h 1787025"/>
                <a:gd name="connsiteX68" fmla="*/ 516187 w 967380"/>
                <a:gd name="connsiteY68" fmla="*/ 40982 h 1787025"/>
                <a:gd name="connsiteX69" fmla="*/ 474841 w 967380"/>
                <a:gd name="connsiteY69" fmla="*/ 11112 h 1787025"/>
                <a:gd name="connsiteX0" fmla="*/ 474841 w 965937"/>
                <a:gd name="connsiteY0" fmla="*/ 11112 h 1787025"/>
                <a:gd name="connsiteX1" fmla="*/ 360691 w 965937"/>
                <a:gd name="connsiteY1" fmla="*/ 13971 h 1787025"/>
                <a:gd name="connsiteX2" fmla="*/ 249822 w 965937"/>
                <a:gd name="connsiteY2" fmla="*/ 94937 h 1787025"/>
                <a:gd name="connsiteX3" fmla="*/ 297428 w 965937"/>
                <a:gd name="connsiteY3" fmla="*/ 147488 h 1787025"/>
                <a:gd name="connsiteX4" fmla="*/ 326051 w 965937"/>
                <a:gd name="connsiteY4" fmla="*/ 166251 h 1787025"/>
                <a:gd name="connsiteX5" fmla="*/ 349169 w 965937"/>
                <a:gd name="connsiteY5" fmla="*/ 222230 h 1787025"/>
                <a:gd name="connsiteX6" fmla="*/ 385436 w 965937"/>
                <a:gd name="connsiteY6" fmla="*/ 274315 h 1787025"/>
                <a:gd name="connsiteX7" fmla="*/ 347069 w 965937"/>
                <a:gd name="connsiteY7" fmla="*/ 303089 h 1787025"/>
                <a:gd name="connsiteX8" fmla="*/ 273534 w 965937"/>
                <a:gd name="connsiteY8" fmla="*/ 322273 h 1787025"/>
                <a:gd name="connsiteX9" fmla="*/ 206392 w 965937"/>
                <a:gd name="connsiteY9" fmla="*/ 459752 h 1787025"/>
                <a:gd name="connsiteX10" fmla="*/ 168026 w 965937"/>
                <a:gd name="connsiteY10" fmla="*/ 552471 h 1787025"/>
                <a:gd name="connsiteX11" fmla="*/ 94490 w 965937"/>
                <a:gd name="connsiteY11" fmla="*/ 424583 h 1787025"/>
                <a:gd name="connsiteX12" fmla="*/ 116871 w 965937"/>
                <a:gd name="connsiteY12" fmla="*/ 355677 h 1787025"/>
                <a:gd name="connsiteX13" fmla="*/ 78504 w 965937"/>
                <a:gd name="connsiteY13" fmla="*/ 271117 h 1787025"/>
                <a:gd name="connsiteX14" fmla="*/ 34560 w 965937"/>
                <a:gd name="connsiteY14" fmla="*/ 307919 h 1787025"/>
                <a:gd name="connsiteX15" fmla="*/ 30346 w 965937"/>
                <a:gd name="connsiteY15" fmla="*/ 370780 h 1787025"/>
                <a:gd name="connsiteX16" fmla="*/ 44018 w 965937"/>
                <a:gd name="connsiteY16" fmla="*/ 410645 h 1787025"/>
                <a:gd name="connsiteX17" fmla="*/ 84899 w 965937"/>
                <a:gd name="connsiteY17" fmla="*/ 581246 h 1787025"/>
                <a:gd name="connsiteX18" fmla="*/ 148843 w 965937"/>
                <a:gd name="connsiteY18" fmla="*/ 686754 h 1787025"/>
                <a:gd name="connsiteX19" fmla="*/ 235167 w 965937"/>
                <a:gd name="connsiteY19" fmla="*/ 613218 h 1787025"/>
                <a:gd name="connsiteX20" fmla="*/ 306162 w 965937"/>
                <a:gd name="connsiteY20" fmla="*/ 477769 h 1787025"/>
                <a:gd name="connsiteX21" fmla="*/ 306086 w 965937"/>
                <a:gd name="connsiteY21" fmla="*/ 594908 h 1787025"/>
                <a:gd name="connsiteX22" fmla="*/ 251353 w 965937"/>
                <a:gd name="connsiteY22" fmla="*/ 657096 h 1787025"/>
                <a:gd name="connsiteX23" fmla="*/ 147411 w 965937"/>
                <a:gd name="connsiteY23" fmla="*/ 814508 h 1787025"/>
                <a:gd name="connsiteX24" fmla="*/ 19706 w 965937"/>
                <a:gd name="connsiteY24" fmla="*/ 1014835 h 1787025"/>
                <a:gd name="connsiteX25" fmla="*/ 193854 w 965937"/>
                <a:gd name="connsiteY25" fmla="*/ 1108868 h 1787025"/>
                <a:gd name="connsiteX26" fmla="*/ 198616 w 965937"/>
                <a:gd name="connsiteY26" fmla="*/ 1244599 h 1787025"/>
                <a:gd name="connsiteX27" fmla="*/ 231970 w 965937"/>
                <a:gd name="connsiteY27" fmla="*/ 1572379 h 1787025"/>
                <a:gd name="connsiteX28" fmla="*/ 228773 w 965937"/>
                <a:gd name="connsiteY28" fmla="*/ 1652176 h 1787025"/>
                <a:gd name="connsiteX29" fmla="*/ 161631 w 965937"/>
                <a:gd name="connsiteY29" fmla="*/ 1767408 h 1787025"/>
                <a:gd name="connsiteX30" fmla="*/ 239046 w 965937"/>
                <a:gd name="connsiteY30" fmla="*/ 1764344 h 1787025"/>
                <a:gd name="connsiteX31" fmla="*/ 302308 w 965937"/>
                <a:gd name="connsiteY31" fmla="*/ 1709859 h 1787025"/>
                <a:gd name="connsiteX32" fmla="*/ 343739 w 965937"/>
                <a:gd name="connsiteY32" fmla="*/ 1665781 h 1787025"/>
                <a:gd name="connsiteX33" fmla="*/ 302242 w 965937"/>
                <a:gd name="connsiteY33" fmla="*/ 1590813 h 1787025"/>
                <a:gd name="connsiteX34" fmla="*/ 298428 w 965937"/>
                <a:gd name="connsiteY34" fmla="*/ 1230944 h 1787025"/>
                <a:gd name="connsiteX35" fmla="*/ 318295 w 965937"/>
                <a:gd name="connsiteY35" fmla="*/ 1107103 h 1787025"/>
                <a:gd name="connsiteX36" fmla="*/ 452577 w 965937"/>
                <a:gd name="connsiteY36" fmla="*/ 1083207 h 1787025"/>
                <a:gd name="connsiteX37" fmla="*/ 634817 w 965937"/>
                <a:gd name="connsiteY37" fmla="*/ 1303814 h 1787025"/>
                <a:gd name="connsiteX38" fmla="*/ 682094 w 965937"/>
                <a:gd name="connsiteY38" fmla="*/ 1582104 h 1787025"/>
                <a:gd name="connsiteX39" fmla="*/ 649305 w 965937"/>
                <a:gd name="connsiteY39" fmla="*/ 1645165 h 1787025"/>
                <a:gd name="connsiteX40" fmla="*/ 701959 w 965937"/>
                <a:gd name="connsiteY40" fmla="*/ 1697070 h 1787025"/>
                <a:gd name="connsiteX41" fmla="*/ 836241 w 965937"/>
                <a:gd name="connsiteY41" fmla="*/ 1732239 h 1787025"/>
                <a:gd name="connsiteX42" fmla="*/ 768350 w 965937"/>
                <a:gd name="connsiteY42" fmla="*/ 1632243 h 1787025"/>
                <a:gd name="connsiteX43" fmla="*/ 749917 w 965937"/>
                <a:gd name="connsiteY43" fmla="*/ 1553196 h 1787025"/>
                <a:gd name="connsiteX44" fmla="*/ 737128 w 965937"/>
                <a:gd name="connsiteY44" fmla="*/ 1252659 h 1787025"/>
                <a:gd name="connsiteX45" fmla="*/ 634385 w 965937"/>
                <a:gd name="connsiteY45" fmla="*/ 1061243 h 1787025"/>
                <a:gd name="connsiteX46" fmla="*/ 702058 w 965937"/>
                <a:gd name="connsiteY46" fmla="*/ 1039978 h 1787025"/>
                <a:gd name="connsiteX47" fmla="*/ 589256 w 965937"/>
                <a:gd name="connsiteY47" fmla="*/ 835520 h 1787025"/>
                <a:gd name="connsiteX48" fmla="*/ 564280 w 965937"/>
                <a:gd name="connsiteY48" fmla="*/ 636986 h 1787025"/>
                <a:gd name="connsiteX49" fmla="*/ 622029 w 965937"/>
                <a:gd name="connsiteY49" fmla="*/ 523696 h 1787025"/>
                <a:gd name="connsiteX50" fmla="*/ 692367 w 965937"/>
                <a:gd name="connsiteY50" fmla="*/ 648387 h 1787025"/>
                <a:gd name="connsiteX51" fmla="*/ 759508 w 965937"/>
                <a:gd name="connsiteY51" fmla="*/ 673965 h 1787025"/>
                <a:gd name="connsiteX52" fmla="*/ 913928 w 965937"/>
                <a:gd name="connsiteY52" fmla="*/ 437468 h 1787025"/>
                <a:gd name="connsiteX53" fmla="*/ 960367 w 965937"/>
                <a:gd name="connsiteY53" fmla="*/ 385559 h 1787025"/>
                <a:gd name="connsiteX54" fmla="*/ 961451 w 965937"/>
                <a:gd name="connsiteY54" fmla="*/ 360544 h 1787025"/>
                <a:gd name="connsiteX55" fmla="*/ 945687 w 965937"/>
                <a:gd name="connsiteY55" fmla="*/ 347032 h 1787025"/>
                <a:gd name="connsiteX56" fmla="*/ 929331 w 965937"/>
                <a:gd name="connsiteY56" fmla="*/ 335891 h 1787025"/>
                <a:gd name="connsiteX57" fmla="*/ 912704 w 965937"/>
                <a:gd name="connsiteY57" fmla="*/ 328516 h 1787025"/>
                <a:gd name="connsiteX58" fmla="*/ 889292 w 965937"/>
                <a:gd name="connsiteY58" fmla="*/ 340405 h 1787025"/>
                <a:gd name="connsiteX59" fmla="*/ 866715 w 965937"/>
                <a:gd name="connsiteY59" fmla="*/ 326085 h 1787025"/>
                <a:gd name="connsiteX60" fmla="*/ 871493 w 965937"/>
                <a:gd name="connsiteY60" fmla="*/ 352010 h 1787025"/>
                <a:gd name="connsiteX61" fmla="*/ 855424 w 965937"/>
                <a:gd name="connsiteY61" fmla="*/ 412411 h 1787025"/>
                <a:gd name="connsiteX62" fmla="*/ 740325 w 965937"/>
                <a:gd name="connsiteY62" fmla="*/ 555668 h 1787025"/>
                <a:gd name="connsiteX63" fmla="*/ 654001 w 965937"/>
                <a:gd name="connsiteY63" fmla="*/ 293498 h 1787025"/>
                <a:gd name="connsiteX64" fmla="*/ 574071 w 965937"/>
                <a:gd name="connsiteY64" fmla="*/ 277512 h 1787025"/>
                <a:gd name="connsiteX65" fmla="*/ 526113 w 965937"/>
                <a:gd name="connsiteY65" fmla="*/ 242343 h 1787025"/>
                <a:gd name="connsiteX66" fmla="*/ 529310 w 965937"/>
                <a:gd name="connsiteY66" fmla="*/ 159215 h 1787025"/>
                <a:gd name="connsiteX67" fmla="*/ 543821 w 965937"/>
                <a:gd name="connsiteY67" fmla="*/ 92562 h 1787025"/>
                <a:gd name="connsiteX68" fmla="*/ 516187 w 965937"/>
                <a:gd name="connsiteY68" fmla="*/ 40982 h 1787025"/>
                <a:gd name="connsiteX69" fmla="*/ 474841 w 965937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64276 w 955964"/>
                <a:gd name="connsiteY0" fmla="*/ 11112 h 1787025"/>
                <a:gd name="connsiteX1" fmla="*/ 350126 w 955964"/>
                <a:gd name="connsiteY1" fmla="*/ 13971 h 1787025"/>
                <a:gd name="connsiteX2" fmla="*/ 239257 w 955964"/>
                <a:gd name="connsiteY2" fmla="*/ 94937 h 1787025"/>
                <a:gd name="connsiteX3" fmla="*/ 286863 w 955964"/>
                <a:gd name="connsiteY3" fmla="*/ 147488 h 1787025"/>
                <a:gd name="connsiteX4" fmla="*/ 315486 w 955964"/>
                <a:gd name="connsiteY4" fmla="*/ 166251 h 1787025"/>
                <a:gd name="connsiteX5" fmla="*/ 338604 w 955964"/>
                <a:gd name="connsiteY5" fmla="*/ 222230 h 1787025"/>
                <a:gd name="connsiteX6" fmla="*/ 374871 w 955964"/>
                <a:gd name="connsiteY6" fmla="*/ 274315 h 1787025"/>
                <a:gd name="connsiteX7" fmla="*/ 336504 w 955964"/>
                <a:gd name="connsiteY7" fmla="*/ 303089 h 1787025"/>
                <a:gd name="connsiteX8" fmla="*/ 262969 w 955964"/>
                <a:gd name="connsiteY8" fmla="*/ 322273 h 1787025"/>
                <a:gd name="connsiteX9" fmla="*/ 195827 w 955964"/>
                <a:gd name="connsiteY9" fmla="*/ 459752 h 1787025"/>
                <a:gd name="connsiteX10" fmla="*/ 157461 w 955964"/>
                <a:gd name="connsiteY10" fmla="*/ 552471 h 1787025"/>
                <a:gd name="connsiteX11" fmla="*/ 83925 w 955964"/>
                <a:gd name="connsiteY11" fmla="*/ 424583 h 1787025"/>
                <a:gd name="connsiteX12" fmla="*/ 106306 w 955964"/>
                <a:gd name="connsiteY12" fmla="*/ 355677 h 1787025"/>
                <a:gd name="connsiteX13" fmla="*/ 67939 w 955964"/>
                <a:gd name="connsiteY13" fmla="*/ 271117 h 1787025"/>
                <a:gd name="connsiteX14" fmla="*/ 23995 w 955964"/>
                <a:gd name="connsiteY14" fmla="*/ 307919 h 1787025"/>
                <a:gd name="connsiteX15" fmla="*/ 702 w 955964"/>
                <a:gd name="connsiteY15" fmla="*/ 330499 h 1787025"/>
                <a:gd name="connsiteX16" fmla="*/ 19781 w 955964"/>
                <a:gd name="connsiteY16" fmla="*/ 370780 h 1787025"/>
                <a:gd name="connsiteX17" fmla="*/ 33453 w 955964"/>
                <a:gd name="connsiteY17" fmla="*/ 410645 h 1787025"/>
                <a:gd name="connsiteX18" fmla="*/ 74334 w 955964"/>
                <a:gd name="connsiteY18" fmla="*/ 581246 h 1787025"/>
                <a:gd name="connsiteX19" fmla="*/ 138278 w 955964"/>
                <a:gd name="connsiteY19" fmla="*/ 686754 h 1787025"/>
                <a:gd name="connsiteX20" fmla="*/ 224602 w 955964"/>
                <a:gd name="connsiteY20" fmla="*/ 613218 h 1787025"/>
                <a:gd name="connsiteX21" fmla="*/ 295597 w 955964"/>
                <a:gd name="connsiteY21" fmla="*/ 477769 h 1787025"/>
                <a:gd name="connsiteX22" fmla="*/ 295521 w 955964"/>
                <a:gd name="connsiteY22" fmla="*/ 594908 h 1787025"/>
                <a:gd name="connsiteX23" fmla="*/ 240788 w 955964"/>
                <a:gd name="connsiteY23" fmla="*/ 657096 h 1787025"/>
                <a:gd name="connsiteX24" fmla="*/ 136846 w 955964"/>
                <a:gd name="connsiteY24" fmla="*/ 814508 h 1787025"/>
                <a:gd name="connsiteX25" fmla="*/ 9141 w 955964"/>
                <a:gd name="connsiteY25" fmla="*/ 1014835 h 1787025"/>
                <a:gd name="connsiteX26" fmla="*/ 183289 w 955964"/>
                <a:gd name="connsiteY26" fmla="*/ 1108868 h 1787025"/>
                <a:gd name="connsiteX27" fmla="*/ 188051 w 955964"/>
                <a:gd name="connsiteY27" fmla="*/ 1244599 h 1787025"/>
                <a:gd name="connsiteX28" fmla="*/ 221405 w 955964"/>
                <a:gd name="connsiteY28" fmla="*/ 1572379 h 1787025"/>
                <a:gd name="connsiteX29" fmla="*/ 218208 w 955964"/>
                <a:gd name="connsiteY29" fmla="*/ 1652176 h 1787025"/>
                <a:gd name="connsiteX30" fmla="*/ 151066 w 955964"/>
                <a:gd name="connsiteY30" fmla="*/ 1767408 h 1787025"/>
                <a:gd name="connsiteX31" fmla="*/ 228481 w 955964"/>
                <a:gd name="connsiteY31" fmla="*/ 1764344 h 1787025"/>
                <a:gd name="connsiteX32" fmla="*/ 291743 w 955964"/>
                <a:gd name="connsiteY32" fmla="*/ 1709859 h 1787025"/>
                <a:gd name="connsiteX33" fmla="*/ 333174 w 955964"/>
                <a:gd name="connsiteY33" fmla="*/ 1665781 h 1787025"/>
                <a:gd name="connsiteX34" fmla="*/ 291677 w 955964"/>
                <a:gd name="connsiteY34" fmla="*/ 1590813 h 1787025"/>
                <a:gd name="connsiteX35" fmla="*/ 287863 w 955964"/>
                <a:gd name="connsiteY35" fmla="*/ 1230944 h 1787025"/>
                <a:gd name="connsiteX36" fmla="*/ 307730 w 955964"/>
                <a:gd name="connsiteY36" fmla="*/ 1107103 h 1787025"/>
                <a:gd name="connsiteX37" fmla="*/ 442012 w 955964"/>
                <a:gd name="connsiteY37" fmla="*/ 1083207 h 1787025"/>
                <a:gd name="connsiteX38" fmla="*/ 624252 w 955964"/>
                <a:gd name="connsiteY38" fmla="*/ 1303814 h 1787025"/>
                <a:gd name="connsiteX39" fmla="*/ 671529 w 955964"/>
                <a:gd name="connsiteY39" fmla="*/ 1582104 h 1787025"/>
                <a:gd name="connsiteX40" fmla="*/ 638740 w 955964"/>
                <a:gd name="connsiteY40" fmla="*/ 1645165 h 1787025"/>
                <a:gd name="connsiteX41" fmla="*/ 691394 w 955964"/>
                <a:gd name="connsiteY41" fmla="*/ 1697070 h 1787025"/>
                <a:gd name="connsiteX42" fmla="*/ 825676 w 955964"/>
                <a:gd name="connsiteY42" fmla="*/ 1732239 h 1787025"/>
                <a:gd name="connsiteX43" fmla="*/ 757785 w 955964"/>
                <a:gd name="connsiteY43" fmla="*/ 1632243 h 1787025"/>
                <a:gd name="connsiteX44" fmla="*/ 739352 w 955964"/>
                <a:gd name="connsiteY44" fmla="*/ 1553196 h 1787025"/>
                <a:gd name="connsiteX45" fmla="*/ 726563 w 955964"/>
                <a:gd name="connsiteY45" fmla="*/ 1252659 h 1787025"/>
                <a:gd name="connsiteX46" fmla="*/ 623820 w 955964"/>
                <a:gd name="connsiteY46" fmla="*/ 1061243 h 1787025"/>
                <a:gd name="connsiteX47" fmla="*/ 691493 w 955964"/>
                <a:gd name="connsiteY47" fmla="*/ 1039978 h 1787025"/>
                <a:gd name="connsiteX48" fmla="*/ 578691 w 955964"/>
                <a:gd name="connsiteY48" fmla="*/ 835520 h 1787025"/>
                <a:gd name="connsiteX49" fmla="*/ 553715 w 955964"/>
                <a:gd name="connsiteY49" fmla="*/ 636986 h 1787025"/>
                <a:gd name="connsiteX50" fmla="*/ 611464 w 955964"/>
                <a:gd name="connsiteY50" fmla="*/ 523696 h 1787025"/>
                <a:gd name="connsiteX51" fmla="*/ 681802 w 955964"/>
                <a:gd name="connsiteY51" fmla="*/ 648387 h 1787025"/>
                <a:gd name="connsiteX52" fmla="*/ 748943 w 955964"/>
                <a:gd name="connsiteY52" fmla="*/ 673965 h 1787025"/>
                <a:gd name="connsiteX53" fmla="*/ 903363 w 955964"/>
                <a:gd name="connsiteY53" fmla="*/ 437468 h 1787025"/>
                <a:gd name="connsiteX54" fmla="*/ 949802 w 955964"/>
                <a:gd name="connsiteY54" fmla="*/ 385559 h 1787025"/>
                <a:gd name="connsiteX55" fmla="*/ 950886 w 955964"/>
                <a:gd name="connsiteY55" fmla="*/ 360544 h 1787025"/>
                <a:gd name="connsiteX56" fmla="*/ 935122 w 955964"/>
                <a:gd name="connsiteY56" fmla="*/ 347032 h 1787025"/>
                <a:gd name="connsiteX57" fmla="*/ 918766 w 955964"/>
                <a:gd name="connsiteY57" fmla="*/ 335891 h 1787025"/>
                <a:gd name="connsiteX58" fmla="*/ 902139 w 955964"/>
                <a:gd name="connsiteY58" fmla="*/ 328516 h 1787025"/>
                <a:gd name="connsiteX59" fmla="*/ 878727 w 955964"/>
                <a:gd name="connsiteY59" fmla="*/ 340405 h 1787025"/>
                <a:gd name="connsiteX60" fmla="*/ 856150 w 955964"/>
                <a:gd name="connsiteY60" fmla="*/ 326085 h 1787025"/>
                <a:gd name="connsiteX61" fmla="*/ 860928 w 955964"/>
                <a:gd name="connsiteY61" fmla="*/ 352010 h 1787025"/>
                <a:gd name="connsiteX62" fmla="*/ 844859 w 955964"/>
                <a:gd name="connsiteY62" fmla="*/ 412411 h 1787025"/>
                <a:gd name="connsiteX63" fmla="*/ 729760 w 955964"/>
                <a:gd name="connsiteY63" fmla="*/ 555668 h 1787025"/>
                <a:gd name="connsiteX64" fmla="*/ 643436 w 955964"/>
                <a:gd name="connsiteY64" fmla="*/ 293498 h 1787025"/>
                <a:gd name="connsiteX65" fmla="*/ 563506 w 955964"/>
                <a:gd name="connsiteY65" fmla="*/ 277512 h 1787025"/>
                <a:gd name="connsiteX66" fmla="*/ 515548 w 955964"/>
                <a:gd name="connsiteY66" fmla="*/ 242343 h 1787025"/>
                <a:gd name="connsiteX67" fmla="*/ 518745 w 955964"/>
                <a:gd name="connsiteY67" fmla="*/ 159215 h 1787025"/>
                <a:gd name="connsiteX68" fmla="*/ 533256 w 955964"/>
                <a:gd name="connsiteY68" fmla="*/ 92562 h 1787025"/>
                <a:gd name="connsiteX69" fmla="*/ 505622 w 955964"/>
                <a:gd name="connsiteY69" fmla="*/ 40982 h 1787025"/>
                <a:gd name="connsiteX70" fmla="*/ 464276 w 955964"/>
                <a:gd name="connsiteY70" fmla="*/ 11112 h 1787025"/>
                <a:gd name="connsiteX0" fmla="*/ 472261 w 963949"/>
                <a:gd name="connsiteY0" fmla="*/ 11112 h 1787025"/>
                <a:gd name="connsiteX1" fmla="*/ 358111 w 963949"/>
                <a:gd name="connsiteY1" fmla="*/ 13971 h 1787025"/>
                <a:gd name="connsiteX2" fmla="*/ 247242 w 963949"/>
                <a:gd name="connsiteY2" fmla="*/ 94937 h 1787025"/>
                <a:gd name="connsiteX3" fmla="*/ 294848 w 963949"/>
                <a:gd name="connsiteY3" fmla="*/ 147488 h 1787025"/>
                <a:gd name="connsiteX4" fmla="*/ 323471 w 963949"/>
                <a:gd name="connsiteY4" fmla="*/ 166251 h 1787025"/>
                <a:gd name="connsiteX5" fmla="*/ 346589 w 963949"/>
                <a:gd name="connsiteY5" fmla="*/ 222230 h 1787025"/>
                <a:gd name="connsiteX6" fmla="*/ 382856 w 963949"/>
                <a:gd name="connsiteY6" fmla="*/ 274315 h 1787025"/>
                <a:gd name="connsiteX7" fmla="*/ 344489 w 963949"/>
                <a:gd name="connsiteY7" fmla="*/ 303089 h 1787025"/>
                <a:gd name="connsiteX8" fmla="*/ 270954 w 963949"/>
                <a:gd name="connsiteY8" fmla="*/ 322273 h 1787025"/>
                <a:gd name="connsiteX9" fmla="*/ 203812 w 963949"/>
                <a:gd name="connsiteY9" fmla="*/ 459752 h 1787025"/>
                <a:gd name="connsiteX10" fmla="*/ 165446 w 963949"/>
                <a:gd name="connsiteY10" fmla="*/ 552471 h 1787025"/>
                <a:gd name="connsiteX11" fmla="*/ 91910 w 963949"/>
                <a:gd name="connsiteY11" fmla="*/ 424583 h 1787025"/>
                <a:gd name="connsiteX12" fmla="*/ 114291 w 963949"/>
                <a:gd name="connsiteY12" fmla="*/ 355677 h 1787025"/>
                <a:gd name="connsiteX13" fmla="*/ 75924 w 963949"/>
                <a:gd name="connsiteY13" fmla="*/ 271117 h 1787025"/>
                <a:gd name="connsiteX14" fmla="*/ 31980 w 963949"/>
                <a:gd name="connsiteY14" fmla="*/ 307919 h 1787025"/>
                <a:gd name="connsiteX15" fmla="*/ 8687 w 963949"/>
                <a:gd name="connsiteY15" fmla="*/ 330499 h 1787025"/>
                <a:gd name="connsiteX16" fmla="*/ 27766 w 963949"/>
                <a:gd name="connsiteY16" fmla="*/ 370780 h 1787025"/>
                <a:gd name="connsiteX17" fmla="*/ 41438 w 963949"/>
                <a:gd name="connsiteY17" fmla="*/ 410645 h 1787025"/>
                <a:gd name="connsiteX18" fmla="*/ 82319 w 963949"/>
                <a:gd name="connsiteY18" fmla="*/ 581246 h 1787025"/>
                <a:gd name="connsiteX19" fmla="*/ 146263 w 963949"/>
                <a:gd name="connsiteY19" fmla="*/ 686754 h 1787025"/>
                <a:gd name="connsiteX20" fmla="*/ 232587 w 963949"/>
                <a:gd name="connsiteY20" fmla="*/ 613218 h 1787025"/>
                <a:gd name="connsiteX21" fmla="*/ 303582 w 963949"/>
                <a:gd name="connsiteY21" fmla="*/ 477769 h 1787025"/>
                <a:gd name="connsiteX22" fmla="*/ 303506 w 963949"/>
                <a:gd name="connsiteY22" fmla="*/ 594908 h 1787025"/>
                <a:gd name="connsiteX23" fmla="*/ 248773 w 963949"/>
                <a:gd name="connsiteY23" fmla="*/ 657096 h 1787025"/>
                <a:gd name="connsiteX24" fmla="*/ 144831 w 963949"/>
                <a:gd name="connsiteY24" fmla="*/ 814508 h 1787025"/>
                <a:gd name="connsiteX25" fmla="*/ 17126 w 963949"/>
                <a:gd name="connsiteY25" fmla="*/ 1014835 h 1787025"/>
                <a:gd name="connsiteX26" fmla="*/ 191274 w 963949"/>
                <a:gd name="connsiteY26" fmla="*/ 1108868 h 1787025"/>
                <a:gd name="connsiteX27" fmla="*/ 196036 w 963949"/>
                <a:gd name="connsiteY27" fmla="*/ 1244599 h 1787025"/>
                <a:gd name="connsiteX28" fmla="*/ 229390 w 963949"/>
                <a:gd name="connsiteY28" fmla="*/ 1572379 h 1787025"/>
                <a:gd name="connsiteX29" fmla="*/ 226193 w 963949"/>
                <a:gd name="connsiteY29" fmla="*/ 1652176 h 1787025"/>
                <a:gd name="connsiteX30" fmla="*/ 159051 w 963949"/>
                <a:gd name="connsiteY30" fmla="*/ 1767408 h 1787025"/>
                <a:gd name="connsiteX31" fmla="*/ 236466 w 963949"/>
                <a:gd name="connsiteY31" fmla="*/ 1764344 h 1787025"/>
                <a:gd name="connsiteX32" fmla="*/ 299728 w 963949"/>
                <a:gd name="connsiteY32" fmla="*/ 1709859 h 1787025"/>
                <a:gd name="connsiteX33" fmla="*/ 341159 w 963949"/>
                <a:gd name="connsiteY33" fmla="*/ 1665781 h 1787025"/>
                <a:gd name="connsiteX34" fmla="*/ 299662 w 963949"/>
                <a:gd name="connsiteY34" fmla="*/ 1590813 h 1787025"/>
                <a:gd name="connsiteX35" fmla="*/ 295848 w 963949"/>
                <a:gd name="connsiteY35" fmla="*/ 1230944 h 1787025"/>
                <a:gd name="connsiteX36" fmla="*/ 315715 w 963949"/>
                <a:gd name="connsiteY36" fmla="*/ 1107103 h 1787025"/>
                <a:gd name="connsiteX37" fmla="*/ 449997 w 963949"/>
                <a:gd name="connsiteY37" fmla="*/ 1083207 h 1787025"/>
                <a:gd name="connsiteX38" fmla="*/ 632237 w 963949"/>
                <a:gd name="connsiteY38" fmla="*/ 1303814 h 1787025"/>
                <a:gd name="connsiteX39" fmla="*/ 679514 w 963949"/>
                <a:gd name="connsiteY39" fmla="*/ 1582104 h 1787025"/>
                <a:gd name="connsiteX40" fmla="*/ 646725 w 963949"/>
                <a:gd name="connsiteY40" fmla="*/ 1645165 h 1787025"/>
                <a:gd name="connsiteX41" fmla="*/ 699379 w 963949"/>
                <a:gd name="connsiteY41" fmla="*/ 1697070 h 1787025"/>
                <a:gd name="connsiteX42" fmla="*/ 833661 w 963949"/>
                <a:gd name="connsiteY42" fmla="*/ 1732239 h 1787025"/>
                <a:gd name="connsiteX43" fmla="*/ 765770 w 963949"/>
                <a:gd name="connsiteY43" fmla="*/ 1632243 h 1787025"/>
                <a:gd name="connsiteX44" fmla="*/ 747337 w 963949"/>
                <a:gd name="connsiteY44" fmla="*/ 1553196 h 1787025"/>
                <a:gd name="connsiteX45" fmla="*/ 734548 w 963949"/>
                <a:gd name="connsiteY45" fmla="*/ 1252659 h 1787025"/>
                <a:gd name="connsiteX46" fmla="*/ 631805 w 963949"/>
                <a:gd name="connsiteY46" fmla="*/ 1061243 h 1787025"/>
                <a:gd name="connsiteX47" fmla="*/ 699478 w 963949"/>
                <a:gd name="connsiteY47" fmla="*/ 1039978 h 1787025"/>
                <a:gd name="connsiteX48" fmla="*/ 586676 w 963949"/>
                <a:gd name="connsiteY48" fmla="*/ 835520 h 1787025"/>
                <a:gd name="connsiteX49" fmla="*/ 561700 w 963949"/>
                <a:gd name="connsiteY49" fmla="*/ 636986 h 1787025"/>
                <a:gd name="connsiteX50" fmla="*/ 619449 w 963949"/>
                <a:gd name="connsiteY50" fmla="*/ 523696 h 1787025"/>
                <a:gd name="connsiteX51" fmla="*/ 689787 w 963949"/>
                <a:gd name="connsiteY51" fmla="*/ 648387 h 1787025"/>
                <a:gd name="connsiteX52" fmla="*/ 756928 w 963949"/>
                <a:gd name="connsiteY52" fmla="*/ 673965 h 1787025"/>
                <a:gd name="connsiteX53" fmla="*/ 911348 w 963949"/>
                <a:gd name="connsiteY53" fmla="*/ 437468 h 1787025"/>
                <a:gd name="connsiteX54" fmla="*/ 957787 w 963949"/>
                <a:gd name="connsiteY54" fmla="*/ 385559 h 1787025"/>
                <a:gd name="connsiteX55" fmla="*/ 958871 w 963949"/>
                <a:gd name="connsiteY55" fmla="*/ 360544 h 1787025"/>
                <a:gd name="connsiteX56" fmla="*/ 943107 w 963949"/>
                <a:gd name="connsiteY56" fmla="*/ 347032 h 1787025"/>
                <a:gd name="connsiteX57" fmla="*/ 926751 w 963949"/>
                <a:gd name="connsiteY57" fmla="*/ 335891 h 1787025"/>
                <a:gd name="connsiteX58" fmla="*/ 910124 w 963949"/>
                <a:gd name="connsiteY58" fmla="*/ 328516 h 1787025"/>
                <a:gd name="connsiteX59" fmla="*/ 886712 w 963949"/>
                <a:gd name="connsiteY59" fmla="*/ 340405 h 1787025"/>
                <a:gd name="connsiteX60" fmla="*/ 864135 w 963949"/>
                <a:gd name="connsiteY60" fmla="*/ 326085 h 1787025"/>
                <a:gd name="connsiteX61" fmla="*/ 868913 w 963949"/>
                <a:gd name="connsiteY61" fmla="*/ 352010 h 1787025"/>
                <a:gd name="connsiteX62" fmla="*/ 852844 w 963949"/>
                <a:gd name="connsiteY62" fmla="*/ 412411 h 1787025"/>
                <a:gd name="connsiteX63" fmla="*/ 737745 w 963949"/>
                <a:gd name="connsiteY63" fmla="*/ 555668 h 1787025"/>
                <a:gd name="connsiteX64" fmla="*/ 651421 w 963949"/>
                <a:gd name="connsiteY64" fmla="*/ 293498 h 1787025"/>
                <a:gd name="connsiteX65" fmla="*/ 571491 w 963949"/>
                <a:gd name="connsiteY65" fmla="*/ 277512 h 1787025"/>
                <a:gd name="connsiteX66" fmla="*/ 523533 w 963949"/>
                <a:gd name="connsiteY66" fmla="*/ 242343 h 1787025"/>
                <a:gd name="connsiteX67" fmla="*/ 526730 w 963949"/>
                <a:gd name="connsiteY67" fmla="*/ 159215 h 1787025"/>
                <a:gd name="connsiteX68" fmla="*/ 541241 w 963949"/>
                <a:gd name="connsiteY68" fmla="*/ 92562 h 1787025"/>
                <a:gd name="connsiteX69" fmla="*/ 513607 w 963949"/>
                <a:gd name="connsiteY69" fmla="*/ 40982 h 1787025"/>
                <a:gd name="connsiteX70" fmla="*/ 472261 w 963949"/>
                <a:gd name="connsiteY70" fmla="*/ 11112 h 1787025"/>
                <a:gd name="connsiteX0" fmla="*/ 466628 w 958316"/>
                <a:gd name="connsiteY0" fmla="*/ 11112 h 1787025"/>
                <a:gd name="connsiteX1" fmla="*/ 352478 w 958316"/>
                <a:gd name="connsiteY1" fmla="*/ 13971 h 1787025"/>
                <a:gd name="connsiteX2" fmla="*/ 241609 w 958316"/>
                <a:gd name="connsiteY2" fmla="*/ 94937 h 1787025"/>
                <a:gd name="connsiteX3" fmla="*/ 289215 w 958316"/>
                <a:gd name="connsiteY3" fmla="*/ 147488 h 1787025"/>
                <a:gd name="connsiteX4" fmla="*/ 317838 w 958316"/>
                <a:gd name="connsiteY4" fmla="*/ 166251 h 1787025"/>
                <a:gd name="connsiteX5" fmla="*/ 340956 w 958316"/>
                <a:gd name="connsiteY5" fmla="*/ 222230 h 1787025"/>
                <a:gd name="connsiteX6" fmla="*/ 377223 w 958316"/>
                <a:gd name="connsiteY6" fmla="*/ 274315 h 1787025"/>
                <a:gd name="connsiteX7" fmla="*/ 338856 w 958316"/>
                <a:gd name="connsiteY7" fmla="*/ 303089 h 1787025"/>
                <a:gd name="connsiteX8" fmla="*/ 265321 w 958316"/>
                <a:gd name="connsiteY8" fmla="*/ 322273 h 1787025"/>
                <a:gd name="connsiteX9" fmla="*/ 198179 w 958316"/>
                <a:gd name="connsiteY9" fmla="*/ 459752 h 1787025"/>
                <a:gd name="connsiteX10" fmla="*/ 159813 w 958316"/>
                <a:gd name="connsiteY10" fmla="*/ 552471 h 1787025"/>
                <a:gd name="connsiteX11" fmla="*/ 86277 w 958316"/>
                <a:gd name="connsiteY11" fmla="*/ 424583 h 1787025"/>
                <a:gd name="connsiteX12" fmla="*/ 108658 w 958316"/>
                <a:gd name="connsiteY12" fmla="*/ 355677 h 1787025"/>
                <a:gd name="connsiteX13" fmla="*/ 70291 w 958316"/>
                <a:gd name="connsiteY13" fmla="*/ 271117 h 1787025"/>
                <a:gd name="connsiteX14" fmla="*/ 26347 w 958316"/>
                <a:gd name="connsiteY14" fmla="*/ 307919 h 1787025"/>
                <a:gd name="connsiteX15" fmla="*/ 3054 w 958316"/>
                <a:gd name="connsiteY15" fmla="*/ 330499 h 1787025"/>
                <a:gd name="connsiteX16" fmla="*/ 22133 w 958316"/>
                <a:gd name="connsiteY16" fmla="*/ 370780 h 1787025"/>
                <a:gd name="connsiteX17" fmla="*/ 35805 w 958316"/>
                <a:gd name="connsiteY17" fmla="*/ 410645 h 1787025"/>
                <a:gd name="connsiteX18" fmla="*/ 76686 w 958316"/>
                <a:gd name="connsiteY18" fmla="*/ 581246 h 1787025"/>
                <a:gd name="connsiteX19" fmla="*/ 140630 w 958316"/>
                <a:gd name="connsiteY19" fmla="*/ 686754 h 1787025"/>
                <a:gd name="connsiteX20" fmla="*/ 226954 w 958316"/>
                <a:gd name="connsiteY20" fmla="*/ 613218 h 1787025"/>
                <a:gd name="connsiteX21" fmla="*/ 297949 w 958316"/>
                <a:gd name="connsiteY21" fmla="*/ 477769 h 1787025"/>
                <a:gd name="connsiteX22" fmla="*/ 297873 w 958316"/>
                <a:gd name="connsiteY22" fmla="*/ 594908 h 1787025"/>
                <a:gd name="connsiteX23" fmla="*/ 243140 w 958316"/>
                <a:gd name="connsiteY23" fmla="*/ 657096 h 1787025"/>
                <a:gd name="connsiteX24" fmla="*/ 139198 w 958316"/>
                <a:gd name="connsiteY24" fmla="*/ 814508 h 1787025"/>
                <a:gd name="connsiteX25" fmla="*/ 11493 w 958316"/>
                <a:gd name="connsiteY25" fmla="*/ 1014835 h 1787025"/>
                <a:gd name="connsiteX26" fmla="*/ 185641 w 958316"/>
                <a:gd name="connsiteY26" fmla="*/ 1108868 h 1787025"/>
                <a:gd name="connsiteX27" fmla="*/ 190403 w 958316"/>
                <a:gd name="connsiteY27" fmla="*/ 1244599 h 1787025"/>
                <a:gd name="connsiteX28" fmla="*/ 223757 w 958316"/>
                <a:gd name="connsiteY28" fmla="*/ 1572379 h 1787025"/>
                <a:gd name="connsiteX29" fmla="*/ 220560 w 958316"/>
                <a:gd name="connsiteY29" fmla="*/ 1652176 h 1787025"/>
                <a:gd name="connsiteX30" fmla="*/ 153418 w 958316"/>
                <a:gd name="connsiteY30" fmla="*/ 1767408 h 1787025"/>
                <a:gd name="connsiteX31" fmla="*/ 230833 w 958316"/>
                <a:gd name="connsiteY31" fmla="*/ 1764344 h 1787025"/>
                <a:gd name="connsiteX32" fmla="*/ 294095 w 958316"/>
                <a:gd name="connsiteY32" fmla="*/ 1709859 h 1787025"/>
                <a:gd name="connsiteX33" fmla="*/ 335526 w 958316"/>
                <a:gd name="connsiteY33" fmla="*/ 1665781 h 1787025"/>
                <a:gd name="connsiteX34" fmla="*/ 294029 w 958316"/>
                <a:gd name="connsiteY34" fmla="*/ 1590813 h 1787025"/>
                <a:gd name="connsiteX35" fmla="*/ 290215 w 958316"/>
                <a:gd name="connsiteY35" fmla="*/ 1230944 h 1787025"/>
                <a:gd name="connsiteX36" fmla="*/ 310082 w 958316"/>
                <a:gd name="connsiteY36" fmla="*/ 1107103 h 1787025"/>
                <a:gd name="connsiteX37" fmla="*/ 444364 w 958316"/>
                <a:gd name="connsiteY37" fmla="*/ 1083207 h 1787025"/>
                <a:gd name="connsiteX38" fmla="*/ 626604 w 958316"/>
                <a:gd name="connsiteY38" fmla="*/ 1303814 h 1787025"/>
                <a:gd name="connsiteX39" fmla="*/ 673881 w 958316"/>
                <a:gd name="connsiteY39" fmla="*/ 1582104 h 1787025"/>
                <a:gd name="connsiteX40" fmla="*/ 641092 w 958316"/>
                <a:gd name="connsiteY40" fmla="*/ 1645165 h 1787025"/>
                <a:gd name="connsiteX41" fmla="*/ 693746 w 958316"/>
                <a:gd name="connsiteY41" fmla="*/ 1697070 h 1787025"/>
                <a:gd name="connsiteX42" fmla="*/ 828028 w 958316"/>
                <a:gd name="connsiteY42" fmla="*/ 1732239 h 1787025"/>
                <a:gd name="connsiteX43" fmla="*/ 760137 w 958316"/>
                <a:gd name="connsiteY43" fmla="*/ 1632243 h 1787025"/>
                <a:gd name="connsiteX44" fmla="*/ 741704 w 958316"/>
                <a:gd name="connsiteY44" fmla="*/ 1553196 h 1787025"/>
                <a:gd name="connsiteX45" fmla="*/ 728915 w 958316"/>
                <a:gd name="connsiteY45" fmla="*/ 1252659 h 1787025"/>
                <a:gd name="connsiteX46" fmla="*/ 626172 w 958316"/>
                <a:gd name="connsiteY46" fmla="*/ 1061243 h 1787025"/>
                <a:gd name="connsiteX47" fmla="*/ 693845 w 958316"/>
                <a:gd name="connsiteY47" fmla="*/ 1039978 h 1787025"/>
                <a:gd name="connsiteX48" fmla="*/ 581043 w 958316"/>
                <a:gd name="connsiteY48" fmla="*/ 835520 h 1787025"/>
                <a:gd name="connsiteX49" fmla="*/ 556067 w 958316"/>
                <a:gd name="connsiteY49" fmla="*/ 636986 h 1787025"/>
                <a:gd name="connsiteX50" fmla="*/ 613816 w 958316"/>
                <a:gd name="connsiteY50" fmla="*/ 523696 h 1787025"/>
                <a:gd name="connsiteX51" fmla="*/ 684154 w 958316"/>
                <a:gd name="connsiteY51" fmla="*/ 648387 h 1787025"/>
                <a:gd name="connsiteX52" fmla="*/ 751295 w 958316"/>
                <a:gd name="connsiteY52" fmla="*/ 673965 h 1787025"/>
                <a:gd name="connsiteX53" fmla="*/ 905715 w 958316"/>
                <a:gd name="connsiteY53" fmla="*/ 437468 h 1787025"/>
                <a:gd name="connsiteX54" fmla="*/ 952154 w 958316"/>
                <a:gd name="connsiteY54" fmla="*/ 385559 h 1787025"/>
                <a:gd name="connsiteX55" fmla="*/ 953238 w 958316"/>
                <a:gd name="connsiteY55" fmla="*/ 360544 h 1787025"/>
                <a:gd name="connsiteX56" fmla="*/ 937474 w 958316"/>
                <a:gd name="connsiteY56" fmla="*/ 347032 h 1787025"/>
                <a:gd name="connsiteX57" fmla="*/ 921118 w 958316"/>
                <a:gd name="connsiteY57" fmla="*/ 335891 h 1787025"/>
                <a:gd name="connsiteX58" fmla="*/ 904491 w 958316"/>
                <a:gd name="connsiteY58" fmla="*/ 328516 h 1787025"/>
                <a:gd name="connsiteX59" fmla="*/ 881079 w 958316"/>
                <a:gd name="connsiteY59" fmla="*/ 340405 h 1787025"/>
                <a:gd name="connsiteX60" fmla="*/ 858502 w 958316"/>
                <a:gd name="connsiteY60" fmla="*/ 326085 h 1787025"/>
                <a:gd name="connsiteX61" fmla="*/ 863280 w 958316"/>
                <a:gd name="connsiteY61" fmla="*/ 352010 h 1787025"/>
                <a:gd name="connsiteX62" fmla="*/ 847211 w 958316"/>
                <a:gd name="connsiteY62" fmla="*/ 412411 h 1787025"/>
                <a:gd name="connsiteX63" fmla="*/ 732112 w 958316"/>
                <a:gd name="connsiteY63" fmla="*/ 555668 h 1787025"/>
                <a:gd name="connsiteX64" fmla="*/ 645788 w 958316"/>
                <a:gd name="connsiteY64" fmla="*/ 293498 h 1787025"/>
                <a:gd name="connsiteX65" fmla="*/ 565858 w 958316"/>
                <a:gd name="connsiteY65" fmla="*/ 277512 h 1787025"/>
                <a:gd name="connsiteX66" fmla="*/ 517900 w 958316"/>
                <a:gd name="connsiteY66" fmla="*/ 242343 h 1787025"/>
                <a:gd name="connsiteX67" fmla="*/ 521097 w 958316"/>
                <a:gd name="connsiteY67" fmla="*/ 159215 h 1787025"/>
                <a:gd name="connsiteX68" fmla="*/ 535608 w 958316"/>
                <a:gd name="connsiteY68" fmla="*/ 92562 h 1787025"/>
                <a:gd name="connsiteX69" fmla="*/ 507974 w 958316"/>
                <a:gd name="connsiteY69" fmla="*/ 40982 h 1787025"/>
                <a:gd name="connsiteX70" fmla="*/ 466628 w 958316"/>
                <a:gd name="connsiteY70" fmla="*/ 11112 h 1787025"/>
                <a:gd name="connsiteX0" fmla="*/ 464902 w 956590"/>
                <a:gd name="connsiteY0" fmla="*/ 11112 h 1787025"/>
                <a:gd name="connsiteX1" fmla="*/ 350752 w 956590"/>
                <a:gd name="connsiteY1" fmla="*/ 13971 h 1787025"/>
                <a:gd name="connsiteX2" fmla="*/ 239883 w 956590"/>
                <a:gd name="connsiteY2" fmla="*/ 94937 h 1787025"/>
                <a:gd name="connsiteX3" fmla="*/ 287489 w 956590"/>
                <a:gd name="connsiteY3" fmla="*/ 147488 h 1787025"/>
                <a:gd name="connsiteX4" fmla="*/ 316112 w 956590"/>
                <a:gd name="connsiteY4" fmla="*/ 166251 h 1787025"/>
                <a:gd name="connsiteX5" fmla="*/ 339230 w 956590"/>
                <a:gd name="connsiteY5" fmla="*/ 222230 h 1787025"/>
                <a:gd name="connsiteX6" fmla="*/ 375497 w 956590"/>
                <a:gd name="connsiteY6" fmla="*/ 274315 h 1787025"/>
                <a:gd name="connsiteX7" fmla="*/ 337130 w 956590"/>
                <a:gd name="connsiteY7" fmla="*/ 303089 h 1787025"/>
                <a:gd name="connsiteX8" fmla="*/ 263595 w 956590"/>
                <a:gd name="connsiteY8" fmla="*/ 322273 h 1787025"/>
                <a:gd name="connsiteX9" fmla="*/ 196453 w 956590"/>
                <a:gd name="connsiteY9" fmla="*/ 459752 h 1787025"/>
                <a:gd name="connsiteX10" fmla="*/ 158087 w 956590"/>
                <a:gd name="connsiteY10" fmla="*/ 552471 h 1787025"/>
                <a:gd name="connsiteX11" fmla="*/ 84551 w 956590"/>
                <a:gd name="connsiteY11" fmla="*/ 424583 h 1787025"/>
                <a:gd name="connsiteX12" fmla="*/ 106932 w 956590"/>
                <a:gd name="connsiteY12" fmla="*/ 355677 h 1787025"/>
                <a:gd name="connsiteX13" fmla="*/ 68565 w 956590"/>
                <a:gd name="connsiteY13" fmla="*/ 271117 h 1787025"/>
                <a:gd name="connsiteX14" fmla="*/ 24621 w 956590"/>
                <a:gd name="connsiteY14" fmla="*/ 307919 h 1787025"/>
                <a:gd name="connsiteX15" fmla="*/ 1328 w 956590"/>
                <a:gd name="connsiteY15" fmla="*/ 330499 h 1787025"/>
                <a:gd name="connsiteX16" fmla="*/ 16652 w 956590"/>
                <a:gd name="connsiteY16" fmla="*/ 358261 h 1787025"/>
                <a:gd name="connsiteX17" fmla="*/ 34079 w 956590"/>
                <a:gd name="connsiteY17" fmla="*/ 410645 h 1787025"/>
                <a:gd name="connsiteX18" fmla="*/ 74960 w 956590"/>
                <a:gd name="connsiteY18" fmla="*/ 581246 h 1787025"/>
                <a:gd name="connsiteX19" fmla="*/ 138904 w 956590"/>
                <a:gd name="connsiteY19" fmla="*/ 686754 h 1787025"/>
                <a:gd name="connsiteX20" fmla="*/ 225228 w 956590"/>
                <a:gd name="connsiteY20" fmla="*/ 613218 h 1787025"/>
                <a:gd name="connsiteX21" fmla="*/ 296223 w 956590"/>
                <a:gd name="connsiteY21" fmla="*/ 477769 h 1787025"/>
                <a:gd name="connsiteX22" fmla="*/ 296147 w 956590"/>
                <a:gd name="connsiteY22" fmla="*/ 594908 h 1787025"/>
                <a:gd name="connsiteX23" fmla="*/ 241414 w 956590"/>
                <a:gd name="connsiteY23" fmla="*/ 657096 h 1787025"/>
                <a:gd name="connsiteX24" fmla="*/ 137472 w 956590"/>
                <a:gd name="connsiteY24" fmla="*/ 814508 h 1787025"/>
                <a:gd name="connsiteX25" fmla="*/ 9767 w 956590"/>
                <a:gd name="connsiteY25" fmla="*/ 1014835 h 1787025"/>
                <a:gd name="connsiteX26" fmla="*/ 183915 w 956590"/>
                <a:gd name="connsiteY26" fmla="*/ 1108868 h 1787025"/>
                <a:gd name="connsiteX27" fmla="*/ 188677 w 956590"/>
                <a:gd name="connsiteY27" fmla="*/ 1244599 h 1787025"/>
                <a:gd name="connsiteX28" fmla="*/ 222031 w 956590"/>
                <a:gd name="connsiteY28" fmla="*/ 1572379 h 1787025"/>
                <a:gd name="connsiteX29" fmla="*/ 218834 w 956590"/>
                <a:gd name="connsiteY29" fmla="*/ 1652176 h 1787025"/>
                <a:gd name="connsiteX30" fmla="*/ 151692 w 956590"/>
                <a:gd name="connsiteY30" fmla="*/ 1767408 h 1787025"/>
                <a:gd name="connsiteX31" fmla="*/ 229107 w 956590"/>
                <a:gd name="connsiteY31" fmla="*/ 1764344 h 1787025"/>
                <a:gd name="connsiteX32" fmla="*/ 292369 w 956590"/>
                <a:gd name="connsiteY32" fmla="*/ 1709859 h 1787025"/>
                <a:gd name="connsiteX33" fmla="*/ 333800 w 956590"/>
                <a:gd name="connsiteY33" fmla="*/ 1665781 h 1787025"/>
                <a:gd name="connsiteX34" fmla="*/ 292303 w 956590"/>
                <a:gd name="connsiteY34" fmla="*/ 1590813 h 1787025"/>
                <a:gd name="connsiteX35" fmla="*/ 288489 w 956590"/>
                <a:gd name="connsiteY35" fmla="*/ 1230944 h 1787025"/>
                <a:gd name="connsiteX36" fmla="*/ 308356 w 956590"/>
                <a:gd name="connsiteY36" fmla="*/ 1107103 h 1787025"/>
                <a:gd name="connsiteX37" fmla="*/ 442638 w 956590"/>
                <a:gd name="connsiteY37" fmla="*/ 1083207 h 1787025"/>
                <a:gd name="connsiteX38" fmla="*/ 624878 w 956590"/>
                <a:gd name="connsiteY38" fmla="*/ 1303814 h 1787025"/>
                <a:gd name="connsiteX39" fmla="*/ 672155 w 956590"/>
                <a:gd name="connsiteY39" fmla="*/ 1582104 h 1787025"/>
                <a:gd name="connsiteX40" fmla="*/ 639366 w 956590"/>
                <a:gd name="connsiteY40" fmla="*/ 1645165 h 1787025"/>
                <a:gd name="connsiteX41" fmla="*/ 692020 w 956590"/>
                <a:gd name="connsiteY41" fmla="*/ 1697070 h 1787025"/>
                <a:gd name="connsiteX42" fmla="*/ 826302 w 956590"/>
                <a:gd name="connsiteY42" fmla="*/ 1732239 h 1787025"/>
                <a:gd name="connsiteX43" fmla="*/ 758411 w 956590"/>
                <a:gd name="connsiteY43" fmla="*/ 1632243 h 1787025"/>
                <a:gd name="connsiteX44" fmla="*/ 739978 w 956590"/>
                <a:gd name="connsiteY44" fmla="*/ 1553196 h 1787025"/>
                <a:gd name="connsiteX45" fmla="*/ 727189 w 956590"/>
                <a:gd name="connsiteY45" fmla="*/ 1252659 h 1787025"/>
                <a:gd name="connsiteX46" fmla="*/ 624446 w 956590"/>
                <a:gd name="connsiteY46" fmla="*/ 1061243 h 1787025"/>
                <a:gd name="connsiteX47" fmla="*/ 692119 w 956590"/>
                <a:gd name="connsiteY47" fmla="*/ 1039978 h 1787025"/>
                <a:gd name="connsiteX48" fmla="*/ 579317 w 956590"/>
                <a:gd name="connsiteY48" fmla="*/ 835520 h 1787025"/>
                <a:gd name="connsiteX49" fmla="*/ 554341 w 956590"/>
                <a:gd name="connsiteY49" fmla="*/ 636986 h 1787025"/>
                <a:gd name="connsiteX50" fmla="*/ 612090 w 956590"/>
                <a:gd name="connsiteY50" fmla="*/ 523696 h 1787025"/>
                <a:gd name="connsiteX51" fmla="*/ 682428 w 956590"/>
                <a:gd name="connsiteY51" fmla="*/ 648387 h 1787025"/>
                <a:gd name="connsiteX52" fmla="*/ 749569 w 956590"/>
                <a:gd name="connsiteY52" fmla="*/ 673965 h 1787025"/>
                <a:gd name="connsiteX53" fmla="*/ 903989 w 956590"/>
                <a:gd name="connsiteY53" fmla="*/ 437468 h 1787025"/>
                <a:gd name="connsiteX54" fmla="*/ 950428 w 956590"/>
                <a:gd name="connsiteY54" fmla="*/ 385559 h 1787025"/>
                <a:gd name="connsiteX55" fmla="*/ 951512 w 956590"/>
                <a:gd name="connsiteY55" fmla="*/ 360544 h 1787025"/>
                <a:gd name="connsiteX56" fmla="*/ 935748 w 956590"/>
                <a:gd name="connsiteY56" fmla="*/ 347032 h 1787025"/>
                <a:gd name="connsiteX57" fmla="*/ 919392 w 956590"/>
                <a:gd name="connsiteY57" fmla="*/ 335891 h 1787025"/>
                <a:gd name="connsiteX58" fmla="*/ 902765 w 956590"/>
                <a:gd name="connsiteY58" fmla="*/ 328516 h 1787025"/>
                <a:gd name="connsiteX59" fmla="*/ 879353 w 956590"/>
                <a:gd name="connsiteY59" fmla="*/ 340405 h 1787025"/>
                <a:gd name="connsiteX60" fmla="*/ 856776 w 956590"/>
                <a:gd name="connsiteY60" fmla="*/ 326085 h 1787025"/>
                <a:gd name="connsiteX61" fmla="*/ 861554 w 956590"/>
                <a:gd name="connsiteY61" fmla="*/ 352010 h 1787025"/>
                <a:gd name="connsiteX62" fmla="*/ 845485 w 956590"/>
                <a:gd name="connsiteY62" fmla="*/ 412411 h 1787025"/>
                <a:gd name="connsiteX63" fmla="*/ 730386 w 956590"/>
                <a:gd name="connsiteY63" fmla="*/ 555668 h 1787025"/>
                <a:gd name="connsiteX64" fmla="*/ 644062 w 956590"/>
                <a:gd name="connsiteY64" fmla="*/ 293498 h 1787025"/>
                <a:gd name="connsiteX65" fmla="*/ 564132 w 956590"/>
                <a:gd name="connsiteY65" fmla="*/ 277512 h 1787025"/>
                <a:gd name="connsiteX66" fmla="*/ 516174 w 956590"/>
                <a:gd name="connsiteY66" fmla="*/ 242343 h 1787025"/>
                <a:gd name="connsiteX67" fmla="*/ 519371 w 956590"/>
                <a:gd name="connsiteY67" fmla="*/ 159215 h 1787025"/>
                <a:gd name="connsiteX68" fmla="*/ 533882 w 956590"/>
                <a:gd name="connsiteY68" fmla="*/ 92562 h 1787025"/>
                <a:gd name="connsiteX69" fmla="*/ 506248 w 956590"/>
                <a:gd name="connsiteY69" fmla="*/ 40982 h 1787025"/>
                <a:gd name="connsiteX70" fmla="*/ 464902 w 956590"/>
                <a:gd name="connsiteY70" fmla="*/ 11112 h 1787025"/>
                <a:gd name="connsiteX0" fmla="*/ 464902 w 956590"/>
                <a:gd name="connsiteY0" fmla="*/ 11112 h 1787025"/>
                <a:gd name="connsiteX1" fmla="*/ 350752 w 956590"/>
                <a:gd name="connsiteY1" fmla="*/ 13971 h 1787025"/>
                <a:gd name="connsiteX2" fmla="*/ 239883 w 956590"/>
                <a:gd name="connsiteY2" fmla="*/ 94937 h 1787025"/>
                <a:gd name="connsiteX3" fmla="*/ 287489 w 956590"/>
                <a:gd name="connsiteY3" fmla="*/ 147488 h 1787025"/>
                <a:gd name="connsiteX4" fmla="*/ 316112 w 956590"/>
                <a:gd name="connsiteY4" fmla="*/ 166251 h 1787025"/>
                <a:gd name="connsiteX5" fmla="*/ 339230 w 956590"/>
                <a:gd name="connsiteY5" fmla="*/ 222230 h 1787025"/>
                <a:gd name="connsiteX6" fmla="*/ 375497 w 956590"/>
                <a:gd name="connsiteY6" fmla="*/ 274315 h 1787025"/>
                <a:gd name="connsiteX7" fmla="*/ 337130 w 956590"/>
                <a:gd name="connsiteY7" fmla="*/ 303089 h 1787025"/>
                <a:gd name="connsiteX8" fmla="*/ 263595 w 956590"/>
                <a:gd name="connsiteY8" fmla="*/ 322273 h 1787025"/>
                <a:gd name="connsiteX9" fmla="*/ 196453 w 956590"/>
                <a:gd name="connsiteY9" fmla="*/ 459752 h 1787025"/>
                <a:gd name="connsiteX10" fmla="*/ 158087 w 956590"/>
                <a:gd name="connsiteY10" fmla="*/ 552471 h 1787025"/>
                <a:gd name="connsiteX11" fmla="*/ 84551 w 956590"/>
                <a:gd name="connsiteY11" fmla="*/ 424583 h 1787025"/>
                <a:gd name="connsiteX12" fmla="*/ 106932 w 956590"/>
                <a:gd name="connsiteY12" fmla="*/ 355677 h 1787025"/>
                <a:gd name="connsiteX13" fmla="*/ 67939 w 956590"/>
                <a:gd name="connsiteY13" fmla="*/ 291147 h 1787025"/>
                <a:gd name="connsiteX14" fmla="*/ 24621 w 956590"/>
                <a:gd name="connsiteY14" fmla="*/ 307919 h 1787025"/>
                <a:gd name="connsiteX15" fmla="*/ 1328 w 956590"/>
                <a:gd name="connsiteY15" fmla="*/ 330499 h 1787025"/>
                <a:gd name="connsiteX16" fmla="*/ 16652 w 956590"/>
                <a:gd name="connsiteY16" fmla="*/ 358261 h 1787025"/>
                <a:gd name="connsiteX17" fmla="*/ 34079 w 956590"/>
                <a:gd name="connsiteY17" fmla="*/ 410645 h 1787025"/>
                <a:gd name="connsiteX18" fmla="*/ 74960 w 956590"/>
                <a:gd name="connsiteY18" fmla="*/ 581246 h 1787025"/>
                <a:gd name="connsiteX19" fmla="*/ 138904 w 956590"/>
                <a:gd name="connsiteY19" fmla="*/ 686754 h 1787025"/>
                <a:gd name="connsiteX20" fmla="*/ 225228 w 956590"/>
                <a:gd name="connsiteY20" fmla="*/ 613218 h 1787025"/>
                <a:gd name="connsiteX21" fmla="*/ 296223 w 956590"/>
                <a:gd name="connsiteY21" fmla="*/ 477769 h 1787025"/>
                <a:gd name="connsiteX22" fmla="*/ 296147 w 956590"/>
                <a:gd name="connsiteY22" fmla="*/ 594908 h 1787025"/>
                <a:gd name="connsiteX23" fmla="*/ 241414 w 956590"/>
                <a:gd name="connsiteY23" fmla="*/ 657096 h 1787025"/>
                <a:gd name="connsiteX24" fmla="*/ 137472 w 956590"/>
                <a:gd name="connsiteY24" fmla="*/ 814508 h 1787025"/>
                <a:gd name="connsiteX25" fmla="*/ 9767 w 956590"/>
                <a:gd name="connsiteY25" fmla="*/ 1014835 h 1787025"/>
                <a:gd name="connsiteX26" fmla="*/ 183915 w 956590"/>
                <a:gd name="connsiteY26" fmla="*/ 1108868 h 1787025"/>
                <a:gd name="connsiteX27" fmla="*/ 188677 w 956590"/>
                <a:gd name="connsiteY27" fmla="*/ 1244599 h 1787025"/>
                <a:gd name="connsiteX28" fmla="*/ 222031 w 956590"/>
                <a:gd name="connsiteY28" fmla="*/ 1572379 h 1787025"/>
                <a:gd name="connsiteX29" fmla="*/ 218834 w 956590"/>
                <a:gd name="connsiteY29" fmla="*/ 1652176 h 1787025"/>
                <a:gd name="connsiteX30" fmla="*/ 151692 w 956590"/>
                <a:gd name="connsiteY30" fmla="*/ 1767408 h 1787025"/>
                <a:gd name="connsiteX31" fmla="*/ 229107 w 956590"/>
                <a:gd name="connsiteY31" fmla="*/ 1764344 h 1787025"/>
                <a:gd name="connsiteX32" fmla="*/ 292369 w 956590"/>
                <a:gd name="connsiteY32" fmla="*/ 1709859 h 1787025"/>
                <a:gd name="connsiteX33" fmla="*/ 333800 w 956590"/>
                <a:gd name="connsiteY33" fmla="*/ 1665781 h 1787025"/>
                <a:gd name="connsiteX34" fmla="*/ 292303 w 956590"/>
                <a:gd name="connsiteY34" fmla="*/ 1590813 h 1787025"/>
                <a:gd name="connsiteX35" fmla="*/ 288489 w 956590"/>
                <a:gd name="connsiteY35" fmla="*/ 1230944 h 1787025"/>
                <a:gd name="connsiteX36" fmla="*/ 308356 w 956590"/>
                <a:gd name="connsiteY36" fmla="*/ 1107103 h 1787025"/>
                <a:gd name="connsiteX37" fmla="*/ 442638 w 956590"/>
                <a:gd name="connsiteY37" fmla="*/ 1083207 h 1787025"/>
                <a:gd name="connsiteX38" fmla="*/ 624878 w 956590"/>
                <a:gd name="connsiteY38" fmla="*/ 1303814 h 1787025"/>
                <a:gd name="connsiteX39" fmla="*/ 672155 w 956590"/>
                <a:gd name="connsiteY39" fmla="*/ 1582104 h 1787025"/>
                <a:gd name="connsiteX40" fmla="*/ 639366 w 956590"/>
                <a:gd name="connsiteY40" fmla="*/ 1645165 h 1787025"/>
                <a:gd name="connsiteX41" fmla="*/ 692020 w 956590"/>
                <a:gd name="connsiteY41" fmla="*/ 1697070 h 1787025"/>
                <a:gd name="connsiteX42" fmla="*/ 826302 w 956590"/>
                <a:gd name="connsiteY42" fmla="*/ 1732239 h 1787025"/>
                <a:gd name="connsiteX43" fmla="*/ 758411 w 956590"/>
                <a:gd name="connsiteY43" fmla="*/ 1632243 h 1787025"/>
                <a:gd name="connsiteX44" fmla="*/ 739978 w 956590"/>
                <a:gd name="connsiteY44" fmla="*/ 1553196 h 1787025"/>
                <a:gd name="connsiteX45" fmla="*/ 727189 w 956590"/>
                <a:gd name="connsiteY45" fmla="*/ 1252659 h 1787025"/>
                <a:gd name="connsiteX46" fmla="*/ 624446 w 956590"/>
                <a:gd name="connsiteY46" fmla="*/ 1061243 h 1787025"/>
                <a:gd name="connsiteX47" fmla="*/ 692119 w 956590"/>
                <a:gd name="connsiteY47" fmla="*/ 1039978 h 1787025"/>
                <a:gd name="connsiteX48" fmla="*/ 579317 w 956590"/>
                <a:gd name="connsiteY48" fmla="*/ 835520 h 1787025"/>
                <a:gd name="connsiteX49" fmla="*/ 554341 w 956590"/>
                <a:gd name="connsiteY49" fmla="*/ 636986 h 1787025"/>
                <a:gd name="connsiteX50" fmla="*/ 612090 w 956590"/>
                <a:gd name="connsiteY50" fmla="*/ 523696 h 1787025"/>
                <a:gd name="connsiteX51" fmla="*/ 682428 w 956590"/>
                <a:gd name="connsiteY51" fmla="*/ 648387 h 1787025"/>
                <a:gd name="connsiteX52" fmla="*/ 749569 w 956590"/>
                <a:gd name="connsiteY52" fmla="*/ 673965 h 1787025"/>
                <a:gd name="connsiteX53" fmla="*/ 903989 w 956590"/>
                <a:gd name="connsiteY53" fmla="*/ 437468 h 1787025"/>
                <a:gd name="connsiteX54" fmla="*/ 950428 w 956590"/>
                <a:gd name="connsiteY54" fmla="*/ 385559 h 1787025"/>
                <a:gd name="connsiteX55" fmla="*/ 951512 w 956590"/>
                <a:gd name="connsiteY55" fmla="*/ 360544 h 1787025"/>
                <a:gd name="connsiteX56" fmla="*/ 935748 w 956590"/>
                <a:gd name="connsiteY56" fmla="*/ 347032 h 1787025"/>
                <a:gd name="connsiteX57" fmla="*/ 919392 w 956590"/>
                <a:gd name="connsiteY57" fmla="*/ 335891 h 1787025"/>
                <a:gd name="connsiteX58" fmla="*/ 902765 w 956590"/>
                <a:gd name="connsiteY58" fmla="*/ 328516 h 1787025"/>
                <a:gd name="connsiteX59" fmla="*/ 879353 w 956590"/>
                <a:gd name="connsiteY59" fmla="*/ 340405 h 1787025"/>
                <a:gd name="connsiteX60" fmla="*/ 856776 w 956590"/>
                <a:gd name="connsiteY60" fmla="*/ 326085 h 1787025"/>
                <a:gd name="connsiteX61" fmla="*/ 861554 w 956590"/>
                <a:gd name="connsiteY61" fmla="*/ 352010 h 1787025"/>
                <a:gd name="connsiteX62" fmla="*/ 845485 w 956590"/>
                <a:gd name="connsiteY62" fmla="*/ 412411 h 1787025"/>
                <a:gd name="connsiteX63" fmla="*/ 730386 w 956590"/>
                <a:gd name="connsiteY63" fmla="*/ 555668 h 1787025"/>
                <a:gd name="connsiteX64" fmla="*/ 644062 w 956590"/>
                <a:gd name="connsiteY64" fmla="*/ 293498 h 1787025"/>
                <a:gd name="connsiteX65" fmla="*/ 564132 w 956590"/>
                <a:gd name="connsiteY65" fmla="*/ 277512 h 1787025"/>
                <a:gd name="connsiteX66" fmla="*/ 516174 w 956590"/>
                <a:gd name="connsiteY66" fmla="*/ 242343 h 1787025"/>
                <a:gd name="connsiteX67" fmla="*/ 519371 w 956590"/>
                <a:gd name="connsiteY67" fmla="*/ 159215 h 1787025"/>
                <a:gd name="connsiteX68" fmla="*/ 533882 w 956590"/>
                <a:gd name="connsiteY68" fmla="*/ 92562 h 1787025"/>
                <a:gd name="connsiteX69" fmla="*/ 506248 w 956590"/>
                <a:gd name="connsiteY69" fmla="*/ 40982 h 1787025"/>
                <a:gd name="connsiteX70" fmla="*/ 464902 w 956590"/>
                <a:gd name="connsiteY70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67000 w 955651"/>
                <a:gd name="connsiteY13" fmla="*/ 291147 h 1787025"/>
                <a:gd name="connsiteX14" fmla="*/ 18049 w 955651"/>
                <a:gd name="connsiteY14" fmla="*/ 316682 h 1787025"/>
                <a:gd name="connsiteX15" fmla="*/ 389 w 955651"/>
                <a:gd name="connsiteY15" fmla="*/ 330499 h 1787025"/>
                <a:gd name="connsiteX16" fmla="*/ 15713 w 955651"/>
                <a:gd name="connsiteY16" fmla="*/ 358261 h 1787025"/>
                <a:gd name="connsiteX17" fmla="*/ 33140 w 955651"/>
                <a:gd name="connsiteY17" fmla="*/ 410645 h 1787025"/>
                <a:gd name="connsiteX18" fmla="*/ 74021 w 955651"/>
                <a:gd name="connsiteY18" fmla="*/ 581246 h 1787025"/>
                <a:gd name="connsiteX19" fmla="*/ 137965 w 955651"/>
                <a:gd name="connsiteY19" fmla="*/ 686754 h 1787025"/>
                <a:gd name="connsiteX20" fmla="*/ 224289 w 955651"/>
                <a:gd name="connsiteY20" fmla="*/ 613218 h 1787025"/>
                <a:gd name="connsiteX21" fmla="*/ 295284 w 955651"/>
                <a:gd name="connsiteY21" fmla="*/ 477769 h 1787025"/>
                <a:gd name="connsiteX22" fmla="*/ 295208 w 955651"/>
                <a:gd name="connsiteY22" fmla="*/ 594908 h 1787025"/>
                <a:gd name="connsiteX23" fmla="*/ 240475 w 955651"/>
                <a:gd name="connsiteY23" fmla="*/ 657096 h 1787025"/>
                <a:gd name="connsiteX24" fmla="*/ 136533 w 955651"/>
                <a:gd name="connsiteY24" fmla="*/ 814508 h 1787025"/>
                <a:gd name="connsiteX25" fmla="*/ 8828 w 955651"/>
                <a:gd name="connsiteY25" fmla="*/ 1014835 h 1787025"/>
                <a:gd name="connsiteX26" fmla="*/ 182976 w 955651"/>
                <a:gd name="connsiteY26" fmla="*/ 1108868 h 1787025"/>
                <a:gd name="connsiteX27" fmla="*/ 187738 w 955651"/>
                <a:gd name="connsiteY27" fmla="*/ 1244599 h 1787025"/>
                <a:gd name="connsiteX28" fmla="*/ 221092 w 955651"/>
                <a:gd name="connsiteY28" fmla="*/ 1572379 h 1787025"/>
                <a:gd name="connsiteX29" fmla="*/ 217895 w 955651"/>
                <a:gd name="connsiteY29" fmla="*/ 1652176 h 1787025"/>
                <a:gd name="connsiteX30" fmla="*/ 150753 w 955651"/>
                <a:gd name="connsiteY30" fmla="*/ 1767408 h 1787025"/>
                <a:gd name="connsiteX31" fmla="*/ 228168 w 955651"/>
                <a:gd name="connsiteY31" fmla="*/ 1764344 h 1787025"/>
                <a:gd name="connsiteX32" fmla="*/ 291430 w 955651"/>
                <a:gd name="connsiteY32" fmla="*/ 1709859 h 1787025"/>
                <a:gd name="connsiteX33" fmla="*/ 332861 w 955651"/>
                <a:gd name="connsiteY33" fmla="*/ 1665781 h 1787025"/>
                <a:gd name="connsiteX34" fmla="*/ 291364 w 955651"/>
                <a:gd name="connsiteY34" fmla="*/ 1590813 h 1787025"/>
                <a:gd name="connsiteX35" fmla="*/ 287550 w 955651"/>
                <a:gd name="connsiteY35" fmla="*/ 1230944 h 1787025"/>
                <a:gd name="connsiteX36" fmla="*/ 307417 w 955651"/>
                <a:gd name="connsiteY36" fmla="*/ 1107103 h 1787025"/>
                <a:gd name="connsiteX37" fmla="*/ 441699 w 955651"/>
                <a:gd name="connsiteY37" fmla="*/ 1083207 h 1787025"/>
                <a:gd name="connsiteX38" fmla="*/ 623939 w 955651"/>
                <a:gd name="connsiteY38" fmla="*/ 1303814 h 1787025"/>
                <a:gd name="connsiteX39" fmla="*/ 671216 w 955651"/>
                <a:gd name="connsiteY39" fmla="*/ 1582104 h 1787025"/>
                <a:gd name="connsiteX40" fmla="*/ 638427 w 955651"/>
                <a:gd name="connsiteY40" fmla="*/ 1645165 h 1787025"/>
                <a:gd name="connsiteX41" fmla="*/ 691081 w 955651"/>
                <a:gd name="connsiteY41" fmla="*/ 1697070 h 1787025"/>
                <a:gd name="connsiteX42" fmla="*/ 825363 w 955651"/>
                <a:gd name="connsiteY42" fmla="*/ 1732239 h 1787025"/>
                <a:gd name="connsiteX43" fmla="*/ 757472 w 955651"/>
                <a:gd name="connsiteY43" fmla="*/ 1632243 h 1787025"/>
                <a:gd name="connsiteX44" fmla="*/ 739039 w 955651"/>
                <a:gd name="connsiteY44" fmla="*/ 1553196 h 1787025"/>
                <a:gd name="connsiteX45" fmla="*/ 726250 w 955651"/>
                <a:gd name="connsiteY45" fmla="*/ 1252659 h 1787025"/>
                <a:gd name="connsiteX46" fmla="*/ 623507 w 955651"/>
                <a:gd name="connsiteY46" fmla="*/ 1061243 h 1787025"/>
                <a:gd name="connsiteX47" fmla="*/ 691180 w 955651"/>
                <a:gd name="connsiteY47" fmla="*/ 1039978 h 1787025"/>
                <a:gd name="connsiteX48" fmla="*/ 578378 w 955651"/>
                <a:gd name="connsiteY48" fmla="*/ 835520 h 1787025"/>
                <a:gd name="connsiteX49" fmla="*/ 553402 w 955651"/>
                <a:gd name="connsiteY49" fmla="*/ 636986 h 1787025"/>
                <a:gd name="connsiteX50" fmla="*/ 611151 w 955651"/>
                <a:gd name="connsiteY50" fmla="*/ 523696 h 1787025"/>
                <a:gd name="connsiteX51" fmla="*/ 681489 w 955651"/>
                <a:gd name="connsiteY51" fmla="*/ 648387 h 1787025"/>
                <a:gd name="connsiteX52" fmla="*/ 748630 w 955651"/>
                <a:gd name="connsiteY52" fmla="*/ 673965 h 1787025"/>
                <a:gd name="connsiteX53" fmla="*/ 903050 w 955651"/>
                <a:gd name="connsiteY53" fmla="*/ 437468 h 1787025"/>
                <a:gd name="connsiteX54" fmla="*/ 949489 w 955651"/>
                <a:gd name="connsiteY54" fmla="*/ 385559 h 1787025"/>
                <a:gd name="connsiteX55" fmla="*/ 950573 w 955651"/>
                <a:gd name="connsiteY55" fmla="*/ 360544 h 1787025"/>
                <a:gd name="connsiteX56" fmla="*/ 934809 w 955651"/>
                <a:gd name="connsiteY56" fmla="*/ 347032 h 1787025"/>
                <a:gd name="connsiteX57" fmla="*/ 918453 w 955651"/>
                <a:gd name="connsiteY57" fmla="*/ 335891 h 1787025"/>
                <a:gd name="connsiteX58" fmla="*/ 901826 w 955651"/>
                <a:gd name="connsiteY58" fmla="*/ 328516 h 1787025"/>
                <a:gd name="connsiteX59" fmla="*/ 878414 w 955651"/>
                <a:gd name="connsiteY59" fmla="*/ 340405 h 1787025"/>
                <a:gd name="connsiteX60" fmla="*/ 855837 w 955651"/>
                <a:gd name="connsiteY60" fmla="*/ 326085 h 1787025"/>
                <a:gd name="connsiteX61" fmla="*/ 860615 w 955651"/>
                <a:gd name="connsiteY61" fmla="*/ 352010 h 1787025"/>
                <a:gd name="connsiteX62" fmla="*/ 844546 w 955651"/>
                <a:gd name="connsiteY62" fmla="*/ 412411 h 1787025"/>
                <a:gd name="connsiteX63" fmla="*/ 729447 w 955651"/>
                <a:gd name="connsiteY63" fmla="*/ 555668 h 1787025"/>
                <a:gd name="connsiteX64" fmla="*/ 643123 w 955651"/>
                <a:gd name="connsiteY64" fmla="*/ 293498 h 1787025"/>
                <a:gd name="connsiteX65" fmla="*/ 563193 w 955651"/>
                <a:gd name="connsiteY65" fmla="*/ 277512 h 1787025"/>
                <a:gd name="connsiteX66" fmla="*/ 515235 w 955651"/>
                <a:gd name="connsiteY66" fmla="*/ 242343 h 1787025"/>
                <a:gd name="connsiteX67" fmla="*/ 518432 w 955651"/>
                <a:gd name="connsiteY67" fmla="*/ 159215 h 1787025"/>
                <a:gd name="connsiteX68" fmla="*/ 532943 w 955651"/>
                <a:gd name="connsiteY68" fmla="*/ 92562 h 1787025"/>
                <a:gd name="connsiteX69" fmla="*/ 505309 w 955651"/>
                <a:gd name="connsiteY69" fmla="*/ 40982 h 1787025"/>
                <a:gd name="connsiteX70" fmla="*/ 463963 w 955651"/>
                <a:gd name="connsiteY70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67000 w 955651"/>
                <a:gd name="connsiteY13" fmla="*/ 291147 h 1787025"/>
                <a:gd name="connsiteX14" fmla="*/ 39197 w 955651"/>
                <a:gd name="connsiteY14" fmla="*/ 303583 h 1787025"/>
                <a:gd name="connsiteX15" fmla="*/ 18049 w 955651"/>
                <a:gd name="connsiteY15" fmla="*/ 316682 h 1787025"/>
                <a:gd name="connsiteX16" fmla="*/ 389 w 955651"/>
                <a:gd name="connsiteY16" fmla="*/ 330499 h 1787025"/>
                <a:gd name="connsiteX17" fmla="*/ 15713 w 955651"/>
                <a:gd name="connsiteY17" fmla="*/ 358261 h 1787025"/>
                <a:gd name="connsiteX18" fmla="*/ 33140 w 955651"/>
                <a:gd name="connsiteY18" fmla="*/ 410645 h 1787025"/>
                <a:gd name="connsiteX19" fmla="*/ 74021 w 955651"/>
                <a:gd name="connsiteY19" fmla="*/ 581246 h 1787025"/>
                <a:gd name="connsiteX20" fmla="*/ 137965 w 955651"/>
                <a:gd name="connsiteY20" fmla="*/ 686754 h 1787025"/>
                <a:gd name="connsiteX21" fmla="*/ 224289 w 955651"/>
                <a:gd name="connsiteY21" fmla="*/ 613218 h 1787025"/>
                <a:gd name="connsiteX22" fmla="*/ 295284 w 955651"/>
                <a:gd name="connsiteY22" fmla="*/ 477769 h 1787025"/>
                <a:gd name="connsiteX23" fmla="*/ 295208 w 955651"/>
                <a:gd name="connsiteY23" fmla="*/ 594908 h 1787025"/>
                <a:gd name="connsiteX24" fmla="*/ 240475 w 955651"/>
                <a:gd name="connsiteY24" fmla="*/ 657096 h 1787025"/>
                <a:gd name="connsiteX25" fmla="*/ 136533 w 955651"/>
                <a:gd name="connsiteY25" fmla="*/ 814508 h 1787025"/>
                <a:gd name="connsiteX26" fmla="*/ 8828 w 955651"/>
                <a:gd name="connsiteY26" fmla="*/ 1014835 h 1787025"/>
                <a:gd name="connsiteX27" fmla="*/ 182976 w 955651"/>
                <a:gd name="connsiteY27" fmla="*/ 1108868 h 1787025"/>
                <a:gd name="connsiteX28" fmla="*/ 187738 w 955651"/>
                <a:gd name="connsiteY28" fmla="*/ 1244599 h 1787025"/>
                <a:gd name="connsiteX29" fmla="*/ 221092 w 955651"/>
                <a:gd name="connsiteY29" fmla="*/ 1572379 h 1787025"/>
                <a:gd name="connsiteX30" fmla="*/ 217895 w 955651"/>
                <a:gd name="connsiteY30" fmla="*/ 1652176 h 1787025"/>
                <a:gd name="connsiteX31" fmla="*/ 150753 w 955651"/>
                <a:gd name="connsiteY31" fmla="*/ 1767408 h 1787025"/>
                <a:gd name="connsiteX32" fmla="*/ 228168 w 955651"/>
                <a:gd name="connsiteY32" fmla="*/ 1764344 h 1787025"/>
                <a:gd name="connsiteX33" fmla="*/ 291430 w 955651"/>
                <a:gd name="connsiteY33" fmla="*/ 1709859 h 1787025"/>
                <a:gd name="connsiteX34" fmla="*/ 332861 w 955651"/>
                <a:gd name="connsiteY34" fmla="*/ 1665781 h 1787025"/>
                <a:gd name="connsiteX35" fmla="*/ 291364 w 955651"/>
                <a:gd name="connsiteY35" fmla="*/ 1590813 h 1787025"/>
                <a:gd name="connsiteX36" fmla="*/ 287550 w 955651"/>
                <a:gd name="connsiteY36" fmla="*/ 1230944 h 1787025"/>
                <a:gd name="connsiteX37" fmla="*/ 307417 w 955651"/>
                <a:gd name="connsiteY37" fmla="*/ 1107103 h 1787025"/>
                <a:gd name="connsiteX38" fmla="*/ 441699 w 955651"/>
                <a:gd name="connsiteY38" fmla="*/ 1083207 h 1787025"/>
                <a:gd name="connsiteX39" fmla="*/ 623939 w 955651"/>
                <a:gd name="connsiteY39" fmla="*/ 1303814 h 1787025"/>
                <a:gd name="connsiteX40" fmla="*/ 671216 w 955651"/>
                <a:gd name="connsiteY40" fmla="*/ 1582104 h 1787025"/>
                <a:gd name="connsiteX41" fmla="*/ 638427 w 955651"/>
                <a:gd name="connsiteY41" fmla="*/ 1645165 h 1787025"/>
                <a:gd name="connsiteX42" fmla="*/ 691081 w 955651"/>
                <a:gd name="connsiteY42" fmla="*/ 1697070 h 1787025"/>
                <a:gd name="connsiteX43" fmla="*/ 825363 w 955651"/>
                <a:gd name="connsiteY43" fmla="*/ 1732239 h 1787025"/>
                <a:gd name="connsiteX44" fmla="*/ 757472 w 955651"/>
                <a:gd name="connsiteY44" fmla="*/ 1632243 h 1787025"/>
                <a:gd name="connsiteX45" fmla="*/ 739039 w 955651"/>
                <a:gd name="connsiteY45" fmla="*/ 1553196 h 1787025"/>
                <a:gd name="connsiteX46" fmla="*/ 726250 w 955651"/>
                <a:gd name="connsiteY46" fmla="*/ 1252659 h 1787025"/>
                <a:gd name="connsiteX47" fmla="*/ 623507 w 955651"/>
                <a:gd name="connsiteY47" fmla="*/ 1061243 h 1787025"/>
                <a:gd name="connsiteX48" fmla="*/ 691180 w 955651"/>
                <a:gd name="connsiteY48" fmla="*/ 1039978 h 1787025"/>
                <a:gd name="connsiteX49" fmla="*/ 578378 w 955651"/>
                <a:gd name="connsiteY49" fmla="*/ 835520 h 1787025"/>
                <a:gd name="connsiteX50" fmla="*/ 553402 w 955651"/>
                <a:gd name="connsiteY50" fmla="*/ 636986 h 1787025"/>
                <a:gd name="connsiteX51" fmla="*/ 611151 w 955651"/>
                <a:gd name="connsiteY51" fmla="*/ 523696 h 1787025"/>
                <a:gd name="connsiteX52" fmla="*/ 681489 w 955651"/>
                <a:gd name="connsiteY52" fmla="*/ 648387 h 1787025"/>
                <a:gd name="connsiteX53" fmla="*/ 748630 w 955651"/>
                <a:gd name="connsiteY53" fmla="*/ 673965 h 1787025"/>
                <a:gd name="connsiteX54" fmla="*/ 903050 w 955651"/>
                <a:gd name="connsiteY54" fmla="*/ 437468 h 1787025"/>
                <a:gd name="connsiteX55" fmla="*/ 949489 w 955651"/>
                <a:gd name="connsiteY55" fmla="*/ 385559 h 1787025"/>
                <a:gd name="connsiteX56" fmla="*/ 950573 w 955651"/>
                <a:gd name="connsiteY56" fmla="*/ 360544 h 1787025"/>
                <a:gd name="connsiteX57" fmla="*/ 934809 w 955651"/>
                <a:gd name="connsiteY57" fmla="*/ 347032 h 1787025"/>
                <a:gd name="connsiteX58" fmla="*/ 918453 w 955651"/>
                <a:gd name="connsiteY58" fmla="*/ 335891 h 1787025"/>
                <a:gd name="connsiteX59" fmla="*/ 901826 w 955651"/>
                <a:gd name="connsiteY59" fmla="*/ 328516 h 1787025"/>
                <a:gd name="connsiteX60" fmla="*/ 878414 w 955651"/>
                <a:gd name="connsiteY60" fmla="*/ 340405 h 1787025"/>
                <a:gd name="connsiteX61" fmla="*/ 855837 w 955651"/>
                <a:gd name="connsiteY61" fmla="*/ 326085 h 1787025"/>
                <a:gd name="connsiteX62" fmla="*/ 860615 w 955651"/>
                <a:gd name="connsiteY62" fmla="*/ 352010 h 1787025"/>
                <a:gd name="connsiteX63" fmla="*/ 844546 w 955651"/>
                <a:gd name="connsiteY63" fmla="*/ 412411 h 1787025"/>
                <a:gd name="connsiteX64" fmla="*/ 729447 w 955651"/>
                <a:gd name="connsiteY64" fmla="*/ 555668 h 1787025"/>
                <a:gd name="connsiteX65" fmla="*/ 643123 w 955651"/>
                <a:gd name="connsiteY65" fmla="*/ 293498 h 1787025"/>
                <a:gd name="connsiteX66" fmla="*/ 563193 w 955651"/>
                <a:gd name="connsiteY66" fmla="*/ 277512 h 1787025"/>
                <a:gd name="connsiteX67" fmla="*/ 515235 w 955651"/>
                <a:gd name="connsiteY67" fmla="*/ 242343 h 1787025"/>
                <a:gd name="connsiteX68" fmla="*/ 518432 w 955651"/>
                <a:gd name="connsiteY68" fmla="*/ 159215 h 1787025"/>
                <a:gd name="connsiteX69" fmla="*/ 532943 w 955651"/>
                <a:gd name="connsiteY69" fmla="*/ 92562 h 1787025"/>
                <a:gd name="connsiteX70" fmla="*/ 505309 w 955651"/>
                <a:gd name="connsiteY70" fmla="*/ 40982 h 1787025"/>
                <a:gd name="connsiteX71" fmla="*/ 463963 w 955651"/>
                <a:gd name="connsiteY71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67000 w 955651"/>
                <a:gd name="connsiteY13" fmla="*/ 291147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9228 w 955651"/>
                <a:gd name="connsiteY14" fmla="*/ 296072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9228 w 955651"/>
                <a:gd name="connsiteY14" fmla="*/ 296072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9228 w 955651"/>
                <a:gd name="connsiteY14" fmla="*/ 296072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9228 w 955651"/>
                <a:gd name="connsiteY14" fmla="*/ 296072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9228 w 955651"/>
                <a:gd name="connsiteY14" fmla="*/ 296072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79519 w 955651"/>
                <a:gd name="connsiteY14" fmla="*/ 299284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79519 w 955651"/>
                <a:gd name="connsiteY14" fmla="*/ 299284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79519 w 955651"/>
                <a:gd name="connsiteY14" fmla="*/ 299284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79519 w 955651"/>
                <a:gd name="connsiteY14" fmla="*/ 299284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93474 w 955651"/>
                <a:gd name="connsiteY12" fmla="*/ 351921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93474 w 955651"/>
                <a:gd name="connsiteY12" fmla="*/ 351921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92222 w 955651"/>
                <a:gd name="connsiteY12" fmla="*/ 358181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6816 w 958855"/>
                <a:gd name="connsiteY11" fmla="*/ 424583 h 1787025"/>
                <a:gd name="connsiteX12" fmla="*/ 95426 w 958855"/>
                <a:gd name="connsiteY12" fmla="*/ 358181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6816 w 958855"/>
                <a:gd name="connsiteY11" fmla="*/ 424583 h 1787025"/>
                <a:gd name="connsiteX12" fmla="*/ 95426 w 958855"/>
                <a:gd name="connsiteY12" fmla="*/ 358181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95426 w 958855"/>
                <a:gd name="connsiteY12" fmla="*/ 358181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95426 w 958855"/>
                <a:gd name="connsiteY12" fmla="*/ 358181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319 w 958855"/>
                <a:gd name="connsiteY12" fmla="*/ 332517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319 w 958855"/>
                <a:gd name="connsiteY12" fmla="*/ 332517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319 w 958855"/>
                <a:gd name="connsiteY12" fmla="*/ 332517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319 w 958855"/>
                <a:gd name="connsiteY12" fmla="*/ 332517 h 1787025"/>
                <a:gd name="connsiteX13" fmla="*/ 132842 w 958855"/>
                <a:gd name="connsiteY13" fmla="*/ 303170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319 w 958855"/>
                <a:gd name="connsiteY12" fmla="*/ 332517 h 1787025"/>
                <a:gd name="connsiteX13" fmla="*/ 132538 w 958855"/>
                <a:gd name="connsiteY13" fmla="*/ 320483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2508 w 958855"/>
                <a:gd name="connsiteY12" fmla="*/ 360544 h 1787025"/>
                <a:gd name="connsiteX13" fmla="*/ 132538 w 958855"/>
                <a:gd name="connsiteY13" fmla="*/ 320483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2508 w 958855"/>
                <a:gd name="connsiteY12" fmla="*/ 360544 h 1787025"/>
                <a:gd name="connsiteX13" fmla="*/ 132538 w 958855"/>
                <a:gd name="connsiteY13" fmla="*/ 320483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2508 w 958855"/>
                <a:gd name="connsiteY12" fmla="*/ 360544 h 1787025"/>
                <a:gd name="connsiteX13" fmla="*/ 132538 w 958855"/>
                <a:gd name="connsiteY13" fmla="*/ 320483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6203 w 958855"/>
                <a:gd name="connsiteY12" fmla="*/ 348098 h 1787025"/>
                <a:gd name="connsiteX13" fmla="*/ 132538 w 958855"/>
                <a:gd name="connsiteY13" fmla="*/ 320483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6203 w 958855"/>
                <a:gd name="connsiteY12" fmla="*/ 348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6203 w 958855"/>
                <a:gd name="connsiteY12" fmla="*/ 348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6203 w 958855"/>
                <a:gd name="connsiteY12" fmla="*/ 348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5313 w 958855"/>
                <a:gd name="connsiteY12" fmla="*/ 344987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5313 w 958855"/>
                <a:gd name="connsiteY12" fmla="*/ 344987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647 w 958855"/>
                <a:gd name="connsiteY12" fmla="*/ 341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647 w 958855"/>
                <a:gd name="connsiteY12" fmla="*/ 341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647 w 958855"/>
                <a:gd name="connsiteY12" fmla="*/ 341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647 w 958855"/>
                <a:gd name="connsiteY12" fmla="*/ 341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5897 w 958855"/>
                <a:gd name="connsiteY12" fmla="*/ 349460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5897 w 958855"/>
                <a:gd name="connsiteY12" fmla="*/ 349460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958855" h="1787025">
                  <a:moveTo>
                    <a:pt x="467167" y="11112"/>
                  </a:moveTo>
                  <a:cubicBezTo>
                    <a:pt x="441251" y="6610"/>
                    <a:pt x="390520" y="0"/>
                    <a:pt x="353017" y="13971"/>
                  </a:cubicBezTo>
                  <a:cubicBezTo>
                    <a:pt x="315514" y="27942"/>
                    <a:pt x="290975" y="138765"/>
                    <a:pt x="242148" y="94937"/>
                  </a:cubicBezTo>
                  <a:cubicBezTo>
                    <a:pt x="239567" y="108141"/>
                    <a:pt x="282802" y="136713"/>
                    <a:pt x="289754" y="147488"/>
                  </a:cubicBezTo>
                  <a:lnTo>
                    <a:pt x="318377" y="166251"/>
                  </a:lnTo>
                  <a:cubicBezTo>
                    <a:pt x="326083" y="184911"/>
                    <a:pt x="331449" y="202144"/>
                    <a:pt x="341495" y="222230"/>
                  </a:cubicBezTo>
                  <a:cubicBezTo>
                    <a:pt x="351541" y="242316"/>
                    <a:pt x="367830" y="232490"/>
                    <a:pt x="377762" y="274315"/>
                  </a:cubicBezTo>
                  <a:cubicBezTo>
                    <a:pt x="379691" y="293891"/>
                    <a:pt x="354908" y="298436"/>
                    <a:pt x="339395" y="303089"/>
                  </a:cubicBezTo>
                  <a:cubicBezTo>
                    <a:pt x="323882" y="307742"/>
                    <a:pt x="290372" y="315878"/>
                    <a:pt x="265860" y="322273"/>
                  </a:cubicBezTo>
                  <a:lnTo>
                    <a:pt x="198718" y="459752"/>
                  </a:lnTo>
                  <a:lnTo>
                    <a:pt x="160352" y="552471"/>
                  </a:lnTo>
                  <a:lnTo>
                    <a:pt x="88068" y="415194"/>
                  </a:lnTo>
                  <a:cubicBezTo>
                    <a:pt x="104171" y="395726"/>
                    <a:pt x="108083" y="388926"/>
                    <a:pt x="105897" y="349460"/>
                  </a:cubicBezTo>
                  <a:cubicBezTo>
                    <a:pt x="116017" y="331081"/>
                    <a:pt x="113691" y="330944"/>
                    <a:pt x="132538" y="320483"/>
                  </a:cubicBezTo>
                  <a:cubicBezTo>
                    <a:pt x="131112" y="312964"/>
                    <a:pt x="106302" y="312339"/>
                    <a:pt x="89560" y="337402"/>
                  </a:cubicBezTo>
                  <a:cubicBezTo>
                    <a:pt x="81571" y="335434"/>
                    <a:pt x="85525" y="324215"/>
                    <a:pt x="84601" y="308673"/>
                  </a:cubicBezTo>
                  <a:cubicBezTo>
                    <a:pt x="83677" y="293131"/>
                    <a:pt x="69152" y="295356"/>
                    <a:pt x="62432" y="296072"/>
                  </a:cubicBezTo>
                  <a:cubicBezTo>
                    <a:pt x="53834" y="290529"/>
                    <a:pt x="43213" y="291594"/>
                    <a:pt x="42401" y="303583"/>
                  </a:cubicBezTo>
                  <a:cubicBezTo>
                    <a:pt x="33451" y="299924"/>
                    <a:pt x="21775" y="303224"/>
                    <a:pt x="21253" y="316682"/>
                  </a:cubicBezTo>
                  <a:cubicBezTo>
                    <a:pt x="11612" y="313017"/>
                    <a:pt x="6382" y="322317"/>
                    <a:pt x="3593" y="330499"/>
                  </a:cubicBezTo>
                  <a:cubicBezTo>
                    <a:pt x="804" y="338681"/>
                    <a:pt x="0" y="351997"/>
                    <a:pt x="4520" y="365772"/>
                  </a:cubicBezTo>
                  <a:cubicBezTo>
                    <a:pt x="5108" y="368742"/>
                    <a:pt x="29238" y="393252"/>
                    <a:pt x="36344" y="410645"/>
                  </a:cubicBezTo>
                  <a:cubicBezTo>
                    <a:pt x="43450" y="428038"/>
                    <a:pt x="63598" y="524379"/>
                    <a:pt x="77225" y="581246"/>
                  </a:cubicBezTo>
                  <a:cubicBezTo>
                    <a:pt x="98540" y="616415"/>
                    <a:pt x="126153" y="684046"/>
                    <a:pt x="141169" y="686754"/>
                  </a:cubicBezTo>
                  <a:cubicBezTo>
                    <a:pt x="156185" y="689462"/>
                    <a:pt x="208165" y="646936"/>
                    <a:pt x="227493" y="613218"/>
                  </a:cubicBezTo>
                  <a:cubicBezTo>
                    <a:pt x="246821" y="579500"/>
                    <a:pt x="274823" y="522919"/>
                    <a:pt x="298488" y="477769"/>
                  </a:cubicBezTo>
                  <a:cubicBezTo>
                    <a:pt x="304882" y="502281"/>
                    <a:pt x="307547" y="565020"/>
                    <a:pt x="298412" y="594908"/>
                  </a:cubicBezTo>
                  <a:cubicBezTo>
                    <a:pt x="289277" y="624796"/>
                    <a:pt x="287673" y="643469"/>
                    <a:pt x="243679" y="657096"/>
                  </a:cubicBezTo>
                  <a:cubicBezTo>
                    <a:pt x="178869" y="705598"/>
                    <a:pt x="166439" y="742979"/>
                    <a:pt x="139737" y="814508"/>
                  </a:cubicBezTo>
                  <a:cubicBezTo>
                    <a:pt x="113035" y="886037"/>
                    <a:pt x="132482" y="958235"/>
                    <a:pt x="12032" y="1014835"/>
                  </a:cubicBezTo>
                  <a:lnTo>
                    <a:pt x="186180" y="1108868"/>
                  </a:lnTo>
                  <a:cubicBezTo>
                    <a:pt x="187767" y="1154112"/>
                    <a:pt x="184586" y="1194870"/>
                    <a:pt x="190942" y="1244599"/>
                  </a:cubicBezTo>
                  <a:cubicBezTo>
                    <a:pt x="197298" y="1294328"/>
                    <a:pt x="222981" y="1545780"/>
                    <a:pt x="224296" y="1572379"/>
                  </a:cubicBezTo>
                  <a:cubicBezTo>
                    <a:pt x="225611" y="1598978"/>
                    <a:pt x="222165" y="1625577"/>
                    <a:pt x="221099" y="1652176"/>
                  </a:cubicBezTo>
                  <a:cubicBezTo>
                    <a:pt x="198718" y="1690587"/>
                    <a:pt x="145614" y="1747791"/>
                    <a:pt x="153957" y="1767408"/>
                  </a:cubicBezTo>
                  <a:cubicBezTo>
                    <a:pt x="162300" y="1787025"/>
                    <a:pt x="202348" y="1772187"/>
                    <a:pt x="231372" y="1764344"/>
                  </a:cubicBezTo>
                  <a:cubicBezTo>
                    <a:pt x="260396" y="1756501"/>
                    <a:pt x="277185" y="1726286"/>
                    <a:pt x="294634" y="1709859"/>
                  </a:cubicBezTo>
                  <a:cubicBezTo>
                    <a:pt x="314464" y="1691051"/>
                    <a:pt x="328605" y="1686030"/>
                    <a:pt x="336065" y="1665781"/>
                  </a:cubicBezTo>
                  <a:lnTo>
                    <a:pt x="294568" y="1590813"/>
                  </a:lnTo>
                  <a:cubicBezTo>
                    <a:pt x="327428" y="1456570"/>
                    <a:pt x="305519" y="1274700"/>
                    <a:pt x="290754" y="1230944"/>
                  </a:cubicBezTo>
                  <a:cubicBezTo>
                    <a:pt x="282295" y="1218239"/>
                    <a:pt x="304793" y="1179340"/>
                    <a:pt x="310621" y="1107103"/>
                  </a:cubicBezTo>
                  <a:lnTo>
                    <a:pt x="444903" y="1083207"/>
                  </a:lnTo>
                  <a:lnTo>
                    <a:pt x="627143" y="1303814"/>
                  </a:lnTo>
                  <a:cubicBezTo>
                    <a:pt x="619883" y="1407690"/>
                    <a:pt x="664712" y="1548384"/>
                    <a:pt x="674420" y="1582104"/>
                  </a:cubicBezTo>
                  <a:cubicBezTo>
                    <a:pt x="684128" y="1615824"/>
                    <a:pt x="658117" y="1630495"/>
                    <a:pt x="641631" y="1645165"/>
                  </a:cubicBezTo>
                  <a:cubicBezTo>
                    <a:pt x="635370" y="1674372"/>
                    <a:pt x="681496" y="1682150"/>
                    <a:pt x="694285" y="1697070"/>
                  </a:cubicBezTo>
                  <a:cubicBezTo>
                    <a:pt x="739046" y="1708793"/>
                    <a:pt x="817502" y="1743044"/>
                    <a:pt x="828567" y="1732239"/>
                  </a:cubicBezTo>
                  <a:cubicBezTo>
                    <a:pt x="870588" y="1711910"/>
                    <a:pt x="773781" y="1679069"/>
                    <a:pt x="760676" y="1632243"/>
                  </a:cubicBezTo>
                  <a:cubicBezTo>
                    <a:pt x="747571" y="1621136"/>
                    <a:pt x="748387" y="1579545"/>
                    <a:pt x="742243" y="1553196"/>
                  </a:cubicBezTo>
                  <a:cubicBezTo>
                    <a:pt x="737980" y="1453017"/>
                    <a:pt x="743242" y="1307594"/>
                    <a:pt x="729454" y="1252659"/>
                  </a:cubicBezTo>
                  <a:cubicBezTo>
                    <a:pt x="730042" y="1180192"/>
                    <a:pt x="666291" y="1115343"/>
                    <a:pt x="626711" y="1061243"/>
                  </a:cubicBezTo>
                  <a:cubicBezTo>
                    <a:pt x="634757" y="1061912"/>
                    <a:pt x="648658" y="1036875"/>
                    <a:pt x="694384" y="1039978"/>
                  </a:cubicBezTo>
                  <a:cubicBezTo>
                    <a:pt x="655330" y="972310"/>
                    <a:pt x="614899" y="923460"/>
                    <a:pt x="581582" y="835520"/>
                  </a:cubicBezTo>
                  <a:cubicBezTo>
                    <a:pt x="548265" y="747580"/>
                    <a:pt x="551144" y="688957"/>
                    <a:pt x="556606" y="636986"/>
                  </a:cubicBezTo>
                  <a:cubicBezTo>
                    <a:pt x="562068" y="585015"/>
                    <a:pt x="615898" y="542968"/>
                    <a:pt x="614355" y="523696"/>
                  </a:cubicBezTo>
                  <a:cubicBezTo>
                    <a:pt x="637801" y="565260"/>
                    <a:pt x="669457" y="627955"/>
                    <a:pt x="684693" y="648387"/>
                  </a:cubicBezTo>
                  <a:cubicBezTo>
                    <a:pt x="699929" y="668819"/>
                    <a:pt x="732967" y="681306"/>
                    <a:pt x="751834" y="673965"/>
                  </a:cubicBezTo>
                  <a:cubicBezTo>
                    <a:pt x="858008" y="560765"/>
                    <a:pt x="857230" y="507806"/>
                    <a:pt x="906254" y="437468"/>
                  </a:cubicBezTo>
                  <a:cubicBezTo>
                    <a:pt x="921734" y="420165"/>
                    <a:pt x="946531" y="394449"/>
                    <a:pt x="952693" y="385559"/>
                  </a:cubicBezTo>
                  <a:cubicBezTo>
                    <a:pt x="958855" y="376669"/>
                    <a:pt x="956032" y="369024"/>
                    <a:pt x="953777" y="360544"/>
                  </a:cubicBezTo>
                  <a:cubicBezTo>
                    <a:pt x="951522" y="352064"/>
                    <a:pt x="951070" y="346163"/>
                    <a:pt x="938013" y="347032"/>
                  </a:cubicBezTo>
                  <a:cubicBezTo>
                    <a:pt x="935505" y="338775"/>
                    <a:pt x="929288" y="334118"/>
                    <a:pt x="921657" y="335891"/>
                  </a:cubicBezTo>
                  <a:cubicBezTo>
                    <a:pt x="921257" y="330790"/>
                    <a:pt x="912296" y="326658"/>
                    <a:pt x="905030" y="328516"/>
                  </a:cubicBezTo>
                  <a:cubicBezTo>
                    <a:pt x="892136" y="318357"/>
                    <a:pt x="890212" y="321311"/>
                    <a:pt x="881618" y="340405"/>
                  </a:cubicBezTo>
                  <a:cubicBezTo>
                    <a:pt x="875224" y="328682"/>
                    <a:pt x="869412" y="325396"/>
                    <a:pt x="859041" y="326085"/>
                  </a:cubicBezTo>
                  <a:cubicBezTo>
                    <a:pt x="860634" y="334727"/>
                    <a:pt x="861989" y="339220"/>
                    <a:pt x="863819" y="352010"/>
                  </a:cubicBezTo>
                  <a:cubicBezTo>
                    <a:pt x="865649" y="364800"/>
                    <a:pt x="853106" y="392277"/>
                    <a:pt x="847750" y="412411"/>
                  </a:cubicBezTo>
                  <a:cubicBezTo>
                    <a:pt x="826053" y="457782"/>
                    <a:pt x="775780" y="548397"/>
                    <a:pt x="732651" y="555668"/>
                  </a:cubicBezTo>
                  <a:cubicBezTo>
                    <a:pt x="703876" y="468278"/>
                    <a:pt x="715583" y="349932"/>
                    <a:pt x="646327" y="293498"/>
                  </a:cubicBezTo>
                  <a:cubicBezTo>
                    <a:pt x="619684" y="288169"/>
                    <a:pt x="587818" y="287041"/>
                    <a:pt x="566397" y="277512"/>
                  </a:cubicBezTo>
                  <a:cubicBezTo>
                    <a:pt x="544976" y="267983"/>
                    <a:pt x="546036" y="267498"/>
                    <a:pt x="518439" y="242343"/>
                  </a:cubicBezTo>
                  <a:cubicBezTo>
                    <a:pt x="490842" y="217188"/>
                    <a:pt x="509300" y="185172"/>
                    <a:pt x="521636" y="159215"/>
                  </a:cubicBezTo>
                  <a:cubicBezTo>
                    <a:pt x="533972" y="133258"/>
                    <a:pt x="538334" y="112268"/>
                    <a:pt x="536147" y="92562"/>
                  </a:cubicBezTo>
                  <a:cubicBezTo>
                    <a:pt x="533960" y="72856"/>
                    <a:pt x="521845" y="52599"/>
                    <a:pt x="508513" y="40982"/>
                  </a:cubicBezTo>
                  <a:cubicBezTo>
                    <a:pt x="495181" y="29365"/>
                    <a:pt x="493083" y="15614"/>
                    <a:pt x="467167" y="11112"/>
                  </a:cubicBezTo>
                  <a:close/>
                </a:path>
              </a:pathLst>
            </a:custGeom>
            <a:gradFill flip="none" rotWithShape="1">
              <a:gsLst>
                <a:gs pos="46000">
                  <a:srgbClr val="000000">
                    <a:alpha val="0"/>
                  </a:srgbClr>
                </a:gs>
                <a:gs pos="86000">
                  <a:schemeClr val="accent1">
                    <a:lumMod val="50000"/>
                    <a:alpha val="73000"/>
                  </a:schemeClr>
                </a:gs>
              </a:gsLst>
              <a:lin ang="16200000" scaled="1"/>
              <a:tileRect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1" name="Freeform 100"/>
            <p:cNvSpPr>
              <a:spLocks/>
            </p:cNvSpPr>
            <p:nvPr userDrawn="1"/>
          </p:nvSpPr>
          <p:spPr bwMode="gray">
            <a:xfrm flipH="1">
              <a:off x="1483824" y="386308"/>
              <a:ext cx="1045319" cy="1786376"/>
            </a:xfrm>
            <a:custGeom>
              <a:avLst/>
              <a:gdLst>
                <a:gd name="T0" fmla="*/ 2147483647 w 2398"/>
                <a:gd name="T1" fmla="*/ 2147483647 h 4098"/>
                <a:gd name="T2" fmla="*/ 2147483647 w 2398"/>
                <a:gd name="T3" fmla="*/ 2147483647 h 4098"/>
                <a:gd name="T4" fmla="*/ 2147483647 w 2398"/>
                <a:gd name="T5" fmla="*/ 2147483647 h 4098"/>
                <a:gd name="T6" fmla="*/ 2147483647 w 2398"/>
                <a:gd name="T7" fmla="*/ 2147483647 h 4098"/>
                <a:gd name="T8" fmla="*/ 2147483647 w 2398"/>
                <a:gd name="T9" fmla="*/ 2147483647 h 4098"/>
                <a:gd name="T10" fmla="*/ 2147483647 w 2398"/>
                <a:gd name="T11" fmla="*/ 2147483647 h 4098"/>
                <a:gd name="T12" fmla="*/ 2147483647 w 2398"/>
                <a:gd name="T13" fmla="*/ 2147483647 h 4098"/>
                <a:gd name="T14" fmla="*/ 2147483647 w 2398"/>
                <a:gd name="T15" fmla="*/ 2147483647 h 4098"/>
                <a:gd name="T16" fmla="*/ 2147483647 w 2398"/>
                <a:gd name="T17" fmla="*/ 2147483647 h 4098"/>
                <a:gd name="T18" fmla="*/ 2147483647 w 2398"/>
                <a:gd name="T19" fmla="*/ 2147483647 h 4098"/>
                <a:gd name="T20" fmla="*/ 2147483647 w 2398"/>
                <a:gd name="T21" fmla="*/ 2147483647 h 4098"/>
                <a:gd name="T22" fmla="*/ 2147483647 w 2398"/>
                <a:gd name="T23" fmla="*/ 2147483647 h 4098"/>
                <a:gd name="T24" fmla="*/ 2147483647 w 2398"/>
                <a:gd name="T25" fmla="*/ 2147483647 h 4098"/>
                <a:gd name="T26" fmla="*/ 2147483647 w 2398"/>
                <a:gd name="T27" fmla="*/ 2147483647 h 4098"/>
                <a:gd name="T28" fmla="*/ 2147483647 w 2398"/>
                <a:gd name="T29" fmla="*/ 2147483647 h 4098"/>
                <a:gd name="T30" fmla="*/ 2147483647 w 2398"/>
                <a:gd name="T31" fmla="*/ 2147483647 h 4098"/>
                <a:gd name="T32" fmla="*/ 2147483647 w 2398"/>
                <a:gd name="T33" fmla="*/ 2147483647 h 4098"/>
                <a:gd name="T34" fmla="*/ 2147483647 w 2398"/>
                <a:gd name="T35" fmla="*/ 2147483647 h 4098"/>
                <a:gd name="T36" fmla="*/ 2147483647 w 2398"/>
                <a:gd name="T37" fmla="*/ 2147483647 h 4098"/>
                <a:gd name="T38" fmla="*/ 2147483647 w 2398"/>
                <a:gd name="T39" fmla="*/ 2147483647 h 4098"/>
                <a:gd name="T40" fmla="*/ 2147483647 w 2398"/>
                <a:gd name="T41" fmla="*/ 2147483647 h 4098"/>
                <a:gd name="T42" fmla="*/ 2147483647 w 2398"/>
                <a:gd name="T43" fmla="*/ 2147483647 h 4098"/>
                <a:gd name="T44" fmla="*/ 2147483647 w 2398"/>
                <a:gd name="T45" fmla="*/ 2147483647 h 4098"/>
                <a:gd name="T46" fmla="*/ 2147483647 w 2398"/>
                <a:gd name="T47" fmla="*/ 2147483647 h 4098"/>
                <a:gd name="T48" fmla="*/ 2147483647 w 2398"/>
                <a:gd name="T49" fmla="*/ 2147483647 h 4098"/>
                <a:gd name="T50" fmla="*/ 2147483647 w 2398"/>
                <a:gd name="T51" fmla="*/ 2147483647 h 4098"/>
                <a:gd name="T52" fmla="*/ 2147483647 w 2398"/>
                <a:gd name="T53" fmla="*/ 2147483647 h 4098"/>
                <a:gd name="T54" fmla="*/ 2147483647 w 2398"/>
                <a:gd name="T55" fmla="*/ 2147483647 h 4098"/>
                <a:gd name="T56" fmla="*/ 2147483647 w 2398"/>
                <a:gd name="T57" fmla="*/ 2147483647 h 4098"/>
                <a:gd name="T58" fmla="*/ 2147483647 w 2398"/>
                <a:gd name="T59" fmla="*/ 2147483647 h 4098"/>
                <a:gd name="T60" fmla="*/ 2147483647 w 2398"/>
                <a:gd name="T61" fmla="*/ 2147483647 h 4098"/>
                <a:gd name="T62" fmla="*/ 2147483647 w 2398"/>
                <a:gd name="T63" fmla="*/ 2147483647 h 4098"/>
                <a:gd name="T64" fmla="*/ 2147483647 w 2398"/>
                <a:gd name="T65" fmla="*/ 2147483647 h 4098"/>
                <a:gd name="T66" fmla="*/ 2147483647 w 2398"/>
                <a:gd name="T67" fmla="*/ 2147483647 h 4098"/>
                <a:gd name="T68" fmla="*/ 2147483647 w 2398"/>
                <a:gd name="T69" fmla="*/ 2147483647 h 4098"/>
                <a:gd name="T70" fmla="*/ 2147483647 w 2398"/>
                <a:gd name="T71" fmla="*/ 2147483647 h 4098"/>
                <a:gd name="T72" fmla="*/ 2147483647 w 2398"/>
                <a:gd name="T73" fmla="*/ 2147483647 h 4098"/>
                <a:gd name="T74" fmla="*/ 2147483647 w 2398"/>
                <a:gd name="T75" fmla="*/ 2147483647 h 4098"/>
                <a:gd name="T76" fmla="*/ 2147483647 w 2398"/>
                <a:gd name="T77" fmla="*/ 2147483647 h 4098"/>
                <a:gd name="T78" fmla="*/ 2147483647 w 2398"/>
                <a:gd name="T79" fmla="*/ 2147483647 h 4098"/>
                <a:gd name="T80" fmla="*/ 2147483647 w 2398"/>
                <a:gd name="T81" fmla="*/ 2147483647 h 4098"/>
                <a:gd name="T82" fmla="*/ 2147483647 w 2398"/>
                <a:gd name="T83" fmla="*/ 2147483647 h 4098"/>
                <a:gd name="T84" fmla="*/ 2147483647 w 2398"/>
                <a:gd name="T85" fmla="*/ 2147483647 h 4098"/>
                <a:gd name="T86" fmla="*/ 2147483647 w 2398"/>
                <a:gd name="T87" fmla="*/ 2147483647 h 4098"/>
                <a:gd name="T88" fmla="*/ 2147483647 w 2398"/>
                <a:gd name="T89" fmla="*/ 2147483647 h 4098"/>
                <a:gd name="T90" fmla="*/ 2147483647 w 2398"/>
                <a:gd name="T91" fmla="*/ 2147483647 h 4098"/>
                <a:gd name="T92" fmla="*/ 2147483647 w 2398"/>
                <a:gd name="T93" fmla="*/ 2147483647 h 4098"/>
                <a:gd name="T94" fmla="*/ 2147483647 w 2398"/>
                <a:gd name="T95" fmla="*/ 2147483647 h 4098"/>
                <a:gd name="T96" fmla="*/ 2147483647 w 2398"/>
                <a:gd name="T97" fmla="*/ 2147483647 h 4098"/>
                <a:gd name="T98" fmla="*/ 2147483647 w 2398"/>
                <a:gd name="T99" fmla="*/ 2147483647 h 4098"/>
                <a:gd name="T100" fmla="*/ 2147483647 w 2398"/>
                <a:gd name="T101" fmla="*/ 2147483647 h 4098"/>
                <a:gd name="T102" fmla="*/ 2147483647 w 2398"/>
                <a:gd name="T103" fmla="*/ 2147483647 h 4098"/>
                <a:gd name="T104" fmla="*/ 2147483647 w 2398"/>
                <a:gd name="T105" fmla="*/ 2147483647 h 4098"/>
                <a:gd name="T106" fmla="*/ 2147483647 w 2398"/>
                <a:gd name="T107" fmla="*/ 2147483647 h 4098"/>
                <a:gd name="T108" fmla="*/ 2147483647 w 2398"/>
                <a:gd name="T109" fmla="*/ 2147483647 h 40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98"/>
                <a:gd name="T166" fmla="*/ 0 h 4098"/>
                <a:gd name="T167" fmla="*/ 2398 w 2398"/>
                <a:gd name="T168" fmla="*/ 4098 h 409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98" h="4098">
                  <a:moveTo>
                    <a:pt x="2365" y="28"/>
                  </a:moveTo>
                  <a:cubicBezTo>
                    <a:pt x="2365" y="28"/>
                    <a:pt x="2251" y="127"/>
                    <a:pt x="2138" y="226"/>
                  </a:cubicBezTo>
                  <a:cubicBezTo>
                    <a:pt x="1956" y="352"/>
                    <a:pt x="1798" y="504"/>
                    <a:pt x="1798" y="504"/>
                  </a:cubicBezTo>
                  <a:lnTo>
                    <a:pt x="1670" y="652"/>
                  </a:lnTo>
                  <a:lnTo>
                    <a:pt x="1308" y="990"/>
                  </a:lnTo>
                  <a:lnTo>
                    <a:pt x="1186" y="1139"/>
                  </a:lnTo>
                  <a:lnTo>
                    <a:pt x="1100" y="1240"/>
                  </a:lnTo>
                  <a:lnTo>
                    <a:pt x="1008" y="1330"/>
                  </a:lnTo>
                  <a:lnTo>
                    <a:pt x="948" y="1450"/>
                  </a:lnTo>
                  <a:lnTo>
                    <a:pt x="882" y="1510"/>
                  </a:lnTo>
                  <a:lnTo>
                    <a:pt x="850" y="1568"/>
                  </a:lnTo>
                  <a:lnTo>
                    <a:pt x="816" y="1646"/>
                  </a:lnTo>
                  <a:lnTo>
                    <a:pt x="780" y="1724"/>
                  </a:lnTo>
                  <a:lnTo>
                    <a:pt x="702" y="1830"/>
                  </a:lnTo>
                  <a:lnTo>
                    <a:pt x="594" y="1988"/>
                  </a:lnTo>
                  <a:lnTo>
                    <a:pt x="490" y="2180"/>
                  </a:lnTo>
                  <a:lnTo>
                    <a:pt x="392" y="2409"/>
                  </a:lnTo>
                  <a:lnTo>
                    <a:pt x="398" y="2474"/>
                  </a:lnTo>
                  <a:lnTo>
                    <a:pt x="462" y="2562"/>
                  </a:lnTo>
                  <a:lnTo>
                    <a:pt x="483" y="2613"/>
                  </a:lnTo>
                  <a:lnTo>
                    <a:pt x="415" y="3044"/>
                  </a:lnTo>
                  <a:cubicBezTo>
                    <a:pt x="381" y="3169"/>
                    <a:pt x="322" y="3214"/>
                    <a:pt x="279" y="3361"/>
                  </a:cubicBezTo>
                  <a:cubicBezTo>
                    <a:pt x="236" y="3508"/>
                    <a:pt x="201" y="3814"/>
                    <a:pt x="156" y="3926"/>
                  </a:cubicBezTo>
                  <a:lnTo>
                    <a:pt x="6" y="4034"/>
                  </a:lnTo>
                  <a:cubicBezTo>
                    <a:pt x="0" y="4058"/>
                    <a:pt x="84" y="4071"/>
                    <a:pt x="118" y="4074"/>
                  </a:cubicBezTo>
                  <a:cubicBezTo>
                    <a:pt x="155" y="4076"/>
                    <a:pt x="180" y="4063"/>
                    <a:pt x="208" y="4054"/>
                  </a:cubicBezTo>
                  <a:cubicBezTo>
                    <a:pt x="236" y="4045"/>
                    <a:pt x="246" y="4036"/>
                    <a:pt x="288" y="4020"/>
                  </a:cubicBezTo>
                  <a:cubicBezTo>
                    <a:pt x="330" y="4004"/>
                    <a:pt x="264" y="3960"/>
                    <a:pt x="301" y="3860"/>
                  </a:cubicBezTo>
                  <a:cubicBezTo>
                    <a:pt x="328" y="3734"/>
                    <a:pt x="467" y="3524"/>
                    <a:pt x="512" y="3418"/>
                  </a:cubicBezTo>
                  <a:lnTo>
                    <a:pt x="572" y="3222"/>
                  </a:lnTo>
                  <a:lnTo>
                    <a:pt x="646" y="3110"/>
                  </a:lnTo>
                  <a:lnTo>
                    <a:pt x="804" y="2646"/>
                  </a:lnTo>
                  <a:lnTo>
                    <a:pt x="878" y="2634"/>
                  </a:lnTo>
                  <a:lnTo>
                    <a:pt x="926" y="2534"/>
                  </a:lnTo>
                  <a:lnTo>
                    <a:pt x="986" y="2616"/>
                  </a:lnTo>
                  <a:lnTo>
                    <a:pt x="998" y="2662"/>
                  </a:lnTo>
                  <a:lnTo>
                    <a:pt x="1018" y="2698"/>
                  </a:lnTo>
                  <a:lnTo>
                    <a:pt x="1052" y="2706"/>
                  </a:lnTo>
                  <a:lnTo>
                    <a:pt x="1076" y="2758"/>
                  </a:lnTo>
                  <a:lnTo>
                    <a:pt x="1134" y="2920"/>
                  </a:lnTo>
                  <a:cubicBezTo>
                    <a:pt x="1152" y="2981"/>
                    <a:pt x="1166" y="3071"/>
                    <a:pt x="1186" y="3122"/>
                  </a:cubicBezTo>
                  <a:cubicBezTo>
                    <a:pt x="1201" y="3167"/>
                    <a:pt x="1254" y="3214"/>
                    <a:pt x="1254" y="3225"/>
                  </a:cubicBezTo>
                  <a:cubicBezTo>
                    <a:pt x="1307" y="3346"/>
                    <a:pt x="1360" y="3468"/>
                    <a:pt x="1360" y="3468"/>
                  </a:cubicBezTo>
                  <a:cubicBezTo>
                    <a:pt x="1417" y="3581"/>
                    <a:pt x="1558" y="3817"/>
                    <a:pt x="1594" y="3906"/>
                  </a:cubicBezTo>
                  <a:cubicBezTo>
                    <a:pt x="1594" y="3934"/>
                    <a:pt x="1568" y="3979"/>
                    <a:pt x="1576" y="4002"/>
                  </a:cubicBezTo>
                  <a:cubicBezTo>
                    <a:pt x="1584" y="4025"/>
                    <a:pt x="1618" y="4029"/>
                    <a:pt x="1640" y="4042"/>
                  </a:cubicBezTo>
                  <a:cubicBezTo>
                    <a:pt x="1662" y="4055"/>
                    <a:pt x="1664" y="4066"/>
                    <a:pt x="1706" y="4082"/>
                  </a:cubicBezTo>
                  <a:cubicBezTo>
                    <a:pt x="1748" y="4098"/>
                    <a:pt x="1860" y="4084"/>
                    <a:pt x="1866" y="4064"/>
                  </a:cubicBezTo>
                  <a:cubicBezTo>
                    <a:pt x="1866" y="4048"/>
                    <a:pt x="1768" y="3989"/>
                    <a:pt x="1740" y="3960"/>
                  </a:cubicBezTo>
                  <a:lnTo>
                    <a:pt x="1698" y="3892"/>
                  </a:lnTo>
                  <a:lnTo>
                    <a:pt x="1617" y="3520"/>
                  </a:lnTo>
                  <a:cubicBezTo>
                    <a:pt x="1588" y="3417"/>
                    <a:pt x="1558" y="3356"/>
                    <a:pt x="1524" y="3276"/>
                  </a:cubicBezTo>
                  <a:cubicBezTo>
                    <a:pt x="1490" y="3196"/>
                    <a:pt x="1439" y="3162"/>
                    <a:pt x="1412" y="3040"/>
                  </a:cubicBezTo>
                  <a:lnTo>
                    <a:pt x="1362" y="2544"/>
                  </a:lnTo>
                  <a:lnTo>
                    <a:pt x="1350" y="2452"/>
                  </a:lnTo>
                  <a:lnTo>
                    <a:pt x="1364" y="2394"/>
                  </a:lnTo>
                  <a:lnTo>
                    <a:pt x="1320" y="2340"/>
                  </a:lnTo>
                  <a:lnTo>
                    <a:pt x="1338" y="2178"/>
                  </a:lnTo>
                  <a:cubicBezTo>
                    <a:pt x="1331" y="2137"/>
                    <a:pt x="1296" y="2106"/>
                    <a:pt x="1277" y="2091"/>
                  </a:cubicBezTo>
                  <a:cubicBezTo>
                    <a:pt x="1308" y="2038"/>
                    <a:pt x="1316" y="1990"/>
                    <a:pt x="1316" y="1990"/>
                  </a:cubicBezTo>
                  <a:cubicBezTo>
                    <a:pt x="1331" y="1967"/>
                    <a:pt x="1359" y="1968"/>
                    <a:pt x="1367" y="1955"/>
                  </a:cubicBezTo>
                  <a:cubicBezTo>
                    <a:pt x="1375" y="1942"/>
                    <a:pt x="1370" y="1924"/>
                    <a:pt x="1367" y="1910"/>
                  </a:cubicBezTo>
                  <a:cubicBezTo>
                    <a:pt x="1446" y="1842"/>
                    <a:pt x="1526" y="1774"/>
                    <a:pt x="1526" y="1774"/>
                  </a:cubicBezTo>
                  <a:cubicBezTo>
                    <a:pt x="1560" y="1744"/>
                    <a:pt x="1554" y="1726"/>
                    <a:pt x="1571" y="1728"/>
                  </a:cubicBezTo>
                  <a:cubicBezTo>
                    <a:pt x="1588" y="1730"/>
                    <a:pt x="1604" y="1782"/>
                    <a:pt x="1617" y="1819"/>
                  </a:cubicBezTo>
                  <a:lnTo>
                    <a:pt x="1648" y="1950"/>
                  </a:lnTo>
                  <a:lnTo>
                    <a:pt x="1662" y="2091"/>
                  </a:lnTo>
                  <a:lnTo>
                    <a:pt x="1338" y="2218"/>
                  </a:lnTo>
                  <a:lnTo>
                    <a:pt x="1320" y="2332"/>
                  </a:lnTo>
                  <a:lnTo>
                    <a:pt x="1644" y="2228"/>
                  </a:lnTo>
                  <a:cubicBezTo>
                    <a:pt x="1725" y="2194"/>
                    <a:pt x="1784" y="2207"/>
                    <a:pt x="1804" y="2128"/>
                  </a:cubicBezTo>
                  <a:cubicBezTo>
                    <a:pt x="1822" y="2076"/>
                    <a:pt x="1774" y="1832"/>
                    <a:pt x="1766" y="1754"/>
                  </a:cubicBezTo>
                  <a:lnTo>
                    <a:pt x="1772" y="1692"/>
                  </a:lnTo>
                  <a:lnTo>
                    <a:pt x="1753" y="1660"/>
                  </a:lnTo>
                  <a:lnTo>
                    <a:pt x="1710" y="1544"/>
                  </a:lnTo>
                  <a:lnTo>
                    <a:pt x="1684" y="1502"/>
                  </a:lnTo>
                  <a:lnTo>
                    <a:pt x="1640" y="1456"/>
                  </a:lnTo>
                  <a:lnTo>
                    <a:pt x="1638" y="1386"/>
                  </a:lnTo>
                  <a:lnTo>
                    <a:pt x="1656" y="1354"/>
                  </a:lnTo>
                  <a:lnTo>
                    <a:pt x="1658" y="1322"/>
                  </a:lnTo>
                  <a:lnTo>
                    <a:pt x="1720" y="1320"/>
                  </a:lnTo>
                  <a:lnTo>
                    <a:pt x="1772" y="1286"/>
                  </a:lnTo>
                  <a:lnTo>
                    <a:pt x="1822" y="1298"/>
                  </a:lnTo>
                  <a:lnTo>
                    <a:pt x="1866" y="1252"/>
                  </a:lnTo>
                  <a:lnTo>
                    <a:pt x="1866" y="1366"/>
                  </a:lnTo>
                  <a:lnTo>
                    <a:pt x="1794" y="1488"/>
                  </a:lnTo>
                  <a:lnTo>
                    <a:pt x="1846" y="1454"/>
                  </a:lnTo>
                  <a:lnTo>
                    <a:pt x="1866" y="1570"/>
                  </a:lnTo>
                  <a:lnTo>
                    <a:pt x="1872" y="1506"/>
                  </a:lnTo>
                  <a:lnTo>
                    <a:pt x="1888" y="1554"/>
                  </a:lnTo>
                  <a:lnTo>
                    <a:pt x="1889" y="1456"/>
                  </a:lnTo>
                  <a:lnTo>
                    <a:pt x="1986" y="1436"/>
                  </a:lnTo>
                  <a:lnTo>
                    <a:pt x="2025" y="1366"/>
                  </a:lnTo>
                  <a:cubicBezTo>
                    <a:pt x="2036" y="1330"/>
                    <a:pt x="2050" y="1275"/>
                    <a:pt x="2050" y="1218"/>
                  </a:cubicBezTo>
                  <a:cubicBezTo>
                    <a:pt x="2050" y="1161"/>
                    <a:pt x="2048" y="1087"/>
                    <a:pt x="2025" y="1025"/>
                  </a:cubicBezTo>
                  <a:lnTo>
                    <a:pt x="2018" y="970"/>
                  </a:lnTo>
                  <a:cubicBezTo>
                    <a:pt x="1999" y="940"/>
                    <a:pt x="1962" y="861"/>
                    <a:pt x="1912" y="844"/>
                  </a:cubicBezTo>
                  <a:cubicBezTo>
                    <a:pt x="1874" y="830"/>
                    <a:pt x="1779" y="841"/>
                    <a:pt x="1718" y="868"/>
                  </a:cubicBezTo>
                  <a:cubicBezTo>
                    <a:pt x="1661" y="893"/>
                    <a:pt x="1596" y="961"/>
                    <a:pt x="1570" y="996"/>
                  </a:cubicBezTo>
                  <a:cubicBezTo>
                    <a:pt x="1544" y="1031"/>
                    <a:pt x="1567" y="1052"/>
                    <a:pt x="1560" y="1080"/>
                  </a:cubicBezTo>
                  <a:cubicBezTo>
                    <a:pt x="1553" y="1108"/>
                    <a:pt x="1544" y="1149"/>
                    <a:pt x="1526" y="1161"/>
                  </a:cubicBezTo>
                  <a:cubicBezTo>
                    <a:pt x="1511" y="1172"/>
                    <a:pt x="1454" y="1175"/>
                    <a:pt x="1450" y="1152"/>
                  </a:cubicBezTo>
                  <a:lnTo>
                    <a:pt x="1510" y="1024"/>
                  </a:lnTo>
                  <a:lnTo>
                    <a:pt x="1662" y="844"/>
                  </a:lnTo>
                  <a:lnTo>
                    <a:pt x="1889" y="617"/>
                  </a:lnTo>
                  <a:cubicBezTo>
                    <a:pt x="1889" y="617"/>
                    <a:pt x="2009" y="479"/>
                    <a:pt x="2130" y="342"/>
                  </a:cubicBezTo>
                  <a:cubicBezTo>
                    <a:pt x="2190" y="330"/>
                    <a:pt x="2212" y="320"/>
                    <a:pt x="2244" y="298"/>
                  </a:cubicBezTo>
                  <a:cubicBezTo>
                    <a:pt x="2273" y="277"/>
                    <a:pt x="2303" y="242"/>
                    <a:pt x="2312" y="220"/>
                  </a:cubicBezTo>
                  <a:lnTo>
                    <a:pt x="2300" y="184"/>
                  </a:lnTo>
                  <a:cubicBezTo>
                    <a:pt x="2313" y="157"/>
                    <a:pt x="2386" y="112"/>
                    <a:pt x="2392" y="56"/>
                  </a:cubicBezTo>
                  <a:cubicBezTo>
                    <a:pt x="2398" y="0"/>
                    <a:pt x="2371" y="34"/>
                    <a:pt x="2365" y="28"/>
                  </a:cubicBezTo>
                  <a:close/>
                </a:path>
              </a:pathLst>
            </a:custGeom>
            <a:gradFill flip="none" rotWithShape="1">
              <a:gsLst>
                <a:gs pos="18000">
                  <a:srgbClr val="000000">
                    <a:alpha val="0"/>
                  </a:srgbClr>
                </a:gs>
                <a:gs pos="75000">
                  <a:schemeClr val="accent5">
                    <a:lumMod val="50000"/>
                    <a:alpha val="70000"/>
                  </a:schemeClr>
                </a:gs>
              </a:gsLst>
              <a:lin ang="18900000" scaled="1"/>
              <a:tileRect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2" name="Freeform 100"/>
            <p:cNvSpPr>
              <a:spLocks/>
            </p:cNvSpPr>
            <p:nvPr userDrawn="1"/>
          </p:nvSpPr>
          <p:spPr bwMode="gray">
            <a:xfrm rot="18835236">
              <a:off x="1874937" y="105335"/>
              <a:ext cx="1383654" cy="2364569"/>
            </a:xfrm>
            <a:custGeom>
              <a:avLst/>
              <a:gdLst>
                <a:gd name="T0" fmla="*/ 2147483647 w 2398"/>
                <a:gd name="T1" fmla="*/ 2147483647 h 4098"/>
                <a:gd name="T2" fmla="*/ 2147483647 w 2398"/>
                <a:gd name="T3" fmla="*/ 2147483647 h 4098"/>
                <a:gd name="T4" fmla="*/ 2147483647 w 2398"/>
                <a:gd name="T5" fmla="*/ 2147483647 h 4098"/>
                <a:gd name="T6" fmla="*/ 2147483647 w 2398"/>
                <a:gd name="T7" fmla="*/ 2147483647 h 4098"/>
                <a:gd name="T8" fmla="*/ 2147483647 w 2398"/>
                <a:gd name="T9" fmla="*/ 2147483647 h 4098"/>
                <a:gd name="T10" fmla="*/ 2147483647 w 2398"/>
                <a:gd name="T11" fmla="*/ 2147483647 h 4098"/>
                <a:gd name="T12" fmla="*/ 2147483647 w 2398"/>
                <a:gd name="T13" fmla="*/ 2147483647 h 4098"/>
                <a:gd name="T14" fmla="*/ 2147483647 w 2398"/>
                <a:gd name="T15" fmla="*/ 2147483647 h 4098"/>
                <a:gd name="T16" fmla="*/ 2147483647 w 2398"/>
                <a:gd name="T17" fmla="*/ 2147483647 h 4098"/>
                <a:gd name="T18" fmla="*/ 2147483647 w 2398"/>
                <a:gd name="T19" fmla="*/ 2147483647 h 4098"/>
                <a:gd name="T20" fmla="*/ 2147483647 w 2398"/>
                <a:gd name="T21" fmla="*/ 2147483647 h 4098"/>
                <a:gd name="T22" fmla="*/ 2147483647 w 2398"/>
                <a:gd name="T23" fmla="*/ 2147483647 h 4098"/>
                <a:gd name="T24" fmla="*/ 2147483647 w 2398"/>
                <a:gd name="T25" fmla="*/ 2147483647 h 4098"/>
                <a:gd name="T26" fmla="*/ 2147483647 w 2398"/>
                <a:gd name="T27" fmla="*/ 2147483647 h 4098"/>
                <a:gd name="T28" fmla="*/ 2147483647 w 2398"/>
                <a:gd name="T29" fmla="*/ 2147483647 h 4098"/>
                <a:gd name="T30" fmla="*/ 2147483647 w 2398"/>
                <a:gd name="T31" fmla="*/ 2147483647 h 4098"/>
                <a:gd name="T32" fmla="*/ 2147483647 w 2398"/>
                <a:gd name="T33" fmla="*/ 2147483647 h 4098"/>
                <a:gd name="T34" fmla="*/ 2147483647 w 2398"/>
                <a:gd name="T35" fmla="*/ 2147483647 h 4098"/>
                <a:gd name="T36" fmla="*/ 2147483647 w 2398"/>
                <a:gd name="T37" fmla="*/ 2147483647 h 4098"/>
                <a:gd name="T38" fmla="*/ 2147483647 w 2398"/>
                <a:gd name="T39" fmla="*/ 2147483647 h 4098"/>
                <a:gd name="T40" fmla="*/ 2147483647 w 2398"/>
                <a:gd name="T41" fmla="*/ 2147483647 h 4098"/>
                <a:gd name="T42" fmla="*/ 2147483647 w 2398"/>
                <a:gd name="T43" fmla="*/ 2147483647 h 4098"/>
                <a:gd name="T44" fmla="*/ 2147483647 w 2398"/>
                <a:gd name="T45" fmla="*/ 2147483647 h 4098"/>
                <a:gd name="T46" fmla="*/ 2147483647 w 2398"/>
                <a:gd name="T47" fmla="*/ 2147483647 h 4098"/>
                <a:gd name="T48" fmla="*/ 2147483647 w 2398"/>
                <a:gd name="T49" fmla="*/ 2147483647 h 4098"/>
                <a:gd name="T50" fmla="*/ 2147483647 w 2398"/>
                <a:gd name="T51" fmla="*/ 2147483647 h 4098"/>
                <a:gd name="T52" fmla="*/ 2147483647 w 2398"/>
                <a:gd name="T53" fmla="*/ 2147483647 h 4098"/>
                <a:gd name="T54" fmla="*/ 2147483647 w 2398"/>
                <a:gd name="T55" fmla="*/ 2147483647 h 4098"/>
                <a:gd name="T56" fmla="*/ 2147483647 w 2398"/>
                <a:gd name="T57" fmla="*/ 2147483647 h 4098"/>
                <a:gd name="T58" fmla="*/ 2147483647 w 2398"/>
                <a:gd name="T59" fmla="*/ 2147483647 h 4098"/>
                <a:gd name="T60" fmla="*/ 2147483647 w 2398"/>
                <a:gd name="T61" fmla="*/ 2147483647 h 4098"/>
                <a:gd name="T62" fmla="*/ 2147483647 w 2398"/>
                <a:gd name="T63" fmla="*/ 2147483647 h 4098"/>
                <a:gd name="T64" fmla="*/ 2147483647 w 2398"/>
                <a:gd name="T65" fmla="*/ 2147483647 h 4098"/>
                <a:gd name="T66" fmla="*/ 2147483647 w 2398"/>
                <a:gd name="T67" fmla="*/ 2147483647 h 4098"/>
                <a:gd name="T68" fmla="*/ 2147483647 w 2398"/>
                <a:gd name="T69" fmla="*/ 2147483647 h 4098"/>
                <a:gd name="T70" fmla="*/ 2147483647 w 2398"/>
                <a:gd name="T71" fmla="*/ 2147483647 h 4098"/>
                <a:gd name="T72" fmla="*/ 2147483647 w 2398"/>
                <a:gd name="T73" fmla="*/ 2147483647 h 4098"/>
                <a:gd name="T74" fmla="*/ 2147483647 w 2398"/>
                <a:gd name="T75" fmla="*/ 2147483647 h 4098"/>
                <a:gd name="T76" fmla="*/ 2147483647 w 2398"/>
                <a:gd name="T77" fmla="*/ 2147483647 h 4098"/>
                <a:gd name="T78" fmla="*/ 2147483647 w 2398"/>
                <a:gd name="T79" fmla="*/ 2147483647 h 4098"/>
                <a:gd name="T80" fmla="*/ 2147483647 w 2398"/>
                <a:gd name="T81" fmla="*/ 2147483647 h 4098"/>
                <a:gd name="T82" fmla="*/ 2147483647 w 2398"/>
                <a:gd name="T83" fmla="*/ 2147483647 h 4098"/>
                <a:gd name="T84" fmla="*/ 2147483647 w 2398"/>
                <a:gd name="T85" fmla="*/ 2147483647 h 4098"/>
                <a:gd name="T86" fmla="*/ 2147483647 w 2398"/>
                <a:gd name="T87" fmla="*/ 2147483647 h 4098"/>
                <a:gd name="T88" fmla="*/ 2147483647 w 2398"/>
                <a:gd name="T89" fmla="*/ 2147483647 h 4098"/>
                <a:gd name="T90" fmla="*/ 2147483647 w 2398"/>
                <a:gd name="T91" fmla="*/ 2147483647 h 4098"/>
                <a:gd name="T92" fmla="*/ 2147483647 w 2398"/>
                <a:gd name="T93" fmla="*/ 2147483647 h 4098"/>
                <a:gd name="T94" fmla="*/ 2147483647 w 2398"/>
                <a:gd name="T95" fmla="*/ 2147483647 h 4098"/>
                <a:gd name="T96" fmla="*/ 2147483647 w 2398"/>
                <a:gd name="T97" fmla="*/ 2147483647 h 4098"/>
                <a:gd name="T98" fmla="*/ 2147483647 w 2398"/>
                <a:gd name="T99" fmla="*/ 2147483647 h 4098"/>
                <a:gd name="T100" fmla="*/ 2147483647 w 2398"/>
                <a:gd name="T101" fmla="*/ 2147483647 h 4098"/>
                <a:gd name="T102" fmla="*/ 2147483647 w 2398"/>
                <a:gd name="T103" fmla="*/ 2147483647 h 4098"/>
                <a:gd name="T104" fmla="*/ 2147483647 w 2398"/>
                <a:gd name="T105" fmla="*/ 2147483647 h 4098"/>
                <a:gd name="T106" fmla="*/ 2147483647 w 2398"/>
                <a:gd name="T107" fmla="*/ 2147483647 h 4098"/>
                <a:gd name="T108" fmla="*/ 2147483647 w 2398"/>
                <a:gd name="T109" fmla="*/ 2147483647 h 40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98"/>
                <a:gd name="T166" fmla="*/ 0 h 4098"/>
                <a:gd name="T167" fmla="*/ 2398 w 2398"/>
                <a:gd name="T168" fmla="*/ 4098 h 409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98" h="4098">
                  <a:moveTo>
                    <a:pt x="2365" y="28"/>
                  </a:moveTo>
                  <a:cubicBezTo>
                    <a:pt x="2365" y="28"/>
                    <a:pt x="2251" y="127"/>
                    <a:pt x="2138" y="226"/>
                  </a:cubicBezTo>
                  <a:cubicBezTo>
                    <a:pt x="1956" y="352"/>
                    <a:pt x="1798" y="504"/>
                    <a:pt x="1798" y="504"/>
                  </a:cubicBezTo>
                  <a:lnTo>
                    <a:pt x="1670" y="652"/>
                  </a:lnTo>
                  <a:lnTo>
                    <a:pt x="1308" y="990"/>
                  </a:lnTo>
                  <a:lnTo>
                    <a:pt x="1186" y="1139"/>
                  </a:lnTo>
                  <a:lnTo>
                    <a:pt x="1100" y="1240"/>
                  </a:lnTo>
                  <a:lnTo>
                    <a:pt x="1008" y="1330"/>
                  </a:lnTo>
                  <a:lnTo>
                    <a:pt x="948" y="1450"/>
                  </a:lnTo>
                  <a:lnTo>
                    <a:pt x="882" y="1510"/>
                  </a:lnTo>
                  <a:lnTo>
                    <a:pt x="850" y="1568"/>
                  </a:lnTo>
                  <a:lnTo>
                    <a:pt x="816" y="1646"/>
                  </a:lnTo>
                  <a:lnTo>
                    <a:pt x="780" y="1724"/>
                  </a:lnTo>
                  <a:lnTo>
                    <a:pt x="702" y="1830"/>
                  </a:lnTo>
                  <a:lnTo>
                    <a:pt x="594" y="1988"/>
                  </a:lnTo>
                  <a:lnTo>
                    <a:pt x="490" y="2180"/>
                  </a:lnTo>
                  <a:lnTo>
                    <a:pt x="392" y="2409"/>
                  </a:lnTo>
                  <a:lnTo>
                    <a:pt x="398" y="2474"/>
                  </a:lnTo>
                  <a:lnTo>
                    <a:pt x="462" y="2562"/>
                  </a:lnTo>
                  <a:lnTo>
                    <a:pt x="483" y="2613"/>
                  </a:lnTo>
                  <a:lnTo>
                    <a:pt x="415" y="3044"/>
                  </a:lnTo>
                  <a:cubicBezTo>
                    <a:pt x="381" y="3169"/>
                    <a:pt x="322" y="3214"/>
                    <a:pt x="279" y="3361"/>
                  </a:cubicBezTo>
                  <a:cubicBezTo>
                    <a:pt x="236" y="3508"/>
                    <a:pt x="201" y="3814"/>
                    <a:pt x="156" y="3926"/>
                  </a:cubicBezTo>
                  <a:lnTo>
                    <a:pt x="6" y="4034"/>
                  </a:lnTo>
                  <a:cubicBezTo>
                    <a:pt x="0" y="4058"/>
                    <a:pt x="84" y="4071"/>
                    <a:pt x="118" y="4074"/>
                  </a:cubicBezTo>
                  <a:cubicBezTo>
                    <a:pt x="155" y="4076"/>
                    <a:pt x="180" y="4063"/>
                    <a:pt x="208" y="4054"/>
                  </a:cubicBezTo>
                  <a:cubicBezTo>
                    <a:pt x="236" y="4045"/>
                    <a:pt x="246" y="4036"/>
                    <a:pt x="288" y="4020"/>
                  </a:cubicBezTo>
                  <a:cubicBezTo>
                    <a:pt x="330" y="4004"/>
                    <a:pt x="264" y="3960"/>
                    <a:pt x="301" y="3860"/>
                  </a:cubicBezTo>
                  <a:cubicBezTo>
                    <a:pt x="328" y="3734"/>
                    <a:pt x="467" y="3524"/>
                    <a:pt x="512" y="3418"/>
                  </a:cubicBezTo>
                  <a:lnTo>
                    <a:pt x="572" y="3222"/>
                  </a:lnTo>
                  <a:lnTo>
                    <a:pt x="646" y="3110"/>
                  </a:lnTo>
                  <a:lnTo>
                    <a:pt x="804" y="2646"/>
                  </a:lnTo>
                  <a:lnTo>
                    <a:pt x="878" y="2634"/>
                  </a:lnTo>
                  <a:lnTo>
                    <a:pt x="926" y="2534"/>
                  </a:lnTo>
                  <a:lnTo>
                    <a:pt x="986" y="2616"/>
                  </a:lnTo>
                  <a:lnTo>
                    <a:pt x="998" y="2662"/>
                  </a:lnTo>
                  <a:lnTo>
                    <a:pt x="1018" y="2698"/>
                  </a:lnTo>
                  <a:lnTo>
                    <a:pt x="1052" y="2706"/>
                  </a:lnTo>
                  <a:lnTo>
                    <a:pt x="1076" y="2758"/>
                  </a:lnTo>
                  <a:lnTo>
                    <a:pt x="1134" y="2920"/>
                  </a:lnTo>
                  <a:cubicBezTo>
                    <a:pt x="1152" y="2981"/>
                    <a:pt x="1166" y="3071"/>
                    <a:pt x="1186" y="3122"/>
                  </a:cubicBezTo>
                  <a:cubicBezTo>
                    <a:pt x="1201" y="3167"/>
                    <a:pt x="1254" y="3214"/>
                    <a:pt x="1254" y="3225"/>
                  </a:cubicBezTo>
                  <a:cubicBezTo>
                    <a:pt x="1307" y="3346"/>
                    <a:pt x="1360" y="3468"/>
                    <a:pt x="1360" y="3468"/>
                  </a:cubicBezTo>
                  <a:cubicBezTo>
                    <a:pt x="1417" y="3581"/>
                    <a:pt x="1558" y="3817"/>
                    <a:pt x="1594" y="3906"/>
                  </a:cubicBezTo>
                  <a:cubicBezTo>
                    <a:pt x="1594" y="3934"/>
                    <a:pt x="1568" y="3979"/>
                    <a:pt x="1576" y="4002"/>
                  </a:cubicBezTo>
                  <a:cubicBezTo>
                    <a:pt x="1584" y="4025"/>
                    <a:pt x="1618" y="4029"/>
                    <a:pt x="1640" y="4042"/>
                  </a:cubicBezTo>
                  <a:cubicBezTo>
                    <a:pt x="1662" y="4055"/>
                    <a:pt x="1664" y="4066"/>
                    <a:pt x="1706" y="4082"/>
                  </a:cubicBezTo>
                  <a:cubicBezTo>
                    <a:pt x="1748" y="4098"/>
                    <a:pt x="1860" y="4084"/>
                    <a:pt x="1866" y="4064"/>
                  </a:cubicBezTo>
                  <a:cubicBezTo>
                    <a:pt x="1866" y="4048"/>
                    <a:pt x="1768" y="3989"/>
                    <a:pt x="1740" y="3960"/>
                  </a:cubicBezTo>
                  <a:lnTo>
                    <a:pt x="1698" y="3892"/>
                  </a:lnTo>
                  <a:lnTo>
                    <a:pt x="1617" y="3520"/>
                  </a:lnTo>
                  <a:cubicBezTo>
                    <a:pt x="1588" y="3417"/>
                    <a:pt x="1558" y="3356"/>
                    <a:pt x="1524" y="3276"/>
                  </a:cubicBezTo>
                  <a:cubicBezTo>
                    <a:pt x="1490" y="3196"/>
                    <a:pt x="1439" y="3162"/>
                    <a:pt x="1412" y="3040"/>
                  </a:cubicBezTo>
                  <a:lnTo>
                    <a:pt x="1362" y="2544"/>
                  </a:lnTo>
                  <a:lnTo>
                    <a:pt x="1350" y="2452"/>
                  </a:lnTo>
                  <a:lnTo>
                    <a:pt x="1364" y="2394"/>
                  </a:lnTo>
                  <a:lnTo>
                    <a:pt x="1320" y="2340"/>
                  </a:lnTo>
                  <a:lnTo>
                    <a:pt x="1338" y="2178"/>
                  </a:lnTo>
                  <a:cubicBezTo>
                    <a:pt x="1331" y="2137"/>
                    <a:pt x="1296" y="2106"/>
                    <a:pt x="1277" y="2091"/>
                  </a:cubicBezTo>
                  <a:cubicBezTo>
                    <a:pt x="1308" y="2038"/>
                    <a:pt x="1316" y="1990"/>
                    <a:pt x="1316" y="1990"/>
                  </a:cubicBezTo>
                  <a:cubicBezTo>
                    <a:pt x="1331" y="1967"/>
                    <a:pt x="1359" y="1968"/>
                    <a:pt x="1367" y="1955"/>
                  </a:cubicBezTo>
                  <a:cubicBezTo>
                    <a:pt x="1375" y="1942"/>
                    <a:pt x="1370" y="1924"/>
                    <a:pt x="1367" y="1910"/>
                  </a:cubicBezTo>
                  <a:cubicBezTo>
                    <a:pt x="1446" y="1842"/>
                    <a:pt x="1526" y="1774"/>
                    <a:pt x="1526" y="1774"/>
                  </a:cubicBezTo>
                  <a:cubicBezTo>
                    <a:pt x="1560" y="1744"/>
                    <a:pt x="1554" y="1726"/>
                    <a:pt x="1571" y="1728"/>
                  </a:cubicBezTo>
                  <a:cubicBezTo>
                    <a:pt x="1588" y="1730"/>
                    <a:pt x="1604" y="1782"/>
                    <a:pt x="1617" y="1819"/>
                  </a:cubicBezTo>
                  <a:lnTo>
                    <a:pt x="1648" y="1950"/>
                  </a:lnTo>
                  <a:lnTo>
                    <a:pt x="1662" y="2091"/>
                  </a:lnTo>
                  <a:lnTo>
                    <a:pt x="1338" y="2218"/>
                  </a:lnTo>
                  <a:lnTo>
                    <a:pt x="1320" y="2332"/>
                  </a:lnTo>
                  <a:lnTo>
                    <a:pt x="1644" y="2228"/>
                  </a:lnTo>
                  <a:cubicBezTo>
                    <a:pt x="1725" y="2194"/>
                    <a:pt x="1784" y="2207"/>
                    <a:pt x="1804" y="2128"/>
                  </a:cubicBezTo>
                  <a:cubicBezTo>
                    <a:pt x="1822" y="2076"/>
                    <a:pt x="1774" y="1832"/>
                    <a:pt x="1766" y="1754"/>
                  </a:cubicBezTo>
                  <a:lnTo>
                    <a:pt x="1772" y="1692"/>
                  </a:lnTo>
                  <a:lnTo>
                    <a:pt x="1753" y="1660"/>
                  </a:lnTo>
                  <a:lnTo>
                    <a:pt x="1710" y="1544"/>
                  </a:lnTo>
                  <a:lnTo>
                    <a:pt x="1684" y="1502"/>
                  </a:lnTo>
                  <a:lnTo>
                    <a:pt x="1640" y="1456"/>
                  </a:lnTo>
                  <a:lnTo>
                    <a:pt x="1638" y="1386"/>
                  </a:lnTo>
                  <a:lnTo>
                    <a:pt x="1656" y="1354"/>
                  </a:lnTo>
                  <a:lnTo>
                    <a:pt x="1658" y="1322"/>
                  </a:lnTo>
                  <a:lnTo>
                    <a:pt x="1720" y="1320"/>
                  </a:lnTo>
                  <a:lnTo>
                    <a:pt x="1772" y="1286"/>
                  </a:lnTo>
                  <a:lnTo>
                    <a:pt x="1822" y="1298"/>
                  </a:lnTo>
                  <a:lnTo>
                    <a:pt x="1866" y="1252"/>
                  </a:lnTo>
                  <a:lnTo>
                    <a:pt x="1866" y="1366"/>
                  </a:lnTo>
                  <a:lnTo>
                    <a:pt x="1794" y="1488"/>
                  </a:lnTo>
                  <a:lnTo>
                    <a:pt x="1846" y="1454"/>
                  </a:lnTo>
                  <a:lnTo>
                    <a:pt x="1866" y="1570"/>
                  </a:lnTo>
                  <a:lnTo>
                    <a:pt x="1872" y="1506"/>
                  </a:lnTo>
                  <a:lnTo>
                    <a:pt x="1888" y="1554"/>
                  </a:lnTo>
                  <a:lnTo>
                    <a:pt x="1889" y="1456"/>
                  </a:lnTo>
                  <a:lnTo>
                    <a:pt x="1986" y="1436"/>
                  </a:lnTo>
                  <a:lnTo>
                    <a:pt x="2025" y="1366"/>
                  </a:lnTo>
                  <a:cubicBezTo>
                    <a:pt x="2036" y="1330"/>
                    <a:pt x="2050" y="1275"/>
                    <a:pt x="2050" y="1218"/>
                  </a:cubicBezTo>
                  <a:cubicBezTo>
                    <a:pt x="2050" y="1161"/>
                    <a:pt x="2048" y="1087"/>
                    <a:pt x="2025" y="1025"/>
                  </a:cubicBezTo>
                  <a:lnTo>
                    <a:pt x="2018" y="970"/>
                  </a:lnTo>
                  <a:cubicBezTo>
                    <a:pt x="1999" y="940"/>
                    <a:pt x="1962" y="861"/>
                    <a:pt x="1912" y="844"/>
                  </a:cubicBezTo>
                  <a:cubicBezTo>
                    <a:pt x="1874" y="830"/>
                    <a:pt x="1779" y="841"/>
                    <a:pt x="1718" y="868"/>
                  </a:cubicBezTo>
                  <a:cubicBezTo>
                    <a:pt x="1661" y="893"/>
                    <a:pt x="1596" y="961"/>
                    <a:pt x="1570" y="996"/>
                  </a:cubicBezTo>
                  <a:cubicBezTo>
                    <a:pt x="1544" y="1031"/>
                    <a:pt x="1567" y="1052"/>
                    <a:pt x="1560" y="1080"/>
                  </a:cubicBezTo>
                  <a:cubicBezTo>
                    <a:pt x="1553" y="1108"/>
                    <a:pt x="1544" y="1149"/>
                    <a:pt x="1526" y="1161"/>
                  </a:cubicBezTo>
                  <a:cubicBezTo>
                    <a:pt x="1511" y="1172"/>
                    <a:pt x="1454" y="1175"/>
                    <a:pt x="1450" y="1152"/>
                  </a:cubicBezTo>
                  <a:lnTo>
                    <a:pt x="1510" y="1024"/>
                  </a:lnTo>
                  <a:lnTo>
                    <a:pt x="1662" y="844"/>
                  </a:lnTo>
                  <a:lnTo>
                    <a:pt x="1889" y="617"/>
                  </a:lnTo>
                  <a:cubicBezTo>
                    <a:pt x="1889" y="617"/>
                    <a:pt x="2009" y="479"/>
                    <a:pt x="2130" y="342"/>
                  </a:cubicBezTo>
                  <a:cubicBezTo>
                    <a:pt x="2190" y="330"/>
                    <a:pt x="2212" y="320"/>
                    <a:pt x="2244" y="298"/>
                  </a:cubicBezTo>
                  <a:cubicBezTo>
                    <a:pt x="2273" y="277"/>
                    <a:pt x="2303" y="242"/>
                    <a:pt x="2312" y="220"/>
                  </a:cubicBezTo>
                  <a:lnTo>
                    <a:pt x="2300" y="184"/>
                  </a:lnTo>
                  <a:cubicBezTo>
                    <a:pt x="2313" y="157"/>
                    <a:pt x="2386" y="112"/>
                    <a:pt x="2392" y="56"/>
                  </a:cubicBezTo>
                  <a:cubicBezTo>
                    <a:pt x="2398" y="0"/>
                    <a:pt x="2371" y="34"/>
                    <a:pt x="2365" y="28"/>
                  </a:cubicBezTo>
                  <a:close/>
                </a:path>
              </a:pathLst>
            </a:custGeom>
            <a:gradFill flip="none" rotWithShape="1">
              <a:gsLst>
                <a:gs pos="34000">
                  <a:srgbClr val="000000">
                    <a:alpha val="0"/>
                  </a:srgbClr>
                </a:gs>
                <a:gs pos="77000">
                  <a:schemeClr val="accent5">
                    <a:lumMod val="50000"/>
                  </a:schemeClr>
                </a:gs>
              </a:gsLst>
              <a:lin ang="16200000" scaled="1"/>
              <a:tileRect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3" name="Freeform 222"/>
            <p:cNvSpPr/>
            <p:nvPr userDrawn="1"/>
          </p:nvSpPr>
          <p:spPr bwMode="gray">
            <a:xfrm flipH="1">
              <a:off x="268846" y="799448"/>
              <a:ext cx="835757" cy="1717144"/>
            </a:xfrm>
            <a:custGeom>
              <a:avLst/>
              <a:gdLst>
                <a:gd name="connsiteX0" fmla="*/ 984069 w 984069"/>
                <a:gd name="connsiteY0" fmla="*/ 0 h 2151017"/>
                <a:gd name="connsiteX1" fmla="*/ 984069 w 984069"/>
                <a:gd name="connsiteY1" fmla="*/ 66766 h 2151017"/>
                <a:gd name="connsiteX2" fmla="*/ 917303 w 984069"/>
                <a:gd name="connsiteY2" fmla="*/ 209006 h 2151017"/>
                <a:gd name="connsiteX3" fmla="*/ 865051 w 984069"/>
                <a:gd name="connsiteY3" fmla="*/ 281577 h 2151017"/>
                <a:gd name="connsiteX4" fmla="*/ 801189 w 984069"/>
                <a:gd name="connsiteY4" fmla="*/ 386080 h 2151017"/>
                <a:gd name="connsiteX5" fmla="*/ 699589 w 984069"/>
                <a:gd name="connsiteY5" fmla="*/ 438331 h 2151017"/>
                <a:gd name="connsiteX6" fmla="*/ 664754 w 984069"/>
                <a:gd name="connsiteY6" fmla="*/ 502194 h 2151017"/>
                <a:gd name="connsiteX7" fmla="*/ 624114 w 984069"/>
                <a:gd name="connsiteY7" fmla="*/ 493486 h 2151017"/>
                <a:gd name="connsiteX8" fmla="*/ 632823 w 984069"/>
                <a:gd name="connsiteY8" fmla="*/ 444137 h 2151017"/>
                <a:gd name="connsiteX9" fmla="*/ 667657 w 984069"/>
                <a:gd name="connsiteY9" fmla="*/ 403497 h 2151017"/>
                <a:gd name="connsiteX10" fmla="*/ 664754 w 984069"/>
                <a:gd name="connsiteY10" fmla="*/ 348343 h 2151017"/>
                <a:gd name="connsiteX11" fmla="*/ 664754 w 984069"/>
                <a:gd name="connsiteY11" fmla="*/ 296091 h 2151017"/>
                <a:gd name="connsiteX12" fmla="*/ 609600 w 984069"/>
                <a:gd name="connsiteY12" fmla="*/ 232228 h 2151017"/>
                <a:gd name="connsiteX13" fmla="*/ 531223 w 984069"/>
                <a:gd name="connsiteY13" fmla="*/ 246743 h 2151017"/>
                <a:gd name="connsiteX14" fmla="*/ 490583 w 984069"/>
                <a:gd name="connsiteY14" fmla="*/ 304800 h 2151017"/>
                <a:gd name="connsiteX15" fmla="*/ 502194 w 984069"/>
                <a:gd name="connsiteY15" fmla="*/ 351246 h 2151017"/>
                <a:gd name="connsiteX16" fmla="*/ 487680 w 984069"/>
                <a:gd name="connsiteY16" fmla="*/ 380274 h 2151017"/>
                <a:gd name="connsiteX17" fmla="*/ 519611 w 984069"/>
                <a:gd name="connsiteY17" fmla="*/ 438331 h 2151017"/>
                <a:gd name="connsiteX18" fmla="*/ 478971 w 984069"/>
                <a:gd name="connsiteY18" fmla="*/ 490583 h 2151017"/>
                <a:gd name="connsiteX19" fmla="*/ 449943 w 984069"/>
                <a:gd name="connsiteY19" fmla="*/ 490583 h 2151017"/>
                <a:gd name="connsiteX20" fmla="*/ 420914 w 984069"/>
                <a:gd name="connsiteY20" fmla="*/ 444137 h 2151017"/>
                <a:gd name="connsiteX21" fmla="*/ 357051 w 984069"/>
                <a:gd name="connsiteY21" fmla="*/ 391886 h 2151017"/>
                <a:gd name="connsiteX22" fmla="*/ 307703 w 984069"/>
                <a:gd name="connsiteY22" fmla="*/ 342537 h 2151017"/>
                <a:gd name="connsiteX23" fmla="*/ 275771 w 984069"/>
                <a:gd name="connsiteY23" fmla="*/ 272868 h 2151017"/>
                <a:gd name="connsiteX24" fmla="*/ 177074 w 984069"/>
                <a:gd name="connsiteY24" fmla="*/ 188686 h 2151017"/>
                <a:gd name="connsiteX25" fmla="*/ 121920 w 984069"/>
                <a:gd name="connsiteY25" fmla="*/ 104503 h 2151017"/>
                <a:gd name="connsiteX26" fmla="*/ 87086 w 984069"/>
                <a:gd name="connsiteY26" fmla="*/ 11611 h 2151017"/>
                <a:gd name="connsiteX27" fmla="*/ 5806 w 984069"/>
                <a:gd name="connsiteY27" fmla="*/ 14514 h 2151017"/>
                <a:gd name="connsiteX28" fmla="*/ 0 w 984069"/>
                <a:gd name="connsiteY28" fmla="*/ 69668 h 2151017"/>
                <a:gd name="connsiteX29" fmla="*/ 63863 w 984069"/>
                <a:gd name="connsiteY29" fmla="*/ 168366 h 2151017"/>
                <a:gd name="connsiteX30" fmla="*/ 148046 w 984069"/>
                <a:gd name="connsiteY30" fmla="*/ 319314 h 2151017"/>
                <a:gd name="connsiteX31" fmla="*/ 310606 w 984069"/>
                <a:gd name="connsiteY31" fmla="*/ 557348 h 2151017"/>
                <a:gd name="connsiteX32" fmla="*/ 316411 w 984069"/>
                <a:gd name="connsiteY32" fmla="*/ 635726 h 2151017"/>
                <a:gd name="connsiteX33" fmla="*/ 380274 w 984069"/>
                <a:gd name="connsiteY33" fmla="*/ 792480 h 2151017"/>
                <a:gd name="connsiteX34" fmla="*/ 386080 w 984069"/>
                <a:gd name="connsiteY34" fmla="*/ 902788 h 2151017"/>
                <a:gd name="connsiteX35" fmla="*/ 319314 w 984069"/>
                <a:gd name="connsiteY35" fmla="*/ 1120503 h 2151017"/>
                <a:gd name="connsiteX36" fmla="*/ 325120 w 984069"/>
                <a:gd name="connsiteY36" fmla="*/ 1227908 h 2151017"/>
                <a:gd name="connsiteX37" fmla="*/ 342537 w 984069"/>
                <a:gd name="connsiteY37" fmla="*/ 1341120 h 2151017"/>
                <a:gd name="connsiteX38" fmla="*/ 357051 w 984069"/>
                <a:gd name="connsiteY38" fmla="*/ 1512388 h 2151017"/>
                <a:gd name="connsiteX39" fmla="*/ 391886 w 984069"/>
                <a:gd name="connsiteY39" fmla="*/ 1622697 h 2151017"/>
                <a:gd name="connsiteX40" fmla="*/ 481874 w 984069"/>
                <a:gd name="connsiteY40" fmla="*/ 1965234 h 2151017"/>
                <a:gd name="connsiteX41" fmla="*/ 516709 w 984069"/>
                <a:gd name="connsiteY41" fmla="*/ 1973943 h 2151017"/>
                <a:gd name="connsiteX42" fmla="*/ 484777 w 984069"/>
                <a:gd name="connsiteY42" fmla="*/ 2034903 h 2151017"/>
                <a:gd name="connsiteX43" fmla="*/ 461554 w 984069"/>
                <a:gd name="connsiteY43" fmla="*/ 2127794 h 2151017"/>
                <a:gd name="connsiteX44" fmla="*/ 531223 w 984069"/>
                <a:gd name="connsiteY44" fmla="*/ 2151017 h 2151017"/>
                <a:gd name="connsiteX45" fmla="*/ 586377 w 984069"/>
                <a:gd name="connsiteY45" fmla="*/ 2110377 h 2151017"/>
                <a:gd name="connsiteX46" fmla="*/ 583474 w 984069"/>
                <a:gd name="connsiteY46" fmla="*/ 2034903 h 2151017"/>
                <a:gd name="connsiteX47" fmla="*/ 606697 w 984069"/>
                <a:gd name="connsiteY47" fmla="*/ 1971040 h 2151017"/>
                <a:gd name="connsiteX48" fmla="*/ 606697 w 984069"/>
                <a:gd name="connsiteY48" fmla="*/ 1947817 h 2151017"/>
                <a:gd name="connsiteX49" fmla="*/ 560251 w 984069"/>
                <a:gd name="connsiteY49" fmla="*/ 1840411 h 2151017"/>
                <a:gd name="connsiteX50" fmla="*/ 551543 w 984069"/>
                <a:gd name="connsiteY50" fmla="*/ 1503680 h 2151017"/>
                <a:gd name="connsiteX51" fmla="*/ 551543 w 984069"/>
                <a:gd name="connsiteY51" fmla="*/ 1320800 h 2151017"/>
                <a:gd name="connsiteX52" fmla="*/ 618309 w 984069"/>
                <a:gd name="connsiteY52" fmla="*/ 1608183 h 2151017"/>
                <a:gd name="connsiteX53" fmla="*/ 647337 w 984069"/>
                <a:gd name="connsiteY53" fmla="*/ 1837508 h 2151017"/>
                <a:gd name="connsiteX54" fmla="*/ 676366 w 984069"/>
                <a:gd name="connsiteY54" fmla="*/ 2101668 h 2151017"/>
                <a:gd name="connsiteX55" fmla="*/ 705394 w 984069"/>
                <a:gd name="connsiteY55" fmla="*/ 2107474 h 2151017"/>
                <a:gd name="connsiteX0" fmla="*/ 984069 w 984069"/>
                <a:gd name="connsiteY0" fmla="*/ 0 h 2151017"/>
                <a:gd name="connsiteX1" fmla="*/ 984069 w 984069"/>
                <a:gd name="connsiteY1" fmla="*/ 66766 h 2151017"/>
                <a:gd name="connsiteX2" fmla="*/ 917303 w 984069"/>
                <a:gd name="connsiteY2" fmla="*/ 209006 h 2151017"/>
                <a:gd name="connsiteX3" fmla="*/ 865051 w 984069"/>
                <a:gd name="connsiteY3" fmla="*/ 281577 h 2151017"/>
                <a:gd name="connsiteX4" fmla="*/ 801189 w 984069"/>
                <a:gd name="connsiteY4" fmla="*/ 386080 h 2151017"/>
                <a:gd name="connsiteX5" fmla="*/ 699589 w 984069"/>
                <a:gd name="connsiteY5" fmla="*/ 438331 h 2151017"/>
                <a:gd name="connsiteX6" fmla="*/ 664754 w 984069"/>
                <a:gd name="connsiteY6" fmla="*/ 502194 h 2151017"/>
                <a:gd name="connsiteX7" fmla="*/ 624114 w 984069"/>
                <a:gd name="connsiteY7" fmla="*/ 493486 h 2151017"/>
                <a:gd name="connsiteX8" fmla="*/ 632823 w 984069"/>
                <a:gd name="connsiteY8" fmla="*/ 444137 h 2151017"/>
                <a:gd name="connsiteX9" fmla="*/ 667657 w 984069"/>
                <a:gd name="connsiteY9" fmla="*/ 403497 h 2151017"/>
                <a:gd name="connsiteX10" fmla="*/ 664754 w 984069"/>
                <a:gd name="connsiteY10" fmla="*/ 348343 h 2151017"/>
                <a:gd name="connsiteX11" fmla="*/ 664754 w 984069"/>
                <a:gd name="connsiteY11" fmla="*/ 296091 h 2151017"/>
                <a:gd name="connsiteX12" fmla="*/ 609600 w 984069"/>
                <a:gd name="connsiteY12" fmla="*/ 232228 h 2151017"/>
                <a:gd name="connsiteX13" fmla="*/ 531223 w 984069"/>
                <a:gd name="connsiteY13" fmla="*/ 246743 h 2151017"/>
                <a:gd name="connsiteX14" fmla="*/ 490583 w 984069"/>
                <a:gd name="connsiteY14" fmla="*/ 304800 h 2151017"/>
                <a:gd name="connsiteX15" fmla="*/ 502194 w 984069"/>
                <a:gd name="connsiteY15" fmla="*/ 351246 h 2151017"/>
                <a:gd name="connsiteX16" fmla="*/ 487680 w 984069"/>
                <a:gd name="connsiteY16" fmla="*/ 380274 h 2151017"/>
                <a:gd name="connsiteX17" fmla="*/ 519611 w 984069"/>
                <a:gd name="connsiteY17" fmla="*/ 438331 h 2151017"/>
                <a:gd name="connsiteX18" fmla="*/ 478971 w 984069"/>
                <a:gd name="connsiteY18" fmla="*/ 490583 h 2151017"/>
                <a:gd name="connsiteX19" fmla="*/ 449943 w 984069"/>
                <a:gd name="connsiteY19" fmla="*/ 490583 h 2151017"/>
                <a:gd name="connsiteX20" fmla="*/ 420914 w 984069"/>
                <a:gd name="connsiteY20" fmla="*/ 444137 h 2151017"/>
                <a:gd name="connsiteX21" fmla="*/ 357051 w 984069"/>
                <a:gd name="connsiteY21" fmla="*/ 391886 h 2151017"/>
                <a:gd name="connsiteX22" fmla="*/ 307703 w 984069"/>
                <a:gd name="connsiteY22" fmla="*/ 342537 h 2151017"/>
                <a:gd name="connsiteX23" fmla="*/ 275771 w 984069"/>
                <a:gd name="connsiteY23" fmla="*/ 272868 h 2151017"/>
                <a:gd name="connsiteX24" fmla="*/ 177074 w 984069"/>
                <a:gd name="connsiteY24" fmla="*/ 188686 h 2151017"/>
                <a:gd name="connsiteX25" fmla="*/ 121920 w 984069"/>
                <a:gd name="connsiteY25" fmla="*/ 104503 h 2151017"/>
                <a:gd name="connsiteX26" fmla="*/ 87086 w 984069"/>
                <a:gd name="connsiteY26" fmla="*/ 11611 h 2151017"/>
                <a:gd name="connsiteX27" fmla="*/ 5806 w 984069"/>
                <a:gd name="connsiteY27" fmla="*/ 14514 h 2151017"/>
                <a:gd name="connsiteX28" fmla="*/ 0 w 984069"/>
                <a:gd name="connsiteY28" fmla="*/ 69668 h 2151017"/>
                <a:gd name="connsiteX29" fmla="*/ 63863 w 984069"/>
                <a:gd name="connsiteY29" fmla="*/ 168366 h 2151017"/>
                <a:gd name="connsiteX30" fmla="*/ 148046 w 984069"/>
                <a:gd name="connsiteY30" fmla="*/ 319314 h 2151017"/>
                <a:gd name="connsiteX31" fmla="*/ 310606 w 984069"/>
                <a:gd name="connsiteY31" fmla="*/ 557348 h 2151017"/>
                <a:gd name="connsiteX32" fmla="*/ 316411 w 984069"/>
                <a:gd name="connsiteY32" fmla="*/ 635726 h 2151017"/>
                <a:gd name="connsiteX33" fmla="*/ 380274 w 984069"/>
                <a:gd name="connsiteY33" fmla="*/ 792480 h 2151017"/>
                <a:gd name="connsiteX34" fmla="*/ 386080 w 984069"/>
                <a:gd name="connsiteY34" fmla="*/ 902788 h 2151017"/>
                <a:gd name="connsiteX35" fmla="*/ 319314 w 984069"/>
                <a:gd name="connsiteY35" fmla="*/ 1120503 h 2151017"/>
                <a:gd name="connsiteX36" fmla="*/ 325120 w 984069"/>
                <a:gd name="connsiteY36" fmla="*/ 1227908 h 2151017"/>
                <a:gd name="connsiteX37" fmla="*/ 342537 w 984069"/>
                <a:gd name="connsiteY37" fmla="*/ 1341120 h 2151017"/>
                <a:gd name="connsiteX38" fmla="*/ 357051 w 984069"/>
                <a:gd name="connsiteY38" fmla="*/ 1512388 h 2151017"/>
                <a:gd name="connsiteX39" fmla="*/ 391886 w 984069"/>
                <a:gd name="connsiteY39" fmla="*/ 1622697 h 2151017"/>
                <a:gd name="connsiteX40" fmla="*/ 481874 w 984069"/>
                <a:gd name="connsiteY40" fmla="*/ 1965234 h 2151017"/>
                <a:gd name="connsiteX41" fmla="*/ 516709 w 984069"/>
                <a:gd name="connsiteY41" fmla="*/ 1973943 h 2151017"/>
                <a:gd name="connsiteX42" fmla="*/ 484777 w 984069"/>
                <a:gd name="connsiteY42" fmla="*/ 2034903 h 2151017"/>
                <a:gd name="connsiteX43" fmla="*/ 461554 w 984069"/>
                <a:gd name="connsiteY43" fmla="*/ 2127794 h 2151017"/>
                <a:gd name="connsiteX44" fmla="*/ 531223 w 984069"/>
                <a:gd name="connsiteY44" fmla="*/ 2151017 h 2151017"/>
                <a:gd name="connsiteX45" fmla="*/ 586377 w 984069"/>
                <a:gd name="connsiteY45" fmla="*/ 2110377 h 2151017"/>
                <a:gd name="connsiteX46" fmla="*/ 583474 w 984069"/>
                <a:gd name="connsiteY46" fmla="*/ 2034903 h 2151017"/>
                <a:gd name="connsiteX47" fmla="*/ 606697 w 984069"/>
                <a:gd name="connsiteY47" fmla="*/ 1971040 h 2151017"/>
                <a:gd name="connsiteX48" fmla="*/ 606697 w 984069"/>
                <a:gd name="connsiteY48" fmla="*/ 1947817 h 2151017"/>
                <a:gd name="connsiteX49" fmla="*/ 560251 w 984069"/>
                <a:gd name="connsiteY49" fmla="*/ 1840411 h 2151017"/>
                <a:gd name="connsiteX50" fmla="*/ 551543 w 984069"/>
                <a:gd name="connsiteY50" fmla="*/ 1503680 h 2151017"/>
                <a:gd name="connsiteX51" fmla="*/ 551543 w 984069"/>
                <a:gd name="connsiteY51" fmla="*/ 1320800 h 2151017"/>
                <a:gd name="connsiteX52" fmla="*/ 618309 w 984069"/>
                <a:gd name="connsiteY52" fmla="*/ 1608183 h 2151017"/>
                <a:gd name="connsiteX53" fmla="*/ 647337 w 984069"/>
                <a:gd name="connsiteY53" fmla="*/ 1837508 h 2151017"/>
                <a:gd name="connsiteX54" fmla="*/ 676366 w 984069"/>
                <a:gd name="connsiteY54" fmla="*/ 2101668 h 2151017"/>
                <a:gd name="connsiteX55" fmla="*/ 705394 w 984069"/>
                <a:gd name="connsiteY55" fmla="*/ 2107474 h 2151017"/>
                <a:gd name="connsiteX56" fmla="*/ 984069 w 984069"/>
                <a:gd name="connsiteY56" fmla="*/ 0 h 2151017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785223 w 984069"/>
                <a:gd name="connsiteY56" fmla="*/ 2229394 h 2229394"/>
                <a:gd name="connsiteX57" fmla="*/ 984069 w 984069"/>
                <a:gd name="connsiteY57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84069 w 984069"/>
                <a:gd name="connsiteY58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984069 w 984069"/>
                <a:gd name="connsiteY59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984069 w 984069"/>
                <a:gd name="connsiteY60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984069 w 984069"/>
                <a:gd name="connsiteY61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66354 w 984069"/>
                <a:gd name="connsiteY61" fmla="*/ 1271450 h 2229394"/>
                <a:gd name="connsiteX62" fmla="*/ 984069 w 984069"/>
                <a:gd name="connsiteY62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66354 w 984069"/>
                <a:gd name="connsiteY61" fmla="*/ 1271450 h 2229394"/>
                <a:gd name="connsiteX62" fmla="*/ 737326 w 984069"/>
                <a:gd name="connsiteY62" fmla="*/ 1161142 h 2229394"/>
                <a:gd name="connsiteX63" fmla="*/ 984069 w 984069"/>
                <a:gd name="connsiteY63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66354 w 984069"/>
                <a:gd name="connsiteY61" fmla="*/ 1683656 h 2229394"/>
                <a:gd name="connsiteX62" fmla="*/ 766354 w 984069"/>
                <a:gd name="connsiteY62" fmla="*/ 1271450 h 2229394"/>
                <a:gd name="connsiteX63" fmla="*/ 737326 w 984069"/>
                <a:gd name="connsiteY63" fmla="*/ 1161142 h 2229394"/>
                <a:gd name="connsiteX64" fmla="*/ 984069 w 984069"/>
                <a:gd name="connsiteY64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86674 w 984069"/>
                <a:gd name="connsiteY61" fmla="*/ 1744616 h 2229394"/>
                <a:gd name="connsiteX62" fmla="*/ 766354 w 984069"/>
                <a:gd name="connsiteY62" fmla="*/ 1683656 h 2229394"/>
                <a:gd name="connsiteX63" fmla="*/ 766354 w 984069"/>
                <a:gd name="connsiteY63" fmla="*/ 1271450 h 2229394"/>
                <a:gd name="connsiteX64" fmla="*/ 737326 w 984069"/>
                <a:gd name="connsiteY64" fmla="*/ 1161142 h 2229394"/>
                <a:gd name="connsiteX65" fmla="*/ 984069 w 984069"/>
                <a:gd name="connsiteY65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86674 w 984069"/>
                <a:gd name="connsiteY61" fmla="*/ 1744616 h 2229394"/>
                <a:gd name="connsiteX62" fmla="*/ 766354 w 984069"/>
                <a:gd name="connsiteY62" fmla="*/ 1683656 h 2229394"/>
                <a:gd name="connsiteX63" fmla="*/ 777966 w 984069"/>
                <a:gd name="connsiteY63" fmla="*/ 1651725 h 2229394"/>
                <a:gd name="connsiteX64" fmla="*/ 766354 w 984069"/>
                <a:gd name="connsiteY64" fmla="*/ 1271450 h 2229394"/>
                <a:gd name="connsiteX65" fmla="*/ 737326 w 984069"/>
                <a:gd name="connsiteY65" fmla="*/ 1161142 h 2229394"/>
                <a:gd name="connsiteX66" fmla="*/ 984069 w 984069"/>
                <a:gd name="connsiteY66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86674 w 984069"/>
                <a:gd name="connsiteY61" fmla="*/ 1744616 h 2229394"/>
                <a:gd name="connsiteX62" fmla="*/ 777966 w 984069"/>
                <a:gd name="connsiteY62" fmla="*/ 1683656 h 2229394"/>
                <a:gd name="connsiteX63" fmla="*/ 777966 w 984069"/>
                <a:gd name="connsiteY63" fmla="*/ 1651725 h 2229394"/>
                <a:gd name="connsiteX64" fmla="*/ 766354 w 984069"/>
                <a:gd name="connsiteY64" fmla="*/ 1271450 h 2229394"/>
                <a:gd name="connsiteX65" fmla="*/ 737326 w 984069"/>
                <a:gd name="connsiteY65" fmla="*/ 1161142 h 2229394"/>
                <a:gd name="connsiteX66" fmla="*/ 984069 w 984069"/>
                <a:gd name="connsiteY66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86674 w 984069"/>
                <a:gd name="connsiteY61" fmla="*/ 1744616 h 2229394"/>
                <a:gd name="connsiteX62" fmla="*/ 777966 w 984069"/>
                <a:gd name="connsiteY62" fmla="*/ 1683656 h 2229394"/>
                <a:gd name="connsiteX63" fmla="*/ 777966 w 984069"/>
                <a:gd name="connsiteY63" fmla="*/ 1651725 h 2229394"/>
                <a:gd name="connsiteX64" fmla="*/ 766354 w 984069"/>
                <a:gd name="connsiteY64" fmla="*/ 1271450 h 2229394"/>
                <a:gd name="connsiteX65" fmla="*/ 737326 w 984069"/>
                <a:gd name="connsiteY65" fmla="*/ 1161142 h 2229394"/>
                <a:gd name="connsiteX66" fmla="*/ 705394 w 984069"/>
                <a:gd name="connsiteY66" fmla="*/ 894079 h 2229394"/>
                <a:gd name="connsiteX67" fmla="*/ 984069 w 984069"/>
                <a:gd name="connsiteY67" fmla="*/ 0 h 2229394"/>
                <a:gd name="connsiteX0" fmla="*/ 984069 w 984069"/>
                <a:gd name="connsiteY0" fmla="*/ 0 h 2229394"/>
                <a:gd name="connsiteX1" fmla="*/ 984069 w 984069"/>
                <a:gd name="connsiteY1" fmla="*/ 66766 h 2229394"/>
                <a:gd name="connsiteX2" fmla="*/ 917303 w 984069"/>
                <a:gd name="connsiteY2" fmla="*/ 209006 h 2229394"/>
                <a:gd name="connsiteX3" fmla="*/ 865051 w 984069"/>
                <a:gd name="connsiteY3" fmla="*/ 281577 h 2229394"/>
                <a:gd name="connsiteX4" fmla="*/ 801189 w 984069"/>
                <a:gd name="connsiteY4" fmla="*/ 386080 h 2229394"/>
                <a:gd name="connsiteX5" fmla="*/ 699589 w 984069"/>
                <a:gd name="connsiteY5" fmla="*/ 438331 h 2229394"/>
                <a:gd name="connsiteX6" fmla="*/ 664754 w 984069"/>
                <a:gd name="connsiteY6" fmla="*/ 502194 h 2229394"/>
                <a:gd name="connsiteX7" fmla="*/ 624114 w 984069"/>
                <a:gd name="connsiteY7" fmla="*/ 493486 h 2229394"/>
                <a:gd name="connsiteX8" fmla="*/ 632823 w 984069"/>
                <a:gd name="connsiteY8" fmla="*/ 444137 h 2229394"/>
                <a:gd name="connsiteX9" fmla="*/ 667657 w 984069"/>
                <a:gd name="connsiteY9" fmla="*/ 403497 h 2229394"/>
                <a:gd name="connsiteX10" fmla="*/ 664754 w 984069"/>
                <a:gd name="connsiteY10" fmla="*/ 348343 h 2229394"/>
                <a:gd name="connsiteX11" fmla="*/ 664754 w 984069"/>
                <a:gd name="connsiteY11" fmla="*/ 296091 h 2229394"/>
                <a:gd name="connsiteX12" fmla="*/ 609600 w 984069"/>
                <a:gd name="connsiteY12" fmla="*/ 232228 h 2229394"/>
                <a:gd name="connsiteX13" fmla="*/ 531223 w 984069"/>
                <a:gd name="connsiteY13" fmla="*/ 246743 h 2229394"/>
                <a:gd name="connsiteX14" fmla="*/ 490583 w 984069"/>
                <a:gd name="connsiteY14" fmla="*/ 304800 h 2229394"/>
                <a:gd name="connsiteX15" fmla="*/ 502194 w 984069"/>
                <a:gd name="connsiteY15" fmla="*/ 351246 h 2229394"/>
                <a:gd name="connsiteX16" fmla="*/ 487680 w 984069"/>
                <a:gd name="connsiteY16" fmla="*/ 380274 h 2229394"/>
                <a:gd name="connsiteX17" fmla="*/ 519611 w 984069"/>
                <a:gd name="connsiteY17" fmla="*/ 438331 h 2229394"/>
                <a:gd name="connsiteX18" fmla="*/ 478971 w 984069"/>
                <a:gd name="connsiteY18" fmla="*/ 490583 h 2229394"/>
                <a:gd name="connsiteX19" fmla="*/ 449943 w 984069"/>
                <a:gd name="connsiteY19" fmla="*/ 490583 h 2229394"/>
                <a:gd name="connsiteX20" fmla="*/ 420914 w 984069"/>
                <a:gd name="connsiteY20" fmla="*/ 444137 h 2229394"/>
                <a:gd name="connsiteX21" fmla="*/ 357051 w 984069"/>
                <a:gd name="connsiteY21" fmla="*/ 391886 h 2229394"/>
                <a:gd name="connsiteX22" fmla="*/ 307703 w 984069"/>
                <a:gd name="connsiteY22" fmla="*/ 342537 h 2229394"/>
                <a:gd name="connsiteX23" fmla="*/ 275771 w 984069"/>
                <a:gd name="connsiteY23" fmla="*/ 272868 h 2229394"/>
                <a:gd name="connsiteX24" fmla="*/ 177074 w 984069"/>
                <a:gd name="connsiteY24" fmla="*/ 188686 h 2229394"/>
                <a:gd name="connsiteX25" fmla="*/ 121920 w 984069"/>
                <a:gd name="connsiteY25" fmla="*/ 104503 h 2229394"/>
                <a:gd name="connsiteX26" fmla="*/ 87086 w 984069"/>
                <a:gd name="connsiteY26" fmla="*/ 11611 h 2229394"/>
                <a:gd name="connsiteX27" fmla="*/ 5806 w 984069"/>
                <a:gd name="connsiteY27" fmla="*/ 14514 h 2229394"/>
                <a:gd name="connsiteX28" fmla="*/ 0 w 984069"/>
                <a:gd name="connsiteY28" fmla="*/ 69668 h 2229394"/>
                <a:gd name="connsiteX29" fmla="*/ 63863 w 984069"/>
                <a:gd name="connsiteY29" fmla="*/ 168366 h 2229394"/>
                <a:gd name="connsiteX30" fmla="*/ 148046 w 984069"/>
                <a:gd name="connsiteY30" fmla="*/ 319314 h 2229394"/>
                <a:gd name="connsiteX31" fmla="*/ 310606 w 984069"/>
                <a:gd name="connsiteY31" fmla="*/ 557348 h 2229394"/>
                <a:gd name="connsiteX32" fmla="*/ 316411 w 984069"/>
                <a:gd name="connsiteY32" fmla="*/ 635726 h 2229394"/>
                <a:gd name="connsiteX33" fmla="*/ 380274 w 984069"/>
                <a:gd name="connsiteY33" fmla="*/ 792480 h 2229394"/>
                <a:gd name="connsiteX34" fmla="*/ 386080 w 984069"/>
                <a:gd name="connsiteY34" fmla="*/ 902788 h 2229394"/>
                <a:gd name="connsiteX35" fmla="*/ 319314 w 984069"/>
                <a:gd name="connsiteY35" fmla="*/ 1120503 h 2229394"/>
                <a:gd name="connsiteX36" fmla="*/ 325120 w 984069"/>
                <a:gd name="connsiteY36" fmla="*/ 1227908 h 2229394"/>
                <a:gd name="connsiteX37" fmla="*/ 342537 w 984069"/>
                <a:gd name="connsiteY37" fmla="*/ 1341120 h 2229394"/>
                <a:gd name="connsiteX38" fmla="*/ 357051 w 984069"/>
                <a:gd name="connsiteY38" fmla="*/ 1512388 h 2229394"/>
                <a:gd name="connsiteX39" fmla="*/ 391886 w 984069"/>
                <a:gd name="connsiteY39" fmla="*/ 1622697 h 2229394"/>
                <a:gd name="connsiteX40" fmla="*/ 481874 w 984069"/>
                <a:gd name="connsiteY40" fmla="*/ 1965234 h 2229394"/>
                <a:gd name="connsiteX41" fmla="*/ 516709 w 984069"/>
                <a:gd name="connsiteY41" fmla="*/ 1973943 h 2229394"/>
                <a:gd name="connsiteX42" fmla="*/ 484777 w 984069"/>
                <a:gd name="connsiteY42" fmla="*/ 2034903 h 2229394"/>
                <a:gd name="connsiteX43" fmla="*/ 461554 w 984069"/>
                <a:gd name="connsiteY43" fmla="*/ 2127794 h 2229394"/>
                <a:gd name="connsiteX44" fmla="*/ 531223 w 984069"/>
                <a:gd name="connsiteY44" fmla="*/ 2151017 h 2229394"/>
                <a:gd name="connsiteX45" fmla="*/ 586377 w 984069"/>
                <a:gd name="connsiteY45" fmla="*/ 2110377 h 2229394"/>
                <a:gd name="connsiteX46" fmla="*/ 583474 w 984069"/>
                <a:gd name="connsiteY46" fmla="*/ 2034903 h 2229394"/>
                <a:gd name="connsiteX47" fmla="*/ 606697 w 984069"/>
                <a:gd name="connsiteY47" fmla="*/ 1971040 h 2229394"/>
                <a:gd name="connsiteX48" fmla="*/ 606697 w 984069"/>
                <a:gd name="connsiteY48" fmla="*/ 1947817 h 2229394"/>
                <a:gd name="connsiteX49" fmla="*/ 560251 w 984069"/>
                <a:gd name="connsiteY49" fmla="*/ 1840411 h 2229394"/>
                <a:gd name="connsiteX50" fmla="*/ 551543 w 984069"/>
                <a:gd name="connsiteY50" fmla="*/ 1503680 h 2229394"/>
                <a:gd name="connsiteX51" fmla="*/ 551543 w 984069"/>
                <a:gd name="connsiteY51" fmla="*/ 1320800 h 2229394"/>
                <a:gd name="connsiteX52" fmla="*/ 618309 w 984069"/>
                <a:gd name="connsiteY52" fmla="*/ 1608183 h 2229394"/>
                <a:gd name="connsiteX53" fmla="*/ 647337 w 984069"/>
                <a:gd name="connsiteY53" fmla="*/ 1837508 h 2229394"/>
                <a:gd name="connsiteX54" fmla="*/ 676366 w 984069"/>
                <a:gd name="connsiteY54" fmla="*/ 2101668 h 2229394"/>
                <a:gd name="connsiteX55" fmla="*/ 705394 w 984069"/>
                <a:gd name="connsiteY55" fmla="*/ 2107474 h 2229394"/>
                <a:gd name="connsiteX56" fmla="*/ 699589 w 984069"/>
                <a:gd name="connsiteY56" fmla="*/ 2182947 h 2229394"/>
                <a:gd name="connsiteX57" fmla="*/ 785223 w 984069"/>
                <a:gd name="connsiteY57" fmla="*/ 2229394 h 2229394"/>
                <a:gd name="connsiteX58" fmla="*/ 912949 w 984069"/>
                <a:gd name="connsiteY58" fmla="*/ 2202542 h 2229394"/>
                <a:gd name="connsiteX59" fmla="*/ 766354 w 984069"/>
                <a:gd name="connsiteY59" fmla="*/ 2098765 h 2229394"/>
                <a:gd name="connsiteX60" fmla="*/ 806994 w 984069"/>
                <a:gd name="connsiteY60" fmla="*/ 2090056 h 2229394"/>
                <a:gd name="connsiteX61" fmla="*/ 786674 w 984069"/>
                <a:gd name="connsiteY61" fmla="*/ 1744616 h 2229394"/>
                <a:gd name="connsiteX62" fmla="*/ 777966 w 984069"/>
                <a:gd name="connsiteY62" fmla="*/ 1683656 h 2229394"/>
                <a:gd name="connsiteX63" fmla="*/ 777966 w 984069"/>
                <a:gd name="connsiteY63" fmla="*/ 1651725 h 2229394"/>
                <a:gd name="connsiteX64" fmla="*/ 766354 w 984069"/>
                <a:gd name="connsiteY64" fmla="*/ 1271450 h 2229394"/>
                <a:gd name="connsiteX65" fmla="*/ 737326 w 984069"/>
                <a:gd name="connsiteY65" fmla="*/ 1161142 h 2229394"/>
                <a:gd name="connsiteX66" fmla="*/ 705394 w 984069"/>
                <a:gd name="connsiteY66" fmla="*/ 894079 h 2229394"/>
                <a:gd name="connsiteX67" fmla="*/ 801189 w 984069"/>
                <a:gd name="connsiteY67" fmla="*/ 568959 h 2229394"/>
                <a:gd name="connsiteX68" fmla="*/ 984069 w 984069"/>
                <a:gd name="connsiteY68" fmla="*/ 0 h 2229394"/>
                <a:gd name="connsiteX0" fmla="*/ 984069 w 992777"/>
                <a:gd name="connsiteY0" fmla="*/ 0 h 2229394"/>
                <a:gd name="connsiteX1" fmla="*/ 984069 w 992777"/>
                <a:gd name="connsiteY1" fmla="*/ 66766 h 2229394"/>
                <a:gd name="connsiteX2" fmla="*/ 917303 w 992777"/>
                <a:gd name="connsiteY2" fmla="*/ 209006 h 2229394"/>
                <a:gd name="connsiteX3" fmla="*/ 865051 w 992777"/>
                <a:gd name="connsiteY3" fmla="*/ 281577 h 2229394"/>
                <a:gd name="connsiteX4" fmla="*/ 801189 w 992777"/>
                <a:gd name="connsiteY4" fmla="*/ 386080 h 2229394"/>
                <a:gd name="connsiteX5" fmla="*/ 699589 w 992777"/>
                <a:gd name="connsiteY5" fmla="*/ 438331 h 2229394"/>
                <a:gd name="connsiteX6" fmla="*/ 664754 w 992777"/>
                <a:gd name="connsiteY6" fmla="*/ 502194 h 2229394"/>
                <a:gd name="connsiteX7" fmla="*/ 624114 w 992777"/>
                <a:gd name="connsiteY7" fmla="*/ 493486 h 2229394"/>
                <a:gd name="connsiteX8" fmla="*/ 632823 w 992777"/>
                <a:gd name="connsiteY8" fmla="*/ 444137 h 2229394"/>
                <a:gd name="connsiteX9" fmla="*/ 667657 w 992777"/>
                <a:gd name="connsiteY9" fmla="*/ 403497 h 2229394"/>
                <a:gd name="connsiteX10" fmla="*/ 664754 w 992777"/>
                <a:gd name="connsiteY10" fmla="*/ 348343 h 2229394"/>
                <a:gd name="connsiteX11" fmla="*/ 664754 w 992777"/>
                <a:gd name="connsiteY11" fmla="*/ 296091 h 2229394"/>
                <a:gd name="connsiteX12" fmla="*/ 609600 w 992777"/>
                <a:gd name="connsiteY12" fmla="*/ 232228 h 2229394"/>
                <a:gd name="connsiteX13" fmla="*/ 531223 w 992777"/>
                <a:gd name="connsiteY13" fmla="*/ 246743 h 2229394"/>
                <a:gd name="connsiteX14" fmla="*/ 490583 w 992777"/>
                <a:gd name="connsiteY14" fmla="*/ 304800 h 2229394"/>
                <a:gd name="connsiteX15" fmla="*/ 502194 w 992777"/>
                <a:gd name="connsiteY15" fmla="*/ 351246 h 2229394"/>
                <a:gd name="connsiteX16" fmla="*/ 487680 w 992777"/>
                <a:gd name="connsiteY16" fmla="*/ 380274 h 2229394"/>
                <a:gd name="connsiteX17" fmla="*/ 519611 w 992777"/>
                <a:gd name="connsiteY17" fmla="*/ 438331 h 2229394"/>
                <a:gd name="connsiteX18" fmla="*/ 478971 w 992777"/>
                <a:gd name="connsiteY18" fmla="*/ 490583 h 2229394"/>
                <a:gd name="connsiteX19" fmla="*/ 449943 w 992777"/>
                <a:gd name="connsiteY19" fmla="*/ 490583 h 2229394"/>
                <a:gd name="connsiteX20" fmla="*/ 420914 w 992777"/>
                <a:gd name="connsiteY20" fmla="*/ 444137 h 2229394"/>
                <a:gd name="connsiteX21" fmla="*/ 357051 w 992777"/>
                <a:gd name="connsiteY21" fmla="*/ 391886 h 2229394"/>
                <a:gd name="connsiteX22" fmla="*/ 307703 w 992777"/>
                <a:gd name="connsiteY22" fmla="*/ 342537 h 2229394"/>
                <a:gd name="connsiteX23" fmla="*/ 275771 w 992777"/>
                <a:gd name="connsiteY23" fmla="*/ 272868 h 2229394"/>
                <a:gd name="connsiteX24" fmla="*/ 177074 w 992777"/>
                <a:gd name="connsiteY24" fmla="*/ 188686 h 2229394"/>
                <a:gd name="connsiteX25" fmla="*/ 121920 w 992777"/>
                <a:gd name="connsiteY25" fmla="*/ 104503 h 2229394"/>
                <a:gd name="connsiteX26" fmla="*/ 87086 w 992777"/>
                <a:gd name="connsiteY26" fmla="*/ 11611 h 2229394"/>
                <a:gd name="connsiteX27" fmla="*/ 5806 w 992777"/>
                <a:gd name="connsiteY27" fmla="*/ 14514 h 2229394"/>
                <a:gd name="connsiteX28" fmla="*/ 0 w 992777"/>
                <a:gd name="connsiteY28" fmla="*/ 69668 h 2229394"/>
                <a:gd name="connsiteX29" fmla="*/ 63863 w 992777"/>
                <a:gd name="connsiteY29" fmla="*/ 168366 h 2229394"/>
                <a:gd name="connsiteX30" fmla="*/ 148046 w 992777"/>
                <a:gd name="connsiteY30" fmla="*/ 319314 h 2229394"/>
                <a:gd name="connsiteX31" fmla="*/ 310606 w 992777"/>
                <a:gd name="connsiteY31" fmla="*/ 557348 h 2229394"/>
                <a:gd name="connsiteX32" fmla="*/ 316411 w 992777"/>
                <a:gd name="connsiteY32" fmla="*/ 635726 h 2229394"/>
                <a:gd name="connsiteX33" fmla="*/ 380274 w 992777"/>
                <a:gd name="connsiteY33" fmla="*/ 792480 h 2229394"/>
                <a:gd name="connsiteX34" fmla="*/ 386080 w 992777"/>
                <a:gd name="connsiteY34" fmla="*/ 902788 h 2229394"/>
                <a:gd name="connsiteX35" fmla="*/ 319314 w 992777"/>
                <a:gd name="connsiteY35" fmla="*/ 1120503 h 2229394"/>
                <a:gd name="connsiteX36" fmla="*/ 325120 w 992777"/>
                <a:gd name="connsiteY36" fmla="*/ 1227908 h 2229394"/>
                <a:gd name="connsiteX37" fmla="*/ 342537 w 992777"/>
                <a:gd name="connsiteY37" fmla="*/ 1341120 h 2229394"/>
                <a:gd name="connsiteX38" fmla="*/ 357051 w 992777"/>
                <a:gd name="connsiteY38" fmla="*/ 1512388 h 2229394"/>
                <a:gd name="connsiteX39" fmla="*/ 391886 w 992777"/>
                <a:gd name="connsiteY39" fmla="*/ 1622697 h 2229394"/>
                <a:gd name="connsiteX40" fmla="*/ 481874 w 992777"/>
                <a:gd name="connsiteY40" fmla="*/ 1965234 h 2229394"/>
                <a:gd name="connsiteX41" fmla="*/ 516709 w 992777"/>
                <a:gd name="connsiteY41" fmla="*/ 1973943 h 2229394"/>
                <a:gd name="connsiteX42" fmla="*/ 484777 w 992777"/>
                <a:gd name="connsiteY42" fmla="*/ 2034903 h 2229394"/>
                <a:gd name="connsiteX43" fmla="*/ 461554 w 992777"/>
                <a:gd name="connsiteY43" fmla="*/ 2127794 h 2229394"/>
                <a:gd name="connsiteX44" fmla="*/ 531223 w 992777"/>
                <a:gd name="connsiteY44" fmla="*/ 2151017 h 2229394"/>
                <a:gd name="connsiteX45" fmla="*/ 586377 w 992777"/>
                <a:gd name="connsiteY45" fmla="*/ 2110377 h 2229394"/>
                <a:gd name="connsiteX46" fmla="*/ 583474 w 992777"/>
                <a:gd name="connsiteY46" fmla="*/ 2034903 h 2229394"/>
                <a:gd name="connsiteX47" fmla="*/ 606697 w 992777"/>
                <a:gd name="connsiteY47" fmla="*/ 1971040 h 2229394"/>
                <a:gd name="connsiteX48" fmla="*/ 606697 w 992777"/>
                <a:gd name="connsiteY48" fmla="*/ 1947817 h 2229394"/>
                <a:gd name="connsiteX49" fmla="*/ 560251 w 992777"/>
                <a:gd name="connsiteY49" fmla="*/ 1840411 h 2229394"/>
                <a:gd name="connsiteX50" fmla="*/ 551543 w 992777"/>
                <a:gd name="connsiteY50" fmla="*/ 1503680 h 2229394"/>
                <a:gd name="connsiteX51" fmla="*/ 551543 w 992777"/>
                <a:gd name="connsiteY51" fmla="*/ 1320800 h 2229394"/>
                <a:gd name="connsiteX52" fmla="*/ 618309 w 992777"/>
                <a:gd name="connsiteY52" fmla="*/ 1608183 h 2229394"/>
                <a:gd name="connsiteX53" fmla="*/ 647337 w 992777"/>
                <a:gd name="connsiteY53" fmla="*/ 1837508 h 2229394"/>
                <a:gd name="connsiteX54" fmla="*/ 676366 w 992777"/>
                <a:gd name="connsiteY54" fmla="*/ 2101668 h 2229394"/>
                <a:gd name="connsiteX55" fmla="*/ 705394 w 992777"/>
                <a:gd name="connsiteY55" fmla="*/ 2107474 h 2229394"/>
                <a:gd name="connsiteX56" fmla="*/ 699589 w 992777"/>
                <a:gd name="connsiteY56" fmla="*/ 2182947 h 2229394"/>
                <a:gd name="connsiteX57" fmla="*/ 785223 w 992777"/>
                <a:gd name="connsiteY57" fmla="*/ 2229394 h 2229394"/>
                <a:gd name="connsiteX58" fmla="*/ 912949 w 992777"/>
                <a:gd name="connsiteY58" fmla="*/ 2202542 h 2229394"/>
                <a:gd name="connsiteX59" fmla="*/ 766354 w 992777"/>
                <a:gd name="connsiteY59" fmla="*/ 2098765 h 2229394"/>
                <a:gd name="connsiteX60" fmla="*/ 806994 w 992777"/>
                <a:gd name="connsiteY60" fmla="*/ 2090056 h 2229394"/>
                <a:gd name="connsiteX61" fmla="*/ 786674 w 992777"/>
                <a:gd name="connsiteY61" fmla="*/ 1744616 h 2229394"/>
                <a:gd name="connsiteX62" fmla="*/ 777966 w 992777"/>
                <a:gd name="connsiteY62" fmla="*/ 1683656 h 2229394"/>
                <a:gd name="connsiteX63" fmla="*/ 777966 w 992777"/>
                <a:gd name="connsiteY63" fmla="*/ 1651725 h 2229394"/>
                <a:gd name="connsiteX64" fmla="*/ 766354 w 992777"/>
                <a:gd name="connsiteY64" fmla="*/ 1271450 h 2229394"/>
                <a:gd name="connsiteX65" fmla="*/ 737326 w 992777"/>
                <a:gd name="connsiteY65" fmla="*/ 1161142 h 2229394"/>
                <a:gd name="connsiteX66" fmla="*/ 705394 w 992777"/>
                <a:gd name="connsiteY66" fmla="*/ 894079 h 2229394"/>
                <a:gd name="connsiteX67" fmla="*/ 801189 w 992777"/>
                <a:gd name="connsiteY67" fmla="*/ 568959 h 2229394"/>
                <a:gd name="connsiteX68" fmla="*/ 992777 w 992777"/>
                <a:gd name="connsiteY68" fmla="*/ 333827 h 2229394"/>
                <a:gd name="connsiteX69" fmla="*/ 984069 w 992777"/>
                <a:gd name="connsiteY69" fmla="*/ 0 h 2229394"/>
                <a:gd name="connsiteX0" fmla="*/ 984069 w 1065349"/>
                <a:gd name="connsiteY0" fmla="*/ 0 h 2229394"/>
                <a:gd name="connsiteX1" fmla="*/ 984069 w 1065349"/>
                <a:gd name="connsiteY1" fmla="*/ 66766 h 2229394"/>
                <a:gd name="connsiteX2" fmla="*/ 917303 w 1065349"/>
                <a:gd name="connsiteY2" fmla="*/ 209006 h 2229394"/>
                <a:gd name="connsiteX3" fmla="*/ 865051 w 1065349"/>
                <a:gd name="connsiteY3" fmla="*/ 281577 h 2229394"/>
                <a:gd name="connsiteX4" fmla="*/ 801189 w 1065349"/>
                <a:gd name="connsiteY4" fmla="*/ 386080 h 2229394"/>
                <a:gd name="connsiteX5" fmla="*/ 699589 w 1065349"/>
                <a:gd name="connsiteY5" fmla="*/ 438331 h 2229394"/>
                <a:gd name="connsiteX6" fmla="*/ 664754 w 1065349"/>
                <a:gd name="connsiteY6" fmla="*/ 502194 h 2229394"/>
                <a:gd name="connsiteX7" fmla="*/ 624114 w 1065349"/>
                <a:gd name="connsiteY7" fmla="*/ 493486 h 2229394"/>
                <a:gd name="connsiteX8" fmla="*/ 632823 w 1065349"/>
                <a:gd name="connsiteY8" fmla="*/ 444137 h 2229394"/>
                <a:gd name="connsiteX9" fmla="*/ 667657 w 1065349"/>
                <a:gd name="connsiteY9" fmla="*/ 403497 h 2229394"/>
                <a:gd name="connsiteX10" fmla="*/ 664754 w 1065349"/>
                <a:gd name="connsiteY10" fmla="*/ 348343 h 2229394"/>
                <a:gd name="connsiteX11" fmla="*/ 664754 w 1065349"/>
                <a:gd name="connsiteY11" fmla="*/ 296091 h 2229394"/>
                <a:gd name="connsiteX12" fmla="*/ 609600 w 1065349"/>
                <a:gd name="connsiteY12" fmla="*/ 232228 h 2229394"/>
                <a:gd name="connsiteX13" fmla="*/ 531223 w 1065349"/>
                <a:gd name="connsiteY13" fmla="*/ 246743 h 2229394"/>
                <a:gd name="connsiteX14" fmla="*/ 490583 w 1065349"/>
                <a:gd name="connsiteY14" fmla="*/ 304800 h 2229394"/>
                <a:gd name="connsiteX15" fmla="*/ 502194 w 1065349"/>
                <a:gd name="connsiteY15" fmla="*/ 351246 h 2229394"/>
                <a:gd name="connsiteX16" fmla="*/ 487680 w 1065349"/>
                <a:gd name="connsiteY16" fmla="*/ 380274 h 2229394"/>
                <a:gd name="connsiteX17" fmla="*/ 519611 w 1065349"/>
                <a:gd name="connsiteY17" fmla="*/ 438331 h 2229394"/>
                <a:gd name="connsiteX18" fmla="*/ 478971 w 1065349"/>
                <a:gd name="connsiteY18" fmla="*/ 490583 h 2229394"/>
                <a:gd name="connsiteX19" fmla="*/ 449943 w 1065349"/>
                <a:gd name="connsiteY19" fmla="*/ 490583 h 2229394"/>
                <a:gd name="connsiteX20" fmla="*/ 420914 w 1065349"/>
                <a:gd name="connsiteY20" fmla="*/ 444137 h 2229394"/>
                <a:gd name="connsiteX21" fmla="*/ 357051 w 1065349"/>
                <a:gd name="connsiteY21" fmla="*/ 391886 h 2229394"/>
                <a:gd name="connsiteX22" fmla="*/ 307703 w 1065349"/>
                <a:gd name="connsiteY22" fmla="*/ 342537 h 2229394"/>
                <a:gd name="connsiteX23" fmla="*/ 275771 w 1065349"/>
                <a:gd name="connsiteY23" fmla="*/ 272868 h 2229394"/>
                <a:gd name="connsiteX24" fmla="*/ 177074 w 1065349"/>
                <a:gd name="connsiteY24" fmla="*/ 188686 h 2229394"/>
                <a:gd name="connsiteX25" fmla="*/ 121920 w 1065349"/>
                <a:gd name="connsiteY25" fmla="*/ 104503 h 2229394"/>
                <a:gd name="connsiteX26" fmla="*/ 87086 w 1065349"/>
                <a:gd name="connsiteY26" fmla="*/ 11611 h 2229394"/>
                <a:gd name="connsiteX27" fmla="*/ 5806 w 1065349"/>
                <a:gd name="connsiteY27" fmla="*/ 14514 h 2229394"/>
                <a:gd name="connsiteX28" fmla="*/ 0 w 1065349"/>
                <a:gd name="connsiteY28" fmla="*/ 69668 h 2229394"/>
                <a:gd name="connsiteX29" fmla="*/ 63863 w 1065349"/>
                <a:gd name="connsiteY29" fmla="*/ 168366 h 2229394"/>
                <a:gd name="connsiteX30" fmla="*/ 148046 w 1065349"/>
                <a:gd name="connsiteY30" fmla="*/ 319314 h 2229394"/>
                <a:gd name="connsiteX31" fmla="*/ 310606 w 1065349"/>
                <a:gd name="connsiteY31" fmla="*/ 557348 h 2229394"/>
                <a:gd name="connsiteX32" fmla="*/ 316411 w 1065349"/>
                <a:gd name="connsiteY32" fmla="*/ 635726 h 2229394"/>
                <a:gd name="connsiteX33" fmla="*/ 380274 w 1065349"/>
                <a:gd name="connsiteY33" fmla="*/ 792480 h 2229394"/>
                <a:gd name="connsiteX34" fmla="*/ 386080 w 1065349"/>
                <a:gd name="connsiteY34" fmla="*/ 902788 h 2229394"/>
                <a:gd name="connsiteX35" fmla="*/ 319314 w 1065349"/>
                <a:gd name="connsiteY35" fmla="*/ 1120503 h 2229394"/>
                <a:gd name="connsiteX36" fmla="*/ 325120 w 1065349"/>
                <a:gd name="connsiteY36" fmla="*/ 1227908 h 2229394"/>
                <a:gd name="connsiteX37" fmla="*/ 342537 w 1065349"/>
                <a:gd name="connsiteY37" fmla="*/ 1341120 h 2229394"/>
                <a:gd name="connsiteX38" fmla="*/ 357051 w 1065349"/>
                <a:gd name="connsiteY38" fmla="*/ 1512388 h 2229394"/>
                <a:gd name="connsiteX39" fmla="*/ 391886 w 1065349"/>
                <a:gd name="connsiteY39" fmla="*/ 1622697 h 2229394"/>
                <a:gd name="connsiteX40" fmla="*/ 481874 w 1065349"/>
                <a:gd name="connsiteY40" fmla="*/ 1965234 h 2229394"/>
                <a:gd name="connsiteX41" fmla="*/ 516709 w 1065349"/>
                <a:gd name="connsiteY41" fmla="*/ 1973943 h 2229394"/>
                <a:gd name="connsiteX42" fmla="*/ 484777 w 1065349"/>
                <a:gd name="connsiteY42" fmla="*/ 2034903 h 2229394"/>
                <a:gd name="connsiteX43" fmla="*/ 461554 w 1065349"/>
                <a:gd name="connsiteY43" fmla="*/ 2127794 h 2229394"/>
                <a:gd name="connsiteX44" fmla="*/ 531223 w 1065349"/>
                <a:gd name="connsiteY44" fmla="*/ 2151017 h 2229394"/>
                <a:gd name="connsiteX45" fmla="*/ 586377 w 1065349"/>
                <a:gd name="connsiteY45" fmla="*/ 2110377 h 2229394"/>
                <a:gd name="connsiteX46" fmla="*/ 583474 w 1065349"/>
                <a:gd name="connsiteY46" fmla="*/ 2034903 h 2229394"/>
                <a:gd name="connsiteX47" fmla="*/ 606697 w 1065349"/>
                <a:gd name="connsiteY47" fmla="*/ 1971040 h 2229394"/>
                <a:gd name="connsiteX48" fmla="*/ 606697 w 1065349"/>
                <a:gd name="connsiteY48" fmla="*/ 1947817 h 2229394"/>
                <a:gd name="connsiteX49" fmla="*/ 560251 w 1065349"/>
                <a:gd name="connsiteY49" fmla="*/ 1840411 h 2229394"/>
                <a:gd name="connsiteX50" fmla="*/ 551543 w 1065349"/>
                <a:gd name="connsiteY50" fmla="*/ 1503680 h 2229394"/>
                <a:gd name="connsiteX51" fmla="*/ 551543 w 1065349"/>
                <a:gd name="connsiteY51" fmla="*/ 1320800 h 2229394"/>
                <a:gd name="connsiteX52" fmla="*/ 618309 w 1065349"/>
                <a:gd name="connsiteY52" fmla="*/ 1608183 h 2229394"/>
                <a:gd name="connsiteX53" fmla="*/ 647337 w 1065349"/>
                <a:gd name="connsiteY53" fmla="*/ 1837508 h 2229394"/>
                <a:gd name="connsiteX54" fmla="*/ 676366 w 1065349"/>
                <a:gd name="connsiteY54" fmla="*/ 2101668 h 2229394"/>
                <a:gd name="connsiteX55" fmla="*/ 705394 w 1065349"/>
                <a:gd name="connsiteY55" fmla="*/ 2107474 h 2229394"/>
                <a:gd name="connsiteX56" fmla="*/ 699589 w 1065349"/>
                <a:gd name="connsiteY56" fmla="*/ 2182947 h 2229394"/>
                <a:gd name="connsiteX57" fmla="*/ 785223 w 1065349"/>
                <a:gd name="connsiteY57" fmla="*/ 2229394 h 2229394"/>
                <a:gd name="connsiteX58" fmla="*/ 912949 w 1065349"/>
                <a:gd name="connsiteY58" fmla="*/ 2202542 h 2229394"/>
                <a:gd name="connsiteX59" fmla="*/ 766354 w 1065349"/>
                <a:gd name="connsiteY59" fmla="*/ 2098765 h 2229394"/>
                <a:gd name="connsiteX60" fmla="*/ 806994 w 1065349"/>
                <a:gd name="connsiteY60" fmla="*/ 2090056 h 2229394"/>
                <a:gd name="connsiteX61" fmla="*/ 786674 w 1065349"/>
                <a:gd name="connsiteY61" fmla="*/ 1744616 h 2229394"/>
                <a:gd name="connsiteX62" fmla="*/ 777966 w 1065349"/>
                <a:gd name="connsiteY62" fmla="*/ 1683656 h 2229394"/>
                <a:gd name="connsiteX63" fmla="*/ 777966 w 1065349"/>
                <a:gd name="connsiteY63" fmla="*/ 1651725 h 2229394"/>
                <a:gd name="connsiteX64" fmla="*/ 766354 w 1065349"/>
                <a:gd name="connsiteY64" fmla="*/ 1271450 h 2229394"/>
                <a:gd name="connsiteX65" fmla="*/ 737326 w 1065349"/>
                <a:gd name="connsiteY65" fmla="*/ 1161142 h 2229394"/>
                <a:gd name="connsiteX66" fmla="*/ 705394 w 1065349"/>
                <a:gd name="connsiteY66" fmla="*/ 894079 h 2229394"/>
                <a:gd name="connsiteX67" fmla="*/ 801189 w 1065349"/>
                <a:gd name="connsiteY67" fmla="*/ 568959 h 2229394"/>
                <a:gd name="connsiteX68" fmla="*/ 992777 w 1065349"/>
                <a:gd name="connsiteY68" fmla="*/ 333827 h 2229394"/>
                <a:gd name="connsiteX69" fmla="*/ 1065349 w 1065349"/>
                <a:gd name="connsiteY69" fmla="*/ 81279 h 2229394"/>
                <a:gd name="connsiteX70" fmla="*/ 984069 w 1065349"/>
                <a:gd name="connsiteY70" fmla="*/ 0 h 2229394"/>
                <a:gd name="connsiteX0" fmla="*/ 984069 w 1070671"/>
                <a:gd name="connsiteY0" fmla="*/ 71604 h 2300998"/>
                <a:gd name="connsiteX1" fmla="*/ 984069 w 1070671"/>
                <a:gd name="connsiteY1" fmla="*/ 138370 h 2300998"/>
                <a:gd name="connsiteX2" fmla="*/ 917303 w 1070671"/>
                <a:gd name="connsiteY2" fmla="*/ 280610 h 2300998"/>
                <a:gd name="connsiteX3" fmla="*/ 865051 w 1070671"/>
                <a:gd name="connsiteY3" fmla="*/ 353181 h 2300998"/>
                <a:gd name="connsiteX4" fmla="*/ 801189 w 1070671"/>
                <a:gd name="connsiteY4" fmla="*/ 457684 h 2300998"/>
                <a:gd name="connsiteX5" fmla="*/ 699589 w 1070671"/>
                <a:gd name="connsiteY5" fmla="*/ 509935 h 2300998"/>
                <a:gd name="connsiteX6" fmla="*/ 664754 w 1070671"/>
                <a:gd name="connsiteY6" fmla="*/ 573798 h 2300998"/>
                <a:gd name="connsiteX7" fmla="*/ 624114 w 1070671"/>
                <a:gd name="connsiteY7" fmla="*/ 565090 h 2300998"/>
                <a:gd name="connsiteX8" fmla="*/ 632823 w 1070671"/>
                <a:gd name="connsiteY8" fmla="*/ 515741 h 2300998"/>
                <a:gd name="connsiteX9" fmla="*/ 667657 w 1070671"/>
                <a:gd name="connsiteY9" fmla="*/ 475101 h 2300998"/>
                <a:gd name="connsiteX10" fmla="*/ 664754 w 1070671"/>
                <a:gd name="connsiteY10" fmla="*/ 419947 h 2300998"/>
                <a:gd name="connsiteX11" fmla="*/ 664754 w 1070671"/>
                <a:gd name="connsiteY11" fmla="*/ 367695 h 2300998"/>
                <a:gd name="connsiteX12" fmla="*/ 609600 w 1070671"/>
                <a:gd name="connsiteY12" fmla="*/ 303832 h 2300998"/>
                <a:gd name="connsiteX13" fmla="*/ 531223 w 1070671"/>
                <a:gd name="connsiteY13" fmla="*/ 318347 h 2300998"/>
                <a:gd name="connsiteX14" fmla="*/ 490583 w 1070671"/>
                <a:gd name="connsiteY14" fmla="*/ 376404 h 2300998"/>
                <a:gd name="connsiteX15" fmla="*/ 502194 w 1070671"/>
                <a:gd name="connsiteY15" fmla="*/ 422850 h 2300998"/>
                <a:gd name="connsiteX16" fmla="*/ 487680 w 1070671"/>
                <a:gd name="connsiteY16" fmla="*/ 451878 h 2300998"/>
                <a:gd name="connsiteX17" fmla="*/ 519611 w 1070671"/>
                <a:gd name="connsiteY17" fmla="*/ 509935 h 2300998"/>
                <a:gd name="connsiteX18" fmla="*/ 478971 w 1070671"/>
                <a:gd name="connsiteY18" fmla="*/ 562187 h 2300998"/>
                <a:gd name="connsiteX19" fmla="*/ 449943 w 1070671"/>
                <a:gd name="connsiteY19" fmla="*/ 562187 h 2300998"/>
                <a:gd name="connsiteX20" fmla="*/ 420914 w 1070671"/>
                <a:gd name="connsiteY20" fmla="*/ 515741 h 2300998"/>
                <a:gd name="connsiteX21" fmla="*/ 357051 w 1070671"/>
                <a:gd name="connsiteY21" fmla="*/ 463490 h 2300998"/>
                <a:gd name="connsiteX22" fmla="*/ 307703 w 1070671"/>
                <a:gd name="connsiteY22" fmla="*/ 414141 h 2300998"/>
                <a:gd name="connsiteX23" fmla="*/ 275771 w 1070671"/>
                <a:gd name="connsiteY23" fmla="*/ 344472 h 2300998"/>
                <a:gd name="connsiteX24" fmla="*/ 177074 w 1070671"/>
                <a:gd name="connsiteY24" fmla="*/ 260290 h 2300998"/>
                <a:gd name="connsiteX25" fmla="*/ 121920 w 1070671"/>
                <a:gd name="connsiteY25" fmla="*/ 176107 h 2300998"/>
                <a:gd name="connsiteX26" fmla="*/ 87086 w 1070671"/>
                <a:gd name="connsiteY26" fmla="*/ 83215 h 2300998"/>
                <a:gd name="connsiteX27" fmla="*/ 5806 w 1070671"/>
                <a:gd name="connsiteY27" fmla="*/ 86118 h 2300998"/>
                <a:gd name="connsiteX28" fmla="*/ 0 w 1070671"/>
                <a:gd name="connsiteY28" fmla="*/ 141272 h 2300998"/>
                <a:gd name="connsiteX29" fmla="*/ 63863 w 1070671"/>
                <a:gd name="connsiteY29" fmla="*/ 239970 h 2300998"/>
                <a:gd name="connsiteX30" fmla="*/ 148046 w 1070671"/>
                <a:gd name="connsiteY30" fmla="*/ 390918 h 2300998"/>
                <a:gd name="connsiteX31" fmla="*/ 310606 w 1070671"/>
                <a:gd name="connsiteY31" fmla="*/ 628952 h 2300998"/>
                <a:gd name="connsiteX32" fmla="*/ 316411 w 1070671"/>
                <a:gd name="connsiteY32" fmla="*/ 707330 h 2300998"/>
                <a:gd name="connsiteX33" fmla="*/ 380274 w 1070671"/>
                <a:gd name="connsiteY33" fmla="*/ 864084 h 2300998"/>
                <a:gd name="connsiteX34" fmla="*/ 386080 w 1070671"/>
                <a:gd name="connsiteY34" fmla="*/ 974392 h 2300998"/>
                <a:gd name="connsiteX35" fmla="*/ 319314 w 1070671"/>
                <a:gd name="connsiteY35" fmla="*/ 1192107 h 2300998"/>
                <a:gd name="connsiteX36" fmla="*/ 325120 w 1070671"/>
                <a:gd name="connsiteY36" fmla="*/ 1299512 h 2300998"/>
                <a:gd name="connsiteX37" fmla="*/ 342537 w 1070671"/>
                <a:gd name="connsiteY37" fmla="*/ 1412724 h 2300998"/>
                <a:gd name="connsiteX38" fmla="*/ 357051 w 1070671"/>
                <a:gd name="connsiteY38" fmla="*/ 1583992 h 2300998"/>
                <a:gd name="connsiteX39" fmla="*/ 391886 w 1070671"/>
                <a:gd name="connsiteY39" fmla="*/ 1694301 h 2300998"/>
                <a:gd name="connsiteX40" fmla="*/ 481874 w 1070671"/>
                <a:gd name="connsiteY40" fmla="*/ 2036838 h 2300998"/>
                <a:gd name="connsiteX41" fmla="*/ 516709 w 1070671"/>
                <a:gd name="connsiteY41" fmla="*/ 2045547 h 2300998"/>
                <a:gd name="connsiteX42" fmla="*/ 484777 w 1070671"/>
                <a:gd name="connsiteY42" fmla="*/ 2106507 h 2300998"/>
                <a:gd name="connsiteX43" fmla="*/ 461554 w 1070671"/>
                <a:gd name="connsiteY43" fmla="*/ 2199398 h 2300998"/>
                <a:gd name="connsiteX44" fmla="*/ 531223 w 1070671"/>
                <a:gd name="connsiteY44" fmla="*/ 2222621 h 2300998"/>
                <a:gd name="connsiteX45" fmla="*/ 586377 w 1070671"/>
                <a:gd name="connsiteY45" fmla="*/ 2181981 h 2300998"/>
                <a:gd name="connsiteX46" fmla="*/ 583474 w 1070671"/>
                <a:gd name="connsiteY46" fmla="*/ 2106507 h 2300998"/>
                <a:gd name="connsiteX47" fmla="*/ 606697 w 1070671"/>
                <a:gd name="connsiteY47" fmla="*/ 2042644 h 2300998"/>
                <a:gd name="connsiteX48" fmla="*/ 606697 w 1070671"/>
                <a:gd name="connsiteY48" fmla="*/ 2019421 h 2300998"/>
                <a:gd name="connsiteX49" fmla="*/ 560251 w 1070671"/>
                <a:gd name="connsiteY49" fmla="*/ 1912015 h 2300998"/>
                <a:gd name="connsiteX50" fmla="*/ 551543 w 1070671"/>
                <a:gd name="connsiteY50" fmla="*/ 1575284 h 2300998"/>
                <a:gd name="connsiteX51" fmla="*/ 551543 w 1070671"/>
                <a:gd name="connsiteY51" fmla="*/ 1392404 h 2300998"/>
                <a:gd name="connsiteX52" fmla="*/ 618309 w 1070671"/>
                <a:gd name="connsiteY52" fmla="*/ 1679787 h 2300998"/>
                <a:gd name="connsiteX53" fmla="*/ 647337 w 1070671"/>
                <a:gd name="connsiteY53" fmla="*/ 1909112 h 2300998"/>
                <a:gd name="connsiteX54" fmla="*/ 676366 w 1070671"/>
                <a:gd name="connsiteY54" fmla="*/ 2173272 h 2300998"/>
                <a:gd name="connsiteX55" fmla="*/ 705394 w 1070671"/>
                <a:gd name="connsiteY55" fmla="*/ 2179078 h 2300998"/>
                <a:gd name="connsiteX56" fmla="*/ 699589 w 1070671"/>
                <a:gd name="connsiteY56" fmla="*/ 2254551 h 2300998"/>
                <a:gd name="connsiteX57" fmla="*/ 785223 w 1070671"/>
                <a:gd name="connsiteY57" fmla="*/ 2300998 h 2300998"/>
                <a:gd name="connsiteX58" fmla="*/ 912949 w 1070671"/>
                <a:gd name="connsiteY58" fmla="*/ 2274146 h 2300998"/>
                <a:gd name="connsiteX59" fmla="*/ 766354 w 1070671"/>
                <a:gd name="connsiteY59" fmla="*/ 2170369 h 2300998"/>
                <a:gd name="connsiteX60" fmla="*/ 806994 w 1070671"/>
                <a:gd name="connsiteY60" fmla="*/ 2161660 h 2300998"/>
                <a:gd name="connsiteX61" fmla="*/ 786674 w 1070671"/>
                <a:gd name="connsiteY61" fmla="*/ 1816220 h 2300998"/>
                <a:gd name="connsiteX62" fmla="*/ 777966 w 1070671"/>
                <a:gd name="connsiteY62" fmla="*/ 1755260 h 2300998"/>
                <a:gd name="connsiteX63" fmla="*/ 777966 w 1070671"/>
                <a:gd name="connsiteY63" fmla="*/ 1723329 h 2300998"/>
                <a:gd name="connsiteX64" fmla="*/ 766354 w 1070671"/>
                <a:gd name="connsiteY64" fmla="*/ 1343054 h 2300998"/>
                <a:gd name="connsiteX65" fmla="*/ 737326 w 1070671"/>
                <a:gd name="connsiteY65" fmla="*/ 1232746 h 2300998"/>
                <a:gd name="connsiteX66" fmla="*/ 705394 w 1070671"/>
                <a:gd name="connsiteY66" fmla="*/ 965683 h 2300998"/>
                <a:gd name="connsiteX67" fmla="*/ 801189 w 1070671"/>
                <a:gd name="connsiteY67" fmla="*/ 640563 h 2300998"/>
                <a:gd name="connsiteX68" fmla="*/ 992777 w 1070671"/>
                <a:gd name="connsiteY68" fmla="*/ 405431 h 2300998"/>
                <a:gd name="connsiteX69" fmla="*/ 1065349 w 1070671"/>
                <a:gd name="connsiteY69" fmla="*/ 152883 h 2300998"/>
                <a:gd name="connsiteX70" fmla="*/ 1045029 w 1070671"/>
                <a:gd name="connsiteY70" fmla="*/ 13546 h 2300998"/>
                <a:gd name="connsiteX71" fmla="*/ 984069 w 1070671"/>
                <a:gd name="connsiteY71" fmla="*/ 71604 h 2300998"/>
                <a:gd name="connsiteX0" fmla="*/ 984069 w 1070671"/>
                <a:gd name="connsiteY0" fmla="*/ 71604 h 2300998"/>
                <a:gd name="connsiteX1" fmla="*/ 984069 w 1070671"/>
                <a:gd name="connsiteY1" fmla="*/ 138370 h 2300998"/>
                <a:gd name="connsiteX2" fmla="*/ 917303 w 1070671"/>
                <a:gd name="connsiteY2" fmla="*/ 280610 h 2300998"/>
                <a:gd name="connsiteX3" fmla="*/ 865051 w 1070671"/>
                <a:gd name="connsiteY3" fmla="*/ 353181 h 2300998"/>
                <a:gd name="connsiteX4" fmla="*/ 801189 w 1070671"/>
                <a:gd name="connsiteY4" fmla="*/ 457684 h 2300998"/>
                <a:gd name="connsiteX5" fmla="*/ 699589 w 1070671"/>
                <a:gd name="connsiteY5" fmla="*/ 509935 h 2300998"/>
                <a:gd name="connsiteX6" fmla="*/ 664754 w 1070671"/>
                <a:gd name="connsiteY6" fmla="*/ 573798 h 2300998"/>
                <a:gd name="connsiteX7" fmla="*/ 624114 w 1070671"/>
                <a:gd name="connsiteY7" fmla="*/ 565090 h 2300998"/>
                <a:gd name="connsiteX8" fmla="*/ 632823 w 1070671"/>
                <a:gd name="connsiteY8" fmla="*/ 515741 h 2300998"/>
                <a:gd name="connsiteX9" fmla="*/ 667657 w 1070671"/>
                <a:gd name="connsiteY9" fmla="*/ 475101 h 2300998"/>
                <a:gd name="connsiteX10" fmla="*/ 664754 w 1070671"/>
                <a:gd name="connsiteY10" fmla="*/ 419947 h 2300998"/>
                <a:gd name="connsiteX11" fmla="*/ 664754 w 1070671"/>
                <a:gd name="connsiteY11" fmla="*/ 367695 h 2300998"/>
                <a:gd name="connsiteX12" fmla="*/ 609600 w 1070671"/>
                <a:gd name="connsiteY12" fmla="*/ 303832 h 2300998"/>
                <a:gd name="connsiteX13" fmla="*/ 531223 w 1070671"/>
                <a:gd name="connsiteY13" fmla="*/ 318347 h 2300998"/>
                <a:gd name="connsiteX14" fmla="*/ 490583 w 1070671"/>
                <a:gd name="connsiteY14" fmla="*/ 376404 h 2300998"/>
                <a:gd name="connsiteX15" fmla="*/ 502194 w 1070671"/>
                <a:gd name="connsiteY15" fmla="*/ 422850 h 2300998"/>
                <a:gd name="connsiteX16" fmla="*/ 487680 w 1070671"/>
                <a:gd name="connsiteY16" fmla="*/ 451878 h 2300998"/>
                <a:gd name="connsiteX17" fmla="*/ 519611 w 1070671"/>
                <a:gd name="connsiteY17" fmla="*/ 509935 h 2300998"/>
                <a:gd name="connsiteX18" fmla="*/ 478971 w 1070671"/>
                <a:gd name="connsiteY18" fmla="*/ 562187 h 2300998"/>
                <a:gd name="connsiteX19" fmla="*/ 449943 w 1070671"/>
                <a:gd name="connsiteY19" fmla="*/ 562187 h 2300998"/>
                <a:gd name="connsiteX20" fmla="*/ 420914 w 1070671"/>
                <a:gd name="connsiteY20" fmla="*/ 515741 h 2300998"/>
                <a:gd name="connsiteX21" fmla="*/ 357051 w 1070671"/>
                <a:gd name="connsiteY21" fmla="*/ 463490 h 2300998"/>
                <a:gd name="connsiteX22" fmla="*/ 307703 w 1070671"/>
                <a:gd name="connsiteY22" fmla="*/ 414141 h 2300998"/>
                <a:gd name="connsiteX23" fmla="*/ 275771 w 1070671"/>
                <a:gd name="connsiteY23" fmla="*/ 344472 h 2300998"/>
                <a:gd name="connsiteX24" fmla="*/ 177074 w 1070671"/>
                <a:gd name="connsiteY24" fmla="*/ 260290 h 2300998"/>
                <a:gd name="connsiteX25" fmla="*/ 121920 w 1070671"/>
                <a:gd name="connsiteY25" fmla="*/ 176107 h 2300998"/>
                <a:gd name="connsiteX26" fmla="*/ 87086 w 1070671"/>
                <a:gd name="connsiteY26" fmla="*/ 83215 h 2300998"/>
                <a:gd name="connsiteX27" fmla="*/ 5806 w 1070671"/>
                <a:gd name="connsiteY27" fmla="*/ 86118 h 2300998"/>
                <a:gd name="connsiteX28" fmla="*/ 0 w 1070671"/>
                <a:gd name="connsiteY28" fmla="*/ 141272 h 2300998"/>
                <a:gd name="connsiteX29" fmla="*/ 63863 w 1070671"/>
                <a:gd name="connsiteY29" fmla="*/ 239970 h 2300998"/>
                <a:gd name="connsiteX30" fmla="*/ 148046 w 1070671"/>
                <a:gd name="connsiteY30" fmla="*/ 390918 h 2300998"/>
                <a:gd name="connsiteX31" fmla="*/ 310606 w 1070671"/>
                <a:gd name="connsiteY31" fmla="*/ 628952 h 2300998"/>
                <a:gd name="connsiteX32" fmla="*/ 316411 w 1070671"/>
                <a:gd name="connsiteY32" fmla="*/ 707330 h 2300998"/>
                <a:gd name="connsiteX33" fmla="*/ 380274 w 1070671"/>
                <a:gd name="connsiteY33" fmla="*/ 864084 h 2300998"/>
                <a:gd name="connsiteX34" fmla="*/ 386080 w 1070671"/>
                <a:gd name="connsiteY34" fmla="*/ 974392 h 2300998"/>
                <a:gd name="connsiteX35" fmla="*/ 319314 w 1070671"/>
                <a:gd name="connsiteY35" fmla="*/ 1192107 h 2300998"/>
                <a:gd name="connsiteX36" fmla="*/ 325120 w 1070671"/>
                <a:gd name="connsiteY36" fmla="*/ 1299512 h 2300998"/>
                <a:gd name="connsiteX37" fmla="*/ 342537 w 1070671"/>
                <a:gd name="connsiteY37" fmla="*/ 1412724 h 2300998"/>
                <a:gd name="connsiteX38" fmla="*/ 357051 w 1070671"/>
                <a:gd name="connsiteY38" fmla="*/ 1583992 h 2300998"/>
                <a:gd name="connsiteX39" fmla="*/ 391886 w 1070671"/>
                <a:gd name="connsiteY39" fmla="*/ 1694301 h 2300998"/>
                <a:gd name="connsiteX40" fmla="*/ 481874 w 1070671"/>
                <a:gd name="connsiteY40" fmla="*/ 2036838 h 2300998"/>
                <a:gd name="connsiteX41" fmla="*/ 516709 w 1070671"/>
                <a:gd name="connsiteY41" fmla="*/ 2045547 h 2300998"/>
                <a:gd name="connsiteX42" fmla="*/ 484777 w 1070671"/>
                <a:gd name="connsiteY42" fmla="*/ 2106507 h 2300998"/>
                <a:gd name="connsiteX43" fmla="*/ 461554 w 1070671"/>
                <a:gd name="connsiteY43" fmla="*/ 2199398 h 2300998"/>
                <a:gd name="connsiteX44" fmla="*/ 531223 w 1070671"/>
                <a:gd name="connsiteY44" fmla="*/ 2222621 h 2300998"/>
                <a:gd name="connsiteX45" fmla="*/ 586377 w 1070671"/>
                <a:gd name="connsiteY45" fmla="*/ 2181981 h 2300998"/>
                <a:gd name="connsiteX46" fmla="*/ 583474 w 1070671"/>
                <a:gd name="connsiteY46" fmla="*/ 2106507 h 2300998"/>
                <a:gd name="connsiteX47" fmla="*/ 606697 w 1070671"/>
                <a:gd name="connsiteY47" fmla="*/ 2042644 h 2300998"/>
                <a:gd name="connsiteX48" fmla="*/ 606697 w 1070671"/>
                <a:gd name="connsiteY48" fmla="*/ 2019421 h 2300998"/>
                <a:gd name="connsiteX49" fmla="*/ 560251 w 1070671"/>
                <a:gd name="connsiteY49" fmla="*/ 1912015 h 2300998"/>
                <a:gd name="connsiteX50" fmla="*/ 551543 w 1070671"/>
                <a:gd name="connsiteY50" fmla="*/ 1575284 h 2300998"/>
                <a:gd name="connsiteX51" fmla="*/ 551543 w 1070671"/>
                <a:gd name="connsiteY51" fmla="*/ 1392404 h 2300998"/>
                <a:gd name="connsiteX52" fmla="*/ 618309 w 1070671"/>
                <a:gd name="connsiteY52" fmla="*/ 1679787 h 2300998"/>
                <a:gd name="connsiteX53" fmla="*/ 647337 w 1070671"/>
                <a:gd name="connsiteY53" fmla="*/ 1909112 h 2300998"/>
                <a:gd name="connsiteX54" fmla="*/ 676366 w 1070671"/>
                <a:gd name="connsiteY54" fmla="*/ 2173272 h 2300998"/>
                <a:gd name="connsiteX55" fmla="*/ 705394 w 1070671"/>
                <a:gd name="connsiteY55" fmla="*/ 2179078 h 2300998"/>
                <a:gd name="connsiteX56" fmla="*/ 699589 w 1070671"/>
                <a:gd name="connsiteY56" fmla="*/ 2254551 h 2300998"/>
                <a:gd name="connsiteX57" fmla="*/ 785223 w 1070671"/>
                <a:gd name="connsiteY57" fmla="*/ 2300998 h 2300998"/>
                <a:gd name="connsiteX58" fmla="*/ 912949 w 1070671"/>
                <a:gd name="connsiteY58" fmla="*/ 2274146 h 2300998"/>
                <a:gd name="connsiteX59" fmla="*/ 766354 w 1070671"/>
                <a:gd name="connsiteY59" fmla="*/ 2170369 h 2300998"/>
                <a:gd name="connsiteX60" fmla="*/ 806994 w 1070671"/>
                <a:gd name="connsiteY60" fmla="*/ 2161660 h 2300998"/>
                <a:gd name="connsiteX61" fmla="*/ 786674 w 1070671"/>
                <a:gd name="connsiteY61" fmla="*/ 1816220 h 2300998"/>
                <a:gd name="connsiteX62" fmla="*/ 777966 w 1070671"/>
                <a:gd name="connsiteY62" fmla="*/ 1755260 h 2300998"/>
                <a:gd name="connsiteX63" fmla="*/ 777966 w 1070671"/>
                <a:gd name="connsiteY63" fmla="*/ 1723329 h 2300998"/>
                <a:gd name="connsiteX64" fmla="*/ 766354 w 1070671"/>
                <a:gd name="connsiteY64" fmla="*/ 1343054 h 2300998"/>
                <a:gd name="connsiteX65" fmla="*/ 737326 w 1070671"/>
                <a:gd name="connsiteY65" fmla="*/ 1232746 h 2300998"/>
                <a:gd name="connsiteX66" fmla="*/ 705394 w 1070671"/>
                <a:gd name="connsiteY66" fmla="*/ 965683 h 2300998"/>
                <a:gd name="connsiteX67" fmla="*/ 801189 w 1070671"/>
                <a:gd name="connsiteY67" fmla="*/ 640563 h 2300998"/>
                <a:gd name="connsiteX68" fmla="*/ 992777 w 1070671"/>
                <a:gd name="connsiteY68" fmla="*/ 405431 h 2300998"/>
                <a:gd name="connsiteX69" fmla="*/ 1065349 w 1070671"/>
                <a:gd name="connsiteY69" fmla="*/ 152883 h 2300998"/>
                <a:gd name="connsiteX70" fmla="*/ 1045029 w 1070671"/>
                <a:gd name="connsiteY70" fmla="*/ 13546 h 2300998"/>
                <a:gd name="connsiteX71" fmla="*/ 984069 w 1070671"/>
                <a:gd name="connsiteY71" fmla="*/ 71604 h 2300998"/>
                <a:gd name="connsiteX0" fmla="*/ 984069 w 1070671"/>
                <a:gd name="connsiteY0" fmla="*/ 71604 h 2304143"/>
                <a:gd name="connsiteX1" fmla="*/ 984069 w 1070671"/>
                <a:gd name="connsiteY1" fmla="*/ 138370 h 2304143"/>
                <a:gd name="connsiteX2" fmla="*/ 917303 w 1070671"/>
                <a:gd name="connsiteY2" fmla="*/ 280610 h 2304143"/>
                <a:gd name="connsiteX3" fmla="*/ 865051 w 1070671"/>
                <a:gd name="connsiteY3" fmla="*/ 353181 h 2304143"/>
                <a:gd name="connsiteX4" fmla="*/ 801189 w 1070671"/>
                <a:gd name="connsiteY4" fmla="*/ 457684 h 2304143"/>
                <a:gd name="connsiteX5" fmla="*/ 699589 w 1070671"/>
                <a:gd name="connsiteY5" fmla="*/ 509935 h 2304143"/>
                <a:gd name="connsiteX6" fmla="*/ 664754 w 1070671"/>
                <a:gd name="connsiteY6" fmla="*/ 573798 h 2304143"/>
                <a:gd name="connsiteX7" fmla="*/ 624114 w 1070671"/>
                <a:gd name="connsiteY7" fmla="*/ 565090 h 2304143"/>
                <a:gd name="connsiteX8" fmla="*/ 632823 w 1070671"/>
                <a:gd name="connsiteY8" fmla="*/ 515741 h 2304143"/>
                <a:gd name="connsiteX9" fmla="*/ 667657 w 1070671"/>
                <a:gd name="connsiteY9" fmla="*/ 475101 h 2304143"/>
                <a:gd name="connsiteX10" fmla="*/ 664754 w 1070671"/>
                <a:gd name="connsiteY10" fmla="*/ 419947 h 2304143"/>
                <a:gd name="connsiteX11" fmla="*/ 664754 w 1070671"/>
                <a:gd name="connsiteY11" fmla="*/ 367695 h 2304143"/>
                <a:gd name="connsiteX12" fmla="*/ 609600 w 1070671"/>
                <a:gd name="connsiteY12" fmla="*/ 303832 h 2304143"/>
                <a:gd name="connsiteX13" fmla="*/ 531223 w 1070671"/>
                <a:gd name="connsiteY13" fmla="*/ 318347 h 2304143"/>
                <a:gd name="connsiteX14" fmla="*/ 490583 w 1070671"/>
                <a:gd name="connsiteY14" fmla="*/ 376404 h 2304143"/>
                <a:gd name="connsiteX15" fmla="*/ 502194 w 1070671"/>
                <a:gd name="connsiteY15" fmla="*/ 422850 h 2304143"/>
                <a:gd name="connsiteX16" fmla="*/ 487680 w 1070671"/>
                <a:gd name="connsiteY16" fmla="*/ 451878 h 2304143"/>
                <a:gd name="connsiteX17" fmla="*/ 519611 w 1070671"/>
                <a:gd name="connsiteY17" fmla="*/ 509935 h 2304143"/>
                <a:gd name="connsiteX18" fmla="*/ 478971 w 1070671"/>
                <a:gd name="connsiteY18" fmla="*/ 562187 h 2304143"/>
                <a:gd name="connsiteX19" fmla="*/ 449943 w 1070671"/>
                <a:gd name="connsiteY19" fmla="*/ 562187 h 2304143"/>
                <a:gd name="connsiteX20" fmla="*/ 420914 w 1070671"/>
                <a:gd name="connsiteY20" fmla="*/ 515741 h 2304143"/>
                <a:gd name="connsiteX21" fmla="*/ 357051 w 1070671"/>
                <a:gd name="connsiteY21" fmla="*/ 463490 h 2304143"/>
                <a:gd name="connsiteX22" fmla="*/ 307703 w 1070671"/>
                <a:gd name="connsiteY22" fmla="*/ 414141 h 2304143"/>
                <a:gd name="connsiteX23" fmla="*/ 275771 w 1070671"/>
                <a:gd name="connsiteY23" fmla="*/ 344472 h 2304143"/>
                <a:gd name="connsiteX24" fmla="*/ 177074 w 1070671"/>
                <a:gd name="connsiteY24" fmla="*/ 260290 h 2304143"/>
                <a:gd name="connsiteX25" fmla="*/ 121920 w 1070671"/>
                <a:gd name="connsiteY25" fmla="*/ 176107 h 2304143"/>
                <a:gd name="connsiteX26" fmla="*/ 87086 w 1070671"/>
                <a:gd name="connsiteY26" fmla="*/ 83215 h 2304143"/>
                <a:gd name="connsiteX27" fmla="*/ 5806 w 1070671"/>
                <a:gd name="connsiteY27" fmla="*/ 86118 h 2304143"/>
                <a:gd name="connsiteX28" fmla="*/ 0 w 1070671"/>
                <a:gd name="connsiteY28" fmla="*/ 141272 h 2304143"/>
                <a:gd name="connsiteX29" fmla="*/ 63863 w 1070671"/>
                <a:gd name="connsiteY29" fmla="*/ 239970 h 2304143"/>
                <a:gd name="connsiteX30" fmla="*/ 148046 w 1070671"/>
                <a:gd name="connsiteY30" fmla="*/ 390918 h 2304143"/>
                <a:gd name="connsiteX31" fmla="*/ 310606 w 1070671"/>
                <a:gd name="connsiteY31" fmla="*/ 628952 h 2304143"/>
                <a:gd name="connsiteX32" fmla="*/ 316411 w 1070671"/>
                <a:gd name="connsiteY32" fmla="*/ 707330 h 2304143"/>
                <a:gd name="connsiteX33" fmla="*/ 380274 w 1070671"/>
                <a:gd name="connsiteY33" fmla="*/ 864084 h 2304143"/>
                <a:gd name="connsiteX34" fmla="*/ 386080 w 1070671"/>
                <a:gd name="connsiteY34" fmla="*/ 974392 h 2304143"/>
                <a:gd name="connsiteX35" fmla="*/ 319314 w 1070671"/>
                <a:gd name="connsiteY35" fmla="*/ 1192107 h 2304143"/>
                <a:gd name="connsiteX36" fmla="*/ 325120 w 1070671"/>
                <a:gd name="connsiteY36" fmla="*/ 1299512 h 2304143"/>
                <a:gd name="connsiteX37" fmla="*/ 342537 w 1070671"/>
                <a:gd name="connsiteY37" fmla="*/ 1412724 h 2304143"/>
                <a:gd name="connsiteX38" fmla="*/ 357051 w 1070671"/>
                <a:gd name="connsiteY38" fmla="*/ 1583992 h 2304143"/>
                <a:gd name="connsiteX39" fmla="*/ 391886 w 1070671"/>
                <a:gd name="connsiteY39" fmla="*/ 1694301 h 2304143"/>
                <a:gd name="connsiteX40" fmla="*/ 481874 w 1070671"/>
                <a:gd name="connsiteY40" fmla="*/ 2036838 h 2304143"/>
                <a:gd name="connsiteX41" fmla="*/ 516709 w 1070671"/>
                <a:gd name="connsiteY41" fmla="*/ 2045547 h 2304143"/>
                <a:gd name="connsiteX42" fmla="*/ 484777 w 1070671"/>
                <a:gd name="connsiteY42" fmla="*/ 2106507 h 2304143"/>
                <a:gd name="connsiteX43" fmla="*/ 461554 w 1070671"/>
                <a:gd name="connsiteY43" fmla="*/ 2199398 h 2304143"/>
                <a:gd name="connsiteX44" fmla="*/ 531223 w 1070671"/>
                <a:gd name="connsiteY44" fmla="*/ 2222621 h 2304143"/>
                <a:gd name="connsiteX45" fmla="*/ 586377 w 1070671"/>
                <a:gd name="connsiteY45" fmla="*/ 2181981 h 2304143"/>
                <a:gd name="connsiteX46" fmla="*/ 583474 w 1070671"/>
                <a:gd name="connsiteY46" fmla="*/ 2106507 h 2304143"/>
                <a:gd name="connsiteX47" fmla="*/ 606697 w 1070671"/>
                <a:gd name="connsiteY47" fmla="*/ 2042644 h 2304143"/>
                <a:gd name="connsiteX48" fmla="*/ 606697 w 1070671"/>
                <a:gd name="connsiteY48" fmla="*/ 2019421 h 2304143"/>
                <a:gd name="connsiteX49" fmla="*/ 560251 w 1070671"/>
                <a:gd name="connsiteY49" fmla="*/ 1912015 h 2304143"/>
                <a:gd name="connsiteX50" fmla="*/ 551543 w 1070671"/>
                <a:gd name="connsiteY50" fmla="*/ 1575284 h 2304143"/>
                <a:gd name="connsiteX51" fmla="*/ 551543 w 1070671"/>
                <a:gd name="connsiteY51" fmla="*/ 1392404 h 2304143"/>
                <a:gd name="connsiteX52" fmla="*/ 618309 w 1070671"/>
                <a:gd name="connsiteY52" fmla="*/ 1679787 h 2304143"/>
                <a:gd name="connsiteX53" fmla="*/ 647337 w 1070671"/>
                <a:gd name="connsiteY53" fmla="*/ 1909112 h 2304143"/>
                <a:gd name="connsiteX54" fmla="*/ 676366 w 1070671"/>
                <a:gd name="connsiteY54" fmla="*/ 2173272 h 2304143"/>
                <a:gd name="connsiteX55" fmla="*/ 705394 w 1070671"/>
                <a:gd name="connsiteY55" fmla="*/ 2179078 h 2304143"/>
                <a:gd name="connsiteX56" fmla="*/ 699589 w 1070671"/>
                <a:gd name="connsiteY56" fmla="*/ 2254551 h 2304143"/>
                <a:gd name="connsiteX57" fmla="*/ 785223 w 1070671"/>
                <a:gd name="connsiteY57" fmla="*/ 2300998 h 2304143"/>
                <a:gd name="connsiteX58" fmla="*/ 912949 w 1070671"/>
                <a:gd name="connsiteY58" fmla="*/ 2274146 h 2304143"/>
                <a:gd name="connsiteX59" fmla="*/ 766354 w 1070671"/>
                <a:gd name="connsiteY59" fmla="*/ 2170369 h 2304143"/>
                <a:gd name="connsiteX60" fmla="*/ 806994 w 1070671"/>
                <a:gd name="connsiteY60" fmla="*/ 2161660 h 2304143"/>
                <a:gd name="connsiteX61" fmla="*/ 786674 w 1070671"/>
                <a:gd name="connsiteY61" fmla="*/ 1816220 h 2304143"/>
                <a:gd name="connsiteX62" fmla="*/ 777966 w 1070671"/>
                <a:gd name="connsiteY62" fmla="*/ 1755260 h 2304143"/>
                <a:gd name="connsiteX63" fmla="*/ 777966 w 1070671"/>
                <a:gd name="connsiteY63" fmla="*/ 1723329 h 2304143"/>
                <a:gd name="connsiteX64" fmla="*/ 766354 w 1070671"/>
                <a:gd name="connsiteY64" fmla="*/ 1343054 h 2304143"/>
                <a:gd name="connsiteX65" fmla="*/ 737326 w 1070671"/>
                <a:gd name="connsiteY65" fmla="*/ 1232746 h 2304143"/>
                <a:gd name="connsiteX66" fmla="*/ 705394 w 1070671"/>
                <a:gd name="connsiteY66" fmla="*/ 965683 h 2304143"/>
                <a:gd name="connsiteX67" fmla="*/ 801189 w 1070671"/>
                <a:gd name="connsiteY67" fmla="*/ 640563 h 2304143"/>
                <a:gd name="connsiteX68" fmla="*/ 992777 w 1070671"/>
                <a:gd name="connsiteY68" fmla="*/ 405431 h 2304143"/>
                <a:gd name="connsiteX69" fmla="*/ 1065349 w 1070671"/>
                <a:gd name="connsiteY69" fmla="*/ 152883 h 2304143"/>
                <a:gd name="connsiteX70" fmla="*/ 1045029 w 1070671"/>
                <a:gd name="connsiteY70" fmla="*/ 13546 h 2304143"/>
                <a:gd name="connsiteX71" fmla="*/ 984069 w 1070671"/>
                <a:gd name="connsiteY71" fmla="*/ 71604 h 2304143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909112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909112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909112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909112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909112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6611 w 1070671"/>
                <a:gd name="connsiteY53" fmla="*/ 1904758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77966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6611 w 1070671"/>
                <a:gd name="connsiteY53" fmla="*/ 1904758 h 2321801"/>
                <a:gd name="connsiteX54" fmla="*/ 676366 w 1070671"/>
                <a:gd name="connsiteY54" fmla="*/ 2173272 h 2321801"/>
                <a:gd name="connsiteX55" fmla="*/ 705394 w 1070671"/>
                <a:gd name="connsiteY55" fmla="*/ 2179078 h 2321801"/>
                <a:gd name="connsiteX56" fmla="*/ 699589 w 1070671"/>
                <a:gd name="connsiteY56" fmla="*/ 2254551 h 2321801"/>
                <a:gd name="connsiteX57" fmla="*/ 785223 w 1070671"/>
                <a:gd name="connsiteY57" fmla="*/ 2300998 h 2321801"/>
                <a:gd name="connsiteX58" fmla="*/ 912949 w 1070671"/>
                <a:gd name="connsiteY58" fmla="*/ 2274146 h 2321801"/>
                <a:gd name="connsiteX59" fmla="*/ 766354 w 1070671"/>
                <a:gd name="connsiteY59" fmla="*/ 2170369 h 2321801"/>
                <a:gd name="connsiteX60" fmla="*/ 806994 w 1070671"/>
                <a:gd name="connsiteY60" fmla="*/ 2161660 h 2321801"/>
                <a:gd name="connsiteX61" fmla="*/ 786674 w 1070671"/>
                <a:gd name="connsiteY61" fmla="*/ 1816220 h 2321801"/>
                <a:gd name="connsiteX62" fmla="*/ 795384 w 1070671"/>
                <a:gd name="connsiteY62" fmla="*/ 1755260 h 2321801"/>
                <a:gd name="connsiteX63" fmla="*/ 777966 w 1070671"/>
                <a:gd name="connsiteY63" fmla="*/ 1723329 h 2321801"/>
                <a:gd name="connsiteX64" fmla="*/ 766354 w 1070671"/>
                <a:gd name="connsiteY64" fmla="*/ 1343054 h 2321801"/>
                <a:gd name="connsiteX65" fmla="*/ 737326 w 1070671"/>
                <a:gd name="connsiteY65" fmla="*/ 1232746 h 2321801"/>
                <a:gd name="connsiteX66" fmla="*/ 705394 w 1070671"/>
                <a:gd name="connsiteY66" fmla="*/ 965683 h 2321801"/>
                <a:gd name="connsiteX67" fmla="*/ 801189 w 1070671"/>
                <a:gd name="connsiteY67" fmla="*/ 640563 h 2321801"/>
                <a:gd name="connsiteX68" fmla="*/ 992777 w 1070671"/>
                <a:gd name="connsiteY68" fmla="*/ 405431 h 2321801"/>
                <a:gd name="connsiteX69" fmla="*/ 1065349 w 1070671"/>
                <a:gd name="connsiteY69" fmla="*/ 152883 h 2321801"/>
                <a:gd name="connsiteX70" fmla="*/ 1045029 w 1070671"/>
                <a:gd name="connsiteY70" fmla="*/ 13546 h 2321801"/>
                <a:gd name="connsiteX71" fmla="*/ 984069 w 1070671"/>
                <a:gd name="connsiteY71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87680 w 1070671"/>
                <a:gd name="connsiteY16" fmla="*/ 451878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87086 w 1070671"/>
                <a:gd name="connsiteY26" fmla="*/ 83215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94062 w 1070671"/>
                <a:gd name="connsiteY26" fmla="*/ 78466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94062 w 1070671"/>
                <a:gd name="connsiteY26" fmla="*/ 78466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5806 w 1070671"/>
                <a:gd name="connsiteY27" fmla="*/ 86118 h 2321801"/>
                <a:gd name="connsiteX28" fmla="*/ 0 w 1070671"/>
                <a:gd name="connsiteY28" fmla="*/ 141272 h 2321801"/>
                <a:gd name="connsiteX29" fmla="*/ 63863 w 1070671"/>
                <a:gd name="connsiteY29" fmla="*/ 239970 h 2321801"/>
                <a:gd name="connsiteX30" fmla="*/ 148046 w 1070671"/>
                <a:gd name="connsiteY30" fmla="*/ 390918 h 2321801"/>
                <a:gd name="connsiteX31" fmla="*/ 310606 w 1070671"/>
                <a:gd name="connsiteY31" fmla="*/ 628952 h 2321801"/>
                <a:gd name="connsiteX32" fmla="*/ 316411 w 1070671"/>
                <a:gd name="connsiteY32" fmla="*/ 707330 h 2321801"/>
                <a:gd name="connsiteX33" fmla="*/ 380274 w 1070671"/>
                <a:gd name="connsiteY33" fmla="*/ 864084 h 2321801"/>
                <a:gd name="connsiteX34" fmla="*/ 386080 w 1070671"/>
                <a:gd name="connsiteY34" fmla="*/ 974392 h 2321801"/>
                <a:gd name="connsiteX35" fmla="*/ 319314 w 1070671"/>
                <a:gd name="connsiteY35" fmla="*/ 1192107 h 2321801"/>
                <a:gd name="connsiteX36" fmla="*/ 325120 w 1070671"/>
                <a:gd name="connsiteY36" fmla="*/ 1299512 h 2321801"/>
                <a:gd name="connsiteX37" fmla="*/ 342537 w 1070671"/>
                <a:gd name="connsiteY37" fmla="*/ 1412724 h 2321801"/>
                <a:gd name="connsiteX38" fmla="*/ 357051 w 1070671"/>
                <a:gd name="connsiteY38" fmla="*/ 1583992 h 2321801"/>
                <a:gd name="connsiteX39" fmla="*/ 391886 w 1070671"/>
                <a:gd name="connsiteY39" fmla="*/ 1694301 h 2321801"/>
                <a:gd name="connsiteX40" fmla="*/ 481874 w 1070671"/>
                <a:gd name="connsiteY40" fmla="*/ 2036838 h 2321801"/>
                <a:gd name="connsiteX41" fmla="*/ 516709 w 1070671"/>
                <a:gd name="connsiteY41" fmla="*/ 2045547 h 2321801"/>
                <a:gd name="connsiteX42" fmla="*/ 484777 w 1070671"/>
                <a:gd name="connsiteY42" fmla="*/ 2106507 h 2321801"/>
                <a:gd name="connsiteX43" fmla="*/ 461554 w 1070671"/>
                <a:gd name="connsiteY43" fmla="*/ 2199398 h 2321801"/>
                <a:gd name="connsiteX44" fmla="*/ 531223 w 1070671"/>
                <a:gd name="connsiteY44" fmla="*/ 2222621 h 2321801"/>
                <a:gd name="connsiteX45" fmla="*/ 586377 w 1070671"/>
                <a:gd name="connsiteY45" fmla="*/ 2181981 h 2321801"/>
                <a:gd name="connsiteX46" fmla="*/ 583474 w 1070671"/>
                <a:gd name="connsiteY46" fmla="*/ 2106507 h 2321801"/>
                <a:gd name="connsiteX47" fmla="*/ 606697 w 1070671"/>
                <a:gd name="connsiteY47" fmla="*/ 2042644 h 2321801"/>
                <a:gd name="connsiteX48" fmla="*/ 606697 w 1070671"/>
                <a:gd name="connsiteY48" fmla="*/ 2019421 h 2321801"/>
                <a:gd name="connsiteX49" fmla="*/ 560251 w 1070671"/>
                <a:gd name="connsiteY49" fmla="*/ 1912015 h 2321801"/>
                <a:gd name="connsiteX50" fmla="*/ 551543 w 1070671"/>
                <a:gd name="connsiteY50" fmla="*/ 1575284 h 2321801"/>
                <a:gd name="connsiteX51" fmla="*/ 551543 w 1070671"/>
                <a:gd name="connsiteY51" fmla="*/ 1392404 h 2321801"/>
                <a:gd name="connsiteX52" fmla="*/ 618309 w 1070671"/>
                <a:gd name="connsiteY52" fmla="*/ 1679787 h 2321801"/>
                <a:gd name="connsiteX53" fmla="*/ 647337 w 1070671"/>
                <a:gd name="connsiteY53" fmla="*/ 1781386 h 2321801"/>
                <a:gd name="connsiteX54" fmla="*/ 646611 w 1070671"/>
                <a:gd name="connsiteY54" fmla="*/ 1904758 h 2321801"/>
                <a:gd name="connsiteX55" fmla="*/ 676366 w 1070671"/>
                <a:gd name="connsiteY55" fmla="*/ 2173272 h 2321801"/>
                <a:gd name="connsiteX56" fmla="*/ 705394 w 1070671"/>
                <a:gd name="connsiteY56" fmla="*/ 2179078 h 2321801"/>
                <a:gd name="connsiteX57" fmla="*/ 699589 w 1070671"/>
                <a:gd name="connsiteY57" fmla="*/ 2254551 h 2321801"/>
                <a:gd name="connsiteX58" fmla="*/ 785223 w 1070671"/>
                <a:gd name="connsiteY58" fmla="*/ 2300998 h 2321801"/>
                <a:gd name="connsiteX59" fmla="*/ 912949 w 1070671"/>
                <a:gd name="connsiteY59" fmla="*/ 2274146 h 2321801"/>
                <a:gd name="connsiteX60" fmla="*/ 766354 w 1070671"/>
                <a:gd name="connsiteY60" fmla="*/ 2170369 h 2321801"/>
                <a:gd name="connsiteX61" fmla="*/ 806994 w 1070671"/>
                <a:gd name="connsiteY61" fmla="*/ 2161660 h 2321801"/>
                <a:gd name="connsiteX62" fmla="*/ 786674 w 1070671"/>
                <a:gd name="connsiteY62" fmla="*/ 1816220 h 2321801"/>
                <a:gd name="connsiteX63" fmla="*/ 795384 w 1070671"/>
                <a:gd name="connsiteY63" fmla="*/ 1755260 h 2321801"/>
                <a:gd name="connsiteX64" fmla="*/ 777966 w 1070671"/>
                <a:gd name="connsiteY64" fmla="*/ 1723329 h 2321801"/>
                <a:gd name="connsiteX65" fmla="*/ 766354 w 1070671"/>
                <a:gd name="connsiteY65" fmla="*/ 1343054 h 2321801"/>
                <a:gd name="connsiteX66" fmla="*/ 737326 w 1070671"/>
                <a:gd name="connsiteY66" fmla="*/ 1232746 h 2321801"/>
                <a:gd name="connsiteX67" fmla="*/ 705394 w 1070671"/>
                <a:gd name="connsiteY67" fmla="*/ 965683 h 2321801"/>
                <a:gd name="connsiteX68" fmla="*/ 801189 w 1070671"/>
                <a:gd name="connsiteY68" fmla="*/ 640563 h 2321801"/>
                <a:gd name="connsiteX69" fmla="*/ 992777 w 1070671"/>
                <a:gd name="connsiteY69" fmla="*/ 405431 h 2321801"/>
                <a:gd name="connsiteX70" fmla="*/ 1065349 w 1070671"/>
                <a:gd name="connsiteY70" fmla="*/ 152883 h 2321801"/>
                <a:gd name="connsiteX71" fmla="*/ 1045029 w 1070671"/>
                <a:gd name="connsiteY71" fmla="*/ 13546 h 2321801"/>
                <a:gd name="connsiteX72" fmla="*/ 984069 w 1070671"/>
                <a:gd name="connsiteY72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5806 w 1070671"/>
                <a:gd name="connsiteY28" fmla="*/ 86118 h 2321801"/>
                <a:gd name="connsiteX29" fmla="*/ 0 w 1070671"/>
                <a:gd name="connsiteY29" fmla="*/ 141272 h 2321801"/>
                <a:gd name="connsiteX30" fmla="*/ 63863 w 1070671"/>
                <a:gd name="connsiteY30" fmla="*/ 239970 h 2321801"/>
                <a:gd name="connsiteX31" fmla="*/ 148046 w 1070671"/>
                <a:gd name="connsiteY31" fmla="*/ 390918 h 2321801"/>
                <a:gd name="connsiteX32" fmla="*/ 310606 w 1070671"/>
                <a:gd name="connsiteY32" fmla="*/ 628952 h 2321801"/>
                <a:gd name="connsiteX33" fmla="*/ 316411 w 1070671"/>
                <a:gd name="connsiteY33" fmla="*/ 707330 h 2321801"/>
                <a:gd name="connsiteX34" fmla="*/ 380274 w 1070671"/>
                <a:gd name="connsiteY34" fmla="*/ 864084 h 2321801"/>
                <a:gd name="connsiteX35" fmla="*/ 386080 w 1070671"/>
                <a:gd name="connsiteY35" fmla="*/ 974392 h 2321801"/>
                <a:gd name="connsiteX36" fmla="*/ 319314 w 1070671"/>
                <a:gd name="connsiteY36" fmla="*/ 1192107 h 2321801"/>
                <a:gd name="connsiteX37" fmla="*/ 325120 w 1070671"/>
                <a:gd name="connsiteY37" fmla="*/ 1299512 h 2321801"/>
                <a:gd name="connsiteX38" fmla="*/ 342537 w 1070671"/>
                <a:gd name="connsiteY38" fmla="*/ 1412724 h 2321801"/>
                <a:gd name="connsiteX39" fmla="*/ 357051 w 1070671"/>
                <a:gd name="connsiteY39" fmla="*/ 1583992 h 2321801"/>
                <a:gd name="connsiteX40" fmla="*/ 391886 w 1070671"/>
                <a:gd name="connsiteY40" fmla="*/ 1694301 h 2321801"/>
                <a:gd name="connsiteX41" fmla="*/ 481874 w 1070671"/>
                <a:gd name="connsiteY41" fmla="*/ 2036838 h 2321801"/>
                <a:gd name="connsiteX42" fmla="*/ 516709 w 1070671"/>
                <a:gd name="connsiteY42" fmla="*/ 2045547 h 2321801"/>
                <a:gd name="connsiteX43" fmla="*/ 484777 w 1070671"/>
                <a:gd name="connsiteY43" fmla="*/ 2106507 h 2321801"/>
                <a:gd name="connsiteX44" fmla="*/ 461554 w 1070671"/>
                <a:gd name="connsiteY44" fmla="*/ 2199398 h 2321801"/>
                <a:gd name="connsiteX45" fmla="*/ 531223 w 1070671"/>
                <a:gd name="connsiteY45" fmla="*/ 2222621 h 2321801"/>
                <a:gd name="connsiteX46" fmla="*/ 586377 w 1070671"/>
                <a:gd name="connsiteY46" fmla="*/ 2181981 h 2321801"/>
                <a:gd name="connsiteX47" fmla="*/ 583474 w 1070671"/>
                <a:gd name="connsiteY47" fmla="*/ 2106507 h 2321801"/>
                <a:gd name="connsiteX48" fmla="*/ 606697 w 1070671"/>
                <a:gd name="connsiteY48" fmla="*/ 2042644 h 2321801"/>
                <a:gd name="connsiteX49" fmla="*/ 606697 w 1070671"/>
                <a:gd name="connsiteY49" fmla="*/ 2019421 h 2321801"/>
                <a:gd name="connsiteX50" fmla="*/ 560251 w 1070671"/>
                <a:gd name="connsiteY50" fmla="*/ 1912015 h 2321801"/>
                <a:gd name="connsiteX51" fmla="*/ 551543 w 1070671"/>
                <a:gd name="connsiteY51" fmla="*/ 1575284 h 2321801"/>
                <a:gd name="connsiteX52" fmla="*/ 551543 w 1070671"/>
                <a:gd name="connsiteY52" fmla="*/ 1392404 h 2321801"/>
                <a:gd name="connsiteX53" fmla="*/ 618309 w 1070671"/>
                <a:gd name="connsiteY53" fmla="*/ 1679787 h 2321801"/>
                <a:gd name="connsiteX54" fmla="*/ 647337 w 1070671"/>
                <a:gd name="connsiteY54" fmla="*/ 1781386 h 2321801"/>
                <a:gd name="connsiteX55" fmla="*/ 646611 w 1070671"/>
                <a:gd name="connsiteY55" fmla="*/ 1904758 h 2321801"/>
                <a:gd name="connsiteX56" fmla="*/ 676366 w 1070671"/>
                <a:gd name="connsiteY56" fmla="*/ 2173272 h 2321801"/>
                <a:gd name="connsiteX57" fmla="*/ 705394 w 1070671"/>
                <a:gd name="connsiteY57" fmla="*/ 2179078 h 2321801"/>
                <a:gd name="connsiteX58" fmla="*/ 699589 w 1070671"/>
                <a:gd name="connsiteY58" fmla="*/ 2254551 h 2321801"/>
                <a:gd name="connsiteX59" fmla="*/ 785223 w 1070671"/>
                <a:gd name="connsiteY59" fmla="*/ 2300998 h 2321801"/>
                <a:gd name="connsiteX60" fmla="*/ 912949 w 1070671"/>
                <a:gd name="connsiteY60" fmla="*/ 2274146 h 2321801"/>
                <a:gd name="connsiteX61" fmla="*/ 766354 w 1070671"/>
                <a:gd name="connsiteY61" fmla="*/ 2170369 h 2321801"/>
                <a:gd name="connsiteX62" fmla="*/ 806994 w 1070671"/>
                <a:gd name="connsiteY62" fmla="*/ 2161660 h 2321801"/>
                <a:gd name="connsiteX63" fmla="*/ 786674 w 1070671"/>
                <a:gd name="connsiteY63" fmla="*/ 1816220 h 2321801"/>
                <a:gd name="connsiteX64" fmla="*/ 795384 w 1070671"/>
                <a:gd name="connsiteY64" fmla="*/ 1755260 h 2321801"/>
                <a:gd name="connsiteX65" fmla="*/ 777966 w 1070671"/>
                <a:gd name="connsiteY65" fmla="*/ 1723329 h 2321801"/>
                <a:gd name="connsiteX66" fmla="*/ 766354 w 1070671"/>
                <a:gd name="connsiteY66" fmla="*/ 1343054 h 2321801"/>
                <a:gd name="connsiteX67" fmla="*/ 737326 w 1070671"/>
                <a:gd name="connsiteY67" fmla="*/ 1232746 h 2321801"/>
                <a:gd name="connsiteX68" fmla="*/ 705394 w 1070671"/>
                <a:gd name="connsiteY68" fmla="*/ 965683 h 2321801"/>
                <a:gd name="connsiteX69" fmla="*/ 801189 w 1070671"/>
                <a:gd name="connsiteY69" fmla="*/ 640563 h 2321801"/>
                <a:gd name="connsiteX70" fmla="*/ 992777 w 1070671"/>
                <a:gd name="connsiteY70" fmla="*/ 405431 h 2321801"/>
                <a:gd name="connsiteX71" fmla="*/ 1065349 w 1070671"/>
                <a:gd name="connsiteY71" fmla="*/ 152883 h 2321801"/>
                <a:gd name="connsiteX72" fmla="*/ 1045029 w 1070671"/>
                <a:gd name="connsiteY72" fmla="*/ 13546 h 2321801"/>
                <a:gd name="connsiteX73" fmla="*/ 984069 w 1070671"/>
                <a:gd name="connsiteY73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5806 w 1070671"/>
                <a:gd name="connsiteY28" fmla="*/ 86118 h 2321801"/>
                <a:gd name="connsiteX29" fmla="*/ 0 w 1070671"/>
                <a:gd name="connsiteY29" fmla="*/ 141272 h 2321801"/>
                <a:gd name="connsiteX30" fmla="*/ 63863 w 1070671"/>
                <a:gd name="connsiteY30" fmla="*/ 239970 h 2321801"/>
                <a:gd name="connsiteX31" fmla="*/ 148046 w 1070671"/>
                <a:gd name="connsiteY31" fmla="*/ 390918 h 2321801"/>
                <a:gd name="connsiteX32" fmla="*/ 310606 w 1070671"/>
                <a:gd name="connsiteY32" fmla="*/ 628952 h 2321801"/>
                <a:gd name="connsiteX33" fmla="*/ 316411 w 1070671"/>
                <a:gd name="connsiteY33" fmla="*/ 707330 h 2321801"/>
                <a:gd name="connsiteX34" fmla="*/ 380274 w 1070671"/>
                <a:gd name="connsiteY34" fmla="*/ 864084 h 2321801"/>
                <a:gd name="connsiteX35" fmla="*/ 386080 w 1070671"/>
                <a:gd name="connsiteY35" fmla="*/ 974392 h 2321801"/>
                <a:gd name="connsiteX36" fmla="*/ 319314 w 1070671"/>
                <a:gd name="connsiteY36" fmla="*/ 1192107 h 2321801"/>
                <a:gd name="connsiteX37" fmla="*/ 325120 w 1070671"/>
                <a:gd name="connsiteY37" fmla="*/ 1299512 h 2321801"/>
                <a:gd name="connsiteX38" fmla="*/ 342537 w 1070671"/>
                <a:gd name="connsiteY38" fmla="*/ 1412724 h 2321801"/>
                <a:gd name="connsiteX39" fmla="*/ 357051 w 1070671"/>
                <a:gd name="connsiteY39" fmla="*/ 1583992 h 2321801"/>
                <a:gd name="connsiteX40" fmla="*/ 391886 w 1070671"/>
                <a:gd name="connsiteY40" fmla="*/ 1694301 h 2321801"/>
                <a:gd name="connsiteX41" fmla="*/ 481874 w 1070671"/>
                <a:gd name="connsiteY41" fmla="*/ 2036838 h 2321801"/>
                <a:gd name="connsiteX42" fmla="*/ 516709 w 1070671"/>
                <a:gd name="connsiteY42" fmla="*/ 2045547 h 2321801"/>
                <a:gd name="connsiteX43" fmla="*/ 484777 w 1070671"/>
                <a:gd name="connsiteY43" fmla="*/ 2106507 h 2321801"/>
                <a:gd name="connsiteX44" fmla="*/ 461554 w 1070671"/>
                <a:gd name="connsiteY44" fmla="*/ 2199398 h 2321801"/>
                <a:gd name="connsiteX45" fmla="*/ 531223 w 1070671"/>
                <a:gd name="connsiteY45" fmla="*/ 2222621 h 2321801"/>
                <a:gd name="connsiteX46" fmla="*/ 586377 w 1070671"/>
                <a:gd name="connsiteY46" fmla="*/ 2181981 h 2321801"/>
                <a:gd name="connsiteX47" fmla="*/ 583474 w 1070671"/>
                <a:gd name="connsiteY47" fmla="*/ 2106507 h 2321801"/>
                <a:gd name="connsiteX48" fmla="*/ 606697 w 1070671"/>
                <a:gd name="connsiteY48" fmla="*/ 2042644 h 2321801"/>
                <a:gd name="connsiteX49" fmla="*/ 606697 w 1070671"/>
                <a:gd name="connsiteY49" fmla="*/ 2019421 h 2321801"/>
                <a:gd name="connsiteX50" fmla="*/ 560251 w 1070671"/>
                <a:gd name="connsiteY50" fmla="*/ 1912015 h 2321801"/>
                <a:gd name="connsiteX51" fmla="*/ 551543 w 1070671"/>
                <a:gd name="connsiteY51" fmla="*/ 1575284 h 2321801"/>
                <a:gd name="connsiteX52" fmla="*/ 551543 w 1070671"/>
                <a:gd name="connsiteY52" fmla="*/ 1392404 h 2321801"/>
                <a:gd name="connsiteX53" fmla="*/ 618309 w 1070671"/>
                <a:gd name="connsiteY53" fmla="*/ 1679787 h 2321801"/>
                <a:gd name="connsiteX54" fmla="*/ 647337 w 1070671"/>
                <a:gd name="connsiteY54" fmla="*/ 1781386 h 2321801"/>
                <a:gd name="connsiteX55" fmla="*/ 646611 w 1070671"/>
                <a:gd name="connsiteY55" fmla="*/ 1904758 h 2321801"/>
                <a:gd name="connsiteX56" fmla="*/ 676366 w 1070671"/>
                <a:gd name="connsiteY56" fmla="*/ 2173272 h 2321801"/>
                <a:gd name="connsiteX57" fmla="*/ 705394 w 1070671"/>
                <a:gd name="connsiteY57" fmla="*/ 2179078 h 2321801"/>
                <a:gd name="connsiteX58" fmla="*/ 699589 w 1070671"/>
                <a:gd name="connsiteY58" fmla="*/ 2254551 h 2321801"/>
                <a:gd name="connsiteX59" fmla="*/ 785223 w 1070671"/>
                <a:gd name="connsiteY59" fmla="*/ 2300998 h 2321801"/>
                <a:gd name="connsiteX60" fmla="*/ 912949 w 1070671"/>
                <a:gd name="connsiteY60" fmla="*/ 2274146 h 2321801"/>
                <a:gd name="connsiteX61" fmla="*/ 766354 w 1070671"/>
                <a:gd name="connsiteY61" fmla="*/ 2170369 h 2321801"/>
                <a:gd name="connsiteX62" fmla="*/ 806994 w 1070671"/>
                <a:gd name="connsiteY62" fmla="*/ 2161660 h 2321801"/>
                <a:gd name="connsiteX63" fmla="*/ 786674 w 1070671"/>
                <a:gd name="connsiteY63" fmla="*/ 1816220 h 2321801"/>
                <a:gd name="connsiteX64" fmla="*/ 795384 w 1070671"/>
                <a:gd name="connsiteY64" fmla="*/ 1755260 h 2321801"/>
                <a:gd name="connsiteX65" fmla="*/ 777966 w 1070671"/>
                <a:gd name="connsiteY65" fmla="*/ 1723329 h 2321801"/>
                <a:gd name="connsiteX66" fmla="*/ 766354 w 1070671"/>
                <a:gd name="connsiteY66" fmla="*/ 1343054 h 2321801"/>
                <a:gd name="connsiteX67" fmla="*/ 737326 w 1070671"/>
                <a:gd name="connsiteY67" fmla="*/ 1232746 h 2321801"/>
                <a:gd name="connsiteX68" fmla="*/ 705394 w 1070671"/>
                <a:gd name="connsiteY68" fmla="*/ 965683 h 2321801"/>
                <a:gd name="connsiteX69" fmla="*/ 801189 w 1070671"/>
                <a:gd name="connsiteY69" fmla="*/ 640563 h 2321801"/>
                <a:gd name="connsiteX70" fmla="*/ 992777 w 1070671"/>
                <a:gd name="connsiteY70" fmla="*/ 405431 h 2321801"/>
                <a:gd name="connsiteX71" fmla="*/ 1065349 w 1070671"/>
                <a:gd name="connsiteY71" fmla="*/ 152883 h 2321801"/>
                <a:gd name="connsiteX72" fmla="*/ 1045029 w 1070671"/>
                <a:gd name="connsiteY72" fmla="*/ 13546 h 2321801"/>
                <a:gd name="connsiteX73" fmla="*/ 984069 w 1070671"/>
                <a:gd name="connsiteY73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5806 w 1070671"/>
                <a:gd name="connsiteY28" fmla="*/ 86118 h 2321801"/>
                <a:gd name="connsiteX29" fmla="*/ 0 w 1070671"/>
                <a:gd name="connsiteY29" fmla="*/ 141272 h 2321801"/>
                <a:gd name="connsiteX30" fmla="*/ 63863 w 1070671"/>
                <a:gd name="connsiteY30" fmla="*/ 239970 h 2321801"/>
                <a:gd name="connsiteX31" fmla="*/ 148046 w 1070671"/>
                <a:gd name="connsiteY31" fmla="*/ 390918 h 2321801"/>
                <a:gd name="connsiteX32" fmla="*/ 310606 w 1070671"/>
                <a:gd name="connsiteY32" fmla="*/ 628952 h 2321801"/>
                <a:gd name="connsiteX33" fmla="*/ 316411 w 1070671"/>
                <a:gd name="connsiteY33" fmla="*/ 707330 h 2321801"/>
                <a:gd name="connsiteX34" fmla="*/ 380274 w 1070671"/>
                <a:gd name="connsiteY34" fmla="*/ 864084 h 2321801"/>
                <a:gd name="connsiteX35" fmla="*/ 386080 w 1070671"/>
                <a:gd name="connsiteY35" fmla="*/ 974392 h 2321801"/>
                <a:gd name="connsiteX36" fmla="*/ 319314 w 1070671"/>
                <a:gd name="connsiteY36" fmla="*/ 1192107 h 2321801"/>
                <a:gd name="connsiteX37" fmla="*/ 325120 w 1070671"/>
                <a:gd name="connsiteY37" fmla="*/ 1299512 h 2321801"/>
                <a:gd name="connsiteX38" fmla="*/ 342537 w 1070671"/>
                <a:gd name="connsiteY38" fmla="*/ 1412724 h 2321801"/>
                <a:gd name="connsiteX39" fmla="*/ 357051 w 1070671"/>
                <a:gd name="connsiteY39" fmla="*/ 1583992 h 2321801"/>
                <a:gd name="connsiteX40" fmla="*/ 391886 w 1070671"/>
                <a:gd name="connsiteY40" fmla="*/ 1694301 h 2321801"/>
                <a:gd name="connsiteX41" fmla="*/ 481874 w 1070671"/>
                <a:gd name="connsiteY41" fmla="*/ 2036838 h 2321801"/>
                <a:gd name="connsiteX42" fmla="*/ 516709 w 1070671"/>
                <a:gd name="connsiteY42" fmla="*/ 2045547 h 2321801"/>
                <a:gd name="connsiteX43" fmla="*/ 484777 w 1070671"/>
                <a:gd name="connsiteY43" fmla="*/ 2106507 h 2321801"/>
                <a:gd name="connsiteX44" fmla="*/ 461554 w 1070671"/>
                <a:gd name="connsiteY44" fmla="*/ 2199398 h 2321801"/>
                <a:gd name="connsiteX45" fmla="*/ 531223 w 1070671"/>
                <a:gd name="connsiteY45" fmla="*/ 2222621 h 2321801"/>
                <a:gd name="connsiteX46" fmla="*/ 586377 w 1070671"/>
                <a:gd name="connsiteY46" fmla="*/ 2181981 h 2321801"/>
                <a:gd name="connsiteX47" fmla="*/ 583474 w 1070671"/>
                <a:gd name="connsiteY47" fmla="*/ 2106507 h 2321801"/>
                <a:gd name="connsiteX48" fmla="*/ 606697 w 1070671"/>
                <a:gd name="connsiteY48" fmla="*/ 2042644 h 2321801"/>
                <a:gd name="connsiteX49" fmla="*/ 606697 w 1070671"/>
                <a:gd name="connsiteY49" fmla="*/ 2019421 h 2321801"/>
                <a:gd name="connsiteX50" fmla="*/ 560251 w 1070671"/>
                <a:gd name="connsiteY50" fmla="*/ 1912015 h 2321801"/>
                <a:gd name="connsiteX51" fmla="*/ 551543 w 1070671"/>
                <a:gd name="connsiteY51" fmla="*/ 1575284 h 2321801"/>
                <a:gd name="connsiteX52" fmla="*/ 551543 w 1070671"/>
                <a:gd name="connsiteY52" fmla="*/ 1392404 h 2321801"/>
                <a:gd name="connsiteX53" fmla="*/ 618309 w 1070671"/>
                <a:gd name="connsiteY53" fmla="*/ 1679787 h 2321801"/>
                <a:gd name="connsiteX54" fmla="*/ 647337 w 1070671"/>
                <a:gd name="connsiteY54" fmla="*/ 1781386 h 2321801"/>
                <a:gd name="connsiteX55" fmla="*/ 646611 w 1070671"/>
                <a:gd name="connsiteY55" fmla="*/ 1904758 h 2321801"/>
                <a:gd name="connsiteX56" fmla="*/ 676366 w 1070671"/>
                <a:gd name="connsiteY56" fmla="*/ 2173272 h 2321801"/>
                <a:gd name="connsiteX57" fmla="*/ 705394 w 1070671"/>
                <a:gd name="connsiteY57" fmla="*/ 2179078 h 2321801"/>
                <a:gd name="connsiteX58" fmla="*/ 699589 w 1070671"/>
                <a:gd name="connsiteY58" fmla="*/ 2254551 h 2321801"/>
                <a:gd name="connsiteX59" fmla="*/ 785223 w 1070671"/>
                <a:gd name="connsiteY59" fmla="*/ 2300998 h 2321801"/>
                <a:gd name="connsiteX60" fmla="*/ 912949 w 1070671"/>
                <a:gd name="connsiteY60" fmla="*/ 2274146 h 2321801"/>
                <a:gd name="connsiteX61" fmla="*/ 766354 w 1070671"/>
                <a:gd name="connsiteY61" fmla="*/ 2170369 h 2321801"/>
                <a:gd name="connsiteX62" fmla="*/ 806994 w 1070671"/>
                <a:gd name="connsiteY62" fmla="*/ 2161660 h 2321801"/>
                <a:gd name="connsiteX63" fmla="*/ 786674 w 1070671"/>
                <a:gd name="connsiteY63" fmla="*/ 1816220 h 2321801"/>
                <a:gd name="connsiteX64" fmla="*/ 795384 w 1070671"/>
                <a:gd name="connsiteY64" fmla="*/ 1755260 h 2321801"/>
                <a:gd name="connsiteX65" fmla="*/ 777966 w 1070671"/>
                <a:gd name="connsiteY65" fmla="*/ 1723329 h 2321801"/>
                <a:gd name="connsiteX66" fmla="*/ 766354 w 1070671"/>
                <a:gd name="connsiteY66" fmla="*/ 1343054 h 2321801"/>
                <a:gd name="connsiteX67" fmla="*/ 737326 w 1070671"/>
                <a:gd name="connsiteY67" fmla="*/ 1232746 h 2321801"/>
                <a:gd name="connsiteX68" fmla="*/ 705394 w 1070671"/>
                <a:gd name="connsiteY68" fmla="*/ 965683 h 2321801"/>
                <a:gd name="connsiteX69" fmla="*/ 801189 w 1070671"/>
                <a:gd name="connsiteY69" fmla="*/ 640563 h 2321801"/>
                <a:gd name="connsiteX70" fmla="*/ 992777 w 1070671"/>
                <a:gd name="connsiteY70" fmla="*/ 405431 h 2321801"/>
                <a:gd name="connsiteX71" fmla="*/ 1065349 w 1070671"/>
                <a:gd name="connsiteY71" fmla="*/ 152883 h 2321801"/>
                <a:gd name="connsiteX72" fmla="*/ 1045029 w 1070671"/>
                <a:gd name="connsiteY72" fmla="*/ 13546 h 2321801"/>
                <a:gd name="connsiteX73" fmla="*/ 984069 w 1070671"/>
                <a:gd name="connsiteY73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806 w 1070671"/>
                <a:gd name="connsiteY29" fmla="*/ 86118 h 2321801"/>
                <a:gd name="connsiteX30" fmla="*/ 0 w 1070671"/>
                <a:gd name="connsiteY30" fmla="*/ 141272 h 2321801"/>
                <a:gd name="connsiteX31" fmla="*/ 63863 w 1070671"/>
                <a:gd name="connsiteY31" fmla="*/ 239970 h 2321801"/>
                <a:gd name="connsiteX32" fmla="*/ 148046 w 1070671"/>
                <a:gd name="connsiteY32" fmla="*/ 390918 h 2321801"/>
                <a:gd name="connsiteX33" fmla="*/ 310606 w 1070671"/>
                <a:gd name="connsiteY33" fmla="*/ 628952 h 2321801"/>
                <a:gd name="connsiteX34" fmla="*/ 316411 w 1070671"/>
                <a:gd name="connsiteY34" fmla="*/ 707330 h 2321801"/>
                <a:gd name="connsiteX35" fmla="*/ 380274 w 1070671"/>
                <a:gd name="connsiteY35" fmla="*/ 864084 h 2321801"/>
                <a:gd name="connsiteX36" fmla="*/ 386080 w 1070671"/>
                <a:gd name="connsiteY36" fmla="*/ 974392 h 2321801"/>
                <a:gd name="connsiteX37" fmla="*/ 319314 w 1070671"/>
                <a:gd name="connsiteY37" fmla="*/ 1192107 h 2321801"/>
                <a:gd name="connsiteX38" fmla="*/ 325120 w 1070671"/>
                <a:gd name="connsiteY38" fmla="*/ 1299512 h 2321801"/>
                <a:gd name="connsiteX39" fmla="*/ 342537 w 1070671"/>
                <a:gd name="connsiteY39" fmla="*/ 1412724 h 2321801"/>
                <a:gd name="connsiteX40" fmla="*/ 357051 w 1070671"/>
                <a:gd name="connsiteY40" fmla="*/ 1583992 h 2321801"/>
                <a:gd name="connsiteX41" fmla="*/ 391886 w 1070671"/>
                <a:gd name="connsiteY41" fmla="*/ 1694301 h 2321801"/>
                <a:gd name="connsiteX42" fmla="*/ 481874 w 1070671"/>
                <a:gd name="connsiteY42" fmla="*/ 2036838 h 2321801"/>
                <a:gd name="connsiteX43" fmla="*/ 516709 w 1070671"/>
                <a:gd name="connsiteY43" fmla="*/ 2045547 h 2321801"/>
                <a:gd name="connsiteX44" fmla="*/ 484777 w 1070671"/>
                <a:gd name="connsiteY44" fmla="*/ 2106507 h 2321801"/>
                <a:gd name="connsiteX45" fmla="*/ 461554 w 1070671"/>
                <a:gd name="connsiteY45" fmla="*/ 2199398 h 2321801"/>
                <a:gd name="connsiteX46" fmla="*/ 531223 w 1070671"/>
                <a:gd name="connsiteY46" fmla="*/ 2222621 h 2321801"/>
                <a:gd name="connsiteX47" fmla="*/ 586377 w 1070671"/>
                <a:gd name="connsiteY47" fmla="*/ 2181981 h 2321801"/>
                <a:gd name="connsiteX48" fmla="*/ 583474 w 1070671"/>
                <a:gd name="connsiteY48" fmla="*/ 2106507 h 2321801"/>
                <a:gd name="connsiteX49" fmla="*/ 606697 w 1070671"/>
                <a:gd name="connsiteY49" fmla="*/ 2042644 h 2321801"/>
                <a:gd name="connsiteX50" fmla="*/ 606697 w 1070671"/>
                <a:gd name="connsiteY50" fmla="*/ 2019421 h 2321801"/>
                <a:gd name="connsiteX51" fmla="*/ 560251 w 1070671"/>
                <a:gd name="connsiteY51" fmla="*/ 1912015 h 2321801"/>
                <a:gd name="connsiteX52" fmla="*/ 551543 w 1070671"/>
                <a:gd name="connsiteY52" fmla="*/ 1575284 h 2321801"/>
                <a:gd name="connsiteX53" fmla="*/ 551543 w 1070671"/>
                <a:gd name="connsiteY53" fmla="*/ 1392404 h 2321801"/>
                <a:gd name="connsiteX54" fmla="*/ 618309 w 1070671"/>
                <a:gd name="connsiteY54" fmla="*/ 1679787 h 2321801"/>
                <a:gd name="connsiteX55" fmla="*/ 647337 w 1070671"/>
                <a:gd name="connsiteY55" fmla="*/ 1781386 h 2321801"/>
                <a:gd name="connsiteX56" fmla="*/ 646611 w 1070671"/>
                <a:gd name="connsiteY56" fmla="*/ 1904758 h 2321801"/>
                <a:gd name="connsiteX57" fmla="*/ 676366 w 1070671"/>
                <a:gd name="connsiteY57" fmla="*/ 2173272 h 2321801"/>
                <a:gd name="connsiteX58" fmla="*/ 705394 w 1070671"/>
                <a:gd name="connsiteY58" fmla="*/ 2179078 h 2321801"/>
                <a:gd name="connsiteX59" fmla="*/ 699589 w 1070671"/>
                <a:gd name="connsiteY59" fmla="*/ 2254551 h 2321801"/>
                <a:gd name="connsiteX60" fmla="*/ 785223 w 1070671"/>
                <a:gd name="connsiteY60" fmla="*/ 2300998 h 2321801"/>
                <a:gd name="connsiteX61" fmla="*/ 912949 w 1070671"/>
                <a:gd name="connsiteY61" fmla="*/ 2274146 h 2321801"/>
                <a:gd name="connsiteX62" fmla="*/ 766354 w 1070671"/>
                <a:gd name="connsiteY62" fmla="*/ 2170369 h 2321801"/>
                <a:gd name="connsiteX63" fmla="*/ 806994 w 1070671"/>
                <a:gd name="connsiteY63" fmla="*/ 2161660 h 2321801"/>
                <a:gd name="connsiteX64" fmla="*/ 786674 w 1070671"/>
                <a:gd name="connsiteY64" fmla="*/ 1816220 h 2321801"/>
                <a:gd name="connsiteX65" fmla="*/ 795384 w 1070671"/>
                <a:gd name="connsiteY65" fmla="*/ 1755260 h 2321801"/>
                <a:gd name="connsiteX66" fmla="*/ 777966 w 1070671"/>
                <a:gd name="connsiteY66" fmla="*/ 1723329 h 2321801"/>
                <a:gd name="connsiteX67" fmla="*/ 766354 w 1070671"/>
                <a:gd name="connsiteY67" fmla="*/ 1343054 h 2321801"/>
                <a:gd name="connsiteX68" fmla="*/ 737326 w 1070671"/>
                <a:gd name="connsiteY68" fmla="*/ 1232746 h 2321801"/>
                <a:gd name="connsiteX69" fmla="*/ 705394 w 1070671"/>
                <a:gd name="connsiteY69" fmla="*/ 965683 h 2321801"/>
                <a:gd name="connsiteX70" fmla="*/ 801189 w 1070671"/>
                <a:gd name="connsiteY70" fmla="*/ 640563 h 2321801"/>
                <a:gd name="connsiteX71" fmla="*/ 992777 w 1070671"/>
                <a:gd name="connsiteY71" fmla="*/ 405431 h 2321801"/>
                <a:gd name="connsiteX72" fmla="*/ 1065349 w 1070671"/>
                <a:gd name="connsiteY72" fmla="*/ 152883 h 2321801"/>
                <a:gd name="connsiteX73" fmla="*/ 1045029 w 1070671"/>
                <a:gd name="connsiteY73" fmla="*/ 13546 h 2321801"/>
                <a:gd name="connsiteX74" fmla="*/ 984069 w 1070671"/>
                <a:gd name="connsiteY74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806 w 1070671"/>
                <a:gd name="connsiteY29" fmla="*/ 86118 h 2321801"/>
                <a:gd name="connsiteX30" fmla="*/ 0 w 1070671"/>
                <a:gd name="connsiteY30" fmla="*/ 141272 h 2321801"/>
                <a:gd name="connsiteX31" fmla="*/ 63863 w 1070671"/>
                <a:gd name="connsiteY31" fmla="*/ 239970 h 2321801"/>
                <a:gd name="connsiteX32" fmla="*/ 148046 w 1070671"/>
                <a:gd name="connsiteY32" fmla="*/ 390918 h 2321801"/>
                <a:gd name="connsiteX33" fmla="*/ 310606 w 1070671"/>
                <a:gd name="connsiteY33" fmla="*/ 628952 h 2321801"/>
                <a:gd name="connsiteX34" fmla="*/ 316411 w 1070671"/>
                <a:gd name="connsiteY34" fmla="*/ 707330 h 2321801"/>
                <a:gd name="connsiteX35" fmla="*/ 380274 w 1070671"/>
                <a:gd name="connsiteY35" fmla="*/ 864084 h 2321801"/>
                <a:gd name="connsiteX36" fmla="*/ 386080 w 1070671"/>
                <a:gd name="connsiteY36" fmla="*/ 974392 h 2321801"/>
                <a:gd name="connsiteX37" fmla="*/ 319314 w 1070671"/>
                <a:gd name="connsiteY37" fmla="*/ 1192107 h 2321801"/>
                <a:gd name="connsiteX38" fmla="*/ 325120 w 1070671"/>
                <a:gd name="connsiteY38" fmla="*/ 1299512 h 2321801"/>
                <a:gd name="connsiteX39" fmla="*/ 342537 w 1070671"/>
                <a:gd name="connsiteY39" fmla="*/ 1412724 h 2321801"/>
                <a:gd name="connsiteX40" fmla="*/ 357051 w 1070671"/>
                <a:gd name="connsiteY40" fmla="*/ 1583992 h 2321801"/>
                <a:gd name="connsiteX41" fmla="*/ 391886 w 1070671"/>
                <a:gd name="connsiteY41" fmla="*/ 1694301 h 2321801"/>
                <a:gd name="connsiteX42" fmla="*/ 481874 w 1070671"/>
                <a:gd name="connsiteY42" fmla="*/ 2036838 h 2321801"/>
                <a:gd name="connsiteX43" fmla="*/ 516709 w 1070671"/>
                <a:gd name="connsiteY43" fmla="*/ 2045547 h 2321801"/>
                <a:gd name="connsiteX44" fmla="*/ 484777 w 1070671"/>
                <a:gd name="connsiteY44" fmla="*/ 2106507 h 2321801"/>
                <a:gd name="connsiteX45" fmla="*/ 461554 w 1070671"/>
                <a:gd name="connsiteY45" fmla="*/ 2199398 h 2321801"/>
                <a:gd name="connsiteX46" fmla="*/ 531223 w 1070671"/>
                <a:gd name="connsiteY46" fmla="*/ 2222621 h 2321801"/>
                <a:gd name="connsiteX47" fmla="*/ 586377 w 1070671"/>
                <a:gd name="connsiteY47" fmla="*/ 2181981 h 2321801"/>
                <a:gd name="connsiteX48" fmla="*/ 583474 w 1070671"/>
                <a:gd name="connsiteY48" fmla="*/ 2106507 h 2321801"/>
                <a:gd name="connsiteX49" fmla="*/ 606697 w 1070671"/>
                <a:gd name="connsiteY49" fmla="*/ 2042644 h 2321801"/>
                <a:gd name="connsiteX50" fmla="*/ 606697 w 1070671"/>
                <a:gd name="connsiteY50" fmla="*/ 2019421 h 2321801"/>
                <a:gd name="connsiteX51" fmla="*/ 560251 w 1070671"/>
                <a:gd name="connsiteY51" fmla="*/ 1912015 h 2321801"/>
                <a:gd name="connsiteX52" fmla="*/ 551543 w 1070671"/>
                <a:gd name="connsiteY52" fmla="*/ 1575284 h 2321801"/>
                <a:gd name="connsiteX53" fmla="*/ 551543 w 1070671"/>
                <a:gd name="connsiteY53" fmla="*/ 1392404 h 2321801"/>
                <a:gd name="connsiteX54" fmla="*/ 618309 w 1070671"/>
                <a:gd name="connsiteY54" fmla="*/ 1679787 h 2321801"/>
                <a:gd name="connsiteX55" fmla="*/ 647337 w 1070671"/>
                <a:gd name="connsiteY55" fmla="*/ 1781386 h 2321801"/>
                <a:gd name="connsiteX56" fmla="*/ 646611 w 1070671"/>
                <a:gd name="connsiteY56" fmla="*/ 1904758 h 2321801"/>
                <a:gd name="connsiteX57" fmla="*/ 676366 w 1070671"/>
                <a:gd name="connsiteY57" fmla="*/ 2173272 h 2321801"/>
                <a:gd name="connsiteX58" fmla="*/ 705394 w 1070671"/>
                <a:gd name="connsiteY58" fmla="*/ 2179078 h 2321801"/>
                <a:gd name="connsiteX59" fmla="*/ 699589 w 1070671"/>
                <a:gd name="connsiteY59" fmla="*/ 2254551 h 2321801"/>
                <a:gd name="connsiteX60" fmla="*/ 785223 w 1070671"/>
                <a:gd name="connsiteY60" fmla="*/ 2300998 h 2321801"/>
                <a:gd name="connsiteX61" fmla="*/ 912949 w 1070671"/>
                <a:gd name="connsiteY61" fmla="*/ 2274146 h 2321801"/>
                <a:gd name="connsiteX62" fmla="*/ 766354 w 1070671"/>
                <a:gd name="connsiteY62" fmla="*/ 2170369 h 2321801"/>
                <a:gd name="connsiteX63" fmla="*/ 806994 w 1070671"/>
                <a:gd name="connsiteY63" fmla="*/ 2161660 h 2321801"/>
                <a:gd name="connsiteX64" fmla="*/ 786674 w 1070671"/>
                <a:gd name="connsiteY64" fmla="*/ 1816220 h 2321801"/>
                <a:gd name="connsiteX65" fmla="*/ 795384 w 1070671"/>
                <a:gd name="connsiteY65" fmla="*/ 1755260 h 2321801"/>
                <a:gd name="connsiteX66" fmla="*/ 777966 w 1070671"/>
                <a:gd name="connsiteY66" fmla="*/ 1723329 h 2321801"/>
                <a:gd name="connsiteX67" fmla="*/ 766354 w 1070671"/>
                <a:gd name="connsiteY67" fmla="*/ 1343054 h 2321801"/>
                <a:gd name="connsiteX68" fmla="*/ 737326 w 1070671"/>
                <a:gd name="connsiteY68" fmla="*/ 1232746 h 2321801"/>
                <a:gd name="connsiteX69" fmla="*/ 705394 w 1070671"/>
                <a:gd name="connsiteY69" fmla="*/ 965683 h 2321801"/>
                <a:gd name="connsiteX70" fmla="*/ 801189 w 1070671"/>
                <a:gd name="connsiteY70" fmla="*/ 640563 h 2321801"/>
                <a:gd name="connsiteX71" fmla="*/ 992777 w 1070671"/>
                <a:gd name="connsiteY71" fmla="*/ 405431 h 2321801"/>
                <a:gd name="connsiteX72" fmla="*/ 1065349 w 1070671"/>
                <a:gd name="connsiteY72" fmla="*/ 152883 h 2321801"/>
                <a:gd name="connsiteX73" fmla="*/ 1045029 w 1070671"/>
                <a:gd name="connsiteY73" fmla="*/ 13546 h 2321801"/>
                <a:gd name="connsiteX74" fmla="*/ 984069 w 1070671"/>
                <a:gd name="connsiteY74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806 w 1070671"/>
                <a:gd name="connsiteY29" fmla="*/ 86118 h 2321801"/>
                <a:gd name="connsiteX30" fmla="*/ 0 w 1070671"/>
                <a:gd name="connsiteY30" fmla="*/ 141272 h 2321801"/>
                <a:gd name="connsiteX31" fmla="*/ 63863 w 1070671"/>
                <a:gd name="connsiteY31" fmla="*/ 239970 h 2321801"/>
                <a:gd name="connsiteX32" fmla="*/ 148046 w 1070671"/>
                <a:gd name="connsiteY32" fmla="*/ 390918 h 2321801"/>
                <a:gd name="connsiteX33" fmla="*/ 310606 w 1070671"/>
                <a:gd name="connsiteY33" fmla="*/ 628952 h 2321801"/>
                <a:gd name="connsiteX34" fmla="*/ 316411 w 1070671"/>
                <a:gd name="connsiteY34" fmla="*/ 707330 h 2321801"/>
                <a:gd name="connsiteX35" fmla="*/ 380274 w 1070671"/>
                <a:gd name="connsiteY35" fmla="*/ 864084 h 2321801"/>
                <a:gd name="connsiteX36" fmla="*/ 386080 w 1070671"/>
                <a:gd name="connsiteY36" fmla="*/ 974392 h 2321801"/>
                <a:gd name="connsiteX37" fmla="*/ 319314 w 1070671"/>
                <a:gd name="connsiteY37" fmla="*/ 1192107 h 2321801"/>
                <a:gd name="connsiteX38" fmla="*/ 325120 w 1070671"/>
                <a:gd name="connsiteY38" fmla="*/ 1299512 h 2321801"/>
                <a:gd name="connsiteX39" fmla="*/ 342537 w 1070671"/>
                <a:gd name="connsiteY39" fmla="*/ 1412724 h 2321801"/>
                <a:gd name="connsiteX40" fmla="*/ 357051 w 1070671"/>
                <a:gd name="connsiteY40" fmla="*/ 1583992 h 2321801"/>
                <a:gd name="connsiteX41" fmla="*/ 391886 w 1070671"/>
                <a:gd name="connsiteY41" fmla="*/ 1694301 h 2321801"/>
                <a:gd name="connsiteX42" fmla="*/ 481874 w 1070671"/>
                <a:gd name="connsiteY42" fmla="*/ 2036838 h 2321801"/>
                <a:gd name="connsiteX43" fmla="*/ 516709 w 1070671"/>
                <a:gd name="connsiteY43" fmla="*/ 2045547 h 2321801"/>
                <a:gd name="connsiteX44" fmla="*/ 484777 w 1070671"/>
                <a:gd name="connsiteY44" fmla="*/ 2106507 h 2321801"/>
                <a:gd name="connsiteX45" fmla="*/ 461554 w 1070671"/>
                <a:gd name="connsiteY45" fmla="*/ 2199398 h 2321801"/>
                <a:gd name="connsiteX46" fmla="*/ 531223 w 1070671"/>
                <a:gd name="connsiteY46" fmla="*/ 2222621 h 2321801"/>
                <a:gd name="connsiteX47" fmla="*/ 586377 w 1070671"/>
                <a:gd name="connsiteY47" fmla="*/ 2181981 h 2321801"/>
                <a:gd name="connsiteX48" fmla="*/ 583474 w 1070671"/>
                <a:gd name="connsiteY48" fmla="*/ 2106507 h 2321801"/>
                <a:gd name="connsiteX49" fmla="*/ 606697 w 1070671"/>
                <a:gd name="connsiteY49" fmla="*/ 2042644 h 2321801"/>
                <a:gd name="connsiteX50" fmla="*/ 606697 w 1070671"/>
                <a:gd name="connsiteY50" fmla="*/ 2019421 h 2321801"/>
                <a:gd name="connsiteX51" fmla="*/ 560251 w 1070671"/>
                <a:gd name="connsiteY51" fmla="*/ 1912015 h 2321801"/>
                <a:gd name="connsiteX52" fmla="*/ 551543 w 1070671"/>
                <a:gd name="connsiteY52" fmla="*/ 1575284 h 2321801"/>
                <a:gd name="connsiteX53" fmla="*/ 551543 w 1070671"/>
                <a:gd name="connsiteY53" fmla="*/ 1392404 h 2321801"/>
                <a:gd name="connsiteX54" fmla="*/ 618309 w 1070671"/>
                <a:gd name="connsiteY54" fmla="*/ 1679787 h 2321801"/>
                <a:gd name="connsiteX55" fmla="*/ 647337 w 1070671"/>
                <a:gd name="connsiteY55" fmla="*/ 1781386 h 2321801"/>
                <a:gd name="connsiteX56" fmla="*/ 646611 w 1070671"/>
                <a:gd name="connsiteY56" fmla="*/ 1904758 h 2321801"/>
                <a:gd name="connsiteX57" fmla="*/ 676366 w 1070671"/>
                <a:gd name="connsiteY57" fmla="*/ 2173272 h 2321801"/>
                <a:gd name="connsiteX58" fmla="*/ 705394 w 1070671"/>
                <a:gd name="connsiteY58" fmla="*/ 2179078 h 2321801"/>
                <a:gd name="connsiteX59" fmla="*/ 699589 w 1070671"/>
                <a:gd name="connsiteY59" fmla="*/ 2254551 h 2321801"/>
                <a:gd name="connsiteX60" fmla="*/ 785223 w 1070671"/>
                <a:gd name="connsiteY60" fmla="*/ 2300998 h 2321801"/>
                <a:gd name="connsiteX61" fmla="*/ 912949 w 1070671"/>
                <a:gd name="connsiteY61" fmla="*/ 2274146 h 2321801"/>
                <a:gd name="connsiteX62" fmla="*/ 766354 w 1070671"/>
                <a:gd name="connsiteY62" fmla="*/ 2170369 h 2321801"/>
                <a:gd name="connsiteX63" fmla="*/ 806994 w 1070671"/>
                <a:gd name="connsiteY63" fmla="*/ 2161660 h 2321801"/>
                <a:gd name="connsiteX64" fmla="*/ 786674 w 1070671"/>
                <a:gd name="connsiteY64" fmla="*/ 1816220 h 2321801"/>
                <a:gd name="connsiteX65" fmla="*/ 795384 w 1070671"/>
                <a:gd name="connsiteY65" fmla="*/ 1755260 h 2321801"/>
                <a:gd name="connsiteX66" fmla="*/ 777966 w 1070671"/>
                <a:gd name="connsiteY66" fmla="*/ 1723329 h 2321801"/>
                <a:gd name="connsiteX67" fmla="*/ 766354 w 1070671"/>
                <a:gd name="connsiteY67" fmla="*/ 1343054 h 2321801"/>
                <a:gd name="connsiteX68" fmla="*/ 737326 w 1070671"/>
                <a:gd name="connsiteY68" fmla="*/ 1232746 h 2321801"/>
                <a:gd name="connsiteX69" fmla="*/ 705394 w 1070671"/>
                <a:gd name="connsiteY69" fmla="*/ 965683 h 2321801"/>
                <a:gd name="connsiteX70" fmla="*/ 801189 w 1070671"/>
                <a:gd name="connsiteY70" fmla="*/ 640563 h 2321801"/>
                <a:gd name="connsiteX71" fmla="*/ 992777 w 1070671"/>
                <a:gd name="connsiteY71" fmla="*/ 405431 h 2321801"/>
                <a:gd name="connsiteX72" fmla="*/ 1065349 w 1070671"/>
                <a:gd name="connsiteY72" fmla="*/ 152883 h 2321801"/>
                <a:gd name="connsiteX73" fmla="*/ 1045029 w 1070671"/>
                <a:gd name="connsiteY73" fmla="*/ 13546 h 2321801"/>
                <a:gd name="connsiteX74" fmla="*/ 984069 w 1070671"/>
                <a:gd name="connsiteY74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806 w 1070671"/>
                <a:gd name="connsiteY29" fmla="*/ 86118 h 2321801"/>
                <a:gd name="connsiteX30" fmla="*/ 0 w 1070671"/>
                <a:gd name="connsiteY30" fmla="*/ 141272 h 2321801"/>
                <a:gd name="connsiteX31" fmla="*/ 63863 w 1070671"/>
                <a:gd name="connsiteY31" fmla="*/ 239970 h 2321801"/>
                <a:gd name="connsiteX32" fmla="*/ 148046 w 1070671"/>
                <a:gd name="connsiteY32" fmla="*/ 390918 h 2321801"/>
                <a:gd name="connsiteX33" fmla="*/ 310606 w 1070671"/>
                <a:gd name="connsiteY33" fmla="*/ 628952 h 2321801"/>
                <a:gd name="connsiteX34" fmla="*/ 316411 w 1070671"/>
                <a:gd name="connsiteY34" fmla="*/ 707330 h 2321801"/>
                <a:gd name="connsiteX35" fmla="*/ 380274 w 1070671"/>
                <a:gd name="connsiteY35" fmla="*/ 864084 h 2321801"/>
                <a:gd name="connsiteX36" fmla="*/ 386080 w 1070671"/>
                <a:gd name="connsiteY36" fmla="*/ 974392 h 2321801"/>
                <a:gd name="connsiteX37" fmla="*/ 319314 w 1070671"/>
                <a:gd name="connsiteY37" fmla="*/ 1192107 h 2321801"/>
                <a:gd name="connsiteX38" fmla="*/ 325120 w 1070671"/>
                <a:gd name="connsiteY38" fmla="*/ 1299512 h 2321801"/>
                <a:gd name="connsiteX39" fmla="*/ 342537 w 1070671"/>
                <a:gd name="connsiteY39" fmla="*/ 1412724 h 2321801"/>
                <a:gd name="connsiteX40" fmla="*/ 357051 w 1070671"/>
                <a:gd name="connsiteY40" fmla="*/ 1583992 h 2321801"/>
                <a:gd name="connsiteX41" fmla="*/ 391886 w 1070671"/>
                <a:gd name="connsiteY41" fmla="*/ 1694301 h 2321801"/>
                <a:gd name="connsiteX42" fmla="*/ 481874 w 1070671"/>
                <a:gd name="connsiteY42" fmla="*/ 2036838 h 2321801"/>
                <a:gd name="connsiteX43" fmla="*/ 516709 w 1070671"/>
                <a:gd name="connsiteY43" fmla="*/ 2045547 h 2321801"/>
                <a:gd name="connsiteX44" fmla="*/ 484777 w 1070671"/>
                <a:gd name="connsiteY44" fmla="*/ 2106507 h 2321801"/>
                <a:gd name="connsiteX45" fmla="*/ 461554 w 1070671"/>
                <a:gd name="connsiteY45" fmla="*/ 2199398 h 2321801"/>
                <a:gd name="connsiteX46" fmla="*/ 531223 w 1070671"/>
                <a:gd name="connsiteY46" fmla="*/ 2222621 h 2321801"/>
                <a:gd name="connsiteX47" fmla="*/ 586377 w 1070671"/>
                <a:gd name="connsiteY47" fmla="*/ 2181981 h 2321801"/>
                <a:gd name="connsiteX48" fmla="*/ 583474 w 1070671"/>
                <a:gd name="connsiteY48" fmla="*/ 2106507 h 2321801"/>
                <a:gd name="connsiteX49" fmla="*/ 606697 w 1070671"/>
                <a:gd name="connsiteY49" fmla="*/ 2042644 h 2321801"/>
                <a:gd name="connsiteX50" fmla="*/ 606697 w 1070671"/>
                <a:gd name="connsiteY50" fmla="*/ 2019421 h 2321801"/>
                <a:gd name="connsiteX51" fmla="*/ 560251 w 1070671"/>
                <a:gd name="connsiteY51" fmla="*/ 1912015 h 2321801"/>
                <a:gd name="connsiteX52" fmla="*/ 551543 w 1070671"/>
                <a:gd name="connsiteY52" fmla="*/ 1575284 h 2321801"/>
                <a:gd name="connsiteX53" fmla="*/ 551543 w 1070671"/>
                <a:gd name="connsiteY53" fmla="*/ 1392404 h 2321801"/>
                <a:gd name="connsiteX54" fmla="*/ 618309 w 1070671"/>
                <a:gd name="connsiteY54" fmla="*/ 1679787 h 2321801"/>
                <a:gd name="connsiteX55" fmla="*/ 647337 w 1070671"/>
                <a:gd name="connsiteY55" fmla="*/ 1781386 h 2321801"/>
                <a:gd name="connsiteX56" fmla="*/ 646611 w 1070671"/>
                <a:gd name="connsiteY56" fmla="*/ 1904758 h 2321801"/>
                <a:gd name="connsiteX57" fmla="*/ 676366 w 1070671"/>
                <a:gd name="connsiteY57" fmla="*/ 2173272 h 2321801"/>
                <a:gd name="connsiteX58" fmla="*/ 705394 w 1070671"/>
                <a:gd name="connsiteY58" fmla="*/ 2179078 h 2321801"/>
                <a:gd name="connsiteX59" fmla="*/ 699589 w 1070671"/>
                <a:gd name="connsiteY59" fmla="*/ 2254551 h 2321801"/>
                <a:gd name="connsiteX60" fmla="*/ 785223 w 1070671"/>
                <a:gd name="connsiteY60" fmla="*/ 2300998 h 2321801"/>
                <a:gd name="connsiteX61" fmla="*/ 912949 w 1070671"/>
                <a:gd name="connsiteY61" fmla="*/ 2274146 h 2321801"/>
                <a:gd name="connsiteX62" fmla="*/ 766354 w 1070671"/>
                <a:gd name="connsiteY62" fmla="*/ 2170369 h 2321801"/>
                <a:gd name="connsiteX63" fmla="*/ 806994 w 1070671"/>
                <a:gd name="connsiteY63" fmla="*/ 2161660 h 2321801"/>
                <a:gd name="connsiteX64" fmla="*/ 786674 w 1070671"/>
                <a:gd name="connsiteY64" fmla="*/ 1816220 h 2321801"/>
                <a:gd name="connsiteX65" fmla="*/ 795384 w 1070671"/>
                <a:gd name="connsiteY65" fmla="*/ 1755260 h 2321801"/>
                <a:gd name="connsiteX66" fmla="*/ 777966 w 1070671"/>
                <a:gd name="connsiteY66" fmla="*/ 1723329 h 2321801"/>
                <a:gd name="connsiteX67" fmla="*/ 766354 w 1070671"/>
                <a:gd name="connsiteY67" fmla="*/ 1343054 h 2321801"/>
                <a:gd name="connsiteX68" fmla="*/ 737326 w 1070671"/>
                <a:gd name="connsiteY68" fmla="*/ 1232746 h 2321801"/>
                <a:gd name="connsiteX69" fmla="*/ 705394 w 1070671"/>
                <a:gd name="connsiteY69" fmla="*/ 965683 h 2321801"/>
                <a:gd name="connsiteX70" fmla="*/ 801189 w 1070671"/>
                <a:gd name="connsiteY70" fmla="*/ 640563 h 2321801"/>
                <a:gd name="connsiteX71" fmla="*/ 992777 w 1070671"/>
                <a:gd name="connsiteY71" fmla="*/ 405431 h 2321801"/>
                <a:gd name="connsiteX72" fmla="*/ 1065349 w 1070671"/>
                <a:gd name="connsiteY72" fmla="*/ 152883 h 2321801"/>
                <a:gd name="connsiteX73" fmla="*/ 1045029 w 1070671"/>
                <a:gd name="connsiteY73" fmla="*/ 13546 h 2321801"/>
                <a:gd name="connsiteX74" fmla="*/ 984069 w 1070671"/>
                <a:gd name="connsiteY74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806 w 1070671"/>
                <a:gd name="connsiteY29" fmla="*/ 86118 h 2321801"/>
                <a:gd name="connsiteX30" fmla="*/ 0 w 1070671"/>
                <a:gd name="connsiteY30" fmla="*/ 141272 h 2321801"/>
                <a:gd name="connsiteX31" fmla="*/ 63863 w 1070671"/>
                <a:gd name="connsiteY31" fmla="*/ 239970 h 2321801"/>
                <a:gd name="connsiteX32" fmla="*/ 148046 w 1070671"/>
                <a:gd name="connsiteY32" fmla="*/ 390918 h 2321801"/>
                <a:gd name="connsiteX33" fmla="*/ 310606 w 1070671"/>
                <a:gd name="connsiteY33" fmla="*/ 628952 h 2321801"/>
                <a:gd name="connsiteX34" fmla="*/ 316411 w 1070671"/>
                <a:gd name="connsiteY34" fmla="*/ 707330 h 2321801"/>
                <a:gd name="connsiteX35" fmla="*/ 380274 w 1070671"/>
                <a:gd name="connsiteY35" fmla="*/ 864084 h 2321801"/>
                <a:gd name="connsiteX36" fmla="*/ 386080 w 1070671"/>
                <a:gd name="connsiteY36" fmla="*/ 974392 h 2321801"/>
                <a:gd name="connsiteX37" fmla="*/ 319314 w 1070671"/>
                <a:gd name="connsiteY37" fmla="*/ 1192107 h 2321801"/>
                <a:gd name="connsiteX38" fmla="*/ 325120 w 1070671"/>
                <a:gd name="connsiteY38" fmla="*/ 1299512 h 2321801"/>
                <a:gd name="connsiteX39" fmla="*/ 342537 w 1070671"/>
                <a:gd name="connsiteY39" fmla="*/ 1412724 h 2321801"/>
                <a:gd name="connsiteX40" fmla="*/ 357051 w 1070671"/>
                <a:gd name="connsiteY40" fmla="*/ 1583992 h 2321801"/>
                <a:gd name="connsiteX41" fmla="*/ 391886 w 1070671"/>
                <a:gd name="connsiteY41" fmla="*/ 1694301 h 2321801"/>
                <a:gd name="connsiteX42" fmla="*/ 481874 w 1070671"/>
                <a:gd name="connsiteY42" fmla="*/ 2036838 h 2321801"/>
                <a:gd name="connsiteX43" fmla="*/ 516709 w 1070671"/>
                <a:gd name="connsiteY43" fmla="*/ 2045547 h 2321801"/>
                <a:gd name="connsiteX44" fmla="*/ 484777 w 1070671"/>
                <a:gd name="connsiteY44" fmla="*/ 2106507 h 2321801"/>
                <a:gd name="connsiteX45" fmla="*/ 461554 w 1070671"/>
                <a:gd name="connsiteY45" fmla="*/ 2199398 h 2321801"/>
                <a:gd name="connsiteX46" fmla="*/ 531223 w 1070671"/>
                <a:gd name="connsiteY46" fmla="*/ 2222621 h 2321801"/>
                <a:gd name="connsiteX47" fmla="*/ 586377 w 1070671"/>
                <a:gd name="connsiteY47" fmla="*/ 2181981 h 2321801"/>
                <a:gd name="connsiteX48" fmla="*/ 583474 w 1070671"/>
                <a:gd name="connsiteY48" fmla="*/ 2106507 h 2321801"/>
                <a:gd name="connsiteX49" fmla="*/ 606697 w 1070671"/>
                <a:gd name="connsiteY49" fmla="*/ 2042644 h 2321801"/>
                <a:gd name="connsiteX50" fmla="*/ 606697 w 1070671"/>
                <a:gd name="connsiteY50" fmla="*/ 2019421 h 2321801"/>
                <a:gd name="connsiteX51" fmla="*/ 560251 w 1070671"/>
                <a:gd name="connsiteY51" fmla="*/ 1912015 h 2321801"/>
                <a:gd name="connsiteX52" fmla="*/ 551543 w 1070671"/>
                <a:gd name="connsiteY52" fmla="*/ 1575284 h 2321801"/>
                <a:gd name="connsiteX53" fmla="*/ 551543 w 1070671"/>
                <a:gd name="connsiteY53" fmla="*/ 1392404 h 2321801"/>
                <a:gd name="connsiteX54" fmla="*/ 618309 w 1070671"/>
                <a:gd name="connsiteY54" fmla="*/ 1679787 h 2321801"/>
                <a:gd name="connsiteX55" fmla="*/ 647337 w 1070671"/>
                <a:gd name="connsiteY55" fmla="*/ 1781386 h 2321801"/>
                <a:gd name="connsiteX56" fmla="*/ 646611 w 1070671"/>
                <a:gd name="connsiteY56" fmla="*/ 1904758 h 2321801"/>
                <a:gd name="connsiteX57" fmla="*/ 676366 w 1070671"/>
                <a:gd name="connsiteY57" fmla="*/ 2173272 h 2321801"/>
                <a:gd name="connsiteX58" fmla="*/ 705394 w 1070671"/>
                <a:gd name="connsiteY58" fmla="*/ 2179078 h 2321801"/>
                <a:gd name="connsiteX59" fmla="*/ 699589 w 1070671"/>
                <a:gd name="connsiteY59" fmla="*/ 2254551 h 2321801"/>
                <a:gd name="connsiteX60" fmla="*/ 785223 w 1070671"/>
                <a:gd name="connsiteY60" fmla="*/ 2300998 h 2321801"/>
                <a:gd name="connsiteX61" fmla="*/ 912949 w 1070671"/>
                <a:gd name="connsiteY61" fmla="*/ 2274146 h 2321801"/>
                <a:gd name="connsiteX62" fmla="*/ 766354 w 1070671"/>
                <a:gd name="connsiteY62" fmla="*/ 2170369 h 2321801"/>
                <a:gd name="connsiteX63" fmla="*/ 806994 w 1070671"/>
                <a:gd name="connsiteY63" fmla="*/ 2161660 h 2321801"/>
                <a:gd name="connsiteX64" fmla="*/ 786674 w 1070671"/>
                <a:gd name="connsiteY64" fmla="*/ 1816220 h 2321801"/>
                <a:gd name="connsiteX65" fmla="*/ 795384 w 1070671"/>
                <a:gd name="connsiteY65" fmla="*/ 1755260 h 2321801"/>
                <a:gd name="connsiteX66" fmla="*/ 777966 w 1070671"/>
                <a:gd name="connsiteY66" fmla="*/ 1723329 h 2321801"/>
                <a:gd name="connsiteX67" fmla="*/ 766354 w 1070671"/>
                <a:gd name="connsiteY67" fmla="*/ 1343054 h 2321801"/>
                <a:gd name="connsiteX68" fmla="*/ 737326 w 1070671"/>
                <a:gd name="connsiteY68" fmla="*/ 1232746 h 2321801"/>
                <a:gd name="connsiteX69" fmla="*/ 705394 w 1070671"/>
                <a:gd name="connsiteY69" fmla="*/ 965683 h 2321801"/>
                <a:gd name="connsiteX70" fmla="*/ 801189 w 1070671"/>
                <a:gd name="connsiteY70" fmla="*/ 640563 h 2321801"/>
                <a:gd name="connsiteX71" fmla="*/ 992777 w 1070671"/>
                <a:gd name="connsiteY71" fmla="*/ 405431 h 2321801"/>
                <a:gd name="connsiteX72" fmla="*/ 1065349 w 1070671"/>
                <a:gd name="connsiteY72" fmla="*/ 152883 h 2321801"/>
                <a:gd name="connsiteX73" fmla="*/ 1045029 w 1070671"/>
                <a:gd name="connsiteY73" fmla="*/ 13546 h 2321801"/>
                <a:gd name="connsiteX74" fmla="*/ 984069 w 1070671"/>
                <a:gd name="connsiteY74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3582 w 1070671"/>
                <a:gd name="connsiteY29" fmla="*/ 22946 h 2321801"/>
                <a:gd name="connsiteX30" fmla="*/ 5806 w 1070671"/>
                <a:gd name="connsiteY30" fmla="*/ 86118 h 2321801"/>
                <a:gd name="connsiteX31" fmla="*/ 0 w 1070671"/>
                <a:gd name="connsiteY31" fmla="*/ 141272 h 2321801"/>
                <a:gd name="connsiteX32" fmla="*/ 63863 w 1070671"/>
                <a:gd name="connsiteY32" fmla="*/ 239970 h 2321801"/>
                <a:gd name="connsiteX33" fmla="*/ 148046 w 1070671"/>
                <a:gd name="connsiteY33" fmla="*/ 390918 h 2321801"/>
                <a:gd name="connsiteX34" fmla="*/ 310606 w 1070671"/>
                <a:gd name="connsiteY34" fmla="*/ 628952 h 2321801"/>
                <a:gd name="connsiteX35" fmla="*/ 316411 w 1070671"/>
                <a:gd name="connsiteY35" fmla="*/ 707330 h 2321801"/>
                <a:gd name="connsiteX36" fmla="*/ 380274 w 1070671"/>
                <a:gd name="connsiteY36" fmla="*/ 864084 h 2321801"/>
                <a:gd name="connsiteX37" fmla="*/ 386080 w 1070671"/>
                <a:gd name="connsiteY37" fmla="*/ 974392 h 2321801"/>
                <a:gd name="connsiteX38" fmla="*/ 319314 w 1070671"/>
                <a:gd name="connsiteY38" fmla="*/ 1192107 h 2321801"/>
                <a:gd name="connsiteX39" fmla="*/ 325120 w 1070671"/>
                <a:gd name="connsiteY39" fmla="*/ 1299512 h 2321801"/>
                <a:gd name="connsiteX40" fmla="*/ 342537 w 1070671"/>
                <a:gd name="connsiteY40" fmla="*/ 1412724 h 2321801"/>
                <a:gd name="connsiteX41" fmla="*/ 357051 w 1070671"/>
                <a:gd name="connsiteY41" fmla="*/ 1583992 h 2321801"/>
                <a:gd name="connsiteX42" fmla="*/ 391886 w 1070671"/>
                <a:gd name="connsiteY42" fmla="*/ 1694301 h 2321801"/>
                <a:gd name="connsiteX43" fmla="*/ 481874 w 1070671"/>
                <a:gd name="connsiteY43" fmla="*/ 2036838 h 2321801"/>
                <a:gd name="connsiteX44" fmla="*/ 516709 w 1070671"/>
                <a:gd name="connsiteY44" fmla="*/ 2045547 h 2321801"/>
                <a:gd name="connsiteX45" fmla="*/ 484777 w 1070671"/>
                <a:gd name="connsiteY45" fmla="*/ 2106507 h 2321801"/>
                <a:gd name="connsiteX46" fmla="*/ 461554 w 1070671"/>
                <a:gd name="connsiteY46" fmla="*/ 2199398 h 2321801"/>
                <a:gd name="connsiteX47" fmla="*/ 531223 w 1070671"/>
                <a:gd name="connsiteY47" fmla="*/ 2222621 h 2321801"/>
                <a:gd name="connsiteX48" fmla="*/ 586377 w 1070671"/>
                <a:gd name="connsiteY48" fmla="*/ 2181981 h 2321801"/>
                <a:gd name="connsiteX49" fmla="*/ 583474 w 1070671"/>
                <a:gd name="connsiteY49" fmla="*/ 2106507 h 2321801"/>
                <a:gd name="connsiteX50" fmla="*/ 606697 w 1070671"/>
                <a:gd name="connsiteY50" fmla="*/ 2042644 h 2321801"/>
                <a:gd name="connsiteX51" fmla="*/ 606697 w 1070671"/>
                <a:gd name="connsiteY51" fmla="*/ 2019421 h 2321801"/>
                <a:gd name="connsiteX52" fmla="*/ 560251 w 1070671"/>
                <a:gd name="connsiteY52" fmla="*/ 1912015 h 2321801"/>
                <a:gd name="connsiteX53" fmla="*/ 551543 w 1070671"/>
                <a:gd name="connsiteY53" fmla="*/ 1575284 h 2321801"/>
                <a:gd name="connsiteX54" fmla="*/ 551543 w 1070671"/>
                <a:gd name="connsiteY54" fmla="*/ 1392404 h 2321801"/>
                <a:gd name="connsiteX55" fmla="*/ 618309 w 1070671"/>
                <a:gd name="connsiteY55" fmla="*/ 1679787 h 2321801"/>
                <a:gd name="connsiteX56" fmla="*/ 647337 w 1070671"/>
                <a:gd name="connsiteY56" fmla="*/ 1781386 h 2321801"/>
                <a:gd name="connsiteX57" fmla="*/ 646611 w 1070671"/>
                <a:gd name="connsiteY57" fmla="*/ 1904758 h 2321801"/>
                <a:gd name="connsiteX58" fmla="*/ 676366 w 1070671"/>
                <a:gd name="connsiteY58" fmla="*/ 2173272 h 2321801"/>
                <a:gd name="connsiteX59" fmla="*/ 705394 w 1070671"/>
                <a:gd name="connsiteY59" fmla="*/ 2179078 h 2321801"/>
                <a:gd name="connsiteX60" fmla="*/ 699589 w 1070671"/>
                <a:gd name="connsiteY60" fmla="*/ 2254551 h 2321801"/>
                <a:gd name="connsiteX61" fmla="*/ 785223 w 1070671"/>
                <a:gd name="connsiteY61" fmla="*/ 2300998 h 2321801"/>
                <a:gd name="connsiteX62" fmla="*/ 912949 w 1070671"/>
                <a:gd name="connsiteY62" fmla="*/ 2274146 h 2321801"/>
                <a:gd name="connsiteX63" fmla="*/ 766354 w 1070671"/>
                <a:gd name="connsiteY63" fmla="*/ 2170369 h 2321801"/>
                <a:gd name="connsiteX64" fmla="*/ 806994 w 1070671"/>
                <a:gd name="connsiteY64" fmla="*/ 2161660 h 2321801"/>
                <a:gd name="connsiteX65" fmla="*/ 786674 w 1070671"/>
                <a:gd name="connsiteY65" fmla="*/ 1816220 h 2321801"/>
                <a:gd name="connsiteX66" fmla="*/ 795384 w 1070671"/>
                <a:gd name="connsiteY66" fmla="*/ 1755260 h 2321801"/>
                <a:gd name="connsiteX67" fmla="*/ 777966 w 1070671"/>
                <a:gd name="connsiteY67" fmla="*/ 1723329 h 2321801"/>
                <a:gd name="connsiteX68" fmla="*/ 766354 w 1070671"/>
                <a:gd name="connsiteY68" fmla="*/ 1343054 h 2321801"/>
                <a:gd name="connsiteX69" fmla="*/ 737326 w 1070671"/>
                <a:gd name="connsiteY69" fmla="*/ 1232746 h 2321801"/>
                <a:gd name="connsiteX70" fmla="*/ 705394 w 1070671"/>
                <a:gd name="connsiteY70" fmla="*/ 965683 h 2321801"/>
                <a:gd name="connsiteX71" fmla="*/ 801189 w 1070671"/>
                <a:gd name="connsiteY71" fmla="*/ 640563 h 2321801"/>
                <a:gd name="connsiteX72" fmla="*/ 992777 w 1070671"/>
                <a:gd name="connsiteY72" fmla="*/ 405431 h 2321801"/>
                <a:gd name="connsiteX73" fmla="*/ 1065349 w 1070671"/>
                <a:gd name="connsiteY73" fmla="*/ 152883 h 2321801"/>
                <a:gd name="connsiteX74" fmla="*/ 1045029 w 1070671"/>
                <a:gd name="connsiteY74" fmla="*/ 13546 h 2321801"/>
                <a:gd name="connsiteX75" fmla="*/ 984069 w 1070671"/>
                <a:gd name="connsiteY75" fmla="*/ 71604 h 2321801"/>
                <a:gd name="connsiteX0" fmla="*/ 984069 w 1070671"/>
                <a:gd name="connsiteY0" fmla="*/ 71604 h 2321801"/>
                <a:gd name="connsiteX1" fmla="*/ 984069 w 1070671"/>
                <a:gd name="connsiteY1" fmla="*/ 138370 h 2321801"/>
                <a:gd name="connsiteX2" fmla="*/ 917303 w 1070671"/>
                <a:gd name="connsiteY2" fmla="*/ 280610 h 2321801"/>
                <a:gd name="connsiteX3" fmla="*/ 865051 w 1070671"/>
                <a:gd name="connsiteY3" fmla="*/ 353181 h 2321801"/>
                <a:gd name="connsiteX4" fmla="*/ 801189 w 1070671"/>
                <a:gd name="connsiteY4" fmla="*/ 457684 h 2321801"/>
                <a:gd name="connsiteX5" fmla="*/ 699589 w 1070671"/>
                <a:gd name="connsiteY5" fmla="*/ 509935 h 2321801"/>
                <a:gd name="connsiteX6" fmla="*/ 664754 w 1070671"/>
                <a:gd name="connsiteY6" fmla="*/ 573798 h 2321801"/>
                <a:gd name="connsiteX7" fmla="*/ 624114 w 1070671"/>
                <a:gd name="connsiteY7" fmla="*/ 565090 h 2321801"/>
                <a:gd name="connsiteX8" fmla="*/ 632823 w 1070671"/>
                <a:gd name="connsiteY8" fmla="*/ 515741 h 2321801"/>
                <a:gd name="connsiteX9" fmla="*/ 667657 w 1070671"/>
                <a:gd name="connsiteY9" fmla="*/ 475101 h 2321801"/>
                <a:gd name="connsiteX10" fmla="*/ 664754 w 1070671"/>
                <a:gd name="connsiteY10" fmla="*/ 419947 h 2321801"/>
                <a:gd name="connsiteX11" fmla="*/ 664754 w 1070671"/>
                <a:gd name="connsiteY11" fmla="*/ 367695 h 2321801"/>
                <a:gd name="connsiteX12" fmla="*/ 609600 w 1070671"/>
                <a:gd name="connsiteY12" fmla="*/ 303832 h 2321801"/>
                <a:gd name="connsiteX13" fmla="*/ 531223 w 1070671"/>
                <a:gd name="connsiteY13" fmla="*/ 318347 h 2321801"/>
                <a:gd name="connsiteX14" fmla="*/ 490583 w 1070671"/>
                <a:gd name="connsiteY14" fmla="*/ 376404 h 2321801"/>
                <a:gd name="connsiteX15" fmla="*/ 502194 w 1070671"/>
                <a:gd name="connsiteY15" fmla="*/ 422850 h 2321801"/>
                <a:gd name="connsiteX16" fmla="*/ 493227 w 1070671"/>
                <a:gd name="connsiteY16" fmla="*/ 454904 h 2321801"/>
                <a:gd name="connsiteX17" fmla="*/ 519611 w 1070671"/>
                <a:gd name="connsiteY17" fmla="*/ 509935 h 2321801"/>
                <a:gd name="connsiteX18" fmla="*/ 478971 w 1070671"/>
                <a:gd name="connsiteY18" fmla="*/ 562187 h 2321801"/>
                <a:gd name="connsiteX19" fmla="*/ 449943 w 1070671"/>
                <a:gd name="connsiteY19" fmla="*/ 562187 h 2321801"/>
                <a:gd name="connsiteX20" fmla="*/ 420914 w 1070671"/>
                <a:gd name="connsiteY20" fmla="*/ 515741 h 2321801"/>
                <a:gd name="connsiteX21" fmla="*/ 357051 w 1070671"/>
                <a:gd name="connsiteY21" fmla="*/ 463490 h 2321801"/>
                <a:gd name="connsiteX22" fmla="*/ 307703 w 1070671"/>
                <a:gd name="connsiteY22" fmla="*/ 414141 h 2321801"/>
                <a:gd name="connsiteX23" fmla="*/ 275771 w 1070671"/>
                <a:gd name="connsiteY23" fmla="*/ 344472 h 2321801"/>
                <a:gd name="connsiteX24" fmla="*/ 177074 w 1070671"/>
                <a:gd name="connsiteY24" fmla="*/ 260290 h 2321801"/>
                <a:gd name="connsiteX25" fmla="*/ 121920 w 1070671"/>
                <a:gd name="connsiteY25" fmla="*/ 176107 h 2321801"/>
                <a:gd name="connsiteX26" fmla="*/ 101542 w 1070671"/>
                <a:gd name="connsiteY26" fmla="*/ 71742 h 2321801"/>
                <a:gd name="connsiteX27" fmla="*/ 88000 w 1070671"/>
                <a:gd name="connsiteY27" fmla="*/ 58667 h 2321801"/>
                <a:gd name="connsiteX28" fmla="*/ 85353 w 1070671"/>
                <a:gd name="connsiteY28" fmla="*/ 119435 h 2321801"/>
                <a:gd name="connsiteX29" fmla="*/ 53582 w 1070671"/>
                <a:gd name="connsiteY29" fmla="*/ 9330 h 2321801"/>
                <a:gd name="connsiteX30" fmla="*/ 5806 w 1070671"/>
                <a:gd name="connsiteY30" fmla="*/ 86118 h 2321801"/>
                <a:gd name="connsiteX31" fmla="*/ 0 w 1070671"/>
                <a:gd name="connsiteY31" fmla="*/ 141272 h 2321801"/>
                <a:gd name="connsiteX32" fmla="*/ 63863 w 1070671"/>
                <a:gd name="connsiteY32" fmla="*/ 239970 h 2321801"/>
                <a:gd name="connsiteX33" fmla="*/ 148046 w 1070671"/>
                <a:gd name="connsiteY33" fmla="*/ 390918 h 2321801"/>
                <a:gd name="connsiteX34" fmla="*/ 310606 w 1070671"/>
                <a:gd name="connsiteY34" fmla="*/ 628952 h 2321801"/>
                <a:gd name="connsiteX35" fmla="*/ 316411 w 1070671"/>
                <a:gd name="connsiteY35" fmla="*/ 707330 h 2321801"/>
                <a:gd name="connsiteX36" fmla="*/ 380274 w 1070671"/>
                <a:gd name="connsiteY36" fmla="*/ 864084 h 2321801"/>
                <a:gd name="connsiteX37" fmla="*/ 386080 w 1070671"/>
                <a:gd name="connsiteY37" fmla="*/ 974392 h 2321801"/>
                <a:gd name="connsiteX38" fmla="*/ 319314 w 1070671"/>
                <a:gd name="connsiteY38" fmla="*/ 1192107 h 2321801"/>
                <a:gd name="connsiteX39" fmla="*/ 325120 w 1070671"/>
                <a:gd name="connsiteY39" fmla="*/ 1299512 h 2321801"/>
                <a:gd name="connsiteX40" fmla="*/ 342537 w 1070671"/>
                <a:gd name="connsiteY40" fmla="*/ 1412724 h 2321801"/>
                <a:gd name="connsiteX41" fmla="*/ 357051 w 1070671"/>
                <a:gd name="connsiteY41" fmla="*/ 1583992 h 2321801"/>
                <a:gd name="connsiteX42" fmla="*/ 391886 w 1070671"/>
                <a:gd name="connsiteY42" fmla="*/ 1694301 h 2321801"/>
                <a:gd name="connsiteX43" fmla="*/ 481874 w 1070671"/>
                <a:gd name="connsiteY43" fmla="*/ 2036838 h 2321801"/>
                <a:gd name="connsiteX44" fmla="*/ 516709 w 1070671"/>
                <a:gd name="connsiteY44" fmla="*/ 2045547 h 2321801"/>
                <a:gd name="connsiteX45" fmla="*/ 484777 w 1070671"/>
                <a:gd name="connsiteY45" fmla="*/ 2106507 h 2321801"/>
                <a:gd name="connsiteX46" fmla="*/ 461554 w 1070671"/>
                <a:gd name="connsiteY46" fmla="*/ 2199398 h 2321801"/>
                <a:gd name="connsiteX47" fmla="*/ 531223 w 1070671"/>
                <a:gd name="connsiteY47" fmla="*/ 2222621 h 2321801"/>
                <a:gd name="connsiteX48" fmla="*/ 586377 w 1070671"/>
                <a:gd name="connsiteY48" fmla="*/ 2181981 h 2321801"/>
                <a:gd name="connsiteX49" fmla="*/ 583474 w 1070671"/>
                <a:gd name="connsiteY49" fmla="*/ 2106507 h 2321801"/>
                <a:gd name="connsiteX50" fmla="*/ 606697 w 1070671"/>
                <a:gd name="connsiteY50" fmla="*/ 2042644 h 2321801"/>
                <a:gd name="connsiteX51" fmla="*/ 606697 w 1070671"/>
                <a:gd name="connsiteY51" fmla="*/ 2019421 h 2321801"/>
                <a:gd name="connsiteX52" fmla="*/ 560251 w 1070671"/>
                <a:gd name="connsiteY52" fmla="*/ 1912015 h 2321801"/>
                <a:gd name="connsiteX53" fmla="*/ 551543 w 1070671"/>
                <a:gd name="connsiteY53" fmla="*/ 1575284 h 2321801"/>
                <a:gd name="connsiteX54" fmla="*/ 551543 w 1070671"/>
                <a:gd name="connsiteY54" fmla="*/ 1392404 h 2321801"/>
                <a:gd name="connsiteX55" fmla="*/ 618309 w 1070671"/>
                <a:gd name="connsiteY55" fmla="*/ 1679787 h 2321801"/>
                <a:gd name="connsiteX56" fmla="*/ 647337 w 1070671"/>
                <a:gd name="connsiteY56" fmla="*/ 1781386 h 2321801"/>
                <a:gd name="connsiteX57" fmla="*/ 646611 w 1070671"/>
                <a:gd name="connsiteY57" fmla="*/ 1904758 h 2321801"/>
                <a:gd name="connsiteX58" fmla="*/ 676366 w 1070671"/>
                <a:gd name="connsiteY58" fmla="*/ 2173272 h 2321801"/>
                <a:gd name="connsiteX59" fmla="*/ 705394 w 1070671"/>
                <a:gd name="connsiteY59" fmla="*/ 2179078 h 2321801"/>
                <a:gd name="connsiteX60" fmla="*/ 699589 w 1070671"/>
                <a:gd name="connsiteY60" fmla="*/ 2254551 h 2321801"/>
                <a:gd name="connsiteX61" fmla="*/ 785223 w 1070671"/>
                <a:gd name="connsiteY61" fmla="*/ 2300998 h 2321801"/>
                <a:gd name="connsiteX62" fmla="*/ 912949 w 1070671"/>
                <a:gd name="connsiteY62" fmla="*/ 2274146 h 2321801"/>
                <a:gd name="connsiteX63" fmla="*/ 766354 w 1070671"/>
                <a:gd name="connsiteY63" fmla="*/ 2170369 h 2321801"/>
                <a:gd name="connsiteX64" fmla="*/ 806994 w 1070671"/>
                <a:gd name="connsiteY64" fmla="*/ 2161660 h 2321801"/>
                <a:gd name="connsiteX65" fmla="*/ 786674 w 1070671"/>
                <a:gd name="connsiteY65" fmla="*/ 1816220 h 2321801"/>
                <a:gd name="connsiteX66" fmla="*/ 795384 w 1070671"/>
                <a:gd name="connsiteY66" fmla="*/ 1755260 h 2321801"/>
                <a:gd name="connsiteX67" fmla="*/ 777966 w 1070671"/>
                <a:gd name="connsiteY67" fmla="*/ 1723329 h 2321801"/>
                <a:gd name="connsiteX68" fmla="*/ 766354 w 1070671"/>
                <a:gd name="connsiteY68" fmla="*/ 1343054 h 2321801"/>
                <a:gd name="connsiteX69" fmla="*/ 737326 w 1070671"/>
                <a:gd name="connsiteY69" fmla="*/ 1232746 h 2321801"/>
                <a:gd name="connsiteX70" fmla="*/ 705394 w 1070671"/>
                <a:gd name="connsiteY70" fmla="*/ 965683 h 2321801"/>
                <a:gd name="connsiteX71" fmla="*/ 801189 w 1070671"/>
                <a:gd name="connsiteY71" fmla="*/ 640563 h 2321801"/>
                <a:gd name="connsiteX72" fmla="*/ 992777 w 1070671"/>
                <a:gd name="connsiteY72" fmla="*/ 405431 h 2321801"/>
                <a:gd name="connsiteX73" fmla="*/ 1065349 w 1070671"/>
                <a:gd name="connsiteY73" fmla="*/ 152883 h 2321801"/>
                <a:gd name="connsiteX74" fmla="*/ 1045029 w 1070671"/>
                <a:gd name="connsiteY74" fmla="*/ 13546 h 2321801"/>
                <a:gd name="connsiteX75" fmla="*/ 984069 w 1070671"/>
                <a:gd name="connsiteY75" fmla="*/ 71604 h 2321801"/>
                <a:gd name="connsiteX0" fmla="*/ 984069 w 1070671"/>
                <a:gd name="connsiteY0" fmla="*/ 74672 h 2324869"/>
                <a:gd name="connsiteX1" fmla="*/ 984069 w 1070671"/>
                <a:gd name="connsiteY1" fmla="*/ 141438 h 2324869"/>
                <a:gd name="connsiteX2" fmla="*/ 917303 w 1070671"/>
                <a:gd name="connsiteY2" fmla="*/ 283678 h 2324869"/>
                <a:gd name="connsiteX3" fmla="*/ 865051 w 1070671"/>
                <a:gd name="connsiteY3" fmla="*/ 356249 h 2324869"/>
                <a:gd name="connsiteX4" fmla="*/ 801189 w 1070671"/>
                <a:gd name="connsiteY4" fmla="*/ 460752 h 2324869"/>
                <a:gd name="connsiteX5" fmla="*/ 699589 w 1070671"/>
                <a:gd name="connsiteY5" fmla="*/ 513003 h 2324869"/>
                <a:gd name="connsiteX6" fmla="*/ 664754 w 1070671"/>
                <a:gd name="connsiteY6" fmla="*/ 576866 h 2324869"/>
                <a:gd name="connsiteX7" fmla="*/ 624114 w 1070671"/>
                <a:gd name="connsiteY7" fmla="*/ 568158 h 2324869"/>
                <a:gd name="connsiteX8" fmla="*/ 632823 w 1070671"/>
                <a:gd name="connsiteY8" fmla="*/ 518809 h 2324869"/>
                <a:gd name="connsiteX9" fmla="*/ 667657 w 1070671"/>
                <a:gd name="connsiteY9" fmla="*/ 478169 h 2324869"/>
                <a:gd name="connsiteX10" fmla="*/ 664754 w 1070671"/>
                <a:gd name="connsiteY10" fmla="*/ 423015 h 2324869"/>
                <a:gd name="connsiteX11" fmla="*/ 664754 w 1070671"/>
                <a:gd name="connsiteY11" fmla="*/ 370763 h 2324869"/>
                <a:gd name="connsiteX12" fmla="*/ 609600 w 1070671"/>
                <a:gd name="connsiteY12" fmla="*/ 306900 h 2324869"/>
                <a:gd name="connsiteX13" fmla="*/ 531223 w 1070671"/>
                <a:gd name="connsiteY13" fmla="*/ 321415 h 2324869"/>
                <a:gd name="connsiteX14" fmla="*/ 490583 w 1070671"/>
                <a:gd name="connsiteY14" fmla="*/ 379472 h 2324869"/>
                <a:gd name="connsiteX15" fmla="*/ 502194 w 1070671"/>
                <a:gd name="connsiteY15" fmla="*/ 425918 h 2324869"/>
                <a:gd name="connsiteX16" fmla="*/ 493227 w 1070671"/>
                <a:gd name="connsiteY16" fmla="*/ 457972 h 2324869"/>
                <a:gd name="connsiteX17" fmla="*/ 519611 w 1070671"/>
                <a:gd name="connsiteY17" fmla="*/ 513003 h 2324869"/>
                <a:gd name="connsiteX18" fmla="*/ 478971 w 1070671"/>
                <a:gd name="connsiteY18" fmla="*/ 565255 h 2324869"/>
                <a:gd name="connsiteX19" fmla="*/ 449943 w 1070671"/>
                <a:gd name="connsiteY19" fmla="*/ 565255 h 2324869"/>
                <a:gd name="connsiteX20" fmla="*/ 420914 w 1070671"/>
                <a:gd name="connsiteY20" fmla="*/ 518809 h 2324869"/>
                <a:gd name="connsiteX21" fmla="*/ 357051 w 1070671"/>
                <a:gd name="connsiteY21" fmla="*/ 466558 h 2324869"/>
                <a:gd name="connsiteX22" fmla="*/ 307703 w 1070671"/>
                <a:gd name="connsiteY22" fmla="*/ 417209 h 2324869"/>
                <a:gd name="connsiteX23" fmla="*/ 275771 w 1070671"/>
                <a:gd name="connsiteY23" fmla="*/ 347540 h 2324869"/>
                <a:gd name="connsiteX24" fmla="*/ 177074 w 1070671"/>
                <a:gd name="connsiteY24" fmla="*/ 263358 h 2324869"/>
                <a:gd name="connsiteX25" fmla="*/ 121920 w 1070671"/>
                <a:gd name="connsiteY25" fmla="*/ 179175 h 2324869"/>
                <a:gd name="connsiteX26" fmla="*/ 101542 w 1070671"/>
                <a:gd name="connsiteY26" fmla="*/ 74810 h 2324869"/>
                <a:gd name="connsiteX27" fmla="*/ 88000 w 1070671"/>
                <a:gd name="connsiteY27" fmla="*/ 61735 h 2324869"/>
                <a:gd name="connsiteX28" fmla="*/ 85353 w 1070671"/>
                <a:gd name="connsiteY28" fmla="*/ 122503 h 2324869"/>
                <a:gd name="connsiteX29" fmla="*/ 53582 w 1070671"/>
                <a:gd name="connsiteY29" fmla="*/ 12398 h 2324869"/>
                <a:gd name="connsiteX30" fmla="*/ 36057 w 1070671"/>
                <a:gd name="connsiteY30" fmla="*/ 0 h 2324869"/>
                <a:gd name="connsiteX31" fmla="*/ 5806 w 1070671"/>
                <a:gd name="connsiteY31" fmla="*/ 89186 h 2324869"/>
                <a:gd name="connsiteX32" fmla="*/ 0 w 1070671"/>
                <a:gd name="connsiteY32" fmla="*/ 144340 h 2324869"/>
                <a:gd name="connsiteX33" fmla="*/ 63863 w 1070671"/>
                <a:gd name="connsiteY33" fmla="*/ 243038 h 2324869"/>
                <a:gd name="connsiteX34" fmla="*/ 148046 w 1070671"/>
                <a:gd name="connsiteY34" fmla="*/ 393986 h 2324869"/>
                <a:gd name="connsiteX35" fmla="*/ 310606 w 1070671"/>
                <a:gd name="connsiteY35" fmla="*/ 632020 h 2324869"/>
                <a:gd name="connsiteX36" fmla="*/ 316411 w 1070671"/>
                <a:gd name="connsiteY36" fmla="*/ 710398 h 2324869"/>
                <a:gd name="connsiteX37" fmla="*/ 380274 w 1070671"/>
                <a:gd name="connsiteY37" fmla="*/ 867152 h 2324869"/>
                <a:gd name="connsiteX38" fmla="*/ 386080 w 1070671"/>
                <a:gd name="connsiteY38" fmla="*/ 977460 h 2324869"/>
                <a:gd name="connsiteX39" fmla="*/ 319314 w 1070671"/>
                <a:gd name="connsiteY39" fmla="*/ 1195175 h 2324869"/>
                <a:gd name="connsiteX40" fmla="*/ 325120 w 1070671"/>
                <a:gd name="connsiteY40" fmla="*/ 1302580 h 2324869"/>
                <a:gd name="connsiteX41" fmla="*/ 342537 w 1070671"/>
                <a:gd name="connsiteY41" fmla="*/ 1415792 h 2324869"/>
                <a:gd name="connsiteX42" fmla="*/ 357051 w 1070671"/>
                <a:gd name="connsiteY42" fmla="*/ 1587060 h 2324869"/>
                <a:gd name="connsiteX43" fmla="*/ 391886 w 1070671"/>
                <a:gd name="connsiteY43" fmla="*/ 1697369 h 2324869"/>
                <a:gd name="connsiteX44" fmla="*/ 481874 w 1070671"/>
                <a:gd name="connsiteY44" fmla="*/ 2039906 h 2324869"/>
                <a:gd name="connsiteX45" fmla="*/ 516709 w 1070671"/>
                <a:gd name="connsiteY45" fmla="*/ 2048615 h 2324869"/>
                <a:gd name="connsiteX46" fmla="*/ 484777 w 1070671"/>
                <a:gd name="connsiteY46" fmla="*/ 2109575 h 2324869"/>
                <a:gd name="connsiteX47" fmla="*/ 461554 w 1070671"/>
                <a:gd name="connsiteY47" fmla="*/ 2202466 h 2324869"/>
                <a:gd name="connsiteX48" fmla="*/ 531223 w 1070671"/>
                <a:gd name="connsiteY48" fmla="*/ 2225689 h 2324869"/>
                <a:gd name="connsiteX49" fmla="*/ 586377 w 1070671"/>
                <a:gd name="connsiteY49" fmla="*/ 2185049 h 2324869"/>
                <a:gd name="connsiteX50" fmla="*/ 583474 w 1070671"/>
                <a:gd name="connsiteY50" fmla="*/ 2109575 h 2324869"/>
                <a:gd name="connsiteX51" fmla="*/ 606697 w 1070671"/>
                <a:gd name="connsiteY51" fmla="*/ 2045712 h 2324869"/>
                <a:gd name="connsiteX52" fmla="*/ 606697 w 1070671"/>
                <a:gd name="connsiteY52" fmla="*/ 2022489 h 2324869"/>
                <a:gd name="connsiteX53" fmla="*/ 560251 w 1070671"/>
                <a:gd name="connsiteY53" fmla="*/ 1915083 h 2324869"/>
                <a:gd name="connsiteX54" fmla="*/ 551543 w 1070671"/>
                <a:gd name="connsiteY54" fmla="*/ 1578352 h 2324869"/>
                <a:gd name="connsiteX55" fmla="*/ 551543 w 1070671"/>
                <a:gd name="connsiteY55" fmla="*/ 1395472 h 2324869"/>
                <a:gd name="connsiteX56" fmla="*/ 618309 w 1070671"/>
                <a:gd name="connsiteY56" fmla="*/ 1682855 h 2324869"/>
                <a:gd name="connsiteX57" fmla="*/ 647337 w 1070671"/>
                <a:gd name="connsiteY57" fmla="*/ 1784454 h 2324869"/>
                <a:gd name="connsiteX58" fmla="*/ 646611 w 1070671"/>
                <a:gd name="connsiteY58" fmla="*/ 1907826 h 2324869"/>
                <a:gd name="connsiteX59" fmla="*/ 676366 w 1070671"/>
                <a:gd name="connsiteY59" fmla="*/ 2176340 h 2324869"/>
                <a:gd name="connsiteX60" fmla="*/ 705394 w 1070671"/>
                <a:gd name="connsiteY60" fmla="*/ 2182146 h 2324869"/>
                <a:gd name="connsiteX61" fmla="*/ 699589 w 1070671"/>
                <a:gd name="connsiteY61" fmla="*/ 2257619 h 2324869"/>
                <a:gd name="connsiteX62" fmla="*/ 785223 w 1070671"/>
                <a:gd name="connsiteY62" fmla="*/ 2304066 h 2324869"/>
                <a:gd name="connsiteX63" fmla="*/ 912949 w 1070671"/>
                <a:gd name="connsiteY63" fmla="*/ 2277214 h 2324869"/>
                <a:gd name="connsiteX64" fmla="*/ 766354 w 1070671"/>
                <a:gd name="connsiteY64" fmla="*/ 2173437 h 2324869"/>
                <a:gd name="connsiteX65" fmla="*/ 806994 w 1070671"/>
                <a:gd name="connsiteY65" fmla="*/ 2164728 h 2324869"/>
                <a:gd name="connsiteX66" fmla="*/ 786674 w 1070671"/>
                <a:gd name="connsiteY66" fmla="*/ 1819288 h 2324869"/>
                <a:gd name="connsiteX67" fmla="*/ 795384 w 1070671"/>
                <a:gd name="connsiteY67" fmla="*/ 1758328 h 2324869"/>
                <a:gd name="connsiteX68" fmla="*/ 777966 w 1070671"/>
                <a:gd name="connsiteY68" fmla="*/ 1726397 h 2324869"/>
                <a:gd name="connsiteX69" fmla="*/ 766354 w 1070671"/>
                <a:gd name="connsiteY69" fmla="*/ 1346122 h 2324869"/>
                <a:gd name="connsiteX70" fmla="*/ 737326 w 1070671"/>
                <a:gd name="connsiteY70" fmla="*/ 1235814 h 2324869"/>
                <a:gd name="connsiteX71" fmla="*/ 705394 w 1070671"/>
                <a:gd name="connsiteY71" fmla="*/ 968751 h 2324869"/>
                <a:gd name="connsiteX72" fmla="*/ 801189 w 1070671"/>
                <a:gd name="connsiteY72" fmla="*/ 643631 h 2324869"/>
                <a:gd name="connsiteX73" fmla="*/ 992777 w 1070671"/>
                <a:gd name="connsiteY73" fmla="*/ 408499 h 2324869"/>
                <a:gd name="connsiteX74" fmla="*/ 1065349 w 1070671"/>
                <a:gd name="connsiteY74" fmla="*/ 155951 h 2324869"/>
                <a:gd name="connsiteX75" fmla="*/ 1045029 w 1070671"/>
                <a:gd name="connsiteY75" fmla="*/ 16614 h 2324869"/>
                <a:gd name="connsiteX76" fmla="*/ 984069 w 1070671"/>
                <a:gd name="connsiteY76" fmla="*/ 74672 h 2324869"/>
                <a:gd name="connsiteX0" fmla="*/ 984069 w 1070671"/>
                <a:gd name="connsiteY0" fmla="*/ 74672 h 2324869"/>
                <a:gd name="connsiteX1" fmla="*/ 984069 w 1070671"/>
                <a:gd name="connsiteY1" fmla="*/ 141438 h 2324869"/>
                <a:gd name="connsiteX2" fmla="*/ 917303 w 1070671"/>
                <a:gd name="connsiteY2" fmla="*/ 283678 h 2324869"/>
                <a:gd name="connsiteX3" fmla="*/ 865051 w 1070671"/>
                <a:gd name="connsiteY3" fmla="*/ 356249 h 2324869"/>
                <a:gd name="connsiteX4" fmla="*/ 801189 w 1070671"/>
                <a:gd name="connsiteY4" fmla="*/ 460752 h 2324869"/>
                <a:gd name="connsiteX5" fmla="*/ 699589 w 1070671"/>
                <a:gd name="connsiteY5" fmla="*/ 513003 h 2324869"/>
                <a:gd name="connsiteX6" fmla="*/ 664754 w 1070671"/>
                <a:gd name="connsiteY6" fmla="*/ 576866 h 2324869"/>
                <a:gd name="connsiteX7" fmla="*/ 624114 w 1070671"/>
                <a:gd name="connsiteY7" fmla="*/ 568158 h 2324869"/>
                <a:gd name="connsiteX8" fmla="*/ 632823 w 1070671"/>
                <a:gd name="connsiteY8" fmla="*/ 518809 h 2324869"/>
                <a:gd name="connsiteX9" fmla="*/ 667657 w 1070671"/>
                <a:gd name="connsiteY9" fmla="*/ 478169 h 2324869"/>
                <a:gd name="connsiteX10" fmla="*/ 664754 w 1070671"/>
                <a:gd name="connsiteY10" fmla="*/ 423015 h 2324869"/>
                <a:gd name="connsiteX11" fmla="*/ 664754 w 1070671"/>
                <a:gd name="connsiteY11" fmla="*/ 370763 h 2324869"/>
                <a:gd name="connsiteX12" fmla="*/ 609600 w 1070671"/>
                <a:gd name="connsiteY12" fmla="*/ 306900 h 2324869"/>
                <a:gd name="connsiteX13" fmla="*/ 531223 w 1070671"/>
                <a:gd name="connsiteY13" fmla="*/ 321415 h 2324869"/>
                <a:gd name="connsiteX14" fmla="*/ 490583 w 1070671"/>
                <a:gd name="connsiteY14" fmla="*/ 379472 h 2324869"/>
                <a:gd name="connsiteX15" fmla="*/ 502194 w 1070671"/>
                <a:gd name="connsiteY15" fmla="*/ 425918 h 2324869"/>
                <a:gd name="connsiteX16" fmla="*/ 493227 w 1070671"/>
                <a:gd name="connsiteY16" fmla="*/ 457972 h 2324869"/>
                <a:gd name="connsiteX17" fmla="*/ 519611 w 1070671"/>
                <a:gd name="connsiteY17" fmla="*/ 513003 h 2324869"/>
                <a:gd name="connsiteX18" fmla="*/ 478971 w 1070671"/>
                <a:gd name="connsiteY18" fmla="*/ 565255 h 2324869"/>
                <a:gd name="connsiteX19" fmla="*/ 449943 w 1070671"/>
                <a:gd name="connsiteY19" fmla="*/ 565255 h 2324869"/>
                <a:gd name="connsiteX20" fmla="*/ 420914 w 1070671"/>
                <a:gd name="connsiteY20" fmla="*/ 518809 h 2324869"/>
                <a:gd name="connsiteX21" fmla="*/ 357051 w 1070671"/>
                <a:gd name="connsiteY21" fmla="*/ 466558 h 2324869"/>
                <a:gd name="connsiteX22" fmla="*/ 307703 w 1070671"/>
                <a:gd name="connsiteY22" fmla="*/ 417209 h 2324869"/>
                <a:gd name="connsiteX23" fmla="*/ 275771 w 1070671"/>
                <a:gd name="connsiteY23" fmla="*/ 347540 h 2324869"/>
                <a:gd name="connsiteX24" fmla="*/ 177074 w 1070671"/>
                <a:gd name="connsiteY24" fmla="*/ 263358 h 2324869"/>
                <a:gd name="connsiteX25" fmla="*/ 121920 w 1070671"/>
                <a:gd name="connsiteY25" fmla="*/ 179175 h 2324869"/>
                <a:gd name="connsiteX26" fmla="*/ 101542 w 1070671"/>
                <a:gd name="connsiteY26" fmla="*/ 74810 h 2324869"/>
                <a:gd name="connsiteX27" fmla="*/ 88000 w 1070671"/>
                <a:gd name="connsiteY27" fmla="*/ 61735 h 2324869"/>
                <a:gd name="connsiteX28" fmla="*/ 85353 w 1070671"/>
                <a:gd name="connsiteY28" fmla="*/ 122503 h 2324869"/>
                <a:gd name="connsiteX29" fmla="*/ 53582 w 1070671"/>
                <a:gd name="connsiteY29" fmla="*/ 12398 h 2324869"/>
                <a:gd name="connsiteX30" fmla="*/ 36057 w 1070671"/>
                <a:gd name="connsiteY30" fmla="*/ 0 h 2324869"/>
                <a:gd name="connsiteX31" fmla="*/ 54633 w 1070671"/>
                <a:gd name="connsiteY31" fmla="*/ 89345 h 2324869"/>
                <a:gd name="connsiteX32" fmla="*/ 5806 w 1070671"/>
                <a:gd name="connsiteY32" fmla="*/ 89186 h 2324869"/>
                <a:gd name="connsiteX33" fmla="*/ 0 w 1070671"/>
                <a:gd name="connsiteY33" fmla="*/ 144340 h 2324869"/>
                <a:gd name="connsiteX34" fmla="*/ 63863 w 1070671"/>
                <a:gd name="connsiteY34" fmla="*/ 243038 h 2324869"/>
                <a:gd name="connsiteX35" fmla="*/ 148046 w 1070671"/>
                <a:gd name="connsiteY35" fmla="*/ 393986 h 2324869"/>
                <a:gd name="connsiteX36" fmla="*/ 310606 w 1070671"/>
                <a:gd name="connsiteY36" fmla="*/ 632020 h 2324869"/>
                <a:gd name="connsiteX37" fmla="*/ 316411 w 1070671"/>
                <a:gd name="connsiteY37" fmla="*/ 710398 h 2324869"/>
                <a:gd name="connsiteX38" fmla="*/ 380274 w 1070671"/>
                <a:gd name="connsiteY38" fmla="*/ 867152 h 2324869"/>
                <a:gd name="connsiteX39" fmla="*/ 386080 w 1070671"/>
                <a:gd name="connsiteY39" fmla="*/ 977460 h 2324869"/>
                <a:gd name="connsiteX40" fmla="*/ 319314 w 1070671"/>
                <a:gd name="connsiteY40" fmla="*/ 1195175 h 2324869"/>
                <a:gd name="connsiteX41" fmla="*/ 325120 w 1070671"/>
                <a:gd name="connsiteY41" fmla="*/ 1302580 h 2324869"/>
                <a:gd name="connsiteX42" fmla="*/ 342537 w 1070671"/>
                <a:gd name="connsiteY42" fmla="*/ 1415792 h 2324869"/>
                <a:gd name="connsiteX43" fmla="*/ 357051 w 1070671"/>
                <a:gd name="connsiteY43" fmla="*/ 1587060 h 2324869"/>
                <a:gd name="connsiteX44" fmla="*/ 391886 w 1070671"/>
                <a:gd name="connsiteY44" fmla="*/ 1697369 h 2324869"/>
                <a:gd name="connsiteX45" fmla="*/ 481874 w 1070671"/>
                <a:gd name="connsiteY45" fmla="*/ 2039906 h 2324869"/>
                <a:gd name="connsiteX46" fmla="*/ 516709 w 1070671"/>
                <a:gd name="connsiteY46" fmla="*/ 2048615 h 2324869"/>
                <a:gd name="connsiteX47" fmla="*/ 484777 w 1070671"/>
                <a:gd name="connsiteY47" fmla="*/ 2109575 h 2324869"/>
                <a:gd name="connsiteX48" fmla="*/ 461554 w 1070671"/>
                <a:gd name="connsiteY48" fmla="*/ 2202466 h 2324869"/>
                <a:gd name="connsiteX49" fmla="*/ 531223 w 1070671"/>
                <a:gd name="connsiteY49" fmla="*/ 2225689 h 2324869"/>
                <a:gd name="connsiteX50" fmla="*/ 586377 w 1070671"/>
                <a:gd name="connsiteY50" fmla="*/ 2185049 h 2324869"/>
                <a:gd name="connsiteX51" fmla="*/ 583474 w 1070671"/>
                <a:gd name="connsiteY51" fmla="*/ 2109575 h 2324869"/>
                <a:gd name="connsiteX52" fmla="*/ 606697 w 1070671"/>
                <a:gd name="connsiteY52" fmla="*/ 2045712 h 2324869"/>
                <a:gd name="connsiteX53" fmla="*/ 606697 w 1070671"/>
                <a:gd name="connsiteY53" fmla="*/ 2022489 h 2324869"/>
                <a:gd name="connsiteX54" fmla="*/ 560251 w 1070671"/>
                <a:gd name="connsiteY54" fmla="*/ 1915083 h 2324869"/>
                <a:gd name="connsiteX55" fmla="*/ 551543 w 1070671"/>
                <a:gd name="connsiteY55" fmla="*/ 1578352 h 2324869"/>
                <a:gd name="connsiteX56" fmla="*/ 551543 w 1070671"/>
                <a:gd name="connsiteY56" fmla="*/ 1395472 h 2324869"/>
                <a:gd name="connsiteX57" fmla="*/ 618309 w 1070671"/>
                <a:gd name="connsiteY57" fmla="*/ 1682855 h 2324869"/>
                <a:gd name="connsiteX58" fmla="*/ 647337 w 1070671"/>
                <a:gd name="connsiteY58" fmla="*/ 1784454 h 2324869"/>
                <a:gd name="connsiteX59" fmla="*/ 646611 w 1070671"/>
                <a:gd name="connsiteY59" fmla="*/ 1907826 h 2324869"/>
                <a:gd name="connsiteX60" fmla="*/ 676366 w 1070671"/>
                <a:gd name="connsiteY60" fmla="*/ 2176340 h 2324869"/>
                <a:gd name="connsiteX61" fmla="*/ 705394 w 1070671"/>
                <a:gd name="connsiteY61" fmla="*/ 2182146 h 2324869"/>
                <a:gd name="connsiteX62" fmla="*/ 699589 w 1070671"/>
                <a:gd name="connsiteY62" fmla="*/ 2257619 h 2324869"/>
                <a:gd name="connsiteX63" fmla="*/ 785223 w 1070671"/>
                <a:gd name="connsiteY63" fmla="*/ 2304066 h 2324869"/>
                <a:gd name="connsiteX64" fmla="*/ 912949 w 1070671"/>
                <a:gd name="connsiteY64" fmla="*/ 2277214 h 2324869"/>
                <a:gd name="connsiteX65" fmla="*/ 766354 w 1070671"/>
                <a:gd name="connsiteY65" fmla="*/ 2173437 h 2324869"/>
                <a:gd name="connsiteX66" fmla="*/ 806994 w 1070671"/>
                <a:gd name="connsiteY66" fmla="*/ 2164728 h 2324869"/>
                <a:gd name="connsiteX67" fmla="*/ 786674 w 1070671"/>
                <a:gd name="connsiteY67" fmla="*/ 1819288 h 2324869"/>
                <a:gd name="connsiteX68" fmla="*/ 795384 w 1070671"/>
                <a:gd name="connsiteY68" fmla="*/ 1758328 h 2324869"/>
                <a:gd name="connsiteX69" fmla="*/ 777966 w 1070671"/>
                <a:gd name="connsiteY69" fmla="*/ 1726397 h 2324869"/>
                <a:gd name="connsiteX70" fmla="*/ 766354 w 1070671"/>
                <a:gd name="connsiteY70" fmla="*/ 1346122 h 2324869"/>
                <a:gd name="connsiteX71" fmla="*/ 737326 w 1070671"/>
                <a:gd name="connsiteY71" fmla="*/ 1235814 h 2324869"/>
                <a:gd name="connsiteX72" fmla="*/ 705394 w 1070671"/>
                <a:gd name="connsiteY72" fmla="*/ 968751 h 2324869"/>
                <a:gd name="connsiteX73" fmla="*/ 801189 w 1070671"/>
                <a:gd name="connsiteY73" fmla="*/ 643631 h 2324869"/>
                <a:gd name="connsiteX74" fmla="*/ 992777 w 1070671"/>
                <a:gd name="connsiteY74" fmla="*/ 408499 h 2324869"/>
                <a:gd name="connsiteX75" fmla="*/ 1065349 w 1070671"/>
                <a:gd name="connsiteY75" fmla="*/ 155951 h 2324869"/>
                <a:gd name="connsiteX76" fmla="*/ 1045029 w 1070671"/>
                <a:gd name="connsiteY76" fmla="*/ 16614 h 2324869"/>
                <a:gd name="connsiteX77" fmla="*/ 984069 w 1070671"/>
                <a:gd name="connsiteY77" fmla="*/ 74672 h 2324869"/>
                <a:gd name="connsiteX0" fmla="*/ 984069 w 1070671"/>
                <a:gd name="connsiteY0" fmla="*/ 88918 h 2339115"/>
                <a:gd name="connsiteX1" fmla="*/ 984069 w 1070671"/>
                <a:gd name="connsiteY1" fmla="*/ 155684 h 2339115"/>
                <a:gd name="connsiteX2" fmla="*/ 917303 w 1070671"/>
                <a:gd name="connsiteY2" fmla="*/ 297924 h 2339115"/>
                <a:gd name="connsiteX3" fmla="*/ 865051 w 1070671"/>
                <a:gd name="connsiteY3" fmla="*/ 370495 h 2339115"/>
                <a:gd name="connsiteX4" fmla="*/ 801189 w 1070671"/>
                <a:gd name="connsiteY4" fmla="*/ 474998 h 2339115"/>
                <a:gd name="connsiteX5" fmla="*/ 699589 w 1070671"/>
                <a:gd name="connsiteY5" fmla="*/ 527249 h 2339115"/>
                <a:gd name="connsiteX6" fmla="*/ 664754 w 1070671"/>
                <a:gd name="connsiteY6" fmla="*/ 591112 h 2339115"/>
                <a:gd name="connsiteX7" fmla="*/ 624114 w 1070671"/>
                <a:gd name="connsiteY7" fmla="*/ 582404 h 2339115"/>
                <a:gd name="connsiteX8" fmla="*/ 632823 w 1070671"/>
                <a:gd name="connsiteY8" fmla="*/ 533055 h 2339115"/>
                <a:gd name="connsiteX9" fmla="*/ 667657 w 1070671"/>
                <a:gd name="connsiteY9" fmla="*/ 492415 h 2339115"/>
                <a:gd name="connsiteX10" fmla="*/ 664754 w 1070671"/>
                <a:gd name="connsiteY10" fmla="*/ 437261 h 2339115"/>
                <a:gd name="connsiteX11" fmla="*/ 664754 w 1070671"/>
                <a:gd name="connsiteY11" fmla="*/ 385009 h 2339115"/>
                <a:gd name="connsiteX12" fmla="*/ 609600 w 1070671"/>
                <a:gd name="connsiteY12" fmla="*/ 321146 h 2339115"/>
                <a:gd name="connsiteX13" fmla="*/ 531223 w 1070671"/>
                <a:gd name="connsiteY13" fmla="*/ 335661 h 2339115"/>
                <a:gd name="connsiteX14" fmla="*/ 490583 w 1070671"/>
                <a:gd name="connsiteY14" fmla="*/ 393718 h 2339115"/>
                <a:gd name="connsiteX15" fmla="*/ 502194 w 1070671"/>
                <a:gd name="connsiteY15" fmla="*/ 440164 h 2339115"/>
                <a:gd name="connsiteX16" fmla="*/ 493227 w 1070671"/>
                <a:gd name="connsiteY16" fmla="*/ 472218 h 2339115"/>
                <a:gd name="connsiteX17" fmla="*/ 519611 w 1070671"/>
                <a:gd name="connsiteY17" fmla="*/ 527249 h 2339115"/>
                <a:gd name="connsiteX18" fmla="*/ 478971 w 1070671"/>
                <a:gd name="connsiteY18" fmla="*/ 579501 h 2339115"/>
                <a:gd name="connsiteX19" fmla="*/ 449943 w 1070671"/>
                <a:gd name="connsiteY19" fmla="*/ 579501 h 2339115"/>
                <a:gd name="connsiteX20" fmla="*/ 420914 w 1070671"/>
                <a:gd name="connsiteY20" fmla="*/ 533055 h 2339115"/>
                <a:gd name="connsiteX21" fmla="*/ 357051 w 1070671"/>
                <a:gd name="connsiteY21" fmla="*/ 480804 h 2339115"/>
                <a:gd name="connsiteX22" fmla="*/ 307703 w 1070671"/>
                <a:gd name="connsiteY22" fmla="*/ 431455 h 2339115"/>
                <a:gd name="connsiteX23" fmla="*/ 275771 w 1070671"/>
                <a:gd name="connsiteY23" fmla="*/ 361786 h 2339115"/>
                <a:gd name="connsiteX24" fmla="*/ 177074 w 1070671"/>
                <a:gd name="connsiteY24" fmla="*/ 277604 h 2339115"/>
                <a:gd name="connsiteX25" fmla="*/ 121920 w 1070671"/>
                <a:gd name="connsiteY25" fmla="*/ 193421 h 2339115"/>
                <a:gd name="connsiteX26" fmla="*/ 101542 w 1070671"/>
                <a:gd name="connsiteY26" fmla="*/ 89056 h 2339115"/>
                <a:gd name="connsiteX27" fmla="*/ 88000 w 1070671"/>
                <a:gd name="connsiteY27" fmla="*/ 75981 h 2339115"/>
                <a:gd name="connsiteX28" fmla="*/ 85353 w 1070671"/>
                <a:gd name="connsiteY28" fmla="*/ 136749 h 2339115"/>
                <a:gd name="connsiteX29" fmla="*/ 53582 w 1070671"/>
                <a:gd name="connsiteY29" fmla="*/ 26644 h 2339115"/>
                <a:gd name="connsiteX30" fmla="*/ 36057 w 1070671"/>
                <a:gd name="connsiteY30" fmla="*/ 14246 h 2339115"/>
                <a:gd name="connsiteX31" fmla="*/ 54633 w 1070671"/>
                <a:gd name="connsiteY31" fmla="*/ 103591 h 2339115"/>
                <a:gd name="connsiteX32" fmla="*/ 18407 w 1070671"/>
                <a:gd name="connsiteY32" fmla="*/ 0 h 2339115"/>
                <a:gd name="connsiteX33" fmla="*/ 5806 w 1070671"/>
                <a:gd name="connsiteY33" fmla="*/ 103432 h 2339115"/>
                <a:gd name="connsiteX34" fmla="*/ 0 w 1070671"/>
                <a:gd name="connsiteY34" fmla="*/ 158586 h 2339115"/>
                <a:gd name="connsiteX35" fmla="*/ 63863 w 1070671"/>
                <a:gd name="connsiteY35" fmla="*/ 257284 h 2339115"/>
                <a:gd name="connsiteX36" fmla="*/ 148046 w 1070671"/>
                <a:gd name="connsiteY36" fmla="*/ 408232 h 2339115"/>
                <a:gd name="connsiteX37" fmla="*/ 310606 w 1070671"/>
                <a:gd name="connsiteY37" fmla="*/ 646266 h 2339115"/>
                <a:gd name="connsiteX38" fmla="*/ 316411 w 1070671"/>
                <a:gd name="connsiteY38" fmla="*/ 724644 h 2339115"/>
                <a:gd name="connsiteX39" fmla="*/ 380274 w 1070671"/>
                <a:gd name="connsiteY39" fmla="*/ 881398 h 2339115"/>
                <a:gd name="connsiteX40" fmla="*/ 386080 w 1070671"/>
                <a:gd name="connsiteY40" fmla="*/ 991706 h 2339115"/>
                <a:gd name="connsiteX41" fmla="*/ 319314 w 1070671"/>
                <a:gd name="connsiteY41" fmla="*/ 1209421 h 2339115"/>
                <a:gd name="connsiteX42" fmla="*/ 325120 w 1070671"/>
                <a:gd name="connsiteY42" fmla="*/ 1316826 h 2339115"/>
                <a:gd name="connsiteX43" fmla="*/ 342537 w 1070671"/>
                <a:gd name="connsiteY43" fmla="*/ 1430038 h 2339115"/>
                <a:gd name="connsiteX44" fmla="*/ 357051 w 1070671"/>
                <a:gd name="connsiteY44" fmla="*/ 1601306 h 2339115"/>
                <a:gd name="connsiteX45" fmla="*/ 391886 w 1070671"/>
                <a:gd name="connsiteY45" fmla="*/ 1711615 h 2339115"/>
                <a:gd name="connsiteX46" fmla="*/ 481874 w 1070671"/>
                <a:gd name="connsiteY46" fmla="*/ 2054152 h 2339115"/>
                <a:gd name="connsiteX47" fmla="*/ 516709 w 1070671"/>
                <a:gd name="connsiteY47" fmla="*/ 2062861 h 2339115"/>
                <a:gd name="connsiteX48" fmla="*/ 484777 w 1070671"/>
                <a:gd name="connsiteY48" fmla="*/ 2123821 h 2339115"/>
                <a:gd name="connsiteX49" fmla="*/ 461554 w 1070671"/>
                <a:gd name="connsiteY49" fmla="*/ 2216712 h 2339115"/>
                <a:gd name="connsiteX50" fmla="*/ 531223 w 1070671"/>
                <a:gd name="connsiteY50" fmla="*/ 2239935 h 2339115"/>
                <a:gd name="connsiteX51" fmla="*/ 586377 w 1070671"/>
                <a:gd name="connsiteY51" fmla="*/ 2199295 h 2339115"/>
                <a:gd name="connsiteX52" fmla="*/ 583474 w 1070671"/>
                <a:gd name="connsiteY52" fmla="*/ 2123821 h 2339115"/>
                <a:gd name="connsiteX53" fmla="*/ 606697 w 1070671"/>
                <a:gd name="connsiteY53" fmla="*/ 2059958 h 2339115"/>
                <a:gd name="connsiteX54" fmla="*/ 606697 w 1070671"/>
                <a:gd name="connsiteY54" fmla="*/ 2036735 h 2339115"/>
                <a:gd name="connsiteX55" fmla="*/ 560251 w 1070671"/>
                <a:gd name="connsiteY55" fmla="*/ 1929329 h 2339115"/>
                <a:gd name="connsiteX56" fmla="*/ 551543 w 1070671"/>
                <a:gd name="connsiteY56" fmla="*/ 1592598 h 2339115"/>
                <a:gd name="connsiteX57" fmla="*/ 551543 w 1070671"/>
                <a:gd name="connsiteY57" fmla="*/ 1409718 h 2339115"/>
                <a:gd name="connsiteX58" fmla="*/ 618309 w 1070671"/>
                <a:gd name="connsiteY58" fmla="*/ 1697101 h 2339115"/>
                <a:gd name="connsiteX59" fmla="*/ 647337 w 1070671"/>
                <a:gd name="connsiteY59" fmla="*/ 1798700 h 2339115"/>
                <a:gd name="connsiteX60" fmla="*/ 646611 w 1070671"/>
                <a:gd name="connsiteY60" fmla="*/ 1922072 h 2339115"/>
                <a:gd name="connsiteX61" fmla="*/ 676366 w 1070671"/>
                <a:gd name="connsiteY61" fmla="*/ 2190586 h 2339115"/>
                <a:gd name="connsiteX62" fmla="*/ 705394 w 1070671"/>
                <a:gd name="connsiteY62" fmla="*/ 2196392 h 2339115"/>
                <a:gd name="connsiteX63" fmla="*/ 699589 w 1070671"/>
                <a:gd name="connsiteY63" fmla="*/ 2271865 h 2339115"/>
                <a:gd name="connsiteX64" fmla="*/ 785223 w 1070671"/>
                <a:gd name="connsiteY64" fmla="*/ 2318312 h 2339115"/>
                <a:gd name="connsiteX65" fmla="*/ 912949 w 1070671"/>
                <a:gd name="connsiteY65" fmla="*/ 2291460 h 2339115"/>
                <a:gd name="connsiteX66" fmla="*/ 766354 w 1070671"/>
                <a:gd name="connsiteY66" fmla="*/ 2187683 h 2339115"/>
                <a:gd name="connsiteX67" fmla="*/ 806994 w 1070671"/>
                <a:gd name="connsiteY67" fmla="*/ 2178974 h 2339115"/>
                <a:gd name="connsiteX68" fmla="*/ 786674 w 1070671"/>
                <a:gd name="connsiteY68" fmla="*/ 1833534 h 2339115"/>
                <a:gd name="connsiteX69" fmla="*/ 795384 w 1070671"/>
                <a:gd name="connsiteY69" fmla="*/ 1772574 h 2339115"/>
                <a:gd name="connsiteX70" fmla="*/ 777966 w 1070671"/>
                <a:gd name="connsiteY70" fmla="*/ 1740643 h 2339115"/>
                <a:gd name="connsiteX71" fmla="*/ 766354 w 1070671"/>
                <a:gd name="connsiteY71" fmla="*/ 1360368 h 2339115"/>
                <a:gd name="connsiteX72" fmla="*/ 737326 w 1070671"/>
                <a:gd name="connsiteY72" fmla="*/ 1250060 h 2339115"/>
                <a:gd name="connsiteX73" fmla="*/ 705394 w 1070671"/>
                <a:gd name="connsiteY73" fmla="*/ 982997 h 2339115"/>
                <a:gd name="connsiteX74" fmla="*/ 801189 w 1070671"/>
                <a:gd name="connsiteY74" fmla="*/ 657877 h 2339115"/>
                <a:gd name="connsiteX75" fmla="*/ 992777 w 1070671"/>
                <a:gd name="connsiteY75" fmla="*/ 422745 h 2339115"/>
                <a:gd name="connsiteX76" fmla="*/ 1065349 w 1070671"/>
                <a:gd name="connsiteY76" fmla="*/ 170197 h 2339115"/>
                <a:gd name="connsiteX77" fmla="*/ 1045029 w 1070671"/>
                <a:gd name="connsiteY77" fmla="*/ 30860 h 2339115"/>
                <a:gd name="connsiteX78" fmla="*/ 984069 w 1070671"/>
                <a:gd name="connsiteY78" fmla="*/ 88918 h 2339115"/>
                <a:gd name="connsiteX0" fmla="*/ 984069 w 1070671"/>
                <a:gd name="connsiteY0" fmla="*/ 88918 h 2339115"/>
                <a:gd name="connsiteX1" fmla="*/ 984069 w 1070671"/>
                <a:gd name="connsiteY1" fmla="*/ 155684 h 2339115"/>
                <a:gd name="connsiteX2" fmla="*/ 917303 w 1070671"/>
                <a:gd name="connsiteY2" fmla="*/ 297924 h 2339115"/>
                <a:gd name="connsiteX3" fmla="*/ 865051 w 1070671"/>
                <a:gd name="connsiteY3" fmla="*/ 370495 h 2339115"/>
                <a:gd name="connsiteX4" fmla="*/ 801189 w 1070671"/>
                <a:gd name="connsiteY4" fmla="*/ 474998 h 2339115"/>
                <a:gd name="connsiteX5" fmla="*/ 699589 w 1070671"/>
                <a:gd name="connsiteY5" fmla="*/ 527249 h 2339115"/>
                <a:gd name="connsiteX6" fmla="*/ 664754 w 1070671"/>
                <a:gd name="connsiteY6" fmla="*/ 591112 h 2339115"/>
                <a:gd name="connsiteX7" fmla="*/ 624114 w 1070671"/>
                <a:gd name="connsiteY7" fmla="*/ 582404 h 2339115"/>
                <a:gd name="connsiteX8" fmla="*/ 632823 w 1070671"/>
                <a:gd name="connsiteY8" fmla="*/ 533055 h 2339115"/>
                <a:gd name="connsiteX9" fmla="*/ 667657 w 1070671"/>
                <a:gd name="connsiteY9" fmla="*/ 492415 h 2339115"/>
                <a:gd name="connsiteX10" fmla="*/ 664754 w 1070671"/>
                <a:gd name="connsiteY10" fmla="*/ 437261 h 2339115"/>
                <a:gd name="connsiteX11" fmla="*/ 664754 w 1070671"/>
                <a:gd name="connsiteY11" fmla="*/ 385009 h 2339115"/>
                <a:gd name="connsiteX12" fmla="*/ 609600 w 1070671"/>
                <a:gd name="connsiteY12" fmla="*/ 321146 h 2339115"/>
                <a:gd name="connsiteX13" fmla="*/ 531223 w 1070671"/>
                <a:gd name="connsiteY13" fmla="*/ 335661 h 2339115"/>
                <a:gd name="connsiteX14" fmla="*/ 490583 w 1070671"/>
                <a:gd name="connsiteY14" fmla="*/ 393718 h 2339115"/>
                <a:gd name="connsiteX15" fmla="*/ 502194 w 1070671"/>
                <a:gd name="connsiteY15" fmla="*/ 440164 h 2339115"/>
                <a:gd name="connsiteX16" fmla="*/ 493227 w 1070671"/>
                <a:gd name="connsiteY16" fmla="*/ 472218 h 2339115"/>
                <a:gd name="connsiteX17" fmla="*/ 519611 w 1070671"/>
                <a:gd name="connsiteY17" fmla="*/ 527249 h 2339115"/>
                <a:gd name="connsiteX18" fmla="*/ 478971 w 1070671"/>
                <a:gd name="connsiteY18" fmla="*/ 579501 h 2339115"/>
                <a:gd name="connsiteX19" fmla="*/ 449943 w 1070671"/>
                <a:gd name="connsiteY19" fmla="*/ 579501 h 2339115"/>
                <a:gd name="connsiteX20" fmla="*/ 420914 w 1070671"/>
                <a:gd name="connsiteY20" fmla="*/ 533055 h 2339115"/>
                <a:gd name="connsiteX21" fmla="*/ 357051 w 1070671"/>
                <a:gd name="connsiteY21" fmla="*/ 480804 h 2339115"/>
                <a:gd name="connsiteX22" fmla="*/ 307703 w 1070671"/>
                <a:gd name="connsiteY22" fmla="*/ 431455 h 2339115"/>
                <a:gd name="connsiteX23" fmla="*/ 275771 w 1070671"/>
                <a:gd name="connsiteY23" fmla="*/ 361786 h 2339115"/>
                <a:gd name="connsiteX24" fmla="*/ 177074 w 1070671"/>
                <a:gd name="connsiteY24" fmla="*/ 277604 h 2339115"/>
                <a:gd name="connsiteX25" fmla="*/ 121920 w 1070671"/>
                <a:gd name="connsiteY25" fmla="*/ 193421 h 2339115"/>
                <a:gd name="connsiteX26" fmla="*/ 101542 w 1070671"/>
                <a:gd name="connsiteY26" fmla="*/ 89056 h 2339115"/>
                <a:gd name="connsiteX27" fmla="*/ 88000 w 1070671"/>
                <a:gd name="connsiteY27" fmla="*/ 75981 h 2339115"/>
                <a:gd name="connsiteX28" fmla="*/ 85353 w 1070671"/>
                <a:gd name="connsiteY28" fmla="*/ 136749 h 2339115"/>
                <a:gd name="connsiteX29" fmla="*/ 53582 w 1070671"/>
                <a:gd name="connsiteY29" fmla="*/ 26644 h 2339115"/>
                <a:gd name="connsiteX30" fmla="*/ 36057 w 1070671"/>
                <a:gd name="connsiteY30" fmla="*/ 14246 h 2339115"/>
                <a:gd name="connsiteX31" fmla="*/ 54633 w 1070671"/>
                <a:gd name="connsiteY31" fmla="*/ 103591 h 2339115"/>
                <a:gd name="connsiteX32" fmla="*/ 18407 w 1070671"/>
                <a:gd name="connsiteY32" fmla="*/ 0 h 2339115"/>
                <a:gd name="connsiteX33" fmla="*/ 33074 w 1070671"/>
                <a:gd name="connsiteY33" fmla="*/ 110105 h 2339115"/>
                <a:gd name="connsiteX34" fmla="*/ 5806 w 1070671"/>
                <a:gd name="connsiteY34" fmla="*/ 103432 h 2339115"/>
                <a:gd name="connsiteX35" fmla="*/ 0 w 1070671"/>
                <a:gd name="connsiteY35" fmla="*/ 158586 h 2339115"/>
                <a:gd name="connsiteX36" fmla="*/ 63863 w 1070671"/>
                <a:gd name="connsiteY36" fmla="*/ 257284 h 2339115"/>
                <a:gd name="connsiteX37" fmla="*/ 148046 w 1070671"/>
                <a:gd name="connsiteY37" fmla="*/ 408232 h 2339115"/>
                <a:gd name="connsiteX38" fmla="*/ 310606 w 1070671"/>
                <a:gd name="connsiteY38" fmla="*/ 646266 h 2339115"/>
                <a:gd name="connsiteX39" fmla="*/ 316411 w 1070671"/>
                <a:gd name="connsiteY39" fmla="*/ 724644 h 2339115"/>
                <a:gd name="connsiteX40" fmla="*/ 380274 w 1070671"/>
                <a:gd name="connsiteY40" fmla="*/ 881398 h 2339115"/>
                <a:gd name="connsiteX41" fmla="*/ 386080 w 1070671"/>
                <a:gd name="connsiteY41" fmla="*/ 991706 h 2339115"/>
                <a:gd name="connsiteX42" fmla="*/ 319314 w 1070671"/>
                <a:gd name="connsiteY42" fmla="*/ 1209421 h 2339115"/>
                <a:gd name="connsiteX43" fmla="*/ 325120 w 1070671"/>
                <a:gd name="connsiteY43" fmla="*/ 1316826 h 2339115"/>
                <a:gd name="connsiteX44" fmla="*/ 342537 w 1070671"/>
                <a:gd name="connsiteY44" fmla="*/ 1430038 h 2339115"/>
                <a:gd name="connsiteX45" fmla="*/ 357051 w 1070671"/>
                <a:gd name="connsiteY45" fmla="*/ 1601306 h 2339115"/>
                <a:gd name="connsiteX46" fmla="*/ 391886 w 1070671"/>
                <a:gd name="connsiteY46" fmla="*/ 1711615 h 2339115"/>
                <a:gd name="connsiteX47" fmla="*/ 481874 w 1070671"/>
                <a:gd name="connsiteY47" fmla="*/ 2054152 h 2339115"/>
                <a:gd name="connsiteX48" fmla="*/ 516709 w 1070671"/>
                <a:gd name="connsiteY48" fmla="*/ 2062861 h 2339115"/>
                <a:gd name="connsiteX49" fmla="*/ 484777 w 1070671"/>
                <a:gd name="connsiteY49" fmla="*/ 2123821 h 2339115"/>
                <a:gd name="connsiteX50" fmla="*/ 461554 w 1070671"/>
                <a:gd name="connsiteY50" fmla="*/ 2216712 h 2339115"/>
                <a:gd name="connsiteX51" fmla="*/ 531223 w 1070671"/>
                <a:gd name="connsiteY51" fmla="*/ 2239935 h 2339115"/>
                <a:gd name="connsiteX52" fmla="*/ 586377 w 1070671"/>
                <a:gd name="connsiteY52" fmla="*/ 2199295 h 2339115"/>
                <a:gd name="connsiteX53" fmla="*/ 583474 w 1070671"/>
                <a:gd name="connsiteY53" fmla="*/ 2123821 h 2339115"/>
                <a:gd name="connsiteX54" fmla="*/ 606697 w 1070671"/>
                <a:gd name="connsiteY54" fmla="*/ 2059958 h 2339115"/>
                <a:gd name="connsiteX55" fmla="*/ 606697 w 1070671"/>
                <a:gd name="connsiteY55" fmla="*/ 2036735 h 2339115"/>
                <a:gd name="connsiteX56" fmla="*/ 560251 w 1070671"/>
                <a:gd name="connsiteY56" fmla="*/ 1929329 h 2339115"/>
                <a:gd name="connsiteX57" fmla="*/ 551543 w 1070671"/>
                <a:gd name="connsiteY57" fmla="*/ 1592598 h 2339115"/>
                <a:gd name="connsiteX58" fmla="*/ 551543 w 1070671"/>
                <a:gd name="connsiteY58" fmla="*/ 1409718 h 2339115"/>
                <a:gd name="connsiteX59" fmla="*/ 618309 w 1070671"/>
                <a:gd name="connsiteY59" fmla="*/ 1697101 h 2339115"/>
                <a:gd name="connsiteX60" fmla="*/ 647337 w 1070671"/>
                <a:gd name="connsiteY60" fmla="*/ 1798700 h 2339115"/>
                <a:gd name="connsiteX61" fmla="*/ 646611 w 1070671"/>
                <a:gd name="connsiteY61" fmla="*/ 1922072 h 2339115"/>
                <a:gd name="connsiteX62" fmla="*/ 676366 w 1070671"/>
                <a:gd name="connsiteY62" fmla="*/ 2190586 h 2339115"/>
                <a:gd name="connsiteX63" fmla="*/ 705394 w 1070671"/>
                <a:gd name="connsiteY63" fmla="*/ 2196392 h 2339115"/>
                <a:gd name="connsiteX64" fmla="*/ 699589 w 1070671"/>
                <a:gd name="connsiteY64" fmla="*/ 2271865 h 2339115"/>
                <a:gd name="connsiteX65" fmla="*/ 785223 w 1070671"/>
                <a:gd name="connsiteY65" fmla="*/ 2318312 h 2339115"/>
                <a:gd name="connsiteX66" fmla="*/ 912949 w 1070671"/>
                <a:gd name="connsiteY66" fmla="*/ 2291460 h 2339115"/>
                <a:gd name="connsiteX67" fmla="*/ 766354 w 1070671"/>
                <a:gd name="connsiteY67" fmla="*/ 2187683 h 2339115"/>
                <a:gd name="connsiteX68" fmla="*/ 806994 w 1070671"/>
                <a:gd name="connsiteY68" fmla="*/ 2178974 h 2339115"/>
                <a:gd name="connsiteX69" fmla="*/ 786674 w 1070671"/>
                <a:gd name="connsiteY69" fmla="*/ 1833534 h 2339115"/>
                <a:gd name="connsiteX70" fmla="*/ 795384 w 1070671"/>
                <a:gd name="connsiteY70" fmla="*/ 1772574 h 2339115"/>
                <a:gd name="connsiteX71" fmla="*/ 777966 w 1070671"/>
                <a:gd name="connsiteY71" fmla="*/ 1740643 h 2339115"/>
                <a:gd name="connsiteX72" fmla="*/ 766354 w 1070671"/>
                <a:gd name="connsiteY72" fmla="*/ 1360368 h 2339115"/>
                <a:gd name="connsiteX73" fmla="*/ 737326 w 1070671"/>
                <a:gd name="connsiteY73" fmla="*/ 1250060 h 2339115"/>
                <a:gd name="connsiteX74" fmla="*/ 705394 w 1070671"/>
                <a:gd name="connsiteY74" fmla="*/ 982997 h 2339115"/>
                <a:gd name="connsiteX75" fmla="*/ 801189 w 1070671"/>
                <a:gd name="connsiteY75" fmla="*/ 657877 h 2339115"/>
                <a:gd name="connsiteX76" fmla="*/ 992777 w 1070671"/>
                <a:gd name="connsiteY76" fmla="*/ 422745 h 2339115"/>
                <a:gd name="connsiteX77" fmla="*/ 1065349 w 1070671"/>
                <a:gd name="connsiteY77" fmla="*/ 170197 h 2339115"/>
                <a:gd name="connsiteX78" fmla="*/ 1045029 w 1070671"/>
                <a:gd name="connsiteY78" fmla="*/ 30860 h 2339115"/>
                <a:gd name="connsiteX79" fmla="*/ 984069 w 1070671"/>
                <a:gd name="connsiteY79" fmla="*/ 88918 h 2339115"/>
                <a:gd name="connsiteX0" fmla="*/ 994401 w 1081003"/>
                <a:gd name="connsiteY0" fmla="*/ 88918 h 2339115"/>
                <a:gd name="connsiteX1" fmla="*/ 994401 w 1081003"/>
                <a:gd name="connsiteY1" fmla="*/ 155684 h 2339115"/>
                <a:gd name="connsiteX2" fmla="*/ 927635 w 1081003"/>
                <a:gd name="connsiteY2" fmla="*/ 297924 h 2339115"/>
                <a:gd name="connsiteX3" fmla="*/ 875383 w 1081003"/>
                <a:gd name="connsiteY3" fmla="*/ 370495 h 2339115"/>
                <a:gd name="connsiteX4" fmla="*/ 811521 w 1081003"/>
                <a:gd name="connsiteY4" fmla="*/ 474998 h 2339115"/>
                <a:gd name="connsiteX5" fmla="*/ 709921 w 1081003"/>
                <a:gd name="connsiteY5" fmla="*/ 527249 h 2339115"/>
                <a:gd name="connsiteX6" fmla="*/ 675086 w 1081003"/>
                <a:gd name="connsiteY6" fmla="*/ 591112 h 2339115"/>
                <a:gd name="connsiteX7" fmla="*/ 634446 w 1081003"/>
                <a:gd name="connsiteY7" fmla="*/ 582404 h 2339115"/>
                <a:gd name="connsiteX8" fmla="*/ 643155 w 1081003"/>
                <a:gd name="connsiteY8" fmla="*/ 533055 h 2339115"/>
                <a:gd name="connsiteX9" fmla="*/ 677989 w 1081003"/>
                <a:gd name="connsiteY9" fmla="*/ 492415 h 2339115"/>
                <a:gd name="connsiteX10" fmla="*/ 675086 w 1081003"/>
                <a:gd name="connsiteY10" fmla="*/ 437261 h 2339115"/>
                <a:gd name="connsiteX11" fmla="*/ 675086 w 1081003"/>
                <a:gd name="connsiteY11" fmla="*/ 385009 h 2339115"/>
                <a:gd name="connsiteX12" fmla="*/ 619932 w 1081003"/>
                <a:gd name="connsiteY12" fmla="*/ 321146 h 2339115"/>
                <a:gd name="connsiteX13" fmla="*/ 541555 w 1081003"/>
                <a:gd name="connsiteY13" fmla="*/ 335661 h 2339115"/>
                <a:gd name="connsiteX14" fmla="*/ 500915 w 1081003"/>
                <a:gd name="connsiteY14" fmla="*/ 393718 h 2339115"/>
                <a:gd name="connsiteX15" fmla="*/ 512526 w 1081003"/>
                <a:gd name="connsiteY15" fmla="*/ 440164 h 2339115"/>
                <a:gd name="connsiteX16" fmla="*/ 503559 w 1081003"/>
                <a:gd name="connsiteY16" fmla="*/ 472218 h 2339115"/>
                <a:gd name="connsiteX17" fmla="*/ 529943 w 1081003"/>
                <a:gd name="connsiteY17" fmla="*/ 527249 h 2339115"/>
                <a:gd name="connsiteX18" fmla="*/ 489303 w 1081003"/>
                <a:gd name="connsiteY18" fmla="*/ 579501 h 2339115"/>
                <a:gd name="connsiteX19" fmla="*/ 460275 w 1081003"/>
                <a:gd name="connsiteY19" fmla="*/ 579501 h 2339115"/>
                <a:gd name="connsiteX20" fmla="*/ 431246 w 1081003"/>
                <a:gd name="connsiteY20" fmla="*/ 533055 h 2339115"/>
                <a:gd name="connsiteX21" fmla="*/ 367383 w 1081003"/>
                <a:gd name="connsiteY21" fmla="*/ 480804 h 2339115"/>
                <a:gd name="connsiteX22" fmla="*/ 318035 w 1081003"/>
                <a:gd name="connsiteY22" fmla="*/ 431455 h 2339115"/>
                <a:gd name="connsiteX23" fmla="*/ 286103 w 1081003"/>
                <a:gd name="connsiteY23" fmla="*/ 361786 h 2339115"/>
                <a:gd name="connsiteX24" fmla="*/ 187406 w 1081003"/>
                <a:gd name="connsiteY24" fmla="*/ 277604 h 2339115"/>
                <a:gd name="connsiteX25" fmla="*/ 132252 w 1081003"/>
                <a:gd name="connsiteY25" fmla="*/ 193421 h 2339115"/>
                <a:gd name="connsiteX26" fmla="*/ 111874 w 1081003"/>
                <a:gd name="connsiteY26" fmla="*/ 89056 h 2339115"/>
                <a:gd name="connsiteX27" fmla="*/ 98332 w 1081003"/>
                <a:gd name="connsiteY27" fmla="*/ 75981 h 2339115"/>
                <a:gd name="connsiteX28" fmla="*/ 95685 w 1081003"/>
                <a:gd name="connsiteY28" fmla="*/ 136749 h 2339115"/>
                <a:gd name="connsiteX29" fmla="*/ 63914 w 1081003"/>
                <a:gd name="connsiteY29" fmla="*/ 26644 h 2339115"/>
                <a:gd name="connsiteX30" fmla="*/ 46389 w 1081003"/>
                <a:gd name="connsiteY30" fmla="*/ 14246 h 2339115"/>
                <a:gd name="connsiteX31" fmla="*/ 64965 w 1081003"/>
                <a:gd name="connsiteY31" fmla="*/ 103591 h 2339115"/>
                <a:gd name="connsiteX32" fmla="*/ 28739 w 1081003"/>
                <a:gd name="connsiteY32" fmla="*/ 0 h 2339115"/>
                <a:gd name="connsiteX33" fmla="*/ 43406 w 1081003"/>
                <a:gd name="connsiteY33" fmla="*/ 110105 h 2339115"/>
                <a:gd name="connsiteX34" fmla="*/ 0 w 1081003"/>
                <a:gd name="connsiteY34" fmla="*/ 23753 h 2339115"/>
                <a:gd name="connsiteX35" fmla="*/ 10332 w 1081003"/>
                <a:gd name="connsiteY35" fmla="*/ 158586 h 2339115"/>
                <a:gd name="connsiteX36" fmla="*/ 74195 w 1081003"/>
                <a:gd name="connsiteY36" fmla="*/ 257284 h 2339115"/>
                <a:gd name="connsiteX37" fmla="*/ 158378 w 1081003"/>
                <a:gd name="connsiteY37" fmla="*/ 408232 h 2339115"/>
                <a:gd name="connsiteX38" fmla="*/ 320938 w 1081003"/>
                <a:gd name="connsiteY38" fmla="*/ 646266 h 2339115"/>
                <a:gd name="connsiteX39" fmla="*/ 326743 w 1081003"/>
                <a:gd name="connsiteY39" fmla="*/ 724644 h 2339115"/>
                <a:gd name="connsiteX40" fmla="*/ 390606 w 1081003"/>
                <a:gd name="connsiteY40" fmla="*/ 881398 h 2339115"/>
                <a:gd name="connsiteX41" fmla="*/ 396412 w 1081003"/>
                <a:gd name="connsiteY41" fmla="*/ 991706 h 2339115"/>
                <a:gd name="connsiteX42" fmla="*/ 329646 w 1081003"/>
                <a:gd name="connsiteY42" fmla="*/ 1209421 h 2339115"/>
                <a:gd name="connsiteX43" fmla="*/ 335452 w 1081003"/>
                <a:gd name="connsiteY43" fmla="*/ 1316826 h 2339115"/>
                <a:gd name="connsiteX44" fmla="*/ 352869 w 1081003"/>
                <a:gd name="connsiteY44" fmla="*/ 1430038 h 2339115"/>
                <a:gd name="connsiteX45" fmla="*/ 367383 w 1081003"/>
                <a:gd name="connsiteY45" fmla="*/ 1601306 h 2339115"/>
                <a:gd name="connsiteX46" fmla="*/ 402218 w 1081003"/>
                <a:gd name="connsiteY46" fmla="*/ 1711615 h 2339115"/>
                <a:gd name="connsiteX47" fmla="*/ 492206 w 1081003"/>
                <a:gd name="connsiteY47" fmla="*/ 2054152 h 2339115"/>
                <a:gd name="connsiteX48" fmla="*/ 527041 w 1081003"/>
                <a:gd name="connsiteY48" fmla="*/ 2062861 h 2339115"/>
                <a:gd name="connsiteX49" fmla="*/ 495109 w 1081003"/>
                <a:gd name="connsiteY49" fmla="*/ 2123821 h 2339115"/>
                <a:gd name="connsiteX50" fmla="*/ 471886 w 1081003"/>
                <a:gd name="connsiteY50" fmla="*/ 2216712 h 2339115"/>
                <a:gd name="connsiteX51" fmla="*/ 541555 w 1081003"/>
                <a:gd name="connsiteY51" fmla="*/ 2239935 h 2339115"/>
                <a:gd name="connsiteX52" fmla="*/ 596709 w 1081003"/>
                <a:gd name="connsiteY52" fmla="*/ 2199295 h 2339115"/>
                <a:gd name="connsiteX53" fmla="*/ 593806 w 1081003"/>
                <a:gd name="connsiteY53" fmla="*/ 2123821 h 2339115"/>
                <a:gd name="connsiteX54" fmla="*/ 617029 w 1081003"/>
                <a:gd name="connsiteY54" fmla="*/ 2059958 h 2339115"/>
                <a:gd name="connsiteX55" fmla="*/ 617029 w 1081003"/>
                <a:gd name="connsiteY55" fmla="*/ 2036735 h 2339115"/>
                <a:gd name="connsiteX56" fmla="*/ 570583 w 1081003"/>
                <a:gd name="connsiteY56" fmla="*/ 1929329 h 2339115"/>
                <a:gd name="connsiteX57" fmla="*/ 561875 w 1081003"/>
                <a:gd name="connsiteY57" fmla="*/ 1592598 h 2339115"/>
                <a:gd name="connsiteX58" fmla="*/ 561875 w 1081003"/>
                <a:gd name="connsiteY58" fmla="*/ 1409718 h 2339115"/>
                <a:gd name="connsiteX59" fmla="*/ 628641 w 1081003"/>
                <a:gd name="connsiteY59" fmla="*/ 1697101 h 2339115"/>
                <a:gd name="connsiteX60" fmla="*/ 657669 w 1081003"/>
                <a:gd name="connsiteY60" fmla="*/ 1798700 h 2339115"/>
                <a:gd name="connsiteX61" fmla="*/ 656943 w 1081003"/>
                <a:gd name="connsiteY61" fmla="*/ 1922072 h 2339115"/>
                <a:gd name="connsiteX62" fmla="*/ 686698 w 1081003"/>
                <a:gd name="connsiteY62" fmla="*/ 2190586 h 2339115"/>
                <a:gd name="connsiteX63" fmla="*/ 715726 w 1081003"/>
                <a:gd name="connsiteY63" fmla="*/ 2196392 h 2339115"/>
                <a:gd name="connsiteX64" fmla="*/ 709921 w 1081003"/>
                <a:gd name="connsiteY64" fmla="*/ 2271865 h 2339115"/>
                <a:gd name="connsiteX65" fmla="*/ 795555 w 1081003"/>
                <a:gd name="connsiteY65" fmla="*/ 2318312 h 2339115"/>
                <a:gd name="connsiteX66" fmla="*/ 923281 w 1081003"/>
                <a:gd name="connsiteY66" fmla="*/ 2291460 h 2339115"/>
                <a:gd name="connsiteX67" fmla="*/ 776686 w 1081003"/>
                <a:gd name="connsiteY67" fmla="*/ 2187683 h 2339115"/>
                <a:gd name="connsiteX68" fmla="*/ 817326 w 1081003"/>
                <a:gd name="connsiteY68" fmla="*/ 2178974 h 2339115"/>
                <a:gd name="connsiteX69" fmla="*/ 797006 w 1081003"/>
                <a:gd name="connsiteY69" fmla="*/ 1833534 h 2339115"/>
                <a:gd name="connsiteX70" fmla="*/ 805716 w 1081003"/>
                <a:gd name="connsiteY70" fmla="*/ 1772574 h 2339115"/>
                <a:gd name="connsiteX71" fmla="*/ 788298 w 1081003"/>
                <a:gd name="connsiteY71" fmla="*/ 1740643 h 2339115"/>
                <a:gd name="connsiteX72" fmla="*/ 776686 w 1081003"/>
                <a:gd name="connsiteY72" fmla="*/ 1360368 h 2339115"/>
                <a:gd name="connsiteX73" fmla="*/ 747658 w 1081003"/>
                <a:gd name="connsiteY73" fmla="*/ 1250060 h 2339115"/>
                <a:gd name="connsiteX74" fmla="*/ 715726 w 1081003"/>
                <a:gd name="connsiteY74" fmla="*/ 982997 h 2339115"/>
                <a:gd name="connsiteX75" fmla="*/ 811521 w 1081003"/>
                <a:gd name="connsiteY75" fmla="*/ 657877 h 2339115"/>
                <a:gd name="connsiteX76" fmla="*/ 1003109 w 1081003"/>
                <a:gd name="connsiteY76" fmla="*/ 422745 h 2339115"/>
                <a:gd name="connsiteX77" fmla="*/ 1075681 w 1081003"/>
                <a:gd name="connsiteY77" fmla="*/ 170197 h 2339115"/>
                <a:gd name="connsiteX78" fmla="*/ 1055361 w 1081003"/>
                <a:gd name="connsiteY78" fmla="*/ 30860 h 2339115"/>
                <a:gd name="connsiteX79" fmla="*/ 994401 w 1081003"/>
                <a:gd name="connsiteY79" fmla="*/ 88918 h 2339115"/>
                <a:gd name="connsiteX0" fmla="*/ 994401 w 1081003"/>
                <a:gd name="connsiteY0" fmla="*/ 92868 h 2343065"/>
                <a:gd name="connsiteX1" fmla="*/ 994401 w 1081003"/>
                <a:gd name="connsiteY1" fmla="*/ 159634 h 2343065"/>
                <a:gd name="connsiteX2" fmla="*/ 927635 w 1081003"/>
                <a:gd name="connsiteY2" fmla="*/ 301874 h 2343065"/>
                <a:gd name="connsiteX3" fmla="*/ 875383 w 1081003"/>
                <a:gd name="connsiteY3" fmla="*/ 374445 h 2343065"/>
                <a:gd name="connsiteX4" fmla="*/ 811521 w 1081003"/>
                <a:gd name="connsiteY4" fmla="*/ 478948 h 2343065"/>
                <a:gd name="connsiteX5" fmla="*/ 709921 w 1081003"/>
                <a:gd name="connsiteY5" fmla="*/ 531199 h 2343065"/>
                <a:gd name="connsiteX6" fmla="*/ 675086 w 1081003"/>
                <a:gd name="connsiteY6" fmla="*/ 595062 h 2343065"/>
                <a:gd name="connsiteX7" fmla="*/ 634446 w 1081003"/>
                <a:gd name="connsiteY7" fmla="*/ 586354 h 2343065"/>
                <a:gd name="connsiteX8" fmla="*/ 643155 w 1081003"/>
                <a:gd name="connsiteY8" fmla="*/ 537005 h 2343065"/>
                <a:gd name="connsiteX9" fmla="*/ 677989 w 1081003"/>
                <a:gd name="connsiteY9" fmla="*/ 496365 h 2343065"/>
                <a:gd name="connsiteX10" fmla="*/ 675086 w 1081003"/>
                <a:gd name="connsiteY10" fmla="*/ 441211 h 2343065"/>
                <a:gd name="connsiteX11" fmla="*/ 675086 w 1081003"/>
                <a:gd name="connsiteY11" fmla="*/ 388959 h 2343065"/>
                <a:gd name="connsiteX12" fmla="*/ 619932 w 1081003"/>
                <a:gd name="connsiteY12" fmla="*/ 325096 h 2343065"/>
                <a:gd name="connsiteX13" fmla="*/ 541555 w 1081003"/>
                <a:gd name="connsiteY13" fmla="*/ 339611 h 2343065"/>
                <a:gd name="connsiteX14" fmla="*/ 500915 w 1081003"/>
                <a:gd name="connsiteY14" fmla="*/ 397668 h 2343065"/>
                <a:gd name="connsiteX15" fmla="*/ 512526 w 1081003"/>
                <a:gd name="connsiteY15" fmla="*/ 444114 h 2343065"/>
                <a:gd name="connsiteX16" fmla="*/ 503559 w 1081003"/>
                <a:gd name="connsiteY16" fmla="*/ 476168 h 2343065"/>
                <a:gd name="connsiteX17" fmla="*/ 529943 w 1081003"/>
                <a:gd name="connsiteY17" fmla="*/ 531199 h 2343065"/>
                <a:gd name="connsiteX18" fmla="*/ 489303 w 1081003"/>
                <a:gd name="connsiteY18" fmla="*/ 583451 h 2343065"/>
                <a:gd name="connsiteX19" fmla="*/ 460275 w 1081003"/>
                <a:gd name="connsiteY19" fmla="*/ 583451 h 2343065"/>
                <a:gd name="connsiteX20" fmla="*/ 431246 w 1081003"/>
                <a:gd name="connsiteY20" fmla="*/ 537005 h 2343065"/>
                <a:gd name="connsiteX21" fmla="*/ 367383 w 1081003"/>
                <a:gd name="connsiteY21" fmla="*/ 484754 h 2343065"/>
                <a:gd name="connsiteX22" fmla="*/ 318035 w 1081003"/>
                <a:gd name="connsiteY22" fmla="*/ 435405 h 2343065"/>
                <a:gd name="connsiteX23" fmla="*/ 286103 w 1081003"/>
                <a:gd name="connsiteY23" fmla="*/ 365736 h 2343065"/>
                <a:gd name="connsiteX24" fmla="*/ 187406 w 1081003"/>
                <a:gd name="connsiteY24" fmla="*/ 281554 h 2343065"/>
                <a:gd name="connsiteX25" fmla="*/ 132252 w 1081003"/>
                <a:gd name="connsiteY25" fmla="*/ 197371 h 2343065"/>
                <a:gd name="connsiteX26" fmla="*/ 111874 w 1081003"/>
                <a:gd name="connsiteY26" fmla="*/ 93006 h 2343065"/>
                <a:gd name="connsiteX27" fmla="*/ 98332 w 1081003"/>
                <a:gd name="connsiteY27" fmla="*/ 79931 h 2343065"/>
                <a:gd name="connsiteX28" fmla="*/ 95685 w 1081003"/>
                <a:gd name="connsiteY28" fmla="*/ 140699 h 2343065"/>
                <a:gd name="connsiteX29" fmla="*/ 63914 w 1081003"/>
                <a:gd name="connsiteY29" fmla="*/ 30594 h 2343065"/>
                <a:gd name="connsiteX30" fmla="*/ 46389 w 1081003"/>
                <a:gd name="connsiteY30" fmla="*/ 18196 h 2343065"/>
                <a:gd name="connsiteX31" fmla="*/ 64965 w 1081003"/>
                <a:gd name="connsiteY31" fmla="*/ 107541 h 2343065"/>
                <a:gd name="connsiteX32" fmla="*/ 12728 w 1081003"/>
                <a:gd name="connsiteY32" fmla="*/ 0 h 2343065"/>
                <a:gd name="connsiteX33" fmla="*/ 43406 w 1081003"/>
                <a:gd name="connsiteY33" fmla="*/ 114055 h 2343065"/>
                <a:gd name="connsiteX34" fmla="*/ 0 w 1081003"/>
                <a:gd name="connsiteY34" fmla="*/ 27703 h 2343065"/>
                <a:gd name="connsiteX35" fmla="*/ 10332 w 1081003"/>
                <a:gd name="connsiteY35" fmla="*/ 162536 h 2343065"/>
                <a:gd name="connsiteX36" fmla="*/ 74195 w 1081003"/>
                <a:gd name="connsiteY36" fmla="*/ 261234 h 2343065"/>
                <a:gd name="connsiteX37" fmla="*/ 158378 w 1081003"/>
                <a:gd name="connsiteY37" fmla="*/ 412182 h 2343065"/>
                <a:gd name="connsiteX38" fmla="*/ 320938 w 1081003"/>
                <a:gd name="connsiteY38" fmla="*/ 650216 h 2343065"/>
                <a:gd name="connsiteX39" fmla="*/ 326743 w 1081003"/>
                <a:gd name="connsiteY39" fmla="*/ 728594 h 2343065"/>
                <a:gd name="connsiteX40" fmla="*/ 390606 w 1081003"/>
                <a:gd name="connsiteY40" fmla="*/ 885348 h 2343065"/>
                <a:gd name="connsiteX41" fmla="*/ 396412 w 1081003"/>
                <a:gd name="connsiteY41" fmla="*/ 995656 h 2343065"/>
                <a:gd name="connsiteX42" fmla="*/ 329646 w 1081003"/>
                <a:gd name="connsiteY42" fmla="*/ 1213371 h 2343065"/>
                <a:gd name="connsiteX43" fmla="*/ 335452 w 1081003"/>
                <a:gd name="connsiteY43" fmla="*/ 1320776 h 2343065"/>
                <a:gd name="connsiteX44" fmla="*/ 352869 w 1081003"/>
                <a:gd name="connsiteY44" fmla="*/ 1433988 h 2343065"/>
                <a:gd name="connsiteX45" fmla="*/ 367383 w 1081003"/>
                <a:gd name="connsiteY45" fmla="*/ 1605256 h 2343065"/>
                <a:gd name="connsiteX46" fmla="*/ 402218 w 1081003"/>
                <a:gd name="connsiteY46" fmla="*/ 1715565 h 2343065"/>
                <a:gd name="connsiteX47" fmla="*/ 492206 w 1081003"/>
                <a:gd name="connsiteY47" fmla="*/ 2058102 h 2343065"/>
                <a:gd name="connsiteX48" fmla="*/ 527041 w 1081003"/>
                <a:gd name="connsiteY48" fmla="*/ 2066811 h 2343065"/>
                <a:gd name="connsiteX49" fmla="*/ 495109 w 1081003"/>
                <a:gd name="connsiteY49" fmla="*/ 2127771 h 2343065"/>
                <a:gd name="connsiteX50" fmla="*/ 471886 w 1081003"/>
                <a:gd name="connsiteY50" fmla="*/ 2220662 h 2343065"/>
                <a:gd name="connsiteX51" fmla="*/ 541555 w 1081003"/>
                <a:gd name="connsiteY51" fmla="*/ 2243885 h 2343065"/>
                <a:gd name="connsiteX52" fmla="*/ 596709 w 1081003"/>
                <a:gd name="connsiteY52" fmla="*/ 2203245 h 2343065"/>
                <a:gd name="connsiteX53" fmla="*/ 593806 w 1081003"/>
                <a:gd name="connsiteY53" fmla="*/ 2127771 h 2343065"/>
                <a:gd name="connsiteX54" fmla="*/ 617029 w 1081003"/>
                <a:gd name="connsiteY54" fmla="*/ 2063908 h 2343065"/>
                <a:gd name="connsiteX55" fmla="*/ 617029 w 1081003"/>
                <a:gd name="connsiteY55" fmla="*/ 2040685 h 2343065"/>
                <a:gd name="connsiteX56" fmla="*/ 570583 w 1081003"/>
                <a:gd name="connsiteY56" fmla="*/ 1933279 h 2343065"/>
                <a:gd name="connsiteX57" fmla="*/ 561875 w 1081003"/>
                <a:gd name="connsiteY57" fmla="*/ 1596548 h 2343065"/>
                <a:gd name="connsiteX58" fmla="*/ 561875 w 1081003"/>
                <a:gd name="connsiteY58" fmla="*/ 1413668 h 2343065"/>
                <a:gd name="connsiteX59" fmla="*/ 628641 w 1081003"/>
                <a:gd name="connsiteY59" fmla="*/ 1701051 h 2343065"/>
                <a:gd name="connsiteX60" fmla="*/ 657669 w 1081003"/>
                <a:gd name="connsiteY60" fmla="*/ 1802650 h 2343065"/>
                <a:gd name="connsiteX61" fmla="*/ 656943 w 1081003"/>
                <a:gd name="connsiteY61" fmla="*/ 1926022 h 2343065"/>
                <a:gd name="connsiteX62" fmla="*/ 686698 w 1081003"/>
                <a:gd name="connsiteY62" fmla="*/ 2194536 h 2343065"/>
                <a:gd name="connsiteX63" fmla="*/ 715726 w 1081003"/>
                <a:gd name="connsiteY63" fmla="*/ 2200342 h 2343065"/>
                <a:gd name="connsiteX64" fmla="*/ 709921 w 1081003"/>
                <a:gd name="connsiteY64" fmla="*/ 2275815 h 2343065"/>
                <a:gd name="connsiteX65" fmla="*/ 795555 w 1081003"/>
                <a:gd name="connsiteY65" fmla="*/ 2322262 h 2343065"/>
                <a:gd name="connsiteX66" fmla="*/ 923281 w 1081003"/>
                <a:gd name="connsiteY66" fmla="*/ 2295410 h 2343065"/>
                <a:gd name="connsiteX67" fmla="*/ 776686 w 1081003"/>
                <a:gd name="connsiteY67" fmla="*/ 2191633 h 2343065"/>
                <a:gd name="connsiteX68" fmla="*/ 817326 w 1081003"/>
                <a:gd name="connsiteY68" fmla="*/ 2182924 h 2343065"/>
                <a:gd name="connsiteX69" fmla="*/ 797006 w 1081003"/>
                <a:gd name="connsiteY69" fmla="*/ 1837484 h 2343065"/>
                <a:gd name="connsiteX70" fmla="*/ 805716 w 1081003"/>
                <a:gd name="connsiteY70" fmla="*/ 1776524 h 2343065"/>
                <a:gd name="connsiteX71" fmla="*/ 788298 w 1081003"/>
                <a:gd name="connsiteY71" fmla="*/ 1744593 h 2343065"/>
                <a:gd name="connsiteX72" fmla="*/ 776686 w 1081003"/>
                <a:gd name="connsiteY72" fmla="*/ 1364318 h 2343065"/>
                <a:gd name="connsiteX73" fmla="*/ 747658 w 1081003"/>
                <a:gd name="connsiteY73" fmla="*/ 1254010 h 2343065"/>
                <a:gd name="connsiteX74" fmla="*/ 715726 w 1081003"/>
                <a:gd name="connsiteY74" fmla="*/ 986947 h 2343065"/>
                <a:gd name="connsiteX75" fmla="*/ 811521 w 1081003"/>
                <a:gd name="connsiteY75" fmla="*/ 661827 h 2343065"/>
                <a:gd name="connsiteX76" fmla="*/ 1003109 w 1081003"/>
                <a:gd name="connsiteY76" fmla="*/ 426695 h 2343065"/>
                <a:gd name="connsiteX77" fmla="*/ 1075681 w 1081003"/>
                <a:gd name="connsiteY77" fmla="*/ 174147 h 2343065"/>
                <a:gd name="connsiteX78" fmla="*/ 1055361 w 1081003"/>
                <a:gd name="connsiteY78" fmla="*/ 34810 h 2343065"/>
                <a:gd name="connsiteX79" fmla="*/ 994401 w 1081003"/>
                <a:gd name="connsiteY79" fmla="*/ 92868 h 2343065"/>
                <a:gd name="connsiteX0" fmla="*/ 986626 w 1073228"/>
                <a:gd name="connsiteY0" fmla="*/ 92868 h 2343065"/>
                <a:gd name="connsiteX1" fmla="*/ 986626 w 1073228"/>
                <a:gd name="connsiteY1" fmla="*/ 159634 h 2343065"/>
                <a:gd name="connsiteX2" fmla="*/ 919860 w 1073228"/>
                <a:gd name="connsiteY2" fmla="*/ 301874 h 2343065"/>
                <a:gd name="connsiteX3" fmla="*/ 867608 w 1073228"/>
                <a:gd name="connsiteY3" fmla="*/ 374445 h 2343065"/>
                <a:gd name="connsiteX4" fmla="*/ 803746 w 1073228"/>
                <a:gd name="connsiteY4" fmla="*/ 478948 h 2343065"/>
                <a:gd name="connsiteX5" fmla="*/ 702146 w 1073228"/>
                <a:gd name="connsiteY5" fmla="*/ 531199 h 2343065"/>
                <a:gd name="connsiteX6" fmla="*/ 667311 w 1073228"/>
                <a:gd name="connsiteY6" fmla="*/ 595062 h 2343065"/>
                <a:gd name="connsiteX7" fmla="*/ 626671 w 1073228"/>
                <a:gd name="connsiteY7" fmla="*/ 586354 h 2343065"/>
                <a:gd name="connsiteX8" fmla="*/ 635380 w 1073228"/>
                <a:gd name="connsiteY8" fmla="*/ 537005 h 2343065"/>
                <a:gd name="connsiteX9" fmla="*/ 670214 w 1073228"/>
                <a:gd name="connsiteY9" fmla="*/ 496365 h 2343065"/>
                <a:gd name="connsiteX10" fmla="*/ 667311 w 1073228"/>
                <a:gd name="connsiteY10" fmla="*/ 441211 h 2343065"/>
                <a:gd name="connsiteX11" fmla="*/ 667311 w 1073228"/>
                <a:gd name="connsiteY11" fmla="*/ 388959 h 2343065"/>
                <a:gd name="connsiteX12" fmla="*/ 612157 w 1073228"/>
                <a:gd name="connsiteY12" fmla="*/ 325096 h 2343065"/>
                <a:gd name="connsiteX13" fmla="*/ 533780 w 1073228"/>
                <a:gd name="connsiteY13" fmla="*/ 339611 h 2343065"/>
                <a:gd name="connsiteX14" fmla="*/ 493140 w 1073228"/>
                <a:gd name="connsiteY14" fmla="*/ 397668 h 2343065"/>
                <a:gd name="connsiteX15" fmla="*/ 504751 w 1073228"/>
                <a:gd name="connsiteY15" fmla="*/ 444114 h 2343065"/>
                <a:gd name="connsiteX16" fmla="*/ 495784 w 1073228"/>
                <a:gd name="connsiteY16" fmla="*/ 476168 h 2343065"/>
                <a:gd name="connsiteX17" fmla="*/ 522168 w 1073228"/>
                <a:gd name="connsiteY17" fmla="*/ 531199 h 2343065"/>
                <a:gd name="connsiteX18" fmla="*/ 481528 w 1073228"/>
                <a:gd name="connsiteY18" fmla="*/ 583451 h 2343065"/>
                <a:gd name="connsiteX19" fmla="*/ 452500 w 1073228"/>
                <a:gd name="connsiteY19" fmla="*/ 583451 h 2343065"/>
                <a:gd name="connsiteX20" fmla="*/ 423471 w 1073228"/>
                <a:gd name="connsiteY20" fmla="*/ 537005 h 2343065"/>
                <a:gd name="connsiteX21" fmla="*/ 359608 w 1073228"/>
                <a:gd name="connsiteY21" fmla="*/ 484754 h 2343065"/>
                <a:gd name="connsiteX22" fmla="*/ 310260 w 1073228"/>
                <a:gd name="connsiteY22" fmla="*/ 435405 h 2343065"/>
                <a:gd name="connsiteX23" fmla="*/ 278328 w 1073228"/>
                <a:gd name="connsiteY23" fmla="*/ 365736 h 2343065"/>
                <a:gd name="connsiteX24" fmla="*/ 179631 w 1073228"/>
                <a:gd name="connsiteY24" fmla="*/ 281554 h 2343065"/>
                <a:gd name="connsiteX25" fmla="*/ 124477 w 1073228"/>
                <a:gd name="connsiteY25" fmla="*/ 197371 h 2343065"/>
                <a:gd name="connsiteX26" fmla="*/ 104099 w 1073228"/>
                <a:gd name="connsiteY26" fmla="*/ 93006 h 2343065"/>
                <a:gd name="connsiteX27" fmla="*/ 90557 w 1073228"/>
                <a:gd name="connsiteY27" fmla="*/ 79931 h 2343065"/>
                <a:gd name="connsiteX28" fmla="*/ 87910 w 1073228"/>
                <a:gd name="connsiteY28" fmla="*/ 140699 h 2343065"/>
                <a:gd name="connsiteX29" fmla="*/ 56139 w 1073228"/>
                <a:gd name="connsiteY29" fmla="*/ 30594 h 2343065"/>
                <a:gd name="connsiteX30" fmla="*/ 38614 w 1073228"/>
                <a:gd name="connsiteY30" fmla="*/ 18196 h 2343065"/>
                <a:gd name="connsiteX31" fmla="*/ 57190 w 1073228"/>
                <a:gd name="connsiteY31" fmla="*/ 107541 h 2343065"/>
                <a:gd name="connsiteX32" fmla="*/ 4953 w 1073228"/>
                <a:gd name="connsiteY32" fmla="*/ 0 h 2343065"/>
                <a:gd name="connsiteX33" fmla="*/ 35631 w 1073228"/>
                <a:gd name="connsiteY33" fmla="*/ 114055 h 2343065"/>
                <a:gd name="connsiteX34" fmla="*/ 0 w 1073228"/>
                <a:gd name="connsiteY34" fmla="*/ 37327 h 2343065"/>
                <a:gd name="connsiteX35" fmla="*/ 2557 w 1073228"/>
                <a:gd name="connsiteY35" fmla="*/ 162536 h 2343065"/>
                <a:gd name="connsiteX36" fmla="*/ 66420 w 1073228"/>
                <a:gd name="connsiteY36" fmla="*/ 261234 h 2343065"/>
                <a:gd name="connsiteX37" fmla="*/ 150603 w 1073228"/>
                <a:gd name="connsiteY37" fmla="*/ 412182 h 2343065"/>
                <a:gd name="connsiteX38" fmla="*/ 313163 w 1073228"/>
                <a:gd name="connsiteY38" fmla="*/ 650216 h 2343065"/>
                <a:gd name="connsiteX39" fmla="*/ 318968 w 1073228"/>
                <a:gd name="connsiteY39" fmla="*/ 728594 h 2343065"/>
                <a:gd name="connsiteX40" fmla="*/ 382831 w 1073228"/>
                <a:gd name="connsiteY40" fmla="*/ 885348 h 2343065"/>
                <a:gd name="connsiteX41" fmla="*/ 388637 w 1073228"/>
                <a:gd name="connsiteY41" fmla="*/ 995656 h 2343065"/>
                <a:gd name="connsiteX42" fmla="*/ 321871 w 1073228"/>
                <a:gd name="connsiteY42" fmla="*/ 1213371 h 2343065"/>
                <a:gd name="connsiteX43" fmla="*/ 327677 w 1073228"/>
                <a:gd name="connsiteY43" fmla="*/ 1320776 h 2343065"/>
                <a:gd name="connsiteX44" fmla="*/ 345094 w 1073228"/>
                <a:gd name="connsiteY44" fmla="*/ 1433988 h 2343065"/>
                <a:gd name="connsiteX45" fmla="*/ 359608 w 1073228"/>
                <a:gd name="connsiteY45" fmla="*/ 1605256 h 2343065"/>
                <a:gd name="connsiteX46" fmla="*/ 394443 w 1073228"/>
                <a:gd name="connsiteY46" fmla="*/ 1715565 h 2343065"/>
                <a:gd name="connsiteX47" fmla="*/ 484431 w 1073228"/>
                <a:gd name="connsiteY47" fmla="*/ 2058102 h 2343065"/>
                <a:gd name="connsiteX48" fmla="*/ 519266 w 1073228"/>
                <a:gd name="connsiteY48" fmla="*/ 2066811 h 2343065"/>
                <a:gd name="connsiteX49" fmla="*/ 487334 w 1073228"/>
                <a:gd name="connsiteY49" fmla="*/ 2127771 h 2343065"/>
                <a:gd name="connsiteX50" fmla="*/ 464111 w 1073228"/>
                <a:gd name="connsiteY50" fmla="*/ 2220662 h 2343065"/>
                <a:gd name="connsiteX51" fmla="*/ 533780 w 1073228"/>
                <a:gd name="connsiteY51" fmla="*/ 2243885 h 2343065"/>
                <a:gd name="connsiteX52" fmla="*/ 588934 w 1073228"/>
                <a:gd name="connsiteY52" fmla="*/ 2203245 h 2343065"/>
                <a:gd name="connsiteX53" fmla="*/ 586031 w 1073228"/>
                <a:gd name="connsiteY53" fmla="*/ 2127771 h 2343065"/>
                <a:gd name="connsiteX54" fmla="*/ 609254 w 1073228"/>
                <a:gd name="connsiteY54" fmla="*/ 2063908 h 2343065"/>
                <a:gd name="connsiteX55" fmla="*/ 609254 w 1073228"/>
                <a:gd name="connsiteY55" fmla="*/ 2040685 h 2343065"/>
                <a:gd name="connsiteX56" fmla="*/ 562808 w 1073228"/>
                <a:gd name="connsiteY56" fmla="*/ 1933279 h 2343065"/>
                <a:gd name="connsiteX57" fmla="*/ 554100 w 1073228"/>
                <a:gd name="connsiteY57" fmla="*/ 1596548 h 2343065"/>
                <a:gd name="connsiteX58" fmla="*/ 554100 w 1073228"/>
                <a:gd name="connsiteY58" fmla="*/ 1413668 h 2343065"/>
                <a:gd name="connsiteX59" fmla="*/ 620866 w 1073228"/>
                <a:gd name="connsiteY59" fmla="*/ 1701051 h 2343065"/>
                <a:gd name="connsiteX60" fmla="*/ 649894 w 1073228"/>
                <a:gd name="connsiteY60" fmla="*/ 1802650 h 2343065"/>
                <a:gd name="connsiteX61" fmla="*/ 649168 w 1073228"/>
                <a:gd name="connsiteY61" fmla="*/ 1926022 h 2343065"/>
                <a:gd name="connsiteX62" fmla="*/ 678923 w 1073228"/>
                <a:gd name="connsiteY62" fmla="*/ 2194536 h 2343065"/>
                <a:gd name="connsiteX63" fmla="*/ 707951 w 1073228"/>
                <a:gd name="connsiteY63" fmla="*/ 2200342 h 2343065"/>
                <a:gd name="connsiteX64" fmla="*/ 702146 w 1073228"/>
                <a:gd name="connsiteY64" fmla="*/ 2275815 h 2343065"/>
                <a:gd name="connsiteX65" fmla="*/ 787780 w 1073228"/>
                <a:gd name="connsiteY65" fmla="*/ 2322262 h 2343065"/>
                <a:gd name="connsiteX66" fmla="*/ 915506 w 1073228"/>
                <a:gd name="connsiteY66" fmla="*/ 2295410 h 2343065"/>
                <a:gd name="connsiteX67" fmla="*/ 768911 w 1073228"/>
                <a:gd name="connsiteY67" fmla="*/ 2191633 h 2343065"/>
                <a:gd name="connsiteX68" fmla="*/ 809551 w 1073228"/>
                <a:gd name="connsiteY68" fmla="*/ 2182924 h 2343065"/>
                <a:gd name="connsiteX69" fmla="*/ 789231 w 1073228"/>
                <a:gd name="connsiteY69" fmla="*/ 1837484 h 2343065"/>
                <a:gd name="connsiteX70" fmla="*/ 797941 w 1073228"/>
                <a:gd name="connsiteY70" fmla="*/ 1776524 h 2343065"/>
                <a:gd name="connsiteX71" fmla="*/ 780523 w 1073228"/>
                <a:gd name="connsiteY71" fmla="*/ 1744593 h 2343065"/>
                <a:gd name="connsiteX72" fmla="*/ 768911 w 1073228"/>
                <a:gd name="connsiteY72" fmla="*/ 1364318 h 2343065"/>
                <a:gd name="connsiteX73" fmla="*/ 739883 w 1073228"/>
                <a:gd name="connsiteY73" fmla="*/ 1254010 h 2343065"/>
                <a:gd name="connsiteX74" fmla="*/ 707951 w 1073228"/>
                <a:gd name="connsiteY74" fmla="*/ 986947 h 2343065"/>
                <a:gd name="connsiteX75" fmla="*/ 803746 w 1073228"/>
                <a:gd name="connsiteY75" fmla="*/ 661827 h 2343065"/>
                <a:gd name="connsiteX76" fmla="*/ 995334 w 1073228"/>
                <a:gd name="connsiteY76" fmla="*/ 426695 h 2343065"/>
                <a:gd name="connsiteX77" fmla="*/ 1067906 w 1073228"/>
                <a:gd name="connsiteY77" fmla="*/ 174147 h 2343065"/>
                <a:gd name="connsiteX78" fmla="*/ 1047586 w 1073228"/>
                <a:gd name="connsiteY78" fmla="*/ 34810 h 2343065"/>
                <a:gd name="connsiteX79" fmla="*/ 986626 w 1073228"/>
                <a:gd name="connsiteY79" fmla="*/ 92868 h 2343065"/>
                <a:gd name="connsiteX0" fmla="*/ 1028033 w 1114635"/>
                <a:gd name="connsiteY0" fmla="*/ 92868 h 2343065"/>
                <a:gd name="connsiteX1" fmla="*/ 1028033 w 1114635"/>
                <a:gd name="connsiteY1" fmla="*/ 159634 h 2343065"/>
                <a:gd name="connsiteX2" fmla="*/ 961267 w 1114635"/>
                <a:gd name="connsiteY2" fmla="*/ 301874 h 2343065"/>
                <a:gd name="connsiteX3" fmla="*/ 909015 w 1114635"/>
                <a:gd name="connsiteY3" fmla="*/ 374445 h 2343065"/>
                <a:gd name="connsiteX4" fmla="*/ 845153 w 1114635"/>
                <a:gd name="connsiteY4" fmla="*/ 478948 h 2343065"/>
                <a:gd name="connsiteX5" fmla="*/ 743553 w 1114635"/>
                <a:gd name="connsiteY5" fmla="*/ 531199 h 2343065"/>
                <a:gd name="connsiteX6" fmla="*/ 708718 w 1114635"/>
                <a:gd name="connsiteY6" fmla="*/ 595062 h 2343065"/>
                <a:gd name="connsiteX7" fmla="*/ 668078 w 1114635"/>
                <a:gd name="connsiteY7" fmla="*/ 586354 h 2343065"/>
                <a:gd name="connsiteX8" fmla="*/ 676787 w 1114635"/>
                <a:gd name="connsiteY8" fmla="*/ 537005 h 2343065"/>
                <a:gd name="connsiteX9" fmla="*/ 711621 w 1114635"/>
                <a:gd name="connsiteY9" fmla="*/ 496365 h 2343065"/>
                <a:gd name="connsiteX10" fmla="*/ 708718 w 1114635"/>
                <a:gd name="connsiteY10" fmla="*/ 441211 h 2343065"/>
                <a:gd name="connsiteX11" fmla="*/ 708718 w 1114635"/>
                <a:gd name="connsiteY11" fmla="*/ 388959 h 2343065"/>
                <a:gd name="connsiteX12" fmla="*/ 653564 w 1114635"/>
                <a:gd name="connsiteY12" fmla="*/ 325096 h 2343065"/>
                <a:gd name="connsiteX13" fmla="*/ 575187 w 1114635"/>
                <a:gd name="connsiteY13" fmla="*/ 339611 h 2343065"/>
                <a:gd name="connsiteX14" fmla="*/ 534547 w 1114635"/>
                <a:gd name="connsiteY14" fmla="*/ 397668 h 2343065"/>
                <a:gd name="connsiteX15" fmla="*/ 546158 w 1114635"/>
                <a:gd name="connsiteY15" fmla="*/ 444114 h 2343065"/>
                <a:gd name="connsiteX16" fmla="*/ 537191 w 1114635"/>
                <a:gd name="connsiteY16" fmla="*/ 476168 h 2343065"/>
                <a:gd name="connsiteX17" fmla="*/ 563575 w 1114635"/>
                <a:gd name="connsiteY17" fmla="*/ 531199 h 2343065"/>
                <a:gd name="connsiteX18" fmla="*/ 522935 w 1114635"/>
                <a:gd name="connsiteY18" fmla="*/ 583451 h 2343065"/>
                <a:gd name="connsiteX19" fmla="*/ 493907 w 1114635"/>
                <a:gd name="connsiteY19" fmla="*/ 583451 h 2343065"/>
                <a:gd name="connsiteX20" fmla="*/ 464878 w 1114635"/>
                <a:gd name="connsiteY20" fmla="*/ 537005 h 2343065"/>
                <a:gd name="connsiteX21" fmla="*/ 401015 w 1114635"/>
                <a:gd name="connsiteY21" fmla="*/ 484754 h 2343065"/>
                <a:gd name="connsiteX22" fmla="*/ 351667 w 1114635"/>
                <a:gd name="connsiteY22" fmla="*/ 435405 h 2343065"/>
                <a:gd name="connsiteX23" fmla="*/ 319735 w 1114635"/>
                <a:gd name="connsiteY23" fmla="*/ 365736 h 2343065"/>
                <a:gd name="connsiteX24" fmla="*/ 221038 w 1114635"/>
                <a:gd name="connsiteY24" fmla="*/ 281554 h 2343065"/>
                <a:gd name="connsiteX25" fmla="*/ 165884 w 1114635"/>
                <a:gd name="connsiteY25" fmla="*/ 197371 h 2343065"/>
                <a:gd name="connsiteX26" fmla="*/ 145506 w 1114635"/>
                <a:gd name="connsiteY26" fmla="*/ 93006 h 2343065"/>
                <a:gd name="connsiteX27" fmla="*/ 131964 w 1114635"/>
                <a:gd name="connsiteY27" fmla="*/ 79931 h 2343065"/>
                <a:gd name="connsiteX28" fmla="*/ 129317 w 1114635"/>
                <a:gd name="connsiteY28" fmla="*/ 140699 h 2343065"/>
                <a:gd name="connsiteX29" fmla="*/ 97546 w 1114635"/>
                <a:gd name="connsiteY29" fmla="*/ 30594 h 2343065"/>
                <a:gd name="connsiteX30" fmla="*/ 80021 w 1114635"/>
                <a:gd name="connsiteY30" fmla="*/ 18196 h 2343065"/>
                <a:gd name="connsiteX31" fmla="*/ 98597 w 1114635"/>
                <a:gd name="connsiteY31" fmla="*/ 107541 h 2343065"/>
                <a:gd name="connsiteX32" fmla="*/ 46360 w 1114635"/>
                <a:gd name="connsiteY32" fmla="*/ 0 h 2343065"/>
                <a:gd name="connsiteX33" fmla="*/ 77038 w 1114635"/>
                <a:gd name="connsiteY33" fmla="*/ 114055 h 2343065"/>
                <a:gd name="connsiteX34" fmla="*/ 41407 w 1114635"/>
                <a:gd name="connsiteY34" fmla="*/ 37327 h 2343065"/>
                <a:gd name="connsiteX35" fmla="*/ 426 w 1114635"/>
                <a:gd name="connsiteY35" fmla="*/ 85604 h 2343065"/>
                <a:gd name="connsiteX36" fmla="*/ 43964 w 1114635"/>
                <a:gd name="connsiteY36" fmla="*/ 162536 h 2343065"/>
                <a:gd name="connsiteX37" fmla="*/ 107827 w 1114635"/>
                <a:gd name="connsiteY37" fmla="*/ 261234 h 2343065"/>
                <a:gd name="connsiteX38" fmla="*/ 192010 w 1114635"/>
                <a:gd name="connsiteY38" fmla="*/ 412182 h 2343065"/>
                <a:gd name="connsiteX39" fmla="*/ 354570 w 1114635"/>
                <a:gd name="connsiteY39" fmla="*/ 650216 h 2343065"/>
                <a:gd name="connsiteX40" fmla="*/ 360375 w 1114635"/>
                <a:gd name="connsiteY40" fmla="*/ 728594 h 2343065"/>
                <a:gd name="connsiteX41" fmla="*/ 424238 w 1114635"/>
                <a:gd name="connsiteY41" fmla="*/ 885348 h 2343065"/>
                <a:gd name="connsiteX42" fmla="*/ 430044 w 1114635"/>
                <a:gd name="connsiteY42" fmla="*/ 995656 h 2343065"/>
                <a:gd name="connsiteX43" fmla="*/ 363278 w 1114635"/>
                <a:gd name="connsiteY43" fmla="*/ 1213371 h 2343065"/>
                <a:gd name="connsiteX44" fmla="*/ 369084 w 1114635"/>
                <a:gd name="connsiteY44" fmla="*/ 1320776 h 2343065"/>
                <a:gd name="connsiteX45" fmla="*/ 386501 w 1114635"/>
                <a:gd name="connsiteY45" fmla="*/ 1433988 h 2343065"/>
                <a:gd name="connsiteX46" fmla="*/ 401015 w 1114635"/>
                <a:gd name="connsiteY46" fmla="*/ 1605256 h 2343065"/>
                <a:gd name="connsiteX47" fmla="*/ 435850 w 1114635"/>
                <a:gd name="connsiteY47" fmla="*/ 1715565 h 2343065"/>
                <a:gd name="connsiteX48" fmla="*/ 525838 w 1114635"/>
                <a:gd name="connsiteY48" fmla="*/ 2058102 h 2343065"/>
                <a:gd name="connsiteX49" fmla="*/ 560673 w 1114635"/>
                <a:gd name="connsiteY49" fmla="*/ 2066811 h 2343065"/>
                <a:gd name="connsiteX50" fmla="*/ 528741 w 1114635"/>
                <a:gd name="connsiteY50" fmla="*/ 2127771 h 2343065"/>
                <a:gd name="connsiteX51" fmla="*/ 505518 w 1114635"/>
                <a:gd name="connsiteY51" fmla="*/ 2220662 h 2343065"/>
                <a:gd name="connsiteX52" fmla="*/ 575187 w 1114635"/>
                <a:gd name="connsiteY52" fmla="*/ 2243885 h 2343065"/>
                <a:gd name="connsiteX53" fmla="*/ 630341 w 1114635"/>
                <a:gd name="connsiteY53" fmla="*/ 2203245 h 2343065"/>
                <a:gd name="connsiteX54" fmla="*/ 627438 w 1114635"/>
                <a:gd name="connsiteY54" fmla="*/ 2127771 h 2343065"/>
                <a:gd name="connsiteX55" fmla="*/ 650661 w 1114635"/>
                <a:gd name="connsiteY55" fmla="*/ 2063908 h 2343065"/>
                <a:gd name="connsiteX56" fmla="*/ 650661 w 1114635"/>
                <a:gd name="connsiteY56" fmla="*/ 2040685 h 2343065"/>
                <a:gd name="connsiteX57" fmla="*/ 604215 w 1114635"/>
                <a:gd name="connsiteY57" fmla="*/ 1933279 h 2343065"/>
                <a:gd name="connsiteX58" fmla="*/ 595507 w 1114635"/>
                <a:gd name="connsiteY58" fmla="*/ 1596548 h 2343065"/>
                <a:gd name="connsiteX59" fmla="*/ 595507 w 1114635"/>
                <a:gd name="connsiteY59" fmla="*/ 1413668 h 2343065"/>
                <a:gd name="connsiteX60" fmla="*/ 662273 w 1114635"/>
                <a:gd name="connsiteY60" fmla="*/ 1701051 h 2343065"/>
                <a:gd name="connsiteX61" fmla="*/ 691301 w 1114635"/>
                <a:gd name="connsiteY61" fmla="*/ 1802650 h 2343065"/>
                <a:gd name="connsiteX62" fmla="*/ 690575 w 1114635"/>
                <a:gd name="connsiteY62" fmla="*/ 1926022 h 2343065"/>
                <a:gd name="connsiteX63" fmla="*/ 720330 w 1114635"/>
                <a:gd name="connsiteY63" fmla="*/ 2194536 h 2343065"/>
                <a:gd name="connsiteX64" fmla="*/ 749358 w 1114635"/>
                <a:gd name="connsiteY64" fmla="*/ 2200342 h 2343065"/>
                <a:gd name="connsiteX65" fmla="*/ 743553 w 1114635"/>
                <a:gd name="connsiteY65" fmla="*/ 2275815 h 2343065"/>
                <a:gd name="connsiteX66" fmla="*/ 829187 w 1114635"/>
                <a:gd name="connsiteY66" fmla="*/ 2322262 h 2343065"/>
                <a:gd name="connsiteX67" fmla="*/ 956913 w 1114635"/>
                <a:gd name="connsiteY67" fmla="*/ 2295410 h 2343065"/>
                <a:gd name="connsiteX68" fmla="*/ 810318 w 1114635"/>
                <a:gd name="connsiteY68" fmla="*/ 2191633 h 2343065"/>
                <a:gd name="connsiteX69" fmla="*/ 850958 w 1114635"/>
                <a:gd name="connsiteY69" fmla="*/ 2182924 h 2343065"/>
                <a:gd name="connsiteX70" fmla="*/ 830638 w 1114635"/>
                <a:gd name="connsiteY70" fmla="*/ 1837484 h 2343065"/>
                <a:gd name="connsiteX71" fmla="*/ 839348 w 1114635"/>
                <a:gd name="connsiteY71" fmla="*/ 1776524 h 2343065"/>
                <a:gd name="connsiteX72" fmla="*/ 821930 w 1114635"/>
                <a:gd name="connsiteY72" fmla="*/ 1744593 h 2343065"/>
                <a:gd name="connsiteX73" fmla="*/ 810318 w 1114635"/>
                <a:gd name="connsiteY73" fmla="*/ 1364318 h 2343065"/>
                <a:gd name="connsiteX74" fmla="*/ 781290 w 1114635"/>
                <a:gd name="connsiteY74" fmla="*/ 1254010 h 2343065"/>
                <a:gd name="connsiteX75" fmla="*/ 749358 w 1114635"/>
                <a:gd name="connsiteY75" fmla="*/ 986947 h 2343065"/>
                <a:gd name="connsiteX76" fmla="*/ 845153 w 1114635"/>
                <a:gd name="connsiteY76" fmla="*/ 661827 h 2343065"/>
                <a:gd name="connsiteX77" fmla="*/ 1036741 w 1114635"/>
                <a:gd name="connsiteY77" fmla="*/ 426695 h 2343065"/>
                <a:gd name="connsiteX78" fmla="*/ 1109313 w 1114635"/>
                <a:gd name="connsiteY78" fmla="*/ 174147 h 2343065"/>
                <a:gd name="connsiteX79" fmla="*/ 1088993 w 1114635"/>
                <a:gd name="connsiteY79" fmla="*/ 34810 h 2343065"/>
                <a:gd name="connsiteX80" fmla="*/ 1028033 w 1114635"/>
                <a:gd name="connsiteY80" fmla="*/ 92868 h 2343065"/>
                <a:gd name="connsiteX0" fmla="*/ 1029022 w 1115624"/>
                <a:gd name="connsiteY0" fmla="*/ 92868 h 2343065"/>
                <a:gd name="connsiteX1" fmla="*/ 1029022 w 1115624"/>
                <a:gd name="connsiteY1" fmla="*/ 159634 h 2343065"/>
                <a:gd name="connsiteX2" fmla="*/ 962256 w 1115624"/>
                <a:gd name="connsiteY2" fmla="*/ 301874 h 2343065"/>
                <a:gd name="connsiteX3" fmla="*/ 910004 w 1115624"/>
                <a:gd name="connsiteY3" fmla="*/ 374445 h 2343065"/>
                <a:gd name="connsiteX4" fmla="*/ 846142 w 1115624"/>
                <a:gd name="connsiteY4" fmla="*/ 478948 h 2343065"/>
                <a:gd name="connsiteX5" fmla="*/ 744542 w 1115624"/>
                <a:gd name="connsiteY5" fmla="*/ 531199 h 2343065"/>
                <a:gd name="connsiteX6" fmla="*/ 709707 w 1115624"/>
                <a:gd name="connsiteY6" fmla="*/ 595062 h 2343065"/>
                <a:gd name="connsiteX7" fmla="*/ 669067 w 1115624"/>
                <a:gd name="connsiteY7" fmla="*/ 586354 h 2343065"/>
                <a:gd name="connsiteX8" fmla="*/ 677776 w 1115624"/>
                <a:gd name="connsiteY8" fmla="*/ 537005 h 2343065"/>
                <a:gd name="connsiteX9" fmla="*/ 712610 w 1115624"/>
                <a:gd name="connsiteY9" fmla="*/ 496365 h 2343065"/>
                <a:gd name="connsiteX10" fmla="*/ 709707 w 1115624"/>
                <a:gd name="connsiteY10" fmla="*/ 441211 h 2343065"/>
                <a:gd name="connsiteX11" fmla="*/ 709707 w 1115624"/>
                <a:gd name="connsiteY11" fmla="*/ 388959 h 2343065"/>
                <a:gd name="connsiteX12" fmla="*/ 654553 w 1115624"/>
                <a:gd name="connsiteY12" fmla="*/ 325096 h 2343065"/>
                <a:gd name="connsiteX13" fmla="*/ 576176 w 1115624"/>
                <a:gd name="connsiteY13" fmla="*/ 339611 h 2343065"/>
                <a:gd name="connsiteX14" fmla="*/ 535536 w 1115624"/>
                <a:gd name="connsiteY14" fmla="*/ 397668 h 2343065"/>
                <a:gd name="connsiteX15" fmla="*/ 547147 w 1115624"/>
                <a:gd name="connsiteY15" fmla="*/ 444114 h 2343065"/>
                <a:gd name="connsiteX16" fmla="*/ 538180 w 1115624"/>
                <a:gd name="connsiteY16" fmla="*/ 476168 h 2343065"/>
                <a:gd name="connsiteX17" fmla="*/ 564564 w 1115624"/>
                <a:gd name="connsiteY17" fmla="*/ 531199 h 2343065"/>
                <a:gd name="connsiteX18" fmla="*/ 523924 w 1115624"/>
                <a:gd name="connsiteY18" fmla="*/ 583451 h 2343065"/>
                <a:gd name="connsiteX19" fmla="*/ 494896 w 1115624"/>
                <a:gd name="connsiteY19" fmla="*/ 583451 h 2343065"/>
                <a:gd name="connsiteX20" fmla="*/ 465867 w 1115624"/>
                <a:gd name="connsiteY20" fmla="*/ 537005 h 2343065"/>
                <a:gd name="connsiteX21" fmla="*/ 402004 w 1115624"/>
                <a:gd name="connsiteY21" fmla="*/ 484754 h 2343065"/>
                <a:gd name="connsiteX22" fmla="*/ 352656 w 1115624"/>
                <a:gd name="connsiteY22" fmla="*/ 435405 h 2343065"/>
                <a:gd name="connsiteX23" fmla="*/ 320724 w 1115624"/>
                <a:gd name="connsiteY23" fmla="*/ 365736 h 2343065"/>
                <a:gd name="connsiteX24" fmla="*/ 222027 w 1115624"/>
                <a:gd name="connsiteY24" fmla="*/ 281554 h 2343065"/>
                <a:gd name="connsiteX25" fmla="*/ 166873 w 1115624"/>
                <a:gd name="connsiteY25" fmla="*/ 197371 h 2343065"/>
                <a:gd name="connsiteX26" fmla="*/ 146495 w 1115624"/>
                <a:gd name="connsiteY26" fmla="*/ 93006 h 2343065"/>
                <a:gd name="connsiteX27" fmla="*/ 132953 w 1115624"/>
                <a:gd name="connsiteY27" fmla="*/ 79931 h 2343065"/>
                <a:gd name="connsiteX28" fmla="*/ 130306 w 1115624"/>
                <a:gd name="connsiteY28" fmla="*/ 140699 h 2343065"/>
                <a:gd name="connsiteX29" fmla="*/ 98535 w 1115624"/>
                <a:gd name="connsiteY29" fmla="*/ 30594 h 2343065"/>
                <a:gd name="connsiteX30" fmla="*/ 81010 w 1115624"/>
                <a:gd name="connsiteY30" fmla="*/ 18196 h 2343065"/>
                <a:gd name="connsiteX31" fmla="*/ 99586 w 1115624"/>
                <a:gd name="connsiteY31" fmla="*/ 107541 h 2343065"/>
                <a:gd name="connsiteX32" fmla="*/ 47349 w 1115624"/>
                <a:gd name="connsiteY32" fmla="*/ 0 h 2343065"/>
                <a:gd name="connsiteX33" fmla="*/ 78027 w 1115624"/>
                <a:gd name="connsiteY33" fmla="*/ 114055 h 2343065"/>
                <a:gd name="connsiteX34" fmla="*/ 42396 w 1115624"/>
                <a:gd name="connsiteY34" fmla="*/ 37327 h 2343065"/>
                <a:gd name="connsiteX35" fmla="*/ 53442 w 1115624"/>
                <a:gd name="connsiteY35" fmla="*/ 117081 h 2343065"/>
                <a:gd name="connsiteX36" fmla="*/ 1415 w 1115624"/>
                <a:gd name="connsiteY36" fmla="*/ 85604 h 2343065"/>
                <a:gd name="connsiteX37" fmla="*/ 44953 w 1115624"/>
                <a:gd name="connsiteY37" fmla="*/ 162536 h 2343065"/>
                <a:gd name="connsiteX38" fmla="*/ 108816 w 1115624"/>
                <a:gd name="connsiteY38" fmla="*/ 261234 h 2343065"/>
                <a:gd name="connsiteX39" fmla="*/ 192999 w 1115624"/>
                <a:gd name="connsiteY39" fmla="*/ 412182 h 2343065"/>
                <a:gd name="connsiteX40" fmla="*/ 355559 w 1115624"/>
                <a:gd name="connsiteY40" fmla="*/ 650216 h 2343065"/>
                <a:gd name="connsiteX41" fmla="*/ 361364 w 1115624"/>
                <a:gd name="connsiteY41" fmla="*/ 728594 h 2343065"/>
                <a:gd name="connsiteX42" fmla="*/ 425227 w 1115624"/>
                <a:gd name="connsiteY42" fmla="*/ 885348 h 2343065"/>
                <a:gd name="connsiteX43" fmla="*/ 431033 w 1115624"/>
                <a:gd name="connsiteY43" fmla="*/ 995656 h 2343065"/>
                <a:gd name="connsiteX44" fmla="*/ 364267 w 1115624"/>
                <a:gd name="connsiteY44" fmla="*/ 1213371 h 2343065"/>
                <a:gd name="connsiteX45" fmla="*/ 370073 w 1115624"/>
                <a:gd name="connsiteY45" fmla="*/ 1320776 h 2343065"/>
                <a:gd name="connsiteX46" fmla="*/ 387490 w 1115624"/>
                <a:gd name="connsiteY46" fmla="*/ 1433988 h 2343065"/>
                <a:gd name="connsiteX47" fmla="*/ 402004 w 1115624"/>
                <a:gd name="connsiteY47" fmla="*/ 1605256 h 2343065"/>
                <a:gd name="connsiteX48" fmla="*/ 436839 w 1115624"/>
                <a:gd name="connsiteY48" fmla="*/ 1715565 h 2343065"/>
                <a:gd name="connsiteX49" fmla="*/ 526827 w 1115624"/>
                <a:gd name="connsiteY49" fmla="*/ 2058102 h 2343065"/>
                <a:gd name="connsiteX50" fmla="*/ 561662 w 1115624"/>
                <a:gd name="connsiteY50" fmla="*/ 2066811 h 2343065"/>
                <a:gd name="connsiteX51" fmla="*/ 529730 w 1115624"/>
                <a:gd name="connsiteY51" fmla="*/ 2127771 h 2343065"/>
                <a:gd name="connsiteX52" fmla="*/ 506507 w 1115624"/>
                <a:gd name="connsiteY52" fmla="*/ 2220662 h 2343065"/>
                <a:gd name="connsiteX53" fmla="*/ 576176 w 1115624"/>
                <a:gd name="connsiteY53" fmla="*/ 2243885 h 2343065"/>
                <a:gd name="connsiteX54" fmla="*/ 631330 w 1115624"/>
                <a:gd name="connsiteY54" fmla="*/ 2203245 h 2343065"/>
                <a:gd name="connsiteX55" fmla="*/ 628427 w 1115624"/>
                <a:gd name="connsiteY55" fmla="*/ 2127771 h 2343065"/>
                <a:gd name="connsiteX56" fmla="*/ 651650 w 1115624"/>
                <a:gd name="connsiteY56" fmla="*/ 2063908 h 2343065"/>
                <a:gd name="connsiteX57" fmla="*/ 651650 w 1115624"/>
                <a:gd name="connsiteY57" fmla="*/ 2040685 h 2343065"/>
                <a:gd name="connsiteX58" fmla="*/ 605204 w 1115624"/>
                <a:gd name="connsiteY58" fmla="*/ 1933279 h 2343065"/>
                <a:gd name="connsiteX59" fmla="*/ 596496 w 1115624"/>
                <a:gd name="connsiteY59" fmla="*/ 1596548 h 2343065"/>
                <a:gd name="connsiteX60" fmla="*/ 596496 w 1115624"/>
                <a:gd name="connsiteY60" fmla="*/ 1413668 h 2343065"/>
                <a:gd name="connsiteX61" fmla="*/ 663262 w 1115624"/>
                <a:gd name="connsiteY61" fmla="*/ 1701051 h 2343065"/>
                <a:gd name="connsiteX62" fmla="*/ 692290 w 1115624"/>
                <a:gd name="connsiteY62" fmla="*/ 1802650 h 2343065"/>
                <a:gd name="connsiteX63" fmla="*/ 691564 w 1115624"/>
                <a:gd name="connsiteY63" fmla="*/ 1926022 h 2343065"/>
                <a:gd name="connsiteX64" fmla="*/ 721319 w 1115624"/>
                <a:gd name="connsiteY64" fmla="*/ 2194536 h 2343065"/>
                <a:gd name="connsiteX65" fmla="*/ 750347 w 1115624"/>
                <a:gd name="connsiteY65" fmla="*/ 2200342 h 2343065"/>
                <a:gd name="connsiteX66" fmla="*/ 744542 w 1115624"/>
                <a:gd name="connsiteY66" fmla="*/ 2275815 h 2343065"/>
                <a:gd name="connsiteX67" fmla="*/ 830176 w 1115624"/>
                <a:gd name="connsiteY67" fmla="*/ 2322262 h 2343065"/>
                <a:gd name="connsiteX68" fmla="*/ 957902 w 1115624"/>
                <a:gd name="connsiteY68" fmla="*/ 2295410 h 2343065"/>
                <a:gd name="connsiteX69" fmla="*/ 811307 w 1115624"/>
                <a:gd name="connsiteY69" fmla="*/ 2191633 h 2343065"/>
                <a:gd name="connsiteX70" fmla="*/ 851947 w 1115624"/>
                <a:gd name="connsiteY70" fmla="*/ 2182924 h 2343065"/>
                <a:gd name="connsiteX71" fmla="*/ 831627 w 1115624"/>
                <a:gd name="connsiteY71" fmla="*/ 1837484 h 2343065"/>
                <a:gd name="connsiteX72" fmla="*/ 840337 w 1115624"/>
                <a:gd name="connsiteY72" fmla="*/ 1776524 h 2343065"/>
                <a:gd name="connsiteX73" fmla="*/ 822919 w 1115624"/>
                <a:gd name="connsiteY73" fmla="*/ 1744593 h 2343065"/>
                <a:gd name="connsiteX74" fmla="*/ 811307 w 1115624"/>
                <a:gd name="connsiteY74" fmla="*/ 1364318 h 2343065"/>
                <a:gd name="connsiteX75" fmla="*/ 782279 w 1115624"/>
                <a:gd name="connsiteY75" fmla="*/ 1254010 h 2343065"/>
                <a:gd name="connsiteX76" fmla="*/ 750347 w 1115624"/>
                <a:gd name="connsiteY76" fmla="*/ 986947 h 2343065"/>
                <a:gd name="connsiteX77" fmla="*/ 846142 w 1115624"/>
                <a:gd name="connsiteY77" fmla="*/ 661827 h 2343065"/>
                <a:gd name="connsiteX78" fmla="*/ 1037730 w 1115624"/>
                <a:gd name="connsiteY78" fmla="*/ 426695 h 2343065"/>
                <a:gd name="connsiteX79" fmla="*/ 1110302 w 1115624"/>
                <a:gd name="connsiteY79" fmla="*/ 174147 h 2343065"/>
                <a:gd name="connsiteX80" fmla="*/ 1089982 w 1115624"/>
                <a:gd name="connsiteY80" fmla="*/ 34810 h 2343065"/>
                <a:gd name="connsiteX81" fmla="*/ 1029022 w 1115624"/>
                <a:gd name="connsiteY81" fmla="*/ 92868 h 2343065"/>
                <a:gd name="connsiteX0" fmla="*/ 1029022 w 1115624"/>
                <a:gd name="connsiteY0" fmla="*/ 92868 h 2343065"/>
                <a:gd name="connsiteX1" fmla="*/ 1029022 w 1115624"/>
                <a:gd name="connsiteY1" fmla="*/ 159634 h 2343065"/>
                <a:gd name="connsiteX2" fmla="*/ 962256 w 1115624"/>
                <a:gd name="connsiteY2" fmla="*/ 301874 h 2343065"/>
                <a:gd name="connsiteX3" fmla="*/ 910004 w 1115624"/>
                <a:gd name="connsiteY3" fmla="*/ 374445 h 2343065"/>
                <a:gd name="connsiteX4" fmla="*/ 846142 w 1115624"/>
                <a:gd name="connsiteY4" fmla="*/ 478948 h 2343065"/>
                <a:gd name="connsiteX5" fmla="*/ 744542 w 1115624"/>
                <a:gd name="connsiteY5" fmla="*/ 531199 h 2343065"/>
                <a:gd name="connsiteX6" fmla="*/ 709707 w 1115624"/>
                <a:gd name="connsiteY6" fmla="*/ 595062 h 2343065"/>
                <a:gd name="connsiteX7" fmla="*/ 669067 w 1115624"/>
                <a:gd name="connsiteY7" fmla="*/ 586354 h 2343065"/>
                <a:gd name="connsiteX8" fmla="*/ 677776 w 1115624"/>
                <a:gd name="connsiteY8" fmla="*/ 537005 h 2343065"/>
                <a:gd name="connsiteX9" fmla="*/ 712610 w 1115624"/>
                <a:gd name="connsiteY9" fmla="*/ 496365 h 2343065"/>
                <a:gd name="connsiteX10" fmla="*/ 709707 w 1115624"/>
                <a:gd name="connsiteY10" fmla="*/ 441211 h 2343065"/>
                <a:gd name="connsiteX11" fmla="*/ 709707 w 1115624"/>
                <a:gd name="connsiteY11" fmla="*/ 388959 h 2343065"/>
                <a:gd name="connsiteX12" fmla="*/ 654553 w 1115624"/>
                <a:gd name="connsiteY12" fmla="*/ 325096 h 2343065"/>
                <a:gd name="connsiteX13" fmla="*/ 576176 w 1115624"/>
                <a:gd name="connsiteY13" fmla="*/ 339611 h 2343065"/>
                <a:gd name="connsiteX14" fmla="*/ 535536 w 1115624"/>
                <a:gd name="connsiteY14" fmla="*/ 397668 h 2343065"/>
                <a:gd name="connsiteX15" fmla="*/ 547147 w 1115624"/>
                <a:gd name="connsiteY15" fmla="*/ 444114 h 2343065"/>
                <a:gd name="connsiteX16" fmla="*/ 538180 w 1115624"/>
                <a:gd name="connsiteY16" fmla="*/ 476168 h 2343065"/>
                <a:gd name="connsiteX17" fmla="*/ 564564 w 1115624"/>
                <a:gd name="connsiteY17" fmla="*/ 531199 h 2343065"/>
                <a:gd name="connsiteX18" fmla="*/ 523924 w 1115624"/>
                <a:gd name="connsiteY18" fmla="*/ 583451 h 2343065"/>
                <a:gd name="connsiteX19" fmla="*/ 494896 w 1115624"/>
                <a:gd name="connsiteY19" fmla="*/ 583451 h 2343065"/>
                <a:gd name="connsiteX20" fmla="*/ 465867 w 1115624"/>
                <a:gd name="connsiteY20" fmla="*/ 537005 h 2343065"/>
                <a:gd name="connsiteX21" fmla="*/ 402004 w 1115624"/>
                <a:gd name="connsiteY21" fmla="*/ 484754 h 2343065"/>
                <a:gd name="connsiteX22" fmla="*/ 352656 w 1115624"/>
                <a:gd name="connsiteY22" fmla="*/ 435405 h 2343065"/>
                <a:gd name="connsiteX23" fmla="*/ 320724 w 1115624"/>
                <a:gd name="connsiteY23" fmla="*/ 365736 h 2343065"/>
                <a:gd name="connsiteX24" fmla="*/ 222027 w 1115624"/>
                <a:gd name="connsiteY24" fmla="*/ 281554 h 2343065"/>
                <a:gd name="connsiteX25" fmla="*/ 166873 w 1115624"/>
                <a:gd name="connsiteY25" fmla="*/ 197371 h 2343065"/>
                <a:gd name="connsiteX26" fmla="*/ 146495 w 1115624"/>
                <a:gd name="connsiteY26" fmla="*/ 93006 h 2343065"/>
                <a:gd name="connsiteX27" fmla="*/ 132953 w 1115624"/>
                <a:gd name="connsiteY27" fmla="*/ 79931 h 2343065"/>
                <a:gd name="connsiteX28" fmla="*/ 130306 w 1115624"/>
                <a:gd name="connsiteY28" fmla="*/ 140699 h 2343065"/>
                <a:gd name="connsiteX29" fmla="*/ 98535 w 1115624"/>
                <a:gd name="connsiteY29" fmla="*/ 30594 h 2343065"/>
                <a:gd name="connsiteX30" fmla="*/ 81010 w 1115624"/>
                <a:gd name="connsiteY30" fmla="*/ 18196 h 2343065"/>
                <a:gd name="connsiteX31" fmla="*/ 99586 w 1115624"/>
                <a:gd name="connsiteY31" fmla="*/ 107541 h 2343065"/>
                <a:gd name="connsiteX32" fmla="*/ 47349 w 1115624"/>
                <a:gd name="connsiteY32" fmla="*/ 0 h 2343065"/>
                <a:gd name="connsiteX33" fmla="*/ 78027 w 1115624"/>
                <a:gd name="connsiteY33" fmla="*/ 114055 h 2343065"/>
                <a:gd name="connsiteX34" fmla="*/ 42396 w 1115624"/>
                <a:gd name="connsiteY34" fmla="*/ 37327 h 2343065"/>
                <a:gd name="connsiteX35" fmla="*/ 53442 w 1115624"/>
                <a:gd name="connsiteY35" fmla="*/ 117081 h 2343065"/>
                <a:gd name="connsiteX36" fmla="*/ 1415 w 1115624"/>
                <a:gd name="connsiteY36" fmla="*/ 85604 h 2343065"/>
                <a:gd name="connsiteX37" fmla="*/ 44953 w 1115624"/>
                <a:gd name="connsiteY37" fmla="*/ 162536 h 2343065"/>
                <a:gd name="connsiteX38" fmla="*/ 108816 w 1115624"/>
                <a:gd name="connsiteY38" fmla="*/ 261234 h 2343065"/>
                <a:gd name="connsiteX39" fmla="*/ 192999 w 1115624"/>
                <a:gd name="connsiteY39" fmla="*/ 412182 h 2343065"/>
                <a:gd name="connsiteX40" fmla="*/ 355559 w 1115624"/>
                <a:gd name="connsiteY40" fmla="*/ 650216 h 2343065"/>
                <a:gd name="connsiteX41" fmla="*/ 361364 w 1115624"/>
                <a:gd name="connsiteY41" fmla="*/ 728594 h 2343065"/>
                <a:gd name="connsiteX42" fmla="*/ 425227 w 1115624"/>
                <a:gd name="connsiteY42" fmla="*/ 885348 h 2343065"/>
                <a:gd name="connsiteX43" fmla="*/ 431033 w 1115624"/>
                <a:gd name="connsiteY43" fmla="*/ 995656 h 2343065"/>
                <a:gd name="connsiteX44" fmla="*/ 364267 w 1115624"/>
                <a:gd name="connsiteY44" fmla="*/ 1213371 h 2343065"/>
                <a:gd name="connsiteX45" fmla="*/ 370073 w 1115624"/>
                <a:gd name="connsiteY45" fmla="*/ 1320776 h 2343065"/>
                <a:gd name="connsiteX46" fmla="*/ 387490 w 1115624"/>
                <a:gd name="connsiteY46" fmla="*/ 1433988 h 2343065"/>
                <a:gd name="connsiteX47" fmla="*/ 402004 w 1115624"/>
                <a:gd name="connsiteY47" fmla="*/ 1605256 h 2343065"/>
                <a:gd name="connsiteX48" fmla="*/ 436839 w 1115624"/>
                <a:gd name="connsiteY48" fmla="*/ 1715565 h 2343065"/>
                <a:gd name="connsiteX49" fmla="*/ 526827 w 1115624"/>
                <a:gd name="connsiteY49" fmla="*/ 2058102 h 2343065"/>
                <a:gd name="connsiteX50" fmla="*/ 561662 w 1115624"/>
                <a:gd name="connsiteY50" fmla="*/ 2066811 h 2343065"/>
                <a:gd name="connsiteX51" fmla="*/ 529730 w 1115624"/>
                <a:gd name="connsiteY51" fmla="*/ 2127771 h 2343065"/>
                <a:gd name="connsiteX52" fmla="*/ 506507 w 1115624"/>
                <a:gd name="connsiteY52" fmla="*/ 2220662 h 2343065"/>
                <a:gd name="connsiteX53" fmla="*/ 576176 w 1115624"/>
                <a:gd name="connsiteY53" fmla="*/ 2243885 h 2343065"/>
                <a:gd name="connsiteX54" fmla="*/ 631330 w 1115624"/>
                <a:gd name="connsiteY54" fmla="*/ 2203245 h 2343065"/>
                <a:gd name="connsiteX55" fmla="*/ 628427 w 1115624"/>
                <a:gd name="connsiteY55" fmla="*/ 2127771 h 2343065"/>
                <a:gd name="connsiteX56" fmla="*/ 651650 w 1115624"/>
                <a:gd name="connsiteY56" fmla="*/ 2063908 h 2343065"/>
                <a:gd name="connsiteX57" fmla="*/ 651650 w 1115624"/>
                <a:gd name="connsiteY57" fmla="*/ 2040685 h 2343065"/>
                <a:gd name="connsiteX58" fmla="*/ 605204 w 1115624"/>
                <a:gd name="connsiteY58" fmla="*/ 1933279 h 2343065"/>
                <a:gd name="connsiteX59" fmla="*/ 596496 w 1115624"/>
                <a:gd name="connsiteY59" fmla="*/ 1596548 h 2343065"/>
                <a:gd name="connsiteX60" fmla="*/ 596496 w 1115624"/>
                <a:gd name="connsiteY60" fmla="*/ 1413668 h 2343065"/>
                <a:gd name="connsiteX61" fmla="*/ 663262 w 1115624"/>
                <a:gd name="connsiteY61" fmla="*/ 1701051 h 2343065"/>
                <a:gd name="connsiteX62" fmla="*/ 692290 w 1115624"/>
                <a:gd name="connsiteY62" fmla="*/ 1802650 h 2343065"/>
                <a:gd name="connsiteX63" fmla="*/ 691564 w 1115624"/>
                <a:gd name="connsiteY63" fmla="*/ 1926022 h 2343065"/>
                <a:gd name="connsiteX64" fmla="*/ 721319 w 1115624"/>
                <a:gd name="connsiteY64" fmla="*/ 2194536 h 2343065"/>
                <a:gd name="connsiteX65" fmla="*/ 750347 w 1115624"/>
                <a:gd name="connsiteY65" fmla="*/ 2200342 h 2343065"/>
                <a:gd name="connsiteX66" fmla="*/ 744542 w 1115624"/>
                <a:gd name="connsiteY66" fmla="*/ 2275815 h 2343065"/>
                <a:gd name="connsiteX67" fmla="*/ 830176 w 1115624"/>
                <a:gd name="connsiteY67" fmla="*/ 2322262 h 2343065"/>
                <a:gd name="connsiteX68" fmla="*/ 957902 w 1115624"/>
                <a:gd name="connsiteY68" fmla="*/ 2295410 h 2343065"/>
                <a:gd name="connsiteX69" fmla="*/ 811307 w 1115624"/>
                <a:gd name="connsiteY69" fmla="*/ 2191633 h 2343065"/>
                <a:gd name="connsiteX70" fmla="*/ 851947 w 1115624"/>
                <a:gd name="connsiteY70" fmla="*/ 2182924 h 2343065"/>
                <a:gd name="connsiteX71" fmla="*/ 831627 w 1115624"/>
                <a:gd name="connsiteY71" fmla="*/ 1837484 h 2343065"/>
                <a:gd name="connsiteX72" fmla="*/ 840337 w 1115624"/>
                <a:gd name="connsiteY72" fmla="*/ 1776524 h 2343065"/>
                <a:gd name="connsiteX73" fmla="*/ 822919 w 1115624"/>
                <a:gd name="connsiteY73" fmla="*/ 1744593 h 2343065"/>
                <a:gd name="connsiteX74" fmla="*/ 811307 w 1115624"/>
                <a:gd name="connsiteY74" fmla="*/ 1364318 h 2343065"/>
                <a:gd name="connsiteX75" fmla="*/ 782279 w 1115624"/>
                <a:gd name="connsiteY75" fmla="*/ 1254010 h 2343065"/>
                <a:gd name="connsiteX76" fmla="*/ 750347 w 1115624"/>
                <a:gd name="connsiteY76" fmla="*/ 986947 h 2343065"/>
                <a:gd name="connsiteX77" fmla="*/ 846142 w 1115624"/>
                <a:gd name="connsiteY77" fmla="*/ 661827 h 2343065"/>
                <a:gd name="connsiteX78" fmla="*/ 1037730 w 1115624"/>
                <a:gd name="connsiteY78" fmla="*/ 426695 h 2343065"/>
                <a:gd name="connsiteX79" fmla="*/ 1110302 w 1115624"/>
                <a:gd name="connsiteY79" fmla="*/ 174147 h 2343065"/>
                <a:gd name="connsiteX80" fmla="*/ 1089982 w 1115624"/>
                <a:gd name="connsiteY80" fmla="*/ 34810 h 2343065"/>
                <a:gd name="connsiteX81" fmla="*/ 1029022 w 1115624"/>
                <a:gd name="connsiteY81" fmla="*/ 92868 h 2343065"/>
                <a:gd name="connsiteX0" fmla="*/ 1029022 w 1115624"/>
                <a:gd name="connsiteY0" fmla="*/ 92868 h 2343065"/>
                <a:gd name="connsiteX1" fmla="*/ 1029022 w 1115624"/>
                <a:gd name="connsiteY1" fmla="*/ 159634 h 2343065"/>
                <a:gd name="connsiteX2" fmla="*/ 962256 w 1115624"/>
                <a:gd name="connsiteY2" fmla="*/ 301874 h 2343065"/>
                <a:gd name="connsiteX3" fmla="*/ 910004 w 1115624"/>
                <a:gd name="connsiteY3" fmla="*/ 374445 h 2343065"/>
                <a:gd name="connsiteX4" fmla="*/ 846142 w 1115624"/>
                <a:gd name="connsiteY4" fmla="*/ 478948 h 2343065"/>
                <a:gd name="connsiteX5" fmla="*/ 744542 w 1115624"/>
                <a:gd name="connsiteY5" fmla="*/ 531199 h 2343065"/>
                <a:gd name="connsiteX6" fmla="*/ 709707 w 1115624"/>
                <a:gd name="connsiteY6" fmla="*/ 595062 h 2343065"/>
                <a:gd name="connsiteX7" fmla="*/ 669067 w 1115624"/>
                <a:gd name="connsiteY7" fmla="*/ 586354 h 2343065"/>
                <a:gd name="connsiteX8" fmla="*/ 677776 w 1115624"/>
                <a:gd name="connsiteY8" fmla="*/ 537005 h 2343065"/>
                <a:gd name="connsiteX9" fmla="*/ 712610 w 1115624"/>
                <a:gd name="connsiteY9" fmla="*/ 496365 h 2343065"/>
                <a:gd name="connsiteX10" fmla="*/ 709707 w 1115624"/>
                <a:gd name="connsiteY10" fmla="*/ 441211 h 2343065"/>
                <a:gd name="connsiteX11" fmla="*/ 709707 w 1115624"/>
                <a:gd name="connsiteY11" fmla="*/ 388959 h 2343065"/>
                <a:gd name="connsiteX12" fmla="*/ 654553 w 1115624"/>
                <a:gd name="connsiteY12" fmla="*/ 325096 h 2343065"/>
                <a:gd name="connsiteX13" fmla="*/ 576176 w 1115624"/>
                <a:gd name="connsiteY13" fmla="*/ 339611 h 2343065"/>
                <a:gd name="connsiteX14" fmla="*/ 535536 w 1115624"/>
                <a:gd name="connsiteY14" fmla="*/ 397668 h 2343065"/>
                <a:gd name="connsiteX15" fmla="*/ 547147 w 1115624"/>
                <a:gd name="connsiteY15" fmla="*/ 444114 h 2343065"/>
                <a:gd name="connsiteX16" fmla="*/ 538180 w 1115624"/>
                <a:gd name="connsiteY16" fmla="*/ 476168 h 2343065"/>
                <a:gd name="connsiteX17" fmla="*/ 564564 w 1115624"/>
                <a:gd name="connsiteY17" fmla="*/ 531199 h 2343065"/>
                <a:gd name="connsiteX18" fmla="*/ 523924 w 1115624"/>
                <a:gd name="connsiteY18" fmla="*/ 583451 h 2343065"/>
                <a:gd name="connsiteX19" fmla="*/ 494896 w 1115624"/>
                <a:gd name="connsiteY19" fmla="*/ 583451 h 2343065"/>
                <a:gd name="connsiteX20" fmla="*/ 465867 w 1115624"/>
                <a:gd name="connsiteY20" fmla="*/ 537005 h 2343065"/>
                <a:gd name="connsiteX21" fmla="*/ 402004 w 1115624"/>
                <a:gd name="connsiteY21" fmla="*/ 484754 h 2343065"/>
                <a:gd name="connsiteX22" fmla="*/ 352656 w 1115624"/>
                <a:gd name="connsiteY22" fmla="*/ 435405 h 2343065"/>
                <a:gd name="connsiteX23" fmla="*/ 320724 w 1115624"/>
                <a:gd name="connsiteY23" fmla="*/ 365736 h 2343065"/>
                <a:gd name="connsiteX24" fmla="*/ 222027 w 1115624"/>
                <a:gd name="connsiteY24" fmla="*/ 281554 h 2343065"/>
                <a:gd name="connsiteX25" fmla="*/ 166873 w 1115624"/>
                <a:gd name="connsiteY25" fmla="*/ 197371 h 2343065"/>
                <a:gd name="connsiteX26" fmla="*/ 146495 w 1115624"/>
                <a:gd name="connsiteY26" fmla="*/ 93006 h 2343065"/>
                <a:gd name="connsiteX27" fmla="*/ 132953 w 1115624"/>
                <a:gd name="connsiteY27" fmla="*/ 79931 h 2343065"/>
                <a:gd name="connsiteX28" fmla="*/ 130306 w 1115624"/>
                <a:gd name="connsiteY28" fmla="*/ 140699 h 2343065"/>
                <a:gd name="connsiteX29" fmla="*/ 98535 w 1115624"/>
                <a:gd name="connsiteY29" fmla="*/ 30594 h 2343065"/>
                <a:gd name="connsiteX30" fmla="*/ 81010 w 1115624"/>
                <a:gd name="connsiteY30" fmla="*/ 18196 h 2343065"/>
                <a:gd name="connsiteX31" fmla="*/ 99586 w 1115624"/>
                <a:gd name="connsiteY31" fmla="*/ 107541 h 2343065"/>
                <a:gd name="connsiteX32" fmla="*/ 47349 w 1115624"/>
                <a:gd name="connsiteY32" fmla="*/ 0 h 2343065"/>
                <a:gd name="connsiteX33" fmla="*/ 78027 w 1115624"/>
                <a:gd name="connsiteY33" fmla="*/ 114055 h 2343065"/>
                <a:gd name="connsiteX34" fmla="*/ 24914 w 1115624"/>
                <a:gd name="connsiteY34" fmla="*/ 42370 h 2343065"/>
                <a:gd name="connsiteX35" fmla="*/ 53442 w 1115624"/>
                <a:gd name="connsiteY35" fmla="*/ 117081 h 2343065"/>
                <a:gd name="connsiteX36" fmla="*/ 1415 w 1115624"/>
                <a:gd name="connsiteY36" fmla="*/ 85604 h 2343065"/>
                <a:gd name="connsiteX37" fmla="*/ 44953 w 1115624"/>
                <a:gd name="connsiteY37" fmla="*/ 162536 h 2343065"/>
                <a:gd name="connsiteX38" fmla="*/ 108816 w 1115624"/>
                <a:gd name="connsiteY38" fmla="*/ 261234 h 2343065"/>
                <a:gd name="connsiteX39" fmla="*/ 192999 w 1115624"/>
                <a:gd name="connsiteY39" fmla="*/ 412182 h 2343065"/>
                <a:gd name="connsiteX40" fmla="*/ 355559 w 1115624"/>
                <a:gd name="connsiteY40" fmla="*/ 650216 h 2343065"/>
                <a:gd name="connsiteX41" fmla="*/ 361364 w 1115624"/>
                <a:gd name="connsiteY41" fmla="*/ 728594 h 2343065"/>
                <a:gd name="connsiteX42" fmla="*/ 425227 w 1115624"/>
                <a:gd name="connsiteY42" fmla="*/ 885348 h 2343065"/>
                <a:gd name="connsiteX43" fmla="*/ 431033 w 1115624"/>
                <a:gd name="connsiteY43" fmla="*/ 995656 h 2343065"/>
                <a:gd name="connsiteX44" fmla="*/ 364267 w 1115624"/>
                <a:gd name="connsiteY44" fmla="*/ 1213371 h 2343065"/>
                <a:gd name="connsiteX45" fmla="*/ 370073 w 1115624"/>
                <a:gd name="connsiteY45" fmla="*/ 1320776 h 2343065"/>
                <a:gd name="connsiteX46" fmla="*/ 387490 w 1115624"/>
                <a:gd name="connsiteY46" fmla="*/ 1433988 h 2343065"/>
                <a:gd name="connsiteX47" fmla="*/ 402004 w 1115624"/>
                <a:gd name="connsiteY47" fmla="*/ 1605256 h 2343065"/>
                <a:gd name="connsiteX48" fmla="*/ 436839 w 1115624"/>
                <a:gd name="connsiteY48" fmla="*/ 1715565 h 2343065"/>
                <a:gd name="connsiteX49" fmla="*/ 526827 w 1115624"/>
                <a:gd name="connsiteY49" fmla="*/ 2058102 h 2343065"/>
                <a:gd name="connsiteX50" fmla="*/ 561662 w 1115624"/>
                <a:gd name="connsiteY50" fmla="*/ 2066811 h 2343065"/>
                <a:gd name="connsiteX51" fmla="*/ 529730 w 1115624"/>
                <a:gd name="connsiteY51" fmla="*/ 2127771 h 2343065"/>
                <a:gd name="connsiteX52" fmla="*/ 506507 w 1115624"/>
                <a:gd name="connsiteY52" fmla="*/ 2220662 h 2343065"/>
                <a:gd name="connsiteX53" fmla="*/ 576176 w 1115624"/>
                <a:gd name="connsiteY53" fmla="*/ 2243885 h 2343065"/>
                <a:gd name="connsiteX54" fmla="*/ 631330 w 1115624"/>
                <a:gd name="connsiteY54" fmla="*/ 2203245 h 2343065"/>
                <a:gd name="connsiteX55" fmla="*/ 628427 w 1115624"/>
                <a:gd name="connsiteY55" fmla="*/ 2127771 h 2343065"/>
                <a:gd name="connsiteX56" fmla="*/ 651650 w 1115624"/>
                <a:gd name="connsiteY56" fmla="*/ 2063908 h 2343065"/>
                <a:gd name="connsiteX57" fmla="*/ 651650 w 1115624"/>
                <a:gd name="connsiteY57" fmla="*/ 2040685 h 2343065"/>
                <a:gd name="connsiteX58" fmla="*/ 605204 w 1115624"/>
                <a:gd name="connsiteY58" fmla="*/ 1933279 h 2343065"/>
                <a:gd name="connsiteX59" fmla="*/ 596496 w 1115624"/>
                <a:gd name="connsiteY59" fmla="*/ 1596548 h 2343065"/>
                <a:gd name="connsiteX60" fmla="*/ 596496 w 1115624"/>
                <a:gd name="connsiteY60" fmla="*/ 1413668 h 2343065"/>
                <a:gd name="connsiteX61" fmla="*/ 663262 w 1115624"/>
                <a:gd name="connsiteY61" fmla="*/ 1701051 h 2343065"/>
                <a:gd name="connsiteX62" fmla="*/ 692290 w 1115624"/>
                <a:gd name="connsiteY62" fmla="*/ 1802650 h 2343065"/>
                <a:gd name="connsiteX63" fmla="*/ 691564 w 1115624"/>
                <a:gd name="connsiteY63" fmla="*/ 1926022 h 2343065"/>
                <a:gd name="connsiteX64" fmla="*/ 721319 w 1115624"/>
                <a:gd name="connsiteY64" fmla="*/ 2194536 h 2343065"/>
                <a:gd name="connsiteX65" fmla="*/ 750347 w 1115624"/>
                <a:gd name="connsiteY65" fmla="*/ 2200342 h 2343065"/>
                <a:gd name="connsiteX66" fmla="*/ 744542 w 1115624"/>
                <a:gd name="connsiteY66" fmla="*/ 2275815 h 2343065"/>
                <a:gd name="connsiteX67" fmla="*/ 830176 w 1115624"/>
                <a:gd name="connsiteY67" fmla="*/ 2322262 h 2343065"/>
                <a:gd name="connsiteX68" fmla="*/ 957902 w 1115624"/>
                <a:gd name="connsiteY68" fmla="*/ 2295410 h 2343065"/>
                <a:gd name="connsiteX69" fmla="*/ 811307 w 1115624"/>
                <a:gd name="connsiteY69" fmla="*/ 2191633 h 2343065"/>
                <a:gd name="connsiteX70" fmla="*/ 851947 w 1115624"/>
                <a:gd name="connsiteY70" fmla="*/ 2182924 h 2343065"/>
                <a:gd name="connsiteX71" fmla="*/ 831627 w 1115624"/>
                <a:gd name="connsiteY71" fmla="*/ 1837484 h 2343065"/>
                <a:gd name="connsiteX72" fmla="*/ 840337 w 1115624"/>
                <a:gd name="connsiteY72" fmla="*/ 1776524 h 2343065"/>
                <a:gd name="connsiteX73" fmla="*/ 822919 w 1115624"/>
                <a:gd name="connsiteY73" fmla="*/ 1744593 h 2343065"/>
                <a:gd name="connsiteX74" fmla="*/ 811307 w 1115624"/>
                <a:gd name="connsiteY74" fmla="*/ 1364318 h 2343065"/>
                <a:gd name="connsiteX75" fmla="*/ 782279 w 1115624"/>
                <a:gd name="connsiteY75" fmla="*/ 1254010 h 2343065"/>
                <a:gd name="connsiteX76" fmla="*/ 750347 w 1115624"/>
                <a:gd name="connsiteY76" fmla="*/ 986947 h 2343065"/>
                <a:gd name="connsiteX77" fmla="*/ 846142 w 1115624"/>
                <a:gd name="connsiteY77" fmla="*/ 661827 h 2343065"/>
                <a:gd name="connsiteX78" fmla="*/ 1037730 w 1115624"/>
                <a:gd name="connsiteY78" fmla="*/ 426695 h 2343065"/>
                <a:gd name="connsiteX79" fmla="*/ 1110302 w 1115624"/>
                <a:gd name="connsiteY79" fmla="*/ 174147 h 2343065"/>
                <a:gd name="connsiteX80" fmla="*/ 1089982 w 1115624"/>
                <a:gd name="connsiteY80" fmla="*/ 34810 h 2343065"/>
                <a:gd name="connsiteX81" fmla="*/ 1029022 w 1115624"/>
                <a:gd name="connsiteY81" fmla="*/ 92868 h 2343065"/>
                <a:gd name="connsiteX0" fmla="*/ 1025492 w 1112094"/>
                <a:gd name="connsiteY0" fmla="*/ 92868 h 2343065"/>
                <a:gd name="connsiteX1" fmla="*/ 1025492 w 1112094"/>
                <a:gd name="connsiteY1" fmla="*/ 159634 h 2343065"/>
                <a:gd name="connsiteX2" fmla="*/ 958726 w 1112094"/>
                <a:gd name="connsiteY2" fmla="*/ 301874 h 2343065"/>
                <a:gd name="connsiteX3" fmla="*/ 906474 w 1112094"/>
                <a:gd name="connsiteY3" fmla="*/ 374445 h 2343065"/>
                <a:gd name="connsiteX4" fmla="*/ 842612 w 1112094"/>
                <a:gd name="connsiteY4" fmla="*/ 478948 h 2343065"/>
                <a:gd name="connsiteX5" fmla="*/ 741012 w 1112094"/>
                <a:gd name="connsiteY5" fmla="*/ 531199 h 2343065"/>
                <a:gd name="connsiteX6" fmla="*/ 706177 w 1112094"/>
                <a:gd name="connsiteY6" fmla="*/ 595062 h 2343065"/>
                <a:gd name="connsiteX7" fmla="*/ 665537 w 1112094"/>
                <a:gd name="connsiteY7" fmla="*/ 586354 h 2343065"/>
                <a:gd name="connsiteX8" fmla="*/ 674246 w 1112094"/>
                <a:gd name="connsiteY8" fmla="*/ 537005 h 2343065"/>
                <a:gd name="connsiteX9" fmla="*/ 709080 w 1112094"/>
                <a:gd name="connsiteY9" fmla="*/ 496365 h 2343065"/>
                <a:gd name="connsiteX10" fmla="*/ 706177 w 1112094"/>
                <a:gd name="connsiteY10" fmla="*/ 441211 h 2343065"/>
                <a:gd name="connsiteX11" fmla="*/ 706177 w 1112094"/>
                <a:gd name="connsiteY11" fmla="*/ 388959 h 2343065"/>
                <a:gd name="connsiteX12" fmla="*/ 651023 w 1112094"/>
                <a:gd name="connsiteY12" fmla="*/ 325096 h 2343065"/>
                <a:gd name="connsiteX13" fmla="*/ 572646 w 1112094"/>
                <a:gd name="connsiteY13" fmla="*/ 339611 h 2343065"/>
                <a:gd name="connsiteX14" fmla="*/ 532006 w 1112094"/>
                <a:gd name="connsiteY14" fmla="*/ 397668 h 2343065"/>
                <a:gd name="connsiteX15" fmla="*/ 543617 w 1112094"/>
                <a:gd name="connsiteY15" fmla="*/ 444114 h 2343065"/>
                <a:gd name="connsiteX16" fmla="*/ 534650 w 1112094"/>
                <a:gd name="connsiteY16" fmla="*/ 476168 h 2343065"/>
                <a:gd name="connsiteX17" fmla="*/ 561034 w 1112094"/>
                <a:gd name="connsiteY17" fmla="*/ 531199 h 2343065"/>
                <a:gd name="connsiteX18" fmla="*/ 520394 w 1112094"/>
                <a:gd name="connsiteY18" fmla="*/ 583451 h 2343065"/>
                <a:gd name="connsiteX19" fmla="*/ 491366 w 1112094"/>
                <a:gd name="connsiteY19" fmla="*/ 583451 h 2343065"/>
                <a:gd name="connsiteX20" fmla="*/ 462337 w 1112094"/>
                <a:gd name="connsiteY20" fmla="*/ 537005 h 2343065"/>
                <a:gd name="connsiteX21" fmla="*/ 398474 w 1112094"/>
                <a:gd name="connsiteY21" fmla="*/ 484754 h 2343065"/>
                <a:gd name="connsiteX22" fmla="*/ 349126 w 1112094"/>
                <a:gd name="connsiteY22" fmla="*/ 435405 h 2343065"/>
                <a:gd name="connsiteX23" fmla="*/ 317194 w 1112094"/>
                <a:gd name="connsiteY23" fmla="*/ 365736 h 2343065"/>
                <a:gd name="connsiteX24" fmla="*/ 218497 w 1112094"/>
                <a:gd name="connsiteY24" fmla="*/ 281554 h 2343065"/>
                <a:gd name="connsiteX25" fmla="*/ 163343 w 1112094"/>
                <a:gd name="connsiteY25" fmla="*/ 197371 h 2343065"/>
                <a:gd name="connsiteX26" fmla="*/ 142965 w 1112094"/>
                <a:gd name="connsiteY26" fmla="*/ 93006 h 2343065"/>
                <a:gd name="connsiteX27" fmla="*/ 129423 w 1112094"/>
                <a:gd name="connsiteY27" fmla="*/ 79931 h 2343065"/>
                <a:gd name="connsiteX28" fmla="*/ 126776 w 1112094"/>
                <a:gd name="connsiteY28" fmla="*/ 140699 h 2343065"/>
                <a:gd name="connsiteX29" fmla="*/ 95005 w 1112094"/>
                <a:gd name="connsiteY29" fmla="*/ 30594 h 2343065"/>
                <a:gd name="connsiteX30" fmla="*/ 77480 w 1112094"/>
                <a:gd name="connsiteY30" fmla="*/ 18196 h 2343065"/>
                <a:gd name="connsiteX31" fmla="*/ 96056 w 1112094"/>
                <a:gd name="connsiteY31" fmla="*/ 107541 h 2343065"/>
                <a:gd name="connsiteX32" fmla="*/ 43819 w 1112094"/>
                <a:gd name="connsiteY32" fmla="*/ 0 h 2343065"/>
                <a:gd name="connsiteX33" fmla="*/ 74497 w 1112094"/>
                <a:gd name="connsiteY33" fmla="*/ 114055 h 2343065"/>
                <a:gd name="connsiteX34" fmla="*/ 21384 w 1112094"/>
                <a:gd name="connsiteY34" fmla="*/ 42370 h 2343065"/>
                <a:gd name="connsiteX35" fmla="*/ 49912 w 1112094"/>
                <a:gd name="connsiteY35" fmla="*/ 117081 h 2343065"/>
                <a:gd name="connsiteX36" fmla="*/ 1415 w 1112094"/>
                <a:gd name="connsiteY36" fmla="*/ 89134 h 2343065"/>
                <a:gd name="connsiteX37" fmla="*/ 41423 w 1112094"/>
                <a:gd name="connsiteY37" fmla="*/ 162536 h 2343065"/>
                <a:gd name="connsiteX38" fmla="*/ 105286 w 1112094"/>
                <a:gd name="connsiteY38" fmla="*/ 261234 h 2343065"/>
                <a:gd name="connsiteX39" fmla="*/ 189469 w 1112094"/>
                <a:gd name="connsiteY39" fmla="*/ 412182 h 2343065"/>
                <a:gd name="connsiteX40" fmla="*/ 352029 w 1112094"/>
                <a:gd name="connsiteY40" fmla="*/ 650216 h 2343065"/>
                <a:gd name="connsiteX41" fmla="*/ 357834 w 1112094"/>
                <a:gd name="connsiteY41" fmla="*/ 728594 h 2343065"/>
                <a:gd name="connsiteX42" fmla="*/ 421697 w 1112094"/>
                <a:gd name="connsiteY42" fmla="*/ 885348 h 2343065"/>
                <a:gd name="connsiteX43" fmla="*/ 427503 w 1112094"/>
                <a:gd name="connsiteY43" fmla="*/ 995656 h 2343065"/>
                <a:gd name="connsiteX44" fmla="*/ 360737 w 1112094"/>
                <a:gd name="connsiteY44" fmla="*/ 1213371 h 2343065"/>
                <a:gd name="connsiteX45" fmla="*/ 366543 w 1112094"/>
                <a:gd name="connsiteY45" fmla="*/ 1320776 h 2343065"/>
                <a:gd name="connsiteX46" fmla="*/ 383960 w 1112094"/>
                <a:gd name="connsiteY46" fmla="*/ 1433988 h 2343065"/>
                <a:gd name="connsiteX47" fmla="*/ 398474 w 1112094"/>
                <a:gd name="connsiteY47" fmla="*/ 1605256 h 2343065"/>
                <a:gd name="connsiteX48" fmla="*/ 433309 w 1112094"/>
                <a:gd name="connsiteY48" fmla="*/ 1715565 h 2343065"/>
                <a:gd name="connsiteX49" fmla="*/ 523297 w 1112094"/>
                <a:gd name="connsiteY49" fmla="*/ 2058102 h 2343065"/>
                <a:gd name="connsiteX50" fmla="*/ 558132 w 1112094"/>
                <a:gd name="connsiteY50" fmla="*/ 2066811 h 2343065"/>
                <a:gd name="connsiteX51" fmla="*/ 526200 w 1112094"/>
                <a:gd name="connsiteY51" fmla="*/ 2127771 h 2343065"/>
                <a:gd name="connsiteX52" fmla="*/ 502977 w 1112094"/>
                <a:gd name="connsiteY52" fmla="*/ 2220662 h 2343065"/>
                <a:gd name="connsiteX53" fmla="*/ 572646 w 1112094"/>
                <a:gd name="connsiteY53" fmla="*/ 2243885 h 2343065"/>
                <a:gd name="connsiteX54" fmla="*/ 627800 w 1112094"/>
                <a:gd name="connsiteY54" fmla="*/ 2203245 h 2343065"/>
                <a:gd name="connsiteX55" fmla="*/ 624897 w 1112094"/>
                <a:gd name="connsiteY55" fmla="*/ 2127771 h 2343065"/>
                <a:gd name="connsiteX56" fmla="*/ 648120 w 1112094"/>
                <a:gd name="connsiteY56" fmla="*/ 2063908 h 2343065"/>
                <a:gd name="connsiteX57" fmla="*/ 648120 w 1112094"/>
                <a:gd name="connsiteY57" fmla="*/ 2040685 h 2343065"/>
                <a:gd name="connsiteX58" fmla="*/ 601674 w 1112094"/>
                <a:gd name="connsiteY58" fmla="*/ 1933279 h 2343065"/>
                <a:gd name="connsiteX59" fmla="*/ 592966 w 1112094"/>
                <a:gd name="connsiteY59" fmla="*/ 1596548 h 2343065"/>
                <a:gd name="connsiteX60" fmla="*/ 592966 w 1112094"/>
                <a:gd name="connsiteY60" fmla="*/ 1413668 h 2343065"/>
                <a:gd name="connsiteX61" fmla="*/ 659732 w 1112094"/>
                <a:gd name="connsiteY61" fmla="*/ 1701051 h 2343065"/>
                <a:gd name="connsiteX62" fmla="*/ 688760 w 1112094"/>
                <a:gd name="connsiteY62" fmla="*/ 1802650 h 2343065"/>
                <a:gd name="connsiteX63" fmla="*/ 688034 w 1112094"/>
                <a:gd name="connsiteY63" fmla="*/ 1926022 h 2343065"/>
                <a:gd name="connsiteX64" fmla="*/ 717789 w 1112094"/>
                <a:gd name="connsiteY64" fmla="*/ 2194536 h 2343065"/>
                <a:gd name="connsiteX65" fmla="*/ 746817 w 1112094"/>
                <a:gd name="connsiteY65" fmla="*/ 2200342 h 2343065"/>
                <a:gd name="connsiteX66" fmla="*/ 741012 w 1112094"/>
                <a:gd name="connsiteY66" fmla="*/ 2275815 h 2343065"/>
                <a:gd name="connsiteX67" fmla="*/ 826646 w 1112094"/>
                <a:gd name="connsiteY67" fmla="*/ 2322262 h 2343065"/>
                <a:gd name="connsiteX68" fmla="*/ 954372 w 1112094"/>
                <a:gd name="connsiteY68" fmla="*/ 2295410 h 2343065"/>
                <a:gd name="connsiteX69" fmla="*/ 807777 w 1112094"/>
                <a:gd name="connsiteY69" fmla="*/ 2191633 h 2343065"/>
                <a:gd name="connsiteX70" fmla="*/ 848417 w 1112094"/>
                <a:gd name="connsiteY70" fmla="*/ 2182924 h 2343065"/>
                <a:gd name="connsiteX71" fmla="*/ 828097 w 1112094"/>
                <a:gd name="connsiteY71" fmla="*/ 1837484 h 2343065"/>
                <a:gd name="connsiteX72" fmla="*/ 836807 w 1112094"/>
                <a:gd name="connsiteY72" fmla="*/ 1776524 h 2343065"/>
                <a:gd name="connsiteX73" fmla="*/ 819389 w 1112094"/>
                <a:gd name="connsiteY73" fmla="*/ 1744593 h 2343065"/>
                <a:gd name="connsiteX74" fmla="*/ 807777 w 1112094"/>
                <a:gd name="connsiteY74" fmla="*/ 1364318 h 2343065"/>
                <a:gd name="connsiteX75" fmla="*/ 778749 w 1112094"/>
                <a:gd name="connsiteY75" fmla="*/ 1254010 h 2343065"/>
                <a:gd name="connsiteX76" fmla="*/ 746817 w 1112094"/>
                <a:gd name="connsiteY76" fmla="*/ 986947 h 2343065"/>
                <a:gd name="connsiteX77" fmla="*/ 842612 w 1112094"/>
                <a:gd name="connsiteY77" fmla="*/ 661827 h 2343065"/>
                <a:gd name="connsiteX78" fmla="*/ 1034200 w 1112094"/>
                <a:gd name="connsiteY78" fmla="*/ 426695 h 2343065"/>
                <a:gd name="connsiteX79" fmla="*/ 1106772 w 1112094"/>
                <a:gd name="connsiteY79" fmla="*/ 174147 h 2343065"/>
                <a:gd name="connsiteX80" fmla="*/ 1086452 w 1112094"/>
                <a:gd name="connsiteY80" fmla="*/ 34810 h 2343065"/>
                <a:gd name="connsiteX81" fmla="*/ 1025492 w 1112094"/>
                <a:gd name="connsiteY81" fmla="*/ 92868 h 2343065"/>
                <a:gd name="connsiteX0" fmla="*/ 1025492 w 1112094"/>
                <a:gd name="connsiteY0" fmla="*/ 92868 h 2343065"/>
                <a:gd name="connsiteX1" fmla="*/ 1025492 w 1112094"/>
                <a:gd name="connsiteY1" fmla="*/ 159634 h 2343065"/>
                <a:gd name="connsiteX2" fmla="*/ 958726 w 1112094"/>
                <a:gd name="connsiteY2" fmla="*/ 301874 h 2343065"/>
                <a:gd name="connsiteX3" fmla="*/ 906474 w 1112094"/>
                <a:gd name="connsiteY3" fmla="*/ 374445 h 2343065"/>
                <a:gd name="connsiteX4" fmla="*/ 842612 w 1112094"/>
                <a:gd name="connsiteY4" fmla="*/ 478948 h 2343065"/>
                <a:gd name="connsiteX5" fmla="*/ 741012 w 1112094"/>
                <a:gd name="connsiteY5" fmla="*/ 531199 h 2343065"/>
                <a:gd name="connsiteX6" fmla="*/ 706177 w 1112094"/>
                <a:gd name="connsiteY6" fmla="*/ 595062 h 2343065"/>
                <a:gd name="connsiteX7" fmla="*/ 665537 w 1112094"/>
                <a:gd name="connsiteY7" fmla="*/ 586354 h 2343065"/>
                <a:gd name="connsiteX8" fmla="*/ 674246 w 1112094"/>
                <a:gd name="connsiteY8" fmla="*/ 537005 h 2343065"/>
                <a:gd name="connsiteX9" fmla="*/ 709080 w 1112094"/>
                <a:gd name="connsiteY9" fmla="*/ 496365 h 2343065"/>
                <a:gd name="connsiteX10" fmla="*/ 706177 w 1112094"/>
                <a:gd name="connsiteY10" fmla="*/ 441211 h 2343065"/>
                <a:gd name="connsiteX11" fmla="*/ 706177 w 1112094"/>
                <a:gd name="connsiteY11" fmla="*/ 388959 h 2343065"/>
                <a:gd name="connsiteX12" fmla="*/ 651023 w 1112094"/>
                <a:gd name="connsiteY12" fmla="*/ 325096 h 2343065"/>
                <a:gd name="connsiteX13" fmla="*/ 572646 w 1112094"/>
                <a:gd name="connsiteY13" fmla="*/ 339611 h 2343065"/>
                <a:gd name="connsiteX14" fmla="*/ 532006 w 1112094"/>
                <a:gd name="connsiteY14" fmla="*/ 397668 h 2343065"/>
                <a:gd name="connsiteX15" fmla="*/ 543617 w 1112094"/>
                <a:gd name="connsiteY15" fmla="*/ 444114 h 2343065"/>
                <a:gd name="connsiteX16" fmla="*/ 534650 w 1112094"/>
                <a:gd name="connsiteY16" fmla="*/ 476168 h 2343065"/>
                <a:gd name="connsiteX17" fmla="*/ 561034 w 1112094"/>
                <a:gd name="connsiteY17" fmla="*/ 531199 h 2343065"/>
                <a:gd name="connsiteX18" fmla="*/ 520394 w 1112094"/>
                <a:gd name="connsiteY18" fmla="*/ 583451 h 2343065"/>
                <a:gd name="connsiteX19" fmla="*/ 491366 w 1112094"/>
                <a:gd name="connsiteY19" fmla="*/ 583451 h 2343065"/>
                <a:gd name="connsiteX20" fmla="*/ 462337 w 1112094"/>
                <a:gd name="connsiteY20" fmla="*/ 537005 h 2343065"/>
                <a:gd name="connsiteX21" fmla="*/ 398474 w 1112094"/>
                <a:gd name="connsiteY21" fmla="*/ 484754 h 2343065"/>
                <a:gd name="connsiteX22" fmla="*/ 349126 w 1112094"/>
                <a:gd name="connsiteY22" fmla="*/ 435405 h 2343065"/>
                <a:gd name="connsiteX23" fmla="*/ 317194 w 1112094"/>
                <a:gd name="connsiteY23" fmla="*/ 365736 h 2343065"/>
                <a:gd name="connsiteX24" fmla="*/ 218497 w 1112094"/>
                <a:gd name="connsiteY24" fmla="*/ 281554 h 2343065"/>
                <a:gd name="connsiteX25" fmla="*/ 163343 w 1112094"/>
                <a:gd name="connsiteY25" fmla="*/ 197371 h 2343065"/>
                <a:gd name="connsiteX26" fmla="*/ 142965 w 1112094"/>
                <a:gd name="connsiteY26" fmla="*/ 93006 h 2343065"/>
                <a:gd name="connsiteX27" fmla="*/ 129423 w 1112094"/>
                <a:gd name="connsiteY27" fmla="*/ 79931 h 2343065"/>
                <a:gd name="connsiteX28" fmla="*/ 126776 w 1112094"/>
                <a:gd name="connsiteY28" fmla="*/ 140699 h 2343065"/>
                <a:gd name="connsiteX29" fmla="*/ 95005 w 1112094"/>
                <a:gd name="connsiteY29" fmla="*/ 30594 h 2343065"/>
                <a:gd name="connsiteX30" fmla="*/ 77480 w 1112094"/>
                <a:gd name="connsiteY30" fmla="*/ 18196 h 2343065"/>
                <a:gd name="connsiteX31" fmla="*/ 96056 w 1112094"/>
                <a:gd name="connsiteY31" fmla="*/ 107541 h 2343065"/>
                <a:gd name="connsiteX32" fmla="*/ 43819 w 1112094"/>
                <a:gd name="connsiteY32" fmla="*/ 0 h 2343065"/>
                <a:gd name="connsiteX33" fmla="*/ 74497 w 1112094"/>
                <a:gd name="connsiteY33" fmla="*/ 114055 h 2343065"/>
                <a:gd name="connsiteX34" fmla="*/ 21384 w 1112094"/>
                <a:gd name="connsiteY34" fmla="*/ 42370 h 2343065"/>
                <a:gd name="connsiteX35" fmla="*/ 49912 w 1112094"/>
                <a:gd name="connsiteY35" fmla="*/ 117081 h 2343065"/>
                <a:gd name="connsiteX36" fmla="*/ 1415 w 1112094"/>
                <a:gd name="connsiteY36" fmla="*/ 89134 h 2343065"/>
                <a:gd name="connsiteX37" fmla="*/ 41423 w 1112094"/>
                <a:gd name="connsiteY37" fmla="*/ 162536 h 2343065"/>
                <a:gd name="connsiteX38" fmla="*/ 105286 w 1112094"/>
                <a:gd name="connsiteY38" fmla="*/ 261234 h 2343065"/>
                <a:gd name="connsiteX39" fmla="*/ 189469 w 1112094"/>
                <a:gd name="connsiteY39" fmla="*/ 412182 h 2343065"/>
                <a:gd name="connsiteX40" fmla="*/ 352029 w 1112094"/>
                <a:gd name="connsiteY40" fmla="*/ 650216 h 2343065"/>
                <a:gd name="connsiteX41" fmla="*/ 357834 w 1112094"/>
                <a:gd name="connsiteY41" fmla="*/ 728594 h 2343065"/>
                <a:gd name="connsiteX42" fmla="*/ 421697 w 1112094"/>
                <a:gd name="connsiteY42" fmla="*/ 885348 h 2343065"/>
                <a:gd name="connsiteX43" fmla="*/ 427503 w 1112094"/>
                <a:gd name="connsiteY43" fmla="*/ 995656 h 2343065"/>
                <a:gd name="connsiteX44" fmla="*/ 360737 w 1112094"/>
                <a:gd name="connsiteY44" fmla="*/ 1213371 h 2343065"/>
                <a:gd name="connsiteX45" fmla="*/ 366543 w 1112094"/>
                <a:gd name="connsiteY45" fmla="*/ 1320776 h 2343065"/>
                <a:gd name="connsiteX46" fmla="*/ 383960 w 1112094"/>
                <a:gd name="connsiteY46" fmla="*/ 1433988 h 2343065"/>
                <a:gd name="connsiteX47" fmla="*/ 398474 w 1112094"/>
                <a:gd name="connsiteY47" fmla="*/ 1605256 h 2343065"/>
                <a:gd name="connsiteX48" fmla="*/ 433309 w 1112094"/>
                <a:gd name="connsiteY48" fmla="*/ 1715565 h 2343065"/>
                <a:gd name="connsiteX49" fmla="*/ 523297 w 1112094"/>
                <a:gd name="connsiteY49" fmla="*/ 2058102 h 2343065"/>
                <a:gd name="connsiteX50" fmla="*/ 558132 w 1112094"/>
                <a:gd name="connsiteY50" fmla="*/ 2066811 h 2343065"/>
                <a:gd name="connsiteX51" fmla="*/ 526200 w 1112094"/>
                <a:gd name="connsiteY51" fmla="*/ 2127771 h 2343065"/>
                <a:gd name="connsiteX52" fmla="*/ 502977 w 1112094"/>
                <a:gd name="connsiteY52" fmla="*/ 2220662 h 2343065"/>
                <a:gd name="connsiteX53" fmla="*/ 572646 w 1112094"/>
                <a:gd name="connsiteY53" fmla="*/ 2243885 h 2343065"/>
                <a:gd name="connsiteX54" fmla="*/ 627800 w 1112094"/>
                <a:gd name="connsiteY54" fmla="*/ 2203245 h 2343065"/>
                <a:gd name="connsiteX55" fmla="*/ 624897 w 1112094"/>
                <a:gd name="connsiteY55" fmla="*/ 2127771 h 2343065"/>
                <a:gd name="connsiteX56" fmla="*/ 648120 w 1112094"/>
                <a:gd name="connsiteY56" fmla="*/ 2063908 h 2343065"/>
                <a:gd name="connsiteX57" fmla="*/ 648120 w 1112094"/>
                <a:gd name="connsiteY57" fmla="*/ 2040685 h 2343065"/>
                <a:gd name="connsiteX58" fmla="*/ 601674 w 1112094"/>
                <a:gd name="connsiteY58" fmla="*/ 1933279 h 2343065"/>
                <a:gd name="connsiteX59" fmla="*/ 592966 w 1112094"/>
                <a:gd name="connsiteY59" fmla="*/ 1596548 h 2343065"/>
                <a:gd name="connsiteX60" fmla="*/ 592966 w 1112094"/>
                <a:gd name="connsiteY60" fmla="*/ 1413668 h 2343065"/>
                <a:gd name="connsiteX61" fmla="*/ 659732 w 1112094"/>
                <a:gd name="connsiteY61" fmla="*/ 1701051 h 2343065"/>
                <a:gd name="connsiteX62" fmla="*/ 688760 w 1112094"/>
                <a:gd name="connsiteY62" fmla="*/ 1802650 h 2343065"/>
                <a:gd name="connsiteX63" fmla="*/ 688034 w 1112094"/>
                <a:gd name="connsiteY63" fmla="*/ 1926022 h 2343065"/>
                <a:gd name="connsiteX64" fmla="*/ 717789 w 1112094"/>
                <a:gd name="connsiteY64" fmla="*/ 2194536 h 2343065"/>
                <a:gd name="connsiteX65" fmla="*/ 746817 w 1112094"/>
                <a:gd name="connsiteY65" fmla="*/ 2200342 h 2343065"/>
                <a:gd name="connsiteX66" fmla="*/ 741012 w 1112094"/>
                <a:gd name="connsiteY66" fmla="*/ 2275815 h 2343065"/>
                <a:gd name="connsiteX67" fmla="*/ 826646 w 1112094"/>
                <a:gd name="connsiteY67" fmla="*/ 2322262 h 2343065"/>
                <a:gd name="connsiteX68" fmla="*/ 954372 w 1112094"/>
                <a:gd name="connsiteY68" fmla="*/ 2295410 h 2343065"/>
                <a:gd name="connsiteX69" fmla="*/ 807777 w 1112094"/>
                <a:gd name="connsiteY69" fmla="*/ 2191633 h 2343065"/>
                <a:gd name="connsiteX70" fmla="*/ 848417 w 1112094"/>
                <a:gd name="connsiteY70" fmla="*/ 2182924 h 2343065"/>
                <a:gd name="connsiteX71" fmla="*/ 828097 w 1112094"/>
                <a:gd name="connsiteY71" fmla="*/ 1837484 h 2343065"/>
                <a:gd name="connsiteX72" fmla="*/ 836807 w 1112094"/>
                <a:gd name="connsiteY72" fmla="*/ 1776524 h 2343065"/>
                <a:gd name="connsiteX73" fmla="*/ 819389 w 1112094"/>
                <a:gd name="connsiteY73" fmla="*/ 1744593 h 2343065"/>
                <a:gd name="connsiteX74" fmla="*/ 807777 w 1112094"/>
                <a:gd name="connsiteY74" fmla="*/ 1364318 h 2343065"/>
                <a:gd name="connsiteX75" fmla="*/ 778749 w 1112094"/>
                <a:gd name="connsiteY75" fmla="*/ 1254010 h 2343065"/>
                <a:gd name="connsiteX76" fmla="*/ 746817 w 1112094"/>
                <a:gd name="connsiteY76" fmla="*/ 986947 h 2343065"/>
                <a:gd name="connsiteX77" fmla="*/ 842612 w 1112094"/>
                <a:gd name="connsiteY77" fmla="*/ 661827 h 2343065"/>
                <a:gd name="connsiteX78" fmla="*/ 1034200 w 1112094"/>
                <a:gd name="connsiteY78" fmla="*/ 426695 h 2343065"/>
                <a:gd name="connsiteX79" fmla="*/ 1106772 w 1112094"/>
                <a:gd name="connsiteY79" fmla="*/ 174147 h 2343065"/>
                <a:gd name="connsiteX80" fmla="*/ 1086452 w 1112094"/>
                <a:gd name="connsiteY80" fmla="*/ 34810 h 2343065"/>
                <a:gd name="connsiteX81" fmla="*/ 1025492 w 1112094"/>
                <a:gd name="connsiteY81" fmla="*/ 92868 h 2343065"/>
                <a:gd name="connsiteX0" fmla="*/ 1025492 w 1112094"/>
                <a:gd name="connsiteY0" fmla="*/ 92868 h 2343065"/>
                <a:gd name="connsiteX1" fmla="*/ 1025492 w 1112094"/>
                <a:gd name="connsiteY1" fmla="*/ 159634 h 2343065"/>
                <a:gd name="connsiteX2" fmla="*/ 958726 w 1112094"/>
                <a:gd name="connsiteY2" fmla="*/ 301874 h 2343065"/>
                <a:gd name="connsiteX3" fmla="*/ 906474 w 1112094"/>
                <a:gd name="connsiteY3" fmla="*/ 374445 h 2343065"/>
                <a:gd name="connsiteX4" fmla="*/ 842612 w 1112094"/>
                <a:gd name="connsiteY4" fmla="*/ 478948 h 2343065"/>
                <a:gd name="connsiteX5" fmla="*/ 741012 w 1112094"/>
                <a:gd name="connsiteY5" fmla="*/ 531199 h 2343065"/>
                <a:gd name="connsiteX6" fmla="*/ 706177 w 1112094"/>
                <a:gd name="connsiteY6" fmla="*/ 595062 h 2343065"/>
                <a:gd name="connsiteX7" fmla="*/ 665537 w 1112094"/>
                <a:gd name="connsiteY7" fmla="*/ 586354 h 2343065"/>
                <a:gd name="connsiteX8" fmla="*/ 674246 w 1112094"/>
                <a:gd name="connsiteY8" fmla="*/ 537005 h 2343065"/>
                <a:gd name="connsiteX9" fmla="*/ 709080 w 1112094"/>
                <a:gd name="connsiteY9" fmla="*/ 496365 h 2343065"/>
                <a:gd name="connsiteX10" fmla="*/ 706177 w 1112094"/>
                <a:gd name="connsiteY10" fmla="*/ 441211 h 2343065"/>
                <a:gd name="connsiteX11" fmla="*/ 706177 w 1112094"/>
                <a:gd name="connsiteY11" fmla="*/ 388959 h 2343065"/>
                <a:gd name="connsiteX12" fmla="*/ 651023 w 1112094"/>
                <a:gd name="connsiteY12" fmla="*/ 325096 h 2343065"/>
                <a:gd name="connsiteX13" fmla="*/ 572646 w 1112094"/>
                <a:gd name="connsiteY13" fmla="*/ 339611 h 2343065"/>
                <a:gd name="connsiteX14" fmla="*/ 532006 w 1112094"/>
                <a:gd name="connsiteY14" fmla="*/ 397668 h 2343065"/>
                <a:gd name="connsiteX15" fmla="*/ 543617 w 1112094"/>
                <a:gd name="connsiteY15" fmla="*/ 444114 h 2343065"/>
                <a:gd name="connsiteX16" fmla="*/ 534650 w 1112094"/>
                <a:gd name="connsiteY16" fmla="*/ 476168 h 2343065"/>
                <a:gd name="connsiteX17" fmla="*/ 561034 w 1112094"/>
                <a:gd name="connsiteY17" fmla="*/ 531199 h 2343065"/>
                <a:gd name="connsiteX18" fmla="*/ 520394 w 1112094"/>
                <a:gd name="connsiteY18" fmla="*/ 583451 h 2343065"/>
                <a:gd name="connsiteX19" fmla="*/ 491366 w 1112094"/>
                <a:gd name="connsiteY19" fmla="*/ 583451 h 2343065"/>
                <a:gd name="connsiteX20" fmla="*/ 462337 w 1112094"/>
                <a:gd name="connsiteY20" fmla="*/ 537005 h 2343065"/>
                <a:gd name="connsiteX21" fmla="*/ 398474 w 1112094"/>
                <a:gd name="connsiteY21" fmla="*/ 484754 h 2343065"/>
                <a:gd name="connsiteX22" fmla="*/ 349126 w 1112094"/>
                <a:gd name="connsiteY22" fmla="*/ 435405 h 2343065"/>
                <a:gd name="connsiteX23" fmla="*/ 317194 w 1112094"/>
                <a:gd name="connsiteY23" fmla="*/ 365736 h 2343065"/>
                <a:gd name="connsiteX24" fmla="*/ 218497 w 1112094"/>
                <a:gd name="connsiteY24" fmla="*/ 281554 h 2343065"/>
                <a:gd name="connsiteX25" fmla="*/ 163343 w 1112094"/>
                <a:gd name="connsiteY25" fmla="*/ 197371 h 2343065"/>
                <a:gd name="connsiteX26" fmla="*/ 142965 w 1112094"/>
                <a:gd name="connsiteY26" fmla="*/ 93006 h 2343065"/>
                <a:gd name="connsiteX27" fmla="*/ 129423 w 1112094"/>
                <a:gd name="connsiteY27" fmla="*/ 79931 h 2343065"/>
                <a:gd name="connsiteX28" fmla="*/ 126776 w 1112094"/>
                <a:gd name="connsiteY28" fmla="*/ 140699 h 2343065"/>
                <a:gd name="connsiteX29" fmla="*/ 95005 w 1112094"/>
                <a:gd name="connsiteY29" fmla="*/ 30594 h 2343065"/>
                <a:gd name="connsiteX30" fmla="*/ 77480 w 1112094"/>
                <a:gd name="connsiteY30" fmla="*/ 18196 h 2343065"/>
                <a:gd name="connsiteX31" fmla="*/ 96056 w 1112094"/>
                <a:gd name="connsiteY31" fmla="*/ 107541 h 2343065"/>
                <a:gd name="connsiteX32" fmla="*/ 43819 w 1112094"/>
                <a:gd name="connsiteY32" fmla="*/ 0 h 2343065"/>
                <a:gd name="connsiteX33" fmla="*/ 74497 w 1112094"/>
                <a:gd name="connsiteY33" fmla="*/ 114055 h 2343065"/>
                <a:gd name="connsiteX34" fmla="*/ 21384 w 1112094"/>
                <a:gd name="connsiteY34" fmla="*/ 42370 h 2343065"/>
                <a:gd name="connsiteX35" fmla="*/ 49912 w 1112094"/>
                <a:gd name="connsiteY35" fmla="*/ 117081 h 2343065"/>
                <a:gd name="connsiteX36" fmla="*/ 1415 w 1112094"/>
                <a:gd name="connsiteY36" fmla="*/ 89134 h 2343065"/>
                <a:gd name="connsiteX37" fmla="*/ 41423 w 1112094"/>
                <a:gd name="connsiteY37" fmla="*/ 162536 h 2343065"/>
                <a:gd name="connsiteX38" fmla="*/ 105286 w 1112094"/>
                <a:gd name="connsiteY38" fmla="*/ 261234 h 2343065"/>
                <a:gd name="connsiteX39" fmla="*/ 189469 w 1112094"/>
                <a:gd name="connsiteY39" fmla="*/ 412182 h 2343065"/>
                <a:gd name="connsiteX40" fmla="*/ 352029 w 1112094"/>
                <a:gd name="connsiteY40" fmla="*/ 650216 h 2343065"/>
                <a:gd name="connsiteX41" fmla="*/ 357834 w 1112094"/>
                <a:gd name="connsiteY41" fmla="*/ 728594 h 2343065"/>
                <a:gd name="connsiteX42" fmla="*/ 421697 w 1112094"/>
                <a:gd name="connsiteY42" fmla="*/ 885348 h 2343065"/>
                <a:gd name="connsiteX43" fmla="*/ 427503 w 1112094"/>
                <a:gd name="connsiteY43" fmla="*/ 995656 h 2343065"/>
                <a:gd name="connsiteX44" fmla="*/ 360737 w 1112094"/>
                <a:gd name="connsiteY44" fmla="*/ 1213371 h 2343065"/>
                <a:gd name="connsiteX45" fmla="*/ 366543 w 1112094"/>
                <a:gd name="connsiteY45" fmla="*/ 1320776 h 2343065"/>
                <a:gd name="connsiteX46" fmla="*/ 383960 w 1112094"/>
                <a:gd name="connsiteY46" fmla="*/ 1433988 h 2343065"/>
                <a:gd name="connsiteX47" fmla="*/ 398474 w 1112094"/>
                <a:gd name="connsiteY47" fmla="*/ 1605256 h 2343065"/>
                <a:gd name="connsiteX48" fmla="*/ 433309 w 1112094"/>
                <a:gd name="connsiteY48" fmla="*/ 1715565 h 2343065"/>
                <a:gd name="connsiteX49" fmla="*/ 523297 w 1112094"/>
                <a:gd name="connsiteY49" fmla="*/ 2058102 h 2343065"/>
                <a:gd name="connsiteX50" fmla="*/ 558132 w 1112094"/>
                <a:gd name="connsiteY50" fmla="*/ 2066811 h 2343065"/>
                <a:gd name="connsiteX51" fmla="*/ 526200 w 1112094"/>
                <a:gd name="connsiteY51" fmla="*/ 2127771 h 2343065"/>
                <a:gd name="connsiteX52" fmla="*/ 502977 w 1112094"/>
                <a:gd name="connsiteY52" fmla="*/ 2220662 h 2343065"/>
                <a:gd name="connsiteX53" fmla="*/ 572646 w 1112094"/>
                <a:gd name="connsiteY53" fmla="*/ 2243885 h 2343065"/>
                <a:gd name="connsiteX54" fmla="*/ 627800 w 1112094"/>
                <a:gd name="connsiteY54" fmla="*/ 2203245 h 2343065"/>
                <a:gd name="connsiteX55" fmla="*/ 624897 w 1112094"/>
                <a:gd name="connsiteY55" fmla="*/ 2127771 h 2343065"/>
                <a:gd name="connsiteX56" fmla="*/ 648120 w 1112094"/>
                <a:gd name="connsiteY56" fmla="*/ 2063908 h 2343065"/>
                <a:gd name="connsiteX57" fmla="*/ 648120 w 1112094"/>
                <a:gd name="connsiteY57" fmla="*/ 2040685 h 2343065"/>
                <a:gd name="connsiteX58" fmla="*/ 601674 w 1112094"/>
                <a:gd name="connsiteY58" fmla="*/ 1933279 h 2343065"/>
                <a:gd name="connsiteX59" fmla="*/ 592966 w 1112094"/>
                <a:gd name="connsiteY59" fmla="*/ 1596548 h 2343065"/>
                <a:gd name="connsiteX60" fmla="*/ 592966 w 1112094"/>
                <a:gd name="connsiteY60" fmla="*/ 1413668 h 2343065"/>
                <a:gd name="connsiteX61" fmla="*/ 659732 w 1112094"/>
                <a:gd name="connsiteY61" fmla="*/ 1701051 h 2343065"/>
                <a:gd name="connsiteX62" fmla="*/ 688760 w 1112094"/>
                <a:gd name="connsiteY62" fmla="*/ 1802650 h 2343065"/>
                <a:gd name="connsiteX63" fmla="*/ 688034 w 1112094"/>
                <a:gd name="connsiteY63" fmla="*/ 1926022 h 2343065"/>
                <a:gd name="connsiteX64" fmla="*/ 717789 w 1112094"/>
                <a:gd name="connsiteY64" fmla="*/ 2194536 h 2343065"/>
                <a:gd name="connsiteX65" fmla="*/ 746817 w 1112094"/>
                <a:gd name="connsiteY65" fmla="*/ 2200342 h 2343065"/>
                <a:gd name="connsiteX66" fmla="*/ 741012 w 1112094"/>
                <a:gd name="connsiteY66" fmla="*/ 2275815 h 2343065"/>
                <a:gd name="connsiteX67" fmla="*/ 826646 w 1112094"/>
                <a:gd name="connsiteY67" fmla="*/ 2322262 h 2343065"/>
                <a:gd name="connsiteX68" fmla="*/ 954372 w 1112094"/>
                <a:gd name="connsiteY68" fmla="*/ 2295410 h 2343065"/>
                <a:gd name="connsiteX69" fmla="*/ 807777 w 1112094"/>
                <a:gd name="connsiteY69" fmla="*/ 2191633 h 2343065"/>
                <a:gd name="connsiteX70" fmla="*/ 848417 w 1112094"/>
                <a:gd name="connsiteY70" fmla="*/ 2182924 h 2343065"/>
                <a:gd name="connsiteX71" fmla="*/ 828097 w 1112094"/>
                <a:gd name="connsiteY71" fmla="*/ 1837484 h 2343065"/>
                <a:gd name="connsiteX72" fmla="*/ 836807 w 1112094"/>
                <a:gd name="connsiteY72" fmla="*/ 1776524 h 2343065"/>
                <a:gd name="connsiteX73" fmla="*/ 819389 w 1112094"/>
                <a:gd name="connsiteY73" fmla="*/ 1744593 h 2343065"/>
                <a:gd name="connsiteX74" fmla="*/ 807777 w 1112094"/>
                <a:gd name="connsiteY74" fmla="*/ 1364318 h 2343065"/>
                <a:gd name="connsiteX75" fmla="*/ 778749 w 1112094"/>
                <a:gd name="connsiteY75" fmla="*/ 1254010 h 2343065"/>
                <a:gd name="connsiteX76" fmla="*/ 746817 w 1112094"/>
                <a:gd name="connsiteY76" fmla="*/ 986947 h 2343065"/>
                <a:gd name="connsiteX77" fmla="*/ 842612 w 1112094"/>
                <a:gd name="connsiteY77" fmla="*/ 661827 h 2343065"/>
                <a:gd name="connsiteX78" fmla="*/ 1034200 w 1112094"/>
                <a:gd name="connsiteY78" fmla="*/ 426695 h 2343065"/>
                <a:gd name="connsiteX79" fmla="*/ 1106772 w 1112094"/>
                <a:gd name="connsiteY79" fmla="*/ 174147 h 2343065"/>
                <a:gd name="connsiteX80" fmla="*/ 1086452 w 1112094"/>
                <a:gd name="connsiteY80" fmla="*/ 34810 h 2343065"/>
                <a:gd name="connsiteX81" fmla="*/ 1025492 w 1112094"/>
                <a:gd name="connsiteY81" fmla="*/ 92868 h 2343065"/>
                <a:gd name="connsiteX0" fmla="*/ 1025492 w 1112094"/>
                <a:gd name="connsiteY0" fmla="*/ 92868 h 2343065"/>
                <a:gd name="connsiteX1" fmla="*/ 1025492 w 1112094"/>
                <a:gd name="connsiteY1" fmla="*/ 159634 h 2343065"/>
                <a:gd name="connsiteX2" fmla="*/ 958726 w 1112094"/>
                <a:gd name="connsiteY2" fmla="*/ 301874 h 2343065"/>
                <a:gd name="connsiteX3" fmla="*/ 906474 w 1112094"/>
                <a:gd name="connsiteY3" fmla="*/ 374445 h 2343065"/>
                <a:gd name="connsiteX4" fmla="*/ 842612 w 1112094"/>
                <a:gd name="connsiteY4" fmla="*/ 478948 h 2343065"/>
                <a:gd name="connsiteX5" fmla="*/ 741012 w 1112094"/>
                <a:gd name="connsiteY5" fmla="*/ 531199 h 2343065"/>
                <a:gd name="connsiteX6" fmla="*/ 706177 w 1112094"/>
                <a:gd name="connsiteY6" fmla="*/ 595062 h 2343065"/>
                <a:gd name="connsiteX7" fmla="*/ 665537 w 1112094"/>
                <a:gd name="connsiteY7" fmla="*/ 586354 h 2343065"/>
                <a:gd name="connsiteX8" fmla="*/ 674246 w 1112094"/>
                <a:gd name="connsiteY8" fmla="*/ 537005 h 2343065"/>
                <a:gd name="connsiteX9" fmla="*/ 709080 w 1112094"/>
                <a:gd name="connsiteY9" fmla="*/ 496365 h 2343065"/>
                <a:gd name="connsiteX10" fmla="*/ 706177 w 1112094"/>
                <a:gd name="connsiteY10" fmla="*/ 441211 h 2343065"/>
                <a:gd name="connsiteX11" fmla="*/ 706177 w 1112094"/>
                <a:gd name="connsiteY11" fmla="*/ 388959 h 2343065"/>
                <a:gd name="connsiteX12" fmla="*/ 651023 w 1112094"/>
                <a:gd name="connsiteY12" fmla="*/ 325096 h 2343065"/>
                <a:gd name="connsiteX13" fmla="*/ 572646 w 1112094"/>
                <a:gd name="connsiteY13" fmla="*/ 339611 h 2343065"/>
                <a:gd name="connsiteX14" fmla="*/ 532006 w 1112094"/>
                <a:gd name="connsiteY14" fmla="*/ 397668 h 2343065"/>
                <a:gd name="connsiteX15" fmla="*/ 543617 w 1112094"/>
                <a:gd name="connsiteY15" fmla="*/ 444114 h 2343065"/>
                <a:gd name="connsiteX16" fmla="*/ 534650 w 1112094"/>
                <a:gd name="connsiteY16" fmla="*/ 476168 h 2343065"/>
                <a:gd name="connsiteX17" fmla="*/ 561034 w 1112094"/>
                <a:gd name="connsiteY17" fmla="*/ 531199 h 2343065"/>
                <a:gd name="connsiteX18" fmla="*/ 520394 w 1112094"/>
                <a:gd name="connsiteY18" fmla="*/ 583451 h 2343065"/>
                <a:gd name="connsiteX19" fmla="*/ 491366 w 1112094"/>
                <a:gd name="connsiteY19" fmla="*/ 583451 h 2343065"/>
                <a:gd name="connsiteX20" fmla="*/ 462337 w 1112094"/>
                <a:gd name="connsiteY20" fmla="*/ 537005 h 2343065"/>
                <a:gd name="connsiteX21" fmla="*/ 398474 w 1112094"/>
                <a:gd name="connsiteY21" fmla="*/ 484754 h 2343065"/>
                <a:gd name="connsiteX22" fmla="*/ 349126 w 1112094"/>
                <a:gd name="connsiteY22" fmla="*/ 435405 h 2343065"/>
                <a:gd name="connsiteX23" fmla="*/ 317194 w 1112094"/>
                <a:gd name="connsiteY23" fmla="*/ 365736 h 2343065"/>
                <a:gd name="connsiteX24" fmla="*/ 218497 w 1112094"/>
                <a:gd name="connsiteY24" fmla="*/ 281554 h 2343065"/>
                <a:gd name="connsiteX25" fmla="*/ 163343 w 1112094"/>
                <a:gd name="connsiteY25" fmla="*/ 197371 h 2343065"/>
                <a:gd name="connsiteX26" fmla="*/ 142965 w 1112094"/>
                <a:gd name="connsiteY26" fmla="*/ 93006 h 2343065"/>
                <a:gd name="connsiteX27" fmla="*/ 129423 w 1112094"/>
                <a:gd name="connsiteY27" fmla="*/ 79931 h 2343065"/>
                <a:gd name="connsiteX28" fmla="*/ 126776 w 1112094"/>
                <a:gd name="connsiteY28" fmla="*/ 140699 h 2343065"/>
                <a:gd name="connsiteX29" fmla="*/ 95005 w 1112094"/>
                <a:gd name="connsiteY29" fmla="*/ 30594 h 2343065"/>
                <a:gd name="connsiteX30" fmla="*/ 80548 w 1112094"/>
                <a:gd name="connsiteY30" fmla="*/ 35384 h 2343065"/>
                <a:gd name="connsiteX31" fmla="*/ 96056 w 1112094"/>
                <a:gd name="connsiteY31" fmla="*/ 107541 h 2343065"/>
                <a:gd name="connsiteX32" fmla="*/ 43819 w 1112094"/>
                <a:gd name="connsiteY32" fmla="*/ 0 h 2343065"/>
                <a:gd name="connsiteX33" fmla="*/ 74497 w 1112094"/>
                <a:gd name="connsiteY33" fmla="*/ 114055 h 2343065"/>
                <a:gd name="connsiteX34" fmla="*/ 21384 w 1112094"/>
                <a:gd name="connsiteY34" fmla="*/ 42370 h 2343065"/>
                <a:gd name="connsiteX35" fmla="*/ 49912 w 1112094"/>
                <a:gd name="connsiteY35" fmla="*/ 117081 h 2343065"/>
                <a:gd name="connsiteX36" fmla="*/ 1415 w 1112094"/>
                <a:gd name="connsiteY36" fmla="*/ 89134 h 2343065"/>
                <a:gd name="connsiteX37" fmla="*/ 41423 w 1112094"/>
                <a:gd name="connsiteY37" fmla="*/ 162536 h 2343065"/>
                <a:gd name="connsiteX38" fmla="*/ 105286 w 1112094"/>
                <a:gd name="connsiteY38" fmla="*/ 261234 h 2343065"/>
                <a:gd name="connsiteX39" fmla="*/ 189469 w 1112094"/>
                <a:gd name="connsiteY39" fmla="*/ 412182 h 2343065"/>
                <a:gd name="connsiteX40" fmla="*/ 352029 w 1112094"/>
                <a:gd name="connsiteY40" fmla="*/ 650216 h 2343065"/>
                <a:gd name="connsiteX41" fmla="*/ 357834 w 1112094"/>
                <a:gd name="connsiteY41" fmla="*/ 728594 h 2343065"/>
                <a:gd name="connsiteX42" fmla="*/ 421697 w 1112094"/>
                <a:gd name="connsiteY42" fmla="*/ 885348 h 2343065"/>
                <a:gd name="connsiteX43" fmla="*/ 427503 w 1112094"/>
                <a:gd name="connsiteY43" fmla="*/ 995656 h 2343065"/>
                <a:gd name="connsiteX44" fmla="*/ 360737 w 1112094"/>
                <a:gd name="connsiteY44" fmla="*/ 1213371 h 2343065"/>
                <a:gd name="connsiteX45" fmla="*/ 366543 w 1112094"/>
                <a:gd name="connsiteY45" fmla="*/ 1320776 h 2343065"/>
                <a:gd name="connsiteX46" fmla="*/ 383960 w 1112094"/>
                <a:gd name="connsiteY46" fmla="*/ 1433988 h 2343065"/>
                <a:gd name="connsiteX47" fmla="*/ 398474 w 1112094"/>
                <a:gd name="connsiteY47" fmla="*/ 1605256 h 2343065"/>
                <a:gd name="connsiteX48" fmla="*/ 433309 w 1112094"/>
                <a:gd name="connsiteY48" fmla="*/ 1715565 h 2343065"/>
                <a:gd name="connsiteX49" fmla="*/ 523297 w 1112094"/>
                <a:gd name="connsiteY49" fmla="*/ 2058102 h 2343065"/>
                <a:gd name="connsiteX50" fmla="*/ 558132 w 1112094"/>
                <a:gd name="connsiteY50" fmla="*/ 2066811 h 2343065"/>
                <a:gd name="connsiteX51" fmla="*/ 526200 w 1112094"/>
                <a:gd name="connsiteY51" fmla="*/ 2127771 h 2343065"/>
                <a:gd name="connsiteX52" fmla="*/ 502977 w 1112094"/>
                <a:gd name="connsiteY52" fmla="*/ 2220662 h 2343065"/>
                <a:gd name="connsiteX53" fmla="*/ 572646 w 1112094"/>
                <a:gd name="connsiteY53" fmla="*/ 2243885 h 2343065"/>
                <a:gd name="connsiteX54" fmla="*/ 627800 w 1112094"/>
                <a:gd name="connsiteY54" fmla="*/ 2203245 h 2343065"/>
                <a:gd name="connsiteX55" fmla="*/ 624897 w 1112094"/>
                <a:gd name="connsiteY55" fmla="*/ 2127771 h 2343065"/>
                <a:gd name="connsiteX56" fmla="*/ 648120 w 1112094"/>
                <a:gd name="connsiteY56" fmla="*/ 2063908 h 2343065"/>
                <a:gd name="connsiteX57" fmla="*/ 648120 w 1112094"/>
                <a:gd name="connsiteY57" fmla="*/ 2040685 h 2343065"/>
                <a:gd name="connsiteX58" fmla="*/ 601674 w 1112094"/>
                <a:gd name="connsiteY58" fmla="*/ 1933279 h 2343065"/>
                <a:gd name="connsiteX59" fmla="*/ 592966 w 1112094"/>
                <a:gd name="connsiteY59" fmla="*/ 1596548 h 2343065"/>
                <a:gd name="connsiteX60" fmla="*/ 592966 w 1112094"/>
                <a:gd name="connsiteY60" fmla="*/ 1413668 h 2343065"/>
                <a:gd name="connsiteX61" fmla="*/ 659732 w 1112094"/>
                <a:gd name="connsiteY61" fmla="*/ 1701051 h 2343065"/>
                <a:gd name="connsiteX62" fmla="*/ 688760 w 1112094"/>
                <a:gd name="connsiteY62" fmla="*/ 1802650 h 2343065"/>
                <a:gd name="connsiteX63" fmla="*/ 688034 w 1112094"/>
                <a:gd name="connsiteY63" fmla="*/ 1926022 h 2343065"/>
                <a:gd name="connsiteX64" fmla="*/ 717789 w 1112094"/>
                <a:gd name="connsiteY64" fmla="*/ 2194536 h 2343065"/>
                <a:gd name="connsiteX65" fmla="*/ 746817 w 1112094"/>
                <a:gd name="connsiteY65" fmla="*/ 2200342 h 2343065"/>
                <a:gd name="connsiteX66" fmla="*/ 741012 w 1112094"/>
                <a:gd name="connsiteY66" fmla="*/ 2275815 h 2343065"/>
                <a:gd name="connsiteX67" fmla="*/ 826646 w 1112094"/>
                <a:gd name="connsiteY67" fmla="*/ 2322262 h 2343065"/>
                <a:gd name="connsiteX68" fmla="*/ 954372 w 1112094"/>
                <a:gd name="connsiteY68" fmla="*/ 2295410 h 2343065"/>
                <a:gd name="connsiteX69" fmla="*/ 807777 w 1112094"/>
                <a:gd name="connsiteY69" fmla="*/ 2191633 h 2343065"/>
                <a:gd name="connsiteX70" fmla="*/ 848417 w 1112094"/>
                <a:gd name="connsiteY70" fmla="*/ 2182924 h 2343065"/>
                <a:gd name="connsiteX71" fmla="*/ 828097 w 1112094"/>
                <a:gd name="connsiteY71" fmla="*/ 1837484 h 2343065"/>
                <a:gd name="connsiteX72" fmla="*/ 836807 w 1112094"/>
                <a:gd name="connsiteY72" fmla="*/ 1776524 h 2343065"/>
                <a:gd name="connsiteX73" fmla="*/ 819389 w 1112094"/>
                <a:gd name="connsiteY73" fmla="*/ 1744593 h 2343065"/>
                <a:gd name="connsiteX74" fmla="*/ 807777 w 1112094"/>
                <a:gd name="connsiteY74" fmla="*/ 1364318 h 2343065"/>
                <a:gd name="connsiteX75" fmla="*/ 778749 w 1112094"/>
                <a:gd name="connsiteY75" fmla="*/ 1254010 h 2343065"/>
                <a:gd name="connsiteX76" fmla="*/ 746817 w 1112094"/>
                <a:gd name="connsiteY76" fmla="*/ 986947 h 2343065"/>
                <a:gd name="connsiteX77" fmla="*/ 842612 w 1112094"/>
                <a:gd name="connsiteY77" fmla="*/ 661827 h 2343065"/>
                <a:gd name="connsiteX78" fmla="*/ 1034200 w 1112094"/>
                <a:gd name="connsiteY78" fmla="*/ 426695 h 2343065"/>
                <a:gd name="connsiteX79" fmla="*/ 1106772 w 1112094"/>
                <a:gd name="connsiteY79" fmla="*/ 174147 h 2343065"/>
                <a:gd name="connsiteX80" fmla="*/ 1086452 w 1112094"/>
                <a:gd name="connsiteY80" fmla="*/ 34810 h 2343065"/>
                <a:gd name="connsiteX81" fmla="*/ 1025492 w 1112094"/>
                <a:gd name="connsiteY81" fmla="*/ 92868 h 2343065"/>
                <a:gd name="connsiteX0" fmla="*/ 1025492 w 1112094"/>
                <a:gd name="connsiteY0" fmla="*/ 92868 h 2343065"/>
                <a:gd name="connsiteX1" fmla="*/ 1025492 w 1112094"/>
                <a:gd name="connsiteY1" fmla="*/ 159634 h 2343065"/>
                <a:gd name="connsiteX2" fmla="*/ 958726 w 1112094"/>
                <a:gd name="connsiteY2" fmla="*/ 301874 h 2343065"/>
                <a:gd name="connsiteX3" fmla="*/ 906474 w 1112094"/>
                <a:gd name="connsiteY3" fmla="*/ 374445 h 2343065"/>
                <a:gd name="connsiteX4" fmla="*/ 842612 w 1112094"/>
                <a:gd name="connsiteY4" fmla="*/ 478948 h 2343065"/>
                <a:gd name="connsiteX5" fmla="*/ 741012 w 1112094"/>
                <a:gd name="connsiteY5" fmla="*/ 531199 h 2343065"/>
                <a:gd name="connsiteX6" fmla="*/ 706177 w 1112094"/>
                <a:gd name="connsiteY6" fmla="*/ 595062 h 2343065"/>
                <a:gd name="connsiteX7" fmla="*/ 665537 w 1112094"/>
                <a:gd name="connsiteY7" fmla="*/ 586354 h 2343065"/>
                <a:gd name="connsiteX8" fmla="*/ 674246 w 1112094"/>
                <a:gd name="connsiteY8" fmla="*/ 537005 h 2343065"/>
                <a:gd name="connsiteX9" fmla="*/ 709080 w 1112094"/>
                <a:gd name="connsiteY9" fmla="*/ 496365 h 2343065"/>
                <a:gd name="connsiteX10" fmla="*/ 706177 w 1112094"/>
                <a:gd name="connsiteY10" fmla="*/ 441211 h 2343065"/>
                <a:gd name="connsiteX11" fmla="*/ 706177 w 1112094"/>
                <a:gd name="connsiteY11" fmla="*/ 388959 h 2343065"/>
                <a:gd name="connsiteX12" fmla="*/ 651023 w 1112094"/>
                <a:gd name="connsiteY12" fmla="*/ 325096 h 2343065"/>
                <a:gd name="connsiteX13" fmla="*/ 572646 w 1112094"/>
                <a:gd name="connsiteY13" fmla="*/ 339611 h 2343065"/>
                <a:gd name="connsiteX14" fmla="*/ 532006 w 1112094"/>
                <a:gd name="connsiteY14" fmla="*/ 397668 h 2343065"/>
                <a:gd name="connsiteX15" fmla="*/ 543617 w 1112094"/>
                <a:gd name="connsiteY15" fmla="*/ 444114 h 2343065"/>
                <a:gd name="connsiteX16" fmla="*/ 534650 w 1112094"/>
                <a:gd name="connsiteY16" fmla="*/ 476168 h 2343065"/>
                <a:gd name="connsiteX17" fmla="*/ 561034 w 1112094"/>
                <a:gd name="connsiteY17" fmla="*/ 531199 h 2343065"/>
                <a:gd name="connsiteX18" fmla="*/ 520394 w 1112094"/>
                <a:gd name="connsiteY18" fmla="*/ 583451 h 2343065"/>
                <a:gd name="connsiteX19" fmla="*/ 491366 w 1112094"/>
                <a:gd name="connsiteY19" fmla="*/ 583451 h 2343065"/>
                <a:gd name="connsiteX20" fmla="*/ 462337 w 1112094"/>
                <a:gd name="connsiteY20" fmla="*/ 537005 h 2343065"/>
                <a:gd name="connsiteX21" fmla="*/ 398474 w 1112094"/>
                <a:gd name="connsiteY21" fmla="*/ 484754 h 2343065"/>
                <a:gd name="connsiteX22" fmla="*/ 349126 w 1112094"/>
                <a:gd name="connsiteY22" fmla="*/ 435405 h 2343065"/>
                <a:gd name="connsiteX23" fmla="*/ 317194 w 1112094"/>
                <a:gd name="connsiteY23" fmla="*/ 365736 h 2343065"/>
                <a:gd name="connsiteX24" fmla="*/ 218497 w 1112094"/>
                <a:gd name="connsiteY24" fmla="*/ 281554 h 2343065"/>
                <a:gd name="connsiteX25" fmla="*/ 163343 w 1112094"/>
                <a:gd name="connsiteY25" fmla="*/ 197371 h 2343065"/>
                <a:gd name="connsiteX26" fmla="*/ 142965 w 1112094"/>
                <a:gd name="connsiteY26" fmla="*/ 93006 h 2343065"/>
                <a:gd name="connsiteX27" fmla="*/ 129423 w 1112094"/>
                <a:gd name="connsiteY27" fmla="*/ 79931 h 2343065"/>
                <a:gd name="connsiteX28" fmla="*/ 126776 w 1112094"/>
                <a:gd name="connsiteY28" fmla="*/ 140699 h 2343065"/>
                <a:gd name="connsiteX29" fmla="*/ 95005 w 1112094"/>
                <a:gd name="connsiteY29" fmla="*/ 30594 h 2343065"/>
                <a:gd name="connsiteX30" fmla="*/ 80548 w 1112094"/>
                <a:gd name="connsiteY30" fmla="*/ 35384 h 2343065"/>
                <a:gd name="connsiteX31" fmla="*/ 96056 w 1112094"/>
                <a:gd name="connsiteY31" fmla="*/ 107541 h 2343065"/>
                <a:gd name="connsiteX32" fmla="*/ 43819 w 1112094"/>
                <a:gd name="connsiteY32" fmla="*/ 0 h 2343065"/>
                <a:gd name="connsiteX33" fmla="*/ 74497 w 1112094"/>
                <a:gd name="connsiteY33" fmla="*/ 114055 h 2343065"/>
                <a:gd name="connsiteX34" fmla="*/ 21384 w 1112094"/>
                <a:gd name="connsiteY34" fmla="*/ 42370 h 2343065"/>
                <a:gd name="connsiteX35" fmla="*/ 49912 w 1112094"/>
                <a:gd name="connsiteY35" fmla="*/ 117081 h 2343065"/>
                <a:gd name="connsiteX36" fmla="*/ 1415 w 1112094"/>
                <a:gd name="connsiteY36" fmla="*/ 89134 h 2343065"/>
                <a:gd name="connsiteX37" fmla="*/ 41423 w 1112094"/>
                <a:gd name="connsiteY37" fmla="*/ 162536 h 2343065"/>
                <a:gd name="connsiteX38" fmla="*/ 105286 w 1112094"/>
                <a:gd name="connsiteY38" fmla="*/ 261234 h 2343065"/>
                <a:gd name="connsiteX39" fmla="*/ 189469 w 1112094"/>
                <a:gd name="connsiteY39" fmla="*/ 412182 h 2343065"/>
                <a:gd name="connsiteX40" fmla="*/ 352029 w 1112094"/>
                <a:gd name="connsiteY40" fmla="*/ 650216 h 2343065"/>
                <a:gd name="connsiteX41" fmla="*/ 357834 w 1112094"/>
                <a:gd name="connsiteY41" fmla="*/ 728594 h 2343065"/>
                <a:gd name="connsiteX42" fmla="*/ 421697 w 1112094"/>
                <a:gd name="connsiteY42" fmla="*/ 885348 h 2343065"/>
                <a:gd name="connsiteX43" fmla="*/ 427503 w 1112094"/>
                <a:gd name="connsiteY43" fmla="*/ 995656 h 2343065"/>
                <a:gd name="connsiteX44" fmla="*/ 360737 w 1112094"/>
                <a:gd name="connsiteY44" fmla="*/ 1213371 h 2343065"/>
                <a:gd name="connsiteX45" fmla="*/ 366543 w 1112094"/>
                <a:gd name="connsiteY45" fmla="*/ 1320776 h 2343065"/>
                <a:gd name="connsiteX46" fmla="*/ 383960 w 1112094"/>
                <a:gd name="connsiteY46" fmla="*/ 1433988 h 2343065"/>
                <a:gd name="connsiteX47" fmla="*/ 398474 w 1112094"/>
                <a:gd name="connsiteY47" fmla="*/ 1605256 h 2343065"/>
                <a:gd name="connsiteX48" fmla="*/ 433309 w 1112094"/>
                <a:gd name="connsiteY48" fmla="*/ 1715565 h 2343065"/>
                <a:gd name="connsiteX49" fmla="*/ 523297 w 1112094"/>
                <a:gd name="connsiteY49" fmla="*/ 2058102 h 2343065"/>
                <a:gd name="connsiteX50" fmla="*/ 558132 w 1112094"/>
                <a:gd name="connsiteY50" fmla="*/ 2066811 h 2343065"/>
                <a:gd name="connsiteX51" fmla="*/ 526200 w 1112094"/>
                <a:gd name="connsiteY51" fmla="*/ 2127771 h 2343065"/>
                <a:gd name="connsiteX52" fmla="*/ 502977 w 1112094"/>
                <a:gd name="connsiteY52" fmla="*/ 2220662 h 2343065"/>
                <a:gd name="connsiteX53" fmla="*/ 572646 w 1112094"/>
                <a:gd name="connsiteY53" fmla="*/ 2243885 h 2343065"/>
                <a:gd name="connsiteX54" fmla="*/ 627800 w 1112094"/>
                <a:gd name="connsiteY54" fmla="*/ 2203245 h 2343065"/>
                <a:gd name="connsiteX55" fmla="*/ 624897 w 1112094"/>
                <a:gd name="connsiteY55" fmla="*/ 2127771 h 2343065"/>
                <a:gd name="connsiteX56" fmla="*/ 648120 w 1112094"/>
                <a:gd name="connsiteY56" fmla="*/ 2063908 h 2343065"/>
                <a:gd name="connsiteX57" fmla="*/ 648120 w 1112094"/>
                <a:gd name="connsiteY57" fmla="*/ 2040685 h 2343065"/>
                <a:gd name="connsiteX58" fmla="*/ 601674 w 1112094"/>
                <a:gd name="connsiteY58" fmla="*/ 1933279 h 2343065"/>
                <a:gd name="connsiteX59" fmla="*/ 592966 w 1112094"/>
                <a:gd name="connsiteY59" fmla="*/ 1596548 h 2343065"/>
                <a:gd name="connsiteX60" fmla="*/ 592966 w 1112094"/>
                <a:gd name="connsiteY60" fmla="*/ 1413668 h 2343065"/>
                <a:gd name="connsiteX61" fmla="*/ 659732 w 1112094"/>
                <a:gd name="connsiteY61" fmla="*/ 1701051 h 2343065"/>
                <a:gd name="connsiteX62" fmla="*/ 688760 w 1112094"/>
                <a:gd name="connsiteY62" fmla="*/ 1802650 h 2343065"/>
                <a:gd name="connsiteX63" fmla="*/ 688034 w 1112094"/>
                <a:gd name="connsiteY63" fmla="*/ 1926022 h 2343065"/>
                <a:gd name="connsiteX64" fmla="*/ 717789 w 1112094"/>
                <a:gd name="connsiteY64" fmla="*/ 2194536 h 2343065"/>
                <a:gd name="connsiteX65" fmla="*/ 746817 w 1112094"/>
                <a:gd name="connsiteY65" fmla="*/ 2200342 h 2343065"/>
                <a:gd name="connsiteX66" fmla="*/ 741012 w 1112094"/>
                <a:gd name="connsiteY66" fmla="*/ 2275815 h 2343065"/>
                <a:gd name="connsiteX67" fmla="*/ 826646 w 1112094"/>
                <a:gd name="connsiteY67" fmla="*/ 2322262 h 2343065"/>
                <a:gd name="connsiteX68" fmla="*/ 954372 w 1112094"/>
                <a:gd name="connsiteY68" fmla="*/ 2295410 h 2343065"/>
                <a:gd name="connsiteX69" fmla="*/ 807777 w 1112094"/>
                <a:gd name="connsiteY69" fmla="*/ 2191633 h 2343065"/>
                <a:gd name="connsiteX70" fmla="*/ 848417 w 1112094"/>
                <a:gd name="connsiteY70" fmla="*/ 2182924 h 2343065"/>
                <a:gd name="connsiteX71" fmla="*/ 828097 w 1112094"/>
                <a:gd name="connsiteY71" fmla="*/ 1837484 h 2343065"/>
                <a:gd name="connsiteX72" fmla="*/ 836807 w 1112094"/>
                <a:gd name="connsiteY72" fmla="*/ 1776524 h 2343065"/>
                <a:gd name="connsiteX73" fmla="*/ 819389 w 1112094"/>
                <a:gd name="connsiteY73" fmla="*/ 1744593 h 2343065"/>
                <a:gd name="connsiteX74" fmla="*/ 807777 w 1112094"/>
                <a:gd name="connsiteY74" fmla="*/ 1364318 h 2343065"/>
                <a:gd name="connsiteX75" fmla="*/ 778749 w 1112094"/>
                <a:gd name="connsiteY75" fmla="*/ 1254010 h 2343065"/>
                <a:gd name="connsiteX76" fmla="*/ 746817 w 1112094"/>
                <a:gd name="connsiteY76" fmla="*/ 986947 h 2343065"/>
                <a:gd name="connsiteX77" fmla="*/ 842612 w 1112094"/>
                <a:gd name="connsiteY77" fmla="*/ 661827 h 2343065"/>
                <a:gd name="connsiteX78" fmla="*/ 1034200 w 1112094"/>
                <a:gd name="connsiteY78" fmla="*/ 426695 h 2343065"/>
                <a:gd name="connsiteX79" fmla="*/ 1106772 w 1112094"/>
                <a:gd name="connsiteY79" fmla="*/ 174147 h 2343065"/>
                <a:gd name="connsiteX80" fmla="*/ 1086452 w 1112094"/>
                <a:gd name="connsiteY80" fmla="*/ 34810 h 2343065"/>
                <a:gd name="connsiteX81" fmla="*/ 1025492 w 1112094"/>
                <a:gd name="connsiteY81" fmla="*/ 92868 h 2343065"/>
                <a:gd name="connsiteX0" fmla="*/ 1025492 w 1112094"/>
                <a:gd name="connsiteY0" fmla="*/ 96356 h 2346553"/>
                <a:gd name="connsiteX1" fmla="*/ 1025492 w 1112094"/>
                <a:gd name="connsiteY1" fmla="*/ 163122 h 2346553"/>
                <a:gd name="connsiteX2" fmla="*/ 958726 w 1112094"/>
                <a:gd name="connsiteY2" fmla="*/ 305362 h 2346553"/>
                <a:gd name="connsiteX3" fmla="*/ 906474 w 1112094"/>
                <a:gd name="connsiteY3" fmla="*/ 377933 h 2346553"/>
                <a:gd name="connsiteX4" fmla="*/ 842612 w 1112094"/>
                <a:gd name="connsiteY4" fmla="*/ 482436 h 2346553"/>
                <a:gd name="connsiteX5" fmla="*/ 741012 w 1112094"/>
                <a:gd name="connsiteY5" fmla="*/ 534687 h 2346553"/>
                <a:gd name="connsiteX6" fmla="*/ 706177 w 1112094"/>
                <a:gd name="connsiteY6" fmla="*/ 598550 h 2346553"/>
                <a:gd name="connsiteX7" fmla="*/ 665537 w 1112094"/>
                <a:gd name="connsiteY7" fmla="*/ 589842 h 2346553"/>
                <a:gd name="connsiteX8" fmla="*/ 674246 w 1112094"/>
                <a:gd name="connsiteY8" fmla="*/ 540493 h 2346553"/>
                <a:gd name="connsiteX9" fmla="*/ 709080 w 1112094"/>
                <a:gd name="connsiteY9" fmla="*/ 499853 h 2346553"/>
                <a:gd name="connsiteX10" fmla="*/ 706177 w 1112094"/>
                <a:gd name="connsiteY10" fmla="*/ 444699 h 2346553"/>
                <a:gd name="connsiteX11" fmla="*/ 706177 w 1112094"/>
                <a:gd name="connsiteY11" fmla="*/ 392447 h 2346553"/>
                <a:gd name="connsiteX12" fmla="*/ 651023 w 1112094"/>
                <a:gd name="connsiteY12" fmla="*/ 328584 h 2346553"/>
                <a:gd name="connsiteX13" fmla="*/ 572646 w 1112094"/>
                <a:gd name="connsiteY13" fmla="*/ 343099 h 2346553"/>
                <a:gd name="connsiteX14" fmla="*/ 532006 w 1112094"/>
                <a:gd name="connsiteY14" fmla="*/ 401156 h 2346553"/>
                <a:gd name="connsiteX15" fmla="*/ 543617 w 1112094"/>
                <a:gd name="connsiteY15" fmla="*/ 447602 h 2346553"/>
                <a:gd name="connsiteX16" fmla="*/ 534650 w 1112094"/>
                <a:gd name="connsiteY16" fmla="*/ 479656 h 2346553"/>
                <a:gd name="connsiteX17" fmla="*/ 561034 w 1112094"/>
                <a:gd name="connsiteY17" fmla="*/ 534687 h 2346553"/>
                <a:gd name="connsiteX18" fmla="*/ 520394 w 1112094"/>
                <a:gd name="connsiteY18" fmla="*/ 586939 h 2346553"/>
                <a:gd name="connsiteX19" fmla="*/ 491366 w 1112094"/>
                <a:gd name="connsiteY19" fmla="*/ 586939 h 2346553"/>
                <a:gd name="connsiteX20" fmla="*/ 462337 w 1112094"/>
                <a:gd name="connsiteY20" fmla="*/ 540493 h 2346553"/>
                <a:gd name="connsiteX21" fmla="*/ 398474 w 1112094"/>
                <a:gd name="connsiteY21" fmla="*/ 488242 h 2346553"/>
                <a:gd name="connsiteX22" fmla="*/ 349126 w 1112094"/>
                <a:gd name="connsiteY22" fmla="*/ 438893 h 2346553"/>
                <a:gd name="connsiteX23" fmla="*/ 317194 w 1112094"/>
                <a:gd name="connsiteY23" fmla="*/ 369224 h 2346553"/>
                <a:gd name="connsiteX24" fmla="*/ 218497 w 1112094"/>
                <a:gd name="connsiteY24" fmla="*/ 285042 h 2346553"/>
                <a:gd name="connsiteX25" fmla="*/ 163343 w 1112094"/>
                <a:gd name="connsiteY25" fmla="*/ 200859 h 2346553"/>
                <a:gd name="connsiteX26" fmla="*/ 142965 w 1112094"/>
                <a:gd name="connsiteY26" fmla="*/ 96494 h 2346553"/>
                <a:gd name="connsiteX27" fmla="*/ 129423 w 1112094"/>
                <a:gd name="connsiteY27" fmla="*/ 83419 h 2346553"/>
                <a:gd name="connsiteX28" fmla="*/ 126776 w 1112094"/>
                <a:gd name="connsiteY28" fmla="*/ 144187 h 2346553"/>
                <a:gd name="connsiteX29" fmla="*/ 95005 w 1112094"/>
                <a:gd name="connsiteY29" fmla="*/ 34082 h 2346553"/>
                <a:gd name="connsiteX30" fmla="*/ 80548 w 1112094"/>
                <a:gd name="connsiteY30" fmla="*/ 38872 h 2346553"/>
                <a:gd name="connsiteX31" fmla="*/ 96056 w 1112094"/>
                <a:gd name="connsiteY31" fmla="*/ 111029 h 2346553"/>
                <a:gd name="connsiteX32" fmla="*/ 43819 w 1112094"/>
                <a:gd name="connsiteY32" fmla="*/ 3488 h 2346553"/>
                <a:gd name="connsiteX33" fmla="*/ 74497 w 1112094"/>
                <a:gd name="connsiteY33" fmla="*/ 117543 h 2346553"/>
                <a:gd name="connsiteX34" fmla="*/ 21384 w 1112094"/>
                <a:gd name="connsiteY34" fmla="*/ 45858 h 2346553"/>
                <a:gd name="connsiteX35" fmla="*/ 49912 w 1112094"/>
                <a:gd name="connsiteY35" fmla="*/ 120569 h 2346553"/>
                <a:gd name="connsiteX36" fmla="*/ 1415 w 1112094"/>
                <a:gd name="connsiteY36" fmla="*/ 92622 h 2346553"/>
                <a:gd name="connsiteX37" fmla="*/ 41423 w 1112094"/>
                <a:gd name="connsiteY37" fmla="*/ 166024 h 2346553"/>
                <a:gd name="connsiteX38" fmla="*/ 105286 w 1112094"/>
                <a:gd name="connsiteY38" fmla="*/ 264722 h 2346553"/>
                <a:gd name="connsiteX39" fmla="*/ 189469 w 1112094"/>
                <a:gd name="connsiteY39" fmla="*/ 415670 h 2346553"/>
                <a:gd name="connsiteX40" fmla="*/ 352029 w 1112094"/>
                <a:gd name="connsiteY40" fmla="*/ 653704 h 2346553"/>
                <a:gd name="connsiteX41" fmla="*/ 357834 w 1112094"/>
                <a:gd name="connsiteY41" fmla="*/ 732082 h 2346553"/>
                <a:gd name="connsiteX42" fmla="*/ 421697 w 1112094"/>
                <a:gd name="connsiteY42" fmla="*/ 888836 h 2346553"/>
                <a:gd name="connsiteX43" fmla="*/ 427503 w 1112094"/>
                <a:gd name="connsiteY43" fmla="*/ 999144 h 2346553"/>
                <a:gd name="connsiteX44" fmla="*/ 360737 w 1112094"/>
                <a:gd name="connsiteY44" fmla="*/ 1216859 h 2346553"/>
                <a:gd name="connsiteX45" fmla="*/ 366543 w 1112094"/>
                <a:gd name="connsiteY45" fmla="*/ 1324264 h 2346553"/>
                <a:gd name="connsiteX46" fmla="*/ 383960 w 1112094"/>
                <a:gd name="connsiteY46" fmla="*/ 1437476 h 2346553"/>
                <a:gd name="connsiteX47" fmla="*/ 398474 w 1112094"/>
                <a:gd name="connsiteY47" fmla="*/ 1608744 h 2346553"/>
                <a:gd name="connsiteX48" fmla="*/ 433309 w 1112094"/>
                <a:gd name="connsiteY48" fmla="*/ 1719053 h 2346553"/>
                <a:gd name="connsiteX49" fmla="*/ 523297 w 1112094"/>
                <a:gd name="connsiteY49" fmla="*/ 2061590 h 2346553"/>
                <a:gd name="connsiteX50" fmla="*/ 558132 w 1112094"/>
                <a:gd name="connsiteY50" fmla="*/ 2070299 h 2346553"/>
                <a:gd name="connsiteX51" fmla="*/ 526200 w 1112094"/>
                <a:gd name="connsiteY51" fmla="*/ 2131259 h 2346553"/>
                <a:gd name="connsiteX52" fmla="*/ 502977 w 1112094"/>
                <a:gd name="connsiteY52" fmla="*/ 2224150 h 2346553"/>
                <a:gd name="connsiteX53" fmla="*/ 572646 w 1112094"/>
                <a:gd name="connsiteY53" fmla="*/ 2247373 h 2346553"/>
                <a:gd name="connsiteX54" fmla="*/ 627800 w 1112094"/>
                <a:gd name="connsiteY54" fmla="*/ 2206733 h 2346553"/>
                <a:gd name="connsiteX55" fmla="*/ 624897 w 1112094"/>
                <a:gd name="connsiteY55" fmla="*/ 2131259 h 2346553"/>
                <a:gd name="connsiteX56" fmla="*/ 648120 w 1112094"/>
                <a:gd name="connsiteY56" fmla="*/ 2067396 h 2346553"/>
                <a:gd name="connsiteX57" fmla="*/ 648120 w 1112094"/>
                <a:gd name="connsiteY57" fmla="*/ 2044173 h 2346553"/>
                <a:gd name="connsiteX58" fmla="*/ 601674 w 1112094"/>
                <a:gd name="connsiteY58" fmla="*/ 1936767 h 2346553"/>
                <a:gd name="connsiteX59" fmla="*/ 592966 w 1112094"/>
                <a:gd name="connsiteY59" fmla="*/ 1600036 h 2346553"/>
                <a:gd name="connsiteX60" fmla="*/ 592966 w 1112094"/>
                <a:gd name="connsiteY60" fmla="*/ 1417156 h 2346553"/>
                <a:gd name="connsiteX61" fmla="*/ 659732 w 1112094"/>
                <a:gd name="connsiteY61" fmla="*/ 1704539 h 2346553"/>
                <a:gd name="connsiteX62" fmla="*/ 688760 w 1112094"/>
                <a:gd name="connsiteY62" fmla="*/ 1806138 h 2346553"/>
                <a:gd name="connsiteX63" fmla="*/ 688034 w 1112094"/>
                <a:gd name="connsiteY63" fmla="*/ 1929510 h 2346553"/>
                <a:gd name="connsiteX64" fmla="*/ 717789 w 1112094"/>
                <a:gd name="connsiteY64" fmla="*/ 2198024 h 2346553"/>
                <a:gd name="connsiteX65" fmla="*/ 746817 w 1112094"/>
                <a:gd name="connsiteY65" fmla="*/ 2203830 h 2346553"/>
                <a:gd name="connsiteX66" fmla="*/ 741012 w 1112094"/>
                <a:gd name="connsiteY66" fmla="*/ 2279303 h 2346553"/>
                <a:gd name="connsiteX67" fmla="*/ 826646 w 1112094"/>
                <a:gd name="connsiteY67" fmla="*/ 2325750 h 2346553"/>
                <a:gd name="connsiteX68" fmla="*/ 954372 w 1112094"/>
                <a:gd name="connsiteY68" fmla="*/ 2298898 h 2346553"/>
                <a:gd name="connsiteX69" fmla="*/ 807777 w 1112094"/>
                <a:gd name="connsiteY69" fmla="*/ 2195121 h 2346553"/>
                <a:gd name="connsiteX70" fmla="*/ 848417 w 1112094"/>
                <a:gd name="connsiteY70" fmla="*/ 2186412 h 2346553"/>
                <a:gd name="connsiteX71" fmla="*/ 828097 w 1112094"/>
                <a:gd name="connsiteY71" fmla="*/ 1840972 h 2346553"/>
                <a:gd name="connsiteX72" fmla="*/ 836807 w 1112094"/>
                <a:gd name="connsiteY72" fmla="*/ 1780012 h 2346553"/>
                <a:gd name="connsiteX73" fmla="*/ 819389 w 1112094"/>
                <a:gd name="connsiteY73" fmla="*/ 1748081 h 2346553"/>
                <a:gd name="connsiteX74" fmla="*/ 807777 w 1112094"/>
                <a:gd name="connsiteY74" fmla="*/ 1367806 h 2346553"/>
                <a:gd name="connsiteX75" fmla="*/ 778749 w 1112094"/>
                <a:gd name="connsiteY75" fmla="*/ 1257498 h 2346553"/>
                <a:gd name="connsiteX76" fmla="*/ 746817 w 1112094"/>
                <a:gd name="connsiteY76" fmla="*/ 990435 h 2346553"/>
                <a:gd name="connsiteX77" fmla="*/ 842612 w 1112094"/>
                <a:gd name="connsiteY77" fmla="*/ 665315 h 2346553"/>
                <a:gd name="connsiteX78" fmla="*/ 1034200 w 1112094"/>
                <a:gd name="connsiteY78" fmla="*/ 430183 h 2346553"/>
                <a:gd name="connsiteX79" fmla="*/ 1106772 w 1112094"/>
                <a:gd name="connsiteY79" fmla="*/ 177635 h 2346553"/>
                <a:gd name="connsiteX80" fmla="*/ 1086452 w 1112094"/>
                <a:gd name="connsiteY80" fmla="*/ 38298 h 2346553"/>
                <a:gd name="connsiteX81" fmla="*/ 1025492 w 1112094"/>
                <a:gd name="connsiteY81" fmla="*/ 96356 h 2346553"/>
                <a:gd name="connsiteX0" fmla="*/ 1025492 w 1112094"/>
                <a:gd name="connsiteY0" fmla="*/ 96356 h 2346553"/>
                <a:gd name="connsiteX1" fmla="*/ 1025492 w 1112094"/>
                <a:gd name="connsiteY1" fmla="*/ 163122 h 2346553"/>
                <a:gd name="connsiteX2" fmla="*/ 958726 w 1112094"/>
                <a:gd name="connsiteY2" fmla="*/ 305362 h 2346553"/>
                <a:gd name="connsiteX3" fmla="*/ 906474 w 1112094"/>
                <a:gd name="connsiteY3" fmla="*/ 377933 h 2346553"/>
                <a:gd name="connsiteX4" fmla="*/ 842612 w 1112094"/>
                <a:gd name="connsiteY4" fmla="*/ 482436 h 2346553"/>
                <a:gd name="connsiteX5" fmla="*/ 741012 w 1112094"/>
                <a:gd name="connsiteY5" fmla="*/ 534687 h 2346553"/>
                <a:gd name="connsiteX6" fmla="*/ 706177 w 1112094"/>
                <a:gd name="connsiteY6" fmla="*/ 598550 h 2346553"/>
                <a:gd name="connsiteX7" fmla="*/ 665537 w 1112094"/>
                <a:gd name="connsiteY7" fmla="*/ 589842 h 2346553"/>
                <a:gd name="connsiteX8" fmla="*/ 674246 w 1112094"/>
                <a:gd name="connsiteY8" fmla="*/ 540493 h 2346553"/>
                <a:gd name="connsiteX9" fmla="*/ 709080 w 1112094"/>
                <a:gd name="connsiteY9" fmla="*/ 499853 h 2346553"/>
                <a:gd name="connsiteX10" fmla="*/ 706177 w 1112094"/>
                <a:gd name="connsiteY10" fmla="*/ 444699 h 2346553"/>
                <a:gd name="connsiteX11" fmla="*/ 706177 w 1112094"/>
                <a:gd name="connsiteY11" fmla="*/ 392447 h 2346553"/>
                <a:gd name="connsiteX12" fmla="*/ 651023 w 1112094"/>
                <a:gd name="connsiteY12" fmla="*/ 328584 h 2346553"/>
                <a:gd name="connsiteX13" fmla="*/ 572646 w 1112094"/>
                <a:gd name="connsiteY13" fmla="*/ 343099 h 2346553"/>
                <a:gd name="connsiteX14" fmla="*/ 532006 w 1112094"/>
                <a:gd name="connsiteY14" fmla="*/ 401156 h 2346553"/>
                <a:gd name="connsiteX15" fmla="*/ 543617 w 1112094"/>
                <a:gd name="connsiteY15" fmla="*/ 447602 h 2346553"/>
                <a:gd name="connsiteX16" fmla="*/ 534650 w 1112094"/>
                <a:gd name="connsiteY16" fmla="*/ 479656 h 2346553"/>
                <a:gd name="connsiteX17" fmla="*/ 561034 w 1112094"/>
                <a:gd name="connsiteY17" fmla="*/ 534687 h 2346553"/>
                <a:gd name="connsiteX18" fmla="*/ 520394 w 1112094"/>
                <a:gd name="connsiteY18" fmla="*/ 586939 h 2346553"/>
                <a:gd name="connsiteX19" fmla="*/ 491366 w 1112094"/>
                <a:gd name="connsiteY19" fmla="*/ 586939 h 2346553"/>
                <a:gd name="connsiteX20" fmla="*/ 462337 w 1112094"/>
                <a:gd name="connsiteY20" fmla="*/ 540493 h 2346553"/>
                <a:gd name="connsiteX21" fmla="*/ 398474 w 1112094"/>
                <a:gd name="connsiteY21" fmla="*/ 488242 h 2346553"/>
                <a:gd name="connsiteX22" fmla="*/ 349126 w 1112094"/>
                <a:gd name="connsiteY22" fmla="*/ 438893 h 2346553"/>
                <a:gd name="connsiteX23" fmla="*/ 317194 w 1112094"/>
                <a:gd name="connsiteY23" fmla="*/ 369224 h 2346553"/>
                <a:gd name="connsiteX24" fmla="*/ 218497 w 1112094"/>
                <a:gd name="connsiteY24" fmla="*/ 285042 h 2346553"/>
                <a:gd name="connsiteX25" fmla="*/ 163343 w 1112094"/>
                <a:gd name="connsiteY25" fmla="*/ 200859 h 2346553"/>
                <a:gd name="connsiteX26" fmla="*/ 142965 w 1112094"/>
                <a:gd name="connsiteY26" fmla="*/ 96494 h 2346553"/>
                <a:gd name="connsiteX27" fmla="*/ 129423 w 1112094"/>
                <a:gd name="connsiteY27" fmla="*/ 83419 h 2346553"/>
                <a:gd name="connsiteX28" fmla="*/ 126776 w 1112094"/>
                <a:gd name="connsiteY28" fmla="*/ 144187 h 2346553"/>
                <a:gd name="connsiteX29" fmla="*/ 95005 w 1112094"/>
                <a:gd name="connsiteY29" fmla="*/ 34082 h 2346553"/>
                <a:gd name="connsiteX30" fmla="*/ 80548 w 1112094"/>
                <a:gd name="connsiteY30" fmla="*/ 38872 h 2346553"/>
                <a:gd name="connsiteX31" fmla="*/ 96056 w 1112094"/>
                <a:gd name="connsiteY31" fmla="*/ 111029 h 2346553"/>
                <a:gd name="connsiteX32" fmla="*/ 43819 w 1112094"/>
                <a:gd name="connsiteY32" fmla="*/ 3488 h 2346553"/>
                <a:gd name="connsiteX33" fmla="*/ 74497 w 1112094"/>
                <a:gd name="connsiteY33" fmla="*/ 117543 h 2346553"/>
                <a:gd name="connsiteX34" fmla="*/ 21384 w 1112094"/>
                <a:gd name="connsiteY34" fmla="*/ 45858 h 2346553"/>
                <a:gd name="connsiteX35" fmla="*/ 49912 w 1112094"/>
                <a:gd name="connsiteY35" fmla="*/ 120569 h 2346553"/>
                <a:gd name="connsiteX36" fmla="*/ 1415 w 1112094"/>
                <a:gd name="connsiteY36" fmla="*/ 92622 h 2346553"/>
                <a:gd name="connsiteX37" fmla="*/ 41423 w 1112094"/>
                <a:gd name="connsiteY37" fmla="*/ 166024 h 2346553"/>
                <a:gd name="connsiteX38" fmla="*/ 105286 w 1112094"/>
                <a:gd name="connsiteY38" fmla="*/ 264722 h 2346553"/>
                <a:gd name="connsiteX39" fmla="*/ 189469 w 1112094"/>
                <a:gd name="connsiteY39" fmla="*/ 415670 h 2346553"/>
                <a:gd name="connsiteX40" fmla="*/ 352029 w 1112094"/>
                <a:gd name="connsiteY40" fmla="*/ 653704 h 2346553"/>
                <a:gd name="connsiteX41" fmla="*/ 357834 w 1112094"/>
                <a:gd name="connsiteY41" fmla="*/ 732082 h 2346553"/>
                <a:gd name="connsiteX42" fmla="*/ 421697 w 1112094"/>
                <a:gd name="connsiteY42" fmla="*/ 888836 h 2346553"/>
                <a:gd name="connsiteX43" fmla="*/ 427503 w 1112094"/>
                <a:gd name="connsiteY43" fmla="*/ 999144 h 2346553"/>
                <a:gd name="connsiteX44" fmla="*/ 360737 w 1112094"/>
                <a:gd name="connsiteY44" fmla="*/ 1216859 h 2346553"/>
                <a:gd name="connsiteX45" fmla="*/ 366543 w 1112094"/>
                <a:gd name="connsiteY45" fmla="*/ 1324264 h 2346553"/>
                <a:gd name="connsiteX46" fmla="*/ 383960 w 1112094"/>
                <a:gd name="connsiteY46" fmla="*/ 1437476 h 2346553"/>
                <a:gd name="connsiteX47" fmla="*/ 398474 w 1112094"/>
                <a:gd name="connsiteY47" fmla="*/ 1608744 h 2346553"/>
                <a:gd name="connsiteX48" fmla="*/ 433309 w 1112094"/>
                <a:gd name="connsiteY48" fmla="*/ 1719053 h 2346553"/>
                <a:gd name="connsiteX49" fmla="*/ 523297 w 1112094"/>
                <a:gd name="connsiteY49" fmla="*/ 2061590 h 2346553"/>
                <a:gd name="connsiteX50" fmla="*/ 558132 w 1112094"/>
                <a:gd name="connsiteY50" fmla="*/ 2070299 h 2346553"/>
                <a:gd name="connsiteX51" fmla="*/ 526200 w 1112094"/>
                <a:gd name="connsiteY51" fmla="*/ 2131259 h 2346553"/>
                <a:gd name="connsiteX52" fmla="*/ 502977 w 1112094"/>
                <a:gd name="connsiteY52" fmla="*/ 2224150 h 2346553"/>
                <a:gd name="connsiteX53" fmla="*/ 572646 w 1112094"/>
                <a:gd name="connsiteY53" fmla="*/ 2247373 h 2346553"/>
                <a:gd name="connsiteX54" fmla="*/ 627800 w 1112094"/>
                <a:gd name="connsiteY54" fmla="*/ 2206733 h 2346553"/>
                <a:gd name="connsiteX55" fmla="*/ 624897 w 1112094"/>
                <a:gd name="connsiteY55" fmla="*/ 2131259 h 2346553"/>
                <a:gd name="connsiteX56" fmla="*/ 648120 w 1112094"/>
                <a:gd name="connsiteY56" fmla="*/ 2067396 h 2346553"/>
                <a:gd name="connsiteX57" fmla="*/ 648120 w 1112094"/>
                <a:gd name="connsiteY57" fmla="*/ 2044173 h 2346553"/>
                <a:gd name="connsiteX58" fmla="*/ 601674 w 1112094"/>
                <a:gd name="connsiteY58" fmla="*/ 1936767 h 2346553"/>
                <a:gd name="connsiteX59" fmla="*/ 592966 w 1112094"/>
                <a:gd name="connsiteY59" fmla="*/ 1600036 h 2346553"/>
                <a:gd name="connsiteX60" fmla="*/ 592966 w 1112094"/>
                <a:gd name="connsiteY60" fmla="*/ 1417156 h 2346553"/>
                <a:gd name="connsiteX61" fmla="*/ 659732 w 1112094"/>
                <a:gd name="connsiteY61" fmla="*/ 1704539 h 2346553"/>
                <a:gd name="connsiteX62" fmla="*/ 688760 w 1112094"/>
                <a:gd name="connsiteY62" fmla="*/ 1806138 h 2346553"/>
                <a:gd name="connsiteX63" fmla="*/ 688034 w 1112094"/>
                <a:gd name="connsiteY63" fmla="*/ 1929510 h 2346553"/>
                <a:gd name="connsiteX64" fmla="*/ 717789 w 1112094"/>
                <a:gd name="connsiteY64" fmla="*/ 2198024 h 2346553"/>
                <a:gd name="connsiteX65" fmla="*/ 746817 w 1112094"/>
                <a:gd name="connsiteY65" fmla="*/ 2203830 h 2346553"/>
                <a:gd name="connsiteX66" fmla="*/ 741012 w 1112094"/>
                <a:gd name="connsiteY66" fmla="*/ 2279303 h 2346553"/>
                <a:gd name="connsiteX67" fmla="*/ 826646 w 1112094"/>
                <a:gd name="connsiteY67" fmla="*/ 2325750 h 2346553"/>
                <a:gd name="connsiteX68" fmla="*/ 954372 w 1112094"/>
                <a:gd name="connsiteY68" fmla="*/ 2298898 h 2346553"/>
                <a:gd name="connsiteX69" fmla="*/ 807777 w 1112094"/>
                <a:gd name="connsiteY69" fmla="*/ 2195121 h 2346553"/>
                <a:gd name="connsiteX70" fmla="*/ 848417 w 1112094"/>
                <a:gd name="connsiteY70" fmla="*/ 2186412 h 2346553"/>
                <a:gd name="connsiteX71" fmla="*/ 828097 w 1112094"/>
                <a:gd name="connsiteY71" fmla="*/ 1840972 h 2346553"/>
                <a:gd name="connsiteX72" fmla="*/ 836807 w 1112094"/>
                <a:gd name="connsiteY72" fmla="*/ 1780012 h 2346553"/>
                <a:gd name="connsiteX73" fmla="*/ 819389 w 1112094"/>
                <a:gd name="connsiteY73" fmla="*/ 1748081 h 2346553"/>
                <a:gd name="connsiteX74" fmla="*/ 807777 w 1112094"/>
                <a:gd name="connsiteY74" fmla="*/ 1367806 h 2346553"/>
                <a:gd name="connsiteX75" fmla="*/ 778749 w 1112094"/>
                <a:gd name="connsiteY75" fmla="*/ 1257498 h 2346553"/>
                <a:gd name="connsiteX76" fmla="*/ 746817 w 1112094"/>
                <a:gd name="connsiteY76" fmla="*/ 990435 h 2346553"/>
                <a:gd name="connsiteX77" fmla="*/ 842612 w 1112094"/>
                <a:gd name="connsiteY77" fmla="*/ 665315 h 2346553"/>
                <a:gd name="connsiteX78" fmla="*/ 1034200 w 1112094"/>
                <a:gd name="connsiteY78" fmla="*/ 430183 h 2346553"/>
                <a:gd name="connsiteX79" fmla="*/ 1106772 w 1112094"/>
                <a:gd name="connsiteY79" fmla="*/ 177635 h 2346553"/>
                <a:gd name="connsiteX80" fmla="*/ 1086452 w 1112094"/>
                <a:gd name="connsiteY80" fmla="*/ 38298 h 2346553"/>
                <a:gd name="connsiteX81" fmla="*/ 1025492 w 1112094"/>
                <a:gd name="connsiteY81" fmla="*/ 96356 h 2346553"/>
                <a:gd name="connsiteX0" fmla="*/ 1025492 w 1112094"/>
                <a:gd name="connsiteY0" fmla="*/ 96356 h 2346553"/>
                <a:gd name="connsiteX1" fmla="*/ 1025492 w 1112094"/>
                <a:gd name="connsiteY1" fmla="*/ 163122 h 2346553"/>
                <a:gd name="connsiteX2" fmla="*/ 958726 w 1112094"/>
                <a:gd name="connsiteY2" fmla="*/ 305362 h 2346553"/>
                <a:gd name="connsiteX3" fmla="*/ 906474 w 1112094"/>
                <a:gd name="connsiteY3" fmla="*/ 377933 h 2346553"/>
                <a:gd name="connsiteX4" fmla="*/ 842612 w 1112094"/>
                <a:gd name="connsiteY4" fmla="*/ 482436 h 2346553"/>
                <a:gd name="connsiteX5" fmla="*/ 741012 w 1112094"/>
                <a:gd name="connsiteY5" fmla="*/ 534687 h 2346553"/>
                <a:gd name="connsiteX6" fmla="*/ 706177 w 1112094"/>
                <a:gd name="connsiteY6" fmla="*/ 598550 h 2346553"/>
                <a:gd name="connsiteX7" fmla="*/ 665537 w 1112094"/>
                <a:gd name="connsiteY7" fmla="*/ 589842 h 2346553"/>
                <a:gd name="connsiteX8" fmla="*/ 674246 w 1112094"/>
                <a:gd name="connsiteY8" fmla="*/ 540493 h 2346553"/>
                <a:gd name="connsiteX9" fmla="*/ 709080 w 1112094"/>
                <a:gd name="connsiteY9" fmla="*/ 499853 h 2346553"/>
                <a:gd name="connsiteX10" fmla="*/ 706177 w 1112094"/>
                <a:gd name="connsiteY10" fmla="*/ 444699 h 2346553"/>
                <a:gd name="connsiteX11" fmla="*/ 706177 w 1112094"/>
                <a:gd name="connsiteY11" fmla="*/ 392447 h 2346553"/>
                <a:gd name="connsiteX12" fmla="*/ 651023 w 1112094"/>
                <a:gd name="connsiteY12" fmla="*/ 328584 h 2346553"/>
                <a:gd name="connsiteX13" fmla="*/ 572646 w 1112094"/>
                <a:gd name="connsiteY13" fmla="*/ 343099 h 2346553"/>
                <a:gd name="connsiteX14" fmla="*/ 532006 w 1112094"/>
                <a:gd name="connsiteY14" fmla="*/ 401156 h 2346553"/>
                <a:gd name="connsiteX15" fmla="*/ 543617 w 1112094"/>
                <a:gd name="connsiteY15" fmla="*/ 447602 h 2346553"/>
                <a:gd name="connsiteX16" fmla="*/ 534650 w 1112094"/>
                <a:gd name="connsiteY16" fmla="*/ 479656 h 2346553"/>
                <a:gd name="connsiteX17" fmla="*/ 561034 w 1112094"/>
                <a:gd name="connsiteY17" fmla="*/ 534687 h 2346553"/>
                <a:gd name="connsiteX18" fmla="*/ 520394 w 1112094"/>
                <a:gd name="connsiteY18" fmla="*/ 586939 h 2346553"/>
                <a:gd name="connsiteX19" fmla="*/ 491366 w 1112094"/>
                <a:gd name="connsiteY19" fmla="*/ 586939 h 2346553"/>
                <a:gd name="connsiteX20" fmla="*/ 462337 w 1112094"/>
                <a:gd name="connsiteY20" fmla="*/ 540493 h 2346553"/>
                <a:gd name="connsiteX21" fmla="*/ 398474 w 1112094"/>
                <a:gd name="connsiteY21" fmla="*/ 488242 h 2346553"/>
                <a:gd name="connsiteX22" fmla="*/ 349126 w 1112094"/>
                <a:gd name="connsiteY22" fmla="*/ 438893 h 2346553"/>
                <a:gd name="connsiteX23" fmla="*/ 317194 w 1112094"/>
                <a:gd name="connsiteY23" fmla="*/ 369224 h 2346553"/>
                <a:gd name="connsiteX24" fmla="*/ 218497 w 1112094"/>
                <a:gd name="connsiteY24" fmla="*/ 285042 h 2346553"/>
                <a:gd name="connsiteX25" fmla="*/ 163343 w 1112094"/>
                <a:gd name="connsiteY25" fmla="*/ 200859 h 2346553"/>
                <a:gd name="connsiteX26" fmla="*/ 142965 w 1112094"/>
                <a:gd name="connsiteY26" fmla="*/ 96494 h 2346553"/>
                <a:gd name="connsiteX27" fmla="*/ 129423 w 1112094"/>
                <a:gd name="connsiteY27" fmla="*/ 83419 h 2346553"/>
                <a:gd name="connsiteX28" fmla="*/ 126776 w 1112094"/>
                <a:gd name="connsiteY28" fmla="*/ 144187 h 2346553"/>
                <a:gd name="connsiteX29" fmla="*/ 95005 w 1112094"/>
                <a:gd name="connsiteY29" fmla="*/ 34082 h 2346553"/>
                <a:gd name="connsiteX30" fmla="*/ 77060 w 1112094"/>
                <a:gd name="connsiteY30" fmla="*/ 29795 h 2346553"/>
                <a:gd name="connsiteX31" fmla="*/ 96056 w 1112094"/>
                <a:gd name="connsiteY31" fmla="*/ 111029 h 2346553"/>
                <a:gd name="connsiteX32" fmla="*/ 43819 w 1112094"/>
                <a:gd name="connsiteY32" fmla="*/ 3488 h 2346553"/>
                <a:gd name="connsiteX33" fmla="*/ 74497 w 1112094"/>
                <a:gd name="connsiteY33" fmla="*/ 117543 h 2346553"/>
                <a:gd name="connsiteX34" fmla="*/ 21384 w 1112094"/>
                <a:gd name="connsiteY34" fmla="*/ 45858 h 2346553"/>
                <a:gd name="connsiteX35" fmla="*/ 49912 w 1112094"/>
                <a:gd name="connsiteY35" fmla="*/ 120569 h 2346553"/>
                <a:gd name="connsiteX36" fmla="*/ 1415 w 1112094"/>
                <a:gd name="connsiteY36" fmla="*/ 92622 h 2346553"/>
                <a:gd name="connsiteX37" fmla="*/ 41423 w 1112094"/>
                <a:gd name="connsiteY37" fmla="*/ 166024 h 2346553"/>
                <a:gd name="connsiteX38" fmla="*/ 105286 w 1112094"/>
                <a:gd name="connsiteY38" fmla="*/ 264722 h 2346553"/>
                <a:gd name="connsiteX39" fmla="*/ 189469 w 1112094"/>
                <a:gd name="connsiteY39" fmla="*/ 415670 h 2346553"/>
                <a:gd name="connsiteX40" fmla="*/ 352029 w 1112094"/>
                <a:gd name="connsiteY40" fmla="*/ 653704 h 2346553"/>
                <a:gd name="connsiteX41" fmla="*/ 357834 w 1112094"/>
                <a:gd name="connsiteY41" fmla="*/ 732082 h 2346553"/>
                <a:gd name="connsiteX42" fmla="*/ 421697 w 1112094"/>
                <a:gd name="connsiteY42" fmla="*/ 888836 h 2346553"/>
                <a:gd name="connsiteX43" fmla="*/ 427503 w 1112094"/>
                <a:gd name="connsiteY43" fmla="*/ 999144 h 2346553"/>
                <a:gd name="connsiteX44" fmla="*/ 360737 w 1112094"/>
                <a:gd name="connsiteY44" fmla="*/ 1216859 h 2346553"/>
                <a:gd name="connsiteX45" fmla="*/ 366543 w 1112094"/>
                <a:gd name="connsiteY45" fmla="*/ 1324264 h 2346553"/>
                <a:gd name="connsiteX46" fmla="*/ 383960 w 1112094"/>
                <a:gd name="connsiteY46" fmla="*/ 1437476 h 2346553"/>
                <a:gd name="connsiteX47" fmla="*/ 398474 w 1112094"/>
                <a:gd name="connsiteY47" fmla="*/ 1608744 h 2346553"/>
                <a:gd name="connsiteX48" fmla="*/ 433309 w 1112094"/>
                <a:gd name="connsiteY48" fmla="*/ 1719053 h 2346553"/>
                <a:gd name="connsiteX49" fmla="*/ 523297 w 1112094"/>
                <a:gd name="connsiteY49" fmla="*/ 2061590 h 2346553"/>
                <a:gd name="connsiteX50" fmla="*/ 558132 w 1112094"/>
                <a:gd name="connsiteY50" fmla="*/ 2070299 h 2346553"/>
                <a:gd name="connsiteX51" fmla="*/ 526200 w 1112094"/>
                <a:gd name="connsiteY51" fmla="*/ 2131259 h 2346553"/>
                <a:gd name="connsiteX52" fmla="*/ 502977 w 1112094"/>
                <a:gd name="connsiteY52" fmla="*/ 2224150 h 2346553"/>
                <a:gd name="connsiteX53" fmla="*/ 572646 w 1112094"/>
                <a:gd name="connsiteY53" fmla="*/ 2247373 h 2346553"/>
                <a:gd name="connsiteX54" fmla="*/ 627800 w 1112094"/>
                <a:gd name="connsiteY54" fmla="*/ 2206733 h 2346553"/>
                <a:gd name="connsiteX55" fmla="*/ 624897 w 1112094"/>
                <a:gd name="connsiteY55" fmla="*/ 2131259 h 2346553"/>
                <a:gd name="connsiteX56" fmla="*/ 648120 w 1112094"/>
                <a:gd name="connsiteY56" fmla="*/ 2067396 h 2346553"/>
                <a:gd name="connsiteX57" fmla="*/ 648120 w 1112094"/>
                <a:gd name="connsiteY57" fmla="*/ 2044173 h 2346553"/>
                <a:gd name="connsiteX58" fmla="*/ 601674 w 1112094"/>
                <a:gd name="connsiteY58" fmla="*/ 1936767 h 2346553"/>
                <a:gd name="connsiteX59" fmla="*/ 592966 w 1112094"/>
                <a:gd name="connsiteY59" fmla="*/ 1600036 h 2346553"/>
                <a:gd name="connsiteX60" fmla="*/ 592966 w 1112094"/>
                <a:gd name="connsiteY60" fmla="*/ 1417156 h 2346553"/>
                <a:gd name="connsiteX61" fmla="*/ 659732 w 1112094"/>
                <a:gd name="connsiteY61" fmla="*/ 1704539 h 2346553"/>
                <a:gd name="connsiteX62" fmla="*/ 688760 w 1112094"/>
                <a:gd name="connsiteY62" fmla="*/ 1806138 h 2346553"/>
                <a:gd name="connsiteX63" fmla="*/ 688034 w 1112094"/>
                <a:gd name="connsiteY63" fmla="*/ 1929510 h 2346553"/>
                <a:gd name="connsiteX64" fmla="*/ 717789 w 1112094"/>
                <a:gd name="connsiteY64" fmla="*/ 2198024 h 2346553"/>
                <a:gd name="connsiteX65" fmla="*/ 746817 w 1112094"/>
                <a:gd name="connsiteY65" fmla="*/ 2203830 h 2346553"/>
                <a:gd name="connsiteX66" fmla="*/ 741012 w 1112094"/>
                <a:gd name="connsiteY66" fmla="*/ 2279303 h 2346553"/>
                <a:gd name="connsiteX67" fmla="*/ 826646 w 1112094"/>
                <a:gd name="connsiteY67" fmla="*/ 2325750 h 2346553"/>
                <a:gd name="connsiteX68" fmla="*/ 954372 w 1112094"/>
                <a:gd name="connsiteY68" fmla="*/ 2298898 h 2346553"/>
                <a:gd name="connsiteX69" fmla="*/ 807777 w 1112094"/>
                <a:gd name="connsiteY69" fmla="*/ 2195121 h 2346553"/>
                <a:gd name="connsiteX70" fmla="*/ 848417 w 1112094"/>
                <a:gd name="connsiteY70" fmla="*/ 2186412 h 2346553"/>
                <a:gd name="connsiteX71" fmla="*/ 828097 w 1112094"/>
                <a:gd name="connsiteY71" fmla="*/ 1840972 h 2346553"/>
                <a:gd name="connsiteX72" fmla="*/ 836807 w 1112094"/>
                <a:gd name="connsiteY72" fmla="*/ 1780012 h 2346553"/>
                <a:gd name="connsiteX73" fmla="*/ 819389 w 1112094"/>
                <a:gd name="connsiteY73" fmla="*/ 1748081 h 2346553"/>
                <a:gd name="connsiteX74" fmla="*/ 807777 w 1112094"/>
                <a:gd name="connsiteY74" fmla="*/ 1367806 h 2346553"/>
                <a:gd name="connsiteX75" fmla="*/ 778749 w 1112094"/>
                <a:gd name="connsiteY75" fmla="*/ 1257498 h 2346553"/>
                <a:gd name="connsiteX76" fmla="*/ 746817 w 1112094"/>
                <a:gd name="connsiteY76" fmla="*/ 990435 h 2346553"/>
                <a:gd name="connsiteX77" fmla="*/ 842612 w 1112094"/>
                <a:gd name="connsiteY77" fmla="*/ 665315 h 2346553"/>
                <a:gd name="connsiteX78" fmla="*/ 1034200 w 1112094"/>
                <a:gd name="connsiteY78" fmla="*/ 430183 h 2346553"/>
                <a:gd name="connsiteX79" fmla="*/ 1106772 w 1112094"/>
                <a:gd name="connsiteY79" fmla="*/ 177635 h 2346553"/>
                <a:gd name="connsiteX80" fmla="*/ 1086452 w 1112094"/>
                <a:gd name="connsiteY80" fmla="*/ 38298 h 2346553"/>
                <a:gd name="connsiteX81" fmla="*/ 1025492 w 1112094"/>
                <a:gd name="connsiteY81" fmla="*/ 96356 h 2346553"/>
                <a:gd name="connsiteX0" fmla="*/ 1025492 w 1112094"/>
                <a:gd name="connsiteY0" fmla="*/ 96356 h 2346553"/>
                <a:gd name="connsiteX1" fmla="*/ 1025492 w 1112094"/>
                <a:gd name="connsiteY1" fmla="*/ 163122 h 2346553"/>
                <a:gd name="connsiteX2" fmla="*/ 958726 w 1112094"/>
                <a:gd name="connsiteY2" fmla="*/ 305362 h 2346553"/>
                <a:gd name="connsiteX3" fmla="*/ 906474 w 1112094"/>
                <a:gd name="connsiteY3" fmla="*/ 377933 h 2346553"/>
                <a:gd name="connsiteX4" fmla="*/ 842612 w 1112094"/>
                <a:gd name="connsiteY4" fmla="*/ 482436 h 2346553"/>
                <a:gd name="connsiteX5" fmla="*/ 741012 w 1112094"/>
                <a:gd name="connsiteY5" fmla="*/ 534687 h 2346553"/>
                <a:gd name="connsiteX6" fmla="*/ 706177 w 1112094"/>
                <a:gd name="connsiteY6" fmla="*/ 598550 h 2346553"/>
                <a:gd name="connsiteX7" fmla="*/ 665537 w 1112094"/>
                <a:gd name="connsiteY7" fmla="*/ 589842 h 2346553"/>
                <a:gd name="connsiteX8" fmla="*/ 674246 w 1112094"/>
                <a:gd name="connsiteY8" fmla="*/ 540493 h 2346553"/>
                <a:gd name="connsiteX9" fmla="*/ 709080 w 1112094"/>
                <a:gd name="connsiteY9" fmla="*/ 499853 h 2346553"/>
                <a:gd name="connsiteX10" fmla="*/ 706177 w 1112094"/>
                <a:gd name="connsiteY10" fmla="*/ 444699 h 2346553"/>
                <a:gd name="connsiteX11" fmla="*/ 706177 w 1112094"/>
                <a:gd name="connsiteY11" fmla="*/ 392447 h 2346553"/>
                <a:gd name="connsiteX12" fmla="*/ 651023 w 1112094"/>
                <a:gd name="connsiteY12" fmla="*/ 328584 h 2346553"/>
                <a:gd name="connsiteX13" fmla="*/ 572646 w 1112094"/>
                <a:gd name="connsiteY13" fmla="*/ 343099 h 2346553"/>
                <a:gd name="connsiteX14" fmla="*/ 532006 w 1112094"/>
                <a:gd name="connsiteY14" fmla="*/ 401156 h 2346553"/>
                <a:gd name="connsiteX15" fmla="*/ 543617 w 1112094"/>
                <a:gd name="connsiteY15" fmla="*/ 447602 h 2346553"/>
                <a:gd name="connsiteX16" fmla="*/ 534650 w 1112094"/>
                <a:gd name="connsiteY16" fmla="*/ 479656 h 2346553"/>
                <a:gd name="connsiteX17" fmla="*/ 561034 w 1112094"/>
                <a:gd name="connsiteY17" fmla="*/ 534687 h 2346553"/>
                <a:gd name="connsiteX18" fmla="*/ 520394 w 1112094"/>
                <a:gd name="connsiteY18" fmla="*/ 586939 h 2346553"/>
                <a:gd name="connsiteX19" fmla="*/ 491366 w 1112094"/>
                <a:gd name="connsiteY19" fmla="*/ 586939 h 2346553"/>
                <a:gd name="connsiteX20" fmla="*/ 462337 w 1112094"/>
                <a:gd name="connsiteY20" fmla="*/ 540493 h 2346553"/>
                <a:gd name="connsiteX21" fmla="*/ 398474 w 1112094"/>
                <a:gd name="connsiteY21" fmla="*/ 488242 h 2346553"/>
                <a:gd name="connsiteX22" fmla="*/ 349126 w 1112094"/>
                <a:gd name="connsiteY22" fmla="*/ 438893 h 2346553"/>
                <a:gd name="connsiteX23" fmla="*/ 317194 w 1112094"/>
                <a:gd name="connsiteY23" fmla="*/ 369224 h 2346553"/>
                <a:gd name="connsiteX24" fmla="*/ 218497 w 1112094"/>
                <a:gd name="connsiteY24" fmla="*/ 285042 h 2346553"/>
                <a:gd name="connsiteX25" fmla="*/ 163343 w 1112094"/>
                <a:gd name="connsiteY25" fmla="*/ 200859 h 2346553"/>
                <a:gd name="connsiteX26" fmla="*/ 142965 w 1112094"/>
                <a:gd name="connsiteY26" fmla="*/ 96494 h 2346553"/>
                <a:gd name="connsiteX27" fmla="*/ 129423 w 1112094"/>
                <a:gd name="connsiteY27" fmla="*/ 83419 h 2346553"/>
                <a:gd name="connsiteX28" fmla="*/ 126776 w 1112094"/>
                <a:gd name="connsiteY28" fmla="*/ 144187 h 2346553"/>
                <a:gd name="connsiteX29" fmla="*/ 91979 w 1112094"/>
                <a:gd name="connsiteY29" fmla="*/ 27022 h 2346553"/>
                <a:gd name="connsiteX30" fmla="*/ 77060 w 1112094"/>
                <a:gd name="connsiteY30" fmla="*/ 29795 h 2346553"/>
                <a:gd name="connsiteX31" fmla="*/ 96056 w 1112094"/>
                <a:gd name="connsiteY31" fmla="*/ 111029 h 2346553"/>
                <a:gd name="connsiteX32" fmla="*/ 43819 w 1112094"/>
                <a:gd name="connsiteY32" fmla="*/ 3488 h 2346553"/>
                <a:gd name="connsiteX33" fmla="*/ 74497 w 1112094"/>
                <a:gd name="connsiteY33" fmla="*/ 117543 h 2346553"/>
                <a:gd name="connsiteX34" fmla="*/ 21384 w 1112094"/>
                <a:gd name="connsiteY34" fmla="*/ 45858 h 2346553"/>
                <a:gd name="connsiteX35" fmla="*/ 49912 w 1112094"/>
                <a:gd name="connsiteY35" fmla="*/ 120569 h 2346553"/>
                <a:gd name="connsiteX36" fmla="*/ 1415 w 1112094"/>
                <a:gd name="connsiteY36" fmla="*/ 92622 h 2346553"/>
                <a:gd name="connsiteX37" fmla="*/ 41423 w 1112094"/>
                <a:gd name="connsiteY37" fmla="*/ 166024 h 2346553"/>
                <a:gd name="connsiteX38" fmla="*/ 105286 w 1112094"/>
                <a:gd name="connsiteY38" fmla="*/ 264722 h 2346553"/>
                <a:gd name="connsiteX39" fmla="*/ 189469 w 1112094"/>
                <a:gd name="connsiteY39" fmla="*/ 415670 h 2346553"/>
                <a:gd name="connsiteX40" fmla="*/ 352029 w 1112094"/>
                <a:gd name="connsiteY40" fmla="*/ 653704 h 2346553"/>
                <a:gd name="connsiteX41" fmla="*/ 357834 w 1112094"/>
                <a:gd name="connsiteY41" fmla="*/ 732082 h 2346553"/>
                <a:gd name="connsiteX42" fmla="*/ 421697 w 1112094"/>
                <a:gd name="connsiteY42" fmla="*/ 888836 h 2346553"/>
                <a:gd name="connsiteX43" fmla="*/ 427503 w 1112094"/>
                <a:gd name="connsiteY43" fmla="*/ 999144 h 2346553"/>
                <a:gd name="connsiteX44" fmla="*/ 360737 w 1112094"/>
                <a:gd name="connsiteY44" fmla="*/ 1216859 h 2346553"/>
                <a:gd name="connsiteX45" fmla="*/ 366543 w 1112094"/>
                <a:gd name="connsiteY45" fmla="*/ 1324264 h 2346553"/>
                <a:gd name="connsiteX46" fmla="*/ 383960 w 1112094"/>
                <a:gd name="connsiteY46" fmla="*/ 1437476 h 2346553"/>
                <a:gd name="connsiteX47" fmla="*/ 398474 w 1112094"/>
                <a:gd name="connsiteY47" fmla="*/ 1608744 h 2346553"/>
                <a:gd name="connsiteX48" fmla="*/ 433309 w 1112094"/>
                <a:gd name="connsiteY48" fmla="*/ 1719053 h 2346553"/>
                <a:gd name="connsiteX49" fmla="*/ 523297 w 1112094"/>
                <a:gd name="connsiteY49" fmla="*/ 2061590 h 2346553"/>
                <a:gd name="connsiteX50" fmla="*/ 558132 w 1112094"/>
                <a:gd name="connsiteY50" fmla="*/ 2070299 h 2346553"/>
                <a:gd name="connsiteX51" fmla="*/ 526200 w 1112094"/>
                <a:gd name="connsiteY51" fmla="*/ 2131259 h 2346553"/>
                <a:gd name="connsiteX52" fmla="*/ 502977 w 1112094"/>
                <a:gd name="connsiteY52" fmla="*/ 2224150 h 2346553"/>
                <a:gd name="connsiteX53" fmla="*/ 572646 w 1112094"/>
                <a:gd name="connsiteY53" fmla="*/ 2247373 h 2346553"/>
                <a:gd name="connsiteX54" fmla="*/ 627800 w 1112094"/>
                <a:gd name="connsiteY54" fmla="*/ 2206733 h 2346553"/>
                <a:gd name="connsiteX55" fmla="*/ 624897 w 1112094"/>
                <a:gd name="connsiteY55" fmla="*/ 2131259 h 2346553"/>
                <a:gd name="connsiteX56" fmla="*/ 648120 w 1112094"/>
                <a:gd name="connsiteY56" fmla="*/ 2067396 h 2346553"/>
                <a:gd name="connsiteX57" fmla="*/ 648120 w 1112094"/>
                <a:gd name="connsiteY57" fmla="*/ 2044173 h 2346553"/>
                <a:gd name="connsiteX58" fmla="*/ 601674 w 1112094"/>
                <a:gd name="connsiteY58" fmla="*/ 1936767 h 2346553"/>
                <a:gd name="connsiteX59" fmla="*/ 592966 w 1112094"/>
                <a:gd name="connsiteY59" fmla="*/ 1600036 h 2346553"/>
                <a:gd name="connsiteX60" fmla="*/ 592966 w 1112094"/>
                <a:gd name="connsiteY60" fmla="*/ 1417156 h 2346553"/>
                <a:gd name="connsiteX61" fmla="*/ 659732 w 1112094"/>
                <a:gd name="connsiteY61" fmla="*/ 1704539 h 2346553"/>
                <a:gd name="connsiteX62" fmla="*/ 688760 w 1112094"/>
                <a:gd name="connsiteY62" fmla="*/ 1806138 h 2346553"/>
                <a:gd name="connsiteX63" fmla="*/ 688034 w 1112094"/>
                <a:gd name="connsiteY63" fmla="*/ 1929510 h 2346553"/>
                <a:gd name="connsiteX64" fmla="*/ 717789 w 1112094"/>
                <a:gd name="connsiteY64" fmla="*/ 2198024 h 2346553"/>
                <a:gd name="connsiteX65" fmla="*/ 746817 w 1112094"/>
                <a:gd name="connsiteY65" fmla="*/ 2203830 h 2346553"/>
                <a:gd name="connsiteX66" fmla="*/ 741012 w 1112094"/>
                <a:gd name="connsiteY66" fmla="*/ 2279303 h 2346553"/>
                <a:gd name="connsiteX67" fmla="*/ 826646 w 1112094"/>
                <a:gd name="connsiteY67" fmla="*/ 2325750 h 2346553"/>
                <a:gd name="connsiteX68" fmla="*/ 954372 w 1112094"/>
                <a:gd name="connsiteY68" fmla="*/ 2298898 h 2346553"/>
                <a:gd name="connsiteX69" fmla="*/ 807777 w 1112094"/>
                <a:gd name="connsiteY69" fmla="*/ 2195121 h 2346553"/>
                <a:gd name="connsiteX70" fmla="*/ 848417 w 1112094"/>
                <a:gd name="connsiteY70" fmla="*/ 2186412 h 2346553"/>
                <a:gd name="connsiteX71" fmla="*/ 828097 w 1112094"/>
                <a:gd name="connsiteY71" fmla="*/ 1840972 h 2346553"/>
                <a:gd name="connsiteX72" fmla="*/ 836807 w 1112094"/>
                <a:gd name="connsiteY72" fmla="*/ 1780012 h 2346553"/>
                <a:gd name="connsiteX73" fmla="*/ 819389 w 1112094"/>
                <a:gd name="connsiteY73" fmla="*/ 1748081 h 2346553"/>
                <a:gd name="connsiteX74" fmla="*/ 807777 w 1112094"/>
                <a:gd name="connsiteY74" fmla="*/ 1367806 h 2346553"/>
                <a:gd name="connsiteX75" fmla="*/ 778749 w 1112094"/>
                <a:gd name="connsiteY75" fmla="*/ 1257498 h 2346553"/>
                <a:gd name="connsiteX76" fmla="*/ 746817 w 1112094"/>
                <a:gd name="connsiteY76" fmla="*/ 990435 h 2346553"/>
                <a:gd name="connsiteX77" fmla="*/ 842612 w 1112094"/>
                <a:gd name="connsiteY77" fmla="*/ 665315 h 2346553"/>
                <a:gd name="connsiteX78" fmla="*/ 1034200 w 1112094"/>
                <a:gd name="connsiteY78" fmla="*/ 430183 h 2346553"/>
                <a:gd name="connsiteX79" fmla="*/ 1106772 w 1112094"/>
                <a:gd name="connsiteY79" fmla="*/ 177635 h 2346553"/>
                <a:gd name="connsiteX80" fmla="*/ 1086452 w 1112094"/>
                <a:gd name="connsiteY80" fmla="*/ 38298 h 2346553"/>
                <a:gd name="connsiteX81" fmla="*/ 1025492 w 1112094"/>
                <a:gd name="connsiteY81" fmla="*/ 96356 h 2346553"/>
                <a:gd name="connsiteX0" fmla="*/ 1025513 w 1112115"/>
                <a:gd name="connsiteY0" fmla="*/ 96356 h 2346553"/>
                <a:gd name="connsiteX1" fmla="*/ 1025513 w 1112115"/>
                <a:gd name="connsiteY1" fmla="*/ 163122 h 2346553"/>
                <a:gd name="connsiteX2" fmla="*/ 958747 w 1112115"/>
                <a:gd name="connsiteY2" fmla="*/ 305362 h 2346553"/>
                <a:gd name="connsiteX3" fmla="*/ 906495 w 1112115"/>
                <a:gd name="connsiteY3" fmla="*/ 377933 h 2346553"/>
                <a:gd name="connsiteX4" fmla="*/ 842633 w 1112115"/>
                <a:gd name="connsiteY4" fmla="*/ 482436 h 2346553"/>
                <a:gd name="connsiteX5" fmla="*/ 741033 w 1112115"/>
                <a:gd name="connsiteY5" fmla="*/ 534687 h 2346553"/>
                <a:gd name="connsiteX6" fmla="*/ 706198 w 1112115"/>
                <a:gd name="connsiteY6" fmla="*/ 598550 h 2346553"/>
                <a:gd name="connsiteX7" fmla="*/ 665558 w 1112115"/>
                <a:gd name="connsiteY7" fmla="*/ 589842 h 2346553"/>
                <a:gd name="connsiteX8" fmla="*/ 674267 w 1112115"/>
                <a:gd name="connsiteY8" fmla="*/ 540493 h 2346553"/>
                <a:gd name="connsiteX9" fmla="*/ 709101 w 1112115"/>
                <a:gd name="connsiteY9" fmla="*/ 499853 h 2346553"/>
                <a:gd name="connsiteX10" fmla="*/ 706198 w 1112115"/>
                <a:gd name="connsiteY10" fmla="*/ 444699 h 2346553"/>
                <a:gd name="connsiteX11" fmla="*/ 706198 w 1112115"/>
                <a:gd name="connsiteY11" fmla="*/ 392447 h 2346553"/>
                <a:gd name="connsiteX12" fmla="*/ 651044 w 1112115"/>
                <a:gd name="connsiteY12" fmla="*/ 328584 h 2346553"/>
                <a:gd name="connsiteX13" fmla="*/ 572667 w 1112115"/>
                <a:gd name="connsiteY13" fmla="*/ 343099 h 2346553"/>
                <a:gd name="connsiteX14" fmla="*/ 532027 w 1112115"/>
                <a:gd name="connsiteY14" fmla="*/ 401156 h 2346553"/>
                <a:gd name="connsiteX15" fmla="*/ 543638 w 1112115"/>
                <a:gd name="connsiteY15" fmla="*/ 447602 h 2346553"/>
                <a:gd name="connsiteX16" fmla="*/ 534671 w 1112115"/>
                <a:gd name="connsiteY16" fmla="*/ 479656 h 2346553"/>
                <a:gd name="connsiteX17" fmla="*/ 561055 w 1112115"/>
                <a:gd name="connsiteY17" fmla="*/ 534687 h 2346553"/>
                <a:gd name="connsiteX18" fmla="*/ 520415 w 1112115"/>
                <a:gd name="connsiteY18" fmla="*/ 586939 h 2346553"/>
                <a:gd name="connsiteX19" fmla="*/ 491387 w 1112115"/>
                <a:gd name="connsiteY19" fmla="*/ 586939 h 2346553"/>
                <a:gd name="connsiteX20" fmla="*/ 462358 w 1112115"/>
                <a:gd name="connsiteY20" fmla="*/ 540493 h 2346553"/>
                <a:gd name="connsiteX21" fmla="*/ 398495 w 1112115"/>
                <a:gd name="connsiteY21" fmla="*/ 488242 h 2346553"/>
                <a:gd name="connsiteX22" fmla="*/ 349147 w 1112115"/>
                <a:gd name="connsiteY22" fmla="*/ 438893 h 2346553"/>
                <a:gd name="connsiteX23" fmla="*/ 317215 w 1112115"/>
                <a:gd name="connsiteY23" fmla="*/ 369224 h 2346553"/>
                <a:gd name="connsiteX24" fmla="*/ 218518 w 1112115"/>
                <a:gd name="connsiteY24" fmla="*/ 285042 h 2346553"/>
                <a:gd name="connsiteX25" fmla="*/ 163364 w 1112115"/>
                <a:gd name="connsiteY25" fmla="*/ 200859 h 2346553"/>
                <a:gd name="connsiteX26" fmla="*/ 142986 w 1112115"/>
                <a:gd name="connsiteY26" fmla="*/ 96494 h 2346553"/>
                <a:gd name="connsiteX27" fmla="*/ 129444 w 1112115"/>
                <a:gd name="connsiteY27" fmla="*/ 83419 h 2346553"/>
                <a:gd name="connsiteX28" fmla="*/ 126797 w 1112115"/>
                <a:gd name="connsiteY28" fmla="*/ 144187 h 2346553"/>
                <a:gd name="connsiteX29" fmla="*/ 92000 w 1112115"/>
                <a:gd name="connsiteY29" fmla="*/ 27022 h 2346553"/>
                <a:gd name="connsiteX30" fmla="*/ 77081 w 1112115"/>
                <a:gd name="connsiteY30" fmla="*/ 29795 h 2346553"/>
                <a:gd name="connsiteX31" fmla="*/ 96077 w 1112115"/>
                <a:gd name="connsiteY31" fmla="*/ 111029 h 2346553"/>
                <a:gd name="connsiteX32" fmla="*/ 43840 w 1112115"/>
                <a:gd name="connsiteY32" fmla="*/ 3488 h 2346553"/>
                <a:gd name="connsiteX33" fmla="*/ 74518 w 1112115"/>
                <a:gd name="connsiteY33" fmla="*/ 117543 h 2346553"/>
                <a:gd name="connsiteX34" fmla="*/ 21405 w 1112115"/>
                <a:gd name="connsiteY34" fmla="*/ 45858 h 2346553"/>
                <a:gd name="connsiteX35" fmla="*/ 50059 w 1112115"/>
                <a:gd name="connsiteY35" fmla="*/ 122838 h 2346553"/>
                <a:gd name="connsiteX36" fmla="*/ 1436 w 1112115"/>
                <a:gd name="connsiteY36" fmla="*/ 92622 h 2346553"/>
                <a:gd name="connsiteX37" fmla="*/ 41444 w 1112115"/>
                <a:gd name="connsiteY37" fmla="*/ 166024 h 2346553"/>
                <a:gd name="connsiteX38" fmla="*/ 105307 w 1112115"/>
                <a:gd name="connsiteY38" fmla="*/ 264722 h 2346553"/>
                <a:gd name="connsiteX39" fmla="*/ 189490 w 1112115"/>
                <a:gd name="connsiteY39" fmla="*/ 415670 h 2346553"/>
                <a:gd name="connsiteX40" fmla="*/ 352050 w 1112115"/>
                <a:gd name="connsiteY40" fmla="*/ 653704 h 2346553"/>
                <a:gd name="connsiteX41" fmla="*/ 357855 w 1112115"/>
                <a:gd name="connsiteY41" fmla="*/ 732082 h 2346553"/>
                <a:gd name="connsiteX42" fmla="*/ 421718 w 1112115"/>
                <a:gd name="connsiteY42" fmla="*/ 888836 h 2346553"/>
                <a:gd name="connsiteX43" fmla="*/ 427524 w 1112115"/>
                <a:gd name="connsiteY43" fmla="*/ 999144 h 2346553"/>
                <a:gd name="connsiteX44" fmla="*/ 360758 w 1112115"/>
                <a:gd name="connsiteY44" fmla="*/ 1216859 h 2346553"/>
                <a:gd name="connsiteX45" fmla="*/ 366564 w 1112115"/>
                <a:gd name="connsiteY45" fmla="*/ 1324264 h 2346553"/>
                <a:gd name="connsiteX46" fmla="*/ 383981 w 1112115"/>
                <a:gd name="connsiteY46" fmla="*/ 1437476 h 2346553"/>
                <a:gd name="connsiteX47" fmla="*/ 398495 w 1112115"/>
                <a:gd name="connsiteY47" fmla="*/ 1608744 h 2346553"/>
                <a:gd name="connsiteX48" fmla="*/ 433330 w 1112115"/>
                <a:gd name="connsiteY48" fmla="*/ 1719053 h 2346553"/>
                <a:gd name="connsiteX49" fmla="*/ 523318 w 1112115"/>
                <a:gd name="connsiteY49" fmla="*/ 2061590 h 2346553"/>
                <a:gd name="connsiteX50" fmla="*/ 558153 w 1112115"/>
                <a:gd name="connsiteY50" fmla="*/ 2070299 h 2346553"/>
                <a:gd name="connsiteX51" fmla="*/ 526221 w 1112115"/>
                <a:gd name="connsiteY51" fmla="*/ 2131259 h 2346553"/>
                <a:gd name="connsiteX52" fmla="*/ 502998 w 1112115"/>
                <a:gd name="connsiteY52" fmla="*/ 2224150 h 2346553"/>
                <a:gd name="connsiteX53" fmla="*/ 572667 w 1112115"/>
                <a:gd name="connsiteY53" fmla="*/ 2247373 h 2346553"/>
                <a:gd name="connsiteX54" fmla="*/ 627821 w 1112115"/>
                <a:gd name="connsiteY54" fmla="*/ 2206733 h 2346553"/>
                <a:gd name="connsiteX55" fmla="*/ 624918 w 1112115"/>
                <a:gd name="connsiteY55" fmla="*/ 2131259 h 2346553"/>
                <a:gd name="connsiteX56" fmla="*/ 648141 w 1112115"/>
                <a:gd name="connsiteY56" fmla="*/ 2067396 h 2346553"/>
                <a:gd name="connsiteX57" fmla="*/ 648141 w 1112115"/>
                <a:gd name="connsiteY57" fmla="*/ 2044173 h 2346553"/>
                <a:gd name="connsiteX58" fmla="*/ 601695 w 1112115"/>
                <a:gd name="connsiteY58" fmla="*/ 1936767 h 2346553"/>
                <a:gd name="connsiteX59" fmla="*/ 592987 w 1112115"/>
                <a:gd name="connsiteY59" fmla="*/ 1600036 h 2346553"/>
                <a:gd name="connsiteX60" fmla="*/ 592987 w 1112115"/>
                <a:gd name="connsiteY60" fmla="*/ 1417156 h 2346553"/>
                <a:gd name="connsiteX61" fmla="*/ 659753 w 1112115"/>
                <a:gd name="connsiteY61" fmla="*/ 1704539 h 2346553"/>
                <a:gd name="connsiteX62" fmla="*/ 688781 w 1112115"/>
                <a:gd name="connsiteY62" fmla="*/ 1806138 h 2346553"/>
                <a:gd name="connsiteX63" fmla="*/ 688055 w 1112115"/>
                <a:gd name="connsiteY63" fmla="*/ 1929510 h 2346553"/>
                <a:gd name="connsiteX64" fmla="*/ 717810 w 1112115"/>
                <a:gd name="connsiteY64" fmla="*/ 2198024 h 2346553"/>
                <a:gd name="connsiteX65" fmla="*/ 746838 w 1112115"/>
                <a:gd name="connsiteY65" fmla="*/ 2203830 h 2346553"/>
                <a:gd name="connsiteX66" fmla="*/ 741033 w 1112115"/>
                <a:gd name="connsiteY66" fmla="*/ 2279303 h 2346553"/>
                <a:gd name="connsiteX67" fmla="*/ 826667 w 1112115"/>
                <a:gd name="connsiteY67" fmla="*/ 2325750 h 2346553"/>
                <a:gd name="connsiteX68" fmla="*/ 954393 w 1112115"/>
                <a:gd name="connsiteY68" fmla="*/ 2298898 h 2346553"/>
                <a:gd name="connsiteX69" fmla="*/ 807798 w 1112115"/>
                <a:gd name="connsiteY69" fmla="*/ 2195121 h 2346553"/>
                <a:gd name="connsiteX70" fmla="*/ 848438 w 1112115"/>
                <a:gd name="connsiteY70" fmla="*/ 2186412 h 2346553"/>
                <a:gd name="connsiteX71" fmla="*/ 828118 w 1112115"/>
                <a:gd name="connsiteY71" fmla="*/ 1840972 h 2346553"/>
                <a:gd name="connsiteX72" fmla="*/ 836828 w 1112115"/>
                <a:gd name="connsiteY72" fmla="*/ 1780012 h 2346553"/>
                <a:gd name="connsiteX73" fmla="*/ 819410 w 1112115"/>
                <a:gd name="connsiteY73" fmla="*/ 1748081 h 2346553"/>
                <a:gd name="connsiteX74" fmla="*/ 807798 w 1112115"/>
                <a:gd name="connsiteY74" fmla="*/ 1367806 h 2346553"/>
                <a:gd name="connsiteX75" fmla="*/ 778770 w 1112115"/>
                <a:gd name="connsiteY75" fmla="*/ 1257498 h 2346553"/>
                <a:gd name="connsiteX76" fmla="*/ 746838 w 1112115"/>
                <a:gd name="connsiteY76" fmla="*/ 990435 h 2346553"/>
                <a:gd name="connsiteX77" fmla="*/ 842633 w 1112115"/>
                <a:gd name="connsiteY77" fmla="*/ 665315 h 2346553"/>
                <a:gd name="connsiteX78" fmla="*/ 1034221 w 1112115"/>
                <a:gd name="connsiteY78" fmla="*/ 430183 h 2346553"/>
                <a:gd name="connsiteX79" fmla="*/ 1106793 w 1112115"/>
                <a:gd name="connsiteY79" fmla="*/ 177635 h 2346553"/>
                <a:gd name="connsiteX80" fmla="*/ 1086473 w 1112115"/>
                <a:gd name="connsiteY80" fmla="*/ 38298 h 2346553"/>
                <a:gd name="connsiteX81" fmla="*/ 1025513 w 1112115"/>
                <a:gd name="connsiteY81" fmla="*/ 96356 h 2346553"/>
                <a:gd name="connsiteX0" fmla="*/ 1031859 w 1118461"/>
                <a:gd name="connsiteY0" fmla="*/ 96356 h 2346553"/>
                <a:gd name="connsiteX1" fmla="*/ 1031859 w 1118461"/>
                <a:gd name="connsiteY1" fmla="*/ 163122 h 2346553"/>
                <a:gd name="connsiteX2" fmla="*/ 965093 w 1118461"/>
                <a:gd name="connsiteY2" fmla="*/ 305362 h 2346553"/>
                <a:gd name="connsiteX3" fmla="*/ 912841 w 1118461"/>
                <a:gd name="connsiteY3" fmla="*/ 377933 h 2346553"/>
                <a:gd name="connsiteX4" fmla="*/ 848979 w 1118461"/>
                <a:gd name="connsiteY4" fmla="*/ 482436 h 2346553"/>
                <a:gd name="connsiteX5" fmla="*/ 747379 w 1118461"/>
                <a:gd name="connsiteY5" fmla="*/ 534687 h 2346553"/>
                <a:gd name="connsiteX6" fmla="*/ 712544 w 1118461"/>
                <a:gd name="connsiteY6" fmla="*/ 598550 h 2346553"/>
                <a:gd name="connsiteX7" fmla="*/ 671904 w 1118461"/>
                <a:gd name="connsiteY7" fmla="*/ 589842 h 2346553"/>
                <a:gd name="connsiteX8" fmla="*/ 680613 w 1118461"/>
                <a:gd name="connsiteY8" fmla="*/ 540493 h 2346553"/>
                <a:gd name="connsiteX9" fmla="*/ 715447 w 1118461"/>
                <a:gd name="connsiteY9" fmla="*/ 499853 h 2346553"/>
                <a:gd name="connsiteX10" fmla="*/ 712544 w 1118461"/>
                <a:gd name="connsiteY10" fmla="*/ 444699 h 2346553"/>
                <a:gd name="connsiteX11" fmla="*/ 712544 w 1118461"/>
                <a:gd name="connsiteY11" fmla="*/ 392447 h 2346553"/>
                <a:gd name="connsiteX12" fmla="*/ 657390 w 1118461"/>
                <a:gd name="connsiteY12" fmla="*/ 328584 h 2346553"/>
                <a:gd name="connsiteX13" fmla="*/ 579013 w 1118461"/>
                <a:gd name="connsiteY13" fmla="*/ 343099 h 2346553"/>
                <a:gd name="connsiteX14" fmla="*/ 538373 w 1118461"/>
                <a:gd name="connsiteY14" fmla="*/ 401156 h 2346553"/>
                <a:gd name="connsiteX15" fmla="*/ 549984 w 1118461"/>
                <a:gd name="connsiteY15" fmla="*/ 447602 h 2346553"/>
                <a:gd name="connsiteX16" fmla="*/ 541017 w 1118461"/>
                <a:gd name="connsiteY16" fmla="*/ 479656 h 2346553"/>
                <a:gd name="connsiteX17" fmla="*/ 567401 w 1118461"/>
                <a:gd name="connsiteY17" fmla="*/ 534687 h 2346553"/>
                <a:gd name="connsiteX18" fmla="*/ 526761 w 1118461"/>
                <a:gd name="connsiteY18" fmla="*/ 586939 h 2346553"/>
                <a:gd name="connsiteX19" fmla="*/ 497733 w 1118461"/>
                <a:gd name="connsiteY19" fmla="*/ 586939 h 2346553"/>
                <a:gd name="connsiteX20" fmla="*/ 468704 w 1118461"/>
                <a:gd name="connsiteY20" fmla="*/ 540493 h 2346553"/>
                <a:gd name="connsiteX21" fmla="*/ 404841 w 1118461"/>
                <a:gd name="connsiteY21" fmla="*/ 488242 h 2346553"/>
                <a:gd name="connsiteX22" fmla="*/ 355493 w 1118461"/>
                <a:gd name="connsiteY22" fmla="*/ 438893 h 2346553"/>
                <a:gd name="connsiteX23" fmla="*/ 323561 w 1118461"/>
                <a:gd name="connsiteY23" fmla="*/ 369224 h 2346553"/>
                <a:gd name="connsiteX24" fmla="*/ 224864 w 1118461"/>
                <a:gd name="connsiteY24" fmla="*/ 285042 h 2346553"/>
                <a:gd name="connsiteX25" fmla="*/ 169710 w 1118461"/>
                <a:gd name="connsiteY25" fmla="*/ 200859 h 2346553"/>
                <a:gd name="connsiteX26" fmla="*/ 149332 w 1118461"/>
                <a:gd name="connsiteY26" fmla="*/ 96494 h 2346553"/>
                <a:gd name="connsiteX27" fmla="*/ 135790 w 1118461"/>
                <a:gd name="connsiteY27" fmla="*/ 83419 h 2346553"/>
                <a:gd name="connsiteX28" fmla="*/ 133143 w 1118461"/>
                <a:gd name="connsiteY28" fmla="*/ 144187 h 2346553"/>
                <a:gd name="connsiteX29" fmla="*/ 98346 w 1118461"/>
                <a:gd name="connsiteY29" fmla="*/ 27022 h 2346553"/>
                <a:gd name="connsiteX30" fmla="*/ 83427 w 1118461"/>
                <a:gd name="connsiteY30" fmla="*/ 29795 h 2346553"/>
                <a:gd name="connsiteX31" fmla="*/ 102423 w 1118461"/>
                <a:gd name="connsiteY31" fmla="*/ 111029 h 2346553"/>
                <a:gd name="connsiteX32" fmla="*/ 50186 w 1118461"/>
                <a:gd name="connsiteY32" fmla="*/ 3488 h 2346553"/>
                <a:gd name="connsiteX33" fmla="*/ 80864 w 1118461"/>
                <a:gd name="connsiteY33" fmla="*/ 117543 h 2346553"/>
                <a:gd name="connsiteX34" fmla="*/ 27751 w 1118461"/>
                <a:gd name="connsiteY34" fmla="*/ 45858 h 2346553"/>
                <a:gd name="connsiteX35" fmla="*/ 56405 w 1118461"/>
                <a:gd name="connsiteY35" fmla="*/ 122838 h 2346553"/>
                <a:gd name="connsiteX36" fmla="*/ 7782 w 1118461"/>
                <a:gd name="connsiteY36" fmla="*/ 92622 h 2346553"/>
                <a:gd name="connsiteX37" fmla="*/ 47790 w 1118461"/>
                <a:gd name="connsiteY37" fmla="*/ 166024 h 2346553"/>
                <a:gd name="connsiteX38" fmla="*/ 111653 w 1118461"/>
                <a:gd name="connsiteY38" fmla="*/ 264722 h 2346553"/>
                <a:gd name="connsiteX39" fmla="*/ 195836 w 1118461"/>
                <a:gd name="connsiteY39" fmla="*/ 415670 h 2346553"/>
                <a:gd name="connsiteX40" fmla="*/ 358396 w 1118461"/>
                <a:gd name="connsiteY40" fmla="*/ 653704 h 2346553"/>
                <a:gd name="connsiteX41" fmla="*/ 364201 w 1118461"/>
                <a:gd name="connsiteY41" fmla="*/ 732082 h 2346553"/>
                <a:gd name="connsiteX42" fmla="*/ 428064 w 1118461"/>
                <a:gd name="connsiteY42" fmla="*/ 888836 h 2346553"/>
                <a:gd name="connsiteX43" fmla="*/ 433870 w 1118461"/>
                <a:gd name="connsiteY43" fmla="*/ 999144 h 2346553"/>
                <a:gd name="connsiteX44" fmla="*/ 367104 w 1118461"/>
                <a:gd name="connsiteY44" fmla="*/ 1216859 h 2346553"/>
                <a:gd name="connsiteX45" fmla="*/ 372910 w 1118461"/>
                <a:gd name="connsiteY45" fmla="*/ 1324264 h 2346553"/>
                <a:gd name="connsiteX46" fmla="*/ 390327 w 1118461"/>
                <a:gd name="connsiteY46" fmla="*/ 1437476 h 2346553"/>
                <a:gd name="connsiteX47" fmla="*/ 404841 w 1118461"/>
                <a:gd name="connsiteY47" fmla="*/ 1608744 h 2346553"/>
                <a:gd name="connsiteX48" fmla="*/ 439676 w 1118461"/>
                <a:gd name="connsiteY48" fmla="*/ 1719053 h 2346553"/>
                <a:gd name="connsiteX49" fmla="*/ 529664 w 1118461"/>
                <a:gd name="connsiteY49" fmla="*/ 2061590 h 2346553"/>
                <a:gd name="connsiteX50" fmla="*/ 564499 w 1118461"/>
                <a:gd name="connsiteY50" fmla="*/ 2070299 h 2346553"/>
                <a:gd name="connsiteX51" fmla="*/ 532567 w 1118461"/>
                <a:gd name="connsiteY51" fmla="*/ 2131259 h 2346553"/>
                <a:gd name="connsiteX52" fmla="*/ 509344 w 1118461"/>
                <a:gd name="connsiteY52" fmla="*/ 2224150 h 2346553"/>
                <a:gd name="connsiteX53" fmla="*/ 579013 w 1118461"/>
                <a:gd name="connsiteY53" fmla="*/ 2247373 h 2346553"/>
                <a:gd name="connsiteX54" fmla="*/ 634167 w 1118461"/>
                <a:gd name="connsiteY54" fmla="*/ 2206733 h 2346553"/>
                <a:gd name="connsiteX55" fmla="*/ 631264 w 1118461"/>
                <a:gd name="connsiteY55" fmla="*/ 2131259 h 2346553"/>
                <a:gd name="connsiteX56" fmla="*/ 654487 w 1118461"/>
                <a:gd name="connsiteY56" fmla="*/ 2067396 h 2346553"/>
                <a:gd name="connsiteX57" fmla="*/ 654487 w 1118461"/>
                <a:gd name="connsiteY57" fmla="*/ 2044173 h 2346553"/>
                <a:gd name="connsiteX58" fmla="*/ 608041 w 1118461"/>
                <a:gd name="connsiteY58" fmla="*/ 1936767 h 2346553"/>
                <a:gd name="connsiteX59" fmla="*/ 599333 w 1118461"/>
                <a:gd name="connsiteY59" fmla="*/ 1600036 h 2346553"/>
                <a:gd name="connsiteX60" fmla="*/ 599333 w 1118461"/>
                <a:gd name="connsiteY60" fmla="*/ 1417156 h 2346553"/>
                <a:gd name="connsiteX61" fmla="*/ 666099 w 1118461"/>
                <a:gd name="connsiteY61" fmla="*/ 1704539 h 2346553"/>
                <a:gd name="connsiteX62" fmla="*/ 695127 w 1118461"/>
                <a:gd name="connsiteY62" fmla="*/ 1806138 h 2346553"/>
                <a:gd name="connsiteX63" fmla="*/ 694401 w 1118461"/>
                <a:gd name="connsiteY63" fmla="*/ 1929510 h 2346553"/>
                <a:gd name="connsiteX64" fmla="*/ 724156 w 1118461"/>
                <a:gd name="connsiteY64" fmla="*/ 2198024 h 2346553"/>
                <a:gd name="connsiteX65" fmla="*/ 753184 w 1118461"/>
                <a:gd name="connsiteY65" fmla="*/ 2203830 h 2346553"/>
                <a:gd name="connsiteX66" fmla="*/ 747379 w 1118461"/>
                <a:gd name="connsiteY66" fmla="*/ 2279303 h 2346553"/>
                <a:gd name="connsiteX67" fmla="*/ 833013 w 1118461"/>
                <a:gd name="connsiteY67" fmla="*/ 2325750 h 2346553"/>
                <a:gd name="connsiteX68" fmla="*/ 960739 w 1118461"/>
                <a:gd name="connsiteY68" fmla="*/ 2298898 h 2346553"/>
                <a:gd name="connsiteX69" fmla="*/ 814144 w 1118461"/>
                <a:gd name="connsiteY69" fmla="*/ 2195121 h 2346553"/>
                <a:gd name="connsiteX70" fmla="*/ 854784 w 1118461"/>
                <a:gd name="connsiteY70" fmla="*/ 2186412 h 2346553"/>
                <a:gd name="connsiteX71" fmla="*/ 834464 w 1118461"/>
                <a:gd name="connsiteY71" fmla="*/ 1840972 h 2346553"/>
                <a:gd name="connsiteX72" fmla="*/ 843174 w 1118461"/>
                <a:gd name="connsiteY72" fmla="*/ 1780012 h 2346553"/>
                <a:gd name="connsiteX73" fmla="*/ 825756 w 1118461"/>
                <a:gd name="connsiteY73" fmla="*/ 1748081 h 2346553"/>
                <a:gd name="connsiteX74" fmla="*/ 814144 w 1118461"/>
                <a:gd name="connsiteY74" fmla="*/ 1367806 h 2346553"/>
                <a:gd name="connsiteX75" fmla="*/ 785116 w 1118461"/>
                <a:gd name="connsiteY75" fmla="*/ 1257498 h 2346553"/>
                <a:gd name="connsiteX76" fmla="*/ 753184 w 1118461"/>
                <a:gd name="connsiteY76" fmla="*/ 990435 h 2346553"/>
                <a:gd name="connsiteX77" fmla="*/ 848979 w 1118461"/>
                <a:gd name="connsiteY77" fmla="*/ 665315 h 2346553"/>
                <a:gd name="connsiteX78" fmla="*/ 1040567 w 1118461"/>
                <a:gd name="connsiteY78" fmla="*/ 430183 h 2346553"/>
                <a:gd name="connsiteX79" fmla="*/ 1113139 w 1118461"/>
                <a:gd name="connsiteY79" fmla="*/ 177635 h 2346553"/>
                <a:gd name="connsiteX80" fmla="*/ 1092819 w 1118461"/>
                <a:gd name="connsiteY80" fmla="*/ 38298 h 2346553"/>
                <a:gd name="connsiteX81" fmla="*/ 1031859 w 1118461"/>
                <a:gd name="connsiteY81" fmla="*/ 96356 h 2346553"/>
                <a:gd name="connsiteX0" fmla="*/ 1031859 w 1118461"/>
                <a:gd name="connsiteY0" fmla="*/ 96356 h 2346553"/>
                <a:gd name="connsiteX1" fmla="*/ 1031859 w 1118461"/>
                <a:gd name="connsiteY1" fmla="*/ 163122 h 2346553"/>
                <a:gd name="connsiteX2" fmla="*/ 965093 w 1118461"/>
                <a:gd name="connsiteY2" fmla="*/ 305362 h 2346553"/>
                <a:gd name="connsiteX3" fmla="*/ 912841 w 1118461"/>
                <a:gd name="connsiteY3" fmla="*/ 377933 h 2346553"/>
                <a:gd name="connsiteX4" fmla="*/ 848979 w 1118461"/>
                <a:gd name="connsiteY4" fmla="*/ 482436 h 2346553"/>
                <a:gd name="connsiteX5" fmla="*/ 747379 w 1118461"/>
                <a:gd name="connsiteY5" fmla="*/ 534687 h 2346553"/>
                <a:gd name="connsiteX6" fmla="*/ 712544 w 1118461"/>
                <a:gd name="connsiteY6" fmla="*/ 598550 h 2346553"/>
                <a:gd name="connsiteX7" fmla="*/ 671904 w 1118461"/>
                <a:gd name="connsiteY7" fmla="*/ 589842 h 2346553"/>
                <a:gd name="connsiteX8" fmla="*/ 680613 w 1118461"/>
                <a:gd name="connsiteY8" fmla="*/ 540493 h 2346553"/>
                <a:gd name="connsiteX9" fmla="*/ 715447 w 1118461"/>
                <a:gd name="connsiteY9" fmla="*/ 499853 h 2346553"/>
                <a:gd name="connsiteX10" fmla="*/ 712544 w 1118461"/>
                <a:gd name="connsiteY10" fmla="*/ 444699 h 2346553"/>
                <a:gd name="connsiteX11" fmla="*/ 712544 w 1118461"/>
                <a:gd name="connsiteY11" fmla="*/ 392447 h 2346553"/>
                <a:gd name="connsiteX12" fmla="*/ 657390 w 1118461"/>
                <a:gd name="connsiteY12" fmla="*/ 328584 h 2346553"/>
                <a:gd name="connsiteX13" fmla="*/ 579013 w 1118461"/>
                <a:gd name="connsiteY13" fmla="*/ 343099 h 2346553"/>
                <a:gd name="connsiteX14" fmla="*/ 538373 w 1118461"/>
                <a:gd name="connsiteY14" fmla="*/ 401156 h 2346553"/>
                <a:gd name="connsiteX15" fmla="*/ 549984 w 1118461"/>
                <a:gd name="connsiteY15" fmla="*/ 447602 h 2346553"/>
                <a:gd name="connsiteX16" fmla="*/ 541017 w 1118461"/>
                <a:gd name="connsiteY16" fmla="*/ 479656 h 2346553"/>
                <a:gd name="connsiteX17" fmla="*/ 567401 w 1118461"/>
                <a:gd name="connsiteY17" fmla="*/ 534687 h 2346553"/>
                <a:gd name="connsiteX18" fmla="*/ 526761 w 1118461"/>
                <a:gd name="connsiteY18" fmla="*/ 586939 h 2346553"/>
                <a:gd name="connsiteX19" fmla="*/ 497733 w 1118461"/>
                <a:gd name="connsiteY19" fmla="*/ 586939 h 2346553"/>
                <a:gd name="connsiteX20" fmla="*/ 468704 w 1118461"/>
                <a:gd name="connsiteY20" fmla="*/ 540493 h 2346553"/>
                <a:gd name="connsiteX21" fmla="*/ 404841 w 1118461"/>
                <a:gd name="connsiteY21" fmla="*/ 488242 h 2346553"/>
                <a:gd name="connsiteX22" fmla="*/ 355493 w 1118461"/>
                <a:gd name="connsiteY22" fmla="*/ 438893 h 2346553"/>
                <a:gd name="connsiteX23" fmla="*/ 323561 w 1118461"/>
                <a:gd name="connsiteY23" fmla="*/ 369224 h 2346553"/>
                <a:gd name="connsiteX24" fmla="*/ 224864 w 1118461"/>
                <a:gd name="connsiteY24" fmla="*/ 285042 h 2346553"/>
                <a:gd name="connsiteX25" fmla="*/ 169710 w 1118461"/>
                <a:gd name="connsiteY25" fmla="*/ 200859 h 2346553"/>
                <a:gd name="connsiteX26" fmla="*/ 149332 w 1118461"/>
                <a:gd name="connsiteY26" fmla="*/ 96494 h 2346553"/>
                <a:gd name="connsiteX27" fmla="*/ 135790 w 1118461"/>
                <a:gd name="connsiteY27" fmla="*/ 83419 h 2346553"/>
                <a:gd name="connsiteX28" fmla="*/ 133143 w 1118461"/>
                <a:gd name="connsiteY28" fmla="*/ 144187 h 2346553"/>
                <a:gd name="connsiteX29" fmla="*/ 98346 w 1118461"/>
                <a:gd name="connsiteY29" fmla="*/ 27022 h 2346553"/>
                <a:gd name="connsiteX30" fmla="*/ 83427 w 1118461"/>
                <a:gd name="connsiteY30" fmla="*/ 29795 h 2346553"/>
                <a:gd name="connsiteX31" fmla="*/ 102423 w 1118461"/>
                <a:gd name="connsiteY31" fmla="*/ 111029 h 2346553"/>
                <a:gd name="connsiteX32" fmla="*/ 50186 w 1118461"/>
                <a:gd name="connsiteY32" fmla="*/ 3488 h 2346553"/>
                <a:gd name="connsiteX33" fmla="*/ 80864 w 1118461"/>
                <a:gd name="connsiteY33" fmla="*/ 117543 h 2346553"/>
                <a:gd name="connsiteX34" fmla="*/ 27751 w 1118461"/>
                <a:gd name="connsiteY34" fmla="*/ 45858 h 2346553"/>
                <a:gd name="connsiteX35" fmla="*/ 56405 w 1118461"/>
                <a:gd name="connsiteY35" fmla="*/ 122838 h 2346553"/>
                <a:gd name="connsiteX36" fmla="*/ 7782 w 1118461"/>
                <a:gd name="connsiteY36" fmla="*/ 92622 h 2346553"/>
                <a:gd name="connsiteX37" fmla="*/ 47790 w 1118461"/>
                <a:gd name="connsiteY37" fmla="*/ 166024 h 2346553"/>
                <a:gd name="connsiteX38" fmla="*/ 111653 w 1118461"/>
                <a:gd name="connsiteY38" fmla="*/ 264722 h 2346553"/>
                <a:gd name="connsiteX39" fmla="*/ 195836 w 1118461"/>
                <a:gd name="connsiteY39" fmla="*/ 415670 h 2346553"/>
                <a:gd name="connsiteX40" fmla="*/ 358396 w 1118461"/>
                <a:gd name="connsiteY40" fmla="*/ 653704 h 2346553"/>
                <a:gd name="connsiteX41" fmla="*/ 364201 w 1118461"/>
                <a:gd name="connsiteY41" fmla="*/ 732082 h 2346553"/>
                <a:gd name="connsiteX42" fmla="*/ 428064 w 1118461"/>
                <a:gd name="connsiteY42" fmla="*/ 888836 h 2346553"/>
                <a:gd name="connsiteX43" fmla="*/ 433870 w 1118461"/>
                <a:gd name="connsiteY43" fmla="*/ 999144 h 2346553"/>
                <a:gd name="connsiteX44" fmla="*/ 367104 w 1118461"/>
                <a:gd name="connsiteY44" fmla="*/ 1216859 h 2346553"/>
                <a:gd name="connsiteX45" fmla="*/ 372910 w 1118461"/>
                <a:gd name="connsiteY45" fmla="*/ 1324264 h 2346553"/>
                <a:gd name="connsiteX46" fmla="*/ 390327 w 1118461"/>
                <a:gd name="connsiteY46" fmla="*/ 1437476 h 2346553"/>
                <a:gd name="connsiteX47" fmla="*/ 404841 w 1118461"/>
                <a:gd name="connsiteY47" fmla="*/ 1608744 h 2346553"/>
                <a:gd name="connsiteX48" fmla="*/ 439676 w 1118461"/>
                <a:gd name="connsiteY48" fmla="*/ 1719053 h 2346553"/>
                <a:gd name="connsiteX49" fmla="*/ 529664 w 1118461"/>
                <a:gd name="connsiteY49" fmla="*/ 2061590 h 2346553"/>
                <a:gd name="connsiteX50" fmla="*/ 564499 w 1118461"/>
                <a:gd name="connsiteY50" fmla="*/ 2070299 h 2346553"/>
                <a:gd name="connsiteX51" fmla="*/ 532567 w 1118461"/>
                <a:gd name="connsiteY51" fmla="*/ 2131259 h 2346553"/>
                <a:gd name="connsiteX52" fmla="*/ 509344 w 1118461"/>
                <a:gd name="connsiteY52" fmla="*/ 2224150 h 2346553"/>
                <a:gd name="connsiteX53" fmla="*/ 579013 w 1118461"/>
                <a:gd name="connsiteY53" fmla="*/ 2247373 h 2346553"/>
                <a:gd name="connsiteX54" fmla="*/ 634167 w 1118461"/>
                <a:gd name="connsiteY54" fmla="*/ 2206733 h 2346553"/>
                <a:gd name="connsiteX55" fmla="*/ 631264 w 1118461"/>
                <a:gd name="connsiteY55" fmla="*/ 2131259 h 2346553"/>
                <a:gd name="connsiteX56" fmla="*/ 654487 w 1118461"/>
                <a:gd name="connsiteY56" fmla="*/ 2067396 h 2346553"/>
                <a:gd name="connsiteX57" fmla="*/ 654487 w 1118461"/>
                <a:gd name="connsiteY57" fmla="*/ 2044173 h 2346553"/>
                <a:gd name="connsiteX58" fmla="*/ 608041 w 1118461"/>
                <a:gd name="connsiteY58" fmla="*/ 1936767 h 2346553"/>
                <a:gd name="connsiteX59" fmla="*/ 599333 w 1118461"/>
                <a:gd name="connsiteY59" fmla="*/ 1600036 h 2346553"/>
                <a:gd name="connsiteX60" fmla="*/ 599333 w 1118461"/>
                <a:gd name="connsiteY60" fmla="*/ 1417156 h 2346553"/>
                <a:gd name="connsiteX61" fmla="*/ 666099 w 1118461"/>
                <a:gd name="connsiteY61" fmla="*/ 1704539 h 2346553"/>
                <a:gd name="connsiteX62" fmla="*/ 695127 w 1118461"/>
                <a:gd name="connsiteY62" fmla="*/ 1806138 h 2346553"/>
                <a:gd name="connsiteX63" fmla="*/ 694401 w 1118461"/>
                <a:gd name="connsiteY63" fmla="*/ 1929510 h 2346553"/>
                <a:gd name="connsiteX64" fmla="*/ 724156 w 1118461"/>
                <a:gd name="connsiteY64" fmla="*/ 2198024 h 2346553"/>
                <a:gd name="connsiteX65" fmla="*/ 753184 w 1118461"/>
                <a:gd name="connsiteY65" fmla="*/ 2203830 h 2346553"/>
                <a:gd name="connsiteX66" fmla="*/ 747379 w 1118461"/>
                <a:gd name="connsiteY66" fmla="*/ 2279303 h 2346553"/>
                <a:gd name="connsiteX67" fmla="*/ 833013 w 1118461"/>
                <a:gd name="connsiteY67" fmla="*/ 2325750 h 2346553"/>
                <a:gd name="connsiteX68" fmla="*/ 960739 w 1118461"/>
                <a:gd name="connsiteY68" fmla="*/ 2298898 h 2346553"/>
                <a:gd name="connsiteX69" fmla="*/ 814144 w 1118461"/>
                <a:gd name="connsiteY69" fmla="*/ 2195121 h 2346553"/>
                <a:gd name="connsiteX70" fmla="*/ 854784 w 1118461"/>
                <a:gd name="connsiteY70" fmla="*/ 2186412 h 2346553"/>
                <a:gd name="connsiteX71" fmla="*/ 834464 w 1118461"/>
                <a:gd name="connsiteY71" fmla="*/ 1840972 h 2346553"/>
                <a:gd name="connsiteX72" fmla="*/ 843174 w 1118461"/>
                <a:gd name="connsiteY72" fmla="*/ 1780012 h 2346553"/>
                <a:gd name="connsiteX73" fmla="*/ 825756 w 1118461"/>
                <a:gd name="connsiteY73" fmla="*/ 1748081 h 2346553"/>
                <a:gd name="connsiteX74" fmla="*/ 814144 w 1118461"/>
                <a:gd name="connsiteY74" fmla="*/ 1367806 h 2346553"/>
                <a:gd name="connsiteX75" fmla="*/ 785116 w 1118461"/>
                <a:gd name="connsiteY75" fmla="*/ 1257498 h 2346553"/>
                <a:gd name="connsiteX76" fmla="*/ 753184 w 1118461"/>
                <a:gd name="connsiteY76" fmla="*/ 990435 h 2346553"/>
                <a:gd name="connsiteX77" fmla="*/ 848979 w 1118461"/>
                <a:gd name="connsiteY77" fmla="*/ 665315 h 2346553"/>
                <a:gd name="connsiteX78" fmla="*/ 1040567 w 1118461"/>
                <a:gd name="connsiteY78" fmla="*/ 430183 h 2346553"/>
                <a:gd name="connsiteX79" fmla="*/ 1113139 w 1118461"/>
                <a:gd name="connsiteY79" fmla="*/ 177635 h 2346553"/>
                <a:gd name="connsiteX80" fmla="*/ 1092819 w 1118461"/>
                <a:gd name="connsiteY80" fmla="*/ 38298 h 2346553"/>
                <a:gd name="connsiteX81" fmla="*/ 1031859 w 1118461"/>
                <a:gd name="connsiteY81" fmla="*/ 96356 h 2346553"/>
                <a:gd name="connsiteX0" fmla="*/ 1044677 w 1131279"/>
                <a:gd name="connsiteY0" fmla="*/ 96356 h 2346553"/>
                <a:gd name="connsiteX1" fmla="*/ 1044677 w 1131279"/>
                <a:gd name="connsiteY1" fmla="*/ 163122 h 2346553"/>
                <a:gd name="connsiteX2" fmla="*/ 977911 w 1131279"/>
                <a:gd name="connsiteY2" fmla="*/ 305362 h 2346553"/>
                <a:gd name="connsiteX3" fmla="*/ 925659 w 1131279"/>
                <a:gd name="connsiteY3" fmla="*/ 377933 h 2346553"/>
                <a:gd name="connsiteX4" fmla="*/ 861797 w 1131279"/>
                <a:gd name="connsiteY4" fmla="*/ 482436 h 2346553"/>
                <a:gd name="connsiteX5" fmla="*/ 760197 w 1131279"/>
                <a:gd name="connsiteY5" fmla="*/ 534687 h 2346553"/>
                <a:gd name="connsiteX6" fmla="*/ 725362 w 1131279"/>
                <a:gd name="connsiteY6" fmla="*/ 598550 h 2346553"/>
                <a:gd name="connsiteX7" fmla="*/ 684722 w 1131279"/>
                <a:gd name="connsiteY7" fmla="*/ 589842 h 2346553"/>
                <a:gd name="connsiteX8" fmla="*/ 693431 w 1131279"/>
                <a:gd name="connsiteY8" fmla="*/ 540493 h 2346553"/>
                <a:gd name="connsiteX9" fmla="*/ 728265 w 1131279"/>
                <a:gd name="connsiteY9" fmla="*/ 499853 h 2346553"/>
                <a:gd name="connsiteX10" fmla="*/ 725362 w 1131279"/>
                <a:gd name="connsiteY10" fmla="*/ 444699 h 2346553"/>
                <a:gd name="connsiteX11" fmla="*/ 725362 w 1131279"/>
                <a:gd name="connsiteY11" fmla="*/ 392447 h 2346553"/>
                <a:gd name="connsiteX12" fmla="*/ 670208 w 1131279"/>
                <a:gd name="connsiteY12" fmla="*/ 328584 h 2346553"/>
                <a:gd name="connsiteX13" fmla="*/ 591831 w 1131279"/>
                <a:gd name="connsiteY13" fmla="*/ 343099 h 2346553"/>
                <a:gd name="connsiteX14" fmla="*/ 551191 w 1131279"/>
                <a:gd name="connsiteY14" fmla="*/ 401156 h 2346553"/>
                <a:gd name="connsiteX15" fmla="*/ 562802 w 1131279"/>
                <a:gd name="connsiteY15" fmla="*/ 447602 h 2346553"/>
                <a:gd name="connsiteX16" fmla="*/ 553835 w 1131279"/>
                <a:gd name="connsiteY16" fmla="*/ 479656 h 2346553"/>
                <a:gd name="connsiteX17" fmla="*/ 580219 w 1131279"/>
                <a:gd name="connsiteY17" fmla="*/ 534687 h 2346553"/>
                <a:gd name="connsiteX18" fmla="*/ 539579 w 1131279"/>
                <a:gd name="connsiteY18" fmla="*/ 586939 h 2346553"/>
                <a:gd name="connsiteX19" fmla="*/ 510551 w 1131279"/>
                <a:gd name="connsiteY19" fmla="*/ 586939 h 2346553"/>
                <a:gd name="connsiteX20" fmla="*/ 481522 w 1131279"/>
                <a:gd name="connsiteY20" fmla="*/ 540493 h 2346553"/>
                <a:gd name="connsiteX21" fmla="*/ 417659 w 1131279"/>
                <a:gd name="connsiteY21" fmla="*/ 488242 h 2346553"/>
                <a:gd name="connsiteX22" fmla="*/ 368311 w 1131279"/>
                <a:gd name="connsiteY22" fmla="*/ 438893 h 2346553"/>
                <a:gd name="connsiteX23" fmla="*/ 336379 w 1131279"/>
                <a:gd name="connsiteY23" fmla="*/ 369224 h 2346553"/>
                <a:gd name="connsiteX24" fmla="*/ 237682 w 1131279"/>
                <a:gd name="connsiteY24" fmla="*/ 285042 h 2346553"/>
                <a:gd name="connsiteX25" fmla="*/ 182528 w 1131279"/>
                <a:gd name="connsiteY25" fmla="*/ 200859 h 2346553"/>
                <a:gd name="connsiteX26" fmla="*/ 162150 w 1131279"/>
                <a:gd name="connsiteY26" fmla="*/ 96494 h 2346553"/>
                <a:gd name="connsiteX27" fmla="*/ 148608 w 1131279"/>
                <a:gd name="connsiteY27" fmla="*/ 83419 h 2346553"/>
                <a:gd name="connsiteX28" fmla="*/ 145961 w 1131279"/>
                <a:gd name="connsiteY28" fmla="*/ 144187 h 2346553"/>
                <a:gd name="connsiteX29" fmla="*/ 111164 w 1131279"/>
                <a:gd name="connsiteY29" fmla="*/ 27022 h 2346553"/>
                <a:gd name="connsiteX30" fmla="*/ 96245 w 1131279"/>
                <a:gd name="connsiteY30" fmla="*/ 29795 h 2346553"/>
                <a:gd name="connsiteX31" fmla="*/ 115241 w 1131279"/>
                <a:gd name="connsiteY31" fmla="*/ 111029 h 2346553"/>
                <a:gd name="connsiteX32" fmla="*/ 63004 w 1131279"/>
                <a:gd name="connsiteY32" fmla="*/ 3488 h 2346553"/>
                <a:gd name="connsiteX33" fmla="*/ 93682 w 1131279"/>
                <a:gd name="connsiteY33" fmla="*/ 117543 h 2346553"/>
                <a:gd name="connsiteX34" fmla="*/ 40569 w 1131279"/>
                <a:gd name="connsiteY34" fmla="*/ 45858 h 2346553"/>
                <a:gd name="connsiteX35" fmla="*/ 69223 w 1131279"/>
                <a:gd name="connsiteY35" fmla="*/ 122838 h 2346553"/>
                <a:gd name="connsiteX36" fmla="*/ 7782 w 1131279"/>
                <a:gd name="connsiteY36" fmla="*/ 100523 h 2346553"/>
                <a:gd name="connsiteX37" fmla="*/ 60608 w 1131279"/>
                <a:gd name="connsiteY37" fmla="*/ 166024 h 2346553"/>
                <a:gd name="connsiteX38" fmla="*/ 124471 w 1131279"/>
                <a:gd name="connsiteY38" fmla="*/ 264722 h 2346553"/>
                <a:gd name="connsiteX39" fmla="*/ 208654 w 1131279"/>
                <a:gd name="connsiteY39" fmla="*/ 415670 h 2346553"/>
                <a:gd name="connsiteX40" fmla="*/ 371214 w 1131279"/>
                <a:gd name="connsiteY40" fmla="*/ 653704 h 2346553"/>
                <a:gd name="connsiteX41" fmla="*/ 377019 w 1131279"/>
                <a:gd name="connsiteY41" fmla="*/ 732082 h 2346553"/>
                <a:gd name="connsiteX42" fmla="*/ 440882 w 1131279"/>
                <a:gd name="connsiteY42" fmla="*/ 888836 h 2346553"/>
                <a:gd name="connsiteX43" fmla="*/ 446688 w 1131279"/>
                <a:gd name="connsiteY43" fmla="*/ 999144 h 2346553"/>
                <a:gd name="connsiteX44" fmla="*/ 379922 w 1131279"/>
                <a:gd name="connsiteY44" fmla="*/ 1216859 h 2346553"/>
                <a:gd name="connsiteX45" fmla="*/ 385728 w 1131279"/>
                <a:gd name="connsiteY45" fmla="*/ 1324264 h 2346553"/>
                <a:gd name="connsiteX46" fmla="*/ 403145 w 1131279"/>
                <a:gd name="connsiteY46" fmla="*/ 1437476 h 2346553"/>
                <a:gd name="connsiteX47" fmla="*/ 417659 w 1131279"/>
                <a:gd name="connsiteY47" fmla="*/ 1608744 h 2346553"/>
                <a:gd name="connsiteX48" fmla="*/ 452494 w 1131279"/>
                <a:gd name="connsiteY48" fmla="*/ 1719053 h 2346553"/>
                <a:gd name="connsiteX49" fmla="*/ 542482 w 1131279"/>
                <a:gd name="connsiteY49" fmla="*/ 2061590 h 2346553"/>
                <a:gd name="connsiteX50" fmla="*/ 577317 w 1131279"/>
                <a:gd name="connsiteY50" fmla="*/ 2070299 h 2346553"/>
                <a:gd name="connsiteX51" fmla="*/ 545385 w 1131279"/>
                <a:gd name="connsiteY51" fmla="*/ 2131259 h 2346553"/>
                <a:gd name="connsiteX52" fmla="*/ 522162 w 1131279"/>
                <a:gd name="connsiteY52" fmla="*/ 2224150 h 2346553"/>
                <a:gd name="connsiteX53" fmla="*/ 591831 w 1131279"/>
                <a:gd name="connsiteY53" fmla="*/ 2247373 h 2346553"/>
                <a:gd name="connsiteX54" fmla="*/ 646985 w 1131279"/>
                <a:gd name="connsiteY54" fmla="*/ 2206733 h 2346553"/>
                <a:gd name="connsiteX55" fmla="*/ 644082 w 1131279"/>
                <a:gd name="connsiteY55" fmla="*/ 2131259 h 2346553"/>
                <a:gd name="connsiteX56" fmla="*/ 667305 w 1131279"/>
                <a:gd name="connsiteY56" fmla="*/ 2067396 h 2346553"/>
                <a:gd name="connsiteX57" fmla="*/ 667305 w 1131279"/>
                <a:gd name="connsiteY57" fmla="*/ 2044173 h 2346553"/>
                <a:gd name="connsiteX58" fmla="*/ 620859 w 1131279"/>
                <a:gd name="connsiteY58" fmla="*/ 1936767 h 2346553"/>
                <a:gd name="connsiteX59" fmla="*/ 612151 w 1131279"/>
                <a:gd name="connsiteY59" fmla="*/ 1600036 h 2346553"/>
                <a:gd name="connsiteX60" fmla="*/ 612151 w 1131279"/>
                <a:gd name="connsiteY60" fmla="*/ 1417156 h 2346553"/>
                <a:gd name="connsiteX61" fmla="*/ 678917 w 1131279"/>
                <a:gd name="connsiteY61" fmla="*/ 1704539 h 2346553"/>
                <a:gd name="connsiteX62" fmla="*/ 707945 w 1131279"/>
                <a:gd name="connsiteY62" fmla="*/ 1806138 h 2346553"/>
                <a:gd name="connsiteX63" fmla="*/ 707219 w 1131279"/>
                <a:gd name="connsiteY63" fmla="*/ 1929510 h 2346553"/>
                <a:gd name="connsiteX64" fmla="*/ 736974 w 1131279"/>
                <a:gd name="connsiteY64" fmla="*/ 2198024 h 2346553"/>
                <a:gd name="connsiteX65" fmla="*/ 766002 w 1131279"/>
                <a:gd name="connsiteY65" fmla="*/ 2203830 h 2346553"/>
                <a:gd name="connsiteX66" fmla="*/ 760197 w 1131279"/>
                <a:gd name="connsiteY66" fmla="*/ 2279303 h 2346553"/>
                <a:gd name="connsiteX67" fmla="*/ 845831 w 1131279"/>
                <a:gd name="connsiteY67" fmla="*/ 2325750 h 2346553"/>
                <a:gd name="connsiteX68" fmla="*/ 973557 w 1131279"/>
                <a:gd name="connsiteY68" fmla="*/ 2298898 h 2346553"/>
                <a:gd name="connsiteX69" fmla="*/ 826962 w 1131279"/>
                <a:gd name="connsiteY69" fmla="*/ 2195121 h 2346553"/>
                <a:gd name="connsiteX70" fmla="*/ 867602 w 1131279"/>
                <a:gd name="connsiteY70" fmla="*/ 2186412 h 2346553"/>
                <a:gd name="connsiteX71" fmla="*/ 847282 w 1131279"/>
                <a:gd name="connsiteY71" fmla="*/ 1840972 h 2346553"/>
                <a:gd name="connsiteX72" fmla="*/ 855992 w 1131279"/>
                <a:gd name="connsiteY72" fmla="*/ 1780012 h 2346553"/>
                <a:gd name="connsiteX73" fmla="*/ 838574 w 1131279"/>
                <a:gd name="connsiteY73" fmla="*/ 1748081 h 2346553"/>
                <a:gd name="connsiteX74" fmla="*/ 826962 w 1131279"/>
                <a:gd name="connsiteY74" fmla="*/ 1367806 h 2346553"/>
                <a:gd name="connsiteX75" fmla="*/ 797934 w 1131279"/>
                <a:gd name="connsiteY75" fmla="*/ 1257498 h 2346553"/>
                <a:gd name="connsiteX76" fmla="*/ 766002 w 1131279"/>
                <a:gd name="connsiteY76" fmla="*/ 990435 h 2346553"/>
                <a:gd name="connsiteX77" fmla="*/ 861797 w 1131279"/>
                <a:gd name="connsiteY77" fmla="*/ 665315 h 2346553"/>
                <a:gd name="connsiteX78" fmla="*/ 1053385 w 1131279"/>
                <a:gd name="connsiteY78" fmla="*/ 430183 h 2346553"/>
                <a:gd name="connsiteX79" fmla="*/ 1125957 w 1131279"/>
                <a:gd name="connsiteY79" fmla="*/ 177635 h 2346553"/>
                <a:gd name="connsiteX80" fmla="*/ 1105637 w 1131279"/>
                <a:gd name="connsiteY80" fmla="*/ 38298 h 2346553"/>
                <a:gd name="connsiteX81" fmla="*/ 1044677 w 1131279"/>
                <a:gd name="connsiteY81" fmla="*/ 96356 h 2346553"/>
                <a:gd name="connsiteX0" fmla="*/ 1037714 w 1124316"/>
                <a:gd name="connsiteY0" fmla="*/ 96356 h 2346553"/>
                <a:gd name="connsiteX1" fmla="*/ 1037714 w 1124316"/>
                <a:gd name="connsiteY1" fmla="*/ 163122 h 2346553"/>
                <a:gd name="connsiteX2" fmla="*/ 970948 w 1124316"/>
                <a:gd name="connsiteY2" fmla="*/ 305362 h 2346553"/>
                <a:gd name="connsiteX3" fmla="*/ 918696 w 1124316"/>
                <a:gd name="connsiteY3" fmla="*/ 377933 h 2346553"/>
                <a:gd name="connsiteX4" fmla="*/ 854834 w 1124316"/>
                <a:gd name="connsiteY4" fmla="*/ 482436 h 2346553"/>
                <a:gd name="connsiteX5" fmla="*/ 753234 w 1124316"/>
                <a:gd name="connsiteY5" fmla="*/ 534687 h 2346553"/>
                <a:gd name="connsiteX6" fmla="*/ 718399 w 1124316"/>
                <a:gd name="connsiteY6" fmla="*/ 598550 h 2346553"/>
                <a:gd name="connsiteX7" fmla="*/ 677759 w 1124316"/>
                <a:gd name="connsiteY7" fmla="*/ 589842 h 2346553"/>
                <a:gd name="connsiteX8" fmla="*/ 686468 w 1124316"/>
                <a:gd name="connsiteY8" fmla="*/ 540493 h 2346553"/>
                <a:gd name="connsiteX9" fmla="*/ 721302 w 1124316"/>
                <a:gd name="connsiteY9" fmla="*/ 499853 h 2346553"/>
                <a:gd name="connsiteX10" fmla="*/ 718399 w 1124316"/>
                <a:gd name="connsiteY10" fmla="*/ 444699 h 2346553"/>
                <a:gd name="connsiteX11" fmla="*/ 718399 w 1124316"/>
                <a:gd name="connsiteY11" fmla="*/ 392447 h 2346553"/>
                <a:gd name="connsiteX12" fmla="*/ 663245 w 1124316"/>
                <a:gd name="connsiteY12" fmla="*/ 328584 h 2346553"/>
                <a:gd name="connsiteX13" fmla="*/ 584868 w 1124316"/>
                <a:gd name="connsiteY13" fmla="*/ 343099 h 2346553"/>
                <a:gd name="connsiteX14" fmla="*/ 544228 w 1124316"/>
                <a:gd name="connsiteY14" fmla="*/ 401156 h 2346553"/>
                <a:gd name="connsiteX15" fmla="*/ 555839 w 1124316"/>
                <a:gd name="connsiteY15" fmla="*/ 447602 h 2346553"/>
                <a:gd name="connsiteX16" fmla="*/ 546872 w 1124316"/>
                <a:gd name="connsiteY16" fmla="*/ 479656 h 2346553"/>
                <a:gd name="connsiteX17" fmla="*/ 573256 w 1124316"/>
                <a:gd name="connsiteY17" fmla="*/ 534687 h 2346553"/>
                <a:gd name="connsiteX18" fmla="*/ 532616 w 1124316"/>
                <a:gd name="connsiteY18" fmla="*/ 586939 h 2346553"/>
                <a:gd name="connsiteX19" fmla="*/ 503588 w 1124316"/>
                <a:gd name="connsiteY19" fmla="*/ 586939 h 2346553"/>
                <a:gd name="connsiteX20" fmla="*/ 474559 w 1124316"/>
                <a:gd name="connsiteY20" fmla="*/ 540493 h 2346553"/>
                <a:gd name="connsiteX21" fmla="*/ 410696 w 1124316"/>
                <a:gd name="connsiteY21" fmla="*/ 488242 h 2346553"/>
                <a:gd name="connsiteX22" fmla="*/ 361348 w 1124316"/>
                <a:gd name="connsiteY22" fmla="*/ 438893 h 2346553"/>
                <a:gd name="connsiteX23" fmla="*/ 329416 w 1124316"/>
                <a:gd name="connsiteY23" fmla="*/ 369224 h 2346553"/>
                <a:gd name="connsiteX24" fmla="*/ 230719 w 1124316"/>
                <a:gd name="connsiteY24" fmla="*/ 285042 h 2346553"/>
                <a:gd name="connsiteX25" fmla="*/ 175565 w 1124316"/>
                <a:gd name="connsiteY25" fmla="*/ 200859 h 2346553"/>
                <a:gd name="connsiteX26" fmla="*/ 155187 w 1124316"/>
                <a:gd name="connsiteY26" fmla="*/ 96494 h 2346553"/>
                <a:gd name="connsiteX27" fmla="*/ 141645 w 1124316"/>
                <a:gd name="connsiteY27" fmla="*/ 83419 h 2346553"/>
                <a:gd name="connsiteX28" fmla="*/ 138998 w 1124316"/>
                <a:gd name="connsiteY28" fmla="*/ 144187 h 2346553"/>
                <a:gd name="connsiteX29" fmla="*/ 104201 w 1124316"/>
                <a:gd name="connsiteY29" fmla="*/ 27022 h 2346553"/>
                <a:gd name="connsiteX30" fmla="*/ 89282 w 1124316"/>
                <a:gd name="connsiteY30" fmla="*/ 29795 h 2346553"/>
                <a:gd name="connsiteX31" fmla="*/ 108278 w 1124316"/>
                <a:gd name="connsiteY31" fmla="*/ 111029 h 2346553"/>
                <a:gd name="connsiteX32" fmla="*/ 56041 w 1124316"/>
                <a:gd name="connsiteY32" fmla="*/ 3488 h 2346553"/>
                <a:gd name="connsiteX33" fmla="*/ 86719 w 1124316"/>
                <a:gd name="connsiteY33" fmla="*/ 117543 h 2346553"/>
                <a:gd name="connsiteX34" fmla="*/ 33606 w 1124316"/>
                <a:gd name="connsiteY34" fmla="*/ 45858 h 2346553"/>
                <a:gd name="connsiteX35" fmla="*/ 62260 w 1124316"/>
                <a:gd name="connsiteY35" fmla="*/ 122838 h 2346553"/>
                <a:gd name="connsiteX36" fmla="*/ 819 w 1124316"/>
                <a:gd name="connsiteY36" fmla="*/ 100523 h 2346553"/>
                <a:gd name="connsiteX37" fmla="*/ 57343 w 1124316"/>
                <a:gd name="connsiteY37" fmla="*/ 182288 h 2346553"/>
                <a:gd name="connsiteX38" fmla="*/ 117508 w 1124316"/>
                <a:gd name="connsiteY38" fmla="*/ 264722 h 2346553"/>
                <a:gd name="connsiteX39" fmla="*/ 201691 w 1124316"/>
                <a:gd name="connsiteY39" fmla="*/ 415670 h 2346553"/>
                <a:gd name="connsiteX40" fmla="*/ 364251 w 1124316"/>
                <a:gd name="connsiteY40" fmla="*/ 653704 h 2346553"/>
                <a:gd name="connsiteX41" fmla="*/ 370056 w 1124316"/>
                <a:gd name="connsiteY41" fmla="*/ 732082 h 2346553"/>
                <a:gd name="connsiteX42" fmla="*/ 433919 w 1124316"/>
                <a:gd name="connsiteY42" fmla="*/ 888836 h 2346553"/>
                <a:gd name="connsiteX43" fmla="*/ 439725 w 1124316"/>
                <a:gd name="connsiteY43" fmla="*/ 999144 h 2346553"/>
                <a:gd name="connsiteX44" fmla="*/ 372959 w 1124316"/>
                <a:gd name="connsiteY44" fmla="*/ 1216859 h 2346553"/>
                <a:gd name="connsiteX45" fmla="*/ 378765 w 1124316"/>
                <a:gd name="connsiteY45" fmla="*/ 1324264 h 2346553"/>
                <a:gd name="connsiteX46" fmla="*/ 396182 w 1124316"/>
                <a:gd name="connsiteY46" fmla="*/ 1437476 h 2346553"/>
                <a:gd name="connsiteX47" fmla="*/ 410696 w 1124316"/>
                <a:gd name="connsiteY47" fmla="*/ 1608744 h 2346553"/>
                <a:gd name="connsiteX48" fmla="*/ 445531 w 1124316"/>
                <a:gd name="connsiteY48" fmla="*/ 1719053 h 2346553"/>
                <a:gd name="connsiteX49" fmla="*/ 535519 w 1124316"/>
                <a:gd name="connsiteY49" fmla="*/ 2061590 h 2346553"/>
                <a:gd name="connsiteX50" fmla="*/ 570354 w 1124316"/>
                <a:gd name="connsiteY50" fmla="*/ 2070299 h 2346553"/>
                <a:gd name="connsiteX51" fmla="*/ 538422 w 1124316"/>
                <a:gd name="connsiteY51" fmla="*/ 2131259 h 2346553"/>
                <a:gd name="connsiteX52" fmla="*/ 515199 w 1124316"/>
                <a:gd name="connsiteY52" fmla="*/ 2224150 h 2346553"/>
                <a:gd name="connsiteX53" fmla="*/ 584868 w 1124316"/>
                <a:gd name="connsiteY53" fmla="*/ 2247373 h 2346553"/>
                <a:gd name="connsiteX54" fmla="*/ 640022 w 1124316"/>
                <a:gd name="connsiteY54" fmla="*/ 2206733 h 2346553"/>
                <a:gd name="connsiteX55" fmla="*/ 637119 w 1124316"/>
                <a:gd name="connsiteY55" fmla="*/ 2131259 h 2346553"/>
                <a:gd name="connsiteX56" fmla="*/ 660342 w 1124316"/>
                <a:gd name="connsiteY56" fmla="*/ 2067396 h 2346553"/>
                <a:gd name="connsiteX57" fmla="*/ 660342 w 1124316"/>
                <a:gd name="connsiteY57" fmla="*/ 2044173 h 2346553"/>
                <a:gd name="connsiteX58" fmla="*/ 613896 w 1124316"/>
                <a:gd name="connsiteY58" fmla="*/ 1936767 h 2346553"/>
                <a:gd name="connsiteX59" fmla="*/ 605188 w 1124316"/>
                <a:gd name="connsiteY59" fmla="*/ 1600036 h 2346553"/>
                <a:gd name="connsiteX60" fmla="*/ 605188 w 1124316"/>
                <a:gd name="connsiteY60" fmla="*/ 1417156 h 2346553"/>
                <a:gd name="connsiteX61" fmla="*/ 671954 w 1124316"/>
                <a:gd name="connsiteY61" fmla="*/ 1704539 h 2346553"/>
                <a:gd name="connsiteX62" fmla="*/ 700982 w 1124316"/>
                <a:gd name="connsiteY62" fmla="*/ 1806138 h 2346553"/>
                <a:gd name="connsiteX63" fmla="*/ 700256 w 1124316"/>
                <a:gd name="connsiteY63" fmla="*/ 1929510 h 2346553"/>
                <a:gd name="connsiteX64" fmla="*/ 730011 w 1124316"/>
                <a:gd name="connsiteY64" fmla="*/ 2198024 h 2346553"/>
                <a:gd name="connsiteX65" fmla="*/ 759039 w 1124316"/>
                <a:gd name="connsiteY65" fmla="*/ 2203830 h 2346553"/>
                <a:gd name="connsiteX66" fmla="*/ 753234 w 1124316"/>
                <a:gd name="connsiteY66" fmla="*/ 2279303 h 2346553"/>
                <a:gd name="connsiteX67" fmla="*/ 838868 w 1124316"/>
                <a:gd name="connsiteY67" fmla="*/ 2325750 h 2346553"/>
                <a:gd name="connsiteX68" fmla="*/ 966594 w 1124316"/>
                <a:gd name="connsiteY68" fmla="*/ 2298898 h 2346553"/>
                <a:gd name="connsiteX69" fmla="*/ 819999 w 1124316"/>
                <a:gd name="connsiteY69" fmla="*/ 2195121 h 2346553"/>
                <a:gd name="connsiteX70" fmla="*/ 860639 w 1124316"/>
                <a:gd name="connsiteY70" fmla="*/ 2186412 h 2346553"/>
                <a:gd name="connsiteX71" fmla="*/ 840319 w 1124316"/>
                <a:gd name="connsiteY71" fmla="*/ 1840972 h 2346553"/>
                <a:gd name="connsiteX72" fmla="*/ 849029 w 1124316"/>
                <a:gd name="connsiteY72" fmla="*/ 1780012 h 2346553"/>
                <a:gd name="connsiteX73" fmla="*/ 831611 w 1124316"/>
                <a:gd name="connsiteY73" fmla="*/ 1748081 h 2346553"/>
                <a:gd name="connsiteX74" fmla="*/ 819999 w 1124316"/>
                <a:gd name="connsiteY74" fmla="*/ 1367806 h 2346553"/>
                <a:gd name="connsiteX75" fmla="*/ 790971 w 1124316"/>
                <a:gd name="connsiteY75" fmla="*/ 1257498 h 2346553"/>
                <a:gd name="connsiteX76" fmla="*/ 759039 w 1124316"/>
                <a:gd name="connsiteY76" fmla="*/ 990435 h 2346553"/>
                <a:gd name="connsiteX77" fmla="*/ 854834 w 1124316"/>
                <a:gd name="connsiteY77" fmla="*/ 665315 h 2346553"/>
                <a:gd name="connsiteX78" fmla="*/ 1046422 w 1124316"/>
                <a:gd name="connsiteY78" fmla="*/ 430183 h 2346553"/>
                <a:gd name="connsiteX79" fmla="*/ 1118994 w 1124316"/>
                <a:gd name="connsiteY79" fmla="*/ 177635 h 2346553"/>
                <a:gd name="connsiteX80" fmla="*/ 1098674 w 1124316"/>
                <a:gd name="connsiteY80" fmla="*/ 38298 h 2346553"/>
                <a:gd name="connsiteX81" fmla="*/ 1037714 w 1124316"/>
                <a:gd name="connsiteY81" fmla="*/ 96356 h 2346553"/>
                <a:gd name="connsiteX0" fmla="*/ 1037714 w 1124316"/>
                <a:gd name="connsiteY0" fmla="*/ 96356 h 2346553"/>
                <a:gd name="connsiteX1" fmla="*/ 1037714 w 1124316"/>
                <a:gd name="connsiteY1" fmla="*/ 163122 h 2346553"/>
                <a:gd name="connsiteX2" fmla="*/ 970948 w 1124316"/>
                <a:gd name="connsiteY2" fmla="*/ 305362 h 2346553"/>
                <a:gd name="connsiteX3" fmla="*/ 918696 w 1124316"/>
                <a:gd name="connsiteY3" fmla="*/ 377933 h 2346553"/>
                <a:gd name="connsiteX4" fmla="*/ 854834 w 1124316"/>
                <a:gd name="connsiteY4" fmla="*/ 482436 h 2346553"/>
                <a:gd name="connsiteX5" fmla="*/ 753234 w 1124316"/>
                <a:gd name="connsiteY5" fmla="*/ 534687 h 2346553"/>
                <a:gd name="connsiteX6" fmla="*/ 718399 w 1124316"/>
                <a:gd name="connsiteY6" fmla="*/ 598550 h 2346553"/>
                <a:gd name="connsiteX7" fmla="*/ 677759 w 1124316"/>
                <a:gd name="connsiteY7" fmla="*/ 589842 h 2346553"/>
                <a:gd name="connsiteX8" fmla="*/ 686468 w 1124316"/>
                <a:gd name="connsiteY8" fmla="*/ 540493 h 2346553"/>
                <a:gd name="connsiteX9" fmla="*/ 721302 w 1124316"/>
                <a:gd name="connsiteY9" fmla="*/ 499853 h 2346553"/>
                <a:gd name="connsiteX10" fmla="*/ 718399 w 1124316"/>
                <a:gd name="connsiteY10" fmla="*/ 444699 h 2346553"/>
                <a:gd name="connsiteX11" fmla="*/ 718399 w 1124316"/>
                <a:gd name="connsiteY11" fmla="*/ 392447 h 2346553"/>
                <a:gd name="connsiteX12" fmla="*/ 663245 w 1124316"/>
                <a:gd name="connsiteY12" fmla="*/ 328584 h 2346553"/>
                <a:gd name="connsiteX13" fmla="*/ 584868 w 1124316"/>
                <a:gd name="connsiteY13" fmla="*/ 343099 h 2346553"/>
                <a:gd name="connsiteX14" fmla="*/ 544228 w 1124316"/>
                <a:gd name="connsiteY14" fmla="*/ 401156 h 2346553"/>
                <a:gd name="connsiteX15" fmla="*/ 555839 w 1124316"/>
                <a:gd name="connsiteY15" fmla="*/ 447602 h 2346553"/>
                <a:gd name="connsiteX16" fmla="*/ 546872 w 1124316"/>
                <a:gd name="connsiteY16" fmla="*/ 479656 h 2346553"/>
                <a:gd name="connsiteX17" fmla="*/ 573256 w 1124316"/>
                <a:gd name="connsiteY17" fmla="*/ 534687 h 2346553"/>
                <a:gd name="connsiteX18" fmla="*/ 532616 w 1124316"/>
                <a:gd name="connsiteY18" fmla="*/ 586939 h 2346553"/>
                <a:gd name="connsiteX19" fmla="*/ 503588 w 1124316"/>
                <a:gd name="connsiteY19" fmla="*/ 586939 h 2346553"/>
                <a:gd name="connsiteX20" fmla="*/ 474559 w 1124316"/>
                <a:gd name="connsiteY20" fmla="*/ 540493 h 2346553"/>
                <a:gd name="connsiteX21" fmla="*/ 410696 w 1124316"/>
                <a:gd name="connsiteY21" fmla="*/ 488242 h 2346553"/>
                <a:gd name="connsiteX22" fmla="*/ 361348 w 1124316"/>
                <a:gd name="connsiteY22" fmla="*/ 438893 h 2346553"/>
                <a:gd name="connsiteX23" fmla="*/ 329416 w 1124316"/>
                <a:gd name="connsiteY23" fmla="*/ 369224 h 2346553"/>
                <a:gd name="connsiteX24" fmla="*/ 230719 w 1124316"/>
                <a:gd name="connsiteY24" fmla="*/ 285042 h 2346553"/>
                <a:gd name="connsiteX25" fmla="*/ 175565 w 1124316"/>
                <a:gd name="connsiteY25" fmla="*/ 200859 h 2346553"/>
                <a:gd name="connsiteX26" fmla="*/ 155187 w 1124316"/>
                <a:gd name="connsiteY26" fmla="*/ 96494 h 2346553"/>
                <a:gd name="connsiteX27" fmla="*/ 141645 w 1124316"/>
                <a:gd name="connsiteY27" fmla="*/ 83419 h 2346553"/>
                <a:gd name="connsiteX28" fmla="*/ 138998 w 1124316"/>
                <a:gd name="connsiteY28" fmla="*/ 144187 h 2346553"/>
                <a:gd name="connsiteX29" fmla="*/ 104201 w 1124316"/>
                <a:gd name="connsiteY29" fmla="*/ 27022 h 2346553"/>
                <a:gd name="connsiteX30" fmla="*/ 89282 w 1124316"/>
                <a:gd name="connsiteY30" fmla="*/ 29795 h 2346553"/>
                <a:gd name="connsiteX31" fmla="*/ 108278 w 1124316"/>
                <a:gd name="connsiteY31" fmla="*/ 111029 h 2346553"/>
                <a:gd name="connsiteX32" fmla="*/ 56041 w 1124316"/>
                <a:gd name="connsiteY32" fmla="*/ 3488 h 2346553"/>
                <a:gd name="connsiteX33" fmla="*/ 86719 w 1124316"/>
                <a:gd name="connsiteY33" fmla="*/ 117543 h 2346553"/>
                <a:gd name="connsiteX34" fmla="*/ 33606 w 1124316"/>
                <a:gd name="connsiteY34" fmla="*/ 45858 h 2346553"/>
                <a:gd name="connsiteX35" fmla="*/ 62260 w 1124316"/>
                <a:gd name="connsiteY35" fmla="*/ 122838 h 2346553"/>
                <a:gd name="connsiteX36" fmla="*/ 819 w 1124316"/>
                <a:gd name="connsiteY36" fmla="*/ 100523 h 2346553"/>
                <a:gd name="connsiteX37" fmla="*/ 57343 w 1124316"/>
                <a:gd name="connsiteY37" fmla="*/ 182288 h 2346553"/>
                <a:gd name="connsiteX38" fmla="*/ 117508 w 1124316"/>
                <a:gd name="connsiteY38" fmla="*/ 264722 h 2346553"/>
                <a:gd name="connsiteX39" fmla="*/ 201691 w 1124316"/>
                <a:gd name="connsiteY39" fmla="*/ 415670 h 2346553"/>
                <a:gd name="connsiteX40" fmla="*/ 364251 w 1124316"/>
                <a:gd name="connsiteY40" fmla="*/ 653704 h 2346553"/>
                <a:gd name="connsiteX41" fmla="*/ 370056 w 1124316"/>
                <a:gd name="connsiteY41" fmla="*/ 732082 h 2346553"/>
                <a:gd name="connsiteX42" fmla="*/ 433919 w 1124316"/>
                <a:gd name="connsiteY42" fmla="*/ 888836 h 2346553"/>
                <a:gd name="connsiteX43" fmla="*/ 439725 w 1124316"/>
                <a:gd name="connsiteY43" fmla="*/ 999144 h 2346553"/>
                <a:gd name="connsiteX44" fmla="*/ 372959 w 1124316"/>
                <a:gd name="connsiteY44" fmla="*/ 1216859 h 2346553"/>
                <a:gd name="connsiteX45" fmla="*/ 378765 w 1124316"/>
                <a:gd name="connsiteY45" fmla="*/ 1324264 h 2346553"/>
                <a:gd name="connsiteX46" fmla="*/ 396182 w 1124316"/>
                <a:gd name="connsiteY46" fmla="*/ 1437476 h 2346553"/>
                <a:gd name="connsiteX47" fmla="*/ 410696 w 1124316"/>
                <a:gd name="connsiteY47" fmla="*/ 1608744 h 2346553"/>
                <a:gd name="connsiteX48" fmla="*/ 445531 w 1124316"/>
                <a:gd name="connsiteY48" fmla="*/ 1719053 h 2346553"/>
                <a:gd name="connsiteX49" fmla="*/ 535519 w 1124316"/>
                <a:gd name="connsiteY49" fmla="*/ 2061590 h 2346553"/>
                <a:gd name="connsiteX50" fmla="*/ 570354 w 1124316"/>
                <a:gd name="connsiteY50" fmla="*/ 2070299 h 2346553"/>
                <a:gd name="connsiteX51" fmla="*/ 538422 w 1124316"/>
                <a:gd name="connsiteY51" fmla="*/ 2131259 h 2346553"/>
                <a:gd name="connsiteX52" fmla="*/ 515199 w 1124316"/>
                <a:gd name="connsiteY52" fmla="*/ 2224150 h 2346553"/>
                <a:gd name="connsiteX53" fmla="*/ 584868 w 1124316"/>
                <a:gd name="connsiteY53" fmla="*/ 2247373 h 2346553"/>
                <a:gd name="connsiteX54" fmla="*/ 640022 w 1124316"/>
                <a:gd name="connsiteY54" fmla="*/ 2206733 h 2346553"/>
                <a:gd name="connsiteX55" fmla="*/ 637119 w 1124316"/>
                <a:gd name="connsiteY55" fmla="*/ 2131259 h 2346553"/>
                <a:gd name="connsiteX56" fmla="*/ 660342 w 1124316"/>
                <a:gd name="connsiteY56" fmla="*/ 2067396 h 2346553"/>
                <a:gd name="connsiteX57" fmla="*/ 660342 w 1124316"/>
                <a:gd name="connsiteY57" fmla="*/ 2044173 h 2346553"/>
                <a:gd name="connsiteX58" fmla="*/ 613896 w 1124316"/>
                <a:gd name="connsiteY58" fmla="*/ 1936767 h 2346553"/>
                <a:gd name="connsiteX59" fmla="*/ 605188 w 1124316"/>
                <a:gd name="connsiteY59" fmla="*/ 1600036 h 2346553"/>
                <a:gd name="connsiteX60" fmla="*/ 605188 w 1124316"/>
                <a:gd name="connsiteY60" fmla="*/ 1417156 h 2346553"/>
                <a:gd name="connsiteX61" fmla="*/ 671954 w 1124316"/>
                <a:gd name="connsiteY61" fmla="*/ 1704539 h 2346553"/>
                <a:gd name="connsiteX62" fmla="*/ 700982 w 1124316"/>
                <a:gd name="connsiteY62" fmla="*/ 1806138 h 2346553"/>
                <a:gd name="connsiteX63" fmla="*/ 700256 w 1124316"/>
                <a:gd name="connsiteY63" fmla="*/ 1929510 h 2346553"/>
                <a:gd name="connsiteX64" fmla="*/ 730011 w 1124316"/>
                <a:gd name="connsiteY64" fmla="*/ 2198024 h 2346553"/>
                <a:gd name="connsiteX65" fmla="*/ 759039 w 1124316"/>
                <a:gd name="connsiteY65" fmla="*/ 2203830 h 2346553"/>
                <a:gd name="connsiteX66" fmla="*/ 753234 w 1124316"/>
                <a:gd name="connsiteY66" fmla="*/ 2279303 h 2346553"/>
                <a:gd name="connsiteX67" fmla="*/ 838868 w 1124316"/>
                <a:gd name="connsiteY67" fmla="*/ 2325750 h 2346553"/>
                <a:gd name="connsiteX68" fmla="*/ 966594 w 1124316"/>
                <a:gd name="connsiteY68" fmla="*/ 2298898 h 2346553"/>
                <a:gd name="connsiteX69" fmla="*/ 819999 w 1124316"/>
                <a:gd name="connsiteY69" fmla="*/ 2195121 h 2346553"/>
                <a:gd name="connsiteX70" fmla="*/ 860639 w 1124316"/>
                <a:gd name="connsiteY70" fmla="*/ 2186412 h 2346553"/>
                <a:gd name="connsiteX71" fmla="*/ 840319 w 1124316"/>
                <a:gd name="connsiteY71" fmla="*/ 1840972 h 2346553"/>
                <a:gd name="connsiteX72" fmla="*/ 849029 w 1124316"/>
                <a:gd name="connsiteY72" fmla="*/ 1780012 h 2346553"/>
                <a:gd name="connsiteX73" fmla="*/ 831611 w 1124316"/>
                <a:gd name="connsiteY73" fmla="*/ 1748081 h 2346553"/>
                <a:gd name="connsiteX74" fmla="*/ 819999 w 1124316"/>
                <a:gd name="connsiteY74" fmla="*/ 1367806 h 2346553"/>
                <a:gd name="connsiteX75" fmla="*/ 790971 w 1124316"/>
                <a:gd name="connsiteY75" fmla="*/ 1257498 h 2346553"/>
                <a:gd name="connsiteX76" fmla="*/ 759039 w 1124316"/>
                <a:gd name="connsiteY76" fmla="*/ 990435 h 2346553"/>
                <a:gd name="connsiteX77" fmla="*/ 854834 w 1124316"/>
                <a:gd name="connsiteY77" fmla="*/ 665315 h 2346553"/>
                <a:gd name="connsiteX78" fmla="*/ 1046422 w 1124316"/>
                <a:gd name="connsiteY78" fmla="*/ 430183 h 2346553"/>
                <a:gd name="connsiteX79" fmla="*/ 1118994 w 1124316"/>
                <a:gd name="connsiteY79" fmla="*/ 177635 h 2346553"/>
                <a:gd name="connsiteX80" fmla="*/ 1098674 w 1124316"/>
                <a:gd name="connsiteY80" fmla="*/ 38298 h 2346553"/>
                <a:gd name="connsiteX81" fmla="*/ 1037714 w 1124316"/>
                <a:gd name="connsiteY81" fmla="*/ 96356 h 2346553"/>
                <a:gd name="connsiteX0" fmla="*/ 1037714 w 1124316"/>
                <a:gd name="connsiteY0" fmla="*/ 96356 h 2346553"/>
                <a:gd name="connsiteX1" fmla="*/ 1037714 w 1124316"/>
                <a:gd name="connsiteY1" fmla="*/ 163122 h 2346553"/>
                <a:gd name="connsiteX2" fmla="*/ 970948 w 1124316"/>
                <a:gd name="connsiteY2" fmla="*/ 305362 h 2346553"/>
                <a:gd name="connsiteX3" fmla="*/ 918696 w 1124316"/>
                <a:gd name="connsiteY3" fmla="*/ 377933 h 2346553"/>
                <a:gd name="connsiteX4" fmla="*/ 854834 w 1124316"/>
                <a:gd name="connsiteY4" fmla="*/ 482436 h 2346553"/>
                <a:gd name="connsiteX5" fmla="*/ 753234 w 1124316"/>
                <a:gd name="connsiteY5" fmla="*/ 534687 h 2346553"/>
                <a:gd name="connsiteX6" fmla="*/ 718399 w 1124316"/>
                <a:gd name="connsiteY6" fmla="*/ 598550 h 2346553"/>
                <a:gd name="connsiteX7" fmla="*/ 677759 w 1124316"/>
                <a:gd name="connsiteY7" fmla="*/ 589842 h 2346553"/>
                <a:gd name="connsiteX8" fmla="*/ 686468 w 1124316"/>
                <a:gd name="connsiteY8" fmla="*/ 540493 h 2346553"/>
                <a:gd name="connsiteX9" fmla="*/ 721302 w 1124316"/>
                <a:gd name="connsiteY9" fmla="*/ 499853 h 2346553"/>
                <a:gd name="connsiteX10" fmla="*/ 718399 w 1124316"/>
                <a:gd name="connsiteY10" fmla="*/ 444699 h 2346553"/>
                <a:gd name="connsiteX11" fmla="*/ 718399 w 1124316"/>
                <a:gd name="connsiteY11" fmla="*/ 392447 h 2346553"/>
                <a:gd name="connsiteX12" fmla="*/ 663245 w 1124316"/>
                <a:gd name="connsiteY12" fmla="*/ 328584 h 2346553"/>
                <a:gd name="connsiteX13" fmla="*/ 584868 w 1124316"/>
                <a:gd name="connsiteY13" fmla="*/ 343099 h 2346553"/>
                <a:gd name="connsiteX14" fmla="*/ 544228 w 1124316"/>
                <a:gd name="connsiteY14" fmla="*/ 401156 h 2346553"/>
                <a:gd name="connsiteX15" fmla="*/ 555839 w 1124316"/>
                <a:gd name="connsiteY15" fmla="*/ 447602 h 2346553"/>
                <a:gd name="connsiteX16" fmla="*/ 546872 w 1124316"/>
                <a:gd name="connsiteY16" fmla="*/ 479656 h 2346553"/>
                <a:gd name="connsiteX17" fmla="*/ 573256 w 1124316"/>
                <a:gd name="connsiteY17" fmla="*/ 534687 h 2346553"/>
                <a:gd name="connsiteX18" fmla="*/ 532616 w 1124316"/>
                <a:gd name="connsiteY18" fmla="*/ 586939 h 2346553"/>
                <a:gd name="connsiteX19" fmla="*/ 503588 w 1124316"/>
                <a:gd name="connsiteY19" fmla="*/ 586939 h 2346553"/>
                <a:gd name="connsiteX20" fmla="*/ 474559 w 1124316"/>
                <a:gd name="connsiteY20" fmla="*/ 540493 h 2346553"/>
                <a:gd name="connsiteX21" fmla="*/ 410696 w 1124316"/>
                <a:gd name="connsiteY21" fmla="*/ 488242 h 2346553"/>
                <a:gd name="connsiteX22" fmla="*/ 361348 w 1124316"/>
                <a:gd name="connsiteY22" fmla="*/ 438893 h 2346553"/>
                <a:gd name="connsiteX23" fmla="*/ 329416 w 1124316"/>
                <a:gd name="connsiteY23" fmla="*/ 369224 h 2346553"/>
                <a:gd name="connsiteX24" fmla="*/ 230719 w 1124316"/>
                <a:gd name="connsiteY24" fmla="*/ 285042 h 2346553"/>
                <a:gd name="connsiteX25" fmla="*/ 175565 w 1124316"/>
                <a:gd name="connsiteY25" fmla="*/ 200859 h 2346553"/>
                <a:gd name="connsiteX26" fmla="*/ 155187 w 1124316"/>
                <a:gd name="connsiteY26" fmla="*/ 96494 h 2346553"/>
                <a:gd name="connsiteX27" fmla="*/ 141645 w 1124316"/>
                <a:gd name="connsiteY27" fmla="*/ 83419 h 2346553"/>
                <a:gd name="connsiteX28" fmla="*/ 138998 w 1124316"/>
                <a:gd name="connsiteY28" fmla="*/ 144187 h 2346553"/>
                <a:gd name="connsiteX29" fmla="*/ 104201 w 1124316"/>
                <a:gd name="connsiteY29" fmla="*/ 27022 h 2346553"/>
                <a:gd name="connsiteX30" fmla="*/ 89282 w 1124316"/>
                <a:gd name="connsiteY30" fmla="*/ 29795 h 2346553"/>
                <a:gd name="connsiteX31" fmla="*/ 108278 w 1124316"/>
                <a:gd name="connsiteY31" fmla="*/ 111029 h 2346553"/>
                <a:gd name="connsiteX32" fmla="*/ 56041 w 1124316"/>
                <a:gd name="connsiteY32" fmla="*/ 3488 h 2346553"/>
                <a:gd name="connsiteX33" fmla="*/ 86719 w 1124316"/>
                <a:gd name="connsiteY33" fmla="*/ 117543 h 2346553"/>
                <a:gd name="connsiteX34" fmla="*/ 33606 w 1124316"/>
                <a:gd name="connsiteY34" fmla="*/ 45858 h 2346553"/>
                <a:gd name="connsiteX35" fmla="*/ 62260 w 1124316"/>
                <a:gd name="connsiteY35" fmla="*/ 122838 h 2346553"/>
                <a:gd name="connsiteX36" fmla="*/ 819 w 1124316"/>
                <a:gd name="connsiteY36" fmla="*/ 100523 h 2346553"/>
                <a:gd name="connsiteX37" fmla="*/ 57343 w 1124316"/>
                <a:gd name="connsiteY37" fmla="*/ 182288 h 2346553"/>
                <a:gd name="connsiteX38" fmla="*/ 117508 w 1124316"/>
                <a:gd name="connsiteY38" fmla="*/ 264722 h 2346553"/>
                <a:gd name="connsiteX39" fmla="*/ 201691 w 1124316"/>
                <a:gd name="connsiteY39" fmla="*/ 415670 h 2346553"/>
                <a:gd name="connsiteX40" fmla="*/ 364251 w 1124316"/>
                <a:gd name="connsiteY40" fmla="*/ 653704 h 2346553"/>
                <a:gd name="connsiteX41" fmla="*/ 370056 w 1124316"/>
                <a:gd name="connsiteY41" fmla="*/ 732082 h 2346553"/>
                <a:gd name="connsiteX42" fmla="*/ 433919 w 1124316"/>
                <a:gd name="connsiteY42" fmla="*/ 888836 h 2346553"/>
                <a:gd name="connsiteX43" fmla="*/ 439725 w 1124316"/>
                <a:gd name="connsiteY43" fmla="*/ 999144 h 2346553"/>
                <a:gd name="connsiteX44" fmla="*/ 372959 w 1124316"/>
                <a:gd name="connsiteY44" fmla="*/ 1216859 h 2346553"/>
                <a:gd name="connsiteX45" fmla="*/ 378765 w 1124316"/>
                <a:gd name="connsiteY45" fmla="*/ 1324264 h 2346553"/>
                <a:gd name="connsiteX46" fmla="*/ 396182 w 1124316"/>
                <a:gd name="connsiteY46" fmla="*/ 1437476 h 2346553"/>
                <a:gd name="connsiteX47" fmla="*/ 410696 w 1124316"/>
                <a:gd name="connsiteY47" fmla="*/ 1608744 h 2346553"/>
                <a:gd name="connsiteX48" fmla="*/ 445531 w 1124316"/>
                <a:gd name="connsiteY48" fmla="*/ 1719053 h 2346553"/>
                <a:gd name="connsiteX49" fmla="*/ 535519 w 1124316"/>
                <a:gd name="connsiteY49" fmla="*/ 2061590 h 2346553"/>
                <a:gd name="connsiteX50" fmla="*/ 570354 w 1124316"/>
                <a:gd name="connsiteY50" fmla="*/ 2070299 h 2346553"/>
                <a:gd name="connsiteX51" fmla="*/ 538422 w 1124316"/>
                <a:gd name="connsiteY51" fmla="*/ 2131259 h 2346553"/>
                <a:gd name="connsiteX52" fmla="*/ 515199 w 1124316"/>
                <a:gd name="connsiteY52" fmla="*/ 2224150 h 2346553"/>
                <a:gd name="connsiteX53" fmla="*/ 584868 w 1124316"/>
                <a:gd name="connsiteY53" fmla="*/ 2247373 h 2346553"/>
                <a:gd name="connsiteX54" fmla="*/ 640022 w 1124316"/>
                <a:gd name="connsiteY54" fmla="*/ 2206733 h 2346553"/>
                <a:gd name="connsiteX55" fmla="*/ 637119 w 1124316"/>
                <a:gd name="connsiteY55" fmla="*/ 2131259 h 2346553"/>
                <a:gd name="connsiteX56" fmla="*/ 660342 w 1124316"/>
                <a:gd name="connsiteY56" fmla="*/ 2067396 h 2346553"/>
                <a:gd name="connsiteX57" fmla="*/ 660342 w 1124316"/>
                <a:gd name="connsiteY57" fmla="*/ 2044173 h 2346553"/>
                <a:gd name="connsiteX58" fmla="*/ 613896 w 1124316"/>
                <a:gd name="connsiteY58" fmla="*/ 1936767 h 2346553"/>
                <a:gd name="connsiteX59" fmla="*/ 605188 w 1124316"/>
                <a:gd name="connsiteY59" fmla="*/ 1600036 h 2346553"/>
                <a:gd name="connsiteX60" fmla="*/ 605188 w 1124316"/>
                <a:gd name="connsiteY60" fmla="*/ 1417156 h 2346553"/>
                <a:gd name="connsiteX61" fmla="*/ 671954 w 1124316"/>
                <a:gd name="connsiteY61" fmla="*/ 1704539 h 2346553"/>
                <a:gd name="connsiteX62" fmla="*/ 700982 w 1124316"/>
                <a:gd name="connsiteY62" fmla="*/ 1806138 h 2346553"/>
                <a:gd name="connsiteX63" fmla="*/ 700256 w 1124316"/>
                <a:gd name="connsiteY63" fmla="*/ 1929510 h 2346553"/>
                <a:gd name="connsiteX64" fmla="*/ 730011 w 1124316"/>
                <a:gd name="connsiteY64" fmla="*/ 2198024 h 2346553"/>
                <a:gd name="connsiteX65" fmla="*/ 759039 w 1124316"/>
                <a:gd name="connsiteY65" fmla="*/ 2203830 h 2346553"/>
                <a:gd name="connsiteX66" fmla="*/ 753234 w 1124316"/>
                <a:gd name="connsiteY66" fmla="*/ 2279303 h 2346553"/>
                <a:gd name="connsiteX67" fmla="*/ 838868 w 1124316"/>
                <a:gd name="connsiteY67" fmla="*/ 2325750 h 2346553"/>
                <a:gd name="connsiteX68" fmla="*/ 966594 w 1124316"/>
                <a:gd name="connsiteY68" fmla="*/ 2298898 h 2346553"/>
                <a:gd name="connsiteX69" fmla="*/ 819999 w 1124316"/>
                <a:gd name="connsiteY69" fmla="*/ 2195121 h 2346553"/>
                <a:gd name="connsiteX70" fmla="*/ 860639 w 1124316"/>
                <a:gd name="connsiteY70" fmla="*/ 2186412 h 2346553"/>
                <a:gd name="connsiteX71" fmla="*/ 840319 w 1124316"/>
                <a:gd name="connsiteY71" fmla="*/ 1840972 h 2346553"/>
                <a:gd name="connsiteX72" fmla="*/ 849029 w 1124316"/>
                <a:gd name="connsiteY72" fmla="*/ 1780012 h 2346553"/>
                <a:gd name="connsiteX73" fmla="*/ 831611 w 1124316"/>
                <a:gd name="connsiteY73" fmla="*/ 1748081 h 2346553"/>
                <a:gd name="connsiteX74" fmla="*/ 819999 w 1124316"/>
                <a:gd name="connsiteY74" fmla="*/ 1367806 h 2346553"/>
                <a:gd name="connsiteX75" fmla="*/ 790971 w 1124316"/>
                <a:gd name="connsiteY75" fmla="*/ 1257498 h 2346553"/>
                <a:gd name="connsiteX76" fmla="*/ 759039 w 1124316"/>
                <a:gd name="connsiteY76" fmla="*/ 990435 h 2346553"/>
                <a:gd name="connsiteX77" fmla="*/ 854834 w 1124316"/>
                <a:gd name="connsiteY77" fmla="*/ 665315 h 2346553"/>
                <a:gd name="connsiteX78" fmla="*/ 1046422 w 1124316"/>
                <a:gd name="connsiteY78" fmla="*/ 430183 h 2346553"/>
                <a:gd name="connsiteX79" fmla="*/ 1118994 w 1124316"/>
                <a:gd name="connsiteY79" fmla="*/ 177635 h 2346553"/>
                <a:gd name="connsiteX80" fmla="*/ 1098674 w 1124316"/>
                <a:gd name="connsiteY80" fmla="*/ 38298 h 2346553"/>
                <a:gd name="connsiteX81" fmla="*/ 1037714 w 1124316"/>
                <a:gd name="connsiteY81" fmla="*/ 96356 h 2346553"/>
                <a:gd name="connsiteX0" fmla="*/ 1037231 w 1123833"/>
                <a:gd name="connsiteY0" fmla="*/ 96356 h 2346553"/>
                <a:gd name="connsiteX1" fmla="*/ 1037231 w 1123833"/>
                <a:gd name="connsiteY1" fmla="*/ 163122 h 2346553"/>
                <a:gd name="connsiteX2" fmla="*/ 970465 w 1123833"/>
                <a:gd name="connsiteY2" fmla="*/ 305362 h 2346553"/>
                <a:gd name="connsiteX3" fmla="*/ 918213 w 1123833"/>
                <a:gd name="connsiteY3" fmla="*/ 377933 h 2346553"/>
                <a:gd name="connsiteX4" fmla="*/ 854351 w 1123833"/>
                <a:gd name="connsiteY4" fmla="*/ 482436 h 2346553"/>
                <a:gd name="connsiteX5" fmla="*/ 752751 w 1123833"/>
                <a:gd name="connsiteY5" fmla="*/ 534687 h 2346553"/>
                <a:gd name="connsiteX6" fmla="*/ 717916 w 1123833"/>
                <a:gd name="connsiteY6" fmla="*/ 598550 h 2346553"/>
                <a:gd name="connsiteX7" fmla="*/ 677276 w 1123833"/>
                <a:gd name="connsiteY7" fmla="*/ 589842 h 2346553"/>
                <a:gd name="connsiteX8" fmla="*/ 685985 w 1123833"/>
                <a:gd name="connsiteY8" fmla="*/ 540493 h 2346553"/>
                <a:gd name="connsiteX9" fmla="*/ 720819 w 1123833"/>
                <a:gd name="connsiteY9" fmla="*/ 499853 h 2346553"/>
                <a:gd name="connsiteX10" fmla="*/ 717916 w 1123833"/>
                <a:gd name="connsiteY10" fmla="*/ 444699 h 2346553"/>
                <a:gd name="connsiteX11" fmla="*/ 717916 w 1123833"/>
                <a:gd name="connsiteY11" fmla="*/ 392447 h 2346553"/>
                <a:gd name="connsiteX12" fmla="*/ 662762 w 1123833"/>
                <a:gd name="connsiteY12" fmla="*/ 328584 h 2346553"/>
                <a:gd name="connsiteX13" fmla="*/ 584385 w 1123833"/>
                <a:gd name="connsiteY13" fmla="*/ 343099 h 2346553"/>
                <a:gd name="connsiteX14" fmla="*/ 543745 w 1123833"/>
                <a:gd name="connsiteY14" fmla="*/ 401156 h 2346553"/>
                <a:gd name="connsiteX15" fmla="*/ 555356 w 1123833"/>
                <a:gd name="connsiteY15" fmla="*/ 447602 h 2346553"/>
                <a:gd name="connsiteX16" fmla="*/ 546389 w 1123833"/>
                <a:gd name="connsiteY16" fmla="*/ 479656 h 2346553"/>
                <a:gd name="connsiteX17" fmla="*/ 572773 w 1123833"/>
                <a:gd name="connsiteY17" fmla="*/ 534687 h 2346553"/>
                <a:gd name="connsiteX18" fmla="*/ 532133 w 1123833"/>
                <a:gd name="connsiteY18" fmla="*/ 586939 h 2346553"/>
                <a:gd name="connsiteX19" fmla="*/ 503105 w 1123833"/>
                <a:gd name="connsiteY19" fmla="*/ 586939 h 2346553"/>
                <a:gd name="connsiteX20" fmla="*/ 474076 w 1123833"/>
                <a:gd name="connsiteY20" fmla="*/ 540493 h 2346553"/>
                <a:gd name="connsiteX21" fmla="*/ 410213 w 1123833"/>
                <a:gd name="connsiteY21" fmla="*/ 488242 h 2346553"/>
                <a:gd name="connsiteX22" fmla="*/ 360865 w 1123833"/>
                <a:gd name="connsiteY22" fmla="*/ 438893 h 2346553"/>
                <a:gd name="connsiteX23" fmla="*/ 328933 w 1123833"/>
                <a:gd name="connsiteY23" fmla="*/ 369224 h 2346553"/>
                <a:gd name="connsiteX24" fmla="*/ 230236 w 1123833"/>
                <a:gd name="connsiteY24" fmla="*/ 285042 h 2346553"/>
                <a:gd name="connsiteX25" fmla="*/ 175082 w 1123833"/>
                <a:gd name="connsiteY25" fmla="*/ 200859 h 2346553"/>
                <a:gd name="connsiteX26" fmla="*/ 154704 w 1123833"/>
                <a:gd name="connsiteY26" fmla="*/ 96494 h 2346553"/>
                <a:gd name="connsiteX27" fmla="*/ 141162 w 1123833"/>
                <a:gd name="connsiteY27" fmla="*/ 83419 h 2346553"/>
                <a:gd name="connsiteX28" fmla="*/ 138515 w 1123833"/>
                <a:gd name="connsiteY28" fmla="*/ 144187 h 2346553"/>
                <a:gd name="connsiteX29" fmla="*/ 103718 w 1123833"/>
                <a:gd name="connsiteY29" fmla="*/ 27022 h 2346553"/>
                <a:gd name="connsiteX30" fmla="*/ 88799 w 1123833"/>
                <a:gd name="connsiteY30" fmla="*/ 29795 h 2346553"/>
                <a:gd name="connsiteX31" fmla="*/ 107795 w 1123833"/>
                <a:gd name="connsiteY31" fmla="*/ 111029 h 2346553"/>
                <a:gd name="connsiteX32" fmla="*/ 55558 w 1123833"/>
                <a:gd name="connsiteY32" fmla="*/ 3488 h 2346553"/>
                <a:gd name="connsiteX33" fmla="*/ 86236 w 1123833"/>
                <a:gd name="connsiteY33" fmla="*/ 117543 h 2346553"/>
                <a:gd name="connsiteX34" fmla="*/ 33123 w 1123833"/>
                <a:gd name="connsiteY34" fmla="*/ 45858 h 2346553"/>
                <a:gd name="connsiteX35" fmla="*/ 54843 w 1123833"/>
                <a:gd name="connsiteY35" fmla="*/ 130150 h 2346553"/>
                <a:gd name="connsiteX36" fmla="*/ 336 w 1123833"/>
                <a:gd name="connsiteY36" fmla="*/ 100523 h 2346553"/>
                <a:gd name="connsiteX37" fmla="*/ 56860 w 1123833"/>
                <a:gd name="connsiteY37" fmla="*/ 182288 h 2346553"/>
                <a:gd name="connsiteX38" fmla="*/ 117025 w 1123833"/>
                <a:gd name="connsiteY38" fmla="*/ 264722 h 2346553"/>
                <a:gd name="connsiteX39" fmla="*/ 201208 w 1123833"/>
                <a:gd name="connsiteY39" fmla="*/ 415670 h 2346553"/>
                <a:gd name="connsiteX40" fmla="*/ 363768 w 1123833"/>
                <a:gd name="connsiteY40" fmla="*/ 653704 h 2346553"/>
                <a:gd name="connsiteX41" fmla="*/ 369573 w 1123833"/>
                <a:gd name="connsiteY41" fmla="*/ 732082 h 2346553"/>
                <a:gd name="connsiteX42" fmla="*/ 433436 w 1123833"/>
                <a:gd name="connsiteY42" fmla="*/ 888836 h 2346553"/>
                <a:gd name="connsiteX43" fmla="*/ 439242 w 1123833"/>
                <a:gd name="connsiteY43" fmla="*/ 999144 h 2346553"/>
                <a:gd name="connsiteX44" fmla="*/ 372476 w 1123833"/>
                <a:gd name="connsiteY44" fmla="*/ 1216859 h 2346553"/>
                <a:gd name="connsiteX45" fmla="*/ 378282 w 1123833"/>
                <a:gd name="connsiteY45" fmla="*/ 1324264 h 2346553"/>
                <a:gd name="connsiteX46" fmla="*/ 395699 w 1123833"/>
                <a:gd name="connsiteY46" fmla="*/ 1437476 h 2346553"/>
                <a:gd name="connsiteX47" fmla="*/ 410213 w 1123833"/>
                <a:gd name="connsiteY47" fmla="*/ 1608744 h 2346553"/>
                <a:gd name="connsiteX48" fmla="*/ 445048 w 1123833"/>
                <a:gd name="connsiteY48" fmla="*/ 1719053 h 2346553"/>
                <a:gd name="connsiteX49" fmla="*/ 535036 w 1123833"/>
                <a:gd name="connsiteY49" fmla="*/ 2061590 h 2346553"/>
                <a:gd name="connsiteX50" fmla="*/ 569871 w 1123833"/>
                <a:gd name="connsiteY50" fmla="*/ 2070299 h 2346553"/>
                <a:gd name="connsiteX51" fmla="*/ 537939 w 1123833"/>
                <a:gd name="connsiteY51" fmla="*/ 2131259 h 2346553"/>
                <a:gd name="connsiteX52" fmla="*/ 514716 w 1123833"/>
                <a:gd name="connsiteY52" fmla="*/ 2224150 h 2346553"/>
                <a:gd name="connsiteX53" fmla="*/ 584385 w 1123833"/>
                <a:gd name="connsiteY53" fmla="*/ 2247373 h 2346553"/>
                <a:gd name="connsiteX54" fmla="*/ 639539 w 1123833"/>
                <a:gd name="connsiteY54" fmla="*/ 2206733 h 2346553"/>
                <a:gd name="connsiteX55" fmla="*/ 636636 w 1123833"/>
                <a:gd name="connsiteY55" fmla="*/ 2131259 h 2346553"/>
                <a:gd name="connsiteX56" fmla="*/ 659859 w 1123833"/>
                <a:gd name="connsiteY56" fmla="*/ 2067396 h 2346553"/>
                <a:gd name="connsiteX57" fmla="*/ 659859 w 1123833"/>
                <a:gd name="connsiteY57" fmla="*/ 2044173 h 2346553"/>
                <a:gd name="connsiteX58" fmla="*/ 613413 w 1123833"/>
                <a:gd name="connsiteY58" fmla="*/ 1936767 h 2346553"/>
                <a:gd name="connsiteX59" fmla="*/ 604705 w 1123833"/>
                <a:gd name="connsiteY59" fmla="*/ 1600036 h 2346553"/>
                <a:gd name="connsiteX60" fmla="*/ 604705 w 1123833"/>
                <a:gd name="connsiteY60" fmla="*/ 1417156 h 2346553"/>
                <a:gd name="connsiteX61" fmla="*/ 671471 w 1123833"/>
                <a:gd name="connsiteY61" fmla="*/ 1704539 h 2346553"/>
                <a:gd name="connsiteX62" fmla="*/ 700499 w 1123833"/>
                <a:gd name="connsiteY62" fmla="*/ 1806138 h 2346553"/>
                <a:gd name="connsiteX63" fmla="*/ 699773 w 1123833"/>
                <a:gd name="connsiteY63" fmla="*/ 1929510 h 2346553"/>
                <a:gd name="connsiteX64" fmla="*/ 729528 w 1123833"/>
                <a:gd name="connsiteY64" fmla="*/ 2198024 h 2346553"/>
                <a:gd name="connsiteX65" fmla="*/ 758556 w 1123833"/>
                <a:gd name="connsiteY65" fmla="*/ 2203830 h 2346553"/>
                <a:gd name="connsiteX66" fmla="*/ 752751 w 1123833"/>
                <a:gd name="connsiteY66" fmla="*/ 2279303 h 2346553"/>
                <a:gd name="connsiteX67" fmla="*/ 838385 w 1123833"/>
                <a:gd name="connsiteY67" fmla="*/ 2325750 h 2346553"/>
                <a:gd name="connsiteX68" fmla="*/ 966111 w 1123833"/>
                <a:gd name="connsiteY68" fmla="*/ 2298898 h 2346553"/>
                <a:gd name="connsiteX69" fmla="*/ 819516 w 1123833"/>
                <a:gd name="connsiteY69" fmla="*/ 2195121 h 2346553"/>
                <a:gd name="connsiteX70" fmla="*/ 860156 w 1123833"/>
                <a:gd name="connsiteY70" fmla="*/ 2186412 h 2346553"/>
                <a:gd name="connsiteX71" fmla="*/ 839836 w 1123833"/>
                <a:gd name="connsiteY71" fmla="*/ 1840972 h 2346553"/>
                <a:gd name="connsiteX72" fmla="*/ 848546 w 1123833"/>
                <a:gd name="connsiteY72" fmla="*/ 1780012 h 2346553"/>
                <a:gd name="connsiteX73" fmla="*/ 831128 w 1123833"/>
                <a:gd name="connsiteY73" fmla="*/ 1748081 h 2346553"/>
                <a:gd name="connsiteX74" fmla="*/ 819516 w 1123833"/>
                <a:gd name="connsiteY74" fmla="*/ 1367806 h 2346553"/>
                <a:gd name="connsiteX75" fmla="*/ 790488 w 1123833"/>
                <a:gd name="connsiteY75" fmla="*/ 1257498 h 2346553"/>
                <a:gd name="connsiteX76" fmla="*/ 758556 w 1123833"/>
                <a:gd name="connsiteY76" fmla="*/ 990435 h 2346553"/>
                <a:gd name="connsiteX77" fmla="*/ 854351 w 1123833"/>
                <a:gd name="connsiteY77" fmla="*/ 665315 h 2346553"/>
                <a:gd name="connsiteX78" fmla="*/ 1045939 w 1123833"/>
                <a:gd name="connsiteY78" fmla="*/ 430183 h 2346553"/>
                <a:gd name="connsiteX79" fmla="*/ 1118511 w 1123833"/>
                <a:gd name="connsiteY79" fmla="*/ 177635 h 2346553"/>
                <a:gd name="connsiteX80" fmla="*/ 1098191 w 1123833"/>
                <a:gd name="connsiteY80" fmla="*/ 38298 h 2346553"/>
                <a:gd name="connsiteX81" fmla="*/ 1037231 w 1123833"/>
                <a:gd name="connsiteY81" fmla="*/ 96356 h 2346553"/>
                <a:gd name="connsiteX0" fmla="*/ 1037231 w 1123833"/>
                <a:gd name="connsiteY0" fmla="*/ 96356 h 2346553"/>
                <a:gd name="connsiteX1" fmla="*/ 1037231 w 1123833"/>
                <a:gd name="connsiteY1" fmla="*/ 163122 h 2346553"/>
                <a:gd name="connsiteX2" fmla="*/ 970465 w 1123833"/>
                <a:gd name="connsiteY2" fmla="*/ 305362 h 2346553"/>
                <a:gd name="connsiteX3" fmla="*/ 918213 w 1123833"/>
                <a:gd name="connsiteY3" fmla="*/ 377933 h 2346553"/>
                <a:gd name="connsiteX4" fmla="*/ 854351 w 1123833"/>
                <a:gd name="connsiteY4" fmla="*/ 482436 h 2346553"/>
                <a:gd name="connsiteX5" fmla="*/ 752751 w 1123833"/>
                <a:gd name="connsiteY5" fmla="*/ 534687 h 2346553"/>
                <a:gd name="connsiteX6" fmla="*/ 717916 w 1123833"/>
                <a:gd name="connsiteY6" fmla="*/ 598550 h 2346553"/>
                <a:gd name="connsiteX7" fmla="*/ 677276 w 1123833"/>
                <a:gd name="connsiteY7" fmla="*/ 589842 h 2346553"/>
                <a:gd name="connsiteX8" fmla="*/ 685985 w 1123833"/>
                <a:gd name="connsiteY8" fmla="*/ 540493 h 2346553"/>
                <a:gd name="connsiteX9" fmla="*/ 720819 w 1123833"/>
                <a:gd name="connsiteY9" fmla="*/ 499853 h 2346553"/>
                <a:gd name="connsiteX10" fmla="*/ 717916 w 1123833"/>
                <a:gd name="connsiteY10" fmla="*/ 444699 h 2346553"/>
                <a:gd name="connsiteX11" fmla="*/ 717916 w 1123833"/>
                <a:gd name="connsiteY11" fmla="*/ 392447 h 2346553"/>
                <a:gd name="connsiteX12" fmla="*/ 662762 w 1123833"/>
                <a:gd name="connsiteY12" fmla="*/ 328584 h 2346553"/>
                <a:gd name="connsiteX13" fmla="*/ 584385 w 1123833"/>
                <a:gd name="connsiteY13" fmla="*/ 343099 h 2346553"/>
                <a:gd name="connsiteX14" fmla="*/ 543745 w 1123833"/>
                <a:gd name="connsiteY14" fmla="*/ 401156 h 2346553"/>
                <a:gd name="connsiteX15" fmla="*/ 555356 w 1123833"/>
                <a:gd name="connsiteY15" fmla="*/ 447602 h 2346553"/>
                <a:gd name="connsiteX16" fmla="*/ 546389 w 1123833"/>
                <a:gd name="connsiteY16" fmla="*/ 479656 h 2346553"/>
                <a:gd name="connsiteX17" fmla="*/ 572773 w 1123833"/>
                <a:gd name="connsiteY17" fmla="*/ 534687 h 2346553"/>
                <a:gd name="connsiteX18" fmla="*/ 532133 w 1123833"/>
                <a:gd name="connsiteY18" fmla="*/ 586939 h 2346553"/>
                <a:gd name="connsiteX19" fmla="*/ 503105 w 1123833"/>
                <a:gd name="connsiteY19" fmla="*/ 586939 h 2346553"/>
                <a:gd name="connsiteX20" fmla="*/ 474076 w 1123833"/>
                <a:gd name="connsiteY20" fmla="*/ 540493 h 2346553"/>
                <a:gd name="connsiteX21" fmla="*/ 410213 w 1123833"/>
                <a:gd name="connsiteY21" fmla="*/ 488242 h 2346553"/>
                <a:gd name="connsiteX22" fmla="*/ 360865 w 1123833"/>
                <a:gd name="connsiteY22" fmla="*/ 438893 h 2346553"/>
                <a:gd name="connsiteX23" fmla="*/ 328933 w 1123833"/>
                <a:gd name="connsiteY23" fmla="*/ 369224 h 2346553"/>
                <a:gd name="connsiteX24" fmla="*/ 230236 w 1123833"/>
                <a:gd name="connsiteY24" fmla="*/ 285042 h 2346553"/>
                <a:gd name="connsiteX25" fmla="*/ 175082 w 1123833"/>
                <a:gd name="connsiteY25" fmla="*/ 200859 h 2346553"/>
                <a:gd name="connsiteX26" fmla="*/ 154704 w 1123833"/>
                <a:gd name="connsiteY26" fmla="*/ 96494 h 2346553"/>
                <a:gd name="connsiteX27" fmla="*/ 141162 w 1123833"/>
                <a:gd name="connsiteY27" fmla="*/ 83419 h 2346553"/>
                <a:gd name="connsiteX28" fmla="*/ 138515 w 1123833"/>
                <a:gd name="connsiteY28" fmla="*/ 144187 h 2346553"/>
                <a:gd name="connsiteX29" fmla="*/ 103718 w 1123833"/>
                <a:gd name="connsiteY29" fmla="*/ 27022 h 2346553"/>
                <a:gd name="connsiteX30" fmla="*/ 88799 w 1123833"/>
                <a:gd name="connsiteY30" fmla="*/ 29795 h 2346553"/>
                <a:gd name="connsiteX31" fmla="*/ 107795 w 1123833"/>
                <a:gd name="connsiteY31" fmla="*/ 111029 h 2346553"/>
                <a:gd name="connsiteX32" fmla="*/ 55558 w 1123833"/>
                <a:gd name="connsiteY32" fmla="*/ 3488 h 2346553"/>
                <a:gd name="connsiteX33" fmla="*/ 86236 w 1123833"/>
                <a:gd name="connsiteY33" fmla="*/ 117543 h 2346553"/>
                <a:gd name="connsiteX34" fmla="*/ 18204 w 1123833"/>
                <a:gd name="connsiteY34" fmla="*/ 50397 h 2346553"/>
                <a:gd name="connsiteX35" fmla="*/ 54843 w 1123833"/>
                <a:gd name="connsiteY35" fmla="*/ 130150 h 2346553"/>
                <a:gd name="connsiteX36" fmla="*/ 336 w 1123833"/>
                <a:gd name="connsiteY36" fmla="*/ 100523 h 2346553"/>
                <a:gd name="connsiteX37" fmla="*/ 56860 w 1123833"/>
                <a:gd name="connsiteY37" fmla="*/ 182288 h 2346553"/>
                <a:gd name="connsiteX38" fmla="*/ 117025 w 1123833"/>
                <a:gd name="connsiteY38" fmla="*/ 264722 h 2346553"/>
                <a:gd name="connsiteX39" fmla="*/ 201208 w 1123833"/>
                <a:gd name="connsiteY39" fmla="*/ 415670 h 2346553"/>
                <a:gd name="connsiteX40" fmla="*/ 363768 w 1123833"/>
                <a:gd name="connsiteY40" fmla="*/ 653704 h 2346553"/>
                <a:gd name="connsiteX41" fmla="*/ 369573 w 1123833"/>
                <a:gd name="connsiteY41" fmla="*/ 732082 h 2346553"/>
                <a:gd name="connsiteX42" fmla="*/ 433436 w 1123833"/>
                <a:gd name="connsiteY42" fmla="*/ 888836 h 2346553"/>
                <a:gd name="connsiteX43" fmla="*/ 439242 w 1123833"/>
                <a:gd name="connsiteY43" fmla="*/ 999144 h 2346553"/>
                <a:gd name="connsiteX44" fmla="*/ 372476 w 1123833"/>
                <a:gd name="connsiteY44" fmla="*/ 1216859 h 2346553"/>
                <a:gd name="connsiteX45" fmla="*/ 378282 w 1123833"/>
                <a:gd name="connsiteY45" fmla="*/ 1324264 h 2346553"/>
                <a:gd name="connsiteX46" fmla="*/ 395699 w 1123833"/>
                <a:gd name="connsiteY46" fmla="*/ 1437476 h 2346553"/>
                <a:gd name="connsiteX47" fmla="*/ 410213 w 1123833"/>
                <a:gd name="connsiteY47" fmla="*/ 1608744 h 2346553"/>
                <a:gd name="connsiteX48" fmla="*/ 445048 w 1123833"/>
                <a:gd name="connsiteY48" fmla="*/ 1719053 h 2346553"/>
                <a:gd name="connsiteX49" fmla="*/ 535036 w 1123833"/>
                <a:gd name="connsiteY49" fmla="*/ 2061590 h 2346553"/>
                <a:gd name="connsiteX50" fmla="*/ 569871 w 1123833"/>
                <a:gd name="connsiteY50" fmla="*/ 2070299 h 2346553"/>
                <a:gd name="connsiteX51" fmla="*/ 537939 w 1123833"/>
                <a:gd name="connsiteY51" fmla="*/ 2131259 h 2346553"/>
                <a:gd name="connsiteX52" fmla="*/ 514716 w 1123833"/>
                <a:gd name="connsiteY52" fmla="*/ 2224150 h 2346553"/>
                <a:gd name="connsiteX53" fmla="*/ 584385 w 1123833"/>
                <a:gd name="connsiteY53" fmla="*/ 2247373 h 2346553"/>
                <a:gd name="connsiteX54" fmla="*/ 639539 w 1123833"/>
                <a:gd name="connsiteY54" fmla="*/ 2206733 h 2346553"/>
                <a:gd name="connsiteX55" fmla="*/ 636636 w 1123833"/>
                <a:gd name="connsiteY55" fmla="*/ 2131259 h 2346553"/>
                <a:gd name="connsiteX56" fmla="*/ 659859 w 1123833"/>
                <a:gd name="connsiteY56" fmla="*/ 2067396 h 2346553"/>
                <a:gd name="connsiteX57" fmla="*/ 659859 w 1123833"/>
                <a:gd name="connsiteY57" fmla="*/ 2044173 h 2346553"/>
                <a:gd name="connsiteX58" fmla="*/ 613413 w 1123833"/>
                <a:gd name="connsiteY58" fmla="*/ 1936767 h 2346553"/>
                <a:gd name="connsiteX59" fmla="*/ 604705 w 1123833"/>
                <a:gd name="connsiteY59" fmla="*/ 1600036 h 2346553"/>
                <a:gd name="connsiteX60" fmla="*/ 604705 w 1123833"/>
                <a:gd name="connsiteY60" fmla="*/ 1417156 h 2346553"/>
                <a:gd name="connsiteX61" fmla="*/ 671471 w 1123833"/>
                <a:gd name="connsiteY61" fmla="*/ 1704539 h 2346553"/>
                <a:gd name="connsiteX62" fmla="*/ 700499 w 1123833"/>
                <a:gd name="connsiteY62" fmla="*/ 1806138 h 2346553"/>
                <a:gd name="connsiteX63" fmla="*/ 699773 w 1123833"/>
                <a:gd name="connsiteY63" fmla="*/ 1929510 h 2346553"/>
                <a:gd name="connsiteX64" fmla="*/ 729528 w 1123833"/>
                <a:gd name="connsiteY64" fmla="*/ 2198024 h 2346553"/>
                <a:gd name="connsiteX65" fmla="*/ 758556 w 1123833"/>
                <a:gd name="connsiteY65" fmla="*/ 2203830 h 2346553"/>
                <a:gd name="connsiteX66" fmla="*/ 752751 w 1123833"/>
                <a:gd name="connsiteY66" fmla="*/ 2279303 h 2346553"/>
                <a:gd name="connsiteX67" fmla="*/ 838385 w 1123833"/>
                <a:gd name="connsiteY67" fmla="*/ 2325750 h 2346553"/>
                <a:gd name="connsiteX68" fmla="*/ 966111 w 1123833"/>
                <a:gd name="connsiteY68" fmla="*/ 2298898 h 2346553"/>
                <a:gd name="connsiteX69" fmla="*/ 819516 w 1123833"/>
                <a:gd name="connsiteY69" fmla="*/ 2195121 h 2346553"/>
                <a:gd name="connsiteX70" fmla="*/ 860156 w 1123833"/>
                <a:gd name="connsiteY70" fmla="*/ 2186412 h 2346553"/>
                <a:gd name="connsiteX71" fmla="*/ 839836 w 1123833"/>
                <a:gd name="connsiteY71" fmla="*/ 1840972 h 2346553"/>
                <a:gd name="connsiteX72" fmla="*/ 848546 w 1123833"/>
                <a:gd name="connsiteY72" fmla="*/ 1780012 h 2346553"/>
                <a:gd name="connsiteX73" fmla="*/ 831128 w 1123833"/>
                <a:gd name="connsiteY73" fmla="*/ 1748081 h 2346553"/>
                <a:gd name="connsiteX74" fmla="*/ 819516 w 1123833"/>
                <a:gd name="connsiteY74" fmla="*/ 1367806 h 2346553"/>
                <a:gd name="connsiteX75" fmla="*/ 790488 w 1123833"/>
                <a:gd name="connsiteY75" fmla="*/ 1257498 h 2346553"/>
                <a:gd name="connsiteX76" fmla="*/ 758556 w 1123833"/>
                <a:gd name="connsiteY76" fmla="*/ 990435 h 2346553"/>
                <a:gd name="connsiteX77" fmla="*/ 854351 w 1123833"/>
                <a:gd name="connsiteY77" fmla="*/ 665315 h 2346553"/>
                <a:gd name="connsiteX78" fmla="*/ 1045939 w 1123833"/>
                <a:gd name="connsiteY78" fmla="*/ 430183 h 2346553"/>
                <a:gd name="connsiteX79" fmla="*/ 1118511 w 1123833"/>
                <a:gd name="connsiteY79" fmla="*/ 177635 h 2346553"/>
                <a:gd name="connsiteX80" fmla="*/ 1098191 w 1123833"/>
                <a:gd name="connsiteY80" fmla="*/ 38298 h 2346553"/>
                <a:gd name="connsiteX81" fmla="*/ 1037231 w 1123833"/>
                <a:gd name="connsiteY81" fmla="*/ 96356 h 2346553"/>
                <a:gd name="connsiteX0" fmla="*/ 1037231 w 1123833"/>
                <a:gd name="connsiteY0" fmla="*/ 96356 h 2346553"/>
                <a:gd name="connsiteX1" fmla="*/ 1037231 w 1123833"/>
                <a:gd name="connsiteY1" fmla="*/ 163122 h 2346553"/>
                <a:gd name="connsiteX2" fmla="*/ 970465 w 1123833"/>
                <a:gd name="connsiteY2" fmla="*/ 305362 h 2346553"/>
                <a:gd name="connsiteX3" fmla="*/ 918213 w 1123833"/>
                <a:gd name="connsiteY3" fmla="*/ 377933 h 2346553"/>
                <a:gd name="connsiteX4" fmla="*/ 854351 w 1123833"/>
                <a:gd name="connsiteY4" fmla="*/ 482436 h 2346553"/>
                <a:gd name="connsiteX5" fmla="*/ 752751 w 1123833"/>
                <a:gd name="connsiteY5" fmla="*/ 534687 h 2346553"/>
                <a:gd name="connsiteX6" fmla="*/ 717916 w 1123833"/>
                <a:gd name="connsiteY6" fmla="*/ 598550 h 2346553"/>
                <a:gd name="connsiteX7" fmla="*/ 677276 w 1123833"/>
                <a:gd name="connsiteY7" fmla="*/ 589842 h 2346553"/>
                <a:gd name="connsiteX8" fmla="*/ 685985 w 1123833"/>
                <a:gd name="connsiteY8" fmla="*/ 540493 h 2346553"/>
                <a:gd name="connsiteX9" fmla="*/ 720819 w 1123833"/>
                <a:gd name="connsiteY9" fmla="*/ 499853 h 2346553"/>
                <a:gd name="connsiteX10" fmla="*/ 717916 w 1123833"/>
                <a:gd name="connsiteY10" fmla="*/ 444699 h 2346553"/>
                <a:gd name="connsiteX11" fmla="*/ 717916 w 1123833"/>
                <a:gd name="connsiteY11" fmla="*/ 392447 h 2346553"/>
                <a:gd name="connsiteX12" fmla="*/ 662762 w 1123833"/>
                <a:gd name="connsiteY12" fmla="*/ 328584 h 2346553"/>
                <a:gd name="connsiteX13" fmla="*/ 584385 w 1123833"/>
                <a:gd name="connsiteY13" fmla="*/ 343099 h 2346553"/>
                <a:gd name="connsiteX14" fmla="*/ 543745 w 1123833"/>
                <a:gd name="connsiteY14" fmla="*/ 401156 h 2346553"/>
                <a:gd name="connsiteX15" fmla="*/ 555356 w 1123833"/>
                <a:gd name="connsiteY15" fmla="*/ 447602 h 2346553"/>
                <a:gd name="connsiteX16" fmla="*/ 546389 w 1123833"/>
                <a:gd name="connsiteY16" fmla="*/ 479656 h 2346553"/>
                <a:gd name="connsiteX17" fmla="*/ 572773 w 1123833"/>
                <a:gd name="connsiteY17" fmla="*/ 534687 h 2346553"/>
                <a:gd name="connsiteX18" fmla="*/ 532133 w 1123833"/>
                <a:gd name="connsiteY18" fmla="*/ 586939 h 2346553"/>
                <a:gd name="connsiteX19" fmla="*/ 503105 w 1123833"/>
                <a:gd name="connsiteY19" fmla="*/ 586939 h 2346553"/>
                <a:gd name="connsiteX20" fmla="*/ 474076 w 1123833"/>
                <a:gd name="connsiteY20" fmla="*/ 540493 h 2346553"/>
                <a:gd name="connsiteX21" fmla="*/ 410213 w 1123833"/>
                <a:gd name="connsiteY21" fmla="*/ 488242 h 2346553"/>
                <a:gd name="connsiteX22" fmla="*/ 360865 w 1123833"/>
                <a:gd name="connsiteY22" fmla="*/ 438893 h 2346553"/>
                <a:gd name="connsiteX23" fmla="*/ 328933 w 1123833"/>
                <a:gd name="connsiteY23" fmla="*/ 369224 h 2346553"/>
                <a:gd name="connsiteX24" fmla="*/ 230236 w 1123833"/>
                <a:gd name="connsiteY24" fmla="*/ 285042 h 2346553"/>
                <a:gd name="connsiteX25" fmla="*/ 175082 w 1123833"/>
                <a:gd name="connsiteY25" fmla="*/ 200859 h 2346553"/>
                <a:gd name="connsiteX26" fmla="*/ 154704 w 1123833"/>
                <a:gd name="connsiteY26" fmla="*/ 96494 h 2346553"/>
                <a:gd name="connsiteX27" fmla="*/ 141162 w 1123833"/>
                <a:gd name="connsiteY27" fmla="*/ 83419 h 2346553"/>
                <a:gd name="connsiteX28" fmla="*/ 138515 w 1123833"/>
                <a:gd name="connsiteY28" fmla="*/ 144187 h 2346553"/>
                <a:gd name="connsiteX29" fmla="*/ 103718 w 1123833"/>
                <a:gd name="connsiteY29" fmla="*/ 27022 h 2346553"/>
                <a:gd name="connsiteX30" fmla="*/ 88799 w 1123833"/>
                <a:gd name="connsiteY30" fmla="*/ 29795 h 2346553"/>
                <a:gd name="connsiteX31" fmla="*/ 107795 w 1123833"/>
                <a:gd name="connsiteY31" fmla="*/ 111029 h 2346553"/>
                <a:gd name="connsiteX32" fmla="*/ 55558 w 1123833"/>
                <a:gd name="connsiteY32" fmla="*/ 3488 h 2346553"/>
                <a:gd name="connsiteX33" fmla="*/ 86236 w 1123833"/>
                <a:gd name="connsiteY33" fmla="*/ 117543 h 2346553"/>
                <a:gd name="connsiteX34" fmla="*/ 18204 w 1123833"/>
                <a:gd name="connsiteY34" fmla="*/ 50397 h 2346553"/>
                <a:gd name="connsiteX35" fmla="*/ 54843 w 1123833"/>
                <a:gd name="connsiteY35" fmla="*/ 130150 h 2346553"/>
                <a:gd name="connsiteX36" fmla="*/ 336 w 1123833"/>
                <a:gd name="connsiteY36" fmla="*/ 100523 h 2346553"/>
                <a:gd name="connsiteX37" fmla="*/ 56860 w 1123833"/>
                <a:gd name="connsiteY37" fmla="*/ 182288 h 2346553"/>
                <a:gd name="connsiteX38" fmla="*/ 117025 w 1123833"/>
                <a:gd name="connsiteY38" fmla="*/ 264722 h 2346553"/>
                <a:gd name="connsiteX39" fmla="*/ 201208 w 1123833"/>
                <a:gd name="connsiteY39" fmla="*/ 415670 h 2346553"/>
                <a:gd name="connsiteX40" fmla="*/ 363768 w 1123833"/>
                <a:gd name="connsiteY40" fmla="*/ 653704 h 2346553"/>
                <a:gd name="connsiteX41" fmla="*/ 369573 w 1123833"/>
                <a:gd name="connsiteY41" fmla="*/ 732082 h 2346553"/>
                <a:gd name="connsiteX42" fmla="*/ 433436 w 1123833"/>
                <a:gd name="connsiteY42" fmla="*/ 888836 h 2346553"/>
                <a:gd name="connsiteX43" fmla="*/ 439242 w 1123833"/>
                <a:gd name="connsiteY43" fmla="*/ 999144 h 2346553"/>
                <a:gd name="connsiteX44" fmla="*/ 372476 w 1123833"/>
                <a:gd name="connsiteY44" fmla="*/ 1216859 h 2346553"/>
                <a:gd name="connsiteX45" fmla="*/ 378282 w 1123833"/>
                <a:gd name="connsiteY45" fmla="*/ 1324264 h 2346553"/>
                <a:gd name="connsiteX46" fmla="*/ 395699 w 1123833"/>
                <a:gd name="connsiteY46" fmla="*/ 1437476 h 2346553"/>
                <a:gd name="connsiteX47" fmla="*/ 410213 w 1123833"/>
                <a:gd name="connsiteY47" fmla="*/ 1608744 h 2346553"/>
                <a:gd name="connsiteX48" fmla="*/ 445048 w 1123833"/>
                <a:gd name="connsiteY48" fmla="*/ 1719053 h 2346553"/>
                <a:gd name="connsiteX49" fmla="*/ 535036 w 1123833"/>
                <a:gd name="connsiteY49" fmla="*/ 2061590 h 2346553"/>
                <a:gd name="connsiteX50" fmla="*/ 569871 w 1123833"/>
                <a:gd name="connsiteY50" fmla="*/ 2070299 h 2346553"/>
                <a:gd name="connsiteX51" fmla="*/ 537939 w 1123833"/>
                <a:gd name="connsiteY51" fmla="*/ 2131259 h 2346553"/>
                <a:gd name="connsiteX52" fmla="*/ 514716 w 1123833"/>
                <a:gd name="connsiteY52" fmla="*/ 2224150 h 2346553"/>
                <a:gd name="connsiteX53" fmla="*/ 584385 w 1123833"/>
                <a:gd name="connsiteY53" fmla="*/ 2247373 h 2346553"/>
                <a:gd name="connsiteX54" fmla="*/ 639539 w 1123833"/>
                <a:gd name="connsiteY54" fmla="*/ 2206733 h 2346553"/>
                <a:gd name="connsiteX55" fmla="*/ 636636 w 1123833"/>
                <a:gd name="connsiteY55" fmla="*/ 2131259 h 2346553"/>
                <a:gd name="connsiteX56" fmla="*/ 659859 w 1123833"/>
                <a:gd name="connsiteY56" fmla="*/ 2067396 h 2346553"/>
                <a:gd name="connsiteX57" fmla="*/ 659859 w 1123833"/>
                <a:gd name="connsiteY57" fmla="*/ 2044173 h 2346553"/>
                <a:gd name="connsiteX58" fmla="*/ 613413 w 1123833"/>
                <a:gd name="connsiteY58" fmla="*/ 1936767 h 2346553"/>
                <a:gd name="connsiteX59" fmla="*/ 604705 w 1123833"/>
                <a:gd name="connsiteY59" fmla="*/ 1600036 h 2346553"/>
                <a:gd name="connsiteX60" fmla="*/ 604705 w 1123833"/>
                <a:gd name="connsiteY60" fmla="*/ 1417156 h 2346553"/>
                <a:gd name="connsiteX61" fmla="*/ 671471 w 1123833"/>
                <a:gd name="connsiteY61" fmla="*/ 1704539 h 2346553"/>
                <a:gd name="connsiteX62" fmla="*/ 700499 w 1123833"/>
                <a:gd name="connsiteY62" fmla="*/ 1806138 h 2346553"/>
                <a:gd name="connsiteX63" fmla="*/ 699773 w 1123833"/>
                <a:gd name="connsiteY63" fmla="*/ 1929510 h 2346553"/>
                <a:gd name="connsiteX64" fmla="*/ 729528 w 1123833"/>
                <a:gd name="connsiteY64" fmla="*/ 2198024 h 2346553"/>
                <a:gd name="connsiteX65" fmla="*/ 758556 w 1123833"/>
                <a:gd name="connsiteY65" fmla="*/ 2203830 h 2346553"/>
                <a:gd name="connsiteX66" fmla="*/ 752751 w 1123833"/>
                <a:gd name="connsiteY66" fmla="*/ 2279303 h 2346553"/>
                <a:gd name="connsiteX67" fmla="*/ 838385 w 1123833"/>
                <a:gd name="connsiteY67" fmla="*/ 2325750 h 2346553"/>
                <a:gd name="connsiteX68" fmla="*/ 966111 w 1123833"/>
                <a:gd name="connsiteY68" fmla="*/ 2298898 h 2346553"/>
                <a:gd name="connsiteX69" fmla="*/ 819516 w 1123833"/>
                <a:gd name="connsiteY69" fmla="*/ 2195121 h 2346553"/>
                <a:gd name="connsiteX70" fmla="*/ 860156 w 1123833"/>
                <a:gd name="connsiteY70" fmla="*/ 2186412 h 2346553"/>
                <a:gd name="connsiteX71" fmla="*/ 839836 w 1123833"/>
                <a:gd name="connsiteY71" fmla="*/ 1840972 h 2346553"/>
                <a:gd name="connsiteX72" fmla="*/ 848546 w 1123833"/>
                <a:gd name="connsiteY72" fmla="*/ 1780012 h 2346553"/>
                <a:gd name="connsiteX73" fmla="*/ 831128 w 1123833"/>
                <a:gd name="connsiteY73" fmla="*/ 1748081 h 2346553"/>
                <a:gd name="connsiteX74" fmla="*/ 819516 w 1123833"/>
                <a:gd name="connsiteY74" fmla="*/ 1367806 h 2346553"/>
                <a:gd name="connsiteX75" fmla="*/ 790488 w 1123833"/>
                <a:gd name="connsiteY75" fmla="*/ 1257498 h 2346553"/>
                <a:gd name="connsiteX76" fmla="*/ 758556 w 1123833"/>
                <a:gd name="connsiteY76" fmla="*/ 990435 h 2346553"/>
                <a:gd name="connsiteX77" fmla="*/ 854351 w 1123833"/>
                <a:gd name="connsiteY77" fmla="*/ 665315 h 2346553"/>
                <a:gd name="connsiteX78" fmla="*/ 1045939 w 1123833"/>
                <a:gd name="connsiteY78" fmla="*/ 430183 h 2346553"/>
                <a:gd name="connsiteX79" fmla="*/ 1118511 w 1123833"/>
                <a:gd name="connsiteY79" fmla="*/ 177635 h 2346553"/>
                <a:gd name="connsiteX80" fmla="*/ 1098191 w 1123833"/>
                <a:gd name="connsiteY80" fmla="*/ 38298 h 2346553"/>
                <a:gd name="connsiteX81" fmla="*/ 1037231 w 1123833"/>
                <a:gd name="connsiteY81" fmla="*/ 96356 h 2346553"/>
                <a:gd name="connsiteX0" fmla="*/ 1037231 w 1123833"/>
                <a:gd name="connsiteY0" fmla="*/ 95263 h 2345460"/>
                <a:gd name="connsiteX1" fmla="*/ 1037231 w 1123833"/>
                <a:gd name="connsiteY1" fmla="*/ 162029 h 2345460"/>
                <a:gd name="connsiteX2" fmla="*/ 970465 w 1123833"/>
                <a:gd name="connsiteY2" fmla="*/ 304269 h 2345460"/>
                <a:gd name="connsiteX3" fmla="*/ 918213 w 1123833"/>
                <a:gd name="connsiteY3" fmla="*/ 376840 h 2345460"/>
                <a:gd name="connsiteX4" fmla="*/ 854351 w 1123833"/>
                <a:gd name="connsiteY4" fmla="*/ 481343 h 2345460"/>
                <a:gd name="connsiteX5" fmla="*/ 752751 w 1123833"/>
                <a:gd name="connsiteY5" fmla="*/ 533594 h 2345460"/>
                <a:gd name="connsiteX6" fmla="*/ 717916 w 1123833"/>
                <a:gd name="connsiteY6" fmla="*/ 597457 h 2345460"/>
                <a:gd name="connsiteX7" fmla="*/ 677276 w 1123833"/>
                <a:gd name="connsiteY7" fmla="*/ 588749 h 2345460"/>
                <a:gd name="connsiteX8" fmla="*/ 685985 w 1123833"/>
                <a:gd name="connsiteY8" fmla="*/ 539400 h 2345460"/>
                <a:gd name="connsiteX9" fmla="*/ 720819 w 1123833"/>
                <a:gd name="connsiteY9" fmla="*/ 498760 h 2345460"/>
                <a:gd name="connsiteX10" fmla="*/ 717916 w 1123833"/>
                <a:gd name="connsiteY10" fmla="*/ 443606 h 2345460"/>
                <a:gd name="connsiteX11" fmla="*/ 717916 w 1123833"/>
                <a:gd name="connsiteY11" fmla="*/ 391354 h 2345460"/>
                <a:gd name="connsiteX12" fmla="*/ 662762 w 1123833"/>
                <a:gd name="connsiteY12" fmla="*/ 327491 h 2345460"/>
                <a:gd name="connsiteX13" fmla="*/ 584385 w 1123833"/>
                <a:gd name="connsiteY13" fmla="*/ 342006 h 2345460"/>
                <a:gd name="connsiteX14" fmla="*/ 543745 w 1123833"/>
                <a:gd name="connsiteY14" fmla="*/ 400063 h 2345460"/>
                <a:gd name="connsiteX15" fmla="*/ 555356 w 1123833"/>
                <a:gd name="connsiteY15" fmla="*/ 446509 h 2345460"/>
                <a:gd name="connsiteX16" fmla="*/ 546389 w 1123833"/>
                <a:gd name="connsiteY16" fmla="*/ 478563 h 2345460"/>
                <a:gd name="connsiteX17" fmla="*/ 572773 w 1123833"/>
                <a:gd name="connsiteY17" fmla="*/ 533594 h 2345460"/>
                <a:gd name="connsiteX18" fmla="*/ 532133 w 1123833"/>
                <a:gd name="connsiteY18" fmla="*/ 585846 h 2345460"/>
                <a:gd name="connsiteX19" fmla="*/ 503105 w 1123833"/>
                <a:gd name="connsiteY19" fmla="*/ 585846 h 2345460"/>
                <a:gd name="connsiteX20" fmla="*/ 474076 w 1123833"/>
                <a:gd name="connsiteY20" fmla="*/ 539400 h 2345460"/>
                <a:gd name="connsiteX21" fmla="*/ 410213 w 1123833"/>
                <a:gd name="connsiteY21" fmla="*/ 487149 h 2345460"/>
                <a:gd name="connsiteX22" fmla="*/ 360865 w 1123833"/>
                <a:gd name="connsiteY22" fmla="*/ 437800 h 2345460"/>
                <a:gd name="connsiteX23" fmla="*/ 328933 w 1123833"/>
                <a:gd name="connsiteY23" fmla="*/ 368131 h 2345460"/>
                <a:gd name="connsiteX24" fmla="*/ 230236 w 1123833"/>
                <a:gd name="connsiteY24" fmla="*/ 283949 h 2345460"/>
                <a:gd name="connsiteX25" fmla="*/ 175082 w 1123833"/>
                <a:gd name="connsiteY25" fmla="*/ 199766 h 2345460"/>
                <a:gd name="connsiteX26" fmla="*/ 154704 w 1123833"/>
                <a:gd name="connsiteY26" fmla="*/ 95401 h 2345460"/>
                <a:gd name="connsiteX27" fmla="*/ 141162 w 1123833"/>
                <a:gd name="connsiteY27" fmla="*/ 82326 h 2345460"/>
                <a:gd name="connsiteX28" fmla="*/ 138515 w 1123833"/>
                <a:gd name="connsiteY28" fmla="*/ 143094 h 2345460"/>
                <a:gd name="connsiteX29" fmla="*/ 103718 w 1123833"/>
                <a:gd name="connsiteY29" fmla="*/ 25929 h 2345460"/>
                <a:gd name="connsiteX30" fmla="*/ 88799 w 1123833"/>
                <a:gd name="connsiteY30" fmla="*/ 28702 h 2345460"/>
                <a:gd name="connsiteX31" fmla="*/ 107795 w 1123833"/>
                <a:gd name="connsiteY31" fmla="*/ 109936 h 2345460"/>
                <a:gd name="connsiteX32" fmla="*/ 45640 w 1123833"/>
                <a:gd name="connsiteY32" fmla="*/ 3488 h 2345460"/>
                <a:gd name="connsiteX33" fmla="*/ 86236 w 1123833"/>
                <a:gd name="connsiteY33" fmla="*/ 116450 h 2345460"/>
                <a:gd name="connsiteX34" fmla="*/ 18204 w 1123833"/>
                <a:gd name="connsiteY34" fmla="*/ 49304 h 2345460"/>
                <a:gd name="connsiteX35" fmla="*/ 54843 w 1123833"/>
                <a:gd name="connsiteY35" fmla="*/ 129057 h 2345460"/>
                <a:gd name="connsiteX36" fmla="*/ 336 w 1123833"/>
                <a:gd name="connsiteY36" fmla="*/ 99430 h 2345460"/>
                <a:gd name="connsiteX37" fmla="*/ 56860 w 1123833"/>
                <a:gd name="connsiteY37" fmla="*/ 181195 h 2345460"/>
                <a:gd name="connsiteX38" fmla="*/ 117025 w 1123833"/>
                <a:gd name="connsiteY38" fmla="*/ 263629 h 2345460"/>
                <a:gd name="connsiteX39" fmla="*/ 201208 w 1123833"/>
                <a:gd name="connsiteY39" fmla="*/ 414577 h 2345460"/>
                <a:gd name="connsiteX40" fmla="*/ 363768 w 1123833"/>
                <a:gd name="connsiteY40" fmla="*/ 652611 h 2345460"/>
                <a:gd name="connsiteX41" fmla="*/ 369573 w 1123833"/>
                <a:gd name="connsiteY41" fmla="*/ 730989 h 2345460"/>
                <a:gd name="connsiteX42" fmla="*/ 433436 w 1123833"/>
                <a:gd name="connsiteY42" fmla="*/ 887743 h 2345460"/>
                <a:gd name="connsiteX43" fmla="*/ 439242 w 1123833"/>
                <a:gd name="connsiteY43" fmla="*/ 998051 h 2345460"/>
                <a:gd name="connsiteX44" fmla="*/ 372476 w 1123833"/>
                <a:gd name="connsiteY44" fmla="*/ 1215766 h 2345460"/>
                <a:gd name="connsiteX45" fmla="*/ 378282 w 1123833"/>
                <a:gd name="connsiteY45" fmla="*/ 1323171 h 2345460"/>
                <a:gd name="connsiteX46" fmla="*/ 395699 w 1123833"/>
                <a:gd name="connsiteY46" fmla="*/ 1436383 h 2345460"/>
                <a:gd name="connsiteX47" fmla="*/ 410213 w 1123833"/>
                <a:gd name="connsiteY47" fmla="*/ 1607651 h 2345460"/>
                <a:gd name="connsiteX48" fmla="*/ 445048 w 1123833"/>
                <a:gd name="connsiteY48" fmla="*/ 1717960 h 2345460"/>
                <a:gd name="connsiteX49" fmla="*/ 535036 w 1123833"/>
                <a:gd name="connsiteY49" fmla="*/ 2060497 h 2345460"/>
                <a:gd name="connsiteX50" fmla="*/ 569871 w 1123833"/>
                <a:gd name="connsiteY50" fmla="*/ 2069206 h 2345460"/>
                <a:gd name="connsiteX51" fmla="*/ 537939 w 1123833"/>
                <a:gd name="connsiteY51" fmla="*/ 2130166 h 2345460"/>
                <a:gd name="connsiteX52" fmla="*/ 514716 w 1123833"/>
                <a:gd name="connsiteY52" fmla="*/ 2223057 h 2345460"/>
                <a:gd name="connsiteX53" fmla="*/ 584385 w 1123833"/>
                <a:gd name="connsiteY53" fmla="*/ 2246280 h 2345460"/>
                <a:gd name="connsiteX54" fmla="*/ 639539 w 1123833"/>
                <a:gd name="connsiteY54" fmla="*/ 2205640 h 2345460"/>
                <a:gd name="connsiteX55" fmla="*/ 636636 w 1123833"/>
                <a:gd name="connsiteY55" fmla="*/ 2130166 h 2345460"/>
                <a:gd name="connsiteX56" fmla="*/ 659859 w 1123833"/>
                <a:gd name="connsiteY56" fmla="*/ 2066303 h 2345460"/>
                <a:gd name="connsiteX57" fmla="*/ 659859 w 1123833"/>
                <a:gd name="connsiteY57" fmla="*/ 2043080 h 2345460"/>
                <a:gd name="connsiteX58" fmla="*/ 613413 w 1123833"/>
                <a:gd name="connsiteY58" fmla="*/ 1935674 h 2345460"/>
                <a:gd name="connsiteX59" fmla="*/ 604705 w 1123833"/>
                <a:gd name="connsiteY59" fmla="*/ 1598943 h 2345460"/>
                <a:gd name="connsiteX60" fmla="*/ 604705 w 1123833"/>
                <a:gd name="connsiteY60" fmla="*/ 1416063 h 2345460"/>
                <a:gd name="connsiteX61" fmla="*/ 671471 w 1123833"/>
                <a:gd name="connsiteY61" fmla="*/ 1703446 h 2345460"/>
                <a:gd name="connsiteX62" fmla="*/ 700499 w 1123833"/>
                <a:gd name="connsiteY62" fmla="*/ 1805045 h 2345460"/>
                <a:gd name="connsiteX63" fmla="*/ 699773 w 1123833"/>
                <a:gd name="connsiteY63" fmla="*/ 1928417 h 2345460"/>
                <a:gd name="connsiteX64" fmla="*/ 729528 w 1123833"/>
                <a:gd name="connsiteY64" fmla="*/ 2196931 h 2345460"/>
                <a:gd name="connsiteX65" fmla="*/ 758556 w 1123833"/>
                <a:gd name="connsiteY65" fmla="*/ 2202737 h 2345460"/>
                <a:gd name="connsiteX66" fmla="*/ 752751 w 1123833"/>
                <a:gd name="connsiteY66" fmla="*/ 2278210 h 2345460"/>
                <a:gd name="connsiteX67" fmla="*/ 838385 w 1123833"/>
                <a:gd name="connsiteY67" fmla="*/ 2324657 h 2345460"/>
                <a:gd name="connsiteX68" fmla="*/ 966111 w 1123833"/>
                <a:gd name="connsiteY68" fmla="*/ 2297805 h 2345460"/>
                <a:gd name="connsiteX69" fmla="*/ 819516 w 1123833"/>
                <a:gd name="connsiteY69" fmla="*/ 2194028 h 2345460"/>
                <a:gd name="connsiteX70" fmla="*/ 860156 w 1123833"/>
                <a:gd name="connsiteY70" fmla="*/ 2185319 h 2345460"/>
                <a:gd name="connsiteX71" fmla="*/ 839836 w 1123833"/>
                <a:gd name="connsiteY71" fmla="*/ 1839879 h 2345460"/>
                <a:gd name="connsiteX72" fmla="*/ 848546 w 1123833"/>
                <a:gd name="connsiteY72" fmla="*/ 1778919 h 2345460"/>
                <a:gd name="connsiteX73" fmla="*/ 831128 w 1123833"/>
                <a:gd name="connsiteY73" fmla="*/ 1746988 h 2345460"/>
                <a:gd name="connsiteX74" fmla="*/ 819516 w 1123833"/>
                <a:gd name="connsiteY74" fmla="*/ 1366713 h 2345460"/>
                <a:gd name="connsiteX75" fmla="*/ 790488 w 1123833"/>
                <a:gd name="connsiteY75" fmla="*/ 1256405 h 2345460"/>
                <a:gd name="connsiteX76" fmla="*/ 758556 w 1123833"/>
                <a:gd name="connsiteY76" fmla="*/ 989342 h 2345460"/>
                <a:gd name="connsiteX77" fmla="*/ 854351 w 1123833"/>
                <a:gd name="connsiteY77" fmla="*/ 664222 h 2345460"/>
                <a:gd name="connsiteX78" fmla="*/ 1045939 w 1123833"/>
                <a:gd name="connsiteY78" fmla="*/ 429090 h 2345460"/>
                <a:gd name="connsiteX79" fmla="*/ 1118511 w 1123833"/>
                <a:gd name="connsiteY79" fmla="*/ 176542 h 2345460"/>
                <a:gd name="connsiteX80" fmla="*/ 1098191 w 1123833"/>
                <a:gd name="connsiteY80" fmla="*/ 37205 h 2345460"/>
                <a:gd name="connsiteX81" fmla="*/ 1037231 w 1123833"/>
                <a:gd name="connsiteY81" fmla="*/ 95263 h 2345460"/>
                <a:gd name="connsiteX0" fmla="*/ 1037231 w 1123833"/>
                <a:gd name="connsiteY0" fmla="*/ 99171 h 2349368"/>
                <a:gd name="connsiteX1" fmla="*/ 1037231 w 1123833"/>
                <a:gd name="connsiteY1" fmla="*/ 165937 h 2349368"/>
                <a:gd name="connsiteX2" fmla="*/ 970465 w 1123833"/>
                <a:gd name="connsiteY2" fmla="*/ 308177 h 2349368"/>
                <a:gd name="connsiteX3" fmla="*/ 918213 w 1123833"/>
                <a:gd name="connsiteY3" fmla="*/ 380748 h 2349368"/>
                <a:gd name="connsiteX4" fmla="*/ 854351 w 1123833"/>
                <a:gd name="connsiteY4" fmla="*/ 485251 h 2349368"/>
                <a:gd name="connsiteX5" fmla="*/ 752751 w 1123833"/>
                <a:gd name="connsiteY5" fmla="*/ 537502 h 2349368"/>
                <a:gd name="connsiteX6" fmla="*/ 717916 w 1123833"/>
                <a:gd name="connsiteY6" fmla="*/ 601365 h 2349368"/>
                <a:gd name="connsiteX7" fmla="*/ 677276 w 1123833"/>
                <a:gd name="connsiteY7" fmla="*/ 592657 h 2349368"/>
                <a:gd name="connsiteX8" fmla="*/ 685985 w 1123833"/>
                <a:gd name="connsiteY8" fmla="*/ 543308 h 2349368"/>
                <a:gd name="connsiteX9" fmla="*/ 720819 w 1123833"/>
                <a:gd name="connsiteY9" fmla="*/ 502668 h 2349368"/>
                <a:gd name="connsiteX10" fmla="*/ 717916 w 1123833"/>
                <a:gd name="connsiteY10" fmla="*/ 447514 h 2349368"/>
                <a:gd name="connsiteX11" fmla="*/ 717916 w 1123833"/>
                <a:gd name="connsiteY11" fmla="*/ 395262 h 2349368"/>
                <a:gd name="connsiteX12" fmla="*/ 662762 w 1123833"/>
                <a:gd name="connsiteY12" fmla="*/ 331399 h 2349368"/>
                <a:gd name="connsiteX13" fmla="*/ 584385 w 1123833"/>
                <a:gd name="connsiteY13" fmla="*/ 345914 h 2349368"/>
                <a:gd name="connsiteX14" fmla="*/ 543745 w 1123833"/>
                <a:gd name="connsiteY14" fmla="*/ 403971 h 2349368"/>
                <a:gd name="connsiteX15" fmla="*/ 555356 w 1123833"/>
                <a:gd name="connsiteY15" fmla="*/ 450417 h 2349368"/>
                <a:gd name="connsiteX16" fmla="*/ 546389 w 1123833"/>
                <a:gd name="connsiteY16" fmla="*/ 482471 h 2349368"/>
                <a:gd name="connsiteX17" fmla="*/ 572773 w 1123833"/>
                <a:gd name="connsiteY17" fmla="*/ 537502 h 2349368"/>
                <a:gd name="connsiteX18" fmla="*/ 532133 w 1123833"/>
                <a:gd name="connsiteY18" fmla="*/ 589754 h 2349368"/>
                <a:gd name="connsiteX19" fmla="*/ 503105 w 1123833"/>
                <a:gd name="connsiteY19" fmla="*/ 589754 h 2349368"/>
                <a:gd name="connsiteX20" fmla="*/ 474076 w 1123833"/>
                <a:gd name="connsiteY20" fmla="*/ 543308 h 2349368"/>
                <a:gd name="connsiteX21" fmla="*/ 410213 w 1123833"/>
                <a:gd name="connsiteY21" fmla="*/ 491057 h 2349368"/>
                <a:gd name="connsiteX22" fmla="*/ 360865 w 1123833"/>
                <a:gd name="connsiteY22" fmla="*/ 441708 h 2349368"/>
                <a:gd name="connsiteX23" fmla="*/ 328933 w 1123833"/>
                <a:gd name="connsiteY23" fmla="*/ 372039 h 2349368"/>
                <a:gd name="connsiteX24" fmla="*/ 230236 w 1123833"/>
                <a:gd name="connsiteY24" fmla="*/ 287857 h 2349368"/>
                <a:gd name="connsiteX25" fmla="*/ 175082 w 1123833"/>
                <a:gd name="connsiteY25" fmla="*/ 203674 h 2349368"/>
                <a:gd name="connsiteX26" fmla="*/ 154704 w 1123833"/>
                <a:gd name="connsiteY26" fmla="*/ 99309 h 2349368"/>
                <a:gd name="connsiteX27" fmla="*/ 141162 w 1123833"/>
                <a:gd name="connsiteY27" fmla="*/ 86234 h 2349368"/>
                <a:gd name="connsiteX28" fmla="*/ 138515 w 1123833"/>
                <a:gd name="connsiteY28" fmla="*/ 147002 h 2349368"/>
                <a:gd name="connsiteX29" fmla="*/ 103718 w 1123833"/>
                <a:gd name="connsiteY29" fmla="*/ 29837 h 2349368"/>
                <a:gd name="connsiteX30" fmla="*/ 88799 w 1123833"/>
                <a:gd name="connsiteY30" fmla="*/ 32610 h 2349368"/>
                <a:gd name="connsiteX31" fmla="*/ 107795 w 1123833"/>
                <a:gd name="connsiteY31" fmla="*/ 113844 h 2349368"/>
                <a:gd name="connsiteX32" fmla="*/ 45640 w 1123833"/>
                <a:gd name="connsiteY32" fmla="*/ 7396 h 2349368"/>
                <a:gd name="connsiteX33" fmla="*/ 86236 w 1123833"/>
                <a:gd name="connsiteY33" fmla="*/ 120358 h 2349368"/>
                <a:gd name="connsiteX34" fmla="*/ 18204 w 1123833"/>
                <a:gd name="connsiteY34" fmla="*/ 53212 h 2349368"/>
                <a:gd name="connsiteX35" fmla="*/ 54843 w 1123833"/>
                <a:gd name="connsiteY35" fmla="*/ 132965 h 2349368"/>
                <a:gd name="connsiteX36" fmla="*/ 336 w 1123833"/>
                <a:gd name="connsiteY36" fmla="*/ 103338 h 2349368"/>
                <a:gd name="connsiteX37" fmla="*/ 56860 w 1123833"/>
                <a:gd name="connsiteY37" fmla="*/ 185103 h 2349368"/>
                <a:gd name="connsiteX38" fmla="*/ 117025 w 1123833"/>
                <a:gd name="connsiteY38" fmla="*/ 267537 h 2349368"/>
                <a:gd name="connsiteX39" fmla="*/ 201208 w 1123833"/>
                <a:gd name="connsiteY39" fmla="*/ 418485 h 2349368"/>
                <a:gd name="connsiteX40" fmla="*/ 363768 w 1123833"/>
                <a:gd name="connsiteY40" fmla="*/ 656519 h 2349368"/>
                <a:gd name="connsiteX41" fmla="*/ 369573 w 1123833"/>
                <a:gd name="connsiteY41" fmla="*/ 734897 h 2349368"/>
                <a:gd name="connsiteX42" fmla="*/ 433436 w 1123833"/>
                <a:gd name="connsiteY42" fmla="*/ 891651 h 2349368"/>
                <a:gd name="connsiteX43" fmla="*/ 439242 w 1123833"/>
                <a:gd name="connsiteY43" fmla="*/ 1001959 h 2349368"/>
                <a:gd name="connsiteX44" fmla="*/ 372476 w 1123833"/>
                <a:gd name="connsiteY44" fmla="*/ 1219674 h 2349368"/>
                <a:gd name="connsiteX45" fmla="*/ 378282 w 1123833"/>
                <a:gd name="connsiteY45" fmla="*/ 1327079 h 2349368"/>
                <a:gd name="connsiteX46" fmla="*/ 395699 w 1123833"/>
                <a:gd name="connsiteY46" fmla="*/ 1440291 h 2349368"/>
                <a:gd name="connsiteX47" fmla="*/ 410213 w 1123833"/>
                <a:gd name="connsiteY47" fmla="*/ 1611559 h 2349368"/>
                <a:gd name="connsiteX48" fmla="*/ 445048 w 1123833"/>
                <a:gd name="connsiteY48" fmla="*/ 1721868 h 2349368"/>
                <a:gd name="connsiteX49" fmla="*/ 535036 w 1123833"/>
                <a:gd name="connsiteY49" fmla="*/ 2064405 h 2349368"/>
                <a:gd name="connsiteX50" fmla="*/ 569871 w 1123833"/>
                <a:gd name="connsiteY50" fmla="*/ 2073114 h 2349368"/>
                <a:gd name="connsiteX51" fmla="*/ 537939 w 1123833"/>
                <a:gd name="connsiteY51" fmla="*/ 2134074 h 2349368"/>
                <a:gd name="connsiteX52" fmla="*/ 514716 w 1123833"/>
                <a:gd name="connsiteY52" fmla="*/ 2226965 h 2349368"/>
                <a:gd name="connsiteX53" fmla="*/ 584385 w 1123833"/>
                <a:gd name="connsiteY53" fmla="*/ 2250188 h 2349368"/>
                <a:gd name="connsiteX54" fmla="*/ 639539 w 1123833"/>
                <a:gd name="connsiteY54" fmla="*/ 2209548 h 2349368"/>
                <a:gd name="connsiteX55" fmla="*/ 636636 w 1123833"/>
                <a:gd name="connsiteY55" fmla="*/ 2134074 h 2349368"/>
                <a:gd name="connsiteX56" fmla="*/ 659859 w 1123833"/>
                <a:gd name="connsiteY56" fmla="*/ 2070211 h 2349368"/>
                <a:gd name="connsiteX57" fmla="*/ 659859 w 1123833"/>
                <a:gd name="connsiteY57" fmla="*/ 2046988 h 2349368"/>
                <a:gd name="connsiteX58" fmla="*/ 613413 w 1123833"/>
                <a:gd name="connsiteY58" fmla="*/ 1939582 h 2349368"/>
                <a:gd name="connsiteX59" fmla="*/ 604705 w 1123833"/>
                <a:gd name="connsiteY59" fmla="*/ 1602851 h 2349368"/>
                <a:gd name="connsiteX60" fmla="*/ 604705 w 1123833"/>
                <a:gd name="connsiteY60" fmla="*/ 1419971 h 2349368"/>
                <a:gd name="connsiteX61" fmla="*/ 671471 w 1123833"/>
                <a:gd name="connsiteY61" fmla="*/ 1707354 h 2349368"/>
                <a:gd name="connsiteX62" fmla="*/ 700499 w 1123833"/>
                <a:gd name="connsiteY62" fmla="*/ 1808953 h 2349368"/>
                <a:gd name="connsiteX63" fmla="*/ 699773 w 1123833"/>
                <a:gd name="connsiteY63" fmla="*/ 1932325 h 2349368"/>
                <a:gd name="connsiteX64" fmla="*/ 729528 w 1123833"/>
                <a:gd name="connsiteY64" fmla="*/ 2200839 h 2349368"/>
                <a:gd name="connsiteX65" fmla="*/ 758556 w 1123833"/>
                <a:gd name="connsiteY65" fmla="*/ 2206645 h 2349368"/>
                <a:gd name="connsiteX66" fmla="*/ 752751 w 1123833"/>
                <a:gd name="connsiteY66" fmla="*/ 2282118 h 2349368"/>
                <a:gd name="connsiteX67" fmla="*/ 838385 w 1123833"/>
                <a:gd name="connsiteY67" fmla="*/ 2328565 h 2349368"/>
                <a:gd name="connsiteX68" fmla="*/ 966111 w 1123833"/>
                <a:gd name="connsiteY68" fmla="*/ 2301713 h 2349368"/>
                <a:gd name="connsiteX69" fmla="*/ 819516 w 1123833"/>
                <a:gd name="connsiteY69" fmla="*/ 2197936 h 2349368"/>
                <a:gd name="connsiteX70" fmla="*/ 860156 w 1123833"/>
                <a:gd name="connsiteY70" fmla="*/ 2189227 h 2349368"/>
                <a:gd name="connsiteX71" fmla="*/ 839836 w 1123833"/>
                <a:gd name="connsiteY71" fmla="*/ 1843787 h 2349368"/>
                <a:gd name="connsiteX72" fmla="*/ 848546 w 1123833"/>
                <a:gd name="connsiteY72" fmla="*/ 1782827 h 2349368"/>
                <a:gd name="connsiteX73" fmla="*/ 831128 w 1123833"/>
                <a:gd name="connsiteY73" fmla="*/ 1750896 h 2349368"/>
                <a:gd name="connsiteX74" fmla="*/ 819516 w 1123833"/>
                <a:gd name="connsiteY74" fmla="*/ 1370621 h 2349368"/>
                <a:gd name="connsiteX75" fmla="*/ 790488 w 1123833"/>
                <a:gd name="connsiteY75" fmla="*/ 1260313 h 2349368"/>
                <a:gd name="connsiteX76" fmla="*/ 758556 w 1123833"/>
                <a:gd name="connsiteY76" fmla="*/ 993250 h 2349368"/>
                <a:gd name="connsiteX77" fmla="*/ 854351 w 1123833"/>
                <a:gd name="connsiteY77" fmla="*/ 668130 h 2349368"/>
                <a:gd name="connsiteX78" fmla="*/ 1045939 w 1123833"/>
                <a:gd name="connsiteY78" fmla="*/ 432998 h 2349368"/>
                <a:gd name="connsiteX79" fmla="*/ 1118511 w 1123833"/>
                <a:gd name="connsiteY79" fmla="*/ 180450 h 2349368"/>
                <a:gd name="connsiteX80" fmla="*/ 1098191 w 1123833"/>
                <a:gd name="connsiteY80" fmla="*/ 41113 h 2349368"/>
                <a:gd name="connsiteX81" fmla="*/ 1037231 w 1123833"/>
                <a:gd name="connsiteY81" fmla="*/ 99171 h 2349368"/>
                <a:gd name="connsiteX0" fmla="*/ 1037231 w 1123833"/>
                <a:gd name="connsiteY0" fmla="*/ 93113 h 2343310"/>
                <a:gd name="connsiteX1" fmla="*/ 1037231 w 1123833"/>
                <a:gd name="connsiteY1" fmla="*/ 159879 h 2343310"/>
                <a:gd name="connsiteX2" fmla="*/ 970465 w 1123833"/>
                <a:gd name="connsiteY2" fmla="*/ 302119 h 2343310"/>
                <a:gd name="connsiteX3" fmla="*/ 918213 w 1123833"/>
                <a:gd name="connsiteY3" fmla="*/ 374690 h 2343310"/>
                <a:gd name="connsiteX4" fmla="*/ 854351 w 1123833"/>
                <a:gd name="connsiteY4" fmla="*/ 479193 h 2343310"/>
                <a:gd name="connsiteX5" fmla="*/ 752751 w 1123833"/>
                <a:gd name="connsiteY5" fmla="*/ 531444 h 2343310"/>
                <a:gd name="connsiteX6" fmla="*/ 717916 w 1123833"/>
                <a:gd name="connsiteY6" fmla="*/ 595307 h 2343310"/>
                <a:gd name="connsiteX7" fmla="*/ 677276 w 1123833"/>
                <a:gd name="connsiteY7" fmla="*/ 586599 h 2343310"/>
                <a:gd name="connsiteX8" fmla="*/ 685985 w 1123833"/>
                <a:gd name="connsiteY8" fmla="*/ 537250 h 2343310"/>
                <a:gd name="connsiteX9" fmla="*/ 720819 w 1123833"/>
                <a:gd name="connsiteY9" fmla="*/ 496610 h 2343310"/>
                <a:gd name="connsiteX10" fmla="*/ 717916 w 1123833"/>
                <a:gd name="connsiteY10" fmla="*/ 441456 h 2343310"/>
                <a:gd name="connsiteX11" fmla="*/ 717916 w 1123833"/>
                <a:gd name="connsiteY11" fmla="*/ 389204 h 2343310"/>
                <a:gd name="connsiteX12" fmla="*/ 662762 w 1123833"/>
                <a:gd name="connsiteY12" fmla="*/ 325341 h 2343310"/>
                <a:gd name="connsiteX13" fmla="*/ 584385 w 1123833"/>
                <a:gd name="connsiteY13" fmla="*/ 339856 h 2343310"/>
                <a:gd name="connsiteX14" fmla="*/ 543745 w 1123833"/>
                <a:gd name="connsiteY14" fmla="*/ 397913 h 2343310"/>
                <a:gd name="connsiteX15" fmla="*/ 555356 w 1123833"/>
                <a:gd name="connsiteY15" fmla="*/ 444359 h 2343310"/>
                <a:gd name="connsiteX16" fmla="*/ 546389 w 1123833"/>
                <a:gd name="connsiteY16" fmla="*/ 476413 h 2343310"/>
                <a:gd name="connsiteX17" fmla="*/ 572773 w 1123833"/>
                <a:gd name="connsiteY17" fmla="*/ 531444 h 2343310"/>
                <a:gd name="connsiteX18" fmla="*/ 532133 w 1123833"/>
                <a:gd name="connsiteY18" fmla="*/ 583696 h 2343310"/>
                <a:gd name="connsiteX19" fmla="*/ 503105 w 1123833"/>
                <a:gd name="connsiteY19" fmla="*/ 583696 h 2343310"/>
                <a:gd name="connsiteX20" fmla="*/ 474076 w 1123833"/>
                <a:gd name="connsiteY20" fmla="*/ 537250 h 2343310"/>
                <a:gd name="connsiteX21" fmla="*/ 410213 w 1123833"/>
                <a:gd name="connsiteY21" fmla="*/ 484999 h 2343310"/>
                <a:gd name="connsiteX22" fmla="*/ 360865 w 1123833"/>
                <a:gd name="connsiteY22" fmla="*/ 435650 h 2343310"/>
                <a:gd name="connsiteX23" fmla="*/ 328933 w 1123833"/>
                <a:gd name="connsiteY23" fmla="*/ 365981 h 2343310"/>
                <a:gd name="connsiteX24" fmla="*/ 230236 w 1123833"/>
                <a:gd name="connsiteY24" fmla="*/ 281799 h 2343310"/>
                <a:gd name="connsiteX25" fmla="*/ 175082 w 1123833"/>
                <a:gd name="connsiteY25" fmla="*/ 197616 h 2343310"/>
                <a:gd name="connsiteX26" fmla="*/ 154704 w 1123833"/>
                <a:gd name="connsiteY26" fmla="*/ 93251 h 2343310"/>
                <a:gd name="connsiteX27" fmla="*/ 141162 w 1123833"/>
                <a:gd name="connsiteY27" fmla="*/ 80176 h 2343310"/>
                <a:gd name="connsiteX28" fmla="*/ 138515 w 1123833"/>
                <a:gd name="connsiteY28" fmla="*/ 140944 h 2343310"/>
                <a:gd name="connsiteX29" fmla="*/ 103718 w 1123833"/>
                <a:gd name="connsiteY29" fmla="*/ 23779 h 2343310"/>
                <a:gd name="connsiteX30" fmla="*/ 88799 w 1123833"/>
                <a:gd name="connsiteY30" fmla="*/ 26552 h 2343310"/>
                <a:gd name="connsiteX31" fmla="*/ 107795 w 1123833"/>
                <a:gd name="connsiteY31" fmla="*/ 107786 h 2343310"/>
                <a:gd name="connsiteX32" fmla="*/ 45640 w 1123833"/>
                <a:gd name="connsiteY32" fmla="*/ 1338 h 2343310"/>
                <a:gd name="connsiteX33" fmla="*/ 81698 w 1123833"/>
                <a:gd name="connsiteY33" fmla="*/ 115813 h 2343310"/>
                <a:gd name="connsiteX34" fmla="*/ 18204 w 1123833"/>
                <a:gd name="connsiteY34" fmla="*/ 47154 h 2343310"/>
                <a:gd name="connsiteX35" fmla="*/ 54843 w 1123833"/>
                <a:gd name="connsiteY35" fmla="*/ 126907 h 2343310"/>
                <a:gd name="connsiteX36" fmla="*/ 336 w 1123833"/>
                <a:gd name="connsiteY36" fmla="*/ 97280 h 2343310"/>
                <a:gd name="connsiteX37" fmla="*/ 56860 w 1123833"/>
                <a:gd name="connsiteY37" fmla="*/ 179045 h 2343310"/>
                <a:gd name="connsiteX38" fmla="*/ 117025 w 1123833"/>
                <a:gd name="connsiteY38" fmla="*/ 261479 h 2343310"/>
                <a:gd name="connsiteX39" fmla="*/ 201208 w 1123833"/>
                <a:gd name="connsiteY39" fmla="*/ 412427 h 2343310"/>
                <a:gd name="connsiteX40" fmla="*/ 363768 w 1123833"/>
                <a:gd name="connsiteY40" fmla="*/ 650461 h 2343310"/>
                <a:gd name="connsiteX41" fmla="*/ 369573 w 1123833"/>
                <a:gd name="connsiteY41" fmla="*/ 728839 h 2343310"/>
                <a:gd name="connsiteX42" fmla="*/ 433436 w 1123833"/>
                <a:gd name="connsiteY42" fmla="*/ 885593 h 2343310"/>
                <a:gd name="connsiteX43" fmla="*/ 439242 w 1123833"/>
                <a:gd name="connsiteY43" fmla="*/ 995901 h 2343310"/>
                <a:gd name="connsiteX44" fmla="*/ 372476 w 1123833"/>
                <a:gd name="connsiteY44" fmla="*/ 1213616 h 2343310"/>
                <a:gd name="connsiteX45" fmla="*/ 378282 w 1123833"/>
                <a:gd name="connsiteY45" fmla="*/ 1321021 h 2343310"/>
                <a:gd name="connsiteX46" fmla="*/ 395699 w 1123833"/>
                <a:gd name="connsiteY46" fmla="*/ 1434233 h 2343310"/>
                <a:gd name="connsiteX47" fmla="*/ 410213 w 1123833"/>
                <a:gd name="connsiteY47" fmla="*/ 1605501 h 2343310"/>
                <a:gd name="connsiteX48" fmla="*/ 445048 w 1123833"/>
                <a:gd name="connsiteY48" fmla="*/ 1715810 h 2343310"/>
                <a:gd name="connsiteX49" fmla="*/ 535036 w 1123833"/>
                <a:gd name="connsiteY49" fmla="*/ 2058347 h 2343310"/>
                <a:gd name="connsiteX50" fmla="*/ 569871 w 1123833"/>
                <a:gd name="connsiteY50" fmla="*/ 2067056 h 2343310"/>
                <a:gd name="connsiteX51" fmla="*/ 537939 w 1123833"/>
                <a:gd name="connsiteY51" fmla="*/ 2128016 h 2343310"/>
                <a:gd name="connsiteX52" fmla="*/ 514716 w 1123833"/>
                <a:gd name="connsiteY52" fmla="*/ 2220907 h 2343310"/>
                <a:gd name="connsiteX53" fmla="*/ 584385 w 1123833"/>
                <a:gd name="connsiteY53" fmla="*/ 2244130 h 2343310"/>
                <a:gd name="connsiteX54" fmla="*/ 639539 w 1123833"/>
                <a:gd name="connsiteY54" fmla="*/ 2203490 h 2343310"/>
                <a:gd name="connsiteX55" fmla="*/ 636636 w 1123833"/>
                <a:gd name="connsiteY55" fmla="*/ 2128016 h 2343310"/>
                <a:gd name="connsiteX56" fmla="*/ 659859 w 1123833"/>
                <a:gd name="connsiteY56" fmla="*/ 2064153 h 2343310"/>
                <a:gd name="connsiteX57" fmla="*/ 659859 w 1123833"/>
                <a:gd name="connsiteY57" fmla="*/ 2040930 h 2343310"/>
                <a:gd name="connsiteX58" fmla="*/ 613413 w 1123833"/>
                <a:gd name="connsiteY58" fmla="*/ 1933524 h 2343310"/>
                <a:gd name="connsiteX59" fmla="*/ 604705 w 1123833"/>
                <a:gd name="connsiteY59" fmla="*/ 1596793 h 2343310"/>
                <a:gd name="connsiteX60" fmla="*/ 604705 w 1123833"/>
                <a:gd name="connsiteY60" fmla="*/ 1413913 h 2343310"/>
                <a:gd name="connsiteX61" fmla="*/ 671471 w 1123833"/>
                <a:gd name="connsiteY61" fmla="*/ 1701296 h 2343310"/>
                <a:gd name="connsiteX62" fmla="*/ 700499 w 1123833"/>
                <a:gd name="connsiteY62" fmla="*/ 1802895 h 2343310"/>
                <a:gd name="connsiteX63" fmla="*/ 699773 w 1123833"/>
                <a:gd name="connsiteY63" fmla="*/ 1926267 h 2343310"/>
                <a:gd name="connsiteX64" fmla="*/ 729528 w 1123833"/>
                <a:gd name="connsiteY64" fmla="*/ 2194781 h 2343310"/>
                <a:gd name="connsiteX65" fmla="*/ 758556 w 1123833"/>
                <a:gd name="connsiteY65" fmla="*/ 2200587 h 2343310"/>
                <a:gd name="connsiteX66" fmla="*/ 752751 w 1123833"/>
                <a:gd name="connsiteY66" fmla="*/ 2276060 h 2343310"/>
                <a:gd name="connsiteX67" fmla="*/ 838385 w 1123833"/>
                <a:gd name="connsiteY67" fmla="*/ 2322507 h 2343310"/>
                <a:gd name="connsiteX68" fmla="*/ 966111 w 1123833"/>
                <a:gd name="connsiteY68" fmla="*/ 2295655 h 2343310"/>
                <a:gd name="connsiteX69" fmla="*/ 819516 w 1123833"/>
                <a:gd name="connsiteY69" fmla="*/ 2191878 h 2343310"/>
                <a:gd name="connsiteX70" fmla="*/ 860156 w 1123833"/>
                <a:gd name="connsiteY70" fmla="*/ 2183169 h 2343310"/>
                <a:gd name="connsiteX71" fmla="*/ 839836 w 1123833"/>
                <a:gd name="connsiteY71" fmla="*/ 1837729 h 2343310"/>
                <a:gd name="connsiteX72" fmla="*/ 848546 w 1123833"/>
                <a:gd name="connsiteY72" fmla="*/ 1776769 h 2343310"/>
                <a:gd name="connsiteX73" fmla="*/ 831128 w 1123833"/>
                <a:gd name="connsiteY73" fmla="*/ 1744838 h 2343310"/>
                <a:gd name="connsiteX74" fmla="*/ 819516 w 1123833"/>
                <a:gd name="connsiteY74" fmla="*/ 1364563 h 2343310"/>
                <a:gd name="connsiteX75" fmla="*/ 790488 w 1123833"/>
                <a:gd name="connsiteY75" fmla="*/ 1254255 h 2343310"/>
                <a:gd name="connsiteX76" fmla="*/ 758556 w 1123833"/>
                <a:gd name="connsiteY76" fmla="*/ 987192 h 2343310"/>
                <a:gd name="connsiteX77" fmla="*/ 854351 w 1123833"/>
                <a:gd name="connsiteY77" fmla="*/ 662072 h 2343310"/>
                <a:gd name="connsiteX78" fmla="*/ 1045939 w 1123833"/>
                <a:gd name="connsiteY78" fmla="*/ 426940 h 2343310"/>
                <a:gd name="connsiteX79" fmla="*/ 1118511 w 1123833"/>
                <a:gd name="connsiteY79" fmla="*/ 174392 h 2343310"/>
                <a:gd name="connsiteX80" fmla="*/ 1098191 w 1123833"/>
                <a:gd name="connsiteY80" fmla="*/ 35055 h 2343310"/>
                <a:gd name="connsiteX81" fmla="*/ 1037231 w 1123833"/>
                <a:gd name="connsiteY81" fmla="*/ 93113 h 2343310"/>
                <a:gd name="connsiteX0" fmla="*/ 1037231 w 1123833"/>
                <a:gd name="connsiteY0" fmla="*/ 93113 h 2343310"/>
                <a:gd name="connsiteX1" fmla="*/ 1037231 w 1123833"/>
                <a:gd name="connsiteY1" fmla="*/ 159879 h 2343310"/>
                <a:gd name="connsiteX2" fmla="*/ 970465 w 1123833"/>
                <a:gd name="connsiteY2" fmla="*/ 302119 h 2343310"/>
                <a:gd name="connsiteX3" fmla="*/ 918213 w 1123833"/>
                <a:gd name="connsiteY3" fmla="*/ 374690 h 2343310"/>
                <a:gd name="connsiteX4" fmla="*/ 854351 w 1123833"/>
                <a:gd name="connsiteY4" fmla="*/ 479193 h 2343310"/>
                <a:gd name="connsiteX5" fmla="*/ 752751 w 1123833"/>
                <a:gd name="connsiteY5" fmla="*/ 531444 h 2343310"/>
                <a:gd name="connsiteX6" fmla="*/ 717916 w 1123833"/>
                <a:gd name="connsiteY6" fmla="*/ 595307 h 2343310"/>
                <a:gd name="connsiteX7" fmla="*/ 677276 w 1123833"/>
                <a:gd name="connsiteY7" fmla="*/ 586599 h 2343310"/>
                <a:gd name="connsiteX8" fmla="*/ 685985 w 1123833"/>
                <a:gd name="connsiteY8" fmla="*/ 537250 h 2343310"/>
                <a:gd name="connsiteX9" fmla="*/ 720819 w 1123833"/>
                <a:gd name="connsiteY9" fmla="*/ 496610 h 2343310"/>
                <a:gd name="connsiteX10" fmla="*/ 717916 w 1123833"/>
                <a:gd name="connsiteY10" fmla="*/ 441456 h 2343310"/>
                <a:gd name="connsiteX11" fmla="*/ 717916 w 1123833"/>
                <a:gd name="connsiteY11" fmla="*/ 389204 h 2343310"/>
                <a:gd name="connsiteX12" fmla="*/ 662762 w 1123833"/>
                <a:gd name="connsiteY12" fmla="*/ 325341 h 2343310"/>
                <a:gd name="connsiteX13" fmla="*/ 584385 w 1123833"/>
                <a:gd name="connsiteY13" fmla="*/ 339856 h 2343310"/>
                <a:gd name="connsiteX14" fmla="*/ 543745 w 1123833"/>
                <a:gd name="connsiteY14" fmla="*/ 397913 h 2343310"/>
                <a:gd name="connsiteX15" fmla="*/ 555356 w 1123833"/>
                <a:gd name="connsiteY15" fmla="*/ 444359 h 2343310"/>
                <a:gd name="connsiteX16" fmla="*/ 546389 w 1123833"/>
                <a:gd name="connsiteY16" fmla="*/ 476413 h 2343310"/>
                <a:gd name="connsiteX17" fmla="*/ 572773 w 1123833"/>
                <a:gd name="connsiteY17" fmla="*/ 531444 h 2343310"/>
                <a:gd name="connsiteX18" fmla="*/ 532133 w 1123833"/>
                <a:gd name="connsiteY18" fmla="*/ 583696 h 2343310"/>
                <a:gd name="connsiteX19" fmla="*/ 503105 w 1123833"/>
                <a:gd name="connsiteY19" fmla="*/ 583696 h 2343310"/>
                <a:gd name="connsiteX20" fmla="*/ 474076 w 1123833"/>
                <a:gd name="connsiteY20" fmla="*/ 537250 h 2343310"/>
                <a:gd name="connsiteX21" fmla="*/ 410213 w 1123833"/>
                <a:gd name="connsiteY21" fmla="*/ 484999 h 2343310"/>
                <a:gd name="connsiteX22" fmla="*/ 360865 w 1123833"/>
                <a:gd name="connsiteY22" fmla="*/ 435650 h 2343310"/>
                <a:gd name="connsiteX23" fmla="*/ 328933 w 1123833"/>
                <a:gd name="connsiteY23" fmla="*/ 365981 h 2343310"/>
                <a:gd name="connsiteX24" fmla="*/ 230236 w 1123833"/>
                <a:gd name="connsiteY24" fmla="*/ 281799 h 2343310"/>
                <a:gd name="connsiteX25" fmla="*/ 175082 w 1123833"/>
                <a:gd name="connsiteY25" fmla="*/ 197616 h 2343310"/>
                <a:gd name="connsiteX26" fmla="*/ 154704 w 1123833"/>
                <a:gd name="connsiteY26" fmla="*/ 93251 h 2343310"/>
                <a:gd name="connsiteX27" fmla="*/ 141162 w 1123833"/>
                <a:gd name="connsiteY27" fmla="*/ 80176 h 2343310"/>
                <a:gd name="connsiteX28" fmla="*/ 138515 w 1123833"/>
                <a:gd name="connsiteY28" fmla="*/ 140944 h 2343310"/>
                <a:gd name="connsiteX29" fmla="*/ 103718 w 1123833"/>
                <a:gd name="connsiteY29" fmla="*/ 23779 h 2343310"/>
                <a:gd name="connsiteX30" fmla="*/ 88799 w 1123833"/>
                <a:gd name="connsiteY30" fmla="*/ 26552 h 2343310"/>
                <a:gd name="connsiteX31" fmla="*/ 107795 w 1123833"/>
                <a:gd name="connsiteY31" fmla="*/ 107786 h 2343310"/>
                <a:gd name="connsiteX32" fmla="*/ 45640 w 1123833"/>
                <a:gd name="connsiteY32" fmla="*/ 1338 h 2343310"/>
                <a:gd name="connsiteX33" fmla="*/ 81698 w 1123833"/>
                <a:gd name="connsiteY33" fmla="*/ 115813 h 2343310"/>
                <a:gd name="connsiteX34" fmla="*/ 18204 w 1123833"/>
                <a:gd name="connsiteY34" fmla="*/ 47154 h 2343310"/>
                <a:gd name="connsiteX35" fmla="*/ 54843 w 1123833"/>
                <a:gd name="connsiteY35" fmla="*/ 126907 h 2343310"/>
                <a:gd name="connsiteX36" fmla="*/ 336 w 1123833"/>
                <a:gd name="connsiteY36" fmla="*/ 97280 h 2343310"/>
                <a:gd name="connsiteX37" fmla="*/ 56860 w 1123833"/>
                <a:gd name="connsiteY37" fmla="*/ 179045 h 2343310"/>
                <a:gd name="connsiteX38" fmla="*/ 117025 w 1123833"/>
                <a:gd name="connsiteY38" fmla="*/ 261479 h 2343310"/>
                <a:gd name="connsiteX39" fmla="*/ 201208 w 1123833"/>
                <a:gd name="connsiteY39" fmla="*/ 412427 h 2343310"/>
                <a:gd name="connsiteX40" fmla="*/ 363768 w 1123833"/>
                <a:gd name="connsiteY40" fmla="*/ 650461 h 2343310"/>
                <a:gd name="connsiteX41" fmla="*/ 369573 w 1123833"/>
                <a:gd name="connsiteY41" fmla="*/ 728839 h 2343310"/>
                <a:gd name="connsiteX42" fmla="*/ 433436 w 1123833"/>
                <a:gd name="connsiteY42" fmla="*/ 885593 h 2343310"/>
                <a:gd name="connsiteX43" fmla="*/ 439242 w 1123833"/>
                <a:gd name="connsiteY43" fmla="*/ 995901 h 2343310"/>
                <a:gd name="connsiteX44" fmla="*/ 372476 w 1123833"/>
                <a:gd name="connsiteY44" fmla="*/ 1213616 h 2343310"/>
                <a:gd name="connsiteX45" fmla="*/ 378282 w 1123833"/>
                <a:gd name="connsiteY45" fmla="*/ 1321021 h 2343310"/>
                <a:gd name="connsiteX46" fmla="*/ 395699 w 1123833"/>
                <a:gd name="connsiteY46" fmla="*/ 1434233 h 2343310"/>
                <a:gd name="connsiteX47" fmla="*/ 410213 w 1123833"/>
                <a:gd name="connsiteY47" fmla="*/ 1605501 h 2343310"/>
                <a:gd name="connsiteX48" fmla="*/ 445048 w 1123833"/>
                <a:gd name="connsiteY48" fmla="*/ 1715810 h 2343310"/>
                <a:gd name="connsiteX49" fmla="*/ 535036 w 1123833"/>
                <a:gd name="connsiteY49" fmla="*/ 2058347 h 2343310"/>
                <a:gd name="connsiteX50" fmla="*/ 569871 w 1123833"/>
                <a:gd name="connsiteY50" fmla="*/ 2067056 h 2343310"/>
                <a:gd name="connsiteX51" fmla="*/ 537939 w 1123833"/>
                <a:gd name="connsiteY51" fmla="*/ 2128016 h 2343310"/>
                <a:gd name="connsiteX52" fmla="*/ 514716 w 1123833"/>
                <a:gd name="connsiteY52" fmla="*/ 2220907 h 2343310"/>
                <a:gd name="connsiteX53" fmla="*/ 584385 w 1123833"/>
                <a:gd name="connsiteY53" fmla="*/ 2244130 h 2343310"/>
                <a:gd name="connsiteX54" fmla="*/ 639539 w 1123833"/>
                <a:gd name="connsiteY54" fmla="*/ 2203490 h 2343310"/>
                <a:gd name="connsiteX55" fmla="*/ 636636 w 1123833"/>
                <a:gd name="connsiteY55" fmla="*/ 2128016 h 2343310"/>
                <a:gd name="connsiteX56" fmla="*/ 659859 w 1123833"/>
                <a:gd name="connsiteY56" fmla="*/ 2064153 h 2343310"/>
                <a:gd name="connsiteX57" fmla="*/ 659859 w 1123833"/>
                <a:gd name="connsiteY57" fmla="*/ 2040930 h 2343310"/>
                <a:gd name="connsiteX58" fmla="*/ 613413 w 1123833"/>
                <a:gd name="connsiteY58" fmla="*/ 1933524 h 2343310"/>
                <a:gd name="connsiteX59" fmla="*/ 604705 w 1123833"/>
                <a:gd name="connsiteY59" fmla="*/ 1596793 h 2343310"/>
                <a:gd name="connsiteX60" fmla="*/ 604705 w 1123833"/>
                <a:gd name="connsiteY60" fmla="*/ 1413913 h 2343310"/>
                <a:gd name="connsiteX61" fmla="*/ 671471 w 1123833"/>
                <a:gd name="connsiteY61" fmla="*/ 1701296 h 2343310"/>
                <a:gd name="connsiteX62" fmla="*/ 700499 w 1123833"/>
                <a:gd name="connsiteY62" fmla="*/ 1802895 h 2343310"/>
                <a:gd name="connsiteX63" fmla="*/ 699773 w 1123833"/>
                <a:gd name="connsiteY63" fmla="*/ 1926267 h 2343310"/>
                <a:gd name="connsiteX64" fmla="*/ 729528 w 1123833"/>
                <a:gd name="connsiteY64" fmla="*/ 2194781 h 2343310"/>
                <a:gd name="connsiteX65" fmla="*/ 758556 w 1123833"/>
                <a:gd name="connsiteY65" fmla="*/ 2200587 h 2343310"/>
                <a:gd name="connsiteX66" fmla="*/ 752751 w 1123833"/>
                <a:gd name="connsiteY66" fmla="*/ 2276060 h 2343310"/>
                <a:gd name="connsiteX67" fmla="*/ 838385 w 1123833"/>
                <a:gd name="connsiteY67" fmla="*/ 2322507 h 2343310"/>
                <a:gd name="connsiteX68" fmla="*/ 966111 w 1123833"/>
                <a:gd name="connsiteY68" fmla="*/ 2295655 h 2343310"/>
                <a:gd name="connsiteX69" fmla="*/ 819516 w 1123833"/>
                <a:gd name="connsiteY69" fmla="*/ 2191878 h 2343310"/>
                <a:gd name="connsiteX70" fmla="*/ 860156 w 1123833"/>
                <a:gd name="connsiteY70" fmla="*/ 2183169 h 2343310"/>
                <a:gd name="connsiteX71" fmla="*/ 839836 w 1123833"/>
                <a:gd name="connsiteY71" fmla="*/ 1837729 h 2343310"/>
                <a:gd name="connsiteX72" fmla="*/ 848546 w 1123833"/>
                <a:gd name="connsiteY72" fmla="*/ 1776769 h 2343310"/>
                <a:gd name="connsiteX73" fmla="*/ 831128 w 1123833"/>
                <a:gd name="connsiteY73" fmla="*/ 1744838 h 2343310"/>
                <a:gd name="connsiteX74" fmla="*/ 819516 w 1123833"/>
                <a:gd name="connsiteY74" fmla="*/ 1364563 h 2343310"/>
                <a:gd name="connsiteX75" fmla="*/ 790488 w 1123833"/>
                <a:gd name="connsiteY75" fmla="*/ 1254255 h 2343310"/>
                <a:gd name="connsiteX76" fmla="*/ 758556 w 1123833"/>
                <a:gd name="connsiteY76" fmla="*/ 987192 h 2343310"/>
                <a:gd name="connsiteX77" fmla="*/ 854351 w 1123833"/>
                <a:gd name="connsiteY77" fmla="*/ 662072 h 2343310"/>
                <a:gd name="connsiteX78" fmla="*/ 1045939 w 1123833"/>
                <a:gd name="connsiteY78" fmla="*/ 426940 h 2343310"/>
                <a:gd name="connsiteX79" fmla="*/ 1118511 w 1123833"/>
                <a:gd name="connsiteY79" fmla="*/ 174392 h 2343310"/>
                <a:gd name="connsiteX80" fmla="*/ 1098191 w 1123833"/>
                <a:gd name="connsiteY80" fmla="*/ 35055 h 2343310"/>
                <a:gd name="connsiteX81" fmla="*/ 1037231 w 1123833"/>
                <a:gd name="connsiteY81" fmla="*/ 93113 h 2343310"/>
                <a:gd name="connsiteX0" fmla="*/ 1037231 w 1123833"/>
                <a:gd name="connsiteY0" fmla="*/ 98030 h 2348227"/>
                <a:gd name="connsiteX1" fmla="*/ 1037231 w 1123833"/>
                <a:gd name="connsiteY1" fmla="*/ 164796 h 2348227"/>
                <a:gd name="connsiteX2" fmla="*/ 970465 w 1123833"/>
                <a:gd name="connsiteY2" fmla="*/ 307036 h 2348227"/>
                <a:gd name="connsiteX3" fmla="*/ 918213 w 1123833"/>
                <a:gd name="connsiteY3" fmla="*/ 379607 h 2348227"/>
                <a:gd name="connsiteX4" fmla="*/ 854351 w 1123833"/>
                <a:gd name="connsiteY4" fmla="*/ 484110 h 2348227"/>
                <a:gd name="connsiteX5" fmla="*/ 752751 w 1123833"/>
                <a:gd name="connsiteY5" fmla="*/ 536361 h 2348227"/>
                <a:gd name="connsiteX6" fmla="*/ 717916 w 1123833"/>
                <a:gd name="connsiteY6" fmla="*/ 600224 h 2348227"/>
                <a:gd name="connsiteX7" fmla="*/ 677276 w 1123833"/>
                <a:gd name="connsiteY7" fmla="*/ 591516 h 2348227"/>
                <a:gd name="connsiteX8" fmla="*/ 685985 w 1123833"/>
                <a:gd name="connsiteY8" fmla="*/ 542167 h 2348227"/>
                <a:gd name="connsiteX9" fmla="*/ 720819 w 1123833"/>
                <a:gd name="connsiteY9" fmla="*/ 501527 h 2348227"/>
                <a:gd name="connsiteX10" fmla="*/ 717916 w 1123833"/>
                <a:gd name="connsiteY10" fmla="*/ 446373 h 2348227"/>
                <a:gd name="connsiteX11" fmla="*/ 717916 w 1123833"/>
                <a:gd name="connsiteY11" fmla="*/ 394121 h 2348227"/>
                <a:gd name="connsiteX12" fmla="*/ 662762 w 1123833"/>
                <a:gd name="connsiteY12" fmla="*/ 330258 h 2348227"/>
                <a:gd name="connsiteX13" fmla="*/ 584385 w 1123833"/>
                <a:gd name="connsiteY13" fmla="*/ 344773 h 2348227"/>
                <a:gd name="connsiteX14" fmla="*/ 543745 w 1123833"/>
                <a:gd name="connsiteY14" fmla="*/ 402830 h 2348227"/>
                <a:gd name="connsiteX15" fmla="*/ 555356 w 1123833"/>
                <a:gd name="connsiteY15" fmla="*/ 449276 h 2348227"/>
                <a:gd name="connsiteX16" fmla="*/ 546389 w 1123833"/>
                <a:gd name="connsiteY16" fmla="*/ 481330 h 2348227"/>
                <a:gd name="connsiteX17" fmla="*/ 572773 w 1123833"/>
                <a:gd name="connsiteY17" fmla="*/ 536361 h 2348227"/>
                <a:gd name="connsiteX18" fmla="*/ 532133 w 1123833"/>
                <a:gd name="connsiteY18" fmla="*/ 588613 h 2348227"/>
                <a:gd name="connsiteX19" fmla="*/ 503105 w 1123833"/>
                <a:gd name="connsiteY19" fmla="*/ 588613 h 2348227"/>
                <a:gd name="connsiteX20" fmla="*/ 474076 w 1123833"/>
                <a:gd name="connsiteY20" fmla="*/ 542167 h 2348227"/>
                <a:gd name="connsiteX21" fmla="*/ 410213 w 1123833"/>
                <a:gd name="connsiteY21" fmla="*/ 489916 h 2348227"/>
                <a:gd name="connsiteX22" fmla="*/ 360865 w 1123833"/>
                <a:gd name="connsiteY22" fmla="*/ 440567 h 2348227"/>
                <a:gd name="connsiteX23" fmla="*/ 328933 w 1123833"/>
                <a:gd name="connsiteY23" fmla="*/ 370898 h 2348227"/>
                <a:gd name="connsiteX24" fmla="*/ 230236 w 1123833"/>
                <a:gd name="connsiteY24" fmla="*/ 286716 h 2348227"/>
                <a:gd name="connsiteX25" fmla="*/ 175082 w 1123833"/>
                <a:gd name="connsiteY25" fmla="*/ 202533 h 2348227"/>
                <a:gd name="connsiteX26" fmla="*/ 154704 w 1123833"/>
                <a:gd name="connsiteY26" fmla="*/ 98168 h 2348227"/>
                <a:gd name="connsiteX27" fmla="*/ 141162 w 1123833"/>
                <a:gd name="connsiteY27" fmla="*/ 85093 h 2348227"/>
                <a:gd name="connsiteX28" fmla="*/ 138515 w 1123833"/>
                <a:gd name="connsiteY28" fmla="*/ 145861 h 2348227"/>
                <a:gd name="connsiteX29" fmla="*/ 103718 w 1123833"/>
                <a:gd name="connsiteY29" fmla="*/ 28696 h 2348227"/>
                <a:gd name="connsiteX30" fmla="*/ 88799 w 1123833"/>
                <a:gd name="connsiteY30" fmla="*/ 31469 h 2348227"/>
                <a:gd name="connsiteX31" fmla="*/ 107795 w 1123833"/>
                <a:gd name="connsiteY31" fmla="*/ 112703 h 2348227"/>
                <a:gd name="connsiteX32" fmla="*/ 45640 w 1123833"/>
                <a:gd name="connsiteY32" fmla="*/ 6255 h 2348227"/>
                <a:gd name="connsiteX33" fmla="*/ 81698 w 1123833"/>
                <a:gd name="connsiteY33" fmla="*/ 120730 h 2348227"/>
                <a:gd name="connsiteX34" fmla="*/ 18204 w 1123833"/>
                <a:gd name="connsiteY34" fmla="*/ 52071 h 2348227"/>
                <a:gd name="connsiteX35" fmla="*/ 54843 w 1123833"/>
                <a:gd name="connsiteY35" fmla="*/ 131824 h 2348227"/>
                <a:gd name="connsiteX36" fmla="*/ 336 w 1123833"/>
                <a:gd name="connsiteY36" fmla="*/ 102197 h 2348227"/>
                <a:gd name="connsiteX37" fmla="*/ 56860 w 1123833"/>
                <a:gd name="connsiteY37" fmla="*/ 183962 h 2348227"/>
                <a:gd name="connsiteX38" fmla="*/ 117025 w 1123833"/>
                <a:gd name="connsiteY38" fmla="*/ 266396 h 2348227"/>
                <a:gd name="connsiteX39" fmla="*/ 201208 w 1123833"/>
                <a:gd name="connsiteY39" fmla="*/ 417344 h 2348227"/>
                <a:gd name="connsiteX40" fmla="*/ 363768 w 1123833"/>
                <a:gd name="connsiteY40" fmla="*/ 655378 h 2348227"/>
                <a:gd name="connsiteX41" fmla="*/ 369573 w 1123833"/>
                <a:gd name="connsiteY41" fmla="*/ 733756 h 2348227"/>
                <a:gd name="connsiteX42" fmla="*/ 433436 w 1123833"/>
                <a:gd name="connsiteY42" fmla="*/ 890510 h 2348227"/>
                <a:gd name="connsiteX43" fmla="*/ 439242 w 1123833"/>
                <a:gd name="connsiteY43" fmla="*/ 1000818 h 2348227"/>
                <a:gd name="connsiteX44" fmla="*/ 372476 w 1123833"/>
                <a:gd name="connsiteY44" fmla="*/ 1218533 h 2348227"/>
                <a:gd name="connsiteX45" fmla="*/ 378282 w 1123833"/>
                <a:gd name="connsiteY45" fmla="*/ 1325938 h 2348227"/>
                <a:gd name="connsiteX46" fmla="*/ 395699 w 1123833"/>
                <a:gd name="connsiteY46" fmla="*/ 1439150 h 2348227"/>
                <a:gd name="connsiteX47" fmla="*/ 410213 w 1123833"/>
                <a:gd name="connsiteY47" fmla="*/ 1610418 h 2348227"/>
                <a:gd name="connsiteX48" fmla="*/ 445048 w 1123833"/>
                <a:gd name="connsiteY48" fmla="*/ 1720727 h 2348227"/>
                <a:gd name="connsiteX49" fmla="*/ 535036 w 1123833"/>
                <a:gd name="connsiteY49" fmla="*/ 2063264 h 2348227"/>
                <a:gd name="connsiteX50" fmla="*/ 569871 w 1123833"/>
                <a:gd name="connsiteY50" fmla="*/ 2071973 h 2348227"/>
                <a:gd name="connsiteX51" fmla="*/ 537939 w 1123833"/>
                <a:gd name="connsiteY51" fmla="*/ 2132933 h 2348227"/>
                <a:gd name="connsiteX52" fmla="*/ 514716 w 1123833"/>
                <a:gd name="connsiteY52" fmla="*/ 2225824 h 2348227"/>
                <a:gd name="connsiteX53" fmla="*/ 584385 w 1123833"/>
                <a:gd name="connsiteY53" fmla="*/ 2249047 h 2348227"/>
                <a:gd name="connsiteX54" fmla="*/ 639539 w 1123833"/>
                <a:gd name="connsiteY54" fmla="*/ 2208407 h 2348227"/>
                <a:gd name="connsiteX55" fmla="*/ 636636 w 1123833"/>
                <a:gd name="connsiteY55" fmla="*/ 2132933 h 2348227"/>
                <a:gd name="connsiteX56" fmla="*/ 659859 w 1123833"/>
                <a:gd name="connsiteY56" fmla="*/ 2069070 h 2348227"/>
                <a:gd name="connsiteX57" fmla="*/ 659859 w 1123833"/>
                <a:gd name="connsiteY57" fmla="*/ 2045847 h 2348227"/>
                <a:gd name="connsiteX58" fmla="*/ 613413 w 1123833"/>
                <a:gd name="connsiteY58" fmla="*/ 1938441 h 2348227"/>
                <a:gd name="connsiteX59" fmla="*/ 604705 w 1123833"/>
                <a:gd name="connsiteY59" fmla="*/ 1601710 h 2348227"/>
                <a:gd name="connsiteX60" fmla="*/ 604705 w 1123833"/>
                <a:gd name="connsiteY60" fmla="*/ 1418830 h 2348227"/>
                <a:gd name="connsiteX61" fmla="*/ 671471 w 1123833"/>
                <a:gd name="connsiteY61" fmla="*/ 1706213 h 2348227"/>
                <a:gd name="connsiteX62" fmla="*/ 700499 w 1123833"/>
                <a:gd name="connsiteY62" fmla="*/ 1807812 h 2348227"/>
                <a:gd name="connsiteX63" fmla="*/ 699773 w 1123833"/>
                <a:gd name="connsiteY63" fmla="*/ 1931184 h 2348227"/>
                <a:gd name="connsiteX64" fmla="*/ 729528 w 1123833"/>
                <a:gd name="connsiteY64" fmla="*/ 2199698 h 2348227"/>
                <a:gd name="connsiteX65" fmla="*/ 758556 w 1123833"/>
                <a:gd name="connsiteY65" fmla="*/ 2205504 h 2348227"/>
                <a:gd name="connsiteX66" fmla="*/ 752751 w 1123833"/>
                <a:gd name="connsiteY66" fmla="*/ 2280977 h 2348227"/>
                <a:gd name="connsiteX67" fmla="*/ 838385 w 1123833"/>
                <a:gd name="connsiteY67" fmla="*/ 2327424 h 2348227"/>
                <a:gd name="connsiteX68" fmla="*/ 966111 w 1123833"/>
                <a:gd name="connsiteY68" fmla="*/ 2300572 h 2348227"/>
                <a:gd name="connsiteX69" fmla="*/ 819516 w 1123833"/>
                <a:gd name="connsiteY69" fmla="*/ 2196795 h 2348227"/>
                <a:gd name="connsiteX70" fmla="*/ 860156 w 1123833"/>
                <a:gd name="connsiteY70" fmla="*/ 2188086 h 2348227"/>
                <a:gd name="connsiteX71" fmla="*/ 839836 w 1123833"/>
                <a:gd name="connsiteY71" fmla="*/ 1842646 h 2348227"/>
                <a:gd name="connsiteX72" fmla="*/ 848546 w 1123833"/>
                <a:gd name="connsiteY72" fmla="*/ 1781686 h 2348227"/>
                <a:gd name="connsiteX73" fmla="*/ 831128 w 1123833"/>
                <a:gd name="connsiteY73" fmla="*/ 1749755 h 2348227"/>
                <a:gd name="connsiteX74" fmla="*/ 819516 w 1123833"/>
                <a:gd name="connsiteY74" fmla="*/ 1369480 h 2348227"/>
                <a:gd name="connsiteX75" fmla="*/ 790488 w 1123833"/>
                <a:gd name="connsiteY75" fmla="*/ 1259172 h 2348227"/>
                <a:gd name="connsiteX76" fmla="*/ 758556 w 1123833"/>
                <a:gd name="connsiteY76" fmla="*/ 992109 h 2348227"/>
                <a:gd name="connsiteX77" fmla="*/ 854351 w 1123833"/>
                <a:gd name="connsiteY77" fmla="*/ 666989 h 2348227"/>
                <a:gd name="connsiteX78" fmla="*/ 1045939 w 1123833"/>
                <a:gd name="connsiteY78" fmla="*/ 431857 h 2348227"/>
                <a:gd name="connsiteX79" fmla="*/ 1118511 w 1123833"/>
                <a:gd name="connsiteY79" fmla="*/ 179309 h 2348227"/>
                <a:gd name="connsiteX80" fmla="*/ 1098191 w 1123833"/>
                <a:gd name="connsiteY80" fmla="*/ 39972 h 2348227"/>
                <a:gd name="connsiteX81" fmla="*/ 1037231 w 1123833"/>
                <a:gd name="connsiteY81" fmla="*/ 98030 h 2348227"/>
                <a:gd name="connsiteX0" fmla="*/ 1043955 w 1130557"/>
                <a:gd name="connsiteY0" fmla="*/ 98030 h 2348227"/>
                <a:gd name="connsiteX1" fmla="*/ 1043955 w 1130557"/>
                <a:gd name="connsiteY1" fmla="*/ 164796 h 2348227"/>
                <a:gd name="connsiteX2" fmla="*/ 977189 w 1130557"/>
                <a:gd name="connsiteY2" fmla="*/ 307036 h 2348227"/>
                <a:gd name="connsiteX3" fmla="*/ 924937 w 1130557"/>
                <a:gd name="connsiteY3" fmla="*/ 379607 h 2348227"/>
                <a:gd name="connsiteX4" fmla="*/ 861075 w 1130557"/>
                <a:gd name="connsiteY4" fmla="*/ 484110 h 2348227"/>
                <a:gd name="connsiteX5" fmla="*/ 759475 w 1130557"/>
                <a:gd name="connsiteY5" fmla="*/ 536361 h 2348227"/>
                <a:gd name="connsiteX6" fmla="*/ 724640 w 1130557"/>
                <a:gd name="connsiteY6" fmla="*/ 600224 h 2348227"/>
                <a:gd name="connsiteX7" fmla="*/ 684000 w 1130557"/>
                <a:gd name="connsiteY7" fmla="*/ 591516 h 2348227"/>
                <a:gd name="connsiteX8" fmla="*/ 692709 w 1130557"/>
                <a:gd name="connsiteY8" fmla="*/ 542167 h 2348227"/>
                <a:gd name="connsiteX9" fmla="*/ 727543 w 1130557"/>
                <a:gd name="connsiteY9" fmla="*/ 501527 h 2348227"/>
                <a:gd name="connsiteX10" fmla="*/ 724640 w 1130557"/>
                <a:gd name="connsiteY10" fmla="*/ 446373 h 2348227"/>
                <a:gd name="connsiteX11" fmla="*/ 724640 w 1130557"/>
                <a:gd name="connsiteY11" fmla="*/ 394121 h 2348227"/>
                <a:gd name="connsiteX12" fmla="*/ 669486 w 1130557"/>
                <a:gd name="connsiteY12" fmla="*/ 330258 h 2348227"/>
                <a:gd name="connsiteX13" fmla="*/ 591109 w 1130557"/>
                <a:gd name="connsiteY13" fmla="*/ 344773 h 2348227"/>
                <a:gd name="connsiteX14" fmla="*/ 550469 w 1130557"/>
                <a:gd name="connsiteY14" fmla="*/ 402830 h 2348227"/>
                <a:gd name="connsiteX15" fmla="*/ 562080 w 1130557"/>
                <a:gd name="connsiteY15" fmla="*/ 449276 h 2348227"/>
                <a:gd name="connsiteX16" fmla="*/ 553113 w 1130557"/>
                <a:gd name="connsiteY16" fmla="*/ 481330 h 2348227"/>
                <a:gd name="connsiteX17" fmla="*/ 579497 w 1130557"/>
                <a:gd name="connsiteY17" fmla="*/ 536361 h 2348227"/>
                <a:gd name="connsiteX18" fmla="*/ 538857 w 1130557"/>
                <a:gd name="connsiteY18" fmla="*/ 588613 h 2348227"/>
                <a:gd name="connsiteX19" fmla="*/ 509829 w 1130557"/>
                <a:gd name="connsiteY19" fmla="*/ 588613 h 2348227"/>
                <a:gd name="connsiteX20" fmla="*/ 480800 w 1130557"/>
                <a:gd name="connsiteY20" fmla="*/ 542167 h 2348227"/>
                <a:gd name="connsiteX21" fmla="*/ 416937 w 1130557"/>
                <a:gd name="connsiteY21" fmla="*/ 489916 h 2348227"/>
                <a:gd name="connsiteX22" fmla="*/ 367589 w 1130557"/>
                <a:gd name="connsiteY22" fmla="*/ 440567 h 2348227"/>
                <a:gd name="connsiteX23" fmla="*/ 335657 w 1130557"/>
                <a:gd name="connsiteY23" fmla="*/ 370898 h 2348227"/>
                <a:gd name="connsiteX24" fmla="*/ 236960 w 1130557"/>
                <a:gd name="connsiteY24" fmla="*/ 286716 h 2348227"/>
                <a:gd name="connsiteX25" fmla="*/ 181806 w 1130557"/>
                <a:gd name="connsiteY25" fmla="*/ 202533 h 2348227"/>
                <a:gd name="connsiteX26" fmla="*/ 161428 w 1130557"/>
                <a:gd name="connsiteY26" fmla="*/ 98168 h 2348227"/>
                <a:gd name="connsiteX27" fmla="*/ 147886 w 1130557"/>
                <a:gd name="connsiteY27" fmla="*/ 85093 h 2348227"/>
                <a:gd name="connsiteX28" fmla="*/ 145239 w 1130557"/>
                <a:gd name="connsiteY28" fmla="*/ 145861 h 2348227"/>
                <a:gd name="connsiteX29" fmla="*/ 110442 w 1130557"/>
                <a:gd name="connsiteY29" fmla="*/ 28696 h 2348227"/>
                <a:gd name="connsiteX30" fmla="*/ 95523 w 1130557"/>
                <a:gd name="connsiteY30" fmla="*/ 31469 h 2348227"/>
                <a:gd name="connsiteX31" fmla="*/ 114519 w 1130557"/>
                <a:gd name="connsiteY31" fmla="*/ 112703 h 2348227"/>
                <a:gd name="connsiteX32" fmla="*/ 52364 w 1130557"/>
                <a:gd name="connsiteY32" fmla="*/ 6255 h 2348227"/>
                <a:gd name="connsiteX33" fmla="*/ 88422 w 1130557"/>
                <a:gd name="connsiteY33" fmla="*/ 120730 h 2348227"/>
                <a:gd name="connsiteX34" fmla="*/ 24928 w 1130557"/>
                <a:gd name="connsiteY34" fmla="*/ 52071 h 2348227"/>
                <a:gd name="connsiteX35" fmla="*/ 61567 w 1130557"/>
                <a:gd name="connsiteY35" fmla="*/ 131824 h 2348227"/>
                <a:gd name="connsiteX36" fmla="*/ 7060 w 1130557"/>
                <a:gd name="connsiteY36" fmla="*/ 102197 h 2348227"/>
                <a:gd name="connsiteX37" fmla="*/ 63584 w 1130557"/>
                <a:gd name="connsiteY37" fmla="*/ 183962 h 2348227"/>
                <a:gd name="connsiteX38" fmla="*/ 123749 w 1130557"/>
                <a:gd name="connsiteY38" fmla="*/ 266396 h 2348227"/>
                <a:gd name="connsiteX39" fmla="*/ 207932 w 1130557"/>
                <a:gd name="connsiteY39" fmla="*/ 417344 h 2348227"/>
                <a:gd name="connsiteX40" fmla="*/ 370492 w 1130557"/>
                <a:gd name="connsiteY40" fmla="*/ 655378 h 2348227"/>
                <a:gd name="connsiteX41" fmla="*/ 376297 w 1130557"/>
                <a:gd name="connsiteY41" fmla="*/ 733756 h 2348227"/>
                <a:gd name="connsiteX42" fmla="*/ 440160 w 1130557"/>
                <a:gd name="connsiteY42" fmla="*/ 890510 h 2348227"/>
                <a:gd name="connsiteX43" fmla="*/ 445966 w 1130557"/>
                <a:gd name="connsiteY43" fmla="*/ 1000818 h 2348227"/>
                <a:gd name="connsiteX44" fmla="*/ 379200 w 1130557"/>
                <a:gd name="connsiteY44" fmla="*/ 1218533 h 2348227"/>
                <a:gd name="connsiteX45" fmla="*/ 385006 w 1130557"/>
                <a:gd name="connsiteY45" fmla="*/ 1325938 h 2348227"/>
                <a:gd name="connsiteX46" fmla="*/ 402423 w 1130557"/>
                <a:gd name="connsiteY46" fmla="*/ 1439150 h 2348227"/>
                <a:gd name="connsiteX47" fmla="*/ 416937 w 1130557"/>
                <a:gd name="connsiteY47" fmla="*/ 1610418 h 2348227"/>
                <a:gd name="connsiteX48" fmla="*/ 451772 w 1130557"/>
                <a:gd name="connsiteY48" fmla="*/ 1720727 h 2348227"/>
                <a:gd name="connsiteX49" fmla="*/ 541760 w 1130557"/>
                <a:gd name="connsiteY49" fmla="*/ 2063264 h 2348227"/>
                <a:gd name="connsiteX50" fmla="*/ 576595 w 1130557"/>
                <a:gd name="connsiteY50" fmla="*/ 2071973 h 2348227"/>
                <a:gd name="connsiteX51" fmla="*/ 544663 w 1130557"/>
                <a:gd name="connsiteY51" fmla="*/ 2132933 h 2348227"/>
                <a:gd name="connsiteX52" fmla="*/ 521440 w 1130557"/>
                <a:gd name="connsiteY52" fmla="*/ 2225824 h 2348227"/>
                <a:gd name="connsiteX53" fmla="*/ 591109 w 1130557"/>
                <a:gd name="connsiteY53" fmla="*/ 2249047 h 2348227"/>
                <a:gd name="connsiteX54" fmla="*/ 646263 w 1130557"/>
                <a:gd name="connsiteY54" fmla="*/ 2208407 h 2348227"/>
                <a:gd name="connsiteX55" fmla="*/ 643360 w 1130557"/>
                <a:gd name="connsiteY55" fmla="*/ 2132933 h 2348227"/>
                <a:gd name="connsiteX56" fmla="*/ 666583 w 1130557"/>
                <a:gd name="connsiteY56" fmla="*/ 2069070 h 2348227"/>
                <a:gd name="connsiteX57" fmla="*/ 666583 w 1130557"/>
                <a:gd name="connsiteY57" fmla="*/ 2045847 h 2348227"/>
                <a:gd name="connsiteX58" fmla="*/ 620137 w 1130557"/>
                <a:gd name="connsiteY58" fmla="*/ 1938441 h 2348227"/>
                <a:gd name="connsiteX59" fmla="*/ 611429 w 1130557"/>
                <a:gd name="connsiteY59" fmla="*/ 1601710 h 2348227"/>
                <a:gd name="connsiteX60" fmla="*/ 611429 w 1130557"/>
                <a:gd name="connsiteY60" fmla="*/ 1418830 h 2348227"/>
                <a:gd name="connsiteX61" fmla="*/ 678195 w 1130557"/>
                <a:gd name="connsiteY61" fmla="*/ 1706213 h 2348227"/>
                <a:gd name="connsiteX62" fmla="*/ 707223 w 1130557"/>
                <a:gd name="connsiteY62" fmla="*/ 1807812 h 2348227"/>
                <a:gd name="connsiteX63" fmla="*/ 706497 w 1130557"/>
                <a:gd name="connsiteY63" fmla="*/ 1931184 h 2348227"/>
                <a:gd name="connsiteX64" fmla="*/ 736252 w 1130557"/>
                <a:gd name="connsiteY64" fmla="*/ 2199698 h 2348227"/>
                <a:gd name="connsiteX65" fmla="*/ 765280 w 1130557"/>
                <a:gd name="connsiteY65" fmla="*/ 2205504 h 2348227"/>
                <a:gd name="connsiteX66" fmla="*/ 759475 w 1130557"/>
                <a:gd name="connsiteY66" fmla="*/ 2280977 h 2348227"/>
                <a:gd name="connsiteX67" fmla="*/ 845109 w 1130557"/>
                <a:gd name="connsiteY67" fmla="*/ 2327424 h 2348227"/>
                <a:gd name="connsiteX68" fmla="*/ 972835 w 1130557"/>
                <a:gd name="connsiteY68" fmla="*/ 2300572 h 2348227"/>
                <a:gd name="connsiteX69" fmla="*/ 826240 w 1130557"/>
                <a:gd name="connsiteY69" fmla="*/ 2196795 h 2348227"/>
                <a:gd name="connsiteX70" fmla="*/ 866880 w 1130557"/>
                <a:gd name="connsiteY70" fmla="*/ 2188086 h 2348227"/>
                <a:gd name="connsiteX71" fmla="*/ 846560 w 1130557"/>
                <a:gd name="connsiteY71" fmla="*/ 1842646 h 2348227"/>
                <a:gd name="connsiteX72" fmla="*/ 855270 w 1130557"/>
                <a:gd name="connsiteY72" fmla="*/ 1781686 h 2348227"/>
                <a:gd name="connsiteX73" fmla="*/ 837852 w 1130557"/>
                <a:gd name="connsiteY73" fmla="*/ 1749755 h 2348227"/>
                <a:gd name="connsiteX74" fmla="*/ 826240 w 1130557"/>
                <a:gd name="connsiteY74" fmla="*/ 1369480 h 2348227"/>
                <a:gd name="connsiteX75" fmla="*/ 797212 w 1130557"/>
                <a:gd name="connsiteY75" fmla="*/ 1259172 h 2348227"/>
                <a:gd name="connsiteX76" fmla="*/ 765280 w 1130557"/>
                <a:gd name="connsiteY76" fmla="*/ 992109 h 2348227"/>
                <a:gd name="connsiteX77" fmla="*/ 861075 w 1130557"/>
                <a:gd name="connsiteY77" fmla="*/ 666989 h 2348227"/>
                <a:gd name="connsiteX78" fmla="*/ 1052663 w 1130557"/>
                <a:gd name="connsiteY78" fmla="*/ 431857 h 2348227"/>
                <a:gd name="connsiteX79" fmla="*/ 1125235 w 1130557"/>
                <a:gd name="connsiteY79" fmla="*/ 179309 h 2348227"/>
                <a:gd name="connsiteX80" fmla="*/ 1104915 w 1130557"/>
                <a:gd name="connsiteY80" fmla="*/ 39972 h 2348227"/>
                <a:gd name="connsiteX81" fmla="*/ 1043955 w 1130557"/>
                <a:gd name="connsiteY81" fmla="*/ 98030 h 2348227"/>
                <a:gd name="connsiteX0" fmla="*/ 1043955 w 1130557"/>
                <a:gd name="connsiteY0" fmla="*/ 98030 h 2348227"/>
                <a:gd name="connsiteX1" fmla="*/ 1043955 w 1130557"/>
                <a:gd name="connsiteY1" fmla="*/ 164796 h 2348227"/>
                <a:gd name="connsiteX2" fmla="*/ 977189 w 1130557"/>
                <a:gd name="connsiteY2" fmla="*/ 307036 h 2348227"/>
                <a:gd name="connsiteX3" fmla="*/ 924937 w 1130557"/>
                <a:gd name="connsiteY3" fmla="*/ 379607 h 2348227"/>
                <a:gd name="connsiteX4" fmla="*/ 861075 w 1130557"/>
                <a:gd name="connsiteY4" fmla="*/ 484110 h 2348227"/>
                <a:gd name="connsiteX5" fmla="*/ 759475 w 1130557"/>
                <a:gd name="connsiteY5" fmla="*/ 536361 h 2348227"/>
                <a:gd name="connsiteX6" fmla="*/ 724640 w 1130557"/>
                <a:gd name="connsiteY6" fmla="*/ 600224 h 2348227"/>
                <a:gd name="connsiteX7" fmla="*/ 684000 w 1130557"/>
                <a:gd name="connsiteY7" fmla="*/ 591516 h 2348227"/>
                <a:gd name="connsiteX8" fmla="*/ 692709 w 1130557"/>
                <a:gd name="connsiteY8" fmla="*/ 542167 h 2348227"/>
                <a:gd name="connsiteX9" fmla="*/ 727543 w 1130557"/>
                <a:gd name="connsiteY9" fmla="*/ 501527 h 2348227"/>
                <a:gd name="connsiteX10" fmla="*/ 724640 w 1130557"/>
                <a:gd name="connsiteY10" fmla="*/ 446373 h 2348227"/>
                <a:gd name="connsiteX11" fmla="*/ 724640 w 1130557"/>
                <a:gd name="connsiteY11" fmla="*/ 394121 h 2348227"/>
                <a:gd name="connsiteX12" fmla="*/ 669486 w 1130557"/>
                <a:gd name="connsiteY12" fmla="*/ 330258 h 2348227"/>
                <a:gd name="connsiteX13" fmla="*/ 591109 w 1130557"/>
                <a:gd name="connsiteY13" fmla="*/ 344773 h 2348227"/>
                <a:gd name="connsiteX14" fmla="*/ 550469 w 1130557"/>
                <a:gd name="connsiteY14" fmla="*/ 402830 h 2348227"/>
                <a:gd name="connsiteX15" fmla="*/ 562080 w 1130557"/>
                <a:gd name="connsiteY15" fmla="*/ 449276 h 2348227"/>
                <a:gd name="connsiteX16" fmla="*/ 553113 w 1130557"/>
                <a:gd name="connsiteY16" fmla="*/ 481330 h 2348227"/>
                <a:gd name="connsiteX17" fmla="*/ 579497 w 1130557"/>
                <a:gd name="connsiteY17" fmla="*/ 536361 h 2348227"/>
                <a:gd name="connsiteX18" fmla="*/ 538857 w 1130557"/>
                <a:gd name="connsiteY18" fmla="*/ 588613 h 2348227"/>
                <a:gd name="connsiteX19" fmla="*/ 509829 w 1130557"/>
                <a:gd name="connsiteY19" fmla="*/ 588613 h 2348227"/>
                <a:gd name="connsiteX20" fmla="*/ 480800 w 1130557"/>
                <a:gd name="connsiteY20" fmla="*/ 542167 h 2348227"/>
                <a:gd name="connsiteX21" fmla="*/ 416937 w 1130557"/>
                <a:gd name="connsiteY21" fmla="*/ 489916 h 2348227"/>
                <a:gd name="connsiteX22" fmla="*/ 367589 w 1130557"/>
                <a:gd name="connsiteY22" fmla="*/ 440567 h 2348227"/>
                <a:gd name="connsiteX23" fmla="*/ 335657 w 1130557"/>
                <a:gd name="connsiteY23" fmla="*/ 370898 h 2348227"/>
                <a:gd name="connsiteX24" fmla="*/ 236960 w 1130557"/>
                <a:gd name="connsiteY24" fmla="*/ 286716 h 2348227"/>
                <a:gd name="connsiteX25" fmla="*/ 181806 w 1130557"/>
                <a:gd name="connsiteY25" fmla="*/ 202533 h 2348227"/>
                <a:gd name="connsiteX26" fmla="*/ 161428 w 1130557"/>
                <a:gd name="connsiteY26" fmla="*/ 98168 h 2348227"/>
                <a:gd name="connsiteX27" fmla="*/ 147886 w 1130557"/>
                <a:gd name="connsiteY27" fmla="*/ 85093 h 2348227"/>
                <a:gd name="connsiteX28" fmla="*/ 145239 w 1130557"/>
                <a:gd name="connsiteY28" fmla="*/ 145861 h 2348227"/>
                <a:gd name="connsiteX29" fmla="*/ 110442 w 1130557"/>
                <a:gd name="connsiteY29" fmla="*/ 28696 h 2348227"/>
                <a:gd name="connsiteX30" fmla="*/ 95523 w 1130557"/>
                <a:gd name="connsiteY30" fmla="*/ 31469 h 2348227"/>
                <a:gd name="connsiteX31" fmla="*/ 114519 w 1130557"/>
                <a:gd name="connsiteY31" fmla="*/ 112703 h 2348227"/>
                <a:gd name="connsiteX32" fmla="*/ 52364 w 1130557"/>
                <a:gd name="connsiteY32" fmla="*/ 6255 h 2348227"/>
                <a:gd name="connsiteX33" fmla="*/ 88422 w 1130557"/>
                <a:gd name="connsiteY33" fmla="*/ 120730 h 2348227"/>
                <a:gd name="connsiteX34" fmla="*/ 24928 w 1130557"/>
                <a:gd name="connsiteY34" fmla="*/ 52071 h 2348227"/>
                <a:gd name="connsiteX35" fmla="*/ 61567 w 1130557"/>
                <a:gd name="connsiteY35" fmla="*/ 131824 h 2348227"/>
                <a:gd name="connsiteX36" fmla="*/ 7060 w 1130557"/>
                <a:gd name="connsiteY36" fmla="*/ 102197 h 2348227"/>
                <a:gd name="connsiteX37" fmla="*/ 63584 w 1130557"/>
                <a:gd name="connsiteY37" fmla="*/ 183962 h 2348227"/>
                <a:gd name="connsiteX38" fmla="*/ 123749 w 1130557"/>
                <a:gd name="connsiteY38" fmla="*/ 266396 h 2348227"/>
                <a:gd name="connsiteX39" fmla="*/ 207932 w 1130557"/>
                <a:gd name="connsiteY39" fmla="*/ 417344 h 2348227"/>
                <a:gd name="connsiteX40" fmla="*/ 370492 w 1130557"/>
                <a:gd name="connsiteY40" fmla="*/ 655378 h 2348227"/>
                <a:gd name="connsiteX41" fmla="*/ 376297 w 1130557"/>
                <a:gd name="connsiteY41" fmla="*/ 733756 h 2348227"/>
                <a:gd name="connsiteX42" fmla="*/ 440160 w 1130557"/>
                <a:gd name="connsiteY42" fmla="*/ 890510 h 2348227"/>
                <a:gd name="connsiteX43" fmla="*/ 445966 w 1130557"/>
                <a:gd name="connsiteY43" fmla="*/ 1000818 h 2348227"/>
                <a:gd name="connsiteX44" fmla="*/ 379200 w 1130557"/>
                <a:gd name="connsiteY44" fmla="*/ 1218533 h 2348227"/>
                <a:gd name="connsiteX45" fmla="*/ 385006 w 1130557"/>
                <a:gd name="connsiteY45" fmla="*/ 1325938 h 2348227"/>
                <a:gd name="connsiteX46" fmla="*/ 402423 w 1130557"/>
                <a:gd name="connsiteY46" fmla="*/ 1439150 h 2348227"/>
                <a:gd name="connsiteX47" fmla="*/ 416937 w 1130557"/>
                <a:gd name="connsiteY47" fmla="*/ 1610418 h 2348227"/>
                <a:gd name="connsiteX48" fmla="*/ 451772 w 1130557"/>
                <a:gd name="connsiteY48" fmla="*/ 1720727 h 2348227"/>
                <a:gd name="connsiteX49" fmla="*/ 541760 w 1130557"/>
                <a:gd name="connsiteY49" fmla="*/ 2063264 h 2348227"/>
                <a:gd name="connsiteX50" fmla="*/ 576595 w 1130557"/>
                <a:gd name="connsiteY50" fmla="*/ 2071973 h 2348227"/>
                <a:gd name="connsiteX51" fmla="*/ 544663 w 1130557"/>
                <a:gd name="connsiteY51" fmla="*/ 2132933 h 2348227"/>
                <a:gd name="connsiteX52" fmla="*/ 521440 w 1130557"/>
                <a:gd name="connsiteY52" fmla="*/ 2225824 h 2348227"/>
                <a:gd name="connsiteX53" fmla="*/ 591109 w 1130557"/>
                <a:gd name="connsiteY53" fmla="*/ 2249047 h 2348227"/>
                <a:gd name="connsiteX54" fmla="*/ 646263 w 1130557"/>
                <a:gd name="connsiteY54" fmla="*/ 2208407 h 2348227"/>
                <a:gd name="connsiteX55" fmla="*/ 643360 w 1130557"/>
                <a:gd name="connsiteY55" fmla="*/ 2132933 h 2348227"/>
                <a:gd name="connsiteX56" fmla="*/ 666583 w 1130557"/>
                <a:gd name="connsiteY56" fmla="*/ 2069070 h 2348227"/>
                <a:gd name="connsiteX57" fmla="*/ 666583 w 1130557"/>
                <a:gd name="connsiteY57" fmla="*/ 2045847 h 2348227"/>
                <a:gd name="connsiteX58" fmla="*/ 620137 w 1130557"/>
                <a:gd name="connsiteY58" fmla="*/ 1938441 h 2348227"/>
                <a:gd name="connsiteX59" fmla="*/ 611429 w 1130557"/>
                <a:gd name="connsiteY59" fmla="*/ 1601710 h 2348227"/>
                <a:gd name="connsiteX60" fmla="*/ 611429 w 1130557"/>
                <a:gd name="connsiteY60" fmla="*/ 1418830 h 2348227"/>
                <a:gd name="connsiteX61" fmla="*/ 678195 w 1130557"/>
                <a:gd name="connsiteY61" fmla="*/ 1706213 h 2348227"/>
                <a:gd name="connsiteX62" fmla="*/ 707223 w 1130557"/>
                <a:gd name="connsiteY62" fmla="*/ 1807812 h 2348227"/>
                <a:gd name="connsiteX63" fmla="*/ 706497 w 1130557"/>
                <a:gd name="connsiteY63" fmla="*/ 1931184 h 2348227"/>
                <a:gd name="connsiteX64" fmla="*/ 736252 w 1130557"/>
                <a:gd name="connsiteY64" fmla="*/ 2199698 h 2348227"/>
                <a:gd name="connsiteX65" fmla="*/ 765280 w 1130557"/>
                <a:gd name="connsiteY65" fmla="*/ 2205504 h 2348227"/>
                <a:gd name="connsiteX66" fmla="*/ 759475 w 1130557"/>
                <a:gd name="connsiteY66" fmla="*/ 2280977 h 2348227"/>
                <a:gd name="connsiteX67" fmla="*/ 845109 w 1130557"/>
                <a:gd name="connsiteY67" fmla="*/ 2327424 h 2348227"/>
                <a:gd name="connsiteX68" fmla="*/ 972835 w 1130557"/>
                <a:gd name="connsiteY68" fmla="*/ 2300572 h 2348227"/>
                <a:gd name="connsiteX69" fmla="*/ 826240 w 1130557"/>
                <a:gd name="connsiteY69" fmla="*/ 2196795 h 2348227"/>
                <a:gd name="connsiteX70" fmla="*/ 866880 w 1130557"/>
                <a:gd name="connsiteY70" fmla="*/ 2188086 h 2348227"/>
                <a:gd name="connsiteX71" fmla="*/ 846560 w 1130557"/>
                <a:gd name="connsiteY71" fmla="*/ 1842646 h 2348227"/>
                <a:gd name="connsiteX72" fmla="*/ 855270 w 1130557"/>
                <a:gd name="connsiteY72" fmla="*/ 1781686 h 2348227"/>
                <a:gd name="connsiteX73" fmla="*/ 837852 w 1130557"/>
                <a:gd name="connsiteY73" fmla="*/ 1749755 h 2348227"/>
                <a:gd name="connsiteX74" fmla="*/ 826240 w 1130557"/>
                <a:gd name="connsiteY74" fmla="*/ 1369480 h 2348227"/>
                <a:gd name="connsiteX75" fmla="*/ 797212 w 1130557"/>
                <a:gd name="connsiteY75" fmla="*/ 1259172 h 2348227"/>
                <a:gd name="connsiteX76" fmla="*/ 765280 w 1130557"/>
                <a:gd name="connsiteY76" fmla="*/ 992109 h 2348227"/>
                <a:gd name="connsiteX77" fmla="*/ 861075 w 1130557"/>
                <a:gd name="connsiteY77" fmla="*/ 666989 h 2348227"/>
                <a:gd name="connsiteX78" fmla="*/ 1052663 w 1130557"/>
                <a:gd name="connsiteY78" fmla="*/ 431857 h 2348227"/>
                <a:gd name="connsiteX79" fmla="*/ 1125235 w 1130557"/>
                <a:gd name="connsiteY79" fmla="*/ 179309 h 2348227"/>
                <a:gd name="connsiteX80" fmla="*/ 1104915 w 1130557"/>
                <a:gd name="connsiteY80" fmla="*/ 39972 h 2348227"/>
                <a:gd name="connsiteX81" fmla="*/ 1043955 w 1130557"/>
                <a:gd name="connsiteY81" fmla="*/ 98030 h 2348227"/>
                <a:gd name="connsiteX0" fmla="*/ 1040665 w 1127267"/>
                <a:gd name="connsiteY0" fmla="*/ 98030 h 2348227"/>
                <a:gd name="connsiteX1" fmla="*/ 1040665 w 1127267"/>
                <a:gd name="connsiteY1" fmla="*/ 164796 h 2348227"/>
                <a:gd name="connsiteX2" fmla="*/ 973899 w 1127267"/>
                <a:gd name="connsiteY2" fmla="*/ 307036 h 2348227"/>
                <a:gd name="connsiteX3" fmla="*/ 921647 w 1127267"/>
                <a:gd name="connsiteY3" fmla="*/ 379607 h 2348227"/>
                <a:gd name="connsiteX4" fmla="*/ 857785 w 1127267"/>
                <a:gd name="connsiteY4" fmla="*/ 484110 h 2348227"/>
                <a:gd name="connsiteX5" fmla="*/ 756185 w 1127267"/>
                <a:gd name="connsiteY5" fmla="*/ 536361 h 2348227"/>
                <a:gd name="connsiteX6" fmla="*/ 721350 w 1127267"/>
                <a:gd name="connsiteY6" fmla="*/ 600224 h 2348227"/>
                <a:gd name="connsiteX7" fmla="*/ 680710 w 1127267"/>
                <a:gd name="connsiteY7" fmla="*/ 591516 h 2348227"/>
                <a:gd name="connsiteX8" fmla="*/ 689419 w 1127267"/>
                <a:gd name="connsiteY8" fmla="*/ 542167 h 2348227"/>
                <a:gd name="connsiteX9" fmla="*/ 724253 w 1127267"/>
                <a:gd name="connsiteY9" fmla="*/ 501527 h 2348227"/>
                <a:gd name="connsiteX10" fmla="*/ 721350 w 1127267"/>
                <a:gd name="connsiteY10" fmla="*/ 446373 h 2348227"/>
                <a:gd name="connsiteX11" fmla="*/ 721350 w 1127267"/>
                <a:gd name="connsiteY11" fmla="*/ 394121 h 2348227"/>
                <a:gd name="connsiteX12" fmla="*/ 666196 w 1127267"/>
                <a:gd name="connsiteY12" fmla="*/ 330258 h 2348227"/>
                <a:gd name="connsiteX13" fmla="*/ 587819 w 1127267"/>
                <a:gd name="connsiteY13" fmla="*/ 344773 h 2348227"/>
                <a:gd name="connsiteX14" fmla="*/ 547179 w 1127267"/>
                <a:gd name="connsiteY14" fmla="*/ 402830 h 2348227"/>
                <a:gd name="connsiteX15" fmla="*/ 558790 w 1127267"/>
                <a:gd name="connsiteY15" fmla="*/ 449276 h 2348227"/>
                <a:gd name="connsiteX16" fmla="*/ 549823 w 1127267"/>
                <a:gd name="connsiteY16" fmla="*/ 481330 h 2348227"/>
                <a:gd name="connsiteX17" fmla="*/ 576207 w 1127267"/>
                <a:gd name="connsiteY17" fmla="*/ 536361 h 2348227"/>
                <a:gd name="connsiteX18" fmla="*/ 535567 w 1127267"/>
                <a:gd name="connsiteY18" fmla="*/ 588613 h 2348227"/>
                <a:gd name="connsiteX19" fmla="*/ 506539 w 1127267"/>
                <a:gd name="connsiteY19" fmla="*/ 588613 h 2348227"/>
                <a:gd name="connsiteX20" fmla="*/ 477510 w 1127267"/>
                <a:gd name="connsiteY20" fmla="*/ 542167 h 2348227"/>
                <a:gd name="connsiteX21" fmla="*/ 413647 w 1127267"/>
                <a:gd name="connsiteY21" fmla="*/ 489916 h 2348227"/>
                <a:gd name="connsiteX22" fmla="*/ 364299 w 1127267"/>
                <a:gd name="connsiteY22" fmla="*/ 440567 h 2348227"/>
                <a:gd name="connsiteX23" fmla="*/ 332367 w 1127267"/>
                <a:gd name="connsiteY23" fmla="*/ 370898 h 2348227"/>
                <a:gd name="connsiteX24" fmla="*/ 233670 w 1127267"/>
                <a:gd name="connsiteY24" fmla="*/ 286716 h 2348227"/>
                <a:gd name="connsiteX25" fmla="*/ 178516 w 1127267"/>
                <a:gd name="connsiteY25" fmla="*/ 202533 h 2348227"/>
                <a:gd name="connsiteX26" fmla="*/ 158138 w 1127267"/>
                <a:gd name="connsiteY26" fmla="*/ 98168 h 2348227"/>
                <a:gd name="connsiteX27" fmla="*/ 144596 w 1127267"/>
                <a:gd name="connsiteY27" fmla="*/ 85093 h 2348227"/>
                <a:gd name="connsiteX28" fmla="*/ 141949 w 1127267"/>
                <a:gd name="connsiteY28" fmla="*/ 145861 h 2348227"/>
                <a:gd name="connsiteX29" fmla="*/ 107152 w 1127267"/>
                <a:gd name="connsiteY29" fmla="*/ 28696 h 2348227"/>
                <a:gd name="connsiteX30" fmla="*/ 92233 w 1127267"/>
                <a:gd name="connsiteY30" fmla="*/ 31469 h 2348227"/>
                <a:gd name="connsiteX31" fmla="*/ 111229 w 1127267"/>
                <a:gd name="connsiteY31" fmla="*/ 112703 h 2348227"/>
                <a:gd name="connsiteX32" fmla="*/ 49074 w 1127267"/>
                <a:gd name="connsiteY32" fmla="*/ 6255 h 2348227"/>
                <a:gd name="connsiteX33" fmla="*/ 85132 w 1127267"/>
                <a:gd name="connsiteY33" fmla="*/ 120730 h 2348227"/>
                <a:gd name="connsiteX34" fmla="*/ 21638 w 1127267"/>
                <a:gd name="connsiteY34" fmla="*/ 52071 h 2348227"/>
                <a:gd name="connsiteX35" fmla="*/ 58277 w 1127267"/>
                <a:gd name="connsiteY35" fmla="*/ 131824 h 2348227"/>
                <a:gd name="connsiteX36" fmla="*/ 3770 w 1127267"/>
                <a:gd name="connsiteY36" fmla="*/ 102197 h 2348227"/>
                <a:gd name="connsiteX37" fmla="*/ 60294 w 1127267"/>
                <a:gd name="connsiteY37" fmla="*/ 183962 h 2348227"/>
                <a:gd name="connsiteX38" fmla="*/ 120459 w 1127267"/>
                <a:gd name="connsiteY38" fmla="*/ 266396 h 2348227"/>
                <a:gd name="connsiteX39" fmla="*/ 204642 w 1127267"/>
                <a:gd name="connsiteY39" fmla="*/ 417344 h 2348227"/>
                <a:gd name="connsiteX40" fmla="*/ 367202 w 1127267"/>
                <a:gd name="connsiteY40" fmla="*/ 655378 h 2348227"/>
                <a:gd name="connsiteX41" fmla="*/ 373007 w 1127267"/>
                <a:gd name="connsiteY41" fmla="*/ 733756 h 2348227"/>
                <a:gd name="connsiteX42" fmla="*/ 436870 w 1127267"/>
                <a:gd name="connsiteY42" fmla="*/ 890510 h 2348227"/>
                <a:gd name="connsiteX43" fmla="*/ 442676 w 1127267"/>
                <a:gd name="connsiteY43" fmla="*/ 1000818 h 2348227"/>
                <a:gd name="connsiteX44" fmla="*/ 375910 w 1127267"/>
                <a:gd name="connsiteY44" fmla="*/ 1218533 h 2348227"/>
                <a:gd name="connsiteX45" fmla="*/ 381716 w 1127267"/>
                <a:gd name="connsiteY45" fmla="*/ 1325938 h 2348227"/>
                <a:gd name="connsiteX46" fmla="*/ 399133 w 1127267"/>
                <a:gd name="connsiteY46" fmla="*/ 1439150 h 2348227"/>
                <a:gd name="connsiteX47" fmla="*/ 413647 w 1127267"/>
                <a:gd name="connsiteY47" fmla="*/ 1610418 h 2348227"/>
                <a:gd name="connsiteX48" fmla="*/ 448482 w 1127267"/>
                <a:gd name="connsiteY48" fmla="*/ 1720727 h 2348227"/>
                <a:gd name="connsiteX49" fmla="*/ 538470 w 1127267"/>
                <a:gd name="connsiteY49" fmla="*/ 2063264 h 2348227"/>
                <a:gd name="connsiteX50" fmla="*/ 573305 w 1127267"/>
                <a:gd name="connsiteY50" fmla="*/ 2071973 h 2348227"/>
                <a:gd name="connsiteX51" fmla="*/ 541373 w 1127267"/>
                <a:gd name="connsiteY51" fmla="*/ 2132933 h 2348227"/>
                <a:gd name="connsiteX52" fmla="*/ 518150 w 1127267"/>
                <a:gd name="connsiteY52" fmla="*/ 2225824 h 2348227"/>
                <a:gd name="connsiteX53" fmla="*/ 587819 w 1127267"/>
                <a:gd name="connsiteY53" fmla="*/ 2249047 h 2348227"/>
                <a:gd name="connsiteX54" fmla="*/ 642973 w 1127267"/>
                <a:gd name="connsiteY54" fmla="*/ 2208407 h 2348227"/>
                <a:gd name="connsiteX55" fmla="*/ 640070 w 1127267"/>
                <a:gd name="connsiteY55" fmla="*/ 2132933 h 2348227"/>
                <a:gd name="connsiteX56" fmla="*/ 663293 w 1127267"/>
                <a:gd name="connsiteY56" fmla="*/ 2069070 h 2348227"/>
                <a:gd name="connsiteX57" fmla="*/ 663293 w 1127267"/>
                <a:gd name="connsiteY57" fmla="*/ 2045847 h 2348227"/>
                <a:gd name="connsiteX58" fmla="*/ 616847 w 1127267"/>
                <a:gd name="connsiteY58" fmla="*/ 1938441 h 2348227"/>
                <a:gd name="connsiteX59" fmla="*/ 608139 w 1127267"/>
                <a:gd name="connsiteY59" fmla="*/ 1601710 h 2348227"/>
                <a:gd name="connsiteX60" fmla="*/ 608139 w 1127267"/>
                <a:gd name="connsiteY60" fmla="*/ 1418830 h 2348227"/>
                <a:gd name="connsiteX61" fmla="*/ 674905 w 1127267"/>
                <a:gd name="connsiteY61" fmla="*/ 1706213 h 2348227"/>
                <a:gd name="connsiteX62" fmla="*/ 703933 w 1127267"/>
                <a:gd name="connsiteY62" fmla="*/ 1807812 h 2348227"/>
                <a:gd name="connsiteX63" fmla="*/ 703207 w 1127267"/>
                <a:gd name="connsiteY63" fmla="*/ 1931184 h 2348227"/>
                <a:gd name="connsiteX64" fmla="*/ 732962 w 1127267"/>
                <a:gd name="connsiteY64" fmla="*/ 2199698 h 2348227"/>
                <a:gd name="connsiteX65" fmla="*/ 761990 w 1127267"/>
                <a:gd name="connsiteY65" fmla="*/ 2205504 h 2348227"/>
                <a:gd name="connsiteX66" fmla="*/ 756185 w 1127267"/>
                <a:gd name="connsiteY66" fmla="*/ 2280977 h 2348227"/>
                <a:gd name="connsiteX67" fmla="*/ 841819 w 1127267"/>
                <a:gd name="connsiteY67" fmla="*/ 2327424 h 2348227"/>
                <a:gd name="connsiteX68" fmla="*/ 969545 w 1127267"/>
                <a:gd name="connsiteY68" fmla="*/ 2300572 h 2348227"/>
                <a:gd name="connsiteX69" fmla="*/ 822950 w 1127267"/>
                <a:gd name="connsiteY69" fmla="*/ 2196795 h 2348227"/>
                <a:gd name="connsiteX70" fmla="*/ 863590 w 1127267"/>
                <a:gd name="connsiteY70" fmla="*/ 2188086 h 2348227"/>
                <a:gd name="connsiteX71" fmla="*/ 843270 w 1127267"/>
                <a:gd name="connsiteY71" fmla="*/ 1842646 h 2348227"/>
                <a:gd name="connsiteX72" fmla="*/ 851980 w 1127267"/>
                <a:gd name="connsiteY72" fmla="*/ 1781686 h 2348227"/>
                <a:gd name="connsiteX73" fmla="*/ 834562 w 1127267"/>
                <a:gd name="connsiteY73" fmla="*/ 1749755 h 2348227"/>
                <a:gd name="connsiteX74" fmla="*/ 822950 w 1127267"/>
                <a:gd name="connsiteY74" fmla="*/ 1369480 h 2348227"/>
                <a:gd name="connsiteX75" fmla="*/ 793922 w 1127267"/>
                <a:gd name="connsiteY75" fmla="*/ 1259172 h 2348227"/>
                <a:gd name="connsiteX76" fmla="*/ 761990 w 1127267"/>
                <a:gd name="connsiteY76" fmla="*/ 992109 h 2348227"/>
                <a:gd name="connsiteX77" fmla="*/ 857785 w 1127267"/>
                <a:gd name="connsiteY77" fmla="*/ 666989 h 2348227"/>
                <a:gd name="connsiteX78" fmla="*/ 1049373 w 1127267"/>
                <a:gd name="connsiteY78" fmla="*/ 431857 h 2348227"/>
                <a:gd name="connsiteX79" fmla="*/ 1121945 w 1127267"/>
                <a:gd name="connsiteY79" fmla="*/ 179309 h 2348227"/>
                <a:gd name="connsiteX80" fmla="*/ 1101625 w 1127267"/>
                <a:gd name="connsiteY80" fmla="*/ 39972 h 2348227"/>
                <a:gd name="connsiteX81" fmla="*/ 1040665 w 1127267"/>
                <a:gd name="connsiteY81" fmla="*/ 98030 h 2348227"/>
                <a:gd name="connsiteX0" fmla="*/ 1040665 w 1127267"/>
                <a:gd name="connsiteY0" fmla="*/ 98030 h 2348227"/>
                <a:gd name="connsiteX1" fmla="*/ 1040665 w 1127267"/>
                <a:gd name="connsiteY1" fmla="*/ 164796 h 2348227"/>
                <a:gd name="connsiteX2" fmla="*/ 973899 w 1127267"/>
                <a:gd name="connsiteY2" fmla="*/ 307036 h 2348227"/>
                <a:gd name="connsiteX3" fmla="*/ 921647 w 1127267"/>
                <a:gd name="connsiteY3" fmla="*/ 379607 h 2348227"/>
                <a:gd name="connsiteX4" fmla="*/ 857785 w 1127267"/>
                <a:gd name="connsiteY4" fmla="*/ 484110 h 2348227"/>
                <a:gd name="connsiteX5" fmla="*/ 756185 w 1127267"/>
                <a:gd name="connsiteY5" fmla="*/ 536361 h 2348227"/>
                <a:gd name="connsiteX6" fmla="*/ 721350 w 1127267"/>
                <a:gd name="connsiteY6" fmla="*/ 600224 h 2348227"/>
                <a:gd name="connsiteX7" fmla="*/ 680710 w 1127267"/>
                <a:gd name="connsiteY7" fmla="*/ 591516 h 2348227"/>
                <a:gd name="connsiteX8" fmla="*/ 689419 w 1127267"/>
                <a:gd name="connsiteY8" fmla="*/ 542167 h 2348227"/>
                <a:gd name="connsiteX9" fmla="*/ 724253 w 1127267"/>
                <a:gd name="connsiteY9" fmla="*/ 501527 h 2348227"/>
                <a:gd name="connsiteX10" fmla="*/ 721350 w 1127267"/>
                <a:gd name="connsiteY10" fmla="*/ 446373 h 2348227"/>
                <a:gd name="connsiteX11" fmla="*/ 721350 w 1127267"/>
                <a:gd name="connsiteY11" fmla="*/ 394121 h 2348227"/>
                <a:gd name="connsiteX12" fmla="*/ 666196 w 1127267"/>
                <a:gd name="connsiteY12" fmla="*/ 330258 h 2348227"/>
                <a:gd name="connsiteX13" fmla="*/ 587819 w 1127267"/>
                <a:gd name="connsiteY13" fmla="*/ 344773 h 2348227"/>
                <a:gd name="connsiteX14" fmla="*/ 547179 w 1127267"/>
                <a:gd name="connsiteY14" fmla="*/ 402830 h 2348227"/>
                <a:gd name="connsiteX15" fmla="*/ 558790 w 1127267"/>
                <a:gd name="connsiteY15" fmla="*/ 449276 h 2348227"/>
                <a:gd name="connsiteX16" fmla="*/ 549823 w 1127267"/>
                <a:gd name="connsiteY16" fmla="*/ 481330 h 2348227"/>
                <a:gd name="connsiteX17" fmla="*/ 576207 w 1127267"/>
                <a:gd name="connsiteY17" fmla="*/ 536361 h 2348227"/>
                <a:gd name="connsiteX18" fmla="*/ 535567 w 1127267"/>
                <a:gd name="connsiteY18" fmla="*/ 588613 h 2348227"/>
                <a:gd name="connsiteX19" fmla="*/ 506539 w 1127267"/>
                <a:gd name="connsiteY19" fmla="*/ 588613 h 2348227"/>
                <a:gd name="connsiteX20" fmla="*/ 477510 w 1127267"/>
                <a:gd name="connsiteY20" fmla="*/ 542167 h 2348227"/>
                <a:gd name="connsiteX21" fmla="*/ 413647 w 1127267"/>
                <a:gd name="connsiteY21" fmla="*/ 489916 h 2348227"/>
                <a:gd name="connsiteX22" fmla="*/ 364299 w 1127267"/>
                <a:gd name="connsiteY22" fmla="*/ 440567 h 2348227"/>
                <a:gd name="connsiteX23" fmla="*/ 332367 w 1127267"/>
                <a:gd name="connsiteY23" fmla="*/ 370898 h 2348227"/>
                <a:gd name="connsiteX24" fmla="*/ 233670 w 1127267"/>
                <a:gd name="connsiteY24" fmla="*/ 286716 h 2348227"/>
                <a:gd name="connsiteX25" fmla="*/ 178516 w 1127267"/>
                <a:gd name="connsiteY25" fmla="*/ 202533 h 2348227"/>
                <a:gd name="connsiteX26" fmla="*/ 158138 w 1127267"/>
                <a:gd name="connsiteY26" fmla="*/ 98168 h 2348227"/>
                <a:gd name="connsiteX27" fmla="*/ 144596 w 1127267"/>
                <a:gd name="connsiteY27" fmla="*/ 85093 h 2348227"/>
                <a:gd name="connsiteX28" fmla="*/ 141949 w 1127267"/>
                <a:gd name="connsiteY28" fmla="*/ 145861 h 2348227"/>
                <a:gd name="connsiteX29" fmla="*/ 107152 w 1127267"/>
                <a:gd name="connsiteY29" fmla="*/ 28696 h 2348227"/>
                <a:gd name="connsiteX30" fmla="*/ 92233 w 1127267"/>
                <a:gd name="connsiteY30" fmla="*/ 31469 h 2348227"/>
                <a:gd name="connsiteX31" fmla="*/ 111229 w 1127267"/>
                <a:gd name="connsiteY31" fmla="*/ 112703 h 2348227"/>
                <a:gd name="connsiteX32" fmla="*/ 49074 w 1127267"/>
                <a:gd name="connsiteY32" fmla="*/ 6255 h 2348227"/>
                <a:gd name="connsiteX33" fmla="*/ 85132 w 1127267"/>
                <a:gd name="connsiteY33" fmla="*/ 120730 h 2348227"/>
                <a:gd name="connsiteX34" fmla="*/ 21638 w 1127267"/>
                <a:gd name="connsiteY34" fmla="*/ 52071 h 2348227"/>
                <a:gd name="connsiteX35" fmla="*/ 59373 w 1127267"/>
                <a:gd name="connsiteY35" fmla="*/ 143612 h 2348227"/>
                <a:gd name="connsiteX36" fmla="*/ 3770 w 1127267"/>
                <a:gd name="connsiteY36" fmla="*/ 102197 h 2348227"/>
                <a:gd name="connsiteX37" fmla="*/ 60294 w 1127267"/>
                <a:gd name="connsiteY37" fmla="*/ 183962 h 2348227"/>
                <a:gd name="connsiteX38" fmla="*/ 120459 w 1127267"/>
                <a:gd name="connsiteY38" fmla="*/ 266396 h 2348227"/>
                <a:gd name="connsiteX39" fmla="*/ 204642 w 1127267"/>
                <a:gd name="connsiteY39" fmla="*/ 417344 h 2348227"/>
                <a:gd name="connsiteX40" fmla="*/ 367202 w 1127267"/>
                <a:gd name="connsiteY40" fmla="*/ 655378 h 2348227"/>
                <a:gd name="connsiteX41" fmla="*/ 373007 w 1127267"/>
                <a:gd name="connsiteY41" fmla="*/ 733756 h 2348227"/>
                <a:gd name="connsiteX42" fmla="*/ 436870 w 1127267"/>
                <a:gd name="connsiteY42" fmla="*/ 890510 h 2348227"/>
                <a:gd name="connsiteX43" fmla="*/ 442676 w 1127267"/>
                <a:gd name="connsiteY43" fmla="*/ 1000818 h 2348227"/>
                <a:gd name="connsiteX44" fmla="*/ 375910 w 1127267"/>
                <a:gd name="connsiteY44" fmla="*/ 1218533 h 2348227"/>
                <a:gd name="connsiteX45" fmla="*/ 381716 w 1127267"/>
                <a:gd name="connsiteY45" fmla="*/ 1325938 h 2348227"/>
                <a:gd name="connsiteX46" fmla="*/ 399133 w 1127267"/>
                <a:gd name="connsiteY46" fmla="*/ 1439150 h 2348227"/>
                <a:gd name="connsiteX47" fmla="*/ 413647 w 1127267"/>
                <a:gd name="connsiteY47" fmla="*/ 1610418 h 2348227"/>
                <a:gd name="connsiteX48" fmla="*/ 448482 w 1127267"/>
                <a:gd name="connsiteY48" fmla="*/ 1720727 h 2348227"/>
                <a:gd name="connsiteX49" fmla="*/ 538470 w 1127267"/>
                <a:gd name="connsiteY49" fmla="*/ 2063264 h 2348227"/>
                <a:gd name="connsiteX50" fmla="*/ 573305 w 1127267"/>
                <a:gd name="connsiteY50" fmla="*/ 2071973 h 2348227"/>
                <a:gd name="connsiteX51" fmla="*/ 541373 w 1127267"/>
                <a:gd name="connsiteY51" fmla="*/ 2132933 h 2348227"/>
                <a:gd name="connsiteX52" fmla="*/ 518150 w 1127267"/>
                <a:gd name="connsiteY52" fmla="*/ 2225824 h 2348227"/>
                <a:gd name="connsiteX53" fmla="*/ 587819 w 1127267"/>
                <a:gd name="connsiteY53" fmla="*/ 2249047 h 2348227"/>
                <a:gd name="connsiteX54" fmla="*/ 642973 w 1127267"/>
                <a:gd name="connsiteY54" fmla="*/ 2208407 h 2348227"/>
                <a:gd name="connsiteX55" fmla="*/ 640070 w 1127267"/>
                <a:gd name="connsiteY55" fmla="*/ 2132933 h 2348227"/>
                <a:gd name="connsiteX56" fmla="*/ 663293 w 1127267"/>
                <a:gd name="connsiteY56" fmla="*/ 2069070 h 2348227"/>
                <a:gd name="connsiteX57" fmla="*/ 663293 w 1127267"/>
                <a:gd name="connsiteY57" fmla="*/ 2045847 h 2348227"/>
                <a:gd name="connsiteX58" fmla="*/ 616847 w 1127267"/>
                <a:gd name="connsiteY58" fmla="*/ 1938441 h 2348227"/>
                <a:gd name="connsiteX59" fmla="*/ 608139 w 1127267"/>
                <a:gd name="connsiteY59" fmla="*/ 1601710 h 2348227"/>
                <a:gd name="connsiteX60" fmla="*/ 608139 w 1127267"/>
                <a:gd name="connsiteY60" fmla="*/ 1418830 h 2348227"/>
                <a:gd name="connsiteX61" fmla="*/ 674905 w 1127267"/>
                <a:gd name="connsiteY61" fmla="*/ 1706213 h 2348227"/>
                <a:gd name="connsiteX62" fmla="*/ 703933 w 1127267"/>
                <a:gd name="connsiteY62" fmla="*/ 1807812 h 2348227"/>
                <a:gd name="connsiteX63" fmla="*/ 703207 w 1127267"/>
                <a:gd name="connsiteY63" fmla="*/ 1931184 h 2348227"/>
                <a:gd name="connsiteX64" fmla="*/ 732962 w 1127267"/>
                <a:gd name="connsiteY64" fmla="*/ 2199698 h 2348227"/>
                <a:gd name="connsiteX65" fmla="*/ 761990 w 1127267"/>
                <a:gd name="connsiteY65" fmla="*/ 2205504 h 2348227"/>
                <a:gd name="connsiteX66" fmla="*/ 756185 w 1127267"/>
                <a:gd name="connsiteY66" fmla="*/ 2280977 h 2348227"/>
                <a:gd name="connsiteX67" fmla="*/ 841819 w 1127267"/>
                <a:gd name="connsiteY67" fmla="*/ 2327424 h 2348227"/>
                <a:gd name="connsiteX68" fmla="*/ 969545 w 1127267"/>
                <a:gd name="connsiteY68" fmla="*/ 2300572 h 2348227"/>
                <a:gd name="connsiteX69" fmla="*/ 822950 w 1127267"/>
                <a:gd name="connsiteY69" fmla="*/ 2196795 h 2348227"/>
                <a:gd name="connsiteX70" fmla="*/ 863590 w 1127267"/>
                <a:gd name="connsiteY70" fmla="*/ 2188086 h 2348227"/>
                <a:gd name="connsiteX71" fmla="*/ 843270 w 1127267"/>
                <a:gd name="connsiteY71" fmla="*/ 1842646 h 2348227"/>
                <a:gd name="connsiteX72" fmla="*/ 851980 w 1127267"/>
                <a:gd name="connsiteY72" fmla="*/ 1781686 h 2348227"/>
                <a:gd name="connsiteX73" fmla="*/ 834562 w 1127267"/>
                <a:gd name="connsiteY73" fmla="*/ 1749755 h 2348227"/>
                <a:gd name="connsiteX74" fmla="*/ 822950 w 1127267"/>
                <a:gd name="connsiteY74" fmla="*/ 1369480 h 2348227"/>
                <a:gd name="connsiteX75" fmla="*/ 793922 w 1127267"/>
                <a:gd name="connsiteY75" fmla="*/ 1259172 h 2348227"/>
                <a:gd name="connsiteX76" fmla="*/ 761990 w 1127267"/>
                <a:gd name="connsiteY76" fmla="*/ 992109 h 2348227"/>
                <a:gd name="connsiteX77" fmla="*/ 857785 w 1127267"/>
                <a:gd name="connsiteY77" fmla="*/ 666989 h 2348227"/>
                <a:gd name="connsiteX78" fmla="*/ 1049373 w 1127267"/>
                <a:gd name="connsiteY78" fmla="*/ 431857 h 2348227"/>
                <a:gd name="connsiteX79" fmla="*/ 1121945 w 1127267"/>
                <a:gd name="connsiteY79" fmla="*/ 179309 h 2348227"/>
                <a:gd name="connsiteX80" fmla="*/ 1101625 w 1127267"/>
                <a:gd name="connsiteY80" fmla="*/ 39972 h 2348227"/>
                <a:gd name="connsiteX81" fmla="*/ 1040665 w 1127267"/>
                <a:gd name="connsiteY81" fmla="*/ 98030 h 2348227"/>
                <a:gd name="connsiteX0" fmla="*/ 1040665 w 1127267"/>
                <a:gd name="connsiteY0" fmla="*/ 94392 h 2344589"/>
                <a:gd name="connsiteX1" fmla="*/ 1040665 w 1127267"/>
                <a:gd name="connsiteY1" fmla="*/ 161158 h 2344589"/>
                <a:gd name="connsiteX2" fmla="*/ 973899 w 1127267"/>
                <a:gd name="connsiteY2" fmla="*/ 303398 h 2344589"/>
                <a:gd name="connsiteX3" fmla="*/ 921647 w 1127267"/>
                <a:gd name="connsiteY3" fmla="*/ 375969 h 2344589"/>
                <a:gd name="connsiteX4" fmla="*/ 857785 w 1127267"/>
                <a:gd name="connsiteY4" fmla="*/ 480472 h 2344589"/>
                <a:gd name="connsiteX5" fmla="*/ 756185 w 1127267"/>
                <a:gd name="connsiteY5" fmla="*/ 532723 h 2344589"/>
                <a:gd name="connsiteX6" fmla="*/ 721350 w 1127267"/>
                <a:gd name="connsiteY6" fmla="*/ 596586 h 2344589"/>
                <a:gd name="connsiteX7" fmla="*/ 680710 w 1127267"/>
                <a:gd name="connsiteY7" fmla="*/ 587878 h 2344589"/>
                <a:gd name="connsiteX8" fmla="*/ 689419 w 1127267"/>
                <a:gd name="connsiteY8" fmla="*/ 538529 h 2344589"/>
                <a:gd name="connsiteX9" fmla="*/ 724253 w 1127267"/>
                <a:gd name="connsiteY9" fmla="*/ 497889 h 2344589"/>
                <a:gd name="connsiteX10" fmla="*/ 721350 w 1127267"/>
                <a:gd name="connsiteY10" fmla="*/ 442735 h 2344589"/>
                <a:gd name="connsiteX11" fmla="*/ 721350 w 1127267"/>
                <a:gd name="connsiteY11" fmla="*/ 390483 h 2344589"/>
                <a:gd name="connsiteX12" fmla="*/ 666196 w 1127267"/>
                <a:gd name="connsiteY12" fmla="*/ 326620 h 2344589"/>
                <a:gd name="connsiteX13" fmla="*/ 587819 w 1127267"/>
                <a:gd name="connsiteY13" fmla="*/ 341135 h 2344589"/>
                <a:gd name="connsiteX14" fmla="*/ 547179 w 1127267"/>
                <a:gd name="connsiteY14" fmla="*/ 399192 h 2344589"/>
                <a:gd name="connsiteX15" fmla="*/ 558790 w 1127267"/>
                <a:gd name="connsiteY15" fmla="*/ 445638 h 2344589"/>
                <a:gd name="connsiteX16" fmla="*/ 549823 w 1127267"/>
                <a:gd name="connsiteY16" fmla="*/ 477692 h 2344589"/>
                <a:gd name="connsiteX17" fmla="*/ 576207 w 1127267"/>
                <a:gd name="connsiteY17" fmla="*/ 532723 h 2344589"/>
                <a:gd name="connsiteX18" fmla="*/ 535567 w 1127267"/>
                <a:gd name="connsiteY18" fmla="*/ 584975 h 2344589"/>
                <a:gd name="connsiteX19" fmla="*/ 506539 w 1127267"/>
                <a:gd name="connsiteY19" fmla="*/ 584975 h 2344589"/>
                <a:gd name="connsiteX20" fmla="*/ 477510 w 1127267"/>
                <a:gd name="connsiteY20" fmla="*/ 538529 h 2344589"/>
                <a:gd name="connsiteX21" fmla="*/ 413647 w 1127267"/>
                <a:gd name="connsiteY21" fmla="*/ 486278 h 2344589"/>
                <a:gd name="connsiteX22" fmla="*/ 364299 w 1127267"/>
                <a:gd name="connsiteY22" fmla="*/ 436929 h 2344589"/>
                <a:gd name="connsiteX23" fmla="*/ 332367 w 1127267"/>
                <a:gd name="connsiteY23" fmla="*/ 367260 h 2344589"/>
                <a:gd name="connsiteX24" fmla="*/ 233670 w 1127267"/>
                <a:gd name="connsiteY24" fmla="*/ 283078 h 2344589"/>
                <a:gd name="connsiteX25" fmla="*/ 178516 w 1127267"/>
                <a:gd name="connsiteY25" fmla="*/ 198895 h 2344589"/>
                <a:gd name="connsiteX26" fmla="*/ 158138 w 1127267"/>
                <a:gd name="connsiteY26" fmla="*/ 94530 h 2344589"/>
                <a:gd name="connsiteX27" fmla="*/ 144596 w 1127267"/>
                <a:gd name="connsiteY27" fmla="*/ 81455 h 2344589"/>
                <a:gd name="connsiteX28" fmla="*/ 141949 w 1127267"/>
                <a:gd name="connsiteY28" fmla="*/ 142223 h 2344589"/>
                <a:gd name="connsiteX29" fmla="*/ 107152 w 1127267"/>
                <a:gd name="connsiteY29" fmla="*/ 25058 h 2344589"/>
                <a:gd name="connsiteX30" fmla="*/ 92233 w 1127267"/>
                <a:gd name="connsiteY30" fmla="*/ 27831 h 2344589"/>
                <a:gd name="connsiteX31" fmla="*/ 111229 w 1127267"/>
                <a:gd name="connsiteY31" fmla="*/ 109065 h 2344589"/>
                <a:gd name="connsiteX32" fmla="*/ 49074 w 1127267"/>
                <a:gd name="connsiteY32" fmla="*/ 2617 h 2344589"/>
                <a:gd name="connsiteX33" fmla="*/ 82391 w 1127267"/>
                <a:gd name="connsiteY33" fmla="*/ 124768 h 2344589"/>
                <a:gd name="connsiteX34" fmla="*/ 21638 w 1127267"/>
                <a:gd name="connsiteY34" fmla="*/ 48433 h 2344589"/>
                <a:gd name="connsiteX35" fmla="*/ 59373 w 1127267"/>
                <a:gd name="connsiteY35" fmla="*/ 139974 h 2344589"/>
                <a:gd name="connsiteX36" fmla="*/ 3770 w 1127267"/>
                <a:gd name="connsiteY36" fmla="*/ 98559 h 2344589"/>
                <a:gd name="connsiteX37" fmla="*/ 60294 w 1127267"/>
                <a:gd name="connsiteY37" fmla="*/ 180324 h 2344589"/>
                <a:gd name="connsiteX38" fmla="*/ 120459 w 1127267"/>
                <a:gd name="connsiteY38" fmla="*/ 262758 h 2344589"/>
                <a:gd name="connsiteX39" fmla="*/ 204642 w 1127267"/>
                <a:gd name="connsiteY39" fmla="*/ 413706 h 2344589"/>
                <a:gd name="connsiteX40" fmla="*/ 367202 w 1127267"/>
                <a:gd name="connsiteY40" fmla="*/ 651740 h 2344589"/>
                <a:gd name="connsiteX41" fmla="*/ 373007 w 1127267"/>
                <a:gd name="connsiteY41" fmla="*/ 730118 h 2344589"/>
                <a:gd name="connsiteX42" fmla="*/ 436870 w 1127267"/>
                <a:gd name="connsiteY42" fmla="*/ 886872 h 2344589"/>
                <a:gd name="connsiteX43" fmla="*/ 442676 w 1127267"/>
                <a:gd name="connsiteY43" fmla="*/ 997180 h 2344589"/>
                <a:gd name="connsiteX44" fmla="*/ 375910 w 1127267"/>
                <a:gd name="connsiteY44" fmla="*/ 1214895 h 2344589"/>
                <a:gd name="connsiteX45" fmla="*/ 381716 w 1127267"/>
                <a:gd name="connsiteY45" fmla="*/ 1322300 h 2344589"/>
                <a:gd name="connsiteX46" fmla="*/ 399133 w 1127267"/>
                <a:gd name="connsiteY46" fmla="*/ 1435512 h 2344589"/>
                <a:gd name="connsiteX47" fmla="*/ 413647 w 1127267"/>
                <a:gd name="connsiteY47" fmla="*/ 1606780 h 2344589"/>
                <a:gd name="connsiteX48" fmla="*/ 448482 w 1127267"/>
                <a:gd name="connsiteY48" fmla="*/ 1717089 h 2344589"/>
                <a:gd name="connsiteX49" fmla="*/ 538470 w 1127267"/>
                <a:gd name="connsiteY49" fmla="*/ 2059626 h 2344589"/>
                <a:gd name="connsiteX50" fmla="*/ 573305 w 1127267"/>
                <a:gd name="connsiteY50" fmla="*/ 2068335 h 2344589"/>
                <a:gd name="connsiteX51" fmla="*/ 541373 w 1127267"/>
                <a:gd name="connsiteY51" fmla="*/ 2129295 h 2344589"/>
                <a:gd name="connsiteX52" fmla="*/ 518150 w 1127267"/>
                <a:gd name="connsiteY52" fmla="*/ 2222186 h 2344589"/>
                <a:gd name="connsiteX53" fmla="*/ 587819 w 1127267"/>
                <a:gd name="connsiteY53" fmla="*/ 2245409 h 2344589"/>
                <a:gd name="connsiteX54" fmla="*/ 642973 w 1127267"/>
                <a:gd name="connsiteY54" fmla="*/ 2204769 h 2344589"/>
                <a:gd name="connsiteX55" fmla="*/ 640070 w 1127267"/>
                <a:gd name="connsiteY55" fmla="*/ 2129295 h 2344589"/>
                <a:gd name="connsiteX56" fmla="*/ 663293 w 1127267"/>
                <a:gd name="connsiteY56" fmla="*/ 2065432 h 2344589"/>
                <a:gd name="connsiteX57" fmla="*/ 663293 w 1127267"/>
                <a:gd name="connsiteY57" fmla="*/ 2042209 h 2344589"/>
                <a:gd name="connsiteX58" fmla="*/ 616847 w 1127267"/>
                <a:gd name="connsiteY58" fmla="*/ 1934803 h 2344589"/>
                <a:gd name="connsiteX59" fmla="*/ 608139 w 1127267"/>
                <a:gd name="connsiteY59" fmla="*/ 1598072 h 2344589"/>
                <a:gd name="connsiteX60" fmla="*/ 608139 w 1127267"/>
                <a:gd name="connsiteY60" fmla="*/ 1415192 h 2344589"/>
                <a:gd name="connsiteX61" fmla="*/ 674905 w 1127267"/>
                <a:gd name="connsiteY61" fmla="*/ 1702575 h 2344589"/>
                <a:gd name="connsiteX62" fmla="*/ 703933 w 1127267"/>
                <a:gd name="connsiteY62" fmla="*/ 1804174 h 2344589"/>
                <a:gd name="connsiteX63" fmla="*/ 703207 w 1127267"/>
                <a:gd name="connsiteY63" fmla="*/ 1927546 h 2344589"/>
                <a:gd name="connsiteX64" fmla="*/ 732962 w 1127267"/>
                <a:gd name="connsiteY64" fmla="*/ 2196060 h 2344589"/>
                <a:gd name="connsiteX65" fmla="*/ 761990 w 1127267"/>
                <a:gd name="connsiteY65" fmla="*/ 2201866 h 2344589"/>
                <a:gd name="connsiteX66" fmla="*/ 756185 w 1127267"/>
                <a:gd name="connsiteY66" fmla="*/ 2277339 h 2344589"/>
                <a:gd name="connsiteX67" fmla="*/ 841819 w 1127267"/>
                <a:gd name="connsiteY67" fmla="*/ 2323786 h 2344589"/>
                <a:gd name="connsiteX68" fmla="*/ 969545 w 1127267"/>
                <a:gd name="connsiteY68" fmla="*/ 2296934 h 2344589"/>
                <a:gd name="connsiteX69" fmla="*/ 822950 w 1127267"/>
                <a:gd name="connsiteY69" fmla="*/ 2193157 h 2344589"/>
                <a:gd name="connsiteX70" fmla="*/ 863590 w 1127267"/>
                <a:gd name="connsiteY70" fmla="*/ 2184448 h 2344589"/>
                <a:gd name="connsiteX71" fmla="*/ 843270 w 1127267"/>
                <a:gd name="connsiteY71" fmla="*/ 1839008 h 2344589"/>
                <a:gd name="connsiteX72" fmla="*/ 851980 w 1127267"/>
                <a:gd name="connsiteY72" fmla="*/ 1778048 h 2344589"/>
                <a:gd name="connsiteX73" fmla="*/ 834562 w 1127267"/>
                <a:gd name="connsiteY73" fmla="*/ 1746117 h 2344589"/>
                <a:gd name="connsiteX74" fmla="*/ 822950 w 1127267"/>
                <a:gd name="connsiteY74" fmla="*/ 1365842 h 2344589"/>
                <a:gd name="connsiteX75" fmla="*/ 793922 w 1127267"/>
                <a:gd name="connsiteY75" fmla="*/ 1255534 h 2344589"/>
                <a:gd name="connsiteX76" fmla="*/ 761990 w 1127267"/>
                <a:gd name="connsiteY76" fmla="*/ 988471 h 2344589"/>
                <a:gd name="connsiteX77" fmla="*/ 857785 w 1127267"/>
                <a:gd name="connsiteY77" fmla="*/ 663351 h 2344589"/>
                <a:gd name="connsiteX78" fmla="*/ 1049373 w 1127267"/>
                <a:gd name="connsiteY78" fmla="*/ 428219 h 2344589"/>
                <a:gd name="connsiteX79" fmla="*/ 1121945 w 1127267"/>
                <a:gd name="connsiteY79" fmla="*/ 175671 h 2344589"/>
                <a:gd name="connsiteX80" fmla="*/ 1101625 w 1127267"/>
                <a:gd name="connsiteY80" fmla="*/ 36334 h 2344589"/>
                <a:gd name="connsiteX81" fmla="*/ 1040665 w 1127267"/>
                <a:gd name="connsiteY81" fmla="*/ 94392 h 2344589"/>
                <a:gd name="connsiteX0" fmla="*/ 1040665 w 1127267"/>
                <a:gd name="connsiteY0" fmla="*/ 93661 h 2343858"/>
                <a:gd name="connsiteX1" fmla="*/ 1040665 w 1127267"/>
                <a:gd name="connsiteY1" fmla="*/ 160427 h 2343858"/>
                <a:gd name="connsiteX2" fmla="*/ 973899 w 1127267"/>
                <a:gd name="connsiteY2" fmla="*/ 302667 h 2343858"/>
                <a:gd name="connsiteX3" fmla="*/ 921647 w 1127267"/>
                <a:gd name="connsiteY3" fmla="*/ 375238 h 2343858"/>
                <a:gd name="connsiteX4" fmla="*/ 857785 w 1127267"/>
                <a:gd name="connsiteY4" fmla="*/ 479741 h 2343858"/>
                <a:gd name="connsiteX5" fmla="*/ 756185 w 1127267"/>
                <a:gd name="connsiteY5" fmla="*/ 531992 h 2343858"/>
                <a:gd name="connsiteX6" fmla="*/ 721350 w 1127267"/>
                <a:gd name="connsiteY6" fmla="*/ 595855 h 2343858"/>
                <a:gd name="connsiteX7" fmla="*/ 680710 w 1127267"/>
                <a:gd name="connsiteY7" fmla="*/ 587147 h 2343858"/>
                <a:gd name="connsiteX8" fmla="*/ 689419 w 1127267"/>
                <a:gd name="connsiteY8" fmla="*/ 537798 h 2343858"/>
                <a:gd name="connsiteX9" fmla="*/ 724253 w 1127267"/>
                <a:gd name="connsiteY9" fmla="*/ 497158 h 2343858"/>
                <a:gd name="connsiteX10" fmla="*/ 721350 w 1127267"/>
                <a:gd name="connsiteY10" fmla="*/ 442004 h 2343858"/>
                <a:gd name="connsiteX11" fmla="*/ 721350 w 1127267"/>
                <a:gd name="connsiteY11" fmla="*/ 389752 h 2343858"/>
                <a:gd name="connsiteX12" fmla="*/ 666196 w 1127267"/>
                <a:gd name="connsiteY12" fmla="*/ 325889 h 2343858"/>
                <a:gd name="connsiteX13" fmla="*/ 587819 w 1127267"/>
                <a:gd name="connsiteY13" fmla="*/ 340404 h 2343858"/>
                <a:gd name="connsiteX14" fmla="*/ 547179 w 1127267"/>
                <a:gd name="connsiteY14" fmla="*/ 398461 h 2343858"/>
                <a:gd name="connsiteX15" fmla="*/ 558790 w 1127267"/>
                <a:gd name="connsiteY15" fmla="*/ 444907 h 2343858"/>
                <a:gd name="connsiteX16" fmla="*/ 549823 w 1127267"/>
                <a:gd name="connsiteY16" fmla="*/ 476961 h 2343858"/>
                <a:gd name="connsiteX17" fmla="*/ 576207 w 1127267"/>
                <a:gd name="connsiteY17" fmla="*/ 531992 h 2343858"/>
                <a:gd name="connsiteX18" fmla="*/ 535567 w 1127267"/>
                <a:gd name="connsiteY18" fmla="*/ 584244 h 2343858"/>
                <a:gd name="connsiteX19" fmla="*/ 506539 w 1127267"/>
                <a:gd name="connsiteY19" fmla="*/ 584244 h 2343858"/>
                <a:gd name="connsiteX20" fmla="*/ 477510 w 1127267"/>
                <a:gd name="connsiteY20" fmla="*/ 537798 h 2343858"/>
                <a:gd name="connsiteX21" fmla="*/ 413647 w 1127267"/>
                <a:gd name="connsiteY21" fmla="*/ 485547 h 2343858"/>
                <a:gd name="connsiteX22" fmla="*/ 364299 w 1127267"/>
                <a:gd name="connsiteY22" fmla="*/ 436198 h 2343858"/>
                <a:gd name="connsiteX23" fmla="*/ 332367 w 1127267"/>
                <a:gd name="connsiteY23" fmla="*/ 366529 h 2343858"/>
                <a:gd name="connsiteX24" fmla="*/ 233670 w 1127267"/>
                <a:gd name="connsiteY24" fmla="*/ 282347 h 2343858"/>
                <a:gd name="connsiteX25" fmla="*/ 178516 w 1127267"/>
                <a:gd name="connsiteY25" fmla="*/ 198164 h 2343858"/>
                <a:gd name="connsiteX26" fmla="*/ 158138 w 1127267"/>
                <a:gd name="connsiteY26" fmla="*/ 93799 h 2343858"/>
                <a:gd name="connsiteX27" fmla="*/ 144596 w 1127267"/>
                <a:gd name="connsiteY27" fmla="*/ 80724 h 2343858"/>
                <a:gd name="connsiteX28" fmla="*/ 141949 w 1127267"/>
                <a:gd name="connsiteY28" fmla="*/ 141492 h 2343858"/>
                <a:gd name="connsiteX29" fmla="*/ 107152 w 1127267"/>
                <a:gd name="connsiteY29" fmla="*/ 24327 h 2343858"/>
                <a:gd name="connsiteX30" fmla="*/ 92233 w 1127267"/>
                <a:gd name="connsiteY30" fmla="*/ 27100 h 2343858"/>
                <a:gd name="connsiteX31" fmla="*/ 106295 w 1127267"/>
                <a:gd name="connsiteY31" fmla="*/ 112720 h 2343858"/>
                <a:gd name="connsiteX32" fmla="*/ 49074 w 1127267"/>
                <a:gd name="connsiteY32" fmla="*/ 1886 h 2343858"/>
                <a:gd name="connsiteX33" fmla="*/ 82391 w 1127267"/>
                <a:gd name="connsiteY33" fmla="*/ 124037 h 2343858"/>
                <a:gd name="connsiteX34" fmla="*/ 21638 w 1127267"/>
                <a:gd name="connsiteY34" fmla="*/ 47702 h 2343858"/>
                <a:gd name="connsiteX35" fmla="*/ 59373 w 1127267"/>
                <a:gd name="connsiteY35" fmla="*/ 139243 h 2343858"/>
                <a:gd name="connsiteX36" fmla="*/ 3770 w 1127267"/>
                <a:gd name="connsiteY36" fmla="*/ 97828 h 2343858"/>
                <a:gd name="connsiteX37" fmla="*/ 60294 w 1127267"/>
                <a:gd name="connsiteY37" fmla="*/ 179593 h 2343858"/>
                <a:gd name="connsiteX38" fmla="*/ 120459 w 1127267"/>
                <a:gd name="connsiteY38" fmla="*/ 262027 h 2343858"/>
                <a:gd name="connsiteX39" fmla="*/ 204642 w 1127267"/>
                <a:gd name="connsiteY39" fmla="*/ 412975 h 2343858"/>
                <a:gd name="connsiteX40" fmla="*/ 367202 w 1127267"/>
                <a:gd name="connsiteY40" fmla="*/ 651009 h 2343858"/>
                <a:gd name="connsiteX41" fmla="*/ 373007 w 1127267"/>
                <a:gd name="connsiteY41" fmla="*/ 729387 h 2343858"/>
                <a:gd name="connsiteX42" fmla="*/ 436870 w 1127267"/>
                <a:gd name="connsiteY42" fmla="*/ 886141 h 2343858"/>
                <a:gd name="connsiteX43" fmla="*/ 442676 w 1127267"/>
                <a:gd name="connsiteY43" fmla="*/ 996449 h 2343858"/>
                <a:gd name="connsiteX44" fmla="*/ 375910 w 1127267"/>
                <a:gd name="connsiteY44" fmla="*/ 1214164 h 2343858"/>
                <a:gd name="connsiteX45" fmla="*/ 381716 w 1127267"/>
                <a:gd name="connsiteY45" fmla="*/ 1321569 h 2343858"/>
                <a:gd name="connsiteX46" fmla="*/ 399133 w 1127267"/>
                <a:gd name="connsiteY46" fmla="*/ 1434781 h 2343858"/>
                <a:gd name="connsiteX47" fmla="*/ 413647 w 1127267"/>
                <a:gd name="connsiteY47" fmla="*/ 1606049 h 2343858"/>
                <a:gd name="connsiteX48" fmla="*/ 448482 w 1127267"/>
                <a:gd name="connsiteY48" fmla="*/ 1716358 h 2343858"/>
                <a:gd name="connsiteX49" fmla="*/ 538470 w 1127267"/>
                <a:gd name="connsiteY49" fmla="*/ 2058895 h 2343858"/>
                <a:gd name="connsiteX50" fmla="*/ 573305 w 1127267"/>
                <a:gd name="connsiteY50" fmla="*/ 2067604 h 2343858"/>
                <a:gd name="connsiteX51" fmla="*/ 541373 w 1127267"/>
                <a:gd name="connsiteY51" fmla="*/ 2128564 h 2343858"/>
                <a:gd name="connsiteX52" fmla="*/ 518150 w 1127267"/>
                <a:gd name="connsiteY52" fmla="*/ 2221455 h 2343858"/>
                <a:gd name="connsiteX53" fmla="*/ 587819 w 1127267"/>
                <a:gd name="connsiteY53" fmla="*/ 2244678 h 2343858"/>
                <a:gd name="connsiteX54" fmla="*/ 642973 w 1127267"/>
                <a:gd name="connsiteY54" fmla="*/ 2204038 h 2343858"/>
                <a:gd name="connsiteX55" fmla="*/ 640070 w 1127267"/>
                <a:gd name="connsiteY55" fmla="*/ 2128564 h 2343858"/>
                <a:gd name="connsiteX56" fmla="*/ 663293 w 1127267"/>
                <a:gd name="connsiteY56" fmla="*/ 2064701 h 2343858"/>
                <a:gd name="connsiteX57" fmla="*/ 663293 w 1127267"/>
                <a:gd name="connsiteY57" fmla="*/ 2041478 h 2343858"/>
                <a:gd name="connsiteX58" fmla="*/ 616847 w 1127267"/>
                <a:gd name="connsiteY58" fmla="*/ 1934072 h 2343858"/>
                <a:gd name="connsiteX59" fmla="*/ 608139 w 1127267"/>
                <a:gd name="connsiteY59" fmla="*/ 1597341 h 2343858"/>
                <a:gd name="connsiteX60" fmla="*/ 608139 w 1127267"/>
                <a:gd name="connsiteY60" fmla="*/ 1414461 h 2343858"/>
                <a:gd name="connsiteX61" fmla="*/ 674905 w 1127267"/>
                <a:gd name="connsiteY61" fmla="*/ 1701844 h 2343858"/>
                <a:gd name="connsiteX62" fmla="*/ 703933 w 1127267"/>
                <a:gd name="connsiteY62" fmla="*/ 1803443 h 2343858"/>
                <a:gd name="connsiteX63" fmla="*/ 703207 w 1127267"/>
                <a:gd name="connsiteY63" fmla="*/ 1926815 h 2343858"/>
                <a:gd name="connsiteX64" fmla="*/ 732962 w 1127267"/>
                <a:gd name="connsiteY64" fmla="*/ 2195329 h 2343858"/>
                <a:gd name="connsiteX65" fmla="*/ 761990 w 1127267"/>
                <a:gd name="connsiteY65" fmla="*/ 2201135 h 2343858"/>
                <a:gd name="connsiteX66" fmla="*/ 756185 w 1127267"/>
                <a:gd name="connsiteY66" fmla="*/ 2276608 h 2343858"/>
                <a:gd name="connsiteX67" fmla="*/ 841819 w 1127267"/>
                <a:gd name="connsiteY67" fmla="*/ 2323055 h 2343858"/>
                <a:gd name="connsiteX68" fmla="*/ 969545 w 1127267"/>
                <a:gd name="connsiteY68" fmla="*/ 2296203 h 2343858"/>
                <a:gd name="connsiteX69" fmla="*/ 822950 w 1127267"/>
                <a:gd name="connsiteY69" fmla="*/ 2192426 h 2343858"/>
                <a:gd name="connsiteX70" fmla="*/ 863590 w 1127267"/>
                <a:gd name="connsiteY70" fmla="*/ 2183717 h 2343858"/>
                <a:gd name="connsiteX71" fmla="*/ 843270 w 1127267"/>
                <a:gd name="connsiteY71" fmla="*/ 1838277 h 2343858"/>
                <a:gd name="connsiteX72" fmla="*/ 851980 w 1127267"/>
                <a:gd name="connsiteY72" fmla="*/ 1777317 h 2343858"/>
                <a:gd name="connsiteX73" fmla="*/ 834562 w 1127267"/>
                <a:gd name="connsiteY73" fmla="*/ 1745386 h 2343858"/>
                <a:gd name="connsiteX74" fmla="*/ 822950 w 1127267"/>
                <a:gd name="connsiteY74" fmla="*/ 1365111 h 2343858"/>
                <a:gd name="connsiteX75" fmla="*/ 793922 w 1127267"/>
                <a:gd name="connsiteY75" fmla="*/ 1254803 h 2343858"/>
                <a:gd name="connsiteX76" fmla="*/ 761990 w 1127267"/>
                <a:gd name="connsiteY76" fmla="*/ 987740 h 2343858"/>
                <a:gd name="connsiteX77" fmla="*/ 857785 w 1127267"/>
                <a:gd name="connsiteY77" fmla="*/ 662620 h 2343858"/>
                <a:gd name="connsiteX78" fmla="*/ 1049373 w 1127267"/>
                <a:gd name="connsiteY78" fmla="*/ 427488 h 2343858"/>
                <a:gd name="connsiteX79" fmla="*/ 1121945 w 1127267"/>
                <a:gd name="connsiteY79" fmla="*/ 174940 h 2343858"/>
                <a:gd name="connsiteX80" fmla="*/ 1101625 w 1127267"/>
                <a:gd name="connsiteY80" fmla="*/ 35603 h 2343858"/>
                <a:gd name="connsiteX81" fmla="*/ 1040665 w 1127267"/>
                <a:gd name="connsiteY81" fmla="*/ 93661 h 2343858"/>
                <a:gd name="connsiteX0" fmla="*/ 1040665 w 1127267"/>
                <a:gd name="connsiteY0" fmla="*/ 111467 h 2361664"/>
                <a:gd name="connsiteX1" fmla="*/ 1040665 w 1127267"/>
                <a:gd name="connsiteY1" fmla="*/ 178233 h 2361664"/>
                <a:gd name="connsiteX2" fmla="*/ 973899 w 1127267"/>
                <a:gd name="connsiteY2" fmla="*/ 320473 h 2361664"/>
                <a:gd name="connsiteX3" fmla="*/ 921647 w 1127267"/>
                <a:gd name="connsiteY3" fmla="*/ 393044 h 2361664"/>
                <a:gd name="connsiteX4" fmla="*/ 857785 w 1127267"/>
                <a:gd name="connsiteY4" fmla="*/ 497547 h 2361664"/>
                <a:gd name="connsiteX5" fmla="*/ 756185 w 1127267"/>
                <a:gd name="connsiteY5" fmla="*/ 549798 h 2361664"/>
                <a:gd name="connsiteX6" fmla="*/ 721350 w 1127267"/>
                <a:gd name="connsiteY6" fmla="*/ 613661 h 2361664"/>
                <a:gd name="connsiteX7" fmla="*/ 680710 w 1127267"/>
                <a:gd name="connsiteY7" fmla="*/ 604953 h 2361664"/>
                <a:gd name="connsiteX8" fmla="*/ 689419 w 1127267"/>
                <a:gd name="connsiteY8" fmla="*/ 555604 h 2361664"/>
                <a:gd name="connsiteX9" fmla="*/ 724253 w 1127267"/>
                <a:gd name="connsiteY9" fmla="*/ 514964 h 2361664"/>
                <a:gd name="connsiteX10" fmla="*/ 721350 w 1127267"/>
                <a:gd name="connsiteY10" fmla="*/ 459810 h 2361664"/>
                <a:gd name="connsiteX11" fmla="*/ 721350 w 1127267"/>
                <a:gd name="connsiteY11" fmla="*/ 407558 h 2361664"/>
                <a:gd name="connsiteX12" fmla="*/ 666196 w 1127267"/>
                <a:gd name="connsiteY12" fmla="*/ 343695 h 2361664"/>
                <a:gd name="connsiteX13" fmla="*/ 587819 w 1127267"/>
                <a:gd name="connsiteY13" fmla="*/ 358210 h 2361664"/>
                <a:gd name="connsiteX14" fmla="*/ 547179 w 1127267"/>
                <a:gd name="connsiteY14" fmla="*/ 416267 h 2361664"/>
                <a:gd name="connsiteX15" fmla="*/ 558790 w 1127267"/>
                <a:gd name="connsiteY15" fmla="*/ 462713 h 2361664"/>
                <a:gd name="connsiteX16" fmla="*/ 549823 w 1127267"/>
                <a:gd name="connsiteY16" fmla="*/ 494767 h 2361664"/>
                <a:gd name="connsiteX17" fmla="*/ 576207 w 1127267"/>
                <a:gd name="connsiteY17" fmla="*/ 549798 h 2361664"/>
                <a:gd name="connsiteX18" fmla="*/ 535567 w 1127267"/>
                <a:gd name="connsiteY18" fmla="*/ 602050 h 2361664"/>
                <a:gd name="connsiteX19" fmla="*/ 506539 w 1127267"/>
                <a:gd name="connsiteY19" fmla="*/ 602050 h 2361664"/>
                <a:gd name="connsiteX20" fmla="*/ 477510 w 1127267"/>
                <a:gd name="connsiteY20" fmla="*/ 555604 h 2361664"/>
                <a:gd name="connsiteX21" fmla="*/ 413647 w 1127267"/>
                <a:gd name="connsiteY21" fmla="*/ 503353 h 2361664"/>
                <a:gd name="connsiteX22" fmla="*/ 364299 w 1127267"/>
                <a:gd name="connsiteY22" fmla="*/ 454004 h 2361664"/>
                <a:gd name="connsiteX23" fmla="*/ 332367 w 1127267"/>
                <a:gd name="connsiteY23" fmla="*/ 384335 h 2361664"/>
                <a:gd name="connsiteX24" fmla="*/ 233670 w 1127267"/>
                <a:gd name="connsiteY24" fmla="*/ 300153 h 2361664"/>
                <a:gd name="connsiteX25" fmla="*/ 178516 w 1127267"/>
                <a:gd name="connsiteY25" fmla="*/ 215970 h 2361664"/>
                <a:gd name="connsiteX26" fmla="*/ 158138 w 1127267"/>
                <a:gd name="connsiteY26" fmla="*/ 111605 h 2361664"/>
                <a:gd name="connsiteX27" fmla="*/ 144596 w 1127267"/>
                <a:gd name="connsiteY27" fmla="*/ 98530 h 2361664"/>
                <a:gd name="connsiteX28" fmla="*/ 141949 w 1127267"/>
                <a:gd name="connsiteY28" fmla="*/ 159298 h 2361664"/>
                <a:gd name="connsiteX29" fmla="*/ 107152 w 1127267"/>
                <a:gd name="connsiteY29" fmla="*/ 42133 h 2361664"/>
                <a:gd name="connsiteX30" fmla="*/ 92233 w 1127267"/>
                <a:gd name="connsiteY30" fmla="*/ 44906 h 2361664"/>
                <a:gd name="connsiteX31" fmla="*/ 106295 w 1127267"/>
                <a:gd name="connsiteY31" fmla="*/ 130526 h 2361664"/>
                <a:gd name="connsiteX32" fmla="*/ 59338 w 1127267"/>
                <a:gd name="connsiteY32" fmla="*/ 23688 h 2361664"/>
                <a:gd name="connsiteX33" fmla="*/ 49074 w 1127267"/>
                <a:gd name="connsiteY33" fmla="*/ 19692 h 2361664"/>
                <a:gd name="connsiteX34" fmla="*/ 82391 w 1127267"/>
                <a:gd name="connsiteY34" fmla="*/ 141843 h 2361664"/>
                <a:gd name="connsiteX35" fmla="*/ 21638 w 1127267"/>
                <a:gd name="connsiteY35" fmla="*/ 65508 h 2361664"/>
                <a:gd name="connsiteX36" fmla="*/ 59373 w 1127267"/>
                <a:gd name="connsiteY36" fmla="*/ 157049 h 2361664"/>
                <a:gd name="connsiteX37" fmla="*/ 3770 w 1127267"/>
                <a:gd name="connsiteY37" fmla="*/ 115634 h 2361664"/>
                <a:gd name="connsiteX38" fmla="*/ 60294 w 1127267"/>
                <a:gd name="connsiteY38" fmla="*/ 197399 h 2361664"/>
                <a:gd name="connsiteX39" fmla="*/ 120459 w 1127267"/>
                <a:gd name="connsiteY39" fmla="*/ 279833 h 2361664"/>
                <a:gd name="connsiteX40" fmla="*/ 204642 w 1127267"/>
                <a:gd name="connsiteY40" fmla="*/ 430781 h 2361664"/>
                <a:gd name="connsiteX41" fmla="*/ 367202 w 1127267"/>
                <a:gd name="connsiteY41" fmla="*/ 668815 h 2361664"/>
                <a:gd name="connsiteX42" fmla="*/ 373007 w 1127267"/>
                <a:gd name="connsiteY42" fmla="*/ 747193 h 2361664"/>
                <a:gd name="connsiteX43" fmla="*/ 436870 w 1127267"/>
                <a:gd name="connsiteY43" fmla="*/ 903947 h 2361664"/>
                <a:gd name="connsiteX44" fmla="*/ 442676 w 1127267"/>
                <a:gd name="connsiteY44" fmla="*/ 1014255 h 2361664"/>
                <a:gd name="connsiteX45" fmla="*/ 375910 w 1127267"/>
                <a:gd name="connsiteY45" fmla="*/ 1231970 h 2361664"/>
                <a:gd name="connsiteX46" fmla="*/ 381716 w 1127267"/>
                <a:gd name="connsiteY46" fmla="*/ 1339375 h 2361664"/>
                <a:gd name="connsiteX47" fmla="*/ 399133 w 1127267"/>
                <a:gd name="connsiteY47" fmla="*/ 1452587 h 2361664"/>
                <a:gd name="connsiteX48" fmla="*/ 413647 w 1127267"/>
                <a:gd name="connsiteY48" fmla="*/ 1623855 h 2361664"/>
                <a:gd name="connsiteX49" fmla="*/ 448482 w 1127267"/>
                <a:gd name="connsiteY49" fmla="*/ 1734164 h 2361664"/>
                <a:gd name="connsiteX50" fmla="*/ 538470 w 1127267"/>
                <a:gd name="connsiteY50" fmla="*/ 2076701 h 2361664"/>
                <a:gd name="connsiteX51" fmla="*/ 573305 w 1127267"/>
                <a:gd name="connsiteY51" fmla="*/ 2085410 h 2361664"/>
                <a:gd name="connsiteX52" fmla="*/ 541373 w 1127267"/>
                <a:gd name="connsiteY52" fmla="*/ 2146370 h 2361664"/>
                <a:gd name="connsiteX53" fmla="*/ 518150 w 1127267"/>
                <a:gd name="connsiteY53" fmla="*/ 2239261 h 2361664"/>
                <a:gd name="connsiteX54" fmla="*/ 587819 w 1127267"/>
                <a:gd name="connsiteY54" fmla="*/ 2262484 h 2361664"/>
                <a:gd name="connsiteX55" fmla="*/ 642973 w 1127267"/>
                <a:gd name="connsiteY55" fmla="*/ 2221844 h 2361664"/>
                <a:gd name="connsiteX56" fmla="*/ 640070 w 1127267"/>
                <a:gd name="connsiteY56" fmla="*/ 2146370 h 2361664"/>
                <a:gd name="connsiteX57" fmla="*/ 663293 w 1127267"/>
                <a:gd name="connsiteY57" fmla="*/ 2082507 h 2361664"/>
                <a:gd name="connsiteX58" fmla="*/ 663293 w 1127267"/>
                <a:gd name="connsiteY58" fmla="*/ 2059284 h 2361664"/>
                <a:gd name="connsiteX59" fmla="*/ 616847 w 1127267"/>
                <a:gd name="connsiteY59" fmla="*/ 1951878 h 2361664"/>
                <a:gd name="connsiteX60" fmla="*/ 608139 w 1127267"/>
                <a:gd name="connsiteY60" fmla="*/ 1615147 h 2361664"/>
                <a:gd name="connsiteX61" fmla="*/ 608139 w 1127267"/>
                <a:gd name="connsiteY61" fmla="*/ 1432267 h 2361664"/>
                <a:gd name="connsiteX62" fmla="*/ 674905 w 1127267"/>
                <a:gd name="connsiteY62" fmla="*/ 1719650 h 2361664"/>
                <a:gd name="connsiteX63" fmla="*/ 703933 w 1127267"/>
                <a:gd name="connsiteY63" fmla="*/ 1821249 h 2361664"/>
                <a:gd name="connsiteX64" fmla="*/ 703207 w 1127267"/>
                <a:gd name="connsiteY64" fmla="*/ 1944621 h 2361664"/>
                <a:gd name="connsiteX65" fmla="*/ 732962 w 1127267"/>
                <a:gd name="connsiteY65" fmla="*/ 2213135 h 2361664"/>
                <a:gd name="connsiteX66" fmla="*/ 761990 w 1127267"/>
                <a:gd name="connsiteY66" fmla="*/ 2218941 h 2361664"/>
                <a:gd name="connsiteX67" fmla="*/ 756185 w 1127267"/>
                <a:gd name="connsiteY67" fmla="*/ 2294414 h 2361664"/>
                <a:gd name="connsiteX68" fmla="*/ 841819 w 1127267"/>
                <a:gd name="connsiteY68" fmla="*/ 2340861 h 2361664"/>
                <a:gd name="connsiteX69" fmla="*/ 969545 w 1127267"/>
                <a:gd name="connsiteY69" fmla="*/ 2314009 h 2361664"/>
                <a:gd name="connsiteX70" fmla="*/ 822950 w 1127267"/>
                <a:gd name="connsiteY70" fmla="*/ 2210232 h 2361664"/>
                <a:gd name="connsiteX71" fmla="*/ 863590 w 1127267"/>
                <a:gd name="connsiteY71" fmla="*/ 2201523 h 2361664"/>
                <a:gd name="connsiteX72" fmla="*/ 843270 w 1127267"/>
                <a:gd name="connsiteY72" fmla="*/ 1856083 h 2361664"/>
                <a:gd name="connsiteX73" fmla="*/ 851980 w 1127267"/>
                <a:gd name="connsiteY73" fmla="*/ 1795123 h 2361664"/>
                <a:gd name="connsiteX74" fmla="*/ 834562 w 1127267"/>
                <a:gd name="connsiteY74" fmla="*/ 1763192 h 2361664"/>
                <a:gd name="connsiteX75" fmla="*/ 822950 w 1127267"/>
                <a:gd name="connsiteY75" fmla="*/ 1382917 h 2361664"/>
                <a:gd name="connsiteX76" fmla="*/ 793922 w 1127267"/>
                <a:gd name="connsiteY76" fmla="*/ 1272609 h 2361664"/>
                <a:gd name="connsiteX77" fmla="*/ 761990 w 1127267"/>
                <a:gd name="connsiteY77" fmla="*/ 1005546 h 2361664"/>
                <a:gd name="connsiteX78" fmla="*/ 857785 w 1127267"/>
                <a:gd name="connsiteY78" fmla="*/ 680426 h 2361664"/>
                <a:gd name="connsiteX79" fmla="*/ 1049373 w 1127267"/>
                <a:gd name="connsiteY79" fmla="*/ 445294 h 2361664"/>
                <a:gd name="connsiteX80" fmla="*/ 1121945 w 1127267"/>
                <a:gd name="connsiteY80" fmla="*/ 192746 h 2361664"/>
                <a:gd name="connsiteX81" fmla="*/ 1101625 w 1127267"/>
                <a:gd name="connsiteY81" fmla="*/ 53409 h 2361664"/>
                <a:gd name="connsiteX82" fmla="*/ 1040665 w 1127267"/>
                <a:gd name="connsiteY82" fmla="*/ 111467 h 2361664"/>
                <a:gd name="connsiteX0" fmla="*/ 1040665 w 1127267"/>
                <a:gd name="connsiteY0" fmla="*/ 103738 h 2353935"/>
                <a:gd name="connsiteX1" fmla="*/ 1040665 w 1127267"/>
                <a:gd name="connsiteY1" fmla="*/ 170504 h 2353935"/>
                <a:gd name="connsiteX2" fmla="*/ 973899 w 1127267"/>
                <a:gd name="connsiteY2" fmla="*/ 312744 h 2353935"/>
                <a:gd name="connsiteX3" fmla="*/ 921647 w 1127267"/>
                <a:gd name="connsiteY3" fmla="*/ 385315 h 2353935"/>
                <a:gd name="connsiteX4" fmla="*/ 857785 w 1127267"/>
                <a:gd name="connsiteY4" fmla="*/ 489818 h 2353935"/>
                <a:gd name="connsiteX5" fmla="*/ 756185 w 1127267"/>
                <a:gd name="connsiteY5" fmla="*/ 542069 h 2353935"/>
                <a:gd name="connsiteX6" fmla="*/ 721350 w 1127267"/>
                <a:gd name="connsiteY6" fmla="*/ 605932 h 2353935"/>
                <a:gd name="connsiteX7" fmla="*/ 680710 w 1127267"/>
                <a:gd name="connsiteY7" fmla="*/ 597224 h 2353935"/>
                <a:gd name="connsiteX8" fmla="*/ 689419 w 1127267"/>
                <a:gd name="connsiteY8" fmla="*/ 547875 h 2353935"/>
                <a:gd name="connsiteX9" fmla="*/ 724253 w 1127267"/>
                <a:gd name="connsiteY9" fmla="*/ 507235 h 2353935"/>
                <a:gd name="connsiteX10" fmla="*/ 721350 w 1127267"/>
                <a:gd name="connsiteY10" fmla="*/ 452081 h 2353935"/>
                <a:gd name="connsiteX11" fmla="*/ 721350 w 1127267"/>
                <a:gd name="connsiteY11" fmla="*/ 399829 h 2353935"/>
                <a:gd name="connsiteX12" fmla="*/ 666196 w 1127267"/>
                <a:gd name="connsiteY12" fmla="*/ 335966 h 2353935"/>
                <a:gd name="connsiteX13" fmla="*/ 587819 w 1127267"/>
                <a:gd name="connsiteY13" fmla="*/ 350481 h 2353935"/>
                <a:gd name="connsiteX14" fmla="*/ 547179 w 1127267"/>
                <a:gd name="connsiteY14" fmla="*/ 408538 h 2353935"/>
                <a:gd name="connsiteX15" fmla="*/ 558790 w 1127267"/>
                <a:gd name="connsiteY15" fmla="*/ 454984 h 2353935"/>
                <a:gd name="connsiteX16" fmla="*/ 549823 w 1127267"/>
                <a:gd name="connsiteY16" fmla="*/ 487038 h 2353935"/>
                <a:gd name="connsiteX17" fmla="*/ 576207 w 1127267"/>
                <a:gd name="connsiteY17" fmla="*/ 542069 h 2353935"/>
                <a:gd name="connsiteX18" fmla="*/ 535567 w 1127267"/>
                <a:gd name="connsiteY18" fmla="*/ 594321 h 2353935"/>
                <a:gd name="connsiteX19" fmla="*/ 506539 w 1127267"/>
                <a:gd name="connsiteY19" fmla="*/ 594321 h 2353935"/>
                <a:gd name="connsiteX20" fmla="*/ 477510 w 1127267"/>
                <a:gd name="connsiteY20" fmla="*/ 547875 h 2353935"/>
                <a:gd name="connsiteX21" fmla="*/ 413647 w 1127267"/>
                <a:gd name="connsiteY21" fmla="*/ 495624 h 2353935"/>
                <a:gd name="connsiteX22" fmla="*/ 364299 w 1127267"/>
                <a:gd name="connsiteY22" fmla="*/ 446275 h 2353935"/>
                <a:gd name="connsiteX23" fmla="*/ 332367 w 1127267"/>
                <a:gd name="connsiteY23" fmla="*/ 376606 h 2353935"/>
                <a:gd name="connsiteX24" fmla="*/ 233670 w 1127267"/>
                <a:gd name="connsiteY24" fmla="*/ 292424 h 2353935"/>
                <a:gd name="connsiteX25" fmla="*/ 178516 w 1127267"/>
                <a:gd name="connsiteY25" fmla="*/ 208241 h 2353935"/>
                <a:gd name="connsiteX26" fmla="*/ 158138 w 1127267"/>
                <a:gd name="connsiteY26" fmla="*/ 103876 h 2353935"/>
                <a:gd name="connsiteX27" fmla="*/ 144596 w 1127267"/>
                <a:gd name="connsiteY27" fmla="*/ 90801 h 2353935"/>
                <a:gd name="connsiteX28" fmla="*/ 141949 w 1127267"/>
                <a:gd name="connsiteY28" fmla="*/ 151569 h 2353935"/>
                <a:gd name="connsiteX29" fmla="*/ 107152 w 1127267"/>
                <a:gd name="connsiteY29" fmla="*/ 34404 h 2353935"/>
                <a:gd name="connsiteX30" fmla="*/ 92233 w 1127267"/>
                <a:gd name="connsiteY30" fmla="*/ 37177 h 2353935"/>
                <a:gd name="connsiteX31" fmla="*/ 106295 w 1127267"/>
                <a:gd name="connsiteY31" fmla="*/ 122797 h 2353935"/>
                <a:gd name="connsiteX32" fmla="*/ 59338 w 1127267"/>
                <a:gd name="connsiteY32" fmla="*/ 15959 h 2353935"/>
                <a:gd name="connsiteX33" fmla="*/ 51678 w 1127267"/>
                <a:gd name="connsiteY33" fmla="*/ 27041 h 2353935"/>
                <a:gd name="connsiteX34" fmla="*/ 82391 w 1127267"/>
                <a:gd name="connsiteY34" fmla="*/ 134114 h 2353935"/>
                <a:gd name="connsiteX35" fmla="*/ 21638 w 1127267"/>
                <a:gd name="connsiteY35" fmla="*/ 57779 h 2353935"/>
                <a:gd name="connsiteX36" fmla="*/ 59373 w 1127267"/>
                <a:gd name="connsiteY36" fmla="*/ 149320 h 2353935"/>
                <a:gd name="connsiteX37" fmla="*/ 3770 w 1127267"/>
                <a:gd name="connsiteY37" fmla="*/ 107905 h 2353935"/>
                <a:gd name="connsiteX38" fmla="*/ 60294 w 1127267"/>
                <a:gd name="connsiteY38" fmla="*/ 189670 h 2353935"/>
                <a:gd name="connsiteX39" fmla="*/ 120459 w 1127267"/>
                <a:gd name="connsiteY39" fmla="*/ 272104 h 2353935"/>
                <a:gd name="connsiteX40" fmla="*/ 204642 w 1127267"/>
                <a:gd name="connsiteY40" fmla="*/ 423052 h 2353935"/>
                <a:gd name="connsiteX41" fmla="*/ 367202 w 1127267"/>
                <a:gd name="connsiteY41" fmla="*/ 661086 h 2353935"/>
                <a:gd name="connsiteX42" fmla="*/ 373007 w 1127267"/>
                <a:gd name="connsiteY42" fmla="*/ 739464 h 2353935"/>
                <a:gd name="connsiteX43" fmla="*/ 436870 w 1127267"/>
                <a:gd name="connsiteY43" fmla="*/ 896218 h 2353935"/>
                <a:gd name="connsiteX44" fmla="*/ 442676 w 1127267"/>
                <a:gd name="connsiteY44" fmla="*/ 1006526 h 2353935"/>
                <a:gd name="connsiteX45" fmla="*/ 375910 w 1127267"/>
                <a:gd name="connsiteY45" fmla="*/ 1224241 h 2353935"/>
                <a:gd name="connsiteX46" fmla="*/ 381716 w 1127267"/>
                <a:gd name="connsiteY46" fmla="*/ 1331646 h 2353935"/>
                <a:gd name="connsiteX47" fmla="*/ 399133 w 1127267"/>
                <a:gd name="connsiteY47" fmla="*/ 1444858 h 2353935"/>
                <a:gd name="connsiteX48" fmla="*/ 413647 w 1127267"/>
                <a:gd name="connsiteY48" fmla="*/ 1616126 h 2353935"/>
                <a:gd name="connsiteX49" fmla="*/ 448482 w 1127267"/>
                <a:gd name="connsiteY49" fmla="*/ 1726435 h 2353935"/>
                <a:gd name="connsiteX50" fmla="*/ 538470 w 1127267"/>
                <a:gd name="connsiteY50" fmla="*/ 2068972 h 2353935"/>
                <a:gd name="connsiteX51" fmla="*/ 573305 w 1127267"/>
                <a:gd name="connsiteY51" fmla="*/ 2077681 h 2353935"/>
                <a:gd name="connsiteX52" fmla="*/ 541373 w 1127267"/>
                <a:gd name="connsiteY52" fmla="*/ 2138641 h 2353935"/>
                <a:gd name="connsiteX53" fmla="*/ 518150 w 1127267"/>
                <a:gd name="connsiteY53" fmla="*/ 2231532 h 2353935"/>
                <a:gd name="connsiteX54" fmla="*/ 587819 w 1127267"/>
                <a:gd name="connsiteY54" fmla="*/ 2254755 h 2353935"/>
                <a:gd name="connsiteX55" fmla="*/ 642973 w 1127267"/>
                <a:gd name="connsiteY55" fmla="*/ 2214115 h 2353935"/>
                <a:gd name="connsiteX56" fmla="*/ 640070 w 1127267"/>
                <a:gd name="connsiteY56" fmla="*/ 2138641 h 2353935"/>
                <a:gd name="connsiteX57" fmla="*/ 663293 w 1127267"/>
                <a:gd name="connsiteY57" fmla="*/ 2074778 h 2353935"/>
                <a:gd name="connsiteX58" fmla="*/ 663293 w 1127267"/>
                <a:gd name="connsiteY58" fmla="*/ 2051555 h 2353935"/>
                <a:gd name="connsiteX59" fmla="*/ 616847 w 1127267"/>
                <a:gd name="connsiteY59" fmla="*/ 1944149 h 2353935"/>
                <a:gd name="connsiteX60" fmla="*/ 608139 w 1127267"/>
                <a:gd name="connsiteY60" fmla="*/ 1607418 h 2353935"/>
                <a:gd name="connsiteX61" fmla="*/ 608139 w 1127267"/>
                <a:gd name="connsiteY61" fmla="*/ 1424538 h 2353935"/>
                <a:gd name="connsiteX62" fmla="*/ 674905 w 1127267"/>
                <a:gd name="connsiteY62" fmla="*/ 1711921 h 2353935"/>
                <a:gd name="connsiteX63" fmla="*/ 703933 w 1127267"/>
                <a:gd name="connsiteY63" fmla="*/ 1813520 h 2353935"/>
                <a:gd name="connsiteX64" fmla="*/ 703207 w 1127267"/>
                <a:gd name="connsiteY64" fmla="*/ 1936892 h 2353935"/>
                <a:gd name="connsiteX65" fmla="*/ 732962 w 1127267"/>
                <a:gd name="connsiteY65" fmla="*/ 2205406 h 2353935"/>
                <a:gd name="connsiteX66" fmla="*/ 761990 w 1127267"/>
                <a:gd name="connsiteY66" fmla="*/ 2211212 h 2353935"/>
                <a:gd name="connsiteX67" fmla="*/ 756185 w 1127267"/>
                <a:gd name="connsiteY67" fmla="*/ 2286685 h 2353935"/>
                <a:gd name="connsiteX68" fmla="*/ 841819 w 1127267"/>
                <a:gd name="connsiteY68" fmla="*/ 2333132 h 2353935"/>
                <a:gd name="connsiteX69" fmla="*/ 969545 w 1127267"/>
                <a:gd name="connsiteY69" fmla="*/ 2306280 h 2353935"/>
                <a:gd name="connsiteX70" fmla="*/ 822950 w 1127267"/>
                <a:gd name="connsiteY70" fmla="*/ 2202503 h 2353935"/>
                <a:gd name="connsiteX71" fmla="*/ 863590 w 1127267"/>
                <a:gd name="connsiteY71" fmla="*/ 2193794 h 2353935"/>
                <a:gd name="connsiteX72" fmla="*/ 843270 w 1127267"/>
                <a:gd name="connsiteY72" fmla="*/ 1848354 h 2353935"/>
                <a:gd name="connsiteX73" fmla="*/ 851980 w 1127267"/>
                <a:gd name="connsiteY73" fmla="*/ 1787394 h 2353935"/>
                <a:gd name="connsiteX74" fmla="*/ 834562 w 1127267"/>
                <a:gd name="connsiteY74" fmla="*/ 1755463 h 2353935"/>
                <a:gd name="connsiteX75" fmla="*/ 822950 w 1127267"/>
                <a:gd name="connsiteY75" fmla="*/ 1375188 h 2353935"/>
                <a:gd name="connsiteX76" fmla="*/ 793922 w 1127267"/>
                <a:gd name="connsiteY76" fmla="*/ 1264880 h 2353935"/>
                <a:gd name="connsiteX77" fmla="*/ 761990 w 1127267"/>
                <a:gd name="connsiteY77" fmla="*/ 997817 h 2353935"/>
                <a:gd name="connsiteX78" fmla="*/ 857785 w 1127267"/>
                <a:gd name="connsiteY78" fmla="*/ 672697 h 2353935"/>
                <a:gd name="connsiteX79" fmla="*/ 1049373 w 1127267"/>
                <a:gd name="connsiteY79" fmla="*/ 437565 h 2353935"/>
                <a:gd name="connsiteX80" fmla="*/ 1121945 w 1127267"/>
                <a:gd name="connsiteY80" fmla="*/ 185017 h 2353935"/>
                <a:gd name="connsiteX81" fmla="*/ 1101625 w 1127267"/>
                <a:gd name="connsiteY81" fmla="*/ 45680 h 2353935"/>
                <a:gd name="connsiteX82" fmla="*/ 1040665 w 1127267"/>
                <a:gd name="connsiteY82" fmla="*/ 103738 h 2353935"/>
                <a:gd name="connsiteX0" fmla="*/ 1040665 w 1127267"/>
                <a:gd name="connsiteY0" fmla="*/ 103738 h 2353935"/>
                <a:gd name="connsiteX1" fmla="*/ 1040665 w 1127267"/>
                <a:gd name="connsiteY1" fmla="*/ 170504 h 2353935"/>
                <a:gd name="connsiteX2" fmla="*/ 973899 w 1127267"/>
                <a:gd name="connsiteY2" fmla="*/ 312744 h 2353935"/>
                <a:gd name="connsiteX3" fmla="*/ 921647 w 1127267"/>
                <a:gd name="connsiteY3" fmla="*/ 385315 h 2353935"/>
                <a:gd name="connsiteX4" fmla="*/ 857785 w 1127267"/>
                <a:gd name="connsiteY4" fmla="*/ 489818 h 2353935"/>
                <a:gd name="connsiteX5" fmla="*/ 756185 w 1127267"/>
                <a:gd name="connsiteY5" fmla="*/ 542069 h 2353935"/>
                <a:gd name="connsiteX6" fmla="*/ 721350 w 1127267"/>
                <a:gd name="connsiteY6" fmla="*/ 605932 h 2353935"/>
                <a:gd name="connsiteX7" fmla="*/ 680710 w 1127267"/>
                <a:gd name="connsiteY7" fmla="*/ 597224 h 2353935"/>
                <a:gd name="connsiteX8" fmla="*/ 689419 w 1127267"/>
                <a:gd name="connsiteY8" fmla="*/ 547875 h 2353935"/>
                <a:gd name="connsiteX9" fmla="*/ 724253 w 1127267"/>
                <a:gd name="connsiteY9" fmla="*/ 507235 h 2353935"/>
                <a:gd name="connsiteX10" fmla="*/ 721350 w 1127267"/>
                <a:gd name="connsiteY10" fmla="*/ 452081 h 2353935"/>
                <a:gd name="connsiteX11" fmla="*/ 721350 w 1127267"/>
                <a:gd name="connsiteY11" fmla="*/ 399829 h 2353935"/>
                <a:gd name="connsiteX12" fmla="*/ 666196 w 1127267"/>
                <a:gd name="connsiteY12" fmla="*/ 335966 h 2353935"/>
                <a:gd name="connsiteX13" fmla="*/ 587819 w 1127267"/>
                <a:gd name="connsiteY13" fmla="*/ 350481 h 2353935"/>
                <a:gd name="connsiteX14" fmla="*/ 547179 w 1127267"/>
                <a:gd name="connsiteY14" fmla="*/ 408538 h 2353935"/>
                <a:gd name="connsiteX15" fmla="*/ 558790 w 1127267"/>
                <a:gd name="connsiteY15" fmla="*/ 454984 h 2353935"/>
                <a:gd name="connsiteX16" fmla="*/ 549823 w 1127267"/>
                <a:gd name="connsiteY16" fmla="*/ 487038 h 2353935"/>
                <a:gd name="connsiteX17" fmla="*/ 576207 w 1127267"/>
                <a:gd name="connsiteY17" fmla="*/ 542069 h 2353935"/>
                <a:gd name="connsiteX18" fmla="*/ 535567 w 1127267"/>
                <a:gd name="connsiteY18" fmla="*/ 594321 h 2353935"/>
                <a:gd name="connsiteX19" fmla="*/ 506539 w 1127267"/>
                <a:gd name="connsiteY19" fmla="*/ 594321 h 2353935"/>
                <a:gd name="connsiteX20" fmla="*/ 477510 w 1127267"/>
                <a:gd name="connsiteY20" fmla="*/ 547875 h 2353935"/>
                <a:gd name="connsiteX21" fmla="*/ 413647 w 1127267"/>
                <a:gd name="connsiteY21" fmla="*/ 495624 h 2353935"/>
                <a:gd name="connsiteX22" fmla="*/ 364299 w 1127267"/>
                <a:gd name="connsiteY22" fmla="*/ 446275 h 2353935"/>
                <a:gd name="connsiteX23" fmla="*/ 332367 w 1127267"/>
                <a:gd name="connsiteY23" fmla="*/ 376606 h 2353935"/>
                <a:gd name="connsiteX24" fmla="*/ 233670 w 1127267"/>
                <a:gd name="connsiteY24" fmla="*/ 292424 h 2353935"/>
                <a:gd name="connsiteX25" fmla="*/ 178516 w 1127267"/>
                <a:gd name="connsiteY25" fmla="*/ 208241 h 2353935"/>
                <a:gd name="connsiteX26" fmla="*/ 158138 w 1127267"/>
                <a:gd name="connsiteY26" fmla="*/ 103876 h 2353935"/>
                <a:gd name="connsiteX27" fmla="*/ 144596 w 1127267"/>
                <a:gd name="connsiteY27" fmla="*/ 90801 h 2353935"/>
                <a:gd name="connsiteX28" fmla="*/ 141949 w 1127267"/>
                <a:gd name="connsiteY28" fmla="*/ 151569 h 2353935"/>
                <a:gd name="connsiteX29" fmla="*/ 107152 w 1127267"/>
                <a:gd name="connsiteY29" fmla="*/ 34404 h 2353935"/>
                <a:gd name="connsiteX30" fmla="*/ 92233 w 1127267"/>
                <a:gd name="connsiteY30" fmla="*/ 37177 h 2353935"/>
                <a:gd name="connsiteX31" fmla="*/ 106295 w 1127267"/>
                <a:gd name="connsiteY31" fmla="*/ 122797 h 2353935"/>
                <a:gd name="connsiteX32" fmla="*/ 59338 w 1127267"/>
                <a:gd name="connsiteY32" fmla="*/ 15959 h 2353935"/>
                <a:gd name="connsiteX33" fmla="*/ 51678 w 1127267"/>
                <a:gd name="connsiteY33" fmla="*/ 27041 h 2353935"/>
                <a:gd name="connsiteX34" fmla="*/ 82391 w 1127267"/>
                <a:gd name="connsiteY34" fmla="*/ 134114 h 2353935"/>
                <a:gd name="connsiteX35" fmla="*/ 21638 w 1127267"/>
                <a:gd name="connsiteY35" fmla="*/ 57779 h 2353935"/>
                <a:gd name="connsiteX36" fmla="*/ 59373 w 1127267"/>
                <a:gd name="connsiteY36" fmla="*/ 149320 h 2353935"/>
                <a:gd name="connsiteX37" fmla="*/ 3770 w 1127267"/>
                <a:gd name="connsiteY37" fmla="*/ 107905 h 2353935"/>
                <a:gd name="connsiteX38" fmla="*/ 60294 w 1127267"/>
                <a:gd name="connsiteY38" fmla="*/ 189670 h 2353935"/>
                <a:gd name="connsiteX39" fmla="*/ 120459 w 1127267"/>
                <a:gd name="connsiteY39" fmla="*/ 272104 h 2353935"/>
                <a:gd name="connsiteX40" fmla="*/ 204642 w 1127267"/>
                <a:gd name="connsiteY40" fmla="*/ 423052 h 2353935"/>
                <a:gd name="connsiteX41" fmla="*/ 367202 w 1127267"/>
                <a:gd name="connsiteY41" fmla="*/ 661086 h 2353935"/>
                <a:gd name="connsiteX42" fmla="*/ 373007 w 1127267"/>
                <a:gd name="connsiteY42" fmla="*/ 739464 h 2353935"/>
                <a:gd name="connsiteX43" fmla="*/ 436870 w 1127267"/>
                <a:gd name="connsiteY43" fmla="*/ 896218 h 2353935"/>
                <a:gd name="connsiteX44" fmla="*/ 442676 w 1127267"/>
                <a:gd name="connsiteY44" fmla="*/ 1006526 h 2353935"/>
                <a:gd name="connsiteX45" fmla="*/ 375910 w 1127267"/>
                <a:gd name="connsiteY45" fmla="*/ 1224241 h 2353935"/>
                <a:gd name="connsiteX46" fmla="*/ 381716 w 1127267"/>
                <a:gd name="connsiteY46" fmla="*/ 1331646 h 2353935"/>
                <a:gd name="connsiteX47" fmla="*/ 399133 w 1127267"/>
                <a:gd name="connsiteY47" fmla="*/ 1444858 h 2353935"/>
                <a:gd name="connsiteX48" fmla="*/ 413647 w 1127267"/>
                <a:gd name="connsiteY48" fmla="*/ 1616126 h 2353935"/>
                <a:gd name="connsiteX49" fmla="*/ 448482 w 1127267"/>
                <a:gd name="connsiteY49" fmla="*/ 1726435 h 2353935"/>
                <a:gd name="connsiteX50" fmla="*/ 538470 w 1127267"/>
                <a:gd name="connsiteY50" fmla="*/ 2068972 h 2353935"/>
                <a:gd name="connsiteX51" fmla="*/ 573305 w 1127267"/>
                <a:gd name="connsiteY51" fmla="*/ 2077681 h 2353935"/>
                <a:gd name="connsiteX52" fmla="*/ 541373 w 1127267"/>
                <a:gd name="connsiteY52" fmla="*/ 2138641 h 2353935"/>
                <a:gd name="connsiteX53" fmla="*/ 518150 w 1127267"/>
                <a:gd name="connsiteY53" fmla="*/ 2231532 h 2353935"/>
                <a:gd name="connsiteX54" fmla="*/ 587819 w 1127267"/>
                <a:gd name="connsiteY54" fmla="*/ 2254755 h 2353935"/>
                <a:gd name="connsiteX55" fmla="*/ 642973 w 1127267"/>
                <a:gd name="connsiteY55" fmla="*/ 2214115 h 2353935"/>
                <a:gd name="connsiteX56" fmla="*/ 640070 w 1127267"/>
                <a:gd name="connsiteY56" fmla="*/ 2138641 h 2353935"/>
                <a:gd name="connsiteX57" fmla="*/ 663293 w 1127267"/>
                <a:gd name="connsiteY57" fmla="*/ 2074778 h 2353935"/>
                <a:gd name="connsiteX58" fmla="*/ 663293 w 1127267"/>
                <a:gd name="connsiteY58" fmla="*/ 2051555 h 2353935"/>
                <a:gd name="connsiteX59" fmla="*/ 616847 w 1127267"/>
                <a:gd name="connsiteY59" fmla="*/ 1944149 h 2353935"/>
                <a:gd name="connsiteX60" fmla="*/ 608139 w 1127267"/>
                <a:gd name="connsiteY60" fmla="*/ 1607418 h 2353935"/>
                <a:gd name="connsiteX61" fmla="*/ 608139 w 1127267"/>
                <a:gd name="connsiteY61" fmla="*/ 1424538 h 2353935"/>
                <a:gd name="connsiteX62" fmla="*/ 674905 w 1127267"/>
                <a:gd name="connsiteY62" fmla="*/ 1711921 h 2353935"/>
                <a:gd name="connsiteX63" fmla="*/ 703933 w 1127267"/>
                <a:gd name="connsiteY63" fmla="*/ 1813520 h 2353935"/>
                <a:gd name="connsiteX64" fmla="*/ 703207 w 1127267"/>
                <a:gd name="connsiteY64" fmla="*/ 1936892 h 2353935"/>
                <a:gd name="connsiteX65" fmla="*/ 732962 w 1127267"/>
                <a:gd name="connsiteY65" fmla="*/ 2205406 h 2353935"/>
                <a:gd name="connsiteX66" fmla="*/ 761990 w 1127267"/>
                <a:gd name="connsiteY66" fmla="*/ 2211212 h 2353935"/>
                <a:gd name="connsiteX67" fmla="*/ 756185 w 1127267"/>
                <a:gd name="connsiteY67" fmla="*/ 2286685 h 2353935"/>
                <a:gd name="connsiteX68" fmla="*/ 841819 w 1127267"/>
                <a:gd name="connsiteY68" fmla="*/ 2333132 h 2353935"/>
                <a:gd name="connsiteX69" fmla="*/ 969545 w 1127267"/>
                <a:gd name="connsiteY69" fmla="*/ 2306280 h 2353935"/>
                <a:gd name="connsiteX70" fmla="*/ 822950 w 1127267"/>
                <a:gd name="connsiteY70" fmla="*/ 2202503 h 2353935"/>
                <a:gd name="connsiteX71" fmla="*/ 863590 w 1127267"/>
                <a:gd name="connsiteY71" fmla="*/ 2193794 h 2353935"/>
                <a:gd name="connsiteX72" fmla="*/ 843270 w 1127267"/>
                <a:gd name="connsiteY72" fmla="*/ 1848354 h 2353935"/>
                <a:gd name="connsiteX73" fmla="*/ 851980 w 1127267"/>
                <a:gd name="connsiteY73" fmla="*/ 1787394 h 2353935"/>
                <a:gd name="connsiteX74" fmla="*/ 834562 w 1127267"/>
                <a:gd name="connsiteY74" fmla="*/ 1755463 h 2353935"/>
                <a:gd name="connsiteX75" fmla="*/ 822950 w 1127267"/>
                <a:gd name="connsiteY75" fmla="*/ 1375188 h 2353935"/>
                <a:gd name="connsiteX76" fmla="*/ 793922 w 1127267"/>
                <a:gd name="connsiteY76" fmla="*/ 1264880 h 2353935"/>
                <a:gd name="connsiteX77" fmla="*/ 761990 w 1127267"/>
                <a:gd name="connsiteY77" fmla="*/ 997817 h 2353935"/>
                <a:gd name="connsiteX78" fmla="*/ 857785 w 1127267"/>
                <a:gd name="connsiteY78" fmla="*/ 672697 h 2353935"/>
                <a:gd name="connsiteX79" fmla="*/ 1049373 w 1127267"/>
                <a:gd name="connsiteY79" fmla="*/ 437565 h 2353935"/>
                <a:gd name="connsiteX80" fmla="*/ 1121945 w 1127267"/>
                <a:gd name="connsiteY80" fmla="*/ 185017 h 2353935"/>
                <a:gd name="connsiteX81" fmla="*/ 1101625 w 1127267"/>
                <a:gd name="connsiteY81" fmla="*/ 45680 h 2353935"/>
                <a:gd name="connsiteX82" fmla="*/ 1040665 w 1127267"/>
                <a:gd name="connsiteY82" fmla="*/ 103738 h 2353935"/>
                <a:gd name="connsiteX0" fmla="*/ 1040665 w 1127267"/>
                <a:gd name="connsiteY0" fmla="*/ 97159 h 2347356"/>
                <a:gd name="connsiteX1" fmla="*/ 1040665 w 1127267"/>
                <a:gd name="connsiteY1" fmla="*/ 163925 h 2347356"/>
                <a:gd name="connsiteX2" fmla="*/ 973899 w 1127267"/>
                <a:gd name="connsiteY2" fmla="*/ 306165 h 2347356"/>
                <a:gd name="connsiteX3" fmla="*/ 921647 w 1127267"/>
                <a:gd name="connsiteY3" fmla="*/ 378736 h 2347356"/>
                <a:gd name="connsiteX4" fmla="*/ 857785 w 1127267"/>
                <a:gd name="connsiteY4" fmla="*/ 483239 h 2347356"/>
                <a:gd name="connsiteX5" fmla="*/ 756185 w 1127267"/>
                <a:gd name="connsiteY5" fmla="*/ 535490 h 2347356"/>
                <a:gd name="connsiteX6" fmla="*/ 721350 w 1127267"/>
                <a:gd name="connsiteY6" fmla="*/ 599353 h 2347356"/>
                <a:gd name="connsiteX7" fmla="*/ 680710 w 1127267"/>
                <a:gd name="connsiteY7" fmla="*/ 590645 h 2347356"/>
                <a:gd name="connsiteX8" fmla="*/ 689419 w 1127267"/>
                <a:gd name="connsiteY8" fmla="*/ 541296 h 2347356"/>
                <a:gd name="connsiteX9" fmla="*/ 724253 w 1127267"/>
                <a:gd name="connsiteY9" fmla="*/ 500656 h 2347356"/>
                <a:gd name="connsiteX10" fmla="*/ 721350 w 1127267"/>
                <a:gd name="connsiteY10" fmla="*/ 445502 h 2347356"/>
                <a:gd name="connsiteX11" fmla="*/ 721350 w 1127267"/>
                <a:gd name="connsiteY11" fmla="*/ 393250 h 2347356"/>
                <a:gd name="connsiteX12" fmla="*/ 666196 w 1127267"/>
                <a:gd name="connsiteY12" fmla="*/ 329387 h 2347356"/>
                <a:gd name="connsiteX13" fmla="*/ 587819 w 1127267"/>
                <a:gd name="connsiteY13" fmla="*/ 343902 h 2347356"/>
                <a:gd name="connsiteX14" fmla="*/ 547179 w 1127267"/>
                <a:gd name="connsiteY14" fmla="*/ 401959 h 2347356"/>
                <a:gd name="connsiteX15" fmla="*/ 558790 w 1127267"/>
                <a:gd name="connsiteY15" fmla="*/ 448405 h 2347356"/>
                <a:gd name="connsiteX16" fmla="*/ 549823 w 1127267"/>
                <a:gd name="connsiteY16" fmla="*/ 480459 h 2347356"/>
                <a:gd name="connsiteX17" fmla="*/ 576207 w 1127267"/>
                <a:gd name="connsiteY17" fmla="*/ 535490 h 2347356"/>
                <a:gd name="connsiteX18" fmla="*/ 535567 w 1127267"/>
                <a:gd name="connsiteY18" fmla="*/ 587742 h 2347356"/>
                <a:gd name="connsiteX19" fmla="*/ 506539 w 1127267"/>
                <a:gd name="connsiteY19" fmla="*/ 587742 h 2347356"/>
                <a:gd name="connsiteX20" fmla="*/ 477510 w 1127267"/>
                <a:gd name="connsiteY20" fmla="*/ 541296 h 2347356"/>
                <a:gd name="connsiteX21" fmla="*/ 413647 w 1127267"/>
                <a:gd name="connsiteY21" fmla="*/ 489045 h 2347356"/>
                <a:gd name="connsiteX22" fmla="*/ 364299 w 1127267"/>
                <a:gd name="connsiteY22" fmla="*/ 439696 h 2347356"/>
                <a:gd name="connsiteX23" fmla="*/ 332367 w 1127267"/>
                <a:gd name="connsiteY23" fmla="*/ 370027 h 2347356"/>
                <a:gd name="connsiteX24" fmla="*/ 233670 w 1127267"/>
                <a:gd name="connsiteY24" fmla="*/ 285845 h 2347356"/>
                <a:gd name="connsiteX25" fmla="*/ 178516 w 1127267"/>
                <a:gd name="connsiteY25" fmla="*/ 201662 h 2347356"/>
                <a:gd name="connsiteX26" fmla="*/ 158138 w 1127267"/>
                <a:gd name="connsiteY26" fmla="*/ 97297 h 2347356"/>
                <a:gd name="connsiteX27" fmla="*/ 144596 w 1127267"/>
                <a:gd name="connsiteY27" fmla="*/ 84222 h 2347356"/>
                <a:gd name="connsiteX28" fmla="*/ 141949 w 1127267"/>
                <a:gd name="connsiteY28" fmla="*/ 144990 h 2347356"/>
                <a:gd name="connsiteX29" fmla="*/ 107152 w 1127267"/>
                <a:gd name="connsiteY29" fmla="*/ 27825 h 2347356"/>
                <a:gd name="connsiteX30" fmla="*/ 92233 w 1127267"/>
                <a:gd name="connsiteY30" fmla="*/ 30598 h 2347356"/>
                <a:gd name="connsiteX31" fmla="*/ 106295 w 1127267"/>
                <a:gd name="connsiteY31" fmla="*/ 116218 h 2347356"/>
                <a:gd name="connsiteX32" fmla="*/ 63724 w 1127267"/>
                <a:gd name="connsiteY32" fmla="*/ 15959 h 2347356"/>
                <a:gd name="connsiteX33" fmla="*/ 51678 w 1127267"/>
                <a:gd name="connsiteY33" fmla="*/ 20462 h 2347356"/>
                <a:gd name="connsiteX34" fmla="*/ 82391 w 1127267"/>
                <a:gd name="connsiteY34" fmla="*/ 127535 h 2347356"/>
                <a:gd name="connsiteX35" fmla="*/ 21638 w 1127267"/>
                <a:gd name="connsiteY35" fmla="*/ 51200 h 2347356"/>
                <a:gd name="connsiteX36" fmla="*/ 59373 w 1127267"/>
                <a:gd name="connsiteY36" fmla="*/ 142741 h 2347356"/>
                <a:gd name="connsiteX37" fmla="*/ 3770 w 1127267"/>
                <a:gd name="connsiteY37" fmla="*/ 101326 h 2347356"/>
                <a:gd name="connsiteX38" fmla="*/ 60294 w 1127267"/>
                <a:gd name="connsiteY38" fmla="*/ 183091 h 2347356"/>
                <a:gd name="connsiteX39" fmla="*/ 120459 w 1127267"/>
                <a:gd name="connsiteY39" fmla="*/ 265525 h 2347356"/>
                <a:gd name="connsiteX40" fmla="*/ 204642 w 1127267"/>
                <a:gd name="connsiteY40" fmla="*/ 416473 h 2347356"/>
                <a:gd name="connsiteX41" fmla="*/ 367202 w 1127267"/>
                <a:gd name="connsiteY41" fmla="*/ 654507 h 2347356"/>
                <a:gd name="connsiteX42" fmla="*/ 373007 w 1127267"/>
                <a:gd name="connsiteY42" fmla="*/ 732885 h 2347356"/>
                <a:gd name="connsiteX43" fmla="*/ 436870 w 1127267"/>
                <a:gd name="connsiteY43" fmla="*/ 889639 h 2347356"/>
                <a:gd name="connsiteX44" fmla="*/ 442676 w 1127267"/>
                <a:gd name="connsiteY44" fmla="*/ 999947 h 2347356"/>
                <a:gd name="connsiteX45" fmla="*/ 375910 w 1127267"/>
                <a:gd name="connsiteY45" fmla="*/ 1217662 h 2347356"/>
                <a:gd name="connsiteX46" fmla="*/ 381716 w 1127267"/>
                <a:gd name="connsiteY46" fmla="*/ 1325067 h 2347356"/>
                <a:gd name="connsiteX47" fmla="*/ 399133 w 1127267"/>
                <a:gd name="connsiteY47" fmla="*/ 1438279 h 2347356"/>
                <a:gd name="connsiteX48" fmla="*/ 413647 w 1127267"/>
                <a:gd name="connsiteY48" fmla="*/ 1609547 h 2347356"/>
                <a:gd name="connsiteX49" fmla="*/ 448482 w 1127267"/>
                <a:gd name="connsiteY49" fmla="*/ 1719856 h 2347356"/>
                <a:gd name="connsiteX50" fmla="*/ 538470 w 1127267"/>
                <a:gd name="connsiteY50" fmla="*/ 2062393 h 2347356"/>
                <a:gd name="connsiteX51" fmla="*/ 573305 w 1127267"/>
                <a:gd name="connsiteY51" fmla="*/ 2071102 h 2347356"/>
                <a:gd name="connsiteX52" fmla="*/ 541373 w 1127267"/>
                <a:gd name="connsiteY52" fmla="*/ 2132062 h 2347356"/>
                <a:gd name="connsiteX53" fmla="*/ 518150 w 1127267"/>
                <a:gd name="connsiteY53" fmla="*/ 2224953 h 2347356"/>
                <a:gd name="connsiteX54" fmla="*/ 587819 w 1127267"/>
                <a:gd name="connsiteY54" fmla="*/ 2248176 h 2347356"/>
                <a:gd name="connsiteX55" fmla="*/ 642973 w 1127267"/>
                <a:gd name="connsiteY55" fmla="*/ 2207536 h 2347356"/>
                <a:gd name="connsiteX56" fmla="*/ 640070 w 1127267"/>
                <a:gd name="connsiteY56" fmla="*/ 2132062 h 2347356"/>
                <a:gd name="connsiteX57" fmla="*/ 663293 w 1127267"/>
                <a:gd name="connsiteY57" fmla="*/ 2068199 h 2347356"/>
                <a:gd name="connsiteX58" fmla="*/ 663293 w 1127267"/>
                <a:gd name="connsiteY58" fmla="*/ 2044976 h 2347356"/>
                <a:gd name="connsiteX59" fmla="*/ 616847 w 1127267"/>
                <a:gd name="connsiteY59" fmla="*/ 1937570 h 2347356"/>
                <a:gd name="connsiteX60" fmla="*/ 608139 w 1127267"/>
                <a:gd name="connsiteY60" fmla="*/ 1600839 h 2347356"/>
                <a:gd name="connsiteX61" fmla="*/ 608139 w 1127267"/>
                <a:gd name="connsiteY61" fmla="*/ 1417959 h 2347356"/>
                <a:gd name="connsiteX62" fmla="*/ 674905 w 1127267"/>
                <a:gd name="connsiteY62" fmla="*/ 1705342 h 2347356"/>
                <a:gd name="connsiteX63" fmla="*/ 703933 w 1127267"/>
                <a:gd name="connsiteY63" fmla="*/ 1806941 h 2347356"/>
                <a:gd name="connsiteX64" fmla="*/ 703207 w 1127267"/>
                <a:gd name="connsiteY64" fmla="*/ 1930313 h 2347356"/>
                <a:gd name="connsiteX65" fmla="*/ 732962 w 1127267"/>
                <a:gd name="connsiteY65" fmla="*/ 2198827 h 2347356"/>
                <a:gd name="connsiteX66" fmla="*/ 761990 w 1127267"/>
                <a:gd name="connsiteY66" fmla="*/ 2204633 h 2347356"/>
                <a:gd name="connsiteX67" fmla="*/ 756185 w 1127267"/>
                <a:gd name="connsiteY67" fmla="*/ 2280106 h 2347356"/>
                <a:gd name="connsiteX68" fmla="*/ 841819 w 1127267"/>
                <a:gd name="connsiteY68" fmla="*/ 2326553 h 2347356"/>
                <a:gd name="connsiteX69" fmla="*/ 969545 w 1127267"/>
                <a:gd name="connsiteY69" fmla="*/ 2299701 h 2347356"/>
                <a:gd name="connsiteX70" fmla="*/ 822950 w 1127267"/>
                <a:gd name="connsiteY70" fmla="*/ 2195924 h 2347356"/>
                <a:gd name="connsiteX71" fmla="*/ 863590 w 1127267"/>
                <a:gd name="connsiteY71" fmla="*/ 2187215 h 2347356"/>
                <a:gd name="connsiteX72" fmla="*/ 843270 w 1127267"/>
                <a:gd name="connsiteY72" fmla="*/ 1841775 h 2347356"/>
                <a:gd name="connsiteX73" fmla="*/ 851980 w 1127267"/>
                <a:gd name="connsiteY73" fmla="*/ 1780815 h 2347356"/>
                <a:gd name="connsiteX74" fmla="*/ 834562 w 1127267"/>
                <a:gd name="connsiteY74" fmla="*/ 1748884 h 2347356"/>
                <a:gd name="connsiteX75" fmla="*/ 822950 w 1127267"/>
                <a:gd name="connsiteY75" fmla="*/ 1368609 h 2347356"/>
                <a:gd name="connsiteX76" fmla="*/ 793922 w 1127267"/>
                <a:gd name="connsiteY76" fmla="*/ 1258301 h 2347356"/>
                <a:gd name="connsiteX77" fmla="*/ 761990 w 1127267"/>
                <a:gd name="connsiteY77" fmla="*/ 991238 h 2347356"/>
                <a:gd name="connsiteX78" fmla="*/ 857785 w 1127267"/>
                <a:gd name="connsiteY78" fmla="*/ 666118 h 2347356"/>
                <a:gd name="connsiteX79" fmla="*/ 1049373 w 1127267"/>
                <a:gd name="connsiteY79" fmla="*/ 430986 h 2347356"/>
                <a:gd name="connsiteX80" fmla="*/ 1121945 w 1127267"/>
                <a:gd name="connsiteY80" fmla="*/ 178438 h 2347356"/>
                <a:gd name="connsiteX81" fmla="*/ 1101625 w 1127267"/>
                <a:gd name="connsiteY81" fmla="*/ 39101 h 2347356"/>
                <a:gd name="connsiteX82" fmla="*/ 1040665 w 1127267"/>
                <a:gd name="connsiteY82" fmla="*/ 97159 h 2347356"/>
                <a:gd name="connsiteX0" fmla="*/ 1040665 w 1127267"/>
                <a:gd name="connsiteY0" fmla="*/ 96885 h 2347082"/>
                <a:gd name="connsiteX1" fmla="*/ 1040665 w 1127267"/>
                <a:gd name="connsiteY1" fmla="*/ 163651 h 2347082"/>
                <a:gd name="connsiteX2" fmla="*/ 973899 w 1127267"/>
                <a:gd name="connsiteY2" fmla="*/ 305891 h 2347082"/>
                <a:gd name="connsiteX3" fmla="*/ 921647 w 1127267"/>
                <a:gd name="connsiteY3" fmla="*/ 378462 h 2347082"/>
                <a:gd name="connsiteX4" fmla="*/ 857785 w 1127267"/>
                <a:gd name="connsiteY4" fmla="*/ 482965 h 2347082"/>
                <a:gd name="connsiteX5" fmla="*/ 756185 w 1127267"/>
                <a:gd name="connsiteY5" fmla="*/ 535216 h 2347082"/>
                <a:gd name="connsiteX6" fmla="*/ 721350 w 1127267"/>
                <a:gd name="connsiteY6" fmla="*/ 599079 h 2347082"/>
                <a:gd name="connsiteX7" fmla="*/ 680710 w 1127267"/>
                <a:gd name="connsiteY7" fmla="*/ 590371 h 2347082"/>
                <a:gd name="connsiteX8" fmla="*/ 689419 w 1127267"/>
                <a:gd name="connsiteY8" fmla="*/ 541022 h 2347082"/>
                <a:gd name="connsiteX9" fmla="*/ 724253 w 1127267"/>
                <a:gd name="connsiteY9" fmla="*/ 500382 h 2347082"/>
                <a:gd name="connsiteX10" fmla="*/ 721350 w 1127267"/>
                <a:gd name="connsiteY10" fmla="*/ 445228 h 2347082"/>
                <a:gd name="connsiteX11" fmla="*/ 721350 w 1127267"/>
                <a:gd name="connsiteY11" fmla="*/ 392976 h 2347082"/>
                <a:gd name="connsiteX12" fmla="*/ 666196 w 1127267"/>
                <a:gd name="connsiteY12" fmla="*/ 329113 h 2347082"/>
                <a:gd name="connsiteX13" fmla="*/ 587819 w 1127267"/>
                <a:gd name="connsiteY13" fmla="*/ 343628 h 2347082"/>
                <a:gd name="connsiteX14" fmla="*/ 547179 w 1127267"/>
                <a:gd name="connsiteY14" fmla="*/ 401685 h 2347082"/>
                <a:gd name="connsiteX15" fmla="*/ 558790 w 1127267"/>
                <a:gd name="connsiteY15" fmla="*/ 448131 h 2347082"/>
                <a:gd name="connsiteX16" fmla="*/ 549823 w 1127267"/>
                <a:gd name="connsiteY16" fmla="*/ 480185 h 2347082"/>
                <a:gd name="connsiteX17" fmla="*/ 576207 w 1127267"/>
                <a:gd name="connsiteY17" fmla="*/ 535216 h 2347082"/>
                <a:gd name="connsiteX18" fmla="*/ 535567 w 1127267"/>
                <a:gd name="connsiteY18" fmla="*/ 587468 h 2347082"/>
                <a:gd name="connsiteX19" fmla="*/ 506539 w 1127267"/>
                <a:gd name="connsiteY19" fmla="*/ 587468 h 2347082"/>
                <a:gd name="connsiteX20" fmla="*/ 477510 w 1127267"/>
                <a:gd name="connsiteY20" fmla="*/ 541022 h 2347082"/>
                <a:gd name="connsiteX21" fmla="*/ 413647 w 1127267"/>
                <a:gd name="connsiteY21" fmla="*/ 488771 h 2347082"/>
                <a:gd name="connsiteX22" fmla="*/ 364299 w 1127267"/>
                <a:gd name="connsiteY22" fmla="*/ 439422 h 2347082"/>
                <a:gd name="connsiteX23" fmla="*/ 332367 w 1127267"/>
                <a:gd name="connsiteY23" fmla="*/ 369753 h 2347082"/>
                <a:gd name="connsiteX24" fmla="*/ 233670 w 1127267"/>
                <a:gd name="connsiteY24" fmla="*/ 285571 h 2347082"/>
                <a:gd name="connsiteX25" fmla="*/ 178516 w 1127267"/>
                <a:gd name="connsiteY25" fmla="*/ 201388 h 2347082"/>
                <a:gd name="connsiteX26" fmla="*/ 158138 w 1127267"/>
                <a:gd name="connsiteY26" fmla="*/ 97023 h 2347082"/>
                <a:gd name="connsiteX27" fmla="*/ 144596 w 1127267"/>
                <a:gd name="connsiteY27" fmla="*/ 83948 h 2347082"/>
                <a:gd name="connsiteX28" fmla="*/ 141949 w 1127267"/>
                <a:gd name="connsiteY28" fmla="*/ 144716 h 2347082"/>
                <a:gd name="connsiteX29" fmla="*/ 107152 w 1127267"/>
                <a:gd name="connsiteY29" fmla="*/ 27551 h 2347082"/>
                <a:gd name="connsiteX30" fmla="*/ 92233 w 1127267"/>
                <a:gd name="connsiteY30" fmla="*/ 30324 h 2347082"/>
                <a:gd name="connsiteX31" fmla="*/ 106295 w 1127267"/>
                <a:gd name="connsiteY31" fmla="*/ 115944 h 2347082"/>
                <a:gd name="connsiteX32" fmla="*/ 63724 w 1127267"/>
                <a:gd name="connsiteY32" fmla="*/ 15685 h 2347082"/>
                <a:gd name="connsiteX33" fmla="*/ 49485 w 1127267"/>
                <a:gd name="connsiteY33" fmla="*/ 21833 h 2347082"/>
                <a:gd name="connsiteX34" fmla="*/ 82391 w 1127267"/>
                <a:gd name="connsiteY34" fmla="*/ 127261 h 2347082"/>
                <a:gd name="connsiteX35" fmla="*/ 21638 w 1127267"/>
                <a:gd name="connsiteY35" fmla="*/ 50926 h 2347082"/>
                <a:gd name="connsiteX36" fmla="*/ 59373 w 1127267"/>
                <a:gd name="connsiteY36" fmla="*/ 142467 h 2347082"/>
                <a:gd name="connsiteX37" fmla="*/ 3770 w 1127267"/>
                <a:gd name="connsiteY37" fmla="*/ 101052 h 2347082"/>
                <a:gd name="connsiteX38" fmla="*/ 60294 w 1127267"/>
                <a:gd name="connsiteY38" fmla="*/ 182817 h 2347082"/>
                <a:gd name="connsiteX39" fmla="*/ 120459 w 1127267"/>
                <a:gd name="connsiteY39" fmla="*/ 265251 h 2347082"/>
                <a:gd name="connsiteX40" fmla="*/ 204642 w 1127267"/>
                <a:gd name="connsiteY40" fmla="*/ 416199 h 2347082"/>
                <a:gd name="connsiteX41" fmla="*/ 367202 w 1127267"/>
                <a:gd name="connsiteY41" fmla="*/ 654233 h 2347082"/>
                <a:gd name="connsiteX42" fmla="*/ 373007 w 1127267"/>
                <a:gd name="connsiteY42" fmla="*/ 732611 h 2347082"/>
                <a:gd name="connsiteX43" fmla="*/ 436870 w 1127267"/>
                <a:gd name="connsiteY43" fmla="*/ 889365 h 2347082"/>
                <a:gd name="connsiteX44" fmla="*/ 442676 w 1127267"/>
                <a:gd name="connsiteY44" fmla="*/ 999673 h 2347082"/>
                <a:gd name="connsiteX45" fmla="*/ 375910 w 1127267"/>
                <a:gd name="connsiteY45" fmla="*/ 1217388 h 2347082"/>
                <a:gd name="connsiteX46" fmla="*/ 381716 w 1127267"/>
                <a:gd name="connsiteY46" fmla="*/ 1324793 h 2347082"/>
                <a:gd name="connsiteX47" fmla="*/ 399133 w 1127267"/>
                <a:gd name="connsiteY47" fmla="*/ 1438005 h 2347082"/>
                <a:gd name="connsiteX48" fmla="*/ 413647 w 1127267"/>
                <a:gd name="connsiteY48" fmla="*/ 1609273 h 2347082"/>
                <a:gd name="connsiteX49" fmla="*/ 448482 w 1127267"/>
                <a:gd name="connsiteY49" fmla="*/ 1719582 h 2347082"/>
                <a:gd name="connsiteX50" fmla="*/ 538470 w 1127267"/>
                <a:gd name="connsiteY50" fmla="*/ 2062119 h 2347082"/>
                <a:gd name="connsiteX51" fmla="*/ 573305 w 1127267"/>
                <a:gd name="connsiteY51" fmla="*/ 2070828 h 2347082"/>
                <a:gd name="connsiteX52" fmla="*/ 541373 w 1127267"/>
                <a:gd name="connsiteY52" fmla="*/ 2131788 h 2347082"/>
                <a:gd name="connsiteX53" fmla="*/ 518150 w 1127267"/>
                <a:gd name="connsiteY53" fmla="*/ 2224679 h 2347082"/>
                <a:gd name="connsiteX54" fmla="*/ 587819 w 1127267"/>
                <a:gd name="connsiteY54" fmla="*/ 2247902 h 2347082"/>
                <a:gd name="connsiteX55" fmla="*/ 642973 w 1127267"/>
                <a:gd name="connsiteY55" fmla="*/ 2207262 h 2347082"/>
                <a:gd name="connsiteX56" fmla="*/ 640070 w 1127267"/>
                <a:gd name="connsiteY56" fmla="*/ 2131788 h 2347082"/>
                <a:gd name="connsiteX57" fmla="*/ 663293 w 1127267"/>
                <a:gd name="connsiteY57" fmla="*/ 2067925 h 2347082"/>
                <a:gd name="connsiteX58" fmla="*/ 663293 w 1127267"/>
                <a:gd name="connsiteY58" fmla="*/ 2044702 h 2347082"/>
                <a:gd name="connsiteX59" fmla="*/ 616847 w 1127267"/>
                <a:gd name="connsiteY59" fmla="*/ 1937296 h 2347082"/>
                <a:gd name="connsiteX60" fmla="*/ 608139 w 1127267"/>
                <a:gd name="connsiteY60" fmla="*/ 1600565 h 2347082"/>
                <a:gd name="connsiteX61" fmla="*/ 608139 w 1127267"/>
                <a:gd name="connsiteY61" fmla="*/ 1417685 h 2347082"/>
                <a:gd name="connsiteX62" fmla="*/ 674905 w 1127267"/>
                <a:gd name="connsiteY62" fmla="*/ 1705068 h 2347082"/>
                <a:gd name="connsiteX63" fmla="*/ 703933 w 1127267"/>
                <a:gd name="connsiteY63" fmla="*/ 1806667 h 2347082"/>
                <a:gd name="connsiteX64" fmla="*/ 703207 w 1127267"/>
                <a:gd name="connsiteY64" fmla="*/ 1930039 h 2347082"/>
                <a:gd name="connsiteX65" fmla="*/ 732962 w 1127267"/>
                <a:gd name="connsiteY65" fmla="*/ 2198553 h 2347082"/>
                <a:gd name="connsiteX66" fmla="*/ 761990 w 1127267"/>
                <a:gd name="connsiteY66" fmla="*/ 2204359 h 2347082"/>
                <a:gd name="connsiteX67" fmla="*/ 756185 w 1127267"/>
                <a:gd name="connsiteY67" fmla="*/ 2279832 h 2347082"/>
                <a:gd name="connsiteX68" fmla="*/ 841819 w 1127267"/>
                <a:gd name="connsiteY68" fmla="*/ 2326279 h 2347082"/>
                <a:gd name="connsiteX69" fmla="*/ 969545 w 1127267"/>
                <a:gd name="connsiteY69" fmla="*/ 2299427 h 2347082"/>
                <a:gd name="connsiteX70" fmla="*/ 822950 w 1127267"/>
                <a:gd name="connsiteY70" fmla="*/ 2195650 h 2347082"/>
                <a:gd name="connsiteX71" fmla="*/ 863590 w 1127267"/>
                <a:gd name="connsiteY71" fmla="*/ 2186941 h 2347082"/>
                <a:gd name="connsiteX72" fmla="*/ 843270 w 1127267"/>
                <a:gd name="connsiteY72" fmla="*/ 1841501 h 2347082"/>
                <a:gd name="connsiteX73" fmla="*/ 851980 w 1127267"/>
                <a:gd name="connsiteY73" fmla="*/ 1780541 h 2347082"/>
                <a:gd name="connsiteX74" fmla="*/ 834562 w 1127267"/>
                <a:gd name="connsiteY74" fmla="*/ 1748610 h 2347082"/>
                <a:gd name="connsiteX75" fmla="*/ 822950 w 1127267"/>
                <a:gd name="connsiteY75" fmla="*/ 1368335 h 2347082"/>
                <a:gd name="connsiteX76" fmla="*/ 793922 w 1127267"/>
                <a:gd name="connsiteY76" fmla="*/ 1258027 h 2347082"/>
                <a:gd name="connsiteX77" fmla="*/ 761990 w 1127267"/>
                <a:gd name="connsiteY77" fmla="*/ 990964 h 2347082"/>
                <a:gd name="connsiteX78" fmla="*/ 857785 w 1127267"/>
                <a:gd name="connsiteY78" fmla="*/ 665844 h 2347082"/>
                <a:gd name="connsiteX79" fmla="*/ 1049373 w 1127267"/>
                <a:gd name="connsiteY79" fmla="*/ 430712 h 2347082"/>
                <a:gd name="connsiteX80" fmla="*/ 1121945 w 1127267"/>
                <a:gd name="connsiteY80" fmla="*/ 178164 h 2347082"/>
                <a:gd name="connsiteX81" fmla="*/ 1101625 w 1127267"/>
                <a:gd name="connsiteY81" fmla="*/ 38827 h 2347082"/>
                <a:gd name="connsiteX82" fmla="*/ 1040665 w 1127267"/>
                <a:gd name="connsiteY82" fmla="*/ 96885 h 2347082"/>
                <a:gd name="connsiteX0" fmla="*/ 1040665 w 1127267"/>
                <a:gd name="connsiteY0" fmla="*/ 96885 h 2347082"/>
                <a:gd name="connsiteX1" fmla="*/ 1040665 w 1127267"/>
                <a:gd name="connsiteY1" fmla="*/ 163651 h 2347082"/>
                <a:gd name="connsiteX2" fmla="*/ 973899 w 1127267"/>
                <a:gd name="connsiteY2" fmla="*/ 305891 h 2347082"/>
                <a:gd name="connsiteX3" fmla="*/ 921647 w 1127267"/>
                <a:gd name="connsiteY3" fmla="*/ 378462 h 2347082"/>
                <a:gd name="connsiteX4" fmla="*/ 857785 w 1127267"/>
                <a:gd name="connsiteY4" fmla="*/ 482965 h 2347082"/>
                <a:gd name="connsiteX5" fmla="*/ 756185 w 1127267"/>
                <a:gd name="connsiteY5" fmla="*/ 535216 h 2347082"/>
                <a:gd name="connsiteX6" fmla="*/ 721350 w 1127267"/>
                <a:gd name="connsiteY6" fmla="*/ 599079 h 2347082"/>
                <a:gd name="connsiteX7" fmla="*/ 680710 w 1127267"/>
                <a:gd name="connsiteY7" fmla="*/ 590371 h 2347082"/>
                <a:gd name="connsiteX8" fmla="*/ 689419 w 1127267"/>
                <a:gd name="connsiteY8" fmla="*/ 541022 h 2347082"/>
                <a:gd name="connsiteX9" fmla="*/ 724253 w 1127267"/>
                <a:gd name="connsiteY9" fmla="*/ 500382 h 2347082"/>
                <a:gd name="connsiteX10" fmla="*/ 721350 w 1127267"/>
                <a:gd name="connsiteY10" fmla="*/ 445228 h 2347082"/>
                <a:gd name="connsiteX11" fmla="*/ 721350 w 1127267"/>
                <a:gd name="connsiteY11" fmla="*/ 392976 h 2347082"/>
                <a:gd name="connsiteX12" fmla="*/ 666196 w 1127267"/>
                <a:gd name="connsiteY12" fmla="*/ 329113 h 2347082"/>
                <a:gd name="connsiteX13" fmla="*/ 587819 w 1127267"/>
                <a:gd name="connsiteY13" fmla="*/ 343628 h 2347082"/>
                <a:gd name="connsiteX14" fmla="*/ 547179 w 1127267"/>
                <a:gd name="connsiteY14" fmla="*/ 401685 h 2347082"/>
                <a:gd name="connsiteX15" fmla="*/ 558790 w 1127267"/>
                <a:gd name="connsiteY15" fmla="*/ 448131 h 2347082"/>
                <a:gd name="connsiteX16" fmla="*/ 549823 w 1127267"/>
                <a:gd name="connsiteY16" fmla="*/ 480185 h 2347082"/>
                <a:gd name="connsiteX17" fmla="*/ 576207 w 1127267"/>
                <a:gd name="connsiteY17" fmla="*/ 535216 h 2347082"/>
                <a:gd name="connsiteX18" fmla="*/ 535567 w 1127267"/>
                <a:gd name="connsiteY18" fmla="*/ 587468 h 2347082"/>
                <a:gd name="connsiteX19" fmla="*/ 506539 w 1127267"/>
                <a:gd name="connsiteY19" fmla="*/ 587468 h 2347082"/>
                <a:gd name="connsiteX20" fmla="*/ 477510 w 1127267"/>
                <a:gd name="connsiteY20" fmla="*/ 541022 h 2347082"/>
                <a:gd name="connsiteX21" fmla="*/ 413647 w 1127267"/>
                <a:gd name="connsiteY21" fmla="*/ 488771 h 2347082"/>
                <a:gd name="connsiteX22" fmla="*/ 364299 w 1127267"/>
                <a:gd name="connsiteY22" fmla="*/ 439422 h 2347082"/>
                <a:gd name="connsiteX23" fmla="*/ 332367 w 1127267"/>
                <a:gd name="connsiteY23" fmla="*/ 369753 h 2347082"/>
                <a:gd name="connsiteX24" fmla="*/ 233670 w 1127267"/>
                <a:gd name="connsiteY24" fmla="*/ 285571 h 2347082"/>
                <a:gd name="connsiteX25" fmla="*/ 178516 w 1127267"/>
                <a:gd name="connsiteY25" fmla="*/ 201388 h 2347082"/>
                <a:gd name="connsiteX26" fmla="*/ 158138 w 1127267"/>
                <a:gd name="connsiteY26" fmla="*/ 97023 h 2347082"/>
                <a:gd name="connsiteX27" fmla="*/ 144596 w 1127267"/>
                <a:gd name="connsiteY27" fmla="*/ 83948 h 2347082"/>
                <a:gd name="connsiteX28" fmla="*/ 141949 w 1127267"/>
                <a:gd name="connsiteY28" fmla="*/ 144716 h 2347082"/>
                <a:gd name="connsiteX29" fmla="*/ 107152 w 1127267"/>
                <a:gd name="connsiteY29" fmla="*/ 27551 h 2347082"/>
                <a:gd name="connsiteX30" fmla="*/ 92233 w 1127267"/>
                <a:gd name="connsiteY30" fmla="*/ 30324 h 2347082"/>
                <a:gd name="connsiteX31" fmla="*/ 106295 w 1127267"/>
                <a:gd name="connsiteY31" fmla="*/ 115944 h 2347082"/>
                <a:gd name="connsiteX32" fmla="*/ 63724 w 1127267"/>
                <a:gd name="connsiteY32" fmla="*/ 15685 h 2347082"/>
                <a:gd name="connsiteX33" fmla="*/ 49485 w 1127267"/>
                <a:gd name="connsiteY33" fmla="*/ 21833 h 2347082"/>
                <a:gd name="connsiteX34" fmla="*/ 82391 w 1127267"/>
                <a:gd name="connsiteY34" fmla="*/ 127261 h 2347082"/>
                <a:gd name="connsiteX35" fmla="*/ 38228 w 1127267"/>
                <a:gd name="connsiteY35" fmla="*/ 59823 h 2347082"/>
                <a:gd name="connsiteX36" fmla="*/ 21638 w 1127267"/>
                <a:gd name="connsiteY36" fmla="*/ 50926 h 2347082"/>
                <a:gd name="connsiteX37" fmla="*/ 59373 w 1127267"/>
                <a:gd name="connsiteY37" fmla="*/ 142467 h 2347082"/>
                <a:gd name="connsiteX38" fmla="*/ 3770 w 1127267"/>
                <a:gd name="connsiteY38" fmla="*/ 101052 h 2347082"/>
                <a:gd name="connsiteX39" fmla="*/ 60294 w 1127267"/>
                <a:gd name="connsiteY39" fmla="*/ 182817 h 2347082"/>
                <a:gd name="connsiteX40" fmla="*/ 120459 w 1127267"/>
                <a:gd name="connsiteY40" fmla="*/ 265251 h 2347082"/>
                <a:gd name="connsiteX41" fmla="*/ 204642 w 1127267"/>
                <a:gd name="connsiteY41" fmla="*/ 416199 h 2347082"/>
                <a:gd name="connsiteX42" fmla="*/ 367202 w 1127267"/>
                <a:gd name="connsiteY42" fmla="*/ 654233 h 2347082"/>
                <a:gd name="connsiteX43" fmla="*/ 373007 w 1127267"/>
                <a:gd name="connsiteY43" fmla="*/ 732611 h 2347082"/>
                <a:gd name="connsiteX44" fmla="*/ 436870 w 1127267"/>
                <a:gd name="connsiteY44" fmla="*/ 889365 h 2347082"/>
                <a:gd name="connsiteX45" fmla="*/ 442676 w 1127267"/>
                <a:gd name="connsiteY45" fmla="*/ 999673 h 2347082"/>
                <a:gd name="connsiteX46" fmla="*/ 375910 w 1127267"/>
                <a:gd name="connsiteY46" fmla="*/ 1217388 h 2347082"/>
                <a:gd name="connsiteX47" fmla="*/ 381716 w 1127267"/>
                <a:gd name="connsiteY47" fmla="*/ 1324793 h 2347082"/>
                <a:gd name="connsiteX48" fmla="*/ 399133 w 1127267"/>
                <a:gd name="connsiteY48" fmla="*/ 1438005 h 2347082"/>
                <a:gd name="connsiteX49" fmla="*/ 413647 w 1127267"/>
                <a:gd name="connsiteY49" fmla="*/ 1609273 h 2347082"/>
                <a:gd name="connsiteX50" fmla="*/ 448482 w 1127267"/>
                <a:gd name="connsiteY50" fmla="*/ 1719582 h 2347082"/>
                <a:gd name="connsiteX51" fmla="*/ 538470 w 1127267"/>
                <a:gd name="connsiteY51" fmla="*/ 2062119 h 2347082"/>
                <a:gd name="connsiteX52" fmla="*/ 573305 w 1127267"/>
                <a:gd name="connsiteY52" fmla="*/ 2070828 h 2347082"/>
                <a:gd name="connsiteX53" fmla="*/ 541373 w 1127267"/>
                <a:gd name="connsiteY53" fmla="*/ 2131788 h 2347082"/>
                <a:gd name="connsiteX54" fmla="*/ 518150 w 1127267"/>
                <a:gd name="connsiteY54" fmla="*/ 2224679 h 2347082"/>
                <a:gd name="connsiteX55" fmla="*/ 587819 w 1127267"/>
                <a:gd name="connsiteY55" fmla="*/ 2247902 h 2347082"/>
                <a:gd name="connsiteX56" fmla="*/ 642973 w 1127267"/>
                <a:gd name="connsiteY56" fmla="*/ 2207262 h 2347082"/>
                <a:gd name="connsiteX57" fmla="*/ 640070 w 1127267"/>
                <a:gd name="connsiteY57" fmla="*/ 2131788 h 2347082"/>
                <a:gd name="connsiteX58" fmla="*/ 663293 w 1127267"/>
                <a:gd name="connsiteY58" fmla="*/ 2067925 h 2347082"/>
                <a:gd name="connsiteX59" fmla="*/ 663293 w 1127267"/>
                <a:gd name="connsiteY59" fmla="*/ 2044702 h 2347082"/>
                <a:gd name="connsiteX60" fmla="*/ 616847 w 1127267"/>
                <a:gd name="connsiteY60" fmla="*/ 1937296 h 2347082"/>
                <a:gd name="connsiteX61" fmla="*/ 608139 w 1127267"/>
                <a:gd name="connsiteY61" fmla="*/ 1600565 h 2347082"/>
                <a:gd name="connsiteX62" fmla="*/ 608139 w 1127267"/>
                <a:gd name="connsiteY62" fmla="*/ 1417685 h 2347082"/>
                <a:gd name="connsiteX63" fmla="*/ 674905 w 1127267"/>
                <a:gd name="connsiteY63" fmla="*/ 1705068 h 2347082"/>
                <a:gd name="connsiteX64" fmla="*/ 703933 w 1127267"/>
                <a:gd name="connsiteY64" fmla="*/ 1806667 h 2347082"/>
                <a:gd name="connsiteX65" fmla="*/ 703207 w 1127267"/>
                <a:gd name="connsiteY65" fmla="*/ 1930039 h 2347082"/>
                <a:gd name="connsiteX66" fmla="*/ 732962 w 1127267"/>
                <a:gd name="connsiteY66" fmla="*/ 2198553 h 2347082"/>
                <a:gd name="connsiteX67" fmla="*/ 761990 w 1127267"/>
                <a:gd name="connsiteY67" fmla="*/ 2204359 h 2347082"/>
                <a:gd name="connsiteX68" fmla="*/ 756185 w 1127267"/>
                <a:gd name="connsiteY68" fmla="*/ 2279832 h 2347082"/>
                <a:gd name="connsiteX69" fmla="*/ 841819 w 1127267"/>
                <a:gd name="connsiteY69" fmla="*/ 2326279 h 2347082"/>
                <a:gd name="connsiteX70" fmla="*/ 969545 w 1127267"/>
                <a:gd name="connsiteY70" fmla="*/ 2299427 h 2347082"/>
                <a:gd name="connsiteX71" fmla="*/ 822950 w 1127267"/>
                <a:gd name="connsiteY71" fmla="*/ 2195650 h 2347082"/>
                <a:gd name="connsiteX72" fmla="*/ 863590 w 1127267"/>
                <a:gd name="connsiteY72" fmla="*/ 2186941 h 2347082"/>
                <a:gd name="connsiteX73" fmla="*/ 843270 w 1127267"/>
                <a:gd name="connsiteY73" fmla="*/ 1841501 h 2347082"/>
                <a:gd name="connsiteX74" fmla="*/ 851980 w 1127267"/>
                <a:gd name="connsiteY74" fmla="*/ 1780541 h 2347082"/>
                <a:gd name="connsiteX75" fmla="*/ 834562 w 1127267"/>
                <a:gd name="connsiteY75" fmla="*/ 1748610 h 2347082"/>
                <a:gd name="connsiteX76" fmla="*/ 822950 w 1127267"/>
                <a:gd name="connsiteY76" fmla="*/ 1368335 h 2347082"/>
                <a:gd name="connsiteX77" fmla="*/ 793922 w 1127267"/>
                <a:gd name="connsiteY77" fmla="*/ 1258027 h 2347082"/>
                <a:gd name="connsiteX78" fmla="*/ 761990 w 1127267"/>
                <a:gd name="connsiteY78" fmla="*/ 990964 h 2347082"/>
                <a:gd name="connsiteX79" fmla="*/ 857785 w 1127267"/>
                <a:gd name="connsiteY79" fmla="*/ 665844 h 2347082"/>
                <a:gd name="connsiteX80" fmla="*/ 1049373 w 1127267"/>
                <a:gd name="connsiteY80" fmla="*/ 430712 h 2347082"/>
                <a:gd name="connsiteX81" fmla="*/ 1121945 w 1127267"/>
                <a:gd name="connsiteY81" fmla="*/ 178164 h 2347082"/>
                <a:gd name="connsiteX82" fmla="*/ 1101625 w 1127267"/>
                <a:gd name="connsiteY82" fmla="*/ 38827 h 2347082"/>
                <a:gd name="connsiteX83" fmla="*/ 1040665 w 1127267"/>
                <a:gd name="connsiteY83" fmla="*/ 96885 h 2347082"/>
                <a:gd name="connsiteX0" fmla="*/ 1040665 w 1127267"/>
                <a:gd name="connsiteY0" fmla="*/ 96885 h 2347082"/>
                <a:gd name="connsiteX1" fmla="*/ 1040665 w 1127267"/>
                <a:gd name="connsiteY1" fmla="*/ 163651 h 2347082"/>
                <a:gd name="connsiteX2" fmla="*/ 973899 w 1127267"/>
                <a:gd name="connsiteY2" fmla="*/ 305891 h 2347082"/>
                <a:gd name="connsiteX3" fmla="*/ 921647 w 1127267"/>
                <a:gd name="connsiteY3" fmla="*/ 378462 h 2347082"/>
                <a:gd name="connsiteX4" fmla="*/ 857785 w 1127267"/>
                <a:gd name="connsiteY4" fmla="*/ 482965 h 2347082"/>
                <a:gd name="connsiteX5" fmla="*/ 756185 w 1127267"/>
                <a:gd name="connsiteY5" fmla="*/ 535216 h 2347082"/>
                <a:gd name="connsiteX6" fmla="*/ 721350 w 1127267"/>
                <a:gd name="connsiteY6" fmla="*/ 599079 h 2347082"/>
                <a:gd name="connsiteX7" fmla="*/ 680710 w 1127267"/>
                <a:gd name="connsiteY7" fmla="*/ 590371 h 2347082"/>
                <a:gd name="connsiteX8" fmla="*/ 689419 w 1127267"/>
                <a:gd name="connsiteY8" fmla="*/ 541022 h 2347082"/>
                <a:gd name="connsiteX9" fmla="*/ 724253 w 1127267"/>
                <a:gd name="connsiteY9" fmla="*/ 500382 h 2347082"/>
                <a:gd name="connsiteX10" fmla="*/ 721350 w 1127267"/>
                <a:gd name="connsiteY10" fmla="*/ 445228 h 2347082"/>
                <a:gd name="connsiteX11" fmla="*/ 721350 w 1127267"/>
                <a:gd name="connsiteY11" fmla="*/ 392976 h 2347082"/>
                <a:gd name="connsiteX12" fmla="*/ 666196 w 1127267"/>
                <a:gd name="connsiteY12" fmla="*/ 329113 h 2347082"/>
                <a:gd name="connsiteX13" fmla="*/ 587819 w 1127267"/>
                <a:gd name="connsiteY13" fmla="*/ 343628 h 2347082"/>
                <a:gd name="connsiteX14" fmla="*/ 547179 w 1127267"/>
                <a:gd name="connsiteY14" fmla="*/ 401685 h 2347082"/>
                <a:gd name="connsiteX15" fmla="*/ 558790 w 1127267"/>
                <a:gd name="connsiteY15" fmla="*/ 448131 h 2347082"/>
                <a:gd name="connsiteX16" fmla="*/ 549823 w 1127267"/>
                <a:gd name="connsiteY16" fmla="*/ 480185 h 2347082"/>
                <a:gd name="connsiteX17" fmla="*/ 576207 w 1127267"/>
                <a:gd name="connsiteY17" fmla="*/ 535216 h 2347082"/>
                <a:gd name="connsiteX18" fmla="*/ 535567 w 1127267"/>
                <a:gd name="connsiteY18" fmla="*/ 587468 h 2347082"/>
                <a:gd name="connsiteX19" fmla="*/ 506539 w 1127267"/>
                <a:gd name="connsiteY19" fmla="*/ 587468 h 2347082"/>
                <a:gd name="connsiteX20" fmla="*/ 477510 w 1127267"/>
                <a:gd name="connsiteY20" fmla="*/ 541022 h 2347082"/>
                <a:gd name="connsiteX21" fmla="*/ 413647 w 1127267"/>
                <a:gd name="connsiteY21" fmla="*/ 488771 h 2347082"/>
                <a:gd name="connsiteX22" fmla="*/ 364299 w 1127267"/>
                <a:gd name="connsiteY22" fmla="*/ 439422 h 2347082"/>
                <a:gd name="connsiteX23" fmla="*/ 332367 w 1127267"/>
                <a:gd name="connsiteY23" fmla="*/ 369753 h 2347082"/>
                <a:gd name="connsiteX24" fmla="*/ 233670 w 1127267"/>
                <a:gd name="connsiteY24" fmla="*/ 285571 h 2347082"/>
                <a:gd name="connsiteX25" fmla="*/ 178516 w 1127267"/>
                <a:gd name="connsiteY25" fmla="*/ 201388 h 2347082"/>
                <a:gd name="connsiteX26" fmla="*/ 158138 w 1127267"/>
                <a:gd name="connsiteY26" fmla="*/ 97023 h 2347082"/>
                <a:gd name="connsiteX27" fmla="*/ 144596 w 1127267"/>
                <a:gd name="connsiteY27" fmla="*/ 83948 h 2347082"/>
                <a:gd name="connsiteX28" fmla="*/ 141949 w 1127267"/>
                <a:gd name="connsiteY28" fmla="*/ 144716 h 2347082"/>
                <a:gd name="connsiteX29" fmla="*/ 107152 w 1127267"/>
                <a:gd name="connsiteY29" fmla="*/ 27551 h 2347082"/>
                <a:gd name="connsiteX30" fmla="*/ 92233 w 1127267"/>
                <a:gd name="connsiteY30" fmla="*/ 30324 h 2347082"/>
                <a:gd name="connsiteX31" fmla="*/ 106295 w 1127267"/>
                <a:gd name="connsiteY31" fmla="*/ 115944 h 2347082"/>
                <a:gd name="connsiteX32" fmla="*/ 63724 w 1127267"/>
                <a:gd name="connsiteY32" fmla="*/ 15685 h 2347082"/>
                <a:gd name="connsiteX33" fmla="*/ 49485 w 1127267"/>
                <a:gd name="connsiteY33" fmla="*/ 21833 h 2347082"/>
                <a:gd name="connsiteX34" fmla="*/ 82391 w 1127267"/>
                <a:gd name="connsiteY34" fmla="*/ 127261 h 2347082"/>
                <a:gd name="connsiteX35" fmla="*/ 38228 w 1127267"/>
                <a:gd name="connsiteY35" fmla="*/ 59823 h 2347082"/>
                <a:gd name="connsiteX36" fmla="*/ 24928 w 1127267"/>
                <a:gd name="connsiteY36" fmla="*/ 66278 h 2347082"/>
                <a:gd name="connsiteX37" fmla="*/ 59373 w 1127267"/>
                <a:gd name="connsiteY37" fmla="*/ 142467 h 2347082"/>
                <a:gd name="connsiteX38" fmla="*/ 3770 w 1127267"/>
                <a:gd name="connsiteY38" fmla="*/ 101052 h 2347082"/>
                <a:gd name="connsiteX39" fmla="*/ 60294 w 1127267"/>
                <a:gd name="connsiteY39" fmla="*/ 182817 h 2347082"/>
                <a:gd name="connsiteX40" fmla="*/ 120459 w 1127267"/>
                <a:gd name="connsiteY40" fmla="*/ 265251 h 2347082"/>
                <a:gd name="connsiteX41" fmla="*/ 204642 w 1127267"/>
                <a:gd name="connsiteY41" fmla="*/ 416199 h 2347082"/>
                <a:gd name="connsiteX42" fmla="*/ 367202 w 1127267"/>
                <a:gd name="connsiteY42" fmla="*/ 654233 h 2347082"/>
                <a:gd name="connsiteX43" fmla="*/ 373007 w 1127267"/>
                <a:gd name="connsiteY43" fmla="*/ 732611 h 2347082"/>
                <a:gd name="connsiteX44" fmla="*/ 436870 w 1127267"/>
                <a:gd name="connsiteY44" fmla="*/ 889365 h 2347082"/>
                <a:gd name="connsiteX45" fmla="*/ 442676 w 1127267"/>
                <a:gd name="connsiteY45" fmla="*/ 999673 h 2347082"/>
                <a:gd name="connsiteX46" fmla="*/ 375910 w 1127267"/>
                <a:gd name="connsiteY46" fmla="*/ 1217388 h 2347082"/>
                <a:gd name="connsiteX47" fmla="*/ 381716 w 1127267"/>
                <a:gd name="connsiteY47" fmla="*/ 1324793 h 2347082"/>
                <a:gd name="connsiteX48" fmla="*/ 399133 w 1127267"/>
                <a:gd name="connsiteY48" fmla="*/ 1438005 h 2347082"/>
                <a:gd name="connsiteX49" fmla="*/ 413647 w 1127267"/>
                <a:gd name="connsiteY49" fmla="*/ 1609273 h 2347082"/>
                <a:gd name="connsiteX50" fmla="*/ 448482 w 1127267"/>
                <a:gd name="connsiteY50" fmla="*/ 1719582 h 2347082"/>
                <a:gd name="connsiteX51" fmla="*/ 538470 w 1127267"/>
                <a:gd name="connsiteY51" fmla="*/ 2062119 h 2347082"/>
                <a:gd name="connsiteX52" fmla="*/ 573305 w 1127267"/>
                <a:gd name="connsiteY52" fmla="*/ 2070828 h 2347082"/>
                <a:gd name="connsiteX53" fmla="*/ 541373 w 1127267"/>
                <a:gd name="connsiteY53" fmla="*/ 2131788 h 2347082"/>
                <a:gd name="connsiteX54" fmla="*/ 518150 w 1127267"/>
                <a:gd name="connsiteY54" fmla="*/ 2224679 h 2347082"/>
                <a:gd name="connsiteX55" fmla="*/ 587819 w 1127267"/>
                <a:gd name="connsiteY55" fmla="*/ 2247902 h 2347082"/>
                <a:gd name="connsiteX56" fmla="*/ 642973 w 1127267"/>
                <a:gd name="connsiteY56" fmla="*/ 2207262 h 2347082"/>
                <a:gd name="connsiteX57" fmla="*/ 640070 w 1127267"/>
                <a:gd name="connsiteY57" fmla="*/ 2131788 h 2347082"/>
                <a:gd name="connsiteX58" fmla="*/ 663293 w 1127267"/>
                <a:gd name="connsiteY58" fmla="*/ 2067925 h 2347082"/>
                <a:gd name="connsiteX59" fmla="*/ 663293 w 1127267"/>
                <a:gd name="connsiteY59" fmla="*/ 2044702 h 2347082"/>
                <a:gd name="connsiteX60" fmla="*/ 616847 w 1127267"/>
                <a:gd name="connsiteY60" fmla="*/ 1937296 h 2347082"/>
                <a:gd name="connsiteX61" fmla="*/ 608139 w 1127267"/>
                <a:gd name="connsiteY61" fmla="*/ 1600565 h 2347082"/>
                <a:gd name="connsiteX62" fmla="*/ 608139 w 1127267"/>
                <a:gd name="connsiteY62" fmla="*/ 1417685 h 2347082"/>
                <a:gd name="connsiteX63" fmla="*/ 674905 w 1127267"/>
                <a:gd name="connsiteY63" fmla="*/ 1705068 h 2347082"/>
                <a:gd name="connsiteX64" fmla="*/ 703933 w 1127267"/>
                <a:gd name="connsiteY64" fmla="*/ 1806667 h 2347082"/>
                <a:gd name="connsiteX65" fmla="*/ 703207 w 1127267"/>
                <a:gd name="connsiteY65" fmla="*/ 1930039 h 2347082"/>
                <a:gd name="connsiteX66" fmla="*/ 732962 w 1127267"/>
                <a:gd name="connsiteY66" fmla="*/ 2198553 h 2347082"/>
                <a:gd name="connsiteX67" fmla="*/ 761990 w 1127267"/>
                <a:gd name="connsiteY67" fmla="*/ 2204359 h 2347082"/>
                <a:gd name="connsiteX68" fmla="*/ 756185 w 1127267"/>
                <a:gd name="connsiteY68" fmla="*/ 2279832 h 2347082"/>
                <a:gd name="connsiteX69" fmla="*/ 841819 w 1127267"/>
                <a:gd name="connsiteY69" fmla="*/ 2326279 h 2347082"/>
                <a:gd name="connsiteX70" fmla="*/ 969545 w 1127267"/>
                <a:gd name="connsiteY70" fmla="*/ 2299427 h 2347082"/>
                <a:gd name="connsiteX71" fmla="*/ 822950 w 1127267"/>
                <a:gd name="connsiteY71" fmla="*/ 2195650 h 2347082"/>
                <a:gd name="connsiteX72" fmla="*/ 863590 w 1127267"/>
                <a:gd name="connsiteY72" fmla="*/ 2186941 h 2347082"/>
                <a:gd name="connsiteX73" fmla="*/ 843270 w 1127267"/>
                <a:gd name="connsiteY73" fmla="*/ 1841501 h 2347082"/>
                <a:gd name="connsiteX74" fmla="*/ 851980 w 1127267"/>
                <a:gd name="connsiteY74" fmla="*/ 1780541 h 2347082"/>
                <a:gd name="connsiteX75" fmla="*/ 834562 w 1127267"/>
                <a:gd name="connsiteY75" fmla="*/ 1748610 h 2347082"/>
                <a:gd name="connsiteX76" fmla="*/ 822950 w 1127267"/>
                <a:gd name="connsiteY76" fmla="*/ 1368335 h 2347082"/>
                <a:gd name="connsiteX77" fmla="*/ 793922 w 1127267"/>
                <a:gd name="connsiteY77" fmla="*/ 1258027 h 2347082"/>
                <a:gd name="connsiteX78" fmla="*/ 761990 w 1127267"/>
                <a:gd name="connsiteY78" fmla="*/ 990964 h 2347082"/>
                <a:gd name="connsiteX79" fmla="*/ 857785 w 1127267"/>
                <a:gd name="connsiteY79" fmla="*/ 665844 h 2347082"/>
                <a:gd name="connsiteX80" fmla="*/ 1049373 w 1127267"/>
                <a:gd name="connsiteY80" fmla="*/ 430712 h 2347082"/>
                <a:gd name="connsiteX81" fmla="*/ 1121945 w 1127267"/>
                <a:gd name="connsiteY81" fmla="*/ 178164 h 2347082"/>
                <a:gd name="connsiteX82" fmla="*/ 1101625 w 1127267"/>
                <a:gd name="connsiteY82" fmla="*/ 38827 h 2347082"/>
                <a:gd name="connsiteX83" fmla="*/ 1040665 w 1127267"/>
                <a:gd name="connsiteY83" fmla="*/ 96885 h 2347082"/>
                <a:gd name="connsiteX0" fmla="*/ 1044913 w 1131515"/>
                <a:gd name="connsiteY0" fmla="*/ 96885 h 2347082"/>
                <a:gd name="connsiteX1" fmla="*/ 1044913 w 1131515"/>
                <a:gd name="connsiteY1" fmla="*/ 163651 h 2347082"/>
                <a:gd name="connsiteX2" fmla="*/ 978147 w 1131515"/>
                <a:gd name="connsiteY2" fmla="*/ 305891 h 2347082"/>
                <a:gd name="connsiteX3" fmla="*/ 925895 w 1131515"/>
                <a:gd name="connsiteY3" fmla="*/ 378462 h 2347082"/>
                <a:gd name="connsiteX4" fmla="*/ 862033 w 1131515"/>
                <a:gd name="connsiteY4" fmla="*/ 482965 h 2347082"/>
                <a:gd name="connsiteX5" fmla="*/ 760433 w 1131515"/>
                <a:gd name="connsiteY5" fmla="*/ 535216 h 2347082"/>
                <a:gd name="connsiteX6" fmla="*/ 725598 w 1131515"/>
                <a:gd name="connsiteY6" fmla="*/ 599079 h 2347082"/>
                <a:gd name="connsiteX7" fmla="*/ 684958 w 1131515"/>
                <a:gd name="connsiteY7" fmla="*/ 590371 h 2347082"/>
                <a:gd name="connsiteX8" fmla="*/ 693667 w 1131515"/>
                <a:gd name="connsiteY8" fmla="*/ 541022 h 2347082"/>
                <a:gd name="connsiteX9" fmla="*/ 728501 w 1131515"/>
                <a:gd name="connsiteY9" fmla="*/ 500382 h 2347082"/>
                <a:gd name="connsiteX10" fmla="*/ 725598 w 1131515"/>
                <a:gd name="connsiteY10" fmla="*/ 445228 h 2347082"/>
                <a:gd name="connsiteX11" fmla="*/ 725598 w 1131515"/>
                <a:gd name="connsiteY11" fmla="*/ 392976 h 2347082"/>
                <a:gd name="connsiteX12" fmla="*/ 670444 w 1131515"/>
                <a:gd name="connsiteY12" fmla="*/ 329113 h 2347082"/>
                <a:gd name="connsiteX13" fmla="*/ 592067 w 1131515"/>
                <a:gd name="connsiteY13" fmla="*/ 343628 h 2347082"/>
                <a:gd name="connsiteX14" fmla="*/ 551427 w 1131515"/>
                <a:gd name="connsiteY14" fmla="*/ 401685 h 2347082"/>
                <a:gd name="connsiteX15" fmla="*/ 563038 w 1131515"/>
                <a:gd name="connsiteY15" fmla="*/ 448131 h 2347082"/>
                <a:gd name="connsiteX16" fmla="*/ 554071 w 1131515"/>
                <a:gd name="connsiteY16" fmla="*/ 480185 h 2347082"/>
                <a:gd name="connsiteX17" fmla="*/ 580455 w 1131515"/>
                <a:gd name="connsiteY17" fmla="*/ 535216 h 2347082"/>
                <a:gd name="connsiteX18" fmla="*/ 539815 w 1131515"/>
                <a:gd name="connsiteY18" fmla="*/ 587468 h 2347082"/>
                <a:gd name="connsiteX19" fmla="*/ 510787 w 1131515"/>
                <a:gd name="connsiteY19" fmla="*/ 587468 h 2347082"/>
                <a:gd name="connsiteX20" fmla="*/ 481758 w 1131515"/>
                <a:gd name="connsiteY20" fmla="*/ 541022 h 2347082"/>
                <a:gd name="connsiteX21" fmla="*/ 417895 w 1131515"/>
                <a:gd name="connsiteY21" fmla="*/ 488771 h 2347082"/>
                <a:gd name="connsiteX22" fmla="*/ 368547 w 1131515"/>
                <a:gd name="connsiteY22" fmla="*/ 439422 h 2347082"/>
                <a:gd name="connsiteX23" fmla="*/ 336615 w 1131515"/>
                <a:gd name="connsiteY23" fmla="*/ 369753 h 2347082"/>
                <a:gd name="connsiteX24" fmla="*/ 237918 w 1131515"/>
                <a:gd name="connsiteY24" fmla="*/ 285571 h 2347082"/>
                <a:gd name="connsiteX25" fmla="*/ 182764 w 1131515"/>
                <a:gd name="connsiteY25" fmla="*/ 201388 h 2347082"/>
                <a:gd name="connsiteX26" fmla="*/ 162386 w 1131515"/>
                <a:gd name="connsiteY26" fmla="*/ 97023 h 2347082"/>
                <a:gd name="connsiteX27" fmla="*/ 148844 w 1131515"/>
                <a:gd name="connsiteY27" fmla="*/ 83948 h 2347082"/>
                <a:gd name="connsiteX28" fmla="*/ 146197 w 1131515"/>
                <a:gd name="connsiteY28" fmla="*/ 144716 h 2347082"/>
                <a:gd name="connsiteX29" fmla="*/ 111400 w 1131515"/>
                <a:gd name="connsiteY29" fmla="*/ 27551 h 2347082"/>
                <a:gd name="connsiteX30" fmla="*/ 96481 w 1131515"/>
                <a:gd name="connsiteY30" fmla="*/ 30324 h 2347082"/>
                <a:gd name="connsiteX31" fmla="*/ 110543 w 1131515"/>
                <a:gd name="connsiteY31" fmla="*/ 115944 h 2347082"/>
                <a:gd name="connsiteX32" fmla="*/ 67972 w 1131515"/>
                <a:gd name="connsiteY32" fmla="*/ 15685 h 2347082"/>
                <a:gd name="connsiteX33" fmla="*/ 53733 w 1131515"/>
                <a:gd name="connsiteY33" fmla="*/ 21833 h 2347082"/>
                <a:gd name="connsiteX34" fmla="*/ 86639 w 1131515"/>
                <a:gd name="connsiteY34" fmla="*/ 127261 h 2347082"/>
                <a:gd name="connsiteX35" fmla="*/ 42476 w 1131515"/>
                <a:gd name="connsiteY35" fmla="*/ 59823 h 2347082"/>
                <a:gd name="connsiteX36" fmla="*/ 29176 w 1131515"/>
                <a:gd name="connsiteY36" fmla="*/ 66278 h 2347082"/>
                <a:gd name="connsiteX37" fmla="*/ 63621 w 1131515"/>
                <a:gd name="connsiteY37" fmla="*/ 142467 h 2347082"/>
                <a:gd name="connsiteX38" fmla="*/ 24246 w 1131515"/>
                <a:gd name="connsiteY38" fmla="*/ 105742 h 2347082"/>
                <a:gd name="connsiteX39" fmla="*/ 8018 w 1131515"/>
                <a:gd name="connsiteY39" fmla="*/ 101052 h 2347082"/>
                <a:gd name="connsiteX40" fmla="*/ 64542 w 1131515"/>
                <a:gd name="connsiteY40" fmla="*/ 182817 h 2347082"/>
                <a:gd name="connsiteX41" fmla="*/ 124707 w 1131515"/>
                <a:gd name="connsiteY41" fmla="*/ 265251 h 2347082"/>
                <a:gd name="connsiteX42" fmla="*/ 208890 w 1131515"/>
                <a:gd name="connsiteY42" fmla="*/ 416199 h 2347082"/>
                <a:gd name="connsiteX43" fmla="*/ 371450 w 1131515"/>
                <a:gd name="connsiteY43" fmla="*/ 654233 h 2347082"/>
                <a:gd name="connsiteX44" fmla="*/ 377255 w 1131515"/>
                <a:gd name="connsiteY44" fmla="*/ 732611 h 2347082"/>
                <a:gd name="connsiteX45" fmla="*/ 441118 w 1131515"/>
                <a:gd name="connsiteY45" fmla="*/ 889365 h 2347082"/>
                <a:gd name="connsiteX46" fmla="*/ 446924 w 1131515"/>
                <a:gd name="connsiteY46" fmla="*/ 999673 h 2347082"/>
                <a:gd name="connsiteX47" fmla="*/ 380158 w 1131515"/>
                <a:gd name="connsiteY47" fmla="*/ 1217388 h 2347082"/>
                <a:gd name="connsiteX48" fmla="*/ 385964 w 1131515"/>
                <a:gd name="connsiteY48" fmla="*/ 1324793 h 2347082"/>
                <a:gd name="connsiteX49" fmla="*/ 403381 w 1131515"/>
                <a:gd name="connsiteY49" fmla="*/ 1438005 h 2347082"/>
                <a:gd name="connsiteX50" fmla="*/ 417895 w 1131515"/>
                <a:gd name="connsiteY50" fmla="*/ 1609273 h 2347082"/>
                <a:gd name="connsiteX51" fmla="*/ 452730 w 1131515"/>
                <a:gd name="connsiteY51" fmla="*/ 1719582 h 2347082"/>
                <a:gd name="connsiteX52" fmla="*/ 542718 w 1131515"/>
                <a:gd name="connsiteY52" fmla="*/ 2062119 h 2347082"/>
                <a:gd name="connsiteX53" fmla="*/ 577553 w 1131515"/>
                <a:gd name="connsiteY53" fmla="*/ 2070828 h 2347082"/>
                <a:gd name="connsiteX54" fmla="*/ 545621 w 1131515"/>
                <a:gd name="connsiteY54" fmla="*/ 2131788 h 2347082"/>
                <a:gd name="connsiteX55" fmla="*/ 522398 w 1131515"/>
                <a:gd name="connsiteY55" fmla="*/ 2224679 h 2347082"/>
                <a:gd name="connsiteX56" fmla="*/ 592067 w 1131515"/>
                <a:gd name="connsiteY56" fmla="*/ 2247902 h 2347082"/>
                <a:gd name="connsiteX57" fmla="*/ 647221 w 1131515"/>
                <a:gd name="connsiteY57" fmla="*/ 2207262 h 2347082"/>
                <a:gd name="connsiteX58" fmla="*/ 644318 w 1131515"/>
                <a:gd name="connsiteY58" fmla="*/ 2131788 h 2347082"/>
                <a:gd name="connsiteX59" fmla="*/ 667541 w 1131515"/>
                <a:gd name="connsiteY59" fmla="*/ 2067925 h 2347082"/>
                <a:gd name="connsiteX60" fmla="*/ 667541 w 1131515"/>
                <a:gd name="connsiteY60" fmla="*/ 2044702 h 2347082"/>
                <a:gd name="connsiteX61" fmla="*/ 621095 w 1131515"/>
                <a:gd name="connsiteY61" fmla="*/ 1937296 h 2347082"/>
                <a:gd name="connsiteX62" fmla="*/ 612387 w 1131515"/>
                <a:gd name="connsiteY62" fmla="*/ 1600565 h 2347082"/>
                <a:gd name="connsiteX63" fmla="*/ 612387 w 1131515"/>
                <a:gd name="connsiteY63" fmla="*/ 1417685 h 2347082"/>
                <a:gd name="connsiteX64" fmla="*/ 679153 w 1131515"/>
                <a:gd name="connsiteY64" fmla="*/ 1705068 h 2347082"/>
                <a:gd name="connsiteX65" fmla="*/ 708181 w 1131515"/>
                <a:gd name="connsiteY65" fmla="*/ 1806667 h 2347082"/>
                <a:gd name="connsiteX66" fmla="*/ 707455 w 1131515"/>
                <a:gd name="connsiteY66" fmla="*/ 1930039 h 2347082"/>
                <a:gd name="connsiteX67" fmla="*/ 737210 w 1131515"/>
                <a:gd name="connsiteY67" fmla="*/ 2198553 h 2347082"/>
                <a:gd name="connsiteX68" fmla="*/ 766238 w 1131515"/>
                <a:gd name="connsiteY68" fmla="*/ 2204359 h 2347082"/>
                <a:gd name="connsiteX69" fmla="*/ 760433 w 1131515"/>
                <a:gd name="connsiteY69" fmla="*/ 2279832 h 2347082"/>
                <a:gd name="connsiteX70" fmla="*/ 846067 w 1131515"/>
                <a:gd name="connsiteY70" fmla="*/ 2326279 h 2347082"/>
                <a:gd name="connsiteX71" fmla="*/ 973793 w 1131515"/>
                <a:gd name="connsiteY71" fmla="*/ 2299427 h 2347082"/>
                <a:gd name="connsiteX72" fmla="*/ 827198 w 1131515"/>
                <a:gd name="connsiteY72" fmla="*/ 2195650 h 2347082"/>
                <a:gd name="connsiteX73" fmla="*/ 867838 w 1131515"/>
                <a:gd name="connsiteY73" fmla="*/ 2186941 h 2347082"/>
                <a:gd name="connsiteX74" fmla="*/ 847518 w 1131515"/>
                <a:gd name="connsiteY74" fmla="*/ 1841501 h 2347082"/>
                <a:gd name="connsiteX75" fmla="*/ 856228 w 1131515"/>
                <a:gd name="connsiteY75" fmla="*/ 1780541 h 2347082"/>
                <a:gd name="connsiteX76" fmla="*/ 838810 w 1131515"/>
                <a:gd name="connsiteY76" fmla="*/ 1748610 h 2347082"/>
                <a:gd name="connsiteX77" fmla="*/ 827198 w 1131515"/>
                <a:gd name="connsiteY77" fmla="*/ 1368335 h 2347082"/>
                <a:gd name="connsiteX78" fmla="*/ 798170 w 1131515"/>
                <a:gd name="connsiteY78" fmla="*/ 1258027 h 2347082"/>
                <a:gd name="connsiteX79" fmla="*/ 766238 w 1131515"/>
                <a:gd name="connsiteY79" fmla="*/ 990964 h 2347082"/>
                <a:gd name="connsiteX80" fmla="*/ 862033 w 1131515"/>
                <a:gd name="connsiteY80" fmla="*/ 665844 h 2347082"/>
                <a:gd name="connsiteX81" fmla="*/ 1053621 w 1131515"/>
                <a:gd name="connsiteY81" fmla="*/ 430712 h 2347082"/>
                <a:gd name="connsiteX82" fmla="*/ 1126193 w 1131515"/>
                <a:gd name="connsiteY82" fmla="*/ 178164 h 2347082"/>
                <a:gd name="connsiteX83" fmla="*/ 1105873 w 1131515"/>
                <a:gd name="connsiteY83" fmla="*/ 38827 h 2347082"/>
                <a:gd name="connsiteX84" fmla="*/ 1044913 w 1131515"/>
                <a:gd name="connsiteY84" fmla="*/ 96885 h 2347082"/>
                <a:gd name="connsiteX0" fmla="*/ 1035044 w 1121646"/>
                <a:gd name="connsiteY0" fmla="*/ 96885 h 2347082"/>
                <a:gd name="connsiteX1" fmla="*/ 1035044 w 1121646"/>
                <a:gd name="connsiteY1" fmla="*/ 163651 h 2347082"/>
                <a:gd name="connsiteX2" fmla="*/ 968278 w 1121646"/>
                <a:gd name="connsiteY2" fmla="*/ 305891 h 2347082"/>
                <a:gd name="connsiteX3" fmla="*/ 916026 w 1121646"/>
                <a:gd name="connsiteY3" fmla="*/ 378462 h 2347082"/>
                <a:gd name="connsiteX4" fmla="*/ 852164 w 1121646"/>
                <a:gd name="connsiteY4" fmla="*/ 482965 h 2347082"/>
                <a:gd name="connsiteX5" fmla="*/ 750564 w 1121646"/>
                <a:gd name="connsiteY5" fmla="*/ 535216 h 2347082"/>
                <a:gd name="connsiteX6" fmla="*/ 715729 w 1121646"/>
                <a:gd name="connsiteY6" fmla="*/ 599079 h 2347082"/>
                <a:gd name="connsiteX7" fmla="*/ 675089 w 1121646"/>
                <a:gd name="connsiteY7" fmla="*/ 590371 h 2347082"/>
                <a:gd name="connsiteX8" fmla="*/ 683798 w 1121646"/>
                <a:gd name="connsiteY8" fmla="*/ 541022 h 2347082"/>
                <a:gd name="connsiteX9" fmla="*/ 718632 w 1121646"/>
                <a:gd name="connsiteY9" fmla="*/ 500382 h 2347082"/>
                <a:gd name="connsiteX10" fmla="*/ 715729 w 1121646"/>
                <a:gd name="connsiteY10" fmla="*/ 445228 h 2347082"/>
                <a:gd name="connsiteX11" fmla="*/ 715729 w 1121646"/>
                <a:gd name="connsiteY11" fmla="*/ 392976 h 2347082"/>
                <a:gd name="connsiteX12" fmla="*/ 660575 w 1121646"/>
                <a:gd name="connsiteY12" fmla="*/ 329113 h 2347082"/>
                <a:gd name="connsiteX13" fmla="*/ 582198 w 1121646"/>
                <a:gd name="connsiteY13" fmla="*/ 343628 h 2347082"/>
                <a:gd name="connsiteX14" fmla="*/ 541558 w 1121646"/>
                <a:gd name="connsiteY14" fmla="*/ 401685 h 2347082"/>
                <a:gd name="connsiteX15" fmla="*/ 553169 w 1121646"/>
                <a:gd name="connsiteY15" fmla="*/ 448131 h 2347082"/>
                <a:gd name="connsiteX16" fmla="*/ 544202 w 1121646"/>
                <a:gd name="connsiteY16" fmla="*/ 480185 h 2347082"/>
                <a:gd name="connsiteX17" fmla="*/ 570586 w 1121646"/>
                <a:gd name="connsiteY17" fmla="*/ 535216 h 2347082"/>
                <a:gd name="connsiteX18" fmla="*/ 529946 w 1121646"/>
                <a:gd name="connsiteY18" fmla="*/ 587468 h 2347082"/>
                <a:gd name="connsiteX19" fmla="*/ 500918 w 1121646"/>
                <a:gd name="connsiteY19" fmla="*/ 587468 h 2347082"/>
                <a:gd name="connsiteX20" fmla="*/ 471889 w 1121646"/>
                <a:gd name="connsiteY20" fmla="*/ 541022 h 2347082"/>
                <a:gd name="connsiteX21" fmla="*/ 408026 w 1121646"/>
                <a:gd name="connsiteY21" fmla="*/ 488771 h 2347082"/>
                <a:gd name="connsiteX22" fmla="*/ 358678 w 1121646"/>
                <a:gd name="connsiteY22" fmla="*/ 439422 h 2347082"/>
                <a:gd name="connsiteX23" fmla="*/ 326746 w 1121646"/>
                <a:gd name="connsiteY23" fmla="*/ 369753 h 2347082"/>
                <a:gd name="connsiteX24" fmla="*/ 228049 w 1121646"/>
                <a:gd name="connsiteY24" fmla="*/ 285571 h 2347082"/>
                <a:gd name="connsiteX25" fmla="*/ 172895 w 1121646"/>
                <a:gd name="connsiteY25" fmla="*/ 201388 h 2347082"/>
                <a:gd name="connsiteX26" fmla="*/ 152517 w 1121646"/>
                <a:gd name="connsiteY26" fmla="*/ 97023 h 2347082"/>
                <a:gd name="connsiteX27" fmla="*/ 138975 w 1121646"/>
                <a:gd name="connsiteY27" fmla="*/ 83948 h 2347082"/>
                <a:gd name="connsiteX28" fmla="*/ 136328 w 1121646"/>
                <a:gd name="connsiteY28" fmla="*/ 144716 h 2347082"/>
                <a:gd name="connsiteX29" fmla="*/ 101531 w 1121646"/>
                <a:gd name="connsiteY29" fmla="*/ 27551 h 2347082"/>
                <a:gd name="connsiteX30" fmla="*/ 86612 w 1121646"/>
                <a:gd name="connsiteY30" fmla="*/ 30324 h 2347082"/>
                <a:gd name="connsiteX31" fmla="*/ 100674 w 1121646"/>
                <a:gd name="connsiteY31" fmla="*/ 115944 h 2347082"/>
                <a:gd name="connsiteX32" fmla="*/ 58103 w 1121646"/>
                <a:gd name="connsiteY32" fmla="*/ 15685 h 2347082"/>
                <a:gd name="connsiteX33" fmla="*/ 43864 w 1121646"/>
                <a:gd name="connsiteY33" fmla="*/ 21833 h 2347082"/>
                <a:gd name="connsiteX34" fmla="*/ 76770 w 1121646"/>
                <a:gd name="connsiteY34" fmla="*/ 127261 h 2347082"/>
                <a:gd name="connsiteX35" fmla="*/ 32607 w 1121646"/>
                <a:gd name="connsiteY35" fmla="*/ 59823 h 2347082"/>
                <a:gd name="connsiteX36" fmla="*/ 19307 w 1121646"/>
                <a:gd name="connsiteY36" fmla="*/ 66278 h 2347082"/>
                <a:gd name="connsiteX37" fmla="*/ 53752 w 1121646"/>
                <a:gd name="connsiteY37" fmla="*/ 142467 h 2347082"/>
                <a:gd name="connsiteX38" fmla="*/ 14377 w 1121646"/>
                <a:gd name="connsiteY38" fmla="*/ 105742 h 2347082"/>
                <a:gd name="connsiteX39" fmla="*/ 8018 w 1121646"/>
                <a:gd name="connsiteY39" fmla="*/ 120242 h 2347082"/>
                <a:gd name="connsiteX40" fmla="*/ 54673 w 1121646"/>
                <a:gd name="connsiteY40" fmla="*/ 182817 h 2347082"/>
                <a:gd name="connsiteX41" fmla="*/ 114838 w 1121646"/>
                <a:gd name="connsiteY41" fmla="*/ 265251 h 2347082"/>
                <a:gd name="connsiteX42" fmla="*/ 199021 w 1121646"/>
                <a:gd name="connsiteY42" fmla="*/ 416199 h 2347082"/>
                <a:gd name="connsiteX43" fmla="*/ 361581 w 1121646"/>
                <a:gd name="connsiteY43" fmla="*/ 654233 h 2347082"/>
                <a:gd name="connsiteX44" fmla="*/ 367386 w 1121646"/>
                <a:gd name="connsiteY44" fmla="*/ 732611 h 2347082"/>
                <a:gd name="connsiteX45" fmla="*/ 431249 w 1121646"/>
                <a:gd name="connsiteY45" fmla="*/ 889365 h 2347082"/>
                <a:gd name="connsiteX46" fmla="*/ 437055 w 1121646"/>
                <a:gd name="connsiteY46" fmla="*/ 999673 h 2347082"/>
                <a:gd name="connsiteX47" fmla="*/ 370289 w 1121646"/>
                <a:gd name="connsiteY47" fmla="*/ 1217388 h 2347082"/>
                <a:gd name="connsiteX48" fmla="*/ 376095 w 1121646"/>
                <a:gd name="connsiteY48" fmla="*/ 1324793 h 2347082"/>
                <a:gd name="connsiteX49" fmla="*/ 393512 w 1121646"/>
                <a:gd name="connsiteY49" fmla="*/ 1438005 h 2347082"/>
                <a:gd name="connsiteX50" fmla="*/ 408026 w 1121646"/>
                <a:gd name="connsiteY50" fmla="*/ 1609273 h 2347082"/>
                <a:gd name="connsiteX51" fmla="*/ 442861 w 1121646"/>
                <a:gd name="connsiteY51" fmla="*/ 1719582 h 2347082"/>
                <a:gd name="connsiteX52" fmla="*/ 532849 w 1121646"/>
                <a:gd name="connsiteY52" fmla="*/ 2062119 h 2347082"/>
                <a:gd name="connsiteX53" fmla="*/ 567684 w 1121646"/>
                <a:gd name="connsiteY53" fmla="*/ 2070828 h 2347082"/>
                <a:gd name="connsiteX54" fmla="*/ 535752 w 1121646"/>
                <a:gd name="connsiteY54" fmla="*/ 2131788 h 2347082"/>
                <a:gd name="connsiteX55" fmla="*/ 512529 w 1121646"/>
                <a:gd name="connsiteY55" fmla="*/ 2224679 h 2347082"/>
                <a:gd name="connsiteX56" fmla="*/ 582198 w 1121646"/>
                <a:gd name="connsiteY56" fmla="*/ 2247902 h 2347082"/>
                <a:gd name="connsiteX57" fmla="*/ 637352 w 1121646"/>
                <a:gd name="connsiteY57" fmla="*/ 2207262 h 2347082"/>
                <a:gd name="connsiteX58" fmla="*/ 634449 w 1121646"/>
                <a:gd name="connsiteY58" fmla="*/ 2131788 h 2347082"/>
                <a:gd name="connsiteX59" fmla="*/ 657672 w 1121646"/>
                <a:gd name="connsiteY59" fmla="*/ 2067925 h 2347082"/>
                <a:gd name="connsiteX60" fmla="*/ 657672 w 1121646"/>
                <a:gd name="connsiteY60" fmla="*/ 2044702 h 2347082"/>
                <a:gd name="connsiteX61" fmla="*/ 611226 w 1121646"/>
                <a:gd name="connsiteY61" fmla="*/ 1937296 h 2347082"/>
                <a:gd name="connsiteX62" fmla="*/ 602518 w 1121646"/>
                <a:gd name="connsiteY62" fmla="*/ 1600565 h 2347082"/>
                <a:gd name="connsiteX63" fmla="*/ 602518 w 1121646"/>
                <a:gd name="connsiteY63" fmla="*/ 1417685 h 2347082"/>
                <a:gd name="connsiteX64" fmla="*/ 669284 w 1121646"/>
                <a:gd name="connsiteY64" fmla="*/ 1705068 h 2347082"/>
                <a:gd name="connsiteX65" fmla="*/ 698312 w 1121646"/>
                <a:gd name="connsiteY65" fmla="*/ 1806667 h 2347082"/>
                <a:gd name="connsiteX66" fmla="*/ 697586 w 1121646"/>
                <a:gd name="connsiteY66" fmla="*/ 1930039 h 2347082"/>
                <a:gd name="connsiteX67" fmla="*/ 727341 w 1121646"/>
                <a:gd name="connsiteY67" fmla="*/ 2198553 h 2347082"/>
                <a:gd name="connsiteX68" fmla="*/ 756369 w 1121646"/>
                <a:gd name="connsiteY68" fmla="*/ 2204359 h 2347082"/>
                <a:gd name="connsiteX69" fmla="*/ 750564 w 1121646"/>
                <a:gd name="connsiteY69" fmla="*/ 2279832 h 2347082"/>
                <a:gd name="connsiteX70" fmla="*/ 836198 w 1121646"/>
                <a:gd name="connsiteY70" fmla="*/ 2326279 h 2347082"/>
                <a:gd name="connsiteX71" fmla="*/ 963924 w 1121646"/>
                <a:gd name="connsiteY71" fmla="*/ 2299427 h 2347082"/>
                <a:gd name="connsiteX72" fmla="*/ 817329 w 1121646"/>
                <a:gd name="connsiteY72" fmla="*/ 2195650 h 2347082"/>
                <a:gd name="connsiteX73" fmla="*/ 857969 w 1121646"/>
                <a:gd name="connsiteY73" fmla="*/ 2186941 h 2347082"/>
                <a:gd name="connsiteX74" fmla="*/ 837649 w 1121646"/>
                <a:gd name="connsiteY74" fmla="*/ 1841501 h 2347082"/>
                <a:gd name="connsiteX75" fmla="*/ 846359 w 1121646"/>
                <a:gd name="connsiteY75" fmla="*/ 1780541 h 2347082"/>
                <a:gd name="connsiteX76" fmla="*/ 828941 w 1121646"/>
                <a:gd name="connsiteY76" fmla="*/ 1748610 h 2347082"/>
                <a:gd name="connsiteX77" fmla="*/ 817329 w 1121646"/>
                <a:gd name="connsiteY77" fmla="*/ 1368335 h 2347082"/>
                <a:gd name="connsiteX78" fmla="*/ 788301 w 1121646"/>
                <a:gd name="connsiteY78" fmla="*/ 1258027 h 2347082"/>
                <a:gd name="connsiteX79" fmla="*/ 756369 w 1121646"/>
                <a:gd name="connsiteY79" fmla="*/ 990964 h 2347082"/>
                <a:gd name="connsiteX80" fmla="*/ 852164 w 1121646"/>
                <a:gd name="connsiteY80" fmla="*/ 665844 h 2347082"/>
                <a:gd name="connsiteX81" fmla="*/ 1043752 w 1121646"/>
                <a:gd name="connsiteY81" fmla="*/ 430712 h 2347082"/>
                <a:gd name="connsiteX82" fmla="*/ 1116324 w 1121646"/>
                <a:gd name="connsiteY82" fmla="*/ 178164 h 2347082"/>
                <a:gd name="connsiteX83" fmla="*/ 1096004 w 1121646"/>
                <a:gd name="connsiteY83" fmla="*/ 38827 h 2347082"/>
                <a:gd name="connsiteX84" fmla="*/ 1035044 w 1121646"/>
                <a:gd name="connsiteY84" fmla="*/ 96885 h 2347082"/>
                <a:gd name="connsiteX0" fmla="*/ 1034359 w 1120961"/>
                <a:gd name="connsiteY0" fmla="*/ 96885 h 2347082"/>
                <a:gd name="connsiteX1" fmla="*/ 1034359 w 1120961"/>
                <a:gd name="connsiteY1" fmla="*/ 163651 h 2347082"/>
                <a:gd name="connsiteX2" fmla="*/ 967593 w 1120961"/>
                <a:gd name="connsiteY2" fmla="*/ 305891 h 2347082"/>
                <a:gd name="connsiteX3" fmla="*/ 915341 w 1120961"/>
                <a:gd name="connsiteY3" fmla="*/ 378462 h 2347082"/>
                <a:gd name="connsiteX4" fmla="*/ 851479 w 1120961"/>
                <a:gd name="connsiteY4" fmla="*/ 482965 h 2347082"/>
                <a:gd name="connsiteX5" fmla="*/ 749879 w 1120961"/>
                <a:gd name="connsiteY5" fmla="*/ 535216 h 2347082"/>
                <a:gd name="connsiteX6" fmla="*/ 715044 w 1120961"/>
                <a:gd name="connsiteY6" fmla="*/ 599079 h 2347082"/>
                <a:gd name="connsiteX7" fmla="*/ 674404 w 1120961"/>
                <a:gd name="connsiteY7" fmla="*/ 590371 h 2347082"/>
                <a:gd name="connsiteX8" fmla="*/ 683113 w 1120961"/>
                <a:gd name="connsiteY8" fmla="*/ 541022 h 2347082"/>
                <a:gd name="connsiteX9" fmla="*/ 717947 w 1120961"/>
                <a:gd name="connsiteY9" fmla="*/ 500382 h 2347082"/>
                <a:gd name="connsiteX10" fmla="*/ 715044 w 1120961"/>
                <a:gd name="connsiteY10" fmla="*/ 445228 h 2347082"/>
                <a:gd name="connsiteX11" fmla="*/ 715044 w 1120961"/>
                <a:gd name="connsiteY11" fmla="*/ 392976 h 2347082"/>
                <a:gd name="connsiteX12" fmla="*/ 659890 w 1120961"/>
                <a:gd name="connsiteY12" fmla="*/ 329113 h 2347082"/>
                <a:gd name="connsiteX13" fmla="*/ 581513 w 1120961"/>
                <a:gd name="connsiteY13" fmla="*/ 343628 h 2347082"/>
                <a:gd name="connsiteX14" fmla="*/ 540873 w 1120961"/>
                <a:gd name="connsiteY14" fmla="*/ 401685 h 2347082"/>
                <a:gd name="connsiteX15" fmla="*/ 552484 w 1120961"/>
                <a:gd name="connsiteY15" fmla="*/ 448131 h 2347082"/>
                <a:gd name="connsiteX16" fmla="*/ 543517 w 1120961"/>
                <a:gd name="connsiteY16" fmla="*/ 480185 h 2347082"/>
                <a:gd name="connsiteX17" fmla="*/ 569901 w 1120961"/>
                <a:gd name="connsiteY17" fmla="*/ 535216 h 2347082"/>
                <a:gd name="connsiteX18" fmla="*/ 529261 w 1120961"/>
                <a:gd name="connsiteY18" fmla="*/ 587468 h 2347082"/>
                <a:gd name="connsiteX19" fmla="*/ 500233 w 1120961"/>
                <a:gd name="connsiteY19" fmla="*/ 587468 h 2347082"/>
                <a:gd name="connsiteX20" fmla="*/ 471204 w 1120961"/>
                <a:gd name="connsiteY20" fmla="*/ 541022 h 2347082"/>
                <a:gd name="connsiteX21" fmla="*/ 407341 w 1120961"/>
                <a:gd name="connsiteY21" fmla="*/ 488771 h 2347082"/>
                <a:gd name="connsiteX22" fmla="*/ 357993 w 1120961"/>
                <a:gd name="connsiteY22" fmla="*/ 439422 h 2347082"/>
                <a:gd name="connsiteX23" fmla="*/ 326061 w 1120961"/>
                <a:gd name="connsiteY23" fmla="*/ 369753 h 2347082"/>
                <a:gd name="connsiteX24" fmla="*/ 227364 w 1120961"/>
                <a:gd name="connsiteY24" fmla="*/ 285571 h 2347082"/>
                <a:gd name="connsiteX25" fmla="*/ 172210 w 1120961"/>
                <a:gd name="connsiteY25" fmla="*/ 201388 h 2347082"/>
                <a:gd name="connsiteX26" fmla="*/ 151832 w 1120961"/>
                <a:gd name="connsiteY26" fmla="*/ 97023 h 2347082"/>
                <a:gd name="connsiteX27" fmla="*/ 138290 w 1120961"/>
                <a:gd name="connsiteY27" fmla="*/ 83948 h 2347082"/>
                <a:gd name="connsiteX28" fmla="*/ 135643 w 1120961"/>
                <a:gd name="connsiteY28" fmla="*/ 144716 h 2347082"/>
                <a:gd name="connsiteX29" fmla="*/ 100846 w 1120961"/>
                <a:gd name="connsiteY29" fmla="*/ 27551 h 2347082"/>
                <a:gd name="connsiteX30" fmla="*/ 85927 w 1120961"/>
                <a:gd name="connsiteY30" fmla="*/ 30324 h 2347082"/>
                <a:gd name="connsiteX31" fmla="*/ 99989 w 1120961"/>
                <a:gd name="connsiteY31" fmla="*/ 115944 h 2347082"/>
                <a:gd name="connsiteX32" fmla="*/ 57418 w 1120961"/>
                <a:gd name="connsiteY32" fmla="*/ 15685 h 2347082"/>
                <a:gd name="connsiteX33" fmla="*/ 43179 w 1120961"/>
                <a:gd name="connsiteY33" fmla="*/ 21833 h 2347082"/>
                <a:gd name="connsiteX34" fmla="*/ 76085 w 1120961"/>
                <a:gd name="connsiteY34" fmla="*/ 127261 h 2347082"/>
                <a:gd name="connsiteX35" fmla="*/ 31922 w 1120961"/>
                <a:gd name="connsiteY35" fmla="*/ 59823 h 2347082"/>
                <a:gd name="connsiteX36" fmla="*/ 18622 w 1120961"/>
                <a:gd name="connsiteY36" fmla="*/ 66278 h 2347082"/>
                <a:gd name="connsiteX37" fmla="*/ 53067 w 1120961"/>
                <a:gd name="connsiteY37" fmla="*/ 142467 h 2347082"/>
                <a:gd name="connsiteX38" fmla="*/ 13692 w 1120961"/>
                <a:gd name="connsiteY38" fmla="*/ 105742 h 2347082"/>
                <a:gd name="connsiteX39" fmla="*/ 7333 w 1120961"/>
                <a:gd name="connsiteY39" fmla="*/ 120242 h 2347082"/>
                <a:gd name="connsiteX40" fmla="*/ 53988 w 1120961"/>
                <a:gd name="connsiteY40" fmla="*/ 182817 h 2347082"/>
                <a:gd name="connsiteX41" fmla="*/ 114153 w 1120961"/>
                <a:gd name="connsiteY41" fmla="*/ 265251 h 2347082"/>
                <a:gd name="connsiteX42" fmla="*/ 198336 w 1120961"/>
                <a:gd name="connsiteY42" fmla="*/ 416199 h 2347082"/>
                <a:gd name="connsiteX43" fmla="*/ 360896 w 1120961"/>
                <a:gd name="connsiteY43" fmla="*/ 654233 h 2347082"/>
                <a:gd name="connsiteX44" fmla="*/ 366701 w 1120961"/>
                <a:gd name="connsiteY44" fmla="*/ 732611 h 2347082"/>
                <a:gd name="connsiteX45" fmla="*/ 430564 w 1120961"/>
                <a:gd name="connsiteY45" fmla="*/ 889365 h 2347082"/>
                <a:gd name="connsiteX46" fmla="*/ 436370 w 1120961"/>
                <a:gd name="connsiteY46" fmla="*/ 999673 h 2347082"/>
                <a:gd name="connsiteX47" fmla="*/ 369604 w 1120961"/>
                <a:gd name="connsiteY47" fmla="*/ 1217388 h 2347082"/>
                <a:gd name="connsiteX48" fmla="*/ 375410 w 1120961"/>
                <a:gd name="connsiteY48" fmla="*/ 1324793 h 2347082"/>
                <a:gd name="connsiteX49" fmla="*/ 392827 w 1120961"/>
                <a:gd name="connsiteY49" fmla="*/ 1438005 h 2347082"/>
                <a:gd name="connsiteX50" fmla="*/ 407341 w 1120961"/>
                <a:gd name="connsiteY50" fmla="*/ 1609273 h 2347082"/>
                <a:gd name="connsiteX51" fmla="*/ 442176 w 1120961"/>
                <a:gd name="connsiteY51" fmla="*/ 1719582 h 2347082"/>
                <a:gd name="connsiteX52" fmla="*/ 532164 w 1120961"/>
                <a:gd name="connsiteY52" fmla="*/ 2062119 h 2347082"/>
                <a:gd name="connsiteX53" fmla="*/ 566999 w 1120961"/>
                <a:gd name="connsiteY53" fmla="*/ 2070828 h 2347082"/>
                <a:gd name="connsiteX54" fmla="*/ 535067 w 1120961"/>
                <a:gd name="connsiteY54" fmla="*/ 2131788 h 2347082"/>
                <a:gd name="connsiteX55" fmla="*/ 511844 w 1120961"/>
                <a:gd name="connsiteY55" fmla="*/ 2224679 h 2347082"/>
                <a:gd name="connsiteX56" fmla="*/ 581513 w 1120961"/>
                <a:gd name="connsiteY56" fmla="*/ 2247902 h 2347082"/>
                <a:gd name="connsiteX57" fmla="*/ 636667 w 1120961"/>
                <a:gd name="connsiteY57" fmla="*/ 2207262 h 2347082"/>
                <a:gd name="connsiteX58" fmla="*/ 633764 w 1120961"/>
                <a:gd name="connsiteY58" fmla="*/ 2131788 h 2347082"/>
                <a:gd name="connsiteX59" fmla="*/ 656987 w 1120961"/>
                <a:gd name="connsiteY59" fmla="*/ 2067925 h 2347082"/>
                <a:gd name="connsiteX60" fmla="*/ 656987 w 1120961"/>
                <a:gd name="connsiteY60" fmla="*/ 2044702 h 2347082"/>
                <a:gd name="connsiteX61" fmla="*/ 610541 w 1120961"/>
                <a:gd name="connsiteY61" fmla="*/ 1937296 h 2347082"/>
                <a:gd name="connsiteX62" fmla="*/ 601833 w 1120961"/>
                <a:gd name="connsiteY62" fmla="*/ 1600565 h 2347082"/>
                <a:gd name="connsiteX63" fmla="*/ 601833 w 1120961"/>
                <a:gd name="connsiteY63" fmla="*/ 1417685 h 2347082"/>
                <a:gd name="connsiteX64" fmla="*/ 668599 w 1120961"/>
                <a:gd name="connsiteY64" fmla="*/ 1705068 h 2347082"/>
                <a:gd name="connsiteX65" fmla="*/ 697627 w 1120961"/>
                <a:gd name="connsiteY65" fmla="*/ 1806667 h 2347082"/>
                <a:gd name="connsiteX66" fmla="*/ 696901 w 1120961"/>
                <a:gd name="connsiteY66" fmla="*/ 1930039 h 2347082"/>
                <a:gd name="connsiteX67" fmla="*/ 726656 w 1120961"/>
                <a:gd name="connsiteY67" fmla="*/ 2198553 h 2347082"/>
                <a:gd name="connsiteX68" fmla="*/ 755684 w 1120961"/>
                <a:gd name="connsiteY68" fmla="*/ 2204359 h 2347082"/>
                <a:gd name="connsiteX69" fmla="*/ 749879 w 1120961"/>
                <a:gd name="connsiteY69" fmla="*/ 2279832 h 2347082"/>
                <a:gd name="connsiteX70" fmla="*/ 835513 w 1120961"/>
                <a:gd name="connsiteY70" fmla="*/ 2326279 h 2347082"/>
                <a:gd name="connsiteX71" fmla="*/ 963239 w 1120961"/>
                <a:gd name="connsiteY71" fmla="*/ 2299427 h 2347082"/>
                <a:gd name="connsiteX72" fmla="*/ 816644 w 1120961"/>
                <a:gd name="connsiteY72" fmla="*/ 2195650 h 2347082"/>
                <a:gd name="connsiteX73" fmla="*/ 857284 w 1120961"/>
                <a:gd name="connsiteY73" fmla="*/ 2186941 h 2347082"/>
                <a:gd name="connsiteX74" fmla="*/ 836964 w 1120961"/>
                <a:gd name="connsiteY74" fmla="*/ 1841501 h 2347082"/>
                <a:gd name="connsiteX75" fmla="*/ 845674 w 1120961"/>
                <a:gd name="connsiteY75" fmla="*/ 1780541 h 2347082"/>
                <a:gd name="connsiteX76" fmla="*/ 828256 w 1120961"/>
                <a:gd name="connsiteY76" fmla="*/ 1748610 h 2347082"/>
                <a:gd name="connsiteX77" fmla="*/ 816644 w 1120961"/>
                <a:gd name="connsiteY77" fmla="*/ 1368335 h 2347082"/>
                <a:gd name="connsiteX78" fmla="*/ 787616 w 1120961"/>
                <a:gd name="connsiteY78" fmla="*/ 1258027 h 2347082"/>
                <a:gd name="connsiteX79" fmla="*/ 755684 w 1120961"/>
                <a:gd name="connsiteY79" fmla="*/ 990964 h 2347082"/>
                <a:gd name="connsiteX80" fmla="*/ 851479 w 1120961"/>
                <a:gd name="connsiteY80" fmla="*/ 665844 h 2347082"/>
                <a:gd name="connsiteX81" fmla="*/ 1043067 w 1120961"/>
                <a:gd name="connsiteY81" fmla="*/ 430712 h 2347082"/>
                <a:gd name="connsiteX82" fmla="*/ 1115639 w 1120961"/>
                <a:gd name="connsiteY82" fmla="*/ 178164 h 2347082"/>
                <a:gd name="connsiteX83" fmla="*/ 1095319 w 1120961"/>
                <a:gd name="connsiteY83" fmla="*/ 38827 h 2347082"/>
                <a:gd name="connsiteX84" fmla="*/ 1034359 w 1120961"/>
                <a:gd name="connsiteY84" fmla="*/ 96885 h 2347082"/>
                <a:gd name="connsiteX0" fmla="*/ 1042407 w 1129009"/>
                <a:gd name="connsiteY0" fmla="*/ 96885 h 2347082"/>
                <a:gd name="connsiteX1" fmla="*/ 1042407 w 1129009"/>
                <a:gd name="connsiteY1" fmla="*/ 163651 h 2347082"/>
                <a:gd name="connsiteX2" fmla="*/ 975641 w 1129009"/>
                <a:gd name="connsiteY2" fmla="*/ 305891 h 2347082"/>
                <a:gd name="connsiteX3" fmla="*/ 923389 w 1129009"/>
                <a:gd name="connsiteY3" fmla="*/ 378462 h 2347082"/>
                <a:gd name="connsiteX4" fmla="*/ 859527 w 1129009"/>
                <a:gd name="connsiteY4" fmla="*/ 482965 h 2347082"/>
                <a:gd name="connsiteX5" fmla="*/ 757927 w 1129009"/>
                <a:gd name="connsiteY5" fmla="*/ 535216 h 2347082"/>
                <a:gd name="connsiteX6" fmla="*/ 723092 w 1129009"/>
                <a:gd name="connsiteY6" fmla="*/ 599079 h 2347082"/>
                <a:gd name="connsiteX7" fmla="*/ 682452 w 1129009"/>
                <a:gd name="connsiteY7" fmla="*/ 590371 h 2347082"/>
                <a:gd name="connsiteX8" fmla="*/ 691161 w 1129009"/>
                <a:gd name="connsiteY8" fmla="*/ 541022 h 2347082"/>
                <a:gd name="connsiteX9" fmla="*/ 725995 w 1129009"/>
                <a:gd name="connsiteY9" fmla="*/ 500382 h 2347082"/>
                <a:gd name="connsiteX10" fmla="*/ 723092 w 1129009"/>
                <a:gd name="connsiteY10" fmla="*/ 445228 h 2347082"/>
                <a:gd name="connsiteX11" fmla="*/ 723092 w 1129009"/>
                <a:gd name="connsiteY11" fmla="*/ 392976 h 2347082"/>
                <a:gd name="connsiteX12" fmla="*/ 667938 w 1129009"/>
                <a:gd name="connsiteY12" fmla="*/ 329113 h 2347082"/>
                <a:gd name="connsiteX13" fmla="*/ 589561 w 1129009"/>
                <a:gd name="connsiteY13" fmla="*/ 343628 h 2347082"/>
                <a:gd name="connsiteX14" fmla="*/ 548921 w 1129009"/>
                <a:gd name="connsiteY14" fmla="*/ 401685 h 2347082"/>
                <a:gd name="connsiteX15" fmla="*/ 560532 w 1129009"/>
                <a:gd name="connsiteY15" fmla="*/ 448131 h 2347082"/>
                <a:gd name="connsiteX16" fmla="*/ 551565 w 1129009"/>
                <a:gd name="connsiteY16" fmla="*/ 480185 h 2347082"/>
                <a:gd name="connsiteX17" fmla="*/ 577949 w 1129009"/>
                <a:gd name="connsiteY17" fmla="*/ 535216 h 2347082"/>
                <a:gd name="connsiteX18" fmla="*/ 537309 w 1129009"/>
                <a:gd name="connsiteY18" fmla="*/ 587468 h 2347082"/>
                <a:gd name="connsiteX19" fmla="*/ 508281 w 1129009"/>
                <a:gd name="connsiteY19" fmla="*/ 587468 h 2347082"/>
                <a:gd name="connsiteX20" fmla="*/ 479252 w 1129009"/>
                <a:gd name="connsiteY20" fmla="*/ 541022 h 2347082"/>
                <a:gd name="connsiteX21" fmla="*/ 415389 w 1129009"/>
                <a:gd name="connsiteY21" fmla="*/ 488771 h 2347082"/>
                <a:gd name="connsiteX22" fmla="*/ 366041 w 1129009"/>
                <a:gd name="connsiteY22" fmla="*/ 439422 h 2347082"/>
                <a:gd name="connsiteX23" fmla="*/ 334109 w 1129009"/>
                <a:gd name="connsiteY23" fmla="*/ 369753 h 2347082"/>
                <a:gd name="connsiteX24" fmla="*/ 235412 w 1129009"/>
                <a:gd name="connsiteY24" fmla="*/ 285571 h 2347082"/>
                <a:gd name="connsiteX25" fmla="*/ 180258 w 1129009"/>
                <a:gd name="connsiteY25" fmla="*/ 201388 h 2347082"/>
                <a:gd name="connsiteX26" fmla="*/ 159880 w 1129009"/>
                <a:gd name="connsiteY26" fmla="*/ 97023 h 2347082"/>
                <a:gd name="connsiteX27" fmla="*/ 146338 w 1129009"/>
                <a:gd name="connsiteY27" fmla="*/ 83948 h 2347082"/>
                <a:gd name="connsiteX28" fmla="*/ 143691 w 1129009"/>
                <a:gd name="connsiteY28" fmla="*/ 144716 h 2347082"/>
                <a:gd name="connsiteX29" fmla="*/ 108894 w 1129009"/>
                <a:gd name="connsiteY29" fmla="*/ 27551 h 2347082"/>
                <a:gd name="connsiteX30" fmla="*/ 93975 w 1129009"/>
                <a:gd name="connsiteY30" fmla="*/ 30324 h 2347082"/>
                <a:gd name="connsiteX31" fmla="*/ 108037 w 1129009"/>
                <a:gd name="connsiteY31" fmla="*/ 115944 h 2347082"/>
                <a:gd name="connsiteX32" fmla="*/ 65466 w 1129009"/>
                <a:gd name="connsiteY32" fmla="*/ 15685 h 2347082"/>
                <a:gd name="connsiteX33" fmla="*/ 51227 w 1129009"/>
                <a:gd name="connsiteY33" fmla="*/ 21833 h 2347082"/>
                <a:gd name="connsiteX34" fmla="*/ 84133 w 1129009"/>
                <a:gd name="connsiteY34" fmla="*/ 127261 h 2347082"/>
                <a:gd name="connsiteX35" fmla="*/ 39970 w 1129009"/>
                <a:gd name="connsiteY35" fmla="*/ 59823 h 2347082"/>
                <a:gd name="connsiteX36" fmla="*/ 26670 w 1129009"/>
                <a:gd name="connsiteY36" fmla="*/ 66278 h 2347082"/>
                <a:gd name="connsiteX37" fmla="*/ 61115 w 1129009"/>
                <a:gd name="connsiteY37" fmla="*/ 142467 h 2347082"/>
                <a:gd name="connsiteX38" fmla="*/ 21740 w 1129009"/>
                <a:gd name="connsiteY38" fmla="*/ 105742 h 2347082"/>
                <a:gd name="connsiteX39" fmla="*/ 15381 w 1129009"/>
                <a:gd name="connsiteY39" fmla="*/ 120242 h 2347082"/>
                <a:gd name="connsiteX40" fmla="*/ 62036 w 1129009"/>
                <a:gd name="connsiteY40" fmla="*/ 182817 h 2347082"/>
                <a:gd name="connsiteX41" fmla="*/ 122201 w 1129009"/>
                <a:gd name="connsiteY41" fmla="*/ 265251 h 2347082"/>
                <a:gd name="connsiteX42" fmla="*/ 206384 w 1129009"/>
                <a:gd name="connsiteY42" fmla="*/ 416199 h 2347082"/>
                <a:gd name="connsiteX43" fmla="*/ 368944 w 1129009"/>
                <a:gd name="connsiteY43" fmla="*/ 654233 h 2347082"/>
                <a:gd name="connsiteX44" fmla="*/ 374749 w 1129009"/>
                <a:gd name="connsiteY44" fmla="*/ 732611 h 2347082"/>
                <a:gd name="connsiteX45" fmla="*/ 438612 w 1129009"/>
                <a:gd name="connsiteY45" fmla="*/ 889365 h 2347082"/>
                <a:gd name="connsiteX46" fmla="*/ 444418 w 1129009"/>
                <a:gd name="connsiteY46" fmla="*/ 999673 h 2347082"/>
                <a:gd name="connsiteX47" fmla="*/ 377652 w 1129009"/>
                <a:gd name="connsiteY47" fmla="*/ 1217388 h 2347082"/>
                <a:gd name="connsiteX48" fmla="*/ 383458 w 1129009"/>
                <a:gd name="connsiteY48" fmla="*/ 1324793 h 2347082"/>
                <a:gd name="connsiteX49" fmla="*/ 400875 w 1129009"/>
                <a:gd name="connsiteY49" fmla="*/ 1438005 h 2347082"/>
                <a:gd name="connsiteX50" fmla="*/ 415389 w 1129009"/>
                <a:gd name="connsiteY50" fmla="*/ 1609273 h 2347082"/>
                <a:gd name="connsiteX51" fmla="*/ 450224 w 1129009"/>
                <a:gd name="connsiteY51" fmla="*/ 1719582 h 2347082"/>
                <a:gd name="connsiteX52" fmla="*/ 540212 w 1129009"/>
                <a:gd name="connsiteY52" fmla="*/ 2062119 h 2347082"/>
                <a:gd name="connsiteX53" fmla="*/ 575047 w 1129009"/>
                <a:gd name="connsiteY53" fmla="*/ 2070828 h 2347082"/>
                <a:gd name="connsiteX54" fmla="*/ 543115 w 1129009"/>
                <a:gd name="connsiteY54" fmla="*/ 2131788 h 2347082"/>
                <a:gd name="connsiteX55" fmla="*/ 519892 w 1129009"/>
                <a:gd name="connsiteY55" fmla="*/ 2224679 h 2347082"/>
                <a:gd name="connsiteX56" fmla="*/ 589561 w 1129009"/>
                <a:gd name="connsiteY56" fmla="*/ 2247902 h 2347082"/>
                <a:gd name="connsiteX57" fmla="*/ 644715 w 1129009"/>
                <a:gd name="connsiteY57" fmla="*/ 2207262 h 2347082"/>
                <a:gd name="connsiteX58" fmla="*/ 641812 w 1129009"/>
                <a:gd name="connsiteY58" fmla="*/ 2131788 h 2347082"/>
                <a:gd name="connsiteX59" fmla="*/ 665035 w 1129009"/>
                <a:gd name="connsiteY59" fmla="*/ 2067925 h 2347082"/>
                <a:gd name="connsiteX60" fmla="*/ 665035 w 1129009"/>
                <a:gd name="connsiteY60" fmla="*/ 2044702 h 2347082"/>
                <a:gd name="connsiteX61" fmla="*/ 618589 w 1129009"/>
                <a:gd name="connsiteY61" fmla="*/ 1937296 h 2347082"/>
                <a:gd name="connsiteX62" fmla="*/ 609881 w 1129009"/>
                <a:gd name="connsiteY62" fmla="*/ 1600565 h 2347082"/>
                <a:gd name="connsiteX63" fmla="*/ 609881 w 1129009"/>
                <a:gd name="connsiteY63" fmla="*/ 1417685 h 2347082"/>
                <a:gd name="connsiteX64" fmla="*/ 676647 w 1129009"/>
                <a:gd name="connsiteY64" fmla="*/ 1705068 h 2347082"/>
                <a:gd name="connsiteX65" fmla="*/ 705675 w 1129009"/>
                <a:gd name="connsiteY65" fmla="*/ 1806667 h 2347082"/>
                <a:gd name="connsiteX66" fmla="*/ 704949 w 1129009"/>
                <a:gd name="connsiteY66" fmla="*/ 1930039 h 2347082"/>
                <a:gd name="connsiteX67" fmla="*/ 734704 w 1129009"/>
                <a:gd name="connsiteY67" fmla="*/ 2198553 h 2347082"/>
                <a:gd name="connsiteX68" fmla="*/ 763732 w 1129009"/>
                <a:gd name="connsiteY68" fmla="*/ 2204359 h 2347082"/>
                <a:gd name="connsiteX69" fmla="*/ 757927 w 1129009"/>
                <a:gd name="connsiteY69" fmla="*/ 2279832 h 2347082"/>
                <a:gd name="connsiteX70" fmla="*/ 843561 w 1129009"/>
                <a:gd name="connsiteY70" fmla="*/ 2326279 h 2347082"/>
                <a:gd name="connsiteX71" fmla="*/ 971287 w 1129009"/>
                <a:gd name="connsiteY71" fmla="*/ 2299427 h 2347082"/>
                <a:gd name="connsiteX72" fmla="*/ 824692 w 1129009"/>
                <a:gd name="connsiteY72" fmla="*/ 2195650 h 2347082"/>
                <a:gd name="connsiteX73" fmla="*/ 865332 w 1129009"/>
                <a:gd name="connsiteY73" fmla="*/ 2186941 h 2347082"/>
                <a:gd name="connsiteX74" fmla="*/ 845012 w 1129009"/>
                <a:gd name="connsiteY74" fmla="*/ 1841501 h 2347082"/>
                <a:gd name="connsiteX75" fmla="*/ 853722 w 1129009"/>
                <a:gd name="connsiteY75" fmla="*/ 1780541 h 2347082"/>
                <a:gd name="connsiteX76" fmla="*/ 836304 w 1129009"/>
                <a:gd name="connsiteY76" fmla="*/ 1748610 h 2347082"/>
                <a:gd name="connsiteX77" fmla="*/ 824692 w 1129009"/>
                <a:gd name="connsiteY77" fmla="*/ 1368335 h 2347082"/>
                <a:gd name="connsiteX78" fmla="*/ 795664 w 1129009"/>
                <a:gd name="connsiteY78" fmla="*/ 1258027 h 2347082"/>
                <a:gd name="connsiteX79" fmla="*/ 763732 w 1129009"/>
                <a:gd name="connsiteY79" fmla="*/ 990964 h 2347082"/>
                <a:gd name="connsiteX80" fmla="*/ 859527 w 1129009"/>
                <a:gd name="connsiteY80" fmla="*/ 665844 h 2347082"/>
                <a:gd name="connsiteX81" fmla="*/ 1051115 w 1129009"/>
                <a:gd name="connsiteY81" fmla="*/ 430712 h 2347082"/>
                <a:gd name="connsiteX82" fmla="*/ 1123687 w 1129009"/>
                <a:gd name="connsiteY82" fmla="*/ 178164 h 2347082"/>
                <a:gd name="connsiteX83" fmla="*/ 1103367 w 1129009"/>
                <a:gd name="connsiteY83" fmla="*/ 38827 h 2347082"/>
                <a:gd name="connsiteX84" fmla="*/ 1042407 w 1129009"/>
                <a:gd name="connsiteY84" fmla="*/ 96885 h 2347082"/>
                <a:gd name="connsiteX0" fmla="*/ 999915 w 1129009"/>
                <a:gd name="connsiteY0" fmla="*/ 67003 h 2347082"/>
                <a:gd name="connsiteX1" fmla="*/ 1042407 w 1129009"/>
                <a:gd name="connsiteY1" fmla="*/ 163651 h 2347082"/>
                <a:gd name="connsiteX2" fmla="*/ 975641 w 1129009"/>
                <a:gd name="connsiteY2" fmla="*/ 305891 h 2347082"/>
                <a:gd name="connsiteX3" fmla="*/ 923389 w 1129009"/>
                <a:gd name="connsiteY3" fmla="*/ 378462 h 2347082"/>
                <a:gd name="connsiteX4" fmla="*/ 859527 w 1129009"/>
                <a:gd name="connsiteY4" fmla="*/ 482965 h 2347082"/>
                <a:gd name="connsiteX5" fmla="*/ 757927 w 1129009"/>
                <a:gd name="connsiteY5" fmla="*/ 535216 h 2347082"/>
                <a:gd name="connsiteX6" fmla="*/ 723092 w 1129009"/>
                <a:gd name="connsiteY6" fmla="*/ 599079 h 2347082"/>
                <a:gd name="connsiteX7" fmla="*/ 682452 w 1129009"/>
                <a:gd name="connsiteY7" fmla="*/ 590371 h 2347082"/>
                <a:gd name="connsiteX8" fmla="*/ 691161 w 1129009"/>
                <a:gd name="connsiteY8" fmla="*/ 541022 h 2347082"/>
                <a:gd name="connsiteX9" fmla="*/ 725995 w 1129009"/>
                <a:gd name="connsiteY9" fmla="*/ 500382 h 2347082"/>
                <a:gd name="connsiteX10" fmla="*/ 723092 w 1129009"/>
                <a:gd name="connsiteY10" fmla="*/ 445228 h 2347082"/>
                <a:gd name="connsiteX11" fmla="*/ 723092 w 1129009"/>
                <a:gd name="connsiteY11" fmla="*/ 392976 h 2347082"/>
                <a:gd name="connsiteX12" fmla="*/ 667938 w 1129009"/>
                <a:gd name="connsiteY12" fmla="*/ 329113 h 2347082"/>
                <a:gd name="connsiteX13" fmla="*/ 589561 w 1129009"/>
                <a:gd name="connsiteY13" fmla="*/ 343628 h 2347082"/>
                <a:gd name="connsiteX14" fmla="*/ 548921 w 1129009"/>
                <a:gd name="connsiteY14" fmla="*/ 401685 h 2347082"/>
                <a:gd name="connsiteX15" fmla="*/ 560532 w 1129009"/>
                <a:gd name="connsiteY15" fmla="*/ 448131 h 2347082"/>
                <a:gd name="connsiteX16" fmla="*/ 551565 w 1129009"/>
                <a:gd name="connsiteY16" fmla="*/ 480185 h 2347082"/>
                <a:gd name="connsiteX17" fmla="*/ 577949 w 1129009"/>
                <a:gd name="connsiteY17" fmla="*/ 535216 h 2347082"/>
                <a:gd name="connsiteX18" fmla="*/ 537309 w 1129009"/>
                <a:gd name="connsiteY18" fmla="*/ 587468 h 2347082"/>
                <a:gd name="connsiteX19" fmla="*/ 508281 w 1129009"/>
                <a:gd name="connsiteY19" fmla="*/ 587468 h 2347082"/>
                <a:gd name="connsiteX20" fmla="*/ 479252 w 1129009"/>
                <a:gd name="connsiteY20" fmla="*/ 541022 h 2347082"/>
                <a:gd name="connsiteX21" fmla="*/ 415389 w 1129009"/>
                <a:gd name="connsiteY21" fmla="*/ 488771 h 2347082"/>
                <a:gd name="connsiteX22" fmla="*/ 366041 w 1129009"/>
                <a:gd name="connsiteY22" fmla="*/ 439422 h 2347082"/>
                <a:gd name="connsiteX23" fmla="*/ 334109 w 1129009"/>
                <a:gd name="connsiteY23" fmla="*/ 369753 h 2347082"/>
                <a:gd name="connsiteX24" fmla="*/ 235412 w 1129009"/>
                <a:gd name="connsiteY24" fmla="*/ 285571 h 2347082"/>
                <a:gd name="connsiteX25" fmla="*/ 180258 w 1129009"/>
                <a:gd name="connsiteY25" fmla="*/ 201388 h 2347082"/>
                <a:gd name="connsiteX26" fmla="*/ 159880 w 1129009"/>
                <a:gd name="connsiteY26" fmla="*/ 97023 h 2347082"/>
                <a:gd name="connsiteX27" fmla="*/ 146338 w 1129009"/>
                <a:gd name="connsiteY27" fmla="*/ 83948 h 2347082"/>
                <a:gd name="connsiteX28" fmla="*/ 143691 w 1129009"/>
                <a:gd name="connsiteY28" fmla="*/ 144716 h 2347082"/>
                <a:gd name="connsiteX29" fmla="*/ 108894 w 1129009"/>
                <a:gd name="connsiteY29" fmla="*/ 27551 h 2347082"/>
                <a:gd name="connsiteX30" fmla="*/ 93975 w 1129009"/>
                <a:gd name="connsiteY30" fmla="*/ 30324 h 2347082"/>
                <a:gd name="connsiteX31" fmla="*/ 108037 w 1129009"/>
                <a:gd name="connsiteY31" fmla="*/ 115944 h 2347082"/>
                <a:gd name="connsiteX32" fmla="*/ 65466 w 1129009"/>
                <a:gd name="connsiteY32" fmla="*/ 15685 h 2347082"/>
                <a:gd name="connsiteX33" fmla="*/ 51227 w 1129009"/>
                <a:gd name="connsiteY33" fmla="*/ 21833 h 2347082"/>
                <a:gd name="connsiteX34" fmla="*/ 84133 w 1129009"/>
                <a:gd name="connsiteY34" fmla="*/ 127261 h 2347082"/>
                <a:gd name="connsiteX35" fmla="*/ 39970 w 1129009"/>
                <a:gd name="connsiteY35" fmla="*/ 59823 h 2347082"/>
                <a:gd name="connsiteX36" fmla="*/ 26670 w 1129009"/>
                <a:gd name="connsiteY36" fmla="*/ 66278 h 2347082"/>
                <a:gd name="connsiteX37" fmla="*/ 61115 w 1129009"/>
                <a:gd name="connsiteY37" fmla="*/ 142467 h 2347082"/>
                <a:gd name="connsiteX38" fmla="*/ 21740 w 1129009"/>
                <a:gd name="connsiteY38" fmla="*/ 105742 h 2347082"/>
                <a:gd name="connsiteX39" fmla="*/ 15381 w 1129009"/>
                <a:gd name="connsiteY39" fmla="*/ 120242 h 2347082"/>
                <a:gd name="connsiteX40" fmla="*/ 62036 w 1129009"/>
                <a:gd name="connsiteY40" fmla="*/ 182817 h 2347082"/>
                <a:gd name="connsiteX41" fmla="*/ 122201 w 1129009"/>
                <a:gd name="connsiteY41" fmla="*/ 265251 h 2347082"/>
                <a:gd name="connsiteX42" fmla="*/ 206384 w 1129009"/>
                <a:gd name="connsiteY42" fmla="*/ 416199 h 2347082"/>
                <a:gd name="connsiteX43" fmla="*/ 368944 w 1129009"/>
                <a:gd name="connsiteY43" fmla="*/ 654233 h 2347082"/>
                <a:gd name="connsiteX44" fmla="*/ 374749 w 1129009"/>
                <a:gd name="connsiteY44" fmla="*/ 732611 h 2347082"/>
                <a:gd name="connsiteX45" fmla="*/ 438612 w 1129009"/>
                <a:gd name="connsiteY45" fmla="*/ 889365 h 2347082"/>
                <a:gd name="connsiteX46" fmla="*/ 444418 w 1129009"/>
                <a:gd name="connsiteY46" fmla="*/ 999673 h 2347082"/>
                <a:gd name="connsiteX47" fmla="*/ 377652 w 1129009"/>
                <a:gd name="connsiteY47" fmla="*/ 1217388 h 2347082"/>
                <a:gd name="connsiteX48" fmla="*/ 383458 w 1129009"/>
                <a:gd name="connsiteY48" fmla="*/ 1324793 h 2347082"/>
                <a:gd name="connsiteX49" fmla="*/ 400875 w 1129009"/>
                <a:gd name="connsiteY49" fmla="*/ 1438005 h 2347082"/>
                <a:gd name="connsiteX50" fmla="*/ 415389 w 1129009"/>
                <a:gd name="connsiteY50" fmla="*/ 1609273 h 2347082"/>
                <a:gd name="connsiteX51" fmla="*/ 450224 w 1129009"/>
                <a:gd name="connsiteY51" fmla="*/ 1719582 h 2347082"/>
                <a:gd name="connsiteX52" fmla="*/ 540212 w 1129009"/>
                <a:gd name="connsiteY52" fmla="*/ 2062119 h 2347082"/>
                <a:gd name="connsiteX53" fmla="*/ 575047 w 1129009"/>
                <a:gd name="connsiteY53" fmla="*/ 2070828 h 2347082"/>
                <a:gd name="connsiteX54" fmla="*/ 543115 w 1129009"/>
                <a:gd name="connsiteY54" fmla="*/ 2131788 h 2347082"/>
                <a:gd name="connsiteX55" fmla="*/ 519892 w 1129009"/>
                <a:gd name="connsiteY55" fmla="*/ 2224679 h 2347082"/>
                <a:gd name="connsiteX56" fmla="*/ 589561 w 1129009"/>
                <a:gd name="connsiteY56" fmla="*/ 2247902 h 2347082"/>
                <a:gd name="connsiteX57" fmla="*/ 644715 w 1129009"/>
                <a:gd name="connsiteY57" fmla="*/ 2207262 h 2347082"/>
                <a:gd name="connsiteX58" fmla="*/ 641812 w 1129009"/>
                <a:gd name="connsiteY58" fmla="*/ 2131788 h 2347082"/>
                <a:gd name="connsiteX59" fmla="*/ 665035 w 1129009"/>
                <a:gd name="connsiteY59" fmla="*/ 2067925 h 2347082"/>
                <a:gd name="connsiteX60" fmla="*/ 665035 w 1129009"/>
                <a:gd name="connsiteY60" fmla="*/ 2044702 h 2347082"/>
                <a:gd name="connsiteX61" fmla="*/ 618589 w 1129009"/>
                <a:gd name="connsiteY61" fmla="*/ 1937296 h 2347082"/>
                <a:gd name="connsiteX62" fmla="*/ 609881 w 1129009"/>
                <a:gd name="connsiteY62" fmla="*/ 1600565 h 2347082"/>
                <a:gd name="connsiteX63" fmla="*/ 609881 w 1129009"/>
                <a:gd name="connsiteY63" fmla="*/ 1417685 h 2347082"/>
                <a:gd name="connsiteX64" fmla="*/ 676647 w 1129009"/>
                <a:gd name="connsiteY64" fmla="*/ 1705068 h 2347082"/>
                <a:gd name="connsiteX65" fmla="*/ 705675 w 1129009"/>
                <a:gd name="connsiteY65" fmla="*/ 1806667 h 2347082"/>
                <a:gd name="connsiteX66" fmla="*/ 704949 w 1129009"/>
                <a:gd name="connsiteY66" fmla="*/ 1930039 h 2347082"/>
                <a:gd name="connsiteX67" fmla="*/ 734704 w 1129009"/>
                <a:gd name="connsiteY67" fmla="*/ 2198553 h 2347082"/>
                <a:gd name="connsiteX68" fmla="*/ 763732 w 1129009"/>
                <a:gd name="connsiteY68" fmla="*/ 2204359 h 2347082"/>
                <a:gd name="connsiteX69" fmla="*/ 757927 w 1129009"/>
                <a:gd name="connsiteY69" fmla="*/ 2279832 h 2347082"/>
                <a:gd name="connsiteX70" fmla="*/ 843561 w 1129009"/>
                <a:gd name="connsiteY70" fmla="*/ 2326279 h 2347082"/>
                <a:gd name="connsiteX71" fmla="*/ 971287 w 1129009"/>
                <a:gd name="connsiteY71" fmla="*/ 2299427 h 2347082"/>
                <a:gd name="connsiteX72" fmla="*/ 824692 w 1129009"/>
                <a:gd name="connsiteY72" fmla="*/ 2195650 h 2347082"/>
                <a:gd name="connsiteX73" fmla="*/ 865332 w 1129009"/>
                <a:gd name="connsiteY73" fmla="*/ 2186941 h 2347082"/>
                <a:gd name="connsiteX74" fmla="*/ 845012 w 1129009"/>
                <a:gd name="connsiteY74" fmla="*/ 1841501 h 2347082"/>
                <a:gd name="connsiteX75" fmla="*/ 853722 w 1129009"/>
                <a:gd name="connsiteY75" fmla="*/ 1780541 h 2347082"/>
                <a:gd name="connsiteX76" fmla="*/ 836304 w 1129009"/>
                <a:gd name="connsiteY76" fmla="*/ 1748610 h 2347082"/>
                <a:gd name="connsiteX77" fmla="*/ 824692 w 1129009"/>
                <a:gd name="connsiteY77" fmla="*/ 1368335 h 2347082"/>
                <a:gd name="connsiteX78" fmla="*/ 795664 w 1129009"/>
                <a:gd name="connsiteY78" fmla="*/ 1258027 h 2347082"/>
                <a:gd name="connsiteX79" fmla="*/ 763732 w 1129009"/>
                <a:gd name="connsiteY79" fmla="*/ 990964 h 2347082"/>
                <a:gd name="connsiteX80" fmla="*/ 859527 w 1129009"/>
                <a:gd name="connsiteY80" fmla="*/ 665844 h 2347082"/>
                <a:gd name="connsiteX81" fmla="*/ 1051115 w 1129009"/>
                <a:gd name="connsiteY81" fmla="*/ 430712 h 2347082"/>
                <a:gd name="connsiteX82" fmla="*/ 1123687 w 1129009"/>
                <a:gd name="connsiteY82" fmla="*/ 178164 h 2347082"/>
                <a:gd name="connsiteX83" fmla="*/ 1103367 w 1129009"/>
                <a:gd name="connsiteY83" fmla="*/ 38827 h 2347082"/>
                <a:gd name="connsiteX84" fmla="*/ 999915 w 1129009"/>
                <a:gd name="connsiteY84" fmla="*/ 67003 h 2347082"/>
                <a:gd name="connsiteX0" fmla="*/ 999915 w 1129009"/>
                <a:gd name="connsiteY0" fmla="*/ 67003 h 2347082"/>
                <a:gd name="connsiteX1" fmla="*/ 1042407 w 1129009"/>
                <a:gd name="connsiteY1" fmla="*/ 163651 h 2347082"/>
                <a:gd name="connsiteX2" fmla="*/ 975641 w 1129009"/>
                <a:gd name="connsiteY2" fmla="*/ 305891 h 2347082"/>
                <a:gd name="connsiteX3" fmla="*/ 923389 w 1129009"/>
                <a:gd name="connsiteY3" fmla="*/ 378462 h 2347082"/>
                <a:gd name="connsiteX4" fmla="*/ 859527 w 1129009"/>
                <a:gd name="connsiteY4" fmla="*/ 482965 h 2347082"/>
                <a:gd name="connsiteX5" fmla="*/ 757927 w 1129009"/>
                <a:gd name="connsiteY5" fmla="*/ 535216 h 2347082"/>
                <a:gd name="connsiteX6" fmla="*/ 723092 w 1129009"/>
                <a:gd name="connsiteY6" fmla="*/ 599079 h 2347082"/>
                <a:gd name="connsiteX7" fmla="*/ 682452 w 1129009"/>
                <a:gd name="connsiteY7" fmla="*/ 590371 h 2347082"/>
                <a:gd name="connsiteX8" fmla="*/ 691161 w 1129009"/>
                <a:gd name="connsiteY8" fmla="*/ 541022 h 2347082"/>
                <a:gd name="connsiteX9" fmla="*/ 725995 w 1129009"/>
                <a:gd name="connsiteY9" fmla="*/ 500382 h 2347082"/>
                <a:gd name="connsiteX10" fmla="*/ 723092 w 1129009"/>
                <a:gd name="connsiteY10" fmla="*/ 445228 h 2347082"/>
                <a:gd name="connsiteX11" fmla="*/ 723092 w 1129009"/>
                <a:gd name="connsiteY11" fmla="*/ 392976 h 2347082"/>
                <a:gd name="connsiteX12" fmla="*/ 667938 w 1129009"/>
                <a:gd name="connsiteY12" fmla="*/ 329113 h 2347082"/>
                <a:gd name="connsiteX13" fmla="*/ 589561 w 1129009"/>
                <a:gd name="connsiteY13" fmla="*/ 343628 h 2347082"/>
                <a:gd name="connsiteX14" fmla="*/ 548921 w 1129009"/>
                <a:gd name="connsiteY14" fmla="*/ 401685 h 2347082"/>
                <a:gd name="connsiteX15" fmla="*/ 560532 w 1129009"/>
                <a:gd name="connsiteY15" fmla="*/ 448131 h 2347082"/>
                <a:gd name="connsiteX16" fmla="*/ 551565 w 1129009"/>
                <a:gd name="connsiteY16" fmla="*/ 480185 h 2347082"/>
                <a:gd name="connsiteX17" fmla="*/ 577949 w 1129009"/>
                <a:gd name="connsiteY17" fmla="*/ 535216 h 2347082"/>
                <a:gd name="connsiteX18" fmla="*/ 537309 w 1129009"/>
                <a:gd name="connsiteY18" fmla="*/ 587468 h 2347082"/>
                <a:gd name="connsiteX19" fmla="*/ 508281 w 1129009"/>
                <a:gd name="connsiteY19" fmla="*/ 587468 h 2347082"/>
                <a:gd name="connsiteX20" fmla="*/ 479252 w 1129009"/>
                <a:gd name="connsiteY20" fmla="*/ 541022 h 2347082"/>
                <a:gd name="connsiteX21" fmla="*/ 415389 w 1129009"/>
                <a:gd name="connsiteY21" fmla="*/ 488771 h 2347082"/>
                <a:gd name="connsiteX22" fmla="*/ 366041 w 1129009"/>
                <a:gd name="connsiteY22" fmla="*/ 439422 h 2347082"/>
                <a:gd name="connsiteX23" fmla="*/ 334109 w 1129009"/>
                <a:gd name="connsiteY23" fmla="*/ 369753 h 2347082"/>
                <a:gd name="connsiteX24" fmla="*/ 235412 w 1129009"/>
                <a:gd name="connsiteY24" fmla="*/ 285571 h 2347082"/>
                <a:gd name="connsiteX25" fmla="*/ 180258 w 1129009"/>
                <a:gd name="connsiteY25" fmla="*/ 201388 h 2347082"/>
                <a:gd name="connsiteX26" fmla="*/ 159880 w 1129009"/>
                <a:gd name="connsiteY26" fmla="*/ 97023 h 2347082"/>
                <a:gd name="connsiteX27" fmla="*/ 146338 w 1129009"/>
                <a:gd name="connsiteY27" fmla="*/ 83948 h 2347082"/>
                <a:gd name="connsiteX28" fmla="*/ 143691 w 1129009"/>
                <a:gd name="connsiteY28" fmla="*/ 144716 h 2347082"/>
                <a:gd name="connsiteX29" fmla="*/ 108894 w 1129009"/>
                <a:gd name="connsiteY29" fmla="*/ 27551 h 2347082"/>
                <a:gd name="connsiteX30" fmla="*/ 93975 w 1129009"/>
                <a:gd name="connsiteY30" fmla="*/ 30324 h 2347082"/>
                <a:gd name="connsiteX31" fmla="*/ 108037 w 1129009"/>
                <a:gd name="connsiteY31" fmla="*/ 115944 h 2347082"/>
                <a:gd name="connsiteX32" fmla="*/ 65466 w 1129009"/>
                <a:gd name="connsiteY32" fmla="*/ 15685 h 2347082"/>
                <a:gd name="connsiteX33" fmla="*/ 51227 w 1129009"/>
                <a:gd name="connsiteY33" fmla="*/ 21833 h 2347082"/>
                <a:gd name="connsiteX34" fmla="*/ 84133 w 1129009"/>
                <a:gd name="connsiteY34" fmla="*/ 127261 h 2347082"/>
                <a:gd name="connsiteX35" fmla="*/ 39970 w 1129009"/>
                <a:gd name="connsiteY35" fmla="*/ 59823 h 2347082"/>
                <a:gd name="connsiteX36" fmla="*/ 26670 w 1129009"/>
                <a:gd name="connsiteY36" fmla="*/ 66278 h 2347082"/>
                <a:gd name="connsiteX37" fmla="*/ 61115 w 1129009"/>
                <a:gd name="connsiteY37" fmla="*/ 142467 h 2347082"/>
                <a:gd name="connsiteX38" fmla="*/ 21740 w 1129009"/>
                <a:gd name="connsiteY38" fmla="*/ 105742 h 2347082"/>
                <a:gd name="connsiteX39" fmla="*/ 15381 w 1129009"/>
                <a:gd name="connsiteY39" fmla="*/ 120242 h 2347082"/>
                <a:gd name="connsiteX40" fmla="*/ 62036 w 1129009"/>
                <a:gd name="connsiteY40" fmla="*/ 182817 h 2347082"/>
                <a:gd name="connsiteX41" fmla="*/ 122201 w 1129009"/>
                <a:gd name="connsiteY41" fmla="*/ 265251 h 2347082"/>
                <a:gd name="connsiteX42" fmla="*/ 206384 w 1129009"/>
                <a:gd name="connsiteY42" fmla="*/ 416199 h 2347082"/>
                <a:gd name="connsiteX43" fmla="*/ 368944 w 1129009"/>
                <a:gd name="connsiteY43" fmla="*/ 654233 h 2347082"/>
                <a:gd name="connsiteX44" fmla="*/ 374749 w 1129009"/>
                <a:gd name="connsiteY44" fmla="*/ 732611 h 2347082"/>
                <a:gd name="connsiteX45" fmla="*/ 438612 w 1129009"/>
                <a:gd name="connsiteY45" fmla="*/ 889365 h 2347082"/>
                <a:gd name="connsiteX46" fmla="*/ 444418 w 1129009"/>
                <a:gd name="connsiteY46" fmla="*/ 999673 h 2347082"/>
                <a:gd name="connsiteX47" fmla="*/ 377652 w 1129009"/>
                <a:gd name="connsiteY47" fmla="*/ 1217388 h 2347082"/>
                <a:gd name="connsiteX48" fmla="*/ 383458 w 1129009"/>
                <a:gd name="connsiteY48" fmla="*/ 1324793 h 2347082"/>
                <a:gd name="connsiteX49" fmla="*/ 400875 w 1129009"/>
                <a:gd name="connsiteY49" fmla="*/ 1438005 h 2347082"/>
                <a:gd name="connsiteX50" fmla="*/ 415389 w 1129009"/>
                <a:gd name="connsiteY50" fmla="*/ 1609273 h 2347082"/>
                <a:gd name="connsiteX51" fmla="*/ 450224 w 1129009"/>
                <a:gd name="connsiteY51" fmla="*/ 1719582 h 2347082"/>
                <a:gd name="connsiteX52" fmla="*/ 540212 w 1129009"/>
                <a:gd name="connsiteY52" fmla="*/ 2062119 h 2347082"/>
                <a:gd name="connsiteX53" fmla="*/ 575047 w 1129009"/>
                <a:gd name="connsiteY53" fmla="*/ 2070828 h 2347082"/>
                <a:gd name="connsiteX54" fmla="*/ 543115 w 1129009"/>
                <a:gd name="connsiteY54" fmla="*/ 2131788 h 2347082"/>
                <a:gd name="connsiteX55" fmla="*/ 519892 w 1129009"/>
                <a:gd name="connsiteY55" fmla="*/ 2224679 h 2347082"/>
                <a:gd name="connsiteX56" fmla="*/ 589561 w 1129009"/>
                <a:gd name="connsiteY56" fmla="*/ 2247902 h 2347082"/>
                <a:gd name="connsiteX57" fmla="*/ 644715 w 1129009"/>
                <a:gd name="connsiteY57" fmla="*/ 2207262 h 2347082"/>
                <a:gd name="connsiteX58" fmla="*/ 641812 w 1129009"/>
                <a:gd name="connsiteY58" fmla="*/ 2131788 h 2347082"/>
                <a:gd name="connsiteX59" fmla="*/ 665035 w 1129009"/>
                <a:gd name="connsiteY59" fmla="*/ 2067925 h 2347082"/>
                <a:gd name="connsiteX60" fmla="*/ 665035 w 1129009"/>
                <a:gd name="connsiteY60" fmla="*/ 2044702 h 2347082"/>
                <a:gd name="connsiteX61" fmla="*/ 618589 w 1129009"/>
                <a:gd name="connsiteY61" fmla="*/ 1937296 h 2347082"/>
                <a:gd name="connsiteX62" fmla="*/ 609881 w 1129009"/>
                <a:gd name="connsiteY62" fmla="*/ 1600565 h 2347082"/>
                <a:gd name="connsiteX63" fmla="*/ 609881 w 1129009"/>
                <a:gd name="connsiteY63" fmla="*/ 1417685 h 2347082"/>
                <a:gd name="connsiteX64" fmla="*/ 676647 w 1129009"/>
                <a:gd name="connsiteY64" fmla="*/ 1705068 h 2347082"/>
                <a:gd name="connsiteX65" fmla="*/ 705675 w 1129009"/>
                <a:gd name="connsiteY65" fmla="*/ 1806667 h 2347082"/>
                <a:gd name="connsiteX66" fmla="*/ 704949 w 1129009"/>
                <a:gd name="connsiteY66" fmla="*/ 1930039 h 2347082"/>
                <a:gd name="connsiteX67" fmla="*/ 734704 w 1129009"/>
                <a:gd name="connsiteY67" fmla="*/ 2198553 h 2347082"/>
                <a:gd name="connsiteX68" fmla="*/ 763732 w 1129009"/>
                <a:gd name="connsiteY68" fmla="*/ 2204359 h 2347082"/>
                <a:gd name="connsiteX69" fmla="*/ 757927 w 1129009"/>
                <a:gd name="connsiteY69" fmla="*/ 2279832 h 2347082"/>
                <a:gd name="connsiteX70" fmla="*/ 843561 w 1129009"/>
                <a:gd name="connsiteY70" fmla="*/ 2326279 h 2347082"/>
                <a:gd name="connsiteX71" fmla="*/ 971287 w 1129009"/>
                <a:gd name="connsiteY71" fmla="*/ 2299427 h 2347082"/>
                <a:gd name="connsiteX72" fmla="*/ 824692 w 1129009"/>
                <a:gd name="connsiteY72" fmla="*/ 2195650 h 2347082"/>
                <a:gd name="connsiteX73" fmla="*/ 865332 w 1129009"/>
                <a:gd name="connsiteY73" fmla="*/ 2186941 h 2347082"/>
                <a:gd name="connsiteX74" fmla="*/ 845012 w 1129009"/>
                <a:gd name="connsiteY74" fmla="*/ 1841501 h 2347082"/>
                <a:gd name="connsiteX75" fmla="*/ 853722 w 1129009"/>
                <a:gd name="connsiteY75" fmla="*/ 1780541 h 2347082"/>
                <a:gd name="connsiteX76" fmla="*/ 836304 w 1129009"/>
                <a:gd name="connsiteY76" fmla="*/ 1748610 h 2347082"/>
                <a:gd name="connsiteX77" fmla="*/ 824692 w 1129009"/>
                <a:gd name="connsiteY77" fmla="*/ 1368335 h 2347082"/>
                <a:gd name="connsiteX78" fmla="*/ 795664 w 1129009"/>
                <a:gd name="connsiteY78" fmla="*/ 1258027 h 2347082"/>
                <a:gd name="connsiteX79" fmla="*/ 763732 w 1129009"/>
                <a:gd name="connsiteY79" fmla="*/ 990964 h 2347082"/>
                <a:gd name="connsiteX80" fmla="*/ 859527 w 1129009"/>
                <a:gd name="connsiteY80" fmla="*/ 665844 h 2347082"/>
                <a:gd name="connsiteX81" fmla="*/ 1051115 w 1129009"/>
                <a:gd name="connsiteY81" fmla="*/ 430712 h 2347082"/>
                <a:gd name="connsiteX82" fmla="*/ 1123687 w 1129009"/>
                <a:gd name="connsiteY82" fmla="*/ 178164 h 2347082"/>
                <a:gd name="connsiteX83" fmla="*/ 1103367 w 1129009"/>
                <a:gd name="connsiteY83" fmla="*/ 38827 h 2347082"/>
                <a:gd name="connsiteX84" fmla="*/ 1016939 w 1129009"/>
                <a:gd name="connsiteY84" fmla="*/ 57844 h 2347082"/>
                <a:gd name="connsiteX85" fmla="*/ 999915 w 1129009"/>
                <a:gd name="connsiteY85" fmla="*/ 67003 h 2347082"/>
                <a:gd name="connsiteX0" fmla="*/ 999915 w 1129009"/>
                <a:gd name="connsiteY0" fmla="*/ 67003 h 2347082"/>
                <a:gd name="connsiteX1" fmla="*/ 1042407 w 1129009"/>
                <a:gd name="connsiteY1" fmla="*/ 163651 h 2347082"/>
                <a:gd name="connsiteX2" fmla="*/ 975641 w 1129009"/>
                <a:gd name="connsiteY2" fmla="*/ 305891 h 2347082"/>
                <a:gd name="connsiteX3" fmla="*/ 923389 w 1129009"/>
                <a:gd name="connsiteY3" fmla="*/ 378462 h 2347082"/>
                <a:gd name="connsiteX4" fmla="*/ 859527 w 1129009"/>
                <a:gd name="connsiteY4" fmla="*/ 482965 h 2347082"/>
                <a:gd name="connsiteX5" fmla="*/ 757927 w 1129009"/>
                <a:gd name="connsiteY5" fmla="*/ 535216 h 2347082"/>
                <a:gd name="connsiteX6" fmla="*/ 723092 w 1129009"/>
                <a:gd name="connsiteY6" fmla="*/ 599079 h 2347082"/>
                <a:gd name="connsiteX7" fmla="*/ 682452 w 1129009"/>
                <a:gd name="connsiteY7" fmla="*/ 590371 h 2347082"/>
                <a:gd name="connsiteX8" fmla="*/ 691161 w 1129009"/>
                <a:gd name="connsiteY8" fmla="*/ 541022 h 2347082"/>
                <a:gd name="connsiteX9" fmla="*/ 725995 w 1129009"/>
                <a:gd name="connsiteY9" fmla="*/ 500382 h 2347082"/>
                <a:gd name="connsiteX10" fmla="*/ 723092 w 1129009"/>
                <a:gd name="connsiteY10" fmla="*/ 445228 h 2347082"/>
                <a:gd name="connsiteX11" fmla="*/ 723092 w 1129009"/>
                <a:gd name="connsiteY11" fmla="*/ 392976 h 2347082"/>
                <a:gd name="connsiteX12" fmla="*/ 667938 w 1129009"/>
                <a:gd name="connsiteY12" fmla="*/ 329113 h 2347082"/>
                <a:gd name="connsiteX13" fmla="*/ 589561 w 1129009"/>
                <a:gd name="connsiteY13" fmla="*/ 343628 h 2347082"/>
                <a:gd name="connsiteX14" fmla="*/ 548921 w 1129009"/>
                <a:gd name="connsiteY14" fmla="*/ 401685 h 2347082"/>
                <a:gd name="connsiteX15" fmla="*/ 560532 w 1129009"/>
                <a:gd name="connsiteY15" fmla="*/ 448131 h 2347082"/>
                <a:gd name="connsiteX16" fmla="*/ 551565 w 1129009"/>
                <a:gd name="connsiteY16" fmla="*/ 480185 h 2347082"/>
                <a:gd name="connsiteX17" fmla="*/ 577949 w 1129009"/>
                <a:gd name="connsiteY17" fmla="*/ 535216 h 2347082"/>
                <a:gd name="connsiteX18" fmla="*/ 537309 w 1129009"/>
                <a:gd name="connsiteY18" fmla="*/ 587468 h 2347082"/>
                <a:gd name="connsiteX19" fmla="*/ 508281 w 1129009"/>
                <a:gd name="connsiteY19" fmla="*/ 587468 h 2347082"/>
                <a:gd name="connsiteX20" fmla="*/ 479252 w 1129009"/>
                <a:gd name="connsiteY20" fmla="*/ 541022 h 2347082"/>
                <a:gd name="connsiteX21" fmla="*/ 415389 w 1129009"/>
                <a:gd name="connsiteY21" fmla="*/ 488771 h 2347082"/>
                <a:gd name="connsiteX22" fmla="*/ 366041 w 1129009"/>
                <a:gd name="connsiteY22" fmla="*/ 439422 h 2347082"/>
                <a:gd name="connsiteX23" fmla="*/ 334109 w 1129009"/>
                <a:gd name="connsiteY23" fmla="*/ 369753 h 2347082"/>
                <a:gd name="connsiteX24" fmla="*/ 235412 w 1129009"/>
                <a:gd name="connsiteY24" fmla="*/ 285571 h 2347082"/>
                <a:gd name="connsiteX25" fmla="*/ 180258 w 1129009"/>
                <a:gd name="connsiteY25" fmla="*/ 201388 h 2347082"/>
                <a:gd name="connsiteX26" fmla="*/ 159880 w 1129009"/>
                <a:gd name="connsiteY26" fmla="*/ 97023 h 2347082"/>
                <a:gd name="connsiteX27" fmla="*/ 146338 w 1129009"/>
                <a:gd name="connsiteY27" fmla="*/ 83948 h 2347082"/>
                <a:gd name="connsiteX28" fmla="*/ 143691 w 1129009"/>
                <a:gd name="connsiteY28" fmla="*/ 144716 h 2347082"/>
                <a:gd name="connsiteX29" fmla="*/ 108894 w 1129009"/>
                <a:gd name="connsiteY29" fmla="*/ 27551 h 2347082"/>
                <a:gd name="connsiteX30" fmla="*/ 93975 w 1129009"/>
                <a:gd name="connsiteY30" fmla="*/ 30324 h 2347082"/>
                <a:gd name="connsiteX31" fmla="*/ 108037 w 1129009"/>
                <a:gd name="connsiteY31" fmla="*/ 115944 h 2347082"/>
                <a:gd name="connsiteX32" fmla="*/ 65466 w 1129009"/>
                <a:gd name="connsiteY32" fmla="*/ 15685 h 2347082"/>
                <a:gd name="connsiteX33" fmla="*/ 51227 w 1129009"/>
                <a:gd name="connsiteY33" fmla="*/ 21833 h 2347082"/>
                <a:gd name="connsiteX34" fmla="*/ 84133 w 1129009"/>
                <a:gd name="connsiteY34" fmla="*/ 127261 h 2347082"/>
                <a:gd name="connsiteX35" fmla="*/ 39970 w 1129009"/>
                <a:gd name="connsiteY35" fmla="*/ 59823 h 2347082"/>
                <a:gd name="connsiteX36" fmla="*/ 26670 w 1129009"/>
                <a:gd name="connsiteY36" fmla="*/ 66278 h 2347082"/>
                <a:gd name="connsiteX37" fmla="*/ 61115 w 1129009"/>
                <a:gd name="connsiteY37" fmla="*/ 142467 h 2347082"/>
                <a:gd name="connsiteX38" fmla="*/ 21740 w 1129009"/>
                <a:gd name="connsiteY38" fmla="*/ 105742 h 2347082"/>
                <a:gd name="connsiteX39" fmla="*/ 15381 w 1129009"/>
                <a:gd name="connsiteY39" fmla="*/ 120242 h 2347082"/>
                <a:gd name="connsiteX40" fmla="*/ 62036 w 1129009"/>
                <a:gd name="connsiteY40" fmla="*/ 182817 h 2347082"/>
                <a:gd name="connsiteX41" fmla="*/ 122201 w 1129009"/>
                <a:gd name="connsiteY41" fmla="*/ 265251 h 2347082"/>
                <a:gd name="connsiteX42" fmla="*/ 206384 w 1129009"/>
                <a:gd name="connsiteY42" fmla="*/ 416199 h 2347082"/>
                <a:gd name="connsiteX43" fmla="*/ 368944 w 1129009"/>
                <a:gd name="connsiteY43" fmla="*/ 654233 h 2347082"/>
                <a:gd name="connsiteX44" fmla="*/ 374749 w 1129009"/>
                <a:gd name="connsiteY44" fmla="*/ 732611 h 2347082"/>
                <a:gd name="connsiteX45" fmla="*/ 438612 w 1129009"/>
                <a:gd name="connsiteY45" fmla="*/ 889365 h 2347082"/>
                <a:gd name="connsiteX46" fmla="*/ 444418 w 1129009"/>
                <a:gd name="connsiteY46" fmla="*/ 999673 h 2347082"/>
                <a:gd name="connsiteX47" fmla="*/ 377652 w 1129009"/>
                <a:gd name="connsiteY47" fmla="*/ 1217388 h 2347082"/>
                <a:gd name="connsiteX48" fmla="*/ 383458 w 1129009"/>
                <a:gd name="connsiteY48" fmla="*/ 1324793 h 2347082"/>
                <a:gd name="connsiteX49" fmla="*/ 400875 w 1129009"/>
                <a:gd name="connsiteY49" fmla="*/ 1438005 h 2347082"/>
                <a:gd name="connsiteX50" fmla="*/ 415389 w 1129009"/>
                <a:gd name="connsiteY50" fmla="*/ 1609273 h 2347082"/>
                <a:gd name="connsiteX51" fmla="*/ 450224 w 1129009"/>
                <a:gd name="connsiteY51" fmla="*/ 1719582 h 2347082"/>
                <a:gd name="connsiteX52" fmla="*/ 540212 w 1129009"/>
                <a:gd name="connsiteY52" fmla="*/ 2062119 h 2347082"/>
                <a:gd name="connsiteX53" fmla="*/ 575047 w 1129009"/>
                <a:gd name="connsiteY53" fmla="*/ 2070828 h 2347082"/>
                <a:gd name="connsiteX54" fmla="*/ 543115 w 1129009"/>
                <a:gd name="connsiteY54" fmla="*/ 2131788 h 2347082"/>
                <a:gd name="connsiteX55" fmla="*/ 519892 w 1129009"/>
                <a:gd name="connsiteY55" fmla="*/ 2224679 h 2347082"/>
                <a:gd name="connsiteX56" fmla="*/ 589561 w 1129009"/>
                <a:gd name="connsiteY56" fmla="*/ 2247902 h 2347082"/>
                <a:gd name="connsiteX57" fmla="*/ 644715 w 1129009"/>
                <a:gd name="connsiteY57" fmla="*/ 2207262 h 2347082"/>
                <a:gd name="connsiteX58" fmla="*/ 641812 w 1129009"/>
                <a:gd name="connsiteY58" fmla="*/ 2131788 h 2347082"/>
                <a:gd name="connsiteX59" fmla="*/ 665035 w 1129009"/>
                <a:gd name="connsiteY59" fmla="*/ 2067925 h 2347082"/>
                <a:gd name="connsiteX60" fmla="*/ 665035 w 1129009"/>
                <a:gd name="connsiteY60" fmla="*/ 2044702 h 2347082"/>
                <a:gd name="connsiteX61" fmla="*/ 618589 w 1129009"/>
                <a:gd name="connsiteY61" fmla="*/ 1937296 h 2347082"/>
                <a:gd name="connsiteX62" fmla="*/ 609881 w 1129009"/>
                <a:gd name="connsiteY62" fmla="*/ 1600565 h 2347082"/>
                <a:gd name="connsiteX63" fmla="*/ 609881 w 1129009"/>
                <a:gd name="connsiteY63" fmla="*/ 1417685 h 2347082"/>
                <a:gd name="connsiteX64" fmla="*/ 676647 w 1129009"/>
                <a:gd name="connsiteY64" fmla="*/ 1705068 h 2347082"/>
                <a:gd name="connsiteX65" fmla="*/ 705675 w 1129009"/>
                <a:gd name="connsiteY65" fmla="*/ 1806667 h 2347082"/>
                <a:gd name="connsiteX66" fmla="*/ 704949 w 1129009"/>
                <a:gd name="connsiteY66" fmla="*/ 1930039 h 2347082"/>
                <a:gd name="connsiteX67" fmla="*/ 734704 w 1129009"/>
                <a:gd name="connsiteY67" fmla="*/ 2198553 h 2347082"/>
                <a:gd name="connsiteX68" fmla="*/ 763732 w 1129009"/>
                <a:gd name="connsiteY68" fmla="*/ 2204359 h 2347082"/>
                <a:gd name="connsiteX69" fmla="*/ 757927 w 1129009"/>
                <a:gd name="connsiteY69" fmla="*/ 2279832 h 2347082"/>
                <a:gd name="connsiteX70" fmla="*/ 843561 w 1129009"/>
                <a:gd name="connsiteY70" fmla="*/ 2326279 h 2347082"/>
                <a:gd name="connsiteX71" fmla="*/ 971287 w 1129009"/>
                <a:gd name="connsiteY71" fmla="*/ 2299427 h 2347082"/>
                <a:gd name="connsiteX72" fmla="*/ 824692 w 1129009"/>
                <a:gd name="connsiteY72" fmla="*/ 2195650 h 2347082"/>
                <a:gd name="connsiteX73" fmla="*/ 865332 w 1129009"/>
                <a:gd name="connsiteY73" fmla="*/ 2186941 h 2347082"/>
                <a:gd name="connsiteX74" fmla="*/ 845012 w 1129009"/>
                <a:gd name="connsiteY74" fmla="*/ 1841501 h 2347082"/>
                <a:gd name="connsiteX75" fmla="*/ 853722 w 1129009"/>
                <a:gd name="connsiteY75" fmla="*/ 1780541 h 2347082"/>
                <a:gd name="connsiteX76" fmla="*/ 836304 w 1129009"/>
                <a:gd name="connsiteY76" fmla="*/ 1748610 h 2347082"/>
                <a:gd name="connsiteX77" fmla="*/ 824692 w 1129009"/>
                <a:gd name="connsiteY77" fmla="*/ 1368335 h 2347082"/>
                <a:gd name="connsiteX78" fmla="*/ 795664 w 1129009"/>
                <a:gd name="connsiteY78" fmla="*/ 1258027 h 2347082"/>
                <a:gd name="connsiteX79" fmla="*/ 763732 w 1129009"/>
                <a:gd name="connsiteY79" fmla="*/ 990964 h 2347082"/>
                <a:gd name="connsiteX80" fmla="*/ 859527 w 1129009"/>
                <a:gd name="connsiteY80" fmla="*/ 665844 h 2347082"/>
                <a:gd name="connsiteX81" fmla="*/ 1051115 w 1129009"/>
                <a:gd name="connsiteY81" fmla="*/ 430712 h 2347082"/>
                <a:gd name="connsiteX82" fmla="*/ 1123687 w 1129009"/>
                <a:gd name="connsiteY82" fmla="*/ 178164 h 2347082"/>
                <a:gd name="connsiteX83" fmla="*/ 1103367 w 1129009"/>
                <a:gd name="connsiteY83" fmla="*/ 38827 h 2347082"/>
                <a:gd name="connsiteX84" fmla="*/ 1064366 w 1129009"/>
                <a:gd name="connsiteY84" fmla="*/ 107602 h 2347082"/>
                <a:gd name="connsiteX85" fmla="*/ 1016939 w 1129009"/>
                <a:gd name="connsiteY85" fmla="*/ 57844 h 2347082"/>
                <a:gd name="connsiteX86" fmla="*/ 999915 w 1129009"/>
                <a:gd name="connsiteY86" fmla="*/ 67003 h 2347082"/>
                <a:gd name="connsiteX0" fmla="*/ 999915 w 1129009"/>
                <a:gd name="connsiteY0" fmla="*/ 95599 h 2375678"/>
                <a:gd name="connsiteX1" fmla="*/ 1042407 w 1129009"/>
                <a:gd name="connsiteY1" fmla="*/ 192247 h 2375678"/>
                <a:gd name="connsiteX2" fmla="*/ 975641 w 1129009"/>
                <a:gd name="connsiteY2" fmla="*/ 334487 h 2375678"/>
                <a:gd name="connsiteX3" fmla="*/ 923389 w 1129009"/>
                <a:gd name="connsiteY3" fmla="*/ 407058 h 2375678"/>
                <a:gd name="connsiteX4" fmla="*/ 859527 w 1129009"/>
                <a:gd name="connsiteY4" fmla="*/ 511561 h 2375678"/>
                <a:gd name="connsiteX5" fmla="*/ 757927 w 1129009"/>
                <a:gd name="connsiteY5" fmla="*/ 563812 h 2375678"/>
                <a:gd name="connsiteX6" fmla="*/ 723092 w 1129009"/>
                <a:gd name="connsiteY6" fmla="*/ 627675 h 2375678"/>
                <a:gd name="connsiteX7" fmla="*/ 682452 w 1129009"/>
                <a:gd name="connsiteY7" fmla="*/ 618967 h 2375678"/>
                <a:gd name="connsiteX8" fmla="*/ 691161 w 1129009"/>
                <a:gd name="connsiteY8" fmla="*/ 569618 h 2375678"/>
                <a:gd name="connsiteX9" fmla="*/ 725995 w 1129009"/>
                <a:gd name="connsiteY9" fmla="*/ 528978 h 2375678"/>
                <a:gd name="connsiteX10" fmla="*/ 723092 w 1129009"/>
                <a:gd name="connsiteY10" fmla="*/ 473824 h 2375678"/>
                <a:gd name="connsiteX11" fmla="*/ 723092 w 1129009"/>
                <a:gd name="connsiteY11" fmla="*/ 421572 h 2375678"/>
                <a:gd name="connsiteX12" fmla="*/ 667938 w 1129009"/>
                <a:gd name="connsiteY12" fmla="*/ 357709 h 2375678"/>
                <a:gd name="connsiteX13" fmla="*/ 589561 w 1129009"/>
                <a:gd name="connsiteY13" fmla="*/ 372224 h 2375678"/>
                <a:gd name="connsiteX14" fmla="*/ 548921 w 1129009"/>
                <a:gd name="connsiteY14" fmla="*/ 430281 h 2375678"/>
                <a:gd name="connsiteX15" fmla="*/ 560532 w 1129009"/>
                <a:gd name="connsiteY15" fmla="*/ 476727 h 2375678"/>
                <a:gd name="connsiteX16" fmla="*/ 551565 w 1129009"/>
                <a:gd name="connsiteY16" fmla="*/ 508781 h 2375678"/>
                <a:gd name="connsiteX17" fmla="*/ 577949 w 1129009"/>
                <a:gd name="connsiteY17" fmla="*/ 563812 h 2375678"/>
                <a:gd name="connsiteX18" fmla="*/ 537309 w 1129009"/>
                <a:gd name="connsiteY18" fmla="*/ 616064 h 2375678"/>
                <a:gd name="connsiteX19" fmla="*/ 508281 w 1129009"/>
                <a:gd name="connsiteY19" fmla="*/ 616064 h 2375678"/>
                <a:gd name="connsiteX20" fmla="*/ 479252 w 1129009"/>
                <a:gd name="connsiteY20" fmla="*/ 569618 h 2375678"/>
                <a:gd name="connsiteX21" fmla="*/ 415389 w 1129009"/>
                <a:gd name="connsiteY21" fmla="*/ 517367 h 2375678"/>
                <a:gd name="connsiteX22" fmla="*/ 366041 w 1129009"/>
                <a:gd name="connsiteY22" fmla="*/ 468018 h 2375678"/>
                <a:gd name="connsiteX23" fmla="*/ 334109 w 1129009"/>
                <a:gd name="connsiteY23" fmla="*/ 398349 h 2375678"/>
                <a:gd name="connsiteX24" fmla="*/ 235412 w 1129009"/>
                <a:gd name="connsiteY24" fmla="*/ 314167 h 2375678"/>
                <a:gd name="connsiteX25" fmla="*/ 180258 w 1129009"/>
                <a:gd name="connsiteY25" fmla="*/ 229984 h 2375678"/>
                <a:gd name="connsiteX26" fmla="*/ 159880 w 1129009"/>
                <a:gd name="connsiteY26" fmla="*/ 125619 h 2375678"/>
                <a:gd name="connsiteX27" fmla="*/ 146338 w 1129009"/>
                <a:gd name="connsiteY27" fmla="*/ 112544 h 2375678"/>
                <a:gd name="connsiteX28" fmla="*/ 143691 w 1129009"/>
                <a:gd name="connsiteY28" fmla="*/ 173312 h 2375678"/>
                <a:gd name="connsiteX29" fmla="*/ 108894 w 1129009"/>
                <a:gd name="connsiteY29" fmla="*/ 56147 h 2375678"/>
                <a:gd name="connsiteX30" fmla="*/ 93975 w 1129009"/>
                <a:gd name="connsiteY30" fmla="*/ 58920 h 2375678"/>
                <a:gd name="connsiteX31" fmla="*/ 108037 w 1129009"/>
                <a:gd name="connsiteY31" fmla="*/ 144540 h 2375678"/>
                <a:gd name="connsiteX32" fmla="*/ 65466 w 1129009"/>
                <a:gd name="connsiteY32" fmla="*/ 44281 h 2375678"/>
                <a:gd name="connsiteX33" fmla="*/ 51227 w 1129009"/>
                <a:gd name="connsiteY33" fmla="*/ 50429 h 2375678"/>
                <a:gd name="connsiteX34" fmla="*/ 84133 w 1129009"/>
                <a:gd name="connsiteY34" fmla="*/ 155857 h 2375678"/>
                <a:gd name="connsiteX35" fmla="*/ 39970 w 1129009"/>
                <a:gd name="connsiteY35" fmla="*/ 88419 h 2375678"/>
                <a:gd name="connsiteX36" fmla="*/ 26670 w 1129009"/>
                <a:gd name="connsiteY36" fmla="*/ 94874 h 2375678"/>
                <a:gd name="connsiteX37" fmla="*/ 61115 w 1129009"/>
                <a:gd name="connsiteY37" fmla="*/ 171063 h 2375678"/>
                <a:gd name="connsiteX38" fmla="*/ 21740 w 1129009"/>
                <a:gd name="connsiteY38" fmla="*/ 134338 h 2375678"/>
                <a:gd name="connsiteX39" fmla="*/ 15381 w 1129009"/>
                <a:gd name="connsiteY39" fmla="*/ 148838 h 2375678"/>
                <a:gd name="connsiteX40" fmla="*/ 62036 w 1129009"/>
                <a:gd name="connsiteY40" fmla="*/ 211413 h 2375678"/>
                <a:gd name="connsiteX41" fmla="*/ 122201 w 1129009"/>
                <a:gd name="connsiteY41" fmla="*/ 293847 h 2375678"/>
                <a:gd name="connsiteX42" fmla="*/ 206384 w 1129009"/>
                <a:gd name="connsiteY42" fmla="*/ 444795 h 2375678"/>
                <a:gd name="connsiteX43" fmla="*/ 368944 w 1129009"/>
                <a:gd name="connsiteY43" fmla="*/ 682829 h 2375678"/>
                <a:gd name="connsiteX44" fmla="*/ 374749 w 1129009"/>
                <a:gd name="connsiteY44" fmla="*/ 761207 h 2375678"/>
                <a:gd name="connsiteX45" fmla="*/ 438612 w 1129009"/>
                <a:gd name="connsiteY45" fmla="*/ 917961 h 2375678"/>
                <a:gd name="connsiteX46" fmla="*/ 444418 w 1129009"/>
                <a:gd name="connsiteY46" fmla="*/ 1028269 h 2375678"/>
                <a:gd name="connsiteX47" fmla="*/ 377652 w 1129009"/>
                <a:gd name="connsiteY47" fmla="*/ 1245984 h 2375678"/>
                <a:gd name="connsiteX48" fmla="*/ 383458 w 1129009"/>
                <a:gd name="connsiteY48" fmla="*/ 1353389 h 2375678"/>
                <a:gd name="connsiteX49" fmla="*/ 400875 w 1129009"/>
                <a:gd name="connsiteY49" fmla="*/ 1466601 h 2375678"/>
                <a:gd name="connsiteX50" fmla="*/ 415389 w 1129009"/>
                <a:gd name="connsiteY50" fmla="*/ 1637869 h 2375678"/>
                <a:gd name="connsiteX51" fmla="*/ 450224 w 1129009"/>
                <a:gd name="connsiteY51" fmla="*/ 1748178 h 2375678"/>
                <a:gd name="connsiteX52" fmla="*/ 540212 w 1129009"/>
                <a:gd name="connsiteY52" fmla="*/ 2090715 h 2375678"/>
                <a:gd name="connsiteX53" fmla="*/ 575047 w 1129009"/>
                <a:gd name="connsiteY53" fmla="*/ 2099424 h 2375678"/>
                <a:gd name="connsiteX54" fmla="*/ 543115 w 1129009"/>
                <a:gd name="connsiteY54" fmla="*/ 2160384 h 2375678"/>
                <a:gd name="connsiteX55" fmla="*/ 519892 w 1129009"/>
                <a:gd name="connsiteY55" fmla="*/ 2253275 h 2375678"/>
                <a:gd name="connsiteX56" fmla="*/ 589561 w 1129009"/>
                <a:gd name="connsiteY56" fmla="*/ 2276498 h 2375678"/>
                <a:gd name="connsiteX57" fmla="*/ 644715 w 1129009"/>
                <a:gd name="connsiteY57" fmla="*/ 2235858 h 2375678"/>
                <a:gd name="connsiteX58" fmla="*/ 641812 w 1129009"/>
                <a:gd name="connsiteY58" fmla="*/ 2160384 h 2375678"/>
                <a:gd name="connsiteX59" fmla="*/ 665035 w 1129009"/>
                <a:gd name="connsiteY59" fmla="*/ 2096521 h 2375678"/>
                <a:gd name="connsiteX60" fmla="*/ 665035 w 1129009"/>
                <a:gd name="connsiteY60" fmla="*/ 2073298 h 2375678"/>
                <a:gd name="connsiteX61" fmla="*/ 618589 w 1129009"/>
                <a:gd name="connsiteY61" fmla="*/ 1965892 h 2375678"/>
                <a:gd name="connsiteX62" fmla="*/ 609881 w 1129009"/>
                <a:gd name="connsiteY62" fmla="*/ 1629161 h 2375678"/>
                <a:gd name="connsiteX63" fmla="*/ 609881 w 1129009"/>
                <a:gd name="connsiteY63" fmla="*/ 1446281 h 2375678"/>
                <a:gd name="connsiteX64" fmla="*/ 676647 w 1129009"/>
                <a:gd name="connsiteY64" fmla="*/ 1733664 h 2375678"/>
                <a:gd name="connsiteX65" fmla="*/ 705675 w 1129009"/>
                <a:gd name="connsiteY65" fmla="*/ 1835263 h 2375678"/>
                <a:gd name="connsiteX66" fmla="*/ 704949 w 1129009"/>
                <a:gd name="connsiteY66" fmla="*/ 1958635 h 2375678"/>
                <a:gd name="connsiteX67" fmla="*/ 734704 w 1129009"/>
                <a:gd name="connsiteY67" fmla="*/ 2227149 h 2375678"/>
                <a:gd name="connsiteX68" fmla="*/ 763732 w 1129009"/>
                <a:gd name="connsiteY68" fmla="*/ 2232955 h 2375678"/>
                <a:gd name="connsiteX69" fmla="*/ 757927 w 1129009"/>
                <a:gd name="connsiteY69" fmla="*/ 2308428 h 2375678"/>
                <a:gd name="connsiteX70" fmla="*/ 843561 w 1129009"/>
                <a:gd name="connsiteY70" fmla="*/ 2354875 h 2375678"/>
                <a:gd name="connsiteX71" fmla="*/ 971287 w 1129009"/>
                <a:gd name="connsiteY71" fmla="*/ 2328023 h 2375678"/>
                <a:gd name="connsiteX72" fmla="*/ 824692 w 1129009"/>
                <a:gd name="connsiteY72" fmla="*/ 2224246 h 2375678"/>
                <a:gd name="connsiteX73" fmla="*/ 865332 w 1129009"/>
                <a:gd name="connsiteY73" fmla="*/ 2215537 h 2375678"/>
                <a:gd name="connsiteX74" fmla="*/ 845012 w 1129009"/>
                <a:gd name="connsiteY74" fmla="*/ 1870097 h 2375678"/>
                <a:gd name="connsiteX75" fmla="*/ 853722 w 1129009"/>
                <a:gd name="connsiteY75" fmla="*/ 1809137 h 2375678"/>
                <a:gd name="connsiteX76" fmla="*/ 836304 w 1129009"/>
                <a:gd name="connsiteY76" fmla="*/ 1777206 h 2375678"/>
                <a:gd name="connsiteX77" fmla="*/ 824692 w 1129009"/>
                <a:gd name="connsiteY77" fmla="*/ 1396931 h 2375678"/>
                <a:gd name="connsiteX78" fmla="*/ 795664 w 1129009"/>
                <a:gd name="connsiteY78" fmla="*/ 1286623 h 2375678"/>
                <a:gd name="connsiteX79" fmla="*/ 763732 w 1129009"/>
                <a:gd name="connsiteY79" fmla="*/ 1019560 h 2375678"/>
                <a:gd name="connsiteX80" fmla="*/ 859527 w 1129009"/>
                <a:gd name="connsiteY80" fmla="*/ 694440 h 2375678"/>
                <a:gd name="connsiteX81" fmla="*/ 1051115 w 1129009"/>
                <a:gd name="connsiteY81" fmla="*/ 459308 h 2375678"/>
                <a:gd name="connsiteX82" fmla="*/ 1123687 w 1129009"/>
                <a:gd name="connsiteY82" fmla="*/ 206760 h 2375678"/>
                <a:gd name="connsiteX83" fmla="*/ 1103367 w 1129009"/>
                <a:gd name="connsiteY83" fmla="*/ 67423 h 2375678"/>
                <a:gd name="connsiteX84" fmla="*/ 1048877 w 1129009"/>
                <a:gd name="connsiteY84" fmla="*/ 11462 h 2375678"/>
                <a:gd name="connsiteX85" fmla="*/ 1064366 w 1129009"/>
                <a:gd name="connsiteY85" fmla="*/ 136198 h 2375678"/>
                <a:gd name="connsiteX86" fmla="*/ 1016939 w 1129009"/>
                <a:gd name="connsiteY86" fmla="*/ 86440 h 2375678"/>
                <a:gd name="connsiteX87" fmla="*/ 999915 w 1129009"/>
                <a:gd name="connsiteY87" fmla="*/ 95599 h 2375678"/>
                <a:gd name="connsiteX0" fmla="*/ 999915 w 1129009"/>
                <a:gd name="connsiteY0" fmla="*/ 104127 h 2384206"/>
                <a:gd name="connsiteX1" fmla="*/ 1042407 w 1129009"/>
                <a:gd name="connsiteY1" fmla="*/ 200775 h 2384206"/>
                <a:gd name="connsiteX2" fmla="*/ 975641 w 1129009"/>
                <a:gd name="connsiteY2" fmla="*/ 343015 h 2384206"/>
                <a:gd name="connsiteX3" fmla="*/ 923389 w 1129009"/>
                <a:gd name="connsiteY3" fmla="*/ 415586 h 2384206"/>
                <a:gd name="connsiteX4" fmla="*/ 859527 w 1129009"/>
                <a:gd name="connsiteY4" fmla="*/ 520089 h 2384206"/>
                <a:gd name="connsiteX5" fmla="*/ 757927 w 1129009"/>
                <a:gd name="connsiteY5" fmla="*/ 572340 h 2384206"/>
                <a:gd name="connsiteX6" fmla="*/ 723092 w 1129009"/>
                <a:gd name="connsiteY6" fmla="*/ 636203 h 2384206"/>
                <a:gd name="connsiteX7" fmla="*/ 682452 w 1129009"/>
                <a:gd name="connsiteY7" fmla="*/ 627495 h 2384206"/>
                <a:gd name="connsiteX8" fmla="*/ 691161 w 1129009"/>
                <a:gd name="connsiteY8" fmla="*/ 578146 h 2384206"/>
                <a:gd name="connsiteX9" fmla="*/ 725995 w 1129009"/>
                <a:gd name="connsiteY9" fmla="*/ 537506 h 2384206"/>
                <a:gd name="connsiteX10" fmla="*/ 723092 w 1129009"/>
                <a:gd name="connsiteY10" fmla="*/ 482352 h 2384206"/>
                <a:gd name="connsiteX11" fmla="*/ 723092 w 1129009"/>
                <a:gd name="connsiteY11" fmla="*/ 430100 h 2384206"/>
                <a:gd name="connsiteX12" fmla="*/ 667938 w 1129009"/>
                <a:gd name="connsiteY12" fmla="*/ 366237 h 2384206"/>
                <a:gd name="connsiteX13" fmla="*/ 589561 w 1129009"/>
                <a:gd name="connsiteY13" fmla="*/ 380752 h 2384206"/>
                <a:gd name="connsiteX14" fmla="*/ 548921 w 1129009"/>
                <a:gd name="connsiteY14" fmla="*/ 438809 h 2384206"/>
                <a:gd name="connsiteX15" fmla="*/ 560532 w 1129009"/>
                <a:gd name="connsiteY15" fmla="*/ 485255 h 2384206"/>
                <a:gd name="connsiteX16" fmla="*/ 551565 w 1129009"/>
                <a:gd name="connsiteY16" fmla="*/ 517309 h 2384206"/>
                <a:gd name="connsiteX17" fmla="*/ 577949 w 1129009"/>
                <a:gd name="connsiteY17" fmla="*/ 572340 h 2384206"/>
                <a:gd name="connsiteX18" fmla="*/ 537309 w 1129009"/>
                <a:gd name="connsiteY18" fmla="*/ 624592 h 2384206"/>
                <a:gd name="connsiteX19" fmla="*/ 508281 w 1129009"/>
                <a:gd name="connsiteY19" fmla="*/ 624592 h 2384206"/>
                <a:gd name="connsiteX20" fmla="*/ 479252 w 1129009"/>
                <a:gd name="connsiteY20" fmla="*/ 578146 h 2384206"/>
                <a:gd name="connsiteX21" fmla="*/ 415389 w 1129009"/>
                <a:gd name="connsiteY21" fmla="*/ 525895 h 2384206"/>
                <a:gd name="connsiteX22" fmla="*/ 366041 w 1129009"/>
                <a:gd name="connsiteY22" fmla="*/ 476546 h 2384206"/>
                <a:gd name="connsiteX23" fmla="*/ 334109 w 1129009"/>
                <a:gd name="connsiteY23" fmla="*/ 406877 h 2384206"/>
                <a:gd name="connsiteX24" fmla="*/ 235412 w 1129009"/>
                <a:gd name="connsiteY24" fmla="*/ 322695 h 2384206"/>
                <a:gd name="connsiteX25" fmla="*/ 180258 w 1129009"/>
                <a:gd name="connsiteY25" fmla="*/ 238512 h 2384206"/>
                <a:gd name="connsiteX26" fmla="*/ 159880 w 1129009"/>
                <a:gd name="connsiteY26" fmla="*/ 134147 h 2384206"/>
                <a:gd name="connsiteX27" fmla="*/ 146338 w 1129009"/>
                <a:gd name="connsiteY27" fmla="*/ 121072 h 2384206"/>
                <a:gd name="connsiteX28" fmla="*/ 143691 w 1129009"/>
                <a:gd name="connsiteY28" fmla="*/ 181840 h 2384206"/>
                <a:gd name="connsiteX29" fmla="*/ 108894 w 1129009"/>
                <a:gd name="connsiteY29" fmla="*/ 64675 h 2384206"/>
                <a:gd name="connsiteX30" fmla="*/ 93975 w 1129009"/>
                <a:gd name="connsiteY30" fmla="*/ 67448 h 2384206"/>
                <a:gd name="connsiteX31" fmla="*/ 108037 w 1129009"/>
                <a:gd name="connsiteY31" fmla="*/ 153068 h 2384206"/>
                <a:gd name="connsiteX32" fmla="*/ 65466 w 1129009"/>
                <a:gd name="connsiteY32" fmla="*/ 52809 h 2384206"/>
                <a:gd name="connsiteX33" fmla="*/ 51227 w 1129009"/>
                <a:gd name="connsiteY33" fmla="*/ 58957 h 2384206"/>
                <a:gd name="connsiteX34" fmla="*/ 84133 w 1129009"/>
                <a:gd name="connsiteY34" fmla="*/ 164385 h 2384206"/>
                <a:gd name="connsiteX35" fmla="*/ 39970 w 1129009"/>
                <a:gd name="connsiteY35" fmla="*/ 96947 h 2384206"/>
                <a:gd name="connsiteX36" fmla="*/ 26670 w 1129009"/>
                <a:gd name="connsiteY36" fmla="*/ 103402 h 2384206"/>
                <a:gd name="connsiteX37" fmla="*/ 61115 w 1129009"/>
                <a:gd name="connsiteY37" fmla="*/ 179591 h 2384206"/>
                <a:gd name="connsiteX38" fmla="*/ 21740 w 1129009"/>
                <a:gd name="connsiteY38" fmla="*/ 142866 h 2384206"/>
                <a:gd name="connsiteX39" fmla="*/ 15381 w 1129009"/>
                <a:gd name="connsiteY39" fmla="*/ 157366 h 2384206"/>
                <a:gd name="connsiteX40" fmla="*/ 62036 w 1129009"/>
                <a:gd name="connsiteY40" fmla="*/ 219941 h 2384206"/>
                <a:gd name="connsiteX41" fmla="*/ 122201 w 1129009"/>
                <a:gd name="connsiteY41" fmla="*/ 302375 h 2384206"/>
                <a:gd name="connsiteX42" fmla="*/ 206384 w 1129009"/>
                <a:gd name="connsiteY42" fmla="*/ 453323 h 2384206"/>
                <a:gd name="connsiteX43" fmla="*/ 368944 w 1129009"/>
                <a:gd name="connsiteY43" fmla="*/ 691357 h 2384206"/>
                <a:gd name="connsiteX44" fmla="*/ 374749 w 1129009"/>
                <a:gd name="connsiteY44" fmla="*/ 769735 h 2384206"/>
                <a:gd name="connsiteX45" fmla="*/ 438612 w 1129009"/>
                <a:gd name="connsiteY45" fmla="*/ 926489 h 2384206"/>
                <a:gd name="connsiteX46" fmla="*/ 444418 w 1129009"/>
                <a:gd name="connsiteY46" fmla="*/ 1036797 h 2384206"/>
                <a:gd name="connsiteX47" fmla="*/ 377652 w 1129009"/>
                <a:gd name="connsiteY47" fmla="*/ 1254512 h 2384206"/>
                <a:gd name="connsiteX48" fmla="*/ 383458 w 1129009"/>
                <a:gd name="connsiteY48" fmla="*/ 1361917 h 2384206"/>
                <a:gd name="connsiteX49" fmla="*/ 400875 w 1129009"/>
                <a:gd name="connsiteY49" fmla="*/ 1475129 h 2384206"/>
                <a:gd name="connsiteX50" fmla="*/ 415389 w 1129009"/>
                <a:gd name="connsiteY50" fmla="*/ 1646397 h 2384206"/>
                <a:gd name="connsiteX51" fmla="*/ 450224 w 1129009"/>
                <a:gd name="connsiteY51" fmla="*/ 1756706 h 2384206"/>
                <a:gd name="connsiteX52" fmla="*/ 540212 w 1129009"/>
                <a:gd name="connsiteY52" fmla="*/ 2099243 h 2384206"/>
                <a:gd name="connsiteX53" fmla="*/ 575047 w 1129009"/>
                <a:gd name="connsiteY53" fmla="*/ 2107952 h 2384206"/>
                <a:gd name="connsiteX54" fmla="*/ 543115 w 1129009"/>
                <a:gd name="connsiteY54" fmla="*/ 2168912 h 2384206"/>
                <a:gd name="connsiteX55" fmla="*/ 519892 w 1129009"/>
                <a:gd name="connsiteY55" fmla="*/ 2261803 h 2384206"/>
                <a:gd name="connsiteX56" fmla="*/ 589561 w 1129009"/>
                <a:gd name="connsiteY56" fmla="*/ 2285026 h 2384206"/>
                <a:gd name="connsiteX57" fmla="*/ 644715 w 1129009"/>
                <a:gd name="connsiteY57" fmla="*/ 2244386 h 2384206"/>
                <a:gd name="connsiteX58" fmla="*/ 641812 w 1129009"/>
                <a:gd name="connsiteY58" fmla="*/ 2168912 h 2384206"/>
                <a:gd name="connsiteX59" fmla="*/ 665035 w 1129009"/>
                <a:gd name="connsiteY59" fmla="*/ 2105049 h 2384206"/>
                <a:gd name="connsiteX60" fmla="*/ 665035 w 1129009"/>
                <a:gd name="connsiteY60" fmla="*/ 2081826 h 2384206"/>
                <a:gd name="connsiteX61" fmla="*/ 618589 w 1129009"/>
                <a:gd name="connsiteY61" fmla="*/ 1974420 h 2384206"/>
                <a:gd name="connsiteX62" fmla="*/ 609881 w 1129009"/>
                <a:gd name="connsiteY62" fmla="*/ 1637689 h 2384206"/>
                <a:gd name="connsiteX63" fmla="*/ 609881 w 1129009"/>
                <a:gd name="connsiteY63" fmla="*/ 1454809 h 2384206"/>
                <a:gd name="connsiteX64" fmla="*/ 676647 w 1129009"/>
                <a:gd name="connsiteY64" fmla="*/ 1742192 h 2384206"/>
                <a:gd name="connsiteX65" fmla="*/ 705675 w 1129009"/>
                <a:gd name="connsiteY65" fmla="*/ 1843791 h 2384206"/>
                <a:gd name="connsiteX66" fmla="*/ 704949 w 1129009"/>
                <a:gd name="connsiteY66" fmla="*/ 1967163 h 2384206"/>
                <a:gd name="connsiteX67" fmla="*/ 734704 w 1129009"/>
                <a:gd name="connsiteY67" fmla="*/ 2235677 h 2384206"/>
                <a:gd name="connsiteX68" fmla="*/ 763732 w 1129009"/>
                <a:gd name="connsiteY68" fmla="*/ 2241483 h 2384206"/>
                <a:gd name="connsiteX69" fmla="*/ 757927 w 1129009"/>
                <a:gd name="connsiteY69" fmla="*/ 2316956 h 2384206"/>
                <a:gd name="connsiteX70" fmla="*/ 843561 w 1129009"/>
                <a:gd name="connsiteY70" fmla="*/ 2363403 h 2384206"/>
                <a:gd name="connsiteX71" fmla="*/ 971287 w 1129009"/>
                <a:gd name="connsiteY71" fmla="*/ 2336551 h 2384206"/>
                <a:gd name="connsiteX72" fmla="*/ 824692 w 1129009"/>
                <a:gd name="connsiteY72" fmla="*/ 2232774 h 2384206"/>
                <a:gd name="connsiteX73" fmla="*/ 865332 w 1129009"/>
                <a:gd name="connsiteY73" fmla="*/ 2224065 h 2384206"/>
                <a:gd name="connsiteX74" fmla="*/ 845012 w 1129009"/>
                <a:gd name="connsiteY74" fmla="*/ 1878625 h 2384206"/>
                <a:gd name="connsiteX75" fmla="*/ 853722 w 1129009"/>
                <a:gd name="connsiteY75" fmla="*/ 1817665 h 2384206"/>
                <a:gd name="connsiteX76" fmla="*/ 836304 w 1129009"/>
                <a:gd name="connsiteY76" fmla="*/ 1785734 h 2384206"/>
                <a:gd name="connsiteX77" fmla="*/ 824692 w 1129009"/>
                <a:gd name="connsiteY77" fmla="*/ 1405459 h 2384206"/>
                <a:gd name="connsiteX78" fmla="*/ 795664 w 1129009"/>
                <a:gd name="connsiteY78" fmla="*/ 1295151 h 2384206"/>
                <a:gd name="connsiteX79" fmla="*/ 763732 w 1129009"/>
                <a:gd name="connsiteY79" fmla="*/ 1028088 h 2384206"/>
                <a:gd name="connsiteX80" fmla="*/ 859527 w 1129009"/>
                <a:gd name="connsiteY80" fmla="*/ 702968 h 2384206"/>
                <a:gd name="connsiteX81" fmla="*/ 1051115 w 1129009"/>
                <a:gd name="connsiteY81" fmla="*/ 467836 h 2384206"/>
                <a:gd name="connsiteX82" fmla="*/ 1123687 w 1129009"/>
                <a:gd name="connsiteY82" fmla="*/ 215288 h 2384206"/>
                <a:gd name="connsiteX83" fmla="*/ 1103367 w 1129009"/>
                <a:gd name="connsiteY83" fmla="*/ 75951 h 2384206"/>
                <a:gd name="connsiteX84" fmla="*/ 1067930 w 1129009"/>
                <a:gd name="connsiteY84" fmla="*/ 24788 h 2384206"/>
                <a:gd name="connsiteX85" fmla="*/ 1048877 w 1129009"/>
                <a:gd name="connsiteY85" fmla="*/ 19990 h 2384206"/>
                <a:gd name="connsiteX86" fmla="*/ 1064366 w 1129009"/>
                <a:gd name="connsiteY86" fmla="*/ 144726 h 2384206"/>
                <a:gd name="connsiteX87" fmla="*/ 1016939 w 1129009"/>
                <a:gd name="connsiteY87" fmla="*/ 94968 h 2384206"/>
                <a:gd name="connsiteX88" fmla="*/ 999915 w 1129009"/>
                <a:gd name="connsiteY88" fmla="*/ 104127 h 2384206"/>
                <a:gd name="connsiteX0" fmla="*/ 999915 w 1129009"/>
                <a:gd name="connsiteY0" fmla="*/ 104127 h 2384206"/>
                <a:gd name="connsiteX1" fmla="*/ 1042407 w 1129009"/>
                <a:gd name="connsiteY1" fmla="*/ 200775 h 2384206"/>
                <a:gd name="connsiteX2" fmla="*/ 975641 w 1129009"/>
                <a:gd name="connsiteY2" fmla="*/ 343015 h 2384206"/>
                <a:gd name="connsiteX3" fmla="*/ 923389 w 1129009"/>
                <a:gd name="connsiteY3" fmla="*/ 415586 h 2384206"/>
                <a:gd name="connsiteX4" fmla="*/ 859527 w 1129009"/>
                <a:gd name="connsiteY4" fmla="*/ 520089 h 2384206"/>
                <a:gd name="connsiteX5" fmla="*/ 757927 w 1129009"/>
                <a:gd name="connsiteY5" fmla="*/ 572340 h 2384206"/>
                <a:gd name="connsiteX6" fmla="*/ 723092 w 1129009"/>
                <a:gd name="connsiteY6" fmla="*/ 636203 h 2384206"/>
                <a:gd name="connsiteX7" fmla="*/ 682452 w 1129009"/>
                <a:gd name="connsiteY7" fmla="*/ 627495 h 2384206"/>
                <a:gd name="connsiteX8" fmla="*/ 691161 w 1129009"/>
                <a:gd name="connsiteY8" fmla="*/ 578146 h 2384206"/>
                <a:gd name="connsiteX9" fmla="*/ 725995 w 1129009"/>
                <a:gd name="connsiteY9" fmla="*/ 537506 h 2384206"/>
                <a:gd name="connsiteX10" fmla="*/ 723092 w 1129009"/>
                <a:gd name="connsiteY10" fmla="*/ 482352 h 2384206"/>
                <a:gd name="connsiteX11" fmla="*/ 723092 w 1129009"/>
                <a:gd name="connsiteY11" fmla="*/ 430100 h 2384206"/>
                <a:gd name="connsiteX12" fmla="*/ 667938 w 1129009"/>
                <a:gd name="connsiteY12" fmla="*/ 366237 h 2384206"/>
                <a:gd name="connsiteX13" fmla="*/ 589561 w 1129009"/>
                <a:gd name="connsiteY13" fmla="*/ 380752 h 2384206"/>
                <a:gd name="connsiteX14" fmla="*/ 548921 w 1129009"/>
                <a:gd name="connsiteY14" fmla="*/ 438809 h 2384206"/>
                <a:gd name="connsiteX15" fmla="*/ 560532 w 1129009"/>
                <a:gd name="connsiteY15" fmla="*/ 485255 h 2384206"/>
                <a:gd name="connsiteX16" fmla="*/ 551565 w 1129009"/>
                <a:gd name="connsiteY16" fmla="*/ 517309 h 2384206"/>
                <a:gd name="connsiteX17" fmla="*/ 577949 w 1129009"/>
                <a:gd name="connsiteY17" fmla="*/ 572340 h 2384206"/>
                <a:gd name="connsiteX18" fmla="*/ 537309 w 1129009"/>
                <a:gd name="connsiteY18" fmla="*/ 624592 h 2384206"/>
                <a:gd name="connsiteX19" fmla="*/ 508281 w 1129009"/>
                <a:gd name="connsiteY19" fmla="*/ 624592 h 2384206"/>
                <a:gd name="connsiteX20" fmla="*/ 479252 w 1129009"/>
                <a:gd name="connsiteY20" fmla="*/ 578146 h 2384206"/>
                <a:gd name="connsiteX21" fmla="*/ 415389 w 1129009"/>
                <a:gd name="connsiteY21" fmla="*/ 525895 h 2384206"/>
                <a:gd name="connsiteX22" fmla="*/ 366041 w 1129009"/>
                <a:gd name="connsiteY22" fmla="*/ 476546 h 2384206"/>
                <a:gd name="connsiteX23" fmla="*/ 334109 w 1129009"/>
                <a:gd name="connsiteY23" fmla="*/ 406877 h 2384206"/>
                <a:gd name="connsiteX24" fmla="*/ 235412 w 1129009"/>
                <a:gd name="connsiteY24" fmla="*/ 322695 h 2384206"/>
                <a:gd name="connsiteX25" fmla="*/ 180258 w 1129009"/>
                <a:gd name="connsiteY25" fmla="*/ 238512 h 2384206"/>
                <a:gd name="connsiteX26" fmla="*/ 159880 w 1129009"/>
                <a:gd name="connsiteY26" fmla="*/ 134147 h 2384206"/>
                <a:gd name="connsiteX27" fmla="*/ 146338 w 1129009"/>
                <a:gd name="connsiteY27" fmla="*/ 121072 h 2384206"/>
                <a:gd name="connsiteX28" fmla="*/ 143691 w 1129009"/>
                <a:gd name="connsiteY28" fmla="*/ 181840 h 2384206"/>
                <a:gd name="connsiteX29" fmla="*/ 108894 w 1129009"/>
                <a:gd name="connsiteY29" fmla="*/ 64675 h 2384206"/>
                <a:gd name="connsiteX30" fmla="*/ 93975 w 1129009"/>
                <a:gd name="connsiteY30" fmla="*/ 67448 h 2384206"/>
                <a:gd name="connsiteX31" fmla="*/ 108037 w 1129009"/>
                <a:gd name="connsiteY31" fmla="*/ 153068 h 2384206"/>
                <a:gd name="connsiteX32" fmla="*/ 65466 w 1129009"/>
                <a:gd name="connsiteY32" fmla="*/ 52809 h 2384206"/>
                <a:gd name="connsiteX33" fmla="*/ 51227 w 1129009"/>
                <a:gd name="connsiteY33" fmla="*/ 58957 h 2384206"/>
                <a:gd name="connsiteX34" fmla="*/ 84133 w 1129009"/>
                <a:gd name="connsiteY34" fmla="*/ 164385 h 2384206"/>
                <a:gd name="connsiteX35" fmla="*/ 39970 w 1129009"/>
                <a:gd name="connsiteY35" fmla="*/ 96947 h 2384206"/>
                <a:gd name="connsiteX36" fmla="*/ 26670 w 1129009"/>
                <a:gd name="connsiteY36" fmla="*/ 103402 h 2384206"/>
                <a:gd name="connsiteX37" fmla="*/ 61115 w 1129009"/>
                <a:gd name="connsiteY37" fmla="*/ 179591 h 2384206"/>
                <a:gd name="connsiteX38" fmla="*/ 21740 w 1129009"/>
                <a:gd name="connsiteY38" fmla="*/ 142866 h 2384206"/>
                <a:gd name="connsiteX39" fmla="*/ 15381 w 1129009"/>
                <a:gd name="connsiteY39" fmla="*/ 157366 h 2384206"/>
                <a:gd name="connsiteX40" fmla="*/ 62036 w 1129009"/>
                <a:gd name="connsiteY40" fmla="*/ 219941 h 2384206"/>
                <a:gd name="connsiteX41" fmla="*/ 122201 w 1129009"/>
                <a:gd name="connsiteY41" fmla="*/ 302375 h 2384206"/>
                <a:gd name="connsiteX42" fmla="*/ 206384 w 1129009"/>
                <a:gd name="connsiteY42" fmla="*/ 453323 h 2384206"/>
                <a:gd name="connsiteX43" fmla="*/ 368944 w 1129009"/>
                <a:gd name="connsiteY43" fmla="*/ 691357 h 2384206"/>
                <a:gd name="connsiteX44" fmla="*/ 374749 w 1129009"/>
                <a:gd name="connsiteY44" fmla="*/ 769735 h 2384206"/>
                <a:gd name="connsiteX45" fmla="*/ 438612 w 1129009"/>
                <a:gd name="connsiteY45" fmla="*/ 926489 h 2384206"/>
                <a:gd name="connsiteX46" fmla="*/ 444418 w 1129009"/>
                <a:gd name="connsiteY46" fmla="*/ 1036797 h 2384206"/>
                <a:gd name="connsiteX47" fmla="*/ 377652 w 1129009"/>
                <a:gd name="connsiteY47" fmla="*/ 1254512 h 2384206"/>
                <a:gd name="connsiteX48" fmla="*/ 383458 w 1129009"/>
                <a:gd name="connsiteY48" fmla="*/ 1361917 h 2384206"/>
                <a:gd name="connsiteX49" fmla="*/ 400875 w 1129009"/>
                <a:gd name="connsiteY49" fmla="*/ 1475129 h 2384206"/>
                <a:gd name="connsiteX50" fmla="*/ 415389 w 1129009"/>
                <a:gd name="connsiteY50" fmla="*/ 1646397 h 2384206"/>
                <a:gd name="connsiteX51" fmla="*/ 450224 w 1129009"/>
                <a:gd name="connsiteY51" fmla="*/ 1756706 h 2384206"/>
                <a:gd name="connsiteX52" fmla="*/ 540212 w 1129009"/>
                <a:gd name="connsiteY52" fmla="*/ 2099243 h 2384206"/>
                <a:gd name="connsiteX53" fmla="*/ 575047 w 1129009"/>
                <a:gd name="connsiteY53" fmla="*/ 2107952 h 2384206"/>
                <a:gd name="connsiteX54" fmla="*/ 543115 w 1129009"/>
                <a:gd name="connsiteY54" fmla="*/ 2168912 h 2384206"/>
                <a:gd name="connsiteX55" fmla="*/ 519892 w 1129009"/>
                <a:gd name="connsiteY55" fmla="*/ 2261803 h 2384206"/>
                <a:gd name="connsiteX56" fmla="*/ 589561 w 1129009"/>
                <a:gd name="connsiteY56" fmla="*/ 2285026 h 2384206"/>
                <a:gd name="connsiteX57" fmla="*/ 644715 w 1129009"/>
                <a:gd name="connsiteY57" fmla="*/ 2244386 h 2384206"/>
                <a:gd name="connsiteX58" fmla="*/ 641812 w 1129009"/>
                <a:gd name="connsiteY58" fmla="*/ 2168912 h 2384206"/>
                <a:gd name="connsiteX59" fmla="*/ 665035 w 1129009"/>
                <a:gd name="connsiteY59" fmla="*/ 2105049 h 2384206"/>
                <a:gd name="connsiteX60" fmla="*/ 665035 w 1129009"/>
                <a:gd name="connsiteY60" fmla="*/ 2081826 h 2384206"/>
                <a:gd name="connsiteX61" fmla="*/ 618589 w 1129009"/>
                <a:gd name="connsiteY61" fmla="*/ 1974420 h 2384206"/>
                <a:gd name="connsiteX62" fmla="*/ 609881 w 1129009"/>
                <a:gd name="connsiteY62" fmla="*/ 1637689 h 2384206"/>
                <a:gd name="connsiteX63" fmla="*/ 609881 w 1129009"/>
                <a:gd name="connsiteY63" fmla="*/ 1454809 h 2384206"/>
                <a:gd name="connsiteX64" fmla="*/ 676647 w 1129009"/>
                <a:gd name="connsiteY64" fmla="*/ 1742192 h 2384206"/>
                <a:gd name="connsiteX65" fmla="*/ 705675 w 1129009"/>
                <a:gd name="connsiteY65" fmla="*/ 1843791 h 2384206"/>
                <a:gd name="connsiteX66" fmla="*/ 704949 w 1129009"/>
                <a:gd name="connsiteY66" fmla="*/ 1967163 h 2384206"/>
                <a:gd name="connsiteX67" fmla="*/ 734704 w 1129009"/>
                <a:gd name="connsiteY67" fmla="*/ 2235677 h 2384206"/>
                <a:gd name="connsiteX68" fmla="*/ 763732 w 1129009"/>
                <a:gd name="connsiteY68" fmla="*/ 2241483 h 2384206"/>
                <a:gd name="connsiteX69" fmla="*/ 757927 w 1129009"/>
                <a:gd name="connsiteY69" fmla="*/ 2316956 h 2384206"/>
                <a:gd name="connsiteX70" fmla="*/ 843561 w 1129009"/>
                <a:gd name="connsiteY70" fmla="*/ 2363403 h 2384206"/>
                <a:gd name="connsiteX71" fmla="*/ 971287 w 1129009"/>
                <a:gd name="connsiteY71" fmla="*/ 2336551 h 2384206"/>
                <a:gd name="connsiteX72" fmla="*/ 824692 w 1129009"/>
                <a:gd name="connsiteY72" fmla="*/ 2232774 h 2384206"/>
                <a:gd name="connsiteX73" fmla="*/ 865332 w 1129009"/>
                <a:gd name="connsiteY73" fmla="*/ 2224065 h 2384206"/>
                <a:gd name="connsiteX74" fmla="*/ 845012 w 1129009"/>
                <a:gd name="connsiteY74" fmla="*/ 1878625 h 2384206"/>
                <a:gd name="connsiteX75" fmla="*/ 853722 w 1129009"/>
                <a:gd name="connsiteY75" fmla="*/ 1817665 h 2384206"/>
                <a:gd name="connsiteX76" fmla="*/ 836304 w 1129009"/>
                <a:gd name="connsiteY76" fmla="*/ 1785734 h 2384206"/>
                <a:gd name="connsiteX77" fmla="*/ 824692 w 1129009"/>
                <a:gd name="connsiteY77" fmla="*/ 1405459 h 2384206"/>
                <a:gd name="connsiteX78" fmla="*/ 795664 w 1129009"/>
                <a:gd name="connsiteY78" fmla="*/ 1295151 h 2384206"/>
                <a:gd name="connsiteX79" fmla="*/ 763732 w 1129009"/>
                <a:gd name="connsiteY79" fmla="*/ 1028088 h 2384206"/>
                <a:gd name="connsiteX80" fmla="*/ 859527 w 1129009"/>
                <a:gd name="connsiteY80" fmla="*/ 702968 h 2384206"/>
                <a:gd name="connsiteX81" fmla="*/ 1051115 w 1129009"/>
                <a:gd name="connsiteY81" fmla="*/ 467836 h 2384206"/>
                <a:gd name="connsiteX82" fmla="*/ 1123687 w 1129009"/>
                <a:gd name="connsiteY82" fmla="*/ 215288 h 2384206"/>
                <a:gd name="connsiteX83" fmla="*/ 1103367 w 1129009"/>
                <a:gd name="connsiteY83" fmla="*/ 75951 h 2384206"/>
                <a:gd name="connsiteX84" fmla="*/ 1067930 w 1129009"/>
                <a:gd name="connsiteY84" fmla="*/ 24788 h 2384206"/>
                <a:gd name="connsiteX85" fmla="*/ 1048877 w 1129009"/>
                <a:gd name="connsiteY85" fmla="*/ 19990 h 2384206"/>
                <a:gd name="connsiteX86" fmla="*/ 1064366 w 1129009"/>
                <a:gd name="connsiteY86" fmla="*/ 144726 h 2384206"/>
                <a:gd name="connsiteX87" fmla="*/ 1016939 w 1129009"/>
                <a:gd name="connsiteY87" fmla="*/ 94968 h 2384206"/>
                <a:gd name="connsiteX88" fmla="*/ 999915 w 1129009"/>
                <a:gd name="connsiteY88" fmla="*/ 104127 h 2384206"/>
                <a:gd name="connsiteX0" fmla="*/ 999915 w 1129009"/>
                <a:gd name="connsiteY0" fmla="*/ 104127 h 2384206"/>
                <a:gd name="connsiteX1" fmla="*/ 1042407 w 1129009"/>
                <a:gd name="connsiteY1" fmla="*/ 200775 h 2384206"/>
                <a:gd name="connsiteX2" fmla="*/ 975641 w 1129009"/>
                <a:gd name="connsiteY2" fmla="*/ 343015 h 2384206"/>
                <a:gd name="connsiteX3" fmla="*/ 923389 w 1129009"/>
                <a:gd name="connsiteY3" fmla="*/ 415586 h 2384206"/>
                <a:gd name="connsiteX4" fmla="*/ 859527 w 1129009"/>
                <a:gd name="connsiteY4" fmla="*/ 520089 h 2384206"/>
                <a:gd name="connsiteX5" fmla="*/ 757927 w 1129009"/>
                <a:gd name="connsiteY5" fmla="*/ 572340 h 2384206"/>
                <a:gd name="connsiteX6" fmla="*/ 723092 w 1129009"/>
                <a:gd name="connsiteY6" fmla="*/ 636203 h 2384206"/>
                <a:gd name="connsiteX7" fmla="*/ 682452 w 1129009"/>
                <a:gd name="connsiteY7" fmla="*/ 627495 h 2384206"/>
                <a:gd name="connsiteX8" fmla="*/ 691161 w 1129009"/>
                <a:gd name="connsiteY8" fmla="*/ 578146 h 2384206"/>
                <a:gd name="connsiteX9" fmla="*/ 725995 w 1129009"/>
                <a:gd name="connsiteY9" fmla="*/ 537506 h 2384206"/>
                <a:gd name="connsiteX10" fmla="*/ 723092 w 1129009"/>
                <a:gd name="connsiteY10" fmla="*/ 482352 h 2384206"/>
                <a:gd name="connsiteX11" fmla="*/ 723092 w 1129009"/>
                <a:gd name="connsiteY11" fmla="*/ 430100 h 2384206"/>
                <a:gd name="connsiteX12" fmla="*/ 667938 w 1129009"/>
                <a:gd name="connsiteY12" fmla="*/ 366237 h 2384206"/>
                <a:gd name="connsiteX13" fmla="*/ 589561 w 1129009"/>
                <a:gd name="connsiteY13" fmla="*/ 380752 h 2384206"/>
                <a:gd name="connsiteX14" fmla="*/ 548921 w 1129009"/>
                <a:gd name="connsiteY14" fmla="*/ 438809 h 2384206"/>
                <a:gd name="connsiteX15" fmla="*/ 560532 w 1129009"/>
                <a:gd name="connsiteY15" fmla="*/ 485255 h 2384206"/>
                <a:gd name="connsiteX16" fmla="*/ 551565 w 1129009"/>
                <a:gd name="connsiteY16" fmla="*/ 517309 h 2384206"/>
                <a:gd name="connsiteX17" fmla="*/ 577949 w 1129009"/>
                <a:gd name="connsiteY17" fmla="*/ 572340 h 2384206"/>
                <a:gd name="connsiteX18" fmla="*/ 537309 w 1129009"/>
                <a:gd name="connsiteY18" fmla="*/ 624592 h 2384206"/>
                <a:gd name="connsiteX19" fmla="*/ 508281 w 1129009"/>
                <a:gd name="connsiteY19" fmla="*/ 624592 h 2384206"/>
                <a:gd name="connsiteX20" fmla="*/ 479252 w 1129009"/>
                <a:gd name="connsiteY20" fmla="*/ 578146 h 2384206"/>
                <a:gd name="connsiteX21" fmla="*/ 415389 w 1129009"/>
                <a:gd name="connsiteY21" fmla="*/ 525895 h 2384206"/>
                <a:gd name="connsiteX22" fmla="*/ 366041 w 1129009"/>
                <a:gd name="connsiteY22" fmla="*/ 476546 h 2384206"/>
                <a:gd name="connsiteX23" fmla="*/ 334109 w 1129009"/>
                <a:gd name="connsiteY23" fmla="*/ 406877 h 2384206"/>
                <a:gd name="connsiteX24" fmla="*/ 235412 w 1129009"/>
                <a:gd name="connsiteY24" fmla="*/ 322695 h 2384206"/>
                <a:gd name="connsiteX25" fmla="*/ 180258 w 1129009"/>
                <a:gd name="connsiteY25" fmla="*/ 238512 h 2384206"/>
                <a:gd name="connsiteX26" fmla="*/ 159880 w 1129009"/>
                <a:gd name="connsiteY26" fmla="*/ 134147 h 2384206"/>
                <a:gd name="connsiteX27" fmla="*/ 146338 w 1129009"/>
                <a:gd name="connsiteY27" fmla="*/ 121072 h 2384206"/>
                <a:gd name="connsiteX28" fmla="*/ 143691 w 1129009"/>
                <a:gd name="connsiteY28" fmla="*/ 181840 h 2384206"/>
                <a:gd name="connsiteX29" fmla="*/ 108894 w 1129009"/>
                <a:gd name="connsiteY29" fmla="*/ 64675 h 2384206"/>
                <a:gd name="connsiteX30" fmla="*/ 93975 w 1129009"/>
                <a:gd name="connsiteY30" fmla="*/ 67448 h 2384206"/>
                <a:gd name="connsiteX31" fmla="*/ 108037 w 1129009"/>
                <a:gd name="connsiteY31" fmla="*/ 153068 h 2384206"/>
                <a:gd name="connsiteX32" fmla="*/ 65466 w 1129009"/>
                <a:gd name="connsiteY32" fmla="*/ 52809 h 2384206"/>
                <a:gd name="connsiteX33" fmla="*/ 51227 w 1129009"/>
                <a:gd name="connsiteY33" fmla="*/ 58957 h 2384206"/>
                <a:gd name="connsiteX34" fmla="*/ 84133 w 1129009"/>
                <a:gd name="connsiteY34" fmla="*/ 164385 h 2384206"/>
                <a:gd name="connsiteX35" fmla="*/ 39970 w 1129009"/>
                <a:gd name="connsiteY35" fmla="*/ 96947 h 2384206"/>
                <a:gd name="connsiteX36" fmla="*/ 26670 w 1129009"/>
                <a:gd name="connsiteY36" fmla="*/ 103402 h 2384206"/>
                <a:gd name="connsiteX37" fmla="*/ 61115 w 1129009"/>
                <a:gd name="connsiteY37" fmla="*/ 179591 h 2384206"/>
                <a:gd name="connsiteX38" fmla="*/ 21740 w 1129009"/>
                <a:gd name="connsiteY38" fmla="*/ 142866 h 2384206"/>
                <a:gd name="connsiteX39" fmla="*/ 15381 w 1129009"/>
                <a:gd name="connsiteY39" fmla="*/ 157366 h 2384206"/>
                <a:gd name="connsiteX40" fmla="*/ 62036 w 1129009"/>
                <a:gd name="connsiteY40" fmla="*/ 219941 h 2384206"/>
                <a:gd name="connsiteX41" fmla="*/ 122201 w 1129009"/>
                <a:gd name="connsiteY41" fmla="*/ 302375 h 2384206"/>
                <a:gd name="connsiteX42" fmla="*/ 206384 w 1129009"/>
                <a:gd name="connsiteY42" fmla="*/ 453323 h 2384206"/>
                <a:gd name="connsiteX43" fmla="*/ 368944 w 1129009"/>
                <a:gd name="connsiteY43" fmla="*/ 691357 h 2384206"/>
                <a:gd name="connsiteX44" fmla="*/ 374749 w 1129009"/>
                <a:gd name="connsiteY44" fmla="*/ 769735 h 2384206"/>
                <a:gd name="connsiteX45" fmla="*/ 438612 w 1129009"/>
                <a:gd name="connsiteY45" fmla="*/ 926489 h 2384206"/>
                <a:gd name="connsiteX46" fmla="*/ 444418 w 1129009"/>
                <a:gd name="connsiteY46" fmla="*/ 1036797 h 2384206"/>
                <a:gd name="connsiteX47" fmla="*/ 377652 w 1129009"/>
                <a:gd name="connsiteY47" fmla="*/ 1254512 h 2384206"/>
                <a:gd name="connsiteX48" fmla="*/ 383458 w 1129009"/>
                <a:gd name="connsiteY48" fmla="*/ 1361917 h 2384206"/>
                <a:gd name="connsiteX49" fmla="*/ 400875 w 1129009"/>
                <a:gd name="connsiteY49" fmla="*/ 1475129 h 2384206"/>
                <a:gd name="connsiteX50" fmla="*/ 415389 w 1129009"/>
                <a:gd name="connsiteY50" fmla="*/ 1646397 h 2384206"/>
                <a:gd name="connsiteX51" fmla="*/ 450224 w 1129009"/>
                <a:gd name="connsiteY51" fmla="*/ 1756706 h 2384206"/>
                <a:gd name="connsiteX52" fmla="*/ 540212 w 1129009"/>
                <a:gd name="connsiteY52" fmla="*/ 2099243 h 2384206"/>
                <a:gd name="connsiteX53" fmla="*/ 575047 w 1129009"/>
                <a:gd name="connsiteY53" fmla="*/ 2107952 h 2384206"/>
                <a:gd name="connsiteX54" fmla="*/ 543115 w 1129009"/>
                <a:gd name="connsiteY54" fmla="*/ 2168912 h 2384206"/>
                <a:gd name="connsiteX55" fmla="*/ 519892 w 1129009"/>
                <a:gd name="connsiteY55" fmla="*/ 2261803 h 2384206"/>
                <a:gd name="connsiteX56" fmla="*/ 589561 w 1129009"/>
                <a:gd name="connsiteY56" fmla="*/ 2285026 h 2384206"/>
                <a:gd name="connsiteX57" fmla="*/ 644715 w 1129009"/>
                <a:gd name="connsiteY57" fmla="*/ 2244386 h 2384206"/>
                <a:gd name="connsiteX58" fmla="*/ 641812 w 1129009"/>
                <a:gd name="connsiteY58" fmla="*/ 2168912 h 2384206"/>
                <a:gd name="connsiteX59" fmla="*/ 665035 w 1129009"/>
                <a:gd name="connsiteY59" fmla="*/ 2105049 h 2384206"/>
                <a:gd name="connsiteX60" fmla="*/ 665035 w 1129009"/>
                <a:gd name="connsiteY60" fmla="*/ 2081826 h 2384206"/>
                <a:gd name="connsiteX61" fmla="*/ 618589 w 1129009"/>
                <a:gd name="connsiteY61" fmla="*/ 1974420 h 2384206"/>
                <a:gd name="connsiteX62" fmla="*/ 609881 w 1129009"/>
                <a:gd name="connsiteY62" fmla="*/ 1637689 h 2384206"/>
                <a:gd name="connsiteX63" fmla="*/ 609881 w 1129009"/>
                <a:gd name="connsiteY63" fmla="*/ 1454809 h 2384206"/>
                <a:gd name="connsiteX64" fmla="*/ 676647 w 1129009"/>
                <a:gd name="connsiteY64" fmla="*/ 1742192 h 2384206"/>
                <a:gd name="connsiteX65" fmla="*/ 705675 w 1129009"/>
                <a:gd name="connsiteY65" fmla="*/ 1843791 h 2384206"/>
                <a:gd name="connsiteX66" fmla="*/ 704949 w 1129009"/>
                <a:gd name="connsiteY66" fmla="*/ 1967163 h 2384206"/>
                <a:gd name="connsiteX67" fmla="*/ 734704 w 1129009"/>
                <a:gd name="connsiteY67" fmla="*/ 2235677 h 2384206"/>
                <a:gd name="connsiteX68" fmla="*/ 763732 w 1129009"/>
                <a:gd name="connsiteY68" fmla="*/ 2241483 h 2384206"/>
                <a:gd name="connsiteX69" fmla="*/ 757927 w 1129009"/>
                <a:gd name="connsiteY69" fmla="*/ 2316956 h 2384206"/>
                <a:gd name="connsiteX70" fmla="*/ 843561 w 1129009"/>
                <a:gd name="connsiteY70" fmla="*/ 2363403 h 2384206"/>
                <a:gd name="connsiteX71" fmla="*/ 971287 w 1129009"/>
                <a:gd name="connsiteY71" fmla="*/ 2336551 h 2384206"/>
                <a:gd name="connsiteX72" fmla="*/ 824692 w 1129009"/>
                <a:gd name="connsiteY72" fmla="*/ 2232774 h 2384206"/>
                <a:gd name="connsiteX73" fmla="*/ 865332 w 1129009"/>
                <a:gd name="connsiteY73" fmla="*/ 2224065 h 2384206"/>
                <a:gd name="connsiteX74" fmla="*/ 845012 w 1129009"/>
                <a:gd name="connsiteY74" fmla="*/ 1878625 h 2384206"/>
                <a:gd name="connsiteX75" fmla="*/ 853722 w 1129009"/>
                <a:gd name="connsiteY75" fmla="*/ 1817665 h 2384206"/>
                <a:gd name="connsiteX76" fmla="*/ 836304 w 1129009"/>
                <a:gd name="connsiteY76" fmla="*/ 1785734 h 2384206"/>
                <a:gd name="connsiteX77" fmla="*/ 824692 w 1129009"/>
                <a:gd name="connsiteY77" fmla="*/ 1405459 h 2384206"/>
                <a:gd name="connsiteX78" fmla="*/ 795664 w 1129009"/>
                <a:gd name="connsiteY78" fmla="*/ 1295151 h 2384206"/>
                <a:gd name="connsiteX79" fmla="*/ 763732 w 1129009"/>
                <a:gd name="connsiteY79" fmla="*/ 1028088 h 2384206"/>
                <a:gd name="connsiteX80" fmla="*/ 859527 w 1129009"/>
                <a:gd name="connsiteY80" fmla="*/ 702968 h 2384206"/>
                <a:gd name="connsiteX81" fmla="*/ 1051115 w 1129009"/>
                <a:gd name="connsiteY81" fmla="*/ 467836 h 2384206"/>
                <a:gd name="connsiteX82" fmla="*/ 1123687 w 1129009"/>
                <a:gd name="connsiteY82" fmla="*/ 215288 h 2384206"/>
                <a:gd name="connsiteX83" fmla="*/ 1103367 w 1129009"/>
                <a:gd name="connsiteY83" fmla="*/ 75951 h 2384206"/>
                <a:gd name="connsiteX84" fmla="*/ 1090547 w 1129009"/>
                <a:gd name="connsiteY84" fmla="*/ 138147 h 2384206"/>
                <a:gd name="connsiteX85" fmla="*/ 1067930 w 1129009"/>
                <a:gd name="connsiteY85" fmla="*/ 24788 h 2384206"/>
                <a:gd name="connsiteX86" fmla="*/ 1048877 w 1129009"/>
                <a:gd name="connsiteY86" fmla="*/ 19990 h 2384206"/>
                <a:gd name="connsiteX87" fmla="*/ 1064366 w 1129009"/>
                <a:gd name="connsiteY87" fmla="*/ 144726 h 2384206"/>
                <a:gd name="connsiteX88" fmla="*/ 1016939 w 1129009"/>
                <a:gd name="connsiteY88" fmla="*/ 94968 h 2384206"/>
                <a:gd name="connsiteX89" fmla="*/ 999915 w 1129009"/>
                <a:gd name="connsiteY89" fmla="*/ 104127 h 2384206"/>
                <a:gd name="connsiteX0" fmla="*/ 999915 w 1129009"/>
                <a:gd name="connsiteY0" fmla="*/ 101933 h 2382012"/>
                <a:gd name="connsiteX1" fmla="*/ 1042407 w 1129009"/>
                <a:gd name="connsiteY1" fmla="*/ 198581 h 2382012"/>
                <a:gd name="connsiteX2" fmla="*/ 975641 w 1129009"/>
                <a:gd name="connsiteY2" fmla="*/ 340821 h 2382012"/>
                <a:gd name="connsiteX3" fmla="*/ 923389 w 1129009"/>
                <a:gd name="connsiteY3" fmla="*/ 413392 h 2382012"/>
                <a:gd name="connsiteX4" fmla="*/ 859527 w 1129009"/>
                <a:gd name="connsiteY4" fmla="*/ 517895 h 2382012"/>
                <a:gd name="connsiteX5" fmla="*/ 757927 w 1129009"/>
                <a:gd name="connsiteY5" fmla="*/ 570146 h 2382012"/>
                <a:gd name="connsiteX6" fmla="*/ 723092 w 1129009"/>
                <a:gd name="connsiteY6" fmla="*/ 634009 h 2382012"/>
                <a:gd name="connsiteX7" fmla="*/ 682452 w 1129009"/>
                <a:gd name="connsiteY7" fmla="*/ 625301 h 2382012"/>
                <a:gd name="connsiteX8" fmla="*/ 691161 w 1129009"/>
                <a:gd name="connsiteY8" fmla="*/ 575952 h 2382012"/>
                <a:gd name="connsiteX9" fmla="*/ 725995 w 1129009"/>
                <a:gd name="connsiteY9" fmla="*/ 535312 h 2382012"/>
                <a:gd name="connsiteX10" fmla="*/ 723092 w 1129009"/>
                <a:gd name="connsiteY10" fmla="*/ 480158 h 2382012"/>
                <a:gd name="connsiteX11" fmla="*/ 723092 w 1129009"/>
                <a:gd name="connsiteY11" fmla="*/ 427906 h 2382012"/>
                <a:gd name="connsiteX12" fmla="*/ 667938 w 1129009"/>
                <a:gd name="connsiteY12" fmla="*/ 364043 h 2382012"/>
                <a:gd name="connsiteX13" fmla="*/ 589561 w 1129009"/>
                <a:gd name="connsiteY13" fmla="*/ 378558 h 2382012"/>
                <a:gd name="connsiteX14" fmla="*/ 548921 w 1129009"/>
                <a:gd name="connsiteY14" fmla="*/ 436615 h 2382012"/>
                <a:gd name="connsiteX15" fmla="*/ 560532 w 1129009"/>
                <a:gd name="connsiteY15" fmla="*/ 483061 h 2382012"/>
                <a:gd name="connsiteX16" fmla="*/ 551565 w 1129009"/>
                <a:gd name="connsiteY16" fmla="*/ 515115 h 2382012"/>
                <a:gd name="connsiteX17" fmla="*/ 577949 w 1129009"/>
                <a:gd name="connsiteY17" fmla="*/ 570146 h 2382012"/>
                <a:gd name="connsiteX18" fmla="*/ 537309 w 1129009"/>
                <a:gd name="connsiteY18" fmla="*/ 622398 h 2382012"/>
                <a:gd name="connsiteX19" fmla="*/ 508281 w 1129009"/>
                <a:gd name="connsiteY19" fmla="*/ 622398 h 2382012"/>
                <a:gd name="connsiteX20" fmla="*/ 479252 w 1129009"/>
                <a:gd name="connsiteY20" fmla="*/ 575952 h 2382012"/>
                <a:gd name="connsiteX21" fmla="*/ 415389 w 1129009"/>
                <a:gd name="connsiteY21" fmla="*/ 523701 h 2382012"/>
                <a:gd name="connsiteX22" fmla="*/ 366041 w 1129009"/>
                <a:gd name="connsiteY22" fmla="*/ 474352 h 2382012"/>
                <a:gd name="connsiteX23" fmla="*/ 334109 w 1129009"/>
                <a:gd name="connsiteY23" fmla="*/ 404683 h 2382012"/>
                <a:gd name="connsiteX24" fmla="*/ 235412 w 1129009"/>
                <a:gd name="connsiteY24" fmla="*/ 320501 h 2382012"/>
                <a:gd name="connsiteX25" fmla="*/ 180258 w 1129009"/>
                <a:gd name="connsiteY25" fmla="*/ 236318 h 2382012"/>
                <a:gd name="connsiteX26" fmla="*/ 159880 w 1129009"/>
                <a:gd name="connsiteY26" fmla="*/ 131953 h 2382012"/>
                <a:gd name="connsiteX27" fmla="*/ 146338 w 1129009"/>
                <a:gd name="connsiteY27" fmla="*/ 118878 h 2382012"/>
                <a:gd name="connsiteX28" fmla="*/ 143691 w 1129009"/>
                <a:gd name="connsiteY28" fmla="*/ 179646 h 2382012"/>
                <a:gd name="connsiteX29" fmla="*/ 108894 w 1129009"/>
                <a:gd name="connsiteY29" fmla="*/ 62481 h 2382012"/>
                <a:gd name="connsiteX30" fmla="*/ 93975 w 1129009"/>
                <a:gd name="connsiteY30" fmla="*/ 65254 h 2382012"/>
                <a:gd name="connsiteX31" fmla="*/ 108037 w 1129009"/>
                <a:gd name="connsiteY31" fmla="*/ 150874 h 2382012"/>
                <a:gd name="connsiteX32" fmla="*/ 65466 w 1129009"/>
                <a:gd name="connsiteY32" fmla="*/ 50615 h 2382012"/>
                <a:gd name="connsiteX33" fmla="*/ 51227 w 1129009"/>
                <a:gd name="connsiteY33" fmla="*/ 56763 h 2382012"/>
                <a:gd name="connsiteX34" fmla="*/ 84133 w 1129009"/>
                <a:gd name="connsiteY34" fmla="*/ 162191 h 2382012"/>
                <a:gd name="connsiteX35" fmla="*/ 39970 w 1129009"/>
                <a:gd name="connsiteY35" fmla="*/ 94753 h 2382012"/>
                <a:gd name="connsiteX36" fmla="*/ 26670 w 1129009"/>
                <a:gd name="connsiteY36" fmla="*/ 101208 h 2382012"/>
                <a:gd name="connsiteX37" fmla="*/ 61115 w 1129009"/>
                <a:gd name="connsiteY37" fmla="*/ 177397 h 2382012"/>
                <a:gd name="connsiteX38" fmla="*/ 21740 w 1129009"/>
                <a:gd name="connsiteY38" fmla="*/ 140672 h 2382012"/>
                <a:gd name="connsiteX39" fmla="*/ 15381 w 1129009"/>
                <a:gd name="connsiteY39" fmla="*/ 155172 h 2382012"/>
                <a:gd name="connsiteX40" fmla="*/ 62036 w 1129009"/>
                <a:gd name="connsiteY40" fmla="*/ 217747 h 2382012"/>
                <a:gd name="connsiteX41" fmla="*/ 122201 w 1129009"/>
                <a:gd name="connsiteY41" fmla="*/ 300181 h 2382012"/>
                <a:gd name="connsiteX42" fmla="*/ 206384 w 1129009"/>
                <a:gd name="connsiteY42" fmla="*/ 451129 h 2382012"/>
                <a:gd name="connsiteX43" fmla="*/ 368944 w 1129009"/>
                <a:gd name="connsiteY43" fmla="*/ 689163 h 2382012"/>
                <a:gd name="connsiteX44" fmla="*/ 374749 w 1129009"/>
                <a:gd name="connsiteY44" fmla="*/ 767541 h 2382012"/>
                <a:gd name="connsiteX45" fmla="*/ 438612 w 1129009"/>
                <a:gd name="connsiteY45" fmla="*/ 924295 h 2382012"/>
                <a:gd name="connsiteX46" fmla="*/ 444418 w 1129009"/>
                <a:gd name="connsiteY46" fmla="*/ 1034603 h 2382012"/>
                <a:gd name="connsiteX47" fmla="*/ 377652 w 1129009"/>
                <a:gd name="connsiteY47" fmla="*/ 1252318 h 2382012"/>
                <a:gd name="connsiteX48" fmla="*/ 383458 w 1129009"/>
                <a:gd name="connsiteY48" fmla="*/ 1359723 h 2382012"/>
                <a:gd name="connsiteX49" fmla="*/ 400875 w 1129009"/>
                <a:gd name="connsiteY49" fmla="*/ 1472935 h 2382012"/>
                <a:gd name="connsiteX50" fmla="*/ 415389 w 1129009"/>
                <a:gd name="connsiteY50" fmla="*/ 1644203 h 2382012"/>
                <a:gd name="connsiteX51" fmla="*/ 450224 w 1129009"/>
                <a:gd name="connsiteY51" fmla="*/ 1754512 h 2382012"/>
                <a:gd name="connsiteX52" fmla="*/ 540212 w 1129009"/>
                <a:gd name="connsiteY52" fmla="*/ 2097049 h 2382012"/>
                <a:gd name="connsiteX53" fmla="*/ 575047 w 1129009"/>
                <a:gd name="connsiteY53" fmla="*/ 2105758 h 2382012"/>
                <a:gd name="connsiteX54" fmla="*/ 543115 w 1129009"/>
                <a:gd name="connsiteY54" fmla="*/ 2166718 h 2382012"/>
                <a:gd name="connsiteX55" fmla="*/ 519892 w 1129009"/>
                <a:gd name="connsiteY55" fmla="*/ 2259609 h 2382012"/>
                <a:gd name="connsiteX56" fmla="*/ 589561 w 1129009"/>
                <a:gd name="connsiteY56" fmla="*/ 2282832 h 2382012"/>
                <a:gd name="connsiteX57" fmla="*/ 644715 w 1129009"/>
                <a:gd name="connsiteY57" fmla="*/ 2242192 h 2382012"/>
                <a:gd name="connsiteX58" fmla="*/ 641812 w 1129009"/>
                <a:gd name="connsiteY58" fmla="*/ 2166718 h 2382012"/>
                <a:gd name="connsiteX59" fmla="*/ 665035 w 1129009"/>
                <a:gd name="connsiteY59" fmla="*/ 2102855 h 2382012"/>
                <a:gd name="connsiteX60" fmla="*/ 665035 w 1129009"/>
                <a:gd name="connsiteY60" fmla="*/ 2079632 h 2382012"/>
                <a:gd name="connsiteX61" fmla="*/ 618589 w 1129009"/>
                <a:gd name="connsiteY61" fmla="*/ 1972226 h 2382012"/>
                <a:gd name="connsiteX62" fmla="*/ 609881 w 1129009"/>
                <a:gd name="connsiteY62" fmla="*/ 1635495 h 2382012"/>
                <a:gd name="connsiteX63" fmla="*/ 609881 w 1129009"/>
                <a:gd name="connsiteY63" fmla="*/ 1452615 h 2382012"/>
                <a:gd name="connsiteX64" fmla="*/ 676647 w 1129009"/>
                <a:gd name="connsiteY64" fmla="*/ 1739998 h 2382012"/>
                <a:gd name="connsiteX65" fmla="*/ 705675 w 1129009"/>
                <a:gd name="connsiteY65" fmla="*/ 1841597 h 2382012"/>
                <a:gd name="connsiteX66" fmla="*/ 704949 w 1129009"/>
                <a:gd name="connsiteY66" fmla="*/ 1964969 h 2382012"/>
                <a:gd name="connsiteX67" fmla="*/ 734704 w 1129009"/>
                <a:gd name="connsiteY67" fmla="*/ 2233483 h 2382012"/>
                <a:gd name="connsiteX68" fmla="*/ 763732 w 1129009"/>
                <a:gd name="connsiteY68" fmla="*/ 2239289 h 2382012"/>
                <a:gd name="connsiteX69" fmla="*/ 757927 w 1129009"/>
                <a:gd name="connsiteY69" fmla="*/ 2314762 h 2382012"/>
                <a:gd name="connsiteX70" fmla="*/ 843561 w 1129009"/>
                <a:gd name="connsiteY70" fmla="*/ 2361209 h 2382012"/>
                <a:gd name="connsiteX71" fmla="*/ 971287 w 1129009"/>
                <a:gd name="connsiteY71" fmla="*/ 2334357 h 2382012"/>
                <a:gd name="connsiteX72" fmla="*/ 824692 w 1129009"/>
                <a:gd name="connsiteY72" fmla="*/ 2230580 h 2382012"/>
                <a:gd name="connsiteX73" fmla="*/ 865332 w 1129009"/>
                <a:gd name="connsiteY73" fmla="*/ 2221871 h 2382012"/>
                <a:gd name="connsiteX74" fmla="*/ 845012 w 1129009"/>
                <a:gd name="connsiteY74" fmla="*/ 1876431 h 2382012"/>
                <a:gd name="connsiteX75" fmla="*/ 853722 w 1129009"/>
                <a:gd name="connsiteY75" fmla="*/ 1815471 h 2382012"/>
                <a:gd name="connsiteX76" fmla="*/ 836304 w 1129009"/>
                <a:gd name="connsiteY76" fmla="*/ 1783540 h 2382012"/>
                <a:gd name="connsiteX77" fmla="*/ 824692 w 1129009"/>
                <a:gd name="connsiteY77" fmla="*/ 1403265 h 2382012"/>
                <a:gd name="connsiteX78" fmla="*/ 795664 w 1129009"/>
                <a:gd name="connsiteY78" fmla="*/ 1292957 h 2382012"/>
                <a:gd name="connsiteX79" fmla="*/ 763732 w 1129009"/>
                <a:gd name="connsiteY79" fmla="*/ 1025894 h 2382012"/>
                <a:gd name="connsiteX80" fmla="*/ 859527 w 1129009"/>
                <a:gd name="connsiteY80" fmla="*/ 700774 h 2382012"/>
                <a:gd name="connsiteX81" fmla="*/ 1051115 w 1129009"/>
                <a:gd name="connsiteY81" fmla="*/ 465642 h 2382012"/>
                <a:gd name="connsiteX82" fmla="*/ 1123687 w 1129009"/>
                <a:gd name="connsiteY82" fmla="*/ 213094 h 2382012"/>
                <a:gd name="connsiteX83" fmla="*/ 1103367 w 1129009"/>
                <a:gd name="connsiteY83" fmla="*/ 73757 h 2382012"/>
                <a:gd name="connsiteX84" fmla="*/ 1090547 w 1129009"/>
                <a:gd name="connsiteY84" fmla="*/ 135953 h 2382012"/>
                <a:gd name="connsiteX85" fmla="*/ 1067930 w 1129009"/>
                <a:gd name="connsiteY85" fmla="*/ 22594 h 2382012"/>
                <a:gd name="connsiteX86" fmla="*/ 1048877 w 1129009"/>
                <a:gd name="connsiteY86" fmla="*/ 17796 h 2382012"/>
                <a:gd name="connsiteX87" fmla="*/ 1057238 w 1129009"/>
                <a:gd name="connsiteY87" fmla="*/ 129373 h 2382012"/>
                <a:gd name="connsiteX88" fmla="*/ 1016939 w 1129009"/>
                <a:gd name="connsiteY88" fmla="*/ 92774 h 2382012"/>
                <a:gd name="connsiteX89" fmla="*/ 999915 w 1129009"/>
                <a:gd name="connsiteY89" fmla="*/ 101933 h 2382012"/>
                <a:gd name="connsiteX0" fmla="*/ 999915 w 1150819"/>
                <a:gd name="connsiteY0" fmla="*/ 101933 h 2382012"/>
                <a:gd name="connsiteX1" fmla="*/ 1042407 w 1150819"/>
                <a:gd name="connsiteY1" fmla="*/ 198581 h 2382012"/>
                <a:gd name="connsiteX2" fmla="*/ 975641 w 1150819"/>
                <a:gd name="connsiteY2" fmla="*/ 340821 h 2382012"/>
                <a:gd name="connsiteX3" fmla="*/ 923389 w 1150819"/>
                <a:gd name="connsiteY3" fmla="*/ 413392 h 2382012"/>
                <a:gd name="connsiteX4" fmla="*/ 859527 w 1150819"/>
                <a:gd name="connsiteY4" fmla="*/ 517895 h 2382012"/>
                <a:gd name="connsiteX5" fmla="*/ 757927 w 1150819"/>
                <a:gd name="connsiteY5" fmla="*/ 570146 h 2382012"/>
                <a:gd name="connsiteX6" fmla="*/ 723092 w 1150819"/>
                <a:gd name="connsiteY6" fmla="*/ 634009 h 2382012"/>
                <a:gd name="connsiteX7" fmla="*/ 682452 w 1150819"/>
                <a:gd name="connsiteY7" fmla="*/ 625301 h 2382012"/>
                <a:gd name="connsiteX8" fmla="*/ 691161 w 1150819"/>
                <a:gd name="connsiteY8" fmla="*/ 575952 h 2382012"/>
                <a:gd name="connsiteX9" fmla="*/ 725995 w 1150819"/>
                <a:gd name="connsiteY9" fmla="*/ 535312 h 2382012"/>
                <a:gd name="connsiteX10" fmla="*/ 723092 w 1150819"/>
                <a:gd name="connsiteY10" fmla="*/ 480158 h 2382012"/>
                <a:gd name="connsiteX11" fmla="*/ 723092 w 1150819"/>
                <a:gd name="connsiteY11" fmla="*/ 427906 h 2382012"/>
                <a:gd name="connsiteX12" fmla="*/ 667938 w 1150819"/>
                <a:gd name="connsiteY12" fmla="*/ 364043 h 2382012"/>
                <a:gd name="connsiteX13" fmla="*/ 589561 w 1150819"/>
                <a:gd name="connsiteY13" fmla="*/ 378558 h 2382012"/>
                <a:gd name="connsiteX14" fmla="*/ 548921 w 1150819"/>
                <a:gd name="connsiteY14" fmla="*/ 436615 h 2382012"/>
                <a:gd name="connsiteX15" fmla="*/ 560532 w 1150819"/>
                <a:gd name="connsiteY15" fmla="*/ 483061 h 2382012"/>
                <a:gd name="connsiteX16" fmla="*/ 551565 w 1150819"/>
                <a:gd name="connsiteY16" fmla="*/ 515115 h 2382012"/>
                <a:gd name="connsiteX17" fmla="*/ 577949 w 1150819"/>
                <a:gd name="connsiteY17" fmla="*/ 570146 h 2382012"/>
                <a:gd name="connsiteX18" fmla="*/ 537309 w 1150819"/>
                <a:gd name="connsiteY18" fmla="*/ 622398 h 2382012"/>
                <a:gd name="connsiteX19" fmla="*/ 508281 w 1150819"/>
                <a:gd name="connsiteY19" fmla="*/ 622398 h 2382012"/>
                <a:gd name="connsiteX20" fmla="*/ 479252 w 1150819"/>
                <a:gd name="connsiteY20" fmla="*/ 575952 h 2382012"/>
                <a:gd name="connsiteX21" fmla="*/ 415389 w 1150819"/>
                <a:gd name="connsiteY21" fmla="*/ 523701 h 2382012"/>
                <a:gd name="connsiteX22" fmla="*/ 366041 w 1150819"/>
                <a:gd name="connsiteY22" fmla="*/ 474352 h 2382012"/>
                <a:gd name="connsiteX23" fmla="*/ 334109 w 1150819"/>
                <a:gd name="connsiteY23" fmla="*/ 404683 h 2382012"/>
                <a:gd name="connsiteX24" fmla="*/ 235412 w 1150819"/>
                <a:gd name="connsiteY24" fmla="*/ 320501 h 2382012"/>
                <a:gd name="connsiteX25" fmla="*/ 180258 w 1150819"/>
                <a:gd name="connsiteY25" fmla="*/ 236318 h 2382012"/>
                <a:gd name="connsiteX26" fmla="*/ 159880 w 1150819"/>
                <a:gd name="connsiteY26" fmla="*/ 131953 h 2382012"/>
                <a:gd name="connsiteX27" fmla="*/ 146338 w 1150819"/>
                <a:gd name="connsiteY27" fmla="*/ 118878 h 2382012"/>
                <a:gd name="connsiteX28" fmla="*/ 143691 w 1150819"/>
                <a:gd name="connsiteY28" fmla="*/ 179646 h 2382012"/>
                <a:gd name="connsiteX29" fmla="*/ 108894 w 1150819"/>
                <a:gd name="connsiteY29" fmla="*/ 62481 h 2382012"/>
                <a:gd name="connsiteX30" fmla="*/ 93975 w 1150819"/>
                <a:gd name="connsiteY30" fmla="*/ 65254 h 2382012"/>
                <a:gd name="connsiteX31" fmla="*/ 108037 w 1150819"/>
                <a:gd name="connsiteY31" fmla="*/ 150874 h 2382012"/>
                <a:gd name="connsiteX32" fmla="*/ 65466 w 1150819"/>
                <a:gd name="connsiteY32" fmla="*/ 50615 h 2382012"/>
                <a:gd name="connsiteX33" fmla="*/ 51227 w 1150819"/>
                <a:gd name="connsiteY33" fmla="*/ 56763 h 2382012"/>
                <a:gd name="connsiteX34" fmla="*/ 84133 w 1150819"/>
                <a:gd name="connsiteY34" fmla="*/ 162191 h 2382012"/>
                <a:gd name="connsiteX35" fmla="*/ 39970 w 1150819"/>
                <a:gd name="connsiteY35" fmla="*/ 94753 h 2382012"/>
                <a:gd name="connsiteX36" fmla="*/ 26670 w 1150819"/>
                <a:gd name="connsiteY36" fmla="*/ 101208 h 2382012"/>
                <a:gd name="connsiteX37" fmla="*/ 61115 w 1150819"/>
                <a:gd name="connsiteY37" fmla="*/ 177397 h 2382012"/>
                <a:gd name="connsiteX38" fmla="*/ 21740 w 1150819"/>
                <a:gd name="connsiteY38" fmla="*/ 140672 h 2382012"/>
                <a:gd name="connsiteX39" fmla="*/ 15381 w 1150819"/>
                <a:gd name="connsiteY39" fmla="*/ 155172 h 2382012"/>
                <a:gd name="connsiteX40" fmla="*/ 62036 w 1150819"/>
                <a:gd name="connsiteY40" fmla="*/ 217747 h 2382012"/>
                <a:gd name="connsiteX41" fmla="*/ 122201 w 1150819"/>
                <a:gd name="connsiteY41" fmla="*/ 300181 h 2382012"/>
                <a:gd name="connsiteX42" fmla="*/ 206384 w 1150819"/>
                <a:gd name="connsiteY42" fmla="*/ 451129 h 2382012"/>
                <a:gd name="connsiteX43" fmla="*/ 368944 w 1150819"/>
                <a:gd name="connsiteY43" fmla="*/ 689163 h 2382012"/>
                <a:gd name="connsiteX44" fmla="*/ 374749 w 1150819"/>
                <a:gd name="connsiteY44" fmla="*/ 767541 h 2382012"/>
                <a:gd name="connsiteX45" fmla="*/ 438612 w 1150819"/>
                <a:gd name="connsiteY45" fmla="*/ 924295 h 2382012"/>
                <a:gd name="connsiteX46" fmla="*/ 444418 w 1150819"/>
                <a:gd name="connsiteY46" fmla="*/ 1034603 h 2382012"/>
                <a:gd name="connsiteX47" fmla="*/ 377652 w 1150819"/>
                <a:gd name="connsiteY47" fmla="*/ 1252318 h 2382012"/>
                <a:gd name="connsiteX48" fmla="*/ 383458 w 1150819"/>
                <a:gd name="connsiteY48" fmla="*/ 1359723 h 2382012"/>
                <a:gd name="connsiteX49" fmla="*/ 400875 w 1150819"/>
                <a:gd name="connsiteY49" fmla="*/ 1472935 h 2382012"/>
                <a:gd name="connsiteX50" fmla="*/ 415389 w 1150819"/>
                <a:gd name="connsiteY50" fmla="*/ 1644203 h 2382012"/>
                <a:gd name="connsiteX51" fmla="*/ 450224 w 1150819"/>
                <a:gd name="connsiteY51" fmla="*/ 1754512 h 2382012"/>
                <a:gd name="connsiteX52" fmla="*/ 540212 w 1150819"/>
                <a:gd name="connsiteY52" fmla="*/ 2097049 h 2382012"/>
                <a:gd name="connsiteX53" fmla="*/ 575047 w 1150819"/>
                <a:gd name="connsiteY53" fmla="*/ 2105758 h 2382012"/>
                <a:gd name="connsiteX54" fmla="*/ 543115 w 1150819"/>
                <a:gd name="connsiteY54" fmla="*/ 2166718 h 2382012"/>
                <a:gd name="connsiteX55" fmla="*/ 519892 w 1150819"/>
                <a:gd name="connsiteY55" fmla="*/ 2259609 h 2382012"/>
                <a:gd name="connsiteX56" fmla="*/ 589561 w 1150819"/>
                <a:gd name="connsiteY56" fmla="*/ 2282832 h 2382012"/>
                <a:gd name="connsiteX57" fmla="*/ 644715 w 1150819"/>
                <a:gd name="connsiteY57" fmla="*/ 2242192 h 2382012"/>
                <a:gd name="connsiteX58" fmla="*/ 641812 w 1150819"/>
                <a:gd name="connsiteY58" fmla="*/ 2166718 h 2382012"/>
                <a:gd name="connsiteX59" fmla="*/ 665035 w 1150819"/>
                <a:gd name="connsiteY59" fmla="*/ 2102855 h 2382012"/>
                <a:gd name="connsiteX60" fmla="*/ 665035 w 1150819"/>
                <a:gd name="connsiteY60" fmla="*/ 2079632 h 2382012"/>
                <a:gd name="connsiteX61" fmla="*/ 618589 w 1150819"/>
                <a:gd name="connsiteY61" fmla="*/ 1972226 h 2382012"/>
                <a:gd name="connsiteX62" fmla="*/ 609881 w 1150819"/>
                <a:gd name="connsiteY62" fmla="*/ 1635495 h 2382012"/>
                <a:gd name="connsiteX63" fmla="*/ 609881 w 1150819"/>
                <a:gd name="connsiteY63" fmla="*/ 1452615 h 2382012"/>
                <a:gd name="connsiteX64" fmla="*/ 676647 w 1150819"/>
                <a:gd name="connsiteY64" fmla="*/ 1739998 h 2382012"/>
                <a:gd name="connsiteX65" fmla="*/ 705675 w 1150819"/>
                <a:gd name="connsiteY65" fmla="*/ 1841597 h 2382012"/>
                <a:gd name="connsiteX66" fmla="*/ 704949 w 1150819"/>
                <a:gd name="connsiteY66" fmla="*/ 1964969 h 2382012"/>
                <a:gd name="connsiteX67" fmla="*/ 734704 w 1150819"/>
                <a:gd name="connsiteY67" fmla="*/ 2233483 h 2382012"/>
                <a:gd name="connsiteX68" fmla="*/ 763732 w 1150819"/>
                <a:gd name="connsiteY68" fmla="*/ 2239289 h 2382012"/>
                <a:gd name="connsiteX69" fmla="*/ 757927 w 1150819"/>
                <a:gd name="connsiteY69" fmla="*/ 2314762 h 2382012"/>
                <a:gd name="connsiteX70" fmla="*/ 843561 w 1150819"/>
                <a:gd name="connsiteY70" fmla="*/ 2361209 h 2382012"/>
                <a:gd name="connsiteX71" fmla="*/ 971287 w 1150819"/>
                <a:gd name="connsiteY71" fmla="*/ 2334357 h 2382012"/>
                <a:gd name="connsiteX72" fmla="*/ 824692 w 1150819"/>
                <a:gd name="connsiteY72" fmla="*/ 2230580 h 2382012"/>
                <a:gd name="connsiteX73" fmla="*/ 865332 w 1150819"/>
                <a:gd name="connsiteY73" fmla="*/ 2221871 h 2382012"/>
                <a:gd name="connsiteX74" fmla="*/ 845012 w 1150819"/>
                <a:gd name="connsiteY74" fmla="*/ 1876431 h 2382012"/>
                <a:gd name="connsiteX75" fmla="*/ 853722 w 1150819"/>
                <a:gd name="connsiteY75" fmla="*/ 1815471 h 2382012"/>
                <a:gd name="connsiteX76" fmla="*/ 836304 w 1150819"/>
                <a:gd name="connsiteY76" fmla="*/ 1783540 h 2382012"/>
                <a:gd name="connsiteX77" fmla="*/ 824692 w 1150819"/>
                <a:gd name="connsiteY77" fmla="*/ 1403265 h 2382012"/>
                <a:gd name="connsiteX78" fmla="*/ 795664 w 1150819"/>
                <a:gd name="connsiteY78" fmla="*/ 1292957 h 2382012"/>
                <a:gd name="connsiteX79" fmla="*/ 763732 w 1150819"/>
                <a:gd name="connsiteY79" fmla="*/ 1025894 h 2382012"/>
                <a:gd name="connsiteX80" fmla="*/ 859527 w 1150819"/>
                <a:gd name="connsiteY80" fmla="*/ 700774 h 2382012"/>
                <a:gd name="connsiteX81" fmla="*/ 1051115 w 1150819"/>
                <a:gd name="connsiteY81" fmla="*/ 465642 h 2382012"/>
                <a:gd name="connsiteX82" fmla="*/ 1123687 w 1150819"/>
                <a:gd name="connsiteY82" fmla="*/ 213094 h 2382012"/>
                <a:gd name="connsiteX83" fmla="*/ 1147432 w 1150819"/>
                <a:gd name="connsiteY83" fmla="*/ 127317 h 2382012"/>
                <a:gd name="connsiteX84" fmla="*/ 1103367 w 1150819"/>
                <a:gd name="connsiteY84" fmla="*/ 73757 h 2382012"/>
                <a:gd name="connsiteX85" fmla="*/ 1090547 w 1150819"/>
                <a:gd name="connsiteY85" fmla="*/ 135953 h 2382012"/>
                <a:gd name="connsiteX86" fmla="*/ 1067930 w 1150819"/>
                <a:gd name="connsiteY86" fmla="*/ 22594 h 2382012"/>
                <a:gd name="connsiteX87" fmla="*/ 1048877 w 1150819"/>
                <a:gd name="connsiteY87" fmla="*/ 17796 h 2382012"/>
                <a:gd name="connsiteX88" fmla="*/ 1057238 w 1150819"/>
                <a:gd name="connsiteY88" fmla="*/ 129373 h 2382012"/>
                <a:gd name="connsiteX89" fmla="*/ 1016939 w 1150819"/>
                <a:gd name="connsiteY89" fmla="*/ 92774 h 2382012"/>
                <a:gd name="connsiteX90" fmla="*/ 999915 w 1150819"/>
                <a:gd name="connsiteY90" fmla="*/ 101933 h 2382012"/>
                <a:gd name="connsiteX0" fmla="*/ 999915 w 1169461"/>
                <a:gd name="connsiteY0" fmla="*/ 101933 h 2382012"/>
                <a:gd name="connsiteX1" fmla="*/ 1042407 w 1169461"/>
                <a:gd name="connsiteY1" fmla="*/ 198581 h 2382012"/>
                <a:gd name="connsiteX2" fmla="*/ 975641 w 1169461"/>
                <a:gd name="connsiteY2" fmla="*/ 340821 h 2382012"/>
                <a:gd name="connsiteX3" fmla="*/ 923389 w 1169461"/>
                <a:gd name="connsiteY3" fmla="*/ 413392 h 2382012"/>
                <a:gd name="connsiteX4" fmla="*/ 859527 w 1169461"/>
                <a:gd name="connsiteY4" fmla="*/ 517895 h 2382012"/>
                <a:gd name="connsiteX5" fmla="*/ 757927 w 1169461"/>
                <a:gd name="connsiteY5" fmla="*/ 570146 h 2382012"/>
                <a:gd name="connsiteX6" fmla="*/ 723092 w 1169461"/>
                <a:gd name="connsiteY6" fmla="*/ 634009 h 2382012"/>
                <a:gd name="connsiteX7" fmla="*/ 682452 w 1169461"/>
                <a:gd name="connsiteY7" fmla="*/ 625301 h 2382012"/>
                <a:gd name="connsiteX8" fmla="*/ 691161 w 1169461"/>
                <a:gd name="connsiteY8" fmla="*/ 575952 h 2382012"/>
                <a:gd name="connsiteX9" fmla="*/ 725995 w 1169461"/>
                <a:gd name="connsiteY9" fmla="*/ 535312 h 2382012"/>
                <a:gd name="connsiteX10" fmla="*/ 723092 w 1169461"/>
                <a:gd name="connsiteY10" fmla="*/ 480158 h 2382012"/>
                <a:gd name="connsiteX11" fmla="*/ 723092 w 1169461"/>
                <a:gd name="connsiteY11" fmla="*/ 427906 h 2382012"/>
                <a:gd name="connsiteX12" fmla="*/ 667938 w 1169461"/>
                <a:gd name="connsiteY12" fmla="*/ 364043 h 2382012"/>
                <a:gd name="connsiteX13" fmla="*/ 589561 w 1169461"/>
                <a:gd name="connsiteY13" fmla="*/ 378558 h 2382012"/>
                <a:gd name="connsiteX14" fmla="*/ 548921 w 1169461"/>
                <a:gd name="connsiteY14" fmla="*/ 436615 h 2382012"/>
                <a:gd name="connsiteX15" fmla="*/ 560532 w 1169461"/>
                <a:gd name="connsiteY15" fmla="*/ 483061 h 2382012"/>
                <a:gd name="connsiteX16" fmla="*/ 551565 w 1169461"/>
                <a:gd name="connsiteY16" fmla="*/ 515115 h 2382012"/>
                <a:gd name="connsiteX17" fmla="*/ 577949 w 1169461"/>
                <a:gd name="connsiteY17" fmla="*/ 570146 h 2382012"/>
                <a:gd name="connsiteX18" fmla="*/ 537309 w 1169461"/>
                <a:gd name="connsiteY18" fmla="*/ 622398 h 2382012"/>
                <a:gd name="connsiteX19" fmla="*/ 508281 w 1169461"/>
                <a:gd name="connsiteY19" fmla="*/ 622398 h 2382012"/>
                <a:gd name="connsiteX20" fmla="*/ 479252 w 1169461"/>
                <a:gd name="connsiteY20" fmla="*/ 575952 h 2382012"/>
                <a:gd name="connsiteX21" fmla="*/ 415389 w 1169461"/>
                <a:gd name="connsiteY21" fmla="*/ 523701 h 2382012"/>
                <a:gd name="connsiteX22" fmla="*/ 366041 w 1169461"/>
                <a:gd name="connsiteY22" fmla="*/ 474352 h 2382012"/>
                <a:gd name="connsiteX23" fmla="*/ 334109 w 1169461"/>
                <a:gd name="connsiteY23" fmla="*/ 404683 h 2382012"/>
                <a:gd name="connsiteX24" fmla="*/ 235412 w 1169461"/>
                <a:gd name="connsiteY24" fmla="*/ 320501 h 2382012"/>
                <a:gd name="connsiteX25" fmla="*/ 180258 w 1169461"/>
                <a:gd name="connsiteY25" fmla="*/ 236318 h 2382012"/>
                <a:gd name="connsiteX26" fmla="*/ 159880 w 1169461"/>
                <a:gd name="connsiteY26" fmla="*/ 131953 h 2382012"/>
                <a:gd name="connsiteX27" fmla="*/ 146338 w 1169461"/>
                <a:gd name="connsiteY27" fmla="*/ 118878 h 2382012"/>
                <a:gd name="connsiteX28" fmla="*/ 143691 w 1169461"/>
                <a:gd name="connsiteY28" fmla="*/ 179646 h 2382012"/>
                <a:gd name="connsiteX29" fmla="*/ 108894 w 1169461"/>
                <a:gd name="connsiteY29" fmla="*/ 62481 h 2382012"/>
                <a:gd name="connsiteX30" fmla="*/ 93975 w 1169461"/>
                <a:gd name="connsiteY30" fmla="*/ 65254 h 2382012"/>
                <a:gd name="connsiteX31" fmla="*/ 108037 w 1169461"/>
                <a:gd name="connsiteY31" fmla="*/ 150874 h 2382012"/>
                <a:gd name="connsiteX32" fmla="*/ 65466 w 1169461"/>
                <a:gd name="connsiteY32" fmla="*/ 50615 h 2382012"/>
                <a:gd name="connsiteX33" fmla="*/ 51227 w 1169461"/>
                <a:gd name="connsiteY33" fmla="*/ 56763 h 2382012"/>
                <a:gd name="connsiteX34" fmla="*/ 84133 w 1169461"/>
                <a:gd name="connsiteY34" fmla="*/ 162191 h 2382012"/>
                <a:gd name="connsiteX35" fmla="*/ 39970 w 1169461"/>
                <a:gd name="connsiteY35" fmla="*/ 94753 h 2382012"/>
                <a:gd name="connsiteX36" fmla="*/ 26670 w 1169461"/>
                <a:gd name="connsiteY36" fmla="*/ 101208 h 2382012"/>
                <a:gd name="connsiteX37" fmla="*/ 61115 w 1169461"/>
                <a:gd name="connsiteY37" fmla="*/ 177397 h 2382012"/>
                <a:gd name="connsiteX38" fmla="*/ 21740 w 1169461"/>
                <a:gd name="connsiteY38" fmla="*/ 140672 h 2382012"/>
                <a:gd name="connsiteX39" fmla="*/ 15381 w 1169461"/>
                <a:gd name="connsiteY39" fmla="*/ 155172 h 2382012"/>
                <a:gd name="connsiteX40" fmla="*/ 62036 w 1169461"/>
                <a:gd name="connsiteY40" fmla="*/ 217747 h 2382012"/>
                <a:gd name="connsiteX41" fmla="*/ 122201 w 1169461"/>
                <a:gd name="connsiteY41" fmla="*/ 300181 h 2382012"/>
                <a:gd name="connsiteX42" fmla="*/ 206384 w 1169461"/>
                <a:gd name="connsiteY42" fmla="*/ 451129 h 2382012"/>
                <a:gd name="connsiteX43" fmla="*/ 368944 w 1169461"/>
                <a:gd name="connsiteY43" fmla="*/ 689163 h 2382012"/>
                <a:gd name="connsiteX44" fmla="*/ 374749 w 1169461"/>
                <a:gd name="connsiteY44" fmla="*/ 767541 h 2382012"/>
                <a:gd name="connsiteX45" fmla="*/ 438612 w 1169461"/>
                <a:gd name="connsiteY45" fmla="*/ 924295 h 2382012"/>
                <a:gd name="connsiteX46" fmla="*/ 444418 w 1169461"/>
                <a:gd name="connsiteY46" fmla="*/ 1034603 h 2382012"/>
                <a:gd name="connsiteX47" fmla="*/ 377652 w 1169461"/>
                <a:gd name="connsiteY47" fmla="*/ 1252318 h 2382012"/>
                <a:gd name="connsiteX48" fmla="*/ 383458 w 1169461"/>
                <a:gd name="connsiteY48" fmla="*/ 1359723 h 2382012"/>
                <a:gd name="connsiteX49" fmla="*/ 400875 w 1169461"/>
                <a:gd name="connsiteY49" fmla="*/ 1472935 h 2382012"/>
                <a:gd name="connsiteX50" fmla="*/ 415389 w 1169461"/>
                <a:gd name="connsiteY50" fmla="*/ 1644203 h 2382012"/>
                <a:gd name="connsiteX51" fmla="*/ 450224 w 1169461"/>
                <a:gd name="connsiteY51" fmla="*/ 1754512 h 2382012"/>
                <a:gd name="connsiteX52" fmla="*/ 540212 w 1169461"/>
                <a:gd name="connsiteY52" fmla="*/ 2097049 h 2382012"/>
                <a:gd name="connsiteX53" fmla="*/ 575047 w 1169461"/>
                <a:gd name="connsiteY53" fmla="*/ 2105758 h 2382012"/>
                <a:gd name="connsiteX54" fmla="*/ 543115 w 1169461"/>
                <a:gd name="connsiteY54" fmla="*/ 2166718 h 2382012"/>
                <a:gd name="connsiteX55" fmla="*/ 519892 w 1169461"/>
                <a:gd name="connsiteY55" fmla="*/ 2259609 h 2382012"/>
                <a:gd name="connsiteX56" fmla="*/ 589561 w 1169461"/>
                <a:gd name="connsiteY56" fmla="*/ 2282832 h 2382012"/>
                <a:gd name="connsiteX57" fmla="*/ 644715 w 1169461"/>
                <a:gd name="connsiteY57" fmla="*/ 2242192 h 2382012"/>
                <a:gd name="connsiteX58" fmla="*/ 641812 w 1169461"/>
                <a:gd name="connsiteY58" fmla="*/ 2166718 h 2382012"/>
                <a:gd name="connsiteX59" fmla="*/ 665035 w 1169461"/>
                <a:gd name="connsiteY59" fmla="*/ 2102855 h 2382012"/>
                <a:gd name="connsiteX60" fmla="*/ 665035 w 1169461"/>
                <a:gd name="connsiteY60" fmla="*/ 2079632 h 2382012"/>
                <a:gd name="connsiteX61" fmla="*/ 618589 w 1169461"/>
                <a:gd name="connsiteY61" fmla="*/ 1972226 h 2382012"/>
                <a:gd name="connsiteX62" fmla="*/ 609881 w 1169461"/>
                <a:gd name="connsiteY62" fmla="*/ 1635495 h 2382012"/>
                <a:gd name="connsiteX63" fmla="*/ 609881 w 1169461"/>
                <a:gd name="connsiteY63" fmla="*/ 1452615 h 2382012"/>
                <a:gd name="connsiteX64" fmla="*/ 676647 w 1169461"/>
                <a:gd name="connsiteY64" fmla="*/ 1739998 h 2382012"/>
                <a:gd name="connsiteX65" fmla="*/ 705675 w 1169461"/>
                <a:gd name="connsiteY65" fmla="*/ 1841597 h 2382012"/>
                <a:gd name="connsiteX66" fmla="*/ 704949 w 1169461"/>
                <a:gd name="connsiteY66" fmla="*/ 1964969 h 2382012"/>
                <a:gd name="connsiteX67" fmla="*/ 734704 w 1169461"/>
                <a:gd name="connsiteY67" fmla="*/ 2233483 h 2382012"/>
                <a:gd name="connsiteX68" fmla="*/ 763732 w 1169461"/>
                <a:gd name="connsiteY68" fmla="*/ 2239289 h 2382012"/>
                <a:gd name="connsiteX69" fmla="*/ 757927 w 1169461"/>
                <a:gd name="connsiteY69" fmla="*/ 2314762 h 2382012"/>
                <a:gd name="connsiteX70" fmla="*/ 843561 w 1169461"/>
                <a:gd name="connsiteY70" fmla="*/ 2361209 h 2382012"/>
                <a:gd name="connsiteX71" fmla="*/ 971287 w 1169461"/>
                <a:gd name="connsiteY71" fmla="*/ 2334357 h 2382012"/>
                <a:gd name="connsiteX72" fmla="*/ 824692 w 1169461"/>
                <a:gd name="connsiteY72" fmla="*/ 2230580 h 2382012"/>
                <a:gd name="connsiteX73" fmla="*/ 865332 w 1169461"/>
                <a:gd name="connsiteY73" fmla="*/ 2221871 h 2382012"/>
                <a:gd name="connsiteX74" fmla="*/ 845012 w 1169461"/>
                <a:gd name="connsiteY74" fmla="*/ 1876431 h 2382012"/>
                <a:gd name="connsiteX75" fmla="*/ 853722 w 1169461"/>
                <a:gd name="connsiteY75" fmla="*/ 1815471 h 2382012"/>
                <a:gd name="connsiteX76" fmla="*/ 836304 w 1169461"/>
                <a:gd name="connsiteY76" fmla="*/ 1783540 h 2382012"/>
                <a:gd name="connsiteX77" fmla="*/ 824692 w 1169461"/>
                <a:gd name="connsiteY77" fmla="*/ 1403265 h 2382012"/>
                <a:gd name="connsiteX78" fmla="*/ 795664 w 1169461"/>
                <a:gd name="connsiteY78" fmla="*/ 1292957 h 2382012"/>
                <a:gd name="connsiteX79" fmla="*/ 763732 w 1169461"/>
                <a:gd name="connsiteY79" fmla="*/ 1025894 h 2382012"/>
                <a:gd name="connsiteX80" fmla="*/ 859527 w 1169461"/>
                <a:gd name="connsiteY80" fmla="*/ 700774 h 2382012"/>
                <a:gd name="connsiteX81" fmla="*/ 1051115 w 1169461"/>
                <a:gd name="connsiteY81" fmla="*/ 465642 h 2382012"/>
                <a:gd name="connsiteX82" fmla="*/ 1123687 w 1169461"/>
                <a:gd name="connsiteY82" fmla="*/ 213094 h 2382012"/>
                <a:gd name="connsiteX83" fmla="*/ 1166074 w 1169461"/>
                <a:gd name="connsiteY83" fmla="*/ 108675 h 2382012"/>
                <a:gd name="connsiteX84" fmla="*/ 1103367 w 1169461"/>
                <a:gd name="connsiteY84" fmla="*/ 73757 h 2382012"/>
                <a:gd name="connsiteX85" fmla="*/ 1090547 w 1169461"/>
                <a:gd name="connsiteY85" fmla="*/ 135953 h 2382012"/>
                <a:gd name="connsiteX86" fmla="*/ 1067930 w 1169461"/>
                <a:gd name="connsiteY86" fmla="*/ 22594 h 2382012"/>
                <a:gd name="connsiteX87" fmla="*/ 1048877 w 1169461"/>
                <a:gd name="connsiteY87" fmla="*/ 17796 h 2382012"/>
                <a:gd name="connsiteX88" fmla="*/ 1057238 w 1169461"/>
                <a:gd name="connsiteY88" fmla="*/ 129373 h 2382012"/>
                <a:gd name="connsiteX89" fmla="*/ 1016939 w 1169461"/>
                <a:gd name="connsiteY89" fmla="*/ 92774 h 2382012"/>
                <a:gd name="connsiteX90" fmla="*/ 999915 w 1169461"/>
                <a:gd name="connsiteY90" fmla="*/ 101933 h 2382012"/>
                <a:gd name="connsiteX0" fmla="*/ 999915 w 1169461"/>
                <a:gd name="connsiteY0" fmla="*/ 101933 h 2382012"/>
                <a:gd name="connsiteX1" fmla="*/ 1042407 w 1169461"/>
                <a:gd name="connsiteY1" fmla="*/ 198581 h 2382012"/>
                <a:gd name="connsiteX2" fmla="*/ 975641 w 1169461"/>
                <a:gd name="connsiteY2" fmla="*/ 340821 h 2382012"/>
                <a:gd name="connsiteX3" fmla="*/ 923389 w 1169461"/>
                <a:gd name="connsiteY3" fmla="*/ 413392 h 2382012"/>
                <a:gd name="connsiteX4" fmla="*/ 859527 w 1169461"/>
                <a:gd name="connsiteY4" fmla="*/ 517895 h 2382012"/>
                <a:gd name="connsiteX5" fmla="*/ 757927 w 1169461"/>
                <a:gd name="connsiteY5" fmla="*/ 570146 h 2382012"/>
                <a:gd name="connsiteX6" fmla="*/ 723092 w 1169461"/>
                <a:gd name="connsiteY6" fmla="*/ 634009 h 2382012"/>
                <a:gd name="connsiteX7" fmla="*/ 682452 w 1169461"/>
                <a:gd name="connsiteY7" fmla="*/ 625301 h 2382012"/>
                <a:gd name="connsiteX8" fmla="*/ 691161 w 1169461"/>
                <a:gd name="connsiteY8" fmla="*/ 575952 h 2382012"/>
                <a:gd name="connsiteX9" fmla="*/ 725995 w 1169461"/>
                <a:gd name="connsiteY9" fmla="*/ 535312 h 2382012"/>
                <a:gd name="connsiteX10" fmla="*/ 723092 w 1169461"/>
                <a:gd name="connsiteY10" fmla="*/ 480158 h 2382012"/>
                <a:gd name="connsiteX11" fmla="*/ 723092 w 1169461"/>
                <a:gd name="connsiteY11" fmla="*/ 427906 h 2382012"/>
                <a:gd name="connsiteX12" fmla="*/ 667938 w 1169461"/>
                <a:gd name="connsiteY12" fmla="*/ 364043 h 2382012"/>
                <a:gd name="connsiteX13" fmla="*/ 589561 w 1169461"/>
                <a:gd name="connsiteY13" fmla="*/ 378558 h 2382012"/>
                <a:gd name="connsiteX14" fmla="*/ 548921 w 1169461"/>
                <a:gd name="connsiteY14" fmla="*/ 436615 h 2382012"/>
                <a:gd name="connsiteX15" fmla="*/ 560532 w 1169461"/>
                <a:gd name="connsiteY15" fmla="*/ 483061 h 2382012"/>
                <a:gd name="connsiteX16" fmla="*/ 551565 w 1169461"/>
                <a:gd name="connsiteY16" fmla="*/ 515115 h 2382012"/>
                <a:gd name="connsiteX17" fmla="*/ 577949 w 1169461"/>
                <a:gd name="connsiteY17" fmla="*/ 570146 h 2382012"/>
                <a:gd name="connsiteX18" fmla="*/ 537309 w 1169461"/>
                <a:gd name="connsiteY18" fmla="*/ 622398 h 2382012"/>
                <a:gd name="connsiteX19" fmla="*/ 508281 w 1169461"/>
                <a:gd name="connsiteY19" fmla="*/ 622398 h 2382012"/>
                <a:gd name="connsiteX20" fmla="*/ 479252 w 1169461"/>
                <a:gd name="connsiteY20" fmla="*/ 575952 h 2382012"/>
                <a:gd name="connsiteX21" fmla="*/ 415389 w 1169461"/>
                <a:gd name="connsiteY21" fmla="*/ 523701 h 2382012"/>
                <a:gd name="connsiteX22" fmla="*/ 366041 w 1169461"/>
                <a:gd name="connsiteY22" fmla="*/ 474352 h 2382012"/>
                <a:gd name="connsiteX23" fmla="*/ 334109 w 1169461"/>
                <a:gd name="connsiteY23" fmla="*/ 404683 h 2382012"/>
                <a:gd name="connsiteX24" fmla="*/ 235412 w 1169461"/>
                <a:gd name="connsiteY24" fmla="*/ 320501 h 2382012"/>
                <a:gd name="connsiteX25" fmla="*/ 180258 w 1169461"/>
                <a:gd name="connsiteY25" fmla="*/ 236318 h 2382012"/>
                <a:gd name="connsiteX26" fmla="*/ 159880 w 1169461"/>
                <a:gd name="connsiteY26" fmla="*/ 131953 h 2382012"/>
                <a:gd name="connsiteX27" fmla="*/ 146338 w 1169461"/>
                <a:gd name="connsiteY27" fmla="*/ 118878 h 2382012"/>
                <a:gd name="connsiteX28" fmla="*/ 143691 w 1169461"/>
                <a:gd name="connsiteY28" fmla="*/ 179646 h 2382012"/>
                <a:gd name="connsiteX29" fmla="*/ 108894 w 1169461"/>
                <a:gd name="connsiteY29" fmla="*/ 62481 h 2382012"/>
                <a:gd name="connsiteX30" fmla="*/ 93975 w 1169461"/>
                <a:gd name="connsiteY30" fmla="*/ 65254 h 2382012"/>
                <a:gd name="connsiteX31" fmla="*/ 108037 w 1169461"/>
                <a:gd name="connsiteY31" fmla="*/ 150874 h 2382012"/>
                <a:gd name="connsiteX32" fmla="*/ 65466 w 1169461"/>
                <a:gd name="connsiteY32" fmla="*/ 50615 h 2382012"/>
                <a:gd name="connsiteX33" fmla="*/ 51227 w 1169461"/>
                <a:gd name="connsiteY33" fmla="*/ 56763 h 2382012"/>
                <a:gd name="connsiteX34" fmla="*/ 84133 w 1169461"/>
                <a:gd name="connsiteY34" fmla="*/ 162191 h 2382012"/>
                <a:gd name="connsiteX35" fmla="*/ 39970 w 1169461"/>
                <a:gd name="connsiteY35" fmla="*/ 94753 h 2382012"/>
                <a:gd name="connsiteX36" fmla="*/ 26670 w 1169461"/>
                <a:gd name="connsiteY36" fmla="*/ 101208 h 2382012"/>
                <a:gd name="connsiteX37" fmla="*/ 61115 w 1169461"/>
                <a:gd name="connsiteY37" fmla="*/ 177397 h 2382012"/>
                <a:gd name="connsiteX38" fmla="*/ 21740 w 1169461"/>
                <a:gd name="connsiteY38" fmla="*/ 140672 h 2382012"/>
                <a:gd name="connsiteX39" fmla="*/ 15381 w 1169461"/>
                <a:gd name="connsiteY39" fmla="*/ 155172 h 2382012"/>
                <a:gd name="connsiteX40" fmla="*/ 62036 w 1169461"/>
                <a:gd name="connsiteY40" fmla="*/ 217747 h 2382012"/>
                <a:gd name="connsiteX41" fmla="*/ 122201 w 1169461"/>
                <a:gd name="connsiteY41" fmla="*/ 300181 h 2382012"/>
                <a:gd name="connsiteX42" fmla="*/ 206384 w 1169461"/>
                <a:gd name="connsiteY42" fmla="*/ 451129 h 2382012"/>
                <a:gd name="connsiteX43" fmla="*/ 368944 w 1169461"/>
                <a:gd name="connsiteY43" fmla="*/ 689163 h 2382012"/>
                <a:gd name="connsiteX44" fmla="*/ 374749 w 1169461"/>
                <a:gd name="connsiteY44" fmla="*/ 767541 h 2382012"/>
                <a:gd name="connsiteX45" fmla="*/ 438612 w 1169461"/>
                <a:gd name="connsiteY45" fmla="*/ 924295 h 2382012"/>
                <a:gd name="connsiteX46" fmla="*/ 444418 w 1169461"/>
                <a:gd name="connsiteY46" fmla="*/ 1034603 h 2382012"/>
                <a:gd name="connsiteX47" fmla="*/ 377652 w 1169461"/>
                <a:gd name="connsiteY47" fmla="*/ 1252318 h 2382012"/>
                <a:gd name="connsiteX48" fmla="*/ 383458 w 1169461"/>
                <a:gd name="connsiteY48" fmla="*/ 1359723 h 2382012"/>
                <a:gd name="connsiteX49" fmla="*/ 400875 w 1169461"/>
                <a:gd name="connsiteY49" fmla="*/ 1472935 h 2382012"/>
                <a:gd name="connsiteX50" fmla="*/ 415389 w 1169461"/>
                <a:gd name="connsiteY50" fmla="*/ 1644203 h 2382012"/>
                <a:gd name="connsiteX51" fmla="*/ 450224 w 1169461"/>
                <a:gd name="connsiteY51" fmla="*/ 1754512 h 2382012"/>
                <a:gd name="connsiteX52" fmla="*/ 540212 w 1169461"/>
                <a:gd name="connsiteY52" fmla="*/ 2097049 h 2382012"/>
                <a:gd name="connsiteX53" fmla="*/ 575047 w 1169461"/>
                <a:gd name="connsiteY53" fmla="*/ 2105758 h 2382012"/>
                <a:gd name="connsiteX54" fmla="*/ 543115 w 1169461"/>
                <a:gd name="connsiteY54" fmla="*/ 2166718 h 2382012"/>
                <a:gd name="connsiteX55" fmla="*/ 519892 w 1169461"/>
                <a:gd name="connsiteY55" fmla="*/ 2259609 h 2382012"/>
                <a:gd name="connsiteX56" fmla="*/ 589561 w 1169461"/>
                <a:gd name="connsiteY56" fmla="*/ 2282832 h 2382012"/>
                <a:gd name="connsiteX57" fmla="*/ 644715 w 1169461"/>
                <a:gd name="connsiteY57" fmla="*/ 2242192 h 2382012"/>
                <a:gd name="connsiteX58" fmla="*/ 641812 w 1169461"/>
                <a:gd name="connsiteY58" fmla="*/ 2166718 h 2382012"/>
                <a:gd name="connsiteX59" fmla="*/ 665035 w 1169461"/>
                <a:gd name="connsiteY59" fmla="*/ 2102855 h 2382012"/>
                <a:gd name="connsiteX60" fmla="*/ 665035 w 1169461"/>
                <a:gd name="connsiteY60" fmla="*/ 2079632 h 2382012"/>
                <a:gd name="connsiteX61" fmla="*/ 618589 w 1169461"/>
                <a:gd name="connsiteY61" fmla="*/ 1972226 h 2382012"/>
                <a:gd name="connsiteX62" fmla="*/ 609881 w 1169461"/>
                <a:gd name="connsiteY62" fmla="*/ 1635495 h 2382012"/>
                <a:gd name="connsiteX63" fmla="*/ 609881 w 1169461"/>
                <a:gd name="connsiteY63" fmla="*/ 1452615 h 2382012"/>
                <a:gd name="connsiteX64" fmla="*/ 676647 w 1169461"/>
                <a:gd name="connsiteY64" fmla="*/ 1739998 h 2382012"/>
                <a:gd name="connsiteX65" fmla="*/ 705675 w 1169461"/>
                <a:gd name="connsiteY65" fmla="*/ 1841597 h 2382012"/>
                <a:gd name="connsiteX66" fmla="*/ 704949 w 1169461"/>
                <a:gd name="connsiteY66" fmla="*/ 1964969 h 2382012"/>
                <a:gd name="connsiteX67" fmla="*/ 734704 w 1169461"/>
                <a:gd name="connsiteY67" fmla="*/ 2233483 h 2382012"/>
                <a:gd name="connsiteX68" fmla="*/ 763732 w 1169461"/>
                <a:gd name="connsiteY68" fmla="*/ 2239289 h 2382012"/>
                <a:gd name="connsiteX69" fmla="*/ 757927 w 1169461"/>
                <a:gd name="connsiteY69" fmla="*/ 2314762 h 2382012"/>
                <a:gd name="connsiteX70" fmla="*/ 843561 w 1169461"/>
                <a:gd name="connsiteY70" fmla="*/ 2361209 h 2382012"/>
                <a:gd name="connsiteX71" fmla="*/ 971287 w 1169461"/>
                <a:gd name="connsiteY71" fmla="*/ 2334357 h 2382012"/>
                <a:gd name="connsiteX72" fmla="*/ 824692 w 1169461"/>
                <a:gd name="connsiteY72" fmla="*/ 2230580 h 2382012"/>
                <a:gd name="connsiteX73" fmla="*/ 865332 w 1169461"/>
                <a:gd name="connsiteY73" fmla="*/ 2221871 h 2382012"/>
                <a:gd name="connsiteX74" fmla="*/ 845012 w 1169461"/>
                <a:gd name="connsiteY74" fmla="*/ 1876431 h 2382012"/>
                <a:gd name="connsiteX75" fmla="*/ 853722 w 1169461"/>
                <a:gd name="connsiteY75" fmla="*/ 1815471 h 2382012"/>
                <a:gd name="connsiteX76" fmla="*/ 836304 w 1169461"/>
                <a:gd name="connsiteY76" fmla="*/ 1783540 h 2382012"/>
                <a:gd name="connsiteX77" fmla="*/ 824692 w 1169461"/>
                <a:gd name="connsiteY77" fmla="*/ 1403265 h 2382012"/>
                <a:gd name="connsiteX78" fmla="*/ 795664 w 1169461"/>
                <a:gd name="connsiteY78" fmla="*/ 1292957 h 2382012"/>
                <a:gd name="connsiteX79" fmla="*/ 763732 w 1169461"/>
                <a:gd name="connsiteY79" fmla="*/ 1025894 h 2382012"/>
                <a:gd name="connsiteX80" fmla="*/ 859527 w 1169461"/>
                <a:gd name="connsiteY80" fmla="*/ 700774 h 2382012"/>
                <a:gd name="connsiteX81" fmla="*/ 1051115 w 1169461"/>
                <a:gd name="connsiteY81" fmla="*/ 465642 h 2382012"/>
                <a:gd name="connsiteX82" fmla="*/ 1123687 w 1169461"/>
                <a:gd name="connsiteY82" fmla="*/ 213094 h 2382012"/>
                <a:gd name="connsiteX83" fmla="*/ 1166074 w 1169461"/>
                <a:gd name="connsiteY83" fmla="*/ 108675 h 2382012"/>
                <a:gd name="connsiteX84" fmla="*/ 1103367 w 1169461"/>
                <a:gd name="connsiteY84" fmla="*/ 73757 h 2382012"/>
                <a:gd name="connsiteX85" fmla="*/ 1090547 w 1169461"/>
                <a:gd name="connsiteY85" fmla="*/ 135953 h 2382012"/>
                <a:gd name="connsiteX86" fmla="*/ 1067930 w 1169461"/>
                <a:gd name="connsiteY86" fmla="*/ 22594 h 2382012"/>
                <a:gd name="connsiteX87" fmla="*/ 1048877 w 1169461"/>
                <a:gd name="connsiteY87" fmla="*/ 17796 h 2382012"/>
                <a:gd name="connsiteX88" fmla="*/ 1057238 w 1169461"/>
                <a:gd name="connsiteY88" fmla="*/ 129373 h 2382012"/>
                <a:gd name="connsiteX89" fmla="*/ 1016939 w 1169461"/>
                <a:gd name="connsiteY89" fmla="*/ 92774 h 2382012"/>
                <a:gd name="connsiteX90" fmla="*/ 999915 w 1169461"/>
                <a:gd name="connsiteY90" fmla="*/ 101933 h 2382012"/>
                <a:gd name="connsiteX0" fmla="*/ 999915 w 1169461"/>
                <a:gd name="connsiteY0" fmla="*/ 101933 h 2382012"/>
                <a:gd name="connsiteX1" fmla="*/ 1042407 w 1169461"/>
                <a:gd name="connsiteY1" fmla="*/ 198581 h 2382012"/>
                <a:gd name="connsiteX2" fmla="*/ 975641 w 1169461"/>
                <a:gd name="connsiteY2" fmla="*/ 340821 h 2382012"/>
                <a:gd name="connsiteX3" fmla="*/ 923389 w 1169461"/>
                <a:gd name="connsiteY3" fmla="*/ 413392 h 2382012"/>
                <a:gd name="connsiteX4" fmla="*/ 859527 w 1169461"/>
                <a:gd name="connsiteY4" fmla="*/ 517895 h 2382012"/>
                <a:gd name="connsiteX5" fmla="*/ 757927 w 1169461"/>
                <a:gd name="connsiteY5" fmla="*/ 570146 h 2382012"/>
                <a:gd name="connsiteX6" fmla="*/ 723092 w 1169461"/>
                <a:gd name="connsiteY6" fmla="*/ 634009 h 2382012"/>
                <a:gd name="connsiteX7" fmla="*/ 682452 w 1169461"/>
                <a:gd name="connsiteY7" fmla="*/ 625301 h 2382012"/>
                <a:gd name="connsiteX8" fmla="*/ 691161 w 1169461"/>
                <a:gd name="connsiteY8" fmla="*/ 575952 h 2382012"/>
                <a:gd name="connsiteX9" fmla="*/ 725995 w 1169461"/>
                <a:gd name="connsiteY9" fmla="*/ 535312 h 2382012"/>
                <a:gd name="connsiteX10" fmla="*/ 723092 w 1169461"/>
                <a:gd name="connsiteY10" fmla="*/ 480158 h 2382012"/>
                <a:gd name="connsiteX11" fmla="*/ 723092 w 1169461"/>
                <a:gd name="connsiteY11" fmla="*/ 427906 h 2382012"/>
                <a:gd name="connsiteX12" fmla="*/ 667938 w 1169461"/>
                <a:gd name="connsiteY12" fmla="*/ 364043 h 2382012"/>
                <a:gd name="connsiteX13" fmla="*/ 589561 w 1169461"/>
                <a:gd name="connsiteY13" fmla="*/ 378558 h 2382012"/>
                <a:gd name="connsiteX14" fmla="*/ 548921 w 1169461"/>
                <a:gd name="connsiteY14" fmla="*/ 436615 h 2382012"/>
                <a:gd name="connsiteX15" fmla="*/ 560532 w 1169461"/>
                <a:gd name="connsiteY15" fmla="*/ 483061 h 2382012"/>
                <a:gd name="connsiteX16" fmla="*/ 551565 w 1169461"/>
                <a:gd name="connsiteY16" fmla="*/ 515115 h 2382012"/>
                <a:gd name="connsiteX17" fmla="*/ 577949 w 1169461"/>
                <a:gd name="connsiteY17" fmla="*/ 570146 h 2382012"/>
                <a:gd name="connsiteX18" fmla="*/ 537309 w 1169461"/>
                <a:gd name="connsiteY18" fmla="*/ 622398 h 2382012"/>
                <a:gd name="connsiteX19" fmla="*/ 508281 w 1169461"/>
                <a:gd name="connsiteY19" fmla="*/ 622398 h 2382012"/>
                <a:gd name="connsiteX20" fmla="*/ 479252 w 1169461"/>
                <a:gd name="connsiteY20" fmla="*/ 575952 h 2382012"/>
                <a:gd name="connsiteX21" fmla="*/ 415389 w 1169461"/>
                <a:gd name="connsiteY21" fmla="*/ 523701 h 2382012"/>
                <a:gd name="connsiteX22" fmla="*/ 366041 w 1169461"/>
                <a:gd name="connsiteY22" fmla="*/ 474352 h 2382012"/>
                <a:gd name="connsiteX23" fmla="*/ 334109 w 1169461"/>
                <a:gd name="connsiteY23" fmla="*/ 404683 h 2382012"/>
                <a:gd name="connsiteX24" fmla="*/ 235412 w 1169461"/>
                <a:gd name="connsiteY24" fmla="*/ 320501 h 2382012"/>
                <a:gd name="connsiteX25" fmla="*/ 180258 w 1169461"/>
                <a:gd name="connsiteY25" fmla="*/ 236318 h 2382012"/>
                <a:gd name="connsiteX26" fmla="*/ 159880 w 1169461"/>
                <a:gd name="connsiteY26" fmla="*/ 131953 h 2382012"/>
                <a:gd name="connsiteX27" fmla="*/ 146338 w 1169461"/>
                <a:gd name="connsiteY27" fmla="*/ 118878 h 2382012"/>
                <a:gd name="connsiteX28" fmla="*/ 143691 w 1169461"/>
                <a:gd name="connsiteY28" fmla="*/ 179646 h 2382012"/>
                <a:gd name="connsiteX29" fmla="*/ 108894 w 1169461"/>
                <a:gd name="connsiteY29" fmla="*/ 62481 h 2382012"/>
                <a:gd name="connsiteX30" fmla="*/ 93975 w 1169461"/>
                <a:gd name="connsiteY30" fmla="*/ 65254 h 2382012"/>
                <a:gd name="connsiteX31" fmla="*/ 108037 w 1169461"/>
                <a:gd name="connsiteY31" fmla="*/ 150874 h 2382012"/>
                <a:gd name="connsiteX32" fmla="*/ 65466 w 1169461"/>
                <a:gd name="connsiteY32" fmla="*/ 50615 h 2382012"/>
                <a:gd name="connsiteX33" fmla="*/ 51227 w 1169461"/>
                <a:gd name="connsiteY33" fmla="*/ 56763 h 2382012"/>
                <a:gd name="connsiteX34" fmla="*/ 84133 w 1169461"/>
                <a:gd name="connsiteY34" fmla="*/ 162191 h 2382012"/>
                <a:gd name="connsiteX35" fmla="*/ 39970 w 1169461"/>
                <a:gd name="connsiteY35" fmla="*/ 94753 h 2382012"/>
                <a:gd name="connsiteX36" fmla="*/ 26670 w 1169461"/>
                <a:gd name="connsiteY36" fmla="*/ 101208 h 2382012"/>
                <a:gd name="connsiteX37" fmla="*/ 61115 w 1169461"/>
                <a:gd name="connsiteY37" fmla="*/ 177397 h 2382012"/>
                <a:gd name="connsiteX38" fmla="*/ 21740 w 1169461"/>
                <a:gd name="connsiteY38" fmla="*/ 140672 h 2382012"/>
                <a:gd name="connsiteX39" fmla="*/ 15381 w 1169461"/>
                <a:gd name="connsiteY39" fmla="*/ 155172 h 2382012"/>
                <a:gd name="connsiteX40" fmla="*/ 62036 w 1169461"/>
                <a:gd name="connsiteY40" fmla="*/ 217747 h 2382012"/>
                <a:gd name="connsiteX41" fmla="*/ 122201 w 1169461"/>
                <a:gd name="connsiteY41" fmla="*/ 300181 h 2382012"/>
                <a:gd name="connsiteX42" fmla="*/ 206384 w 1169461"/>
                <a:gd name="connsiteY42" fmla="*/ 451129 h 2382012"/>
                <a:gd name="connsiteX43" fmla="*/ 368944 w 1169461"/>
                <a:gd name="connsiteY43" fmla="*/ 689163 h 2382012"/>
                <a:gd name="connsiteX44" fmla="*/ 374749 w 1169461"/>
                <a:gd name="connsiteY44" fmla="*/ 767541 h 2382012"/>
                <a:gd name="connsiteX45" fmla="*/ 438612 w 1169461"/>
                <a:gd name="connsiteY45" fmla="*/ 924295 h 2382012"/>
                <a:gd name="connsiteX46" fmla="*/ 444418 w 1169461"/>
                <a:gd name="connsiteY46" fmla="*/ 1034603 h 2382012"/>
                <a:gd name="connsiteX47" fmla="*/ 377652 w 1169461"/>
                <a:gd name="connsiteY47" fmla="*/ 1252318 h 2382012"/>
                <a:gd name="connsiteX48" fmla="*/ 383458 w 1169461"/>
                <a:gd name="connsiteY48" fmla="*/ 1359723 h 2382012"/>
                <a:gd name="connsiteX49" fmla="*/ 400875 w 1169461"/>
                <a:gd name="connsiteY49" fmla="*/ 1472935 h 2382012"/>
                <a:gd name="connsiteX50" fmla="*/ 415389 w 1169461"/>
                <a:gd name="connsiteY50" fmla="*/ 1644203 h 2382012"/>
                <a:gd name="connsiteX51" fmla="*/ 450224 w 1169461"/>
                <a:gd name="connsiteY51" fmla="*/ 1754512 h 2382012"/>
                <a:gd name="connsiteX52" fmla="*/ 540212 w 1169461"/>
                <a:gd name="connsiteY52" fmla="*/ 2097049 h 2382012"/>
                <a:gd name="connsiteX53" fmla="*/ 575047 w 1169461"/>
                <a:gd name="connsiteY53" fmla="*/ 2105758 h 2382012"/>
                <a:gd name="connsiteX54" fmla="*/ 543115 w 1169461"/>
                <a:gd name="connsiteY54" fmla="*/ 2166718 h 2382012"/>
                <a:gd name="connsiteX55" fmla="*/ 519892 w 1169461"/>
                <a:gd name="connsiteY55" fmla="*/ 2259609 h 2382012"/>
                <a:gd name="connsiteX56" fmla="*/ 589561 w 1169461"/>
                <a:gd name="connsiteY56" fmla="*/ 2282832 h 2382012"/>
                <a:gd name="connsiteX57" fmla="*/ 644715 w 1169461"/>
                <a:gd name="connsiteY57" fmla="*/ 2242192 h 2382012"/>
                <a:gd name="connsiteX58" fmla="*/ 641812 w 1169461"/>
                <a:gd name="connsiteY58" fmla="*/ 2166718 h 2382012"/>
                <a:gd name="connsiteX59" fmla="*/ 665035 w 1169461"/>
                <a:gd name="connsiteY59" fmla="*/ 2102855 h 2382012"/>
                <a:gd name="connsiteX60" fmla="*/ 665035 w 1169461"/>
                <a:gd name="connsiteY60" fmla="*/ 2079632 h 2382012"/>
                <a:gd name="connsiteX61" fmla="*/ 618589 w 1169461"/>
                <a:gd name="connsiteY61" fmla="*/ 1972226 h 2382012"/>
                <a:gd name="connsiteX62" fmla="*/ 609881 w 1169461"/>
                <a:gd name="connsiteY62" fmla="*/ 1635495 h 2382012"/>
                <a:gd name="connsiteX63" fmla="*/ 609881 w 1169461"/>
                <a:gd name="connsiteY63" fmla="*/ 1452615 h 2382012"/>
                <a:gd name="connsiteX64" fmla="*/ 676647 w 1169461"/>
                <a:gd name="connsiteY64" fmla="*/ 1739998 h 2382012"/>
                <a:gd name="connsiteX65" fmla="*/ 705675 w 1169461"/>
                <a:gd name="connsiteY65" fmla="*/ 1841597 h 2382012"/>
                <a:gd name="connsiteX66" fmla="*/ 704949 w 1169461"/>
                <a:gd name="connsiteY66" fmla="*/ 1964969 h 2382012"/>
                <a:gd name="connsiteX67" fmla="*/ 734704 w 1169461"/>
                <a:gd name="connsiteY67" fmla="*/ 2233483 h 2382012"/>
                <a:gd name="connsiteX68" fmla="*/ 763732 w 1169461"/>
                <a:gd name="connsiteY68" fmla="*/ 2239289 h 2382012"/>
                <a:gd name="connsiteX69" fmla="*/ 757927 w 1169461"/>
                <a:gd name="connsiteY69" fmla="*/ 2314762 h 2382012"/>
                <a:gd name="connsiteX70" fmla="*/ 843561 w 1169461"/>
                <a:gd name="connsiteY70" fmla="*/ 2361209 h 2382012"/>
                <a:gd name="connsiteX71" fmla="*/ 971287 w 1169461"/>
                <a:gd name="connsiteY71" fmla="*/ 2334357 h 2382012"/>
                <a:gd name="connsiteX72" fmla="*/ 824692 w 1169461"/>
                <a:gd name="connsiteY72" fmla="*/ 2230580 h 2382012"/>
                <a:gd name="connsiteX73" fmla="*/ 865332 w 1169461"/>
                <a:gd name="connsiteY73" fmla="*/ 2221871 h 2382012"/>
                <a:gd name="connsiteX74" fmla="*/ 845012 w 1169461"/>
                <a:gd name="connsiteY74" fmla="*/ 1876431 h 2382012"/>
                <a:gd name="connsiteX75" fmla="*/ 853722 w 1169461"/>
                <a:gd name="connsiteY75" fmla="*/ 1815471 h 2382012"/>
                <a:gd name="connsiteX76" fmla="*/ 836304 w 1169461"/>
                <a:gd name="connsiteY76" fmla="*/ 1783540 h 2382012"/>
                <a:gd name="connsiteX77" fmla="*/ 824692 w 1169461"/>
                <a:gd name="connsiteY77" fmla="*/ 1403265 h 2382012"/>
                <a:gd name="connsiteX78" fmla="*/ 795664 w 1169461"/>
                <a:gd name="connsiteY78" fmla="*/ 1292957 h 2382012"/>
                <a:gd name="connsiteX79" fmla="*/ 763732 w 1169461"/>
                <a:gd name="connsiteY79" fmla="*/ 1025894 h 2382012"/>
                <a:gd name="connsiteX80" fmla="*/ 859527 w 1169461"/>
                <a:gd name="connsiteY80" fmla="*/ 700774 h 2382012"/>
                <a:gd name="connsiteX81" fmla="*/ 1051115 w 1169461"/>
                <a:gd name="connsiteY81" fmla="*/ 465642 h 2382012"/>
                <a:gd name="connsiteX82" fmla="*/ 1123687 w 1169461"/>
                <a:gd name="connsiteY82" fmla="*/ 213094 h 2382012"/>
                <a:gd name="connsiteX83" fmla="*/ 1166074 w 1169461"/>
                <a:gd name="connsiteY83" fmla="*/ 108675 h 2382012"/>
                <a:gd name="connsiteX84" fmla="*/ 1125461 w 1169461"/>
                <a:gd name="connsiteY84" fmla="*/ 88000 h 2382012"/>
                <a:gd name="connsiteX85" fmla="*/ 1103367 w 1169461"/>
                <a:gd name="connsiteY85" fmla="*/ 73757 h 2382012"/>
                <a:gd name="connsiteX86" fmla="*/ 1090547 w 1169461"/>
                <a:gd name="connsiteY86" fmla="*/ 135953 h 2382012"/>
                <a:gd name="connsiteX87" fmla="*/ 1067930 w 1169461"/>
                <a:gd name="connsiteY87" fmla="*/ 22594 h 2382012"/>
                <a:gd name="connsiteX88" fmla="*/ 1048877 w 1169461"/>
                <a:gd name="connsiteY88" fmla="*/ 17796 h 2382012"/>
                <a:gd name="connsiteX89" fmla="*/ 1057238 w 1169461"/>
                <a:gd name="connsiteY89" fmla="*/ 129373 h 2382012"/>
                <a:gd name="connsiteX90" fmla="*/ 1016939 w 1169461"/>
                <a:gd name="connsiteY90" fmla="*/ 92774 h 2382012"/>
                <a:gd name="connsiteX91" fmla="*/ 999915 w 1169461"/>
                <a:gd name="connsiteY91" fmla="*/ 101933 h 2382012"/>
                <a:gd name="connsiteX0" fmla="*/ 999915 w 1169461"/>
                <a:gd name="connsiteY0" fmla="*/ 131957 h 2412036"/>
                <a:gd name="connsiteX1" fmla="*/ 1042407 w 1169461"/>
                <a:gd name="connsiteY1" fmla="*/ 228605 h 2412036"/>
                <a:gd name="connsiteX2" fmla="*/ 975641 w 1169461"/>
                <a:gd name="connsiteY2" fmla="*/ 370845 h 2412036"/>
                <a:gd name="connsiteX3" fmla="*/ 923389 w 1169461"/>
                <a:gd name="connsiteY3" fmla="*/ 443416 h 2412036"/>
                <a:gd name="connsiteX4" fmla="*/ 859527 w 1169461"/>
                <a:gd name="connsiteY4" fmla="*/ 547919 h 2412036"/>
                <a:gd name="connsiteX5" fmla="*/ 757927 w 1169461"/>
                <a:gd name="connsiteY5" fmla="*/ 600170 h 2412036"/>
                <a:gd name="connsiteX6" fmla="*/ 723092 w 1169461"/>
                <a:gd name="connsiteY6" fmla="*/ 664033 h 2412036"/>
                <a:gd name="connsiteX7" fmla="*/ 682452 w 1169461"/>
                <a:gd name="connsiteY7" fmla="*/ 655325 h 2412036"/>
                <a:gd name="connsiteX8" fmla="*/ 691161 w 1169461"/>
                <a:gd name="connsiteY8" fmla="*/ 605976 h 2412036"/>
                <a:gd name="connsiteX9" fmla="*/ 725995 w 1169461"/>
                <a:gd name="connsiteY9" fmla="*/ 565336 h 2412036"/>
                <a:gd name="connsiteX10" fmla="*/ 723092 w 1169461"/>
                <a:gd name="connsiteY10" fmla="*/ 510182 h 2412036"/>
                <a:gd name="connsiteX11" fmla="*/ 723092 w 1169461"/>
                <a:gd name="connsiteY11" fmla="*/ 457930 h 2412036"/>
                <a:gd name="connsiteX12" fmla="*/ 667938 w 1169461"/>
                <a:gd name="connsiteY12" fmla="*/ 394067 h 2412036"/>
                <a:gd name="connsiteX13" fmla="*/ 589561 w 1169461"/>
                <a:gd name="connsiteY13" fmla="*/ 408582 h 2412036"/>
                <a:gd name="connsiteX14" fmla="*/ 548921 w 1169461"/>
                <a:gd name="connsiteY14" fmla="*/ 466639 h 2412036"/>
                <a:gd name="connsiteX15" fmla="*/ 560532 w 1169461"/>
                <a:gd name="connsiteY15" fmla="*/ 513085 h 2412036"/>
                <a:gd name="connsiteX16" fmla="*/ 551565 w 1169461"/>
                <a:gd name="connsiteY16" fmla="*/ 545139 h 2412036"/>
                <a:gd name="connsiteX17" fmla="*/ 577949 w 1169461"/>
                <a:gd name="connsiteY17" fmla="*/ 600170 h 2412036"/>
                <a:gd name="connsiteX18" fmla="*/ 537309 w 1169461"/>
                <a:gd name="connsiteY18" fmla="*/ 652422 h 2412036"/>
                <a:gd name="connsiteX19" fmla="*/ 508281 w 1169461"/>
                <a:gd name="connsiteY19" fmla="*/ 652422 h 2412036"/>
                <a:gd name="connsiteX20" fmla="*/ 479252 w 1169461"/>
                <a:gd name="connsiteY20" fmla="*/ 605976 h 2412036"/>
                <a:gd name="connsiteX21" fmla="*/ 415389 w 1169461"/>
                <a:gd name="connsiteY21" fmla="*/ 553725 h 2412036"/>
                <a:gd name="connsiteX22" fmla="*/ 366041 w 1169461"/>
                <a:gd name="connsiteY22" fmla="*/ 504376 h 2412036"/>
                <a:gd name="connsiteX23" fmla="*/ 334109 w 1169461"/>
                <a:gd name="connsiteY23" fmla="*/ 434707 h 2412036"/>
                <a:gd name="connsiteX24" fmla="*/ 235412 w 1169461"/>
                <a:gd name="connsiteY24" fmla="*/ 350525 h 2412036"/>
                <a:gd name="connsiteX25" fmla="*/ 180258 w 1169461"/>
                <a:gd name="connsiteY25" fmla="*/ 266342 h 2412036"/>
                <a:gd name="connsiteX26" fmla="*/ 159880 w 1169461"/>
                <a:gd name="connsiteY26" fmla="*/ 161977 h 2412036"/>
                <a:gd name="connsiteX27" fmla="*/ 146338 w 1169461"/>
                <a:gd name="connsiteY27" fmla="*/ 148902 h 2412036"/>
                <a:gd name="connsiteX28" fmla="*/ 143691 w 1169461"/>
                <a:gd name="connsiteY28" fmla="*/ 209670 h 2412036"/>
                <a:gd name="connsiteX29" fmla="*/ 108894 w 1169461"/>
                <a:gd name="connsiteY29" fmla="*/ 92505 h 2412036"/>
                <a:gd name="connsiteX30" fmla="*/ 93975 w 1169461"/>
                <a:gd name="connsiteY30" fmla="*/ 95278 h 2412036"/>
                <a:gd name="connsiteX31" fmla="*/ 108037 w 1169461"/>
                <a:gd name="connsiteY31" fmla="*/ 180898 h 2412036"/>
                <a:gd name="connsiteX32" fmla="*/ 65466 w 1169461"/>
                <a:gd name="connsiteY32" fmla="*/ 80639 h 2412036"/>
                <a:gd name="connsiteX33" fmla="*/ 51227 w 1169461"/>
                <a:gd name="connsiteY33" fmla="*/ 86787 h 2412036"/>
                <a:gd name="connsiteX34" fmla="*/ 84133 w 1169461"/>
                <a:gd name="connsiteY34" fmla="*/ 192215 h 2412036"/>
                <a:gd name="connsiteX35" fmla="*/ 39970 w 1169461"/>
                <a:gd name="connsiteY35" fmla="*/ 124777 h 2412036"/>
                <a:gd name="connsiteX36" fmla="*/ 26670 w 1169461"/>
                <a:gd name="connsiteY36" fmla="*/ 131232 h 2412036"/>
                <a:gd name="connsiteX37" fmla="*/ 61115 w 1169461"/>
                <a:gd name="connsiteY37" fmla="*/ 207421 h 2412036"/>
                <a:gd name="connsiteX38" fmla="*/ 21740 w 1169461"/>
                <a:gd name="connsiteY38" fmla="*/ 170696 h 2412036"/>
                <a:gd name="connsiteX39" fmla="*/ 15381 w 1169461"/>
                <a:gd name="connsiteY39" fmla="*/ 185196 h 2412036"/>
                <a:gd name="connsiteX40" fmla="*/ 62036 w 1169461"/>
                <a:gd name="connsiteY40" fmla="*/ 247771 h 2412036"/>
                <a:gd name="connsiteX41" fmla="*/ 122201 w 1169461"/>
                <a:gd name="connsiteY41" fmla="*/ 330205 h 2412036"/>
                <a:gd name="connsiteX42" fmla="*/ 206384 w 1169461"/>
                <a:gd name="connsiteY42" fmla="*/ 481153 h 2412036"/>
                <a:gd name="connsiteX43" fmla="*/ 368944 w 1169461"/>
                <a:gd name="connsiteY43" fmla="*/ 719187 h 2412036"/>
                <a:gd name="connsiteX44" fmla="*/ 374749 w 1169461"/>
                <a:gd name="connsiteY44" fmla="*/ 797565 h 2412036"/>
                <a:gd name="connsiteX45" fmla="*/ 438612 w 1169461"/>
                <a:gd name="connsiteY45" fmla="*/ 954319 h 2412036"/>
                <a:gd name="connsiteX46" fmla="*/ 444418 w 1169461"/>
                <a:gd name="connsiteY46" fmla="*/ 1064627 h 2412036"/>
                <a:gd name="connsiteX47" fmla="*/ 377652 w 1169461"/>
                <a:gd name="connsiteY47" fmla="*/ 1282342 h 2412036"/>
                <a:gd name="connsiteX48" fmla="*/ 383458 w 1169461"/>
                <a:gd name="connsiteY48" fmla="*/ 1389747 h 2412036"/>
                <a:gd name="connsiteX49" fmla="*/ 400875 w 1169461"/>
                <a:gd name="connsiteY49" fmla="*/ 1502959 h 2412036"/>
                <a:gd name="connsiteX50" fmla="*/ 415389 w 1169461"/>
                <a:gd name="connsiteY50" fmla="*/ 1674227 h 2412036"/>
                <a:gd name="connsiteX51" fmla="*/ 450224 w 1169461"/>
                <a:gd name="connsiteY51" fmla="*/ 1784536 h 2412036"/>
                <a:gd name="connsiteX52" fmla="*/ 540212 w 1169461"/>
                <a:gd name="connsiteY52" fmla="*/ 2127073 h 2412036"/>
                <a:gd name="connsiteX53" fmla="*/ 575047 w 1169461"/>
                <a:gd name="connsiteY53" fmla="*/ 2135782 h 2412036"/>
                <a:gd name="connsiteX54" fmla="*/ 543115 w 1169461"/>
                <a:gd name="connsiteY54" fmla="*/ 2196742 h 2412036"/>
                <a:gd name="connsiteX55" fmla="*/ 519892 w 1169461"/>
                <a:gd name="connsiteY55" fmla="*/ 2289633 h 2412036"/>
                <a:gd name="connsiteX56" fmla="*/ 589561 w 1169461"/>
                <a:gd name="connsiteY56" fmla="*/ 2312856 h 2412036"/>
                <a:gd name="connsiteX57" fmla="*/ 644715 w 1169461"/>
                <a:gd name="connsiteY57" fmla="*/ 2272216 h 2412036"/>
                <a:gd name="connsiteX58" fmla="*/ 641812 w 1169461"/>
                <a:gd name="connsiteY58" fmla="*/ 2196742 h 2412036"/>
                <a:gd name="connsiteX59" fmla="*/ 665035 w 1169461"/>
                <a:gd name="connsiteY59" fmla="*/ 2132879 h 2412036"/>
                <a:gd name="connsiteX60" fmla="*/ 665035 w 1169461"/>
                <a:gd name="connsiteY60" fmla="*/ 2109656 h 2412036"/>
                <a:gd name="connsiteX61" fmla="*/ 618589 w 1169461"/>
                <a:gd name="connsiteY61" fmla="*/ 2002250 h 2412036"/>
                <a:gd name="connsiteX62" fmla="*/ 609881 w 1169461"/>
                <a:gd name="connsiteY62" fmla="*/ 1665519 h 2412036"/>
                <a:gd name="connsiteX63" fmla="*/ 609881 w 1169461"/>
                <a:gd name="connsiteY63" fmla="*/ 1482639 h 2412036"/>
                <a:gd name="connsiteX64" fmla="*/ 676647 w 1169461"/>
                <a:gd name="connsiteY64" fmla="*/ 1770022 h 2412036"/>
                <a:gd name="connsiteX65" fmla="*/ 705675 w 1169461"/>
                <a:gd name="connsiteY65" fmla="*/ 1871621 h 2412036"/>
                <a:gd name="connsiteX66" fmla="*/ 704949 w 1169461"/>
                <a:gd name="connsiteY66" fmla="*/ 1994993 h 2412036"/>
                <a:gd name="connsiteX67" fmla="*/ 734704 w 1169461"/>
                <a:gd name="connsiteY67" fmla="*/ 2263507 h 2412036"/>
                <a:gd name="connsiteX68" fmla="*/ 763732 w 1169461"/>
                <a:gd name="connsiteY68" fmla="*/ 2269313 h 2412036"/>
                <a:gd name="connsiteX69" fmla="*/ 757927 w 1169461"/>
                <a:gd name="connsiteY69" fmla="*/ 2344786 h 2412036"/>
                <a:gd name="connsiteX70" fmla="*/ 843561 w 1169461"/>
                <a:gd name="connsiteY70" fmla="*/ 2391233 h 2412036"/>
                <a:gd name="connsiteX71" fmla="*/ 971287 w 1169461"/>
                <a:gd name="connsiteY71" fmla="*/ 2364381 h 2412036"/>
                <a:gd name="connsiteX72" fmla="*/ 824692 w 1169461"/>
                <a:gd name="connsiteY72" fmla="*/ 2260604 h 2412036"/>
                <a:gd name="connsiteX73" fmla="*/ 865332 w 1169461"/>
                <a:gd name="connsiteY73" fmla="*/ 2251895 h 2412036"/>
                <a:gd name="connsiteX74" fmla="*/ 845012 w 1169461"/>
                <a:gd name="connsiteY74" fmla="*/ 1906455 h 2412036"/>
                <a:gd name="connsiteX75" fmla="*/ 853722 w 1169461"/>
                <a:gd name="connsiteY75" fmla="*/ 1845495 h 2412036"/>
                <a:gd name="connsiteX76" fmla="*/ 836304 w 1169461"/>
                <a:gd name="connsiteY76" fmla="*/ 1813564 h 2412036"/>
                <a:gd name="connsiteX77" fmla="*/ 824692 w 1169461"/>
                <a:gd name="connsiteY77" fmla="*/ 1433289 h 2412036"/>
                <a:gd name="connsiteX78" fmla="*/ 795664 w 1169461"/>
                <a:gd name="connsiteY78" fmla="*/ 1322981 h 2412036"/>
                <a:gd name="connsiteX79" fmla="*/ 763732 w 1169461"/>
                <a:gd name="connsiteY79" fmla="*/ 1055918 h 2412036"/>
                <a:gd name="connsiteX80" fmla="*/ 859527 w 1169461"/>
                <a:gd name="connsiteY80" fmla="*/ 730798 h 2412036"/>
                <a:gd name="connsiteX81" fmla="*/ 1051115 w 1169461"/>
                <a:gd name="connsiteY81" fmla="*/ 495666 h 2412036"/>
                <a:gd name="connsiteX82" fmla="*/ 1123687 w 1169461"/>
                <a:gd name="connsiteY82" fmla="*/ 243118 h 2412036"/>
                <a:gd name="connsiteX83" fmla="*/ 1166074 w 1169461"/>
                <a:gd name="connsiteY83" fmla="*/ 138699 h 2412036"/>
                <a:gd name="connsiteX84" fmla="*/ 1125461 w 1169461"/>
                <a:gd name="connsiteY84" fmla="*/ 118024 h 2412036"/>
                <a:gd name="connsiteX85" fmla="*/ 1097747 w 1169461"/>
                <a:gd name="connsiteY85" fmla="*/ 21949 h 2412036"/>
                <a:gd name="connsiteX86" fmla="*/ 1090547 w 1169461"/>
                <a:gd name="connsiteY86" fmla="*/ 165977 h 2412036"/>
                <a:gd name="connsiteX87" fmla="*/ 1067930 w 1169461"/>
                <a:gd name="connsiteY87" fmla="*/ 52618 h 2412036"/>
                <a:gd name="connsiteX88" fmla="*/ 1048877 w 1169461"/>
                <a:gd name="connsiteY88" fmla="*/ 47820 h 2412036"/>
                <a:gd name="connsiteX89" fmla="*/ 1057238 w 1169461"/>
                <a:gd name="connsiteY89" fmla="*/ 159397 h 2412036"/>
                <a:gd name="connsiteX90" fmla="*/ 1016939 w 1169461"/>
                <a:gd name="connsiteY90" fmla="*/ 122798 h 2412036"/>
                <a:gd name="connsiteX91" fmla="*/ 999915 w 1169461"/>
                <a:gd name="connsiteY91" fmla="*/ 131957 h 2412036"/>
                <a:gd name="connsiteX0" fmla="*/ 999915 w 1169461"/>
                <a:gd name="connsiteY0" fmla="*/ 131957 h 2412036"/>
                <a:gd name="connsiteX1" fmla="*/ 1042407 w 1169461"/>
                <a:gd name="connsiteY1" fmla="*/ 228605 h 2412036"/>
                <a:gd name="connsiteX2" fmla="*/ 975641 w 1169461"/>
                <a:gd name="connsiteY2" fmla="*/ 370845 h 2412036"/>
                <a:gd name="connsiteX3" fmla="*/ 923389 w 1169461"/>
                <a:gd name="connsiteY3" fmla="*/ 443416 h 2412036"/>
                <a:gd name="connsiteX4" fmla="*/ 859527 w 1169461"/>
                <a:gd name="connsiteY4" fmla="*/ 547919 h 2412036"/>
                <a:gd name="connsiteX5" fmla="*/ 757927 w 1169461"/>
                <a:gd name="connsiteY5" fmla="*/ 600170 h 2412036"/>
                <a:gd name="connsiteX6" fmla="*/ 723092 w 1169461"/>
                <a:gd name="connsiteY6" fmla="*/ 664033 h 2412036"/>
                <a:gd name="connsiteX7" fmla="*/ 682452 w 1169461"/>
                <a:gd name="connsiteY7" fmla="*/ 655325 h 2412036"/>
                <a:gd name="connsiteX8" fmla="*/ 691161 w 1169461"/>
                <a:gd name="connsiteY8" fmla="*/ 605976 h 2412036"/>
                <a:gd name="connsiteX9" fmla="*/ 725995 w 1169461"/>
                <a:gd name="connsiteY9" fmla="*/ 565336 h 2412036"/>
                <a:gd name="connsiteX10" fmla="*/ 723092 w 1169461"/>
                <a:gd name="connsiteY10" fmla="*/ 510182 h 2412036"/>
                <a:gd name="connsiteX11" fmla="*/ 723092 w 1169461"/>
                <a:gd name="connsiteY11" fmla="*/ 457930 h 2412036"/>
                <a:gd name="connsiteX12" fmla="*/ 667938 w 1169461"/>
                <a:gd name="connsiteY12" fmla="*/ 394067 h 2412036"/>
                <a:gd name="connsiteX13" fmla="*/ 589561 w 1169461"/>
                <a:gd name="connsiteY13" fmla="*/ 408582 h 2412036"/>
                <a:gd name="connsiteX14" fmla="*/ 548921 w 1169461"/>
                <a:gd name="connsiteY14" fmla="*/ 466639 h 2412036"/>
                <a:gd name="connsiteX15" fmla="*/ 560532 w 1169461"/>
                <a:gd name="connsiteY15" fmla="*/ 513085 h 2412036"/>
                <a:gd name="connsiteX16" fmla="*/ 551565 w 1169461"/>
                <a:gd name="connsiteY16" fmla="*/ 545139 h 2412036"/>
                <a:gd name="connsiteX17" fmla="*/ 577949 w 1169461"/>
                <a:gd name="connsiteY17" fmla="*/ 600170 h 2412036"/>
                <a:gd name="connsiteX18" fmla="*/ 537309 w 1169461"/>
                <a:gd name="connsiteY18" fmla="*/ 652422 h 2412036"/>
                <a:gd name="connsiteX19" fmla="*/ 508281 w 1169461"/>
                <a:gd name="connsiteY19" fmla="*/ 652422 h 2412036"/>
                <a:gd name="connsiteX20" fmla="*/ 479252 w 1169461"/>
                <a:gd name="connsiteY20" fmla="*/ 605976 h 2412036"/>
                <a:gd name="connsiteX21" fmla="*/ 415389 w 1169461"/>
                <a:gd name="connsiteY21" fmla="*/ 553725 h 2412036"/>
                <a:gd name="connsiteX22" fmla="*/ 366041 w 1169461"/>
                <a:gd name="connsiteY22" fmla="*/ 504376 h 2412036"/>
                <a:gd name="connsiteX23" fmla="*/ 334109 w 1169461"/>
                <a:gd name="connsiteY23" fmla="*/ 434707 h 2412036"/>
                <a:gd name="connsiteX24" fmla="*/ 235412 w 1169461"/>
                <a:gd name="connsiteY24" fmla="*/ 350525 h 2412036"/>
                <a:gd name="connsiteX25" fmla="*/ 180258 w 1169461"/>
                <a:gd name="connsiteY25" fmla="*/ 266342 h 2412036"/>
                <a:gd name="connsiteX26" fmla="*/ 159880 w 1169461"/>
                <a:gd name="connsiteY26" fmla="*/ 161977 h 2412036"/>
                <a:gd name="connsiteX27" fmla="*/ 146338 w 1169461"/>
                <a:gd name="connsiteY27" fmla="*/ 148902 h 2412036"/>
                <a:gd name="connsiteX28" fmla="*/ 143691 w 1169461"/>
                <a:gd name="connsiteY28" fmla="*/ 209670 h 2412036"/>
                <a:gd name="connsiteX29" fmla="*/ 108894 w 1169461"/>
                <a:gd name="connsiteY29" fmla="*/ 92505 h 2412036"/>
                <a:gd name="connsiteX30" fmla="*/ 93975 w 1169461"/>
                <a:gd name="connsiteY30" fmla="*/ 95278 h 2412036"/>
                <a:gd name="connsiteX31" fmla="*/ 108037 w 1169461"/>
                <a:gd name="connsiteY31" fmla="*/ 180898 h 2412036"/>
                <a:gd name="connsiteX32" fmla="*/ 65466 w 1169461"/>
                <a:gd name="connsiteY32" fmla="*/ 80639 h 2412036"/>
                <a:gd name="connsiteX33" fmla="*/ 51227 w 1169461"/>
                <a:gd name="connsiteY33" fmla="*/ 86787 h 2412036"/>
                <a:gd name="connsiteX34" fmla="*/ 84133 w 1169461"/>
                <a:gd name="connsiteY34" fmla="*/ 192215 h 2412036"/>
                <a:gd name="connsiteX35" fmla="*/ 39970 w 1169461"/>
                <a:gd name="connsiteY35" fmla="*/ 124777 h 2412036"/>
                <a:gd name="connsiteX36" fmla="*/ 26670 w 1169461"/>
                <a:gd name="connsiteY36" fmla="*/ 131232 h 2412036"/>
                <a:gd name="connsiteX37" fmla="*/ 61115 w 1169461"/>
                <a:gd name="connsiteY37" fmla="*/ 207421 h 2412036"/>
                <a:gd name="connsiteX38" fmla="*/ 21740 w 1169461"/>
                <a:gd name="connsiteY38" fmla="*/ 170696 h 2412036"/>
                <a:gd name="connsiteX39" fmla="*/ 15381 w 1169461"/>
                <a:gd name="connsiteY39" fmla="*/ 185196 h 2412036"/>
                <a:gd name="connsiteX40" fmla="*/ 62036 w 1169461"/>
                <a:gd name="connsiteY40" fmla="*/ 247771 h 2412036"/>
                <a:gd name="connsiteX41" fmla="*/ 122201 w 1169461"/>
                <a:gd name="connsiteY41" fmla="*/ 330205 h 2412036"/>
                <a:gd name="connsiteX42" fmla="*/ 206384 w 1169461"/>
                <a:gd name="connsiteY42" fmla="*/ 481153 h 2412036"/>
                <a:gd name="connsiteX43" fmla="*/ 368944 w 1169461"/>
                <a:gd name="connsiteY43" fmla="*/ 719187 h 2412036"/>
                <a:gd name="connsiteX44" fmla="*/ 374749 w 1169461"/>
                <a:gd name="connsiteY44" fmla="*/ 797565 h 2412036"/>
                <a:gd name="connsiteX45" fmla="*/ 438612 w 1169461"/>
                <a:gd name="connsiteY45" fmla="*/ 954319 h 2412036"/>
                <a:gd name="connsiteX46" fmla="*/ 444418 w 1169461"/>
                <a:gd name="connsiteY46" fmla="*/ 1064627 h 2412036"/>
                <a:gd name="connsiteX47" fmla="*/ 377652 w 1169461"/>
                <a:gd name="connsiteY47" fmla="*/ 1282342 h 2412036"/>
                <a:gd name="connsiteX48" fmla="*/ 383458 w 1169461"/>
                <a:gd name="connsiteY48" fmla="*/ 1389747 h 2412036"/>
                <a:gd name="connsiteX49" fmla="*/ 400875 w 1169461"/>
                <a:gd name="connsiteY49" fmla="*/ 1502959 h 2412036"/>
                <a:gd name="connsiteX50" fmla="*/ 415389 w 1169461"/>
                <a:gd name="connsiteY50" fmla="*/ 1674227 h 2412036"/>
                <a:gd name="connsiteX51" fmla="*/ 450224 w 1169461"/>
                <a:gd name="connsiteY51" fmla="*/ 1784536 h 2412036"/>
                <a:gd name="connsiteX52" fmla="*/ 540212 w 1169461"/>
                <a:gd name="connsiteY52" fmla="*/ 2127073 h 2412036"/>
                <a:gd name="connsiteX53" fmla="*/ 575047 w 1169461"/>
                <a:gd name="connsiteY53" fmla="*/ 2135782 h 2412036"/>
                <a:gd name="connsiteX54" fmla="*/ 543115 w 1169461"/>
                <a:gd name="connsiteY54" fmla="*/ 2196742 h 2412036"/>
                <a:gd name="connsiteX55" fmla="*/ 519892 w 1169461"/>
                <a:gd name="connsiteY55" fmla="*/ 2289633 h 2412036"/>
                <a:gd name="connsiteX56" fmla="*/ 589561 w 1169461"/>
                <a:gd name="connsiteY56" fmla="*/ 2312856 h 2412036"/>
                <a:gd name="connsiteX57" fmla="*/ 644715 w 1169461"/>
                <a:gd name="connsiteY57" fmla="*/ 2272216 h 2412036"/>
                <a:gd name="connsiteX58" fmla="*/ 641812 w 1169461"/>
                <a:gd name="connsiteY58" fmla="*/ 2196742 h 2412036"/>
                <a:gd name="connsiteX59" fmla="*/ 665035 w 1169461"/>
                <a:gd name="connsiteY59" fmla="*/ 2132879 h 2412036"/>
                <a:gd name="connsiteX60" fmla="*/ 665035 w 1169461"/>
                <a:gd name="connsiteY60" fmla="*/ 2109656 h 2412036"/>
                <a:gd name="connsiteX61" fmla="*/ 618589 w 1169461"/>
                <a:gd name="connsiteY61" fmla="*/ 2002250 h 2412036"/>
                <a:gd name="connsiteX62" fmla="*/ 609881 w 1169461"/>
                <a:gd name="connsiteY62" fmla="*/ 1665519 h 2412036"/>
                <a:gd name="connsiteX63" fmla="*/ 609881 w 1169461"/>
                <a:gd name="connsiteY63" fmla="*/ 1482639 h 2412036"/>
                <a:gd name="connsiteX64" fmla="*/ 676647 w 1169461"/>
                <a:gd name="connsiteY64" fmla="*/ 1770022 h 2412036"/>
                <a:gd name="connsiteX65" fmla="*/ 705675 w 1169461"/>
                <a:gd name="connsiteY65" fmla="*/ 1871621 h 2412036"/>
                <a:gd name="connsiteX66" fmla="*/ 704949 w 1169461"/>
                <a:gd name="connsiteY66" fmla="*/ 1994993 h 2412036"/>
                <a:gd name="connsiteX67" fmla="*/ 734704 w 1169461"/>
                <a:gd name="connsiteY67" fmla="*/ 2263507 h 2412036"/>
                <a:gd name="connsiteX68" fmla="*/ 763732 w 1169461"/>
                <a:gd name="connsiteY68" fmla="*/ 2269313 h 2412036"/>
                <a:gd name="connsiteX69" fmla="*/ 757927 w 1169461"/>
                <a:gd name="connsiteY69" fmla="*/ 2344786 h 2412036"/>
                <a:gd name="connsiteX70" fmla="*/ 843561 w 1169461"/>
                <a:gd name="connsiteY70" fmla="*/ 2391233 h 2412036"/>
                <a:gd name="connsiteX71" fmla="*/ 971287 w 1169461"/>
                <a:gd name="connsiteY71" fmla="*/ 2364381 h 2412036"/>
                <a:gd name="connsiteX72" fmla="*/ 824692 w 1169461"/>
                <a:gd name="connsiteY72" fmla="*/ 2260604 h 2412036"/>
                <a:gd name="connsiteX73" fmla="*/ 865332 w 1169461"/>
                <a:gd name="connsiteY73" fmla="*/ 2251895 h 2412036"/>
                <a:gd name="connsiteX74" fmla="*/ 845012 w 1169461"/>
                <a:gd name="connsiteY74" fmla="*/ 1906455 h 2412036"/>
                <a:gd name="connsiteX75" fmla="*/ 853722 w 1169461"/>
                <a:gd name="connsiteY75" fmla="*/ 1845495 h 2412036"/>
                <a:gd name="connsiteX76" fmla="*/ 836304 w 1169461"/>
                <a:gd name="connsiteY76" fmla="*/ 1813564 h 2412036"/>
                <a:gd name="connsiteX77" fmla="*/ 824692 w 1169461"/>
                <a:gd name="connsiteY77" fmla="*/ 1433289 h 2412036"/>
                <a:gd name="connsiteX78" fmla="*/ 795664 w 1169461"/>
                <a:gd name="connsiteY78" fmla="*/ 1322981 h 2412036"/>
                <a:gd name="connsiteX79" fmla="*/ 763732 w 1169461"/>
                <a:gd name="connsiteY79" fmla="*/ 1055918 h 2412036"/>
                <a:gd name="connsiteX80" fmla="*/ 859527 w 1169461"/>
                <a:gd name="connsiteY80" fmla="*/ 730798 h 2412036"/>
                <a:gd name="connsiteX81" fmla="*/ 1051115 w 1169461"/>
                <a:gd name="connsiteY81" fmla="*/ 495666 h 2412036"/>
                <a:gd name="connsiteX82" fmla="*/ 1123687 w 1169461"/>
                <a:gd name="connsiteY82" fmla="*/ 243118 h 2412036"/>
                <a:gd name="connsiteX83" fmla="*/ 1166074 w 1169461"/>
                <a:gd name="connsiteY83" fmla="*/ 138699 h 2412036"/>
                <a:gd name="connsiteX84" fmla="*/ 1125461 w 1169461"/>
                <a:gd name="connsiteY84" fmla="*/ 118024 h 2412036"/>
                <a:gd name="connsiteX85" fmla="*/ 1097747 w 1169461"/>
                <a:gd name="connsiteY85" fmla="*/ 21949 h 2412036"/>
                <a:gd name="connsiteX86" fmla="*/ 1087669 w 1169461"/>
                <a:gd name="connsiteY86" fmla="*/ 131298 h 2412036"/>
                <a:gd name="connsiteX87" fmla="*/ 1067930 w 1169461"/>
                <a:gd name="connsiteY87" fmla="*/ 52618 h 2412036"/>
                <a:gd name="connsiteX88" fmla="*/ 1048877 w 1169461"/>
                <a:gd name="connsiteY88" fmla="*/ 47820 h 2412036"/>
                <a:gd name="connsiteX89" fmla="*/ 1057238 w 1169461"/>
                <a:gd name="connsiteY89" fmla="*/ 159397 h 2412036"/>
                <a:gd name="connsiteX90" fmla="*/ 1016939 w 1169461"/>
                <a:gd name="connsiteY90" fmla="*/ 122798 h 2412036"/>
                <a:gd name="connsiteX91" fmla="*/ 999915 w 1169461"/>
                <a:gd name="connsiteY91" fmla="*/ 131957 h 2412036"/>
                <a:gd name="connsiteX0" fmla="*/ 999915 w 1169461"/>
                <a:gd name="connsiteY0" fmla="*/ 131957 h 2412036"/>
                <a:gd name="connsiteX1" fmla="*/ 1042407 w 1169461"/>
                <a:gd name="connsiteY1" fmla="*/ 228605 h 2412036"/>
                <a:gd name="connsiteX2" fmla="*/ 975641 w 1169461"/>
                <a:gd name="connsiteY2" fmla="*/ 370845 h 2412036"/>
                <a:gd name="connsiteX3" fmla="*/ 923389 w 1169461"/>
                <a:gd name="connsiteY3" fmla="*/ 443416 h 2412036"/>
                <a:gd name="connsiteX4" fmla="*/ 859527 w 1169461"/>
                <a:gd name="connsiteY4" fmla="*/ 547919 h 2412036"/>
                <a:gd name="connsiteX5" fmla="*/ 757927 w 1169461"/>
                <a:gd name="connsiteY5" fmla="*/ 600170 h 2412036"/>
                <a:gd name="connsiteX6" fmla="*/ 723092 w 1169461"/>
                <a:gd name="connsiteY6" fmla="*/ 664033 h 2412036"/>
                <a:gd name="connsiteX7" fmla="*/ 682452 w 1169461"/>
                <a:gd name="connsiteY7" fmla="*/ 655325 h 2412036"/>
                <a:gd name="connsiteX8" fmla="*/ 691161 w 1169461"/>
                <a:gd name="connsiteY8" fmla="*/ 605976 h 2412036"/>
                <a:gd name="connsiteX9" fmla="*/ 725995 w 1169461"/>
                <a:gd name="connsiteY9" fmla="*/ 565336 h 2412036"/>
                <a:gd name="connsiteX10" fmla="*/ 723092 w 1169461"/>
                <a:gd name="connsiteY10" fmla="*/ 510182 h 2412036"/>
                <a:gd name="connsiteX11" fmla="*/ 723092 w 1169461"/>
                <a:gd name="connsiteY11" fmla="*/ 457930 h 2412036"/>
                <a:gd name="connsiteX12" fmla="*/ 667938 w 1169461"/>
                <a:gd name="connsiteY12" fmla="*/ 394067 h 2412036"/>
                <a:gd name="connsiteX13" fmla="*/ 589561 w 1169461"/>
                <a:gd name="connsiteY13" fmla="*/ 408582 h 2412036"/>
                <a:gd name="connsiteX14" fmla="*/ 548921 w 1169461"/>
                <a:gd name="connsiteY14" fmla="*/ 466639 h 2412036"/>
                <a:gd name="connsiteX15" fmla="*/ 560532 w 1169461"/>
                <a:gd name="connsiteY15" fmla="*/ 513085 h 2412036"/>
                <a:gd name="connsiteX16" fmla="*/ 551565 w 1169461"/>
                <a:gd name="connsiteY16" fmla="*/ 545139 h 2412036"/>
                <a:gd name="connsiteX17" fmla="*/ 577949 w 1169461"/>
                <a:gd name="connsiteY17" fmla="*/ 600170 h 2412036"/>
                <a:gd name="connsiteX18" fmla="*/ 537309 w 1169461"/>
                <a:gd name="connsiteY18" fmla="*/ 652422 h 2412036"/>
                <a:gd name="connsiteX19" fmla="*/ 508281 w 1169461"/>
                <a:gd name="connsiteY19" fmla="*/ 652422 h 2412036"/>
                <a:gd name="connsiteX20" fmla="*/ 479252 w 1169461"/>
                <a:gd name="connsiteY20" fmla="*/ 605976 h 2412036"/>
                <a:gd name="connsiteX21" fmla="*/ 415389 w 1169461"/>
                <a:gd name="connsiteY21" fmla="*/ 553725 h 2412036"/>
                <a:gd name="connsiteX22" fmla="*/ 366041 w 1169461"/>
                <a:gd name="connsiteY22" fmla="*/ 504376 h 2412036"/>
                <a:gd name="connsiteX23" fmla="*/ 334109 w 1169461"/>
                <a:gd name="connsiteY23" fmla="*/ 434707 h 2412036"/>
                <a:gd name="connsiteX24" fmla="*/ 235412 w 1169461"/>
                <a:gd name="connsiteY24" fmla="*/ 350525 h 2412036"/>
                <a:gd name="connsiteX25" fmla="*/ 180258 w 1169461"/>
                <a:gd name="connsiteY25" fmla="*/ 266342 h 2412036"/>
                <a:gd name="connsiteX26" fmla="*/ 159880 w 1169461"/>
                <a:gd name="connsiteY26" fmla="*/ 161977 h 2412036"/>
                <a:gd name="connsiteX27" fmla="*/ 146338 w 1169461"/>
                <a:gd name="connsiteY27" fmla="*/ 148902 h 2412036"/>
                <a:gd name="connsiteX28" fmla="*/ 143691 w 1169461"/>
                <a:gd name="connsiteY28" fmla="*/ 209670 h 2412036"/>
                <a:gd name="connsiteX29" fmla="*/ 108894 w 1169461"/>
                <a:gd name="connsiteY29" fmla="*/ 92505 h 2412036"/>
                <a:gd name="connsiteX30" fmla="*/ 93975 w 1169461"/>
                <a:gd name="connsiteY30" fmla="*/ 95278 h 2412036"/>
                <a:gd name="connsiteX31" fmla="*/ 108037 w 1169461"/>
                <a:gd name="connsiteY31" fmla="*/ 180898 h 2412036"/>
                <a:gd name="connsiteX32" fmla="*/ 65466 w 1169461"/>
                <a:gd name="connsiteY32" fmla="*/ 80639 h 2412036"/>
                <a:gd name="connsiteX33" fmla="*/ 51227 w 1169461"/>
                <a:gd name="connsiteY33" fmla="*/ 86787 h 2412036"/>
                <a:gd name="connsiteX34" fmla="*/ 84133 w 1169461"/>
                <a:gd name="connsiteY34" fmla="*/ 192215 h 2412036"/>
                <a:gd name="connsiteX35" fmla="*/ 39970 w 1169461"/>
                <a:gd name="connsiteY35" fmla="*/ 124777 h 2412036"/>
                <a:gd name="connsiteX36" fmla="*/ 26670 w 1169461"/>
                <a:gd name="connsiteY36" fmla="*/ 131232 h 2412036"/>
                <a:gd name="connsiteX37" fmla="*/ 61115 w 1169461"/>
                <a:gd name="connsiteY37" fmla="*/ 207421 h 2412036"/>
                <a:gd name="connsiteX38" fmla="*/ 21740 w 1169461"/>
                <a:gd name="connsiteY38" fmla="*/ 170696 h 2412036"/>
                <a:gd name="connsiteX39" fmla="*/ 15381 w 1169461"/>
                <a:gd name="connsiteY39" fmla="*/ 185196 h 2412036"/>
                <a:gd name="connsiteX40" fmla="*/ 62036 w 1169461"/>
                <a:gd name="connsiteY40" fmla="*/ 247771 h 2412036"/>
                <a:gd name="connsiteX41" fmla="*/ 122201 w 1169461"/>
                <a:gd name="connsiteY41" fmla="*/ 330205 h 2412036"/>
                <a:gd name="connsiteX42" fmla="*/ 206384 w 1169461"/>
                <a:gd name="connsiteY42" fmla="*/ 481153 h 2412036"/>
                <a:gd name="connsiteX43" fmla="*/ 368944 w 1169461"/>
                <a:gd name="connsiteY43" fmla="*/ 719187 h 2412036"/>
                <a:gd name="connsiteX44" fmla="*/ 374749 w 1169461"/>
                <a:gd name="connsiteY44" fmla="*/ 797565 h 2412036"/>
                <a:gd name="connsiteX45" fmla="*/ 438612 w 1169461"/>
                <a:gd name="connsiteY45" fmla="*/ 954319 h 2412036"/>
                <a:gd name="connsiteX46" fmla="*/ 444418 w 1169461"/>
                <a:gd name="connsiteY46" fmla="*/ 1064627 h 2412036"/>
                <a:gd name="connsiteX47" fmla="*/ 377652 w 1169461"/>
                <a:gd name="connsiteY47" fmla="*/ 1282342 h 2412036"/>
                <a:gd name="connsiteX48" fmla="*/ 383458 w 1169461"/>
                <a:gd name="connsiteY48" fmla="*/ 1389747 h 2412036"/>
                <a:gd name="connsiteX49" fmla="*/ 400875 w 1169461"/>
                <a:gd name="connsiteY49" fmla="*/ 1502959 h 2412036"/>
                <a:gd name="connsiteX50" fmla="*/ 415389 w 1169461"/>
                <a:gd name="connsiteY50" fmla="*/ 1674227 h 2412036"/>
                <a:gd name="connsiteX51" fmla="*/ 450224 w 1169461"/>
                <a:gd name="connsiteY51" fmla="*/ 1784536 h 2412036"/>
                <a:gd name="connsiteX52" fmla="*/ 540212 w 1169461"/>
                <a:gd name="connsiteY52" fmla="*/ 2127073 h 2412036"/>
                <a:gd name="connsiteX53" fmla="*/ 575047 w 1169461"/>
                <a:gd name="connsiteY53" fmla="*/ 2135782 h 2412036"/>
                <a:gd name="connsiteX54" fmla="*/ 543115 w 1169461"/>
                <a:gd name="connsiteY54" fmla="*/ 2196742 h 2412036"/>
                <a:gd name="connsiteX55" fmla="*/ 519892 w 1169461"/>
                <a:gd name="connsiteY55" fmla="*/ 2289633 h 2412036"/>
                <a:gd name="connsiteX56" fmla="*/ 589561 w 1169461"/>
                <a:gd name="connsiteY56" fmla="*/ 2312856 h 2412036"/>
                <a:gd name="connsiteX57" fmla="*/ 644715 w 1169461"/>
                <a:gd name="connsiteY57" fmla="*/ 2272216 h 2412036"/>
                <a:gd name="connsiteX58" fmla="*/ 641812 w 1169461"/>
                <a:gd name="connsiteY58" fmla="*/ 2196742 h 2412036"/>
                <a:gd name="connsiteX59" fmla="*/ 665035 w 1169461"/>
                <a:gd name="connsiteY59" fmla="*/ 2132879 h 2412036"/>
                <a:gd name="connsiteX60" fmla="*/ 665035 w 1169461"/>
                <a:gd name="connsiteY60" fmla="*/ 2109656 h 2412036"/>
                <a:gd name="connsiteX61" fmla="*/ 618589 w 1169461"/>
                <a:gd name="connsiteY61" fmla="*/ 2002250 h 2412036"/>
                <a:gd name="connsiteX62" fmla="*/ 609881 w 1169461"/>
                <a:gd name="connsiteY62" fmla="*/ 1665519 h 2412036"/>
                <a:gd name="connsiteX63" fmla="*/ 609881 w 1169461"/>
                <a:gd name="connsiteY63" fmla="*/ 1482639 h 2412036"/>
                <a:gd name="connsiteX64" fmla="*/ 676647 w 1169461"/>
                <a:gd name="connsiteY64" fmla="*/ 1770022 h 2412036"/>
                <a:gd name="connsiteX65" fmla="*/ 705675 w 1169461"/>
                <a:gd name="connsiteY65" fmla="*/ 1871621 h 2412036"/>
                <a:gd name="connsiteX66" fmla="*/ 704949 w 1169461"/>
                <a:gd name="connsiteY66" fmla="*/ 1994993 h 2412036"/>
                <a:gd name="connsiteX67" fmla="*/ 734704 w 1169461"/>
                <a:gd name="connsiteY67" fmla="*/ 2263507 h 2412036"/>
                <a:gd name="connsiteX68" fmla="*/ 763732 w 1169461"/>
                <a:gd name="connsiteY68" fmla="*/ 2269313 h 2412036"/>
                <a:gd name="connsiteX69" fmla="*/ 757927 w 1169461"/>
                <a:gd name="connsiteY69" fmla="*/ 2344786 h 2412036"/>
                <a:gd name="connsiteX70" fmla="*/ 843561 w 1169461"/>
                <a:gd name="connsiteY70" fmla="*/ 2391233 h 2412036"/>
                <a:gd name="connsiteX71" fmla="*/ 971287 w 1169461"/>
                <a:gd name="connsiteY71" fmla="*/ 2364381 h 2412036"/>
                <a:gd name="connsiteX72" fmla="*/ 824692 w 1169461"/>
                <a:gd name="connsiteY72" fmla="*/ 2260604 h 2412036"/>
                <a:gd name="connsiteX73" fmla="*/ 865332 w 1169461"/>
                <a:gd name="connsiteY73" fmla="*/ 2251895 h 2412036"/>
                <a:gd name="connsiteX74" fmla="*/ 845012 w 1169461"/>
                <a:gd name="connsiteY74" fmla="*/ 1906455 h 2412036"/>
                <a:gd name="connsiteX75" fmla="*/ 853722 w 1169461"/>
                <a:gd name="connsiteY75" fmla="*/ 1845495 h 2412036"/>
                <a:gd name="connsiteX76" fmla="*/ 836304 w 1169461"/>
                <a:gd name="connsiteY76" fmla="*/ 1813564 h 2412036"/>
                <a:gd name="connsiteX77" fmla="*/ 824692 w 1169461"/>
                <a:gd name="connsiteY77" fmla="*/ 1433289 h 2412036"/>
                <a:gd name="connsiteX78" fmla="*/ 795664 w 1169461"/>
                <a:gd name="connsiteY78" fmla="*/ 1322981 h 2412036"/>
                <a:gd name="connsiteX79" fmla="*/ 763732 w 1169461"/>
                <a:gd name="connsiteY79" fmla="*/ 1055918 h 2412036"/>
                <a:gd name="connsiteX80" fmla="*/ 859527 w 1169461"/>
                <a:gd name="connsiteY80" fmla="*/ 730798 h 2412036"/>
                <a:gd name="connsiteX81" fmla="*/ 1051115 w 1169461"/>
                <a:gd name="connsiteY81" fmla="*/ 495666 h 2412036"/>
                <a:gd name="connsiteX82" fmla="*/ 1123687 w 1169461"/>
                <a:gd name="connsiteY82" fmla="*/ 243118 h 2412036"/>
                <a:gd name="connsiteX83" fmla="*/ 1166074 w 1169461"/>
                <a:gd name="connsiteY83" fmla="*/ 138699 h 2412036"/>
                <a:gd name="connsiteX84" fmla="*/ 1125461 w 1169461"/>
                <a:gd name="connsiteY84" fmla="*/ 118024 h 2412036"/>
                <a:gd name="connsiteX85" fmla="*/ 1097747 w 1169461"/>
                <a:gd name="connsiteY85" fmla="*/ 21949 h 2412036"/>
                <a:gd name="connsiteX86" fmla="*/ 1081461 w 1169461"/>
                <a:gd name="connsiteY86" fmla="*/ 103358 h 2412036"/>
                <a:gd name="connsiteX87" fmla="*/ 1067930 w 1169461"/>
                <a:gd name="connsiteY87" fmla="*/ 52618 h 2412036"/>
                <a:gd name="connsiteX88" fmla="*/ 1048877 w 1169461"/>
                <a:gd name="connsiteY88" fmla="*/ 47820 h 2412036"/>
                <a:gd name="connsiteX89" fmla="*/ 1057238 w 1169461"/>
                <a:gd name="connsiteY89" fmla="*/ 159397 h 2412036"/>
                <a:gd name="connsiteX90" fmla="*/ 1016939 w 1169461"/>
                <a:gd name="connsiteY90" fmla="*/ 122798 h 2412036"/>
                <a:gd name="connsiteX91" fmla="*/ 999915 w 1169461"/>
                <a:gd name="connsiteY91" fmla="*/ 131957 h 2412036"/>
                <a:gd name="connsiteX0" fmla="*/ 999915 w 1169461"/>
                <a:gd name="connsiteY0" fmla="*/ 131957 h 2412036"/>
                <a:gd name="connsiteX1" fmla="*/ 1042407 w 1169461"/>
                <a:gd name="connsiteY1" fmla="*/ 228605 h 2412036"/>
                <a:gd name="connsiteX2" fmla="*/ 975641 w 1169461"/>
                <a:gd name="connsiteY2" fmla="*/ 370845 h 2412036"/>
                <a:gd name="connsiteX3" fmla="*/ 923389 w 1169461"/>
                <a:gd name="connsiteY3" fmla="*/ 443416 h 2412036"/>
                <a:gd name="connsiteX4" fmla="*/ 859527 w 1169461"/>
                <a:gd name="connsiteY4" fmla="*/ 547919 h 2412036"/>
                <a:gd name="connsiteX5" fmla="*/ 757927 w 1169461"/>
                <a:gd name="connsiteY5" fmla="*/ 600170 h 2412036"/>
                <a:gd name="connsiteX6" fmla="*/ 723092 w 1169461"/>
                <a:gd name="connsiteY6" fmla="*/ 664033 h 2412036"/>
                <a:gd name="connsiteX7" fmla="*/ 682452 w 1169461"/>
                <a:gd name="connsiteY7" fmla="*/ 655325 h 2412036"/>
                <a:gd name="connsiteX8" fmla="*/ 691161 w 1169461"/>
                <a:gd name="connsiteY8" fmla="*/ 605976 h 2412036"/>
                <a:gd name="connsiteX9" fmla="*/ 725995 w 1169461"/>
                <a:gd name="connsiteY9" fmla="*/ 565336 h 2412036"/>
                <a:gd name="connsiteX10" fmla="*/ 723092 w 1169461"/>
                <a:gd name="connsiteY10" fmla="*/ 510182 h 2412036"/>
                <a:gd name="connsiteX11" fmla="*/ 723092 w 1169461"/>
                <a:gd name="connsiteY11" fmla="*/ 457930 h 2412036"/>
                <a:gd name="connsiteX12" fmla="*/ 667938 w 1169461"/>
                <a:gd name="connsiteY12" fmla="*/ 394067 h 2412036"/>
                <a:gd name="connsiteX13" fmla="*/ 589561 w 1169461"/>
                <a:gd name="connsiteY13" fmla="*/ 408582 h 2412036"/>
                <a:gd name="connsiteX14" fmla="*/ 548921 w 1169461"/>
                <a:gd name="connsiteY14" fmla="*/ 466639 h 2412036"/>
                <a:gd name="connsiteX15" fmla="*/ 560532 w 1169461"/>
                <a:gd name="connsiteY15" fmla="*/ 513085 h 2412036"/>
                <a:gd name="connsiteX16" fmla="*/ 551565 w 1169461"/>
                <a:gd name="connsiteY16" fmla="*/ 545139 h 2412036"/>
                <a:gd name="connsiteX17" fmla="*/ 577949 w 1169461"/>
                <a:gd name="connsiteY17" fmla="*/ 600170 h 2412036"/>
                <a:gd name="connsiteX18" fmla="*/ 537309 w 1169461"/>
                <a:gd name="connsiteY18" fmla="*/ 652422 h 2412036"/>
                <a:gd name="connsiteX19" fmla="*/ 508281 w 1169461"/>
                <a:gd name="connsiteY19" fmla="*/ 652422 h 2412036"/>
                <a:gd name="connsiteX20" fmla="*/ 479252 w 1169461"/>
                <a:gd name="connsiteY20" fmla="*/ 605976 h 2412036"/>
                <a:gd name="connsiteX21" fmla="*/ 415389 w 1169461"/>
                <a:gd name="connsiteY21" fmla="*/ 553725 h 2412036"/>
                <a:gd name="connsiteX22" fmla="*/ 366041 w 1169461"/>
                <a:gd name="connsiteY22" fmla="*/ 504376 h 2412036"/>
                <a:gd name="connsiteX23" fmla="*/ 334109 w 1169461"/>
                <a:gd name="connsiteY23" fmla="*/ 434707 h 2412036"/>
                <a:gd name="connsiteX24" fmla="*/ 235412 w 1169461"/>
                <a:gd name="connsiteY24" fmla="*/ 350525 h 2412036"/>
                <a:gd name="connsiteX25" fmla="*/ 180258 w 1169461"/>
                <a:gd name="connsiteY25" fmla="*/ 266342 h 2412036"/>
                <a:gd name="connsiteX26" fmla="*/ 159880 w 1169461"/>
                <a:gd name="connsiteY26" fmla="*/ 161977 h 2412036"/>
                <a:gd name="connsiteX27" fmla="*/ 146338 w 1169461"/>
                <a:gd name="connsiteY27" fmla="*/ 148902 h 2412036"/>
                <a:gd name="connsiteX28" fmla="*/ 143691 w 1169461"/>
                <a:gd name="connsiteY28" fmla="*/ 209670 h 2412036"/>
                <a:gd name="connsiteX29" fmla="*/ 108894 w 1169461"/>
                <a:gd name="connsiteY29" fmla="*/ 92505 h 2412036"/>
                <a:gd name="connsiteX30" fmla="*/ 93975 w 1169461"/>
                <a:gd name="connsiteY30" fmla="*/ 95278 h 2412036"/>
                <a:gd name="connsiteX31" fmla="*/ 108037 w 1169461"/>
                <a:gd name="connsiteY31" fmla="*/ 180898 h 2412036"/>
                <a:gd name="connsiteX32" fmla="*/ 65466 w 1169461"/>
                <a:gd name="connsiteY32" fmla="*/ 80639 h 2412036"/>
                <a:gd name="connsiteX33" fmla="*/ 51227 w 1169461"/>
                <a:gd name="connsiteY33" fmla="*/ 86787 h 2412036"/>
                <a:gd name="connsiteX34" fmla="*/ 84133 w 1169461"/>
                <a:gd name="connsiteY34" fmla="*/ 192215 h 2412036"/>
                <a:gd name="connsiteX35" fmla="*/ 39970 w 1169461"/>
                <a:gd name="connsiteY35" fmla="*/ 124777 h 2412036"/>
                <a:gd name="connsiteX36" fmla="*/ 26670 w 1169461"/>
                <a:gd name="connsiteY36" fmla="*/ 131232 h 2412036"/>
                <a:gd name="connsiteX37" fmla="*/ 61115 w 1169461"/>
                <a:gd name="connsiteY37" fmla="*/ 207421 h 2412036"/>
                <a:gd name="connsiteX38" fmla="*/ 21740 w 1169461"/>
                <a:gd name="connsiteY38" fmla="*/ 170696 h 2412036"/>
                <a:gd name="connsiteX39" fmla="*/ 15381 w 1169461"/>
                <a:gd name="connsiteY39" fmla="*/ 185196 h 2412036"/>
                <a:gd name="connsiteX40" fmla="*/ 62036 w 1169461"/>
                <a:gd name="connsiteY40" fmla="*/ 247771 h 2412036"/>
                <a:gd name="connsiteX41" fmla="*/ 122201 w 1169461"/>
                <a:gd name="connsiteY41" fmla="*/ 330205 h 2412036"/>
                <a:gd name="connsiteX42" fmla="*/ 206384 w 1169461"/>
                <a:gd name="connsiteY42" fmla="*/ 481153 h 2412036"/>
                <a:gd name="connsiteX43" fmla="*/ 368944 w 1169461"/>
                <a:gd name="connsiteY43" fmla="*/ 719187 h 2412036"/>
                <a:gd name="connsiteX44" fmla="*/ 374749 w 1169461"/>
                <a:gd name="connsiteY44" fmla="*/ 797565 h 2412036"/>
                <a:gd name="connsiteX45" fmla="*/ 438612 w 1169461"/>
                <a:gd name="connsiteY45" fmla="*/ 954319 h 2412036"/>
                <a:gd name="connsiteX46" fmla="*/ 444418 w 1169461"/>
                <a:gd name="connsiteY46" fmla="*/ 1064627 h 2412036"/>
                <a:gd name="connsiteX47" fmla="*/ 377652 w 1169461"/>
                <a:gd name="connsiteY47" fmla="*/ 1282342 h 2412036"/>
                <a:gd name="connsiteX48" fmla="*/ 383458 w 1169461"/>
                <a:gd name="connsiteY48" fmla="*/ 1389747 h 2412036"/>
                <a:gd name="connsiteX49" fmla="*/ 400875 w 1169461"/>
                <a:gd name="connsiteY49" fmla="*/ 1502959 h 2412036"/>
                <a:gd name="connsiteX50" fmla="*/ 415389 w 1169461"/>
                <a:gd name="connsiteY50" fmla="*/ 1674227 h 2412036"/>
                <a:gd name="connsiteX51" fmla="*/ 450224 w 1169461"/>
                <a:gd name="connsiteY51" fmla="*/ 1784536 h 2412036"/>
                <a:gd name="connsiteX52" fmla="*/ 540212 w 1169461"/>
                <a:gd name="connsiteY52" fmla="*/ 2127073 h 2412036"/>
                <a:gd name="connsiteX53" fmla="*/ 575047 w 1169461"/>
                <a:gd name="connsiteY53" fmla="*/ 2135782 h 2412036"/>
                <a:gd name="connsiteX54" fmla="*/ 543115 w 1169461"/>
                <a:gd name="connsiteY54" fmla="*/ 2196742 h 2412036"/>
                <a:gd name="connsiteX55" fmla="*/ 519892 w 1169461"/>
                <a:gd name="connsiteY55" fmla="*/ 2289633 h 2412036"/>
                <a:gd name="connsiteX56" fmla="*/ 589561 w 1169461"/>
                <a:gd name="connsiteY56" fmla="*/ 2312856 h 2412036"/>
                <a:gd name="connsiteX57" fmla="*/ 644715 w 1169461"/>
                <a:gd name="connsiteY57" fmla="*/ 2272216 h 2412036"/>
                <a:gd name="connsiteX58" fmla="*/ 641812 w 1169461"/>
                <a:gd name="connsiteY58" fmla="*/ 2196742 h 2412036"/>
                <a:gd name="connsiteX59" fmla="*/ 665035 w 1169461"/>
                <a:gd name="connsiteY59" fmla="*/ 2132879 h 2412036"/>
                <a:gd name="connsiteX60" fmla="*/ 665035 w 1169461"/>
                <a:gd name="connsiteY60" fmla="*/ 2109656 h 2412036"/>
                <a:gd name="connsiteX61" fmla="*/ 618589 w 1169461"/>
                <a:gd name="connsiteY61" fmla="*/ 2002250 h 2412036"/>
                <a:gd name="connsiteX62" fmla="*/ 609881 w 1169461"/>
                <a:gd name="connsiteY62" fmla="*/ 1665519 h 2412036"/>
                <a:gd name="connsiteX63" fmla="*/ 609881 w 1169461"/>
                <a:gd name="connsiteY63" fmla="*/ 1482639 h 2412036"/>
                <a:gd name="connsiteX64" fmla="*/ 676647 w 1169461"/>
                <a:gd name="connsiteY64" fmla="*/ 1770022 h 2412036"/>
                <a:gd name="connsiteX65" fmla="*/ 705675 w 1169461"/>
                <a:gd name="connsiteY65" fmla="*/ 1871621 h 2412036"/>
                <a:gd name="connsiteX66" fmla="*/ 704949 w 1169461"/>
                <a:gd name="connsiteY66" fmla="*/ 1994993 h 2412036"/>
                <a:gd name="connsiteX67" fmla="*/ 734704 w 1169461"/>
                <a:gd name="connsiteY67" fmla="*/ 2263507 h 2412036"/>
                <a:gd name="connsiteX68" fmla="*/ 763732 w 1169461"/>
                <a:gd name="connsiteY68" fmla="*/ 2269313 h 2412036"/>
                <a:gd name="connsiteX69" fmla="*/ 757927 w 1169461"/>
                <a:gd name="connsiteY69" fmla="*/ 2344786 h 2412036"/>
                <a:gd name="connsiteX70" fmla="*/ 843561 w 1169461"/>
                <a:gd name="connsiteY70" fmla="*/ 2391233 h 2412036"/>
                <a:gd name="connsiteX71" fmla="*/ 971287 w 1169461"/>
                <a:gd name="connsiteY71" fmla="*/ 2364381 h 2412036"/>
                <a:gd name="connsiteX72" fmla="*/ 824692 w 1169461"/>
                <a:gd name="connsiteY72" fmla="*/ 2260604 h 2412036"/>
                <a:gd name="connsiteX73" fmla="*/ 865332 w 1169461"/>
                <a:gd name="connsiteY73" fmla="*/ 2251895 h 2412036"/>
                <a:gd name="connsiteX74" fmla="*/ 845012 w 1169461"/>
                <a:gd name="connsiteY74" fmla="*/ 1906455 h 2412036"/>
                <a:gd name="connsiteX75" fmla="*/ 853722 w 1169461"/>
                <a:gd name="connsiteY75" fmla="*/ 1845495 h 2412036"/>
                <a:gd name="connsiteX76" fmla="*/ 836304 w 1169461"/>
                <a:gd name="connsiteY76" fmla="*/ 1813564 h 2412036"/>
                <a:gd name="connsiteX77" fmla="*/ 824692 w 1169461"/>
                <a:gd name="connsiteY77" fmla="*/ 1433289 h 2412036"/>
                <a:gd name="connsiteX78" fmla="*/ 795664 w 1169461"/>
                <a:gd name="connsiteY78" fmla="*/ 1322981 h 2412036"/>
                <a:gd name="connsiteX79" fmla="*/ 763732 w 1169461"/>
                <a:gd name="connsiteY79" fmla="*/ 1055918 h 2412036"/>
                <a:gd name="connsiteX80" fmla="*/ 859527 w 1169461"/>
                <a:gd name="connsiteY80" fmla="*/ 730798 h 2412036"/>
                <a:gd name="connsiteX81" fmla="*/ 1051115 w 1169461"/>
                <a:gd name="connsiteY81" fmla="*/ 495666 h 2412036"/>
                <a:gd name="connsiteX82" fmla="*/ 1123687 w 1169461"/>
                <a:gd name="connsiteY82" fmla="*/ 243118 h 2412036"/>
                <a:gd name="connsiteX83" fmla="*/ 1166074 w 1169461"/>
                <a:gd name="connsiteY83" fmla="*/ 138699 h 2412036"/>
                <a:gd name="connsiteX84" fmla="*/ 1125461 w 1169461"/>
                <a:gd name="connsiteY84" fmla="*/ 118024 h 2412036"/>
                <a:gd name="connsiteX85" fmla="*/ 1097747 w 1169461"/>
                <a:gd name="connsiteY85" fmla="*/ 21949 h 2412036"/>
                <a:gd name="connsiteX86" fmla="*/ 1081461 w 1169461"/>
                <a:gd name="connsiteY86" fmla="*/ 103358 h 2412036"/>
                <a:gd name="connsiteX87" fmla="*/ 1058746 w 1169461"/>
                <a:gd name="connsiteY87" fmla="*/ 40556 h 2412036"/>
                <a:gd name="connsiteX88" fmla="*/ 1048877 w 1169461"/>
                <a:gd name="connsiteY88" fmla="*/ 47820 h 2412036"/>
                <a:gd name="connsiteX89" fmla="*/ 1057238 w 1169461"/>
                <a:gd name="connsiteY89" fmla="*/ 159397 h 2412036"/>
                <a:gd name="connsiteX90" fmla="*/ 1016939 w 1169461"/>
                <a:gd name="connsiteY90" fmla="*/ 122798 h 2412036"/>
                <a:gd name="connsiteX91" fmla="*/ 999915 w 1169461"/>
                <a:gd name="connsiteY91" fmla="*/ 131957 h 2412036"/>
                <a:gd name="connsiteX0" fmla="*/ 999915 w 1169461"/>
                <a:gd name="connsiteY0" fmla="*/ 153751 h 2433830"/>
                <a:gd name="connsiteX1" fmla="*/ 1042407 w 1169461"/>
                <a:gd name="connsiteY1" fmla="*/ 250399 h 2433830"/>
                <a:gd name="connsiteX2" fmla="*/ 975641 w 1169461"/>
                <a:gd name="connsiteY2" fmla="*/ 392639 h 2433830"/>
                <a:gd name="connsiteX3" fmla="*/ 923389 w 1169461"/>
                <a:gd name="connsiteY3" fmla="*/ 465210 h 2433830"/>
                <a:gd name="connsiteX4" fmla="*/ 859527 w 1169461"/>
                <a:gd name="connsiteY4" fmla="*/ 569713 h 2433830"/>
                <a:gd name="connsiteX5" fmla="*/ 757927 w 1169461"/>
                <a:gd name="connsiteY5" fmla="*/ 621964 h 2433830"/>
                <a:gd name="connsiteX6" fmla="*/ 723092 w 1169461"/>
                <a:gd name="connsiteY6" fmla="*/ 685827 h 2433830"/>
                <a:gd name="connsiteX7" fmla="*/ 682452 w 1169461"/>
                <a:gd name="connsiteY7" fmla="*/ 677119 h 2433830"/>
                <a:gd name="connsiteX8" fmla="*/ 691161 w 1169461"/>
                <a:gd name="connsiteY8" fmla="*/ 627770 h 2433830"/>
                <a:gd name="connsiteX9" fmla="*/ 725995 w 1169461"/>
                <a:gd name="connsiteY9" fmla="*/ 587130 h 2433830"/>
                <a:gd name="connsiteX10" fmla="*/ 723092 w 1169461"/>
                <a:gd name="connsiteY10" fmla="*/ 531976 h 2433830"/>
                <a:gd name="connsiteX11" fmla="*/ 723092 w 1169461"/>
                <a:gd name="connsiteY11" fmla="*/ 479724 h 2433830"/>
                <a:gd name="connsiteX12" fmla="*/ 667938 w 1169461"/>
                <a:gd name="connsiteY12" fmla="*/ 415861 h 2433830"/>
                <a:gd name="connsiteX13" fmla="*/ 589561 w 1169461"/>
                <a:gd name="connsiteY13" fmla="*/ 430376 h 2433830"/>
                <a:gd name="connsiteX14" fmla="*/ 548921 w 1169461"/>
                <a:gd name="connsiteY14" fmla="*/ 488433 h 2433830"/>
                <a:gd name="connsiteX15" fmla="*/ 560532 w 1169461"/>
                <a:gd name="connsiteY15" fmla="*/ 534879 h 2433830"/>
                <a:gd name="connsiteX16" fmla="*/ 551565 w 1169461"/>
                <a:gd name="connsiteY16" fmla="*/ 566933 h 2433830"/>
                <a:gd name="connsiteX17" fmla="*/ 577949 w 1169461"/>
                <a:gd name="connsiteY17" fmla="*/ 621964 h 2433830"/>
                <a:gd name="connsiteX18" fmla="*/ 537309 w 1169461"/>
                <a:gd name="connsiteY18" fmla="*/ 674216 h 2433830"/>
                <a:gd name="connsiteX19" fmla="*/ 508281 w 1169461"/>
                <a:gd name="connsiteY19" fmla="*/ 674216 h 2433830"/>
                <a:gd name="connsiteX20" fmla="*/ 479252 w 1169461"/>
                <a:gd name="connsiteY20" fmla="*/ 627770 h 2433830"/>
                <a:gd name="connsiteX21" fmla="*/ 415389 w 1169461"/>
                <a:gd name="connsiteY21" fmla="*/ 575519 h 2433830"/>
                <a:gd name="connsiteX22" fmla="*/ 366041 w 1169461"/>
                <a:gd name="connsiteY22" fmla="*/ 526170 h 2433830"/>
                <a:gd name="connsiteX23" fmla="*/ 334109 w 1169461"/>
                <a:gd name="connsiteY23" fmla="*/ 456501 h 2433830"/>
                <a:gd name="connsiteX24" fmla="*/ 235412 w 1169461"/>
                <a:gd name="connsiteY24" fmla="*/ 372319 h 2433830"/>
                <a:gd name="connsiteX25" fmla="*/ 180258 w 1169461"/>
                <a:gd name="connsiteY25" fmla="*/ 288136 h 2433830"/>
                <a:gd name="connsiteX26" fmla="*/ 159880 w 1169461"/>
                <a:gd name="connsiteY26" fmla="*/ 183771 h 2433830"/>
                <a:gd name="connsiteX27" fmla="*/ 146338 w 1169461"/>
                <a:gd name="connsiteY27" fmla="*/ 170696 h 2433830"/>
                <a:gd name="connsiteX28" fmla="*/ 143691 w 1169461"/>
                <a:gd name="connsiteY28" fmla="*/ 231464 h 2433830"/>
                <a:gd name="connsiteX29" fmla="*/ 108894 w 1169461"/>
                <a:gd name="connsiteY29" fmla="*/ 114299 h 2433830"/>
                <a:gd name="connsiteX30" fmla="*/ 93975 w 1169461"/>
                <a:gd name="connsiteY30" fmla="*/ 117072 h 2433830"/>
                <a:gd name="connsiteX31" fmla="*/ 108037 w 1169461"/>
                <a:gd name="connsiteY31" fmla="*/ 202692 h 2433830"/>
                <a:gd name="connsiteX32" fmla="*/ 65466 w 1169461"/>
                <a:gd name="connsiteY32" fmla="*/ 102433 h 2433830"/>
                <a:gd name="connsiteX33" fmla="*/ 51227 w 1169461"/>
                <a:gd name="connsiteY33" fmla="*/ 108581 h 2433830"/>
                <a:gd name="connsiteX34" fmla="*/ 84133 w 1169461"/>
                <a:gd name="connsiteY34" fmla="*/ 214009 h 2433830"/>
                <a:gd name="connsiteX35" fmla="*/ 39970 w 1169461"/>
                <a:gd name="connsiteY35" fmla="*/ 146571 h 2433830"/>
                <a:gd name="connsiteX36" fmla="*/ 26670 w 1169461"/>
                <a:gd name="connsiteY36" fmla="*/ 153026 h 2433830"/>
                <a:gd name="connsiteX37" fmla="*/ 61115 w 1169461"/>
                <a:gd name="connsiteY37" fmla="*/ 229215 h 2433830"/>
                <a:gd name="connsiteX38" fmla="*/ 21740 w 1169461"/>
                <a:gd name="connsiteY38" fmla="*/ 192490 h 2433830"/>
                <a:gd name="connsiteX39" fmla="*/ 15381 w 1169461"/>
                <a:gd name="connsiteY39" fmla="*/ 206990 h 2433830"/>
                <a:gd name="connsiteX40" fmla="*/ 62036 w 1169461"/>
                <a:gd name="connsiteY40" fmla="*/ 269565 h 2433830"/>
                <a:gd name="connsiteX41" fmla="*/ 122201 w 1169461"/>
                <a:gd name="connsiteY41" fmla="*/ 351999 h 2433830"/>
                <a:gd name="connsiteX42" fmla="*/ 206384 w 1169461"/>
                <a:gd name="connsiteY42" fmla="*/ 502947 h 2433830"/>
                <a:gd name="connsiteX43" fmla="*/ 368944 w 1169461"/>
                <a:gd name="connsiteY43" fmla="*/ 740981 h 2433830"/>
                <a:gd name="connsiteX44" fmla="*/ 374749 w 1169461"/>
                <a:gd name="connsiteY44" fmla="*/ 819359 h 2433830"/>
                <a:gd name="connsiteX45" fmla="*/ 438612 w 1169461"/>
                <a:gd name="connsiteY45" fmla="*/ 976113 h 2433830"/>
                <a:gd name="connsiteX46" fmla="*/ 444418 w 1169461"/>
                <a:gd name="connsiteY46" fmla="*/ 1086421 h 2433830"/>
                <a:gd name="connsiteX47" fmla="*/ 377652 w 1169461"/>
                <a:gd name="connsiteY47" fmla="*/ 1304136 h 2433830"/>
                <a:gd name="connsiteX48" fmla="*/ 383458 w 1169461"/>
                <a:gd name="connsiteY48" fmla="*/ 1411541 h 2433830"/>
                <a:gd name="connsiteX49" fmla="*/ 400875 w 1169461"/>
                <a:gd name="connsiteY49" fmla="*/ 1524753 h 2433830"/>
                <a:gd name="connsiteX50" fmla="*/ 415389 w 1169461"/>
                <a:gd name="connsiteY50" fmla="*/ 1696021 h 2433830"/>
                <a:gd name="connsiteX51" fmla="*/ 450224 w 1169461"/>
                <a:gd name="connsiteY51" fmla="*/ 1806330 h 2433830"/>
                <a:gd name="connsiteX52" fmla="*/ 540212 w 1169461"/>
                <a:gd name="connsiteY52" fmla="*/ 2148867 h 2433830"/>
                <a:gd name="connsiteX53" fmla="*/ 575047 w 1169461"/>
                <a:gd name="connsiteY53" fmla="*/ 2157576 h 2433830"/>
                <a:gd name="connsiteX54" fmla="*/ 543115 w 1169461"/>
                <a:gd name="connsiteY54" fmla="*/ 2218536 h 2433830"/>
                <a:gd name="connsiteX55" fmla="*/ 519892 w 1169461"/>
                <a:gd name="connsiteY55" fmla="*/ 2311427 h 2433830"/>
                <a:gd name="connsiteX56" fmla="*/ 589561 w 1169461"/>
                <a:gd name="connsiteY56" fmla="*/ 2334650 h 2433830"/>
                <a:gd name="connsiteX57" fmla="*/ 644715 w 1169461"/>
                <a:gd name="connsiteY57" fmla="*/ 2294010 h 2433830"/>
                <a:gd name="connsiteX58" fmla="*/ 641812 w 1169461"/>
                <a:gd name="connsiteY58" fmla="*/ 2218536 h 2433830"/>
                <a:gd name="connsiteX59" fmla="*/ 665035 w 1169461"/>
                <a:gd name="connsiteY59" fmla="*/ 2154673 h 2433830"/>
                <a:gd name="connsiteX60" fmla="*/ 665035 w 1169461"/>
                <a:gd name="connsiteY60" fmla="*/ 2131450 h 2433830"/>
                <a:gd name="connsiteX61" fmla="*/ 618589 w 1169461"/>
                <a:gd name="connsiteY61" fmla="*/ 2024044 h 2433830"/>
                <a:gd name="connsiteX62" fmla="*/ 609881 w 1169461"/>
                <a:gd name="connsiteY62" fmla="*/ 1687313 h 2433830"/>
                <a:gd name="connsiteX63" fmla="*/ 609881 w 1169461"/>
                <a:gd name="connsiteY63" fmla="*/ 1504433 h 2433830"/>
                <a:gd name="connsiteX64" fmla="*/ 676647 w 1169461"/>
                <a:gd name="connsiteY64" fmla="*/ 1791816 h 2433830"/>
                <a:gd name="connsiteX65" fmla="*/ 705675 w 1169461"/>
                <a:gd name="connsiteY65" fmla="*/ 1893415 h 2433830"/>
                <a:gd name="connsiteX66" fmla="*/ 704949 w 1169461"/>
                <a:gd name="connsiteY66" fmla="*/ 2016787 h 2433830"/>
                <a:gd name="connsiteX67" fmla="*/ 734704 w 1169461"/>
                <a:gd name="connsiteY67" fmla="*/ 2285301 h 2433830"/>
                <a:gd name="connsiteX68" fmla="*/ 763732 w 1169461"/>
                <a:gd name="connsiteY68" fmla="*/ 2291107 h 2433830"/>
                <a:gd name="connsiteX69" fmla="*/ 757927 w 1169461"/>
                <a:gd name="connsiteY69" fmla="*/ 2366580 h 2433830"/>
                <a:gd name="connsiteX70" fmla="*/ 843561 w 1169461"/>
                <a:gd name="connsiteY70" fmla="*/ 2413027 h 2433830"/>
                <a:gd name="connsiteX71" fmla="*/ 971287 w 1169461"/>
                <a:gd name="connsiteY71" fmla="*/ 2386175 h 2433830"/>
                <a:gd name="connsiteX72" fmla="*/ 824692 w 1169461"/>
                <a:gd name="connsiteY72" fmla="*/ 2282398 h 2433830"/>
                <a:gd name="connsiteX73" fmla="*/ 865332 w 1169461"/>
                <a:gd name="connsiteY73" fmla="*/ 2273689 h 2433830"/>
                <a:gd name="connsiteX74" fmla="*/ 845012 w 1169461"/>
                <a:gd name="connsiteY74" fmla="*/ 1928249 h 2433830"/>
                <a:gd name="connsiteX75" fmla="*/ 853722 w 1169461"/>
                <a:gd name="connsiteY75" fmla="*/ 1867289 h 2433830"/>
                <a:gd name="connsiteX76" fmla="*/ 836304 w 1169461"/>
                <a:gd name="connsiteY76" fmla="*/ 1835358 h 2433830"/>
                <a:gd name="connsiteX77" fmla="*/ 824692 w 1169461"/>
                <a:gd name="connsiteY77" fmla="*/ 1455083 h 2433830"/>
                <a:gd name="connsiteX78" fmla="*/ 795664 w 1169461"/>
                <a:gd name="connsiteY78" fmla="*/ 1344775 h 2433830"/>
                <a:gd name="connsiteX79" fmla="*/ 763732 w 1169461"/>
                <a:gd name="connsiteY79" fmla="*/ 1077712 h 2433830"/>
                <a:gd name="connsiteX80" fmla="*/ 859527 w 1169461"/>
                <a:gd name="connsiteY80" fmla="*/ 752592 h 2433830"/>
                <a:gd name="connsiteX81" fmla="*/ 1051115 w 1169461"/>
                <a:gd name="connsiteY81" fmla="*/ 517460 h 2433830"/>
                <a:gd name="connsiteX82" fmla="*/ 1123687 w 1169461"/>
                <a:gd name="connsiteY82" fmla="*/ 264912 h 2433830"/>
                <a:gd name="connsiteX83" fmla="*/ 1166074 w 1169461"/>
                <a:gd name="connsiteY83" fmla="*/ 160493 h 2433830"/>
                <a:gd name="connsiteX84" fmla="*/ 1125461 w 1169461"/>
                <a:gd name="connsiteY84" fmla="*/ 139818 h 2433830"/>
                <a:gd name="connsiteX85" fmla="*/ 1093772 w 1169461"/>
                <a:gd name="connsiteY85" fmla="*/ 21949 h 2433830"/>
                <a:gd name="connsiteX86" fmla="*/ 1081461 w 1169461"/>
                <a:gd name="connsiteY86" fmla="*/ 125152 h 2433830"/>
                <a:gd name="connsiteX87" fmla="*/ 1058746 w 1169461"/>
                <a:gd name="connsiteY87" fmla="*/ 62350 h 2433830"/>
                <a:gd name="connsiteX88" fmla="*/ 1048877 w 1169461"/>
                <a:gd name="connsiteY88" fmla="*/ 69614 h 2433830"/>
                <a:gd name="connsiteX89" fmla="*/ 1057238 w 1169461"/>
                <a:gd name="connsiteY89" fmla="*/ 181191 h 2433830"/>
                <a:gd name="connsiteX90" fmla="*/ 1016939 w 1169461"/>
                <a:gd name="connsiteY90" fmla="*/ 144592 h 2433830"/>
                <a:gd name="connsiteX91" fmla="*/ 999915 w 1169461"/>
                <a:gd name="connsiteY91" fmla="*/ 153751 h 2433830"/>
                <a:gd name="connsiteX0" fmla="*/ 999915 w 1169461"/>
                <a:gd name="connsiteY0" fmla="*/ 153751 h 2433830"/>
                <a:gd name="connsiteX1" fmla="*/ 1042407 w 1169461"/>
                <a:gd name="connsiteY1" fmla="*/ 250399 h 2433830"/>
                <a:gd name="connsiteX2" fmla="*/ 975641 w 1169461"/>
                <a:gd name="connsiteY2" fmla="*/ 392639 h 2433830"/>
                <a:gd name="connsiteX3" fmla="*/ 923389 w 1169461"/>
                <a:gd name="connsiteY3" fmla="*/ 465210 h 2433830"/>
                <a:gd name="connsiteX4" fmla="*/ 859527 w 1169461"/>
                <a:gd name="connsiteY4" fmla="*/ 569713 h 2433830"/>
                <a:gd name="connsiteX5" fmla="*/ 757927 w 1169461"/>
                <a:gd name="connsiteY5" fmla="*/ 621964 h 2433830"/>
                <a:gd name="connsiteX6" fmla="*/ 723092 w 1169461"/>
                <a:gd name="connsiteY6" fmla="*/ 685827 h 2433830"/>
                <a:gd name="connsiteX7" fmla="*/ 682452 w 1169461"/>
                <a:gd name="connsiteY7" fmla="*/ 677119 h 2433830"/>
                <a:gd name="connsiteX8" fmla="*/ 691161 w 1169461"/>
                <a:gd name="connsiteY8" fmla="*/ 627770 h 2433830"/>
                <a:gd name="connsiteX9" fmla="*/ 725995 w 1169461"/>
                <a:gd name="connsiteY9" fmla="*/ 587130 h 2433830"/>
                <a:gd name="connsiteX10" fmla="*/ 723092 w 1169461"/>
                <a:gd name="connsiteY10" fmla="*/ 531976 h 2433830"/>
                <a:gd name="connsiteX11" fmla="*/ 723092 w 1169461"/>
                <a:gd name="connsiteY11" fmla="*/ 479724 h 2433830"/>
                <a:gd name="connsiteX12" fmla="*/ 667938 w 1169461"/>
                <a:gd name="connsiteY12" fmla="*/ 415861 h 2433830"/>
                <a:gd name="connsiteX13" fmla="*/ 589561 w 1169461"/>
                <a:gd name="connsiteY13" fmla="*/ 430376 h 2433830"/>
                <a:gd name="connsiteX14" fmla="*/ 548921 w 1169461"/>
                <a:gd name="connsiteY14" fmla="*/ 488433 h 2433830"/>
                <a:gd name="connsiteX15" fmla="*/ 560532 w 1169461"/>
                <a:gd name="connsiteY15" fmla="*/ 534879 h 2433830"/>
                <a:gd name="connsiteX16" fmla="*/ 551565 w 1169461"/>
                <a:gd name="connsiteY16" fmla="*/ 566933 h 2433830"/>
                <a:gd name="connsiteX17" fmla="*/ 577949 w 1169461"/>
                <a:gd name="connsiteY17" fmla="*/ 621964 h 2433830"/>
                <a:gd name="connsiteX18" fmla="*/ 537309 w 1169461"/>
                <a:gd name="connsiteY18" fmla="*/ 674216 h 2433830"/>
                <a:gd name="connsiteX19" fmla="*/ 508281 w 1169461"/>
                <a:gd name="connsiteY19" fmla="*/ 674216 h 2433830"/>
                <a:gd name="connsiteX20" fmla="*/ 479252 w 1169461"/>
                <a:gd name="connsiteY20" fmla="*/ 627770 h 2433830"/>
                <a:gd name="connsiteX21" fmla="*/ 415389 w 1169461"/>
                <a:gd name="connsiteY21" fmla="*/ 575519 h 2433830"/>
                <a:gd name="connsiteX22" fmla="*/ 366041 w 1169461"/>
                <a:gd name="connsiteY22" fmla="*/ 526170 h 2433830"/>
                <a:gd name="connsiteX23" fmla="*/ 334109 w 1169461"/>
                <a:gd name="connsiteY23" fmla="*/ 456501 h 2433830"/>
                <a:gd name="connsiteX24" fmla="*/ 235412 w 1169461"/>
                <a:gd name="connsiteY24" fmla="*/ 372319 h 2433830"/>
                <a:gd name="connsiteX25" fmla="*/ 180258 w 1169461"/>
                <a:gd name="connsiteY25" fmla="*/ 288136 h 2433830"/>
                <a:gd name="connsiteX26" fmla="*/ 159880 w 1169461"/>
                <a:gd name="connsiteY26" fmla="*/ 183771 h 2433830"/>
                <a:gd name="connsiteX27" fmla="*/ 146338 w 1169461"/>
                <a:gd name="connsiteY27" fmla="*/ 170696 h 2433830"/>
                <a:gd name="connsiteX28" fmla="*/ 143691 w 1169461"/>
                <a:gd name="connsiteY28" fmla="*/ 231464 h 2433830"/>
                <a:gd name="connsiteX29" fmla="*/ 108894 w 1169461"/>
                <a:gd name="connsiteY29" fmla="*/ 114299 h 2433830"/>
                <a:gd name="connsiteX30" fmla="*/ 93975 w 1169461"/>
                <a:gd name="connsiteY30" fmla="*/ 117072 h 2433830"/>
                <a:gd name="connsiteX31" fmla="*/ 108037 w 1169461"/>
                <a:gd name="connsiteY31" fmla="*/ 202692 h 2433830"/>
                <a:gd name="connsiteX32" fmla="*/ 65466 w 1169461"/>
                <a:gd name="connsiteY32" fmla="*/ 102433 h 2433830"/>
                <a:gd name="connsiteX33" fmla="*/ 51227 w 1169461"/>
                <a:gd name="connsiteY33" fmla="*/ 108581 h 2433830"/>
                <a:gd name="connsiteX34" fmla="*/ 84133 w 1169461"/>
                <a:gd name="connsiteY34" fmla="*/ 214009 h 2433830"/>
                <a:gd name="connsiteX35" fmla="*/ 39970 w 1169461"/>
                <a:gd name="connsiteY35" fmla="*/ 146571 h 2433830"/>
                <a:gd name="connsiteX36" fmla="*/ 26670 w 1169461"/>
                <a:gd name="connsiteY36" fmla="*/ 153026 h 2433830"/>
                <a:gd name="connsiteX37" fmla="*/ 61115 w 1169461"/>
                <a:gd name="connsiteY37" fmla="*/ 229215 h 2433830"/>
                <a:gd name="connsiteX38" fmla="*/ 21740 w 1169461"/>
                <a:gd name="connsiteY38" fmla="*/ 192490 h 2433830"/>
                <a:gd name="connsiteX39" fmla="*/ 15381 w 1169461"/>
                <a:gd name="connsiteY39" fmla="*/ 206990 h 2433830"/>
                <a:gd name="connsiteX40" fmla="*/ 62036 w 1169461"/>
                <a:gd name="connsiteY40" fmla="*/ 269565 h 2433830"/>
                <a:gd name="connsiteX41" fmla="*/ 122201 w 1169461"/>
                <a:gd name="connsiteY41" fmla="*/ 351999 h 2433830"/>
                <a:gd name="connsiteX42" fmla="*/ 206384 w 1169461"/>
                <a:gd name="connsiteY42" fmla="*/ 502947 h 2433830"/>
                <a:gd name="connsiteX43" fmla="*/ 368944 w 1169461"/>
                <a:gd name="connsiteY43" fmla="*/ 740981 h 2433830"/>
                <a:gd name="connsiteX44" fmla="*/ 374749 w 1169461"/>
                <a:gd name="connsiteY44" fmla="*/ 819359 h 2433830"/>
                <a:gd name="connsiteX45" fmla="*/ 438612 w 1169461"/>
                <a:gd name="connsiteY45" fmla="*/ 976113 h 2433830"/>
                <a:gd name="connsiteX46" fmla="*/ 444418 w 1169461"/>
                <a:gd name="connsiteY46" fmla="*/ 1086421 h 2433830"/>
                <a:gd name="connsiteX47" fmla="*/ 377652 w 1169461"/>
                <a:gd name="connsiteY47" fmla="*/ 1304136 h 2433830"/>
                <a:gd name="connsiteX48" fmla="*/ 383458 w 1169461"/>
                <a:gd name="connsiteY48" fmla="*/ 1411541 h 2433830"/>
                <a:gd name="connsiteX49" fmla="*/ 400875 w 1169461"/>
                <a:gd name="connsiteY49" fmla="*/ 1524753 h 2433830"/>
                <a:gd name="connsiteX50" fmla="*/ 415389 w 1169461"/>
                <a:gd name="connsiteY50" fmla="*/ 1696021 h 2433830"/>
                <a:gd name="connsiteX51" fmla="*/ 450224 w 1169461"/>
                <a:gd name="connsiteY51" fmla="*/ 1806330 h 2433830"/>
                <a:gd name="connsiteX52" fmla="*/ 540212 w 1169461"/>
                <a:gd name="connsiteY52" fmla="*/ 2148867 h 2433830"/>
                <a:gd name="connsiteX53" fmla="*/ 575047 w 1169461"/>
                <a:gd name="connsiteY53" fmla="*/ 2157576 h 2433830"/>
                <a:gd name="connsiteX54" fmla="*/ 543115 w 1169461"/>
                <a:gd name="connsiteY54" fmla="*/ 2218536 h 2433830"/>
                <a:gd name="connsiteX55" fmla="*/ 519892 w 1169461"/>
                <a:gd name="connsiteY55" fmla="*/ 2311427 h 2433830"/>
                <a:gd name="connsiteX56" fmla="*/ 589561 w 1169461"/>
                <a:gd name="connsiteY56" fmla="*/ 2334650 h 2433830"/>
                <a:gd name="connsiteX57" fmla="*/ 644715 w 1169461"/>
                <a:gd name="connsiteY57" fmla="*/ 2294010 h 2433830"/>
                <a:gd name="connsiteX58" fmla="*/ 641812 w 1169461"/>
                <a:gd name="connsiteY58" fmla="*/ 2218536 h 2433830"/>
                <a:gd name="connsiteX59" fmla="*/ 665035 w 1169461"/>
                <a:gd name="connsiteY59" fmla="*/ 2154673 h 2433830"/>
                <a:gd name="connsiteX60" fmla="*/ 665035 w 1169461"/>
                <a:gd name="connsiteY60" fmla="*/ 2131450 h 2433830"/>
                <a:gd name="connsiteX61" fmla="*/ 618589 w 1169461"/>
                <a:gd name="connsiteY61" fmla="*/ 2024044 h 2433830"/>
                <a:gd name="connsiteX62" fmla="*/ 609881 w 1169461"/>
                <a:gd name="connsiteY62" fmla="*/ 1687313 h 2433830"/>
                <a:gd name="connsiteX63" fmla="*/ 609881 w 1169461"/>
                <a:gd name="connsiteY63" fmla="*/ 1504433 h 2433830"/>
                <a:gd name="connsiteX64" fmla="*/ 676647 w 1169461"/>
                <a:gd name="connsiteY64" fmla="*/ 1791816 h 2433830"/>
                <a:gd name="connsiteX65" fmla="*/ 705675 w 1169461"/>
                <a:gd name="connsiteY65" fmla="*/ 1893415 h 2433830"/>
                <a:gd name="connsiteX66" fmla="*/ 704949 w 1169461"/>
                <a:gd name="connsiteY66" fmla="*/ 2016787 h 2433830"/>
                <a:gd name="connsiteX67" fmla="*/ 734704 w 1169461"/>
                <a:gd name="connsiteY67" fmla="*/ 2285301 h 2433830"/>
                <a:gd name="connsiteX68" fmla="*/ 763732 w 1169461"/>
                <a:gd name="connsiteY68" fmla="*/ 2291107 h 2433830"/>
                <a:gd name="connsiteX69" fmla="*/ 757927 w 1169461"/>
                <a:gd name="connsiteY69" fmla="*/ 2366580 h 2433830"/>
                <a:gd name="connsiteX70" fmla="*/ 843561 w 1169461"/>
                <a:gd name="connsiteY70" fmla="*/ 2413027 h 2433830"/>
                <a:gd name="connsiteX71" fmla="*/ 971287 w 1169461"/>
                <a:gd name="connsiteY71" fmla="*/ 2386175 h 2433830"/>
                <a:gd name="connsiteX72" fmla="*/ 824692 w 1169461"/>
                <a:gd name="connsiteY72" fmla="*/ 2282398 h 2433830"/>
                <a:gd name="connsiteX73" fmla="*/ 865332 w 1169461"/>
                <a:gd name="connsiteY73" fmla="*/ 2273689 h 2433830"/>
                <a:gd name="connsiteX74" fmla="*/ 845012 w 1169461"/>
                <a:gd name="connsiteY74" fmla="*/ 1928249 h 2433830"/>
                <a:gd name="connsiteX75" fmla="*/ 853722 w 1169461"/>
                <a:gd name="connsiteY75" fmla="*/ 1867289 h 2433830"/>
                <a:gd name="connsiteX76" fmla="*/ 836304 w 1169461"/>
                <a:gd name="connsiteY76" fmla="*/ 1835358 h 2433830"/>
                <a:gd name="connsiteX77" fmla="*/ 824692 w 1169461"/>
                <a:gd name="connsiteY77" fmla="*/ 1455083 h 2433830"/>
                <a:gd name="connsiteX78" fmla="*/ 795664 w 1169461"/>
                <a:gd name="connsiteY78" fmla="*/ 1344775 h 2433830"/>
                <a:gd name="connsiteX79" fmla="*/ 763732 w 1169461"/>
                <a:gd name="connsiteY79" fmla="*/ 1077712 h 2433830"/>
                <a:gd name="connsiteX80" fmla="*/ 859527 w 1169461"/>
                <a:gd name="connsiteY80" fmla="*/ 752592 h 2433830"/>
                <a:gd name="connsiteX81" fmla="*/ 1051115 w 1169461"/>
                <a:gd name="connsiteY81" fmla="*/ 517460 h 2433830"/>
                <a:gd name="connsiteX82" fmla="*/ 1123687 w 1169461"/>
                <a:gd name="connsiteY82" fmla="*/ 264912 h 2433830"/>
                <a:gd name="connsiteX83" fmla="*/ 1166074 w 1169461"/>
                <a:gd name="connsiteY83" fmla="*/ 160493 h 2433830"/>
                <a:gd name="connsiteX84" fmla="*/ 1125461 w 1169461"/>
                <a:gd name="connsiteY84" fmla="*/ 139818 h 2433830"/>
                <a:gd name="connsiteX85" fmla="*/ 1110794 w 1169461"/>
                <a:gd name="connsiteY85" fmla="*/ 22485 h 2433830"/>
                <a:gd name="connsiteX86" fmla="*/ 1093772 w 1169461"/>
                <a:gd name="connsiteY86" fmla="*/ 21949 h 2433830"/>
                <a:gd name="connsiteX87" fmla="*/ 1081461 w 1169461"/>
                <a:gd name="connsiteY87" fmla="*/ 125152 h 2433830"/>
                <a:gd name="connsiteX88" fmla="*/ 1058746 w 1169461"/>
                <a:gd name="connsiteY88" fmla="*/ 62350 h 2433830"/>
                <a:gd name="connsiteX89" fmla="*/ 1048877 w 1169461"/>
                <a:gd name="connsiteY89" fmla="*/ 69614 h 2433830"/>
                <a:gd name="connsiteX90" fmla="*/ 1057238 w 1169461"/>
                <a:gd name="connsiteY90" fmla="*/ 181191 h 2433830"/>
                <a:gd name="connsiteX91" fmla="*/ 1016939 w 1169461"/>
                <a:gd name="connsiteY91" fmla="*/ 144592 h 2433830"/>
                <a:gd name="connsiteX92" fmla="*/ 999915 w 1169461"/>
                <a:gd name="connsiteY92" fmla="*/ 153751 h 2433830"/>
                <a:gd name="connsiteX0" fmla="*/ 999915 w 1169461"/>
                <a:gd name="connsiteY0" fmla="*/ 150911 h 2430990"/>
                <a:gd name="connsiteX1" fmla="*/ 1042407 w 1169461"/>
                <a:gd name="connsiteY1" fmla="*/ 247559 h 2430990"/>
                <a:gd name="connsiteX2" fmla="*/ 975641 w 1169461"/>
                <a:gd name="connsiteY2" fmla="*/ 389799 h 2430990"/>
                <a:gd name="connsiteX3" fmla="*/ 923389 w 1169461"/>
                <a:gd name="connsiteY3" fmla="*/ 462370 h 2430990"/>
                <a:gd name="connsiteX4" fmla="*/ 859527 w 1169461"/>
                <a:gd name="connsiteY4" fmla="*/ 566873 h 2430990"/>
                <a:gd name="connsiteX5" fmla="*/ 757927 w 1169461"/>
                <a:gd name="connsiteY5" fmla="*/ 619124 h 2430990"/>
                <a:gd name="connsiteX6" fmla="*/ 723092 w 1169461"/>
                <a:gd name="connsiteY6" fmla="*/ 682987 h 2430990"/>
                <a:gd name="connsiteX7" fmla="*/ 682452 w 1169461"/>
                <a:gd name="connsiteY7" fmla="*/ 674279 h 2430990"/>
                <a:gd name="connsiteX8" fmla="*/ 691161 w 1169461"/>
                <a:gd name="connsiteY8" fmla="*/ 624930 h 2430990"/>
                <a:gd name="connsiteX9" fmla="*/ 725995 w 1169461"/>
                <a:gd name="connsiteY9" fmla="*/ 584290 h 2430990"/>
                <a:gd name="connsiteX10" fmla="*/ 723092 w 1169461"/>
                <a:gd name="connsiteY10" fmla="*/ 529136 h 2430990"/>
                <a:gd name="connsiteX11" fmla="*/ 723092 w 1169461"/>
                <a:gd name="connsiteY11" fmla="*/ 476884 h 2430990"/>
                <a:gd name="connsiteX12" fmla="*/ 667938 w 1169461"/>
                <a:gd name="connsiteY12" fmla="*/ 413021 h 2430990"/>
                <a:gd name="connsiteX13" fmla="*/ 589561 w 1169461"/>
                <a:gd name="connsiteY13" fmla="*/ 427536 h 2430990"/>
                <a:gd name="connsiteX14" fmla="*/ 548921 w 1169461"/>
                <a:gd name="connsiteY14" fmla="*/ 485593 h 2430990"/>
                <a:gd name="connsiteX15" fmla="*/ 560532 w 1169461"/>
                <a:gd name="connsiteY15" fmla="*/ 532039 h 2430990"/>
                <a:gd name="connsiteX16" fmla="*/ 551565 w 1169461"/>
                <a:gd name="connsiteY16" fmla="*/ 564093 h 2430990"/>
                <a:gd name="connsiteX17" fmla="*/ 577949 w 1169461"/>
                <a:gd name="connsiteY17" fmla="*/ 619124 h 2430990"/>
                <a:gd name="connsiteX18" fmla="*/ 537309 w 1169461"/>
                <a:gd name="connsiteY18" fmla="*/ 671376 h 2430990"/>
                <a:gd name="connsiteX19" fmla="*/ 508281 w 1169461"/>
                <a:gd name="connsiteY19" fmla="*/ 671376 h 2430990"/>
                <a:gd name="connsiteX20" fmla="*/ 479252 w 1169461"/>
                <a:gd name="connsiteY20" fmla="*/ 624930 h 2430990"/>
                <a:gd name="connsiteX21" fmla="*/ 415389 w 1169461"/>
                <a:gd name="connsiteY21" fmla="*/ 572679 h 2430990"/>
                <a:gd name="connsiteX22" fmla="*/ 366041 w 1169461"/>
                <a:gd name="connsiteY22" fmla="*/ 523330 h 2430990"/>
                <a:gd name="connsiteX23" fmla="*/ 334109 w 1169461"/>
                <a:gd name="connsiteY23" fmla="*/ 453661 h 2430990"/>
                <a:gd name="connsiteX24" fmla="*/ 235412 w 1169461"/>
                <a:gd name="connsiteY24" fmla="*/ 369479 h 2430990"/>
                <a:gd name="connsiteX25" fmla="*/ 180258 w 1169461"/>
                <a:gd name="connsiteY25" fmla="*/ 285296 h 2430990"/>
                <a:gd name="connsiteX26" fmla="*/ 159880 w 1169461"/>
                <a:gd name="connsiteY26" fmla="*/ 180931 h 2430990"/>
                <a:gd name="connsiteX27" fmla="*/ 146338 w 1169461"/>
                <a:gd name="connsiteY27" fmla="*/ 167856 h 2430990"/>
                <a:gd name="connsiteX28" fmla="*/ 143691 w 1169461"/>
                <a:gd name="connsiteY28" fmla="*/ 228624 h 2430990"/>
                <a:gd name="connsiteX29" fmla="*/ 108894 w 1169461"/>
                <a:gd name="connsiteY29" fmla="*/ 111459 h 2430990"/>
                <a:gd name="connsiteX30" fmla="*/ 93975 w 1169461"/>
                <a:gd name="connsiteY30" fmla="*/ 114232 h 2430990"/>
                <a:gd name="connsiteX31" fmla="*/ 108037 w 1169461"/>
                <a:gd name="connsiteY31" fmla="*/ 199852 h 2430990"/>
                <a:gd name="connsiteX32" fmla="*/ 65466 w 1169461"/>
                <a:gd name="connsiteY32" fmla="*/ 99593 h 2430990"/>
                <a:gd name="connsiteX33" fmla="*/ 51227 w 1169461"/>
                <a:gd name="connsiteY33" fmla="*/ 105741 h 2430990"/>
                <a:gd name="connsiteX34" fmla="*/ 84133 w 1169461"/>
                <a:gd name="connsiteY34" fmla="*/ 211169 h 2430990"/>
                <a:gd name="connsiteX35" fmla="*/ 39970 w 1169461"/>
                <a:gd name="connsiteY35" fmla="*/ 143731 h 2430990"/>
                <a:gd name="connsiteX36" fmla="*/ 26670 w 1169461"/>
                <a:gd name="connsiteY36" fmla="*/ 150186 h 2430990"/>
                <a:gd name="connsiteX37" fmla="*/ 61115 w 1169461"/>
                <a:gd name="connsiteY37" fmla="*/ 226375 h 2430990"/>
                <a:gd name="connsiteX38" fmla="*/ 21740 w 1169461"/>
                <a:gd name="connsiteY38" fmla="*/ 189650 h 2430990"/>
                <a:gd name="connsiteX39" fmla="*/ 15381 w 1169461"/>
                <a:gd name="connsiteY39" fmla="*/ 204150 h 2430990"/>
                <a:gd name="connsiteX40" fmla="*/ 62036 w 1169461"/>
                <a:gd name="connsiteY40" fmla="*/ 266725 h 2430990"/>
                <a:gd name="connsiteX41" fmla="*/ 122201 w 1169461"/>
                <a:gd name="connsiteY41" fmla="*/ 349159 h 2430990"/>
                <a:gd name="connsiteX42" fmla="*/ 206384 w 1169461"/>
                <a:gd name="connsiteY42" fmla="*/ 500107 h 2430990"/>
                <a:gd name="connsiteX43" fmla="*/ 368944 w 1169461"/>
                <a:gd name="connsiteY43" fmla="*/ 738141 h 2430990"/>
                <a:gd name="connsiteX44" fmla="*/ 374749 w 1169461"/>
                <a:gd name="connsiteY44" fmla="*/ 816519 h 2430990"/>
                <a:gd name="connsiteX45" fmla="*/ 438612 w 1169461"/>
                <a:gd name="connsiteY45" fmla="*/ 973273 h 2430990"/>
                <a:gd name="connsiteX46" fmla="*/ 444418 w 1169461"/>
                <a:gd name="connsiteY46" fmla="*/ 1083581 h 2430990"/>
                <a:gd name="connsiteX47" fmla="*/ 377652 w 1169461"/>
                <a:gd name="connsiteY47" fmla="*/ 1301296 h 2430990"/>
                <a:gd name="connsiteX48" fmla="*/ 383458 w 1169461"/>
                <a:gd name="connsiteY48" fmla="*/ 1408701 h 2430990"/>
                <a:gd name="connsiteX49" fmla="*/ 400875 w 1169461"/>
                <a:gd name="connsiteY49" fmla="*/ 1521913 h 2430990"/>
                <a:gd name="connsiteX50" fmla="*/ 415389 w 1169461"/>
                <a:gd name="connsiteY50" fmla="*/ 1693181 h 2430990"/>
                <a:gd name="connsiteX51" fmla="*/ 450224 w 1169461"/>
                <a:gd name="connsiteY51" fmla="*/ 1803490 h 2430990"/>
                <a:gd name="connsiteX52" fmla="*/ 540212 w 1169461"/>
                <a:gd name="connsiteY52" fmla="*/ 2146027 h 2430990"/>
                <a:gd name="connsiteX53" fmla="*/ 575047 w 1169461"/>
                <a:gd name="connsiteY53" fmla="*/ 2154736 h 2430990"/>
                <a:gd name="connsiteX54" fmla="*/ 543115 w 1169461"/>
                <a:gd name="connsiteY54" fmla="*/ 2215696 h 2430990"/>
                <a:gd name="connsiteX55" fmla="*/ 519892 w 1169461"/>
                <a:gd name="connsiteY55" fmla="*/ 2308587 h 2430990"/>
                <a:gd name="connsiteX56" fmla="*/ 589561 w 1169461"/>
                <a:gd name="connsiteY56" fmla="*/ 2331810 h 2430990"/>
                <a:gd name="connsiteX57" fmla="*/ 644715 w 1169461"/>
                <a:gd name="connsiteY57" fmla="*/ 2291170 h 2430990"/>
                <a:gd name="connsiteX58" fmla="*/ 641812 w 1169461"/>
                <a:gd name="connsiteY58" fmla="*/ 2215696 h 2430990"/>
                <a:gd name="connsiteX59" fmla="*/ 665035 w 1169461"/>
                <a:gd name="connsiteY59" fmla="*/ 2151833 h 2430990"/>
                <a:gd name="connsiteX60" fmla="*/ 665035 w 1169461"/>
                <a:gd name="connsiteY60" fmla="*/ 2128610 h 2430990"/>
                <a:gd name="connsiteX61" fmla="*/ 618589 w 1169461"/>
                <a:gd name="connsiteY61" fmla="*/ 2021204 h 2430990"/>
                <a:gd name="connsiteX62" fmla="*/ 609881 w 1169461"/>
                <a:gd name="connsiteY62" fmla="*/ 1684473 h 2430990"/>
                <a:gd name="connsiteX63" fmla="*/ 609881 w 1169461"/>
                <a:gd name="connsiteY63" fmla="*/ 1501593 h 2430990"/>
                <a:gd name="connsiteX64" fmla="*/ 676647 w 1169461"/>
                <a:gd name="connsiteY64" fmla="*/ 1788976 h 2430990"/>
                <a:gd name="connsiteX65" fmla="*/ 705675 w 1169461"/>
                <a:gd name="connsiteY65" fmla="*/ 1890575 h 2430990"/>
                <a:gd name="connsiteX66" fmla="*/ 704949 w 1169461"/>
                <a:gd name="connsiteY66" fmla="*/ 2013947 h 2430990"/>
                <a:gd name="connsiteX67" fmla="*/ 734704 w 1169461"/>
                <a:gd name="connsiteY67" fmla="*/ 2282461 h 2430990"/>
                <a:gd name="connsiteX68" fmla="*/ 763732 w 1169461"/>
                <a:gd name="connsiteY68" fmla="*/ 2288267 h 2430990"/>
                <a:gd name="connsiteX69" fmla="*/ 757927 w 1169461"/>
                <a:gd name="connsiteY69" fmla="*/ 2363740 h 2430990"/>
                <a:gd name="connsiteX70" fmla="*/ 843561 w 1169461"/>
                <a:gd name="connsiteY70" fmla="*/ 2410187 h 2430990"/>
                <a:gd name="connsiteX71" fmla="*/ 971287 w 1169461"/>
                <a:gd name="connsiteY71" fmla="*/ 2383335 h 2430990"/>
                <a:gd name="connsiteX72" fmla="*/ 824692 w 1169461"/>
                <a:gd name="connsiteY72" fmla="*/ 2279558 h 2430990"/>
                <a:gd name="connsiteX73" fmla="*/ 865332 w 1169461"/>
                <a:gd name="connsiteY73" fmla="*/ 2270849 h 2430990"/>
                <a:gd name="connsiteX74" fmla="*/ 845012 w 1169461"/>
                <a:gd name="connsiteY74" fmla="*/ 1925409 h 2430990"/>
                <a:gd name="connsiteX75" fmla="*/ 853722 w 1169461"/>
                <a:gd name="connsiteY75" fmla="*/ 1864449 h 2430990"/>
                <a:gd name="connsiteX76" fmla="*/ 836304 w 1169461"/>
                <a:gd name="connsiteY76" fmla="*/ 1832518 h 2430990"/>
                <a:gd name="connsiteX77" fmla="*/ 824692 w 1169461"/>
                <a:gd name="connsiteY77" fmla="*/ 1452243 h 2430990"/>
                <a:gd name="connsiteX78" fmla="*/ 795664 w 1169461"/>
                <a:gd name="connsiteY78" fmla="*/ 1341935 h 2430990"/>
                <a:gd name="connsiteX79" fmla="*/ 763732 w 1169461"/>
                <a:gd name="connsiteY79" fmla="*/ 1074872 h 2430990"/>
                <a:gd name="connsiteX80" fmla="*/ 859527 w 1169461"/>
                <a:gd name="connsiteY80" fmla="*/ 749752 h 2430990"/>
                <a:gd name="connsiteX81" fmla="*/ 1051115 w 1169461"/>
                <a:gd name="connsiteY81" fmla="*/ 514620 h 2430990"/>
                <a:gd name="connsiteX82" fmla="*/ 1123687 w 1169461"/>
                <a:gd name="connsiteY82" fmla="*/ 262072 h 2430990"/>
                <a:gd name="connsiteX83" fmla="*/ 1166074 w 1169461"/>
                <a:gd name="connsiteY83" fmla="*/ 157653 h 2430990"/>
                <a:gd name="connsiteX84" fmla="*/ 1125461 w 1169461"/>
                <a:gd name="connsiteY84" fmla="*/ 136978 h 2430990"/>
                <a:gd name="connsiteX85" fmla="*/ 1110794 w 1169461"/>
                <a:gd name="connsiteY85" fmla="*/ 19645 h 2430990"/>
                <a:gd name="connsiteX86" fmla="*/ 1093772 w 1169461"/>
                <a:gd name="connsiteY86" fmla="*/ 19109 h 2430990"/>
                <a:gd name="connsiteX87" fmla="*/ 1081461 w 1169461"/>
                <a:gd name="connsiteY87" fmla="*/ 122312 h 2430990"/>
                <a:gd name="connsiteX88" fmla="*/ 1058746 w 1169461"/>
                <a:gd name="connsiteY88" fmla="*/ 59510 h 2430990"/>
                <a:gd name="connsiteX89" fmla="*/ 1048877 w 1169461"/>
                <a:gd name="connsiteY89" fmla="*/ 66774 h 2430990"/>
                <a:gd name="connsiteX90" fmla="*/ 1057238 w 1169461"/>
                <a:gd name="connsiteY90" fmla="*/ 178351 h 2430990"/>
                <a:gd name="connsiteX91" fmla="*/ 1016939 w 1169461"/>
                <a:gd name="connsiteY91" fmla="*/ 141752 h 2430990"/>
                <a:gd name="connsiteX92" fmla="*/ 999915 w 1169461"/>
                <a:gd name="connsiteY92" fmla="*/ 150911 h 2430990"/>
                <a:gd name="connsiteX0" fmla="*/ 999915 w 1169461"/>
                <a:gd name="connsiteY0" fmla="*/ 150911 h 2430990"/>
                <a:gd name="connsiteX1" fmla="*/ 1042407 w 1169461"/>
                <a:gd name="connsiteY1" fmla="*/ 247559 h 2430990"/>
                <a:gd name="connsiteX2" fmla="*/ 975641 w 1169461"/>
                <a:gd name="connsiteY2" fmla="*/ 389799 h 2430990"/>
                <a:gd name="connsiteX3" fmla="*/ 923389 w 1169461"/>
                <a:gd name="connsiteY3" fmla="*/ 462370 h 2430990"/>
                <a:gd name="connsiteX4" fmla="*/ 859527 w 1169461"/>
                <a:gd name="connsiteY4" fmla="*/ 566873 h 2430990"/>
                <a:gd name="connsiteX5" fmla="*/ 757927 w 1169461"/>
                <a:gd name="connsiteY5" fmla="*/ 619124 h 2430990"/>
                <a:gd name="connsiteX6" fmla="*/ 723092 w 1169461"/>
                <a:gd name="connsiteY6" fmla="*/ 682987 h 2430990"/>
                <a:gd name="connsiteX7" fmla="*/ 682452 w 1169461"/>
                <a:gd name="connsiteY7" fmla="*/ 674279 h 2430990"/>
                <a:gd name="connsiteX8" fmla="*/ 691161 w 1169461"/>
                <a:gd name="connsiteY8" fmla="*/ 624930 h 2430990"/>
                <a:gd name="connsiteX9" fmla="*/ 725995 w 1169461"/>
                <a:gd name="connsiteY9" fmla="*/ 584290 h 2430990"/>
                <a:gd name="connsiteX10" fmla="*/ 723092 w 1169461"/>
                <a:gd name="connsiteY10" fmla="*/ 529136 h 2430990"/>
                <a:gd name="connsiteX11" fmla="*/ 723092 w 1169461"/>
                <a:gd name="connsiteY11" fmla="*/ 476884 h 2430990"/>
                <a:gd name="connsiteX12" fmla="*/ 667938 w 1169461"/>
                <a:gd name="connsiteY12" fmla="*/ 413021 h 2430990"/>
                <a:gd name="connsiteX13" fmla="*/ 589561 w 1169461"/>
                <a:gd name="connsiteY13" fmla="*/ 427536 h 2430990"/>
                <a:gd name="connsiteX14" fmla="*/ 548921 w 1169461"/>
                <a:gd name="connsiteY14" fmla="*/ 485593 h 2430990"/>
                <a:gd name="connsiteX15" fmla="*/ 560532 w 1169461"/>
                <a:gd name="connsiteY15" fmla="*/ 532039 h 2430990"/>
                <a:gd name="connsiteX16" fmla="*/ 551565 w 1169461"/>
                <a:gd name="connsiteY16" fmla="*/ 564093 h 2430990"/>
                <a:gd name="connsiteX17" fmla="*/ 577949 w 1169461"/>
                <a:gd name="connsiteY17" fmla="*/ 619124 h 2430990"/>
                <a:gd name="connsiteX18" fmla="*/ 537309 w 1169461"/>
                <a:gd name="connsiteY18" fmla="*/ 671376 h 2430990"/>
                <a:gd name="connsiteX19" fmla="*/ 508281 w 1169461"/>
                <a:gd name="connsiteY19" fmla="*/ 671376 h 2430990"/>
                <a:gd name="connsiteX20" fmla="*/ 479252 w 1169461"/>
                <a:gd name="connsiteY20" fmla="*/ 624930 h 2430990"/>
                <a:gd name="connsiteX21" fmla="*/ 415389 w 1169461"/>
                <a:gd name="connsiteY21" fmla="*/ 572679 h 2430990"/>
                <a:gd name="connsiteX22" fmla="*/ 366041 w 1169461"/>
                <a:gd name="connsiteY22" fmla="*/ 523330 h 2430990"/>
                <a:gd name="connsiteX23" fmla="*/ 334109 w 1169461"/>
                <a:gd name="connsiteY23" fmla="*/ 453661 h 2430990"/>
                <a:gd name="connsiteX24" fmla="*/ 235412 w 1169461"/>
                <a:gd name="connsiteY24" fmla="*/ 369479 h 2430990"/>
                <a:gd name="connsiteX25" fmla="*/ 180258 w 1169461"/>
                <a:gd name="connsiteY25" fmla="*/ 285296 h 2430990"/>
                <a:gd name="connsiteX26" fmla="*/ 159880 w 1169461"/>
                <a:gd name="connsiteY26" fmla="*/ 180931 h 2430990"/>
                <a:gd name="connsiteX27" fmla="*/ 146338 w 1169461"/>
                <a:gd name="connsiteY27" fmla="*/ 167856 h 2430990"/>
                <a:gd name="connsiteX28" fmla="*/ 143691 w 1169461"/>
                <a:gd name="connsiteY28" fmla="*/ 228624 h 2430990"/>
                <a:gd name="connsiteX29" fmla="*/ 108894 w 1169461"/>
                <a:gd name="connsiteY29" fmla="*/ 111459 h 2430990"/>
                <a:gd name="connsiteX30" fmla="*/ 93975 w 1169461"/>
                <a:gd name="connsiteY30" fmla="*/ 114232 h 2430990"/>
                <a:gd name="connsiteX31" fmla="*/ 108037 w 1169461"/>
                <a:gd name="connsiteY31" fmla="*/ 199852 h 2430990"/>
                <a:gd name="connsiteX32" fmla="*/ 65466 w 1169461"/>
                <a:gd name="connsiteY32" fmla="*/ 99593 h 2430990"/>
                <a:gd name="connsiteX33" fmla="*/ 51227 w 1169461"/>
                <a:gd name="connsiteY33" fmla="*/ 105741 h 2430990"/>
                <a:gd name="connsiteX34" fmla="*/ 84133 w 1169461"/>
                <a:gd name="connsiteY34" fmla="*/ 211169 h 2430990"/>
                <a:gd name="connsiteX35" fmla="*/ 39970 w 1169461"/>
                <a:gd name="connsiteY35" fmla="*/ 143731 h 2430990"/>
                <a:gd name="connsiteX36" fmla="*/ 26670 w 1169461"/>
                <a:gd name="connsiteY36" fmla="*/ 150186 h 2430990"/>
                <a:gd name="connsiteX37" fmla="*/ 61115 w 1169461"/>
                <a:gd name="connsiteY37" fmla="*/ 226375 h 2430990"/>
                <a:gd name="connsiteX38" fmla="*/ 21740 w 1169461"/>
                <a:gd name="connsiteY38" fmla="*/ 189650 h 2430990"/>
                <a:gd name="connsiteX39" fmla="*/ 15381 w 1169461"/>
                <a:gd name="connsiteY39" fmla="*/ 204150 h 2430990"/>
                <a:gd name="connsiteX40" fmla="*/ 62036 w 1169461"/>
                <a:gd name="connsiteY40" fmla="*/ 266725 h 2430990"/>
                <a:gd name="connsiteX41" fmla="*/ 122201 w 1169461"/>
                <a:gd name="connsiteY41" fmla="*/ 349159 h 2430990"/>
                <a:gd name="connsiteX42" fmla="*/ 206384 w 1169461"/>
                <a:gd name="connsiteY42" fmla="*/ 500107 h 2430990"/>
                <a:gd name="connsiteX43" fmla="*/ 368944 w 1169461"/>
                <a:gd name="connsiteY43" fmla="*/ 738141 h 2430990"/>
                <a:gd name="connsiteX44" fmla="*/ 374749 w 1169461"/>
                <a:gd name="connsiteY44" fmla="*/ 816519 h 2430990"/>
                <a:gd name="connsiteX45" fmla="*/ 438612 w 1169461"/>
                <a:gd name="connsiteY45" fmla="*/ 973273 h 2430990"/>
                <a:gd name="connsiteX46" fmla="*/ 444418 w 1169461"/>
                <a:gd name="connsiteY46" fmla="*/ 1083581 h 2430990"/>
                <a:gd name="connsiteX47" fmla="*/ 377652 w 1169461"/>
                <a:gd name="connsiteY47" fmla="*/ 1301296 h 2430990"/>
                <a:gd name="connsiteX48" fmla="*/ 383458 w 1169461"/>
                <a:gd name="connsiteY48" fmla="*/ 1408701 h 2430990"/>
                <a:gd name="connsiteX49" fmla="*/ 400875 w 1169461"/>
                <a:gd name="connsiteY49" fmla="*/ 1521913 h 2430990"/>
                <a:gd name="connsiteX50" fmla="*/ 415389 w 1169461"/>
                <a:gd name="connsiteY50" fmla="*/ 1693181 h 2430990"/>
                <a:gd name="connsiteX51" fmla="*/ 450224 w 1169461"/>
                <a:gd name="connsiteY51" fmla="*/ 1803490 h 2430990"/>
                <a:gd name="connsiteX52" fmla="*/ 540212 w 1169461"/>
                <a:gd name="connsiteY52" fmla="*/ 2146027 h 2430990"/>
                <a:gd name="connsiteX53" fmla="*/ 575047 w 1169461"/>
                <a:gd name="connsiteY53" fmla="*/ 2154736 h 2430990"/>
                <a:gd name="connsiteX54" fmla="*/ 543115 w 1169461"/>
                <a:gd name="connsiteY54" fmla="*/ 2215696 h 2430990"/>
                <a:gd name="connsiteX55" fmla="*/ 519892 w 1169461"/>
                <a:gd name="connsiteY55" fmla="*/ 2308587 h 2430990"/>
                <a:gd name="connsiteX56" fmla="*/ 589561 w 1169461"/>
                <a:gd name="connsiteY56" fmla="*/ 2331810 h 2430990"/>
                <a:gd name="connsiteX57" fmla="*/ 644715 w 1169461"/>
                <a:gd name="connsiteY57" fmla="*/ 2291170 h 2430990"/>
                <a:gd name="connsiteX58" fmla="*/ 641812 w 1169461"/>
                <a:gd name="connsiteY58" fmla="*/ 2215696 h 2430990"/>
                <a:gd name="connsiteX59" fmla="*/ 665035 w 1169461"/>
                <a:gd name="connsiteY59" fmla="*/ 2151833 h 2430990"/>
                <a:gd name="connsiteX60" fmla="*/ 665035 w 1169461"/>
                <a:gd name="connsiteY60" fmla="*/ 2128610 h 2430990"/>
                <a:gd name="connsiteX61" fmla="*/ 618589 w 1169461"/>
                <a:gd name="connsiteY61" fmla="*/ 2021204 h 2430990"/>
                <a:gd name="connsiteX62" fmla="*/ 609881 w 1169461"/>
                <a:gd name="connsiteY62" fmla="*/ 1684473 h 2430990"/>
                <a:gd name="connsiteX63" fmla="*/ 609881 w 1169461"/>
                <a:gd name="connsiteY63" fmla="*/ 1501593 h 2430990"/>
                <a:gd name="connsiteX64" fmla="*/ 676647 w 1169461"/>
                <a:gd name="connsiteY64" fmla="*/ 1788976 h 2430990"/>
                <a:gd name="connsiteX65" fmla="*/ 705675 w 1169461"/>
                <a:gd name="connsiteY65" fmla="*/ 1890575 h 2430990"/>
                <a:gd name="connsiteX66" fmla="*/ 704949 w 1169461"/>
                <a:gd name="connsiteY66" fmla="*/ 2013947 h 2430990"/>
                <a:gd name="connsiteX67" fmla="*/ 734704 w 1169461"/>
                <a:gd name="connsiteY67" fmla="*/ 2282461 h 2430990"/>
                <a:gd name="connsiteX68" fmla="*/ 763732 w 1169461"/>
                <a:gd name="connsiteY68" fmla="*/ 2288267 h 2430990"/>
                <a:gd name="connsiteX69" fmla="*/ 757927 w 1169461"/>
                <a:gd name="connsiteY69" fmla="*/ 2363740 h 2430990"/>
                <a:gd name="connsiteX70" fmla="*/ 843561 w 1169461"/>
                <a:gd name="connsiteY70" fmla="*/ 2410187 h 2430990"/>
                <a:gd name="connsiteX71" fmla="*/ 971287 w 1169461"/>
                <a:gd name="connsiteY71" fmla="*/ 2383335 h 2430990"/>
                <a:gd name="connsiteX72" fmla="*/ 824692 w 1169461"/>
                <a:gd name="connsiteY72" fmla="*/ 2279558 h 2430990"/>
                <a:gd name="connsiteX73" fmla="*/ 865332 w 1169461"/>
                <a:gd name="connsiteY73" fmla="*/ 2270849 h 2430990"/>
                <a:gd name="connsiteX74" fmla="*/ 845012 w 1169461"/>
                <a:gd name="connsiteY74" fmla="*/ 1925409 h 2430990"/>
                <a:gd name="connsiteX75" fmla="*/ 853722 w 1169461"/>
                <a:gd name="connsiteY75" fmla="*/ 1864449 h 2430990"/>
                <a:gd name="connsiteX76" fmla="*/ 836304 w 1169461"/>
                <a:gd name="connsiteY76" fmla="*/ 1832518 h 2430990"/>
                <a:gd name="connsiteX77" fmla="*/ 824692 w 1169461"/>
                <a:gd name="connsiteY77" fmla="*/ 1452243 h 2430990"/>
                <a:gd name="connsiteX78" fmla="*/ 795664 w 1169461"/>
                <a:gd name="connsiteY78" fmla="*/ 1341935 h 2430990"/>
                <a:gd name="connsiteX79" fmla="*/ 763732 w 1169461"/>
                <a:gd name="connsiteY79" fmla="*/ 1074872 h 2430990"/>
                <a:gd name="connsiteX80" fmla="*/ 859527 w 1169461"/>
                <a:gd name="connsiteY80" fmla="*/ 749752 h 2430990"/>
                <a:gd name="connsiteX81" fmla="*/ 1051115 w 1169461"/>
                <a:gd name="connsiteY81" fmla="*/ 514620 h 2430990"/>
                <a:gd name="connsiteX82" fmla="*/ 1123687 w 1169461"/>
                <a:gd name="connsiteY82" fmla="*/ 262072 h 2430990"/>
                <a:gd name="connsiteX83" fmla="*/ 1166074 w 1169461"/>
                <a:gd name="connsiteY83" fmla="*/ 157653 h 2430990"/>
                <a:gd name="connsiteX84" fmla="*/ 1125461 w 1169461"/>
                <a:gd name="connsiteY84" fmla="*/ 136978 h 2430990"/>
                <a:gd name="connsiteX85" fmla="*/ 1110794 w 1169461"/>
                <a:gd name="connsiteY85" fmla="*/ 19645 h 2430990"/>
                <a:gd name="connsiteX86" fmla="*/ 1093772 w 1169461"/>
                <a:gd name="connsiteY86" fmla="*/ 19109 h 2430990"/>
                <a:gd name="connsiteX87" fmla="*/ 1081461 w 1169461"/>
                <a:gd name="connsiteY87" fmla="*/ 122312 h 2430990"/>
                <a:gd name="connsiteX88" fmla="*/ 1058746 w 1169461"/>
                <a:gd name="connsiteY88" fmla="*/ 59510 h 2430990"/>
                <a:gd name="connsiteX89" fmla="*/ 1048877 w 1169461"/>
                <a:gd name="connsiteY89" fmla="*/ 66774 h 2430990"/>
                <a:gd name="connsiteX90" fmla="*/ 1057238 w 1169461"/>
                <a:gd name="connsiteY90" fmla="*/ 178351 h 2430990"/>
                <a:gd name="connsiteX91" fmla="*/ 1016939 w 1169461"/>
                <a:gd name="connsiteY91" fmla="*/ 141752 h 2430990"/>
                <a:gd name="connsiteX92" fmla="*/ 999915 w 1169461"/>
                <a:gd name="connsiteY92" fmla="*/ 150911 h 2430990"/>
                <a:gd name="connsiteX0" fmla="*/ 999915 w 1169461"/>
                <a:gd name="connsiteY0" fmla="*/ 149175 h 2429254"/>
                <a:gd name="connsiteX1" fmla="*/ 1042407 w 1169461"/>
                <a:gd name="connsiteY1" fmla="*/ 245823 h 2429254"/>
                <a:gd name="connsiteX2" fmla="*/ 975641 w 1169461"/>
                <a:gd name="connsiteY2" fmla="*/ 388063 h 2429254"/>
                <a:gd name="connsiteX3" fmla="*/ 923389 w 1169461"/>
                <a:gd name="connsiteY3" fmla="*/ 460634 h 2429254"/>
                <a:gd name="connsiteX4" fmla="*/ 859527 w 1169461"/>
                <a:gd name="connsiteY4" fmla="*/ 565137 h 2429254"/>
                <a:gd name="connsiteX5" fmla="*/ 757927 w 1169461"/>
                <a:gd name="connsiteY5" fmla="*/ 617388 h 2429254"/>
                <a:gd name="connsiteX6" fmla="*/ 723092 w 1169461"/>
                <a:gd name="connsiteY6" fmla="*/ 681251 h 2429254"/>
                <a:gd name="connsiteX7" fmla="*/ 682452 w 1169461"/>
                <a:gd name="connsiteY7" fmla="*/ 672543 h 2429254"/>
                <a:gd name="connsiteX8" fmla="*/ 691161 w 1169461"/>
                <a:gd name="connsiteY8" fmla="*/ 623194 h 2429254"/>
                <a:gd name="connsiteX9" fmla="*/ 725995 w 1169461"/>
                <a:gd name="connsiteY9" fmla="*/ 582554 h 2429254"/>
                <a:gd name="connsiteX10" fmla="*/ 723092 w 1169461"/>
                <a:gd name="connsiteY10" fmla="*/ 527400 h 2429254"/>
                <a:gd name="connsiteX11" fmla="*/ 723092 w 1169461"/>
                <a:gd name="connsiteY11" fmla="*/ 475148 h 2429254"/>
                <a:gd name="connsiteX12" fmla="*/ 667938 w 1169461"/>
                <a:gd name="connsiteY12" fmla="*/ 411285 h 2429254"/>
                <a:gd name="connsiteX13" fmla="*/ 589561 w 1169461"/>
                <a:gd name="connsiteY13" fmla="*/ 425800 h 2429254"/>
                <a:gd name="connsiteX14" fmla="*/ 548921 w 1169461"/>
                <a:gd name="connsiteY14" fmla="*/ 483857 h 2429254"/>
                <a:gd name="connsiteX15" fmla="*/ 560532 w 1169461"/>
                <a:gd name="connsiteY15" fmla="*/ 530303 h 2429254"/>
                <a:gd name="connsiteX16" fmla="*/ 551565 w 1169461"/>
                <a:gd name="connsiteY16" fmla="*/ 562357 h 2429254"/>
                <a:gd name="connsiteX17" fmla="*/ 577949 w 1169461"/>
                <a:gd name="connsiteY17" fmla="*/ 617388 h 2429254"/>
                <a:gd name="connsiteX18" fmla="*/ 537309 w 1169461"/>
                <a:gd name="connsiteY18" fmla="*/ 669640 h 2429254"/>
                <a:gd name="connsiteX19" fmla="*/ 508281 w 1169461"/>
                <a:gd name="connsiteY19" fmla="*/ 669640 h 2429254"/>
                <a:gd name="connsiteX20" fmla="*/ 479252 w 1169461"/>
                <a:gd name="connsiteY20" fmla="*/ 623194 h 2429254"/>
                <a:gd name="connsiteX21" fmla="*/ 415389 w 1169461"/>
                <a:gd name="connsiteY21" fmla="*/ 570943 h 2429254"/>
                <a:gd name="connsiteX22" fmla="*/ 366041 w 1169461"/>
                <a:gd name="connsiteY22" fmla="*/ 521594 h 2429254"/>
                <a:gd name="connsiteX23" fmla="*/ 334109 w 1169461"/>
                <a:gd name="connsiteY23" fmla="*/ 451925 h 2429254"/>
                <a:gd name="connsiteX24" fmla="*/ 235412 w 1169461"/>
                <a:gd name="connsiteY24" fmla="*/ 367743 h 2429254"/>
                <a:gd name="connsiteX25" fmla="*/ 180258 w 1169461"/>
                <a:gd name="connsiteY25" fmla="*/ 283560 h 2429254"/>
                <a:gd name="connsiteX26" fmla="*/ 159880 w 1169461"/>
                <a:gd name="connsiteY26" fmla="*/ 179195 h 2429254"/>
                <a:gd name="connsiteX27" fmla="*/ 146338 w 1169461"/>
                <a:gd name="connsiteY27" fmla="*/ 166120 h 2429254"/>
                <a:gd name="connsiteX28" fmla="*/ 143691 w 1169461"/>
                <a:gd name="connsiteY28" fmla="*/ 226888 h 2429254"/>
                <a:gd name="connsiteX29" fmla="*/ 108894 w 1169461"/>
                <a:gd name="connsiteY29" fmla="*/ 109723 h 2429254"/>
                <a:gd name="connsiteX30" fmla="*/ 93975 w 1169461"/>
                <a:gd name="connsiteY30" fmla="*/ 112496 h 2429254"/>
                <a:gd name="connsiteX31" fmla="*/ 108037 w 1169461"/>
                <a:gd name="connsiteY31" fmla="*/ 198116 h 2429254"/>
                <a:gd name="connsiteX32" fmla="*/ 65466 w 1169461"/>
                <a:gd name="connsiteY32" fmla="*/ 97857 h 2429254"/>
                <a:gd name="connsiteX33" fmla="*/ 51227 w 1169461"/>
                <a:gd name="connsiteY33" fmla="*/ 104005 h 2429254"/>
                <a:gd name="connsiteX34" fmla="*/ 84133 w 1169461"/>
                <a:gd name="connsiteY34" fmla="*/ 209433 h 2429254"/>
                <a:gd name="connsiteX35" fmla="*/ 39970 w 1169461"/>
                <a:gd name="connsiteY35" fmla="*/ 141995 h 2429254"/>
                <a:gd name="connsiteX36" fmla="*/ 26670 w 1169461"/>
                <a:gd name="connsiteY36" fmla="*/ 148450 h 2429254"/>
                <a:gd name="connsiteX37" fmla="*/ 61115 w 1169461"/>
                <a:gd name="connsiteY37" fmla="*/ 224639 h 2429254"/>
                <a:gd name="connsiteX38" fmla="*/ 21740 w 1169461"/>
                <a:gd name="connsiteY38" fmla="*/ 187914 h 2429254"/>
                <a:gd name="connsiteX39" fmla="*/ 15381 w 1169461"/>
                <a:gd name="connsiteY39" fmla="*/ 202414 h 2429254"/>
                <a:gd name="connsiteX40" fmla="*/ 62036 w 1169461"/>
                <a:gd name="connsiteY40" fmla="*/ 264989 h 2429254"/>
                <a:gd name="connsiteX41" fmla="*/ 122201 w 1169461"/>
                <a:gd name="connsiteY41" fmla="*/ 347423 h 2429254"/>
                <a:gd name="connsiteX42" fmla="*/ 206384 w 1169461"/>
                <a:gd name="connsiteY42" fmla="*/ 498371 h 2429254"/>
                <a:gd name="connsiteX43" fmla="*/ 368944 w 1169461"/>
                <a:gd name="connsiteY43" fmla="*/ 736405 h 2429254"/>
                <a:gd name="connsiteX44" fmla="*/ 374749 w 1169461"/>
                <a:gd name="connsiteY44" fmla="*/ 814783 h 2429254"/>
                <a:gd name="connsiteX45" fmla="*/ 438612 w 1169461"/>
                <a:gd name="connsiteY45" fmla="*/ 971537 h 2429254"/>
                <a:gd name="connsiteX46" fmla="*/ 444418 w 1169461"/>
                <a:gd name="connsiteY46" fmla="*/ 1081845 h 2429254"/>
                <a:gd name="connsiteX47" fmla="*/ 377652 w 1169461"/>
                <a:gd name="connsiteY47" fmla="*/ 1299560 h 2429254"/>
                <a:gd name="connsiteX48" fmla="*/ 383458 w 1169461"/>
                <a:gd name="connsiteY48" fmla="*/ 1406965 h 2429254"/>
                <a:gd name="connsiteX49" fmla="*/ 400875 w 1169461"/>
                <a:gd name="connsiteY49" fmla="*/ 1520177 h 2429254"/>
                <a:gd name="connsiteX50" fmla="*/ 415389 w 1169461"/>
                <a:gd name="connsiteY50" fmla="*/ 1691445 h 2429254"/>
                <a:gd name="connsiteX51" fmla="*/ 450224 w 1169461"/>
                <a:gd name="connsiteY51" fmla="*/ 1801754 h 2429254"/>
                <a:gd name="connsiteX52" fmla="*/ 540212 w 1169461"/>
                <a:gd name="connsiteY52" fmla="*/ 2144291 h 2429254"/>
                <a:gd name="connsiteX53" fmla="*/ 575047 w 1169461"/>
                <a:gd name="connsiteY53" fmla="*/ 2153000 h 2429254"/>
                <a:gd name="connsiteX54" fmla="*/ 543115 w 1169461"/>
                <a:gd name="connsiteY54" fmla="*/ 2213960 h 2429254"/>
                <a:gd name="connsiteX55" fmla="*/ 519892 w 1169461"/>
                <a:gd name="connsiteY55" fmla="*/ 2306851 h 2429254"/>
                <a:gd name="connsiteX56" fmla="*/ 589561 w 1169461"/>
                <a:gd name="connsiteY56" fmla="*/ 2330074 h 2429254"/>
                <a:gd name="connsiteX57" fmla="*/ 644715 w 1169461"/>
                <a:gd name="connsiteY57" fmla="*/ 2289434 h 2429254"/>
                <a:gd name="connsiteX58" fmla="*/ 641812 w 1169461"/>
                <a:gd name="connsiteY58" fmla="*/ 2213960 h 2429254"/>
                <a:gd name="connsiteX59" fmla="*/ 665035 w 1169461"/>
                <a:gd name="connsiteY59" fmla="*/ 2150097 h 2429254"/>
                <a:gd name="connsiteX60" fmla="*/ 665035 w 1169461"/>
                <a:gd name="connsiteY60" fmla="*/ 2126874 h 2429254"/>
                <a:gd name="connsiteX61" fmla="*/ 618589 w 1169461"/>
                <a:gd name="connsiteY61" fmla="*/ 2019468 h 2429254"/>
                <a:gd name="connsiteX62" fmla="*/ 609881 w 1169461"/>
                <a:gd name="connsiteY62" fmla="*/ 1682737 h 2429254"/>
                <a:gd name="connsiteX63" fmla="*/ 609881 w 1169461"/>
                <a:gd name="connsiteY63" fmla="*/ 1499857 h 2429254"/>
                <a:gd name="connsiteX64" fmla="*/ 676647 w 1169461"/>
                <a:gd name="connsiteY64" fmla="*/ 1787240 h 2429254"/>
                <a:gd name="connsiteX65" fmla="*/ 705675 w 1169461"/>
                <a:gd name="connsiteY65" fmla="*/ 1888839 h 2429254"/>
                <a:gd name="connsiteX66" fmla="*/ 704949 w 1169461"/>
                <a:gd name="connsiteY66" fmla="*/ 2012211 h 2429254"/>
                <a:gd name="connsiteX67" fmla="*/ 734704 w 1169461"/>
                <a:gd name="connsiteY67" fmla="*/ 2280725 h 2429254"/>
                <a:gd name="connsiteX68" fmla="*/ 763732 w 1169461"/>
                <a:gd name="connsiteY68" fmla="*/ 2286531 h 2429254"/>
                <a:gd name="connsiteX69" fmla="*/ 757927 w 1169461"/>
                <a:gd name="connsiteY69" fmla="*/ 2362004 h 2429254"/>
                <a:gd name="connsiteX70" fmla="*/ 843561 w 1169461"/>
                <a:gd name="connsiteY70" fmla="*/ 2408451 h 2429254"/>
                <a:gd name="connsiteX71" fmla="*/ 971287 w 1169461"/>
                <a:gd name="connsiteY71" fmla="*/ 2381599 h 2429254"/>
                <a:gd name="connsiteX72" fmla="*/ 824692 w 1169461"/>
                <a:gd name="connsiteY72" fmla="*/ 2277822 h 2429254"/>
                <a:gd name="connsiteX73" fmla="*/ 865332 w 1169461"/>
                <a:gd name="connsiteY73" fmla="*/ 2269113 h 2429254"/>
                <a:gd name="connsiteX74" fmla="*/ 845012 w 1169461"/>
                <a:gd name="connsiteY74" fmla="*/ 1923673 h 2429254"/>
                <a:gd name="connsiteX75" fmla="*/ 853722 w 1169461"/>
                <a:gd name="connsiteY75" fmla="*/ 1862713 h 2429254"/>
                <a:gd name="connsiteX76" fmla="*/ 836304 w 1169461"/>
                <a:gd name="connsiteY76" fmla="*/ 1830782 h 2429254"/>
                <a:gd name="connsiteX77" fmla="*/ 824692 w 1169461"/>
                <a:gd name="connsiteY77" fmla="*/ 1450507 h 2429254"/>
                <a:gd name="connsiteX78" fmla="*/ 795664 w 1169461"/>
                <a:gd name="connsiteY78" fmla="*/ 1340199 h 2429254"/>
                <a:gd name="connsiteX79" fmla="*/ 763732 w 1169461"/>
                <a:gd name="connsiteY79" fmla="*/ 1073136 h 2429254"/>
                <a:gd name="connsiteX80" fmla="*/ 859527 w 1169461"/>
                <a:gd name="connsiteY80" fmla="*/ 748016 h 2429254"/>
                <a:gd name="connsiteX81" fmla="*/ 1051115 w 1169461"/>
                <a:gd name="connsiteY81" fmla="*/ 512884 h 2429254"/>
                <a:gd name="connsiteX82" fmla="*/ 1123687 w 1169461"/>
                <a:gd name="connsiteY82" fmla="*/ 260336 h 2429254"/>
                <a:gd name="connsiteX83" fmla="*/ 1166074 w 1169461"/>
                <a:gd name="connsiteY83" fmla="*/ 155917 h 2429254"/>
                <a:gd name="connsiteX84" fmla="*/ 1119019 w 1169461"/>
                <a:gd name="connsiteY84" fmla="*/ 124825 h 2429254"/>
                <a:gd name="connsiteX85" fmla="*/ 1110794 w 1169461"/>
                <a:gd name="connsiteY85" fmla="*/ 17909 h 2429254"/>
                <a:gd name="connsiteX86" fmla="*/ 1093772 w 1169461"/>
                <a:gd name="connsiteY86" fmla="*/ 17373 h 2429254"/>
                <a:gd name="connsiteX87" fmla="*/ 1081461 w 1169461"/>
                <a:gd name="connsiteY87" fmla="*/ 120576 h 2429254"/>
                <a:gd name="connsiteX88" fmla="*/ 1058746 w 1169461"/>
                <a:gd name="connsiteY88" fmla="*/ 57774 h 2429254"/>
                <a:gd name="connsiteX89" fmla="*/ 1048877 w 1169461"/>
                <a:gd name="connsiteY89" fmla="*/ 65038 h 2429254"/>
                <a:gd name="connsiteX90" fmla="*/ 1057238 w 1169461"/>
                <a:gd name="connsiteY90" fmla="*/ 176615 h 2429254"/>
                <a:gd name="connsiteX91" fmla="*/ 1016939 w 1169461"/>
                <a:gd name="connsiteY91" fmla="*/ 140016 h 2429254"/>
                <a:gd name="connsiteX92" fmla="*/ 999915 w 1169461"/>
                <a:gd name="connsiteY92" fmla="*/ 149175 h 2429254"/>
                <a:gd name="connsiteX0" fmla="*/ 999915 w 1169461"/>
                <a:gd name="connsiteY0" fmla="*/ 149175 h 2429254"/>
                <a:gd name="connsiteX1" fmla="*/ 1042407 w 1169461"/>
                <a:gd name="connsiteY1" fmla="*/ 245823 h 2429254"/>
                <a:gd name="connsiteX2" fmla="*/ 975641 w 1169461"/>
                <a:gd name="connsiteY2" fmla="*/ 388063 h 2429254"/>
                <a:gd name="connsiteX3" fmla="*/ 923389 w 1169461"/>
                <a:gd name="connsiteY3" fmla="*/ 460634 h 2429254"/>
                <a:gd name="connsiteX4" fmla="*/ 859527 w 1169461"/>
                <a:gd name="connsiteY4" fmla="*/ 565137 h 2429254"/>
                <a:gd name="connsiteX5" fmla="*/ 757927 w 1169461"/>
                <a:gd name="connsiteY5" fmla="*/ 617388 h 2429254"/>
                <a:gd name="connsiteX6" fmla="*/ 723092 w 1169461"/>
                <a:gd name="connsiteY6" fmla="*/ 681251 h 2429254"/>
                <a:gd name="connsiteX7" fmla="*/ 682452 w 1169461"/>
                <a:gd name="connsiteY7" fmla="*/ 672543 h 2429254"/>
                <a:gd name="connsiteX8" fmla="*/ 691161 w 1169461"/>
                <a:gd name="connsiteY8" fmla="*/ 623194 h 2429254"/>
                <a:gd name="connsiteX9" fmla="*/ 725995 w 1169461"/>
                <a:gd name="connsiteY9" fmla="*/ 582554 h 2429254"/>
                <a:gd name="connsiteX10" fmla="*/ 723092 w 1169461"/>
                <a:gd name="connsiteY10" fmla="*/ 527400 h 2429254"/>
                <a:gd name="connsiteX11" fmla="*/ 723092 w 1169461"/>
                <a:gd name="connsiteY11" fmla="*/ 475148 h 2429254"/>
                <a:gd name="connsiteX12" fmla="*/ 667938 w 1169461"/>
                <a:gd name="connsiteY12" fmla="*/ 411285 h 2429254"/>
                <a:gd name="connsiteX13" fmla="*/ 589561 w 1169461"/>
                <a:gd name="connsiteY13" fmla="*/ 425800 h 2429254"/>
                <a:gd name="connsiteX14" fmla="*/ 548921 w 1169461"/>
                <a:gd name="connsiteY14" fmla="*/ 483857 h 2429254"/>
                <a:gd name="connsiteX15" fmla="*/ 560532 w 1169461"/>
                <a:gd name="connsiteY15" fmla="*/ 530303 h 2429254"/>
                <a:gd name="connsiteX16" fmla="*/ 551565 w 1169461"/>
                <a:gd name="connsiteY16" fmla="*/ 562357 h 2429254"/>
                <a:gd name="connsiteX17" fmla="*/ 577949 w 1169461"/>
                <a:gd name="connsiteY17" fmla="*/ 617388 h 2429254"/>
                <a:gd name="connsiteX18" fmla="*/ 537309 w 1169461"/>
                <a:gd name="connsiteY18" fmla="*/ 669640 h 2429254"/>
                <a:gd name="connsiteX19" fmla="*/ 508281 w 1169461"/>
                <a:gd name="connsiteY19" fmla="*/ 669640 h 2429254"/>
                <a:gd name="connsiteX20" fmla="*/ 479252 w 1169461"/>
                <a:gd name="connsiteY20" fmla="*/ 623194 h 2429254"/>
                <a:gd name="connsiteX21" fmla="*/ 415389 w 1169461"/>
                <a:gd name="connsiteY21" fmla="*/ 570943 h 2429254"/>
                <a:gd name="connsiteX22" fmla="*/ 366041 w 1169461"/>
                <a:gd name="connsiteY22" fmla="*/ 521594 h 2429254"/>
                <a:gd name="connsiteX23" fmla="*/ 334109 w 1169461"/>
                <a:gd name="connsiteY23" fmla="*/ 451925 h 2429254"/>
                <a:gd name="connsiteX24" fmla="*/ 235412 w 1169461"/>
                <a:gd name="connsiteY24" fmla="*/ 367743 h 2429254"/>
                <a:gd name="connsiteX25" fmla="*/ 180258 w 1169461"/>
                <a:gd name="connsiteY25" fmla="*/ 283560 h 2429254"/>
                <a:gd name="connsiteX26" fmla="*/ 159880 w 1169461"/>
                <a:gd name="connsiteY26" fmla="*/ 179195 h 2429254"/>
                <a:gd name="connsiteX27" fmla="*/ 146338 w 1169461"/>
                <a:gd name="connsiteY27" fmla="*/ 166120 h 2429254"/>
                <a:gd name="connsiteX28" fmla="*/ 143691 w 1169461"/>
                <a:gd name="connsiteY28" fmla="*/ 226888 h 2429254"/>
                <a:gd name="connsiteX29" fmla="*/ 108894 w 1169461"/>
                <a:gd name="connsiteY29" fmla="*/ 109723 h 2429254"/>
                <a:gd name="connsiteX30" fmla="*/ 93975 w 1169461"/>
                <a:gd name="connsiteY30" fmla="*/ 112496 h 2429254"/>
                <a:gd name="connsiteX31" fmla="*/ 108037 w 1169461"/>
                <a:gd name="connsiteY31" fmla="*/ 198116 h 2429254"/>
                <a:gd name="connsiteX32" fmla="*/ 65466 w 1169461"/>
                <a:gd name="connsiteY32" fmla="*/ 97857 h 2429254"/>
                <a:gd name="connsiteX33" fmla="*/ 51227 w 1169461"/>
                <a:gd name="connsiteY33" fmla="*/ 104005 h 2429254"/>
                <a:gd name="connsiteX34" fmla="*/ 84133 w 1169461"/>
                <a:gd name="connsiteY34" fmla="*/ 209433 h 2429254"/>
                <a:gd name="connsiteX35" fmla="*/ 39970 w 1169461"/>
                <a:gd name="connsiteY35" fmla="*/ 141995 h 2429254"/>
                <a:gd name="connsiteX36" fmla="*/ 26670 w 1169461"/>
                <a:gd name="connsiteY36" fmla="*/ 148450 h 2429254"/>
                <a:gd name="connsiteX37" fmla="*/ 61115 w 1169461"/>
                <a:gd name="connsiteY37" fmla="*/ 224639 h 2429254"/>
                <a:gd name="connsiteX38" fmla="*/ 21740 w 1169461"/>
                <a:gd name="connsiteY38" fmla="*/ 187914 h 2429254"/>
                <a:gd name="connsiteX39" fmla="*/ 15381 w 1169461"/>
                <a:gd name="connsiteY39" fmla="*/ 202414 h 2429254"/>
                <a:gd name="connsiteX40" fmla="*/ 62036 w 1169461"/>
                <a:gd name="connsiteY40" fmla="*/ 264989 h 2429254"/>
                <a:gd name="connsiteX41" fmla="*/ 122201 w 1169461"/>
                <a:gd name="connsiteY41" fmla="*/ 347423 h 2429254"/>
                <a:gd name="connsiteX42" fmla="*/ 206384 w 1169461"/>
                <a:gd name="connsiteY42" fmla="*/ 498371 h 2429254"/>
                <a:gd name="connsiteX43" fmla="*/ 368944 w 1169461"/>
                <a:gd name="connsiteY43" fmla="*/ 736405 h 2429254"/>
                <a:gd name="connsiteX44" fmla="*/ 374749 w 1169461"/>
                <a:gd name="connsiteY44" fmla="*/ 814783 h 2429254"/>
                <a:gd name="connsiteX45" fmla="*/ 438612 w 1169461"/>
                <a:gd name="connsiteY45" fmla="*/ 971537 h 2429254"/>
                <a:gd name="connsiteX46" fmla="*/ 444418 w 1169461"/>
                <a:gd name="connsiteY46" fmla="*/ 1081845 h 2429254"/>
                <a:gd name="connsiteX47" fmla="*/ 377652 w 1169461"/>
                <a:gd name="connsiteY47" fmla="*/ 1299560 h 2429254"/>
                <a:gd name="connsiteX48" fmla="*/ 383458 w 1169461"/>
                <a:gd name="connsiteY48" fmla="*/ 1406965 h 2429254"/>
                <a:gd name="connsiteX49" fmla="*/ 400875 w 1169461"/>
                <a:gd name="connsiteY49" fmla="*/ 1520177 h 2429254"/>
                <a:gd name="connsiteX50" fmla="*/ 415389 w 1169461"/>
                <a:gd name="connsiteY50" fmla="*/ 1691445 h 2429254"/>
                <a:gd name="connsiteX51" fmla="*/ 450224 w 1169461"/>
                <a:gd name="connsiteY51" fmla="*/ 1801754 h 2429254"/>
                <a:gd name="connsiteX52" fmla="*/ 540212 w 1169461"/>
                <a:gd name="connsiteY52" fmla="*/ 2144291 h 2429254"/>
                <a:gd name="connsiteX53" fmla="*/ 575047 w 1169461"/>
                <a:gd name="connsiteY53" fmla="*/ 2153000 h 2429254"/>
                <a:gd name="connsiteX54" fmla="*/ 543115 w 1169461"/>
                <a:gd name="connsiteY54" fmla="*/ 2213960 h 2429254"/>
                <a:gd name="connsiteX55" fmla="*/ 519892 w 1169461"/>
                <a:gd name="connsiteY55" fmla="*/ 2306851 h 2429254"/>
                <a:gd name="connsiteX56" fmla="*/ 589561 w 1169461"/>
                <a:gd name="connsiteY56" fmla="*/ 2330074 h 2429254"/>
                <a:gd name="connsiteX57" fmla="*/ 644715 w 1169461"/>
                <a:gd name="connsiteY57" fmla="*/ 2289434 h 2429254"/>
                <a:gd name="connsiteX58" fmla="*/ 641812 w 1169461"/>
                <a:gd name="connsiteY58" fmla="*/ 2213960 h 2429254"/>
                <a:gd name="connsiteX59" fmla="*/ 665035 w 1169461"/>
                <a:gd name="connsiteY59" fmla="*/ 2150097 h 2429254"/>
                <a:gd name="connsiteX60" fmla="*/ 665035 w 1169461"/>
                <a:gd name="connsiteY60" fmla="*/ 2126874 h 2429254"/>
                <a:gd name="connsiteX61" fmla="*/ 618589 w 1169461"/>
                <a:gd name="connsiteY61" fmla="*/ 2019468 h 2429254"/>
                <a:gd name="connsiteX62" fmla="*/ 609881 w 1169461"/>
                <a:gd name="connsiteY62" fmla="*/ 1682737 h 2429254"/>
                <a:gd name="connsiteX63" fmla="*/ 609881 w 1169461"/>
                <a:gd name="connsiteY63" fmla="*/ 1499857 h 2429254"/>
                <a:gd name="connsiteX64" fmla="*/ 676647 w 1169461"/>
                <a:gd name="connsiteY64" fmla="*/ 1787240 h 2429254"/>
                <a:gd name="connsiteX65" fmla="*/ 705675 w 1169461"/>
                <a:gd name="connsiteY65" fmla="*/ 1888839 h 2429254"/>
                <a:gd name="connsiteX66" fmla="*/ 704949 w 1169461"/>
                <a:gd name="connsiteY66" fmla="*/ 2012211 h 2429254"/>
                <a:gd name="connsiteX67" fmla="*/ 734704 w 1169461"/>
                <a:gd name="connsiteY67" fmla="*/ 2280725 h 2429254"/>
                <a:gd name="connsiteX68" fmla="*/ 763732 w 1169461"/>
                <a:gd name="connsiteY68" fmla="*/ 2286531 h 2429254"/>
                <a:gd name="connsiteX69" fmla="*/ 757927 w 1169461"/>
                <a:gd name="connsiteY69" fmla="*/ 2362004 h 2429254"/>
                <a:gd name="connsiteX70" fmla="*/ 843561 w 1169461"/>
                <a:gd name="connsiteY70" fmla="*/ 2408451 h 2429254"/>
                <a:gd name="connsiteX71" fmla="*/ 971287 w 1169461"/>
                <a:gd name="connsiteY71" fmla="*/ 2381599 h 2429254"/>
                <a:gd name="connsiteX72" fmla="*/ 824692 w 1169461"/>
                <a:gd name="connsiteY72" fmla="*/ 2277822 h 2429254"/>
                <a:gd name="connsiteX73" fmla="*/ 865332 w 1169461"/>
                <a:gd name="connsiteY73" fmla="*/ 2269113 h 2429254"/>
                <a:gd name="connsiteX74" fmla="*/ 845012 w 1169461"/>
                <a:gd name="connsiteY74" fmla="*/ 1923673 h 2429254"/>
                <a:gd name="connsiteX75" fmla="*/ 853722 w 1169461"/>
                <a:gd name="connsiteY75" fmla="*/ 1862713 h 2429254"/>
                <a:gd name="connsiteX76" fmla="*/ 836304 w 1169461"/>
                <a:gd name="connsiteY76" fmla="*/ 1830782 h 2429254"/>
                <a:gd name="connsiteX77" fmla="*/ 824692 w 1169461"/>
                <a:gd name="connsiteY77" fmla="*/ 1450507 h 2429254"/>
                <a:gd name="connsiteX78" fmla="*/ 795664 w 1169461"/>
                <a:gd name="connsiteY78" fmla="*/ 1340199 h 2429254"/>
                <a:gd name="connsiteX79" fmla="*/ 763732 w 1169461"/>
                <a:gd name="connsiteY79" fmla="*/ 1073136 h 2429254"/>
                <a:gd name="connsiteX80" fmla="*/ 859527 w 1169461"/>
                <a:gd name="connsiteY80" fmla="*/ 748016 h 2429254"/>
                <a:gd name="connsiteX81" fmla="*/ 1051115 w 1169461"/>
                <a:gd name="connsiteY81" fmla="*/ 512884 h 2429254"/>
                <a:gd name="connsiteX82" fmla="*/ 1123687 w 1169461"/>
                <a:gd name="connsiteY82" fmla="*/ 260336 h 2429254"/>
                <a:gd name="connsiteX83" fmla="*/ 1166074 w 1169461"/>
                <a:gd name="connsiteY83" fmla="*/ 155917 h 2429254"/>
                <a:gd name="connsiteX84" fmla="*/ 1134096 w 1169461"/>
                <a:gd name="connsiteY84" fmla="*/ 39840 h 2429254"/>
                <a:gd name="connsiteX85" fmla="*/ 1119019 w 1169461"/>
                <a:gd name="connsiteY85" fmla="*/ 124825 h 2429254"/>
                <a:gd name="connsiteX86" fmla="*/ 1110794 w 1169461"/>
                <a:gd name="connsiteY86" fmla="*/ 17909 h 2429254"/>
                <a:gd name="connsiteX87" fmla="*/ 1093772 w 1169461"/>
                <a:gd name="connsiteY87" fmla="*/ 17373 h 2429254"/>
                <a:gd name="connsiteX88" fmla="*/ 1081461 w 1169461"/>
                <a:gd name="connsiteY88" fmla="*/ 120576 h 2429254"/>
                <a:gd name="connsiteX89" fmla="*/ 1058746 w 1169461"/>
                <a:gd name="connsiteY89" fmla="*/ 57774 h 2429254"/>
                <a:gd name="connsiteX90" fmla="*/ 1048877 w 1169461"/>
                <a:gd name="connsiteY90" fmla="*/ 65038 h 2429254"/>
                <a:gd name="connsiteX91" fmla="*/ 1057238 w 1169461"/>
                <a:gd name="connsiteY91" fmla="*/ 176615 h 2429254"/>
                <a:gd name="connsiteX92" fmla="*/ 1016939 w 1169461"/>
                <a:gd name="connsiteY92" fmla="*/ 140016 h 2429254"/>
                <a:gd name="connsiteX93" fmla="*/ 999915 w 1169461"/>
                <a:gd name="connsiteY93" fmla="*/ 149175 h 2429254"/>
                <a:gd name="connsiteX0" fmla="*/ 999915 w 1169461"/>
                <a:gd name="connsiteY0" fmla="*/ 149175 h 2429254"/>
                <a:gd name="connsiteX1" fmla="*/ 1042407 w 1169461"/>
                <a:gd name="connsiteY1" fmla="*/ 245823 h 2429254"/>
                <a:gd name="connsiteX2" fmla="*/ 975641 w 1169461"/>
                <a:gd name="connsiteY2" fmla="*/ 388063 h 2429254"/>
                <a:gd name="connsiteX3" fmla="*/ 923389 w 1169461"/>
                <a:gd name="connsiteY3" fmla="*/ 460634 h 2429254"/>
                <a:gd name="connsiteX4" fmla="*/ 859527 w 1169461"/>
                <a:gd name="connsiteY4" fmla="*/ 565137 h 2429254"/>
                <a:gd name="connsiteX5" fmla="*/ 757927 w 1169461"/>
                <a:gd name="connsiteY5" fmla="*/ 617388 h 2429254"/>
                <a:gd name="connsiteX6" fmla="*/ 723092 w 1169461"/>
                <a:gd name="connsiteY6" fmla="*/ 681251 h 2429254"/>
                <a:gd name="connsiteX7" fmla="*/ 682452 w 1169461"/>
                <a:gd name="connsiteY7" fmla="*/ 672543 h 2429254"/>
                <a:gd name="connsiteX8" fmla="*/ 691161 w 1169461"/>
                <a:gd name="connsiteY8" fmla="*/ 623194 h 2429254"/>
                <a:gd name="connsiteX9" fmla="*/ 725995 w 1169461"/>
                <a:gd name="connsiteY9" fmla="*/ 582554 h 2429254"/>
                <a:gd name="connsiteX10" fmla="*/ 723092 w 1169461"/>
                <a:gd name="connsiteY10" fmla="*/ 527400 h 2429254"/>
                <a:gd name="connsiteX11" fmla="*/ 723092 w 1169461"/>
                <a:gd name="connsiteY11" fmla="*/ 475148 h 2429254"/>
                <a:gd name="connsiteX12" fmla="*/ 667938 w 1169461"/>
                <a:gd name="connsiteY12" fmla="*/ 411285 h 2429254"/>
                <a:gd name="connsiteX13" fmla="*/ 589561 w 1169461"/>
                <a:gd name="connsiteY13" fmla="*/ 425800 h 2429254"/>
                <a:gd name="connsiteX14" fmla="*/ 548921 w 1169461"/>
                <a:gd name="connsiteY14" fmla="*/ 483857 h 2429254"/>
                <a:gd name="connsiteX15" fmla="*/ 560532 w 1169461"/>
                <a:gd name="connsiteY15" fmla="*/ 530303 h 2429254"/>
                <a:gd name="connsiteX16" fmla="*/ 551565 w 1169461"/>
                <a:gd name="connsiteY16" fmla="*/ 562357 h 2429254"/>
                <a:gd name="connsiteX17" fmla="*/ 577949 w 1169461"/>
                <a:gd name="connsiteY17" fmla="*/ 617388 h 2429254"/>
                <a:gd name="connsiteX18" fmla="*/ 537309 w 1169461"/>
                <a:gd name="connsiteY18" fmla="*/ 669640 h 2429254"/>
                <a:gd name="connsiteX19" fmla="*/ 508281 w 1169461"/>
                <a:gd name="connsiteY19" fmla="*/ 669640 h 2429254"/>
                <a:gd name="connsiteX20" fmla="*/ 479252 w 1169461"/>
                <a:gd name="connsiteY20" fmla="*/ 623194 h 2429254"/>
                <a:gd name="connsiteX21" fmla="*/ 415389 w 1169461"/>
                <a:gd name="connsiteY21" fmla="*/ 570943 h 2429254"/>
                <a:gd name="connsiteX22" fmla="*/ 366041 w 1169461"/>
                <a:gd name="connsiteY22" fmla="*/ 521594 h 2429254"/>
                <a:gd name="connsiteX23" fmla="*/ 334109 w 1169461"/>
                <a:gd name="connsiteY23" fmla="*/ 451925 h 2429254"/>
                <a:gd name="connsiteX24" fmla="*/ 235412 w 1169461"/>
                <a:gd name="connsiteY24" fmla="*/ 367743 h 2429254"/>
                <a:gd name="connsiteX25" fmla="*/ 180258 w 1169461"/>
                <a:gd name="connsiteY25" fmla="*/ 283560 h 2429254"/>
                <a:gd name="connsiteX26" fmla="*/ 159880 w 1169461"/>
                <a:gd name="connsiteY26" fmla="*/ 179195 h 2429254"/>
                <a:gd name="connsiteX27" fmla="*/ 146338 w 1169461"/>
                <a:gd name="connsiteY27" fmla="*/ 166120 h 2429254"/>
                <a:gd name="connsiteX28" fmla="*/ 143691 w 1169461"/>
                <a:gd name="connsiteY28" fmla="*/ 226888 h 2429254"/>
                <a:gd name="connsiteX29" fmla="*/ 108894 w 1169461"/>
                <a:gd name="connsiteY29" fmla="*/ 109723 h 2429254"/>
                <a:gd name="connsiteX30" fmla="*/ 93975 w 1169461"/>
                <a:gd name="connsiteY30" fmla="*/ 112496 h 2429254"/>
                <a:gd name="connsiteX31" fmla="*/ 108037 w 1169461"/>
                <a:gd name="connsiteY31" fmla="*/ 198116 h 2429254"/>
                <a:gd name="connsiteX32" fmla="*/ 65466 w 1169461"/>
                <a:gd name="connsiteY32" fmla="*/ 97857 h 2429254"/>
                <a:gd name="connsiteX33" fmla="*/ 51227 w 1169461"/>
                <a:gd name="connsiteY33" fmla="*/ 104005 h 2429254"/>
                <a:gd name="connsiteX34" fmla="*/ 84133 w 1169461"/>
                <a:gd name="connsiteY34" fmla="*/ 209433 h 2429254"/>
                <a:gd name="connsiteX35" fmla="*/ 39970 w 1169461"/>
                <a:gd name="connsiteY35" fmla="*/ 141995 h 2429254"/>
                <a:gd name="connsiteX36" fmla="*/ 26670 w 1169461"/>
                <a:gd name="connsiteY36" fmla="*/ 148450 h 2429254"/>
                <a:gd name="connsiteX37" fmla="*/ 61115 w 1169461"/>
                <a:gd name="connsiteY37" fmla="*/ 224639 h 2429254"/>
                <a:gd name="connsiteX38" fmla="*/ 21740 w 1169461"/>
                <a:gd name="connsiteY38" fmla="*/ 187914 h 2429254"/>
                <a:gd name="connsiteX39" fmla="*/ 15381 w 1169461"/>
                <a:gd name="connsiteY39" fmla="*/ 202414 h 2429254"/>
                <a:gd name="connsiteX40" fmla="*/ 62036 w 1169461"/>
                <a:gd name="connsiteY40" fmla="*/ 264989 h 2429254"/>
                <a:gd name="connsiteX41" fmla="*/ 122201 w 1169461"/>
                <a:gd name="connsiteY41" fmla="*/ 347423 h 2429254"/>
                <a:gd name="connsiteX42" fmla="*/ 206384 w 1169461"/>
                <a:gd name="connsiteY42" fmla="*/ 498371 h 2429254"/>
                <a:gd name="connsiteX43" fmla="*/ 368944 w 1169461"/>
                <a:gd name="connsiteY43" fmla="*/ 736405 h 2429254"/>
                <a:gd name="connsiteX44" fmla="*/ 374749 w 1169461"/>
                <a:gd name="connsiteY44" fmla="*/ 814783 h 2429254"/>
                <a:gd name="connsiteX45" fmla="*/ 438612 w 1169461"/>
                <a:gd name="connsiteY45" fmla="*/ 971537 h 2429254"/>
                <a:gd name="connsiteX46" fmla="*/ 444418 w 1169461"/>
                <a:gd name="connsiteY46" fmla="*/ 1081845 h 2429254"/>
                <a:gd name="connsiteX47" fmla="*/ 377652 w 1169461"/>
                <a:gd name="connsiteY47" fmla="*/ 1299560 h 2429254"/>
                <a:gd name="connsiteX48" fmla="*/ 383458 w 1169461"/>
                <a:gd name="connsiteY48" fmla="*/ 1406965 h 2429254"/>
                <a:gd name="connsiteX49" fmla="*/ 400875 w 1169461"/>
                <a:gd name="connsiteY49" fmla="*/ 1520177 h 2429254"/>
                <a:gd name="connsiteX50" fmla="*/ 415389 w 1169461"/>
                <a:gd name="connsiteY50" fmla="*/ 1691445 h 2429254"/>
                <a:gd name="connsiteX51" fmla="*/ 450224 w 1169461"/>
                <a:gd name="connsiteY51" fmla="*/ 1801754 h 2429254"/>
                <a:gd name="connsiteX52" fmla="*/ 540212 w 1169461"/>
                <a:gd name="connsiteY52" fmla="*/ 2144291 h 2429254"/>
                <a:gd name="connsiteX53" fmla="*/ 575047 w 1169461"/>
                <a:gd name="connsiteY53" fmla="*/ 2153000 h 2429254"/>
                <a:gd name="connsiteX54" fmla="*/ 543115 w 1169461"/>
                <a:gd name="connsiteY54" fmla="*/ 2213960 h 2429254"/>
                <a:gd name="connsiteX55" fmla="*/ 519892 w 1169461"/>
                <a:gd name="connsiteY55" fmla="*/ 2306851 h 2429254"/>
                <a:gd name="connsiteX56" fmla="*/ 589561 w 1169461"/>
                <a:gd name="connsiteY56" fmla="*/ 2330074 h 2429254"/>
                <a:gd name="connsiteX57" fmla="*/ 644715 w 1169461"/>
                <a:gd name="connsiteY57" fmla="*/ 2289434 h 2429254"/>
                <a:gd name="connsiteX58" fmla="*/ 641812 w 1169461"/>
                <a:gd name="connsiteY58" fmla="*/ 2213960 h 2429254"/>
                <a:gd name="connsiteX59" fmla="*/ 665035 w 1169461"/>
                <a:gd name="connsiteY59" fmla="*/ 2150097 h 2429254"/>
                <a:gd name="connsiteX60" fmla="*/ 665035 w 1169461"/>
                <a:gd name="connsiteY60" fmla="*/ 2126874 h 2429254"/>
                <a:gd name="connsiteX61" fmla="*/ 618589 w 1169461"/>
                <a:gd name="connsiteY61" fmla="*/ 2019468 h 2429254"/>
                <a:gd name="connsiteX62" fmla="*/ 609881 w 1169461"/>
                <a:gd name="connsiteY62" fmla="*/ 1682737 h 2429254"/>
                <a:gd name="connsiteX63" fmla="*/ 609881 w 1169461"/>
                <a:gd name="connsiteY63" fmla="*/ 1499857 h 2429254"/>
                <a:gd name="connsiteX64" fmla="*/ 676647 w 1169461"/>
                <a:gd name="connsiteY64" fmla="*/ 1787240 h 2429254"/>
                <a:gd name="connsiteX65" fmla="*/ 705675 w 1169461"/>
                <a:gd name="connsiteY65" fmla="*/ 1888839 h 2429254"/>
                <a:gd name="connsiteX66" fmla="*/ 704949 w 1169461"/>
                <a:gd name="connsiteY66" fmla="*/ 2012211 h 2429254"/>
                <a:gd name="connsiteX67" fmla="*/ 734704 w 1169461"/>
                <a:gd name="connsiteY67" fmla="*/ 2280725 h 2429254"/>
                <a:gd name="connsiteX68" fmla="*/ 763732 w 1169461"/>
                <a:gd name="connsiteY68" fmla="*/ 2286531 h 2429254"/>
                <a:gd name="connsiteX69" fmla="*/ 757927 w 1169461"/>
                <a:gd name="connsiteY69" fmla="*/ 2362004 h 2429254"/>
                <a:gd name="connsiteX70" fmla="*/ 843561 w 1169461"/>
                <a:gd name="connsiteY70" fmla="*/ 2408451 h 2429254"/>
                <a:gd name="connsiteX71" fmla="*/ 971287 w 1169461"/>
                <a:gd name="connsiteY71" fmla="*/ 2381599 h 2429254"/>
                <a:gd name="connsiteX72" fmla="*/ 824692 w 1169461"/>
                <a:gd name="connsiteY72" fmla="*/ 2277822 h 2429254"/>
                <a:gd name="connsiteX73" fmla="*/ 865332 w 1169461"/>
                <a:gd name="connsiteY73" fmla="*/ 2269113 h 2429254"/>
                <a:gd name="connsiteX74" fmla="*/ 845012 w 1169461"/>
                <a:gd name="connsiteY74" fmla="*/ 1923673 h 2429254"/>
                <a:gd name="connsiteX75" fmla="*/ 853722 w 1169461"/>
                <a:gd name="connsiteY75" fmla="*/ 1862713 h 2429254"/>
                <a:gd name="connsiteX76" fmla="*/ 836304 w 1169461"/>
                <a:gd name="connsiteY76" fmla="*/ 1830782 h 2429254"/>
                <a:gd name="connsiteX77" fmla="*/ 824692 w 1169461"/>
                <a:gd name="connsiteY77" fmla="*/ 1450507 h 2429254"/>
                <a:gd name="connsiteX78" fmla="*/ 795664 w 1169461"/>
                <a:gd name="connsiteY78" fmla="*/ 1340199 h 2429254"/>
                <a:gd name="connsiteX79" fmla="*/ 763732 w 1169461"/>
                <a:gd name="connsiteY79" fmla="*/ 1073136 h 2429254"/>
                <a:gd name="connsiteX80" fmla="*/ 859527 w 1169461"/>
                <a:gd name="connsiteY80" fmla="*/ 748016 h 2429254"/>
                <a:gd name="connsiteX81" fmla="*/ 1051115 w 1169461"/>
                <a:gd name="connsiteY81" fmla="*/ 512884 h 2429254"/>
                <a:gd name="connsiteX82" fmla="*/ 1123687 w 1169461"/>
                <a:gd name="connsiteY82" fmla="*/ 260336 h 2429254"/>
                <a:gd name="connsiteX83" fmla="*/ 1166074 w 1169461"/>
                <a:gd name="connsiteY83" fmla="*/ 155917 h 2429254"/>
                <a:gd name="connsiteX84" fmla="*/ 1134096 w 1169461"/>
                <a:gd name="connsiteY84" fmla="*/ 39840 h 2429254"/>
                <a:gd name="connsiteX85" fmla="*/ 1119019 w 1169461"/>
                <a:gd name="connsiteY85" fmla="*/ 124825 h 2429254"/>
                <a:gd name="connsiteX86" fmla="*/ 1110794 w 1169461"/>
                <a:gd name="connsiteY86" fmla="*/ 17909 h 2429254"/>
                <a:gd name="connsiteX87" fmla="*/ 1093772 w 1169461"/>
                <a:gd name="connsiteY87" fmla="*/ 17373 h 2429254"/>
                <a:gd name="connsiteX88" fmla="*/ 1081461 w 1169461"/>
                <a:gd name="connsiteY88" fmla="*/ 120576 h 2429254"/>
                <a:gd name="connsiteX89" fmla="*/ 1059294 w 1169461"/>
                <a:gd name="connsiteY89" fmla="*/ 44067 h 2429254"/>
                <a:gd name="connsiteX90" fmla="*/ 1048877 w 1169461"/>
                <a:gd name="connsiteY90" fmla="*/ 65038 h 2429254"/>
                <a:gd name="connsiteX91" fmla="*/ 1057238 w 1169461"/>
                <a:gd name="connsiteY91" fmla="*/ 176615 h 2429254"/>
                <a:gd name="connsiteX92" fmla="*/ 1016939 w 1169461"/>
                <a:gd name="connsiteY92" fmla="*/ 140016 h 2429254"/>
                <a:gd name="connsiteX93" fmla="*/ 999915 w 1169461"/>
                <a:gd name="connsiteY93" fmla="*/ 149175 h 2429254"/>
                <a:gd name="connsiteX0" fmla="*/ 999915 w 1169461"/>
                <a:gd name="connsiteY0" fmla="*/ 149175 h 2429254"/>
                <a:gd name="connsiteX1" fmla="*/ 1042407 w 1169461"/>
                <a:gd name="connsiteY1" fmla="*/ 245823 h 2429254"/>
                <a:gd name="connsiteX2" fmla="*/ 975641 w 1169461"/>
                <a:gd name="connsiteY2" fmla="*/ 388063 h 2429254"/>
                <a:gd name="connsiteX3" fmla="*/ 923389 w 1169461"/>
                <a:gd name="connsiteY3" fmla="*/ 460634 h 2429254"/>
                <a:gd name="connsiteX4" fmla="*/ 859527 w 1169461"/>
                <a:gd name="connsiteY4" fmla="*/ 565137 h 2429254"/>
                <a:gd name="connsiteX5" fmla="*/ 757927 w 1169461"/>
                <a:gd name="connsiteY5" fmla="*/ 617388 h 2429254"/>
                <a:gd name="connsiteX6" fmla="*/ 723092 w 1169461"/>
                <a:gd name="connsiteY6" fmla="*/ 681251 h 2429254"/>
                <a:gd name="connsiteX7" fmla="*/ 682452 w 1169461"/>
                <a:gd name="connsiteY7" fmla="*/ 672543 h 2429254"/>
                <a:gd name="connsiteX8" fmla="*/ 691161 w 1169461"/>
                <a:gd name="connsiteY8" fmla="*/ 623194 h 2429254"/>
                <a:gd name="connsiteX9" fmla="*/ 725995 w 1169461"/>
                <a:gd name="connsiteY9" fmla="*/ 582554 h 2429254"/>
                <a:gd name="connsiteX10" fmla="*/ 723092 w 1169461"/>
                <a:gd name="connsiteY10" fmla="*/ 527400 h 2429254"/>
                <a:gd name="connsiteX11" fmla="*/ 723092 w 1169461"/>
                <a:gd name="connsiteY11" fmla="*/ 475148 h 2429254"/>
                <a:gd name="connsiteX12" fmla="*/ 667938 w 1169461"/>
                <a:gd name="connsiteY12" fmla="*/ 411285 h 2429254"/>
                <a:gd name="connsiteX13" fmla="*/ 589561 w 1169461"/>
                <a:gd name="connsiteY13" fmla="*/ 425800 h 2429254"/>
                <a:gd name="connsiteX14" fmla="*/ 548921 w 1169461"/>
                <a:gd name="connsiteY14" fmla="*/ 483857 h 2429254"/>
                <a:gd name="connsiteX15" fmla="*/ 560532 w 1169461"/>
                <a:gd name="connsiteY15" fmla="*/ 530303 h 2429254"/>
                <a:gd name="connsiteX16" fmla="*/ 551565 w 1169461"/>
                <a:gd name="connsiteY16" fmla="*/ 562357 h 2429254"/>
                <a:gd name="connsiteX17" fmla="*/ 577949 w 1169461"/>
                <a:gd name="connsiteY17" fmla="*/ 617388 h 2429254"/>
                <a:gd name="connsiteX18" fmla="*/ 537309 w 1169461"/>
                <a:gd name="connsiteY18" fmla="*/ 669640 h 2429254"/>
                <a:gd name="connsiteX19" fmla="*/ 508281 w 1169461"/>
                <a:gd name="connsiteY19" fmla="*/ 669640 h 2429254"/>
                <a:gd name="connsiteX20" fmla="*/ 479252 w 1169461"/>
                <a:gd name="connsiteY20" fmla="*/ 623194 h 2429254"/>
                <a:gd name="connsiteX21" fmla="*/ 415389 w 1169461"/>
                <a:gd name="connsiteY21" fmla="*/ 570943 h 2429254"/>
                <a:gd name="connsiteX22" fmla="*/ 366041 w 1169461"/>
                <a:gd name="connsiteY22" fmla="*/ 521594 h 2429254"/>
                <a:gd name="connsiteX23" fmla="*/ 334109 w 1169461"/>
                <a:gd name="connsiteY23" fmla="*/ 451925 h 2429254"/>
                <a:gd name="connsiteX24" fmla="*/ 235412 w 1169461"/>
                <a:gd name="connsiteY24" fmla="*/ 367743 h 2429254"/>
                <a:gd name="connsiteX25" fmla="*/ 180258 w 1169461"/>
                <a:gd name="connsiteY25" fmla="*/ 283560 h 2429254"/>
                <a:gd name="connsiteX26" fmla="*/ 159880 w 1169461"/>
                <a:gd name="connsiteY26" fmla="*/ 179195 h 2429254"/>
                <a:gd name="connsiteX27" fmla="*/ 146338 w 1169461"/>
                <a:gd name="connsiteY27" fmla="*/ 166120 h 2429254"/>
                <a:gd name="connsiteX28" fmla="*/ 143691 w 1169461"/>
                <a:gd name="connsiteY28" fmla="*/ 226888 h 2429254"/>
                <a:gd name="connsiteX29" fmla="*/ 108894 w 1169461"/>
                <a:gd name="connsiteY29" fmla="*/ 109723 h 2429254"/>
                <a:gd name="connsiteX30" fmla="*/ 93975 w 1169461"/>
                <a:gd name="connsiteY30" fmla="*/ 112496 h 2429254"/>
                <a:gd name="connsiteX31" fmla="*/ 108037 w 1169461"/>
                <a:gd name="connsiteY31" fmla="*/ 198116 h 2429254"/>
                <a:gd name="connsiteX32" fmla="*/ 65466 w 1169461"/>
                <a:gd name="connsiteY32" fmla="*/ 97857 h 2429254"/>
                <a:gd name="connsiteX33" fmla="*/ 51227 w 1169461"/>
                <a:gd name="connsiteY33" fmla="*/ 104005 h 2429254"/>
                <a:gd name="connsiteX34" fmla="*/ 84133 w 1169461"/>
                <a:gd name="connsiteY34" fmla="*/ 209433 h 2429254"/>
                <a:gd name="connsiteX35" fmla="*/ 39970 w 1169461"/>
                <a:gd name="connsiteY35" fmla="*/ 141995 h 2429254"/>
                <a:gd name="connsiteX36" fmla="*/ 26670 w 1169461"/>
                <a:gd name="connsiteY36" fmla="*/ 148450 h 2429254"/>
                <a:gd name="connsiteX37" fmla="*/ 61115 w 1169461"/>
                <a:gd name="connsiteY37" fmla="*/ 224639 h 2429254"/>
                <a:gd name="connsiteX38" fmla="*/ 21740 w 1169461"/>
                <a:gd name="connsiteY38" fmla="*/ 187914 h 2429254"/>
                <a:gd name="connsiteX39" fmla="*/ 15381 w 1169461"/>
                <a:gd name="connsiteY39" fmla="*/ 202414 h 2429254"/>
                <a:gd name="connsiteX40" fmla="*/ 62036 w 1169461"/>
                <a:gd name="connsiteY40" fmla="*/ 264989 h 2429254"/>
                <a:gd name="connsiteX41" fmla="*/ 122201 w 1169461"/>
                <a:gd name="connsiteY41" fmla="*/ 347423 h 2429254"/>
                <a:gd name="connsiteX42" fmla="*/ 206384 w 1169461"/>
                <a:gd name="connsiteY42" fmla="*/ 498371 h 2429254"/>
                <a:gd name="connsiteX43" fmla="*/ 368944 w 1169461"/>
                <a:gd name="connsiteY43" fmla="*/ 736405 h 2429254"/>
                <a:gd name="connsiteX44" fmla="*/ 374749 w 1169461"/>
                <a:gd name="connsiteY44" fmla="*/ 814783 h 2429254"/>
                <a:gd name="connsiteX45" fmla="*/ 438612 w 1169461"/>
                <a:gd name="connsiteY45" fmla="*/ 971537 h 2429254"/>
                <a:gd name="connsiteX46" fmla="*/ 444418 w 1169461"/>
                <a:gd name="connsiteY46" fmla="*/ 1081845 h 2429254"/>
                <a:gd name="connsiteX47" fmla="*/ 377652 w 1169461"/>
                <a:gd name="connsiteY47" fmla="*/ 1299560 h 2429254"/>
                <a:gd name="connsiteX48" fmla="*/ 383458 w 1169461"/>
                <a:gd name="connsiteY48" fmla="*/ 1406965 h 2429254"/>
                <a:gd name="connsiteX49" fmla="*/ 400875 w 1169461"/>
                <a:gd name="connsiteY49" fmla="*/ 1520177 h 2429254"/>
                <a:gd name="connsiteX50" fmla="*/ 415389 w 1169461"/>
                <a:gd name="connsiteY50" fmla="*/ 1691445 h 2429254"/>
                <a:gd name="connsiteX51" fmla="*/ 450224 w 1169461"/>
                <a:gd name="connsiteY51" fmla="*/ 1801754 h 2429254"/>
                <a:gd name="connsiteX52" fmla="*/ 540212 w 1169461"/>
                <a:gd name="connsiteY52" fmla="*/ 2144291 h 2429254"/>
                <a:gd name="connsiteX53" fmla="*/ 575047 w 1169461"/>
                <a:gd name="connsiteY53" fmla="*/ 2153000 h 2429254"/>
                <a:gd name="connsiteX54" fmla="*/ 543115 w 1169461"/>
                <a:gd name="connsiteY54" fmla="*/ 2213960 h 2429254"/>
                <a:gd name="connsiteX55" fmla="*/ 519892 w 1169461"/>
                <a:gd name="connsiteY55" fmla="*/ 2306851 h 2429254"/>
                <a:gd name="connsiteX56" fmla="*/ 589561 w 1169461"/>
                <a:gd name="connsiteY56" fmla="*/ 2330074 h 2429254"/>
                <a:gd name="connsiteX57" fmla="*/ 644715 w 1169461"/>
                <a:gd name="connsiteY57" fmla="*/ 2289434 h 2429254"/>
                <a:gd name="connsiteX58" fmla="*/ 641812 w 1169461"/>
                <a:gd name="connsiteY58" fmla="*/ 2213960 h 2429254"/>
                <a:gd name="connsiteX59" fmla="*/ 665035 w 1169461"/>
                <a:gd name="connsiteY59" fmla="*/ 2150097 h 2429254"/>
                <a:gd name="connsiteX60" fmla="*/ 665035 w 1169461"/>
                <a:gd name="connsiteY60" fmla="*/ 2126874 h 2429254"/>
                <a:gd name="connsiteX61" fmla="*/ 618589 w 1169461"/>
                <a:gd name="connsiteY61" fmla="*/ 2019468 h 2429254"/>
                <a:gd name="connsiteX62" fmla="*/ 609881 w 1169461"/>
                <a:gd name="connsiteY62" fmla="*/ 1682737 h 2429254"/>
                <a:gd name="connsiteX63" fmla="*/ 609881 w 1169461"/>
                <a:gd name="connsiteY63" fmla="*/ 1499857 h 2429254"/>
                <a:gd name="connsiteX64" fmla="*/ 676647 w 1169461"/>
                <a:gd name="connsiteY64" fmla="*/ 1787240 h 2429254"/>
                <a:gd name="connsiteX65" fmla="*/ 705675 w 1169461"/>
                <a:gd name="connsiteY65" fmla="*/ 1888839 h 2429254"/>
                <a:gd name="connsiteX66" fmla="*/ 704949 w 1169461"/>
                <a:gd name="connsiteY66" fmla="*/ 2012211 h 2429254"/>
                <a:gd name="connsiteX67" fmla="*/ 734704 w 1169461"/>
                <a:gd name="connsiteY67" fmla="*/ 2280725 h 2429254"/>
                <a:gd name="connsiteX68" fmla="*/ 763732 w 1169461"/>
                <a:gd name="connsiteY68" fmla="*/ 2286531 h 2429254"/>
                <a:gd name="connsiteX69" fmla="*/ 757927 w 1169461"/>
                <a:gd name="connsiteY69" fmla="*/ 2362004 h 2429254"/>
                <a:gd name="connsiteX70" fmla="*/ 843561 w 1169461"/>
                <a:gd name="connsiteY70" fmla="*/ 2408451 h 2429254"/>
                <a:gd name="connsiteX71" fmla="*/ 971287 w 1169461"/>
                <a:gd name="connsiteY71" fmla="*/ 2381599 h 2429254"/>
                <a:gd name="connsiteX72" fmla="*/ 824692 w 1169461"/>
                <a:gd name="connsiteY72" fmla="*/ 2277822 h 2429254"/>
                <a:gd name="connsiteX73" fmla="*/ 865332 w 1169461"/>
                <a:gd name="connsiteY73" fmla="*/ 2269113 h 2429254"/>
                <a:gd name="connsiteX74" fmla="*/ 845012 w 1169461"/>
                <a:gd name="connsiteY74" fmla="*/ 1923673 h 2429254"/>
                <a:gd name="connsiteX75" fmla="*/ 853722 w 1169461"/>
                <a:gd name="connsiteY75" fmla="*/ 1862713 h 2429254"/>
                <a:gd name="connsiteX76" fmla="*/ 836304 w 1169461"/>
                <a:gd name="connsiteY76" fmla="*/ 1830782 h 2429254"/>
                <a:gd name="connsiteX77" fmla="*/ 824692 w 1169461"/>
                <a:gd name="connsiteY77" fmla="*/ 1450507 h 2429254"/>
                <a:gd name="connsiteX78" fmla="*/ 795664 w 1169461"/>
                <a:gd name="connsiteY78" fmla="*/ 1340199 h 2429254"/>
                <a:gd name="connsiteX79" fmla="*/ 763732 w 1169461"/>
                <a:gd name="connsiteY79" fmla="*/ 1073136 h 2429254"/>
                <a:gd name="connsiteX80" fmla="*/ 859527 w 1169461"/>
                <a:gd name="connsiteY80" fmla="*/ 748016 h 2429254"/>
                <a:gd name="connsiteX81" fmla="*/ 1051115 w 1169461"/>
                <a:gd name="connsiteY81" fmla="*/ 512884 h 2429254"/>
                <a:gd name="connsiteX82" fmla="*/ 1123687 w 1169461"/>
                <a:gd name="connsiteY82" fmla="*/ 260336 h 2429254"/>
                <a:gd name="connsiteX83" fmla="*/ 1166074 w 1169461"/>
                <a:gd name="connsiteY83" fmla="*/ 155917 h 2429254"/>
                <a:gd name="connsiteX84" fmla="*/ 1134096 w 1169461"/>
                <a:gd name="connsiteY84" fmla="*/ 39840 h 2429254"/>
                <a:gd name="connsiteX85" fmla="*/ 1119019 w 1169461"/>
                <a:gd name="connsiteY85" fmla="*/ 124825 h 2429254"/>
                <a:gd name="connsiteX86" fmla="*/ 1110794 w 1169461"/>
                <a:gd name="connsiteY86" fmla="*/ 17909 h 2429254"/>
                <a:gd name="connsiteX87" fmla="*/ 1093772 w 1169461"/>
                <a:gd name="connsiteY87" fmla="*/ 17373 h 2429254"/>
                <a:gd name="connsiteX88" fmla="*/ 1081461 w 1169461"/>
                <a:gd name="connsiteY88" fmla="*/ 120576 h 2429254"/>
                <a:gd name="connsiteX89" fmla="*/ 1059294 w 1169461"/>
                <a:gd name="connsiteY89" fmla="*/ 44067 h 2429254"/>
                <a:gd name="connsiteX90" fmla="*/ 1043394 w 1169461"/>
                <a:gd name="connsiteY90" fmla="*/ 49686 h 2429254"/>
                <a:gd name="connsiteX91" fmla="*/ 1057238 w 1169461"/>
                <a:gd name="connsiteY91" fmla="*/ 176615 h 2429254"/>
                <a:gd name="connsiteX92" fmla="*/ 1016939 w 1169461"/>
                <a:gd name="connsiteY92" fmla="*/ 140016 h 2429254"/>
                <a:gd name="connsiteX93" fmla="*/ 999915 w 1169461"/>
                <a:gd name="connsiteY93" fmla="*/ 149175 h 2429254"/>
                <a:gd name="connsiteX0" fmla="*/ 999915 w 1169461"/>
                <a:gd name="connsiteY0" fmla="*/ 149175 h 2429254"/>
                <a:gd name="connsiteX1" fmla="*/ 1042407 w 1169461"/>
                <a:gd name="connsiteY1" fmla="*/ 245823 h 2429254"/>
                <a:gd name="connsiteX2" fmla="*/ 975641 w 1169461"/>
                <a:gd name="connsiteY2" fmla="*/ 388063 h 2429254"/>
                <a:gd name="connsiteX3" fmla="*/ 923389 w 1169461"/>
                <a:gd name="connsiteY3" fmla="*/ 460634 h 2429254"/>
                <a:gd name="connsiteX4" fmla="*/ 859527 w 1169461"/>
                <a:gd name="connsiteY4" fmla="*/ 565137 h 2429254"/>
                <a:gd name="connsiteX5" fmla="*/ 757927 w 1169461"/>
                <a:gd name="connsiteY5" fmla="*/ 617388 h 2429254"/>
                <a:gd name="connsiteX6" fmla="*/ 723092 w 1169461"/>
                <a:gd name="connsiteY6" fmla="*/ 681251 h 2429254"/>
                <a:gd name="connsiteX7" fmla="*/ 682452 w 1169461"/>
                <a:gd name="connsiteY7" fmla="*/ 672543 h 2429254"/>
                <a:gd name="connsiteX8" fmla="*/ 691161 w 1169461"/>
                <a:gd name="connsiteY8" fmla="*/ 623194 h 2429254"/>
                <a:gd name="connsiteX9" fmla="*/ 725995 w 1169461"/>
                <a:gd name="connsiteY9" fmla="*/ 582554 h 2429254"/>
                <a:gd name="connsiteX10" fmla="*/ 723092 w 1169461"/>
                <a:gd name="connsiteY10" fmla="*/ 527400 h 2429254"/>
                <a:gd name="connsiteX11" fmla="*/ 723092 w 1169461"/>
                <a:gd name="connsiteY11" fmla="*/ 475148 h 2429254"/>
                <a:gd name="connsiteX12" fmla="*/ 667938 w 1169461"/>
                <a:gd name="connsiteY12" fmla="*/ 411285 h 2429254"/>
                <a:gd name="connsiteX13" fmla="*/ 589561 w 1169461"/>
                <a:gd name="connsiteY13" fmla="*/ 425800 h 2429254"/>
                <a:gd name="connsiteX14" fmla="*/ 548921 w 1169461"/>
                <a:gd name="connsiteY14" fmla="*/ 483857 h 2429254"/>
                <a:gd name="connsiteX15" fmla="*/ 560532 w 1169461"/>
                <a:gd name="connsiteY15" fmla="*/ 530303 h 2429254"/>
                <a:gd name="connsiteX16" fmla="*/ 551565 w 1169461"/>
                <a:gd name="connsiteY16" fmla="*/ 562357 h 2429254"/>
                <a:gd name="connsiteX17" fmla="*/ 577949 w 1169461"/>
                <a:gd name="connsiteY17" fmla="*/ 617388 h 2429254"/>
                <a:gd name="connsiteX18" fmla="*/ 537309 w 1169461"/>
                <a:gd name="connsiteY18" fmla="*/ 669640 h 2429254"/>
                <a:gd name="connsiteX19" fmla="*/ 508281 w 1169461"/>
                <a:gd name="connsiteY19" fmla="*/ 669640 h 2429254"/>
                <a:gd name="connsiteX20" fmla="*/ 479252 w 1169461"/>
                <a:gd name="connsiteY20" fmla="*/ 623194 h 2429254"/>
                <a:gd name="connsiteX21" fmla="*/ 415389 w 1169461"/>
                <a:gd name="connsiteY21" fmla="*/ 570943 h 2429254"/>
                <a:gd name="connsiteX22" fmla="*/ 366041 w 1169461"/>
                <a:gd name="connsiteY22" fmla="*/ 521594 h 2429254"/>
                <a:gd name="connsiteX23" fmla="*/ 334109 w 1169461"/>
                <a:gd name="connsiteY23" fmla="*/ 451925 h 2429254"/>
                <a:gd name="connsiteX24" fmla="*/ 235412 w 1169461"/>
                <a:gd name="connsiteY24" fmla="*/ 367743 h 2429254"/>
                <a:gd name="connsiteX25" fmla="*/ 180258 w 1169461"/>
                <a:gd name="connsiteY25" fmla="*/ 283560 h 2429254"/>
                <a:gd name="connsiteX26" fmla="*/ 159880 w 1169461"/>
                <a:gd name="connsiteY26" fmla="*/ 179195 h 2429254"/>
                <a:gd name="connsiteX27" fmla="*/ 146338 w 1169461"/>
                <a:gd name="connsiteY27" fmla="*/ 166120 h 2429254"/>
                <a:gd name="connsiteX28" fmla="*/ 143691 w 1169461"/>
                <a:gd name="connsiteY28" fmla="*/ 226888 h 2429254"/>
                <a:gd name="connsiteX29" fmla="*/ 108894 w 1169461"/>
                <a:gd name="connsiteY29" fmla="*/ 109723 h 2429254"/>
                <a:gd name="connsiteX30" fmla="*/ 93975 w 1169461"/>
                <a:gd name="connsiteY30" fmla="*/ 112496 h 2429254"/>
                <a:gd name="connsiteX31" fmla="*/ 108037 w 1169461"/>
                <a:gd name="connsiteY31" fmla="*/ 198116 h 2429254"/>
                <a:gd name="connsiteX32" fmla="*/ 65466 w 1169461"/>
                <a:gd name="connsiteY32" fmla="*/ 97857 h 2429254"/>
                <a:gd name="connsiteX33" fmla="*/ 51227 w 1169461"/>
                <a:gd name="connsiteY33" fmla="*/ 104005 h 2429254"/>
                <a:gd name="connsiteX34" fmla="*/ 84133 w 1169461"/>
                <a:gd name="connsiteY34" fmla="*/ 209433 h 2429254"/>
                <a:gd name="connsiteX35" fmla="*/ 39970 w 1169461"/>
                <a:gd name="connsiteY35" fmla="*/ 141995 h 2429254"/>
                <a:gd name="connsiteX36" fmla="*/ 26670 w 1169461"/>
                <a:gd name="connsiteY36" fmla="*/ 148450 h 2429254"/>
                <a:gd name="connsiteX37" fmla="*/ 61115 w 1169461"/>
                <a:gd name="connsiteY37" fmla="*/ 224639 h 2429254"/>
                <a:gd name="connsiteX38" fmla="*/ 21740 w 1169461"/>
                <a:gd name="connsiteY38" fmla="*/ 187914 h 2429254"/>
                <a:gd name="connsiteX39" fmla="*/ 15381 w 1169461"/>
                <a:gd name="connsiteY39" fmla="*/ 202414 h 2429254"/>
                <a:gd name="connsiteX40" fmla="*/ 62036 w 1169461"/>
                <a:gd name="connsiteY40" fmla="*/ 264989 h 2429254"/>
                <a:gd name="connsiteX41" fmla="*/ 122201 w 1169461"/>
                <a:gd name="connsiteY41" fmla="*/ 347423 h 2429254"/>
                <a:gd name="connsiteX42" fmla="*/ 206384 w 1169461"/>
                <a:gd name="connsiteY42" fmla="*/ 498371 h 2429254"/>
                <a:gd name="connsiteX43" fmla="*/ 368944 w 1169461"/>
                <a:gd name="connsiteY43" fmla="*/ 736405 h 2429254"/>
                <a:gd name="connsiteX44" fmla="*/ 374749 w 1169461"/>
                <a:gd name="connsiteY44" fmla="*/ 814783 h 2429254"/>
                <a:gd name="connsiteX45" fmla="*/ 438612 w 1169461"/>
                <a:gd name="connsiteY45" fmla="*/ 971537 h 2429254"/>
                <a:gd name="connsiteX46" fmla="*/ 444418 w 1169461"/>
                <a:gd name="connsiteY46" fmla="*/ 1081845 h 2429254"/>
                <a:gd name="connsiteX47" fmla="*/ 377652 w 1169461"/>
                <a:gd name="connsiteY47" fmla="*/ 1299560 h 2429254"/>
                <a:gd name="connsiteX48" fmla="*/ 383458 w 1169461"/>
                <a:gd name="connsiteY48" fmla="*/ 1406965 h 2429254"/>
                <a:gd name="connsiteX49" fmla="*/ 400875 w 1169461"/>
                <a:gd name="connsiteY49" fmla="*/ 1520177 h 2429254"/>
                <a:gd name="connsiteX50" fmla="*/ 415389 w 1169461"/>
                <a:gd name="connsiteY50" fmla="*/ 1691445 h 2429254"/>
                <a:gd name="connsiteX51" fmla="*/ 450224 w 1169461"/>
                <a:gd name="connsiteY51" fmla="*/ 1801754 h 2429254"/>
                <a:gd name="connsiteX52" fmla="*/ 540212 w 1169461"/>
                <a:gd name="connsiteY52" fmla="*/ 2144291 h 2429254"/>
                <a:gd name="connsiteX53" fmla="*/ 575047 w 1169461"/>
                <a:gd name="connsiteY53" fmla="*/ 2153000 h 2429254"/>
                <a:gd name="connsiteX54" fmla="*/ 543115 w 1169461"/>
                <a:gd name="connsiteY54" fmla="*/ 2213960 h 2429254"/>
                <a:gd name="connsiteX55" fmla="*/ 519892 w 1169461"/>
                <a:gd name="connsiteY55" fmla="*/ 2306851 h 2429254"/>
                <a:gd name="connsiteX56" fmla="*/ 589561 w 1169461"/>
                <a:gd name="connsiteY56" fmla="*/ 2330074 h 2429254"/>
                <a:gd name="connsiteX57" fmla="*/ 644715 w 1169461"/>
                <a:gd name="connsiteY57" fmla="*/ 2289434 h 2429254"/>
                <a:gd name="connsiteX58" fmla="*/ 641812 w 1169461"/>
                <a:gd name="connsiteY58" fmla="*/ 2213960 h 2429254"/>
                <a:gd name="connsiteX59" fmla="*/ 665035 w 1169461"/>
                <a:gd name="connsiteY59" fmla="*/ 2150097 h 2429254"/>
                <a:gd name="connsiteX60" fmla="*/ 665035 w 1169461"/>
                <a:gd name="connsiteY60" fmla="*/ 2126874 h 2429254"/>
                <a:gd name="connsiteX61" fmla="*/ 618589 w 1169461"/>
                <a:gd name="connsiteY61" fmla="*/ 2019468 h 2429254"/>
                <a:gd name="connsiteX62" fmla="*/ 609881 w 1169461"/>
                <a:gd name="connsiteY62" fmla="*/ 1682737 h 2429254"/>
                <a:gd name="connsiteX63" fmla="*/ 609881 w 1169461"/>
                <a:gd name="connsiteY63" fmla="*/ 1499857 h 2429254"/>
                <a:gd name="connsiteX64" fmla="*/ 676647 w 1169461"/>
                <a:gd name="connsiteY64" fmla="*/ 1787240 h 2429254"/>
                <a:gd name="connsiteX65" fmla="*/ 705675 w 1169461"/>
                <a:gd name="connsiteY65" fmla="*/ 1888839 h 2429254"/>
                <a:gd name="connsiteX66" fmla="*/ 704949 w 1169461"/>
                <a:gd name="connsiteY66" fmla="*/ 2012211 h 2429254"/>
                <a:gd name="connsiteX67" fmla="*/ 734704 w 1169461"/>
                <a:gd name="connsiteY67" fmla="*/ 2280725 h 2429254"/>
                <a:gd name="connsiteX68" fmla="*/ 763732 w 1169461"/>
                <a:gd name="connsiteY68" fmla="*/ 2286531 h 2429254"/>
                <a:gd name="connsiteX69" fmla="*/ 757927 w 1169461"/>
                <a:gd name="connsiteY69" fmla="*/ 2362004 h 2429254"/>
                <a:gd name="connsiteX70" fmla="*/ 843561 w 1169461"/>
                <a:gd name="connsiteY70" fmla="*/ 2408451 h 2429254"/>
                <a:gd name="connsiteX71" fmla="*/ 971287 w 1169461"/>
                <a:gd name="connsiteY71" fmla="*/ 2381599 h 2429254"/>
                <a:gd name="connsiteX72" fmla="*/ 824692 w 1169461"/>
                <a:gd name="connsiteY72" fmla="*/ 2277822 h 2429254"/>
                <a:gd name="connsiteX73" fmla="*/ 865332 w 1169461"/>
                <a:gd name="connsiteY73" fmla="*/ 2269113 h 2429254"/>
                <a:gd name="connsiteX74" fmla="*/ 845012 w 1169461"/>
                <a:gd name="connsiteY74" fmla="*/ 1923673 h 2429254"/>
                <a:gd name="connsiteX75" fmla="*/ 853722 w 1169461"/>
                <a:gd name="connsiteY75" fmla="*/ 1862713 h 2429254"/>
                <a:gd name="connsiteX76" fmla="*/ 836304 w 1169461"/>
                <a:gd name="connsiteY76" fmla="*/ 1830782 h 2429254"/>
                <a:gd name="connsiteX77" fmla="*/ 824692 w 1169461"/>
                <a:gd name="connsiteY77" fmla="*/ 1450507 h 2429254"/>
                <a:gd name="connsiteX78" fmla="*/ 795664 w 1169461"/>
                <a:gd name="connsiteY78" fmla="*/ 1340199 h 2429254"/>
                <a:gd name="connsiteX79" fmla="*/ 763732 w 1169461"/>
                <a:gd name="connsiteY79" fmla="*/ 1073136 h 2429254"/>
                <a:gd name="connsiteX80" fmla="*/ 859527 w 1169461"/>
                <a:gd name="connsiteY80" fmla="*/ 748016 h 2429254"/>
                <a:gd name="connsiteX81" fmla="*/ 1051115 w 1169461"/>
                <a:gd name="connsiteY81" fmla="*/ 512884 h 2429254"/>
                <a:gd name="connsiteX82" fmla="*/ 1123687 w 1169461"/>
                <a:gd name="connsiteY82" fmla="*/ 260336 h 2429254"/>
                <a:gd name="connsiteX83" fmla="*/ 1166074 w 1169461"/>
                <a:gd name="connsiteY83" fmla="*/ 155917 h 2429254"/>
                <a:gd name="connsiteX84" fmla="*/ 1148900 w 1169461"/>
                <a:gd name="connsiteY84" fmla="*/ 48887 h 2429254"/>
                <a:gd name="connsiteX85" fmla="*/ 1134096 w 1169461"/>
                <a:gd name="connsiteY85" fmla="*/ 39840 h 2429254"/>
                <a:gd name="connsiteX86" fmla="*/ 1119019 w 1169461"/>
                <a:gd name="connsiteY86" fmla="*/ 124825 h 2429254"/>
                <a:gd name="connsiteX87" fmla="*/ 1110794 w 1169461"/>
                <a:gd name="connsiteY87" fmla="*/ 17909 h 2429254"/>
                <a:gd name="connsiteX88" fmla="*/ 1093772 w 1169461"/>
                <a:gd name="connsiteY88" fmla="*/ 17373 h 2429254"/>
                <a:gd name="connsiteX89" fmla="*/ 1081461 w 1169461"/>
                <a:gd name="connsiteY89" fmla="*/ 120576 h 2429254"/>
                <a:gd name="connsiteX90" fmla="*/ 1059294 w 1169461"/>
                <a:gd name="connsiteY90" fmla="*/ 44067 h 2429254"/>
                <a:gd name="connsiteX91" fmla="*/ 1043394 w 1169461"/>
                <a:gd name="connsiteY91" fmla="*/ 49686 h 2429254"/>
                <a:gd name="connsiteX92" fmla="*/ 1057238 w 1169461"/>
                <a:gd name="connsiteY92" fmla="*/ 176615 h 2429254"/>
                <a:gd name="connsiteX93" fmla="*/ 1016939 w 1169461"/>
                <a:gd name="connsiteY93" fmla="*/ 140016 h 2429254"/>
                <a:gd name="connsiteX94" fmla="*/ 999915 w 1169461"/>
                <a:gd name="connsiteY94" fmla="*/ 149175 h 2429254"/>
                <a:gd name="connsiteX0" fmla="*/ 999915 w 1171693"/>
                <a:gd name="connsiteY0" fmla="*/ 149175 h 2429254"/>
                <a:gd name="connsiteX1" fmla="*/ 1042407 w 1171693"/>
                <a:gd name="connsiteY1" fmla="*/ 245823 h 2429254"/>
                <a:gd name="connsiteX2" fmla="*/ 975641 w 1171693"/>
                <a:gd name="connsiteY2" fmla="*/ 388063 h 2429254"/>
                <a:gd name="connsiteX3" fmla="*/ 923389 w 1171693"/>
                <a:gd name="connsiteY3" fmla="*/ 460634 h 2429254"/>
                <a:gd name="connsiteX4" fmla="*/ 859527 w 1171693"/>
                <a:gd name="connsiteY4" fmla="*/ 565137 h 2429254"/>
                <a:gd name="connsiteX5" fmla="*/ 757927 w 1171693"/>
                <a:gd name="connsiteY5" fmla="*/ 617388 h 2429254"/>
                <a:gd name="connsiteX6" fmla="*/ 723092 w 1171693"/>
                <a:gd name="connsiteY6" fmla="*/ 681251 h 2429254"/>
                <a:gd name="connsiteX7" fmla="*/ 682452 w 1171693"/>
                <a:gd name="connsiteY7" fmla="*/ 672543 h 2429254"/>
                <a:gd name="connsiteX8" fmla="*/ 691161 w 1171693"/>
                <a:gd name="connsiteY8" fmla="*/ 623194 h 2429254"/>
                <a:gd name="connsiteX9" fmla="*/ 725995 w 1171693"/>
                <a:gd name="connsiteY9" fmla="*/ 582554 h 2429254"/>
                <a:gd name="connsiteX10" fmla="*/ 723092 w 1171693"/>
                <a:gd name="connsiteY10" fmla="*/ 527400 h 2429254"/>
                <a:gd name="connsiteX11" fmla="*/ 723092 w 1171693"/>
                <a:gd name="connsiteY11" fmla="*/ 475148 h 2429254"/>
                <a:gd name="connsiteX12" fmla="*/ 667938 w 1171693"/>
                <a:gd name="connsiteY12" fmla="*/ 411285 h 2429254"/>
                <a:gd name="connsiteX13" fmla="*/ 589561 w 1171693"/>
                <a:gd name="connsiteY13" fmla="*/ 425800 h 2429254"/>
                <a:gd name="connsiteX14" fmla="*/ 548921 w 1171693"/>
                <a:gd name="connsiteY14" fmla="*/ 483857 h 2429254"/>
                <a:gd name="connsiteX15" fmla="*/ 560532 w 1171693"/>
                <a:gd name="connsiteY15" fmla="*/ 530303 h 2429254"/>
                <a:gd name="connsiteX16" fmla="*/ 551565 w 1171693"/>
                <a:gd name="connsiteY16" fmla="*/ 562357 h 2429254"/>
                <a:gd name="connsiteX17" fmla="*/ 577949 w 1171693"/>
                <a:gd name="connsiteY17" fmla="*/ 617388 h 2429254"/>
                <a:gd name="connsiteX18" fmla="*/ 537309 w 1171693"/>
                <a:gd name="connsiteY18" fmla="*/ 669640 h 2429254"/>
                <a:gd name="connsiteX19" fmla="*/ 508281 w 1171693"/>
                <a:gd name="connsiteY19" fmla="*/ 669640 h 2429254"/>
                <a:gd name="connsiteX20" fmla="*/ 479252 w 1171693"/>
                <a:gd name="connsiteY20" fmla="*/ 623194 h 2429254"/>
                <a:gd name="connsiteX21" fmla="*/ 415389 w 1171693"/>
                <a:gd name="connsiteY21" fmla="*/ 570943 h 2429254"/>
                <a:gd name="connsiteX22" fmla="*/ 366041 w 1171693"/>
                <a:gd name="connsiteY22" fmla="*/ 521594 h 2429254"/>
                <a:gd name="connsiteX23" fmla="*/ 334109 w 1171693"/>
                <a:gd name="connsiteY23" fmla="*/ 451925 h 2429254"/>
                <a:gd name="connsiteX24" fmla="*/ 235412 w 1171693"/>
                <a:gd name="connsiteY24" fmla="*/ 367743 h 2429254"/>
                <a:gd name="connsiteX25" fmla="*/ 180258 w 1171693"/>
                <a:gd name="connsiteY25" fmla="*/ 283560 h 2429254"/>
                <a:gd name="connsiteX26" fmla="*/ 159880 w 1171693"/>
                <a:gd name="connsiteY26" fmla="*/ 179195 h 2429254"/>
                <a:gd name="connsiteX27" fmla="*/ 146338 w 1171693"/>
                <a:gd name="connsiteY27" fmla="*/ 166120 h 2429254"/>
                <a:gd name="connsiteX28" fmla="*/ 143691 w 1171693"/>
                <a:gd name="connsiteY28" fmla="*/ 226888 h 2429254"/>
                <a:gd name="connsiteX29" fmla="*/ 108894 w 1171693"/>
                <a:gd name="connsiteY29" fmla="*/ 109723 h 2429254"/>
                <a:gd name="connsiteX30" fmla="*/ 93975 w 1171693"/>
                <a:gd name="connsiteY30" fmla="*/ 112496 h 2429254"/>
                <a:gd name="connsiteX31" fmla="*/ 108037 w 1171693"/>
                <a:gd name="connsiteY31" fmla="*/ 198116 h 2429254"/>
                <a:gd name="connsiteX32" fmla="*/ 65466 w 1171693"/>
                <a:gd name="connsiteY32" fmla="*/ 97857 h 2429254"/>
                <a:gd name="connsiteX33" fmla="*/ 51227 w 1171693"/>
                <a:gd name="connsiteY33" fmla="*/ 104005 h 2429254"/>
                <a:gd name="connsiteX34" fmla="*/ 84133 w 1171693"/>
                <a:gd name="connsiteY34" fmla="*/ 209433 h 2429254"/>
                <a:gd name="connsiteX35" fmla="*/ 39970 w 1171693"/>
                <a:gd name="connsiteY35" fmla="*/ 141995 h 2429254"/>
                <a:gd name="connsiteX36" fmla="*/ 26670 w 1171693"/>
                <a:gd name="connsiteY36" fmla="*/ 148450 h 2429254"/>
                <a:gd name="connsiteX37" fmla="*/ 61115 w 1171693"/>
                <a:gd name="connsiteY37" fmla="*/ 224639 h 2429254"/>
                <a:gd name="connsiteX38" fmla="*/ 21740 w 1171693"/>
                <a:gd name="connsiteY38" fmla="*/ 187914 h 2429254"/>
                <a:gd name="connsiteX39" fmla="*/ 15381 w 1171693"/>
                <a:gd name="connsiteY39" fmla="*/ 202414 h 2429254"/>
                <a:gd name="connsiteX40" fmla="*/ 62036 w 1171693"/>
                <a:gd name="connsiteY40" fmla="*/ 264989 h 2429254"/>
                <a:gd name="connsiteX41" fmla="*/ 122201 w 1171693"/>
                <a:gd name="connsiteY41" fmla="*/ 347423 h 2429254"/>
                <a:gd name="connsiteX42" fmla="*/ 206384 w 1171693"/>
                <a:gd name="connsiteY42" fmla="*/ 498371 h 2429254"/>
                <a:gd name="connsiteX43" fmla="*/ 368944 w 1171693"/>
                <a:gd name="connsiteY43" fmla="*/ 736405 h 2429254"/>
                <a:gd name="connsiteX44" fmla="*/ 374749 w 1171693"/>
                <a:gd name="connsiteY44" fmla="*/ 814783 h 2429254"/>
                <a:gd name="connsiteX45" fmla="*/ 438612 w 1171693"/>
                <a:gd name="connsiteY45" fmla="*/ 971537 h 2429254"/>
                <a:gd name="connsiteX46" fmla="*/ 444418 w 1171693"/>
                <a:gd name="connsiteY46" fmla="*/ 1081845 h 2429254"/>
                <a:gd name="connsiteX47" fmla="*/ 377652 w 1171693"/>
                <a:gd name="connsiteY47" fmla="*/ 1299560 h 2429254"/>
                <a:gd name="connsiteX48" fmla="*/ 383458 w 1171693"/>
                <a:gd name="connsiteY48" fmla="*/ 1406965 h 2429254"/>
                <a:gd name="connsiteX49" fmla="*/ 400875 w 1171693"/>
                <a:gd name="connsiteY49" fmla="*/ 1520177 h 2429254"/>
                <a:gd name="connsiteX50" fmla="*/ 415389 w 1171693"/>
                <a:gd name="connsiteY50" fmla="*/ 1691445 h 2429254"/>
                <a:gd name="connsiteX51" fmla="*/ 450224 w 1171693"/>
                <a:gd name="connsiteY51" fmla="*/ 1801754 h 2429254"/>
                <a:gd name="connsiteX52" fmla="*/ 540212 w 1171693"/>
                <a:gd name="connsiteY52" fmla="*/ 2144291 h 2429254"/>
                <a:gd name="connsiteX53" fmla="*/ 575047 w 1171693"/>
                <a:gd name="connsiteY53" fmla="*/ 2153000 h 2429254"/>
                <a:gd name="connsiteX54" fmla="*/ 543115 w 1171693"/>
                <a:gd name="connsiteY54" fmla="*/ 2213960 h 2429254"/>
                <a:gd name="connsiteX55" fmla="*/ 519892 w 1171693"/>
                <a:gd name="connsiteY55" fmla="*/ 2306851 h 2429254"/>
                <a:gd name="connsiteX56" fmla="*/ 589561 w 1171693"/>
                <a:gd name="connsiteY56" fmla="*/ 2330074 h 2429254"/>
                <a:gd name="connsiteX57" fmla="*/ 644715 w 1171693"/>
                <a:gd name="connsiteY57" fmla="*/ 2289434 h 2429254"/>
                <a:gd name="connsiteX58" fmla="*/ 641812 w 1171693"/>
                <a:gd name="connsiteY58" fmla="*/ 2213960 h 2429254"/>
                <a:gd name="connsiteX59" fmla="*/ 665035 w 1171693"/>
                <a:gd name="connsiteY59" fmla="*/ 2150097 h 2429254"/>
                <a:gd name="connsiteX60" fmla="*/ 665035 w 1171693"/>
                <a:gd name="connsiteY60" fmla="*/ 2126874 h 2429254"/>
                <a:gd name="connsiteX61" fmla="*/ 618589 w 1171693"/>
                <a:gd name="connsiteY61" fmla="*/ 2019468 h 2429254"/>
                <a:gd name="connsiteX62" fmla="*/ 609881 w 1171693"/>
                <a:gd name="connsiteY62" fmla="*/ 1682737 h 2429254"/>
                <a:gd name="connsiteX63" fmla="*/ 609881 w 1171693"/>
                <a:gd name="connsiteY63" fmla="*/ 1499857 h 2429254"/>
                <a:gd name="connsiteX64" fmla="*/ 676647 w 1171693"/>
                <a:gd name="connsiteY64" fmla="*/ 1787240 h 2429254"/>
                <a:gd name="connsiteX65" fmla="*/ 705675 w 1171693"/>
                <a:gd name="connsiteY65" fmla="*/ 1888839 h 2429254"/>
                <a:gd name="connsiteX66" fmla="*/ 704949 w 1171693"/>
                <a:gd name="connsiteY66" fmla="*/ 2012211 h 2429254"/>
                <a:gd name="connsiteX67" fmla="*/ 734704 w 1171693"/>
                <a:gd name="connsiteY67" fmla="*/ 2280725 h 2429254"/>
                <a:gd name="connsiteX68" fmla="*/ 763732 w 1171693"/>
                <a:gd name="connsiteY68" fmla="*/ 2286531 h 2429254"/>
                <a:gd name="connsiteX69" fmla="*/ 757927 w 1171693"/>
                <a:gd name="connsiteY69" fmla="*/ 2362004 h 2429254"/>
                <a:gd name="connsiteX70" fmla="*/ 843561 w 1171693"/>
                <a:gd name="connsiteY70" fmla="*/ 2408451 h 2429254"/>
                <a:gd name="connsiteX71" fmla="*/ 971287 w 1171693"/>
                <a:gd name="connsiteY71" fmla="*/ 2381599 h 2429254"/>
                <a:gd name="connsiteX72" fmla="*/ 824692 w 1171693"/>
                <a:gd name="connsiteY72" fmla="*/ 2277822 h 2429254"/>
                <a:gd name="connsiteX73" fmla="*/ 865332 w 1171693"/>
                <a:gd name="connsiteY73" fmla="*/ 2269113 h 2429254"/>
                <a:gd name="connsiteX74" fmla="*/ 845012 w 1171693"/>
                <a:gd name="connsiteY74" fmla="*/ 1923673 h 2429254"/>
                <a:gd name="connsiteX75" fmla="*/ 853722 w 1171693"/>
                <a:gd name="connsiteY75" fmla="*/ 1862713 h 2429254"/>
                <a:gd name="connsiteX76" fmla="*/ 836304 w 1171693"/>
                <a:gd name="connsiteY76" fmla="*/ 1830782 h 2429254"/>
                <a:gd name="connsiteX77" fmla="*/ 824692 w 1171693"/>
                <a:gd name="connsiteY77" fmla="*/ 1450507 h 2429254"/>
                <a:gd name="connsiteX78" fmla="*/ 795664 w 1171693"/>
                <a:gd name="connsiteY78" fmla="*/ 1340199 h 2429254"/>
                <a:gd name="connsiteX79" fmla="*/ 763732 w 1171693"/>
                <a:gd name="connsiteY79" fmla="*/ 1073136 h 2429254"/>
                <a:gd name="connsiteX80" fmla="*/ 859527 w 1171693"/>
                <a:gd name="connsiteY80" fmla="*/ 748016 h 2429254"/>
                <a:gd name="connsiteX81" fmla="*/ 1051115 w 1171693"/>
                <a:gd name="connsiteY81" fmla="*/ 512884 h 2429254"/>
                <a:gd name="connsiteX82" fmla="*/ 1123687 w 1171693"/>
                <a:gd name="connsiteY82" fmla="*/ 260336 h 2429254"/>
                <a:gd name="connsiteX83" fmla="*/ 1166074 w 1171693"/>
                <a:gd name="connsiteY83" fmla="*/ 155917 h 2429254"/>
                <a:gd name="connsiteX84" fmla="*/ 1145199 w 1171693"/>
                <a:gd name="connsiteY84" fmla="*/ 129211 h 2429254"/>
                <a:gd name="connsiteX85" fmla="*/ 1148900 w 1171693"/>
                <a:gd name="connsiteY85" fmla="*/ 48887 h 2429254"/>
                <a:gd name="connsiteX86" fmla="*/ 1134096 w 1171693"/>
                <a:gd name="connsiteY86" fmla="*/ 39840 h 2429254"/>
                <a:gd name="connsiteX87" fmla="*/ 1119019 w 1171693"/>
                <a:gd name="connsiteY87" fmla="*/ 124825 h 2429254"/>
                <a:gd name="connsiteX88" fmla="*/ 1110794 w 1171693"/>
                <a:gd name="connsiteY88" fmla="*/ 17909 h 2429254"/>
                <a:gd name="connsiteX89" fmla="*/ 1093772 w 1171693"/>
                <a:gd name="connsiteY89" fmla="*/ 17373 h 2429254"/>
                <a:gd name="connsiteX90" fmla="*/ 1081461 w 1171693"/>
                <a:gd name="connsiteY90" fmla="*/ 120576 h 2429254"/>
                <a:gd name="connsiteX91" fmla="*/ 1059294 w 1171693"/>
                <a:gd name="connsiteY91" fmla="*/ 44067 h 2429254"/>
                <a:gd name="connsiteX92" fmla="*/ 1043394 w 1171693"/>
                <a:gd name="connsiteY92" fmla="*/ 49686 h 2429254"/>
                <a:gd name="connsiteX93" fmla="*/ 1057238 w 1171693"/>
                <a:gd name="connsiteY93" fmla="*/ 176615 h 2429254"/>
                <a:gd name="connsiteX94" fmla="*/ 1016939 w 1171693"/>
                <a:gd name="connsiteY94" fmla="*/ 140016 h 2429254"/>
                <a:gd name="connsiteX95" fmla="*/ 999915 w 1171693"/>
                <a:gd name="connsiteY95" fmla="*/ 149175 h 2429254"/>
                <a:gd name="connsiteX0" fmla="*/ 999915 w 1178286"/>
                <a:gd name="connsiteY0" fmla="*/ 149175 h 2429254"/>
                <a:gd name="connsiteX1" fmla="*/ 1042407 w 1178286"/>
                <a:gd name="connsiteY1" fmla="*/ 245823 h 2429254"/>
                <a:gd name="connsiteX2" fmla="*/ 975641 w 1178286"/>
                <a:gd name="connsiteY2" fmla="*/ 388063 h 2429254"/>
                <a:gd name="connsiteX3" fmla="*/ 923389 w 1178286"/>
                <a:gd name="connsiteY3" fmla="*/ 460634 h 2429254"/>
                <a:gd name="connsiteX4" fmla="*/ 859527 w 1178286"/>
                <a:gd name="connsiteY4" fmla="*/ 565137 h 2429254"/>
                <a:gd name="connsiteX5" fmla="*/ 757927 w 1178286"/>
                <a:gd name="connsiteY5" fmla="*/ 617388 h 2429254"/>
                <a:gd name="connsiteX6" fmla="*/ 723092 w 1178286"/>
                <a:gd name="connsiteY6" fmla="*/ 681251 h 2429254"/>
                <a:gd name="connsiteX7" fmla="*/ 682452 w 1178286"/>
                <a:gd name="connsiteY7" fmla="*/ 672543 h 2429254"/>
                <a:gd name="connsiteX8" fmla="*/ 691161 w 1178286"/>
                <a:gd name="connsiteY8" fmla="*/ 623194 h 2429254"/>
                <a:gd name="connsiteX9" fmla="*/ 725995 w 1178286"/>
                <a:gd name="connsiteY9" fmla="*/ 582554 h 2429254"/>
                <a:gd name="connsiteX10" fmla="*/ 723092 w 1178286"/>
                <a:gd name="connsiteY10" fmla="*/ 527400 h 2429254"/>
                <a:gd name="connsiteX11" fmla="*/ 723092 w 1178286"/>
                <a:gd name="connsiteY11" fmla="*/ 475148 h 2429254"/>
                <a:gd name="connsiteX12" fmla="*/ 667938 w 1178286"/>
                <a:gd name="connsiteY12" fmla="*/ 411285 h 2429254"/>
                <a:gd name="connsiteX13" fmla="*/ 589561 w 1178286"/>
                <a:gd name="connsiteY13" fmla="*/ 425800 h 2429254"/>
                <a:gd name="connsiteX14" fmla="*/ 548921 w 1178286"/>
                <a:gd name="connsiteY14" fmla="*/ 483857 h 2429254"/>
                <a:gd name="connsiteX15" fmla="*/ 560532 w 1178286"/>
                <a:gd name="connsiteY15" fmla="*/ 530303 h 2429254"/>
                <a:gd name="connsiteX16" fmla="*/ 551565 w 1178286"/>
                <a:gd name="connsiteY16" fmla="*/ 562357 h 2429254"/>
                <a:gd name="connsiteX17" fmla="*/ 577949 w 1178286"/>
                <a:gd name="connsiteY17" fmla="*/ 617388 h 2429254"/>
                <a:gd name="connsiteX18" fmla="*/ 537309 w 1178286"/>
                <a:gd name="connsiteY18" fmla="*/ 669640 h 2429254"/>
                <a:gd name="connsiteX19" fmla="*/ 508281 w 1178286"/>
                <a:gd name="connsiteY19" fmla="*/ 669640 h 2429254"/>
                <a:gd name="connsiteX20" fmla="*/ 479252 w 1178286"/>
                <a:gd name="connsiteY20" fmla="*/ 623194 h 2429254"/>
                <a:gd name="connsiteX21" fmla="*/ 415389 w 1178286"/>
                <a:gd name="connsiteY21" fmla="*/ 570943 h 2429254"/>
                <a:gd name="connsiteX22" fmla="*/ 366041 w 1178286"/>
                <a:gd name="connsiteY22" fmla="*/ 521594 h 2429254"/>
                <a:gd name="connsiteX23" fmla="*/ 334109 w 1178286"/>
                <a:gd name="connsiteY23" fmla="*/ 451925 h 2429254"/>
                <a:gd name="connsiteX24" fmla="*/ 235412 w 1178286"/>
                <a:gd name="connsiteY24" fmla="*/ 367743 h 2429254"/>
                <a:gd name="connsiteX25" fmla="*/ 180258 w 1178286"/>
                <a:gd name="connsiteY25" fmla="*/ 283560 h 2429254"/>
                <a:gd name="connsiteX26" fmla="*/ 159880 w 1178286"/>
                <a:gd name="connsiteY26" fmla="*/ 179195 h 2429254"/>
                <a:gd name="connsiteX27" fmla="*/ 146338 w 1178286"/>
                <a:gd name="connsiteY27" fmla="*/ 166120 h 2429254"/>
                <a:gd name="connsiteX28" fmla="*/ 143691 w 1178286"/>
                <a:gd name="connsiteY28" fmla="*/ 226888 h 2429254"/>
                <a:gd name="connsiteX29" fmla="*/ 108894 w 1178286"/>
                <a:gd name="connsiteY29" fmla="*/ 109723 h 2429254"/>
                <a:gd name="connsiteX30" fmla="*/ 93975 w 1178286"/>
                <a:gd name="connsiteY30" fmla="*/ 112496 h 2429254"/>
                <a:gd name="connsiteX31" fmla="*/ 108037 w 1178286"/>
                <a:gd name="connsiteY31" fmla="*/ 198116 h 2429254"/>
                <a:gd name="connsiteX32" fmla="*/ 65466 w 1178286"/>
                <a:gd name="connsiteY32" fmla="*/ 97857 h 2429254"/>
                <a:gd name="connsiteX33" fmla="*/ 51227 w 1178286"/>
                <a:gd name="connsiteY33" fmla="*/ 104005 h 2429254"/>
                <a:gd name="connsiteX34" fmla="*/ 84133 w 1178286"/>
                <a:gd name="connsiteY34" fmla="*/ 209433 h 2429254"/>
                <a:gd name="connsiteX35" fmla="*/ 39970 w 1178286"/>
                <a:gd name="connsiteY35" fmla="*/ 141995 h 2429254"/>
                <a:gd name="connsiteX36" fmla="*/ 26670 w 1178286"/>
                <a:gd name="connsiteY36" fmla="*/ 148450 h 2429254"/>
                <a:gd name="connsiteX37" fmla="*/ 61115 w 1178286"/>
                <a:gd name="connsiteY37" fmla="*/ 224639 h 2429254"/>
                <a:gd name="connsiteX38" fmla="*/ 21740 w 1178286"/>
                <a:gd name="connsiteY38" fmla="*/ 187914 h 2429254"/>
                <a:gd name="connsiteX39" fmla="*/ 15381 w 1178286"/>
                <a:gd name="connsiteY39" fmla="*/ 202414 h 2429254"/>
                <a:gd name="connsiteX40" fmla="*/ 62036 w 1178286"/>
                <a:gd name="connsiteY40" fmla="*/ 264989 h 2429254"/>
                <a:gd name="connsiteX41" fmla="*/ 122201 w 1178286"/>
                <a:gd name="connsiteY41" fmla="*/ 347423 h 2429254"/>
                <a:gd name="connsiteX42" fmla="*/ 206384 w 1178286"/>
                <a:gd name="connsiteY42" fmla="*/ 498371 h 2429254"/>
                <a:gd name="connsiteX43" fmla="*/ 368944 w 1178286"/>
                <a:gd name="connsiteY43" fmla="*/ 736405 h 2429254"/>
                <a:gd name="connsiteX44" fmla="*/ 374749 w 1178286"/>
                <a:gd name="connsiteY44" fmla="*/ 814783 h 2429254"/>
                <a:gd name="connsiteX45" fmla="*/ 438612 w 1178286"/>
                <a:gd name="connsiteY45" fmla="*/ 971537 h 2429254"/>
                <a:gd name="connsiteX46" fmla="*/ 444418 w 1178286"/>
                <a:gd name="connsiteY46" fmla="*/ 1081845 h 2429254"/>
                <a:gd name="connsiteX47" fmla="*/ 377652 w 1178286"/>
                <a:gd name="connsiteY47" fmla="*/ 1299560 h 2429254"/>
                <a:gd name="connsiteX48" fmla="*/ 383458 w 1178286"/>
                <a:gd name="connsiteY48" fmla="*/ 1406965 h 2429254"/>
                <a:gd name="connsiteX49" fmla="*/ 400875 w 1178286"/>
                <a:gd name="connsiteY49" fmla="*/ 1520177 h 2429254"/>
                <a:gd name="connsiteX50" fmla="*/ 415389 w 1178286"/>
                <a:gd name="connsiteY50" fmla="*/ 1691445 h 2429254"/>
                <a:gd name="connsiteX51" fmla="*/ 450224 w 1178286"/>
                <a:gd name="connsiteY51" fmla="*/ 1801754 h 2429254"/>
                <a:gd name="connsiteX52" fmla="*/ 540212 w 1178286"/>
                <a:gd name="connsiteY52" fmla="*/ 2144291 h 2429254"/>
                <a:gd name="connsiteX53" fmla="*/ 575047 w 1178286"/>
                <a:gd name="connsiteY53" fmla="*/ 2153000 h 2429254"/>
                <a:gd name="connsiteX54" fmla="*/ 543115 w 1178286"/>
                <a:gd name="connsiteY54" fmla="*/ 2213960 h 2429254"/>
                <a:gd name="connsiteX55" fmla="*/ 519892 w 1178286"/>
                <a:gd name="connsiteY55" fmla="*/ 2306851 h 2429254"/>
                <a:gd name="connsiteX56" fmla="*/ 589561 w 1178286"/>
                <a:gd name="connsiteY56" fmla="*/ 2330074 h 2429254"/>
                <a:gd name="connsiteX57" fmla="*/ 644715 w 1178286"/>
                <a:gd name="connsiteY57" fmla="*/ 2289434 h 2429254"/>
                <a:gd name="connsiteX58" fmla="*/ 641812 w 1178286"/>
                <a:gd name="connsiteY58" fmla="*/ 2213960 h 2429254"/>
                <a:gd name="connsiteX59" fmla="*/ 665035 w 1178286"/>
                <a:gd name="connsiteY59" fmla="*/ 2150097 h 2429254"/>
                <a:gd name="connsiteX60" fmla="*/ 665035 w 1178286"/>
                <a:gd name="connsiteY60" fmla="*/ 2126874 h 2429254"/>
                <a:gd name="connsiteX61" fmla="*/ 618589 w 1178286"/>
                <a:gd name="connsiteY61" fmla="*/ 2019468 h 2429254"/>
                <a:gd name="connsiteX62" fmla="*/ 609881 w 1178286"/>
                <a:gd name="connsiteY62" fmla="*/ 1682737 h 2429254"/>
                <a:gd name="connsiteX63" fmla="*/ 609881 w 1178286"/>
                <a:gd name="connsiteY63" fmla="*/ 1499857 h 2429254"/>
                <a:gd name="connsiteX64" fmla="*/ 676647 w 1178286"/>
                <a:gd name="connsiteY64" fmla="*/ 1787240 h 2429254"/>
                <a:gd name="connsiteX65" fmla="*/ 705675 w 1178286"/>
                <a:gd name="connsiteY65" fmla="*/ 1888839 h 2429254"/>
                <a:gd name="connsiteX66" fmla="*/ 704949 w 1178286"/>
                <a:gd name="connsiteY66" fmla="*/ 2012211 h 2429254"/>
                <a:gd name="connsiteX67" fmla="*/ 734704 w 1178286"/>
                <a:gd name="connsiteY67" fmla="*/ 2280725 h 2429254"/>
                <a:gd name="connsiteX68" fmla="*/ 763732 w 1178286"/>
                <a:gd name="connsiteY68" fmla="*/ 2286531 h 2429254"/>
                <a:gd name="connsiteX69" fmla="*/ 757927 w 1178286"/>
                <a:gd name="connsiteY69" fmla="*/ 2362004 h 2429254"/>
                <a:gd name="connsiteX70" fmla="*/ 843561 w 1178286"/>
                <a:gd name="connsiteY70" fmla="*/ 2408451 h 2429254"/>
                <a:gd name="connsiteX71" fmla="*/ 971287 w 1178286"/>
                <a:gd name="connsiteY71" fmla="*/ 2381599 h 2429254"/>
                <a:gd name="connsiteX72" fmla="*/ 824692 w 1178286"/>
                <a:gd name="connsiteY72" fmla="*/ 2277822 h 2429254"/>
                <a:gd name="connsiteX73" fmla="*/ 865332 w 1178286"/>
                <a:gd name="connsiteY73" fmla="*/ 2269113 h 2429254"/>
                <a:gd name="connsiteX74" fmla="*/ 845012 w 1178286"/>
                <a:gd name="connsiteY74" fmla="*/ 1923673 h 2429254"/>
                <a:gd name="connsiteX75" fmla="*/ 853722 w 1178286"/>
                <a:gd name="connsiteY75" fmla="*/ 1862713 h 2429254"/>
                <a:gd name="connsiteX76" fmla="*/ 836304 w 1178286"/>
                <a:gd name="connsiteY76" fmla="*/ 1830782 h 2429254"/>
                <a:gd name="connsiteX77" fmla="*/ 824692 w 1178286"/>
                <a:gd name="connsiteY77" fmla="*/ 1450507 h 2429254"/>
                <a:gd name="connsiteX78" fmla="*/ 795664 w 1178286"/>
                <a:gd name="connsiteY78" fmla="*/ 1340199 h 2429254"/>
                <a:gd name="connsiteX79" fmla="*/ 763732 w 1178286"/>
                <a:gd name="connsiteY79" fmla="*/ 1073136 h 2429254"/>
                <a:gd name="connsiteX80" fmla="*/ 859527 w 1178286"/>
                <a:gd name="connsiteY80" fmla="*/ 748016 h 2429254"/>
                <a:gd name="connsiteX81" fmla="*/ 1051115 w 1178286"/>
                <a:gd name="connsiteY81" fmla="*/ 512884 h 2429254"/>
                <a:gd name="connsiteX82" fmla="*/ 1123687 w 1178286"/>
                <a:gd name="connsiteY82" fmla="*/ 260336 h 2429254"/>
                <a:gd name="connsiteX83" fmla="*/ 1166074 w 1178286"/>
                <a:gd name="connsiteY83" fmla="*/ 155917 h 2429254"/>
                <a:gd name="connsiteX84" fmla="*/ 1174807 w 1178286"/>
                <a:gd name="connsiteY84" fmla="*/ 76027 h 2429254"/>
                <a:gd name="connsiteX85" fmla="*/ 1145199 w 1178286"/>
                <a:gd name="connsiteY85" fmla="*/ 129211 h 2429254"/>
                <a:gd name="connsiteX86" fmla="*/ 1148900 w 1178286"/>
                <a:gd name="connsiteY86" fmla="*/ 48887 h 2429254"/>
                <a:gd name="connsiteX87" fmla="*/ 1134096 w 1178286"/>
                <a:gd name="connsiteY87" fmla="*/ 39840 h 2429254"/>
                <a:gd name="connsiteX88" fmla="*/ 1119019 w 1178286"/>
                <a:gd name="connsiteY88" fmla="*/ 124825 h 2429254"/>
                <a:gd name="connsiteX89" fmla="*/ 1110794 w 1178286"/>
                <a:gd name="connsiteY89" fmla="*/ 17909 h 2429254"/>
                <a:gd name="connsiteX90" fmla="*/ 1093772 w 1178286"/>
                <a:gd name="connsiteY90" fmla="*/ 17373 h 2429254"/>
                <a:gd name="connsiteX91" fmla="*/ 1081461 w 1178286"/>
                <a:gd name="connsiteY91" fmla="*/ 120576 h 2429254"/>
                <a:gd name="connsiteX92" fmla="*/ 1059294 w 1178286"/>
                <a:gd name="connsiteY92" fmla="*/ 44067 h 2429254"/>
                <a:gd name="connsiteX93" fmla="*/ 1043394 w 1178286"/>
                <a:gd name="connsiteY93" fmla="*/ 49686 h 2429254"/>
                <a:gd name="connsiteX94" fmla="*/ 1057238 w 1178286"/>
                <a:gd name="connsiteY94" fmla="*/ 176615 h 2429254"/>
                <a:gd name="connsiteX95" fmla="*/ 1016939 w 1178286"/>
                <a:gd name="connsiteY95" fmla="*/ 140016 h 2429254"/>
                <a:gd name="connsiteX96" fmla="*/ 999915 w 1178286"/>
                <a:gd name="connsiteY96" fmla="*/ 149175 h 2429254"/>
                <a:gd name="connsiteX0" fmla="*/ 999915 w 1181333"/>
                <a:gd name="connsiteY0" fmla="*/ 149175 h 2429254"/>
                <a:gd name="connsiteX1" fmla="*/ 1042407 w 1181333"/>
                <a:gd name="connsiteY1" fmla="*/ 245823 h 2429254"/>
                <a:gd name="connsiteX2" fmla="*/ 975641 w 1181333"/>
                <a:gd name="connsiteY2" fmla="*/ 388063 h 2429254"/>
                <a:gd name="connsiteX3" fmla="*/ 923389 w 1181333"/>
                <a:gd name="connsiteY3" fmla="*/ 460634 h 2429254"/>
                <a:gd name="connsiteX4" fmla="*/ 859527 w 1181333"/>
                <a:gd name="connsiteY4" fmla="*/ 565137 h 2429254"/>
                <a:gd name="connsiteX5" fmla="*/ 757927 w 1181333"/>
                <a:gd name="connsiteY5" fmla="*/ 617388 h 2429254"/>
                <a:gd name="connsiteX6" fmla="*/ 723092 w 1181333"/>
                <a:gd name="connsiteY6" fmla="*/ 681251 h 2429254"/>
                <a:gd name="connsiteX7" fmla="*/ 682452 w 1181333"/>
                <a:gd name="connsiteY7" fmla="*/ 672543 h 2429254"/>
                <a:gd name="connsiteX8" fmla="*/ 691161 w 1181333"/>
                <a:gd name="connsiteY8" fmla="*/ 623194 h 2429254"/>
                <a:gd name="connsiteX9" fmla="*/ 725995 w 1181333"/>
                <a:gd name="connsiteY9" fmla="*/ 582554 h 2429254"/>
                <a:gd name="connsiteX10" fmla="*/ 723092 w 1181333"/>
                <a:gd name="connsiteY10" fmla="*/ 527400 h 2429254"/>
                <a:gd name="connsiteX11" fmla="*/ 723092 w 1181333"/>
                <a:gd name="connsiteY11" fmla="*/ 475148 h 2429254"/>
                <a:gd name="connsiteX12" fmla="*/ 667938 w 1181333"/>
                <a:gd name="connsiteY12" fmla="*/ 411285 h 2429254"/>
                <a:gd name="connsiteX13" fmla="*/ 589561 w 1181333"/>
                <a:gd name="connsiteY13" fmla="*/ 425800 h 2429254"/>
                <a:gd name="connsiteX14" fmla="*/ 548921 w 1181333"/>
                <a:gd name="connsiteY14" fmla="*/ 483857 h 2429254"/>
                <a:gd name="connsiteX15" fmla="*/ 560532 w 1181333"/>
                <a:gd name="connsiteY15" fmla="*/ 530303 h 2429254"/>
                <a:gd name="connsiteX16" fmla="*/ 551565 w 1181333"/>
                <a:gd name="connsiteY16" fmla="*/ 562357 h 2429254"/>
                <a:gd name="connsiteX17" fmla="*/ 577949 w 1181333"/>
                <a:gd name="connsiteY17" fmla="*/ 617388 h 2429254"/>
                <a:gd name="connsiteX18" fmla="*/ 537309 w 1181333"/>
                <a:gd name="connsiteY18" fmla="*/ 669640 h 2429254"/>
                <a:gd name="connsiteX19" fmla="*/ 508281 w 1181333"/>
                <a:gd name="connsiteY19" fmla="*/ 669640 h 2429254"/>
                <a:gd name="connsiteX20" fmla="*/ 479252 w 1181333"/>
                <a:gd name="connsiteY20" fmla="*/ 623194 h 2429254"/>
                <a:gd name="connsiteX21" fmla="*/ 415389 w 1181333"/>
                <a:gd name="connsiteY21" fmla="*/ 570943 h 2429254"/>
                <a:gd name="connsiteX22" fmla="*/ 366041 w 1181333"/>
                <a:gd name="connsiteY22" fmla="*/ 521594 h 2429254"/>
                <a:gd name="connsiteX23" fmla="*/ 334109 w 1181333"/>
                <a:gd name="connsiteY23" fmla="*/ 451925 h 2429254"/>
                <a:gd name="connsiteX24" fmla="*/ 235412 w 1181333"/>
                <a:gd name="connsiteY24" fmla="*/ 367743 h 2429254"/>
                <a:gd name="connsiteX25" fmla="*/ 180258 w 1181333"/>
                <a:gd name="connsiteY25" fmla="*/ 283560 h 2429254"/>
                <a:gd name="connsiteX26" fmla="*/ 159880 w 1181333"/>
                <a:gd name="connsiteY26" fmla="*/ 179195 h 2429254"/>
                <a:gd name="connsiteX27" fmla="*/ 146338 w 1181333"/>
                <a:gd name="connsiteY27" fmla="*/ 166120 h 2429254"/>
                <a:gd name="connsiteX28" fmla="*/ 143691 w 1181333"/>
                <a:gd name="connsiteY28" fmla="*/ 226888 h 2429254"/>
                <a:gd name="connsiteX29" fmla="*/ 108894 w 1181333"/>
                <a:gd name="connsiteY29" fmla="*/ 109723 h 2429254"/>
                <a:gd name="connsiteX30" fmla="*/ 93975 w 1181333"/>
                <a:gd name="connsiteY30" fmla="*/ 112496 h 2429254"/>
                <a:gd name="connsiteX31" fmla="*/ 108037 w 1181333"/>
                <a:gd name="connsiteY31" fmla="*/ 198116 h 2429254"/>
                <a:gd name="connsiteX32" fmla="*/ 65466 w 1181333"/>
                <a:gd name="connsiteY32" fmla="*/ 97857 h 2429254"/>
                <a:gd name="connsiteX33" fmla="*/ 51227 w 1181333"/>
                <a:gd name="connsiteY33" fmla="*/ 104005 h 2429254"/>
                <a:gd name="connsiteX34" fmla="*/ 84133 w 1181333"/>
                <a:gd name="connsiteY34" fmla="*/ 209433 h 2429254"/>
                <a:gd name="connsiteX35" fmla="*/ 39970 w 1181333"/>
                <a:gd name="connsiteY35" fmla="*/ 141995 h 2429254"/>
                <a:gd name="connsiteX36" fmla="*/ 26670 w 1181333"/>
                <a:gd name="connsiteY36" fmla="*/ 148450 h 2429254"/>
                <a:gd name="connsiteX37" fmla="*/ 61115 w 1181333"/>
                <a:gd name="connsiteY37" fmla="*/ 224639 h 2429254"/>
                <a:gd name="connsiteX38" fmla="*/ 21740 w 1181333"/>
                <a:gd name="connsiteY38" fmla="*/ 187914 h 2429254"/>
                <a:gd name="connsiteX39" fmla="*/ 15381 w 1181333"/>
                <a:gd name="connsiteY39" fmla="*/ 202414 h 2429254"/>
                <a:gd name="connsiteX40" fmla="*/ 62036 w 1181333"/>
                <a:gd name="connsiteY40" fmla="*/ 264989 h 2429254"/>
                <a:gd name="connsiteX41" fmla="*/ 122201 w 1181333"/>
                <a:gd name="connsiteY41" fmla="*/ 347423 h 2429254"/>
                <a:gd name="connsiteX42" fmla="*/ 206384 w 1181333"/>
                <a:gd name="connsiteY42" fmla="*/ 498371 h 2429254"/>
                <a:gd name="connsiteX43" fmla="*/ 368944 w 1181333"/>
                <a:gd name="connsiteY43" fmla="*/ 736405 h 2429254"/>
                <a:gd name="connsiteX44" fmla="*/ 374749 w 1181333"/>
                <a:gd name="connsiteY44" fmla="*/ 814783 h 2429254"/>
                <a:gd name="connsiteX45" fmla="*/ 438612 w 1181333"/>
                <a:gd name="connsiteY45" fmla="*/ 971537 h 2429254"/>
                <a:gd name="connsiteX46" fmla="*/ 444418 w 1181333"/>
                <a:gd name="connsiteY46" fmla="*/ 1081845 h 2429254"/>
                <a:gd name="connsiteX47" fmla="*/ 377652 w 1181333"/>
                <a:gd name="connsiteY47" fmla="*/ 1299560 h 2429254"/>
                <a:gd name="connsiteX48" fmla="*/ 383458 w 1181333"/>
                <a:gd name="connsiteY48" fmla="*/ 1406965 h 2429254"/>
                <a:gd name="connsiteX49" fmla="*/ 400875 w 1181333"/>
                <a:gd name="connsiteY49" fmla="*/ 1520177 h 2429254"/>
                <a:gd name="connsiteX50" fmla="*/ 415389 w 1181333"/>
                <a:gd name="connsiteY50" fmla="*/ 1691445 h 2429254"/>
                <a:gd name="connsiteX51" fmla="*/ 450224 w 1181333"/>
                <a:gd name="connsiteY51" fmla="*/ 1801754 h 2429254"/>
                <a:gd name="connsiteX52" fmla="*/ 540212 w 1181333"/>
                <a:gd name="connsiteY52" fmla="*/ 2144291 h 2429254"/>
                <a:gd name="connsiteX53" fmla="*/ 575047 w 1181333"/>
                <a:gd name="connsiteY53" fmla="*/ 2153000 h 2429254"/>
                <a:gd name="connsiteX54" fmla="*/ 543115 w 1181333"/>
                <a:gd name="connsiteY54" fmla="*/ 2213960 h 2429254"/>
                <a:gd name="connsiteX55" fmla="*/ 519892 w 1181333"/>
                <a:gd name="connsiteY55" fmla="*/ 2306851 h 2429254"/>
                <a:gd name="connsiteX56" fmla="*/ 589561 w 1181333"/>
                <a:gd name="connsiteY56" fmla="*/ 2330074 h 2429254"/>
                <a:gd name="connsiteX57" fmla="*/ 644715 w 1181333"/>
                <a:gd name="connsiteY57" fmla="*/ 2289434 h 2429254"/>
                <a:gd name="connsiteX58" fmla="*/ 641812 w 1181333"/>
                <a:gd name="connsiteY58" fmla="*/ 2213960 h 2429254"/>
                <a:gd name="connsiteX59" fmla="*/ 665035 w 1181333"/>
                <a:gd name="connsiteY59" fmla="*/ 2150097 h 2429254"/>
                <a:gd name="connsiteX60" fmla="*/ 665035 w 1181333"/>
                <a:gd name="connsiteY60" fmla="*/ 2126874 h 2429254"/>
                <a:gd name="connsiteX61" fmla="*/ 618589 w 1181333"/>
                <a:gd name="connsiteY61" fmla="*/ 2019468 h 2429254"/>
                <a:gd name="connsiteX62" fmla="*/ 609881 w 1181333"/>
                <a:gd name="connsiteY62" fmla="*/ 1682737 h 2429254"/>
                <a:gd name="connsiteX63" fmla="*/ 609881 w 1181333"/>
                <a:gd name="connsiteY63" fmla="*/ 1499857 h 2429254"/>
                <a:gd name="connsiteX64" fmla="*/ 676647 w 1181333"/>
                <a:gd name="connsiteY64" fmla="*/ 1787240 h 2429254"/>
                <a:gd name="connsiteX65" fmla="*/ 705675 w 1181333"/>
                <a:gd name="connsiteY65" fmla="*/ 1888839 h 2429254"/>
                <a:gd name="connsiteX66" fmla="*/ 704949 w 1181333"/>
                <a:gd name="connsiteY66" fmla="*/ 2012211 h 2429254"/>
                <a:gd name="connsiteX67" fmla="*/ 734704 w 1181333"/>
                <a:gd name="connsiteY67" fmla="*/ 2280725 h 2429254"/>
                <a:gd name="connsiteX68" fmla="*/ 763732 w 1181333"/>
                <a:gd name="connsiteY68" fmla="*/ 2286531 h 2429254"/>
                <a:gd name="connsiteX69" fmla="*/ 757927 w 1181333"/>
                <a:gd name="connsiteY69" fmla="*/ 2362004 h 2429254"/>
                <a:gd name="connsiteX70" fmla="*/ 843561 w 1181333"/>
                <a:gd name="connsiteY70" fmla="*/ 2408451 h 2429254"/>
                <a:gd name="connsiteX71" fmla="*/ 971287 w 1181333"/>
                <a:gd name="connsiteY71" fmla="*/ 2381599 h 2429254"/>
                <a:gd name="connsiteX72" fmla="*/ 824692 w 1181333"/>
                <a:gd name="connsiteY72" fmla="*/ 2277822 h 2429254"/>
                <a:gd name="connsiteX73" fmla="*/ 865332 w 1181333"/>
                <a:gd name="connsiteY73" fmla="*/ 2269113 h 2429254"/>
                <a:gd name="connsiteX74" fmla="*/ 845012 w 1181333"/>
                <a:gd name="connsiteY74" fmla="*/ 1923673 h 2429254"/>
                <a:gd name="connsiteX75" fmla="*/ 853722 w 1181333"/>
                <a:gd name="connsiteY75" fmla="*/ 1862713 h 2429254"/>
                <a:gd name="connsiteX76" fmla="*/ 836304 w 1181333"/>
                <a:gd name="connsiteY76" fmla="*/ 1830782 h 2429254"/>
                <a:gd name="connsiteX77" fmla="*/ 824692 w 1181333"/>
                <a:gd name="connsiteY77" fmla="*/ 1450507 h 2429254"/>
                <a:gd name="connsiteX78" fmla="*/ 795664 w 1181333"/>
                <a:gd name="connsiteY78" fmla="*/ 1340199 h 2429254"/>
                <a:gd name="connsiteX79" fmla="*/ 763732 w 1181333"/>
                <a:gd name="connsiteY79" fmla="*/ 1073136 h 2429254"/>
                <a:gd name="connsiteX80" fmla="*/ 859527 w 1181333"/>
                <a:gd name="connsiteY80" fmla="*/ 748016 h 2429254"/>
                <a:gd name="connsiteX81" fmla="*/ 1051115 w 1181333"/>
                <a:gd name="connsiteY81" fmla="*/ 512884 h 2429254"/>
                <a:gd name="connsiteX82" fmla="*/ 1123687 w 1181333"/>
                <a:gd name="connsiteY82" fmla="*/ 260336 h 2429254"/>
                <a:gd name="connsiteX83" fmla="*/ 1166074 w 1181333"/>
                <a:gd name="connsiteY83" fmla="*/ 155917 h 2429254"/>
                <a:gd name="connsiteX84" fmla="*/ 1179878 w 1181333"/>
                <a:gd name="connsiteY84" fmla="*/ 93024 h 2429254"/>
                <a:gd name="connsiteX85" fmla="*/ 1174807 w 1181333"/>
                <a:gd name="connsiteY85" fmla="*/ 76027 h 2429254"/>
                <a:gd name="connsiteX86" fmla="*/ 1145199 w 1181333"/>
                <a:gd name="connsiteY86" fmla="*/ 129211 h 2429254"/>
                <a:gd name="connsiteX87" fmla="*/ 1148900 w 1181333"/>
                <a:gd name="connsiteY87" fmla="*/ 48887 h 2429254"/>
                <a:gd name="connsiteX88" fmla="*/ 1134096 w 1181333"/>
                <a:gd name="connsiteY88" fmla="*/ 39840 h 2429254"/>
                <a:gd name="connsiteX89" fmla="*/ 1119019 w 1181333"/>
                <a:gd name="connsiteY89" fmla="*/ 124825 h 2429254"/>
                <a:gd name="connsiteX90" fmla="*/ 1110794 w 1181333"/>
                <a:gd name="connsiteY90" fmla="*/ 17909 h 2429254"/>
                <a:gd name="connsiteX91" fmla="*/ 1093772 w 1181333"/>
                <a:gd name="connsiteY91" fmla="*/ 17373 h 2429254"/>
                <a:gd name="connsiteX92" fmla="*/ 1081461 w 1181333"/>
                <a:gd name="connsiteY92" fmla="*/ 120576 h 2429254"/>
                <a:gd name="connsiteX93" fmla="*/ 1059294 w 1181333"/>
                <a:gd name="connsiteY93" fmla="*/ 44067 h 2429254"/>
                <a:gd name="connsiteX94" fmla="*/ 1043394 w 1181333"/>
                <a:gd name="connsiteY94" fmla="*/ 49686 h 2429254"/>
                <a:gd name="connsiteX95" fmla="*/ 1057238 w 1181333"/>
                <a:gd name="connsiteY95" fmla="*/ 176615 h 2429254"/>
                <a:gd name="connsiteX96" fmla="*/ 1016939 w 1181333"/>
                <a:gd name="connsiteY96" fmla="*/ 140016 h 2429254"/>
                <a:gd name="connsiteX97" fmla="*/ 999915 w 1181333"/>
                <a:gd name="connsiteY97" fmla="*/ 149175 h 2429254"/>
                <a:gd name="connsiteX0" fmla="*/ 999915 w 1181333"/>
                <a:gd name="connsiteY0" fmla="*/ 149175 h 2429254"/>
                <a:gd name="connsiteX1" fmla="*/ 1042407 w 1181333"/>
                <a:gd name="connsiteY1" fmla="*/ 245823 h 2429254"/>
                <a:gd name="connsiteX2" fmla="*/ 975641 w 1181333"/>
                <a:gd name="connsiteY2" fmla="*/ 388063 h 2429254"/>
                <a:gd name="connsiteX3" fmla="*/ 923389 w 1181333"/>
                <a:gd name="connsiteY3" fmla="*/ 460634 h 2429254"/>
                <a:gd name="connsiteX4" fmla="*/ 859527 w 1181333"/>
                <a:gd name="connsiteY4" fmla="*/ 565137 h 2429254"/>
                <a:gd name="connsiteX5" fmla="*/ 757927 w 1181333"/>
                <a:gd name="connsiteY5" fmla="*/ 617388 h 2429254"/>
                <a:gd name="connsiteX6" fmla="*/ 723092 w 1181333"/>
                <a:gd name="connsiteY6" fmla="*/ 681251 h 2429254"/>
                <a:gd name="connsiteX7" fmla="*/ 682452 w 1181333"/>
                <a:gd name="connsiteY7" fmla="*/ 672543 h 2429254"/>
                <a:gd name="connsiteX8" fmla="*/ 691161 w 1181333"/>
                <a:gd name="connsiteY8" fmla="*/ 623194 h 2429254"/>
                <a:gd name="connsiteX9" fmla="*/ 725995 w 1181333"/>
                <a:gd name="connsiteY9" fmla="*/ 582554 h 2429254"/>
                <a:gd name="connsiteX10" fmla="*/ 723092 w 1181333"/>
                <a:gd name="connsiteY10" fmla="*/ 527400 h 2429254"/>
                <a:gd name="connsiteX11" fmla="*/ 723092 w 1181333"/>
                <a:gd name="connsiteY11" fmla="*/ 475148 h 2429254"/>
                <a:gd name="connsiteX12" fmla="*/ 667938 w 1181333"/>
                <a:gd name="connsiteY12" fmla="*/ 411285 h 2429254"/>
                <a:gd name="connsiteX13" fmla="*/ 589561 w 1181333"/>
                <a:gd name="connsiteY13" fmla="*/ 425800 h 2429254"/>
                <a:gd name="connsiteX14" fmla="*/ 548921 w 1181333"/>
                <a:gd name="connsiteY14" fmla="*/ 483857 h 2429254"/>
                <a:gd name="connsiteX15" fmla="*/ 560532 w 1181333"/>
                <a:gd name="connsiteY15" fmla="*/ 530303 h 2429254"/>
                <a:gd name="connsiteX16" fmla="*/ 551565 w 1181333"/>
                <a:gd name="connsiteY16" fmla="*/ 562357 h 2429254"/>
                <a:gd name="connsiteX17" fmla="*/ 577949 w 1181333"/>
                <a:gd name="connsiteY17" fmla="*/ 617388 h 2429254"/>
                <a:gd name="connsiteX18" fmla="*/ 537309 w 1181333"/>
                <a:gd name="connsiteY18" fmla="*/ 669640 h 2429254"/>
                <a:gd name="connsiteX19" fmla="*/ 508281 w 1181333"/>
                <a:gd name="connsiteY19" fmla="*/ 669640 h 2429254"/>
                <a:gd name="connsiteX20" fmla="*/ 479252 w 1181333"/>
                <a:gd name="connsiteY20" fmla="*/ 623194 h 2429254"/>
                <a:gd name="connsiteX21" fmla="*/ 415389 w 1181333"/>
                <a:gd name="connsiteY21" fmla="*/ 570943 h 2429254"/>
                <a:gd name="connsiteX22" fmla="*/ 366041 w 1181333"/>
                <a:gd name="connsiteY22" fmla="*/ 521594 h 2429254"/>
                <a:gd name="connsiteX23" fmla="*/ 334109 w 1181333"/>
                <a:gd name="connsiteY23" fmla="*/ 451925 h 2429254"/>
                <a:gd name="connsiteX24" fmla="*/ 235412 w 1181333"/>
                <a:gd name="connsiteY24" fmla="*/ 367743 h 2429254"/>
                <a:gd name="connsiteX25" fmla="*/ 180258 w 1181333"/>
                <a:gd name="connsiteY25" fmla="*/ 283560 h 2429254"/>
                <a:gd name="connsiteX26" fmla="*/ 159880 w 1181333"/>
                <a:gd name="connsiteY26" fmla="*/ 179195 h 2429254"/>
                <a:gd name="connsiteX27" fmla="*/ 146338 w 1181333"/>
                <a:gd name="connsiteY27" fmla="*/ 166120 h 2429254"/>
                <a:gd name="connsiteX28" fmla="*/ 143691 w 1181333"/>
                <a:gd name="connsiteY28" fmla="*/ 226888 h 2429254"/>
                <a:gd name="connsiteX29" fmla="*/ 108894 w 1181333"/>
                <a:gd name="connsiteY29" fmla="*/ 109723 h 2429254"/>
                <a:gd name="connsiteX30" fmla="*/ 93975 w 1181333"/>
                <a:gd name="connsiteY30" fmla="*/ 112496 h 2429254"/>
                <a:gd name="connsiteX31" fmla="*/ 108037 w 1181333"/>
                <a:gd name="connsiteY31" fmla="*/ 198116 h 2429254"/>
                <a:gd name="connsiteX32" fmla="*/ 65466 w 1181333"/>
                <a:gd name="connsiteY32" fmla="*/ 97857 h 2429254"/>
                <a:gd name="connsiteX33" fmla="*/ 51227 w 1181333"/>
                <a:gd name="connsiteY33" fmla="*/ 104005 h 2429254"/>
                <a:gd name="connsiteX34" fmla="*/ 84133 w 1181333"/>
                <a:gd name="connsiteY34" fmla="*/ 209433 h 2429254"/>
                <a:gd name="connsiteX35" fmla="*/ 39970 w 1181333"/>
                <a:gd name="connsiteY35" fmla="*/ 141995 h 2429254"/>
                <a:gd name="connsiteX36" fmla="*/ 26670 w 1181333"/>
                <a:gd name="connsiteY36" fmla="*/ 148450 h 2429254"/>
                <a:gd name="connsiteX37" fmla="*/ 61115 w 1181333"/>
                <a:gd name="connsiteY37" fmla="*/ 224639 h 2429254"/>
                <a:gd name="connsiteX38" fmla="*/ 21740 w 1181333"/>
                <a:gd name="connsiteY38" fmla="*/ 187914 h 2429254"/>
                <a:gd name="connsiteX39" fmla="*/ 15381 w 1181333"/>
                <a:gd name="connsiteY39" fmla="*/ 202414 h 2429254"/>
                <a:gd name="connsiteX40" fmla="*/ 62036 w 1181333"/>
                <a:gd name="connsiteY40" fmla="*/ 264989 h 2429254"/>
                <a:gd name="connsiteX41" fmla="*/ 122201 w 1181333"/>
                <a:gd name="connsiteY41" fmla="*/ 347423 h 2429254"/>
                <a:gd name="connsiteX42" fmla="*/ 206384 w 1181333"/>
                <a:gd name="connsiteY42" fmla="*/ 498371 h 2429254"/>
                <a:gd name="connsiteX43" fmla="*/ 368944 w 1181333"/>
                <a:gd name="connsiteY43" fmla="*/ 736405 h 2429254"/>
                <a:gd name="connsiteX44" fmla="*/ 374749 w 1181333"/>
                <a:gd name="connsiteY44" fmla="*/ 814783 h 2429254"/>
                <a:gd name="connsiteX45" fmla="*/ 438612 w 1181333"/>
                <a:gd name="connsiteY45" fmla="*/ 971537 h 2429254"/>
                <a:gd name="connsiteX46" fmla="*/ 444418 w 1181333"/>
                <a:gd name="connsiteY46" fmla="*/ 1081845 h 2429254"/>
                <a:gd name="connsiteX47" fmla="*/ 377652 w 1181333"/>
                <a:gd name="connsiteY47" fmla="*/ 1299560 h 2429254"/>
                <a:gd name="connsiteX48" fmla="*/ 383458 w 1181333"/>
                <a:gd name="connsiteY48" fmla="*/ 1406965 h 2429254"/>
                <a:gd name="connsiteX49" fmla="*/ 400875 w 1181333"/>
                <a:gd name="connsiteY49" fmla="*/ 1520177 h 2429254"/>
                <a:gd name="connsiteX50" fmla="*/ 415389 w 1181333"/>
                <a:gd name="connsiteY50" fmla="*/ 1691445 h 2429254"/>
                <a:gd name="connsiteX51" fmla="*/ 450224 w 1181333"/>
                <a:gd name="connsiteY51" fmla="*/ 1801754 h 2429254"/>
                <a:gd name="connsiteX52" fmla="*/ 540212 w 1181333"/>
                <a:gd name="connsiteY52" fmla="*/ 2144291 h 2429254"/>
                <a:gd name="connsiteX53" fmla="*/ 575047 w 1181333"/>
                <a:gd name="connsiteY53" fmla="*/ 2153000 h 2429254"/>
                <a:gd name="connsiteX54" fmla="*/ 543115 w 1181333"/>
                <a:gd name="connsiteY54" fmla="*/ 2213960 h 2429254"/>
                <a:gd name="connsiteX55" fmla="*/ 519892 w 1181333"/>
                <a:gd name="connsiteY55" fmla="*/ 2306851 h 2429254"/>
                <a:gd name="connsiteX56" fmla="*/ 589561 w 1181333"/>
                <a:gd name="connsiteY56" fmla="*/ 2330074 h 2429254"/>
                <a:gd name="connsiteX57" fmla="*/ 644715 w 1181333"/>
                <a:gd name="connsiteY57" fmla="*/ 2289434 h 2429254"/>
                <a:gd name="connsiteX58" fmla="*/ 641812 w 1181333"/>
                <a:gd name="connsiteY58" fmla="*/ 2213960 h 2429254"/>
                <a:gd name="connsiteX59" fmla="*/ 665035 w 1181333"/>
                <a:gd name="connsiteY59" fmla="*/ 2150097 h 2429254"/>
                <a:gd name="connsiteX60" fmla="*/ 665035 w 1181333"/>
                <a:gd name="connsiteY60" fmla="*/ 2126874 h 2429254"/>
                <a:gd name="connsiteX61" fmla="*/ 618589 w 1181333"/>
                <a:gd name="connsiteY61" fmla="*/ 2019468 h 2429254"/>
                <a:gd name="connsiteX62" fmla="*/ 609881 w 1181333"/>
                <a:gd name="connsiteY62" fmla="*/ 1682737 h 2429254"/>
                <a:gd name="connsiteX63" fmla="*/ 609881 w 1181333"/>
                <a:gd name="connsiteY63" fmla="*/ 1499857 h 2429254"/>
                <a:gd name="connsiteX64" fmla="*/ 676647 w 1181333"/>
                <a:gd name="connsiteY64" fmla="*/ 1787240 h 2429254"/>
                <a:gd name="connsiteX65" fmla="*/ 705675 w 1181333"/>
                <a:gd name="connsiteY65" fmla="*/ 1888839 h 2429254"/>
                <a:gd name="connsiteX66" fmla="*/ 704949 w 1181333"/>
                <a:gd name="connsiteY66" fmla="*/ 2012211 h 2429254"/>
                <a:gd name="connsiteX67" fmla="*/ 734704 w 1181333"/>
                <a:gd name="connsiteY67" fmla="*/ 2280725 h 2429254"/>
                <a:gd name="connsiteX68" fmla="*/ 763732 w 1181333"/>
                <a:gd name="connsiteY68" fmla="*/ 2286531 h 2429254"/>
                <a:gd name="connsiteX69" fmla="*/ 757927 w 1181333"/>
                <a:gd name="connsiteY69" fmla="*/ 2362004 h 2429254"/>
                <a:gd name="connsiteX70" fmla="*/ 843561 w 1181333"/>
                <a:gd name="connsiteY70" fmla="*/ 2408451 h 2429254"/>
                <a:gd name="connsiteX71" fmla="*/ 971287 w 1181333"/>
                <a:gd name="connsiteY71" fmla="*/ 2381599 h 2429254"/>
                <a:gd name="connsiteX72" fmla="*/ 824692 w 1181333"/>
                <a:gd name="connsiteY72" fmla="*/ 2277822 h 2429254"/>
                <a:gd name="connsiteX73" fmla="*/ 865332 w 1181333"/>
                <a:gd name="connsiteY73" fmla="*/ 2269113 h 2429254"/>
                <a:gd name="connsiteX74" fmla="*/ 845012 w 1181333"/>
                <a:gd name="connsiteY74" fmla="*/ 1923673 h 2429254"/>
                <a:gd name="connsiteX75" fmla="*/ 853722 w 1181333"/>
                <a:gd name="connsiteY75" fmla="*/ 1862713 h 2429254"/>
                <a:gd name="connsiteX76" fmla="*/ 836304 w 1181333"/>
                <a:gd name="connsiteY76" fmla="*/ 1830782 h 2429254"/>
                <a:gd name="connsiteX77" fmla="*/ 824692 w 1181333"/>
                <a:gd name="connsiteY77" fmla="*/ 1450507 h 2429254"/>
                <a:gd name="connsiteX78" fmla="*/ 795664 w 1181333"/>
                <a:gd name="connsiteY78" fmla="*/ 1340199 h 2429254"/>
                <a:gd name="connsiteX79" fmla="*/ 763732 w 1181333"/>
                <a:gd name="connsiteY79" fmla="*/ 1073136 h 2429254"/>
                <a:gd name="connsiteX80" fmla="*/ 859527 w 1181333"/>
                <a:gd name="connsiteY80" fmla="*/ 748016 h 2429254"/>
                <a:gd name="connsiteX81" fmla="*/ 1051115 w 1181333"/>
                <a:gd name="connsiteY81" fmla="*/ 512884 h 2429254"/>
                <a:gd name="connsiteX82" fmla="*/ 1123687 w 1181333"/>
                <a:gd name="connsiteY82" fmla="*/ 260336 h 2429254"/>
                <a:gd name="connsiteX83" fmla="*/ 1166074 w 1181333"/>
                <a:gd name="connsiteY83" fmla="*/ 155917 h 2429254"/>
                <a:gd name="connsiteX84" fmla="*/ 1179878 w 1181333"/>
                <a:gd name="connsiteY84" fmla="*/ 93024 h 2429254"/>
                <a:gd name="connsiteX85" fmla="*/ 1174807 w 1181333"/>
                <a:gd name="connsiteY85" fmla="*/ 76027 h 2429254"/>
                <a:gd name="connsiteX86" fmla="*/ 1145199 w 1181333"/>
                <a:gd name="connsiteY86" fmla="*/ 129211 h 2429254"/>
                <a:gd name="connsiteX87" fmla="*/ 1148900 w 1181333"/>
                <a:gd name="connsiteY87" fmla="*/ 48887 h 2429254"/>
                <a:gd name="connsiteX88" fmla="*/ 1134096 w 1181333"/>
                <a:gd name="connsiteY88" fmla="*/ 39840 h 2429254"/>
                <a:gd name="connsiteX89" fmla="*/ 1119019 w 1181333"/>
                <a:gd name="connsiteY89" fmla="*/ 124825 h 2429254"/>
                <a:gd name="connsiteX90" fmla="*/ 1110794 w 1181333"/>
                <a:gd name="connsiteY90" fmla="*/ 17909 h 2429254"/>
                <a:gd name="connsiteX91" fmla="*/ 1093772 w 1181333"/>
                <a:gd name="connsiteY91" fmla="*/ 17373 h 2429254"/>
                <a:gd name="connsiteX92" fmla="*/ 1081461 w 1181333"/>
                <a:gd name="connsiteY92" fmla="*/ 120576 h 2429254"/>
                <a:gd name="connsiteX93" fmla="*/ 1059294 w 1181333"/>
                <a:gd name="connsiteY93" fmla="*/ 44067 h 2429254"/>
                <a:gd name="connsiteX94" fmla="*/ 1043394 w 1181333"/>
                <a:gd name="connsiteY94" fmla="*/ 49686 h 2429254"/>
                <a:gd name="connsiteX95" fmla="*/ 1057238 w 1181333"/>
                <a:gd name="connsiteY95" fmla="*/ 176615 h 2429254"/>
                <a:gd name="connsiteX96" fmla="*/ 1016939 w 1181333"/>
                <a:gd name="connsiteY96" fmla="*/ 140016 h 2429254"/>
                <a:gd name="connsiteX97" fmla="*/ 999915 w 1181333"/>
                <a:gd name="connsiteY97" fmla="*/ 149175 h 2429254"/>
                <a:gd name="connsiteX0" fmla="*/ 999915 w 1181608"/>
                <a:gd name="connsiteY0" fmla="*/ 149175 h 2429254"/>
                <a:gd name="connsiteX1" fmla="*/ 1042407 w 1181608"/>
                <a:gd name="connsiteY1" fmla="*/ 245823 h 2429254"/>
                <a:gd name="connsiteX2" fmla="*/ 975641 w 1181608"/>
                <a:gd name="connsiteY2" fmla="*/ 388063 h 2429254"/>
                <a:gd name="connsiteX3" fmla="*/ 923389 w 1181608"/>
                <a:gd name="connsiteY3" fmla="*/ 460634 h 2429254"/>
                <a:gd name="connsiteX4" fmla="*/ 859527 w 1181608"/>
                <a:gd name="connsiteY4" fmla="*/ 565137 h 2429254"/>
                <a:gd name="connsiteX5" fmla="*/ 757927 w 1181608"/>
                <a:gd name="connsiteY5" fmla="*/ 617388 h 2429254"/>
                <a:gd name="connsiteX6" fmla="*/ 723092 w 1181608"/>
                <a:gd name="connsiteY6" fmla="*/ 681251 h 2429254"/>
                <a:gd name="connsiteX7" fmla="*/ 682452 w 1181608"/>
                <a:gd name="connsiteY7" fmla="*/ 672543 h 2429254"/>
                <a:gd name="connsiteX8" fmla="*/ 691161 w 1181608"/>
                <a:gd name="connsiteY8" fmla="*/ 623194 h 2429254"/>
                <a:gd name="connsiteX9" fmla="*/ 725995 w 1181608"/>
                <a:gd name="connsiteY9" fmla="*/ 582554 h 2429254"/>
                <a:gd name="connsiteX10" fmla="*/ 723092 w 1181608"/>
                <a:gd name="connsiteY10" fmla="*/ 527400 h 2429254"/>
                <a:gd name="connsiteX11" fmla="*/ 723092 w 1181608"/>
                <a:gd name="connsiteY11" fmla="*/ 475148 h 2429254"/>
                <a:gd name="connsiteX12" fmla="*/ 667938 w 1181608"/>
                <a:gd name="connsiteY12" fmla="*/ 411285 h 2429254"/>
                <a:gd name="connsiteX13" fmla="*/ 589561 w 1181608"/>
                <a:gd name="connsiteY13" fmla="*/ 425800 h 2429254"/>
                <a:gd name="connsiteX14" fmla="*/ 548921 w 1181608"/>
                <a:gd name="connsiteY14" fmla="*/ 483857 h 2429254"/>
                <a:gd name="connsiteX15" fmla="*/ 560532 w 1181608"/>
                <a:gd name="connsiteY15" fmla="*/ 530303 h 2429254"/>
                <a:gd name="connsiteX16" fmla="*/ 551565 w 1181608"/>
                <a:gd name="connsiteY16" fmla="*/ 562357 h 2429254"/>
                <a:gd name="connsiteX17" fmla="*/ 577949 w 1181608"/>
                <a:gd name="connsiteY17" fmla="*/ 617388 h 2429254"/>
                <a:gd name="connsiteX18" fmla="*/ 537309 w 1181608"/>
                <a:gd name="connsiteY18" fmla="*/ 669640 h 2429254"/>
                <a:gd name="connsiteX19" fmla="*/ 508281 w 1181608"/>
                <a:gd name="connsiteY19" fmla="*/ 669640 h 2429254"/>
                <a:gd name="connsiteX20" fmla="*/ 479252 w 1181608"/>
                <a:gd name="connsiteY20" fmla="*/ 623194 h 2429254"/>
                <a:gd name="connsiteX21" fmla="*/ 415389 w 1181608"/>
                <a:gd name="connsiteY21" fmla="*/ 570943 h 2429254"/>
                <a:gd name="connsiteX22" fmla="*/ 366041 w 1181608"/>
                <a:gd name="connsiteY22" fmla="*/ 521594 h 2429254"/>
                <a:gd name="connsiteX23" fmla="*/ 334109 w 1181608"/>
                <a:gd name="connsiteY23" fmla="*/ 451925 h 2429254"/>
                <a:gd name="connsiteX24" fmla="*/ 235412 w 1181608"/>
                <a:gd name="connsiteY24" fmla="*/ 367743 h 2429254"/>
                <a:gd name="connsiteX25" fmla="*/ 180258 w 1181608"/>
                <a:gd name="connsiteY25" fmla="*/ 283560 h 2429254"/>
                <a:gd name="connsiteX26" fmla="*/ 159880 w 1181608"/>
                <a:gd name="connsiteY26" fmla="*/ 179195 h 2429254"/>
                <a:gd name="connsiteX27" fmla="*/ 146338 w 1181608"/>
                <a:gd name="connsiteY27" fmla="*/ 166120 h 2429254"/>
                <a:gd name="connsiteX28" fmla="*/ 143691 w 1181608"/>
                <a:gd name="connsiteY28" fmla="*/ 226888 h 2429254"/>
                <a:gd name="connsiteX29" fmla="*/ 108894 w 1181608"/>
                <a:gd name="connsiteY29" fmla="*/ 109723 h 2429254"/>
                <a:gd name="connsiteX30" fmla="*/ 93975 w 1181608"/>
                <a:gd name="connsiteY30" fmla="*/ 112496 h 2429254"/>
                <a:gd name="connsiteX31" fmla="*/ 108037 w 1181608"/>
                <a:gd name="connsiteY31" fmla="*/ 198116 h 2429254"/>
                <a:gd name="connsiteX32" fmla="*/ 65466 w 1181608"/>
                <a:gd name="connsiteY32" fmla="*/ 97857 h 2429254"/>
                <a:gd name="connsiteX33" fmla="*/ 51227 w 1181608"/>
                <a:gd name="connsiteY33" fmla="*/ 104005 h 2429254"/>
                <a:gd name="connsiteX34" fmla="*/ 84133 w 1181608"/>
                <a:gd name="connsiteY34" fmla="*/ 209433 h 2429254"/>
                <a:gd name="connsiteX35" fmla="*/ 39970 w 1181608"/>
                <a:gd name="connsiteY35" fmla="*/ 141995 h 2429254"/>
                <a:gd name="connsiteX36" fmla="*/ 26670 w 1181608"/>
                <a:gd name="connsiteY36" fmla="*/ 148450 h 2429254"/>
                <a:gd name="connsiteX37" fmla="*/ 61115 w 1181608"/>
                <a:gd name="connsiteY37" fmla="*/ 224639 h 2429254"/>
                <a:gd name="connsiteX38" fmla="*/ 21740 w 1181608"/>
                <a:gd name="connsiteY38" fmla="*/ 187914 h 2429254"/>
                <a:gd name="connsiteX39" fmla="*/ 15381 w 1181608"/>
                <a:gd name="connsiteY39" fmla="*/ 202414 h 2429254"/>
                <a:gd name="connsiteX40" fmla="*/ 62036 w 1181608"/>
                <a:gd name="connsiteY40" fmla="*/ 264989 h 2429254"/>
                <a:gd name="connsiteX41" fmla="*/ 122201 w 1181608"/>
                <a:gd name="connsiteY41" fmla="*/ 347423 h 2429254"/>
                <a:gd name="connsiteX42" fmla="*/ 206384 w 1181608"/>
                <a:gd name="connsiteY42" fmla="*/ 498371 h 2429254"/>
                <a:gd name="connsiteX43" fmla="*/ 368944 w 1181608"/>
                <a:gd name="connsiteY43" fmla="*/ 736405 h 2429254"/>
                <a:gd name="connsiteX44" fmla="*/ 374749 w 1181608"/>
                <a:gd name="connsiteY44" fmla="*/ 814783 h 2429254"/>
                <a:gd name="connsiteX45" fmla="*/ 438612 w 1181608"/>
                <a:gd name="connsiteY45" fmla="*/ 971537 h 2429254"/>
                <a:gd name="connsiteX46" fmla="*/ 444418 w 1181608"/>
                <a:gd name="connsiteY46" fmla="*/ 1081845 h 2429254"/>
                <a:gd name="connsiteX47" fmla="*/ 377652 w 1181608"/>
                <a:gd name="connsiteY47" fmla="*/ 1299560 h 2429254"/>
                <a:gd name="connsiteX48" fmla="*/ 383458 w 1181608"/>
                <a:gd name="connsiteY48" fmla="*/ 1406965 h 2429254"/>
                <a:gd name="connsiteX49" fmla="*/ 400875 w 1181608"/>
                <a:gd name="connsiteY49" fmla="*/ 1520177 h 2429254"/>
                <a:gd name="connsiteX50" fmla="*/ 415389 w 1181608"/>
                <a:gd name="connsiteY50" fmla="*/ 1691445 h 2429254"/>
                <a:gd name="connsiteX51" fmla="*/ 450224 w 1181608"/>
                <a:gd name="connsiteY51" fmla="*/ 1801754 h 2429254"/>
                <a:gd name="connsiteX52" fmla="*/ 540212 w 1181608"/>
                <a:gd name="connsiteY52" fmla="*/ 2144291 h 2429254"/>
                <a:gd name="connsiteX53" fmla="*/ 575047 w 1181608"/>
                <a:gd name="connsiteY53" fmla="*/ 2153000 h 2429254"/>
                <a:gd name="connsiteX54" fmla="*/ 543115 w 1181608"/>
                <a:gd name="connsiteY54" fmla="*/ 2213960 h 2429254"/>
                <a:gd name="connsiteX55" fmla="*/ 519892 w 1181608"/>
                <a:gd name="connsiteY55" fmla="*/ 2306851 h 2429254"/>
                <a:gd name="connsiteX56" fmla="*/ 589561 w 1181608"/>
                <a:gd name="connsiteY56" fmla="*/ 2330074 h 2429254"/>
                <a:gd name="connsiteX57" fmla="*/ 644715 w 1181608"/>
                <a:gd name="connsiteY57" fmla="*/ 2289434 h 2429254"/>
                <a:gd name="connsiteX58" fmla="*/ 641812 w 1181608"/>
                <a:gd name="connsiteY58" fmla="*/ 2213960 h 2429254"/>
                <a:gd name="connsiteX59" fmla="*/ 665035 w 1181608"/>
                <a:gd name="connsiteY59" fmla="*/ 2150097 h 2429254"/>
                <a:gd name="connsiteX60" fmla="*/ 665035 w 1181608"/>
                <a:gd name="connsiteY60" fmla="*/ 2126874 h 2429254"/>
                <a:gd name="connsiteX61" fmla="*/ 618589 w 1181608"/>
                <a:gd name="connsiteY61" fmla="*/ 2019468 h 2429254"/>
                <a:gd name="connsiteX62" fmla="*/ 609881 w 1181608"/>
                <a:gd name="connsiteY62" fmla="*/ 1682737 h 2429254"/>
                <a:gd name="connsiteX63" fmla="*/ 609881 w 1181608"/>
                <a:gd name="connsiteY63" fmla="*/ 1499857 h 2429254"/>
                <a:gd name="connsiteX64" fmla="*/ 676647 w 1181608"/>
                <a:gd name="connsiteY64" fmla="*/ 1787240 h 2429254"/>
                <a:gd name="connsiteX65" fmla="*/ 705675 w 1181608"/>
                <a:gd name="connsiteY65" fmla="*/ 1888839 h 2429254"/>
                <a:gd name="connsiteX66" fmla="*/ 704949 w 1181608"/>
                <a:gd name="connsiteY66" fmla="*/ 2012211 h 2429254"/>
                <a:gd name="connsiteX67" fmla="*/ 734704 w 1181608"/>
                <a:gd name="connsiteY67" fmla="*/ 2280725 h 2429254"/>
                <a:gd name="connsiteX68" fmla="*/ 763732 w 1181608"/>
                <a:gd name="connsiteY68" fmla="*/ 2286531 h 2429254"/>
                <a:gd name="connsiteX69" fmla="*/ 757927 w 1181608"/>
                <a:gd name="connsiteY69" fmla="*/ 2362004 h 2429254"/>
                <a:gd name="connsiteX70" fmla="*/ 843561 w 1181608"/>
                <a:gd name="connsiteY70" fmla="*/ 2408451 h 2429254"/>
                <a:gd name="connsiteX71" fmla="*/ 971287 w 1181608"/>
                <a:gd name="connsiteY71" fmla="*/ 2381599 h 2429254"/>
                <a:gd name="connsiteX72" fmla="*/ 824692 w 1181608"/>
                <a:gd name="connsiteY72" fmla="*/ 2277822 h 2429254"/>
                <a:gd name="connsiteX73" fmla="*/ 865332 w 1181608"/>
                <a:gd name="connsiteY73" fmla="*/ 2269113 h 2429254"/>
                <a:gd name="connsiteX74" fmla="*/ 845012 w 1181608"/>
                <a:gd name="connsiteY74" fmla="*/ 1923673 h 2429254"/>
                <a:gd name="connsiteX75" fmla="*/ 853722 w 1181608"/>
                <a:gd name="connsiteY75" fmla="*/ 1862713 h 2429254"/>
                <a:gd name="connsiteX76" fmla="*/ 836304 w 1181608"/>
                <a:gd name="connsiteY76" fmla="*/ 1830782 h 2429254"/>
                <a:gd name="connsiteX77" fmla="*/ 824692 w 1181608"/>
                <a:gd name="connsiteY77" fmla="*/ 1450507 h 2429254"/>
                <a:gd name="connsiteX78" fmla="*/ 795664 w 1181608"/>
                <a:gd name="connsiteY78" fmla="*/ 1340199 h 2429254"/>
                <a:gd name="connsiteX79" fmla="*/ 763732 w 1181608"/>
                <a:gd name="connsiteY79" fmla="*/ 1073136 h 2429254"/>
                <a:gd name="connsiteX80" fmla="*/ 859527 w 1181608"/>
                <a:gd name="connsiteY80" fmla="*/ 748016 h 2429254"/>
                <a:gd name="connsiteX81" fmla="*/ 1051115 w 1181608"/>
                <a:gd name="connsiteY81" fmla="*/ 512884 h 2429254"/>
                <a:gd name="connsiteX82" fmla="*/ 1123687 w 1181608"/>
                <a:gd name="connsiteY82" fmla="*/ 260336 h 2429254"/>
                <a:gd name="connsiteX83" fmla="*/ 1164429 w 1181608"/>
                <a:gd name="connsiteY83" fmla="*/ 175244 h 2429254"/>
                <a:gd name="connsiteX84" fmla="*/ 1179878 w 1181608"/>
                <a:gd name="connsiteY84" fmla="*/ 93024 h 2429254"/>
                <a:gd name="connsiteX85" fmla="*/ 1174807 w 1181608"/>
                <a:gd name="connsiteY85" fmla="*/ 76027 h 2429254"/>
                <a:gd name="connsiteX86" fmla="*/ 1145199 w 1181608"/>
                <a:gd name="connsiteY86" fmla="*/ 129211 h 2429254"/>
                <a:gd name="connsiteX87" fmla="*/ 1148900 w 1181608"/>
                <a:gd name="connsiteY87" fmla="*/ 48887 h 2429254"/>
                <a:gd name="connsiteX88" fmla="*/ 1134096 w 1181608"/>
                <a:gd name="connsiteY88" fmla="*/ 39840 h 2429254"/>
                <a:gd name="connsiteX89" fmla="*/ 1119019 w 1181608"/>
                <a:gd name="connsiteY89" fmla="*/ 124825 h 2429254"/>
                <a:gd name="connsiteX90" fmla="*/ 1110794 w 1181608"/>
                <a:gd name="connsiteY90" fmla="*/ 17909 h 2429254"/>
                <a:gd name="connsiteX91" fmla="*/ 1093772 w 1181608"/>
                <a:gd name="connsiteY91" fmla="*/ 17373 h 2429254"/>
                <a:gd name="connsiteX92" fmla="*/ 1081461 w 1181608"/>
                <a:gd name="connsiteY92" fmla="*/ 120576 h 2429254"/>
                <a:gd name="connsiteX93" fmla="*/ 1059294 w 1181608"/>
                <a:gd name="connsiteY93" fmla="*/ 44067 h 2429254"/>
                <a:gd name="connsiteX94" fmla="*/ 1043394 w 1181608"/>
                <a:gd name="connsiteY94" fmla="*/ 49686 h 2429254"/>
                <a:gd name="connsiteX95" fmla="*/ 1057238 w 1181608"/>
                <a:gd name="connsiteY95" fmla="*/ 176615 h 2429254"/>
                <a:gd name="connsiteX96" fmla="*/ 1016939 w 1181608"/>
                <a:gd name="connsiteY96" fmla="*/ 140016 h 2429254"/>
                <a:gd name="connsiteX97" fmla="*/ 999915 w 1181608"/>
                <a:gd name="connsiteY97" fmla="*/ 149175 h 2429254"/>
                <a:gd name="connsiteX0" fmla="*/ 999915 w 1181608"/>
                <a:gd name="connsiteY0" fmla="*/ 159867 h 2439946"/>
                <a:gd name="connsiteX1" fmla="*/ 1042407 w 1181608"/>
                <a:gd name="connsiteY1" fmla="*/ 256515 h 2439946"/>
                <a:gd name="connsiteX2" fmla="*/ 975641 w 1181608"/>
                <a:gd name="connsiteY2" fmla="*/ 398755 h 2439946"/>
                <a:gd name="connsiteX3" fmla="*/ 923389 w 1181608"/>
                <a:gd name="connsiteY3" fmla="*/ 471326 h 2439946"/>
                <a:gd name="connsiteX4" fmla="*/ 859527 w 1181608"/>
                <a:gd name="connsiteY4" fmla="*/ 575829 h 2439946"/>
                <a:gd name="connsiteX5" fmla="*/ 757927 w 1181608"/>
                <a:gd name="connsiteY5" fmla="*/ 628080 h 2439946"/>
                <a:gd name="connsiteX6" fmla="*/ 723092 w 1181608"/>
                <a:gd name="connsiteY6" fmla="*/ 691943 h 2439946"/>
                <a:gd name="connsiteX7" fmla="*/ 682452 w 1181608"/>
                <a:gd name="connsiteY7" fmla="*/ 683235 h 2439946"/>
                <a:gd name="connsiteX8" fmla="*/ 691161 w 1181608"/>
                <a:gd name="connsiteY8" fmla="*/ 633886 h 2439946"/>
                <a:gd name="connsiteX9" fmla="*/ 725995 w 1181608"/>
                <a:gd name="connsiteY9" fmla="*/ 593246 h 2439946"/>
                <a:gd name="connsiteX10" fmla="*/ 723092 w 1181608"/>
                <a:gd name="connsiteY10" fmla="*/ 538092 h 2439946"/>
                <a:gd name="connsiteX11" fmla="*/ 723092 w 1181608"/>
                <a:gd name="connsiteY11" fmla="*/ 485840 h 2439946"/>
                <a:gd name="connsiteX12" fmla="*/ 667938 w 1181608"/>
                <a:gd name="connsiteY12" fmla="*/ 421977 h 2439946"/>
                <a:gd name="connsiteX13" fmla="*/ 589561 w 1181608"/>
                <a:gd name="connsiteY13" fmla="*/ 436492 h 2439946"/>
                <a:gd name="connsiteX14" fmla="*/ 548921 w 1181608"/>
                <a:gd name="connsiteY14" fmla="*/ 494549 h 2439946"/>
                <a:gd name="connsiteX15" fmla="*/ 560532 w 1181608"/>
                <a:gd name="connsiteY15" fmla="*/ 540995 h 2439946"/>
                <a:gd name="connsiteX16" fmla="*/ 551565 w 1181608"/>
                <a:gd name="connsiteY16" fmla="*/ 573049 h 2439946"/>
                <a:gd name="connsiteX17" fmla="*/ 577949 w 1181608"/>
                <a:gd name="connsiteY17" fmla="*/ 628080 h 2439946"/>
                <a:gd name="connsiteX18" fmla="*/ 537309 w 1181608"/>
                <a:gd name="connsiteY18" fmla="*/ 680332 h 2439946"/>
                <a:gd name="connsiteX19" fmla="*/ 508281 w 1181608"/>
                <a:gd name="connsiteY19" fmla="*/ 680332 h 2439946"/>
                <a:gd name="connsiteX20" fmla="*/ 479252 w 1181608"/>
                <a:gd name="connsiteY20" fmla="*/ 633886 h 2439946"/>
                <a:gd name="connsiteX21" fmla="*/ 415389 w 1181608"/>
                <a:gd name="connsiteY21" fmla="*/ 581635 h 2439946"/>
                <a:gd name="connsiteX22" fmla="*/ 366041 w 1181608"/>
                <a:gd name="connsiteY22" fmla="*/ 532286 h 2439946"/>
                <a:gd name="connsiteX23" fmla="*/ 334109 w 1181608"/>
                <a:gd name="connsiteY23" fmla="*/ 462617 h 2439946"/>
                <a:gd name="connsiteX24" fmla="*/ 235412 w 1181608"/>
                <a:gd name="connsiteY24" fmla="*/ 378435 h 2439946"/>
                <a:gd name="connsiteX25" fmla="*/ 180258 w 1181608"/>
                <a:gd name="connsiteY25" fmla="*/ 294252 h 2439946"/>
                <a:gd name="connsiteX26" fmla="*/ 159880 w 1181608"/>
                <a:gd name="connsiteY26" fmla="*/ 189887 h 2439946"/>
                <a:gd name="connsiteX27" fmla="*/ 146338 w 1181608"/>
                <a:gd name="connsiteY27" fmla="*/ 176812 h 2439946"/>
                <a:gd name="connsiteX28" fmla="*/ 143691 w 1181608"/>
                <a:gd name="connsiteY28" fmla="*/ 237580 h 2439946"/>
                <a:gd name="connsiteX29" fmla="*/ 108894 w 1181608"/>
                <a:gd name="connsiteY29" fmla="*/ 120415 h 2439946"/>
                <a:gd name="connsiteX30" fmla="*/ 93975 w 1181608"/>
                <a:gd name="connsiteY30" fmla="*/ 123188 h 2439946"/>
                <a:gd name="connsiteX31" fmla="*/ 108037 w 1181608"/>
                <a:gd name="connsiteY31" fmla="*/ 208808 h 2439946"/>
                <a:gd name="connsiteX32" fmla="*/ 65466 w 1181608"/>
                <a:gd name="connsiteY32" fmla="*/ 108549 h 2439946"/>
                <a:gd name="connsiteX33" fmla="*/ 51227 w 1181608"/>
                <a:gd name="connsiteY33" fmla="*/ 114697 h 2439946"/>
                <a:gd name="connsiteX34" fmla="*/ 84133 w 1181608"/>
                <a:gd name="connsiteY34" fmla="*/ 220125 h 2439946"/>
                <a:gd name="connsiteX35" fmla="*/ 39970 w 1181608"/>
                <a:gd name="connsiteY35" fmla="*/ 152687 h 2439946"/>
                <a:gd name="connsiteX36" fmla="*/ 26670 w 1181608"/>
                <a:gd name="connsiteY36" fmla="*/ 159142 h 2439946"/>
                <a:gd name="connsiteX37" fmla="*/ 61115 w 1181608"/>
                <a:gd name="connsiteY37" fmla="*/ 235331 h 2439946"/>
                <a:gd name="connsiteX38" fmla="*/ 21740 w 1181608"/>
                <a:gd name="connsiteY38" fmla="*/ 198606 h 2439946"/>
                <a:gd name="connsiteX39" fmla="*/ 15381 w 1181608"/>
                <a:gd name="connsiteY39" fmla="*/ 213106 h 2439946"/>
                <a:gd name="connsiteX40" fmla="*/ 62036 w 1181608"/>
                <a:gd name="connsiteY40" fmla="*/ 275681 h 2439946"/>
                <a:gd name="connsiteX41" fmla="*/ 122201 w 1181608"/>
                <a:gd name="connsiteY41" fmla="*/ 358115 h 2439946"/>
                <a:gd name="connsiteX42" fmla="*/ 206384 w 1181608"/>
                <a:gd name="connsiteY42" fmla="*/ 509063 h 2439946"/>
                <a:gd name="connsiteX43" fmla="*/ 368944 w 1181608"/>
                <a:gd name="connsiteY43" fmla="*/ 747097 h 2439946"/>
                <a:gd name="connsiteX44" fmla="*/ 374749 w 1181608"/>
                <a:gd name="connsiteY44" fmla="*/ 825475 h 2439946"/>
                <a:gd name="connsiteX45" fmla="*/ 438612 w 1181608"/>
                <a:gd name="connsiteY45" fmla="*/ 982229 h 2439946"/>
                <a:gd name="connsiteX46" fmla="*/ 444418 w 1181608"/>
                <a:gd name="connsiteY46" fmla="*/ 1092537 h 2439946"/>
                <a:gd name="connsiteX47" fmla="*/ 377652 w 1181608"/>
                <a:gd name="connsiteY47" fmla="*/ 1310252 h 2439946"/>
                <a:gd name="connsiteX48" fmla="*/ 383458 w 1181608"/>
                <a:gd name="connsiteY48" fmla="*/ 1417657 h 2439946"/>
                <a:gd name="connsiteX49" fmla="*/ 400875 w 1181608"/>
                <a:gd name="connsiteY49" fmla="*/ 1530869 h 2439946"/>
                <a:gd name="connsiteX50" fmla="*/ 415389 w 1181608"/>
                <a:gd name="connsiteY50" fmla="*/ 1702137 h 2439946"/>
                <a:gd name="connsiteX51" fmla="*/ 450224 w 1181608"/>
                <a:gd name="connsiteY51" fmla="*/ 1812446 h 2439946"/>
                <a:gd name="connsiteX52" fmla="*/ 540212 w 1181608"/>
                <a:gd name="connsiteY52" fmla="*/ 2154983 h 2439946"/>
                <a:gd name="connsiteX53" fmla="*/ 575047 w 1181608"/>
                <a:gd name="connsiteY53" fmla="*/ 2163692 h 2439946"/>
                <a:gd name="connsiteX54" fmla="*/ 543115 w 1181608"/>
                <a:gd name="connsiteY54" fmla="*/ 2224652 h 2439946"/>
                <a:gd name="connsiteX55" fmla="*/ 519892 w 1181608"/>
                <a:gd name="connsiteY55" fmla="*/ 2317543 h 2439946"/>
                <a:gd name="connsiteX56" fmla="*/ 589561 w 1181608"/>
                <a:gd name="connsiteY56" fmla="*/ 2340766 h 2439946"/>
                <a:gd name="connsiteX57" fmla="*/ 644715 w 1181608"/>
                <a:gd name="connsiteY57" fmla="*/ 2300126 h 2439946"/>
                <a:gd name="connsiteX58" fmla="*/ 641812 w 1181608"/>
                <a:gd name="connsiteY58" fmla="*/ 2224652 h 2439946"/>
                <a:gd name="connsiteX59" fmla="*/ 665035 w 1181608"/>
                <a:gd name="connsiteY59" fmla="*/ 2160789 h 2439946"/>
                <a:gd name="connsiteX60" fmla="*/ 665035 w 1181608"/>
                <a:gd name="connsiteY60" fmla="*/ 2137566 h 2439946"/>
                <a:gd name="connsiteX61" fmla="*/ 618589 w 1181608"/>
                <a:gd name="connsiteY61" fmla="*/ 2030160 h 2439946"/>
                <a:gd name="connsiteX62" fmla="*/ 609881 w 1181608"/>
                <a:gd name="connsiteY62" fmla="*/ 1693429 h 2439946"/>
                <a:gd name="connsiteX63" fmla="*/ 609881 w 1181608"/>
                <a:gd name="connsiteY63" fmla="*/ 1510549 h 2439946"/>
                <a:gd name="connsiteX64" fmla="*/ 676647 w 1181608"/>
                <a:gd name="connsiteY64" fmla="*/ 1797932 h 2439946"/>
                <a:gd name="connsiteX65" fmla="*/ 705675 w 1181608"/>
                <a:gd name="connsiteY65" fmla="*/ 1899531 h 2439946"/>
                <a:gd name="connsiteX66" fmla="*/ 704949 w 1181608"/>
                <a:gd name="connsiteY66" fmla="*/ 2022903 h 2439946"/>
                <a:gd name="connsiteX67" fmla="*/ 734704 w 1181608"/>
                <a:gd name="connsiteY67" fmla="*/ 2291417 h 2439946"/>
                <a:gd name="connsiteX68" fmla="*/ 763732 w 1181608"/>
                <a:gd name="connsiteY68" fmla="*/ 2297223 h 2439946"/>
                <a:gd name="connsiteX69" fmla="*/ 757927 w 1181608"/>
                <a:gd name="connsiteY69" fmla="*/ 2372696 h 2439946"/>
                <a:gd name="connsiteX70" fmla="*/ 843561 w 1181608"/>
                <a:gd name="connsiteY70" fmla="*/ 2419143 h 2439946"/>
                <a:gd name="connsiteX71" fmla="*/ 971287 w 1181608"/>
                <a:gd name="connsiteY71" fmla="*/ 2392291 h 2439946"/>
                <a:gd name="connsiteX72" fmla="*/ 824692 w 1181608"/>
                <a:gd name="connsiteY72" fmla="*/ 2288514 h 2439946"/>
                <a:gd name="connsiteX73" fmla="*/ 865332 w 1181608"/>
                <a:gd name="connsiteY73" fmla="*/ 2279805 h 2439946"/>
                <a:gd name="connsiteX74" fmla="*/ 845012 w 1181608"/>
                <a:gd name="connsiteY74" fmla="*/ 1934365 h 2439946"/>
                <a:gd name="connsiteX75" fmla="*/ 853722 w 1181608"/>
                <a:gd name="connsiteY75" fmla="*/ 1873405 h 2439946"/>
                <a:gd name="connsiteX76" fmla="*/ 836304 w 1181608"/>
                <a:gd name="connsiteY76" fmla="*/ 1841474 h 2439946"/>
                <a:gd name="connsiteX77" fmla="*/ 824692 w 1181608"/>
                <a:gd name="connsiteY77" fmla="*/ 1461199 h 2439946"/>
                <a:gd name="connsiteX78" fmla="*/ 795664 w 1181608"/>
                <a:gd name="connsiteY78" fmla="*/ 1350891 h 2439946"/>
                <a:gd name="connsiteX79" fmla="*/ 763732 w 1181608"/>
                <a:gd name="connsiteY79" fmla="*/ 1083828 h 2439946"/>
                <a:gd name="connsiteX80" fmla="*/ 859527 w 1181608"/>
                <a:gd name="connsiteY80" fmla="*/ 758708 h 2439946"/>
                <a:gd name="connsiteX81" fmla="*/ 1051115 w 1181608"/>
                <a:gd name="connsiteY81" fmla="*/ 523576 h 2439946"/>
                <a:gd name="connsiteX82" fmla="*/ 1123687 w 1181608"/>
                <a:gd name="connsiteY82" fmla="*/ 271028 h 2439946"/>
                <a:gd name="connsiteX83" fmla="*/ 1164429 w 1181608"/>
                <a:gd name="connsiteY83" fmla="*/ 185936 h 2439946"/>
                <a:gd name="connsiteX84" fmla="*/ 1179878 w 1181608"/>
                <a:gd name="connsiteY84" fmla="*/ 103716 h 2439946"/>
                <a:gd name="connsiteX85" fmla="*/ 1174807 w 1181608"/>
                <a:gd name="connsiteY85" fmla="*/ 86719 h 2439946"/>
                <a:gd name="connsiteX86" fmla="*/ 1145199 w 1181608"/>
                <a:gd name="connsiteY86" fmla="*/ 139903 h 2439946"/>
                <a:gd name="connsiteX87" fmla="*/ 1148900 w 1181608"/>
                <a:gd name="connsiteY87" fmla="*/ 59579 h 2439946"/>
                <a:gd name="connsiteX88" fmla="*/ 1134096 w 1181608"/>
                <a:gd name="connsiteY88" fmla="*/ 50532 h 2439946"/>
                <a:gd name="connsiteX89" fmla="*/ 1119019 w 1181608"/>
                <a:gd name="connsiteY89" fmla="*/ 135517 h 2439946"/>
                <a:gd name="connsiteX90" fmla="*/ 1110794 w 1181608"/>
                <a:gd name="connsiteY90" fmla="*/ 28601 h 2439946"/>
                <a:gd name="connsiteX91" fmla="*/ 1093772 w 1181608"/>
                <a:gd name="connsiteY91" fmla="*/ 28065 h 2439946"/>
                <a:gd name="connsiteX92" fmla="*/ 1081461 w 1181608"/>
                <a:gd name="connsiteY92" fmla="*/ 131268 h 2439946"/>
                <a:gd name="connsiteX93" fmla="*/ 1059294 w 1181608"/>
                <a:gd name="connsiteY93" fmla="*/ 54759 h 2439946"/>
                <a:gd name="connsiteX94" fmla="*/ 1043394 w 1181608"/>
                <a:gd name="connsiteY94" fmla="*/ 60378 h 2439946"/>
                <a:gd name="connsiteX95" fmla="*/ 1057238 w 1181608"/>
                <a:gd name="connsiteY95" fmla="*/ 187307 h 2439946"/>
                <a:gd name="connsiteX96" fmla="*/ 1016939 w 1181608"/>
                <a:gd name="connsiteY96" fmla="*/ 150708 h 2439946"/>
                <a:gd name="connsiteX97" fmla="*/ 999915 w 1181608"/>
                <a:gd name="connsiteY97" fmla="*/ 159867 h 2439946"/>
                <a:gd name="connsiteX0" fmla="*/ 999915 w 1181608"/>
                <a:gd name="connsiteY0" fmla="*/ 159867 h 2439946"/>
                <a:gd name="connsiteX1" fmla="*/ 1042407 w 1181608"/>
                <a:gd name="connsiteY1" fmla="*/ 256515 h 2439946"/>
                <a:gd name="connsiteX2" fmla="*/ 975641 w 1181608"/>
                <a:gd name="connsiteY2" fmla="*/ 398755 h 2439946"/>
                <a:gd name="connsiteX3" fmla="*/ 923389 w 1181608"/>
                <a:gd name="connsiteY3" fmla="*/ 471326 h 2439946"/>
                <a:gd name="connsiteX4" fmla="*/ 859527 w 1181608"/>
                <a:gd name="connsiteY4" fmla="*/ 575829 h 2439946"/>
                <a:gd name="connsiteX5" fmla="*/ 757927 w 1181608"/>
                <a:gd name="connsiteY5" fmla="*/ 628080 h 2439946"/>
                <a:gd name="connsiteX6" fmla="*/ 723092 w 1181608"/>
                <a:gd name="connsiteY6" fmla="*/ 691943 h 2439946"/>
                <a:gd name="connsiteX7" fmla="*/ 682452 w 1181608"/>
                <a:gd name="connsiteY7" fmla="*/ 683235 h 2439946"/>
                <a:gd name="connsiteX8" fmla="*/ 691161 w 1181608"/>
                <a:gd name="connsiteY8" fmla="*/ 633886 h 2439946"/>
                <a:gd name="connsiteX9" fmla="*/ 725995 w 1181608"/>
                <a:gd name="connsiteY9" fmla="*/ 593246 h 2439946"/>
                <a:gd name="connsiteX10" fmla="*/ 723092 w 1181608"/>
                <a:gd name="connsiteY10" fmla="*/ 538092 h 2439946"/>
                <a:gd name="connsiteX11" fmla="*/ 723092 w 1181608"/>
                <a:gd name="connsiteY11" fmla="*/ 485840 h 2439946"/>
                <a:gd name="connsiteX12" fmla="*/ 667938 w 1181608"/>
                <a:gd name="connsiteY12" fmla="*/ 421977 h 2439946"/>
                <a:gd name="connsiteX13" fmla="*/ 589561 w 1181608"/>
                <a:gd name="connsiteY13" fmla="*/ 436492 h 2439946"/>
                <a:gd name="connsiteX14" fmla="*/ 548921 w 1181608"/>
                <a:gd name="connsiteY14" fmla="*/ 494549 h 2439946"/>
                <a:gd name="connsiteX15" fmla="*/ 560532 w 1181608"/>
                <a:gd name="connsiteY15" fmla="*/ 540995 h 2439946"/>
                <a:gd name="connsiteX16" fmla="*/ 551565 w 1181608"/>
                <a:gd name="connsiteY16" fmla="*/ 573049 h 2439946"/>
                <a:gd name="connsiteX17" fmla="*/ 577949 w 1181608"/>
                <a:gd name="connsiteY17" fmla="*/ 628080 h 2439946"/>
                <a:gd name="connsiteX18" fmla="*/ 537309 w 1181608"/>
                <a:gd name="connsiteY18" fmla="*/ 680332 h 2439946"/>
                <a:gd name="connsiteX19" fmla="*/ 508281 w 1181608"/>
                <a:gd name="connsiteY19" fmla="*/ 680332 h 2439946"/>
                <a:gd name="connsiteX20" fmla="*/ 479252 w 1181608"/>
                <a:gd name="connsiteY20" fmla="*/ 633886 h 2439946"/>
                <a:gd name="connsiteX21" fmla="*/ 415389 w 1181608"/>
                <a:gd name="connsiteY21" fmla="*/ 581635 h 2439946"/>
                <a:gd name="connsiteX22" fmla="*/ 366041 w 1181608"/>
                <a:gd name="connsiteY22" fmla="*/ 532286 h 2439946"/>
                <a:gd name="connsiteX23" fmla="*/ 334109 w 1181608"/>
                <a:gd name="connsiteY23" fmla="*/ 462617 h 2439946"/>
                <a:gd name="connsiteX24" fmla="*/ 235412 w 1181608"/>
                <a:gd name="connsiteY24" fmla="*/ 378435 h 2439946"/>
                <a:gd name="connsiteX25" fmla="*/ 180258 w 1181608"/>
                <a:gd name="connsiteY25" fmla="*/ 294252 h 2439946"/>
                <a:gd name="connsiteX26" fmla="*/ 159880 w 1181608"/>
                <a:gd name="connsiteY26" fmla="*/ 189887 h 2439946"/>
                <a:gd name="connsiteX27" fmla="*/ 146338 w 1181608"/>
                <a:gd name="connsiteY27" fmla="*/ 176812 h 2439946"/>
                <a:gd name="connsiteX28" fmla="*/ 143691 w 1181608"/>
                <a:gd name="connsiteY28" fmla="*/ 237580 h 2439946"/>
                <a:gd name="connsiteX29" fmla="*/ 108894 w 1181608"/>
                <a:gd name="connsiteY29" fmla="*/ 120415 h 2439946"/>
                <a:gd name="connsiteX30" fmla="*/ 93975 w 1181608"/>
                <a:gd name="connsiteY30" fmla="*/ 123188 h 2439946"/>
                <a:gd name="connsiteX31" fmla="*/ 108037 w 1181608"/>
                <a:gd name="connsiteY31" fmla="*/ 208808 h 2439946"/>
                <a:gd name="connsiteX32" fmla="*/ 65466 w 1181608"/>
                <a:gd name="connsiteY32" fmla="*/ 108549 h 2439946"/>
                <a:gd name="connsiteX33" fmla="*/ 51227 w 1181608"/>
                <a:gd name="connsiteY33" fmla="*/ 114697 h 2439946"/>
                <a:gd name="connsiteX34" fmla="*/ 84133 w 1181608"/>
                <a:gd name="connsiteY34" fmla="*/ 220125 h 2439946"/>
                <a:gd name="connsiteX35" fmla="*/ 39970 w 1181608"/>
                <a:gd name="connsiteY35" fmla="*/ 152687 h 2439946"/>
                <a:gd name="connsiteX36" fmla="*/ 26670 w 1181608"/>
                <a:gd name="connsiteY36" fmla="*/ 159142 h 2439946"/>
                <a:gd name="connsiteX37" fmla="*/ 61115 w 1181608"/>
                <a:gd name="connsiteY37" fmla="*/ 235331 h 2439946"/>
                <a:gd name="connsiteX38" fmla="*/ 21740 w 1181608"/>
                <a:gd name="connsiteY38" fmla="*/ 198606 h 2439946"/>
                <a:gd name="connsiteX39" fmla="*/ 15381 w 1181608"/>
                <a:gd name="connsiteY39" fmla="*/ 213106 h 2439946"/>
                <a:gd name="connsiteX40" fmla="*/ 62036 w 1181608"/>
                <a:gd name="connsiteY40" fmla="*/ 275681 h 2439946"/>
                <a:gd name="connsiteX41" fmla="*/ 122201 w 1181608"/>
                <a:gd name="connsiteY41" fmla="*/ 358115 h 2439946"/>
                <a:gd name="connsiteX42" fmla="*/ 206384 w 1181608"/>
                <a:gd name="connsiteY42" fmla="*/ 509063 h 2439946"/>
                <a:gd name="connsiteX43" fmla="*/ 368944 w 1181608"/>
                <a:gd name="connsiteY43" fmla="*/ 747097 h 2439946"/>
                <a:gd name="connsiteX44" fmla="*/ 374749 w 1181608"/>
                <a:gd name="connsiteY44" fmla="*/ 825475 h 2439946"/>
                <a:gd name="connsiteX45" fmla="*/ 438612 w 1181608"/>
                <a:gd name="connsiteY45" fmla="*/ 982229 h 2439946"/>
                <a:gd name="connsiteX46" fmla="*/ 444418 w 1181608"/>
                <a:gd name="connsiteY46" fmla="*/ 1092537 h 2439946"/>
                <a:gd name="connsiteX47" fmla="*/ 377652 w 1181608"/>
                <a:gd name="connsiteY47" fmla="*/ 1310252 h 2439946"/>
                <a:gd name="connsiteX48" fmla="*/ 383458 w 1181608"/>
                <a:gd name="connsiteY48" fmla="*/ 1417657 h 2439946"/>
                <a:gd name="connsiteX49" fmla="*/ 400875 w 1181608"/>
                <a:gd name="connsiteY49" fmla="*/ 1530869 h 2439946"/>
                <a:gd name="connsiteX50" fmla="*/ 415389 w 1181608"/>
                <a:gd name="connsiteY50" fmla="*/ 1702137 h 2439946"/>
                <a:gd name="connsiteX51" fmla="*/ 450224 w 1181608"/>
                <a:gd name="connsiteY51" fmla="*/ 1812446 h 2439946"/>
                <a:gd name="connsiteX52" fmla="*/ 540212 w 1181608"/>
                <a:gd name="connsiteY52" fmla="*/ 2154983 h 2439946"/>
                <a:gd name="connsiteX53" fmla="*/ 575047 w 1181608"/>
                <a:gd name="connsiteY53" fmla="*/ 2163692 h 2439946"/>
                <a:gd name="connsiteX54" fmla="*/ 543115 w 1181608"/>
                <a:gd name="connsiteY54" fmla="*/ 2224652 h 2439946"/>
                <a:gd name="connsiteX55" fmla="*/ 519892 w 1181608"/>
                <a:gd name="connsiteY55" fmla="*/ 2317543 h 2439946"/>
                <a:gd name="connsiteX56" fmla="*/ 589561 w 1181608"/>
                <a:gd name="connsiteY56" fmla="*/ 2340766 h 2439946"/>
                <a:gd name="connsiteX57" fmla="*/ 644715 w 1181608"/>
                <a:gd name="connsiteY57" fmla="*/ 2300126 h 2439946"/>
                <a:gd name="connsiteX58" fmla="*/ 641812 w 1181608"/>
                <a:gd name="connsiteY58" fmla="*/ 2224652 h 2439946"/>
                <a:gd name="connsiteX59" fmla="*/ 665035 w 1181608"/>
                <a:gd name="connsiteY59" fmla="*/ 2160789 h 2439946"/>
                <a:gd name="connsiteX60" fmla="*/ 665035 w 1181608"/>
                <a:gd name="connsiteY60" fmla="*/ 2137566 h 2439946"/>
                <a:gd name="connsiteX61" fmla="*/ 618589 w 1181608"/>
                <a:gd name="connsiteY61" fmla="*/ 2030160 h 2439946"/>
                <a:gd name="connsiteX62" fmla="*/ 609881 w 1181608"/>
                <a:gd name="connsiteY62" fmla="*/ 1693429 h 2439946"/>
                <a:gd name="connsiteX63" fmla="*/ 609881 w 1181608"/>
                <a:gd name="connsiteY63" fmla="*/ 1510549 h 2439946"/>
                <a:gd name="connsiteX64" fmla="*/ 676647 w 1181608"/>
                <a:gd name="connsiteY64" fmla="*/ 1797932 h 2439946"/>
                <a:gd name="connsiteX65" fmla="*/ 705675 w 1181608"/>
                <a:gd name="connsiteY65" fmla="*/ 1899531 h 2439946"/>
                <a:gd name="connsiteX66" fmla="*/ 704949 w 1181608"/>
                <a:gd name="connsiteY66" fmla="*/ 2022903 h 2439946"/>
                <a:gd name="connsiteX67" fmla="*/ 734704 w 1181608"/>
                <a:gd name="connsiteY67" fmla="*/ 2291417 h 2439946"/>
                <a:gd name="connsiteX68" fmla="*/ 763732 w 1181608"/>
                <a:gd name="connsiteY68" fmla="*/ 2297223 h 2439946"/>
                <a:gd name="connsiteX69" fmla="*/ 757927 w 1181608"/>
                <a:gd name="connsiteY69" fmla="*/ 2372696 h 2439946"/>
                <a:gd name="connsiteX70" fmla="*/ 843561 w 1181608"/>
                <a:gd name="connsiteY70" fmla="*/ 2419143 h 2439946"/>
                <a:gd name="connsiteX71" fmla="*/ 971287 w 1181608"/>
                <a:gd name="connsiteY71" fmla="*/ 2392291 h 2439946"/>
                <a:gd name="connsiteX72" fmla="*/ 824692 w 1181608"/>
                <a:gd name="connsiteY72" fmla="*/ 2288514 h 2439946"/>
                <a:gd name="connsiteX73" fmla="*/ 865332 w 1181608"/>
                <a:gd name="connsiteY73" fmla="*/ 2279805 h 2439946"/>
                <a:gd name="connsiteX74" fmla="*/ 845012 w 1181608"/>
                <a:gd name="connsiteY74" fmla="*/ 1934365 h 2439946"/>
                <a:gd name="connsiteX75" fmla="*/ 853722 w 1181608"/>
                <a:gd name="connsiteY75" fmla="*/ 1873405 h 2439946"/>
                <a:gd name="connsiteX76" fmla="*/ 836304 w 1181608"/>
                <a:gd name="connsiteY76" fmla="*/ 1841474 h 2439946"/>
                <a:gd name="connsiteX77" fmla="*/ 824692 w 1181608"/>
                <a:gd name="connsiteY77" fmla="*/ 1461199 h 2439946"/>
                <a:gd name="connsiteX78" fmla="*/ 795664 w 1181608"/>
                <a:gd name="connsiteY78" fmla="*/ 1350891 h 2439946"/>
                <a:gd name="connsiteX79" fmla="*/ 763732 w 1181608"/>
                <a:gd name="connsiteY79" fmla="*/ 1083828 h 2439946"/>
                <a:gd name="connsiteX80" fmla="*/ 859527 w 1181608"/>
                <a:gd name="connsiteY80" fmla="*/ 758708 h 2439946"/>
                <a:gd name="connsiteX81" fmla="*/ 1051115 w 1181608"/>
                <a:gd name="connsiteY81" fmla="*/ 523576 h 2439946"/>
                <a:gd name="connsiteX82" fmla="*/ 1123687 w 1181608"/>
                <a:gd name="connsiteY82" fmla="*/ 271028 h 2439946"/>
                <a:gd name="connsiteX83" fmla="*/ 1164429 w 1181608"/>
                <a:gd name="connsiteY83" fmla="*/ 185936 h 2439946"/>
                <a:gd name="connsiteX84" fmla="*/ 1179878 w 1181608"/>
                <a:gd name="connsiteY84" fmla="*/ 103716 h 2439946"/>
                <a:gd name="connsiteX85" fmla="*/ 1174807 w 1181608"/>
                <a:gd name="connsiteY85" fmla="*/ 86719 h 2439946"/>
                <a:gd name="connsiteX86" fmla="*/ 1145199 w 1181608"/>
                <a:gd name="connsiteY86" fmla="*/ 139903 h 2439946"/>
                <a:gd name="connsiteX87" fmla="*/ 1148900 w 1181608"/>
                <a:gd name="connsiteY87" fmla="*/ 59579 h 2439946"/>
                <a:gd name="connsiteX88" fmla="*/ 1134096 w 1181608"/>
                <a:gd name="connsiteY88" fmla="*/ 50532 h 2439946"/>
                <a:gd name="connsiteX89" fmla="*/ 1119019 w 1181608"/>
                <a:gd name="connsiteY89" fmla="*/ 135517 h 2439946"/>
                <a:gd name="connsiteX90" fmla="*/ 1110794 w 1181608"/>
                <a:gd name="connsiteY90" fmla="*/ 28601 h 2439946"/>
                <a:gd name="connsiteX91" fmla="*/ 1093772 w 1181608"/>
                <a:gd name="connsiteY91" fmla="*/ 28065 h 2439946"/>
                <a:gd name="connsiteX92" fmla="*/ 1081461 w 1181608"/>
                <a:gd name="connsiteY92" fmla="*/ 131268 h 2439946"/>
                <a:gd name="connsiteX93" fmla="*/ 1059294 w 1181608"/>
                <a:gd name="connsiteY93" fmla="*/ 54759 h 2439946"/>
                <a:gd name="connsiteX94" fmla="*/ 1043394 w 1181608"/>
                <a:gd name="connsiteY94" fmla="*/ 60378 h 2439946"/>
                <a:gd name="connsiteX95" fmla="*/ 1057238 w 1181608"/>
                <a:gd name="connsiteY95" fmla="*/ 187307 h 2439946"/>
                <a:gd name="connsiteX96" fmla="*/ 1016939 w 1181608"/>
                <a:gd name="connsiteY96" fmla="*/ 150708 h 2439946"/>
                <a:gd name="connsiteX97" fmla="*/ 999915 w 1181608"/>
                <a:gd name="connsiteY97" fmla="*/ 159867 h 2439946"/>
                <a:gd name="connsiteX0" fmla="*/ 999915 w 1181608"/>
                <a:gd name="connsiteY0" fmla="*/ 159867 h 2439946"/>
                <a:gd name="connsiteX1" fmla="*/ 1042407 w 1181608"/>
                <a:gd name="connsiteY1" fmla="*/ 256515 h 2439946"/>
                <a:gd name="connsiteX2" fmla="*/ 975641 w 1181608"/>
                <a:gd name="connsiteY2" fmla="*/ 398755 h 2439946"/>
                <a:gd name="connsiteX3" fmla="*/ 923389 w 1181608"/>
                <a:gd name="connsiteY3" fmla="*/ 471326 h 2439946"/>
                <a:gd name="connsiteX4" fmla="*/ 859527 w 1181608"/>
                <a:gd name="connsiteY4" fmla="*/ 575829 h 2439946"/>
                <a:gd name="connsiteX5" fmla="*/ 757927 w 1181608"/>
                <a:gd name="connsiteY5" fmla="*/ 628080 h 2439946"/>
                <a:gd name="connsiteX6" fmla="*/ 723092 w 1181608"/>
                <a:gd name="connsiteY6" fmla="*/ 691943 h 2439946"/>
                <a:gd name="connsiteX7" fmla="*/ 682452 w 1181608"/>
                <a:gd name="connsiteY7" fmla="*/ 683235 h 2439946"/>
                <a:gd name="connsiteX8" fmla="*/ 691161 w 1181608"/>
                <a:gd name="connsiteY8" fmla="*/ 633886 h 2439946"/>
                <a:gd name="connsiteX9" fmla="*/ 725995 w 1181608"/>
                <a:gd name="connsiteY9" fmla="*/ 593246 h 2439946"/>
                <a:gd name="connsiteX10" fmla="*/ 723092 w 1181608"/>
                <a:gd name="connsiteY10" fmla="*/ 538092 h 2439946"/>
                <a:gd name="connsiteX11" fmla="*/ 723092 w 1181608"/>
                <a:gd name="connsiteY11" fmla="*/ 485840 h 2439946"/>
                <a:gd name="connsiteX12" fmla="*/ 667938 w 1181608"/>
                <a:gd name="connsiteY12" fmla="*/ 421977 h 2439946"/>
                <a:gd name="connsiteX13" fmla="*/ 589561 w 1181608"/>
                <a:gd name="connsiteY13" fmla="*/ 436492 h 2439946"/>
                <a:gd name="connsiteX14" fmla="*/ 548921 w 1181608"/>
                <a:gd name="connsiteY14" fmla="*/ 494549 h 2439946"/>
                <a:gd name="connsiteX15" fmla="*/ 560532 w 1181608"/>
                <a:gd name="connsiteY15" fmla="*/ 540995 h 2439946"/>
                <a:gd name="connsiteX16" fmla="*/ 551565 w 1181608"/>
                <a:gd name="connsiteY16" fmla="*/ 573049 h 2439946"/>
                <a:gd name="connsiteX17" fmla="*/ 577949 w 1181608"/>
                <a:gd name="connsiteY17" fmla="*/ 628080 h 2439946"/>
                <a:gd name="connsiteX18" fmla="*/ 537309 w 1181608"/>
                <a:gd name="connsiteY18" fmla="*/ 680332 h 2439946"/>
                <a:gd name="connsiteX19" fmla="*/ 508281 w 1181608"/>
                <a:gd name="connsiteY19" fmla="*/ 680332 h 2439946"/>
                <a:gd name="connsiteX20" fmla="*/ 479252 w 1181608"/>
                <a:gd name="connsiteY20" fmla="*/ 633886 h 2439946"/>
                <a:gd name="connsiteX21" fmla="*/ 415389 w 1181608"/>
                <a:gd name="connsiteY21" fmla="*/ 581635 h 2439946"/>
                <a:gd name="connsiteX22" fmla="*/ 366041 w 1181608"/>
                <a:gd name="connsiteY22" fmla="*/ 532286 h 2439946"/>
                <a:gd name="connsiteX23" fmla="*/ 334109 w 1181608"/>
                <a:gd name="connsiteY23" fmla="*/ 462617 h 2439946"/>
                <a:gd name="connsiteX24" fmla="*/ 235412 w 1181608"/>
                <a:gd name="connsiteY24" fmla="*/ 378435 h 2439946"/>
                <a:gd name="connsiteX25" fmla="*/ 180258 w 1181608"/>
                <a:gd name="connsiteY25" fmla="*/ 294252 h 2439946"/>
                <a:gd name="connsiteX26" fmla="*/ 159880 w 1181608"/>
                <a:gd name="connsiteY26" fmla="*/ 189887 h 2439946"/>
                <a:gd name="connsiteX27" fmla="*/ 146338 w 1181608"/>
                <a:gd name="connsiteY27" fmla="*/ 176812 h 2439946"/>
                <a:gd name="connsiteX28" fmla="*/ 143691 w 1181608"/>
                <a:gd name="connsiteY28" fmla="*/ 237580 h 2439946"/>
                <a:gd name="connsiteX29" fmla="*/ 108894 w 1181608"/>
                <a:gd name="connsiteY29" fmla="*/ 120415 h 2439946"/>
                <a:gd name="connsiteX30" fmla="*/ 93975 w 1181608"/>
                <a:gd name="connsiteY30" fmla="*/ 123188 h 2439946"/>
                <a:gd name="connsiteX31" fmla="*/ 108037 w 1181608"/>
                <a:gd name="connsiteY31" fmla="*/ 208808 h 2439946"/>
                <a:gd name="connsiteX32" fmla="*/ 65466 w 1181608"/>
                <a:gd name="connsiteY32" fmla="*/ 108549 h 2439946"/>
                <a:gd name="connsiteX33" fmla="*/ 51227 w 1181608"/>
                <a:gd name="connsiteY33" fmla="*/ 114697 h 2439946"/>
                <a:gd name="connsiteX34" fmla="*/ 84133 w 1181608"/>
                <a:gd name="connsiteY34" fmla="*/ 220125 h 2439946"/>
                <a:gd name="connsiteX35" fmla="*/ 39970 w 1181608"/>
                <a:gd name="connsiteY35" fmla="*/ 152687 h 2439946"/>
                <a:gd name="connsiteX36" fmla="*/ 26670 w 1181608"/>
                <a:gd name="connsiteY36" fmla="*/ 159142 h 2439946"/>
                <a:gd name="connsiteX37" fmla="*/ 61115 w 1181608"/>
                <a:gd name="connsiteY37" fmla="*/ 235331 h 2439946"/>
                <a:gd name="connsiteX38" fmla="*/ 21740 w 1181608"/>
                <a:gd name="connsiteY38" fmla="*/ 198606 h 2439946"/>
                <a:gd name="connsiteX39" fmla="*/ 15381 w 1181608"/>
                <a:gd name="connsiteY39" fmla="*/ 213106 h 2439946"/>
                <a:gd name="connsiteX40" fmla="*/ 62036 w 1181608"/>
                <a:gd name="connsiteY40" fmla="*/ 275681 h 2439946"/>
                <a:gd name="connsiteX41" fmla="*/ 122201 w 1181608"/>
                <a:gd name="connsiteY41" fmla="*/ 358115 h 2439946"/>
                <a:gd name="connsiteX42" fmla="*/ 206384 w 1181608"/>
                <a:gd name="connsiteY42" fmla="*/ 509063 h 2439946"/>
                <a:gd name="connsiteX43" fmla="*/ 368944 w 1181608"/>
                <a:gd name="connsiteY43" fmla="*/ 747097 h 2439946"/>
                <a:gd name="connsiteX44" fmla="*/ 374749 w 1181608"/>
                <a:gd name="connsiteY44" fmla="*/ 825475 h 2439946"/>
                <a:gd name="connsiteX45" fmla="*/ 438612 w 1181608"/>
                <a:gd name="connsiteY45" fmla="*/ 982229 h 2439946"/>
                <a:gd name="connsiteX46" fmla="*/ 444418 w 1181608"/>
                <a:gd name="connsiteY46" fmla="*/ 1092537 h 2439946"/>
                <a:gd name="connsiteX47" fmla="*/ 377652 w 1181608"/>
                <a:gd name="connsiteY47" fmla="*/ 1310252 h 2439946"/>
                <a:gd name="connsiteX48" fmla="*/ 383458 w 1181608"/>
                <a:gd name="connsiteY48" fmla="*/ 1417657 h 2439946"/>
                <a:gd name="connsiteX49" fmla="*/ 400875 w 1181608"/>
                <a:gd name="connsiteY49" fmla="*/ 1530869 h 2439946"/>
                <a:gd name="connsiteX50" fmla="*/ 415389 w 1181608"/>
                <a:gd name="connsiteY50" fmla="*/ 1702137 h 2439946"/>
                <a:gd name="connsiteX51" fmla="*/ 450224 w 1181608"/>
                <a:gd name="connsiteY51" fmla="*/ 1812446 h 2439946"/>
                <a:gd name="connsiteX52" fmla="*/ 540212 w 1181608"/>
                <a:gd name="connsiteY52" fmla="*/ 2154983 h 2439946"/>
                <a:gd name="connsiteX53" fmla="*/ 575047 w 1181608"/>
                <a:gd name="connsiteY53" fmla="*/ 2163692 h 2439946"/>
                <a:gd name="connsiteX54" fmla="*/ 543115 w 1181608"/>
                <a:gd name="connsiteY54" fmla="*/ 2224652 h 2439946"/>
                <a:gd name="connsiteX55" fmla="*/ 519892 w 1181608"/>
                <a:gd name="connsiteY55" fmla="*/ 2317543 h 2439946"/>
                <a:gd name="connsiteX56" fmla="*/ 589561 w 1181608"/>
                <a:gd name="connsiteY56" fmla="*/ 2340766 h 2439946"/>
                <a:gd name="connsiteX57" fmla="*/ 644715 w 1181608"/>
                <a:gd name="connsiteY57" fmla="*/ 2300126 h 2439946"/>
                <a:gd name="connsiteX58" fmla="*/ 641812 w 1181608"/>
                <a:gd name="connsiteY58" fmla="*/ 2224652 h 2439946"/>
                <a:gd name="connsiteX59" fmla="*/ 665035 w 1181608"/>
                <a:gd name="connsiteY59" fmla="*/ 2160789 h 2439946"/>
                <a:gd name="connsiteX60" fmla="*/ 665035 w 1181608"/>
                <a:gd name="connsiteY60" fmla="*/ 2137566 h 2439946"/>
                <a:gd name="connsiteX61" fmla="*/ 618589 w 1181608"/>
                <a:gd name="connsiteY61" fmla="*/ 2030160 h 2439946"/>
                <a:gd name="connsiteX62" fmla="*/ 609881 w 1181608"/>
                <a:gd name="connsiteY62" fmla="*/ 1693429 h 2439946"/>
                <a:gd name="connsiteX63" fmla="*/ 609881 w 1181608"/>
                <a:gd name="connsiteY63" fmla="*/ 1510549 h 2439946"/>
                <a:gd name="connsiteX64" fmla="*/ 676647 w 1181608"/>
                <a:gd name="connsiteY64" fmla="*/ 1797932 h 2439946"/>
                <a:gd name="connsiteX65" fmla="*/ 705675 w 1181608"/>
                <a:gd name="connsiteY65" fmla="*/ 1899531 h 2439946"/>
                <a:gd name="connsiteX66" fmla="*/ 704949 w 1181608"/>
                <a:gd name="connsiteY66" fmla="*/ 2022903 h 2439946"/>
                <a:gd name="connsiteX67" fmla="*/ 734704 w 1181608"/>
                <a:gd name="connsiteY67" fmla="*/ 2291417 h 2439946"/>
                <a:gd name="connsiteX68" fmla="*/ 763732 w 1181608"/>
                <a:gd name="connsiteY68" fmla="*/ 2297223 h 2439946"/>
                <a:gd name="connsiteX69" fmla="*/ 757927 w 1181608"/>
                <a:gd name="connsiteY69" fmla="*/ 2372696 h 2439946"/>
                <a:gd name="connsiteX70" fmla="*/ 843561 w 1181608"/>
                <a:gd name="connsiteY70" fmla="*/ 2419143 h 2439946"/>
                <a:gd name="connsiteX71" fmla="*/ 971287 w 1181608"/>
                <a:gd name="connsiteY71" fmla="*/ 2392291 h 2439946"/>
                <a:gd name="connsiteX72" fmla="*/ 824692 w 1181608"/>
                <a:gd name="connsiteY72" fmla="*/ 2288514 h 2439946"/>
                <a:gd name="connsiteX73" fmla="*/ 865332 w 1181608"/>
                <a:gd name="connsiteY73" fmla="*/ 2279805 h 2439946"/>
                <a:gd name="connsiteX74" fmla="*/ 845012 w 1181608"/>
                <a:gd name="connsiteY74" fmla="*/ 1934365 h 2439946"/>
                <a:gd name="connsiteX75" fmla="*/ 853722 w 1181608"/>
                <a:gd name="connsiteY75" fmla="*/ 1873405 h 2439946"/>
                <a:gd name="connsiteX76" fmla="*/ 836304 w 1181608"/>
                <a:gd name="connsiteY76" fmla="*/ 1841474 h 2439946"/>
                <a:gd name="connsiteX77" fmla="*/ 824692 w 1181608"/>
                <a:gd name="connsiteY77" fmla="*/ 1461199 h 2439946"/>
                <a:gd name="connsiteX78" fmla="*/ 795664 w 1181608"/>
                <a:gd name="connsiteY78" fmla="*/ 1350891 h 2439946"/>
                <a:gd name="connsiteX79" fmla="*/ 763732 w 1181608"/>
                <a:gd name="connsiteY79" fmla="*/ 1083828 h 2439946"/>
                <a:gd name="connsiteX80" fmla="*/ 859527 w 1181608"/>
                <a:gd name="connsiteY80" fmla="*/ 758708 h 2439946"/>
                <a:gd name="connsiteX81" fmla="*/ 1051115 w 1181608"/>
                <a:gd name="connsiteY81" fmla="*/ 523576 h 2439946"/>
                <a:gd name="connsiteX82" fmla="*/ 1123687 w 1181608"/>
                <a:gd name="connsiteY82" fmla="*/ 271028 h 2439946"/>
                <a:gd name="connsiteX83" fmla="*/ 1164429 w 1181608"/>
                <a:gd name="connsiteY83" fmla="*/ 185936 h 2439946"/>
                <a:gd name="connsiteX84" fmla="*/ 1179878 w 1181608"/>
                <a:gd name="connsiteY84" fmla="*/ 103716 h 2439946"/>
                <a:gd name="connsiteX85" fmla="*/ 1174807 w 1181608"/>
                <a:gd name="connsiteY85" fmla="*/ 86719 h 2439946"/>
                <a:gd name="connsiteX86" fmla="*/ 1145199 w 1181608"/>
                <a:gd name="connsiteY86" fmla="*/ 139903 h 2439946"/>
                <a:gd name="connsiteX87" fmla="*/ 1148900 w 1181608"/>
                <a:gd name="connsiteY87" fmla="*/ 59579 h 2439946"/>
                <a:gd name="connsiteX88" fmla="*/ 1134096 w 1181608"/>
                <a:gd name="connsiteY88" fmla="*/ 50532 h 2439946"/>
                <a:gd name="connsiteX89" fmla="*/ 1119019 w 1181608"/>
                <a:gd name="connsiteY89" fmla="*/ 135517 h 2439946"/>
                <a:gd name="connsiteX90" fmla="*/ 1110794 w 1181608"/>
                <a:gd name="connsiteY90" fmla="*/ 28601 h 2439946"/>
                <a:gd name="connsiteX91" fmla="*/ 1093772 w 1181608"/>
                <a:gd name="connsiteY91" fmla="*/ 28065 h 2439946"/>
                <a:gd name="connsiteX92" fmla="*/ 1081461 w 1181608"/>
                <a:gd name="connsiteY92" fmla="*/ 131268 h 2439946"/>
                <a:gd name="connsiteX93" fmla="*/ 1059294 w 1181608"/>
                <a:gd name="connsiteY93" fmla="*/ 54759 h 2439946"/>
                <a:gd name="connsiteX94" fmla="*/ 1043394 w 1181608"/>
                <a:gd name="connsiteY94" fmla="*/ 60378 h 2439946"/>
                <a:gd name="connsiteX95" fmla="*/ 1057238 w 1181608"/>
                <a:gd name="connsiteY95" fmla="*/ 187307 h 2439946"/>
                <a:gd name="connsiteX96" fmla="*/ 1016939 w 1181608"/>
                <a:gd name="connsiteY96" fmla="*/ 150708 h 2439946"/>
                <a:gd name="connsiteX97" fmla="*/ 999915 w 1181608"/>
                <a:gd name="connsiteY97" fmla="*/ 159867 h 2439946"/>
                <a:gd name="connsiteX0" fmla="*/ 999915 w 1180739"/>
                <a:gd name="connsiteY0" fmla="*/ 159867 h 2439946"/>
                <a:gd name="connsiteX1" fmla="*/ 1042407 w 1180739"/>
                <a:gd name="connsiteY1" fmla="*/ 256515 h 2439946"/>
                <a:gd name="connsiteX2" fmla="*/ 975641 w 1180739"/>
                <a:gd name="connsiteY2" fmla="*/ 398755 h 2439946"/>
                <a:gd name="connsiteX3" fmla="*/ 923389 w 1180739"/>
                <a:gd name="connsiteY3" fmla="*/ 471326 h 2439946"/>
                <a:gd name="connsiteX4" fmla="*/ 859527 w 1180739"/>
                <a:gd name="connsiteY4" fmla="*/ 575829 h 2439946"/>
                <a:gd name="connsiteX5" fmla="*/ 757927 w 1180739"/>
                <a:gd name="connsiteY5" fmla="*/ 628080 h 2439946"/>
                <a:gd name="connsiteX6" fmla="*/ 723092 w 1180739"/>
                <a:gd name="connsiteY6" fmla="*/ 691943 h 2439946"/>
                <a:gd name="connsiteX7" fmla="*/ 682452 w 1180739"/>
                <a:gd name="connsiteY7" fmla="*/ 683235 h 2439946"/>
                <a:gd name="connsiteX8" fmla="*/ 691161 w 1180739"/>
                <a:gd name="connsiteY8" fmla="*/ 633886 h 2439946"/>
                <a:gd name="connsiteX9" fmla="*/ 725995 w 1180739"/>
                <a:gd name="connsiteY9" fmla="*/ 593246 h 2439946"/>
                <a:gd name="connsiteX10" fmla="*/ 723092 w 1180739"/>
                <a:gd name="connsiteY10" fmla="*/ 538092 h 2439946"/>
                <a:gd name="connsiteX11" fmla="*/ 723092 w 1180739"/>
                <a:gd name="connsiteY11" fmla="*/ 485840 h 2439946"/>
                <a:gd name="connsiteX12" fmla="*/ 667938 w 1180739"/>
                <a:gd name="connsiteY12" fmla="*/ 421977 h 2439946"/>
                <a:gd name="connsiteX13" fmla="*/ 589561 w 1180739"/>
                <a:gd name="connsiteY13" fmla="*/ 436492 h 2439946"/>
                <a:gd name="connsiteX14" fmla="*/ 548921 w 1180739"/>
                <a:gd name="connsiteY14" fmla="*/ 494549 h 2439946"/>
                <a:gd name="connsiteX15" fmla="*/ 560532 w 1180739"/>
                <a:gd name="connsiteY15" fmla="*/ 540995 h 2439946"/>
                <a:gd name="connsiteX16" fmla="*/ 551565 w 1180739"/>
                <a:gd name="connsiteY16" fmla="*/ 573049 h 2439946"/>
                <a:gd name="connsiteX17" fmla="*/ 577949 w 1180739"/>
                <a:gd name="connsiteY17" fmla="*/ 628080 h 2439946"/>
                <a:gd name="connsiteX18" fmla="*/ 537309 w 1180739"/>
                <a:gd name="connsiteY18" fmla="*/ 680332 h 2439946"/>
                <a:gd name="connsiteX19" fmla="*/ 508281 w 1180739"/>
                <a:gd name="connsiteY19" fmla="*/ 680332 h 2439946"/>
                <a:gd name="connsiteX20" fmla="*/ 479252 w 1180739"/>
                <a:gd name="connsiteY20" fmla="*/ 633886 h 2439946"/>
                <a:gd name="connsiteX21" fmla="*/ 415389 w 1180739"/>
                <a:gd name="connsiteY21" fmla="*/ 581635 h 2439946"/>
                <a:gd name="connsiteX22" fmla="*/ 366041 w 1180739"/>
                <a:gd name="connsiteY22" fmla="*/ 532286 h 2439946"/>
                <a:gd name="connsiteX23" fmla="*/ 334109 w 1180739"/>
                <a:gd name="connsiteY23" fmla="*/ 462617 h 2439946"/>
                <a:gd name="connsiteX24" fmla="*/ 235412 w 1180739"/>
                <a:gd name="connsiteY24" fmla="*/ 378435 h 2439946"/>
                <a:gd name="connsiteX25" fmla="*/ 180258 w 1180739"/>
                <a:gd name="connsiteY25" fmla="*/ 294252 h 2439946"/>
                <a:gd name="connsiteX26" fmla="*/ 159880 w 1180739"/>
                <a:gd name="connsiteY26" fmla="*/ 189887 h 2439946"/>
                <a:gd name="connsiteX27" fmla="*/ 146338 w 1180739"/>
                <a:gd name="connsiteY27" fmla="*/ 176812 h 2439946"/>
                <a:gd name="connsiteX28" fmla="*/ 143691 w 1180739"/>
                <a:gd name="connsiteY28" fmla="*/ 237580 h 2439946"/>
                <a:gd name="connsiteX29" fmla="*/ 108894 w 1180739"/>
                <a:gd name="connsiteY29" fmla="*/ 120415 h 2439946"/>
                <a:gd name="connsiteX30" fmla="*/ 93975 w 1180739"/>
                <a:gd name="connsiteY30" fmla="*/ 123188 h 2439946"/>
                <a:gd name="connsiteX31" fmla="*/ 108037 w 1180739"/>
                <a:gd name="connsiteY31" fmla="*/ 208808 h 2439946"/>
                <a:gd name="connsiteX32" fmla="*/ 65466 w 1180739"/>
                <a:gd name="connsiteY32" fmla="*/ 108549 h 2439946"/>
                <a:gd name="connsiteX33" fmla="*/ 51227 w 1180739"/>
                <a:gd name="connsiteY33" fmla="*/ 114697 h 2439946"/>
                <a:gd name="connsiteX34" fmla="*/ 84133 w 1180739"/>
                <a:gd name="connsiteY34" fmla="*/ 220125 h 2439946"/>
                <a:gd name="connsiteX35" fmla="*/ 39970 w 1180739"/>
                <a:gd name="connsiteY35" fmla="*/ 152687 h 2439946"/>
                <a:gd name="connsiteX36" fmla="*/ 26670 w 1180739"/>
                <a:gd name="connsiteY36" fmla="*/ 159142 h 2439946"/>
                <a:gd name="connsiteX37" fmla="*/ 61115 w 1180739"/>
                <a:gd name="connsiteY37" fmla="*/ 235331 h 2439946"/>
                <a:gd name="connsiteX38" fmla="*/ 21740 w 1180739"/>
                <a:gd name="connsiteY38" fmla="*/ 198606 h 2439946"/>
                <a:gd name="connsiteX39" fmla="*/ 15381 w 1180739"/>
                <a:gd name="connsiteY39" fmla="*/ 213106 h 2439946"/>
                <a:gd name="connsiteX40" fmla="*/ 62036 w 1180739"/>
                <a:gd name="connsiteY40" fmla="*/ 275681 h 2439946"/>
                <a:gd name="connsiteX41" fmla="*/ 122201 w 1180739"/>
                <a:gd name="connsiteY41" fmla="*/ 358115 h 2439946"/>
                <a:gd name="connsiteX42" fmla="*/ 206384 w 1180739"/>
                <a:gd name="connsiteY42" fmla="*/ 509063 h 2439946"/>
                <a:gd name="connsiteX43" fmla="*/ 368944 w 1180739"/>
                <a:gd name="connsiteY43" fmla="*/ 747097 h 2439946"/>
                <a:gd name="connsiteX44" fmla="*/ 374749 w 1180739"/>
                <a:gd name="connsiteY44" fmla="*/ 825475 h 2439946"/>
                <a:gd name="connsiteX45" fmla="*/ 438612 w 1180739"/>
                <a:gd name="connsiteY45" fmla="*/ 982229 h 2439946"/>
                <a:gd name="connsiteX46" fmla="*/ 444418 w 1180739"/>
                <a:gd name="connsiteY46" fmla="*/ 1092537 h 2439946"/>
                <a:gd name="connsiteX47" fmla="*/ 377652 w 1180739"/>
                <a:gd name="connsiteY47" fmla="*/ 1310252 h 2439946"/>
                <a:gd name="connsiteX48" fmla="*/ 383458 w 1180739"/>
                <a:gd name="connsiteY48" fmla="*/ 1417657 h 2439946"/>
                <a:gd name="connsiteX49" fmla="*/ 400875 w 1180739"/>
                <a:gd name="connsiteY49" fmla="*/ 1530869 h 2439946"/>
                <a:gd name="connsiteX50" fmla="*/ 415389 w 1180739"/>
                <a:gd name="connsiteY50" fmla="*/ 1702137 h 2439946"/>
                <a:gd name="connsiteX51" fmla="*/ 450224 w 1180739"/>
                <a:gd name="connsiteY51" fmla="*/ 1812446 h 2439946"/>
                <a:gd name="connsiteX52" fmla="*/ 540212 w 1180739"/>
                <a:gd name="connsiteY52" fmla="*/ 2154983 h 2439946"/>
                <a:gd name="connsiteX53" fmla="*/ 575047 w 1180739"/>
                <a:gd name="connsiteY53" fmla="*/ 2163692 h 2439946"/>
                <a:gd name="connsiteX54" fmla="*/ 543115 w 1180739"/>
                <a:gd name="connsiteY54" fmla="*/ 2224652 h 2439946"/>
                <a:gd name="connsiteX55" fmla="*/ 519892 w 1180739"/>
                <a:gd name="connsiteY55" fmla="*/ 2317543 h 2439946"/>
                <a:gd name="connsiteX56" fmla="*/ 589561 w 1180739"/>
                <a:gd name="connsiteY56" fmla="*/ 2340766 h 2439946"/>
                <a:gd name="connsiteX57" fmla="*/ 644715 w 1180739"/>
                <a:gd name="connsiteY57" fmla="*/ 2300126 h 2439946"/>
                <a:gd name="connsiteX58" fmla="*/ 641812 w 1180739"/>
                <a:gd name="connsiteY58" fmla="*/ 2224652 h 2439946"/>
                <a:gd name="connsiteX59" fmla="*/ 665035 w 1180739"/>
                <a:gd name="connsiteY59" fmla="*/ 2160789 h 2439946"/>
                <a:gd name="connsiteX60" fmla="*/ 665035 w 1180739"/>
                <a:gd name="connsiteY60" fmla="*/ 2137566 h 2439946"/>
                <a:gd name="connsiteX61" fmla="*/ 618589 w 1180739"/>
                <a:gd name="connsiteY61" fmla="*/ 2030160 h 2439946"/>
                <a:gd name="connsiteX62" fmla="*/ 609881 w 1180739"/>
                <a:gd name="connsiteY62" fmla="*/ 1693429 h 2439946"/>
                <a:gd name="connsiteX63" fmla="*/ 609881 w 1180739"/>
                <a:gd name="connsiteY63" fmla="*/ 1510549 h 2439946"/>
                <a:gd name="connsiteX64" fmla="*/ 676647 w 1180739"/>
                <a:gd name="connsiteY64" fmla="*/ 1797932 h 2439946"/>
                <a:gd name="connsiteX65" fmla="*/ 705675 w 1180739"/>
                <a:gd name="connsiteY65" fmla="*/ 1899531 h 2439946"/>
                <a:gd name="connsiteX66" fmla="*/ 704949 w 1180739"/>
                <a:gd name="connsiteY66" fmla="*/ 2022903 h 2439946"/>
                <a:gd name="connsiteX67" fmla="*/ 734704 w 1180739"/>
                <a:gd name="connsiteY67" fmla="*/ 2291417 h 2439946"/>
                <a:gd name="connsiteX68" fmla="*/ 763732 w 1180739"/>
                <a:gd name="connsiteY68" fmla="*/ 2297223 h 2439946"/>
                <a:gd name="connsiteX69" fmla="*/ 757927 w 1180739"/>
                <a:gd name="connsiteY69" fmla="*/ 2372696 h 2439946"/>
                <a:gd name="connsiteX70" fmla="*/ 843561 w 1180739"/>
                <a:gd name="connsiteY70" fmla="*/ 2419143 h 2439946"/>
                <a:gd name="connsiteX71" fmla="*/ 971287 w 1180739"/>
                <a:gd name="connsiteY71" fmla="*/ 2392291 h 2439946"/>
                <a:gd name="connsiteX72" fmla="*/ 824692 w 1180739"/>
                <a:gd name="connsiteY72" fmla="*/ 2288514 h 2439946"/>
                <a:gd name="connsiteX73" fmla="*/ 865332 w 1180739"/>
                <a:gd name="connsiteY73" fmla="*/ 2279805 h 2439946"/>
                <a:gd name="connsiteX74" fmla="*/ 845012 w 1180739"/>
                <a:gd name="connsiteY74" fmla="*/ 1934365 h 2439946"/>
                <a:gd name="connsiteX75" fmla="*/ 853722 w 1180739"/>
                <a:gd name="connsiteY75" fmla="*/ 1873405 h 2439946"/>
                <a:gd name="connsiteX76" fmla="*/ 836304 w 1180739"/>
                <a:gd name="connsiteY76" fmla="*/ 1841474 h 2439946"/>
                <a:gd name="connsiteX77" fmla="*/ 824692 w 1180739"/>
                <a:gd name="connsiteY77" fmla="*/ 1461199 h 2439946"/>
                <a:gd name="connsiteX78" fmla="*/ 795664 w 1180739"/>
                <a:gd name="connsiteY78" fmla="*/ 1350891 h 2439946"/>
                <a:gd name="connsiteX79" fmla="*/ 763732 w 1180739"/>
                <a:gd name="connsiteY79" fmla="*/ 1083828 h 2439946"/>
                <a:gd name="connsiteX80" fmla="*/ 859527 w 1180739"/>
                <a:gd name="connsiteY80" fmla="*/ 758708 h 2439946"/>
                <a:gd name="connsiteX81" fmla="*/ 1051115 w 1180739"/>
                <a:gd name="connsiteY81" fmla="*/ 523576 h 2439946"/>
                <a:gd name="connsiteX82" fmla="*/ 1123687 w 1180739"/>
                <a:gd name="connsiteY82" fmla="*/ 271028 h 2439946"/>
                <a:gd name="connsiteX83" fmla="*/ 1164429 w 1180739"/>
                <a:gd name="connsiteY83" fmla="*/ 185936 h 2439946"/>
                <a:gd name="connsiteX84" fmla="*/ 1179878 w 1180739"/>
                <a:gd name="connsiteY84" fmla="*/ 103716 h 2439946"/>
                <a:gd name="connsiteX85" fmla="*/ 1169598 w 1180739"/>
                <a:gd name="connsiteY85" fmla="*/ 96999 h 2439946"/>
                <a:gd name="connsiteX86" fmla="*/ 1145199 w 1180739"/>
                <a:gd name="connsiteY86" fmla="*/ 139903 h 2439946"/>
                <a:gd name="connsiteX87" fmla="*/ 1148900 w 1180739"/>
                <a:gd name="connsiteY87" fmla="*/ 59579 h 2439946"/>
                <a:gd name="connsiteX88" fmla="*/ 1134096 w 1180739"/>
                <a:gd name="connsiteY88" fmla="*/ 50532 h 2439946"/>
                <a:gd name="connsiteX89" fmla="*/ 1119019 w 1180739"/>
                <a:gd name="connsiteY89" fmla="*/ 135517 h 2439946"/>
                <a:gd name="connsiteX90" fmla="*/ 1110794 w 1180739"/>
                <a:gd name="connsiteY90" fmla="*/ 28601 h 2439946"/>
                <a:gd name="connsiteX91" fmla="*/ 1093772 w 1180739"/>
                <a:gd name="connsiteY91" fmla="*/ 28065 h 2439946"/>
                <a:gd name="connsiteX92" fmla="*/ 1081461 w 1180739"/>
                <a:gd name="connsiteY92" fmla="*/ 131268 h 2439946"/>
                <a:gd name="connsiteX93" fmla="*/ 1059294 w 1180739"/>
                <a:gd name="connsiteY93" fmla="*/ 54759 h 2439946"/>
                <a:gd name="connsiteX94" fmla="*/ 1043394 w 1180739"/>
                <a:gd name="connsiteY94" fmla="*/ 60378 h 2439946"/>
                <a:gd name="connsiteX95" fmla="*/ 1057238 w 1180739"/>
                <a:gd name="connsiteY95" fmla="*/ 187307 h 2439946"/>
                <a:gd name="connsiteX96" fmla="*/ 1016939 w 1180739"/>
                <a:gd name="connsiteY96" fmla="*/ 150708 h 2439946"/>
                <a:gd name="connsiteX97" fmla="*/ 999915 w 1180739"/>
                <a:gd name="connsiteY97" fmla="*/ 159867 h 2439946"/>
                <a:gd name="connsiteX0" fmla="*/ 999915 w 1180739"/>
                <a:gd name="connsiteY0" fmla="*/ 159867 h 2439946"/>
                <a:gd name="connsiteX1" fmla="*/ 1042407 w 1180739"/>
                <a:gd name="connsiteY1" fmla="*/ 256515 h 2439946"/>
                <a:gd name="connsiteX2" fmla="*/ 975641 w 1180739"/>
                <a:gd name="connsiteY2" fmla="*/ 398755 h 2439946"/>
                <a:gd name="connsiteX3" fmla="*/ 923389 w 1180739"/>
                <a:gd name="connsiteY3" fmla="*/ 471326 h 2439946"/>
                <a:gd name="connsiteX4" fmla="*/ 859527 w 1180739"/>
                <a:gd name="connsiteY4" fmla="*/ 575829 h 2439946"/>
                <a:gd name="connsiteX5" fmla="*/ 757927 w 1180739"/>
                <a:gd name="connsiteY5" fmla="*/ 628080 h 2439946"/>
                <a:gd name="connsiteX6" fmla="*/ 723092 w 1180739"/>
                <a:gd name="connsiteY6" fmla="*/ 691943 h 2439946"/>
                <a:gd name="connsiteX7" fmla="*/ 682452 w 1180739"/>
                <a:gd name="connsiteY7" fmla="*/ 683235 h 2439946"/>
                <a:gd name="connsiteX8" fmla="*/ 691161 w 1180739"/>
                <a:gd name="connsiteY8" fmla="*/ 633886 h 2439946"/>
                <a:gd name="connsiteX9" fmla="*/ 725995 w 1180739"/>
                <a:gd name="connsiteY9" fmla="*/ 593246 h 2439946"/>
                <a:gd name="connsiteX10" fmla="*/ 723092 w 1180739"/>
                <a:gd name="connsiteY10" fmla="*/ 538092 h 2439946"/>
                <a:gd name="connsiteX11" fmla="*/ 723092 w 1180739"/>
                <a:gd name="connsiteY11" fmla="*/ 485840 h 2439946"/>
                <a:gd name="connsiteX12" fmla="*/ 667938 w 1180739"/>
                <a:gd name="connsiteY12" fmla="*/ 421977 h 2439946"/>
                <a:gd name="connsiteX13" fmla="*/ 589561 w 1180739"/>
                <a:gd name="connsiteY13" fmla="*/ 436492 h 2439946"/>
                <a:gd name="connsiteX14" fmla="*/ 548921 w 1180739"/>
                <a:gd name="connsiteY14" fmla="*/ 494549 h 2439946"/>
                <a:gd name="connsiteX15" fmla="*/ 560532 w 1180739"/>
                <a:gd name="connsiteY15" fmla="*/ 540995 h 2439946"/>
                <a:gd name="connsiteX16" fmla="*/ 551565 w 1180739"/>
                <a:gd name="connsiteY16" fmla="*/ 573049 h 2439946"/>
                <a:gd name="connsiteX17" fmla="*/ 577949 w 1180739"/>
                <a:gd name="connsiteY17" fmla="*/ 628080 h 2439946"/>
                <a:gd name="connsiteX18" fmla="*/ 537309 w 1180739"/>
                <a:gd name="connsiteY18" fmla="*/ 680332 h 2439946"/>
                <a:gd name="connsiteX19" fmla="*/ 508281 w 1180739"/>
                <a:gd name="connsiteY19" fmla="*/ 680332 h 2439946"/>
                <a:gd name="connsiteX20" fmla="*/ 479252 w 1180739"/>
                <a:gd name="connsiteY20" fmla="*/ 633886 h 2439946"/>
                <a:gd name="connsiteX21" fmla="*/ 415389 w 1180739"/>
                <a:gd name="connsiteY21" fmla="*/ 581635 h 2439946"/>
                <a:gd name="connsiteX22" fmla="*/ 366041 w 1180739"/>
                <a:gd name="connsiteY22" fmla="*/ 532286 h 2439946"/>
                <a:gd name="connsiteX23" fmla="*/ 334109 w 1180739"/>
                <a:gd name="connsiteY23" fmla="*/ 462617 h 2439946"/>
                <a:gd name="connsiteX24" fmla="*/ 235412 w 1180739"/>
                <a:gd name="connsiteY24" fmla="*/ 378435 h 2439946"/>
                <a:gd name="connsiteX25" fmla="*/ 180258 w 1180739"/>
                <a:gd name="connsiteY25" fmla="*/ 294252 h 2439946"/>
                <a:gd name="connsiteX26" fmla="*/ 159880 w 1180739"/>
                <a:gd name="connsiteY26" fmla="*/ 189887 h 2439946"/>
                <a:gd name="connsiteX27" fmla="*/ 146338 w 1180739"/>
                <a:gd name="connsiteY27" fmla="*/ 176812 h 2439946"/>
                <a:gd name="connsiteX28" fmla="*/ 143691 w 1180739"/>
                <a:gd name="connsiteY28" fmla="*/ 237580 h 2439946"/>
                <a:gd name="connsiteX29" fmla="*/ 108894 w 1180739"/>
                <a:gd name="connsiteY29" fmla="*/ 120415 h 2439946"/>
                <a:gd name="connsiteX30" fmla="*/ 93975 w 1180739"/>
                <a:gd name="connsiteY30" fmla="*/ 123188 h 2439946"/>
                <a:gd name="connsiteX31" fmla="*/ 108037 w 1180739"/>
                <a:gd name="connsiteY31" fmla="*/ 208808 h 2439946"/>
                <a:gd name="connsiteX32" fmla="*/ 65466 w 1180739"/>
                <a:gd name="connsiteY32" fmla="*/ 108549 h 2439946"/>
                <a:gd name="connsiteX33" fmla="*/ 51227 w 1180739"/>
                <a:gd name="connsiteY33" fmla="*/ 114697 h 2439946"/>
                <a:gd name="connsiteX34" fmla="*/ 84133 w 1180739"/>
                <a:gd name="connsiteY34" fmla="*/ 220125 h 2439946"/>
                <a:gd name="connsiteX35" fmla="*/ 39970 w 1180739"/>
                <a:gd name="connsiteY35" fmla="*/ 152687 h 2439946"/>
                <a:gd name="connsiteX36" fmla="*/ 26670 w 1180739"/>
                <a:gd name="connsiteY36" fmla="*/ 159142 h 2439946"/>
                <a:gd name="connsiteX37" fmla="*/ 61115 w 1180739"/>
                <a:gd name="connsiteY37" fmla="*/ 235331 h 2439946"/>
                <a:gd name="connsiteX38" fmla="*/ 21740 w 1180739"/>
                <a:gd name="connsiteY38" fmla="*/ 198606 h 2439946"/>
                <a:gd name="connsiteX39" fmla="*/ 15381 w 1180739"/>
                <a:gd name="connsiteY39" fmla="*/ 213106 h 2439946"/>
                <a:gd name="connsiteX40" fmla="*/ 62036 w 1180739"/>
                <a:gd name="connsiteY40" fmla="*/ 275681 h 2439946"/>
                <a:gd name="connsiteX41" fmla="*/ 122201 w 1180739"/>
                <a:gd name="connsiteY41" fmla="*/ 358115 h 2439946"/>
                <a:gd name="connsiteX42" fmla="*/ 206384 w 1180739"/>
                <a:gd name="connsiteY42" fmla="*/ 509063 h 2439946"/>
                <a:gd name="connsiteX43" fmla="*/ 368944 w 1180739"/>
                <a:gd name="connsiteY43" fmla="*/ 747097 h 2439946"/>
                <a:gd name="connsiteX44" fmla="*/ 374749 w 1180739"/>
                <a:gd name="connsiteY44" fmla="*/ 825475 h 2439946"/>
                <a:gd name="connsiteX45" fmla="*/ 438612 w 1180739"/>
                <a:gd name="connsiteY45" fmla="*/ 982229 h 2439946"/>
                <a:gd name="connsiteX46" fmla="*/ 444418 w 1180739"/>
                <a:gd name="connsiteY46" fmla="*/ 1092537 h 2439946"/>
                <a:gd name="connsiteX47" fmla="*/ 377652 w 1180739"/>
                <a:gd name="connsiteY47" fmla="*/ 1310252 h 2439946"/>
                <a:gd name="connsiteX48" fmla="*/ 383458 w 1180739"/>
                <a:gd name="connsiteY48" fmla="*/ 1417657 h 2439946"/>
                <a:gd name="connsiteX49" fmla="*/ 400875 w 1180739"/>
                <a:gd name="connsiteY49" fmla="*/ 1530869 h 2439946"/>
                <a:gd name="connsiteX50" fmla="*/ 415389 w 1180739"/>
                <a:gd name="connsiteY50" fmla="*/ 1702137 h 2439946"/>
                <a:gd name="connsiteX51" fmla="*/ 450224 w 1180739"/>
                <a:gd name="connsiteY51" fmla="*/ 1812446 h 2439946"/>
                <a:gd name="connsiteX52" fmla="*/ 540212 w 1180739"/>
                <a:gd name="connsiteY52" fmla="*/ 2154983 h 2439946"/>
                <a:gd name="connsiteX53" fmla="*/ 575047 w 1180739"/>
                <a:gd name="connsiteY53" fmla="*/ 2163692 h 2439946"/>
                <a:gd name="connsiteX54" fmla="*/ 543115 w 1180739"/>
                <a:gd name="connsiteY54" fmla="*/ 2224652 h 2439946"/>
                <a:gd name="connsiteX55" fmla="*/ 519892 w 1180739"/>
                <a:gd name="connsiteY55" fmla="*/ 2317543 h 2439946"/>
                <a:gd name="connsiteX56" fmla="*/ 589561 w 1180739"/>
                <a:gd name="connsiteY56" fmla="*/ 2340766 h 2439946"/>
                <a:gd name="connsiteX57" fmla="*/ 644715 w 1180739"/>
                <a:gd name="connsiteY57" fmla="*/ 2300126 h 2439946"/>
                <a:gd name="connsiteX58" fmla="*/ 641812 w 1180739"/>
                <a:gd name="connsiteY58" fmla="*/ 2224652 h 2439946"/>
                <a:gd name="connsiteX59" fmla="*/ 665035 w 1180739"/>
                <a:gd name="connsiteY59" fmla="*/ 2160789 h 2439946"/>
                <a:gd name="connsiteX60" fmla="*/ 665035 w 1180739"/>
                <a:gd name="connsiteY60" fmla="*/ 2137566 h 2439946"/>
                <a:gd name="connsiteX61" fmla="*/ 618589 w 1180739"/>
                <a:gd name="connsiteY61" fmla="*/ 2030160 h 2439946"/>
                <a:gd name="connsiteX62" fmla="*/ 609881 w 1180739"/>
                <a:gd name="connsiteY62" fmla="*/ 1693429 h 2439946"/>
                <a:gd name="connsiteX63" fmla="*/ 609881 w 1180739"/>
                <a:gd name="connsiteY63" fmla="*/ 1510549 h 2439946"/>
                <a:gd name="connsiteX64" fmla="*/ 676647 w 1180739"/>
                <a:gd name="connsiteY64" fmla="*/ 1797932 h 2439946"/>
                <a:gd name="connsiteX65" fmla="*/ 705675 w 1180739"/>
                <a:gd name="connsiteY65" fmla="*/ 1899531 h 2439946"/>
                <a:gd name="connsiteX66" fmla="*/ 704949 w 1180739"/>
                <a:gd name="connsiteY66" fmla="*/ 2022903 h 2439946"/>
                <a:gd name="connsiteX67" fmla="*/ 734704 w 1180739"/>
                <a:gd name="connsiteY67" fmla="*/ 2291417 h 2439946"/>
                <a:gd name="connsiteX68" fmla="*/ 763732 w 1180739"/>
                <a:gd name="connsiteY68" fmla="*/ 2297223 h 2439946"/>
                <a:gd name="connsiteX69" fmla="*/ 757927 w 1180739"/>
                <a:gd name="connsiteY69" fmla="*/ 2372696 h 2439946"/>
                <a:gd name="connsiteX70" fmla="*/ 843561 w 1180739"/>
                <a:gd name="connsiteY70" fmla="*/ 2419143 h 2439946"/>
                <a:gd name="connsiteX71" fmla="*/ 971287 w 1180739"/>
                <a:gd name="connsiteY71" fmla="*/ 2392291 h 2439946"/>
                <a:gd name="connsiteX72" fmla="*/ 824692 w 1180739"/>
                <a:gd name="connsiteY72" fmla="*/ 2288514 h 2439946"/>
                <a:gd name="connsiteX73" fmla="*/ 865332 w 1180739"/>
                <a:gd name="connsiteY73" fmla="*/ 2279805 h 2439946"/>
                <a:gd name="connsiteX74" fmla="*/ 845012 w 1180739"/>
                <a:gd name="connsiteY74" fmla="*/ 1934365 h 2439946"/>
                <a:gd name="connsiteX75" fmla="*/ 853722 w 1180739"/>
                <a:gd name="connsiteY75" fmla="*/ 1873405 h 2439946"/>
                <a:gd name="connsiteX76" fmla="*/ 836304 w 1180739"/>
                <a:gd name="connsiteY76" fmla="*/ 1841474 h 2439946"/>
                <a:gd name="connsiteX77" fmla="*/ 824692 w 1180739"/>
                <a:gd name="connsiteY77" fmla="*/ 1461199 h 2439946"/>
                <a:gd name="connsiteX78" fmla="*/ 795664 w 1180739"/>
                <a:gd name="connsiteY78" fmla="*/ 1350891 h 2439946"/>
                <a:gd name="connsiteX79" fmla="*/ 763732 w 1180739"/>
                <a:gd name="connsiteY79" fmla="*/ 1083828 h 2439946"/>
                <a:gd name="connsiteX80" fmla="*/ 859527 w 1180739"/>
                <a:gd name="connsiteY80" fmla="*/ 758708 h 2439946"/>
                <a:gd name="connsiteX81" fmla="*/ 1051115 w 1180739"/>
                <a:gd name="connsiteY81" fmla="*/ 523576 h 2439946"/>
                <a:gd name="connsiteX82" fmla="*/ 1123687 w 1180739"/>
                <a:gd name="connsiteY82" fmla="*/ 271028 h 2439946"/>
                <a:gd name="connsiteX83" fmla="*/ 1164429 w 1180739"/>
                <a:gd name="connsiteY83" fmla="*/ 185936 h 2439946"/>
                <a:gd name="connsiteX84" fmla="*/ 1179878 w 1180739"/>
                <a:gd name="connsiteY84" fmla="*/ 103716 h 2439946"/>
                <a:gd name="connsiteX85" fmla="*/ 1169598 w 1180739"/>
                <a:gd name="connsiteY85" fmla="*/ 96999 h 2439946"/>
                <a:gd name="connsiteX86" fmla="*/ 1145199 w 1180739"/>
                <a:gd name="connsiteY86" fmla="*/ 139903 h 2439946"/>
                <a:gd name="connsiteX87" fmla="*/ 1148900 w 1180739"/>
                <a:gd name="connsiteY87" fmla="*/ 59579 h 2439946"/>
                <a:gd name="connsiteX88" fmla="*/ 1134096 w 1180739"/>
                <a:gd name="connsiteY88" fmla="*/ 50532 h 2439946"/>
                <a:gd name="connsiteX89" fmla="*/ 1119019 w 1180739"/>
                <a:gd name="connsiteY89" fmla="*/ 135517 h 2439946"/>
                <a:gd name="connsiteX90" fmla="*/ 1110794 w 1180739"/>
                <a:gd name="connsiteY90" fmla="*/ 28601 h 2439946"/>
                <a:gd name="connsiteX91" fmla="*/ 1093772 w 1180739"/>
                <a:gd name="connsiteY91" fmla="*/ 28065 h 2439946"/>
                <a:gd name="connsiteX92" fmla="*/ 1081461 w 1180739"/>
                <a:gd name="connsiteY92" fmla="*/ 131268 h 2439946"/>
                <a:gd name="connsiteX93" fmla="*/ 1059294 w 1180739"/>
                <a:gd name="connsiteY93" fmla="*/ 54759 h 2439946"/>
                <a:gd name="connsiteX94" fmla="*/ 1043394 w 1180739"/>
                <a:gd name="connsiteY94" fmla="*/ 60378 h 2439946"/>
                <a:gd name="connsiteX95" fmla="*/ 1057238 w 1180739"/>
                <a:gd name="connsiteY95" fmla="*/ 187307 h 2439946"/>
                <a:gd name="connsiteX96" fmla="*/ 1016939 w 1180739"/>
                <a:gd name="connsiteY96" fmla="*/ 150708 h 2439946"/>
                <a:gd name="connsiteX97" fmla="*/ 999915 w 1180739"/>
                <a:gd name="connsiteY97" fmla="*/ 159867 h 2439946"/>
                <a:gd name="connsiteX0" fmla="*/ 999915 w 1183892"/>
                <a:gd name="connsiteY0" fmla="*/ 159867 h 2439946"/>
                <a:gd name="connsiteX1" fmla="*/ 1042407 w 1183892"/>
                <a:gd name="connsiteY1" fmla="*/ 256515 h 2439946"/>
                <a:gd name="connsiteX2" fmla="*/ 975641 w 1183892"/>
                <a:gd name="connsiteY2" fmla="*/ 398755 h 2439946"/>
                <a:gd name="connsiteX3" fmla="*/ 923389 w 1183892"/>
                <a:gd name="connsiteY3" fmla="*/ 471326 h 2439946"/>
                <a:gd name="connsiteX4" fmla="*/ 859527 w 1183892"/>
                <a:gd name="connsiteY4" fmla="*/ 575829 h 2439946"/>
                <a:gd name="connsiteX5" fmla="*/ 757927 w 1183892"/>
                <a:gd name="connsiteY5" fmla="*/ 628080 h 2439946"/>
                <a:gd name="connsiteX6" fmla="*/ 723092 w 1183892"/>
                <a:gd name="connsiteY6" fmla="*/ 691943 h 2439946"/>
                <a:gd name="connsiteX7" fmla="*/ 682452 w 1183892"/>
                <a:gd name="connsiteY7" fmla="*/ 683235 h 2439946"/>
                <a:gd name="connsiteX8" fmla="*/ 691161 w 1183892"/>
                <a:gd name="connsiteY8" fmla="*/ 633886 h 2439946"/>
                <a:gd name="connsiteX9" fmla="*/ 725995 w 1183892"/>
                <a:gd name="connsiteY9" fmla="*/ 593246 h 2439946"/>
                <a:gd name="connsiteX10" fmla="*/ 723092 w 1183892"/>
                <a:gd name="connsiteY10" fmla="*/ 538092 h 2439946"/>
                <a:gd name="connsiteX11" fmla="*/ 723092 w 1183892"/>
                <a:gd name="connsiteY11" fmla="*/ 485840 h 2439946"/>
                <a:gd name="connsiteX12" fmla="*/ 667938 w 1183892"/>
                <a:gd name="connsiteY12" fmla="*/ 421977 h 2439946"/>
                <a:gd name="connsiteX13" fmla="*/ 589561 w 1183892"/>
                <a:gd name="connsiteY13" fmla="*/ 436492 h 2439946"/>
                <a:gd name="connsiteX14" fmla="*/ 548921 w 1183892"/>
                <a:gd name="connsiteY14" fmla="*/ 494549 h 2439946"/>
                <a:gd name="connsiteX15" fmla="*/ 560532 w 1183892"/>
                <a:gd name="connsiteY15" fmla="*/ 540995 h 2439946"/>
                <a:gd name="connsiteX16" fmla="*/ 551565 w 1183892"/>
                <a:gd name="connsiteY16" fmla="*/ 573049 h 2439946"/>
                <a:gd name="connsiteX17" fmla="*/ 577949 w 1183892"/>
                <a:gd name="connsiteY17" fmla="*/ 628080 h 2439946"/>
                <a:gd name="connsiteX18" fmla="*/ 537309 w 1183892"/>
                <a:gd name="connsiteY18" fmla="*/ 680332 h 2439946"/>
                <a:gd name="connsiteX19" fmla="*/ 508281 w 1183892"/>
                <a:gd name="connsiteY19" fmla="*/ 680332 h 2439946"/>
                <a:gd name="connsiteX20" fmla="*/ 479252 w 1183892"/>
                <a:gd name="connsiteY20" fmla="*/ 633886 h 2439946"/>
                <a:gd name="connsiteX21" fmla="*/ 415389 w 1183892"/>
                <a:gd name="connsiteY21" fmla="*/ 581635 h 2439946"/>
                <a:gd name="connsiteX22" fmla="*/ 366041 w 1183892"/>
                <a:gd name="connsiteY22" fmla="*/ 532286 h 2439946"/>
                <a:gd name="connsiteX23" fmla="*/ 334109 w 1183892"/>
                <a:gd name="connsiteY23" fmla="*/ 462617 h 2439946"/>
                <a:gd name="connsiteX24" fmla="*/ 235412 w 1183892"/>
                <a:gd name="connsiteY24" fmla="*/ 378435 h 2439946"/>
                <a:gd name="connsiteX25" fmla="*/ 180258 w 1183892"/>
                <a:gd name="connsiteY25" fmla="*/ 294252 h 2439946"/>
                <a:gd name="connsiteX26" fmla="*/ 159880 w 1183892"/>
                <a:gd name="connsiteY26" fmla="*/ 189887 h 2439946"/>
                <a:gd name="connsiteX27" fmla="*/ 146338 w 1183892"/>
                <a:gd name="connsiteY27" fmla="*/ 176812 h 2439946"/>
                <a:gd name="connsiteX28" fmla="*/ 143691 w 1183892"/>
                <a:gd name="connsiteY28" fmla="*/ 237580 h 2439946"/>
                <a:gd name="connsiteX29" fmla="*/ 108894 w 1183892"/>
                <a:gd name="connsiteY29" fmla="*/ 120415 h 2439946"/>
                <a:gd name="connsiteX30" fmla="*/ 93975 w 1183892"/>
                <a:gd name="connsiteY30" fmla="*/ 123188 h 2439946"/>
                <a:gd name="connsiteX31" fmla="*/ 108037 w 1183892"/>
                <a:gd name="connsiteY31" fmla="*/ 208808 h 2439946"/>
                <a:gd name="connsiteX32" fmla="*/ 65466 w 1183892"/>
                <a:gd name="connsiteY32" fmla="*/ 108549 h 2439946"/>
                <a:gd name="connsiteX33" fmla="*/ 51227 w 1183892"/>
                <a:gd name="connsiteY33" fmla="*/ 114697 h 2439946"/>
                <a:gd name="connsiteX34" fmla="*/ 84133 w 1183892"/>
                <a:gd name="connsiteY34" fmla="*/ 220125 h 2439946"/>
                <a:gd name="connsiteX35" fmla="*/ 39970 w 1183892"/>
                <a:gd name="connsiteY35" fmla="*/ 152687 h 2439946"/>
                <a:gd name="connsiteX36" fmla="*/ 26670 w 1183892"/>
                <a:gd name="connsiteY36" fmla="*/ 159142 h 2439946"/>
                <a:gd name="connsiteX37" fmla="*/ 61115 w 1183892"/>
                <a:gd name="connsiteY37" fmla="*/ 235331 h 2439946"/>
                <a:gd name="connsiteX38" fmla="*/ 21740 w 1183892"/>
                <a:gd name="connsiteY38" fmla="*/ 198606 h 2439946"/>
                <a:gd name="connsiteX39" fmla="*/ 15381 w 1183892"/>
                <a:gd name="connsiteY39" fmla="*/ 213106 h 2439946"/>
                <a:gd name="connsiteX40" fmla="*/ 62036 w 1183892"/>
                <a:gd name="connsiteY40" fmla="*/ 275681 h 2439946"/>
                <a:gd name="connsiteX41" fmla="*/ 122201 w 1183892"/>
                <a:gd name="connsiteY41" fmla="*/ 358115 h 2439946"/>
                <a:gd name="connsiteX42" fmla="*/ 206384 w 1183892"/>
                <a:gd name="connsiteY42" fmla="*/ 509063 h 2439946"/>
                <a:gd name="connsiteX43" fmla="*/ 368944 w 1183892"/>
                <a:gd name="connsiteY43" fmla="*/ 747097 h 2439946"/>
                <a:gd name="connsiteX44" fmla="*/ 374749 w 1183892"/>
                <a:gd name="connsiteY44" fmla="*/ 825475 h 2439946"/>
                <a:gd name="connsiteX45" fmla="*/ 438612 w 1183892"/>
                <a:gd name="connsiteY45" fmla="*/ 982229 h 2439946"/>
                <a:gd name="connsiteX46" fmla="*/ 444418 w 1183892"/>
                <a:gd name="connsiteY46" fmla="*/ 1092537 h 2439946"/>
                <a:gd name="connsiteX47" fmla="*/ 377652 w 1183892"/>
                <a:gd name="connsiteY47" fmla="*/ 1310252 h 2439946"/>
                <a:gd name="connsiteX48" fmla="*/ 383458 w 1183892"/>
                <a:gd name="connsiteY48" fmla="*/ 1417657 h 2439946"/>
                <a:gd name="connsiteX49" fmla="*/ 400875 w 1183892"/>
                <a:gd name="connsiteY49" fmla="*/ 1530869 h 2439946"/>
                <a:gd name="connsiteX50" fmla="*/ 415389 w 1183892"/>
                <a:gd name="connsiteY50" fmla="*/ 1702137 h 2439946"/>
                <a:gd name="connsiteX51" fmla="*/ 450224 w 1183892"/>
                <a:gd name="connsiteY51" fmla="*/ 1812446 h 2439946"/>
                <a:gd name="connsiteX52" fmla="*/ 540212 w 1183892"/>
                <a:gd name="connsiteY52" fmla="*/ 2154983 h 2439946"/>
                <a:gd name="connsiteX53" fmla="*/ 575047 w 1183892"/>
                <a:gd name="connsiteY53" fmla="*/ 2163692 h 2439946"/>
                <a:gd name="connsiteX54" fmla="*/ 543115 w 1183892"/>
                <a:gd name="connsiteY54" fmla="*/ 2224652 h 2439946"/>
                <a:gd name="connsiteX55" fmla="*/ 519892 w 1183892"/>
                <a:gd name="connsiteY55" fmla="*/ 2317543 h 2439946"/>
                <a:gd name="connsiteX56" fmla="*/ 589561 w 1183892"/>
                <a:gd name="connsiteY56" fmla="*/ 2340766 h 2439946"/>
                <a:gd name="connsiteX57" fmla="*/ 644715 w 1183892"/>
                <a:gd name="connsiteY57" fmla="*/ 2300126 h 2439946"/>
                <a:gd name="connsiteX58" fmla="*/ 641812 w 1183892"/>
                <a:gd name="connsiteY58" fmla="*/ 2224652 h 2439946"/>
                <a:gd name="connsiteX59" fmla="*/ 665035 w 1183892"/>
                <a:gd name="connsiteY59" fmla="*/ 2160789 h 2439946"/>
                <a:gd name="connsiteX60" fmla="*/ 665035 w 1183892"/>
                <a:gd name="connsiteY60" fmla="*/ 2137566 h 2439946"/>
                <a:gd name="connsiteX61" fmla="*/ 618589 w 1183892"/>
                <a:gd name="connsiteY61" fmla="*/ 2030160 h 2439946"/>
                <a:gd name="connsiteX62" fmla="*/ 609881 w 1183892"/>
                <a:gd name="connsiteY62" fmla="*/ 1693429 h 2439946"/>
                <a:gd name="connsiteX63" fmla="*/ 609881 w 1183892"/>
                <a:gd name="connsiteY63" fmla="*/ 1510549 h 2439946"/>
                <a:gd name="connsiteX64" fmla="*/ 676647 w 1183892"/>
                <a:gd name="connsiteY64" fmla="*/ 1797932 h 2439946"/>
                <a:gd name="connsiteX65" fmla="*/ 705675 w 1183892"/>
                <a:gd name="connsiteY65" fmla="*/ 1899531 h 2439946"/>
                <a:gd name="connsiteX66" fmla="*/ 704949 w 1183892"/>
                <a:gd name="connsiteY66" fmla="*/ 2022903 h 2439946"/>
                <a:gd name="connsiteX67" fmla="*/ 734704 w 1183892"/>
                <a:gd name="connsiteY67" fmla="*/ 2291417 h 2439946"/>
                <a:gd name="connsiteX68" fmla="*/ 763732 w 1183892"/>
                <a:gd name="connsiteY68" fmla="*/ 2297223 h 2439946"/>
                <a:gd name="connsiteX69" fmla="*/ 757927 w 1183892"/>
                <a:gd name="connsiteY69" fmla="*/ 2372696 h 2439946"/>
                <a:gd name="connsiteX70" fmla="*/ 843561 w 1183892"/>
                <a:gd name="connsiteY70" fmla="*/ 2419143 h 2439946"/>
                <a:gd name="connsiteX71" fmla="*/ 971287 w 1183892"/>
                <a:gd name="connsiteY71" fmla="*/ 2392291 h 2439946"/>
                <a:gd name="connsiteX72" fmla="*/ 824692 w 1183892"/>
                <a:gd name="connsiteY72" fmla="*/ 2288514 h 2439946"/>
                <a:gd name="connsiteX73" fmla="*/ 865332 w 1183892"/>
                <a:gd name="connsiteY73" fmla="*/ 2279805 h 2439946"/>
                <a:gd name="connsiteX74" fmla="*/ 845012 w 1183892"/>
                <a:gd name="connsiteY74" fmla="*/ 1934365 h 2439946"/>
                <a:gd name="connsiteX75" fmla="*/ 853722 w 1183892"/>
                <a:gd name="connsiteY75" fmla="*/ 1873405 h 2439946"/>
                <a:gd name="connsiteX76" fmla="*/ 836304 w 1183892"/>
                <a:gd name="connsiteY76" fmla="*/ 1841474 h 2439946"/>
                <a:gd name="connsiteX77" fmla="*/ 824692 w 1183892"/>
                <a:gd name="connsiteY77" fmla="*/ 1461199 h 2439946"/>
                <a:gd name="connsiteX78" fmla="*/ 795664 w 1183892"/>
                <a:gd name="connsiteY78" fmla="*/ 1350891 h 2439946"/>
                <a:gd name="connsiteX79" fmla="*/ 763732 w 1183892"/>
                <a:gd name="connsiteY79" fmla="*/ 1083828 h 2439946"/>
                <a:gd name="connsiteX80" fmla="*/ 859527 w 1183892"/>
                <a:gd name="connsiteY80" fmla="*/ 758708 h 2439946"/>
                <a:gd name="connsiteX81" fmla="*/ 1051115 w 1183892"/>
                <a:gd name="connsiteY81" fmla="*/ 523576 h 2439946"/>
                <a:gd name="connsiteX82" fmla="*/ 1123687 w 1183892"/>
                <a:gd name="connsiteY82" fmla="*/ 271028 h 2439946"/>
                <a:gd name="connsiteX83" fmla="*/ 1164429 w 1183892"/>
                <a:gd name="connsiteY83" fmla="*/ 185936 h 2439946"/>
                <a:gd name="connsiteX84" fmla="*/ 1179878 w 1183892"/>
                <a:gd name="connsiteY84" fmla="*/ 103716 h 2439946"/>
                <a:gd name="connsiteX85" fmla="*/ 1169598 w 1183892"/>
                <a:gd name="connsiteY85" fmla="*/ 96999 h 2439946"/>
                <a:gd name="connsiteX86" fmla="*/ 1145199 w 1183892"/>
                <a:gd name="connsiteY86" fmla="*/ 139903 h 2439946"/>
                <a:gd name="connsiteX87" fmla="*/ 1148900 w 1183892"/>
                <a:gd name="connsiteY87" fmla="*/ 59579 h 2439946"/>
                <a:gd name="connsiteX88" fmla="*/ 1134096 w 1183892"/>
                <a:gd name="connsiteY88" fmla="*/ 50532 h 2439946"/>
                <a:gd name="connsiteX89" fmla="*/ 1119019 w 1183892"/>
                <a:gd name="connsiteY89" fmla="*/ 135517 h 2439946"/>
                <a:gd name="connsiteX90" fmla="*/ 1110794 w 1183892"/>
                <a:gd name="connsiteY90" fmla="*/ 28601 h 2439946"/>
                <a:gd name="connsiteX91" fmla="*/ 1093772 w 1183892"/>
                <a:gd name="connsiteY91" fmla="*/ 28065 h 2439946"/>
                <a:gd name="connsiteX92" fmla="*/ 1081461 w 1183892"/>
                <a:gd name="connsiteY92" fmla="*/ 131268 h 2439946"/>
                <a:gd name="connsiteX93" fmla="*/ 1059294 w 1183892"/>
                <a:gd name="connsiteY93" fmla="*/ 54759 h 2439946"/>
                <a:gd name="connsiteX94" fmla="*/ 1043394 w 1183892"/>
                <a:gd name="connsiteY94" fmla="*/ 60378 h 2439946"/>
                <a:gd name="connsiteX95" fmla="*/ 1057238 w 1183892"/>
                <a:gd name="connsiteY95" fmla="*/ 187307 h 2439946"/>
                <a:gd name="connsiteX96" fmla="*/ 1016939 w 1183892"/>
                <a:gd name="connsiteY96" fmla="*/ 150708 h 2439946"/>
                <a:gd name="connsiteX97" fmla="*/ 999915 w 1183892"/>
                <a:gd name="connsiteY97" fmla="*/ 159867 h 2439946"/>
                <a:gd name="connsiteX0" fmla="*/ 999915 w 1180283"/>
                <a:gd name="connsiteY0" fmla="*/ 159867 h 2439946"/>
                <a:gd name="connsiteX1" fmla="*/ 1042407 w 1180283"/>
                <a:gd name="connsiteY1" fmla="*/ 256515 h 2439946"/>
                <a:gd name="connsiteX2" fmla="*/ 975641 w 1180283"/>
                <a:gd name="connsiteY2" fmla="*/ 398755 h 2439946"/>
                <a:gd name="connsiteX3" fmla="*/ 923389 w 1180283"/>
                <a:gd name="connsiteY3" fmla="*/ 471326 h 2439946"/>
                <a:gd name="connsiteX4" fmla="*/ 859527 w 1180283"/>
                <a:gd name="connsiteY4" fmla="*/ 575829 h 2439946"/>
                <a:gd name="connsiteX5" fmla="*/ 757927 w 1180283"/>
                <a:gd name="connsiteY5" fmla="*/ 628080 h 2439946"/>
                <a:gd name="connsiteX6" fmla="*/ 723092 w 1180283"/>
                <a:gd name="connsiteY6" fmla="*/ 691943 h 2439946"/>
                <a:gd name="connsiteX7" fmla="*/ 682452 w 1180283"/>
                <a:gd name="connsiteY7" fmla="*/ 683235 h 2439946"/>
                <a:gd name="connsiteX8" fmla="*/ 691161 w 1180283"/>
                <a:gd name="connsiteY8" fmla="*/ 633886 h 2439946"/>
                <a:gd name="connsiteX9" fmla="*/ 725995 w 1180283"/>
                <a:gd name="connsiteY9" fmla="*/ 593246 h 2439946"/>
                <a:gd name="connsiteX10" fmla="*/ 723092 w 1180283"/>
                <a:gd name="connsiteY10" fmla="*/ 538092 h 2439946"/>
                <a:gd name="connsiteX11" fmla="*/ 723092 w 1180283"/>
                <a:gd name="connsiteY11" fmla="*/ 485840 h 2439946"/>
                <a:gd name="connsiteX12" fmla="*/ 667938 w 1180283"/>
                <a:gd name="connsiteY12" fmla="*/ 421977 h 2439946"/>
                <a:gd name="connsiteX13" fmla="*/ 589561 w 1180283"/>
                <a:gd name="connsiteY13" fmla="*/ 436492 h 2439946"/>
                <a:gd name="connsiteX14" fmla="*/ 548921 w 1180283"/>
                <a:gd name="connsiteY14" fmla="*/ 494549 h 2439946"/>
                <a:gd name="connsiteX15" fmla="*/ 560532 w 1180283"/>
                <a:gd name="connsiteY15" fmla="*/ 540995 h 2439946"/>
                <a:gd name="connsiteX16" fmla="*/ 551565 w 1180283"/>
                <a:gd name="connsiteY16" fmla="*/ 573049 h 2439946"/>
                <a:gd name="connsiteX17" fmla="*/ 577949 w 1180283"/>
                <a:gd name="connsiteY17" fmla="*/ 628080 h 2439946"/>
                <a:gd name="connsiteX18" fmla="*/ 537309 w 1180283"/>
                <a:gd name="connsiteY18" fmla="*/ 680332 h 2439946"/>
                <a:gd name="connsiteX19" fmla="*/ 508281 w 1180283"/>
                <a:gd name="connsiteY19" fmla="*/ 680332 h 2439946"/>
                <a:gd name="connsiteX20" fmla="*/ 479252 w 1180283"/>
                <a:gd name="connsiteY20" fmla="*/ 633886 h 2439946"/>
                <a:gd name="connsiteX21" fmla="*/ 415389 w 1180283"/>
                <a:gd name="connsiteY21" fmla="*/ 581635 h 2439946"/>
                <a:gd name="connsiteX22" fmla="*/ 366041 w 1180283"/>
                <a:gd name="connsiteY22" fmla="*/ 532286 h 2439946"/>
                <a:gd name="connsiteX23" fmla="*/ 334109 w 1180283"/>
                <a:gd name="connsiteY23" fmla="*/ 462617 h 2439946"/>
                <a:gd name="connsiteX24" fmla="*/ 235412 w 1180283"/>
                <a:gd name="connsiteY24" fmla="*/ 378435 h 2439946"/>
                <a:gd name="connsiteX25" fmla="*/ 180258 w 1180283"/>
                <a:gd name="connsiteY25" fmla="*/ 294252 h 2439946"/>
                <a:gd name="connsiteX26" fmla="*/ 159880 w 1180283"/>
                <a:gd name="connsiteY26" fmla="*/ 189887 h 2439946"/>
                <a:gd name="connsiteX27" fmla="*/ 146338 w 1180283"/>
                <a:gd name="connsiteY27" fmla="*/ 176812 h 2439946"/>
                <a:gd name="connsiteX28" fmla="*/ 143691 w 1180283"/>
                <a:gd name="connsiteY28" fmla="*/ 237580 h 2439946"/>
                <a:gd name="connsiteX29" fmla="*/ 108894 w 1180283"/>
                <a:gd name="connsiteY29" fmla="*/ 120415 h 2439946"/>
                <a:gd name="connsiteX30" fmla="*/ 93975 w 1180283"/>
                <a:gd name="connsiteY30" fmla="*/ 123188 h 2439946"/>
                <a:gd name="connsiteX31" fmla="*/ 108037 w 1180283"/>
                <a:gd name="connsiteY31" fmla="*/ 208808 h 2439946"/>
                <a:gd name="connsiteX32" fmla="*/ 65466 w 1180283"/>
                <a:gd name="connsiteY32" fmla="*/ 108549 h 2439946"/>
                <a:gd name="connsiteX33" fmla="*/ 51227 w 1180283"/>
                <a:gd name="connsiteY33" fmla="*/ 114697 h 2439946"/>
                <a:gd name="connsiteX34" fmla="*/ 84133 w 1180283"/>
                <a:gd name="connsiteY34" fmla="*/ 220125 h 2439946"/>
                <a:gd name="connsiteX35" fmla="*/ 39970 w 1180283"/>
                <a:gd name="connsiteY35" fmla="*/ 152687 h 2439946"/>
                <a:gd name="connsiteX36" fmla="*/ 26670 w 1180283"/>
                <a:gd name="connsiteY36" fmla="*/ 159142 h 2439946"/>
                <a:gd name="connsiteX37" fmla="*/ 61115 w 1180283"/>
                <a:gd name="connsiteY37" fmla="*/ 235331 h 2439946"/>
                <a:gd name="connsiteX38" fmla="*/ 21740 w 1180283"/>
                <a:gd name="connsiteY38" fmla="*/ 198606 h 2439946"/>
                <a:gd name="connsiteX39" fmla="*/ 15381 w 1180283"/>
                <a:gd name="connsiteY39" fmla="*/ 213106 h 2439946"/>
                <a:gd name="connsiteX40" fmla="*/ 62036 w 1180283"/>
                <a:gd name="connsiteY40" fmla="*/ 275681 h 2439946"/>
                <a:gd name="connsiteX41" fmla="*/ 122201 w 1180283"/>
                <a:gd name="connsiteY41" fmla="*/ 358115 h 2439946"/>
                <a:gd name="connsiteX42" fmla="*/ 206384 w 1180283"/>
                <a:gd name="connsiteY42" fmla="*/ 509063 h 2439946"/>
                <a:gd name="connsiteX43" fmla="*/ 368944 w 1180283"/>
                <a:gd name="connsiteY43" fmla="*/ 747097 h 2439946"/>
                <a:gd name="connsiteX44" fmla="*/ 374749 w 1180283"/>
                <a:gd name="connsiteY44" fmla="*/ 825475 h 2439946"/>
                <a:gd name="connsiteX45" fmla="*/ 438612 w 1180283"/>
                <a:gd name="connsiteY45" fmla="*/ 982229 h 2439946"/>
                <a:gd name="connsiteX46" fmla="*/ 444418 w 1180283"/>
                <a:gd name="connsiteY46" fmla="*/ 1092537 h 2439946"/>
                <a:gd name="connsiteX47" fmla="*/ 377652 w 1180283"/>
                <a:gd name="connsiteY47" fmla="*/ 1310252 h 2439946"/>
                <a:gd name="connsiteX48" fmla="*/ 383458 w 1180283"/>
                <a:gd name="connsiteY48" fmla="*/ 1417657 h 2439946"/>
                <a:gd name="connsiteX49" fmla="*/ 400875 w 1180283"/>
                <a:gd name="connsiteY49" fmla="*/ 1530869 h 2439946"/>
                <a:gd name="connsiteX50" fmla="*/ 415389 w 1180283"/>
                <a:gd name="connsiteY50" fmla="*/ 1702137 h 2439946"/>
                <a:gd name="connsiteX51" fmla="*/ 450224 w 1180283"/>
                <a:gd name="connsiteY51" fmla="*/ 1812446 h 2439946"/>
                <a:gd name="connsiteX52" fmla="*/ 540212 w 1180283"/>
                <a:gd name="connsiteY52" fmla="*/ 2154983 h 2439946"/>
                <a:gd name="connsiteX53" fmla="*/ 575047 w 1180283"/>
                <a:gd name="connsiteY53" fmla="*/ 2163692 h 2439946"/>
                <a:gd name="connsiteX54" fmla="*/ 543115 w 1180283"/>
                <a:gd name="connsiteY54" fmla="*/ 2224652 h 2439946"/>
                <a:gd name="connsiteX55" fmla="*/ 519892 w 1180283"/>
                <a:gd name="connsiteY55" fmla="*/ 2317543 h 2439946"/>
                <a:gd name="connsiteX56" fmla="*/ 589561 w 1180283"/>
                <a:gd name="connsiteY56" fmla="*/ 2340766 h 2439946"/>
                <a:gd name="connsiteX57" fmla="*/ 644715 w 1180283"/>
                <a:gd name="connsiteY57" fmla="*/ 2300126 h 2439946"/>
                <a:gd name="connsiteX58" fmla="*/ 641812 w 1180283"/>
                <a:gd name="connsiteY58" fmla="*/ 2224652 h 2439946"/>
                <a:gd name="connsiteX59" fmla="*/ 665035 w 1180283"/>
                <a:gd name="connsiteY59" fmla="*/ 2160789 h 2439946"/>
                <a:gd name="connsiteX60" fmla="*/ 665035 w 1180283"/>
                <a:gd name="connsiteY60" fmla="*/ 2137566 h 2439946"/>
                <a:gd name="connsiteX61" fmla="*/ 618589 w 1180283"/>
                <a:gd name="connsiteY61" fmla="*/ 2030160 h 2439946"/>
                <a:gd name="connsiteX62" fmla="*/ 609881 w 1180283"/>
                <a:gd name="connsiteY62" fmla="*/ 1693429 h 2439946"/>
                <a:gd name="connsiteX63" fmla="*/ 609881 w 1180283"/>
                <a:gd name="connsiteY63" fmla="*/ 1510549 h 2439946"/>
                <a:gd name="connsiteX64" fmla="*/ 676647 w 1180283"/>
                <a:gd name="connsiteY64" fmla="*/ 1797932 h 2439946"/>
                <a:gd name="connsiteX65" fmla="*/ 705675 w 1180283"/>
                <a:gd name="connsiteY65" fmla="*/ 1899531 h 2439946"/>
                <a:gd name="connsiteX66" fmla="*/ 704949 w 1180283"/>
                <a:gd name="connsiteY66" fmla="*/ 2022903 h 2439946"/>
                <a:gd name="connsiteX67" fmla="*/ 734704 w 1180283"/>
                <a:gd name="connsiteY67" fmla="*/ 2291417 h 2439946"/>
                <a:gd name="connsiteX68" fmla="*/ 763732 w 1180283"/>
                <a:gd name="connsiteY68" fmla="*/ 2297223 h 2439946"/>
                <a:gd name="connsiteX69" fmla="*/ 757927 w 1180283"/>
                <a:gd name="connsiteY69" fmla="*/ 2372696 h 2439946"/>
                <a:gd name="connsiteX70" fmla="*/ 843561 w 1180283"/>
                <a:gd name="connsiteY70" fmla="*/ 2419143 h 2439946"/>
                <a:gd name="connsiteX71" fmla="*/ 971287 w 1180283"/>
                <a:gd name="connsiteY71" fmla="*/ 2392291 h 2439946"/>
                <a:gd name="connsiteX72" fmla="*/ 824692 w 1180283"/>
                <a:gd name="connsiteY72" fmla="*/ 2288514 h 2439946"/>
                <a:gd name="connsiteX73" fmla="*/ 865332 w 1180283"/>
                <a:gd name="connsiteY73" fmla="*/ 2279805 h 2439946"/>
                <a:gd name="connsiteX74" fmla="*/ 845012 w 1180283"/>
                <a:gd name="connsiteY74" fmla="*/ 1934365 h 2439946"/>
                <a:gd name="connsiteX75" fmla="*/ 853722 w 1180283"/>
                <a:gd name="connsiteY75" fmla="*/ 1873405 h 2439946"/>
                <a:gd name="connsiteX76" fmla="*/ 836304 w 1180283"/>
                <a:gd name="connsiteY76" fmla="*/ 1841474 h 2439946"/>
                <a:gd name="connsiteX77" fmla="*/ 824692 w 1180283"/>
                <a:gd name="connsiteY77" fmla="*/ 1461199 h 2439946"/>
                <a:gd name="connsiteX78" fmla="*/ 795664 w 1180283"/>
                <a:gd name="connsiteY78" fmla="*/ 1350891 h 2439946"/>
                <a:gd name="connsiteX79" fmla="*/ 763732 w 1180283"/>
                <a:gd name="connsiteY79" fmla="*/ 1083828 h 2439946"/>
                <a:gd name="connsiteX80" fmla="*/ 859527 w 1180283"/>
                <a:gd name="connsiteY80" fmla="*/ 758708 h 2439946"/>
                <a:gd name="connsiteX81" fmla="*/ 1051115 w 1180283"/>
                <a:gd name="connsiteY81" fmla="*/ 523576 h 2439946"/>
                <a:gd name="connsiteX82" fmla="*/ 1123687 w 1180283"/>
                <a:gd name="connsiteY82" fmla="*/ 271028 h 2439946"/>
                <a:gd name="connsiteX83" fmla="*/ 1164429 w 1180283"/>
                <a:gd name="connsiteY83" fmla="*/ 185936 h 2439946"/>
                <a:gd name="connsiteX84" fmla="*/ 1179878 w 1180283"/>
                <a:gd name="connsiteY84" fmla="*/ 103716 h 2439946"/>
                <a:gd name="connsiteX85" fmla="*/ 1166857 w 1180283"/>
                <a:gd name="connsiteY85" fmla="*/ 96999 h 2439946"/>
                <a:gd name="connsiteX86" fmla="*/ 1145199 w 1180283"/>
                <a:gd name="connsiteY86" fmla="*/ 139903 h 2439946"/>
                <a:gd name="connsiteX87" fmla="*/ 1148900 w 1180283"/>
                <a:gd name="connsiteY87" fmla="*/ 59579 h 2439946"/>
                <a:gd name="connsiteX88" fmla="*/ 1134096 w 1180283"/>
                <a:gd name="connsiteY88" fmla="*/ 50532 h 2439946"/>
                <a:gd name="connsiteX89" fmla="*/ 1119019 w 1180283"/>
                <a:gd name="connsiteY89" fmla="*/ 135517 h 2439946"/>
                <a:gd name="connsiteX90" fmla="*/ 1110794 w 1180283"/>
                <a:gd name="connsiteY90" fmla="*/ 28601 h 2439946"/>
                <a:gd name="connsiteX91" fmla="*/ 1093772 w 1180283"/>
                <a:gd name="connsiteY91" fmla="*/ 28065 h 2439946"/>
                <a:gd name="connsiteX92" fmla="*/ 1081461 w 1180283"/>
                <a:gd name="connsiteY92" fmla="*/ 131268 h 2439946"/>
                <a:gd name="connsiteX93" fmla="*/ 1059294 w 1180283"/>
                <a:gd name="connsiteY93" fmla="*/ 54759 h 2439946"/>
                <a:gd name="connsiteX94" fmla="*/ 1043394 w 1180283"/>
                <a:gd name="connsiteY94" fmla="*/ 60378 h 2439946"/>
                <a:gd name="connsiteX95" fmla="*/ 1057238 w 1180283"/>
                <a:gd name="connsiteY95" fmla="*/ 187307 h 2439946"/>
                <a:gd name="connsiteX96" fmla="*/ 1016939 w 1180283"/>
                <a:gd name="connsiteY96" fmla="*/ 150708 h 2439946"/>
                <a:gd name="connsiteX97" fmla="*/ 999915 w 1180283"/>
                <a:gd name="connsiteY97" fmla="*/ 159867 h 2439946"/>
                <a:gd name="connsiteX0" fmla="*/ 999915 w 1185629"/>
                <a:gd name="connsiteY0" fmla="*/ 159867 h 2439946"/>
                <a:gd name="connsiteX1" fmla="*/ 1042407 w 1185629"/>
                <a:gd name="connsiteY1" fmla="*/ 256515 h 2439946"/>
                <a:gd name="connsiteX2" fmla="*/ 975641 w 1185629"/>
                <a:gd name="connsiteY2" fmla="*/ 398755 h 2439946"/>
                <a:gd name="connsiteX3" fmla="*/ 923389 w 1185629"/>
                <a:gd name="connsiteY3" fmla="*/ 471326 h 2439946"/>
                <a:gd name="connsiteX4" fmla="*/ 859527 w 1185629"/>
                <a:gd name="connsiteY4" fmla="*/ 575829 h 2439946"/>
                <a:gd name="connsiteX5" fmla="*/ 757927 w 1185629"/>
                <a:gd name="connsiteY5" fmla="*/ 628080 h 2439946"/>
                <a:gd name="connsiteX6" fmla="*/ 723092 w 1185629"/>
                <a:gd name="connsiteY6" fmla="*/ 691943 h 2439946"/>
                <a:gd name="connsiteX7" fmla="*/ 682452 w 1185629"/>
                <a:gd name="connsiteY7" fmla="*/ 683235 h 2439946"/>
                <a:gd name="connsiteX8" fmla="*/ 691161 w 1185629"/>
                <a:gd name="connsiteY8" fmla="*/ 633886 h 2439946"/>
                <a:gd name="connsiteX9" fmla="*/ 725995 w 1185629"/>
                <a:gd name="connsiteY9" fmla="*/ 593246 h 2439946"/>
                <a:gd name="connsiteX10" fmla="*/ 723092 w 1185629"/>
                <a:gd name="connsiteY10" fmla="*/ 538092 h 2439946"/>
                <a:gd name="connsiteX11" fmla="*/ 723092 w 1185629"/>
                <a:gd name="connsiteY11" fmla="*/ 485840 h 2439946"/>
                <a:gd name="connsiteX12" fmla="*/ 667938 w 1185629"/>
                <a:gd name="connsiteY12" fmla="*/ 421977 h 2439946"/>
                <a:gd name="connsiteX13" fmla="*/ 589561 w 1185629"/>
                <a:gd name="connsiteY13" fmla="*/ 436492 h 2439946"/>
                <a:gd name="connsiteX14" fmla="*/ 548921 w 1185629"/>
                <a:gd name="connsiteY14" fmla="*/ 494549 h 2439946"/>
                <a:gd name="connsiteX15" fmla="*/ 560532 w 1185629"/>
                <a:gd name="connsiteY15" fmla="*/ 540995 h 2439946"/>
                <a:gd name="connsiteX16" fmla="*/ 551565 w 1185629"/>
                <a:gd name="connsiteY16" fmla="*/ 573049 h 2439946"/>
                <a:gd name="connsiteX17" fmla="*/ 577949 w 1185629"/>
                <a:gd name="connsiteY17" fmla="*/ 628080 h 2439946"/>
                <a:gd name="connsiteX18" fmla="*/ 537309 w 1185629"/>
                <a:gd name="connsiteY18" fmla="*/ 680332 h 2439946"/>
                <a:gd name="connsiteX19" fmla="*/ 508281 w 1185629"/>
                <a:gd name="connsiteY19" fmla="*/ 680332 h 2439946"/>
                <a:gd name="connsiteX20" fmla="*/ 479252 w 1185629"/>
                <a:gd name="connsiteY20" fmla="*/ 633886 h 2439946"/>
                <a:gd name="connsiteX21" fmla="*/ 415389 w 1185629"/>
                <a:gd name="connsiteY21" fmla="*/ 581635 h 2439946"/>
                <a:gd name="connsiteX22" fmla="*/ 366041 w 1185629"/>
                <a:gd name="connsiteY22" fmla="*/ 532286 h 2439946"/>
                <a:gd name="connsiteX23" fmla="*/ 334109 w 1185629"/>
                <a:gd name="connsiteY23" fmla="*/ 462617 h 2439946"/>
                <a:gd name="connsiteX24" fmla="*/ 235412 w 1185629"/>
                <a:gd name="connsiteY24" fmla="*/ 378435 h 2439946"/>
                <a:gd name="connsiteX25" fmla="*/ 180258 w 1185629"/>
                <a:gd name="connsiteY25" fmla="*/ 294252 h 2439946"/>
                <a:gd name="connsiteX26" fmla="*/ 159880 w 1185629"/>
                <a:gd name="connsiteY26" fmla="*/ 189887 h 2439946"/>
                <a:gd name="connsiteX27" fmla="*/ 146338 w 1185629"/>
                <a:gd name="connsiteY27" fmla="*/ 176812 h 2439946"/>
                <a:gd name="connsiteX28" fmla="*/ 143691 w 1185629"/>
                <a:gd name="connsiteY28" fmla="*/ 237580 h 2439946"/>
                <a:gd name="connsiteX29" fmla="*/ 108894 w 1185629"/>
                <a:gd name="connsiteY29" fmla="*/ 120415 h 2439946"/>
                <a:gd name="connsiteX30" fmla="*/ 93975 w 1185629"/>
                <a:gd name="connsiteY30" fmla="*/ 123188 h 2439946"/>
                <a:gd name="connsiteX31" fmla="*/ 108037 w 1185629"/>
                <a:gd name="connsiteY31" fmla="*/ 208808 h 2439946"/>
                <a:gd name="connsiteX32" fmla="*/ 65466 w 1185629"/>
                <a:gd name="connsiteY32" fmla="*/ 108549 h 2439946"/>
                <a:gd name="connsiteX33" fmla="*/ 51227 w 1185629"/>
                <a:gd name="connsiteY33" fmla="*/ 114697 h 2439946"/>
                <a:gd name="connsiteX34" fmla="*/ 84133 w 1185629"/>
                <a:gd name="connsiteY34" fmla="*/ 220125 h 2439946"/>
                <a:gd name="connsiteX35" fmla="*/ 39970 w 1185629"/>
                <a:gd name="connsiteY35" fmla="*/ 152687 h 2439946"/>
                <a:gd name="connsiteX36" fmla="*/ 26670 w 1185629"/>
                <a:gd name="connsiteY36" fmla="*/ 159142 h 2439946"/>
                <a:gd name="connsiteX37" fmla="*/ 61115 w 1185629"/>
                <a:gd name="connsiteY37" fmla="*/ 235331 h 2439946"/>
                <a:gd name="connsiteX38" fmla="*/ 21740 w 1185629"/>
                <a:gd name="connsiteY38" fmla="*/ 198606 h 2439946"/>
                <a:gd name="connsiteX39" fmla="*/ 15381 w 1185629"/>
                <a:gd name="connsiteY39" fmla="*/ 213106 h 2439946"/>
                <a:gd name="connsiteX40" fmla="*/ 62036 w 1185629"/>
                <a:gd name="connsiteY40" fmla="*/ 275681 h 2439946"/>
                <a:gd name="connsiteX41" fmla="*/ 122201 w 1185629"/>
                <a:gd name="connsiteY41" fmla="*/ 358115 h 2439946"/>
                <a:gd name="connsiteX42" fmla="*/ 206384 w 1185629"/>
                <a:gd name="connsiteY42" fmla="*/ 509063 h 2439946"/>
                <a:gd name="connsiteX43" fmla="*/ 368944 w 1185629"/>
                <a:gd name="connsiteY43" fmla="*/ 747097 h 2439946"/>
                <a:gd name="connsiteX44" fmla="*/ 374749 w 1185629"/>
                <a:gd name="connsiteY44" fmla="*/ 825475 h 2439946"/>
                <a:gd name="connsiteX45" fmla="*/ 438612 w 1185629"/>
                <a:gd name="connsiteY45" fmla="*/ 982229 h 2439946"/>
                <a:gd name="connsiteX46" fmla="*/ 444418 w 1185629"/>
                <a:gd name="connsiteY46" fmla="*/ 1092537 h 2439946"/>
                <a:gd name="connsiteX47" fmla="*/ 377652 w 1185629"/>
                <a:gd name="connsiteY47" fmla="*/ 1310252 h 2439946"/>
                <a:gd name="connsiteX48" fmla="*/ 383458 w 1185629"/>
                <a:gd name="connsiteY48" fmla="*/ 1417657 h 2439946"/>
                <a:gd name="connsiteX49" fmla="*/ 400875 w 1185629"/>
                <a:gd name="connsiteY49" fmla="*/ 1530869 h 2439946"/>
                <a:gd name="connsiteX50" fmla="*/ 415389 w 1185629"/>
                <a:gd name="connsiteY50" fmla="*/ 1702137 h 2439946"/>
                <a:gd name="connsiteX51" fmla="*/ 450224 w 1185629"/>
                <a:gd name="connsiteY51" fmla="*/ 1812446 h 2439946"/>
                <a:gd name="connsiteX52" fmla="*/ 540212 w 1185629"/>
                <a:gd name="connsiteY52" fmla="*/ 2154983 h 2439946"/>
                <a:gd name="connsiteX53" fmla="*/ 575047 w 1185629"/>
                <a:gd name="connsiteY53" fmla="*/ 2163692 h 2439946"/>
                <a:gd name="connsiteX54" fmla="*/ 543115 w 1185629"/>
                <a:gd name="connsiteY54" fmla="*/ 2224652 h 2439946"/>
                <a:gd name="connsiteX55" fmla="*/ 519892 w 1185629"/>
                <a:gd name="connsiteY55" fmla="*/ 2317543 h 2439946"/>
                <a:gd name="connsiteX56" fmla="*/ 589561 w 1185629"/>
                <a:gd name="connsiteY56" fmla="*/ 2340766 h 2439946"/>
                <a:gd name="connsiteX57" fmla="*/ 644715 w 1185629"/>
                <a:gd name="connsiteY57" fmla="*/ 2300126 h 2439946"/>
                <a:gd name="connsiteX58" fmla="*/ 641812 w 1185629"/>
                <a:gd name="connsiteY58" fmla="*/ 2224652 h 2439946"/>
                <a:gd name="connsiteX59" fmla="*/ 665035 w 1185629"/>
                <a:gd name="connsiteY59" fmla="*/ 2160789 h 2439946"/>
                <a:gd name="connsiteX60" fmla="*/ 665035 w 1185629"/>
                <a:gd name="connsiteY60" fmla="*/ 2137566 h 2439946"/>
                <a:gd name="connsiteX61" fmla="*/ 618589 w 1185629"/>
                <a:gd name="connsiteY61" fmla="*/ 2030160 h 2439946"/>
                <a:gd name="connsiteX62" fmla="*/ 609881 w 1185629"/>
                <a:gd name="connsiteY62" fmla="*/ 1693429 h 2439946"/>
                <a:gd name="connsiteX63" fmla="*/ 609881 w 1185629"/>
                <a:gd name="connsiteY63" fmla="*/ 1510549 h 2439946"/>
                <a:gd name="connsiteX64" fmla="*/ 676647 w 1185629"/>
                <a:gd name="connsiteY64" fmla="*/ 1797932 h 2439946"/>
                <a:gd name="connsiteX65" fmla="*/ 705675 w 1185629"/>
                <a:gd name="connsiteY65" fmla="*/ 1899531 h 2439946"/>
                <a:gd name="connsiteX66" fmla="*/ 704949 w 1185629"/>
                <a:gd name="connsiteY66" fmla="*/ 2022903 h 2439946"/>
                <a:gd name="connsiteX67" fmla="*/ 734704 w 1185629"/>
                <a:gd name="connsiteY67" fmla="*/ 2291417 h 2439946"/>
                <a:gd name="connsiteX68" fmla="*/ 763732 w 1185629"/>
                <a:gd name="connsiteY68" fmla="*/ 2297223 h 2439946"/>
                <a:gd name="connsiteX69" fmla="*/ 757927 w 1185629"/>
                <a:gd name="connsiteY69" fmla="*/ 2372696 h 2439946"/>
                <a:gd name="connsiteX70" fmla="*/ 843561 w 1185629"/>
                <a:gd name="connsiteY70" fmla="*/ 2419143 h 2439946"/>
                <a:gd name="connsiteX71" fmla="*/ 971287 w 1185629"/>
                <a:gd name="connsiteY71" fmla="*/ 2392291 h 2439946"/>
                <a:gd name="connsiteX72" fmla="*/ 824692 w 1185629"/>
                <a:gd name="connsiteY72" fmla="*/ 2288514 h 2439946"/>
                <a:gd name="connsiteX73" fmla="*/ 865332 w 1185629"/>
                <a:gd name="connsiteY73" fmla="*/ 2279805 h 2439946"/>
                <a:gd name="connsiteX74" fmla="*/ 845012 w 1185629"/>
                <a:gd name="connsiteY74" fmla="*/ 1934365 h 2439946"/>
                <a:gd name="connsiteX75" fmla="*/ 853722 w 1185629"/>
                <a:gd name="connsiteY75" fmla="*/ 1873405 h 2439946"/>
                <a:gd name="connsiteX76" fmla="*/ 836304 w 1185629"/>
                <a:gd name="connsiteY76" fmla="*/ 1841474 h 2439946"/>
                <a:gd name="connsiteX77" fmla="*/ 824692 w 1185629"/>
                <a:gd name="connsiteY77" fmla="*/ 1461199 h 2439946"/>
                <a:gd name="connsiteX78" fmla="*/ 795664 w 1185629"/>
                <a:gd name="connsiteY78" fmla="*/ 1350891 h 2439946"/>
                <a:gd name="connsiteX79" fmla="*/ 763732 w 1185629"/>
                <a:gd name="connsiteY79" fmla="*/ 1083828 h 2439946"/>
                <a:gd name="connsiteX80" fmla="*/ 859527 w 1185629"/>
                <a:gd name="connsiteY80" fmla="*/ 758708 h 2439946"/>
                <a:gd name="connsiteX81" fmla="*/ 1051115 w 1185629"/>
                <a:gd name="connsiteY81" fmla="*/ 523576 h 2439946"/>
                <a:gd name="connsiteX82" fmla="*/ 1123687 w 1185629"/>
                <a:gd name="connsiteY82" fmla="*/ 271028 h 2439946"/>
                <a:gd name="connsiteX83" fmla="*/ 1164429 w 1185629"/>
                <a:gd name="connsiteY83" fmla="*/ 185936 h 2439946"/>
                <a:gd name="connsiteX84" fmla="*/ 1179878 w 1185629"/>
                <a:gd name="connsiteY84" fmla="*/ 103716 h 2439946"/>
                <a:gd name="connsiteX85" fmla="*/ 1166857 w 1185629"/>
                <a:gd name="connsiteY85" fmla="*/ 96999 h 2439946"/>
                <a:gd name="connsiteX86" fmla="*/ 1145199 w 1185629"/>
                <a:gd name="connsiteY86" fmla="*/ 139903 h 2439946"/>
                <a:gd name="connsiteX87" fmla="*/ 1148900 w 1185629"/>
                <a:gd name="connsiteY87" fmla="*/ 59579 h 2439946"/>
                <a:gd name="connsiteX88" fmla="*/ 1134096 w 1185629"/>
                <a:gd name="connsiteY88" fmla="*/ 50532 h 2439946"/>
                <a:gd name="connsiteX89" fmla="*/ 1119019 w 1185629"/>
                <a:gd name="connsiteY89" fmla="*/ 135517 h 2439946"/>
                <a:gd name="connsiteX90" fmla="*/ 1110794 w 1185629"/>
                <a:gd name="connsiteY90" fmla="*/ 28601 h 2439946"/>
                <a:gd name="connsiteX91" fmla="*/ 1093772 w 1185629"/>
                <a:gd name="connsiteY91" fmla="*/ 28065 h 2439946"/>
                <a:gd name="connsiteX92" fmla="*/ 1081461 w 1185629"/>
                <a:gd name="connsiteY92" fmla="*/ 131268 h 2439946"/>
                <a:gd name="connsiteX93" fmla="*/ 1059294 w 1185629"/>
                <a:gd name="connsiteY93" fmla="*/ 54759 h 2439946"/>
                <a:gd name="connsiteX94" fmla="*/ 1043394 w 1185629"/>
                <a:gd name="connsiteY94" fmla="*/ 60378 h 2439946"/>
                <a:gd name="connsiteX95" fmla="*/ 1057238 w 1185629"/>
                <a:gd name="connsiteY95" fmla="*/ 187307 h 2439946"/>
                <a:gd name="connsiteX96" fmla="*/ 1016939 w 1185629"/>
                <a:gd name="connsiteY96" fmla="*/ 150708 h 2439946"/>
                <a:gd name="connsiteX97" fmla="*/ 999915 w 1185629"/>
                <a:gd name="connsiteY97" fmla="*/ 159867 h 2439946"/>
                <a:gd name="connsiteX0" fmla="*/ 999915 w 1185629"/>
                <a:gd name="connsiteY0" fmla="*/ 159867 h 2439946"/>
                <a:gd name="connsiteX1" fmla="*/ 1042407 w 1185629"/>
                <a:gd name="connsiteY1" fmla="*/ 256515 h 2439946"/>
                <a:gd name="connsiteX2" fmla="*/ 975641 w 1185629"/>
                <a:gd name="connsiteY2" fmla="*/ 398755 h 2439946"/>
                <a:gd name="connsiteX3" fmla="*/ 923389 w 1185629"/>
                <a:gd name="connsiteY3" fmla="*/ 471326 h 2439946"/>
                <a:gd name="connsiteX4" fmla="*/ 859527 w 1185629"/>
                <a:gd name="connsiteY4" fmla="*/ 575829 h 2439946"/>
                <a:gd name="connsiteX5" fmla="*/ 757927 w 1185629"/>
                <a:gd name="connsiteY5" fmla="*/ 628080 h 2439946"/>
                <a:gd name="connsiteX6" fmla="*/ 723092 w 1185629"/>
                <a:gd name="connsiteY6" fmla="*/ 691943 h 2439946"/>
                <a:gd name="connsiteX7" fmla="*/ 682452 w 1185629"/>
                <a:gd name="connsiteY7" fmla="*/ 683235 h 2439946"/>
                <a:gd name="connsiteX8" fmla="*/ 691161 w 1185629"/>
                <a:gd name="connsiteY8" fmla="*/ 633886 h 2439946"/>
                <a:gd name="connsiteX9" fmla="*/ 725995 w 1185629"/>
                <a:gd name="connsiteY9" fmla="*/ 593246 h 2439946"/>
                <a:gd name="connsiteX10" fmla="*/ 723092 w 1185629"/>
                <a:gd name="connsiteY10" fmla="*/ 538092 h 2439946"/>
                <a:gd name="connsiteX11" fmla="*/ 723092 w 1185629"/>
                <a:gd name="connsiteY11" fmla="*/ 485840 h 2439946"/>
                <a:gd name="connsiteX12" fmla="*/ 667938 w 1185629"/>
                <a:gd name="connsiteY12" fmla="*/ 421977 h 2439946"/>
                <a:gd name="connsiteX13" fmla="*/ 589561 w 1185629"/>
                <a:gd name="connsiteY13" fmla="*/ 436492 h 2439946"/>
                <a:gd name="connsiteX14" fmla="*/ 548921 w 1185629"/>
                <a:gd name="connsiteY14" fmla="*/ 494549 h 2439946"/>
                <a:gd name="connsiteX15" fmla="*/ 560532 w 1185629"/>
                <a:gd name="connsiteY15" fmla="*/ 540995 h 2439946"/>
                <a:gd name="connsiteX16" fmla="*/ 551565 w 1185629"/>
                <a:gd name="connsiteY16" fmla="*/ 573049 h 2439946"/>
                <a:gd name="connsiteX17" fmla="*/ 577949 w 1185629"/>
                <a:gd name="connsiteY17" fmla="*/ 628080 h 2439946"/>
                <a:gd name="connsiteX18" fmla="*/ 537309 w 1185629"/>
                <a:gd name="connsiteY18" fmla="*/ 680332 h 2439946"/>
                <a:gd name="connsiteX19" fmla="*/ 508281 w 1185629"/>
                <a:gd name="connsiteY19" fmla="*/ 680332 h 2439946"/>
                <a:gd name="connsiteX20" fmla="*/ 479252 w 1185629"/>
                <a:gd name="connsiteY20" fmla="*/ 633886 h 2439946"/>
                <a:gd name="connsiteX21" fmla="*/ 415389 w 1185629"/>
                <a:gd name="connsiteY21" fmla="*/ 581635 h 2439946"/>
                <a:gd name="connsiteX22" fmla="*/ 366041 w 1185629"/>
                <a:gd name="connsiteY22" fmla="*/ 532286 h 2439946"/>
                <a:gd name="connsiteX23" fmla="*/ 334109 w 1185629"/>
                <a:gd name="connsiteY23" fmla="*/ 462617 h 2439946"/>
                <a:gd name="connsiteX24" fmla="*/ 235412 w 1185629"/>
                <a:gd name="connsiteY24" fmla="*/ 378435 h 2439946"/>
                <a:gd name="connsiteX25" fmla="*/ 180258 w 1185629"/>
                <a:gd name="connsiteY25" fmla="*/ 294252 h 2439946"/>
                <a:gd name="connsiteX26" fmla="*/ 159880 w 1185629"/>
                <a:gd name="connsiteY26" fmla="*/ 189887 h 2439946"/>
                <a:gd name="connsiteX27" fmla="*/ 146338 w 1185629"/>
                <a:gd name="connsiteY27" fmla="*/ 176812 h 2439946"/>
                <a:gd name="connsiteX28" fmla="*/ 143691 w 1185629"/>
                <a:gd name="connsiteY28" fmla="*/ 237580 h 2439946"/>
                <a:gd name="connsiteX29" fmla="*/ 108894 w 1185629"/>
                <a:gd name="connsiteY29" fmla="*/ 120415 h 2439946"/>
                <a:gd name="connsiteX30" fmla="*/ 93975 w 1185629"/>
                <a:gd name="connsiteY30" fmla="*/ 123188 h 2439946"/>
                <a:gd name="connsiteX31" fmla="*/ 108037 w 1185629"/>
                <a:gd name="connsiteY31" fmla="*/ 208808 h 2439946"/>
                <a:gd name="connsiteX32" fmla="*/ 65466 w 1185629"/>
                <a:gd name="connsiteY32" fmla="*/ 108549 h 2439946"/>
                <a:gd name="connsiteX33" fmla="*/ 51227 w 1185629"/>
                <a:gd name="connsiteY33" fmla="*/ 114697 h 2439946"/>
                <a:gd name="connsiteX34" fmla="*/ 84133 w 1185629"/>
                <a:gd name="connsiteY34" fmla="*/ 220125 h 2439946"/>
                <a:gd name="connsiteX35" fmla="*/ 39970 w 1185629"/>
                <a:gd name="connsiteY35" fmla="*/ 152687 h 2439946"/>
                <a:gd name="connsiteX36" fmla="*/ 26670 w 1185629"/>
                <a:gd name="connsiteY36" fmla="*/ 159142 h 2439946"/>
                <a:gd name="connsiteX37" fmla="*/ 61115 w 1185629"/>
                <a:gd name="connsiteY37" fmla="*/ 235331 h 2439946"/>
                <a:gd name="connsiteX38" fmla="*/ 21740 w 1185629"/>
                <a:gd name="connsiteY38" fmla="*/ 198606 h 2439946"/>
                <a:gd name="connsiteX39" fmla="*/ 15381 w 1185629"/>
                <a:gd name="connsiteY39" fmla="*/ 213106 h 2439946"/>
                <a:gd name="connsiteX40" fmla="*/ 62036 w 1185629"/>
                <a:gd name="connsiteY40" fmla="*/ 275681 h 2439946"/>
                <a:gd name="connsiteX41" fmla="*/ 122201 w 1185629"/>
                <a:gd name="connsiteY41" fmla="*/ 358115 h 2439946"/>
                <a:gd name="connsiteX42" fmla="*/ 206384 w 1185629"/>
                <a:gd name="connsiteY42" fmla="*/ 509063 h 2439946"/>
                <a:gd name="connsiteX43" fmla="*/ 368944 w 1185629"/>
                <a:gd name="connsiteY43" fmla="*/ 747097 h 2439946"/>
                <a:gd name="connsiteX44" fmla="*/ 374749 w 1185629"/>
                <a:gd name="connsiteY44" fmla="*/ 825475 h 2439946"/>
                <a:gd name="connsiteX45" fmla="*/ 438612 w 1185629"/>
                <a:gd name="connsiteY45" fmla="*/ 982229 h 2439946"/>
                <a:gd name="connsiteX46" fmla="*/ 444418 w 1185629"/>
                <a:gd name="connsiteY46" fmla="*/ 1092537 h 2439946"/>
                <a:gd name="connsiteX47" fmla="*/ 377652 w 1185629"/>
                <a:gd name="connsiteY47" fmla="*/ 1310252 h 2439946"/>
                <a:gd name="connsiteX48" fmla="*/ 383458 w 1185629"/>
                <a:gd name="connsiteY48" fmla="*/ 1417657 h 2439946"/>
                <a:gd name="connsiteX49" fmla="*/ 400875 w 1185629"/>
                <a:gd name="connsiteY49" fmla="*/ 1530869 h 2439946"/>
                <a:gd name="connsiteX50" fmla="*/ 415389 w 1185629"/>
                <a:gd name="connsiteY50" fmla="*/ 1702137 h 2439946"/>
                <a:gd name="connsiteX51" fmla="*/ 450224 w 1185629"/>
                <a:gd name="connsiteY51" fmla="*/ 1812446 h 2439946"/>
                <a:gd name="connsiteX52" fmla="*/ 540212 w 1185629"/>
                <a:gd name="connsiteY52" fmla="*/ 2154983 h 2439946"/>
                <a:gd name="connsiteX53" fmla="*/ 575047 w 1185629"/>
                <a:gd name="connsiteY53" fmla="*/ 2163692 h 2439946"/>
                <a:gd name="connsiteX54" fmla="*/ 543115 w 1185629"/>
                <a:gd name="connsiteY54" fmla="*/ 2224652 h 2439946"/>
                <a:gd name="connsiteX55" fmla="*/ 519892 w 1185629"/>
                <a:gd name="connsiteY55" fmla="*/ 2317543 h 2439946"/>
                <a:gd name="connsiteX56" fmla="*/ 589561 w 1185629"/>
                <a:gd name="connsiteY56" fmla="*/ 2340766 h 2439946"/>
                <a:gd name="connsiteX57" fmla="*/ 644715 w 1185629"/>
                <a:gd name="connsiteY57" fmla="*/ 2300126 h 2439946"/>
                <a:gd name="connsiteX58" fmla="*/ 641812 w 1185629"/>
                <a:gd name="connsiteY58" fmla="*/ 2224652 h 2439946"/>
                <a:gd name="connsiteX59" fmla="*/ 665035 w 1185629"/>
                <a:gd name="connsiteY59" fmla="*/ 2160789 h 2439946"/>
                <a:gd name="connsiteX60" fmla="*/ 665035 w 1185629"/>
                <a:gd name="connsiteY60" fmla="*/ 2137566 h 2439946"/>
                <a:gd name="connsiteX61" fmla="*/ 618589 w 1185629"/>
                <a:gd name="connsiteY61" fmla="*/ 2030160 h 2439946"/>
                <a:gd name="connsiteX62" fmla="*/ 609881 w 1185629"/>
                <a:gd name="connsiteY62" fmla="*/ 1693429 h 2439946"/>
                <a:gd name="connsiteX63" fmla="*/ 609881 w 1185629"/>
                <a:gd name="connsiteY63" fmla="*/ 1510549 h 2439946"/>
                <a:gd name="connsiteX64" fmla="*/ 676647 w 1185629"/>
                <a:gd name="connsiteY64" fmla="*/ 1797932 h 2439946"/>
                <a:gd name="connsiteX65" fmla="*/ 705675 w 1185629"/>
                <a:gd name="connsiteY65" fmla="*/ 1899531 h 2439946"/>
                <a:gd name="connsiteX66" fmla="*/ 704949 w 1185629"/>
                <a:gd name="connsiteY66" fmla="*/ 2022903 h 2439946"/>
                <a:gd name="connsiteX67" fmla="*/ 734704 w 1185629"/>
                <a:gd name="connsiteY67" fmla="*/ 2291417 h 2439946"/>
                <a:gd name="connsiteX68" fmla="*/ 763732 w 1185629"/>
                <a:gd name="connsiteY68" fmla="*/ 2297223 h 2439946"/>
                <a:gd name="connsiteX69" fmla="*/ 757927 w 1185629"/>
                <a:gd name="connsiteY69" fmla="*/ 2372696 h 2439946"/>
                <a:gd name="connsiteX70" fmla="*/ 843561 w 1185629"/>
                <a:gd name="connsiteY70" fmla="*/ 2419143 h 2439946"/>
                <a:gd name="connsiteX71" fmla="*/ 971287 w 1185629"/>
                <a:gd name="connsiteY71" fmla="*/ 2392291 h 2439946"/>
                <a:gd name="connsiteX72" fmla="*/ 824692 w 1185629"/>
                <a:gd name="connsiteY72" fmla="*/ 2288514 h 2439946"/>
                <a:gd name="connsiteX73" fmla="*/ 865332 w 1185629"/>
                <a:gd name="connsiteY73" fmla="*/ 2279805 h 2439946"/>
                <a:gd name="connsiteX74" fmla="*/ 845012 w 1185629"/>
                <a:gd name="connsiteY74" fmla="*/ 1934365 h 2439946"/>
                <a:gd name="connsiteX75" fmla="*/ 853722 w 1185629"/>
                <a:gd name="connsiteY75" fmla="*/ 1873405 h 2439946"/>
                <a:gd name="connsiteX76" fmla="*/ 836304 w 1185629"/>
                <a:gd name="connsiteY76" fmla="*/ 1841474 h 2439946"/>
                <a:gd name="connsiteX77" fmla="*/ 824692 w 1185629"/>
                <a:gd name="connsiteY77" fmla="*/ 1461199 h 2439946"/>
                <a:gd name="connsiteX78" fmla="*/ 795664 w 1185629"/>
                <a:gd name="connsiteY78" fmla="*/ 1350891 h 2439946"/>
                <a:gd name="connsiteX79" fmla="*/ 763732 w 1185629"/>
                <a:gd name="connsiteY79" fmla="*/ 1083828 h 2439946"/>
                <a:gd name="connsiteX80" fmla="*/ 859527 w 1185629"/>
                <a:gd name="connsiteY80" fmla="*/ 758708 h 2439946"/>
                <a:gd name="connsiteX81" fmla="*/ 1051115 w 1185629"/>
                <a:gd name="connsiteY81" fmla="*/ 523576 h 2439946"/>
                <a:gd name="connsiteX82" fmla="*/ 1123687 w 1185629"/>
                <a:gd name="connsiteY82" fmla="*/ 271028 h 2439946"/>
                <a:gd name="connsiteX83" fmla="*/ 1164429 w 1185629"/>
                <a:gd name="connsiteY83" fmla="*/ 185936 h 2439946"/>
                <a:gd name="connsiteX84" fmla="*/ 1179878 w 1185629"/>
                <a:gd name="connsiteY84" fmla="*/ 103716 h 2439946"/>
                <a:gd name="connsiteX85" fmla="*/ 1166857 w 1185629"/>
                <a:gd name="connsiteY85" fmla="*/ 96999 h 2439946"/>
                <a:gd name="connsiteX86" fmla="*/ 1145199 w 1185629"/>
                <a:gd name="connsiteY86" fmla="*/ 139903 h 2439946"/>
                <a:gd name="connsiteX87" fmla="*/ 1148900 w 1185629"/>
                <a:gd name="connsiteY87" fmla="*/ 59579 h 2439946"/>
                <a:gd name="connsiteX88" fmla="*/ 1134096 w 1185629"/>
                <a:gd name="connsiteY88" fmla="*/ 50532 h 2439946"/>
                <a:gd name="connsiteX89" fmla="*/ 1119019 w 1185629"/>
                <a:gd name="connsiteY89" fmla="*/ 135517 h 2439946"/>
                <a:gd name="connsiteX90" fmla="*/ 1110794 w 1185629"/>
                <a:gd name="connsiteY90" fmla="*/ 28601 h 2439946"/>
                <a:gd name="connsiteX91" fmla="*/ 1093772 w 1185629"/>
                <a:gd name="connsiteY91" fmla="*/ 28065 h 2439946"/>
                <a:gd name="connsiteX92" fmla="*/ 1081461 w 1185629"/>
                <a:gd name="connsiteY92" fmla="*/ 131268 h 2439946"/>
                <a:gd name="connsiteX93" fmla="*/ 1059294 w 1185629"/>
                <a:gd name="connsiteY93" fmla="*/ 54759 h 2439946"/>
                <a:gd name="connsiteX94" fmla="*/ 1043394 w 1185629"/>
                <a:gd name="connsiteY94" fmla="*/ 60378 h 2439946"/>
                <a:gd name="connsiteX95" fmla="*/ 1057238 w 1185629"/>
                <a:gd name="connsiteY95" fmla="*/ 187307 h 2439946"/>
                <a:gd name="connsiteX96" fmla="*/ 1016939 w 1185629"/>
                <a:gd name="connsiteY96" fmla="*/ 150708 h 2439946"/>
                <a:gd name="connsiteX97" fmla="*/ 999915 w 1185629"/>
                <a:gd name="connsiteY97" fmla="*/ 159867 h 2439946"/>
                <a:gd name="connsiteX0" fmla="*/ 999915 w 1185629"/>
                <a:gd name="connsiteY0" fmla="*/ 157691 h 2437770"/>
                <a:gd name="connsiteX1" fmla="*/ 1042407 w 1185629"/>
                <a:gd name="connsiteY1" fmla="*/ 254339 h 2437770"/>
                <a:gd name="connsiteX2" fmla="*/ 975641 w 1185629"/>
                <a:gd name="connsiteY2" fmla="*/ 396579 h 2437770"/>
                <a:gd name="connsiteX3" fmla="*/ 923389 w 1185629"/>
                <a:gd name="connsiteY3" fmla="*/ 469150 h 2437770"/>
                <a:gd name="connsiteX4" fmla="*/ 859527 w 1185629"/>
                <a:gd name="connsiteY4" fmla="*/ 573653 h 2437770"/>
                <a:gd name="connsiteX5" fmla="*/ 757927 w 1185629"/>
                <a:gd name="connsiteY5" fmla="*/ 625904 h 2437770"/>
                <a:gd name="connsiteX6" fmla="*/ 723092 w 1185629"/>
                <a:gd name="connsiteY6" fmla="*/ 689767 h 2437770"/>
                <a:gd name="connsiteX7" fmla="*/ 682452 w 1185629"/>
                <a:gd name="connsiteY7" fmla="*/ 681059 h 2437770"/>
                <a:gd name="connsiteX8" fmla="*/ 691161 w 1185629"/>
                <a:gd name="connsiteY8" fmla="*/ 631710 h 2437770"/>
                <a:gd name="connsiteX9" fmla="*/ 725995 w 1185629"/>
                <a:gd name="connsiteY9" fmla="*/ 591070 h 2437770"/>
                <a:gd name="connsiteX10" fmla="*/ 723092 w 1185629"/>
                <a:gd name="connsiteY10" fmla="*/ 535916 h 2437770"/>
                <a:gd name="connsiteX11" fmla="*/ 723092 w 1185629"/>
                <a:gd name="connsiteY11" fmla="*/ 483664 h 2437770"/>
                <a:gd name="connsiteX12" fmla="*/ 667938 w 1185629"/>
                <a:gd name="connsiteY12" fmla="*/ 419801 h 2437770"/>
                <a:gd name="connsiteX13" fmla="*/ 589561 w 1185629"/>
                <a:gd name="connsiteY13" fmla="*/ 434316 h 2437770"/>
                <a:gd name="connsiteX14" fmla="*/ 548921 w 1185629"/>
                <a:gd name="connsiteY14" fmla="*/ 492373 h 2437770"/>
                <a:gd name="connsiteX15" fmla="*/ 560532 w 1185629"/>
                <a:gd name="connsiteY15" fmla="*/ 538819 h 2437770"/>
                <a:gd name="connsiteX16" fmla="*/ 551565 w 1185629"/>
                <a:gd name="connsiteY16" fmla="*/ 570873 h 2437770"/>
                <a:gd name="connsiteX17" fmla="*/ 577949 w 1185629"/>
                <a:gd name="connsiteY17" fmla="*/ 625904 h 2437770"/>
                <a:gd name="connsiteX18" fmla="*/ 537309 w 1185629"/>
                <a:gd name="connsiteY18" fmla="*/ 678156 h 2437770"/>
                <a:gd name="connsiteX19" fmla="*/ 508281 w 1185629"/>
                <a:gd name="connsiteY19" fmla="*/ 678156 h 2437770"/>
                <a:gd name="connsiteX20" fmla="*/ 479252 w 1185629"/>
                <a:gd name="connsiteY20" fmla="*/ 631710 h 2437770"/>
                <a:gd name="connsiteX21" fmla="*/ 415389 w 1185629"/>
                <a:gd name="connsiteY21" fmla="*/ 579459 h 2437770"/>
                <a:gd name="connsiteX22" fmla="*/ 366041 w 1185629"/>
                <a:gd name="connsiteY22" fmla="*/ 530110 h 2437770"/>
                <a:gd name="connsiteX23" fmla="*/ 334109 w 1185629"/>
                <a:gd name="connsiteY23" fmla="*/ 460441 h 2437770"/>
                <a:gd name="connsiteX24" fmla="*/ 235412 w 1185629"/>
                <a:gd name="connsiteY24" fmla="*/ 376259 h 2437770"/>
                <a:gd name="connsiteX25" fmla="*/ 180258 w 1185629"/>
                <a:gd name="connsiteY25" fmla="*/ 292076 h 2437770"/>
                <a:gd name="connsiteX26" fmla="*/ 159880 w 1185629"/>
                <a:gd name="connsiteY26" fmla="*/ 187711 h 2437770"/>
                <a:gd name="connsiteX27" fmla="*/ 146338 w 1185629"/>
                <a:gd name="connsiteY27" fmla="*/ 174636 h 2437770"/>
                <a:gd name="connsiteX28" fmla="*/ 143691 w 1185629"/>
                <a:gd name="connsiteY28" fmla="*/ 235404 h 2437770"/>
                <a:gd name="connsiteX29" fmla="*/ 108894 w 1185629"/>
                <a:gd name="connsiteY29" fmla="*/ 118239 h 2437770"/>
                <a:gd name="connsiteX30" fmla="*/ 93975 w 1185629"/>
                <a:gd name="connsiteY30" fmla="*/ 121012 h 2437770"/>
                <a:gd name="connsiteX31" fmla="*/ 108037 w 1185629"/>
                <a:gd name="connsiteY31" fmla="*/ 206632 h 2437770"/>
                <a:gd name="connsiteX32" fmla="*/ 65466 w 1185629"/>
                <a:gd name="connsiteY32" fmla="*/ 106373 h 2437770"/>
                <a:gd name="connsiteX33" fmla="*/ 51227 w 1185629"/>
                <a:gd name="connsiteY33" fmla="*/ 112521 h 2437770"/>
                <a:gd name="connsiteX34" fmla="*/ 84133 w 1185629"/>
                <a:gd name="connsiteY34" fmla="*/ 217949 h 2437770"/>
                <a:gd name="connsiteX35" fmla="*/ 39970 w 1185629"/>
                <a:gd name="connsiteY35" fmla="*/ 150511 h 2437770"/>
                <a:gd name="connsiteX36" fmla="*/ 26670 w 1185629"/>
                <a:gd name="connsiteY36" fmla="*/ 156966 h 2437770"/>
                <a:gd name="connsiteX37" fmla="*/ 61115 w 1185629"/>
                <a:gd name="connsiteY37" fmla="*/ 233155 h 2437770"/>
                <a:gd name="connsiteX38" fmla="*/ 21740 w 1185629"/>
                <a:gd name="connsiteY38" fmla="*/ 196430 h 2437770"/>
                <a:gd name="connsiteX39" fmla="*/ 15381 w 1185629"/>
                <a:gd name="connsiteY39" fmla="*/ 210930 h 2437770"/>
                <a:gd name="connsiteX40" fmla="*/ 62036 w 1185629"/>
                <a:gd name="connsiteY40" fmla="*/ 273505 h 2437770"/>
                <a:gd name="connsiteX41" fmla="*/ 122201 w 1185629"/>
                <a:gd name="connsiteY41" fmla="*/ 355939 h 2437770"/>
                <a:gd name="connsiteX42" fmla="*/ 206384 w 1185629"/>
                <a:gd name="connsiteY42" fmla="*/ 506887 h 2437770"/>
                <a:gd name="connsiteX43" fmla="*/ 368944 w 1185629"/>
                <a:gd name="connsiteY43" fmla="*/ 744921 h 2437770"/>
                <a:gd name="connsiteX44" fmla="*/ 374749 w 1185629"/>
                <a:gd name="connsiteY44" fmla="*/ 823299 h 2437770"/>
                <a:gd name="connsiteX45" fmla="*/ 438612 w 1185629"/>
                <a:gd name="connsiteY45" fmla="*/ 980053 h 2437770"/>
                <a:gd name="connsiteX46" fmla="*/ 444418 w 1185629"/>
                <a:gd name="connsiteY46" fmla="*/ 1090361 h 2437770"/>
                <a:gd name="connsiteX47" fmla="*/ 377652 w 1185629"/>
                <a:gd name="connsiteY47" fmla="*/ 1308076 h 2437770"/>
                <a:gd name="connsiteX48" fmla="*/ 383458 w 1185629"/>
                <a:gd name="connsiteY48" fmla="*/ 1415481 h 2437770"/>
                <a:gd name="connsiteX49" fmla="*/ 400875 w 1185629"/>
                <a:gd name="connsiteY49" fmla="*/ 1528693 h 2437770"/>
                <a:gd name="connsiteX50" fmla="*/ 415389 w 1185629"/>
                <a:gd name="connsiteY50" fmla="*/ 1699961 h 2437770"/>
                <a:gd name="connsiteX51" fmla="*/ 450224 w 1185629"/>
                <a:gd name="connsiteY51" fmla="*/ 1810270 h 2437770"/>
                <a:gd name="connsiteX52" fmla="*/ 540212 w 1185629"/>
                <a:gd name="connsiteY52" fmla="*/ 2152807 h 2437770"/>
                <a:gd name="connsiteX53" fmla="*/ 575047 w 1185629"/>
                <a:gd name="connsiteY53" fmla="*/ 2161516 h 2437770"/>
                <a:gd name="connsiteX54" fmla="*/ 543115 w 1185629"/>
                <a:gd name="connsiteY54" fmla="*/ 2222476 h 2437770"/>
                <a:gd name="connsiteX55" fmla="*/ 519892 w 1185629"/>
                <a:gd name="connsiteY55" fmla="*/ 2315367 h 2437770"/>
                <a:gd name="connsiteX56" fmla="*/ 589561 w 1185629"/>
                <a:gd name="connsiteY56" fmla="*/ 2338590 h 2437770"/>
                <a:gd name="connsiteX57" fmla="*/ 644715 w 1185629"/>
                <a:gd name="connsiteY57" fmla="*/ 2297950 h 2437770"/>
                <a:gd name="connsiteX58" fmla="*/ 641812 w 1185629"/>
                <a:gd name="connsiteY58" fmla="*/ 2222476 h 2437770"/>
                <a:gd name="connsiteX59" fmla="*/ 665035 w 1185629"/>
                <a:gd name="connsiteY59" fmla="*/ 2158613 h 2437770"/>
                <a:gd name="connsiteX60" fmla="*/ 665035 w 1185629"/>
                <a:gd name="connsiteY60" fmla="*/ 2135390 h 2437770"/>
                <a:gd name="connsiteX61" fmla="*/ 618589 w 1185629"/>
                <a:gd name="connsiteY61" fmla="*/ 2027984 h 2437770"/>
                <a:gd name="connsiteX62" fmla="*/ 609881 w 1185629"/>
                <a:gd name="connsiteY62" fmla="*/ 1691253 h 2437770"/>
                <a:gd name="connsiteX63" fmla="*/ 609881 w 1185629"/>
                <a:gd name="connsiteY63" fmla="*/ 1508373 h 2437770"/>
                <a:gd name="connsiteX64" fmla="*/ 676647 w 1185629"/>
                <a:gd name="connsiteY64" fmla="*/ 1795756 h 2437770"/>
                <a:gd name="connsiteX65" fmla="*/ 705675 w 1185629"/>
                <a:gd name="connsiteY65" fmla="*/ 1897355 h 2437770"/>
                <a:gd name="connsiteX66" fmla="*/ 704949 w 1185629"/>
                <a:gd name="connsiteY66" fmla="*/ 2020727 h 2437770"/>
                <a:gd name="connsiteX67" fmla="*/ 734704 w 1185629"/>
                <a:gd name="connsiteY67" fmla="*/ 2289241 h 2437770"/>
                <a:gd name="connsiteX68" fmla="*/ 763732 w 1185629"/>
                <a:gd name="connsiteY68" fmla="*/ 2295047 h 2437770"/>
                <a:gd name="connsiteX69" fmla="*/ 757927 w 1185629"/>
                <a:gd name="connsiteY69" fmla="*/ 2370520 h 2437770"/>
                <a:gd name="connsiteX70" fmla="*/ 843561 w 1185629"/>
                <a:gd name="connsiteY70" fmla="*/ 2416967 h 2437770"/>
                <a:gd name="connsiteX71" fmla="*/ 971287 w 1185629"/>
                <a:gd name="connsiteY71" fmla="*/ 2390115 h 2437770"/>
                <a:gd name="connsiteX72" fmla="*/ 824692 w 1185629"/>
                <a:gd name="connsiteY72" fmla="*/ 2286338 h 2437770"/>
                <a:gd name="connsiteX73" fmla="*/ 865332 w 1185629"/>
                <a:gd name="connsiteY73" fmla="*/ 2277629 h 2437770"/>
                <a:gd name="connsiteX74" fmla="*/ 845012 w 1185629"/>
                <a:gd name="connsiteY74" fmla="*/ 1932189 h 2437770"/>
                <a:gd name="connsiteX75" fmla="*/ 853722 w 1185629"/>
                <a:gd name="connsiteY75" fmla="*/ 1871229 h 2437770"/>
                <a:gd name="connsiteX76" fmla="*/ 836304 w 1185629"/>
                <a:gd name="connsiteY76" fmla="*/ 1839298 h 2437770"/>
                <a:gd name="connsiteX77" fmla="*/ 824692 w 1185629"/>
                <a:gd name="connsiteY77" fmla="*/ 1459023 h 2437770"/>
                <a:gd name="connsiteX78" fmla="*/ 795664 w 1185629"/>
                <a:gd name="connsiteY78" fmla="*/ 1348715 h 2437770"/>
                <a:gd name="connsiteX79" fmla="*/ 763732 w 1185629"/>
                <a:gd name="connsiteY79" fmla="*/ 1081652 h 2437770"/>
                <a:gd name="connsiteX80" fmla="*/ 859527 w 1185629"/>
                <a:gd name="connsiteY80" fmla="*/ 756532 h 2437770"/>
                <a:gd name="connsiteX81" fmla="*/ 1051115 w 1185629"/>
                <a:gd name="connsiteY81" fmla="*/ 521400 h 2437770"/>
                <a:gd name="connsiteX82" fmla="*/ 1123687 w 1185629"/>
                <a:gd name="connsiteY82" fmla="*/ 268852 h 2437770"/>
                <a:gd name="connsiteX83" fmla="*/ 1164429 w 1185629"/>
                <a:gd name="connsiteY83" fmla="*/ 183760 h 2437770"/>
                <a:gd name="connsiteX84" fmla="*/ 1179878 w 1185629"/>
                <a:gd name="connsiteY84" fmla="*/ 101540 h 2437770"/>
                <a:gd name="connsiteX85" fmla="*/ 1166857 w 1185629"/>
                <a:gd name="connsiteY85" fmla="*/ 94823 h 2437770"/>
                <a:gd name="connsiteX86" fmla="*/ 1145199 w 1185629"/>
                <a:gd name="connsiteY86" fmla="*/ 137727 h 2437770"/>
                <a:gd name="connsiteX87" fmla="*/ 1148900 w 1185629"/>
                <a:gd name="connsiteY87" fmla="*/ 57403 h 2437770"/>
                <a:gd name="connsiteX88" fmla="*/ 1134096 w 1185629"/>
                <a:gd name="connsiteY88" fmla="*/ 48356 h 2437770"/>
                <a:gd name="connsiteX89" fmla="*/ 1115181 w 1185629"/>
                <a:gd name="connsiteY89" fmla="*/ 131148 h 2437770"/>
                <a:gd name="connsiteX90" fmla="*/ 1110794 w 1185629"/>
                <a:gd name="connsiteY90" fmla="*/ 26425 h 2437770"/>
                <a:gd name="connsiteX91" fmla="*/ 1093772 w 1185629"/>
                <a:gd name="connsiteY91" fmla="*/ 25889 h 2437770"/>
                <a:gd name="connsiteX92" fmla="*/ 1081461 w 1185629"/>
                <a:gd name="connsiteY92" fmla="*/ 129092 h 2437770"/>
                <a:gd name="connsiteX93" fmla="*/ 1059294 w 1185629"/>
                <a:gd name="connsiteY93" fmla="*/ 52583 h 2437770"/>
                <a:gd name="connsiteX94" fmla="*/ 1043394 w 1185629"/>
                <a:gd name="connsiteY94" fmla="*/ 58202 h 2437770"/>
                <a:gd name="connsiteX95" fmla="*/ 1057238 w 1185629"/>
                <a:gd name="connsiteY95" fmla="*/ 185131 h 2437770"/>
                <a:gd name="connsiteX96" fmla="*/ 1016939 w 1185629"/>
                <a:gd name="connsiteY96" fmla="*/ 148532 h 2437770"/>
                <a:gd name="connsiteX97" fmla="*/ 999915 w 1185629"/>
                <a:gd name="connsiteY97" fmla="*/ 157691 h 2437770"/>
                <a:gd name="connsiteX0" fmla="*/ 999915 w 1185629"/>
                <a:gd name="connsiteY0" fmla="*/ 157691 h 2437770"/>
                <a:gd name="connsiteX1" fmla="*/ 1042407 w 1185629"/>
                <a:gd name="connsiteY1" fmla="*/ 254339 h 2437770"/>
                <a:gd name="connsiteX2" fmla="*/ 975641 w 1185629"/>
                <a:gd name="connsiteY2" fmla="*/ 396579 h 2437770"/>
                <a:gd name="connsiteX3" fmla="*/ 923389 w 1185629"/>
                <a:gd name="connsiteY3" fmla="*/ 469150 h 2437770"/>
                <a:gd name="connsiteX4" fmla="*/ 859527 w 1185629"/>
                <a:gd name="connsiteY4" fmla="*/ 573653 h 2437770"/>
                <a:gd name="connsiteX5" fmla="*/ 757927 w 1185629"/>
                <a:gd name="connsiteY5" fmla="*/ 625904 h 2437770"/>
                <a:gd name="connsiteX6" fmla="*/ 723092 w 1185629"/>
                <a:gd name="connsiteY6" fmla="*/ 689767 h 2437770"/>
                <a:gd name="connsiteX7" fmla="*/ 682452 w 1185629"/>
                <a:gd name="connsiteY7" fmla="*/ 681059 h 2437770"/>
                <a:gd name="connsiteX8" fmla="*/ 691161 w 1185629"/>
                <a:gd name="connsiteY8" fmla="*/ 631710 h 2437770"/>
                <a:gd name="connsiteX9" fmla="*/ 725995 w 1185629"/>
                <a:gd name="connsiteY9" fmla="*/ 591070 h 2437770"/>
                <a:gd name="connsiteX10" fmla="*/ 723092 w 1185629"/>
                <a:gd name="connsiteY10" fmla="*/ 535916 h 2437770"/>
                <a:gd name="connsiteX11" fmla="*/ 723092 w 1185629"/>
                <a:gd name="connsiteY11" fmla="*/ 483664 h 2437770"/>
                <a:gd name="connsiteX12" fmla="*/ 667938 w 1185629"/>
                <a:gd name="connsiteY12" fmla="*/ 419801 h 2437770"/>
                <a:gd name="connsiteX13" fmla="*/ 589561 w 1185629"/>
                <a:gd name="connsiteY13" fmla="*/ 434316 h 2437770"/>
                <a:gd name="connsiteX14" fmla="*/ 548921 w 1185629"/>
                <a:gd name="connsiteY14" fmla="*/ 492373 h 2437770"/>
                <a:gd name="connsiteX15" fmla="*/ 560532 w 1185629"/>
                <a:gd name="connsiteY15" fmla="*/ 538819 h 2437770"/>
                <a:gd name="connsiteX16" fmla="*/ 551565 w 1185629"/>
                <a:gd name="connsiteY16" fmla="*/ 570873 h 2437770"/>
                <a:gd name="connsiteX17" fmla="*/ 577949 w 1185629"/>
                <a:gd name="connsiteY17" fmla="*/ 625904 h 2437770"/>
                <a:gd name="connsiteX18" fmla="*/ 537309 w 1185629"/>
                <a:gd name="connsiteY18" fmla="*/ 678156 h 2437770"/>
                <a:gd name="connsiteX19" fmla="*/ 508281 w 1185629"/>
                <a:gd name="connsiteY19" fmla="*/ 678156 h 2437770"/>
                <a:gd name="connsiteX20" fmla="*/ 479252 w 1185629"/>
                <a:gd name="connsiteY20" fmla="*/ 631710 h 2437770"/>
                <a:gd name="connsiteX21" fmla="*/ 415389 w 1185629"/>
                <a:gd name="connsiteY21" fmla="*/ 579459 h 2437770"/>
                <a:gd name="connsiteX22" fmla="*/ 366041 w 1185629"/>
                <a:gd name="connsiteY22" fmla="*/ 530110 h 2437770"/>
                <a:gd name="connsiteX23" fmla="*/ 334109 w 1185629"/>
                <a:gd name="connsiteY23" fmla="*/ 460441 h 2437770"/>
                <a:gd name="connsiteX24" fmla="*/ 235412 w 1185629"/>
                <a:gd name="connsiteY24" fmla="*/ 376259 h 2437770"/>
                <a:gd name="connsiteX25" fmla="*/ 180258 w 1185629"/>
                <a:gd name="connsiteY25" fmla="*/ 292076 h 2437770"/>
                <a:gd name="connsiteX26" fmla="*/ 159880 w 1185629"/>
                <a:gd name="connsiteY26" fmla="*/ 187711 h 2437770"/>
                <a:gd name="connsiteX27" fmla="*/ 146338 w 1185629"/>
                <a:gd name="connsiteY27" fmla="*/ 174636 h 2437770"/>
                <a:gd name="connsiteX28" fmla="*/ 143691 w 1185629"/>
                <a:gd name="connsiteY28" fmla="*/ 235404 h 2437770"/>
                <a:gd name="connsiteX29" fmla="*/ 108894 w 1185629"/>
                <a:gd name="connsiteY29" fmla="*/ 118239 h 2437770"/>
                <a:gd name="connsiteX30" fmla="*/ 93975 w 1185629"/>
                <a:gd name="connsiteY30" fmla="*/ 121012 h 2437770"/>
                <a:gd name="connsiteX31" fmla="*/ 108037 w 1185629"/>
                <a:gd name="connsiteY31" fmla="*/ 206632 h 2437770"/>
                <a:gd name="connsiteX32" fmla="*/ 65466 w 1185629"/>
                <a:gd name="connsiteY32" fmla="*/ 106373 h 2437770"/>
                <a:gd name="connsiteX33" fmla="*/ 51227 w 1185629"/>
                <a:gd name="connsiteY33" fmla="*/ 112521 h 2437770"/>
                <a:gd name="connsiteX34" fmla="*/ 84133 w 1185629"/>
                <a:gd name="connsiteY34" fmla="*/ 217949 h 2437770"/>
                <a:gd name="connsiteX35" fmla="*/ 39970 w 1185629"/>
                <a:gd name="connsiteY35" fmla="*/ 150511 h 2437770"/>
                <a:gd name="connsiteX36" fmla="*/ 26670 w 1185629"/>
                <a:gd name="connsiteY36" fmla="*/ 156966 h 2437770"/>
                <a:gd name="connsiteX37" fmla="*/ 61115 w 1185629"/>
                <a:gd name="connsiteY37" fmla="*/ 233155 h 2437770"/>
                <a:gd name="connsiteX38" fmla="*/ 21740 w 1185629"/>
                <a:gd name="connsiteY38" fmla="*/ 196430 h 2437770"/>
                <a:gd name="connsiteX39" fmla="*/ 15381 w 1185629"/>
                <a:gd name="connsiteY39" fmla="*/ 210930 h 2437770"/>
                <a:gd name="connsiteX40" fmla="*/ 62036 w 1185629"/>
                <a:gd name="connsiteY40" fmla="*/ 273505 h 2437770"/>
                <a:gd name="connsiteX41" fmla="*/ 122201 w 1185629"/>
                <a:gd name="connsiteY41" fmla="*/ 355939 h 2437770"/>
                <a:gd name="connsiteX42" fmla="*/ 206384 w 1185629"/>
                <a:gd name="connsiteY42" fmla="*/ 506887 h 2437770"/>
                <a:gd name="connsiteX43" fmla="*/ 368944 w 1185629"/>
                <a:gd name="connsiteY43" fmla="*/ 744921 h 2437770"/>
                <a:gd name="connsiteX44" fmla="*/ 374749 w 1185629"/>
                <a:gd name="connsiteY44" fmla="*/ 823299 h 2437770"/>
                <a:gd name="connsiteX45" fmla="*/ 438612 w 1185629"/>
                <a:gd name="connsiteY45" fmla="*/ 980053 h 2437770"/>
                <a:gd name="connsiteX46" fmla="*/ 444418 w 1185629"/>
                <a:gd name="connsiteY46" fmla="*/ 1090361 h 2437770"/>
                <a:gd name="connsiteX47" fmla="*/ 377652 w 1185629"/>
                <a:gd name="connsiteY47" fmla="*/ 1308076 h 2437770"/>
                <a:gd name="connsiteX48" fmla="*/ 383458 w 1185629"/>
                <a:gd name="connsiteY48" fmla="*/ 1415481 h 2437770"/>
                <a:gd name="connsiteX49" fmla="*/ 400875 w 1185629"/>
                <a:gd name="connsiteY49" fmla="*/ 1528693 h 2437770"/>
                <a:gd name="connsiteX50" fmla="*/ 415389 w 1185629"/>
                <a:gd name="connsiteY50" fmla="*/ 1699961 h 2437770"/>
                <a:gd name="connsiteX51" fmla="*/ 450224 w 1185629"/>
                <a:gd name="connsiteY51" fmla="*/ 1810270 h 2437770"/>
                <a:gd name="connsiteX52" fmla="*/ 540212 w 1185629"/>
                <a:gd name="connsiteY52" fmla="*/ 2152807 h 2437770"/>
                <a:gd name="connsiteX53" fmla="*/ 575047 w 1185629"/>
                <a:gd name="connsiteY53" fmla="*/ 2161516 h 2437770"/>
                <a:gd name="connsiteX54" fmla="*/ 543115 w 1185629"/>
                <a:gd name="connsiteY54" fmla="*/ 2222476 h 2437770"/>
                <a:gd name="connsiteX55" fmla="*/ 519892 w 1185629"/>
                <a:gd name="connsiteY55" fmla="*/ 2315367 h 2437770"/>
                <a:gd name="connsiteX56" fmla="*/ 589561 w 1185629"/>
                <a:gd name="connsiteY56" fmla="*/ 2338590 h 2437770"/>
                <a:gd name="connsiteX57" fmla="*/ 644715 w 1185629"/>
                <a:gd name="connsiteY57" fmla="*/ 2297950 h 2437770"/>
                <a:gd name="connsiteX58" fmla="*/ 641812 w 1185629"/>
                <a:gd name="connsiteY58" fmla="*/ 2222476 h 2437770"/>
                <a:gd name="connsiteX59" fmla="*/ 665035 w 1185629"/>
                <a:gd name="connsiteY59" fmla="*/ 2158613 h 2437770"/>
                <a:gd name="connsiteX60" fmla="*/ 665035 w 1185629"/>
                <a:gd name="connsiteY60" fmla="*/ 2135390 h 2437770"/>
                <a:gd name="connsiteX61" fmla="*/ 618589 w 1185629"/>
                <a:gd name="connsiteY61" fmla="*/ 2027984 h 2437770"/>
                <a:gd name="connsiteX62" fmla="*/ 609881 w 1185629"/>
                <a:gd name="connsiteY62" fmla="*/ 1691253 h 2437770"/>
                <a:gd name="connsiteX63" fmla="*/ 609881 w 1185629"/>
                <a:gd name="connsiteY63" fmla="*/ 1508373 h 2437770"/>
                <a:gd name="connsiteX64" fmla="*/ 676647 w 1185629"/>
                <a:gd name="connsiteY64" fmla="*/ 1795756 h 2437770"/>
                <a:gd name="connsiteX65" fmla="*/ 705675 w 1185629"/>
                <a:gd name="connsiteY65" fmla="*/ 1897355 h 2437770"/>
                <a:gd name="connsiteX66" fmla="*/ 704949 w 1185629"/>
                <a:gd name="connsiteY66" fmla="*/ 2020727 h 2437770"/>
                <a:gd name="connsiteX67" fmla="*/ 734704 w 1185629"/>
                <a:gd name="connsiteY67" fmla="*/ 2289241 h 2437770"/>
                <a:gd name="connsiteX68" fmla="*/ 763732 w 1185629"/>
                <a:gd name="connsiteY68" fmla="*/ 2295047 h 2437770"/>
                <a:gd name="connsiteX69" fmla="*/ 757927 w 1185629"/>
                <a:gd name="connsiteY69" fmla="*/ 2370520 h 2437770"/>
                <a:gd name="connsiteX70" fmla="*/ 843561 w 1185629"/>
                <a:gd name="connsiteY70" fmla="*/ 2416967 h 2437770"/>
                <a:gd name="connsiteX71" fmla="*/ 971287 w 1185629"/>
                <a:gd name="connsiteY71" fmla="*/ 2390115 h 2437770"/>
                <a:gd name="connsiteX72" fmla="*/ 824692 w 1185629"/>
                <a:gd name="connsiteY72" fmla="*/ 2286338 h 2437770"/>
                <a:gd name="connsiteX73" fmla="*/ 865332 w 1185629"/>
                <a:gd name="connsiteY73" fmla="*/ 2277629 h 2437770"/>
                <a:gd name="connsiteX74" fmla="*/ 845012 w 1185629"/>
                <a:gd name="connsiteY74" fmla="*/ 1932189 h 2437770"/>
                <a:gd name="connsiteX75" fmla="*/ 853722 w 1185629"/>
                <a:gd name="connsiteY75" fmla="*/ 1871229 h 2437770"/>
                <a:gd name="connsiteX76" fmla="*/ 836304 w 1185629"/>
                <a:gd name="connsiteY76" fmla="*/ 1839298 h 2437770"/>
                <a:gd name="connsiteX77" fmla="*/ 824692 w 1185629"/>
                <a:gd name="connsiteY77" fmla="*/ 1459023 h 2437770"/>
                <a:gd name="connsiteX78" fmla="*/ 795664 w 1185629"/>
                <a:gd name="connsiteY78" fmla="*/ 1348715 h 2437770"/>
                <a:gd name="connsiteX79" fmla="*/ 763732 w 1185629"/>
                <a:gd name="connsiteY79" fmla="*/ 1081652 h 2437770"/>
                <a:gd name="connsiteX80" fmla="*/ 859527 w 1185629"/>
                <a:gd name="connsiteY80" fmla="*/ 756532 h 2437770"/>
                <a:gd name="connsiteX81" fmla="*/ 1051115 w 1185629"/>
                <a:gd name="connsiteY81" fmla="*/ 521400 h 2437770"/>
                <a:gd name="connsiteX82" fmla="*/ 1123687 w 1185629"/>
                <a:gd name="connsiteY82" fmla="*/ 268852 h 2437770"/>
                <a:gd name="connsiteX83" fmla="*/ 1164429 w 1185629"/>
                <a:gd name="connsiteY83" fmla="*/ 183760 h 2437770"/>
                <a:gd name="connsiteX84" fmla="*/ 1179878 w 1185629"/>
                <a:gd name="connsiteY84" fmla="*/ 101540 h 2437770"/>
                <a:gd name="connsiteX85" fmla="*/ 1166857 w 1185629"/>
                <a:gd name="connsiteY85" fmla="*/ 94823 h 2437770"/>
                <a:gd name="connsiteX86" fmla="*/ 1145199 w 1185629"/>
                <a:gd name="connsiteY86" fmla="*/ 137727 h 2437770"/>
                <a:gd name="connsiteX87" fmla="*/ 1148900 w 1185629"/>
                <a:gd name="connsiteY87" fmla="*/ 57403 h 2437770"/>
                <a:gd name="connsiteX88" fmla="*/ 1134096 w 1185629"/>
                <a:gd name="connsiteY88" fmla="*/ 48356 h 2437770"/>
                <a:gd name="connsiteX89" fmla="*/ 1115181 w 1185629"/>
                <a:gd name="connsiteY89" fmla="*/ 131148 h 2437770"/>
                <a:gd name="connsiteX90" fmla="*/ 1110794 w 1185629"/>
                <a:gd name="connsiteY90" fmla="*/ 26425 h 2437770"/>
                <a:gd name="connsiteX91" fmla="*/ 1093772 w 1185629"/>
                <a:gd name="connsiteY91" fmla="*/ 25889 h 2437770"/>
                <a:gd name="connsiteX92" fmla="*/ 1081461 w 1185629"/>
                <a:gd name="connsiteY92" fmla="*/ 129092 h 2437770"/>
                <a:gd name="connsiteX93" fmla="*/ 1059294 w 1185629"/>
                <a:gd name="connsiteY93" fmla="*/ 52583 h 2437770"/>
                <a:gd name="connsiteX94" fmla="*/ 1043394 w 1185629"/>
                <a:gd name="connsiteY94" fmla="*/ 58202 h 2437770"/>
                <a:gd name="connsiteX95" fmla="*/ 1057238 w 1185629"/>
                <a:gd name="connsiteY95" fmla="*/ 185131 h 2437770"/>
                <a:gd name="connsiteX96" fmla="*/ 1016939 w 1185629"/>
                <a:gd name="connsiteY96" fmla="*/ 148532 h 2437770"/>
                <a:gd name="connsiteX97" fmla="*/ 999915 w 1185629"/>
                <a:gd name="connsiteY97" fmla="*/ 157691 h 2437770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25995 w 1185629"/>
                <a:gd name="connsiteY9" fmla="*/ 589288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60532 w 1185629"/>
                <a:gd name="connsiteY15" fmla="*/ 537037 h 2435988"/>
                <a:gd name="connsiteX16" fmla="*/ 551565 w 1185629"/>
                <a:gd name="connsiteY16" fmla="*/ 569091 h 2435988"/>
                <a:gd name="connsiteX17" fmla="*/ 577949 w 1185629"/>
                <a:gd name="connsiteY17" fmla="*/ 624122 h 2435988"/>
                <a:gd name="connsiteX18" fmla="*/ 537309 w 1185629"/>
                <a:gd name="connsiteY18" fmla="*/ 676374 h 2435988"/>
                <a:gd name="connsiteX19" fmla="*/ 508281 w 1185629"/>
                <a:gd name="connsiteY19" fmla="*/ 676374 h 2435988"/>
                <a:gd name="connsiteX20" fmla="*/ 479252 w 1185629"/>
                <a:gd name="connsiteY20" fmla="*/ 629928 h 2435988"/>
                <a:gd name="connsiteX21" fmla="*/ 415389 w 1185629"/>
                <a:gd name="connsiteY21" fmla="*/ 577677 h 2435988"/>
                <a:gd name="connsiteX22" fmla="*/ 366041 w 1185629"/>
                <a:gd name="connsiteY22" fmla="*/ 528328 h 2435988"/>
                <a:gd name="connsiteX23" fmla="*/ 334109 w 1185629"/>
                <a:gd name="connsiteY23" fmla="*/ 458659 h 2435988"/>
                <a:gd name="connsiteX24" fmla="*/ 235412 w 1185629"/>
                <a:gd name="connsiteY24" fmla="*/ 374477 h 2435988"/>
                <a:gd name="connsiteX25" fmla="*/ 180258 w 1185629"/>
                <a:gd name="connsiteY25" fmla="*/ 290294 h 2435988"/>
                <a:gd name="connsiteX26" fmla="*/ 159880 w 1185629"/>
                <a:gd name="connsiteY26" fmla="*/ 185929 h 2435988"/>
                <a:gd name="connsiteX27" fmla="*/ 146338 w 1185629"/>
                <a:gd name="connsiteY27" fmla="*/ 172854 h 2435988"/>
                <a:gd name="connsiteX28" fmla="*/ 143691 w 1185629"/>
                <a:gd name="connsiteY28" fmla="*/ 233622 h 2435988"/>
                <a:gd name="connsiteX29" fmla="*/ 108894 w 1185629"/>
                <a:gd name="connsiteY29" fmla="*/ 116457 h 2435988"/>
                <a:gd name="connsiteX30" fmla="*/ 93975 w 1185629"/>
                <a:gd name="connsiteY30" fmla="*/ 119230 h 2435988"/>
                <a:gd name="connsiteX31" fmla="*/ 108037 w 1185629"/>
                <a:gd name="connsiteY31" fmla="*/ 204850 h 2435988"/>
                <a:gd name="connsiteX32" fmla="*/ 65466 w 1185629"/>
                <a:gd name="connsiteY32" fmla="*/ 104591 h 2435988"/>
                <a:gd name="connsiteX33" fmla="*/ 51227 w 1185629"/>
                <a:gd name="connsiteY33" fmla="*/ 110739 h 2435988"/>
                <a:gd name="connsiteX34" fmla="*/ 84133 w 1185629"/>
                <a:gd name="connsiteY34" fmla="*/ 216167 h 2435988"/>
                <a:gd name="connsiteX35" fmla="*/ 39970 w 1185629"/>
                <a:gd name="connsiteY35" fmla="*/ 148729 h 2435988"/>
                <a:gd name="connsiteX36" fmla="*/ 26670 w 1185629"/>
                <a:gd name="connsiteY36" fmla="*/ 155184 h 2435988"/>
                <a:gd name="connsiteX37" fmla="*/ 61115 w 1185629"/>
                <a:gd name="connsiteY37" fmla="*/ 231373 h 2435988"/>
                <a:gd name="connsiteX38" fmla="*/ 21740 w 1185629"/>
                <a:gd name="connsiteY38" fmla="*/ 194648 h 2435988"/>
                <a:gd name="connsiteX39" fmla="*/ 15381 w 1185629"/>
                <a:gd name="connsiteY39" fmla="*/ 209148 h 2435988"/>
                <a:gd name="connsiteX40" fmla="*/ 62036 w 1185629"/>
                <a:gd name="connsiteY40" fmla="*/ 271723 h 2435988"/>
                <a:gd name="connsiteX41" fmla="*/ 122201 w 1185629"/>
                <a:gd name="connsiteY41" fmla="*/ 354157 h 2435988"/>
                <a:gd name="connsiteX42" fmla="*/ 206384 w 1185629"/>
                <a:gd name="connsiteY42" fmla="*/ 505105 h 2435988"/>
                <a:gd name="connsiteX43" fmla="*/ 368944 w 1185629"/>
                <a:gd name="connsiteY43" fmla="*/ 743139 h 2435988"/>
                <a:gd name="connsiteX44" fmla="*/ 374749 w 1185629"/>
                <a:gd name="connsiteY44" fmla="*/ 821517 h 2435988"/>
                <a:gd name="connsiteX45" fmla="*/ 438612 w 1185629"/>
                <a:gd name="connsiteY45" fmla="*/ 978271 h 2435988"/>
                <a:gd name="connsiteX46" fmla="*/ 444418 w 1185629"/>
                <a:gd name="connsiteY46" fmla="*/ 1088579 h 2435988"/>
                <a:gd name="connsiteX47" fmla="*/ 377652 w 1185629"/>
                <a:gd name="connsiteY47" fmla="*/ 1306294 h 2435988"/>
                <a:gd name="connsiteX48" fmla="*/ 383458 w 1185629"/>
                <a:gd name="connsiteY48" fmla="*/ 1413699 h 2435988"/>
                <a:gd name="connsiteX49" fmla="*/ 400875 w 1185629"/>
                <a:gd name="connsiteY49" fmla="*/ 1526911 h 2435988"/>
                <a:gd name="connsiteX50" fmla="*/ 415389 w 1185629"/>
                <a:gd name="connsiteY50" fmla="*/ 1698179 h 2435988"/>
                <a:gd name="connsiteX51" fmla="*/ 450224 w 1185629"/>
                <a:gd name="connsiteY51" fmla="*/ 1808488 h 2435988"/>
                <a:gd name="connsiteX52" fmla="*/ 540212 w 1185629"/>
                <a:gd name="connsiteY52" fmla="*/ 2151025 h 2435988"/>
                <a:gd name="connsiteX53" fmla="*/ 575047 w 1185629"/>
                <a:gd name="connsiteY53" fmla="*/ 2159734 h 2435988"/>
                <a:gd name="connsiteX54" fmla="*/ 543115 w 1185629"/>
                <a:gd name="connsiteY54" fmla="*/ 2220694 h 2435988"/>
                <a:gd name="connsiteX55" fmla="*/ 519892 w 1185629"/>
                <a:gd name="connsiteY55" fmla="*/ 2313585 h 2435988"/>
                <a:gd name="connsiteX56" fmla="*/ 589561 w 1185629"/>
                <a:gd name="connsiteY56" fmla="*/ 2336808 h 2435988"/>
                <a:gd name="connsiteX57" fmla="*/ 644715 w 1185629"/>
                <a:gd name="connsiteY57" fmla="*/ 2296168 h 2435988"/>
                <a:gd name="connsiteX58" fmla="*/ 641812 w 1185629"/>
                <a:gd name="connsiteY58" fmla="*/ 2220694 h 2435988"/>
                <a:gd name="connsiteX59" fmla="*/ 665035 w 1185629"/>
                <a:gd name="connsiteY59" fmla="*/ 2156831 h 2435988"/>
                <a:gd name="connsiteX60" fmla="*/ 665035 w 1185629"/>
                <a:gd name="connsiteY60" fmla="*/ 2133608 h 2435988"/>
                <a:gd name="connsiteX61" fmla="*/ 618589 w 1185629"/>
                <a:gd name="connsiteY61" fmla="*/ 2026202 h 2435988"/>
                <a:gd name="connsiteX62" fmla="*/ 609881 w 1185629"/>
                <a:gd name="connsiteY62" fmla="*/ 1689471 h 2435988"/>
                <a:gd name="connsiteX63" fmla="*/ 609881 w 1185629"/>
                <a:gd name="connsiteY63" fmla="*/ 1506591 h 2435988"/>
                <a:gd name="connsiteX64" fmla="*/ 676647 w 1185629"/>
                <a:gd name="connsiteY64" fmla="*/ 1793974 h 2435988"/>
                <a:gd name="connsiteX65" fmla="*/ 705675 w 1185629"/>
                <a:gd name="connsiteY65" fmla="*/ 1895573 h 2435988"/>
                <a:gd name="connsiteX66" fmla="*/ 704949 w 1185629"/>
                <a:gd name="connsiteY66" fmla="*/ 2018945 h 2435988"/>
                <a:gd name="connsiteX67" fmla="*/ 734704 w 1185629"/>
                <a:gd name="connsiteY67" fmla="*/ 2287459 h 2435988"/>
                <a:gd name="connsiteX68" fmla="*/ 763732 w 1185629"/>
                <a:gd name="connsiteY68" fmla="*/ 2293265 h 2435988"/>
                <a:gd name="connsiteX69" fmla="*/ 757927 w 1185629"/>
                <a:gd name="connsiteY69" fmla="*/ 2368738 h 2435988"/>
                <a:gd name="connsiteX70" fmla="*/ 843561 w 1185629"/>
                <a:gd name="connsiteY70" fmla="*/ 2415185 h 2435988"/>
                <a:gd name="connsiteX71" fmla="*/ 971287 w 1185629"/>
                <a:gd name="connsiteY71" fmla="*/ 2388333 h 2435988"/>
                <a:gd name="connsiteX72" fmla="*/ 824692 w 1185629"/>
                <a:gd name="connsiteY72" fmla="*/ 2284556 h 2435988"/>
                <a:gd name="connsiteX73" fmla="*/ 865332 w 1185629"/>
                <a:gd name="connsiteY73" fmla="*/ 2275847 h 2435988"/>
                <a:gd name="connsiteX74" fmla="*/ 845012 w 1185629"/>
                <a:gd name="connsiteY74" fmla="*/ 1930407 h 2435988"/>
                <a:gd name="connsiteX75" fmla="*/ 853722 w 1185629"/>
                <a:gd name="connsiteY75" fmla="*/ 1869447 h 2435988"/>
                <a:gd name="connsiteX76" fmla="*/ 836304 w 1185629"/>
                <a:gd name="connsiteY76" fmla="*/ 1837516 h 2435988"/>
                <a:gd name="connsiteX77" fmla="*/ 824692 w 1185629"/>
                <a:gd name="connsiteY77" fmla="*/ 1457241 h 2435988"/>
                <a:gd name="connsiteX78" fmla="*/ 795664 w 1185629"/>
                <a:gd name="connsiteY78" fmla="*/ 1346933 h 2435988"/>
                <a:gd name="connsiteX79" fmla="*/ 763732 w 1185629"/>
                <a:gd name="connsiteY79" fmla="*/ 1079870 h 2435988"/>
                <a:gd name="connsiteX80" fmla="*/ 859527 w 1185629"/>
                <a:gd name="connsiteY80" fmla="*/ 754750 h 2435988"/>
                <a:gd name="connsiteX81" fmla="*/ 1051115 w 1185629"/>
                <a:gd name="connsiteY81" fmla="*/ 519618 h 2435988"/>
                <a:gd name="connsiteX82" fmla="*/ 1123687 w 1185629"/>
                <a:gd name="connsiteY82" fmla="*/ 267070 h 2435988"/>
                <a:gd name="connsiteX83" fmla="*/ 1164429 w 1185629"/>
                <a:gd name="connsiteY83" fmla="*/ 181978 h 2435988"/>
                <a:gd name="connsiteX84" fmla="*/ 1179878 w 1185629"/>
                <a:gd name="connsiteY84" fmla="*/ 99758 h 2435988"/>
                <a:gd name="connsiteX85" fmla="*/ 1166857 w 1185629"/>
                <a:gd name="connsiteY85" fmla="*/ 93041 h 2435988"/>
                <a:gd name="connsiteX86" fmla="*/ 1145199 w 1185629"/>
                <a:gd name="connsiteY86" fmla="*/ 135945 h 2435988"/>
                <a:gd name="connsiteX87" fmla="*/ 1148900 w 1185629"/>
                <a:gd name="connsiteY87" fmla="*/ 55621 h 2435988"/>
                <a:gd name="connsiteX88" fmla="*/ 1134096 w 1185629"/>
                <a:gd name="connsiteY88" fmla="*/ 46574 h 2435988"/>
                <a:gd name="connsiteX89" fmla="*/ 1115181 w 1185629"/>
                <a:gd name="connsiteY89" fmla="*/ 129366 h 2435988"/>
                <a:gd name="connsiteX90" fmla="*/ 1110794 w 1185629"/>
                <a:gd name="connsiteY90" fmla="*/ 24643 h 2435988"/>
                <a:gd name="connsiteX91" fmla="*/ 1093772 w 1185629"/>
                <a:gd name="connsiteY91" fmla="*/ 24107 h 2435988"/>
                <a:gd name="connsiteX92" fmla="*/ 1081461 w 1185629"/>
                <a:gd name="connsiteY92" fmla="*/ 127310 h 2435988"/>
                <a:gd name="connsiteX93" fmla="*/ 1059294 w 1185629"/>
                <a:gd name="connsiteY93" fmla="*/ 50801 h 2435988"/>
                <a:gd name="connsiteX94" fmla="*/ 1043394 w 1185629"/>
                <a:gd name="connsiteY94" fmla="*/ 56420 h 2435988"/>
                <a:gd name="connsiteX95" fmla="*/ 1057238 w 1185629"/>
                <a:gd name="connsiteY95" fmla="*/ 183349 h 2435988"/>
                <a:gd name="connsiteX96" fmla="*/ 1016939 w 1185629"/>
                <a:gd name="connsiteY96" fmla="*/ 146750 h 2435988"/>
                <a:gd name="connsiteX97" fmla="*/ 999915 w 1185629"/>
                <a:gd name="connsiteY97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25995 w 1185629"/>
                <a:gd name="connsiteY9" fmla="*/ 589288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44968 w 1185629"/>
                <a:gd name="connsiteY15" fmla="*/ 537037 h 2435988"/>
                <a:gd name="connsiteX16" fmla="*/ 551565 w 1185629"/>
                <a:gd name="connsiteY16" fmla="*/ 569091 h 2435988"/>
                <a:gd name="connsiteX17" fmla="*/ 577949 w 1185629"/>
                <a:gd name="connsiteY17" fmla="*/ 624122 h 2435988"/>
                <a:gd name="connsiteX18" fmla="*/ 537309 w 1185629"/>
                <a:gd name="connsiteY18" fmla="*/ 676374 h 2435988"/>
                <a:gd name="connsiteX19" fmla="*/ 508281 w 1185629"/>
                <a:gd name="connsiteY19" fmla="*/ 676374 h 2435988"/>
                <a:gd name="connsiteX20" fmla="*/ 479252 w 1185629"/>
                <a:gd name="connsiteY20" fmla="*/ 629928 h 2435988"/>
                <a:gd name="connsiteX21" fmla="*/ 415389 w 1185629"/>
                <a:gd name="connsiteY21" fmla="*/ 577677 h 2435988"/>
                <a:gd name="connsiteX22" fmla="*/ 366041 w 1185629"/>
                <a:gd name="connsiteY22" fmla="*/ 528328 h 2435988"/>
                <a:gd name="connsiteX23" fmla="*/ 334109 w 1185629"/>
                <a:gd name="connsiteY23" fmla="*/ 458659 h 2435988"/>
                <a:gd name="connsiteX24" fmla="*/ 235412 w 1185629"/>
                <a:gd name="connsiteY24" fmla="*/ 374477 h 2435988"/>
                <a:gd name="connsiteX25" fmla="*/ 180258 w 1185629"/>
                <a:gd name="connsiteY25" fmla="*/ 290294 h 2435988"/>
                <a:gd name="connsiteX26" fmla="*/ 159880 w 1185629"/>
                <a:gd name="connsiteY26" fmla="*/ 185929 h 2435988"/>
                <a:gd name="connsiteX27" fmla="*/ 146338 w 1185629"/>
                <a:gd name="connsiteY27" fmla="*/ 172854 h 2435988"/>
                <a:gd name="connsiteX28" fmla="*/ 143691 w 1185629"/>
                <a:gd name="connsiteY28" fmla="*/ 233622 h 2435988"/>
                <a:gd name="connsiteX29" fmla="*/ 108894 w 1185629"/>
                <a:gd name="connsiteY29" fmla="*/ 116457 h 2435988"/>
                <a:gd name="connsiteX30" fmla="*/ 93975 w 1185629"/>
                <a:gd name="connsiteY30" fmla="*/ 119230 h 2435988"/>
                <a:gd name="connsiteX31" fmla="*/ 108037 w 1185629"/>
                <a:gd name="connsiteY31" fmla="*/ 204850 h 2435988"/>
                <a:gd name="connsiteX32" fmla="*/ 65466 w 1185629"/>
                <a:gd name="connsiteY32" fmla="*/ 104591 h 2435988"/>
                <a:gd name="connsiteX33" fmla="*/ 51227 w 1185629"/>
                <a:gd name="connsiteY33" fmla="*/ 110739 h 2435988"/>
                <a:gd name="connsiteX34" fmla="*/ 84133 w 1185629"/>
                <a:gd name="connsiteY34" fmla="*/ 216167 h 2435988"/>
                <a:gd name="connsiteX35" fmla="*/ 39970 w 1185629"/>
                <a:gd name="connsiteY35" fmla="*/ 148729 h 2435988"/>
                <a:gd name="connsiteX36" fmla="*/ 26670 w 1185629"/>
                <a:gd name="connsiteY36" fmla="*/ 155184 h 2435988"/>
                <a:gd name="connsiteX37" fmla="*/ 61115 w 1185629"/>
                <a:gd name="connsiteY37" fmla="*/ 231373 h 2435988"/>
                <a:gd name="connsiteX38" fmla="*/ 21740 w 1185629"/>
                <a:gd name="connsiteY38" fmla="*/ 194648 h 2435988"/>
                <a:gd name="connsiteX39" fmla="*/ 15381 w 1185629"/>
                <a:gd name="connsiteY39" fmla="*/ 209148 h 2435988"/>
                <a:gd name="connsiteX40" fmla="*/ 62036 w 1185629"/>
                <a:gd name="connsiteY40" fmla="*/ 271723 h 2435988"/>
                <a:gd name="connsiteX41" fmla="*/ 122201 w 1185629"/>
                <a:gd name="connsiteY41" fmla="*/ 354157 h 2435988"/>
                <a:gd name="connsiteX42" fmla="*/ 206384 w 1185629"/>
                <a:gd name="connsiteY42" fmla="*/ 505105 h 2435988"/>
                <a:gd name="connsiteX43" fmla="*/ 368944 w 1185629"/>
                <a:gd name="connsiteY43" fmla="*/ 743139 h 2435988"/>
                <a:gd name="connsiteX44" fmla="*/ 374749 w 1185629"/>
                <a:gd name="connsiteY44" fmla="*/ 821517 h 2435988"/>
                <a:gd name="connsiteX45" fmla="*/ 438612 w 1185629"/>
                <a:gd name="connsiteY45" fmla="*/ 978271 h 2435988"/>
                <a:gd name="connsiteX46" fmla="*/ 444418 w 1185629"/>
                <a:gd name="connsiteY46" fmla="*/ 1088579 h 2435988"/>
                <a:gd name="connsiteX47" fmla="*/ 377652 w 1185629"/>
                <a:gd name="connsiteY47" fmla="*/ 1306294 h 2435988"/>
                <a:gd name="connsiteX48" fmla="*/ 383458 w 1185629"/>
                <a:gd name="connsiteY48" fmla="*/ 1413699 h 2435988"/>
                <a:gd name="connsiteX49" fmla="*/ 400875 w 1185629"/>
                <a:gd name="connsiteY49" fmla="*/ 1526911 h 2435988"/>
                <a:gd name="connsiteX50" fmla="*/ 415389 w 1185629"/>
                <a:gd name="connsiteY50" fmla="*/ 1698179 h 2435988"/>
                <a:gd name="connsiteX51" fmla="*/ 450224 w 1185629"/>
                <a:gd name="connsiteY51" fmla="*/ 1808488 h 2435988"/>
                <a:gd name="connsiteX52" fmla="*/ 540212 w 1185629"/>
                <a:gd name="connsiteY52" fmla="*/ 2151025 h 2435988"/>
                <a:gd name="connsiteX53" fmla="*/ 575047 w 1185629"/>
                <a:gd name="connsiteY53" fmla="*/ 2159734 h 2435988"/>
                <a:gd name="connsiteX54" fmla="*/ 543115 w 1185629"/>
                <a:gd name="connsiteY54" fmla="*/ 2220694 h 2435988"/>
                <a:gd name="connsiteX55" fmla="*/ 519892 w 1185629"/>
                <a:gd name="connsiteY55" fmla="*/ 2313585 h 2435988"/>
                <a:gd name="connsiteX56" fmla="*/ 589561 w 1185629"/>
                <a:gd name="connsiteY56" fmla="*/ 2336808 h 2435988"/>
                <a:gd name="connsiteX57" fmla="*/ 644715 w 1185629"/>
                <a:gd name="connsiteY57" fmla="*/ 2296168 h 2435988"/>
                <a:gd name="connsiteX58" fmla="*/ 641812 w 1185629"/>
                <a:gd name="connsiteY58" fmla="*/ 2220694 h 2435988"/>
                <a:gd name="connsiteX59" fmla="*/ 665035 w 1185629"/>
                <a:gd name="connsiteY59" fmla="*/ 2156831 h 2435988"/>
                <a:gd name="connsiteX60" fmla="*/ 665035 w 1185629"/>
                <a:gd name="connsiteY60" fmla="*/ 2133608 h 2435988"/>
                <a:gd name="connsiteX61" fmla="*/ 618589 w 1185629"/>
                <a:gd name="connsiteY61" fmla="*/ 2026202 h 2435988"/>
                <a:gd name="connsiteX62" fmla="*/ 609881 w 1185629"/>
                <a:gd name="connsiteY62" fmla="*/ 1689471 h 2435988"/>
                <a:gd name="connsiteX63" fmla="*/ 609881 w 1185629"/>
                <a:gd name="connsiteY63" fmla="*/ 1506591 h 2435988"/>
                <a:gd name="connsiteX64" fmla="*/ 676647 w 1185629"/>
                <a:gd name="connsiteY64" fmla="*/ 1793974 h 2435988"/>
                <a:gd name="connsiteX65" fmla="*/ 705675 w 1185629"/>
                <a:gd name="connsiteY65" fmla="*/ 1895573 h 2435988"/>
                <a:gd name="connsiteX66" fmla="*/ 704949 w 1185629"/>
                <a:gd name="connsiteY66" fmla="*/ 2018945 h 2435988"/>
                <a:gd name="connsiteX67" fmla="*/ 734704 w 1185629"/>
                <a:gd name="connsiteY67" fmla="*/ 2287459 h 2435988"/>
                <a:gd name="connsiteX68" fmla="*/ 763732 w 1185629"/>
                <a:gd name="connsiteY68" fmla="*/ 2293265 h 2435988"/>
                <a:gd name="connsiteX69" fmla="*/ 757927 w 1185629"/>
                <a:gd name="connsiteY69" fmla="*/ 2368738 h 2435988"/>
                <a:gd name="connsiteX70" fmla="*/ 843561 w 1185629"/>
                <a:gd name="connsiteY70" fmla="*/ 2415185 h 2435988"/>
                <a:gd name="connsiteX71" fmla="*/ 971287 w 1185629"/>
                <a:gd name="connsiteY71" fmla="*/ 2388333 h 2435988"/>
                <a:gd name="connsiteX72" fmla="*/ 824692 w 1185629"/>
                <a:gd name="connsiteY72" fmla="*/ 2284556 h 2435988"/>
                <a:gd name="connsiteX73" fmla="*/ 865332 w 1185629"/>
                <a:gd name="connsiteY73" fmla="*/ 2275847 h 2435988"/>
                <a:gd name="connsiteX74" fmla="*/ 845012 w 1185629"/>
                <a:gd name="connsiteY74" fmla="*/ 1930407 h 2435988"/>
                <a:gd name="connsiteX75" fmla="*/ 853722 w 1185629"/>
                <a:gd name="connsiteY75" fmla="*/ 1869447 h 2435988"/>
                <a:gd name="connsiteX76" fmla="*/ 836304 w 1185629"/>
                <a:gd name="connsiteY76" fmla="*/ 1837516 h 2435988"/>
                <a:gd name="connsiteX77" fmla="*/ 824692 w 1185629"/>
                <a:gd name="connsiteY77" fmla="*/ 1457241 h 2435988"/>
                <a:gd name="connsiteX78" fmla="*/ 795664 w 1185629"/>
                <a:gd name="connsiteY78" fmla="*/ 1346933 h 2435988"/>
                <a:gd name="connsiteX79" fmla="*/ 763732 w 1185629"/>
                <a:gd name="connsiteY79" fmla="*/ 1079870 h 2435988"/>
                <a:gd name="connsiteX80" fmla="*/ 859527 w 1185629"/>
                <a:gd name="connsiteY80" fmla="*/ 754750 h 2435988"/>
                <a:gd name="connsiteX81" fmla="*/ 1051115 w 1185629"/>
                <a:gd name="connsiteY81" fmla="*/ 519618 h 2435988"/>
                <a:gd name="connsiteX82" fmla="*/ 1123687 w 1185629"/>
                <a:gd name="connsiteY82" fmla="*/ 267070 h 2435988"/>
                <a:gd name="connsiteX83" fmla="*/ 1164429 w 1185629"/>
                <a:gd name="connsiteY83" fmla="*/ 181978 h 2435988"/>
                <a:gd name="connsiteX84" fmla="*/ 1179878 w 1185629"/>
                <a:gd name="connsiteY84" fmla="*/ 99758 h 2435988"/>
                <a:gd name="connsiteX85" fmla="*/ 1166857 w 1185629"/>
                <a:gd name="connsiteY85" fmla="*/ 93041 h 2435988"/>
                <a:gd name="connsiteX86" fmla="*/ 1145199 w 1185629"/>
                <a:gd name="connsiteY86" fmla="*/ 135945 h 2435988"/>
                <a:gd name="connsiteX87" fmla="*/ 1148900 w 1185629"/>
                <a:gd name="connsiteY87" fmla="*/ 55621 h 2435988"/>
                <a:gd name="connsiteX88" fmla="*/ 1134096 w 1185629"/>
                <a:gd name="connsiteY88" fmla="*/ 46574 h 2435988"/>
                <a:gd name="connsiteX89" fmla="*/ 1115181 w 1185629"/>
                <a:gd name="connsiteY89" fmla="*/ 129366 h 2435988"/>
                <a:gd name="connsiteX90" fmla="*/ 1110794 w 1185629"/>
                <a:gd name="connsiteY90" fmla="*/ 24643 h 2435988"/>
                <a:gd name="connsiteX91" fmla="*/ 1093772 w 1185629"/>
                <a:gd name="connsiteY91" fmla="*/ 24107 h 2435988"/>
                <a:gd name="connsiteX92" fmla="*/ 1081461 w 1185629"/>
                <a:gd name="connsiteY92" fmla="*/ 127310 h 2435988"/>
                <a:gd name="connsiteX93" fmla="*/ 1059294 w 1185629"/>
                <a:gd name="connsiteY93" fmla="*/ 50801 h 2435988"/>
                <a:gd name="connsiteX94" fmla="*/ 1043394 w 1185629"/>
                <a:gd name="connsiteY94" fmla="*/ 56420 h 2435988"/>
                <a:gd name="connsiteX95" fmla="*/ 1057238 w 1185629"/>
                <a:gd name="connsiteY95" fmla="*/ 183349 h 2435988"/>
                <a:gd name="connsiteX96" fmla="*/ 1016939 w 1185629"/>
                <a:gd name="connsiteY96" fmla="*/ 146750 h 2435988"/>
                <a:gd name="connsiteX97" fmla="*/ 999915 w 1185629"/>
                <a:gd name="connsiteY97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44968 w 1185629"/>
                <a:gd name="connsiteY15" fmla="*/ 537037 h 2435988"/>
                <a:gd name="connsiteX16" fmla="*/ 551565 w 1185629"/>
                <a:gd name="connsiteY16" fmla="*/ 569091 h 2435988"/>
                <a:gd name="connsiteX17" fmla="*/ 577949 w 1185629"/>
                <a:gd name="connsiteY17" fmla="*/ 624122 h 2435988"/>
                <a:gd name="connsiteX18" fmla="*/ 537309 w 1185629"/>
                <a:gd name="connsiteY18" fmla="*/ 676374 h 2435988"/>
                <a:gd name="connsiteX19" fmla="*/ 508281 w 1185629"/>
                <a:gd name="connsiteY19" fmla="*/ 676374 h 2435988"/>
                <a:gd name="connsiteX20" fmla="*/ 479252 w 1185629"/>
                <a:gd name="connsiteY20" fmla="*/ 629928 h 2435988"/>
                <a:gd name="connsiteX21" fmla="*/ 415389 w 1185629"/>
                <a:gd name="connsiteY21" fmla="*/ 577677 h 2435988"/>
                <a:gd name="connsiteX22" fmla="*/ 366041 w 1185629"/>
                <a:gd name="connsiteY22" fmla="*/ 528328 h 2435988"/>
                <a:gd name="connsiteX23" fmla="*/ 334109 w 1185629"/>
                <a:gd name="connsiteY23" fmla="*/ 458659 h 2435988"/>
                <a:gd name="connsiteX24" fmla="*/ 235412 w 1185629"/>
                <a:gd name="connsiteY24" fmla="*/ 374477 h 2435988"/>
                <a:gd name="connsiteX25" fmla="*/ 180258 w 1185629"/>
                <a:gd name="connsiteY25" fmla="*/ 290294 h 2435988"/>
                <a:gd name="connsiteX26" fmla="*/ 159880 w 1185629"/>
                <a:gd name="connsiteY26" fmla="*/ 185929 h 2435988"/>
                <a:gd name="connsiteX27" fmla="*/ 146338 w 1185629"/>
                <a:gd name="connsiteY27" fmla="*/ 172854 h 2435988"/>
                <a:gd name="connsiteX28" fmla="*/ 143691 w 1185629"/>
                <a:gd name="connsiteY28" fmla="*/ 233622 h 2435988"/>
                <a:gd name="connsiteX29" fmla="*/ 108894 w 1185629"/>
                <a:gd name="connsiteY29" fmla="*/ 116457 h 2435988"/>
                <a:gd name="connsiteX30" fmla="*/ 93975 w 1185629"/>
                <a:gd name="connsiteY30" fmla="*/ 119230 h 2435988"/>
                <a:gd name="connsiteX31" fmla="*/ 108037 w 1185629"/>
                <a:gd name="connsiteY31" fmla="*/ 204850 h 2435988"/>
                <a:gd name="connsiteX32" fmla="*/ 65466 w 1185629"/>
                <a:gd name="connsiteY32" fmla="*/ 104591 h 2435988"/>
                <a:gd name="connsiteX33" fmla="*/ 51227 w 1185629"/>
                <a:gd name="connsiteY33" fmla="*/ 110739 h 2435988"/>
                <a:gd name="connsiteX34" fmla="*/ 84133 w 1185629"/>
                <a:gd name="connsiteY34" fmla="*/ 216167 h 2435988"/>
                <a:gd name="connsiteX35" fmla="*/ 39970 w 1185629"/>
                <a:gd name="connsiteY35" fmla="*/ 148729 h 2435988"/>
                <a:gd name="connsiteX36" fmla="*/ 26670 w 1185629"/>
                <a:gd name="connsiteY36" fmla="*/ 155184 h 2435988"/>
                <a:gd name="connsiteX37" fmla="*/ 61115 w 1185629"/>
                <a:gd name="connsiteY37" fmla="*/ 231373 h 2435988"/>
                <a:gd name="connsiteX38" fmla="*/ 21740 w 1185629"/>
                <a:gd name="connsiteY38" fmla="*/ 194648 h 2435988"/>
                <a:gd name="connsiteX39" fmla="*/ 15381 w 1185629"/>
                <a:gd name="connsiteY39" fmla="*/ 209148 h 2435988"/>
                <a:gd name="connsiteX40" fmla="*/ 62036 w 1185629"/>
                <a:gd name="connsiteY40" fmla="*/ 271723 h 2435988"/>
                <a:gd name="connsiteX41" fmla="*/ 122201 w 1185629"/>
                <a:gd name="connsiteY41" fmla="*/ 354157 h 2435988"/>
                <a:gd name="connsiteX42" fmla="*/ 206384 w 1185629"/>
                <a:gd name="connsiteY42" fmla="*/ 505105 h 2435988"/>
                <a:gd name="connsiteX43" fmla="*/ 368944 w 1185629"/>
                <a:gd name="connsiteY43" fmla="*/ 743139 h 2435988"/>
                <a:gd name="connsiteX44" fmla="*/ 374749 w 1185629"/>
                <a:gd name="connsiteY44" fmla="*/ 821517 h 2435988"/>
                <a:gd name="connsiteX45" fmla="*/ 438612 w 1185629"/>
                <a:gd name="connsiteY45" fmla="*/ 978271 h 2435988"/>
                <a:gd name="connsiteX46" fmla="*/ 444418 w 1185629"/>
                <a:gd name="connsiteY46" fmla="*/ 1088579 h 2435988"/>
                <a:gd name="connsiteX47" fmla="*/ 377652 w 1185629"/>
                <a:gd name="connsiteY47" fmla="*/ 1306294 h 2435988"/>
                <a:gd name="connsiteX48" fmla="*/ 383458 w 1185629"/>
                <a:gd name="connsiteY48" fmla="*/ 1413699 h 2435988"/>
                <a:gd name="connsiteX49" fmla="*/ 400875 w 1185629"/>
                <a:gd name="connsiteY49" fmla="*/ 1526911 h 2435988"/>
                <a:gd name="connsiteX50" fmla="*/ 415389 w 1185629"/>
                <a:gd name="connsiteY50" fmla="*/ 1698179 h 2435988"/>
                <a:gd name="connsiteX51" fmla="*/ 450224 w 1185629"/>
                <a:gd name="connsiteY51" fmla="*/ 1808488 h 2435988"/>
                <a:gd name="connsiteX52" fmla="*/ 540212 w 1185629"/>
                <a:gd name="connsiteY52" fmla="*/ 2151025 h 2435988"/>
                <a:gd name="connsiteX53" fmla="*/ 575047 w 1185629"/>
                <a:gd name="connsiteY53" fmla="*/ 2159734 h 2435988"/>
                <a:gd name="connsiteX54" fmla="*/ 543115 w 1185629"/>
                <a:gd name="connsiteY54" fmla="*/ 2220694 h 2435988"/>
                <a:gd name="connsiteX55" fmla="*/ 519892 w 1185629"/>
                <a:gd name="connsiteY55" fmla="*/ 2313585 h 2435988"/>
                <a:gd name="connsiteX56" fmla="*/ 589561 w 1185629"/>
                <a:gd name="connsiteY56" fmla="*/ 2336808 h 2435988"/>
                <a:gd name="connsiteX57" fmla="*/ 644715 w 1185629"/>
                <a:gd name="connsiteY57" fmla="*/ 2296168 h 2435988"/>
                <a:gd name="connsiteX58" fmla="*/ 641812 w 1185629"/>
                <a:gd name="connsiteY58" fmla="*/ 2220694 h 2435988"/>
                <a:gd name="connsiteX59" fmla="*/ 665035 w 1185629"/>
                <a:gd name="connsiteY59" fmla="*/ 2156831 h 2435988"/>
                <a:gd name="connsiteX60" fmla="*/ 665035 w 1185629"/>
                <a:gd name="connsiteY60" fmla="*/ 2133608 h 2435988"/>
                <a:gd name="connsiteX61" fmla="*/ 618589 w 1185629"/>
                <a:gd name="connsiteY61" fmla="*/ 2026202 h 2435988"/>
                <a:gd name="connsiteX62" fmla="*/ 609881 w 1185629"/>
                <a:gd name="connsiteY62" fmla="*/ 1689471 h 2435988"/>
                <a:gd name="connsiteX63" fmla="*/ 609881 w 1185629"/>
                <a:gd name="connsiteY63" fmla="*/ 1506591 h 2435988"/>
                <a:gd name="connsiteX64" fmla="*/ 676647 w 1185629"/>
                <a:gd name="connsiteY64" fmla="*/ 1793974 h 2435988"/>
                <a:gd name="connsiteX65" fmla="*/ 705675 w 1185629"/>
                <a:gd name="connsiteY65" fmla="*/ 1895573 h 2435988"/>
                <a:gd name="connsiteX66" fmla="*/ 704949 w 1185629"/>
                <a:gd name="connsiteY66" fmla="*/ 2018945 h 2435988"/>
                <a:gd name="connsiteX67" fmla="*/ 734704 w 1185629"/>
                <a:gd name="connsiteY67" fmla="*/ 2287459 h 2435988"/>
                <a:gd name="connsiteX68" fmla="*/ 763732 w 1185629"/>
                <a:gd name="connsiteY68" fmla="*/ 2293265 h 2435988"/>
                <a:gd name="connsiteX69" fmla="*/ 757927 w 1185629"/>
                <a:gd name="connsiteY69" fmla="*/ 2368738 h 2435988"/>
                <a:gd name="connsiteX70" fmla="*/ 843561 w 1185629"/>
                <a:gd name="connsiteY70" fmla="*/ 2415185 h 2435988"/>
                <a:gd name="connsiteX71" fmla="*/ 971287 w 1185629"/>
                <a:gd name="connsiteY71" fmla="*/ 2388333 h 2435988"/>
                <a:gd name="connsiteX72" fmla="*/ 824692 w 1185629"/>
                <a:gd name="connsiteY72" fmla="*/ 2284556 h 2435988"/>
                <a:gd name="connsiteX73" fmla="*/ 865332 w 1185629"/>
                <a:gd name="connsiteY73" fmla="*/ 2275847 h 2435988"/>
                <a:gd name="connsiteX74" fmla="*/ 845012 w 1185629"/>
                <a:gd name="connsiteY74" fmla="*/ 1930407 h 2435988"/>
                <a:gd name="connsiteX75" fmla="*/ 853722 w 1185629"/>
                <a:gd name="connsiteY75" fmla="*/ 1869447 h 2435988"/>
                <a:gd name="connsiteX76" fmla="*/ 836304 w 1185629"/>
                <a:gd name="connsiteY76" fmla="*/ 1837516 h 2435988"/>
                <a:gd name="connsiteX77" fmla="*/ 824692 w 1185629"/>
                <a:gd name="connsiteY77" fmla="*/ 1457241 h 2435988"/>
                <a:gd name="connsiteX78" fmla="*/ 795664 w 1185629"/>
                <a:gd name="connsiteY78" fmla="*/ 1346933 h 2435988"/>
                <a:gd name="connsiteX79" fmla="*/ 763732 w 1185629"/>
                <a:gd name="connsiteY79" fmla="*/ 1079870 h 2435988"/>
                <a:gd name="connsiteX80" fmla="*/ 859527 w 1185629"/>
                <a:gd name="connsiteY80" fmla="*/ 754750 h 2435988"/>
                <a:gd name="connsiteX81" fmla="*/ 1051115 w 1185629"/>
                <a:gd name="connsiteY81" fmla="*/ 519618 h 2435988"/>
                <a:gd name="connsiteX82" fmla="*/ 1123687 w 1185629"/>
                <a:gd name="connsiteY82" fmla="*/ 267070 h 2435988"/>
                <a:gd name="connsiteX83" fmla="*/ 1164429 w 1185629"/>
                <a:gd name="connsiteY83" fmla="*/ 181978 h 2435988"/>
                <a:gd name="connsiteX84" fmla="*/ 1179878 w 1185629"/>
                <a:gd name="connsiteY84" fmla="*/ 99758 h 2435988"/>
                <a:gd name="connsiteX85" fmla="*/ 1166857 w 1185629"/>
                <a:gd name="connsiteY85" fmla="*/ 93041 h 2435988"/>
                <a:gd name="connsiteX86" fmla="*/ 1145199 w 1185629"/>
                <a:gd name="connsiteY86" fmla="*/ 135945 h 2435988"/>
                <a:gd name="connsiteX87" fmla="*/ 1148900 w 1185629"/>
                <a:gd name="connsiteY87" fmla="*/ 55621 h 2435988"/>
                <a:gd name="connsiteX88" fmla="*/ 1134096 w 1185629"/>
                <a:gd name="connsiteY88" fmla="*/ 46574 h 2435988"/>
                <a:gd name="connsiteX89" fmla="*/ 1115181 w 1185629"/>
                <a:gd name="connsiteY89" fmla="*/ 129366 h 2435988"/>
                <a:gd name="connsiteX90" fmla="*/ 1110794 w 1185629"/>
                <a:gd name="connsiteY90" fmla="*/ 24643 h 2435988"/>
                <a:gd name="connsiteX91" fmla="*/ 1093772 w 1185629"/>
                <a:gd name="connsiteY91" fmla="*/ 24107 h 2435988"/>
                <a:gd name="connsiteX92" fmla="*/ 1081461 w 1185629"/>
                <a:gd name="connsiteY92" fmla="*/ 127310 h 2435988"/>
                <a:gd name="connsiteX93" fmla="*/ 1059294 w 1185629"/>
                <a:gd name="connsiteY93" fmla="*/ 50801 h 2435988"/>
                <a:gd name="connsiteX94" fmla="*/ 1043394 w 1185629"/>
                <a:gd name="connsiteY94" fmla="*/ 56420 h 2435988"/>
                <a:gd name="connsiteX95" fmla="*/ 1057238 w 1185629"/>
                <a:gd name="connsiteY95" fmla="*/ 183349 h 2435988"/>
                <a:gd name="connsiteX96" fmla="*/ 1016939 w 1185629"/>
                <a:gd name="connsiteY96" fmla="*/ 146750 h 2435988"/>
                <a:gd name="connsiteX97" fmla="*/ 999915 w 1185629"/>
                <a:gd name="connsiteY97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44968 w 1185629"/>
                <a:gd name="connsiteY15" fmla="*/ 537037 h 2435988"/>
                <a:gd name="connsiteX16" fmla="*/ 551565 w 1185629"/>
                <a:gd name="connsiteY16" fmla="*/ 569091 h 2435988"/>
                <a:gd name="connsiteX17" fmla="*/ 577949 w 1185629"/>
                <a:gd name="connsiteY17" fmla="*/ 624122 h 2435988"/>
                <a:gd name="connsiteX18" fmla="*/ 537309 w 1185629"/>
                <a:gd name="connsiteY18" fmla="*/ 676374 h 2435988"/>
                <a:gd name="connsiteX19" fmla="*/ 508281 w 1185629"/>
                <a:gd name="connsiteY19" fmla="*/ 676374 h 2435988"/>
                <a:gd name="connsiteX20" fmla="*/ 479252 w 1185629"/>
                <a:gd name="connsiteY20" fmla="*/ 629928 h 2435988"/>
                <a:gd name="connsiteX21" fmla="*/ 415389 w 1185629"/>
                <a:gd name="connsiteY21" fmla="*/ 577677 h 2435988"/>
                <a:gd name="connsiteX22" fmla="*/ 366041 w 1185629"/>
                <a:gd name="connsiteY22" fmla="*/ 528328 h 2435988"/>
                <a:gd name="connsiteX23" fmla="*/ 334109 w 1185629"/>
                <a:gd name="connsiteY23" fmla="*/ 458659 h 2435988"/>
                <a:gd name="connsiteX24" fmla="*/ 235412 w 1185629"/>
                <a:gd name="connsiteY24" fmla="*/ 374477 h 2435988"/>
                <a:gd name="connsiteX25" fmla="*/ 180258 w 1185629"/>
                <a:gd name="connsiteY25" fmla="*/ 290294 h 2435988"/>
                <a:gd name="connsiteX26" fmla="*/ 159880 w 1185629"/>
                <a:gd name="connsiteY26" fmla="*/ 185929 h 2435988"/>
                <a:gd name="connsiteX27" fmla="*/ 146338 w 1185629"/>
                <a:gd name="connsiteY27" fmla="*/ 172854 h 2435988"/>
                <a:gd name="connsiteX28" fmla="*/ 143691 w 1185629"/>
                <a:gd name="connsiteY28" fmla="*/ 233622 h 2435988"/>
                <a:gd name="connsiteX29" fmla="*/ 108894 w 1185629"/>
                <a:gd name="connsiteY29" fmla="*/ 116457 h 2435988"/>
                <a:gd name="connsiteX30" fmla="*/ 93975 w 1185629"/>
                <a:gd name="connsiteY30" fmla="*/ 119230 h 2435988"/>
                <a:gd name="connsiteX31" fmla="*/ 108037 w 1185629"/>
                <a:gd name="connsiteY31" fmla="*/ 204850 h 2435988"/>
                <a:gd name="connsiteX32" fmla="*/ 65466 w 1185629"/>
                <a:gd name="connsiteY32" fmla="*/ 104591 h 2435988"/>
                <a:gd name="connsiteX33" fmla="*/ 51227 w 1185629"/>
                <a:gd name="connsiteY33" fmla="*/ 110739 h 2435988"/>
                <a:gd name="connsiteX34" fmla="*/ 84133 w 1185629"/>
                <a:gd name="connsiteY34" fmla="*/ 216167 h 2435988"/>
                <a:gd name="connsiteX35" fmla="*/ 39970 w 1185629"/>
                <a:gd name="connsiteY35" fmla="*/ 148729 h 2435988"/>
                <a:gd name="connsiteX36" fmla="*/ 26670 w 1185629"/>
                <a:gd name="connsiteY36" fmla="*/ 155184 h 2435988"/>
                <a:gd name="connsiteX37" fmla="*/ 61115 w 1185629"/>
                <a:gd name="connsiteY37" fmla="*/ 231373 h 2435988"/>
                <a:gd name="connsiteX38" fmla="*/ 21740 w 1185629"/>
                <a:gd name="connsiteY38" fmla="*/ 194648 h 2435988"/>
                <a:gd name="connsiteX39" fmla="*/ 15381 w 1185629"/>
                <a:gd name="connsiteY39" fmla="*/ 209148 h 2435988"/>
                <a:gd name="connsiteX40" fmla="*/ 62036 w 1185629"/>
                <a:gd name="connsiteY40" fmla="*/ 271723 h 2435988"/>
                <a:gd name="connsiteX41" fmla="*/ 122201 w 1185629"/>
                <a:gd name="connsiteY41" fmla="*/ 354157 h 2435988"/>
                <a:gd name="connsiteX42" fmla="*/ 206384 w 1185629"/>
                <a:gd name="connsiteY42" fmla="*/ 505105 h 2435988"/>
                <a:gd name="connsiteX43" fmla="*/ 368944 w 1185629"/>
                <a:gd name="connsiteY43" fmla="*/ 743139 h 2435988"/>
                <a:gd name="connsiteX44" fmla="*/ 374749 w 1185629"/>
                <a:gd name="connsiteY44" fmla="*/ 821517 h 2435988"/>
                <a:gd name="connsiteX45" fmla="*/ 438612 w 1185629"/>
                <a:gd name="connsiteY45" fmla="*/ 978271 h 2435988"/>
                <a:gd name="connsiteX46" fmla="*/ 444418 w 1185629"/>
                <a:gd name="connsiteY46" fmla="*/ 1088579 h 2435988"/>
                <a:gd name="connsiteX47" fmla="*/ 377652 w 1185629"/>
                <a:gd name="connsiteY47" fmla="*/ 1306294 h 2435988"/>
                <a:gd name="connsiteX48" fmla="*/ 383458 w 1185629"/>
                <a:gd name="connsiteY48" fmla="*/ 1413699 h 2435988"/>
                <a:gd name="connsiteX49" fmla="*/ 400875 w 1185629"/>
                <a:gd name="connsiteY49" fmla="*/ 1526911 h 2435988"/>
                <a:gd name="connsiteX50" fmla="*/ 415389 w 1185629"/>
                <a:gd name="connsiteY50" fmla="*/ 1698179 h 2435988"/>
                <a:gd name="connsiteX51" fmla="*/ 450224 w 1185629"/>
                <a:gd name="connsiteY51" fmla="*/ 1808488 h 2435988"/>
                <a:gd name="connsiteX52" fmla="*/ 540212 w 1185629"/>
                <a:gd name="connsiteY52" fmla="*/ 2151025 h 2435988"/>
                <a:gd name="connsiteX53" fmla="*/ 575047 w 1185629"/>
                <a:gd name="connsiteY53" fmla="*/ 2159734 h 2435988"/>
                <a:gd name="connsiteX54" fmla="*/ 543115 w 1185629"/>
                <a:gd name="connsiteY54" fmla="*/ 2220694 h 2435988"/>
                <a:gd name="connsiteX55" fmla="*/ 519892 w 1185629"/>
                <a:gd name="connsiteY55" fmla="*/ 2313585 h 2435988"/>
                <a:gd name="connsiteX56" fmla="*/ 589561 w 1185629"/>
                <a:gd name="connsiteY56" fmla="*/ 2336808 h 2435988"/>
                <a:gd name="connsiteX57" fmla="*/ 644715 w 1185629"/>
                <a:gd name="connsiteY57" fmla="*/ 2296168 h 2435988"/>
                <a:gd name="connsiteX58" fmla="*/ 641812 w 1185629"/>
                <a:gd name="connsiteY58" fmla="*/ 2220694 h 2435988"/>
                <a:gd name="connsiteX59" fmla="*/ 665035 w 1185629"/>
                <a:gd name="connsiteY59" fmla="*/ 2156831 h 2435988"/>
                <a:gd name="connsiteX60" fmla="*/ 665035 w 1185629"/>
                <a:gd name="connsiteY60" fmla="*/ 2133608 h 2435988"/>
                <a:gd name="connsiteX61" fmla="*/ 618589 w 1185629"/>
                <a:gd name="connsiteY61" fmla="*/ 2026202 h 2435988"/>
                <a:gd name="connsiteX62" fmla="*/ 609881 w 1185629"/>
                <a:gd name="connsiteY62" fmla="*/ 1689471 h 2435988"/>
                <a:gd name="connsiteX63" fmla="*/ 609881 w 1185629"/>
                <a:gd name="connsiteY63" fmla="*/ 1506591 h 2435988"/>
                <a:gd name="connsiteX64" fmla="*/ 676647 w 1185629"/>
                <a:gd name="connsiteY64" fmla="*/ 1793974 h 2435988"/>
                <a:gd name="connsiteX65" fmla="*/ 705675 w 1185629"/>
                <a:gd name="connsiteY65" fmla="*/ 1895573 h 2435988"/>
                <a:gd name="connsiteX66" fmla="*/ 704949 w 1185629"/>
                <a:gd name="connsiteY66" fmla="*/ 2018945 h 2435988"/>
                <a:gd name="connsiteX67" fmla="*/ 734704 w 1185629"/>
                <a:gd name="connsiteY67" fmla="*/ 2287459 h 2435988"/>
                <a:gd name="connsiteX68" fmla="*/ 763732 w 1185629"/>
                <a:gd name="connsiteY68" fmla="*/ 2293265 h 2435988"/>
                <a:gd name="connsiteX69" fmla="*/ 757927 w 1185629"/>
                <a:gd name="connsiteY69" fmla="*/ 2368738 h 2435988"/>
                <a:gd name="connsiteX70" fmla="*/ 843561 w 1185629"/>
                <a:gd name="connsiteY70" fmla="*/ 2415185 h 2435988"/>
                <a:gd name="connsiteX71" fmla="*/ 971287 w 1185629"/>
                <a:gd name="connsiteY71" fmla="*/ 2388333 h 2435988"/>
                <a:gd name="connsiteX72" fmla="*/ 824692 w 1185629"/>
                <a:gd name="connsiteY72" fmla="*/ 2284556 h 2435988"/>
                <a:gd name="connsiteX73" fmla="*/ 865332 w 1185629"/>
                <a:gd name="connsiteY73" fmla="*/ 2275847 h 2435988"/>
                <a:gd name="connsiteX74" fmla="*/ 845012 w 1185629"/>
                <a:gd name="connsiteY74" fmla="*/ 1930407 h 2435988"/>
                <a:gd name="connsiteX75" fmla="*/ 853722 w 1185629"/>
                <a:gd name="connsiteY75" fmla="*/ 1869447 h 2435988"/>
                <a:gd name="connsiteX76" fmla="*/ 836304 w 1185629"/>
                <a:gd name="connsiteY76" fmla="*/ 1837516 h 2435988"/>
                <a:gd name="connsiteX77" fmla="*/ 824692 w 1185629"/>
                <a:gd name="connsiteY77" fmla="*/ 1457241 h 2435988"/>
                <a:gd name="connsiteX78" fmla="*/ 795664 w 1185629"/>
                <a:gd name="connsiteY78" fmla="*/ 1346933 h 2435988"/>
                <a:gd name="connsiteX79" fmla="*/ 763732 w 1185629"/>
                <a:gd name="connsiteY79" fmla="*/ 1079870 h 2435988"/>
                <a:gd name="connsiteX80" fmla="*/ 859527 w 1185629"/>
                <a:gd name="connsiteY80" fmla="*/ 754750 h 2435988"/>
                <a:gd name="connsiteX81" fmla="*/ 1051115 w 1185629"/>
                <a:gd name="connsiteY81" fmla="*/ 519618 h 2435988"/>
                <a:gd name="connsiteX82" fmla="*/ 1123687 w 1185629"/>
                <a:gd name="connsiteY82" fmla="*/ 267070 h 2435988"/>
                <a:gd name="connsiteX83" fmla="*/ 1164429 w 1185629"/>
                <a:gd name="connsiteY83" fmla="*/ 181978 h 2435988"/>
                <a:gd name="connsiteX84" fmla="*/ 1179878 w 1185629"/>
                <a:gd name="connsiteY84" fmla="*/ 99758 h 2435988"/>
                <a:gd name="connsiteX85" fmla="*/ 1166857 w 1185629"/>
                <a:gd name="connsiteY85" fmla="*/ 93041 h 2435988"/>
                <a:gd name="connsiteX86" fmla="*/ 1145199 w 1185629"/>
                <a:gd name="connsiteY86" fmla="*/ 135945 h 2435988"/>
                <a:gd name="connsiteX87" fmla="*/ 1148900 w 1185629"/>
                <a:gd name="connsiteY87" fmla="*/ 55621 h 2435988"/>
                <a:gd name="connsiteX88" fmla="*/ 1134096 w 1185629"/>
                <a:gd name="connsiteY88" fmla="*/ 46574 h 2435988"/>
                <a:gd name="connsiteX89" fmla="*/ 1115181 w 1185629"/>
                <a:gd name="connsiteY89" fmla="*/ 129366 h 2435988"/>
                <a:gd name="connsiteX90" fmla="*/ 1110794 w 1185629"/>
                <a:gd name="connsiteY90" fmla="*/ 24643 h 2435988"/>
                <a:gd name="connsiteX91" fmla="*/ 1093772 w 1185629"/>
                <a:gd name="connsiteY91" fmla="*/ 24107 h 2435988"/>
                <a:gd name="connsiteX92" fmla="*/ 1081461 w 1185629"/>
                <a:gd name="connsiteY92" fmla="*/ 127310 h 2435988"/>
                <a:gd name="connsiteX93" fmla="*/ 1059294 w 1185629"/>
                <a:gd name="connsiteY93" fmla="*/ 50801 h 2435988"/>
                <a:gd name="connsiteX94" fmla="*/ 1043394 w 1185629"/>
                <a:gd name="connsiteY94" fmla="*/ 56420 h 2435988"/>
                <a:gd name="connsiteX95" fmla="*/ 1057238 w 1185629"/>
                <a:gd name="connsiteY95" fmla="*/ 183349 h 2435988"/>
                <a:gd name="connsiteX96" fmla="*/ 1016939 w 1185629"/>
                <a:gd name="connsiteY96" fmla="*/ 146750 h 2435988"/>
                <a:gd name="connsiteX97" fmla="*/ 999915 w 1185629"/>
                <a:gd name="connsiteY97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89561 w 1185629"/>
                <a:gd name="connsiteY13" fmla="*/ 432534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79437 w 1185629"/>
                <a:gd name="connsiteY13" fmla="*/ 430403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79437 w 1185629"/>
                <a:gd name="connsiteY13" fmla="*/ 430403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79437 w 1185629"/>
                <a:gd name="connsiteY13" fmla="*/ 430403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  <a:gd name="connsiteX0" fmla="*/ 999915 w 1185629"/>
                <a:gd name="connsiteY0" fmla="*/ 155909 h 2435988"/>
                <a:gd name="connsiteX1" fmla="*/ 1042407 w 1185629"/>
                <a:gd name="connsiteY1" fmla="*/ 252557 h 2435988"/>
                <a:gd name="connsiteX2" fmla="*/ 975641 w 1185629"/>
                <a:gd name="connsiteY2" fmla="*/ 394797 h 2435988"/>
                <a:gd name="connsiteX3" fmla="*/ 923389 w 1185629"/>
                <a:gd name="connsiteY3" fmla="*/ 467368 h 2435988"/>
                <a:gd name="connsiteX4" fmla="*/ 859527 w 1185629"/>
                <a:gd name="connsiteY4" fmla="*/ 571871 h 2435988"/>
                <a:gd name="connsiteX5" fmla="*/ 757927 w 1185629"/>
                <a:gd name="connsiteY5" fmla="*/ 624122 h 2435988"/>
                <a:gd name="connsiteX6" fmla="*/ 723092 w 1185629"/>
                <a:gd name="connsiteY6" fmla="*/ 687985 h 2435988"/>
                <a:gd name="connsiteX7" fmla="*/ 682452 w 1185629"/>
                <a:gd name="connsiteY7" fmla="*/ 679277 h 2435988"/>
                <a:gd name="connsiteX8" fmla="*/ 691161 w 1185629"/>
                <a:gd name="connsiteY8" fmla="*/ 629928 h 2435988"/>
                <a:gd name="connsiteX9" fmla="*/ 714273 w 1185629"/>
                <a:gd name="connsiteY9" fmla="*/ 590886 h 2435988"/>
                <a:gd name="connsiteX10" fmla="*/ 723092 w 1185629"/>
                <a:gd name="connsiteY10" fmla="*/ 534134 h 2435988"/>
                <a:gd name="connsiteX11" fmla="*/ 723092 w 1185629"/>
                <a:gd name="connsiteY11" fmla="*/ 481882 h 2435988"/>
                <a:gd name="connsiteX12" fmla="*/ 667938 w 1185629"/>
                <a:gd name="connsiteY12" fmla="*/ 418019 h 2435988"/>
                <a:gd name="connsiteX13" fmla="*/ 579437 w 1185629"/>
                <a:gd name="connsiteY13" fmla="*/ 430403 h 2435988"/>
                <a:gd name="connsiteX14" fmla="*/ 548921 w 1185629"/>
                <a:gd name="connsiteY14" fmla="*/ 490591 h 2435988"/>
                <a:gd name="connsiteX15" fmla="*/ 551565 w 1185629"/>
                <a:gd name="connsiteY15" fmla="*/ 569091 h 2435988"/>
                <a:gd name="connsiteX16" fmla="*/ 577949 w 1185629"/>
                <a:gd name="connsiteY16" fmla="*/ 624122 h 2435988"/>
                <a:gd name="connsiteX17" fmla="*/ 537309 w 1185629"/>
                <a:gd name="connsiteY17" fmla="*/ 676374 h 2435988"/>
                <a:gd name="connsiteX18" fmla="*/ 508281 w 1185629"/>
                <a:gd name="connsiteY18" fmla="*/ 676374 h 2435988"/>
                <a:gd name="connsiteX19" fmla="*/ 479252 w 1185629"/>
                <a:gd name="connsiteY19" fmla="*/ 629928 h 2435988"/>
                <a:gd name="connsiteX20" fmla="*/ 415389 w 1185629"/>
                <a:gd name="connsiteY20" fmla="*/ 577677 h 2435988"/>
                <a:gd name="connsiteX21" fmla="*/ 366041 w 1185629"/>
                <a:gd name="connsiteY21" fmla="*/ 528328 h 2435988"/>
                <a:gd name="connsiteX22" fmla="*/ 334109 w 1185629"/>
                <a:gd name="connsiteY22" fmla="*/ 458659 h 2435988"/>
                <a:gd name="connsiteX23" fmla="*/ 235412 w 1185629"/>
                <a:gd name="connsiteY23" fmla="*/ 374477 h 2435988"/>
                <a:gd name="connsiteX24" fmla="*/ 180258 w 1185629"/>
                <a:gd name="connsiteY24" fmla="*/ 290294 h 2435988"/>
                <a:gd name="connsiteX25" fmla="*/ 159880 w 1185629"/>
                <a:gd name="connsiteY25" fmla="*/ 185929 h 2435988"/>
                <a:gd name="connsiteX26" fmla="*/ 146338 w 1185629"/>
                <a:gd name="connsiteY26" fmla="*/ 172854 h 2435988"/>
                <a:gd name="connsiteX27" fmla="*/ 143691 w 1185629"/>
                <a:gd name="connsiteY27" fmla="*/ 233622 h 2435988"/>
                <a:gd name="connsiteX28" fmla="*/ 108894 w 1185629"/>
                <a:gd name="connsiteY28" fmla="*/ 116457 h 2435988"/>
                <a:gd name="connsiteX29" fmla="*/ 93975 w 1185629"/>
                <a:gd name="connsiteY29" fmla="*/ 119230 h 2435988"/>
                <a:gd name="connsiteX30" fmla="*/ 108037 w 1185629"/>
                <a:gd name="connsiteY30" fmla="*/ 204850 h 2435988"/>
                <a:gd name="connsiteX31" fmla="*/ 65466 w 1185629"/>
                <a:gd name="connsiteY31" fmla="*/ 104591 h 2435988"/>
                <a:gd name="connsiteX32" fmla="*/ 51227 w 1185629"/>
                <a:gd name="connsiteY32" fmla="*/ 110739 h 2435988"/>
                <a:gd name="connsiteX33" fmla="*/ 84133 w 1185629"/>
                <a:gd name="connsiteY33" fmla="*/ 216167 h 2435988"/>
                <a:gd name="connsiteX34" fmla="*/ 39970 w 1185629"/>
                <a:gd name="connsiteY34" fmla="*/ 148729 h 2435988"/>
                <a:gd name="connsiteX35" fmla="*/ 26670 w 1185629"/>
                <a:gd name="connsiteY35" fmla="*/ 155184 h 2435988"/>
                <a:gd name="connsiteX36" fmla="*/ 61115 w 1185629"/>
                <a:gd name="connsiteY36" fmla="*/ 231373 h 2435988"/>
                <a:gd name="connsiteX37" fmla="*/ 21740 w 1185629"/>
                <a:gd name="connsiteY37" fmla="*/ 194648 h 2435988"/>
                <a:gd name="connsiteX38" fmla="*/ 15381 w 1185629"/>
                <a:gd name="connsiteY38" fmla="*/ 209148 h 2435988"/>
                <a:gd name="connsiteX39" fmla="*/ 62036 w 1185629"/>
                <a:gd name="connsiteY39" fmla="*/ 271723 h 2435988"/>
                <a:gd name="connsiteX40" fmla="*/ 122201 w 1185629"/>
                <a:gd name="connsiteY40" fmla="*/ 354157 h 2435988"/>
                <a:gd name="connsiteX41" fmla="*/ 206384 w 1185629"/>
                <a:gd name="connsiteY41" fmla="*/ 505105 h 2435988"/>
                <a:gd name="connsiteX42" fmla="*/ 368944 w 1185629"/>
                <a:gd name="connsiteY42" fmla="*/ 743139 h 2435988"/>
                <a:gd name="connsiteX43" fmla="*/ 374749 w 1185629"/>
                <a:gd name="connsiteY43" fmla="*/ 821517 h 2435988"/>
                <a:gd name="connsiteX44" fmla="*/ 438612 w 1185629"/>
                <a:gd name="connsiteY44" fmla="*/ 978271 h 2435988"/>
                <a:gd name="connsiteX45" fmla="*/ 444418 w 1185629"/>
                <a:gd name="connsiteY45" fmla="*/ 1088579 h 2435988"/>
                <a:gd name="connsiteX46" fmla="*/ 377652 w 1185629"/>
                <a:gd name="connsiteY46" fmla="*/ 1306294 h 2435988"/>
                <a:gd name="connsiteX47" fmla="*/ 383458 w 1185629"/>
                <a:gd name="connsiteY47" fmla="*/ 1413699 h 2435988"/>
                <a:gd name="connsiteX48" fmla="*/ 400875 w 1185629"/>
                <a:gd name="connsiteY48" fmla="*/ 1526911 h 2435988"/>
                <a:gd name="connsiteX49" fmla="*/ 415389 w 1185629"/>
                <a:gd name="connsiteY49" fmla="*/ 1698179 h 2435988"/>
                <a:gd name="connsiteX50" fmla="*/ 450224 w 1185629"/>
                <a:gd name="connsiteY50" fmla="*/ 1808488 h 2435988"/>
                <a:gd name="connsiteX51" fmla="*/ 540212 w 1185629"/>
                <a:gd name="connsiteY51" fmla="*/ 2151025 h 2435988"/>
                <a:gd name="connsiteX52" fmla="*/ 575047 w 1185629"/>
                <a:gd name="connsiteY52" fmla="*/ 2159734 h 2435988"/>
                <a:gd name="connsiteX53" fmla="*/ 543115 w 1185629"/>
                <a:gd name="connsiteY53" fmla="*/ 2220694 h 2435988"/>
                <a:gd name="connsiteX54" fmla="*/ 519892 w 1185629"/>
                <a:gd name="connsiteY54" fmla="*/ 2313585 h 2435988"/>
                <a:gd name="connsiteX55" fmla="*/ 589561 w 1185629"/>
                <a:gd name="connsiteY55" fmla="*/ 2336808 h 2435988"/>
                <a:gd name="connsiteX56" fmla="*/ 644715 w 1185629"/>
                <a:gd name="connsiteY56" fmla="*/ 2296168 h 2435988"/>
                <a:gd name="connsiteX57" fmla="*/ 641812 w 1185629"/>
                <a:gd name="connsiteY57" fmla="*/ 2220694 h 2435988"/>
                <a:gd name="connsiteX58" fmla="*/ 665035 w 1185629"/>
                <a:gd name="connsiteY58" fmla="*/ 2156831 h 2435988"/>
                <a:gd name="connsiteX59" fmla="*/ 665035 w 1185629"/>
                <a:gd name="connsiteY59" fmla="*/ 2133608 h 2435988"/>
                <a:gd name="connsiteX60" fmla="*/ 618589 w 1185629"/>
                <a:gd name="connsiteY60" fmla="*/ 2026202 h 2435988"/>
                <a:gd name="connsiteX61" fmla="*/ 609881 w 1185629"/>
                <a:gd name="connsiteY61" fmla="*/ 1689471 h 2435988"/>
                <a:gd name="connsiteX62" fmla="*/ 609881 w 1185629"/>
                <a:gd name="connsiteY62" fmla="*/ 1506591 h 2435988"/>
                <a:gd name="connsiteX63" fmla="*/ 676647 w 1185629"/>
                <a:gd name="connsiteY63" fmla="*/ 1793974 h 2435988"/>
                <a:gd name="connsiteX64" fmla="*/ 705675 w 1185629"/>
                <a:gd name="connsiteY64" fmla="*/ 1895573 h 2435988"/>
                <a:gd name="connsiteX65" fmla="*/ 704949 w 1185629"/>
                <a:gd name="connsiteY65" fmla="*/ 2018945 h 2435988"/>
                <a:gd name="connsiteX66" fmla="*/ 734704 w 1185629"/>
                <a:gd name="connsiteY66" fmla="*/ 2287459 h 2435988"/>
                <a:gd name="connsiteX67" fmla="*/ 763732 w 1185629"/>
                <a:gd name="connsiteY67" fmla="*/ 2293265 h 2435988"/>
                <a:gd name="connsiteX68" fmla="*/ 757927 w 1185629"/>
                <a:gd name="connsiteY68" fmla="*/ 2368738 h 2435988"/>
                <a:gd name="connsiteX69" fmla="*/ 843561 w 1185629"/>
                <a:gd name="connsiteY69" fmla="*/ 2415185 h 2435988"/>
                <a:gd name="connsiteX70" fmla="*/ 971287 w 1185629"/>
                <a:gd name="connsiteY70" fmla="*/ 2388333 h 2435988"/>
                <a:gd name="connsiteX71" fmla="*/ 824692 w 1185629"/>
                <a:gd name="connsiteY71" fmla="*/ 2284556 h 2435988"/>
                <a:gd name="connsiteX72" fmla="*/ 865332 w 1185629"/>
                <a:gd name="connsiteY72" fmla="*/ 2275847 h 2435988"/>
                <a:gd name="connsiteX73" fmla="*/ 845012 w 1185629"/>
                <a:gd name="connsiteY73" fmla="*/ 1930407 h 2435988"/>
                <a:gd name="connsiteX74" fmla="*/ 853722 w 1185629"/>
                <a:gd name="connsiteY74" fmla="*/ 1869447 h 2435988"/>
                <a:gd name="connsiteX75" fmla="*/ 836304 w 1185629"/>
                <a:gd name="connsiteY75" fmla="*/ 1837516 h 2435988"/>
                <a:gd name="connsiteX76" fmla="*/ 824692 w 1185629"/>
                <a:gd name="connsiteY76" fmla="*/ 1457241 h 2435988"/>
                <a:gd name="connsiteX77" fmla="*/ 795664 w 1185629"/>
                <a:gd name="connsiteY77" fmla="*/ 1346933 h 2435988"/>
                <a:gd name="connsiteX78" fmla="*/ 763732 w 1185629"/>
                <a:gd name="connsiteY78" fmla="*/ 1079870 h 2435988"/>
                <a:gd name="connsiteX79" fmla="*/ 859527 w 1185629"/>
                <a:gd name="connsiteY79" fmla="*/ 754750 h 2435988"/>
                <a:gd name="connsiteX80" fmla="*/ 1051115 w 1185629"/>
                <a:gd name="connsiteY80" fmla="*/ 519618 h 2435988"/>
                <a:gd name="connsiteX81" fmla="*/ 1123687 w 1185629"/>
                <a:gd name="connsiteY81" fmla="*/ 267070 h 2435988"/>
                <a:gd name="connsiteX82" fmla="*/ 1164429 w 1185629"/>
                <a:gd name="connsiteY82" fmla="*/ 181978 h 2435988"/>
                <a:gd name="connsiteX83" fmla="*/ 1179878 w 1185629"/>
                <a:gd name="connsiteY83" fmla="*/ 99758 h 2435988"/>
                <a:gd name="connsiteX84" fmla="*/ 1166857 w 1185629"/>
                <a:gd name="connsiteY84" fmla="*/ 93041 h 2435988"/>
                <a:gd name="connsiteX85" fmla="*/ 1145199 w 1185629"/>
                <a:gd name="connsiteY85" fmla="*/ 135945 h 2435988"/>
                <a:gd name="connsiteX86" fmla="*/ 1148900 w 1185629"/>
                <a:gd name="connsiteY86" fmla="*/ 55621 h 2435988"/>
                <a:gd name="connsiteX87" fmla="*/ 1134096 w 1185629"/>
                <a:gd name="connsiteY87" fmla="*/ 46574 h 2435988"/>
                <a:gd name="connsiteX88" fmla="*/ 1115181 w 1185629"/>
                <a:gd name="connsiteY88" fmla="*/ 129366 h 2435988"/>
                <a:gd name="connsiteX89" fmla="*/ 1110794 w 1185629"/>
                <a:gd name="connsiteY89" fmla="*/ 24643 h 2435988"/>
                <a:gd name="connsiteX90" fmla="*/ 1093772 w 1185629"/>
                <a:gd name="connsiteY90" fmla="*/ 24107 h 2435988"/>
                <a:gd name="connsiteX91" fmla="*/ 1081461 w 1185629"/>
                <a:gd name="connsiteY91" fmla="*/ 127310 h 2435988"/>
                <a:gd name="connsiteX92" fmla="*/ 1059294 w 1185629"/>
                <a:gd name="connsiteY92" fmla="*/ 50801 h 2435988"/>
                <a:gd name="connsiteX93" fmla="*/ 1043394 w 1185629"/>
                <a:gd name="connsiteY93" fmla="*/ 56420 h 2435988"/>
                <a:gd name="connsiteX94" fmla="*/ 1057238 w 1185629"/>
                <a:gd name="connsiteY94" fmla="*/ 183349 h 2435988"/>
                <a:gd name="connsiteX95" fmla="*/ 1016939 w 1185629"/>
                <a:gd name="connsiteY95" fmla="*/ 146750 h 2435988"/>
                <a:gd name="connsiteX96" fmla="*/ 999915 w 1185629"/>
                <a:gd name="connsiteY96" fmla="*/ 155909 h 243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185629" h="2435988">
                  <a:moveTo>
                    <a:pt x="999915" y="155909"/>
                  </a:moveTo>
                  <a:lnTo>
                    <a:pt x="1042407" y="252557"/>
                  </a:lnTo>
                  <a:lnTo>
                    <a:pt x="975641" y="394797"/>
                  </a:lnTo>
                  <a:lnTo>
                    <a:pt x="923389" y="467368"/>
                  </a:lnTo>
                  <a:lnTo>
                    <a:pt x="859527" y="571871"/>
                  </a:lnTo>
                  <a:lnTo>
                    <a:pt x="757927" y="624122"/>
                  </a:lnTo>
                  <a:cubicBezTo>
                    <a:pt x="746315" y="645410"/>
                    <a:pt x="735294" y="683912"/>
                    <a:pt x="723092" y="687985"/>
                  </a:cubicBezTo>
                  <a:cubicBezTo>
                    <a:pt x="710890" y="692058"/>
                    <a:pt x="687744" y="685137"/>
                    <a:pt x="682452" y="679277"/>
                  </a:cubicBezTo>
                  <a:cubicBezTo>
                    <a:pt x="677160" y="673417"/>
                    <a:pt x="685858" y="644660"/>
                    <a:pt x="691161" y="629928"/>
                  </a:cubicBezTo>
                  <a:cubicBezTo>
                    <a:pt x="696465" y="615196"/>
                    <a:pt x="708895" y="599941"/>
                    <a:pt x="714273" y="590886"/>
                  </a:cubicBezTo>
                  <a:cubicBezTo>
                    <a:pt x="719651" y="581831"/>
                    <a:pt x="721622" y="552301"/>
                    <a:pt x="723092" y="534134"/>
                  </a:cubicBezTo>
                  <a:cubicBezTo>
                    <a:pt x="724562" y="515967"/>
                    <a:pt x="726003" y="504926"/>
                    <a:pt x="723092" y="481882"/>
                  </a:cubicBezTo>
                  <a:cubicBezTo>
                    <a:pt x="720181" y="458838"/>
                    <a:pt x="688150" y="423580"/>
                    <a:pt x="667938" y="418019"/>
                  </a:cubicBezTo>
                  <a:cubicBezTo>
                    <a:pt x="647726" y="412458"/>
                    <a:pt x="600078" y="405981"/>
                    <a:pt x="579437" y="430403"/>
                  </a:cubicBezTo>
                  <a:cubicBezTo>
                    <a:pt x="558796" y="454825"/>
                    <a:pt x="553566" y="467476"/>
                    <a:pt x="548921" y="490591"/>
                  </a:cubicBezTo>
                  <a:cubicBezTo>
                    <a:pt x="544276" y="513706"/>
                    <a:pt x="546727" y="546836"/>
                    <a:pt x="551565" y="569091"/>
                  </a:cubicBezTo>
                  <a:cubicBezTo>
                    <a:pt x="557062" y="583605"/>
                    <a:pt x="565708" y="612629"/>
                    <a:pt x="577949" y="624122"/>
                  </a:cubicBezTo>
                  <a:cubicBezTo>
                    <a:pt x="583844" y="634733"/>
                    <a:pt x="548083" y="670051"/>
                    <a:pt x="537309" y="676374"/>
                  </a:cubicBezTo>
                  <a:cubicBezTo>
                    <a:pt x="526535" y="682697"/>
                    <a:pt x="516822" y="680871"/>
                    <a:pt x="508281" y="676374"/>
                  </a:cubicBezTo>
                  <a:cubicBezTo>
                    <a:pt x="499740" y="671877"/>
                    <a:pt x="488382" y="642931"/>
                    <a:pt x="479252" y="629928"/>
                  </a:cubicBezTo>
                  <a:cubicBezTo>
                    <a:pt x="470122" y="616925"/>
                    <a:pt x="436677" y="595094"/>
                    <a:pt x="415389" y="577677"/>
                  </a:cubicBezTo>
                  <a:lnTo>
                    <a:pt x="366041" y="528328"/>
                  </a:lnTo>
                  <a:cubicBezTo>
                    <a:pt x="355397" y="505105"/>
                    <a:pt x="344123" y="473813"/>
                    <a:pt x="334109" y="458659"/>
                  </a:cubicBezTo>
                  <a:cubicBezTo>
                    <a:pt x="324095" y="443505"/>
                    <a:pt x="255283" y="396192"/>
                    <a:pt x="235412" y="374477"/>
                  </a:cubicBezTo>
                  <a:cubicBezTo>
                    <a:pt x="215541" y="352762"/>
                    <a:pt x="198643" y="318355"/>
                    <a:pt x="180258" y="290294"/>
                  </a:cubicBezTo>
                  <a:cubicBezTo>
                    <a:pt x="179377" y="248796"/>
                    <a:pt x="155382" y="213181"/>
                    <a:pt x="159880" y="185929"/>
                  </a:cubicBezTo>
                  <a:cubicBezTo>
                    <a:pt x="159779" y="177368"/>
                    <a:pt x="171426" y="152220"/>
                    <a:pt x="146338" y="172854"/>
                  </a:cubicBezTo>
                  <a:cubicBezTo>
                    <a:pt x="137219" y="192732"/>
                    <a:pt x="138437" y="191933"/>
                    <a:pt x="143691" y="233622"/>
                  </a:cubicBezTo>
                  <a:cubicBezTo>
                    <a:pt x="133101" y="196920"/>
                    <a:pt x="117180" y="135522"/>
                    <a:pt x="108894" y="116457"/>
                  </a:cubicBezTo>
                  <a:cubicBezTo>
                    <a:pt x="100608" y="97392"/>
                    <a:pt x="87798" y="94702"/>
                    <a:pt x="93975" y="119230"/>
                  </a:cubicBezTo>
                  <a:lnTo>
                    <a:pt x="108037" y="204850"/>
                  </a:lnTo>
                  <a:cubicBezTo>
                    <a:pt x="102463" y="202799"/>
                    <a:pt x="74934" y="120276"/>
                    <a:pt x="65466" y="104591"/>
                  </a:cubicBezTo>
                  <a:cubicBezTo>
                    <a:pt x="55998" y="88906"/>
                    <a:pt x="48345" y="103246"/>
                    <a:pt x="51227" y="110739"/>
                  </a:cubicBezTo>
                  <a:cubicBezTo>
                    <a:pt x="55069" y="130431"/>
                    <a:pt x="73907" y="178149"/>
                    <a:pt x="84133" y="216167"/>
                  </a:cubicBezTo>
                  <a:cubicBezTo>
                    <a:pt x="80566" y="221562"/>
                    <a:pt x="49547" y="158893"/>
                    <a:pt x="39970" y="148729"/>
                  </a:cubicBezTo>
                  <a:cubicBezTo>
                    <a:pt x="30393" y="138565"/>
                    <a:pt x="23146" y="141410"/>
                    <a:pt x="26670" y="155184"/>
                  </a:cubicBezTo>
                  <a:cubicBezTo>
                    <a:pt x="30194" y="168958"/>
                    <a:pt x="61937" y="224796"/>
                    <a:pt x="61115" y="231373"/>
                  </a:cubicBezTo>
                  <a:cubicBezTo>
                    <a:pt x="60293" y="237950"/>
                    <a:pt x="29362" y="198352"/>
                    <a:pt x="21740" y="194648"/>
                  </a:cubicBezTo>
                  <a:cubicBezTo>
                    <a:pt x="0" y="179430"/>
                    <a:pt x="8048" y="200600"/>
                    <a:pt x="15381" y="209148"/>
                  </a:cubicBezTo>
                  <a:cubicBezTo>
                    <a:pt x="22714" y="217696"/>
                    <a:pt x="41797" y="250647"/>
                    <a:pt x="62036" y="271723"/>
                  </a:cubicBezTo>
                  <a:cubicBezTo>
                    <a:pt x="88227" y="293654"/>
                    <a:pt x="102146" y="326679"/>
                    <a:pt x="122201" y="354157"/>
                  </a:cubicBezTo>
                  <a:lnTo>
                    <a:pt x="206384" y="505105"/>
                  </a:lnTo>
                  <a:lnTo>
                    <a:pt x="368944" y="743139"/>
                  </a:lnTo>
                  <a:lnTo>
                    <a:pt x="374749" y="821517"/>
                  </a:lnTo>
                  <a:cubicBezTo>
                    <a:pt x="396037" y="873768"/>
                    <a:pt x="435306" y="948630"/>
                    <a:pt x="438612" y="978271"/>
                  </a:cubicBezTo>
                  <a:cubicBezTo>
                    <a:pt x="441918" y="1007912"/>
                    <a:pt x="442483" y="1051810"/>
                    <a:pt x="444418" y="1088579"/>
                  </a:cubicBezTo>
                  <a:lnTo>
                    <a:pt x="377652" y="1306294"/>
                  </a:lnTo>
                  <a:lnTo>
                    <a:pt x="383458" y="1413699"/>
                  </a:lnTo>
                  <a:lnTo>
                    <a:pt x="400875" y="1526911"/>
                  </a:lnTo>
                  <a:lnTo>
                    <a:pt x="415389" y="1698179"/>
                  </a:lnTo>
                  <a:lnTo>
                    <a:pt x="450224" y="1808488"/>
                  </a:lnTo>
                  <a:lnTo>
                    <a:pt x="540212" y="2151025"/>
                  </a:lnTo>
                  <a:lnTo>
                    <a:pt x="575047" y="2159734"/>
                  </a:lnTo>
                  <a:lnTo>
                    <a:pt x="543115" y="2220694"/>
                  </a:lnTo>
                  <a:cubicBezTo>
                    <a:pt x="535374" y="2251658"/>
                    <a:pt x="517473" y="2302215"/>
                    <a:pt x="519892" y="2313585"/>
                  </a:cubicBezTo>
                  <a:cubicBezTo>
                    <a:pt x="522311" y="2324955"/>
                    <a:pt x="566338" y="2329067"/>
                    <a:pt x="589561" y="2336808"/>
                  </a:cubicBezTo>
                  <a:cubicBezTo>
                    <a:pt x="634797" y="2333421"/>
                    <a:pt x="642780" y="2319149"/>
                    <a:pt x="644715" y="2296168"/>
                  </a:cubicBezTo>
                  <a:cubicBezTo>
                    <a:pt x="646650" y="2273187"/>
                    <a:pt x="642780" y="2245852"/>
                    <a:pt x="641812" y="2220694"/>
                  </a:cubicBezTo>
                  <a:lnTo>
                    <a:pt x="665035" y="2156831"/>
                  </a:lnTo>
                  <a:lnTo>
                    <a:pt x="665035" y="2133608"/>
                  </a:lnTo>
                  <a:cubicBezTo>
                    <a:pt x="649553" y="2097806"/>
                    <a:pt x="626572" y="2075309"/>
                    <a:pt x="618589" y="2026202"/>
                  </a:cubicBezTo>
                  <a:cubicBezTo>
                    <a:pt x="610606" y="1977095"/>
                    <a:pt x="612784" y="1801715"/>
                    <a:pt x="609881" y="1689471"/>
                  </a:cubicBezTo>
                  <a:lnTo>
                    <a:pt x="609881" y="1506591"/>
                  </a:lnTo>
                  <a:lnTo>
                    <a:pt x="676647" y="1793974"/>
                  </a:lnTo>
                  <a:lnTo>
                    <a:pt x="705675" y="1895573"/>
                  </a:lnTo>
                  <a:lnTo>
                    <a:pt x="704949" y="2018945"/>
                  </a:lnTo>
                  <a:lnTo>
                    <a:pt x="734704" y="2287459"/>
                  </a:lnTo>
                  <a:lnTo>
                    <a:pt x="763732" y="2293265"/>
                  </a:lnTo>
                  <a:lnTo>
                    <a:pt x="757927" y="2368738"/>
                  </a:lnTo>
                  <a:lnTo>
                    <a:pt x="843561" y="2415185"/>
                  </a:lnTo>
                  <a:cubicBezTo>
                    <a:pt x="878153" y="2435988"/>
                    <a:pt x="946855" y="2418330"/>
                    <a:pt x="971287" y="2388333"/>
                  </a:cubicBezTo>
                  <a:cubicBezTo>
                    <a:pt x="955079" y="2334872"/>
                    <a:pt x="873557" y="2319148"/>
                    <a:pt x="824692" y="2284556"/>
                  </a:cubicBezTo>
                  <a:lnTo>
                    <a:pt x="865332" y="2275847"/>
                  </a:lnTo>
                  <a:lnTo>
                    <a:pt x="845012" y="1930407"/>
                  </a:lnTo>
                  <a:lnTo>
                    <a:pt x="853722" y="1869447"/>
                  </a:lnTo>
                  <a:lnTo>
                    <a:pt x="836304" y="1837516"/>
                  </a:lnTo>
                  <a:lnTo>
                    <a:pt x="824692" y="1457241"/>
                  </a:lnTo>
                  <a:lnTo>
                    <a:pt x="795664" y="1346933"/>
                  </a:lnTo>
                  <a:lnTo>
                    <a:pt x="763732" y="1079870"/>
                  </a:lnTo>
                  <a:lnTo>
                    <a:pt x="859527" y="754750"/>
                  </a:lnTo>
                  <a:lnTo>
                    <a:pt x="1051115" y="519618"/>
                  </a:lnTo>
                  <a:lnTo>
                    <a:pt x="1123687" y="267070"/>
                  </a:lnTo>
                  <a:cubicBezTo>
                    <a:pt x="1154361" y="238165"/>
                    <a:pt x="1159866" y="202185"/>
                    <a:pt x="1164429" y="181978"/>
                  </a:cubicBezTo>
                  <a:cubicBezTo>
                    <a:pt x="1168992" y="161771"/>
                    <a:pt x="1174127" y="119104"/>
                    <a:pt x="1179878" y="99758"/>
                  </a:cubicBezTo>
                  <a:cubicBezTo>
                    <a:pt x="1185629" y="80412"/>
                    <a:pt x="1172363" y="80293"/>
                    <a:pt x="1166857" y="93041"/>
                  </a:cubicBezTo>
                  <a:cubicBezTo>
                    <a:pt x="1161351" y="105789"/>
                    <a:pt x="1148192" y="142182"/>
                    <a:pt x="1145199" y="135945"/>
                  </a:cubicBezTo>
                  <a:cubicBezTo>
                    <a:pt x="1142206" y="129708"/>
                    <a:pt x="1148008" y="75450"/>
                    <a:pt x="1148900" y="55621"/>
                  </a:cubicBezTo>
                  <a:cubicBezTo>
                    <a:pt x="1149792" y="35792"/>
                    <a:pt x="1139716" y="34283"/>
                    <a:pt x="1134096" y="46574"/>
                  </a:cubicBezTo>
                  <a:cubicBezTo>
                    <a:pt x="1128476" y="58865"/>
                    <a:pt x="1118928" y="149104"/>
                    <a:pt x="1115181" y="129366"/>
                  </a:cubicBezTo>
                  <a:cubicBezTo>
                    <a:pt x="1104323" y="109746"/>
                    <a:pt x="1110250" y="46298"/>
                    <a:pt x="1110794" y="24643"/>
                  </a:cubicBezTo>
                  <a:cubicBezTo>
                    <a:pt x="1111338" y="2988"/>
                    <a:pt x="1095342" y="0"/>
                    <a:pt x="1093772" y="24107"/>
                  </a:cubicBezTo>
                  <a:cubicBezTo>
                    <a:pt x="1092202" y="48214"/>
                    <a:pt x="1087207" y="122861"/>
                    <a:pt x="1081461" y="127310"/>
                  </a:cubicBezTo>
                  <a:cubicBezTo>
                    <a:pt x="1075715" y="131759"/>
                    <a:pt x="1065639" y="62616"/>
                    <a:pt x="1059294" y="50801"/>
                  </a:cubicBezTo>
                  <a:cubicBezTo>
                    <a:pt x="1052949" y="38986"/>
                    <a:pt x="1043737" y="34329"/>
                    <a:pt x="1043394" y="56420"/>
                  </a:cubicBezTo>
                  <a:cubicBezTo>
                    <a:pt x="1043051" y="78511"/>
                    <a:pt x="1061647" y="168294"/>
                    <a:pt x="1057238" y="183349"/>
                  </a:cubicBezTo>
                  <a:cubicBezTo>
                    <a:pt x="1052829" y="198404"/>
                    <a:pt x="1026493" y="151323"/>
                    <a:pt x="1016939" y="146750"/>
                  </a:cubicBezTo>
                  <a:cubicBezTo>
                    <a:pt x="1007385" y="142177"/>
                    <a:pt x="995487" y="138389"/>
                    <a:pt x="999915" y="155909"/>
                  </a:cubicBezTo>
                  <a:close/>
                </a:path>
              </a:pathLst>
            </a:custGeom>
            <a:gradFill flip="none" rotWithShape="1">
              <a:gsLst>
                <a:gs pos="34000">
                  <a:srgbClr val="000000">
                    <a:alpha val="0"/>
                  </a:srgbClr>
                </a:gs>
                <a:gs pos="77000">
                  <a:schemeClr val="accent5">
                    <a:lumMod val="50000"/>
                    <a:alpha val="45000"/>
                  </a:schemeClr>
                </a:gs>
              </a:gsLst>
              <a:lin ang="16200000" scaled="1"/>
              <a:tileRect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4" name="Freeform 223"/>
            <p:cNvSpPr/>
            <p:nvPr userDrawn="1"/>
          </p:nvSpPr>
          <p:spPr bwMode="gray">
            <a:xfrm flipH="1">
              <a:off x="1039867" y="931653"/>
              <a:ext cx="648940" cy="1209434"/>
            </a:xfrm>
            <a:custGeom>
              <a:avLst/>
              <a:gdLst>
                <a:gd name="connsiteX0" fmla="*/ 361284 w 965556"/>
                <a:gd name="connsiteY0" fmla="*/ 15986 h 1800025"/>
                <a:gd name="connsiteX1" fmla="*/ 300537 w 965556"/>
                <a:gd name="connsiteY1" fmla="*/ 54353 h 1800025"/>
                <a:gd name="connsiteX2" fmla="*/ 265368 w 965556"/>
                <a:gd name="connsiteY2" fmla="*/ 105508 h 1800025"/>
                <a:gd name="connsiteX3" fmla="*/ 281354 w 965556"/>
                <a:gd name="connsiteY3" fmla="*/ 204621 h 1800025"/>
                <a:gd name="connsiteX4" fmla="*/ 322918 w 965556"/>
                <a:gd name="connsiteY4" fmla="*/ 214213 h 1800025"/>
                <a:gd name="connsiteX5" fmla="*/ 354890 w 965556"/>
                <a:gd name="connsiteY5" fmla="*/ 274960 h 1800025"/>
                <a:gd name="connsiteX6" fmla="*/ 383665 w 965556"/>
                <a:gd name="connsiteY6" fmla="*/ 290946 h 1800025"/>
                <a:gd name="connsiteX7" fmla="*/ 345298 w 965556"/>
                <a:gd name="connsiteY7" fmla="*/ 319720 h 1800025"/>
                <a:gd name="connsiteX8" fmla="*/ 271763 w 965556"/>
                <a:gd name="connsiteY8" fmla="*/ 338904 h 1800025"/>
                <a:gd name="connsiteX9" fmla="*/ 204621 w 965556"/>
                <a:gd name="connsiteY9" fmla="*/ 476383 h 1800025"/>
                <a:gd name="connsiteX10" fmla="*/ 166255 w 965556"/>
                <a:gd name="connsiteY10" fmla="*/ 569102 h 1800025"/>
                <a:gd name="connsiteX11" fmla="*/ 92719 w 965556"/>
                <a:gd name="connsiteY11" fmla="*/ 441214 h 1800025"/>
                <a:gd name="connsiteX12" fmla="*/ 115100 w 965556"/>
                <a:gd name="connsiteY12" fmla="*/ 348495 h 1800025"/>
                <a:gd name="connsiteX13" fmla="*/ 76733 w 965556"/>
                <a:gd name="connsiteY13" fmla="*/ 287748 h 1800025"/>
                <a:gd name="connsiteX14" fmla="*/ 35170 w 965556"/>
                <a:gd name="connsiteY14" fmla="*/ 329312 h 1800025"/>
                <a:gd name="connsiteX15" fmla="*/ 0 w 965556"/>
                <a:gd name="connsiteY15" fmla="*/ 351692 h 1800025"/>
                <a:gd name="connsiteX16" fmla="*/ 25578 w 965556"/>
                <a:gd name="connsiteY16" fmla="*/ 377270 h 1800025"/>
                <a:gd name="connsiteX17" fmla="*/ 83128 w 965556"/>
                <a:gd name="connsiteY17" fmla="*/ 597877 h 1800025"/>
                <a:gd name="connsiteX18" fmla="*/ 147072 w 965556"/>
                <a:gd name="connsiteY18" fmla="*/ 703385 h 1800025"/>
                <a:gd name="connsiteX19" fmla="*/ 233396 w 965556"/>
                <a:gd name="connsiteY19" fmla="*/ 629849 h 1800025"/>
                <a:gd name="connsiteX20" fmla="*/ 290946 w 965556"/>
                <a:gd name="connsiteY20" fmla="*/ 530736 h 1800025"/>
                <a:gd name="connsiteX21" fmla="*/ 310129 w 965556"/>
                <a:gd name="connsiteY21" fmla="*/ 604271 h 1800025"/>
                <a:gd name="connsiteX22" fmla="*/ 278157 w 965556"/>
                <a:gd name="connsiteY22" fmla="*/ 661821 h 1800025"/>
                <a:gd name="connsiteX23" fmla="*/ 169452 w 965556"/>
                <a:gd name="connsiteY23" fmla="*/ 812090 h 1800025"/>
                <a:gd name="connsiteX24" fmla="*/ 182241 w 965556"/>
                <a:gd name="connsiteY24" fmla="*/ 1083852 h 1800025"/>
                <a:gd name="connsiteX25" fmla="*/ 230199 w 965556"/>
                <a:gd name="connsiteY25" fmla="*/ 1589010 h 1800025"/>
                <a:gd name="connsiteX26" fmla="*/ 227002 w 965556"/>
                <a:gd name="connsiteY26" fmla="*/ 1649757 h 1800025"/>
                <a:gd name="connsiteX27" fmla="*/ 159860 w 965556"/>
                <a:gd name="connsiteY27" fmla="*/ 1784039 h 1800025"/>
                <a:gd name="connsiteX28" fmla="*/ 220607 w 965556"/>
                <a:gd name="connsiteY28" fmla="*/ 1800025 h 1800025"/>
                <a:gd name="connsiteX29" fmla="*/ 300537 w 965556"/>
                <a:gd name="connsiteY29" fmla="*/ 1726490 h 1800025"/>
                <a:gd name="connsiteX30" fmla="*/ 322918 w 965556"/>
                <a:gd name="connsiteY30" fmla="*/ 1665743 h 1800025"/>
                <a:gd name="connsiteX31" fmla="*/ 290946 w 965556"/>
                <a:gd name="connsiteY31" fmla="*/ 1614588 h 1800025"/>
                <a:gd name="connsiteX32" fmla="*/ 313326 w 965556"/>
                <a:gd name="connsiteY32" fmla="*/ 1342825 h 1800025"/>
                <a:gd name="connsiteX33" fmla="*/ 316523 w 965556"/>
                <a:gd name="connsiteY33" fmla="*/ 997527 h 1800025"/>
                <a:gd name="connsiteX34" fmla="*/ 450806 w 965556"/>
                <a:gd name="connsiteY34" fmla="*/ 1099838 h 1800025"/>
                <a:gd name="connsiteX35" fmla="*/ 633046 w 965556"/>
                <a:gd name="connsiteY35" fmla="*/ 1320445 h 1800025"/>
                <a:gd name="connsiteX36" fmla="*/ 696991 w 965556"/>
                <a:gd name="connsiteY36" fmla="*/ 1617785 h 1800025"/>
                <a:gd name="connsiteX37" fmla="*/ 661821 w 965556"/>
                <a:gd name="connsiteY37" fmla="*/ 1668940 h 1800025"/>
                <a:gd name="connsiteX38" fmla="*/ 700188 w 965556"/>
                <a:gd name="connsiteY38" fmla="*/ 1713701 h 1800025"/>
                <a:gd name="connsiteX39" fmla="*/ 834470 w 965556"/>
                <a:gd name="connsiteY39" fmla="*/ 1748870 h 1800025"/>
                <a:gd name="connsiteX40" fmla="*/ 773723 w 965556"/>
                <a:gd name="connsiteY40" fmla="*/ 1636968 h 1800025"/>
                <a:gd name="connsiteX41" fmla="*/ 748146 w 965556"/>
                <a:gd name="connsiteY41" fmla="*/ 1569827 h 1800025"/>
                <a:gd name="connsiteX42" fmla="*/ 735357 w 965556"/>
                <a:gd name="connsiteY42" fmla="*/ 1269290 h 1800025"/>
                <a:gd name="connsiteX43" fmla="*/ 485975 w 965556"/>
                <a:gd name="connsiteY43" fmla="*/ 818484 h 1800025"/>
                <a:gd name="connsiteX44" fmla="*/ 530736 w 965556"/>
                <a:gd name="connsiteY44" fmla="*/ 732160 h 1800025"/>
                <a:gd name="connsiteX45" fmla="*/ 601074 w 965556"/>
                <a:gd name="connsiteY45" fmla="*/ 636243 h 1800025"/>
                <a:gd name="connsiteX46" fmla="*/ 620258 w 965556"/>
                <a:gd name="connsiteY46" fmla="*/ 540327 h 1800025"/>
                <a:gd name="connsiteX47" fmla="*/ 690596 w 965556"/>
                <a:gd name="connsiteY47" fmla="*/ 665018 h 1800025"/>
                <a:gd name="connsiteX48" fmla="*/ 757737 w 965556"/>
                <a:gd name="connsiteY48" fmla="*/ 690596 h 1800025"/>
                <a:gd name="connsiteX49" fmla="*/ 904809 w 965556"/>
                <a:gd name="connsiteY49" fmla="*/ 479581 h 1800025"/>
                <a:gd name="connsiteX50" fmla="*/ 965556 w 965556"/>
                <a:gd name="connsiteY50" fmla="*/ 380467 h 1800025"/>
                <a:gd name="connsiteX51" fmla="*/ 936781 w 965556"/>
                <a:gd name="connsiteY51" fmla="*/ 310129 h 1800025"/>
                <a:gd name="connsiteX52" fmla="*/ 898414 w 965556"/>
                <a:gd name="connsiteY52" fmla="*/ 351692 h 1800025"/>
                <a:gd name="connsiteX53" fmla="*/ 879231 w 965556"/>
                <a:gd name="connsiteY53" fmla="*/ 316523 h 1800025"/>
                <a:gd name="connsiteX54" fmla="*/ 853653 w 965556"/>
                <a:gd name="connsiteY54" fmla="*/ 402848 h 1800025"/>
                <a:gd name="connsiteX55" fmla="*/ 815287 w 965556"/>
                <a:gd name="connsiteY55" fmla="*/ 498764 h 1800025"/>
                <a:gd name="connsiteX56" fmla="*/ 738554 w 965556"/>
                <a:gd name="connsiteY56" fmla="*/ 572299 h 1800025"/>
                <a:gd name="connsiteX57" fmla="*/ 652230 w 965556"/>
                <a:gd name="connsiteY57" fmla="*/ 310129 h 1800025"/>
                <a:gd name="connsiteX58" fmla="*/ 572300 w 965556"/>
                <a:gd name="connsiteY58" fmla="*/ 294143 h 1800025"/>
                <a:gd name="connsiteX59" fmla="*/ 524342 w 965556"/>
                <a:gd name="connsiteY59" fmla="*/ 258974 h 1800025"/>
                <a:gd name="connsiteX60" fmla="*/ 527539 w 965556"/>
                <a:gd name="connsiteY60" fmla="*/ 175846 h 1800025"/>
                <a:gd name="connsiteX61" fmla="*/ 498764 w 965556"/>
                <a:gd name="connsiteY61" fmla="*/ 47958 h 1800025"/>
                <a:gd name="connsiteX62" fmla="*/ 409242 w 965556"/>
                <a:gd name="connsiteY62" fmla="*/ 0 h 1800025"/>
                <a:gd name="connsiteX63" fmla="*/ 361284 w 965556"/>
                <a:gd name="connsiteY63" fmla="*/ 15986 h 1800025"/>
                <a:gd name="connsiteX0" fmla="*/ 361284 w 965556"/>
                <a:gd name="connsiteY0" fmla="*/ 15986 h 1800025"/>
                <a:gd name="connsiteX1" fmla="*/ 300537 w 965556"/>
                <a:gd name="connsiteY1" fmla="*/ 54353 h 1800025"/>
                <a:gd name="connsiteX2" fmla="*/ 265368 w 965556"/>
                <a:gd name="connsiteY2" fmla="*/ 105508 h 1800025"/>
                <a:gd name="connsiteX3" fmla="*/ 281354 w 965556"/>
                <a:gd name="connsiteY3" fmla="*/ 204621 h 1800025"/>
                <a:gd name="connsiteX4" fmla="*/ 322918 w 965556"/>
                <a:gd name="connsiteY4" fmla="*/ 214213 h 1800025"/>
                <a:gd name="connsiteX5" fmla="*/ 354890 w 965556"/>
                <a:gd name="connsiteY5" fmla="*/ 274960 h 1800025"/>
                <a:gd name="connsiteX6" fmla="*/ 383665 w 965556"/>
                <a:gd name="connsiteY6" fmla="*/ 290946 h 1800025"/>
                <a:gd name="connsiteX7" fmla="*/ 345298 w 965556"/>
                <a:gd name="connsiteY7" fmla="*/ 319720 h 1800025"/>
                <a:gd name="connsiteX8" fmla="*/ 271763 w 965556"/>
                <a:gd name="connsiteY8" fmla="*/ 338904 h 1800025"/>
                <a:gd name="connsiteX9" fmla="*/ 204621 w 965556"/>
                <a:gd name="connsiteY9" fmla="*/ 476383 h 1800025"/>
                <a:gd name="connsiteX10" fmla="*/ 166255 w 965556"/>
                <a:gd name="connsiteY10" fmla="*/ 569102 h 1800025"/>
                <a:gd name="connsiteX11" fmla="*/ 92719 w 965556"/>
                <a:gd name="connsiteY11" fmla="*/ 441214 h 1800025"/>
                <a:gd name="connsiteX12" fmla="*/ 115100 w 965556"/>
                <a:gd name="connsiteY12" fmla="*/ 348495 h 1800025"/>
                <a:gd name="connsiteX13" fmla="*/ 76733 w 965556"/>
                <a:gd name="connsiteY13" fmla="*/ 287748 h 1800025"/>
                <a:gd name="connsiteX14" fmla="*/ 35170 w 965556"/>
                <a:gd name="connsiteY14" fmla="*/ 329312 h 1800025"/>
                <a:gd name="connsiteX15" fmla="*/ 0 w 965556"/>
                <a:gd name="connsiteY15" fmla="*/ 351692 h 1800025"/>
                <a:gd name="connsiteX16" fmla="*/ 25578 w 965556"/>
                <a:gd name="connsiteY16" fmla="*/ 377270 h 1800025"/>
                <a:gd name="connsiteX17" fmla="*/ 83128 w 965556"/>
                <a:gd name="connsiteY17" fmla="*/ 597877 h 1800025"/>
                <a:gd name="connsiteX18" fmla="*/ 147072 w 965556"/>
                <a:gd name="connsiteY18" fmla="*/ 703385 h 1800025"/>
                <a:gd name="connsiteX19" fmla="*/ 233396 w 965556"/>
                <a:gd name="connsiteY19" fmla="*/ 629849 h 1800025"/>
                <a:gd name="connsiteX20" fmla="*/ 290946 w 965556"/>
                <a:gd name="connsiteY20" fmla="*/ 530736 h 1800025"/>
                <a:gd name="connsiteX21" fmla="*/ 310129 w 965556"/>
                <a:gd name="connsiteY21" fmla="*/ 604271 h 1800025"/>
                <a:gd name="connsiteX22" fmla="*/ 278157 w 965556"/>
                <a:gd name="connsiteY22" fmla="*/ 661821 h 1800025"/>
                <a:gd name="connsiteX23" fmla="*/ 169452 w 965556"/>
                <a:gd name="connsiteY23" fmla="*/ 812090 h 1800025"/>
                <a:gd name="connsiteX24" fmla="*/ 182241 w 965556"/>
                <a:gd name="connsiteY24" fmla="*/ 1083852 h 1800025"/>
                <a:gd name="connsiteX25" fmla="*/ 230199 w 965556"/>
                <a:gd name="connsiteY25" fmla="*/ 1589010 h 1800025"/>
                <a:gd name="connsiteX26" fmla="*/ 227002 w 965556"/>
                <a:gd name="connsiteY26" fmla="*/ 1649757 h 1800025"/>
                <a:gd name="connsiteX27" fmla="*/ 159860 w 965556"/>
                <a:gd name="connsiteY27" fmla="*/ 1784039 h 1800025"/>
                <a:gd name="connsiteX28" fmla="*/ 220607 w 965556"/>
                <a:gd name="connsiteY28" fmla="*/ 1800025 h 1800025"/>
                <a:gd name="connsiteX29" fmla="*/ 300537 w 965556"/>
                <a:gd name="connsiteY29" fmla="*/ 1726490 h 1800025"/>
                <a:gd name="connsiteX30" fmla="*/ 322918 w 965556"/>
                <a:gd name="connsiteY30" fmla="*/ 1665743 h 1800025"/>
                <a:gd name="connsiteX31" fmla="*/ 290946 w 965556"/>
                <a:gd name="connsiteY31" fmla="*/ 1614588 h 1800025"/>
                <a:gd name="connsiteX32" fmla="*/ 313326 w 965556"/>
                <a:gd name="connsiteY32" fmla="*/ 1342825 h 1800025"/>
                <a:gd name="connsiteX33" fmla="*/ 316523 w 965556"/>
                <a:gd name="connsiteY33" fmla="*/ 997527 h 1800025"/>
                <a:gd name="connsiteX34" fmla="*/ 450806 w 965556"/>
                <a:gd name="connsiteY34" fmla="*/ 1099838 h 1800025"/>
                <a:gd name="connsiteX35" fmla="*/ 633046 w 965556"/>
                <a:gd name="connsiteY35" fmla="*/ 1320445 h 1800025"/>
                <a:gd name="connsiteX36" fmla="*/ 696991 w 965556"/>
                <a:gd name="connsiteY36" fmla="*/ 1617785 h 1800025"/>
                <a:gd name="connsiteX37" fmla="*/ 661821 w 965556"/>
                <a:gd name="connsiteY37" fmla="*/ 1668940 h 1800025"/>
                <a:gd name="connsiteX38" fmla="*/ 700188 w 965556"/>
                <a:gd name="connsiteY38" fmla="*/ 1713701 h 1800025"/>
                <a:gd name="connsiteX39" fmla="*/ 834470 w 965556"/>
                <a:gd name="connsiteY39" fmla="*/ 1748870 h 1800025"/>
                <a:gd name="connsiteX40" fmla="*/ 773723 w 965556"/>
                <a:gd name="connsiteY40" fmla="*/ 1636968 h 1800025"/>
                <a:gd name="connsiteX41" fmla="*/ 748146 w 965556"/>
                <a:gd name="connsiteY41" fmla="*/ 1569827 h 1800025"/>
                <a:gd name="connsiteX42" fmla="*/ 735357 w 965556"/>
                <a:gd name="connsiteY42" fmla="*/ 1269290 h 1800025"/>
                <a:gd name="connsiteX43" fmla="*/ 485975 w 965556"/>
                <a:gd name="connsiteY43" fmla="*/ 818484 h 1800025"/>
                <a:gd name="connsiteX44" fmla="*/ 530736 w 965556"/>
                <a:gd name="connsiteY44" fmla="*/ 732160 h 1800025"/>
                <a:gd name="connsiteX45" fmla="*/ 601074 w 965556"/>
                <a:gd name="connsiteY45" fmla="*/ 636243 h 1800025"/>
                <a:gd name="connsiteX46" fmla="*/ 620258 w 965556"/>
                <a:gd name="connsiteY46" fmla="*/ 540327 h 1800025"/>
                <a:gd name="connsiteX47" fmla="*/ 690596 w 965556"/>
                <a:gd name="connsiteY47" fmla="*/ 665018 h 1800025"/>
                <a:gd name="connsiteX48" fmla="*/ 757737 w 965556"/>
                <a:gd name="connsiteY48" fmla="*/ 690596 h 1800025"/>
                <a:gd name="connsiteX49" fmla="*/ 904809 w 965556"/>
                <a:gd name="connsiteY49" fmla="*/ 479581 h 1800025"/>
                <a:gd name="connsiteX50" fmla="*/ 965556 w 965556"/>
                <a:gd name="connsiteY50" fmla="*/ 380467 h 1800025"/>
                <a:gd name="connsiteX51" fmla="*/ 936781 w 965556"/>
                <a:gd name="connsiteY51" fmla="*/ 310129 h 1800025"/>
                <a:gd name="connsiteX52" fmla="*/ 898414 w 965556"/>
                <a:gd name="connsiteY52" fmla="*/ 351692 h 1800025"/>
                <a:gd name="connsiteX53" fmla="*/ 879231 w 965556"/>
                <a:gd name="connsiteY53" fmla="*/ 316523 h 1800025"/>
                <a:gd name="connsiteX54" fmla="*/ 853653 w 965556"/>
                <a:gd name="connsiteY54" fmla="*/ 402848 h 1800025"/>
                <a:gd name="connsiteX55" fmla="*/ 815287 w 965556"/>
                <a:gd name="connsiteY55" fmla="*/ 498764 h 1800025"/>
                <a:gd name="connsiteX56" fmla="*/ 738554 w 965556"/>
                <a:gd name="connsiteY56" fmla="*/ 572299 h 1800025"/>
                <a:gd name="connsiteX57" fmla="*/ 652230 w 965556"/>
                <a:gd name="connsiteY57" fmla="*/ 310129 h 1800025"/>
                <a:gd name="connsiteX58" fmla="*/ 572300 w 965556"/>
                <a:gd name="connsiteY58" fmla="*/ 294143 h 1800025"/>
                <a:gd name="connsiteX59" fmla="*/ 524342 w 965556"/>
                <a:gd name="connsiteY59" fmla="*/ 258974 h 1800025"/>
                <a:gd name="connsiteX60" fmla="*/ 527539 w 965556"/>
                <a:gd name="connsiteY60" fmla="*/ 175846 h 1800025"/>
                <a:gd name="connsiteX61" fmla="*/ 498764 w 965556"/>
                <a:gd name="connsiteY61" fmla="*/ 47958 h 1800025"/>
                <a:gd name="connsiteX62" fmla="*/ 409242 w 965556"/>
                <a:gd name="connsiteY62" fmla="*/ 0 h 1800025"/>
                <a:gd name="connsiteX63" fmla="*/ 361284 w 965556"/>
                <a:gd name="connsiteY63" fmla="*/ 15986 h 1800025"/>
                <a:gd name="connsiteX0" fmla="*/ 361284 w 965556"/>
                <a:gd name="connsiteY0" fmla="*/ 15986 h 1800025"/>
                <a:gd name="connsiteX1" fmla="*/ 300537 w 965556"/>
                <a:gd name="connsiteY1" fmla="*/ 54353 h 1800025"/>
                <a:gd name="connsiteX2" fmla="*/ 265368 w 965556"/>
                <a:gd name="connsiteY2" fmla="*/ 105508 h 1800025"/>
                <a:gd name="connsiteX3" fmla="*/ 281354 w 965556"/>
                <a:gd name="connsiteY3" fmla="*/ 204621 h 1800025"/>
                <a:gd name="connsiteX4" fmla="*/ 322918 w 965556"/>
                <a:gd name="connsiteY4" fmla="*/ 214213 h 1800025"/>
                <a:gd name="connsiteX5" fmla="*/ 354890 w 965556"/>
                <a:gd name="connsiteY5" fmla="*/ 274960 h 1800025"/>
                <a:gd name="connsiteX6" fmla="*/ 383665 w 965556"/>
                <a:gd name="connsiteY6" fmla="*/ 290946 h 1800025"/>
                <a:gd name="connsiteX7" fmla="*/ 345298 w 965556"/>
                <a:gd name="connsiteY7" fmla="*/ 319720 h 1800025"/>
                <a:gd name="connsiteX8" fmla="*/ 271763 w 965556"/>
                <a:gd name="connsiteY8" fmla="*/ 338904 h 1800025"/>
                <a:gd name="connsiteX9" fmla="*/ 204621 w 965556"/>
                <a:gd name="connsiteY9" fmla="*/ 476383 h 1800025"/>
                <a:gd name="connsiteX10" fmla="*/ 166255 w 965556"/>
                <a:gd name="connsiteY10" fmla="*/ 569102 h 1800025"/>
                <a:gd name="connsiteX11" fmla="*/ 92719 w 965556"/>
                <a:gd name="connsiteY11" fmla="*/ 441214 h 1800025"/>
                <a:gd name="connsiteX12" fmla="*/ 115100 w 965556"/>
                <a:gd name="connsiteY12" fmla="*/ 348495 h 1800025"/>
                <a:gd name="connsiteX13" fmla="*/ 76733 w 965556"/>
                <a:gd name="connsiteY13" fmla="*/ 287748 h 1800025"/>
                <a:gd name="connsiteX14" fmla="*/ 35170 w 965556"/>
                <a:gd name="connsiteY14" fmla="*/ 329312 h 1800025"/>
                <a:gd name="connsiteX15" fmla="*/ 0 w 965556"/>
                <a:gd name="connsiteY15" fmla="*/ 351692 h 1800025"/>
                <a:gd name="connsiteX16" fmla="*/ 25578 w 965556"/>
                <a:gd name="connsiteY16" fmla="*/ 377270 h 1800025"/>
                <a:gd name="connsiteX17" fmla="*/ 83128 w 965556"/>
                <a:gd name="connsiteY17" fmla="*/ 597877 h 1800025"/>
                <a:gd name="connsiteX18" fmla="*/ 147072 w 965556"/>
                <a:gd name="connsiteY18" fmla="*/ 703385 h 1800025"/>
                <a:gd name="connsiteX19" fmla="*/ 233396 w 965556"/>
                <a:gd name="connsiteY19" fmla="*/ 629849 h 1800025"/>
                <a:gd name="connsiteX20" fmla="*/ 290946 w 965556"/>
                <a:gd name="connsiteY20" fmla="*/ 530736 h 1800025"/>
                <a:gd name="connsiteX21" fmla="*/ 310129 w 965556"/>
                <a:gd name="connsiteY21" fmla="*/ 604271 h 1800025"/>
                <a:gd name="connsiteX22" fmla="*/ 278157 w 965556"/>
                <a:gd name="connsiteY22" fmla="*/ 661821 h 1800025"/>
                <a:gd name="connsiteX23" fmla="*/ 169452 w 965556"/>
                <a:gd name="connsiteY23" fmla="*/ 812090 h 1800025"/>
                <a:gd name="connsiteX24" fmla="*/ 182241 w 965556"/>
                <a:gd name="connsiteY24" fmla="*/ 1083852 h 1800025"/>
                <a:gd name="connsiteX25" fmla="*/ 230199 w 965556"/>
                <a:gd name="connsiteY25" fmla="*/ 1589010 h 1800025"/>
                <a:gd name="connsiteX26" fmla="*/ 227002 w 965556"/>
                <a:gd name="connsiteY26" fmla="*/ 1649757 h 1800025"/>
                <a:gd name="connsiteX27" fmla="*/ 159860 w 965556"/>
                <a:gd name="connsiteY27" fmla="*/ 1784039 h 1800025"/>
                <a:gd name="connsiteX28" fmla="*/ 220607 w 965556"/>
                <a:gd name="connsiteY28" fmla="*/ 1800025 h 1800025"/>
                <a:gd name="connsiteX29" fmla="*/ 300537 w 965556"/>
                <a:gd name="connsiteY29" fmla="*/ 1726490 h 1800025"/>
                <a:gd name="connsiteX30" fmla="*/ 322918 w 965556"/>
                <a:gd name="connsiteY30" fmla="*/ 1665743 h 1800025"/>
                <a:gd name="connsiteX31" fmla="*/ 290946 w 965556"/>
                <a:gd name="connsiteY31" fmla="*/ 1614588 h 1800025"/>
                <a:gd name="connsiteX32" fmla="*/ 313326 w 965556"/>
                <a:gd name="connsiteY32" fmla="*/ 1342825 h 1800025"/>
                <a:gd name="connsiteX33" fmla="*/ 316523 w 965556"/>
                <a:gd name="connsiteY33" fmla="*/ 997527 h 1800025"/>
                <a:gd name="connsiteX34" fmla="*/ 450806 w 965556"/>
                <a:gd name="connsiteY34" fmla="*/ 1099838 h 1800025"/>
                <a:gd name="connsiteX35" fmla="*/ 633046 w 965556"/>
                <a:gd name="connsiteY35" fmla="*/ 1320445 h 1800025"/>
                <a:gd name="connsiteX36" fmla="*/ 696991 w 965556"/>
                <a:gd name="connsiteY36" fmla="*/ 1617785 h 1800025"/>
                <a:gd name="connsiteX37" fmla="*/ 661821 w 965556"/>
                <a:gd name="connsiteY37" fmla="*/ 1668940 h 1800025"/>
                <a:gd name="connsiteX38" fmla="*/ 700188 w 965556"/>
                <a:gd name="connsiteY38" fmla="*/ 1713701 h 1800025"/>
                <a:gd name="connsiteX39" fmla="*/ 834470 w 965556"/>
                <a:gd name="connsiteY39" fmla="*/ 1748870 h 1800025"/>
                <a:gd name="connsiteX40" fmla="*/ 773723 w 965556"/>
                <a:gd name="connsiteY40" fmla="*/ 1636968 h 1800025"/>
                <a:gd name="connsiteX41" fmla="*/ 748146 w 965556"/>
                <a:gd name="connsiteY41" fmla="*/ 1569827 h 1800025"/>
                <a:gd name="connsiteX42" fmla="*/ 735357 w 965556"/>
                <a:gd name="connsiteY42" fmla="*/ 1269290 h 1800025"/>
                <a:gd name="connsiteX43" fmla="*/ 485975 w 965556"/>
                <a:gd name="connsiteY43" fmla="*/ 818484 h 1800025"/>
                <a:gd name="connsiteX44" fmla="*/ 530736 w 965556"/>
                <a:gd name="connsiteY44" fmla="*/ 732160 h 1800025"/>
                <a:gd name="connsiteX45" fmla="*/ 601074 w 965556"/>
                <a:gd name="connsiteY45" fmla="*/ 636243 h 1800025"/>
                <a:gd name="connsiteX46" fmla="*/ 620258 w 965556"/>
                <a:gd name="connsiteY46" fmla="*/ 540327 h 1800025"/>
                <a:gd name="connsiteX47" fmla="*/ 690596 w 965556"/>
                <a:gd name="connsiteY47" fmla="*/ 665018 h 1800025"/>
                <a:gd name="connsiteX48" fmla="*/ 757737 w 965556"/>
                <a:gd name="connsiteY48" fmla="*/ 690596 h 1800025"/>
                <a:gd name="connsiteX49" fmla="*/ 904809 w 965556"/>
                <a:gd name="connsiteY49" fmla="*/ 479581 h 1800025"/>
                <a:gd name="connsiteX50" fmla="*/ 965556 w 965556"/>
                <a:gd name="connsiteY50" fmla="*/ 380467 h 1800025"/>
                <a:gd name="connsiteX51" fmla="*/ 936781 w 965556"/>
                <a:gd name="connsiteY51" fmla="*/ 310129 h 1800025"/>
                <a:gd name="connsiteX52" fmla="*/ 898414 w 965556"/>
                <a:gd name="connsiteY52" fmla="*/ 351692 h 1800025"/>
                <a:gd name="connsiteX53" fmla="*/ 879231 w 965556"/>
                <a:gd name="connsiteY53" fmla="*/ 316523 h 1800025"/>
                <a:gd name="connsiteX54" fmla="*/ 853653 w 965556"/>
                <a:gd name="connsiteY54" fmla="*/ 402848 h 1800025"/>
                <a:gd name="connsiteX55" fmla="*/ 815287 w 965556"/>
                <a:gd name="connsiteY55" fmla="*/ 498764 h 1800025"/>
                <a:gd name="connsiteX56" fmla="*/ 738554 w 965556"/>
                <a:gd name="connsiteY56" fmla="*/ 572299 h 1800025"/>
                <a:gd name="connsiteX57" fmla="*/ 652230 w 965556"/>
                <a:gd name="connsiteY57" fmla="*/ 310129 h 1800025"/>
                <a:gd name="connsiteX58" fmla="*/ 572300 w 965556"/>
                <a:gd name="connsiteY58" fmla="*/ 294143 h 1800025"/>
                <a:gd name="connsiteX59" fmla="*/ 524342 w 965556"/>
                <a:gd name="connsiteY59" fmla="*/ 258974 h 1800025"/>
                <a:gd name="connsiteX60" fmla="*/ 527539 w 965556"/>
                <a:gd name="connsiteY60" fmla="*/ 175846 h 1800025"/>
                <a:gd name="connsiteX61" fmla="*/ 532601 w 965556"/>
                <a:gd name="connsiteY61" fmla="*/ 99181 h 1800025"/>
                <a:gd name="connsiteX62" fmla="*/ 498764 w 965556"/>
                <a:gd name="connsiteY62" fmla="*/ 47958 h 1800025"/>
                <a:gd name="connsiteX63" fmla="*/ 409242 w 965556"/>
                <a:gd name="connsiteY63" fmla="*/ 0 h 1800025"/>
                <a:gd name="connsiteX64" fmla="*/ 361284 w 965556"/>
                <a:gd name="connsiteY64" fmla="*/ 15986 h 1800025"/>
                <a:gd name="connsiteX0" fmla="*/ 361284 w 965556"/>
                <a:gd name="connsiteY0" fmla="*/ 23202 h 1807241"/>
                <a:gd name="connsiteX1" fmla="*/ 300537 w 965556"/>
                <a:gd name="connsiteY1" fmla="*/ 61569 h 1807241"/>
                <a:gd name="connsiteX2" fmla="*/ 265368 w 965556"/>
                <a:gd name="connsiteY2" fmla="*/ 112724 h 1807241"/>
                <a:gd name="connsiteX3" fmla="*/ 281354 w 965556"/>
                <a:gd name="connsiteY3" fmla="*/ 211837 h 1807241"/>
                <a:gd name="connsiteX4" fmla="*/ 322918 w 965556"/>
                <a:gd name="connsiteY4" fmla="*/ 221429 h 1807241"/>
                <a:gd name="connsiteX5" fmla="*/ 354890 w 965556"/>
                <a:gd name="connsiteY5" fmla="*/ 282176 h 1807241"/>
                <a:gd name="connsiteX6" fmla="*/ 383665 w 965556"/>
                <a:gd name="connsiteY6" fmla="*/ 298162 h 1807241"/>
                <a:gd name="connsiteX7" fmla="*/ 345298 w 965556"/>
                <a:gd name="connsiteY7" fmla="*/ 326936 h 1807241"/>
                <a:gd name="connsiteX8" fmla="*/ 271763 w 965556"/>
                <a:gd name="connsiteY8" fmla="*/ 346120 h 1807241"/>
                <a:gd name="connsiteX9" fmla="*/ 204621 w 965556"/>
                <a:gd name="connsiteY9" fmla="*/ 483599 h 1807241"/>
                <a:gd name="connsiteX10" fmla="*/ 166255 w 965556"/>
                <a:gd name="connsiteY10" fmla="*/ 576318 h 1807241"/>
                <a:gd name="connsiteX11" fmla="*/ 92719 w 965556"/>
                <a:gd name="connsiteY11" fmla="*/ 448430 h 1807241"/>
                <a:gd name="connsiteX12" fmla="*/ 115100 w 965556"/>
                <a:gd name="connsiteY12" fmla="*/ 355711 h 1807241"/>
                <a:gd name="connsiteX13" fmla="*/ 76733 w 965556"/>
                <a:gd name="connsiteY13" fmla="*/ 294964 h 1807241"/>
                <a:gd name="connsiteX14" fmla="*/ 35170 w 965556"/>
                <a:gd name="connsiteY14" fmla="*/ 336528 h 1807241"/>
                <a:gd name="connsiteX15" fmla="*/ 0 w 965556"/>
                <a:gd name="connsiteY15" fmla="*/ 358908 h 1807241"/>
                <a:gd name="connsiteX16" fmla="*/ 25578 w 965556"/>
                <a:gd name="connsiteY16" fmla="*/ 384486 h 1807241"/>
                <a:gd name="connsiteX17" fmla="*/ 83128 w 965556"/>
                <a:gd name="connsiteY17" fmla="*/ 605093 h 1807241"/>
                <a:gd name="connsiteX18" fmla="*/ 147072 w 965556"/>
                <a:gd name="connsiteY18" fmla="*/ 710601 h 1807241"/>
                <a:gd name="connsiteX19" fmla="*/ 233396 w 965556"/>
                <a:gd name="connsiteY19" fmla="*/ 637065 h 1807241"/>
                <a:gd name="connsiteX20" fmla="*/ 290946 w 965556"/>
                <a:gd name="connsiteY20" fmla="*/ 537952 h 1807241"/>
                <a:gd name="connsiteX21" fmla="*/ 310129 w 965556"/>
                <a:gd name="connsiteY21" fmla="*/ 611487 h 1807241"/>
                <a:gd name="connsiteX22" fmla="*/ 278157 w 965556"/>
                <a:gd name="connsiteY22" fmla="*/ 669037 h 1807241"/>
                <a:gd name="connsiteX23" fmla="*/ 169452 w 965556"/>
                <a:gd name="connsiteY23" fmla="*/ 819306 h 1807241"/>
                <a:gd name="connsiteX24" fmla="*/ 182241 w 965556"/>
                <a:gd name="connsiteY24" fmla="*/ 1091068 h 1807241"/>
                <a:gd name="connsiteX25" fmla="*/ 230199 w 965556"/>
                <a:gd name="connsiteY25" fmla="*/ 1596226 h 1807241"/>
                <a:gd name="connsiteX26" fmla="*/ 227002 w 965556"/>
                <a:gd name="connsiteY26" fmla="*/ 1656973 h 1807241"/>
                <a:gd name="connsiteX27" fmla="*/ 159860 w 965556"/>
                <a:gd name="connsiteY27" fmla="*/ 1791255 h 1807241"/>
                <a:gd name="connsiteX28" fmla="*/ 220607 w 965556"/>
                <a:gd name="connsiteY28" fmla="*/ 1807241 h 1807241"/>
                <a:gd name="connsiteX29" fmla="*/ 300537 w 965556"/>
                <a:gd name="connsiteY29" fmla="*/ 1733706 h 1807241"/>
                <a:gd name="connsiteX30" fmla="*/ 322918 w 965556"/>
                <a:gd name="connsiteY30" fmla="*/ 1672959 h 1807241"/>
                <a:gd name="connsiteX31" fmla="*/ 290946 w 965556"/>
                <a:gd name="connsiteY31" fmla="*/ 1621804 h 1807241"/>
                <a:gd name="connsiteX32" fmla="*/ 313326 w 965556"/>
                <a:gd name="connsiteY32" fmla="*/ 1350041 h 1807241"/>
                <a:gd name="connsiteX33" fmla="*/ 316523 w 965556"/>
                <a:gd name="connsiteY33" fmla="*/ 1004743 h 1807241"/>
                <a:gd name="connsiteX34" fmla="*/ 450806 w 965556"/>
                <a:gd name="connsiteY34" fmla="*/ 1107054 h 1807241"/>
                <a:gd name="connsiteX35" fmla="*/ 633046 w 965556"/>
                <a:gd name="connsiteY35" fmla="*/ 1327661 h 1807241"/>
                <a:gd name="connsiteX36" fmla="*/ 696991 w 965556"/>
                <a:gd name="connsiteY36" fmla="*/ 1625001 h 1807241"/>
                <a:gd name="connsiteX37" fmla="*/ 661821 w 965556"/>
                <a:gd name="connsiteY37" fmla="*/ 1676156 h 1807241"/>
                <a:gd name="connsiteX38" fmla="*/ 700188 w 965556"/>
                <a:gd name="connsiteY38" fmla="*/ 1720917 h 1807241"/>
                <a:gd name="connsiteX39" fmla="*/ 834470 w 965556"/>
                <a:gd name="connsiteY39" fmla="*/ 1756086 h 1807241"/>
                <a:gd name="connsiteX40" fmla="*/ 773723 w 965556"/>
                <a:gd name="connsiteY40" fmla="*/ 1644184 h 1807241"/>
                <a:gd name="connsiteX41" fmla="*/ 748146 w 965556"/>
                <a:gd name="connsiteY41" fmla="*/ 1577043 h 1807241"/>
                <a:gd name="connsiteX42" fmla="*/ 735357 w 965556"/>
                <a:gd name="connsiteY42" fmla="*/ 1276506 h 1807241"/>
                <a:gd name="connsiteX43" fmla="*/ 485975 w 965556"/>
                <a:gd name="connsiteY43" fmla="*/ 825700 h 1807241"/>
                <a:gd name="connsiteX44" fmla="*/ 530736 w 965556"/>
                <a:gd name="connsiteY44" fmla="*/ 739376 h 1807241"/>
                <a:gd name="connsiteX45" fmla="*/ 601074 w 965556"/>
                <a:gd name="connsiteY45" fmla="*/ 643459 h 1807241"/>
                <a:gd name="connsiteX46" fmla="*/ 620258 w 965556"/>
                <a:gd name="connsiteY46" fmla="*/ 547543 h 1807241"/>
                <a:gd name="connsiteX47" fmla="*/ 690596 w 965556"/>
                <a:gd name="connsiteY47" fmla="*/ 672234 h 1807241"/>
                <a:gd name="connsiteX48" fmla="*/ 757737 w 965556"/>
                <a:gd name="connsiteY48" fmla="*/ 697812 h 1807241"/>
                <a:gd name="connsiteX49" fmla="*/ 904809 w 965556"/>
                <a:gd name="connsiteY49" fmla="*/ 486797 h 1807241"/>
                <a:gd name="connsiteX50" fmla="*/ 965556 w 965556"/>
                <a:gd name="connsiteY50" fmla="*/ 387683 h 1807241"/>
                <a:gd name="connsiteX51" fmla="*/ 936781 w 965556"/>
                <a:gd name="connsiteY51" fmla="*/ 317345 h 1807241"/>
                <a:gd name="connsiteX52" fmla="*/ 898414 w 965556"/>
                <a:gd name="connsiteY52" fmla="*/ 358908 h 1807241"/>
                <a:gd name="connsiteX53" fmla="*/ 879231 w 965556"/>
                <a:gd name="connsiteY53" fmla="*/ 323739 h 1807241"/>
                <a:gd name="connsiteX54" fmla="*/ 853653 w 965556"/>
                <a:gd name="connsiteY54" fmla="*/ 410064 h 1807241"/>
                <a:gd name="connsiteX55" fmla="*/ 815287 w 965556"/>
                <a:gd name="connsiteY55" fmla="*/ 505980 h 1807241"/>
                <a:gd name="connsiteX56" fmla="*/ 738554 w 965556"/>
                <a:gd name="connsiteY56" fmla="*/ 579515 h 1807241"/>
                <a:gd name="connsiteX57" fmla="*/ 652230 w 965556"/>
                <a:gd name="connsiteY57" fmla="*/ 317345 h 1807241"/>
                <a:gd name="connsiteX58" fmla="*/ 572300 w 965556"/>
                <a:gd name="connsiteY58" fmla="*/ 301359 h 1807241"/>
                <a:gd name="connsiteX59" fmla="*/ 524342 w 965556"/>
                <a:gd name="connsiteY59" fmla="*/ 266190 h 1807241"/>
                <a:gd name="connsiteX60" fmla="*/ 527539 w 965556"/>
                <a:gd name="connsiteY60" fmla="*/ 183062 h 1807241"/>
                <a:gd name="connsiteX61" fmla="*/ 532601 w 965556"/>
                <a:gd name="connsiteY61" fmla="*/ 106397 h 1807241"/>
                <a:gd name="connsiteX62" fmla="*/ 498764 w 965556"/>
                <a:gd name="connsiteY62" fmla="*/ 55174 h 1807241"/>
                <a:gd name="connsiteX63" fmla="*/ 409242 w 965556"/>
                <a:gd name="connsiteY63" fmla="*/ 7216 h 1807241"/>
                <a:gd name="connsiteX64" fmla="*/ 361284 w 965556"/>
                <a:gd name="connsiteY64" fmla="*/ 23202 h 1807241"/>
                <a:gd name="connsiteX0" fmla="*/ 361284 w 965556"/>
                <a:gd name="connsiteY0" fmla="*/ 28575 h 1812614"/>
                <a:gd name="connsiteX1" fmla="*/ 300537 w 965556"/>
                <a:gd name="connsiteY1" fmla="*/ 66942 h 1812614"/>
                <a:gd name="connsiteX2" fmla="*/ 265368 w 965556"/>
                <a:gd name="connsiteY2" fmla="*/ 118097 h 1812614"/>
                <a:gd name="connsiteX3" fmla="*/ 281354 w 965556"/>
                <a:gd name="connsiteY3" fmla="*/ 217210 h 1812614"/>
                <a:gd name="connsiteX4" fmla="*/ 322918 w 965556"/>
                <a:gd name="connsiteY4" fmla="*/ 226802 h 1812614"/>
                <a:gd name="connsiteX5" fmla="*/ 354890 w 965556"/>
                <a:gd name="connsiteY5" fmla="*/ 287549 h 1812614"/>
                <a:gd name="connsiteX6" fmla="*/ 383665 w 965556"/>
                <a:gd name="connsiteY6" fmla="*/ 303535 h 1812614"/>
                <a:gd name="connsiteX7" fmla="*/ 345298 w 965556"/>
                <a:gd name="connsiteY7" fmla="*/ 332309 h 1812614"/>
                <a:gd name="connsiteX8" fmla="*/ 271763 w 965556"/>
                <a:gd name="connsiteY8" fmla="*/ 351493 h 1812614"/>
                <a:gd name="connsiteX9" fmla="*/ 204621 w 965556"/>
                <a:gd name="connsiteY9" fmla="*/ 488972 h 1812614"/>
                <a:gd name="connsiteX10" fmla="*/ 166255 w 965556"/>
                <a:gd name="connsiteY10" fmla="*/ 581691 h 1812614"/>
                <a:gd name="connsiteX11" fmla="*/ 92719 w 965556"/>
                <a:gd name="connsiteY11" fmla="*/ 453803 h 1812614"/>
                <a:gd name="connsiteX12" fmla="*/ 115100 w 965556"/>
                <a:gd name="connsiteY12" fmla="*/ 361084 h 1812614"/>
                <a:gd name="connsiteX13" fmla="*/ 76733 w 965556"/>
                <a:gd name="connsiteY13" fmla="*/ 300337 h 1812614"/>
                <a:gd name="connsiteX14" fmla="*/ 35170 w 965556"/>
                <a:gd name="connsiteY14" fmla="*/ 341901 h 1812614"/>
                <a:gd name="connsiteX15" fmla="*/ 0 w 965556"/>
                <a:gd name="connsiteY15" fmla="*/ 364281 h 1812614"/>
                <a:gd name="connsiteX16" fmla="*/ 25578 w 965556"/>
                <a:gd name="connsiteY16" fmla="*/ 389859 h 1812614"/>
                <a:gd name="connsiteX17" fmla="*/ 83128 w 965556"/>
                <a:gd name="connsiteY17" fmla="*/ 610466 h 1812614"/>
                <a:gd name="connsiteX18" fmla="*/ 147072 w 965556"/>
                <a:gd name="connsiteY18" fmla="*/ 715974 h 1812614"/>
                <a:gd name="connsiteX19" fmla="*/ 233396 w 965556"/>
                <a:gd name="connsiteY19" fmla="*/ 642438 h 1812614"/>
                <a:gd name="connsiteX20" fmla="*/ 290946 w 965556"/>
                <a:gd name="connsiteY20" fmla="*/ 543325 h 1812614"/>
                <a:gd name="connsiteX21" fmla="*/ 310129 w 965556"/>
                <a:gd name="connsiteY21" fmla="*/ 616860 h 1812614"/>
                <a:gd name="connsiteX22" fmla="*/ 278157 w 965556"/>
                <a:gd name="connsiteY22" fmla="*/ 674410 h 1812614"/>
                <a:gd name="connsiteX23" fmla="*/ 169452 w 965556"/>
                <a:gd name="connsiteY23" fmla="*/ 824679 h 1812614"/>
                <a:gd name="connsiteX24" fmla="*/ 182241 w 965556"/>
                <a:gd name="connsiteY24" fmla="*/ 1096441 h 1812614"/>
                <a:gd name="connsiteX25" fmla="*/ 230199 w 965556"/>
                <a:gd name="connsiteY25" fmla="*/ 1601599 h 1812614"/>
                <a:gd name="connsiteX26" fmla="*/ 227002 w 965556"/>
                <a:gd name="connsiteY26" fmla="*/ 1662346 h 1812614"/>
                <a:gd name="connsiteX27" fmla="*/ 159860 w 965556"/>
                <a:gd name="connsiteY27" fmla="*/ 1796628 h 1812614"/>
                <a:gd name="connsiteX28" fmla="*/ 220607 w 965556"/>
                <a:gd name="connsiteY28" fmla="*/ 1812614 h 1812614"/>
                <a:gd name="connsiteX29" fmla="*/ 300537 w 965556"/>
                <a:gd name="connsiteY29" fmla="*/ 1739079 h 1812614"/>
                <a:gd name="connsiteX30" fmla="*/ 322918 w 965556"/>
                <a:gd name="connsiteY30" fmla="*/ 1678332 h 1812614"/>
                <a:gd name="connsiteX31" fmla="*/ 290946 w 965556"/>
                <a:gd name="connsiteY31" fmla="*/ 1627177 h 1812614"/>
                <a:gd name="connsiteX32" fmla="*/ 313326 w 965556"/>
                <a:gd name="connsiteY32" fmla="*/ 1355414 h 1812614"/>
                <a:gd name="connsiteX33" fmla="*/ 316523 w 965556"/>
                <a:gd name="connsiteY33" fmla="*/ 1010116 h 1812614"/>
                <a:gd name="connsiteX34" fmla="*/ 450806 w 965556"/>
                <a:gd name="connsiteY34" fmla="*/ 1112427 h 1812614"/>
                <a:gd name="connsiteX35" fmla="*/ 633046 w 965556"/>
                <a:gd name="connsiteY35" fmla="*/ 1333034 h 1812614"/>
                <a:gd name="connsiteX36" fmla="*/ 696991 w 965556"/>
                <a:gd name="connsiteY36" fmla="*/ 1630374 h 1812614"/>
                <a:gd name="connsiteX37" fmla="*/ 661821 w 965556"/>
                <a:gd name="connsiteY37" fmla="*/ 1681529 h 1812614"/>
                <a:gd name="connsiteX38" fmla="*/ 700188 w 965556"/>
                <a:gd name="connsiteY38" fmla="*/ 1726290 h 1812614"/>
                <a:gd name="connsiteX39" fmla="*/ 834470 w 965556"/>
                <a:gd name="connsiteY39" fmla="*/ 1761459 h 1812614"/>
                <a:gd name="connsiteX40" fmla="*/ 773723 w 965556"/>
                <a:gd name="connsiteY40" fmla="*/ 1649557 h 1812614"/>
                <a:gd name="connsiteX41" fmla="*/ 748146 w 965556"/>
                <a:gd name="connsiteY41" fmla="*/ 1582416 h 1812614"/>
                <a:gd name="connsiteX42" fmla="*/ 735357 w 965556"/>
                <a:gd name="connsiteY42" fmla="*/ 1281879 h 1812614"/>
                <a:gd name="connsiteX43" fmla="*/ 485975 w 965556"/>
                <a:gd name="connsiteY43" fmla="*/ 831073 h 1812614"/>
                <a:gd name="connsiteX44" fmla="*/ 530736 w 965556"/>
                <a:gd name="connsiteY44" fmla="*/ 744749 h 1812614"/>
                <a:gd name="connsiteX45" fmla="*/ 601074 w 965556"/>
                <a:gd name="connsiteY45" fmla="*/ 648832 h 1812614"/>
                <a:gd name="connsiteX46" fmla="*/ 620258 w 965556"/>
                <a:gd name="connsiteY46" fmla="*/ 552916 h 1812614"/>
                <a:gd name="connsiteX47" fmla="*/ 690596 w 965556"/>
                <a:gd name="connsiteY47" fmla="*/ 677607 h 1812614"/>
                <a:gd name="connsiteX48" fmla="*/ 757737 w 965556"/>
                <a:gd name="connsiteY48" fmla="*/ 703185 h 1812614"/>
                <a:gd name="connsiteX49" fmla="*/ 904809 w 965556"/>
                <a:gd name="connsiteY49" fmla="*/ 492170 h 1812614"/>
                <a:gd name="connsiteX50" fmla="*/ 965556 w 965556"/>
                <a:gd name="connsiteY50" fmla="*/ 393056 h 1812614"/>
                <a:gd name="connsiteX51" fmla="*/ 936781 w 965556"/>
                <a:gd name="connsiteY51" fmla="*/ 322718 h 1812614"/>
                <a:gd name="connsiteX52" fmla="*/ 898414 w 965556"/>
                <a:gd name="connsiteY52" fmla="*/ 364281 h 1812614"/>
                <a:gd name="connsiteX53" fmla="*/ 879231 w 965556"/>
                <a:gd name="connsiteY53" fmla="*/ 329112 h 1812614"/>
                <a:gd name="connsiteX54" fmla="*/ 853653 w 965556"/>
                <a:gd name="connsiteY54" fmla="*/ 415437 h 1812614"/>
                <a:gd name="connsiteX55" fmla="*/ 815287 w 965556"/>
                <a:gd name="connsiteY55" fmla="*/ 511353 h 1812614"/>
                <a:gd name="connsiteX56" fmla="*/ 738554 w 965556"/>
                <a:gd name="connsiteY56" fmla="*/ 584888 h 1812614"/>
                <a:gd name="connsiteX57" fmla="*/ 652230 w 965556"/>
                <a:gd name="connsiteY57" fmla="*/ 322718 h 1812614"/>
                <a:gd name="connsiteX58" fmla="*/ 572300 w 965556"/>
                <a:gd name="connsiteY58" fmla="*/ 306732 h 1812614"/>
                <a:gd name="connsiteX59" fmla="*/ 524342 w 965556"/>
                <a:gd name="connsiteY59" fmla="*/ 271563 h 1812614"/>
                <a:gd name="connsiteX60" fmla="*/ 527539 w 965556"/>
                <a:gd name="connsiteY60" fmla="*/ 188435 h 1812614"/>
                <a:gd name="connsiteX61" fmla="*/ 532601 w 965556"/>
                <a:gd name="connsiteY61" fmla="*/ 111770 h 1812614"/>
                <a:gd name="connsiteX62" fmla="*/ 498764 w 965556"/>
                <a:gd name="connsiteY62" fmla="*/ 60547 h 1812614"/>
                <a:gd name="connsiteX63" fmla="*/ 409242 w 965556"/>
                <a:gd name="connsiteY63" fmla="*/ 12589 h 1812614"/>
                <a:gd name="connsiteX64" fmla="*/ 361284 w 965556"/>
                <a:gd name="connsiteY64" fmla="*/ 28575 h 1812614"/>
                <a:gd name="connsiteX0" fmla="*/ 361284 w 965556"/>
                <a:gd name="connsiteY0" fmla="*/ 28575 h 1812614"/>
                <a:gd name="connsiteX1" fmla="*/ 300537 w 965556"/>
                <a:gd name="connsiteY1" fmla="*/ 66942 h 1812614"/>
                <a:gd name="connsiteX2" fmla="*/ 265368 w 965556"/>
                <a:gd name="connsiteY2" fmla="*/ 118097 h 1812614"/>
                <a:gd name="connsiteX3" fmla="*/ 281354 w 965556"/>
                <a:gd name="connsiteY3" fmla="*/ 217210 h 1812614"/>
                <a:gd name="connsiteX4" fmla="*/ 322918 w 965556"/>
                <a:gd name="connsiteY4" fmla="*/ 226802 h 1812614"/>
                <a:gd name="connsiteX5" fmla="*/ 354890 w 965556"/>
                <a:gd name="connsiteY5" fmla="*/ 287549 h 1812614"/>
                <a:gd name="connsiteX6" fmla="*/ 383665 w 965556"/>
                <a:gd name="connsiteY6" fmla="*/ 303535 h 1812614"/>
                <a:gd name="connsiteX7" fmla="*/ 345298 w 965556"/>
                <a:gd name="connsiteY7" fmla="*/ 332309 h 1812614"/>
                <a:gd name="connsiteX8" fmla="*/ 271763 w 965556"/>
                <a:gd name="connsiteY8" fmla="*/ 351493 h 1812614"/>
                <a:gd name="connsiteX9" fmla="*/ 204621 w 965556"/>
                <a:gd name="connsiteY9" fmla="*/ 488972 h 1812614"/>
                <a:gd name="connsiteX10" fmla="*/ 166255 w 965556"/>
                <a:gd name="connsiteY10" fmla="*/ 581691 h 1812614"/>
                <a:gd name="connsiteX11" fmla="*/ 92719 w 965556"/>
                <a:gd name="connsiteY11" fmla="*/ 453803 h 1812614"/>
                <a:gd name="connsiteX12" fmla="*/ 115100 w 965556"/>
                <a:gd name="connsiteY12" fmla="*/ 361084 h 1812614"/>
                <a:gd name="connsiteX13" fmla="*/ 76733 w 965556"/>
                <a:gd name="connsiteY13" fmla="*/ 300337 h 1812614"/>
                <a:gd name="connsiteX14" fmla="*/ 35170 w 965556"/>
                <a:gd name="connsiteY14" fmla="*/ 341901 h 1812614"/>
                <a:gd name="connsiteX15" fmla="*/ 0 w 965556"/>
                <a:gd name="connsiteY15" fmla="*/ 364281 h 1812614"/>
                <a:gd name="connsiteX16" fmla="*/ 25578 w 965556"/>
                <a:gd name="connsiteY16" fmla="*/ 389859 h 1812614"/>
                <a:gd name="connsiteX17" fmla="*/ 83128 w 965556"/>
                <a:gd name="connsiteY17" fmla="*/ 610466 h 1812614"/>
                <a:gd name="connsiteX18" fmla="*/ 147072 w 965556"/>
                <a:gd name="connsiteY18" fmla="*/ 715974 h 1812614"/>
                <a:gd name="connsiteX19" fmla="*/ 233396 w 965556"/>
                <a:gd name="connsiteY19" fmla="*/ 642438 h 1812614"/>
                <a:gd name="connsiteX20" fmla="*/ 290946 w 965556"/>
                <a:gd name="connsiteY20" fmla="*/ 543325 h 1812614"/>
                <a:gd name="connsiteX21" fmla="*/ 310129 w 965556"/>
                <a:gd name="connsiteY21" fmla="*/ 616860 h 1812614"/>
                <a:gd name="connsiteX22" fmla="*/ 278157 w 965556"/>
                <a:gd name="connsiteY22" fmla="*/ 674410 h 1812614"/>
                <a:gd name="connsiteX23" fmla="*/ 169452 w 965556"/>
                <a:gd name="connsiteY23" fmla="*/ 824679 h 1812614"/>
                <a:gd name="connsiteX24" fmla="*/ 182241 w 965556"/>
                <a:gd name="connsiteY24" fmla="*/ 1096441 h 1812614"/>
                <a:gd name="connsiteX25" fmla="*/ 230199 w 965556"/>
                <a:gd name="connsiteY25" fmla="*/ 1601599 h 1812614"/>
                <a:gd name="connsiteX26" fmla="*/ 227002 w 965556"/>
                <a:gd name="connsiteY26" fmla="*/ 1662346 h 1812614"/>
                <a:gd name="connsiteX27" fmla="*/ 159860 w 965556"/>
                <a:gd name="connsiteY27" fmla="*/ 1796628 h 1812614"/>
                <a:gd name="connsiteX28" fmla="*/ 220607 w 965556"/>
                <a:gd name="connsiteY28" fmla="*/ 1812614 h 1812614"/>
                <a:gd name="connsiteX29" fmla="*/ 300537 w 965556"/>
                <a:gd name="connsiteY29" fmla="*/ 1739079 h 1812614"/>
                <a:gd name="connsiteX30" fmla="*/ 322918 w 965556"/>
                <a:gd name="connsiteY30" fmla="*/ 1678332 h 1812614"/>
                <a:gd name="connsiteX31" fmla="*/ 290946 w 965556"/>
                <a:gd name="connsiteY31" fmla="*/ 1627177 h 1812614"/>
                <a:gd name="connsiteX32" fmla="*/ 313326 w 965556"/>
                <a:gd name="connsiteY32" fmla="*/ 1355414 h 1812614"/>
                <a:gd name="connsiteX33" fmla="*/ 316523 w 965556"/>
                <a:gd name="connsiteY33" fmla="*/ 1010116 h 1812614"/>
                <a:gd name="connsiteX34" fmla="*/ 450806 w 965556"/>
                <a:gd name="connsiteY34" fmla="*/ 1112427 h 1812614"/>
                <a:gd name="connsiteX35" fmla="*/ 633046 w 965556"/>
                <a:gd name="connsiteY35" fmla="*/ 1333034 h 1812614"/>
                <a:gd name="connsiteX36" fmla="*/ 696991 w 965556"/>
                <a:gd name="connsiteY36" fmla="*/ 1630374 h 1812614"/>
                <a:gd name="connsiteX37" fmla="*/ 661821 w 965556"/>
                <a:gd name="connsiteY37" fmla="*/ 1681529 h 1812614"/>
                <a:gd name="connsiteX38" fmla="*/ 700188 w 965556"/>
                <a:gd name="connsiteY38" fmla="*/ 1726290 h 1812614"/>
                <a:gd name="connsiteX39" fmla="*/ 834470 w 965556"/>
                <a:gd name="connsiteY39" fmla="*/ 1761459 h 1812614"/>
                <a:gd name="connsiteX40" fmla="*/ 773723 w 965556"/>
                <a:gd name="connsiteY40" fmla="*/ 1649557 h 1812614"/>
                <a:gd name="connsiteX41" fmla="*/ 748146 w 965556"/>
                <a:gd name="connsiteY41" fmla="*/ 1582416 h 1812614"/>
                <a:gd name="connsiteX42" fmla="*/ 735357 w 965556"/>
                <a:gd name="connsiteY42" fmla="*/ 1281879 h 1812614"/>
                <a:gd name="connsiteX43" fmla="*/ 485975 w 965556"/>
                <a:gd name="connsiteY43" fmla="*/ 831073 h 1812614"/>
                <a:gd name="connsiteX44" fmla="*/ 530736 w 965556"/>
                <a:gd name="connsiteY44" fmla="*/ 744749 h 1812614"/>
                <a:gd name="connsiteX45" fmla="*/ 601074 w 965556"/>
                <a:gd name="connsiteY45" fmla="*/ 648832 h 1812614"/>
                <a:gd name="connsiteX46" fmla="*/ 620258 w 965556"/>
                <a:gd name="connsiteY46" fmla="*/ 552916 h 1812614"/>
                <a:gd name="connsiteX47" fmla="*/ 690596 w 965556"/>
                <a:gd name="connsiteY47" fmla="*/ 677607 h 1812614"/>
                <a:gd name="connsiteX48" fmla="*/ 757737 w 965556"/>
                <a:gd name="connsiteY48" fmla="*/ 703185 h 1812614"/>
                <a:gd name="connsiteX49" fmla="*/ 904809 w 965556"/>
                <a:gd name="connsiteY49" fmla="*/ 492170 h 1812614"/>
                <a:gd name="connsiteX50" fmla="*/ 965556 w 965556"/>
                <a:gd name="connsiteY50" fmla="*/ 393056 h 1812614"/>
                <a:gd name="connsiteX51" fmla="*/ 936781 w 965556"/>
                <a:gd name="connsiteY51" fmla="*/ 322718 h 1812614"/>
                <a:gd name="connsiteX52" fmla="*/ 898414 w 965556"/>
                <a:gd name="connsiteY52" fmla="*/ 364281 h 1812614"/>
                <a:gd name="connsiteX53" fmla="*/ 879231 w 965556"/>
                <a:gd name="connsiteY53" fmla="*/ 329112 h 1812614"/>
                <a:gd name="connsiteX54" fmla="*/ 853653 w 965556"/>
                <a:gd name="connsiteY54" fmla="*/ 415437 h 1812614"/>
                <a:gd name="connsiteX55" fmla="*/ 815287 w 965556"/>
                <a:gd name="connsiteY55" fmla="*/ 511353 h 1812614"/>
                <a:gd name="connsiteX56" fmla="*/ 738554 w 965556"/>
                <a:gd name="connsiteY56" fmla="*/ 584888 h 1812614"/>
                <a:gd name="connsiteX57" fmla="*/ 652230 w 965556"/>
                <a:gd name="connsiteY57" fmla="*/ 322718 h 1812614"/>
                <a:gd name="connsiteX58" fmla="*/ 572300 w 965556"/>
                <a:gd name="connsiteY58" fmla="*/ 306732 h 1812614"/>
                <a:gd name="connsiteX59" fmla="*/ 524342 w 965556"/>
                <a:gd name="connsiteY59" fmla="*/ 271563 h 1812614"/>
                <a:gd name="connsiteX60" fmla="*/ 527539 w 965556"/>
                <a:gd name="connsiteY60" fmla="*/ 188435 h 1812614"/>
                <a:gd name="connsiteX61" fmla="*/ 532601 w 965556"/>
                <a:gd name="connsiteY61" fmla="*/ 111770 h 1812614"/>
                <a:gd name="connsiteX62" fmla="*/ 498764 w 965556"/>
                <a:gd name="connsiteY62" fmla="*/ 60547 h 1812614"/>
                <a:gd name="connsiteX63" fmla="*/ 409242 w 965556"/>
                <a:gd name="connsiteY63" fmla="*/ 12589 h 1812614"/>
                <a:gd name="connsiteX64" fmla="*/ 361284 w 965556"/>
                <a:gd name="connsiteY64" fmla="*/ 28575 h 1812614"/>
                <a:gd name="connsiteX0" fmla="*/ 361284 w 965556"/>
                <a:gd name="connsiteY0" fmla="*/ 32727 h 1816766"/>
                <a:gd name="connsiteX1" fmla="*/ 300537 w 965556"/>
                <a:gd name="connsiteY1" fmla="*/ 71094 h 1816766"/>
                <a:gd name="connsiteX2" fmla="*/ 265368 w 965556"/>
                <a:gd name="connsiteY2" fmla="*/ 122249 h 1816766"/>
                <a:gd name="connsiteX3" fmla="*/ 281354 w 965556"/>
                <a:gd name="connsiteY3" fmla="*/ 221362 h 1816766"/>
                <a:gd name="connsiteX4" fmla="*/ 322918 w 965556"/>
                <a:gd name="connsiteY4" fmla="*/ 230954 h 1816766"/>
                <a:gd name="connsiteX5" fmla="*/ 354890 w 965556"/>
                <a:gd name="connsiteY5" fmla="*/ 291701 h 1816766"/>
                <a:gd name="connsiteX6" fmla="*/ 383665 w 965556"/>
                <a:gd name="connsiteY6" fmla="*/ 307687 h 1816766"/>
                <a:gd name="connsiteX7" fmla="*/ 345298 w 965556"/>
                <a:gd name="connsiteY7" fmla="*/ 336461 h 1816766"/>
                <a:gd name="connsiteX8" fmla="*/ 271763 w 965556"/>
                <a:gd name="connsiteY8" fmla="*/ 355645 h 1816766"/>
                <a:gd name="connsiteX9" fmla="*/ 204621 w 965556"/>
                <a:gd name="connsiteY9" fmla="*/ 493124 h 1816766"/>
                <a:gd name="connsiteX10" fmla="*/ 166255 w 965556"/>
                <a:gd name="connsiteY10" fmla="*/ 585843 h 1816766"/>
                <a:gd name="connsiteX11" fmla="*/ 92719 w 965556"/>
                <a:gd name="connsiteY11" fmla="*/ 457955 h 1816766"/>
                <a:gd name="connsiteX12" fmla="*/ 115100 w 965556"/>
                <a:gd name="connsiteY12" fmla="*/ 365236 h 1816766"/>
                <a:gd name="connsiteX13" fmla="*/ 76733 w 965556"/>
                <a:gd name="connsiteY13" fmla="*/ 304489 h 1816766"/>
                <a:gd name="connsiteX14" fmla="*/ 35170 w 965556"/>
                <a:gd name="connsiteY14" fmla="*/ 346053 h 1816766"/>
                <a:gd name="connsiteX15" fmla="*/ 0 w 965556"/>
                <a:gd name="connsiteY15" fmla="*/ 368433 h 1816766"/>
                <a:gd name="connsiteX16" fmla="*/ 25578 w 965556"/>
                <a:gd name="connsiteY16" fmla="*/ 394011 h 1816766"/>
                <a:gd name="connsiteX17" fmla="*/ 83128 w 965556"/>
                <a:gd name="connsiteY17" fmla="*/ 614618 h 1816766"/>
                <a:gd name="connsiteX18" fmla="*/ 147072 w 965556"/>
                <a:gd name="connsiteY18" fmla="*/ 720126 h 1816766"/>
                <a:gd name="connsiteX19" fmla="*/ 233396 w 965556"/>
                <a:gd name="connsiteY19" fmla="*/ 646590 h 1816766"/>
                <a:gd name="connsiteX20" fmla="*/ 290946 w 965556"/>
                <a:gd name="connsiteY20" fmla="*/ 547477 h 1816766"/>
                <a:gd name="connsiteX21" fmla="*/ 310129 w 965556"/>
                <a:gd name="connsiteY21" fmla="*/ 621012 h 1816766"/>
                <a:gd name="connsiteX22" fmla="*/ 278157 w 965556"/>
                <a:gd name="connsiteY22" fmla="*/ 678562 h 1816766"/>
                <a:gd name="connsiteX23" fmla="*/ 169452 w 965556"/>
                <a:gd name="connsiteY23" fmla="*/ 828831 h 1816766"/>
                <a:gd name="connsiteX24" fmla="*/ 182241 w 965556"/>
                <a:gd name="connsiteY24" fmla="*/ 1100593 h 1816766"/>
                <a:gd name="connsiteX25" fmla="*/ 230199 w 965556"/>
                <a:gd name="connsiteY25" fmla="*/ 1605751 h 1816766"/>
                <a:gd name="connsiteX26" fmla="*/ 227002 w 965556"/>
                <a:gd name="connsiteY26" fmla="*/ 1666498 h 1816766"/>
                <a:gd name="connsiteX27" fmla="*/ 159860 w 965556"/>
                <a:gd name="connsiteY27" fmla="*/ 1800780 h 1816766"/>
                <a:gd name="connsiteX28" fmla="*/ 220607 w 965556"/>
                <a:gd name="connsiteY28" fmla="*/ 1816766 h 1816766"/>
                <a:gd name="connsiteX29" fmla="*/ 300537 w 965556"/>
                <a:gd name="connsiteY29" fmla="*/ 1743231 h 1816766"/>
                <a:gd name="connsiteX30" fmla="*/ 322918 w 965556"/>
                <a:gd name="connsiteY30" fmla="*/ 1682484 h 1816766"/>
                <a:gd name="connsiteX31" fmla="*/ 290946 w 965556"/>
                <a:gd name="connsiteY31" fmla="*/ 1631329 h 1816766"/>
                <a:gd name="connsiteX32" fmla="*/ 313326 w 965556"/>
                <a:gd name="connsiteY32" fmla="*/ 1359566 h 1816766"/>
                <a:gd name="connsiteX33" fmla="*/ 316523 w 965556"/>
                <a:gd name="connsiteY33" fmla="*/ 1014268 h 1816766"/>
                <a:gd name="connsiteX34" fmla="*/ 450806 w 965556"/>
                <a:gd name="connsiteY34" fmla="*/ 1116579 h 1816766"/>
                <a:gd name="connsiteX35" fmla="*/ 633046 w 965556"/>
                <a:gd name="connsiteY35" fmla="*/ 1337186 h 1816766"/>
                <a:gd name="connsiteX36" fmla="*/ 696991 w 965556"/>
                <a:gd name="connsiteY36" fmla="*/ 1634526 h 1816766"/>
                <a:gd name="connsiteX37" fmla="*/ 661821 w 965556"/>
                <a:gd name="connsiteY37" fmla="*/ 1685681 h 1816766"/>
                <a:gd name="connsiteX38" fmla="*/ 700188 w 965556"/>
                <a:gd name="connsiteY38" fmla="*/ 1730442 h 1816766"/>
                <a:gd name="connsiteX39" fmla="*/ 834470 w 965556"/>
                <a:gd name="connsiteY39" fmla="*/ 1765611 h 1816766"/>
                <a:gd name="connsiteX40" fmla="*/ 773723 w 965556"/>
                <a:gd name="connsiteY40" fmla="*/ 1653709 h 1816766"/>
                <a:gd name="connsiteX41" fmla="*/ 748146 w 965556"/>
                <a:gd name="connsiteY41" fmla="*/ 1586568 h 1816766"/>
                <a:gd name="connsiteX42" fmla="*/ 735357 w 965556"/>
                <a:gd name="connsiteY42" fmla="*/ 1286031 h 1816766"/>
                <a:gd name="connsiteX43" fmla="*/ 485975 w 965556"/>
                <a:gd name="connsiteY43" fmla="*/ 835225 h 1816766"/>
                <a:gd name="connsiteX44" fmla="*/ 530736 w 965556"/>
                <a:gd name="connsiteY44" fmla="*/ 748901 h 1816766"/>
                <a:gd name="connsiteX45" fmla="*/ 601074 w 965556"/>
                <a:gd name="connsiteY45" fmla="*/ 652984 h 1816766"/>
                <a:gd name="connsiteX46" fmla="*/ 620258 w 965556"/>
                <a:gd name="connsiteY46" fmla="*/ 557068 h 1816766"/>
                <a:gd name="connsiteX47" fmla="*/ 690596 w 965556"/>
                <a:gd name="connsiteY47" fmla="*/ 681759 h 1816766"/>
                <a:gd name="connsiteX48" fmla="*/ 757737 w 965556"/>
                <a:gd name="connsiteY48" fmla="*/ 707337 h 1816766"/>
                <a:gd name="connsiteX49" fmla="*/ 904809 w 965556"/>
                <a:gd name="connsiteY49" fmla="*/ 496322 h 1816766"/>
                <a:gd name="connsiteX50" fmla="*/ 965556 w 965556"/>
                <a:gd name="connsiteY50" fmla="*/ 397208 h 1816766"/>
                <a:gd name="connsiteX51" fmla="*/ 936781 w 965556"/>
                <a:gd name="connsiteY51" fmla="*/ 326870 h 1816766"/>
                <a:gd name="connsiteX52" fmla="*/ 898414 w 965556"/>
                <a:gd name="connsiteY52" fmla="*/ 368433 h 1816766"/>
                <a:gd name="connsiteX53" fmla="*/ 879231 w 965556"/>
                <a:gd name="connsiteY53" fmla="*/ 333264 h 1816766"/>
                <a:gd name="connsiteX54" fmla="*/ 853653 w 965556"/>
                <a:gd name="connsiteY54" fmla="*/ 419589 h 1816766"/>
                <a:gd name="connsiteX55" fmla="*/ 815287 w 965556"/>
                <a:gd name="connsiteY55" fmla="*/ 515505 h 1816766"/>
                <a:gd name="connsiteX56" fmla="*/ 738554 w 965556"/>
                <a:gd name="connsiteY56" fmla="*/ 589040 h 1816766"/>
                <a:gd name="connsiteX57" fmla="*/ 652230 w 965556"/>
                <a:gd name="connsiteY57" fmla="*/ 326870 h 1816766"/>
                <a:gd name="connsiteX58" fmla="*/ 572300 w 965556"/>
                <a:gd name="connsiteY58" fmla="*/ 310884 h 1816766"/>
                <a:gd name="connsiteX59" fmla="*/ 524342 w 965556"/>
                <a:gd name="connsiteY59" fmla="*/ 275715 h 1816766"/>
                <a:gd name="connsiteX60" fmla="*/ 527539 w 965556"/>
                <a:gd name="connsiteY60" fmla="*/ 192587 h 1816766"/>
                <a:gd name="connsiteX61" fmla="*/ 532601 w 965556"/>
                <a:gd name="connsiteY61" fmla="*/ 115922 h 1816766"/>
                <a:gd name="connsiteX62" fmla="*/ 515433 w 965556"/>
                <a:gd name="connsiteY62" fmla="*/ 55174 h 1816766"/>
                <a:gd name="connsiteX63" fmla="*/ 409242 w 965556"/>
                <a:gd name="connsiteY63" fmla="*/ 16741 h 1816766"/>
                <a:gd name="connsiteX64" fmla="*/ 361284 w 965556"/>
                <a:gd name="connsiteY64" fmla="*/ 32727 h 1816766"/>
                <a:gd name="connsiteX0" fmla="*/ 361284 w 965556"/>
                <a:gd name="connsiteY0" fmla="*/ 17945 h 1801984"/>
                <a:gd name="connsiteX1" fmla="*/ 300537 w 965556"/>
                <a:gd name="connsiteY1" fmla="*/ 56312 h 1801984"/>
                <a:gd name="connsiteX2" fmla="*/ 265368 w 965556"/>
                <a:gd name="connsiteY2" fmla="*/ 107467 h 1801984"/>
                <a:gd name="connsiteX3" fmla="*/ 281354 w 965556"/>
                <a:gd name="connsiteY3" fmla="*/ 206580 h 1801984"/>
                <a:gd name="connsiteX4" fmla="*/ 322918 w 965556"/>
                <a:gd name="connsiteY4" fmla="*/ 216172 h 1801984"/>
                <a:gd name="connsiteX5" fmla="*/ 354890 w 965556"/>
                <a:gd name="connsiteY5" fmla="*/ 276919 h 1801984"/>
                <a:gd name="connsiteX6" fmla="*/ 383665 w 965556"/>
                <a:gd name="connsiteY6" fmla="*/ 292905 h 1801984"/>
                <a:gd name="connsiteX7" fmla="*/ 345298 w 965556"/>
                <a:gd name="connsiteY7" fmla="*/ 321679 h 1801984"/>
                <a:gd name="connsiteX8" fmla="*/ 271763 w 965556"/>
                <a:gd name="connsiteY8" fmla="*/ 340863 h 1801984"/>
                <a:gd name="connsiteX9" fmla="*/ 204621 w 965556"/>
                <a:gd name="connsiteY9" fmla="*/ 478342 h 1801984"/>
                <a:gd name="connsiteX10" fmla="*/ 166255 w 965556"/>
                <a:gd name="connsiteY10" fmla="*/ 571061 h 1801984"/>
                <a:gd name="connsiteX11" fmla="*/ 92719 w 965556"/>
                <a:gd name="connsiteY11" fmla="*/ 443173 h 1801984"/>
                <a:gd name="connsiteX12" fmla="*/ 115100 w 965556"/>
                <a:gd name="connsiteY12" fmla="*/ 350454 h 1801984"/>
                <a:gd name="connsiteX13" fmla="*/ 76733 w 965556"/>
                <a:gd name="connsiteY13" fmla="*/ 289707 h 1801984"/>
                <a:gd name="connsiteX14" fmla="*/ 35170 w 965556"/>
                <a:gd name="connsiteY14" fmla="*/ 331271 h 1801984"/>
                <a:gd name="connsiteX15" fmla="*/ 0 w 965556"/>
                <a:gd name="connsiteY15" fmla="*/ 353651 h 1801984"/>
                <a:gd name="connsiteX16" fmla="*/ 25578 w 965556"/>
                <a:gd name="connsiteY16" fmla="*/ 379229 h 1801984"/>
                <a:gd name="connsiteX17" fmla="*/ 83128 w 965556"/>
                <a:gd name="connsiteY17" fmla="*/ 599836 h 1801984"/>
                <a:gd name="connsiteX18" fmla="*/ 147072 w 965556"/>
                <a:gd name="connsiteY18" fmla="*/ 705344 h 1801984"/>
                <a:gd name="connsiteX19" fmla="*/ 233396 w 965556"/>
                <a:gd name="connsiteY19" fmla="*/ 631808 h 1801984"/>
                <a:gd name="connsiteX20" fmla="*/ 290946 w 965556"/>
                <a:gd name="connsiteY20" fmla="*/ 532695 h 1801984"/>
                <a:gd name="connsiteX21" fmla="*/ 310129 w 965556"/>
                <a:gd name="connsiteY21" fmla="*/ 606230 h 1801984"/>
                <a:gd name="connsiteX22" fmla="*/ 278157 w 965556"/>
                <a:gd name="connsiteY22" fmla="*/ 663780 h 1801984"/>
                <a:gd name="connsiteX23" fmla="*/ 169452 w 965556"/>
                <a:gd name="connsiteY23" fmla="*/ 814049 h 1801984"/>
                <a:gd name="connsiteX24" fmla="*/ 182241 w 965556"/>
                <a:gd name="connsiteY24" fmla="*/ 1085811 h 1801984"/>
                <a:gd name="connsiteX25" fmla="*/ 230199 w 965556"/>
                <a:gd name="connsiteY25" fmla="*/ 1590969 h 1801984"/>
                <a:gd name="connsiteX26" fmla="*/ 227002 w 965556"/>
                <a:gd name="connsiteY26" fmla="*/ 1651716 h 1801984"/>
                <a:gd name="connsiteX27" fmla="*/ 159860 w 965556"/>
                <a:gd name="connsiteY27" fmla="*/ 1785998 h 1801984"/>
                <a:gd name="connsiteX28" fmla="*/ 220607 w 965556"/>
                <a:gd name="connsiteY28" fmla="*/ 1801984 h 1801984"/>
                <a:gd name="connsiteX29" fmla="*/ 300537 w 965556"/>
                <a:gd name="connsiteY29" fmla="*/ 1728449 h 1801984"/>
                <a:gd name="connsiteX30" fmla="*/ 322918 w 965556"/>
                <a:gd name="connsiteY30" fmla="*/ 1667702 h 1801984"/>
                <a:gd name="connsiteX31" fmla="*/ 290946 w 965556"/>
                <a:gd name="connsiteY31" fmla="*/ 1616547 h 1801984"/>
                <a:gd name="connsiteX32" fmla="*/ 313326 w 965556"/>
                <a:gd name="connsiteY32" fmla="*/ 1344784 h 1801984"/>
                <a:gd name="connsiteX33" fmla="*/ 316523 w 965556"/>
                <a:gd name="connsiteY33" fmla="*/ 999486 h 1801984"/>
                <a:gd name="connsiteX34" fmla="*/ 450806 w 965556"/>
                <a:gd name="connsiteY34" fmla="*/ 1101797 h 1801984"/>
                <a:gd name="connsiteX35" fmla="*/ 633046 w 965556"/>
                <a:gd name="connsiteY35" fmla="*/ 1322404 h 1801984"/>
                <a:gd name="connsiteX36" fmla="*/ 696991 w 965556"/>
                <a:gd name="connsiteY36" fmla="*/ 1619744 h 1801984"/>
                <a:gd name="connsiteX37" fmla="*/ 661821 w 965556"/>
                <a:gd name="connsiteY37" fmla="*/ 1670899 h 1801984"/>
                <a:gd name="connsiteX38" fmla="*/ 700188 w 965556"/>
                <a:gd name="connsiteY38" fmla="*/ 1715660 h 1801984"/>
                <a:gd name="connsiteX39" fmla="*/ 834470 w 965556"/>
                <a:gd name="connsiteY39" fmla="*/ 1750829 h 1801984"/>
                <a:gd name="connsiteX40" fmla="*/ 773723 w 965556"/>
                <a:gd name="connsiteY40" fmla="*/ 1638927 h 1801984"/>
                <a:gd name="connsiteX41" fmla="*/ 748146 w 965556"/>
                <a:gd name="connsiteY41" fmla="*/ 1571786 h 1801984"/>
                <a:gd name="connsiteX42" fmla="*/ 735357 w 965556"/>
                <a:gd name="connsiteY42" fmla="*/ 1271249 h 1801984"/>
                <a:gd name="connsiteX43" fmla="*/ 485975 w 965556"/>
                <a:gd name="connsiteY43" fmla="*/ 820443 h 1801984"/>
                <a:gd name="connsiteX44" fmla="*/ 530736 w 965556"/>
                <a:gd name="connsiteY44" fmla="*/ 734119 h 1801984"/>
                <a:gd name="connsiteX45" fmla="*/ 601074 w 965556"/>
                <a:gd name="connsiteY45" fmla="*/ 638202 h 1801984"/>
                <a:gd name="connsiteX46" fmla="*/ 620258 w 965556"/>
                <a:gd name="connsiteY46" fmla="*/ 542286 h 1801984"/>
                <a:gd name="connsiteX47" fmla="*/ 690596 w 965556"/>
                <a:gd name="connsiteY47" fmla="*/ 666977 h 1801984"/>
                <a:gd name="connsiteX48" fmla="*/ 757737 w 965556"/>
                <a:gd name="connsiteY48" fmla="*/ 692555 h 1801984"/>
                <a:gd name="connsiteX49" fmla="*/ 904809 w 965556"/>
                <a:gd name="connsiteY49" fmla="*/ 481540 h 1801984"/>
                <a:gd name="connsiteX50" fmla="*/ 965556 w 965556"/>
                <a:gd name="connsiteY50" fmla="*/ 382426 h 1801984"/>
                <a:gd name="connsiteX51" fmla="*/ 936781 w 965556"/>
                <a:gd name="connsiteY51" fmla="*/ 312088 h 1801984"/>
                <a:gd name="connsiteX52" fmla="*/ 898414 w 965556"/>
                <a:gd name="connsiteY52" fmla="*/ 353651 h 1801984"/>
                <a:gd name="connsiteX53" fmla="*/ 879231 w 965556"/>
                <a:gd name="connsiteY53" fmla="*/ 318482 h 1801984"/>
                <a:gd name="connsiteX54" fmla="*/ 853653 w 965556"/>
                <a:gd name="connsiteY54" fmla="*/ 404807 h 1801984"/>
                <a:gd name="connsiteX55" fmla="*/ 815287 w 965556"/>
                <a:gd name="connsiteY55" fmla="*/ 500723 h 1801984"/>
                <a:gd name="connsiteX56" fmla="*/ 738554 w 965556"/>
                <a:gd name="connsiteY56" fmla="*/ 574258 h 1801984"/>
                <a:gd name="connsiteX57" fmla="*/ 652230 w 965556"/>
                <a:gd name="connsiteY57" fmla="*/ 312088 h 1801984"/>
                <a:gd name="connsiteX58" fmla="*/ 572300 w 965556"/>
                <a:gd name="connsiteY58" fmla="*/ 296102 h 1801984"/>
                <a:gd name="connsiteX59" fmla="*/ 524342 w 965556"/>
                <a:gd name="connsiteY59" fmla="*/ 260933 h 1801984"/>
                <a:gd name="connsiteX60" fmla="*/ 527539 w 965556"/>
                <a:gd name="connsiteY60" fmla="*/ 177805 h 1801984"/>
                <a:gd name="connsiteX61" fmla="*/ 532601 w 965556"/>
                <a:gd name="connsiteY61" fmla="*/ 101140 h 1801984"/>
                <a:gd name="connsiteX62" fmla="*/ 515433 w 965556"/>
                <a:gd name="connsiteY62" fmla="*/ 40392 h 1801984"/>
                <a:gd name="connsiteX63" fmla="*/ 473070 w 965556"/>
                <a:gd name="connsiteY63" fmla="*/ 29702 h 1801984"/>
                <a:gd name="connsiteX64" fmla="*/ 409242 w 965556"/>
                <a:gd name="connsiteY64" fmla="*/ 1959 h 1801984"/>
                <a:gd name="connsiteX65" fmla="*/ 361284 w 965556"/>
                <a:gd name="connsiteY65" fmla="*/ 17945 h 1801984"/>
                <a:gd name="connsiteX0" fmla="*/ 330327 w 965556"/>
                <a:gd name="connsiteY0" fmla="*/ 13977 h 1802778"/>
                <a:gd name="connsiteX1" fmla="*/ 300537 w 965556"/>
                <a:gd name="connsiteY1" fmla="*/ 57106 h 1802778"/>
                <a:gd name="connsiteX2" fmla="*/ 265368 w 965556"/>
                <a:gd name="connsiteY2" fmla="*/ 108261 h 1802778"/>
                <a:gd name="connsiteX3" fmla="*/ 281354 w 965556"/>
                <a:gd name="connsiteY3" fmla="*/ 207374 h 1802778"/>
                <a:gd name="connsiteX4" fmla="*/ 322918 w 965556"/>
                <a:gd name="connsiteY4" fmla="*/ 216966 h 1802778"/>
                <a:gd name="connsiteX5" fmla="*/ 354890 w 965556"/>
                <a:gd name="connsiteY5" fmla="*/ 277713 h 1802778"/>
                <a:gd name="connsiteX6" fmla="*/ 383665 w 965556"/>
                <a:gd name="connsiteY6" fmla="*/ 293699 h 1802778"/>
                <a:gd name="connsiteX7" fmla="*/ 345298 w 965556"/>
                <a:gd name="connsiteY7" fmla="*/ 322473 h 1802778"/>
                <a:gd name="connsiteX8" fmla="*/ 271763 w 965556"/>
                <a:gd name="connsiteY8" fmla="*/ 341657 h 1802778"/>
                <a:gd name="connsiteX9" fmla="*/ 204621 w 965556"/>
                <a:gd name="connsiteY9" fmla="*/ 479136 h 1802778"/>
                <a:gd name="connsiteX10" fmla="*/ 166255 w 965556"/>
                <a:gd name="connsiteY10" fmla="*/ 571855 h 1802778"/>
                <a:gd name="connsiteX11" fmla="*/ 92719 w 965556"/>
                <a:gd name="connsiteY11" fmla="*/ 443967 h 1802778"/>
                <a:gd name="connsiteX12" fmla="*/ 115100 w 965556"/>
                <a:gd name="connsiteY12" fmla="*/ 351248 h 1802778"/>
                <a:gd name="connsiteX13" fmla="*/ 76733 w 965556"/>
                <a:gd name="connsiteY13" fmla="*/ 290501 h 1802778"/>
                <a:gd name="connsiteX14" fmla="*/ 35170 w 965556"/>
                <a:gd name="connsiteY14" fmla="*/ 332065 h 1802778"/>
                <a:gd name="connsiteX15" fmla="*/ 0 w 965556"/>
                <a:gd name="connsiteY15" fmla="*/ 354445 h 1802778"/>
                <a:gd name="connsiteX16" fmla="*/ 25578 w 965556"/>
                <a:gd name="connsiteY16" fmla="*/ 380023 h 1802778"/>
                <a:gd name="connsiteX17" fmla="*/ 83128 w 965556"/>
                <a:gd name="connsiteY17" fmla="*/ 600630 h 1802778"/>
                <a:gd name="connsiteX18" fmla="*/ 147072 w 965556"/>
                <a:gd name="connsiteY18" fmla="*/ 706138 h 1802778"/>
                <a:gd name="connsiteX19" fmla="*/ 233396 w 965556"/>
                <a:gd name="connsiteY19" fmla="*/ 632602 h 1802778"/>
                <a:gd name="connsiteX20" fmla="*/ 290946 w 965556"/>
                <a:gd name="connsiteY20" fmla="*/ 533489 h 1802778"/>
                <a:gd name="connsiteX21" fmla="*/ 310129 w 965556"/>
                <a:gd name="connsiteY21" fmla="*/ 607024 h 1802778"/>
                <a:gd name="connsiteX22" fmla="*/ 278157 w 965556"/>
                <a:gd name="connsiteY22" fmla="*/ 664574 h 1802778"/>
                <a:gd name="connsiteX23" fmla="*/ 169452 w 965556"/>
                <a:gd name="connsiteY23" fmla="*/ 814843 h 1802778"/>
                <a:gd name="connsiteX24" fmla="*/ 182241 w 965556"/>
                <a:gd name="connsiteY24" fmla="*/ 1086605 h 1802778"/>
                <a:gd name="connsiteX25" fmla="*/ 230199 w 965556"/>
                <a:gd name="connsiteY25" fmla="*/ 1591763 h 1802778"/>
                <a:gd name="connsiteX26" fmla="*/ 227002 w 965556"/>
                <a:gd name="connsiteY26" fmla="*/ 1652510 h 1802778"/>
                <a:gd name="connsiteX27" fmla="*/ 159860 w 965556"/>
                <a:gd name="connsiteY27" fmla="*/ 1786792 h 1802778"/>
                <a:gd name="connsiteX28" fmla="*/ 220607 w 965556"/>
                <a:gd name="connsiteY28" fmla="*/ 1802778 h 1802778"/>
                <a:gd name="connsiteX29" fmla="*/ 300537 w 965556"/>
                <a:gd name="connsiteY29" fmla="*/ 1729243 h 1802778"/>
                <a:gd name="connsiteX30" fmla="*/ 322918 w 965556"/>
                <a:gd name="connsiteY30" fmla="*/ 1668496 h 1802778"/>
                <a:gd name="connsiteX31" fmla="*/ 290946 w 965556"/>
                <a:gd name="connsiteY31" fmla="*/ 1617341 h 1802778"/>
                <a:gd name="connsiteX32" fmla="*/ 313326 w 965556"/>
                <a:gd name="connsiteY32" fmla="*/ 1345578 h 1802778"/>
                <a:gd name="connsiteX33" fmla="*/ 316523 w 965556"/>
                <a:gd name="connsiteY33" fmla="*/ 1000280 h 1802778"/>
                <a:gd name="connsiteX34" fmla="*/ 450806 w 965556"/>
                <a:gd name="connsiteY34" fmla="*/ 1102591 h 1802778"/>
                <a:gd name="connsiteX35" fmla="*/ 633046 w 965556"/>
                <a:gd name="connsiteY35" fmla="*/ 1323198 h 1802778"/>
                <a:gd name="connsiteX36" fmla="*/ 696991 w 965556"/>
                <a:gd name="connsiteY36" fmla="*/ 1620538 h 1802778"/>
                <a:gd name="connsiteX37" fmla="*/ 661821 w 965556"/>
                <a:gd name="connsiteY37" fmla="*/ 1671693 h 1802778"/>
                <a:gd name="connsiteX38" fmla="*/ 700188 w 965556"/>
                <a:gd name="connsiteY38" fmla="*/ 1716454 h 1802778"/>
                <a:gd name="connsiteX39" fmla="*/ 834470 w 965556"/>
                <a:gd name="connsiteY39" fmla="*/ 1751623 h 1802778"/>
                <a:gd name="connsiteX40" fmla="*/ 773723 w 965556"/>
                <a:gd name="connsiteY40" fmla="*/ 1639721 h 1802778"/>
                <a:gd name="connsiteX41" fmla="*/ 748146 w 965556"/>
                <a:gd name="connsiteY41" fmla="*/ 1572580 h 1802778"/>
                <a:gd name="connsiteX42" fmla="*/ 735357 w 965556"/>
                <a:gd name="connsiteY42" fmla="*/ 1272043 h 1802778"/>
                <a:gd name="connsiteX43" fmla="*/ 485975 w 965556"/>
                <a:gd name="connsiteY43" fmla="*/ 821237 h 1802778"/>
                <a:gd name="connsiteX44" fmla="*/ 530736 w 965556"/>
                <a:gd name="connsiteY44" fmla="*/ 734913 h 1802778"/>
                <a:gd name="connsiteX45" fmla="*/ 601074 w 965556"/>
                <a:gd name="connsiteY45" fmla="*/ 638996 h 1802778"/>
                <a:gd name="connsiteX46" fmla="*/ 620258 w 965556"/>
                <a:gd name="connsiteY46" fmla="*/ 543080 h 1802778"/>
                <a:gd name="connsiteX47" fmla="*/ 690596 w 965556"/>
                <a:gd name="connsiteY47" fmla="*/ 667771 h 1802778"/>
                <a:gd name="connsiteX48" fmla="*/ 757737 w 965556"/>
                <a:gd name="connsiteY48" fmla="*/ 693349 h 1802778"/>
                <a:gd name="connsiteX49" fmla="*/ 904809 w 965556"/>
                <a:gd name="connsiteY49" fmla="*/ 482334 h 1802778"/>
                <a:gd name="connsiteX50" fmla="*/ 965556 w 965556"/>
                <a:gd name="connsiteY50" fmla="*/ 383220 h 1802778"/>
                <a:gd name="connsiteX51" fmla="*/ 936781 w 965556"/>
                <a:gd name="connsiteY51" fmla="*/ 312882 h 1802778"/>
                <a:gd name="connsiteX52" fmla="*/ 898414 w 965556"/>
                <a:gd name="connsiteY52" fmla="*/ 354445 h 1802778"/>
                <a:gd name="connsiteX53" fmla="*/ 879231 w 965556"/>
                <a:gd name="connsiteY53" fmla="*/ 319276 h 1802778"/>
                <a:gd name="connsiteX54" fmla="*/ 853653 w 965556"/>
                <a:gd name="connsiteY54" fmla="*/ 405601 h 1802778"/>
                <a:gd name="connsiteX55" fmla="*/ 815287 w 965556"/>
                <a:gd name="connsiteY55" fmla="*/ 501517 h 1802778"/>
                <a:gd name="connsiteX56" fmla="*/ 738554 w 965556"/>
                <a:gd name="connsiteY56" fmla="*/ 575052 h 1802778"/>
                <a:gd name="connsiteX57" fmla="*/ 652230 w 965556"/>
                <a:gd name="connsiteY57" fmla="*/ 312882 h 1802778"/>
                <a:gd name="connsiteX58" fmla="*/ 572300 w 965556"/>
                <a:gd name="connsiteY58" fmla="*/ 296896 h 1802778"/>
                <a:gd name="connsiteX59" fmla="*/ 524342 w 965556"/>
                <a:gd name="connsiteY59" fmla="*/ 261727 h 1802778"/>
                <a:gd name="connsiteX60" fmla="*/ 527539 w 965556"/>
                <a:gd name="connsiteY60" fmla="*/ 178599 h 1802778"/>
                <a:gd name="connsiteX61" fmla="*/ 532601 w 965556"/>
                <a:gd name="connsiteY61" fmla="*/ 101934 h 1802778"/>
                <a:gd name="connsiteX62" fmla="*/ 515433 w 965556"/>
                <a:gd name="connsiteY62" fmla="*/ 41186 h 1802778"/>
                <a:gd name="connsiteX63" fmla="*/ 473070 w 965556"/>
                <a:gd name="connsiteY63" fmla="*/ 30496 h 1802778"/>
                <a:gd name="connsiteX64" fmla="*/ 409242 w 965556"/>
                <a:gd name="connsiteY64" fmla="*/ 2753 h 1802778"/>
                <a:gd name="connsiteX65" fmla="*/ 330327 w 965556"/>
                <a:gd name="connsiteY65" fmla="*/ 13977 h 1802778"/>
                <a:gd name="connsiteX0" fmla="*/ 330327 w 965556"/>
                <a:gd name="connsiteY0" fmla="*/ 12415 h 1801216"/>
                <a:gd name="connsiteX1" fmla="*/ 300537 w 965556"/>
                <a:gd name="connsiteY1" fmla="*/ 55544 h 1801216"/>
                <a:gd name="connsiteX2" fmla="*/ 265368 w 965556"/>
                <a:gd name="connsiteY2" fmla="*/ 106699 h 1801216"/>
                <a:gd name="connsiteX3" fmla="*/ 281354 w 965556"/>
                <a:gd name="connsiteY3" fmla="*/ 205812 h 1801216"/>
                <a:gd name="connsiteX4" fmla="*/ 322918 w 965556"/>
                <a:gd name="connsiteY4" fmla="*/ 215404 h 1801216"/>
                <a:gd name="connsiteX5" fmla="*/ 354890 w 965556"/>
                <a:gd name="connsiteY5" fmla="*/ 276151 h 1801216"/>
                <a:gd name="connsiteX6" fmla="*/ 383665 w 965556"/>
                <a:gd name="connsiteY6" fmla="*/ 292137 h 1801216"/>
                <a:gd name="connsiteX7" fmla="*/ 345298 w 965556"/>
                <a:gd name="connsiteY7" fmla="*/ 320911 h 1801216"/>
                <a:gd name="connsiteX8" fmla="*/ 271763 w 965556"/>
                <a:gd name="connsiteY8" fmla="*/ 340095 h 1801216"/>
                <a:gd name="connsiteX9" fmla="*/ 204621 w 965556"/>
                <a:gd name="connsiteY9" fmla="*/ 477574 h 1801216"/>
                <a:gd name="connsiteX10" fmla="*/ 166255 w 965556"/>
                <a:gd name="connsiteY10" fmla="*/ 570293 h 1801216"/>
                <a:gd name="connsiteX11" fmla="*/ 92719 w 965556"/>
                <a:gd name="connsiteY11" fmla="*/ 442405 h 1801216"/>
                <a:gd name="connsiteX12" fmla="*/ 115100 w 965556"/>
                <a:gd name="connsiteY12" fmla="*/ 349686 h 1801216"/>
                <a:gd name="connsiteX13" fmla="*/ 76733 w 965556"/>
                <a:gd name="connsiteY13" fmla="*/ 288939 h 1801216"/>
                <a:gd name="connsiteX14" fmla="*/ 35170 w 965556"/>
                <a:gd name="connsiteY14" fmla="*/ 330503 h 1801216"/>
                <a:gd name="connsiteX15" fmla="*/ 0 w 965556"/>
                <a:gd name="connsiteY15" fmla="*/ 352883 h 1801216"/>
                <a:gd name="connsiteX16" fmla="*/ 25578 w 965556"/>
                <a:gd name="connsiteY16" fmla="*/ 378461 h 1801216"/>
                <a:gd name="connsiteX17" fmla="*/ 83128 w 965556"/>
                <a:gd name="connsiteY17" fmla="*/ 599068 h 1801216"/>
                <a:gd name="connsiteX18" fmla="*/ 147072 w 965556"/>
                <a:gd name="connsiteY18" fmla="*/ 704576 h 1801216"/>
                <a:gd name="connsiteX19" fmla="*/ 233396 w 965556"/>
                <a:gd name="connsiteY19" fmla="*/ 631040 h 1801216"/>
                <a:gd name="connsiteX20" fmla="*/ 290946 w 965556"/>
                <a:gd name="connsiteY20" fmla="*/ 531927 h 1801216"/>
                <a:gd name="connsiteX21" fmla="*/ 310129 w 965556"/>
                <a:gd name="connsiteY21" fmla="*/ 605462 h 1801216"/>
                <a:gd name="connsiteX22" fmla="*/ 278157 w 965556"/>
                <a:gd name="connsiteY22" fmla="*/ 663012 h 1801216"/>
                <a:gd name="connsiteX23" fmla="*/ 169452 w 965556"/>
                <a:gd name="connsiteY23" fmla="*/ 813281 h 1801216"/>
                <a:gd name="connsiteX24" fmla="*/ 182241 w 965556"/>
                <a:gd name="connsiteY24" fmla="*/ 1085043 h 1801216"/>
                <a:gd name="connsiteX25" fmla="*/ 230199 w 965556"/>
                <a:gd name="connsiteY25" fmla="*/ 1590201 h 1801216"/>
                <a:gd name="connsiteX26" fmla="*/ 227002 w 965556"/>
                <a:gd name="connsiteY26" fmla="*/ 1650948 h 1801216"/>
                <a:gd name="connsiteX27" fmla="*/ 159860 w 965556"/>
                <a:gd name="connsiteY27" fmla="*/ 1785230 h 1801216"/>
                <a:gd name="connsiteX28" fmla="*/ 220607 w 965556"/>
                <a:gd name="connsiteY28" fmla="*/ 1801216 h 1801216"/>
                <a:gd name="connsiteX29" fmla="*/ 300537 w 965556"/>
                <a:gd name="connsiteY29" fmla="*/ 1727681 h 1801216"/>
                <a:gd name="connsiteX30" fmla="*/ 322918 w 965556"/>
                <a:gd name="connsiteY30" fmla="*/ 1666934 h 1801216"/>
                <a:gd name="connsiteX31" fmla="*/ 290946 w 965556"/>
                <a:gd name="connsiteY31" fmla="*/ 1615779 h 1801216"/>
                <a:gd name="connsiteX32" fmla="*/ 313326 w 965556"/>
                <a:gd name="connsiteY32" fmla="*/ 1344016 h 1801216"/>
                <a:gd name="connsiteX33" fmla="*/ 316523 w 965556"/>
                <a:gd name="connsiteY33" fmla="*/ 998718 h 1801216"/>
                <a:gd name="connsiteX34" fmla="*/ 450806 w 965556"/>
                <a:gd name="connsiteY34" fmla="*/ 1101029 h 1801216"/>
                <a:gd name="connsiteX35" fmla="*/ 633046 w 965556"/>
                <a:gd name="connsiteY35" fmla="*/ 1321636 h 1801216"/>
                <a:gd name="connsiteX36" fmla="*/ 696991 w 965556"/>
                <a:gd name="connsiteY36" fmla="*/ 1618976 h 1801216"/>
                <a:gd name="connsiteX37" fmla="*/ 661821 w 965556"/>
                <a:gd name="connsiteY37" fmla="*/ 1670131 h 1801216"/>
                <a:gd name="connsiteX38" fmla="*/ 700188 w 965556"/>
                <a:gd name="connsiteY38" fmla="*/ 1714892 h 1801216"/>
                <a:gd name="connsiteX39" fmla="*/ 834470 w 965556"/>
                <a:gd name="connsiteY39" fmla="*/ 1750061 h 1801216"/>
                <a:gd name="connsiteX40" fmla="*/ 773723 w 965556"/>
                <a:gd name="connsiteY40" fmla="*/ 1638159 h 1801216"/>
                <a:gd name="connsiteX41" fmla="*/ 748146 w 965556"/>
                <a:gd name="connsiteY41" fmla="*/ 1571018 h 1801216"/>
                <a:gd name="connsiteX42" fmla="*/ 735357 w 965556"/>
                <a:gd name="connsiteY42" fmla="*/ 1270481 h 1801216"/>
                <a:gd name="connsiteX43" fmla="*/ 485975 w 965556"/>
                <a:gd name="connsiteY43" fmla="*/ 819675 h 1801216"/>
                <a:gd name="connsiteX44" fmla="*/ 530736 w 965556"/>
                <a:gd name="connsiteY44" fmla="*/ 733351 h 1801216"/>
                <a:gd name="connsiteX45" fmla="*/ 601074 w 965556"/>
                <a:gd name="connsiteY45" fmla="*/ 637434 h 1801216"/>
                <a:gd name="connsiteX46" fmla="*/ 620258 w 965556"/>
                <a:gd name="connsiteY46" fmla="*/ 541518 h 1801216"/>
                <a:gd name="connsiteX47" fmla="*/ 690596 w 965556"/>
                <a:gd name="connsiteY47" fmla="*/ 666209 h 1801216"/>
                <a:gd name="connsiteX48" fmla="*/ 757737 w 965556"/>
                <a:gd name="connsiteY48" fmla="*/ 691787 h 1801216"/>
                <a:gd name="connsiteX49" fmla="*/ 904809 w 965556"/>
                <a:gd name="connsiteY49" fmla="*/ 480772 h 1801216"/>
                <a:gd name="connsiteX50" fmla="*/ 965556 w 965556"/>
                <a:gd name="connsiteY50" fmla="*/ 381658 h 1801216"/>
                <a:gd name="connsiteX51" fmla="*/ 936781 w 965556"/>
                <a:gd name="connsiteY51" fmla="*/ 311320 h 1801216"/>
                <a:gd name="connsiteX52" fmla="*/ 898414 w 965556"/>
                <a:gd name="connsiteY52" fmla="*/ 352883 h 1801216"/>
                <a:gd name="connsiteX53" fmla="*/ 879231 w 965556"/>
                <a:gd name="connsiteY53" fmla="*/ 317714 h 1801216"/>
                <a:gd name="connsiteX54" fmla="*/ 853653 w 965556"/>
                <a:gd name="connsiteY54" fmla="*/ 404039 h 1801216"/>
                <a:gd name="connsiteX55" fmla="*/ 815287 w 965556"/>
                <a:gd name="connsiteY55" fmla="*/ 499955 h 1801216"/>
                <a:gd name="connsiteX56" fmla="*/ 738554 w 965556"/>
                <a:gd name="connsiteY56" fmla="*/ 573490 h 1801216"/>
                <a:gd name="connsiteX57" fmla="*/ 652230 w 965556"/>
                <a:gd name="connsiteY57" fmla="*/ 311320 h 1801216"/>
                <a:gd name="connsiteX58" fmla="*/ 572300 w 965556"/>
                <a:gd name="connsiteY58" fmla="*/ 295334 h 1801216"/>
                <a:gd name="connsiteX59" fmla="*/ 524342 w 965556"/>
                <a:gd name="connsiteY59" fmla="*/ 260165 h 1801216"/>
                <a:gd name="connsiteX60" fmla="*/ 527539 w 965556"/>
                <a:gd name="connsiteY60" fmla="*/ 177037 h 1801216"/>
                <a:gd name="connsiteX61" fmla="*/ 532601 w 965556"/>
                <a:gd name="connsiteY61" fmla="*/ 100372 h 1801216"/>
                <a:gd name="connsiteX62" fmla="*/ 515433 w 965556"/>
                <a:gd name="connsiteY62" fmla="*/ 39624 h 1801216"/>
                <a:gd name="connsiteX63" fmla="*/ 473070 w 965556"/>
                <a:gd name="connsiteY63" fmla="*/ 28934 h 1801216"/>
                <a:gd name="connsiteX64" fmla="*/ 409242 w 965556"/>
                <a:gd name="connsiteY64" fmla="*/ 1191 h 1801216"/>
                <a:gd name="connsiteX65" fmla="*/ 373057 w 965556"/>
                <a:gd name="connsiteY65" fmla="*/ 21790 h 1801216"/>
                <a:gd name="connsiteX66" fmla="*/ 330327 w 965556"/>
                <a:gd name="connsiteY66" fmla="*/ 12415 h 1801216"/>
                <a:gd name="connsiteX0" fmla="*/ 330327 w 965556"/>
                <a:gd name="connsiteY0" fmla="*/ 12415 h 1801216"/>
                <a:gd name="connsiteX1" fmla="*/ 300537 w 965556"/>
                <a:gd name="connsiteY1" fmla="*/ 55544 h 1801216"/>
                <a:gd name="connsiteX2" fmla="*/ 311145 w 965556"/>
                <a:gd name="connsiteY2" fmla="*/ 86084 h 1801216"/>
                <a:gd name="connsiteX3" fmla="*/ 265368 w 965556"/>
                <a:gd name="connsiteY3" fmla="*/ 106699 h 1801216"/>
                <a:gd name="connsiteX4" fmla="*/ 281354 w 965556"/>
                <a:gd name="connsiteY4" fmla="*/ 205812 h 1801216"/>
                <a:gd name="connsiteX5" fmla="*/ 322918 w 965556"/>
                <a:gd name="connsiteY5" fmla="*/ 215404 h 1801216"/>
                <a:gd name="connsiteX6" fmla="*/ 354890 w 965556"/>
                <a:gd name="connsiteY6" fmla="*/ 276151 h 1801216"/>
                <a:gd name="connsiteX7" fmla="*/ 383665 w 965556"/>
                <a:gd name="connsiteY7" fmla="*/ 292137 h 1801216"/>
                <a:gd name="connsiteX8" fmla="*/ 345298 w 965556"/>
                <a:gd name="connsiteY8" fmla="*/ 320911 h 1801216"/>
                <a:gd name="connsiteX9" fmla="*/ 271763 w 965556"/>
                <a:gd name="connsiteY9" fmla="*/ 340095 h 1801216"/>
                <a:gd name="connsiteX10" fmla="*/ 204621 w 965556"/>
                <a:gd name="connsiteY10" fmla="*/ 477574 h 1801216"/>
                <a:gd name="connsiteX11" fmla="*/ 166255 w 965556"/>
                <a:gd name="connsiteY11" fmla="*/ 570293 h 1801216"/>
                <a:gd name="connsiteX12" fmla="*/ 92719 w 965556"/>
                <a:gd name="connsiteY12" fmla="*/ 442405 h 1801216"/>
                <a:gd name="connsiteX13" fmla="*/ 115100 w 965556"/>
                <a:gd name="connsiteY13" fmla="*/ 349686 h 1801216"/>
                <a:gd name="connsiteX14" fmla="*/ 76733 w 965556"/>
                <a:gd name="connsiteY14" fmla="*/ 288939 h 1801216"/>
                <a:gd name="connsiteX15" fmla="*/ 35170 w 965556"/>
                <a:gd name="connsiteY15" fmla="*/ 330503 h 1801216"/>
                <a:gd name="connsiteX16" fmla="*/ 0 w 965556"/>
                <a:gd name="connsiteY16" fmla="*/ 352883 h 1801216"/>
                <a:gd name="connsiteX17" fmla="*/ 25578 w 965556"/>
                <a:gd name="connsiteY17" fmla="*/ 378461 h 1801216"/>
                <a:gd name="connsiteX18" fmla="*/ 83128 w 965556"/>
                <a:gd name="connsiteY18" fmla="*/ 599068 h 1801216"/>
                <a:gd name="connsiteX19" fmla="*/ 147072 w 965556"/>
                <a:gd name="connsiteY19" fmla="*/ 704576 h 1801216"/>
                <a:gd name="connsiteX20" fmla="*/ 233396 w 965556"/>
                <a:gd name="connsiteY20" fmla="*/ 631040 h 1801216"/>
                <a:gd name="connsiteX21" fmla="*/ 290946 w 965556"/>
                <a:gd name="connsiteY21" fmla="*/ 531927 h 1801216"/>
                <a:gd name="connsiteX22" fmla="*/ 310129 w 965556"/>
                <a:gd name="connsiteY22" fmla="*/ 605462 h 1801216"/>
                <a:gd name="connsiteX23" fmla="*/ 278157 w 965556"/>
                <a:gd name="connsiteY23" fmla="*/ 663012 h 1801216"/>
                <a:gd name="connsiteX24" fmla="*/ 169452 w 965556"/>
                <a:gd name="connsiteY24" fmla="*/ 813281 h 1801216"/>
                <a:gd name="connsiteX25" fmla="*/ 182241 w 965556"/>
                <a:gd name="connsiteY25" fmla="*/ 1085043 h 1801216"/>
                <a:gd name="connsiteX26" fmla="*/ 230199 w 965556"/>
                <a:gd name="connsiteY26" fmla="*/ 1590201 h 1801216"/>
                <a:gd name="connsiteX27" fmla="*/ 227002 w 965556"/>
                <a:gd name="connsiteY27" fmla="*/ 1650948 h 1801216"/>
                <a:gd name="connsiteX28" fmla="*/ 159860 w 965556"/>
                <a:gd name="connsiteY28" fmla="*/ 1785230 h 1801216"/>
                <a:gd name="connsiteX29" fmla="*/ 220607 w 965556"/>
                <a:gd name="connsiteY29" fmla="*/ 1801216 h 1801216"/>
                <a:gd name="connsiteX30" fmla="*/ 300537 w 965556"/>
                <a:gd name="connsiteY30" fmla="*/ 1727681 h 1801216"/>
                <a:gd name="connsiteX31" fmla="*/ 322918 w 965556"/>
                <a:gd name="connsiteY31" fmla="*/ 1666934 h 1801216"/>
                <a:gd name="connsiteX32" fmla="*/ 290946 w 965556"/>
                <a:gd name="connsiteY32" fmla="*/ 1615779 h 1801216"/>
                <a:gd name="connsiteX33" fmla="*/ 313326 w 965556"/>
                <a:gd name="connsiteY33" fmla="*/ 1344016 h 1801216"/>
                <a:gd name="connsiteX34" fmla="*/ 316523 w 965556"/>
                <a:gd name="connsiteY34" fmla="*/ 998718 h 1801216"/>
                <a:gd name="connsiteX35" fmla="*/ 450806 w 965556"/>
                <a:gd name="connsiteY35" fmla="*/ 1101029 h 1801216"/>
                <a:gd name="connsiteX36" fmla="*/ 633046 w 965556"/>
                <a:gd name="connsiteY36" fmla="*/ 1321636 h 1801216"/>
                <a:gd name="connsiteX37" fmla="*/ 696991 w 965556"/>
                <a:gd name="connsiteY37" fmla="*/ 1618976 h 1801216"/>
                <a:gd name="connsiteX38" fmla="*/ 661821 w 965556"/>
                <a:gd name="connsiteY38" fmla="*/ 1670131 h 1801216"/>
                <a:gd name="connsiteX39" fmla="*/ 700188 w 965556"/>
                <a:gd name="connsiteY39" fmla="*/ 1714892 h 1801216"/>
                <a:gd name="connsiteX40" fmla="*/ 834470 w 965556"/>
                <a:gd name="connsiteY40" fmla="*/ 1750061 h 1801216"/>
                <a:gd name="connsiteX41" fmla="*/ 773723 w 965556"/>
                <a:gd name="connsiteY41" fmla="*/ 1638159 h 1801216"/>
                <a:gd name="connsiteX42" fmla="*/ 748146 w 965556"/>
                <a:gd name="connsiteY42" fmla="*/ 1571018 h 1801216"/>
                <a:gd name="connsiteX43" fmla="*/ 735357 w 965556"/>
                <a:gd name="connsiteY43" fmla="*/ 1270481 h 1801216"/>
                <a:gd name="connsiteX44" fmla="*/ 485975 w 965556"/>
                <a:gd name="connsiteY44" fmla="*/ 819675 h 1801216"/>
                <a:gd name="connsiteX45" fmla="*/ 530736 w 965556"/>
                <a:gd name="connsiteY45" fmla="*/ 733351 h 1801216"/>
                <a:gd name="connsiteX46" fmla="*/ 601074 w 965556"/>
                <a:gd name="connsiteY46" fmla="*/ 637434 h 1801216"/>
                <a:gd name="connsiteX47" fmla="*/ 620258 w 965556"/>
                <a:gd name="connsiteY47" fmla="*/ 541518 h 1801216"/>
                <a:gd name="connsiteX48" fmla="*/ 690596 w 965556"/>
                <a:gd name="connsiteY48" fmla="*/ 666209 h 1801216"/>
                <a:gd name="connsiteX49" fmla="*/ 757737 w 965556"/>
                <a:gd name="connsiteY49" fmla="*/ 691787 h 1801216"/>
                <a:gd name="connsiteX50" fmla="*/ 904809 w 965556"/>
                <a:gd name="connsiteY50" fmla="*/ 480772 h 1801216"/>
                <a:gd name="connsiteX51" fmla="*/ 965556 w 965556"/>
                <a:gd name="connsiteY51" fmla="*/ 381658 h 1801216"/>
                <a:gd name="connsiteX52" fmla="*/ 936781 w 965556"/>
                <a:gd name="connsiteY52" fmla="*/ 311320 h 1801216"/>
                <a:gd name="connsiteX53" fmla="*/ 898414 w 965556"/>
                <a:gd name="connsiteY53" fmla="*/ 352883 h 1801216"/>
                <a:gd name="connsiteX54" fmla="*/ 879231 w 965556"/>
                <a:gd name="connsiteY54" fmla="*/ 317714 h 1801216"/>
                <a:gd name="connsiteX55" fmla="*/ 853653 w 965556"/>
                <a:gd name="connsiteY55" fmla="*/ 404039 h 1801216"/>
                <a:gd name="connsiteX56" fmla="*/ 815287 w 965556"/>
                <a:gd name="connsiteY56" fmla="*/ 499955 h 1801216"/>
                <a:gd name="connsiteX57" fmla="*/ 738554 w 965556"/>
                <a:gd name="connsiteY57" fmla="*/ 573490 h 1801216"/>
                <a:gd name="connsiteX58" fmla="*/ 652230 w 965556"/>
                <a:gd name="connsiteY58" fmla="*/ 311320 h 1801216"/>
                <a:gd name="connsiteX59" fmla="*/ 572300 w 965556"/>
                <a:gd name="connsiteY59" fmla="*/ 295334 h 1801216"/>
                <a:gd name="connsiteX60" fmla="*/ 524342 w 965556"/>
                <a:gd name="connsiteY60" fmla="*/ 260165 h 1801216"/>
                <a:gd name="connsiteX61" fmla="*/ 527539 w 965556"/>
                <a:gd name="connsiteY61" fmla="*/ 177037 h 1801216"/>
                <a:gd name="connsiteX62" fmla="*/ 532601 w 965556"/>
                <a:gd name="connsiteY62" fmla="*/ 100372 h 1801216"/>
                <a:gd name="connsiteX63" fmla="*/ 515433 w 965556"/>
                <a:gd name="connsiteY63" fmla="*/ 39624 h 1801216"/>
                <a:gd name="connsiteX64" fmla="*/ 473070 w 965556"/>
                <a:gd name="connsiteY64" fmla="*/ 28934 h 1801216"/>
                <a:gd name="connsiteX65" fmla="*/ 409242 w 965556"/>
                <a:gd name="connsiteY65" fmla="*/ 1191 h 1801216"/>
                <a:gd name="connsiteX66" fmla="*/ 373057 w 965556"/>
                <a:gd name="connsiteY66" fmla="*/ 21790 h 1801216"/>
                <a:gd name="connsiteX67" fmla="*/ 330327 w 965556"/>
                <a:gd name="connsiteY67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04039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32601 w 965556"/>
                <a:gd name="connsiteY63" fmla="*/ 100372 h 1801216"/>
                <a:gd name="connsiteX64" fmla="*/ 515433 w 965556"/>
                <a:gd name="connsiteY64" fmla="*/ 39624 h 1801216"/>
                <a:gd name="connsiteX65" fmla="*/ 473070 w 965556"/>
                <a:gd name="connsiteY65" fmla="*/ 28934 h 1801216"/>
                <a:gd name="connsiteX66" fmla="*/ 409242 w 965556"/>
                <a:gd name="connsiteY66" fmla="*/ 1191 h 1801216"/>
                <a:gd name="connsiteX67" fmla="*/ 373057 w 965556"/>
                <a:gd name="connsiteY67" fmla="*/ 21790 h 1801216"/>
                <a:gd name="connsiteX68" fmla="*/ 330327 w 965556"/>
                <a:gd name="connsiteY68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04039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32601 w 965556"/>
                <a:gd name="connsiteY63" fmla="*/ 100372 h 1801216"/>
                <a:gd name="connsiteX64" fmla="*/ 501645 w 965556"/>
                <a:gd name="connsiteY64" fmla="*/ 67034 h 1801216"/>
                <a:gd name="connsiteX65" fmla="*/ 515433 w 965556"/>
                <a:gd name="connsiteY65" fmla="*/ 39624 h 1801216"/>
                <a:gd name="connsiteX66" fmla="*/ 473070 w 965556"/>
                <a:gd name="connsiteY66" fmla="*/ 28934 h 1801216"/>
                <a:gd name="connsiteX67" fmla="*/ 409242 w 965556"/>
                <a:gd name="connsiteY67" fmla="*/ 1191 h 1801216"/>
                <a:gd name="connsiteX68" fmla="*/ 373057 w 965556"/>
                <a:gd name="connsiteY68" fmla="*/ 21790 h 1801216"/>
                <a:gd name="connsiteX69" fmla="*/ 330327 w 965556"/>
                <a:gd name="connsiteY69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04039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04039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04039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30233 h 1801216"/>
                <a:gd name="connsiteX57" fmla="*/ 815287 w 965556"/>
                <a:gd name="connsiteY57" fmla="*/ 499955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30233 h 1801216"/>
                <a:gd name="connsiteX57" fmla="*/ 812905 w 965556"/>
                <a:gd name="connsiteY57" fmla="*/ 507099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30233 h 1801216"/>
                <a:gd name="connsiteX57" fmla="*/ 812905 w 965556"/>
                <a:gd name="connsiteY57" fmla="*/ 507099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65556"/>
                <a:gd name="connsiteY0" fmla="*/ 12415 h 1801216"/>
                <a:gd name="connsiteX1" fmla="*/ 327814 w 965556"/>
                <a:gd name="connsiteY1" fmla="*/ 43221 h 1801216"/>
                <a:gd name="connsiteX2" fmla="*/ 300537 w 965556"/>
                <a:gd name="connsiteY2" fmla="*/ 55544 h 1801216"/>
                <a:gd name="connsiteX3" fmla="*/ 311145 w 965556"/>
                <a:gd name="connsiteY3" fmla="*/ 86084 h 1801216"/>
                <a:gd name="connsiteX4" fmla="*/ 265368 w 965556"/>
                <a:gd name="connsiteY4" fmla="*/ 106699 h 1801216"/>
                <a:gd name="connsiteX5" fmla="*/ 281354 w 965556"/>
                <a:gd name="connsiteY5" fmla="*/ 205812 h 1801216"/>
                <a:gd name="connsiteX6" fmla="*/ 322918 w 965556"/>
                <a:gd name="connsiteY6" fmla="*/ 215404 h 1801216"/>
                <a:gd name="connsiteX7" fmla="*/ 354890 w 965556"/>
                <a:gd name="connsiteY7" fmla="*/ 276151 h 1801216"/>
                <a:gd name="connsiteX8" fmla="*/ 383665 w 965556"/>
                <a:gd name="connsiteY8" fmla="*/ 292137 h 1801216"/>
                <a:gd name="connsiteX9" fmla="*/ 345298 w 965556"/>
                <a:gd name="connsiteY9" fmla="*/ 320911 h 1801216"/>
                <a:gd name="connsiteX10" fmla="*/ 271763 w 965556"/>
                <a:gd name="connsiteY10" fmla="*/ 340095 h 1801216"/>
                <a:gd name="connsiteX11" fmla="*/ 204621 w 965556"/>
                <a:gd name="connsiteY11" fmla="*/ 477574 h 1801216"/>
                <a:gd name="connsiteX12" fmla="*/ 166255 w 965556"/>
                <a:gd name="connsiteY12" fmla="*/ 570293 h 1801216"/>
                <a:gd name="connsiteX13" fmla="*/ 92719 w 965556"/>
                <a:gd name="connsiteY13" fmla="*/ 442405 h 1801216"/>
                <a:gd name="connsiteX14" fmla="*/ 115100 w 965556"/>
                <a:gd name="connsiteY14" fmla="*/ 349686 h 1801216"/>
                <a:gd name="connsiteX15" fmla="*/ 76733 w 965556"/>
                <a:gd name="connsiteY15" fmla="*/ 288939 h 1801216"/>
                <a:gd name="connsiteX16" fmla="*/ 35170 w 965556"/>
                <a:gd name="connsiteY16" fmla="*/ 330503 h 1801216"/>
                <a:gd name="connsiteX17" fmla="*/ 0 w 965556"/>
                <a:gd name="connsiteY17" fmla="*/ 352883 h 1801216"/>
                <a:gd name="connsiteX18" fmla="*/ 25578 w 965556"/>
                <a:gd name="connsiteY18" fmla="*/ 378461 h 1801216"/>
                <a:gd name="connsiteX19" fmla="*/ 83128 w 965556"/>
                <a:gd name="connsiteY19" fmla="*/ 599068 h 1801216"/>
                <a:gd name="connsiteX20" fmla="*/ 147072 w 965556"/>
                <a:gd name="connsiteY20" fmla="*/ 704576 h 1801216"/>
                <a:gd name="connsiteX21" fmla="*/ 233396 w 965556"/>
                <a:gd name="connsiteY21" fmla="*/ 631040 h 1801216"/>
                <a:gd name="connsiteX22" fmla="*/ 290946 w 965556"/>
                <a:gd name="connsiteY22" fmla="*/ 531927 h 1801216"/>
                <a:gd name="connsiteX23" fmla="*/ 310129 w 965556"/>
                <a:gd name="connsiteY23" fmla="*/ 605462 h 1801216"/>
                <a:gd name="connsiteX24" fmla="*/ 278157 w 965556"/>
                <a:gd name="connsiteY24" fmla="*/ 663012 h 1801216"/>
                <a:gd name="connsiteX25" fmla="*/ 169452 w 965556"/>
                <a:gd name="connsiteY25" fmla="*/ 813281 h 1801216"/>
                <a:gd name="connsiteX26" fmla="*/ 182241 w 965556"/>
                <a:gd name="connsiteY26" fmla="*/ 1085043 h 1801216"/>
                <a:gd name="connsiteX27" fmla="*/ 230199 w 965556"/>
                <a:gd name="connsiteY27" fmla="*/ 1590201 h 1801216"/>
                <a:gd name="connsiteX28" fmla="*/ 227002 w 965556"/>
                <a:gd name="connsiteY28" fmla="*/ 1650948 h 1801216"/>
                <a:gd name="connsiteX29" fmla="*/ 159860 w 965556"/>
                <a:gd name="connsiteY29" fmla="*/ 1785230 h 1801216"/>
                <a:gd name="connsiteX30" fmla="*/ 220607 w 965556"/>
                <a:gd name="connsiteY30" fmla="*/ 1801216 h 1801216"/>
                <a:gd name="connsiteX31" fmla="*/ 300537 w 965556"/>
                <a:gd name="connsiteY31" fmla="*/ 1727681 h 1801216"/>
                <a:gd name="connsiteX32" fmla="*/ 322918 w 965556"/>
                <a:gd name="connsiteY32" fmla="*/ 1666934 h 1801216"/>
                <a:gd name="connsiteX33" fmla="*/ 290946 w 965556"/>
                <a:gd name="connsiteY33" fmla="*/ 1615779 h 1801216"/>
                <a:gd name="connsiteX34" fmla="*/ 313326 w 965556"/>
                <a:gd name="connsiteY34" fmla="*/ 1344016 h 1801216"/>
                <a:gd name="connsiteX35" fmla="*/ 316523 w 965556"/>
                <a:gd name="connsiteY35" fmla="*/ 998718 h 1801216"/>
                <a:gd name="connsiteX36" fmla="*/ 450806 w 965556"/>
                <a:gd name="connsiteY36" fmla="*/ 1101029 h 1801216"/>
                <a:gd name="connsiteX37" fmla="*/ 633046 w 965556"/>
                <a:gd name="connsiteY37" fmla="*/ 1321636 h 1801216"/>
                <a:gd name="connsiteX38" fmla="*/ 696991 w 965556"/>
                <a:gd name="connsiteY38" fmla="*/ 1618976 h 1801216"/>
                <a:gd name="connsiteX39" fmla="*/ 661821 w 965556"/>
                <a:gd name="connsiteY39" fmla="*/ 1670131 h 1801216"/>
                <a:gd name="connsiteX40" fmla="*/ 700188 w 965556"/>
                <a:gd name="connsiteY40" fmla="*/ 1714892 h 1801216"/>
                <a:gd name="connsiteX41" fmla="*/ 834470 w 965556"/>
                <a:gd name="connsiteY41" fmla="*/ 1750061 h 1801216"/>
                <a:gd name="connsiteX42" fmla="*/ 773723 w 965556"/>
                <a:gd name="connsiteY42" fmla="*/ 1638159 h 1801216"/>
                <a:gd name="connsiteX43" fmla="*/ 748146 w 965556"/>
                <a:gd name="connsiteY43" fmla="*/ 1571018 h 1801216"/>
                <a:gd name="connsiteX44" fmla="*/ 735357 w 965556"/>
                <a:gd name="connsiteY44" fmla="*/ 1270481 h 1801216"/>
                <a:gd name="connsiteX45" fmla="*/ 485975 w 965556"/>
                <a:gd name="connsiteY45" fmla="*/ 819675 h 1801216"/>
                <a:gd name="connsiteX46" fmla="*/ 530736 w 965556"/>
                <a:gd name="connsiteY46" fmla="*/ 733351 h 1801216"/>
                <a:gd name="connsiteX47" fmla="*/ 601074 w 965556"/>
                <a:gd name="connsiteY47" fmla="*/ 637434 h 1801216"/>
                <a:gd name="connsiteX48" fmla="*/ 620258 w 965556"/>
                <a:gd name="connsiteY48" fmla="*/ 541518 h 1801216"/>
                <a:gd name="connsiteX49" fmla="*/ 690596 w 965556"/>
                <a:gd name="connsiteY49" fmla="*/ 666209 h 1801216"/>
                <a:gd name="connsiteX50" fmla="*/ 757737 w 965556"/>
                <a:gd name="connsiteY50" fmla="*/ 691787 h 1801216"/>
                <a:gd name="connsiteX51" fmla="*/ 904809 w 965556"/>
                <a:gd name="connsiteY51" fmla="*/ 480772 h 1801216"/>
                <a:gd name="connsiteX52" fmla="*/ 965556 w 965556"/>
                <a:gd name="connsiteY52" fmla="*/ 381658 h 1801216"/>
                <a:gd name="connsiteX53" fmla="*/ 936781 w 965556"/>
                <a:gd name="connsiteY53" fmla="*/ 311320 h 1801216"/>
                <a:gd name="connsiteX54" fmla="*/ 898414 w 965556"/>
                <a:gd name="connsiteY54" fmla="*/ 352883 h 1801216"/>
                <a:gd name="connsiteX55" fmla="*/ 879231 w 965556"/>
                <a:gd name="connsiteY55" fmla="*/ 317714 h 1801216"/>
                <a:gd name="connsiteX56" fmla="*/ 853653 w 965556"/>
                <a:gd name="connsiteY56" fmla="*/ 430233 h 1801216"/>
                <a:gd name="connsiteX57" fmla="*/ 812905 w 965556"/>
                <a:gd name="connsiteY57" fmla="*/ 507099 h 1801216"/>
                <a:gd name="connsiteX58" fmla="*/ 738554 w 965556"/>
                <a:gd name="connsiteY58" fmla="*/ 573490 h 1801216"/>
                <a:gd name="connsiteX59" fmla="*/ 652230 w 965556"/>
                <a:gd name="connsiteY59" fmla="*/ 311320 h 1801216"/>
                <a:gd name="connsiteX60" fmla="*/ 572300 w 965556"/>
                <a:gd name="connsiteY60" fmla="*/ 295334 h 1801216"/>
                <a:gd name="connsiteX61" fmla="*/ 524342 w 965556"/>
                <a:gd name="connsiteY61" fmla="*/ 260165 h 1801216"/>
                <a:gd name="connsiteX62" fmla="*/ 527539 w 965556"/>
                <a:gd name="connsiteY62" fmla="*/ 177037 h 1801216"/>
                <a:gd name="connsiteX63" fmla="*/ 511170 w 965556"/>
                <a:gd name="connsiteY63" fmla="*/ 143234 h 1801216"/>
                <a:gd name="connsiteX64" fmla="*/ 532601 w 965556"/>
                <a:gd name="connsiteY64" fmla="*/ 100372 h 1801216"/>
                <a:gd name="connsiteX65" fmla="*/ 501645 w 965556"/>
                <a:gd name="connsiteY65" fmla="*/ 67034 h 1801216"/>
                <a:gd name="connsiteX66" fmla="*/ 515433 w 965556"/>
                <a:gd name="connsiteY66" fmla="*/ 39624 h 1801216"/>
                <a:gd name="connsiteX67" fmla="*/ 473070 w 965556"/>
                <a:gd name="connsiteY67" fmla="*/ 28934 h 1801216"/>
                <a:gd name="connsiteX68" fmla="*/ 409242 w 965556"/>
                <a:gd name="connsiteY68" fmla="*/ 1191 h 1801216"/>
                <a:gd name="connsiteX69" fmla="*/ 373057 w 965556"/>
                <a:gd name="connsiteY69" fmla="*/ 21790 h 1801216"/>
                <a:gd name="connsiteX70" fmla="*/ 330327 w 965556"/>
                <a:gd name="connsiteY70" fmla="*/ 12415 h 1801216"/>
                <a:gd name="connsiteX0" fmla="*/ 330327 w 982091"/>
                <a:gd name="connsiteY0" fmla="*/ 12415 h 1801216"/>
                <a:gd name="connsiteX1" fmla="*/ 327814 w 982091"/>
                <a:gd name="connsiteY1" fmla="*/ 43221 h 1801216"/>
                <a:gd name="connsiteX2" fmla="*/ 300537 w 982091"/>
                <a:gd name="connsiteY2" fmla="*/ 55544 h 1801216"/>
                <a:gd name="connsiteX3" fmla="*/ 311145 w 982091"/>
                <a:gd name="connsiteY3" fmla="*/ 86084 h 1801216"/>
                <a:gd name="connsiteX4" fmla="*/ 265368 w 982091"/>
                <a:gd name="connsiteY4" fmla="*/ 106699 h 1801216"/>
                <a:gd name="connsiteX5" fmla="*/ 281354 w 982091"/>
                <a:gd name="connsiteY5" fmla="*/ 205812 h 1801216"/>
                <a:gd name="connsiteX6" fmla="*/ 322918 w 982091"/>
                <a:gd name="connsiteY6" fmla="*/ 215404 h 1801216"/>
                <a:gd name="connsiteX7" fmla="*/ 354890 w 982091"/>
                <a:gd name="connsiteY7" fmla="*/ 276151 h 1801216"/>
                <a:gd name="connsiteX8" fmla="*/ 383665 w 982091"/>
                <a:gd name="connsiteY8" fmla="*/ 292137 h 1801216"/>
                <a:gd name="connsiteX9" fmla="*/ 345298 w 982091"/>
                <a:gd name="connsiteY9" fmla="*/ 320911 h 1801216"/>
                <a:gd name="connsiteX10" fmla="*/ 271763 w 982091"/>
                <a:gd name="connsiteY10" fmla="*/ 340095 h 1801216"/>
                <a:gd name="connsiteX11" fmla="*/ 204621 w 982091"/>
                <a:gd name="connsiteY11" fmla="*/ 477574 h 1801216"/>
                <a:gd name="connsiteX12" fmla="*/ 166255 w 982091"/>
                <a:gd name="connsiteY12" fmla="*/ 570293 h 1801216"/>
                <a:gd name="connsiteX13" fmla="*/ 92719 w 982091"/>
                <a:gd name="connsiteY13" fmla="*/ 442405 h 1801216"/>
                <a:gd name="connsiteX14" fmla="*/ 115100 w 982091"/>
                <a:gd name="connsiteY14" fmla="*/ 349686 h 1801216"/>
                <a:gd name="connsiteX15" fmla="*/ 76733 w 982091"/>
                <a:gd name="connsiteY15" fmla="*/ 288939 h 1801216"/>
                <a:gd name="connsiteX16" fmla="*/ 35170 w 982091"/>
                <a:gd name="connsiteY16" fmla="*/ 330503 h 1801216"/>
                <a:gd name="connsiteX17" fmla="*/ 0 w 982091"/>
                <a:gd name="connsiteY17" fmla="*/ 352883 h 1801216"/>
                <a:gd name="connsiteX18" fmla="*/ 25578 w 982091"/>
                <a:gd name="connsiteY18" fmla="*/ 378461 h 1801216"/>
                <a:gd name="connsiteX19" fmla="*/ 83128 w 982091"/>
                <a:gd name="connsiteY19" fmla="*/ 599068 h 1801216"/>
                <a:gd name="connsiteX20" fmla="*/ 147072 w 982091"/>
                <a:gd name="connsiteY20" fmla="*/ 704576 h 1801216"/>
                <a:gd name="connsiteX21" fmla="*/ 233396 w 982091"/>
                <a:gd name="connsiteY21" fmla="*/ 631040 h 1801216"/>
                <a:gd name="connsiteX22" fmla="*/ 290946 w 982091"/>
                <a:gd name="connsiteY22" fmla="*/ 531927 h 1801216"/>
                <a:gd name="connsiteX23" fmla="*/ 310129 w 982091"/>
                <a:gd name="connsiteY23" fmla="*/ 605462 h 1801216"/>
                <a:gd name="connsiteX24" fmla="*/ 278157 w 982091"/>
                <a:gd name="connsiteY24" fmla="*/ 663012 h 1801216"/>
                <a:gd name="connsiteX25" fmla="*/ 169452 w 982091"/>
                <a:gd name="connsiteY25" fmla="*/ 813281 h 1801216"/>
                <a:gd name="connsiteX26" fmla="*/ 182241 w 982091"/>
                <a:gd name="connsiteY26" fmla="*/ 1085043 h 1801216"/>
                <a:gd name="connsiteX27" fmla="*/ 230199 w 982091"/>
                <a:gd name="connsiteY27" fmla="*/ 1590201 h 1801216"/>
                <a:gd name="connsiteX28" fmla="*/ 227002 w 982091"/>
                <a:gd name="connsiteY28" fmla="*/ 1650948 h 1801216"/>
                <a:gd name="connsiteX29" fmla="*/ 159860 w 982091"/>
                <a:gd name="connsiteY29" fmla="*/ 1785230 h 1801216"/>
                <a:gd name="connsiteX30" fmla="*/ 220607 w 982091"/>
                <a:gd name="connsiteY30" fmla="*/ 1801216 h 1801216"/>
                <a:gd name="connsiteX31" fmla="*/ 300537 w 982091"/>
                <a:gd name="connsiteY31" fmla="*/ 1727681 h 1801216"/>
                <a:gd name="connsiteX32" fmla="*/ 322918 w 982091"/>
                <a:gd name="connsiteY32" fmla="*/ 1666934 h 1801216"/>
                <a:gd name="connsiteX33" fmla="*/ 290946 w 982091"/>
                <a:gd name="connsiteY33" fmla="*/ 1615779 h 1801216"/>
                <a:gd name="connsiteX34" fmla="*/ 313326 w 982091"/>
                <a:gd name="connsiteY34" fmla="*/ 1344016 h 1801216"/>
                <a:gd name="connsiteX35" fmla="*/ 316523 w 982091"/>
                <a:gd name="connsiteY35" fmla="*/ 998718 h 1801216"/>
                <a:gd name="connsiteX36" fmla="*/ 450806 w 982091"/>
                <a:gd name="connsiteY36" fmla="*/ 1101029 h 1801216"/>
                <a:gd name="connsiteX37" fmla="*/ 633046 w 982091"/>
                <a:gd name="connsiteY37" fmla="*/ 1321636 h 1801216"/>
                <a:gd name="connsiteX38" fmla="*/ 696991 w 982091"/>
                <a:gd name="connsiteY38" fmla="*/ 1618976 h 1801216"/>
                <a:gd name="connsiteX39" fmla="*/ 661821 w 982091"/>
                <a:gd name="connsiteY39" fmla="*/ 1670131 h 1801216"/>
                <a:gd name="connsiteX40" fmla="*/ 700188 w 982091"/>
                <a:gd name="connsiteY40" fmla="*/ 1714892 h 1801216"/>
                <a:gd name="connsiteX41" fmla="*/ 834470 w 982091"/>
                <a:gd name="connsiteY41" fmla="*/ 1750061 h 1801216"/>
                <a:gd name="connsiteX42" fmla="*/ 773723 w 982091"/>
                <a:gd name="connsiteY42" fmla="*/ 1638159 h 1801216"/>
                <a:gd name="connsiteX43" fmla="*/ 748146 w 982091"/>
                <a:gd name="connsiteY43" fmla="*/ 1571018 h 1801216"/>
                <a:gd name="connsiteX44" fmla="*/ 735357 w 982091"/>
                <a:gd name="connsiteY44" fmla="*/ 1270481 h 1801216"/>
                <a:gd name="connsiteX45" fmla="*/ 485975 w 982091"/>
                <a:gd name="connsiteY45" fmla="*/ 819675 h 1801216"/>
                <a:gd name="connsiteX46" fmla="*/ 530736 w 982091"/>
                <a:gd name="connsiteY46" fmla="*/ 733351 h 1801216"/>
                <a:gd name="connsiteX47" fmla="*/ 601074 w 982091"/>
                <a:gd name="connsiteY47" fmla="*/ 637434 h 1801216"/>
                <a:gd name="connsiteX48" fmla="*/ 620258 w 982091"/>
                <a:gd name="connsiteY48" fmla="*/ 541518 h 1801216"/>
                <a:gd name="connsiteX49" fmla="*/ 690596 w 982091"/>
                <a:gd name="connsiteY49" fmla="*/ 666209 h 1801216"/>
                <a:gd name="connsiteX50" fmla="*/ 757737 w 982091"/>
                <a:gd name="connsiteY50" fmla="*/ 691787 h 1801216"/>
                <a:gd name="connsiteX51" fmla="*/ 904809 w 982091"/>
                <a:gd name="connsiteY51" fmla="*/ 480772 h 1801216"/>
                <a:gd name="connsiteX52" fmla="*/ 965556 w 982091"/>
                <a:gd name="connsiteY52" fmla="*/ 381658 h 1801216"/>
                <a:gd name="connsiteX53" fmla="*/ 936781 w 982091"/>
                <a:gd name="connsiteY53" fmla="*/ 311320 h 1801216"/>
                <a:gd name="connsiteX54" fmla="*/ 898414 w 982091"/>
                <a:gd name="connsiteY54" fmla="*/ 352883 h 1801216"/>
                <a:gd name="connsiteX55" fmla="*/ 879231 w 982091"/>
                <a:gd name="connsiteY55" fmla="*/ 317714 h 1801216"/>
                <a:gd name="connsiteX56" fmla="*/ 853653 w 982091"/>
                <a:gd name="connsiteY56" fmla="*/ 430233 h 1801216"/>
                <a:gd name="connsiteX57" fmla="*/ 812905 w 982091"/>
                <a:gd name="connsiteY57" fmla="*/ 507099 h 1801216"/>
                <a:gd name="connsiteX58" fmla="*/ 738554 w 982091"/>
                <a:gd name="connsiteY58" fmla="*/ 573490 h 1801216"/>
                <a:gd name="connsiteX59" fmla="*/ 652230 w 982091"/>
                <a:gd name="connsiteY59" fmla="*/ 311320 h 1801216"/>
                <a:gd name="connsiteX60" fmla="*/ 572300 w 982091"/>
                <a:gd name="connsiteY60" fmla="*/ 295334 h 1801216"/>
                <a:gd name="connsiteX61" fmla="*/ 524342 w 982091"/>
                <a:gd name="connsiteY61" fmla="*/ 260165 h 1801216"/>
                <a:gd name="connsiteX62" fmla="*/ 527539 w 982091"/>
                <a:gd name="connsiteY62" fmla="*/ 177037 h 1801216"/>
                <a:gd name="connsiteX63" fmla="*/ 511170 w 982091"/>
                <a:gd name="connsiteY63" fmla="*/ 143234 h 1801216"/>
                <a:gd name="connsiteX64" fmla="*/ 532601 w 982091"/>
                <a:gd name="connsiteY64" fmla="*/ 100372 h 1801216"/>
                <a:gd name="connsiteX65" fmla="*/ 501645 w 982091"/>
                <a:gd name="connsiteY65" fmla="*/ 67034 h 1801216"/>
                <a:gd name="connsiteX66" fmla="*/ 515433 w 982091"/>
                <a:gd name="connsiteY66" fmla="*/ 39624 h 1801216"/>
                <a:gd name="connsiteX67" fmla="*/ 473070 w 982091"/>
                <a:gd name="connsiteY67" fmla="*/ 28934 h 1801216"/>
                <a:gd name="connsiteX68" fmla="*/ 409242 w 982091"/>
                <a:gd name="connsiteY68" fmla="*/ 1191 h 1801216"/>
                <a:gd name="connsiteX69" fmla="*/ 373057 w 982091"/>
                <a:gd name="connsiteY69" fmla="*/ 21790 h 1801216"/>
                <a:gd name="connsiteX70" fmla="*/ 330327 w 982091"/>
                <a:gd name="connsiteY70" fmla="*/ 12415 h 1801216"/>
                <a:gd name="connsiteX0" fmla="*/ 330327 w 982091"/>
                <a:gd name="connsiteY0" fmla="*/ 12415 h 1801216"/>
                <a:gd name="connsiteX1" fmla="*/ 327814 w 982091"/>
                <a:gd name="connsiteY1" fmla="*/ 43221 h 1801216"/>
                <a:gd name="connsiteX2" fmla="*/ 300537 w 982091"/>
                <a:gd name="connsiteY2" fmla="*/ 55544 h 1801216"/>
                <a:gd name="connsiteX3" fmla="*/ 311145 w 982091"/>
                <a:gd name="connsiteY3" fmla="*/ 86084 h 1801216"/>
                <a:gd name="connsiteX4" fmla="*/ 265368 w 982091"/>
                <a:gd name="connsiteY4" fmla="*/ 106699 h 1801216"/>
                <a:gd name="connsiteX5" fmla="*/ 281354 w 982091"/>
                <a:gd name="connsiteY5" fmla="*/ 205812 h 1801216"/>
                <a:gd name="connsiteX6" fmla="*/ 322918 w 982091"/>
                <a:gd name="connsiteY6" fmla="*/ 215404 h 1801216"/>
                <a:gd name="connsiteX7" fmla="*/ 354890 w 982091"/>
                <a:gd name="connsiteY7" fmla="*/ 276151 h 1801216"/>
                <a:gd name="connsiteX8" fmla="*/ 383665 w 982091"/>
                <a:gd name="connsiteY8" fmla="*/ 292137 h 1801216"/>
                <a:gd name="connsiteX9" fmla="*/ 345298 w 982091"/>
                <a:gd name="connsiteY9" fmla="*/ 320911 h 1801216"/>
                <a:gd name="connsiteX10" fmla="*/ 271763 w 982091"/>
                <a:gd name="connsiteY10" fmla="*/ 340095 h 1801216"/>
                <a:gd name="connsiteX11" fmla="*/ 204621 w 982091"/>
                <a:gd name="connsiteY11" fmla="*/ 477574 h 1801216"/>
                <a:gd name="connsiteX12" fmla="*/ 166255 w 982091"/>
                <a:gd name="connsiteY12" fmla="*/ 570293 h 1801216"/>
                <a:gd name="connsiteX13" fmla="*/ 92719 w 982091"/>
                <a:gd name="connsiteY13" fmla="*/ 442405 h 1801216"/>
                <a:gd name="connsiteX14" fmla="*/ 115100 w 982091"/>
                <a:gd name="connsiteY14" fmla="*/ 349686 h 1801216"/>
                <a:gd name="connsiteX15" fmla="*/ 76733 w 982091"/>
                <a:gd name="connsiteY15" fmla="*/ 288939 h 1801216"/>
                <a:gd name="connsiteX16" fmla="*/ 35170 w 982091"/>
                <a:gd name="connsiteY16" fmla="*/ 330503 h 1801216"/>
                <a:gd name="connsiteX17" fmla="*/ 0 w 982091"/>
                <a:gd name="connsiteY17" fmla="*/ 352883 h 1801216"/>
                <a:gd name="connsiteX18" fmla="*/ 25578 w 982091"/>
                <a:gd name="connsiteY18" fmla="*/ 378461 h 1801216"/>
                <a:gd name="connsiteX19" fmla="*/ 83128 w 982091"/>
                <a:gd name="connsiteY19" fmla="*/ 599068 h 1801216"/>
                <a:gd name="connsiteX20" fmla="*/ 147072 w 982091"/>
                <a:gd name="connsiteY20" fmla="*/ 704576 h 1801216"/>
                <a:gd name="connsiteX21" fmla="*/ 233396 w 982091"/>
                <a:gd name="connsiteY21" fmla="*/ 631040 h 1801216"/>
                <a:gd name="connsiteX22" fmla="*/ 290946 w 982091"/>
                <a:gd name="connsiteY22" fmla="*/ 531927 h 1801216"/>
                <a:gd name="connsiteX23" fmla="*/ 310129 w 982091"/>
                <a:gd name="connsiteY23" fmla="*/ 605462 h 1801216"/>
                <a:gd name="connsiteX24" fmla="*/ 278157 w 982091"/>
                <a:gd name="connsiteY24" fmla="*/ 663012 h 1801216"/>
                <a:gd name="connsiteX25" fmla="*/ 169452 w 982091"/>
                <a:gd name="connsiteY25" fmla="*/ 813281 h 1801216"/>
                <a:gd name="connsiteX26" fmla="*/ 182241 w 982091"/>
                <a:gd name="connsiteY26" fmla="*/ 1085043 h 1801216"/>
                <a:gd name="connsiteX27" fmla="*/ 230199 w 982091"/>
                <a:gd name="connsiteY27" fmla="*/ 1590201 h 1801216"/>
                <a:gd name="connsiteX28" fmla="*/ 227002 w 982091"/>
                <a:gd name="connsiteY28" fmla="*/ 1650948 h 1801216"/>
                <a:gd name="connsiteX29" fmla="*/ 159860 w 982091"/>
                <a:gd name="connsiteY29" fmla="*/ 1785230 h 1801216"/>
                <a:gd name="connsiteX30" fmla="*/ 220607 w 982091"/>
                <a:gd name="connsiteY30" fmla="*/ 1801216 h 1801216"/>
                <a:gd name="connsiteX31" fmla="*/ 300537 w 982091"/>
                <a:gd name="connsiteY31" fmla="*/ 1727681 h 1801216"/>
                <a:gd name="connsiteX32" fmla="*/ 322918 w 982091"/>
                <a:gd name="connsiteY32" fmla="*/ 1666934 h 1801216"/>
                <a:gd name="connsiteX33" fmla="*/ 290946 w 982091"/>
                <a:gd name="connsiteY33" fmla="*/ 1615779 h 1801216"/>
                <a:gd name="connsiteX34" fmla="*/ 313326 w 982091"/>
                <a:gd name="connsiteY34" fmla="*/ 1344016 h 1801216"/>
                <a:gd name="connsiteX35" fmla="*/ 316523 w 982091"/>
                <a:gd name="connsiteY35" fmla="*/ 998718 h 1801216"/>
                <a:gd name="connsiteX36" fmla="*/ 450806 w 982091"/>
                <a:gd name="connsiteY36" fmla="*/ 1101029 h 1801216"/>
                <a:gd name="connsiteX37" fmla="*/ 633046 w 982091"/>
                <a:gd name="connsiteY37" fmla="*/ 1321636 h 1801216"/>
                <a:gd name="connsiteX38" fmla="*/ 696991 w 982091"/>
                <a:gd name="connsiteY38" fmla="*/ 1618976 h 1801216"/>
                <a:gd name="connsiteX39" fmla="*/ 661821 w 982091"/>
                <a:gd name="connsiteY39" fmla="*/ 1670131 h 1801216"/>
                <a:gd name="connsiteX40" fmla="*/ 700188 w 982091"/>
                <a:gd name="connsiteY40" fmla="*/ 1714892 h 1801216"/>
                <a:gd name="connsiteX41" fmla="*/ 834470 w 982091"/>
                <a:gd name="connsiteY41" fmla="*/ 1750061 h 1801216"/>
                <a:gd name="connsiteX42" fmla="*/ 773723 w 982091"/>
                <a:gd name="connsiteY42" fmla="*/ 1638159 h 1801216"/>
                <a:gd name="connsiteX43" fmla="*/ 748146 w 982091"/>
                <a:gd name="connsiteY43" fmla="*/ 1571018 h 1801216"/>
                <a:gd name="connsiteX44" fmla="*/ 735357 w 982091"/>
                <a:gd name="connsiteY44" fmla="*/ 1270481 h 1801216"/>
                <a:gd name="connsiteX45" fmla="*/ 485975 w 982091"/>
                <a:gd name="connsiteY45" fmla="*/ 819675 h 1801216"/>
                <a:gd name="connsiteX46" fmla="*/ 530736 w 982091"/>
                <a:gd name="connsiteY46" fmla="*/ 733351 h 1801216"/>
                <a:gd name="connsiteX47" fmla="*/ 601074 w 982091"/>
                <a:gd name="connsiteY47" fmla="*/ 637434 h 1801216"/>
                <a:gd name="connsiteX48" fmla="*/ 620258 w 982091"/>
                <a:gd name="connsiteY48" fmla="*/ 541518 h 1801216"/>
                <a:gd name="connsiteX49" fmla="*/ 690596 w 982091"/>
                <a:gd name="connsiteY49" fmla="*/ 666209 h 1801216"/>
                <a:gd name="connsiteX50" fmla="*/ 757737 w 982091"/>
                <a:gd name="connsiteY50" fmla="*/ 691787 h 1801216"/>
                <a:gd name="connsiteX51" fmla="*/ 904809 w 982091"/>
                <a:gd name="connsiteY51" fmla="*/ 480772 h 1801216"/>
                <a:gd name="connsiteX52" fmla="*/ 965556 w 982091"/>
                <a:gd name="connsiteY52" fmla="*/ 381658 h 1801216"/>
                <a:gd name="connsiteX53" fmla="*/ 936781 w 982091"/>
                <a:gd name="connsiteY53" fmla="*/ 311320 h 1801216"/>
                <a:gd name="connsiteX54" fmla="*/ 898414 w 982091"/>
                <a:gd name="connsiteY54" fmla="*/ 352883 h 1801216"/>
                <a:gd name="connsiteX55" fmla="*/ 879231 w 982091"/>
                <a:gd name="connsiteY55" fmla="*/ 317714 h 1801216"/>
                <a:gd name="connsiteX56" fmla="*/ 853653 w 982091"/>
                <a:gd name="connsiteY56" fmla="*/ 430233 h 1801216"/>
                <a:gd name="connsiteX57" fmla="*/ 812905 w 982091"/>
                <a:gd name="connsiteY57" fmla="*/ 507099 h 1801216"/>
                <a:gd name="connsiteX58" fmla="*/ 738554 w 982091"/>
                <a:gd name="connsiteY58" fmla="*/ 573490 h 1801216"/>
                <a:gd name="connsiteX59" fmla="*/ 652230 w 982091"/>
                <a:gd name="connsiteY59" fmla="*/ 311320 h 1801216"/>
                <a:gd name="connsiteX60" fmla="*/ 572300 w 982091"/>
                <a:gd name="connsiteY60" fmla="*/ 295334 h 1801216"/>
                <a:gd name="connsiteX61" fmla="*/ 524342 w 982091"/>
                <a:gd name="connsiteY61" fmla="*/ 260165 h 1801216"/>
                <a:gd name="connsiteX62" fmla="*/ 527539 w 982091"/>
                <a:gd name="connsiteY62" fmla="*/ 177037 h 1801216"/>
                <a:gd name="connsiteX63" fmla="*/ 511170 w 982091"/>
                <a:gd name="connsiteY63" fmla="*/ 143234 h 1801216"/>
                <a:gd name="connsiteX64" fmla="*/ 532601 w 982091"/>
                <a:gd name="connsiteY64" fmla="*/ 100372 h 1801216"/>
                <a:gd name="connsiteX65" fmla="*/ 501645 w 982091"/>
                <a:gd name="connsiteY65" fmla="*/ 67034 h 1801216"/>
                <a:gd name="connsiteX66" fmla="*/ 515433 w 982091"/>
                <a:gd name="connsiteY66" fmla="*/ 39624 h 1801216"/>
                <a:gd name="connsiteX67" fmla="*/ 473070 w 982091"/>
                <a:gd name="connsiteY67" fmla="*/ 28934 h 1801216"/>
                <a:gd name="connsiteX68" fmla="*/ 409242 w 982091"/>
                <a:gd name="connsiteY68" fmla="*/ 1191 h 1801216"/>
                <a:gd name="connsiteX69" fmla="*/ 373057 w 982091"/>
                <a:gd name="connsiteY69" fmla="*/ 21790 h 1801216"/>
                <a:gd name="connsiteX70" fmla="*/ 330327 w 982091"/>
                <a:gd name="connsiteY70" fmla="*/ 12415 h 1801216"/>
                <a:gd name="connsiteX0" fmla="*/ 330327 w 982091"/>
                <a:gd name="connsiteY0" fmla="*/ 12415 h 1801216"/>
                <a:gd name="connsiteX1" fmla="*/ 327814 w 982091"/>
                <a:gd name="connsiteY1" fmla="*/ 43221 h 1801216"/>
                <a:gd name="connsiteX2" fmla="*/ 300537 w 982091"/>
                <a:gd name="connsiteY2" fmla="*/ 55544 h 1801216"/>
                <a:gd name="connsiteX3" fmla="*/ 311145 w 982091"/>
                <a:gd name="connsiteY3" fmla="*/ 86084 h 1801216"/>
                <a:gd name="connsiteX4" fmla="*/ 265368 w 982091"/>
                <a:gd name="connsiteY4" fmla="*/ 106699 h 1801216"/>
                <a:gd name="connsiteX5" fmla="*/ 281354 w 982091"/>
                <a:gd name="connsiteY5" fmla="*/ 205812 h 1801216"/>
                <a:gd name="connsiteX6" fmla="*/ 322918 w 982091"/>
                <a:gd name="connsiteY6" fmla="*/ 215404 h 1801216"/>
                <a:gd name="connsiteX7" fmla="*/ 354890 w 982091"/>
                <a:gd name="connsiteY7" fmla="*/ 276151 h 1801216"/>
                <a:gd name="connsiteX8" fmla="*/ 383665 w 982091"/>
                <a:gd name="connsiteY8" fmla="*/ 292137 h 1801216"/>
                <a:gd name="connsiteX9" fmla="*/ 345298 w 982091"/>
                <a:gd name="connsiteY9" fmla="*/ 320911 h 1801216"/>
                <a:gd name="connsiteX10" fmla="*/ 271763 w 982091"/>
                <a:gd name="connsiteY10" fmla="*/ 340095 h 1801216"/>
                <a:gd name="connsiteX11" fmla="*/ 204621 w 982091"/>
                <a:gd name="connsiteY11" fmla="*/ 477574 h 1801216"/>
                <a:gd name="connsiteX12" fmla="*/ 166255 w 982091"/>
                <a:gd name="connsiteY12" fmla="*/ 570293 h 1801216"/>
                <a:gd name="connsiteX13" fmla="*/ 92719 w 982091"/>
                <a:gd name="connsiteY13" fmla="*/ 442405 h 1801216"/>
                <a:gd name="connsiteX14" fmla="*/ 115100 w 982091"/>
                <a:gd name="connsiteY14" fmla="*/ 349686 h 1801216"/>
                <a:gd name="connsiteX15" fmla="*/ 76733 w 982091"/>
                <a:gd name="connsiteY15" fmla="*/ 288939 h 1801216"/>
                <a:gd name="connsiteX16" fmla="*/ 35170 w 982091"/>
                <a:gd name="connsiteY16" fmla="*/ 330503 h 1801216"/>
                <a:gd name="connsiteX17" fmla="*/ 0 w 982091"/>
                <a:gd name="connsiteY17" fmla="*/ 352883 h 1801216"/>
                <a:gd name="connsiteX18" fmla="*/ 25578 w 982091"/>
                <a:gd name="connsiteY18" fmla="*/ 378461 h 1801216"/>
                <a:gd name="connsiteX19" fmla="*/ 83128 w 982091"/>
                <a:gd name="connsiteY19" fmla="*/ 599068 h 1801216"/>
                <a:gd name="connsiteX20" fmla="*/ 147072 w 982091"/>
                <a:gd name="connsiteY20" fmla="*/ 704576 h 1801216"/>
                <a:gd name="connsiteX21" fmla="*/ 233396 w 982091"/>
                <a:gd name="connsiteY21" fmla="*/ 631040 h 1801216"/>
                <a:gd name="connsiteX22" fmla="*/ 290946 w 982091"/>
                <a:gd name="connsiteY22" fmla="*/ 531927 h 1801216"/>
                <a:gd name="connsiteX23" fmla="*/ 310129 w 982091"/>
                <a:gd name="connsiteY23" fmla="*/ 605462 h 1801216"/>
                <a:gd name="connsiteX24" fmla="*/ 278157 w 982091"/>
                <a:gd name="connsiteY24" fmla="*/ 663012 h 1801216"/>
                <a:gd name="connsiteX25" fmla="*/ 169452 w 982091"/>
                <a:gd name="connsiteY25" fmla="*/ 813281 h 1801216"/>
                <a:gd name="connsiteX26" fmla="*/ 182241 w 982091"/>
                <a:gd name="connsiteY26" fmla="*/ 1085043 h 1801216"/>
                <a:gd name="connsiteX27" fmla="*/ 230199 w 982091"/>
                <a:gd name="connsiteY27" fmla="*/ 1590201 h 1801216"/>
                <a:gd name="connsiteX28" fmla="*/ 227002 w 982091"/>
                <a:gd name="connsiteY28" fmla="*/ 1650948 h 1801216"/>
                <a:gd name="connsiteX29" fmla="*/ 159860 w 982091"/>
                <a:gd name="connsiteY29" fmla="*/ 1785230 h 1801216"/>
                <a:gd name="connsiteX30" fmla="*/ 220607 w 982091"/>
                <a:gd name="connsiteY30" fmla="*/ 1801216 h 1801216"/>
                <a:gd name="connsiteX31" fmla="*/ 300537 w 982091"/>
                <a:gd name="connsiteY31" fmla="*/ 1727681 h 1801216"/>
                <a:gd name="connsiteX32" fmla="*/ 322918 w 982091"/>
                <a:gd name="connsiteY32" fmla="*/ 1666934 h 1801216"/>
                <a:gd name="connsiteX33" fmla="*/ 290946 w 982091"/>
                <a:gd name="connsiteY33" fmla="*/ 1615779 h 1801216"/>
                <a:gd name="connsiteX34" fmla="*/ 313326 w 982091"/>
                <a:gd name="connsiteY34" fmla="*/ 1344016 h 1801216"/>
                <a:gd name="connsiteX35" fmla="*/ 316523 w 982091"/>
                <a:gd name="connsiteY35" fmla="*/ 998718 h 1801216"/>
                <a:gd name="connsiteX36" fmla="*/ 450806 w 982091"/>
                <a:gd name="connsiteY36" fmla="*/ 1101029 h 1801216"/>
                <a:gd name="connsiteX37" fmla="*/ 633046 w 982091"/>
                <a:gd name="connsiteY37" fmla="*/ 1321636 h 1801216"/>
                <a:gd name="connsiteX38" fmla="*/ 696991 w 982091"/>
                <a:gd name="connsiteY38" fmla="*/ 1618976 h 1801216"/>
                <a:gd name="connsiteX39" fmla="*/ 661821 w 982091"/>
                <a:gd name="connsiteY39" fmla="*/ 1670131 h 1801216"/>
                <a:gd name="connsiteX40" fmla="*/ 700188 w 982091"/>
                <a:gd name="connsiteY40" fmla="*/ 1714892 h 1801216"/>
                <a:gd name="connsiteX41" fmla="*/ 834470 w 982091"/>
                <a:gd name="connsiteY41" fmla="*/ 1750061 h 1801216"/>
                <a:gd name="connsiteX42" fmla="*/ 773723 w 982091"/>
                <a:gd name="connsiteY42" fmla="*/ 1638159 h 1801216"/>
                <a:gd name="connsiteX43" fmla="*/ 748146 w 982091"/>
                <a:gd name="connsiteY43" fmla="*/ 1571018 h 1801216"/>
                <a:gd name="connsiteX44" fmla="*/ 735357 w 982091"/>
                <a:gd name="connsiteY44" fmla="*/ 1270481 h 1801216"/>
                <a:gd name="connsiteX45" fmla="*/ 485975 w 982091"/>
                <a:gd name="connsiteY45" fmla="*/ 819675 h 1801216"/>
                <a:gd name="connsiteX46" fmla="*/ 530736 w 982091"/>
                <a:gd name="connsiteY46" fmla="*/ 733351 h 1801216"/>
                <a:gd name="connsiteX47" fmla="*/ 601074 w 982091"/>
                <a:gd name="connsiteY47" fmla="*/ 637434 h 1801216"/>
                <a:gd name="connsiteX48" fmla="*/ 620258 w 982091"/>
                <a:gd name="connsiteY48" fmla="*/ 541518 h 1801216"/>
                <a:gd name="connsiteX49" fmla="*/ 690596 w 982091"/>
                <a:gd name="connsiteY49" fmla="*/ 666209 h 1801216"/>
                <a:gd name="connsiteX50" fmla="*/ 757737 w 982091"/>
                <a:gd name="connsiteY50" fmla="*/ 691787 h 1801216"/>
                <a:gd name="connsiteX51" fmla="*/ 904809 w 982091"/>
                <a:gd name="connsiteY51" fmla="*/ 480772 h 1801216"/>
                <a:gd name="connsiteX52" fmla="*/ 965556 w 982091"/>
                <a:gd name="connsiteY52" fmla="*/ 381658 h 1801216"/>
                <a:gd name="connsiteX53" fmla="*/ 936781 w 982091"/>
                <a:gd name="connsiteY53" fmla="*/ 311320 h 1801216"/>
                <a:gd name="connsiteX54" fmla="*/ 898414 w 982091"/>
                <a:gd name="connsiteY54" fmla="*/ 352883 h 1801216"/>
                <a:gd name="connsiteX55" fmla="*/ 879231 w 982091"/>
                <a:gd name="connsiteY55" fmla="*/ 317714 h 1801216"/>
                <a:gd name="connsiteX56" fmla="*/ 853653 w 982091"/>
                <a:gd name="connsiteY56" fmla="*/ 430233 h 1801216"/>
                <a:gd name="connsiteX57" fmla="*/ 812905 w 982091"/>
                <a:gd name="connsiteY57" fmla="*/ 507099 h 1801216"/>
                <a:gd name="connsiteX58" fmla="*/ 738554 w 982091"/>
                <a:gd name="connsiteY58" fmla="*/ 573490 h 1801216"/>
                <a:gd name="connsiteX59" fmla="*/ 652230 w 982091"/>
                <a:gd name="connsiteY59" fmla="*/ 311320 h 1801216"/>
                <a:gd name="connsiteX60" fmla="*/ 572300 w 982091"/>
                <a:gd name="connsiteY60" fmla="*/ 295334 h 1801216"/>
                <a:gd name="connsiteX61" fmla="*/ 524342 w 982091"/>
                <a:gd name="connsiteY61" fmla="*/ 260165 h 1801216"/>
                <a:gd name="connsiteX62" fmla="*/ 527539 w 982091"/>
                <a:gd name="connsiteY62" fmla="*/ 177037 h 1801216"/>
                <a:gd name="connsiteX63" fmla="*/ 511170 w 982091"/>
                <a:gd name="connsiteY63" fmla="*/ 143234 h 1801216"/>
                <a:gd name="connsiteX64" fmla="*/ 532601 w 982091"/>
                <a:gd name="connsiteY64" fmla="*/ 100372 h 1801216"/>
                <a:gd name="connsiteX65" fmla="*/ 501645 w 982091"/>
                <a:gd name="connsiteY65" fmla="*/ 67034 h 1801216"/>
                <a:gd name="connsiteX66" fmla="*/ 515433 w 982091"/>
                <a:gd name="connsiteY66" fmla="*/ 39624 h 1801216"/>
                <a:gd name="connsiteX67" fmla="*/ 473070 w 982091"/>
                <a:gd name="connsiteY67" fmla="*/ 28934 h 1801216"/>
                <a:gd name="connsiteX68" fmla="*/ 409242 w 982091"/>
                <a:gd name="connsiteY68" fmla="*/ 1191 h 1801216"/>
                <a:gd name="connsiteX69" fmla="*/ 373057 w 982091"/>
                <a:gd name="connsiteY69" fmla="*/ 21790 h 1801216"/>
                <a:gd name="connsiteX70" fmla="*/ 330327 w 982091"/>
                <a:gd name="connsiteY70" fmla="*/ 12415 h 1801216"/>
                <a:gd name="connsiteX0" fmla="*/ 330327 w 982091"/>
                <a:gd name="connsiteY0" fmla="*/ 12415 h 1801216"/>
                <a:gd name="connsiteX1" fmla="*/ 327814 w 982091"/>
                <a:gd name="connsiteY1" fmla="*/ 43221 h 1801216"/>
                <a:gd name="connsiteX2" fmla="*/ 300537 w 982091"/>
                <a:gd name="connsiteY2" fmla="*/ 55544 h 1801216"/>
                <a:gd name="connsiteX3" fmla="*/ 311145 w 982091"/>
                <a:gd name="connsiteY3" fmla="*/ 86084 h 1801216"/>
                <a:gd name="connsiteX4" fmla="*/ 265368 w 982091"/>
                <a:gd name="connsiteY4" fmla="*/ 106699 h 1801216"/>
                <a:gd name="connsiteX5" fmla="*/ 281354 w 982091"/>
                <a:gd name="connsiteY5" fmla="*/ 205812 h 1801216"/>
                <a:gd name="connsiteX6" fmla="*/ 322918 w 982091"/>
                <a:gd name="connsiteY6" fmla="*/ 215404 h 1801216"/>
                <a:gd name="connsiteX7" fmla="*/ 354890 w 982091"/>
                <a:gd name="connsiteY7" fmla="*/ 276151 h 1801216"/>
                <a:gd name="connsiteX8" fmla="*/ 383665 w 982091"/>
                <a:gd name="connsiteY8" fmla="*/ 292137 h 1801216"/>
                <a:gd name="connsiteX9" fmla="*/ 345298 w 982091"/>
                <a:gd name="connsiteY9" fmla="*/ 320911 h 1801216"/>
                <a:gd name="connsiteX10" fmla="*/ 271763 w 982091"/>
                <a:gd name="connsiteY10" fmla="*/ 340095 h 1801216"/>
                <a:gd name="connsiteX11" fmla="*/ 204621 w 982091"/>
                <a:gd name="connsiteY11" fmla="*/ 477574 h 1801216"/>
                <a:gd name="connsiteX12" fmla="*/ 166255 w 982091"/>
                <a:gd name="connsiteY12" fmla="*/ 570293 h 1801216"/>
                <a:gd name="connsiteX13" fmla="*/ 92719 w 982091"/>
                <a:gd name="connsiteY13" fmla="*/ 442405 h 1801216"/>
                <a:gd name="connsiteX14" fmla="*/ 115100 w 982091"/>
                <a:gd name="connsiteY14" fmla="*/ 349686 h 1801216"/>
                <a:gd name="connsiteX15" fmla="*/ 76733 w 982091"/>
                <a:gd name="connsiteY15" fmla="*/ 288939 h 1801216"/>
                <a:gd name="connsiteX16" fmla="*/ 35170 w 982091"/>
                <a:gd name="connsiteY16" fmla="*/ 330503 h 1801216"/>
                <a:gd name="connsiteX17" fmla="*/ 0 w 982091"/>
                <a:gd name="connsiteY17" fmla="*/ 352883 h 1801216"/>
                <a:gd name="connsiteX18" fmla="*/ 25578 w 982091"/>
                <a:gd name="connsiteY18" fmla="*/ 378461 h 1801216"/>
                <a:gd name="connsiteX19" fmla="*/ 83128 w 982091"/>
                <a:gd name="connsiteY19" fmla="*/ 599068 h 1801216"/>
                <a:gd name="connsiteX20" fmla="*/ 147072 w 982091"/>
                <a:gd name="connsiteY20" fmla="*/ 704576 h 1801216"/>
                <a:gd name="connsiteX21" fmla="*/ 233396 w 982091"/>
                <a:gd name="connsiteY21" fmla="*/ 631040 h 1801216"/>
                <a:gd name="connsiteX22" fmla="*/ 290946 w 982091"/>
                <a:gd name="connsiteY22" fmla="*/ 531927 h 1801216"/>
                <a:gd name="connsiteX23" fmla="*/ 310129 w 982091"/>
                <a:gd name="connsiteY23" fmla="*/ 605462 h 1801216"/>
                <a:gd name="connsiteX24" fmla="*/ 278157 w 982091"/>
                <a:gd name="connsiteY24" fmla="*/ 663012 h 1801216"/>
                <a:gd name="connsiteX25" fmla="*/ 169452 w 982091"/>
                <a:gd name="connsiteY25" fmla="*/ 813281 h 1801216"/>
                <a:gd name="connsiteX26" fmla="*/ 182241 w 982091"/>
                <a:gd name="connsiteY26" fmla="*/ 1085043 h 1801216"/>
                <a:gd name="connsiteX27" fmla="*/ 230199 w 982091"/>
                <a:gd name="connsiteY27" fmla="*/ 1590201 h 1801216"/>
                <a:gd name="connsiteX28" fmla="*/ 227002 w 982091"/>
                <a:gd name="connsiteY28" fmla="*/ 1650948 h 1801216"/>
                <a:gd name="connsiteX29" fmla="*/ 159860 w 982091"/>
                <a:gd name="connsiteY29" fmla="*/ 1785230 h 1801216"/>
                <a:gd name="connsiteX30" fmla="*/ 220607 w 982091"/>
                <a:gd name="connsiteY30" fmla="*/ 1801216 h 1801216"/>
                <a:gd name="connsiteX31" fmla="*/ 300537 w 982091"/>
                <a:gd name="connsiteY31" fmla="*/ 1727681 h 1801216"/>
                <a:gd name="connsiteX32" fmla="*/ 322918 w 982091"/>
                <a:gd name="connsiteY32" fmla="*/ 1666934 h 1801216"/>
                <a:gd name="connsiteX33" fmla="*/ 290946 w 982091"/>
                <a:gd name="connsiteY33" fmla="*/ 1615779 h 1801216"/>
                <a:gd name="connsiteX34" fmla="*/ 313326 w 982091"/>
                <a:gd name="connsiteY34" fmla="*/ 1344016 h 1801216"/>
                <a:gd name="connsiteX35" fmla="*/ 316523 w 982091"/>
                <a:gd name="connsiteY35" fmla="*/ 998718 h 1801216"/>
                <a:gd name="connsiteX36" fmla="*/ 450806 w 982091"/>
                <a:gd name="connsiteY36" fmla="*/ 1101029 h 1801216"/>
                <a:gd name="connsiteX37" fmla="*/ 633046 w 982091"/>
                <a:gd name="connsiteY37" fmla="*/ 1321636 h 1801216"/>
                <a:gd name="connsiteX38" fmla="*/ 696991 w 982091"/>
                <a:gd name="connsiteY38" fmla="*/ 1618976 h 1801216"/>
                <a:gd name="connsiteX39" fmla="*/ 661821 w 982091"/>
                <a:gd name="connsiteY39" fmla="*/ 1670131 h 1801216"/>
                <a:gd name="connsiteX40" fmla="*/ 700188 w 982091"/>
                <a:gd name="connsiteY40" fmla="*/ 1714892 h 1801216"/>
                <a:gd name="connsiteX41" fmla="*/ 834470 w 982091"/>
                <a:gd name="connsiteY41" fmla="*/ 1750061 h 1801216"/>
                <a:gd name="connsiteX42" fmla="*/ 773723 w 982091"/>
                <a:gd name="connsiteY42" fmla="*/ 1638159 h 1801216"/>
                <a:gd name="connsiteX43" fmla="*/ 748146 w 982091"/>
                <a:gd name="connsiteY43" fmla="*/ 1571018 h 1801216"/>
                <a:gd name="connsiteX44" fmla="*/ 735357 w 982091"/>
                <a:gd name="connsiteY44" fmla="*/ 1270481 h 1801216"/>
                <a:gd name="connsiteX45" fmla="*/ 485975 w 982091"/>
                <a:gd name="connsiteY45" fmla="*/ 819675 h 1801216"/>
                <a:gd name="connsiteX46" fmla="*/ 530736 w 982091"/>
                <a:gd name="connsiteY46" fmla="*/ 733351 h 1801216"/>
                <a:gd name="connsiteX47" fmla="*/ 601074 w 982091"/>
                <a:gd name="connsiteY47" fmla="*/ 637434 h 1801216"/>
                <a:gd name="connsiteX48" fmla="*/ 620258 w 982091"/>
                <a:gd name="connsiteY48" fmla="*/ 541518 h 1801216"/>
                <a:gd name="connsiteX49" fmla="*/ 690596 w 982091"/>
                <a:gd name="connsiteY49" fmla="*/ 666209 h 1801216"/>
                <a:gd name="connsiteX50" fmla="*/ 757737 w 982091"/>
                <a:gd name="connsiteY50" fmla="*/ 691787 h 1801216"/>
                <a:gd name="connsiteX51" fmla="*/ 904809 w 982091"/>
                <a:gd name="connsiteY51" fmla="*/ 480772 h 1801216"/>
                <a:gd name="connsiteX52" fmla="*/ 946506 w 982091"/>
                <a:gd name="connsiteY52" fmla="*/ 414996 h 1801216"/>
                <a:gd name="connsiteX53" fmla="*/ 936781 w 982091"/>
                <a:gd name="connsiteY53" fmla="*/ 311320 h 1801216"/>
                <a:gd name="connsiteX54" fmla="*/ 898414 w 982091"/>
                <a:gd name="connsiteY54" fmla="*/ 352883 h 1801216"/>
                <a:gd name="connsiteX55" fmla="*/ 879231 w 982091"/>
                <a:gd name="connsiteY55" fmla="*/ 317714 h 1801216"/>
                <a:gd name="connsiteX56" fmla="*/ 853653 w 982091"/>
                <a:gd name="connsiteY56" fmla="*/ 430233 h 1801216"/>
                <a:gd name="connsiteX57" fmla="*/ 812905 w 982091"/>
                <a:gd name="connsiteY57" fmla="*/ 507099 h 1801216"/>
                <a:gd name="connsiteX58" fmla="*/ 738554 w 982091"/>
                <a:gd name="connsiteY58" fmla="*/ 573490 h 1801216"/>
                <a:gd name="connsiteX59" fmla="*/ 652230 w 982091"/>
                <a:gd name="connsiteY59" fmla="*/ 311320 h 1801216"/>
                <a:gd name="connsiteX60" fmla="*/ 572300 w 982091"/>
                <a:gd name="connsiteY60" fmla="*/ 295334 h 1801216"/>
                <a:gd name="connsiteX61" fmla="*/ 524342 w 982091"/>
                <a:gd name="connsiteY61" fmla="*/ 260165 h 1801216"/>
                <a:gd name="connsiteX62" fmla="*/ 527539 w 982091"/>
                <a:gd name="connsiteY62" fmla="*/ 177037 h 1801216"/>
                <a:gd name="connsiteX63" fmla="*/ 511170 w 982091"/>
                <a:gd name="connsiteY63" fmla="*/ 143234 h 1801216"/>
                <a:gd name="connsiteX64" fmla="*/ 532601 w 982091"/>
                <a:gd name="connsiteY64" fmla="*/ 100372 h 1801216"/>
                <a:gd name="connsiteX65" fmla="*/ 501645 w 982091"/>
                <a:gd name="connsiteY65" fmla="*/ 67034 h 1801216"/>
                <a:gd name="connsiteX66" fmla="*/ 515433 w 982091"/>
                <a:gd name="connsiteY66" fmla="*/ 39624 h 1801216"/>
                <a:gd name="connsiteX67" fmla="*/ 473070 w 982091"/>
                <a:gd name="connsiteY67" fmla="*/ 28934 h 1801216"/>
                <a:gd name="connsiteX68" fmla="*/ 409242 w 982091"/>
                <a:gd name="connsiteY68" fmla="*/ 1191 h 1801216"/>
                <a:gd name="connsiteX69" fmla="*/ 373057 w 982091"/>
                <a:gd name="connsiteY69" fmla="*/ 21790 h 1801216"/>
                <a:gd name="connsiteX70" fmla="*/ 330327 w 982091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898414 w 979710"/>
                <a:gd name="connsiteY54" fmla="*/ 352883 h 1801216"/>
                <a:gd name="connsiteX55" fmla="*/ 879231 w 979710"/>
                <a:gd name="connsiteY55" fmla="*/ 317714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898414 w 979710"/>
                <a:gd name="connsiteY54" fmla="*/ 352883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30736 w 979710"/>
                <a:gd name="connsiteY46" fmla="*/ 733351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01074 w 979710"/>
                <a:gd name="connsiteY47" fmla="*/ 6374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78157 w 979710"/>
                <a:gd name="connsiteY24" fmla="*/ 663012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13281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182241 w 979710"/>
                <a:gd name="connsiteY26" fmla="*/ 1085043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230199 w 979710"/>
                <a:gd name="connsiteY27" fmla="*/ 1590201 h 1801216"/>
                <a:gd name="connsiteX28" fmla="*/ 227002 w 979710"/>
                <a:gd name="connsiteY28" fmla="*/ 1650948 h 1801216"/>
                <a:gd name="connsiteX29" fmla="*/ 159860 w 979710"/>
                <a:gd name="connsiteY29" fmla="*/ 1785230 h 1801216"/>
                <a:gd name="connsiteX30" fmla="*/ 220607 w 979710"/>
                <a:gd name="connsiteY30" fmla="*/ 1801216 h 1801216"/>
                <a:gd name="connsiteX31" fmla="*/ 300537 w 979710"/>
                <a:gd name="connsiteY31" fmla="*/ 1727681 h 1801216"/>
                <a:gd name="connsiteX32" fmla="*/ 322918 w 979710"/>
                <a:gd name="connsiteY32" fmla="*/ 1666934 h 1801216"/>
                <a:gd name="connsiteX33" fmla="*/ 290946 w 979710"/>
                <a:gd name="connsiteY33" fmla="*/ 1615779 h 1801216"/>
                <a:gd name="connsiteX34" fmla="*/ 313326 w 979710"/>
                <a:gd name="connsiteY34" fmla="*/ 1344016 h 1801216"/>
                <a:gd name="connsiteX35" fmla="*/ 316523 w 979710"/>
                <a:gd name="connsiteY35" fmla="*/ 998718 h 1801216"/>
                <a:gd name="connsiteX36" fmla="*/ 450806 w 979710"/>
                <a:gd name="connsiteY36" fmla="*/ 1101029 h 1801216"/>
                <a:gd name="connsiteX37" fmla="*/ 633046 w 979710"/>
                <a:gd name="connsiteY37" fmla="*/ 1321636 h 1801216"/>
                <a:gd name="connsiteX38" fmla="*/ 696991 w 979710"/>
                <a:gd name="connsiteY38" fmla="*/ 1618976 h 1801216"/>
                <a:gd name="connsiteX39" fmla="*/ 661821 w 979710"/>
                <a:gd name="connsiteY39" fmla="*/ 1670131 h 1801216"/>
                <a:gd name="connsiteX40" fmla="*/ 700188 w 979710"/>
                <a:gd name="connsiteY40" fmla="*/ 1714892 h 1801216"/>
                <a:gd name="connsiteX41" fmla="*/ 834470 w 979710"/>
                <a:gd name="connsiteY41" fmla="*/ 1750061 h 1801216"/>
                <a:gd name="connsiteX42" fmla="*/ 773723 w 979710"/>
                <a:gd name="connsiteY42" fmla="*/ 1638159 h 1801216"/>
                <a:gd name="connsiteX43" fmla="*/ 748146 w 979710"/>
                <a:gd name="connsiteY43" fmla="*/ 1571018 h 1801216"/>
                <a:gd name="connsiteX44" fmla="*/ 735357 w 979710"/>
                <a:gd name="connsiteY44" fmla="*/ 1270481 h 1801216"/>
                <a:gd name="connsiteX45" fmla="*/ 485975 w 979710"/>
                <a:gd name="connsiteY45" fmla="*/ 819675 h 1801216"/>
                <a:gd name="connsiteX46" fmla="*/ 583124 w 979710"/>
                <a:gd name="connsiteY46" fmla="*/ 854795 h 1801216"/>
                <a:gd name="connsiteX47" fmla="*/ 624887 w 979710"/>
                <a:gd name="connsiteY47" fmla="*/ 599334 h 1801216"/>
                <a:gd name="connsiteX48" fmla="*/ 620258 w 979710"/>
                <a:gd name="connsiteY48" fmla="*/ 541518 h 1801216"/>
                <a:gd name="connsiteX49" fmla="*/ 690596 w 979710"/>
                <a:gd name="connsiteY49" fmla="*/ 666209 h 1801216"/>
                <a:gd name="connsiteX50" fmla="*/ 757737 w 979710"/>
                <a:gd name="connsiteY50" fmla="*/ 691787 h 1801216"/>
                <a:gd name="connsiteX51" fmla="*/ 904809 w 979710"/>
                <a:gd name="connsiteY51" fmla="*/ 480772 h 1801216"/>
                <a:gd name="connsiteX52" fmla="*/ 946506 w 979710"/>
                <a:gd name="connsiteY52" fmla="*/ 414996 h 1801216"/>
                <a:gd name="connsiteX53" fmla="*/ 934400 w 979710"/>
                <a:gd name="connsiteY53" fmla="*/ 323226 h 1801216"/>
                <a:gd name="connsiteX54" fmla="*/ 900795 w 979710"/>
                <a:gd name="connsiteY54" fmla="*/ 355264 h 1801216"/>
                <a:gd name="connsiteX55" fmla="*/ 874469 w 979710"/>
                <a:gd name="connsiteY55" fmla="*/ 332001 h 1801216"/>
                <a:gd name="connsiteX56" fmla="*/ 853653 w 979710"/>
                <a:gd name="connsiteY56" fmla="*/ 430233 h 1801216"/>
                <a:gd name="connsiteX57" fmla="*/ 812905 w 979710"/>
                <a:gd name="connsiteY57" fmla="*/ 507099 h 1801216"/>
                <a:gd name="connsiteX58" fmla="*/ 738554 w 979710"/>
                <a:gd name="connsiteY58" fmla="*/ 573490 h 1801216"/>
                <a:gd name="connsiteX59" fmla="*/ 652230 w 979710"/>
                <a:gd name="connsiteY59" fmla="*/ 311320 h 1801216"/>
                <a:gd name="connsiteX60" fmla="*/ 572300 w 979710"/>
                <a:gd name="connsiteY60" fmla="*/ 295334 h 1801216"/>
                <a:gd name="connsiteX61" fmla="*/ 524342 w 979710"/>
                <a:gd name="connsiteY61" fmla="*/ 260165 h 1801216"/>
                <a:gd name="connsiteX62" fmla="*/ 527539 w 979710"/>
                <a:gd name="connsiteY62" fmla="*/ 177037 h 1801216"/>
                <a:gd name="connsiteX63" fmla="*/ 511170 w 979710"/>
                <a:gd name="connsiteY63" fmla="*/ 143234 h 1801216"/>
                <a:gd name="connsiteX64" fmla="*/ 532601 w 979710"/>
                <a:gd name="connsiteY64" fmla="*/ 100372 h 1801216"/>
                <a:gd name="connsiteX65" fmla="*/ 501645 w 979710"/>
                <a:gd name="connsiteY65" fmla="*/ 67034 h 1801216"/>
                <a:gd name="connsiteX66" fmla="*/ 515433 w 979710"/>
                <a:gd name="connsiteY66" fmla="*/ 39624 h 1801216"/>
                <a:gd name="connsiteX67" fmla="*/ 473070 w 979710"/>
                <a:gd name="connsiteY67" fmla="*/ 28934 h 1801216"/>
                <a:gd name="connsiteX68" fmla="*/ 409242 w 979710"/>
                <a:gd name="connsiteY68" fmla="*/ 1191 h 1801216"/>
                <a:gd name="connsiteX69" fmla="*/ 373057 w 979710"/>
                <a:gd name="connsiteY69" fmla="*/ 21790 h 1801216"/>
                <a:gd name="connsiteX70" fmla="*/ 330327 w 979710"/>
                <a:gd name="connsiteY70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230199 w 979710"/>
                <a:gd name="connsiteY28" fmla="*/ 1590201 h 1801216"/>
                <a:gd name="connsiteX29" fmla="*/ 227002 w 979710"/>
                <a:gd name="connsiteY29" fmla="*/ 1650948 h 1801216"/>
                <a:gd name="connsiteX30" fmla="*/ 159860 w 979710"/>
                <a:gd name="connsiteY30" fmla="*/ 1785230 h 1801216"/>
                <a:gd name="connsiteX31" fmla="*/ 220607 w 979710"/>
                <a:gd name="connsiteY31" fmla="*/ 1801216 h 1801216"/>
                <a:gd name="connsiteX32" fmla="*/ 300537 w 979710"/>
                <a:gd name="connsiteY32" fmla="*/ 1727681 h 1801216"/>
                <a:gd name="connsiteX33" fmla="*/ 322918 w 979710"/>
                <a:gd name="connsiteY33" fmla="*/ 1666934 h 1801216"/>
                <a:gd name="connsiteX34" fmla="*/ 290946 w 979710"/>
                <a:gd name="connsiteY34" fmla="*/ 1615779 h 1801216"/>
                <a:gd name="connsiteX35" fmla="*/ 313326 w 979710"/>
                <a:gd name="connsiteY35" fmla="*/ 1344016 h 1801216"/>
                <a:gd name="connsiteX36" fmla="*/ 316523 w 979710"/>
                <a:gd name="connsiteY36" fmla="*/ 998718 h 1801216"/>
                <a:gd name="connsiteX37" fmla="*/ 450806 w 979710"/>
                <a:gd name="connsiteY37" fmla="*/ 1101029 h 1801216"/>
                <a:gd name="connsiteX38" fmla="*/ 633046 w 979710"/>
                <a:gd name="connsiteY38" fmla="*/ 1321636 h 1801216"/>
                <a:gd name="connsiteX39" fmla="*/ 696991 w 979710"/>
                <a:gd name="connsiteY39" fmla="*/ 1618976 h 1801216"/>
                <a:gd name="connsiteX40" fmla="*/ 661821 w 979710"/>
                <a:gd name="connsiteY40" fmla="*/ 1670131 h 1801216"/>
                <a:gd name="connsiteX41" fmla="*/ 700188 w 979710"/>
                <a:gd name="connsiteY41" fmla="*/ 1714892 h 1801216"/>
                <a:gd name="connsiteX42" fmla="*/ 834470 w 979710"/>
                <a:gd name="connsiteY42" fmla="*/ 1750061 h 1801216"/>
                <a:gd name="connsiteX43" fmla="*/ 773723 w 979710"/>
                <a:gd name="connsiteY43" fmla="*/ 1638159 h 1801216"/>
                <a:gd name="connsiteX44" fmla="*/ 748146 w 979710"/>
                <a:gd name="connsiteY44" fmla="*/ 1571018 h 1801216"/>
                <a:gd name="connsiteX45" fmla="*/ 735357 w 979710"/>
                <a:gd name="connsiteY45" fmla="*/ 1270481 h 1801216"/>
                <a:gd name="connsiteX46" fmla="*/ 485975 w 979710"/>
                <a:gd name="connsiteY46" fmla="*/ 819675 h 1801216"/>
                <a:gd name="connsiteX47" fmla="*/ 583124 w 979710"/>
                <a:gd name="connsiteY47" fmla="*/ 854795 h 1801216"/>
                <a:gd name="connsiteX48" fmla="*/ 624887 w 979710"/>
                <a:gd name="connsiteY48" fmla="*/ 599334 h 1801216"/>
                <a:gd name="connsiteX49" fmla="*/ 620258 w 979710"/>
                <a:gd name="connsiteY49" fmla="*/ 541518 h 1801216"/>
                <a:gd name="connsiteX50" fmla="*/ 690596 w 979710"/>
                <a:gd name="connsiteY50" fmla="*/ 666209 h 1801216"/>
                <a:gd name="connsiteX51" fmla="*/ 757737 w 979710"/>
                <a:gd name="connsiteY51" fmla="*/ 691787 h 1801216"/>
                <a:gd name="connsiteX52" fmla="*/ 904809 w 979710"/>
                <a:gd name="connsiteY52" fmla="*/ 480772 h 1801216"/>
                <a:gd name="connsiteX53" fmla="*/ 946506 w 979710"/>
                <a:gd name="connsiteY53" fmla="*/ 414996 h 1801216"/>
                <a:gd name="connsiteX54" fmla="*/ 934400 w 979710"/>
                <a:gd name="connsiteY54" fmla="*/ 323226 h 1801216"/>
                <a:gd name="connsiteX55" fmla="*/ 900795 w 979710"/>
                <a:gd name="connsiteY55" fmla="*/ 355264 h 1801216"/>
                <a:gd name="connsiteX56" fmla="*/ 874469 w 979710"/>
                <a:gd name="connsiteY56" fmla="*/ 332001 h 1801216"/>
                <a:gd name="connsiteX57" fmla="*/ 853653 w 979710"/>
                <a:gd name="connsiteY57" fmla="*/ 430233 h 1801216"/>
                <a:gd name="connsiteX58" fmla="*/ 812905 w 979710"/>
                <a:gd name="connsiteY58" fmla="*/ 507099 h 1801216"/>
                <a:gd name="connsiteX59" fmla="*/ 738554 w 979710"/>
                <a:gd name="connsiteY59" fmla="*/ 573490 h 1801216"/>
                <a:gd name="connsiteX60" fmla="*/ 652230 w 979710"/>
                <a:gd name="connsiteY60" fmla="*/ 311320 h 1801216"/>
                <a:gd name="connsiteX61" fmla="*/ 572300 w 979710"/>
                <a:gd name="connsiteY61" fmla="*/ 295334 h 1801216"/>
                <a:gd name="connsiteX62" fmla="*/ 524342 w 979710"/>
                <a:gd name="connsiteY62" fmla="*/ 260165 h 1801216"/>
                <a:gd name="connsiteX63" fmla="*/ 527539 w 979710"/>
                <a:gd name="connsiteY63" fmla="*/ 177037 h 1801216"/>
                <a:gd name="connsiteX64" fmla="*/ 511170 w 979710"/>
                <a:gd name="connsiteY64" fmla="*/ 143234 h 1801216"/>
                <a:gd name="connsiteX65" fmla="*/ 532601 w 979710"/>
                <a:gd name="connsiteY65" fmla="*/ 100372 h 1801216"/>
                <a:gd name="connsiteX66" fmla="*/ 501645 w 979710"/>
                <a:gd name="connsiteY66" fmla="*/ 67034 h 1801216"/>
                <a:gd name="connsiteX67" fmla="*/ 515433 w 979710"/>
                <a:gd name="connsiteY67" fmla="*/ 39624 h 1801216"/>
                <a:gd name="connsiteX68" fmla="*/ 473070 w 979710"/>
                <a:gd name="connsiteY68" fmla="*/ 28934 h 1801216"/>
                <a:gd name="connsiteX69" fmla="*/ 409242 w 979710"/>
                <a:gd name="connsiteY69" fmla="*/ 1191 h 1801216"/>
                <a:gd name="connsiteX70" fmla="*/ 373057 w 979710"/>
                <a:gd name="connsiteY70" fmla="*/ 21790 h 1801216"/>
                <a:gd name="connsiteX71" fmla="*/ 330327 w 979710"/>
                <a:gd name="connsiteY71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13326 w 979710"/>
                <a:gd name="connsiteY36" fmla="*/ 1344016 h 1801216"/>
                <a:gd name="connsiteX37" fmla="*/ 316523 w 979710"/>
                <a:gd name="connsiteY37" fmla="*/ 998718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13326 w 979710"/>
                <a:gd name="connsiteY36" fmla="*/ 1344016 h 1801216"/>
                <a:gd name="connsiteX37" fmla="*/ 316523 w 979710"/>
                <a:gd name="connsiteY37" fmla="*/ 998718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296657 w 979710"/>
                <a:gd name="connsiteY36" fmla="*/ 1298772 h 1801216"/>
                <a:gd name="connsiteX37" fmla="*/ 316523 w 979710"/>
                <a:gd name="connsiteY37" fmla="*/ 998718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296657 w 979710"/>
                <a:gd name="connsiteY36" fmla="*/ 1298772 h 1801216"/>
                <a:gd name="connsiteX37" fmla="*/ 349861 w 979710"/>
                <a:gd name="connsiteY37" fmla="*/ 1120162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296657 w 979710"/>
                <a:gd name="connsiteY36" fmla="*/ 1298772 h 1801216"/>
                <a:gd name="connsiteX37" fmla="*/ 349861 w 979710"/>
                <a:gd name="connsiteY37" fmla="*/ 1120162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08563 w 979710"/>
                <a:gd name="connsiteY36" fmla="*/ 1255910 h 1801216"/>
                <a:gd name="connsiteX37" fmla="*/ 349861 w 979710"/>
                <a:gd name="connsiteY37" fmla="*/ 1120162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08563 w 979710"/>
                <a:gd name="connsiteY36" fmla="*/ 1255910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08563 w 979710"/>
                <a:gd name="connsiteY36" fmla="*/ 1255910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20469 w 979710"/>
                <a:gd name="connsiteY36" fmla="*/ 1305916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5094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20469 w 979710"/>
                <a:gd name="connsiteY36" fmla="*/ 1305916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6999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20469 w 979710"/>
                <a:gd name="connsiteY36" fmla="*/ 1305916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1216"/>
                <a:gd name="connsiteX1" fmla="*/ 327814 w 979710"/>
                <a:gd name="connsiteY1" fmla="*/ 43221 h 1801216"/>
                <a:gd name="connsiteX2" fmla="*/ 300537 w 979710"/>
                <a:gd name="connsiteY2" fmla="*/ 55544 h 1801216"/>
                <a:gd name="connsiteX3" fmla="*/ 311145 w 979710"/>
                <a:gd name="connsiteY3" fmla="*/ 86084 h 1801216"/>
                <a:gd name="connsiteX4" fmla="*/ 265368 w 979710"/>
                <a:gd name="connsiteY4" fmla="*/ 106699 h 1801216"/>
                <a:gd name="connsiteX5" fmla="*/ 281354 w 979710"/>
                <a:gd name="connsiteY5" fmla="*/ 205812 h 1801216"/>
                <a:gd name="connsiteX6" fmla="*/ 322918 w 979710"/>
                <a:gd name="connsiteY6" fmla="*/ 215404 h 1801216"/>
                <a:gd name="connsiteX7" fmla="*/ 354890 w 979710"/>
                <a:gd name="connsiteY7" fmla="*/ 276151 h 1801216"/>
                <a:gd name="connsiteX8" fmla="*/ 383665 w 979710"/>
                <a:gd name="connsiteY8" fmla="*/ 292137 h 1801216"/>
                <a:gd name="connsiteX9" fmla="*/ 345298 w 979710"/>
                <a:gd name="connsiteY9" fmla="*/ 320911 h 1801216"/>
                <a:gd name="connsiteX10" fmla="*/ 271763 w 979710"/>
                <a:gd name="connsiteY10" fmla="*/ 340095 h 1801216"/>
                <a:gd name="connsiteX11" fmla="*/ 204621 w 979710"/>
                <a:gd name="connsiteY11" fmla="*/ 477574 h 1801216"/>
                <a:gd name="connsiteX12" fmla="*/ 166255 w 979710"/>
                <a:gd name="connsiteY12" fmla="*/ 570293 h 1801216"/>
                <a:gd name="connsiteX13" fmla="*/ 92719 w 979710"/>
                <a:gd name="connsiteY13" fmla="*/ 442405 h 1801216"/>
                <a:gd name="connsiteX14" fmla="*/ 115100 w 979710"/>
                <a:gd name="connsiteY14" fmla="*/ 349686 h 1801216"/>
                <a:gd name="connsiteX15" fmla="*/ 76733 w 979710"/>
                <a:gd name="connsiteY15" fmla="*/ 288939 h 1801216"/>
                <a:gd name="connsiteX16" fmla="*/ 35170 w 979710"/>
                <a:gd name="connsiteY16" fmla="*/ 330503 h 1801216"/>
                <a:gd name="connsiteX17" fmla="*/ 0 w 979710"/>
                <a:gd name="connsiteY17" fmla="*/ 352883 h 1801216"/>
                <a:gd name="connsiteX18" fmla="*/ 25578 w 979710"/>
                <a:gd name="connsiteY18" fmla="*/ 378461 h 1801216"/>
                <a:gd name="connsiteX19" fmla="*/ 83128 w 979710"/>
                <a:gd name="connsiteY19" fmla="*/ 599068 h 1801216"/>
                <a:gd name="connsiteX20" fmla="*/ 147072 w 979710"/>
                <a:gd name="connsiteY20" fmla="*/ 704576 h 1801216"/>
                <a:gd name="connsiteX21" fmla="*/ 233396 w 979710"/>
                <a:gd name="connsiteY21" fmla="*/ 631040 h 1801216"/>
                <a:gd name="connsiteX22" fmla="*/ 290946 w 979710"/>
                <a:gd name="connsiteY22" fmla="*/ 531927 h 1801216"/>
                <a:gd name="connsiteX23" fmla="*/ 310129 w 979710"/>
                <a:gd name="connsiteY23" fmla="*/ 605462 h 1801216"/>
                <a:gd name="connsiteX24" fmla="*/ 249582 w 979710"/>
                <a:gd name="connsiteY24" fmla="*/ 674918 h 1801216"/>
                <a:gd name="connsiteX25" fmla="*/ 169452 w 979710"/>
                <a:gd name="connsiteY25" fmla="*/ 844237 h 1801216"/>
                <a:gd name="connsiteX26" fmla="*/ 96516 w 979710"/>
                <a:gd name="connsiteY26" fmla="*/ 1096950 h 1801216"/>
                <a:gd name="connsiteX27" fmla="*/ 192083 w 979710"/>
                <a:gd name="connsiteY27" fmla="*/ 1126690 h 1801216"/>
                <a:gd name="connsiteX28" fmla="*/ 196845 w 979710"/>
                <a:gd name="connsiteY28" fmla="*/ 1262421 h 1801216"/>
                <a:gd name="connsiteX29" fmla="*/ 230199 w 979710"/>
                <a:gd name="connsiteY29" fmla="*/ 1590201 h 1801216"/>
                <a:gd name="connsiteX30" fmla="*/ 227002 w 979710"/>
                <a:gd name="connsiteY30" fmla="*/ 1669998 h 1801216"/>
                <a:gd name="connsiteX31" fmla="*/ 159860 w 979710"/>
                <a:gd name="connsiteY31" fmla="*/ 1785230 h 1801216"/>
                <a:gd name="connsiteX32" fmla="*/ 220607 w 979710"/>
                <a:gd name="connsiteY32" fmla="*/ 1801216 h 1801216"/>
                <a:gd name="connsiteX33" fmla="*/ 300537 w 979710"/>
                <a:gd name="connsiteY33" fmla="*/ 1727681 h 1801216"/>
                <a:gd name="connsiteX34" fmla="*/ 322918 w 979710"/>
                <a:gd name="connsiteY34" fmla="*/ 1666934 h 1801216"/>
                <a:gd name="connsiteX35" fmla="*/ 290946 w 979710"/>
                <a:gd name="connsiteY35" fmla="*/ 1615779 h 1801216"/>
                <a:gd name="connsiteX36" fmla="*/ 320469 w 979710"/>
                <a:gd name="connsiteY36" fmla="*/ 1305916 h 1801216"/>
                <a:gd name="connsiteX37" fmla="*/ 316524 w 979710"/>
                <a:gd name="connsiteY37" fmla="*/ 1124925 h 1801216"/>
                <a:gd name="connsiteX38" fmla="*/ 450806 w 979710"/>
                <a:gd name="connsiteY38" fmla="*/ 1101029 h 1801216"/>
                <a:gd name="connsiteX39" fmla="*/ 633046 w 979710"/>
                <a:gd name="connsiteY39" fmla="*/ 1321636 h 1801216"/>
                <a:gd name="connsiteX40" fmla="*/ 696991 w 979710"/>
                <a:gd name="connsiteY40" fmla="*/ 1618976 h 1801216"/>
                <a:gd name="connsiteX41" fmla="*/ 661821 w 979710"/>
                <a:gd name="connsiteY41" fmla="*/ 1670131 h 1801216"/>
                <a:gd name="connsiteX42" fmla="*/ 700188 w 979710"/>
                <a:gd name="connsiteY42" fmla="*/ 1714892 h 1801216"/>
                <a:gd name="connsiteX43" fmla="*/ 834470 w 979710"/>
                <a:gd name="connsiteY43" fmla="*/ 1750061 h 1801216"/>
                <a:gd name="connsiteX44" fmla="*/ 773723 w 979710"/>
                <a:gd name="connsiteY44" fmla="*/ 1638159 h 1801216"/>
                <a:gd name="connsiteX45" fmla="*/ 748146 w 979710"/>
                <a:gd name="connsiteY45" fmla="*/ 1571018 h 1801216"/>
                <a:gd name="connsiteX46" fmla="*/ 735357 w 979710"/>
                <a:gd name="connsiteY46" fmla="*/ 1270481 h 1801216"/>
                <a:gd name="connsiteX47" fmla="*/ 485975 w 979710"/>
                <a:gd name="connsiteY47" fmla="*/ 819675 h 1801216"/>
                <a:gd name="connsiteX48" fmla="*/ 583124 w 979710"/>
                <a:gd name="connsiteY48" fmla="*/ 854795 h 1801216"/>
                <a:gd name="connsiteX49" fmla="*/ 624887 w 979710"/>
                <a:gd name="connsiteY49" fmla="*/ 599334 h 1801216"/>
                <a:gd name="connsiteX50" fmla="*/ 620258 w 979710"/>
                <a:gd name="connsiteY50" fmla="*/ 541518 h 1801216"/>
                <a:gd name="connsiteX51" fmla="*/ 690596 w 979710"/>
                <a:gd name="connsiteY51" fmla="*/ 666209 h 1801216"/>
                <a:gd name="connsiteX52" fmla="*/ 757737 w 979710"/>
                <a:gd name="connsiteY52" fmla="*/ 691787 h 1801216"/>
                <a:gd name="connsiteX53" fmla="*/ 904809 w 979710"/>
                <a:gd name="connsiteY53" fmla="*/ 480772 h 1801216"/>
                <a:gd name="connsiteX54" fmla="*/ 946506 w 979710"/>
                <a:gd name="connsiteY54" fmla="*/ 414996 h 1801216"/>
                <a:gd name="connsiteX55" fmla="*/ 934400 w 979710"/>
                <a:gd name="connsiteY55" fmla="*/ 323226 h 1801216"/>
                <a:gd name="connsiteX56" fmla="*/ 900795 w 979710"/>
                <a:gd name="connsiteY56" fmla="*/ 355264 h 1801216"/>
                <a:gd name="connsiteX57" fmla="*/ 874469 w 979710"/>
                <a:gd name="connsiteY57" fmla="*/ 332001 h 1801216"/>
                <a:gd name="connsiteX58" fmla="*/ 853653 w 979710"/>
                <a:gd name="connsiteY58" fmla="*/ 430233 h 1801216"/>
                <a:gd name="connsiteX59" fmla="*/ 812905 w 979710"/>
                <a:gd name="connsiteY59" fmla="*/ 507099 h 1801216"/>
                <a:gd name="connsiteX60" fmla="*/ 738554 w 979710"/>
                <a:gd name="connsiteY60" fmla="*/ 573490 h 1801216"/>
                <a:gd name="connsiteX61" fmla="*/ 652230 w 979710"/>
                <a:gd name="connsiteY61" fmla="*/ 311320 h 1801216"/>
                <a:gd name="connsiteX62" fmla="*/ 572300 w 979710"/>
                <a:gd name="connsiteY62" fmla="*/ 295334 h 1801216"/>
                <a:gd name="connsiteX63" fmla="*/ 524342 w 979710"/>
                <a:gd name="connsiteY63" fmla="*/ 260165 h 1801216"/>
                <a:gd name="connsiteX64" fmla="*/ 527539 w 979710"/>
                <a:gd name="connsiteY64" fmla="*/ 177037 h 1801216"/>
                <a:gd name="connsiteX65" fmla="*/ 511170 w 979710"/>
                <a:gd name="connsiteY65" fmla="*/ 143234 h 1801216"/>
                <a:gd name="connsiteX66" fmla="*/ 532601 w 979710"/>
                <a:gd name="connsiteY66" fmla="*/ 100372 h 1801216"/>
                <a:gd name="connsiteX67" fmla="*/ 501645 w 979710"/>
                <a:gd name="connsiteY67" fmla="*/ 67034 h 1801216"/>
                <a:gd name="connsiteX68" fmla="*/ 515433 w 979710"/>
                <a:gd name="connsiteY68" fmla="*/ 39624 h 1801216"/>
                <a:gd name="connsiteX69" fmla="*/ 473070 w 979710"/>
                <a:gd name="connsiteY69" fmla="*/ 28934 h 1801216"/>
                <a:gd name="connsiteX70" fmla="*/ 409242 w 979710"/>
                <a:gd name="connsiteY70" fmla="*/ 1191 h 1801216"/>
                <a:gd name="connsiteX71" fmla="*/ 373057 w 979710"/>
                <a:gd name="connsiteY71" fmla="*/ 21790 h 1801216"/>
                <a:gd name="connsiteX72" fmla="*/ 330327 w 979710"/>
                <a:gd name="connsiteY72" fmla="*/ 12415 h 1801216"/>
                <a:gd name="connsiteX0" fmla="*/ 330327 w 979710"/>
                <a:gd name="connsiteY0" fmla="*/ 12415 h 1809059"/>
                <a:gd name="connsiteX1" fmla="*/ 327814 w 979710"/>
                <a:gd name="connsiteY1" fmla="*/ 43221 h 1809059"/>
                <a:gd name="connsiteX2" fmla="*/ 300537 w 979710"/>
                <a:gd name="connsiteY2" fmla="*/ 55544 h 1809059"/>
                <a:gd name="connsiteX3" fmla="*/ 311145 w 979710"/>
                <a:gd name="connsiteY3" fmla="*/ 86084 h 1809059"/>
                <a:gd name="connsiteX4" fmla="*/ 265368 w 979710"/>
                <a:gd name="connsiteY4" fmla="*/ 106699 h 1809059"/>
                <a:gd name="connsiteX5" fmla="*/ 281354 w 979710"/>
                <a:gd name="connsiteY5" fmla="*/ 205812 h 1809059"/>
                <a:gd name="connsiteX6" fmla="*/ 322918 w 979710"/>
                <a:gd name="connsiteY6" fmla="*/ 215404 h 1809059"/>
                <a:gd name="connsiteX7" fmla="*/ 354890 w 979710"/>
                <a:gd name="connsiteY7" fmla="*/ 276151 h 1809059"/>
                <a:gd name="connsiteX8" fmla="*/ 383665 w 979710"/>
                <a:gd name="connsiteY8" fmla="*/ 292137 h 1809059"/>
                <a:gd name="connsiteX9" fmla="*/ 345298 w 979710"/>
                <a:gd name="connsiteY9" fmla="*/ 320911 h 1809059"/>
                <a:gd name="connsiteX10" fmla="*/ 271763 w 979710"/>
                <a:gd name="connsiteY10" fmla="*/ 340095 h 1809059"/>
                <a:gd name="connsiteX11" fmla="*/ 204621 w 979710"/>
                <a:gd name="connsiteY11" fmla="*/ 477574 h 1809059"/>
                <a:gd name="connsiteX12" fmla="*/ 166255 w 979710"/>
                <a:gd name="connsiteY12" fmla="*/ 570293 h 1809059"/>
                <a:gd name="connsiteX13" fmla="*/ 92719 w 979710"/>
                <a:gd name="connsiteY13" fmla="*/ 442405 h 1809059"/>
                <a:gd name="connsiteX14" fmla="*/ 115100 w 979710"/>
                <a:gd name="connsiteY14" fmla="*/ 349686 h 1809059"/>
                <a:gd name="connsiteX15" fmla="*/ 76733 w 979710"/>
                <a:gd name="connsiteY15" fmla="*/ 288939 h 1809059"/>
                <a:gd name="connsiteX16" fmla="*/ 35170 w 979710"/>
                <a:gd name="connsiteY16" fmla="*/ 330503 h 1809059"/>
                <a:gd name="connsiteX17" fmla="*/ 0 w 979710"/>
                <a:gd name="connsiteY17" fmla="*/ 352883 h 1809059"/>
                <a:gd name="connsiteX18" fmla="*/ 25578 w 979710"/>
                <a:gd name="connsiteY18" fmla="*/ 378461 h 1809059"/>
                <a:gd name="connsiteX19" fmla="*/ 83128 w 979710"/>
                <a:gd name="connsiteY19" fmla="*/ 599068 h 1809059"/>
                <a:gd name="connsiteX20" fmla="*/ 147072 w 979710"/>
                <a:gd name="connsiteY20" fmla="*/ 704576 h 1809059"/>
                <a:gd name="connsiteX21" fmla="*/ 233396 w 979710"/>
                <a:gd name="connsiteY21" fmla="*/ 631040 h 1809059"/>
                <a:gd name="connsiteX22" fmla="*/ 290946 w 979710"/>
                <a:gd name="connsiteY22" fmla="*/ 531927 h 1809059"/>
                <a:gd name="connsiteX23" fmla="*/ 310129 w 979710"/>
                <a:gd name="connsiteY23" fmla="*/ 605462 h 1809059"/>
                <a:gd name="connsiteX24" fmla="*/ 249582 w 979710"/>
                <a:gd name="connsiteY24" fmla="*/ 674918 h 1809059"/>
                <a:gd name="connsiteX25" fmla="*/ 169452 w 979710"/>
                <a:gd name="connsiteY25" fmla="*/ 844237 h 1809059"/>
                <a:gd name="connsiteX26" fmla="*/ 96516 w 979710"/>
                <a:gd name="connsiteY26" fmla="*/ 1096950 h 1809059"/>
                <a:gd name="connsiteX27" fmla="*/ 192083 w 979710"/>
                <a:gd name="connsiteY27" fmla="*/ 1126690 h 1809059"/>
                <a:gd name="connsiteX28" fmla="*/ 196845 w 979710"/>
                <a:gd name="connsiteY28" fmla="*/ 1262421 h 1809059"/>
                <a:gd name="connsiteX29" fmla="*/ 230199 w 979710"/>
                <a:gd name="connsiteY29" fmla="*/ 1590201 h 1809059"/>
                <a:gd name="connsiteX30" fmla="*/ 227002 w 979710"/>
                <a:gd name="connsiteY30" fmla="*/ 1669998 h 1809059"/>
                <a:gd name="connsiteX31" fmla="*/ 159860 w 979710"/>
                <a:gd name="connsiteY31" fmla="*/ 1785230 h 1809059"/>
                <a:gd name="connsiteX32" fmla="*/ 220607 w 979710"/>
                <a:gd name="connsiteY32" fmla="*/ 1801216 h 1809059"/>
                <a:gd name="connsiteX33" fmla="*/ 300537 w 979710"/>
                <a:gd name="connsiteY33" fmla="*/ 1727681 h 1809059"/>
                <a:gd name="connsiteX34" fmla="*/ 322918 w 979710"/>
                <a:gd name="connsiteY34" fmla="*/ 1666934 h 1809059"/>
                <a:gd name="connsiteX35" fmla="*/ 290946 w 979710"/>
                <a:gd name="connsiteY35" fmla="*/ 1615779 h 1809059"/>
                <a:gd name="connsiteX36" fmla="*/ 320469 w 979710"/>
                <a:gd name="connsiteY36" fmla="*/ 1305916 h 1809059"/>
                <a:gd name="connsiteX37" fmla="*/ 316524 w 979710"/>
                <a:gd name="connsiteY37" fmla="*/ 1124925 h 1809059"/>
                <a:gd name="connsiteX38" fmla="*/ 450806 w 979710"/>
                <a:gd name="connsiteY38" fmla="*/ 1101029 h 1809059"/>
                <a:gd name="connsiteX39" fmla="*/ 633046 w 979710"/>
                <a:gd name="connsiteY39" fmla="*/ 1321636 h 1809059"/>
                <a:gd name="connsiteX40" fmla="*/ 696991 w 979710"/>
                <a:gd name="connsiteY40" fmla="*/ 1618976 h 1809059"/>
                <a:gd name="connsiteX41" fmla="*/ 661821 w 979710"/>
                <a:gd name="connsiteY41" fmla="*/ 1670131 h 1809059"/>
                <a:gd name="connsiteX42" fmla="*/ 700188 w 979710"/>
                <a:gd name="connsiteY42" fmla="*/ 1714892 h 1809059"/>
                <a:gd name="connsiteX43" fmla="*/ 834470 w 979710"/>
                <a:gd name="connsiteY43" fmla="*/ 1750061 h 1809059"/>
                <a:gd name="connsiteX44" fmla="*/ 773723 w 979710"/>
                <a:gd name="connsiteY44" fmla="*/ 1638159 h 1809059"/>
                <a:gd name="connsiteX45" fmla="*/ 748146 w 979710"/>
                <a:gd name="connsiteY45" fmla="*/ 1571018 h 1809059"/>
                <a:gd name="connsiteX46" fmla="*/ 735357 w 979710"/>
                <a:gd name="connsiteY46" fmla="*/ 1270481 h 1809059"/>
                <a:gd name="connsiteX47" fmla="*/ 485975 w 979710"/>
                <a:gd name="connsiteY47" fmla="*/ 819675 h 1809059"/>
                <a:gd name="connsiteX48" fmla="*/ 583124 w 979710"/>
                <a:gd name="connsiteY48" fmla="*/ 854795 h 1809059"/>
                <a:gd name="connsiteX49" fmla="*/ 624887 w 979710"/>
                <a:gd name="connsiteY49" fmla="*/ 599334 h 1809059"/>
                <a:gd name="connsiteX50" fmla="*/ 620258 w 979710"/>
                <a:gd name="connsiteY50" fmla="*/ 541518 h 1809059"/>
                <a:gd name="connsiteX51" fmla="*/ 690596 w 979710"/>
                <a:gd name="connsiteY51" fmla="*/ 666209 h 1809059"/>
                <a:gd name="connsiteX52" fmla="*/ 757737 w 979710"/>
                <a:gd name="connsiteY52" fmla="*/ 691787 h 1809059"/>
                <a:gd name="connsiteX53" fmla="*/ 904809 w 979710"/>
                <a:gd name="connsiteY53" fmla="*/ 480772 h 1809059"/>
                <a:gd name="connsiteX54" fmla="*/ 946506 w 979710"/>
                <a:gd name="connsiteY54" fmla="*/ 414996 h 1809059"/>
                <a:gd name="connsiteX55" fmla="*/ 934400 w 979710"/>
                <a:gd name="connsiteY55" fmla="*/ 323226 h 1809059"/>
                <a:gd name="connsiteX56" fmla="*/ 900795 w 979710"/>
                <a:gd name="connsiteY56" fmla="*/ 355264 h 1809059"/>
                <a:gd name="connsiteX57" fmla="*/ 874469 w 979710"/>
                <a:gd name="connsiteY57" fmla="*/ 332001 h 1809059"/>
                <a:gd name="connsiteX58" fmla="*/ 853653 w 979710"/>
                <a:gd name="connsiteY58" fmla="*/ 430233 h 1809059"/>
                <a:gd name="connsiteX59" fmla="*/ 812905 w 979710"/>
                <a:gd name="connsiteY59" fmla="*/ 507099 h 1809059"/>
                <a:gd name="connsiteX60" fmla="*/ 738554 w 979710"/>
                <a:gd name="connsiteY60" fmla="*/ 573490 h 1809059"/>
                <a:gd name="connsiteX61" fmla="*/ 652230 w 979710"/>
                <a:gd name="connsiteY61" fmla="*/ 311320 h 1809059"/>
                <a:gd name="connsiteX62" fmla="*/ 572300 w 979710"/>
                <a:gd name="connsiteY62" fmla="*/ 295334 h 1809059"/>
                <a:gd name="connsiteX63" fmla="*/ 524342 w 979710"/>
                <a:gd name="connsiteY63" fmla="*/ 260165 h 1809059"/>
                <a:gd name="connsiteX64" fmla="*/ 527539 w 979710"/>
                <a:gd name="connsiteY64" fmla="*/ 177037 h 1809059"/>
                <a:gd name="connsiteX65" fmla="*/ 511170 w 979710"/>
                <a:gd name="connsiteY65" fmla="*/ 143234 h 1809059"/>
                <a:gd name="connsiteX66" fmla="*/ 532601 w 979710"/>
                <a:gd name="connsiteY66" fmla="*/ 100372 h 1809059"/>
                <a:gd name="connsiteX67" fmla="*/ 501645 w 979710"/>
                <a:gd name="connsiteY67" fmla="*/ 67034 h 1809059"/>
                <a:gd name="connsiteX68" fmla="*/ 515433 w 979710"/>
                <a:gd name="connsiteY68" fmla="*/ 39624 h 1809059"/>
                <a:gd name="connsiteX69" fmla="*/ 473070 w 979710"/>
                <a:gd name="connsiteY69" fmla="*/ 28934 h 1809059"/>
                <a:gd name="connsiteX70" fmla="*/ 409242 w 979710"/>
                <a:gd name="connsiteY70" fmla="*/ 1191 h 1809059"/>
                <a:gd name="connsiteX71" fmla="*/ 373057 w 979710"/>
                <a:gd name="connsiteY71" fmla="*/ 21790 h 1809059"/>
                <a:gd name="connsiteX72" fmla="*/ 330327 w 979710"/>
                <a:gd name="connsiteY72" fmla="*/ 12415 h 1809059"/>
                <a:gd name="connsiteX0" fmla="*/ 330327 w 979710"/>
                <a:gd name="connsiteY0" fmla="*/ 12415 h 1790559"/>
                <a:gd name="connsiteX1" fmla="*/ 327814 w 979710"/>
                <a:gd name="connsiteY1" fmla="*/ 43221 h 1790559"/>
                <a:gd name="connsiteX2" fmla="*/ 300537 w 979710"/>
                <a:gd name="connsiteY2" fmla="*/ 55544 h 1790559"/>
                <a:gd name="connsiteX3" fmla="*/ 311145 w 979710"/>
                <a:gd name="connsiteY3" fmla="*/ 86084 h 1790559"/>
                <a:gd name="connsiteX4" fmla="*/ 265368 w 979710"/>
                <a:gd name="connsiteY4" fmla="*/ 106699 h 1790559"/>
                <a:gd name="connsiteX5" fmla="*/ 281354 w 979710"/>
                <a:gd name="connsiteY5" fmla="*/ 205812 h 1790559"/>
                <a:gd name="connsiteX6" fmla="*/ 322918 w 979710"/>
                <a:gd name="connsiteY6" fmla="*/ 215404 h 1790559"/>
                <a:gd name="connsiteX7" fmla="*/ 354890 w 979710"/>
                <a:gd name="connsiteY7" fmla="*/ 276151 h 1790559"/>
                <a:gd name="connsiteX8" fmla="*/ 383665 w 979710"/>
                <a:gd name="connsiteY8" fmla="*/ 292137 h 1790559"/>
                <a:gd name="connsiteX9" fmla="*/ 345298 w 979710"/>
                <a:gd name="connsiteY9" fmla="*/ 320911 h 1790559"/>
                <a:gd name="connsiteX10" fmla="*/ 271763 w 979710"/>
                <a:gd name="connsiteY10" fmla="*/ 340095 h 1790559"/>
                <a:gd name="connsiteX11" fmla="*/ 204621 w 979710"/>
                <a:gd name="connsiteY11" fmla="*/ 477574 h 1790559"/>
                <a:gd name="connsiteX12" fmla="*/ 166255 w 979710"/>
                <a:gd name="connsiteY12" fmla="*/ 570293 h 1790559"/>
                <a:gd name="connsiteX13" fmla="*/ 92719 w 979710"/>
                <a:gd name="connsiteY13" fmla="*/ 442405 h 1790559"/>
                <a:gd name="connsiteX14" fmla="*/ 115100 w 979710"/>
                <a:gd name="connsiteY14" fmla="*/ 349686 h 1790559"/>
                <a:gd name="connsiteX15" fmla="*/ 76733 w 979710"/>
                <a:gd name="connsiteY15" fmla="*/ 288939 h 1790559"/>
                <a:gd name="connsiteX16" fmla="*/ 35170 w 979710"/>
                <a:gd name="connsiteY16" fmla="*/ 330503 h 1790559"/>
                <a:gd name="connsiteX17" fmla="*/ 0 w 979710"/>
                <a:gd name="connsiteY17" fmla="*/ 352883 h 1790559"/>
                <a:gd name="connsiteX18" fmla="*/ 25578 w 979710"/>
                <a:gd name="connsiteY18" fmla="*/ 378461 h 1790559"/>
                <a:gd name="connsiteX19" fmla="*/ 83128 w 979710"/>
                <a:gd name="connsiteY19" fmla="*/ 599068 h 1790559"/>
                <a:gd name="connsiteX20" fmla="*/ 147072 w 979710"/>
                <a:gd name="connsiteY20" fmla="*/ 704576 h 1790559"/>
                <a:gd name="connsiteX21" fmla="*/ 233396 w 979710"/>
                <a:gd name="connsiteY21" fmla="*/ 631040 h 1790559"/>
                <a:gd name="connsiteX22" fmla="*/ 290946 w 979710"/>
                <a:gd name="connsiteY22" fmla="*/ 531927 h 1790559"/>
                <a:gd name="connsiteX23" fmla="*/ 310129 w 979710"/>
                <a:gd name="connsiteY23" fmla="*/ 605462 h 1790559"/>
                <a:gd name="connsiteX24" fmla="*/ 249582 w 979710"/>
                <a:gd name="connsiteY24" fmla="*/ 674918 h 1790559"/>
                <a:gd name="connsiteX25" fmla="*/ 169452 w 979710"/>
                <a:gd name="connsiteY25" fmla="*/ 844237 h 1790559"/>
                <a:gd name="connsiteX26" fmla="*/ 96516 w 979710"/>
                <a:gd name="connsiteY26" fmla="*/ 1096950 h 1790559"/>
                <a:gd name="connsiteX27" fmla="*/ 192083 w 979710"/>
                <a:gd name="connsiteY27" fmla="*/ 1126690 h 1790559"/>
                <a:gd name="connsiteX28" fmla="*/ 196845 w 979710"/>
                <a:gd name="connsiteY28" fmla="*/ 1262421 h 1790559"/>
                <a:gd name="connsiteX29" fmla="*/ 230199 w 979710"/>
                <a:gd name="connsiteY29" fmla="*/ 1590201 h 1790559"/>
                <a:gd name="connsiteX30" fmla="*/ 227002 w 979710"/>
                <a:gd name="connsiteY30" fmla="*/ 1669998 h 1790559"/>
                <a:gd name="connsiteX31" fmla="*/ 159860 w 979710"/>
                <a:gd name="connsiteY31" fmla="*/ 1785230 h 1790559"/>
                <a:gd name="connsiteX32" fmla="*/ 237275 w 979710"/>
                <a:gd name="connsiteY32" fmla="*/ 1782166 h 1790559"/>
                <a:gd name="connsiteX33" fmla="*/ 300537 w 979710"/>
                <a:gd name="connsiteY33" fmla="*/ 1727681 h 1790559"/>
                <a:gd name="connsiteX34" fmla="*/ 322918 w 979710"/>
                <a:gd name="connsiteY34" fmla="*/ 1666934 h 1790559"/>
                <a:gd name="connsiteX35" fmla="*/ 290946 w 979710"/>
                <a:gd name="connsiteY35" fmla="*/ 1615779 h 1790559"/>
                <a:gd name="connsiteX36" fmla="*/ 320469 w 979710"/>
                <a:gd name="connsiteY36" fmla="*/ 1305916 h 1790559"/>
                <a:gd name="connsiteX37" fmla="*/ 316524 w 979710"/>
                <a:gd name="connsiteY37" fmla="*/ 1124925 h 1790559"/>
                <a:gd name="connsiteX38" fmla="*/ 450806 w 979710"/>
                <a:gd name="connsiteY38" fmla="*/ 1101029 h 1790559"/>
                <a:gd name="connsiteX39" fmla="*/ 633046 w 979710"/>
                <a:gd name="connsiteY39" fmla="*/ 1321636 h 1790559"/>
                <a:gd name="connsiteX40" fmla="*/ 696991 w 979710"/>
                <a:gd name="connsiteY40" fmla="*/ 1618976 h 1790559"/>
                <a:gd name="connsiteX41" fmla="*/ 661821 w 979710"/>
                <a:gd name="connsiteY41" fmla="*/ 1670131 h 1790559"/>
                <a:gd name="connsiteX42" fmla="*/ 700188 w 979710"/>
                <a:gd name="connsiteY42" fmla="*/ 1714892 h 1790559"/>
                <a:gd name="connsiteX43" fmla="*/ 834470 w 979710"/>
                <a:gd name="connsiteY43" fmla="*/ 1750061 h 1790559"/>
                <a:gd name="connsiteX44" fmla="*/ 773723 w 979710"/>
                <a:gd name="connsiteY44" fmla="*/ 1638159 h 1790559"/>
                <a:gd name="connsiteX45" fmla="*/ 748146 w 979710"/>
                <a:gd name="connsiteY45" fmla="*/ 1571018 h 1790559"/>
                <a:gd name="connsiteX46" fmla="*/ 735357 w 979710"/>
                <a:gd name="connsiteY46" fmla="*/ 1270481 h 1790559"/>
                <a:gd name="connsiteX47" fmla="*/ 485975 w 979710"/>
                <a:gd name="connsiteY47" fmla="*/ 819675 h 1790559"/>
                <a:gd name="connsiteX48" fmla="*/ 583124 w 979710"/>
                <a:gd name="connsiteY48" fmla="*/ 854795 h 1790559"/>
                <a:gd name="connsiteX49" fmla="*/ 624887 w 979710"/>
                <a:gd name="connsiteY49" fmla="*/ 599334 h 1790559"/>
                <a:gd name="connsiteX50" fmla="*/ 620258 w 979710"/>
                <a:gd name="connsiteY50" fmla="*/ 541518 h 1790559"/>
                <a:gd name="connsiteX51" fmla="*/ 690596 w 979710"/>
                <a:gd name="connsiteY51" fmla="*/ 666209 h 1790559"/>
                <a:gd name="connsiteX52" fmla="*/ 757737 w 979710"/>
                <a:gd name="connsiteY52" fmla="*/ 691787 h 1790559"/>
                <a:gd name="connsiteX53" fmla="*/ 904809 w 979710"/>
                <a:gd name="connsiteY53" fmla="*/ 480772 h 1790559"/>
                <a:gd name="connsiteX54" fmla="*/ 946506 w 979710"/>
                <a:gd name="connsiteY54" fmla="*/ 414996 h 1790559"/>
                <a:gd name="connsiteX55" fmla="*/ 934400 w 979710"/>
                <a:gd name="connsiteY55" fmla="*/ 323226 h 1790559"/>
                <a:gd name="connsiteX56" fmla="*/ 900795 w 979710"/>
                <a:gd name="connsiteY56" fmla="*/ 355264 h 1790559"/>
                <a:gd name="connsiteX57" fmla="*/ 874469 w 979710"/>
                <a:gd name="connsiteY57" fmla="*/ 332001 h 1790559"/>
                <a:gd name="connsiteX58" fmla="*/ 853653 w 979710"/>
                <a:gd name="connsiteY58" fmla="*/ 430233 h 1790559"/>
                <a:gd name="connsiteX59" fmla="*/ 812905 w 979710"/>
                <a:gd name="connsiteY59" fmla="*/ 507099 h 1790559"/>
                <a:gd name="connsiteX60" fmla="*/ 738554 w 979710"/>
                <a:gd name="connsiteY60" fmla="*/ 573490 h 1790559"/>
                <a:gd name="connsiteX61" fmla="*/ 652230 w 979710"/>
                <a:gd name="connsiteY61" fmla="*/ 311320 h 1790559"/>
                <a:gd name="connsiteX62" fmla="*/ 572300 w 979710"/>
                <a:gd name="connsiteY62" fmla="*/ 295334 h 1790559"/>
                <a:gd name="connsiteX63" fmla="*/ 524342 w 979710"/>
                <a:gd name="connsiteY63" fmla="*/ 260165 h 1790559"/>
                <a:gd name="connsiteX64" fmla="*/ 527539 w 979710"/>
                <a:gd name="connsiteY64" fmla="*/ 177037 h 1790559"/>
                <a:gd name="connsiteX65" fmla="*/ 511170 w 979710"/>
                <a:gd name="connsiteY65" fmla="*/ 143234 h 1790559"/>
                <a:gd name="connsiteX66" fmla="*/ 532601 w 979710"/>
                <a:gd name="connsiteY66" fmla="*/ 100372 h 1790559"/>
                <a:gd name="connsiteX67" fmla="*/ 501645 w 979710"/>
                <a:gd name="connsiteY67" fmla="*/ 67034 h 1790559"/>
                <a:gd name="connsiteX68" fmla="*/ 515433 w 979710"/>
                <a:gd name="connsiteY68" fmla="*/ 39624 h 1790559"/>
                <a:gd name="connsiteX69" fmla="*/ 473070 w 979710"/>
                <a:gd name="connsiteY69" fmla="*/ 28934 h 1790559"/>
                <a:gd name="connsiteX70" fmla="*/ 409242 w 979710"/>
                <a:gd name="connsiteY70" fmla="*/ 1191 h 1790559"/>
                <a:gd name="connsiteX71" fmla="*/ 373057 w 979710"/>
                <a:gd name="connsiteY71" fmla="*/ 21790 h 1790559"/>
                <a:gd name="connsiteX72" fmla="*/ 330327 w 979710"/>
                <a:gd name="connsiteY72" fmla="*/ 12415 h 1790559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22918 w 979710"/>
                <a:gd name="connsiteY34" fmla="*/ 1666934 h 1804847"/>
                <a:gd name="connsiteX35" fmla="*/ 290946 w 979710"/>
                <a:gd name="connsiteY35" fmla="*/ 1615779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22918 w 979710"/>
                <a:gd name="connsiteY34" fmla="*/ 1666934 h 1804847"/>
                <a:gd name="connsiteX35" fmla="*/ 290946 w 979710"/>
                <a:gd name="connsiteY35" fmla="*/ 1615779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290946 w 979710"/>
                <a:gd name="connsiteY35" fmla="*/ 1615779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290946 w 979710"/>
                <a:gd name="connsiteY35" fmla="*/ 1615779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320469 w 979710"/>
                <a:gd name="connsiteY36" fmla="*/ 130591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485975 w 979710"/>
                <a:gd name="connsiteY47" fmla="*/ 819675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755056 w 979710"/>
                <a:gd name="connsiteY47" fmla="*/ 1017319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755056 w 979710"/>
                <a:gd name="connsiteY47" fmla="*/ 1017319 h 1804847"/>
                <a:gd name="connsiteX48" fmla="*/ 583124 w 979710"/>
                <a:gd name="connsiteY48" fmla="*/ 854795 h 1804847"/>
                <a:gd name="connsiteX49" fmla="*/ 624887 w 979710"/>
                <a:gd name="connsiteY49" fmla="*/ 599334 h 1804847"/>
                <a:gd name="connsiteX50" fmla="*/ 620258 w 979710"/>
                <a:gd name="connsiteY50" fmla="*/ 541518 h 1804847"/>
                <a:gd name="connsiteX51" fmla="*/ 690596 w 979710"/>
                <a:gd name="connsiteY51" fmla="*/ 666209 h 1804847"/>
                <a:gd name="connsiteX52" fmla="*/ 757737 w 979710"/>
                <a:gd name="connsiteY52" fmla="*/ 691787 h 1804847"/>
                <a:gd name="connsiteX53" fmla="*/ 904809 w 979710"/>
                <a:gd name="connsiteY53" fmla="*/ 480772 h 1804847"/>
                <a:gd name="connsiteX54" fmla="*/ 946506 w 979710"/>
                <a:gd name="connsiteY54" fmla="*/ 414996 h 1804847"/>
                <a:gd name="connsiteX55" fmla="*/ 934400 w 979710"/>
                <a:gd name="connsiteY55" fmla="*/ 323226 h 1804847"/>
                <a:gd name="connsiteX56" fmla="*/ 900795 w 979710"/>
                <a:gd name="connsiteY56" fmla="*/ 355264 h 1804847"/>
                <a:gd name="connsiteX57" fmla="*/ 874469 w 979710"/>
                <a:gd name="connsiteY57" fmla="*/ 332001 h 1804847"/>
                <a:gd name="connsiteX58" fmla="*/ 853653 w 979710"/>
                <a:gd name="connsiteY58" fmla="*/ 430233 h 1804847"/>
                <a:gd name="connsiteX59" fmla="*/ 812905 w 979710"/>
                <a:gd name="connsiteY59" fmla="*/ 507099 h 1804847"/>
                <a:gd name="connsiteX60" fmla="*/ 738554 w 979710"/>
                <a:gd name="connsiteY60" fmla="*/ 573490 h 1804847"/>
                <a:gd name="connsiteX61" fmla="*/ 652230 w 979710"/>
                <a:gd name="connsiteY61" fmla="*/ 311320 h 1804847"/>
                <a:gd name="connsiteX62" fmla="*/ 572300 w 979710"/>
                <a:gd name="connsiteY62" fmla="*/ 295334 h 1804847"/>
                <a:gd name="connsiteX63" fmla="*/ 524342 w 979710"/>
                <a:gd name="connsiteY63" fmla="*/ 260165 h 1804847"/>
                <a:gd name="connsiteX64" fmla="*/ 527539 w 979710"/>
                <a:gd name="connsiteY64" fmla="*/ 177037 h 1804847"/>
                <a:gd name="connsiteX65" fmla="*/ 511170 w 979710"/>
                <a:gd name="connsiteY65" fmla="*/ 143234 h 1804847"/>
                <a:gd name="connsiteX66" fmla="*/ 532601 w 979710"/>
                <a:gd name="connsiteY66" fmla="*/ 100372 h 1804847"/>
                <a:gd name="connsiteX67" fmla="*/ 501645 w 979710"/>
                <a:gd name="connsiteY67" fmla="*/ 67034 h 1804847"/>
                <a:gd name="connsiteX68" fmla="*/ 515433 w 979710"/>
                <a:gd name="connsiteY68" fmla="*/ 39624 h 1804847"/>
                <a:gd name="connsiteX69" fmla="*/ 473070 w 979710"/>
                <a:gd name="connsiteY69" fmla="*/ 28934 h 1804847"/>
                <a:gd name="connsiteX70" fmla="*/ 409242 w 979710"/>
                <a:gd name="connsiteY70" fmla="*/ 1191 h 1804847"/>
                <a:gd name="connsiteX71" fmla="*/ 373057 w 979710"/>
                <a:gd name="connsiteY71" fmla="*/ 21790 h 1804847"/>
                <a:gd name="connsiteX72" fmla="*/ 330327 w 979710"/>
                <a:gd name="connsiteY72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55056 w 979710"/>
                <a:gd name="connsiteY48" fmla="*/ 1017319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55056 w 979710"/>
                <a:gd name="connsiteY48" fmla="*/ 1017319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55056 w 979710"/>
                <a:gd name="connsiteY48" fmla="*/ 1017319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96516 w 979710"/>
                <a:gd name="connsiteY26" fmla="*/ 1096950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39366 w 979710"/>
                <a:gd name="connsiteY26" fmla="*/ 1073138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39366 w 979710"/>
                <a:gd name="connsiteY26" fmla="*/ 1073138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69452 w 979710"/>
                <a:gd name="connsiteY25" fmla="*/ 844237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61821 w 979710"/>
                <a:gd name="connsiteY41" fmla="*/ 1670131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96991 w 979710"/>
                <a:gd name="connsiteY40" fmla="*/ 161897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73723 w 979710"/>
                <a:gd name="connsiteY44" fmla="*/ 1638159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25578 w 979710"/>
                <a:gd name="connsiteY18" fmla="*/ 378461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30327 w 979710"/>
                <a:gd name="connsiteY0" fmla="*/ 12415 h 1804847"/>
                <a:gd name="connsiteX1" fmla="*/ 327814 w 979710"/>
                <a:gd name="connsiteY1" fmla="*/ 43221 h 1804847"/>
                <a:gd name="connsiteX2" fmla="*/ 300537 w 979710"/>
                <a:gd name="connsiteY2" fmla="*/ 55544 h 1804847"/>
                <a:gd name="connsiteX3" fmla="*/ 311145 w 979710"/>
                <a:gd name="connsiteY3" fmla="*/ 86084 h 1804847"/>
                <a:gd name="connsiteX4" fmla="*/ 265368 w 979710"/>
                <a:gd name="connsiteY4" fmla="*/ 106699 h 1804847"/>
                <a:gd name="connsiteX5" fmla="*/ 281354 w 979710"/>
                <a:gd name="connsiteY5" fmla="*/ 205812 h 1804847"/>
                <a:gd name="connsiteX6" fmla="*/ 322918 w 979710"/>
                <a:gd name="connsiteY6" fmla="*/ 215404 h 1804847"/>
                <a:gd name="connsiteX7" fmla="*/ 354890 w 979710"/>
                <a:gd name="connsiteY7" fmla="*/ 276151 h 1804847"/>
                <a:gd name="connsiteX8" fmla="*/ 383665 w 979710"/>
                <a:gd name="connsiteY8" fmla="*/ 292137 h 1804847"/>
                <a:gd name="connsiteX9" fmla="*/ 345298 w 979710"/>
                <a:gd name="connsiteY9" fmla="*/ 320911 h 1804847"/>
                <a:gd name="connsiteX10" fmla="*/ 271763 w 979710"/>
                <a:gd name="connsiteY10" fmla="*/ 340095 h 1804847"/>
                <a:gd name="connsiteX11" fmla="*/ 204621 w 979710"/>
                <a:gd name="connsiteY11" fmla="*/ 477574 h 1804847"/>
                <a:gd name="connsiteX12" fmla="*/ 166255 w 979710"/>
                <a:gd name="connsiteY12" fmla="*/ 570293 h 1804847"/>
                <a:gd name="connsiteX13" fmla="*/ 92719 w 979710"/>
                <a:gd name="connsiteY13" fmla="*/ 442405 h 1804847"/>
                <a:gd name="connsiteX14" fmla="*/ 115100 w 979710"/>
                <a:gd name="connsiteY14" fmla="*/ 349686 h 1804847"/>
                <a:gd name="connsiteX15" fmla="*/ 76733 w 979710"/>
                <a:gd name="connsiteY15" fmla="*/ 288939 h 1804847"/>
                <a:gd name="connsiteX16" fmla="*/ 35170 w 979710"/>
                <a:gd name="connsiteY16" fmla="*/ 330503 h 1804847"/>
                <a:gd name="connsiteX17" fmla="*/ 0 w 979710"/>
                <a:gd name="connsiteY17" fmla="*/ 352883 h 1804847"/>
                <a:gd name="connsiteX18" fmla="*/ 42247 w 979710"/>
                <a:gd name="connsiteY18" fmla="*/ 428467 h 1804847"/>
                <a:gd name="connsiteX19" fmla="*/ 83128 w 979710"/>
                <a:gd name="connsiteY19" fmla="*/ 599068 h 1804847"/>
                <a:gd name="connsiteX20" fmla="*/ 147072 w 979710"/>
                <a:gd name="connsiteY20" fmla="*/ 704576 h 1804847"/>
                <a:gd name="connsiteX21" fmla="*/ 233396 w 979710"/>
                <a:gd name="connsiteY21" fmla="*/ 631040 h 1804847"/>
                <a:gd name="connsiteX22" fmla="*/ 290946 w 979710"/>
                <a:gd name="connsiteY22" fmla="*/ 531927 h 1804847"/>
                <a:gd name="connsiteX23" fmla="*/ 310129 w 979710"/>
                <a:gd name="connsiteY23" fmla="*/ 605462 h 1804847"/>
                <a:gd name="connsiteX24" fmla="*/ 249582 w 979710"/>
                <a:gd name="connsiteY24" fmla="*/ 674918 h 1804847"/>
                <a:gd name="connsiteX25" fmla="*/ 145640 w 979710"/>
                <a:gd name="connsiteY25" fmla="*/ 832330 h 1804847"/>
                <a:gd name="connsiteX26" fmla="*/ 17935 w 979710"/>
                <a:gd name="connsiteY26" fmla="*/ 1032657 h 1804847"/>
                <a:gd name="connsiteX27" fmla="*/ 192083 w 979710"/>
                <a:gd name="connsiteY27" fmla="*/ 1126690 h 1804847"/>
                <a:gd name="connsiteX28" fmla="*/ 196845 w 979710"/>
                <a:gd name="connsiteY28" fmla="*/ 1262421 h 1804847"/>
                <a:gd name="connsiteX29" fmla="*/ 230199 w 979710"/>
                <a:gd name="connsiteY29" fmla="*/ 1590201 h 1804847"/>
                <a:gd name="connsiteX30" fmla="*/ 227002 w 979710"/>
                <a:gd name="connsiteY30" fmla="*/ 1669998 h 1804847"/>
                <a:gd name="connsiteX31" fmla="*/ 159860 w 979710"/>
                <a:gd name="connsiteY31" fmla="*/ 1785230 h 1804847"/>
                <a:gd name="connsiteX32" fmla="*/ 237275 w 979710"/>
                <a:gd name="connsiteY32" fmla="*/ 1782166 h 1804847"/>
                <a:gd name="connsiteX33" fmla="*/ 300537 w 979710"/>
                <a:gd name="connsiteY33" fmla="*/ 1727681 h 1804847"/>
                <a:gd name="connsiteX34" fmla="*/ 341968 w 979710"/>
                <a:gd name="connsiteY34" fmla="*/ 1683603 h 1804847"/>
                <a:gd name="connsiteX35" fmla="*/ 300471 w 979710"/>
                <a:gd name="connsiteY35" fmla="*/ 1608635 h 1804847"/>
                <a:gd name="connsiteX36" fmla="*/ 296657 w 979710"/>
                <a:gd name="connsiteY36" fmla="*/ 1248766 h 1804847"/>
                <a:gd name="connsiteX37" fmla="*/ 316524 w 979710"/>
                <a:gd name="connsiteY37" fmla="*/ 1124925 h 1804847"/>
                <a:gd name="connsiteX38" fmla="*/ 450806 w 979710"/>
                <a:gd name="connsiteY38" fmla="*/ 1101029 h 1804847"/>
                <a:gd name="connsiteX39" fmla="*/ 633046 w 979710"/>
                <a:gd name="connsiteY39" fmla="*/ 1321636 h 1804847"/>
                <a:gd name="connsiteX40" fmla="*/ 680323 w 979710"/>
                <a:gd name="connsiteY40" fmla="*/ 1599926 h 1804847"/>
                <a:gd name="connsiteX41" fmla="*/ 647534 w 979710"/>
                <a:gd name="connsiteY41" fmla="*/ 1662987 h 1804847"/>
                <a:gd name="connsiteX42" fmla="*/ 700188 w 979710"/>
                <a:gd name="connsiteY42" fmla="*/ 1714892 h 1804847"/>
                <a:gd name="connsiteX43" fmla="*/ 834470 w 979710"/>
                <a:gd name="connsiteY43" fmla="*/ 1750061 h 1804847"/>
                <a:gd name="connsiteX44" fmla="*/ 766579 w 979710"/>
                <a:gd name="connsiteY44" fmla="*/ 1650065 h 1804847"/>
                <a:gd name="connsiteX45" fmla="*/ 748146 w 979710"/>
                <a:gd name="connsiteY45" fmla="*/ 1571018 h 1804847"/>
                <a:gd name="connsiteX46" fmla="*/ 735357 w 979710"/>
                <a:gd name="connsiteY46" fmla="*/ 1270481 h 1804847"/>
                <a:gd name="connsiteX47" fmla="*/ 632614 w 979710"/>
                <a:gd name="connsiteY47" fmla="*/ 1079065 h 1804847"/>
                <a:gd name="connsiteX48" fmla="*/ 700287 w 979710"/>
                <a:gd name="connsiteY48" fmla="*/ 1057800 h 1804847"/>
                <a:gd name="connsiteX49" fmla="*/ 583124 w 979710"/>
                <a:gd name="connsiteY49" fmla="*/ 854795 h 1804847"/>
                <a:gd name="connsiteX50" fmla="*/ 624887 w 979710"/>
                <a:gd name="connsiteY50" fmla="*/ 599334 h 1804847"/>
                <a:gd name="connsiteX51" fmla="*/ 620258 w 979710"/>
                <a:gd name="connsiteY51" fmla="*/ 541518 h 1804847"/>
                <a:gd name="connsiteX52" fmla="*/ 690596 w 979710"/>
                <a:gd name="connsiteY52" fmla="*/ 666209 h 1804847"/>
                <a:gd name="connsiteX53" fmla="*/ 757737 w 979710"/>
                <a:gd name="connsiteY53" fmla="*/ 691787 h 1804847"/>
                <a:gd name="connsiteX54" fmla="*/ 904809 w 979710"/>
                <a:gd name="connsiteY54" fmla="*/ 480772 h 1804847"/>
                <a:gd name="connsiteX55" fmla="*/ 946506 w 979710"/>
                <a:gd name="connsiteY55" fmla="*/ 414996 h 1804847"/>
                <a:gd name="connsiteX56" fmla="*/ 934400 w 979710"/>
                <a:gd name="connsiteY56" fmla="*/ 323226 h 1804847"/>
                <a:gd name="connsiteX57" fmla="*/ 900795 w 979710"/>
                <a:gd name="connsiteY57" fmla="*/ 355264 h 1804847"/>
                <a:gd name="connsiteX58" fmla="*/ 874469 w 979710"/>
                <a:gd name="connsiteY58" fmla="*/ 332001 h 1804847"/>
                <a:gd name="connsiteX59" fmla="*/ 853653 w 979710"/>
                <a:gd name="connsiteY59" fmla="*/ 430233 h 1804847"/>
                <a:gd name="connsiteX60" fmla="*/ 812905 w 979710"/>
                <a:gd name="connsiteY60" fmla="*/ 507099 h 1804847"/>
                <a:gd name="connsiteX61" fmla="*/ 738554 w 979710"/>
                <a:gd name="connsiteY61" fmla="*/ 573490 h 1804847"/>
                <a:gd name="connsiteX62" fmla="*/ 652230 w 979710"/>
                <a:gd name="connsiteY62" fmla="*/ 311320 h 1804847"/>
                <a:gd name="connsiteX63" fmla="*/ 572300 w 979710"/>
                <a:gd name="connsiteY63" fmla="*/ 295334 h 1804847"/>
                <a:gd name="connsiteX64" fmla="*/ 524342 w 979710"/>
                <a:gd name="connsiteY64" fmla="*/ 260165 h 1804847"/>
                <a:gd name="connsiteX65" fmla="*/ 527539 w 979710"/>
                <a:gd name="connsiteY65" fmla="*/ 177037 h 1804847"/>
                <a:gd name="connsiteX66" fmla="*/ 511170 w 979710"/>
                <a:gd name="connsiteY66" fmla="*/ 143234 h 1804847"/>
                <a:gd name="connsiteX67" fmla="*/ 532601 w 979710"/>
                <a:gd name="connsiteY67" fmla="*/ 100372 h 1804847"/>
                <a:gd name="connsiteX68" fmla="*/ 501645 w 979710"/>
                <a:gd name="connsiteY68" fmla="*/ 67034 h 1804847"/>
                <a:gd name="connsiteX69" fmla="*/ 515433 w 979710"/>
                <a:gd name="connsiteY69" fmla="*/ 39624 h 1804847"/>
                <a:gd name="connsiteX70" fmla="*/ 473070 w 979710"/>
                <a:gd name="connsiteY70" fmla="*/ 28934 h 1804847"/>
                <a:gd name="connsiteX71" fmla="*/ 409242 w 979710"/>
                <a:gd name="connsiteY71" fmla="*/ 1191 h 1804847"/>
                <a:gd name="connsiteX72" fmla="*/ 373057 w 979710"/>
                <a:gd name="connsiteY72" fmla="*/ 21790 h 1804847"/>
                <a:gd name="connsiteX73" fmla="*/ 330327 w 979710"/>
                <a:gd name="connsiteY73" fmla="*/ 12415 h 1804847"/>
                <a:gd name="connsiteX0" fmla="*/ 313658 w 963041"/>
                <a:gd name="connsiteY0" fmla="*/ 12415 h 1804847"/>
                <a:gd name="connsiteX1" fmla="*/ 311145 w 963041"/>
                <a:gd name="connsiteY1" fmla="*/ 43221 h 1804847"/>
                <a:gd name="connsiteX2" fmla="*/ 283868 w 963041"/>
                <a:gd name="connsiteY2" fmla="*/ 55544 h 1804847"/>
                <a:gd name="connsiteX3" fmla="*/ 294476 w 963041"/>
                <a:gd name="connsiteY3" fmla="*/ 86084 h 1804847"/>
                <a:gd name="connsiteX4" fmla="*/ 248699 w 963041"/>
                <a:gd name="connsiteY4" fmla="*/ 106699 h 1804847"/>
                <a:gd name="connsiteX5" fmla="*/ 264685 w 963041"/>
                <a:gd name="connsiteY5" fmla="*/ 205812 h 1804847"/>
                <a:gd name="connsiteX6" fmla="*/ 306249 w 963041"/>
                <a:gd name="connsiteY6" fmla="*/ 215404 h 1804847"/>
                <a:gd name="connsiteX7" fmla="*/ 338221 w 963041"/>
                <a:gd name="connsiteY7" fmla="*/ 276151 h 1804847"/>
                <a:gd name="connsiteX8" fmla="*/ 366996 w 963041"/>
                <a:gd name="connsiteY8" fmla="*/ 292137 h 1804847"/>
                <a:gd name="connsiteX9" fmla="*/ 328629 w 963041"/>
                <a:gd name="connsiteY9" fmla="*/ 320911 h 1804847"/>
                <a:gd name="connsiteX10" fmla="*/ 255094 w 963041"/>
                <a:gd name="connsiteY10" fmla="*/ 340095 h 1804847"/>
                <a:gd name="connsiteX11" fmla="*/ 187952 w 963041"/>
                <a:gd name="connsiteY11" fmla="*/ 477574 h 1804847"/>
                <a:gd name="connsiteX12" fmla="*/ 149586 w 963041"/>
                <a:gd name="connsiteY12" fmla="*/ 570293 h 1804847"/>
                <a:gd name="connsiteX13" fmla="*/ 76050 w 963041"/>
                <a:gd name="connsiteY13" fmla="*/ 442405 h 1804847"/>
                <a:gd name="connsiteX14" fmla="*/ 98431 w 963041"/>
                <a:gd name="connsiteY14" fmla="*/ 349686 h 1804847"/>
                <a:gd name="connsiteX15" fmla="*/ 60064 w 963041"/>
                <a:gd name="connsiteY15" fmla="*/ 288939 h 1804847"/>
                <a:gd name="connsiteX16" fmla="*/ 18501 w 963041"/>
                <a:gd name="connsiteY16" fmla="*/ 330503 h 1804847"/>
                <a:gd name="connsiteX17" fmla="*/ 0 w 963041"/>
                <a:gd name="connsiteY17" fmla="*/ 360027 h 1804847"/>
                <a:gd name="connsiteX18" fmla="*/ 25578 w 963041"/>
                <a:gd name="connsiteY18" fmla="*/ 428467 h 1804847"/>
                <a:gd name="connsiteX19" fmla="*/ 66459 w 963041"/>
                <a:gd name="connsiteY19" fmla="*/ 599068 h 1804847"/>
                <a:gd name="connsiteX20" fmla="*/ 130403 w 963041"/>
                <a:gd name="connsiteY20" fmla="*/ 704576 h 1804847"/>
                <a:gd name="connsiteX21" fmla="*/ 216727 w 963041"/>
                <a:gd name="connsiteY21" fmla="*/ 631040 h 1804847"/>
                <a:gd name="connsiteX22" fmla="*/ 274277 w 963041"/>
                <a:gd name="connsiteY22" fmla="*/ 531927 h 1804847"/>
                <a:gd name="connsiteX23" fmla="*/ 293460 w 963041"/>
                <a:gd name="connsiteY23" fmla="*/ 605462 h 1804847"/>
                <a:gd name="connsiteX24" fmla="*/ 232913 w 963041"/>
                <a:gd name="connsiteY24" fmla="*/ 674918 h 1804847"/>
                <a:gd name="connsiteX25" fmla="*/ 128971 w 963041"/>
                <a:gd name="connsiteY25" fmla="*/ 832330 h 1804847"/>
                <a:gd name="connsiteX26" fmla="*/ 1266 w 963041"/>
                <a:gd name="connsiteY26" fmla="*/ 1032657 h 1804847"/>
                <a:gd name="connsiteX27" fmla="*/ 175414 w 963041"/>
                <a:gd name="connsiteY27" fmla="*/ 1126690 h 1804847"/>
                <a:gd name="connsiteX28" fmla="*/ 180176 w 963041"/>
                <a:gd name="connsiteY28" fmla="*/ 1262421 h 1804847"/>
                <a:gd name="connsiteX29" fmla="*/ 213530 w 963041"/>
                <a:gd name="connsiteY29" fmla="*/ 1590201 h 1804847"/>
                <a:gd name="connsiteX30" fmla="*/ 210333 w 963041"/>
                <a:gd name="connsiteY30" fmla="*/ 1669998 h 1804847"/>
                <a:gd name="connsiteX31" fmla="*/ 143191 w 963041"/>
                <a:gd name="connsiteY31" fmla="*/ 1785230 h 1804847"/>
                <a:gd name="connsiteX32" fmla="*/ 220606 w 963041"/>
                <a:gd name="connsiteY32" fmla="*/ 1782166 h 1804847"/>
                <a:gd name="connsiteX33" fmla="*/ 283868 w 963041"/>
                <a:gd name="connsiteY33" fmla="*/ 1727681 h 1804847"/>
                <a:gd name="connsiteX34" fmla="*/ 325299 w 963041"/>
                <a:gd name="connsiteY34" fmla="*/ 1683603 h 1804847"/>
                <a:gd name="connsiteX35" fmla="*/ 283802 w 963041"/>
                <a:gd name="connsiteY35" fmla="*/ 1608635 h 1804847"/>
                <a:gd name="connsiteX36" fmla="*/ 279988 w 963041"/>
                <a:gd name="connsiteY36" fmla="*/ 1248766 h 1804847"/>
                <a:gd name="connsiteX37" fmla="*/ 299855 w 963041"/>
                <a:gd name="connsiteY37" fmla="*/ 1124925 h 1804847"/>
                <a:gd name="connsiteX38" fmla="*/ 434137 w 963041"/>
                <a:gd name="connsiteY38" fmla="*/ 1101029 h 1804847"/>
                <a:gd name="connsiteX39" fmla="*/ 616377 w 963041"/>
                <a:gd name="connsiteY39" fmla="*/ 1321636 h 1804847"/>
                <a:gd name="connsiteX40" fmla="*/ 663654 w 963041"/>
                <a:gd name="connsiteY40" fmla="*/ 1599926 h 1804847"/>
                <a:gd name="connsiteX41" fmla="*/ 630865 w 963041"/>
                <a:gd name="connsiteY41" fmla="*/ 1662987 h 1804847"/>
                <a:gd name="connsiteX42" fmla="*/ 683519 w 963041"/>
                <a:gd name="connsiteY42" fmla="*/ 1714892 h 1804847"/>
                <a:gd name="connsiteX43" fmla="*/ 817801 w 963041"/>
                <a:gd name="connsiteY43" fmla="*/ 1750061 h 1804847"/>
                <a:gd name="connsiteX44" fmla="*/ 749910 w 963041"/>
                <a:gd name="connsiteY44" fmla="*/ 1650065 h 1804847"/>
                <a:gd name="connsiteX45" fmla="*/ 731477 w 963041"/>
                <a:gd name="connsiteY45" fmla="*/ 1571018 h 1804847"/>
                <a:gd name="connsiteX46" fmla="*/ 718688 w 963041"/>
                <a:gd name="connsiteY46" fmla="*/ 1270481 h 1804847"/>
                <a:gd name="connsiteX47" fmla="*/ 615945 w 963041"/>
                <a:gd name="connsiteY47" fmla="*/ 1079065 h 1804847"/>
                <a:gd name="connsiteX48" fmla="*/ 683618 w 963041"/>
                <a:gd name="connsiteY48" fmla="*/ 1057800 h 1804847"/>
                <a:gd name="connsiteX49" fmla="*/ 566455 w 963041"/>
                <a:gd name="connsiteY49" fmla="*/ 854795 h 1804847"/>
                <a:gd name="connsiteX50" fmla="*/ 608218 w 963041"/>
                <a:gd name="connsiteY50" fmla="*/ 599334 h 1804847"/>
                <a:gd name="connsiteX51" fmla="*/ 603589 w 963041"/>
                <a:gd name="connsiteY51" fmla="*/ 541518 h 1804847"/>
                <a:gd name="connsiteX52" fmla="*/ 673927 w 963041"/>
                <a:gd name="connsiteY52" fmla="*/ 666209 h 1804847"/>
                <a:gd name="connsiteX53" fmla="*/ 741068 w 963041"/>
                <a:gd name="connsiteY53" fmla="*/ 691787 h 1804847"/>
                <a:gd name="connsiteX54" fmla="*/ 888140 w 963041"/>
                <a:gd name="connsiteY54" fmla="*/ 480772 h 1804847"/>
                <a:gd name="connsiteX55" fmla="*/ 929837 w 963041"/>
                <a:gd name="connsiteY55" fmla="*/ 414996 h 1804847"/>
                <a:gd name="connsiteX56" fmla="*/ 917731 w 963041"/>
                <a:gd name="connsiteY56" fmla="*/ 323226 h 1804847"/>
                <a:gd name="connsiteX57" fmla="*/ 884126 w 963041"/>
                <a:gd name="connsiteY57" fmla="*/ 355264 h 1804847"/>
                <a:gd name="connsiteX58" fmla="*/ 857800 w 963041"/>
                <a:gd name="connsiteY58" fmla="*/ 332001 h 1804847"/>
                <a:gd name="connsiteX59" fmla="*/ 836984 w 963041"/>
                <a:gd name="connsiteY59" fmla="*/ 430233 h 1804847"/>
                <a:gd name="connsiteX60" fmla="*/ 796236 w 963041"/>
                <a:gd name="connsiteY60" fmla="*/ 507099 h 1804847"/>
                <a:gd name="connsiteX61" fmla="*/ 721885 w 963041"/>
                <a:gd name="connsiteY61" fmla="*/ 573490 h 1804847"/>
                <a:gd name="connsiteX62" fmla="*/ 635561 w 963041"/>
                <a:gd name="connsiteY62" fmla="*/ 311320 h 1804847"/>
                <a:gd name="connsiteX63" fmla="*/ 555631 w 963041"/>
                <a:gd name="connsiteY63" fmla="*/ 295334 h 1804847"/>
                <a:gd name="connsiteX64" fmla="*/ 507673 w 963041"/>
                <a:gd name="connsiteY64" fmla="*/ 260165 h 1804847"/>
                <a:gd name="connsiteX65" fmla="*/ 510870 w 963041"/>
                <a:gd name="connsiteY65" fmla="*/ 177037 h 1804847"/>
                <a:gd name="connsiteX66" fmla="*/ 494501 w 963041"/>
                <a:gd name="connsiteY66" fmla="*/ 143234 h 1804847"/>
                <a:gd name="connsiteX67" fmla="*/ 515932 w 963041"/>
                <a:gd name="connsiteY67" fmla="*/ 100372 h 1804847"/>
                <a:gd name="connsiteX68" fmla="*/ 484976 w 963041"/>
                <a:gd name="connsiteY68" fmla="*/ 67034 h 1804847"/>
                <a:gd name="connsiteX69" fmla="*/ 498764 w 963041"/>
                <a:gd name="connsiteY69" fmla="*/ 39624 h 1804847"/>
                <a:gd name="connsiteX70" fmla="*/ 456401 w 963041"/>
                <a:gd name="connsiteY70" fmla="*/ 28934 h 1804847"/>
                <a:gd name="connsiteX71" fmla="*/ 392573 w 963041"/>
                <a:gd name="connsiteY71" fmla="*/ 1191 h 1804847"/>
                <a:gd name="connsiteX72" fmla="*/ 356388 w 963041"/>
                <a:gd name="connsiteY72" fmla="*/ 21790 h 1804847"/>
                <a:gd name="connsiteX73" fmla="*/ 313658 w 963041"/>
                <a:gd name="connsiteY73" fmla="*/ 12415 h 1804847"/>
                <a:gd name="connsiteX0" fmla="*/ 313658 w 963041"/>
                <a:gd name="connsiteY0" fmla="*/ 12415 h 1804847"/>
                <a:gd name="connsiteX1" fmla="*/ 311145 w 963041"/>
                <a:gd name="connsiteY1" fmla="*/ 43221 h 1804847"/>
                <a:gd name="connsiteX2" fmla="*/ 283868 w 963041"/>
                <a:gd name="connsiteY2" fmla="*/ 55544 h 1804847"/>
                <a:gd name="connsiteX3" fmla="*/ 294476 w 963041"/>
                <a:gd name="connsiteY3" fmla="*/ 86084 h 1804847"/>
                <a:gd name="connsiteX4" fmla="*/ 248699 w 963041"/>
                <a:gd name="connsiteY4" fmla="*/ 106699 h 1804847"/>
                <a:gd name="connsiteX5" fmla="*/ 264685 w 963041"/>
                <a:gd name="connsiteY5" fmla="*/ 205812 h 1804847"/>
                <a:gd name="connsiteX6" fmla="*/ 306249 w 963041"/>
                <a:gd name="connsiteY6" fmla="*/ 215404 h 1804847"/>
                <a:gd name="connsiteX7" fmla="*/ 338221 w 963041"/>
                <a:gd name="connsiteY7" fmla="*/ 276151 h 1804847"/>
                <a:gd name="connsiteX8" fmla="*/ 366996 w 963041"/>
                <a:gd name="connsiteY8" fmla="*/ 292137 h 1804847"/>
                <a:gd name="connsiteX9" fmla="*/ 328629 w 963041"/>
                <a:gd name="connsiteY9" fmla="*/ 320911 h 1804847"/>
                <a:gd name="connsiteX10" fmla="*/ 255094 w 963041"/>
                <a:gd name="connsiteY10" fmla="*/ 340095 h 1804847"/>
                <a:gd name="connsiteX11" fmla="*/ 187952 w 963041"/>
                <a:gd name="connsiteY11" fmla="*/ 477574 h 1804847"/>
                <a:gd name="connsiteX12" fmla="*/ 149586 w 963041"/>
                <a:gd name="connsiteY12" fmla="*/ 570293 h 1804847"/>
                <a:gd name="connsiteX13" fmla="*/ 76050 w 963041"/>
                <a:gd name="connsiteY13" fmla="*/ 442405 h 1804847"/>
                <a:gd name="connsiteX14" fmla="*/ 98431 w 963041"/>
                <a:gd name="connsiteY14" fmla="*/ 349686 h 1804847"/>
                <a:gd name="connsiteX15" fmla="*/ 60064 w 963041"/>
                <a:gd name="connsiteY15" fmla="*/ 288939 h 1804847"/>
                <a:gd name="connsiteX16" fmla="*/ 28026 w 963041"/>
                <a:gd name="connsiteY16" fmla="*/ 328122 h 1804847"/>
                <a:gd name="connsiteX17" fmla="*/ 0 w 963041"/>
                <a:gd name="connsiteY17" fmla="*/ 360027 h 1804847"/>
                <a:gd name="connsiteX18" fmla="*/ 25578 w 963041"/>
                <a:gd name="connsiteY18" fmla="*/ 428467 h 1804847"/>
                <a:gd name="connsiteX19" fmla="*/ 66459 w 963041"/>
                <a:gd name="connsiteY19" fmla="*/ 599068 h 1804847"/>
                <a:gd name="connsiteX20" fmla="*/ 130403 w 963041"/>
                <a:gd name="connsiteY20" fmla="*/ 704576 h 1804847"/>
                <a:gd name="connsiteX21" fmla="*/ 216727 w 963041"/>
                <a:gd name="connsiteY21" fmla="*/ 631040 h 1804847"/>
                <a:gd name="connsiteX22" fmla="*/ 274277 w 963041"/>
                <a:gd name="connsiteY22" fmla="*/ 531927 h 1804847"/>
                <a:gd name="connsiteX23" fmla="*/ 293460 w 963041"/>
                <a:gd name="connsiteY23" fmla="*/ 605462 h 1804847"/>
                <a:gd name="connsiteX24" fmla="*/ 232913 w 963041"/>
                <a:gd name="connsiteY24" fmla="*/ 674918 h 1804847"/>
                <a:gd name="connsiteX25" fmla="*/ 128971 w 963041"/>
                <a:gd name="connsiteY25" fmla="*/ 832330 h 1804847"/>
                <a:gd name="connsiteX26" fmla="*/ 1266 w 963041"/>
                <a:gd name="connsiteY26" fmla="*/ 1032657 h 1804847"/>
                <a:gd name="connsiteX27" fmla="*/ 175414 w 963041"/>
                <a:gd name="connsiteY27" fmla="*/ 1126690 h 1804847"/>
                <a:gd name="connsiteX28" fmla="*/ 180176 w 963041"/>
                <a:gd name="connsiteY28" fmla="*/ 1262421 h 1804847"/>
                <a:gd name="connsiteX29" fmla="*/ 213530 w 963041"/>
                <a:gd name="connsiteY29" fmla="*/ 1590201 h 1804847"/>
                <a:gd name="connsiteX30" fmla="*/ 210333 w 963041"/>
                <a:gd name="connsiteY30" fmla="*/ 1669998 h 1804847"/>
                <a:gd name="connsiteX31" fmla="*/ 143191 w 963041"/>
                <a:gd name="connsiteY31" fmla="*/ 1785230 h 1804847"/>
                <a:gd name="connsiteX32" fmla="*/ 220606 w 963041"/>
                <a:gd name="connsiteY32" fmla="*/ 1782166 h 1804847"/>
                <a:gd name="connsiteX33" fmla="*/ 283868 w 963041"/>
                <a:gd name="connsiteY33" fmla="*/ 1727681 h 1804847"/>
                <a:gd name="connsiteX34" fmla="*/ 325299 w 963041"/>
                <a:gd name="connsiteY34" fmla="*/ 1683603 h 1804847"/>
                <a:gd name="connsiteX35" fmla="*/ 283802 w 963041"/>
                <a:gd name="connsiteY35" fmla="*/ 1608635 h 1804847"/>
                <a:gd name="connsiteX36" fmla="*/ 279988 w 963041"/>
                <a:gd name="connsiteY36" fmla="*/ 1248766 h 1804847"/>
                <a:gd name="connsiteX37" fmla="*/ 299855 w 963041"/>
                <a:gd name="connsiteY37" fmla="*/ 1124925 h 1804847"/>
                <a:gd name="connsiteX38" fmla="*/ 434137 w 963041"/>
                <a:gd name="connsiteY38" fmla="*/ 1101029 h 1804847"/>
                <a:gd name="connsiteX39" fmla="*/ 616377 w 963041"/>
                <a:gd name="connsiteY39" fmla="*/ 1321636 h 1804847"/>
                <a:gd name="connsiteX40" fmla="*/ 663654 w 963041"/>
                <a:gd name="connsiteY40" fmla="*/ 1599926 h 1804847"/>
                <a:gd name="connsiteX41" fmla="*/ 630865 w 963041"/>
                <a:gd name="connsiteY41" fmla="*/ 1662987 h 1804847"/>
                <a:gd name="connsiteX42" fmla="*/ 683519 w 963041"/>
                <a:gd name="connsiteY42" fmla="*/ 1714892 h 1804847"/>
                <a:gd name="connsiteX43" fmla="*/ 817801 w 963041"/>
                <a:gd name="connsiteY43" fmla="*/ 1750061 h 1804847"/>
                <a:gd name="connsiteX44" fmla="*/ 749910 w 963041"/>
                <a:gd name="connsiteY44" fmla="*/ 1650065 h 1804847"/>
                <a:gd name="connsiteX45" fmla="*/ 731477 w 963041"/>
                <a:gd name="connsiteY45" fmla="*/ 1571018 h 1804847"/>
                <a:gd name="connsiteX46" fmla="*/ 718688 w 963041"/>
                <a:gd name="connsiteY46" fmla="*/ 1270481 h 1804847"/>
                <a:gd name="connsiteX47" fmla="*/ 615945 w 963041"/>
                <a:gd name="connsiteY47" fmla="*/ 1079065 h 1804847"/>
                <a:gd name="connsiteX48" fmla="*/ 683618 w 963041"/>
                <a:gd name="connsiteY48" fmla="*/ 1057800 h 1804847"/>
                <a:gd name="connsiteX49" fmla="*/ 566455 w 963041"/>
                <a:gd name="connsiteY49" fmla="*/ 854795 h 1804847"/>
                <a:gd name="connsiteX50" fmla="*/ 608218 w 963041"/>
                <a:gd name="connsiteY50" fmla="*/ 599334 h 1804847"/>
                <a:gd name="connsiteX51" fmla="*/ 603589 w 963041"/>
                <a:gd name="connsiteY51" fmla="*/ 541518 h 1804847"/>
                <a:gd name="connsiteX52" fmla="*/ 673927 w 963041"/>
                <a:gd name="connsiteY52" fmla="*/ 666209 h 1804847"/>
                <a:gd name="connsiteX53" fmla="*/ 741068 w 963041"/>
                <a:gd name="connsiteY53" fmla="*/ 691787 h 1804847"/>
                <a:gd name="connsiteX54" fmla="*/ 888140 w 963041"/>
                <a:gd name="connsiteY54" fmla="*/ 480772 h 1804847"/>
                <a:gd name="connsiteX55" fmla="*/ 929837 w 963041"/>
                <a:gd name="connsiteY55" fmla="*/ 414996 h 1804847"/>
                <a:gd name="connsiteX56" fmla="*/ 917731 w 963041"/>
                <a:gd name="connsiteY56" fmla="*/ 323226 h 1804847"/>
                <a:gd name="connsiteX57" fmla="*/ 884126 w 963041"/>
                <a:gd name="connsiteY57" fmla="*/ 355264 h 1804847"/>
                <a:gd name="connsiteX58" fmla="*/ 857800 w 963041"/>
                <a:gd name="connsiteY58" fmla="*/ 332001 h 1804847"/>
                <a:gd name="connsiteX59" fmla="*/ 836984 w 963041"/>
                <a:gd name="connsiteY59" fmla="*/ 430233 h 1804847"/>
                <a:gd name="connsiteX60" fmla="*/ 796236 w 963041"/>
                <a:gd name="connsiteY60" fmla="*/ 507099 h 1804847"/>
                <a:gd name="connsiteX61" fmla="*/ 721885 w 963041"/>
                <a:gd name="connsiteY61" fmla="*/ 573490 h 1804847"/>
                <a:gd name="connsiteX62" fmla="*/ 635561 w 963041"/>
                <a:gd name="connsiteY62" fmla="*/ 311320 h 1804847"/>
                <a:gd name="connsiteX63" fmla="*/ 555631 w 963041"/>
                <a:gd name="connsiteY63" fmla="*/ 295334 h 1804847"/>
                <a:gd name="connsiteX64" fmla="*/ 507673 w 963041"/>
                <a:gd name="connsiteY64" fmla="*/ 260165 h 1804847"/>
                <a:gd name="connsiteX65" fmla="*/ 510870 w 963041"/>
                <a:gd name="connsiteY65" fmla="*/ 177037 h 1804847"/>
                <a:gd name="connsiteX66" fmla="*/ 494501 w 963041"/>
                <a:gd name="connsiteY66" fmla="*/ 143234 h 1804847"/>
                <a:gd name="connsiteX67" fmla="*/ 515932 w 963041"/>
                <a:gd name="connsiteY67" fmla="*/ 100372 h 1804847"/>
                <a:gd name="connsiteX68" fmla="*/ 484976 w 963041"/>
                <a:gd name="connsiteY68" fmla="*/ 67034 h 1804847"/>
                <a:gd name="connsiteX69" fmla="*/ 498764 w 963041"/>
                <a:gd name="connsiteY69" fmla="*/ 39624 h 1804847"/>
                <a:gd name="connsiteX70" fmla="*/ 456401 w 963041"/>
                <a:gd name="connsiteY70" fmla="*/ 28934 h 1804847"/>
                <a:gd name="connsiteX71" fmla="*/ 392573 w 963041"/>
                <a:gd name="connsiteY71" fmla="*/ 1191 h 1804847"/>
                <a:gd name="connsiteX72" fmla="*/ 356388 w 963041"/>
                <a:gd name="connsiteY72" fmla="*/ 21790 h 1804847"/>
                <a:gd name="connsiteX73" fmla="*/ 313658 w 963041"/>
                <a:gd name="connsiteY73" fmla="*/ 12415 h 1804847"/>
                <a:gd name="connsiteX0" fmla="*/ 313658 w 963041"/>
                <a:gd name="connsiteY0" fmla="*/ 12415 h 1804847"/>
                <a:gd name="connsiteX1" fmla="*/ 311145 w 963041"/>
                <a:gd name="connsiteY1" fmla="*/ 43221 h 1804847"/>
                <a:gd name="connsiteX2" fmla="*/ 283868 w 963041"/>
                <a:gd name="connsiteY2" fmla="*/ 55544 h 1804847"/>
                <a:gd name="connsiteX3" fmla="*/ 294476 w 963041"/>
                <a:gd name="connsiteY3" fmla="*/ 86084 h 1804847"/>
                <a:gd name="connsiteX4" fmla="*/ 248699 w 963041"/>
                <a:gd name="connsiteY4" fmla="*/ 106699 h 1804847"/>
                <a:gd name="connsiteX5" fmla="*/ 264685 w 963041"/>
                <a:gd name="connsiteY5" fmla="*/ 205812 h 1804847"/>
                <a:gd name="connsiteX6" fmla="*/ 306249 w 963041"/>
                <a:gd name="connsiteY6" fmla="*/ 215404 h 1804847"/>
                <a:gd name="connsiteX7" fmla="*/ 338221 w 963041"/>
                <a:gd name="connsiteY7" fmla="*/ 276151 h 1804847"/>
                <a:gd name="connsiteX8" fmla="*/ 366996 w 963041"/>
                <a:gd name="connsiteY8" fmla="*/ 292137 h 1804847"/>
                <a:gd name="connsiteX9" fmla="*/ 328629 w 963041"/>
                <a:gd name="connsiteY9" fmla="*/ 320911 h 1804847"/>
                <a:gd name="connsiteX10" fmla="*/ 255094 w 963041"/>
                <a:gd name="connsiteY10" fmla="*/ 340095 h 1804847"/>
                <a:gd name="connsiteX11" fmla="*/ 187952 w 963041"/>
                <a:gd name="connsiteY11" fmla="*/ 477574 h 1804847"/>
                <a:gd name="connsiteX12" fmla="*/ 149586 w 963041"/>
                <a:gd name="connsiteY12" fmla="*/ 570293 h 1804847"/>
                <a:gd name="connsiteX13" fmla="*/ 76050 w 963041"/>
                <a:gd name="connsiteY13" fmla="*/ 442405 h 1804847"/>
                <a:gd name="connsiteX14" fmla="*/ 98431 w 963041"/>
                <a:gd name="connsiteY14" fmla="*/ 349686 h 1804847"/>
                <a:gd name="connsiteX15" fmla="*/ 60064 w 963041"/>
                <a:gd name="connsiteY15" fmla="*/ 288939 h 1804847"/>
                <a:gd name="connsiteX16" fmla="*/ 28026 w 963041"/>
                <a:gd name="connsiteY16" fmla="*/ 328122 h 1804847"/>
                <a:gd name="connsiteX17" fmla="*/ 0 w 963041"/>
                <a:gd name="connsiteY17" fmla="*/ 360027 h 1804847"/>
                <a:gd name="connsiteX18" fmla="*/ 25578 w 963041"/>
                <a:gd name="connsiteY18" fmla="*/ 428467 h 1804847"/>
                <a:gd name="connsiteX19" fmla="*/ 66459 w 963041"/>
                <a:gd name="connsiteY19" fmla="*/ 599068 h 1804847"/>
                <a:gd name="connsiteX20" fmla="*/ 130403 w 963041"/>
                <a:gd name="connsiteY20" fmla="*/ 704576 h 1804847"/>
                <a:gd name="connsiteX21" fmla="*/ 216727 w 963041"/>
                <a:gd name="connsiteY21" fmla="*/ 631040 h 1804847"/>
                <a:gd name="connsiteX22" fmla="*/ 274277 w 963041"/>
                <a:gd name="connsiteY22" fmla="*/ 531927 h 1804847"/>
                <a:gd name="connsiteX23" fmla="*/ 293460 w 963041"/>
                <a:gd name="connsiteY23" fmla="*/ 605462 h 1804847"/>
                <a:gd name="connsiteX24" fmla="*/ 232913 w 963041"/>
                <a:gd name="connsiteY24" fmla="*/ 674918 h 1804847"/>
                <a:gd name="connsiteX25" fmla="*/ 128971 w 963041"/>
                <a:gd name="connsiteY25" fmla="*/ 832330 h 1804847"/>
                <a:gd name="connsiteX26" fmla="*/ 1266 w 963041"/>
                <a:gd name="connsiteY26" fmla="*/ 1032657 h 1804847"/>
                <a:gd name="connsiteX27" fmla="*/ 175414 w 963041"/>
                <a:gd name="connsiteY27" fmla="*/ 1126690 h 1804847"/>
                <a:gd name="connsiteX28" fmla="*/ 180176 w 963041"/>
                <a:gd name="connsiteY28" fmla="*/ 1262421 h 1804847"/>
                <a:gd name="connsiteX29" fmla="*/ 213530 w 963041"/>
                <a:gd name="connsiteY29" fmla="*/ 1590201 h 1804847"/>
                <a:gd name="connsiteX30" fmla="*/ 210333 w 963041"/>
                <a:gd name="connsiteY30" fmla="*/ 1669998 h 1804847"/>
                <a:gd name="connsiteX31" fmla="*/ 143191 w 963041"/>
                <a:gd name="connsiteY31" fmla="*/ 1785230 h 1804847"/>
                <a:gd name="connsiteX32" fmla="*/ 220606 w 963041"/>
                <a:gd name="connsiteY32" fmla="*/ 1782166 h 1804847"/>
                <a:gd name="connsiteX33" fmla="*/ 283868 w 963041"/>
                <a:gd name="connsiteY33" fmla="*/ 1727681 h 1804847"/>
                <a:gd name="connsiteX34" fmla="*/ 325299 w 963041"/>
                <a:gd name="connsiteY34" fmla="*/ 1683603 h 1804847"/>
                <a:gd name="connsiteX35" fmla="*/ 283802 w 963041"/>
                <a:gd name="connsiteY35" fmla="*/ 1608635 h 1804847"/>
                <a:gd name="connsiteX36" fmla="*/ 279988 w 963041"/>
                <a:gd name="connsiteY36" fmla="*/ 1248766 h 1804847"/>
                <a:gd name="connsiteX37" fmla="*/ 299855 w 963041"/>
                <a:gd name="connsiteY37" fmla="*/ 1124925 h 1804847"/>
                <a:gd name="connsiteX38" fmla="*/ 434137 w 963041"/>
                <a:gd name="connsiteY38" fmla="*/ 1101029 h 1804847"/>
                <a:gd name="connsiteX39" fmla="*/ 616377 w 963041"/>
                <a:gd name="connsiteY39" fmla="*/ 1321636 h 1804847"/>
                <a:gd name="connsiteX40" fmla="*/ 663654 w 963041"/>
                <a:gd name="connsiteY40" fmla="*/ 1599926 h 1804847"/>
                <a:gd name="connsiteX41" fmla="*/ 630865 w 963041"/>
                <a:gd name="connsiteY41" fmla="*/ 1662987 h 1804847"/>
                <a:gd name="connsiteX42" fmla="*/ 683519 w 963041"/>
                <a:gd name="connsiteY42" fmla="*/ 1714892 h 1804847"/>
                <a:gd name="connsiteX43" fmla="*/ 817801 w 963041"/>
                <a:gd name="connsiteY43" fmla="*/ 1750061 h 1804847"/>
                <a:gd name="connsiteX44" fmla="*/ 749910 w 963041"/>
                <a:gd name="connsiteY44" fmla="*/ 1650065 h 1804847"/>
                <a:gd name="connsiteX45" fmla="*/ 731477 w 963041"/>
                <a:gd name="connsiteY45" fmla="*/ 1571018 h 1804847"/>
                <a:gd name="connsiteX46" fmla="*/ 718688 w 963041"/>
                <a:gd name="connsiteY46" fmla="*/ 1270481 h 1804847"/>
                <a:gd name="connsiteX47" fmla="*/ 615945 w 963041"/>
                <a:gd name="connsiteY47" fmla="*/ 1079065 h 1804847"/>
                <a:gd name="connsiteX48" fmla="*/ 683618 w 963041"/>
                <a:gd name="connsiteY48" fmla="*/ 1057800 h 1804847"/>
                <a:gd name="connsiteX49" fmla="*/ 566455 w 963041"/>
                <a:gd name="connsiteY49" fmla="*/ 854795 h 1804847"/>
                <a:gd name="connsiteX50" fmla="*/ 608218 w 963041"/>
                <a:gd name="connsiteY50" fmla="*/ 599334 h 1804847"/>
                <a:gd name="connsiteX51" fmla="*/ 603589 w 963041"/>
                <a:gd name="connsiteY51" fmla="*/ 541518 h 1804847"/>
                <a:gd name="connsiteX52" fmla="*/ 673927 w 963041"/>
                <a:gd name="connsiteY52" fmla="*/ 666209 h 1804847"/>
                <a:gd name="connsiteX53" fmla="*/ 741068 w 963041"/>
                <a:gd name="connsiteY53" fmla="*/ 691787 h 1804847"/>
                <a:gd name="connsiteX54" fmla="*/ 888140 w 963041"/>
                <a:gd name="connsiteY54" fmla="*/ 480772 h 1804847"/>
                <a:gd name="connsiteX55" fmla="*/ 929837 w 963041"/>
                <a:gd name="connsiteY55" fmla="*/ 414996 h 1804847"/>
                <a:gd name="connsiteX56" fmla="*/ 917731 w 963041"/>
                <a:gd name="connsiteY56" fmla="*/ 323226 h 1804847"/>
                <a:gd name="connsiteX57" fmla="*/ 884126 w 963041"/>
                <a:gd name="connsiteY57" fmla="*/ 355264 h 1804847"/>
                <a:gd name="connsiteX58" fmla="*/ 857800 w 963041"/>
                <a:gd name="connsiteY58" fmla="*/ 332001 h 1804847"/>
                <a:gd name="connsiteX59" fmla="*/ 836984 w 963041"/>
                <a:gd name="connsiteY59" fmla="*/ 430233 h 1804847"/>
                <a:gd name="connsiteX60" fmla="*/ 796236 w 963041"/>
                <a:gd name="connsiteY60" fmla="*/ 507099 h 1804847"/>
                <a:gd name="connsiteX61" fmla="*/ 721885 w 963041"/>
                <a:gd name="connsiteY61" fmla="*/ 573490 h 1804847"/>
                <a:gd name="connsiteX62" fmla="*/ 635561 w 963041"/>
                <a:gd name="connsiteY62" fmla="*/ 311320 h 1804847"/>
                <a:gd name="connsiteX63" fmla="*/ 555631 w 963041"/>
                <a:gd name="connsiteY63" fmla="*/ 295334 h 1804847"/>
                <a:gd name="connsiteX64" fmla="*/ 507673 w 963041"/>
                <a:gd name="connsiteY64" fmla="*/ 260165 h 1804847"/>
                <a:gd name="connsiteX65" fmla="*/ 510870 w 963041"/>
                <a:gd name="connsiteY65" fmla="*/ 177037 h 1804847"/>
                <a:gd name="connsiteX66" fmla="*/ 494501 w 963041"/>
                <a:gd name="connsiteY66" fmla="*/ 143234 h 1804847"/>
                <a:gd name="connsiteX67" fmla="*/ 515932 w 963041"/>
                <a:gd name="connsiteY67" fmla="*/ 100372 h 1804847"/>
                <a:gd name="connsiteX68" fmla="*/ 484976 w 963041"/>
                <a:gd name="connsiteY68" fmla="*/ 67034 h 1804847"/>
                <a:gd name="connsiteX69" fmla="*/ 498764 w 963041"/>
                <a:gd name="connsiteY69" fmla="*/ 39624 h 1804847"/>
                <a:gd name="connsiteX70" fmla="*/ 456401 w 963041"/>
                <a:gd name="connsiteY70" fmla="*/ 28934 h 1804847"/>
                <a:gd name="connsiteX71" fmla="*/ 392573 w 963041"/>
                <a:gd name="connsiteY71" fmla="*/ 1191 h 1804847"/>
                <a:gd name="connsiteX72" fmla="*/ 356388 w 963041"/>
                <a:gd name="connsiteY72" fmla="*/ 21790 h 1804847"/>
                <a:gd name="connsiteX73" fmla="*/ 313658 w 963041"/>
                <a:gd name="connsiteY73" fmla="*/ 12415 h 1804847"/>
                <a:gd name="connsiteX0" fmla="*/ 313658 w 963041"/>
                <a:gd name="connsiteY0" fmla="*/ 12415 h 1804847"/>
                <a:gd name="connsiteX1" fmla="*/ 311145 w 963041"/>
                <a:gd name="connsiteY1" fmla="*/ 43221 h 1804847"/>
                <a:gd name="connsiteX2" fmla="*/ 283868 w 963041"/>
                <a:gd name="connsiteY2" fmla="*/ 55544 h 1804847"/>
                <a:gd name="connsiteX3" fmla="*/ 294476 w 963041"/>
                <a:gd name="connsiteY3" fmla="*/ 86084 h 1804847"/>
                <a:gd name="connsiteX4" fmla="*/ 248699 w 963041"/>
                <a:gd name="connsiteY4" fmla="*/ 106699 h 1804847"/>
                <a:gd name="connsiteX5" fmla="*/ 264685 w 963041"/>
                <a:gd name="connsiteY5" fmla="*/ 205812 h 1804847"/>
                <a:gd name="connsiteX6" fmla="*/ 306249 w 963041"/>
                <a:gd name="connsiteY6" fmla="*/ 215404 h 1804847"/>
                <a:gd name="connsiteX7" fmla="*/ 338221 w 963041"/>
                <a:gd name="connsiteY7" fmla="*/ 276151 h 1804847"/>
                <a:gd name="connsiteX8" fmla="*/ 366996 w 963041"/>
                <a:gd name="connsiteY8" fmla="*/ 292137 h 1804847"/>
                <a:gd name="connsiteX9" fmla="*/ 328629 w 963041"/>
                <a:gd name="connsiteY9" fmla="*/ 320911 h 1804847"/>
                <a:gd name="connsiteX10" fmla="*/ 255094 w 963041"/>
                <a:gd name="connsiteY10" fmla="*/ 340095 h 1804847"/>
                <a:gd name="connsiteX11" fmla="*/ 187952 w 963041"/>
                <a:gd name="connsiteY11" fmla="*/ 477574 h 1804847"/>
                <a:gd name="connsiteX12" fmla="*/ 149586 w 963041"/>
                <a:gd name="connsiteY12" fmla="*/ 570293 h 1804847"/>
                <a:gd name="connsiteX13" fmla="*/ 76050 w 963041"/>
                <a:gd name="connsiteY13" fmla="*/ 442405 h 1804847"/>
                <a:gd name="connsiteX14" fmla="*/ 98431 w 963041"/>
                <a:gd name="connsiteY14" fmla="*/ 349686 h 1804847"/>
                <a:gd name="connsiteX15" fmla="*/ 60064 w 963041"/>
                <a:gd name="connsiteY15" fmla="*/ 288939 h 1804847"/>
                <a:gd name="connsiteX16" fmla="*/ 28026 w 963041"/>
                <a:gd name="connsiteY16" fmla="*/ 328122 h 1804847"/>
                <a:gd name="connsiteX17" fmla="*/ 0 w 963041"/>
                <a:gd name="connsiteY17" fmla="*/ 360027 h 1804847"/>
                <a:gd name="connsiteX18" fmla="*/ 25578 w 963041"/>
                <a:gd name="connsiteY18" fmla="*/ 428467 h 1804847"/>
                <a:gd name="connsiteX19" fmla="*/ 66459 w 963041"/>
                <a:gd name="connsiteY19" fmla="*/ 599068 h 1804847"/>
                <a:gd name="connsiteX20" fmla="*/ 130403 w 963041"/>
                <a:gd name="connsiteY20" fmla="*/ 704576 h 1804847"/>
                <a:gd name="connsiteX21" fmla="*/ 216727 w 963041"/>
                <a:gd name="connsiteY21" fmla="*/ 631040 h 1804847"/>
                <a:gd name="connsiteX22" fmla="*/ 274277 w 963041"/>
                <a:gd name="connsiteY22" fmla="*/ 531927 h 1804847"/>
                <a:gd name="connsiteX23" fmla="*/ 293460 w 963041"/>
                <a:gd name="connsiteY23" fmla="*/ 605462 h 1804847"/>
                <a:gd name="connsiteX24" fmla="*/ 232913 w 963041"/>
                <a:gd name="connsiteY24" fmla="*/ 674918 h 1804847"/>
                <a:gd name="connsiteX25" fmla="*/ 128971 w 963041"/>
                <a:gd name="connsiteY25" fmla="*/ 832330 h 1804847"/>
                <a:gd name="connsiteX26" fmla="*/ 1266 w 963041"/>
                <a:gd name="connsiteY26" fmla="*/ 1032657 h 1804847"/>
                <a:gd name="connsiteX27" fmla="*/ 175414 w 963041"/>
                <a:gd name="connsiteY27" fmla="*/ 1126690 h 1804847"/>
                <a:gd name="connsiteX28" fmla="*/ 180176 w 963041"/>
                <a:gd name="connsiteY28" fmla="*/ 1262421 h 1804847"/>
                <a:gd name="connsiteX29" fmla="*/ 213530 w 963041"/>
                <a:gd name="connsiteY29" fmla="*/ 1590201 h 1804847"/>
                <a:gd name="connsiteX30" fmla="*/ 210333 w 963041"/>
                <a:gd name="connsiteY30" fmla="*/ 1669998 h 1804847"/>
                <a:gd name="connsiteX31" fmla="*/ 143191 w 963041"/>
                <a:gd name="connsiteY31" fmla="*/ 1785230 h 1804847"/>
                <a:gd name="connsiteX32" fmla="*/ 220606 w 963041"/>
                <a:gd name="connsiteY32" fmla="*/ 1782166 h 1804847"/>
                <a:gd name="connsiteX33" fmla="*/ 283868 w 963041"/>
                <a:gd name="connsiteY33" fmla="*/ 1727681 h 1804847"/>
                <a:gd name="connsiteX34" fmla="*/ 325299 w 963041"/>
                <a:gd name="connsiteY34" fmla="*/ 1683603 h 1804847"/>
                <a:gd name="connsiteX35" fmla="*/ 283802 w 963041"/>
                <a:gd name="connsiteY35" fmla="*/ 1608635 h 1804847"/>
                <a:gd name="connsiteX36" fmla="*/ 279988 w 963041"/>
                <a:gd name="connsiteY36" fmla="*/ 1248766 h 1804847"/>
                <a:gd name="connsiteX37" fmla="*/ 299855 w 963041"/>
                <a:gd name="connsiteY37" fmla="*/ 1124925 h 1804847"/>
                <a:gd name="connsiteX38" fmla="*/ 434137 w 963041"/>
                <a:gd name="connsiteY38" fmla="*/ 1101029 h 1804847"/>
                <a:gd name="connsiteX39" fmla="*/ 616377 w 963041"/>
                <a:gd name="connsiteY39" fmla="*/ 1321636 h 1804847"/>
                <a:gd name="connsiteX40" fmla="*/ 663654 w 963041"/>
                <a:gd name="connsiteY40" fmla="*/ 1599926 h 1804847"/>
                <a:gd name="connsiteX41" fmla="*/ 630865 w 963041"/>
                <a:gd name="connsiteY41" fmla="*/ 1662987 h 1804847"/>
                <a:gd name="connsiteX42" fmla="*/ 683519 w 963041"/>
                <a:gd name="connsiteY42" fmla="*/ 1714892 h 1804847"/>
                <a:gd name="connsiteX43" fmla="*/ 817801 w 963041"/>
                <a:gd name="connsiteY43" fmla="*/ 1750061 h 1804847"/>
                <a:gd name="connsiteX44" fmla="*/ 749910 w 963041"/>
                <a:gd name="connsiteY44" fmla="*/ 1650065 h 1804847"/>
                <a:gd name="connsiteX45" fmla="*/ 731477 w 963041"/>
                <a:gd name="connsiteY45" fmla="*/ 1571018 h 1804847"/>
                <a:gd name="connsiteX46" fmla="*/ 718688 w 963041"/>
                <a:gd name="connsiteY46" fmla="*/ 1270481 h 1804847"/>
                <a:gd name="connsiteX47" fmla="*/ 615945 w 963041"/>
                <a:gd name="connsiteY47" fmla="*/ 1079065 h 1804847"/>
                <a:gd name="connsiteX48" fmla="*/ 683618 w 963041"/>
                <a:gd name="connsiteY48" fmla="*/ 1057800 h 1804847"/>
                <a:gd name="connsiteX49" fmla="*/ 566455 w 963041"/>
                <a:gd name="connsiteY49" fmla="*/ 854795 h 1804847"/>
                <a:gd name="connsiteX50" fmla="*/ 608218 w 963041"/>
                <a:gd name="connsiteY50" fmla="*/ 599334 h 1804847"/>
                <a:gd name="connsiteX51" fmla="*/ 603589 w 963041"/>
                <a:gd name="connsiteY51" fmla="*/ 541518 h 1804847"/>
                <a:gd name="connsiteX52" fmla="*/ 673927 w 963041"/>
                <a:gd name="connsiteY52" fmla="*/ 666209 h 1804847"/>
                <a:gd name="connsiteX53" fmla="*/ 741068 w 963041"/>
                <a:gd name="connsiteY53" fmla="*/ 691787 h 1804847"/>
                <a:gd name="connsiteX54" fmla="*/ 888140 w 963041"/>
                <a:gd name="connsiteY54" fmla="*/ 480772 h 1804847"/>
                <a:gd name="connsiteX55" fmla="*/ 929837 w 963041"/>
                <a:gd name="connsiteY55" fmla="*/ 414996 h 1804847"/>
                <a:gd name="connsiteX56" fmla="*/ 917731 w 963041"/>
                <a:gd name="connsiteY56" fmla="*/ 323226 h 1804847"/>
                <a:gd name="connsiteX57" fmla="*/ 884126 w 963041"/>
                <a:gd name="connsiteY57" fmla="*/ 355264 h 1804847"/>
                <a:gd name="connsiteX58" fmla="*/ 857800 w 963041"/>
                <a:gd name="connsiteY58" fmla="*/ 332001 h 1804847"/>
                <a:gd name="connsiteX59" fmla="*/ 836984 w 963041"/>
                <a:gd name="connsiteY59" fmla="*/ 430233 h 1804847"/>
                <a:gd name="connsiteX60" fmla="*/ 796236 w 963041"/>
                <a:gd name="connsiteY60" fmla="*/ 507099 h 1804847"/>
                <a:gd name="connsiteX61" fmla="*/ 721885 w 963041"/>
                <a:gd name="connsiteY61" fmla="*/ 573490 h 1804847"/>
                <a:gd name="connsiteX62" fmla="*/ 635561 w 963041"/>
                <a:gd name="connsiteY62" fmla="*/ 311320 h 1804847"/>
                <a:gd name="connsiteX63" fmla="*/ 555631 w 963041"/>
                <a:gd name="connsiteY63" fmla="*/ 295334 h 1804847"/>
                <a:gd name="connsiteX64" fmla="*/ 507673 w 963041"/>
                <a:gd name="connsiteY64" fmla="*/ 260165 h 1804847"/>
                <a:gd name="connsiteX65" fmla="*/ 510870 w 963041"/>
                <a:gd name="connsiteY65" fmla="*/ 177037 h 1804847"/>
                <a:gd name="connsiteX66" fmla="*/ 494501 w 963041"/>
                <a:gd name="connsiteY66" fmla="*/ 143234 h 1804847"/>
                <a:gd name="connsiteX67" fmla="*/ 515932 w 963041"/>
                <a:gd name="connsiteY67" fmla="*/ 100372 h 1804847"/>
                <a:gd name="connsiteX68" fmla="*/ 484976 w 963041"/>
                <a:gd name="connsiteY68" fmla="*/ 67034 h 1804847"/>
                <a:gd name="connsiteX69" fmla="*/ 498764 w 963041"/>
                <a:gd name="connsiteY69" fmla="*/ 39624 h 1804847"/>
                <a:gd name="connsiteX70" fmla="*/ 456401 w 963041"/>
                <a:gd name="connsiteY70" fmla="*/ 28934 h 1804847"/>
                <a:gd name="connsiteX71" fmla="*/ 392573 w 963041"/>
                <a:gd name="connsiteY71" fmla="*/ 1191 h 1804847"/>
                <a:gd name="connsiteX72" fmla="*/ 356388 w 963041"/>
                <a:gd name="connsiteY72" fmla="*/ 21790 h 1804847"/>
                <a:gd name="connsiteX73" fmla="*/ 313658 w 963041"/>
                <a:gd name="connsiteY73" fmla="*/ 12415 h 1804847"/>
                <a:gd name="connsiteX0" fmla="*/ 312392 w 961775"/>
                <a:gd name="connsiteY0" fmla="*/ 12415 h 1804847"/>
                <a:gd name="connsiteX1" fmla="*/ 309879 w 961775"/>
                <a:gd name="connsiteY1" fmla="*/ 43221 h 1804847"/>
                <a:gd name="connsiteX2" fmla="*/ 282602 w 961775"/>
                <a:gd name="connsiteY2" fmla="*/ 55544 h 1804847"/>
                <a:gd name="connsiteX3" fmla="*/ 293210 w 961775"/>
                <a:gd name="connsiteY3" fmla="*/ 86084 h 1804847"/>
                <a:gd name="connsiteX4" fmla="*/ 247433 w 961775"/>
                <a:gd name="connsiteY4" fmla="*/ 106699 h 1804847"/>
                <a:gd name="connsiteX5" fmla="*/ 263419 w 961775"/>
                <a:gd name="connsiteY5" fmla="*/ 205812 h 1804847"/>
                <a:gd name="connsiteX6" fmla="*/ 304983 w 961775"/>
                <a:gd name="connsiteY6" fmla="*/ 215404 h 1804847"/>
                <a:gd name="connsiteX7" fmla="*/ 336955 w 961775"/>
                <a:gd name="connsiteY7" fmla="*/ 276151 h 1804847"/>
                <a:gd name="connsiteX8" fmla="*/ 365730 w 961775"/>
                <a:gd name="connsiteY8" fmla="*/ 292137 h 1804847"/>
                <a:gd name="connsiteX9" fmla="*/ 327363 w 961775"/>
                <a:gd name="connsiteY9" fmla="*/ 320911 h 1804847"/>
                <a:gd name="connsiteX10" fmla="*/ 253828 w 961775"/>
                <a:gd name="connsiteY10" fmla="*/ 340095 h 1804847"/>
                <a:gd name="connsiteX11" fmla="*/ 186686 w 961775"/>
                <a:gd name="connsiteY11" fmla="*/ 477574 h 1804847"/>
                <a:gd name="connsiteX12" fmla="*/ 148320 w 961775"/>
                <a:gd name="connsiteY12" fmla="*/ 570293 h 1804847"/>
                <a:gd name="connsiteX13" fmla="*/ 74784 w 961775"/>
                <a:gd name="connsiteY13" fmla="*/ 442405 h 1804847"/>
                <a:gd name="connsiteX14" fmla="*/ 97165 w 961775"/>
                <a:gd name="connsiteY14" fmla="*/ 349686 h 1804847"/>
                <a:gd name="connsiteX15" fmla="*/ 58798 w 961775"/>
                <a:gd name="connsiteY15" fmla="*/ 288939 h 1804847"/>
                <a:gd name="connsiteX16" fmla="*/ 26760 w 961775"/>
                <a:gd name="connsiteY16" fmla="*/ 328122 h 1804847"/>
                <a:gd name="connsiteX17" fmla="*/ 1115 w 961775"/>
                <a:gd name="connsiteY17" fmla="*/ 348121 h 1804847"/>
                <a:gd name="connsiteX18" fmla="*/ 24312 w 961775"/>
                <a:gd name="connsiteY18" fmla="*/ 428467 h 1804847"/>
                <a:gd name="connsiteX19" fmla="*/ 65193 w 961775"/>
                <a:gd name="connsiteY19" fmla="*/ 599068 h 1804847"/>
                <a:gd name="connsiteX20" fmla="*/ 129137 w 961775"/>
                <a:gd name="connsiteY20" fmla="*/ 704576 h 1804847"/>
                <a:gd name="connsiteX21" fmla="*/ 215461 w 961775"/>
                <a:gd name="connsiteY21" fmla="*/ 631040 h 1804847"/>
                <a:gd name="connsiteX22" fmla="*/ 273011 w 961775"/>
                <a:gd name="connsiteY22" fmla="*/ 531927 h 1804847"/>
                <a:gd name="connsiteX23" fmla="*/ 292194 w 961775"/>
                <a:gd name="connsiteY23" fmla="*/ 605462 h 1804847"/>
                <a:gd name="connsiteX24" fmla="*/ 231647 w 961775"/>
                <a:gd name="connsiteY24" fmla="*/ 674918 h 1804847"/>
                <a:gd name="connsiteX25" fmla="*/ 127705 w 961775"/>
                <a:gd name="connsiteY25" fmla="*/ 832330 h 1804847"/>
                <a:gd name="connsiteX26" fmla="*/ 0 w 961775"/>
                <a:gd name="connsiteY26" fmla="*/ 1032657 h 1804847"/>
                <a:gd name="connsiteX27" fmla="*/ 174148 w 961775"/>
                <a:gd name="connsiteY27" fmla="*/ 1126690 h 1804847"/>
                <a:gd name="connsiteX28" fmla="*/ 178910 w 961775"/>
                <a:gd name="connsiteY28" fmla="*/ 1262421 h 1804847"/>
                <a:gd name="connsiteX29" fmla="*/ 212264 w 961775"/>
                <a:gd name="connsiteY29" fmla="*/ 1590201 h 1804847"/>
                <a:gd name="connsiteX30" fmla="*/ 209067 w 961775"/>
                <a:gd name="connsiteY30" fmla="*/ 1669998 h 1804847"/>
                <a:gd name="connsiteX31" fmla="*/ 141925 w 961775"/>
                <a:gd name="connsiteY31" fmla="*/ 1785230 h 1804847"/>
                <a:gd name="connsiteX32" fmla="*/ 219340 w 961775"/>
                <a:gd name="connsiteY32" fmla="*/ 1782166 h 1804847"/>
                <a:gd name="connsiteX33" fmla="*/ 282602 w 961775"/>
                <a:gd name="connsiteY33" fmla="*/ 1727681 h 1804847"/>
                <a:gd name="connsiteX34" fmla="*/ 324033 w 961775"/>
                <a:gd name="connsiteY34" fmla="*/ 1683603 h 1804847"/>
                <a:gd name="connsiteX35" fmla="*/ 282536 w 961775"/>
                <a:gd name="connsiteY35" fmla="*/ 1608635 h 1804847"/>
                <a:gd name="connsiteX36" fmla="*/ 278722 w 961775"/>
                <a:gd name="connsiteY36" fmla="*/ 1248766 h 1804847"/>
                <a:gd name="connsiteX37" fmla="*/ 298589 w 961775"/>
                <a:gd name="connsiteY37" fmla="*/ 1124925 h 1804847"/>
                <a:gd name="connsiteX38" fmla="*/ 432871 w 961775"/>
                <a:gd name="connsiteY38" fmla="*/ 1101029 h 1804847"/>
                <a:gd name="connsiteX39" fmla="*/ 615111 w 961775"/>
                <a:gd name="connsiteY39" fmla="*/ 1321636 h 1804847"/>
                <a:gd name="connsiteX40" fmla="*/ 662388 w 961775"/>
                <a:gd name="connsiteY40" fmla="*/ 1599926 h 1804847"/>
                <a:gd name="connsiteX41" fmla="*/ 629599 w 961775"/>
                <a:gd name="connsiteY41" fmla="*/ 1662987 h 1804847"/>
                <a:gd name="connsiteX42" fmla="*/ 682253 w 961775"/>
                <a:gd name="connsiteY42" fmla="*/ 1714892 h 1804847"/>
                <a:gd name="connsiteX43" fmla="*/ 816535 w 961775"/>
                <a:gd name="connsiteY43" fmla="*/ 1750061 h 1804847"/>
                <a:gd name="connsiteX44" fmla="*/ 748644 w 961775"/>
                <a:gd name="connsiteY44" fmla="*/ 1650065 h 1804847"/>
                <a:gd name="connsiteX45" fmla="*/ 730211 w 961775"/>
                <a:gd name="connsiteY45" fmla="*/ 1571018 h 1804847"/>
                <a:gd name="connsiteX46" fmla="*/ 717422 w 961775"/>
                <a:gd name="connsiteY46" fmla="*/ 1270481 h 1804847"/>
                <a:gd name="connsiteX47" fmla="*/ 614679 w 961775"/>
                <a:gd name="connsiteY47" fmla="*/ 1079065 h 1804847"/>
                <a:gd name="connsiteX48" fmla="*/ 682352 w 961775"/>
                <a:gd name="connsiteY48" fmla="*/ 1057800 h 1804847"/>
                <a:gd name="connsiteX49" fmla="*/ 565189 w 961775"/>
                <a:gd name="connsiteY49" fmla="*/ 854795 h 1804847"/>
                <a:gd name="connsiteX50" fmla="*/ 606952 w 961775"/>
                <a:gd name="connsiteY50" fmla="*/ 599334 h 1804847"/>
                <a:gd name="connsiteX51" fmla="*/ 602323 w 961775"/>
                <a:gd name="connsiteY51" fmla="*/ 541518 h 1804847"/>
                <a:gd name="connsiteX52" fmla="*/ 672661 w 961775"/>
                <a:gd name="connsiteY52" fmla="*/ 666209 h 1804847"/>
                <a:gd name="connsiteX53" fmla="*/ 739802 w 961775"/>
                <a:gd name="connsiteY53" fmla="*/ 691787 h 1804847"/>
                <a:gd name="connsiteX54" fmla="*/ 886874 w 961775"/>
                <a:gd name="connsiteY54" fmla="*/ 480772 h 1804847"/>
                <a:gd name="connsiteX55" fmla="*/ 928571 w 961775"/>
                <a:gd name="connsiteY55" fmla="*/ 414996 h 1804847"/>
                <a:gd name="connsiteX56" fmla="*/ 916465 w 961775"/>
                <a:gd name="connsiteY56" fmla="*/ 323226 h 1804847"/>
                <a:gd name="connsiteX57" fmla="*/ 882860 w 961775"/>
                <a:gd name="connsiteY57" fmla="*/ 355264 h 1804847"/>
                <a:gd name="connsiteX58" fmla="*/ 856534 w 961775"/>
                <a:gd name="connsiteY58" fmla="*/ 332001 h 1804847"/>
                <a:gd name="connsiteX59" fmla="*/ 835718 w 961775"/>
                <a:gd name="connsiteY59" fmla="*/ 430233 h 1804847"/>
                <a:gd name="connsiteX60" fmla="*/ 794970 w 961775"/>
                <a:gd name="connsiteY60" fmla="*/ 507099 h 1804847"/>
                <a:gd name="connsiteX61" fmla="*/ 720619 w 961775"/>
                <a:gd name="connsiteY61" fmla="*/ 573490 h 1804847"/>
                <a:gd name="connsiteX62" fmla="*/ 634295 w 961775"/>
                <a:gd name="connsiteY62" fmla="*/ 311320 h 1804847"/>
                <a:gd name="connsiteX63" fmla="*/ 554365 w 961775"/>
                <a:gd name="connsiteY63" fmla="*/ 295334 h 1804847"/>
                <a:gd name="connsiteX64" fmla="*/ 506407 w 961775"/>
                <a:gd name="connsiteY64" fmla="*/ 260165 h 1804847"/>
                <a:gd name="connsiteX65" fmla="*/ 509604 w 961775"/>
                <a:gd name="connsiteY65" fmla="*/ 177037 h 1804847"/>
                <a:gd name="connsiteX66" fmla="*/ 493235 w 961775"/>
                <a:gd name="connsiteY66" fmla="*/ 143234 h 1804847"/>
                <a:gd name="connsiteX67" fmla="*/ 514666 w 961775"/>
                <a:gd name="connsiteY67" fmla="*/ 100372 h 1804847"/>
                <a:gd name="connsiteX68" fmla="*/ 483710 w 961775"/>
                <a:gd name="connsiteY68" fmla="*/ 67034 h 1804847"/>
                <a:gd name="connsiteX69" fmla="*/ 497498 w 961775"/>
                <a:gd name="connsiteY69" fmla="*/ 39624 h 1804847"/>
                <a:gd name="connsiteX70" fmla="*/ 455135 w 961775"/>
                <a:gd name="connsiteY70" fmla="*/ 28934 h 1804847"/>
                <a:gd name="connsiteX71" fmla="*/ 391307 w 961775"/>
                <a:gd name="connsiteY71" fmla="*/ 1191 h 1804847"/>
                <a:gd name="connsiteX72" fmla="*/ 355122 w 961775"/>
                <a:gd name="connsiteY72" fmla="*/ 21790 h 1804847"/>
                <a:gd name="connsiteX73" fmla="*/ 312392 w 961775"/>
                <a:gd name="connsiteY73" fmla="*/ 12415 h 1804847"/>
                <a:gd name="connsiteX0" fmla="*/ 322595 w 971978"/>
                <a:gd name="connsiteY0" fmla="*/ 12415 h 1804847"/>
                <a:gd name="connsiteX1" fmla="*/ 320082 w 971978"/>
                <a:gd name="connsiteY1" fmla="*/ 43221 h 1804847"/>
                <a:gd name="connsiteX2" fmla="*/ 292805 w 971978"/>
                <a:gd name="connsiteY2" fmla="*/ 55544 h 1804847"/>
                <a:gd name="connsiteX3" fmla="*/ 303413 w 971978"/>
                <a:gd name="connsiteY3" fmla="*/ 86084 h 1804847"/>
                <a:gd name="connsiteX4" fmla="*/ 257636 w 971978"/>
                <a:gd name="connsiteY4" fmla="*/ 106699 h 1804847"/>
                <a:gd name="connsiteX5" fmla="*/ 273622 w 971978"/>
                <a:gd name="connsiteY5" fmla="*/ 205812 h 1804847"/>
                <a:gd name="connsiteX6" fmla="*/ 315186 w 971978"/>
                <a:gd name="connsiteY6" fmla="*/ 215404 h 1804847"/>
                <a:gd name="connsiteX7" fmla="*/ 347158 w 971978"/>
                <a:gd name="connsiteY7" fmla="*/ 276151 h 1804847"/>
                <a:gd name="connsiteX8" fmla="*/ 375933 w 971978"/>
                <a:gd name="connsiteY8" fmla="*/ 292137 h 1804847"/>
                <a:gd name="connsiteX9" fmla="*/ 337566 w 971978"/>
                <a:gd name="connsiteY9" fmla="*/ 320911 h 1804847"/>
                <a:gd name="connsiteX10" fmla="*/ 264031 w 971978"/>
                <a:gd name="connsiteY10" fmla="*/ 340095 h 1804847"/>
                <a:gd name="connsiteX11" fmla="*/ 196889 w 971978"/>
                <a:gd name="connsiteY11" fmla="*/ 477574 h 1804847"/>
                <a:gd name="connsiteX12" fmla="*/ 158523 w 971978"/>
                <a:gd name="connsiteY12" fmla="*/ 570293 h 1804847"/>
                <a:gd name="connsiteX13" fmla="*/ 84987 w 971978"/>
                <a:gd name="connsiteY13" fmla="*/ 442405 h 1804847"/>
                <a:gd name="connsiteX14" fmla="*/ 107368 w 971978"/>
                <a:gd name="connsiteY14" fmla="*/ 349686 h 1804847"/>
                <a:gd name="connsiteX15" fmla="*/ 69001 w 971978"/>
                <a:gd name="connsiteY15" fmla="*/ 288939 h 1804847"/>
                <a:gd name="connsiteX16" fmla="*/ 36963 w 971978"/>
                <a:gd name="connsiteY16" fmla="*/ 328122 h 1804847"/>
                <a:gd name="connsiteX17" fmla="*/ 11318 w 971978"/>
                <a:gd name="connsiteY17" fmla="*/ 348121 h 1804847"/>
                <a:gd name="connsiteX18" fmla="*/ 34515 w 971978"/>
                <a:gd name="connsiteY18" fmla="*/ 428467 h 1804847"/>
                <a:gd name="connsiteX19" fmla="*/ 75396 w 971978"/>
                <a:gd name="connsiteY19" fmla="*/ 599068 h 1804847"/>
                <a:gd name="connsiteX20" fmla="*/ 139340 w 971978"/>
                <a:gd name="connsiteY20" fmla="*/ 704576 h 1804847"/>
                <a:gd name="connsiteX21" fmla="*/ 225664 w 971978"/>
                <a:gd name="connsiteY21" fmla="*/ 631040 h 1804847"/>
                <a:gd name="connsiteX22" fmla="*/ 283214 w 971978"/>
                <a:gd name="connsiteY22" fmla="*/ 531927 h 1804847"/>
                <a:gd name="connsiteX23" fmla="*/ 302397 w 971978"/>
                <a:gd name="connsiteY23" fmla="*/ 605462 h 1804847"/>
                <a:gd name="connsiteX24" fmla="*/ 241850 w 971978"/>
                <a:gd name="connsiteY24" fmla="*/ 674918 h 1804847"/>
                <a:gd name="connsiteX25" fmla="*/ 137908 w 971978"/>
                <a:gd name="connsiteY25" fmla="*/ 832330 h 1804847"/>
                <a:gd name="connsiteX26" fmla="*/ 10203 w 971978"/>
                <a:gd name="connsiteY26" fmla="*/ 1032657 h 1804847"/>
                <a:gd name="connsiteX27" fmla="*/ 184351 w 971978"/>
                <a:gd name="connsiteY27" fmla="*/ 1126690 h 1804847"/>
                <a:gd name="connsiteX28" fmla="*/ 189113 w 971978"/>
                <a:gd name="connsiteY28" fmla="*/ 1262421 h 1804847"/>
                <a:gd name="connsiteX29" fmla="*/ 222467 w 971978"/>
                <a:gd name="connsiteY29" fmla="*/ 1590201 h 1804847"/>
                <a:gd name="connsiteX30" fmla="*/ 219270 w 971978"/>
                <a:gd name="connsiteY30" fmla="*/ 1669998 h 1804847"/>
                <a:gd name="connsiteX31" fmla="*/ 152128 w 971978"/>
                <a:gd name="connsiteY31" fmla="*/ 1785230 h 1804847"/>
                <a:gd name="connsiteX32" fmla="*/ 229543 w 971978"/>
                <a:gd name="connsiteY32" fmla="*/ 1782166 h 1804847"/>
                <a:gd name="connsiteX33" fmla="*/ 292805 w 971978"/>
                <a:gd name="connsiteY33" fmla="*/ 1727681 h 1804847"/>
                <a:gd name="connsiteX34" fmla="*/ 334236 w 971978"/>
                <a:gd name="connsiteY34" fmla="*/ 1683603 h 1804847"/>
                <a:gd name="connsiteX35" fmla="*/ 292739 w 971978"/>
                <a:gd name="connsiteY35" fmla="*/ 1608635 h 1804847"/>
                <a:gd name="connsiteX36" fmla="*/ 288925 w 971978"/>
                <a:gd name="connsiteY36" fmla="*/ 1248766 h 1804847"/>
                <a:gd name="connsiteX37" fmla="*/ 308792 w 971978"/>
                <a:gd name="connsiteY37" fmla="*/ 1124925 h 1804847"/>
                <a:gd name="connsiteX38" fmla="*/ 443074 w 971978"/>
                <a:gd name="connsiteY38" fmla="*/ 1101029 h 1804847"/>
                <a:gd name="connsiteX39" fmla="*/ 625314 w 971978"/>
                <a:gd name="connsiteY39" fmla="*/ 1321636 h 1804847"/>
                <a:gd name="connsiteX40" fmla="*/ 672591 w 971978"/>
                <a:gd name="connsiteY40" fmla="*/ 1599926 h 1804847"/>
                <a:gd name="connsiteX41" fmla="*/ 639802 w 971978"/>
                <a:gd name="connsiteY41" fmla="*/ 1662987 h 1804847"/>
                <a:gd name="connsiteX42" fmla="*/ 692456 w 971978"/>
                <a:gd name="connsiteY42" fmla="*/ 1714892 h 1804847"/>
                <a:gd name="connsiteX43" fmla="*/ 826738 w 971978"/>
                <a:gd name="connsiteY43" fmla="*/ 1750061 h 1804847"/>
                <a:gd name="connsiteX44" fmla="*/ 758847 w 971978"/>
                <a:gd name="connsiteY44" fmla="*/ 1650065 h 1804847"/>
                <a:gd name="connsiteX45" fmla="*/ 740414 w 971978"/>
                <a:gd name="connsiteY45" fmla="*/ 1571018 h 1804847"/>
                <a:gd name="connsiteX46" fmla="*/ 727625 w 971978"/>
                <a:gd name="connsiteY46" fmla="*/ 1270481 h 1804847"/>
                <a:gd name="connsiteX47" fmla="*/ 624882 w 971978"/>
                <a:gd name="connsiteY47" fmla="*/ 1079065 h 1804847"/>
                <a:gd name="connsiteX48" fmla="*/ 692555 w 971978"/>
                <a:gd name="connsiteY48" fmla="*/ 1057800 h 1804847"/>
                <a:gd name="connsiteX49" fmla="*/ 575392 w 971978"/>
                <a:gd name="connsiteY49" fmla="*/ 854795 h 1804847"/>
                <a:gd name="connsiteX50" fmla="*/ 617155 w 971978"/>
                <a:gd name="connsiteY50" fmla="*/ 599334 h 1804847"/>
                <a:gd name="connsiteX51" fmla="*/ 612526 w 971978"/>
                <a:gd name="connsiteY51" fmla="*/ 541518 h 1804847"/>
                <a:gd name="connsiteX52" fmla="*/ 682864 w 971978"/>
                <a:gd name="connsiteY52" fmla="*/ 666209 h 1804847"/>
                <a:gd name="connsiteX53" fmla="*/ 750005 w 971978"/>
                <a:gd name="connsiteY53" fmla="*/ 691787 h 1804847"/>
                <a:gd name="connsiteX54" fmla="*/ 897077 w 971978"/>
                <a:gd name="connsiteY54" fmla="*/ 480772 h 1804847"/>
                <a:gd name="connsiteX55" fmla="*/ 938774 w 971978"/>
                <a:gd name="connsiteY55" fmla="*/ 414996 h 1804847"/>
                <a:gd name="connsiteX56" fmla="*/ 926668 w 971978"/>
                <a:gd name="connsiteY56" fmla="*/ 323226 h 1804847"/>
                <a:gd name="connsiteX57" fmla="*/ 893063 w 971978"/>
                <a:gd name="connsiteY57" fmla="*/ 355264 h 1804847"/>
                <a:gd name="connsiteX58" fmla="*/ 866737 w 971978"/>
                <a:gd name="connsiteY58" fmla="*/ 332001 h 1804847"/>
                <a:gd name="connsiteX59" fmla="*/ 845921 w 971978"/>
                <a:gd name="connsiteY59" fmla="*/ 430233 h 1804847"/>
                <a:gd name="connsiteX60" fmla="*/ 805173 w 971978"/>
                <a:gd name="connsiteY60" fmla="*/ 507099 h 1804847"/>
                <a:gd name="connsiteX61" fmla="*/ 730822 w 971978"/>
                <a:gd name="connsiteY61" fmla="*/ 573490 h 1804847"/>
                <a:gd name="connsiteX62" fmla="*/ 644498 w 971978"/>
                <a:gd name="connsiteY62" fmla="*/ 311320 h 1804847"/>
                <a:gd name="connsiteX63" fmla="*/ 564568 w 971978"/>
                <a:gd name="connsiteY63" fmla="*/ 295334 h 1804847"/>
                <a:gd name="connsiteX64" fmla="*/ 516610 w 971978"/>
                <a:gd name="connsiteY64" fmla="*/ 260165 h 1804847"/>
                <a:gd name="connsiteX65" fmla="*/ 519807 w 971978"/>
                <a:gd name="connsiteY65" fmla="*/ 177037 h 1804847"/>
                <a:gd name="connsiteX66" fmla="*/ 503438 w 971978"/>
                <a:gd name="connsiteY66" fmla="*/ 143234 h 1804847"/>
                <a:gd name="connsiteX67" fmla="*/ 524869 w 971978"/>
                <a:gd name="connsiteY67" fmla="*/ 100372 h 1804847"/>
                <a:gd name="connsiteX68" fmla="*/ 493913 w 971978"/>
                <a:gd name="connsiteY68" fmla="*/ 67034 h 1804847"/>
                <a:gd name="connsiteX69" fmla="*/ 507701 w 971978"/>
                <a:gd name="connsiteY69" fmla="*/ 39624 h 1804847"/>
                <a:gd name="connsiteX70" fmla="*/ 465338 w 971978"/>
                <a:gd name="connsiteY70" fmla="*/ 28934 h 1804847"/>
                <a:gd name="connsiteX71" fmla="*/ 401510 w 971978"/>
                <a:gd name="connsiteY71" fmla="*/ 1191 h 1804847"/>
                <a:gd name="connsiteX72" fmla="*/ 365325 w 971978"/>
                <a:gd name="connsiteY72" fmla="*/ 21790 h 1804847"/>
                <a:gd name="connsiteX73" fmla="*/ 322595 w 971978"/>
                <a:gd name="connsiteY73" fmla="*/ 12415 h 1804847"/>
                <a:gd name="connsiteX0" fmla="*/ 322595 w 971978"/>
                <a:gd name="connsiteY0" fmla="*/ 12415 h 1804847"/>
                <a:gd name="connsiteX1" fmla="*/ 320082 w 971978"/>
                <a:gd name="connsiteY1" fmla="*/ 43221 h 1804847"/>
                <a:gd name="connsiteX2" fmla="*/ 292805 w 971978"/>
                <a:gd name="connsiteY2" fmla="*/ 55544 h 1804847"/>
                <a:gd name="connsiteX3" fmla="*/ 303413 w 971978"/>
                <a:gd name="connsiteY3" fmla="*/ 86084 h 1804847"/>
                <a:gd name="connsiteX4" fmla="*/ 257636 w 971978"/>
                <a:gd name="connsiteY4" fmla="*/ 106699 h 1804847"/>
                <a:gd name="connsiteX5" fmla="*/ 273622 w 971978"/>
                <a:gd name="connsiteY5" fmla="*/ 205812 h 1804847"/>
                <a:gd name="connsiteX6" fmla="*/ 315186 w 971978"/>
                <a:gd name="connsiteY6" fmla="*/ 215404 h 1804847"/>
                <a:gd name="connsiteX7" fmla="*/ 347158 w 971978"/>
                <a:gd name="connsiteY7" fmla="*/ 276151 h 1804847"/>
                <a:gd name="connsiteX8" fmla="*/ 375933 w 971978"/>
                <a:gd name="connsiteY8" fmla="*/ 292137 h 1804847"/>
                <a:gd name="connsiteX9" fmla="*/ 337566 w 971978"/>
                <a:gd name="connsiteY9" fmla="*/ 320911 h 1804847"/>
                <a:gd name="connsiteX10" fmla="*/ 264031 w 971978"/>
                <a:gd name="connsiteY10" fmla="*/ 340095 h 1804847"/>
                <a:gd name="connsiteX11" fmla="*/ 196889 w 971978"/>
                <a:gd name="connsiteY11" fmla="*/ 477574 h 1804847"/>
                <a:gd name="connsiteX12" fmla="*/ 158523 w 971978"/>
                <a:gd name="connsiteY12" fmla="*/ 570293 h 1804847"/>
                <a:gd name="connsiteX13" fmla="*/ 84987 w 971978"/>
                <a:gd name="connsiteY13" fmla="*/ 442405 h 1804847"/>
                <a:gd name="connsiteX14" fmla="*/ 107368 w 971978"/>
                <a:gd name="connsiteY14" fmla="*/ 349686 h 1804847"/>
                <a:gd name="connsiteX15" fmla="*/ 69001 w 971978"/>
                <a:gd name="connsiteY15" fmla="*/ 288939 h 1804847"/>
                <a:gd name="connsiteX16" fmla="*/ 36963 w 971978"/>
                <a:gd name="connsiteY16" fmla="*/ 328122 h 1804847"/>
                <a:gd name="connsiteX17" fmla="*/ 11318 w 971978"/>
                <a:gd name="connsiteY17" fmla="*/ 348121 h 1804847"/>
                <a:gd name="connsiteX18" fmla="*/ 34515 w 971978"/>
                <a:gd name="connsiteY18" fmla="*/ 428467 h 1804847"/>
                <a:gd name="connsiteX19" fmla="*/ 75396 w 971978"/>
                <a:gd name="connsiteY19" fmla="*/ 599068 h 1804847"/>
                <a:gd name="connsiteX20" fmla="*/ 139340 w 971978"/>
                <a:gd name="connsiteY20" fmla="*/ 704576 h 1804847"/>
                <a:gd name="connsiteX21" fmla="*/ 225664 w 971978"/>
                <a:gd name="connsiteY21" fmla="*/ 631040 h 1804847"/>
                <a:gd name="connsiteX22" fmla="*/ 283214 w 971978"/>
                <a:gd name="connsiteY22" fmla="*/ 531927 h 1804847"/>
                <a:gd name="connsiteX23" fmla="*/ 302397 w 971978"/>
                <a:gd name="connsiteY23" fmla="*/ 605462 h 1804847"/>
                <a:gd name="connsiteX24" fmla="*/ 241850 w 971978"/>
                <a:gd name="connsiteY24" fmla="*/ 674918 h 1804847"/>
                <a:gd name="connsiteX25" fmla="*/ 137908 w 971978"/>
                <a:gd name="connsiteY25" fmla="*/ 832330 h 1804847"/>
                <a:gd name="connsiteX26" fmla="*/ 10203 w 971978"/>
                <a:gd name="connsiteY26" fmla="*/ 1032657 h 1804847"/>
                <a:gd name="connsiteX27" fmla="*/ 184351 w 971978"/>
                <a:gd name="connsiteY27" fmla="*/ 1126690 h 1804847"/>
                <a:gd name="connsiteX28" fmla="*/ 189113 w 971978"/>
                <a:gd name="connsiteY28" fmla="*/ 1262421 h 1804847"/>
                <a:gd name="connsiteX29" fmla="*/ 222467 w 971978"/>
                <a:gd name="connsiteY29" fmla="*/ 1590201 h 1804847"/>
                <a:gd name="connsiteX30" fmla="*/ 219270 w 971978"/>
                <a:gd name="connsiteY30" fmla="*/ 1669998 h 1804847"/>
                <a:gd name="connsiteX31" fmla="*/ 152128 w 971978"/>
                <a:gd name="connsiteY31" fmla="*/ 1785230 h 1804847"/>
                <a:gd name="connsiteX32" fmla="*/ 229543 w 971978"/>
                <a:gd name="connsiteY32" fmla="*/ 1782166 h 1804847"/>
                <a:gd name="connsiteX33" fmla="*/ 292805 w 971978"/>
                <a:gd name="connsiteY33" fmla="*/ 1727681 h 1804847"/>
                <a:gd name="connsiteX34" fmla="*/ 334236 w 971978"/>
                <a:gd name="connsiteY34" fmla="*/ 1683603 h 1804847"/>
                <a:gd name="connsiteX35" fmla="*/ 292739 w 971978"/>
                <a:gd name="connsiteY35" fmla="*/ 1608635 h 1804847"/>
                <a:gd name="connsiteX36" fmla="*/ 288925 w 971978"/>
                <a:gd name="connsiteY36" fmla="*/ 1248766 h 1804847"/>
                <a:gd name="connsiteX37" fmla="*/ 308792 w 971978"/>
                <a:gd name="connsiteY37" fmla="*/ 1124925 h 1804847"/>
                <a:gd name="connsiteX38" fmla="*/ 443074 w 971978"/>
                <a:gd name="connsiteY38" fmla="*/ 1101029 h 1804847"/>
                <a:gd name="connsiteX39" fmla="*/ 625314 w 971978"/>
                <a:gd name="connsiteY39" fmla="*/ 1321636 h 1804847"/>
                <a:gd name="connsiteX40" fmla="*/ 672591 w 971978"/>
                <a:gd name="connsiteY40" fmla="*/ 1599926 h 1804847"/>
                <a:gd name="connsiteX41" fmla="*/ 639802 w 971978"/>
                <a:gd name="connsiteY41" fmla="*/ 1662987 h 1804847"/>
                <a:gd name="connsiteX42" fmla="*/ 692456 w 971978"/>
                <a:gd name="connsiteY42" fmla="*/ 1714892 h 1804847"/>
                <a:gd name="connsiteX43" fmla="*/ 826738 w 971978"/>
                <a:gd name="connsiteY43" fmla="*/ 1750061 h 1804847"/>
                <a:gd name="connsiteX44" fmla="*/ 758847 w 971978"/>
                <a:gd name="connsiteY44" fmla="*/ 1650065 h 1804847"/>
                <a:gd name="connsiteX45" fmla="*/ 740414 w 971978"/>
                <a:gd name="connsiteY45" fmla="*/ 1571018 h 1804847"/>
                <a:gd name="connsiteX46" fmla="*/ 727625 w 971978"/>
                <a:gd name="connsiteY46" fmla="*/ 1270481 h 1804847"/>
                <a:gd name="connsiteX47" fmla="*/ 624882 w 971978"/>
                <a:gd name="connsiteY47" fmla="*/ 1079065 h 1804847"/>
                <a:gd name="connsiteX48" fmla="*/ 692555 w 971978"/>
                <a:gd name="connsiteY48" fmla="*/ 1057800 h 1804847"/>
                <a:gd name="connsiteX49" fmla="*/ 575392 w 971978"/>
                <a:gd name="connsiteY49" fmla="*/ 854795 h 1804847"/>
                <a:gd name="connsiteX50" fmla="*/ 617155 w 971978"/>
                <a:gd name="connsiteY50" fmla="*/ 599334 h 1804847"/>
                <a:gd name="connsiteX51" fmla="*/ 612526 w 971978"/>
                <a:gd name="connsiteY51" fmla="*/ 541518 h 1804847"/>
                <a:gd name="connsiteX52" fmla="*/ 682864 w 971978"/>
                <a:gd name="connsiteY52" fmla="*/ 666209 h 1804847"/>
                <a:gd name="connsiteX53" fmla="*/ 750005 w 971978"/>
                <a:gd name="connsiteY53" fmla="*/ 691787 h 1804847"/>
                <a:gd name="connsiteX54" fmla="*/ 897077 w 971978"/>
                <a:gd name="connsiteY54" fmla="*/ 480772 h 1804847"/>
                <a:gd name="connsiteX55" fmla="*/ 938774 w 971978"/>
                <a:gd name="connsiteY55" fmla="*/ 414996 h 1804847"/>
                <a:gd name="connsiteX56" fmla="*/ 926668 w 971978"/>
                <a:gd name="connsiteY56" fmla="*/ 323226 h 1804847"/>
                <a:gd name="connsiteX57" fmla="*/ 893063 w 971978"/>
                <a:gd name="connsiteY57" fmla="*/ 355264 h 1804847"/>
                <a:gd name="connsiteX58" fmla="*/ 866737 w 971978"/>
                <a:gd name="connsiteY58" fmla="*/ 332001 h 1804847"/>
                <a:gd name="connsiteX59" fmla="*/ 845921 w 971978"/>
                <a:gd name="connsiteY59" fmla="*/ 430233 h 1804847"/>
                <a:gd name="connsiteX60" fmla="*/ 805173 w 971978"/>
                <a:gd name="connsiteY60" fmla="*/ 507099 h 1804847"/>
                <a:gd name="connsiteX61" fmla="*/ 730822 w 971978"/>
                <a:gd name="connsiteY61" fmla="*/ 573490 h 1804847"/>
                <a:gd name="connsiteX62" fmla="*/ 644498 w 971978"/>
                <a:gd name="connsiteY62" fmla="*/ 311320 h 1804847"/>
                <a:gd name="connsiteX63" fmla="*/ 564568 w 971978"/>
                <a:gd name="connsiteY63" fmla="*/ 295334 h 1804847"/>
                <a:gd name="connsiteX64" fmla="*/ 516610 w 971978"/>
                <a:gd name="connsiteY64" fmla="*/ 260165 h 1804847"/>
                <a:gd name="connsiteX65" fmla="*/ 519807 w 971978"/>
                <a:gd name="connsiteY65" fmla="*/ 177037 h 1804847"/>
                <a:gd name="connsiteX66" fmla="*/ 503438 w 971978"/>
                <a:gd name="connsiteY66" fmla="*/ 143234 h 1804847"/>
                <a:gd name="connsiteX67" fmla="*/ 524869 w 971978"/>
                <a:gd name="connsiteY67" fmla="*/ 100372 h 1804847"/>
                <a:gd name="connsiteX68" fmla="*/ 493913 w 971978"/>
                <a:gd name="connsiteY68" fmla="*/ 67034 h 1804847"/>
                <a:gd name="connsiteX69" fmla="*/ 507701 w 971978"/>
                <a:gd name="connsiteY69" fmla="*/ 39624 h 1804847"/>
                <a:gd name="connsiteX70" fmla="*/ 465338 w 971978"/>
                <a:gd name="connsiteY70" fmla="*/ 28934 h 1804847"/>
                <a:gd name="connsiteX71" fmla="*/ 401510 w 971978"/>
                <a:gd name="connsiteY71" fmla="*/ 1191 h 1804847"/>
                <a:gd name="connsiteX72" fmla="*/ 365325 w 971978"/>
                <a:gd name="connsiteY72" fmla="*/ 21790 h 1804847"/>
                <a:gd name="connsiteX73" fmla="*/ 322595 w 971978"/>
                <a:gd name="connsiteY73" fmla="*/ 12415 h 1804847"/>
                <a:gd name="connsiteX0" fmla="*/ 313070 w 962453"/>
                <a:gd name="connsiteY0" fmla="*/ 12415 h 1804847"/>
                <a:gd name="connsiteX1" fmla="*/ 310557 w 962453"/>
                <a:gd name="connsiteY1" fmla="*/ 43221 h 1804847"/>
                <a:gd name="connsiteX2" fmla="*/ 283280 w 962453"/>
                <a:gd name="connsiteY2" fmla="*/ 55544 h 1804847"/>
                <a:gd name="connsiteX3" fmla="*/ 293888 w 962453"/>
                <a:gd name="connsiteY3" fmla="*/ 86084 h 1804847"/>
                <a:gd name="connsiteX4" fmla="*/ 248111 w 962453"/>
                <a:gd name="connsiteY4" fmla="*/ 106699 h 1804847"/>
                <a:gd name="connsiteX5" fmla="*/ 264097 w 962453"/>
                <a:gd name="connsiteY5" fmla="*/ 205812 h 1804847"/>
                <a:gd name="connsiteX6" fmla="*/ 305661 w 962453"/>
                <a:gd name="connsiteY6" fmla="*/ 215404 h 1804847"/>
                <a:gd name="connsiteX7" fmla="*/ 337633 w 962453"/>
                <a:gd name="connsiteY7" fmla="*/ 276151 h 1804847"/>
                <a:gd name="connsiteX8" fmla="*/ 366408 w 962453"/>
                <a:gd name="connsiteY8" fmla="*/ 292137 h 1804847"/>
                <a:gd name="connsiteX9" fmla="*/ 328041 w 962453"/>
                <a:gd name="connsiteY9" fmla="*/ 320911 h 1804847"/>
                <a:gd name="connsiteX10" fmla="*/ 254506 w 962453"/>
                <a:gd name="connsiteY10" fmla="*/ 340095 h 1804847"/>
                <a:gd name="connsiteX11" fmla="*/ 187364 w 962453"/>
                <a:gd name="connsiteY11" fmla="*/ 477574 h 1804847"/>
                <a:gd name="connsiteX12" fmla="*/ 148998 w 962453"/>
                <a:gd name="connsiteY12" fmla="*/ 570293 h 1804847"/>
                <a:gd name="connsiteX13" fmla="*/ 75462 w 962453"/>
                <a:gd name="connsiteY13" fmla="*/ 442405 h 1804847"/>
                <a:gd name="connsiteX14" fmla="*/ 97843 w 962453"/>
                <a:gd name="connsiteY14" fmla="*/ 349686 h 1804847"/>
                <a:gd name="connsiteX15" fmla="*/ 59476 w 962453"/>
                <a:gd name="connsiteY15" fmla="*/ 288939 h 1804847"/>
                <a:gd name="connsiteX16" fmla="*/ 27438 w 962453"/>
                <a:gd name="connsiteY16" fmla="*/ 328122 h 1804847"/>
                <a:gd name="connsiteX17" fmla="*/ 11318 w 962453"/>
                <a:gd name="connsiteY17" fmla="*/ 388602 h 1804847"/>
                <a:gd name="connsiteX18" fmla="*/ 24990 w 962453"/>
                <a:gd name="connsiteY18" fmla="*/ 428467 h 1804847"/>
                <a:gd name="connsiteX19" fmla="*/ 65871 w 962453"/>
                <a:gd name="connsiteY19" fmla="*/ 599068 h 1804847"/>
                <a:gd name="connsiteX20" fmla="*/ 129815 w 962453"/>
                <a:gd name="connsiteY20" fmla="*/ 704576 h 1804847"/>
                <a:gd name="connsiteX21" fmla="*/ 216139 w 962453"/>
                <a:gd name="connsiteY21" fmla="*/ 631040 h 1804847"/>
                <a:gd name="connsiteX22" fmla="*/ 273689 w 962453"/>
                <a:gd name="connsiteY22" fmla="*/ 531927 h 1804847"/>
                <a:gd name="connsiteX23" fmla="*/ 292872 w 962453"/>
                <a:gd name="connsiteY23" fmla="*/ 605462 h 1804847"/>
                <a:gd name="connsiteX24" fmla="*/ 232325 w 962453"/>
                <a:gd name="connsiteY24" fmla="*/ 674918 h 1804847"/>
                <a:gd name="connsiteX25" fmla="*/ 128383 w 962453"/>
                <a:gd name="connsiteY25" fmla="*/ 832330 h 1804847"/>
                <a:gd name="connsiteX26" fmla="*/ 678 w 962453"/>
                <a:gd name="connsiteY26" fmla="*/ 1032657 h 1804847"/>
                <a:gd name="connsiteX27" fmla="*/ 174826 w 962453"/>
                <a:gd name="connsiteY27" fmla="*/ 1126690 h 1804847"/>
                <a:gd name="connsiteX28" fmla="*/ 179588 w 962453"/>
                <a:gd name="connsiteY28" fmla="*/ 1262421 h 1804847"/>
                <a:gd name="connsiteX29" fmla="*/ 212942 w 962453"/>
                <a:gd name="connsiteY29" fmla="*/ 1590201 h 1804847"/>
                <a:gd name="connsiteX30" fmla="*/ 209745 w 962453"/>
                <a:gd name="connsiteY30" fmla="*/ 1669998 h 1804847"/>
                <a:gd name="connsiteX31" fmla="*/ 142603 w 962453"/>
                <a:gd name="connsiteY31" fmla="*/ 1785230 h 1804847"/>
                <a:gd name="connsiteX32" fmla="*/ 220018 w 962453"/>
                <a:gd name="connsiteY32" fmla="*/ 1782166 h 1804847"/>
                <a:gd name="connsiteX33" fmla="*/ 283280 w 962453"/>
                <a:gd name="connsiteY33" fmla="*/ 1727681 h 1804847"/>
                <a:gd name="connsiteX34" fmla="*/ 324711 w 962453"/>
                <a:gd name="connsiteY34" fmla="*/ 1683603 h 1804847"/>
                <a:gd name="connsiteX35" fmla="*/ 283214 w 962453"/>
                <a:gd name="connsiteY35" fmla="*/ 1608635 h 1804847"/>
                <a:gd name="connsiteX36" fmla="*/ 279400 w 962453"/>
                <a:gd name="connsiteY36" fmla="*/ 1248766 h 1804847"/>
                <a:gd name="connsiteX37" fmla="*/ 299267 w 962453"/>
                <a:gd name="connsiteY37" fmla="*/ 1124925 h 1804847"/>
                <a:gd name="connsiteX38" fmla="*/ 433549 w 962453"/>
                <a:gd name="connsiteY38" fmla="*/ 1101029 h 1804847"/>
                <a:gd name="connsiteX39" fmla="*/ 615789 w 962453"/>
                <a:gd name="connsiteY39" fmla="*/ 1321636 h 1804847"/>
                <a:gd name="connsiteX40" fmla="*/ 663066 w 962453"/>
                <a:gd name="connsiteY40" fmla="*/ 1599926 h 1804847"/>
                <a:gd name="connsiteX41" fmla="*/ 630277 w 962453"/>
                <a:gd name="connsiteY41" fmla="*/ 1662987 h 1804847"/>
                <a:gd name="connsiteX42" fmla="*/ 682931 w 962453"/>
                <a:gd name="connsiteY42" fmla="*/ 1714892 h 1804847"/>
                <a:gd name="connsiteX43" fmla="*/ 817213 w 962453"/>
                <a:gd name="connsiteY43" fmla="*/ 1750061 h 1804847"/>
                <a:gd name="connsiteX44" fmla="*/ 749322 w 962453"/>
                <a:gd name="connsiteY44" fmla="*/ 1650065 h 1804847"/>
                <a:gd name="connsiteX45" fmla="*/ 730889 w 962453"/>
                <a:gd name="connsiteY45" fmla="*/ 1571018 h 1804847"/>
                <a:gd name="connsiteX46" fmla="*/ 718100 w 962453"/>
                <a:gd name="connsiteY46" fmla="*/ 1270481 h 1804847"/>
                <a:gd name="connsiteX47" fmla="*/ 615357 w 962453"/>
                <a:gd name="connsiteY47" fmla="*/ 1079065 h 1804847"/>
                <a:gd name="connsiteX48" fmla="*/ 683030 w 962453"/>
                <a:gd name="connsiteY48" fmla="*/ 1057800 h 1804847"/>
                <a:gd name="connsiteX49" fmla="*/ 565867 w 962453"/>
                <a:gd name="connsiteY49" fmla="*/ 854795 h 1804847"/>
                <a:gd name="connsiteX50" fmla="*/ 607630 w 962453"/>
                <a:gd name="connsiteY50" fmla="*/ 599334 h 1804847"/>
                <a:gd name="connsiteX51" fmla="*/ 603001 w 962453"/>
                <a:gd name="connsiteY51" fmla="*/ 541518 h 1804847"/>
                <a:gd name="connsiteX52" fmla="*/ 673339 w 962453"/>
                <a:gd name="connsiteY52" fmla="*/ 666209 h 1804847"/>
                <a:gd name="connsiteX53" fmla="*/ 740480 w 962453"/>
                <a:gd name="connsiteY53" fmla="*/ 691787 h 1804847"/>
                <a:gd name="connsiteX54" fmla="*/ 887552 w 962453"/>
                <a:gd name="connsiteY54" fmla="*/ 480772 h 1804847"/>
                <a:gd name="connsiteX55" fmla="*/ 929249 w 962453"/>
                <a:gd name="connsiteY55" fmla="*/ 414996 h 1804847"/>
                <a:gd name="connsiteX56" fmla="*/ 917143 w 962453"/>
                <a:gd name="connsiteY56" fmla="*/ 323226 h 1804847"/>
                <a:gd name="connsiteX57" fmla="*/ 883538 w 962453"/>
                <a:gd name="connsiteY57" fmla="*/ 355264 h 1804847"/>
                <a:gd name="connsiteX58" fmla="*/ 857212 w 962453"/>
                <a:gd name="connsiteY58" fmla="*/ 332001 h 1804847"/>
                <a:gd name="connsiteX59" fmla="*/ 836396 w 962453"/>
                <a:gd name="connsiteY59" fmla="*/ 430233 h 1804847"/>
                <a:gd name="connsiteX60" fmla="*/ 795648 w 962453"/>
                <a:gd name="connsiteY60" fmla="*/ 507099 h 1804847"/>
                <a:gd name="connsiteX61" fmla="*/ 721297 w 962453"/>
                <a:gd name="connsiteY61" fmla="*/ 573490 h 1804847"/>
                <a:gd name="connsiteX62" fmla="*/ 634973 w 962453"/>
                <a:gd name="connsiteY62" fmla="*/ 311320 h 1804847"/>
                <a:gd name="connsiteX63" fmla="*/ 555043 w 962453"/>
                <a:gd name="connsiteY63" fmla="*/ 295334 h 1804847"/>
                <a:gd name="connsiteX64" fmla="*/ 507085 w 962453"/>
                <a:gd name="connsiteY64" fmla="*/ 260165 h 1804847"/>
                <a:gd name="connsiteX65" fmla="*/ 510282 w 962453"/>
                <a:gd name="connsiteY65" fmla="*/ 177037 h 1804847"/>
                <a:gd name="connsiteX66" fmla="*/ 493913 w 962453"/>
                <a:gd name="connsiteY66" fmla="*/ 143234 h 1804847"/>
                <a:gd name="connsiteX67" fmla="*/ 515344 w 962453"/>
                <a:gd name="connsiteY67" fmla="*/ 100372 h 1804847"/>
                <a:gd name="connsiteX68" fmla="*/ 484388 w 962453"/>
                <a:gd name="connsiteY68" fmla="*/ 67034 h 1804847"/>
                <a:gd name="connsiteX69" fmla="*/ 498176 w 962453"/>
                <a:gd name="connsiteY69" fmla="*/ 39624 h 1804847"/>
                <a:gd name="connsiteX70" fmla="*/ 455813 w 962453"/>
                <a:gd name="connsiteY70" fmla="*/ 28934 h 1804847"/>
                <a:gd name="connsiteX71" fmla="*/ 391985 w 962453"/>
                <a:gd name="connsiteY71" fmla="*/ 1191 h 1804847"/>
                <a:gd name="connsiteX72" fmla="*/ 355800 w 962453"/>
                <a:gd name="connsiteY72" fmla="*/ 21790 h 1804847"/>
                <a:gd name="connsiteX73" fmla="*/ 313070 w 962453"/>
                <a:gd name="connsiteY73" fmla="*/ 12415 h 1804847"/>
                <a:gd name="connsiteX0" fmla="*/ 312392 w 961775"/>
                <a:gd name="connsiteY0" fmla="*/ 12415 h 1804847"/>
                <a:gd name="connsiteX1" fmla="*/ 309879 w 961775"/>
                <a:gd name="connsiteY1" fmla="*/ 43221 h 1804847"/>
                <a:gd name="connsiteX2" fmla="*/ 282602 w 961775"/>
                <a:gd name="connsiteY2" fmla="*/ 55544 h 1804847"/>
                <a:gd name="connsiteX3" fmla="*/ 293210 w 961775"/>
                <a:gd name="connsiteY3" fmla="*/ 86084 h 1804847"/>
                <a:gd name="connsiteX4" fmla="*/ 247433 w 961775"/>
                <a:gd name="connsiteY4" fmla="*/ 106699 h 1804847"/>
                <a:gd name="connsiteX5" fmla="*/ 263419 w 961775"/>
                <a:gd name="connsiteY5" fmla="*/ 205812 h 1804847"/>
                <a:gd name="connsiteX6" fmla="*/ 304983 w 961775"/>
                <a:gd name="connsiteY6" fmla="*/ 215404 h 1804847"/>
                <a:gd name="connsiteX7" fmla="*/ 336955 w 961775"/>
                <a:gd name="connsiteY7" fmla="*/ 276151 h 1804847"/>
                <a:gd name="connsiteX8" fmla="*/ 365730 w 961775"/>
                <a:gd name="connsiteY8" fmla="*/ 292137 h 1804847"/>
                <a:gd name="connsiteX9" fmla="*/ 327363 w 961775"/>
                <a:gd name="connsiteY9" fmla="*/ 320911 h 1804847"/>
                <a:gd name="connsiteX10" fmla="*/ 253828 w 961775"/>
                <a:gd name="connsiteY10" fmla="*/ 340095 h 1804847"/>
                <a:gd name="connsiteX11" fmla="*/ 186686 w 961775"/>
                <a:gd name="connsiteY11" fmla="*/ 477574 h 1804847"/>
                <a:gd name="connsiteX12" fmla="*/ 148320 w 961775"/>
                <a:gd name="connsiteY12" fmla="*/ 570293 h 1804847"/>
                <a:gd name="connsiteX13" fmla="*/ 74784 w 961775"/>
                <a:gd name="connsiteY13" fmla="*/ 442405 h 1804847"/>
                <a:gd name="connsiteX14" fmla="*/ 97165 w 961775"/>
                <a:gd name="connsiteY14" fmla="*/ 349686 h 1804847"/>
                <a:gd name="connsiteX15" fmla="*/ 58798 w 961775"/>
                <a:gd name="connsiteY15" fmla="*/ 288939 h 1804847"/>
                <a:gd name="connsiteX16" fmla="*/ 26760 w 961775"/>
                <a:gd name="connsiteY16" fmla="*/ 328122 h 1804847"/>
                <a:gd name="connsiteX17" fmla="*/ 10640 w 961775"/>
                <a:gd name="connsiteY17" fmla="*/ 388602 h 1804847"/>
                <a:gd name="connsiteX18" fmla="*/ 24312 w 961775"/>
                <a:gd name="connsiteY18" fmla="*/ 428467 h 1804847"/>
                <a:gd name="connsiteX19" fmla="*/ 65193 w 961775"/>
                <a:gd name="connsiteY19" fmla="*/ 599068 h 1804847"/>
                <a:gd name="connsiteX20" fmla="*/ 129137 w 961775"/>
                <a:gd name="connsiteY20" fmla="*/ 704576 h 1804847"/>
                <a:gd name="connsiteX21" fmla="*/ 215461 w 961775"/>
                <a:gd name="connsiteY21" fmla="*/ 631040 h 1804847"/>
                <a:gd name="connsiteX22" fmla="*/ 273011 w 961775"/>
                <a:gd name="connsiteY22" fmla="*/ 531927 h 1804847"/>
                <a:gd name="connsiteX23" fmla="*/ 292194 w 961775"/>
                <a:gd name="connsiteY23" fmla="*/ 605462 h 1804847"/>
                <a:gd name="connsiteX24" fmla="*/ 231647 w 961775"/>
                <a:gd name="connsiteY24" fmla="*/ 674918 h 1804847"/>
                <a:gd name="connsiteX25" fmla="*/ 127705 w 961775"/>
                <a:gd name="connsiteY25" fmla="*/ 832330 h 1804847"/>
                <a:gd name="connsiteX26" fmla="*/ 0 w 961775"/>
                <a:gd name="connsiteY26" fmla="*/ 1032657 h 1804847"/>
                <a:gd name="connsiteX27" fmla="*/ 174148 w 961775"/>
                <a:gd name="connsiteY27" fmla="*/ 1126690 h 1804847"/>
                <a:gd name="connsiteX28" fmla="*/ 178910 w 961775"/>
                <a:gd name="connsiteY28" fmla="*/ 1262421 h 1804847"/>
                <a:gd name="connsiteX29" fmla="*/ 212264 w 961775"/>
                <a:gd name="connsiteY29" fmla="*/ 1590201 h 1804847"/>
                <a:gd name="connsiteX30" fmla="*/ 209067 w 961775"/>
                <a:gd name="connsiteY30" fmla="*/ 1669998 h 1804847"/>
                <a:gd name="connsiteX31" fmla="*/ 141925 w 961775"/>
                <a:gd name="connsiteY31" fmla="*/ 1785230 h 1804847"/>
                <a:gd name="connsiteX32" fmla="*/ 219340 w 961775"/>
                <a:gd name="connsiteY32" fmla="*/ 1782166 h 1804847"/>
                <a:gd name="connsiteX33" fmla="*/ 282602 w 961775"/>
                <a:gd name="connsiteY33" fmla="*/ 1727681 h 1804847"/>
                <a:gd name="connsiteX34" fmla="*/ 324033 w 961775"/>
                <a:gd name="connsiteY34" fmla="*/ 1683603 h 1804847"/>
                <a:gd name="connsiteX35" fmla="*/ 282536 w 961775"/>
                <a:gd name="connsiteY35" fmla="*/ 1608635 h 1804847"/>
                <a:gd name="connsiteX36" fmla="*/ 278722 w 961775"/>
                <a:gd name="connsiteY36" fmla="*/ 1248766 h 1804847"/>
                <a:gd name="connsiteX37" fmla="*/ 298589 w 961775"/>
                <a:gd name="connsiteY37" fmla="*/ 1124925 h 1804847"/>
                <a:gd name="connsiteX38" fmla="*/ 432871 w 961775"/>
                <a:gd name="connsiteY38" fmla="*/ 1101029 h 1804847"/>
                <a:gd name="connsiteX39" fmla="*/ 615111 w 961775"/>
                <a:gd name="connsiteY39" fmla="*/ 1321636 h 1804847"/>
                <a:gd name="connsiteX40" fmla="*/ 662388 w 961775"/>
                <a:gd name="connsiteY40" fmla="*/ 1599926 h 1804847"/>
                <a:gd name="connsiteX41" fmla="*/ 629599 w 961775"/>
                <a:gd name="connsiteY41" fmla="*/ 1662987 h 1804847"/>
                <a:gd name="connsiteX42" fmla="*/ 682253 w 961775"/>
                <a:gd name="connsiteY42" fmla="*/ 1714892 h 1804847"/>
                <a:gd name="connsiteX43" fmla="*/ 816535 w 961775"/>
                <a:gd name="connsiteY43" fmla="*/ 1750061 h 1804847"/>
                <a:gd name="connsiteX44" fmla="*/ 748644 w 961775"/>
                <a:gd name="connsiteY44" fmla="*/ 1650065 h 1804847"/>
                <a:gd name="connsiteX45" fmla="*/ 730211 w 961775"/>
                <a:gd name="connsiteY45" fmla="*/ 1571018 h 1804847"/>
                <a:gd name="connsiteX46" fmla="*/ 717422 w 961775"/>
                <a:gd name="connsiteY46" fmla="*/ 1270481 h 1804847"/>
                <a:gd name="connsiteX47" fmla="*/ 614679 w 961775"/>
                <a:gd name="connsiteY47" fmla="*/ 1079065 h 1804847"/>
                <a:gd name="connsiteX48" fmla="*/ 682352 w 961775"/>
                <a:gd name="connsiteY48" fmla="*/ 1057800 h 1804847"/>
                <a:gd name="connsiteX49" fmla="*/ 565189 w 961775"/>
                <a:gd name="connsiteY49" fmla="*/ 854795 h 1804847"/>
                <a:gd name="connsiteX50" fmla="*/ 606952 w 961775"/>
                <a:gd name="connsiteY50" fmla="*/ 599334 h 1804847"/>
                <a:gd name="connsiteX51" fmla="*/ 602323 w 961775"/>
                <a:gd name="connsiteY51" fmla="*/ 541518 h 1804847"/>
                <a:gd name="connsiteX52" fmla="*/ 672661 w 961775"/>
                <a:gd name="connsiteY52" fmla="*/ 666209 h 1804847"/>
                <a:gd name="connsiteX53" fmla="*/ 739802 w 961775"/>
                <a:gd name="connsiteY53" fmla="*/ 691787 h 1804847"/>
                <a:gd name="connsiteX54" fmla="*/ 886874 w 961775"/>
                <a:gd name="connsiteY54" fmla="*/ 480772 h 1804847"/>
                <a:gd name="connsiteX55" fmla="*/ 928571 w 961775"/>
                <a:gd name="connsiteY55" fmla="*/ 414996 h 1804847"/>
                <a:gd name="connsiteX56" fmla="*/ 916465 w 961775"/>
                <a:gd name="connsiteY56" fmla="*/ 323226 h 1804847"/>
                <a:gd name="connsiteX57" fmla="*/ 882860 w 961775"/>
                <a:gd name="connsiteY57" fmla="*/ 355264 h 1804847"/>
                <a:gd name="connsiteX58" fmla="*/ 856534 w 961775"/>
                <a:gd name="connsiteY58" fmla="*/ 332001 h 1804847"/>
                <a:gd name="connsiteX59" fmla="*/ 835718 w 961775"/>
                <a:gd name="connsiteY59" fmla="*/ 430233 h 1804847"/>
                <a:gd name="connsiteX60" fmla="*/ 794970 w 961775"/>
                <a:gd name="connsiteY60" fmla="*/ 507099 h 1804847"/>
                <a:gd name="connsiteX61" fmla="*/ 720619 w 961775"/>
                <a:gd name="connsiteY61" fmla="*/ 573490 h 1804847"/>
                <a:gd name="connsiteX62" fmla="*/ 634295 w 961775"/>
                <a:gd name="connsiteY62" fmla="*/ 311320 h 1804847"/>
                <a:gd name="connsiteX63" fmla="*/ 554365 w 961775"/>
                <a:gd name="connsiteY63" fmla="*/ 295334 h 1804847"/>
                <a:gd name="connsiteX64" fmla="*/ 506407 w 961775"/>
                <a:gd name="connsiteY64" fmla="*/ 260165 h 1804847"/>
                <a:gd name="connsiteX65" fmla="*/ 509604 w 961775"/>
                <a:gd name="connsiteY65" fmla="*/ 177037 h 1804847"/>
                <a:gd name="connsiteX66" fmla="*/ 493235 w 961775"/>
                <a:gd name="connsiteY66" fmla="*/ 143234 h 1804847"/>
                <a:gd name="connsiteX67" fmla="*/ 514666 w 961775"/>
                <a:gd name="connsiteY67" fmla="*/ 100372 h 1804847"/>
                <a:gd name="connsiteX68" fmla="*/ 483710 w 961775"/>
                <a:gd name="connsiteY68" fmla="*/ 67034 h 1804847"/>
                <a:gd name="connsiteX69" fmla="*/ 497498 w 961775"/>
                <a:gd name="connsiteY69" fmla="*/ 39624 h 1804847"/>
                <a:gd name="connsiteX70" fmla="*/ 455135 w 961775"/>
                <a:gd name="connsiteY70" fmla="*/ 28934 h 1804847"/>
                <a:gd name="connsiteX71" fmla="*/ 391307 w 961775"/>
                <a:gd name="connsiteY71" fmla="*/ 1191 h 1804847"/>
                <a:gd name="connsiteX72" fmla="*/ 355122 w 961775"/>
                <a:gd name="connsiteY72" fmla="*/ 21790 h 1804847"/>
                <a:gd name="connsiteX73" fmla="*/ 312392 w 961775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49686 h 1804847"/>
                <a:gd name="connsiteX15" fmla="*/ 78504 w 981481"/>
                <a:gd name="connsiteY15" fmla="*/ 288939 h 1804847"/>
                <a:gd name="connsiteX16" fmla="*/ 46466 w 981481"/>
                <a:gd name="connsiteY16" fmla="*/ 328122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814676 w 981481"/>
                <a:gd name="connsiteY60" fmla="*/ 507099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46466 w 981481"/>
                <a:gd name="connsiteY16" fmla="*/ 328122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814676 w 981481"/>
                <a:gd name="connsiteY60" fmla="*/ 507099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41011 w 990394"/>
                <a:gd name="connsiteY0" fmla="*/ 12415 h 1804847"/>
                <a:gd name="connsiteX1" fmla="*/ 338498 w 990394"/>
                <a:gd name="connsiteY1" fmla="*/ 43221 h 1804847"/>
                <a:gd name="connsiteX2" fmla="*/ 311221 w 990394"/>
                <a:gd name="connsiteY2" fmla="*/ 55544 h 1804847"/>
                <a:gd name="connsiteX3" fmla="*/ 321829 w 990394"/>
                <a:gd name="connsiteY3" fmla="*/ 86084 h 1804847"/>
                <a:gd name="connsiteX4" fmla="*/ 276052 w 990394"/>
                <a:gd name="connsiteY4" fmla="*/ 106699 h 1804847"/>
                <a:gd name="connsiteX5" fmla="*/ 292038 w 990394"/>
                <a:gd name="connsiteY5" fmla="*/ 205812 h 1804847"/>
                <a:gd name="connsiteX6" fmla="*/ 333602 w 990394"/>
                <a:gd name="connsiteY6" fmla="*/ 215404 h 1804847"/>
                <a:gd name="connsiteX7" fmla="*/ 365574 w 990394"/>
                <a:gd name="connsiteY7" fmla="*/ 276151 h 1804847"/>
                <a:gd name="connsiteX8" fmla="*/ 394349 w 990394"/>
                <a:gd name="connsiteY8" fmla="*/ 292137 h 1804847"/>
                <a:gd name="connsiteX9" fmla="*/ 355982 w 990394"/>
                <a:gd name="connsiteY9" fmla="*/ 320911 h 1804847"/>
                <a:gd name="connsiteX10" fmla="*/ 282447 w 990394"/>
                <a:gd name="connsiteY10" fmla="*/ 340095 h 1804847"/>
                <a:gd name="connsiteX11" fmla="*/ 215305 w 990394"/>
                <a:gd name="connsiteY11" fmla="*/ 477574 h 1804847"/>
                <a:gd name="connsiteX12" fmla="*/ 176939 w 990394"/>
                <a:gd name="connsiteY12" fmla="*/ 570293 h 1804847"/>
                <a:gd name="connsiteX13" fmla="*/ 103403 w 990394"/>
                <a:gd name="connsiteY13" fmla="*/ 442405 h 1804847"/>
                <a:gd name="connsiteX14" fmla="*/ 125784 w 990394"/>
                <a:gd name="connsiteY14" fmla="*/ 373499 h 1804847"/>
                <a:gd name="connsiteX15" fmla="*/ 87417 w 990394"/>
                <a:gd name="connsiteY15" fmla="*/ 288939 h 1804847"/>
                <a:gd name="connsiteX16" fmla="*/ 5373 w 990394"/>
                <a:gd name="connsiteY16" fmla="*/ 275735 h 1804847"/>
                <a:gd name="connsiteX17" fmla="*/ 39259 w 990394"/>
                <a:gd name="connsiteY17" fmla="*/ 388602 h 1804847"/>
                <a:gd name="connsiteX18" fmla="*/ 52931 w 990394"/>
                <a:gd name="connsiteY18" fmla="*/ 428467 h 1804847"/>
                <a:gd name="connsiteX19" fmla="*/ 93812 w 990394"/>
                <a:gd name="connsiteY19" fmla="*/ 599068 h 1804847"/>
                <a:gd name="connsiteX20" fmla="*/ 157756 w 990394"/>
                <a:gd name="connsiteY20" fmla="*/ 704576 h 1804847"/>
                <a:gd name="connsiteX21" fmla="*/ 244080 w 990394"/>
                <a:gd name="connsiteY21" fmla="*/ 631040 h 1804847"/>
                <a:gd name="connsiteX22" fmla="*/ 301630 w 990394"/>
                <a:gd name="connsiteY22" fmla="*/ 531927 h 1804847"/>
                <a:gd name="connsiteX23" fmla="*/ 320813 w 990394"/>
                <a:gd name="connsiteY23" fmla="*/ 605462 h 1804847"/>
                <a:gd name="connsiteX24" fmla="*/ 260266 w 990394"/>
                <a:gd name="connsiteY24" fmla="*/ 674918 h 1804847"/>
                <a:gd name="connsiteX25" fmla="*/ 156324 w 990394"/>
                <a:gd name="connsiteY25" fmla="*/ 832330 h 1804847"/>
                <a:gd name="connsiteX26" fmla="*/ 28619 w 990394"/>
                <a:gd name="connsiteY26" fmla="*/ 1032657 h 1804847"/>
                <a:gd name="connsiteX27" fmla="*/ 202767 w 990394"/>
                <a:gd name="connsiteY27" fmla="*/ 1126690 h 1804847"/>
                <a:gd name="connsiteX28" fmla="*/ 207529 w 990394"/>
                <a:gd name="connsiteY28" fmla="*/ 1262421 h 1804847"/>
                <a:gd name="connsiteX29" fmla="*/ 240883 w 990394"/>
                <a:gd name="connsiteY29" fmla="*/ 1590201 h 1804847"/>
                <a:gd name="connsiteX30" fmla="*/ 237686 w 990394"/>
                <a:gd name="connsiteY30" fmla="*/ 1669998 h 1804847"/>
                <a:gd name="connsiteX31" fmla="*/ 170544 w 990394"/>
                <a:gd name="connsiteY31" fmla="*/ 1785230 h 1804847"/>
                <a:gd name="connsiteX32" fmla="*/ 247959 w 990394"/>
                <a:gd name="connsiteY32" fmla="*/ 1782166 h 1804847"/>
                <a:gd name="connsiteX33" fmla="*/ 311221 w 990394"/>
                <a:gd name="connsiteY33" fmla="*/ 1727681 h 1804847"/>
                <a:gd name="connsiteX34" fmla="*/ 352652 w 990394"/>
                <a:gd name="connsiteY34" fmla="*/ 1683603 h 1804847"/>
                <a:gd name="connsiteX35" fmla="*/ 311155 w 990394"/>
                <a:gd name="connsiteY35" fmla="*/ 1608635 h 1804847"/>
                <a:gd name="connsiteX36" fmla="*/ 307341 w 990394"/>
                <a:gd name="connsiteY36" fmla="*/ 1248766 h 1804847"/>
                <a:gd name="connsiteX37" fmla="*/ 327208 w 990394"/>
                <a:gd name="connsiteY37" fmla="*/ 1124925 h 1804847"/>
                <a:gd name="connsiteX38" fmla="*/ 461490 w 990394"/>
                <a:gd name="connsiteY38" fmla="*/ 1101029 h 1804847"/>
                <a:gd name="connsiteX39" fmla="*/ 643730 w 990394"/>
                <a:gd name="connsiteY39" fmla="*/ 1321636 h 1804847"/>
                <a:gd name="connsiteX40" fmla="*/ 691007 w 990394"/>
                <a:gd name="connsiteY40" fmla="*/ 1599926 h 1804847"/>
                <a:gd name="connsiteX41" fmla="*/ 658218 w 990394"/>
                <a:gd name="connsiteY41" fmla="*/ 1662987 h 1804847"/>
                <a:gd name="connsiteX42" fmla="*/ 710872 w 990394"/>
                <a:gd name="connsiteY42" fmla="*/ 1714892 h 1804847"/>
                <a:gd name="connsiteX43" fmla="*/ 845154 w 990394"/>
                <a:gd name="connsiteY43" fmla="*/ 1750061 h 1804847"/>
                <a:gd name="connsiteX44" fmla="*/ 777263 w 990394"/>
                <a:gd name="connsiteY44" fmla="*/ 1650065 h 1804847"/>
                <a:gd name="connsiteX45" fmla="*/ 758830 w 990394"/>
                <a:gd name="connsiteY45" fmla="*/ 1571018 h 1804847"/>
                <a:gd name="connsiteX46" fmla="*/ 746041 w 990394"/>
                <a:gd name="connsiteY46" fmla="*/ 1270481 h 1804847"/>
                <a:gd name="connsiteX47" fmla="*/ 643298 w 990394"/>
                <a:gd name="connsiteY47" fmla="*/ 1079065 h 1804847"/>
                <a:gd name="connsiteX48" fmla="*/ 710971 w 990394"/>
                <a:gd name="connsiteY48" fmla="*/ 1057800 h 1804847"/>
                <a:gd name="connsiteX49" fmla="*/ 593808 w 990394"/>
                <a:gd name="connsiteY49" fmla="*/ 854795 h 1804847"/>
                <a:gd name="connsiteX50" fmla="*/ 635571 w 990394"/>
                <a:gd name="connsiteY50" fmla="*/ 599334 h 1804847"/>
                <a:gd name="connsiteX51" fmla="*/ 630942 w 990394"/>
                <a:gd name="connsiteY51" fmla="*/ 541518 h 1804847"/>
                <a:gd name="connsiteX52" fmla="*/ 701280 w 990394"/>
                <a:gd name="connsiteY52" fmla="*/ 666209 h 1804847"/>
                <a:gd name="connsiteX53" fmla="*/ 768421 w 990394"/>
                <a:gd name="connsiteY53" fmla="*/ 691787 h 1804847"/>
                <a:gd name="connsiteX54" fmla="*/ 915493 w 990394"/>
                <a:gd name="connsiteY54" fmla="*/ 480772 h 1804847"/>
                <a:gd name="connsiteX55" fmla="*/ 957190 w 990394"/>
                <a:gd name="connsiteY55" fmla="*/ 414996 h 1804847"/>
                <a:gd name="connsiteX56" fmla="*/ 945084 w 990394"/>
                <a:gd name="connsiteY56" fmla="*/ 323226 h 1804847"/>
                <a:gd name="connsiteX57" fmla="*/ 911479 w 990394"/>
                <a:gd name="connsiteY57" fmla="*/ 355264 h 1804847"/>
                <a:gd name="connsiteX58" fmla="*/ 885153 w 990394"/>
                <a:gd name="connsiteY58" fmla="*/ 332001 h 1804847"/>
                <a:gd name="connsiteX59" fmla="*/ 864337 w 990394"/>
                <a:gd name="connsiteY59" fmla="*/ 430233 h 1804847"/>
                <a:gd name="connsiteX60" fmla="*/ 823589 w 990394"/>
                <a:gd name="connsiteY60" fmla="*/ 507099 h 1804847"/>
                <a:gd name="connsiteX61" fmla="*/ 749238 w 990394"/>
                <a:gd name="connsiteY61" fmla="*/ 573490 h 1804847"/>
                <a:gd name="connsiteX62" fmla="*/ 662914 w 990394"/>
                <a:gd name="connsiteY62" fmla="*/ 311320 h 1804847"/>
                <a:gd name="connsiteX63" fmla="*/ 582984 w 990394"/>
                <a:gd name="connsiteY63" fmla="*/ 295334 h 1804847"/>
                <a:gd name="connsiteX64" fmla="*/ 535026 w 990394"/>
                <a:gd name="connsiteY64" fmla="*/ 260165 h 1804847"/>
                <a:gd name="connsiteX65" fmla="*/ 538223 w 990394"/>
                <a:gd name="connsiteY65" fmla="*/ 177037 h 1804847"/>
                <a:gd name="connsiteX66" fmla="*/ 521854 w 990394"/>
                <a:gd name="connsiteY66" fmla="*/ 143234 h 1804847"/>
                <a:gd name="connsiteX67" fmla="*/ 543285 w 990394"/>
                <a:gd name="connsiteY67" fmla="*/ 100372 h 1804847"/>
                <a:gd name="connsiteX68" fmla="*/ 512329 w 990394"/>
                <a:gd name="connsiteY68" fmla="*/ 67034 h 1804847"/>
                <a:gd name="connsiteX69" fmla="*/ 526117 w 990394"/>
                <a:gd name="connsiteY69" fmla="*/ 39624 h 1804847"/>
                <a:gd name="connsiteX70" fmla="*/ 483754 w 990394"/>
                <a:gd name="connsiteY70" fmla="*/ 28934 h 1804847"/>
                <a:gd name="connsiteX71" fmla="*/ 419926 w 990394"/>
                <a:gd name="connsiteY71" fmla="*/ 1191 h 1804847"/>
                <a:gd name="connsiteX72" fmla="*/ 383741 w 990394"/>
                <a:gd name="connsiteY72" fmla="*/ 21790 h 1804847"/>
                <a:gd name="connsiteX73" fmla="*/ 341011 w 990394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814676 w 981481"/>
                <a:gd name="connsiteY60" fmla="*/ 507099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740325 w 981481"/>
                <a:gd name="connsiteY60" fmla="*/ 573490 h 1804847"/>
                <a:gd name="connsiteX61" fmla="*/ 654001 w 981481"/>
                <a:gd name="connsiteY61" fmla="*/ 311320 h 1804847"/>
                <a:gd name="connsiteX62" fmla="*/ 574071 w 981481"/>
                <a:gd name="connsiteY62" fmla="*/ 295334 h 1804847"/>
                <a:gd name="connsiteX63" fmla="*/ 526113 w 981481"/>
                <a:gd name="connsiteY63" fmla="*/ 260165 h 1804847"/>
                <a:gd name="connsiteX64" fmla="*/ 529310 w 981481"/>
                <a:gd name="connsiteY64" fmla="*/ 177037 h 1804847"/>
                <a:gd name="connsiteX65" fmla="*/ 512941 w 981481"/>
                <a:gd name="connsiteY65" fmla="*/ 143234 h 1804847"/>
                <a:gd name="connsiteX66" fmla="*/ 534372 w 981481"/>
                <a:gd name="connsiteY66" fmla="*/ 100372 h 1804847"/>
                <a:gd name="connsiteX67" fmla="*/ 503416 w 981481"/>
                <a:gd name="connsiteY67" fmla="*/ 67034 h 1804847"/>
                <a:gd name="connsiteX68" fmla="*/ 517204 w 981481"/>
                <a:gd name="connsiteY68" fmla="*/ 39624 h 1804847"/>
                <a:gd name="connsiteX69" fmla="*/ 474841 w 981481"/>
                <a:gd name="connsiteY69" fmla="*/ 28934 h 1804847"/>
                <a:gd name="connsiteX70" fmla="*/ 411013 w 981481"/>
                <a:gd name="connsiteY70" fmla="*/ 1191 h 1804847"/>
                <a:gd name="connsiteX71" fmla="*/ 374828 w 981481"/>
                <a:gd name="connsiteY71" fmla="*/ 21790 h 1804847"/>
                <a:gd name="connsiteX72" fmla="*/ 332098 w 981481"/>
                <a:gd name="connsiteY72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740325 w 981481"/>
                <a:gd name="connsiteY60" fmla="*/ 573490 h 1804847"/>
                <a:gd name="connsiteX61" fmla="*/ 654001 w 981481"/>
                <a:gd name="connsiteY61" fmla="*/ 311320 h 1804847"/>
                <a:gd name="connsiteX62" fmla="*/ 574071 w 981481"/>
                <a:gd name="connsiteY62" fmla="*/ 295334 h 1804847"/>
                <a:gd name="connsiteX63" fmla="*/ 526113 w 981481"/>
                <a:gd name="connsiteY63" fmla="*/ 260165 h 1804847"/>
                <a:gd name="connsiteX64" fmla="*/ 529310 w 981481"/>
                <a:gd name="connsiteY64" fmla="*/ 177037 h 1804847"/>
                <a:gd name="connsiteX65" fmla="*/ 512941 w 981481"/>
                <a:gd name="connsiteY65" fmla="*/ 143234 h 1804847"/>
                <a:gd name="connsiteX66" fmla="*/ 534372 w 981481"/>
                <a:gd name="connsiteY66" fmla="*/ 100372 h 1804847"/>
                <a:gd name="connsiteX67" fmla="*/ 503416 w 981481"/>
                <a:gd name="connsiteY67" fmla="*/ 67034 h 1804847"/>
                <a:gd name="connsiteX68" fmla="*/ 517204 w 981481"/>
                <a:gd name="connsiteY68" fmla="*/ 39624 h 1804847"/>
                <a:gd name="connsiteX69" fmla="*/ 474841 w 981481"/>
                <a:gd name="connsiteY69" fmla="*/ 28934 h 1804847"/>
                <a:gd name="connsiteX70" fmla="*/ 411013 w 981481"/>
                <a:gd name="connsiteY70" fmla="*/ 1191 h 1804847"/>
                <a:gd name="connsiteX71" fmla="*/ 374828 w 981481"/>
                <a:gd name="connsiteY71" fmla="*/ 21790 h 1804847"/>
                <a:gd name="connsiteX72" fmla="*/ 332098 w 981481"/>
                <a:gd name="connsiteY72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76240 w 981481"/>
                <a:gd name="connsiteY58" fmla="*/ 332001 h 1804847"/>
                <a:gd name="connsiteX59" fmla="*/ 855424 w 981481"/>
                <a:gd name="connsiteY59" fmla="*/ 430233 h 1804847"/>
                <a:gd name="connsiteX60" fmla="*/ 740325 w 981481"/>
                <a:gd name="connsiteY60" fmla="*/ 573490 h 1804847"/>
                <a:gd name="connsiteX61" fmla="*/ 654001 w 981481"/>
                <a:gd name="connsiteY61" fmla="*/ 311320 h 1804847"/>
                <a:gd name="connsiteX62" fmla="*/ 574071 w 981481"/>
                <a:gd name="connsiteY62" fmla="*/ 295334 h 1804847"/>
                <a:gd name="connsiteX63" fmla="*/ 526113 w 981481"/>
                <a:gd name="connsiteY63" fmla="*/ 260165 h 1804847"/>
                <a:gd name="connsiteX64" fmla="*/ 529310 w 981481"/>
                <a:gd name="connsiteY64" fmla="*/ 177037 h 1804847"/>
                <a:gd name="connsiteX65" fmla="*/ 512941 w 981481"/>
                <a:gd name="connsiteY65" fmla="*/ 143234 h 1804847"/>
                <a:gd name="connsiteX66" fmla="*/ 534372 w 981481"/>
                <a:gd name="connsiteY66" fmla="*/ 100372 h 1804847"/>
                <a:gd name="connsiteX67" fmla="*/ 503416 w 981481"/>
                <a:gd name="connsiteY67" fmla="*/ 67034 h 1804847"/>
                <a:gd name="connsiteX68" fmla="*/ 517204 w 981481"/>
                <a:gd name="connsiteY68" fmla="*/ 39624 h 1804847"/>
                <a:gd name="connsiteX69" fmla="*/ 474841 w 981481"/>
                <a:gd name="connsiteY69" fmla="*/ 28934 h 1804847"/>
                <a:gd name="connsiteX70" fmla="*/ 411013 w 981481"/>
                <a:gd name="connsiteY70" fmla="*/ 1191 h 1804847"/>
                <a:gd name="connsiteX71" fmla="*/ 374828 w 981481"/>
                <a:gd name="connsiteY71" fmla="*/ 21790 h 1804847"/>
                <a:gd name="connsiteX72" fmla="*/ 332098 w 981481"/>
                <a:gd name="connsiteY72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66715 w 981481"/>
                <a:gd name="connsiteY58" fmla="*/ 343907 h 1804847"/>
                <a:gd name="connsiteX59" fmla="*/ 855424 w 981481"/>
                <a:gd name="connsiteY59" fmla="*/ 430233 h 1804847"/>
                <a:gd name="connsiteX60" fmla="*/ 740325 w 981481"/>
                <a:gd name="connsiteY60" fmla="*/ 573490 h 1804847"/>
                <a:gd name="connsiteX61" fmla="*/ 654001 w 981481"/>
                <a:gd name="connsiteY61" fmla="*/ 311320 h 1804847"/>
                <a:gd name="connsiteX62" fmla="*/ 574071 w 981481"/>
                <a:gd name="connsiteY62" fmla="*/ 295334 h 1804847"/>
                <a:gd name="connsiteX63" fmla="*/ 526113 w 981481"/>
                <a:gd name="connsiteY63" fmla="*/ 260165 h 1804847"/>
                <a:gd name="connsiteX64" fmla="*/ 529310 w 981481"/>
                <a:gd name="connsiteY64" fmla="*/ 177037 h 1804847"/>
                <a:gd name="connsiteX65" fmla="*/ 512941 w 981481"/>
                <a:gd name="connsiteY65" fmla="*/ 143234 h 1804847"/>
                <a:gd name="connsiteX66" fmla="*/ 534372 w 981481"/>
                <a:gd name="connsiteY66" fmla="*/ 100372 h 1804847"/>
                <a:gd name="connsiteX67" fmla="*/ 503416 w 981481"/>
                <a:gd name="connsiteY67" fmla="*/ 67034 h 1804847"/>
                <a:gd name="connsiteX68" fmla="*/ 517204 w 981481"/>
                <a:gd name="connsiteY68" fmla="*/ 39624 h 1804847"/>
                <a:gd name="connsiteX69" fmla="*/ 474841 w 981481"/>
                <a:gd name="connsiteY69" fmla="*/ 28934 h 1804847"/>
                <a:gd name="connsiteX70" fmla="*/ 411013 w 981481"/>
                <a:gd name="connsiteY70" fmla="*/ 1191 h 1804847"/>
                <a:gd name="connsiteX71" fmla="*/ 374828 w 981481"/>
                <a:gd name="connsiteY71" fmla="*/ 21790 h 1804847"/>
                <a:gd name="connsiteX72" fmla="*/ 332098 w 981481"/>
                <a:gd name="connsiteY72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283125 w 981481"/>
                <a:gd name="connsiteY5" fmla="*/ 205812 h 1804847"/>
                <a:gd name="connsiteX6" fmla="*/ 324689 w 981481"/>
                <a:gd name="connsiteY6" fmla="*/ 215404 h 1804847"/>
                <a:gd name="connsiteX7" fmla="*/ 356661 w 981481"/>
                <a:gd name="connsiteY7" fmla="*/ 276151 h 1804847"/>
                <a:gd name="connsiteX8" fmla="*/ 385436 w 981481"/>
                <a:gd name="connsiteY8" fmla="*/ 292137 h 1804847"/>
                <a:gd name="connsiteX9" fmla="*/ 347069 w 981481"/>
                <a:gd name="connsiteY9" fmla="*/ 320911 h 1804847"/>
                <a:gd name="connsiteX10" fmla="*/ 273534 w 981481"/>
                <a:gd name="connsiteY10" fmla="*/ 340095 h 1804847"/>
                <a:gd name="connsiteX11" fmla="*/ 206392 w 981481"/>
                <a:gd name="connsiteY11" fmla="*/ 477574 h 1804847"/>
                <a:gd name="connsiteX12" fmla="*/ 168026 w 981481"/>
                <a:gd name="connsiteY12" fmla="*/ 570293 h 1804847"/>
                <a:gd name="connsiteX13" fmla="*/ 94490 w 981481"/>
                <a:gd name="connsiteY13" fmla="*/ 442405 h 1804847"/>
                <a:gd name="connsiteX14" fmla="*/ 116871 w 981481"/>
                <a:gd name="connsiteY14" fmla="*/ 373499 h 1804847"/>
                <a:gd name="connsiteX15" fmla="*/ 78504 w 981481"/>
                <a:gd name="connsiteY15" fmla="*/ 288939 h 1804847"/>
                <a:gd name="connsiteX16" fmla="*/ 34560 w 981481"/>
                <a:gd name="connsiteY16" fmla="*/ 325741 h 1804847"/>
                <a:gd name="connsiteX17" fmla="*/ 30346 w 981481"/>
                <a:gd name="connsiteY17" fmla="*/ 388602 h 1804847"/>
                <a:gd name="connsiteX18" fmla="*/ 44018 w 981481"/>
                <a:gd name="connsiteY18" fmla="*/ 428467 h 1804847"/>
                <a:gd name="connsiteX19" fmla="*/ 84899 w 981481"/>
                <a:gd name="connsiteY19" fmla="*/ 599068 h 1804847"/>
                <a:gd name="connsiteX20" fmla="*/ 148843 w 981481"/>
                <a:gd name="connsiteY20" fmla="*/ 704576 h 1804847"/>
                <a:gd name="connsiteX21" fmla="*/ 235167 w 981481"/>
                <a:gd name="connsiteY21" fmla="*/ 631040 h 1804847"/>
                <a:gd name="connsiteX22" fmla="*/ 292717 w 981481"/>
                <a:gd name="connsiteY22" fmla="*/ 531927 h 1804847"/>
                <a:gd name="connsiteX23" fmla="*/ 311900 w 981481"/>
                <a:gd name="connsiteY23" fmla="*/ 605462 h 1804847"/>
                <a:gd name="connsiteX24" fmla="*/ 251353 w 981481"/>
                <a:gd name="connsiteY24" fmla="*/ 674918 h 1804847"/>
                <a:gd name="connsiteX25" fmla="*/ 147411 w 981481"/>
                <a:gd name="connsiteY25" fmla="*/ 832330 h 1804847"/>
                <a:gd name="connsiteX26" fmla="*/ 19706 w 981481"/>
                <a:gd name="connsiteY26" fmla="*/ 1032657 h 1804847"/>
                <a:gd name="connsiteX27" fmla="*/ 193854 w 981481"/>
                <a:gd name="connsiteY27" fmla="*/ 1126690 h 1804847"/>
                <a:gd name="connsiteX28" fmla="*/ 198616 w 981481"/>
                <a:gd name="connsiteY28" fmla="*/ 1262421 h 1804847"/>
                <a:gd name="connsiteX29" fmla="*/ 231970 w 981481"/>
                <a:gd name="connsiteY29" fmla="*/ 1590201 h 1804847"/>
                <a:gd name="connsiteX30" fmla="*/ 228773 w 981481"/>
                <a:gd name="connsiteY30" fmla="*/ 1669998 h 1804847"/>
                <a:gd name="connsiteX31" fmla="*/ 161631 w 981481"/>
                <a:gd name="connsiteY31" fmla="*/ 1785230 h 1804847"/>
                <a:gd name="connsiteX32" fmla="*/ 239046 w 981481"/>
                <a:gd name="connsiteY32" fmla="*/ 1782166 h 1804847"/>
                <a:gd name="connsiteX33" fmla="*/ 302308 w 981481"/>
                <a:gd name="connsiteY33" fmla="*/ 1727681 h 1804847"/>
                <a:gd name="connsiteX34" fmla="*/ 343739 w 981481"/>
                <a:gd name="connsiteY34" fmla="*/ 1683603 h 1804847"/>
                <a:gd name="connsiteX35" fmla="*/ 302242 w 981481"/>
                <a:gd name="connsiteY35" fmla="*/ 1608635 h 1804847"/>
                <a:gd name="connsiteX36" fmla="*/ 298428 w 981481"/>
                <a:gd name="connsiteY36" fmla="*/ 1248766 h 1804847"/>
                <a:gd name="connsiteX37" fmla="*/ 318295 w 981481"/>
                <a:gd name="connsiteY37" fmla="*/ 1124925 h 1804847"/>
                <a:gd name="connsiteX38" fmla="*/ 452577 w 981481"/>
                <a:gd name="connsiteY38" fmla="*/ 1101029 h 1804847"/>
                <a:gd name="connsiteX39" fmla="*/ 634817 w 981481"/>
                <a:gd name="connsiteY39" fmla="*/ 1321636 h 1804847"/>
                <a:gd name="connsiteX40" fmla="*/ 682094 w 981481"/>
                <a:gd name="connsiteY40" fmla="*/ 1599926 h 1804847"/>
                <a:gd name="connsiteX41" fmla="*/ 649305 w 981481"/>
                <a:gd name="connsiteY41" fmla="*/ 1662987 h 1804847"/>
                <a:gd name="connsiteX42" fmla="*/ 701959 w 981481"/>
                <a:gd name="connsiteY42" fmla="*/ 1714892 h 1804847"/>
                <a:gd name="connsiteX43" fmla="*/ 836241 w 981481"/>
                <a:gd name="connsiteY43" fmla="*/ 1750061 h 1804847"/>
                <a:gd name="connsiteX44" fmla="*/ 768350 w 981481"/>
                <a:gd name="connsiteY44" fmla="*/ 1650065 h 1804847"/>
                <a:gd name="connsiteX45" fmla="*/ 749917 w 981481"/>
                <a:gd name="connsiteY45" fmla="*/ 1571018 h 1804847"/>
                <a:gd name="connsiteX46" fmla="*/ 737128 w 981481"/>
                <a:gd name="connsiteY46" fmla="*/ 1270481 h 1804847"/>
                <a:gd name="connsiteX47" fmla="*/ 634385 w 981481"/>
                <a:gd name="connsiteY47" fmla="*/ 1079065 h 1804847"/>
                <a:gd name="connsiteX48" fmla="*/ 702058 w 981481"/>
                <a:gd name="connsiteY48" fmla="*/ 1057800 h 1804847"/>
                <a:gd name="connsiteX49" fmla="*/ 584895 w 981481"/>
                <a:gd name="connsiteY49" fmla="*/ 854795 h 1804847"/>
                <a:gd name="connsiteX50" fmla="*/ 626658 w 981481"/>
                <a:gd name="connsiteY50" fmla="*/ 599334 h 1804847"/>
                <a:gd name="connsiteX51" fmla="*/ 622029 w 981481"/>
                <a:gd name="connsiteY51" fmla="*/ 541518 h 1804847"/>
                <a:gd name="connsiteX52" fmla="*/ 692367 w 981481"/>
                <a:gd name="connsiteY52" fmla="*/ 666209 h 1804847"/>
                <a:gd name="connsiteX53" fmla="*/ 759508 w 981481"/>
                <a:gd name="connsiteY53" fmla="*/ 691787 h 1804847"/>
                <a:gd name="connsiteX54" fmla="*/ 906580 w 981481"/>
                <a:gd name="connsiteY54" fmla="*/ 480772 h 1804847"/>
                <a:gd name="connsiteX55" fmla="*/ 948277 w 981481"/>
                <a:gd name="connsiteY55" fmla="*/ 414996 h 1804847"/>
                <a:gd name="connsiteX56" fmla="*/ 936171 w 981481"/>
                <a:gd name="connsiteY56" fmla="*/ 323226 h 1804847"/>
                <a:gd name="connsiteX57" fmla="*/ 902566 w 981481"/>
                <a:gd name="connsiteY57" fmla="*/ 355264 h 1804847"/>
                <a:gd name="connsiteX58" fmla="*/ 866715 w 981481"/>
                <a:gd name="connsiteY58" fmla="*/ 343907 h 1804847"/>
                <a:gd name="connsiteX59" fmla="*/ 855424 w 981481"/>
                <a:gd name="connsiteY59" fmla="*/ 430233 h 1804847"/>
                <a:gd name="connsiteX60" fmla="*/ 740325 w 981481"/>
                <a:gd name="connsiteY60" fmla="*/ 573490 h 1804847"/>
                <a:gd name="connsiteX61" fmla="*/ 654001 w 981481"/>
                <a:gd name="connsiteY61" fmla="*/ 311320 h 1804847"/>
                <a:gd name="connsiteX62" fmla="*/ 574071 w 981481"/>
                <a:gd name="connsiteY62" fmla="*/ 295334 h 1804847"/>
                <a:gd name="connsiteX63" fmla="*/ 526113 w 981481"/>
                <a:gd name="connsiteY63" fmla="*/ 260165 h 1804847"/>
                <a:gd name="connsiteX64" fmla="*/ 529310 w 981481"/>
                <a:gd name="connsiteY64" fmla="*/ 177037 h 1804847"/>
                <a:gd name="connsiteX65" fmla="*/ 512941 w 981481"/>
                <a:gd name="connsiteY65" fmla="*/ 143234 h 1804847"/>
                <a:gd name="connsiteX66" fmla="*/ 534372 w 981481"/>
                <a:gd name="connsiteY66" fmla="*/ 100372 h 1804847"/>
                <a:gd name="connsiteX67" fmla="*/ 503416 w 981481"/>
                <a:gd name="connsiteY67" fmla="*/ 67034 h 1804847"/>
                <a:gd name="connsiteX68" fmla="*/ 517204 w 981481"/>
                <a:gd name="connsiteY68" fmla="*/ 39624 h 1804847"/>
                <a:gd name="connsiteX69" fmla="*/ 474841 w 981481"/>
                <a:gd name="connsiteY69" fmla="*/ 28934 h 1804847"/>
                <a:gd name="connsiteX70" fmla="*/ 411013 w 981481"/>
                <a:gd name="connsiteY70" fmla="*/ 1191 h 1804847"/>
                <a:gd name="connsiteX71" fmla="*/ 374828 w 981481"/>
                <a:gd name="connsiteY71" fmla="*/ 21790 h 1804847"/>
                <a:gd name="connsiteX72" fmla="*/ 332098 w 981481"/>
                <a:gd name="connsiteY72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193854 w 981481"/>
                <a:gd name="connsiteY5" fmla="*/ 164665 h 1804847"/>
                <a:gd name="connsiteX6" fmla="*/ 283125 w 981481"/>
                <a:gd name="connsiteY6" fmla="*/ 205812 h 1804847"/>
                <a:gd name="connsiteX7" fmla="*/ 324689 w 981481"/>
                <a:gd name="connsiteY7" fmla="*/ 215404 h 1804847"/>
                <a:gd name="connsiteX8" fmla="*/ 356661 w 981481"/>
                <a:gd name="connsiteY8" fmla="*/ 276151 h 1804847"/>
                <a:gd name="connsiteX9" fmla="*/ 385436 w 981481"/>
                <a:gd name="connsiteY9" fmla="*/ 292137 h 1804847"/>
                <a:gd name="connsiteX10" fmla="*/ 347069 w 981481"/>
                <a:gd name="connsiteY10" fmla="*/ 320911 h 1804847"/>
                <a:gd name="connsiteX11" fmla="*/ 273534 w 981481"/>
                <a:gd name="connsiteY11" fmla="*/ 340095 h 1804847"/>
                <a:gd name="connsiteX12" fmla="*/ 206392 w 981481"/>
                <a:gd name="connsiteY12" fmla="*/ 477574 h 1804847"/>
                <a:gd name="connsiteX13" fmla="*/ 168026 w 981481"/>
                <a:gd name="connsiteY13" fmla="*/ 570293 h 1804847"/>
                <a:gd name="connsiteX14" fmla="*/ 94490 w 981481"/>
                <a:gd name="connsiteY14" fmla="*/ 442405 h 1804847"/>
                <a:gd name="connsiteX15" fmla="*/ 116871 w 981481"/>
                <a:gd name="connsiteY15" fmla="*/ 373499 h 1804847"/>
                <a:gd name="connsiteX16" fmla="*/ 78504 w 981481"/>
                <a:gd name="connsiteY16" fmla="*/ 288939 h 1804847"/>
                <a:gd name="connsiteX17" fmla="*/ 34560 w 981481"/>
                <a:gd name="connsiteY17" fmla="*/ 325741 h 1804847"/>
                <a:gd name="connsiteX18" fmla="*/ 30346 w 981481"/>
                <a:gd name="connsiteY18" fmla="*/ 388602 h 1804847"/>
                <a:gd name="connsiteX19" fmla="*/ 44018 w 981481"/>
                <a:gd name="connsiteY19" fmla="*/ 428467 h 1804847"/>
                <a:gd name="connsiteX20" fmla="*/ 84899 w 981481"/>
                <a:gd name="connsiteY20" fmla="*/ 599068 h 1804847"/>
                <a:gd name="connsiteX21" fmla="*/ 148843 w 981481"/>
                <a:gd name="connsiteY21" fmla="*/ 704576 h 1804847"/>
                <a:gd name="connsiteX22" fmla="*/ 235167 w 981481"/>
                <a:gd name="connsiteY22" fmla="*/ 631040 h 1804847"/>
                <a:gd name="connsiteX23" fmla="*/ 292717 w 981481"/>
                <a:gd name="connsiteY23" fmla="*/ 531927 h 1804847"/>
                <a:gd name="connsiteX24" fmla="*/ 311900 w 981481"/>
                <a:gd name="connsiteY24" fmla="*/ 605462 h 1804847"/>
                <a:gd name="connsiteX25" fmla="*/ 251353 w 981481"/>
                <a:gd name="connsiteY25" fmla="*/ 674918 h 1804847"/>
                <a:gd name="connsiteX26" fmla="*/ 147411 w 981481"/>
                <a:gd name="connsiteY26" fmla="*/ 832330 h 1804847"/>
                <a:gd name="connsiteX27" fmla="*/ 19706 w 981481"/>
                <a:gd name="connsiteY27" fmla="*/ 1032657 h 1804847"/>
                <a:gd name="connsiteX28" fmla="*/ 193854 w 981481"/>
                <a:gd name="connsiteY28" fmla="*/ 1126690 h 1804847"/>
                <a:gd name="connsiteX29" fmla="*/ 198616 w 981481"/>
                <a:gd name="connsiteY29" fmla="*/ 1262421 h 1804847"/>
                <a:gd name="connsiteX30" fmla="*/ 231970 w 981481"/>
                <a:gd name="connsiteY30" fmla="*/ 1590201 h 1804847"/>
                <a:gd name="connsiteX31" fmla="*/ 228773 w 981481"/>
                <a:gd name="connsiteY31" fmla="*/ 1669998 h 1804847"/>
                <a:gd name="connsiteX32" fmla="*/ 161631 w 981481"/>
                <a:gd name="connsiteY32" fmla="*/ 1785230 h 1804847"/>
                <a:gd name="connsiteX33" fmla="*/ 239046 w 981481"/>
                <a:gd name="connsiteY33" fmla="*/ 1782166 h 1804847"/>
                <a:gd name="connsiteX34" fmla="*/ 302308 w 981481"/>
                <a:gd name="connsiteY34" fmla="*/ 1727681 h 1804847"/>
                <a:gd name="connsiteX35" fmla="*/ 343739 w 981481"/>
                <a:gd name="connsiteY35" fmla="*/ 1683603 h 1804847"/>
                <a:gd name="connsiteX36" fmla="*/ 302242 w 981481"/>
                <a:gd name="connsiteY36" fmla="*/ 1608635 h 1804847"/>
                <a:gd name="connsiteX37" fmla="*/ 298428 w 981481"/>
                <a:gd name="connsiteY37" fmla="*/ 1248766 h 1804847"/>
                <a:gd name="connsiteX38" fmla="*/ 318295 w 981481"/>
                <a:gd name="connsiteY38" fmla="*/ 1124925 h 1804847"/>
                <a:gd name="connsiteX39" fmla="*/ 452577 w 981481"/>
                <a:gd name="connsiteY39" fmla="*/ 1101029 h 1804847"/>
                <a:gd name="connsiteX40" fmla="*/ 634817 w 981481"/>
                <a:gd name="connsiteY40" fmla="*/ 1321636 h 1804847"/>
                <a:gd name="connsiteX41" fmla="*/ 682094 w 981481"/>
                <a:gd name="connsiteY41" fmla="*/ 1599926 h 1804847"/>
                <a:gd name="connsiteX42" fmla="*/ 649305 w 981481"/>
                <a:gd name="connsiteY42" fmla="*/ 1662987 h 1804847"/>
                <a:gd name="connsiteX43" fmla="*/ 701959 w 981481"/>
                <a:gd name="connsiteY43" fmla="*/ 1714892 h 1804847"/>
                <a:gd name="connsiteX44" fmla="*/ 836241 w 981481"/>
                <a:gd name="connsiteY44" fmla="*/ 1750061 h 1804847"/>
                <a:gd name="connsiteX45" fmla="*/ 768350 w 981481"/>
                <a:gd name="connsiteY45" fmla="*/ 1650065 h 1804847"/>
                <a:gd name="connsiteX46" fmla="*/ 749917 w 981481"/>
                <a:gd name="connsiteY46" fmla="*/ 1571018 h 1804847"/>
                <a:gd name="connsiteX47" fmla="*/ 737128 w 981481"/>
                <a:gd name="connsiteY47" fmla="*/ 1270481 h 1804847"/>
                <a:gd name="connsiteX48" fmla="*/ 634385 w 981481"/>
                <a:gd name="connsiteY48" fmla="*/ 1079065 h 1804847"/>
                <a:gd name="connsiteX49" fmla="*/ 702058 w 981481"/>
                <a:gd name="connsiteY49" fmla="*/ 1057800 h 1804847"/>
                <a:gd name="connsiteX50" fmla="*/ 584895 w 981481"/>
                <a:gd name="connsiteY50" fmla="*/ 854795 h 1804847"/>
                <a:gd name="connsiteX51" fmla="*/ 626658 w 981481"/>
                <a:gd name="connsiteY51" fmla="*/ 599334 h 1804847"/>
                <a:gd name="connsiteX52" fmla="*/ 622029 w 981481"/>
                <a:gd name="connsiteY52" fmla="*/ 541518 h 1804847"/>
                <a:gd name="connsiteX53" fmla="*/ 692367 w 981481"/>
                <a:gd name="connsiteY53" fmla="*/ 666209 h 1804847"/>
                <a:gd name="connsiteX54" fmla="*/ 759508 w 981481"/>
                <a:gd name="connsiteY54" fmla="*/ 691787 h 1804847"/>
                <a:gd name="connsiteX55" fmla="*/ 906580 w 981481"/>
                <a:gd name="connsiteY55" fmla="*/ 480772 h 1804847"/>
                <a:gd name="connsiteX56" fmla="*/ 948277 w 981481"/>
                <a:gd name="connsiteY56" fmla="*/ 414996 h 1804847"/>
                <a:gd name="connsiteX57" fmla="*/ 936171 w 981481"/>
                <a:gd name="connsiteY57" fmla="*/ 323226 h 1804847"/>
                <a:gd name="connsiteX58" fmla="*/ 902566 w 981481"/>
                <a:gd name="connsiteY58" fmla="*/ 355264 h 1804847"/>
                <a:gd name="connsiteX59" fmla="*/ 866715 w 981481"/>
                <a:gd name="connsiteY59" fmla="*/ 343907 h 1804847"/>
                <a:gd name="connsiteX60" fmla="*/ 855424 w 981481"/>
                <a:gd name="connsiteY60" fmla="*/ 430233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67139 w 981481"/>
                <a:gd name="connsiteY4" fmla="*/ 106699 h 1804847"/>
                <a:gd name="connsiteX5" fmla="*/ 193854 w 981481"/>
                <a:gd name="connsiteY5" fmla="*/ 164665 h 1804847"/>
                <a:gd name="connsiteX6" fmla="*/ 283125 w 981481"/>
                <a:gd name="connsiteY6" fmla="*/ 205812 h 1804847"/>
                <a:gd name="connsiteX7" fmla="*/ 324689 w 981481"/>
                <a:gd name="connsiteY7" fmla="*/ 215404 h 1804847"/>
                <a:gd name="connsiteX8" fmla="*/ 356661 w 981481"/>
                <a:gd name="connsiteY8" fmla="*/ 276151 h 1804847"/>
                <a:gd name="connsiteX9" fmla="*/ 385436 w 981481"/>
                <a:gd name="connsiteY9" fmla="*/ 292137 h 1804847"/>
                <a:gd name="connsiteX10" fmla="*/ 347069 w 981481"/>
                <a:gd name="connsiteY10" fmla="*/ 320911 h 1804847"/>
                <a:gd name="connsiteX11" fmla="*/ 273534 w 981481"/>
                <a:gd name="connsiteY11" fmla="*/ 340095 h 1804847"/>
                <a:gd name="connsiteX12" fmla="*/ 206392 w 981481"/>
                <a:gd name="connsiteY12" fmla="*/ 477574 h 1804847"/>
                <a:gd name="connsiteX13" fmla="*/ 168026 w 981481"/>
                <a:gd name="connsiteY13" fmla="*/ 570293 h 1804847"/>
                <a:gd name="connsiteX14" fmla="*/ 94490 w 981481"/>
                <a:gd name="connsiteY14" fmla="*/ 442405 h 1804847"/>
                <a:gd name="connsiteX15" fmla="*/ 116871 w 981481"/>
                <a:gd name="connsiteY15" fmla="*/ 373499 h 1804847"/>
                <a:gd name="connsiteX16" fmla="*/ 78504 w 981481"/>
                <a:gd name="connsiteY16" fmla="*/ 288939 h 1804847"/>
                <a:gd name="connsiteX17" fmla="*/ 34560 w 981481"/>
                <a:gd name="connsiteY17" fmla="*/ 325741 h 1804847"/>
                <a:gd name="connsiteX18" fmla="*/ 30346 w 981481"/>
                <a:gd name="connsiteY18" fmla="*/ 388602 h 1804847"/>
                <a:gd name="connsiteX19" fmla="*/ 44018 w 981481"/>
                <a:gd name="connsiteY19" fmla="*/ 428467 h 1804847"/>
                <a:gd name="connsiteX20" fmla="*/ 84899 w 981481"/>
                <a:gd name="connsiteY20" fmla="*/ 599068 h 1804847"/>
                <a:gd name="connsiteX21" fmla="*/ 148843 w 981481"/>
                <a:gd name="connsiteY21" fmla="*/ 704576 h 1804847"/>
                <a:gd name="connsiteX22" fmla="*/ 235167 w 981481"/>
                <a:gd name="connsiteY22" fmla="*/ 631040 h 1804847"/>
                <a:gd name="connsiteX23" fmla="*/ 292717 w 981481"/>
                <a:gd name="connsiteY23" fmla="*/ 531927 h 1804847"/>
                <a:gd name="connsiteX24" fmla="*/ 311900 w 981481"/>
                <a:gd name="connsiteY24" fmla="*/ 605462 h 1804847"/>
                <a:gd name="connsiteX25" fmla="*/ 251353 w 981481"/>
                <a:gd name="connsiteY25" fmla="*/ 674918 h 1804847"/>
                <a:gd name="connsiteX26" fmla="*/ 147411 w 981481"/>
                <a:gd name="connsiteY26" fmla="*/ 832330 h 1804847"/>
                <a:gd name="connsiteX27" fmla="*/ 19706 w 981481"/>
                <a:gd name="connsiteY27" fmla="*/ 1032657 h 1804847"/>
                <a:gd name="connsiteX28" fmla="*/ 193854 w 981481"/>
                <a:gd name="connsiteY28" fmla="*/ 1126690 h 1804847"/>
                <a:gd name="connsiteX29" fmla="*/ 198616 w 981481"/>
                <a:gd name="connsiteY29" fmla="*/ 1262421 h 1804847"/>
                <a:gd name="connsiteX30" fmla="*/ 231970 w 981481"/>
                <a:gd name="connsiteY30" fmla="*/ 1590201 h 1804847"/>
                <a:gd name="connsiteX31" fmla="*/ 228773 w 981481"/>
                <a:gd name="connsiteY31" fmla="*/ 1669998 h 1804847"/>
                <a:gd name="connsiteX32" fmla="*/ 161631 w 981481"/>
                <a:gd name="connsiteY32" fmla="*/ 1785230 h 1804847"/>
                <a:gd name="connsiteX33" fmla="*/ 239046 w 981481"/>
                <a:gd name="connsiteY33" fmla="*/ 1782166 h 1804847"/>
                <a:gd name="connsiteX34" fmla="*/ 302308 w 981481"/>
                <a:gd name="connsiteY34" fmla="*/ 1727681 h 1804847"/>
                <a:gd name="connsiteX35" fmla="*/ 343739 w 981481"/>
                <a:gd name="connsiteY35" fmla="*/ 1683603 h 1804847"/>
                <a:gd name="connsiteX36" fmla="*/ 302242 w 981481"/>
                <a:gd name="connsiteY36" fmla="*/ 1608635 h 1804847"/>
                <a:gd name="connsiteX37" fmla="*/ 298428 w 981481"/>
                <a:gd name="connsiteY37" fmla="*/ 1248766 h 1804847"/>
                <a:gd name="connsiteX38" fmla="*/ 318295 w 981481"/>
                <a:gd name="connsiteY38" fmla="*/ 1124925 h 1804847"/>
                <a:gd name="connsiteX39" fmla="*/ 452577 w 981481"/>
                <a:gd name="connsiteY39" fmla="*/ 1101029 h 1804847"/>
                <a:gd name="connsiteX40" fmla="*/ 634817 w 981481"/>
                <a:gd name="connsiteY40" fmla="*/ 1321636 h 1804847"/>
                <a:gd name="connsiteX41" fmla="*/ 682094 w 981481"/>
                <a:gd name="connsiteY41" fmla="*/ 1599926 h 1804847"/>
                <a:gd name="connsiteX42" fmla="*/ 649305 w 981481"/>
                <a:gd name="connsiteY42" fmla="*/ 1662987 h 1804847"/>
                <a:gd name="connsiteX43" fmla="*/ 701959 w 981481"/>
                <a:gd name="connsiteY43" fmla="*/ 1714892 h 1804847"/>
                <a:gd name="connsiteX44" fmla="*/ 836241 w 981481"/>
                <a:gd name="connsiteY44" fmla="*/ 1750061 h 1804847"/>
                <a:gd name="connsiteX45" fmla="*/ 768350 w 981481"/>
                <a:gd name="connsiteY45" fmla="*/ 1650065 h 1804847"/>
                <a:gd name="connsiteX46" fmla="*/ 749917 w 981481"/>
                <a:gd name="connsiteY46" fmla="*/ 1571018 h 1804847"/>
                <a:gd name="connsiteX47" fmla="*/ 737128 w 981481"/>
                <a:gd name="connsiteY47" fmla="*/ 1270481 h 1804847"/>
                <a:gd name="connsiteX48" fmla="*/ 634385 w 981481"/>
                <a:gd name="connsiteY48" fmla="*/ 1079065 h 1804847"/>
                <a:gd name="connsiteX49" fmla="*/ 702058 w 981481"/>
                <a:gd name="connsiteY49" fmla="*/ 1057800 h 1804847"/>
                <a:gd name="connsiteX50" fmla="*/ 584895 w 981481"/>
                <a:gd name="connsiteY50" fmla="*/ 854795 h 1804847"/>
                <a:gd name="connsiteX51" fmla="*/ 626658 w 981481"/>
                <a:gd name="connsiteY51" fmla="*/ 599334 h 1804847"/>
                <a:gd name="connsiteX52" fmla="*/ 622029 w 981481"/>
                <a:gd name="connsiteY52" fmla="*/ 541518 h 1804847"/>
                <a:gd name="connsiteX53" fmla="*/ 692367 w 981481"/>
                <a:gd name="connsiteY53" fmla="*/ 666209 h 1804847"/>
                <a:gd name="connsiteX54" fmla="*/ 759508 w 981481"/>
                <a:gd name="connsiteY54" fmla="*/ 691787 h 1804847"/>
                <a:gd name="connsiteX55" fmla="*/ 906580 w 981481"/>
                <a:gd name="connsiteY55" fmla="*/ 480772 h 1804847"/>
                <a:gd name="connsiteX56" fmla="*/ 948277 w 981481"/>
                <a:gd name="connsiteY56" fmla="*/ 414996 h 1804847"/>
                <a:gd name="connsiteX57" fmla="*/ 936171 w 981481"/>
                <a:gd name="connsiteY57" fmla="*/ 323226 h 1804847"/>
                <a:gd name="connsiteX58" fmla="*/ 902566 w 981481"/>
                <a:gd name="connsiteY58" fmla="*/ 355264 h 1804847"/>
                <a:gd name="connsiteX59" fmla="*/ 866715 w 981481"/>
                <a:gd name="connsiteY59" fmla="*/ 343907 h 1804847"/>
                <a:gd name="connsiteX60" fmla="*/ 855424 w 981481"/>
                <a:gd name="connsiteY60" fmla="*/ 430233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09989 w 981481"/>
                <a:gd name="connsiteY4" fmla="*/ 47168 h 1804847"/>
                <a:gd name="connsiteX5" fmla="*/ 193854 w 981481"/>
                <a:gd name="connsiteY5" fmla="*/ 164665 h 1804847"/>
                <a:gd name="connsiteX6" fmla="*/ 283125 w 981481"/>
                <a:gd name="connsiteY6" fmla="*/ 205812 h 1804847"/>
                <a:gd name="connsiteX7" fmla="*/ 324689 w 981481"/>
                <a:gd name="connsiteY7" fmla="*/ 215404 h 1804847"/>
                <a:gd name="connsiteX8" fmla="*/ 356661 w 981481"/>
                <a:gd name="connsiteY8" fmla="*/ 276151 h 1804847"/>
                <a:gd name="connsiteX9" fmla="*/ 385436 w 981481"/>
                <a:gd name="connsiteY9" fmla="*/ 292137 h 1804847"/>
                <a:gd name="connsiteX10" fmla="*/ 347069 w 981481"/>
                <a:gd name="connsiteY10" fmla="*/ 320911 h 1804847"/>
                <a:gd name="connsiteX11" fmla="*/ 273534 w 981481"/>
                <a:gd name="connsiteY11" fmla="*/ 340095 h 1804847"/>
                <a:gd name="connsiteX12" fmla="*/ 206392 w 981481"/>
                <a:gd name="connsiteY12" fmla="*/ 477574 h 1804847"/>
                <a:gd name="connsiteX13" fmla="*/ 168026 w 981481"/>
                <a:gd name="connsiteY13" fmla="*/ 570293 h 1804847"/>
                <a:gd name="connsiteX14" fmla="*/ 94490 w 981481"/>
                <a:gd name="connsiteY14" fmla="*/ 442405 h 1804847"/>
                <a:gd name="connsiteX15" fmla="*/ 116871 w 981481"/>
                <a:gd name="connsiteY15" fmla="*/ 373499 h 1804847"/>
                <a:gd name="connsiteX16" fmla="*/ 78504 w 981481"/>
                <a:gd name="connsiteY16" fmla="*/ 288939 h 1804847"/>
                <a:gd name="connsiteX17" fmla="*/ 34560 w 981481"/>
                <a:gd name="connsiteY17" fmla="*/ 325741 h 1804847"/>
                <a:gd name="connsiteX18" fmla="*/ 30346 w 981481"/>
                <a:gd name="connsiteY18" fmla="*/ 388602 h 1804847"/>
                <a:gd name="connsiteX19" fmla="*/ 44018 w 981481"/>
                <a:gd name="connsiteY19" fmla="*/ 428467 h 1804847"/>
                <a:gd name="connsiteX20" fmla="*/ 84899 w 981481"/>
                <a:gd name="connsiteY20" fmla="*/ 599068 h 1804847"/>
                <a:gd name="connsiteX21" fmla="*/ 148843 w 981481"/>
                <a:gd name="connsiteY21" fmla="*/ 704576 h 1804847"/>
                <a:gd name="connsiteX22" fmla="*/ 235167 w 981481"/>
                <a:gd name="connsiteY22" fmla="*/ 631040 h 1804847"/>
                <a:gd name="connsiteX23" fmla="*/ 292717 w 981481"/>
                <a:gd name="connsiteY23" fmla="*/ 531927 h 1804847"/>
                <a:gd name="connsiteX24" fmla="*/ 311900 w 981481"/>
                <a:gd name="connsiteY24" fmla="*/ 605462 h 1804847"/>
                <a:gd name="connsiteX25" fmla="*/ 251353 w 981481"/>
                <a:gd name="connsiteY25" fmla="*/ 674918 h 1804847"/>
                <a:gd name="connsiteX26" fmla="*/ 147411 w 981481"/>
                <a:gd name="connsiteY26" fmla="*/ 832330 h 1804847"/>
                <a:gd name="connsiteX27" fmla="*/ 19706 w 981481"/>
                <a:gd name="connsiteY27" fmla="*/ 1032657 h 1804847"/>
                <a:gd name="connsiteX28" fmla="*/ 193854 w 981481"/>
                <a:gd name="connsiteY28" fmla="*/ 1126690 h 1804847"/>
                <a:gd name="connsiteX29" fmla="*/ 198616 w 981481"/>
                <a:gd name="connsiteY29" fmla="*/ 1262421 h 1804847"/>
                <a:gd name="connsiteX30" fmla="*/ 231970 w 981481"/>
                <a:gd name="connsiteY30" fmla="*/ 1590201 h 1804847"/>
                <a:gd name="connsiteX31" fmla="*/ 228773 w 981481"/>
                <a:gd name="connsiteY31" fmla="*/ 1669998 h 1804847"/>
                <a:gd name="connsiteX32" fmla="*/ 161631 w 981481"/>
                <a:gd name="connsiteY32" fmla="*/ 1785230 h 1804847"/>
                <a:gd name="connsiteX33" fmla="*/ 239046 w 981481"/>
                <a:gd name="connsiteY33" fmla="*/ 1782166 h 1804847"/>
                <a:gd name="connsiteX34" fmla="*/ 302308 w 981481"/>
                <a:gd name="connsiteY34" fmla="*/ 1727681 h 1804847"/>
                <a:gd name="connsiteX35" fmla="*/ 343739 w 981481"/>
                <a:gd name="connsiteY35" fmla="*/ 1683603 h 1804847"/>
                <a:gd name="connsiteX36" fmla="*/ 302242 w 981481"/>
                <a:gd name="connsiteY36" fmla="*/ 1608635 h 1804847"/>
                <a:gd name="connsiteX37" fmla="*/ 298428 w 981481"/>
                <a:gd name="connsiteY37" fmla="*/ 1248766 h 1804847"/>
                <a:gd name="connsiteX38" fmla="*/ 318295 w 981481"/>
                <a:gd name="connsiteY38" fmla="*/ 1124925 h 1804847"/>
                <a:gd name="connsiteX39" fmla="*/ 452577 w 981481"/>
                <a:gd name="connsiteY39" fmla="*/ 1101029 h 1804847"/>
                <a:gd name="connsiteX40" fmla="*/ 634817 w 981481"/>
                <a:gd name="connsiteY40" fmla="*/ 1321636 h 1804847"/>
                <a:gd name="connsiteX41" fmla="*/ 682094 w 981481"/>
                <a:gd name="connsiteY41" fmla="*/ 1599926 h 1804847"/>
                <a:gd name="connsiteX42" fmla="*/ 649305 w 981481"/>
                <a:gd name="connsiteY42" fmla="*/ 1662987 h 1804847"/>
                <a:gd name="connsiteX43" fmla="*/ 701959 w 981481"/>
                <a:gd name="connsiteY43" fmla="*/ 1714892 h 1804847"/>
                <a:gd name="connsiteX44" fmla="*/ 836241 w 981481"/>
                <a:gd name="connsiteY44" fmla="*/ 1750061 h 1804847"/>
                <a:gd name="connsiteX45" fmla="*/ 768350 w 981481"/>
                <a:gd name="connsiteY45" fmla="*/ 1650065 h 1804847"/>
                <a:gd name="connsiteX46" fmla="*/ 749917 w 981481"/>
                <a:gd name="connsiteY46" fmla="*/ 1571018 h 1804847"/>
                <a:gd name="connsiteX47" fmla="*/ 737128 w 981481"/>
                <a:gd name="connsiteY47" fmla="*/ 1270481 h 1804847"/>
                <a:gd name="connsiteX48" fmla="*/ 634385 w 981481"/>
                <a:gd name="connsiteY48" fmla="*/ 1079065 h 1804847"/>
                <a:gd name="connsiteX49" fmla="*/ 702058 w 981481"/>
                <a:gd name="connsiteY49" fmla="*/ 1057800 h 1804847"/>
                <a:gd name="connsiteX50" fmla="*/ 584895 w 981481"/>
                <a:gd name="connsiteY50" fmla="*/ 854795 h 1804847"/>
                <a:gd name="connsiteX51" fmla="*/ 626658 w 981481"/>
                <a:gd name="connsiteY51" fmla="*/ 599334 h 1804847"/>
                <a:gd name="connsiteX52" fmla="*/ 622029 w 981481"/>
                <a:gd name="connsiteY52" fmla="*/ 541518 h 1804847"/>
                <a:gd name="connsiteX53" fmla="*/ 692367 w 981481"/>
                <a:gd name="connsiteY53" fmla="*/ 666209 h 1804847"/>
                <a:gd name="connsiteX54" fmla="*/ 759508 w 981481"/>
                <a:gd name="connsiteY54" fmla="*/ 691787 h 1804847"/>
                <a:gd name="connsiteX55" fmla="*/ 906580 w 981481"/>
                <a:gd name="connsiteY55" fmla="*/ 480772 h 1804847"/>
                <a:gd name="connsiteX56" fmla="*/ 948277 w 981481"/>
                <a:gd name="connsiteY56" fmla="*/ 414996 h 1804847"/>
                <a:gd name="connsiteX57" fmla="*/ 936171 w 981481"/>
                <a:gd name="connsiteY57" fmla="*/ 323226 h 1804847"/>
                <a:gd name="connsiteX58" fmla="*/ 902566 w 981481"/>
                <a:gd name="connsiteY58" fmla="*/ 355264 h 1804847"/>
                <a:gd name="connsiteX59" fmla="*/ 866715 w 981481"/>
                <a:gd name="connsiteY59" fmla="*/ 343907 h 1804847"/>
                <a:gd name="connsiteX60" fmla="*/ 855424 w 981481"/>
                <a:gd name="connsiteY60" fmla="*/ 430233 h 1804847"/>
                <a:gd name="connsiteX61" fmla="*/ 740325 w 981481"/>
                <a:gd name="connsiteY61" fmla="*/ 573490 h 1804847"/>
                <a:gd name="connsiteX62" fmla="*/ 654001 w 981481"/>
                <a:gd name="connsiteY62" fmla="*/ 311320 h 1804847"/>
                <a:gd name="connsiteX63" fmla="*/ 574071 w 981481"/>
                <a:gd name="connsiteY63" fmla="*/ 295334 h 1804847"/>
                <a:gd name="connsiteX64" fmla="*/ 526113 w 981481"/>
                <a:gd name="connsiteY64" fmla="*/ 260165 h 1804847"/>
                <a:gd name="connsiteX65" fmla="*/ 529310 w 981481"/>
                <a:gd name="connsiteY65" fmla="*/ 177037 h 1804847"/>
                <a:gd name="connsiteX66" fmla="*/ 512941 w 981481"/>
                <a:gd name="connsiteY66" fmla="*/ 143234 h 1804847"/>
                <a:gd name="connsiteX67" fmla="*/ 534372 w 981481"/>
                <a:gd name="connsiteY67" fmla="*/ 100372 h 1804847"/>
                <a:gd name="connsiteX68" fmla="*/ 503416 w 981481"/>
                <a:gd name="connsiteY68" fmla="*/ 67034 h 1804847"/>
                <a:gd name="connsiteX69" fmla="*/ 517204 w 981481"/>
                <a:gd name="connsiteY69" fmla="*/ 39624 h 1804847"/>
                <a:gd name="connsiteX70" fmla="*/ 474841 w 981481"/>
                <a:gd name="connsiteY70" fmla="*/ 28934 h 1804847"/>
                <a:gd name="connsiteX71" fmla="*/ 411013 w 981481"/>
                <a:gd name="connsiteY71" fmla="*/ 1191 h 1804847"/>
                <a:gd name="connsiteX72" fmla="*/ 374828 w 981481"/>
                <a:gd name="connsiteY72" fmla="*/ 21790 h 1804847"/>
                <a:gd name="connsiteX73" fmla="*/ 332098 w 981481"/>
                <a:gd name="connsiteY73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09989 w 981481"/>
                <a:gd name="connsiteY4" fmla="*/ 47168 h 1804847"/>
                <a:gd name="connsiteX5" fmla="*/ 284341 w 981481"/>
                <a:gd name="connsiteY5" fmla="*/ 119421 h 1804847"/>
                <a:gd name="connsiteX6" fmla="*/ 193854 w 981481"/>
                <a:gd name="connsiteY6" fmla="*/ 164665 h 1804847"/>
                <a:gd name="connsiteX7" fmla="*/ 283125 w 981481"/>
                <a:gd name="connsiteY7" fmla="*/ 205812 h 1804847"/>
                <a:gd name="connsiteX8" fmla="*/ 324689 w 981481"/>
                <a:gd name="connsiteY8" fmla="*/ 215404 h 1804847"/>
                <a:gd name="connsiteX9" fmla="*/ 356661 w 981481"/>
                <a:gd name="connsiteY9" fmla="*/ 276151 h 1804847"/>
                <a:gd name="connsiteX10" fmla="*/ 385436 w 981481"/>
                <a:gd name="connsiteY10" fmla="*/ 292137 h 1804847"/>
                <a:gd name="connsiteX11" fmla="*/ 347069 w 981481"/>
                <a:gd name="connsiteY11" fmla="*/ 320911 h 1804847"/>
                <a:gd name="connsiteX12" fmla="*/ 273534 w 981481"/>
                <a:gd name="connsiteY12" fmla="*/ 340095 h 1804847"/>
                <a:gd name="connsiteX13" fmla="*/ 206392 w 981481"/>
                <a:gd name="connsiteY13" fmla="*/ 477574 h 1804847"/>
                <a:gd name="connsiteX14" fmla="*/ 168026 w 981481"/>
                <a:gd name="connsiteY14" fmla="*/ 570293 h 1804847"/>
                <a:gd name="connsiteX15" fmla="*/ 94490 w 981481"/>
                <a:gd name="connsiteY15" fmla="*/ 442405 h 1804847"/>
                <a:gd name="connsiteX16" fmla="*/ 116871 w 981481"/>
                <a:gd name="connsiteY16" fmla="*/ 373499 h 1804847"/>
                <a:gd name="connsiteX17" fmla="*/ 78504 w 981481"/>
                <a:gd name="connsiteY17" fmla="*/ 288939 h 1804847"/>
                <a:gd name="connsiteX18" fmla="*/ 34560 w 981481"/>
                <a:gd name="connsiteY18" fmla="*/ 325741 h 1804847"/>
                <a:gd name="connsiteX19" fmla="*/ 30346 w 981481"/>
                <a:gd name="connsiteY19" fmla="*/ 388602 h 1804847"/>
                <a:gd name="connsiteX20" fmla="*/ 44018 w 981481"/>
                <a:gd name="connsiteY20" fmla="*/ 428467 h 1804847"/>
                <a:gd name="connsiteX21" fmla="*/ 84899 w 981481"/>
                <a:gd name="connsiteY21" fmla="*/ 599068 h 1804847"/>
                <a:gd name="connsiteX22" fmla="*/ 148843 w 981481"/>
                <a:gd name="connsiteY22" fmla="*/ 704576 h 1804847"/>
                <a:gd name="connsiteX23" fmla="*/ 235167 w 981481"/>
                <a:gd name="connsiteY23" fmla="*/ 631040 h 1804847"/>
                <a:gd name="connsiteX24" fmla="*/ 292717 w 981481"/>
                <a:gd name="connsiteY24" fmla="*/ 531927 h 1804847"/>
                <a:gd name="connsiteX25" fmla="*/ 311900 w 981481"/>
                <a:gd name="connsiteY25" fmla="*/ 605462 h 1804847"/>
                <a:gd name="connsiteX26" fmla="*/ 251353 w 981481"/>
                <a:gd name="connsiteY26" fmla="*/ 674918 h 1804847"/>
                <a:gd name="connsiteX27" fmla="*/ 147411 w 981481"/>
                <a:gd name="connsiteY27" fmla="*/ 832330 h 1804847"/>
                <a:gd name="connsiteX28" fmla="*/ 19706 w 981481"/>
                <a:gd name="connsiteY28" fmla="*/ 1032657 h 1804847"/>
                <a:gd name="connsiteX29" fmla="*/ 193854 w 981481"/>
                <a:gd name="connsiteY29" fmla="*/ 1126690 h 1804847"/>
                <a:gd name="connsiteX30" fmla="*/ 198616 w 981481"/>
                <a:gd name="connsiteY30" fmla="*/ 1262421 h 1804847"/>
                <a:gd name="connsiteX31" fmla="*/ 231970 w 981481"/>
                <a:gd name="connsiteY31" fmla="*/ 1590201 h 1804847"/>
                <a:gd name="connsiteX32" fmla="*/ 228773 w 981481"/>
                <a:gd name="connsiteY32" fmla="*/ 1669998 h 1804847"/>
                <a:gd name="connsiteX33" fmla="*/ 161631 w 981481"/>
                <a:gd name="connsiteY33" fmla="*/ 1785230 h 1804847"/>
                <a:gd name="connsiteX34" fmla="*/ 239046 w 981481"/>
                <a:gd name="connsiteY34" fmla="*/ 1782166 h 1804847"/>
                <a:gd name="connsiteX35" fmla="*/ 302308 w 981481"/>
                <a:gd name="connsiteY35" fmla="*/ 1727681 h 1804847"/>
                <a:gd name="connsiteX36" fmla="*/ 343739 w 981481"/>
                <a:gd name="connsiteY36" fmla="*/ 1683603 h 1804847"/>
                <a:gd name="connsiteX37" fmla="*/ 302242 w 981481"/>
                <a:gd name="connsiteY37" fmla="*/ 1608635 h 1804847"/>
                <a:gd name="connsiteX38" fmla="*/ 298428 w 981481"/>
                <a:gd name="connsiteY38" fmla="*/ 1248766 h 1804847"/>
                <a:gd name="connsiteX39" fmla="*/ 318295 w 981481"/>
                <a:gd name="connsiteY39" fmla="*/ 1124925 h 1804847"/>
                <a:gd name="connsiteX40" fmla="*/ 452577 w 981481"/>
                <a:gd name="connsiteY40" fmla="*/ 1101029 h 1804847"/>
                <a:gd name="connsiteX41" fmla="*/ 634817 w 981481"/>
                <a:gd name="connsiteY41" fmla="*/ 1321636 h 1804847"/>
                <a:gd name="connsiteX42" fmla="*/ 682094 w 981481"/>
                <a:gd name="connsiteY42" fmla="*/ 1599926 h 1804847"/>
                <a:gd name="connsiteX43" fmla="*/ 649305 w 981481"/>
                <a:gd name="connsiteY43" fmla="*/ 1662987 h 1804847"/>
                <a:gd name="connsiteX44" fmla="*/ 701959 w 981481"/>
                <a:gd name="connsiteY44" fmla="*/ 1714892 h 1804847"/>
                <a:gd name="connsiteX45" fmla="*/ 836241 w 981481"/>
                <a:gd name="connsiteY45" fmla="*/ 1750061 h 1804847"/>
                <a:gd name="connsiteX46" fmla="*/ 768350 w 981481"/>
                <a:gd name="connsiteY46" fmla="*/ 1650065 h 1804847"/>
                <a:gd name="connsiteX47" fmla="*/ 749917 w 981481"/>
                <a:gd name="connsiteY47" fmla="*/ 1571018 h 1804847"/>
                <a:gd name="connsiteX48" fmla="*/ 737128 w 981481"/>
                <a:gd name="connsiteY48" fmla="*/ 1270481 h 1804847"/>
                <a:gd name="connsiteX49" fmla="*/ 634385 w 981481"/>
                <a:gd name="connsiteY49" fmla="*/ 1079065 h 1804847"/>
                <a:gd name="connsiteX50" fmla="*/ 702058 w 981481"/>
                <a:gd name="connsiteY50" fmla="*/ 1057800 h 1804847"/>
                <a:gd name="connsiteX51" fmla="*/ 584895 w 981481"/>
                <a:gd name="connsiteY51" fmla="*/ 854795 h 1804847"/>
                <a:gd name="connsiteX52" fmla="*/ 626658 w 981481"/>
                <a:gd name="connsiteY52" fmla="*/ 599334 h 1804847"/>
                <a:gd name="connsiteX53" fmla="*/ 622029 w 981481"/>
                <a:gd name="connsiteY53" fmla="*/ 541518 h 1804847"/>
                <a:gd name="connsiteX54" fmla="*/ 692367 w 981481"/>
                <a:gd name="connsiteY54" fmla="*/ 666209 h 1804847"/>
                <a:gd name="connsiteX55" fmla="*/ 759508 w 981481"/>
                <a:gd name="connsiteY55" fmla="*/ 691787 h 1804847"/>
                <a:gd name="connsiteX56" fmla="*/ 906580 w 981481"/>
                <a:gd name="connsiteY56" fmla="*/ 480772 h 1804847"/>
                <a:gd name="connsiteX57" fmla="*/ 948277 w 981481"/>
                <a:gd name="connsiteY57" fmla="*/ 414996 h 1804847"/>
                <a:gd name="connsiteX58" fmla="*/ 936171 w 981481"/>
                <a:gd name="connsiteY58" fmla="*/ 323226 h 1804847"/>
                <a:gd name="connsiteX59" fmla="*/ 902566 w 981481"/>
                <a:gd name="connsiteY59" fmla="*/ 355264 h 1804847"/>
                <a:gd name="connsiteX60" fmla="*/ 866715 w 981481"/>
                <a:gd name="connsiteY60" fmla="*/ 343907 h 1804847"/>
                <a:gd name="connsiteX61" fmla="*/ 855424 w 981481"/>
                <a:gd name="connsiteY61" fmla="*/ 430233 h 1804847"/>
                <a:gd name="connsiteX62" fmla="*/ 740325 w 981481"/>
                <a:gd name="connsiteY62" fmla="*/ 573490 h 1804847"/>
                <a:gd name="connsiteX63" fmla="*/ 654001 w 981481"/>
                <a:gd name="connsiteY63" fmla="*/ 311320 h 1804847"/>
                <a:gd name="connsiteX64" fmla="*/ 574071 w 981481"/>
                <a:gd name="connsiteY64" fmla="*/ 295334 h 1804847"/>
                <a:gd name="connsiteX65" fmla="*/ 526113 w 981481"/>
                <a:gd name="connsiteY65" fmla="*/ 260165 h 1804847"/>
                <a:gd name="connsiteX66" fmla="*/ 529310 w 981481"/>
                <a:gd name="connsiteY66" fmla="*/ 177037 h 1804847"/>
                <a:gd name="connsiteX67" fmla="*/ 512941 w 981481"/>
                <a:gd name="connsiteY67" fmla="*/ 143234 h 1804847"/>
                <a:gd name="connsiteX68" fmla="*/ 534372 w 981481"/>
                <a:gd name="connsiteY68" fmla="*/ 100372 h 1804847"/>
                <a:gd name="connsiteX69" fmla="*/ 503416 w 981481"/>
                <a:gd name="connsiteY69" fmla="*/ 67034 h 1804847"/>
                <a:gd name="connsiteX70" fmla="*/ 517204 w 981481"/>
                <a:gd name="connsiteY70" fmla="*/ 39624 h 1804847"/>
                <a:gd name="connsiteX71" fmla="*/ 474841 w 981481"/>
                <a:gd name="connsiteY71" fmla="*/ 28934 h 1804847"/>
                <a:gd name="connsiteX72" fmla="*/ 411013 w 981481"/>
                <a:gd name="connsiteY72" fmla="*/ 1191 h 1804847"/>
                <a:gd name="connsiteX73" fmla="*/ 374828 w 981481"/>
                <a:gd name="connsiteY73" fmla="*/ 21790 h 1804847"/>
                <a:gd name="connsiteX74" fmla="*/ 332098 w 981481"/>
                <a:gd name="connsiteY74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09989 w 981481"/>
                <a:gd name="connsiteY4" fmla="*/ 47168 h 1804847"/>
                <a:gd name="connsiteX5" fmla="*/ 284341 w 981481"/>
                <a:gd name="connsiteY5" fmla="*/ 119421 h 1804847"/>
                <a:gd name="connsiteX6" fmla="*/ 193854 w 981481"/>
                <a:gd name="connsiteY6" fmla="*/ 164665 h 1804847"/>
                <a:gd name="connsiteX7" fmla="*/ 283125 w 981481"/>
                <a:gd name="connsiteY7" fmla="*/ 205812 h 1804847"/>
                <a:gd name="connsiteX8" fmla="*/ 324689 w 981481"/>
                <a:gd name="connsiteY8" fmla="*/ 215404 h 1804847"/>
                <a:gd name="connsiteX9" fmla="*/ 356661 w 981481"/>
                <a:gd name="connsiteY9" fmla="*/ 276151 h 1804847"/>
                <a:gd name="connsiteX10" fmla="*/ 385436 w 981481"/>
                <a:gd name="connsiteY10" fmla="*/ 292137 h 1804847"/>
                <a:gd name="connsiteX11" fmla="*/ 347069 w 981481"/>
                <a:gd name="connsiteY11" fmla="*/ 320911 h 1804847"/>
                <a:gd name="connsiteX12" fmla="*/ 273534 w 981481"/>
                <a:gd name="connsiteY12" fmla="*/ 340095 h 1804847"/>
                <a:gd name="connsiteX13" fmla="*/ 206392 w 981481"/>
                <a:gd name="connsiteY13" fmla="*/ 477574 h 1804847"/>
                <a:gd name="connsiteX14" fmla="*/ 168026 w 981481"/>
                <a:gd name="connsiteY14" fmla="*/ 570293 h 1804847"/>
                <a:gd name="connsiteX15" fmla="*/ 94490 w 981481"/>
                <a:gd name="connsiteY15" fmla="*/ 442405 h 1804847"/>
                <a:gd name="connsiteX16" fmla="*/ 116871 w 981481"/>
                <a:gd name="connsiteY16" fmla="*/ 373499 h 1804847"/>
                <a:gd name="connsiteX17" fmla="*/ 78504 w 981481"/>
                <a:gd name="connsiteY17" fmla="*/ 288939 h 1804847"/>
                <a:gd name="connsiteX18" fmla="*/ 34560 w 981481"/>
                <a:gd name="connsiteY18" fmla="*/ 325741 h 1804847"/>
                <a:gd name="connsiteX19" fmla="*/ 30346 w 981481"/>
                <a:gd name="connsiteY19" fmla="*/ 388602 h 1804847"/>
                <a:gd name="connsiteX20" fmla="*/ 44018 w 981481"/>
                <a:gd name="connsiteY20" fmla="*/ 428467 h 1804847"/>
                <a:gd name="connsiteX21" fmla="*/ 84899 w 981481"/>
                <a:gd name="connsiteY21" fmla="*/ 599068 h 1804847"/>
                <a:gd name="connsiteX22" fmla="*/ 148843 w 981481"/>
                <a:gd name="connsiteY22" fmla="*/ 704576 h 1804847"/>
                <a:gd name="connsiteX23" fmla="*/ 235167 w 981481"/>
                <a:gd name="connsiteY23" fmla="*/ 631040 h 1804847"/>
                <a:gd name="connsiteX24" fmla="*/ 292717 w 981481"/>
                <a:gd name="connsiteY24" fmla="*/ 531927 h 1804847"/>
                <a:gd name="connsiteX25" fmla="*/ 311900 w 981481"/>
                <a:gd name="connsiteY25" fmla="*/ 605462 h 1804847"/>
                <a:gd name="connsiteX26" fmla="*/ 251353 w 981481"/>
                <a:gd name="connsiteY26" fmla="*/ 674918 h 1804847"/>
                <a:gd name="connsiteX27" fmla="*/ 147411 w 981481"/>
                <a:gd name="connsiteY27" fmla="*/ 832330 h 1804847"/>
                <a:gd name="connsiteX28" fmla="*/ 19706 w 981481"/>
                <a:gd name="connsiteY28" fmla="*/ 1032657 h 1804847"/>
                <a:gd name="connsiteX29" fmla="*/ 193854 w 981481"/>
                <a:gd name="connsiteY29" fmla="*/ 1126690 h 1804847"/>
                <a:gd name="connsiteX30" fmla="*/ 198616 w 981481"/>
                <a:gd name="connsiteY30" fmla="*/ 1262421 h 1804847"/>
                <a:gd name="connsiteX31" fmla="*/ 231970 w 981481"/>
                <a:gd name="connsiteY31" fmla="*/ 1590201 h 1804847"/>
                <a:gd name="connsiteX32" fmla="*/ 228773 w 981481"/>
                <a:gd name="connsiteY32" fmla="*/ 1669998 h 1804847"/>
                <a:gd name="connsiteX33" fmla="*/ 161631 w 981481"/>
                <a:gd name="connsiteY33" fmla="*/ 1785230 h 1804847"/>
                <a:gd name="connsiteX34" fmla="*/ 239046 w 981481"/>
                <a:gd name="connsiteY34" fmla="*/ 1782166 h 1804847"/>
                <a:gd name="connsiteX35" fmla="*/ 302308 w 981481"/>
                <a:gd name="connsiteY35" fmla="*/ 1727681 h 1804847"/>
                <a:gd name="connsiteX36" fmla="*/ 343739 w 981481"/>
                <a:gd name="connsiteY36" fmla="*/ 1683603 h 1804847"/>
                <a:gd name="connsiteX37" fmla="*/ 302242 w 981481"/>
                <a:gd name="connsiteY37" fmla="*/ 1608635 h 1804847"/>
                <a:gd name="connsiteX38" fmla="*/ 298428 w 981481"/>
                <a:gd name="connsiteY38" fmla="*/ 1248766 h 1804847"/>
                <a:gd name="connsiteX39" fmla="*/ 318295 w 981481"/>
                <a:gd name="connsiteY39" fmla="*/ 1124925 h 1804847"/>
                <a:gd name="connsiteX40" fmla="*/ 452577 w 981481"/>
                <a:gd name="connsiteY40" fmla="*/ 1101029 h 1804847"/>
                <a:gd name="connsiteX41" fmla="*/ 634817 w 981481"/>
                <a:gd name="connsiteY41" fmla="*/ 1321636 h 1804847"/>
                <a:gd name="connsiteX42" fmla="*/ 682094 w 981481"/>
                <a:gd name="connsiteY42" fmla="*/ 1599926 h 1804847"/>
                <a:gd name="connsiteX43" fmla="*/ 649305 w 981481"/>
                <a:gd name="connsiteY43" fmla="*/ 1662987 h 1804847"/>
                <a:gd name="connsiteX44" fmla="*/ 701959 w 981481"/>
                <a:gd name="connsiteY44" fmla="*/ 1714892 h 1804847"/>
                <a:gd name="connsiteX45" fmla="*/ 836241 w 981481"/>
                <a:gd name="connsiteY45" fmla="*/ 1750061 h 1804847"/>
                <a:gd name="connsiteX46" fmla="*/ 768350 w 981481"/>
                <a:gd name="connsiteY46" fmla="*/ 1650065 h 1804847"/>
                <a:gd name="connsiteX47" fmla="*/ 749917 w 981481"/>
                <a:gd name="connsiteY47" fmla="*/ 1571018 h 1804847"/>
                <a:gd name="connsiteX48" fmla="*/ 737128 w 981481"/>
                <a:gd name="connsiteY48" fmla="*/ 1270481 h 1804847"/>
                <a:gd name="connsiteX49" fmla="*/ 634385 w 981481"/>
                <a:gd name="connsiteY49" fmla="*/ 1079065 h 1804847"/>
                <a:gd name="connsiteX50" fmla="*/ 702058 w 981481"/>
                <a:gd name="connsiteY50" fmla="*/ 1057800 h 1804847"/>
                <a:gd name="connsiteX51" fmla="*/ 584895 w 981481"/>
                <a:gd name="connsiteY51" fmla="*/ 854795 h 1804847"/>
                <a:gd name="connsiteX52" fmla="*/ 626658 w 981481"/>
                <a:gd name="connsiteY52" fmla="*/ 599334 h 1804847"/>
                <a:gd name="connsiteX53" fmla="*/ 622029 w 981481"/>
                <a:gd name="connsiteY53" fmla="*/ 541518 h 1804847"/>
                <a:gd name="connsiteX54" fmla="*/ 692367 w 981481"/>
                <a:gd name="connsiteY54" fmla="*/ 666209 h 1804847"/>
                <a:gd name="connsiteX55" fmla="*/ 759508 w 981481"/>
                <a:gd name="connsiteY55" fmla="*/ 691787 h 1804847"/>
                <a:gd name="connsiteX56" fmla="*/ 906580 w 981481"/>
                <a:gd name="connsiteY56" fmla="*/ 480772 h 1804847"/>
                <a:gd name="connsiteX57" fmla="*/ 948277 w 981481"/>
                <a:gd name="connsiteY57" fmla="*/ 414996 h 1804847"/>
                <a:gd name="connsiteX58" fmla="*/ 936171 w 981481"/>
                <a:gd name="connsiteY58" fmla="*/ 323226 h 1804847"/>
                <a:gd name="connsiteX59" fmla="*/ 902566 w 981481"/>
                <a:gd name="connsiteY59" fmla="*/ 355264 h 1804847"/>
                <a:gd name="connsiteX60" fmla="*/ 866715 w 981481"/>
                <a:gd name="connsiteY60" fmla="*/ 343907 h 1804847"/>
                <a:gd name="connsiteX61" fmla="*/ 855424 w 981481"/>
                <a:gd name="connsiteY61" fmla="*/ 430233 h 1804847"/>
                <a:gd name="connsiteX62" fmla="*/ 740325 w 981481"/>
                <a:gd name="connsiteY62" fmla="*/ 573490 h 1804847"/>
                <a:gd name="connsiteX63" fmla="*/ 654001 w 981481"/>
                <a:gd name="connsiteY63" fmla="*/ 311320 h 1804847"/>
                <a:gd name="connsiteX64" fmla="*/ 574071 w 981481"/>
                <a:gd name="connsiteY64" fmla="*/ 295334 h 1804847"/>
                <a:gd name="connsiteX65" fmla="*/ 526113 w 981481"/>
                <a:gd name="connsiteY65" fmla="*/ 260165 h 1804847"/>
                <a:gd name="connsiteX66" fmla="*/ 529310 w 981481"/>
                <a:gd name="connsiteY66" fmla="*/ 177037 h 1804847"/>
                <a:gd name="connsiteX67" fmla="*/ 512941 w 981481"/>
                <a:gd name="connsiteY67" fmla="*/ 143234 h 1804847"/>
                <a:gd name="connsiteX68" fmla="*/ 534372 w 981481"/>
                <a:gd name="connsiteY68" fmla="*/ 100372 h 1804847"/>
                <a:gd name="connsiteX69" fmla="*/ 503416 w 981481"/>
                <a:gd name="connsiteY69" fmla="*/ 67034 h 1804847"/>
                <a:gd name="connsiteX70" fmla="*/ 517204 w 981481"/>
                <a:gd name="connsiteY70" fmla="*/ 39624 h 1804847"/>
                <a:gd name="connsiteX71" fmla="*/ 474841 w 981481"/>
                <a:gd name="connsiteY71" fmla="*/ 28934 h 1804847"/>
                <a:gd name="connsiteX72" fmla="*/ 411013 w 981481"/>
                <a:gd name="connsiteY72" fmla="*/ 1191 h 1804847"/>
                <a:gd name="connsiteX73" fmla="*/ 374828 w 981481"/>
                <a:gd name="connsiteY73" fmla="*/ 21790 h 1804847"/>
                <a:gd name="connsiteX74" fmla="*/ 332098 w 981481"/>
                <a:gd name="connsiteY74" fmla="*/ 12415 h 1804847"/>
                <a:gd name="connsiteX0" fmla="*/ 332098 w 981481"/>
                <a:gd name="connsiteY0" fmla="*/ 12415 h 1804847"/>
                <a:gd name="connsiteX1" fmla="*/ 329585 w 981481"/>
                <a:gd name="connsiteY1" fmla="*/ 43221 h 1804847"/>
                <a:gd name="connsiteX2" fmla="*/ 302308 w 981481"/>
                <a:gd name="connsiteY2" fmla="*/ 55544 h 1804847"/>
                <a:gd name="connsiteX3" fmla="*/ 312916 w 981481"/>
                <a:gd name="connsiteY3" fmla="*/ 86084 h 1804847"/>
                <a:gd name="connsiteX4" fmla="*/ 209989 w 981481"/>
                <a:gd name="connsiteY4" fmla="*/ 47168 h 1804847"/>
                <a:gd name="connsiteX5" fmla="*/ 284341 w 981481"/>
                <a:gd name="connsiteY5" fmla="*/ 119421 h 1804847"/>
                <a:gd name="connsiteX6" fmla="*/ 193854 w 981481"/>
                <a:gd name="connsiteY6" fmla="*/ 164665 h 1804847"/>
                <a:gd name="connsiteX7" fmla="*/ 283125 w 981481"/>
                <a:gd name="connsiteY7" fmla="*/ 205812 h 1804847"/>
                <a:gd name="connsiteX8" fmla="*/ 324689 w 981481"/>
                <a:gd name="connsiteY8" fmla="*/ 215404 h 1804847"/>
                <a:gd name="connsiteX9" fmla="*/ 356661 w 981481"/>
                <a:gd name="connsiteY9" fmla="*/ 276151 h 1804847"/>
                <a:gd name="connsiteX10" fmla="*/ 385436 w 981481"/>
                <a:gd name="connsiteY10" fmla="*/ 292137 h 1804847"/>
                <a:gd name="connsiteX11" fmla="*/ 347069 w 981481"/>
                <a:gd name="connsiteY11" fmla="*/ 320911 h 1804847"/>
                <a:gd name="connsiteX12" fmla="*/ 273534 w 981481"/>
                <a:gd name="connsiteY12" fmla="*/ 340095 h 1804847"/>
                <a:gd name="connsiteX13" fmla="*/ 206392 w 981481"/>
                <a:gd name="connsiteY13" fmla="*/ 477574 h 1804847"/>
                <a:gd name="connsiteX14" fmla="*/ 168026 w 981481"/>
                <a:gd name="connsiteY14" fmla="*/ 570293 h 1804847"/>
                <a:gd name="connsiteX15" fmla="*/ 94490 w 981481"/>
                <a:gd name="connsiteY15" fmla="*/ 442405 h 1804847"/>
                <a:gd name="connsiteX16" fmla="*/ 116871 w 981481"/>
                <a:gd name="connsiteY16" fmla="*/ 373499 h 1804847"/>
                <a:gd name="connsiteX17" fmla="*/ 78504 w 981481"/>
                <a:gd name="connsiteY17" fmla="*/ 288939 h 1804847"/>
                <a:gd name="connsiteX18" fmla="*/ 34560 w 981481"/>
                <a:gd name="connsiteY18" fmla="*/ 325741 h 1804847"/>
                <a:gd name="connsiteX19" fmla="*/ 30346 w 981481"/>
                <a:gd name="connsiteY19" fmla="*/ 388602 h 1804847"/>
                <a:gd name="connsiteX20" fmla="*/ 44018 w 981481"/>
                <a:gd name="connsiteY20" fmla="*/ 428467 h 1804847"/>
                <a:gd name="connsiteX21" fmla="*/ 84899 w 981481"/>
                <a:gd name="connsiteY21" fmla="*/ 599068 h 1804847"/>
                <a:gd name="connsiteX22" fmla="*/ 148843 w 981481"/>
                <a:gd name="connsiteY22" fmla="*/ 704576 h 1804847"/>
                <a:gd name="connsiteX23" fmla="*/ 235167 w 981481"/>
                <a:gd name="connsiteY23" fmla="*/ 631040 h 1804847"/>
                <a:gd name="connsiteX24" fmla="*/ 292717 w 981481"/>
                <a:gd name="connsiteY24" fmla="*/ 531927 h 1804847"/>
                <a:gd name="connsiteX25" fmla="*/ 311900 w 981481"/>
                <a:gd name="connsiteY25" fmla="*/ 605462 h 1804847"/>
                <a:gd name="connsiteX26" fmla="*/ 251353 w 981481"/>
                <a:gd name="connsiteY26" fmla="*/ 674918 h 1804847"/>
                <a:gd name="connsiteX27" fmla="*/ 147411 w 981481"/>
                <a:gd name="connsiteY27" fmla="*/ 832330 h 1804847"/>
                <a:gd name="connsiteX28" fmla="*/ 19706 w 981481"/>
                <a:gd name="connsiteY28" fmla="*/ 1032657 h 1804847"/>
                <a:gd name="connsiteX29" fmla="*/ 193854 w 981481"/>
                <a:gd name="connsiteY29" fmla="*/ 1126690 h 1804847"/>
                <a:gd name="connsiteX30" fmla="*/ 198616 w 981481"/>
                <a:gd name="connsiteY30" fmla="*/ 1262421 h 1804847"/>
                <a:gd name="connsiteX31" fmla="*/ 231970 w 981481"/>
                <a:gd name="connsiteY31" fmla="*/ 1590201 h 1804847"/>
                <a:gd name="connsiteX32" fmla="*/ 228773 w 981481"/>
                <a:gd name="connsiteY32" fmla="*/ 1669998 h 1804847"/>
                <a:gd name="connsiteX33" fmla="*/ 161631 w 981481"/>
                <a:gd name="connsiteY33" fmla="*/ 1785230 h 1804847"/>
                <a:gd name="connsiteX34" fmla="*/ 239046 w 981481"/>
                <a:gd name="connsiteY34" fmla="*/ 1782166 h 1804847"/>
                <a:gd name="connsiteX35" fmla="*/ 302308 w 981481"/>
                <a:gd name="connsiteY35" fmla="*/ 1727681 h 1804847"/>
                <a:gd name="connsiteX36" fmla="*/ 343739 w 981481"/>
                <a:gd name="connsiteY36" fmla="*/ 1683603 h 1804847"/>
                <a:gd name="connsiteX37" fmla="*/ 302242 w 981481"/>
                <a:gd name="connsiteY37" fmla="*/ 1608635 h 1804847"/>
                <a:gd name="connsiteX38" fmla="*/ 298428 w 981481"/>
                <a:gd name="connsiteY38" fmla="*/ 1248766 h 1804847"/>
                <a:gd name="connsiteX39" fmla="*/ 318295 w 981481"/>
                <a:gd name="connsiteY39" fmla="*/ 1124925 h 1804847"/>
                <a:gd name="connsiteX40" fmla="*/ 452577 w 981481"/>
                <a:gd name="connsiteY40" fmla="*/ 1101029 h 1804847"/>
                <a:gd name="connsiteX41" fmla="*/ 634817 w 981481"/>
                <a:gd name="connsiteY41" fmla="*/ 1321636 h 1804847"/>
                <a:gd name="connsiteX42" fmla="*/ 682094 w 981481"/>
                <a:gd name="connsiteY42" fmla="*/ 1599926 h 1804847"/>
                <a:gd name="connsiteX43" fmla="*/ 649305 w 981481"/>
                <a:gd name="connsiteY43" fmla="*/ 1662987 h 1804847"/>
                <a:gd name="connsiteX44" fmla="*/ 701959 w 981481"/>
                <a:gd name="connsiteY44" fmla="*/ 1714892 h 1804847"/>
                <a:gd name="connsiteX45" fmla="*/ 836241 w 981481"/>
                <a:gd name="connsiteY45" fmla="*/ 1750061 h 1804847"/>
                <a:gd name="connsiteX46" fmla="*/ 768350 w 981481"/>
                <a:gd name="connsiteY46" fmla="*/ 1650065 h 1804847"/>
                <a:gd name="connsiteX47" fmla="*/ 749917 w 981481"/>
                <a:gd name="connsiteY47" fmla="*/ 1571018 h 1804847"/>
                <a:gd name="connsiteX48" fmla="*/ 737128 w 981481"/>
                <a:gd name="connsiteY48" fmla="*/ 1270481 h 1804847"/>
                <a:gd name="connsiteX49" fmla="*/ 634385 w 981481"/>
                <a:gd name="connsiteY49" fmla="*/ 1079065 h 1804847"/>
                <a:gd name="connsiteX50" fmla="*/ 702058 w 981481"/>
                <a:gd name="connsiteY50" fmla="*/ 1057800 h 1804847"/>
                <a:gd name="connsiteX51" fmla="*/ 584895 w 981481"/>
                <a:gd name="connsiteY51" fmla="*/ 854795 h 1804847"/>
                <a:gd name="connsiteX52" fmla="*/ 626658 w 981481"/>
                <a:gd name="connsiteY52" fmla="*/ 599334 h 1804847"/>
                <a:gd name="connsiteX53" fmla="*/ 622029 w 981481"/>
                <a:gd name="connsiteY53" fmla="*/ 541518 h 1804847"/>
                <a:gd name="connsiteX54" fmla="*/ 692367 w 981481"/>
                <a:gd name="connsiteY54" fmla="*/ 666209 h 1804847"/>
                <a:gd name="connsiteX55" fmla="*/ 759508 w 981481"/>
                <a:gd name="connsiteY55" fmla="*/ 691787 h 1804847"/>
                <a:gd name="connsiteX56" fmla="*/ 906580 w 981481"/>
                <a:gd name="connsiteY56" fmla="*/ 480772 h 1804847"/>
                <a:gd name="connsiteX57" fmla="*/ 948277 w 981481"/>
                <a:gd name="connsiteY57" fmla="*/ 414996 h 1804847"/>
                <a:gd name="connsiteX58" fmla="*/ 936171 w 981481"/>
                <a:gd name="connsiteY58" fmla="*/ 323226 h 1804847"/>
                <a:gd name="connsiteX59" fmla="*/ 902566 w 981481"/>
                <a:gd name="connsiteY59" fmla="*/ 355264 h 1804847"/>
                <a:gd name="connsiteX60" fmla="*/ 866715 w 981481"/>
                <a:gd name="connsiteY60" fmla="*/ 343907 h 1804847"/>
                <a:gd name="connsiteX61" fmla="*/ 855424 w 981481"/>
                <a:gd name="connsiteY61" fmla="*/ 430233 h 1804847"/>
                <a:gd name="connsiteX62" fmla="*/ 740325 w 981481"/>
                <a:gd name="connsiteY62" fmla="*/ 573490 h 1804847"/>
                <a:gd name="connsiteX63" fmla="*/ 654001 w 981481"/>
                <a:gd name="connsiteY63" fmla="*/ 311320 h 1804847"/>
                <a:gd name="connsiteX64" fmla="*/ 574071 w 981481"/>
                <a:gd name="connsiteY64" fmla="*/ 295334 h 1804847"/>
                <a:gd name="connsiteX65" fmla="*/ 526113 w 981481"/>
                <a:gd name="connsiteY65" fmla="*/ 260165 h 1804847"/>
                <a:gd name="connsiteX66" fmla="*/ 529310 w 981481"/>
                <a:gd name="connsiteY66" fmla="*/ 177037 h 1804847"/>
                <a:gd name="connsiteX67" fmla="*/ 512941 w 981481"/>
                <a:gd name="connsiteY67" fmla="*/ 143234 h 1804847"/>
                <a:gd name="connsiteX68" fmla="*/ 534372 w 981481"/>
                <a:gd name="connsiteY68" fmla="*/ 100372 h 1804847"/>
                <a:gd name="connsiteX69" fmla="*/ 503416 w 981481"/>
                <a:gd name="connsiteY69" fmla="*/ 67034 h 1804847"/>
                <a:gd name="connsiteX70" fmla="*/ 517204 w 981481"/>
                <a:gd name="connsiteY70" fmla="*/ 39624 h 1804847"/>
                <a:gd name="connsiteX71" fmla="*/ 474841 w 981481"/>
                <a:gd name="connsiteY71" fmla="*/ 28934 h 1804847"/>
                <a:gd name="connsiteX72" fmla="*/ 411013 w 981481"/>
                <a:gd name="connsiteY72" fmla="*/ 1191 h 1804847"/>
                <a:gd name="connsiteX73" fmla="*/ 374828 w 981481"/>
                <a:gd name="connsiteY73" fmla="*/ 21790 h 1804847"/>
                <a:gd name="connsiteX74" fmla="*/ 332098 w 981481"/>
                <a:gd name="connsiteY74" fmla="*/ 12415 h 1804847"/>
                <a:gd name="connsiteX0" fmla="*/ 251136 w 981481"/>
                <a:gd name="connsiteY0" fmla="*/ 1587 h 1817831"/>
                <a:gd name="connsiteX1" fmla="*/ 329585 w 981481"/>
                <a:gd name="connsiteY1" fmla="*/ 56205 h 1817831"/>
                <a:gd name="connsiteX2" fmla="*/ 302308 w 981481"/>
                <a:gd name="connsiteY2" fmla="*/ 68528 h 1817831"/>
                <a:gd name="connsiteX3" fmla="*/ 312916 w 981481"/>
                <a:gd name="connsiteY3" fmla="*/ 99068 h 1817831"/>
                <a:gd name="connsiteX4" fmla="*/ 209989 w 981481"/>
                <a:gd name="connsiteY4" fmla="*/ 60152 h 1817831"/>
                <a:gd name="connsiteX5" fmla="*/ 284341 w 981481"/>
                <a:gd name="connsiteY5" fmla="*/ 132405 h 1817831"/>
                <a:gd name="connsiteX6" fmla="*/ 193854 w 981481"/>
                <a:gd name="connsiteY6" fmla="*/ 177649 h 1817831"/>
                <a:gd name="connsiteX7" fmla="*/ 283125 w 981481"/>
                <a:gd name="connsiteY7" fmla="*/ 218796 h 1817831"/>
                <a:gd name="connsiteX8" fmla="*/ 324689 w 981481"/>
                <a:gd name="connsiteY8" fmla="*/ 228388 h 1817831"/>
                <a:gd name="connsiteX9" fmla="*/ 356661 w 981481"/>
                <a:gd name="connsiteY9" fmla="*/ 289135 h 1817831"/>
                <a:gd name="connsiteX10" fmla="*/ 385436 w 981481"/>
                <a:gd name="connsiteY10" fmla="*/ 305121 h 1817831"/>
                <a:gd name="connsiteX11" fmla="*/ 347069 w 981481"/>
                <a:gd name="connsiteY11" fmla="*/ 333895 h 1817831"/>
                <a:gd name="connsiteX12" fmla="*/ 273534 w 981481"/>
                <a:gd name="connsiteY12" fmla="*/ 353079 h 1817831"/>
                <a:gd name="connsiteX13" fmla="*/ 206392 w 981481"/>
                <a:gd name="connsiteY13" fmla="*/ 490558 h 1817831"/>
                <a:gd name="connsiteX14" fmla="*/ 168026 w 981481"/>
                <a:gd name="connsiteY14" fmla="*/ 583277 h 1817831"/>
                <a:gd name="connsiteX15" fmla="*/ 94490 w 981481"/>
                <a:gd name="connsiteY15" fmla="*/ 455389 h 1817831"/>
                <a:gd name="connsiteX16" fmla="*/ 116871 w 981481"/>
                <a:gd name="connsiteY16" fmla="*/ 386483 h 1817831"/>
                <a:gd name="connsiteX17" fmla="*/ 78504 w 981481"/>
                <a:gd name="connsiteY17" fmla="*/ 301923 h 1817831"/>
                <a:gd name="connsiteX18" fmla="*/ 34560 w 981481"/>
                <a:gd name="connsiteY18" fmla="*/ 338725 h 1817831"/>
                <a:gd name="connsiteX19" fmla="*/ 30346 w 981481"/>
                <a:gd name="connsiteY19" fmla="*/ 401586 h 1817831"/>
                <a:gd name="connsiteX20" fmla="*/ 44018 w 981481"/>
                <a:gd name="connsiteY20" fmla="*/ 441451 h 1817831"/>
                <a:gd name="connsiteX21" fmla="*/ 84899 w 981481"/>
                <a:gd name="connsiteY21" fmla="*/ 612052 h 1817831"/>
                <a:gd name="connsiteX22" fmla="*/ 148843 w 981481"/>
                <a:gd name="connsiteY22" fmla="*/ 717560 h 1817831"/>
                <a:gd name="connsiteX23" fmla="*/ 235167 w 981481"/>
                <a:gd name="connsiteY23" fmla="*/ 644024 h 1817831"/>
                <a:gd name="connsiteX24" fmla="*/ 292717 w 981481"/>
                <a:gd name="connsiteY24" fmla="*/ 544911 h 1817831"/>
                <a:gd name="connsiteX25" fmla="*/ 311900 w 981481"/>
                <a:gd name="connsiteY25" fmla="*/ 618446 h 1817831"/>
                <a:gd name="connsiteX26" fmla="*/ 251353 w 981481"/>
                <a:gd name="connsiteY26" fmla="*/ 687902 h 1817831"/>
                <a:gd name="connsiteX27" fmla="*/ 147411 w 981481"/>
                <a:gd name="connsiteY27" fmla="*/ 845314 h 1817831"/>
                <a:gd name="connsiteX28" fmla="*/ 19706 w 981481"/>
                <a:gd name="connsiteY28" fmla="*/ 1045641 h 1817831"/>
                <a:gd name="connsiteX29" fmla="*/ 193854 w 981481"/>
                <a:gd name="connsiteY29" fmla="*/ 1139674 h 1817831"/>
                <a:gd name="connsiteX30" fmla="*/ 198616 w 981481"/>
                <a:gd name="connsiteY30" fmla="*/ 1275405 h 1817831"/>
                <a:gd name="connsiteX31" fmla="*/ 231970 w 981481"/>
                <a:gd name="connsiteY31" fmla="*/ 1603185 h 1817831"/>
                <a:gd name="connsiteX32" fmla="*/ 228773 w 981481"/>
                <a:gd name="connsiteY32" fmla="*/ 1682982 h 1817831"/>
                <a:gd name="connsiteX33" fmla="*/ 161631 w 981481"/>
                <a:gd name="connsiteY33" fmla="*/ 1798214 h 1817831"/>
                <a:gd name="connsiteX34" fmla="*/ 239046 w 981481"/>
                <a:gd name="connsiteY34" fmla="*/ 1795150 h 1817831"/>
                <a:gd name="connsiteX35" fmla="*/ 302308 w 981481"/>
                <a:gd name="connsiteY35" fmla="*/ 1740665 h 1817831"/>
                <a:gd name="connsiteX36" fmla="*/ 343739 w 981481"/>
                <a:gd name="connsiteY36" fmla="*/ 1696587 h 1817831"/>
                <a:gd name="connsiteX37" fmla="*/ 302242 w 981481"/>
                <a:gd name="connsiteY37" fmla="*/ 1621619 h 1817831"/>
                <a:gd name="connsiteX38" fmla="*/ 298428 w 981481"/>
                <a:gd name="connsiteY38" fmla="*/ 1261750 h 1817831"/>
                <a:gd name="connsiteX39" fmla="*/ 318295 w 981481"/>
                <a:gd name="connsiteY39" fmla="*/ 1137909 h 1817831"/>
                <a:gd name="connsiteX40" fmla="*/ 452577 w 981481"/>
                <a:gd name="connsiteY40" fmla="*/ 1114013 h 1817831"/>
                <a:gd name="connsiteX41" fmla="*/ 634817 w 981481"/>
                <a:gd name="connsiteY41" fmla="*/ 1334620 h 1817831"/>
                <a:gd name="connsiteX42" fmla="*/ 682094 w 981481"/>
                <a:gd name="connsiteY42" fmla="*/ 1612910 h 1817831"/>
                <a:gd name="connsiteX43" fmla="*/ 649305 w 981481"/>
                <a:gd name="connsiteY43" fmla="*/ 1675971 h 1817831"/>
                <a:gd name="connsiteX44" fmla="*/ 701959 w 981481"/>
                <a:gd name="connsiteY44" fmla="*/ 1727876 h 1817831"/>
                <a:gd name="connsiteX45" fmla="*/ 836241 w 981481"/>
                <a:gd name="connsiteY45" fmla="*/ 1763045 h 1817831"/>
                <a:gd name="connsiteX46" fmla="*/ 768350 w 981481"/>
                <a:gd name="connsiteY46" fmla="*/ 1663049 h 1817831"/>
                <a:gd name="connsiteX47" fmla="*/ 749917 w 981481"/>
                <a:gd name="connsiteY47" fmla="*/ 1584002 h 1817831"/>
                <a:gd name="connsiteX48" fmla="*/ 737128 w 981481"/>
                <a:gd name="connsiteY48" fmla="*/ 1283465 h 1817831"/>
                <a:gd name="connsiteX49" fmla="*/ 634385 w 981481"/>
                <a:gd name="connsiteY49" fmla="*/ 1092049 h 1817831"/>
                <a:gd name="connsiteX50" fmla="*/ 702058 w 981481"/>
                <a:gd name="connsiteY50" fmla="*/ 1070784 h 1817831"/>
                <a:gd name="connsiteX51" fmla="*/ 584895 w 981481"/>
                <a:gd name="connsiteY51" fmla="*/ 867779 h 1817831"/>
                <a:gd name="connsiteX52" fmla="*/ 626658 w 981481"/>
                <a:gd name="connsiteY52" fmla="*/ 612318 h 1817831"/>
                <a:gd name="connsiteX53" fmla="*/ 622029 w 981481"/>
                <a:gd name="connsiteY53" fmla="*/ 554502 h 1817831"/>
                <a:gd name="connsiteX54" fmla="*/ 692367 w 981481"/>
                <a:gd name="connsiteY54" fmla="*/ 679193 h 1817831"/>
                <a:gd name="connsiteX55" fmla="*/ 759508 w 981481"/>
                <a:gd name="connsiteY55" fmla="*/ 704771 h 1817831"/>
                <a:gd name="connsiteX56" fmla="*/ 906580 w 981481"/>
                <a:gd name="connsiteY56" fmla="*/ 493756 h 1817831"/>
                <a:gd name="connsiteX57" fmla="*/ 948277 w 981481"/>
                <a:gd name="connsiteY57" fmla="*/ 427980 h 1817831"/>
                <a:gd name="connsiteX58" fmla="*/ 936171 w 981481"/>
                <a:gd name="connsiteY58" fmla="*/ 336210 h 1817831"/>
                <a:gd name="connsiteX59" fmla="*/ 902566 w 981481"/>
                <a:gd name="connsiteY59" fmla="*/ 368248 h 1817831"/>
                <a:gd name="connsiteX60" fmla="*/ 866715 w 981481"/>
                <a:gd name="connsiteY60" fmla="*/ 356891 h 1817831"/>
                <a:gd name="connsiteX61" fmla="*/ 855424 w 981481"/>
                <a:gd name="connsiteY61" fmla="*/ 443217 h 1817831"/>
                <a:gd name="connsiteX62" fmla="*/ 740325 w 981481"/>
                <a:gd name="connsiteY62" fmla="*/ 586474 h 1817831"/>
                <a:gd name="connsiteX63" fmla="*/ 654001 w 981481"/>
                <a:gd name="connsiteY63" fmla="*/ 324304 h 1817831"/>
                <a:gd name="connsiteX64" fmla="*/ 574071 w 981481"/>
                <a:gd name="connsiteY64" fmla="*/ 308318 h 1817831"/>
                <a:gd name="connsiteX65" fmla="*/ 526113 w 981481"/>
                <a:gd name="connsiteY65" fmla="*/ 273149 h 1817831"/>
                <a:gd name="connsiteX66" fmla="*/ 529310 w 981481"/>
                <a:gd name="connsiteY66" fmla="*/ 190021 h 1817831"/>
                <a:gd name="connsiteX67" fmla="*/ 512941 w 981481"/>
                <a:gd name="connsiteY67" fmla="*/ 156218 h 1817831"/>
                <a:gd name="connsiteX68" fmla="*/ 534372 w 981481"/>
                <a:gd name="connsiteY68" fmla="*/ 113356 h 1817831"/>
                <a:gd name="connsiteX69" fmla="*/ 503416 w 981481"/>
                <a:gd name="connsiteY69" fmla="*/ 80018 h 1817831"/>
                <a:gd name="connsiteX70" fmla="*/ 517204 w 981481"/>
                <a:gd name="connsiteY70" fmla="*/ 52608 h 1817831"/>
                <a:gd name="connsiteX71" fmla="*/ 474841 w 981481"/>
                <a:gd name="connsiteY71" fmla="*/ 41918 h 1817831"/>
                <a:gd name="connsiteX72" fmla="*/ 411013 w 981481"/>
                <a:gd name="connsiteY72" fmla="*/ 14175 h 1817831"/>
                <a:gd name="connsiteX73" fmla="*/ 374828 w 981481"/>
                <a:gd name="connsiteY73" fmla="*/ 34774 h 1817831"/>
                <a:gd name="connsiteX74" fmla="*/ 251136 w 981481"/>
                <a:gd name="connsiteY74" fmla="*/ 1587 h 1817831"/>
                <a:gd name="connsiteX0" fmla="*/ 251136 w 981481"/>
                <a:gd name="connsiteY0" fmla="*/ 1587 h 1817831"/>
                <a:gd name="connsiteX1" fmla="*/ 329585 w 981481"/>
                <a:gd name="connsiteY1" fmla="*/ 56205 h 1817831"/>
                <a:gd name="connsiteX2" fmla="*/ 302308 w 981481"/>
                <a:gd name="connsiteY2" fmla="*/ 68528 h 1817831"/>
                <a:gd name="connsiteX3" fmla="*/ 312916 w 981481"/>
                <a:gd name="connsiteY3" fmla="*/ 99068 h 1817831"/>
                <a:gd name="connsiteX4" fmla="*/ 209989 w 981481"/>
                <a:gd name="connsiteY4" fmla="*/ 60152 h 1817831"/>
                <a:gd name="connsiteX5" fmla="*/ 284341 w 981481"/>
                <a:gd name="connsiteY5" fmla="*/ 132405 h 1817831"/>
                <a:gd name="connsiteX6" fmla="*/ 193854 w 981481"/>
                <a:gd name="connsiteY6" fmla="*/ 177649 h 1817831"/>
                <a:gd name="connsiteX7" fmla="*/ 283125 w 981481"/>
                <a:gd name="connsiteY7" fmla="*/ 218796 h 1817831"/>
                <a:gd name="connsiteX8" fmla="*/ 324689 w 981481"/>
                <a:gd name="connsiteY8" fmla="*/ 228388 h 1817831"/>
                <a:gd name="connsiteX9" fmla="*/ 356661 w 981481"/>
                <a:gd name="connsiteY9" fmla="*/ 289135 h 1817831"/>
                <a:gd name="connsiteX10" fmla="*/ 385436 w 981481"/>
                <a:gd name="connsiteY10" fmla="*/ 305121 h 1817831"/>
                <a:gd name="connsiteX11" fmla="*/ 347069 w 981481"/>
                <a:gd name="connsiteY11" fmla="*/ 333895 h 1817831"/>
                <a:gd name="connsiteX12" fmla="*/ 273534 w 981481"/>
                <a:gd name="connsiteY12" fmla="*/ 353079 h 1817831"/>
                <a:gd name="connsiteX13" fmla="*/ 206392 w 981481"/>
                <a:gd name="connsiteY13" fmla="*/ 490558 h 1817831"/>
                <a:gd name="connsiteX14" fmla="*/ 168026 w 981481"/>
                <a:gd name="connsiteY14" fmla="*/ 583277 h 1817831"/>
                <a:gd name="connsiteX15" fmla="*/ 94490 w 981481"/>
                <a:gd name="connsiteY15" fmla="*/ 455389 h 1817831"/>
                <a:gd name="connsiteX16" fmla="*/ 116871 w 981481"/>
                <a:gd name="connsiteY16" fmla="*/ 386483 h 1817831"/>
                <a:gd name="connsiteX17" fmla="*/ 78504 w 981481"/>
                <a:gd name="connsiteY17" fmla="*/ 301923 h 1817831"/>
                <a:gd name="connsiteX18" fmla="*/ 34560 w 981481"/>
                <a:gd name="connsiteY18" fmla="*/ 338725 h 1817831"/>
                <a:gd name="connsiteX19" fmla="*/ 30346 w 981481"/>
                <a:gd name="connsiteY19" fmla="*/ 401586 h 1817831"/>
                <a:gd name="connsiteX20" fmla="*/ 44018 w 981481"/>
                <a:gd name="connsiteY20" fmla="*/ 441451 h 1817831"/>
                <a:gd name="connsiteX21" fmla="*/ 84899 w 981481"/>
                <a:gd name="connsiteY21" fmla="*/ 612052 h 1817831"/>
                <a:gd name="connsiteX22" fmla="*/ 148843 w 981481"/>
                <a:gd name="connsiteY22" fmla="*/ 717560 h 1817831"/>
                <a:gd name="connsiteX23" fmla="*/ 235167 w 981481"/>
                <a:gd name="connsiteY23" fmla="*/ 644024 h 1817831"/>
                <a:gd name="connsiteX24" fmla="*/ 292717 w 981481"/>
                <a:gd name="connsiteY24" fmla="*/ 544911 h 1817831"/>
                <a:gd name="connsiteX25" fmla="*/ 311900 w 981481"/>
                <a:gd name="connsiteY25" fmla="*/ 618446 h 1817831"/>
                <a:gd name="connsiteX26" fmla="*/ 251353 w 981481"/>
                <a:gd name="connsiteY26" fmla="*/ 687902 h 1817831"/>
                <a:gd name="connsiteX27" fmla="*/ 147411 w 981481"/>
                <a:gd name="connsiteY27" fmla="*/ 845314 h 1817831"/>
                <a:gd name="connsiteX28" fmla="*/ 19706 w 981481"/>
                <a:gd name="connsiteY28" fmla="*/ 1045641 h 1817831"/>
                <a:gd name="connsiteX29" fmla="*/ 193854 w 981481"/>
                <a:gd name="connsiteY29" fmla="*/ 1139674 h 1817831"/>
                <a:gd name="connsiteX30" fmla="*/ 198616 w 981481"/>
                <a:gd name="connsiteY30" fmla="*/ 1275405 h 1817831"/>
                <a:gd name="connsiteX31" fmla="*/ 231970 w 981481"/>
                <a:gd name="connsiteY31" fmla="*/ 1603185 h 1817831"/>
                <a:gd name="connsiteX32" fmla="*/ 228773 w 981481"/>
                <a:gd name="connsiteY32" fmla="*/ 1682982 h 1817831"/>
                <a:gd name="connsiteX33" fmla="*/ 161631 w 981481"/>
                <a:gd name="connsiteY33" fmla="*/ 1798214 h 1817831"/>
                <a:gd name="connsiteX34" fmla="*/ 239046 w 981481"/>
                <a:gd name="connsiteY34" fmla="*/ 1795150 h 1817831"/>
                <a:gd name="connsiteX35" fmla="*/ 302308 w 981481"/>
                <a:gd name="connsiteY35" fmla="*/ 1740665 h 1817831"/>
                <a:gd name="connsiteX36" fmla="*/ 343739 w 981481"/>
                <a:gd name="connsiteY36" fmla="*/ 1696587 h 1817831"/>
                <a:gd name="connsiteX37" fmla="*/ 302242 w 981481"/>
                <a:gd name="connsiteY37" fmla="*/ 1621619 h 1817831"/>
                <a:gd name="connsiteX38" fmla="*/ 298428 w 981481"/>
                <a:gd name="connsiteY38" fmla="*/ 1261750 h 1817831"/>
                <a:gd name="connsiteX39" fmla="*/ 318295 w 981481"/>
                <a:gd name="connsiteY39" fmla="*/ 1137909 h 1817831"/>
                <a:gd name="connsiteX40" fmla="*/ 452577 w 981481"/>
                <a:gd name="connsiteY40" fmla="*/ 1114013 h 1817831"/>
                <a:gd name="connsiteX41" fmla="*/ 634817 w 981481"/>
                <a:gd name="connsiteY41" fmla="*/ 1334620 h 1817831"/>
                <a:gd name="connsiteX42" fmla="*/ 682094 w 981481"/>
                <a:gd name="connsiteY42" fmla="*/ 1612910 h 1817831"/>
                <a:gd name="connsiteX43" fmla="*/ 649305 w 981481"/>
                <a:gd name="connsiteY43" fmla="*/ 1675971 h 1817831"/>
                <a:gd name="connsiteX44" fmla="*/ 701959 w 981481"/>
                <a:gd name="connsiteY44" fmla="*/ 1727876 h 1817831"/>
                <a:gd name="connsiteX45" fmla="*/ 836241 w 981481"/>
                <a:gd name="connsiteY45" fmla="*/ 1763045 h 1817831"/>
                <a:gd name="connsiteX46" fmla="*/ 768350 w 981481"/>
                <a:gd name="connsiteY46" fmla="*/ 1663049 h 1817831"/>
                <a:gd name="connsiteX47" fmla="*/ 749917 w 981481"/>
                <a:gd name="connsiteY47" fmla="*/ 1584002 h 1817831"/>
                <a:gd name="connsiteX48" fmla="*/ 737128 w 981481"/>
                <a:gd name="connsiteY48" fmla="*/ 1283465 h 1817831"/>
                <a:gd name="connsiteX49" fmla="*/ 634385 w 981481"/>
                <a:gd name="connsiteY49" fmla="*/ 1092049 h 1817831"/>
                <a:gd name="connsiteX50" fmla="*/ 702058 w 981481"/>
                <a:gd name="connsiteY50" fmla="*/ 1070784 h 1817831"/>
                <a:gd name="connsiteX51" fmla="*/ 584895 w 981481"/>
                <a:gd name="connsiteY51" fmla="*/ 867779 h 1817831"/>
                <a:gd name="connsiteX52" fmla="*/ 626658 w 981481"/>
                <a:gd name="connsiteY52" fmla="*/ 612318 h 1817831"/>
                <a:gd name="connsiteX53" fmla="*/ 622029 w 981481"/>
                <a:gd name="connsiteY53" fmla="*/ 554502 h 1817831"/>
                <a:gd name="connsiteX54" fmla="*/ 692367 w 981481"/>
                <a:gd name="connsiteY54" fmla="*/ 679193 h 1817831"/>
                <a:gd name="connsiteX55" fmla="*/ 759508 w 981481"/>
                <a:gd name="connsiteY55" fmla="*/ 704771 h 1817831"/>
                <a:gd name="connsiteX56" fmla="*/ 906580 w 981481"/>
                <a:gd name="connsiteY56" fmla="*/ 493756 h 1817831"/>
                <a:gd name="connsiteX57" fmla="*/ 948277 w 981481"/>
                <a:gd name="connsiteY57" fmla="*/ 427980 h 1817831"/>
                <a:gd name="connsiteX58" fmla="*/ 936171 w 981481"/>
                <a:gd name="connsiteY58" fmla="*/ 336210 h 1817831"/>
                <a:gd name="connsiteX59" fmla="*/ 902566 w 981481"/>
                <a:gd name="connsiteY59" fmla="*/ 368248 h 1817831"/>
                <a:gd name="connsiteX60" fmla="*/ 866715 w 981481"/>
                <a:gd name="connsiteY60" fmla="*/ 356891 h 1817831"/>
                <a:gd name="connsiteX61" fmla="*/ 855424 w 981481"/>
                <a:gd name="connsiteY61" fmla="*/ 443217 h 1817831"/>
                <a:gd name="connsiteX62" fmla="*/ 740325 w 981481"/>
                <a:gd name="connsiteY62" fmla="*/ 586474 h 1817831"/>
                <a:gd name="connsiteX63" fmla="*/ 654001 w 981481"/>
                <a:gd name="connsiteY63" fmla="*/ 324304 h 1817831"/>
                <a:gd name="connsiteX64" fmla="*/ 574071 w 981481"/>
                <a:gd name="connsiteY64" fmla="*/ 308318 h 1817831"/>
                <a:gd name="connsiteX65" fmla="*/ 526113 w 981481"/>
                <a:gd name="connsiteY65" fmla="*/ 273149 h 1817831"/>
                <a:gd name="connsiteX66" fmla="*/ 529310 w 981481"/>
                <a:gd name="connsiteY66" fmla="*/ 190021 h 1817831"/>
                <a:gd name="connsiteX67" fmla="*/ 512941 w 981481"/>
                <a:gd name="connsiteY67" fmla="*/ 156218 h 1817831"/>
                <a:gd name="connsiteX68" fmla="*/ 534372 w 981481"/>
                <a:gd name="connsiteY68" fmla="*/ 113356 h 1817831"/>
                <a:gd name="connsiteX69" fmla="*/ 503416 w 981481"/>
                <a:gd name="connsiteY69" fmla="*/ 80018 h 1817831"/>
                <a:gd name="connsiteX70" fmla="*/ 517204 w 981481"/>
                <a:gd name="connsiteY70" fmla="*/ 52608 h 1817831"/>
                <a:gd name="connsiteX71" fmla="*/ 474841 w 981481"/>
                <a:gd name="connsiteY71" fmla="*/ 41918 h 1817831"/>
                <a:gd name="connsiteX72" fmla="*/ 411013 w 981481"/>
                <a:gd name="connsiteY72" fmla="*/ 14175 h 1817831"/>
                <a:gd name="connsiteX73" fmla="*/ 374828 w 981481"/>
                <a:gd name="connsiteY73" fmla="*/ 34774 h 1817831"/>
                <a:gd name="connsiteX74" fmla="*/ 251136 w 981481"/>
                <a:gd name="connsiteY74" fmla="*/ 1587 h 1817831"/>
                <a:gd name="connsiteX0" fmla="*/ 251136 w 981481"/>
                <a:gd name="connsiteY0" fmla="*/ 1587 h 1817831"/>
                <a:gd name="connsiteX1" fmla="*/ 329585 w 981481"/>
                <a:gd name="connsiteY1" fmla="*/ 56205 h 1817831"/>
                <a:gd name="connsiteX2" fmla="*/ 242777 w 981481"/>
                <a:gd name="connsiteY2" fmla="*/ 56622 h 1817831"/>
                <a:gd name="connsiteX3" fmla="*/ 312916 w 981481"/>
                <a:gd name="connsiteY3" fmla="*/ 99068 h 1817831"/>
                <a:gd name="connsiteX4" fmla="*/ 209989 w 981481"/>
                <a:gd name="connsiteY4" fmla="*/ 60152 h 1817831"/>
                <a:gd name="connsiteX5" fmla="*/ 284341 w 981481"/>
                <a:gd name="connsiteY5" fmla="*/ 132405 h 1817831"/>
                <a:gd name="connsiteX6" fmla="*/ 193854 w 981481"/>
                <a:gd name="connsiteY6" fmla="*/ 177649 h 1817831"/>
                <a:gd name="connsiteX7" fmla="*/ 283125 w 981481"/>
                <a:gd name="connsiteY7" fmla="*/ 218796 h 1817831"/>
                <a:gd name="connsiteX8" fmla="*/ 324689 w 981481"/>
                <a:gd name="connsiteY8" fmla="*/ 228388 h 1817831"/>
                <a:gd name="connsiteX9" fmla="*/ 356661 w 981481"/>
                <a:gd name="connsiteY9" fmla="*/ 289135 h 1817831"/>
                <a:gd name="connsiteX10" fmla="*/ 385436 w 981481"/>
                <a:gd name="connsiteY10" fmla="*/ 305121 h 1817831"/>
                <a:gd name="connsiteX11" fmla="*/ 347069 w 981481"/>
                <a:gd name="connsiteY11" fmla="*/ 333895 h 1817831"/>
                <a:gd name="connsiteX12" fmla="*/ 273534 w 981481"/>
                <a:gd name="connsiteY12" fmla="*/ 353079 h 1817831"/>
                <a:gd name="connsiteX13" fmla="*/ 206392 w 981481"/>
                <a:gd name="connsiteY13" fmla="*/ 490558 h 1817831"/>
                <a:gd name="connsiteX14" fmla="*/ 168026 w 981481"/>
                <a:gd name="connsiteY14" fmla="*/ 583277 h 1817831"/>
                <a:gd name="connsiteX15" fmla="*/ 94490 w 981481"/>
                <a:gd name="connsiteY15" fmla="*/ 455389 h 1817831"/>
                <a:gd name="connsiteX16" fmla="*/ 116871 w 981481"/>
                <a:gd name="connsiteY16" fmla="*/ 386483 h 1817831"/>
                <a:gd name="connsiteX17" fmla="*/ 78504 w 981481"/>
                <a:gd name="connsiteY17" fmla="*/ 301923 h 1817831"/>
                <a:gd name="connsiteX18" fmla="*/ 34560 w 981481"/>
                <a:gd name="connsiteY18" fmla="*/ 338725 h 1817831"/>
                <a:gd name="connsiteX19" fmla="*/ 30346 w 981481"/>
                <a:gd name="connsiteY19" fmla="*/ 401586 h 1817831"/>
                <a:gd name="connsiteX20" fmla="*/ 44018 w 981481"/>
                <a:gd name="connsiteY20" fmla="*/ 441451 h 1817831"/>
                <a:gd name="connsiteX21" fmla="*/ 84899 w 981481"/>
                <a:gd name="connsiteY21" fmla="*/ 612052 h 1817831"/>
                <a:gd name="connsiteX22" fmla="*/ 148843 w 981481"/>
                <a:gd name="connsiteY22" fmla="*/ 717560 h 1817831"/>
                <a:gd name="connsiteX23" fmla="*/ 235167 w 981481"/>
                <a:gd name="connsiteY23" fmla="*/ 644024 h 1817831"/>
                <a:gd name="connsiteX24" fmla="*/ 292717 w 981481"/>
                <a:gd name="connsiteY24" fmla="*/ 544911 h 1817831"/>
                <a:gd name="connsiteX25" fmla="*/ 311900 w 981481"/>
                <a:gd name="connsiteY25" fmla="*/ 618446 h 1817831"/>
                <a:gd name="connsiteX26" fmla="*/ 251353 w 981481"/>
                <a:gd name="connsiteY26" fmla="*/ 687902 h 1817831"/>
                <a:gd name="connsiteX27" fmla="*/ 147411 w 981481"/>
                <a:gd name="connsiteY27" fmla="*/ 845314 h 1817831"/>
                <a:gd name="connsiteX28" fmla="*/ 19706 w 981481"/>
                <a:gd name="connsiteY28" fmla="*/ 1045641 h 1817831"/>
                <a:gd name="connsiteX29" fmla="*/ 193854 w 981481"/>
                <a:gd name="connsiteY29" fmla="*/ 1139674 h 1817831"/>
                <a:gd name="connsiteX30" fmla="*/ 198616 w 981481"/>
                <a:gd name="connsiteY30" fmla="*/ 1275405 h 1817831"/>
                <a:gd name="connsiteX31" fmla="*/ 231970 w 981481"/>
                <a:gd name="connsiteY31" fmla="*/ 1603185 h 1817831"/>
                <a:gd name="connsiteX32" fmla="*/ 228773 w 981481"/>
                <a:gd name="connsiteY32" fmla="*/ 1682982 h 1817831"/>
                <a:gd name="connsiteX33" fmla="*/ 161631 w 981481"/>
                <a:gd name="connsiteY33" fmla="*/ 1798214 h 1817831"/>
                <a:gd name="connsiteX34" fmla="*/ 239046 w 981481"/>
                <a:gd name="connsiteY34" fmla="*/ 1795150 h 1817831"/>
                <a:gd name="connsiteX35" fmla="*/ 302308 w 981481"/>
                <a:gd name="connsiteY35" fmla="*/ 1740665 h 1817831"/>
                <a:gd name="connsiteX36" fmla="*/ 343739 w 981481"/>
                <a:gd name="connsiteY36" fmla="*/ 1696587 h 1817831"/>
                <a:gd name="connsiteX37" fmla="*/ 302242 w 981481"/>
                <a:gd name="connsiteY37" fmla="*/ 1621619 h 1817831"/>
                <a:gd name="connsiteX38" fmla="*/ 298428 w 981481"/>
                <a:gd name="connsiteY38" fmla="*/ 1261750 h 1817831"/>
                <a:gd name="connsiteX39" fmla="*/ 318295 w 981481"/>
                <a:gd name="connsiteY39" fmla="*/ 1137909 h 1817831"/>
                <a:gd name="connsiteX40" fmla="*/ 452577 w 981481"/>
                <a:gd name="connsiteY40" fmla="*/ 1114013 h 1817831"/>
                <a:gd name="connsiteX41" fmla="*/ 634817 w 981481"/>
                <a:gd name="connsiteY41" fmla="*/ 1334620 h 1817831"/>
                <a:gd name="connsiteX42" fmla="*/ 682094 w 981481"/>
                <a:gd name="connsiteY42" fmla="*/ 1612910 h 1817831"/>
                <a:gd name="connsiteX43" fmla="*/ 649305 w 981481"/>
                <a:gd name="connsiteY43" fmla="*/ 1675971 h 1817831"/>
                <a:gd name="connsiteX44" fmla="*/ 701959 w 981481"/>
                <a:gd name="connsiteY44" fmla="*/ 1727876 h 1817831"/>
                <a:gd name="connsiteX45" fmla="*/ 836241 w 981481"/>
                <a:gd name="connsiteY45" fmla="*/ 1763045 h 1817831"/>
                <a:gd name="connsiteX46" fmla="*/ 768350 w 981481"/>
                <a:gd name="connsiteY46" fmla="*/ 1663049 h 1817831"/>
                <a:gd name="connsiteX47" fmla="*/ 749917 w 981481"/>
                <a:gd name="connsiteY47" fmla="*/ 1584002 h 1817831"/>
                <a:gd name="connsiteX48" fmla="*/ 737128 w 981481"/>
                <a:gd name="connsiteY48" fmla="*/ 1283465 h 1817831"/>
                <a:gd name="connsiteX49" fmla="*/ 634385 w 981481"/>
                <a:gd name="connsiteY49" fmla="*/ 1092049 h 1817831"/>
                <a:gd name="connsiteX50" fmla="*/ 702058 w 981481"/>
                <a:gd name="connsiteY50" fmla="*/ 1070784 h 1817831"/>
                <a:gd name="connsiteX51" fmla="*/ 584895 w 981481"/>
                <a:gd name="connsiteY51" fmla="*/ 867779 h 1817831"/>
                <a:gd name="connsiteX52" fmla="*/ 626658 w 981481"/>
                <a:gd name="connsiteY52" fmla="*/ 612318 h 1817831"/>
                <a:gd name="connsiteX53" fmla="*/ 622029 w 981481"/>
                <a:gd name="connsiteY53" fmla="*/ 554502 h 1817831"/>
                <a:gd name="connsiteX54" fmla="*/ 692367 w 981481"/>
                <a:gd name="connsiteY54" fmla="*/ 679193 h 1817831"/>
                <a:gd name="connsiteX55" fmla="*/ 759508 w 981481"/>
                <a:gd name="connsiteY55" fmla="*/ 704771 h 1817831"/>
                <a:gd name="connsiteX56" fmla="*/ 906580 w 981481"/>
                <a:gd name="connsiteY56" fmla="*/ 493756 h 1817831"/>
                <a:gd name="connsiteX57" fmla="*/ 948277 w 981481"/>
                <a:gd name="connsiteY57" fmla="*/ 427980 h 1817831"/>
                <a:gd name="connsiteX58" fmla="*/ 936171 w 981481"/>
                <a:gd name="connsiteY58" fmla="*/ 336210 h 1817831"/>
                <a:gd name="connsiteX59" fmla="*/ 902566 w 981481"/>
                <a:gd name="connsiteY59" fmla="*/ 368248 h 1817831"/>
                <a:gd name="connsiteX60" fmla="*/ 866715 w 981481"/>
                <a:gd name="connsiteY60" fmla="*/ 356891 h 1817831"/>
                <a:gd name="connsiteX61" fmla="*/ 855424 w 981481"/>
                <a:gd name="connsiteY61" fmla="*/ 443217 h 1817831"/>
                <a:gd name="connsiteX62" fmla="*/ 740325 w 981481"/>
                <a:gd name="connsiteY62" fmla="*/ 586474 h 1817831"/>
                <a:gd name="connsiteX63" fmla="*/ 654001 w 981481"/>
                <a:gd name="connsiteY63" fmla="*/ 324304 h 1817831"/>
                <a:gd name="connsiteX64" fmla="*/ 574071 w 981481"/>
                <a:gd name="connsiteY64" fmla="*/ 308318 h 1817831"/>
                <a:gd name="connsiteX65" fmla="*/ 526113 w 981481"/>
                <a:gd name="connsiteY65" fmla="*/ 273149 h 1817831"/>
                <a:gd name="connsiteX66" fmla="*/ 529310 w 981481"/>
                <a:gd name="connsiteY66" fmla="*/ 190021 h 1817831"/>
                <a:gd name="connsiteX67" fmla="*/ 512941 w 981481"/>
                <a:gd name="connsiteY67" fmla="*/ 156218 h 1817831"/>
                <a:gd name="connsiteX68" fmla="*/ 534372 w 981481"/>
                <a:gd name="connsiteY68" fmla="*/ 113356 h 1817831"/>
                <a:gd name="connsiteX69" fmla="*/ 503416 w 981481"/>
                <a:gd name="connsiteY69" fmla="*/ 80018 h 1817831"/>
                <a:gd name="connsiteX70" fmla="*/ 517204 w 981481"/>
                <a:gd name="connsiteY70" fmla="*/ 52608 h 1817831"/>
                <a:gd name="connsiteX71" fmla="*/ 474841 w 981481"/>
                <a:gd name="connsiteY71" fmla="*/ 41918 h 1817831"/>
                <a:gd name="connsiteX72" fmla="*/ 411013 w 981481"/>
                <a:gd name="connsiteY72" fmla="*/ 14175 h 1817831"/>
                <a:gd name="connsiteX73" fmla="*/ 374828 w 981481"/>
                <a:gd name="connsiteY73" fmla="*/ 34774 h 1817831"/>
                <a:gd name="connsiteX74" fmla="*/ 251136 w 981481"/>
                <a:gd name="connsiteY74" fmla="*/ 1587 h 1817831"/>
                <a:gd name="connsiteX0" fmla="*/ 251136 w 981481"/>
                <a:gd name="connsiteY0" fmla="*/ 1587 h 1817831"/>
                <a:gd name="connsiteX1" fmla="*/ 329585 w 981481"/>
                <a:gd name="connsiteY1" fmla="*/ 56205 h 1817831"/>
                <a:gd name="connsiteX2" fmla="*/ 242777 w 981481"/>
                <a:gd name="connsiteY2" fmla="*/ 56622 h 1817831"/>
                <a:gd name="connsiteX3" fmla="*/ 312916 w 981481"/>
                <a:gd name="connsiteY3" fmla="*/ 99068 h 1817831"/>
                <a:gd name="connsiteX4" fmla="*/ 209989 w 981481"/>
                <a:gd name="connsiteY4" fmla="*/ 60152 h 1817831"/>
                <a:gd name="connsiteX5" fmla="*/ 284341 w 981481"/>
                <a:gd name="connsiteY5" fmla="*/ 132405 h 1817831"/>
                <a:gd name="connsiteX6" fmla="*/ 193854 w 981481"/>
                <a:gd name="connsiteY6" fmla="*/ 177649 h 1817831"/>
                <a:gd name="connsiteX7" fmla="*/ 283125 w 981481"/>
                <a:gd name="connsiteY7" fmla="*/ 218796 h 1817831"/>
                <a:gd name="connsiteX8" fmla="*/ 324689 w 981481"/>
                <a:gd name="connsiteY8" fmla="*/ 228388 h 1817831"/>
                <a:gd name="connsiteX9" fmla="*/ 356661 w 981481"/>
                <a:gd name="connsiteY9" fmla="*/ 289135 h 1817831"/>
                <a:gd name="connsiteX10" fmla="*/ 385436 w 981481"/>
                <a:gd name="connsiteY10" fmla="*/ 305121 h 1817831"/>
                <a:gd name="connsiteX11" fmla="*/ 347069 w 981481"/>
                <a:gd name="connsiteY11" fmla="*/ 333895 h 1817831"/>
                <a:gd name="connsiteX12" fmla="*/ 273534 w 981481"/>
                <a:gd name="connsiteY12" fmla="*/ 353079 h 1817831"/>
                <a:gd name="connsiteX13" fmla="*/ 206392 w 981481"/>
                <a:gd name="connsiteY13" fmla="*/ 490558 h 1817831"/>
                <a:gd name="connsiteX14" fmla="*/ 168026 w 981481"/>
                <a:gd name="connsiteY14" fmla="*/ 583277 h 1817831"/>
                <a:gd name="connsiteX15" fmla="*/ 94490 w 981481"/>
                <a:gd name="connsiteY15" fmla="*/ 455389 h 1817831"/>
                <a:gd name="connsiteX16" fmla="*/ 116871 w 981481"/>
                <a:gd name="connsiteY16" fmla="*/ 386483 h 1817831"/>
                <a:gd name="connsiteX17" fmla="*/ 78504 w 981481"/>
                <a:gd name="connsiteY17" fmla="*/ 301923 h 1817831"/>
                <a:gd name="connsiteX18" fmla="*/ 34560 w 981481"/>
                <a:gd name="connsiteY18" fmla="*/ 338725 h 1817831"/>
                <a:gd name="connsiteX19" fmla="*/ 30346 w 981481"/>
                <a:gd name="connsiteY19" fmla="*/ 401586 h 1817831"/>
                <a:gd name="connsiteX20" fmla="*/ 44018 w 981481"/>
                <a:gd name="connsiteY20" fmla="*/ 441451 h 1817831"/>
                <a:gd name="connsiteX21" fmla="*/ 84899 w 981481"/>
                <a:gd name="connsiteY21" fmla="*/ 612052 h 1817831"/>
                <a:gd name="connsiteX22" fmla="*/ 148843 w 981481"/>
                <a:gd name="connsiteY22" fmla="*/ 717560 h 1817831"/>
                <a:gd name="connsiteX23" fmla="*/ 235167 w 981481"/>
                <a:gd name="connsiteY23" fmla="*/ 644024 h 1817831"/>
                <a:gd name="connsiteX24" fmla="*/ 292717 w 981481"/>
                <a:gd name="connsiteY24" fmla="*/ 544911 h 1817831"/>
                <a:gd name="connsiteX25" fmla="*/ 311900 w 981481"/>
                <a:gd name="connsiteY25" fmla="*/ 618446 h 1817831"/>
                <a:gd name="connsiteX26" fmla="*/ 251353 w 981481"/>
                <a:gd name="connsiteY26" fmla="*/ 687902 h 1817831"/>
                <a:gd name="connsiteX27" fmla="*/ 147411 w 981481"/>
                <a:gd name="connsiteY27" fmla="*/ 845314 h 1817831"/>
                <a:gd name="connsiteX28" fmla="*/ 19706 w 981481"/>
                <a:gd name="connsiteY28" fmla="*/ 1045641 h 1817831"/>
                <a:gd name="connsiteX29" fmla="*/ 193854 w 981481"/>
                <a:gd name="connsiteY29" fmla="*/ 1139674 h 1817831"/>
                <a:gd name="connsiteX30" fmla="*/ 198616 w 981481"/>
                <a:gd name="connsiteY30" fmla="*/ 1275405 h 1817831"/>
                <a:gd name="connsiteX31" fmla="*/ 231970 w 981481"/>
                <a:gd name="connsiteY31" fmla="*/ 1603185 h 1817831"/>
                <a:gd name="connsiteX32" fmla="*/ 228773 w 981481"/>
                <a:gd name="connsiteY32" fmla="*/ 1682982 h 1817831"/>
                <a:gd name="connsiteX33" fmla="*/ 161631 w 981481"/>
                <a:gd name="connsiteY33" fmla="*/ 1798214 h 1817831"/>
                <a:gd name="connsiteX34" fmla="*/ 239046 w 981481"/>
                <a:gd name="connsiteY34" fmla="*/ 1795150 h 1817831"/>
                <a:gd name="connsiteX35" fmla="*/ 302308 w 981481"/>
                <a:gd name="connsiteY35" fmla="*/ 1740665 h 1817831"/>
                <a:gd name="connsiteX36" fmla="*/ 343739 w 981481"/>
                <a:gd name="connsiteY36" fmla="*/ 1696587 h 1817831"/>
                <a:gd name="connsiteX37" fmla="*/ 302242 w 981481"/>
                <a:gd name="connsiteY37" fmla="*/ 1621619 h 1817831"/>
                <a:gd name="connsiteX38" fmla="*/ 298428 w 981481"/>
                <a:gd name="connsiteY38" fmla="*/ 1261750 h 1817831"/>
                <a:gd name="connsiteX39" fmla="*/ 318295 w 981481"/>
                <a:gd name="connsiteY39" fmla="*/ 1137909 h 1817831"/>
                <a:gd name="connsiteX40" fmla="*/ 452577 w 981481"/>
                <a:gd name="connsiteY40" fmla="*/ 1114013 h 1817831"/>
                <a:gd name="connsiteX41" fmla="*/ 634817 w 981481"/>
                <a:gd name="connsiteY41" fmla="*/ 1334620 h 1817831"/>
                <a:gd name="connsiteX42" fmla="*/ 682094 w 981481"/>
                <a:gd name="connsiteY42" fmla="*/ 1612910 h 1817831"/>
                <a:gd name="connsiteX43" fmla="*/ 649305 w 981481"/>
                <a:gd name="connsiteY43" fmla="*/ 1675971 h 1817831"/>
                <a:gd name="connsiteX44" fmla="*/ 701959 w 981481"/>
                <a:gd name="connsiteY44" fmla="*/ 1727876 h 1817831"/>
                <a:gd name="connsiteX45" fmla="*/ 836241 w 981481"/>
                <a:gd name="connsiteY45" fmla="*/ 1763045 h 1817831"/>
                <a:gd name="connsiteX46" fmla="*/ 768350 w 981481"/>
                <a:gd name="connsiteY46" fmla="*/ 1663049 h 1817831"/>
                <a:gd name="connsiteX47" fmla="*/ 749917 w 981481"/>
                <a:gd name="connsiteY47" fmla="*/ 1584002 h 1817831"/>
                <a:gd name="connsiteX48" fmla="*/ 737128 w 981481"/>
                <a:gd name="connsiteY48" fmla="*/ 1283465 h 1817831"/>
                <a:gd name="connsiteX49" fmla="*/ 634385 w 981481"/>
                <a:gd name="connsiteY49" fmla="*/ 1092049 h 1817831"/>
                <a:gd name="connsiteX50" fmla="*/ 702058 w 981481"/>
                <a:gd name="connsiteY50" fmla="*/ 1070784 h 1817831"/>
                <a:gd name="connsiteX51" fmla="*/ 584895 w 981481"/>
                <a:gd name="connsiteY51" fmla="*/ 867779 h 1817831"/>
                <a:gd name="connsiteX52" fmla="*/ 626658 w 981481"/>
                <a:gd name="connsiteY52" fmla="*/ 612318 h 1817831"/>
                <a:gd name="connsiteX53" fmla="*/ 622029 w 981481"/>
                <a:gd name="connsiteY53" fmla="*/ 554502 h 1817831"/>
                <a:gd name="connsiteX54" fmla="*/ 692367 w 981481"/>
                <a:gd name="connsiteY54" fmla="*/ 679193 h 1817831"/>
                <a:gd name="connsiteX55" fmla="*/ 759508 w 981481"/>
                <a:gd name="connsiteY55" fmla="*/ 704771 h 1817831"/>
                <a:gd name="connsiteX56" fmla="*/ 906580 w 981481"/>
                <a:gd name="connsiteY56" fmla="*/ 493756 h 1817831"/>
                <a:gd name="connsiteX57" fmla="*/ 948277 w 981481"/>
                <a:gd name="connsiteY57" fmla="*/ 427980 h 1817831"/>
                <a:gd name="connsiteX58" fmla="*/ 936171 w 981481"/>
                <a:gd name="connsiteY58" fmla="*/ 336210 h 1817831"/>
                <a:gd name="connsiteX59" fmla="*/ 902566 w 981481"/>
                <a:gd name="connsiteY59" fmla="*/ 368248 h 1817831"/>
                <a:gd name="connsiteX60" fmla="*/ 866715 w 981481"/>
                <a:gd name="connsiteY60" fmla="*/ 356891 h 1817831"/>
                <a:gd name="connsiteX61" fmla="*/ 855424 w 981481"/>
                <a:gd name="connsiteY61" fmla="*/ 443217 h 1817831"/>
                <a:gd name="connsiteX62" fmla="*/ 740325 w 981481"/>
                <a:gd name="connsiteY62" fmla="*/ 586474 h 1817831"/>
                <a:gd name="connsiteX63" fmla="*/ 654001 w 981481"/>
                <a:gd name="connsiteY63" fmla="*/ 324304 h 1817831"/>
                <a:gd name="connsiteX64" fmla="*/ 574071 w 981481"/>
                <a:gd name="connsiteY64" fmla="*/ 308318 h 1817831"/>
                <a:gd name="connsiteX65" fmla="*/ 526113 w 981481"/>
                <a:gd name="connsiteY65" fmla="*/ 273149 h 1817831"/>
                <a:gd name="connsiteX66" fmla="*/ 529310 w 981481"/>
                <a:gd name="connsiteY66" fmla="*/ 190021 h 1817831"/>
                <a:gd name="connsiteX67" fmla="*/ 512941 w 981481"/>
                <a:gd name="connsiteY67" fmla="*/ 156218 h 1817831"/>
                <a:gd name="connsiteX68" fmla="*/ 534372 w 981481"/>
                <a:gd name="connsiteY68" fmla="*/ 113356 h 1817831"/>
                <a:gd name="connsiteX69" fmla="*/ 503416 w 981481"/>
                <a:gd name="connsiteY69" fmla="*/ 80018 h 1817831"/>
                <a:gd name="connsiteX70" fmla="*/ 517204 w 981481"/>
                <a:gd name="connsiteY70" fmla="*/ 52608 h 1817831"/>
                <a:gd name="connsiteX71" fmla="*/ 474841 w 981481"/>
                <a:gd name="connsiteY71" fmla="*/ 41918 h 1817831"/>
                <a:gd name="connsiteX72" fmla="*/ 411013 w 981481"/>
                <a:gd name="connsiteY72" fmla="*/ 14175 h 1817831"/>
                <a:gd name="connsiteX73" fmla="*/ 374828 w 981481"/>
                <a:gd name="connsiteY73" fmla="*/ 34774 h 1817831"/>
                <a:gd name="connsiteX74" fmla="*/ 251136 w 981481"/>
                <a:gd name="connsiteY74" fmla="*/ 1587 h 1817831"/>
                <a:gd name="connsiteX0" fmla="*/ 251136 w 981481"/>
                <a:gd name="connsiteY0" fmla="*/ 34540 h 1850784"/>
                <a:gd name="connsiteX1" fmla="*/ 329585 w 981481"/>
                <a:gd name="connsiteY1" fmla="*/ 89158 h 1850784"/>
                <a:gd name="connsiteX2" fmla="*/ 242777 w 981481"/>
                <a:gd name="connsiteY2" fmla="*/ 89575 h 1850784"/>
                <a:gd name="connsiteX3" fmla="*/ 312916 w 981481"/>
                <a:gd name="connsiteY3" fmla="*/ 132021 h 1850784"/>
                <a:gd name="connsiteX4" fmla="*/ 209989 w 981481"/>
                <a:gd name="connsiteY4" fmla="*/ 93105 h 1850784"/>
                <a:gd name="connsiteX5" fmla="*/ 284341 w 981481"/>
                <a:gd name="connsiteY5" fmla="*/ 165358 h 1850784"/>
                <a:gd name="connsiteX6" fmla="*/ 193854 w 981481"/>
                <a:gd name="connsiteY6" fmla="*/ 210602 h 1850784"/>
                <a:gd name="connsiteX7" fmla="*/ 283125 w 981481"/>
                <a:gd name="connsiteY7" fmla="*/ 251749 h 1850784"/>
                <a:gd name="connsiteX8" fmla="*/ 324689 w 981481"/>
                <a:gd name="connsiteY8" fmla="*/ 261341 h 1850784"/>
                <a:gd name="connsiteX9" fmla="*/ 356661 w 981481"/>
                <a:gd name="connsiteY9" fmla="*/ 322088 h 1850784"/>
                <a:gd name="connsiteX10" fmla="*/ 385436 w 981481"/>
                <a:gd name="connsiteY10" fmla="*/ 338074 h 1850784"/>
                <a:gd name="connsiteX11" fmla="*/ 347069 w 981481"/>
                <a:gd name="connsiteY11" fmla="*/ 366848 h 1850784"/>
                <a:gd name="connsiteX12" fmla="*/ 273534 w 981481"/>
                <a:gd name="connsiteY12" fmla="*/ 386032 h 1850784"/>
                <a:gd name="connsiteX13" fmla="*/ 206392 w 981481"/>
                <a:gd name="connsiteY13" fmla="*/ 523511 h 1850784"/>
                <a:gd name="connsiteX14" fmla="*/ 168026 w 981481"/>
                <a:gd name="connsiteY14" fmla="*/ 616230 h 1850784"/>
                <a:gd name="connsiteX15" fmla="*/ 94490 w 981481"/>
                <a:gd name="connsiteY15" fmla="*/ 488342 h 1850784"/>
                <a:gd name="connsiteX16" fmla="*/ 116871 w 981481"/>
                <a:gd name="connsiteY16" fmla="*/ 419436 h 1850784"/>
                <a:gd name="connsiteX17" fmla="*/ 78504 w 981481"/>
                <a:gd name="connsiteY17" fmla="*/ 334876 h 1850784"/>
                <a:gd name="connsiteX18" fmla="*/ 34560 w 981481"/>
                <a:gd name="connsiteY18" fmla="*/ 371678 h 1850784"/>
                <a:gd name="connsiteX19" fmla="*/ 30346 w 981481"/>
                <a:gd name="connsiteY19" fmla="*/ 434539 h 1850784"/>
                <a:gd name="connsiteX20" fmla="*/ 44018 w 981481"/>
                <a:gd name="connsiteY20" fmla="*/ 474404 h 1850784"/>
                <a:gd name="connsiteX21" fmla="*/ 84899 w 981481"/>
                <a:gd name="connsiteY21" fmla="*/ 645005 h 1850784"/>
                <a:gd name="connsiteX22" fmla="*/ 148843 w 981481"/>
                <a:gd name="connsiteY22" fmla="*/ 750513 h 1850784"/>
                <a:gd name="connsiteX23" fmla="*/ 235167 w 981481"/>
                <a:gd name="connsiteY23" fmla="*/ 676977 h 1850784"/>
                <a:gd name="connsiteX24" fmla="*/ 292717 w 981481"/>
                <a:gd name="connsiteY24" fmla="*/ 577864 h 1850784"/>
                <a:gd name="connsiteX25" fmla="*/ 311900 w 981481"/>
                <a:gd name="connsiteY25" fmla="*/ 651399 h 1850784"/>
                <a:gd name="connsiteX26" fmla="*/ 251353 w 981481"/>
                <a:gd name="connsiteY26" fmla="*/ 720855 h 1850784"/>
                <a:gd name="connsiteX27" fmla="*/ 147411 w 981481"/>
                <a:gd name="connsiteY27" fmla="*/ 878267 h 1850784"/>
                <a:gd name="connsiteX28" fmla="*/ 19706 w 981481"/>
                <a:gd name="connsiteY28" fmla="*/ 1078594 h 1850784"/>
                <a:gd name="connsiteX29" fmla="*/ 193854 w 981481"/>
                <a:gd name="connsiteY29" fmla="*/ 1172627 h 1850784"/>
                <a:gd name="connsiteX30" fmla="*/ 198616 w 981481"/>
                <a:gd name="connsiteY30" fmla="*/ 1308358 h 1850784"/>
                <a:gd name="connsiteX31" fmla="*/ 231970 w 981481"/>
                <a:gd name="connsiteY31" fmla="*/ 1636138 h 1850784"/>
                <a:gd name="connsiteX32" fmla="*/ 228773 w 981481"/>
                <a:gd name="connsiteY32" fmla="*/ 1715935 h 1850784"/>
                <a:gd name="connsiteX33" fmla="*/ 161631 w 981481"/>
                <a:gd name="connsiteY33" fmla="*/ 1831167 h 1850784"/>
                <a:gd name="connsiteX34" fmla="*/ 239046 w 981481"/>
                <a:gd name="connsiteY34" fmla="*/ 1828103 h 1850784"/>
                <a:gd name="connsiteX35" fmla="*/ 302308 w 981481"/>
                <a:gd name="connsiteY35" fmla="*/ 1773618 h 1850784"/>
                <a:gd name="connsiteX36" fmla="*/ 343739 w 981481"/>
                <a:gd name="connsiteY36" fmla="*/ 1729540 h 1850784"/>
                <a:gd name="connsiteX37" fmla="*/ 302242 w 981481"/>
                <a:gd name="connsiteY37" fmla="*/ 1654572 h 1850784"/>
                <a:gd name="connsiteX38" fmla="*/ 298428 w 981481"/>
                <a:gd name="connsiteY38" fmla="*/ 1294703 h 1850784"/>
                <a:gd name="connsiteX39" fmla="*/ 318295 w 981481"/>
                <a:gd name="connsiteY39" fmla="*/ 1170862 h 1850784"/>
                <a:gd name="connsiteX40" fmla="*/ 452577 w 981481"/>
                <a:gd name="connsiteY40" fmla="*/ 1146966 h 1850784"/>
                <a:gd name="connsiteX41" fmla="*/ 634817 w 981481"/>
                <a:gd name="connsiteY41" fmla="*/ 1367573 h 1850784"/>
                <a:gd name="connsiteX42" fmla="*/ 682094 w 981481"/>
                <a:gd name="connsiteY42" fmla="*/ 1645863 h 1850784"/>
                <a:gd name="connsiteX43" fmla="*/ 649305 w 981481"/>
                <a:gd name="connsiteY43" fmla="*/ 1708924 h 1850784"/>
                <a:gd name="connsiteX44" fmla="*/ 701959 w 981481"/>
                <a:gd name="connsiteY44" fmla="*/ 1760829 h 1850784"/>
                <a:gd name="connsiteX45" fmla="*/ 836241 w 981481"/>
                <a:gd name="connsiteY45" fmla="*/ 1795998 h 1850784"/>
                <a:gd name="connsiteX46" fmla="*/ 768350 w 981481"/>
                <a:gd name="connsiteY46" fmla="*/ 1696002 h 1850784"/>
                <a:gd name="connsiteX47" fmla="*/ 749917 w 981481"/>
                <a:gd name="connsiteY47" fmla="*/ 1616955 h 1850784"/>
                <a:gd name="connsiteX48" fmla="*/ 737128 w 981481"/>
                <a:gd name="connsiteY48" fmla="*/ 1316418 h 1850784"/>
                <a:gd name="connsiteX49" fmla="*/ 634385 w 981481"/>
                <a:gd name="connsiteY49" fmla="*/ 1125002 h 1850784"/>
                <a:gd name="connsiteX50" fmla="*/ 702058 w 981481"/>
                <a:gd name="connsiteY50" fmla="*/ 1103737 h 1850784"/>
                <a:gd name="connsiteX51" fmla="*/ 584895 w 981481"/>
                <a:gd name="connsiteY51" fmla="*/ 900732 h 1850784"/>
                <a:gd name="connsiteX52" fmla="*/ 626658 w 981481"/>
                <a:gd name="connsiteY52" fmla="*/ 645271 h 1850784"/>
                <a:gd name="connsiteX53" fmla="*/ 622029 w 981481"/>
                <a:gd name="connsiteY53" fmla="*/ 587455 h 1850784"/>
                <a:gd name="connsiteX54" fmla="*/ 692367 w 981481"/>
                <a:gd name="connsiteY54" fmla="*/ 712146 h 1850784"/>
                <a:gd name="connsiteX55" fmla="*/ 759508 w 981481"/>
                <a:gd name="connsiteY55" fmla="*/ 737724 h 1850784"/>
                <a:gd name="connsiteX56" fmla="*/ 906580 w 981481"/>
                <a:gd name="connsiteY56" fmla="*/ 526709 h 1850784"/>
                <a:gd name="connsiteX57" fmla="*/ 948277 w 981481"/>
                <a:gd name="connsiteY57" fmla="*/ 460933 h 1850784"/>
                <a:gd name="connsiteX58" fmla="*/ 936171 w 981481"/>
                <a:gd name="connsiteY58" fmla="*/ 369163 h 1850784"/>
                <a:gd name="connsiteX59" fmla="*/ 902566 w 981481"/>
                <a:gd name="connsiteY59" fmla="*/ 401201 h 1850784"/>
                <a:gd name="connsiteX60" fmla="*/ 866715 w 981481"/>
                <a:gd name="connsiteY60" fmla="*/ 389844 h 1850784"/>
                <a:gd name="connsiteX61" fmla="*/ 855424 w 981481"/>
                <a:gd name="connsiteY61" fmla="*/ 476170 h 1850784"/>
                <a:gd name="connsiteX62" fmla="*/ 740325 w 981481"/>
                <a:gd name="connsiteY62" fmla="*/ 619427 h 1850784"/>
                <a:gd name="connsiteX63" fmla="*/ 654001 w 981481"/>
                <a:gd name="connsiteY63" fmla="*/ 357257 h 1850784"/>
                <a:gd name="connsiteX64" fmla="*/ 574071 w 981481"/>
                <a:gd name="connsiteY64" fmla="*/ 341271 h 1850784"/>
                <a:gd name="connsiteX65" fmla="*/ 526113 w 981481"/>
                <a:gd name="connsiteY65" fmla="*/ 306102 h 1850784"/>
                <a:gd name="connsiteX66" fmla="*/ 529310 w 981481"/>
                <a:gd name="connsiteY66" fmla="*/ 222974 h 1850784"/>
                <a:gd name="connsiteX67" fmla="*/ 512941 w 981481"/>
                <a:gd name="connsiteY67" fmla="*/ 189171 h 1850784"/>
                <a:gd name="connsiteX68" fmla="*/ 534372 w 981481"/>
                <a:gd name="connsiteY68" fmla="*/ 146309 h 1850784"/>
                <a:gd name="connsiteX69" fmla="*/ 503416 w 981481"/>
                <a:gd name="connsiteY69" fmla="*/ 112971 h 1850784"/>
                <a:gd name="connsiteX70" fmla="*/ 517204 w 981481"/>
                <a:gd name="connsiteY70" fmla="*/ 85561 h 1850784"/>
                <a:gd name="connsiteX71" fmla="*/ 474841 w 981481"/>
                <a:gd name="connsiteY71" fmla="*/ 74871 h 1850784"/>
                <a:gd name="connsiteX72" fmla="*/ 411013 w 981481"/>
                <a:gd name="connsiteY72" fmla="*/ 47128 h 1850784"/>
                <a:gd name="connsiteX73" fmla="*/ 343872 w 981481"/>
                <a:gd name="connsiteY73" fmla="*/ 3433 h 1850784"/>
                <a:gd name="connsiteX74" fmla="*/ 374828 w 981481"/>
                <a:gd name="connsiteY74" fmla="*/ 67727 h 1850784"/>
                <a:gd name="connsiteX75" fmla="*/ 251136 w 981481"/>
                <a:gd name="connsiteY75" fmla="*/ 34540 h 1850784"/>
                <a:gd name="connsiteX0" fmla="*/ 251136 w 981481"/>
                <a:gd name="connsiteY0" fmla="*/ 34540 h 1850784"/>
                <a:gd name="connsiteX1" fmla="*/ 329585 w 981481"/>
                <a:gd name="connsiteY1" fmla="*/ 89158 h 1850784"/>
                <a:gd name="connsiteX2" fmla="*/ 242777 w 981481"/>
                <a:gd name="connsiteY2" fmla="*/ 89575 h 1850784"/>
                <a:gd name="connsiteX3" fmla="*/ 312916 w 981481"/>
                <a:gd name="connsiteY3" fmla="*/ 132021 h 1850784"/>
                <a:gd name="connsiteX4" fmla="*/ 209989 w 981481"/>
                <a:gd name="connsiteY4" fmla="*/ 93105 h 1850784"/>
                <a:gd name="connsiteX5" fmla="*/ 284341 w 981481"/>
                <a:gd name="connsiteY5" fmla="*/ 165358 h 1850784"/>
                <a:gd name="connsiteX6" fmla="*/ 193854 w 981481"/>
                <a:gd name="connsiteY6" fmla="*/ 210602 h 1850784"/>
                <a:gd name="connsiteX7" fmla="*/ 283125 w 981481"/>
                <a:gd name="connsiteY7" fmla="*/ 251749 h 1850784"/>
                <a:gd name="connsiteX8" fmla="*/ 324689 w 981481"/>
                <a:gd name="connsiteY8" fmla="*/ 261341 h 1850784"/>
                <a:gd name="connsiteX9" fmla="*/ 356661 w 981481"/>
                <a:gd name="connsiteY9" fmla="*/ 322088 h 1850784"/>
                <a:gd name="connsiteX10" fmla="*/ 385436 w 981481"/>
                <a:gd name="connsiteY10" fmla="*/ 338074 h 1850784"/>
                <a:gd name="connsiteX11" fmla="*/ 347069 w 981481"/>
                <a:gd name="connsiteY11" fmla="*/ 366848 h 1850784"/>
                <a:gd name="connsiteX12" fmla="*/ 273534 w 981481"/>
                <a:gd name="connsiteY12" fmla="*/ 386032 h 1850784"/>
                <a:gd name="connsiteX13" fmla="*/ 206392 w 981481"/>
                <a:gd name="connsiteY13" fmla="*/ 523511 h 1850784"/>
                <a:gd name="connsiteX14" fmla="*/ 168026 w 981481"/>
                <a:gd name="connsiteY14" fmla="*/ 616230 h 1850784"/>
                <a:gd name="connsiteX15" fmla="*/ 94490 w 981481"/>
                <a:gd name="connsiteY15" fmla="*/ 488342 h 1850784"/>
                <a:gd name="connsiteX16" fmla="*/ 116871 w 981481"/>
                <a:gd name="connsiteY16" fmla="*/ 419436 h 1850784"/>
                <a:gd name="connsiteX17" fmla="*/ 78504 w 981481"/>
                <a:gd name="connsiteY17" fmla="*/ 334876 h 1850784"/>
                <a:gd name="connsiteX18" fmla="*/ 34560 w 981481"/>
                <a:gd name="connsiteY18" fmla="*/ 371678 h 1850784"/>
                <a:gd name="connsiteX19" fmla="*/ 30346 w 981481"/>
                <a:gd name="connsiteY19" fmla="*/ 434539 h 1850784"/>
                <a:gd name="connsiteX20" fmla="*/ 44018 w 981481"/>
                <a:gd name="connsiteY20" fmla="*/ 474404 h 1850784"/>
                <a:gd name="connsiteX21" fmla="*/ 84899 w 981481"/>
                <a:gd name="connsiteY21" fmla="*/ 645005 h 1850784"/>
                <a:gd name="connsiteX22" fmla="*/ 148843 w 981481"/>
                <a:gd name="connsiteY22" fmla="*/ 750513 h 1850784"/>
                <a:gd name="connsiteX23" fmla="*/ 235167 w 981481"/>
                <a:gd name="connsiteY23" fmla="*/ 676977 h 1850784"/>
                <a:gd name="connsiteX24" fmla="*/ 292717 w 981481"/>
                <a:gd name="connsiteY24" fmla="*/ 577864 h 1850784"/>
                <a:gd name="connsiteX25" fmla="*/ 311900 w 981481"/>
                <a:gd name="connsiteY25" fmla="*/ 651399 h 1850784"/>
                <a:gd name="connsiteX26" fmla="*/ 251353 w 981481"/>
                <a:gd name="connsiteY26" fmla="*/ 720855 h 1850784"/>
                <a:gd name="connsiteX27" fmla="*/ 147411 w 981481"/>
                <a:gd name="connsiteY27" fmla="*/ 878267 h 1850784"/>
                <a:gd name="connsiteX28" fmla="*/ 19706 w 981481"/>
                <a:gd name="connsiteY28" fmla="*/ 1078594 h 1850784"/>
                <a:gd name="connsiteX29" fmla="*/ 193854 w 981481"/>
                <a:gd name="connsiteY29" fmla="*/ 1172627 h 1850784"/>
                <a:gd name="connsiteX30" fmla="*/ 198616 w 981481"/>
                <a:gd name="connsiteY30" fmla="*/ 1308358 h 1850784"/>
                <a:gd name="connsiteX31" fmla="*/ 231970 w 981481"/>
                <a:gd name="connsiteY31" fmla="*/ 1636138 h 1850784"/>
                <a:gd name="connsiteX32" fmla="*/ 228773 w 981481"/>
                <a:gd name="connsiteY32" fmla="*/ 1715935 h 1850784"/>
                <a:gd name="connsiteX33" fmla="*/ 161631 w 981481"/>
                <a:gd name="connsiteY33" fmla="*/ 1831167 h 1850784"/>
                <a:gd name="connsiteX34" fmla="*/ 239046 w 981481"/>
                <a:gd name="connsiteY34" fmla="*/ 1828103 h 1850784"/>
                <a:gd name="connsiteX35" fmla="*/ 302308 w 981481"/>
                <a:gd name="connsiteY35" fmla="*/ 1773618 h 1850784"/>
                <a:gd name="connsiteX36" fmla="*/ 343739 w 981481"/>
                <a:gd name="connsiteY36" fmla="*/ 1729540 h 1850784"/>
                <a:gd name="connsiteX37" fmla="*/ 302242 w 981481"/>
                <a:gd name="connsiteY37" fmla="*/ 1654572 h 1850784"/>
                <a:gd name="connsiteX38" fmla="*/ 298428 w 981481"/>
                <a:gd name="connsiteY38" fmla="*/ 1294703 h 1850784"/>
                <a:gd name="connsiteX39" fmla="*/ 318295 w 981481"/>
                <a:gd name="connsiteY39" fmla="*/ 1170862 h 1850784"/>
                <a:gd name="connsiteX40" fmla="*/ 452577 w 981481"/>
                <a:gd name="connsiteY40" fmla="*/ 1146966 h 1850784"/>
                <a:gd name="connsiteX41" fmla="*/ 634817 w 981481"/>
                <a:gd name="connsiteY41" fmla="*/ 1367573 h 1850784"/>
                <a:gd name="connsiteX42" fmla="*/ 682094 w 981481"/>
                <a:gd name="connsiteY42" fmla="*/ 1645863 h 1850784"/>
                <a:gd name="connsiteX43" fmla="*/ 649305 w 981481"/>
                <a:gd name="connsiteY43" fmla="*/ 1708924 h 1850784"/>
                <a:gd name="connsiteX44" fmla="*/ 701959 w 981481"/>
                <a:gd name="connsiteY44" fmla="*/ 1760829 h 1850784"/>
                <a:gd name="connsiteX45" fmla="*/ 836241 w 981481"/>
                <a:gd name="connsiteY45" fmla="*/ 1795998 h 1850784"/>
                <a:gd name="connsiteX46" fmla="*/ 768350 w 981481"/>
                <a:gd name="connsiteY46" fmla="*/ 1696002 h 1850784"/>
                <a:gd name="connsiteX47" fmla="*/ 749917 w 981481"/>
                <a:gd name="connsiteY47" fmla="*/ 1616955 h 1850784"/>
                <a:gd name="connsiteX48" fmla="*/ 737128 w 981481"/>
                <a:gd name="connsiteY48" fmla="*/ 1316418 h 1850784"/>
                <a:gd name="connsiteX49" fmla="*/ 634385 w 981481"/>
                <a:gd name="connsiteY49" fmla="*/ 1125002 h 1850784"/>
                <a:gd name="connsiteX50" fmla="*/ 702058 w 981481"/>
                <a:gd name="connsiteY50" fmla="*/ 1103737 h 1850784"/>
                <a:gd name="connsiteX51" fmla="*/ 584895 w 981481"/>
                <a:gd name="connsiteY51" fmla="*/ 900732 h 1850784"/>
                <a:gd name="connsiteX52" fmla="*/ 626658 w 981481"/>
                <a:gd name="connsiteY52" fmla="*/ 645271 h 1850784"/>
                <a:gd name="connsiteX53" fmla="*/ 622029 w 981481"/>
                <a:gd name="connsiteY53" fmla="*/ 587455 h 1850784"/>
                <a:gd name="connsiteX54" fmla="*/ 692367 w 981481"/>
                <a:gd name="connsiteY54" fmla="*/ 712146 h 1850784"/>
                <a:gd name="connsiteX55" fmla="*/ 759508 w 981481"/>
                <a:gd name="connsiteY55" fmla="*/ 737724 h 1850784"/>
                <a:gd name="connsiteX56" fmla="*/ 906580 w 981481"/>
                <a:gd name="connsiteY56" fmla="*/ 526709 h 1850784"/>
                <a:gd name="connsiteX57" fmla="*/ 948277 w 981481"/>
                <a:gd name="connsiteY57" fmla="*/ 460933 h 1850784"/>
                <a:gd name="connsiteX58" fmla="*/ 936171 w 981481"/>
                <a:gd name="connsiteY58" fmla="*/ 369163 h 1850784"/>
                <a:gd name="connsiteX59" fmla="*/ 902566 w 981481"/>
                <a:gd name="connsiteY59" fmla="*/ 401201 h 1850784"/>
                <a:gd name="connsiteX60" fmla="*/ 866715 w 981481"/>
                <a:gd name="connsiteY60" fmla="*/ 389844 h 1850784"/>
                <a:gd name="connsiteX61" fmla="*/ 855424 w 981481"/>
                <a:gd name="connsiteY61" fmla="*/ 476170 h 1850784"/>
                <a:gd name="connsiteX62" fmla="*/ 740325 w 981481"/>
                <a:gd name="connsiteY62" fmla="*/ 619427 h 1850784"/>
                <a:gd name="connsiteX63" fmla="*/ 654001 w 981481"/>
                <a:gd name="connsiteY63" fmla="*/ 357257 h 1850784"/>
                <a:gd name="connsiteX64" fmla="*/ 574071 w 981481"/>
                <a:gd name="connsiteY64" fmla="*/ 341271 h 1850784"/>
                <a:gd name="connsiteX65" fmla="*/ 526113 w 981481"/>
                <a:gd name="connsiteY65" fmla="*/ 306102 h 1850784"/>
                <a:gd name="connsiteX66" fmla="*/ 529310 w 981481"/>
                <a:gd name="connsiteY66" fmla="*/ 222974 h 1850784"/>
                <a:gd name="connsiteX67" fmla="*/ 512941 w 981481"/>
                <a:gd name="connsiteY67" fmla="*/ 189171 h 1850784"/>
                <a:gd name="connsiteX68" fmla="*/ 534372 w 981481"/>
                <a:gd name="connsiteY68" fmla="*/ 146309 h 1850784"/>
                <a:gd name="connsiteX69" fmla="*/ 503416 w 981481"/>
                <a:gd name="connsiteY69" fmla="*/ 112971 h 1850784"/>
                <a:gd name="connsiteX70" fmla="*/ 517204 w 981481"/>
                <a:gd name="connsiteY70" fmla="*/ 85561 h 1850784"/>
                <a:gd name="connsiteX71" fmla="*/ 474841 w 981481"/>
                <a:gd name="connsiteY71" fmla="*/ 74871 h 1850784"/>
                <a:gd name="connsiteX72" fmla="*/ 411013 w 981481"/>
                <a:gd name="connsiteY72" fmla="*/ 47128 h 1850784"/>
                <a:gd name="connsiteX73" fmla="*/ 343872 w 981481"/>
                <a:gd name="connsiteY73" fmla="*/ 3433 h 1850784"/>
                <a:gd name="connsiteX74" fmla="*/ 374828 w 981481"/>
                <a:gd name="connsiteY74" fmla="*/ 67727 h 1850784"/>
                <a:gd name="connsiteX75" fmla="*/ 251136 w 981481"/>
                <a:gd name="connsiteY75" fmla="*/ 34540 h 1850784"/>
                <a:gd name="connsiteX0" fmla="*/ 251136 w 981481"/>
                <a:gd name="connsiteY0" fmla="*/ 34540 h 1850784"/>
                <a:gd name="connsiteX1" fmla="*/ 329585 w 981481"/>
                <a:gd name="connsiteY1" fmla="*/ 89158 h 1850784"/>
                <a:gd name="connsiteX2" fmla="*/ 242777 w 981481"/>
                <a:gd name="connsiteY2" fmla="*/ 89575 h 1850784"/>
                <a:gd name="connsiteX3" fmla="*/ 312916 w 981481"/>
                <a:gd name="connsiteY3" fmla="*/ 132021 h 1850784"/>
                <a:gd name="connsiteX4" fmla="*/ 209989 w 981481"/>
                <a:gd name="connsiteY4" fmla="*/ 93105 h 1850784"/>
                <a:gd name="connsiteX5" fmla="*/ 284341 w 981481"/>
                <a:gd name="connsiteY5" fmla="*/ 165358 h 1850784"/>
                <a:gd name="connsiteX6" fmla="*/ 193854 w 981481"/>
                <a:gd name="connsiteY6" fmla="*/ 210602 h 1850784"/>
                <a:gd name="connsiteX7" fmla="*/ 283125 w 981481"/>
                <a:gd name="connsiteY7" fmla="*/ 251749 h 1850784"/>
                <a:gd name="connsiteX8" fmla="*/ 324689 w 981481"/>
                <a:gd name="connsiteY8" fmla="*/ 261341 h 1850784"/>
                <a:gd name="connsiteX9" fmla="*/ 356661 w 981481"/>
                <a:gd name="connsiteY9" fmla="*/ 322088 h 1850784"/>
                <a:gd name="connsiteX10" fmla="*/ 385436 w 981481"/>
                <a:gd name="connsiteY10" fmla="*/ 338074 h 1850784"/>
                <a:gd name="connsiteX11" fmla="*/ 347069 w 981481"/>
                <a:gd name="connsiteY11" fmla="*/ 366848 h 1850784"/>
                <a:gd name="connsiteX12" fmla="*/ 273534 w 981481"/>
                <a:gd name="connsiteY12" fmla="*/ 386032 h 1850784"/>
                <a:gd name="connsiteX13" fmla="*/ 206392 w 981481"/>
                <a:gd name="connsiteY13" fmla="*/ 523511 h 1850784"/>
                <a:gd name="connsiteX14" fmla="*/ 168026 w 981481"/>
                <a:gd name="connsiteY14" fmla="*/ 616230 h 1850784"/>
                <a:gd name="connsiteX15" fmla="*/ 94490 w 981481"/>
                <a:gd name="connsiteY15" fmla="*/ 488342 h 1850784"/>
                <a:gd name="connsiteX16" fmla="*/ 116871 w 981481"/>
                <a:gd name="connsiteY16" fmla="*/ 419436 h 1850784"/>
                <a:gd name="connsiteX17" fmla="*/ 78504 w 981481"/>
                <a:gd name="connsiteY17" fmla="*/ 334876 h 1850784"/>
                <a:gd name="connsiteX18" fmla="*/ 34560 w 981481"/>
                <a:gd name="connsiteY18" fmla="*/ 371678 h 1850784"/>
                <a:gd name="connsiteX19" fmla="*/ 30346 w 981481"/>
                <a:gd name="connsiteY19" fmla="*/ 434539 h 1850784"/>
                <a:gd name="connsiteX20" fmla="*/ 44018 w 981481"/>
                <a:gd name="connsiteY20" fmla="*/ 474404 h 1850784"/>
                <a:gd name="connsiteX21" fmla="*/ 84899 w 981481"/>
                <a:gd name="connsiteY21" fmla="*/ 645005 h 1850784"/>
                <a:gd name="connsiteX22" fmla="*/ 148843 w 981481"/>
                <a:gd name="connsiteY22" fmla="*/ 750513 h 1850784"/>
                <a:gd name="connsiteX23" fmla="*/ 235167 w 981481"/>
                <a:gd name="connsiteY23" fmla="*/ 676977 h 1850784"/>
                <a:gd name="connsiteX24" fmla="*/ 292717 w 981481"/>
                <a:gd name="connsiteY24" fmla="*/ 577864 h 1850784"/>
                <a:gd name="connsiteX25" fmla="*/ 311900 w 981481"/>
                <a:gd name="connsiteY25" fmla="*/ 651399 h 1850784"/>
                <a:gd name="connsiteX26" fmla="*/ 251353 w 981481"/>
                <a:gd name="connsiteY26" fmla="*/ 720855 h 1850784"/>
                <a:gd name="connsiteX27" fmla="*/ 147411 w 981481"/>
                <a:gd name="connsiteY27" fmla="*/ 878267 h 1850784"/>
                <a:gd name="connsiteX28" fmla="*/ 19706 w 981481"/>
                <a:gd name="connsiteY28" fmla="*/ 1078594 h 1850784"/>
                <a:gd name="connsiteX29" fmla="*/ 193854 w 981481"/>
                <a:gd name="connsiteY29" fmla="*/ 1172627 h 1850784"/>
                <a:gd name="connsiteX30" fmla="*/ 198616 w 981481"/>
                <a:gd name="connsiteY30" fmla="*/ 1308358 h 1850784"/>
                <a:gd name="connsiteX31" fmla="*/ 231970 w 981481"/>
                <a:gd name="connsiteY31" fmla="*/ 1636138 h 1850784"/>
                <a:gd name="connsiteX32" fmla="*/ 228773 w 981481"/>
                <a:gd name="connsiteY32" fmla="*/ 1715935 h 1850784"/>
                <a:gd name="connsiteX33" fmla="*/ 161631 w 981481"/>
                <a:gd name="connsiteY33" fmla="*/ 1831167 h 1850784"/>
                <a:gd name="connsiteX34" fmla="*/ 239046 w 981481"/>
                <a:gd name="connsiteY34" fmla="*/ 1828103 h 1850784"/>
                <a:gd name="connsiteX35" fmla="*/ 302308 w 981481"/>
                <a:gd name="connsiteY35" fmla="*/ 1773618 h 1850784"/>
                <a:gd name="connsiteX36" fmla="*/ 343739 w 981481"/>
                <a:gd name="connsiteY36" fmla="*/ 1729540 h 1850784"/>
                <a:gd name="connsiteX37" fmla="*/ 302242 w 981481"/>
                <a:gd name="connsiteY37" fmla="*/ 1654572 h 1850784"/>
                <a:gd name="connsiteX38" fmla="*/ 298428 w 981481"/>
                <a:gd name="connsiteY38" fmla="*/ 1294703 h 1850784"/>
                <a:gd name="connsiteX39" fmla="*/ 318295 w 981481"/>
                <a:gd name="connsiteY39" fmla="*/ 1170862 h 1850784"/>
                <a:gd name="connsiteX40" fmla="*/ 452577 w 981481"/>
                <a:gd name="connsiteY40" fmla="*/ 1146966 h 1850784"/>
                <a:gd name="connsiteX41" fmla="*/ 634817 w 981481"/>
                <a:gd name="connsiteY41" fmla="*/ 1367573 h 1850784"/>
                <a:gd name="connsiteX42" fmla="*/ 682094 w 981481"/>
                <a:gd name="connsiteY42" fmla="*/ 1645863 h 1850784"/>
                <a:gd name="connsiteX43" fmla="*/ 649305 w 981481"/>
                <a:gd name="connsiteY43" fmla="*/ 1708924 h 1850784"/>
                <a:gd name="connsiteX44" fmla="*/ 701959 w 981481"/>
                <a:gd name="connsiteY44" fmla="*/ 1760829 h 1850784"/>
                <a:gd name="connsiteX45" fmla="*/ 836241 w 981481"/>
                <a:gd name="connsiteY45" fmla="*/ 1795998 h 1850784"/>
                <a:gd name="connsiteX46" fmla="*/ 768350 w 981481"/>
                <a:gd name="connsiteY46" fmla="*/ 1696002 h 1850784"/>
                <a:gd name="connsiteX47" fmla="*/ 749917 w 981481"/>
                <a:gd name="connsiteY47" fmla="*/ 1616955 h 1850784"/>
                <a:gd name="connsiteX48" fmla="*/ 737128 w 981481"/>
                <a:gd name="connsiteY48" fmla="*/ 1316418 h 1850784"/>
                <a:gd name="connsiteX49" fmla="*/ 634385 w 981481"/>
                <a:gd name="connsiteY49" fmla="*/ 1125002 h 1850784"/>
                <a:gd name="connsiteX50" fmla="*/ 702058 w 981481"/>
                <a:gd name="connsiteY50" fmla="*/ 1103737 h 1850784"/>
                <a:gd name="connsiteX51" fmla="*/ 584895 w 981481"/>
                <a:gd name="connsiteY51" fmla="*/ 900732 h 1850784"/>
                <a:gd name="connsiteX52" fmla="*/ 626658 w 981481"/>
                <a:gd name="connsiteY52" fmla="*/ 645271 h 1850784"/>
                <a:gd name="connsiteX53" fmla="*/ 622029 w 981481"/>
                <a:gd name="connsiteY53" fmla="*/ 587455 h 1850784"/>
                <a:gd name="connsiteX54" fmla="*/ 692367 w 981481"/>
                <a:gd name="connsiteY54" fmla="*/ 712146 h 1850784"/>
                <a:gd name="connsiteX55" fmla="*/ 759508 w 981481"/>
                <a:gd name="connsiteY55" fmla="*/ 737724 h 1850784"/>
                <a:gd name="connsiteX56" fmla="*/ 906580 w 981481"/>
                <a:gd name="connsiteY56" fmla="*/ 526709 h 1850784"/>
                <a:gd name="connsiteX57" fmla="*/ 948277 w 981481"/>
                <a:gd name="connsiteY57" fmla="*/ 460933 h 1850784"/>
                <a:gd name="connsiteX58" fmla="*/ 936171 w 981481"/>
                <a:gd name="connsiteY58" fmla="*/ 369163 h 1850784"/>
                <a:gd name="connsiteX59" fmla="*/ 902566 w 981481"/>
                <a:gd name="connsiteY59" fmla="*/ 401201 h 1850784"/>
                <a:gd name="connsiteX60" fmla="*/ 866715 w 981481"/>
                <a:gd name="connsiteY60" fmla="*/ 389844 h 1850784"/>
                <a:gd name="connsiteX61" fmla="*/ 855424 w 981481"/>
                <a:gd name="connsiteY61" fmla="*/ 476170 h 1850784"/>
                <a:gd name="connsiteX62" fmla="*/ 740325 w 981481"/>
                <a:gd name="connsiteY62" fmla="*/ 619427 h 1850784"/>
                <a:gd name="connsiteX63" fmla="*/ 654001 w 981481"/>
                <a:gd name="connsiteY63" fmla="*/ 357257 h 1850784"/>
                <a:gd name="connsiteX64" fmla="*/ 574071 w 981481"/>
                <a:gd name="connsiteY64" fmla="*/ 341271 h 1850784"/>
                <a:gd name="connsiteX65" fmla="*/ 526113 w 981481"/>
                <a:gd name="connsiteY65" fmla="*/ 306102 h 1850784"/>
                <a:gd name="connsiteX66" fmla="*/ 529310 w 981481"/>
                <a:gd name="connsiteY66" fmla="*/ 222974 h 1850784"/>
                <a:gd name="connsiteX67" fmla="*/ 512941 w 981481"/>
                <a:gd name="connsiteY67" fmla="*/ 189171 h 1850784"/>
                <a:gd name="connsiteX68" fmla="*/ 534372 w 981481"/>
                <a:gd name="connsiteY68" fmla="*/ 146309 h 1850784"/>
                <a:gd name="connsiteX69" fmla="*/ 503416 w 981481"/>
                <a:gd name="connsiteY69" fmla="*/ 112971 h 1850784"/>
                <a:gd name="connsiteX70" fmla="*/ 517204 w 981481"/>
                <a:gd name="connsiteY70" fmla="*/ 85561 h 1850784"/>
                <a:gd name="connsiteX71" fmla="*/ 474841 w 981481"/>
                <a:gd name="connsiteY71" fmla="*/ 74871 h 1850784"/>
                <a:gd name="connsiteX72" fmla="*/ 411013 w 981481"/>
                <a:gd name="connsiteY72" fmla="*/ 47128 h 1850784"/>
                <a:gd name="connsiteX73" fmla="*/ 343872 w 981481"/>
                <a:gd name="connsiteY73" fmla="*/ 3433 h 1850784"/>
                <a:gd name="connsiteX74" fmla="*/ 374828 w 981481"/>
                <a:gd name="connsiteY74" fmla="*/ 67727 h 1850784"/>
                <a:gd name="connsiteX75" fmla="*/ 251136 w 981481"/>
                <a:gd name="connsiteY75" fmla="*/ 34540 h 1850784"/>
                <a:gd name="connsiteX0" fmla="*/ 251136 w 981481"/>
                <a:gd name="connsiteY0" fmla="*/ 34540 h 1850784"/>
                <a:gd name="connsiteX1" fmla="*/ 329585 w 981481"/>
                <a:gd name="connsiteY1" fmla="*/ 89158 h 1850784"/>
                <a:gd name="connsiteX2" fmla="*/ 242777 w 981481"/>
                <a:gd name="connsiteY2" fmla="*/ 89575 h 1850784"/>
                <a:gd name="connsiteX3" fmla="*/ 312916 w 981481"/>
                <a:gd name="connsiteY3" fmla="*/ 132021 h 1850784"/>
                <a:gd name="connsiteX4" fmla="*/ 209989 w 981481"/>
                <a:gd name="connsiteY4" fmla="*/ 93105 h 1850784"/>
                <a:gd name="connsiteX5" fmla="*/ 284341 w 981481"/>
                <a:gd name="connsiteY5" fmla="*/ 165358 h 1850784"/>
                <a:gd name="connsiteX6" fmla="*/ 193854 w 981481"/>
                <a:gd name="connsiteY6" fmla="*/ 210602 h 1850784"/>
                <a:gd name="connsiteX7" fmla="*/ 283125 w 981481"/>
                <a:gd name="connsiteY7" fmla="*/ 251749 h 1850784"/>
                <a:gd name="connsiteX8" fmla="*/ 324689 w 981481"/>
                <a:gd name="connsiteY8" fmla="*/ 261341 h 1850784"/>
                <a:gd name="connsiteX9" fmla="*/ 356661 w 981481"/>
                <a:gd name="connsiteY9" fmla="*/ 322088 h 1850784"/>
                <a:gd name="connsiteX10" fmla="*/ 385436 w 981481"/>
                <a:gd name="connsiteY10" fmla="*/ 338074 h 1850784"/>
                <a:gd name="connsiteX11" fmla="*/ 347069 w 981481"/>
                <a:gd name="connsiteY11" fmla="*/ 366848 h 1850784"/>
                <a:gd name="connsiteX12" fmla="*/ 273534 w 981481"/>
                <a:gd name="connsiteY12" fmla="*/ 386032 h 1850784"/>
                <a:gd name="connsiteX13" fmla="*/ 206392 w 981481"/>
                <a:gd name="connsiteY13" fmla="*/ 523511 h 1850784"/>
                <a:gd name="connsiteX14" fmla="*/ 168026 w 981481"/>
                <a:gd name="connsiteY14" fmla="*/ 616230 h 1850784"/>
                <a:gd name="connsiteX15" fmla="*/ 94490 w 981481"/>
                <a:gd name="connsiteY15" fmla="*/ 488342 h 1850784"/>
                <a:gd name="connsiteX16" fmla="*/ 116871 w 981481"/>
                <a:gd name="connsiteY16" fmla="*/ 419436 h 1850784"/>
                <a:gd name="connsiteX17" fmla="*/ 78504 w 981481"/>
                <a:gd name="connsiteY17" fmla="*/ 334876 h 1850784"/>
                <a:gd name="connsiteX18" fmla="*/ 34560 w 981481"/>
                <a:gd name="connsiteY18" fmla="*/ 371678 h 1850784"/>
                <a:gd name="connsiteX19" fmla="*/ 30346 w 981481"/>
                <a:gd name="connsiteY19" fmla="*/ 434539 h 1850784"/>
                <a:gd name="connsiteX20" fmla="*/ 44018 w 981481"/>
                <a:gd name="connsiteY20" fmla="*/ 474404 h 1850784"/>
                <a:gd name="connsiteX21" fmla="*/ 84899 w 981481"/>
                <a:gd name="connsiteY21" fmla="*/ 645005 h 1850784"/>
                <a:gd name="connsiteX22" fmla="*/ 148843 w 981481"/>
                <a:gd name="connsiteY22" fmla="*/ 750513 h 1850784"/>
                <a:gd name="connsiteX23" fmla="*/ 235167 w 981481"/>
                <a:gd name="connsiteY23" fmla="*/ 676977 h 1850784"/>
                <a:gd name="connsiteX24" fmla="*/ 292717 w 981481"/>
                <a:gd name="connsiteY24" fmla="*/ 577864 h 1850784"/>
                <a:gd name="connsiteX25" fmla="*/ 311900 w 981481"/>
                <a:gd name="connsiteY25" fmla="*/ 651399 h 1850784"/>
                <a:gd name="connsiteX26" fmla="*/ 251353 w 981481"/>
                <a:gd name="connsiteY26" fmla="*/ 720855 h 1850784"/>
                <a:gd name="connsiteX27" fmla="*/ 147411 w 981481"/>
                <a:gd name="connsiteY27" fmla="*/ 878267 h 1850784"/>
                <a:gd name="connsiteX28" fmla="*/ 19706 w 981481"/>
                <a:gd name="connsiteY28" fmla="*/ 1078594 h 1850784"/>
                <a:gd name="connsiteX29" fmla="*/ 193854 w 981481"/>
                <a:gd name="connsiteY29" fmla="*/ 1172627 h 1850784"/>
                <a:gd name="connsiteX30" fmla="*/ 198616 w 981481"/>
                <a:gd name="connsiteY30" fmla="*/ 1308358 h 1850784"/>
                <a:gd name="connsiteX31" fmla="*/ 231970 w 981481"/>
                <a:gd name="connsiteY31" fmla="*/ 1636138 h 1850784"/>
                <a:gd name="connsiteX32" fmla="*/ 228773 w 981481"/>
                <a:gd name="connsiteY32" fmla="*/ 1715935 h 1850784"/>
                <a:gd name="connsiteX33" fmla="*/ 161631 w 981481"/>
                <a:gd name="connsiteY33" fmla="*/ 1831167 h 1850784"/>
                <a:gd name="connsiteX34" fmla="*/ 239046 w 981481"/>
                <a:gd name="connsiteY34" fmla="*/ 1828103 h 1850784"/>
                <a:gd name="connsiteX35" fmla="*/ 302308 w 981481"/>
                <a:gd name="connsiteY35" fmla="*/ 1773618 h 1850784"/>
                <a:gd name="connsiteX36" fmla="*/ 343739 w 981481"/>
                <a:gd name="connsiteY36" fmla="*/ 1729540 h 1850784"/>
                <a:gd name="connsiteX37" fmla="*/ 302242 w 981481"/>
                <a:gd name="connsiteY37" fmla="*/ 1654572 h 1850784"/>
                <a:gd name="connsiteX38" fmla="*/ 298428 w 981481"/>
                <a:gd name="connsiteY38" fmla="*/ 1294703 h 1850784"/>
                <a:gd name="connsiteX39" fmla="*/ 318295 w 981481"/>
                <a:gd name="connsiteY39" fmla="*/ 1170862 h 1850784"/>
                <a:gd name="connsiteX40" fmla="*/ 452577 w 981481"/>
                <a:gd name="connsiteY40" fmla="*/ 1146966 h 1850784"/>
                <a:gd name="connsiteX41" fmla="*/ 634817 w 981481"/>
                <a:gd name="connsiteY41" fmla="*/ 1367573 h 1850784"/>
                <a:gd name="connsiteX42" fmla="*/ 682094 w 981481"/>
                <a:gd name="connsiteY42" fmla="*/ 1645863 h 1850784"/>
                <a:gd name="connsiteX43" fmla="*/ 649305 w 981481"/>
                <a:gd name="connsiteY43" fmla="*/ 1708924 h 1850784"/>
                <a:gd name="connsiteX44" fmla="*/ 701959 w 981481"/>
                <a:gd name="connsiteY44" fmla="*/ 1760829 h 1850784"/>
                <a:gd name="connsiteX45" fmla="*/ 836241 w 981481"/>
                <a:gd name="connsiteY45" fmla="*/ 1795998 h 1850784"/>
                <a:gd name="connsiteX46" fmla="*/ 768350 w 981481"/>
                <a:gd name="connsiteY46" fmla="*/ 1696002 h 1850784"/>
                <a:gd name="connsiteX47" fmla="*/ 749917 w 981481"/>
                <a:gd name="connsiteY47" fmla="*/ 1616955 h 1850784"/>
                <a:gd name="connsiteX48" fmla="*/ 737128 w 981481"/>
                <a:gd name="connsiteY48" fmla="*/ 1316418 h 1850784"/>
                <a:gd name="connsiteX49" fmla="*/ 634385 w 981481"/>
                <a:gd name="connsiteY49" fmla="*/ 1125002 h 1850784"/>
                <a:gd name="connsiteX50" fmla="*/ 702058 w 981481"/>
                <a:gd name="connsiteY50" fmla="*/ 1103737 h 1850784"/>
                <a:gd name="connsiteX51" fmla="*/ 584895 w 981481"/>
                <a:gd name="connsiteY51" fmla="*/ 900732 h 1850784"/>
                <a:gd name="connsiteX52" fmla="*/ 626658 w 981481"/>
                <a:gd name="connsiteY52" fmla="*/ 645271 h 1850784"/>
                <a:gd name="connsiteX53" fmla="*/ 622029 w 981481"/>
                <a:gd name="connsiteY53" fmla="*/ 587455 h 1850784"/>
                <a:gd name="connsiteX54" fmla="*/ 692367 w 981481"/>
                <a:gd name="connsiteY54" fmla="*/ 712146 h 1850784"/>
                <a:gd name="connsiteX55" fmla="*/ 759508 w 981481"/>
                <a:gd name="connsiteY55" fmla="*/ 737724 h 1850784"/>
                <a:gd name="connsiteX56" fmla="*/ 906580 w 981481"/>
                <a:gd name="connsiteY56" fmla="*/ 526709 h 1850784"/>
                <a:gd name="connsiteX57" fmla="*/ 948277 w 981481"/>
                <a:gd name="connsiteY57" fmla="*/ 460933 h 1850784"/>
                <a:gd name="connsiteX58" fmla="*/ 936171 w 981481"/>
                <a:gd name="connsiteY58" fmla="*/ 369163 h 1850784"/>
                <a:gd name="connsiteX59" fmla="*/ 902566 w 981481"/>
                <a:gd name="connsiteY59" fmla="*/ 401201 h 1850784"/>
                <a:gd name="connsiteX60" fmla="*/ 866715 w 981481"/>
                <a:gd name="connsiteY60" fmla="*/ 389844 h 1850784"/>
                <a:gd name="connsiteX61" fmla="*/ 855424 w 981481"/>
                <a:gd name="connsiteY61" fmla="*/ 476170 h 1850784"/>
                <a:gd name="connsiteX62" fmla="*/ 740325 w 981481"/>
                <a:gd name="connsiteY62" fmla="*/ 619427 h 1850784"/>
                <a:gd name="connsiteX63" fmla="*/ 654001 w 981481"/>
                <a:gd name="connsiteY63" fmla="*/ 357257 h 1850784"/>
                <a:gd name="connsiteX64" fmla="*/ 574071 w 981481"/>
                <a:gd name="connsiteY64" fmla="*/ 341271 h 1850784"/>
                <a:gd name="connsiteX65" fmla="*/ 526113 w 981481"/>
                <a:gd name="connsiteY65" fmla="*/ 306102 h 1850784"/>
                <a:gd name="connsiteX66" fmla="*/ 529310 w 981481"/>
                <a:gd name="connsiteY66" fmla="*/ 222974 h 1850784"/>
                <a:gd name="connsiteX67" fmla="*/ 512941 w 981481"/>
                <a:gd name="connsiteY67" fmla="*/ 189171 h 1850784"/>
                <a:gd name="connsiteX68" fmla="*/ 534372 w 981481"/>
                <a:gd name="connsiteY68" fmla="*/ 146309 h 1850784"/>
                <a:gd name="connsiteX69" fmla="*/ 503416 w 981481"/>
                <a:gd name="connsiteY69" fmla="*/ 112971 h 1850784"/>
                <a:gd name="connsiteX70" fmla="*/ 517204 w 981481"/>
                <a:gd name="connsiteY70" fmla="*/ 85561 h 1850784"/>
                <a:gd name="connsiteX71" fmla="*/ 474841 w 981481"/>
                <a:gd name="connsiteY71" fmla="*/ 74871 h 1850784"/>
                <a:gd name="connsiteX72" fmla="*/ 411013 w 981481"/>
                <a:gd name="connsiteY72" fmla="*/ 47128 h 1850784"/>
                <a:gd name="connsiteX73" fmla="*/ 343872 w 981481"/>
                <a:gd name="connsiteY73" fmla="*/ 3433 h 1850784"/>
                <a:gd name="connsiteX74" fmla="*/ 374828 w 981481"/>
                <a:gd name="connsiteY74" fmla="*/ 67727 h 1850784"/>
                <a:gd name="connsiteX75" fmla="*/ 251136 w 981481"/>
                <a:gd name="connsiteY75" fmla="*/ 34540 h 1850784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2941 w 981481"/>
                <a:gd name="connsiteY67" fmla="*/ 190362 h 1851975"/>
                <a:gd name="connsiteX68" fmla="*/ 534372 w 981481"/>
                <a:gd name="connsiteY68" fmla="*/ 147500 h 1851975"/>
                <a:gd name="connsiteX69" fmla="*/ 503416 w 981481"/>
                <a:gd name="connsiteY69" fmla="*/ 114162 h 1851975"/>
                <a:gd name="connsiteX70" fmla="*/ 517204 w 981481"/>
                <a:gd name="connsiteY70" fmla="*/ 86752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2941 w 981481"/>
                <a:gd name="connsiteY67" fmla="*/ 190362 h 1851975"/>
                <a:gd name="connsiteX68" fmla="*/ 534372 w 981481"/>
                <a:gd name="connsiteY68" fmla="*/ 147500 h 1851975"/>
                <a:gd name="connsiteX69" fmla="*/ 503416 w 981481"/>
                <a:gd name="connsiteY69" fmla="*/ 114162 h 1851975"/>
                <a:gd name="connsiteX70" fmla="*/ 517204 w 981481"/>
                <a:gd name="connsiteY70" fmla="*/ 86752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2941 w 981481"/>
                <a:gd name="connsiteY67" fmla="*/ 190362 h 1851975"/>
                <a:gd name="connsiteX68" fmla="*/ 534372 w 981481"/>
                <a:gd name="connsiteY68" fmla="*/ 147500 h 1851975"/>
                <a:gd name="connsiteX69" fmla="*/ 503416 w 981481"/>
                <a:gd name="connsiteY69" fmla="*/ 114162 h 1851975"/>
                <a:gd name="connsiteX70" fmla="*/ 541017 w 981481"/>
                <a:gd name="connsiteY70" fmla="*/ 34365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2941 w 981481"/>
                <a:gd name="connsiteY67" fmla="*/ 190362 h 1851975"/>
                <a:gd name="connsiteX68" fmla="*/ 562947 w 981481"/>
                <a:gd name="connsiteY68" fmla="*/ 85588 h 1851975"/>
                <a:gd name="connsiteX69" fmla="*/ 503416 w 981481"/>
                <a:gd name="connsiteY69" fmla="*/ 114162 h 1851975"/>
                <a:gd name="connsiteX70" fmla="*/ 541017 w 981481"/>
                <a:gd name="connsiteY70" fmla="*/ 34365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2941 w 981481"/>
                <a:gd name="connsiteY67" fmla="*/ 190362 h 1851975"/>
                <a:gd name="connsiteX68" fmla="*/ 562947 w 981481"/>
                <a:gd name="connsiteY68" fmla="*/ 85588 h 1851975"/>
                <a:gd name="connsiteX69" fmla="*/ 503416 w 981481"/>
                <a:gd name="connsiteY69" fmla="*/ 114162 h 1851975"/>
                <a:gd name="connsiteX70" fmla="*/ 541017 w 981481"/>
                <a:gd name="connsiteY70" fmla="*/ 34365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0560 w 981481"/>
                <a:gd name="connsiteY67" fmla="*/ 178456 h 1851975"/>
                <a:gd name="connsiteX68" fmla="*/ 562947 w 981481"/>
                <a:gd name="connsiteY68" fmla="*/ 85588 h 1851975"/>
                <a:gd name="connsiteX69" fmla="*/ 503416 w 981481"/>
                <a:gd name="connsiteY69" fmla="*/ 114162 h 1851975"/>
                <a:gd name="connsiteX70" fmla="*/ 541017 w 981481"/>
                <a:gd name="connsiteY70" fmla="*/ 34365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86760 w 981481"/>
                <a:gd name="connsiteY67" fmla="*/ 149882 h 1851975"/>
                <a:gd name="connsiteX68" fmla="*/ 510560 w 981481"/>
                <a:gd name="connsiteY68" fmla="*/ 178456 h 1851975"/>
                <a:gd name="connsiteX69" fmla="*/ 562947 w 981481"/>
                <a:gd name="connsiteY69" fmla="*/ 85588 h 1851975"/>
                <a:gd name="connsiteX70" fmla="*/ 503416 w 981481"/>
                <a:gd name="connsiteY70" fmla="*/ 114162 h 1851975"/>
                <a:gd name="connsiteX71" fmla="*/ 541017 w 981481"/>
                <a:gd name="connsiteY71" fmla="*/ 34365 h 1851975"/>
                <a:gd name="connsiteX72" fmla="*/ 474841 w 981481"/>
                <a:gd name="connsiteY72" fmla="*/ 76062 h 1851975"/>
                <a:gd name="connsiteX73" fmla="*/ 420072 w 981481"/>
                <a:gd name="connsiteY73" fmla="*/ 4624 h 1851975"/>
                <a:gd name="connsiteX74" fmla="*/ 411013 w 981481"/>
                <a:gd name="connsiteY74" fmla="*/ 48319 h 1851975"/>
                <a:gd name="connsiteX75" fmla="*/ 343872 w 981481"/>
                <a:gd name="connsiteY75" fmla="*/ 4624 h 1851975"/>
                <a:gd name="connsiteX76" fmla="*/ 374828 w 981481"/>
                <a:gd name="connsiteY76" fmla="*/ 68918 h 1851975"/>
                <a:gd name="connsiteX77" fmla="*/ 251136 w 981481"/>
                <a:gd name="connsiteY77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52940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86760 w 981481"/>
                <a:gd name="connsiteY67" fmla="*/ 149882 h 1851975"/>
                <a:gd name="connsiteX68" fmla="*/ 510560 w 981481"/>
                <a:gd name="connsiteY68" fmla="*/ 178456 h 1851975"/>
                <a:gd name="connsiteX69" fmla="*/ 562947 w 981481"/>
                <a:gd name="connsiteY69" fmla="*/ 85588 h 1851975"/>
                <a:gd name="connsiteX70" fmla="*/ 503416 w 981481"/>
                <a:gd name="connsiteY70" fmla="*/ 114162 h 1851975"/>
                <a:gd name="connsiteX71" fmla="*/ 541017 w 981481"/>
                <a:gd name="connsiteY71" fmla="*/ 34365 h 1851975"/>
                <a:gd name="connsiteX72" fmla="*/ 474841 w 981481"/>
                <a:gd name="connsiteY72" fmla="*/ 76062 h 1851975"/>
                <a:gd name="connsiteX73" fmla="*/ 420072 w 981481"/>
                <a:gd name="connsiteY73" fmla="*/ 4624 h 1851975"/>
                <a:gd name="connsiteX74" fmla="*/ 411013 w 981481"/>
                <a:gd name="connsiteY74" fmla="*/ 48319 h 1851975"/>
                <a:gd name="connsiteX75" fmla="*/ 343872 w 981481"/>
                <a:gd name="connsiteY75" fmla="*/ 4624 h 1851975"/>
                <a:gd name="connsiteX76" fmla="*/ 374828 w 981481"/>
                <a:gd name="connsiteY76" fmla="*/ 68918 h 1851975"/>
                <a:gd name="connsiteX77" fmla="*/ 251136 w 981481"/>
                <a:gd name="connsiteY77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86760 w 981481"/>
                <a:gd name="connsiteY67" fmla="*/ 149882 h 1851975"/>
                <a:gd name="connsiteX68" fmla="*/ 510560 w 981481"/>
                <a:gd name="connsiteY68" fmla="*/ 178456 h 1851975"/>
                <a:gd name="connsiteX69" fmla="*/ 562947 w 981481"/>
                <a:gd name="connsiteY69" fmla="*/ 85588 h 1851975"/>
                <a:gd name="connsiteX70" fmla="*/ 503416 w 981481"/>
                <a:gd name="connsiteY70" fmla="*/ 114162 h 1851975"/>
                <a:gd name="connsiteX71" fmla="*/ 541017 w 981481"/>
                <a:gd name="connsiteY71" fmla="*/ 34365 h 1851975"/>
                <a:gd name="connsiteX72" fmla="*/ 474841 w 981481"/>
                <a:gd name="connsiteY72" fmla="*/ 76062 h 1851975"/>
                <a:gd name="connsiteX73" fmla="*/ 420072 w 981481"/>
                <a:gd name="connsiteY73" fmla="*/ 4624 h 1851975"/>
                <a:gd name="connsiteX74" fmla="*/ 411013 w 981481"/>
                <a:gd name="connsiteY74" fmla="*/ 48319 h 1851975"/>
                <a:gd name="connsiteX75" fmla="*/ 343872 w 981481"/>
                <a:gd name="connsiteY75" fmla="*/ 4624 h 1851975"/>
                <a:gd name="connsiteX76" fmla="*/ 374828 w 981481"/>
                <a:gd name="connsiteY76" fmla="*/ 68918 h 1851975"/>
                <a:gd name="connsiteX77" fmla="*/ 251136 w 981481"/>
                <a:gd name="connsiteY77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86760 w 981481"/>
                <a:gd name="connsiteY67" fmla="*/ 149882 h 1851975"/>
                <a:gd name="connsiteX68" fmla="*/ 510560 w 981481"/>
                <a:gd name="connsiteY68" fmla="*/ 178456 h 1851975"/>
                <a:gd name="connsiteX69" fmla="*/ 562947 w 981481"/>
                <a:gd name="connsiteY69" fmla="*/ 85588 h 1851975"/>
                <a:gd name="connsiteX70" fmla="*/ 503416 w 981481"/>
                <a:gd name="connsiteY70" fmla="*/ 114162 h 1851975"/>
                <a:gd name="connsiteX71" fmla="*/ 474841 w 981481"/>
                <a:gd name="connsiteY71" fmla="*/ 76062 h 1851975"/>
                <a:gd name="connsiteX72" fmla="*/ 420072 w 981481"/>
                <a:gd name="connsiteY72" fmla="*/ 4624 h 1851975"/>
                <a:gd name="connsiteX73" fmla="*/ 411013 w 981481"/>
                <a:gd name="connsiteY73" fmla="*/ 48319 h 1851975"/>
                <a:gd name="connsiteX74" fmla="*/ 343872 w 981481"/>
                <a:gd name="connsiteY74" fmla="*/ 4624 h 1851975"/>
                <a:gd name="connsiteX75" fmla="*/ 374828 w 981481"/>
                <a:gd name="connsiteY75" fmla="*/ 68918 h 1851975"/>
                <a:gd name="connsiteX76" fmla="*/ 251136 w 981481"/>
                <a:gd name="connsiteY76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86760 w 981481"/>
                <a:gd name="connsiteY67" fmla="*/ 149882 h 1851975"/>
                <a:gd name="connsiteX68" fmla="*/ 510560 w 981481"/>
                <a:gd name="connsiteY68" fmla="*/ 178456 h 1851975"/>
                <a:gd name="connsiteX69" fmla="*/ 503416 w 981481"/>
                <a:gd name="connsiteY69" fmla="*/ 114162 h 1851975"/>
                <a:gd name="connsiteX70" fmla="*/ 474841 w 981481"/>
                <a:gd name="connsiteY70" fmla="*/ 76062 h 1851975"/>
                <a:gd name="connsiteX71" fmla="*/ 420072 w 981481"/>
                <a:gd name="connsiteY71" fmla="*/ 4624 h 1851975"/>
                <a:gd name="connsiteX72" fmla="*/ 411013 w 981481"/>
                <a:gd name="connsiteY72" fmla="*/ 48319 h 1851975"/>
                <a:gd name="connsiteX73" fmla="*/ 343872 w 981481"/>
                <a:gd name="connsiteY73" fmla="*/ 4624 h 1851975"/>
                <a:gd name="connsiteX74" fmla="*/ 374828 w 981481"/>
                <a:gd name="connsiteY74" fmla="*/ 68918 h 1851975"/>
                <a:gd name="connsiteX75" fmla="*/ 251136 w 981481"/>
                <a:gd name="connsiteY75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10560 w 981481"/>
                <a:gd name="connsiteY67" fmla="*/ 178456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193854 w 981481"/>
                <a:gd name="connsiteY6" fmla="*/ 211793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83125 w 981481"/>
                <a:gd name="connsiteY7" fmla="*/ 231509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4689 w 981481"/>
                <a:gd name="connsiteY8" fmla="*/ 262532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56661 w 981481"/>
                <a:gd name="connsiteY9" fmla="*/ 323279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03416 w 981481"/>
                <a:gd name="connsiteY68" fmla="*/ 11416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16187 w 981481"/>
                <a:gd name="connsiteY68" fmla="*/ 10593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16187 w 981481"/>
                <a:gd name="connsiteY68" fmla="*/ 10593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43872 w 981481"/>
                <a:gd name="connsiteY72" fmla="*/ 4624 h 1851975"/>
                <a:gd name="connsiteX73" fmla="*/ 374828 w 981481"/>
                <a:gd name="connsiteY73" fmla="*/ 68918 h 1851975"/>
                <a:gd name="connsiteX74" fmla="*/ 251136 w 981481"/>
                <a:gd name="connsiteY74" fmla="*/ 35731 h 1851975"/>
                <a:gd name="connsiteX0" fmla="*/ 251136 w 981481"/>
                <a:gd name="connsiteY0" fmla="*/ 35731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16187 w 981481"/>
                <a:gd name="connsiteY68" fmla="*/ 10593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74828 w 981481"/>
                <a:gd name="connsiteY72" fmla="*/ 68918 h 1851975"/>
                <a:gd name="connsiteX73" fmla="*/ 251136 w 981481"/>
                <a:gd name="connsiteY73" fmla="*/ 35731 h 1851975"/>
                <a:gd name="connsiteX0" fmla="*/ 374828 w 981481"/>
                <a:gd name="connsiteY0" fmla="*/ 68918 h 1851975"/>
                <a:gd name="connsiteX1" fmla="*/ 329585 w 981481"/>
                <a:gd name="connsiteY1" fmla="*/ 90349 h 1851975"/>
                <a:gd name="connsiteX2" fmla="*/ 242777 w 981481"/>
                <a:gd name="connsiteY2" fmla="*/ 90766 h 1851975"/>
                <a:gd name="connsiteX3" fmla="*/ 312916 w 981481"/>
                <a:gd name="connsiteY3" fmla="*/ 133212 h 1851975"/>
                <a:gd name="connsiteX4" fmla="*/ 209989 w 981481"/>
                <a:gd name="connsiteY4" fmla="*/ 94296 h 1851975"/>
                <a:gd name="connsiteX5" fmla="*/ 284341 w 981481"/>
                <a:gd name="connsiteY5" fmla="*/ 166549 h 1851975"/>
                <a:gd name="connsiteX6" fmla="*/ 206171 w 981481"/>
                <a:gd name="connsiteY6" fmla="*/ 142661 h 1851975"/>
                <a:gd name="connsiteX7" fmla="*/ 297428 w 981481"/>
                <a:gd name="connsiteY7" fmla="*/ 212438 h 1851975"/>
                <a:gd name="connsiteX8" fmla="*/ 326051 w 981481"/>
                <a:gd name="connsiteY8" fmla="*/ 231201 h 1851975"/>
                <a:gd name="connsiteX9" fmla="*/ 349169 w 981481"/>
                <a:gd name="connsiteY9" fmla="*/ 287180 h 1851975"/>
                <a:gd name="connsiteX10" fmla="*/ 385436 w 981481"/>
                <a:gd name="connsiteY10" fmla="*/ 339265 h 1851975"/>
                <a:gd name="connsiteX11" fmla="*/ 347069 w 981481"/>
                <a:gd name="connsiteY11" fmla="*/ 368039 h 1851975"/>
                <a:gd name="connsiteX12" fmla="*/ 273534 w 981481"/>
                <a:gd name="connsiteY12" fmla="*/ 387223 h 1851975"/>
                <a:gd name="connsiteX13" fmla="*/ 206392 w 981481"/>
                <a:gd name="connsiteY13" fmla="*/ 524702 h 1851975"/>
                <a:gd name="connsiteX14" fmla="*/ 168026 w 981481"/>
                <a:gd name="connsiteY14" fmla="*/ 617421 h 1851975"/>
                <a:gd name="connsiteX15" fmla="*/ 94490 w 981481"/>
                <a:gd name="connsiteY15" fmla="*/ 489533 h 1851975"/>
                <a:gd name="connsiteX16" fmla="*/ 116871 w 981481"/>
                <a:gd name="connsiteY16" fmla="*/ 420627 h 1851975"/>
                <a:gd name="connsiteX17" fmla="*/ 78504 w 981481"/>
                <a:gd name="connsiteY17" fmla="*/ 336067 h 1851975"/>
                <a:gd name="connsiteX18" fmla="*/ 34560 w 981481"/>
                <a:gd name="connsiteY18" fmla="*/ 372869 h 1851975"/>
                <a:gd name="connsiteX19" fmla="*/ 30346 w 981481"/>
                <a:gd name="connsiteY19" fmla="*/ 435730 h 1851975"/>
                <a:gd name="connsiteX20" fmla="*/ 44018 w 981481"/>
                <a:gd name="connsiteY20" fmla="*/ 475595 h 1851975"/>
                <a:gd name="connsiteX21" fmla="*/ 84899 w 981481"/>
                <a:gd name="connsiteY21" fmla="*/ 646196 h 1851975"/>
                <a:gd name="connsiteX22" fmla="*/ 148843 w 981481"/>
                <a:gd name="connsiteY22" fmla="*/ 751704 h 1851975"/>
                <a:gd name="connsiteX23" fmla="*/ 235167 w 981481"/>
                <a:gd name="connsiteY23" fmla="*/ 678168 h 1851975"/>
                <a:gd name="connsiteX24" fmla="*/ 292717 w 981481"/>
                <a:gd name="connsiteY24" fmla="*/ 579055 h 1851975"/>
                <a:gd name="connsiteX25" fmla="*/ 311900 w 981481"/>
                <a:gd name="connsiteY25" fmla="*/ 652590 h 1851975"/>
                <a:gd name="connsiteX26" fmla="*/ 251353 w 981481"/>
                <a:gd name="connsiteY26" fmla="*/ 722046 h 1851975"/>
                <a:gd name="connsiteX27" fmla="*/ 147411 w 981481"/>
                <a:gd name="connsiteY27" fmla="*/ 879458 h 1851975"/>
                <a:gd name="connsiteX28" fmla="*/ 19706 w 981481"/>
                <a:gd name="connsiteY28" fmla="*/ 1079785 h 1851975"/>
                <a:gd name="connsiteX29" fmla="*/ 193854 w 981481"/>
                <a:gd name="connsiteY29" fmla="*/ 1173818 h 1851975"/>
                <a:gd name="connsiteX30" fmla="*/ 198616 w 981481"/>
                <a:gd name="connsiteY30" fmla="*/ 1309549 h 1851975"/>
                <a:gd name="connsiteX31" fmla="*/ 231970 w 981481"/>
                <a:gd name="connsiteY31" fmla="*/ 1637329 h 1851975"/>
                <a:gd name="connsiteX32" fmla="*/ 228773 w 981481"/>
                <a:gd name="connsiteY32" fmla="*/ 1717126 h 1851975"/>
                <a:gd name="connsiteX33" fmla="*/ 161631 w 981481"/>
                <a:gd name="connsiteY33" fmla="*/ 1832358 h 1851975"/>
                <a:gd name="connsiteX34" fmla="*/ 239046 w 981481"/>
                <a:gd name="connsiteY34" fmla="*/ 1829294 h 1851975"/>
                <a:gd name="connsiteX35" fmla="*/ 302308 w 981481"/>
                <a:gd name="connsiteY35" fmla="*/ 1774809 h 1851975"/>
                <a:gd name="connsiteX36" fmla="*/ 343739 w 981481"/>
                <a:gd name="connsiteY36" fmla="*/ 1730731 h 1851975"/>
                <a:gd name="connsiteX37" fmla="*/ 302242 w 981481"/>
                <a:gd name="connsiteY37" fmla="*/ 1655763 h 1851975"/>
                <a:gd name="connsiteX38" fmla="*/ 298428 w 981481"/>
                <a:gd name="connsiteY38" fmla="*/ 1295894 h 1851975"/>
                <a:gd name="connsiteX39" fmla="*/ 318295 w 981481"/>
                <a:gd name="connsiteY39" fmla="*/ 1172053 h 1851975"/>
                <a:gd name="connsiteX40" fmla="*/ 452577 w 981481"/>
                <a:gd name="connsiteY40" fmla="*/ 1148157 h 1851975"/>
                <a:gd name="connsiteX41" fmla="*/ 634817 w 981481"/>
                <a:gd name="connsiteY41" fmla="*/ 1368764 h 1851975"/>
                <a:gd name="connsiteX42" fmla="*/ 682094 w 981481"/>
                <a:gd name="connsiteY42" fmla="*/ 1647054 h 1851975"/>
                <a:gd name="connsiteX43" fmla="*/ 649305 w 981481"/>
                <a:gd name="connsiteY43" fmla="*/ 1710115 h 1851975"/>
                <a:gd name="connsiteX44" fmla="*/ 701959 w 981481"/>
                <a:gd name="connsiteY44" fmla="*/ 1762020 h 1851975"/>
                <a:gd name="connsiteX45" fmla="*/ 836241 w 981481"/>
                <a:gd name="connsiteY45" fmla="*/ 1797189 h 1851975"/>
                <a:gd name="connsiteX46" fmla="*/ 768350 w 981481"/>
                <a:gd name="connsiteY46" fmla="*/ 1697193 h 1851975"/>
                <a:gd name="connsiteX47" fmla="*/ 749917 w 981481"/>
                <a:gd name="connsiteY47" fmla="*/ 1618146 h 1851975"/>
                <a:gd name="connsiteX48" fmla="*/ 737128 w 981481"/>
                <a:gd name="connsiteY48" fmla="*/ 1317609 h 1851975"/>
                <a:gd name="connsiteX49" fmla="*/ 634385 w 981481"/>
                <a:gd name="connsiteY49" fmla="*/ 1126193 h 1851975"/>
                <a:gd name="connsiteX50" fmla="*/ 702058 w 981481"/>
                <a:gd name="connsiteY50" fmla="*/ 1104928 h 1851975"/>
                <a:gd name="connsiteX51" fmla="*/ 584895 w 981481"/>
                <a:gd name="connsiteY51" fmla="*/ 901923 h 1851975"/>
                <a:gd name="connsiteX52" fmla="*/ 626658 w 981481"/>
                <a:gd name="connsiteY52" fmla="*/ 646462 h 1851975"/>
                <a:gd name="connsiteX53" fmla="*/ 622029 w 981481"/>
                <a:gd name="connsiteY53" fmla="*/ 588646 h 1851975"/>
                <a:gd name="connsiteX54" fmla="*/ 692367 w 981481"/>
                <a:gd name="connsiteY54" fmla="*/ 713337 h 1851975"/>
                <a:gd name="connsiteX55" fmla="*/ 759508 w 981481"/>
                <a:gd name="connsiteY55" fmla="*/ 738915 h 1851975"/>
                <a:gd name="connsiteX56" fmla="*/ 906580 w 981481"/>
                <a:gd name="connsiteY56" fmla="*/ 527900 h 1851975"/>
                <a:gd name="connsiteX57" fmla="*/ 948277 w 981481"/>
                <a:gd name="connsiteY57" fmla="*/ 462124 h 1851975"/>
                <a:gd name="connsiteX58" fmla="*/ 936171 w 981481"/>
                <a:gd name="connsiteY58" fmla="*/ 370354 h 1851975"/>
                <a:gd name="connsiteX59" fmla="*/ 902566 w 981481"/>
                <a:gd name="connsiteY59" fmla="*/ 402392 h 1851975"/>
                <a:gd name="connsiteX60" fmla="*/ 866715 w 981481"/>
                <a:gd name="connsiteY60" fmla="*/ 391035 h 1851975"/>
                <a:gd name="connsiteX61" fmla="*/ 855424 w 981481"/>
                <a:gd name="connsiteY61" fmla="*/ 477361 h 1851975"/>
                <a:gd name="connsiteX62" fmla="*/ 740325 w 981481"/>
                <a:gd name="connsiteY62" fmla="*/ 620618 h 1851975"/>
                <a:gd name="connsiteX63" fmla="*/ 654001 w 981481"/>
                <a:gd name="connsiteY63" fmla="*/ 358448 h 1851975"/>
                <a:gd name="connsiteX64" fmla="*/ 574071 w 981481"/>
                <a:gd name="connsiteY64" fmla="*/ 342462 h 1851975"/>
                <a:gd name="connsiteX65" fmla="*/ 526113 w 981481"/>
                <a:gd name="connsiteY65" fmla="*/ 307293 h 1851975"/>
                <a:gd name="connsiteX66" fmla="*/ 529310 w 981481"/>
                <a:gd name="connsiteY66" fmla="*/ 224165 h 1851975"/>
                <a:gd name="connsiteX67" fmla="*/ 543821 w 981481"/>
                <a:gd name="connsiteY67" fmla="*/ 157512 h 1851975"/>
                <a:gd name="connsiteX68" fmla="*/ 516187 w 981481"/>
                <a:gd name="connsiteY68" fmla="*/ 105932 h 1851975"/>
                <a:gd name="connsiteX69" fmla="*/ 474841 w 981481"/>
                <a:gd name="connsiteY69" fmla="*/ 76062 h 1851975"/>
                <a:gd name="connsiteX70" fmla="*/ 420072 w 981481"/>
                <a:gd name="connsiteY70" fmla="*/ 4624 h 1851975"/>
                <a:gd name="connsiteX71" fmla="*/ 411013 w 981481"/>
                <a:gd name="connsiteY71" fmla="*/ 48319 h 1851975"/>
                <a:gd name="connsiteX72" fmla="*/ 374828 w 981481"/>
                <a:gd name="connsiteY72" fmla="*/ 68918 h 1851975"/>
                <a:gd name="connsiteX0" fmla="*/ 374828 w 981481"/>
                <a:gd name="connsiteY0" fmla="*/ 68918 h 1851975"/>
                <a:gd name="connsiteX1" fmla="*/ 329585 w 981481"/>
                <a:gd name="connsiteY1" fmla="*/ 90349 h 1851975"/>
                <a:gd name="connsiteX2" fmla="*/ 312916 w 981481"/>
                <a:gd name="connsiteY2" fmla="*/ 133212 h 1851975"/>
                <a:gd name="connsiteX3" fmla="*/ 209989 w 981481"/>
                <a:gd name="connsiteY3" fmla="*/ 94296 h 1851975"/>
                <a:gd name="connsiteX4" fmla="*/ 284341 w 981481"/>
                <a:gd name="connsiteY4" fmla="*/ 166549 h 1851975"/>
                <a:gd name="connsiteX5" fmla="*/ 206171 w 981481"/>
                <a:gd name="connsiteY5" fmla="*/ 142661 h 1851975"/>
                <a:gd name="connsiteX6" fmla="*/ 297428 w 981481"/>
                <a:gd name="connsiteY6" fmla="*/ 212438 h 1851975"/>
                <a:gd name="connsiteX7" fmla="*/ 326051 w 981481"/>
                <a:gd name="connsiteY7" fmla="*/ 231201 h 1851975"/>
                <a:gd name="connsiteX8" fmla="*/ 349169 w 981481"/>
                <a:gd name="connsiteY8" fmla="*/ 287180 h 1851975"/>
                <a:gd name="connsiteX9" fmla="*/ 385436 w 981481"/>
                <a:gd name="connsiteY9" fmla="*/ 339265 h 1851975"/>
                <a:gd name="connsiteX10" fmla="*/ 347069 w 981481"/>
                <a:gd name="connsiteY10" fmla="*/ 368039 h 1851975"/>
                <a:gd name="connsiteX11" fmla="*/ 273534 w 981481"/>
                <a:gd name="connsiteY11" fmla="*/ 387223 h 1851975"/>
                <a:gd name="connsiteX12" fmla="*/ 206392 w 981481"/>
                <a:gd name="connsiteY12" fmla="*/ 524702 h 1851975"/>
                <a:gd name="connsiteX13" fmla="*/ 168026 w 981481"/>
                <a:gd name="connsiteY13" fmla="*/ 617421 h 1851975"/>
                <a:gd name="connsiteX14" fmla="*/ 94490 w 981481"/>
                <a:gd name="connsiteY14" fmla="*/ 489533 h 1851975"/>
                <a:gd name="connsiteX15" fmla="*/ 116871 w 981481"/>
                <a:gd name="connsiteY15" fmla="*/ 420627 h 1851975"/>
                <a:gd name="connsiteX16" fmla="*/ 78504 w 981481"/>
                <a:gd name="connsiteY16" fmla="*/ 336067 h 1851975"/>
                <a:gd name="connsiteX17" fmla="*/ 34560 w 981481"/>
                <a:gd name="connsiteY17" fmla="*/ 372869 h 1851975"/>
                <a:gd name="connsiteX18" fmla="*/ 30346 w 981481"/>
                <a:gd name="connsiteY18" fmla="*/ 435730 h 1851975"/>
                <a:gd name="connsiteX19" fmla="*/ 44018 w 981481"/>
                <a:gd name="connsiteY19" fmla="*/ 475595 h 1851975"/>
                <a:gd name="connsiteX20" fmla="*/ 84899 w 981481"/>
                <a:gd name="connsiteY20" fmla="*/ 646196 h 1851975"/>
                <a:gd name="connsiteX21" fmla="*/ 148843 w 981481"/>
                <a:gd name="connsiteY21" fmla="*/ 751704 h 1851975"/>
                <a:gd name="connsiteX22" fmla="*/ 235167 w 981481"/>
                <a:gd name="connsiteY22" fmla="*/ 678168 h 1851975"/>
                <a:gd name="connsiteX23" fmla="*/ 292717 w 981481"/>
                <a:gd name="connsiteY23" fmla="*/ 579055 h 1851975"/>
                <a:gd name="connsiteX24" fmla="*/ 311900 w 981481"/>
                <a:gd name="connsiteY24" fmla="*/ 652590 h 1851975"/>
                <a:gd name="connsiteX25" fmla="*/ 251353 w 981481"/>
                <a:gd name="connsiteY25" fmla="*/ 722046 h 1851975"/>
                <a:gd name="connsiteX26" fmla="*/ 147411 w 981481"/>
                <a:gd name="connsiteY26" fmla="*/ 879458 h 1851975"/>
                <a:gd name="connsiteX27" fmla="*/ 19706 w 981481"/>
                <a:gd name="connsiteY27" fmla="*/ 1079785 h 1851975"/>
                <a:gd name="connsiteX28" fmla="*/ 193854 w 981481"/>
                <a:gd name="connsiteY28" fmla="*/ 1173818 h 1851975"/>
                <a:gd name="connsiteX29" fmla="*/ 198616 w 981481"/>
                <a:gd name="connsiteY29" fmla="*/ 1309549 h 1851975"/>
                <a:gd name="connsiteX30" fmla="*/ 231970 w 981481"/>
                <a:gd name="connsiteY30" fmla="*/ 1637329 h 1851975"/>
                <a:gd name="connsiteX31" fmla="*/ 228773 w 981481"/>
                <a:gd name="connsiteY31" fmla="*/ 1717126 h 1851975"/>
                <a:gd name="connsiteX32" fmla="*/ 161631 w 981481"/>
                <a:gd name="connsiteY32" fmla="*/ 1832358 h 1851975"/>
                <a:gd name="connsiteX33" fmla="*/ 239046 w 981481"/>
                <a:gd name="connsiteY33" fmla="*/ 1829294 h 1851975"/>
                <a:gd name="connsiteX34" fmla="*/ 302308 w 981481"/>
                <a:gd name="connsiteY34" fmla="*/ 1774809 h 1851975"/>
                <a:gd name="connsiteX35" fmla="*/ 343739 w 981481"/>
                <a:gd name="connsiteY35" fmla="*/ 1730731 h 1851975"/>
                <a:gd name="connsiteX36" fmla="*/ 302242 w 981481"/>
                <a:gd name="connsiteY36" fmla="*/ 1655763 h 1851975"/>
                <a:gd name="connsiteX37" fmla="*/ 298428 w 981481"/>
                <a:gd name="connsiteY37" fmla="*/ 1295894 h 1851975"/>
                <a:gd name="connsiteX38" fmla="*/ 318295 w 981481"/>
                <a:gd name="connsiteY38" fmla="*/ 1172053 h 1851975"/>
                <a:gd name="connsiteX39" fmla="*/ 452577 w 981481"/>
                <a:gd name="connsiteY39" fmla="*/ 1148157 h 1851975"/>
                <a:gd name="connsiteX40" fmla="*/ 634817 w 981481"/>
                <a:gd name="connsiteY40" fmla="*/ 1368764 h 1851975"/>
                <a:gd name="connsiteX41" fmla="*/ 682094 w 981481"/>
                <a:gd name="connsiteY41" fmla="*/ 1647054 h 1851975"/>
                <a:gd name="connsiteX42" fmla="*/ 649305 w 981481"/>
                <a:gd name="connsiteY42" fmla="*/ 1710115 h 1851975"/>
                <a:gd name="connsiteX43" fmla="*/ 701959 w 981481"/>
                <a:gd name="connsiteY43" fmla="*/ 1762020 h 1851975"/>
                <a:gd name="connsiteX44" fmla="*/ 836241 w 981481"/>
                <a:gd name="connsiteY44" fmla="*/ 1797189 h 1851975"/>
                <a:gd name="connsiteX45" fmla="*/ 768350 w 981481"/>
                <a:gd name="connsiteY45" fmla="*/ 1697193 h 1851975"/>
                <a:gd name="connsiteX46" fmla="*/ 749917 w 981481"/>
                <a:gd name="connsiteY46" fmla="*/ 1618146 h 1851975"/>
                <a:gd name="connsiteX47" fmla="*/ 737128 w 981481"/>
                <a:gd name="connsiteY47" fmla="*/ 1317609 h 1851975"/>
                <a:gd name="connsiteX48" fmla="*/ 634385 w 981481"/>
                <a:gd name="connsiteY48" fmla="*/ 1126193 h 1851975"/>
                <a:gd name="connsiteX49" fmla="*/ 702058 w 981481"/>
                <a:gd name="connsiteY49" fmla="*/ 1104928 h 1851975"/>
                <a:gd name="connsiteX50" fmla="*/ 584895 w 981481"/>
                <a:gd name="connsiteY50" fmla="*/ 901923 h 1851975"/>
                <a:gd name="connsiteX51" fmla="*/ 626658 w 981481"/>
                <a:gd name="connsiteY51" fmla="*/ 646462 h 1851975"/>
                <a:gd name="connsiteX52" fmla="*/ 622029 w 981481"/>
                <a:gd name="connsiteY52" fmla="*/ 588646 h 1851975"/>
                <a:gd name="connsiteX53" fmla="*/ 692367 w 981481"/>
                <a:gd name="connsiteY53" fmla="*/ 713337 h 1851975"/>
                <a:gd name="connsiteX54" fmla="*/ 759508 w 981481"/>
                <a:gd name="connsiteY54" fmla="*/ 738915 h 1851975"/>
                <a:gd name="connsiteX55" fmla="*/ 906580 w 981481"/>
                <a:gd name="connsiteY55" fmla="*/ 527900 h 1851975"/>
                <a:gd name="connsiteX56" fmla="*/ 948277 w 981481"/>
                <a:gd name="connsiteY56" fmla="*/ 462124 h 1851975"/>
                <a:gd name="connsiteX57" fmla="*/ 936171 w 981481"/>
                <a:gd name="connsiteY57" fmla="*/ 370354 h 1851975"/>
                <a:gd name="connsiteX58" fmla="*/ 902566 w 981481"/>
                <a:gd name="connsiteY58" fmla="*/ 402392 h 1851975"/>
                <a:gd name="connsiteX59" fmla="*/ 866715 w 981481"/>
                <a:gd name="connsiteY59" fmla="*/ 391035 h 1851975"/>
                <a:gd name="connsiteX60" fmla="*/ 855424 w 981481"/>
                <a:gd name="connsiteY60" fmla="*/ 477361 h 1851975"/>
                <a:gd name="connsiteX61" fmla="*/ 740325 w 981481"/>
                <a:gd name="connsiteY61" fmla="*/ 620618 h 1851975"/>
                <a:gd name="connsiteX62" fmla="*/ 654001 w 981481"/>
                <a:gd name="connsiteY62" fmla="*/ 358448 h 1851975"/>
                <a:gd name="connsiteX63" fmla="*/ 574071 w 981481"/>
                <a:gd name="connsiteY63" fmla="*/ 342462 h 1851975"/>
                <a:gd name="connsiteX64" fmla="*/ 526113 w 981481"/>
                <a:gd name="connsiteY64" fmla="*/ 307293 h 1851975"/>
                <a:gd name="connsiteX65" fmla="*/ 529310 w 981481"/>
                <a:gd name="connsiteY65" fmla="*/ 224165 h 1851975"/>
                <a:gd name="connsiteX66" fmla="*/ 543821 w 981481"/>
                <a:gd name="connsiteY66" fmla="*/ 157512 h 1851975"/>
                <a:gd name="connsiteX67" fmla="*/ 516187 w 981481"/>
                <a:gd name="connsiteY67" fmla="*/ 105932 h 1851975"/>
                <a:gd name="connsiteX68" fmla="*/ 474841 w 981481"/>
                <a:gd name="connsiteY68" fmla="*/ 76062 h 1851975"/>
                <a:gd name="connsiteX69" fmla="*/ 420072 w 981481"/>
                <a:gd name="connsiteY69" fmla="*/ 4624 h 1851975"/>
                <a:gd name="connsiteX70" fmla="*/ 411013 w 981481"/>
                <a:gd name="connsiteY70" fmla="*/ 48319 h 1851975"/>
                <a:gd name="connsiteX71" fmla="*/ 374828 w 981481"/>
                <a:gd name="connsiteY71" fmla="*/ 68918 h 1851975"/>
                <a:gd name="connsiteX0" fmla="*/ 374828 w 981481"/>
                <a:gd name="connsiteY0" fmla="*/ 68918 h 1851975"/>
                <a:gd name="connsiteX1" fmla="*/ 329585 w 981481"/>
                <a:gd name="connsiteY1" fmla="*/ 90349 h 1851975"/>
                <a:gd name="connsiteX2" fmla="*/ 312916 w 981481"/>
                <a:gd name="connsiteY2" fmla="*/ 133212 h 1851975"/>
                <a:gd name="connsiteX3" fmla="*/ 284341 w 981481"/>
                <a:gd name="connsiteY3" fmla="*/ 166549 h 1851975"/>
                <a:gd name="connsiteX4" fmla="*/ 206171 w 981481"/>
                <a:gd name="connsiteY4" fmla="*/ 142661 h 1851975"/>
                <a:gd name="connsiteX5" fmla="*/ 297428 w 981481"/>
                <a:gd name="connsiteY5" fmla="*/ 212438 h 1851975"/>
                <a:gd name="connsiteX6" fmla="*/ 326051 w 981481"/>
                <a:gd name="connsiteY6" fmla="*/ 231201 h 1851975"/>
                <a:gd name="connsiteX7" fmla="*/ 349169 w 981481"/>
                <a:gd name="connsiteY7" fmla="*/ 287180 h 1851975"/>
                <a:gd name="connsiteX8" fmla="*/ 385436 w 981481"/>
                <a:gd name="connsiteY8" fmla="*/ 339265 h 1851975"/>
                <a:gd name="connsiteX9" fmla="*/ 347069 w 981481"/>
                <a:gd name="connsiteY9" fmla="*/ 368039 h 1851975"/>
                <a:gd name="connsiteX10" fmla="*/ 273534 w 981481"/>
                <a:gd name="connsiteY10" fmla="*/ 387223 h 1851975"/>
                <a:gd name="connsiteX11" fmla="*/ 206392 w 981481"/>
                <a:gd name="connsiteY11" fmla="*/ 524702 h 1851975"/>
                <a:gd name="connsiteX12" fmla="*/ 168026 w 981481"/>
                <a:gd name="connsiteY12" fmla="*/ 617421 h 1851975"/>
                <a:gd name="connsiteX13" fmla="*/ 94490 w 981481"/>
                <a:gd name="connsiteY13" fmla="*/ 489533 h 1851975"/>
                <a:gd name="connsiteX14" fmla="*/ 116871 w 981481"/>
                <a:gd name="connsiteY14" fmla="*/ 420627 h 1851975"/>
                <a:gd name="connsiteX15" fmla="*/ 78504 w 981481"/>
                <a:gd name="connsiteY15" fmla="*/ 336067 h 1851975"/>
                <a:gd name="connsiteX16" fmla="*/ 34560 w 981481"/>
                <a:gd name="connsiteY16" fmla="*/ 372869 h 1851975"/>
                <a:gd name="connsiteX17" fmla="*/ 30346 w 981481"/>
                <a:gd name="connsiteY17" fmla="*/ 435730 h 1851975"/>
                <a:gd name="connsiteX18" fmla="*/ 44018 w 981481"/>
                <a:gd name="connsiteY18" fmla="*/ 475595 h 1851975"/>
                <a:gd name="connsiteX19" fmla="*/ 84899 w 981481"/>
                <a:gd name="connsiteY19" fmla="*/ 646196 h 1851975"/>
                <a:gd name="connsiteX20" fmla="*/ 148843 w 981481"/>
                <a:gd name="connsiteY20" fmla="*/ 751704 h 1851975"/>
                <a:gd name="connsiteX21" fmla="*/ 235167 w 981481"/>
                <a:gd name="connsiteY21" fmla="*/ 678168 h 1851975"/>
                <a:gd name="connsiteX22" fmla="*/ 292717 w 981481"/>
                <a:gd name="connsiteY22" fmla="*/ 579055 h 1851975"/>
                <a:gd name="connsiteX23" fmla="*/ 311900 w 981481"/>
                <a:gd name="connsiteY23" fmla="*/ 652590 h 1851975"/>
                <a:gd name="connsiteX24" fmla="*/ 251353 w 981481"/>
                <a:gd name="connsiteY24" fmla="*/ 722046 h 1851975"/>
                <a:gd name="connsiteX25" fmla="*/ 147411 w 981481"/>
                <a:gd name="connsiteY25" fmla="*/ 879458 h 1851975"/>
                <a:gd name="connsiteX26" fmla="*/ 19706 w 981481"/>
                <a:gd name="connsiteY26" fmla="*/ 1079785 h 1851975"/>
                <a:gd name="connsiteX27" fmla="*/ 193854 w 981481"/>
                <a:gd name="connsiteY27" fmla="*/ 1173818 h 1851975"/>
                <a:gd name="connsiteX28" fmla="*/ 198616 w 981481"/>
                <a:gd name="connsiteY28" fmla="*/ 1309549 h 1851975"/>
                <a:gd name="connsiteX29" fmla="*/ 231970 w 981481"/>
                <a:gd name="connsiteY29" fmla="*/ 1637329 h 1851975"/>
                <a:gd name="connsiteX30" fmla="*/ 228773 w 981481"/>
                <a:gd name="connsiteY30" fmla="*/ 1717126 h 1851975"/>
                <a:gd name="connsiteX31" fmla="*/ 161631 w 981481"/>
                <a:gd name="connsiteY31" fmla="*/ 1832358 h 1851975"/>
                <a:gd name="connsiteX32" fmla="*/ 239046 w 981481"/>
                <a:gd name="connsiteY32" fmla="*/ 1829294 h 1851975"/>
                <a:gd name="connsiteX33" fmla="*/ 302308 w 981481"/>
                <a:gd name="connsiteY33" fmla="*/ 1774809 h 1851975"/>
                <a:gd name="connsiteX34" fmla="*/ 343739 w 981481"/>
                <a:gd name="connsiteY34" fmla="*/ 1730731 h 1851975"/>
                <a:gd name="connsiteX35" fmla="*/ 302242 w 981481"/>
                <a:gd name="connsiteY35" fmla="*/ 1655763 h 1851975"/>
                <a:gd name="connsiteX36" fmla="*/ 298428 w 981481"/>
                <a:gd name="connsiteY36" fmla="*/ 1295894 h 1851975"/>
                <a:gd name="connsiteX37" fmla="*/ 318295 w 981481"/>
                <a:gd name="connsiteY37" fmla="*/ 1172053 h 1851975"/>
                <a:gd name="connsiteX38" fmla="*/ 452577 w 981481"/>
                <a:gd name="connsiteY38" fmla="*/ 1148157 h 1851975"/>
                <a:gd name="connsiteX39" fmla="*/ 634817 w 981481"/>
                <a:gd name="connsiteY39" fmla="*/ 1368764 h 1851975"/>
                <a:gd name="connsiteX40" fmla="*/ 682094 w 981481"/>
                <a:gd name="connsiteY40" fmla="*/ 1647054 h 1851975"/>
                <a:gd name="connsiteX41" fmla="*/ 649305 w 981481"/>
                <a:gd name="connsiteY41" fmla="*/ 1710115 h 1851975"/>
                <a:gd name="connsiteX42" fmla="*/ 701959 w 981481"/>
                <a:gd name="connsiteY42" fmla="*/ 1762020 h 1851975"/>
                <a:gd name="connsiteX43" fmla="*/ 836241 w 981481"/>
                <a:gd name="connsiteY43" fmla="*/ 1797189 h 1851975"/>
                <a:gd name="connsiteX44" fmla="*/ 768350 w 981481"/>
                <a:gd name="connsiteY44" fmla="*/ 1697193 h 1851975"/>
                <a:gd name="connsiteX45" fmla="*/ 749917 w 981481"/>
                <a:gd name="connsiteY45" fmla="*/ 1618146 h 1851975"/>
                <a:gd name="connsiteX46" fmla="*/ 737128 w 981481"/>
                <a:gd name="connsiteY46" fmla="*/ 1317609 h 1851975"/>
                <a:gd name="connsiteX47" fmla="*/ 634385 w 981481"/>
                <a:gd name="connsiteY47" fmla="*/ 1126193 h 1851975"/>
                <a:gd name="connsiteX48" fmla="*/ 702058 w 981481"/>
                <a:gd name="connsiteY48" fmla="*/ 1104928 h 1851975"/>
                <a:gd name="connsiteX49" fmla="*/ 584895 w 981481"/>
                <a:gd name="connsiteY49" fmla="*/ 901923 h 1851975"/>
                <a:gd name="connsiteX50" fmla="*/ 626658 w 981481"/>
                <a:gd name="connsiteY50" fmla="*/ 646462 h 1851975"/>
                <a:gd name="connsiteX51" fmla="*/ 622029 w 981481"/>
                <a:gd name="connsiteY51" fmla="*/ 588646 h 1851975"/>
                <a:gd name="connsiteX52" fmla="*/ 692367 w 981481"/>
                <a:gd name="connsiteY52" fmla="*/ 713337 h 1851975"/>
                <a:gd name="connsiteX53" fmla="*/ 759508 w 981481"/>
                <a:gd name="connsiteY53" fmla="*/ 738915 h 1851975"/>
                <a:gd name="connsiteX54" fmla="*/ 906580 w 981481"/>
                <a:gd name="connsiteY54" fmla="*/ 527900 h 1851975"/>
                <a:gd name="connsiteX55" fmla="*/ 948277 w 981481"/>
                <a:gd name="connsiteY55" fmla="*/ 462124 h 1851975"/>
                <a:gd name="connsiteX56" fmla="*/ 936171 w 981481"/>
                <a:gd name="connsiteY56" fmla="*/ 370354 h 1851975"/>
                <a:gd name="connsiteX57" fmla="*/ 902566 w 981481"/>
                <a:gd name="connsiteY57" fmla="*/ 402392 h 1851975"/>
                <a:gd name="connsiteX58" fmla="*/ 866715 w 981481"/>
                <a:gd name="connsiteY58" fmla="*/ 391035 h 1851975"/>
                <a:gd name="connsiteX59" fmla="*/ 855424 w 981481"/>
                <a:gd name="connsiteY59" fmla="*/ 477361 h 1851975"/>
                <a:gd name="connsiteX60" fmla="*/ 740325 w 981481"/>
                <a:gd name="connsiteY60" fmla="*/ 620618 h 1851975"/>
                <a:gd name="connsiteX61" fmla="*/ 654001 w 981481"/>
                <a:gd name="connsiteY61" fmla="*/ 358448 h 1851975"/>
                <a:gd name="connsiteX62" fmla="*/ 574071 w 981481"/>
                <a:gd name="connsiteY62" fmla="*/ 342462 h 1851975"/>
                <a:gd name="connsiteX63" fmla="*/ 526113 w 981481"/>
                <a:gd name="connsiteY63" fmla="*/ 307293 h 1851975"/>
                <a:gd name="connsiteX64" fmla="*/ 529310 w 981481"/>
                <a:gd name="connsiteY64" fmla="*/ 224165 h 1851975"/>
                <a:gd name="connsiteX65" fmla="*/ 543821 w 981481"/>
                <a:gd name="connsiteY65" fmla="*/ 157512 h 1851975"/>
                <a:gd name="connsiteX66" fmla="*/ 516187 w 981481"/>
                <a:gd name="connsiteY66" fmla="*/ 105932 h 1851975"/>
                <a:gd name="connsiteX67" fmla="*/ 474841 w 981481"/>
                <a:gd name="connsiteY67" fmla="*/ 76062 h 1851975"/>
                <a:gd name="connsiteX68" fmla="*/ 420072 w 981481"/>
                <a:gd name="connsiteY68" fmla="*/ 4624 h 1851975"/>
                <a:gd name="connsiteX69" fmla="*/ 411013 w 981481"/>
                <a:gd name="connsiteY69" fmla="*/ 48319 h 1851975"/>
                <a:gd name="connsiteX70" fmla="*/ 374828 w 981481"/>
                <a:gd name="connsiteY70" fmla="*/ 68918 h 1851975"/>
                <a:gd name="connsiteX0" fmla="*/ 374828 w 981481"/>
                <a:gd name="connsiteY0" fmla="*/ 68918 h 1851975"/>
                <a:gd name="connsiteX1" fmla="*/ 329585 w 981481"/>
                <a:gd name="connsiteY1" fmla="*/ 90349 h 1851975"/>
                <a:gd name="connsiteX2" fmla="*/ 312916 w 981481"/>
                <a:gd name="connsiteY2" fmla="*/ 133212 h 1851975"/>
                <a:gd name="connsiteX3" fmla="*/ 284341 w 981481"/>
                <a:gd name="connsiteY3" fmla="*/ 166549 h 1851975"/>
                <a:gd name="connsiteX4" fmla="*/ 297428 w 981481"/>
                <a:gd name="connsiteY4" fmla="*/ 212438 h 1851975"/>
                <a:gd name="connsiteX5" fmla="*/ 326051 w 981481"/>
                <a:gd name="connsiteY5" fmla="*/ 231201 h 1851975"/>
                <a:gd name="connsiteX6" fmla="*/ 349169 w 981481"/>
                <a:gd name="connsiteY6" fmla="*/ 287180 h 1851975"/>
                <a:gd name="connsiteX7" fmla="*/ 385436 w 981481"/>
                <a:gd name="connsiteY7" fmla="*/ 339265 h 1851975"/>
                <a:gd name="connsiteX8" fmla="*/ 347069 w 981481"/>
                <a:gd name="connsiteY8" fmla="*/ 368039 h 1851975"/>
                <a:gd name="connsiteX9" fmla="*/ 273534 w 981481"/>
                <a:gd name="connsiteY9" fmla="*/ 387223 h 1851975"/>
                <a:gd name="connsiteX10" fmla="*/ 206392 w 981481"/>
                <a:gd name="connsiteY10" fmla="*/ 524702 h 1851975"/>
                <a:gd name="connsiteX11" fmla="*/ 168026 w 981481"/>
                <a:gd name="connsiteY11" fmla="*/ 617421 h 1851975"/>
                <a:gd name="connsiteX12" fmla="*/ 94490 w 981481"/>
                <a:gd name="connsiteY12" fmla="*/ 489533 h 1851975"/>
                <a:gd name="connsiteX13" fmla="*/ 116871 w 981481"/>
                <a:gd name="connsiteY13" fmla="*/ 420627 h 1851975"/>
                <a:gd name="connsiteX14" fmla="*/ 78504 w 981481"/>
                <a:gd name="connsiteY14" fmla="*/ 336067 h 1851975"/>
                <a:gd name="connsiteX15" fmla="*/ 34560 w 981481"/>
                <a:gd name="connsiteY15" fmla="*/ 372869 h 1851975"/>
                <a:gd name="connsiteX16" fmla="*/ 30346 w 981481"/>
                <a:gd name="connsiteY16" fmla="*/ 435730 h 1851975"/>
                <a:gd name="connsiteX17" fmla="*/ 44018 w 981481"/>
                <a:gd name="connsiteY17" fmla="*/ 475595 h 1851975"/>
                <a:gd name="connsiteX18" fmla="*/ 84899 w 981481"/>
                <a:gd name="connsiteY18" fmla="*/ 646196 h 1851975"/>
                <a:gd name="connsiteX19" fmla="*/ 148843 w 981481"/>
                <a:gd name="connsiteY19" fmla="*/ 751704 h 1851975"/>
                <a:gd name="connsiteX20" fmla="*/ 235167 w 981481"/>
                <a:gd name="connsiteY20" fmla="*/ 678168 h 1851975"/>
                <a:gd name="connsiteX21" fmla="*/ 292717 w 981481"/>
                <a:gd name="connsiteY21" fmla="*/ 579055 h 1851975"/>
                <a:gd name="connsiteX22" fmla="*/ 311900 w 981481"/>
                <a:gd name="connsiteY22" fmla="*/ 652590 h 1851975"/>
                <a:gd name="connsiteX23" fmla="*/ 251353 w 981481"/>
                <a:gd name="connsiteY23" fmla="*/ 722046 h 1851975"/>
                <a:gd name="connsiteX24" fmla="*/ 147411 w 981481"/>
                <a:gd name="connsiteY24" fmla="*/ 879458 h 1851975"/>
                <a:gd name="connsiteX25" fmla="*/ 19706 w 981481"/>
                <a:gd name="connsiteY25" fmla="*/ 1079785 h 1851975"/>
                <a:gd name="connsiteX26" fmla="*/ 193854 w 981481"/>
                <a:gd name="connsiteY26" fmla="*/ 1173818 h 1851975"/>
                <a:gd name="connsiteX27" fmla="*/ 198616 w 981481"/>
                <a:gd name="connsiteY27" fmla="*/ 1309549 h 1851975"/>
                <a:gd name="connsiteX28" fmla="*/ 231970 w 981481"/>
                <a:gd name="connsiteY28" fmla="*/ 1637329 h 1851975"/>
                <a:gd name="connsiteX29" fmla="*/ 228773 w 981481"/>
                <a:gd name="connsiteY29" fmla="*/ 1717126 h 1851975"/>
                <a:gd name="connsiteX30" fmla="*/ 161631 w 981481"/>
                <a:gd name="connsiteY30" fmla="*/ 1832358 h 1851975"/>
                <a:gd name="connsiteX31" fmla="*/ 239046 w 981481"/>
                <a:gd name="connsiteY31" fmla="*/ 1829294 h 1851975"/>
                <a:gd name="connsiteX32" fmla="*/ 302308 w 981481"/>
                <a:gd name="connsiteY32" fmla="*/ 1774809 h 1851975"/>
                <a:gd name="connsiteX33" fmla="*/ 343739 w 981481"/>
                <a:gd name="connsiteY33" fmla="*/ 1730731 h 1851975"/>
                <a:gd name="connsiteX34" fmla="*/ 302242 w 981481"/>
                <a:gd name="connsiteY34" fmla="*/ 1655763 h 1851975"/>
                <a:gd name="connsiteX35" fmla="*/ 298428 w 981481"/>
                <a:gd name="connsiteY35" fmla="*/ 1295894 h 1851975"/>
                <a:gd name="connsiteX36" fmla="*/ 318295 w 981481"/>
                <a:gd name="connsiteY36" fmla="*/ 1172053 h 1851975"/>
                <a:gd name="connsiteX37" fmla="*/ 452577 w 981481"/>
                <a:gd name="connsiteY37" fmla="*/ 1148157 h 1851975"/>
                <a:gd name="connsiteX38" fmla="*/ 634817 w 981481"/>
                <a:gd name="connsiteY38" fmla="*/ 1368764 h 1851975"/>
                <a:gd name="connsiteX39" fmla="*/ 682094 w 981481"/>
                <a:gd name="connsiteY39" fmla="*/ 1647054 h 1851975"/>
                <a:gd name="connsiteX40" fmla="*/ 649305 w 981481"/>
                <a:gd name="connsiteY40" fmla="*/ 1710115 h 1851975"/>
                <a:gd name="connsiteX41" fmla="*/ 701959 w 981481"/>
                <a:gd name="connsiteY41" fmla="*/ 1762020 h 1851975"/>
                <a:gd name="connsiteX42" fmla="*/ 836241 w 981481"/>
                <a:gd name="connsiteY42" fmla="*/ 1797189 h 1851975"/>
                <a:gd name="connsiteX43" fmla="*/ 768350 w 981481"/>
                <a:gd name="connsiteY43" fmla="*/ 1697193 h 1851975"/>
                <a:gd name="connsiteX44" fmla="*/ 749917 w 981481"/>
                <a:gd name="connsiteY44" fmla="*/ 1618146 h 1851975"/>
                <a:gd name="connsiteX45" fmla="*/ 737128 w 981481"/>
                <a:gd name="connsiteY45" fmla="*/ 1317609 h 1851975"/>
                <a:gd name="connsiteX46" fmla="*/ 634385 w 981481"/>
                <a:gd name="connsiteY46" fmla="*/ 1126193 h 1851975"/>
                <a:gd name="connsiteX47" fmla="*/ 702058 w 981481"/>
                <a:gd name="connsiteY47" fmla="*/ 1104928 h 1851975"/>
                <a:gd name="connsiteX48" fmla="*/ 584895 w 981481"/>
                <a:gd name="connsiteY48" fmla="*/ 901923 h 1851975"/>
                <a:gd name="connsiteX49" fmla="*/ 626658 w 981481"/>
                <a:gd name="connsiteY49" fmla="*/ 646462 h 1851975"/>
                <a:gd name="connsiteX50" fmla="*/ 622029 w 981481"/>
                <a:gd name="connsiteY50" fmla="*/ 588646 h 1851975"/>
                <a:gd name="connsiteX51" fmla="*/ 692367 w 981481"/>
                <a:gd name="connsiteY51" fmla="*/ 713337 h 1851975"/>
                <a:gd name="connsiteX52" fmla="*/ 759508 w 981481"/>
                <a:gd name="connsiteY52" fmla="*/ 738915 h 1851975"/>
                <a:gd name="connsiteX53" fmla="*/ 906580 w 981481"/>
                <a:gd name="connsiteY53" fmla="*/ 527900 h 1851975"/>
                <a:gd name="connsiteX54" fmla="*/ 948277 w 981481"/>
                <a:gd name="connsiteY54" fmla="*/ 462124 h 1851975"/>
                <a:gd name="connsiteX55" fmla="*/ 936171 w 981481"/>
                <a:gd name="connsiteY55" fmla="*/ 370354 h 1851975"/>
                <a:gd name="connsiteX56" fmla="*/ 902566 w 981481"/>
                <a:gd name="connsiteY56" fmla="*/ 402392 h 1851975"/>
                <a:gd name="connsiteX57" fmla="*/ 866715 w 981481"/>
                <a:gd name="connsiteY57" fmla="*/ 391035 h 1851975"/>
                <a:gd name="connsiteX58" fmla="*/ 855424 w 981481"/>
                <a:gd name="connsiteY58" fmla="*/ 477361 h 1851975"/>
                <a:gd name="connsiteX59" fmla="*/ 740325 w 981481"/>
                <a:gd name="connsiteY59" fmla="*/ 620618 h 1851975"/>
                <a:gd name="connsiteX60" fmla="*/ 654001 w 981481"/>
                <a:gd name="connsiteY60" fmla="*/ 358448 h 1851975"/>
                <a:gd name="connsiteX61" fmla="*/ 574071 w 981481"/>
                <a:gd name="connsiteY61" fmla="*/ 342462 h 1851975"/>
                <a:gd name="connsiteX62" fmla="*/ 526113 w 981481"/>
                <a:gd name="connsiteY62" fmla="*/ 307293 h 1851975"/>
                <a:gd name="connsiteX63" fmla="*/ 529310 w 981481"/>
                <a:gd name="connsiteY63" fmla="*/ 224165 h 1851975"/>
                <a:gd name="connsiteX64" fmla="*/ 543821 w 981481"/>
                <a:gd name="connsiteY64" fmla="*/ 157512 h 1851975"/>
                <a:gd name="connsiteX65" fmla="*/ 516187 w 981481"/>
                <a:gd name="connsiteY65" fmla="*/ 105932 h 1851975"/>
                <a:gd name="connsiteX66" fmla="*/ 474841 w 981481"/>
                <a:gd name="connsiteY66" fmla="*/ 76062 h 1851975"/>
                <a:gd name="connsiteX67" fmla="*/ 420072 w 981481"/>
                <a:gd name="connsiteY67" fmla="*/ 4624 h 1851975"/>
                <a:gd name="connsiteX68" fmla="*/ 411013 w 981481"/>
                <a:gd name="connsiteY68" fmla="*/ 48319 h 1851975"/>
                <a:gd name="connsiteX69" fmla="*/ 374828 w 981481"/>
                <a:gd name="connsiteY69" fmla="*/ 68918 h 1851975"/>
                <a:gd name="connsiteX0" fmla="*/ 374828 w 981481"/>
                <a:gd name="connsiteY0" fmla="*/ 20599 h 1803656"/>
                <a:gd name="connsiteX1" fmla="*/ 329585 w 981481"/>
                <a:gd name="connsiteY1" fmla="*/ 42030 h 1803656"/>
                <a:gd name="connsiteX2" fmla="*/ 312916 w 981481"/>
                <a:gd name="connsiteY2" fmla="*/ 84893 h 1803656"/>
                <a:gd name="connsiteX3" fmla="*/ 284341 w 981481"/>
                <a:gd name="connsiteY3" fmla="*/ 118230 h 1803656"/>
                <a:gd name="connsiteX4" fmla="*/ 297428 w 981481"/>
                <a:gd name="connsiteY4" fmla="*/ 164119 h 1803656"/>
                <a:gd name="connsiteX5" fmla="*/ 326051 w 981481"/>
                <a:gd name="connsiteY5" fmla="*/ 182882 h 1803656"/>
                <a:gd name="connsiteX6" fmla="*/ 349169 w 981481"/>
                <a:gd name="connsiteY6" fmla="*/ 238861 h 1803656"/>
                <a:gd name="connsiteX7" fmla="*/ 385436 w 981481"/>
                <a:gd name="connsiteY7" fmla="*/ 290946 h 1803656"/>
                <a:gd name="connsiteX8" fmla="*/ 347069 w 981481"/>
                <a:gd name="connsiteY8" fmla="*/ 319720 h 1803656"/>
                <a:gd name="connsiteX9" fmla="*/ 273534 w 981481"/>
                <a:gd name="connsiteY9" fmla="*/ 338904 h 1803656"/>
                <a:gd name="connsiteX10" fmla="*/ 206392 w 981481"/>
                <a:gd name="connsiteY10" fmla="*/ 476383 h 1803656"/>
                <a:gd name="connsiteX11" fmla="*/ 168026 w 981481"/>
                <a:gd name="connsiteY11" fmla="*/ 569102 h 1803656"/>
                <a:gd name="connsiteX12" fmla="*/ 94490 w 981481"/>
                <a:gd name="connsiteY12" fmla="*/ 441214 h 1803656"/>
                <a:gd name="connsiteX13" fmla="*/ 116871 w 981481"/>
                <a:gd name="connsiteY13" fmla="*/ 372308 h 1803656"/>
                <a:gd name="connsiteX14" fmla="*/ 78504 w 981481"/>
                <a:gd name="connsiteY14" fmla="*/ 287748 h 1803656"/>
                <a:gd name="connsiteX15" fmla="*/ 34560 w 981481"/>
                <a:gd name="connsiteY15" fmla="*/ 324550 h 1803656"/>
                <a:gd name="connsiteX16" fmla="*/ 30346 w 981481"/>
                <a:gd name="connsiteY16" fmla="*/ 387411 h 1803656"/>
                <a:gd name="connsiteX17" fmla="*/ 44018 w 981481"/>
                <a:gd name="connsiteY17" fmla="*/ 427276 h 1803656"/>
                <a:gd name="connsiteX18" fmla="*/ 84899 w 981481"/>
                <a:gd name="connsiteY18" fmla="*/ 597877 h 1803656"/>
                <a:gd name="connsiteX19" fmla="*/ 148843 w 981481"/>
                <a:gd name="connsiteY19" fmla="*/ 703385 h 1803656"/>
                <a:gd name="connsiteX20" fmla="*/ 235167 w 981481"/>
                <a:gd name="connsiteY20" fmla="*/ 629849 h 1803656"/>
                <a:gd name="connsiteX21" fmla="*/ 292717 w 981481"/>
                <a:gd name="connsiteY21" fmla="*/ 530736 h 1803656"/>
                <a:gd name="connsiteX22" fmla="*/ 311900 w 981481"/>
                <a:gd name="connsiteY22" fmla="*/ 604271 h 1803656"/>
                <a:gd name="connsiteX23" fmla="*/ 251353 w 981481"/>
                <a:gd name="connsiteY23" fmla="*/ 673727 h 1803656"/>
                <a:gd name="connsiteX24" fmla="*/ 147411 w 981481"/>
                <a:gd name="connsiteY24" fmla="*/ 831139 h 1803656"/>
                <a:gd name="connsiteX25" fmla="*/ 19706 w 981481"/>
                <a:gd name="connsiteY25" fmla="*/ 1031466 h 1803656"/>
                <a:gd name="connsiteX26" fmla="*/ 193854 w 981481"/>
                <a:gd name="connsiteY26" fmla="*/ 1125499 h 1803656"/>
                <a:gd name="connsiteX27" fmla="*/ 198616 w 981481"/>
                <a:gd name="connsiteY27" fmla="*/ 1261230 h 1803656"/>
                <a:gd name="connsiteX28" fmla="*/ 231970 w 981481"/>
                <a:gd name="connsiteY28" fmla="*/ 1589010 h 1803656"/>
                <a:gd name="connsiteX29" fmla="*/ 228773 w 981481"/>
                <a:gd name="connsiteY29" fmla="*/ 1668807 h 1803656"/>
                <a:gd name="connsiteX30" fmla="*/ 161631 w 981481"/>
                <a:gd name="connsiteY30" fmla="*/ 1784039 h 1803656"/>
                <a:gd name="connsiteX31" fmla="*/ 239046 w 981481"/>
                <a:gd name="connsiteY31" fmla="*/ 1780975 h 1803656"/>
                <a:gd name="connsiteX32" fmla="*/ 302308 w 981481"/>
                <a:gd name="connsiteY32" fmla="*/ 1726490 h 1803656"/>
                <a:gd name="connsiteX33" fmla="*/ 343739 w 981481"/>
                <a:gd name="connsiteY33" fmla="*/ 1682412 h 1803656"/>
                <a:gd name="connsiteX34" fmla="*/ 302242 w 981481"/>
                <a:gd name="connsiteY34" fmla="*/ 1607444 h 1803656"/>
                <a:gd name="connsiteX35" fmla="*/ 298428 w 981481"/>
                <a:gd name="connsiteY35" fmla="*/ 1247575 h 1803656"/>
                <a:gd name="connsiteX36" fmla="*/ 318295 w 981481"/>
                <a:gd name="connsiteY36" fmla="*/ 1123734 h 1803656"/>
                <a:gd name="connsiteX37" fmla="*/ 452577 w 981481"/>
                <a:gd name="connsiteY37" fmla="*/ 1099838 h 1803656"/>
                <a:gd name="connsiteX38" fmla="*/ 634817 w 981481"/>
                <a:gd name="connsiteY38" fmla="*/ 1320445 h 1803656"/>
                <a:gd name="connsiteX39" fmla="*/ 682094 w 981481"/>
                <a:gd name="connsiteY39" fmla="*/ 1598735 h 1803656"/>
                <a:gd name="connsiteX40" fmla="*/ 649305 w 981481"/>
                <a:gd name="connsiteY40" fmla="*/ 1661796 h 1803656"/>
                <a:gd name="connsiteX41" fmla="*/ 701959 w 981481"/>
                <a:gd name="connsiteY41" fmla="*/ 1713701 h 1803656"/>
                <a:gd name="connsiteX42" fmla="*/ 836241 w 981481"/>
                <a:gd name="connsiteY42" fmla="*/ 1748870 h 1803656"/>
                <a:gd name="connsiteX43" fmla="*/ 768350 w 981481"/>
                <a:gd name="connsiteY43" fmla="*/ 1648874 h 1803656"/>
                <a:gd name="connsiteX44" fmla="*/ 749917 w 981481"/>
                <a:gd name="connsiteY44" fmla="*/ 1569827 h 1803656"/>
                <a:gd name="connsiteX45" fmla="*/ 737128 w 981481"/>
                <a:gd name="connsiteY45" fmla="*/ 1269290 h 1803656"/>
                <a:gd name="connsiteX46" fmla="*/ 634385 w 981481"/>
                <a:gd name="connsiteY46" fmla="*/ 1077874 h 1803656"/>
                <a:gd name="connsiteX47" fmla="*/ 702058 w 981481"/>
                <a:gd name="connsiteY47" fmla="*/ 1056609 h 1803656"/>
                <a:gd name="connsiteX48" fmla="*/ 584895 w 981481"/>
                <a:gd name="connsiteY48" fmla="*/ 853604 h 1803656"/>
                <a:gd name="connsiteX49" fmla="*/ 626658 w 981481"/>
                <a:gd name="connsiteY49" fmla="*/ 598143 h 1803656"/>
                <a:gd name="connsiteX50" fmla="*/ 622029 w 981481"/>
                <a:gd name="connsiteY50" fmla="*/ 540327 h 1803656"/>
                <a:gd name="connsiteX51" fmla="*/ 692367 w 981481"/>
                <a:gd name="connsiteY51" fmla="*/ 665018 h 1803656"/>
                <a:gd name="connsiteX52" fmla="*/ 759508 w 981481"/>
                <a:gd name="connsiteY52" fmla="*/ 690596 h 1803656"/>
                <a:gd name="connsiteX53" fmla="*/ 906580 w 981481"/>
                <a:gd name="connsiteY53" fmla="*/ 479581 h 1803656"/>
                <a:gd name="connsiteX54" fmla="*/ 948277 w 981481"/>
                <a:gd name="connsiteY54" fmla="*/ 413805 h 1803656"/>
                <a:gd name="connsiteX55" fmla="*/ 936171 w 981481"/>
                <a:gd name="connsiteY55" fmla="*/ 322035 h 1803656"/>
                <a:gd name="connsiteX56" fmla="*/ 902566 w 981481"/>
                <a:gd name="connsiteY56" fmla="*/ 354073 h 1803656"/>
                <a:gd name="connsiteX57" fmla="*/ 866715 w 981481"/>
                <a:gd name="connsiteY57" fmla="*/ 342716 h 1803656"/>
                <a:gd name="connsiteX58" fmla="*/ 855424 w 981481"/>
                <a:gd name="connsiteY58" fmla="*/ 429042 h 1803656"/>
                <a:gd name="connsiteX59" fmla="*/ 740325 w 981481"/>
                <a:gd name="connsiteY59" fmla="*/ 572299 h 1803656"/>
                <a:gd name="connsiteX60" fmla="*/ 654001 w 981481"/>
                <a:gd name="connsiteY60" fmla="*/ 310129 h 1803656"/>
                <a:gd name="connsiteX61" fmla="*/ 574071 w 981481"/>
                <a:gd name="connsiteY61" fmla="*/ 294143 h 1803656"/>
                <a:gd name="connsiteX62" fmla="*/ 526113 w 981481"/>
                <a:gd name="connsiteY62" fmla="*/ 258974 h 1803656"/>
                <a:gd name="connsiteX63" fmla="*/ 529310 w 981481"/>
                <a:gd name="connsiteY63" fmla="*/ 175846 h 1803656"/>
                <a:gd name="connsiteX64" fmla="*/ 543821 w 981481"/>
                <a:gd name="connsiteY64" fmla="*/ 109193 h 1803656"/>
                <a:gd name="connsiteX65" fmla="*/ 516187 w 981481"/>
                <a:gd name="connsiteY65" fmla="*/ 57613 h 1803656"/>
                <a:gd name="connsiteX66" fmla="*/ 474841 w 981481"/>
                <a:gd name="connsiteY66" fmla="*/ 27743 h 1803656"/>
                <a:gd name="connsiteX67" fmla="*/ 411013 w 981481"/>
                <a:gd name="connsiteY67" fmla="*/ 0 h 1803656"/>
                <a:gd name="connsiteX68" fmla="*/ 374828 w 981481"/>
                <a:gd name="connsiteY68" fmla="*/ 20599 h 1803656"/>
                <a:gd name="connsiteX0" fmla="*/ 374828 w 981481"/>
                <a:gd name="connsiteY0" fmla="*/ 20599 h 1803656"/>
                <a:gd name="connsiteX1" fmla="*/ 312916 w 981481"/>
                <a:gd name="connsiteY1" fmla="*/ 84893 h 1803656"/>
                <a:gd name="connsiteX2" fmla="*/ 284341 w 981481"/>
                <a:gd name="connsiteY2" fmla="*/ 118230 h 1803656"/>
                <a:gd name="connsiteX3" fmla="*/ 297428 w 981481"/>
                <a:gd name="connsiteY3" fmla="*/ 164119 h 1803656"/>
                <a:gd name="connsiteX4" fmla="*/ 326051 w 981481"/>
                <a:gd name="connsiteY4" fmla="*/ 182882 h 1803656"/>
                <a:gd name="connsiteX5" fmla="*/ 349169 w 981481"/>
                <a:gd name="connsiteY5" fmla="*/ 238861 h 1803656"/>
                <a:gd name="connsiteX6" fmla="*/ 385436 w 981481"/>
                <a:gd name="connsiteY6" fmla="*/ 290946 h 1803656"/>
                <a:gd name="connsiteX7" fmla="*/ 347069 w 981481"/>
                <a:gd name="connsiteY7" fmla="*/ 319720 h 1803656"/>
                <a:gd name="connsiteX8" fmla="*/ 273534 w 981481"/>
                <a:gd name="connsiteY8" fmla="*/ 338904 h 1803656"/>
                <a:gd name="connsiteX9" fmla="*/ 206392 w 981481"/>
                <a:gd name="connsiteY9" fmla="*/ 476383 h 1803656"/>
                <a:gd name="connsiteX10" fmla="*/ 168026 w 981481"/>
                <a:gd name="connsiteY10" fmla="*/ 569102 h 1803656"/>
                <a:gd name="connsiteX11" fmla="*/ 94490 w 981481"/>
                <a:gd name="connsiteY11" fmla="*/ 441214 h 1803656"/>
                <a:gd name="connsiteX12" fmla="*/ 116871 w 981481"/>
                <a:gd name="connsiteY12" fmla="*/ 372308 h 1803656"/>
                <a:gd name="connsiteX13" fmla="*/ 78504 w 981481"/>
                <a:gd name="connsiteY13" fmla="*/ 287748 h 1803656"/>
                <a:gd name="connsiteX14" fmla="*/ 34560 w 981481"/>
                <a:gd name="connsiteY14" fmla="*/ 324550 h 1803656"/>
                <a:gd name="connsiteX15" fmla="*/ 30346 w 981481"/>
                <a:gd name="connsiteY15" fmla="*/ 387411 h 1803656"/>
                <a:gd name="connsiteX16" fmla="*/ 44018 w 981481"/>
                <a:gd name="connsiteY16" fmla="*/ 427276 h 1803656"/>
                <a:gd name="connsiteX17" fmla="*/ 84899 w 981481"/>
                <a:gd name="connsiteY17" fmla="*/ 597877 h 1803656"/>
                <a:gd name="connsiteX18" fmla="*/ 148843 w 981481"/>
                <a:gd name="connsiteY18" fmla="*/ 703385 h 1803656"/>
                <a:gd name="connsiteX19" fmla="*/ 235167 w 981481"/>
                <a:gd name="connsiteY19" fmla="*/ 629849 h 1803656"/>
                <a:gd name="connsiteX20" fmla="*/ 292717 w 981481"/>
                <a:gd name="connsiteY20" fmla="*/ 530736 h 1803656"/>
                <a:gd name="connsiteX21" fmla="*/ 311900 w 981481"/>
                <a:gd name="connsiteY21" fmla="*/ 604271 h 1803656"/>
                <a:gd name="connsiteX22" fmla="*/ 251353 w 981481"/>
                <a:gd name="connsiteY22" fmla="*/ 673727 h 1803656"/>
                <a:gd name="connsiteX23" fmla="*/ 147411 w 981481"/>
                <a:gd name="connsiteY23" fmla="*/ 831139 h 1803656"/>
                <a:gd name="connsiteX24" fmla="*/ 19706 w 981481"/>
                <a:gd name="connsiteY24" fmla="*/ 1031466 h 1803656"/>
                <a:gd name="connsiteX25" fmla="*/ 193854 w 981481"/>
                <a:gd name="connsiteY25" fmla="*/ 1125499 h 1803656"/>
                <a:gd name="connsiteX26" fmla="*/ 198616 w 981481"/>
                <a:gd name="connsiteY26" fmla="*/ 1261230 h 1803656"/>
                <a:gd name="connsiteX27" fmla="*/ 231970 w 981481"/>
                <a:gd name="connsiteY27" fmla="*/ 1589010 h 1803656"/>
                <a:gd name="connsiteX28" fmla="*/ 228773 w 981481"/>
                <a:gd name="connsiteY28" fmla="*/ 1668807 h 1803656"/>
                <a:gd name="connsiteX29" fmla="*/ 161631 w 981481"/>
                <a:gd name="connsiteY29" fmla="*/ 1784039 h 1803656"/>
                <a:gd name="connsiteX30" fmla="*/ 239046 w 981481"/>
                <a:gd name="connsiteY30" fmla="*/ 1780975 h 1803656"/>
                <a:gd name="connsiteX31" fmla="*/ 302308 w 981481"/>
                <a:gd name="connsiteY31" fmla="*/ 1726490 h 1803656"/>
                <a:gd name="connsiteX32" fmla="*/ 343739 w 981481"/>
                <a:gd name="connsiteY32" fmla="*/ 1682412 h 1803656"/>
                <a:gd name="connsiteX33" fmla="*/ 302242 w 981481"/>
                <a:gd name="connsiteY33" fmla="*/ 1607444 h 1803656"/>
                <a:gd name="connsiteX34" fmla="*/ 298428 w 981481"/>
                <a:gd name="connsiteY34" fmla="*/ 1247575 h 1803656"/>
                <a:gd name="connsiteX35" fmla="*/ 318295 w 981481"/>
                <a:gd name="connsiteY35" fmla="*/ 1123734 h 1803656"/>
                <a:gd name="connsiteX36" fmla="*/ 452577 w 981481"/>
                <a:gd name="connsiteY36" fmla="*/ 1099838 h 1803656"/>
                <a:gd name="connsiteX37" fmla="*/ 634817 w 981481"/>
                <a:gd name="connsiteY37" fmla="*/ 1320445 h 1803656"/>
                <a:gd name="connsiteX38" fmla="*/ 682094 w 981481"/>
                <a:gd name="connsiteY38" fmla="*/ 1598735 h 1803656"/>
                <a:gd name="connsiteX39" fmla="*/ 649305 w 981481"/>
                <a:gd name="connsiteY39" fmla="*/ 1661796 h 1803656"/>
                <a:gd name="connsiteX40" fmla="*/ 701959 w 981481"/>
                <a:gd name="connsiteY40" fmla="*/ 1713701 h 1803656"/>
                <a:gd name="connsiteX41" fmla="*/ 836241 w 981481"/>
                <a:gd name="connsiteY41" fmla="*/ 1748870 h 1803656"/>
                <a:gd name="connsiteX42" fmla="*/ 768350 w 981481"/>
                <a:gd name="connsiteY42" fmla="*/ 1648874 h 1803656"/>
                <a:gd name="connsiteX43" fmla="*/ 749917 w 981481"/>
                <a:gd name="connsiteY43" fmla="*/ 1569827 h 1803656"/>
                <a:gd name="connsiteX44" fmla="*/ 737128 w 981481"/>
                <a:gd name="connsiteY44" fmla="*/ 1269290 h 1803656"/>
                <a:gd name="connsiteX45" fmla="*/ 634385 w 981481"/>
                <a:gd name="connsiteY45" fmla="*/ 1077874 h 1803656"/>
                <a:gd name="connsiteX46" fmla="*/ 702058 w 981481"/>
                <a:gd name="connsiteY46" fmla="*/ 1056609 h 1803656"/>
                <a:gd name="connsiteX47" fmla="*/ 584895 w 981481"/>
                <a:gd name="connsiteY47" fmla="*/ 853604 h 1803656"/>
                <a:gd name="connsiteX48" fmla="*/ 626658 w 981481"/>
                <a:gd name="connsiteY48" fmla="*/ 598143 h 1803656"/>
                <a:gd name="connsiteX49" fmla="*/ 622029 w 981481"/>
                <a:gd name="connsiteY49" fmla="*/ 540327 h 1803656"/>
                <a:gd name="connsiteX50" fmla="*/ 692367 w 981481"/>
                <a:gd name="connsiteY50" fmla="*/ 665018 h 1803656"/>
                <a:gd name="connsiteX51" fmla="*/ 759508 w 981481"/>
                <a:gd name="connsiteY51" fmla="*/ 690596 h 1803656"/>
                <a:gd name="connsiteX52" fmla="*/ 906580 w 981481"/>
                <a:gd name="connsiteY52" fmla="*/ 479581 h 1803656"/>
                <a:gd name="connsiteX53" fmla="*/ 948277 w 981481"/>
                <a:gd name="connsiteY53" fmla="*/ 413805 h 1803656"/>
                <a:gd name="connsiteX54" fmla="*/ 936171 w 981481"/>
                <a:gd name="connsiteY54" fmla="*/ 322035 h 1803656"/>
                <a:gd name="connsiteX55" fmla="*/ 902566 w 981481"/>
                <a:gd name="connsiteY55" fmla="*/ 354073 h 1803656"/>
                <a:gd name="connsiteX56" fmla="*/ 866715 w 981481"/>
                <a:gd name="connsiteY56" fmla="*/ 342716 h 1803656"/>
                <a:gd name="connsiteX57" fmla="*/ 855424 w 981481"/>
                <a:gd name="connsiteY57" fmla="*/ 429042 h 1803656"/>
                <a:gd name="connsiteX58" fmla="*/ 740325 w 981481"/>
                <a:gd name="connsiteY58" fmla="*/ 572299 h 1803656"/>
                <a:gd name="connsiteX59" fmla="*/ 654001 w 981481"/>
                <a:gd name="connsiteY59" fmla="*/ 310129 h 1803656"/>
                <a:gd name="connsiteX60" fmla="*/ 574071 w 981481"/>
                <a:gd name="connsiteY60" fmla="*/ 294143 h 1803656"/>
                <a:gd name="connsiteX61" fmla="*/ 526113 w 981481"/>
                <a:gd name="connsiteY61" fmla="*/ 258974 h 1803656"/>
                <a:gd name="connsiteX62" fmla="*/ 529310 w 981481"/>
                <a:gd name="connsiteY62" fmla="*/ 175846 h 1803656"/>
                <a:gd name="connsiteX63" fmla="*/ 543821 w 981481"/>
                <a:gd name="connsiteY63" fmla="*/ 109193 h 1803656"/>
                <a:gd name="connsiteX64" fmla="*/ 516187 w 981481"/>
                <a:gd name="connsiteY64" fmla="*/ 57613 h 1803656"/>
                <a:gd name="connsiteX65" fmla="*/ 474841 w 981481"/>
                <a:gd name="connsiteY65" fmla="*/ 27743 h 1803656"/>
                <a:gd name="connsiteX66" fmla="*/ 411013 w 981481"/>
                <a:gd name="connsiteY66" fmla="*/ 0 h 1803656"/>
                <a:gd name="connsiteX67" fmla="*/ 374828 w 981481"/>
                <a:gd name="connsiteY67" fmla="*/ 20599 h 1803656"/>
                <a:gd name="connsiteX0" fmla="*/ 374828 w 981481"/>
                <a:gd name="connsiteY0" fmla="*/ 20599 h 1803656"/>
                <a:gd name="connsiteX1" fmla="*/ 315087 w 981481"/>
                <a:gd name="connsiteY1" fmla="*/ 41460 h 1803656"/>
                <a:gd name="connsiteX2" fmla="*/ 284341 w 981481"/>
                <a:gd name="connsiteY2" fmla="*/ 118230 h 1803656"/>
                <a:gd name="connsiteX3" fmla="*/ 297428 w 981481"/>
                <a:gd name="connsiteY3" fmla="*/ 164119 h 1803656"/>
                <a:gd name="connsiteX4" fmla="*/ 326051 w 981481"/>
                <a:gd name="connsiteY4" fmla="*/ 182882 h 1803656"/>
                <a:gd name="connsiteX5" fmla="*/ 349169 w 981481"/>
                <a:gd name="connsiteY5" fmla="*/ 238861 h 1803656"/>
                <a:gd name="connsiteX6" fmla="*/ 385436 w 981481"/>
                <a:gd name="connsiteY6" fmla="*/ 290946 h 1803656"/>
                <a:gd name="connsiteX7" fmla="*/ 347069 w 981481"/>
                <a:gd name="connsiteY7" fmla="*/ 319720 h 1803656"/>
                <a:gd name="connsiteX8" fmla="*/ 273534 w 981481"/>
                <a:gd name="connsiteY8" fmla="*/ 338904 h 1803656"/>
                <a:gd name="connsiteX9" fmla="*/ 206392 w 981481"/>
                <a:gd name="connsiteY9" fmla="*/ 476383 h 1803656"/>
                <a:gd name="connsiteX10" fmla="*/ 168026 w 981481"/>
                <a:gd name="connsiteY10" fmla="*/ 569102 h 1803656"/>
                <a:gd name="connsiteX11" fmla="*/ 94490 w 981481"/>
                <a:gd name="connsiteY11" fmla="*/ 441214 h 1803656"/>
                <a:gd name="connsiteX12" fmla="*/ 116871 w 981481"/>
                <a:gd name="connsiteY12" fmla="*/ 372308 h 1803656"/>
                <a:gd name="connsiteX13" fmla="*/ 78504 w 981481"/>
                <a:gd name="connsiteY13" fmla="*/ 287748 h 1803656"/>
                <a:gd name="connsiteX14" fmla="*/ 34560 w 981481"/>
                <a:gd name="connsiteY14" fmla="*/ 324550 h 1803656"/>
                <a:gd name="connsiteX15" fmla="*/ 30346 w 981481"/>
                <a:gd name="connsiteY15" fmla="*/ 387411 h 1803656"/>
                <a:gd name="connsiteX16" fmla="*/ 44018 w 981481"/>
                <a:gd name="connsiteY16" fmla="*/ 427276 h 1803656"/>
                <a:gd name="connsiteX17" fmla="*/ 84899 w 981481"/>
                <a:gd name="connsiteY17" fmla="*/ 597877 h 1803656"/>
                <a:gd name="connsiteX18" fmla="*/ 148843 w 981481"/>
                <a:gd name="connsiteY18" fmla="*/ 703385 h 1803656"/>
                <a:gd name="connsiteX19" fmla="*/ 235167 w 981481"/>
                <a:gd name="connsiteY19" fmla="*/ 629849 h 1803656"/>
                <a:gd name="connsiteX20" fmla="*/ 292717 w 981481"/>
                <a:gd name="connsiteY20" fmla="*/ 530736 h 1803656"/>
                <a:gd name="connsiteX21" fmla="*/ 311900 w 981481"/>
                <a:gd name="connsiteY21" fmla="*/ 604271 h 1803656"/>
                <a:gd name="connsiteX22" fmla="*/ 251353 w 981481"/>
                <a:gd name="connsiteY22" fmla="*/ 673727 h 1803656"/>
                <a:gd name="connsiteX23" fmla="*/ 147411 w 981481"/>
                <a:gd name="connsiteY23" fmla="*/ 831139 h 1803656"/>
                <a:gd name="connsiteX24" fmla="*/ 19706 w 981481"/>
                <a:gd name="connsiteY24" fmla="*/ 1031466 h 1803656"/>
                <a:gd name="connsiteX25" fmla="*/ 193854 w 981481"/>
                <a:gd name="connsiteY25" fmla="*/ 1125499 h 1803656"/>
                <a:gd name="connsiteX26" fmla="*/ 198616 w 981481"/>
                <a:gd name="connsiteY26" fmla="*/ 1261230 h 1803656"/>
                <a:gd name="connsiteX27" fmla="*/ 231970 w 981481"/>
                <a:gd name="connsiteY27" fmla="*/ 1589010 h 1803656"/>
                <a:gd name="connsiteX28" fmla="*/ 228773 w 981481"/>
                <a:gd name="connsiteY28" fmla="*/ 1668807 h 1803656"/>
                <a:gd name="connsiteX29" fmla="*/ 161631 w 981481"/>
                <a:gd name="connsiteY29" fmla="*/ 1784039 h 1803656"/>
                <a:gd name="connsiteX30" fmla="*/ 239046 w 981481"/>
                <a:gd name="connsiteY30" fmla="*/ 1780975 h 1803656"/>
                <a:gd name="connsiteX31" fmla="*/ 302308 w 981481"/>
                <a:gd name="connsiteY31" fmla="*/ 1726490 h 1803656"/>
                <a:gd name="connsiteX32" fmla="*/ 343739 w 981481"/>
                <a:gd name="connsiteY32" fmla="*/ 1682412 h 1803656"/>
                <a:gd name="connsiteX33" fmla="*/ 302242 w 981481"/>
                <a:gd name="connsiteY33" fmla="*/ 1607444 h 1803656"/>
                <a:gd name="connsiteX34" fmla="*/ 298428 w 981481"/>
                <a:gd name="connsiteY34" fmla="*/ 1247575 h 1803656"/>
                <a:gd name="connsiteX35" fmla="*/ 318295 w 981481"/>
                <a:gd name="connsiteY35" fmla="*/ 1123734 h 1803656"/>
                <a:gd name="connsiteX36" fmla="*/ 452577 w 981481"/>
                <a:gd name="connsiteY36" fmla="*/ 1099838 h 1803656"/>
                <a:gd name="connsiteX37" fmla="*/ 634817 w 981481"/>
                <a:gd name="connsiteY37" fmla="*/ 1320445 h 1803656"/>
                <a:gd name="connsiteX38" fmla="*/ 682094 w 981481"/>
                <a:gd name="connsiteY38" fmla="*/ 1598735 h 1803656"/>
                <a:gd name="connsiteX39" fmla="*/ 649305 w 981481"/>
                <a:gd name="connsiteY39" fmla="*/ 1661796 h 1803656"/>
                <a:gd name="connsiteX40" fmla="*/ 701959 w 981481"/>
                <a:gd name="connsiteY40" fmla="*/ 1713701 h 1803656"/>
                <a:gd name="connsiteX41" fmla="*/ 836241 w 981481"/>
                <a:gd name="connsiteY41" fmla="*/ 1748870 h 1803656"/>
                <a:gd name="connsiteX42" fmla="*/ 768350 w 981481"/>
                <a:gd name="connsiteY42" fmla="*/ 1648874 h 1803656"/>
                <a:gd name="connsiteX43" fmla="*/ 749917 w 981481"/>
                <a:gd name="connsiteY43" fmla="*/ 1569827 h 1803656"/>
                <a:gd name="connsiteX44" fmla="*/ 737128 w 981481"/>
                <a:gd name="connsiteY44" fmla="*/ 1269290 h 1803656"/>
                <a:gd name="connsiteX45" fmla="*/ 634385 w 981481"/>
                <a:gd name="connsiteY45" fmla="*/ 1077874 h 1803656"/>
                <a:gd name="connsiteX46" fmla="*/ 702058 w 981481"/>
                <a:gd name="connsiteY46" fmla="*/ 1056609 h 1803656"/>
                <a:gd name="connsiteX47" fmla="*/ 584895 w 981481"/>
                <a:gd name="connsiteY47" fmla="*/ 853604 h 1803656"/>
                <a:gd name="connsiteX48" fmla="*/ 626658 w 981481"/>
                <a:gd name="connsiteY48" fmla="*/ 598143 h 1803656"/>
                <a:gd name="connsiteX49" fmla="*/ 622029 w 981481"/>
                <a:gd name="connsiteY49" fmla="*/ 540327 h 1803656"/>
                <a:gd name="connsiteX50" fmla="*/ 692367 w 981481"/>
                <a:gd name="connsiteY50" fmla="*/ 665018 h 1803656"/>
                <a:gd name="connsiteX51" fmla="*/ 759508 w 981481"/>
                <a:gd name="connsiteY51" fmla="*/ 690596 h 1803656"/>
                <a:gd name="connsiteX52" fmla="*/ 906580 w 981481"/>
                <a:gd name="connsiteY52" fmla="*/ 479581 h 1803656"/>
                <a:gd name="connsiteX53" fmla="*/ 948277 w 981481"/>
                <a:gd name="connsiteY53" fmla="*/ 413805 h 1803656"/>
                <a:gd name="connsiteX54" fmla="*/ 936171 w 981481"/>
                <a:gd name="connsiteY54" fmla="*/ 322035 h 1803656"/>
                <a:gd name="connsiteX55" fmla="*/ 902566 w 981481"/>
                <a:gd name="connsiteY55" fmla="*/ 354073 h 1803656"/>
                <a:gd name="connsiteX56" fmla="*/ 866715 w 981481"/>
                <a:gd name="connsiteY56" fmla="*/ 342716 h 1803656"/>
                <a:gd name="connsiteX57" fmla="*/ 855424 w 981481"/>
                <a:gd name="connsiteY57" fmla="*/ 429042 h 1803656"/>
                <a:gd name="connsiteX58" fmla="*/ 740325 w 981481"/>
                <a:gd name="connsiteY58" fmla="*/ 572299 h 1803656"/>
                <a:gd name="connsiteX59" fmla="*/ 654001 w 981481"/>
                <a:gd name="connsiteY59" fmla="*/ 310129 h 1803656"/>
                <a:gd name="connsiteX60" fmla="*/ 574071 w 981481"/>
                <a:gd name="connsiteY60" fmla="*/ 294143 h 1803656"/>
                <a:gd name="connsiteX61" fmla="*/ 526113 w 981481"/>
                <a:gd name="connsiteY61" fmla="*/ 258974 h 1803656"/>
                <a:gd name="connsiteX62" fmla="*/ 529310 w 981481"/>
                <a:gd name="connsiteY62" fmla="*/ 175846 h 1803656"/>
                <a:gd name="connsiteX63" fmla="*/ 543821 w 981481"/>
                <a:gd name="connsiteY63" fmla="*/ 109193 h 1803656"/>
                <a:gd name="connsiteX64" fmla="*/ 516187 w 981481"/>
                <a:gd name="connsiteY64" fmla="*/ 57613 h 1803656"/>
                <a:gd name="connsiteX65" fmla="*/ 474841 w 981481"/>
                <a:gd name="connsiteY65" fmla="*/ 27743 h 1803656"/>
                <a:gd name="connsiteX66" fmla="*/ 411013 w 981481"/>
                <a:gd name="connsiteY66" fmla="*/ 0 h 1803656"/>
                <a:gd name="connsiteX67" fmla="*/ 374828 w 981481"/>
                <a:gd name="connsiteY67" fmla="*/ 20599 h 1803656"/>
                <a:gd name="connsiteX0" fmla="*/ 374828 w 981481"/>
                <a:gd name="connsiteY0" fmla="*/ 2286 h 1785343"/>
                <a:gd name="connsiteX1" fmla="*/ 315087 w 981481"/>
                <a:gd name="connsiteY1" fmla="*/ 23147 h 1785343"/>
                <a:gd name="connsiteX2" fmla="*/ 284341 w 981481"/>
                <a:gd name="connsiteY2" fmla="*/ 99917 h 1785343"/>
                <a:gd name="connsiteX3" fmla="*/ 297428 w 981481"/>
                <a:gd name="connsiteY3" fmla="*/ 145806 h 1785343"/>
                <a:gd name="connsiteX4" fmla="*/ 326051 w 981481"/>
                <a:gd name="connsiteY4" fmla="*/ 164569 h 1785343"/>
                <a:gd name="connsiteX5" fmla="*/ 349169 w 981481"/>
                <a:gd name="connsiteY5" fmla="*/ 220548 h 1785343"/>
                <a:gd name="connsiteX6" fmla="*/ 385436 w 981481"/>
                <a:gd name="connsiteY6" fmla="*/ 272633 h 1785343"/>
                <a:gd name="connsiteX7" fmla="*/ 347069 w 981481"/>
                <a:gd name="connsiteY7" fmla="*/ 301407 h 1785343"/>
                <a:gd name="connsiteX8" fmla="*/ 273534 w 981481"/>
                <a:gd name="connsiteY8" fmla="*/ 320591 h 1785343"/>
                <a:gd name="connsiteX9" fmla="*/ 206392 w 981481"/>
                <a:gd name="connsiteY9" fmla="*/ 458070 h 1785343"/>
                <a:gd name="connsiteX10" fmla="*/ 168026 w 981481"/>
                <a:gd name="connsiteY10" fmla="*/ 550789 h 1785343"/>
                <a:gd name="connsiteX11" fmla="*/ 94490 w 981481"/>
                <a:gd name="connsiteY11" fmla="*/ 422901 h 1785343"/>
                <a:gd name="connsiteX12" fmla="*/ 116871 w 981481"/>
                <a:gd name="connsiteY12" fmla="*/ 353995 h 1785343"/>
                <a:gd name="connsiteX13" fmla="*/ 78504 w 981481"/>
                <a:gd name="connsiteY13" fmla="*/ 269435 h 1785343"/>
                <a:gd name="connsiteX14" fmla="*/ 34560 w 981481"/>
                <a:gd name="connsiteY14" fmla="*/ 306237 h 1785343"/>
                <a:gd name="connsiteX15" fmla="*/ 30346 w 981481"/>
                <a:gd name="connsiteY15" fmla="*/ 369098 h 1785343"/>
                <a:gd name="connsiteX16" fmla="*/ 44018 w 981481"/>
                <a:gd name="connsiteY16" fmla="*/ 408963 h 1785343"/>
                <a:gd name="connsiteX17" fmla="*/ 84899 w 981481"/>
                <a:gd name="connsiteY17" fmla="*/ 579564 h 1785343"/>
                <a:gd name="connsiteX18" fmla="*/ 148843 w 981481"/>
                <a:gd name="connsiteY18" fmla="*/ 685072 h 1785343"/>
                <a:gd name="connsiteX19" fmla="*/ 235167 w 981481"/>
                <a:gd name="connsiteY19" fmla="*/ 611536 h 1785343"/>
                <a:gd name="connsiteX20" fmla="*/ 292717 w 981481"/>
                <a:gd name="connsiteY20" fmla="*/ 512423 h 1785343"/>
                <a:gd name="connsiteX21" fmla="*/ 311900 w 981481"/>
                <a:gd name="connsiteY21" fmla="*/ 585958 h 1785343"/>
                <a:gd name="connsiteX22" fmla="*/ 251353 w 981481"/>
                <a:gd name="connsiteY22" fmla="*/ 655414 h 1785343"/>
                <a:gd name="connsiteX23" fmla="*/ 147411 w 981481"/>
                <a:gd name="connsiteY23" fmla="*/ 812826 h 1785343"/>
                <a:gd name="connsiteX24" fmla="*/ 19706 w 981481"/>
                <a:gd name="connsiteY24" fmla="*/ 1013153 h 1785343"/>
                <a:gd name="connsiteX25" fmla="*/ 193854 w 981481"/>
                <a:gd name="connsiteY25" fmla="*/ 1107186 h 1785343"/>
                <a:gd name="connsiteX26" fmla="*/ 198616 w 981481"/>
                <a:gd name="connsiteY26" fmla="*/ 1242917 h 1785343"/>
                <a:gd name="connsiteX27" fmla="*/ 231970 w 981481"/>
                <a:gd name="connsiteY27" fmla="*/ 1570697 h 1785343"/>
                <a:gd name="connsiteX28" fmla="*/ 228773 w 981481"/>
                <a:gd name="connsiteY28" fmla="*/ 1650494 h 1785343"/>
                <a:gd name="connsiteX29" fmla="*/ 161631 w 981481"/>
                <a:gd name="connsiteY29" fmla="*/ 1765726 h 1785343"/>
                <a:gd name="connsiteX30" fmla="*/ 239046 w 981481"/>
                <a:gd name="connsiteY30" fmla="*/ 1762662 h 1785343"/>
                <a:gd name="connsiteX31" fmla="*/ 302308 w 981481"/>
                <a:gd name="connsiteY31" fmla="*/ 1708177 h 1785343"/>
                <a:gd name="connsiteX32" fmla="*/ 343739 w 981481"/>
                <a:gd name="connsiteY32" fmla="*/ 1664099 h 1785343"/>
                <a:gd name="connsiteX33" fmla="*/ 302242 w 981481"/>
                <a:gd name="connsiteY33" fmla="*/ 1589131 h 1785343"/>
                <a:gd name="connsiteX34" fmla="*/ 298428 w 981481"/>
                <a:gd name="connsiteY34" fmla="*/ 1229262 h 1785343"/>
                <a:gd name="connsiteX35" fmla="*/ 318295 w 981481"/>
                <a:gd name="connsiteY35" fmla="*/ 1105421 h 1785343"/>
                <a:gd name="connsiteX36" fmla="*/ 452577 w 981481"/>
                <a:gd name="connsiteY36" fmla="*/ 1081525 h 1785343"/>
                <a:gd name="connsiteX37" fmla="*/ 634817 w 981481"/>
                <a:gd name="connsiteY37" fmla="*/ 1302132 h 1785343"/>
                <a:gd name="connsiteX38" fmla="*/ 682094 w 981481"/>
                <a:gd name="connsiteY38" fmla="*/ 1580422 h 1785343"/>
                <a:gd name="connsiteX39" fmla="*/ 649305 w 981481"/>
                <a:gd name="connsiteY39" fmla="*/ 1643483 h 1785343"/>
                <a:gd name="connsiteX40" fmla="*/ 701959 w 981481"/>
                <a:gd name="connsiteY40" fmla="*/ 1695388 h 1785343"/>
                <a:gd name="connsiteX41" fmla="*/ 836241 w 981481"/>
                <a:gd name="connsiteY41" fmla="*/ 1730557 h 1785343"/>
                <a:gd name="connsiteX42" fmla="*/ 768350 w 981481"/>
                <a:gd name="connsiteY42" fmla="*/ 1630561 h 1785343"/>
                <a:gd name="connsiteX43" fmla="*/ 749917 w 981481"/>
                <a:gd name="connsiteY43" fmla="*/ 1551514 h 1785343"/>
                <a:gd name="connsiteX44" fmla="*/ 737128 w 981481"/>
                <a:gd name="connsiteY44" fmla="*/ 1250977 h 1785343"/>
                <a:gd name="connsiteX45" fmla="*/ 634385 w 981481"/>
                <a:gd name="connsiteY45" fmla="*/ 1059561 h 1785343"/>
                <a:gd name="connsiteX46" fmla="*/ 702058 w 981481"/>
                <a:gd name="connsiteY46" fmla="*/ 1038296 h 1785343"/>
                <a:gd name="connsiteX47" fmla="*/ 584895 w 981481"/>
                <a:gd name="connsiteY47" fmla="*/ 835291 h 1785343"/>
                <a:gd name="connsiteX48" fmla="*/ 626658 w 981481"/>
                <a:gd name="connsiteY48" fmla="*/ 579830 h 1785343"/>
                <a:gd name="connsiteX49" fmla="*/ 622029 w 981481"/>
                <a:gd name="connsiteY49" fmla="*/ 522014 h 1785343"/>
                <a:gd name="connsiteX50" fmla="*/ 692367 w 981481"/>
                <a:gd name="connsiteY50" fmla="*/ 646705 h 1785343"/>
                <a:gd name="connsiteX51" fmla="*/ 759508 w 981481"/>
                <a:gd name="connsiteY51" fmla="*/ 672283 h 1785343"/>
                <a:gd name="connsiteX52" fmla="*/ 906580 w 981481"/>
                <a:gd name="connsiteY52" fmla="*/ 461268 h 1785343"/>
                <a:gd name="connsiteX53" fmla="*/ 948277 w 981481"/>
                <a:gd name="connsiteY53" fmla="*/ 395492 h 1785343"/>
                <a:gd name="connsiteX54" fmla="*/ 936171 w 981481"/>
                <a:gd name="connsiteY54" fmla="*/ 303722 h 1785343"/>
                <a:gd name="connsiteX55" fmla="*/ 902566 w 981481"/>
                <a:gd name="connsiteY55" fmla="*/ 335760 h 1785343"/>
                <a:gd name="connsiteX56" fmla="*/ 866715 w 981481"/>
                <a:gd name="connsiteY56" fmla="*/ 324403 h 1785343"/>
                <a:gd name="connsiteX57" fmla="*/ 855424 w 981481"/>
                <a:gd name="connsiteY57" fmla="*/ 410729 h 1785343"/>
                <a:gd name="connsiteX58" fmla="*/ 740325 w 981481"/>
                <a:gd name="connsiteY58" fmla="*/ 553986 h 1785343"/>
                <a:gd name="connsiteX59" fmla="*/ 654001 w 981481"/>
                <a:gd name="connsiteY59" fmla="*/ 291816 h 1785343"/>
                <a:gd name="connsiteX60" fmla="*/ 574071 w 981481"/>
                <a:gd name="connsiteY60" fmla="*/ 275830 h 1785343"/>
                <a:gd name="connsiteX61" fmla="*/ 526113 w 981481"/>
                <a:gd name="connsiteY61" fmla="*/ 240661 h 1785343"/>
                <a:gd name="connsiteX62" fmla="*/ 529310 w 981481"/>
                <a:gd name="connsiteY62" fmla="*/ 157533 h 1785343"/>
                <a:gd name="connsiteX63" fmla="*/ 543821 w 981481"/>
                <a:gd name="connsiteY63" fmla="*/ 90880 h 1785343"/>
                <a:gd name="connsiteX64" fmla="*/ 516187 w 981481"/>
                <a:gd name="connsiteY64" fmla="*/ 39300 h 1785343"/>
                <a:gd name="connsiteX65" fmla="*/ 474841 w 981481"/>
                <a:gd name="connsiteY65" fmla="*/ 9430 h 1785343"/>
                <a:gd name="connsiteX66" fmla="*/ 374828 w 981481"/>
                <a:gd name="connsiteY66" fmla="*/ 2286 h 1785343"/>
                <a:gd name="connsiteX0" fmla="*/ 474841 w 981481"/>
                <a:gd name="connsiteY0" fmla="*/ 2692 h 1778605"/>
                <a:gd name="connsiteX1" fmla="*/ 315087 w 981481"/>
                <a:gd name="connsiteY1" fmla="*/ 16409 h 1778605"/>
                <a:gd name="connsiteX2" fmla="*/ 284341 w 981481"/>
                <a:gd name="connsiteY2" fmla="*/ 93179 h 1778605"/>
                <a:gd name="connsiteX3" fmla="*/ 297428 w 981481"/>
                <a:gd name="connsiteY3" fmla="*/ 139068 h 1778605"/>
                <a:gd name="connsiteX4" fmla="*/ 326051 w 981481"/>
                <a:gd name="connsiteY4" fmla="*/ 157831 h 1778605"/>
                <a:gd name="connsiteX5" fmla="*/ 349169 w 981481"/>
                <a:gd name="connsiteY5" fmla="*/ 213810 h 1778605"/>
                <a:gd name="connsiteX6" fmla="*/ 385436 w 981481"/>
                <a:gd name="connsiteY6" fmla="*/ 265895 h 1778605"/>
                <a:gd name="connsiteX7" fmla="*/ 347069 w 981481"/>
                <a:gd name="connsiteY7" fmla="*/ 294669 h 1778605"/>
                <a:gd name="connsiteX8" fmla="*/ 273534 w 981481"/>
                <a:gd name="connsiteY8" fmla="*/ 313853 h 1778605"/>
                <a:gd name="connsiteX9" fmla="*/ 206392 w 981481"/>
                <a:gd name="connsiteY9" fmla="*/ 451332 h 1778605"/>
                <a:gd name="connsiteX10" fmla="*/ 168026 w 981481"/>
                <a:gd name="connsiteY10" fmla="*/ 544051 h 1778605"/>
                <a:gd name="connsiteX11" fmla="*/ 94490 w 981481"/>
                <a:gd name="connsiteY11" fmla="*/ 416163 h 1778605"/>
                <a:gd name="connsiteX12" fmla="*/ 116871 w 981481"/>
                <a:gd name="connsiteY12" fmla="*/ 347257 h 1778605"/>
                <a:gd name="connsiteX13" fmla="*/ 78504 w 981481"/>
                <a:gd name="connsiteY13" fmla="*/ 262697 h 1778605"/>
                <a:gd name="connsiteX14" fmla="*/ 34560 w 981481"/>
                <a:gd name="connsiteY14" fmla="*/ 299499 h 1778605"/>
                <a:gd name="connsiteX15" fmla="*/ 30346 w 981481"/>
                <a:gd name="connsiteY15" fmla="*/ 362360 h 1778605"/>
                <a:gd name="connsiteX16" fmla="*/ 44018 w 981481"/>
                <a:gd name="connsiteY16" fmla="*/ 402225 h 1778605"/>
                <a:gd name="connsiteX17" fmla="*/ 84899 w 981481"/>
                <a:gd name="connsiteY17" fmla="*/ 572826 h 1778605"/>
                <a:gd name="connsiteX18" fmla="*/ 148843 w 981481"/>
                <a:gd name="connsiteY18" fmla="*/ 678334 h 1778605"/>
                <a:gd name="connsiteX19" fmla="*/ 235167 w 981481"/>
                <a:gd name="connsiteY19" fmla="*/ 604798 h 1778605"/>
                <a:gd name="connsiteX20" fmla="*/ 292717 w 981481"/>
                <a:gd name="connsiteY20" fmla="*/ 505685 h 1778605"/>
                <a:gd name="connsiteX21" fmla="*/ 311900 w 981481"/>
                <a:gd name="connsiteY21" fmla="*/ 579220 h 1778605"/>
                <a:gd name="connsiteX22" fmla="*/ 251353 w 981481"/>
                <a:gd name="connsiteY22" fmla="*/ 648676 h 1778605"/>
                <a:gd name="connsiteX23" fmla="*/ 147411 w 981481"/>
                <a:gd name="connsiteY23" fmla="*/ 806088 h 1778605"/>
                <a:gd name="connsiteX24" fmla="*/ 19706 w 981481"/>
                <a:gd name="connsiteY24" fmla="*/ 1006415 h 1778605"/>
                <a:gd name="connsiteX25" fmla="*/ 193854 w 981481"/>
                <a:gd name="connsiteY25" fmla="*/ 1100448 h 1778605"/>
                <a:gd name="connsiteX26" fmla="*/ 198616 w 981481"/>
                <a:gd name="connsiteY26" fmla="*/ 1236179 h 1778605"/>
                <a:gd name="connsiteX27" fmla="*/ 231970 w 981481"/>
                <a:gd name="connsiteY27" fmla="*/ 1563959 h 1778605"/>
                <a:gd name="connsiteX28" fmla="*/ 228773 w 981481"/>
                <a:gd name="connsiteY28" fmla="*/ 1643756 h 1778605"/>
                <a:gd name="connsiteX29" fmla="*/ 161631 w 981481"/>
                <a:gd name="connsiteY29" fmla="*/ 1758988 h 1778605"/>
                <a:gd name="connsiteX30" fmla="*/ 239046 w 981481"/>
                <a:gd name="connsiteY30" fmla="*/ 1755924 h 1778605"/>
                <a:gd name="connsiteX31" fmla="*/ 302308 w 981481"/>
                <a:gd name="connsiteY31" fmla="*/ 1701439 h 1778605"/>
                <a:gd name="connsiteX32" fmla="*/ 343739 w 981481"/>
                <a:gd name="connsiteY32" fmla="*/ 1657361 h 1778605"/>
                <a:gd name="connsiteX33" fmla="*/ 302242 w 981481"/>
                <a:gd name="connsiteY33" fmla="*/ 1582393 h 1778605"/>
                <a:gd name="connsiteX34" fmla="*/ 298428 w 981481"/>
                <a:gd name="connsiteY34" fmla="*/ 1222524 h 1778605"/>
                <a:gd name="connsiteX35" fmla="*/ 318295 w 981481"/>
                <a:gd name="connsiteY35" fmla="*/ 1098683 h 1778605"/>
                <a:gd name="connsiteX36" fmla="*/ 452577 w 981481"/>
                <a:gd name="connsiteY36" fmla="*/ 1074787 h 1778605"/>
                <a:gd name="connsiteX37" fmla="*/ 634817 w 981481"/>
                <a:gd name="connsiteY37" fmla="*/ 1295394 h 1778605"/>
                <a:gd name="connsiteX38" fmla="*/ 682094 w 981481"/>
                <a:gd name="connsiteY38" fmla="*/ 1573684 h 1778605"/>
                <a:gd name="connsiteX39" fmla="*/ 649305 w 981481"/>
                <a:gd name="connsiteY39" fmla="*/ 1636745 h 1778605"/>
                <a:gd name="connsiteX40" fmla="*/ 701959 w 981481"/>
                <a:gd name="connsiteY40" fmla="*/ 1688650 h 1778605"/>
                <a:gd name="connsiteX41" fmla="*/ 836241 w 981481"/>
                <a:gd name="connsiteY41" fmla="*/ 1723819 h 1778605"/>
                <a:gd name="connsiteX42" fmla="*/ 768350 w 981481"/>
                <a:gd name="connsiteY42" fmla="*/ 1623823 h 1778605"/>
                <a:gd name="connsiteX43" fmla="*/ 749917 w 981481"/>
                <a:gd name="connsiteY43" fmla="*/ 1544776 h 1778605"/>
                <a:gd name="connsiteX44" fmla="*/ 737128 w 981481"/>
                <a:gd name="connsiteY44" fmla="*/ 1244239 h 1778605"/>
                <a:gd name="connsiteX45" fmla="*/ 634385 w 981481"/>
                <a:gd name="connsiteY45" fmla="*/ 1052823 h 1778605"/>
                <a:gd name="connsiteX46" fmla="*/ 702058 w 981481"/>
                <a:gd name="connsiteY46" fmla="*/ 1031558 h 1778605"/>
                <a:gd name="connsiteX47" fmla="*/ 584895 w 981481"/>
                <a:gd name="connsiteY47" fmla="*/ 828553 h 1778605"/>
                <a:gd name="connsiteX48" fmla="*/ 626658 w 981481"/>
                <a:gd name="connsiteY48" fmla="*/ 573092 h 1778605"/>
                <a:gd name="connsiteX49" fmla="*/ 622029 w 981481"/>
                <a:gd name="connsiteY49" fmla="*/ 515276 h 1778605"/>
                <a:gd name="connsiteX50" fmla="*/ 692367 w 981481"/>
                <a:gd name="connsiteY50" fmla="*/ 639967 h 1778605"/>
                <a:gd name="connsiteX51" fmla="*/ 759508 w 981481"/>
                <a:gd name="connsiteY51" fmla="*/ 665545 h 1778605"/>
                <a:gd name="connsiteX52" fmla="*/ 906580 w 981481"/>
                <a:gd name="connsiteY52" fmla="*/ 454530 h 1778605"/>
                <a:gd name="connsiteX53" fmla="*/ 948277 w 981481"/>
                <a:gd name="connsiteY53" fmla="*/ 388754 h 1778605"/>
                <a:gd name="connsiteX54" fmla="*/ 936171 w 981481"/>
                <a:gd name="connsiteY54" fmla="*/ 296984 h 1778605"/>
                <a:gd name="connsiteX55" fmla="*/ 902566 w 981481"/>
                <a:gd name="connsiteY55" fmla="*/ 329022 h 1778605"/>
                <a:gd name="connsiteX56" fmla="*/ 866715 w 981481"/>
                <a:gd name="connsiteY56" fmla="*/ 317665 h 1778605"/>
                <a:gd name="connsiteX57" fmla="*/ 855424 w 981481"/>
                <a:gd name="connsiteY57" fmla="*/ 403991 h 1778605"/>
                <a:gd name="connsiteX58" fmla="*/ 740325 w 981481"/>
                <a:gd name="connsiteY58" fmla="*/ 547248 h 1778605"/>
                <a:gd name="connsiteX59" fmla="*/ 654001 w 981481"/>
                <a:gd name="connsiteY59" fmla="*/ 285078 h 1778605"/>
                <a:gd name="connsiteX60" fmla="*/ 574071 w 981481"/>
                <a:gd name="connsiteY60" fmla="*/ 269092 h 1778605"/>
                <a:gd name="connsiteX61" fmla="*/ 526113 w 981481"/>
                <a:gd name="connsiteY61" fmla="*/ 233923 h 1778605"/>
                <a:gd name="connsiteX62" fmla="*/ 529310 w 981481"/>
                <a:gd name="connsiteY62" fmla="*/ 150795 h 1778605"/>
                <a:gd name="connsiteX63" fmla="*/ 543821 w 981481"/>
                <a:gd name="connsiteY63" fmla="*/ 84142 h 1778605"/>
                <a:gd name="connsiteX64" fmla="*/ 516187 w 981481"/>
                <a:gd name="connsiteY64" fmla="*/ 32562 h 1778605"/>
                <a:gd name="connsiteX65" fmla="*/ 474841 w 981481"/>
                <a:gd name="connsiteY65" fmla="*/ 2692 h 1778605"/>
                <a:gd name="connsiteX0" fmla="*/ 474841 w 981481"/>
                <a:gd name="connsiteY0" fmla="*/ 12222 h 1788135"/>
                <a:gd name="connsiteX1" fmla="*/ 360691 w 981481"/>
                <a:gd name="connsiteY1" fmla="*/ 15081 h 1788135"/>
                <a:gd name="connsiteX2" fmla="*/ 284341 w 981481"/>
                <a:gd name="connsiteY2" fmla="*/ 102709 h 1788135"/>
                <a:gd name="connsiteX3" fmla="*/ 297428 w 981481"/>
                <a:gd name="connsiteY3" fmla="*/ 148598 h 1788135"/>
                <a:gd name="connsiteX4" fmla="*/ 326051 w 981481"/>
                <a:gd name="connsiteY4" fmla="*/ 167361 h 1788135"/>
                <a:gd name="connsiteX5" fmla="*/ 349169 w 981481"/>
                <a:gd name="connsiteY5" fmla="*/ 223340 h 1788135"/>
                <a:gd name="connsiteX6" fmla="*/ 385436 w 981481"/>
                <a:gd name="connsiteY6" fmla="*/ 275425 h 1788135"/>
                <a:gd name="connsiteX7" fmla="*/ 347069 w 981481"/>
                <a:gd name="connsiteY7" fmla="*/ 304199 h 1788135"/>
                <a:gd name="connsiteX8" fmla="*/ 273534 w 981481"/>
                <a:gd name="connsiteY8" fmla="*/ 323383 h 1788135"/>
                <a:gd name="connsiteX9" fmla="*/ 206392 w 981481"/>
                <a:gd name="connsiteY9" fmla="*/ 460862 h 1788135"/>
                <a:gd name="connsiteX10" fmla="*/ 168026 w 981481"/>
                <a:gd name="connsiteY10" fmla="*/ 553581 h 1788135"/>
                <a:gd name="connsiteX11" fmla="*/ 94490 w 981481"/>
                <a:gd name="connsiteY11" fmla="*/ 425693 h 1788135"/>
                <a:gd name="connsiteX12" fmla="*/ 116871 w 981481"/>
                <a:gd name="connsiteY12" fmla="*/ 356787 h 1788135"/>
                <a:gd name="connsiteX13" fmla="*/ 78504 w 981481"/>
                <a:gd name="connsiteY13" fmla="*/ 272227 h 1788135"/>
                <a:gd name="connsiteX14" fmla="*/ 34560 w 981481"/>
                <a:gd name="connsiteY14" fmla="*/ 309029 h 1788135"/>
                <a:gd name="connsiteX15" fmla="*/ 30346 w 981481"/>
                <a:gd name="connsiteY15" fmla="*/ 371890 h 1788135"/>
                <a:gd name="connsiteX16" fmla="*/ 44018 w 981481"/>
                <a:gd name="connsiteY16" fmla="*/ 411755 h 1788135"/>
                <a:gd name="connsiteX17" fmla="*/ 84899 w 981481"/>
                <a:gd name="connsiteY17" fmla="*/ 582356 h 1788135"/>
                <a:gd name="connsiteX18" fmla="*/ 148843 w 981481"/>
                <a:gd name="connsiteY18" fmla="*/ 687864 h 1788135"/>
                <a:gd name="connsiteX19" fmla="*/ 235167 w 981481"/>
                <a:gd name="connsiteY19" fmla="*/ 614328 h 1788135"/>
                <a:gd name="connsiteX20" fmla="*/ 292717 w 981481"/>
                <a:gd name="connsiteY20" fmla="*/ 515215 h 1788135"/>
                <a:gd name="connsiteX21" fmla="*/ 311900 w 981481"/>
                <a:gd name="connsiteY21" fmla="*/ 588750 h 1788135"/>
                <a:gd name="connsiteX22" fmla="*/ 251353 w 981481"/>
                <a:gd name="connsiteY22" fmla="*/ 658206 h 1788135"/>
                <a:gd name="connsiteX23" fmla="*/ 147411 w 981481"/>
                <a:gd name="connsiteY23" fmla="*/ 815618 h 1788135"/>
                <a:gd name="connsiteX24" fmla="*/ 19706 w 981481"/>
                <a:gd name="connsiteY24" fmla="*/ 1015945 h 1788135"/>
                <a:gd name="connsiteX25" fmla="*/ 193854 w 981481"/>
                <a:gd name="connsiteY25" fmla="*/ 1109978 h 1788135"/>
                <a:gd name="connsiteX26" fmla="*/ 198616 w 981481"/>
                <a:gd name="connsiteY26" fmla="*/ 1245709 h 1788135"/>
                <a:gd name="connsiteX27" fmla="*/ 231970 w 981481"/>
                <a:gd name="connsiteY27" fmla="*/ 1573489 h 1788135"/>
                <a:gd name="connsiteX28" fmla="*/ 228773 w 981481"/>
                <a:gd name="connsiteY28" fmla="*/ 1653286 h 1788135"/>
                <a:gd name="connsiteX29" fmla="*/ 161631 w 981481"/>
                <a:gd name="connsiteY29" fmla="*/ 1768518 h 1788135"/>
                <a:gd name="connsiteX30" fmla="*/ 239046 w 981481"/>
                <a:gd name="connsiteY30" fmla="*/ 1765454 h 1788135"/>
                <a:gd name="connsiteX31" fmla="*/ 302308 w 981481"/>
                <a:gd name="connsiteY31" fmla="*/ 1710969 h 1788135"/>
                <a:gd name="connsiteX32" fmla="*/ 343739 w 981481"/>
                <a:gd name="connsiteY32" fmla="*/ 1666891 h 1788135"/>
                <a:gd name="connsiteX33" fmla="*/ 302242 w 981481"/>
                <a:gd name="connsiteY33" fmla="*/ 1591923 h 1788135"/>
                <a:gd name="connsiteX34" fmla="*/ 298428 w 981481"/>
                <a:gd name="connsiteY34" fmla="*/ 1232054 h 1788135"/>
                <a:gd name="connsiteX35" fmla="*/ 318295 w 981481"/>
                <a:gd name="connsiteY35" fmla="*/ 1108213 h 1788135"/>
                <a:gd name="connsiteX36" fmla="*/ 452577 w 981481"/>
                <a:gd name="connsiteY36" fmla="*/ 1084317 h 1788135"/>
                <a:gd name="connsiteX37" fmla="*/ 634817 w 981481"/>
                <a:gd name="connsiteY37" fmla="*/ 1304924 h 1788135"/>
                <a:gd name="connsiteX38" fmla="*/ 682094 w 981481"/>
                <a:gd name="connsiteY38" fmla="*/ 1583214 h 1788135"/>
                <a:gd name="connsiteX39" fmla="*/ 649305 w 981481"/>
                <a:gd name="connsiteY39" fmla="*/ 1646275 h 1788135"/>
                <a:gd name="connsiteX40" fmla="*/ 701959 w 981481"/>
                <a:gd name="connsiteY40" fmla="*/ 1698180 h 1788135"/>
                <a:gd name="connsiteX41" fmla="*/ 836241 w 981481"/>
                <a:gd name="connsiteY41" fmla="*/ 1733349 h 1788135"/>
                <a:gd name="connsiteX42" fmla="*/ 768350 w 981481"/>
                <a:gd name="connsiteY42" fmla="*/ 1633353 h 1788135"/>
                <a:gd name="connsiteX43" fmla="*/ 749917 w 981481"/>
                <a:gd name="connsiteY43" fmla="*/ 1554306 h 1788135"/>
                <a:gd name="connsiteX44" fmla="*/ 737128 w 981481"/>
                <a:gd name="connsiteY44" fmla="*/ 1253769 h 1788135"/>
                <a:gd name="connsiteX45" fmla="*/ 634385 w 981481"/>
                <a:gd name="connsiteY45" fmla="*/ 1062353 h 1788135"/>
                <a:gd name="connsiteX46" fmla="*/ 702058 w 981481"/>
                <a:gd name="connsiteY46" fmla="*/ 1041088 h 1788135"/>
                <a:gd name="connsiteX47" fmla="*/ 584895 w 981481"/>
                <a:gd name="connsiteY47" fmla="*/ 838083 h 1788135"/>
                <a:gd name="connsiteX48" fmla="*/ 626658 w 981481"/>
                <a:gd name="connsiteY48" fmla="*/ 582622 h 1788135"/>
                <a:gd name="connsiteX49" fmla="*/ 622029 w 981481"/>
                <a:gd name="connsiteY49" fmla="*/ 524806 h 1788135"/>
                <a:gd name="connsiteX50" fmla="*/ 692367 w 981481"/>
                <a:gd name="connsiteY50" fmla="*/ 649497 h 1788135"/>
                <a:gd name="connsiteX51" fmla="*/ 759508 w 981481"/>
                <a:gd name="connsiteY51" fmla="*/ 675075 h 1788135"/>
                <a:gd name="connsiteX52" fmla="*/ 906580 w 981481"/>
                <a:gd name="connsiteY52" fmla="*/ 464060 h 1788135"/>
                <a:gd name="connsiteX53" fmla="*/ 948277 w 981481"/>
                <a:gd name="connsiteY53" fmla="*/ 398284 h 1788135"/>
                <a:gd name="connsiteX54" fmla="*/ 936171 w 981481"/>
                <a:gd name="connsiteY54" fmla="*/ 306514 h 1788135"/>
                <a:gd name="connsiteX55" fmla="*/ 902566 w 981481"/>
                <a:gd name="connsiteY55" fmla="*/ 338552 h 1788135"/>
                <a:gd name="connsiteX56" fmla="*/ 866715 w 981481"/>
                <a:gd name="connsiteY56" fmla="*/ 327195 h 1788135"/>
                <a:gd name="connsiteX57" fmla="*/ 855424 w 981481"/>
                <a:gd name="connsiteY57" fmla="*/ 413521 h 1788135"/>
                <a:gd name="connsiteX58" fmla="*/ 740325 w 981481"/>
                <a:gd name="connsiteY58" fmla="*/ 556778 h 1788135"/>
                <a:gd name="connsiteX59" fmla="*/ 654001 w 981481"/>
                <a:gd name="connsiteY59" fmla="*/ 294608 h 1788135"/>
                <a:gd name="connsiteX60" fmla="*/ 574071 w 981481"/>
                <a:gd name="connsiteY60" fmla="*/ 278622 h 1788135"/>
                <a:gd name="connsiteX61" fmla="*/ 526113 w 981481"/>
                <a:gd name="connsiteY61" fmla="*/ 243453 h 1788135"/>
                <a:gd name="connsiteX62" fmla="*/ 529310 w 981481"/>
                <a:gd name="connsiteY62" fmla="*/ 160325 h 1788135"/>
                <a:gd name="connsiteX63" fmla="*/ 543821 w 981481"/>
                <a:gd name="connsiteY63" fmla="*/ 93672 h 1788135"/>
                <a:gd name="connsiteX64" fmla="*/ 516187 w 981481"/>
                <a:gd name="connsiteY64" fmla="*/ 42092 h 1788135"/>
                <a:gd name="connsiteX65" fmla="*/ 474841 w 981481"/>
                <a:gd name="connsiteY65" fmla="*/ 12222 h 1788135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11900 w 981481"/>
                <a:gd name="connsiteY21" fmla="*/ 596363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4895 w 981481"/>
                <a:gd name="connsiteY47" fmla="*/ 845696 h 1795748"/>
                <a:gd name="connsiteX48" fmla="*/ 626658 w 981481"/>
                <a:gd name="connsiteY48" fmla="*/ 590235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11900 w 981481"/>
                <a:gd name="connsiteY21" fmla="*/ 596363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4895 w 981481"/>
                <a:gd name="connsiteY47" fmla="*/ 845696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11900 w 981481"/>
                <a:gd name="connsiteY21" fmla="*/ 596363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4895 w 981481"/>
                <a:gd name="connsiteY47" fmla="*/ 845696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11900 w 981481"/>
                <a:gd name="connsiteY21" fmla="*/ 596363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11900 w 981481"/>
                <a:gd name="connsiteY21" fmla="*/ 596363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292717 w 981481"/>
                <a:gd name="connsiteY20" fmla="*/ 522828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306162 w 981481"/>
                <a:gd name="connsiteY20" fmla="*/ 486492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306162 w 981481"/>
                <a:gd name="connsiteY20" fmla="*/ 486492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306162 w 981481"/>
                <a:gd name="connsiteY20" fmla="*/ 486492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306162 w 981481"/>
                <a:gd name="connsiteY20" fmla="*/ 486492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9835 h 1795748"/>
                <a:gd name="connsiteX1" fmla="*/ 360691 w 981481"/>
                <a:gd name="connsiteY1" fmla="*/ 22694 h 1795748"/>
                <a:gd name="connsiteX2" fmla="*/ 284341 w 981481"/>
                <a:gd name="connsiteY2" fmla="*/ 110322 h 1795748"/>
                <a:gd name="connsiteX3" fmla="*/ 297428 w 981481"/>
                <a:gd name="connsiteY3" fmla="*/ 156211 h 1795748"/>
                <a:gd name="connsiteX4" fmla="*/ 326051 w 981481"/>
                <a:gd name="connsiteY4" fmla="*/ 174974 h 1795748"/>
                <a:gd name="connsiteX5" fmla="*/ 349169 w 981481"/>
                <a:gd name="connsiteY5" fmla="*/ 230953 h 1795748"/>
                <a:gd name="connsiteX6" fmla="*/ 385436 w 981481"/>
                <a:gd name="connsiteY6" fmla="*/ 283038 h 1795748"/>
                <a:gd name="connsiteX7" fmla="*/ 347069 w 981481"/>
                <a:gd name="connsiteY7" fmla="*/ 311812 h 1795748"/>
                <a:gd name="connsiteX8" fmla="*/ 273534 w 981481"/>
                <a:gd name="connsiteY8" fmla="*/ 330996 h 1795748"/>
                <a:gd name="connsiteX9" fmla="*/ 206392 w 981481"/>
                <a:gd name="connsiteY9" fmla="*/ 468475 h 1795748"/>
                <a:gd name="connsiteX10" fmla="*/ 168026 w 981481"/>
                <a:gd name="connsiteY10" fmla="*/ 561194 h 1795748"/>
                <a:gd name="connsiteX11" fmla="*/ 94490 w 981481"/>
                <a:gd name="connsiteY11" fmla="*/ 433306 h 1795748"/>
                <a:gd name="connsiteX12" fmla="*/ 116871 w 981481"/>
                <a:gd name="connsiteY12" fmla="*/ 364400 h 1795748"/>
                <a:gd name="connsiteX13" fmla="*/ 78504 w 981481"/>
                <a:gd name="connsiteY13" fmla="*/ 279840 h 1795748"/>
                <a:gd name="connsiteX14" fmla="*/ 34560 w 981481"/>
                <a:gd name="connsiteY14" fmla="*/ 316642 h 1795748"/>
                <a:gd name="connsiteX15" fmla="*/ 30346 w 981481"/>
                <a:gd name="connsiteY15" fmla="*/ 379503 h 1795748"/>
                <a:gd name="connsiteX16" fmla="*/ 44018 w 981481"/>
                <a:gd name="connsiteY16" fmla="*/ 419368 h 1795748"/>
                <a:gd name="connsiteX17" fmla="*/ 84899 w 981481"/>
                <a:gd name="connsiteY17" fmla="*/ 589969 h 1795748"/>
                <a:gd name="connsiteX18" fmla="*/ 148843 w 981481"/>
                <a:gd name="connsiteY18" fmla="*/ 695477 h 1795748"/>
                <a:gd name="connsiteX19" fmla="*/ 235167 w 981481"/>
                <a:gd name="connsiteY19" fmla="*/ 621941 h 1795748"/>
                <a:gd name="connsiteX20" fmla="*/ 306162 w 981481"/>
                <a:gd name="connsiteY20" fmla="*/ 486492 h 1795748"/>
                <a:gd name="connsiteX21" fmla="*/ 306086 w 981481"/>
                <a:gd name="connsiteY21" fmla="*/ 603631 h 1795748"/>
                <a:gd name="connsiteX22" fmla="*/ 251353 w 981481"/>
                <a:gd name="connsiteY22" fmla="*/ 665819 h 1795748"/>
                <a:gd name="connsiteX23" fmla="*/ 147411 w 981481"/>
                <a:gd name="connsiteY23" fmla="*/ 823231 h 1795748"/>
                <a:gd name="connsiteX24" fmla="*/ 19706 w 981481"/>
                <a:gd name="connsiteY24" fmla="*/ 1023558 h 1795748"/>
                <a:gd name="connsiteX25" fmla="*/ 193854 w 981481"/>
                <a:gd name="connsiteY25" fmla="*/ 1117591 h 1795748"/>
                <a:gd name="connsiteX26" fmla="*/ 198616 w 981481"/>
                <a:gd name="connsiteY26" fmla="*/ 1253322 h 1795748"/>
                <a:gd name="connsiteX27" fmla="*/ 231970 w 981481"/>
                <a:gd name="connsiteY27" fmla="*/ 1581102 h 1795748"/>
                <a:gd name="connsiteX28" fmla="*/ 228773 w 981481"/>
                <a:gd name="connsiteY28" fmla="*/ 1660899 h 1795748"/>
                <a:gd name="connsiteX29" fmla="*/ 161631 w 981481"/>
                <a:gd name="connsiteY29" fmla="*/ 1776131 h 1795748"/>
                <a:gd name="connsiteX30" fmla="*/ 239046 w 981481"/>
                <a:gd name="connsiteY30" fmla="*/ 1773067 h 1795748"/>
                <a:gd name="connsiteX31" fmla="*/ 302308 w 981481"/>
                <a:gd name="connsiteY31" fmla="*/ 1718582 h 1795748"/>
                <a:gd name="connsiteX32" fmla="*/ 343739 w 981481"/>
                <a:gd name="connsiteY32" fmla="*/ 1674504 h 1795748"/>
                <a:gd name="connsiteX33" fmla="*/ 302242 w 981481"/>
                <a:gd name="connsiteY33" fmla="*/ 1599536 h 1795748"/>
                <a:gd name="connsiteX34" fmla="*/ 298428 w 981481"/>
                <a:gd name="connsiteY34" fmla="*/ 1239667 h 1795748"/>
                <a:gd name="connsiteX35" fmla="*/ 318295 w 981481"/>
                <a:gd name="connsiteY35" fmla="*/ 1115826 h 1795748"/>
                <a:gd name="connsiteX36" fmla="*/ 452577 w 981481"/>
                <a:gd name="connsiteY36" fmla="*/ 1091930 h 1795748"/>
                <a:gd name="connsiteX37" fmla="*/ 634817 w 981481"/>
                <a:gd name="connsiteY37" fmla="*/ 1312537 h 1795748"/>
                <a:gd name="connsiteX38" fmla="*/ 682094 w 981481"/>
                <a:gd name="connsiteY38" fmla="*/ 1590827 h 1795748"/>
                <a:gd name="connsiteX39" fmla="*/ 649305 w 981481"/>
                <a:gd name="connsiteY39" fmla="*/ 1653888 h 1795748"/>
                <a:gd name="connsiteX40" fmla="*/ 701959 w 981481"/>
                <a:gd name="connsiteY40" fmla="*/ 1705793 h 1795748"/>
                <a:gd name="connsiteX41" fmla="*/ 836241 w 981481"/>
                <a:gd name="connsiteY41" fmla="*/ 1740962 h 1795748"/>
                <a:gd name="connsiteX42" fmla="*/ 768350 w 981481"/>
                <a:gd name="connsiteY42" fmla="*/ 1640966 h 1795748"/>
                <a:gd name="connsiteX43" fmla="*/ 749917 w 981481"/>
                <a:gd name="connsiteY43" fmla="*/ 1561919 h 1795748"/>
                <a:gd name="connsiteX44" fmla="*/ 737128 w 981481"/>
                <a:gd name="connsiteY44" fmla="*/ 1261382 h 1795748"/>
                <a:gd name="connsiteX45" fmla="*/ 634385 w 981481"/>
                <a:gd name="connsiteY45" fmla="*/ 1069966 h 1795748"/>
                <a:gd name="connsiteX46" fmla="*/ 702058 w 981481"/>
                <a:gd name="connsiteY46" fmla="*/ 1048701 h 1795748"/>
                <a:gd name="connsiteX47" fmla="*/ 589256 w 981481"/>
                <a:gd name="connsiteY47" fmla="*/ 844243 h 1795748"/>
                <a:gd name="connsiteX48" fmla="*/ 564280 w 981481"/>
                <a:gd name="connsiteY48" fmla="*/ 645709 h 1795748"/>
                <a:gd name="connsiteX49" fmla="*/ 622029 w 981481"/>
                <a:gd name="connsiteY49" fmla="*/ 532419 h 1795748"/>
                <a:gd name="connsiteX50" fmla="*/ 692367 w 981481"/>
                <a:gd name="connsiteY50" fmla="*/ 657110 h 1795748"/>
                <a:gd name="connsiteX51" fmla="*/ 759508 w 981481"/>
                <a:gd name="connsiteY51" fmla="*/ 682688 h 1795748"/>
                <a:gd name="connsiteX52" fmla="*/ 906580 w 981481"/>
                <a:gd name="connsiteY52" fmla="*/ 471673 h 1795748"/>
                <a:gd name="connsiteX53" fmla="*/ 948277 w 981481"/>
                <a:gd name="connsiteY53" fmla="*/ 405897 h 1795748"/>
                <a:gd name="connsiteX54" fmla="*/ 936171 w 981481"/>
                <a:gd name="connsiteY54" fmla="*/ 314127 h 1795748"/>
                <a:gd name="connsiteX55" fmla="*/ 902566 w 981481"/>
                <a:gd name="connsiteY55" fmla="*/ 346165 h 1795748"/>
                <a:gd name="connsiteX56" fmla="*/ 866715 w 981481"/>
                <a:gd name="connsiteY56" fmla="*/ 334808 h 1795748"/>
                <a:gd name="connsiteX57" fmla="*/ 855424 w 981481"/>
                <a:gd name="connsiteY57" fmla="*/ 421134 h 1795748"/>
                <a:gd name="connsiteX58" fmla="*/ 740325 w 981481"/>
                <a:gd name="connsiteY58" fmla="*/ 564391 h 1795748"/>
                <a:gd name="connsiteX59" fmla="*/ 654001 w 981481"/>
                <a:gd name="connsiteY59" fmla="*/ 302221 h 1795748"/>
                <a:gd name="connsiteX60" fmla="*/ 574071 w 981481"/>
                <a:gd name="connsiteY60" fmla="*/ 286235 h 1795748"/>
                <a:gd name="connsiteX61" fmla="*/ 526113 w 981481"/>
                <a:gd name="connsiteY61" fmla="*/ 251066 h 1795748"/>
                <a:gd name="connsiteX62" fmla="*/ 529310 w 981481"/>
                <a:gd name="connsiteY62" fmla="*/ 167938 h 1795748"/>
                <a:gd name="connsiteX63" fmla="*/ 543821 w 981481"/>
                <a:gd name="connsiteY63" fmla="*/ 101285 h 1795748"/>
                <a:gd name="connsiteX64" fmla="*/ 516187 w 981481"/>
                <a:gd name="connsiteY64" fmla="*/ 49705 h 1795748"/>
                <a:gd name="connsiteX65" fmla="*/ 474841 w 981481"/>
                <a:gd name="connsiteY65" fmla="*/ 19835 h 1795748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902566 w 981481"/>
                <a:gd name="connsiteY55" fmla="*/ 337442 h 1787025"/>
                <a:gd name="connsiteX56" fmla="*/ 866715 w 981481"/>
                <a:gd name="connsiteY56" fmla="*/ 326085 h 1787025"/>
                <a:gd name="connsiteX57" fmla="*/ 855424 w 981481"/>
                <a:gd name="connsiteY57" fmla="*/ 412411 h 1787025"/>
                <a:gd name="connsiteX58" fmla="*/ 740325 w 981481"/>
                <a:gd name="connsiteY58" fmla="*/ 555668 h 1787025"/>
                <a:gd name="connsiteX59" fmla="*/ 654001 w 981481"/>
                <a:gd name="connsiteY59" fmla="*/ 293498 h 1787025"/>
                <a:gd name="connsiteX60" fmla="*/ 574071 w 981481"/>
                <a:gd name="connsiteY60" fmla="*/ 277512 h 1787025"/>
                <a:gd name="connsiteX61" fmla="*/ 526113 w 981481"/>
                <a:gd name="connsiteY61" fmla="*/ 242343 h 1787025"/>
                <a:gd name="connsiteX62" fmla="*/ 529310 w 981481"/>
                <a:gd name="connsiteY62" fmla="*/ 159215 h 1787025"/>
                <a:gd name="connsiteX63" fmla="*/ 543821 w 981481"/>
                <a:gd name="connsiteY63" fmla="*/ 92562 h 1787025"/>
                <a:gd name="connsiteX64" fmla="*/ 516187 w 981481"/>
                <a:gd name="connsiteY64" fmla="*/ 40982 h 1787025"/>
                <a:gd name="connsiteX65" fmla="*/ 474841 w 981481"/>
                <a:gd name="connsiteY65" fmla="*/ 11112 h 1787025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902566 w 981481"/>
                <a:gd name="connsiteY55" fmla="*/ 337442 h 1787025"/>
                <a:gd name="connsiteX56" fmla="*/ 866715 w 981481"/>
                <a:gd name="connsiteY56" fmla="*/ 326085 h 1787025"/>
                <a:gd name="connsiteX57" fmla="*/ 855424 w 981481"/>
                <a:gd name="connsiteY57" fmla="*/ 412411 h 1787025"/>
                <a:gd name="connsiteX58" fmla="*/ 740325 w 981481"/>
                <a:gd name="connsiteY58" fmla="*/ 555668 h 1787025"/>
                <a:gd name="connsiteX59" fmla="*/ 654001 w 981481"/>
                <a:gd name="connsiteY59" fmla="*/ 293498 h 1787025"/>
                <a:gd name="connsiteX60" fmla="*/ 574071 w 981481"/>
                <a:gd name="connsiteY60" fmla="*/ 277512 h 1787025"/>
                <a:gd name="connsiteX61" fmla="*/ 526113 w 981481"/>
                <a:gd name="connsiteY61" fmla="*/ 242343 h 1787025"/>
                <a:gd name="connsiteX62" fmla="*/ 529310 w 981481"/>
                <a:gd name="connsiteY62" fmla="*/ 159215 h 1787025"/>
                <a:gd name="connsiteX63" fmla="*/ 543821 w 981481"/>
                <a:gd name="connsiteY63" fmla="*/ 92562 h 1787025"/>
                <a:gd name="connsiteX64" fmla="*/ 516187 w 981481"/>
                <a:gd name="connsiteY64" fmla="*/ 40982 h 1787025"/>
                <a:gd name="connsiteX65" fmla="*/ 474841 w 981481"/>
                <a:gd name="connsiteY65" fmla="*/ 11112 h 1787025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902566 w 981481"/>
                <a:gd name="connsiteY55" fmla="*/ 337442 h 1787025"/>
                <a:gd name="connsiteX56" fmla="*/ 866715 w 981481"/>
                <a:gd name="connsiteY56" fmla="*/ 326085 h 1787025"/>
                <a:gd name="connsiteX57" fmla="*/ 871493 w 981481"/>
                <a:gd name="connsiteY57" fmla="*/ 352010 h 1787025"/>
                <a:gd name="connsiteX58" fmla="*/ 855424 w 981481"/>
                <a:gd name="connsiteY58" fmla="*/ 412411 h 1787025"/>
                <a:gd name="connsiteX59" fmla="*/ 740325 w 981481"/>
                <a:gd name="connsiteY59" fmla="*/ 555668 h 1787025"/>
                <a:gd name="connsiteX60" fmla="*/ 654001 w 981481"/>
                <a:gd name="connsiteY60" fmla="*/ 293498 h 1787025"/>
                <a:gd name="connsiteX61" fmla="*/ 574071 w 981481"/>
                <a:gd name="connsiteY61" fmla="*/ 277512 h 1787025"/>
                <a:gd name="connsiteX62" fmla="*/ 526113 w 981481"/>
                <a:gd name="connsiteY62" fmla="*/ 242343 h 1787025"/>
                <a:gd name="connsiteX63" fmla="*/ 529310 w 981481"/>
                <a:gd name="connsiteY63" fmla="*/ 159215 h 1787025"/>
                <a:gd name="connsiteX64" fmla="*/ 543821 w 981481"/>
                <a:gd name="connsiteY64" fmla="*/ 92562 h 1787025"/>
                <a:gd name="connsiteX65" fmla="*/ 516187 w 981481"/>
                <a:gd name="connsiteY65" fmla="*/ 40982 h 1787025"/>
                <a:gd name="connsiteX66" fmla="*/ 474841 w 981481"/>
                <a:gd name="connsiteY66" fmla="*/ 11112 h 1787025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902566 w 981481"/>
                <a:gd name="connsiteY55" fmla="*/ 337442 h 1787025"/>
                <a:gd name="connsiteX56" fmla="*/ 866715 w 981481"/>
                <a:gd name="connsiteY56" fmla="*/ 326085 h 1787025"/>
                <a:gd name="connsiteX57" fmla="*/ 871493 w 981481"/>
                <a:gd name="connsiteY57" fmla="*/ 352010 h 1787025"/>
                <a:gd name="connsiteX58" fmla="*/ 855424 w 981481"/>
                <a:gd name="connsiteY58" fmla="*/ 412411 h 1787025"/>
                <a:gd name="connsiteX59" fmla="*/ 740325 w 981481"/>
                <a:gd name="connsiteY59" fmla="*/ 555668 h 1787025"/>
                <a:gd name="connsiteX60" fmla="*/ 654001 w 981481"/>
                <a:gd name="connsiteY60" fmla="*/ 293498 h 1787025"/>
                <a:gd name="connsiteX61" fmla="*/ 574071 w 981481"/>
                <a:gd name="connsiteY61" fmla="*/ 277512 h 1787025"/>
                <a:gd name="connsiteX62" fmla="*/ 526113 w 981481"/>
                <a:gd name="connsiteY62" fmla="*/ 242343 h 1787025"/>
                <a:gd name="connsiteX63" fmla="*/ 529310 w 981481"/>
                <a:gd name="connsiteY63" fmla="*/ 159215 h 1787025"/>
                <a:gd name="connsiteX64" fmla="*/ 543821 w 981481"/>
                <a:gd name="connsiteY64" fmla="*/ 92562 h 1787025"/>
                <a:gd name="connsiteX65" fmla="*/ 516187 w 981481"/>
                <a:gd name="connsiteY65" fmla="*/ 40982 h 1787025"/>
                <a:gd name="connsiteX66" fmla="*/ 474841 w 981481"/>
                <a:gd name="connsiteY66" fmla="*/ 11112 h 1787025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889292 w 981481"/>
                <a:gd name="connsiteY55" fmla="*/ 340405 h 1787025"/>
                <a:gd name="connsiteX56" fmla="*/ 866715 w 981481"/>
                <a:gd name="connsiteY56" fmla="*/ 326085 h 1787025"/>
                <a:gd name="connsiteX57" fmla="*/ 871493 w 981481"/>
                <a:gd name="connsiteY57" fmla="*/ 352010 h 1787025"/>
                <a:gd name="connsiteX58" fmla="*/ 855424 w 981481"/>
                <a:gd name="connsiteY58" fmla="*/ 412411 h 1787025"/>
                <a:gd name="connsiteX59" fmla="*/ 740325 w 981481"/>
                <a:gd name="connsiteY59" fmla="*/ 555668 h 1787025"/>
                <a:gd name="connsiteX60" fmla="*/ 654001 w 981481"/>
                <a:gd name="connsiteY60" fmla="*/ 293498 h 1787025"/>
                <a:gd name="connsiteX61" fmla="*/ 574071 w 981481"/>
                <a:gd name="connsiteY61" fmla="*/ 277512 h 1787025"/>
                <a:gd name="connsiteX62" fmla="*/ 526113 w 981481"/>
                <a:gd name="connsiteY62" fmla="*/ 242343 h 1787025"/>
                <a:gd name="connsiteX63" fmla="*/ 529310 w 981481"/>
                <a:gd name="connsiteY63" fmla="*/ 159215 h 1787025"/>
                <a:gd name="connsiteX64" fmla="*/ 543821 w 981481"/>
                <a:gd name="connsiteY64" fmla="*/ 92562 h 1787025"/>
                <a:gd name="connsiteX65" fmla="*/ 516187 w 981481"/>
                <a:gd name="connsiteY65" fmla="*/ 40982 h 1787025"/>
                <a:gd name="connsiteX66" fmla="*/ 474841 w 981481"/>
                <a:gd name="connsiteY66" fmla="*/ 11112 h 1787025"/>
                <a:gd name="connsiteX0" fmla="*/ 474841 w 981481"/>
                <a:gd name="connsiteY0" fmla="*/ 11112 h 1787025"/>
                <a:gd name="connsiteX1" fmla="*/ 360691 w 981481"/>
                <a:gd name="connsiteY1" fmla="*/ 13971 h 1787025"/>
                <a:gd name="connsiteX2" fmla="*/ 249822 w 981481"/>
                <a:gd name="connsiteY2" fmla="*/ 94937 h 1787025"/>
                <a:gd name="connsiteX3" fmla="*/ 297428 w 981481"/>
                <a:gd name="connsiteY3" fmla="*/ 147488 h 1787025"/>
                <a:gd name="connsiteX4" fmla="*/ 326051 w 981481"/>
                <a:gd name="connsiteY4" fmla="*/ 166251 h 1787025"/>
                <a:gd name="connsiteX5" fmla="*/ 349169 w 981481"/>
                <a:gd name="connsiteY5" fmla="*/ 222230 h 1787025"/>
                <a:gd name="connsiteX6" fmla="*/ 385436 w 981481"/>
                <a:gd name="connsiteY6" fmla="*/ 274315 h 1787025"/>
                <a:gd name="connsiteX7" fmla="*/ 347069 w 981481"/>
                <a:gd name="connsiteY7" fmla="*/ 303089 h 1787025"/>
                <a:gd name="connsiteX8" fmla="*/ 273534 w 981481"/>
                <a:gd name="connsiteY8" fmla="*/ 322273 h 1787025"/>
                <a:gd name="connsiteX9" fmla="*/ 206392 w 981481"/>
                <a:gd name="connsiteY9" fmla="*/ 459752 h 1787025"/>
                <a:gd name="connsiteX10" fmla="*/ 168026 w 981481"/>
                <a:gd name="connsiteY10" fmla="*/ 552471 h 1787025"/>
                <a:gd name="connsiteX11" fmla="*/ 94490 w 981481"/>
                <a:gd name="connsiteY11" fmla="*/ 424583 h 1787025"/>
                <a:gd name="connsiteX12" fmla="*/ 116871 w 981481"/>
                <a:gd name="connsiteY12" fmla="*/ 355677 h 1787025"/>
                <a:gd name="connsiteX13" fmla="*/ 78504 w 981481"/>
                <a:gd name="connsiteY13" fmla="*/ 271117 h 1787025"/>
                <a:gd name="connsiteX14" fmla="*/ 34560 w 981481"/>
                <a:gd name="connsiteY14" fmla="*/ 307919 h 1787025"/>
                <a:gd name="connsiteX15" fmla="*/ 30346 w 981481"/>
                <a:gd name="connsiteY15" fmla="*/ 370780 h 1787025"/>
                <a:gd name="connsiteX16" fmla="*/ 44018 w 981481"/>
                <a:gd name="connsiteY16" fmla="*/ 410645 h 1787025"/>
                <a:gd name="connsiteX17" fmla="*/ 84899 w 981481"/>
                <a:gd name="connsiteY17" fmla="*/ 581246 h 1787025"/>
                <a:gd name="connsiteX18" fmla="*/ 148843 w 981481"/>
                <a:gd name="connsiteY18" fmla="*/ 686754 h 1787025"/>
                <a:gd name="connsiteX19" fmla="*/ 235167 w 981481"/>
                <a:gd name="connsiteY19" fmla="*/ 613218 h 1787025"/>
                <a:gd name="connsiteX20" fmla="*/ 306162 w 981481"/>
                <a:gd name="connsiteY20" fmla="*/ 477769 h 1787025"/>
                <a:gd name="connsiteX21" fmla="*/ 306086 w 981481"/>
                <a:gd name="connsiteY21" fmla="*/ 594908 h 1787025"/>
                <a:gd name="connsiteX22" fmla="*/ 251353 w 981481"/>
                <a:gd name="connsiteY22" fmla="*/ 657096 h 1787025"/>
                <a:gd name="connsiteX23" fmla="*/ 147411 w 981481"/>
                <a:gd name="connsiteY23" fmla="*/ 814508 h 1787025"/>
                <a:gd name="connsiteX24" fmla="*/ 19706 w 981481"/>
                <a:gd name="connsiteY24" fmla="*/ 1014835 h 1787025"/>
                <a:gd name="connsiteX25" fmla="*/ 193854 w 981481"/>
                <a:gd name="connsiteY25" fmla="*/ 1108868 h 1787025"/>
                <a:gd name="connsiteX26" fmla="*/ 198616 w 981481"/>
                <a:gd name="connsiteY26" fmla="*/ 1244599 h 1787025"/>
                <a:gd name="connsiteX27" fmla="*/ 231970 w 981481"/>
                <a:gd name="connsiteY27" fmla="*/ 1572379 h 1787025"/>
                <a:gd name="connsiteX28" fmla="*/ 228773 w 981481"/>
                <a:gd name="connsiteY28" fmla="*/ 1652176 h 1787025"/>
                <a:gd name="connsiteX29" fmla="*/ 161631 w 981481"/>
                <a:gd name="connsiteY29" fmla="*/ 1767408 h 1787025"/>
                <a:gd name="connsiteX30" fmla="*/ 239046 w 981481"/>
                <a:gd name="connsiteY30" fmla="*/ 1764344 h 1787025"/>
                <a:gd name="connsiteX31" fmla="*/ 302308 w 981481"/>
                <a:gd name="connsiteY31" fmla="*/ 1709859 h 1787025"/>
                <a:gd name="connsiteX32" fmla="*/ 343739 w 981481"/>
                <a:gd name="connsiteY32" fmla="*/ 1665781 h 1787025"/>
                <a:gd name="connsiteX33" fmla="*/ 302242 w 981481"/>
                <a:gd name="connsiteY33" fmla="*/ 1590813 h 1787025"/>
                <a:gd name="connsiteX34" fmla="*/ 298428 w 981481"/>
                <a:gd name="connsiteY34" fmla="*/ 1230944 h 1787025"/>
                <a:gd name="connsiteX35" fmla="*/ 318295 w 981481"/>
                <a:gd name="connsiteY35" fmla="*/ 1107103 h 1787025"/>
                <a:gd name="connsiteX36" fmla="*/ 452577 w 981481"/>
                <a:gd name="connsiteY36" fmla="*/ 1083207 h 1787025"/>
                <a:gd name="connsiteX37" fmla="*/ 634817 w 981481"/>
                <a:gd name="connsiteY37" fmla="*/ 1303814 h 1787025"/>
                <a:gd name="connsiteX38" fmla="*/ 682094 w 981481"/>
                <a:gd name="connsiteY38" fmla="*/ 1582104 h 1787025"/>
                <a:gd name="connsiteX39" fmla="*/ 649305 w 981481"/>
                <a:gd name="connsiteY39" fmla="*/ 1645165 h 1787025"/>
                <a:gd name="connsiteX40" fmla="*/ 701959 w 981481"/>
                <a:gd name="connsiteY40" fmla="*/ 1697070 h 1787025"/>
                <a:gd name="connsiteX41" fmla="*/ 836241 w 981481"/>
                <a:gd name="connsiteY41" fmla="*/ 1732239 h 1787025"/>
                <a:gd name="connsiteX42" fmla="*/ 768350 w 981481"/>
                <a:gd name="connsiteY42" fmla="*/ 1632243 h 1787025"/>
                <a:gd name="connsiteX43" fmla="*/ 749917 w 981481"/>
                <a:gd name="connsiteY43" fmla="*/ 1553196 h 1787025"/>
                <a:gd name="connsiteX44" fmla="*/ 737128 w 981481"/>
                <a:gd name="connsiteY44" fmla="*/ 1252659 h 1787025"/>
                <a:gd name="connsiteX45" fmla="*/ 634385 w 981481"/>
                <a:gd name="connsiteY45" fmla="*/ 1061243 h 1787025"/>
                <a:gd name="connsiteX46" fmla="*/ 702058 w 981481"/>
                <a:gd name="connsiteY46" fmla="*/ 1039978 h 1787025"/>
                <a:gd name="connsiteX47" fmla="*/ 589256 w 981481"/>
                <a:gd name="connsiteY47" fmla="*/ 835520 h 1787025"/>
                <a:gd name="connsiteX48" fmla="*/ 564280 w 981481"/>
                <a:gd name="connsiteY48" fmla="*/ 636986 h 1787025"/>
                <a:gd name="connsiteX49" fmla="*/ 622029 w 981481"/>
                <a:gd name="connsiteY49" fmla="*/ 523696 h 1787025"/>
                <a:gd name="connsiteX50" fmla="*/ 692367 w 981481"/>
                <a:gd name="connsiteY50" fmla="*/ 648387 h 1787025"/>
                <a:gd name="connsiteX51" fmla="*/ 759508 w 981481"/>
                <a:gd name="connsiteY51" fmla="*/ 673965 h 1787025"/>
                <a:gd name="connsiteX52" fmla="*/ 906580 w 981481"/>
                <a:gd name="connsiteY52" fmla="*/ 462950 h 1787025"/>
                <a:gd name="connsiteX53" fmla="*/ 948277 w 981481"/>
                <a:gd name="connsiteY53" fmla="*/ 397174 h 1787025"/>
                <a:gd name="connsiteX54" fmla="*/ 936171 w 981481"/>
                <a:gd name="connsiteY54" fmla="*/ 305404 h 1787025"/>
                <a:gd name="connsiteX55" fmla="*/ 889292 w 981481"/>
                <a:gd name="connsiteY55" fmla="*/ 340405 h 1787025"/>
                <a:gd name="connsiteX56" fmla="*/ 866715 w 981481"/>
                <a:gd name="connsiteY56" fmla="*/ 326085 h 1787025"/>
                <a:gd name="connsiteX57" fmla="*/ 871493 w 981481"/>
                <a:gd name="connsiteY57" fmla="*/ 352010 h 1787025"/>
                <a:gd name="connsiteX58" fmla="*/ 855424 w 981481"/>
                <a:gd name="connsiteY58" fmla="*/ 412411 h 1787025"/>
                <a:gd name="connsiteX59" fmla="*/ 740325 w 981481"/>
                <a:gd name="connsiteY59" fmla="*/ 555668 h 1787025"/>
                <a:gd name="connsiteX60" fmla="*/ 654001 w 981481"/>
                <a:gd name="connsiteY60" fmla="*/ 293498 h 1787025"/>
                <a:gd name="connsiteX61" fmla="*/ 574071 w 981481"/>
                <a:gd name="connsiteY61" fmla="*/ 277512 h 1787025"/>
                <a:gd name="connsiteX62" fmla="*/ 526113 w 981481"/>
                <a:gd name="connsiteY62" fmla="*/ 242343 h 1787025"/>
                <a:gd name="connsiteX63" fmla="*/ 529310 w 981481"/>
                <a:gd name="connsiteY63" fmla="*/ 159215 h 1787025"/>
                <a:gd name="connsiteX64" fmla="*/ 543821 w 981481"/>
                <a:gd name="connsiteY64" fmla="*/ 92562 h 1787025"/>
                <a:gd name="connsiteX65" fmla="*/ 516187 w 981481"/>
                <a:gd name="connsiteY65" fmla="*/ 40982 h 1787025"/>
                <a:gd name="connsiteX66" fmla="*/ 474841 w 981481"/>
                <a:gd name="connsiteY66" fmla="*/ 11112 h 1787025"/>
                <a:gd name="connsiteX0" fmla="*/ 474841 w 962497"/>
                <a:gd name="connsiteY0" fmla="*/ 11112 h 1787025"/>
                <a:gd name="connsiteX1" fmla="*/ 360691 w 962497"/>
                <a:gd name="connsiteY1" fmla="*/ 13971 h 1787025"/>
                <a:gd name="connsiteX2" fmla="*/ 249822 w 962497"/>
                <a:gd name="connsiteY2" fmla="*/ 94937 h 1787025"/>
                <a:gd name="connsiteX3" fmla="*/ 297428 w 962497"/>
                <a:gd name="connsiteY3" fmla="*/ 147488 h 1787025"/>
                <a:gd name="connsiteX4" fmla="*/ 326051 w 962497"/>
                <a:gd name="connsiteY4" fmla="*/ 166251 h 1787025"/>
                <a:gd name="connsiteX5" fmla="*/ 349169 w 962497"/>
                <a:gd name="connsiteY5" fmla="*/ 222230 h 1787025"/>
                <a:gd name="connsiteX6" fmla="*/ 385436 w 962497"/>
                <a:gd name="connsiteY6" fmla="*/ 274315 h 1787025"/>
                <a:gd name="connsiteX7" fmla="*/ 347069 w 962497"/>
                <a:gd name="connsiteY7" fmla="*/ 303089 h 1787025"/>
                <a:gd name="connsiteX8" fmla="*/ 273534 w 962497"/>
                <a:gd name="connsiteY8" fmla="*/ 322273 h 1787025"/>
                <a:gd name="connsiteX9" fmla="*/ 206392 w 962497"/>
                <a:gd name="connsiteY9" fmla="*/ 459752 h 1787025"/>
                <a:gd name="connsiteX10" fmla="*/ 168026 w 962497"/>
                <a:gd name="connsiteY10" fmla="*/ 552471 h 1787025"/>
                <a:gd name="connsiteX11" fmla="*/ 94490 w 962497"/>
                <a:gd name="connsiteY11" fmla="*/ 424583 h 1787025"/>
                <a:gd name="connsiteX12" fmla="*/ 116871 w 962497"/>
                <a:gd name="connsiteY12" fmla="*/ 355677 h 1787025"/>
                <a:gd name="connsiteX13" fmla="*/ 78504 w 962497"/>
                <a:gd name="connsiteY13" fmla="*/ 271117 h 1787025"/>
                <a:gd name="connsiteX14" fmla="*/ 34560 w 962497"/>
                <a:gd name="connsiteY14" fmla="*/ 307919 h 1787025"/>
                <a:gd name="connsiteX15" fmla="*/ 30346 w 962497"/>
                <a:gd name="connsiteY15" fmla="*/ 370780 h 1787025"/>
                <a:gd name="connsiteX16" fmla="*/ 44018 w 962497"/>
                <a:gd name="connsiteY16" fmla="*/ 410645 h 1787025"/>
                <a:gd name="connsiteX17" fmla="*/ 84899 w 962497"/>
                <a:gd name="connsiteY17" fmla="*/ 581246 h 1787025"/>
                <a:gd name="connsiteX18" fmla="*/ 148843 w 962497"/>
                <a:gd name="connsiteY18" fmla="*/ 686754 h 1787025"/>
                <a:gd name="connsiteX19" fmla="*/ 235167 w 962497"/>
                <a:gd name="connsiteY19" fmla="*/ 613218 h 1787025"/>
                <a:gd name="connsiteX20" fmla="*/ 306162 w 962497"/>
                <a:gd name="connsiteY20" fmla="*/ 477769 h 1787025"/>
                <a:gd name="connsiteX21" fmla="*/ 306086 w 962497"/>
                <a:gd name="connsiteY21" fmla="*/ 594908 h 1787025"/>
                <a:gd name="connsiteX22" fmla="*/ 251353 w 962497"/>
                <a:gd name="connsiteY22" fmla="*/ 657096 h 1787025"/>
                <a:gd name="connsiteX23" fmla="*/ 147411 w 962497"/>
                <a:gd name="connsiteY23" fmla="*/ 814508 h 1787025"/>
                <a:gd name="connsiteX24" fmla="*/ 19706 w 962497"/>
                <a:gd name="connsiteY24" fmla="*/ 1014835 h 1787025"/>
                <a:gd name="connsiteX25" fmla="*/ 193854 w 962497"/>
                <a:gd name="connsiteY25" fmla="*/ 1108868 h 1787025"/>
                <a:gd name="connsiteX26" fmla="*/ 198616 w 962497"/>
                <a:gd name="connsiteY26" fmla="*/ 1244599 h 1787025"/>
                <a:gd name="connsiteX27" fmla="*/ 231970 w 962497"/>
                <a:gd name="connsiteY27" fmla="*/ 1572379 h 1787025"/>
                <a:gd name="connsiteX28" fmla="*/ 228773 w 962497"/>
                <a:gd name="connsiteY28" fmla="*/ 1652176 h 1787025"/>
                <a:gd name="connsiteX29" fmla="*/ 161631 w 962497"/>
                <a:gd name="connsiteY29" fmla="*/ 1767408 h 1787025"/>
                <a:gd name="connsiteX30" fmla="*/ 239046 w 962497"/>
                <a:gd name="connsiteY30" fmla="*/ 1764344 h 1787025"/>
                <a:gd name="connsiteX31" fmla="*/ 302308 w 962497"/>
                <a:gd name="connsiteY31" fmla="*/ 1709859 h 1787025"/>
                <a:gd name="connsiteX32" fmla="*/ 343739 w 962497"/>
                <a:gd name="connsiteY32" fmla="*/ 1665781 h 1787025"/>
                <a:gd name="connsiteX33" fmla="*/ 302242 w 962497"/>
                <a:gd name="connsiteY33" fmla="*/ 1590813 h 1787025"/>
                <a:gd name="connsiteX34" fmla="*/ 298428 w 962497"/>
                <a:gd name="connsiteY34" fmla="*/ 1230944 h 1787025"/>
                <a:gd name="connsiteX35" fmla="*/ 318295 w 962497"/>
                <a:gd name="connsiteY35" fmla="*/ 1107103 h 1787025"/>
                <a:gd name="connsiteX36" fmla="*/ 452577 w 962497"/>
                <a:gd name="connsiteY36" fmla="*/ 1083207 h 1787025"/>
                <a:gd name="connsiteX37" fmla="*/ 634817 w 962497"/>
                <a:gd name="connsiteY37" fmla="*/ 1303814 h 1787025"/>
                <a:gd name="connsiteX38" fmla="*/ 682094 w 962497"/>
                <a:gd name="connsiteY38" fmla="*/ 1582104 h 1787025"/>
                <a:gd name="connsiteX39" fmla="*/ 649305 w 962497"/>
                <a:gd name="connsiteY39" fmla="*/ 1645165 h 1787025"/>
                <a:gd name="connsiteX40" fmla="*/ 701959 w 962497"/>
                <a:gd name="connsiteY40" fmla="*/ 1697070 h 1787025"/>
                <a:gd name="connsiteX41" fmla="*/ 836241 w 962497"/>
                <a:gd name="connsiteY41" fmla="*/ 1732239 h 1787025"/>
                <a:gd name="connsiteX42" fmla="*/ 768350 w 962497"/>
                <a:gd name="connsiteY42" fmla="*/ 1632243 h 1787025"/>
                <a:gd name="connsiteX43" fmla="*/ 749917 w 962497"/>
                <a:gd name="connsiteY43" fmla="*/ 1553196 h 1787025"/>
                <a:gd name="connsiteX44" fmla="*/ 737128 w 962497"/>
                <a:gd name="connsiteY44" fmla="*/ 1252659 h 1787025"/>
                <a:gd name="connsiteX45" fmla="*/ 634385 w 962497"/>
                <a:gd name="connsiteY45" fmla="*/ 1061243 h 1787025"/>
                <a:gd name="connsiteX46" fmla="*/ 702058 w 962497"/>
                <a:gd name="connsiteY46" fmla="*/ 1039978 h 1787025"/>
                <a:gd name="connsiteX47" fmla="*/ 589256 w 962497"/>
                <a:gd name="connsiteY47" fmla="*/ 835520 h 1787025"/>
                <a:gd name="connsiteX48" fmla="*/ 564280 w 962497"/>
                <a:gd name="connsiteY48" fmla="*/ 636986 h 1787025"/>
                <a:gd name="connsiteX49" fmla="*/ 622029 w 962497"/>
                <a:gd name="connsiteY49" fmla="*/ 523696 h 1787025"/>
                <a:gd name="connsiteX50" fmla="*/ 692367 w 962497"/>
                <a:gd name="connsiteY50" fmla="*/ 648387 h 1787025"/>
                <a:gd name="connsiteX51" fmla="*/ 759508 w 962497"/>
                <a:gd name="connsiteY51" fmla="*/ 673965 h 1787025"/>
                <a:gd name="connsiteX52" fmla="*/ 906580 w 962497"/>
                <a:gd name="connsiteY52" fmla="*/ 462950 h 1787025"/>
                <a:gd name="connsiteX53" fmla="*/ 948277 w 962497"/>
                <a:gd name="connsiteY53" fmla="*/ 397174 h 1787025"/>
                <a:gd name="connsiteX54" fmla="*/ 915548 w 962497"/>
                <a:gd name="connsiteY54" fmla="*/ 323538 h 1787025"/>
                <a:gd name="connsiteX55" fmla="*/ 889292 w 962497"/>
                <a:gd name="connsiteY55" fmla="*/ 340405 h 1787025"/>
                <a:gd name="connsiteX56" fmla="*/ 866715 w 962497"/>
                <a:gd name="connsiteY56" fmla="*/ 326085 h 1787025"/>
                <a:gd name="connsiteX57" fmla="*/ 871493 w 962497"/>
                <a:gd name="connsiteY57" fmla="*/ 352010 h 1787025"/>
                <a:gd name="connsiteX58" fmla="*/ 855424 w 962497"/>
                <a:gd name="connsiteY58" fmla="*/ 412411 h 1787025"/>
                <a:gd name="connsiteX59" fmla="*/ 740325 w 962497"/>
                <a:gd name="connsiteY59" fmla="*/ 555668 h 1787025"/>
                <a:gd name="connsiteX60" fmla="*/ 654001 w 962497"/>
                <a:gd name="connsiteY60" fmla="*/ 293498 h 1787025"/>
                <a:gd name="connsiteX61" fmla="*/ 574071 w 962497"/>
                <a:gd name="connsiteY61" fmla="*/ 277512 h 1787025"/>
                <a:gd name="connsiteX62" fmla="*/ 526113 w 962497"/>
                <a:gd name="connsiteY62" fmla="*/ 242343 h 1787025"/>
                <a:gd name="connsiteX63" fmla="*/ 529310 w 962497"/>
                <a:gd name="connsiteY63" fmla="*/ 159215 h 1787025"/>
                <a:gd name="connsiteX64" fmla="*/ 543821 w 962497"/>
                <a:gd name="connsiteY64" fmla="*/ 92562 h 1787025"/>
                <a:gd name="connsiteX65" fmla="*/ 516187 w 962497"/>
                <a:gd name="connsiteY65" fmla="*/ 40982 h 1787025"/>
                <a:gd name="connsiteX66" fmla="*/ 474841 w 962497"/>
                <a:gd name="connsiteY66" fmla="*/ 11112 h 1787025"/>
                <a:gd name="connsiteX0" fmla="*/ 474841 w 967498"/>
                <a:gd name="connsiteY0" fmla="*/ 11112 h 1787025"/>
                <a:gd name="connsiteX1" fmla="*/ 360691 w 967498"/>
                <a:gd name="connsiteY1" fmla="*/ 13971 h 1787025"/>
                <a:gd name="connsiteX2" fmla="*/ 249822 w 967498"/>
                <a:gd name="connsiteY2" fmla="*/ 94937 h 1787025"/>
                <a:gd name="connsiteX3" fmla="*/ 297428 w 967498"/>
                <a:gd name="connsiteY3" fmla="*/ 147488 h 1787025"/>
                <a:gd name="connsiteX4" fmla="*/ 326051 w 967498"/>
                <a:gd name="connsiteY4" fmla="*/ 166251 h 1787025"/>
                <a:gd name="connsiteX5" fmla="*/ 349169 w 967498"/>
                <a:gd name="connsiteY5" fmla="*/ 222230 h 1787025"/>
                <a:gd name="connsiteX6" fmla="*/ 385436 w 967498"/>
                <a:gd name="connsiteY6" fmla="*/ 274315 h 1787025"/>
                <a:gd name="connsiteX7" fmla="*/ 347069 w 967498"/>
                <a:gd name="connsiteY7" fmla="*/ 303089 h 1787025"/>
                <a:gd name="connsiteX8" fmla="*/ 273534 w 967498"/>
                <a:gd name="connsiteY8" fmla="*/ 322273 h 1787025"/>
                <a:gd name="connsiteX9" fmla="*/ 206392 w 967498"/>
                <a:gd name="connsiteY9" fmla="*/ 459752 h 1787025"/>
                <a:gd name="connsiteX10" fmla="*/ 168026 w 967498"/>
                <a:gd name="connsiteY10" fmla="*/ 552471 h 1787025"/>
                <a:gd name="connsiteX11" fmla="*/ 94490 w 967498"/>
                <a:gd name="connsiteY11" fmla="*/ 424583 h 1787025"/>
                <a:gd name="connsiteX12" fmla="*/ 116871 w 967498"/>
                <a:gd name="connsiteY12" fmla="*/ 355677 h 1787025"/>
                <a:gd name="connsiteX13" fmla="*/ 78504 w 967498"/>
                <a:gd name="connsiteY13" fmla="*/ 271117 h 1787025"/>
                <a:gd name="connsiteX14" fmla="*/ 34560 w 967498"/>
                <a:gd name="connsiteY14" fmla="*/ 307919 h 1787025"/>
                <a:gd name="connsiteX15" fmla="*/ 30346 w 967498"/>
                <a:gd name="connsiteY15" fmla="*/ 370780 h 1787025"/>
                <a:gd name="connsiteX16" fmla="*/ 44018 w 967498"/>
                <a:gd name="connsiteY16" fmla="*/ 410645 h 1787025"/>
                <a:gd name="connsiteX17" fmla="*/ 84899 w 967498"/>
                <a:gd name="connsiteY17" fmla="*/ 581246 h 1787025"/>
                <a:gd name="connsiteX18" fmla="*/ 148843 w 967498"/>
                <a:gd name="connsiteY18" fmla="*/ 686754 h 1787025"/>
                <a:gd name="connsiteX19" fmla="*/ 235167 w 967498"/>
                <a:gd name="connsiteY19" fmla="*/ 613218 h 1787025"/>
                <a:gd name="connsiteX20" fmla="*/ 306162 w 967498"/>
                <a:gd name="connsiteY20" fmla="*/ 477769 h 1787025"/>
                <a:gd name="connsiteX21" fmla="*/ 306086 w 967498"/>
                <a:gd name="connsiteY21" fmla="*/ 594908 h 1787025"/>
                <a:gd name="connsiteX22" fmla="*/ 251353 w 967498"/>
                <a:gd name="connsiteY22" fmla="*/ 657096 h 1787025"/>
                <a:gd name="connsiteX23" fmla="*/ 147411 w 967498"/>
                <a:gd name="connsiteY23" fmla="*/ 814508 h 1787025"/>
                <a:gd name="connsiteX24" fmla="*/ 19706 w 967498"/>
                <a:gd name="connsiteY24" fmla="*/ 1014835 h 1787025"/>
                <a:gd name="connsiteX25" fmla="*/ 193854 w 967498"/>
                <a:gd name="connsiteY25" fmla="*/ 1108868 h 1787025"/>
                <a:gd name="connsiteX26" fmla="*/ 198616 w 967498"/>
                <a:gd name="connsiteY26" fmla="*/ 1244599 h 1787025"/>
                <a:gd name="connsiteX27" fmla="*/ 231970 w 967498"/>
                <a:gd name="connsiteY27" fmla="*/ 1572379 h 1787025"/>
                <a:gd name="connsiteX28" fmla="*/ 228773 w 967498"/>
                <a:gd name="connsiteY28" fmla="*/ 1652176 h 1787025"/>
                <a:gd name="connsiteX29" fmla="*/ 161631 w 967498"/>
                <a:gd name="connsiteY29" fmla="*/ 1767408 h 1787025"/>
                <a:gd name="connsiteX30" fmla="*/ 239046 w 967498"/>
                <a:gd name="connsiteY30" fmla="*/ 1764344 h 1787025"/>
                <a:gd name="connsiteX31" fmla="*/ 302308 w 967498"/>
                <a:gd name="connsiteY31" fmla="*/ 1709859 h 1787025"/>
                <a:gd name="connsiteX32" fmla="*/ 343739 w 967498"/>
                <a:gd name="connsiteY32" fmla="*/ 1665781 h 1787025"/>
                <a:gd name="connsiteX33" fmla="*/ 302242 w 967498"/>
                <a:gd name="connsiteY33" fmla="*/ 1590813 h 1787025"/>
                <a:gd name="connsiteX34" fmla="*/ 298428 w 967498"/>
                <a:gd name="connsiteY34" fmla="*/ 1230944 h 1787025"/>
                <a:gd name="connsiteX35" fmla="*/ 318295 w 967498"/>
                <a:gd name="connsiteY35" fmla="*/ 1107103 h 1787025"/>
                <a:gd name="connsiteX36" fmla="*/ 452577 w 967498"/>
                <a:gd name="connsiteY36" fmla="*/ 1083207 h 1787025"/>
                <a:gd name="connsiteX37" fmla="*/ 634817 w 967498"/>
                <a:gd name="connsiteY37" fmla="*/ 1303814 h 1787025"/>
                <a:gd name="connsiteX38" fmla="*/ 682094 w 967498"/>
                <a:gd name="connsiteY38" fmla="*/ 1582104 h 1787025"/>
                <a:gd name="connsiteX39" fmla="*/ 649305 w 967498"/>
                <a:gd name="connsiteY39" fmla="*/ 1645165 h 1787025"/>
                <a:gd name="connsiteX40" fmla="*/ 701959 w 967498"/>
                <a:gd name="connsiteY40" fmla="*/ 1697070 h 1787025"/>
                <a:gd name="connsiteX41" fmla="*/ 836241 w 967498"/>
                <a:gd name="connsiteY41" fmla="*/ 1732239 h 1787025"/>
                <a:gd name="connsiteX42" fmla="*/ 768350 w 967498"/>
                <a:gd name="connsiteY42" fmla="*/ 1632243 h 1787025"/>
                <a:gd name="connsiteX43" fmla="*/ 749917 w 967498"/>
                <a:gd name="connsiteY43" fmla="*/ 1553196 h 1787025"/>
                <a:gd name="connsiteX44" fmla="*/ 737128 w 967498"/>
                <a:gd name="connsiteY44" fmla="*/ 1252659 h 1787025"/>
                <a:gd name="connsiteX45" fmla="*/ 634385 w 967498"/>
                <a:gd name="connsiteY45" fmla="*/ 1061243 h 1787025"/>
                <a:gd name="connsiteX46" fmla="*/ 702058 w 967498"/>
                <a:gd name="connsiteY46" fmla="*/ 1039978 h 1787025"/>
                <a:gd name="connsiteX47" fmla="*/ 589256 w 967498"/>
                <a:gd name="connsiteY47" fmla="*/ 835520 h 1787025"/>
                <a:gd name="connsiteX48" fmla="*/ 564280 w 967498"/>
                <a:gd name="connsiteY48" fmla="*/ 636986 h 1787025"/>
                <a:gd name="connsiteX49" fmla="*/ 622029 w 967498"/>
                <a:gd name="connsiteY49" fmla="*/ 523696 h 1787025"/>
                <a:gd name="connsiteX50" fmla="*/ 692367 w 967498"/>
                <a:gd name="connsiteY50" fmla="*/ 648387 h 1787025"/>
                <a:gd name="connsiteX51" fmla="*/ 759508 w 967498"/>
                <a:gd name="connsiteY51" fmla="*/ 673965 h 1787025"/>
                <a:gd name="connsiteX52" fmla="*/ 906580 w 967498"/>
                <a:gd name="connsiteY52" fmla="*/ 462950 h 1787025"/>
                <a:gd name="connsiteX53" fmla="*/ 948277 w 967498"/>
                <a:gd name="connsiteY53" fmla="*/ 397174 h 1787025"/>
                <a:gd name="connsiteX54" fmla="*/ 962043 w 967498"/>
                <a:gd name="connsiteY54" fmla="*/ 351299 h 1787025"/>
                <a:gd name="connsiteX55" fmla="*/ 915548 w 967498"/>
                <a:gd name="connsiteY55" fmla="*/ 323538 h 1787025"/>
                <a:gd name="connsiteX56" fmla="*/ 889292 w 967498"/>
                <a:gd name="connsiteY56" fmla="*/ 340405 h 1787025"/>
                <a:gd name="connsiteX57" fmla="*/ 866715 w 967498"/>
                <a:gd name="connsiteY57" fmla="*/ 326085 h 1787025"/>
                <a:gd name="connsiteX58" fmla="*/ 871493 w 967498"/>
                <a:gd name="connsiteY58" fmla="*/ 352010 h 1787025"/>
                <a:gd name="connsiteX59" fmla="*/ 855424 w 967498"/>
                <a:gd name="connsiteY59" fmla="*/ 412411 h 1787025"/>
                <a:gd name="connsiteX60" fmla="*/ 740325 w 967498"/>
                <a:gd name="connsiteY60" fmla="*/ 555668 h 1787025"/>
                <a:gd name="connsiteX61" fmla="*/ 654001 w 967498"/>
                <a:gd name="connsiteY61" fmla="*/ 293498 h 1787025"/>
                <a:gd name="connsiteX62" fmla="*/ 574071 w 967498"/>
                <a:gd name="connsiteY62" fmla="*/ 277512 h 1787025"/>
                <a:gd name="connsiteX63" fmla="*/ 526113 w 967498"/>
                <a:gd name="connsiteY63" fmla="*/ 242343 h 1787025"/>
                <a:gd name="connsiteX64" fmla="*/ 529310 w 967498"/>
                <a:gd name="connsiteY64" fmla="*/ 159215 h 1787025"/>
                <a:gd name="connsiteX65" fmla="*/ 543821 w 967498"/>
                <a:gd name="connsiteY65" fmla="*/ 92562 h 1787025"/>
                <a:gd name="connsiteX66" fmla="*/ 516187 w 967498"/>
                <a:gd name="connsiteY66" fmla="*/ 40982 h 1787025"/>
                <a:gd name="connsiteX67" fmla="*/ 474841 w 967498"/>
                <a:gd name="connsiteY67" fmla="*/ 11112 h 1787025"/>
                <a:gd name="connsiteX0" fmla="*/ 474841 w 967972"/>
                <a:gd name="connsiteY0" fmla="*/ 11112 h 1787025"/>
                <a:gd name="connsiteX1" fmla="*/ 360691 w 967972"/>
                <a:gd name="connsiteY1" fmla="*/ 13971 h 1787025"/>
                <a:gd name="connsiteX2" fmla="*/ 249822 w 967972"/>
                <a:gd name="connsiteY2" fmla="*/ 94937 h 1787025"/>
                <a:gd name="connsiteX3" fmla="*/ 297428 w 967972"/>
                <a:gd name="connsiteY3" fmla="*/ 147488 h 1787025"/>
                <a:gd name="connsiteX4" fmla="*/ 326051 w 967972"/>
                <a:gd name="connsiteY4" fmla="*/ 166251 h 1787025"/>
                <a:gd name="connsiteX5" fmla="*/ 349169 w 967972"/>
                <a:gd name="connsiteY5" fmla="*/ 222230 h 1787025"/>
                <a:gd name="connsiteX6" fmla="*/ 385436 w 967972"/>
                <a:gd name="connsiteY6" fmla="*/ 274315 h 1787025"/>
                <a:gd name="connsiteX7" fmla="*/ 347069 w 967972"/>
                <a:gd name="connsiteY7" fmla="*/ 303089 h 1787025"/>
                <a:gd name="connsiteX8" fmla="*/ 273534 w 967972"/>
                <a:gd name="connsiteY8" fmla="*/ 322273 h 1787025"/>
                <a:gd name="connsiteX9" fmla="*/ 206392 w 967972"/>
                <a:gd name="connsiteY9" fmla="*/ 459752 h 1787025"/>
                <a:gd name="connsiteX10" fmla="*/ 168026 w 967972"/>
                <a:gd name="connsiteY10" fmla="*/ 552471 h 1787025"/>
                <a:gd name="connsiteX11" fmla="*/ 94490 w 967972"/>
                <a:gd name="connsiteY11" fmla="*/ 424583 h 1787025"/>
                <a:gd name="connsiteX12" fmla="*/ 116871 w 967972"/>
                <a:gd name="connsiteY12" fmla="*/ 355677 h 1787025"/>
                <a:gd name="connsiteX13" fmla="*/ 78504 w 967972"/>
                <a:gd name="connsiteY13" fmla="*/ 271117 h 1787025"/>
                <a:gd name="connsiteX14" fmla="*/ 34560 w 967972"/>
                <a:gd name="connsiteY14" fmla="*/ 307919 h 1787025"/>
                <a:gd name="connsiteX15" fmla="*/ 30346 w 967972"/>
                <a:gd name="connsiteY15" fmla="*/ 370780 h 1787025"/>
                <a:gd name="connsiteX16" fmla="*/ 44018 w 967972"/>
                <a:gd name="connsiteY16" fmla="*/ 410645 h 1787025"/>
                <a:gd name="connsiteX17" fmla="*/ 84899 w 967972"/>
                <a:gd name="connsiteY17" fmla="*/ 581246 h 1787025"/>
                <a:gd name="connsiteX18" fmla="*/ 148843 w 967972"/>
                <a:gd name="connsiteY18" fmla="*/ 686754 h 1787025"/>
                <a:gd name="connsiteX19" fmla="*/ 235167 w 967972"/>
                <a:gd name="connsiteY19" fmla="*/ 613218 h 1787025"/>
                <a:gd name="connsiteX20" fmla="*/ 306162 w 967972"/>
                <a:gd name="connsiteY20" fmla="*/ 477769 h 1787025"/>
                <a:gd name="connsiteX21" fmla="*/ 306086 w 967972"/>
                <a:gd name="connsiteY21" fmla="*/ 594908 h 1787025"/>
                <a:gd name="connsiteX22" fmla="*/ 251353 w 967972"/>
                <a:gd name="connsiteY22" fmla="*/ 657096 h 1787025"/>
                <a:gd name="connsiteX23" fmla="*/ 147411 w 967972"/>
                <a:gd name="connsiteY23" fmla="*/ 814508 h 1787025"/>
                <a:gd name="connsiteX24" fmla="*/ 19706 w 967972"/>
                <a:gd name="connsiteY24" fmla="*/ 1014835 h 1787025"/>
                <a:gd name="connsiteX25" fmla="*/ 193854 w 967972"/>
                <a:gd name="connsiteY25" fmla="*/ 1108868 h 1787025"/>
                <a:gd name="connsiteX26" fmla="*/ 198616 w 967972"/>
                <a:gd name="connsiteY26" fmla="*/ 1244599 h 1787025"/>
                <a:gd name="connsiteX27" fmla="*/ 231970 w 967972"/>
                <a:gd name="connsiteY27" fmla="*/ 1572379 h 1787025"/>
                <a:gd name="connsiteX28" fmla="*/ 228773 w 967972"/>
                <a:gd name="connsiteY28" fmla="*/ 1652176 h 1787025"/>
                <a:gd name="connsiteX29" fmla="*/ 161631 w 967972"/>
                <a:gd name="connsiteY29" fmla="*/ 1767408 h 1787025"/>
                <a:gd name="connsiteX30" fmla="*/ 239046 w 967972"/>
                <a:gd name="connsiteY30" fmla="*/ 1764344 h 1787025"/>
                <a:gd name="connsiteX31" fmla="*/ 302308 w 967972"/>
                <a:gd name="connsiteY31" fmla="*/ 1709859 h 1787025"/>
                <a:gd name="connsiteX32" fmla="*/ 343739 w 967972"/>
                <a:gd name="connsiteY32" fmla="*/ 1665781 h 1787025"/>
                <a:gd name="connsiteX33" fmla="*/ 302242 w 967972"/>
                <a:gd name="connsiteY33" fmla="*/ 1590813 h 1787025"/>
                <a:gd name="connsiteX34" fmla="*/ 298428 w 967972"/>
                <a:gd name="connsiteY34" fmla="*/ 1230944 h 1787025"/>
                <a:gd name="connsiteX35" fmla="*/ 318295 w 967972"/>
                <a:gd name="connsiteY35" fmla="*/ 1107103 h 1787025"/>
                <a:gd name="connsiteX36" fmla="*/ 452577 w 967972"/>
                <a:gd name="connsiteY36" fmla="*/ 1083207 h 1787025"/>
                <a:gd name="connsiteX37" fmla="*/ 634817 w 967972"/>
                <a:gd name="connsiteY37" fmla="*/ 1303814 h 1787025"/>
                <a:gd name="connsiteX38" fmla="*/ 682094 w 967972"/>
                <a:gd name="connsiteY38" fmla="*/ 1582104 h 1787025"/>
                <a:gd name="connsiteX39" fmla="*/ 649305 w 967972"/>
                <a:gd name="connsiteY39" fmla="*/ 1645165 h 1787025"/>
                <a:gd name="connsiteX40" fmla="*/ 701959 w 967972"/>
                <a:gd name="connsiteY40" fmla="*/ 1697070 h 1787025"/>
                <a:gd name="connsiteX41" fmla="*/ 836241 w 967972"/>
                <a:gd name="connsiteY41" fmla="*/ 1732239 h 1787025"/>
                <a:gd name="connsiteX42" fmla="*/ 768350 w 967972"/>
                <a:gd name="connsiteY42" fmla="*/ 1632243 h 1787025"/>
                <a:gd name="connsiteX43" fmla="*/ 749917 w 967972"/>
                <a:gd name="connsiteY43" fmla="*/ 1553196 h 1787025"/>
                <a:gd name="connsiteX44" fmla="*/ 737128 w 967972"/>
                <a:gd name="connsiteY44" fmla="*/ 1252659 h 1787025"/>
                <a:gd name="connsiteX45" fmla="*/ 634385 w 967972"/>
                <a:gd name="connsiteY45" fmla="*/ 1061243 h 1787025"/>
                <a:gd name="connsiteX46" fmla="*/ 702058 w 967972"/>
                <a:gd name="connsiteY46" fmla="*/ 1039978 h 1787025"/>
                <a:gd name="connsiteX47" fmla="*/ 589256 w 967972"/>
                <a:gd name="connsiteY47" fmla="*/ 835520 h 1787025"/>
                <a:gd name="connsiteX48" fmla="*/ 564280 w 967972"/>
                <a:gd name="connsiteY48" fmla="*/ 636986 h 1787025"/>
                <a:gd name="connsiteX49" fmla="*/ 622029 w 967972"/>
                <a:gd name="connsiteY49" fmla="*/ 523696 h 1787025"/>
                <a:gd name="connsiteX50" fmla="*/ 692367 w 967972"/>
                <a:gd name="connsiteY50" fmla="*/ 648387 h 1787025"/>
                <a:gd name="connsiteX51" fmla="*/ 759508 w 967972"/>
                <a:gd name="connsiteY51" fmla="*/ 673965 h 1787025"/>
                <a:gd name="connsiteX52" fmla="*/ 906580 w 967972"/>
                <a:gd name="connsiteY52" fmla="*/ 462950 h 1787025"/>
                <a:gd name="connsiteX53" fmla="*/ 948277 w 967972"/>
                <a:gd name="connsiteY53" fmla="*/ 397174 h 1787025"/>
                <a:gd name="connsiteX54" fmla="*/ 962043 w 967972"/>
                <a:gd name="connsiteY54" fmla="*/ 351299 h 1787025"/>
                <a:gd name="connsiteX55" fmla="*/ 912704 w 967972"/>
                <a:gd name="connsiteY55" fmla="*/ 328516 h 1787025"/>
                <a:gd name="connsiteX56" fmla="*/ 889292 w 967972"/>
                <a:gd name="connsiteY56" fmla="*/ 340405 h 1787025"/>
                <a:gd name="connsiteX57" fmla="*/ 866715 w 967972"/>
                <a:gd name="connsiteY57" fmla="*/ 326085 h 1787025"/>
                <a:gd name="connsiteX58" fmla="*/ 871493 w 967972"/>
                <a:gd name="connsiteY58" fmla="*/ 352010 h 1787025"/>
                <a:gd name="connsiteX59" fmla="*/ 855424 w 967972"/>
                <a:gd name="connsiteY59" fmla="*/ 412411 h 1787025"/>
                <a:gd name="connsiteX60" fmla="*/ 740325 w 967972"/>
                <a:gd name="connsiteY60" fmla="*/ 555668 h 1787025"/>
                <a:gd name="connsiteX61" fmla="*/ 654001 w 967972"/>
                <a:gd name="connsiteY61" fmla="*/ 293498 h 1787025"/>
                <a:gd name="connsiteX62" fmla="*/ 574071 w 967972"/>
                <a:gd name="connsiteY62" fmla="*/ 277512 h 1787025"/>
                <a:gd name="connsiteX63" fmla="*/ 526113 w 967972"/>
                <a:gd name="connsiteY63" fmla="*/ 242343 h 1787025"/>
                <a:gd name="connsiteX64" fmla="*/ 529310 w 967972"/>
                <a:gd name="connsiteY64" fmla="*/ 159215 h 1787025"/>
                <a:gd name="connsiteX65" fmla="*/ 543821 w 967972"/>
                <a:gd name="connsiteY65" fmla="*/ 92562 h 1787025"/>
                <a:gd name="connsiteX66" fmla="*/ 516187 w 967972"/>
                <a:gd name="connsiteY66" fmla="*/ 40982 h 1787025"/>
                <a:gd name="connsiteX67" fmla="*/ 474841 w 967972"/>
                <a:gd name="connsiteY67" fmla="*/ 11112 h 1787025"/>
                <a:gd name="connsiteX0" fmla="*/ 474841 w 967972"/>
                <a:gd name="connsiteY0" fmla="*/ 11112 h 1787025"/>
                <a:gd name="connsiteX1" fmla="*/ 360691 w 967972"/>
                <a:gd name="connsiteY1" fmla="*/ 13971 h 1787025"/>
                <a:gd name="connsiteX2" fmla="*/ 249822 w 967972"/>
                <a:gd name="connsiteY2" fmla="*/ 94937 h 1787025"/>
                <a:gd name="connsiteX3" fmla="*/ 297428 w 967972"/>
                <a:gd name="connsiteY3" fmla="*/ 147488 h 1787025"/>
                <a:gd name="connsiteX4" fmla="*/ 326051 w 967972"/>
                <a:gd name="connsiteY4" fmla="*/ 166251 h 1787025"/>
                <a:gd name="connsiteX5" fmla="*/ 349169 w 967972"/>
                <a:gd name="connsiteY5" fmla="*/ 222230 h 1787025"/>
                <a:gd name="connsiteX6" fmla="*/ 385436 w 967972"/>
                <a:gd name="connsiteY6" fmla="*/ 274315 h 1787025"/>
                <a:gd name="connsiteX7" fmla="*/ 347069 w 967972"/>
                <a:gd name="connsiteY7" fmla="*/ 303089 h 1787025"/>
                <a:gd name="connsiteX8" fmla="*/ 273534 w 967972"/>
                <a:gd name="connsiteY8" fmla="*/ 322273 h 1787025"/>
                <a:gd name="connsiteX9" fmla="*/ 206392 w 967972"/>
                <a:gd name="connsiteY9" fmla="*/ 459752 h 1787025"/>
                <a:gd name="connsiteX10" fmla="*/ 168026 w 967972"/>
                <a:gd name="connsiteY10" fmla="*/ 552471 h 1787025"/>
                <a:gd name="connsiteX11" fmla="*/ 94490 w 967972"/>
                <a:gd name="connsiteY11" fmla="*/ 424583 h 1787025"/>
                <a:gd name="connsiteX12" fmla="*/ 116871 w 967972"/>
                <a:gd name="connsiteY12" fmla="*/ 355677 h 1787025"/>
                <a:gd name="connsiteX13" fmla="*/ 78504 w 967972"/>
                <a:gd name="connsiteY13" fmla="*/ 271117 h 1787025"/>
                <a:gd name="connsiteX14" fmla="*/ 34560 w 967972"/>
                <a:gd name="connsiteY14" fmla="*/ 307919 h 1787025"/>
                <a:gd name="connsiteX15" fmla="*/ 30346 w 967972"/>
                <a:gd name="connsiteY15" fmla="*/ 370780 h 1787025"/>
                <a:gd name="connsiteX16" fmla="*/ 44018 w 967972"/>
                <a:gd name="connsiteY16" fmla="*/ 410645 h 1787025"/>
                <a:gd name="connsiteX17" fmla="*/ 84899 w 967972"/>
                <a:gd name="connsiteY17" fmla="*/ 581246 h 1787025"/>
                <a:gd name="connsiteX18" fmla="*/ 148843 w 967972"/>
                <a:gd name="connsiteY18" fmla="*/ 686754 h 1787025"/>
                <a:gd name="connsiteX19" fmla="*/ 235167 w 967972"/>
                <a:gd name="connsiteY19" fmla="*/ 613218 h 1787025"/>
                <a:gd name="connsiteX20" fmla="*/ 306162 w 967972"/>
                <a:gd name="connsiteY20" fmla="*/ 477769 h 1787025"/>
                <a:gd name="connsiteX21" fmla="*/ 306086 w 967972"/>
                <a:gd name="connsiteY21" fmla="*/ 594908 h 1787025"/>
                <a:gd name="connsiteX22" fmla="*/ 251353 w 967972"/>
                <a:gd name="connsiteY22" fmla="*/ 657096 h 1787025"/>
                <a:gd name="connsiteX23" fmla="*/ 147411 w 967972"/>
                <a:gd name="connsiteY23" fmla="*/ 814508 h 1787025"/>
                <a:gd name="connsiteX24" fmla="*/ 19706 w 967972"/>
                <a:gd name="connsiteY24" fmla="*/ 1014835 h 1787025"/>
                <a:gd name="connsiteX25" fmla="*/ 193854 w 967972"/>
                <a:gd name="connsiteY25" fmla="*/ 1108868 h 1787025"/>
                <a:gd name="connsiteX26" fmla="*/ 198616 w 967972"/>
                <a:gd name="connsiteY26" fmla="*/ 1244599 h 1787025"/>
                <a:gd name="connsiteX27" fmla="*/ 231970 w 967972"/>
                <a:gd name="connsiteY27" fmla="*/ 1572379 h 1787025"/>
                <a:gd name="connsiteX28" fmla="*/ 228773 w 967972"/>
                <a:gd name="connsiteY28" fmla="*/ 1652176 h 1787025"/>
                <a:gd name="connsiteX29" fmla="*/ 161631 w 967972"/>
                <a:gd name="connsiteY29" fmla="*/ 1767408 h 1787025"/>
                <a:gd name="connsiteX30" fmla="*/ 239046 w 967972"/>
                <a:gd name="connsiteY30" fmla="*/ 1764344 h 1787025"/>
                <a:gd name="connsiteX31" fmla="*/ 302308 w 967972"/>
                <a:gd name="connsiteY31" fmla="*/ 1709859 h 1787025"/>
                <a:gd name="connsiteX32" fmla="*/ 343739 w 967972"/>
                <a:gd name="connsiteY32" fmla="*/ 1665781 h 1787025"/>
                <a:gd name="connsiteX33" fmla="*/ 302242 w 967972"/>
                <a:gd name="connsiteY33" fmla="*/ 1590813 h 1787025"/>
                <a:gd name="connsiteX34" fmla="*/ 298428 w 967972"/>
                <a:gd name="connsiteY34" fmla="*/ 1230944 h 1787025"/>
                <a:gd name="connsiteX35" fmla="*/ 318295 w 967972"/>
                <a:gd name="connsiteY35" fmla="*/ 1107103 h 1787025"/>
                <a:gd name="connsiteX36" fmla="*/ 452577 w 967972"/>
                <a:gd name="connsiteY36" fmla="*/ 1083207 h 1787025"/>
                <a:gd name="connsiteX37" fmla="*/ 634817 w 967972"/>
                <a:gd name="connsiteY37" fmla="*/ 1303814 h 1787025"/>
                <a:gd name="connsiteX38" fmla="*/ 682094 w 967972"/>
                <a:gd name="connsiteY38" fmla="*/ 1582104 h 1787025"/>
                <a:gd name="connsiteX39" fmla="*/ 649305 w 967972"/>
                <a:gd name="connsiteY39" fmla="*/ 1645165 h 1787025"/>
                <a:gd name="connsiteX40" fmla="*/ 701959 w 967972"/>
                <a:gd name="connsiteY40" fmla="*/ 1697070 h 1787025"/>
                <a:gd name="connsiteX41" fmla="*/ 836241 w 967972"/>
                <a:gd name="connsiteY41" fmla="*/ 1732239 h 1787025"/>
                <a:gd name="connsiteX42" fmla="*/ 768350 w 967972"/>
                <a:gd name="connsiteY42" fmla="*/ 1632243 h 1787025"/>
                <a:gd name="connsiteX43" fmla="*/ 749917 w 967972"/>
                <a:gd name="connsiteY43" fmla="*/ 1553196 h 1787025"/>
                <a:gd name="connsiteX44" fmla="*/ 737128 w 967972"/>
                <a:gd name="connsiteY44" fmla="*/ 1252659 h 1787025"/>
                <a:gd name="connsiteX45" fmla="*/ 634385 w 967972"/>
                <a:gd name="connsiteY45" fmla="*/ 1061243 h 1787025"/>
                <a:gd name="connsiteX46" fmla="*/ 702058 w 967972"/>
                <a:gd name="connsiteY46" fmla="*/ 1039978 h 1787025"/>
                <a:gd name="connsiteX47" fmla="*/ 589256 w 967972"/>
                <a:gd name="connsiteY47" fmla="*/ 835520 h 1787025"/>
                <a:gd name="connsiteX48" fmla="*/ 564280 w 967972"/>
                <a:gd name="connsiteY48" fmla="*/ 636986 h 1787025"/>
                <a:gd name="connsiteX49" fmla="*/ 622029 w 967972"/>
                <a:gd name="connsiteY49" fmla="*/ 523696 h 1787025"/>
                <a:gd name="connsiteX50" fmla="*/ 692367 w 967972"/>
                <a:gd name="connsiteY50" fmla="*/ 648387 h 1787025"/>
                <a:gd name="connsiteX51" fmla="*/ 759508 w 967972"/>
                <a:gd name="connsiteY51" fmla="*/ 673965 h 1787025"/>
                <a:gd name="connsiteX52" fmla="*/ 906580 w 967972"/>
                <a:gd name="connsiteY52" fmla="*/ 462950 h 1787025"/>
                <a:gd name="connsiteX53" fmla="*/ 948277 w 967972"/>
                <a:gd name="connsiteY53" fmla="*/ 397174 h 1787025"/>
                <a:gd name="connsiteX54" fmla="*/ 962043 w 967972"/>
                <a:gd name="connsiteY54" fmla="*/ 351299 h 1787025"/>
                <a:gd name="connsiteX55" fmla="*/ 912704 w 967972"/>
                <a:gd name="connsiteY55" fmla="*/ 328516 h 1787025"/>
                <a:gd name="connsiteX56" fmla="*/ 889292 w 967972"/>
                <a:gd name="connsiteY56" fmla="*/ 340405 h 1787025"/>
                <a:gd name="connsiteX57" fmla="*/ 866715 w 967972"/>
                <a:gd name="connsiteY57" fmla="*/ 326085 h 1787025"/>
                <a:gd name="connsiteX58" fmla="*/ 871493 w 967972"/>
                <a:gd name="connsiteY58" fmla="*/ 352010 h 1787025"/>
                <a:gd name="connsiteX59" fmla="*/ 855424 w 967972"/>
                <a:gd name="connsiteY59" fmla="*/ 412411 h 1787025"/>
                <a:gd name="connsiteX60" fmla="*/ 740325 w 967972"/>
                <a:gd name="connsiteY60" fmla="*/ 555668 h 1787025"/>
                <a:gd name="connsiteX61" fmla="*/ 654001 w 967972"/>
                <a:gd name="connsiteY61" fmla="*/ 293498 h 1787025"/>
                <a:gd name="connsiteX62" fmla="*/ 574071 w 967972"/>
                <a:gd name="connsiteY62" fmla="*/ 277512 h 1787025"/>
                <a:gd name="connsiteX63" fmla="*/ 526113 w 967972"/>
                <a:gd name="connsiteY63" fmla="*/ 242343 h 1787025"/>
                <a:gd name="connsiteX64" fmla="*/ 529310 w 967972"/>
                <a:gd name="connsiteY64" fmla="*/ 159215 h 1787025"/>
                <a:gd name="connsiteX65" fmla="*/ 543821 w 967972"/>
                <a:gd name="connsiteY65" fmla="*/ 92562 h 1787025"/>
                <a:gd name="connsiteX66" fmla="*/ 516187 w 967972"/>
                <a:gd name="connsiteY66" fmla="*/ 40982 h 1787025"/>
                <a:gd name="connsiteX67" fmla="*/ 474841 w 967972"/>
                <a:gd name="connsiteY67" fmla="*/ 11112 h 1787025"/>
                <a:gd name="connsiteX0" fmla="*/ 474841 w 967972"/>
                <a:gd name="connsiteY0" fmla="*/ 11112 h 1787025"/>
                <a:gd name="connsiteX1" fmla="*/ 360691 w 967972"/>
                <a:gd name="connsiteY1" fmla="*/ 13971 h 1787025"/>
                <a:gd name="connsiteX2" fmla="*/ 249822 w 967972"/>
                <a:gd name="connsiteY2" fmla="*/ 94937 h 1787025"/>
                <a:gd name="connsiteX3" fmla="*/ 297428 w 967972"/>
                <a:gd name="connsiteY3" fmla="*/ 147488 h 1787025"/>
                <a:gd name="connsiteX4" fmla="*/ 326051 w 967972"/>
                <a:gd name="connsiteY4" fmla="*/ 166251 h 1787025"/>
                <a:gd name="connsiteX5" fmla="*/ 349169 w 967972"/>
                <a:gd name="connsiteY5" fmla="*/ 222230 h 1787025"/>
                <a:gd name="connsiteX6" fmla="*/ 385436 w 967972"/>
                <a:gd name="connsiteY6" fmla="*/ 274315 h 1787025"/>
                <a:gd name="connsiteX7" fmla="*/ 347069 w 967972"/>
                <a:gd name="connsiteY7" fmla="*/ 303089 h 1787025"/>
                <a:gd name="connsiteX8" fmla="*/ 273534 w 967972"/>
                <a:gd name="connsiteY8" fmla="*/ 322273 h 1787025"/>
                <a:gd name="connsiteX9" fmla="*/ 206392 w 967972"/>
                <a:gd name="connsiteY9" fmla="*/ 459752 h 1787025"/>
                <a:gd name="connsiteX10" fmla="*/ 168026 w 967972"/>
                <a:gd name="connsiteY10" fmla="*/ 552471 h 1787025"/>
                <a:gd name="connsiteX11" fmla="*/ 94490 w 967972"/>
                <a:gd name="connsiteY11" fmla="*/ 424583 h 1787025"/>
                <a:gd name="connsiteX12" fmla="*/ 116871 w 967972"/>
                <a:gd name="connsiteY12" fmla="*/ 355677 h 1787025"/>
                <a:gd name="connsiteX13" fmla="*/ 78504 w 967972"/>
                <a:gd name="connsiteY13" fmla="*/ 271117 h 1787025"/>
                <a:gd name="connsiteX14" fmla="*/ 34560 w 967972"/>
                <a:gd name="connsiteY14" fmla="*/ 307919 h 1787025"/>
                <a:gd name="connsiteX15" fmla="*/ 30346 w 967972"/>
                <a:gd name="connsiteY15" fmla="*/ 370780 h 1787025"/>
                <a:gd name="connsiteX16" fmla="*/ 44018 w 967972"/>
                <a:gd name="connsiteY16" fmla="*/ 410645 h 1787025"/>
                <a:gd name="connsiteX17" fmla="*/ 84899 w 967972"/>
                <a:gd name="connsiteY17" fmla="*/ 581246 h 1787025"/>
                <a:gd name="connsiteX18" fmla="*/ 148843 w 967972"/>
                <a:gd name="connsiteY18" fmla="*/ 686754 h 1787025"/>
                <a:gd name="connsiteX19" fmla="*/ 235167 w 967972"/>
                <a:gd name="connsiteY19" fmla="*/ 613218 h 1787025"/>
                <a:gd name="connsiteX20" fmla="*/ 306162 w 967972"/>
                <a:gd name="connsiteY20" fmla="*/ 477769 h 1787025"/>
                <a:gd name="connsiteX21" fmla="*/ 306086 w 967972"/>
                <a:gd name="connsiteY21" fmla="*/ 594908 h 1787025"/>
                <a:gd name="connsiteX22" fmla="*/ 251353 w 967972"/>
                <a:gd name="connsiteY22" fmla="*/ 657096 h 1787025"/>
                <a:gd name="connsiteX23" fmla="*/ 147411 w 967972"/>
                <a:gd name="connsiteY23" fmla="*/ 814508 h 1787025"/>
                <a:gd name="connsiteX24" fmla="*/ 19706 w 967972"/>
                <a:gd name="connsiteY24" fmla="*/ 1014835 h 1787025"/>
                <a:gd name="connsiteX25" fmla="*/ 193854 w 967972"/>
                <a:gd name="connsiteY25" fmla="*/ 1108868 h 1787025"/>
                <a:gd name="connsiteX26" fmla="*/ 198616 w 967972"/>
                <a:gd name="connsiteY26" fmla="*/ 1244599 h 1787025"/>
                <a:gd name="connsiteX27" fmla="*/ 231970 w 967972"/>
                <a:gd name="connsiteY27" fmla="*/ 1572379 h 1787025"/>
                <a:gd name="connsiteX28" fmla="*/ 228773 w 967972"/>
                <a:gd name="connsiteY28" fmla="*/ 1652176 h 1787025"/>
                <a:gd name="connsiteX29" fmla="*/ 161631 w 967972"/>
                <a:gd name="connsiteY29" fmla="*/ 1767408 h 1787025"/>
                <a:gd name="connsiteX30" fmla="*/ 239046 w 967972"/>
                <a:gd name="connsiteY30" fmla="*/ 1764344 h 1787025"/>
                <a:gd name="connsiteX31" fmla="*/ 302308 w 967972"/>
                <a:gd name="connsiteY31" fmla="*/ 1709859 h 1787025"/>
                <a:gd name="connsiteX32" fmla="*/ 343739 w 967972"/>
                <a:gd name="connsiteY32" fmla="*/ 1665781 h 1787025"/>
                <a:gd name="connsiteX33" fmla="*/ 302242 w 967972"/>
                <a:gd name="connsiteY33" fmla="*/ 1590813 h 1787025"/>
                <a:gd name="connsiteX34" fmla="*/ 298428 w 967972"/>
                <a:gd name="connsiteY34" fmla="*/ 1230944 h 1787025"/>
                <a:gd name="connsiteX35" fmla="*/ 318295 w 967972"/>
                <a:gd name="connsiteY35" fmla="*/ 1107103 h 1787025"/>
                <a:gd name="connsiteX36" fmla="*/ 452577 w 967972"/>
                <a:gd name="connsiteY36" fmla="*/ 1083207 h 1787025"/>
                <a:gd name="connsiteX37" fmla="*/ 634817 w 967972"/>
                <a:gd name="connsiteY37" fmla="*/ 1303814 h 1787025"/>
                <a:gd name="connsiteX38" fmla="*/ 682094 w 967972"/>
                <a:gd name="connsiteY38" fmla="*/ 1582104 h 1787025"/>
                <a:gd name="connsiteX39" fmla="*/ 649305 w 967972"/>
                <a:gd name="connsiteY39" fmla="*/ 1645165 h 1787025"/>
                <a:gd name="connsiteX40" fmla="*/ 701959 w 967972"/>
                <a:gd name="connsiteY40" fmla="*/ 1697070 h 1787025"/>
                <a:gd name="connsiteX41" fmla="*/ 836241 w 967972"/>
                <a:gd name="connsiteY41" fmla="*/ 1732239 h 1787025"/>
                <a:gd name="connsiteX42" fmla="*/ 768350 w 967972"/>
                <a:gd name="connsiteY42" fmla="*/ 1632243 h 1787025"/>
                <a:gd name="connsiteX43" fmla="*/ 749917 w 967972"/>
                <a:gd name="connsiteY43" fmla="*/ 1553196 h 1787025"/>
                <a:gd name="connsiteX44" fmla="*/ 737128 w 967972"/>
                <a:gd name="connsiteY44" fmla="*/ 1252659 h 1787025"/>
                <a:gd name="connsiteX45" fmla="*/ 634385 w 967972"/>
                <a:gd name="connsiteY45" fmla="*/ 1061243 h 1787025"/>
                <a:gd name="connsiteX46" fmla="*/ 702058 w 967972"/>
                <a:gd name="connsiteY46" fmla="*/ 1039978 h 1787025"/>
                <a:gd name="connsiteX47" fmla="*/ 589256 w 967972"/>
                <a:gd name="connsiteY47" fmla="*/ 835520 h 1787025"/>
                <a:gd name="connsiteX48" fmla="*/ 564280 w 967972"/>
                <a:gd name="connsiteY48" fmla="*/ 636986 h 1787025"/>
                <a:gd name="connsiteX49" fmla="*/ 622029 w 967972"/>
                <a:gd name="connsiteY49" fmla="*/ 523696 h 1787025"/>
                <a:gd name="connsiteX50" fmla="*/ 692367 w 967972"/>
                <a:gd name="connsiteY50" fmla="*/ 648387 h 1787025"/>
                <a:gd name="connsiteX51" fmla="*/ 759508 w 967972"/>
                <a:gd name="connsiteY51" fmla="*/ 673965 h 1787025"/>
                <a:gd name="connsiteX52" fmla="*/ 906580 w 967972"/>
                <a:gd name="connsiteY52" fmla="*/ 462950 h 1787025"/>
                <a:gd name="connsiteX53" fmla="*/ 948277 w 967972"/>
                <a:gd name="connsiteY53" fmla="*/ 397174 h 1787025"/>
                <a:gd name="connsiteX54" fmla="*/ 962043 w 967972"/>
                <a:gd name="connsiteY54" fmla="*/ 351299 h 1787025"/>
                <a:gd name="connsiteX55" fmla="*/ 912704 w 967972"/>
                <a:gd name="connsiteY55" fmla="*/ 328516 h 1787025"/>
                <a:gd name="connsiteX56" fmla="*/ 889292 w 967972"/>
                <a:gd name="connsiteY56" fmla="*/ 340405 h 1787025"/>
                <a:gd name="connsiteX57" fmla="*/ 866715 w 967972"/>
                <a:gd name="connsiteY57" fmla="*/ 326085 h 1787025"/>
                <a:gd name="connsiteX58" fmla="*/ 871493 w 967972"/>
                <a:gd name="connsiteY58" fmla="*/ 352010 h 1787025"/>
                <a:gd name="connsiteX59" fmla="*/ 855424 w 967972"/>
                <a:gd name="connsiteY59" fmla="*/ 412411 h 1787025"/>
                <a:gd name="connsiteX60" fmla="*/ 740325 w 967972"/>
                <a:gd name="connsiteY60" fmla="*/ 555668 h 1787025"/>
                <a:gd name="connsiteX61" fmla="*/ 654001 w 967972"/>
                <a:gd name="connsiteY61" fmla="*/ 293498 h 1787025"/>
                <a:gd name="connsiteX62" fmla="*/ 574071 w 967972"/>
                <a:gd name="connsiteY62" fmla="*/ 277512 h 1787025"/>
                <a:gd name="connsiteX63" fmla="*/ 526113 w 967972"/>
                <a:gd name="connsiteY63" fmla="*/ 242343 h 1787025"/>
                <a:gd name="connsiteX64" fmla="*/ 529310 w 967972"/>
                <a:gd name="connsiteY64" fmla="*/ 159215 h 1787025"/>
                <a:gd name="connsiteX65" fmla="*/ 543821 w 967972"/>
                <a:gd name="connsiteY65" fmla="*/ 92562 h 1787025"/>
                <a:gd name="connsiteX66" fmla="*/ 516187 w 967972"/>
                <a:gd name="connsiteY66" fmla="*/ 40982 h 1787025"/>
                <a:gd name="connsiteX67" fmla="*/ 474841 w 967972"/>
                <a:gd name="connsiteY67" fmla="*/ 11112 h 1787025"/>
                <a:gd name="connsiteX0" fmla="*/ 474841 w 967972"/>
                <a:gd name="connsiteY0" fmla="*/ 11112 h 1787025"/>
                <a:gd name="connsiteX1" fmla="*/ 360691 w 967972"/>
                <a:gd name="connsiteY1" fmla="*/ 13971 h 1787025"/>
                <a:gd name="connsiteX2" fmla="*/ 249822 w 967972"/>
                <a:gd name="connsiteY2" fmla="*/ 94937 h 1787025"/>
                <a:gd name="connsiteX3" fmla="*/ 297428 w 967972"/>
                <a:gd name="connsiteY3" fmla="*/ 147488 h 1787025"/>
                <a:gd name="connsiteX4" fmla="*/ 326051 w 967972"/>
                <a:gd name="connsiteY4" fmla="*/ 166251 h 1787025"/>
                <a:gd name="connsiteX5" fmla="*/ 349169 w 967972"/>
                <a:gd name="connsiteY5" fmla="*/ 222230 h 1787025"/>
                <a:gd name="connsiteX6" fmla="*/ 385436 w 967972"/>
                <a:gd name="connsiteY6" fmla="*/ 274315 h 1787025"/>
                <a:gd name="connsiteX7" fmla="*/ 347069 w 967972"/>
                <a:gd name="connsiteY7" fmla="*/ 303089 h 1787025"/>
                <a:gd name="connsiteX8" fmla="*/ 273534 w 967972"/>
                <a:gd name="connsiteY8" fmla="*/ 322273 h 1787025"/>
                <a:gd name="connsiteX9" fmla="*/ 206392 w 967972"/>
                <a:gd name="connsiteY9" fmla="*/ 459752 h 1787025"/>
                <a:gd name="connsiteX10" fmla="*/ 168026 w 967972"/>
                <a:gd name="connsiteY10" fmla="*/ 552471 h 1787025"/>
                <a:gd name="connsiteX11" fmla="*/ 94490 w 967972"/>
                <a:gd name="connsiteY11" fmla="*/ 424583 h 1787025"/>
                <a:gd name="connsiteX12" fmla="*/ 116871 w 967972"/>
                <a:gd name="connsiteY12" fmla="*/ 355677 h 1787025"/>
                <a:gd name="connsiteX13" fmla="*/ 78504 w 967972"/>
                <a:gd name="connsiteY13" fmla="*/ 271117 h 1787025"/>
                <a:gd name="connsiteX14" fmla="*/ 34560 w 967972"/>
                <a:gd name="connsiteY14" fmla="*/ 307919 h 1787025"/>
                <a:gd name="connsiteX15" fmla="*/ 30346 w 967972"/>
                <a:gd name="connsiteY15" fmla="*/ 370780 h 1787025"/>
                <a:gd name="connsiteX16" fmla="*/ 44018 w 967972"/>
                <a:gd name="connsiteY16" fmla="*/ 410645 h 1787025"/>
                <a:gd name="connsiteX17" fmla="*/ 84899 w 967972"/>
                <a:gd name="connsiteY17" fmla="*/ 581246 h 1787025"/>
                <a:gd name="connsiteX18" fmla="*/ 148843 w 967972"/>
                <a:gd name="connsiteY18" fmla="*/ 686754 h 1787025"/>
                <a:gd name="connsiteX19" fmla="*/ 235167 w 967972"/>
                <a:gd name="connsiteY19" fmla="*/ 613218 h 1787025"/>
                <a:gd name="connsiteX20" fmla="*/ 306162 w 967972"/>
                <a:gd name="connsiteY20" fmla="*/ 477769 h 1787025"/>
                <a:gd name="connsiteX21" fmla="*/ 306086 w 967972"/>
                <a:gd name="connsiteY21" fmla="*/ 594908 h 1787025"/>
                <a:gd name="connsiteX22" fmla="*/ 251353 w 967972"/>
                <a:gd name="connsiteY22" fmla="*/ 657096 h 1787025"/>
                <a:gd name="connsiteX23" fmla="*/ 147411 w 967972"/>
                <a:gd name="connsiteY23" fmla="*/ 814508 h 1787025"/>
                <a:gd name="connsiteX24" fmla="*/ 19706 w 967972"/>
                <a:gd name="connsiteY24" fmla="*/ 1014835 h 1787025"/>
                <a:gd name="connsiteX25" fmla="*/ 193854 w 967972"/>
                <a:gd name="connsiteY25" fmla="*/ 1108868 h 1787025"/>
                <a:gd name="connsiteX26" fmla="*/ 198616 w 967972"/>
                <a:gd name="connsiteY26" fmla="*/ 1244599 h 1787025"/>
                <a:gd name="connsiteX27" fmla="*/ 231970 w 967972"/>
                <a:gd name="connsiteY27" fmla="*/ 1572379 h 1787025"/>
                <a:gd name="connsiteX28" fmla="*/ 228773 w 967972"/>
                <a:gd name="connsiteY28" fmla="*/ 1652176 h 1787025"/>
                <a:gd name="connsiteX29" fmla="*/ 161631 w 967972"/>
                <a:gd name="connsiteY29" fmla="*/ 1767408 h 1787025"/>
                <a:gd name="connsiteX30" fmla="*/ 239046 w 967972"/>
                <a:gd name="connsiteY30" fmla="*/ 1764344 h 1787025"/>
                <a:gd name="connsiteX31" fmla="*/ 302308 w 967972"/>
                <a:gd name="connsiteY31" fmla="*/ 1709859 h 1787025"/>
                <a:gd name="connsiteX32" fmla="*/ 343739 w 967972"/>
                <a:gd name="connsiteY32" fmla="*/ 1665781 h 1787025"/>
                <a:gd name="connsiteX33" fmla="*/ 302242 w 967972"/>
                <a:gd name="connsiteY33" fmla="*/ 1590813 h 1787025"/>
                <a:gd name="connsiteX34" fmla="*/ 298428 w 967972"/>
                <a:gd name="connsiteY34" fmla="*/ 1230944 h 1787025"/>
                <a:gd name="connsiteX35" fmla="*/ 318295 w 967972"/>
                <a:gd name="connsiteY35" fmla="*/ 1107103 h 1787025"/>
                <a:gd name="connsiteX36" fmla="*/ 452577 w 967972"/>
                <a:gd name="connsiteY36" fmla="*/ 1083207 h 1787025"/>
                <a:gd name="connsiteX37" fmla="*/ 634817 w 967972"/>
                <a:gd name="connsiteY37" fmla="*/ 1303814 h 1787025"/>
                <a:gd name="connsiteX38" fmla="*/ 682094 w 967972"/>
                <a:gd name="connsiteY38" fmla="*/ 1582104 h 1787025"/>
                <a:gd name="connsiteX39" fmla="*/ 649305 w 967972"/>
                <a:gd name="connsiteY39" fmla="*/ 1645165 h 1787025"/>
                <a:gd name="connsiteX40" fmla="*/ 701959 w 967972"/>
                <a:gd name="connsiteY40" fmla="*/ 1697070 h 1787025"/>
                <a:gd name="connsiteX41" fmla="*/ 836241 w 967972"/>
                <a:gd name="connsiteY41" fmla="*/ 1732239 h 1787025"/>
                <a:gd name="connsiteX42" fmla="*/ 768350 w 967972"/>
                <a:gd name="connsiteY42" fmla="*/ 1632243 h 1787025"/>
                <a:gd name="connsiteX43" fmla="*/ 749917 w 967972"/>
                <a:gd name="connsiteY43" fmla="*/ 1553196 h 1787025"/>
                <a:gd name="connsiteX44" fmla="*/ 737128 w 967972"/>
                <a:gd name="connsiteY44" fmla="*/ 1252659 h 1787025"/>
                <a:gd name="connsiteX45" fmla="*/ 634385 w 967972"/>
                <a:gd name="connsiteY45" fmla="*/ 1061243 h 1787025"/>
                <a:gd name="connsiteX46" fmla="*/ 702058 w 967972"/>
                <a:gd name="connsiteY46" fmla="*/ 1039978 h 1787025"/>
                <a:gd name="connsiteX47" fmla="*/ 589256 w 967972"/>
                <a:gd name="connsiteY47" fmla="*/ 835520 h 1787025"/>
                <a:gd name="connsiteX48" fmla="*/ 564280 w 967972"/>
                <a:gd name="connsiteY48" fmla="*/ 636986 h 1787025"/>
                <a:gd name="connsiteX49" fmla="*/ 622029 w 967972"/>
                <a:gd name="connsiteY49" fmla="*/ 523696 h 1787025"/>
                <a:gd name="connsiteX50" fmla="*/ 692367 w 967972"/>
                <a:gd name="connsiteY50" fmla="*/ 648387 h 1787025"/>
                <a:gd name="connsiteX51" fmla="*/ 759508 w 967972"/>
                <a:gd name="connsiteY51" fmla="*/ 673965 h 1787025"/>
                <a:gd name="connsiteX52" fmla="*/ 906580 w 967972"/>
                <a:gd name="connsiteY52" fmla="*/ 462950 h 1787025"/>
                <a:gd name="connsiteX53" fmla="*/ 948277 w 967972"/>
                <a:gd name="connsiteY53" fmla="*/ 397174 h 1787025"/>
                <a:gd name="connsiteX54" fmla="*/ 962043 w 967972"/>
                <a:gd name="connsiteY54" fmla="*/ 351299 h 1787025"/>
                <a:gd name="connsiteX55" fmla="*/ 929331 w 967972"/>
                <a:gd name="connsiteY55" fmla="*/ 335891 h 1787025"/>
                <a:gd name="connsiteX56" fmla="*/ 912704 w 967972"/>
                <a:gd name="connsiteY56" fmla="*/ 328516 h 1787025"/>
                <a:gd name="connsiteX57" fmla="*/ 889292 w 967972"/>
                <a:gd name="connsiteY57" fmla="*/ 340405 h 1787025"/>
                <a:gd name="connsiteX58" fmla="*/ 866715 w 967972"/>
                <a:gd name="connsiteY58" fmla="*/ 326085 h 1787025"/>
                <a:gd name="connsiteX59" fmla="*/ 871493 w 967972"/>
                <a:gd name="connsiteY59" fmla="*/ 352010 h 1787025"/>
                <a:gd name="connsiteX60" fmla="*/ 855424 w 967972"/>
                <a:gd name="connsiteY60" fmla="*/ 412411 h 1787025"/>
                <a:gd name="connsiteX61" fmla="*/ 740325 w 967972"/>
                <a:gd name="connsiteY61" fmla="*/ 555668 h 1787025"/>
                <a:gd name="connsiteX62" fmla="*/ 654001 w 967972"/>
                <a:gd name="connsiteY62" fmla="*/ 293498 h 1787025"/>
                <a:gd name="connsiteX63" fmla="*/ 574071 w 967972"/>
                <a:gd name="connsiteY63" fmla="*/ 277512 h 1787025"/>
                <a:gd name="connsiteX64" fmla="*/ 526113 w 967972"/>
                <a:gd name="connsiteY64" fmla="*/ 242343 h 1787025"/>
                <a:gd name="connsiteX65" fmla="*/ 529310 w 967972"/>
                <a:gd name="connsiteY65" fmla="*/ 159215 h 1787025"/>
                <a:gd name="connsiteX66" fmla="*/ 543821 w 967972"/>
                <a:gd name="connsiteY66" fmla="*/ 92562 h 1787025"/>
                <a:gd name="connsiteX67" fmla="*/ 516187 w 967972"/>
                <a:gd name="connsiteY67" fmla="*/ 40982 h 1787025"/>
                <a:gd name="connsiteX68" fmla="*/ 474841 w 967972"/>
                <a:gd name="connsiteY68" fmla="*/ 11112 h 1787025"/>
                <a:gd name="connsiteX0" fmla="*/ 474841 w 967972"/>
                <a:gd name="connsiteY0" fmla="*/ 11112 h 1787025"/>
                <a:gd name="connsiteX1" fmla="*/ 360691 w 967972"/>
                <a:gd name="connsiteY1" fmla="*/ 13971 h 1787025"/>
                <a:gd name="connsiteX2" fmla="*/ 249822 w 967972"/>
                <a:gd name="connsiteY2" fmla="*/ 94937 h 1787025"/>
                <a:gd name="connsiteX3" fmla="*/ 297428 w 967972"/>
                <a:gd name="connsiteY3" fmla="*/ 147488 h 1787025"/>
                <a:gd name="connsiteX4" fmla="*/ 326051 w 967972"/>
                <a:gd name="connsiteY4" fmla="*/ 166251 h 1787025"/>
                <a:gd name="connsiteX5" fmla="*/ 349169 w 967972"/>
                <a:gd name="connsiteY5" fmla="*/ 222230 h 1787025"/>
                <a:gd name="connsiteX6" fmla="*/ 385436 w 967972"/>
                <a:gd name="connsiteY6" fmla="*/ 274315 h 1787025"/>
                <a:gd name="connsiteX7" fmla="*/ 347069 w 967972"/>
                <a:gd name="connsiteY7" fmla="*/ 303089 h 1787025"/>
                <a:gd name="connsiteX8" fmla="*/ 273534 w 967972"/>
                <a:gd name="connsiteY8" fmla="*/ 322273 h 1787025"/>
                <a:gd name="connsiteX9" fmla="*/ 206392 w 967972"/>
                <a:gd name="connsiteY9" fmla="*/ 459752 h 1787025"/>
                <a:gd name="connsiteX10" fmla="*/ 168026 w 967972"/>
                <a:gd name="connsiteY10" fmla="*/ 552471 h 1787025"/>
                <a:gd name="connsiteX11" fmla="*/ 94490 w 967972"/>
                <a:gd name="connsiteY11" fmla="*/ 424583 h 1787025"/>
                <a:gd name="connsiteX12" fmla="*/ 116871 w 967972"/>
                <a:gd name="connsiteY12" fmla="*/ 355677 h 1787025"/>
                <a:gd name="connsiteX13" fmla="*/ 78504 w 967972"/>
                <a:gd name="connsiteY13" fmla="*/ 271117 h 1787025"/>
                <a:gd name="connsiteX14" fmla="*/ 34560 w 967972"/>
                <a:gd name="connsiteY14" fmla="*/ 307919 h 1787025"/>
                <a:gd name="connsiteX15" fmla="*/ 30346 w 967972"/>
                <a:gd name="connsiteY15" fmla="*/ 370780 h 1787025"/>
                <a:gd name="connsiteX16" fmla="*/ 44018 w 967972"/>
                <a:gd name="connsiteY16" fmla="*/ 410645 h 1787025"/>
                <a:gd name="connsiteX17" fmla="*/ 84899 w 967972"/>
                <a:gd name="connsiteY17" fmla="*/ 581246 h 1787025"/>
                <a:gd name="connsiteX18" fmla="*/ 148843 w 967972"/>
                <a:gd name="connsiteY18" fmla="*/ 686754 h 1787025"/>
                <a:gd name="connsiteX19" fmla="*/ 235167 w 967972"/>
                <a:gd name="connsiteY19" fmla="*/ 613218 h 1787025"/>
                <a:gd name="connsiteX20" fmla="*/ 306162 w 967972"/>
                <a:gd name="connsiteY20" fmla="*/ 477769 h 1787025"/>
                <a:gd name="connsiteX21" fmla="*/ 306086 w 967972"/>
                <a:gd name="connsiteY21" fmla="*/ 594908 h 1787025"/>
                <a:gd name="connsiteX22" fmla="*/ 251353 w 967972"/>
                <a:gd name="connsiteY22" fmla="*/ 657096 h 1787025"/>
                <a:gd name="connsiteX23" fmla="*/ 147411 w 967972"/>
                <a:gd name="connsiteY23" fmla="*/ 814508 h 1787025"/>
                <a:gd name="connsiteX24" fmla="*/ 19706 w 967972"/>
                <a:gd name="connsiteY24" fmla="*/ 1014835 h 1787025"/>
                <a:gd name="connsiteX25" fmla="*/ 193854 w 967972"/>
                <a:gd name="connsiteY25" fmla="*/ 1108868 h 1787025"/>
                <a:gd name="connsiteX26" fmla="*/ 198616 w 967972"/>
                <a:gd name="connsiteY26" fmla="*/ 1244599 h 1787025"/>
                <a:gd name="connsiteX27" fmla="*/ 231970 w 967972"/>
                <a:gd name="connsiteY27" fmla="*/ 1572379 h 1787025"/>
                <a:gd name="connsiteX28" fmla="*/ 228773 w 967972"/>
                <a:gd name="connsiteY28" fmla="*/ 1652176 h 1787025"/>
                <a:gd name="connsiteX29" fmla="*/ 161631 w 967972"/>
                <a:gd name="connsiteY29" fmla="*/ 1767408 h 1787025"/>
                <a:gd name="connsiteX30" fmla="*/ 239046 w 967972"/>
                <a:gd name="connsiteY30" fmla="*/ 1764344 h 1787025"/>
                <a:gd name="connsiteX31" fmla="*/ 302308 w 967972"/>
                <a:gd name="connsiteY31" fmla="*/ 1709859 h 1787025"/>
                <a:gd name="connsiteX32" fmla="*/ 343739 w 967972"/>
                <a:gd name="connsiteY32" fmla="*/ 1665781 h 1787025"/>
                <a:gd name="connsiteX33" fmla="*/ 302242 w 967972"/>
                <a:gd name="connsiteY33" fmla="*/ 1590813 h 1787025"/>
                <a:gd name="connsiteX34" fmla="*/ 298428 w 967972"/>
                <a:gd name="connsiteY34" fmla="*/ 1230944 h 1787025"/>
                <a:gd name="connsiteX35" fmla="*/ 318295 w 967972"/>
                <a:gd name="connsiteY35" fmla="*/ 1107103 h 1787025"/>
                <a:gd name="connsiteX36" fmla="*/ 452577 w 967972"/>
                <a:gd name="connsiteY36" fmla="*/ 1083207 h 1787025"/>
                <a:gd name="connsiteX37" fmla="*/ 634817 w 967972"/>
                <a:gd name="connsiteY37" fmla="*/ 1303814 h 1787025"/>
                <a:gd name="connsiteX38" fmla="*/ 682094 w 967972"/>
                <a:gd name="connsiteY38" fmla="*/ 1582104 h 1787025"/>
                <a:gd name="connsiteX39" fmla="*/ 649305 w 967972"/>
                <a:gd name="connsiteY39" fmla="*/ 1645165 h 1787025"/>
                <a:gd name="connsiteX40" fmla="*/ 701959 w 967972"/>
                <a:gd name="connsiteY40" fmla="*/ 1697070 h 1787025"/>
                <a:gd name="connsiteX41" fmla="*/ 836241 w 967972"/>
                <a:gd name="connsiteY41" fmla="*/ 1732239 h 1787025"/>
                <a:gd name="connsiteX42" fmla="*/ 768350 w 967972"/>
                <a:gd name="connsiteY42" fmla="*/ 1632243 h 1787025"/>
                <a:gd name="connsiteX43" fmla="*/ 749917 w 967972"/>
                <a:gd name="connsiteY43" fmla="*/ 1553196 h 1787025"/>
                <a:gd name="connsiteX44" fmla="*/ 737128 w 967972"/>
                <a:gd name="connsiteY44" fmla="*/ 1252659 h 1787025"/>
                <a:gd name="connsiteX45" fmla="*/ 634385 w 967972"/>
                <a:gd name="connsiteY45" fmla="*/ 1061243 h 1787025"/>
                <a:gd name="connsiteX46" fmla="*/ 702058 w 967972"/>
                <a:gd name="connsiteY46" fmla="*/ 1039978 h 1787025"/>
                <a:gd name="connsiteX47" fmla="*/ 589256 w 967972"/>
                <a:gd name="connsiteY47" fmla="*/ 835520 h 1787025"/>
                <a:gd name="connsiteX48" fmla="*/ 564280 w 967972"/>
                <a:gd name="connsiteY48" fmla="*/ 636986 h 1787025"/>
                <a:gd name="connsiteX49" fmla="*/ 622029 w 967972"/>
                <a:gd name="connsiteY49" fmla="*/ 523696 h 1787025"/>
                <a:gd name="connsiteX50" fmla="*/ 692367 w 967972"/>
                <a:gd name="connsiteY50" fmla="*/ 648387 h 1787025"/>
                <a:gd name="connsiteX51" fmla="*/ 759508 w 967972"/>
                <a:gd name="connsiteY51" fmla="*/ 673965 h 1787025"/>
                <a:gd name="connsiteX52" fmla="*/ 906580 w 967972"/>
                <a:gd name="connsiteY52" fmla="*/ 462950 h 1787025"/>
                <a:gd name="connsiteX53" fmla="*/ 948277 w 967972"/>
                <a:gd name="connsiteY53" fmla="*/ 397174 h 1787025"/>
                <a:gd name="connsiteX54" fmla="*/ 962043 w 967972"/>
                <a:gd name="connsiteY54" fmla="*/ 351299 h 1787025"/>
                <a:gd name="connsiteX55" fmla="*/ 945687 w 967972"/>
                <a:gd name="connsiteY55" fmla="*/ 347032 h 1787025"/>
                <a:gd name="connsiteX56" fmla="*/ 929331 w 967972"/>
                <a:gd name="connsiteY56" fmla="*/ 335891 h 1787025"/>
                <a:gd name="connsiteX57" fmla="*/ 912704 w 967972"/>
                <a:gd name="connsiteY57" fmla="*/ 328516 h 1787025"/>
                <a:gd name="connsiteX58" fmla="*/ 889292 w 967972"/>
                <a:gd name="connsiteY58" fmla="*/ 340405 h 1787025"/>
                <a:gd name="connsiteX59" fmla="*/ 866715 w 967972"/>
                <a:gd name="connsiteY59" fmla="*/ 326085 h 1787025"/>
                <a:gd name="connsiteX60" fmla="*/ 871493 w 967972"/>
                <a:gd name="connsiteY60" fmla="*/ 352010 h 1787025"/>
                <a:gd name="connsiteX61" fmla="*/ 855424 w 967972"/>
                <a:gd name="connsiteY61" fmla="*/ 412411 h 1787025"/>
                <a:gd name="connsiteX62" fmla="*/ 740325 w 967972"/>
                <a:gd name="connsiteY62" fmla="*/ 555668 h 1787025"/>
                <a:gd name="connsiteX63" fmla="*/ 654001 w 967972"/>
                <a:gd name="connsiteY63" fmla="*/ 293498 h 1787025"/>
                <a:gd name="connsiteX64" fmla="*/ 574071 w 967972"/>
                <a:gd name="connsiteY64" fmla="*/ 277512 h 1787025"/>
                <a:gd name="connsiteX65" fmla="*/ 526113 w 967972"/>
                <a:gd name="connsiteY65" fmla="*/ 242343 h 1787025"/>
                <a:gd name="connsiteX66" fmla="*/ 529310 w 967972"/>
                <a:gd name="connsiteY66" fmla="*/ 159215 h 1787025"/>
                <a:gd name="connsiteX67" fmla="*/ 543821 w 967972"/>
                <a:gd name="connsiteY67" fmla="*/ 92562 h 1787025"/>
                <a:gd name="connsiteX68" fmla="*/ 516187 w 967972"/>
                <a:gd name="connsiteY68" fmla="*/ 40982 h 1787025"/>
                <a:gd name="connsiteX69" fmla="*/ 474841 w 967972"/>
                <a:gd name="connsiteY69" fmla="*/ 11112 h 1787025"/>
                <a:gd name="connsiteX0" fmla="*/ 474841 w 967380"/>
                <a:gd name="connsiteY0" fmla="*/ 11112 h 1787025"/>
                <a:gd name="connsiteX1" fmla="*/ 360691 w 967380"/>
                <a:gd name="connsiteY1" fmla="*/ 13971 h 1787025"/>
                <a:gd name="connsiteX2" fmla="*/ 249822 w 967380"/>
                <a:gd name="connsiteY2" fmla="*/ 94937 h 1787025"/>
                <a:gd name="connsiteX3" fmla="*/ 297428 w 967380"/>
                <a:gd name="connsiteY3" fmla="*/ 147488 h 1787025"/>
                <a:gd name="connsiteX4" fmla="*/ 326051 w 967380"/>
                <a:gd name="connsiteY4" fmla="*/ 166251 h 1787025"/>
                <a:gd name="connsiteX5" fmla="*/ 349169 w 967380"/>
                <a:gd name="connsiteY5" fmla="*/ 222230 h 1787025"/>
                <a:gd name="connsiteX6" fmla="*/ 385436 w 967380"/>
                <a:gd name="connsiteY6" fmla="*/ 274315 h 1787025"/>
                <a:gd name="connsiteX7" fmla="*/ 347069 w 967380"/>
                <a:gd name="connsiteY7" fmla="*/ 303089 h 1787025"/>
                <a:gd name="connsiteX8" fmla="*/ 273534 w 967380"/>
                <a:gd name="connsiteY8" fmla="*/ 322273 h 1787025"/>
                <a:gd name="connsiteX9" fmla="*/ 206392 w 967380"/>
                <a:gd name="connsiteY9" fmla="*/ 459752 h 1787025"/>
                <a:gd name="connsiteX10" fmla="*/ 168026 w 967380"/>
                <a:gd name="connsiteY10" fmla="*/ 552471 h 1787025"/>
                <a:gd name="connsiteX11" fmla="*/ 94490 w 967380"/>
                <a:gd name="connsiteY11" fmla="*/ 424583 h 1787025"/>
                <a:gd name="connsiteX12" fmla="*/ 116871 w 967380"/>
                <a:gd name="connsiteY12" fmla="*/ 355677 h 1787025"/>
                <a:gd name="connsiteX13" fmla="*/ 78504 w 967380"/>
                <a:gd name="connsiteY13" fmla="*/ 271117 h 1787025"/>
                <a:gd name="connsiteX14" fmla="*/ 34560 w 967380"/>
                <a:gd name="connsiteY14" fmla="*/ 307919 h 1787025"/>
                <a:gd name="connsiteX15" fmla="*/ 30346 w 967380"/>
                <a:gd name="connsiteY15" fmla="*/ 370780 h 1787025"/>
                <a:gd name="connsiteX16" fmla="*/ 44018 w 967380"/>
                <a:gd name="connsiteY16" fmla="*/ 410645 h 1787025"/>
                <a:gd name="connsiteX17" fmla="*/ 84899 w 967380"/>
                <a:gd name="connsiteY17" fmla="*/ 581246 h 1787025"/>
                <a:gd name="connsiteX18" fmla="*/ 148843 w 967380"/>
                <a:gd name="connsiteY18" fmla="*/ 686754 h 1787025"/>
                <a:gd name="connsiteX19" fmla="*/ 235167 w 967380"/>
                <a:gd name="connsiteY19" fmla="*/ 613218 h 1787025"/>
                <a:gd name="connsiteX20" fmla="*/ 306162 w 967380"/>
                <a:gd name="connsiteY20" fmla="*/ 477769 h 1787025"/>
                <a:gd name="connsiteX21" fmla="*/ 306086 w 967380"/>
                <a:gd name="connsiteY21" fmla="*/ 594908 h 1787025"/>
                <a:gd name="connsiteX22" fmla="*/ 251353 w 967380"/>
                <a:gd name="connsiteY22" fmla="*/ 657096 h 1787025"/>
                <a:gd name="connsiteX23" fmla="*/ 147411 w 967380"/>
                <a:gd name="connsiteY23" fmla="*/ 814508 h 1787025"/>
                <a:gd name="connsiteX24" fmla="*/ 19706 w 967380"/>
                <a:gd name="connsiteY24" fmla="*/ 1014835 h 1787025"/>
                <a:gd name="connsiteX25" fmla="*/ 193854 w 967380"/>
                <a:gd name="connsiteY25" fmla="*/ 1108868 h 1787025"/>
                <a:gd name="connsiteX26" fmla="*/ 198616 w 967380"/>
                <a:gd name="connsiteY26" fmla="*/ 1244599 h 1787025"/>
                <a:gd name="connsiteX27" fmla="*/ 231970 w 967380"/>
                <a:gd name="connsiteY27" fmla="*/ 1572379 h 1787025"/>
                <a:gd name="connsiteX28" fmla="*/ 228773 w 967380"/>
                <a:gd name="connsiteY28" fmla="*/ 1652176 h 1787025"/>
                <a:gd name="connsiteX29" fmla="*/ 161631 w 967380"/>
                <a:gd name="connsiteY29" fmla="*/ 1767408 h 1787025"/>
                <a:gd name="connsiteX30" fmla="*/ 239046 w 967380"/>
                <a:gd name="connsiteY30" fmla="*/ 1764344 h 1787025"/>
                <a:gd name="connsiteX31" fmla="*/ 302308 w 967380"/>
                <a:gd name="connsiteY31" fmla="*/ 1709859 h 1787025"/>
                <a:gd name="connsiteX32" fmla="*/ 343739 w 967380"/>
                <a:gd name="connsiteY32" fmla="*/ 1665781 h 1787025"/>
                <a:gd name="connsiteX33" fmla="*/ 302242 w 967380"/>
                <a:gd name="connsiteY33" fmla="*/ 1590813 h 1787025"/>
                <a:gd name="connsiteX34" fmla="*/ 298428 w 967380"/>
                <a:gd name="connsiteY34" fmla="*/ 1230944 h 1787025"/>
                <a:gd name="connsiteX35" fmla="*/ 318295 w 967380"/>
                <a:gd name="connsiteY35" fmla="*/ 1107103 h 1787025"/>
                <a:gd name="connsiteX36" fmla="*/ 452577 w 967380"/>
                <a:gd name="connsiteY36" fmla="*/ 1083207 h 1787025"/>
                <a:gd name="connsiteX37" fmla="*/ 634817 w 967380"/>
                <a:gd name="connsiteY37" fmla="*/ 1303814 h 1787025"/>
                <a:gd name="connsiteX38" fmla="*/ 682094 w 967380"/>
                <a:gd name="connsiteY38" fmla="*/ 1582104 h 1787025"/>
                <a:gd name="connsiteX39" fmla="*/ 649305 w 967380"/>
                <a:gd name="connsiteY39" fmla="*/ 1645165 h 1787025"/>
                <a:gd name="connsiteX40" fmla="*/ 701959 w 967380"/>
                <a:gd name="connsiteY40" fmla="*/ 1697070 h 1787025"/>
                <a:gd name="connsiteX41" fmla="*/ 836241 w 967380"/>
                <a:gd name="connsiteY41" fmla="*/ 1732239 h 1787025"/>
                <a:gd name="connsiteX42" fmla="*/ 768350 w 967380"/>
                <a:gd name="connsiteY42" fmla="*/ 1632243 h 1787025"/>
                <a:gd name="connsiteX43" fmla="*/ 749917 w 967380"/>
                <a:gd name="connsiteY43" fmla="*/ 1553196 h 1787025"/>
                <a:gd name="connsiteX44" fmla="*/ 737128 w 967380"/>
                <a:gd name="connsiteY44" fmla="*/ 1252659 h 1787025"/>
                <a:gd name="connsiteX45" fmla="*/ 634385 w 967380"/>
                <a:gd name="connsiteY45" fmla="*/ 1061243 h 1787025"/>
                <a:gd name="connsiteX46" fmla="*/ 702058 w 967380"/>
                <a:gd name="connsiteY46" fmla="*/ 1039978 h 1787025"/>
                <a:gd name="connsiteX47" fmla="*/ 589256 w 967380"/>
                <a:gd name="connsiteY47" fmla="*/ 835520 h 1787025"/>
                <a:gd name="connsiteX48" fmla="*/ 564280 w 967380"/>
                <a:gd name="connsiteY48" fmla="*/ 636986 h 1787025"/>
                <a:gd name="connsiteX49" fmla="*/ 622029 w 967380"/>
                <a:gd name="connsiteY49" fmla="*/ 523696 h 1787025"/>
                <a:gd name="connsiteX50" fmla="*/ 692367 w 967380"/>
                <a:gd name="connsiteY50" fmla="*/ 648387 h 1787025"/>
                <a:gd name="connsiteX51" fmla="*/ 759508 w 967380"/>
                <a:gd name="connsiteY51" fmla="*/ 673965 h 1787025"/>
                <a:gd name="connsiteX52" fmla="*/ 906580 w 967380"/>
                <a:gd name="connsiteY52" fmla="*/ 462950 h 1787025"/>
                <a:gd name="connsiteX53" fmla="*/ 948277 w 967380"/>
                <a:gd name="connsiteY53" fmla="*/ 397174 h 1787025"/>
                <a:gd name="connsiteX54" fmla="*/ 961451 w 967380"/>
                <a:gd name="connsiteY54" fmla="*/ 360544 h 1787025"/>
                <a:gd name="connsiteX55" fmla="*/ 945687 w 967380"/>
                <a:gd name="connsiteY55" fmla="*/ 347032 h 1787025"/>
                <a:gd name="connsiteX56" fmla="*/ 929331 w 967380"/>
                <a:gd name="connsiteY56" fmla="*/ 335891 h 1787025"/>
                <a:gd name="connsiteX57" fmla="*/ 912704 w 967380"/>
                <a:gd name="connsiteY57" fmla="*/ 328516 h 1787025"/>
                <a:gd name="connsiteX58" fmla="*/ 889292 w 967380"/>
                <a:gd name="connsiteY58" fmla="*/ 340405 h 1787025"/>
                <a:gd name="connsiteX59" fmla="*/ 866715 w 967380"/>
                <a:gd name="connsiteY59" fmla="*/ 326085 h 1787025"/>
                <a:gd name="connsiteX60" fmla="*/ 871493 w 967380"/>
                <a:gd name="connsiteY60" fmla="*/ 352010 h 1787025"/>
                <a:gd name="connsiteX61" fmla="*/ 855424 w 967380"/>
                <a:gd name="connsiteY61" fmla="*/ 412411 h 1787025"/>
                <a:gd name="connsiteX62" fmla="*/ 740325 w 967380"/>
                <a:gd name="connsiteY62" fmla="*/ 555668 h 1787025"/>
                <a:gd name="connsiteX63" fmla="*/ 654001 w 967380"/>
                <a:gd name="connsiteY63" fmla="*/ 293498 h 1787025"/>
                <a:gd name="connsiteX64" fmla="*/ 574071 w 967380"/>
                <a:gd name="connsiteY64" fmla="*/ 277512 h 1787025"/>
                <a:gd name="connsiteX65" fmla="*/ 526113 w 967380"/>
                <a:gd name="connsiteY65" fmla="*/ 242343 h 1787025"/>
                <a:gd name="connsiteX66" fmla="*/ 529310 w 967380"/>
                <a:gd name="connsiteY66" fmla="*/ 159215 h 1787025"/>
                <a:gd name="connsiteX67" fmla="*/ 543821 w 967380"/>
                <a:gd name="connsiteY67" fmla="*/ 92562 h 1787025"/>
                <a:gd name="connsiteX68" fmla="*/ 516187 w 967380"/>
                <a:gd name="connsiteY68" fmla="*/ 40982 h 1787025"/>
                <a:gd name="connsiteX69" fmla="*/ 474841 w 967380"/>
                <a:gd name="connsiteY69" fmla="*/ 11112 h 1787025"/>
                <a:gd name="connsiteX0" fmla="*/ 474841 w 967380"/>
                <a:gd name="connsiteY0" fmla="*/ 11112 h 1787025"/>
                <a:gd name="connsiteX1" fmla="*/ 360691 w 967380"/>
                <a:gd name="connsiteY1" fmla="*/ 13971 h 1787025"/>
                <a:gd name="connsiteX2" fmla="*/ 249822 w 967380"/>
                <a:gd name="connsiteY2" fmla="*/ 94937 h 1787025"/>
                <a:gd name="connsiteX3" fmla="*/ 297428 w 967380"/>
                <a:gd name="connsiteY3" fmla="*/ 147488 h 1787025"/>
                <a:gd name="connsiteX4" fmla="*/ 326051 w 967380"/>
                <a:gd name="connsiteY4" fmla="*/ 166251 h 1787025"/>
                <a:gd name="connsiteX5" fmla="*/ 349169 w 967380"/>
                <a:gd name="connsiteY5" fmla="*/ 222230 h 1787025"/>
                <a:gd name="connsiteX6" fmla="*/ 385436 w 967380"/>
                <a:gd name="connsiteY6" fmla="*/ 274315 h 1787025"/>
                <a:gd name="connsiteX7" fmla="*/ 347069 w 967380"/>
                <a:gd name="connsiteY7" fmla="*/ 303089 h 1787025"/>
                <a:gd name="connsiteX8" fmla="*/ 273534 w 967380"/>
                <a:gd name="connsiteY8" fmla="*/ 322273 h 1787025"/>
                <a:gd name="connsiteX9" fmla="*/ 206392 w 967380"/>
                <a:gd name="connsiteY9" fmla="*/ 459752 h 1787025"/>
                <a:gd name="connsiteX10" fmla="*/ 168026 w 967380"/>
                <a:gd name="connsiteY10" fmla="*/ 552471 h 1787025"/>
                <a:gd name="connsiteX11" fmla="*/ 94490 w 967380"/>
                <a:gd name="connsiteY11" fmla="*/ 424583 h 1787025"/>
                <a:gd name="connsiteX12" fmla="*/ 116871 w 967380"/>
                <a:gd name="connsiteY12" fmla="*/ 355677 h 1787025"/>
                <a:gd name="connsiteX13" fmla="*/ 78504 w 967380"/>
                <a:gd name="connsiteY13" fmla="*/ 271117 h 1787025"/>
                <a:gd name="connsiteX14" fmla="*/ 34560 w 967380"/>
                <a:gd name="connsiteY14" fmla="*/ 307919 h 1787025"/>
                <a:gd name="connsiteX15" fmla="*/ 30346 w 967380"/>
                <a:gd name="connsiteY15" fmla="*/ 370780 h 1787025"/>
                <a:gd name="connsiteX16" fmla="*/ 44018 w 967380"/>
                <a:gd name="connsiteY16" fmla="*/ 410645 h 1787025"/>
                <a:gd name="connsiteX17" fmla="*/ 84899 w 967380"/>
                <a:gd name="connsiteY17" fmla="*/ 581246 h 1787025"/>
                <a:gd name="connsiteX18" fmla="*/ 148843 w 967380"/>
                <a:gd name="connsiteY18" fmla="*/ 686754 h 1787025"/>
                <a:gd name="connsiteX19" fmla="*/ 235167 w 967380"/>
                <a:gd name="connsiteY19" fmla="*/ 613218 h 1787025"/>
                <a:gd name="connsiteX20" fmla="*/ 306162 w 967380"/>
                <a:gd name="connsiteY20" fmla="*/ 477769 h 1787025"/>
                <a:gd name="connsiteX21" fmla="*/ 306086 w 967380"/>
                <a:gd name="connsiteY21" fmla="*/ 594908 h 1787025"/>
                <a:gd name="connsiteX22" fmla="*/ 251353 w 967380"/>
                <a:gd name="connsiteY22" fmla="*/ 657096 h 1787025"/>
                <a:gd name="connsiteX23" fmla="*/ 147411 w 967380"/>
                <a:gd name="connsiteY23" fmla="*/ 814508 h 1787025"/>
                <a:gd name="connsiteX24" fmla="*/ 19706 w 967380"/>
                <a:gd name="connsiteY24" fmla="*/ 1014835 h 1787025"/>
                <a:gd name="connsiteX25" fmla="*/ 193854 w 967380"/>
                <a:gd name="connsiteY25" fmla="*/ 1108868 h 1787025"/>
                <a:gd name="connsiteX26" fmla="*/ 198616 w 967380"/>
                <a:gd name="connsiteY26" fmla="*/ 1244599 h 1787025"/>
                <a:gd name="connsiteX27" fmla="*/ 231970 w 967380"/>
                <a:gd name="connsiteY27" fmla="*/ 1572379 h 1787025"/>
                <a:gd name="connsiteX28" fmla="*/ 228773 w 967380"/>
                <a:gd name="connsiteY28" fmla="*/ 1652176 h 1787025"/>
                <a:gd name="connsiteX29" fmla="*/ 161631 w 967380"/>
                <a:gd name="connsiteY29" fmla="*/ 1767408 h 1787025"/>
                <a:gd name="connsiteX30" fmla="*/ 239046 w 967380"/>
                <a:gd name="connsiteY30" fmla="*/ 1764344 h 1787025"/>
                <a:gd name="connsiteX31" fmla="*/ 302308 w 967380"/>
                <a:gd name="connsiteY31" fmla="*/ 1709859 h 1787025"/>
                <a:gd name="connsiteX32" fmla="*/ 343739 w 967380"/>
                <a:gd name="connsiteY32" fmla="*/ 1665781 h 1787025"/>
                <a:gd name="connsiteX33" fmla="*/ 302242 w 967380"/>
                <a:gd name="connsiteY33" fmla="*/ 1590813 h 1787025"/>
                <a:gd name="connsiteX34" fmla="*/ 298428 w 967380"/>
                <a:gd name="connsiteY34" fmla="*/ 1230944 h 1787025"/>
                <a:gd name="connsiteX35" fmla="*/ 318295 w 967380"/>
                <a:gd name="connsiteY35" fmla="*/ 1107103 h 1787025"/>
                <a:gd name="connsiteX36" fmla="*/ 452577 w 967380"/>
                <a:gd name="connsiteY36" fmla="*/ 1083207 h 1787025"/>
                <a:gd name="connsiteX37" fmla="*/ 634817 w 967380"/>
                <a:gd name="connsiteY37" fmla="*/ 1303814 h 1787025"/>
                <a:gd name="connsiteX38" fmla="*/ 682094 w 967380"/>
                <a:gd name="connsiteY38" fmla="*/ 1582104 h 1787025"/>
                <a:gd name="connsiteX39" fmla="*/ 649305 w 967380"/>
                <a:gd name="connsiteY39" fmla="*/ 1645165 h 1787025"/>
                <a:gd name="connsiteX40" fmla="*/ 701959 w 967380"/>
                <a:gd name="connsiteY40" fmla="*/ 1697070 h 1787025"/>
                <a:gd name="connsiteX41" fmla="*/ 836241 w 967380"/>
                <a:gd name="connsiteY41" fmla="*/ 1732239 h 1787025"/>
                <a:gd name="connsiteX42" fmla="*/ 768350 w 967380"/>
                <a:gd name="connsiteY42" fmla="*/ 1632243 h 1787025"/>
                <a:gd name="connsiteX43" fmla="*/ 749917 w 967380"/>
                <a:gd name="connsiteY43" fmla="*/ 1553196 h 1787025"/>
                <a:gd name="connsiteX44" fmla="*/ 737128 w 967380"/>
                <a:gd name="connsiteY44" fmla="*/ 1252659 h 1787025"/>
                <a:gd name="connsiteX45" fmla="*/ 634385 w 967380"/>
                <a:gd name="connsiteY45" fmla="*/ 1061243 h 1787025"/>
                <a:gd name="connsiteX46" fmla="*/ 702058 w 967380"/>
                <a:gd name="connsiteY46" fmla="*/ 1039978 h 1787025"/>
                <a:gd name="connsiteX47" fmla="*/ 589256 w 967380"/>
                <a:gd name="connsiteY47" fmla="*/ 835520 h 1787025"/>
                <a:gd name="connsiteX48" fmla="*/ 564280 w 967380"/>
                <a:gd name="connsiteY48" fmla="*/ 636986 h 1787025"/>
                <a:gd name="connsiteX49" fmla="*/ 622029 w 967380"/>
                <a:gd name="connsiteY49" fmla="*/ 523696 h 1787025"/>
                <a:gd name="connsiteX50" fmla="*/ 692367 w 967380"/>
                <a:gd name="connsiteY50" fmla="*/ 648387 h 1787025"/>
                <a:gd name="connsiteX51" fmla="*/ 759508 w 967380"/>
                <a:gd name="connsiteY51" fmla="*/ 673965 h 1787025"/>
                <a:gd name="connsiteX52" fmla="*/ 906580 w 967380"/>
                <a:gd name="connsiteY52" fmla="*/ 462950 h 1787025"/>
                <a:gd name="connsiteX53" fmla="*/ 960367 w 967380"/>
                <a:gd name="connsiteY53" fmla="*/ 385559 h 1787025"/>
                <a:gd name="connsiteX54" fmla="*/ 961451 w 967380"/>
                <a:gd name="connsiteY54" fmla="*/ 360544 h 1787025"/>
                <a:gd name="connsiteX55" fmla="*/ 945687 w 967380"/>
                <a:gd name="connsiteY55" fmla="*/ 347032 h 1787025"/>
                <a:gd name="connsiteX56" fmla="*/ 929331 w 967380"/>
                <a:gd name="connsiteY56" fmla="*/ 335891 h 1787025"/>
                <a:gd name="connsiteX57" fmla="*/ 912704 w 967380"/>
                <a:gd name="connsiteY57" fmla="*/ 328516 h 1787025"/>
                <a:gd name="connsiteX58" fmla="*/ 889292 w 967380"/>
                <a:gd name="connsiteY58" fmla="*/ 340405 h 1787025"/>
                <a:gd name="connsiteX59" fmla="*/ 866715 w 967380"/>
                <a:gd name="connsiteY59" fmla="*/ 326085 h 1787025"/>
                <a:gd name="connsiteX60" fmla="*/ 871493 w 967380"/>
                <a:gd name="connsiteY60" fmla="*/ 352010 h 1787025"/>
                <a:gd name="connsiteX61" fmla="*/ 855424 w 967380"/>
                <a:gd name="connsiteY61" fmla="*/ 412411 h 1787025"/>
                <a:gd name="connsiteX62" fmla="*/ 740325 w 967380"/>
                <a:gd name="connsiteY62" fmla="*/ 555668 h 1787025"/>
                <a:gd name="connsiteX63" fmla="*/ 654001 w 967380"/>
                <a:gd name="connsiteY63" fmla="*/ 293498 h 1787025"/>
                <a:gd name="connsiteX64" fmla="*/ 574071 w 967380"/>
                <a:gd name="connsiteY64" fmla="*/ 277512 h 1787025"/>
                <a:gd name="connsiteX65" fmla="*/ 526113 w 967380"/>
                <a:gd name="connsiteY65" fmla="*/ 242343 h 1787025"/>
                <a:gd name="connsiteX66" fmla="*/ 529310 w 967380"/>
                <a:gd name="connsiteY66" fmla="*/ 159215 h 1787025"/>
                <a:gd name="connsiteX67" fmla="*/ 543821 w 967380"/>
                <a:gd name="connsiteY67" fmla="*/ 92562 h 1787025"/>
                <a:gd name="connsiteX68" fmla="*/ 516187 w 967380"/>
                <a:gd name="connsiteY68" fmla="*/ 40982 h 1787025"/>
                <a:gd name="connsiteX69" fmla="*/ 474841 w 967380"/>
                <a:gd name="connsiteY69" fmla="*/ 11112 h 1787025"/>
                <a:gd name="connsiteX0" fmla="*/ 474841 w 967380"/>
                <a:gd name="connsiteY0" fmla="*/ 11112 h 1787025"/>
                <a:gd name="connsiteX1" fmla="*/ 360691 w 967380"/>
                <a:gd name="connsiteY1" fmla="*/ 13971 h 1787025"/>
                <a:gd name="connsiteX2" fmla="*/ 249822 w 967380"/>
                <a:gd name="connsiteY2" fmla="*/ 94937 h 1787025"/>
                <a:gd name="connsiteX3" fmla="*/ 297428 w 967380"/>
                <a:gd name="connsiteY3" fmla="*/ 147488 h 1787025"/>
                <a:gd name="connsiteX4" fmla="*/ 326051 w 967380"/>
                <a:gd name="connsiteY4" fmla="*/ 166251 h 1787025"/>
                <a:gd name="connsiteX5" fmla="*/ 349169 w 967380"/>
                <a:gd name="connsiteY5" fmla="*/ 222230 h 1787025"/>
                <a:gd name="connsiteX6" fmla="*/ 385436 w 967380"/>
                <a:gd name="connsiteY6" fmla="*/ 274315 h 1787025"/>
                <a:gd name="connsiteX7" fmla="*/ 347069 w 967380"/>
                <a:gd name="connsiteY7" fmla="*/ 303089 h 1787025"/>
                <a:gd name="connsiteX8" fmla="*/ 273534 w 967380"/>
                <a:gd name="connsiteY8" fmla="*/ 322273 h 1787025"/>
                <a:gd name="connsiteX9" fmla="*/ 206392 w 967380"/>
                <a:gd name="connsiteY9" fmla="*/ 459752 h 1787025"/>
                <a:gd name="connsiteX10" fmla="*/ 168026 w 967380"/>
                <a:gd name="connsiteY10" fmla="*/ 552471 h 1787025"/>
                <a:gd name="connsiteX11" fmla="*/ 94490 w 967380"/>
                <a:gd name="connsiteY11" fmla="*/ 424583 h 1787025"/>
                <a:gd name="connsiteX12" fmla="*/ 116871 w 967380"/>
                <a:gd name="connsiteY12" fmla="*/ 355677 h 1787025"/>
                <a:gd name="connsiteX13" fmla="*/ 78504 w 967380"/>
                <a:gd name="connsiteY13" fmla="*/ 271117 h 1787025"/>
                <a:gd name="connsiteX14" fmla="*/ 34560 w 967380"/>
                <a:gd name="connsiteY14" fmla="*/ 307919 h 1787025"/>
                <a:gd name="connsiteX15" fmla="*/ 30346 w 967380"/>
                <a:gd name="connsiteY15" fmla="*/ 370780 h 1787025"/>
                <a:gd name="connsiteX16" fmla="*/ 44018 w 967380"/>
                <a:gd name="connsiteY16" fmla="*/ 410645 h 1787025"/>
                <a:gd name="connsiteX17" fmla="*/ 84899 w 967380"/>
                <a:gd name="connsiteY17" fmla="*/ 581246 h 1787025"/>
                <a:gd name="connsiteX18" fmla="*/ 148843 w 967380"/>
                <a:gd name="connsiteY18" fmla="*/ 686754 h 1787025"/>
                <a:gd name="connsiteX19" fmla="*/ 235167 w 967380"/>
                <a:gd name="connsiteY19" fmla="*/ 613218 h 1787025"/>
                <a:gd name="connsiteX20" fmla="*/ 306162 w 967380"/>
                <a:gd name="connsiteY20" fmla="*/ 477769 h 1787025"/>
                <a:gd name="connsiteX21" fmla="*/ 306086 w 967380"/>
                <a:gd name="connsiteY21" fmla="*/ 594908 h 1787025"/>
                <a:gd name="connsiteX22" fmla="*/ 251353 w 967380"/>
                <a:gd name="connsiteY22" fmla="*/ 657096 h 1787025"/>
                <a:gd name="connsiteX23" fmla="*/ 147411 w 967380"/>
                <a:gd name="connsiteY23" fmla="*/ 814508 h 1787025"/>
                <a:gd name="connsiteX24" fmla="*/ 19706 w 967380"/>
                <a:gd name="connsiteY24" fmla="*/ 1014835 h 1787025"/>
                <a:gd name="connsiteX25" fmla="*/ 193854 w 967380"/>
                <a:gd name="connsiteY25" fmla="*/ 1108868 h 1787025"/>
                <a:gd name="connsiteX26" fmla="*/ 198616 w 967380"/>
                <a:gd name="connsiteY26" fmla="*/ 1244599 h 1787025"/>
                <a:gd name="connsiteX27" fmla="*/ 231970 w 967380"/>
                <a:gd name="connsiteY27" fmla="*/ 1572379 h 1787025"/>
                <a:gd name="connsiteX28" fmla="*/ 228773 w 967380"/>
                <a:gd name="connsiteY28" fmla="*/ 1652176 h 1787025"/>
                <a:gd name="connsiteX29" fmla="*/ 161631 w 967380"/>
                <a:gd name="connsiteY29" fmla="*/ 1767408 h 1787025"/>
                <a:gd name="connsiteX30" fmla="*/ 239046 w 967380"/>
                <a:gd name="connsiteY30" fmla="*/ 1764344 h 1787025"/>
                <a:gd name="connsiteX31" fmla="*/ 302308 w 967380"/>
                <a:gd name="connsiteY31" fmla="*/ 1709859 h 1787025"/>
                <a:gd name="connsiteX32" fmla="*/ 343739 w 967380"/>
                <a:gd name="connsiteY32" fmla="*/ 1665781 h 1787025"/>
                <a:gd name="connsiteX33" fmla="*/ 302242 w 967380"/>
                <a:gd name="connsiteY33" fmla="*/ 1590813 h 1787025"/>
                <a:gd name="connsiteX34" fmla="*/ 298428 w 967380"/>
                <a:gd name="connsiteY34" fmla="*/ 1230944 h 1787025"/>
                <a:gd name="connsiteX35" fmla="*/ 318295 w 967380"/>
                <a:gd name="connsiteY35" fmla="*/ 1107103 h 1787025"/>
                <a:gd name="connsiteX36" fmla="*/ 452577 w 967380"/>
                <a:gd name="connsiteY36" fmla="*/ 1083207 h 1787025"/>
                <a:gd name="connsiteX37" fmla="*/ 634817 w 967380"/>
                <a:gd name="connsiteY37" fmla="*/ 1303814 h 1787025"/>
                <a:gd name="connsiteX38" fmla="*/ 682094 w 967380"/>
                <a:gd name="connsiteY38" fmla="*/ 1582104 h 1787025"/>
                <a:gd name="connsiteX39" fmla="*/ 649305 w 967380"/>
                <a:gd name="connsiteY39" fmla="*/ 1645165 h 1787025"/>
                <a:gd name="connsiteX40" fmla="*/ 701959 w 967380"/>
                <a:gd name="connsiteY40" fmla="*/ 1697070 h 1787025"/>
                <a:gd name="connsiteX41" fmla="*/ 836241 w 967380"/>
                <a:gd name="connsiteY41" fmla="*/ 1732239 h 1787025"/>
                <a:gd name="connsiteX42" fmla="*/ 768350 w 967380"/>
                <a:gd name="connsiteY42" fmla="*/ 1632243 h 1787025"/>
                <a:gd name="connsiteX43" fmla="*/ 749917 w 967380"/>
                <a:gd name="connsiteY43" fmla="*/ 1553196 h 1787025"/>
                <a:gd name="connsiteX44" fmla="*/ 737128 w 967380"/>
                <a:gd name="connsiteY44" fmla="*/ 1252659 h 1787025"/>
                <a:gd name="connsiteX45" fmla="*/ 634385 w 967380"/>
                <a:gd name="connsiteY45" fmla="*/ 1061243 h 1787025"/>
                <a:gd name="connsiteX46" fmla="*/ 702058 w 967380"/>
                <a:gd name="connsiteY46" fmla="*/ 1039978 h 1787025"/>
                <a:gd name="connsiteX47" fmla="*/ 589256 w 967380"/>
                <a:gd name="connsiteY47" fmla="*/ 835520 h 1787025"/>
                <a:gd name="connsiteX48" fmla="*/ 564280 w 967380"/>
                <a:gd name="connsiteY48" fmla="*/ 636986 h 1787025"/>
                <a:gd name="connsiteX49" fmla="*/ 622029 w 967380"/>
                <a:gd name="connsiteY49" fmla="*/ 523696 h 1787025"/>
                <a:gd name="connsiteX50" fmla="*/ 692367 w 967380"/>
                <a:gd name="connsiteY50" fmla="*/ 648387 h 1787025"/>
                <a:gd name="connsiteX51" fmla="*/ 759508 w 967380"/>
                <a:gd name="connsiteY51" fmla="*/ 673965 h 1787025"/>
                <a:gd name="connsiteX52" fmla="*/ 913928 w 967380"/>
                <a:gd name="connsiteY52" fmla="*/ 437468 h 1787025"/>
                <a:gd name="connsiteX53" fmla="*/ 960367 w 967380"/>
                <a:gd name="connsiteY53" fmla="*/ 385559 h 1787025"/>
                <a:gd name="connsiteX54" fmla="*/ 961451 w 967380"/>
                <a:gd name="connsiteY54" fmla="*/ 360544 h 1787025"/>
                <a:gd name="connsiteX55" fmla="*/ 945687 w 967380"/>
                <a:gd name="connsiteY55" fmla="*/ 347032 h 1787025"/>
                <a:gd name="connsiteX56" fmla="*/ 929331 w 967380"/>
                <a:gd name="connsiteY56" fmla="*/ 335891 h 1787025"/>
                <a:gd name="connsiteX57" fmla="*/ 912704 w 967380"/>
                <a:gd name="connsiteY57" fmla="*/ 328516 h 1787025"/>
                <a:gd name="connsiteX58" fmla="*/ 889292 w 967380"/>
                <a:gd name="connsiteY58" fmla="*/ 340405 h 1787025"/>
                <a:gd name="connsiteX59" fmla="*/ 866715 w 967380"/>
                <a:gd name="connsiteY59" fmla="*/ 326085 h 1787025"/>
                <a:gd name="connsiteX60" fmla="*/ 871493 w 967380"/>
                <a:gd name="connsiteY60" fmla="*/ 352010 h 1787025"/>
                <a:gd name="connsiteX61" fmla="*/ 855424 w 967380"/>
                <a:gd name="connsiteY61" fmla="*/ 412411 h 1787025"/>
                <a:gd name="connsiteX62" fmla="*/ 740325 w 967380"/>
                <a:gd name="connsiteY62" fmla="*/ 555668 h 1787025"/>
                <a:gd name="connsiteX63" fmla="*/ 654001 w 967380"/>
                <a:gd name="connsiteY63" fmla="*/ 293498 h 1787025"/>
                <a:gd name="connsiteX64" fmla="*/ 574071 w 967380"/>
                <a:gd name="connsiteY64" fmla="*/ 277512 h 1787025"/>
                <a:gd name="connsiteX65" fmla="*/ 526113 w 967380"/>
                <a:gd name="connsiteY65" fmla="*/ 242343 h 1787025"/>
                <a:gd name="connsiteX66" fmla="*/ 529310 w 967380"/>
                <a:gd name="connsiteY66" fmla="*/ 159215 h 1787025"/>
                <a:gd name="connsiteX67" fmla="*/ 543821 w 967380"/>
                <a:gd name="connsiteY67" fmla="*/ 92562 h 1787025"/>
                <a:gd name="connsiteX68" fmla="*/ 516187 w 967380"/>
                <a:gd name="connsiteY68" fmla="*/ 40982 h 1787025"/>
                <a:gd name="connsiteX69" fmla="*/ 474841 w 967380"/>
                <a:gd name="connsiteY69" fmla="*/ 11112 h 1787025"/>
                <a:gd name="connsiteX0" fmla="*/ 474841 w 965937"/>
                <a:gd name="connsiteY0" fmla="*/ 11112 h 1787025"/>
                <a:gd name="connsiteX1" fmla="*/ 360691 w 965937"/>
                <a:gd name="connsiteY1" fmla="*/ 13971 h 1787025"/>
                <a:gd name="connsiteX2" fmla="*/ 249822 w 965937"/>
                <a:gd name="connsiteY2" fmla="*/ 94937 h 1787025"/>
                <a:gd name="connsiteX3" fmla="*/ 297428 w 965937"/>
                <a:gd name="connsiteY3" fmla="*/ 147488 h 1787025"/>
                <a:gd name="connsiteX4" fmla="*/ 326051 w 965937"/>
                <a:gd name="connsiteY4" fmla="*/ 166251 h 1787025"/>
                <a:gd name="connsiteX5" fmla="*/ 349169 w 965937"/>
                <a:gd name="connsiteY5" fmla="*/ 222230 h 1787025"/>
                <a:gd name="connsiteX6" fmla="*/ 385436 w 965937"/>
                <a:gd name="connsiteY6" fmla="*/ 274315 h 1787025"/>
                <a:gd name="connsiteX7" fmla="*/ 347069 w 965937"/>
                <a:gd name="connsiteY7" fmla="*/ 303089 h 1787025"/>
                <a:gd name="connsiteX8" fmla="*/ 273534 w 965937"/>
                <a:gd name="connsiteY8" fmla="*/ 322273 h 1787025"/>
                <a:gd name="connsiteX9" fmla="*/ 206392 w 965937"/>
                <a:gd name="connsiteY9" fmla="*/ 459752 h 1787025"/>
                <a:gd name="connsiteX10" fmla="*/ 168026 w 965937"/>
                <a:gd name="connsiteY10" fmla="*/ 552471 h 1787025"/>
                <a:gd name="connsiteX11" fmla="*/ 94490 w 965937"/>
                <a:gd name="connsiteY11" fmla="*/ 424583 h 1787025"/>
                <a:gd name="connsiteX12" fmla="*/ 116871 w 965937"/>
                <a:gd name="connsiteY12" fmla="*/ 355677 h 1787025"/>
                <a:gd name="connsiteX13" fmla="*/ 78504 w 965937"/>
                <a:gd name="connsiteY13" fmla="*/ 271117 h 1787025"/>
                <a:gd name="connsiteX14" fmla="*/ 34560 w 965937"/>
                <a:gd name="connsiteY14" fmla="*/ 307919 h 1787025"/>
                <a:gd name="connsiteX15" fmla="*/ 30346 w 965937"/>
                <a:gd name="connsiteY15" fmla="*/ 370780 h 1787025"/>
                <a:gd name="connsiteX16" fmla="*/ 44018 w 965937"/>
                <a:gd name="connsiteY16" fmla="*/ 410645 h 1787025"/>
                <a:gd name="connsiteX17" fmla="*/ 84899 w 965937"/>
                <a:gd name="connsiteY17" fmla="*/ 581246 h 1787025"/>
                <a:gd name="connsiteX18" fmla="*/ 148843 w 965937"/>
                <a:gd name="connsiteY18" fmla="*/ 686754 h 1787025"/>
                <a:gd name="connsiteX19" fmla="*/ 235167 w 965937"/>
                <a:gd name="connsiteY19" fmla="*/ 613218 h 1787025"/>
                <a:gd name="connsiteX20" fmla="*/ 306162 w 965937"/>
                <a:gd name="connsiteY20" fmla="*/ 477769 h 1787025"/>
                <a:gd name="connsiteX21" fmla="*/ 306086 w 965937"/>
                <a:gd name="connsiteY21" fmla="*/ 594908 h 1787025"/>
                <a:gd name="connsiteX22" fmla="*/ 251353 w 965937"/>
                <a:gd name="connsiteY22" fmla="*/ 657096 h 1787025"/>
                <a:gd name="connsiteX23" fmla="*/ 147411 w 965937"/>
                <a:gd name="connsiteY23" fmla="*/ 814508 h 1787025"/>
                <a:gd name="connsiteX24" fmla="*/ 19706 w 965937"/>
                <a:gd name="connsiteY24" fmla="*/ 1014835 h 1787025"/>
                <a:gd name="connsiteX25" fmla="*/ 193854 w 965937"/>
                <a:gd name="connsiteY25" fmla="*/ 1108868 h 1787025"/>
                <a:gd name="connsiteX26" fmla="*/ 198616 w 965937"/>
                <a:gd name="connsiteY26" fmla="*/ 1244599 h 1787025"/>
                <a:gd name="connsiteX27" fmla="*/ 231970 w 965937"/>
                <a:gd name="connsiteY27" fmla="*/ 1572379 h 1787025"/>
                <a:gd name="connsiteX28" fmla="*/ 228773 w 965937"/>
                <a:gd name="connsiteY28" fmla="*/ 1652176 h 1787025"/>
                <a:gd name="connsiteX29" fmla="*/ 161631 w 965937"/>
                <a:gd name="connsiteY29" fmla="*/ 1767408 h 1787025"/>
                <a:gd name="connsiteX30" fmla="*/ 239046 w 965937"/>
                <a:gd name="connsiteY30" fmla="*/ 1764344 h 1787025"/>
                <a:gd name="connsiteX31" fmla="*/ 302308 w 965937"/>
                <a:gd name="connsiteY31" fmla="*/ 1709859 h 1787025"/>
                <a:gd name="connsiteX32" fmla="*/ 343739 w 965937"/>
                <a:gd name="connsiteY32" fmla="*/ 1665781 h 1787025"/>
                <a:gd name="connsiteX33" fmla="*/ 302242 w 965937"/>
                <a:gd name="connsiteY33" fmla="*/ 1590813 h 1787025"/>
                <a:gd name="connsiteX34" fmla="*/ 298428 w 965937"/>
                <a:gd name="connsiteY34" fmla="*/ 1230944 h 1787025"/>
                <a:gd name="connsiteX35" fmla="*/ 318295 w 965937"/>
                <a:gd name="connsiteY35" fmla="*/ 1107103 h 1787025"/>
                <a:gd name="connsiteX36" fmla="*/ 452577 w 965937"/>
                <a:gd name="connsiteY36" fmla="*/ 1083207 h 1787025"/>
                <a:gd name="connsiteX37" fmla="*/ 634817 w 965937"/>
                <a:gd name="connsiteY37" fmla="*/ 1303814 h 1787025"/>
                <a:gd name="connsiteX38" fmla="*/ 682094 w 965937"/>
                <a:gd name="connsiteY38" fmla="*/ 1582104 h 1787025"/>
                <a:gd name="connsiteX39" fmla="*/ 649305 w 965937"/>
                <a:gd name="connsiteY39" fmla="*/ 1645165 h 1787025"/>
                <a:gd name="connsiteX40" fmla="*/ 701959 w 965937"/>
                <a:gd name="connsiteY40" fmla="*/ 1697070 h 1787025"/>
                <a:gd name="connsiteX41" fmla="*/ 836241 w 965937"/>
                <a:gd name="connsiteY41" fmla="*/ 1732239 h 1787025"/>
                <a:gd name="connsiteX42" fmla="*/ 768350 w 965937"/>
                <a:gd name="connsiteY42" fmla="*/ 1632243 h 1787025"/>
                <a:gd name="connsiteX43" fmla="*/ 749917 w 965937"/>
                <a:gd name="connsiteY43" fmla="*/ 1553196 h 1787025"/>
                <a:gd name="connsiteX44" fmla="*/ 737128 w 965937"/>
                <a:gd name="connsiteY44" fmla="*/ 1252659 h 1787025"/>
                <a:gd name="connsiteX45" fmla="*/ 634385 w 965937"/>
                <a:gd name="connsiteY45" fmla="*/ 1061243 h 1787025"/>
                <a:gd name="connsiteX46" fmla="*/ 702058 w 965937"/>
                <a:gd name="connsiteY46" fmla="*/ 1039978 h 1787025"/>
                <a:gd name="connsiteX47" fmla="*/ 589256 w 965937"/>
                <a:gd name="connsiteY47" fmla="*/ 835520 h 1787025"/>
                <a:gd name="connsiteX48" fmla="*/ 564280 w 965937"/>
                <a:gd name="connsiteY48" fmla="*/ 636986 h 1787025"/>
                <a:gd name="connsiteX49" fmla="*/ 622029 w 965937"/>
                <a:gd name="connsiteY49" fmla="*/ 523696 h 1787025"/>
                <a:gd name="connsiteX50" fmla="*/ 692367 w 965937"/>
                <a:gd name="connsiteY50" fmla="*/ 648387 h 1787025"/>
                <a:gd name="connsiteX51" fmla="*/ 759508 w 965937"/>
                <a:gd name="connsiteY51" fmla="*/ 673965 h 1787025"/>
                <a:gd name="connsiteX52" fmla="*/ 913928 w 965937"/>
                <a:gd name="connsiteY52" fmla="*/ 437468 h 1787025"/>
                <a:gd name="connsiteX53" fmla="*/ 960367 w 965937"/>
                <a:gd name="connsiteY53" fmla="*/ 385559 h 1787025"/>
                <a:gd name="connsiteX54" fmla="*/ 961451 w 965937"/>
                <a:gd name="connsiteY54" fmla="*/ 360544 h 1787025"/>
                <a:gd name="connsiteX55" fmla="*/ 945687 w 965937"/>
                <a:gd name="connsiteY55" fmla="*/ 347032 h 1787025"/>
                <a:gd name="connsiteX56" fmla="*/ 929331 w 965937"/>
                <a:gd name="connsiteY56" fmla="*/ 335891 h 1787025"/>
                <a:gd name="connsiteX57" fmla="*/ 912704 w 965937"/>
                <a:gd name="connsiteY57" fmla="*/ 328516 h 1787025"/>
                <a:gd name="connsiteX58" fmla="*/ 889292 w 965937"/>
                <a:gd name="connsiteY58" fmla="*/ 340405 h 1787025"/>
                <a:gd name="connsiteX59" fmla="*/ 866715 w 965937"/>
                <a:gd name="connsiteY59" fmla="*/ 326085 h 1787025"/>
                <a:gd name="connsiteX60" fmla="*/ 871493 w 965937"/>
                <a:gd name="connsiteY60" fmla="*/ 352010 h 1787025"/>
                <a:gd name="connsiteX61" fmla="*/ 855424 w 965937"/>
                <a:gd name="connsiteY61" fmla="*/ 412411 h 1787025"/>
                <a:gd name="connsiteX62" fmla="*/ 740325 w 965937"/>
                <a:gd name="connsiteY62" fmla="*/ 555668 h 1787025"/>
                <a:gd name="connsiteX63" fmla="*/ 654001 w 965937"/>
                <a:gd name="connsiteY63" fmla="*/ 293498 h 1787025"/>
                <a:gd name="connsiteX64" fmla="*/ 574071 w 965937"/>
                <a:gd name="connsiteY64" fmla="*/ 277512 h 1787025"/>
                <a:gd name="connsiteX65" fmla="*/ 526113 w 965937"/>
                <a:gd name="connsiteY65" fmla="*/ 242343 h 1787025"/>
                <a:gd name="connsiteX66" fmla="*/ 529310 w 965937"/>
                <a:gd name="connsiteY66" fmla="*/ 159215 h 1787025"/>
                <a:gd name="connsiteX67" fmla="*/ 543821 w 965937"/>
                <a:gd name="connsiteY67" fmla="*/ 92562 h 1787025"/>
                <a:gd name="connsiteX68" fmla="*/ 516187 w 965937"/>
                <a:gd name="connsiteY68" fmla="*/ 40982 h 1787025"/>
                <a:gd name="connsiteX69" fmla="*/ 474841 w 965937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74841 w 966529"/>
                <a:gd name="connsiteY0" fmla="*/ 11112 h 1787025"/>
                <a:gd name="connsiteX1" fmla="*/ 360691 w 966529"/>
                <a:gd name="connsiteY1" fmla="*/ 13971 h 1787025"/>
                <a:gd name="connsiteX2" fmla="*/ 249822 w 966529"/>
                <a:gd name="connsiteY2" fmla="*/ 94937 h 1787025"/>
                <a:gd name="connsiteX3" fmla="*/ 297428 w 966529"/>
                <a:gd name="connsiteY3" fmla="*/ 147488 h 1787025"/>
                <a:gd name="connsiteX4" fmla="*/ 326051 w 966529"/>
                <a:gd name="connsiteY4" fmla="*/ 166251 h 1787025"/>
                <a:gd name="connsiteX5" fmla="*/ 349169 w 966529"/>
                <a:gd name="connsiteY5" fmla="*/ 222230 h 1787025"/>
                <a:gd name="connsiteX6" fmla="*/ 385436 w 966529"/>
                <a:gd name="connsiteY6" fmla="*/ 274315 h 1787025"/>
                <a:gd name="connsiteX7" fmla="*/ 347069 w 966529"/>
                <a:gd name="connsiteY7" fmla="*/ 303089 h 1787025"/>
                <a:gd name="connsiteX8" fmla="*/ 273534 w 966529"/>
                <a:gd name="connsiteY8" fmla="*/ 322273 h 1787025"/>
                <a:gd name="connsiteX9" fmla="*/ 206392 w 966529"/>
                <a:gd name="connsiteY9" fmla="*/ 459752 h 1787025"/>
                <a:gd name="connsiteX10" fmla="*/ 168026 w 966529"/>
                <a:gd name="connsiteY10" fmla="*/ 552471 h 1787025"/>
                <a:gd name="connsiteX11" fmla="*/ 94490 w 966529"/>
                <a:gd name="connsiteY11" fmla="*/ 424583 h 1787025"/>
                <a:gd name="connsiteX12" fmla="*/ 116871 w 966529"/>
                <a:gd name="connsiteY12" fmla="*/ 355677 h 1787025"/>
                <a:gd name="connsiteX13" fmla="*/ 78504 w 966529"/>
                <a:gd name="connsiteY13" fmla="*/ 271117 h 1787025"/>
                <a:gd name="connsiteX14" fmla="*/ 34560 w 966529"/>
                <a:gd name="connsiteY14" fmla="*/ 307919 h 1787025"/>
                <a:gd name="connsiteX15" fmla="*/ 30346 w 966529"/>
                <a:gd name="connsiteY15" fmla="*/ 370780 h 1787025"/>
                <a:gd name="connsiteX16" fmla="*/ 44018 w 966529"/>
                <a:gd name="connsiteY16" fmla="*/ 410645 h 1787025"/>
                <a:gd name="connsiteX17" fmla="*/ 84899 w 966529"/>
                <a:gd name="connsiteY17" fmla="*/ 581246 h 1787025"/>
                <a:gd name="connsiteX18" fmla="*/ 148843 w 966529"/>
                <a:gd name="connsiteY18" fmla="*/ 686754 h 1787025"/>
                <a:gd name="connsiteX19" fmla="*/ 235167 w 966529"/>
                <a:gd name="connsiteY19" fmla="*/ 613218 h 1787025"/>
                <a:gd name="connsiteX20" fmla="*/ 306162 w 966529"/>
                <a:gd name="connsiteY20" fmla="*/ 477769 h 1787025"/>
                <a:gd name="connsiteX21" fmla="*/ 306086 w 966529"/>
                <a:gd name="connsiteY21" fmla="*/ 594908 h 1787025"/>
                <a:gd name="connsiteX22" fmla="*/ 251353 w 966529"/>
                <a:gd name="connsiteY22" fmla="*/ 657096 h 1787025"/>
                <a:gd name="connsiteX23" fmla="*/ 147411 w 966529"/>
                <a:gd name="connsiteY23" fmla="*/ 814508 h 1787025"/>
                <a:gd name="connsiteX24" fmla="*/ 19706 w 966529"/>
                <a:gd name="connsiteY24" fmla="*/ 1014835 h 1787025"/>
                <a:gd name="connsiteX25" fmla="*/ 193854 w 966529"/>
                <a:gd name="connsiteY25" fmla="*/ 1108868 h 1787025"/>
                <a:gd name="connsiteX26" fmla="*/ 198616 w 966529"/>
                <a:gd name="connsiteY26" fmla="*/ 1244599 h 1787025"/>
                <a:gd name="connsiteX27" fmla="*/ 231970 w 966529"/>
                <a:gd name="connsiteY27" fmla="*/ 1572379 h 1787025"/>
                <a:gd name="connsiteX28" fmla="*/ 228773 w 966529"/>
                <a:gd name="connsiteY28" fmla="*/ 1652176 h 1787025"/>
                <a:gd name="connsiteX29" fmla="*/ 161631 w 966529"/>
                <a:gd name="connsiteY29" fmla="*/ 1767408 h 1787025"/>
                <a:gd name="connsiteX30" fmla="*/ 239046 w 966529"/>
                <a:gd name="connsiteY30" fmla="*/ 1764344 h 1787025"/>
                <a:gd name="connsiteX31" fmla="*/ 302308 w 966529"/>
                <a:gd name="connsiteY31" fmla="*/ 1709859 h 1787025"/>
                <a:gd name="connsiteX32" fmla="*/ 343739 w 966529"/>
                <a:gd name="connsiteY32" fmla="*/ 1665781 h 1787025"/>
                <a:gd name="connsiteX33" fmla="*/ 302242 w 966529"/>
                <a:gd name="connsiteY33" fmla="*/ 1590813 h 1787025"/>
                <a:gd name="connsiteX34" fmla="*/ 298428 w 966529"/>
                <a:gd name="connsiteY34" fmla="*/ 1230944 h 1787025"/>
                <a:gd name="connsiteX35" fmla="*/ 318295 w 966529"/>
                <a:gd name="connsiteY35" fmla="*/ 1107103 h 1787025"/>
                <a:gd name="connsiteX36" fmla="*/ 452577 w 966529"/>
                <a:gd name="connsiteY36" fmla="*/ 1083207 h 1787025"/>
                <a:gd name="connsiteX37" fmla="*/ 634817 w 966529"/>
                <a:gd name="connsiteY37" fmla="*/ 1303814 h 1787025"/>
                <a:gd name="connsiteX38" fmla="*/ 682094 w 966529"/>
                <a:gd name="connsiteY38" fmla="*/ 1582104 h 1787025"/>
                <a:gd name="connsiteX39" fmla="*/ 649305 w 966529"/>
                <a:gd name="connsiteY39" fmla="*/ 1645165 h 1787025"/>
                <a:gd name="connsiteX40" fmla="*/ 701959 w 966529"/>
                <a:gd name="connsiteY40" fmla="*/ 1697070 h 1787025"/>
                <a:gd name="connsiteX41" fmla="*/ 836241 w 966529"/>
                <a:gd name="connsiteY41" fmla="*/ 1732239 h 1787025"/>
                <a:gd name="connsiteX42" fmla="*/ 768350 w 966529"/>
                <a:gd name="connsiteY42" fmla="*/ 1632243 h 1787025"/>
                <a:gd name="connsiteX43" fmla="*/ 749917 w 966529"/>
                <a:gd name="connsiteY43" fmla="*/ 1553196 h 1787025"/>
                <a:gd name="connsiteX44" fmla="*/ 737128 w 966529"/>
                <a:gd name="connsiteY44" fmla="*/ 1252659 h 1787025"/>
                <a:gd name="connsiteX45" fmla="*/ 634385 w 966529"/>
                <a:gd name="connsiteY45" fmla="*/ 1061243 h 1787025"/>
                <a:gd name="connsiteX46" fmla="*/ 702058 w 966529"/>
                <a:gd name="connsiteY46" fmla="*/ 1039978 h 1787025"/>
                <a:gd name="connsiteX47" fmla="*/ 589256 w 966529"/>
                <a:gd name="connsiteY47" fmla="*/ 835520 h 1787025"/>
                <a:gd name="connsiteX48" fmla="*/ 564280 w 966529"/>
                <a:gd name="connsiteY48" fmla="*/ 636986 h 1787025"/>
                <a:gd name="connsiteX49" fmla="*/ 622029 w 966529"/>
                <a:gd name="connsiteY49" fmla="*/ 523696 h 1787025"/>
                <a:gd name="connsiteX50" fmla="*/ 692367 w 966529"/>
                <a:gd name="connsiteY50" fmla="*/ 648387 h 1787025"/>
                <a:gd name="connsiteX51" fmla="*/ 759508 w 966529"/>
                <a:gd name="connsiteY51" fmla="*/ 673965 h 1787025"/>
                <a:gd name="connsiteX52" fmla="*/ 913928 w 966529"/>
                <a:gd name="connsiteY52" fmla="*/ 437468 h 1787025"/>
                <a:gd name="connsiteX53" fmla="*/ 960367 w 966529"/>
                <a:gd name="connsiteY53" fmla="*/ 385559 h 1787025"/>
                <a:gd name="connsiteX54" fmla="*/ 961451 w 966529"/>
                <a:gd name="connsiteY54" fmla="*/ 360544 h 1787025"/>
                <a:gd name="connsiteX55" fmla="*/ 945687 w 966529"/>
                <a:gd name="connsiteY55" fmla="*/ 347032 h 1787025"/>
                <a:gd name="connsiteX56" fmla="*/ 929331 w 966529"/>
                <a:gd name="connsiteY56" fmla="*/ 335891 h 1787025"/>
                <a:gd name="connsiteX57" fmla="*/ 912704 w 966529"/>
                <a:gd name="connsiteY57" fmla="*/ 328516 h 1787025"/>
                <a:gd name="connsiteX58" fmla="*/ 889292 w 966529"/>
                <a:gd name="connsiteY58" fmla="*/ 340405 h 1787025"/>
                <a:gd name="connsiteX59" fmla="*/ 866715 w 966529"/>
                <a:gd name="connsiteY59" fmla="*/ 326085 h 1787025"/>
                <a:gd name="connsiteX60" fmla="*/ 871493 w 966529"/>
                <a:gd name="connsiteY60" fmla="*/ 352010 h 1787025"/>
                <a:gd name="connsiteX61" fmla="*/ 855424 w 966529"/>
                <a:gd name="connsiteY61" fmla="*/ 412411 h 1787025"/>
                <a:gd name="connsiteX62" fmla="*/ 740325 w 966529"/>
                <a:gd name="connsiteY62" fmla="*/ 555668 h 1787025"/>
                <a:gd name="connsiteX63" fmla="*/ 654001 w 966529"/>
                <a:gd name="connsiteY63" fmla="*/ 293498 h 1787025"/>
                <a:gd name="connsiteX64" fmla="*/ 574071 w 966529"/>
                <a:gd name="connsiteY64" fmla="*/ 277512 h 1787025"/>
                <a:gd name="connsiteX65" fmla="*/ 526113 w 966529"/>
                <a:gd name="connsiteY65" fmla="*/ 242343 h 1787025"/>
                <a:gd name="connsiteX66" fmla="*/ 529310 w 966529"/>
                <a:gd name="connsiteY66" fmla="*/ 159215 h 1787025"/>
                <a:gd name="connsiteX67" fmla="*/ 543821 w 966529"/>
                <a:gd name="connsiteY67" fmla="*/ 92562 h 1787025"/>
                <a:gd name="connsiteX68" fmla="*/ 516187 w 966529"/>
                <a:gd name="connsiteY68" fmla="*/ 40982 h 1787025"/>
                <a:gd name="connsiteX69" fmla="*/ 474841 w 966529"/>
                <a:gd name="connsiteY69" fmla="*/ 11112 h 1787025"/>
                <a:gd name="connsiteX0" fmla="*/ 464276 w 955964"/>
                <a:gd name="connsiteY0" fmla="*/ 11112 h 1787025"/>
                <a:gd name="connsiteX1" fmla="*/ 350126 w 955964"/>
                <a:gd name="connsiteY1" fmla="*/ 13971 h 1787025"/>
                <a:gd name="connsiteX2" fmla="*/ 239257 w 955964"/>
                <a:gd name="connsiteY2" fmla="*/ 94937 h 1787025"/>
                <a:gd name="connsiteX3" fmla="*/ 286863 w 955964"/>
                <a:gd name="connsiteY3" fmla="*/ 147488 h 1787025"/>
                <a:gd name="connsiteX4" fmla="*/ 315486 w 955964"/>
                <a:gd name="connsiteY4" fmla="*/ 166251 h 1787025"/>
                <a:gd name="connsiteX5" fmla="*/ 338604 w 955964"/>
                <a:gd name="connsiteY5" fmla="*/ 222230 h 1787025"/>
                <a:gd name="connsiteX6" fmla="*/ 374871 w 955964"/>
                <a:gd name="connsiteY6" fmla="*/ 274315 h 1787025"/>
                <a:gd name="connsiteX7" fmla="*/ 336504 w 955964"/>
                <a:gd name="connsiteY7" fmla="*/ 303089 h 1787025"/>
                <a:gd name="connsiteX8" fmla="*/ 262969 w 955964"/>
                <a:gd name="connsiteY8" fmla="*/ 322273 h 1787025"/>
                <a:gd name="connsiteX9" fmla="*/ 195827 w 955964"/>
                <a:gd name="connsiteY9" fmla="*/ 459752 h 1787025"/>
                <a:gd name="connsiteX10" fmla="*/ 157461 w 955964"/>
                <a:gd name="connsiteY10" fmla="*/ 552471 h 1787025"/>
                <a:gd name="connsiteX11" fmla="*/ 83925 w 955964"/>
                <a:gd name="connsiteY11" fmla="*/ 424583 h 1787025"/>
                <a:gd name="connsiteX12" fmla="*/ 106306 w 955964"/>
                <a:gd name="connsiteY12" fmla="*/ 355677 h 1787025"/>
                <a:gd name="connsiteX13" fmla="*/ 67939 w 955964"/>
                <a:gd name="connsiteY13" fmla="*/ 271117 h 1787025"/>
                <a:gd name="connsiteX14" fmla="*/ 23995 w 955964"/>
                <a:gd name="connsiteY14" fmla="*/ 307919 h 1787025"/>
                <a:gd name="connsiteX15" fmla="*/ 702 w 955964"/>
                <a:gd name="connsiteY15" fmla="*/ 330499 h 1787025"/>
                <a:gd name="connsiteX16" fmla="*/ 19781 w 955964"/>
                <a:gd name="connsiteY16" fmla="*/ 370780 h 1787025"/>
                <a:gd name="connsiteX17" fmla="*/ 33453 w 955964"/>
                <a:gd name="connsiteY17" fmla="*/ 410645 h 1787025"/>
                <a:gd name="connsiteX18" fmla="*/ 74334 w 955964"/>
                <a:gd name="connsiteY18" fmla="*/ 581246 h 1787025"/>
                <a:gd name="connsiteX19" fmla="*/ 138278 w 955964"/>
                <a:gd name="connsiteY19" fmla="*/ 686754 h 1787025"/>
                <a:gd name="connsiteX20" fmla="*/ 224602 w 955964"/>
                <a:gd name="connsiteY20" fmla="*/ 613218 h 1787025"/>
                <a:gd name="connsiteX21" fmla="*/ 295597 w 955964"/>
                <a:gd name="connsiteY21" fmla="*/ 477769 h 1787025"/>
                <a:gd name="connsiteX22" fmla="*/ 295521 w 955964"/>
                <a:gd name="connsiteY22" fmla="*/ 594908 h 1787025"/>
                <a:gd name="connsiteX23" fmla="*/ 240788 w 955964"/>
                <a:gd name="connsiteY23" fmla="*/ 657096 h 1787025"/>
                <a:gd name="connsiteX24" fmla="*/ 136846 w 955964"/>
                <a:gd name="connsiteY24" fmla="*/ 814508 h 1787025"/>
                <a:gd name="connsiteX25" fmla="*/ 9141 w 955964"/>
                <a:gd name="connsiteY25" fmla="*/ 1014835 h 1787025"/>
                <a:gd name="connsiteX26" fmla="*/ 183289 w 955964"/>
                <a:gd name="connsiteY26" fmla="*/ 1108868 h 1787025"/>
                <a:gd name="connsiteX27" fmla="*/ 188051 w 955964"/>
                <a:gd name="connsiteY27" fmla="*/ 1244599 h 1787025"/>
                <a:gd name="connsiteX28" fmla="*/ 221405 w 955964"/>
                <a:gd name="connsiteY28" fmla="*/ 1572379 h 1787025"/>
                <a:gd name="connsiteX29" fmla="*/ 218208 w 955964"/>
                <a:gd name="connsiteY29" fmla="*/ 1652176 h 1787025"/>
                <a:gd name="connsiteX30" fmla="*/ 151066 w 955964"/>
                <a:gd name="connsiteY30" fmla="*/ 1767408 h 1787025"/>
                <a:gd name="connsiteX31" fmla="*/ 228481 w 955964"/>
                <a:gd name="connsiteY31" fmla="*/ 1764344 h 1787025"/>
                <a:gd name="connsiteX32" fmla="*/ 291743 w 955964"/>
                <a:gd name="connsiteY32" fmla="*/ 1709859 h 1787025"/>
                <a:gd name="connsiteX33" fmla="*/ 333174 w 955964"/>
                <a:gd name="connsiteY33" fmla="*/ 1665781 h 1787025"/>
                <a:gd name="connsiteX34" fmla="*/ 291677 w 955964"/>
                <a:gd name="connsiteY34" fmla="*/ 1590813 h 1787025"/>
                <a:gd name="connsiteX35" fmla="*/ 287863 w 955964"/>
                <a:gd name="connsiteY35" fmla="*/ 1230944 h 1787025"/>
                <a:gd name="connsiteX36" fmla="*/ 307730 w 955964"/>
                <a:gd name="connsiteY36" fmla="*/ 1107103 h 1787025"/>
                <a:gd name="connsiteX37" fmla="*/ 442012 w 955964"/>
                <a:gd name="connsiteY37" fmla="*/ 1083207 h 1787025"/>
                <a:gd name="connsiteX38" fmla="*/ 624252 w 955964"/>
                <a:gd name="connsiteY38" fmla="*/ 1303814 h 1787025"/>
                <a:gd name="connsiteX39" fmla="*/ 671529 w 955964"/>
                <a:gd name="connsiteY39" fmla="*/ 1582104 h 1787025"/>
                <a:gd name="connsiteX40" fmla="*/ 638740 w 955964"/>
                <a:gd name="connsiteY40" fmla="*/ 1645165 h 1787025"/>
                <a:gd name="connsiteX41" fmla="*/ 691394 w 955964"/>
                <a:gd name="connsiteY41" fmla="*/ 1697070 h 1787025"/>
                <a:gd name="connsiteX42" fmla="*/ 825676 w 955964"/>
                <a:gd name="connsiteY42" fmla="*/ 1732239 h 1787025"/>
                <a:gd name="connsiteX43" fmla="*/ 757785 w 955964"/>
                <a:gd name="connsiteY43" fmla="*/ 1632243 h 1787025"/>
                <a:gd name="connsiteX44" fmla="*/ 739352 w 955964"/>
                <a:gd name="connsiteY44" fmla="*/ 1553196 h 1787025"/>
                <a:gd name="connsiteX45" fmla="*/ 726563 w 955964"/>
                <a:gd name="connsiteY45" fmla="*/ 1252659 h 1787025"/>
                <a:gd name="connsiteX46" fmla="*/ 623820 w 955964"/>
                <a:gd name="connsiteY46" fmla="*/ 1061243 h 1787025"/>
                <a:gd name="connsiteX47" fmla="*/ 691493 w 955964"/>
                <a:gd name="connsiteY47" fmla="*/ 1039978 h 1787025"/>
                <a:gd name="connsiteX48" fmla="*/ 578691 w 955964"/>
                <a:gd name="connsiteY48" fmla="*/ 835520 h 1787025"/>
                <a:gd name="connsiteX49" fmla="*/ 553715 w 955964"/>
                <a:gd name="connsiteY49" fmla="*/ 636986 h 1787025"/>
                <a:gd name="connsiteX50" fmla="*/ 611464 w 955964"/>
                <a:gd name="connsiteY50" fmla="*/ 523696 h 1787025"/>
                <a:gd name="connsiteX51" fmla="*/ 681802 w 955964"/>
                <a:gd name="connsiteY51" fmla="*/ 648387 h 1787025"/>
                <a:gd name="connsiteX52" fmla="*/ 748943 w 955964"/>
                <a:gd name="connsiteY52" fmla="*/ 673965 h 1787025"/>
                <a:gd name="connsiteX53" fmla="*/ 903363 w 955964"/>
                <a:gd name="connsiteY53" fmla="*/ 437468 h 1787025"/>
                <a:gd name="connsiteX54" fmla="*/ 949802 w 955964"/>
                <a:gd name="connsiteY54" fmla="*/ 385559 h 1787025"/>
                <a:gd name="connsiteX55" fmla="*/ 950886 w 955964"/>
                <a:gd name="connsiteY55" fmla="*/ 360544 h 1787025"/>
                <a:gd name="connsiteX56" fmla="*/ 935122 w 955964"/>
                <a:gd name="connsiteY56" fmla="*/ 347032 h 1787025"/>
                <a:gd name="connsiteX57" fmla="*/ 918766 w 955964"/>
                <a:gd name="connsiteY57" fmla="*/ 335891 h 1787025"/>
                <a:gd name="connsiteX58" fmla="*/ 902139 w 955964"/>
                <a:gd name="connsiteY58" fmla="*/ 328516 h 1787025"/>
                <a:gd name="connsiteX59" fmla="*/ 878727 w 955964"/>
                <a:gd name="connsiteY59" fmla="*/ 340405 h 1787025"/>
                <a:gd name="connsiteX60" fmla="*/ 856150 w 955964"/>
                <a:gd name="connsiteY60" fmla="*/ 326085 h 1787025"/>
                <a:gd name="connsiteX61" fmla="*/ 860928 w 955964"/>
                <a:gd name="connsiteY61" fmla="*/ 352010 h 1787025"/>
                <a:gd name="connsiteX62" fmla="*/ 844859 w 955964"/>
                <a:gd name="connsiteY62" fmla="*/ 412411 h 1787025"/>
                <a:gd name="connsiteX63" fmla="*/ 729760 w 955964"/>
                <a:gd name="connsiteY63" fmla="*/ 555668 h 1787025"/>
                <a:gd name="connsiteX64" fmla="*/ 643436 w 955964"/>
                <a:gd name="connsiteY64" fmla="*/ 293498 h 1787025"/>
                <a:gd name="connsiteX65" fmla="*/ 563506 w 955964"/>
                <a:gd name="connsiteY65" fmla="*/ 277512 h 1787025"/>
                <a:gd name="connsiteX66" fmla="*/ 515548 w 955964"/>
                <a:gd name="connsiteY66" fmla="*/ 242343 h 1787025"/>
                <a:gd name="connsiteX67" fmla="*/ 518745 w 955964"/>
                <a:gd name="connsiteY67" fmla="*/ 159215 h 1787025"/>
                <a:gd name="connsiteX68" fmla="*/ 533256 w 955964"/>
                <a:gd name="connsiteY68" fmla="*/ 92562 h 1787025"/>
                <a:gd name="connsiteX69" fmla="*/ 505622 w 955964"/>
                <a:gd name="connsiteY69" fmla="*/ 40982 h 1787025"/>
                <a:gd name="connsiteX70" fmla="*/ 464276 w 955964"/>
                <a:gd name="connsiteY70" fmla="*/ 11112 h 1787025"/>
                <a:gd name="connsiteX0" fmla="*/ 472261 w 963949"/>
                <a:gd name="connsiteY0" fmla="*/ 11112 h 1787025"/>
                <a:gd name="connsiteX1" fmla="*/ 358111 w 963949"/>
                <a:gd name="connsiteY1" fmla="*/ 13971 h 1787025"/>
                <a:gd name="connsiteX2" fmla="*/ 247242 w 963949"/>
                <a:gd name="connsiteY2" fmla="*/ 94937 h 1787025"/>
                <a:gd name="connsiteX3" fmla="*/ 294848 w 963949"/>
                <a:gd name="connsiteY3" fmla="*/ 147488 h 1787025"/>
                <a:gd name="connsiteX4" fmla="*/ 323471 w 963949"/>
                <a:gd name="connsiteY4" fmla="*/ 166251 h 1787025"/>
                <a:gd name="connsiteX5" fmla="*/ 346589 w 963949"/>
                <a:gd name="connsiteY5" fmla="*/ 222230 h 1787025"/>
                <a:gd name="connsiteX6" fmla="*/ 382856 w 963949"/>
                <a:gd name="connsiteY6" fmla="*/ 274315 h 1787025"/>
                <a:gd name="connsiteX7" fmla="*/ 344489 w 963949"/>
                <a:gd name="connsiteY7" fmla="*/ 303089 h 1787025"/>
                <a:gd name="connsiteX8" fmla="*/ 270954 w 963949"/>
                <a:gd name="connsiteY8" fmla="*/ 322273 h 1787025"/>
                <a:gd name="connsiteX9" fmla="*/ 203812 w 963949"/>
                <a:gd name="connsiteY9" fmla="*/ 459752 h 1787025"/>
                <a:gd name="connsiteX10" fmla="*/ 165446 w 963949"/>
                <a:gd name="connsiteY10" fmla="*/ 552471 h 1787025"/>
                <a:gd name="connsiteX11" fmla="*/ 91910 w 963949"/>
                <a:gd name="connsiteY11" fmla="*/ 424583 h 1787025"/>
                <a:gd name="connsiteX12" fmla="*/ 114291 w 963949"/>
                <a:gd name="connsiteY12" fmla="*/ 355677 h 1787025"/>
                <a:gd name="connsiteX13" fmla="*/ 75924 w 963949"/>
                <a:gd name="connsiteY13" fmla="*/ 271117 h 1787025"/>
                <a:gd name="connsiteX14" fmla="*/ 31980 w 963949"/>
                <a:gd name="connsiteY14" fmla="*/ 307919 h 1787025"/>
                <a:gd name="connsiteX15" fmla="*/ 8687 w 963949"/>
                <a:gd name="connsiteY15" fmla="*/ 330499 h 1787025"/>
                <a:gd name="connsiteX16" fmla="*/ 27766 w 963949"/>
                <a:gd name="connsiteY16" fmla="*/ 370780 h 1787025"/>
                <a:gd name="connsiteX17" fmla="*/ 41438 w 963949"/>
                <a:gd name="connsiteY17" fmla="*/ 410645 h 1787025"/>
                <a:gd name="connsiteX18" fmla="*/ 82319 w 963949"/>
                <a:gd name="connsiteY18" fmla="*/ 581246 h 1787025"/>
                <a:gd name="connsiteX19" fmla="*/ 146263 w 963949"/>
                <a:gd name="connsiteY19" fmla="*/ 686754 h 1787025"/>
                <a:gd name="connsiteX20" fmla="*/ 232587 w 963949"/>
                <a:gd name="connsiteY20" fmla="*/ 613218 h 1787025"/>
                <a:gd name="connsiteX21" fmla="*/ 303582 w 963949"/>
                <a:gd name="connsiteY21" fmla="*/ 477769 h 1787025"/>
                <a:gd name="connsiteX22" fmla="*/ 303506 w 963949"/>
                <a:gd name="connsiteY22" fmla="*/ 594908 h 1787025"/>
                <a:gd name="connsiteX23" fmla="*/ 248773 w 963949"/>
                <a:gd name="connsiteY23" fmla="*/ 657096 h 1787025"/>
                <a:gd name="connsiteX24" fmla="*/ 144831 w 963949"/>
                <a:gd name="connsiteY24" fmla="*/ 814508 h 1787025"/>
                <a:gd name="connsiteX25" fmla="*/ 17126 w 963949"/>
                <a:gd name="connsiteY25" fmla="*/ 1014835 h 1787025"/>
                <a:gd name="connsiteX26" fmla="*/ 191274 w 963949"/>
                <a:gd name="connsiteY26" fmla="*/ 1108868 h 1787025"/>
                <a:gd name="connsiteX27" fmla="*/ 196036 w 963949"/>
                <a:gd name="connsiteY27" fmla="*/ 1244599 h 1787025"/>
                <a:gd name="connsiteX28" fmla="*/ 229390 w 963949"/>
                <a:gd name="connsiteY28" fmla="*/ 1572379 h 1787025"/>
                <a:gd name="connsiteX29" fmla="*/ 226193 w 963949"/>
                <a:gd name="connsiteY29" fmla="*/ 1652176 h 1787025"/>
                <a:gd name="connsiteX30" fmla="*/ 159051 w 963949"/>
                <a:gd name="connsiteY30" fmla="*/ 1767408 h 1787025"/>
                <a:gd name="connsiteX31" fmla="*/ 236466 w 963949"/>
                <a:gd name="connsiteY31" fmla="*/ 1764344 h 1787025"/>
                <a:gd name="connsiteX32" fmla="*/ 299728 w 963949"/>
                <a:gd name="connsiteY32" fmla="*/ 1709859 h 1787025"/>
                <a:gd name="connsiteX33" fmla="*/ 341159 w 963949"/>
                <a:gd name="connsiteY33" fmla="*/ 1665781 h 1787025"/>
                <a:gd name="connsiteX34" fmla="*/ 299662 w 963949"/>
                <a:gd name="connsiteY34" fmla="*/ 1590813 h 1787025"/>
                <a:gd name="connsiteX35" fmla="*/ 295848 w 963949"/>
                <a:gd name="connsiteY35" fmla="*/ 1230944 h 1787025"/>
                <a:gd name="connsiteX36" fmla="*/ 315715 w 963949"/>
                <a:gd name="connsiteY36" fmla="*/ 1107103 h 1787025"/>
                <a:gd name="connsiteX37" fmla="*/ 449997 w 963949"/>
                <a:gd name="connsiteY37" fmla="*/ 1083207 h 1787025"/>
                <a:gd name="connsiteX38" fmla="*/ 632237 w 963949"/>
                <a:gd name="connsiteY38" fmla="*/ 1303814 h 1787025"/>
                <a:gd name="connsiteX39" fmla="*/ 679514 w 963949"/>
                <a:gd name="connsiteY39" fmla="*/ 1582104 h 1787025"/>
                <a:gd name="connsiteX40" fmla="*/ 646725 w 963949"/>
                <a:gd name="connsiteY40" fmla="*/ 1645165 h 1787025"/>
                <a:gd name="connsiteX41" fmla="*/ 699379 w 963949"/>
                <a:gd name="connsiteY41" fmla="*/ 1697070 h 1787025"/>
                <a:gd name="connsiteX42" fmla="*/ 833661 w 963949"/>
                <a:gd name="connsiteY42" fmla="*/ 1732239 h 1787025"/>
                <a:gd name="connsiteX43" fmla="*/ 765770 w 963949"/>
                <a:gd name="connsiteY43" fmla="*/ 1632243 h 1787025"/>
                <a:gd name="connsiteX44" fmla="*/ 747337 w 963949"/>
                <a:gd name="connsiteY44" fmla="*/ 1553196 h 1787025"/>
                <a:gd name="connsiteX45" fmla="*/ 734548 w 963949"/>
                <a:gd name="connsiteY45" fmla="*/ 1252659 h 1787025"/>
                <a:gd name="connsiteX46" fmla="*/ 631805 w 963949"/>
                <a:gd name="connsiteY46" fmla="*/ 1061243 h 1787025"/>
                <a:gd name="connsiteX47" fmla="*/ 699478 w 963949"/>
                <a:gd name="connsiteY47" fmla="*/ 1039978 h 1787025"/>
                <a:gd name="connsiteX48" fmla="*/ 586676 w 963949"/>
                <a:gd name="connsiteY48" fmla="*/ 835520 h 1787025"/>
                <a:gd name="connsiteX49" fmla="*/ 561700 w 963949"/>
                <a:gd name="connsiteY49" fmla="*/ 636986 h 1787025"/>
                <a:gd name="connsiteX50" fmla="*/ 619449 w 963949"/>
                <a:gd name="connsiteY50" fmla="*/ 523696 h 1787025"/>
                <a:gd name="connsiteX51" fmla="*/ 689787 w 963949"/>
                <a:gd name="connsiteY51" fmla="*/ 648387 h 1787025"/>
                <a:gd name="connsiteX52" fmla="*/ 756928 w 963949"/>
                <a:gd name="connsiteY52" fmla="*/ 673965 h 1787025"/>
                <a:gd name="connsiteX53" fmla="*/ 911348 w 963949"/>
                <a:gd name="connsiteY53" fmla="*/ 437468 h 1787025"/>
                <a:gd name="connsiteX54" fmla="*/ 957787 w 963949"/>
                <a:gd name="connsiteY54" fmla="*/ 385559 h 1787025"/>
                <a:gd name="connsiteX55" fmla="*/ 958871 w 963949"/>
                <a:gd name="connsiteY55" fmla="*/ 360544 h 1787025"/>
                <a:gd name="connsiteX56" fmla="*/ 943107 w 963949"/>
                <a:gd name="connsiteY56" fmla="*/ 347032 h 1787025"/>
                <a:gd name="connsiteX57" fmla="*/ 926751 w 963949"/>
                <a:gd name="connsiteY57" fmla="*/ 335891 h 1787025"/>
                <a:gd name="connsiteX58" fmla="*/ 910124 w 963949"/>
                <a:gd name="connsiteY58" fmla="*/ 328516 h 1787025"/>
                <a:gd name="connsiteX59" fmla="*/ 886712 w 963949"/>
                <a:gd name="connsiteY59" fmla="*/ 340405 h 1787025"/>
                <a:gd name="connsiteX60" fmla="*/ 864135 w 963949"/>
                <a:gd name="connsiteY60" fmla="*/ 326085 h 1787025"/>
                <a:gd name="connsiteX61" fmla="*/ 868913 w 963949"/>
                <a:gd name="connsiteY61" fmla="*/ 352010 h 1787025"/>
                <a:gd name="connsiteX62" fmla="*/ 852844 w 963949"/>
                <a:gd name="connsiteY62" fmla="*/ 412411 h 1787025"/>
                <a:gd name="connsiteX63" fmla="*/ 737745 w 963949"/>
                <a:gd name="connsiteY63" fmla="*/ 555668 h 1787025"/>
                <a:gd name="connsiteX64" fmla="*/ 651421 w 963949"/>
                <a:gd name="connsiteY64" fmla="*/ 293498 h 1787025"/>
                <a:gd name="connsiteX65" fmla="*/ 571491 w 963949"/>
                <a:gd name="connsiteY65" fmla="*/ 277512 h 1787025"/>
                <a:gd name="connsiteX66" fmla="*/ 523533 w 963949"/>
                <a:gd name="connsiteY66" fmla="*/ 242343 h 1787025"/>
                <a:gd name="connsiteX67" fmla="*/ 526730 w 963949"/>
                <a:gd name="connsiteY67" fmla="*/ 159215 h 1787025"/>
                <a:gd name="connsiteX68" fmla="*/ 541241 w 963949"/>
                <a:gd name="connsiteY68" fmla="*/ 92562 h 1787025"/>
                <a:gd name="connsiteX69" fmla="*/ 513607 w 963949"/>
                <a:gd name="connsiteY69" fmla="*/ 40982 h 1787025"/>
                <a:gd name="connsiteX70" fmla="*/ 472261 w 963949"/>
                <a:gd name="connsiteY70" fmla="*/ 11112 h 1787025"/>
                <a:gd name="connsiteX0" fmla="*/ 466628 w 958316"/>
                <a:gd name="connsiteY0" fmla="*/ 11112 h 1787025"/>
                <a:gd name="connsiteX1" fmla="*/ 352478 w 958316"/>
                <a:gd name="connsiteY1" fmla="*/ 13971 h 1787025"/>
                <a:gd name="connsiteX2" fmla="*/ 241609 w 958316"/>
                <a:gd name="connsiteY2" fmla="*/ 94937 h 1787025"/>
                <a:gd name="connsiteX3" fmla="*/ 289215 w 958316"/>
                <a:gd name="connsiteY3" fmla="*/ 147488 h 1787025"/>
                <a:gd name="connsiteX4" fmla="*/ 317838 w 958316"/>
                <a:gd name="connsiteY4" fmla="*/ 166251 h 1787025"/>
                <a:gd name="connsiteX5" fmla="*/ 340956 w 958316"/>
                <a:gd name="connsiteY5" fmla="*/ 222230 h 1787025"/>
                <a:gd name="connsiteX6" fmla="*/ 377223 w 958316"/>
                <a:gd name="connsiteY6" fmla="*/ 274315 h 1787025"/>
                <a:gd name="connsiteX7" fmla="*/ 338856 w 958316"/>
                <a:gd name="connsiteY7" fmla="*/ 303089 h 1787025"/>
                <a:gd name="connsiteX8" fmla="*/ 265321 w 958316"/>
                <a:gd name="connsiteY8" fmla="*/ 322273 h 1787025"/>
                <a:gd name="connsiteX9" fmla="*/ 198179 w 958316"/>
                <a:gd name="connsiteY9" fmla="*/ 459752 h 1787025"/>
                <a:gd name="connsiteX10" fmla="*/ 159813 w 958316"/>
                <a:gd name="connsiteY10" fmla="*/ 552471 h 1787025"/>
                <a:gd name="connsiteX11" fmla="*/ 86277 w 958316"/>
                <a:gd name="connsiteY11" fmla="*/ 424583 h 1787025"/>
                <a:gd name="connsiteX12" fmla="*/ 108658 w 958316"/>
                <a:gd name="connsiteY12" fmla="*/ 355677 h 1787025"/>
                <a:gd name="connsiteX13" fmla="*/ 70291 w 958316"/>
                <a:gd name="connsiteY13" fmla="*/ 271117 h 1787025"/>
                <a:gd name="connsiteX14" fmla="*/ 26347 w 958316"/>
                <a:gd name="connsiteY14" fmla="*/ 307919 h 1787025"/>
                <a:gd name="connsiteX15" fmla="*/ 3054 w 958316"/>
                <a:gd name="connsiteY15" fmla="*/ 330499 h 1787025"/>
                <a:gd name="connsiteX16" fmla="*/ 22133 w 958316"/>
                <a:gd name="connsiteY16" fmla="*/ 370780 h 1787025"/>
                <a:gd name="connsiteX17" fmla="*/ 35805 w 958316"/>
                <a:gd name="connsiteY17" fmla="*/ 410645 h 1787025"/>
                <a:gd name="connsiteX18" fmla="*/ 76686 w 958316"/>
                <a:gd name="connsiteY18" fmla="*/ 581246 h 1787025"/>
                <a:gd name="connsiteX19" fmla="*/ 140630 w 958316"/>
                <a:gd name="connsiteY19" fmla="*/ 686754 h 1787025"/>
                <a:gd name="connsiteX20" fmla="*/ 226954 w 958316"/>
                <a:gd name="connsiteY20" fmla="*/ 613218 h 1787025"/>
                <a:gd name="connsiteX21" fmla="*/ 297949 w 958316"/>
                <a:gd name="connsiteY21" fmla="*/ 477769 h 1787025"/>
                <a:gd name="connsiteX22" fmla="*/ 297873 w 958316"/>
                <a:gd name="connsiteY22" fmla="*/ 594908 h 1787025"/>
                <a:gd name="connsiteX23" fmla="*/ 243140 w 958316"/>
                <a:gd name="connsiteY23" fmla="*/ 657096 h 1787025"/>
                <a:gd name="connsiteX24" fmla="*/ 139198 w 958316"/>
                <a:gd name="connsiteY24" fmla="*/ 814508 h 1787025"/>
                <a:gd name="connsiteX25" fmla="*/ 11493 w 958316"/>
                <a:gd name="connsiteY25" fmla="*/ 1014835 h 1787025"/>
                <a:gd name="connsiteX26" fmla="*/ 185641 w 958316"/>
                <a:gd name="connsiteY26" fmla="*/ 1108868 h 1787025"/>
                <a:gd name="connsiteX27" fmla="*/ 190403 w 958316"/>
                <a:gd name="connsiteY27" fmla="*/ 1244599 h 1787025"/>
                <a:gd name="connsiteX28" fmla="*/ 223757 w 958316"/>
                <a:gd name="connsiteY28" fmla="*/ 1572379 h 1787025"/>
                <a:gd name="connsiteX29" fmla="*/ 220560 w 958316"/>
                <a:gd name="connsiteY29" fmla="*/ 1652176 h 1787025"/>
                <a:gd name="connsiteX30" fmla="*/ 153418 w 958316"/>
                <a:gd name="connsiteY30" fmla="*/ 1767408 h 1787025"/>
                <a:gd name="connsiteX31" fmla="*/ 230833 w 958316"/>
                <a:gd name="connsiteY31" fmla="*/ 1764344 h 1787025"/>
                <a:gd name="connsiteX32" fmla="*/ 294095 w 958316"/>
                <a:gd name="connsiteY32" fmla="*/ 1709859 h 1787025"/>
                <a:gd name="connsiteX33" fmla="*/ 335526 w 958316"/>
                <a:gd name="connsiteY33" fmla="*/ 1665781 h 1787025"/>
                <a:gd name="connsiteX34" fmla="*/ 294029 w 958316"/>
                <a:gd name="connsiteY34" fmla="*/ 1590813 h 1787025"/>
                <a:gd name="connsiteX35" fmla="*/ 290215 w 958316"/>
                <a:gd name="connsiteY35" fmla="*/ 1230944 h 1787025"/>
                <a:gd name="connsiteX36" fmla="*/ 310082 w 958316"/>
                <a:gd name="connsiteY36" fmla="*/ 1107103 h 1787025"/>
                <a:gd name="connsiteX37" fmla="*/ 444364 w 958316"/>
                <a:gd name="connsiteY37" fmla="*/ 1083207 h 1787025"/>
                <a:gd name="connsiteX38" fmla="*/ 626604 w 958316"/>
                <a:gd name="connsiteY38" fmla="*/ 1303814 h 1787025"/>
                <a:gd name="connsiteX39" fmla="*/ 673881 w 958316"/>
                <a:gd name="connsiteY39" fmla="*/ 1582104 h 1787025"/>
                <a:gd name="connsiteX40" fmla="*/ 641092 w 958316"/>
                <a:gd name="connsiteY40" fmla="*/ 1645165 h 1787025"/>
                <a:gd name="connsiteX41" fmla="*/ 693746 w 958316"/>
                <a:gd name="connsiteY41" fmla="*/ 1697070 h 1787025"/>
                <a:gd name="connsiteX42" fmla="*/ 828028 w 958316"/>
                <a:gd name="connsiteY42" fmla="*/ 1732239 h 1787025"/>
                <a:gd name="connsiteX43" fmla="*/ 760137 w 958316"/>
                <a:gd name="connsiteY43" fmla="*/ 1632243 h 1787025"/>
                <a:gd name="connsiteX44" fmla="*/ 741704 w 958316"/>
                <a:gd name="connsiteY44" fmla="*/ 1553196 h 1787025"/>
                <a:gd name="connsiteX45" fmla="*/ 728915 w 958316"/>
                <a:gd name="connsiteY45" fmla="*/ 1252659 h 1787025"/>
                <a:gd name="connsiteX46" fmla="*/ 626172 w 958316"/>
                <a:gd name="connsiteY46" fmla="*/ 1061243 h 1787025"/>
                <a:gd name="connsiteX47" fmla="*/ 693845 w 958316"/>
                <a:gd name="connsiteY47" fmla="*/ 1039978 h 1787025"/>
                <a:gd name="connsiteX48" fmla="*/ 581043 w 958316"/>
                <a:gd name="connsiteY48" fmla="*/ 835520 h 1787025"/>
                <a:gd name="connsiteX49" fmla="*/ 556067 w 958316"/>
                <a:gd name="connsiteY49" fmla="*/ 636986 h 1787025"/>
                <a:gd name="connsiteX50" fmla="*/ 613816 w 958316"/>
                <a:gd name="connsiteY50" fmla="*/ 523696 h 1787025"/>
                <a:gd name="connsiteX51" fmla="*/ 684154 w 958316"/>
                <a:gd name="connsiteY51" fmla="*/ 648387 h 1787025"/>
                <a:gd name="connsiteX52" fmla="*/ 751295 w 958316"/>
                <a:gd name="connsiteY52" fmla="*/ 673965 h 1787025"/>
                <a:gd name="connsiteX53" fmla="*/ 905715 w 958316"/>
                <a:gd name="connsiteY53" fmla="*/ 437468 h 1787025"/>
                <a:gd name="connsiteX54" fmla="*/ 952154 w 958316"/>
                <a:gd name="connsiteY54" fmla="*/ 385559 h 1787025"/>
                <a:gd name="connsiteX55" fmla="*/ 953238 w 958316"/>
                <a:gd name="connsiteY55" fmla="*/ 360544 h 1787025"/>
                <a:gd name="connsiteX56" fmla="*/ 937474 w 958316"/>
                <a:gd name="connsiteY56" fmla="*/ 347032 h 1787025"/>
                <a:gd name="connsiteX57" fmla="*/ 921118 w 958316"/>
                <a:gd name="connsiteY57" fmla="*/ 335891 h 1787025"/>
                <a:gd name="connsiteX58" fmla="*/ 904491 w 958316"/>
                <a:gd name="connsiteY58" fmla="*/ 328516 h 1787025"/>
                <a:gd name="connsiteX59" fmla="*/ 881079 w 958316"/>
                <a:gd name="connsiteY59" fmla="*/ 340405 h 1787025"/>
                <a:gd name="connsiteX60" fmla="*/ 858502 w 958316"/>
                <a:gd name="connsiteY60" fmla="*/ 326085 h 1787025"/>
                <a:gd name="connsiteX61" fmla="*/ 863280 w 958316"/>
                <a:gd name="connsiteY61" fmla="*/ 352010 h 1787025"/>
                <a:gd name="connsiteX62" fmla="*/ 847211 w 958316"/>
                <a:gd name="connsiteY62" fmla="*/ 412411 h 1787025"/>
                <a:gd name="connsiteX63" fmla="*/ 732112 w 958316"/>
                <a:gd name="connsiteY63" fmla="*/ 555668 h 1787025"/>
                <a:gd name="connsiteX64" fmla="*/ 645788 w 958316"/>
                <a:gd name="connsiteY64" fmla="*/ 293498 h 1787025"/>
                <a:gd name="connsiteX65" fmla="*/ 565858 w 958316"/>
                <a:gd name="connsiteY65" fmla="*/ 277512 h 1787025"/>
                <a:gd name="connsiteX66" fmla="*/ 517900 w 958316"/>
                <a:gd name="connsiteY66" fmla="*/ 242343 h 1787025"/>
                <a:gd name="connsiteX67" fmla="*/ 521097 w 958316"/>
                <a:gd name="connsiteY67" fmla="*/ 159215 h 1787025"/>
                <a:gd name="connsiteX68" fmla="*/ 535608 w 958316"/>
                <a:gd name="connsiteY68" fmla="*/ 92562 h 1787025"/>
                <a:gd name="connsiteX69" fmla="*/ 507974 w 958316"/>
                <a:gd name="connsiteY69" fmla="*/ 40982 h 1787025"/>
                <a:gd name="connsiteX70" fmla="*/ 466628 w 958316"/>
                <a:gd name="connsiteY70" fmla="*/ 11112 h 1787025"/>
                <a:gd name="connsiteX0" fmla="*/ 464902 w 956590"/>
                <a:gd name="connsiteY0" fmla="*/ 11112 h 1787025"/>
                <a:gd name="connsiteX1" fmla="*/ 350752 w 956590"/>
                <a:gd name="connsiteY1" fmla="*/ 13971 h 1787025"/>
                <a:gd name="connsiteX2" fmla="*/ 239883 w 956590"/>
                <a:gd name="connsiteY2" fmla="*/ 94937 h 1787025"/>
                <a:gd name="connsiteX3" fmla="*/ 287489 w 956590"/>
                <a:gd name="connsiteY3" fmla="*/ 147488 h 1787025"/>
                <a:gd name="connsiteX4" fmla="*/ 316112 w 956590"/>
                <a:gd name="connsiteY4" fmla="*/ 166251 h 1787025"/>
                <a:gd name="connsiteX5" fmla="*/ 339230 w 956590"/>
                <a:gd name="connsiteY5" fmla="*/ 222230 h 1787025"/>
                <a:gd name="connsiteX6" fmla="*/ 375497 w 956590"/>
                <a:gd name="connsiteY6" fmla="*/ 274315 h 1787025"/>
                <a:gd name="connsiteX7" fmla="*/ 337130 w 956590"/>
                <a:gd name="connsiteY7" fmla="*/ 303089 h 1787025"/>
                <a:gd name="connsiteX8" fmla="*/ 263595 w 956590"/>
                <a:gd name="connsiteY8" fmla="*/ 322273 h 1787025"/>
                <a:gd name="connsiteX9" fmla="*/ 196453 w 956590"/>
                <a:gd name="connsiteY9" fmla="*/ 459752 h 1787025"/>
                <a:gd name="connsiteX10" fmla="*/ 158087 w 956590"/>
                <a:gd name="connsiteY10" fmla="*/ 552471 h 1787025"/>
                <a:gd name="connsiteX11" fmla="*/ 84551 w 956590"/>
                <a:gd name="connsiteY11" fmla="*/ 424583 h 1787025"/>
                <a:gd name="connsiteX12" fmla="*/ 106932 w 956590"/>
                <a:gd name="connsiteY12" fmla="*/ 355677 h 1787025"/>
                <a:gd name="connsiteX13" fmla="*/ 68565 w 956590"/>
                <a:gd name="connsiteY13" fmla="*/ 271117 h 1787025"/>
                <a:gd name="connsiteX14" fmla="*/ 24621 w 956590"/>
                <a:gd name="connsiteY14" fmla="*/ 307919 h 1787025"/>
                <a:gd name="connsiteX15" fmla="*/ 1328 w 956590"/>
                <a:gd name="connsiteY15" fmla="*/ 330499 h 1787025"/>
                <a:gd name="connsiteX16" fmla="*/ 16652 w 956590"/>
                <a:gd name="connsiteY16" fmla="*/ 358261 h 1787025"/>
                <a:gd name="connsiteX17" fmla="*/ 34079 w 956590"/>
                <a:gd name="connsiteY17" fmla="*/ 410645 h 1787025"/>
                <a:gd name="connsiteX18" fmla="*/ 74960 w 956590"/>
                <a:gd name="connsiteY18" fmla="*/ 581246 h 1787025"/>
                <a:gd name="connsiteX19" fmla="*/ 138904 w 956590"/>
                <a:gd name="connsiteY19" fmla="*/ 686754 h 1787025"/>
                <a:gd name="connsiteX20" fmla="*/ 225228 w 956590"/>
                <a:gd name="connsiteY20" fmla="*/ 613218 h 1787025"/>
                <a:gd name="connsiteX21" fmla="*/ 296223 w 956590"/>
                <a:gd name="connsiteY21" fmla="*/ 477769 h 1787025"/>
                <a:gd name="connsiteX22" fmla="*/ 296147 w 956590"/>
                <a:gd name="connsiteY22" fmla="*/ 594908 h 1787025"/>
                <a:gd name="connsiteX23" fmla="*/ 241414 w 956590"/>
                <a:gd name="connsiteY23" fmla="*/ 657096 h 1787025"/>
                <a:gd name="connsiteX24" fmla="*/ 137472 w 956590"/>
                <a:gd name="connsiteY24" fmla="*/ 814508 h 1787025"/>
                <a:gd name="connsiteX25" fmla="*/ 9767 w 956590"/>
                <a:gd name="connsiteY25" fmla="*/ 1014835 h 1787025"/>
                <a:gd name="connsiteX26" fmla="*/ 183915 w 956590"/>
                <a:gd name="connsiteY26" fmla="*/ 1108868 h 1787025"/>
                <a:gd name="connsiteX27" fmla="*/ 188677 w 956590"/>
                <a:gd name="connsiteY27" fmla="*/ 1244599 h 1787025"/>
                <a:gd name="connsiteX28" fmla="*/ 222031 w 956590"/>
                <a:gd name="connsiteY28" fmla="*/ 1572379 h 1787025"/>
                <a:gd name="connsiteX29" fmla="*/ 218834 w 956590"/>
                <a:gd name="connsiteY29" fmla="*/ 1652176 h 1787025"/>
                <a:gd name="connsiteX30" fmla="*/ 151692 w 956590"/>
                <a:gd name="connsiteY30" fmla="*/ 1767408 h 1787025"/>
                <a:gd name="connsiteX31" fmla="*/ 229107 w 956590"/>
                <a:gd name="connsiteY31" fmla="*/ 1764344 h 1787025"/>
                <a:gd name="connsiteX32" fmla="*/ 292369 w 956590"/>
                <a:gd name="connsiteY32" fmla="*/ 1709859 h 1787025"/>
                <a:gd name="connsiteX33" fmla="*/ 333800 w 956590"/>
                <a:gd name="connsiteY33" fmla="*/ 1665781 h 1787025"/>
                <a:gd name="connsiteX34" fmla="*/ 292303 w 956590"/>
                <a:gd name="connsiteY34" fmla="*/ 1590813 h 1787025"/>
                <a:gd name="connsiteX35" fmla="*/ 288489 w 956590"/>
                <a:gd name="connsiteY35" fmla="*/ 1230944 h 1787025"/>
                <a:gd name="connsiteX36" fmla="*/ 308356 w 956590"/>
                <a:gd name="connsiteY36" fmla="*/ 1107103 h 1787025"/>
                <a:gd name="connsiteX37" fmla="*/ 442638 w 956590"/>
                <a:gd name="connsiteY37" fmla="*/ 1083207 h 1787025"/>
                <a:gd name="connsiteX38" fmla="*/ 624878 w 956590"/>
                <a:gd name="connsiteY38" fmla="*/ 1303814 h 1787025"/>
                <a:gd name="connsiteX39" fmla="*/ 672155 w 956590"/>
                <a:gd name="connsiteY39" fmla="*/ 1582104 h 1787025"/>
                <a:gd name="connsiteX40" fmla="*/ 639366 w 956590"/>
                <a:gd name="connsiteY40" fmla="*/ 1645165 h 1787025"/>
                <a:gd name="connsiteX41" fmla="*/ 692020 w 956590"/>
                <a:gd name="connsiteY41" fmla="*/ 1697070 h 1787025"/>
                <a:gd name="connsiteX42" fmla="*/ 826302 w 956590"/>
                <a:gd name="connsiteY42" fmla="*/ 1732239 h 1787025"/>
                <a:gd name="connsiteX43" fmla="*/ 758411 w 956590"/>
                <a:gd name="connsiteY43" fmla="*/ 1632243 h 1787025"/>
                <a:gd name="connsiteX44" fmla="*/ 739978 w 956590"/>
                <a:gd name="connsiteY44" fmla="*/ 1553196 h 1787025"/>
                <a:gd name="connsiteX45" fmla="*/ 727189 w 956590"/>
                <a:gd name="connsiteY45" fmla="*/ 1252659 h 1787025"/>
                <a:gd name="connsiteX46" fmla="*/ 624446 w 956590"/>
                <a:gd name="connsiteY46" fmla="*/ 1061243 h 1787025"/>
                <a:gd name="connsiteX47" fmla="*/ 692119 w 956590"/>
                <a:gd name="connsiteY47" fmla="*/ 1039978 h 1787025"/>
                <a:gd name="connsiteX48" fmla="*/ 579317 w 956590"/>
                <a:gd name="connsiteY48" fmla="*/ 835520 h 1787025"/>
                <a:gd name="connsiteX49" fmla="*/ 554341 w 956590"/>
                <a:gd name="connsiteY49" fmla="*/ 636986 h 1787025"/>
                <a:gd name="connsiteX50" fmla="*/ 612090 w 956590"/>
                <a:gd name="connsiteY50" fmla="*/ 523696 h 1787025"/>
                <a:gd name="connsiteX51" fmla="*/ 682428 w 956590"/>
                <a:gd name="connsiteY51" fmla="*/ 648387 h 1787025"/>
                <a:gd name="connsiteX52" fmla="*/ 749569 w 956590"/>
                <a:gd name="connsiteY52" fmla="*/ 673965 h 1787025"/>
                <a:gd name="connsiteX53" fmla="*/ 903989 w 956590"/>
                <a:gd name="connsiteY53" fmla="*/ 437468 h 1787025"/>
                <a:gd name="connsiteX54" fmla="*/ 950428 w 956590"/>
                <a:gd name="connsiteY54" fmla="*/ 385559 h 1787025"/>
                <a:gd name="connsiteX55" fmla="*/ 951512 w 956590"/>
                <a:gd name="connsiteY55" fmla="*/ 360544 h 1787025"/>
                <a:gd name="connsiteX56" fmla="*/ 935748 w 956590"/>
                <a:gd name="connsiteY56" fmla="*/ 347032 h 1787025"/>
                <a:gd name="connsiteX57" fmla="*/ 919392 w 956590"/>
                <a:gd name="connsiteY57" fmla="*/ 335891 h 1787025"/>
                <a:gd name="connsiteX58" fmla="*/ 902765 w 956590"/>
                <a:gd name="connsiteY58" fmla="*/ 328516 h 1787025"/>
                <a:gd name="connsiteX59" fmla="*/ 879353 w 956590"/>
                <a:gd name="connsiteY59" fmla="*/ 340405 h 1787025"/>
                <a:gd name="connsiteX60" fmla="*/ 856776 w 956590"/>
                <a:gd name="connsiteY60" fmla="*/ 326085 h 1787025"/>
                <a:gd name="connsiteX61" fmla="*/ 861554 w 956590"/>
                <a:gd name="connsiteY61" fmla="*/ 352010 h 1787025"/>
                <a:gd name="connsiteX62" fmla="*/ 845485 w 956590"/>
                <a:gd name="connsiteY62" fmla="*/ 412411 h 1787025"/>
                <a:gd name="connsiteX63" fmla="*/ 730386 w 956590"/>
                <a:gd name="connsiteY63" fmla="*/ 555668 h 1787025"/>
                <a:gd name="connsiteX64" fmla="*/ 644062 w 956590"/>
                <a:gd name="connsiteY64" fmla="*/ 293498 h 1787025"/>
                <a:gd name="connsiteX65" fmla="*/ 564132 w 956590"/>
                <a:gd name="connsiteY65" fmla="*/ 277512 h 1787025"/>
                <a:gd name="connsiteX66" fmla="*/ 516174 w 956590"/>
                <a:gd name="connsiteY66" fmla="*/ 242343 h 1787025"/>
                <a:gd name="connsiteX67" fmla="*/ 519371 w 956590"/>
                <a:gd name="connsiteY67" fmla="*/ 159215 h 1787025"/>
                <a:gd name="connsiteX68" fmla="*/ 533882 w 956590"/>
                <a:gd name="connsiteY68" fmla="*/ 92562 h 1787025"/>
                <a:gd name="connsiteX69" fmla="*/ 506248 w 956590"/>
                <a:gd name="connsiteY69" fmla="*/ 40982 h 1787025"/>
                <a:gd name="connsiteX70" fmla="*/ 464902 w 956590"/>
                <a:gd name="connsiteY70" fmla="*/ 11112 h 1787025"/>
                <a:gd name="connsiteX0" fmla="*/ 464902 w 956590"/>
                <a:gd name="connsiteY0" fmla="*/ 11112 h 1787025"/>
                <a:gd name="connsiteX1" fmla="*/ 350752 w 956590"/>
                <a:gd name="connsiteY1" fmla="*/ 13971 h 1787025"/>
                <a:gd name="connsiteX2" fmla="*/ 239883 w 956590"/>
                <a:gd name="connsiteY2" fmla="*/ 94937 h 1787025"/>
                <a:gd name="connsiteX3" fmla="*/ 287489 w 956590"/>
                <a:gd name="connsiteY3" fmla="*/ 147488 h 1787025"/>
                <a:gd name="connsiteX4" fmla="*/ 316112 w 956590"/>
                <a:gd name="connsiteY4" fmla="*/ 166251 h 1787025"/>
                <a:gd name="connsiteX5" fmla="*/ 339230 w 956590"/>
                <a:gd name="connsiteY5" fmla="*/ 222230 h 1787025"/>
                <a:gd name="connsiteX6" fmla="*/ 375497 w 956590"/>
                <a:gd name="connsiteY6" fmla="*/ 274315 h 1787025"/>
                <a:gd name="connsiteX7" fmla="*/ 337130 w 956590"/>
                <a:gd name="connsiteY7" fmla="*/ 303089 h 1787025"/>
                <a:gd name="connsiteX8" fmla="*/ 263595 w 956590"/>
                <a:gd name="connsiteY8" fmla="*/ 322273 h 1787025"/>
                <a:gd name="connsiteX9" fmla="*/ 196453 w 956590"/>
                <a:gd name="connsiteY9" fmla="*/ 459752 h 1787025"/>
                <a:gd name="connsiteX10" fmla="*/ 158087 w 956590"/>
                <a:gd name="connsiteY10" fmla="*/ 552471 h 1787025"/>
                <a:gd name="connsiteX11" fmla="*/ 84551 w 956590"/>
                <a:gd name="connsiteY11" fmla="*/ 424583 h 1787025"/>
                <a:gd name="connsiteX12" fmla="*/ 106932 w 956590"/>
                <a:gd name="connsiteY12" fmla="*/ 355677 h 1787025"/>
                <a:gd name="connsiteX13" fmla="*/ 67939 w 956590"/>
                <a:gd name="connsiteY13" fmla="*/ 291147 h 1787025"/>
                <a:gd name="connsiteX14" fmla="*/ 24621 w 956590"/>
                <a:gd name="connsiteY14" fmla="*/ 307919 h 1787025"/>
                <a:gd name="connsiteX15" fmla="*/ 1328 w 956590"/>
                <a:gd name="connsiteY15" fmla="*/ 330499 h 1787025"/>
                <a:gd name="connsiteX16" fmla="*/ 16652 w 956590"/>
                <a:gd name="connsiteY16" fmla="*/ 358261 h 1787025"/>
                <a:gd name="connsiteX17" fmla="*/ 34079 w 956590"/>
                <a:gd name="connsiteY17" fmla="*/ 410645 h 1787025"/>
                <a:gd name="connsiteX18" fmla="*/ 74960 w 956590"/>
                <a:gd name="connsiteY18" fmla="*/ 581246 h 1787025"/>
                <a:gd name="connsiteX19" fmla="*/ 138904 w 956590"/>
                <a:gd name="connsiteY19" fmla="*/ 686754 h 1787025"/>
                <a:gd name="connsiteX20" fmla="*/ 225228 w 956590"/>
                <a:gd name="connsiteY20" fmla="*/ 613218 h 1787025"/>
                <a:gd name="connsiteX21" fmla="*/ 296223 w 956590"/>
                <a:gd name="connsiteY21" fmla="*/ 477769 h 1787025"/>
                <a:gd name="connsiteX22" fmla="*/ 296147 w 956590"/>
                <a:gd name="connsiteY22" fmla="*/ 594908 h 1787025"/>
                <a:gd name="connsiteX23" fmla="*/ 241414 w 956590"/>
                <a:gd name="connsiteY23" fmla="*/ 657096 h 1787025"/>
                <a:gd name="connsiteX24" fmla="*/ 137472 w 956590"/>
                <a:gd name="connsiteY24" fmla="*/ 814508 h 1787025"/>
                <a:gd name="connsiteX25" fmla="*/ 9767 w 956590"/>
                <a:gd name="connsiteY25" fmla="*/ 1014835 h 1787025"/>
                <a:gd name="connsiteX26" fmla="*/ 183915 w 956590"/>
                <a:gd name="connsiteY26" fmla="*/ 1108868 h 1787025"/>
                <a:gd name="connsiteX27" fmla="*/ 188677 w 956590"/>
                <a:gd name="connsiteY27" fmla="*/ 1244599 h 1787025"/>
                <a:gd name="connsiteX28" fmla="*/ 222031 w 956590"/>
                <a:gd name="connsiteY28" fmla="*/ 1572379 h 1787025"/>
                <a:gd name="connsiteX29" fmla="*/ 218834 w 956590"/>
                <a:gd name="connsiteY29" fmla="*/ 1652176 h 1787025"/>
                <a:gd name="connsiteX30" fmla="*/ 151692 w 956590"/>
                <a:gd name="connsiteY30" fmla="*/ 1767408 h 1787025"/>
                <a:gd name="connsiteX31" fmla="*/ 229107 w 956590"/>
                <a:gd name="connsiteY31" fmla="*/ 1764344 h 1787025"/>
                <a:gd name="connsiteX32" fmla="*/ 292369 w 956590"/>
                <a:gd name="connsiteY32" fmla="*/ 1709859 h 1787025"/>
                <a:gd name="connsiteX33" fmla="*/ 333800 w 956590"/>
                <a:gd name="connsiteY33" fmla="*/ 1665781 h 1787025"/>
                <a:gd name="connsiteX34" fmla="*/ 292303 w 956590"/>
                <a:gd name="connsiteY34" fmla="*/ 1590813 h 1787025"/>
                <a:gd name="connsiteX35" fmla="*/ 288489 w 956590"/>
                <a:gd name="connsiteY35" fmla="*/ 1230944 h 1787025"/>
                <a:gd name="connsiteX36" fmla="*/ 308356 w 956590"/>
                <a:gd name="connsiteY36" fmla="*/ 1107103 h 1787025"/>
                <a:gd name="connsiteX37" fmla="*/ 442638 w 956590"/>
                <a:gd name="connsiteY37" fmla="*/ 1083207 h 1787025"/>
                <a:gd name="connsiteX38" fmla="*/ 624878 w 956590"/>
                <a:gd name="connsiteY38" fmla="*/ 1303814 h 1787025"/>
                <a:gd name="connsiteX39" fmla="*/ 672155 w 956590"/>
                <a:gd name="connsiteY39" fmla="*/ 1582104 h 1787025"/>
                <a:gd name="connsiteX40" fmla="*/ 639366 w 956590"/>
                <a:gd name="connsiteY40" fmla="*/ 1645165 h 1787025"/>
                <a:gd name="connsiteX41" fmla="*/ 692020 w 956590"/>
                <a:gd name="connsiteY41" fmla="*/ 1697070 h 1787025"/>
                <a:gd name="connsiteX42" fmla="*/ 826302 w 956590"/>
                <a:gd name="connsiteY42" fmla="*/ 1732239 h 1787025"/>
                <a:gd name="connsiteX43" fmla="*/ 758411 w 956590"/>
                <a:gd name="connsiteY43" fmla="*/ 1632243 h 1787025"/>
                <a:gd name="connsiteX44" fmla="*/ 739978 w 956590"/>
                <a:gd name="connsiteY44" fmla="*/ 1553196 h 1787025"/>
                <a:gd name="connsiteX45" fmla="*/ 727189 w 956590"/>
                <a:gd name="connsiteY45" fmla="*/ 1252659 h 1787025"/>
                <a:gd name="connsiteX46" fmla="*/ 624446 w 956590"/>
                <a:gd name="connsiteY46" fmla="*/ 1061243 h 1787025"/>
                <a:gd name="connsiteX47" fmla="*/ 692119 w 956590"/>
                <a:gd name="connsiteY47" fmla="*/ 1039978 h 1787025"/>
                <a:gd name="connsiteX48" fmla="*/ 579317 w 956590"/>
                <a:gd name="connsiteY48" fmla="*/ 835520 h 1787025"/>
                <a:gd name="connsiteX49" fmla="*/ 554341 w 956590"/>
                <a:gd name="connsiteY49" fmla="*/ 636986 h 1787025"/>
                <a:gd name="connsiteX50" fmla="*/ 612090 w 956590"/>
                <a:gd name="connsiteY50" fmla="*/ 523696 h 1787025"/>
                <a:gd name="connsiteX51" fmla="*/ 682428 w 956590"/>
                <a:gd name="connsiteY51" fmla="*/ 648387 h 1787025"/>
                <a:gd name="connsiteX52" fmla="*/ 749569 w 956590"/>
                <a:gd name="connsiteY52" fmla="*/ 673965 h 1787025"/>
                <a:gd name="connsiteX53" fmla="*/ 903989 w 956590"/>
                <a:gd name="connsiteY53" fmla="*/ 437468 h 1787025"/>
                <a:gd name="connsiteX54" fmla="*/ 950428 w 956590"/>
                <a:gd name="connsiteY54" fmla="*/ 385559 h 1787025"/>
                <a:gd name="connsiteX55" fmla="*/ 951512 w 956590"/>
                <a:gd name="connsiteY55" fmla="*/ 360544 h 1787025"/>
                <a:gd name="connsiteX56" fmla="*/ 935748 w 956590"/>
                <a:gd name="connsiteY56" fmla="*/ 347032 h 1787025"/>
                <a:gd name="connsiteX57" fmla="*/ 919392 w 956590"/>
                <a:gd name="connsiteY57" fmla="*/ 335891 h 1787025"/>
                <a:gd name="connsiteX58" fmla="*/ 902765 w 956590"/>
                <a:gd name="connsiteY58" fmla="*/ 328516 h 1787025"/>
                <a:gd name="connsiteX59" fmla="*/ 879353 w 956590"/>
                <a:gd name="connsiteY59" fmla="*/ 340405 h 1787025"/>
                <a:gd name="connsiteX60" fmla="*/ 856776 w 956590"/>
                <a:gd name="connsiteY60" fmla="*/ 326085 h 1787025"/>
                <a:gd name="connsiteX61" fmla="*/ 861554 w 956590"/>
                <a:gd name="connsiteY61" fmla="*/ 352010 h 1787025"/>
                <a:gd name="connsiteX62" fmla="*/ 845485 w 956590"/>
                <a:gd name="connsiteY62" fmla="*/ 412411 h 1787025"/>
                <a:gd name="connsiteX63" fmla="*/ 730386 w 956590"/>
                <a:gd name="connsiteY63" fmla="*/ 555668 h 1787025"/>
                <a:gd name="connsiteX64" fmla="*/ 644062 w 956590"/>
                <a:gd name="connsiteY64" fmla="*/ 293498 h 1787025"/>
                <a:gd name="connsiteX65" fmla="*/ 564132 w 956590"/>
                <a:gd name="connsiteY65" fmla="*/ 277512 h 1787025"/>
                <a:gd name="connsiteX66" fmla="*/ 516174 w 956590"/>
                <a:gd name="connsiteY66" fmla="*/ 242343 h 1787025"/>
                <a:gd name="connsiteX67" fmla="*/ 519371 w 956590"/>
                <a:gd name="connsiteY67" fmla="*/ 159215 h 1787025"/>
                <a:gd name="connsiteX68" fmla="*/ 533882 w 956590"/>
                <a:gd name="connsiteY68" fmla="*/ 92562 h 1787025"/>
                <a:gd name="connsiteX69" fmla="*/ 506248 w 956590"/>
                <a:gd name="connsiteY69" fmla="*/ 40982 h 1787025"/>
                <a:gd name="connsiteX70" fmla="*/ 464902 w 956590"/>
                <a:gd name="connsiteY70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67000 w 955651"/>
                <a:gd name="connsiteY13" fmla="*/ 291147 h 1787025"/>
                <a:gd name="connsiteX14" fmla="*/ 18049 w 955651"/>
                <a:gd name="connsiteY14" fmla="*/ 316682 h 1787025"/>
                <a:gd name="connsiteX15" fmla="*/ 389 w 955651"/>
                <a:gd name="connsiteY15" fmla="*/ 330499 h 1787025"/>
                <a:gd name="connsiteX16" fmla="*/ 15713 w 955651"/>
                <a:gd name="connsiteY16" fmla="*/ 358261 h 1787025"/>
                <a:gd name="connsiteX17" fmla="*/ 33140 w 955651"/>
                <a:gd name="connsiteY17" fmla="*/ 410645 h 1787025"/>
                <a:gd name="connsiteX18" fmla="*/ 74021 w 955651"/>
                <a:gd name="connsiteY18" fmla="*/ 581246 h 1787025"/>
                <a:gd name="connsiteX19" fmla="*/ 137965 w 955651"/>
                <a:gd name="connsiteY19" fmla="*/ 686754 h 1787025"/>
                <a:gd name="connsiteX20" fmla="*/ 224289 w 955651"/>
                <a:gd name="connsiteY20" fmla="*/ 613218 h 1787025"/>
                <a:gd name="connsiteX21" fmla="*/ 295284 w 955651"/>
                <a:gd name="connsiteY21" fmla="*/ 477769 h 1787025"/>
                <a:gd name="connsiteX22" fmla="*/ 295208 w 955651"/>
                <a:gd name="connsiteY22" fmla="*/ 594908 h 1787025"/>
                <a:gd name="connsiteX23" fmla="*/ 240475 w 955651"/>
                <a:gd name="connsiteY23" fmla="*/ 657096 h 1787025"/>
                <a:gd name="connsiteX24" fmla="*/ 136533 w 955651"/>
                <a:gd name="connsiteY24" fmla="*/ 814508 h 1787025"/>
                <a:gd name="connsiteX25" fmla="*/ 8828 w 955651"/>
                <a:gd name="connsiteY25" fmla="*/ 1014835 h 1787025"/>
                <a:gd name="connsiteX26" fmla="*/ 182976 w 955651"/>
                <a:gd name="connsiteY26" fmla="*/ 1108868 h 1787025"/>
                <a:gd name="connsiteX27" fmla="*/ 187738 w 955651"/>
                <a:gd name="connsiteY27" fmla="*/ 1244599 h 1787025"/>
                <a:gd name="connsiteX28" fmla="*/ 221092 w 955651"/>
                <a:gd name="connsiteY28" fmla="*/ 1572379 h 1787025"/>
                <a:gd name="connsiteX29" fmla="*/ 217895 w 955651"/>
                <a:gd name="connsiteY29" fmla="*/ 1652176 h 1787025"/>
                <a:gd name="connsiteX30" fmla="*/ 150753 w 955651"/>
                <a:gd name="connsiteY30" fmla="*/ 1767408 h 1787025"/>
                <a:gd name="connsiteX31" fmla="*/ 228168 w 955651"/>
                <a:gd name="connsiteY31" fmla="*/ 1764344 h 1787025"/>
                <a:gd name="connsiteX32" fmla="*/ 291430 w 955651"/>
                <a:gd name="connsiteY32" fmla="*/ 1709859 h 1787025"/>
                <a:gd name="connsiteX33" fmla="*/ 332861 w 955651"/>
                <a:gd name="connsiteY33" fmla="*/ 1665781 h 1787025"/>
                <a:gd name="connsiteX34" fmla="*/ 291364 w 955651"/>
                <a:gd name="connsiteY34" fmla="*/ 1590813 h 1787025"/>
                <a:gd name="connsiteX35" fmla="*/ 287550 w 955651"/>
                <a:gd name="connsiteY35" fmla="*/ 1230944 h 1787025"/>
                <a:gd name="connsiteX36" fmla="*/ 307417 w 955651"/>
                <a:gd name="connsiteY36" fmla="*/ 1107103 h 1787025"/>
                <a:gd name="connsiteX37" fmla="*/ 441699 w 955651"/>
                <a:gd name="connsiteY37" fmla="*/ 1083207 h 1787025"/>
                <a:gd name="connsiteX38" fmla="*/ 623939 w 955651"/>
                <a:gd name="connsiteY38" fmla="*/ 1303814 h 1787025"/>
                <a:gd name="connsiteX39" fmla="*/ 671216 w 955651"/>
                <a:gd name="connsiteY39" fmla="*/ 1582104 h 1787025"/>
                <a:gd name="connsiteX40" fmla="*/ 638427 w 955651"/>
                <a:gd name="connsiteY40" fmla="*/ 1645165 h 1787025"/>
                <a:gd name="connsiteX41" fmla="*/ 691081 w 955651"/>
                <a:gd name="connsiteY41" fmla="*/ 1697070 h 1787025"/>
                <a:gd name="connsiteX42" fmla="*/ 825363 w 955651"/>
                <a:gd name="connsiteY42" fmla="*/ 1732239 h 1787025"/>
                <a:gd name="connsiteX43" fmla="*/ 757472 w 955651"/>
                <a:gd name="connsiteY43" fmla="*/ 1632243 h 1787025"/>
                <a:gd name="connsiteX44" fmla="*/ 739039 w 955651"/>
                <a:gd name="connsiteY44" fmla="*/ 1553196 h 1787025"/>
                <a:gd name="connsiteX45" fmla="*/ 726250 w 955651"/>
                <a:gd name="connsiteY45" fmla="*/ 1252659 h 1787025"/>
                <a:gd name="connsiteX46" fmla="*/ 623507 w 955651"/>
                <a:gd name="connsiteY46" fmla="*/ 1061243 h 1787025"/>
                <a:gd name="connsiteX47" fmla="*/ 691180 w 955651"/>
                <a:gd name="connsiteY47" fmla="*/ 1039978 h 1787025"/>
                <a:gd name="connsiteX48" fmla="*/ 578378 w 955651"/>
                <a:gd name="connsiteY48" fmla="*/ 835520 h 1787025"/>
                <a:gd name="connsiteX49" fmla="*/ 553402 w 955651"/>
                <a:gd name="connsiteY49" fmla="*/ 636986 h 1787025"/>
                <a:gd name="connsiteX50" fmla="*/ 611151 w 955651"/>
                <a:gd name="connsiteY50" fmla="*/ 523696 h 1787025"/>
                <a:gd name="connsiteX51" fmla="*/ 681489 w 955651"/>
                <a:gd name="connsiteY51" fmla="*/ 648387 h 1787025"/>
                <a:gd name="connsiteX52" fmla="*/ 748630 w 955651"/>
                <a:gd name="connsiteY52" fmla="*/ 673965 h 1787025"/>
                <a:gd name="connsiteX53" fmla="*/ 903050 w 955651"/>
                <a:gd name="connsiteY53" fmla="*/ 437468 h 1787025"/>
                <a:gd name="connsiteX54" fmla="*/ 949489 w 955651"/>
                <a:gd name="connsiteY54" fmla="*/ 385559 h 1787025"/>
                <a:gd name="connsiteX55" fmla="*/ 950573 w 955651"/>
                <a:gd name="connsiteY55" fmla="*/ 360544 h 1787025"/>
                <a:gd name="connsiteX56" fmla="*/ 934809 w 955651"/>
                <a:gd name="connsiteY56" fmla="*/ 347032 h 1787025"/>
                <a:gd name="connsiteX57" fmla="*/ 918453 w 955651"/>
                <a:gd name="connsiteY57" fmla="*/ 335891 h 1787025"/>
                <a:gd name="connsiteX58" fmla="*/ 901826 w 955651"/>
                <a:gd name="connsiteY58" fmla="*/ 328516 h 1787025"/>
                <a:gd name="connsiteX59" fmla="*/ 878414 w 955651"/>
                <a:gd name="connsiteY59" fmla="*/ 340405 h 1787025"/>
                <a:gd name="connsiteX60" fmla="*/ 855837 w 955651"/>
                <a:gd name="connsiteY60" fmla="*/ 326085 h 1787025"/>
                <a:gd name="connsiteX61" fmla="*/ 860615 w 955651"/>
                <a:gd name="connsiteY61" fmla="*/ 352010 h 1787025"/>
                <a:gd name="connsiteX62" fmla="*/ 844546 w 955651"/>
                <a:gd name="connsiteY62" fmla="*/ 412411 h 1787025"/>
                <a:gd name="connsiteX63" fmla="*/ 729447 w 955651"/>
                <a:gd name="connsiteY63" fmla="*/ 555668 h 1787025"/>
                <a:gd name="connsiteX64" fmla="*/ 643123 w 955651"/>
                <a:gd name="connsiteY64" fmla="*/ 293498 h 1787025"/>
                <a:gd name="connsiteX65" fmla="*/ 563193 w 955651"/>
                <a:gd name="connsiteY65" fmla="*/ 277512 h 1787025"/>
                <a:gd name="connsiteX66" fmla="*/ 515235 w 955651"/>
                <a:gd name="connsiteY66" fmla="*/ 242343 h 1787025"/>
                <a:gd name="connsiteX67" fmla="*/ 518432 w 955651"/>
                <a:gd name="connsiteY67" fmla="*/ 159215 h 1787025"/>
                <a:gd name="connsiteX68" fmla="*/ 532943 w 955651"/>
                <a:gd name="connsiteY68" fmla="*/ 92562 h 1787025"/>
                <a:gd name="connsiteX69" fmla="*/ 505309 w 955651"/>
                <a:gd name="connsiteY69" fmla="*/ 40982 h 1787025"/>
                <a:gd name="connsiteX70" fmla="*/ 463963 w 955651"/>
                <a:gd name="connsiteY70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67000 w 955651"/>
                <a:gd name="connsiteY13" fmla="*/ 291147 h 1787025"/>
                <a:gd name="connsiteX14" fmla="*/ 39197 w 955651"/>
                <a:gd name="connsiteY14" fmla="*/ 303583 h 1787025"/>
                <a:gd name="connsiteX15" fmla="*/ 18049 w 955651"/>
                <a:gd name="connsiteY15" fmla="*/ 316682 h 1787025"/>
                <a:gd name="connsiteX16" fmla="*/ 389 w 955651"/>
                <a:gd name="connsiteY16" fmla="*/ 330499 h 1787025"/>
                <a:gd name="connsiteX17" fmla="*/ 15713 w 955651"/>
                <a:gd name="connsiteY17" fmla="*/ 358261 h 1787025"/>
                <a:gd name="connsiteX18" fmla="*/ 33140 w 955651"/>
                <a:gd name="connsiteY18" fmla="*/ 410645 h 1787025"/>
                <a:gd name="connsiteX19" fmla="*/ 74021 w 955651"/>
                <a:gd name="connsiteY19" fmla="*/ 581246 h 1787025"/>
                <a:gd name="connsiteX20" fmla="*/ 137965 w 955651"/>
                <a:gd name="connsiteY20" fmla="*/ 686754 h 1787025"/>
                <a:gd name="connsiteX21" fmla="*/ 224289 w 955651"/>
                <a:gd name="connsiteY21" fmla="*/ 613218 h 1787025"/>
                <a:gd name="connsiteX22" fmla="*/ 295284 w 955651"/>
                <a:gd name="connsiteY22" fmla="*/ 477769 h 1787025"/>
                <a:gd name="connsiteX23" fmla="*/ 295208 w 955651"/>
                <a:gd name="connsiteY23" fmla="*/ 594908 h 1787025"/>
                <a:gd name="connsiteX24" fmla="*/ 240475 w 955651"/>
                <a:gd name="connsiteY24" fmla="*/ 657096 h 1787025"/>
                <a:gd name="connsiteX25" fmla="*/ 136533 w 955651"/>
                <a:gd name="connsiteY25" fmla="*/ 814508 h 1787025"/>
                <a:gd name="connsiteX26" fmla="*/ 8828 w 955651"/>
                <a:gd name="connsiteY26" fmla="*/ 1014835 h 1787025"/>
                <a:gd name="connsiteX27" fmla="*/ 182976 w 955651"/>
                <a:gd name="connsiteY27" fmla="*/ 1108868 h 1787025"/>
                <a:gd name="connsiteX28" fmla="*/ 187738 w 955651"/>
                <a:gd name="connsiteY28" fmla="*/ 1244599 h 1787025"/>
                <a:gd name="connsiteX29" fmla="*/ 221092 w 955651"/>
                <a:gd name="connsiteY29" fmla="*/ 1572379 h 1787025"/>
                <a:gd name="connsiteX30" fmla="*/ 217895 w 955651"/>
                <a:gd name="connsiteY30" fmla="*/ 1652176 h 1787025"/>
                <a:gd name="connsiteX31" fmla="*/ 150753 w 955651"/>
                <a:gd name="connsiteY31" fmla="*/ 1767408 h 1787025"/>
                <a:gd name="connsiteX32" fmla="*/ 228168 w 955651"/>
                <a:gd name="connsiteY32" fmla="*/ 1764344 h 1787025"/>
                <a:gd name="connsiteX33" fmla="*/ 291430 w 955651"/>
                <a:gd name="connsiteY33" fmla="*/ 1709859 h 1787025"/>
                <a:gd name="connsiteX34" fmla="*/ 332861 w 955651"/>
                <a:gd name="connsiteY34" fmla="*/ 1665781 h 1787025"/>
                <a:gd name="connsiteX35" fmla="*/ 291364 w 955651"/>
                <a:gd name="connsiteY35" fmla="*/ 1590813 h 1787025"/>
                <a:gd name="connsiteX36" fmla="*/ 287550 w 955651"/>
                <a:gd name="connsiteY36" fmla="*/ 1230944 h 1787025"/>
                <a:gd name="connsiteX37" fmla="*/ 307417 w 955651"/>
                <a:gd name="connsiteY37" fmla="*/ 1107103 h 1787025"/>
                <a:gd name="connsiteX38" fmla="*/ 441699 w 955651"/>
                <a:gd name="connsiteY38" fmla="*/ 1083207 h 1787025"/>
                <a:gd name="connsiteX39" fmla="*/ 623939 w 955651"/>
                <a:gd name="connsiteY39" fmla="*/ 1303814 h 1787025"/>
                <a:gd name="connsiteX40" fmla="*/ 671216 w 955651"/>
                <a:gd name="connsiteY40" fmla="*/ 1582104 h 1787025"/>
                <a:gd name="connsiteX41" fmla="*/ 638427 w 955651"/>
                <a:gd name="connsiteY41" fmla="*/ 1645165 h 1787025"/>
                <a:gd name="connsiteX42" fmla="*/ 691081 w 955651"/>
                <a:gd name="connsiteY42" fmla="*/ 1697070 h 1787025"/>
                <a:gd name="connsiteX43" fmla="*/ 825363 w 955651"/>
                <a:gd name="connsiteY43" fmla="*/ 1732239 h 1787025"/>
                <a:gd name="connsiteX44" fmla="*/ 757472 w 955651"/>
                <a:gd name="connsiteY44" fmla="*/ 1632243 h 1787025"/>
                <a:gd name="connsiteX45" fmla="*/ 739039 w 955651"/>
                <a:gd name="connsiteY45" fmla="*/ 1553196 h 1787025"/>
                <a:gd name="connsiteX46" fmla="*/ 726250 w 955651"/>
                <a:gd name="connsiteY46" fmla="*/ 1252659 h 1787025"/>
                <a:gd name="connsiteX47" fmla="*/ 623507 w 955651"/>
                <a:gd name="connsiteY47" fmla="*/ 1061243 h 1787025"/>
                <a:gd name="connsiteX48" fmla="*/ 691180 w 955651"/>
                <a:gd name="connsiteY48" fmla="*/ 1039978 h 1787025"/>
                <a:gd name="connsiteX49" fmla="*/ 578378 w 955651"/>
                <a:gd name="connsiteY49" fmla="*/ 835520 h 1787025"/>
                <a:gd name="connsiteX50" fmla="*/ 553402 w 955651"/>
                <a:gd name="connsiteY50" fmla="*/ 636986 h 1787025"/>
                <a:gd name="connsiteX51" fmla="*/ 611151 w 955651"/>
                <a:gd name="connsiteY51" fmla="*/ 523696 h 1787025"/>
                <a:gd name="connsiteX52" fmla="*/ 681489 w 955651"/>
                <a:gd name="connsiteY52" fmla="*/ 648387 h 1787025"/>
                <a:gd name="connsiteX53" fmla="*/ 748630 w 955651"/>
                <a:gd name="connsiteY53" fmla="*/ 673965 h 1787025"/>
                <a:gd name="connsiteX54" fmla="*/ 903050 w 955651"/>
                <a:gd name="connsiteY54" fmla="*/ 437468 h 1787025"/>
                <a:gd name="connsiteX55" fmla="*/ 949489 w 955651"/>
                <a:gd name="connsiteY55" fmla="*/ 385559 h 1787025"/>
                <a:gd name="connsiteX56" fmla="*/ 950573 w 955651"/>
                <a:gd name="connsiteY56" fmla="*/ 360544 h 1787025"/>
                <a:gd name="connsiteX57" fmla="*/ 934809 w 955651"/>
                <a:gd name="connsiteY57" fmla="*/ 347032 h 1787025"/>
                <a:gd name="connsiteX58" fmla="*/ 918453 w 955651"/>
                <a:gd name="connsiteY58" fmla="*/ 335891 h 1787025"/>
                <a:gd name="connsiteX59" fmla="*/ 901826 w 955651"/>
                <a:gd name="connsiteY59" fmla="*/ 328516 h 1787025"/>
                <a:gd name="connsiteX60" fmla="*/ 878414 w 955651"/>
                <a:gd name="connsiteY60" fmla="*/ 340405 h 1787025"/>
                <a:gd name="connsiteX61" fmla="*/ 855837 w 955651"/>
                <a:gd name="connsiteY61" fmla="*/ 326085 h 1787025"/>
                <a:gd name="connsiteX62" fmla="*/ 860615 w 955651"/>
                <a:gd name="connsiteY62" fmla="*/ 352010 h 1787025"/>
                <a:gd name="connsiteX63" fmla="*/ 844546 w 955651"/>
                <a:gd name="connsiteY63" fmla="*/ 412411 h 1787025"/>
                <a:gd name="connsiteX64" fmla="*/ 729447 w 955651"/>
                <a:gd name="connsiteY64" fmla="*/ 555668 h 1787025"/>
                <a:gd name="connsiteX65" fmla="*/ 643123 w 955651"/>
                <a:gd name="connsiteY65" fmla="*/ 293498 h 1787025"/>
                <a:gd name="connsiteX66" fmla="*/ 563193 w 955651"/>
                <a:gd name="connsiteY66" fmla="*/ 277512 h 1787025"/>
                <a:gd name="connsiteX67" fmla="*/ 515235 w 955651"/>
                <a:gd name="connsiteY67" fmla="*/ 242343 h 1787025"/>
                <a:gd name="connsiteX68" fmla="*/ 518432 w 955651"/>
                <a:gd name="connsiteY68" fmla="*/ 159215 h 1787025"/>
                <a:gd name="connsiteX69" fmla="*/ 532943 w 955651"/>
                <a:gd name="connsiteY69" fmla="*/ 92562 h 1787025"/>
                <a:gd name="connsiteX70" fmla="*/ 505309 w 955651"/>
                <a:gd name="connsiteY70" fmla="*/ 40982 h 1787025"/>
                <a:gd name="connsiteX71" fmla="*/ 463963 w 955651"/>
                <a:gd name="connsiteY71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67000 w 955651"/>
                <a:gd name="connsiteY13" fmla="*/ 291147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2968 w 955651"/>
                <a:gd name="connsiteY14" fmla="*/ 297324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9228 w 955651"/>
                <a:gd name="connsiteY14" fmla="*/ 296072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9228 w 955651"/>
                <a:gd name="connsiteY14" fmla="*/ 296072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9228 w 955651"/>
                <a:gd name="connsiteY14" fmla="*/ 296072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9228 w 955651"/>
                <a:gd name="connsiteY14" fmla="*/ 296072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79519 w 955651"/>
                <a:gd name="connsiteY13" fmla="*/ 299284 h 1787025"/>
                <a:gd name="connsiteX14" fmla="*/ 59228 w 955651"/>
                <a:gd name="connsiteY14" fmla="*/ 296072 h 1787025"/>
                <a:gd name="connsiteX15" fmla="*/ 39197 w 955651"/>
                <a:gd name="connsiteY15" fmla="*/ 303583 h 1787025"/>
                <a:gd name="connsiteX16" fmla="*/ 18049 w 955651"/>
                <a:gd name="connsiteY16" fmla="*/ 316682 h 1787025"/>
                <a:gd name="connsiteX17" fmla="*/ 389 w 955651"/>
                <a:gd name="connsiteY17" fmla="*/ 330499 h 1787025"/>
                <a:gd name="connsiteX18" fmla="*/ 15713 w 955651"/>
                <a:gd name="connsiteY18" fmla="*/ 358261 h 1787025"/>
                <a:gd name="connsiteX19" fmla="*/ 33140 w 955651"/>
                <a:gd name="connsiteY19" fmla="*/ 410645 h 1787025"/>
                <a:gd name="connsiteX20" fmla="*/ 74021 w 955651"/>
                <a:gd name="connsiteY20" fmla="*/ 581246 h 1787025"/>
                <a:gd name="connsiteX21" fmla="*/ 137965 w 955651"/>
                <a:gd name="connsiteY21" fmla="*/ 686754 h 1787025"/>
                <a:gd name="connsiteX22" fmla="*/ 224289 w 955651"/>
                <a:gd name="connsiteY22" fmla="*/ 613218 h 1787025"/>
                <a:gd name="connsiteX23" fmla="*/ 295284 w 955651"/>
                <a:gd name="connsiteY23" fmla="*/ 477769 h 1787025"/>
                <a:gd name="connsiteX24" fmla="*/ 295208 w 955651"/>
                <a:gd name="connsiteY24" fmla="*/ 594908 h 1787025"/>
                <a:gd name="connsiteX25" fmla="*/ 240475 w 955651"/>
                <a:gd name="connsiteY25" fmla="*/ 657096 h 1787025"/>
                <a:gd name="connsiteX26" fmla="*/ 136533 w 955651"/>
                <a:gd name="connsiteY26" fmla="*/ 814508 h 1787025"/>
                <a:gd name="connsiteX27" fmla="*/ 8828 w 955651"/>
                <a:gd name="connsiteY27" fmla="*/ 1014835 h 1787025"/>
                <a:gd name="connsiteX28" fmla="*/ 182976 w 955651"/>
                <a:gd name="connsiteY28" fmla="*/ 1108868 h 1787025"/>
                <a:gd name="connsiteX29" fmla="*/ 187738 w 955651"/>
                <a:gd name="connsiteY29" fmla="*/ 1244599 h 1787025"/>
                <a:gd name="connsiteX30" fmla="*/ 221092 w 955651"/>
                <a:gd name="connsiteY30" fmla="*/ 1572379 h 1787025"/>
                <a:gd name="connsiteX31" fmla="*/ 217895 w 955651"/>
                <a:gd name="connsiteY31" fmla="*/ 1652176 h 1787025"/>
                <a:gd name="connsiteX32" fmla="*/ 150753 w 955651"/>
                <a:gd name="connsiteY32" fmla="*/ 1767408 h 1787025"/>
                <a:gd name="connsiteX33" fmla="*/ 228168 w 955651"/>
                <a:gd name="connsiteY33" fmla="*/ 1764344 h 1787025"/>
                <a:gd name="connsiteX34" fmla="*/ 291430 w 955651"/>
                <a:gd name="connsiteY34" fmla="*/ 1709859 h 1787025"/>
                <a:gd name="connsiteX35" fmla="*/ 332861 w 955651"/>
                <a:gd name="connsiteY35" fmla="*/ 1665781 h 1787025"/>
                <a:gd name="connsiteX36" fmla="*/ 291364 w 955651"/>
                <a:gd name="connsiteY36" fmla="*/ 1590813 h 1787025"/>
                <a:gd name="connsiteX37" fmla="*/ 287550 w 955651"/>
                <a:gd name="connsiteY37" fmla="*/ 1230944 h 1787025"/>
                <a:gd name="connsiteX38" fmla="*/ 307417 w 955651"/>
                <a:gd name="connsiteY38" fmla="*/ 1107103 h 1787025"/>
                <a:gd name="connsiteX39" fmla="*/ 441699 w 955651"/>
                <a:gd name="connsiteY39" fmla="*/ 1083207 h 1787025"/>
                <a:gd name="connsiteX40" fmla="*/ 623939 w 955651"/>
                <a:gd name="connsiteY40" fmla="*/ 1303814 h 1787025"/>
                <a:gd name="connsiteX41" fmla="*/ 671216 w 955651"/>
                <a:gd name="connsiteY41" fmla="*/ 1582104 h 1787025"/>
                <a:gd name="connsiteX42" fmla="*/ 638427 w 955651"/>
                <a:gd name="connsiteY42" fmla="*/ 1645165 h 1787025"/>
                <a:gd name="connsiteX43" fmla="*/ 691081 w 955651"/>
                <a:gd name="connsiteY43" fmla="*/ 1697070 h 1787025"/>
                <a:gd name="connsiteX44" fmla="*/ 825363 w 955651"/>
                <a:gd name="connsiteY44" fmla="*/ 1732239 h 1787025"/>
                <a:gd name="connsiteX45" fmla="*/ 757472 w 955651"/>
                <a:gd name="connsiteY45" fmla="*/ 1632243 h 1787025"/>
                <a:gd name="connsiteX46" fmla="*/ 739039 w 955651"/>
                <a:gd name="connsiteY46" fmla="*/ 1553196 h 1787025"/>
                <a:gd name="connsiteX47" fmla="*/ 726250 w 955651"/>
                <a:gd name="connsiteY47" fmla="*/ 1252659 h 1787025"/>
                <a:gd name="connsiteX48" fmla="*/ 623507 w 955651"/>
                <a:gd name="connsiteY48" fmla="*/ 1061243 h 1787025"/>
                <a:gd name="connsiteX49" fmla="*/ 691180 w 955651"/>
                <a:gd name="connsiteY49" fmla="*/ 1039978 h 1787025"/>
                <a:gd name="connsiteX50" fmla="*/ 578378 w 955651"/>
                <a:gd name="connsiteY50" fmla="*/ 835520 h 1787025"/>
                <a:gd name="connsiteX51" fmla="*/ 553402 w 955651"/>
                <a:gd name="connsiteY51" fmla="*/ 636986 h 1787025"/>
                <a:gd name="connsiteX52" fmla="*/ 611151 w 955651"/>
                <a:gd name="connsiteY52" fmla="*/ 523696 h 1787025"/>
                <a:gd name="connsiteX53" fmla="*/ 681489 w 955651"/>
                <a:gd name="connsiteY53" fmla="*/ 648387 h 1787025"/>
                <a:gd name="connsiteX54" fmla="*/ 748630 w 955651"/>
                <a:gd name="connsiteY54" fmla="*/ 673965 h 1787025"/>
                <a:gd name="connsiteX55" fmla="*/ 903050 w 955651"/>
                <a:gd name="connsiteY55" fmla="*/ 437468 h 1787025"/>
                <a:gd name="connsiteX56" fmla="*/ 949489 w 955651"/>
                <a:gd name="connsiteY56" fmla="*/ 385559 h 1787025"/>
                <a:gd name="connsiteX57" fmla="*/ 950573 w 955651"/>
                <a:gd name="connsiteY57" fmla="*/ 360544 h 1787025"/>
                <a:gd name="connsiteX58" fmla="*/ 934809 w 955651"/>
                <a:gd name="connsiteY58" fmla="*/ 347032 h 1787025"/>
                <a:gd name="connsiteX59" fmla="*/ 918453 w 955651"/>
                <a:gd name="connsiteY59" fmla="*/ 335891 h 1787025"/>
                <a:gd name="connsiteX60" fmla="*/ 901826 w 955651"/>
                <a:gd name="connsiteY60" fmla="*/ 328516 h 1787025"/>
                <a:gd name="connsiteX61" fmla="*/ 878414 w 955651"/>
                <a:gd name="connsiteY61" fmla="*/ 340405 h 1787025"/>
                <a:gd name="connsiteX62" fmla="*/ 855837 w 955651"/>
                <a:gd name="connsiteY62" fmla="*/ 326085 h 1787025"/>
                <a:gd name="connsiteX63" fmla="*/ 860615 w 955651"/>
                <a:gd name="connsiteY63" fmla="*/ 352010 h 1787025"/>
                <a:gd name="connsiteX64" fmla="*/ 844546 w 955651"/>
                <a:gd name="connsiteY64" fmla="*/ 412411 h 1787025"/>
                <a:gd name="connsiteX65" fmla="*/ 729447 w 955651"/>
                <a:gd name="connsiteY65" fmla="*/ 555668 h 1787025"/>
                <a:gd name="connsiteX66" fmla="*/ 643123 w 955651"/>
                <a:gd name="connsiteY66" fmla="*/ 293498 h 1787025"/>
                <a:gd name="connsiteX67" fmla="*/ 563193 w 955651"/>
                <a:gd name="connsiteY67" fmla="*/ 277512 h 1787025"/>
                <a:gd name="connsiteX68" fmla="*/ 515235 w 955651"/>
                <a:gd name="connsiteY68" fmla="*/ 242343 h 1787025"/>
                <a:gd name="connsiteX69" fmla="*/ 518432 w 955651"/>
                <a:gd name="connsiteY69" fmla="*/ 159215 h 1787025"/>
                <a:gd name="connsiteX70" fmla="*/ 532943 w 955651"/>
                <a:gd name="connsiteY70" fmla="*/ 92562 h 1787025"/>
                <a:gd name="connsiteX71" fmla="*/ 505309 w 955651"/>
                <a:gd name="connsiteY71" fmla="*/ 40982 h 1787025"/>
                <a:gd name="connsiteX72" fmla="*/ 463963 w 955651"/>
                <a:gd name="connsiteY72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79519 w 955651"/>
                <a:gd name="connsiteY14" fmla="*/ 299284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79519 w 955651"/>
                <a:gd name="connsiteY14" fmla="*/ 299284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79519 w 955651"/>
                <a:gd name="connsiteY14" fmla="*/ 299284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79519 w 955651"/>
                <a:gd name="connsiteY14" fmla="*/ 299284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11181 w 955651"/>
                <a:gd name="connsiteY13" fmla="*/ 295446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105993 w 955651"/>
                <a:gd name="connsiteY12" fmla="*/ 355677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93474 w 955651"/>
                <a:gd name="connsiteY12" fmla="*/ 351921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93474 w 955651"/>
                <a:gd name="connsiteY12" fmla="*/ 351921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3963 w 955651"/>
                <a:gd name="connsiteY0" fmla="*/ 11112 h 1787025"/>
                <a:gd name="connsiteX1" fmla="*/ 349813 w 955651"/>
                <a:gd name="connsiteY1" fmla="*/ 13971 h 1787025"/>
                <a:gd name="connsiteX2" fmla="*/ 238944 w 955651"/>
                <a:gd name="connsiteY2" fmla="*/ 94937 h 1787025"/>
                <a:gd name="connsiteX3" fmla="*/ 286550 w 955651"/>
                <a:gd name="connsiteY3" fmla="*/ 147488 h 1787025"/>
                <a:gd name="connsiteX4" fmla="*/ 315173 w 955651"/>
                <a:gd name="connsiteY4" fmla="*/ 166251 h 1787025"/>
                <a:gd name="connsiteX5" fmla="*/ 338291 w 955651"/>
                <a:gd name="connsiteY5" fmla="*/ 222230 h 1787025"/>
                <a:gd name="connsiteX6" fmla="*/ 374558 w 955651"/>
                <a:gd name="connsiteY6" fmla="*/ 274315 h 1787025"/>
                <a:gd name="connsiteX7" fmla="*/ 336191 w 955651"/>
                <a:gd name="connsiteY7" fmla="*/ 303089 h 1787025"/>
                <a:gd name="connsiteX8" fmla="*/ 262656 w 955651"/>
                <a:gd name="connsiteY8" fmla="*/ 322273 h 1787025"/>
                <a:gd name="connsiteX9" fmla="*/ 195514 w 955651"/>
                <a:gd name="connsiteY9" fmla="*/ 459752 h 1787025"/>
                <a:gd name="connsiteX10" fmla="*/ 157148 w 955651"/>
                <a:gd name="connsiteY10" fmla="*/ 552471 h 1787025"/>
                <a:gd name="connsiteX11" fmla="*/ 83612 w 955651"/>
                <a:gd name="connsiteY11" fmla="*/ 424583 h 1787025"/>
                <a:gd name="connsiteX12" fmla="*/ 92222 w 955651"/>
                <a:gd name="connsiteY12" fmla="*/ 358181 h 1787025"/>
                <a:gd name="connsiteX13" fmla="*/ 128082 w 955651"/>
                <a:gd name="connsiteY13" fmla="*/ 306087 h 1787025"/>
                <a:gd name="connsiteX14" fmla="*/ 81397 w 955651"/>
                <a:gd name="connsiteY14" fmla="*/ 308673 h 1787025"/>
                <a:gd name="connsiteX15" fmla="*/ 59228 w 955651"/>
                <a:gd name="connsiteY15" fmla="*/ 296072 h 1787025"/>
                <a:gd name="connsiteX16" fmla="*/ 39197 w 955651"/>
                <a:gd name="connsiteY16" fmla="*/ 303583 h 1787025"/>
                <a:gd name="connsiteX17" fmla="*/ 18049 w 955651"/>
                <a:gd name="connsiteY17" fmla="*/ 316682 h 1787025"/>
                <a:gd name="connsiteX18" fmla="*/ 389 w 955651"/>
                <a:gd name="connsiteY18" fmla="*/ 330499 h 1787025"/>
                <a:gd name="connsiteX19" fmla="*/ 15713 w 955651"/>
                <a:gd name="connsiteY19" fmla="*/ 358261 h 1787025"/>
                <a:gd name="connsiteX20" fmla="*/ 33140 w 955651"/>
                <a:gd name="connsiteY20" fmla="*/ 410645 h 1787025"/>
                <a:gd name="connsiteX21" fmla="*/ 74021 w 955651"/>
                <a:gd name="connsiteY21" fmla="*/ 581246 h 1787025"/>
                <a:gd name="connsiteX22" fmla="*/ 137965 w 955651"/>
                <a:gd name="connsiteY22" fmla="*/ 686754 h 1787025"/>
                <a:gd name="connsiteX23" fmla="*/ 224289 w 955651"/>
                <a:gd name="connsiteY23" fmla="*/ 613218 h 1787025"/>
                <a:gd name="connsiteX24" fmla="*/ 295284 w 955651"/>
                <a:gd name="connsiteY24" fmla="*/ 477769 h 1787025"/>
                <a:gd name="connsiteX25" fmla="*/ 295208 w 955651"/>
                <a:gd name="connsiteY25" fmla="*/ 594908 h 1787025"/>
                <a:gd name="connsiteX26" fmla="*/ 240475 w 955651"/>
                <a:gd name="connsiteY26" fmla="*/ 657096 h 1787025"/>
                <a:gd name="connsiteX27" fmla="*/ 136533 w 955651"/>
                <a:gd name="connsiteY27" fmla="*/ 814508 h 1787025"/>
                <a:gd name="connsiteX28" fmla="*/ 8828 w 955651"/>
                <a:gd name="connsiteY28" fmla="*/ 1014835 h 1787025"/>
                <a:gd name="connsiteX29" fmla="*/ 182976 w 955651"/>
                <a:gd name="connsiteY29" fmla="*/ 1108868 h 1787025"/>
                <a:gd name="connsiteX30" fmla="*/ 187738 w 955651"/>
                <a:gd name="connsiteY30" fmla="*/ 1244599 h 1787025"/>
                <a:gd name="connsiteX31" fmla="*/ 221092 w 955651"/>
                <a:gd name="connsiteY31" fmla="*/ 1572379 h 1787025"/>
                <a:gd name="connsiteX32" fmla="*/ 217895 w 955651"/>
                <a:gd name="connsiteY32" fmla="*/ 1652176 h 1787025"/>
                <a:gd name="connsiteX33" fmla="*/ 150753 w 955651"/>
                <a:gd name="connsiteY33" fmla="*/ 1767408 h 1787025"/>
                <a:gd name="connsiteX34" fmla="*/ 228168 w 955651"/>
                <a:gd name="connsiteY34" fmla="*/ 1764344 h 1787025"/>
                <a:gd name="connsiteX35" fmla="*/ 291430 w 955651"/>
                <a:gd name="connsiteY35" fmla="*/ 1709859 h 1787025"/>
                <a:gd name="connsiteX36" fmla="*/ 332861 w 955651"/>
                <a:gd name="connsiteY36" fmla="*/ 1665781 h 1787025"/>
                <a:gd name="connsiteX37" fmla="*/ 291364 w 955651"/>
                <a:gd name="connsiteY37" fmla="*/ 1590813 h 1787025"/>
                <a:gd name="connsiteX38" fmla="*/ 287550 w 955651"/>
                <a:gd name="connsiteY38" fmla="*/ 1230944 h 1787025"/>
                <a:gd name="connsiteX39" fmla="*/ 307417 w 955651"/>
                <a:gd name="connsiteY39" fmla="*/ 1107103 h 1787025"/>
                <a:gd name="connsiteX40" fmla="*/ 441699 w 955651"/>
                <a:gd name="connsiteY40" fmla="*/ 1083207 h 1787025"/>
                <a:gd name="connsiteX41" fmla="*/ 623939 w 955651"/>
                <a:gd name="connsiteY41" fmla="*/ 1303814 h 1787025"/>
                <a:gd name="connsiteX42" fmla="*/ 671216 w 955651"/>
                <a:gd name="connsiteY42" fmla="*/ 1582104 h 1787025"/>
                <a:gd name="connsiteX43" fmla="*/ 638427 w 955651"/>
                <a:gd name="connsiteY43" fmla="*/ 1645165 h 1787025"/>
                <a:gd name="connsiteX44" fmla="*/ 691081 w 955651"/>
                <a:gd name="connsiteY44" fmla="*/ 1697070 h 1787025"/>
                <a:gd name="connsiteX45" fmla="*/ 825363 w 955651"/>
                <a:gd name="connsiteY45" fmla="*/ 1732239 h 1787025"/>
                <a:gd name="connsiteX46" fmla="*/ 757472 w 955651"/>
                <a:gd name="connsiteY46" fmla="*/ 1632243 h 1787025"/>
                <a:gd name="connsiteX47" fmla="*/ 739039 w 955651"/>
                <a:gd name="connsiteY47" fmla="*/ 1553196 h 1787025"/>
                <a:gd name="connsiteX48" fmla="*/ 726250 w 955651"/>
                <a:gd name="connsiteY48" fmla="*/ 1252659 h 1787025"/>
                <a:gd name="connsiteX49" fmla="*/ 623507 w 955651"/>
                <a:gd name="connsiteY49" fmla="*/ 1061243 h 1787025"/>
                <a:gd name="connsiteX50" fmla="*/ 691180 w 955651"/>
                <a:gd name="connsiteY50" fmla="*/ 1039978 h 1787025"/>
                <a:gd name="connsiteX51" fmla="*/ 578378 w 955651"/>
                <a:gd name="connsiteY51" fmla="*/ 835520 h 1787025"/>
                <a:gd name="connsiteX52" fmla="*/ 553402 w 955651"/>
                <a:gd name="connsiteY52" fmla="*/ 636986 h 1787025"/>
                <a:gd name="connsiteX53" fmla="*/ 611151 w 955651"/>
                <a:gd name="connsiteY53" fmla="*/ 523696 h 1787025"/>
                <a:gd name="connsiteX54" fmla="*/ 681489 w 955651"/>
                <a:gd name="connsiteY54" fmla="*/ 648387 h 1787025"/>
                <a:gd name="connsiteX55" fmla="*/ 748630 w 955651"/>
                <a:gd name="connsiteY55" fmla="*/ 673965 h 1787025"/>
                <a:gd name="connsiteX56" fmla="*/ 903050 w 955651"/>
                <a:gd name="connsiteY56" fmla="*/ 437468 h 1787025"/>
                <a:gd name="connsiteX57" fmla="*/ 949489 w 955651"/>
                <a:gd name="connsiteY57" fmla="*/ 385559 h 1787025"/>
                <a:gd name="connsiteX58" fmla="*/ 950573 w 955651"/>
                <a:gd name="connsiteY58" fmla="*/ 360544 h 1787025"/>
                <a:gd name="connsiteX59" fmla="*/ 934809 w 955651"/>
                <a:gd name="connsiteY59" fmla="*/ 347032 h 1787025"/>
                <a:gd name="connsiteX60" fmla="*/ 918453 w 955651"/>
                <a:gd name="connsiteY60" fmla="*/ 335891 h 1787025"/>
                <a:gd name="connsiteX61" fmla="*/ 901826 w 955651"/>
                <a:gd name="connsiteY61" fmla="*/ 328516 h 1787025"/>
                <a:gd name="connsiteX62" fmla="*/ 878414 w 955651"/>
                <a:gd name="connsiteY62" fmla="*/ 340405 h 1787025"/>
                <a:gd name="connsiteX63" fmla="*/ 855837 w 955651"/>
                <a:gd name="connsiteY63" fmla="*/ 326085 h 1787025"/>
                <a:gd name="connsiteX64" fmla="*/ 860615 w 955651"/>
                <a:gd name="connsiteY64" fmla="*/ 352010 h 1787025"/>
                <a:gd name="connsiteX65" fmla="*/ 844546 w 955651"/>
                <a:gd name="connsiteY65" fmla="*/ 412411 h 1787025"/>
                <a:gd name="connsiteX66" fmla="*/ 729447 w 955651"/>
                <a:gd name="connsiteY66" fmla="*/ 555668 h 1787025"/>
                <a:gd name="connsiteX67" fmla="*/ 643123 w 955651"/>
                <a:gd name="connsiteY67" fmla="*/ 293498 h 1787025"/>
                <a:gd name="connsiteX68" fmla="*/ 563193 w 955651"/>
                <a:gd name="connsiteY68" fmla="*/ 277512 h 1787025"/>
                <a:gd name="connsiteX69" fmla="*/ 515235 w 955651"/>
                <a:gd name="connsiteY69" fmla="*/ 242343 h 1787025"/>
                <a:gd name="connsiteX70" fmla="*/ 518432 w 955651"/>
                <a:gd name="connsiteY70" fmla="*/ 159215 h 1787025"/>
                <a:gd name="connsiteX71" fmla="*/ 532943 w 955651"/>
                <a:gd name="connsiteY71" fmla="*/ 92562 h 1787025"/>
                <a:gd name="connsiteX72" fmla="*/ 505309 w 955651"/>
                <a:gd name="connsiteY72" fmla="*/ 40982 h 1787025"/>
                <a:gd name="connsiteX73" fmla="*/ 463963 w 955651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6816 w 958855"/>
                <a:gd name="connsiteY11" fmla="*/ 424583 h 1787025"/>
                <a:gd name="connsiteX12" fmla="*/ 95426 w 958855"/>
                <a:gd name="connsiteY12" fmla="*/ 358181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6816 w 958855"/>
                <a:gd name="connsiteY11" fmla="*/ 424583 h 1787025"/>
                <a:gd name="connsiteX12" fmla="*/ 95426 w 958855"/>
                <a:gd name="connsiteY12" fmla="*/ 358181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95426 w 958855"/>
                <a:gd name="connsiteY12" fmla="*/ 358181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95426 w 958855"/>
                <a:gd name="connsiteY12" fmla="*/ 358181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319 w 958855"/>
                <a:gd name="connsiteY12" fmla="*/ 332517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319 w 958855"/>
                <a:gd name="connsiteY12" fmla="*/ 332517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319 w 958855"/>
                <a:gd name="connsiteY12" fmla="*/ 332517 h 1787025"/>
                <a:gd name="connsiteX13" fmla="*/ 131286 w 958855"/>
                <a:gd name="connsiteY13" fmla="*/ 306087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319 w 958855"/>
                <a:gd name="connsiteY12" fmla="*/ 332517 h 1787025"/>
                <a:gd name="connsiteX13" fmla="*/ 132842 w 958855"/>
                <a:gd name="connsiteY13" fmla="*/ 303170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319 w 958855"/>
                <a:gd name="connsiteY12" fmla="*/ 332517 h 1787025"/>
                <a:gd name="connsiteX13" fmla="*/ 132538 w 958855"/>
                <a:gd name="connsiteY13" fmla="*/ 320483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2508 w 958855"/>
                <a:gd name="connsiteY12" fmla="*/ 360544 h 1787025"/>
                <a:gd name="connsiteX13" fmla="*/ 132538 w 958855"/>
                <a:gd name="connsiteY13" fmla="*/ 320483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2508 w 958855"/>
                <a:gd name="connsiteY12" fmla="*/ 360544 h 1787025"/>
                <a:gd name="connsiteX13" fmla="*/ 132538 w 958855"/>
                <a:gd name="connsiteY13" fmla="*/ 320483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2508 w 958855"/>
                <a:gd name="connsiteY12" fmla="*/ 360544 h 1787025"/>
                <a:gd name="connsiteX13" fmla="*/ 132538 w 958855"/>
                <a:gd name="connsiteY13" fmla="*/ 320483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6203 w 958855"/>
                <a:gd name="connsiteY12" fmla="*/ 348098 h 1787025"/>
                <a:gd name="connsiteX13" fmla="*/ 132538 w 958855"/>
                <a:gd name="connsiteY13" fmla="*/ 320483 h 1787025"/>
                <a:gd name="connsiteX14" fmla="*/ 84601 w 958855"/>
                <a:gd name="connsiteY14" fmla="*/ 308673 h 1787025"/>
                <a:gd name="connsiteX15" fmla="*/ 62432 w 958855"/>
                <a:gd name="connsiteY15" fmla="*/ 296072 h 1787025"/>
                <a:gd name="connsiteX16" fmla="*/ 42401 w 958855"/>
                <a:gd name="connsiteY16" fmla="*/ 303583 h 1787025"/>
                <a:gd name="connsiteX17" fmla="*/ 21253 w 958855"/>
                <a:gd name="connsiteY17" fmla="*/ 316682 h 1787025"/>
                <a:gd name="connsiteX18" fmla="*/ 3593 w 958855"/>
                <a:gd name="connsiteY18" fmla="*/ 330499 h 1787025"/>
                <a:gd name="connsiteX19" fmla="*/ 4520 w 958855"/>
                <a:gd name="connsiteY19" fmla="*/ 365772 h 1787025"/>
                <a:gd name="connsiteX20" fmla="*/ 36344 w 958855"/>
                <a:gd name="connsiteY20" fmla="*/ 410645 h 1787025"/>
                <a:gd name="connsiteX21" fmla="*/ 77225 w 958855"/>
                <a:gd name="connsiteY21" fmla="*/ 581246 h 1787025"/>
                <a:gd name="connsiteX22" fmla="*/ 141169 w 958855"/>
                <a:gd name="connsiteY22" fmla="*/ 686754 h 1787025"/>
                <a:gd name="connsiteX23" fmla="*/ 227493 w 958855"/>
                <a:gd name="connsiteY23" fmla="*/ 613218 h 1787025"/>
                <a:gd name="connsiteX24" fmla="*/ 298488 w 958855"/>
                <a:gd name="connsiteY24" fmla="*/ 477769 h 1787025"/>
                <a:gd name="connsiteX25" fmla="*/ 298412 w 958855"/>
                <a:gd name="connsiteY25" fmla="*/ 594908 h 1787025"/>
                <a:gd name="connsiteX26" fmla="*/ 243679 w 958855"/>
                <a:gd name="connsiteY26" fmla="*/ 657096 h 1787025"/>
                <a:gd name="connsiteX27" fmla="*/ 139737 w 958855"/>
                <a:gd name="connsiteY27" fmla="*/ 814508 h 1787025"/>
                <a:gd name="connsiteX28" fmla="*/ 12032 w 958855"/>
                <a:gd name="connsiteY28" fmla="*/ 1014835 h 1787025"/>
                <a:gd name="connsiteX29" fmla="*/ 186180 w 958855"/>
                <a:gd name="connsiteY29" fmla="*/ 1108868 h 1787025"/>
                <a:gd name="connsiteX30" fmla="*/ 190942 w 958855"/>
                <a:gd name="connsiteY30" fmla="*/ 1244599 h 1787025"/>
                <a:gd name="connsiteX31" fmla="*/ 224296 w 958855"/>
                <a:gd name="connsiteY31" fmla="*/ 1572379 h 1787025"/>
                <a:gd name="connsiteX32" fmla="*/ 221099 w 958855"/>
                <a:gd name="connsiteY32" fmla="*/ 1652176 h 1787025"/>
                <a:gd name="connsiteX33" fmla="*/ 153957 w 958855"/>
                <a:gd name="connsiteY33" fmla="*/ 1767408 h 1787025"/>
                <a:gd name="connsiteX34" fmla="*/ 231372 w 958855"/>
                <a:gd name="connsiteY34" fmla="*/ 1764344 h 1787025"/>
                <a:gd name="connsiteX35" fmla="*/ 294634 w 958855"/>
                <a:gd name="connsiteY35" fmla="*/ 1709859 h 1787025"/>
                <a:gd name="connsiteX36" fmla="*/ 336065 w 958855"/>
                <a:gd name="connsiteY36" fmla="*/ 1665781 h 1787025"/>
                <a:gd name="connsiteX37" fmla="*/ 294568 w 958855"/>
                <a:gd name="connsiteY37" fmla="*/ 1590813 h 1787025"/>
                <a:gd name="connsiteX38" fmla="*/ 290754 w 958855"/>
                <a:gd name="connsiteY38" fmla="*/ 1230944 h 1787025"/>
                <a:gd name="connsiteX39" fmla="*/ 310621 w 958855"/>
                <a:gd name="connsiteY39" fmla="*/ 1107103 h 1787025"/>
                <a:gd name="connsiteX40" fmla="*/ 444903 w 958855"/>
                <a:gd name="connsiteY40" fmla="*/ 1083207 h 1787025"/>
                <a:gd name="connsiteX41" fmla="*/ 627143 w 958855"/>
                <a:gd name="connsiteY41" fmla="*/ 1303814 h 1787025"/>
                <a:gd name="connsiteX42" fmla="*/ 674420 w 958855"/>
                <a:gd name="connsiteY42" fmla="*/ 1582104 h 1787025"/>
                <a:gd name="connsiteX43" fmla="*/ 641631 w 958855"/>
                <a:gd name="connsiteY43" fmla="*/ 1645165 h 1787025"/>
                <a:gd name="connsiteX44" fmla="*/ 694285 w 958855"/>
                <a:gd name="connsiteY44" fmla="*/ 1697070 h 1787025"/>
                <a:gd name="connsiteX45" fmla="*/ 828567 w 958855"/>
                <a:gd name="connsiteY45" fmla="*/ 1732239 h 1787025"/>
                <a:gd name="connsiteX46" fmla="*/ 760676 w 958855"/>
                <a:gd name="connsiteY46" fmla="*/ 1632243 h 1787025"/>
                <a:gd name="connsiteX47" fmla="*/ 742243 w 958855"/>
                <a:gd name="connsiteY47" fmla="*/ 1553196 h 1787025"/>
                <a:gd name="connsiteX48" fmla="*/ 729454 w 958855"/>
                <a:gd name="connsiteY48" fmla="*/ 1252659 h 1787025"/>
                <a:gd name="connsiteX49" fmla="*/ 626711 w 958855"/>
                <a:gd name="connsiteY49" fmla="*/ 1061243 h 1787025"/>
                <a:gd name="connsiteX50" fmla="*/ 694384 w 958855"/>
                <a:gd name="connsiteY50" fmla="*/ 1039978 h 1787025"/>
                <a:gd name="connsiteX51" fmla="*/ 581582 w 958855"/>
                <a:gd name="connsiteY51" fmla="*/ 835520 h 1787025"/>
                <a:gd name="connsiteX52" fmla="*/ 556606 w 958855"/>
                <a:gd name="connsiteY52" fmla="*/ 636986 h 1787025"/>
                <a:gd name="connsiteX53" fmla="*/ 614355 w 958855"/>
                <a:gd name="connsiteY53" fmla="*/ 523696 h 1787025"/>
                <a:gd name="connsiteX54" fmla="*/ 684693 w 958855"/>
                <a:gd name="connsiteY54" fmla="*/ 648387 h 1787025"/>
                <a:gd name="connsiteX55" fmla="*/ 751834 w 958855"/>
                <a:gd name="connsiteY55" fmla="*/ 673965 h 1787025"/>
                <a:gd name="connsiteX56" fmla="*/ 906254 w 958855"/>
                <a:gd name="connsiteY56" fmla="*/ 437468 h 1787025"/>
                <a:gd name="connsiteX57" fmla="*/ 952693 w 958855"/>
                <a:gd name="connsiteY57" fmla="*/ 385559 h 1787025"/>
                <a:gd name="connsiteX58" fmla="*/ 953777 w 958855"/>
                <a:gd name="connsiteY58" fmla="*/ 360544 h 1787025"/>
                <a:gd name="connsiteX59" fmla="*/ 938013 w 958855"/>
                <a:gd name="connsiteY59" fmla="*/ 347032 h 1787025"/>
                <a:gd name="connsiteX60" fmla="*/ 921657 w 958855"/>
                <a:gd name="connsiteY60" fmla="*/ 335891 h 1787025"/>
                <a:gd name="connsiteX61" fmla="*/ 905030 w 958855"/>
                <a:gd name="connsiteY61" fmla="*/ 328516 h 1787025"/>
                <a:gd name="connsiteX62" fmla="*/ 881618 w 958855"/>
                <a:gd name="connsiteY62" fmla="*/ 340405 h 1787025"/>
                <a:gd name="connsiteX63" fmla="*/ 859041 w 958855"/>
                <a:gd name="connsiteY63" fmla="*/ 326085 h 1787025"/>
                <a:gd name="connsiteX64" fmla="*/ 863819 w 958855"/>
                <a:gd name="connsiteY64" fmla="*/ 352010 h 1787025"/>
                <a:gd name="connsiteX65" fmla="*/ 847750 w 958855"/>
                <a:gd name="connsiteY65" fmla="*/ 412411 h 1787025"/>
                <a:gd name="connsiteX66" fmla="*/ 732651 w 958855"/>
                <a:gd name="connsiteY66" fmla="*/ 555668 h 1787025"/>
                <a:gd name="connsiteX67" fmla="*/ 646327 w 958855"/>
                <a:gd name="connsiteY67" fmla="*/ 293498 h 1787025"/>
                <a:gd name="connsiteX68" fmla="*/ 566397 w 958855"/>
                <a:gd name="connsiteY68" fmla="*/ 277512 h 1787025"/>
                <a:gd name="connsiteX69" fmla="*/ 518439 w 958855"/>
                <a:gd name="connsiteY69" fmla="*/ 242343 h 1787025"/>
                <a:gd name="connsiteX70" fmla="*/ 521636 w 958855"/>
                <a:gd name="connsiteY70" fmla="*/ 159215 h 1787025"/>
                <a:gd name="connsiteX71" fmla="*/ 536147 w 958855"/>
                <a:gd name="connsiteY71" fmla="*/ 92562 h 1787025"/>
                <a:gd name="connsiteX72" fmla="*/ 508513 w 958855"/>
                <a:gd name="connsiteY72" fmla="*/ 40982 h 1787025"/>
                <a:gd name="connsiteX73" fmla="*/ 467167 w 958855"/>
                <a:gd name="connsiteY73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6203 w 958855"/>
                <a:gd name="connsiteY12" fmla="*/ 348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6203 w 958855"/>
                <a:gd name="connsiteY12" fmla="*/ 348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16203 w 958855"/>
                <a:gd name="connsiteY12" fmla="*/ 348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5313 w 958855"/>
                <a:gd name="connsiteY12" fmla="*/ 344987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5313 w 958855"/>
                <a:gd name="connsiteY12" fmla="*/ 344987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647 w 958855"/>
                <a:gd name="connsiteY12" fmla="*/ 341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647 w 958855"/>
                <a:gd name="connsiteY12" fmla="*/ 341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647 w 958855"/>
                <a:gd name="connsiteY12" fmla="*/ 341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7647 w 958855"/>
                <a:gd name="connsiteY12" fmla="*/ 341098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5897 w 958855"/>
                <a:gd name="connsiteY12" fmla="*/ 349460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  <a:gd name="connsiteX0" fmla="*/ 467167 w 958855"/>
                <a:gd name="connsiteY0" fmla="*/ 11112 h 1787025"/>
                <a:gd name="connsiteX1" fmla="*/ 353017 w 958855"/>
                <a:gd name="connsiteY1" fmla="*/ 13971 h 1787025"/>
                <a:gd name="connsiteX2" fmla="*/ 242148 w 958855"/>
                <a:gd name="connsiteY2" fmla="*/ 94937 h 1787025"/>
                <a:gd name="connsiteX3" fmla="*/ 289754 w 958855"/>
                <a:gd name="connsiteY3" fmla="*/ 147488 h 1787025"/>
                <a:gd name="connsiteX4" fmla="*/ 318377 w 958855"/>
                <a:gd name="connsiteY4" fmla="*/ 166251 h 1787025"/>
                <a:gd name="connsiteX5" fmla="*/ 341495 w 958855"/>
                <a:gd name="connsiteY5" fmla="*/ 222230 h 1787025"/>
                <a:gd name="connsiteX6" fmla="*/ 377762 w 958855"/>
                <a:gd name="connsiteY6" fmla="*/ 274315 h 1787025"/>
                <a:gd name="connsiteX7" fmla="*/ 339395 w 958855"/>
                <a:gd name="connsiteY7" fmla="*/ 303089 h 1787025"/>
                <a:gd name="connsiteX8" fmla="*/ 265860 w 958855"/>
                <a:gd name="connsiteY8" fmla="*/ 322273 h 1787025"/>
                <a:gd name="connsiteX9" fmla="*/ 198718 w 958855"/>
                <a:gd name="connsiteY9" fmla="*/ 459752 h 1787025"/>
                <a:gd name="connsiteX10" fmla="*/ 160352 w 958855"/>
                <a:gd name="connsiteY10" fmla="*/ 552471 h 1787025"/>
                <a:gd name="connsiteX11" fmla="*/ 88068 w 958855"/>
                <a:gd name="connsiteY11" fmla="*/ 415194 h 1787025"/>
                <a:gd name="connsiteX12" fmla="*/ 105897 w 958855"/>
                <a:gd name="connsiteY12" fmla="*/ 349460 h 1787025"/>
                <a:gd name="connsiteX13" fmla="*/ 132538 w 958855"/>
                <a:gd name="connsiteY13" fmla="*/ 320483 h 1787025"/>
                <a:gd name="connsiteX14" fmla="*/ 89560 w 958855"/>
                <a:gd name="connsiteY14" fmla="*/ 337402 h 1787025"/>
                <a:gd name="connsiteX15" fmla="*/ 84601 w 958855"/>
                <a:gd name="connsiteY15" fmla="*/ 308673 h 1787025"/>
                <a:gd name="connsiteX16" fmla="*/ 62432 w 958855"/>
                <a:gd name="connsiteY16" fmla="*/ 296072 h 1787025"/>
                <a:gd name="connsiteX17" fmla="*/ 42401 w 958855"/>
                <a:gd name="connsiteY17" fmla="*/ 303583 h 1787025"/>
                <a:gd name="connsiteX18" fmla="*/ 21253 w 958855"/>
                <a:gd name="connsiteY18" fmla="*/ 316682 h 1787025"/>
                <a:gd name="connsiteX19" fmla="*/ 3593 w 958855"/>
                <a:gd name="connsiteY19" fmla="*/ 330499 h 1787025"/>
                <a:gd name="connsiteX20" fmla="*/ 4520 w 958855"/>
                <a:gd name="connsiteY20" fmla="*/ 365772 h 1787025"/>
                <a:gd name="connsiteX21" fmla="*/ 36344 w 958855"/>
                <a:gd name="connsiteY21" fmla="*/ 410645 h 1787025"/>
                <a:gd name="connsiteX22" fmla="*/ 77225 w 958855"/>
                <a:gd name="connsiteY22" fmla="*/ 581246 h 1787025"/>
                <a:gd name="connsiteX23" fmla="*/ 141169 w 958855"/>
                <a:gd name="connsiteY23" fmla="*/ 686754 h 1787025"/>
                <a:gd name="connsiteX24" fmla="*/ 227493 w 958855"/>
                <a:gd name="connsiteY24" fmla="*/ 613218 h 1787025"/>
                <a:gd name="connsiteX25" fmla="*/ 298488 w 958855"/>
                <a:gd name="connsiteY25" fmla="*/ 477769 h 1787025"/>
                <a:gd name="connsiteX26" fmla="*/ 298412 w 958855"/>
                <a:gd name="connsiteY26" fmla="*/ 594908 h 1787025"/>
                <a:gd name="connsiteX27" fmla="*/ 243679 w 958855"/>
                <a:gd name="connsiteY27" fmla="*/ 657096 h 1787025"/>
                <a:gd name="connsiteX28" fmla="*/ 139737 w 958855"/>
                <a:gd name="connsiteY28" fmla="*/ 814508 h 1787025"/>
                <a:gd name="connsiteX29" fmla="*/ 12032 w 958855"/>
                <a:gd name="connsiteY29" fmla="*/ 1014835 h 1787025"/>
                <a:gd name="connsiteX30" fmla="*/ 186180 w 958855"/>
                <a:gd name="connsiteY30" fmla="*/ 1108868 h 1787025"/>
                <a:gd name="connsiteX31" fmla="*/ 190942 w 958855"/>
                <a:gd name="connsiteY31" fmla="*/ 1244599 h 1787025"/>
                <a:gd name="connsiteX32" fmla="*/ 224296 w 958855"/>
                <a:gd name="connsiteY32" fmla="*/ 1572379 h 1787025"/>
                <a:gd name="connsiteX33" fmla="*/ 221099 w 958855"/>
                <a:gd name="connsiteY33" fmla="*/ 1652176 h 1787025"/>
                <a:gd name="connsiteX34" fmla="*/ 153957 w 958855"/>
                <a:gd name="connsiteY34" fmla="*/ 1767408 h 1787025"/>
                <a:gd name="connsiteX35" fmla="*/ 231372 w 958855"/>
                <a:gd name="connsiteY35" fmla="*/ 1764344 h 1787025"/>
                <a:gd name="connsiteX36" fmla="*/ 294634 w 958855"/>
                <a:gd name="connsiteY36" fmla="*/ 1709859 h 1787025"/>
                <a:gd name="connsiteX37" fmla="*/ 336065 w 958855"/>
                <a:gd name="connsiteY37" fmla="*/ 1665781 h 1787025"/>
                <a:gd name="connsiteX38" fmla="*/ 294568 w 958855"/>
                <a:gd name="connsiteY38" fmla="*/ 1590813 h 1787025"/>
                <a:gd name="connsiteX39" fmla="*/ 290754 w 958855"/>
                <a:gd name="connsiteY39" fmla="*/ 1230944 h 1787025"/>
                <a:gd name="connsiteX40" fmla="*/ 310621 w 958855"/>
                <a:gd name="connsiteY40" fmla="*/ 1107103 h 1787025"/>
                <a:gd name="connsiteX41" fmla="*/ 444903 w 958855"/>
                <a:gd name="connsiteY41" fmla="*/ 1083207 h 1787025"/>
                <a:gd name="connsiteX42" fmla="*/ 627143 w 958855"/>
                <a:gd name="connsiteY42" fmla="*/ 1303814 h 1787025"/>
                <a:gd name="connsiteX43" fmla="*/ 674420 w 958855"/>
                <a:gd name="connsiteY43" fmla="*/ 1582104 h 1787025"/>
                <a:gd name="connsiteX44" fmla="*/ 641631 w 958855"/>
                <a:gd name="connsiteY44" fmla="*/ 1645165 h 1787025"/>
                <a:gd name="connsiteX45" fmla="*/ 694285 w 958855"/>
                <a:gd name="connsiteY45" fmla="*/ 1697070 h 1787025"/>
                <a:gd name="connsiteX46" fmla="*/ 828567 w 958855"/>
                <a:gd name="connsiteY46" fmla="*/ 1732239 h 1787025"/>
                <a:gd name="connsiteX47" fmla="*/ 760676 w 958855"/>
                <a:gd name="connsiteY47" fmla="*/ 1632243 h 1787025"/>
                <a:gd name="connsiteX48" fmla="*/ 742243 w 958855"/>
                <a:gd name="connsiteY48" fmla="*/ 1553196 h 1787025"/>
                <a:gd name="connsiteX49" fmla="*/ 729454 w 958855"/>
                <a:gd name="connsiteY49" fmla="*/ 1252659 h 1787025"/>
                <a:gd name="connsiteX50" fmla="*/ 626711 w 958855"/>
                <a:gd name="connsiteY50" fmla="*/ 1061243 h 1787025"/>
                <a:gd name="connsiteX51" fmla="*/ 694384 w 958855"/>
                <a:gd name="connsiteY51" fmla="*/ 1039978 h 1787025"/>
                <a:gd name="connsiteX52" fmla="*/ 581582 w 958855"/>
                <a:gd name="connsiteY52" fmla="*/ 835520 h 1787025"/>
                <a:gd name="connsiteX53" fmla="*/ 556606 w 958855"/>
                <a:gd name="connsiteY53" fmla="*/ 636986 h 1787025"/>
                <a:gd name="connsiteX54" fmla="*/ 614355 w 958855"/>
                <a:gd name="connsiteY54" fmla="*/ 523696 h 1787025"/>
                <a:gd name="connsiteX55" fmla="*/ 684693 w 958855"/>
                <a:gd name="connsiteY55" fmla="*/ 648387 h 1787025"/>
                <a:gd name="connsiteX56" fmla="*/ 751834 w 958855"/>
                <a:gd name="connsiteY56" fmla="*/ 673965 h 1787025"/>
                <a:gd name="connsiteX57" fmla="*/ 906254 w 958855"/>
                <a:gd name="connsiteY57" fmla="*/ 437468 h 1787025"/>
                <a:gd name="connsiteX58" fmla="*/ 952693 w 958855"/>
                <a:gd name="connsiteY58" fmla="*/ 385559 h 1787025"/>
                <a:gd name="connsiteX59" fmla="*/ 953777 w 958855"/>
                <a:gd name="connsiteY59" fmla="*/ 360544 h 1787025"/>
                <a:gd name="connsiteX60" fmla="*/ 938013 w 958855"/>
                <a:gd name="connsiteY60" fmla="*/ 347032 h 1787025"/>
                <a:gd name="connsiteX61" fmla="*/ 921657 w 958855"/>
                <a:gd name="connsiteY61" fmla="*/ 335891 h 1787025"/>
                <a:gd name="connsiteX62" fmla="*/ 905030 w 958855"/>
                <a:gd name="connsiteY62" fmla="*/ 328516 h 1787025"/>
                <a:gd name="connsiteX63" fmla="*/ 881618 w 958855"/>
                <a:gd name="connsiteY63" fmla="*/ 340405 h 1787025"/>
                <a:gd name="connsiteX64" fmla="*/ 859041 w 958855"/>
                <a:gd name="connsiteY64" fmla="*/ 326085 h 1787025"/>
                <a:gd name="connsiteX65" fmla="*/ 863819 w 958855"/>
                <a:gd name="connsiteY65" fmla="*/ 352010 h 1787025"/>
                <a:gd name="connsiteX66" fmla="*/ 847750 w 958855"/>
                <a:gd name="connsiteY66" fmla="*/ 412411 h 1787025"/>
                <a:gd name="connsiteX67" fmla="*/ 732651 w 958855"/>
                <a:gd name="connsiteY67" fmla="*/ 555668 h 1787025"/>
                <a:gd name="connsiteX68" fmla="*/ 646327 w 958855"/>
                <a:gd name="connsiteY68" fmla="*/ 293498 h 1787025"/>
                <a:gd name="connsiteX69" fmla="*/ 566397 w 958855"/>
                <a:gd name="connsiteY69" fmla="*/ 277512 h 1787025"/>
                <a:gd name="connsiteX70" fmla="*/ 518439 w 958855"/>
                <a:gd name="connsiteY70" fmla="*/ 242343 h 1787025"/>
                <a:gd name="connsiteX71" fmla="*/ 521636 w 958855"/>
                <a:gd name="connsiteY71" fmla="*/ 159215 h 1787025"/>
                <a:gd name="connsiteX72" fmla="*/ 536147 w 958855"/>
                <a:gd name="connsiteY72" fmla="*/ 92562 h 1787025"/>
                <a:gd name="connsiteX73" fmla="*/ 508513 w 958855"/>
                <a:gd name="connsiteY73" fmla="*/ 40982 h 1787025"/>
                <a:gd name="connsiteX74" fmla="*/ 467167 w 958855"/>
                <a:gd name="connsiteY74" fmla="*/ 11112 h 178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958855" h="1787025">
                  <a:moveTo>
                    <a:pt x="467167" y="11112"/>
                  </a:moveTo>
                  <a:cubicBezTo>
                    <a:pt x="441251" y="6610"/>
                    <a:pt x="390520" y="0"/>
                    <a:pt x="353017" y="13971"/>
                  </a:cubicBezTo>
                  <a:cubicBezTo>
                    <a:pt x="315514" y="27942"/>
                    <a:pt x="290975" y="138765"/>
                    <a:pt x="242148" y="94937"/>
                  </a:cubicBezTo>
                  <a:cubicBezTo>
                    <a:pt x="239567" y="108141"/>
                    <a:pt x="282802" y="136713"/>
                    <a:pt x="289754" y="147488"/>
                  </a:cubicBezTo>
                  <a:lnTo>
                    <a:pt x="318377" y="166251"/>
                  </a:lnTo>
                  <a:cubicBezTo>
                    <a:pt x="326083" y="184911"/>
                    <a:pt x="331449" y="202144"/>
                    <a:pt x="341495" y="222230"/>
                  </a:cubicBezTo>
                  <a:cubicBezTo>
                    <a:pt x="351541" y="242316"/>
                    <a:pt x="367830" y="232490"/>
                    <a:pt x="377762" y="274315"/>
                  </a:cubicBezTo>
                  <a:cubicBezTo>
                    <a:pt x="379691" y="293891"/>
                    <a:pt x="354908" y="298436"/>
                    <a:pt x="339395" y="303089"/>
                  </a:cubicBezTo>
                  <a:cubicBezTo>
                    <a:pt x="323882" y="307742"/>
                    <a:pt x="290372" y="315878"/>
                    <a:pt x="265860" y="322273"/>
                  </a:cubicBezTo>
                  <a:lnTo>
                    <a:pt x="198718" y="459752"/>
                  </a:lnTo>
                  <a:lnTo>
                    <a:pt x="160352" y="552471"/>
                  </a:lnTo>
                  <a:lnTo>
                    <a:pt x="88068" y="415194"/>
                  </a:lnTo>
                  <a:cubicBezTo>
                    <a:pt x="104171" y="395726"/>
                    <a:pt x="108083" y="388926"/>
                    <a:pt x="105897" y="349460"/>
                  </a:cubicBezTo>
                  <a:cubicBezTo>
                    <a:pt x="116017" y="331081"/>
                    <a:pt x="113691" y="330944"/>
                    <a:pt x="132538" y="320483"/>
                  </a:cubicBezTo>
                  <a:cubicBezTo>
                    <a:pt x="131112" y="312964"/>
                    <a:pt x="106302" y="312339"/>
                    <a:pt x="89560" y="337402"/>
                  </a:cubicBezTo>
                  <a:cubicBezTo>
                    <a:pt x="81571" y="335434"/>
                    <a:pt x="85525" y="324215"/>
                    <a:pt x="84601" y="308673"/>
                  </a:cubicBezTo>
                  <a:cubicBezTo>
                    <a:pt x="83677" y="293131"/>
                    <a:pt x="69152" y="295356"/>
                    <a:pt x="62432" y="296072"/>
                  </a:cubicBezTo>
                  <a:cubicBezTo>
                    <a:pt x="53834" y="290529"/>
                    <a:pt x="43213" y="291594"/>
                    <a:pt x="42401" y="303583"/>
                  </a:cubicBezTo>
                  <a:cubicBezTo>
                    <a:pt x="33451" y="299924"/>
                    <a:pt x="21775" y="303224"/>
                    <a:pt x="21253" y="316682"/>
                  </a:cubicBezTo>
                  <a:cubicBezTo>
                    <a:pt x="11612" y="313017"/>
                    <a:pt x="6382" y="322317"/>
                    <a:pt x="3593" y="330499"/>
                  </a:cubicBezTo>
                  <a:cubicBezTo>
                    <a:pt x="804" y="338681"/>
                    <a:pt x="0" y="351997"/>
                    <a:pt x="4520" y="365772"/>
                  </a:cubicBezTo>
                  <a:cubicBezTo>
                    <a:pt x="5108" y="368742"/>
                    <a:pt x="29238" y="393252"/>
                    <a:pt x="36344" y="410645"/>
                  </a:cubicBezTo>
                  <a:cubicBezTo>
                    <a:pt x="43450" y="428038"/>
                    <a:pt x="63598" y="524379"/>
                    <a:pt x="77225" y="581246"/>
                  </a:cubicBezTo>
                  <a:cubicBezTo>
                    <a:pt x="98540" y="616415"/>
                    <a:pt x="126153" y="684046"/>
                    <a:pt x="141169" y="686754"/>
                  </a:cubicBezTo>
                  <a:cubicBezTo>
                    <a:pt x="156185" y="689462"/>
                    <a:pt x="208165" y="646936"/>
                    <a:pt x="227493" y="613218"/>
                  </a:cubicBezTo>
                  <a:cubicBezTo>
                    <a:pt x="246821" y="579500"/>
                    <a:pt x="274823" y="522919"/>
                    <a:pt x="298488" y="477769"/>
                  </a:cubicBezTo>
                  <a:cubicBezTo>
                    <a:pt x="304882" y="502281"/>
                    <a:pt x="307547" y="565020"/>
                    <a:pt x="298412" y="594908"/>
                  </a:cubicBezTo>
                  <a:cubicBezTo>
                    <a:pt x="289277" y="624796"/>
                    <a:pt x="287673" y="643469"/>
                    <a:pt x="243679" y="657096"/>
                  </a:cubicBezTo>
                  <a:cubicBezTo>
                    <a:pt x="178869" y="705598"/>
                    <a:pt x="166439" y="742979"/>
                    <a:pt x="139737" y="814508"/>
                  </a:cubicBezTo>
                  <a:cubicBezTo>
                    <a:pt x="113035" y="886037"/>
                    <a:pt x="132482" y="958235"/>
                    <a:pt x="12032" y="1014835"/>
                  </a:cubicBezTo>
                  <a:lnTo>
                    <a:pt x="186180" y="1108868"/>
                  </a:lnTo>
                  <a:cubicBezTo>
                    <a:pt x="187767" y="1154112"/>
                    <a:pt x="184586" y="1194870"/>
                    <a:pt x="190942" y="1244599"/>
                  </a:cubicBezTo>
                  <a:cubicBezTo>
                    <a:pt x="197298" y="1294328"/>
                    <a:pt x="222981" y="1545780"/>
                    <a:pt x="224296" y="1572379"/>
                  </a:cubicBezTo>
                  <a:cubicBezTo>
                    <a:pt x="225611" y="1598978"/>
                    <a:pt x="222165" y="1625577"/>
                    <a:pt x="221099" y="1652176"/>
                  </a:cubicBezTo>
                  <a:cubicBezTo>
                    <a:pt x="198718" y="1690587"/>
                    <a:pt x="145614" y="1747791"/>
                    <a:pt x="153957" y="1767408"/>
                  </a:cubicBezTo>
                  <a:cubicBezTo>
                    <a:pt x="162300" y="1787025"/>
                    <a:pt x="202348" y="1772187"/>
                    <a:pt x="231372" y="1764344"/>
                  </a:cubicBezTo>
                  <a:cubicBezTo>
                    <a:pt x="260396" y="1756501"/>
                    <a:pt x="277185" y="1726286"/>
                    <a:pt x="294634" y="1709859"/>
                  </a:cubicBezTo>
                  <a:cubicBezTo>
                    <a:pt x="314464" y="1691051"/>
                    <a:pt x="328605" y="1686030"/>
                    <a:pt x="336065" y="1665781"/>
                  </a:cubicBezTo>
                  <a:lnTo>
                    <a:pt x="294568" y="1590813"/>
                  </a:lnTo>
                  <a:cubicBezTo>
                    <a:pt x="327428" y="1456570"/>
                    <a:pt x="305519" y="1274700"/>
                    <a:pt x="290754" y="1230944"/>
                  </a:cubicBezTo>
                  <a:cubicBezTo>
                    <a:pt x="282295" y="1218239"/>
                    <a:pt x="304793" y="1179340"/>
                    <a:pt x="310621" y="1107103"/>
                  </a:cubicBezTo>
                  <a:lnTo>
                    <a:pt x="444903" y="1083207"/>
                  </a:lnTo>
                  <a:lnTo>
                    <a:pt x="627143" y="1303814"/>
                  </a:lnTo>
                  <a:cubicBezTo>
                    <a:pt x="619883" y="1407690"/>
                    <a:pt x="664712" y="1548384"/>
                    <a:pt x="674420" y="1582104"/>
                  </a:cubicBezTo>
                  <a:cubicBezTo>
                    <a:pt x="684128" y="1615824"/>
                    <a:pt x="658117" y="1630495"/>
                    <a:pt x="641631" y="1645165"/>
                  </a:cubicBezTo>
                  <a:cubicBezTo>
                    <a:pt x="635370" y="1674372"/>
                    <a:pt x="681496" y="1682150"/>
                    <a:pt x="694285" y="1697070"/>
                  </a:cubicBezTo>
                  <a:cubicBezTo>
                    <a:pt x="739046" y="1708793"/>
                    <a:pt x="817502" y="1743044"/>
                    <a:pt x="828567" y="1732239"/>
                  </a:cubicBezTo>
                  <a:cubicBezTo>
                    <a:pt x="870588" y="1711910"/>
                    <a:pt x="773781" y="1679069"/>
                    <a:pt x="760676" y="1632243"/>
                  </a:cubicBezTo>
                  <a:cubicBezTo>
                    <a:pt x="747571" y="1621136"/>
                    <a:pt x="748387" y="1579545"/>
                    <a:pt x="742243" y="1553196"/>
                  </a:cubicBezTo>
                  <a:cubicBezTo>
                    <a:pt x="737980" y="1453017"/>
                    <a:pt x="743242" y="1307594"/>
                    <a:pt x="729454" y="1252659"/>
                  </a:cubicBezTo>
                  <a:cubicBezTo>
                    <a:pt x="730042" y="1180192"/>
                    <a:pt x="666291" y="1115343"/>
                    <a:pt x="626711" y="1061243"/>
                  </a:cubicBezTo>
                  <a:cubicBezTo>
                    <a:pt x="634757" y="1061912"/>
                    <a:pt x="648658" y="1036875"/>
                    <a:pt x="694384" y="1039978"/>
                  </a:cubicBezTo>
                  <a:cubicBezTo>
                    <a:pt x="655330" y="972310"/>
                    <a:pt x="614899" y="923460"/>
                    <a:pt x="581582" y="835520"/>
                  </a:cubicBezTo>
                  <a:cubicBezTo>
                    <a:pt x="548265" y="747580"/>
                    <a:pt x="551144" y="688957"/>
                    <a:pt x="556606" y="636986"/>
                  </a:cubicBezTo>
                  <a:cubicBezTo>
                    <a:pt x="562068" y="585015"/>
                    <a:pt x="615898" y="542968"/>
                    <a:pt x="614355" y="523696"/>
                  </a:cubicBezTo>
                  <a:cubicBezTo>
                    <a:pt x="637801" y="565260"/>
                    <a:pt x="669457" y="627955"/>
                    <a:pt x="684693" y="648387"/>
                  </a:cubicBezTo>
                  <a:cubicBezTo>
                    <a:pt x="699929" y="668819"/>
                    <a:pt x="732967" y="681306"/>
                    <a:pt x="751834" y="673965"/>
                  </a:cubicBezTo>
                  <a:cubicBezTo>
                    <a:pt x="858008" y="560765"/>
                    <a:pt x="857230" y="507806"/>
                    <a:pt x="906254" y="437468"/>
                  </a:cubicBezTo>
                  <a:cubicBezTo>
                    <a:pt x="921734" y="420165"/>
                    <a:pt x="946531" y="394449"/>
                    <a:pt x="952693" y="385559"/>
                  </a:cubicBezTo>
                  <a:cubicBezTo>
                    <a:pt x="958855" y="376669"/>
                    <a:pt x="956032" y="369024"/>
                    <a:pt x="953777" y="360544"/>
                  </a:cubicBezTo>
                  <a:cubicBezTo>
                    <a:pt x="951522" y="352064"/>
                    <a:pt x="951070" y="346163"/>
                    <a:pt x="938013" y="347032"/>
                  </a:cubicBezTo>
                  <a:cubicBezTo>
                    <a:pt x="935505" y="338775"/>
                    <a:pt x="929288" y="334118"/>
                    <a:pt x="921657" y="335891"/>
                  </a:cubicBezTo>
                  <a:cubicBezTo>
                    <a:pt x="921257" y="330790"/>
                    <a:pt x="912296" y="326658"/>
                    <a:pt x="905030" y="328516"/>
                  </a:cubicBezTo>
                  <a:cubicBezTo>
                    <a:pt x="892136" y="318357"/>
                    <a:pt x="890212" y="321311"/>
                    <a:pt x="881618" y="340405"/>
                  </a:cubicBezTo>
                  <a:cubicBezTo>
                    <a:pt x="875224" y="328682"/>
                    <a:pt x="869412" y="325396"/>
                    <a:pt x="859041" y="326085"/>
                  </a:cubicBezTo>
                  <a:cubicBezTo>
                    <a:pt x="860634" y="334727"/>
                    <a:pt x="861989" y="339220"/>
                    <a:pt x="863819" y="352010"/>
                  </a:cubicBezTo>
                  <a:cubicBezTo>
                    <a:pt x="865649" y="364800"/>
                    <a:pt x="853106" y="392277"/>
                    <a:pt x="847750" y="412411"/>
                  </a:cubicBezTo>
                  <a:cubicBezTo>
                    <a:pt x="826053" y="457782"/>
                    <a:pt x="775780" y="548397"/>
                    <a:pt x="732651" y="555668"/>
                  </a:cubicBezTo>
                  <a:cubicBezTo>
                    <a:pt x="703876" y="468278"/>
                    <a:pt x="715583" y="349932"/>
                    <a:pt x="646327" y="293498"/>
                  </a:cubicBezTo>
                  <a:cubicBezTo>
                    <a:pt x="619684" y="288169"/>
                    <a:pt x="587818" y="287041"/>
                    <a:pt x="566397" y="277512"/>
                  </a:cubicBezTo>
                  <a:cubicBezTo>
                    <a:pt x="544976" y="267983"/>
                    <a:pt x="546036" y="267498"/>
                    <a:pt x="518439" y="242343"/>
                  </a:cubicBezTo>
                  <a:cubicBezTo>
                    <a:pt x="490842" y="217188"/>
                    <a:pt x="509300" y="185172"/>
                    <a:pt x="521636" y="159215"/>
                  </a:cubicBezTo>
                  <a:cubicBezTo>
                    <a:pt x="533972" y="133258"/>
                    <a:pt x="538334" y="112268"/>
                    <a:pt x="536147" y="92562"/>
                  </a:cubicBezTo>
                  <a:cubicBezTo>
                    <a:pt x="533960" y="72856"/>
                    <a:pt x="521845" y="52599"/>
                    <a:pt x="508513" y="40982"/>
                  </a:cubicBezTo>
                  <a:cubicBezTo>
                    <a:pt x="495181" y="29365"/>
                    <a:pt x="493083" y="15614"/>
                    <a:pt x="467167" y="11112"/>
                  </a:cubicBezTo>
                  <a:close/>
                </a:path>
              </a:pathLst>
            </a:custGeom>
            <a:gradFill flip="none" rotWithShape="1">
              <a:gsLst>
                <a:gs pos="34000">
                  <a:srgbClr val="000000">
                    <a:alpha val="0"/>
                  </a:srgbClr>
                </a:gs>
                <a:gs pos="77000">
                  <a:schemeClr val="accent5">
                    <a:lumMod val="50000"/>
                    <a:alpha val="60000"/>
                  </a:schemeClr>
                </a:gs>
              </a:gsLst>
              <a:lin ang="16200000" scaled="1"/>
              <a:tileRect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5" name="Rectangle 224"/>
            <p:cNvSpPr/>
            <p:nvPr userDrawn="1"/>
          </p:nvSpPr>
          <p:spPr bwMode="white">
            <a:xfrm>
              <a:off x="-52" y="0"/>
              <a:ext cx="9143999" cy="12196253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23000">
                  <a:schemeClr val="bg2">
                    <a:alpha val="30000"/>
                  </a:schemeClr>
                </a:gs>
                <a:gs pos="63000">
                  <a:schemeClr val="bg2">
                    <a:alpha val="25000"/>
                  </a:schemeClr>
                </a:gs>
                <a:gs pos="85000">
                  <a:schemeClr val="bg2">
                    <a:lumMod val="75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6" name="Oval 225"/>
            <p:cNvSpPr/>
            <p:nvPr userDrawn="1"/>
          </p:nvSpPr>
          <p:spPr bwMode="gray">
            <a:xfrm>
              <a:off x="8370398" y="1874537"/>
              <a:ext cx="590674" cy="590674"/>
            </a:xfrm>
            <a:prstGeom prst="ellipse">
              <a:avLst/>
            </a:prstGeom>
            <a:solidFill>
              <a:srgbClr val="FFFFFF">
                <a:alpha val="11000"/>
              </a:srgb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grpSp>
          <p:nvGrpSpPr>
            <p:cNvPr id="227" name="Group 226"/>
            <p:cNvGrpSpPr/>
            <p:nvPr userDrawn="1"/>
          </p:nvGrpSpPr>
          <p:grpSpPr bwMode="gray">
            <a:xfrm>
              <a:off x="255340" y="265013"/>
              <a:ext cx="1061214" cy="640166"/>
              <a:chOff x="255340" y="265013"/>
              <a:chExt cx="1061214" cy="640166"/>
            </a:xfrm>
          </p:grpSpPr>
          <p:sp>
            <p:nvSpPr>
              <p:cNvPr id="228" name="Oval 227"/>
              <p:cNvSpPr/>
              <p:nvPr/>
            </p:nvSpPr>
            <p:spPr bwMode="gray">
              <a:xfrm>
                <a:off x="1039867" y="633682"/>
                <a:ext cx="276687" cy="246216"/>
              </a:xfrm>
              <a:prstGeom prst="ellipse">
                <a:avLst/>
              </a:prstGeom>
              <a:solidFill>
                <a:srgbClr val="FFFFFF">
                  <a:alpha val="16000"/>
                </a:srgb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9" name="Group 1892"/>
              <p:cNvGrpSpPr/>
              <p:nvPr/>
            </p:nvGrpSpPr>
            <p:grpSpPr bwMode="gray">
              <a:xfrm>
                <a:off x="255340" y="265013"/>
                <a:ext cx="192686" cy="640166"/>
                <a:chOff x="3156912" y="3358675"/>
                <a:chExt cx="274320" cy="911384"/>
              </a:xfrm>
              <a:gradFill flip="none" rotWithShape="1">
                <a:gsLst>
                  <a:gs pos="0">
                    <a:schemeClr val="accent3">
                      <a:lumMod val="50000"/>
                      <a:alpha val="67000"/>
                    </a:schemeClr>
                  </a:gs>
                  <a:gs pos="50000">
                    <a:schemeClr val="accent3">
                      <a:shade val="67500"/>
                      <a:satMod val="115000"/>
                    </a:schemeClr>
                  </a:gs>
                  <a:gs pos="100000">
                    <a:schemeClr val="accent3">
                      <a:lumMod val="20000"/>
                      <a:lumOff val="80000"/>
                    </a:schemeClr>
                  </a:gs>
                </a:gsLst>
                <a:lin ang="16200000" scaled="1"/>
                <a:tileRect/>
              </a:gradFill>
              <a:effectLst>
                <a:reflection blurRad="6350" stA="50000" endA="300" endPos="90000" dist="50800" dir="5400000" sy="-100000" algn="bl" rotWithShape="0"/>
              </a:effectLst>
            </p:grpSpPr>
            <p:grpSp>
              <p:nvGrpSpPr>
                <p:cNvPr id="348" name="Group 1278"/>
                <p:cNvGrpSpPr/>
                <p:nvPr/>
              </p:nvGrpSpPr>
              <p:grpSpPr bwMode="gray">
                <a:xfrm>
                  <a:off x="3156912" y="4196907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97" name="Rectangle 396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8" name="Rectangle 397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9" name="Rectangle 398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00" name="Rectangle 399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01" name="Rectangle 400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49" name="Group 1279"/>
                <p:cNvGrpSpPr/>
                <p:nvPr/>
              </p:nvGrpSpPr>
              <p:grpSpPr bwMode="gray">
                <a:xfrm>
                  <a:off x="3156912" y="4103771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92" name="Rectangle 391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3" name="Rectangle 392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4" name="Rectangle 393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5" name="Rectangle 394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6" name="Rectangle 395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50" name="Group 1285"/>
                <p:cNvGrpSpPr/>
                <p:nvPr/>
              </p:nvGrpSpPr>
              <p:grpSpPr bwMode="gray">
                <a:xfrm>
                  <a:off x="3156912" y="4010634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87" name="Rectangle 386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8" name="Rectangle 387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9" name="Rectangle 388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0" name="Rectangle 389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1" name="Rectangle 390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51" name="Group 1291"/>
                <p:cNvGrpSpPr/>
                <p:nvPr/>
              </p:nvGrpSpPr>
              <p:grpSpPr bwMode="gray">
                <a:xfrm>
                  <a:off x="3156912" y="3917497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82" name="Rectangle 381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3" name="Rectangle 382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4" name="Rectangle 383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5" name="Rectangle 384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6" name="Rectangle 385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52" name="Group 1303"/>
                <p:cNvGrpSpPr/>
                <p:nvPr/>
              </p:nvGrpSpPr>
              <p:grpSpPr bwMode="gray">
                <a:xfrm>
                  <a:off x="3156912" y="3824360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77" name="Rectangle 376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8" name="Rectangle 377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9" name="Rectangle 378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0" name="Rectangle 379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1" name="Rectangle 380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53" name="Group 1309"/>
                <p:cNvGrpSpPr/>
                <p:nvPr/>
              </p:nvGrpSpPr>
              <p:grpSpPr bwMode="gray">
                <a:xfrm>
                  <a:off x="3156912" y="3731223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72" name="Rectangle 371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3" name="Rectangle 372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4" name="Rectangle 373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5" name="Rectangle 374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6" name="Rectangle 375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54" name="Group 1315"/>
                <p:cNvGrpSpPr/>
                <p:nvPr/>
              </p:nvGrpSpPr>
              <p:grpSpPr bwMode="gray">
                <a:xfrm>
                  <a:off x="3156912" y="3638086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67" name="Rectangle 366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8" name="Rectangle 367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9" name="Rectangle 368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0" name="Rectangle 369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1" name="Rectangle 370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55" name="Group 1321"/>
                <p:cNvGrpSpPr/>
                <p:nvPr/>
              </p:nvGrpSpPr>
              <p:grpSpPr bwMode="gray">
                <a:xfrm>
                  <a:off x="3156912" y="3544949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62" name="Rectangle 361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3" name="Rectangle 362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4" name="Rectangle 363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5" name="Rectangle 364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6" name="Rectangle 365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56" name="Group 1334"/>
                <p:cNvGrpSpPr/>
                <p:nvPr/>
              </p:nvGrpSpPr>
              <p:grpSpPr bwMode="gray">
                <a:xfrm>
                  <a:off x="3156912" y="3358675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57" name="Rectangle 356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58" name="Rectangle 357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59" name="Rectangle 358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0" name="Rectangle 359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1" name="Rectangle 360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0" name="Group 1893"/>
              <p:cNvGrpSpPr/>
              <p:nvPr/>
            </p:nvGrpSpPr>
            <p:grpSpPr bwMode="gray">
              <a:xfrm>
                <a:off x="471261" y="461274"/>
                <a:ext cx="192686" cy="443905"/>
                <a:chOff x="3474729" y="3638086"/>
                <a:chExt cx="274320" cy="631973"/>
              </a:xfrm>
              <a:gradFill flip="none" rotWithShape="1">
                <a:gsLst>
                  <a:gs pos="0">
                    <a:schemeClr val="accent3">
                      <a:lumMod val="50000"/>
                      <a:alpha val="67000"/>
                    </a:schemeClr>
                  </a:gs>
                  <a:gs pos="50000">
                    <a:schemeClr val="accent3">
                      <a:shade val="67500"/>
                      <a:satMod val="115000"/>
                    </a:schemeClr>
                  </a:gs>
                  <a:gs pos="100000">
                    <a:schemeClr val="accent3">
                      <a:lumMod val="20000"/>
                      <a:lumOff val="80000"/>
                    </a:schemeClr>
                  </a:gs>
                </a:gsLst>
                <a:lin ang="16200000" scaled="1"/>
                <a:tileRect/>
              </a:gradFill>
              <a:effectLst>
                <a:reflection blurRad="6350" stA="50000" endA="300" endPos="90000" dist="50800" dir="5400000" sy="-100000" algn="bl" rotWithShape="0"/>
              </a:effectLst>
            </p:grpSpPr>
            <p:grpSp>
              <p:nvGrpSpPr>
                <p:cNvPr id="318" name="Group 1343"/>
                <p:cNvGrpSpPr/>
                <p:nvPr/>
              </p:nvGrpSpPr>
              <p:grpSpPr bwMode="gray">
                <a:xfrm>
                  <a:off x="3474729" y="4196907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43" name="Rectangle 342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4" name="Rectangle 343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5" name="Rectangle 344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6" name="Rectangle 345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7" name="Rectangle 346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19" name="Group 1344"/>
                <p:cNvGrpSpPr/>
                <p:nvPr/>
              </p:nvGrpSpPr>
              <p:grpSpPr bwMode="gray">
                <a:xfrm>
                  <a:off x="3474729" y="4103771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38" name="Rectangle 337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9" name="Rectangle 338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0" name="Rectangle 339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1" name="Rectangle 340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2" name="Rectangle 341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20" name="Group 1345"/>
                <p:cNvGrpSpPr/>
                <p:nvPr/>
              </p:nvGrpSpPr>
              <p:grpSpPr bwMode="gray">
                <a:xfrm>
                  <a:off x="3474729" y="4010634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33" name="Rectangle 332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4" name="Rectangle 333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5" name="Rectangle 334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6" name="Rectangle 335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21" name="Group 1346"/>
                <p:cNvGrpSpPr/>
                <p:nvPr/>
              </p:nvGrpSpPr>
              <p:grpSpPr bwMode="gray">
                <a:xfrm>
                  <a:off x="3474729" y="3917497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28" name="Rectangle 327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9" name="Rectangle 328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0" name="Rectangle 329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2" name="Rectangle 331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22" name="Group 1349"/>
                <p:cNvGrpSpPr/>
                <p:nvPr/>
              </p:nvGrpSpPr>
              <p:grpSpPr bwMode="gray">
                <a:xfrm>
                  <a:off x="3474729" y="3638086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23" name="Rectangle 322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4" name="Rectangle 323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5" name="Rectangle 324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6" name="Rectangle 325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7" name="Rectangle 326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1" name="Group 1895"/>
              <p:cNvGrpSpPr/>
              <p:nvPr/>
            </p:nvGrpSpPr>
            <p:grpSpPr bwMode="gray">
              <a:xfrm>
                <a:off x="687181" y="395854"/>
                <a:ext cx="192686" cy="509325"/>
                <a:chOff x="3780640" y="3544949"/>
                <a:chExt cx="274320" cy="725110"/>
              </a:xfrm>
              <a:gradFill flip="none" rotWithShape="1">
                <a:gsLst>
                  <a:gs pos="0">
                    <a:schemeClr val="accent3">
                      <a:lumMod val="50000"/>
                      <a:alpha val="67000"/>
                    </a:schemeClr>
                  </a:gs>
                  <a:gs pos="50000">
                    <a:schemeClr val="accent3">
                      <a:shade val="67500"/>
                      <a:satMod val="115000"/>
                    </a:schemeClr>
                  </a:gs>
                  <a:gs pos="100000">
                    <a:schemeClr val="accent3">
                      <a:lumMod val="20000"/>
                      <a:lumOff val="80000"/>
                    </a:schemeClr>
                  </a:gs>
                </a:gsLst>
                <a:lin ang="16200000" scaled="1"/>
                <a:tileRect/>
              </a:gradFill>
              <a:effectLst>
                <a:reflection blurRad="6350" stA="50000" endA="300" endPos="90000" dist="50800" dir="5400000" sy="-100000" algn="bl" rotWithShape="0"/>
              </a:effectLst>
            </p:grpSpPr>
            <p:grpSp>
              <p:nvGrpSpPr>
                <p:cNvPr id="276" name="Group 1404"/>
                <p:cNvGrpSpPr/>
                <p:nvPr/>
              </p:nvGrpSpPr>
              <p:grpSpPr bwMode="gray">
                <a:xfrm>
                  <a:off x="3780640" y="4196907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13" name="Rectangle 312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4" name="Rectangle 313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5" name="Rectangle 314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6" name="Rectangle 315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77" name="Group 1405"/>
                <p:cNvGrpSpPr/>
                <p:nvPr/>
              </p:nvGrpSpPr>
              <p:grpSpPr bwMode="gray">
                <a:xfrm>
                  <a:off x="3780640" y="4103771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08" name="Rectangle 307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0" name="Rectangle 309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1" name="Rectangle 310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78" name="Group 1406"/>
                <p:cNvGrpSpPr/>
                <p:nvPr/>
              </p:nvGrpSpPr>
              <p:grpSpPr bwMode="gray">
                <a:xfrm>
                  <a:off x="3780640" y="4010634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303" name="Rectangle 302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05" name="Rectangle 304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06" name="Rectangle 305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07" name="Rectangle 306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79" name="Group 1407"/>
                <p:cNvGrpSpPr/>
                <p:nvPr/>
              </p:nvGrpSpPr>
              <p:grpSpPr bwMode="gray">
                <a:xfrm>
                  <a:off x="3780640" y="3917497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298" name="Rectangle 297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99" name="Rectangle 298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00" name="Rectangle 299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01" name="Rectangle 300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02" name="Rectangle 301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80" name="Group 1408"/>
                <p:cNvGrpSpPr/>
                <p:nvPr/>
              </p:nvGrpSpPr>
              <p:grpSpPr bwMode="gray">
                <a:xfrm>
                  <a:off x="3780640" y="3824360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293" name="Rectangle 292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94" name="Rectangle 293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95" name="Rectangle 294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96" name="Rectangle 295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97" name="Rectangle 296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81" name="Group 1409"/>
                <p:cNvGrpSpPr/>
                <p:nvPr/>
              </p:nvGrpSpPr>
              <p:grpSpPr bwMode="gray">
                <a:xfrm>
                  <a:off x="3780640" y="3731223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288" name="Rectangle 287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89" name="Rectangle 288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92" name="Rectangle 291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82" name="Group 1411"/>
                <p:cNvGrpSpPr/>
                <p:nvPr/>
              </p:nvGrpSpPr>
              <p:grpSpPr bwMode="gray">
                <a:xfrm>
                  <a:off x="3780640" y="3544949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283" name="Rectangle 282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84" name="Rectangle 283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85" name="Rectangle 284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86" name="Rectangle 285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87" name="Rectangle 286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2" name="Group 1894"/>
              <p:cNvGrpSpPr/>
              <p:nvPr/>
            </p:nvGrpSpPr>
            <p:grpSpPr bwMode="gray">
              <a:xfrm>
                <a:off x="903101" y="592115"/>
                <a:ext cx="192686" cy="313064"/>
                <a:chOff x="4086551" y="3824360"/>
                <a:chExt cx="274320" cy="445699"/>
              </a:xfrm>
              <a:gradFill flip="none" rotWithShape="1">
                <a:gsLst>
                  <a:gs pos="0">
                    <a:schemeClr val="accent3">
                      <a:lumMod val="50000"/>
                      <a:alpha val="67000"/>
                    </a:schemeClr>
                  </a:gs>
                  <a:gs pos="50000">
                    <a:schemeClr val="accent3">
                      <a:shade val="67500"/>
                      <a:satMod val="115000"/>
                    </a:schemeClr>
                  </a:gs>
                  <a:gs pos="100000">
                    <a:schemeClr val="accent3">
                      <a:lumMod val="20000"/>
                      <a:lumOff val="80000"/>
                    </a:schemeClr>
                  </a:gs>
                </a:gsLst>
                <a:lin ang="16200000" scaled="1"/>
                <a:tileRect/>
              </a:gradFill>
              <a:effectLst>
                <a:reflection blurRad="6350" stA="50000" endA="300" endPos="90000" dist="50800" dir="5400000" sy="-100000" algn="bl" rotWithShape="0"/>
              </a:effectLst>
            </p:grpSpPr>
            <p:grpSp>
              <p:nvGrpSpPr>
                <p:cNvPr id="252" name="Group 1465"/>
                <p:cNvGrpSpPr/>
                <p:nvPr/>
              </p:nvGrpSpPr>
              <p:grpSpPr bwMode="gray">
                <a:xfrm>
                  <a:off x="4086551" y="4196907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271" name="Rectangle 270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72" name="Rectangle 271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73" name="Rectangle 272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74" name="Rectangle 273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75" name="Rectangle 274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53" name="Group 1466"/>
                <p:cNvGrpSpPr/>
                <p:nvPr/>
              </p:nvGrpSpPr>
              <p:grpSpPr bwMode="gray">
                <a:xfrm>
                  <a:off x="4086551" y="4103771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266" name="Rectangle 265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7" name="Rectangle 266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8" name="Rectangle 267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9" name="Rectangle 268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70" name="Rectangle 269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54" name="Group 1467"/>
                <p:cNvGrpSpPr/>
                <p:nvPr/>
              </p:nvGrpSpPr>
              <p:grpSpPr bwMode="gray">
                <a:xfrm>
                  <a:off x="4086551" y="4010634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261" name="Rectangle 260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2" name="Rectangle 261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3" name="Rectangle 262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4" name="Rectangle 263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5" name="Rectangle 264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55" name="Group 1469"/>
                <p:cNvGrpSpPr/>
                <p:nvPr/>
              </p:nvGrpSpPr>
              <p:grpSpPr bwMode="gray">
                <a:xfrm>
                  <a:off x="4086551" y="3824360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256" name="Rectangle 255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57" name="Rectangle 256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58" name="Rectangle 257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59" name="Rectangle 258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0" name="Rectangle 259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233" name="Group 1896"/>
              <p:cNvGrpSpPr/>
              <p:nvPr/>
            </p:nvGrpSpPr>
            <p:grpSpPr bwMode="gray">
              <a:xfrm>
                <a:off x="1119022" y="657536"/>
                <a:ext cx="192686" cy="247643"/>
                <a:chOff x="4392462" y="3917497"/>
                <a:chExt cx="274320" cy="352562"/>
              </a:xfrm>
              <a:gradFill flip="none" rotWithShape="1">
                <a:gsLst>
                  <a:gs pos="0">
                    <a:schemeClr val="accent3">
                      <a:lumMod val="50000"/>
                      <a:alpha val="67000"/>
                    </a:schemeClr>
                  </a:gs>
                  <a:gs pos="50000">
                    <a:schemeClr val="accent3">
                      <a:shade val="67500"/>
                      <a:satMod val="115000"/>
                    </a:schemeClr>
                  </a:gs>
                  <a:gs pos="100000">
                    <a:schemeClr val="accent3">
                      <a:lumMod val="20000"/>
                      <a:lumOff val="80000"/>
                    </a:schemeClr>
                  </a:gs>
                </a:gsLst>
                <a:lin ang="16200000" scaled="1"/>
                <a:tileRect/>
              </a:gradFill>
              <a:effectLst>
                <a:reflection blurRad="6350" stA="50000" endA="300" endPos="90000" dist="50800" dir="5400000" sy="-100000" algn="bl" rotWithShape="0"/>
              </a:effectLst>
            </p:grpSpPr>
            <p:grpSp>
              <p:nvGrpSpPr>
                <p:cNvPr id="234" name="Group 1526"/>
                <p:cNvGrpSpPr/>
                <p:nvPr/>
              </p:nvGrpSpPr>
              <p:grpSpPr bwMode="gray">
                <a:xfrm>
                  <a:off x="4392462" y="4196907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247" name="Rectangle 246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8" name="Rectangle 247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9" name="Rectangle 248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50" name="Rectangle 249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51" name="Rectangle 250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35" name="Group 1527"/>
                <p:cNvGrpSpPr/>
                <p:nvPr/>
              </p:nvGrpSpPr>
              <p:grpSpPr bwMode="gray">
                <a:xfrm>
                  <a:off x="4392462" y="4103771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242" name="Rectangle 241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3" name="Rectangle 242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4" name="Rectangle 243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5" name="Rectangle 244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236" name="Group 1529"/>
                <p:cNvGrpSpPr/>
                <p:nvPr/>
              </p:nvGrpSpPr>
              <p:grpSpPr bwMode="gray">
                <a:xfrm>
                  <a:off x="4392462" y="3917497"/>
                  <a:ext cx="274320" cy="73152"/>
                  <a:chOff x="4042229" y="4197048"/>
                  <a:chExt cx="335474" cy="73152"/>
                </a:xfrm>
                <a:grpFill/>
              </p:grpSpPr>
              <p:sp>
                <p:nvSpPr>
                  <p:cNvPr id="237" name="Rectangle 236"/>
                  <p:cNvSpPr/>
                  <p:nvPr/>
                </p:nvSpPr>
                <p:spPr bwMode="gray">
                  <a:xfrm>
                    <a:off x="404222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8" name="Rectangle 237"/>
                  <p:cNvSpPr/>
                  <p:nvPr/>
                </p:nvSpPr>
                <p:spPr bwMode="gray">
                  <a:xfrm>
                    <a:off x="4112382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9" name="Rectangle 238"/>
                  <p:cNvSpPr/>
                  <p:nvPr/>
                </p:nvSpPr>
                <p:spPr bwMode="gray">
                  <a:xfrm>
                    <a:off x="4182535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gray">
                  <a:xfrm>
                    <a:off x="4252688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1" name="Rectangle 240"/>
                  <p:cNvSpPr/>
                  <p:nvPr/>
                </p:nvSpPr>
                <p:spPr bwMode="gray">
                  <a:xfrm>
                    <a:off x="4322839" y="4197048"/>
                    <a:ext cx="54864" cy="7315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1536" y="274637"/>
            <a:ext cx="2231136" cy="585216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436864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12434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AC4409-E7CE-4590-B2BC-E97421ACA9F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F5BDB9-6111-4AFC-A7C6-39839EB1D6B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836866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7764C7-FE76-43E5-8336-4326B21EE8F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1D48B0-17E9-4E31-9E4A-998932B4BEC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711104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82941-F9A3-4C63-BDD9-4172B5FB8BC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95DAAC-648B-450B-9D4E-672254C6AF89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48116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E9990F-9544-4798-9937-47B78AEE7E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F166DE-76FF-4667-A222-567457C5281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247259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0937930-0C3D-4124-80E2-89795018FEDB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C86DFF-AED9-49C9-A998-3D30A2B2AEB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286732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4EB66-408E-45EB-B125-338188B5B33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7464F7-5A00-402E-A382-89111DC768F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26053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E83EE0-273D-4B83-8874-11BAD16E5FD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840B60-139C-4DD5-A5C7-66E7576341FD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580005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364053-811A-46B4-A527-4E4CE9F4AF3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2DBFDA-9BA6-46D7-8970-1E078B4B508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04438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24DC05-5C59-46BE-9868-68383BDCF44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D209AF-DEDC-45C8-92CB-21D87A2CDD6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829193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AF275F-2D7A-4092-B14F-D141F7A38BE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830B47-9C3A-4775-A8FD-861313E27FF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511233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53A07F-E2A0-4B59-9B62-45F15CCDD4C6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4151A3-2AEF-4CEA-8B1D-134A4C061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701133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A38511-E0E5-4CCF-BF7B-FFD3516446C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F625CF-18F0-4283-A7AD-0ABE16C1E5E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40211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AC4409-E7CE-4590-B2BC-E97421ACA9F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F5BDB9-6111-4AFC-A7C6-39839EB1D6B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16274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7764C7-FE76-43E5-8336-4326B21EE8F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1D48B0-17E9-4E31-9E4A-998932B4BEC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28773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82941-F9A3-4C63-BDD9-4172B5FB8BC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95DAAC-648B-450B-9D4E-672254C6AF89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5927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51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412721-BF0E-41B1-9AB3-1689A6F59703}" type="datetimeFigureOut">
              <a:rPr lang="en-US">
                <a:solidFill>
                  <a:srgbClr val="000000"/>
                </a:solidFill>
              </a:rPr>
              <a:pPr/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52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153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D3EA23A-AAD1-437C-A0BB-E2622F5E1E5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939028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E9990F-9544-4798-9937-47B78AEE7E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F166DE-76FF-4667-A222-567457C5281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503592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4EB66-408E-45EB-B125-338188B5B33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7464F7-5A00-402E-A382-89111DC768F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773195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E83EE0-273D-4B83-8874-11BAD16E5FD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840B60-139C-4DD5-A5C7-66E7576341FD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149666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364053-811A-46B4-A527-4E4CE9F4AF3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2DBFDA-9BA6-46D7-8970-1E078B4B508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201108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24DC05-5C59-46BE-9868-68383BDCF44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D209AF-DEDC-45C8-92CB-21D87A2CDD6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91752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AF275F-2D7A-4092-B14F-D141F7A38BE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830B47-9C3A-4775-A8FD-861313E27FF8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47227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53A07F-E2A0-4B59-9B62-45F15CCDD4C6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4151A3-2AEF-4CEA-8B1D-134A4C061E13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643078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A38511-E0E5-4CCF-BF7B-FFD3516446C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F625CF-18F0-4283-A7AD-0ABE16C1E5E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57470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AC4409-E7CE-4590-B2BC-E97421ACA9F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F5BDB9-6111-4AFC-A7C6-39839EB1D6BE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8511093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7764C7-FE76-43E5-8336-4326B21EE8F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1D48B0-17E9-4E31-9E4A-998932B4BEC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63371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3" Type="http://schemas.openxmlformats.org/officeDocument/2006/relationships/slideLayout" Target="../slideLayouts/slideLayout111.xml"/><Relationship Id="rId7" Type="http://schemas.openxmlformats.org/officeDocument/2006/relationships/slideLayout" Target="../slideLayouts/slideLayout115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10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0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.xml"/><Relationship Id="rId3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126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120.xml"/><Relationship Id="rId6" Type="http://schemas.openxmlformats.org/officeDocument/2006/relationships/slideLayout" Target="../slideLayouts/slideLayout125.xml"/><Relationship Id="rId11" Type="http://schemas.openxmlformats.org/officeDocument/2006/relationships/slideLayout" Target="../slideLayouts/slideLayout130.xml"/><Relationship Id="rId5" Type="http://schemas.openxmlformats.org/officeDocument/2006/relationships/slideLayout" Target="../slideLayouts/slideLayout124.xml"/><Relationship Id="rId10" Type="http://schemas.openxmlformats.org/officeDocument/2006/relationships/slideLayout" Target="../slideLayouts/slideLayout129.xml"/><Relationship Id="rId4" Type="http://schemas.openxmlformats.org/officeDocument/2006/relationships/slideLayout" Target="../slideLayouts/slideLayout123.xml"/><Relationship Id="rId9" Type="http://schemas.openxmlformats.org/officeDocument/2006/relationships/slideLayout" Target="../slideLayouts/slideLayout128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.xml"/><Relationship Id="rId3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37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32.xml"/><Relationship Id="rId1" Type="http://schemas.openxmlformats.org/officeDocument/2006/relationships/slideLayout" Target="../slideLayouts/slideLayout131.xml"/><Relationship Id="rId6" Type="http://schemas.openxmlformats.org/officeDocument/2006/relationships/slideLayout" Target="../slideLayouts/slideLayout136.xml"/><Relationship Id="rId11" Type="http://schemas.openxmlformats.org/officeDocument/2006/relationships/slideLayout" Target="../slideLayouts/slideLayout141.xml"/><Relationship Id="rId5" Type="http://schemas.openxmlformats.org/officeDocument/2006/relationships/slideLayout" Target="../slideLayouts/slideLayout135.xml"/><Relationship Id="rId10" Type="http://schemas.openxmlformats.org/officeDocument/2006/relationships/slideLayout" Target="../slideLayouts/slideLayout140.xml"/><Relationship Id="rId4" Type="http://schemas.openxmlformats.org/officeDocument/2006/relationships/slideLayout" Target="../slideLayouts/slideLayout134.xml"/><Relationship Id="rId9" Type="http://schemas.openxmlformats.org/officeDocument/2006/relationships/slideLayout" Target="../slideLayouts/slideLayout139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9.xml"/><Relationship Id="rId13" Type="http://schemas.openxmlformats.org/officeDocument/2006/relationships/slideLayout" Target="../slideLayouts/slideLayout154.xml"/><Relationship Id="rId18" Type="http://schemas.openxmlformats.org/officeDocument/2006/relationships/image" Target="../media/image62.png"/><Relationship Id="rId3" Type="http://schemas.openxmlformats.org/officeDocument/2006/relationships/slideLayout" Target="../slideLayouts/slideLayout144.xml"/><Relationship Id="rId7" Type="http://schemas.openxmlformats.org/officeDocument/2006/relationships/slideLayout" Target="../slideLayouts/slideLayout148.xml"/><Relationship Id="rId12" Type="http://schemas.openxmlformats.org/officeDocument/2006/relationships/slideLayout" Target="../slideLayouts/slideLayout153.xml"/><Relationship Id="rId17" Type="http://schemas.openxmlformats.org/officeDocument/2006/relationships/theme" Target="../theme/theme13.xml"/><Relationship Id="rId2" Type="http://schemas.openxmlformats.org/officeDocument/2006/relationships/slideLayout" Target="../slideLayouts/slideLayout143.xml"/><Relationship Id="rId16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42.xml"/><Relationship Id="rId6" Type="http://schemas.openxmlformats.org/officeDocument/2006/relationships/slideLayout" Target="../slideLayouts/slideLayout147.xml"/><Relationship Id="rId11" Type="http://schemas.openxmlformats.org/officeDocument/2006/relationships/slideLayout" Target="../slideLayouts/slideLayout152.xml"/><Relationship Id="rId5" Type="http://schemas.openxmlformats.org/officeDocument/2006/relationships/slideLayout" Target="../slideLayouts/slideLayout146.xml"/><Relationship Id="rId15" Type="http://schemas.openxmlformats.org/officeDocument/2006/relationships/slideLayout" Target="../slideLayouts/slideLayout156.xml"/><Relationship Id="rId10" Type="http://schemas.openxmlformats.org/officeDocument/2006/relationships/slideLayout" Target="../slideLayouts/slideLayout151.xml"/><Relationship Id="rId4" Type="http://schemas.openxmlformats.org/officeDocument/2006/relationships/slideLayout" Target="../slideLayouts/slideLayout145.xml"/><Relationship Id="rId9" Type="http://schemas.openxmlformats.org/officeDocument/2006/relationships/slideLayout" Target="../slideLayouts/slideLayout150.xml"/><Relationship Id="rId14" Type="http://schemas.openxmlformats.org/officeDocument/2006/relationships/slideLayout" Target="../slideLayouts/slideLayout155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5.xml"/><Relationship Id="rId3" Type="http://schemas.openxmlformats.org/officeDocument/2006/relationships/slideLayout" Target="../slideLayouts/slideLayout160.xml"/><Relationship Id="rId7" Type="http://schemas.openxmlformats.org/officeDocument/2006/relationships/slideLayout" Target="../slideLayouts/slideLayout164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59.xml"/><Relationship Id="rId1" Type="http://schemas.openxmlformats.org/officeDocument/2006/relationships/slideLayout" Target="../slideLayouts/slideLayout158.xml"/><Relationship Id="rId6" Type="http://schemas.openxmlformats.org/officeDocument/2006/relationships/slideLayout" Target="../slideLayouts/slideLayout163.xml"/><Relationship Id="rId11" Type="http://schemas.openxmlformats.org/officeDocument/2006/relationships/slideLayout" Target="../slideLayouts/slideLayout168.xml"/><Relationship Id="rId5" Type="http://schemas.openxmlformats.org/officeDocument/2006/relationships/slideLayout" Target="../slideLayouts/slideLayout162.xml"/><Relationship Id="rId10" Type="http://schemas.openxmlformats.org/officeDocument/2006/relationships/slideLayout" Target="../slideLayouts/slideLayout167.xml"/><Relationship Id="rId4" Type="http://schemas.openxmlformats.org/officeDocument/2006/relationships/slideLayout" Target="../slideLayouts/slideLayout161.xml"/><Relationship Id="rId9" Type="http://schemas.openxmlformats.org/officeDocument/2006/relationships/slideLayout" Target="../slideLayouts/slideLayout166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18" Type="http://schemas.openxmlformats.org/officeDocument/2006/relationships/image" Target="../media/image16.png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17" Type="http://schemas.openxmlformats.org/officeDocument/2006/relationships/image" Target="../media/image15.png"/><Relationship Id="rId2" Type="http://schemas.openxmlformats.org/officeDocument/2006/relationships/slideLayout" Target="../slideLayouts/slideLayout15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5" Type="http://schemas.openxmlformats.org/officeDocument/2006/relationships/image" Target="../media/image13.png"/><Relationship Id="rId10" Type="http://schemas.openxmlformats.org/officeDocument/2006/relationships/slideLayout" Target="../slideLayouts/slideLayout23.xml"/><Relationship Id="rId19" Type="http://schemas.openxmlformats.org/officeDocument/2006/relationships/image" Target="../media/image17.png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5" Type="http://schemas.openxmlformats.org/officeDocument/2006/relationships/image" Target="../media/image38.png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image" Target="../media/image37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image" Target="../media/image51.png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image" Target="../media/image50.png"/><Relationship Id="rId2" Type="http://schemas.openxmlformats.org/officeDocument/2006/relationships/slideLayout" Target="../slideLayouts/slideLayout40.xml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5" Type="http://schemas.openxmlformats.org/officeDocument/2006/relationships/image" Target="../media/image48.png"/><Relationship Id="rId10" Type="http://schemas.openxmlformats.org/officeDocument/2006/relationships/slideLayout" Target="../slideLayouts/slideLayout48.xml"/><Relationship Id="rId19" Type="http://schemas.openxmlformats.org/officeDocument/2006/relationships/image" Target="../media/image52.png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image" Target="../media/image51.png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image" Target="../media/image50.png"/><Relationship Id="rId2" Type="http://schemas.openxmlformats.org/officeDocument/2006/relationships/slideLayout" Target="../slideLayouts/slideLayout53.xml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5" Type="http://schemas.openxmlformats.org/officeDocument/2006/relationships/image" Target="../media/image48.png"/><Relationship Id="rId10" Type="http://schemas.openxmlformats.org/officeDocument/2006/relationships/slideLayout" Target="../slideLayouts/slideLayout61.xml"/><Relationship Id="rId19" Type="http://schemas.openxmlformats.org/officeDocument/2006/relationships/image" Target="../media/image52.png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.xml"/><Relationship Id="rId13" Type="http://schemas.openxmlformats.org/officeDocument/2006/relationships/image" Target="../media/image58.png"/><Relationship Id="rId3" Type="http://schemas.openxmlformats.org/officeDocument/2006/relationships/slideLayout" Target="../slideLayouts/slideLayout67.xml"/><Relationship Id="rId7" Type="http://schemas.openxmlformats.org/officeDocument/2006/relationships/slideLayout" Target="../slideLayouts/slideLayout71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6.xml"/><Relationship Id="rId16" Type="http://schemas.openxmlformats.org/officeDocument/2006/relationships/image" Target="../media/image61.png"/><Relationship Id="rId1" Type="http://schemas.openxmlformats.org/officeDocument/2006/relationships/slideLayout" Target="../slideLayouts/slideLayout65.xml"/><Relationship Id="rId6" Type="http://schemas.openxmlformats.org/officeDocument/2006/relationships/slideLayout" Target="../slideLayouts/slideLayout70.xml"/><Relationship Id="rId11" Type="http://schemas.openxmlformats.org/officeDocument/2006/relationships/slideLayout" Target="../slideLayouts/slideLayout75.xml"/><Relationship Id="rId5" Type="http://schemas.openxmlformats.org/officeDocument/2006/relationships/slideLayout" Target="../slideLayouts/slideLayout69.xml"/><Relationship Id="rId15" Type="http://schemas.openxmlformats.org/officeDocument/2006/relationships/image" Target="../media/image60.png"/><Relationship Id="rId10" Type="http://schemas.openxmlformats.org/officeDocument/2006/relationships/slideLayout" Target="../slideLayouts/slideLayout74.xml"/><Relationship Id="rId4" Type="http://schemas.openxmlformats.org/officeDocument/2006/relationships/slideLayout" Target="../slideLayouts/slideLayout68.xml"/><Relationship Id="rId9" Type="http://schemas.openxmlformats.org/officeDocument/2006/relationships/slideLayout" Target="../slideLayouts/slideLayout73.xml"/><Relationship Id="rId14" Type="http://schemas.openxmlformats.org/officeDocument/2006/relationships/image" Target="../media/image59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3" Type="http://schemas.openxmlformats.org/officeDocument/2006/relationships/slideLayout" Target="../slideLayouts/slideLayout78.xml"/><Relationship Id="rId7" Type="http://schemas.openxmlformats.org/officeDocument/2006/relationships/slideLayout" Target="../slideLayouts/slideLayout82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5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3" Type="http://schemas.openxmlformats.org/officeDocument/2006/relationships/slideLayout" Target="../slideLayouts/slideLayout89.xml"/><Relationship Id="rId7" Type="http://schemas.openxmlformats.org/officeDocument/2006/relationships/slideLayout" Target="../slideLayouts/slideLayout93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8.xml"/><Relationship Id="rId1" Type="http://schemas.openxmlformats.org/officeDocument/2006/relationships/slideLayout" Target="../slideLayouts/slideLayout87.xml"/><Relationship Id="rId6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97.xml"/><Relationship Id="rId5" Type="http://schemas.openxmlformats.org/officeDocument/2006/relationships/slideLayout" Target="../slideLayouts/slideLayout91.xml"/><Relationship Id="rId10" Type="http://schemas.openxmlformats.org/officeDocument/2006/relationships/slideLayout" Target="../slideLayouts/slideLayout96.xml"/><Relationship Id="rId4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5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.xml"/><Relationship Id="rId3" Type="http://schemas.openxmlformats.org/officeDocument/2006/relationships/slideLayout" Target="../slideLayouts/slideLayout100.xml"/><Relationship Id="rId7" Type="http://schemas.openxmlformats.org/officeDocument/2006/relationships/slideLayout" Target="../slideLayouts/slideLayout104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9.xml"/><Relationship Id="rId1" Type="http://schemas.openxmlformats.org/officeDocument/2006/relationships/slideLayout" Target="../slideLayouts/slideLayout98.xml"/><Relationship Id="rId6" Type="http://schemas.openxmlformats.org/officeDocument/2006/relationships/slideLayout" Target="../slideLayouts/slideLayout103.xml"/><Relationship Id="rId11" Type="http://schemas.openxmlformats.org/officeDocument/2006/relationships/slideLayout" Target="../slideLayouts/slideLayout108.xml"/><Relationship Id="rId5" Type="http://schemas.openxmlformats.org/officeDocument/2006/relationships/slideLayout" Target="../slideLayouts/slideLayout102.xml"/><Relationship Id="rId10" Type="http://schemas.openxmlformats.org/officeDocument/2006/relationships/slideLayout" Target="../slideLayouts/slideLayout107.xml"/><Relationship Id="rId4" Type="http://schemas.openxmlformats.org/officeDocument/2006/relationships/slideLayout" Target="../slideLayouts/slideLayout101.xml"/><Relationship Id="rId9" Type="http://schemas.openxmlformats.org/officeDocument/2006/relationships/slideLayout" Target="../slideLayouts/slideLayout10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Rectangle 78"/>
          <p:cNvSpPr>
            <a:spLocks noChangeArrowheads="1"/>
          </p:cNvSpPr>
          <p:nvPr userDrawn="1"/>
        </p:nvSpPr>
        <p:spPr bwMode="hidden">
          <a:xfrm>
            <a:off x="6299200" y="0"/>
            <a:ext cx="5892800" cy="3886200"/>
          </a:xfrm>
          <a:prstGeom prst="rect">
            <a:avLst/>
          </a:prstGeom>
          <a:gradFill rotWithShape="1">
            <a:gsLst>
              <a:gs pos="0">
                <a:schemeClr val="accent1">
                  <a:alpha val="39999"/>
                </a:schemeClr>
              </a:gs>
              <a:gs pos="100000">
                <a:schemeClr val="accent1">
                  <a:gamma/>
                  <a:tint val="0"/>
                  <a:invGamma/>
                  <a:alpha val="0"/>
                </a:schemeClr>
              </a:gs>
            </a:gsLst>
            <a:path path="rect">
              <a:fillToRect l="100000" b="10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sp>
        <p:nvSpPr>
          <p:cNvPr id="1103" name="Rectangle 79"/>
          <p:cNvSpPr>
            <a:spLocks noChangeArrowheads="1"/>
          </p:cNvSpPr>
          <p:nvPr userDrawn="1"/>
        </p:nvSpPr>
        <p:spPr bwMode="hidden">
          <a:xfrm>
            <a:off x="0" y="3714750"/>
            <a:ext cx="12192000" cy="3143250"/>
          </a:xfrm>
          <a:prstGeom prst="rect">
            <a:avLst/>
          </a:prstGeom>
          <a:gradFill rotWithShape="1">
            <a:gsLst>
              <a:gs pos="0">
                <a:schemeClr val="accent2">
                  <a:gamma/>
                  <a:tint val="0"/>
                  <a:invGamma/>
                  <a:alpha val="0"/>
                </a:schemeClr>
              </a:gs>
              <a:gs pos="100000">
                <a:schemeClr val="accent2">
                  <a:alpha val="25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 b="0" i="0" u="none">
              <a:solidFill>
                <a:srgbClr val="000000"/>
              </a:solidFill>
            </a:endParaRPr>
          </a:p>
        </p:txBody>
      </p:sp>
      <p:sp>
        <p:nvSpPr>
          <p:cNvPr id="1104" name="Rectangle 80"/>
          <p:cNvSpPr>
            <a:spLocks noChangeArrowheads="1"/>
          </p:cNvSpPr>
          <p:nvPr userDrawn="1"/>
        </p:nvSpPr>
        <p:spPr bwMode="hidden">
          <a:xfrm>
            <a:off x="0" y="0"/>
            <a:ext cx="6807200" cy="4114800"/>
          </a:xfrm>
          <a:prstGeom prst="rect">
            <a:avLst/>
          </a:prstGeom>
          <a:gradFill rotWithShape="1">
            <a:gsLst>
              <a:gs pos="0">
                <a:schemeClr val="hlink">
                  <a:alpha val="39999"/>
                </a:schemeClr>
              </a:gs>
              <a:gs pos="100000">
                <a:schemeClr val="hlink">
                  <a:gamma/>
                  <a:tint val="0"/>
                  <a:invGamma/>
                  <a:alpha val="0"/>
                </a:schemeClr>
              </a:gs>
            </a:gsLst>
            <a:path path="rect">
              <a:fillToRect r="100000" b="10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pic>
        <p:nvPicPr>
          <p:cNvPr id="1105" name="Picture 81" descr="8"/>
          <p:cNvPicPr>
            <a:picLocks noChangeAspect="1" noChangeArrowheads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7" r="34132" b="42346"/>
          <a:stretch>
            <a:fillRect/>
          </a:stretch>
        </p:blipFill>
        <p:spPr bwMode="gray">
          <a:xfrm>
            <a:off x="1" y="0"/>
            <a:ext cx="8030633" cy="3505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06" name="Group 82"/>
          <p:cNvGrpSpPr>
            <a:grpSpLocks/>
          </p:cNvGrpSpPr>
          <p:nvPr userDrawn="1"/>
        </p:nvGrpSpPr>
        <p:grpSpPr bwMode="auto">
          <a:xfrm>
            <a:off x="8178801" y="85726"/>
            <a:ext cx="3941233" cy="1795463"/>
            <a:chOff x="3840" y="128"/>
            <a:chExt cx="1862" cy="1131"/>
          </a:xfrm>
        </p:grpSpPr>
        <p:pic>
          <p:nvPicPr>
            <p:cNvPr id="1107" name="Picture 83" descr="4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 flipH="1">
              <a:off x="4218" y="128"/>
              <a:ext cx="1484" cy="11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08" name="Group 84"/>
            <p:cNvGrpSpPr>
              <a:grpSpLocks/>
            </p:cNvGrpSpPr>
            <p:nvPr/>
          </p:nvGrpSpPr>
          <p:grpSpPr bwMode="auto">
            <a:xfrm flipH="1">
              <a:off x="4957" y="547"/>
              <a:ext cx="195" cy="164"/>
              <a:chOff x="2287" y="1832"/>
              <a:chExt cx="608" cy="512"/>
            </a:xfrm>
          </p:grpSpPr>
          <p:sp>
            <p:nvSpPr>
              <p:cNvPr id="1109" name="Freeform 85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>
                  <a:gd name="T0" fmla="*/ 17 w 608"/>
                  <a:gd name="T1" fmla="*/ 1 h 473"/>
                  <a:gd name="T2" fmla="*/ 4 w 608"/>
                  <a:gd name="T3" fmla="*/ 39 h 473"/>
                  <a:gd name="T4" fmla="*/ 16 w 608"/>
                  <a:gd name="T5" fmla="*/ 82 h 473"/>
                  <a:gd name="T6" fmla="*/ 98 w 608"/>
                  <a:gd name="T7" fmla="*/ 178 h 473"/>
                  <a:gd name="T8" fmla="*/ 167 w 608"/>
                  <a:gd name="T9" fmla="*/ 256 h 473"/>
                  <a:gd name="T10" fmla="*/ 265 w 608"/>
                  <a:gd name="T11" fmla="*/ 345 h 473"/>
                  <a:gd name="T12" fmla="*/ 391 w 608"/>
                  <a:gd name="T13" fmla="*/ 451 h 473"/>
                  <a:gd name="T14" fmla="*/ 515 w 608"/>
                  <a:gd name="T15" fmla="*/ 468 h 473"/>
                  <a:gd name="T16" fmla="*/ 595 w 608"/>
                  <a:gd name="T17" fmla="*/ 420 h 473"/>
                  <a:gd name="T18" fmla="*/ 595 w 608"/>
                  <a:gd name="T19" fmla="*/ 373 h 473"/>
                  <a:gd name="T20" fmla="*/ 154 w 608"/>
                  <a:gd name="T21" fmla="*/ 118 h 473"/>
                  <a:gd name="T22" fmla="*/ 17 w 608"/>
                  <a:gd name="T23" fmla="*/ 1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1">
                      <a:gamma/>
                      <a:shade val="66667"/>
                      <a:invGamma/>
                    </a:schemeClr>
                  </a:gs>
                  <a:gs pos="100000">
                    <a:schemeClr val="accent1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10" name="Freeform 86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>
                  <a:gd name="T0" fmla="*/ 8 w 584"/>
                  <a:gd name="T1" fmla="*/ 40 h 455"/>
                  <a:gd name="T2" fmla="*/ 44 w 584"/>
                  <a:gd name="T3" fmla="*/ 108 h 455"/>
                  <a:gd name="T4" fmla="*/ 116 w 584"/>
                  <a:gd name="T5" fmla="*/ 196 h 455"/>
                  <a:gd name="T6" fmla="*/ 240 w 584"/>
                  <a:gd name="T7" fmla="*/ 304 h 455"/>
                  <a:gd name="T8" fmla="*/ 304 w 584"/>
                  <a:gd name="T9" fmla="*/ 354 h 455"/>
                  <a:gd name="T10" fmla="*/ 412 w 584"/>
                  <a:gd name="T11" fmla="*/ 440 h 455"/>
                  <a:gd name="T12" fmla="*/ 500 w 584"/>
                  <a:gd name="T13" fmla="*/ 446 h 455"/>
                  <a:gd name="T14" fmla="*/ 584 w 584"/>
                  <a:gd name="T15" fmla="*/ 410 h 455"/>
                  <a:gd name="T16" fmla="*/ 532 w 584"/>
                  <a:gd name="T17" fmla="*/ 342 h 455"/>
                  <a:gd name="T18" fmla="*/ 388 w 584"/>
                  <a:gd name="T19" fmla="*/ 235 h 455"/>
                  <a:gd name="T20" fmla="*/ 298 w 584"/>
                  <a:gd name="T21" fmla="*/ 154 h 455"/>
                  <a:gd name="T22" fmla="*/ 200 w 584"/>
                  <a:gd name="T23" fmla="*/ 52 h 455"/>
                  <a:gd name="T24" fmla="*/ 142 w 584"/>
                  <a:gd name="T25" fmla="*/ 10 h 455"/>
                  <a:gd name="T26" fmla="*/ 86 w 584"/>
                  <a:gd name="T27" fmla="*/ 0 h 455"/>
                  <a:gd name="T28" fmla="*/ 44 w 584"/>
                  <a:gd name="T29" fmla="*/ 10 h 455"/>
                  <a:gd name="T30" fmla="*/ 8 w 584"/>
                  <a:gd name="T31" fmla="*/ 4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11" name="Group 87"/>
            <p:cNvGrpSpPr>
              <a:grpSpLocks/>
            </p:cNvGrpSpPr>
            <p:nvPr/>
          </p:nvGrpSpPr>
          <p:grpSpPr bwMode="auto">
            <a:xfrm rot="247338" flipH="1">
              <a:off x="4866" y="512"/>
              <a:ext cx="179" cy="145"/>
              <a:chOff x="2287" y="1832"/>
              <a:chExt cx="608" cy="512"/>
            </a:xfrm>
          </p:grpSpPr>
          <p:sp>
            <p:nvSpPr>
              <p:cNvPr id="1112" name="Freeform 88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>
                  <a:gd name="T0" fmla="*/ 17 w 608"/>
                  <a:gd name="T1" fmla="*/ 1 h 473"/>
                  <a:gd name="T2" fmla="*/ 4 w 608"/>
                  <a:gd name="T3" fmla="*/ 39 h 473"/>
                  <a:gd name="T4" fmla="*/ 16 w 608"/>
                  <a:gd name="T5" fmla="*/ 82 h 473"/>
                  <a:gd name="T6" fmla="*/ 98 w 608"/>
                  <a:gd name="T7" fmla="*/ 178 h 473"/>
                  <a:gd name="T8" fmla="*/ 167 w 608"/>
                  <a:gd name="T9" fmla="*/ 256 h 473"/>
                  <a:gd name="T10" fmla="*/ 265 w 608"/>
                  <a:gd name="T11" fmla="*/ 345 h 473"/>
                  <a:gd name="T12" fmla="*/ 391 w 608"/>
                  <a:gd name="T13" fmla="*/ 451 h 473"/>
                  <a:gd name="T14" fmla="*/ 515 w 608"/>
                  <a:gd name="T15" fmla="*/ 468 h 473"/>
                  <a:gd name="T16" fmla="*/ 595 w 608"/>
                  <a:gd name="T17" fmla="*/ 420 h 473"/>
                  <a:gd name="T18" fmla="*/ 595 w 608"/>
                  <a:gd name="T19" fmla="*/ 373 h 473"/>
                  <a:gd name="T20" fmla="*/ 154 w 608"/>
                  <a:gd name="T21" fmla="*/ 118 h 473"/>
                  <a:gd name="T22" fmla="*/ 17 w 608"/>
                  <a:gd name="T23" fmla="*/ 1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66667"/>
                      <a:invGamma/>
                    </a:schemeClr>
                  </a:gs>
                  <a:gs pos="100000">
                    <a:schemeClr val="accent2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13" name="Freeform 89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>
                  <a:gd name="T0" fmla="*/ 8 w 584"/>
                  <a:gd name="T1" fmla="*/ 40 h 455"/>
                  <a:gd name="T2" fmla="*/ 44 w 584"/>
                  <a:gd name="T3" fmla="*/ 108 h 455"/>
                  <a:gd name="T4" fmla="*/ 116 w 584"/>
                  <a:gd name="T5" fmla="*/ 196 h 455"/>
                  <a:gd name="T6" fmla="*/ 240 w 584"/>
                  <a:gd name="T7" fmla="*/ 304 h 455"/>
                  <a:gd name="T8" fmla="*/ 304 w 584"/>
                  <a:gd name="T9" fmla="*/ 354 h 455"/>
                  <a:gd name="T10" fmla="*/ 412 w 584"/>
                  <a:gd name="T11" fmla="*/ 440 h 455"/>
                  <a:gd name="T12" fmla="*/ 500 w 584"/>
                  <a:gd name="T13" fmla="*/ 446 h 455"/>
                  <a:gd name="T14" fmla="*/ 584 w 584"/>
                  <a:gd name="T15" fmla="*/ 410 h 455"/>
                  <a:gd name="T16" fmla="*/ 532 w 584"/>
                  <a:gd name="T17" fmla="*/ 342 h 455"/>
                  <a:gd name="T18" fmla="*/ 388 w 584"/>
                  <a:gd name="T19" fmla="*/ 235 h 455"/>
                  <a:gd name="T20" fmla="*/ 298 w 584"/>
                  <a:gd name="T21" fmla="*/ 154 h 455"/>
                  <a:gd name="T22" fmla="*/ 200 w 584"/>
                  <a:gd name="T23" fmla="*/ 52 h 455"/>
                  <a:gd name="T24" fmla="*/ 142 w 584"/>
                  <a:gd name="T25" fmla="*/ 10 h 455"/>
                  <a:gd name="T26" fmla="*/ 86 w 584"/>
                  <a:gd name="T27" fmla="*/ 0 h 455"/>
                  <a:gd name="T28" fmla="*/ 44 w 584"/>
                  <a:gd name="T29" fmla="*/ 10 h 455"/>
                  <a:gd name="T30" fmla="*/ 8 w 584"/>
                  <a:gd name="T31" fmla="*/ 4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14" name="Group 90"/>
            <p:cNvGrpSpPr>
              <a:grpSpLocks/>
            </p:cNvGrpSpPr>
            <p:nvPr/>
          </p:nvGrpSpPr>
          <p:grpSpPr bwMode="auto">
            <a:xfrm rot="415355" flipH="1">
              <a:off x="4759" y="466"/>
              <a:ext cx="149" cy="121"/>
              <a:chOff x="2287" y="1832"/>
              <a:chExt cx="608" cy="512"/>
            </a:xfrm>
          </p:grpSpPr>
          <p:sp>
            <p:nvSpPr>
              <p:cNvPr id="1115" name="Freeform 91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>
                  <a:gd name="T0" fmla="*/ 17 w 608"/>
                  <a:gd name="T1" fmla="*/ 1 h 473"/>
                  <a:gd name="T2" fmla="*/ 4 w 608"/>
                  <a:gd name="T3" fmla="*/ 39 h 473"/>
                  <a:gd name="T4" fmla="*/ 16 w 608"/>
                  <a:gd name="T5" fmla="*/ 82 h 473"/>
                  <a:gd name="T6" fmla="*/ 98 w 608"/>
                  <a:gd name="T7" fmla="*/ 178 h 473"/>
                  <a:gd name="T8" fmla="*/ 167 w 608"/>
                  <a:gd name="T9" fmla="*/ 256 h 473"/>
                  <a:gd name="T10" fmla="*/ 265 w 608"/>
                  <a:gd name="T11" fmla="*/ 345 h 473"/>
                  <a:gd name="T12" fmla="*/ 391 w 608"/>
                  <a:gd name="T13" fmla="*/ 451 h 473"/>
                  <a:gd name="T14" fmla="*/ 515 w 608"/>
                  <a:gd name="T15" fmla="*/ 468 h 473"/>
                  <a:gd name="T16" fmla="*/ 595 w 608"/>
                  <a:gd name="T17" fmla="*/ 420 h 473"/>
                  <a:gd name="T18" fmla="*/ 595 w 608"/>
                  <a:gd name="T19" fmla="*/ 373 h 473"/>
                  <a:gd name="T20" fmla="*/ 154 w 608"/>
                  <a:gd name="T21" fmla="*/ 118 h 473"/>
                  <a:gd name="T22" fmla="*/ 17 w 608"/>
                  <a:gd name="T23" fmla="*/ 1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hlink">
                      <a:gamma/>
                      <a:shade val="66667"/>
                      <a:invGamma/>
                    </a:schemeClr>
                  </a:gs>
                  <a:gs pos="100000">
                    <a:schemeClr val="hlink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16" name="Freeform 92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>
                  <a:gd name="T0" fmla="*/ 8 w 584"/>
                  <a:gd name="T1" fmla="*/ 40 h 455"/>
                  <a:gd name="T2" fmla="*/ 44 w 584"/>
                  <a:gd name="T3" fmla="*/ 108 h 455"/>
                  <a:gd name="T4" fmla="*/ 116 w 584"/>
                  <a:gd name="T5" fmla="*/ 196 h 455"/>
                  <a:gd name="T6" fmla="*/ 240 w 584"/>
                  <a:gd name="T7" fmla="*/ 304 h 455"/>
                  <a:gd name="T8" fmla="*/ 304 w 584"/>
                  <a:gd name="T9" fmla="*/ 354 h 455"/>
                  <a:gd name="T10" fmla="*/ 412 w 584"/>
                  <a:gd name="T11" fmla="*/ 440 h 455"/>
                  <a:gd name="T12" fmla="*/ 500 w 584"/>
                  <a:gd name="T13" fmla="*/ 446 h 455"/>
                  <a:gd name="T14" fmla="*/ 584 w 584"/>
                  <a:gd name="T15" fmla="*/ 410 h 455"/>
                  <a:gd name="T16" fmla="*/ 532 w 584"/>
                  <a:gd name="T17" fmla="*/ 342 h 455"/>
                  <a:gd name="T18" fmla="*/ 388 w 584"/>
                  <a:gd name="T19" fmla="*/ 235 h 455"/>
                  <a:gd name="T20" fmla="*/ 298 w 584"/>
                  <a:gd name="T21" fmla="*/ 154 h 455"/>
                  <a:gd name="T22" fmla="*/ 200 w 584"/>
                  <a:gd name="T23" fmla="*/ 52 h 455"/>
                  <a:gd name="T24" fmla="*/ 142 w 584"/>
                  <a:gd name="T25" fmla="*/ 10 h 455"/>
                  <a:gd name="T26" fmla="*/ 86 w 584"/>
                  <a:gd name="T27" fmla="*/ 0 h 455"/>
                  <a:gd name="T28" fmla="*/ 44 w 584"/>
                  <a:gd name="T29" fmla="*/ 10 h 455"/>
                  <a:gd name="T30" fmla="*/ 8 w 584"/>
                  <a:gd name="T31" fmla="*/ 4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17" name="Group 93"/>
            <p:cNvGrpSpPr>
              <a:grpSpLocks/>
            </p:cNvGrpSpPr>
            <p:nvPr/>
          </p:nvGrpSpPr>
          <p:grpSpPr bwMode="auto">
            <a:xfrm rot="814338" flipH="1">
              <a:off x="4694" y="439"/>
              <a:ext cx="147" cy="120"/>
              <a:chOff x="2287" y="1832"/>
              <a:chExt cx="608" cy="512"/>
            </a:xfrm>
          </p:grpSpPr>
          <p:sp>
            <p:nvSpPr>
              <p:cNvPr id="1118" name="Freeform 94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>
                  <a:gd name="T0" fmla="*/ 17 w 608"/>
                  <a:gd name="T1" fmla="*/ 1 h 473"/>
                  <a:gd name="T2" fmla="*/ 4 w 608"/>
                  <a:gd name="T3" fmla="*/ 39 h 473"/>
                  <a:gd name="T4" fmla="*/ 16 w 608"/>
                  <a:gd name="T5" fmla="*/ 82 h 473"/>
                  <a:gd name="T6" fmla="*/ 98 w 608"/>
                  <a:gd name="T7" fmla="*/ 178 h 473"/>
                  <a:gd name="T8" fmla="*/ 167 w 608"/>
                  <a:gd name="T9" fmla="*/ 256 h 473"/>
                  <a:gd name="T10" fmla="*/ 265 w 608"/>
                  <a:gd name="T11" fmla="*/ 345 h 473"/>
                  <a:gd name="T12" fmla="*/ 391 w 608"/>
                  <a:gd name="T13" fmla="*/ 451 h 473"/>
                  <a:gd name="T14" fmla="*/ 515 w 608"/>
                  <a:gd name="T15" fmla="*/ 468 h 473"/>
                  <a:gd name="T16" fmla="*/ 595 w 608"/>
                  <a:gd name="T17" fmla="*/ 420 h 473"/>
                  <a:gd name="T18" fmla="*/ 595 w 608"/>
                  <a:gd name="T19" fmla="*/ 373 h 473"/>
                  <a:gd name="T20" fmla="*/ 154 w 608"/>
                  <a:gd name="T21" fmla="*/ 118 h 473"/>
                  <a:gd name="T22" fmla="*/ 17 w 608"/>
                  <a:gd name="T23" fmla="*/ 1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folHlink">
                      <a:gamma/>
                      <a:shade val="66667"/>
                      <a:invGamma/>
                    </a:schemeClr>
                  </a:gs>
                  <a:gs pos="100000">
                    <a:schemeClr val="folHlink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19" name="Freeform 95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>
                  <a:gd name="T0" fmla="*/ 8 w 584"/>
                  <a:gd name="T1" fmla="*/ 40 h 455"/>
                  <a:gd name="T2" fmla="*/ 44 w 584"/>
                  <a:gd name="T3" fmla="*/ 108 h 455"/>
                  <a:gd name="T4" fmla="*/ 116 w 584"/>
                  <a:gd name="T5" fmla="*/ 196 h 455"/>
                  <a:gd name="T6" fmla="*/ 240 w 584"/>
                  <a:gd name="T7" fmla="*/ 304 h 455"/>
                  <a:gd name="T8" fmla="*/ 304 w 584"/>
                  <a:gd name="T9" fmla="*/ 354 h 455"/>
                  <a:gd name="T10" fmla="*/ 412 w 584"/>
                  <a:gd name="T11" fmla="*/ 440 h 455"/>
                  <a:gd name="T12" fmla="*/ 500 w 584"/>
                  <a:gd name="T13" fmla="*/ 446 h 455"/>
                  <a:gd name="T14" fmla="*/ 584 w 584"/>
                  <a:gd name="T15" fmla="*/ 410 h 455"/>
                  <a:gd name="T16" fmla="*/ 532 w 584"/>
                  <a:gd name="T17" fmla="*/ 342 h 455"/>
                  <a:gd name="T18" fmla="*/ 388 w 584"/>
                  <a:gd name="T19" fmla="*/ 235 h 455"/>
                  <a:gd name="T20" fmla="*/ 298 w 584"/>
                  <a:gd name="T21" fmla="*/ 154 h 455"/>
                  <a:gd name="T22" fmla="*/ 200 w 584"/>
                  <a:gd name="T23" fmla="*/ 52 h 455"/>
                  <a:gd name="T24" fmla="*/ 142 w 584"/>
                  <a:gd name="T25" fmla="*/ 10 h 455"/>
                  <a:gd name="T26" fmla="*/ 86 w 584"/>
                  <a:gd name="T27" fmla="*/ 0 h 455"/>
                  <a:gd name="T28" fmla="*/ 44 w 584"/>
                  <a:gd name="T29" fmla="*/ 10 h 455"/>
                  <a:gd name="T30" fmla="*/ 8 w 584"/>
                  <a:gd name="T31" fmla="*/ 4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20" name="Group 96"/>
            <p:cNvGrpSpPr>
              <a:grpSpLocks/>
            </p:cNvGrpSpPr>
            <p:nvPr/>
          </p:nvGrpSpPr>
          <p:grpSpPr bwMode="auto">
            <a:xfrm rot="756570" flipH="1">
              <a:off x="4639" y="419"/>
              <a:ext cx="127" cy="103"/>
              <a:chOff x="2287" y="1832"/>
              <a:chExt cx="608" cy="512"/>
            </a:xfrm>
          </p:grpSpPr>
          <p:sp>
            <p:nvSpPr>
              <p:cNvPr id="1121" name="Freeform 97"/>
              <p:cNvSpPr>
                <a:spLocks/>
              </p:cNvSpPr>
              <p:nvPr/>
            </p:nvSpPr>
            <p:spPr bwMode="gray">
              <a:xfrm>
                <a:off x="2287" y="1871"/>
                <a:ext cx="608" cy="473"/>
              </a:xfrm>
              <a:custGeom>
                <a:avLst/>
                <a:gdLst>
                  <a:gd name="T0" fmla="*/ 17 w 608"/>
                  <a:gd name="T1" fmla="*/ 1 h 473"/>
                  <a:gd name="T2" fmla="*/ 4 w 608"/>
                  <a:gd name="T3" fmla="*/ 39 h 473"/>
                  <a:gd name="T4" fmla="*/ 16 w 608"/>
                  <a:gd name="T5" fmla="*/ 82 h 473"/>
                  <a:gd name="T6" fmla="*/ 98 w 608"/>
                  <a:gd name="T7" fmla="*/ 178 h 473"/>
                  <a:gd name="T8" fmla="*/ 167 w 608"/>
                  <a:gd name="T9" fmla="*/ 256 h 473"/>
                  <a:gd name="T10" fmla="*/ 265 w 608"/>
                  <a:gd name="T11" fmla="*/ 345 h 473"/>
                  <a:gd name="T12" fmla="*/ 391 w 608"/>
                  <a:gd name="T13" fmla="*/ 451 h 473"/>
                  <a:gd name="T14" fmla="*/ 515 w 608"/>
                  <a:gd name="T15" fmla="*/ 468 h 473"/>
                  <a:gd name="T16" fmla="*/ 595 w 608"/>
                  <a:gd name="T17" fmla="*/ 420 h 473"/>
                  <a:gd name="T18" fmla="*/ 595 w 608"/>
                  <a:gd name="T19" fmla="*/ 373 h 473"/>
                  <a:gd name="T20" fmla="*/ 154 w 608"/>
                  <a:gd name="T21" fmla="*/ 118 h 473"/>
                  <a:gd name="T22" fmla="*/ 17 w 608"/>
                  <a:gd name="T23" fmla="*/ 1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8" h="473">
                    <a:moveTo>
                      <a:pt x="17" y="1"/>
                    </a:moveTo>
                    <a:cubicBezTo>
                      <a:pt x="13" y="0"/>
                      <a:pt x="4" y="26"/>
                      <a:pt x="4" y="39"/>
                    </a:cubicBezTo>
                    <a:cubicBezTo>
                      <a:pt x="4" y="52"/>
                      <a:pt x="0" y="59"/>
                      <a:pt x="16" y="82"/>
                    </a:cubicBezTo>
                    <a:cubicBezTo>
                      <a:pt x="32" y="105"/>
                      <a:pt x="73" y="149"/>
                      <a:pt x="98" y="178"/>
                    </a:cubicBezTo>
                    <a:cubicBezTo>
                      <a:pt x="123" y="207"/>
                      <a:pt x="139" y="228"/>
                      <a:pt x="167" y="256"/>
                    </a:cubicBezTo>
                    <a:cubicBezTo>
                      <a:pt x="195" y="284"/>
                      <a:pt x="228" y="313"/>
                      <a:pt x="265" y="345"/>
                    </a:cubicBezTo>
                    <a:cubicBezTo>
                      <a:pt x="302" y="377"/>
                      <a:pt x="349" y="431"/>
                      <a:pt x="391" y="451"/>
                    </a:cubicBezTo>
                    <a:cubicBezTo>
                      <a:pt x="433" y="471"/>
                      <a:pt x="481" y="473"/>
                      <a:pt x="515" y="468"/>
                    </a:cubicBezTo>
                    <a:cubicBezTo>
                      <a:pt x="549" y="463"/>
                      <a:pt x="582" y="436"/>
                      <a:pt x="595" y="420"/>
                    </a:cubicBezTo>
                    <a:cubicBezTo>
                      <a:pt x="608" y="404"/>
                      <a:pt x="596" y="382"/>
                      <a:pt x="595" y="373"/>
                    </a:cubicBezTo>
                    <a:cubicBezTo>
                      <a:pt x="586" y="356"/>
                      <a:pt x="250" y="180"/>
                      <a:pt x="154" y="118"/>
                    </a:cubicBezTo>
                    <a:cubicBezTo>
                      <a:pt x="154" y="118"/>
                      <a:pt x="17" y="1"/>
                      <a:pt x="17" y="1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66667"/>
                      <a:invGamma/>
                    </a:schemeClr>
                  </a:gs>
                  <a:gs pos="100000">
                    <a:schemeClr val="accent2"/>
                  </a:gs>
                </a:gsLst>
                <a:lin ang="18900000" scaled="1"/>
              </a:gra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22" name="Freeform 98"/>
              <p:cNvSpPr>
                <a:spLocks/>
              </p:cNvSpPr>
              <p:nvPr/>
            </p:nvSpPr>
            <p:spPr bwMode="gray">
              <a:xfrm>
                <a:off x="2296" y="1832"/>
                <a:ext cx="584" cy="455"/>
              </a:xfrm>
              <a:custGeom>
                <a:avLst/>
                <a:gdLst>
                  <a:gd name="T0" fmla="*/ 8 w 584"/>
                  <a:gd name="T1" fmla="*/ 40 h 455"/>
                  <a:gd name="T2" fmla="*/ 44 w 584"/>
                  <a:gd name="T3" fmla="*/ 108 h 455"/>
                  <a:gd name="T4" fmla="*/ 116 w 584"/>
                  <a:gd name="T5" fmla="*/ 196 h 455"/>
                  <a:gd name="T6" fmla="*/ 240 w 584"/>
                  <a:gd name="T7" fmla="*/ 304 h 455"/>
                  <a:gd name="T8" fmla="*/ 304 w 584"/>
                  <a:gd name="T9" fmla="*/ 354 h 455"/>
                  <a:gd name="T10" fmla="*/ 412 w 584"/>
                  <a:gd name="T11" fmla="*/ 440 h 455"/>
                  <a:gd name="T12" fmla="*/ 500 w 584"/>
                  <a:gd name="T13" fmla="*/ 446 h 455"/>
                  <a:gd name="T14" fmla="*/ 584 w 584"/>
                  <a:gd name="T15" fmla="*/ 410 h 455"/>
                  <a:gd name="T16" fmla="*/ 532 w 584"/>
                  <a:gd name="T17" fmla="*/ 342 h 455"/>
                  <a:gd name="T18" fmla="*/ 388 w 584"/>
                  <a:gd name="T19" fmla="*/ 235 h 455"/>
                  <a:gd name="T20" fmla="*/ 298 w 584"/>
                  <a:gd name="T21" fmla="*/ 154 h 455"/>
                  <a:gd name="T22" fmla="*/ 200 w 584"/>
                  <a:gd name="T23" fmla="*/ 52 h 455"/>
                  <a:gd name="T24" fmla="*/ 142 w 584"/>
                  <a:gd name="T25" fmla="*/ 10 h 455"/>
                  <a:gd name="T26" fmla="*/ 86 w 584"/>
                  <a:gd name="T27" fmla="*/ 0 h 455"/>
                  <a:gd name="T28" fmla="*/ 44 w 584"/>
                  <a:gd name="T29" fmla="*/ 10 h 455"/>
                  <a:gd name="T30" fmla="*/ 8 w 584"/>
                  <a:gd name="T31" fmla="*/ 4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4" h="455">
                    <a:moveTo>
                      <a:pt x="8" y="40"/>
                    </a:moveTo>
                    <a:cubicBezTo>
                      <a:pt x="0" y="60"/>
                      <a:pt x="28" y="91"/>
                      <a:pt x="44" y="108"/>
                    </a:cubicBezTo>
                    <a:cubicBezTo>
                      <a:pt x="60" y="125"/>
                      <a:pt x="81" y="164"/>
                      <a:pt x="116" y="196"/>
                    </a:cubicBezTo>
                    <a:cubicBezTo>
                      <a:pt x="151" y="228"/>
                      <a:pt x="208" y="278"/>
                      <a:pt x="240" y="304"/>
                    </a:cubicBezTo>
                    <a:cubicBezTo>
                      <a:pt x="276" y="330"/>
                      <a:pt x="280" y="340"/>
                      <a:pt x="304" y="354"/>
                    </a:cubicBezTo>
                    <a:cubicBezTo>
                      <a:pt x="328" y="368"/>
                      <a:pt x="381" y="425"/>
                      <a:pt x="412" y="440"/>
                    </a:cubicBezTo>
                    <a:cubicBezTo>
                      <a:pt x="443" y="455"/>
                      <a:pt x="471" y="451"/>
                      <a:pt x="500" y="446"/>
                    </a:cubicBezTo>
                    <a:cubicBezTo>
                      <a:pt x="529" y="441"/>
                      <a:pt x="579" y="427"/>
                      <a:pt x="584" y="410"/>
                    </a:cubicBezTo>
                    <a:cubicBezTo>
                      <a:pt x="584" y="410"/>
                      <a:pt x="565" y="371"/>
                      <a:pt x="532" y="342"/>
                    </a:cubicBezTo>
                    <a:cubicBezTo>
                      <a:pt x="504" y="310"/>
                      <a:pt x="425" y="262"/>
                      <a:pt x="388" y="235"/>
                    </a:cubicBezTo>
                    <a:cubicBezTo>
                      <a:pt x="351" y="208"/>
                      <a:pt x="329" y="184"/>
                      <a:pt x="298" y="154"/>
                    </a:cubicBezTo>
                    <a:cubicBezTo>
                      <a:pt x="267" y="124"/>
                      <a:pt x="226" y="76"/>
                      <a:pt x="200" y="52"/>
                    </a:cubicBezTo>
                    <a:cubicBezTo>
                      <a:pt x="174" y="28"/>
                      <a:pt x="161" y="19"/>
                      <a:pt x="142" y="10"/>
                    </a:cubicBezTo>
                    <a:cubicBezTo>
                      <a:pt x="123" y="1"/>
                      <a:pt x="102" y="0"/>
                      <a:pt x="86" y="0"/>
                    </a:cubicBezTo>
                    <a:lnTo>
                      <a:pt x="44" y="10"/>
                    </a:lnTo>
                    <a:cubicBezTo>
                      <a:pt x="44" y="10"/>
                      <a:pt x="16" y="20"/>
                      <a:pt x="8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23" name="Group 99"/>
            <p:cNvGrpSpPr>
              <a:grpSpLocks/>
            </p:cNvGrpSpPr>
            <p:nvPr/>
          </p:nvGrpSpPr>
          <p:grpSpPr bwMode="auto">
            <a:xfrm flipH="1">
              <a:off x="4944" y="144"/>
              <a:ext cx="201" cy="155"/>
              <a:chOff x="2451" y="368"/>
              <a:chExt cx="629" cy="484"/>
            </a:xfrm>
          </p:grpSpPr>
          <p:sp>
            <p:nvSpPr>
              <p:cNvPr id="1124" name="Freeform 100"/>
              <p:cNvSpPr>
                <a:spLocks/>
              </p:cNvSpPr>
              <p:nvPr/>
            </p:nvSpPr>
            <p:spPr bwMode="gray">
              <a:xfrm>
                <a:off x="2451" y="368"/>
                <a:ext cx="629" cy="484"/>
              </a:xfrm>
              <a:custGeom>
                <a:avLst/>
                <a:gdLst>
                  <a:gd name="T0" fmla="*/ 237 w 629"/>
                  <a:gd name="T1" fmla="*/ 112 h 484"/>
                  <a:gd name="T2" fmla="*/ 440 w 629"/>
                  <a:gd name="T3" fmla="*/ 168 h 484"/>
                  <a:gd name="T4" fmla="*/ 468 w 629"/>
                  <a:gd name="T5" fmla="*/ 337 h 484"/>
                  <a:gd name="T6" fmla="*/ 284 w 629"/>
                  <a:gd name="T7" fmla="*/ 405 h 484"/>
                  <a:gd name="T8" fmla="*/ 140 w 629"/>
                  <a:gd name="T9" fmla="*/ 271 h 484"/>
                  <a:gd name="T10" fmla="*/ 237 w 629"/>
                  <a:gd name="T11" fmla="*/ 112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9" h="484">
                    <a:moveTo>
                      <a:pt x="237" y="112"/>
                    </a:moveTo>
                    <a:cubicBezTo>
                      <a:pt x="404" y="0"/>
                      <a:pt x="440" y="168"/>
                      <a:pt x="440" y="168"/>
                    </a:cubicBezTo>
                    <a:cubicBezTo>
                      <a:pt x="629" y="243"/>
                      <a:pt x="468" y="337"/>
                      <a:pt x="468" y="337"/>
                    </a:cubicBezTo>
                    <a:cubicBezTo>
                      <a:pt x="419" y="484"/>
                      <a:pt x="284" y="405"/>
                      <a:pt x="284" y="405"/>
                    </a:cubicBezTo>
                    <a:cubicBezTo>
                      <a:pt x="57" y="448"/>
                      <a:pt x="140" y="271"/>
                      <a:pt x="140" y="271"/>
                    </a:cubicBezTo>
                    <a:cubicBezTo>
                      <a:pt x="140" y="271"/>
                      <a:pt x="0" y="123"/>
                      <a:pt x="237" y="112"/>
                    </a:cubicBezTo>
                    <a:close/>
                  </a:path>
                </a:pathLst>
              </a:custGeom>
              <a:solidFill>
                <a:schemeClr val="hlink">
                  <a:alpha val="50000"/>
                </a:schemeClr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25" name="Oval 101"/>
              <p:cNvSpPr>
                <a:spLocks noChangeArrowheads="1"/>
              </p:cNvSpPr>
              <p:nvPr/>
            </p:nvSpPr>
            <p:spPr bwMode="gray">
              <a:xfrm>
                <a:off x="2688" y="564"/>
                <a:ext cx="144" cy="123"/>
              </a:xfrm>
              <a:prstGeom prst="ellipse">
                <a:avLst/>
              </a:prstGeom>
              <a:solidFill>
                <a:srgbClr val="FFFFFF"/>
              </a:solidFill>
              <a:ln w="1270" algn="ctr">
                <a:solidFill>
                  <a:srgbClr val="A38047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26" name="Group 102"/>
            <p:cNvGrpSpPr>
              <a:grpSpLocks/>
            </p:cNvGrpSpPr>
            <p:nvPr/>
          </p:nvGrpSpPr>
          <p:grpSpPr bwMode="auto">
            <a:xfrm flipH="1">
              <a:off x="5532" y="510"/>
              <a:ext cx="139" cy="107"/>
              <a:chOff x="2451" y="368"/>
              <a:chExt cx="629" cy="484"/>
            </a:xfrm>
          </p:grpSpPr>
          <p:sp>
            <p:nvSpPr>
              <p:cNvPr id="1127" name="Freeform 103"/>
              <p:cNvSpPr>
                <a:spLocks/>
              </p:cNvSpPr>
              <p:nvPr/>
            </p:nvSpPr>
            <p:spPr bwMode="gray">
              <a:xfrm>
                <a:off x="2451" y="368"/>
                <a:ext cx="629" cy="484"/>
              </a:xfrm>
              <a:custGeom>
                <a:avLst/>
                <a:gdLst>
                  <a:gd name="T0" fmla="*/ 237 w 629"/>
                  <a:gd name="T1" fmla="*/ 112 h 484"/>
                  <a:gd name="T2" fmla="*/ 440 w 629"/>
                  <a:gd name="T3" fmla="*/ 168 h 484"/>
                  <a:gd name="T4" fmla="*/ 468 w 629"/>
                  <a:gd name="T5" fmla="*/ 337 h 484"/>
                  <a:gd name="T6" fmla="*/ 284 w 629"/>
                  <a:gd name="T7" fmla="*/ 405 h 484"/>
                  <a:gd name="T8" fmla="*/ 140 w 629"/>
                  <a:gd name="T9" fmla="*/ 271 h 484"/>
                  <a:gd name="T10" fmla="*/ 237 w 629"/>
                  <a:gd name="T11" fmla="*/ 112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9" h="484">
                    <a:moveTo>
                      <a:pt x="237" y="112"/>
                    </a:moveTo>
                    <a:cubicBezTo>
                      <a:pt x="404" y="0"/>
                      <a:pt x="440" y="168"/>
                      <a:pt x="440" y="168"/>
                    </a:cubicBezTo>
                    <a:cubicBezTo>
                      <a:pt x="629" y="243"/>
                      <a:pt x="468" y="337"/>
                      <a:pt x="468" y="337"/>
                    </a:cubicBezTo>
                    <a:cubicBezTo>
                      <a:pt x="419" y="484"/>
                      <a:pt x="284" y="405"/>
                      <a:pt x="284" y="405"/>
                    </a:cubicBezTo>
                    <a:cubicBezTo>
                      <a:pt x="57" y="448"/>
                      <a:pt x="140" y="271"/>
                      <a:pt x="140" y="271"/>
                    </a:cubicBezTo>
                    <a:cubicBezTo>
                      <a:pt x="140" y="271"/>
                      <a:pt x="0" y="123"/>
                      <a:pt x="237" y="112"/>
                    </a:cubicBezTo>
                    <a:close/>
                  </a:path>
                </a:pathLst>
              </a:custGeom>
              <a:solidFill>
                <a:schemeClr val="hlink">
                  <a:alpha val="50000"/>
                </a:schemeClr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28" name="Oval 104"/>
              <p:cNvSpPr>
                <a:spLocks noChangeArrowheads="1"/>
              </p:cNvSpPr>
              <p:nvPr/>
            </p:nvSpPr>
            <p:spPr bwMode="gray">
              <a:xfrm>
                <a:off x="2688" y="564"/>
                <a:ext cx="144" cy="123"/>
              </a:xfrm>
              <a:prstGeom prst="ellipse">
                <a:avLst/>
              </a:prstGeom>
              <a:solidFill>
                <a:srgbClr val="FFFFFF"/>
              </a:solidFill>
              <a:ln w="1270" algn="ctr">
                <a:solidFill>
                  <a:srgbClr val="A38047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29" name="Group 105"/>
            <p:cNvGrpSpPr>
              <a:grpSpLocks/>
            </p:cNvGrpSpPr>
            <p:nvPr/>
          </p:nvGrpSpPr>
          <p:grpSpPr bwMode="auto">
            <a:xfrm flipH="1">
              <a:off x="4533" y="755"/>
              <a:ext cx="140" cy="107"/>
              <a:chOff x="3587" y="2640"/>
              <a:chExt cx="438" cy="337"/>
            </a:xfrm>
          </p:grpSpPr>
          <p:sp>
            <p:nvSpPr>
              <p:cNvPr id="1130" name="Freeform 106"/>
              <p:cNvSpPr>
                <a:spLocks/>
              </p:cNvSpPr>
              <p:nvPr/>
            </p:nvSpPr>
            <p:spPr bwMode="gray">
              <a:xfrm>
                <a:off x="3587" y="2640"/>
                <a:ext cx="438" cy="337"/>
              </a:xfrm>
              <a:custGeom>
                <a:avLst/>
                <a:gdLst>
                  <a:gd name="T0" fmla="*/ 237 w 629"/>
                  <a:gd name="T1" fmla="*/ 112 h 484"/>
                  <a:gd name="T2" fmla="*/ 440 w 629"/>
                  <a:gd name="T3" fmla="*/ 168 h 484"/>
                  <a:gd name="T4" fmla="*/ 468 w 629"/>
                  <a:gd name="T5" fmla="*/ 337 h 484"/>
                  <a:gd name="T6" fmla="*/ 284 w 629"/>
                  <a:gd name="T7" fmla="*/ 405 h 484"/>
                  <a:gd name="T8" fmla="*/ 140 w 629"/>
                  <a:gd name="T9" fmla="*/ 271 h 484"/>
                  <a:gd name="T10" fmla="*/ 237 w 629"/>
                  <a:gd name="T11" fmla="*/ 112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9" h="484">
                    <a:moveTo>
                      <a:pt x="237" y="112"/>
                    </a:moveTo>
                    <a:cubicBezTo>
                      <a:pt x="404" y="0"/>
                      <a:pt x="440" y="168"/>
                      <a:pt x="440" y="168"/>
                    </a:cubicBezTo>
                    <a:cubicBezTo>
                      <a:pt x="629" y="243"/>
                      <a:pt x="468" y="337"/>
                      <a:pt x="468" y="337"/>
                    </a:cubicBezTo>
                    <a:cubicBezTo>
                      <a:pt x="419" y="484"/>
                      <a:pt x="284" y="405"/>
                      <a:pt x="284" y="405"/>
                    </a:cubicBezTo>
                    <a:cubicBezTo>
                      <a:pt x="57" y="448"/>
                      <a:pt x="140" y="271"/>
                      <a:pt x="140" y="271"/>
                    </a:cubicBezTo>
                    <a:cubicBezTo>
                      <a:pt x="140" y="271"/>
                      <a:pt x="0" y="123"/>
                      <a:pt x="237" y="112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31" name="Oval 107"/>
              <p:cNvSpPr>
                <a:spLocks noChangeArrowheads="1"/>
              </p:cNvSpPr>
              <p:nvPr/>
            </p:nvSpPr>
            <p:spPr bwMode="gray">
              <a:xfrm>
                <a:off x="3752" y="2776"/>
                <a:ext cx="100" cy="86"/>
              </a:xfrm>
              <a:prstGeom prst="ellipse">
                <a:avLst/>
              </a:prstGeom>
              <a:solidFill>
                <a:srgbClr val="FFFFFF"/>
              </a:solidFill>
              <a:ln w="1270" algn="ctr">
                <a:solidFill>
                  <a:srgbClr val="A38047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32" name="Group 108"/>
            <p:cNvGrpSpPr>
              <a:grpSpLocks/>
            </p:cNvGrpSpPr>
            <p:nvPr/>
          </p:nvGrpSpPr>
          <p:grpSpPr bwMode="auto">
            <a:xfrm flipH="1">
              <a:off x="4104" y="222"/>
              <a:ext cx="159" cy="122"/>
              <a:chOff x="2451" y="368"/>
              <a:chExt cx="629" cy="484"/>
            </a:xfrm>
          </p:grpSpPr>
          <p:sp>
            <p:nvSpPr>
              <p:cNvPr id="1133" name="Freeform 109"/>
              <p:cNvSpPr>
                <a:spLocks/>
              </p:cNvSpPr>
              <p:nvPr/>
            </p:nvSpPr>
            <p:spPr bwMode="gray">
              <a:xfrm>
                <a:off x="2451" y="368"/>
                <a:ext cx="629" cy="484"/>
              </a:xfrm>
              <a:custGeom>
                <a:avLst/>
                <a:gdLst>
                  <a:gd name="T0" fmla="*/ 237 w 629"/>
                  <a:gd name="T1" fmla="*/ 112 h 484"/>
                  <a:gd name="T2" fmla="*/ 440 w 629"/>
                  <a:gd name="T3" fmla="*/ 168 h 484"/>
                  <a:gd name="T4" fmla="*/ 468 w 629"/>
                  <a:gd name="T5" fmla="*/ 337 h 484"/>
                  <a:gd name="T6" fmla="*/ 284 w 629"/>
                  <a:gd name="T7" fmla="*/ 405 h 484"/>
                  <a:gd name="T8" fmla="*/ 140 w 629"/>
                  <a:gd name="T9" fmla="*/ 271 h 484"/>
                  <a:gd name="T10" fmla="*/ 237 w 629"/>
                  <a:gd name="T11" fmla="*/ 112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9" h="484">
                    <a:moveTo>
                      <a:pt x="237" y="112"/>
                    </a:moveTo>
                    <a:cubicBezTo>
                      <a:pt x="404" y="0"/>
                      <a:pt x="440" y="168"/>
                      <a:pt x="440" y="168"/>
                    </a:cubicBezTo>
                    <a:cubicBezTo>
                      <a:pt x="629" y="243"/>
                      <a:pt x="468" y="337"/>
                      <a:pt x="468" y="337"/>
                    </a:cubicBezTo>
                    <a:cubicBezTo>
                      <a:pt x="419" y="484"/>
                      <a:pt x="284" y="405"/>
                      <a:pt x="284" y="405"/>
                    </a:cubicBezTo>
                    <a:cubicBezTo>
                      <a:pt x="57" y="448"/>
                      <a:pt x="140" y="271"/>
                      <a:pt x="140" y="271"/>
                    </a:cubicBezTo>
                    <a:cubicBezTo>
                      <a:pt x="140" y="271"/>
                      <a:pt x="0" y="123"/>
                      <a:pt x="237" y="112"/>
                    </a:cubicBezTo>
                    <a:close/>
                  </a:path>
                </a:pathLst>
              </a:custGeom>
              <a:solidFill>
                <a:schemeClr val="accent2">
                  <a:alpha val="50000"/>
                </a:schemeClr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34" name="Oval 110"/>
              <p:cNvSpPr>
                <a:spLocks noChangeArrowheads="1"/>
              </p:cNvSpPr>
              <p:nvPr/>
            </p:nvSpPr>
            <p:spPr bwMode="gray">
              <a:xfrm>
                <a:off x="2688" y="564"/>
                <a:ext cx="144" cy="123"/>
              </a:xfrm>
              <a:prstGeom prst="ellipse">
                <a:avLst/>
              </a:prstGeom>
              <a:solidFill>
                <a:srgbClr val="FFFFFF"/>
              </a:solidFill>
              <a:ln w="1270" algn="ctr">
                <a:solidFill>
                  <a:srgbClr val="A38047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35" name="Group 111"/>
            <p:cNvGrpSpPr>
              <a:grpSpLocks/>
            </p:cNvGrpSpPr>
            <p:nvPr/>
          </p:nvGrpSpPr>
          <p:grpSpPr bwMode="auto">
            <a:xfrm flipH="1">
              <a:off x="5431" y="422"/>
              <a:ext cx="69" cy="83"/>
              <a:chOff x="1014" y="1376"/>
              <a:chExt cx="214" cy="261"/>
            </a:xfrm>
          </p:grpSpPr>
          <p:sp>
            <p:nvSpPr>
              <p:cNvPr id="1136" name="Freeform 112"/>
              <p:cNvSpPr>
                <a:spLocks/>
              </p:cNvSpPr>
              <p:nvPr/>
            </p:nvSpPr>
            <p:spPr bwMode="gray">
              <a:xfrm rot="-369608">
                <a:off x="1014" y="1490"/>
                <a:ext cx="159" cy="147"/>
              </a:xfrm>
              <a:custGeom>
                <a:avLst/>
                <a:gdLst>
                  <a:gd name="T0" fmla="*/ 34 w 159"/>
                  <a:gd name="T1" fmla="*/ 110 h 147"/>
                  <a:gd name="T2" fmla="*/ 128 w 159"/>
                  <a:gd name="T3" fmla="*/ 33 h 147"/>
                  <a:gd name="T4" fmla="*/ 34 w 159"/>
                  <a:gd name="T5" fmla="*/ 11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37" name="Freeform 113"/>
              <p:cNvSpPr>
                <a:spLocks/>
              </p:cNvSpPr>
              <p:nvPr/>
            </p:nvSpPr>
            <p:spPr bwMode="gray">
              <a:xfrm>
                <a:off x="1146" y="1376"/>
                <a:ext cx="82" cy="148"/>
              </a:xfrm>
              <a:custGeom>
                <a:avLst/>
                <a:gdLst>
                  <a:gd name="T0" fmla="*/ 0 w 82"/>
                  <a:gd name="T1" fmla="*/ 148 h 148"/>
                  <a:gd name="T2" fmla="*/ 4 w 82"/>
                  <a:gd name="T3" fmla="*/ 28 h 148"/>
                  <a:gd name="T4" fmla="*/ 14 w 82"/>
                  <a:gd name="T5" fmla="*/ 0 h 148"/>
                  <a:gd name="T6" fmla="*/ 82 w 82"/>
                  <a:gd name="T7" fmla="*/ 86 h 148"/>
                  <a:gd name="T8" fmla="*/ 52 w 82"/>
                  <a:gd name="T9" fmla="*/ 13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48">
                    <a:moveTo>
                      <a:pt x="0" y="148"/>
                    </a:moveTo>
                    <a:cubicBezTo>
                      <a:pt x="22" y="106"/>
                      <a:pt x="4" y="66"/>
                      <a:pt x="4" y="28"/>
                    </a:cubicBezTo>
                    <a:cubicBezTo>
                      <a:pt x="2" y="8"/>
                      <a:pt x="14" y="0"/>
                      <a:pt x="14" y="0"/>
                    </a:cubicBezTo>
                    <a:cubicBezTo>
                      <a:pt x="28" y="52"/>
                      <a:pt x="82" y="64"/>
                      <a:pt x="82" y="86"/>
                    </a:cubicBezTo>
                    <a:cubicBezTo>
                      <a:pt x="80" y="118"/>
                      <a:pt x="52" y="132"/>
                      <a:pt x="52" y="132"/>
                    </a:cubicBezTo>
                  </a:path>
                </a:pathLst>
              </a:custGeom>
              <a:noFill/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38" name="Group 114"/>
            <p:cNvGrpSpPr>
              <a:grpSpLocks/>
            </p:cNvGrpSpPr>
            <p:nvPr/>
          </p:nvGrpSpPr>
          <p:grpSpPr bwMode="auto">
            <a:xfrm rot="1722904" flipH="1">
              <a:off x="4080" y="384"/>
              <a:ext cx="62" cy="75"/>
              <a:chOff x="1014" y="1376"/>
              <a:chExt cx="214" cy="261"/>
            </a:xfrm>
          </p:grpSpPr>
          <p:sp>
            <p:nvSpPr>
              <p:cNvPr id="1139" name="Freeform 115"/>
              <p:cNvSpPr>
                <a:spLocks/>
              </p:cNvSpPr>
              <p:nvPr/>
            </p:nvSpPr>
            <p:spPr bwMode="gray">
              <a:xfrm rot="-369608">
                <a:off x="1014" y="1490"/>
                <a:ext cx="159" cy="147"/>
              </a:xfrm>
              <a:custGeom>
                <a:avLst/>
                <a:gdLst>
                  <a:gd name="T0" fmla="*/ 34 w 159"/>
                  <a:gd name="T1" fmla="*/ 110 h 147"/>
                  <a:gd name="T2" fmla="*/ 128 w 159"/>
                  <a:gd name="T3" fmla="*/ 33 h 147"/>
                  <a:gd name="T4" fmla="*/ 34 w 159"/>
                  <a:gd name="T5" fmla="*/ 11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40" name="Freeform 116"/>
              <p:cNvSpPr>
                <a:spLocks/>
              </p:cNvSpPr>
              <p:nvPr/>
            </p:nvSpPr>
            <p:spPr bwMode="gray">
              <a:xfrm>
                <a:off x="1146" y="1376"/>
                <a:ext cx="82" cy="148"/>
              </a:xfrm>
              <a:custGeom>
                <a:avLst/>
                <a:gdLst>
                  <a:gd name="T0" fmla="*/ 0 w 82"/>
                  <a:gd name="T1" fmla="*/ 148 h 148"/>
                  <a:gd name="T2" fmla="*/ 4 w 82"/>
                  <a:gd name="T3" fmla="*/ 28 h 148"/>
                  <a:gd name="T4" fmla="*/ 14 w 82"/>
                  <a:gd name="T5" fmla="*/ 0 h 148"/>
                  <a:gd name="T6" fmla="*/ 82 w 82"/>
                  <a:gd name="T7" fmla="*/ 86 h 148"/>
                  <a:gd name="T8" fmla="*/ 52 w 82"/>
                  <a:gd name="T9" fmla="*/ 13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48">
                    <a:moveTo>
                      <a:pt x="0" y="148"/>
                    </a:moveTo>
                    <a:cubicBezTo>
                      <a:pt x="22" y="106"/>
                      <a:pt x="4" y="66"/>
                      <a:pt x="4" y="28"/>
                    </a:cubicBezTo>
                    <a:cubicBezTo>
                      <a:pt x="2" y="8"/>
                      <a:pt x="14" y="0"/>
                      <a:pt x="14" y="0"/>
                    </a:cubicBezTo>
                    <a:cubicBezTo>
                      <a:pt x="28" y="52"/>
                      <a:pt x="82" y="64"/>
                      <a:pt x="82" y="86"/>
                    </a:cubicBezTo>
                    <a:cubicBezTo>
                      <a:pt x="80" y="118"/>
                      <a:pt x="52" y="132"/>
                      <a:pt x="52" y="132"/>
                    </a:cubicBezTo>
                  </a:path>
                </a:pathLst>
              </a:custGeom>
              <a:noFill/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41" name="Group 117"/>
            <p:cNvGrpSpPr>
              <a:grpSpLocks/>
            </p:cNvGrpSpPr>
            <p:nvPr/>
          </p:nvGrpSpPr>
          <p:grpSpPr bwMode="auto">
            <a:xfrm flipH="1">
              <a:off x="3840" y="432"/>
              <a:ext cx="79" cy="102"/>
              <a:chOff x="3706" y="3060"/>
              <a:chExt cx="317" cy="408"/>
            </a:xfrm>
          </p:grpSpPr>
          <p:grpSp>
            <p:nvGrpSpPr>
              <p:cNvPr id="1142" name="Group 118"/>
              <p:cNvGrpSpPr>
                <a:grpSpLocks/>
              </p:cNvGrpSpPr>
              <p:nvPr/>
            </p:nvGrpSpPr>
            <p:grpSpPr bwMode="auto">
              <a:xfrm>
                <a:off x="3744" y="3164"/>
                <a:ext cx="234" cy="304"/>
                <a:chOff x="3744" y="3164"/>
                <a:chExt cx="259" cy="336"/>
              </a:xfrm>
            </p:grpSpPr>
            <p:sp>
              <p:nvSpPr>
                <p:cNvPr id="1143" name="Freeform 119"/>
                <p:cNvSpPr>
                  <a:spLocks/>
                </p:cNvSpPr>
                <p:nvPr/>
              </p:nvSpPr>
              <p:spPr bwMode="gray">
                <a:xfrm>
                  <a:off x="3744" y="3164"/>
                  <a:ext cx="259" cy="336"/>
                </a:xfrm>
                <a:custGeom>
                  <a:avLst/>
                  <a:gdLst>
                    <a:gd name="T0" fmla="*/ 0 w 259"/>
                    <a:gd name="T1" fmla="*/ 100 h 336"/>
                    <a:gd name="T2" fmla="*/ 56 w 259"/>
                    <a:gd name="T3" fmla="*/ 320 h 336"/>
                    <a:gd name="T4" fmla="*/ 236 w 259"/>
                    <a:gd name="T5" fmla="*/ 196 h 336"/>
                    <a:gd name="T6" fmla="*/ 192 w 259"/>
                    <a:gd name="T7" fmla="*/ 0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9" h="336">
                      <a:moveTo>
                        <a:pt x="0" y="100"/>
                      </a:moveTo>
                      <a:cubicBezTo>
                        <a:pt x="54" y="217"/>
                        <a:pt x="17" y="304"/>
                        <a:pt x="56" y="320"/>
                      </a:cubicBezTo>
                      <a:cubicBezTo>
                        <a:pt x="95" y="336"/>
                        <a:pt x="213" y="249"/>
                        <a:pt x="236" y="196"/>
                      </a:cubicBezTo>
                      <a:cubicBezTo>
                        <a:pt x="259" y="143"/>
                        <a:pt x="201" y="41"/>
                        <a:pt x="192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4" name="Freeform 120"/>
                <p:cNvSpPr>
                  <a:spLocks/>
                </p:cNvSpPr>
                <p:nvPr/>
              </p:nvSpPr>
              <p:spPr bwMode="gray">
                <a:xfrm>
                  <a:off x="3777" y="3304"/>
                  <a:ext cx="204" cy="105"/>
                </a:xfrm>
                <a:custGeom>
                  <a:avLst/>
                  <a:gdLst>
                    <a:gd name="T0" fmla="*/ 0 w 204"/>
                    <a:gd name="T1" fmla="*/ 105 h 105"/>
                    <a:gd name="T2" fmla="*/ 204 w 204"/>
                    <a:gd name="T3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04" h="105">
                      <a:moveTo>
                        <a:pt x="0" y="105"/>
                      </a:moveTo>
                      <a:cubicBezTo>
                        <a:pt x="105" y="74"/>
                        <a:pt x="168" y="1"/>
                        <a:pt x="204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145" name="Freeform 121"/>
              <p:cNvSpPr>
                <a:spLocks/>
              </p:cNvSpPr>
              <p:nvPr/>
            </p:nvSpPr>
            <p:spPr bwMode="gray">
              <a:xfrm rot="8663447">
                <a:off x="3864" y="3060"/>
                <a:ext cx="159" cy="147"/>
              </a:xfrm>
              <a:custGeom>
                <a:avLst/>
                <a:gdLst>
                  <a:gd name="T0" fmla="*/ 34 w 159"/>
                  <a:gd name="T1" fmla="*/ 110 h 147"/>
                  <a:gd name="T2" fmla="*/ 128 w 159"/>
                  <a:gd name="T3" fmla="*/ 33 h 147"/>
                  <a:gd name="T4" fmla="*/ 34 w 159"/>
                  <a:gd name="T5" fmla="*/ 11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46" name="Freeform 122"/>
              <p:cNvSpPr>
                <a:spLocks/>
              </p:cNvSpPr>
              <p:nvPr/>
            </p:nvSpPr>
            <p:spPr bwMode="gray">
              <a:xfrm rot="8467415">
                <a:off x="3706" y="3166"/>
                <a:ext cx="147" cy="136"/>
              </a:xfrm>
              <a:custGeom>
                <a:avLst/>
                <a:gdLst>
                  <a:gd name="T0" fmla="*/ 34 w 159"/>
                  <a:gd name="T1" fmla="*/ 110 h 147"/>
                  <a:gd name="T2" fmla="*/ 128 w 159"/>
                  <a:gd name="T3" fmla="*/ 33 h 147"/>
                  <a:gd name="T4" fmla="*/ 34 w 159"/>
                  <a:gd name="T5" fmla="*/ 11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47" name="Group 123"/>
            <p:cNvGrpSpPr>
              <a:grpSpLocks/>
            </p:cNvGrpSpPr>
            <p:nvPr/>
          </p:nvGrpSpPr>
          <p:grpSpPr bwMode="auto">
            <a:xfrm rot="19791004" flipH="1">
              <a:off x="5328" y="807"/>
              <a:ext cx="75" cy="97"/>
              <a:chOff x="3706" y="3060"/>
              <a:chExt cx="317" cy="408"/>
            </a:xfrm>
          </p:grpSpPr>
          <p:grpSp>
            <p:nvGrpSpPr>
              <p:cNvPr id="1148" name="Group 124"/>
              <p:cNvGrpSpPr>
                <a:grpSpLocks/>
              </p:cNvGrpSpPr>
              <p:nvPr/>
            </p:nvGrpSpPr>
            <p:grpSpPr bwMode="auto">
              <a:xfrm>
                <a:off x="3744" y="3164"/>
                <a:ext cx="234" cy="304"/>
                <a:chOff x="3744" y="3164"/>
                <a:chExt cx="259" cy="336"/>
              </a:xfrm>
            </p:grpSpPr>
            <p:sp>
              <p:nvSpPr>
                <p:cNvPr id="1149" name="Freeform 125"/>
                <p:cNvSpPr>
                  <a:spLocks/>
                </p:cNvSpPr>
                <p:nvPr/>
              </p:nvSpPr>
              <p:spPr bwMode="gray">
                <a:xfrm>
                  <a:off x="3744" y="3164"/>
                  <a:ext cx="259" cy="336"/>
                </a:xfrm>
                <a:custGeom>
                  <a:avLst/>
                  <a:gdLst>
                    <a:gd name="T0" fmla="*/ 0 w 259"/>
                    <a:gd name="T1" fmla="*/ 100 h 336"/>
                    <a:gd name="T2" fmla="*/ 56 w 259"/>
                    <a:gd name="T3" fmla="*/ 320 h 336"/>
                    <a:gd name="T4" fmla="*/ 236 w 259"/>
                    <a:gd name="T5" fmla="*/ 196 h 336"/>
                    <a:gd name="T6" fmla="*/ 192 w 259"/>
                    <a:gd name="T7" fmla="*/ 0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9" h="336">
                      <a:moveTo>
                        <a:pt x="0" y="100"/>
                      </a:moveTo>
                      <a:cubicBezTo>
                        <a:pt x="54" y="217"/>
                        <a:pt x="17" y="304"/>
                        <a:pt x="56" y="320"/>
                      </a:cubicBezTo>
                      <a:cubicBezTo>
                        <a:pt x="95" y="336"/>
                        <a:pt x="213" y="249"/>
                        <a:pt x="236" y="196"/>
                      </a:cubicBezTo>
                      <a:cubicBezTo>
                        <a:pt x="259" y="143"/>
                        <a:pt x="201" y="41"/>
                        <a:pt x="192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0" name="Freeform 126"/>
                <p:cNvSpPr>
                  <a:spLocks/>
                </p:cNvSpPr>
                <p:nvPr/>
              </p:nvSpPr>
              <p:spPr bwMode="gray">
                <a:xfrm>
                  <a:off x="3777" y="3304"/>
                  <a:ext cx="204" cy="105"/>
                </a:xfrm>
                <a:custGeom>
                  <a:avLst/>
                  <a:gdLst>
                    <a:gd name="T0" fmla="*/ 0 w 204"/>
                    <a:gd name="T1" fmla="*/ 105 h 105"/>
                    <a:gd name="T2" fmla="*/ 204 w 204"/>
                    <a:gd name="T3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04" h="105">
                      <a:moveTo>
                        <a:pt x="0" y="105"/>
                      </a:moveTo>
                      <a:cubicBezTo>
                        <a:pt x="105" y="74"/>
                        <a:pt x="168" y="1"/>
                        <a:pt x="204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 sz="18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151" name="Freeform 127"/>
              <p:cNvSpPr>
                <a:spLocks/>
              </p:cNvSpPr>
              <p:nvPr/>
            </p:nvSpPr>
            <p:spPr bwMode="gray">
              <a:xfrm rot="8663447">
                <a:off x="3864" y="3060"/>
                <a:ext cx="159" cy="147"/>
              </a:xfrm>
              <a:custGeom>
                <a:avLst/>
                <a:gdLst>
                  <a:gd name="T0" fmla="*/ 34 w 159"/>
                  <a:gd name="T1" fmla="*/ 110 h 147"/>
                  <a:gd name="T2" fmla="*/ 128 w 159"/>
                  <a:gd name="T3" fmla="*/ 33 h 147"/>
                  <a:gd name="T4" fmla="*/ 34 w 159"/>
                  <a:gd name="T5" fmla="*/ 11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52" name="Freeform 128"/>
              <p:cNvSpPr>
                <a:spLocks/>
              </p:cNvSpPr>
              <p:nvPr/>
            </p:nvSpPr>
            <p:spPr bwMode="gray">
              <a:xfrm rot="8467415">
                <a:off x="3706" y="3166"/>
                <a:ext cx="147" cy="136"/>
              </a:xfrm>
              <a:custGeom>
                <a:avLst/>
                <a:gdLst>
                  <a:gd name="T0" fmla="*/ 34 w 159"/>
                  <a:gd name="T1" fmla="*/ 110 h 147"/>
                  <a:gd name="T2" fmla="*/ 128 w 159"/>
                  <a:gd name="T3" fmla="*/ 33 h 147"/>
                  <a:gd name="T4" fmla="*/ 34 w 159"/>
                  <a:gd name="T5" fmla="*/ 11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1153" name="Picture 129" descr="1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gray">
            <a:xfrm flipH="1">
              <a:off x="4969" y="349"/>
              <a:ext cx="303" cy="3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54" name="Group 130"/>
            <p:cNvGrpSpPr>
              <a:grpSpLocks/>
            </p:cNvGrpSpPr>
            <p:nvPr/>
          </p:nvGrpSpPr>
          <p:grpSpPr bwMode="auto">
            <a:xfrm>
              <a:off x="4032" y="237"/>
              <a:ext cx="1634" cy="911"/>
              <a:chOff x="3936" y="285"/>
              <a:chExt cx="1634" cy="911"/>
            </a:xfrm>
          </p:grpSpPr>
          <p:sp>
            <p:nvSpPr>
              <p:cNvPr id="1155" name="Freeform 131"/>
              <p:cNvSpPr>
                <a:spLocks/>
              </p:cNvSpPr>
              <p:nvPr/>
            </p:nvSpPr>
            <p:spPr bwMode="gray">
              <a:xfrm flipH="1">
                <a:off x="3936" y="588"/>
                <a:ext cx="181" cy="172"/>
              </a:xfrm>
              <a:custGeom>
                <a:avLst/>
                <a:gdLst>
                  <a:gd name="T0" fmla="*/ 267 w 566"/>
                  <a:gd name="T1" fmla="*/ 0 h 539"/>
                  <a:gd name="T2" fmla="*/ 356 w 566"/>
                  <a:gd name="T3" fmla="*/ 155 h 539"/>
                  <a:gd name="T4" fmla="*/ 566 w 566"/>
                  <a:gd name="T5" fmla="*/ 174 h 539"/>
                  <a:gd name="T6" fmla="*/ 420 w 566"/>
                  <a:gd name="T7" fmla="*/ 329 h 539"/>
                  <a:gd name="T8" fmla="*/ 457 w 566"/>
                  <a:gd name="T9" fmla="*/ 530 h 539"/>
                  <a:gd name="T10" fmla="*/ 301 w 566"/>
                  <a:gd name="T11" fmla="*/ 411 h 539"/>
                  <a:gd name="T12" fmla="*/ 109 w 566"/>
                  <a:gd name="T13" fmla="*/ 539 h 539"/>
                  <a:gd name="T14" fmla="*/ 164 w 566"/>
                  <a:gd name="T15" fmla="*/ 329 h 539"/>
                  <a:gd name="T16" fmla="*/ 0 w 566"/>
                  <a:gd name="T17" fmla="*/ 183 h 539"/>
                  <a:gd name="T18" fmla="*/ 210 w 566"/>
                  <a:gd name="T19" fmla="*/ 155 h 539"/>
                  <a:gd name="T20" fmla="*/ 267 w 566"/>
                  <a:gd name="T21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hlink">
                  <a:alpha val="3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56" name="Freeform 132"/>
              <p:cNvSpPr>
                <a:spLocks/>
              </p:cNvSpPr>
              <p:nvPr/>
            </p:nvSpPr>
            <p:spPr bwMode="gray">
              <a:xfrm flipH="1">
                <a:off x="5474" y="955"/>
                <a:ext cx="96" cy="92"/>
              </a:xfrm>
              <a:custGeom>
                <a:avLst/>
                <a:gdLst>
                  <a:gd name="T0" fmla="*/ 267 w 566"/>
                  <a:gd name="T1" fmla="*/ 0 h 539"/>
                  <a:gd name="T2" fmla="*/ 356 w 566"/>
                  <a:gd name="T3" fmla="*/ 155 h 539"/>
                  <a:gd name="T4" fmla="*/ 566 w 566"/>
                  <a:gd name="T5" fmla="*/ 174 h 539"/>
                  <a:gd name="T6" fmla="*/ 420 w 566"/>
                  <a:gd name="T7" fmla="*/ 329 h 539"/>
                  <a:gd name="T8" fmla="*/ 457 w 566"/>
                  <a:gd name="T9" fmla="*/ 530 h 539"/>
                  <a:gd name="T10" fmla="*/ 301 w 566"/>
                  <a:gd name="T11" fmla="*/ 411 h 539"/>
                  <a:gd name="T12" fmla="*/ 109 w 566"/>
                  <a:gd name="T13" fmla="*/ 539 h 539"/>
                  <a:gd name="T14" fmla="*/ 164 w 566"/>
                  <a:gd name="T15" fmla="*/ 329 h 539"/>
                  <a:gd name="T16" fmla="*/ 0 w 566"/>
                  <a:gd name="T17" fmla="*/ 183 h 539"/>
                  <a:gd name="T18" fmla="*/ 210 w 566"/>
                  <a:gd name="T19" fmla="*/ 155 h 539"/>
                  <a:gd name="T20" fmla="*/ 267 w 566"/>
                  <a:gd name="T21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accent1">
                  <a:alpha val="3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57" name="Freeform 133"/>
              <p:cNvSpPr>
                <a:spLocks/>
              </p:cNvSpPr>
              <p:nvPr/>
            </p:nvSpPr>
            <p:spPr bwMode="gray">
              <a:xfrm flipH="1">
                <a:off x="4222" y="708"/>
                <a:ext cx="78" cy="74"/>
              </a:xfrm>
              <a:custGeom>
                <a:avLst/>
                <a:gdLst>
                  <a:gd name="T0" fmla="*/ 267 w 566"/>
                  <a:gd name="T1" fmla="*/ 0 h 539"/>
                  <a:gd name="T2" fmla="*/ 356 w 566"/>
                  <a:gd name="T3" fmla="*/ 155 h 539"/>
                  <a:gd name="T4" fmla="*/ 566 w 566"/>
                  <a:gd name="T5" fmla="*/ 174 h 539"/>
                  <a:gd name="T6" fmla="*/ 420 w 566"/>
                  <a:gd name="T7" fmla="*/ 329 h 539"/>
                  <a:gd name="T8" fmla="*/ 457 w 566"/>
                  <a:gd name="T9" fmla="*/ 530 h 539"/>
                  <a:gd name="T10" fmla="*/ 301 w 566"/>
                  <a:gd name="T11" fmla="*/ 411 h 539"/>
                  <a:gd name="T12" fmla="*/ 109 w 566"/>
                  <a:gd name="T13" fmla="*/ 539 h 539"/>
                  <a:gd name="T14" fmla="*/ 164 w 566"/>
                  <a:gd name="T15" fmla="*/ 329 h 539"/>
                  <a:gd name="T16" fmla="*/ 0 w 566"/>
                  <a:gd name="T17" fmla="*/ 183 h 539"/>
                  <a:gd name="T18" fmla="*/ 210 w 566"/>
                  <a:gd name="T19" fmla="*/ 155 h 539"/>
                  <a:gd name="T20" fmla="*/ 267 w 566"/>
                  <a:gd name="T21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969696">
                  <a:alpha val="3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58" name="Freeform 134"/>
              <p:cNvSpPr>
                <a:spLocks/>
              </p:cNvSpPr>
              <p:nvPr/>
            </p:nvSpPr>
            <p:spPr bwMode="gray">
              <a:xfrm flipH="1">
                <a:off x="5225" y="540"/>
                <a:ext cx="151" cy="143"/>
              </a:xfrm>
              <a:custGeom>
                <a:avLst/>
                <a:gdLst>
                  <a:gd name="T0" fmla="*/ 267 w 566"/>
                  <a:gd name="T1" fmla="*/ 0 h 539"/>
                  <a:gd name="T2" fmla="*/ 356 w 566"/>
                  <a:gd name="T3" fmla="*/ 155 h 539"/>
                  <a:gd name="T4" fmla="*/ 566 w 566"/>
                  <a:gd name="T5" fmla="*/ 174 h 539"/>
                  <a:gd name="T6" fmla="*/ 420 w 566"/>
                  <a:gd name="T7" fmla="*/ 329 h 539"/>
                  <a:gd name="T8" fmla="*/ 457 w 566"/>
                  <a:gd name="T9" fmla="*/ 530 h 539"/>
                  <a:gd name="T10" fmla="*/ 301 w 566"/>
                  <a:gd name="T11" fmla="*/ 411 h 539"/>
                  <a:gd name="T12" fmla="*/ 109 w 566"/>
                  <a:gd name="T13" fmla="*/ 539 h 539"/>
                  <a:gd name="T14" fmla="*/ 164 w 566"/>
                  <a:gd name="T15" fmla="*/ 329 h 539"/>
                  <a:gd name="T16" fmla="*/ 0 w 566"/>
                  <a:gd name="T17" fmla="*/ 183 h 539"/>
                  <a:gd name="T18" fmla="*/ 210 w 566"/>
                  <a:gd name="T19" fmla="*/ 155 h 539"/>
                  <a:gd name="T20" fmla="*/ 267 w 566"/>
                  <a:gd name="T21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59" name="Freeform 135"/>
              <p:cNvSpPr>
                <a:spLocks/>
              </p:cNvSpPr>
              <p:nvPr/>
            </p:nvSpPr>
            <p:spPr bwMode="gray">
              <a:xfrm flipH="1">
                <a:off x="5096" y="1018"/>
                <a:ext cx="187" cy="178"/>
              </a:xfrm>
              <a:custGeom>
                <a:avLst/>
                <a:gdLst>
                  <a:gd name="T0" fmla="*/ 267 w 566"/>
                  <a:gd name="T1" fmla="*/ 0 h 539"/>
                  <a:gd name="T2" fmla="*/ 356 w 566"/>
                  <a:gd name="T3" fmla="*/ 155 h 539"/>
                  <a:gd name="T4" fmla="*/ 566 w 566"/>
                  <a:gd name="T5" fmla="*/ 174 h 539"/>
                  <a:gd name="T6" fmla="*/ 420 w 566"/>
                  <a:gd name="T7" fmla="*/ 329 h 539"/>
                  <a:gd name="T8" fmla="*/ 457 w 566"/>
                  <a:gd name="T9" fmla="*/ 530 h 539"/>
                  <a:gd name="T10" fmla="*/ 301 w 566"/>
                  <a:gd name="T11" fmla="*/ 411 h 539"/>
                  <a:gd name="T12" fmla="*/ 109 w 566"/>
                  <a:gd name="T13" fmla="*/ 539 h 539"/>
                  <a:gd name="T14" fmla="*/ 164 w 566"/>
                  <a:gd name="T15" fmla="*/ 329 h 539"/>
                  <a:gd name="T16" fmla="*/ 0 w 566"/>
                  <a:gd name="T17" fmla="*/ 183 h 539"/>
                  <a:gd name="T18" fmla="*/ 210 w 566"/>
                  <a:gd name="T19" fmla="*/ 155 h 539"/>
                  <a:gd name="T20" fmla="*/ 267 w 566"/>
                  <a:gd name="T21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60" name="Freeform 136"/>
              <p:cNvSpPr>
                <a:spLocks/>
              </p:cNvSpPr>
              <p:nvPr/>
            </p:nvSpPr>
            <p:spPr bwMode="gray">
              <a:xfrm flipH="1">
                <a:off x="5010" y="949"/>
                <a:ext cx="80" cy="76"/>
              </a:xfrm>
              <a:custGeom>
                <a:avLst/>
                <a:gdLst>
                  <a:gd name="T0" fmla="*/ 267 w 566"/>
                  <a:gd name="T1" fmla="*/ 0 h 539"/>
                  <a:gd name="T2" fmla="*/ 356 w 566"/>
                  <a:gd name="T3" fmla="*/ 155 h 539"/>
                  <a:gd name="T4" fmla="*/ 566 w 566"/>
                  <a:gd name="T5" fmla="*/ 174 h 539"/>
                  <a:gd name="T6" fmla="*/ 420 w 566"/>
                  <a:gd name="T7" fmla="*/ 329 h 539"/>
                  <a:gd name="T8" fmla="*/ 457 w 566"/>
                  <a:gd name="T9" fmla="*/ 530 h 539"/>
                  <a:gd name="T10" fmla="*/ 301 w 566"/>
                  <a:gd name="T11" fmla="*/ 411 h 539"/>
                  <a:gd name="T12" fmla="*/ 109 w 566"/>
                  <a:gd name="T13" fmla="*/ 539 h 539"/>
                  <a:gd name="T14" fmla="*/ 164 w 566"/>
                  <a:gd name="T15" fmla="*/ 329 h 539"/>
                  <a:gd name="T16" fmla="*/ 0 w 566"/>
                  <a:gd name="T17" fmla="*/ 183 h 539"/>
                  <a:gd name="T18" fmla="*/ 210 w 566"/>
                  <a:gd name="T19" fmla="*/ 155 h 539"/>
                  <a:gd name="T20" fmla="*/ 267 w 566"/>
                  <a:gd name="T21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969696">
                  <a:alpha val="3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61" name="Freeform 137"/>
              <p:cNvSpPr>
                <a:spLocks/>
              </p:cNvSpPr>
              <p:nvPr/>
            </p:nvSpPr>
            <p:spPr bwMode="gray">
              <a:xfrm flipH="1">
                <a:off x="4601" y="823"/>
                <a:ext cx="68" cy="65"/>
              </a:xfrm>
              <a:custGeom>
                <a:avLst/>
                <a:gdLst>
                  <a:gd name="T0" fmla="*/ 267 w 566"/>
                  <a:gd name="T1" fmla="*/ 0 h 539"/>
                  <a:gd name="T2" fmla="*/ 356 w 566"/>
                  <a:gd name="T3" fmla="*/ 155 h 539"/>
                  <a:gd name="T4" fmla="*/ 566 w 566"/>
                  <a:gd name="T5" fmla="*/ 174 h 539"/>
                  <a:gd name="T6" fmla="*/ 420 w 566"/>
                  <a:gd name="T7" fmla="*/ 329 h 539"/>
                  <a:gd name="T8" fmla="*/ 457 w 566"/>
                  <a:gd name="T9" fmla="*/ 530 h 539"/>
                  <a:gd name="T10" fmla="*/ 301 w 566"/>
                  <a:gd name="T11" fmla="*/ 411 h 539"/>
                  <a:gd name="T12" fmla="*/ 109 w 566"/>
                  <a:gd name="T13" fmla="*/ 539 h 539"/>
                  <a:gd name="T14" fmla="*/ 164 w 566"/>
                  <a:gd name="T15" fmla="*/ 329 h 539"/>
                  <a:gd name="T16" fmla="*/ 0 w 566"/>
                  <a:gd name="T17" fmla="*/ 183 h 539"/>
                  <a:gd name="T18" fmla="*/ 210 w 566"/>
                  <a:gd name="T19" fmla="*/ 155 h 539"/>
                  <a:gd name="T20" fmla="*/ 267 w 566"/>
                  <a:gd name="T21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969696">
                  <a:alpha val="3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62" name="Freeform 138"/>
              <p:cNvSpPr>
                <a:spLocks/>
              </p:cNvSpPr>
              <p:nvPr/>
            </p:nvSpPr>
            <p:spPr bwMode="gray">
              <a:xfrm flipH="1">
                <a:off x="4786" y="408"/>
                <a:ext cx="67" cy="65"/>
              </a:xfrm>
              <a:custGeom>
                <a:avLst/>
                <a:gdLst>
                  <a:gd name="T0" fmla="*/ 267 w 566"/>
                  <a:gd name="T1" fmla="*/ 0 h 539"/>
                  <a:gd name="T2" fmla="*/ 356 w 566"/>
                  <a:gd name="T3" fmla="*/ 155 h 539"/>
                  <a:gd name="T4" fmla="*/ 566 w 566"/>
                  <a:gd name="T5" fmla="*/ 174 h 539"/>
                  <a:gd name="T6" fmla="*/ 420 w 566"/>
                  <a:gd name="T7" fmla="*/ 329 h 539"/>
                  <a:gd name="T8" fmla="*/ 457 w 566"/>
                  <a:gd name="T9" fmla="*/ 530 h 539"/>
                  <a:gd name="T10" fmla="*/ 301 w 566"/>
                  <a:gd name="T11" fmla="*/ 411 h 539"/>
                  <a:gd name="T12" fmla="*/ 109 w 566"/>
                  <a:gd name="T13" fmla="*/ 539 h 539"/>
                  <a:gd name="T14" fmla="*/ 164 w 566"/>
                  <a:gd name="T15" fmla="*/ 329 h 539"/>
                  <a:gd name="T16" fmla="*/ 0 w 566"/>
                  <a:gd name="T17" fmla="*/ 183 h 539"/>
                  <a:gd name="T18" fmla="*/ 210 w 566"/>
                  <a:gd name="T19" fmla="*/ 155 h 539"/>
                  <a:gd name="T20" fmla="*/ 267 w 566"/>
                  <a:gd name="T21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63" name="Freeform 139"/>
              <p:cNvSpPr>
                <a:spLocks/>
              </p:cNvSpPr>
              <p:nvPr/>
            </p:nvSpPr>
            <p:spPr bwMode="gray">
              <a:xfrm flipH="1">
                <a:off x="4908" y="285"/>
                <a:ext cx="63" cy="61"/>
              </a:xfrm>
              <a:custGeom>
                <a:avLst/>
                <a:gdLst>
                  <a:gd name="T0" fmla="*/ 267 w 566"/>
                  <a:gd name="T1" fmla="*/ 0 h 539"/>
                  <a:gd name="T2" fmla="*/ 356 w 566"/>
                  <a:gd name="T3" fmla="*/ 155 h 539"/>
                  <a:gd name="T4" fmla="*/ 566 w 566"/>
                  <a:gd name="T5" fmla="*/ 174 h 539"/>
                  <a:gd name="T6" fmla="*/ 420 w 566"/>
                  <a:gd name="T7" fmla="*/ 329 h 539"/>
                  <a:gd name="T8" fmla="*/ 457 w 566"/>
                  <a:gd name="T9" fmla="*/ 530 h 539"/>
                  <a:gd name="T10" fmla="*/ 301 w 566"/>
                  <a:gd name="T11" fmla="*/ 411 h 539"/>
                  <a:gd name="T12" fmla="*/ 109 w 566"/>
                  <a:gd name="T13" fmla="*/ 539 h 539"/>
                  <a:gd name="T14" fmla="*/ 164 w 566"/>
                  <a:gd name="T15" fmla="*/ 329 h 539"/>
                  <a:gd name="T16" fmla="*/ 0 w 566"/>
                  <a:gd name="T17" fmla="*/ 183 h 539"/>
                  <a:gd name="T18" fmla="*/ 210 w 566"/>
                  <a:gd name="T19" fmla="*/ 155 h 539"/>
                  <a:gd name="T20" fmla="*/ 267 w 566"/>
                  <a:gd name="T21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6" h="539">
                    <a:moveTo>
                      <a:pt x="267" y="0"/>
                    </a:moveTo>
                    <a:lnTo>
                      <a:pt x="356" y="155"/>
                    </a:lnTo>
                    <a:lnTo>
                      <a:pt x="566" y="174"/>
                    </a:lnTo>
                    <a:lnTo>
                      <a:pt x="420" y="329"/>
                    </a:lnTo>
                    <a:lnTo>
                      <a:pt x="457" y="530"/>
                    </a:lnTo>
                    <a:lnTo>
                      <a:pt x="301" y="411"/>
                    </a:lnTo>
                    <a:lnTo>
                      <a:pt x="109" y="539"/>
                    </a:lnTo>
                    <a:lnTo>
                      <a:pt x="164" y="329"/>
                    </a:lnTo>
                    <a:lnTo>
                      <a:pt x="0" y="183"/>
                    </a:lnTo>
                    <a:lnTo>
                      <a:pt x="210" y="155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164" name="Group 140"/>
          <p:cNvGrpSpPr>
            <a:grpSpLocks/>
          </p:cNvGrpSpPr>
          <p:nvPr userDrawn="1"/>
        </p:nvGrpSpPr>
        <p:grpSpPr bwMode="auto">
          <a:xfrm rot="1371289">
            <a:off x="304801" y="228600"/>
            <a:ext cx="452967" cy="414338"/>
            <a:chOff x="1014" y="1376"/>
            <a:chExt cx="214" cy="261"/>
          </a:xfrm>
        </p:grpSpPr>
        <p:sp>
          <p:nvSpPr>
            <p:cNvPr id="1165" name="Freeform 141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>
                <a:gd name="T0" fmla="*/ 34 w 159"/>
                <a:gd name="T1" fmla="*/ 110 h 147"/>
                <a:gd name="T2" fmla="*/ 128 w 159"/>
                <a:gd name="T3" fmla="*/ 33 h 147"/>
                <a:gd name="T4" fmla="*/ 34 w 159"/>
                <a:gd name="T5" fmla="*/ 1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  <p:sp>
          <p:nvSpPr>
            <p:cNvPr id="1166" name="Freeform 142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>
                <a:gd name="T0" fmla="*/ 0 w 82"/>
                <a:gd name="T1" fmla="*/ 148 h 148"/>
                <a:gd name="T2" fmla="*/ 4 w 82"/>
                <a:gd name="T3" fmla="*/ 28 h 148"/>
                <a:gd name="T4" fmla="*/ 14 w 82"/>
                <a:gd name="T5" fmla="*/ 0 h 148"/>
                <a:gd name="T6" fmla="*/ 82 w 82"/>
                <a:gd name="T7" fmla="*/ 86 h 148"/>
                <a:gd name="T8" fmla="*/ 52 w 82"/>
                <a:gd name="T9" fmla="*/ 13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1167" name="Group 143"/>
          <p:cNvGrpSpPr>
            <a:grpSpLocks/>
          </p:cNvGrpSpPr>
          <p:nvPr userDrawn="1"/>
        </p:nvGrpSpPr>
        <p:grpSpPr bwMode="auto">
          <a:xfrm>
            <a:off x="812801" y="457201"/>
            <a:ext cx="522817" cy="504825"/>
            <a:chOff x="3706" y="3060"/>
            <a:chExt cx="317" cy="408"/>
          </a:xfrm>
        </p:grpSpPr>
        <p:grpSp>
          <p:nvGrpSpPr>
            <p:cNvPr id="1168" name="Group 144"/>
            <p:cNvGrpSpPr>
              <a:grpSpLocks/>
            </p:cNvGrpSpPr>
            <p:nvPr/>
          </p:nvGrpSpPr>
          <p:grpSpPr bwMode="auto">
            <a:xfrm>
              <a:off x="3744" y="3164"/>
              <a:ext cx="234" cy="304"/>
              <a:chOff x="3744" y="3164"/>
              <a:chExt cx="259" cy="336"/>
            </a:xfrm>
          </p:grpSpPr>
          <p:sp>
            <p:nvSpPr>
              <p:cNvPr id="1169" name="Freeform 145"/>
              <p:cNvSpPr>
                <a:spLocks/>
              </p:cNvSpPr>
              <p:nvPr/>
            </p:nvSpPr>
            <p:spPr bwMode="gray">
              <a:xfrm>
                <a:off x="3744" y="3164"/>
                <a:ext cx="259" cy="336"/>
              </a:xfrm>
              <a:custGeom>
                <a:avLst/>
                <a:gdLst>
                  <a:gd name="T0" fmla="*/ 0 w 259"/>
                  <a:gd name="T1" fmla="*/ 100 h 336"/>
                  <a:gd name="T2" fmla="*/ 56 w 259"/>
                  <a:gd name="T3" fmla="*/ 320 h 336"/>
                  <a:gd name="T4" fmla="*/ 236 w 259"/>
                  <a:gd name="T5" fmla="*/ 196 h 336"/>
                  <a:gd name="T6" fmla="*/ 192 w 259"/>
                  <a:gd name="T7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170" name="Freeform 146"/>
              <p:cNvSpPr>
                <a:spLocks/>
              </p:cNvSpPr>
              <p:nvPr/>
            </p:nvSpPr>
            <p:spPr bwMode="gray">
              <a:xfrm>
                <a:off x="3777" y="3304"/>
                <a:ext cx="204" cy="105"/>
              </a:xfrm>
              <a:custGeom>
                <a:avLst/>
                <a:gdLst>
                  <a:gd name="T0" fmla="*/ 0 w 204"/>
                  <a:gd name="T1" fmla="*/ 105 h 105"/>
                  <a:gd name="T2" fmla="*/ 204 w 204"/>
                  <a:gd name="T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rgbClr val="503F2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171" name="Freeform 147"/>
            <p:cNvSpPr>
              <a:spLocks/>
            </p:cNvSpPr>
            <p:nvPr/>
          </p:nvSpPr>
          <p:spPr bwMode="gray">
            <a:xfrm rot="8663447">
              <a:off x="3864" y="3060"/>
              <a:ext cx="159" cy="147"/>
            </a:xfrm>
            <a:custGeom>
              <a:avLst/>
              <a:gdLst>
                <a:gd name="T0" fmla="*/ 34 w 159"/>
                <a:gd name="T1" fmla="*/ 110 h 147"/>
                <a:gd name="T2" fmla="*/ 128 w 159"/>
                <a:gd name="T3" fmla="*/ 33 h 147"/>
                <a:gd name="T4" fmla="*/ 34 w 159"/>
                <a:gd name="T5" fmla="*/ 1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  <p:sp>
          <p:nvSpPr>
            <p:cNvPr id="1172" name="Freeform 148"/>
            <p:cNvSpPr>
              <a:spLocks/>
            </p:cNvSpPr>
            <p:nvPr/>
          </p:nvSpPr>
          <p:spPr bwMode="gray">
            <a:xfrm rot="8467415">
              <a:off x="3706" y="3166"/>
              <a:ext cx="147" cy="136"/>
            </a:xfrm>
            <a:custGeom>
              <a:avLst/>
              <a:gdLst>
                <a:gd name="T0" fmla="*/ 34 w 159"/>
                <a:gd name="T1" fmla="*/ 110 h 147"/>
                <a:gd name="T2" fmla="*/ 128 w 159"/>
                <a:gd name="T3" fmla="*/ 33 h 147"/>
                <a:gd name="T4" fmla="*/ 34 w 159"/>
                <a:gd name="T5" fmla="*/ 1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folHlink"/>
            </a:solidFill>
            <a:ln w="9525" cap="flat" cmpd="sng">
              <a:solidFill>
                <a:srgbClr val="503F23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 sz="1800">
                <a:solidFill>
                  <a:srgbClr val="000000"/>
                </a:solidFill>
              </a:endParaRPr>
            </a:p>
          </p:txBody>
        </p:sp>
      </p:grpSp>
      <p:sp>
        <p:nvSpPr>
          <p:cNvPr id="1173" name="Rectangle 149"/>
          <p:cNvSpPr>
            <a:spLocks noGrp="1" noChangeArrowheads="1"/>
          </p:cNvSpPr>
          <p:nvPr>
            <p:ph type="title"/>
          </p:nvPr>
        </p:nvSpPr>
        <p:spPr bwMode="gray">
          <a:xfrm>
            <a:off x="1524000" y="190500"/>
            <a:ext cx="8940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74" name="Rectangle 150"/>
          <p:cNvSpPr>
            <a:spLocks noGrp="1" noChangeArrowheads="1"/>
          </p:cNvSpPr>
          <p:nvPr>
            <p:ph type="body" idx="1"/>
          </p:nvPr>
        </p:nvSpPr>
        <p:spPr bwMode="gray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75" name="Rectangle 151"/>
          <p:cNvSpPr>
            <a:spLocks noGrp="1" noChangeArrowheads="1"/>
          </p:cNvSpPr>
          <p:nvPr>
            <p:ph type="dt" sz="half" idx="2"/>
          </p:nvPr>
        </p:nvSpPr>
        <p:spPr bwMode="gray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368B3D8-96CB-41E2-863A-0D52FEC193FA}" type="datetimeFigureOut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176" name="Rectangle 152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177" name="Rectangle 153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154E105-4D35-44FE-9B30-FF83624432F9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5311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000" b="1" i="0" u="none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Candara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Candara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Candara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Candara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Candara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Candara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Candara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Candar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C3876653-0E27-4E73-91A7-EA5B31C5314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93017EA-01BD-45FD-B102-5DCE40ACA0DF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29600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2" r:id="rId1"/>
    <p:sldLayoutId id="2147483803" r:id="rId2"/>
    <p:sldLayoutId id="2147483804" r:id="rId3"/>
    <p:sldLayoutId id="2147483805" r:id="rId4"/>
    <p:sldLayoutId id="2147483806" r:id="rId5"/>
    <p:sldLayoutId id="2147483807" r:id="rId6"/>
    <p:sldLayoutId id="2147483808" r:id="rId7"/>
    <p:sldLayoutId id="2147483809" r:id="rId8"/>
    <p:sldLayoutId id="2147483810" r:id="rId9"/>
    <p:sldLayoutId id="2147483811" r:id="rId10"/>
    <p:sldLayoutId id="214748381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C3876653-0E27-4E73-91A7-EA5B31C5314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93017EA-01BD-45FD-B102-5DCE40ACA0DF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37701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4" r:id="rId1"/>
    <p:sldLayoutId id="2147483815" r:id="rId2"/>
    <p:sldLayoutId id="2147483816" r:id="rId3"/>
    <p:sldLayoutId id="2147483817" r:id="rId4"/>
    <p:sldLayoutId id="2147483818" r:id="rId5"/>
    <p:sldLayoutId id="2147483819" r:id="rId6"/>
    <p:sldLayoutId id="2147483820" r:id="rId7"/>
    <p:sldLayoutId id="2147483821" r:id="rId8"/>
    <p:sldLayoutId id="2147483822" r:id="rId9"/>
    <p:sldLayoutId id="2147483823" r:id="rId10"/>
    <p:sldLayoutId id="214748382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C3876653-0E27-4E73-91A7-EA5B31C5314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93017EA-01BD-45FD-B102-5DCE40ACA0DF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5300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6" r:id="rId1"/>
    <p:sldLayoutId id="2147483827" r:id="rId2"/>
    <p:sldLayoutId id="2147483828" r:id="rId3"/>
    <p:sldLayoutId id="2147483829" r:id="rId4"/>
    <p:sldLayoutId id="2147483830" r:id="rId5"/>
    <p:sldLayoutId id="2147483831" r:id="rId6"/>
    <p:sldLayoutId id="2147483832" r:id="rId7"/>
    <p:sldLayoutId id="2147483833" r:id="rId8"/>
    <p:sldLayoutId id="2147483834" r:id="rId9"/>
    <p:sldLayoutId id="2147483835" r:id="rId10"/>
    <p:sldLayoutId id="214748383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ltGray">
      <p:bgPr>
        <a:gradFill rotWithShape="0">
          <a:gsLst>
            <a:gs pos="0">
              <a:schemeClr val="bg1">
                <a:gamma/>
                <a:tint val="12157"/>
                <a:invGamma/>
              </a:schemeClr>
            </a:gs>
            <a:gs pos="100000">
              <a:schemeClr val="bg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853" name="Freeform 117">
            <a:extLst>
              <a:ext uri="{FF2B5EF4-FFF2-40B4-BE49-F238E27FC236}">
                <a16:creationId xmlns:a16="http://schemas.microsoft.com/office/drawing/2014/main" xmlns="" id="{C6EACE40-C87C-4473-8573-A8251BE65107}"/>
              </a:ext>
            </a:extLst>
          </p:cNvPr>
          <p:cNvSpPr>
            <a:spLocks/>
          </p:cNvSpPr>
          <p:nvPr/>
        </p:nvSpPr>
        <p:spPr bwMode="ltGray">
          <a:xfrm>
            <a:off x="198967" y="169864"/>
            <a:ext cx="11823700" cy="6550025"/>
          </a:xfrm>
          <a:custGeom>
            <a:avLst/>
            <a:gdLst>
              <a:gd name="T0" fmla="*/ 0 w 5586"/>
              <a:gd name="T1" fmla="*/ 87 h 4126"/>
              <a:gd name="T2" fmla="*/ 140 w 5586"/>
              <a:gd name="T3" fmla="*/ 4126 h 4126"/>
              <a:gd name="T4" fmla="*/ 5586 w 5586"/>
              <a:gd name="T5" fmla="*/ 3972 h 4126"/>
              <a:gd name="T6" fmla="*/ 5411 w 5586"/>
              <a:gd name="T7" fmla="*/ 0 h 4126"/>
              <a:gd name="T8" fmla="*/ 0 w 5586"/>
              <a:gd name="T9" fmla="*/ 87 h 4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86" h="4126">
                <a:moveTo>
                  <a:pt x="0" y="87"/>
                </a:moveTo>
                <a:lnTo>
                  <a:pt x="140" y="4126"/>
                </a:lnTo>
                <a:lnTo>
                  <a:pt x="5586" y="3972"/>
                </a:lnTo>
                <a:lnTo>
                  <a:pt x="5411" y="0"/>
                </a:lnTo>
                <a:lnTo>
                  <a:pt x="0" y="87"/>
                </a:lnTo>
                <a:close/>
              </a:path>
            </a:pathLst>
          </a:custGeom>
          <a:gradFill rotWithShape="1">
            <a:gsLst>
              <a:gs pos="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vi-VN" sz="1800"/>
          </a:p>
        </p:txBody>
      </p:sp>
      <p:sp>
        <p:nvSpPr>
          <p:cNvPr id="1140740" name="Rectangle 4">
            <a:extLst>
              <a:ext uri="{FF2B5EF4-FFF2-40B4-BE49-F238E27FC236}">
                <a16:creationId xmlns:a16="http://schemas.microsoft.com/office/drawing/2014/main" xmlns="" id="{6A3ACA67-7527-4EBC-BE8D-241ABBC41466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gray">
          <a:xfrm>
            <a:off x="5888567" y="6573839"/>
            <a:ext cx="2844800" cy="219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en-US" altLang="vi-VN"/>
          </a:p>
        </p:txBody>
      </p:sp>
      <p:sp>
        <p:nvSpPr>
          <p:cNvPr id="1140741" name="Rectangle 5">
            <a:extLst>
              <a:ext uri="{FF2B5EF4-FFF2-40B4-BE49-F238E27FC236}">
                <a16:creationId xmlns:a16="http://schemas.microsoft.com/office/drawing/2014/main" xmlns="" id="{5D7C63EF-E236-4CF0-8FA5-0DB37700D3E4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8735485" y="6511925"/>
            <a:ext cx="3236383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1">
                <a:latin typeface="+mn-lt"/>
              </a:defRPr>
            </a:lvl1pPr>
          </a:lstStyle>
          <a:p>
            <a:r>
              <a:rPr lang="en-US" altLang="vi-VN"/>
              <a:t>www.themegallery.com</a:t>
            </a:r>
          </a:p>
        </p:txBody>
      </p:sp>
      <p:sp>
        <p:nvSpPr>
          <p:cNvPr id="1140765" name="Rectangle 29">
            <a:extLst>
              <a:ext uri="{FF2B5EF4-FFF2-40B4-BE49-F238E27FC236}">
                <a16:creationId xmlns:a16="http://schemas.microsoft.com/office/drawing/2014/main" xmlns="" id="{C337C6C2-DFA5-4F28-9C99-52FF0F6DAA4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black">
          <a:xfrm>
            <a:off x="730252" y="1447800"/>
            <a:ext cx="10941049" cy="4799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Edit Master text styles</a:t>
            </a:r>
          </a:p>
          <a:p>
            <a:pPr lvl="1"/>
            <a:r>
              <a:rPr lang="en-US" altLang="vi-VN"/>
              <a:t>Second level</a:t>
            </a:r>
          </a:p>
          <a:p>
            <a:pPr lvl="2"/>
            <a:r>
              <a:rPr lang="en-US" altLang="vi-VN"/>
              <a:t>Third level</a:t>
            </a:r>
          </a:p>
          <a:p>
            <a:pPr lvl="3"/>
            <a:r>
              <a:rPr lang="en-US" altLang="vi-VN"/>
              <a:t>Fourth level</a:t>
            </a:r>
          </a:p>
          <a:p>
            <a:pPr lvl="4"/>
            <a:r>
              <a:rPr lang="en-US" altLang="vi-VN"/>
              <a:t>Fifth level</a:t>
            </a:r>
          </a:p>
        </p:txBody>
      </p:sp>
      <p:sp>
        <p:nvSpPr>
          <p:cNvPr id="1140764" name="Rectangle 28">
            <a:extLst>
              <a:ext uri="{FF2B5EF4-FFF2-40B4-BE49-F238E27FC236}">
                <a16:creationId xmlns:a16="http://schemas.microsoft.com/office/drawing/2014/main" xmlns="" id="{42DA66FE-A79C-457A-8712-26F57F9BDA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black">
          <a:xfrm>
            <a:off x="1386418" y="439739"/>
            <a:ext cx="9707033" cy="757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/>
              <a:t>Click to edit Master title style</a:t>
            </a:r>
          </a:p>
        </p:txBody>
      </p:sp>
      <p:pic>
        <p:nvPicPr>
          <p:cNvPr id="1140849" name="Picture 113" descr="artplus_event_memo02_a">
            <a:extLst>
              <a:ext uri="{FF2B5EF4-FFF2-40B4-BE49-F238E27FC236}">
                <a16:creationId xmlns:a16="http://schemas.microsoft.com/office/drawing/2014/main" xmlns="" id="{02C4063B-866D-4E1B-9F06-FBA2BFD31E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34" y="115888"/>
            <a:ext cx="785284" cy="806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0854" name="Line 118">
            <a:extLst>
              <a:ext uri="{FF2B5EF4-FFF2-40B4-BE49-F238E27FC236}">
                <a16:creationId xmlns:a16="http://schemas.microsoft.com/office/drawing/2014/main" xmlns="" id="{06B1994B-1880-4D33-9462-3282B8643278}"/>
              </a:ext>
            </a:extLst>
          </p:cNvPr>
          <p:cNvSpPr>
            <a:spLocks noChangeShapeType="1"/>
          </p:cNvSpPr>
          <p:nvPr/>
        </p:nvSpPr>
        <p:spPr bwMode="auto">
          <a:xfrm>
            <a:off x="823384" y="1244600"/>
            <a:ext cx="10378016" cy="0"/>
          </a:xfrm>
          <a:prstGeom prst="line">
            <a:avLst/>
          </a:prstGeom>
          <a:noFill/>
          <a:ln w="9525" cap="rnd">
            <a:solidFill>
              <a:schemeClr val="bg1"/>
            </a:solidFill>
            <a:prstDash val="sysDot"/>
            <a:round/>
            <a:headEnd/>
            <a:tailEnd/>
          </a:ln>
          <a:effectLst>
            <a:outerShdw dist="108509" dir="1233363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vi-VN" sz="1800"/>
          </a:p>
        </p:txBody>
      </p:sp>
      <p:sp>
        <p:nvSpPr>
          <p:cNvPr id="1140744" name="Rectangle 8">
            <a:extLst>
              <a:ext uri="{FF2B5EF4-FFF2-40B4-BE49-F238E27FC236}">
                <a16:creationId xmlns:a16="http://schemas.microsoft.com/office/drawing/2014/main" xmlns="" id="{BB2DEF04-0E56-479F-87E5-E25272EAA18C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11281834" y="6170614"/>
            <a:ext cx="590551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fld id="{FF9D5D94-9034-4F3B-9B4A-05A450F93B4A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16269352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8" r:id="rId1"/>
    <p:sldLayoutId id="2147483839" r:id="rId2"/>
    <p:sldLayoutId id="2147483840" r:id="rId3"/>
    <p:sldLayoutId id="2147483841" r:id="rId4"/>
    <p:sldLayoutId id="2147483842" r:id="rId5"/>
    <p:sldLayoutId id="2147483843" r:id="rId6"/>
    <p:sldLayoutId id="2147483844" r:id="rId7"/>
    <p:sldLayoutId id="2147483845" r:id="rId8"/>
    <p:sldLayoutId id="2147483846" r:id="rId9"/>
    <p:sldLayoutId id="2147483847" r:id="rId10"/>
    <p:sldLayoutId id="2147483848" r:id="rId11"/>
    <p:sldLayoutId id="2147483849" r:id="rId12"/>
    <p:sldLayoutId id="2147483850" r:id="rId13"/>
    <p:sldLayoutId id="2147483851" r:id="rId14"/>
    <p:sldLayoutId id="2147483852" r:id="rId15"/>
    <p:sldLayoutId id="2147483853" r:id="rId16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40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140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hf sldNum="0" hdr="0" dt="0"/>
  <p:txStyles>
    <p:titleStyle>
      <a:lvl1pPr algn="ctr" rtl="0" eaLnBrk="1" fontAlgn="ctr" hangingPunct="1">
        <a:spcBef>
          <a:spcPct val="0"/>
        </a:spcBef>
        <a:spcAft>
          <a:spcPct val="0"/>
        </a:spcAft>
        <a:defRPr sz="36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ctr" hangingPunct="1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Verdana" panose="020B0604030504040204" pitchFamily="34" charset="0"/>
        </a:defRPr>
      </a:lvl2pPr>
      <a:lvl3pPr algn="ctr" rtl="0" eaLnBrk="1" fontAlgn="ctr" hangingPunct="1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Verdana" panose="020B0604030504040204" pitchFamily="34" charset="0"/>
        </a:defRPr>
      </a:lvl3pPr>
      <a:lvl4pPr algn="ctr" rtl="0" eaLnBrk="1" fontAlgn="ctr" hangingPunct="1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Verdana" panose="020B0604030504040204" pitchFamily="34" charset="0"/>
        </a:defRPr>
      </a:lvl4pPr>
      <a:lvl5pPr algn="ctr" rtl="0" eaLnBrk="1" fontAlgn="ctr" hangingPunct="1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Verdana" panose="020B0604030504040204" pitchFamily="34" charset="0"/>
        </a:defRPr>
      </a:lvl5pPr>
      <a:lvl6pPr marL="457200" algn="ctr" rtl="0" eaLnBrk="1" fontAlgn="ctr" hangingPunct="1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Verdana" panose="020B0604030504040204" pitchFamily="34" charset="0"/>
        </a:defRPr>
      </a:lvl6pPr>
      <a:lvl7pPr marL="914400" algn="ctr" rtl="0" eaLnBrk="1" fontAlgn="ctr" hangingPunct="1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Verdana" panose="020B0604030504040204" pitchFamily="34" charset="0"/>
        </a:defRPr>
      </a:lvl7pPr>
      <a:lvl8pPr marL="1371600" algn="ctr" rtl="0" eaLnBrk="1" fontAlgn="ctr" hangingPunct="1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Verdana" panose="020B0604030504040204" pitchFamily="34" charset="0"/>
        </a:defRPr>
      </a:lvl8pPr>
      <a:lvl9pPr marL="1828800" algn="ctr" rtl="0" eaLnBrk="1" fontAlgn="ctr" hangingPunct="1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Verdana" panose="020B0604030504040204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904F75-FCF3-49F5-9807-3B1EBE543CD1}" type="datetimeFigureOut">
              <a:rPr lang="en-US" smtClean="0"/>
              <a:t>10/17/2019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B805F9-92C4-45F1-B91E-67F5FAC522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5782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5" r:id="rId1"/>
    <p:sldLayoutId id="2147483856" r:id="rId2"/>
    <p:sldLayoutId id="2147483857" r:id="rId3"/>
    <p:sldLayoutId id="2147483858" r:id="rId4"/>
    <p:sldLayoutId id="2147483859" r:id="rId5"/>
    <p:sldLayoutId id="2147483860" r:id="rId6"/>
    <p:sldLayoutId id="2147483861" r:id="rId7"/>
    <p:sldLayoutId id="2147483862" r:id="rId8"/>
    <p:sldLayoutId id="2147483863" r:id="rId9"/>
    <p:sldLayoutId id="2147483864" r:id="rId10"/>
    <p:sldLayoutId id="214748386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" name="Rectangle 20"/>
          <p:cNvSpPr>
            <a:spLocks noChangeArrowheads="1"/>
          </p:cNvSpPr>
          <p:nvPr/>
        </p:nvSpPr>
        <p:spPr bwMode="white">
          <a:xfrm>
            <a:off x="0" y="0"/>
            <a:ext cx="6527800" cy="3824288"/>
          </a:xfrm>
          <a:prstGeom prst="rect">
            <a:avLst/>
          </a:prstGeom>
          <a:gradFill rotWithShape="1">
            <a:gsLst>
              <a:gs pos="0">
                <a:schemeClr val="accent1">
                  <a:alpha val="75000"/>
                </a:schemeClr>
              </a:gs>
              <a:gs pos="100000">
                <a:schemeClr val="bg1">
                  <a:alpha val="0"/>
                </a:schemeClr>
              </a:gs>
            </a:gsLst>
            <a:path path="rect">
              <a:fillToRect r="100000" b="10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pic>
        <p:nvPicPr>
          <p:cNvPr id="3093" name="Picture 21" descr="2a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invGray">
          <a:xfrm>
            <a:off x="814917" y="-11113"/>
            <a:ext cx="11377083" cy="3651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4" name="Picture 22" descr="note-ca21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0"/>
          <a:stretch>
            <a:fillRect/>
          </a:stretch>
        </p:blipFill>
        <p:spPr bwMode="invGray">
          <a:xfrm rot="2262546">
            <a:off x="2260601" y="3511550"/>
            <a:ext cx="10716684" cy="2503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5" name="Picture 23" descr="note5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691718" flipH="1">
            <a:off x="10991851" y="4716464"/>
            <a:ext cx="992716" cy="119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6" name="Rectangle 24"/>
          <p:cNvSpPr>
            <a:spLocks noChangeArrowheads="1"/>
          </p:cNvSpPr>
          <p:nvPr/>
        </p:nvSpPr>
        <p:spPr bwMode="white">
          <a:xfrm>
            <a:off x="6335184" y="3824288"/>
            <a:ext cx="5856816" cy="3033712"/>
          </a:xfrm>
          <a:prstGeom prst="rect">
            <a:avLst/>
          </a:prstGeom>
          <a:gradFill rotWithShape="1">
            <a:gsLst>
              <a:gs pos="0">
                <a:schemeClr val="accent1">
                  <a:alpha val="67999"/>
                </a:schemeClr>
              </a:gs>
              <a:gs pos="100000">
                <a:schemeClr val="bg1">
                  <a:alpha val="0"/>
                </a:schemeClr>
              </a:gs>
            </a:gsLst>
            <a:path path="rect">
              <a:fillToRect l="100000" t="10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grpSp>
        <p:nvGrpSpPr>
          <p:cNvPr id="3097" name="Group 25"/>
          <p:cNvGrpSpPr>
            <a:grpSpLocks/>
          </p:cNvGrpSpPr>
          <p:nvPr/>
        </p:nvGrpSpPr>
        <p:grpSpPr bwMode="auto">
          <a:xfrm rot="329343">
            <a:off x="1754717" y="-315913"/>
            <a:ext cx="10581216" cy="2693988"/>
            <a:chOff x="907" y="-471"/>
            <a:chExt cx="4999" cy="1697"/>
          </a:xfrm>
        </p:grpSpPr>
        <p:pic>
          <p:nvPicPr>
            <p:cNvPr id="3098" name="Picture 26" descr="note-ca21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invGray">
            <a:xfrm>
              <a:off x="907" y="-471"/>
              <a:ext cx="4999" cy="16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99" name="Picture 27" descr="note-ca21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invGray">
            <a:xfrm>
              <a:off x="907" y="-471"/>
              <a:ext cx="4999" cy="16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100" name="Picture 28" descr="note4a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invGray">
          <a:xfrm rot="-1141244">
            <a:off x="431801" y="1163639"/>
            <a:ext cx="666751" cy="788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01" name="Picture 29" descr="note5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invGray">
          <a:xfrm rot="7868654" flipH="1">
            <a:off x="1018647" y="-55033"/>
            <a:ext cx="638175" cy="13673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02" name="Picture 30" descr="note5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invGray">
          <a:xfrm rot="7874897" flipH="1">
            <a:off x="1039019" y="-53710"/>
            <a:ext cx="633413" cy="13567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03" name="Picture 31" descr="note-e1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2133"/>
          <a:stretch>
            <a:fillRect/>
          </a:stretch>
        </p:blipFill>
        <p:spPr bwMode="invGray">
          <a:xfrm>
            <a:off x="1" y="0"/>
            <a:ext cx="4593167" cy="13795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04" name="Picture 32" descr="shadow_b1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32" r="10872" b="4657"/>
          <a:stretch>
            <a:fillRect/>
          </a:stretch>
        </p:blipFill>
        <p:spPr bwMode="white">
          <a:xfrm>
            <a:off x="0" y="0"/>
            <a:ext cx="104648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05" name="Rectangle 33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106" name="Rectangle 34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107" name="Rectangle 35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rebuchet MS" panose="020B0603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C557333-6585-4A97-9F02-23AC2F984BE5}" type="datetimeFigureOut">
              <a:rPr lang="en-US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10/17/2019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3108" name="Rectangle 3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Trebuchet MS" panose="020B0603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109" name="Rectangle 3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Trebuchet MS" panose="020B0603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F9668E4F-BD39-451F-81B2-5F212077F10C}" type="slidenum">
              <a:rPr lang="en-US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863380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  <p:sldLayoutId id="2147483699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Lucida Sans" pitchFamily="34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Lucida Sans" pitchFamily="34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Lucida Sans" pitchFamily="34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Lucida Sans" pitchFamily="34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Lucida Sans" pitchFamily="34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Lucida Sans" pitchFamily="34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Lucida Sans" pitchFamily="34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Lucida Sans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 bwMode="gray"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7000">
                <a:srgbClr val="FFFFFF">
                  <a:alpha val="0"/>
                </a:srgbClr>
              </a:gs>
              <a:gs pos="100000">
                <a:schemeClr val="bg2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pic>
        <p:nvPicPr>
          <p:cNvPr id="241" name="Picture 22" descr="6"/>
          <p:cNvPicPr>
            <a:picLocks noChangeAspect="1" noChangeArrowheads="1"/>
          </p:cNvPicPr>
          <p:nvPr userDrawn="1"/>
        </p:nvPicPr>
        <p:blipFill>
          <a:blip r:embed="rId14" cstate="print"/>
          <a:stretch>
            <a:fillRect/>
          </a:stretch>
        </p:blipFill>
        <p:spPr bwMode="gray">
          <a:xfrm>
            <a:off x="-3" y="-2869"/>
            <a:ext cx="12192000" cy="4026222"/>
          </a:xfrm>
          <a:prstGeom prst="rect">
            <a:avLst/>
          </a:prstGeom>
          <a:noFill/>
        </p:spPr>
      </p:pic>
      <p:sp>
        <p:nvSpPr>
          <p:cNvPr id="181" name="Freeform 32"/>
          <p:cNvSpPr>
            <a:spLocks/>
          </p:cNvSpPr>
          <p:nvPr userDrawn="1"/>
        </p:nvSpPr>
        <p:spPr bwMode="gray">
          <a:xfrm rot="346382">
            <a:off x="92626" y="515249"/>
            <a:ext cx="462081" cy="220197"/>
          </a:xfrm>
          <a:custGeom>
            <a:avLst/>
            <a:gdLst/>
            <a:ahLst/>
            <a:cxnLst>
              <a:cxn ang="0">
                <a:pos x="108" y="456"/>
              </a:cxn>
              <a:cxn ang="0">
                <a:pos x="396" y="264"/>
              </a:cxn>
              <a:cxn ang="0">
                <a:pos x="732" y="168"/>
              </a:cxn>
              <a:cxn ang="0">
                <a:pos x="1116" y="168"/>
              </a:cxn>
              <a:cxn ang="0">
                <a:pos x="1404" y="312"/>
              </a:cxn>
              <a:cxn ang="0">
                <a:pos x="1212" y="552"/>
              </a:cxn>
              <a:cxn ang="0">
                <a:pos x="822" y="618"/>
              </a:cxn>
              <a:cxn ang="0">
                <a:pos x="396" y="648"/>
              </a:cxn>
              <a:cxn ang="0">
                <a:pos x="108" y="456"/>
              </a:cxn>
            </a:cxnLst>
            <a:rect l="0" t="0" r="r" b="b"/>
            <a:pathLst>
              <a:path w="1524" h="858">
                <a:moveTo>
                  <a:pt x="108" y="456"/>
                </a:moveTo>
                <a:cubicBezTo>
                  <a:pt x="18" y="252"/>
                  <a:pt x="312" y="174"/>
                  <a:pt x="396" y="264"/>
                </a:cubicBezTo>
                <a:cubicBezTo>
                  <a:pt x="396" y="90"/>
                  <a:pt x="582" y="0"/>
                  <a:pt x="732" y="168"/>
                </a:cubicBezTo>
                <a:cubicBezTo>
                  <a:pt x="786" y="24"/>
                  <a:pt x="1140" y="12"/>
                  <a:pt x="1116" y="168"/>
                </a:cubicBezTo>
                <a:cubicBezTo>
                  <a:pt x="1230" y="30"/>
                  <a:pt x="1518" y="180"/>
                  <a:pt x="1404" y="312"/>
                </a:cubicBezTo>
                <a:cubicBezTo>
                  <a:pt x="1524" y="468"/>
                  <a:pt x="1290" y="660"/>
                  <a:pt x="1212" y="552"/>
                </a:cubicBezTo>
                <a:cubicBezTo>
                  <a:pt x="1146" y="738"/>
                  <a:pt x="870" y="810"/>
                  <a:pt x="822" y="618"/>
                </a:cubicBezTo>
                <a:cubicBezTo>
                  <a:pt x="750" y="828"/>
                  <a:pt x="456" y="858"/>
                  <a:pt x="396" y="648"/>
                </a:cubicBezTo>
                <a:cubicBezTo>
                  <a:pt x="180" y="786"/>
                  <a:pt x="0" y="606"/>
                  <a:pt x="108" y="4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  <a:alpha val="7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183" name="Freeform 182"/>
          <p:cNvSpPr/>
          <p:nvPr userDrawn="1"/>
        </p:nvSpPr>
        <p:spPr>
          <a:xfrm rot="20191631" flipH="1">
            <a:off x="1718585" y="334297"/>
            <a:ext cx="219387" cy="218775"/>
          </a:xfrm>
          <a:custGeom>
            <a:avLst/>
            <a:gdLst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63254"/>
              <a:gd name="connsiteY0" fmla="*/ 488515 h 594987"/>
              <a:gd name="connsiteX1" fmla="*/ 3131 w 363254"/>
              <a:gd name="connsiteY1" fmla="*/ 544882 h 594987"/>
              <a:gd name="connsiteX2" fmla="*/ 93945 w 363254"/>
              <a:gd name="connsiteY2" fmla="*/ 454069 h 594987"/>
              <a:gd name="connsiteX3" fmla="*/ 347597 w 363254"/>
              <a:gd name="connsiteY3" fmla="*/ 594987 h 594987"/>
              <a:gd name="connsiteX4" fmla="*/ 363254 w 363254"/>
              <a:gd name="connsiteY4" fmla="*/ 294362 h 594987"/>
              <a:gd name="connsiteX5" fmla="*/ 275572 w 363254"/>
              <a:gd name="connsiteY5" fmla="*/ 322546 h 594987"/>
              <a:gd name="connsiteX6" fmla="*/ 316282 w 363254"/>
              <a:gd name="connsiteY6" fmla="*/ 212943 h 594987"/>
              <a:gd name="connsiteX7" fmla="*/ 153443 w 363254"/>
              <a:gd name="connsiteY7" fmla="*/ 0 h 594987"/>
              <a:gd name="connsiteX8" fmla="*/ 115865 w 363254"/>
              <a:gd name="connsiteY8" fmla="*/ 366387 h 594987"/>
              <a:gd name="connsiteX9" fmla="*/ 0 w 363254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115865 w 386219"/>
              <a:gd name="connsiteY8" fmla="*/ 366387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386219"/>
              <a:gd name="connsiteY0" fmla="*/ 488515 h 594987"/>
              <a:gd name="connsiteX1" fmla="*/ 3131 w 386219"/>
              <a:gd name="connsiteY1" fmla="*/ 544882 h 594987"/>
              <a:gd name="connsiteX2" fmla="*/ 93945 w 386219"/>
              <a:gd name="connsiteY2" fmla="*/ 454069 h 594987"/>
              <a:gd name="connsiteX3" fmla="*/ 347597 w 386219"/>
              <a:gd name="connsiteY3" fmla="*/ 594987 h 594987"/>
              <a:gd name="connsiteX4" fmla="*/ 363254 w 386219"/>
              <a:gd name="connsiteY4" fmla="*/ 294362 h 594987"/>
              <a:gd name="connsiteX5" fmla="*/ 275572 w 386219"/>
              <a:gd name="connsiteY5" fmla="*/ 322546 h 594987"/>
              <a:gd name="connsiteX6" fmla="*/ 316282 w 386219"/>
              <a:gd name="connsiteY6" fmla="*/ 212943 h 594987"/>
              <a:gd name="connsiteX7" fmla="*/ 153443 w 386219"/>
              <a:gd name="connsiteY7" fmla="*/ 0 h 594987"/>
              <a:gd name="connsiteX8" fmla="*/ 83935 w 386219"/>
              <a:gd name="connsiteY8" fmla="*/ 410230 h 594987"/>
              <a:gd name="connsiteX9" fmla="*/ 0 w 386219"/>
              <a:gd name="connsiteY9" fmla="*/ 488515 h 594987"/>
              <a:gd name="connsiteX0" fmla="*/ 0 w 400298"/>
              <a:gd name="connsiteY0" fmla="*/ 463968 h 594987"/>
              <a:gd name="connsiteX1" fmla="*/ 17210 w 400298"/>
              <a:gd name="connsiteY1" fmla="*/ 544882 h 594987"/>
              <a:gd name="connsiteX2" fmla="*/ 108024 w 400298"/>
              <a:gd name="connsiteY2" fmla="*/ 454069 h 594987"/>
              <a:gd name="connsiteX3" fmla="*/ 361676 w 400298"/>
              <a:gd name="connsiteY3" fmla="*/ 594987 h 594987"/>
              <a:gd name="connsiteX4" fmla="*/ 377333 w 400298"/>
              <a:gd name="connsiteY4" fmla="*/ 294362 h 594987"/>
              <a:gd name="connsiteX5" fmla="*/ 289651 w 400298"/>
              <a:gd name="connsiteY5" fmla="*/ 322546 h 594987"/>
              <a:gd name="connsiteX6" fmla="*/ 330361 w 400298"/>
              <a:gd name="connsiteY6" fmla="*/ 212943 h 594987"/>
              <a:gd name="connsiteX7" fmla="*/ 167522 w 400298"/>
              <a:gd name="connsiteY7" fmla="*/ 0 h 594987"/>
              <a:gd name="connsiteX8" fmla="*/ 98014 w 400298"/>
              <a:gd name="connsiteY8" fmla="*/ 410230 h 594987"/>
              <a:gd name="connsiteX9" fmla="*/ 0 w 400298"/>
              <a:gd name="connsiteY9" fmla="*/ 463968 h 594987"/>
              <a:gd name="connsiteX0" fmla="*/ 0 w 400298"/>
              <a:gd name="connsiteY0" fmla="*/ 463968 h 594987"/>
              <a:gd name="connsiteX1" fmla="*/ 15734 w 400298"/>
              <a:gd name="connsiteY1" fmla="*/ 494313 h 594987"/>
              <a:gd name="connsiteX2" fmla="*/ 108024 w 400298"/>
              <a:gd name="connsiteY2" fmla="*/ 454069 h 594987"/>
              <a:gd name="connsiteX3" fmla="*/ 361676 w 400298"/>
              <a:gd name="connsiteY3" fmla="*/ 594987 h 594987"/>
              <a:gd name="connsiteX4" fmla="*/ 377333 w 400298"/>
              <a:gd name="connsiteY4" fmla="*/ 294362 h 594987"/>
              <a:gd name="connsiteX5" fmla="*/ 289651 w 400298"/>
              <a:gd name="connsiteY5" fmla="*/ 322546 h 594987"/>
              <a:gd name="connsiteX6" fmla="*/ 330361 w 400298"/>
              <a:gd name="connsiteY6" fmla="*/ 212943 h 594987"/>
              <a:gd name="connsiteX7" fmla="*/ 167522 w 400298"/>
              <a:gd name="connsiteY7" fmla="*/ 0 h 594987"/>
              <a:gd name="connsiteX8" fmla="*/ 98014 w 400298"/>
              <a:gd name="connsiteY8" fmla="*/ 410230 h 594987"/>
              <a:gd name="connsiteX9" fmla="*/ 0 w 400298"/>
              <a:gd name="connsiteY9" fmla="*/ 463968 h 594987"/>
              <a:gd name="connsiteX0" fmla="*/ 0 w 402529"/>
              <a:gd name="connsiteY0" fmla="*/ 463968 h 594987"/>
              <a:gd name="connsiteX1" fmla="*/ 15734 w 402529"/>
              <a:gd name="connsiteY1" fmla="*/ 494313 h 594987"/>
              <a:gd name="connsiteX2" fmla="*/ 108024 w 402529"/>
              <a:gd name="connsiteY2" fmla="*/ 454069 h 594987"/>
              <a:gd name="connsiteX3" fmla="*/ 361676 w 402529"/>
              <a:gd name="connsiteY3" fmla="*/ 594987 h 594987"/>
              <a:gd name="connsiteX4" fmla="*/ 379564 w 402529"/>
              <a:gd name="connsiteY4" fmla="*/ 330949 h 594987"/>
              <a:gd name="connsiteX5" fmla="*/ 289651 w 402529"/>
              <a:gd name="connsiteY5" fmla="*/ 322546 h 594987"/>
              <a:gd name="connsiteX6" fmla="*/ 330361 w 402529"/>
              <a:gd name="connsiteY6" fmla="*/ 212943 h 594987"/>
              <a:gd name="connsiteX7" fmla="*/ 167522 w 402529"/>
              <a:gd name="connsiteY7" fmla="*/ 0 h 594987"/>
              <a:gd name="connsiteX8" fmla="*/ 98014 w 402529"/>
              <a:gd name="connsiteY8" fmla="*/ 410230 h 594987"/>
              <a:gd name="connsiteX9" fmla="*/ 0 w 402529"/>
              <a:gd name="connsiteY9" fmla="*/ 463968 h 594987"/>
              <a:gd name="connsiteX0" fmla="*/ 0 w 422458"/>
              <a:gd name="connsiteY0" fmla="*/ 463968 h 594987"/>
              <a:gd name="connsiteX1" fmla="*/ 15734 w 422458"/>
              <a:gd name="connsiteY1" fmla="*/ 494313 h 594987"/>
              <a:gd name="connsiteX2" fmla="*/ 108024 w 422458"/>
              <a:gd name="connsiteY2" fmla="*/ 454069 h 594987"/>
              <a:gd name="connsiteX3" fmla="*/ 361676 w 422458"/>
              <a:gd name="connsiteY3" fmla="*/ 594987 h 594987"/>
              <a:gd name="connsiteX4" fmla="*/ 379564 w 422458"/>
              <a:gd name="connsiteY4" fmla="*/ 330949 h 594987"/>
              <a:gd name="connsiteX5" fmla="*/ 289651 w 422458"/>
              <a:gd name="connsiteY5" fmla="*/ 322546 h 594987"/>
              <a:gd name="connsiteX6" fmla="*/ 330361 w 422458"/>
              <a:gd name="connsiteY6" fmla="*/ 212943 h 594987"/>
              <a:gd name="connsiteX7" fmla="*/ 167522 w 422458"/>
              <a:gd name="connsiteY7" fmla="*/ 0 h 594987"/>
              <a:gd name="connsiteX8" fmla="*/ 98014 w 422458"/>
              <a:gd name="connsiteY8" fmla="*/ 410230 h 594987"/>
              <a:gd name="connsiteX9" fmla="*/ 0 w 422458"/>
              <a:gd name="connsiteY9" fmla="*/ 463968 h 594987"/>
              <a:gd name="connsiteX0" fmla="*/ 0 w 422458"/>
              <a:gd name="connsiteY0" fmla="*/ 463968 h 577638"/>
              <a:gd name="connsiteX1" fmla="*/ 15734 w 422458"/>
              <a:gd name="connsiteY1" fmla="*/ 494313 h 577638"/>
              <a:gd name="connsiteX2" fmla="*/ 108024 w 422458"/>
              <a:gd name="connsiteY2" fmla="*/ 454069 h 577638"/>
              <a:gd name="connsiteX3" fmla="*/ 378041 w 422458"/>
              <a:gd name="connsiteY3" fmla="*/ 577638 h 577638"/>
              <a:gd name="connsiteX4" fmla="*/ 379564 w 422458"/>
              <a:gd name="connsiteY4" fmla="*/ 330949 h 577638"/>
              <a:gd name="connsiteX5" fmla="*/ 289651 w 422458"/>
              <a:gd name="connsiteY5" fmla="*/ 322546 h 577638"/>
              <a:gd name="connsiteX6" fmla="*/ 330361 w 422458"/>
              <a:gd name="connsiteY6" fmla="*/ 212943 h 577638"/>
              <a:gd name="connsiteX7" fmla="*/ 167522 w 422458"/>
              <a:gd name="connsiteY7" fmla="*/ 0 h 577638"/>
              <a:gd name="connsiteX8" fmla="*/ 98014 w 422458"/>
              <a:gd name="connsiteY8" fmla="*/ 410230 h 577638"/>
              <a:gd name="connsiteX9" fmla="*/ 0 w 422458"/>
              <a:gd name="connsiteY9" fmla="*/ 463968 h 577638"/>
              <a:gd name="connsiteX0" fmla="*/ 0 w 422458"/>
              <a:gd name="connsiteY0" fmla="*/ 463968 h 577638"/>
              <a:gd name="connsiteX1" fmla="*/ 15734 w 422458"/>
              <a:gd name="connsiteY1" fmla="*/ 494313 h 577638"/>
              <a:gd name="connsiteX2" fmla="*/ 108024 w 422458"/>
              <a:gd name="connsiteY2" fmla="*/ 454069 h 577638"/>
              <a:gd name="connsiteX3" fmla="*/ 378041 w 422458"/>
              <a:gd name="connsiteY3" fmla="*/ 577638 h 577638"/>
              <a:gd name="connsiteX4" fmla="*/ 379564 w 422458"/>
              <a:gd name="connsiteY4" fmla="*/ 330949 h 577638"/>
              <a:gd name="connsiteX5" fmla="*/ 289651 w 422458"/>
              <a:gd name="connsiteY5" fmla="*/ 322546 h 577638"/>
              <a:gd name="connsiteX6" fmla="*/ 330361 w 422458"/>
              <a:gd name="connsiteY6" fmla="*/ 212943 h 577638"/>
              <a:gd name="connsiteX7" fmla="*/ 167522 w 422458"/>
              <a:gd name="connsiteY7" fmla="*/ 0 h 577638"/>
              <a:gd name="connsiteX8" fmla="*/ 94650 w 422458"/>
              <a:gd name="connsiteY8" fmla="*/ 394620 h 577638"/>
              <a:gd name="connsiteX9" fmla="*/ 0 w 422458"/>
              <a:gd name="connsiteY9" fmla="*/ 463968 h 577638"/>
              <a:gd name="connsiteX0" fmla="*/ 0 w 422458"/>
              <a:gd name="connsiteY0" fmla="*/ 463968 h 577638"/>
              <a:gd name="connsiteX1" fmla="*/ 15734 w 422458"/>
              <a:gd name="connsiteY1" fmla="*/ 494313 h 577638"/>
              <a:gd name="connsiteX2" fmla="*/ 109913 w 422458"/>
              <a:gd name="connsiteY2" fmla="*/ 419108 h 577638"/>
              <a:gd name="connsiteX3" fmla="*/ 378041 w 422458"/>
              <a:gd name="connsiteY3" fmla="*/ 577638 h 577638"/>
              <a:gd name="connsiteX4" fmla="*/ 379564 w 422458"/>
              <a:gd name="connsiteY4" fmla="*/ 330949 h 577638"/>
              <a:gd name="connsiteX5" fmla="*/ 289651 w 422458"/>
              <a:gd name="connsiteY5" fmla="*/ 322546 h 577638"/>
              <a:gd name="connsiteX6" fmla="*/ 330361 w 422458"/>
              <a:gd name="connsiteY6" fmla="*/ 212943 h 577638"/>
              <a:gd name="connsiteX7" fmla="*/ 167522 w 422458"/>
              <a:gd name="connsiteY7" fmla="*/ 0 h 577638"/>
              <a:gd name="connsiteX8" fmla="*/ 94650 w 422458"/>
              <a:gd name="connsiteY8" fmla="*/ 394620 h 577638"/>
              <a:gd name="connsiteX9" fmla="*/ 0 w 422458"/>
              <a:gd name="connsiteY9" fmla="*/ 463968 h 577638"/>
              <a:gd name="connsiteX0" fmla="*/ 0 w 434440"/>
              <a:gd name="connsiteY0" fmla="*/ 452101 h 577638"/>
              <a:gd name="connsiteX1" fmla="*/ 27716 w 434440"/>
              <a:gd name="connsiteY1" fmla="*/ 494313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301633 w 434440"/>
              <a:gd name="connsiteY5" fmla="*/ 322546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  <a:gd name="connsiteX0" fmla="*/ 0 w 434440"/>
              <a:gd name="connsiteY0" fmla="*/ 452101 h 577638"/>
              <a:gd name="connsiteX1" fmla="*/ 20232 w 434440"/>
              <a:gd name="connsiteY1" fmla="*/ 477079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301633 w 434440"/>
              <a:gd name="connsiteY5" fmla="*/ 322546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  <a:gd name="connsiteX0" fmla="*/ 0 w 434440"/>
              <a:gd name="connsiteY0" fmla="*/ 452101 h 577638"/>
              <a:gd name="connsiteX1" fmla="*/ 20232 w 434440"/>
              <a:gd name="connsiteY1" fmla="*/ 477079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295396 w 434440"/>
              <a:gd name="connsiteY5" fmla="*/ 308185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  <a:gd name="connsiteX0" fmla="*/ 0 w 434440"/>
              <a:gd name="connsiteY0" fmla="*/ 452101 h 577638"/>
              <a:gd name="connsiteX1" fmla="*/ 20232 w 434440"/>
              <a:gd name="connsiteY1" fmla="*/ 477079 h 577638"/>
              <a:gd name="connsiteX2" fmla="*/ 121895 w 434440"/>
              <a:gd name="connsiteY2" fmla="*/ 419108 h 577638"/>
              <a:gd name="connsiteX3" fmla="*/ 390023 w 434440"/>
              <a:gd name="connsiteY3" fmla="*/ 577638 h 577638"/>
              <a:gd name="connsiteX4" fmla="*/ 391546 w 434440"/>
              <a:gd name="connsiteY4" fmla="*/ 330949 h 577638"/>
              <a:gd name="connsiteX5" fmla="*/ 295396 w 434440"/>
              <a:gd name="connsiteY5" fmla="*/ 308185 h 577638"/>
              <a:gd name="connsiteX6" fmla="*/ 342343 w 434440"/>
              <a:gd name="connsiteY6" fmla="*/ 212943 h 577638"/>
              <a:gd name="connsiteX7" fmla="*/ 179504 w 434440"/>
              <a:gd name="connsiteY7" fmla="*/ 0 h 577638"/>
              <a:gd name="connsiteX8" fmla="*/ 106632 w 434440"/>
              <a:gd name="connsiteY8" fmla="*/ 394620 h 577638"/>
              <a:gd name="connsiteX9" fmla="*/ 0 w 434440"/>
              <a:gd name="connsiteY9" fmla="*/ 452101 h 57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4440" h="577638">
                <a:moveTo>
                  <a:pt x="0" y="452101"/>
                </a:moveTo>
                <a:lnTo>
                  <a:pt x="20232" y="477079"/>
                </a:lnTo>
                <a:lnTo>
                  <a:pt x="121895" y="419108"/>
                </a:lnTo>
                <a:cubicBezTo>
                  <a:pt x="211468" y="426313"/>
                  <a:pt x="309869" y="479320"/>
                  <a:pt x="390023" y="577638"/>
                </a:cubicBezTo>
                <a:cubicBezTo>
                  <a:pt x="416118" y="490897"/>
                  <a:pt x="434440" y="429292"/>
                  <a:pt x="391546" y="330949"/>
                </a:cubicBezTo>
                <a:lnTo>
                  <a:pt x="295396" y="308185"/>
                </a:lnTo>
                <a:lnTo>
                  <a:pt x="342343" y="212943"/>
                </a:lnTo>
                <a:cubicBezTo>
                  <a:pt x="310441" y="117037"/>
                  <a:pt x="266990" y="50946"/>
                  <a:pt x="179504" y="0"/>
                </a:cubicBezTo>
                <a:cubicBezTo>
                  <a:pt x="187035" y="94163"/>
                  <a:pt x="170510" y="232879"/>
                  <a:pt x="106632" y="394620"/>
                </a:cubicBezTo>
                <a:lnTo>
                  <a:pt x="0" y="452101"/>
                </a:lnTo>
                <a:close/>
              </a:path>
            </a:pathLst>
          </a:custGeom>
          <a:gradFill flip="none" rotWithShape="1">
            <a:gsLst>
              <a:gs pos="0">
                <a:srgbClr val="FFFF00">
                  <a:alpha val="42000"/>
                </a:srgbClr>
              </a:gs>
              <a:gs pos="83000">
                <a:srgbClr val="FFC000">
                  <a:alpha val="33000"/>
                </a:srgbClr>
              </a:gs>
              <a:gs pos="100000">
                <a:srgbClr val="886038">
                  <a:alpha val="4600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rgbClr val="FFFFFF"/>
              </a:solidFill>
            </a:endParaRPr>
          </a:p>
        </p:txBody>
      </p:sp>
      <p:grpSp>
        <p:nvGrpSpPr>
          <p:cNvPr id="199" name="Group 85"/>
          <p:cNvGrpSpPr>
            <a:grpSpLocks/>
          </p:cNvGrpSpPr>
          <p:nvPr userDrawn="1"/>
        </p:nvGrpSpPr>
        <p:grpSpPr bwMode="auto">
          <a:xfrm rot="2947673">
            <a:off x="206394" y="960984"/>
            <a:ext cx="473679" cy="481127"/>
            <a:chOff x="2451" y="368"/>
            <a:chExt cx="629" cy="484"/>
          </a:xfrm>
        </p:grpSpPr>
        <p:sp>
          <p:nvSpPr>
            <p:cNvPr id="200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21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01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02" name="Group 97"/>
          <p:cNvGrpSpPr>
            <a:grpSpLocks/>
          </p:cNvGrpSpPr>
          <p:nvPr userDrawn="1"/>
        </p:nvGrpSpPr>
        <p:grpSpPr bwMode="auto">
          <a:xfrm rot="676299" flipH="1" flipV="1">
            <a:off x="179757" y="1155253"/>
            <a:ext cx="306655" cy="292022"/>
            <a:chOff x="3706" y="3060"/>
            <a:chExt cx="317" cy="408"/>
          </a:xfrm>
        </p:grpSpPr>
        <p:grpSp>
          <p:nvGrpSpPr>
            <p:cNvPr id="203" name="Group 98"/>
            <p:cNvGrpSpPr>
              <a:grpSpLocks/>
            </p:cNvGrpSpPr>
            <p:nvPr/>
          </p:nvGrpSpPr>
          <p:grpSpPr bwMode="auto">
            <a:xfrm>
              <a:off x="3744" y="3164"/>
              <a:ext cx="234" cy="304"/>
              <a:chOff x="3744" y="3164"/>
              <a:chExt cx="259" cy="336"/>
            </a:xfrm>
          </p:grpSpPr>
          <p:sp>
            <p:nvSpPr>
              <p:cNvPr id="206" name="Freeform 99"/>
              <p:cNvSpPr>
                <a:spLocks/>
              </p:cNvSpPr>
              <p:nvPr/>
            </p:nvSpPr>
            <p:spPr bwMode="gray">
              <a:xfrm>
                <a:off x="3744" y="3164"/>
                <a:ext cx="259" cy="336"/>
              </a:xfrm>
              <a:custGeom>
                <a:avLst/>
                <a:gdLst/>
                <a:ahLst/>
                <a:cxnLst>
                  <a:cxn ang="0">
                    <a:pos x="0" y="100"/>
                  </a:cxn>
                  <a:cxn ang="0">
                    <a:pos x="56" y="320"/>
                  </a:cxn>
                  <a:cxn ang="0">
                    <a:pos x="236" y="196"/>
                  </a:cxn>
                  <a:cxn ang="0">
                    <a:pos x="192" y="0"/>
                  </a:cxn>
                </a:cxnLst>
                <a:rect l="0" t="0" r="r" b="b"/>
                <a:pathLst>
                  <a:path w="259" h="336">
                    <a:moveTo>
                      <a:pt x="0" y="100"/>
                    </a:moveTo>
                    <a:cubicBezTo>
                      <a:pt x="54" y="217"/>
                      <a:pt x="17" y="304"/>
                      <a:pt x="56" y="320"/>
                    </a:cubicBezTo>
                    <a:cubicBezTo>
                      <a:pt x="95" y="336"/>
                      <a:pt x="213" y="249"/>
                      <a:pt x="236" y="196"/>
                    </a:cubicBezTo>
                    <a:cubicBezTo>
                      <a:pt x="259" y="143"/>
                      <a:pt x="201" y="41"/>
                      <a:pt x="192" y="0"/>
                    </a:cubicBezTo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  <a:alpha val="28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100"/>
              <p:cNvSpPr>
                <a:spLocks/>
              </p:cNvSpPr>
              <p:nvPr/>
            </p:nvSpPr>
            <p:spPr bwMode="gray">
              <a:xfrm>
                <a:off x="3777" y="3304"/>
                <a:ext cx="204" cy="10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04" y="0"/>
                  </a:cxn>
                </a:cxnLst>
                <a:rect l="0" t="0" r="r" b="b"/>
                <a:pathLst>
                  <a:path w="204" h="105">
                    <a:moveTo>
                      <a:pt x="0" y="105"/>
                    </a:moveTo>
                    <a:cubicBezTo>
                      <a:pt x="105" y="74"/>
                      <a:pt x="168" y="1"/>
                      <a:pt x="204" y="0"/>
                    </a:cubicBezTo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  <a:alpha val="28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04" name="Freeform 101"/>
            <p:cNvSpPr>
              <a:spLocks/>
            </p:cNvSpPr>
            <p:nvPr/>
          </p:nvSpPr>
          <p:spPr bwMode="gray">
            <a:xfrm rot="8663447">
              <a:off x="3864" y="306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  <a:alpha val="42000"/>
              </a:schemeClr>
            </a:solidFill>
            <a:ln w="9525" cap="flat" cmpd="sng">
              <a:solidFill>
                <a:schemeClr val="tx1">
                  <a:lumMod val="50000"/>
                  <a:lumOff val="50000"/>
                  <a:alpha val="2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05" name="Freeform 102"/>
            <p:cNvSpPr>
              <a:spLocks/>
            </p:cNvSpPr>
            <p:nvPr/>
          </p:nvSpPr>
          <p:spPr bwMode="gray">
            <a:xfrm rot="8467415">
              <a:off x="3706" y="3166"/>
              <a:ext cx="147" cy="136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  <a:alpha val="42000"/>
              </a:schemeClr>
            </a:solidFill>
            <a:ln w="9525" cap="flat" cmpd="sng">
              <a:solidFill>
                <a:schemeClr val="tx1">
                  <a:lumMod val="50000"/>
                  <a:lumOff val="50000"/>
                  <a:alpha val="28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08" name="Group 85"/>
          <p:cNvGrpSpPr>
            <a:grpSpLocks/>
          </p:cNvGrpSpPr>
          <p:nvPr userDrawn="1"/>
        </p:nvGrpSpPr>
        <p:grpSpPr bwMode="auto">
          <a:xfrm flipH="1">
            <a:off x="3035639" y="85976"/>
            <a:ext cx="531847" cy="303868"/>
            <a:chOff x="2451" y="368"/>
            <a:chExt cx="629" cy="484"/>
          </a:xfrm>
        </p:grpSpPr>
        <p:sp>
          <p:nvSpPr>
            <p:cNvPr id="209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  <a:alpha val="50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10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7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11" name="Group 85"/>
          <p:cNvGrpSpPr>
            <a:grpSpLocks/>
          </p:cNvGrpSpPr>
          <p:nvPr userDrawn="1"/>
        </p:nvGrpSpPr>
        <p:grpSpPr bwMode="auto">
          <a:xfrm rot="8943201">
            <a:off x="1629623" y="1251704"/>
            <a:ext cx="631572" cy="360845"/>
            <a:chOff x="2451" y="368"/>
            <a:chExt cx="629" cy="484"/>
          </a:xfrm>
        </p:grpSpPr>
        <p:sp>
          <p:nvSpPr>
            <p:cNvPr id="212" name="Freeform 86"/>
            <p:cNvSpPr>
              <a:spLocks/>
            </p:cNvSpPr>
            <p:nvPr/>
          </p:nvSpPr>
          <p:spPr bwMode="gray">
            <a:xfrm>
              <a:off x="2451" y="368"/>
              <a:ext cx="629" cy="484"/>
            </a:xfrm>
            <a:custGeom>
              <a:avLst/>
              <a:gdLst/>
              <a:ahLst/>
              <a:cxnLst>
                <a:cxn ang="0">
                  <a:pos x="237" y="112"/>
                </a:cxn>
                <a:cxn ang="0">
                  <a:pos x="440" y="168"/>
                </a:cxn>
                <a:cxn ang="0">
                  <a:pos x="468" y="337"/>
                </a:cxn>
                <a:cxn ang="0">
                  <a:pos x="284" y="405"/>
                </a:cxn>
                <a:cxn ang="0">
                  <a:pos x="140" y="271"/>
                </a:cxn>
                <a:cxn ang="0">
                  <a:pos x="237" y="112"/>
                </a:cxn>
              </a:cxnLst>
              <a:rect l="0" t="0" r="r" b="b"/>
              <a:pathLst>
                <a:path w="629" h="484">
                  <a:moveTo>
                    <a:pt x="237" y="112"/>
                  </a:moveTo>
                  <a:cubicBezTo>
                    <a:pt x="404" y="0"/>
                    <a:pt x="440" y="168"/>
                    <a:pt x="440" y="168"/>
                  </a:cubicBezTo>
                  <a:cubicBezTo>
                    <a:pt x="629" y="243"/>
                    <a:pt x="468" y="337"/>
                    <a:pt x="468" y="337"/>
                  </a:cubicBezTo>
                  <a:cubicBezTo>
                    <a:pt x="419" y="484"/>
                    <a:pt x="284" y="405"/>
                    <a:pt x="284" y="405"/>
                  </a:cubicBezTo>
                  <a:cubicBezTo>
                    <a:pt x="57" y="448"/>
                    <a:pt x="140" y="271"/>
                    <a:pt x="140" y="271"/>
                  </a:cubicBezTo>
                  <a:cubicBezTo>
                    <a:pt x="140" y="271"/>
                    <a:pt x="0" y="123"/>
                    <a:pt x="237" y="112"/>
                  </a:cubicBezTo>
                  <a:close/>
                </a:path>
              </a:pathLst>
            </a:custGeom>
            <a:solidFill>
              <a:schemeClr val="bg2">
                <a:lumMod val="90000"/>
                <a:alpha val="29000"/>
              </a:schemeClr>
            </a:soli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13" name="Oval 87"/>
            <p:cNvSpPr>
              <a:spLocks noChangeArrowheads="1"/>
            </p:cNvSpPr>
            <p:nvPr/>
          </p:nvSpPr>
          <p:spPr bwMode="gray">
            <a:xfrm>
              <a:off x="2688" y="564"/>
              <a:ext cx="144" cy="123"/>
            </a:xfrm>
            <a:prstGeom prst="ellipse">
              <a:avLst/>
            </a:prstGeom>
            <a:solidFill>
              <a:srgbClr val="FFFFFF">
                <a:alpha val="50000"/>
              </a:srgbClr>
            </a:soli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214" name="Group 94"/>
          <p:cNvGrpSpPr>
            <a:grpSpLocks/>
          </p:cNvGrpSpPr>
          <p:nvPr userDrawn="1"/>
        </p:nvGrpSpPr>
        <p:grpSpPr bwMode="auto">
          <a:xfrm rot="198679">
            <a:off x="1170594" y="214956"/>
            <a:ext cx="217273" cy="171367"/>
            <a:chOff x="1014" y="1376"/>
            <a:chExt cx="214" cy="261"/>
          </a:xfrm>
        </p:grpSpPr>
        <p:sp>
          <p:nvSpPr>
            <p:cNvPr id="215" name="Freeform 95"/>
            <p:cNvSpPr>
              <a:spLocks/>
            </p:cNvSpPr>
            <p:nvPr/>
          </p:nvSpPr>
          <p:spPr bwMode="gray">
            <a:xfrm rot="-369608">
              <a:off x="1014" y="1490"/>
              <a:ext cx="159" cy="147"/>
            </a:xfrm>
            <a:custGeom>
              <a:avLst/>
              <a:gdLst/>
              <a:ahLst/>
              <a:cxnLst>
                <a:cxn ang="0">
                  <a:pos x="34" y="110"/>
                </a:cxn>
                <a:cxn ang="0">
                  <a:pos x="128" y="33"/>
                </a:cxn>
                <a:cxn ang="0">
                  <a:pos x="34" y="110"/>
                </a:cxn>
              </a:cxnLst>
              <a:rect l="0" t="0" r="r" b="b"/>
              <a:pathLst>
                <a:path w="159" h="147">
                  <a:moveTo>
                    <a:pt x="34" y="110"/>
                  </a:moveTo>
                  <a:cubicBezTo>
                    <a:pt x="0" y="88"/>
                    <a:pt x="24" y="0"/>
                    <a:pt x="128" y="33"/>
                  </a:cubicBezTo>
                  <a:cubicBezTo>
                    <a:pt x="159" y="43"/>
                    <a:pt x="128" y="147"/>
                    <a:pt x="34" y="110"/>
                  </a:cubicBezTo>
                  <a:close/>
                </a:path>
              </a:pathLst>
            </a:custGeom>
            <a:solidFill>
              <a:schemeClr val="accent2">
                <a:alpha val="26000"/>
              </a:schemeClr>
            </a:solidFill>
            <a:ln w="9525" cap="flat" cmpd="sng">
              <a:solidFill>
                <a:schemeClr val="tx1">
                  <a:lumMod val="75000"/>
                  <a:lumOff val="25000"/>
                  <a:alpha val="43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  <p:sp>
          <p:nvSpPr>
            <p:cNvPr id="216" name="Freeform 96"/>
            <p:cNvSpPr>
              <a:spLocks/>
            </p:cNvSpPr>
            <p:nvPr/>
          </p:nvSpPr>
          <p:spPr bwMode="gray">
            <a:xfrm>
              <a:off x="1146" y="1376"/>
              <a:ext cx="82" cy="148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4" y="28"/>
                </a:cxn>
                <a:cxn ang="0">
                  <a:pos x="14" y="0"/>
                </a:cxn>
                <a:cxn ang="0">
                  <a:pos x="82" y="86"/>
                </a:cxn>
                <a:cxn ang="0">
                  <a:pos x="52" y="132"/>
                </a:cxn>
              </a:cxnLst>
              <a:rect l="0" t="0" r="r" b="b"/>
              <a:pathLst>
                <a:path w="82" h="148">
                  <a:moveTo>
                    <a:pt x="0" y="148"/>
                  </a:moveTo>
                  <a:cubicBezTo>
                    <a:pt x="22" y="106"/>
                    <a:pt x="4" y="66"/>
                    <a:pt x="4" y="28"/>
                  </a:cubicBezTo>
                  <a:cubicBezTo>
                    <a:pt x="2" y="8"/>
                    <a:pt x="14" y="0"/>
                    <a:pt x="14" y="0"/>
                  </a:cubicBezTo>
                  <a:cubicBezTo>
                    <a:pt x="28" y="52"/>
                    <a:pt x="82" y="64"/>
                    <a:pt x="82" y="86"/>
                  </a:cubicBezTo>
                  <a:cubicBezTo>
                    <a:pt x="80" y="118"/>
                    <a:pt x="52" y="132"/>
                    <a:pt x="52" y="132"/>
                  </a:cubicBezTo>
                </a:path>
              </a:pathLst>
            </a:custGeom>
            <a:noFill/>
            <a:ln w="9525" cap="flat" cmpd="sng">
              <a:solidFill>
                <a:schemeClr val="tx1">
                  <a:lumMod val="75000"/>
                  <a:lumOff val="25000"/>
                  <a:alpha val="43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sz="1800">
                <a:solidFill>
                  <a:srgbClr val="000000"/>
                </a:solidFill>
              </a:endParaRPr>
            </a:p>
          </p:txBody>
        </p:sp>
      </p:grpSp>
      <p:pic>
        <p:nvPicPr>
          <p:cNvPr id="242" name="Picture 23" descr="8"/>
          <p:cNvPicPr>
            <a:picLocks noChangeAspect="1" noChangeArrowheads="1"/>
          </p:cNvPicPr>
          <p:nvPr userDrawn="1"/>
        </p:nvPicPr>
        <p:blipFill>
          <a:blip r:embed="rId15" cstate="print"/>
          <a:stretch>
            <a:fillRect/>
          </a:stretch>
        </p:blipFill>
        <p:spPr bwMode="gray">
          <a:xfrm>
            <a:off x="5247911" y="0"/>
            <a:ext cx="6944084" cy="3658612"/>
          </a:xfrm>
          <a:prstGeom prst="rect">
            <a:avLst/>
          </a:prstGeom>
          <a:noFill/>
        </p:spPr>
      </p:pic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60" y="6446487"/>
            <a:ext cx="2844800" cy="2468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1E49163-F5C7-4075-AE14-CDFAA5D8A6C9}" type="datetimeFigureOut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10/17/2019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7721540" y="6446487"/>
            <a:ext cx="3860800" cy="2468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669596" y="6446487"/>
            <a:ext cx="2844800" cy="2468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1420351-CFDA-4028-934C-4543CA916213}" type="slidenum">
              <a:rPr lang="en-US" smtClean="0">
                <a:solidFill>
                  <a:srgbClr val="000000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11" name="Title Placeholder 10"/>
          <p:cNvSpPr>
            <a:spLocks noGrp="1"/>
          </p:cNvSpPr>
          <p:nvPr>
            <p:ph type="title"/>
          </p:nvPr>
        </p:nvSpPr>
        <p:spPr>
          <a:xfrm>
            <a:off x="609600" y="228635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18038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3600" b="1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accent1"/>
        </a:buClr>
        <a:buSzPct val="100000"/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accent2"/>
        </a:buClr>
        <a:buSzPct val="90000"/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accent3"/>
        </a:buClr>
        <a:buSzPct val="90000"/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accent4"/>
        </a:buClr>
        <a:buSzPct val="90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accent5"/>
        </a:buClr>
        <a:buSzPct val="90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Rectangle 16"/>
          <p:cNvSpPr>
            <a:spLocks noChangeArrowheads="1"/>
          </p:cNvSpPr>
          <p:nvPr userDrawn="1"/>
        </p:nvSpPr>
        <p:spPr bwMode="ltGray">
          <a:xfrm>
            <a:off x="0" y="4149726"/>
            <a:ext cx="12192000" cy="2708275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tint val="0"/>
                  <a:invGamma/>
                  <a:alpha val="0"/>
                </a:schemeClr>
              </a:gs>
              <a:gs pos="100000">
                <a:schemeClr val="accent1">
                  <a:alpha val="30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pic>
        <p:nvPicPr>
          <p:cNvPr id="1041" name="Picture 17" descr="8"/>
          <p:cNvPicPr>
            <a:picLocks noChangeAspect="1" noChangeArrowheads="1"/>
          </p:cNvPicPr>
          <p:nvPr userDrawn="1"/>
        </p:nvPicPr>
        <p:blipFill>
          <a:blip r:embed="rId1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847"/>
          <a:stretch>
            <a:fillRect/>
          </a:stretch>
        </p:blipFill>
        <p:spPr bwMode="gray">
          <a:xfrm>
            <a:off x="0" y="2882900"/>
            <a:ext cx="12192000" cy="397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2" name="Group 18"/>
          <p:cNvGrpSpPr>
            <a:grpSpLocks/>
          </p:cNvGrpSpPr>
          <p:nvPr userDrawn="1"/>
        </p:nvGrpSpPr>
        <p:grpSpPr bwMode="auto">
          <a:xfrm flipH="1">
            <a:off x="0" y="0"/>
            <a:ext cx="12192000" cy="2438400"/>
            <a:chOff x="0" y="0"/>
            <a:chExt cx="5760" cy="1536"/>
          </a:xfrm>
        </p:grpSpPr>
        <p:pic>
          <p:nvPicPr>
            <p:cNvPr id="1043" name="Picture 19" descr="1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6550" r="16583"/>
            <a:stretch>
              <a:fillRect/>
            </a:stretch>
          </p:blipFill>
          <p:spPr bwMode="auto">
            <a:xfrm>
              <a:off x="1610" y="0"/>
              <a:ext cx="4150" cy="86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4" name="Picture 20" descr="2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378" t="37289"/>
            <a:stretch>
              <a:fillRect/>
            </a:stretch>
          </p:blipFill>
          <p:spPr bwMode="auto">
            <a:xfrm>
              <a:off x="0" y="0"/>
              <a:ext cx="3520" cy="15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045" name="Picture 21" descr="17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5" t="21144" r="2530"/>
          <a:stretch>
            <a:fillRect/>
          </a:stretch>
        </p:blipFill>
        <p:spPr bwMode="auto">
          <a:xfrm>
            <a:off x="0" y="0"/>
            <a:ext cx="12185651" cy="3244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6" name="Group 22"/>
          <p:cNvGrpSpPr>
            <a:grpSpLocks/>
          </p:cNvGrpSpPr>
          <p:nvPr userDrawn="1"/>
        </p:nvGrpSpPr>
        <p:grpSpPr bwMode="auto">
          <a:xfrm>
            <a:off x="10223500" y="260350"/>
            <a:ext cx="1346200" cy="827088"/>
            <a:chOff x="4830" y="164"/>
            <a:chExt cx="636" cy="521"/>
          </a:xfrm>
        </p:grpSpPr>
        <p:pic>
          <p:nvPicPr>
            <p:cNvPr id="1047" name="Picture 23" descr="15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111329" flipH="1">
              <a:off x="4830" y="436"/>
              <a:ext cx="260" cy="24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8" name="Picture 24" descr="15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0422828" flipH="1">
              <a:off x="5206" y="164"/>
              <a:ext cx="260" cy="24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49" name="Rectangle 25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868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50" name="Rectangle 26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51" name="Rectangle 2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1DAC536-4B57-4437-909C-F5865427BA45}" type="datetimeFigureOut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052" name="Rectangle 2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53" name="Rectangle 2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F7FC79D-4893-4C85-A8B0-3EFBAFF2CA16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88070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  <p:sldLayoutId id="2147483725" r:id="rId12"/>
    <p:sldLayoutId id="2147483726" r:id="rId13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9" grpId="0"/>
    </p:bld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Rectangle 16"/>
          <p:cNvSpPr>
            <a:spLocks noChangeArrowheads="1"/>
          </p:cNvSpPr>
          <p:nvPr userDrawn="1"/>
        </p:nvSpPr>
        <p:spPr bwMode="ltGray">
          <a:xfrm>
            <a:off x="0" y="4149726"/>
            <a:ext cx="12192000" cy="2708275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tint val="0"/>
                  <a:invGamma/>
                  <a:alpha val="0"/>
                </a:schemeClr>
              </a:gs>
              <a:gs pos="100000">
                <a:schemeClr val="accent1">
                  <a:alpha val="30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vi-VN" sz="1800">
              <a:solidFill>
                <a:srgbClr val="000000"/>
              </a:solidFill>
            </a:endParaRPr>
          </a:p>
        </p:txBody>
      </p:sp>
      <p:pic>
        <p:nvPicPr>
          <p:cNvPr id="1041" name="Picture 17" descr="8"/>
          <p:cNvPicPr>
            <a:picLocks noChangeAspect="1" noChangeArrowheads="1"/>
          </p:cNvPicPr>
          <p:nvPr userDrawn="1"/>
        </p:nvPicPr>
        <p:blipFill>
          <a:blip r:embed="rId1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847"/>
          <a:stretch>
            <a:fillRect/>
          </a:stretch>
        </p:blipFill>
        <p:spPr bwMode="gray">
          <a:xfrm>
            <a:off x="0" y="2882900"/>
            <a:ext cx="12192000" cy="397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2" name="Group 18"/>
          <p:cNvGrpSpPr>
            <a:grpSpLocks/>
          </p:cNvGrpSpPr>
          <p:nvPr userDrawn="1"/>
        </p:nvGrpSpPr>
        <p:grpSpPr bwMode="auto">
          <a:xfrm flipH="1">
            <a:off x="0" y="0"/>
            <a:ext cx="12192000" cy="2438400"/>
            <a:chOff x="0" y="0"/>
            <a:chExt cx="5760" cy="1536"/>
          </a:xfrm>
        </p:grpSpPr>
        <p:pic>
          <p:nvPicPr>
            <p:cNvPr id="1043" name="Picture 19" descr="1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6550" r="16583"/>
            <a:stretch>
              <a:fillRect/>
            </a:stretch>
          </p:blipFill>
          <p:spPr bwMode="auto">
            <a:xfrm>
              <a:off x="1610" y="0"/>
              <a:ext cx="4150" cy="86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4" name="Picture 20" descr="2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378" t="37289"/>
            <a:stretch>
              <a:fillRect/>
            </a:stretch>
          </p:blipFill>
          <p:spPr bwMode="auto">
            <a:xfrm>
              <a:off x="0" y="0"/>
              <a:ext cx="3520" cy="15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045" name="Picture 21" descr="17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5" t="21144" r="2530"/>
          <a:stretch>
            <a:fillRect/>
          </a:stretch>
        </p:blipFill>
        <p:spPr bwMode="auto">
          <a:xfrm>
            <a:off x="0" y="0"/>
            <a:ext cx="12185651" cy="3244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6" name="Group 22"/>
          <p:cNvGrpSpPr>
            <a:grpSpLocks/>
          </p:cNvGrpSpPr>
          <p:nvPr userDrawn="1"/>
        </p:nvGrpSpPr>
        <p:grpSpPr bwMode="auto">
          <a:xfrm>
            <a:off x="10223500" y="260350"/>
            <a:ext cx="1346200" cy="827088"/>
            <a:chOff x="4830" y="164"/>
            <a:chExt cx="636" cy="521"/>
          </a:xfrm>
        </p:grpSpPr>
        <p:pic>
          <p:nvPicPr>
            <p:cNvPr id="1047" name="Picture 23" descr="15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111329" flipH="1">
              <a:off x="4830" y="436"/>
              <a:ext cx="260" cy="24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8" name="Picture 24" descr="15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0422828" flipH="1">
              <a:off x="5206" y="164"/>
              <a:ext cx="260" cy="24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49" name="Rectangle 25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868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50" name="Rectangle 26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51" name="Rectangle 2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1DAC536-4B57-4437-909C-F5865427BA45}" type="datetimeFigureOut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10/17/2019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052" name="Rectangle 2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53" name="Rectangle 2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F7FC79D-4893-4C85-A8B0-3EFBAFF2CA16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009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8" r:id="rId1"/>
    <p:sldLayoutId id="2147483729" r:id="rId2"/>
    <p:sldLayoutId id="2147483730" r:id="rId3"/>
    <p:sldLayoutId id="2147483731" r:id="rId4"/>
    <p:sldLayoutId id="2147483732" r:id="rId5"/>
    <p:sldLayoutId id="2147483733" r:id="rId6"/>
    <p:sldLayoutId id="2147483734" r:id="rId7"/>
    <p:sldLayoutId id="2147483735" r:id="rId8"/>
    <p:sldLayoutId id="2147483736" r:id="rId9"/>
    <p:sldLayoutId id="2147483737" r:id="rId10"/>
    <p:sldLayoutId id="2147483738" r:id="rId11"/>
    <p:sldLayoutId id="2147483739" r:id="rId12"/>
    <p:sldLayoutId id="2147483740" r:id="rId13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9" grpId="0"/>
    </p:bld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 userDrawn="1"/>
        </p:nvGrpSpPr>
        <p:grpSpPr bwMode="gray">
          <a:xfrm>
            <a:off x="-1987" y="1"/>
            <a:ext cx="12192361" cy="1934719"/>
            <a:chOff x="-1491" y="-2011658"/>
            <a:chExt cx="9144271" cy="3946377"/>
          </a:xfrm>
        </p:grpSpPr>
        <p:sp>
          <p:nvSpPr>
            <p:cNvPr id="8" name="Rectangle 7"/>
            <p:cNvSpPr/>
            <p:nvPr/>
          </p:nvSpPr>
          <p:spPr bwMode="gray">
            <a:xfrm>
              <a:off x="4570780" y="-2011658"/>
              <a:ext cx="4572000" cy="3886194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  <a:alpha val="50000"/>
                  </a:schemeClr>
                </a:gs>
                <a:gs pos="42000">
                  <a:schemeClr val="accent2"/>
                </a:gs>
                <a:gs pos="73000">
                  <a:schemeClr val="accent1">
                    <a:alpha val="80000"/>
                  </a:schemeClr>
                </a:gs>
                <a:gs pos="100000">
                  <a:schemeClr val="accent1">
                    <a:lumMod val="50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 bwMode="gray">
            <a:xfrm flipH="1">
              <a:off x="-1491" y="-2011658"/>
              <a:ext cx="4572000" cy="3946377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44000">
                  <a:schemeClr val="accent4"/>
                </a:gs>
                <a:gs pos="73000">
                  <a:schemeClr val="accent5">
                    <a:alpha val="63000"/>
                  </a:schemeClr>
                </a:gs>
                <a:gs pos="89000">
                  <a:schemeClr val="accent6">
                    <a:lumMod val="50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 bwMode="gray">
            <a:xfrm>
              <a:off x="2956641" y="-2011658"/>
              <a:ext cx="3188171" cy="3886194"/>
            </a:xfrm>
            <a:prstGeom prst="rect">
              <a:avLst/>
            </a:prstGeom>
            <a:gradFill flip="none" rotWithShape="1">
              <a:gsLst>
                <a:gs pos="12000">
                  <a:schemeClr val="accent5">
                    <a:alpha val="0"/>
                  </a:schemeClr>
                </a:gs>
                <a:gs pos="40000">
                  <a:schemeClr val="accent4">
                    <a:lumMod val="75000"/>
                  </a:schemeClr>
                </a:gs>
                <a:gs pos="73000">
                  <a:schemeClr val="accent2">
                    <a:lumMod val="75000"/>
                  </a:schemeClr>
                </a:gs>
                <a:gs pos="93000">
                  <a:schemeClr val="accent2">
                    <a:alpha val="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pic>
        <p:nvPicPr>
          <p:cNvPr id="11" name="Picture 10" descr="taone_trans"/>
          <p:cNvPicPr>
            <a:picLocks noChangeAspect="1" noChangeArrowheads="1"/>
          </p:cNvPicPr>
          <p:nvPr userDrawn="1"/>
        </p:nvPicPr>
        <p:blipFill>
          <a:blip r:embed="rId13" cstate="print"/>
          <a:srcRect t="67383"/>
          <a:stretch>
            <a:fillRect/>
          </a:stretch>
        </p:blipFill>
        <p:spPr bwMode="gray">
          <a:xfrm>
            <a:off x="853497" y="3697"/>
            <a:ext cx="11054616" cy="1758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15" descr="2"/>
          <p:cNvPicPr>
            <a:picLocks noChangeAspect="1" noChangeArrowheads="1"/>
          </p:cNvPicPr>
          <p:nvPr userDrawn="1"/>
        </p:nvPicPr>
        <p:blipFill>
          <a:blip r:embed="rId14" cstate="print">
            <a:duotone>
              <a:schemeClr val="accent1">
                <a:shade val="45000"/>
                <a:satMod val="135000"/>
              </a:schemeClr>
              <a:prstClr val="white"/>
            </a:duotone>
          </a:blip>
          <a:srcRect t="71496" r="31304" b="-1035"/>
          <a:stretch>
            <a:fillRect/>
          </a:stretch>
        </p:blipFill>
        <p:spPr bwMode="gray">
          <a:xfrm>
            <a:off x="831539" y="3058"/>
            <a:ext cx="11360461" cy="1758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Freeform 17"/>
          <p:cNvSpPr>
            <a:spLocks/>
          </p:cNvSpPr>
          <p:nvPr userDrawn="1"/>
        </p:nvSpPr>
        <p:spPr bwMode="auto">
          <a:xfrm flipH="1">
            <a:off x="-32408" y="-411438"/>
            <a:ext cx="8256213" cy="2526744"/>
          </a:xfrm>
          <a:custGeom>
            <a:avLst/>
            <a:gdLst>
              <a:gd name="connsiteX0" fmla="*/ 0 w 5158"/>
              <a:gd name="connsiteY0" fmla="*/ 4 h 3791"/>
              <a:gd name="connsiteX1" fmla="*/ 304 w 5158"/>
              <a:gd name="connsiteY1" fmla="*/ 704 h 3791"/>
              <a:gd name="connsiteX2" fmla="*/ 1396 w 5158"/>
              <a:gd name="connsiteY2" fmla="*/ 1872 h 3791"/>
              <a:gd name="connsiteX3" fmla="*/ 3331 w 5158"/>
              <a:gd name="connsiteY3" fmla="*/ 2905 h 3791"/>
              <a:gd name="connsiteX4" fmla="*/ 5158 w 5158"/>
              <a:gd name="connsiteY4" fmla="*/ 3791 h 3791"/>
              <a:gd name="connsiteX5" fmla="*/ 5145 w 5158"/>
              <a:gd name="connsiteY5" fmla="*/ 1316 h 3791"/>
              <a:gd name="connsiteX6" fmla="*/ 3592 w 5158"/>
              <a:gd name="connsiteY6" fmla="*/ 1980 h 3791"/>
              <a:gd name="connsiteX7" fmla="*/ 1440 w 5158"/>
              <a:gd name="connsiteY7" fmla="*/ 1732 h 3791"/>
              <a:gd name="connsiteX8" fmla="*/ 328 w 5158"/>
              <a:gd name="connsiteY8" fmla="*/ 704 h 3791"/>
              <a:gd name="connsiteX9" fmla="*/ 20 w 5158"/>
              <a:gd name="connsiteY9" fmla="*/ 0 h 3791"/>
              <a:gd name="connsiteX0" fmla="*/ 0 w 5158"/>
              <a:gd name="connsiteY0" fmla="*/ 4 h 3791"/>
              <a:gd name="connsiteX1" fmla="*/ 304 w 5158"/>
              <a:gd name="connsiteY1" fmla="*/ 704 h 3791"/>
              <a:gd name="connsiteX2" fmla="*/ 1396 w 5158"/>
              <a:gd name="connsiteY2" fmla="*/ 1872 h 3791"/>
              <a:gd name="connsiteX3" fmla="*/ 3339 w 5158"/>
              <a:gd name="connsiteY3" fmla="*/ 3098 h 3791"/>
              <a:gd name="connsiteX4" fmla="*/ 5158 w 5158"/>
              <a:gd name="connsiteY4" fmla="*/ 3791 h 3791"/>
              <a:gd name="connsiteX5" fmla="*/ 5145 w 5158"/>
              <a:gd name="connsiteY5" fmla="*/ 1316 h 3791"/>
              <a:gd name="connsiteX6" fmla="*/ 3592 w 5158"/>
              <a:gd name="connsiteY6" fmla="*/ 1980 h 3791"/>
              <a:gd name="connsiteX7" fmla="*/ 1440 w 5158"/>
              <a:gd name="connsiteY7" fmla="*/ 1732 h 3791"/>
              <a:gd name="connsiteX8" fmla="*/ 328 w 5158"/>
              <a:gd name="connsiteY8" fmla="*/ 704 h 3791"/>
              <a:gd name="connsiteX9" fmla="*/ 20 w 5158"/>
              <a:gd name="connsiteY9" fmla="*/ 0 h 3791"/>
              <a:gd name="connsiteX0" fmla="*/ 0 w 5158"/>
              <a:gd name="connsiteY0" fmla="*/ 4 h 3791"/>
              <a:gd name="connsiteX1" fmla="*/ 304 w 5158"/>
              <a:gd name="connsiteY1" fmla="*/ 704 h 3791"/>
              <a:gd name="connsiteX2" fmla="*/ 1396 w 5158"/>
              <a:gd name="connsiteY2" fmla="*/ 1872 h 3791"/>
              <a:gd name="connsiteX3" fmla="*/ 3339 w 5158"/>
              <a:gd name="connsiteY3" fmla="*/ 3098 h 3791"/>
              <a:gd name="connsiteX4" fmla="*/ 5158 w 5158"/>
              <a:gd name="connsiteY4" fmla="*/ 3791 h 3791"/>
              <a:gd name="connsiteX5" fmla="*/ 5145 w 5158"/>
              <a:gd name="connsiteY5" fmla="*/ 1316 h 3791"/>
              <a:gd name="connsiteX6" fmla="*/ 3592 w 5158"/>
              <a:gd name="connsiteY6" fmla="*/ 1980 h 3791"/>
              <a:gd name="connsiteX7" fmla="*/ 1440 w 5158"/>
              <a:gd name="connsiteY7" fmla="*/ 1732 h 3791"/>
              <a:gd name="connsiteX8" fmla="*/ 328 w 5158"/>
              <a:gd name="connsiteY8" fmla="*/ 704 h 3791"/>
              <a:gd name="connsiteX9" fmla="*/ 20 w 5158"/>
              <a:gd name="connsiteY9" fmla="*/ 0 h 3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58" h="3791">
                <a:moveTo>
                  <a:pt x="0" y="4"/>
                </a:moveTo>
                <a:cubicBezTo>
                  <a:pt x="12" y="52"/>
                  <a:pt x="71" y="393"/>
                  <a:pt x="304" y="704"/>
                </a:cubicBezTo>
                <a:cubicBezTo>
                  <a:pt x="537" y="1015"/>
                  <a:pt x="892" y="1505"/>
                  <a:pt x="1396" y="1872"/>
                </a:cubicBezTo>
                <a:cubicBezTo>
                  <a:pt x="1976" y="2328"/>
                  <a:pt x="2619" y="2769"/>
                  <a:pt x="3339" y="3098"/>
                </a:cubicBezTo>
                <a:cubicBezTo>
                  <a:pt x="4059" y="3427"/>
                  <a:pt x="4552" y="3560"/>
                  <a:pt x="5158" y="3791"/>
                </a:cubicBezTo>
                <a:cubicBezTo>
                  <a:pt x="5154" y="3266"/>
                  <a:pt x="5149" y="1841"/>
                  <a:pt x="5145" y="1316"/>
                </a:cubicBezTo>
                <a:cubicBezTo>
                  <a:pt x="5059" y="1462"/>
                  <a:pt x="4680" y="1828"/>
                  <a:pt x="3592" y="1980"/>
                </a:cubicBezTo>
                <a:cubicBezTo>
                  <a:pt x="2504" y="2132"/>
                  <a:pt x="1972" y="1984"/>
                  <a:pt x="1440" y="1732"/>
                </a:cubicBezTo>
                <a:cubicBezTo>
                  <a:pt x="908" y="1480"/>
                  <a:pt x="556" y="1032"/>
                  <a:pt x="328" y="704"/>
                </a:cubicBezTo>
                <a:cubicBezTo>
                  <a:pt x="100" y="376"/>
                  <a:pt x="28" y="116"/>
                  <a:pt x="20" y="0"/>
                </a:cubicBezTo>
              </a:path>
            </a:pathLst>
          </a:custGeom>
          <a:gradFill flip="none" rotWithShape="1">
            <a:gsLst>
              <a:gs pos="10000">
                <a:schemeClr val="hlink">
                  <a:gamma/>
                  <a:tint val="0"/>
                  <a:invGamma/>
                  <a:alpha val="0"/>
                </a:schemeClr>
              </a:gs>
              <a:gs pos="36000">
                <a:schemeClr val="hlink">
                  <a:gamma/>
                  <a:tint val="0"/>
                  <a:invGamma/>
                  <a:alpha val="42000"/>
                </a:schemeClr>
              </a:gs>
              <a:gs pos="74000">
                <a:srgbClr val="FFFFFF">
                  <a:alpha val="0"/>
                </a:srgbClr>
              </a:gs>
            </a:gsLst>
            <a:path path="circle">
              <a:fillToRect l="100000" t="100000"/>
            </a:path>
            <a:tileRect r="-100000" b="-100000"/>
          </a:gra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pic>
        <p:nvPicPr>
          <p:cNvPr id="14" name="Picture 11" descr="light_shadow_m"/>
          <p:cNvPicPr>
            <a:picLocks noChangeAspect="1" noChangeArrowheads="1"/>
          </p:cNvPicPr>
          <p:nvPr userDrawn="1"/>
        </p:nvPicPr>
        <p:blipFill>
          <a:blip r:embed="rId15" cstate="print"/>
          <a:srcRect t="30950"/>
          <a:stretch>
            <a:fillRect/>
          </a:stretch>
        </p:blipFill>
        <p:spPr bwMode="gray">
          <a:xfrm>
            <a:off x="9509723" y="1"/>
            <a:ext cx="2560359" cy="13259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Oval 14"/>
          <p:cNvSpPr/>
          <p:nvPr userDrawn="1"/>
        </p:nvSpPr>
        <p:spPr bwMode="gray">
          <a:xfrm>
            <a:off x="9098777" y="262885"/>
            <a:ext cx="2006423" cy="1504817"/>
          </a:xfrm>
          <a:prstGeom prst="ellipse">
            <a:avLst/>
          </a:prstGeom>
          <a:solidFill>
            <a:srgbClr val="FFFFFF">
              <a:alpha val="17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16" name="Picture 11" descr="light_shadow_m"/>
          <p:cNvPicPr>
            <a:picLocks noChangeAspect="1" noChangeArrowheads="1"/>
          </p:cNvPicPr>
          <p:nvPr userDrawn="1"/>
        </p:nvPicPr>
        <p:blipFill>
          <a:blip r:embed="rId15" cstate="print"/>
          <a:srcRect t="33229"/>
          <a:stretch>
            <a:fillRect/>
          </a:stretch>
        </p:blipFill>
        <p:spPr bwMode="gray">
          <a:xfrm>
            <a:off x="243838" y="-11289"/>
            <a:ext cx="2560359" cy="12821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11" descr="light_shadow_m"/>
          <p:cNvPicPr>
            <a:picLocks noChangeAspect="1" noChangeArrowheads="1"/>
          </p:cNvPicPr>
          <p:nvPr userDrawn="1"/>
        </p:nvPicPr>
        <p:blipFill>
          <a:blip r:embed="rId16" cstate="print"/>
          <a:srcRect/>
          <a:stretch>
            <a:fillRect/>
          </a:stretch>
        </p:blipFill>
        <p:spPr bwMode="gray">
          <a:xfrm>
            <a:off x="8209903" y="96309"/>
            <a:ext cx="1137972" cy="853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Oval 17"/>
          <p:cNvSpPr/>
          <p:nvPr userDrawn="1"/>
        </p:nvSpPr>
        <p:spPr bwMode="gray">
          <a:xfrm>
            <a:off x="10328286" y="96309"/>
            <a:ext cx="627817" cy="466147"/>
          </a:xfrm>
          <a:prstGeom prst="ellipse">
            <a:avLst/>
          </a:prstGeom>
          <a:solidFill>
            <a:srgbClr val="FFFFFF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9" name="Oval 18"/>
          <p:cNvSpPr/>
          <p:nvPr userDrawn="1"/>
        </p:nvSpPr>
        <p:spPr bwMode="gray">
          <a:xfrm>
            <a:off x="5281380" y="228636"/>
            <a:ext cx="448864" cy="323211"/>
          </a:xfrm>
          <a:prstGeom prst="ellipse">
            <a:avLst/>
          </a:prstGeom>
          <a:solidFill>
            <a:srgbClr val="FFFFFF">
              <a:alpha val="17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 bwMode="gray">
          <a:xfrm>
            <a:off x="10550938" y="1804471"/>
            <a:ext cx="787565" cy="590674"/>
          </a:xfrm>
          <a:prstGeom prst="ellipse">
            <a:avLst/>
          </a:prstGeom>
          <a:solidFill>
            <a:srgbClr val="FFFFFF">
              <a:alpha val="11000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Freeform 20"/>
          <p:cNvSpPr/>
          <p:nvPr userDrawn="1"/>
        </p:nvSpPr>
        <p:spPr bwMode="gray">
          <a:xfrm>
            <a:off x="1097336" y="73231"/>
            <a:ext cx="847073" cy="1069795"/>
          </a:xfrm>
          <a:custGeom>
            <a:avLst/>
            <a:gdLst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67556 w 3386667"/>
              <a:gd name="connsiteY40" fmla="*/ 2314222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96622 w 3386667"/>
              <a:gd name="connsiteY42" fmla="*/ 2404533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38578 w 3386667"/>
              <a:gd name="connsiteY43" fmla="*/ 2607733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869245 w 3386667"/>
              <a:gd name="connsiteY45" fmla="*/ 3002845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48267 w 3386667"/>
              <a:gd name="connsiteY46" fmla="*/ 318346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48267 w 3386667"/>
              <a:gd name="connsiteY47" fmla="*/ 3307645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6978 w 3386667"/>
              <a:gd name="connsiteY49" fmla="*/ 3973689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75645 w 3386667"/>
              <a:gd name="connsiteY53" fmla="*/ 3860800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33689 w 3386667"/>
              <a:gd name="connsiteY54" fmla="*/ 3635022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8845 w 3386667"/>
              <a:gd name="connsiteY55" fmla="*/ 3443111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490134 w 3386667"/>
              <a:gd name="connsiteY56" fmla="*/ 3307645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18933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76978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32000 w 3386667"/>
              <a:gd name="connsiteY59" fmla="*/ 3578578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67467 w 3386667"/>
              <a:gd name="connsiteY60" fmla="*/ 3759200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804356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56178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1998134 w 3386667"/>
              <a:gd name="connsiteY63" fmla="*/ 4459111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1975556 w 3386667"/>
              <a:gd name="connsiteY64" fmla="*/ 4617156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1966031 w 3386667"/>
              <a:gd name="connsiteY64" fmla="*/ 4595725 h 5734756"/>
              <a:gd name="connsiteX65" fmla="*/ 2043289 w 3386667"/>
              <a:gd name="connsiteY65" fmla="*/ 4786489 h 5734756"/>
              <a:gd name="connsiteX66" fmla="*/ 1930400 w 3386667"/>
              <a:gd name="connsiteY66" fmla="*/ 5023556 h 5734756"/>
              <a:gd name="connsiteX67" fmla="*/ 1761067 w 3386667"/>
              <a:gd name="connsiteY67" fmla="*/ 5046133 h 5734756"/>
              <a:gd name="connsiteX68" fmla="*/ 1761067 w 3386667"/>
              <a:gd name="connsiteY68" fmla="*/ 5226756 h 5734756"/>
              <a:gd name="connsiteX69" fmla="*/ 1986845 w 3386667"/>
              <a:gd name="connsiteY69" fmla="*/ 5520267 h 5734756"/>
              <a:gd name="connsiteX70" fmla="*/ 2190045 w 3386667"/>
              <a:gd name="connsiteY70" fmla="*/ 5700889 h 5734756"/>
              <a:gd name="connsiteX71" fmla="*/ 2336800 w 3386667"/>
              <a:gd name="connsiteY71" fmla="*/ 5734756 h 5734756"/>
              <a:gd name="connsiteX72" fmla="*/ 2302934 w 3386667"/>
              <a:gd name="connsiteY72" fmla="*/ 5531556 h 5734756"/>
              <a:gd name="connsiteX73" fmla="*/ 2201334 w 3386667"/>
              <a:gd name="connsiteY73" fmla="*/ 5271911 h 5734756"/>
              <a:gd name="connsiteX74" fmla="*/ 2144889 w 3386667"/>
              <a:gd name="connsiteY74" fmla="*/ 5147733 h 5734756"/>
              <a:gd name="connsiteX75" fmla="*/ 2246489 w 3386667"/>
              <a:gd name="connsiteY75" fmla="*/ 4989689 h 5734756"/>
              <a:gd name="connsiteX76" fmla="*/ 2359378 w 3386667"/>
              <a:gd name="connsiteY76" fmla="*/ 4989689 h 5734756"/>
              <a:gd name="connsiteX77" fmla="*/ 2415822 w 3386667"/>
              <a:gd name="connsiteY77" fmla="*/ 4842933 h 5734756"/>
              <a:gd name="connsiteX78" fmla="*/ 2415822 w 3386667"/>
              <a:gd name="connsiteY78" fmla="*/ 4741333 h 5734756"/>
              <a:gd name="connsiteX79" fmla="*/ 2596445 w 3386667"/>
              <a:gd name="connsiteY79" fmla="*/ 4673600 h 5734756"/>
              <a:gd name="connsiteX80" fmla="*/ 2754489 w 3386667"/>
              <a:gd name="connsiteY80" fmla="*/ 4425245 h 5734756"/>
              <a:gd name="connsiteX81" fmla="*/ 2980267 w 3386667"/>
              <a:gd name="connsiteY81" fmla="*/ 4131733 h 5734756"/>
              <a:gd name="connsiteX82" fmla="*/ 3093156 w 3386667"/>
              <a:gd name="connsiteY82" fmla="*/ 3962400 h 5734756"/>
              <a:gd name="connsiteX83" fmla="*/ 3160889 w 3386667"/>
              <a:gd name="connsiteY83" fmla="*/ 3826933 h 5734756"/>
              <a:gd name="connsiteX84" fmla="*/ 3115734 w 3386667"/>
              <a:gd name="connsiteY84" fmla="*/ 3714045 h 5734756"/>
              <a:gd name="connsiteX85" fmla="*/ 3149600 w 3386667"/>
              <a:gd name="connsiteY85" fmla="*/ 3601156 h 5734756"/>
              <a:gd name="connsiteX86" fmla="*/ 3115734 w 3386667"/>
              <a:gd name="connsiteY86" fmla="*/ 3454400 h 5734756"/>
              <a:gd name="connsiteX87" fmla="*/ 2946400 w 3386667"/>
              <a:gd name="connsiteY87" fmla="*/ 3273778 h 5734756"/>
              <a:gd name="connsiteX88" fmla="*/ 2528711 w 3386667"/>
              <a:gd name="connsiteY88" fmla="*/ 3070578 h 5734756"/>
              <a:gd name="connsiteX89" fmla="*/ 2291645 w 3386667"/>
              <a:gd name="connsiteY89" fmla="*/ 2912533 h 5734756"/>
              <a:gd name="connsiteX90" fmla="*/ 2393245 w 3386667"/>
              <a:gd name="connsiteY90" fmla="*/ 2889956 h 5734756"/>
              <a:gd name="connsiteX91" fmla="*/ 2393245 w 3386667"/>
              <a:gd name="connsiteY91" fmla="*/ 2889956 h 5734756"/>
              <a:gd name="connsiteX92" fmla="*/ 2562578 w 3386667"/>
              <a:gd name="connsiteY92" fmla="*/ 2630311 h 5734756"/>
              <a:gd name="connsiteX93" fmla="*/ 2754489 w 3386667"/>
              <a:gd name="connsiteY93" fmla="*/ 2517422 h 5734756"/>
              <a:gd name="connsiteX94" fmla="*/ 2788356 w 3386667"/>
              <a:gd name="connsiteY94" fmla="*/ 2325511 h 5734756"/>
              <a:gd name="connsiteX95" fmla="*/ 2822222 w 3386667"/>
              <a:gd name="connsiteY95" fmla="*/ 2190045 h 5734756"/>
              <a:gd name="connsiteX96" fmla="*/ 3025422 w 3386667"/>
              <a:gd name="connsiteY96" fmla="*/ 2144889 h 5734756"/>
              <a:gd name="connsiteX97" fmla="*/ 3138311 w 3386667"/>
              <a:gd name="connsiteY97" fmla="*/ 2043289 h 5734756"/>
              <a:gd name="connsiteX98" fmla="*/ 3330222 w 3386667"/>
              <a:gd name="connsiteY98" fmla="*/ 1986845 h 5734756"/>
              <a:gd name="connsiteX99" fmla="*/ 3386667 w 3386667"/>
              <a:gd name="connsiteY99" fmla="*/ 1896533 h 5734756"/>
              <a:gd name="connsiteX100" fmla="*/ 3341511 w 3386667"/>
              <a:gd name="connsiteY100" fmla="*/ 1794933 h 5734756"/>
              <a:gd name="connsiteX101" fmla="*/ 3375378 w 3386667"/>
              <a:gd name="connsiteY101" fmla="*/ 1693333 h 5734756"/>
              <a:gd name="connsiteX102" fmla="*/ 3375378 w 3386667"/>
              <a:gd name="connsiteY102" fmla="*/ 1524000 h 5734756"/>
              <a:gd name="connsiteX103" fmla="*/ 3341511 w 3386667"/>
              <a:gd name="connsiteY103" fmla="*/ 1444978 h 5734756"/>
              <a:gd name="connsiteX104" fmla="*/ 3341511 w 3386667"/>
              <a:gd name="connsiteY104" fmla="*/ 1444978 h 5734756"/>
              <a:gd name="connsiteX105" fmla="*/ 3330222 w 3386667"/>
              <a:gd name="connsiteY105" fmla="*/ 1219200 h 5734756"/>
              <a:gd name="connsiteX106" fmla="*/ 3273778 w 3386667"/>
              <a:gd name="connsiteY106" fmla="*/ 1106311 h 5734756"/>
              <a:gd name="connsiteX107" fmla="*/ 3251200 w 3386667"/>
              <a:gd name="connsiteY107" fmla="*/ 982133 h 5734756"/>
              <a:gd name="connsiteX108" fmla="*/ 3307645 w 3386667"/>
              <a:gd name="connsiteY108" fmla="*/ 869245 h 5734756"/>
              <a:gd name="connsiteX109" fmla="*/ 3228622 w 3386667"/>
              <a:gd name="connsiteY109" fmla="*/ 756356 h 5734756"/>
              <a:gd name="connsiteX110" fmla="*/ 3093156 w 3386667"/>
              <a:gd name="connsiteY110" fmla="*/ 711200 h 5734756"/>
              <a:gd name="connsiteX111" fmla="*/ 2991556 w 3386667"/>
              <a:gd name="connsiteY111" fmla="*/ 722489 h 5734756"/>
              <a:gd name="connsiteX112" fmla="*/ 2991556 w 3386667"/>
              <a:gd name="connsiteY112" fmla="*/ 722489 h 5734756"/>
              <a:gd name="connsiteX113" fmla="*/ 2980267 w 3386667"/>
              <a:gd name="connsiteY113" fmla="*/ 891822 h 5734756"/>
              <a:gd name="connsiteX114" fmla="*/ 2991556 w 3386667"/>
              <a:gd name="connsiteY114" fmla="*/ 959556 h 5734756"/>
              <a:gd name="connsiteX115" fmla="*/ 3059289 w 3386667"/>
              <a:gd name="connsiteY115" fmla="*/ 1061156 h 5734756"/>
              <a:gd name="connsiteX116" fmla="*/ 3002845 w 3386667"/>
              <a:gd name="connsiteY116" fmla="*/ 1253067 h 5734756"/>
              <a:gd name="connsiteX117" fmla="*/ 3014134 w 3386667"/>
              <a:gd name="connsiteY117" fmla="*/ 1320800 h 5734756"/>
              <a:gd name="connsiteX118" fmla="*/ 3059289 w 3386667"/>
              <a:gd name="connsiteY118" fmla="*/ 1411111 h 5734756"/>
              <a:gd name="connsiteX119" fmla="*/ 3036711 w 3386667"/>
              <a:gd name="connsiteY119" fmla="*/ 1490133 h 5734756"/>
              <a:gd name="connsiteX120" fmla="*/ 2765778 w 3386667"/>
              <a:gd name="connsiteY120" fmla="*/ 1411111 h 5734756"/>
              <a:gd name="connsiteX121" fmla="*/ 2652889 w 3386667"/>
              <a:gd name="connsiteY121" fmla="*/ 1286933 h 5734756"/>
              <a:gd name="connsiteX122" fmla="*/ 2596445 w 3386667"/>
              <a:gd name="connsiteY122" fmla="*/ 1286933 h 5734756"/>
              <a:gd name="connsiteX123" fmla="*/ 2517422 w 3386667"/>
              <a:gd name="connsiteY123" fmla="*/ 1207911 h 5734756"/>
              <a:gd name="connsiteX124" fmla="*/ 2585156 w 3386667"/>
              <a:gd name="connsiteY124" fmla="*/ 1106311 h 5734756"/>
              <a:gd name="connsiteX125" fmla="*/ 2607734 w 3386667"/>
              <a:gd name="connsiteY125" fmla="*/ 993422 h 5734756"/>
              <a:gd name="connsiteX126" fmla="*/ 2630311 w 3386667"/>
              <a:gd name="connsiteY126" fmla="*/ 846667 h 5734756"/>
              <a:gd name="connsiteX127" fmla="*/ 2585156 w 3386667"/>
              <a:gd name="connsiteY127" fmla="*/ 688622 h 5734756"/>
              <a:gd name="connsiteX128" fmla="*/ 2494845 w 3386667"/>
              <a:gd name="connsiteY128" fmla="*/ 598311 h 5734756"/>
              <a:gd name="connsiteX129" fmla="*/ 2223911 w 3386667"/>
              <a:gd name="connsiteY129" fmla="*/ 553156 h 5734756"/>
              <a:gd name="connsiteX130" fmla="*/ 2099734 w 3386667"/>
              <a:gd name="connsiteY130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43289 w 3386667"/>
              <a:gd name="connsiteY66" fmla="*/ 4786489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43289 w 3386667"/>
              <a:gd name="connsiteY66" fmla="*/ 4786489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43289 w 3386667"/>
              <a:gd name="connsiteY66" fmla="*/ 4786489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0400 w 3386667"/>
              <a:gd name="connsiteY67" fmla="*/ 5023556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86845 w 3386667"/>
              <a:gd name="connsiteY70" fmla="*/ 5520267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67795 w 3386667"/>
              <a:gd name="connsiteY70" fmla="*/ 5475023 h 5734756"/>
              <a:gd name="connsiteX71" fmla="*/ 2190045 w 3386667"/>
              <a:gd name="connsiteY71" fmla="*/ 5700889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34756"/>
              <a:gd name="connsiteX1" fmla="*/ 1986845 w 3386667"/>
              <a:gd name="connsiteY1" fmla="*/ 846667 h 5734756"/>
              <a:gd name="connsiteX2" fmla="*/ 2043289 w 3386667"/>
              <a:gd name="connsiteY2" fmla="*/ 948267 h 5734756"/>
              <a:gd name="connsiteX3" fmla="*/ 1986845 w 3386667"/>
              <a:gd name="connsiteY3" fmla="*/ 1083733 h 5734756"/>
              <a:gd name="connsiteX4" fmla="*/ 1986845 w 3386667"/>
              <a:gd name="connsiteY4" fmla="*/ 1140178 h 5734756"/>
              <a:gd name="connsiteX5" fmla="*/ 1840089 w 3386667"/>
              <a:gd name="connsiteY5" fmla="*/ 1185333 h 5734756"/>
              <a:gd name="connsiteX6" fmla="*/ 1704622 w 3386667"/>
              <a:gd name="connsiteY6" fmla="*/ 1083733 h 5734756"/>
              <a:gd name="connsiteX7" fmla="*/ 1580445 w 3386667"/>
              <a:gd name="connsiteY7" fmla="*/ 1106311 h 5734756"/>
              <a:gd name="connsiteX8" fmla="*/ 1422400 w 3386667"/>
              <a:gd name="connsiteY8" fmla="*/ 1016000 h 5734756"/>
              <a:gd name="connsiteX9" fmla="*/ 1320800 w 3386667"/>
              <a:gd name="connsiteY9" fmla="*/ 1016000 h 5734756"/>
              <a:gd name="connsiteX10" fmla="*/ 1083734 w 3386667"/>
              <a:gd name="connsiteY10" fmla="*/ 812800 h 5734756"/>
              <a:gd name="connsiteX11" fmla="*/ 903111 w 3386667"/>
              <a:gd name="connsiteY11" fmla="*/ 654756 h 5734756"/>
              <a:gd name="connsiteX12" fmla="*/ 767645 w 3386667"/>
              <a:gd name="connsiteY12" fmla="*/ 564445 h 5734756"/>
              <a:gd name="connsiteX13" fmla="*/ 722489 w 3386667"/>
              <a:gd name="connsiteY13" fmla="*/ 530578 h 5734756"/>
              <a:gd name="connsiteX14" fmla="*/ 643467 w 3386667"/>
              <a:gd name="connsiteY14" fmla="*/ 474133 h 5734756"/>
              <a:gd name="connsiteX15" fmla="*/ 496711 w 3386667"/>
              <a:gd name="connsiteY15" fmla="*/ 338667 h 5734756"/>
              <a:gd name="connsiteX16" fmla="*/ 338667 w 3386667"/>
              <a:gd name="connsiteY16" fmla="*/ 169333 h 5734756"/>
              <a:gd name="connsiteX17" fmla="*/ 237067 w 3386667"/>
              <a:gd name="connsiteY17" fmla="*/ 158045 h 5734756"/>
              <a:gd name="connsiteX18" fmla="*/ 0 w 3386667"/>
              <a:gd name="connsiteY18" fmla="*/ 0 h 5734756"/>
              <a:gd name="connsiteX19" fmla="*/ 11289 w 3386667"/>
              <a:gd name="connsiteY19" fmla="*/ 90311 h 5734756"/>
              <a:gd name="connsiteX20" fmla="*/ 203200 w 3386667"/>
              <a:gd name="connsiteY20" fmla="*/ 191911 h 5734756"/>
              <a:gd name="connsiteX21" fmla="*/ 180622 w 3386667"/>
              <a:gd name="connsiteY21" fmla="*/ 259645 h 5734756"/>
              <a:gd name="connsiteX22" fmla="*/ 180622 w 3386667"/>
              <a:gd name="connsiteY22" fmla="*/ 259645 h 5734756"/>
              <a:gd name="connsiteX23" fmla="*/ 112889 w 3386667"/>
              <a:gd name="connsiteY23" fmla="*/ 338667 h 5734756"/>
              <a:gd name="connsiteX24" fmla="*/ 67734 w 3386667"/>
              <a:gd name="connsiteY24" fmla="*/ 372533 h 5734756"/>
              <a:gd name="connsiteX25" fmla="*/ 169334 w 3386667"/>
              <a:gd name="connsiteY25" fmla="*/ 462845 h 5734756"/>
              <a:gd name="connsiteX26" fmla="*/ 316089 w 3386667"/>
              <a:gd name="connsiteY26" fmla="*/ 485422 h 5734756"/>
              <a:gd name="connsiteX27" fmla="*/ 496711 w 3386667"/>
              <a:gd name="connsiteY27" fmla="*/ 530578 h 5734756"/>
              <a:gd name="connsiteX28" fmla="*/ 496711 w 3386667"/>
              <a:gd name="connsiteY28" fmla="*/ 666045 h 5734756"/>
              <a:gd name="connsiteX29" fmla="*/ 496711 w 3386667"/>
              <a:gd name="connsiteY29" fmla="*/ 666045 h 5734756"/>
              <a:gd name="connsiteX30" fmla="*/ 598311 w 3386667"/>
              <a:gd name="connsiteY30" fmla="*/ 778933 h 5734756"/>
              <a:gd name="connsiteX31" fmla="*/ 575734 w 3386667"/>
              <a:gd name="connsiteY31" fmla="*/ 835378 h 5734756"/>
              <a:gd name="connsiteX32" fmla="*/ 936978 w 3386667"/>
              <a:gd name="connsiteY32" fmla="*/ 1185333 h 5734756"/>
              <a:gd name="connsiteX33" fmla="*/ 1106311 w 3386667"/>
              <a:gd name="connsiteY33" fmla="*/ 1377245 h 5734756"/>
              <a:gd name="connsiteX34" fmla="*/ 1196622 w 3386667"/>
              <a:gd name="connsiteY34" fmla="*/ 1388533 h 5734756"/>
              <a:gd name="connsiteX35" fmla="*/ 1388534 w 3386667"/>
              <a:gd name="connsiteY35" fmla="*/ 1512711 h 5734756"/>
              <a:gd name="connsiteX36" fmla="*/ 1557867 w 3386667"/>
              <a:gd name="connsiteY36" fmla="*/ 1614311 h 5734756"/>
              <a:gd name="connsiteX37" fmla="*/ 1591734 w 3386667"/>
              <a:gd name="connsiteY37" fmla="*/ 1670756 h 5734756"/>
              <a:gd name="connsiteX38" fmla="*/ 1456267 w 3386667"/>
              <a:gd name="connsiteY38" fmla="*/ 1873956 h 5734756"/>
              <a:gd name="connsiteX39" fmla="*/ 1433689 w 3386667"/>
              <a:gd name="connsiteY39" fmla="*/ 2088445 h 5734756"/>
              <a:gd name="connsiteX40" fmla="*/ 1479462 w 3386667"/>
              <a:gd name="connsiteY40" fmla="*/ 2330891 h 5734756"/>
              <a:gd name="connsiteX41" fmla="*/ 1354667 w 3386667"/>
              <a:gd name="connsiteY41" fmla="*/ 2280356 h 5734756"/>
              <a:gd name="connsiteX42" fmla="*/ 1148997 w 3386667"/>
              <a:gd name="connsiteY42" fmla="*/ 2425964 h 5734756"/>
              <a:gd name="connsiteX43" fmla="*/ 1010003 w 3386667"/>
              <a:gd name="connsiteY43" fmla="*/ 2624402 h 5734756"/>
              <a:gd name="connsiteX44" fmla="*/ 891822 w 3386667"/>
              <a:gd name="connsiteY44" fmla="*/ 2822222 h 5734756"/>
              <a:gd name="connsiteX45" fmla="*/ 900201 w 3386667"/>
              <a:gd name="connsiteY45" fmla="*/ 3000463 h 5734756"/>
              <a:gd name="connsiteX46" fmla="*/ 938742 w 3386667"/>
              <a:gd name="connsiteY46" fmla="*/ 3164417 h 5734756"/>
              <a:gd name="connsiteX47" fmla="*/ 969698 w 3386667"/>
              <a:gd name="connsiteY47" fmla="*/ 3286214 h 5734756"/>
              <a:gd name="connsiteX48" fmla="*/ 891822 w 3386667"/>
              <a:gd name="connsiteY48" fmla="*/ 3544711 h 5734756"/>
              <a:gd name="connsiteX49" fmla="*/ 934597 w 3386667"/>
              <a:gd name="connsiteY49" fmla="*/ 3914158 h 5734756"/>
              <a:gd name="connsiteX50" fmla="*/ 925689 w 3386667"/>
              <a:gd name="connsiteY50" fmla="*/ 4097867 h 5734756"/>
              <a:gd name="connsiteX51" fmla="*/ 1072445 w 3386667"/>
              <a:gd name="connsiteY51" fmla="*/ 4233333 h 5734756"/>
              <a:gd name="connsiteX52" fmla="*/ 1219200 w 3386667"/>
              <a:gd name="connsiteY52" fmla="*/ 4109156 h 5734756"/>
              <a:gd name="connsiteX53" fmla="*/ 1261358 w 3386667"/>
              <a:gd name="connsiteY53" fmla="*/ 3846513 h 5734756"/>
              <a:gd name="connsiteX54" fmla="*/ 1412258 w 3386667"/>
              <a:gd name="connsiteY54" fmla="*/ 3618354 h 5734756"/>
              <a:gd name="connsiteX55" fmla="*/ 1474083 w 3386667"/>
              <a:gd name="connsiteY55" fmla="*/ 3459779 h 5734756"/>
              <a:gd name="connsiteX56" fmla="*/ 1506803 w 3386667"/>
              <a:gd name="connsiteY56" fmla="*/ 3333839 h 5734756"/>
              <a:gd name="connsiteX57" fmla="*/ 1659467 w 3386667"/>
              <a:gd name="connsiteY57" fmla="*/ 3347508 h 5734756"/>
              <a:gd name="connsiteX58" fmla="*/ 1783645 w 3386667"/>
              <a:gd name="connsiteY58" fmla="*/ 3465071 h 5734756"/>
              <a:gd name="connsiteX59" fmla="*/ 2005806 w 3386667"/>
              <a:gd name="connsiteY59" fmla="*/ 3580959 h 5734756"/>
              <a:gd name="connsiteX60" fmla="*/ 2191279 w 3386667"/>
              <a:gd name="connsiteY60" fmla="*/ 3733006 h 5734756"/>
              <a:gd name="connsiteX61" fmla="*/ 2325511 w 3386667"/>
              <a:gd name="connsiteY61" fmla="*/ 3787687 h 5734756"/>
              <a:gd name="connsiteX62" fmla="*/ 2134747 w 3386667"/>
              <a:gd name="connsiteY62" fmla="*/ 4030133 h 5734756"/>
              <a:gd name="connsiteX63" fmla="*/ 2010040 w 3386667"/>
              <a:gd name="connsiteY63" fmla="*/ 4368624 h 5734756"/>
              <a:gd name="connsiteX64" fmla="*/ 2020447 w 3386667"/>
              <a:gd name="connsiteY64" fmla="*/ 4523758 h 5734756"/>
              <a:gd name="connsiteX65" fmla="*/ 1966031 w 3386667"/>
              <a:gd name="connsiteY65" fmla="*/ 4595725 h 5734756"/>
              <a:gd name="connsiteX66" fmla="*/ 2074245 w 3386667"/>
              <a:gd name="connsiteY66" fmla="*/ 4772201 h 5734756"/>
              <a:gd name="connsiteX67" fmla="*/ 1939925 w 3386667"/>
              <a:gd name="connsiteY67" fmla="*/ 4983075 h 5734756"/>
              <a:gd name="connsiteX68" fmla="*/ 1761067 w 3386667"/>
              <a:gd name="connsiteY68" fmla="*/ 5046133 h 5734756"/>
              <a:gd name="connsiteX69" fmla="*/ 1761067 w 3386667"/>
              <a:gd name="connsiteY69" fmla="*/ 5226756 h 5734756"/>
              <a:gd name="connsiteX70" fmla="*/ 1967795 w 3386667"/>
              <a:gd name="connsiteY70" fmla="*/ 5475023 h 5734756"/>
              <a:gd name="connsiteX71" fmla="*/ 2151945 w 3386667"/>
              <a:gd name="connsiteY71" fmla="*/ 5641357 h 5734756"/>
              <a:gd name="connsiteX72" fmla="*/ 2336800 w 3386667"/>
              <a:gd name="connsiteY72" fmla="*/ 5734756 h 5734756"/>
              <a:gd name="connsiteX73" fmla="*/ 2302934 w 3386667"/>
              <a:gd name="connsiteY73" fmla="*/ 5531556 h 5734756"/>
              <a:gd name="connsiteX74" fmla="*/ 2201334 w 3386667"/>
              <a:gd name="connsiteY74" fmla="*/ 5271911 h 5734756"/>
              <a:gd name="connsiteX75" fmla="*/ 2144889 w 3386667"/>
              <a:gd name="connsiteY75" fmla="*/ 5147733 h 5734756"/>
              <a:gd name="connsiteX76" fmla="*/ 2246489 w 3386667"/>
              <a:gd name="connsiteY76" fmla="*/ 4989689 h 5734756"/>
              <a:gd name="connsiteX77" fmla="*/ 2359378 w 3386667"/>
              <a:gd name="connsiteY77" fmla="*/ 4989689 h 5734756"/>
              <a:gd name="connsiteX78" fmla="*/ 2415822 w 3386667"/>
              <a:gd name="connsiteY78" fmla="*/ 4842933 h 5734756"/>
              <a:gd name="connsiteX79" fmla="*/ 2415822 w 3386667"/>
              <a:gd name="connsiteY79" fmla="*/ 4741333 h 5734756"/>
              <a:gd name="connsiteX80" fmla="*/ 2596445 w 3386667"/>
              <a:gd name="connsiteY80" fmla="*/ 4673600 h 5734756"/>
              <a:gd name="connsiteX81" fmla="*/ 2754489 w 3386667"/>
              <a:gd name="connsiteY81" fmla="*/ 4425245 h 5734756"/>
              <a:gd name="connsiteX82" fmla="*/ 2980267 w 3386667"/>
              <a:gd name="connsiteY82" fmla="*/ 4131733 h 5734756"/>
              <a:gd name="connsiteX83" fmla="*/ 3093156 w 3386667"/>
              <a:gd name="connsiteY83" fmla="*/ 3962400 h 5734756"/>
              <a:gd name="connsiteX84" fmla="*/ 3160889 w 3386667"/>
              <a:gd name="connsiteY84" fmla="*/ 3826933 h 5734756"/>
              <a:gd name="connsiteX85" fmla="*/ 3115734 w 3386667"/>
              <a:gd name="connsiteY85" fmla="*/ 3714045 h 5734756"/>
              <a:gd name="connsiteX86" fmla="*/ 3149600 w 3386667"/>
              <a:gd name="connsiteY86" fmla="*/ 3601156 h 5734756"/>
              <a:gd name="connsiteX87" fmla="*/ 3115734 w 3386667"/>
              <a:gd name="connsiteY87" fmla="*/ 3454400 h 5734756"/>
              <a:gd name="connsiteX88" fmla="*/ 2946400 w 3386667"/>
              <a:gd name="connsiteY88" fmla="*/ 3273778 h 5734756"/>
              <a:gd name="connsiteX89" fmla="*/ 2528711 w 3386667"/>
              <a:gd name="connsiteY89" fmla="*/ 3070578 h 5734756"/>
              <a:gd name="connsiteX90" fmla="*/ 2291645 w 3386667"/>
              <a:gd name="connsiteY90" fmla="*/ 2912533 h 5734756"/>
              <a:gd name="connsiteX91" fmla="*/ 2393245 w 3386667"/>
              <a:gd name="connsiteY91" fmla="*/ 2889956 h 5734756"/>
              <a:gd name="connsiteX92" fmla="*/ 2393245 w 3386667"/>
              <a:gd name="connsiteY92" fmla="*/ 2889956 h 5734756"/>
              <a:gd name="connsiteX93" fmla="*/ 2562578 w 3386667"/>
              <a:gd name="connsiteY93" fmla="*/ 2630311 h 5734756"/>
              <a:gd name="connsiteX94" fmla="*/ 2754489 w 3386667"/>
              <a:gd name="connsiteY94" fmla="*/ 2517422 h 5734756"/>
              <a:gd name="connsiteX95" fmla="*/ 2788356 w 3386667"/>
              <a:gd name="connsiteY95" fmla="*/ 2325511 h 5734756"/>
              <a:gd name="connsiteX96" fmla="*/ 2822222 w 3386667"/>
              <a:gd name="connsiteY96" fmla="*/ 2190045 h 5734756"/>
              <a:gd name="connsiteX97" fmla="*/ 3025422 w 3386667"/>
              <a:gd name="connsiteY97" fmla="*/ 2144889 h 5734756"/>
              <a:gd name="connsiteX98" fmla="*/ 3138311 w 3386667"/>
              <a:gd name="connsiteY98" fmla="*/ 2043289 h 5734756"/>
              <a:gd name="connsiteX99" fmla="*/ 3330222 w 3386667"/>
              <a:gd name="connsiteY99" fmla="*/ 1986845 h 5734756"/>
              <a:gd name="connsiteX100" fmla="*/ 3386667 w 3386667"/>
              <a:gd name="connsiteY100" fmla="*/ 1896533 h 5734756"/>
              <a:gd name="connsiteX101" fmla="*/ 3341511 w 3386667"/>
              <a:gd name="connsiteY101" fmla="*/ 1794933 h 5734756"/>
              <a:gd name="connsiteX102" fmla="*/ 3375378 w 3386667"/>
              <a:gd name="connsiteY102" fmla="*/ 1693333 h 5734756"/>
              <a:gd name="connsiteX103" fmla="*/ 3375378 w 3386667"/>
              <a:gd name="connsiteY103" fmla="*/ 1524000 h 5734756"/>
              <a:gd name="connsiteX104" fmla="*/ 3341511 w 3386667"/>
              <a:gd name="connsiteY104" fmla="*/ 1444978 h 5734756"/>
              <a:gd name="connsiteX105" fmla="*/ 3341511 w 3386667"/>
              <a:gd name="connsiteY105" fmla="*/ 1444978 h 5734756"/>
              <a:gd name="connsiteX106" fmla="*/ 3330222 w 3386667"/>
              <a:gd name="connsiteY106" fmla="*/ 1219200 h 5734756"/>
              <a:gd name="connsiteX107" fmla="*/ 3273778 w 3386667"/>
              <a:gd name="connsiteY107" fmla="*/ 1106311 h 5734756"/>
              <a:gd name="connsiteX108" fmla="*/ 3251200 w 3386667"/>
              <a:gd name="connsiteY108" fmla="*/ 982133 h 5734756"/>
              <a:gd name="connsiteX109" fmla="*/ 3307645 w 3386667"/>
              <a:gd name="connsiteY109" fmla="*/ 869245 h 5734756"/>
              <a:gd name="connsiteX110" fmla="*/ 3228622 w 3386667"/>
              <a:gd name="connsiteY110" fmla="*/ 756356 h 5734756"/>
              <a:gd name="connsiteX111" fmla="*/ 3093156 w 3386667"/>
              <a:gd name="connsiteY111" fmla="*/ 711200 h 5734756"/>
              <a:gd name="connsiteX112" fmla="*/ 2991556 w 3386667"/>
              <a:gd name="connsiteY112" fmla="*/ 722489 h 5734756"/>
              <a:gd name="connsiteX113" fmla="*/ 2991556 w 3386667"/>
              <a:gd name="connsiteY113" fmla="*/ 722489 h 5734756"/>
              <a:gd name="connsiteX114" fmla="*/ 2980267 w 3386667"/>
              <a:gd name="connsiteY114" fmla="*/ 891822 h 5734756"/>
              <a:gd name="connsiteX115" fmla="*/ 2991556 w 3386667"/>
              <a:gd name="connsiteY115" fmla="*/ 959556 h 5734756"/>
              <a:gd name="connsiteX116" fmla="*/ 3059289 w 3386667"/>
              <a:gd name="connsiteY116" fmla="*/ 1061156 h 5734756"/>
              <a:gd name="connsiteX117" fmla="*/ 3002845 w 3386667"/>
              <a:gd name="connsiteY117" fmla="*/ 1253067 h 5734756"/>
              <a:gd name="connsiteX118" fmla="*/ 3014134 w 3386667"/>
              <a:gd name="connsiteY118" fmla="*/ 1320800 h 5734756"/>
              <a:gd name="connsiteX119" fmla="*/ 3059289 w 3386667"/>
              <a:gd name="connsiteY119" fmla="*/ 1411111 h 5734756"/>
              <a:gd name="connsiteX120" fmla="*/ 3036711 w 3386667"/>
              <a:gd name="connsiteY120" fmla="*/ 1490133 h 5734756"/>
              <a:gd name="connsiteX121" fmla="*/ 2765778 w 3386667"/>
              <a:gd name="connsiteY121" fmla="*/ 1411111 h 5734756"/>
              <a:gd name="connsiteX122" fmla="*/ 2652889 w 3386667"/>
              <a:gd name="connsiteY122" fmla="*/ 1286933 h 5734756"/>
              <a:gd name="connsiteX123" fmla="*/ 2596445 w 3386667"/>
              <a:gd name="connsiteY123" fmla="*/ 1286933 h 5734756"/>
              <a:gd name="connsiteX124" fmla="*/ 2517422 w 3386667"/>
              <a:gd name="connsiteY124" fmla="*/ 1207911 h 5734756"/>
              <a:gd name="connsiteX125" fmla="*/ 2585156 w 3386667"/>
              <a:gd name="connsiteY125" fmla="*/ 1106311 h 5734756"/>
              <a:gd name="connsiteX126" fmla="*/ 2607734 w 3386667"/>
              <a:gd name="connsiteY126" fmla="*/ 993422 h 5734756"/>
              <a:gd name="connsiteX127" fmla="*/ 2630311 w 3386667"/>
              <a:gd name="connsiteY127" fmla="*/ 846667 h 5734756"/>
              <a:gd name="connsiteX128" fmla="*/ 2585156 w 3386667"/>
              <a:gd name="connsiteY128" fmla="*/ 688622 h 5734756"/>
              <a:gd name="connsiteX129" fmla="*/ 2494845 w 3386667"/>
              <a:gd name="connsiteY129" fmla="*/ 598311 h 5734756"/>
              <a:gd name="connsiteX130" fmla="*/ 2223911 w 3386667"/>
              <a:gd name="connsiteY130" fmla="*/ 553156 h 5734756"/>
              <a:gd name="connsiteX131" fmla="*/ 2099734 w 3386667"/>
              <a:gd name="connsiteY131" fmla="*/ 587022 h 5734756"/>
              <a:gd name="connsiteX0" fmla="*/ 2099734 w 3386667"/>
              <a:gd name="connsiteY0" fmla="*/ 587022 h 5776295"/>
              <a:gd name="connsiteX1" fmla="*/ 1986845 w 3386667"/>
              <a:gd name="connsiteY1" fmla="*/ 846667 h 5776295"/>
              <a:gd name="connsiteX2" fmla="*/ 2043289 w 3386667"/>
              <a:gd name="connsiteY2" fmla="*/ 948267 h 5776295"/>
              <a:gd name="connsiteX3" fmla="*/ 1986845 w 3386667"/>
              <a:gd name="connsiteY3" fmla="*/ 1083733 h 5776295"/>
              <a:gd name="connsiteX4" fmla="*/ 1986845 w 3386667"/>
              <a:gd name="connsiteY4" fmla="*/ 1140178 h 5776295"/>
              <a:gd name="connsiteX5" fmla="*/ 1840089 w 3386667"/>
              <a:gd name="connsiteY5" fmla="*/ 1185333 h 5776295"/>
              <a:gd name="connsiteX6" fmla="*/ 1704622 w 3386667"/>
              <a:gd name="connsiteY6" fmla="*/ 1083733 h 5776295"/>
              <a:gd name="connsiteX7" fmla="*/ 1580445 w 3386667"/>
              <a:gd name="connsiteY7" fmla="*/ 1106311 h 5776295"/>
              <a:gd name="connsiteX8" fmla="*/ 1422400 w 3386667"/>
              <a:gd name="connsiteY8" fmla="*/ 1016000 h 5776295"/>
              <a:gd name="connsiteX9" fmla="*/ 1320800 w 3386667"/>
              <a:gd name="connsiteY9" fmla="*/ 1016000 h 5776295"/>
              <a:gd name="connsiteX10" fmla="*/ 1083734 w 3386667"/>
              <a:gd name="connsiteY10" fmla="*/ 812800 h 5776295"/>
              <a:gd name="connsiteX11" fmla="*/ 903111 w 3386667"/>
              <a:gd name="connsiteY11" fmla="*/ 654756 h 5776295"/>
              <a:gd name="connsiteX12" fmla="*/ 767645 w 3386667"/>
              <a:gd name="connsiteY12" fmla="*/ 564445 h 5776295"/>
              <a:gd name="connsiteX13" fmla="*/ 722489 w 3386667"/>
              <a:gd name="connsiteY13" fmla="*/ 530578 h 5776295"/>
              <a:gd name="connsiteX14" fmla="*/ 643467 w 3386667"/>
              <a:gd name="connsiteY14" fmla="*/ 474133 h 5776295"/>
              <a:gd name="connsiteX15" fmla="*/ 496711 w 3386667"/>
              <a:gd name="connsiteY15" fmla="*/ 338667 h 5776295"/>
              <a:gd name="connsiteX16" fmla="*/ 338667 w 3386667"/>
              <a:gd name="connsiteY16" fmla="*/ 169333 h 5776295"/>
              <a:gd name="connsiteX17" fmla="*/ 237067 w 3386667"/>
              <a:gd name="connsiteY17" fmla="*/ 158045 h 5776295"/>
              <a:gd name="connsiteX18" fmla="*/ 0 w 3386667"/>
              <a:gd name="connsiteY18" fmla="*/ 0 h 5776295"/>
              <a:gd name="connsiteX19" fmla="*/ 11289 w 3386667"/>
              <a:gd name="connsiteY19" fmla="*/ 90311 h 5776295"/>
              <a:gd name="connsiteX20" fmla="*/ 203200 w 3386667"/>
              <a:gd name="connsiteY20" fmla="*/ 191911 h 5776295"/>
              <a:gd name="connsiteX21" fmla="*/ 180622 w 3386667"/>
              <a:gd name="connsiteY21" fmla="*/ 259645 h 5776295"/>
              <a:gd name="connsiteX22" fmla="*/ 180622 w 3386667"/>
              <a:gd name="connsiteY22" fmla="*/ 259645 h 5776295"/>
              <a:gd name="connsiteX23" fmla="*/ 112889 w 3386667"/>
              <a:gd name="connsiteY23" fmla="*/ 338667 h 5776295"/>
              <a:gd name="connsiteX24" fmla="*/ 67734 w 3386667"/>
              <a:gd name="connsiteY24" fmla="*/ 372533 h 5776295"/>
              <a:gd name="connsiteX25" fmla="*/ 169334 w 3386667"/>
              <a:gd name="connsiteY25" fmla="*/ 462845 h 5776295"/>
              <a:gd name="connsiteX26" fmla="*/ 316089 w 3386667"/>
              <a:gd name="connsiteY26" fmla="*/ 485422 h 5776295"/>
              <a:gd name="connsiteX27" fmla="*/ 496711 w 3386667"/>
              <a:gd name="connsiteY27" fmla="*/ 530578 h 5776295"/>
              <a:gd name="connsiteX28" fmla="*/ 496711 w 3386667"/>
              <a:gd name="connsiteY28" fmla="*/ 666045 h 5776295"/>
              <a:gd name="connsiteX29" fmla="*/ 496711 w 3386667"/>
              <a:gd name="connsiteY29" fmla="*/ 666045 h 5776295"/>
              <a:gd name="connsiteX30" fmla="*/ 598311 w 3386667"/>
              <a:gd name="connsiteY30" fmla="*/ 778933 h 5776295"/>
              <a:gd name="connsiteX31" fmla="*/ 575734 w 3386667"/>
              <a:gd name="connsiteY31" fmla="*/ 835378 h 5776295"/>
              <a:gd name="connsiteX32" fmla="*/ 936978 w 3386667"/>
              <a:gd name="connsiteY32" fmla="*/ 1185333 h 5776295"/>
              <a:gd name="connsiteX33" fmla="*/ 1106311 w 3386667"/>
              <a:gd name="connsiteY33" fmla="*/ 1377245 h 5776295"/>
              <a:gd name="connsiteX34" fmla="*/ 1196622 w 3386667"/>
              <a:gd name="connsiteY34" fmla="*/ 1388533 h 5776295"/>
              <a:gd name="connsiteX35" fmla="*/ 1388534 w 3386667"/>
              <a:gd name="connsiteY35" fmla="*/ 1512711 h 5776295"/>
              <a:gd name="connsiteX36" fmla="*/ 1557867 w 3386667"/>
              <a:gd name="connsiteY36" fmla="*/ 1614311 h 5776295"/>
              <a:gd name="connsiteX37" fmla="*/ 1591734 w 3386667"/>
              <a:gd name="connsiteY37" fmla="*/ 1670756 h 5776295"/>
              <a:gd name="connsiteX38" fmla="*/ 1456267 w 3386667"/>
              <a:gd name="connsiteY38" fmla="*/ 1873956 h 5776295"/>
              <a:gd name="connsiteX39" fmla="*/ 1433689 w 3386667"/>
              <a:gd name="connsiteY39" fmla="*/ 2088445 h 5776295"/>
              <a:gd name="connsiteX40" fmla="*/ 1479462 w 3386667"/>
              <a:gd name="connsiteY40" fmla="*/ 2330891 h 5776295"/>
              <a:gd name="connsiteX41" fmla="*/ 1354667 w 3386667"/>
              <a:gd name="connsiteY41" fmla="*/ 2280356 h 5776295"/>
              <a:gd name="connsiteX42" fmla="*/ 1148997 w 3386667"/>
              <a:gd name="connsiteY42" fmla="*/ 2425964 h 5776295"/>
              <a:gd name="connsiteX43" fmla="*/ 1010003 w 3386667"/>
              <a:gd name="connsiteY43" fmla="*/ 2624402 h 5776295"/>
              <a:gd name="connsiteX44" fmla="*/ 891822 w 3386667"/>
              <a:gd name="connsiteY44" fmla="*/ 2822222 h 5776295"/>
              <a:gd name="connsiteX45" fmla="*/ 900201 w 3386667"/>
              <a:gd name="connsiteY45" fmla="*/ 3000463 h 5776295"/>
              <a:gd name="connsiteX46" fmla="*/ 938742 w 3386667"/>
              <a:gd name="connsiteY46" fmla="*/ 3164417 h 5776295"/>
              <a:gd name="connsiteX47" fmla="*/ 969698 w 3386667"/>
              <a:gd name="connsiteY47" fmla="*/ 3286214 h 5776295"/>
              <a:gd name="connsiteX48" fmla="*/ 891822 w 3386667"/>
              <a:gd name="connsiteY48" fmla="*/ 3544711 h 5776295"/>
              <a:gd name="connsiteX49" fmla="*/ 934597 w 3386667"/>
              <a:gd name="connsiteY49" fmla="*/ 3914158 h 5776295"/>
              <a:gd name="connsiteX50" fmla="*/ 925689 w 3386667"/>
              <a:gd name="connsiteY50" fmla="*/ 4097867 h 5776295"/>
              <a:gd name="connsiteX51" fmla="*/ 1072445 w 3386667"/>
              <a:gd name="connsiteY51" fmla="*/ 4233333 h 5776295"/>
              <a:gd name="connsiteX52" fmla="*/ 1219200 w 3386667"/>
              <a:gd name="connsiteY52" fmla="*/ 4109156 h 5776295"/>
              <a:gd name="connsiteX53" fmla="*/ 1261358 w 3386667"/>
              <a:gd name="connsiteY53" fmla="*/ 3846513 h 5776295"/>
              <a:gd name="connsiteX54" fmla="*/ 1412258 w 3386667"/>
              <a:gd name="connsiteY54" fmla="*/ 3618354 h 5776295"/>
              <a:gd name="connsiteX55" fmla="*/ 1474083 w 3386667"/>
              <a:gd name="connsiteY55" fmla="*/ 3459779 h 5776295"/>
              <a:gd name="connsiteX56" fmla="*/ 1506803 w 3386667"/>
              <a:gd name="connsiteY56" fmla="*/ 3333839 h 5776295"/>
              <a:gd name="connsiteX57" fmla="*/ 1659467 w 3386667"/>
              <a:gd name="connsiteY57" fmla="*/ 3347508 h 5776295"/>
              <a:gd name="connsiteX58" fmla="*/ 1783645 w 3386667"/>
              <a:gd name="connsiteY58" fmla="*/ 3465071 h 5776295"/>
              <a:gd name="connsiteX59" fmla="*/ 2005806 w 3386667"/>
              <a:gd name="connsiteY59" fmla="*/ 3580959 h 5776295"/>
              <a:gd name="connsiteX60" fmla="*/ 2191279 w 3386667"/>
              <a:gd name="connsiteY60" fmla="*/ 3733006 h 5776295"/>
              <a:gd name="connsiteX61" fmla="*/ 2325511 w 3386667"/>
              <a:gd name="connsiteY61" fmla="*/ 3787687 h 5776295"/>
              <a:gd name="connsiteX62" fmla="*/ 2134747 w 3386667"/>
              <a:gd name="connsiteY62" fmla="*/ 4030133 h 5776295"/>
              <a:gd name="connsiteX63" fmla="*/ 2010040 w 3386667"/>
              <a:gd name="connsiteY63" fmla="*/ 4368624 h 5776295"/>
              <a:gd name="connsiteX64" fmla="*/ 2020447 w 3386667"/>
              <a:gd name="connsiteY64" fmla="*/ 4523758 h 5776295"/>
              <a:gd name="connsiteX65" fmla="*/ 1966031 w 3386667"/>
              <a:gd name="connsiteY65" fmla="*/ 4595725 h 5776295"/>
              <a:gd name="connsiteX66" fmla="*/ 2074245 w 3386667"/>
              <a:gd name="connsiteY66" fmla="*/ 4772201 h 5776295"/>
              <a:gd name="connsiteX67" fmla="*/ 1939925 w 3386667"/>
              <a:gd name="connsiteY67" fmla="*/ 4983075 h 5776295"/>
              <a:gd name="connsiteX68" fmla="*/ 1761067 w 3386667"/>
              <a:gd name="connsiteY68" fmla="*/ 5046133 h 5776295"/>
              <a:gd name="connsiteX69" fmla="*/ 1761067 w 3386667"/>
              <a:gd name="connsiteY69" fmla="*/ 5226756 h 5776295"/>
              <a:gd name="connsiteX70" fmla="*/ 1967795 w 3386667"/>
              <a:gd name="connsiteY70" fmla="*/ 5475023 h 5776295"/>
              <a:gd name="connsiteX71" fmla="*/ 2151945 w 3386667"/>
              <a:gd name="connsiteY71" fmla="*/ 5641357 h 5776295"/>
              <a:gd name="connsiteX72" fmla="*/ 2336800 w 3386667"/>
              <a:gd name="connsiteY72" fmla="*/ 5734756 h 5776295"/>
              <a:gd name="connsiteX73" fmla="*/ 2302934 w 3386667"/>
              <a:gd name="connsiteY73" fmla="*/ 5531556 h 5776295"/>
              <a:gd name="connsiteX74" fmla="*/ 2201334 w 3386667"/>
              <a:gd name="connsiteY74" fmla="*/ 5271911 h 5776295"/>
              <a:gd name="connsiteX75" fmla="*/ 2144889 w 3386667"/>
              <a:gd name="connsiteY75" fmla="*/ 5147733 h 5776295"/>
              <a:gd name="connsiteX76" fmla="*/ 2246489 w 3386667"/>
              <a:gd name="connsiteY76" fmla="*/ 4989689 h 5776295"/>
              <a:gd name="connsiteX77" fmla="*/ 2359378 w 3386667"/>
              <a:gd name="connsiteY77" fmla="*/ 4989689 h 5776295"/>
              <a:gd name="connsiteX78" fmla="*/ 2415822 w 3386667"/>
              <a:gd name="connsiteY78" fmla="*/ 4842933 h 5776295"/>
              <a:gd name="connsiteX79" fmla="*/ 2415822 w 3386667"/>
              <a:gd name="connsiteY79" fmla="*/ 4741333 h 5776295"/>
              <a:gd name="connsiteX80" fmla="*/ 2596445 w 3386667"/>
              <a:gd name="connsiteY80" fmla="*/ 4673600 h 5776295"/>
              <a:gd name="connsiteX81" fmla="*/ 2754489 w 3386667"/>
              <a:gd name="connsiteY81" fmla="*/ 4425245 h 5776295"/>
              <a:gd name="connsiteX82" fmla="*/ 2980267 w 3386667"/>
              <a:gd name="connsiteY82" fmla="*/ 4131733 h 5776295"/>
              <a:gd name="connsiteX83" fmla="*/ 3093156 w 3386667"/>
              <a:gd name="connsiteY83" fmla="*/ 3962400 h 5776295"/>
              <a:gd name="connsiteX84" fmla="*/ 3160889 w 3386667"/>
              <a:gd name="connsiteY84" fmla="*/ 3826933 h 5776295"/>
              <a:gd name="connsiteX85" fmla="*/ 3115734 w 3386667"/>
              <a:gd name="connsiteY85" fmla="*/ 3714045 h 5776295"/>
              <a:gd name="connsiteX86" fmla="*/ 3149600 w 3386667"/>
              <a:gd name="connsiteY86" fmla="*/ 3601156 h 5776295"/>
              <a:gd name="connsiteX87" fmla="*/ 3115734 w 3386667"/>
              <a:gd name="connsiteY87" fmla="*/ 3454400 h 5776295"/>
              <a:gd name="connsiteX88" fmla="*/ 2946400 w 3386667"/>
              <a:gd name="connsiteY88" fmla="*/ 3273778 h 5776295"/>
              <a:gd name="connsiteX89" fmla="*/ 2528711 w 3386667"/>
              <a:gd name="connsiteY89" fmla="*/ 3070578 h 5776295"/>
              <a:gd name="connsiteX90" fmla="*/ 2291645 w 3386667"/>
              <a:gd name="connsiteY90" fmla="*/ 2912533 h 5776295"/>
              <a:gd name="connsiteX91" fmla="*/ 2393245 w 3386667"/>
              <a:gd name="connsiteY91" fmla="*/ 2889956 h 5776295"/>
              <a:gd name="connsiteX92" fmla="*/ 2393245 w 3386667"/>
              <a:gd name="connsiteY92" fmla="*/ 2889956 h 5776295"/>
              <a:gd name="connsiteX93" fmla="*/ 2562578 w 3386667"/>
              <a:gd name="connsiteY93" fmla="*/ 2630311 h 5776295"/>
              <a:gd name="connsiteX94" fmla="*/ 2754489 w 3386667"/>
              <a:gd name="connsiteY94" fmla="*/ 2517422 h 5776295"/>
              <a:gd name="connsiteX95" fmla="*/ 2788356 w 3386667"/>
              <a:gd name="connsiteY95" fmla="*/ 2325511 h 5776295"/>
              <a:gd name="connsiteX96" fmla="*/ 2822222 w 3386667"/>
              <a:gd name="connsiteY96" fmla="*/ 2190045 h 5776295"/>
              <a:gd name="connsiteX97" fmla="*/ 3025422 w 3386667"/>
              <a:gd name="connsiteY97" fmla="*/ 2144889 h 5776295"/>
              <a:gd name="connsiteX98" fmla="*/ 3138311 w 3386667"/>
              <a:gd name="connsiteY98" fmla="*/ 2043289 h 5776295"/>
              <a:gd name="connsiteX99" fmla="*/ 3330222 w 3386667"/>
              <a:gd name="connsiteY99" fmla="*/ 1986845 h 5776295"/>
              <a:gd name="connsiteX100" fmla="*/ 3386667 w 3386667"/>
              <a:gd name="connsiteY100" fmla="*/ 1896533 h 5776295"/>
              <a:gd name="connsiteX101" fmla="*/ 3341511 w 3386667"/>
              <a:gd name="connsiteY101" fmla="*/ 1794933 h 5776295"/>
              <a:gd name="connsiteX102" fmla="*/ 3375378 w 3386667"/>
              <a:gd name="connsiteY102" fmla="*/ 1693333 h 5776295"/>
              <a:gd name="connsiteX103" fmla="*/ 3375378 w 3386667"/>
              <a:gd name="connsiteY103" fmla="*/ 1524000 h 5776295"/>
              <a:gd name="connsiteX104" fmla="*/ 3341511 w 3386667"/>
              <a:gd name="connsiteY104" fmla="*/ 1444978 h 5776295"/>
              <a:gd name="connsiteX105" fmla="*/ 3341511 w 3386667"/>
              <a:gd name="connsiteY105" fmla="*/ 1444978 h 5776295"/>
              <a:gd name="connsiteX106" fmla="*/ 3330222 w 3386667"/>
              <a:gd name="connsiteY106" fmla="*/ 1219200 h 5776295"/>
              <a:gd name="connsiteX107" fmla="*/ 3273778 w 3386667"/>
              <a:gd name="connsiteY107" fmla="*/ 1106311 h 5776295"/>
              <a:gd name="connsiteX108" fmla="*/ 3251200 w 3386667"/>
              <a:gd name="connsiteY108" fmla="*/ 982133 h 5776295"/>
              <a:gd name="connsiteX109" fmla="*/ 3307645 w 3386667"/>
              <a:gd name="connsiteY109" fmla="*/ 869245 h 5776295"/>
              <a:gd name="connsiteX110" fmla="*/ 3228622 w 3386667"/>
              <a:gd name="connsiteY110" fmla="*/ 756356 h 5776295"/>
              <a:gd name="connsiteX111" fmla="*/ 3093156 w 3386667"/>
              <a:gd name="connsiteY111" fmla="*/ 711200 h 5776295"/>
              <a:gd name="connsiteX112" fmla="*/ 2991556 w 3386667"/>
              <a:gd name="connsiteY112" fmla="*/ 722489 h 5776295"/>
              <a:gd name="connsiteX113" fmla="*/ 2991556 w 3386667"/>
              <a:gd name="connsiteY113" fmla="*/ 722489 h 5776295"/>
              <a:gd name="connsiteX114" fmla="*/ 2980267 w 3386667"/>
              <a:gd name="connsiteY114" fmla="*/ 891822 h 5776295"/>
              <a:gd name="connsiteX115" fmla="*/ 2991556 w 3386667"/>
              <a:gd name="connsiteY115" fmla="*/ 959556 h 5776295"/>
              <a:gd name="connsiteX116" fmla="*/ 3059289 w 3386667"/>
              <a:gd name="connsiteY116" fmla="*/ 1061156 h 5776295"/>
              <a:gd name="connsiteX117" fmla="*/ 3002845 w 3386667"/>
              <a:gd name="connsiteY117" fmla="*/ 1253067 h 5776295"/>
              <a:gd name="connsiteX118" fmla="*/ 3014134 w 3386667"/>
              <a:gd name="connsiteY118" fmla="*/ 1320800 h 5776295"/>
              <a:gd name="connsiteX119" fmla="*/ 3059289 w 3386667"/>
              <a:gd name="connsiteY119" fmla="*/ 1411111 h 5776295"/>
              <a:gd name="connsiteX120" fmla="*/ 3036711 w 3386667"/>
              <a:gd name="connsiteY120" fmla="*/ 1490133 h 5776295"/>
              <a:gd name="connsiteX121" fmla="*/ 2765778 w 3386667"/>
              <a:gd name="connsiteY121" fmla="*/ 1411111 h 5776295"/>
              <a:gd name="connsiteX122" fmla="*/ 2652889 w 3386667"/>
              <a:gd name="connsiteY122" fmla="*/ 1286933 h 5776295"/>
              <a:gd name="connsiteX123" fmla="*/ 2596445 w 3386667"/>
              <a:gd name="connsiteY123" fmla="*/ 1286933 h 5776295"/>
              <a:gd name="connsiteX124" fmla="*/ 2517422 w 3386667"/>
              <a:gd name="connsiteY124" fmla="*/ 1207911 h 5776295"/>
              <a:gd name="connsiteX125" fmla="*/ 2585156 w 3386667"/>
              <a:gd name="connsiteY125" fmla="*/ 1106311 h 5776295"/>
              <a:gd name="connsiteX126" fmla="*/ 2607734 w 3386667"/>
              <a:gd name="connsiteY126" fmla="*/ 993422 h 5776295"/>
              <a:gd name="connsiteX127" fmla="*/ 2630311 w 3386667"/>
              <a:gd name="connsiteY127" fmla="*/ 846667 h 5776295"/>
              <a:gd name="connsiteX128" fmla="*/ 2585156 w 3386667"/>
              <a:gd name="connsiteY128" fmla="*/ 688622 h 5776295"/>
              <a:gd name="connsiteX129" fmla="*/ 2494845 w 3386667"/>
              <a:gd name="connsiteY129" fmla="*/ 598311 h 5776295"/>
              <a:gd name="connsiteX130" fmla="*/ 2223911 w 3386667"/>
              <a:gd name="connsiteY130" fmla="*/ 553156 h 5776295"/>
              <a:gd name="connsiteX131" fmla="*/ 2099734 w 3386667"/>
              <a:gd name="connsiteY131" fmla="*/ 587022 h 5776295"/>
              <a:gd name="connsiteX0" fmla="*/ 1967795 w 3386667"/>
              <a:gd name="connsiteY0" fmla="*/ 5475023 h 5776295"/>
              <a:gd name="connsiteX1" fmla="*/ 2151945 w 3386667"/>
              <a:gd name="connsiteY1" fmla="*/ 5641357 h 5776295"/>
              <a:gd name="connsiteX2" fmla="*/ 2336800 w 3386667"/>
              <a:gd name="connsiteY2" fmla="*/ 5734756 h 5776295"/>
              <a:gd name="connsiteX3" fmla="*/ 2302934 w 3386667"/>
              <a:gd name="connsiteY3" fmla="*/ 5531556 h 5776295"/>
              <a:gd name="connsiteX4" fmla="*/ 2201334 w 3386667"/>
              <a:gd name="connsiteY4" fmla="*/ 5271911 h 5776295"/>
              <a:gd name="connsiteX5" fmla="*/ 2144889 w 3386667"/>
              <a:gd name="connsiteY5" fmla="*/ 5147733 h 5776295"/>
              <a:gd name="connsiteX6" fmla="*/ 2246489 w 3386667"/>
              <a:gd name="connsiteY6" fmla="*/ 4989689 h 5776295"/>
              <a:gd name="connsiteX7" fmla="*/ 2359378 w 3386667"/>
              <a:gd name="connsiteY7" fmla="*/ 4989689 h 5776295"/>
              <a:gd name="connsiteX8" fmla="*/ 2415822 w 3386667"/>
              <a:gd name="connsiteY8" fmla="*/ 4842933 h 5776295"/>
              <a:gd name="connsiteX9" fmla="*/ 2415822 w 3386667"/>
              <a:gd name="connsiteY9" fmla="*/ 4741333 h 5776295"/>
              <a:gd name="connsiteX10" fmla="*/ 2596445 w 3386667"/>
              <a:gd name="connsiteY10" fmla="*/ 4673600 h 5776295"/>
              <a:gd name="connsiteX11" fmla="*/ 2754489 w 3386667"/>
              <a:gd name="connsiteY11" fmla="*/ 4425245 h 5776295"/>
              <a:gd name="connsiteX12" fmla="*/ 2980267 w 3386667"/>
              <a:gd name="connsiteY12" fmla="*/ 4131733 h 5776295"/>
              <a:gd name="connsiteX13" fmla="*/ 3093156 w 3386667"/>
              <a:gd name="connsiteY13" fmla="*/ 3962400 h 5776295"/>
              <a:gd name="connsiteX14" fmla="*/ 3160889 w 3386667"/>
              <a:gd name="connsiteY14" fmla="*/ 3826933 h 5776295"/>
              <a:gd name="connsiteX15" fmla="*/ 3115734 w 3386667"/>
              <a:gd name="connsiteY15" fmla="*/ 3714045 h 5776295"/>
              <a:gd name="connsiteX16" fmla="*/ 3149600 w 3386667"/>
              <a:gd name="connsiteY16" fmla="*/ 3601156 h 5776295"/>
              <a:gd name="connsiteX17" fmla="*/ 3115734 w 3386667"/>
              <a:gd name="connsiteY17" fmla="*/ 3454400 h 5776295"/>
              <a:gd name="connsiteX18" fmla="*/ 2946400 w 3386667"/>
              <a:gd name="connsiteY18" fmla="*/ 3273778 h 5776295"/>
              <a:gd name="connsiteX19" fmla="*/ 2528711 w 3386667"/>
              <a:gd name="connsiteY19" fmla="*/ 3070578 h 5776295"/>
              <a:gd name="connsiteX20" fmla="*/ 2291645 w 3386667"/>
              <a:gd name="connsiteY20" fmla="*/ 2912533 h 5776295"/>
              <a:gd name="connsiteX21" fmla="*/ 2393245 w 3386667"/>
              <a:gd name="connsiteY21" fmla="*/ 2889956 h 5776295"/>
              <a:gd name="connsiteX22" fmla="*/ 2393245 w 3386667"/>
              <a:gd name="connsiteY22" fmla="*/ 2889956 h 5776295"/>
              <a:gd name="connsiteX23" fmla="*/ 2562578 w 3386667"/>
              <a:gd name="connsiteY23" fmla="*/ 2630311 h 5776295"/>
              <a:gd name="connsiteX24" fmla="*/ 2754489 w 3386667"/>
              <a:gd name="connsiteY24" fmla="*/ 2517422 h 5776295"/>
              <a:gd name="connsiteX25" fmla="*/ 2788356 w 3386667"/>
              <a:gd name="connsiteY25" fmla="*/ 2325511 h 5776295"/>
              <a:gd name="connsiteX26" fmla="*/ 2822222 w 3386667"/>
              <a:gd name="connsiteY26" fmla="*/ 2190045 h 5776295"/>
              <a:gd name="connsiteX27" fmla="*/ 3025422 w 3386667"/>
              <a:gd name="connsiteY27" fmla="*/ 2144889 h 5776295"/>
              <a:gd name="connsiteX28" fmla="*/ 3138311 w 3386667"/>
              <a:gd name="connsiteY28" fmla="*/ 2043289 h 5776295"/>
              <a:gd name="connsiteX29" fmla="*/ 3330222 w 3386667"/>
              <a:gd name="connsiteY29" fmla="*/ 1986845 h 5776295"/>
              <a:gd name="connsiteX30" fmla="*/ 3386667 w 3386667"/>
              <a:gd name="connsiteY30" fmla="*/ 1896533 h 5776295"/>
              <a:gd name="connsiteX31" fmla="*/ 3341511 w 3386667"/>
              <a:gd name="connsiteY31" fmla="*/ 1794933 h 5776295"/>
              <a:gd name="connsiteX32" fmla="*/ 3375378 w 3386667"/>
              <a:gd name="connsiteY32" fmla="*/ 1693333 h 5776295"/>
              <a:gd name="connsiteX33" fmla="*/ 3375378 w 3386667"/>
              <a:gd name="connsiteY33" fmla="*/ 1524000 h 5776295"/>
              <a:gd name="connsiteX34" fmla="*/ 3341511 w 3386667"/>
              <a:gd name="connsiteY34" fmla="*/ 1444978 h 5776295"/>
              <a:gd name="connsiteX35" fmla="*/ 3341511 w 3386667"/>
              <a:gd name="connsiteY35" fmla="*/ 1444978 h 5776295"/>
              <a:gd name="connsiteX36" fmla="*/ 3330222 w 3386667"/>
              <a:gd name="connsiteY36" fmla="*/ 1219200 h 5776295"/>
              <a:gd name="connsiteX37" fmla="*/ 3273778 w 3386667"/>
              <a:gd name="connsiteY37" fmla="*/ 1106311 h 5776295"/>
              <a:gd name="connsiteX38" fmla="*/ 3251200 w 3386667"/>
              <a:gd name="connsiteY38" fmla="*/ 982133 h 5776295"/>
              <a:gd name="connsiteX39" fmla="*/ 3307645 w 3386667"/>
              <a:gd name="connsiteY39" fmla="*/ 869245 h 5776295"/>
              <a:gd name="connsiteX40" fmla="*/ 3228622 w 3386667"/>
              <a:gd name="connsiteY40" fmla="*/ 756356 h 5776295"/>
              <a:gd name="connsiteX41" fmla="*/ 3093156 w 3386667"/>
              <a:gd name="connsiteY41" fmla="*/ 711200 h 5776295"/>
              <a:gd name="connsiteX42" fmla="*/ 2991556 w 3386667"/>
              <a:gd name="connsiteY42" fmla="*/ 722489 h 5776295"/>
              <a:gd name="connsiteX43" fmla="*/ 2991556 w 3386667"/>
              <a:gd name="connsiteY43" fmla="*/ 722489 h 5776295"/>
              <a:gd name="connsiteX44" fmla="*/ 2980267 w 3386667"/>
              <a:gd name="connsiteY44" fmla="*/ 891822 h 5776295"/>
              <a:gd name="connsiteX45" fmla="*/ 2991556 w 3386667"/>
              <a:gd name="connsiteY45" fmla="*/ 959556 h 5776295"/>
              <a:gd name="connsiteX46" fmla="*/ 3059289 w 3386667"/>
              <a:gd name="connsiteY46" fmla="*/ 1061156 h 5776295"/>
              <a:gd name="connsiteX47" fmla="*/ 3002845 w 3386667"/>
              <a:gd name="connsiteY47" fmla="*/ 1253067 h 5776295"/>
              <a:gd name="connsiteX48" fmla="*/ 3014134 w 3386667"/>
              <a:gd name="connsiteY48" fmla="*/ 1320800 h 5776295"/>
              <a:gd name="connsiteX49" fmla="*/ 3059289 w 3386667"/>
              <a:gd name="connsiteY49" fmla="*/ 1411111 h 5776295"/>
              <a:gd name="connsiteX50" fmla="*/ 3036711 w 3386667"/>
              <a:gd name="connsiteY50" fmla="*/ 1490133 h 5776295"/>
              <a:gd name="connsiteX51" fmla="*/ 2765778 w 3386667"/>
              <a:gd name="connsiteY51" fmla="*/ 1411111 h 5776295"/>
              <a:gd name="connsiteX52" fmla="*/ 2652889 w 3386667"/>
              <a:gd name="connsiteY52" fmla="*/ 1286933 h 5776295"/>
              <a:gd name="connsiteX53" fmla="*/ 2596445 w 3386667"/>
              <a:gd name="connsiteY53" fmla="*/ 1286933 h 5776295"/>
              <a:gd name="connsiteX54" fmla="*/ 2517422 w 3386667"/>
              <a:gd name="connsiteY54" fmla="*/ 1207911 h 5776295"/>
              <a:gd name="connsiteX55" fmla="*/ 2585156 w 3386667"/>
              <a:gd name="connsiteY55" fmla="*/ 1106311 h 5776295"/>
              <a:gd name="connsiteX56" fmla="*/ 2607734 w 3386667"/>
              <a:gd name="connsiteY56" fmla="*/ 993422 h 5776295"/>
              <a:gd name="connsiteX57" fmla="*/ 2630311 w 3386667"/>
              <a:gd name="connsiteY57" fmla="*/ 846667 h 5776295"/>
              <a:gd name="connsiteX58" fmla="*/ 2585156 w 3386667"/>
              <a:gd name="connsiteY58" fmla="*/ 688622 h 5776295"/>
              <a:gd name="connsiteX59" fmla="*/ 2494845 w 3386667"/>
              <a:gd name="connsiteY59" fmla="*/ 598311 h 5776295"/>
              <a:gd name="connsiteX60" fmla="*/ 2223911 w 3386667"/>
              <a:gd name="connsiteY60" fmla="*/ 553156 h 5776295"/>
              <a:gd name="connsiteX61" fmla="*/ 2099734 w 3386667"/>
              <a:gd name="connsiteY61" fmla="*/ 587022 h 5776295"/>
              <a:gd name="connsiteX62" fmla="*/ 1986845 w 3386667"/>
              <a:gd name="connsiteY62" fmla="*/ 846667 h 5776295"/>
              <a:gd name="connsiteX63" fmla="*/ 2043289 w 3386667"/>
              <a:gd name="connsiteY63" fmla="*/ 948267 h 5776295"/>
              <a:gd name="connsiteX64" fmla="*/ 1986845 w 3386667"/>
              <a:gd name="connsiteY64" fmla="*/ 1083733 h 5776295"/>
              <a:gd name="connsiteX65" fmla="*/ 1986845 w 3386667"/>
              <a:gd name="connsiteY65" fmla="*/ 1140178 h 5776295"/>
              <a:gd name="connsiteX66" fmla="*/ 1840089 w 3386667"/>
              <a:gd name="connsiteY66" fmla="*/ 1185333 h 5776295"/>
              <a:gd name="connsiteX67" fmla="*/ 1704622 w 3386667"/>
              <a:gd name="connsiteY67" fmla="*/ 1083733 h 5776295"/>
              <a:gd name="connsiteX68" fmla="*/ 1580445 w 3386667"/>
              <a:gd name="connsiteY68" fmla="*/ 1106311 h 5776295"/>
              <a:gd name="connsiteX69" fmla="*/ 1422400 w 3386667"/>
              <a:gd name="connsiteY69" fmla="*/ 1016000 h 5776295"/>
              <a:gd name="connsiteX70" fmla="*/ 1320800 w 3386667"/>
              <a:gd name="connsiteY70" fmla="*/ 1016000 h 5776295"/>
              <a:gd name="connsiteX71" fmla="*/ 1083734 w 3386667"/>
              <a:gd name="connsiteY71" fmla="*/ 812800 h 5776295"/>
              <a:gd name="connsiteX72" fmla="*/ 903111 w 3386667"/>
              <a:gd name="connsiteY72" fmla="*/ 654756 h 5776295"/>
              <a:gd name="connsiteX73" fmla="*/ 767645 w 3386667"/>
              <a:gd name="connsiteY73" fmla="*/ 564445 h 5776295"/>
              <a:gd name="connsiteX74" fmla="*/ 722489 w 3386667"/>
              <a:gd name="connsiteY74" fmla="*/ 530578 h 5776295"/>
              <a:gd name="connsiteX75" fmla="*/ 643467 w 3386667"/>
              <a:gd name="connsiteY75" fmla="*/ 474133 h 5776295"/>
              <a:gd name="connsiteX76" fmla="*/ 496711 w 3386667"/>
              <a:gd name="connsiteY76" fmla="*/ 338667 h 5776295"/>
              <a:gd name="connsiteX77" fmla="*/ 338667 w 3386667"/>
              <a:gd name="connsiteY77" fmla="*/ 169333 h 5776295"/>
              <a:gd name="connsiteX78" fmla="*/ 237067 w 3386667"/>
              <a:gd name="connsiteY78" fmla="*/ 158045 h 5776295"/>
              <a:gd name="connsiteX79" fmla="*/ 0 w 3386667"/>
              <a:gd name="connsiteY79" fmla="*/ 0 h 5776295"/>
              <a:gd name="connsiteX80" fmla="*/ 11289 w 3386667"/>
              <a:gd name="connsiteY80" fmla="*/ 90311 h 5776295"/>
              <a:gd name="connsiteX81" fmla="*/ 203200 w 3386667"/>
              <a:gd name="connsiteY81" fmla="*/ 191911 h 5776295"/>
              <a:gd name="connsiteX82" fmla="*/ 180622 w 3386667"/>
              <a:gd name="connsiteY82" fmla="*/ 259645 h 5776295"/>
              <a:gd name="connsiteX83" fmla="*/ 180622 w 3386667"/>
              <a:gd name="connsiteY83" fmla="*/ 259645 h 5776295"/>
              <a:gd name="connsiteX84" fmla="*/ 112889 w 3386667"/>
              <a:gd name="connsiteY84" fmla="*/ 338667 h 5776295"/>
              <a:gd name="connsiteX85" fmla="*/ 67734 w 3386667"/>
              <a:gd name="connsiteY85" fmla="*/ 372533 h 5776295"/>
              <a:gd name="connsiteX86" fmla="*/ 169334 w 3386667"/>
              <a:gd name="connsiteY86" fmla="*/ 462845 h 5776295"/>
              <a:gd name="connsiteX87" fmla="*/ 316089 w 3386667"/>
              <a:gd name="connsiteY87" fmla="*/ 485422 h 5776295"/>
              <a:gd name="connsiteX88" fmla="*/ 496711 w 3386667"/>
              <a:gd name="connsiteY88" fmla="*/ 530578 h 5776295"/>
              <a:gd name="connsiteX89" fmla="*/ 496711 w 3386667"/>
              <a:gd name="connsiteY89" fmla="*/ 666045 h 5776295"/>
              <a:gd name="connsiteX90" fmla="*/ 496711 w 3386667"/>
              <a:gd name="connsiteY90" fmla="*/ 666045 h 5776295"/>
              <a:gd name="connsiteX91" fmla="*/ 598311 w 3386667"/>
              <a:gd name="connsiteY91" fmla="*/ 778933 h 5776295"/>
              <a:gd name="connsiteX92" fmla="*/ 575734 w 3386667"/>
              <a:gd name="connsiteY92" fmla="*/ 835378 h 5776295"/>
              <a:gd name="connsiteX93" fmla="*/ 936978 w 3386667"/>
              <a:gd name="connsiteY93" fmla="*/ 1185333 h 5776295"/>
              <a:gd name="connsiteX94" fmla="*/ 1106311 w 3386667"/>
              <a:gd name="connsiteY94" fmla="*/ 1377245 h 5776295"/>
              <a:gd name="connsiteX95" fmla="*/ 1196622 w 3386667"/>
              <a:gd name="connsiteY95" fmla="*/ 1388533 h 5776295"/>
              <a:gd name="connsiteX96" fmla="*/ 1388534 w 3386667"/>
              <a:gd name="connsiteY96" fmla="*/ 1512711 h 5776295"/>
              <a:gd name="connsiteX97" fmla="*/ 1557867 w 3386667"/>
              <a:gd name="connsiteY97" fmla="*/ 1614311 h 5776295"/>
              <a:gd name="connsiteX98" fmla="*/ 1591734 w 3386667"/>
              <a:gd name="connsiteY98" fmla="*/ 1670756 h 5776295"/>
              <a:gd name="connsiteX99" fmla="*/ 1456267 w 3386667"/>
              <a:gd name="connsiteY99" fmla="*/ 1873956 h 5776295"/>
              <a:gd name="connsiteX100" fmla="*/ 1433689 w 3386667"/>
              <a:gd name="connsiteY100" fmla="*/ 2088445 h 5776295"/>
              <a:gd name="connsiteX101" fmla="*/ 1479462 w 3386667"/>
              <a:gd name="connsiteY101" fmla="*/ 2330891 h 5776295"/>
              <a:gd name="connsiteX102" fmla="*/ 1354667 w 3386667"/>
              <a:gd name="connsiteY102" fmla="*/ 2280356 h 5776295"/>
              <a:gd name="connsiteX103" fmla="*/ 1148997 w 3386667"/>
              <a:gd name="connsiteY103" fmla="*/ 2425964 h 5776295"/>
              <a:gd name="connsiteX104" fmla="*/ 1010003 w 3386667"/>
              <a:gd name="connsiteY104" fmla="*/ 2624402 h 5776295"/>
              <a:gd name="connsiteX105" fmla="*/ 891822 w 3386667"/>
              <a:gd name="connsiteY105" fmla="*/ 2822222 h 5776295"/>
              <a:gd name="connsiteX106" fmla="*/ 900201 w 3386667"/>
              <a:gd name="connsiteY106" fmla="*/ 3000463 h 5776295"/>
              <a:gd name="connsiteX107" fmla="*/ 938742 w 3386667"/>
              <a:gd name="connsiteY107" fmla="*/ 3164417 h 5776295"/>
              <a:gd name="connsiteX108" fmla="*/ 969698 w 3386667"/>
              <a:gd name="connsiteY108" fmla="*/ 3286214 h 5776295"/>
              <a:gd name="connsiteX109" fmla="*/ 891822 w 3386667"/>
              <a:gd name="connsiteY109" fmla="*/ 3544711 h 5776295"/>
              <a:gd name="connsiteX110" fmla="*/ 934597 w 3386667"/>
              <a:gd name="connsiteY110" fmla="*/ 3914158 h 5776295"/>
              <a:gd name="connsiteX111" fmla="*/ 925689 w 3386667"/>
              <a:gd name="connsiteY111" fmla="*/ 4097867 h 5776295"/>
              <a:gd name="connsiteX112" fmla="*/ 1072445 w 3386667"/>
              <a:gd name="connsiteY112" fmla="*/ 4233333 h 5776295"/>
              <a:gd name="connsiteX113" fmla="*/ 1219200 w 3386667"/>
              <a:gd name="connsiteY113" fmla="*/ 4109156 h 5776295"/>
              <a:gd name="connsiteX114" fmla="*/ 1261358 w 3386667"/>
              <a:gd name="connsiteY114" fmla="*/ 3846513 h 5776295"/>
              <a:gd name="connsiteX115" fmla="*/ 1412258 w 3386667"/>
              <a:gd name="connsiteY115" fmla="*/ 3618354 h 5776295"/>
              <a:gd name="connsiteX116" fmla="*/ 1474083 w 3386667"/>
              <a:gd name="connsiteY116" fmla="*/ 3459779 h 5776295"/>
              <a:gd name="connsiteX117" fmla="*/ 1506803 w 3386667"/>
              <a:gd name="connsiteY117" fmla="*/ 3333839 h 5776295"/>
              <a:gd name="connsiteX118" fmla="*/ 1659467 w 3386667"/>
              <a:gd name="connsiteY118" fmla="*/ 3347508 h 5776295"/>
              <a:gd name="connsiteX119" fmla="*/ 1783645 w 3386667"/>
              <a:gd name="connsiteY119" fmla="*/ 3465071 h 5776295"/>
              <a:gd name="connsiteX120" fmla="*/ 2005806 w 3386667"/>
              <a:gd name="connsiteY120" fmla="*/ 3580959 h 5776295"/>
              <a:gd name="connsiteX121" fmla="*/ 2191279 w 3386667"/>
              <a:gd name="connsiteY121" fmla="*/ 3733006 h 5776295"/>
              <a:gd name="connsiteX122" fmla="*/ 2325511 w 3386667"/>
              <a:gd name="connsiteY122" fmla="*/ 3787687 h 5776295"/>
              <a:gd name="connsiteX123" fmla="*/ 2134747 w 3386667"/>
              <a:gd name="connsiteY123" fmla="*/ 4030133 h 5776295"/>
              <a:gd name="connsiteX124" fmla="*/ 2010040 w 3386667"/>
              <a:gd name="connsiteY124" fmla="*/ 4368624 h 5776295"/>
              <a:gd name="connsiteX125" fmla="*/ 2020447 w 3386667"/>
              <a:gd name="connsiteY125" fmla="*/ 4523758 h 5776295"/>
              <a:gd name="connsiteX126" fmla="*/ 1966031 w 3386667"/>
              <a:gd name="connsiteY126" fmla="*/ 4595725 h 5776295"/>
              <a:gd name="connsiteX127" fmla="*/ 2074245 w 3386667"/>
              <a:gd name="connsiteY127" fmla="*/ 4772201 h 5776295"/>
              <a:gd name="connsiteX128" fmla="*/ 1939925 w 3386667"/>
              <a:gd name="connsiteY128" fmla="*/ 4983075 h 5776295"/>
              <a:gd name="connsiteX129" fmla="*/ 1761067 w 3386667"/>
              <a:gd name="connsiteY129" fmla="*/ 5046133 h 5776295"/>
              <a:gd name="connsiteX130" fmla="*/ 1761067 w 3386667"/>
              <a:gd name="connsiteY130" fmla="*/ 5226756 h 5776295"/>
              <a:gd name="connsiteX131" fmla="*/ 2059235 w 3386667"/>
              <a:gd name="connsiteY131" fmla="*/ 5566463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2059235 w 3386667"/>
              <a:gd name="connsiteY130" fmla="*/ 5566463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2059235 w 3386667"/>
              <a:gd name="connsiteY130" fmla="*/ 5566463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151945 w 3386667"/>
              <a:gd name="connsiteY0" fmla="*/ 5641357 h 5776295"/>
              <a:gd name="connsiteX1" fmla="*/ 2336800 w 3386667"/>
              <a:gd name="connsiteY1" fmla="*/ 5734756 h 5776295"/>
              <a:gd name="connsiteX2" fmla="*/ 2302934 w 3386667"/>
              <a:gd name="connsiteY2" fmla="*/ 5531556 h 5776295"/>
              <a:gd name="connsiteX3" fmla="*/ 2201334 w 3386667"/>
              <a:gd name="connsiteY3" fmla="*/ 5271911 h 5776295"/>
              <a:gd name="connsiteX4" fmla="*/ 2144889 w 3386667"/>
              <a:gd name="connsiteY4" fmla="*/ 5147733 h 5776295"/>
              <a:gd name="connsiteX5" fmla="*/ 2246489 w 3386667"/>
              <a:gd name="connsiteY5" fmla="*/ 4989689 h 5776295"/>
              <a:gd name="connsiteX6" fmla="*/ 2359378 w 3386667"/>
              <a:gd name="connsiteY6" fmla="*/ 4989689 h 5776295"/>
              <a:gd name="connsiteX7" fmla="*/ 2415822 w 3386667"/>
              <a:gd name="connsiteY7" fmla="*/ 4842933 h 5776295"/>
              <a:gd name="connsiteX8" fmla="*/ 2415822 w 3386667"/>
              <a:gd name="connsiteY8" fmla="*/ 4741333 h 5776295"/>
              <a:gd name="connsiteX9" fmla="*/ 2596445 w 3386667"/>
              <a:gd name="connsiteY9" fmla="*/ 4673600 h 5776295"/>
              <a:gd name="connsiteX10" fmla="*/ 2754489 w 3386667"/>
              <a:gd name="connsiteY10" fmla="*/ 4425245 h 5776295"/>
              <a:gd name="connsiteX11" fmla="*/ 2980267 w 3386667"/>
              <a:gd name="connsiteY11" fmla="*/ 4131733 h 5776295"/>
              <a:gd name="connsiteX12" fmla="*/ 3093156 w 3386667"/>
              <a:gd name="connsiteY12" fmla="*/ 3962400 h 5776295"/>
              <a:gd name="connsiteX13" fmla="*/ 3160889 w 3386667"/>
              <a:gd name="connsiteY13" fmla="*/ 3826933 h 5776295"/>
              <a:gd name="connsiteX14" fmla="*/ 3115734 w 3386667"/>
              <a:gd name="connsiteY14" fmla="*/ 3714045 h 5776295"/>
              <a:gd name="connsiteX15" fmla="*/ 3149600 w 3386667"/>
              <a:gd name="connsiteY15" fmla="*/ 3601156 h 5776295"/>
              <a:gd name="connsiteX16" fmla="*/ 3115734 w 3386667"/>
              <a:gd name="connsiteY16" fmla="*/ 3454400 h 5776295"/>
              <a:gd name="connsiteX17" fmla="*/ 2946400 w 3386667"/>
              <a:gd name="connsiteY17" fmla="*/ 3273778 h 5776295"/>
              <a:gd name="connsiteX18" fmla="*/ 2528711 w 3386667"/>
              <a:gd name="connsiteY18" fmla="*/ 3070578 h 5776295"/>
              <a:gd name="connsiteX19" fmla="*/ 2291645 w 3386667"/>
              <a:gd name="connsiteY19" fmla="*/ 2912533 h 5776295"/>
              <a:gd name="connsiteX20" fmla="*/ 2393245 w 3386667"/>
              <a:gd name="connsiteY20" fmla="*/ 2889956 h 5776295"/>
              <a:gd name="connsiteX21" fmla="*/ 2393245 w 3386667"/>
              <a:gd name="connsiteY21" fmla="*/ 2889956 h 5776295"/>
              <a:gd name="connsiteX22" fmla="*/ 2562578 w 3386667"/>
              <a:gd name="connsiteY22" fmla="*/ 2630311 h 5776295"/>
              <a:gd name="connsiteX23" fmla="*/ 2754489 w 3386667"/>
              <a:gd name="connsiteY23" fmla="*/ 2517422 h 5776295"/>
              <a:gd name="connsiteX24" fmla="*/ 2788356 w 3386667"/>
              <a:gd name="connsiteY24" fmla="*/ 2325511 h 5776295"/>
              <a:gd name="connsiteX25" fmla="*/ 2822222 w 3386667"/>
              <a:gd name="connsiteY25" fmla="*/ 2190045 h 5776295"/>
              <a:gd name="connsiteX26" fmla="*/ 3025422 w 3386667"/>
              <a:gd name="connsiteY26" fmla="*/ 2144889 h 5776295"/>
              <a:gd name="connsiteX27" fmla="*/ 3138311 w 3386667"/>
              <a:gd name="connsiteY27" fmla="*/ 2043289 h 5776295"/>
              <a:gd name="connsiteX28" fmla="*/ 3330222 w 3386667"/>
              <a:gd name="connsiteY28" fmla="*/ 1986845 h 5776295"/>
              <a:gd name="connsiteX29" fmla="*/ 3386667 w 3386667"/>
              <a:gd name="connsiteY29" fmla="*/ 1896533 h 5776295"/>
              <a:gd name="connsiteX30" fmla="*/ 3341511 w 3386667"/>
              <a:gd name="connsiteY30" fmla="*/ 1794933 h 5776295"/>
              <a:gd name="connsiteX31" fmla="*/ 3375378 w 3386667"/>
              <a:gd name="connsiteY31" fmla="*/ 1693333 h 5776295"/>
              <a:gd name="connsiteX32" fmla="*/ 3375378 w 3386667"/>
              <a:gd name="connsiteY32" fmla="*/ 1524000 h 5776295"/>
              <a:gd name="connsiteX33" fmla="*/ 3341511 w 3386667"/>
              <a:gd name="connsiteY33" fmla="*/ 1444978 h 5776295"/>
              <a:gd name="connsiteX34" fmla="*/ 3341511 w 3386667"/>
              <a:gd name="connsiteY34" fmla="*/ 1444978 h 5776295"/>
              <a:gd name="connsiteX35" fmla="*/ 3330222 w 3386667"/>
              <a:gd name="connsiteY35" fmla="*/ 1219200 h 5776295"/>
              <a:gd name="connsiteX36" fmla="*/ 3273778 w 3386667"/>
              <a:gd name="connsiteY36" fmla="*/ 1106311 h 5776295"/>
              <a:gd name="connsiteX37" fmla="*/ 3251200 w 3386667"/>
              <a:gd name="connsiteY37" fmla="*/ 982133 h 5776295"/>
              <a:gd name="connsiteX38" fmla="*/ 3307645 w 3386667"/>
              <a:gd name="connsiteY38" fmla="*/ 869245 h 5776295"/>
              <a:gd name="connsiteX39" fmla="*/ 3228622 w 3386667"/>
              <a:gd name="connsiteY39" fmla="*/ 756356 h 5776295"/>
              <a:gd name="connsiteX40" fmla="*/ 3093156 w 3386667"/>
              <a:gd name="connsiteY40" fmla="*/ 711200 h 5776295"/>
              <a:gd name="connsiteX41" fmla="*/ 2991556 w 3386667"/>
              <a:gd name="connsiteY41" fmla="*/ 722489 h 5776295"/>
              <a:gd name="connsiteX42" fmla="*/ 2991556 w 3386667"/>
              <a:gd name="connsiteY42" fmla="*/ 722489 h 5776295"/>
              <a:gd name="connsiteX43" fmla="*/ 2980267 w 3386667"/>
              <a:gd name="connsiteY43" fmla="*/ 891822 h 5776295"/>
              <a:gd name="connsiteX44" fmla="*/ 2991556 w 3386667"/>
              <a:gd name="connsiteY44" fmla="*/ 959556 h 5776295"/>
              <a:gd name="connsiteX45" fmla="*/ 3059289 w 3386667"/>
              <a:gd name="connsiteY45" fmla="*/ 1061156 h 5776295"/>
              <a:gd name="connsiteX46" fmla="*/ 3002845 w 3386667"/>
              <a:gd name="connsiteY46" fmla="*/ 1253067 h 5776295"/>
              <a:gd name="connsiteX47" fmla="*/ 3014134 w 3386667"/>
              <a:gd name="connsiteY47" fmla="*/ 1320800 h 5776295"/>
              <a:gd name="connsiteX48" fmla="*/ 3059289 w 3386667"/>
              <a:gd name="connsiteY48" fmla="*/ 1411111 h 5776295"/>
              <a:gd name="connsiteX49" fmla="*/ 3036711 w 3386667"/>
              <a:gd name="connsiteY49" fmla="*/ 1490133 h 5776295"/>
              <a:gd name="connsiteX50" fmla="*/ 2765778 w 3386667"/>
              <a:gd name="connsiteY50" fmla="*/ 1411111 h 5776295"/>
              <a:gd name="connsiteX51" fmla="*/ 2652889 w 3386667"/>
              <a:gd name="connsiteY51" fmla="*/ 1286933 h 5776295"/>
              <a:gd name="connsiteX52" fmla="*/ 2596445 w 3386667"/>
              <a:gd name="connsiteY52" fmla="*/ 1286933 h 5776295"/>
              <a:gd name="connsiteX53" fmla="*/ 2517422 w 3386667"/>
              <a:gd name="connsiteY53" fmla="*/ 1207911 h 5776295"/>
              <a:gd name="connsiteX54" fmla="*/ 2585156 w 3386667"/>
              <a:gd name="connsiteY54" fmla="*/ 1106311 h 5776295"/>
              <a:gd name="connsiteX55" fmla="*/ 2607734 w 3386667"/>
              <a:gd name="connsiteY55" fmla="*/ 993422 h 5776295"/>
              <a:gd name="connsiteX56" fmla="*/ 2630311 w 3386667"/>
              <a:gd name="connsiteY56" fmla="*/ 846667 h 5776295"/>
              <a:gd name="connsiteX57" fmla="*/ 2585156 w 3386667"/>
              <a:gd name="connsiteY57" fmla="*/ 688622 h 5776295"/>
              <a:gd name="connsiteX58" fmla="*/ 2494845 w 3386667"/>
              <a:gd name="connsiteY58" fmla="*/ 598311 h 5776295"/>
              <a:gd name="connsiteX59" fmla="*/ 2223911 w 3386667"/>
              <a:gd name="connsiteY59" fmla="*/ 553156 h 5776295"/>
              <a:gd name="connsiteX60" fmla="*/ 2099734 w 3386667"/>
              <a:gd name="connsiteY60" fmla="*/ 587022 h 5776295"/>
              <a:gd name="connsiteX61" fmla="*/ 1986845 w 3386667"/>
              <a:gd name="connsiteY61" fmla="*/ 846667 h 5776295"/>
              <a:gd name="connsiteX62" fmla="*/ 2043289 w 3386667"/>
              <a:gd name="connsiteY62" fmla="*/ 948267 h 5776295"/>
              <a:gd name="connsiteX63" fmla="*/ 1986845 w 3386667"/>
              <a:gd name="connsiteY63" fmla="*/ 1083733 h 5776295"/>
              <a:gd name="connsiteX64" fmla="*/ 1986845 w 3386667"/>
              <a:gd name="connsiteY64" fmla="*/ 1140178 h 5776295"/>
              <a:gd name="connsiteX65" fmla="*/ 1840089 w 3386667"/>
              <a:gd name="connsiteY65" fmla="*/ 1185333 h 5776295"/>
              <a:gd name="connsiteX66" fmla="*/ 1704622 w 3386667"/>
              <a:gd name="connsiteY66" fmla="*/ 1083733 h 5776295"/>
              <a:gd name="connsiteX67" fmla="*/ 1580445 w 3386667"/>
              <a:gd name="connsiteY67" fmla="*/ 1106311 h 5776295"/>
              <a:gd name="connsiteX68" fmla="*/ 1422400 w 3386667"/>
              <a:gd name="connsiteY68" fmla="*/ 1016000 h 5776295"/>
              <a:gd name="connsiteX69" fmla="*/ 1320800 w 3386667"/>
              <a:gd name="connsiteY69" fmla="*/ 1016000 h 5776295"/>
              <a:gd name="connsiteX70" fmla="*/ 1083734 w 3386667"/>
              <a:gd name="connsiteY70" fmla="*/ 812800 h 5776295"/>
              <a:gd name="connsiteX71" fmla="*/ 903111 w 3386667"/>
              <a:gd name="connsiteY71" fmla="*/ 654756 h 5776295"/>
              <a:gd name="connsiteX72" fmla="*/ 767645 w 3386667"/>
              <a:gd name="connsiteY72" fmla="*/ 564445 h 5776295"/>
              <a:gd name="connsiteX73" fmla="*/ 722489 w 3386667"/>
              <a:gd name="connsiteY73" fmla="*/ 530578 h 5776295"/>
              <a:gd name="connsiteX74" fmla="*/ 643467 w 3386667"/>
              <a:gd name="connsiteY74" fmla="*/ 474133 h 5776295"/>
              <a:gd name="connsiteX75" fmla="*/ 496711 w 3386667"/>
              <a:gd name="connsiteY75" fmla="*/ 338667 h 5776295"/>
              <a:gd name="connsiteX76" fmla="*/ 338667 w 3386667"/>
              <a:gd name="connsiteY76" fmla="*/ 169333 h 5776295"/>
              <a:gd name="connsiteX77" fmla="*/ 237067 w 3386667"/>
              <a:gd name="connsiteY77" fmla="*/ 158045 h 5776295"/>
              <a:gd name="connsiteX78" fmla="*/ 0 w 3386667"/>
              <a:gd name="connsiteY78" fmla="*/ 0 h 5776295"/>
              <a:gd name="connsiteX79" fmla="*/ 11289 w 3386667"/>
              <a:gd name="connsiteY79" fmla="*/ 90311 h 5776295"/>
              <a:gd name="connsiteX80" fmla="*/ 203200 w 3386667"/>
              <a:gd name="connsiteY80" fmla="*/ 191911 h 5776295"/>
              <a:gd name="connsiteX81" fmla="*/ 180622 w 3386667"/>
              <a:gd name="connsiteY81" fmla="*/ 259645 h 5776295"/>
              <a:gd name="connsiteX82" fmla="*/ 180622 w 3386667"/>
              <a:gd name="connsiteY82" fmla="*/ 259645 h 5776295"/>
              <a:gd name="connsiteX83" fmla="*/ 112889 w 3386667"/>
              <a:gd name="connsiteY83" fmla="*/ 338667 h 5776295"/>
              <a:gd name="connsiteX84" fmla="*/ 67734 w 3386667"/>
              <a:gd name="connsiteY84" fmla="*/ 372533 h 5776295"/>
              <a:gd name="connsiteX85" fmla="*/ 169334 w 3386667"/>
              <a:gd name="connsiteY85" fmla="*/ 462845 h 5776295"/>
              <a:gd name="connsiteX86" fmla="*/ 316089 w 3386667"/>
              <a:gd name="connsiteY86" fmla="*/ 485422 h 5776295"/>
              <a:gd name="connsiteX87" fmla="*/ 496711 w 3386667"/>
              <a:gd name="connsiteY87" fmla="*/ 530578 h 5776295"/>
              <a:gd name="connsiteX88" fmla="*/ 496711 w 3386667"/>
              <a:gd name="connsiteY88" fmla="*/ 666045 h 5776295"/>
              <a:gd name="connsiteX89" fmla="*/ 496711 w 3386667"/>
              <a:gd name="connsiteY89" fmla="*/ 666045 h 5776295"/>
              <a:gd name="connsiteX90" fmla="*/ 598311 w 3386667"/>
              <a:gd name="connsiteY90" fmla="*/ 778933 h 5776295"/>
              <a:gd name="connsiteX91" fmla="*/ 575734 w 3386667"/>
              <a:gd name="connsiteY91" fmla="*/ 835378 h 5776295"/>
              <a:gd name="connsiteX92" fmla="*/ 936978 w 3386667"/>
              <a:gd name="connsiteY92" fmla="*/ 1185333 h 5776295"/>
              <a:gd name="connsiteX93" fmla="*/ 1106311 w 3386667"/>
              <a:gd name="connsiteY93" fmla="*/ 1377245 h 5776295"/>
              <a:gd name="connsiteX94" fmla="*/ 1196622 w 3386667"/>
              <a:gd name="connsiteY94" fmla="*/ 1388533 h 5776295"/>
              <a:gd name="connsiteX95" fmla="*/ 1388534 w 3386667"/>
              <a:gd name="connsiteY95" fmla="*/ 1512711 h 5776295"/>
              <a:gd name="connsiteX96" fmla="*/ 1557867 w 3386667"/>
              <a:gd name="connsiteY96" fmla="*/ 1614311 h 5776295"/>
              <a:gd name="connsiteX97" fmla="*/ 1591734 w 3386667"/>
              <a:gd name="connsiteY97" fmla="*/ 1670756 h 5776295"/>
              <a:gd name="connsiteX98" fmla="*/ 1456267 w 3386667"/>
              <a:gd name="connsiteY98" fmla="*/ 1873956 h 5776295"/>
              <a:gd name="connsiteX99" fmla="*/ 1433689 w 3386667"/>
              <a:gd name="connsiteY99" fmla="*/ 2088445 h 5776295"/>
              <a:gd name="connsiteX100" fmla="*/ 1479462 w 3386667"/>
              <a:gd name="connsiteY100" fmla="*/ 2330891 h 5776295"/>
              <a:gd name="connsiteX101" fmla="*/ 1354667 w 3386667"/>
              <a:gd name="connsiteY101" fmla="*/ 2280356 h 5776295"/>
              <a:gd name="connsiteX102" fmla="*/ 1148997 w 3386667"/>
              <a:gd name="connsiteY102" fmla="*/ 2425964 h 5776295"/>
              <a:gd name="connsiteX103" fmla="*/ 1010003 w 3386667"/>
              <a:gd name="connsiteY103" fmla="*/ 2624402 h 5776295"/>
              <a:gd name="connsiteX104" fmla="*/ 891822 w 3386667"/>
              <a:gd name="connsiteY104" fmla="*/ 2822222 h 5776295"/>
              <a:gd name="connsiteX105" fmla="*/ 900201 w 3386667"/>
              <a:gd name="connsiteY105" fmla="*/ 3000463 h 5776295"/>
              <a:gd name="connsiteX106" fmla="*/ 938742 w 3386667"/>
              <a:gd name="connsiteY106" fmla="*/ 3164417 h 5776295"/>
              <a:gd name="connsiteX107" fmla="*/ 969698 w 3386667"/>
              <a:gd name="connsiteY107" fmla="*/ 3286214 h 5776295"/>
              <a:gd name="connsiteX108" fmla="*/ 891822 w 3386667"/>
              <a:gd name="connsiteY108" fmla="*/ 3544711 h 5776295"/>
              <a:gd name="connsiteX109" fmla="*/ 934597 w 3386667"/>
              <a:gd name="connsiteY109" fmla="*/ 3914158 h 5776295"/>
              <a:gd name="connsiteX110" fmla="*/ 925689 w 3386667"/>
              <a:gd name="connsiteY110" fmla="*/ 4097867 h 5776295"/>
              <a:gd name="connsiteX111" fmla="*/ 1072445 w 3386667"/>
              <a:gd name="connsiteY111" fmla="*/ 4233333 h 5776295"/>
              <a:gd name="connsiteX112" fmla="*/ 1219200 w 3386667"/>
              <a:gd name="connsiteY112" fmla="*/ 4109156 h 5776295"/>
              <a:gd name="connsiteX113" fmla="*/ 1261358 w 3386667"/>
              <a:gd name="connsiteY113" fmla="*/ 3846513 h 5776295"/>
              <a:gd name="connsiteX114" fmla="*/ 1412258 w 3386667"/>
              <a:gd name="connsiteY114" fmla="*/ 3618354 h 5776295"/>
              <a:gd name="connsiteX115" fmla="*/ 1474083 w 3386667"/>
              <a:gd name="connsiteY115" fmla="*/ 3459779 h 5776295"/>
              <a:gd name="connsiteX116" fmla="*/ 1506803 w 3386667"/>
              <a:gd name="connsiteY116" fmla="*/ 3333839 h 5776295"/>
              <a:gd name="connsiteX117" fmla="*/ 1659467 w 3386667"/>
              <a:gd name="connsiteY117" fmla="*/ 3347508 h 5776295"/>
              <a:gd name="connsiteX118" fmla="*/ 1783645 w 3386667"/>
              <a:gd name="connsiteY118" fmla="*/ 3465071 h 5776295"/>
              <a:gd name="connsiteX119" fmla="*/ 2005806 w 3386667"/>
              <a:gd name="connsiteY119" fmla="*/ 3580959 h 5776295"/>
              <a:gd name="connsiteX120" fmla="*/ 2191279 w 3386667"/>
              <a:gd name="connsiteY120" fmla="*/ 3733006 h 5776295"/>
              <a:gd name="connsiteX121" fmla="*/ 2325511 w 3386667"/>
              <a:gd name="connsiteY121" fmla="*/ 3787687 h 5776295"/>
              <a:gd name="connsiteX122" fmla="*/ 2134747 w 3386667"/>
              <a:gd name="connsiteY122" fmla="*/ 4030133 h 5776295"/>
              <a:gd name="connsiteX123" fmla="*/ 2010040 w 3386667"/>
              <a:gd name="connsiteY123" fmla="*/ 4368624 h 5776295"/>
              <a:gd name="connsiteX124" fmla="*/ 2020447 w 3386667"/>
              <a:gd name="connsiteY124" fmla="*/ 4523758 h 5776295"/>
              <a:gd name="connsiteX125" fmla="*/ 1966031 w 3386667"/>
              <a:gd name="connsiteY125" fmla="*/ 4595725 h 5776295"/>
              <a:gd name="connsiteX126" fmla="*/ 2074245 w 3386667"/>
              <a:gd name="connsiteY126" fmla="*/ 4772201 h 5776295"/>
              <a:gd name="connsiteX127" fmla="*/ 1939925 w 3386667"/>
              <a:gd name="connsiteY127" fmla="*/ 4983075 h 5776295"/>
              <a:gd name="connsiteX128" fmla="*/ 1761067 w 3386667"/>
              <a:gd name="connsiteY128" fmla="*/ 5046133 h 5776295"/>
              <a:gd name="connsiteX129" fmla="*/ 1761067 w 3386667"/>
              <a:gd name="connsiteY129" fmla="*/ 5226756 h 5776295"/>
              <a:gd name="connsiteX130" fmla="*/ 1892548 w 3386667"/>
              <a:gd name="connsiteY130" fmla="*/ 5333101 h 5776295"/>
              <a:gd name="connsiteX131" fmla="*/ 2151945 w 3386667"/>
              <a:gd name="connsiteY131" fmla="*/ 5641357 h 5776295"/>
              <a:gd name="connsiteX0" fmla="*/ 2099557 w 3386667"/>
              <a:gd name="connsiteY0" fmla="*/ 5588970 h 5744325"/>
              <a:gd name="connsiteX1" fmla="*/ 2336800 w 3386667"/>
              <a:gd name="connsiteY1" fmla="*/ 5734756 h 5744325"/>
              <a:gd name="connsiteX2" fmla="*/ 2302934 w 3386667"/>
              <a:gd name="connsiteY2" fmla="*/ 5531556 h 5744325"/>
              <a:gd name="connsiteX3" fmla="*/ 2201334 w 3386667"/>
              <a:gd name="connsiteY3" fmla="*/ 5271911 h 5744325"/>
              <a:gd name="connsiteX4" fmla="*/ 2144889 w 3386667"/>
              <a:gd name="connsiteY4" fmla="*/ 5147733 h 5744325"/>
              <a:gd name="connsiteX5" fmla="*/ 2246489 w 3386667"/>
              <a:gd name="connsiteY5" fmla="*/ 4989689 h 5744325"/>
              <a:gd name="connsiteX6" fmla="*/ 2359378 w 3386667"/>
              <a:gd name="connsiteY6" fmla="*/ 4989689 h 5744325"/>
              <a:gd name="connsiteX7" fmla="*/ 2415822 w 3386667"/>
              <a:gd name="connsiteY7" fmla="*/ 4842933 h 5744325"/>
              <a:gd name="connsiteX8" fmla="*/ 2415822 w 3386667"/>
              <a:gd name="connsiteY8" fmla="*/ 4741333 h 5744325"/>
              <a:gd name="connsiteX9" fmla="*/ 2596445 w 3386667"/>
              <a:gd name="connsiteY9" fmla="*/ 4673600 h 5744325"/>
              <a:gd name="connsiteX10" fmla="*/ 2754489 w 3386667"/>
              <a:gd name="connsiteY10" fmla="*/ 4425245 h 5744325"/>
              <a:gd name="connsiteX11" fmla="*/ 2980267 w 3386667"/>
              <a:gd name="connsiteY11" fmla="*/ 4131733 h 5744325"/>
              <a:gd name="connsiteX12" fmla="*/ 3093156 w 3386667"/>
              <a:gd name="connsiteY12" fmla="*/ 3962400 h 5744325"/>
              <a:gd name="connsiteX13" fmla="*/ 3160889 w 3386667"/>
              <a:gd name="connsiteY13" fmla="*/ 3826933 h 5744325"/>
              <a:gd name="connsiteX14" fmla="*/ 3115734 w 3386667"/>
              <a:gd name="connsiteY14" fmla="*/ 3714045 h 5744325"/>
              <a:gd name="connsiteX15" fmla="*/ 3149600 w 3386667"/>
              <a:gd name="connsiteY15" fmla="*/ 3601156 h 5744325"/>
              <a:gd name="connsiteX16" fmla="*/ 3115734 w 3386667"/>
              <a:gd name="connsiteY16" fmla="*/ 3454400 h 5744325"/>
              <a:gd name="connsiteX17" fmla="*/ 2946400 w 3386667"/>
              <a:gd name="connsiteY17" fmla="*/ 3273778 h 5744325"/>
              <a:gd name="connsiteX18" fmla="*/ 2528711 w 3386667"/>
              <a:gd name="connsiteY18" fmla="*/ 3070578 h 5744325"/>
              <a:gd name="connsiteX19" fmla="*/ 2291645 w 3386667"/>
              <a:gd name="connsiteY19" fmla="*/ 2912533 h 5744325"/>
              <a:gd name="connsiteX20" fmla="*/ 2393245 w 3386667"/>
              <a:gd name="connsiteY20" fmla="*/ 2889956 h 5744325"/>
              <a:gd name="connsiteX21" fmla="*/ 2393245 w 3386667"/>
              <a:gd name="connsiteY21" fmla="*/ 2889956 h 5744325"/>
              <a:gd name="connsiteX22" fmla="*/ 2562578 w 3386667"/>
              <a:gd name="connsiteY22" fmla="*/ 2630311 h 5744325"/>
              <a:gd name="connsiteX23" fmla="*/ 2754489 w 3386667"/>
              <a:gd name="connsiteY23" fmla="*/ 2517422 h 5744325"/>
              <a:gd name="connsiteX24" fmla="*/ 2788356 w 3386667"/>
              <a:gd name="connsiteY24" fmla="*/ 2325511 h 5744325"/>
              <a:gd name="connsiteX25" fmla="*/ 2822222 w 3386667"/>
              <a:gd name="connsiteY25" fmla="*/ 2190045 h 5744325"/>
              <a:gd name="connsiteX26" fmla="*/ 3025422 w 3386667"/>
              <a:gd name="connsiteY26" fmla="*/ 2144889 h 5744325"/>
              <a:gd name="connsiteX27" fmla="*/ 3138311 w 3386667"/>
              <a:gd name="connsiteY27" fmla="*/ 2043289 h 5744325"/>
              <a:gd name="connsiteX28" fmla="*/ 3330222 w 3386667"/>
              <a:gd name="connsiteY28" fmla="*/ 1986845 h 5744325"/>
              <a:gd name="connsiteX29" fmla="*/ 3386667 w 3386667"/>
              <a:gd name="connsiteY29" fmla="*/ 1896533 h 5744325"/>
              <a:gd name="connsiteX30" fmla="*/ 3341511 w 3386667"/>
              <a:gd name="connsiteY30" fmla="*/ 1794933 h 5744325"/>
              <a:gd name="connsiteX31" fmla="*/ 3375378 w 3386667"/>
              <a:gd name="connsiteY31" fmla="*/ 1693333 h 5744325"/>
              <a:gd name="connsiteX32" fmla="*/ 3375378 w 3386667"/>
              <a:gd name="connsiteY32" fmla="*/ 1524000 h 5744325"/>
              <a:gd name="connsiteX33" fmla="*/ 3341511 w 3386667"/>
              <a:gd name="connsiteY33" fmla="*/ 1444978 h 5744325"/>
              <a:gd name="connsiteX34" fmla="*/ 3341511 w 3386667"/>
              <a:gd name="connsiteY34" fmla="*/ 1444978 h 5744325"/>
              <a:gd name="connsiteX35" fmla="*/ 3330222 w 3386667"/>
              <a:gd name="connsiteY35" fmla="*/ 1219200 h 5744325"/>
              <a:gd name="connsiteX36" fmla="*/ 3273778 w 3386667"/>
              <a:gd name="connsiteY36" fmla="*/ 1106311 h 5744325"/>
              <a:gd name="connsiteX37" fmla="*/ 3251200 w 3386667"/>
              <a:gd name="connsiteY37" fmla="*/ 982133 h 5744325"/>
              <a:gd name="connsiteX38" fmla="*/ 3307645 w 3386667"/>
              <a:gd name="connsiteY38" fmla="*/ 869245 h 5744325"/>
              <a:gd name="connsiteX39" fmla="*/ 3228622 w 3386667"/>
              <a:gd name="connsiteY39" fmla="*/ 756356 h 5744325"/>
              <a:gd name="connsiteX40" fmla="*/ 3093156 w 3386667"/>
              <a:gd name="connsiteY40" fmla="*/ 711200 h 5744325"/>
              <a:gd name="connsiteX41" fmla="*/ 2991556 w 3386667"/>
              <a:gd name="connsiteY41" fmla="*/ 722489 h 5744325"/>
              <a:gd name="connsiteX42" fmla="*/ 2991556 w 3386667"/>
              <a:gd name="connsiteY42" fmla="*/ 722489 h 5744325"/>
              <a:gd name="connsiteX43" fmla="*/ 2980267 w 3386667"/>
              <a:gd name="connsiteY43" fmla="*/ 891822 h 5744325"/>
              <a:gd name="connsiteX44" fmla="*/ 2991556 w 3386667"/>
              <a:gd name="connsiteY44" fmla="*/ 959556 h 5744325"/>
              <a:gd name="connsiteX45" fmla="*/ 3059289 w 3386667"/>
              <a:gd name="connsiteY45" fmla="*/ 1061156 h 5744325"/>
              <a:gd name="connsiteX46" fmla="*/ 3002845 w 3386667"/>
              <a:gd name="connsiteY46" fmla="*/ 1253067 h 5744325"/>
              <a:gd name="connsiteX47" fmla="*/ 3014134 w 3386667"/>
              <a:gd name="connsiteY47" fmla="*/ 1320800 h 5744325"/>
              <a:gd name="connsiteX48" fmla="*/ 3059289 w 3386667"/>
              <a:gd name="connsiteY48" fmla="*/ 1411111 h 5744325"/>
              <a:gd name="connsiteX49" fmla="*/ 3036711 w 3386667"/>
              <a:gd name="connsiteY49" fmla="*/ 1490133 h 5744325"/>
              <a:gd name="connsiteX50" fmla="*/ 2765778 w 3386667"/>
              <a:gd name="connsiteY50" fmla="*/ 1411111 h 5744325"/>
              <a:gd name="connsiteX51" fmla="*/ 2652889 w 3386667"/>
              <a:gd name="connsiteY51" fmla="*/ 1286933 h 5744325"/>
              <a:gd name="connsiteX52" fmla="*/ 2596445 w 3386667"/>
              <a:gd name="connsiteY52" fmla="*/ 1286933 h 5744325"/>
              <a:gd name="connsiteX53" fmla="*/ 2517422 w 3386667"/>
              <a:gd name="connsiteY53" fmla="*/ 1207911 h 5744325"/>
              <a:gd name="connsiteX54" fmla="*/ 2585156 w 3386667"/>
              <a:gd name="connsiteY54" fmla="*/ 1106311 h 5744325"/>
              <a:gd name="connsiteX55" fmla="*/ 2607734 w 3386667"/>
              <a:gd name="connsiteY55" fmla="*/ 993422 h 5744325"/>
              <a:gd name="connsiteX56" fmla="*/ 2630311 w 3386667"/>
              <a:gd name="connsiteY56" fmla="*/ 846667 h 5744325"/>
              <a:gd name="connsiteX57" fmla="*/ 2585156 w 3386667"/>
              <a:gd name="connsiteY57" fmla="*/ 688622 h 5744325"/>
              <a:gd name="connsiteX58" fmla="*/ 2494845 w 3386667"/>
              <a:gd name="connsiteY58" fmla="*/ 598311 h 5744325"/>
              <a:gd name="connsiteX59" fmla="*/ 2223911 w 3386667"/>
              <a:gd name="connsiteY59" fmla="*/ 553156 h 5744325"/>
              <a:gd name="connsiteX60" fmla="*/ 2099734 w 3386667"/>
              <a:gd name="connsiteY60" fmla="*/ 587022 h 5744325"/>
              <a:gd name="connsiteX61" fmla="*/ 1986845 w 3386667"/>
              <a:gd name="connsiteY61" fmla="*/ 846667 h 5744325"/>
              <a:gd name="connsiteX62" fmla="*/ 2043289 w 3386667"/>
              <a:gd name="connsiteY62" fmla="*/ 948267 h 5744325"/>
              <a:gd name="connsiteX63" fmla="*/ 1986845 w 3386667"/>
              <a:gd name="connsiteY63" fmla="*/ 1083733 h 5744325"/>
              <a:gd name="connsiteX64" fmla="*/ 1986845 w 3386667"/>
              <a:gd name="connsiteY64" fmla="*/ 1140178 h 5744325"/>
              <a:gd name="connsiteX65" fmla="*/ 1840089 w 3386667"/>
              <a:gd name="connsiteY65" fmla="*/ 1185333 h 5744325"/>
              <a:gd name="connsiteX66" fmla="*/ 1704622 w 3386667"/>
              <a:gd name="connsiteY66" fmla="*/ 1083733 h 5744325"/>
              <a:gd name="connsiteX67" fmla="*/ 1580445 w 3386667"/>
              <a:gd name="connsiteY67" fmla="*/ 1106311 h 5744325"/>
              <a:gd name="connsiteX68" fmla="*/ 1422400 w 3386667"/>
              <a:gd name="connsiteY68" fmla="*/ 1016000 h 5744325"/>
              <a:gd name="connsiteX69" fmla="*/ 1320800 w 3386667"/>
              <a:gd name="connsiteY69" fmla="*/ 1016000 h 5744325"/>
              <a:gd name="connsiteX70" fmla="*/ 1083734 w 3386667"/>
              <a:gd name="connsiteY70" fmla="*/ 812800 h 5744325"/>
              <a:gd name="connsiteX71" fmla="*/ 903111 w 3386667"/>
              <a:gd name="connsiteY71" fmla="*/ 654756 h 5744325"/>
              <a:gd name="connsiteX72" fmla="*/ 767645 w 3386667"/>
              <a:gd name="connsiteY72" fmla="*/ 564445 h 5744325"/>
              <a:gd name="connsiteX73" fmla="*/ 722489 w 3386667"/>
              <a:gd name="connsiteY73" fmla="*/ 530578 h 5744325"/>
              <a:gd name="connsiteX74" fmla="*/ 643467 w 3386667"/>
              <a:gd name="connsiteY74" fmla="*/ 474133 h 5744325"/>
              <a:gd name="connsiteX75" fmla="*/ 496711 w 3386667"/>
              <a:gd name="connsiteY75" fmla="*/ 338667 h 5744325"/>
              <a:gd name="connsiteX76" fmla="*/ 338667 w 3386667"/>
              <a:gd name="connsiteY76" fmla="*/ 169333 h 5744325"/>
              <a:gd name="connsiteX77" fmla="*/ 237067 w 3386667"/>
              <a:gd name="connsiteY77" fmla="*/ 158045 h 5744325"/>
              <a:gd name="connsiteX78" fmla="*/ 0 w 3386667"/>
              <a:gd name="connsiteY78" fmla="*/ 0 h 5744325"/>
              <a:gd name="connsiteX79" fmla="*/ 11289 w 3386667"/>
              <a:gd name="connsiteY79" fmla="*/ 90311 h 5744325"/>
              <a:gd name="connsiteX80" fmla="*/ 203200 w 3386667"/>
              <a:gd name="connsiteY80" fmla="*/ 191911 h 5744325"/>
              <a:gd name="connsiteX81" fmla="*/ 180622 w 3386667"/>
              <a:gd name="connsiteY81" fmla="*/ 259645 h 5744325"/>
              <a:gd name="connsiteX82" fmla="*/ 180622 w 3386667"/>
              <a:gd name="connsiteY82" fmla="*/ 259645 h 5744325"/>
              <a:gd name="connsiteX83" fmla="*/ 112889 w 3386667"/>
              <a:gd name="connsiteY83" fmla="*/ 338667 h 5744325"/>
              <a:gd name="connsiteX84" fmla="*/ 67734 w 3386667"/>
              <a:gd name="connsiteY84" fmla="*/ 372533 h 5744325"/>
              <a:gd name="connsiteX85" fmla="*/ 169334 w 3386667"/>
              <a:gd name="connsiteY85" fmla="*/ 462845 h 5744325"/>
              <a:gd name="connsiteX86" fmla="*/ 316089 w 3386667"/>
              <a:gd name="connsiteY86" fmla="*/ 485422 h 5744325"/>
              <a:gd name="connsiteX87" fmla="*/ 496711 w 3386667"/>
              <a:gd name="connsiteY87" fmla="*/ 530578 h 5744325"/>
              <a:gd name="connsiteX88" fmla="*/ 496711 w 3386667"/>
              <a:gd name="connsiteY88" fmla="*/ 666045 h 5744325"/>
              <a:gd name="connsiteX89" fmla="*/ 496711 w 3386667"/>
              <a:gd name="connsiteY89" fmla="*/ 666045 h 5744325"/>
              <a:gd name="connsiteX90" fmla="*/ 598311 w 3386667"/>
              <a:gd name="connsiteY90" fmla="*/ 778933 h 5744325"/>
              <a:gd name="connsiteX91" fmla="*/ 575734 w 3386667"/>
              <a:gd name="connsiteY91" fmla="*/ 835378 h 5744325"/>
              <a:gd name="connsiteX92" fmla="*/ 936978 w 3386667"/>
              <a:gd name="connsiteY92" fmla="*/ 1185333 h 5744325"/>
              <a:gd name="connsiteX93" fmla="*/ 1106311 w 3386667"/>
              <a:gd name="connsiteY93" fmla="*/ 1377245 h 5744325"/>
              <a:gd name="connsiteX94" fmla="*/ 1196622 w 3386667"/>
              <a:gd name="connsiteY94" fmla="*/ 1388533 h 5744325"/>
              <a:gd name="connsiteX95" fmla="*/ 1388534 w 3386667"/>
              <a:gd name="connsiteY95" fmla="*/ 1512711 h 5744325"/>
              <a:gd name="connsiteX96" fmla="*/ 1557867 w 3386667"/>
              <a:gd name="connsiteY96" fmla="*/ 1614311 h 5744325"/>
              <a:gd name="connsiteX97" fmla="*/ 1591734 w 3386667"/>
              <a:gd name="connsiteY97" fmla="*/ 1670756 h 5744325"/>
              <a:gd name="connsiteX98" fmla="*/ 1456267 w 3386667"/>
              <a:gd name="connsiteY98" fmla="*/ 1873956 h 5744325"/>
              <a:gd name="connsiteX99" fmla="*/ 1433689 w 3386667"/>
              <a:gd name="connsiteY99" fmla="*/ 2088445 h 5744325"/>
              <a:gd name="connsiteX100" fmla="*/ 1479462 w 3386667"/>
              <a:gd name="connsiteY100" fmla="*/ 2330891 h 5744325"/>
              <a:gd name="connsiteX101" fmla="*/ 1354667 w 3386667"/>
              <a:gd name="connsiteY101" fmla="*/ 2280356 h 5744325"/>
              <a:gd name="connsiteX102" fmla="*/ 1148997 w 3386667"/>
              <a:gd name="connsiteY102" fmla="*/ 2425964 h 5744325"/>
              <a:gd name="connsiteX103" fmla="*/ 1010003 w 3386667"/>
              <a:gd name="connsiteY103" fmla="*/ 2624402 h 5744325"/>
              <a:gd name="connsiteX104" fmla="*/ 891822 w 3386667"/>
              <a:gd name="connsiteY104" fmla="*/ 2822222 h 5744325"/>
              <a:gd name="connsiteX105" fmla="*/ 900201 w 3386667"/>
              <a:gd name="connsiteY105" fmla="*/ 3000463 h 5744325"/>
              <a:gd name="connsiteX106" fmla="*/ 938742 w 3386667"/>
              <a:gd name="connsiteY106" fmla="*/ 3164417 h 5744325"/>
              <a:gd name="connsiteX107" fmla="*/ 969698 w 3386667"/>
              <a:gd name="connsiteY107" fmla="*/ 3286214 h 5744325"/>
              <a:gd name="connsiteX108" fmla="*/ 891822 w 3386667"/>
              <a:gd name="connsiteY108" fmla="*/ 3544711 h 5744325"/>
              <a:gd name="connsiteX109" fmla="*/ 934597 w 3386667"/>
              <a:gd name="connsiteY109" fmla="*/ 3914158 h 5744325"/>
              <a:gd name="connsiteX110" fmla="*/ 925689 w 3386667"/>
              <a:gd name="connsiteY110" fmla="*/ 4097867 h 5744325"/>
              <a:gd name="connsiteX111" fmla="*/ 1072445 w 3386667"/>
              <a:gd name="connsiteY111" fmla="*/ 4233333 h 5744325"/>
              <a:gd name="connsiteX112" fmla="*/ 1219200 w 3386667"/>
              <a:gd name="connsiteY112" fmla="*/ 4109156 h 5744325"/>
              <a:gd name="connsiteX113" fmla="*/ 1261358 w 3386667"/>
              <a:gd name="connsiteY113" fmla="*/ 3846513 h 5744325"/>
              <a:gd name="connsiteX114" fmla="*/ 1412258 w 3386667"/>
              <a:gd name="connsiteY114" fmla="*/ 3618354 h 5744325"/>
              <a:gd name="connsiteX115" fmla="*/ 1474083 w 3386667"/>
              <a:gd name="connsiteY115" fmla="*/ 3459779 h 5744325"/>
              <a:gd name="connsiteX116" fmla="*/ 1506803 w 3386667"/>
              <a:gd name="connsiteY116" fmla="*/ 3333839 h 5744325"/>
              <a:gd name="connsiteX117" fmla="*/ 1659467 w 3386667"/>
              <a:gd name="connsiteY117" fmla="*/ 3347508 h 5744325"/>
              <a:gd name="connsiteX118" fmla="*/ 1783645 w 3386667"/>
              <a:gd name="connsiteY118" fmla="*/ 3465071 h 5744325"/>
              <a:gd name="connsiteX119" fmla="*/ 2005806 w 3386667"/>
              <a:gd name="connsiteY119" fmla="*/ 3580959 h 5744325"/>
              <a:gd name="connsiteX120" fmla="*/ 2191279 w 3386667"/>
              <a:gd name="connsiteY120" fmla="*/ 3733006 h 5744325"/>
              <a:gd name="connsiteX121" fmla="*/ 2325511 w 3386667"/>
              <a:gd name="connsiteY121" fmla="*/ 3787687 h 5744325"/>
              <a:gd name="connsiteX122" fmla="*/ 2134747 w 3386667"/>
              <a:gd name="connsiteY122" fmla="*/ 4030133 h 5744325"/>
              <a:gd name="connsiteX123" fmla="*/ 2010040 w 3386667"/>
              <a:gd name="connsiteY123" fmla="*/ 4368624 h 5744325"/>
              <a:gd name="connsiteX124" fmla="*/ 2020447 w 3386667"/>
              <a:gd name="connsiteY124" fmla="*/ 4523758 h 5744325"/>
              <a:gd name="connsiteX125" fmla="*/ 1966031 w 3386667"/>
              <a:gd name="connsiteY125" fmla="*/ 4595725 h 5744325"/>
              <a:gd name="connsiteX126" fmla="*/ 2074245 w 3386667"/>
              <a:gd name="connsiteY126" fmla="*/ 4772201 h 5744325"/>
              <a:gd name="connsiteX127" fmla="*/ 1939925 w 3386667"/>
              <a:gd name="connsiteY127" fmla="*/ 4983075 h 5744325"/>
              <a:gd name="connsiteX128" fmla="*/ 1761067 w 3386667"/>
              <a:gd name="connsiteY128" fmla="*/ 5046133 h 5744325"/>
              <a:gd name="connsiteX129" fmla="*/ 1761067 w 3386667"/>
              <a:gd name="connsiteY129" fmla="*/ 5226756 h 5744325"/>
              <a:gd name="connsiteX130" fmla="*/ 1892548 w 3386667"/>
              <a:gd name="connsiteY130" fmla="*/ 5333101 h 5744325"/>
              <a:gd name="connsiteX131" fmla="*/ 2099557 w 3386667"/>
              <a:gd name="connsiteY131" fmla="*/ 5588970 h 57443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59378 w 3386667"/>
              <a:gd name="connsiteY6" fmla="*/ 498968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201334 w 3386667"/>
              <a:gd name="connsiteY3" fmla="*/ 5271911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92548 w 3386667"/>
              <a:gd name="connsiteY130" fmla="*/ 5333101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61067 w 3386667"/>
              <a:gd name="connsiteY129" fmla="*/ 5226756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68736 w 3386667"/>
              <a:gd name="connsiteY130" fmla="*/ 5299764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415822 w 3386667"/>
              <a:gd name="connsiteY7" fmla="*/ 4842933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96445 w 3386667"/>
              <a:gd name="connsiteY9" fmla="*/ 4673600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754489 w 3386667"/>
              <a:gd name="connsiteY10" fmla="*/ 4425245 h 5757025"/>
              <a:gd name="connsiteX11" fmla="*/ 2980267 w 3386667"/>
              <a:gd name="connsiteY11" fmla="*/ 4131733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754489 w 3386667"/>
              <a:gd name="connsiteY10" fmla="*/ 4425245 h 5757025"/>
              <a:gd name="connsiteX11" fmla="*/ 2968361 w 3386667"/>
              <a:gd name="connsiteY11" fmla="*/ 4160308 h 5757025"/>
              <a:gd name="connsiteX12" fmla="*/ 3093156 w 3386667"/>
              <a:gd name="connsiteY12" fmla="*/ 3962400 h 5757025"/>
              <a:gd name="connsiteX13" fmla="*/ 3160889 w 3386667"/>
              <a:gd name="connsiteY13" fmla="*/ 3826933 h 5757025"/>
              <a:gd name="connsiteX14" fmla="*/ 3115734 w 3386667"/>
              <a:gd name="connsiteY14" fmla="*/ 3714045 h 5757025"/>
              <a:gd name="connsiteX15" fmla="*/ 3149600 w 3386667"/>
              <a:gd name="connsiteY15" fmla="*/ 3601156 h 5757025"/>
              <a:gd name="connsiteX16" fmla="*/ 3115734 w 3386667"/>
              <a:gd name="connsiteY16" fmla="*/ 3454400 h 5757025"/>
              <a:gd name="connsiteX17" fmla="*/ 2946400 w 3386667"/>
              <a:gd name="connsiteY17" fmla="*/ 3273778 h 5757025"/>
              <a:gd name="connsiteX18" fmla="*/ 2528711 w 3386667"/>
              <a:gd name="connsiteY18" fmla="*/ 3070578 h 5757025"/>
              <a:gd name="connsiteX19" fmla="*/ 2291645 w 3386667"/>
              <a:gd name="connsiteY19" fmla="*/ 2912533 h 5757025"/>
              <a:gd name="connsiteX20" fmla="*/ 2393245 w 3386667"/>
              <a:gd name="connsiteY20" fmla="*/ 2889956 h 5757025"/>
              <a:gd name="connsiteX21" fmla="*/ 2393245 w 3386667"/>
              <a:gd name="connsiteY21" fmla="*/ 2889956 h 5757025"/>
              <a:gd name="connsiteX22" fmla="*/ 2562578 w 3386667"/>
              <a:gd name="connsiteY22" fmla="*/ 2630311 h 5757025"/>
              <a:gd name="connsiteX23" fmla="*/ 2754489 w 3386667"/>
              <a:gd name="connsiteY23" fmla="*/ 2517422 h 5757025"/>
              <a:gd name="connsiteX24" fmla="*/ 2788356 w 3386667"/>
              <a:gd name="connsiteY24" fmla="*/ 2325511 h 5757025"/>
              <a:gd name="connsiteX25" fmla="*/ 2822222 w 3386667"/>
              <a:gd name="connsiteY25" fmla="*/ 2190045 h 5757025"/>
              <a:gd name="connsiteX26" fmla="*/ 3025422 w 3386667"/>
              <a:gd name="connsiteY26" fmla="*/ 2144889 h 5757025"/>
              <a:gd name="connsiteX27" fmla="*/ 3138311 w 3386667"/>
              <a:gd name="connsiteY27" fmla="*/ 2043289 h 5757025"/>
              <a:gd name="connsiteX28" fmla="*/ 3330222 w 3386667"/>
              <a:gd name="connsiteY28" fmla="*/ 1986845 h 5757025"/>
              <a:gd name="connsiteX29" fmla="*/ 3386667 w 3386667"/>
              <a:gd name="connsiteY29" fmla="*/ 1896533 h 5757025"/>
              <a:gd name="connsiteX30" fmla="*/ 3341511 w 3386667"/>
              <a:gd name="connsiteY30" fmla="*/ 1794933 h 5757025"/>
              <a:gd name="connsiteX31" fmla="*/ 3375378 w 3386667"/>
              <a:gd name="connsiteY31" fmla="*/ 1693333 h 5757025"/>
              <a:gd name="connsiteX32" fmla="*/ 3375378 w 3386667"/>
              <a:gd name="connsiteY32" fmla="*/ 1524000 h 5757025"/>
              <a:gd name="connsiteX33" fmla="*/ 3341511 w 3386667"/>
              <a:gd name="connsiteY33" fmla="*/ 1444978 h 5757025"/>
              <a:gd name="connsiteX34" fmla="*/ 3341511 w 3386667"/>
              <a:gd name="connsiteY34" fmla="*/ 1444978 h 5757025"/>
              <a:gd name="connsiteX35" fmla="*/ 3330222 w 3386667"/>
              <a:gd name="connsiteY35" fmla="*/ 1219200 h 5757025"/>
              <a:gd name="connsiteX36" fmla="*/ 3273778 w 3386667"/>
              <a:gd name="connsiteY36" fmla="*/ 1106311 h 5757025"/>
              <a:gd name="connsiteX37" fmla="*/ 3251200 w 3386667"/>
              <a:gd name="connsiteY37" fmla="*/ 982133 h 5757025"/>
              <a:gd name="connsiteX38" fmla="*/ 3307645 w 3386667"/>
              <a:gd name="connsiteY38" fmla="*/ 869245 h 5757025"/>
              <a:gd name="connsiteX39" fmla="*/ 3228622 w 3386667"/>
              <a:gd name="connsiteY39" fmla="*/ 756356 h 5757025"/>
              <a:gd name="connsiteX40" fmla="*/ 3093156 w 3386667"/>
              <a:gd name="connsiteY40" fmla="*/ 711200 h 5757025"/>
              <a:gd name="connsiteX41" fmla="*/ 2991556 w 3386667"/>
              <a:gd name="connsiteY41" fmla="*/ 722489 h 5757025"/>
              <a:gd name="connsiteX42" fmla="*/ 2991556 w 3386667"/>
              <a:gd name="connsiteY42" fmla="*/ 722489 h 5757025"/>
              <a:gd name="connsiteX43" fmla="*/ 2980267 w 3386667"/>
              <a:gd name="connsiteY43" fmla="*/ 891822 h 5757025"/>
              <a:gd name="connsiteX44" fmla="*/ 2991556 w 3386667"/>
              <a:gd name="connsiteY44" fmla="*/ 959556 h 5757025"/>
              <a:gd name="connsiteX45" fmla="*/ 3059289 w 3386667"/>
              <a:gd name="connsiteY45" fmla="*/ 1061156 h 5757025"/>
              <a:gd name="connsiteX46" fmla="*/ 3002845 w 3386667"/>
              <a:gd name="connsiteY46" fmla="*/ 1253067 h 5757025"/>
              <a:gd name="connsiteX47" fmla="*/ 3014134 w 3386667"/>
              <a:gd name="connsiteY47" fmla="*/ 1320800 h 5757025"/>
              <a:gd name="connsiteX48" fmla="*/ 3059289 w 3386667"/>
              <a:gd name="connsiteY48" fmla="*/ 1411111 h 5757025"/>
              <a:gd name="connsiteX49" fmla="*/ 3036711 w 3386667"/>
              <a:gd name="connsiteY49" fmla="*/ 1490133 h 5757025"/>
              <a:gd name="connsiteX50" fmla="*/ 2765778 w 3386667"/>
              <a:gd name="connsiteY50" fmla="*/ 1411111 h 5757025"/>
              <a:gd name="connsiteX51" fmla="*/ 2652889 w 3386667"/>
              <a:gd name="connsiteY51" fmla="*/ 1286933 h 5757025"/>
              <a:gd name="connsiteX52" fmla="*/ 2596445 w 3386667"/>
              <a:gd name="connsiteY52" fmla="*/ 1286933 h 5757025"/>
              <a:gd name="connsiteX53" fmla="*/ 2517422 w 3386667"/>
              <a:gd name="connsiteY53" fmla="*/ 1207911 h 5757025"/>
              <a:gd name="connsiteX54" fmla="*/ 2585156 w 3386667"/>
              <a:gd name="connsiteY54" fmla="*/ 1106311 h 5757025"/>
              <a:gd name="connsiteX55" fmla="*/ 2607734 w 3386667"/>
              <a:gd name="connsiteY55" fmla="*/ 993422 h 5757025"/>
              <a:gd name="connsiteX56" fmla="*/ 2630311 w 3386667"/>
              <a:gd name="connsiteY56" fmla="*/ 846667 h 5757025"/>
              <a:gd name="connsiteX57" fmla="*/ 2585156 w 3386667"/>
              <a:gd name="connsiteY57" fmla="*/ 688622 h 5757025"/>
              <a:gd name="connsiteX58" fmla="*/ 2494845 w 3386667"/>
              <a:gd name="connsiteY58" fmla="*/ 598311 h 5757025"/>
              <a:gd name="connsiteX59" fmla="*/ 2223911 w 3386667"/>
              <a:gd name="connsiteY59" fmla="*/ 553156 h 5757025"/>
              <a:gd name="connsiteX60" fmla="*/ 2099734 w 3386667"/>
              <a:gd name="connsiteY60" fmla="*/ 587022 h 5757025"/>
              <a:gd name="connsiteX61" fmla="*/ 1986845 w 3386667"/>
              <a:gd name="connsiteY61" fmla="*/ 846667 h 5757025"/>
              <a:gd name="connsiteX62" fmla="*/ 2043289 w 3386667"/>
              <a:gd name="connsiteY62" fmla="*/ 948267 h 5757025"/>
              <a:gd name="connsiteX63" fmla="*/ 1986845 w 3386667"/>
              <a:gd name="connsiteY63" fmla="*/ 1083733 h 5757025"/>
              <a:gd name="connsiteX64" fmla="*/ 1986845 w 3386667"/>
              <a:gd name="connsiteY64" fmla="*/ 1140178 h 5757025"/>
              <a:gd name="connsiteX65" fmla="*/ 1840089 w 3386667"/>
              <a:gd name="connsiteY65" fmla="*/ 1185333 h 5757025"/>
              <a:gd name="connsiteX66" fmla="*/ 1704622 w 3386667"/>
              <a:gd name="connsiteY66" fmla="*/ 1083733 h 5757025"/>
              <a:gd name="connsiteX67" fmla="*/ 1580445 w 3386667"/>
              <a:gd name="connsiteY67" fmla="*/ 1106311 h 5757025"/>
              <a:gd name="connsiteX68" fmla="*/ 1422400 w 3386667"/>
              <a:gd name="connsiteY68" fmla="*/ 1016000 h 5757025"/>
              <a:gd name="connsiteX69" fmla="*/ 1320800 w 3386667"/>
              <a:gd name="connsiteY69" fmla="*/ 1016000 h 5757025"/>
              <a:gd name="connsiteX70" fmla="*/ 1083734 w 3386667"/>
              <a:gd name="connsiteY70" fmla="*/ 812800 h 5757025"/>
              <a:gd name="connsiteX71" fmla="*/ 903111 w 3386667"/>
              <a:gd name="connsiteY71" fmla="*/ 654756 h 5757025"/>
              <a:gd name="connsiteX72" fmla="*/ 767645 w 3386667"/>
              <a:gd name="connsiteY72" fmla="*/ 564445 h 5757025"/>
              <a:gd name="connsiteX73" fmla="*/ 722489 w 3386667"/>
              <a:gd name="connsiteY73" fmla="*/ 530578 h 5757025"/>
              <a:gd name="connsiteX74" fmla="*/ 643467 w 3386667"/>
              <a:gd name="connsiteY74" fmla="*/ 474133 h 5757025"/>
              <a:gd name="connsiteX75" fmla="*/ 496711 w 3386667"/>
              <a:gd name="connsiteY75" fmla="*/ 338667 h 5757025"/>
              <a:gd name="connsiteX76" fmla="*/ 338667 w 3386667"/>
              <a:gd name="connsiteY76" fmla="*/ 169333 h 5757025"/>
              <a:gd name="connsiteX77" fmla="*/ 237067 w 3386667"/>
              <a:gd name="connsiteY77" fmla="*/ 158045 h 5757025"/>
              <a:gd name="connsiteX78" fmla="*/ 0 w 3386667"/>
              <a:gd name="connsiteY78" fmla="*/ 0 h 5757025"/>
              <a:gd name="connsiteX79" fmla="*/ 11289 w 3386667"/>
              <a:gd name="connsiteY79" fmla="*/ 90311 h 5757025"/>
              <a:gd name="connsiteX80" fmla="*/ 203200 w 3386667"/>
              <a:gd name="connsiteY80" fmla="*/ 191911 h 5757025"/>
              <a:gd name="connsiteX81" fmla="*/ 180622 w 3386667"/>
              <a:gd name="connsiteY81" fmla="*/ 259645 h 5757025"/>
              <a:gd name="connsiteX82" fmla="*/ 180622 w 3386667"/>
              <a:gd name="connsiteY82" fmla="*/ 259645 h 5757025"/>
              <a:gd name="connsiteX83" fmla="*/ 112889 w 3386667"/>
              <a:gd name="connsiteY83" fmla="*/ 338667 h 5757025"/>
              <a:gd name="connsiteX84" fmla="*/ 67734 w 3386667"/>
              <a:gd name="connsiteY84" fmla="*/ 372533 h 5757025"/>
              <a:gd name="connsiteX85" fmla="*/ 169334 w 3386667"/>
              <a:gd name="connsiteY85" fmla="*/ 462845 h 5757025"/>
              <a:gd name="connsiteX86" fmla="*/ 316089 w 3386667"/>
              <a:gd name="connsiteY86" fmla="*/ 485422 h 5757025"/>
              <a:gd name="connsiteX87" fmla="*/ 496711 w 3386667"/>
              <a:gd name="connsiteY87" fmla="*/ 530578 h 5757025"/>
              <a:gd name="connsiteX88" fmla="*/ 496711 w 3386667"/>
              <a:gd name="connsiteY88" fmla="*/ 666045 h 5757025"/>
              <a:gd name="connsiteX89" fmla="*/ 496711 w 3386667"/>
              <a:gd name="connsiteY89" fmla="*/ 666045 h 5757025"/>
              <a:gd name="connsiteX90" fmla="*/ 598311 w 3386667"/>
              <a:gd name="connsiteY90" fmla="*/ 778933 h 5757025"/>
              <a:gd name="connsiteX91" fmla="*/ 575734 w 3386667"/>
              <a:gd name="connsiteY91" fmla="*/ 835378 h 5757025"/>
              <a:gd name="connsiteX92" fmla="*/ 936978 w 3386667"/>
              <a:gd name="connsiteY92" fmla="*/ 1185333 h 5757025"/>
              <a:gd name="connsiteX93" fmla="*/ 1106311 w 3386667"/>
              <a:gd name="connsiteY93" fmla="*/ 1377245 h 5757025"/>
              <a:gd name="connsiteX94" fmla="*/ 1196622 w 3386667"/>
              <a:gd name="connsiteY94" fmla="*/ 1388533 h 5757025"/>
              <a:gd name="connsiteX95" fmla="*/ 1388534 w 3386667"/>
              <a:gd name="connsiteY95" fmla="*/ 1512711 h 5757025"/>
              <a:gd name="connsiteX96" fmla="*/ 1557867 w 3386667"/>
              <a:gd name="connsiteY96" fmla="*/ 1614311 h 5757025"/>
              <a:gd name="connsiteX97" fmla="*/ 1591734 w 3386667"/>
              <a:gd name="connsiteY97" fmla="*/ 1670756 h 5757025"/>
              <a:gd name="connsiteX98" fmla="*/ 1456267 w 3386667"/>
              <a:gd name="connsiteY98" fmla="*/ 1873956 h 5757025"/>
              <a:gd name="connsiteX99" fmla="*/ 1433689 w 3386667"/>
              <a:gd name="connsiteY99" fmla="*/ 2088445 h 5757025"/>
              <a:gd name="connsiteX100" fmla="*/ 1479462 w 3386667"/>
              <a:gd name="connsiteY100" fmla="*/ 2330891 h 5757025"/>
              <a:gd name="connsiteX101" fmla="*/ 1354667 w 3386667"/>
              <a:gd name="connsiteY101" fmla="*/ 2280356 h 5757025"/>
              <a:gd name="connsiteX102" fmla="*/ 1148997 w 3386667"/>
              <a:gd name="connsiteY102" fmla="*/ 2425964 h 5757025"/>
              <a:gd name="connsiteX103" fmla="*/ 1010003 w 3386667"/>
              <a:gd name="connsiteY103" fmla="*/ 2624402 h 5757025"/>
              <a:gd name="connsiteX104" fmla="*/ 891822 w 3386667"/>
              <a:gd name="connsiteY104" fmla="*/ 2822222 h 5757025"/>
              <a:gd name="connsiteX105" fmla="*/ 900201 w 3386667"/>
              <a:gd name="connsiteY105" fmla="*/ 3000463 h 5757025"/>
              <a:gd name="connsiteX106" fmla="*/ 938742 w 3386667"/>
              <a:gd name="connsiteY106" fmla="*/ 3164417 h 5757025"/>
              <a:gd name="connsiteX107" fmla="*/ 969698 w 3386667"/>
              <a:gd name="connsiteY107" fmla="*/ 3286214 h 5757025"/>
              <a:gd name="connsiteX108" fmla="*/ 891822 w 3386667"/>
              <a:gd name="connsiteY108" fmla="*/ 3544711 h 5757025"/>
              <a:gd name="connsiteX109" fmla="*/ 934597 w 3386667"/>
              <a:gd name="connsiteY109" fmla="*/ 3914158 h 5757025"/>
              <a:gd name="connsiteX110" fmla="*/ 925689 w 3386667"/>
              <a:gd name="connsiteY110" fmla="*/ 4097867 h 5757025"/>
              <a:gd name="connsiteX111" fmla="*/ 1072445 w 3386667"/>
              <a:gd name="connsiteY111" fmla="*/ 4233333 h 5757025"/>
              <a:gd name="connsiteX112" fmla="*/ 1219200 w 3386667"/>
              <a:gd name="connsiteY112" fmla="*/ 4109156 h 5757025"/>
              <a:gd name="connsiteX113" fmla="*/ 1261358 w 3386667"/>
              <a:gd name="connsiteY113" fmla="*/ 3846513 h 5757025"/>
              <a:gd name="connsiteX114" fmla="*/ 1412258 w 3386667"/>
              <a:gd name="connsiteY114" fmla="*/ 3618354 h 5757025"/>
              <a:gd name="connsiteX115" fmla="*/ 1474083 w 3386667"/>
              <a:gd name="connsiteY115" fmla="*/ 3459779 h 5757025"/>
              <a:gd name="connsiteX116" fmla="*/ 1506803 w 3386667"/>
              <a:gd name="connsiteY116" fmla="*/ 3333839 h 5757025"/>
              <a:gd name="connsiteX117" fmla="*/ 1659467 w 3386667"/>
              <a:gd name="connsiteY117" fmla="*/ 3347508 h 5757025"/>
              <a:gd name="connsiteX118" fmla="*/ 1783645 w 3386667"/>
              <a:gd name="connsiteY118" fmla="*/ 3465071 h 5757025"/>
              <a:gd name="connsiteX119" fmla="*/ 2005806 w 3386667"/>
              <a:gd name="connsiteY119" fmla="*/ 3580959 h 5757025"/>
              <a:gd name="connsiteX120" fmla="*/ 2191279 w 3386667"/>
              <a:gd name="connsiteY120" fmla="*/ 3733006 h 5757025"/>
              <a:gd name="connsiteX121" fmla="*/ 2325511 w 3386667"/>
              <a:gd name="connsiteY121" fmla="*/ 3787687 h 5757025"/>
              <a:gd name="connsiteX122" fmla="*/ 2134747 w 3386667"/>
              <a:gd name="connsiteY122" fmla="*/ 4030133 h 5757025"/>
              <a:gd name="connsiteX123" fmla="*/ 2010040 w 3386667"/>
              <a:gd name="connsiteY123" fmla="*/ 4368624 h 5757025"/>
              <a:gd name="connsiteX124" fmla="*/ 2020447 w 3386667"/>
              <a:gd name="connsiteY124" fmla="*/ 4523758 h 5757025"/>
              <a:gd name="connsiteX125" fmla="*/ 1966031 w 3386667"/>
              <a:gd name="connsiteY125" fmla="*/ 4595725 h 5757025"/>
              <a:gd name="connsiteX126" fmla="*/ 2074245 w 3386667"/>
              <a:gd name="connsiteY126" fmla="*/ 4772201 h 5757025"/>
              <a:gd name="connsiteX127" fmla="*/ 1939925 w 3386667"/>
              <a:gd name="connsiteY127" fmla="*/ 4983075 h 5757025"/>
              <a:gd name="connsiteX128" fmla="*/ 1761067 w 3386667"/>
              <a:gd name="connsiteY128" fmla="*/ 5046133 h 5757025"/>
              <a:gd name="connsiteX129" fmla="*/ 1713442 w 3386667"/>
              <a:gd name="connsiteY129" fmla="*/ 5155319 h 5757025"/>
              <a:gd name="connsiteX130" fmla="*/ 1844924 w 3386667"/>
              <a:gd name="connsiteY130" fmla="*/ 5309289 h 5757025"/>
              <a:gd name="connsiteX131" fmla="*/ 2099557 w 3386667"/>
              <a:gd name="connsiteY131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754489 w 3386667"/>
              <a:gd name="connsiteY10" fmla="*/ 4425245 h 5757025"/>
              <a:gd name="connsiteX11" fmla="*/ 3093156 w 3386667"/>
              <a:gd name="connsiteY11" fmla="*/ 3962400 h 5757025"/>
              <a:gd name="connsiteX12" fmla="*/ 3160889 w 3386667"/>
              <a:gd name="connsiteY12" fmla="*/ 3826933 h 5757025"/>
              <a:gd name="connsiteX13" fmla="*/ 3115734 w 3386667"/>
              <a:gd name="connsiteY13" fmla="*/ 3714045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60889 w 3386667"/>
              <a:gd name="connsiteY12" fmla="*/ 3826933 h 5757025"/>
              <a:gd name="connsiteX13" fmla="*/ 3115734 w 3386667"/>
              <a:gd name="connsiteY13" fmla="*/ 3714045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15734 w 3386667"/>
              <a:gd name="connsiteY13" fmla="*/ 3714045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49600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115734 w 3386667"/>
              <a:gd name="connsiteY15" fmla="*/ 3454400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946400 w 3386667"/>
              <a:gd name="connsiteY16" fmla="*/ 3273778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820193 w 3386667"/>
              <a:gd name="connsiteY16" fmla="*/ 3204722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820193 w 3386667"/>
              <a:gd name="connsiteY16" fmla="*/ 3204722 h 5757025"/>
              <a:gd name="connsiteX17" fmla="*/ 2528711 w 3386667"/>
              <a:gd name="connsiteY17" fmla="*/ 3070578 h 5757025"/>
              <a:gd name="connsiteX18" fmla="*/ 2291645 w 3386667"/>
              <a:gd name="connsiteY18" fmla="*/ 2912533 h 5757025"/>
              <a:gd name="connsiteX19" fmla="*/ 2393245 w 3386667"/>
              <a:gd name="connsiteY19" fmla="*/ 2889956 h 5757025"/>
              <a:gd name="connsiteX20" fmla="*/ 2393245 w 3386667"/>
              <a:gd name="connsiteY20" fmla="*/ 2889956 h 5757025"/>
              <a:gd name="connsiteX21" fmla="*/ 2562578 w 3386667"/>
              <a:gd name="connsiteY21" fmla="*/ 2630311 h 5757025"/>
              <a:gd name="connsiteX22" fmla="*/ 2754489 w 3386667"/>
              <a:gd name="connsiteY22" fmla="*/ 2517422 h 5757025"/>
              <a:gd name="connsiteX23" fmla="*/ 2788356 w 3386667"/>
              <a:gd name="connsiteY23" fmla="*/ 2325511 h 5757025"/>
              <a:gd name="connsiteX24" fmla="*/ 2822222 w 3386667"/>
              <a:gd name="connsiteY24" fmla="*/ 2190045 h 5757025"/>
              <a:gd name="connsiteX25" fmla="*/ 3025422 w 3386667"/>
              <a:gd name="connsiteY25" fmla="*/ 2144889 h 5757025"/>
              <a:gd name="connsiteX26" fmla="*/ 3138311 w 3386667"/>
              <a:gd name="connsiteY26" fmla="*/ 2043289 h 5757025"/>
              <a:gd name="connsiteX27" fmla="*/ 3330222 w 3386667"/>
              <a:gd name="connsiteY27" fmla="*/ 1986845 h 5757025"/>
              <a:gd name="connsiteX28" fmla="*/ 3386667 w 3386667"/>
              <a:gd name="connsiteY28" fmla="*/ 1896533 h 5757025"/>
              <a:gd name="connsiteX29" fmla="*/ 3341511 w 3386667"/>
              <a:gd name="connsiteY29" fmla="*/ 1794933 h 5757025"/>
              <a:gd name="connsiteX30" fmla="*/ 3375378 w 3386667"/>
              <a:gd name="connsiteY30" fmla="*/ 1693333 h 5757025"/>
              <a:gd name="connsiteX31" fmla="*/ 3375378 w 3386667"/>
              <a:gd name="connsiteY31" fmla="*/ 1524000 h 5757025"/>
              <a:gd name="connsiteX32" fmla="*/ 3341511 w 3386667"/>
              <a:gd name="connsiteY32" fmla="*/ 1444978 h 5757025"/>
              <a:gd name="connsiteX33" fmla="*/ 3341511 w 3386667"/>
              <a:gd name="connsiteY33" fmla="*/ 1444978 h 5757025"/>
              <a:gd name="connsiteX34" fmla="*/ 3330222 w 3386667"/>
              <a:gd name="connsiteY34" fmla="*/ 1219200 h 5757025"/>
              <a:gd name="connsiteX35" fmla="*/ 3273778 w 3386667"/>
              <a:gd name="connsiteY35" fmla="*/ 1106311 h 5757025"/>
              <a:gd name="connsiteX36" fmla="*/ 3251200 w 3386667"/>
              <a:gd name="connsiteY36" fmla="*/ 982133 h 5757025"/>
              <a:gd name="connsiteX37" fmla="*/ 3307645 w 3386667"/>
              <a:gd name="connsiteY37" fmla="*/ 869245 h 5757025"/>
              <a:gd name="connsiteX38" fmla="*/ 3228622 w 3386667"/>
              <a:gd name="connsiteY38" fmla="*/ 756356 h 5757025"/>
              <a:gd name="connsiteX39" fmla="*/ 3093156 w 3386667"/>
              <a:gd name="connsiteY39" fmla="*/ 711200 h 5757025"/>
              <a:gd name="connsiteX40" fmla="*/ 2991556 w 3386667"/>
              <a:gd name="connsiteY40" fmla="*/ 722489 h 5757025"/>
              <a:gd name="connsiteX41" fmla="*/ 2991556 w 3386667"/>
              <a:gd name="connsiteY41" fmla="*/ 722489 h 5757025"/>
              <a:gd name="connsiteX42" fmla="*/ 2980267 w 3386667"/>
              <a:gd name="connsiteY42" fmla="*/ 891822 h 5757025"/>
              <a:gd name="connsiteX43" fmla="*/ 2991556 w 3386667"/>
              <a:gd name="connsiteY43" fmla="*/ 959556 h 5757025"/>
              <a:gd name="connsiteX44" fmla="*/ 3059289 w 3386667"/>
              <a:gd name="connsiteY44" fmla="*/ 1061156 h 5757025"/>
              <a:gd name="connsiteX45" fmla="*/ 3002845 w 3386667"/>
              <a:gd name="connsiteY45" fmla="*/ 1253067 h 5757025"/>
              <a:gd name="connsiteX46" fmla="*/ 3014134 w 3386667"/>
              <a:gd name="connsiteY46" fmla="*/ 1320800 h 5757025"/>
              <a:gd name="connsiteX47" fmla="*/ 3059289 w 3386667"/>
              <a:gd name="connsiteY47" fmla="*/ 1411111 h 5757025"/>
              <a:gd name="connsiteX48" fmla="*/ 3036711 w 3386667"/>
              <a:gd name="connsiteY48" fmla="*/ 1490133 h 5757025"/>
              <a:gd name="connsiteX49" fmla="*/ 2765778 w 3386667"/>
              <a:gd name="connsiteY49" fmla="*/ 1411111 h 5757025"/>
              <a:gd name="connsiteX50" fmla="*/ 2652889 w 3386667"/>
              <a:gd name="connsiteY50" fmla="*/ 1286933 h 5757025"/>
              <a:gd name="connsiteX51" fmla="*/ 2596445 w 3386667"/>
              <a:gd name="connsiteY51" fmla="*/ 1286933 h 5757025"/>
              <a:gd name="connsiteX52" fmla="*/ 2517422 w 3386667"/>
              <a:gd name="connsiteY52" fmla="*/ 1207911 h 5757025"/>
              <a:gd name="connsiteX53" fmla="*/ 2585156 w 3386667"/>
              <a:gd name="connsiteY53" fmla="*/ 1106311 h 5757025"/>
              <a:gd name="connsiteX54" fmla="*/ 2607734 w 3386667"/>
              <a:gd name="connsiteY54" fmla="*/ 993422 h 5757025"/>
              <a:gd name="connsiteX55" fmla="*/ 2630311 w 3386667"/>
              <a:gd name="connsiteY55" fmla="*/ 846667 h 5757025"/>
              <a:gd name="connsiteX56" fmla="*/ 2585156 w 3386667"/>
              <a:gd name="connsiteY56" fmla="*/ 688622 h 5757025"/>
              <a:gd name="connsiteX57" fmla="*/ 2494845 w 3386667"/>
              <a:gd name="connsiteY57" fmla="*/ 598311 h 5757025"/>
              <a:gd name="connsiteX58" fmla="*/ 2223911 w 3386667"/>
              <a:gd name="connsiteY58" fmla="*/ 553156 h 5757025"/>
              <a:gd name="connsiteX59" fmla="*/ 2099734 w 3386667"/>
              <a:gd name="connsiteY59" fmla="*/ 587022 h 5757025"/>
              <a:gd name="connsiteX60" fmla="*/ 1986845 w 3386667"/>
              <a:gd name="connsiteY60" fmla="*/ 846667 h 5757025"/>
              <a:gd name="connsiteX61" fmla="*/ 2043289 w 3386667"/>
              <a:gd name="connsiteY61" fmla="*/ 948267 h 5757025"/>
              <a:gd name="connsiteX62" fmla="*/ 1986845 w 3386667"/>
              <a:gd name="connsiteY62" fmla="*/ 1083733 h 5757025"/>
              <a:gd name="connsiteX63" fmla="*/ 1986845 w 3386667"/>
              <a:gd name="connsiteY63" fmla="*/ 1140178 h 5757025"/>
              <a:gd name="connsiteX64" fmla="*/ 1840089 w 3386667"/>
              <a:gd name="connsiteY64" fmla="*/ 1185333 h 5757025"/>
              <a:gd name="connsiteX65" fmla="*/ 1704622 w 3386667"/>
              <a:gd name="connsiteY65" fmla="*/ 1083733 h 5757025"/>
              <a:gd name="connsiteX66" fmla="*/ 1580445 w 3386667"/>
              <a:gd name="connsiteY66" fmla="*/ 1106311 h 5757025"/>
              <a:gd name="connsiteX67" fmla="*/ 1422400 w 3386667"/>
              <a:gd name="connsiteY67" fmla="*/ 1016000 h 5757025"/>
              <a:gd name="connsiteX68" fmla="*/ 1320800 w 3386667"/>
              <a:gd name="connsiteY68" fmla="*/ 1016000 h 5757025"/>
              <a:gd name="connsiteX69" fmla="*/ 1083734 w 3386667"/>
              <a:gd name="connsiteY69" fmla="*/ 812800 h 5757025"/>
              <a:gd name="connsiteX70" fmla="*/ 903111 w 3386667"/>
              <a:gd name="connsiteY70" fmla="*/ 654756 h 5757025"/>
              <a:gd name="connsiteX71" fmla="*/ 767645 w 3386667"/>
              <a:gd name="connsiteY71" fmla="*/ 564445 h 5757025"/>
              <a:gd name="connsiteX72" fmla="*/ 722489 w 3386667"/>
              <a:gd name="connsiteY72" fmla="*/ 530578 h 5757025"/>
              <a:gd name="connsiteX73" fmla="*/ 643467 w 3386667"/>
              <a:gd name="connsiteY73" fmla="*/ 474133 h 5757025"/>
              <a:gd name="connsiteX74" fmla="*/ 496711 w 3386667"/>
              <a:gd name="connsiteY74" fmla="*/ 338667 h 5757025"/>
              <a:gd name="connsiteX75" fmla="*/ 338667 w 3386667"/>
              <a:gd name="connsiteY75" fmla="*/ 169333 h 5757025"/>
              <a:gd name="connsiteX76" fmla="*/ 237067 w 3386667"/>
              <a:gd name="connsiteY76" fmla="*/ 158045 h 5757025"/>
              <a:gd name="connsiteX77" fmla="*/ 0 w 3386667"/>
              <a:gd name="connsiteY77" fmla="*/ 0 h 5757025"/>
              <a:gd name="connsiteX78" fmla="*/ 11289 w 3386667"/>
              <a:gd name="connsiteY78" fmla="*/ 90311 h 5757025"/>
              <a:gd name="connsiteX79" fmla="*/ 203200 w 3386667"/>
              <a:gd name="connsiteY79" fmla="*/ 191911 h 5757025"/>
              <a:gd name="connsiteX80" fmla="*/ 180622 w 3386667"/>
              <a:gd name="connsiteY80" fmla="*/ 259645 h 5757025"/>
              <a:gd name="connsiteX81" fmla="*/ 180622 w 3386667"/>
              <a:gd name="connsiteY81" fmla="*/ 259645 h 5757025"/>
              <a:gd name="connsiteX82" fmla="*/ 112889 w 3386667"/>
              <a:gd name="connsiteY82" fmla="*/ 338667 h 5757025"/>
              <a:gd name="connsiteX83" fmla="*/ 67734 w 3386667"/>
              <a:gd name="connsiteY83" fmla="*/ 372533 h 5757025"/>
              <a:gd name="connsiteX84" fmla="*/ 169334 w 3386667"/>
              <a:gd name="connsiteY84" fmla="*/ 462845 h 5757025"/>
              <a:gd name="connsiteX85" fmla="*/ 316089 w 3386667"/>
              <a:gd name="connsiteY85" fmla="*/ 485422 h 5757025"/>
              <a:gd name="connsiteX86" fmla="*/ 496711 w 3386667"/>
              <a:gd name="connsiteY86" fmla="*/ 530578 h 5757025"/>
              <a:gd name="connsiteX87" fmla="*/ 496711 w 3386667"/>
              <a:gd name="connsiteY87" fmla="*/ 666045 h 5757025"/>
              <a:gd name="connsiteX88" fmla="*/ 496711 w 3386667"/>
              <a:gd name="connsiteY88" fmla="*/ 666045 h 5757025"/>
              <a:gd name="connsiteX89" fmla="*/ 598311 w 3386667"/>
              <a:gd name="connsiteY89" fmla="*/ 778933 h 5757025"/>
              <a:gd name="connsiteX90" fmla="*/ 575734 w 3386667"/>
              <a:gd name="connsiteY90" fmla="*/ 835378 h 5757025"/>
              <a:gd name="connsiteX91" fmla="*/ 936978 w 3386667"/>
              <a:gd name="connsiteY91" fmla="*/ 1185333 h 5757025"/>
              <a:gd name="connsiteX92" fmla="*/ 1106311 w 3386667"/>
              <a:gd name="connsiteY92" fmla="*/ 1377245 h 5757025"/>
              <a:gd name="connsiteX93" fmla="*/ 1196622 w 3386667"/>
              <a:gd name="connsiteY93" fmla="*/ 1388533 h 5757025"/>
              <a:gd name="connsiteX94" fmla="*/ 1388534 w 3386667"/>
              <a:gd name="connsiteY94" fmla="*/ 1512711 h 5757025"/>
              <a:gd name="connsiteX95" fmla="*/ 1557867 w 3386667"/>
              <a:gd name="connsiteY95" fmla="*/ 1614311 h 5757025"/>
              <a:gd name="connsiteX96" fmla="*/ 1591734 w 3386667"/>
              <a:gd name="connsiteY96" fmla="*/ 1670756 h 5757025"/>
              <a:gd name="connsiteX97" fmla="*/ 1456267 w 3386667"/>
              <a:gd name="connsiteY97" fmla="*/ 1873956 h 5757025"/>
              <a:gd name="connsiteX98" fmla="*/ 1433689 w 3386667"/>
              <a:gd name="connsiteY98" fmla="*/ 2088445 h 5757025"/>
              <a:gd name="connsiteX99" fmla="*/ 1479462 w 3386667"/>
              <a:gd name="connsiteY99" fmla="*/ 2330891 h 5757025"/>
              <a:gd name="connsiteX100" fmla="*/ 1354667 w 3386667"/>
              <a:gd name="connsiteY100" fmla="*/ 2280356 h 5757025"/>
              <a:gd name="connsiteX101" fmla="*/ 1148997 w 3386667"/>
              <a:gd name="connsiteY101" fmla="*/ 2425964 h 5757025"/>
              <a:gd name="connsiteX102" fmla="*/ 1010003 w 3386667"/>
              <a:gd name="connsiteY102" fmla="*/ 2624402 h 5757025"/>
              <a:gd name="connsiteX103" fmla="*/ 891822 w 3386667"/>
              <a:gd name="connsiteY103" fmla="*/ 2822222 h 5757025"/>
              <a:gd name="connsiteX104" fmla="*/ 900201 w 3386667"/>
              <a:gd name="connsiteY104" fmla="*/ 3000463 h 5757025"/>
              <a:gd name="connsiteX105" fmla="*/ 938742 w 3386667"/>
              <a:gd name="connsiteY105" fmla="*/ 3164417 h 5757025"/>
              <a:gd name="connsiteX106" fmla="*/ 969698 w 3386667"/>
              <a:gd name="connsiteY106" fmla="*/ 3286214 h 5757025"/>
              <a:gd name="connsiteX107" fmla="*/ 891822 w 3386667"/>
              <a:gd name="connsiteY107" fmla="*/ 3544711 h 5757025"/>
              <a:gd name="connsiteX108" fmla="*/ 934597 w 3386667"/>
              <a:gd name="connsiteY108" fmla="*/ 3914158 h 5757025"/>
              <a:gd name="connsiteX109" fmla="*/ 925689 w 3386667"/>
              <a:gd name="connsiteY109" fmla="*/ 4097867 h 5757025"/>
              <a:gd name="connsiteX110" fmla="*/ 1072445 w 3386667"/>
              <a:gd name="connsiteY110" fmla="*/ 4233333 h 5757025"/>
              <a:gd name="connsiteX111" fmla="*/ 1219200 w 3386667"/>
              <a:gd name="connsiteY111" fmla="*/ 4109156 h 5757025"/>
              <a:gd name="connsiteX112" fmla="*/ 1261358 w 3386667"/>
              <a:gd name="connsiteY112" fmla="*/ 3846513 h 5757025"/>
              <a:gd name="connsiteX113" fmla="*/ 1412258 w 3386667"/>
              <a:gd name="connsiteY113" fmla="*/ 3618354 h 5757025"/>
              <a:gd name="connsiteX114" fmla="*/ 1474083 w 3386667"/>
              <a:gd name="connsiteY114" fmla="*/ 3459779 h 5757025"/>
              <a:gd name="connsiteX115" fmla="*/ 1506803 w 3386667"/>
              <a:gd name="connsiteY115" fmla="*/ 3333839 h 5757025"/>
              <a:gd name="connsiteX116" fmla="*/ 1659467 w 3386667"/>
              <a:gd name="connsiteY116" fmla="*/ 3347508 h 5757025"/>
              <a:gd name="connsiteX117" fmla="*/ 1783645 w 3386667"/>
              <a:gd name="connsiteY117" fmla="*/ 3465071 h 5757025"/>
              <a:gd name="connsiteX118" fmla="*/ 2005806 w 3386667"/>
              <a:gd name="connsiteY118" fmla="*/ 3580959 h 5757025"/>
              <a:gd name="connsiteX119" fmla="*/ 2191279 w 3386667"/>
              <a:gd name="connsiteY119" fmla="*/ 3733006 h 5757025"/>
              <a:gd name="connsiteX120" fmla="*/ 2325511 w 3386667"/>
              <a:gd name="connsiteY120" fmla="*/ 3787687 h 5757025"/>
              <a:gd name="connsiteX121" fmla="*/ 2134747 w 3386667"/>
              <a:gd name="connsiteY121" fmla="*/ 4030133 h 5757025"/>
              <a:gd name="connsiteX122" fmla="*/ 2010040 w 3386667"/>
              <a:gd name="connsiteY122" fmla="*/ 4368624 h 5757025"/>
              <a:gd name="connsiteX123" fmla="*/ 2020447 w 3386667"/>
              <a:gd name="connsiteY123" fmla="*/ 4523758 h 5757025"/>
              <a:gd name="connsiteX124" fmla="*/ 1966031 w 3386667"/>
              <a:gd name="connsiteY124" fmla="*/ 4595725 h 5757025"/>
              <a:gd name="connsiteX125" fmla="*/ 2074245 w 3386667"/>
              <a:gd name="connsiteY125" fmla="*/ 4772201 h 5757025"/>
              <a:gd name="connsiteX126" fmla="*/ 1939925 w 3386667"/>
              <a:gd name="connsiteY126" fmla="*/ 4983075 h 5757025"/>
              <a:gd name="connsiteX127" fmla="*/ 1761067 w 3386667"/>
              <a:gd name="connsiteY127" fmla="*/ 5046133 h 5757025"/>
              <a:gd name="connsiteX128" fmla="*/ 1713442 w 3386667"/>
              <a:gd name="connsiteY128" fmla="*/ 5155319 h 5757025"/>
              <a:gd name="connsiteX129" fmla="*/ 1844924 w 3386667"/>
              <a:gd name="connsiteY129" fmla="*/ 5309289 h 5757025"/>
              <a:gd name="connsiteX130" fmla="*/ 2099557 w 3386667"/>
              <a:gd name="connsiteY130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820193 w 3386667"/>
              <a:gd name="connsiteY16" fmla="*/ 3204722 h 5757025"/>
              <a:gd name="connsiteX17" fmla="*/ 2291645 w 3386667"/>
              <a:gd name="connsiteY17" fmla="*/ 2912533 h 5757025"/>
              <a:gd name="connsiteX18" fmla="*/ 2393245 w 3386667"/>
              <a:gd name="connsiteY18" fmla="*/ 2889956 h 5757025"/>
              <a:gd name="connsiteX19" fmla="*/ 2393245 w 3386667"/>
              <a:gd name="connsiteY19" fmla="*/ 2889956 h 5757025"/>
              <a:gd name="connsiteX20" fmla="*/ 2562578 w 3386667"/>
              <a:gd name="connsiteY20" fmla="*/ 2630311 h 5757025"/>
              <a:gd name="connsiteX21" fmla="*/ 2754489 w 3386667"/>
              <a:gd name="connsiteY21" fmla="*/ 2517422 h 5757025"/>
              <a:gd name="connsiteX22" fmla="*/ 2788356 w 3386667"/>
              <a:gd name="connsiteY22" fmla="*/ 2325511 h 5757025"/>
              <a:gd name="connsiteX23" fmla="*/ 2822222 w 3386667"/>
              <a:gd name="connsiteY23" fmla="*/ 2190045 h 5757025"/>
              <a:gd name="connsiteX24" fmla="*/ 3025422 w 3386667"/>
              <a:gd name="connsiteY24" fmla="*/ 2144889 h 5757025"/>
              <a:gd name="connsiteX25" fmla="*/ 3138311 w 3386667"/>
              <a:gd name="connsiteY25" fmla="*/ 2043289 h 5757025"/>
              <a:gd name="connsiteX26" fmla="*/ 3330222 w 3386667"/>
              <a:gd name="connsiteY26" fmla="*/ 1986845 h 5757025"/>
              <a:gd name="connsiteX27" fmla="*/ 3386667 w 3386667"/>
              <a:gd name="connsiteY27" fmla="*/ 1896533 h 5757025"/>
              <a:gd name="connsiteX28" fmla="*/ 3341511 w 3386667"/>
              <a:gd name="connsiteY28" fmla="*/ 1794933 h 5757025"/>
              <a:gd name="connsiteX29" fmla="*/ 3375378 w 3386667"/>
              <a:gd name="connsiteY29" fmla="*/ 1693333 h 5757025"/>
              <a:gd name="connsiteX30" fmla="*/ 3375378 w 3386667"/>
              <a:gd name="connsiteY30" fmla="*/ 1524000 h 5757025"/>
              <a:gd name="connsiteX31" fmla="*/ 3341511 w 3386667"/>
              <a:gd name="connsiteY31" fmla="*/ 1444978 h 5757025"/>
              <a:gd name="connsiteX32" fmla="*/ 3341511 w 3386667"/>
              <a:gd name="connsiteY32" fmla="*/ 1444978 h 5757025"/>
              <a:gd name="connsiteX33" fmla="*/ 3330222 w 3386667"/>
              <a:gd name="connsiteY33" fmla="*/ 1219200 h 5757025"/>
              <a:gd name="connsiteX34" fmla="*/ 3273778 w 3386667"/>
              <a:gd name="connsiteY34" fmla="*/ 1106311 h 5757025"/>
              <a:gd name="connsiteX35" fmla="*/ 3251200 w 3386667"/>
              <a:gd name="connsiteY35" fmla="*/ 982133 h 5757025"/>
              <a:gd name="connsiteX36" fmla="*/ 3307645 w 3386667"/>
              <a:gd name="connsiteY36" fmla="*/ 869245 h 5757025"/>
              <a:gd name="connsiteX37" fmla="*/ 3228622 w 3386667"/>
              <a:gd name="connsiteY37" fmla="*/ 756356 h 5757025"/>
              <a:gd name="connsiteX38" fmla="*/ 3093156 w 3386667"/>
              <a:gd name="connsiteY38" fmla="*/ 711200 h 5757025"/>
              <a:gd name="connsiteX39" fmla="*/ 2991556 w 3386667"/>
              <a:gd name="connsiteY39" fmla="*/ 722489 h 5757025"/>
              <a:gd name="connsiteX40" fmla="*/ 2991556 w 3386667"/>
              <a:gd name="connsiteY40" fmla="*/ 722489 h 5757025"/>
              <a:gd name="connsiteX41" fmla="*/ 2980267 w 3386667"/>
              <a:gd name="connsiteY41" fmla="*/ 891822 h 5757025"/>
              <a:gd name="connsiteX42" fmla="*/ 2991556 w 3386667"/>
              <a:gd name="connsiteY42" fmla="*/ 959556 h 5757025"/>
              <a:gd name="connsiteX43" fmla="*/ 3059289 w 3386667"/>
              <a:gd name="connsiteY43" fmla="*/ 1061156 h 5757025"/>
              <a:gd name="connsiteX44" fmla="*/ 3002845 w 3386667"/>
              <a:gd name="connsiteY44" fmla="*/ 1253067 h 5757025"/>
              <a:gd name="connsiteX45" fmla="*/ 3014134 w 3386667"/>
              <a:gd name="connsiteY45" fmla="*/ 1320800 h 5757025"/>
              <a:gd name="connsiteX46" fmla="*/ 3059289 w 3386667"/>
              <a:gd name="connsiteY46" fmla="*/ 1411111 h 5757025"/>
              <a:gd name="connsiteX47" fmla="*/ 3036711 w 3386667"/>
              <a:gd name="connsiteY47" fmla="*/ 1490133 h 5757025"/>
              <a:gd name="connsiteX48" fmla="*/ 2765778 w 3386667"/>
              <a:gd name="connsiteY48" fmla="*/ 1411111 h 5757025"/>
              <a:gd name="connsiteX49" fmla="*/ 2652889 w 3386667"/>
              <a:gd name="connsiteY49" fmla="*/ 1286933 h 5757025"/>
              <a:gd name="connsiteX50" fmla="*/ 2596445 w 3386667"/>
              <a:gd name="connsiteY50" fmla="*/ 1286933 h 5757025"/>
              <a:gd name="connsiteX51" fmla="*/ 2517422 w 3386667"/>
              <a:gd name="connsiteY51" fmla="*/ 1207911 h 5757025"/>
              <a:gd name="connsiteX52" fmla="*/ 2585156 w 3386667"/>
              <a:gd name="connsiteY52" fmla="*/ 1106311 h 5757025"/>
              <a:gd name="connsiteX53" fmla="*/ 2607734 w 3386667"/>
              <a:gd name="connsiteY53" fmla="*/ 993422 h 5757025"/>
              <a:gd name="connsiteX54" fmla="*/ 2630311 w 3386667"/>
              <a:gd name="connsiteY54" fmla="*/ 846667 h 5757025"/>
              <a:gd name="connsiteX55" fmla="*/ 2585156 w 3386667"/>
              <a:gd name="connsiteY55" fmla="*/ 688622 h 5757025"/>
              <a:gd name="connsiteX56" fmla="*/ 2494845 w 3386667"/>
              <a:gd name="connsiteY56" fmla="*/ 598311 h 5757025"/>
              <a:gd name="connsiteX57" fmla="*/ 2223911 w 3386667"/>
              <a:gd name="connsiteY57" fmla="*/ 553156 h 5757025"/>
              <a:gd name="connsiteX58" fmla="*/ 2099734 w 3386667"/>
              <a:gd name="connsiteY58" fmla="*/ 587022 h 5757025"/>
              <a:gd name="connsiteX59" fmla="*/ 1986845 w 3386667"/>
              <a:gd name="connsiteY59" fmla="*/ 846667 h 5757025"/>
              <a:gd name="connsiteX60" fmla="*/ 2043289 w 3386667"/>
              <a:gd name="connsiteY60" fmla="*/ 948267 h 5757025"/>
              <a:gd name="connsiteX61" fmla="*/ 1986845 w 3386667"/>
              <a:gd name="connsiteY61" fmla="*/ 1083733 h 5757025"/>
              <a:gd name="connsiteX62" fmla="*/ 1986845 w 3386667"/>
              <a:gd name="connsiteY62" fmla="*/ 1140178 h 5757025"/>
              <a:gd name="connsiteX63" fmla="*/ 1840089 w 3386667"/>
              <a:gd name="connsiteY63" fmla="*/ 1185333 h 5757025"/>
              <a:gd name="connsiteX64" fmla="*/ 1704622 w 3386667"/>
              <a:gd name="connsiteY64" fmla="*/ 1083733 h 5757025"/>
              <a:gd name="connsiteX65" fmla="*/ 1580445 w 3386667"/>
              <a:gd name="connsiteY65" fmla="*/ 1106311 h 5757025"/>
              <a:gd name="connsiteX66" fmla="*/ 1422400 w 3386667"/>
              <a:gd name="connsiteY66" fmla="*/ 1016000 h 5757025"/>
              <a:gd name="connsiteX67" fmla="*/ 1320800 w 3386667"/>
              <a:gd name="connsiteY67" fmla="*/ 1016000 h 5757025"/>
              <a:gd name="connsiteX68" fmla="*/ 1083734 w 3386667"/>
              <a:gd name="connsiteY68" fmla="*/ 812800 h 5757025"/>
              <a:gd name="connsiteX69" fmla="*/ 903111 w 3386667"/>
              <a:gd name="connsiteY69" fmla="*/ 654756 h 5757025"/>
              <a:gd name="connsiteX70" fmla="*/ 767645 w 3386667"/>
              <a:gd name="connsiteY70" fmla="*/ 564445 h 5757025"/>
              <a:gd name="connsiteX71" fmla="*/ 722489 w 3386667"/>
              <a:gd name="connsiteY71" fmla="*/ 530578 h 5757025"/>
              <a:gd name="connsiteX72" fmla="*/ 643467 w 3386667"/>
              <a:gd name="connsiteY72" fmla="*/ 474133 h 5757025"/>
              <a:gd name="connsiteX73" fmla="*/ 496711 w 3386667"/>
              <a:gd name="connsiteY73" fmla="*/ 338667 h 5757025"/>
              <a:gd name="connsiteX74" fmla="*/ 338667 w 3386667"/>
              <a:gd name="connsiteY74" fmla="*/ 169333 h 5757025"/>
              <a:gd name="connsiteX75" fmla="*/ 237067 w 3386667"/>
              <a:gd name="connsiteY75" fmla="*/ 158045 h 5757025"/>
              <a:gd name="connsiteX76" fmla="*/ 0 w 3386667"/>
              <a:gd name="connsiteY76" fmla="*/ 0 h 5757025"/>
              <a:gd name="connsiteX77" fmla="*/ 11289 w 3386667"/>
              <a:gd name="connsiteY77" fmla="*/ 90311 h 5757025"/>
              <a:gd name="connsiteX78" fmla="*/ 203200 w 3386667"/>
              <a:gd name="connsiteY78" fmla="*/ 191911 h 5757025"/>
              <a:gd name="connsiteX79" fmla="*/ 180622 w 3386667"/>
              <a:gd name="connsiteY79" fmla="*/ 259645 h 5757025"/>
              <a:gd name="connsiteX80" fmla="*/ 180622 w 3386667"/>
              <a:gd name="connsiteY80" fmla="*/ 259645 h 5757025"/>
              <a:gd name="connsiteX81" fmla="*/ 112889 w 3386667"/>
              <a:gd name="connsiteY81" fmla="*/ 338667 h 5757025"/>
              <a:gd name="connsiteX82" fmla="*/ 67734 w 3386667"/>
              <a:gd name="connsiteY82" fmla="*/ 372533 h 5757025"/>
              <a:gd name="connsiteX83" fmla="*/ 169334 w 3386667"/>
              <a:gd name="connsiteY83" fmla="*/ 462845 h 5757025"/>
              <a:gd name="connsiteX84" fmla="*/ 316089 w 3386667"/>
              <a:gd name="connsiteY84" fmla="*/ 485422 h 5757025"/>
              <a:gd name="connsiteX85" fmla="*/ 496711 w 3386667"/>
              <a:gd name="connsiteY85" fmla="*/ 530578 h 5757025"/>
              <a:gd name="connsiteX86" fmla="*/ 496711 w 3386667"/>
              <a:gd name="connsiteY86" fmla="*/ 666045 h 5757025"/>
              <a:gd name="connsiteX87" fmla="*/ 496711 w 3386667"/>
              <a:gd name="connsiteY87" fmla="*/ 666045 h 5757025"/>
              <a:gd name="connsiteX88" fmla="*/ 598311 w 3386667"/>
              <a:gd name="connsiteY88" fmla="*/ 778933 h 5757025"/>
              <a:gd name="connsiteX89" fmla="*/ 575734 w 3386667"/>
              <a:gd name="connsiteY89" fmla="*/ 835378 h 5757025"/>
              <a:gd name="connsiteX90" fmla="*/ 936978 w 3386667"/>
              <a:gd name="connsiteY90" fmla="*/ 1185333 h 5757025"/>
              <a:gd name="connsiteX91" fmla="*/ 1106311 w 3386667"/>
              <a:gd name="connsiteY91" fmla="*/ 1377245 h 5757025"/>
              <a:gd name="connsiteX92" fmla="*/ 1196622 w 3386667"/>
              <a:gd name="connsiteY92" fmla="*/ 1388533 h 5757025"/>
              <a:gd name="connsiteX93" fmla="*/ 1388534 w 3386667"/>
              <a:gd name="connsiteY93" fmla="*/ 1512711 h 5757025"/>
              <a:gd name="connsiteX94" fmla="*/ 1557867 w 3386667"/>
              <a:gd name="connsiteY94" fmla="*/ 1614311 h 5757025"/>
              <a:gd name="connsiteX95" fmla="*/ 1591734 w 3386667"/>
              <a:gd name="connsiteY95" fmla="*/ 1670756 h 5757025"/>
              <a:gd name="connsiteX96" fmla="*/ 1456267 w 3386667"/>
              <a:gd name="connsiteY96" fmla="*/ 1873956 h 5757025"/>
              <a:gd name="connsiteX97" fmla="*/ 1433689 w 3386667"/>
              <a:gd name="connsiteY97" fmla="*/ 2088445 h 5757025"/>
              <a:gd name="connsiteX98" fmla="*/ 1479462 w 3386667"/>
              <a:gd name="connsiteY98" fmla="*/ 2330891 h 5757025"/>
              <a:gd name="connsiteX99" fmla="*/ 1354667 w 3386667"/>
              <a:gd name="connsiteY99" fmla="*/ 2280356 h 5757025"/>
              <a:gd name="connsiteX100" fmla="*/ 1148997 w 3386667"/>
              <a:gd name="connsiteY100" fmla="*/ 2425964 h 5757025"/>
              <a:gd name="connsiteX101" fmla="*/ 1010003 w 3386667"/>
              <a:gd name="connsiteY101" fmla="*/ 2624402 h 5757025"/>
              <a:gd name="connsiteX102" fmla="*/ 891822 w 3386667"/>
              <a:gd name="connsiteY102" fmla="*/ 2822222 h 5757025"/>
              <a:gd name="connsiteX103" fmla="*/ 900201 w 3386667"/>
              <a:gd name="connsiteY103" fmla="*/ 3000463 h 5757025"/>
              <a:gd name="connsiteX104" fmla="*/ 938742 w 3386667"/>
              <a:gd name="connsiteY104" fmla="*/ 3164417 h 5757025"/>
              <a:gd name="connsiteX105" fmla="*/ 969698 w 3386667"/>
              <a:gd name="connsiteY105" fmla="*/ 3286214 h 5757025"/>
              <a:gd name="connsiteX106" fmla="*/ 891822 w 3386667"/>
              <a:gd name="connsiteY106" fmla="*/ 3544711 h 5757025"/>
              <a:gd name="connsiteX107" fmla="*/ 934597 w 3386667"/>
              <a:gd name="connsiteY107" fmla="*/ 3914158 h 5757025"/>
              <a:gd name="connsiteX108" fmla="*/ 925689 w 3386667"/>
              <a:gd name="connsiteY108" fmla="*/ 4097867 h 5757025"/>
              <a:gd name="connsiteX109" fmla="*/ 1072445 w 3386667"/>
              <a:gd name="connsiteY109" fmla="*/ 4233333 h 5757025"/>
              <a:gd name="connsiteX110" fmla="*/ 1219200 w 3386667"/>
              <a:gd name="connsiteY110" fmla="*/ 4109156 h 5757025"/>
              <a:gd name="connsiteX111" fmla="*/ 1261358 w 3386667"/>
              <a:gd name="connsiteY111" fmla="*/ 3846513 h 5757025"/>
              <a:gd name="connsiteX112" fmla="*/ 1412258 w 3386667"/>
              <a:gd name="connsiteY112" fmla="*/ 3618354 h 5757025"/>
              <a:gd name="connsiteX113" fmla="*/ 1474083 w 3386667"/>
              <a:gd name="connsiteY113" fmla="*/ 3459779 h 5757025"/>
              <a:gd name="connsiteX114" fmla="*/ 1506803 w 3386667"/>
              <a:gd name="connsiteY114" fmla="*/ 3333839 h 5757025"/>
              <a:gd name="connsiteX115" fmla="*/ 1659467 w 3386667"/>
              <a:gd name="connsiteY115" fmla="*/ 3347508 h 5757025"/>
              <a:gd name="connsiteX116" fmla="*/ 1783645 w 3386667"/>
              <a:gd name="connsiteY116" fmla="*/ 3465071 h 5757025"/>
              <a:gd name="connsiteX117" fmla="*/ 2005806 w 3386667"/>
              <a:gd name="connsiteY117" fmla="*/ 3580959 h 5757025"/>
              <a:gd name="connsiteX118" fmla="*/ 2191279 w 3386667"/>
              <a:gd name="connsiteY118" fmla="*/ 3733006 h 5757025"/>
              <a:gd name="connsiteX119" fmla="*/ 2325511 w 3386667"/>
              <a:gd name="connsiteY119" fmla="*/ 3787687 h 5757025"/>
              <a:gd name="connsiteX120" fmla="*/ 2134747 w 3386667"/>
              <a:gd name="connsiteY120" fmla="*/ 4030133 h 5757025"/>
              <a:gd name="connsiteX121" fmla="*/ 2010040 w 3386667"/>
              <a:gd name="connsiteY121" fmla="*/ 4368624 h 5757025"/>
              <a:gd name="connsiteX122" fmla="*/ 2020447 w 3386667"/>
              <a:gd name="connsiteY122" fmla="*/ 4523758 h 5757025"/>
              <a:gd name="connsiteX123" fmla="*/ 1966031 w 3386667"/>
              <a:gd name="connsiteY123" fmla="*/ 4595725 h 5757025"/>
              <a:gd name="connsiteX124" fmla="*/ 2074245 w 3386667"/>
              <a:gd name="connsiteY124" fmla="*/ 4772201 h 5757025"/>
              <a:gd name="connsiteX125" fmla="*/ 1939925 w 3386667"/>
              <a:gd name="connsiteY125" fmla="*/ 4983075 h 5757025"/>
              <a:gd name="connsiteX126" fmla="*/ 1761067 w 3386667"/>
              <a:gd name="connsiteY126" fmla="*/ 5046133 h 5757025"/>
              <a:gd name="connsiteX127" fmla="*/ 1713442 w 3386667"/>
              <a:gd name="connsiteY127" fmla="*/ 5155319 h 5757025"/>
              <a:gd name="connsiteX128" fmla="*/ 1844924 w 3386667"/>
              <a:gd name="connsiteY128" fmla="*/ 5309289 h 5757025"/>
              <a:gd name="connsiteX129" fmla="*/ 2099557 w 3386667"/>
              <a:gd name="connsiteY129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89956 h 5757025"/>
              <a:gd name="connsiteX19" fmla="*/ 2393245 w 3386667"/>
              <a:gd name="connsiteY19" fmla="*/ 2889956 h 5757025"/>
              <a:gd name="connsiteX20" fmla="*/ 2562578 w 3386667"/>
              <a:gd name="connsiteY20" fmla="*/ 2630311 h 5757025"/>
              <a:gd name="connsiteX21" fmla="*/ 2754489 w 3386667"/>
              <a:gd name="connsiteY21" fmla="*/ 2517422 h 5757025"/>
              <a:gd name="connsiteX22" fmla="*/ 2788356 w 3386667"/>
              <a:gd name="connsiteY22" fmla="*/ 2325511 h 5757025"/>
              <a:gd name="connsiteX23" fmla="*/ 2822222 w 3386667"/>
              <a:gd name="connsiteY23" fmla="*/ 2190045 h 5757025"/>
              <a:gd name="connsiteX24" fmla="*/ 3025422 w 3386667"/>
              <a:gd name="connsiteY24" fmla="*/ 2144889 h 5757025"/>
              <a:gd name="connsiteX25" fmla="*/ 3138311 w 3386667"/>
              <a:gd name="connsiteY25" fmla="*/ 2043289 h 5757025"/>
              <a:gd name="connsiteX26" fmla="*/ 3330222 w 3386667"/>
              <a:gd name="connsiteY26" fmla="*/ 1986845 h 5757025"/>
              <a:gd name="connsiteX27" fmla="*/ 3386667 w 3386667"/>
              <a:gd name="connsiteY27" fmla="*/ 1896533 h 5757025"/>
              <a:gd name="connsiteX28" fmla="*/ 3341511 w 3386667"/>
              <a:gd name="connsiteY28" fmla="*/ 1794933 h 5757025"/>
              <a:gd name="connsiteX29" fmla="*/ 3375378 w 3386667"/>
              <a:gd name="connsiteY29" fmla="*/ 1693333 h 5757025"/>
              <a:gd name="connsiteX30" fmla="*/ 3375378 w 3386667"/>
              <a:gd name="connsiteY30" fmla="*/ 1524000 h 5757025"/>
              <a:gd name="connsiteX31" fmla="*/ 3341511 w 3386667"/>
              <a:gd name="connsiteY31" fmla="*/ 1444978 h 5757025"/>
              <a:gd name="connsiteX32" fmla="*/ 3341511 w 3386667"/>
              <a:gd name="connsiteY32" fmla="*/ 1444978 h 5757025"/>
              <a:gd name="connsiteX33" fmla="*/ 3330222 w 3386667"/>
              <a:gd name="connsiteY33" fmla="*/ 1219200 h 5757025"/>
              <a:gd name="connsiteX34" fmla="*/ 3273778 w 3386667"/>
              <a:gd name="connsiteY34" fmla="*/ 1106311 h 5757025"/>
              <a:gd name="connsiteX35" fmla="*/ 3251200 w 3386667"/>
              <a:gd name="connsiteY35" fmla="*/ 982133 h 5757025"/>
              <a:gd name="connsiteX36" fmla="*/ 3307645 w 3386667"/>
              <a:gd name="connsiteY36" fmla="*/ 869245 h 5757025"/>
              <a:gd name="connsiteX37" fmla="*/ 3228622 w 3386667"/>
              <a:gd name="connsiteY37" fmla="*/ 756356 h 5757025"/>
              <a:gd name="connsiteX38" fmla="*/ 3093156 w 3386667"/>
              <a:gd name="connsiteY38" fmla="*/ 711200 h 5757025"/>
              <a:gd name="connsiteX39" fmla="*/ 2991556 w 3386667"/>
              <a:gd name="connsiteY39" fmla="*/ 722489 h 5757025"/>
              <a:gd name="connsiteX40" fmla="*/ 2991556 w 3386667"/>
              <a:gd name="connsiteY40" fmla="*/ 722489 h 5757025"/>
              <a:gd name="connsiteX41" fmla="*/ 2980267 w 3386667"/>
              <a:gd name="connsiteY41" fmla="*/ 891822 h 5757025"/>
              <a:gd name="connsiteX42" fmla="*/ 2991556 w 3386667"/>
              <a:gd name="connsiteY42" fmla="*/ 959556 h 5757025"/>
              <a:gd name="connsiteX43" fmla="*/ 3059289 w 3386667"/>
              <a:gd name="connsiteY43" fmla="*/ 1061156 h 5757025"/>
              <a:gd name="connsiteX44" fmla="*/ 3002845 w 3386667"/>
              <a:gd name="connsiteY44" fmla="*/ 1253067 h 5757025"/>
              <a:gd name="connsiteX45" fmla="*/ 3014134 w 3386667"/>
              <a:gd name="connsiteY45" fmla="*/ 1320800 h 5757025"/>
              <a:gd name="connsiteX46" fmla="*/ 3059289 w 3386667"/>
              <a:gd name="connsiteY46" fmla="*/ 1411111 h 5757025"/>
              <a:gd name="connsiteX47" fmla="*/ 3036711 w 3386667"/>
              <a:gd name="connsiteY47" fmla="*/ 1490133 h 5757025"/>
              <a:gd name="connsiteX48" fmla="*/ 2765778 w 3386667"/>
              <a:gd name="connsiteY48" fmla="*/ 1411111 h 5757025"/>
              <a:gd name="connsiteX49" fmla="*/ 2652889 w 3386667"/>
              <a:gd name="connsiteY49" fmla="*/ 1286933 h 5757025"/>
              <a:gd name="connsiteX50" fmla="*/ 2596445 w 3386667"/>
              <a:gd name="connsiteY50" fmla="*/ 1286933 h 5757025"/>
              <a:gd name="connsiteX51" fmla="*/ 2517422 w 3386667"/>
              <a:gd name="connsiteY51" fmla="*/ 1207911 h 5757025"/>
              <a:gd name="connsiteX52" fmla="*/ 2585156 w 3386667"/>
              <a:gd name="connsiteY52" fmla="*/ 1106311 h 5757025"/>
              <a:gd name="connsiteX53" fmla="*/ 2607734 w 3386667"/>
              <a:gd name="connsiteY53" fmla="*/ 993422 h 5757025"/>
              <a:gd name="connsiteX54" fmla="*/ 2630311 w 3386667"/>
              <a:gd name="connsiteY54" fmla="*/ 846667 h 5757025"/>
              <a:gd name="connsiteX55" fmla="*/ 2585156 w 3386667"/>
              <a:gd name="connsiteY55" fmla="*/ 688622 h 5757025"/>
              <a:gd name="connsiteX56" fmla="*/ 2494845 w 3386667"/>
              <a:gd name="connsiteY56" fmla="*/ 598311 h 5757025"/>
              <a:gd name="connsiteX57" fmla="*/ 2223911 w 3386667"/>
              <a:gd name="connsiteY57" fmla="*/ 553156 h 5757025"/>
              <a:gd name="connsiteX58" fmla="*/ 2099734 w 3386667"/>
              <a:gd name="connsiteY58" fmla="*/ 587022 h 5757025"/>
              <a:gd name="connsiteX59" fmla="*/ 1986845 w 3386667"/>
              <a:gd name="connsiteY59" fmla="*/ 846667 h 5757025"/>
              <a:gd name="connsiteX60" fmla="*/ 2043289 w 3386667"/>
              <a:gd name="connsiteY60" fmla="*/ 948267 h 5757025"/>
              <a:gd name="connsiteX61" fmla="*/ 1986845 w 3386667"/>
              <a:gd name="connsiteY61" fmla="*/ 1083733 h 5757025"/>
              <a:gd name="connsiteX62" fmla="*/ 1986845 w 3386667"/>
              <a:gd name="connsiteY62" fmla="*/ 1140178 h 5757025"/>
              <a:gd name="connsiteX63" fmla="*/ 1840089 w 3386667"/>
              <a:gd name="connsiteY63" fmla="*/ 1185333 h 5757025"/>
              <a:gd name="connsiteX64" fmla="*/ 1704622 w 3386667"/>
              <a:gd name="connsiteY64" fmla="*/ 1083733 h 5757025"/>
              <a:gd name="connsiteX65" fmla="*/ 1580445 w 3386667"/>
              <a:gd name="connsiteY65" fmla="*/ 1106311 h 5757025"/>
              <a:gd name="connsiteX66" fmla="*/ 1422400 w 3386667"/>
              <a:gd name="connsiteY66" fmla="*/ 1016000 h 5757025"/>
              <a:gd name="connsiteX67" fmla="*/ 1320800 w 3386667"/>
              <a:gd name="connsiteY67" fmla="*/ 1016000 h 5757025"/>
              <a:gd name="connsiteX68" fmla="*/ 1083734 w 3386667"/>
              <a:gd name="connsiteY68" fmla="*/ 812800 h 5757025"/>
              <a:gd name="connsiteX69" fmla="*/ 903111 w 3386667"/>
              <a:gd name="connsiteY69" fmla="*/ 654756 h 5757025"/>
              <a:gd name="connsiteX70" fmla="*/ 767645 w 3386667"/>
              <a:gd name="connsiteY70" fmla="*/ 564445 h 5757025"/>
              <a:gd name="connsiteX71" fmla="*/ 722489 w 3386667"/>
              <a:gd name="connsiteY71" fmla="*/ 530578 h 5757025"/>
              <a:gd name="connsiteX72" fmla="*/ 643467 w 3386667"/>
              <a:gd name="connsiteY72" fmla="*/ 474133 h 5757025"/>
              <a:gd name="connsiteX73" fmla="*/ 496711 w 3386667"/>
              <a:gd name="connsiteY73" fmla="*/ 338667 h 5757025"/>
              <a:gd name="connsiteX74" fmla="*/ 338667 w 3386667"/>
              <a:gd name="connsiteY74" fmla="*/ 169333 h 5757025"/>
              <a:gd name="connsiteX75" fmla="*/ 237067 w 3386667"/>
              <a:gd name="connsiteY75" fmla="*/ 158045 h 5757025"/>
              <a:gd name="connsiteX76" fmla="*/ 0 w 3386667"/>
              <a:gd name="connsiteY76" fmla="*/ 0 h 5757025"/>
              <a:gd name="connsiteX77" fmla="*/ 11289 w 3386667"/>
              <a:gd name="connsiteY77" fmla="*/ 90311 h 5757025"/>
              <a:gd name="connsiteX78" fmla="*/ 203200 w 3386667"/>
              <a:gd name="connsiteY78" fmla="*/ 191911 h 5757025"/>
              <a:gd name="connsiteX79" fmla="*/ 180622 w 3386667"/>
              <a:gd name="connsiteY79" fmla="*/ 259645 h 5757025"/>
              <a:gd name="connsiteX80" fmla="*/ 180622 w 3386667"/>
              <a:gd name="connsiteY80" fmla="*/ 259645 h 5757025"/>
              <a:gd name="connsiteX81" fmla="*/ 112889 w 3386667"/>
              <a:gd name="connsiteY81" fmla="*/ 338667 h 5757025"/>
              <a:gd name="connsiteX82" fmla="*/ 67734 w 3386667"/>
              <a:gd name="connsiteY82" fmla="*/ 372533 h 5757025"/>
              <a:gd name="connsiteX83" fmla="*/ 169334 w 3386667"/>
              <a:gd name="connsiteY83" fmla="*/ 462845 h 5757025"/>
              <a:gd name="connsiteX84" fmla="*/ 316089 w 3386667"/>
              <a:gd name="connsiteY84" fmla="*/ 485422 h 5757025"/>
              <a:gd name="connsiteX85" fmla="*/ 496711 w 3386667"/>
              <a:gd name="connsiteY85" fmla="*/ 530578 h 5757025"/>
              <a:gd name="connsiteX86" fmla="*/ 496711 w 3386667"/>
              <a:gd name="connsiteY86" fmla="*/ 666045 h 5757025"/>
              <a:gd name="connsiteX87" fmla="*/ 496711 w 3386667"/>
              <a:gd name="connsiteY87" fmla="*/ 666045 h 5757025"/>
              <a:gd name="connsiteX88" fmla="*/ 598311 w 3386667"/>
              <a:gd name="connsiteY88" fmla="*/ 778933 h 5757025"/>
              <a:gd name="connsiteX89" fmla="*/ 575734 w 3386667"/>
              <a:gd name="connsiteY89" fmla="*/ 835378 h 5757025"/>
              <a:gd name="connsiteX90" fmla="*/ 936978 w 3386667"/>
              <a:gd name="connsiteY90" fmla="*/ 1185333 h 5757025"/>
              <a:gd name="connsiteX91" fmla="*/ 1106311 w 3386667"/>
              <a:gd name="connsiteY91" fmla="*/ 1377245 h 5757025"/>
              <a:gd name="connsiteX92" fmla="*/ 1196622 w 3386667"/>
              <a:gd name="connsiteY92" fmla="*/ 1388533 h 5757025"/>
              <a:gd name="connsiteX93" fmla="*/ 1388534 w 3386667"/>
              <a:gd name="connsiteY93" fmla="*/ 1512711 h 5757025"/>
              <a:gd name="connsiteX94" fmla="*/ 1557867 w 3386667"/>
              <a:gd name="connsiteY94" fmla="*/ 1614311 h 5757025"/>
              <a:gd name="connsiteX95" fmla="*/ 1591734 w 3386667"/>
              <a:gd name="connsiteY95" fmla="*/ 1670756 h 5757025"/>
              <a:gd name="connsiteX96" fmla="*/ 1456267 w 3386667"/>
              <a:gd name="connsiteY96" fmla="*/ 1873956 h 5757025"/>
              <a:gd name="connsiteX97" fmla="*/ 1433689 w 3386667"/>
              <a:gd name="connsiteY97" fmla="*/ 2088445 h 5757025"/>
              <a:gd name="connsiteX98" fmla="*/ 1479462 w 3386667"/>
              <a:gd name="connsiteY98" fmla="*/ 2330891 h 5757025"/>
              <a:gd name="connsiteX99" fmla="*/ 1354667 w 3386667"/>
              <a:gd name="connsiteY99" fmla="*/ 2280356 h 5757025"/>
              <a:gd name="connsiteX100" fmla="*/ 1148997 w 3386667"/>
              <a:gd name="connsiteY100" fmla="*/ 2425964 h 5757025"/>
              <a:gd name="connsiteX101" fmla="*/ 1010003 w 3386667"/>
              <a:gd name="connsiteY101" fmla="*/ 2624402 h 5757025"/>
              <a:gd name="connsiteX102" fmla="*/ 891822 w 3386667"/>
              <a:gd name="connsiteY102" fmla="*/ 2822222 h 5757025"/>
              <a:gd name="connsiteX103" fmla="*/ 900201 w 3386667"/>
              <a:gd name="connsiteY103" fmla="*/ 3000463 h 5757025"/>
              <a:gd name="connsiteX104" fmla="*/ 938742 w 3386667"/>
              <a:gd name="connsiteY104" fmla="*/ 3164417 h 5757025"/>
              <a:gd name="connsiteX105" fmla="*/ 969698 w 3386667"/>
              <a:gd name="connsiteY105" fmla="*/ 3286214 h 5757025"/>
              <a:gd name="connsiteX106" fmla="*/ 891822 w 3386667"/>
              <a:gd name="connsiteY106" fmla="*/ 3544711 h 5757025"/>
              <a:gd name="connsiteX107" fmla="*/ 934597 w 3386667"/>
              <a:gd name="connsiteY107" fmla="*/ 3914158 h 5757025"/>
              <a:gd name="connsiteX108" fmla="*/ 925689 w 3386667"/>
              <a:gd name="connsiteY108" fmla="*/ 4097867 h 5757025"/>
              <a:gd name="connsiteX109" fmla="*/ 1072445 w 3386667"/>
              <a:gd name="connsiteY109" fmla="*/ 4233333 h 5757025"/>
              <a:gd name="connsiteX110" fmla="*/ 1219200 w 3386667"/>
              <a:gd name="connsiteY110" fmla="*/ 4109156 h 5757025"/>
              <a:gd name="connsiteX111" fmla="*/ 1261358 w 3386667"/>
              <a:gd name="connsiteY111" fmla="*/ 3846513 h 5757025"/>
              <a:gd name="connsiteX112" fmla="*/ 1412258 w 3386667"/>
              <a:gd name="connsiteY112" fmla="*/ 3618354 h 5757025"/>
              <a:gd name="connsiteX113" fmla="*/ 1474083 w 3386667"/>
              <a:gd name="connsiteY113" fmla="*/ 3459779 h 5757025"/>
              <a:gd name="connsiteX114" fmla="*/ 1506803 w 3386667"/>
              <a:gd name="connsiteY114" fmla="*/ 3333839 h 5757025"/>
              <a:gd name="connsiteX115" fmla="*/ 1659467 w 3386667"/>
              <a:gd name="connsiteY115" fmla="*/ 3347508 h 5757025"/>
              <a:gd name="connsiteX116" fmla="*/ 1783645 w 3386667"/>
              <a:gd name="connsiteY116" fmla="*/ 3465071 h 5757025"/>
              <a:gd name="connsiteX117" fmla="*/ 2005806 w 3386667"/>
              <a:gd name="connsiteY117" fmla="*/ 3580959 h 5757025"/>
              <a:gd name="connsiteX118" fmla="*/ 2191279 w 3386667"/>
              <a:gd name="connsiteY118" fmla="*/ 3733006 h 5757025"/>
              <a:gd name="connsiteX119" fmla="*/ 2325511 w 3386667"/>
              <a:gd name="connsiteY119" fmla="*/ 3787687 h 5757025"/>
              <a:gd name="connsiteX120" fmla="*/ 2134747 w 3386667"/>
              <a:gd name="connsiteY120" fmla="*/ 4030133 h 5757025"/>
              <a:gd name="connsiteX121" fmla="*/ 2010040 w 3386667"/>
              <a:gd name="connsiteY121" fmla="*/ 4368624 h 5757025"/>
              <a:gd name="connsiteX122" fmla="*/ 2020447 w 3386667"/>
              <a:gd name="connsiteY122" fmla="*/ 4523758 h 5757025"/>
              <a:gd name="connsiteX123" fmla="*/ 1966031 w 3386667"/>
              <a:gd name="connsiteY123" fmla="*/ 4595725 h 5757025"/>
              <a:gd name="connsiteX124" fmla="*/ 2074245 w 3386667"/>
              <a:gd name="connsiteY124" fmla="*/ 4772201 h 5757025"/>
              <a:gd name="connsiteX125" fmla="*/ 1939925 w 3386667"/>
              <a:gd name="connsiteY125" fmla="*/ 4983075 h 5757025"/>
              <a:gd name="connsiteX126" fmla="*/ 1761067 w 3386667"/>
              <a:gd name="connsiteY126" fmla="*/ 5046133 h 5757025"/>
              <a:gd name="connsiteX127" fmla="*/ 1713442 w 3386667"/>
              <a:gd name="connsiteY127" fmla="*/ 5155319 h 5757025"/>
              <a:gd name="connsiteX128" fmla="*/ 1844924 w 3386667"/>
              <a:gd name="connsiteY128" fmla="*/ 5309289 h 5757025"/>
              <a:gd name="connsiteX129" fmla="*/ 2099557 w 3386667"/>
              <a:gd name="connsiteY129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89956 h 5757025"/>
              <a:gd name="connsiteX19" fmla="*/ 2393245 w 3386667"/>
              <a:gd name="connsiteY19" fmla="*/ 2813756 h 5757025"/>
              <a:gd name="connsiteX20" fmla="*/ 2562578 w 3386667"/>
              <a:gd name="connsiteY20" fmla="*/ 2630311 h 5757025"/>
              <a:gd name="connsiteX21" fmla="*/ 2754489 w 3386667"/>
              <a:gd name="connsiteY21" fmla="*/ 2517422 h 5757025"/>
              <a:gd name="connsiteX22" fmla="*/ 2788356 w 3386667"/>
              <a:gd name="connsiteY22" fmla="*/ 2325511 h 5757025"/>
              <a:gd name="connsiteX23" fmla="*/ 2822222 w 3386667"/>
              <a:gd name="connsiteY23" fmla="*/ 2190045 h 5757025"/>
              <a:gd name="connsiteX24" fmla="*/ 3025422 w 3386667"/>
              <a:gd name="connsiteY24" fmla="*/ 2144889 h 5757025"/>
              <a:gd name="connsiteX25" fmla="*/ 3138311 w 3386667"/>
              <a:gd name="connsiteY25" fmla="*/ 2043289 h 5757025"/>
              <a:gd name="connsiteX26" fmla="*/ 3330222 w 3386667"/>
              <a:gd name="connsiteY26" fmla="*/ 1986845 h 5757025"/>
              <a:gd name="connsiteX27" fmla="*/ 3386667 w 3386667"/>
              <a:gd name="connsiteY27" fmla="*/ 1896533 h 5757025"/>
              <a:gd name="connsiteX28" fmla="*/ 3341511 w 3386667"/>
              <a:gd name="connsiteY28" fmla="*/ 1794933 h 5757025"/>
              <a:gd name="connsiteX29" fmla="*/ 3375378 w 3386667"/>
              <a:gd name="connsiteY29" fmla="*/ 1693333 h 5757025"/>
              <a:gd name="connsiteX30" fmla="*/ 3375378 w 3386667"/>
              <a:gd name="connsiteY30" fmla="*/ 1524000 h 5757025"/>
              <a:gd name="connsiteX31" fmla="*/ 3341511 w 3386667"/>
              <a:gd name="connsiteY31" fmla="*/ 1444978 h 5757025"/>
              <a:gd name="connsiteX32" fmla="*/ 3341511 w 3386667"/>
              <a:gd name="connsiteY32" fmla="*/ 1444978 h 5757025"/>
              <a:gd name="connsiteX33" fmla="*/ 3330222 w 3386667"/>
              <a:gd name="connsiteY33" fmla="*/ 1219200 h 5757025"/>
              <a:gd name="connsiteX34" fmla="*/ 3273778 w 3386667"/>
              <a:gd name="connsiteY34" fmla="*/ 1106311 h 5757025"/>
              <a:gd name="connsiteX35" fmla="*/ 3251200 w 3386667"/>
              <a:gd name="connsiteY35" fmla="*/ 982133 h 5757025"/>
              <a:gd name="connsiteX36" fmla="*/ 3307645 w 3386667"/>
              <a:gd name="connsiteY36" fmla="*/ 869245 h 5757025"/>
              <a:gd name="connsiteX37" fmla="*/ 3228622 w 3386667"/>
              <a:gd name="connsiteY37" fmla="*/ 756356 h 5757025"/>
              <a:gd name="connsiteX38" fmla="*/ 3093156 w 3386667"/>
              <a:gd name="connsiteY38" fmla="*/ 711200 h 5757025"/>
              <a:gd name="connsiteX39" fmla="*/ 2991556 w 3386667"/>
              <a:gd name="connsiteY39" fmla="*/ 722489 h 5757025"/>
              <a:gd name="connsiteX40" fmla="*/ 2991556 w 3386667"/>
              <a:gd name="connsiteY40" fmla="*/ 722489 h 5757025"/>
              <a:gd name="connsiteX41" fmla="*/ 2980267 w 3386667"/>
              <a:gd name="connsiteY41" fmla="*/ 891822 h 5757025"/>
              <a:gd name="connsiteX42" fmla="*/ 2991556 w 3386667"/>
              <a:gd name="connsiteY42" fmla="*/ 959556 h 5757025"/>
              <a:gd name="connsiteX43" fmla="*/ 3059289 w 3386667"/>
              <a:gd name="connsiteY43" fmla="*/ 1061156 h 5757025"/>
              <a:gd name="connsiteX44" fmla="*/ 3002845 w 3386667"/>
              <a:gd name="connsiteY44" fmla="*/ 1253067 h 5757025"/>
              <a:gd name="connsiteX45" fmla="*/ 3014134 w 3386667"/>
              <a:gd name="connsiteY45" fmla="*/ 1320800 h 5757025"/>
              <a:gd name="connsiteX46" fmla="*/ 3059289 w 3386667"/>
              <a:gd name="connsiteY46" fmla="*/ 1411111 h 5757025"/>
              <a:gd name="connsiteX47" fmla="*/ 3036711 w 3386667"/>
              <a:gd name="connsiteY47" fmla="*/ 1490133 h 5757025"/>
              <a:gd name="connsiteX48" fmla="*/ 2765778 w 3386667"/>
              <a:gd name="connsiteY48" fmla="*/ 1411111 h 5757025"/>
              <a:gd name="connsiteX49" fmla="*/ 2652889 w 3386667"/>
              <a:gd name="connsiteY49" fmla="*/ 1286933 h 5757025"/>
              <a:gd name="connsiteX50" fmla="*/ 2596445 w 3386667"/>
              <a:gd name="connsiteY50" fmla="*/ 1286933 h 5757025"/>
              <a:gd name="connsiteX51" fmla="*/ 2517422 w 3386667"/>
              <a:gd name="connsiteY51" fmla="*/ 1207911 h 5757025"/>
              <a:gd name="connsiteX52" fmla="*/ 2585156 w 3386667"/>
              <a:gd name="connsiteY52" fmla="*/ 1106311 h 5757025"/>
              <a:gd name="connsiteX53" fmla="*/ 2607734 w 3386667"/>
              <a:gd name="connsiteY53" fmla="*/ 993422 h 5757025"/>
              <a:gd name="connsiteX54" fmla="*/ 2630311 w 3386667"/>
              <a:gd name="connsiteY54" fmla="*/ 846667 h 5757025"/>
              <a:gd name="connsiteX55" fmla="*/ 2585156 w 3386667"/>
              <a:gd name="connsiteY55" fmla="*/ 688622 h 5757025"/>
              <a:gd name="connsiteX56" fmla="*/ 2494845 w 3386667"/>
              <a:gd name="connsiteY56" fmla="*/ 598311 h 5757025"/>
              <a:gd name="connsiteX57" fmla="*/ 2223911 w 3386667"/>
              <a:gd name="connsiteY57" fmla="*/ 553156 h 5757025"/>
              <a:gd name="connsiteX58" fmla="*/ 2099734 w 3386667"/>
              <a:gd name="connsiteY58" fmla="*/ 587022 h 5757025"/>
              <a:gd name="connsiteX59" fmla="*/ 1986845 w 3386667"/>
              <a:gd name="connsiteY59" fmla="*/ 846667 h 5757025"/>
              <a:gd name="connsiteX60" fmla="*/ 2043289 w 3386667"/>
              <a:gd name="connsiteY60" fmla="*/ 948267 h 5757025"/>
              <a:gd name="connsiteX61" fmla="*/ 1986845 w 3386667"/>
              <a:gd name="connsiteY61" fmla="*/ 1083733 h 5757025"/>
              <a:gd name="connsiteX62" fmla="*/ 1986845 w 3386667"/>
              <a:gd name="connsiteY62" fmla="*/ 1140178 h 5757025"/>
              <a:gd name="connsiteX63" fmla="*/ 1840089 w 3386667"/>
              <a:gd name="connsiteY63" fmla="*/ 1185333 h 5757025"/>
              <a:gd name="connsiteX64" fmla="*/ 1704622 w 3386667"/>
              <a:gd name="connsiteY64" fmla="*/ 1083733 h 5757025"/>
              <a:gd name="connsiteX65" fmla="*/ 1580445 w 3386667"/>
              <a:gd name="connsiteY65" fmla="*/ 1106311 h 5757025"/>
              <a:gd name="connsiteX66" fmla="*/ 1422400 w 3386667"/>
              <a:gd name="connsiteY66" fmla="*/ 1016000 h 5757025"/>
              <a:gd name="connsiteX67" fmla="*/ 1320800 w 3386667"/>
              <a:gd name="connsiteY67" fmla="*/ 1016000 h 5757025"/>
              <a:gd name="connsiteX68" fmla="*/ 1083734 w 3386667"/>
              <a:gd name="connsiteY68" fmla="*/ 812800 h 5757025"/>
              <a:gd name="connsiteX69" fmla="*/ 903111 w 3386667"/>
              <a:gd name="connsiteY69" fmla="*/ 654756 h 5757025"/>
              <a:gd name="connsiteX70" fmla="*/ 767645 w 3386667"/>
              <a:gd name="connsiteY70" fmla="*/ 564445 h 5757025"/>
              <a:gd name="connsiteX71" fmla="*/ 722489 w 3386667"/>
              <a:gd name="connsiteY71" fmla="*/ 530578 h 5757025"/>
              <a:gd name="connsiteX72" fmla="*/ 643467 w 3386667"/>
              <a:gd name="connsiteY72" fmla="*/ 474133 h 5757025"/>
              <a:gd name="connsiteX73" fmla="*/ 496711 w 3386667"/>
              <a:gd name="connsiteY73" fmla="*/ 338667 h 5757025"/>
              <a:gd name="connsiteX74" fmla="*/ 338667 w 3386667"/>
              <a:gd name="connsiteY74" fmla="*/ 169333 h 5757025"/>
              <a:gd name="connsiteX75" fmla="*/ 237067 w 3386667"/>
              <a:gd name="connsiteY75" fmla="*/ 158045 h 5757025"/>
              <a:gd name="connsiteX76" fmla="*/ 0 w 3386667"/>
              <a:gd name="connsiteY76" fmla="*/ 0 h 5757025"/>
              <a:gd name="connsiteX77" fmla="*/ 11289 w 3386667"/>
              <a:gd name="connsiteY77" fmla="*/ 90311 h 5757025"/>
              <a:gd name="connsiteX78" fmla="*/ 203200 w 3386667"/>
              <a:gd name="connsiteY78" fmla="*/ 191911 h 5757025"/>
              <a:gd name="connsiteX79" fmla="*/ 180622 w 3386667"/>
              <a:gd name="connsiteY79" fmla="*/ 259645 h 5757025"/>
              <a:gd name="connsiteX80" fmla="*/ 180622 w 3386667"/>
              <a:gd name="connsiteY80" fmla="*/ 259645 h 5757025"/>
              <a:gd name="connsiteX81" fmla="*/ 112889 w 3386667"/>
              <a:gd name="connsiteY81" fmla="*/ 338667 h 5757025"/>
              <a:gd name="connsiteX82" fmla="*/ 67734 w 3386667"/>
              <a:gd name="connsiteY82" fmla="*/ 372533 h 5757025"/>
              <a:gd name="connsiteX83" fmla="*/ 169334 w 3386667"/>
              <a:gd name="connsiteY83" fmla="*/ 462845 h 5757025"/>
              <a:gd name="connsiteX84" fmla="*/ 316089 w 3386667"/>
              <a:gd name="connsiteY84" fmla="*/ 485422 h 5757025"/>
              <a:gd name="connsiteX85" fmla="*/ 496711 w 3386667"/>
              <a:gd name="connsiteY85" fmla="*/ 530578 h 5757025"/>
              <a:gd name="connsiteX86" fmla="*/ 496711 w 3386667"/>
              <a:gd name="connsiteY86" fmla="*/ 666045 h 5757025"/>
              <a:gd name="connsiteX87" fmla="*/ 496711 w 3386667"/>
              <a:gd name="connsiteY87" fmla="*/ 666045 h 5757025"/>
              <a:gd name="connsiteX88" fmla="*/ 598311 w 3386667"/>
              <a:gd name="connsiteY88" fmla="*/ 778933 h 5757025"/>
              <a:gd name="connsiteX89" fmla="*/ 575734 w 3386667"/>
              <a:gd name="connsiteY89" fmla="*/ 835378 h 5757025"/>
              <a:gd name="connsiteX90" fmla="*/ 936978 w 3386667"/>
              <a:gd name="connsiteY90" fmla="*/ 1185333 h 5757025"/>
              <a:gd name="connsiteX91" fmla="*/ 1106311 w 3386667"/>
              <a:gd name="connsiteY91" fmla="*/ 1377245 h 5757025"/>
              <a:gd name="connsiteX92" fmla="*/ 1196622 w 3386667"/>
              <a:gd name="connsiteY92" fmla="*/ 1388533 h 5757025"/>
              <a:gd name="connsiteX93" fmla="*/ 1388534 w 3386667"/>
              <a:gd name="connsiteY93" fmla="*/ 1512711 h 5757025"/>
              <a:gd name="connsiteX94" fmla="*/ 1557867 w 3386667"/>
              <a:gd name="connsiteY94" fmla="*/ 1614311 h 5757025"/>
              <a:gd name="connsiteX95" fmla="*/ 1591734 w 3386667"/>
              <a:gd name="connsiteY95" fmla="*/ 1670756 h 5757025"/>
              <a:gd name="connsiteX96" fmla="*/ 1456267 w 3386667"/>
              <a:gd name="connsiteY96" fmla="*/ 1873956 h 5757025"/>
              <a:gd name="connsiteX97" fmla="*/ 1433689 w 3386667"/>
              <a:gd name="connsiteY97" fmla="*/ 2088445 h 5757025"/>
              <a:gd name="connsiteX98" fmla="*/ 1479462 w 3386667"/>
              <a:gd name="connsiteY98" fmla="*/ 2330891 h 5757025"/>
              <a:gd name="connsiteX99" fmla="*/ 1354667 w 3386667"/>
              <a:gd name="connsiteY99" fmla="*/ 2280356 h 5757025"/>
              <a:gd name="connsiteX100" fmla="*/ 1148997 w 3386667"/>
              <a:gd name="connsiteY100" fmla="*/ 2425964 h 5757025"/>
              <a:gd name="connsiteX101" fmla="*/ 1010003 w 3386667"/>
              <a:gd name="connsiteY101" fmla="*/ 2624402 h 5757025"/>
              <a:gd name="connsiteX102" fmla="*/ 891822 w 3386667"/>
              <a:gd name="connsiteY102" fmla="*/ 2822222 h 5757025"/>
              <a:gd name="connsiteX103" fmla="*/ 900201 w 3386667"/>
              <a:gd name="connsiteY103" fmla="*/ 3000463 h 5757025"/>
              <a:gd name="connsiteX104" fmla="*/ 938742 w 3386667"/>
              <a:gd name="connsiteY104" fmla="*/ 3164417 h 5757025"/>
              <a:gd name="connsiteX105" fmla="*/ 969698 w 3386667"/>
              <a:gd name="connsiteY105" fmla="*/ 3286214 h 5757025"/>
              <a:gd name="connsiteX106" fmla="*/ 891822 w 3386667"/>
              <a:gd name="connsiteY106" fmla="*/ 3544711 h 5757025"/>
              <a:gd name="connsiteX107" fmla="*/ 934597 w 3386667"/>
              <a:gd name="connsiteY107" fmla="*/ 3914158 h 5757025"/>
              <a:gd name="connsiteX108" fmla="*/ 925689 w 3386667"/>
              <a:gd name="connsiteY108" fmla="*/ 4097867 h 5757025"/>
              <a:gd name="connsiteX109" fmla="*/ 1072445 w 3386667"/>
              <a:gd name="connsiteY109" fmla="*/ 4233333 h 5757025"/>
              <a:gd name="connsiteX110" fmla="*/ 1219200 w 3386667"/>
              <a:gd name="connsiteY110" fmla="*/ 4109156 h 5757025"/>
              <a:gd name="connsiteX111" fmla="*/ 1261358 w 3386667"/>
              <a:gd name="connsiteY111" fmla="*/ 3846513 h 5757025"/>
              <a:gd name="connsiteX112" fmla="*/ 1412258 w 3386667"/>
              <a:gd name="connsiteY112" fmla="*/ 3618354 h 5757025"/>
              <a:gd name="connsiteX113" fmla="*/ 1474083 w 3386667"/>
              <a:gd name="connsiteY113" fmla="*/ 3459779 h 5757025"/>
              <a:gd name="connsiteX114" fmla="*/ 1506803 w 3386667"/>
              <a:gd name="connsiteY114" fmla="*/ 3333839 h 5757025"/>
              <a:gd name="connsiteX115" fmla="*/ 1659467 w 3386667"/>
              <a:gd name="connsiteY115" fmla="*/ 3347508 h 5757025"/>
              <a:gd name="connsiteX116" fmla="*/ 1783645 w 3386667"/>
              <a:gd name="connsiteY116" fmla="*/ 3465071 h 5757025"/>
              <a:gd name="connsiteX117" fmla="*/ 2005806 w 3386667"/>
              <a:gd name="connsiteY117" fmla="*/ 3580959 h 5757025"/>
              <a:gd name="connsiteX118" fmla="*/ 2191279 w 3386667"/>
              <a:gd name="connsiteY118" fmla="*/ 3733006 h 5757025"/>
              <a:gd name="connsiteX119" fmla="*/ 2325511 w 3386667"/>
              <a:gd name="connsiteY119" fmla="*/ 3787687 h 5757025"/>
              <a:gd name="connsiteX120" fmla="*/ 2134747 w 3386667"/>
              <a:gd name="connsiteY120" fmla="*/ 4030133 h 5757025"/>
              <a:gd name="connsiteX121" fmla="*/ 2010040 w 3386667"/>
              <a:gd name="connsiteY121" fmla="*/ 4368624 h 5757025"/>
              <a:gd name="connsiteX122" fmla="*/ 2020447 w 3386667"/>
              <a:gd name="connsiteY122" fmla="*/ 4523758 h 5757025"/>
              <a:gd name="connsiteX123" fmla="*/ 1966031 w 3386667"/>
              <a:gd name="connsiteY123" fmla="*/ 4595725 h 5757025"/>
              <a:gd name="connsiteX124" fmla="*/ 2074245 w 3386667"/>
              <a:gd name="connsiteY124" fmla="*/ 4772201 h 5757025"/>
              <a:gd name="connsiteX125" fmla="*/ 1939925 w 3386667"/>
              <a:gd name="connsiteY125" fmla="*/ 4983075 h 5757025"/>
              <a:gd name="connsiteX126" fmla="*/ 1761067 w 3386667"/>
              <a:gd name="connsiteY126" fmla="*/ 5046133 h 5757025"/>
              <a:gd name="connsiteX127" fmla="*/ 1713442 w 3386667"/>
              <a:gd name="connsiteY127" fmla="*/ 5155319 h 5757025"/>
              <a:gd name="connsiteX128" fmla="*/ 1844924 w 3386667"/>
              <a:gd name="connsiteY128" fmla="*/ 5309289 h 5757025"/>
              <a:gd name="connsiteX129" fmla="*/ 2099557 w 3386667"/>
              <a:gd name="connsiteY129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62578 w 3386667"/>
              <a:gd name="connsiteY19" fmla="*/ 2630311 h 5757025"/>
              <a:gd name="connsiteX20" fmla="*/ 2754489 w 3386667"/>
              <a:gd name="connsiteY20" fmla="*/ 2517422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62578 w 3386667"/>
              <a:gd name="connsiteY19" fmla="*/ 2630311 h 5757025"/>
              <a:gd name="connsiteX20" fmla="*/ 2754489 w 3386667"/>
              <a:gd name="connsiteY20" fmla="*/ 2517422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54489 w 3386667"/>
              <a:gd name="connsiteY20" fmla="*/ 2517422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22222 w 3386667"/>
              <a:gd name="connsiteY22" fmla="*/ 2190045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17460 w 3386667"/>
              <a:gd name="connsiteY22" fmla="*/ 2232908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788356 w 3386667"/>
              <a:gd name="connsiteY21" fmla="*/ 2325511 h 5757025"/>
              <a:gd name="connsiteX22" fmla="*/ 2817460 w 3386667"/>
              <a:gd name="connsiteY22" fmla="*/ 2232908 h 5757025"/>
              <a:gd name="connsiteX23" fmla="*/ 3025422 w 3386667"/>
              <a:gd name="connsiteY23" fmla="*/ 2144889 h 5757025"/>
              <a:gd name="connsiteX24" fmla="*/ 3138311 w 3386667"/>
              <a:gd name="connsiteY24" fmla="*/ 2043289 h 5757025"/>
              <a:gd name="connsiteX25" fmla="*/ 3330222 w 3386667"/>
              <a:gd name="connsiteY25" fmla="*/ 1986845 h 5757025"/>
              <a:gd name="connsiteX26" fmla="*/ 3386667 w 3386667"/>
              <a:gd name="connsiteY26" fmla="*/ 1896533 h 5757025"/>
              <a:gd name="connsiteX27" fmla="*/ 3341511 w 3386667"/>
              <a:gd name="connsiteY27" fmla="*/ 1794933 h 5757025"/>
              <a:gd name="connsiteX28" fmla="*/ 3375378 w 3386667"/>
              <a:gd name="connsiteY28" fmla="*/ 1693333 h 5757025"/>
              <a:gd name="connsiteX29" fmla="*/ 3375378 w 3386667"/>
              <a:gd name="connsiteY29" fmla="*/ 1524000 h 5757025"/>
              <a:gd name="connsiteX30" fmla="*/ 3341511 w 3386667"/>
              <a:gd name="connsiteY30" fmla="*/ 1444978 h 5757025"/>
              <a:gd name="connsiteX31" fmla="*/ 3341511 w 3386667"/>
              <a:gd name="connsiteY31" fmla="*/ 1444978 h 5757025"/>
              <a:gd name="connsiteX32" fmla="*/ 3330222 w 3386667"/>
              <a:gd name="connsiteY32" fmla="*/ 1219200 h 5757025"/>
              <a:gd name="connsiteX33" fmla="*/ 3273778 w 3386667"/>
              <a:gd name="connsiteY33" fmla="*/ 1106311 h 5757025"/>
              <a:gd name="connsiteX34" fmla="*/ 3251200 w 3386667"/>
              <a:gd name="connsiteY34" fmla="*/ 982133 h 5757025"/>
              <a:gd name="connsiteX35" fmla="*/ 3307645 w 3386667"/>
              <a:gd name="connsiteY35" fmla="*/ 869245 h 5757025"/>
              <a:gd name="connsiteX36" fmla="*/ 3228622 w 3386667"/>
              <a:gd name="connsiteY36" fmla="*/ 756356 h 5757025"/>
              <a:gd name="connsiteX37" fmla="*/ 3093156 w 3386667"/>
              <a:gd name="connsiteY37" fmla="*/ 711200 h 5757025"/>
              <a:gd name="connsiteX38" fmla="*/ 2991556 w 3386667"/>
              <a:gd name="connsiteY38" fmla="*/ 722489 h 5757025"/>
              <a:gd name="connsiteX39" fmla="*/ 2991556 w 3386667"/>
              <a:gd name="connsiteY39" fmla="*/ 722489 h 5757025"/>
              <a:gd name="connsiteX40" fmla="*/ 2980267 w 3386667"/>
              <a:gd name="connsiteY40" fmla="*/ 891822 h 5757025"/>
              <a:gd name="connsiteX41" fmla="*/ 2991556 w 3386667"/>
              <a:gd name="connsiteY41" fmla="*/ 959556 h 5757025"/>
              <a:gd name="connsiteX42" fmla="*/ 3059289 w 3386667"/>
              <a:gd name="connsiteY42" fmla="*/ 1061156 h 5757025"/>
              <a:gd name="connsiteX43" fmla="*/ 3002845 w 3386667"/>
              <a:gd name="connsiteY43" fmla="*/ 1253067 h 5757025"/>
              <a:gd name="connsiteX44" fmla="*/ 3014134 w 3386667"/>
              <a:gd name="connsiteY44" fmla="*/ 1320800 h 5757025"/>
              <a:gd name="connsiteX45" fmla="*/ 3059289 w 3386667"/>
              <a:gd name="connsiteY45" fmla="*/ 1411111 h 5757025"/>
              <a:gd name="connsiteX46" fmla="*/ 3036711 w 3386667"/>
              <a:gd name="connsiteY46" fmla="*/ 1490133 h 5757025"/>
              <a:gd name="connsiteX47" fmla="*/ 2765778 w 3386667"/>
              <a:gd name="connsiteY47" fmla="*/ 1411111 h 5757025"/>
              <a:gd name="connsiteX48" fmla="*/ 2652889 w 3386667"/>
              <a:gd name="connsiteY48" fmla="*/ 1286933 h 5757025"/>
              <a:gd name="connsiteX49" fmla="*/ 2596445 w 3386667"/>
              <a:gd name="connsiteY49" fmla="*/ 1286933 h 5757025"/>
              <a:gd name="connsiteX50" fmla="*/ 2517422 w 3386667"/>
              <a:gd name="connsiteY50" fmla="*/ 1207911 h 5757025"/>
              <a:gd name="connsiteX51" fmla="*/ 2585156 w 3386667"/>
              <a:gd name="connsiteY51" fmla="*/ 1106311 h 5757025"/>
              <a:gd name="connsiteX52" fmla="*/ 2607734 w 3386667"/>
              <a:gd name="connsiteY52" fmla="*/ 993422 h 5757025"/>
              <a:gd name="connsiteX53" fmla="*/ 2630311 w 3386667"/>
              <a:gd name="connsiteY53" fmla="*/ 846667 h 5757025"/>
              <a:gd name="connsiteX54" fmla="*/ 2585156 w 3386667"/>
              <a:gd name="connsiteY54" fmla="*/ 688622 h 5757025"/>
              <a:gd name="connsiteX55" fmla="*/ 2494845 w 3386667"/>
              <a:gd name="connsiteY55" fmla="*/ 598311 h 5757025"/>
              <a:gd name="connsiteX56" fmla="*/ 2223911 w 3386667"/>
              <a:gd name="connsiteY56" fmla="*/ 553156 h 5757025"/>
              <a:gd name="connsiteX57" fmla="*/ 2099734 w 3386667"/>
              <a:gd name="connsiteY57" fmla="*/ 587022 h 5757025"/>
              <a:gd name="connsiteX58" fmla="*/ 1986845 w 3386667"/>
              <a:gd name="connsiteY58" fmla="*/ 846667 h 5757025"/>
              <a:gd name="connsiteX59" fmla="*/ 2043289 w 3386667"/>
              <a:gd name="connsiteY59" fmla="*/ 948267 h 5757025"/>
              <a:gd name="connsiteX60" fmla="*/ 1986845 w 3386667"/>
              <a:gd name="connsiteY60" fmla="*/ 1083733 h 5757025"/>
              <a:gd name="connsiteX61" fmla="*/ 1986845 w 3386667"/>
              <a:gd name="connsiteY61" fmla="*/ 1140178 h 5757025"/>
              <a:gd name="connsiteX62" fmla="*/ 1840089 w 3386667"/>
              <a:gd name="connsiteY62" fmla="*/ 1185333 h 5757025"/>
              <a:gd name="connsiteX63" fmla="*/ 1704622 w 3386667"/>
              <a:gd name="connsiteY63" fmla="*/ 1083733 h 5757025"/>
              <a:gd name="connsiteX64" fmla="*/ 1580445 w 3386667"/>
              <a:gd name="connsiteY64" fmla="*/ 1106311 h 5757025"/>
              <a:gd name="connsiteX65" fmla="*/ 1422400 w 3386667"/>
              <a:gd name="connsiteY65" fmla="*/ 1016000 h 5757025"/>
              <a:gd name="connsiteX66" fmla="*/ 1320800 w 3386667"/>
              <a:gd name="connsiteY66" fmla="*/ 1016000 h 5757025"/>
              <a:gd name="connsiteX67" fmla="*/ 1083734 w 3386667"/>
              <a:gd name="connsiteY67" fmla="*/ 812800 h 5757025"/>
              <a:gd name="connsiteX68" fmla="*/ 903111 w 3386667"/>
              <a:gd name="connsiteY68" fmla="*/ 654756 h 5757025"/>
              <a:gd name="connsiteX69" fmla="*/ 767645 w 3386667"/>
              <a:gd name="connsiteY69" fmla="*/ 564445 h 5757025"/>
              <a:gd name="connsiteX70" fmla="*/ 722489 w 3386667"/>
              <a:gd name="connsiteY70" fmla="*/ 530578 h 5757025"/>
              <a:gd name="connsiteX71" fmla="*/ 643467 w 3386667"/>
              <a:gd name="connsiteY71" fmla="*/ 474133 h 5757025"/>
              <a:gd name="connsiteX72" fmla="*/ 496711 w 3386667"/>
              <a:gd name="connsiteY72" fmla="*/ 338667 h 5757025"/>
              <a:gd name="connsiteX73" fmla="*/ 338667 w 3386667"/>
              <a:gd name="connsiteY73" fmla="*/ 169333 h 5757025"/>
              <a:gd name="connsiteX74" fmla="*/ 237067 w 3386667"/>
              <a:gd name="connsiteY74" fmla="*/ 158045 h 5757025"/>
              <a:gd name="connsiteX75" fmla="*/ 0 w 3386667"/>
              <a:gd name="connsiteY75" fmla="*/ 0 h 5757025"/>
              <a:gd name="connsiteX76" fmla="*/ 11289 w 3386667"/>
              <a:gd name="connsiteY76" fmla="*/ 90311 h 5757025"/>
              <a:gd name="connsiteX77" fmla="*/ 203200 w 3386667"/>
              <a:gd name="connsiteY77" fmla="*/ 191911 h 5757025"/>
              <a:gd name="connsiteX78" fmla="*/ 180622 w 3386667"/>
              <a:gd name="connsiteY78" fmla="*/ 259645 h 5757025"/>
              <a:gd name="connsiteX79" fmla="*/ 180622 w 3386667"/>
              <a:gd name="connsiteY79" fmla="*/ 259645 h 5757025"/>
              <a:gd name="connsiteX80" fmla="*/ 112889 w 3386667"/>
              <a:gd name="connsiteY80" fmla="*/ 338667 h 5757025"/>
              <a:gd name="connsiteX81" fmla="*/ 67734 w 3386667"/>
              <a:gd name="connsiteY81" fmla="*/ 372533 h 5757025"/>
              <a:gd name="connsiteX82" fmla="*/ 169334 w 3386667"/>
              <a:gd name="connsiteY82" fmla="*/ 462845 h 5757025"/>
              <a:gd name="connsiteX83" fmla="*/ 316089 w 3386667"/>
              <a:gd name="connsiteY83" fmla="*/ 485422 h 5757025"/>
              <a:gd name="connsiteX84" fmla="*/ 496711 w 3386667"/>
              <a:gd name="connsiteY84" fmla="*/ 530578 h 5757025"/>
              <a:gd name="connsiteX85" fmla="*/ 496711 w 3386667"/>
              <a:gd name="connsiteY85" fmla="*/ 666045 h 5757025"/>
              <a:gd name="connsiteX86" fmla="*/ 496711 w 3386667"/>
              <a:gd name="connsiteY86" fmla="*/ 666045 h 5757025"/>
              <a:gd name="connsiteX87" fmla="*/ 598311 w 3386667"/>
              <a:gd name="connsiteY87" fmla="*/ 778933 h 5757025"/>
              <a:gd name="connsiteX88" fmla="*/ 575734 w 3386667"/>
              <a:gd name="connsiteY88" fmla="*/ 835378 h 5757025"/>
              <a:gd name="connsiteX89" fmla="*/ 936978 w 3386667"/>
              <a:gd name="connsiteY89" fmla="*/ 1185333 h 5757025"/>
              <a:gd name="connsiteX90" fmla="*/ 1106311 w 3386667"/>
              <a:gd name="connsiteY90" fmla="*/ 1377245 h 5757025"/>
              <a:gd name="connsiteX91" fmla="*/ 1196622 w 3386667"/>
              <a:gd name="connsiteY91" fmla="*/ 1388533 h 5757025"/>
              <a:gd name="connsiteX92" fmla="*/ 1388534 w 3386667"/>
              <a:gd name="connsiteY92" fmla="*/ 1512711 h 5757025"/>
              <a:gd name="connsiteX93" fmla="*/ 1557867 w 3386667"/>
              <a:gd name="connsiteY93" fmla="*/ 1614311 h 5757025"/>
              <a:gd name="connsiteX94" fmla="*/ 1591734 w 3386667"/>
              <a:gd name="connsiteY94" fmla="*/ 1670756 h 5757025"/>
              <a:gd name="connsiteX95" fmla="*/ 1456267 w 3386667"/>
              <a:gd name="connsiteY95" fmla="*/ 1873956 h 5757025"/>
              <a:gd name="connsiteX96" fmla="*/ 1433689 w 3386667"/>
              <a:gd name="connsiteY96" fmla="*/ 2088445 h 5757025"/>
              <a:gd name="connsiteX97" fmla="*/ 1479462 w 3386667"/>
              <a:gd name="connsiteY97" fmla="*/ 2330891 h 5757025"/>
              <a:gd name="connsiteX98" fmla="*/ 1354667 w 3386667"/>
              <a:gd name="connsiteY98" fmla="*/ 2280356 h 5757025"/>
              <a:gd name="connsiteX99" fmla="*/ 1148997 w 3386667"/>
              <a:gd name="connsiteY99" fmla="*/ 2425964 h 5757025"/>
              <a:gd name="connsiteX100" fmla="*/ 1010003 w 3386667"/>
              <a:gd name="connsiteY100" fmla="*/ 2624402 h 5757025"/>
              <a:gd name="connsiteX101" fmla="*/ 891822 w 3386667"/>
              <a:gd name="connsiteY101" fmla="*/ 2822222 h 5757025"/>
              <a:gd name="connsiteX102" fmla="*/ 900201 w 3386667"/>
              <a:gd name="connsiteY102" fmla="*/ 3000463 h 5757025"/>
              <a:gd name="connsiteX103" fmla="*/ 938742 w 3386667"/>
              <a:gd name="connsiteY103" fmla="*/ 3164417 h 5757025"/>
              <a:gd name="connsiteX104" fmla="*/ 969698 w 3386667"/>
              <a:gd name="connsiteY104" fmla="*/ 3286214 h 5757025"/>
              <a:gd name="connsiteX105" fmla="*/ 891822 w 3386667"/>
              <a:gd name="connsiteY105" fmla="*/ 3544711 h 5757025"/>
              <a:gd name="connsiteX106" fmla="*/ 934597 w 3386667"/>
              <a:gd name="connsiteY106" fmla="*/ 3914158 h 5757025"/>
              <a:gd name="connsiteX107" fmla="*/ 925689 w 3386667"/>
              <a:gd name="connsiteY107" fmla="*/ 4097867 h 5757025"/>
              <a:gd name="connsiteX108" fmla="*/ 1072445 w 3386667"/>
              <a:gd name="connsiteY108" fmla="*/ 4233333 h 5757025"/>
              <a:gd name="connsiteX109" fmla="*/ 1219200 w 3386667"/>
              <a:gd name="connsiteY109" fmla="*/ 4109156 h 5757025"/>
              <a:gd name="connsiteX110" fmla="*/ 1261358 w 3386667"/>
              <a:gd name="connsiteY110" fmla="*/ 3846513 h 5757025"/>
              <a:gd name="connsiteX111" fmla="*/ 1412258 w 3386667"/>
              <a:gd name="connsiteY111" fmla="*/ 3618354 h 5757025"/>
              <a:gd name="connsiteX112" fmla="*/ 1474083 w 3386667"/>
              <a:gd name="connsiteY112" fmla="*/ 3459779 h 5757025"/>
              <a:gd name="connsiteX113" fmla="*/ 1506803 w 3386667"/>
              <a:gd name="connsiteY113" fmla="*/ 3333839 h 5757025"/>
              <a:gd name="connsiteX114" fmla="*/ 1659467 w 3386667"/>
              <a:gd name="connsiteY114" fmla="*/ 3347508 h 5757025"/>
              <a:gd name="connsiteX115" fmla="*/ 1783645 w 3386667"/>
              <a:gd name="connsiteY115" fmla="*/ 3465071 h 5757025"/>
              <a:gd name="connsiteX116" fmla="*/ 2005806 w 3386667"/>
              <a:gd name="connsiteY116" fmla="*/ 3580959 h 5757025"/>
              <a:gd name="connsiteX117" fmla="*/ 2191279 w 3386667"/>
              <a:gd name="connsiteY117" fmla="*/ 3733006 h 5757025"/>
              <a:gd name="connsiteX118" fmla="*/ 2325511 w 3386667"/>
              <a:gd name="connsiteY118" fmla="*/ 3787687 h 5757025"/>
              <a:gd name="connsiteX119" fmla="*/ 2134747 w 3386667"/>
              <a:gd name="connsiteY119" fmla="*/ 4030133 h 5757025"/>
              <a:gd name="connsiteX120" fmla="*/ 2010040 w 3386667"/>
              <a:gd name="connsiteY120" fmla="*/ 4368624 h 5757025"/>
              <a:gd name="connsiteX121" fmla="*/ 2020447 w 3386667"/>
              <a:gd name="connsiteY121" fmla="*/ 4523758 h 5757025"/>
              <a:gd name="connsiteX122" fmla="*/ 1966031 w 3386667"/>
              <a:gd name="connsiteY122" fmla="*/ 4595725 h 5757025"/>
              <a:gd name="connsiteX123" fmla="*/ 2074245 w 3386667"/>
              <a:gd name="connsiteY123" fmla="*/ 4772201 h 5757025"/>
              <a:gd name="connsiteX124" fmla="*/ 1939925 w 3386667"/>
              <a:gd name="connsiteY124" fmla="*/ 4983075 h 5757025"/>
              <a:gd name="connsiteX125" fmla="*/ 1761067 w 3386667"/>
              <a:gd name="connsiteY125" fmla="*/ 5046133 h 5757025"/>
              <a:gd name="connsiteX126" fmla="*/ 1713442 w 3386667"/>
              <a:gd name="connsiteY126" fmla="*/ 5155319 h 5757025"/>
              <a:gd name="connsiteX127" fmla="*/ 1844924 w 3386667"/>
              <a:gd name="connsiteY127" fmla="*/ 5309289 h 5757025"/>
              <a:gd name="connsiteX128" fmla="*/ 2099557 w 3386667"/>
              <a:gd name="connsiteY128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25422 w 3386667"/>
              <a:gd name="connsiteY22" fmla="*/ 2144889 h 5757025"/>
              <a:gd name="connsiteX23" fmla="*/ 3138311 w 3386667"/>
              <a:gd name="connsiteY23" fmla="*/ 2043289 h 5757025"/>
              <a:gd name="connsiteX24" fmla="*/ 3330222 w 3386667"/>
              <a:gd name="connsiteY24" fmla="*/ 1986845 h 5757025"/>
              <a:gd name="connsiteX25" fmla="*/ 3386667 w 3386667"/>
              <a:gd name="connsiteY25" fmla="*/ 1896533 h 5757025"/>
              <a:gd name="connsiteX26" fmla="*/ 3341511 w 3386667"/>
              <a:gd name="connsiteY26" fmla="*/ 1794933 h 5757025"/>
              <a:gd name="connsiteX27" fmla="*/ 3375378 w 3386667"/>
              <a:gd name="connsiteY27" fmla="*/ 1693333 h 5757025"/>
              <a:gd name="connsiteX28" fmla="*/ 3375378 w 3386667"/>
              <a:gd name="connsiteY28" fmla="*/ 1524000 h 5757025"/>
              <a:gd name="connsiteX29" fmla="*/ 3341511 w 3386667"/>
              <a:gd name="connsiteY29" fmla="*/ 1444978 h 5757025"/>
              <a:gd name="connsiteX30" fmla="*/ 3341511 w 3386667"/>
              <a:gd name="connsiteY30" fmla="*/ 1444978 h 5757025"/>
              <a:gd name="connsiteX31" fmla="*/ 3330222 w 3386667"/>
              <a:gd name="connsiteY31" fmla="*/ 1219200 h 5757025"/>
              <a:gd name="connsiteX32" fmla="*/ 3273778 w 3386667"/>
              <a:gd name="connsiteY32" fmla="*/ 1106311 h 5757025"/>
              <a:gd name="connsiteX33" fmla="*/ 3251200 w 3386667"/>
              <a:gd name="connsiteY33" fmla="*/ 982133 h 5757025"/>
              <a:gd name="connsiteX34" fmla="*/ 3307645 w 3386667"/>
              <a:gd name="connsiteY34" fmla="*/ 869245 h 5757025"/>
              <a:gd name="connsiteX35" fmla="*/ 3228622 w 3386667"/>
              <a:gd name="connsiteY35" fmla="*/ 756356 h 5757025"/>
              <a:gd name="connsiteX36" fmla="*/ 3093156 w 3386667"/>
              <a:gd name="connsiteY36" fmla="*/ 711200 h 5757025"/>
              <a:gd name="connsiteX37" fmla="*/ 2991556 w 3386667"/>
              <a:gd name="connsiteY37" fmla="*/ 722489 h 5757025"/>
              <a:gd name="connsiteX38" fmla="*/ 2991556 w 3386667"/>
              <a:gd name="connsiteY38" fmla="*/ 722489 h 5757025"/>
              <a:gd name="connsiteX39" fmla="*/ 2980267 w 3386667"/>
              <a:gd name="connsiteY39" fmla="*/ 891822 h 5757025"/>
              <a:gd name="connsiteX40" fmla="*/ 2991556 w 3386667"/>
              <a:gd name="connsiteY40" fmla="*/ 959556 h 5757025"/>
              <a:gd name="connsiteX41" fmla="*/ 3059289 w 3386667"/>
              <a:gd name="connsiteY41" fmla="*/ 1061156 h 5757025"/>
              <a:gd name="connsiteX42" fmla="*/ 3002845 w 3386667"/>
              <a:gd name="connsiteY42" fmla="*/ 1253067 h 5757025"/>
              <a:gd name="connsiteX43" fmla="*/ 3014134 w 3386667"/>
              <a:gd name="connsiteY43" fmla="*/ 1320800 h 5757025"/>
              <a:gd name="connsiteX44" fmla="*/ 3059289 w 3386667"/>
              <a:gd name="connsiteY44" fmla="*/ 1411111 h 5757025"/>
              <a:gd name="connsiteX45" fmla="*/ 3036711 w 3386667"/>
              <a:gd name="connsiteY45" fmla="*/ 1490133 h 5757025"/>
              <a:gd name="connsiteX46" fmla="*/ 2765778 w 3386667"/>
              <a:gd name="connsiteY46" fmla="*/ 1411111 h 5757025"/>
              <a:gd name="connsiteX47" fmla="*/ 2652889 w 3386667"/>
              <a:gd name="connsiteY47" fmla="*/ 1286933 h 5757025"/>
              <a:gd name="connsiteX48" fmla="*/ 2596445 w 3386667"/>
              <a:gd name="connsiteY48" fmla="*/ 1286933 h 5757025"/>
              <a:gd name="connsiteX49" fmla="*/ 2517422 w 3386667"/>
              <a:gd name="connsiteY49" fmla="*/ 1207911 h 5757025"/>
              <a:gd name="connsiteX50" fmla="*/ 2585156 w 3386667"/>
              <a:gd name="connsiteY50" fmla="*/ 1106311 h 5757025"/>
              <a:gd name="connsiteX51" fmla="*/ 2607734 w 3386667"/>
              <a:gd name="connsiteY51" fmla="*/ 993422 h 5757025"/>
              <a:gd name="connsiteX52" fmla="*/ 2630311 w 3386667"/>
              <a:gd name="connsiteY52" fmla="*/ 846667 h 5757025"/>
              <a:gd name="connsiteX53" fmla="*/ 2585156 w 3386667"/>
              <a:gd name="connsiteY53" fmla="*/ 688622 h 5757025"/>
              <a:gd name="connsiteX54" fmla="*/ 2494845 w 3386667"/>
              <a:gd name="connsiteY54" fmla="*/ 598311 h 5757025"/>
              <a:gd name="connsiteX55" fmla="*/ 2223911 w 3386667"/>
              <a:gd name="connsiteY55" fmla="*/ 553156 h 5757025"/>
              <a:gd name="connsiteX56" fmla="*/ 2099734 w 3386667"/>
              <a:gd name="connsiteY56" fmla="*/ 587022 h 5757025"/>
              <a:gd name="connsiteX57" fmla="*/ 1986845 w 3386667"/>
              <a:gd name="connsiteY57" fmla="*/ 846667 h 5757025"/>
              <a:gd name="connsiteX58" fmla="*/ 2043289 w 3386667"/>
              <a:gd name="connsiteY58" fmla="*/ 948267 h 5757025"/>
              <a:gd name="connsiteX59" fmla="*/ 1986845 w 3386667"/>
              <a:gd name="connsiteY59" fmla="*/ 1083733 h 5757025"/>
              <a:gd name="connsiteX60" fmla="*/ 1986845 w 3386667"/>
              <a:gd name="connsiteY60" fmla="*/ 1140178 h 5757025"/>
              <a:gd name="connsiteX61" fmla="*/ 1840089 w 3386667"/>
              <a:gd name="connsiteY61" fmla="*/ 1185333 h 5757025"/>
              <a:gd name="connsiteX62" fmla="*/ 1704622 w 3386667"/>
              <a:gd name="connsiteY62" fmla="*/ 1083733 h 5757025"/>
              <a:gd name="connsiteX63" fmla="*/ 1580445 w 3386667"/>
              <a:gd name="connsiteY63" fmla="*/ 1106311 h 5757025"/>
              <a:gd name="connsiteX64" fmla="*/ 1422400 w 3386667"/>
              <a:gd name="connsiteY64" fmla="*/ 1016000 h 5757025"/>
              <a:gd name="connsiteX65" fmla="*/ 1320800 w 3386667"/>
              <a:gd name="connsiteY65" fmla="*/ 1016000 h 5757025"/>
              <a:gd name="connsiteX66" fmla="*/ 1083734 w 3386667"/>
              <a:gd name="connsiteY66" fmla="*/ 812800 h 5757025"/>
              <a:gd name="connsiteX67" fmla="*/ 903111 w 3386667"/>
              <a:gd name="connsiteY67" fmla="*/ 654756 h 5757025"/>
              <a:gd name="connsiteX68" fmla="*/ 767645 w 3386667"/>
              <a:gd name="connsiteY68" fmla="*/ 564445 h 5757025"/>
              <a:gd name="connsiteX69" fmla="*/ 722489 w 3386667"/>
              <a:gd name="connsiteY69" fmla="*/ 530578 h 5757025"/>
              <a:gd name="connsiteX70" fmla="*/ 643467 w 3386667"/>
              <a:gd name="connsiteY70" fmla="*/ 474133 h 5757025"/>
              <a:gd name="connsiteX71" fmla="*/ 496711 w 3386667"/>
              <a:gd name="connsiteY71" fmla="*/ 338667 h 5757025"/>
              <a:gd name="connsiteX72" fmla="*/ 338667 w 3386667"/>
              <a:gd name="connsiteY72" fmla="*/ 169333 h 5757025"/>
              <a:gd name="connsiteX73" fmla="*/ 237067 w 3386667"/>
              <a:gd name="connsiteY73" fmla="*/ 158045 h 5757025"/>
              <a:gd name="connsiteX74" fmla="*/ 0 w 3386667"/>
              <a:gd name="connsiteY74" fmla="*/ 0 h 5757025"/>
              <a:gd name="connsiteX75" fmla="*/ 11289 w 3386667"/>
              <a:gd name="connsiteY75" fmla="*/ 90311 h 5757025"/>
              <a:gd name="connsiteX76" fmla="*/ 203200 w 3386667"/>
              <a:gd name="connsiteY76" fmla="*/ 191911 h 5757025"/>
              <a:gd name="connsiteX77" fmla="*/ 180622 w 3386667"/>
              <a:gd name="connsiteY77" fmla="*/ 259645 h 5757025"/>
              <a:gd name="connsiteX78" fmla="*/ 180622 w 3386667"/>
              <a:gd name="connsiteY78" fmla="*/ 259645 h 5757025"/>
              <a:gd name="connsiteX79" fmla="*/ 112889 w 3386667"/>
              <a:gd name="connsiteY79" fmla="*/ 338667 h 5757025"/>
              <a:gd name="connsiteX80" fmla="*/ 67734 w 3386667"/>
              <a:gd name="connsiteY80" fmla="*/ 372533 h 5757025"/>
              <a:gd name="connsiteX81" fmla="*/ 169334 w 3386667"/>
              <a:gd name="connsiteY81" fmla="*/ 462845 h 5757025"/>
              <a:gd name="connsiteX82" fmla="*/ 316089 w 3386667"/>
              <a:gd name="connsiteY82" fmla="*/ 485422 h 5757025"/>
              <a:gd name="connsiteX83" fmla="*/ 496711 w 3386667"/>
              <a:gd name="connsiteY83" fmla="*/ 530578 h 5757025"/>
              <a:gd name="connsiteX84" fmla="*/ 496711 w 3386667"/>
              <a:gd name="connsiteY84" fmla="*/ 666045 h 5757025"/>
              <a:gd name="connsiteX85" fmla="*/ 496711 w 3386667"/>
              <a:gd name="connsiteY85" fmla="*/ 666045 h 5757025"/>
              <a:gd name="connsiteX86" fmla="*/ 598311 w 3386667"/>
              <a:gd name="connsiteY86" fmla="*/ 778933 h 5757025"/>
              <a:gd name="connsiteX87" fmla="*/ 575734 w 3386667"/>
              <a:gd name="connsiteY87" fmla="*/ 835378 h 5757025"/>
              <a:gd name="connsiteX88" fmla="*/ 936978 w 3386667"/>
              <a:gd name="connsiteY88" fmla="*/ 1185333 h 5757025"/>
              <a:gd name="connsiteX89" fmla="*/ 1106311 w 3386667"/>
              <a:gd name="connsiteY89" fmla="*/ 1377245 h 5757025"/>
              <a:gd name="connsiteX90" fmla="*/ 1196622 w 3386667"/>
              <a:gd name="connsiteY90" fmla="*/ 1388533 h 5757025"/>
              <a:gd name="connsiteX91" fmla="*/ 1388534 w 3386667"/>
              <a:gd name="connsiteY91" fmla="*/ 1512711 h 5757025"/>
              <a:gd name="connsiteX92" fmla="*/ 1557867 w 3386667"/>
              <a:gd name="connsiteY92" fmla="*/ 1614311 h 5757025"/>
              <a:gd name="connsiteX93" fmla="*/ 1591734 w 3386667"/>
              <a:gd name="connsiteY93" fmla="*/ 1670756 h 5757025"/>
              <a:gd name="connsiteX94" fmla="*/ 1456267 w 3386667"/>
              <a:gd name="connsiteY94" fmla="*/ 1873956 h 5757025"/>
              <a:gd name="connsiteX95" fmla="*/ 1433689 w 3386667"/>
              <a:gd name="connsiteY95" fmla="*/ 2088445 h 5757025"/>
              <a:gd name="connsiteX96" fmla="*/ 1479462 w 3386667"/>
              <a:gd name="connsiteY96" fmla="*/ 2330891 h 5757025"/>
              <a:gd name="connsiteX97" fmla="*/ 1354667 w 3386667"/>
              <a:gd name="connsiteY97" fmla="*/ 2280356 h 5757025"/>
              <a:gd name="connsiteX98" fmla="*/ 1148997 w 3386667"/>
              <a:gd name="connsiteY98" fmla="*/ 2425964 h 5757025"/>
              <a:gd name="connsiteX99" fmla="*/ 1010003 w 3386667"/>
              <a:gd name="connsiteY99" fmla="*/ 2624402 h 5757025"/>
              <a:gd name="connsiteX100" fmla="*/ 891822 w 3386667"/>
              <a:gd name="connsiteY100" fmla="*/ 2822222 h 5757025"/>
              <a:gd name="connsiteX101" fmla="*/ 900201 w 3386667"/>
              <a:gd name="connsiteY101" fmla="*/ 3000463 h 5757025"/>
              <a:gd name="connsiteX102" fmla="*/ 938742 w 3386667"/>
              <a:gd name="connsiteY102" fmla="*/ 3164417 h 5757025"/>
              <a:gd name="connsiteX103" fmla="*/ 969698 w 3386667"/>
              <a:gd name="connsiteY103" fmla="*/ 3286214 h 5757025"/>
              <a:gd name="connsiteX104" fmla="*/ 891822 w 3386667"/>
              <a:gd name="connsiteY104" fmla="*/ 3544711 h 5757025"/>
              <a:gd name="connsiteX105" fmla="*/ 934597 w 3386667"/>
              <a:gd name="connsiteY105" fmla="*/ 3914158 h 5757025"/>
              <a:gd name="connsiteX106" fmla="*/ 925689 w 3386667"/>
              <a:gd name="connsiteY106" fmla="*/ 4097867 h 5757025"/>
              <a:gd name="connsiteX107" fmla="*/ 1072445 w 3386667"/>
              <a:gd name="connsiteY107" fmla="*/ 4233333 h 5757025"/>
              <a:gd name="connsiteX108" fmla="*/ 1219200 w 3386667"/>
              <a:gd name="connsiteY108" fmla="*/ 4109156 h 5757025"/>
              <a:gd name="connsiteX109" fmla="*/ 1261358 w 3386667"/>
              <a:gd name="connsiteY109" fmla="*/ 3846513 h 5757025"/>
              <a:gd name="connsiteX110" fmla="*/ 1412258 w 3386667"/>
              <a:gd name="connsiteY110" fmla="*/ 3618354 h 5757025"/>
              <a:gd name="connsiteX111" fmla="*/ 1474083 w 3386667"/>
              <a:gd name="connsiteY111" fmla="*/ 3459779 h 5757025"/>
              <a:gd name="connsiteX112" fmla="*/ 1506803 w 3386667"/>
              <a:gd name="connsiteY112" fmla="*/ 3333839 h 5757025"/>
              <a:gd name="connsiteX113" fmla="*/ 1659467 w 3386667"/>
              <a:gd name="connsiteY113" fmla="*/ 3347508 h 5757025"/>
              <a:gd name="connsiteX114" fmla="*/ 1783645 w 3386667"/>
              <a:gd name="connsiteY114" fmla="*/ 3465071 h 5757025"/>
              <a:gd name="connsiteX115" fmla="*/ 2005806 w 3386667"/>
              <a:gd name="connsiteY115" fmla="*/ 3580959 h 5757025"/>
              <a:gd name="connsiteX116" fmla="*/ 2191279 w 3386667"/>
              <a:gd name="connsiteY116" fmla="*/ 3733006 h 5757025"/>
              <a:gd name="connsiteX117" fmla="*/ 2325511 w 3386667"/>
              <a:gd name="connsiteY117" fmla="*/ 3787687 h 5757025"/>
              <a:gd name="connsiteX118" fmla="*/ 2134747 w 3386667"/>
              <a:gd name="connsiteY118" fmla="*/ 4030133 h 5757025"/>
              <a:gd name="connsiteX119" fmla="*/ 2010040 w 3386667"/>
              <a:gd name="connsiteY119" fmla="*/ 4368624 h 5757025"/>
              <a:gd name="connsiteX120" fmla="*/ 2020447 w 3386667"/>
              <a:gd name="connsiteY120" fmla="*/ 4523758 h 5757025"/>
              <a:gd name="connsiteX121" fmla="*/ 1966031 w 3386667"/>
              <a:gd name="connsiteY121" fmla="*/ 4595725 h 5757025"/>
              <a:gd name="connsiteX122" fmla="*/ 2074245 w 3386667"/>
              <a:gd name="connsiteY122" fmla="*/ 4772201 h 5757025"/>
              <a:gd name="connsiteX123" fmla="*/ 1939925 w 3386667"/>
              <a:gd name="connsiteY123" fmla="*/ 4983075 h 5757025"/>
              <a:gd name="connsiteX124" fmla="*/ 1761067 w 3386667"/>
              <a:gd name="connsiteY124" fmla="*/ 5046133 h 5757025"/>
              <a:gd name="connsiteX125" fmla="*/ 1713442 w 3386667"/>
              <a:gd name="connsiteY125" fmla="*/ 5155319 h 5757025"/>
              <a:gd name="connsiteX126" fmla="*/ 1844924 w 3386667"/>
              <a:gd name="connsiteY126" fmla="*/ 5309289 h 5757025"/>
              <a:gd name="connsiteX127" fmla="*/ 2099557 w 3386667"/>
              <a:gd name="connsiteY127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25422 w 3386667"/>
              <a:gd name="connsiteY22" fmla="*/ 2144889 h 5757025"/>
              <a:gd name="connsiteX23" fmla="*/ 3138311 w 3386667"/>
              <a:gd name="connsiteY23" fmla="*/ 2043289 h 5757025"/>
              <a:gd name="connsiteX24" fmla="*/ 3330222 w 3386667"/>
              <a:gd name="connsiteY24" fmla="*/ 1986845 h 5757025"/>
              <a:gd name="connsiteX25" fmla="*/ 3386667 w 3386667"/>
              <a:gd name="connsiteY25" fmla="*/ 1896533 h 5757025"/>
              <a:gd name="connsiteX26" fmla="*/ 3341511 w 3386667"/>
              <a:gd name="connsiteY26" fmla="*/ 1794933 h 5757025"/>
              <a:gd name="connsiteX27" fmla="*/ 3375378 w 3386667"/>
              <a:gd name="connsiteY27" fmla="*/ 1693333 h 5757025"/>
              <a:gd name="connsiteX28" fmla="*/ 3375378 w 3386667"/>
              <a:gd name="connsiteY28" fmla="*/ 1524000 h 5757025"/>
              <a:gd name="connsiteX29" fmla="*/ 3341511 w 3386667"/>
              <a:gd name="connsiteY29" fmla="*/ 1444978 h 5757025"/>
              <a:gd name="connsiteX30" fmla="*/ 3341511 w 3386667"/>
              <a:gd name="connsiteY30" fmla="*/ 1444978 h 5757025"/>
              <a:gd name="connsiteX31" fmla="*/ 3330222 w 3386667"/>
              <a:gd name="connsiteY31" fmla="*/ 1219200 h 5757025"/>
              <a:gd name="connsiteX32" fmla="*/ 3273778 w 3386667"/>
              <a:gd name="connsiteY32" fmla="*/ 1106311 h 5757025"/>
              <a:gd name="connsiteX33" fmla="*/ 3251200 w 3386667"/>
              <a:gd name="connsiteY33" fmla="*/ 982133 h 5757025"/>
              <a:gd name="connsiteX34" fmla="*/ 3307645 w 3386667"/>
              <a:gd name="connsiteY34" fmla="*/ 869245 h 5757025"/>
              <a:gd name="connsiteX35" fmla="*/ 3228622 w 3386667"/>
              <a:gd name="connsiteY35" fmla="*/ 756356 h 5757025"/>
              <a:gd name="connsiteX36" fmla="*/ 3093156 w 3386667"/>
              <a:gd name="connsiteY36" fmla="*/ 711200 h 5757025"/>
              <a:gd name="connsiteX37" fmla="*/ 2991556 w 3386667"/>
              <a:gd name="connsiteY37" fmla="*/ 722489 h 5757025"/>
              <a:gd name="connsiteX38" fmla="*/ 2991556 w 3386667"/>
              <a:gd name="connsiteY38" fmla="*/ 722489 h 5757025"/>
              <a:gd name="connsiteX39" fmla="*/ 2980267 w 3386667"/>
              <a:gd name="connsiteY39" fmla="*/ 891822 h 5757025"/>
              <a:gd name="connsiteX40" fmla="*/ 2991556 w 3386667"/>
              <a:gd name="connsiteY40" fmla="*/ 959556 h 5757025"/>
              <a:gd name="connsiteX41" fmla="*/ 3059289 w 3386667"/>
              <a:gd name="connsiteY41" fmla="*/ 1061156 h 5757025"/>
              <a:gd name="connsiteX42" fmla="*/ 3002845 w 3386667"/>
              <a:gd name="connsiteY42" fmla="*/ 1253067 h 5757025"/>
              <a:gd name="connsiteX43" fmla="*/ 3014134 w 3386667"/>
              <a:gd name="connsiteY43" fmla="*/ 1320800 h 5757025"/>
              <a:gd name="connsiteX44" fmla="*/ 3059289 w 3386667"/>
              <a:gd name="connsiteY44" fmla="*/ 1411111 h 5757025"/>
              <a:gd name="connsiteX45" fmla="*/ 3036711 w 3386667"/>
              <a:gd name="connsiteY45" fmla="*/ 1490133 h 5757025"/>
              <a:gd name="connsiteX46" fmla="*/ 2765778 w 3386667"/>
              <a:gd name="connsiteY46" fmla="*/ 1411111 h 5757025"/>
              <a:gd name="connsiteX47" fmla="*/ 2652889 w 3386667"/>
              <a:gd name="connsiteY47" fmla="*/ 1286933 h 5757025"/>
              <a:gd name="connsiteX48" fmla="*/ 2596445 w 3386667"/>
              <a:gd name="connsiteY48" fmla="*/ 1286933 h 5757025"/>
              <a:gd name="connsiteX49" fmla="*/ 2517422 w 3386667"/>
              <a:gd name="connsiteY49" fmla="*/ 1207911 h 5757025"/>
              <a:gd name="connsiteX50" fmla="*/ 2585156 w 3386667"/>
              <a:gd name="connsiteY50" fmla="*/ 1106311 h 5757025"/>
              <a:gd name="connsiteX51" fmla="*/ 2607734 w 3386667"/>
              <a:gd name="connsiteY51" fmla="*/ 993422 h 5757025"/>
              <a:gd name="connsiteX52" fmla="*/ 2630311 w 3386667"/>
              <a:gd name="connsiteY52" fmla="*/ 846667 h 5757025"/>
              <a:gd name="connsiteX53" fmla="*/ 2585156 w 3386667"/>
              <a:gd name="connsiteY53" fmla="*/ 688622 h 5757025"/>
              <a:gd name="connsiteX54" fmla="*/ 2494845 w 3386667"/>
              <a:gd name="connsiteY54" fmla="*/ 598311 h 5757025"/>
              <a:gd name="connsiteX55" fmla="*/ 2223911 w 3386667"/>
              <a:gd name="connsiteY55" fmla="*/ 553156 h 5757025"/>
              <a:gd name="connsiteX56" fmla="*/ 2099734 w 3386667"/>
              <a:gd name="connsiteY56" fmla="*/ 587022 h 5757025"/>
              <a:gd name="connsiteX57" fmla="*/ 1986845 w 3386667"/>
              <a:gd name="connsiteY57" fmla="*/ 846667 h 5757025"/>
              <a:gd name="connsiteX58" fmla="*/ 2043289 w 3386667"/>
              <a:gd name="connsiteY58" fmla="*/ 948267 h 5757025"/>
              <a:gd name="connsiteX59" fmla="*/ 1986845 w 3386667"/>
              <a:gd name="connsiteY59" fmla="*/ 1083733 h 5757025"/>
              <a:gd name="connsiteX60" fmla="*/ 1986845 w 3386667"/>
              <a:gd name="connsiteY60" fmla="*/ 1140178 h 5757025"/>
              <a:gd name="connsiteX61" fmla="*/ 1840089 w 3386667"/>
              <a:gd name="connsiteY61" fmla="*/ 1185333 h 5757025"/>
              <a:gd name="connsiteX62" fmla="*/ 1704622 w 3386667"/>
              <a:gd name="connsiteY62" fmla="*/ 1083733 h 5757025"/>
              <a:gd name="connsiteX63" fmla="*/ 1580445 w 3386667"/>
              <a:gd name="connsiteY63" fmla="*/ 1106311 h 5757025"/>
              <a:gd name="connsiteX64" fmla="*/ 1422400 w 3386667"/>
              <a:gd name="connsiteY64" fmla="*/ 1016000 h 5757025"/>
              <a:gd name="connsiteX65" fmla="*/ 1320800 w 3386667"/>
              <a:gd name="connsiteY65" fmla="*/ 1016000 h 5757025"/>
              <a:gd name="connsiteX66" fmla="*/ 1083734 w 3386667"/>
              <a:gd name="connsiteY66" fmla="*/ 812800 h 5757025"/>
              <a:gd name="connsiteX67" fmla="*/ 903111 w 3386667"/>
              <a:gd name="connsiteY67" fmla="*/ 654756 h 5757025"/>
              <a:gd name="connsiteX68" fmla="*/ 767645 w 3386667"/>
              <a:gd name="connsiteY68" fmla="*/ 564445 h 5757025"/>
              <a:gd name="connsiteX69" fmla="*/ 722489 w 3386667"/>
              <a:gd name="connsiteY69" fmla="*/ 530578 h 5757025"/>
              <a:gd name="connsiteX70" fmla="*/ 643467 w 3386667"/>
              <a:gd name="connsiteY70" fmla="*/ 474133 h 5757025"/>
              <a:gd name="connsiteX71" fmla="*/ 496711 w 3386667"/>
              <a:gd name="connsiteY71" fmla="*/ 338667 h 5757025"/>
              <a:gd name="connsiteX72" fmla="*/ 338667 w 3386667"/>
              <a:gd name="connsiteY72" fmla="*/ 169333 h 5757025"/>
              <a:gd name="connsiteX73" fmla="*/ 237067 w 3386667"/>
              <a:gd name="connsiteY73" fmla="*/ 158045 h 5757025"/>
              <a:gd name="connsiteX74" fmla="*/ 0 w 3386667"/>
              <a:gd name="connsiteY74" fmla="*/ 0 h 5757025"/>
              <a:gd name="connsiteX75" fmla="*/ 11289 w 3386667"/>
              <a:gd name="connsiteY75" fmla="*/ 90311 h 5757025"/>
              <a:gd name="connsiteX76" fmla="*/ 203200 w 3386667"/>
              <a:gd name="connsiteY76" fmla="*/ 191911 h 5757025"/>
              <a:gd name="connsiteX77" fmla="*/ 180622 w 3386667"/>
              <a:gd name="connsiteY77" fmla="*/ 259645 h 5757025"/>
              <a:gd name="connsiteX78" fmla="*/ 180622 w 3386667"/>
              <a:gd name="connsiteY78" fmla="*/ 259645 h 5757025"/>
              <a:gd name="connsiteX79" fmla="*/ 112889 w 3386667"/>
              <a:gd name="connsiteY79" fmla="*/ 338667 h 5757025"/>
              <a:gd name="connsiteX80" fmla="*/ 67734 w 3386667"/>
              <a:gd name="connsiteY80" fmla="*/ 372533 h 5757025"/>
              <a:gd name="connsiteX81" fmla="*/ 169334 w 3386667"/>
              <a:gd name="connsiteY81" fmla="*/ 462845 h 5757025"/>
              <a:gd name="connsiteX82" fmla="*/ 316089 w 3386667"/>
              <a:gd name="connsiteY82" fmla="*/ 485422 h 5757025"/>
              <a:gd name="connsiteX83" fmla="*/ 496711 w 3386667"/>
              <a:gd name="connsiteY83" fmla="*/ 530578 h 5757025"/>
              <a:gd name="connsiteX84" fmla="*/ 496711 w 3386667"/>
              <a:gd name="connsiteY84" fmla="*/ 666045 h 5757025"/>
              <a:gd name="connsiteX85" fmla="*/ 496711 w 3386667"/>
              <a:gd name="connsiteY85" fmla="*/ 666045 h 5757025"/>
              <a:gd name="connsiteX86" fmla="*/ 598311 w 3386667"/>
              <a:gd name="connsiteY86" fmla="*/ 778933 h 5757025"/>
              <a:gd name="connsiteX87" fmla="*/ 575734 w 3386667"/>
              <a:gd name="connsiteY87" fmla="*/ 835378 h 5757025"/>
              <a:gd name="connsiteX88" fmla="*/ 936978 w 3386667"/>
              <a:gd name="connsiteY88" fmla="*/ 1185333 h 5757025"/>
              <a:gd name="connsiteX89" fmla="*/ 1106311 w 3386667"/>
              <a:gd name="connsiteY89" fmla="*/ 1377245 h 5757025"/>
              <a:gd name="connsiteX90" fmla="*/ 1196622 w 3386667"/>
              <a:gd name="connsiteY90" fmla="*/ 1388533 h 5757025"/>
              <a:gd name="connsiteX91" fmla="*/ 1388534 w 3386667"/>
              <a:gd name="connsiteY91" fmla="*/ 1512711 h 5757025"/>
              <a:gd name="connsiteX92" fmla="*/ 1557867 w 3386667"/>
              <a:gd name="connsiteY92" fmla="*/ 1614311 h 5757025"/>
              <a:gd name="connsiteX93" fmla="*/ 1591734 w 3386667"/>
              <a:gd name="connsiteY93" fmla="*/ 1670756 h 5757025"/>
              <a:gd name="connsiteX94" fmla="*/ 1456267 w 3386667"/>
              <a:gd name="connsiteY94" fmla="*/ 1873956 h 5757025"/>
              <a:gd name="connsiteX95" fmla="*/ 1433689 w 3386667"/>
              <a:gd name="connsiteY95" fmla="*/ 2088445 h 5757025"/>
              <a:gd name="connsiteX96" fmla="*/ 1479462 w 3386667"/>
              <a:gd name="connsiteY96" fmla="*/ 2330891 h 5757025"/>
              <a:gd name="connsiteX97" fmla="*/ 1354667 w 3386667"/>
              <a:gd name="connsiteY97" fmla="*/ 2280356 h 5757025"/>
              <a:gd name="connsiteX98" fmla="*/ 1148997 w 3386667"/>
              <a:gd name="connsiteY98" fmla="*/ 2425964 h 5757025"/>
              <a:gd name="connsiteX99" fmla="*/ 1010003 w 3386667"/>
              <a:gd name="connsiteY99" fmla="*/ 2624402 h 5757025"/>
              <a:gd name="connsiteX100" fmla="*/ 891822 w 3386667"/>
              <a:gd name="connsiteY100" fmla="*/ 2822222 h 5757025"/>
              <a:gd name="connsiteX101" fmla="*/ 900201 w 3386667"/>
              <a:gd name="connsiteY101" fmla="*/ 3000463 h 5757025"/>
              <a:gd name="connsiteX102" fmla="*/ 938742 w 3386667"/>
              <a:gd name="connsiteY102" fmla="*/ 3164417 h 5757025"/>
              <a:gd name="connsiteX103" fmla="*/ 969698 w 3386667"/>
              <a:gd name="connsiteY103" fmla="*/ 3286214 h 5757025"/>
              <a:gd name="connsiteX104" fmla="*/ 891822 w 3386667"/>
              <a:gd name="connsiteY104" fmla="*/ 3544711 h 5757025"/>
              <a:gd name="connsiteX105" fmla="*/ 934597 w 3386667"/>
              <a:gd name="connsiteY105" fmla="*/ 3914158 h 5757025"/>
              <a:gd name="connsiteX106" fmla="*/ 925689 w 3386667"/>
              <a:gd name="connsiteY106" fmla="*/ 4097867 h 5757025"/>
              <a:gd name="connsiteX107" fmla="*/ 1072445 w 3386667"/>
              <a:gd name="connsiteY107" fmla="*/ 4233333 h 5757025"/>
              <a:gd name="connsiteX108" fmla="*/ 1219200 w 3386667"/>
              <a:gd name="connsiteY108" fmla="*/ 4109156 h 5757025"/>
              <a:gd name="connsiteX109" fmla="*/ 1261358 w 3386667"/>
              <a:gd name="connsiteY109" fmla="*/ 3846513 h 5757025"/>
              <a:gd name="connsiteX110" fmla="*/ 1412258 w 3386667"/>
              <a:gd name="connsiteY110" fmla="*/ 3618354 h 5757025"/>
              <a:gd name="connsiteX111" fmla="*/ 1474083 w 3386667"/>
              <a:gd name="connsiteY111" fmla="*/ 3459779 h 5757025"/>
              <a:gd name="connsiteX112" fmla="*/ 1506803 w 3386667"/>
              <a:gd name="connsiteY112" fmla="*/ 3333839 h 5757025"/>
              <a:gd name="connsiteX113" fmla="*/ 1659467 w 3386667"/>
              <a:gd name="connsiteY113" fmla="*/ 3347508 h 5757025"/>
              <a:gd name="connsiteX114" fmla="*/ 1783645 w 3386667"/>
              <a:gd name="connsiteY114" fmla="*/ 3465071 h 5757025"/>
              <a:gd name="connsiteX115" fmla="*/ 2005806 w 3386667"/>
              <a:gd name="connsiteY115" fmla="*/ 3580959 h 5757025"/>
              <a:gd name="connsiteX116" fmla="*/ 2191279 w 3386667"/>
              <a:gd name="connsiteY116" fmla="*/ 3733006 h 5757025"/>
              <a:gd name="connsiteX117" fmla="*/ 2325511 w 3386667"/>
              <a:gd name="connsiteY117" fmla="*/ 3787687 h 5757025"/>
              <a:gd name="connsiteX118" fmla="*/ 2134747 w 3386667"/>
              <a:gd name="connsiteY118" fmla="*/ 4030133 h 5757025"/>
              <a:gd name="connsiteX119" fmla="*/ 2010040 w 3386667"/>
              <a:gd name="connsiteY119" fmla="*/ 4368624 h 5757025"/>
              <a:gd name="connsiteX120" fmla="*/ 2020447 w 3386667"/>
              <a:gd name="connsiteY120" fmla="*/ 4523758 h 5757025"/>
              <a:gd name="connsiteX121" fmla="*/ 1966031 w 3386667"/>
              <a:gd name="connsiteY121" fmla="*/ 4595725 h 5757025"/>
              <a:gd name="connsiteX122" fmla="*/ 2074245 w 3386667"/>
              <a:gd name="connsiteY122" fmla="*/ 4772201 h 5757025"/>
              <a:gd name="connsiteX123" fmla="*/ 1939925 w 3386667"/>
              <a:gd name="connsiteY123" fmla="*/ 4983075 h 5757025"/>
              <a:gd name="connsiteX124" fmla="*/ 1761067 w 3386667"/>
              <a:gd name="connsiteY124" fmla="*/ 5046133 h 5757025"/>
              <a:gd name="connsiteX125" fmla="*/ 1713442 w 3386667"/>
              <a:gd name="connsiteY125" fmla="*/ 5155319 h 5757025"/>
              <a:gd name="connsiteX126" fmla="*/ 1844924 w 3386667"/>
              <a:gd name="connsiteY126" fmla="*/ 5309289 h 5757025"/>
              <a:gd name="connsiteX127" fmla="*/ 2099557 w 3386667"/>
              <a:gd name="connsiteY127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25422 w 3386667"/>
              <a:gd name="connsiteY22" fmla="*/ 2144889 h 5757025"/>
              <a:gd name="connsiteX23" fmla="*/ 3138311 w 3386667"/>
              <a:gd name="connsiteY23" fmla="*/ 2043289 h 5757025"/>
              <a:gd name="connsiteX24" fmla="*/ 3330222 w 3386667"/>
              <a:gd name="connsiteY24" fmla="*/ 1986845 h 5757025"/>
              <a:gd name="connsiteX25" fmla="*/ 3386667 w 3386667"/>
              <a:gd name="connsiteY25" fmla="*/ 1896533 h 5757025"/>
              <a:gd name="connsiteX26" fmla="*/ 3341511 w 3386667"/>
              <a:gd name="connsiteY26" fmla="*/ 1794933 h 5757025"/>
              <a:gd name="connsiteX27" fmla="*/ 3375378 w 3386667"/>
              <a:gd name="connsiteY27" fmla="*/ 1693333 h 5757025"/>
              <a:gd name="connsiteX28" fmla="*/ 3375378 w 3386667"/>
              <a:gd name="connsiteY28" fmla="*/ 1524000 h 5757025"/>
              <a:gd name="connsiteX29" fmla="*/ 3341511 w 3386667"/>
              <a:gd name="connsiteY29" fmla="*/ 1444978 h 5757025"/>
              <a:gd name="connsiteX30" fmla="*/ 3341511 w 3386667"/>
              <a:gd name="connsiteY30" fmla="*/ 1444978 h 5757025"/>
              <a:gd name="connsiteX31" fmla="*/ 3330222 w 3386667"/>
              <a:gd name="connsiteY31" fmla="*/ 1219200 h 5757025"/>
              <a:gd name="connsiteX32" fmla="*/ 3273778 w 3386667"/>
              <a:gd name="connsiteY32" fmla="*/ 1106311 h 5757025"/>
              <a:gd name="connsiteX33" fmla="*/ 3251200 w 3386667"/>
              <a:gd name="connsiteY33" fmla="*/ 982133 h 5757025"/>
              <a:gd name="connsiteX34" fmla="*/ 3307645 w 3386667"/>
              <a:gd name="connsiteY34" fmla="*/ 869245 h 5757025"/>
              <a:gd name="connsiteX35" fmla="*/ 3228622 w 3386667"/>
              <a:gd name="connsiteY35" fmla="*/ 756356 h 5757025"/>
              <a:gd name="connsiteX36" fmla="*/ 3093156 w 3386667"/>
              <a:gd name="connsiteY36" fmla="*/ 711200 h 5757025"/>
              <a:gd name="connsiteX37" fmla="*/ 2991556 w 3386667"/>
              <a:gd name="connsiteY37" fmla="*/ 722489 h 5757025"/>
              <a:gd name="connsiteX38" fmla="*/ 2991556 w 3386667"/>
              <a:gd name="connsiteY38" fmla="*/ 722489 h 5757025"/>
              <a:gd name="connsiteX39" fmla="*/ 2980267 w 3386667"/>
              <a:gd name="connsiteY39" fmla="*/ 891822 h 5757025"/>
              <a:gd name="connsiteX40" fmla="*/ 2991556 w 3386667"/>
              <a:gd name="connsiteY40" fmla="*/ 959556 h 5757025"/>
              <a:gd name="connsiteX41" fmla="*/ 3059289 w 3386667"/>
              <a:gd name="connsiteY41" fmla="*/ 1061156 h 5757025"/>
              <a:gd name="connsiteX42" fmla="*/ 3002845 w 3386667"/>
              <a:gd name="connsiteY42" fmla="*/ 1253067 h 5757025"/>
              <a:gd name="connsiteX43" fmla="*/ 3014134 w 3386667"/>
              <a:gd name="connsiteY43" fmla="*/ 1320800 h 5757025"/>
              <a:gd name="connsiteX44" fmla="*/ 3059289 w 3386667"/>
              <a:gd name="connsiteY44" fmla="*/ 1411111 h 5757025"/>
              <a:gd name="connsiteX45" fmla="*/ 3036711 w 3386667"/>
              <a:gd name="connsiteY45" fmla="*/ 1490133 h 5757025"/>
              <a:gd name="connsiteX46" fmla="*/ 2765778 w 3386667"/>
              <a:gd name="connsiteY46" fmla="*/ 1411111 h 5757025"/>
              <a:gd name="connsiteX47" fmla="*/ 2652889 w 3386667"/>
              <a:gd name="connsiteY47" fmla="*/ 1286933 h 5757025"/>
              <a:gd name="connsiteX48" fmla="*/ 2596445 w 3386667"/>
              <a:gd name="connsiteY48" fmla="*/ 1286933 h 5757025"/>
              <a:gd name="connsiteX49" fmla="*/ 2517422 w 3386667"/>
              <a:gd name="connsiteY49" fmla="*/ 1207911 h 5757025"/>
              <a:gd name="connsiteX50" fmla="*/ 2585156 w 3386667"/>
              <a:gd name="connsiteY50" fmla="*/ 1106311 h 5757025"/>
              <a:gd name="connsiteX51" fmla="*/ 2607734 w 3386667"/>
              <a:gd name="connsiteY51" fmla="*/ 993422 h 5757025"/>
              <a:gd name="connsiteX52" fmla="*/ 2630311 w 3386667"/>
              <a:gd name="connsiteY52" fmla="*/ 846667 h 5757025"/>
              <a:gd name="connsiteX53" fmla="*/ 2585156 w 3386667"/>
              <a:gd name="connsiteY53" fmla="*/ 688622 h 5757025"/>
              <a:gd name="connsiteX54" fmla="*/ 2494845 w 3386667"/>
              <a:gd name="connsiteY54" fmla="*/ 598311 h 5757025"/>
              <a:gd name="connsiteX55" fmla="*/ 2223911 w 3386667"/>
              <a:gd name="connsiteY55" fmla="*/ 553156 h 5757025"/>
              <a:gd name="connsiteX56" fmla="*/ 2099734 w 3386667"/>
              <a:gd name="connsiteY56" fmla="*/ 587022 h 5757025"/>
              <a:gd name="connsiteX57" fmla="*/ 1986845 w 3386667"/>
              <a:gd name="connsiteY57" fmla="*/ 846667 h 5757025"/>
              <a:gd name="connsiteX58" fmla="*/ 2043289 w 3386667"/>
              <a:gd name="connsiteY58" fmla="*/ 948267 h 5757025"/>
              <a:gd name="connsiteX59" fmla="*/ 1986845 w 3386667"/>
              <a:gd name="connsiteY59" fmla="*/ 1083733 h 5757025"/>
              <a:gd name="connsiteX60" fmla="*/ 1986845 w 3386667"/>
              <a:gd name="connsiteY60" fmla="*/ 1140178 h 5757025"/>
              <a:gd name="connsiteX61" fmla="*/ 1840089 w 3386667"/>
              <a:gd name="connsiteY61" fmla="*/ 1185333 h 5757025"/>
              <a:gd name="connsiteX62" fmla="*/ 1704622 w 3386667"/>
              <a:gd name="connsiteY62" fmla="*/ 1083733 h 5757025"/>
              <a:gd name="connsiteX63" fmla="*/ 1580445 w 3386667"/>
              <a:gd name="connsiteY63" fmla="*/ 1106311 h 5757025"/>
              <a:gd name="connsiteX64" fmla="*/ 1422400 w 3386667"/>
              <a:gd name="connsiteY64" fmla="*/ 1016000 h 5757025"/>
              <a:gd name="connsiteX65" fmla="*/ 1320800 w 3386667"/>
              <a:gd name="connsiteY65" fmla="*/ 1016000 h 5757025"/>
              <a:gd name="connsiteX66" fmla="*/ 1083734 w 3386667"/>
              <a:gd name="connsiteY66" fmla="*/ 812800 h 5757025"/>
              <a:gd name="connsiteX67" fmla="*/ 903111 w 3386667"/>
              <a:gd name="connsiteY67" fmla="*/ 654756 h 5757025"/>
              <a:gd name="connsiteX68" fmla="*/ 767645 w 3386667"/>
              <a:gd name="connsiteY68" fmla="*/ 564445 h 5757025"/>
              <a:gd name="connsiteX69" fmla="*/ 722489 w 3386667"/>
              <a:gd name="connsiteY69" fmla="*/ 530578 h 5757025"/>
              <a:gd name="connsiteX70" fmla="*/ 643467 w 3386667"/>
              <a:gd name="connsiteY70" fmla="*/ 474133 h 5757025"/>
              <a:gd name="connsiteX71" fmla="*/ 496711 w 3386667"/>
              <a:gd name="connsiteY71" fmla="*/ 338667 h 5757025"/>
              <a:gd name="connsiteX72" fmla="*/ 338667 w 3386667"/>
              <a:gd name="connsiteY72" fmla="*/ 169333 h 5757025"/>
              <a:gd name="connsiteX73" fmla="*/ 237067 w 3386667"/>
              <a:gd name="connsiteY73" fmla="*/ 158045 h 5757025"/>
              <a:gd name="connsiteX74" fmla="*/ 0 w 3386667"/>
              <a:gd name="connsiteY74" fmla="*/ 0 h 5757025"/>
              <a:gd name="connsiteX75" fmla="*/ 11289 w 3386667"/>
              <a:gd name="connsiteY75" fmla="*/ 90311 h 5757025"/>
              <a:gd name="connsiteX76" fmla="*/ 203200 w 3386667"/>
              <a:gd name="connsiteY76" fmla="*/ 191911 h 5757025"/>
              <a:gd name="connsiteX77" fmla="*/ 180622 w 3386667"/>
              <a:gd name="connsiteY77" fmla="*/ 259645 h 5757025"/>
              <a:gd name="connsiteX78" fmla="*/ 180622 w 3386667"/>
              <a:gd name="connsiteY78" fmla="*/ 259645 h 5757025"/>
              <a:gd name="connsiteX79" fmla="*/ 112889 w 3386667"/>
              <a:gd name="connsiteY79" fmla="*/ 338667 h 5757025"/>
              <a:gd name="connsiteX80" fmla="*/ 67734 w 3386667"/>
              <a:gd name="connsiteY80" fmla="*/ 372533 h 5757025"/>
              <a:gd name="connsiteX81" fmla="*/ 169334 w 3386667"/>
              <a:gd name="connsiteY81" fmla="*/ 462845 h 5757025"/>
              <a:gd name="connsiteX82" fmla="*/ 316089 w 3386667"/>
              <a:gd name="connsiteY82" fmla="*/ 485422 h 5757025"/>
              <a:gd name="connsiteX83" fmla="*/ 496711 w 3386667"/>
              <a:gd name="connsiteY83" fmla="*/ 530578 h 5757025"/>
              <a:gd name="connsiteX84" fmla="*/ 496711 w 3386667"/>
              <a:gd name="connsiteY84" fmla="*/ 666045 h 5757025"/>
              <a:gd name="connsiteX85" fmla="*/ 496711 w 3386667"/>
              <a:gd name="connsiteY85" fmla="*/ 666045 h 5757025"/>
              <a:gd name="connsiteX86" fmla="*/ 598311 w 3386667"/>
              <a:gd name="connsiteY86" fmla="*/ 778933 h 5757025"/>
              <a:gd name="connsiteX87" fmla="*/ 575734 w 3386667"/>
              <a:gd name="connsiteY87" fmla="*/ 835378 h 5757025"/>
              <a:gd name="connsiteX88" fmla="*/ 936978 w 3386667"/>
              <a:gd name="connsiteY88" fmla="*/ 1185333 h 5757025"/>
              <a:gd name="connsiteX89" fmla="*/ 1106311 w 3386667"/>
              <a:gd name="connsiteY89" fmla="*/ 1377245 h 5757025"/>
              <a:gd name="connsiteX90" fmla="*/ 1196622 w 3386667"/>
              <a:gd name="connsiteY90" fmla="*/ 1388533 h 5757025"/>
              <a:gd name="connsiteX91" fmla="*/ 1388534 w 3386667"/>
              <a:gd name="connsiteY91" fmla="*/ 1512711 h 5757025"/>
              <a:gd name="connsiteX92" fmla="*/ 1557867 w 3386667"/>
              <a:gd name="connsiteY92" fmla="*/ 1614311 h 5757025"/>
              <a:gd name="connsiteX93" fmla="*/ 1591734 w 3386667"/>
              <a:gd name="connsiteY93" fmla="*/ 1670756 h 5757025"/>
              <a:gd name="connsiteX94" fmla="*/ 1456267 w 3386667"/>
              <a:gd name="connsiteY94" fmla="*/ 1873956 h 5757025"/>
              <a:gd name="connsiteX95" fmla="*/ 1433689 w 3386667"/>
              <a:gd name="connsiteY95" fmla="*/ 2088445 h 5757025"/>
              <a:gd name="connsiteX96" fmla="*/ 1479462 w 3386667"/>
              <a:gd name="connsiteY96" fmla="*/ 2330891 h 5757025"/>
              <a:gd name="connsiteX97" fmla="*/ 1354667 w 3386667"/>
              <a:gd name="connsiteY97" fmla="*/ 2280356 h 5757025"/>
              <a:gd name="connsiteX98" fmla="*/ 1148997 w 3386667"/>
              <a:gd name="connsiteY98" fmla="*/ 2425964 h 5757025"/>
              <a:gd name="connsiteX99" fmla="*/ 1010003 w 3386667"/>
              <a:gd name="connsiteY99" fmla="*/ 2624402 h 5757025"/>
              <a:gd name="connsiteX100" fmla="*/ 891822 w 3386667"/>
              <a:gd name="connsiteY100" fmla="*/ 2822222 h 5757025"/>
              <a:gd name="connsiteX101" fmla="*/ 900201 w 3386667"/>
              <a:gd name="connsiteY101" fmla="*/ 3000463 h 5757025"/>
              <a:gd name="connsiteX102" fmla="*/ 938742 w 3386667"/>
              <a:gd name="connsiteY102" fmla="*/ 3164417 h 5757025"/>
              <a:gd name="connsiteX103" fmla="*/ 969698 w 3386667"/>
              <a:gd name="connsiteY103" fmla="*/ 3286214 h 5757025"/>
              <a:gd name="connsiteX104" fmla="*/ 891822 w 3386667"/>
              <a:gd name="connsiteY104" fmla="*/ 3544711 h 5757025"/>
              <a:gd name="connsiteX105" fmla="*/ 934597 w 3386667"/>
              <a:gd name="connsiteY105" fmla="*/ 3914158 h 5757025"/>
              <a:gd name="connsiteX106" fmla="*/ 925689 w 3386667"/>
              <a:gd name="connsiteY106" fmla="*/ 4097867 h 5757025"/>
              <a:gd name="connsiteX107" fmla="*/ 1072445 w 3386667"/>
              <a:gd name="connsiteY107" fmla="*/ 4233333 h 5757025"/>
              <a:gd name="connsiteX108" fmla="*/ 1219200 w 3386667"/>
              <a:gd name="connsiteY108" fmla="*/ 4109156 h 5757025"/>
              <a:gd name="connsiteX109" fmla="*/ 1261358 w 3386667"/>
              <a:gd name="connsiteY109" fmla="*/ 3846513 h 5757025"/>
              <a:gd name="connsiteX110" fmla="*/ 1412258 w 3386667"/>
              <a:gd name="connsiteY110" fmla="*/ 3618354 h 5757025"/>
              <a:gd name="connsiteX111" fmla="*/ 1474083 w 3386667"/>
              <a:gd name="connsiteY111" fmla="*/ 3459779 h 5757025"/>
              <a:gd name="connsiteX112" fmla="*/ 1506803 w 3386667"/>
              <a:gd name="connsiteY112" fmla="*/ 3333839 h 5757025"/>
              <a:gd name="connsiteX113" fmla="*/ 1659467 w 3386667"/>
              <a:gd name="connsiteY113" fmla="*/ 3347508 h 5757025"/>
              <a:gd name="connsiteX114" fmla="*/ 1783645 w 3386667"/>
              <a:gd name="connsiteY114" fmla="*/ 3465071 h 5757025"/>
              <a:gd name="connsiteX115" fmla="*/ 2005806 w 3386667"/>
              <a:gd name="connsiteY115" fmla="*/ 3580959 h 5757025"/>
              <a:gd name="connsiteX116" fmla="*/ 2191279 w 3386667"/>
              <a:gd name="connsiteY116" fmla="*/ 3733006 h 5757025"/>
              <a:gd name="connsiteX117" fmla="*/ 2325511 w 3386667"/>
              <a:gd name="connsiteY117" fmla="*/ 3787687 h 5757025"/>
              <a:gd name="connsiteX118" fmla="*/ 2134747 w 3386667"/>
              <a:gd name="connsiteY118" fmla="*/ 4030133 h 5757025"/>
              <a:gd name="connsiteX119" fmla="*/ 2010040 w 3386667"/>
              <a:gd name="connsiteY119" fmla="*/ 4368624 h 5757025"/>
              <a:gd name="connsiteX120" fmla="*/ 2020447 w 3386667"/>
              <a:gd name="connsiteY120" fmla="*/ 4523758 h 5757025"/>
              <a:gd name="connsiteX121" fmla="*/ 1966031 w 3386667"/>
              <a:gd name="connsiteY121" fmla="*/ 4595725 h 5757025"/>
              <a:gd name="connsiteX122" fmla="*/ 2074245 w 3386667"/>
              <a:gd name="connsiteY122" fmla="*/ 4772201 h 5757025"/>
              <a:gd name="connsiteX123" fmla="*/ 1939925 w 3386667"/>
              <a:gd name="connsiteY123" fmla="*/ 4983075 h 5757025"/>
              <a:gd name="connsiteX124" fmla="*/ 1761067 w 3386667"/>
              <a:gd name="connsiteY124" fmla="*/ 5046133 h 5757025"/>
              <a:gd name="connsiteX125" fmla="*/ 1713442 w 3386667"/>
              <a:gd name="connsiteY125" fmla="*/ 5155319 h 5757025"/>
              <a:gd name="connsiteX126" fmla="*/ 1844924 w 3386667"/>
              <a:gd name="connsiteY126" fmla="*/ 5309289 h 5757025"/>
              <a:gd name="connsiteX127" fmla="*/ 2099557 w 3386667"/>
              <a:gd name="connsiteY127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138311 w 3386667"/>
              <a:gd name="connsiteY22" fmla="*/ 2043289 h 5757025"/>
              <a:gd name="connsiteX23" fmla="*/ 3330222 w 3386667"/>
              <a:gd name="connsiteY23" fmla="*/ 1986845 h 5757025"/>
              <a:gd name="connsiteX24" fmla="*/ 3386667 w 3386667"/>
              <a:gd name="connsiteY24" fmla="*/ 1896533 h 5757025"/>
              <a:gd name="connsiteX25" fmla="*/ 3341511 w 3386667"/>
              <a:gd name="connsiteY25" fmla="*/ 1794933 h 5757025"/>
              <a:gd name="connsiteX26" fmla="*/ 3375378 w 3386667"/>
              <a:gd name="connsiteY26" fmla="*/ 1693333 h 5757025"/>
              <a:gd name="connsiteX27" fmla="*/ 3375378 w 3386667"/>
              <a:gd name="connsiteY27" fmla="*/ 1524000 h 5757025"/>
              <a:gd name="connsiteX28" fmla="*/ 3341511 w 3386667"/>
              <a:gd name="connsiteY28" fmla="*/ 1444978 h 5757025"/>
              <a:gd name="connsiteX29" fmla="*/ 3341511 w 3386667"/>
              <a:gd name="connsiteY29" fmla="*/ 1444978 h 5757025"/>
              <a:gd name="connsiteX30" fmla="*/ 3330222 w 3386667"/>
              <a:gd name="connsiteY30" fmla="*/ 1219200 h 5757025"/>
              <a:gd name="connsiteX31" fmla="*/ 3273778 w 3386667"/>
              <a:gd name="connsiteY31" fmla="*/ 1106311 h 5757025"/>
              <a:gd name="connsiteX32" fmla="*/ 3251200 w 3386667"/>
              <a:gd name="connsiteY32" fmla="*/ 982133 h 5757025"/>
              <a:gd name="connsiteX33" fmla="*/ 3307645 w 3386667"/>
              <a:gd name="connsiteY33" fmla="*/ 869245 h 5757025"/>
              <a:gd name="connsiteX34" fmla="*/ 3228622 w 3386667"/>
              <a:gd name="connsiteY34" fmla="*/ 756356 h 5757025"/>
              <a:gd name="connsiteX35" fmla="*/ 3093156 w 3386667"/>
              <a:gd name="connsiteY35" fmla="*/ 711200 h 5757025"/>
              <a:gd name="connsiteX36" fmla="*/ 2991556 w 3386667"/>
              <a:gd name="connsiteY36" fmla="*/ 722489 h 5757025"/>
              <a:gd name="connsiteX37" fmla="*/ 2991556 w 3386667"/>
              <a:gd name="connsiteY37" fmla="*/ 722489 h 5757025"/>
              <a:gd name="connsiteX38" fmla="*/ 2980267 w 3386667"/>
              <a:gd name="connsiteY38" fmla="*/ 891822 h 5757025"/>
              <a:gd name="connsiteX39" fmla="*/ 2991556 w 3386667"/>
              <a:gd name="connsiteY39" fmla="*/ 959556 h 5757025"/>
              <a:gd name="connsiteX40" fmla="*/ 3059289 w 3386667"/>
              <a:gd name="connsiteY40" fmla="*/ 1061156 h 5757025"/>
              <a:gd name="connsiteX41" fmla="*/ 3002845 w 3386667"/>
              <a:gd name="connsiteY41" fmla="*/ 1253067 h 5757025"/>
              <a:gd name="connsiteX42" fmla="*/ 3014134 w 3386667"/>
              <a:gd name="connsiteY42" fmla="*/ 1320800 h 5757025"/>
              <a:gd name="connsiteX43" fmla="*/ 3059289 w 3386667"/>
              <a:gd name="connsiteY43" fmla="*/ 1411111 h 5757025"/>
              <a:gd name="connsiteX44" fmla="*/ 3036711 w 3386667"/>
              <a:gd name="connsiteY44" fmla="*/ 1490133 h 5757025"/>
              <a:gd name="connsiteX45" fmla="*/ 2765778 w 3386667"/>
              <a:gd name="connsiteY45" fmla="*/ 1411111 h 5757025"/>
              <a:gd name="connsiteX46" fmla="*/ 2652889 w 3386667"/>
              <a:gd name="connsiteY46" fmla="*/ 1286933 h 5757025"/>
              <a:gd name="connsiteX47" fmla="*/ 2596445 w 3386667"/>
              <a:gd name="connsiteY47" fmla="*/ 1286933 h 5757025"/>
              <a:gd name="connsiteX48" fmla="*/ 2517422 w 3386667"/>
              <a:gd name="connsiteY48" fmla="*/ 1207911 h 5757025"/>
              <a:gd name="connsiteX49" fmla="*/ 2585156 w 3386667"/>
              <a:gd name="connsiteY49" fmla="*/ 1106311 h 5757025"/>
              <a:gd name="connsiteX50" fmla="*/ 2607734 w 3386667"/>
              <a:gd name="connsiteY50" fmla="*/ 993422 h 5757025"/>
              <a:gd name="connsiteX51" fmla="*/ 2630311 w 3386667"/>
              <a:gd name="connsiteY51" fmla="*/ 846667 h 5757025"/>
              <a:gd name="connsiteX52" fmla="*/ 2585156 w 3386667"/>
              <a:gd name="connsiteY52" fmla="*/ 688622 h 5757025"/>
              <a:gd name="connsiteX53" fmla="*/ 2494845 w 3386667"/>
              <a:gd name="connsiteY53" fmla="*/ 598311 h 5757025"/>
              <a:gd name="connsiteX54" fmla="*/ 2223911 w 3386667"/>
              <a:gd name="connsiteY54" fmla="*/ 553156 h 5757025"/>
              <a:gd name="connsiteX55" fmla="*/ 2099734 w 3386667"/>
              <a:gd name="connsiteY55" fmla="*/ 587022 h 5757025"/>
              <a:gd name="connsiteX56" fmla="*/ 1986845 w 3386667"/>
              <a:gd name="connsiteY56" fmla="*/ 846667 h 5757025"/>
              <a:gd name="connsiteX57" fmla="*/ 2043289 w 3386667"/>
              <a:gd name="connsiteY57" fmla="*/ 948267 h 5757025"/>
              <a:gd name="connsiteX58" fmla="*/ 1986845 w 3386667"/>
              <a:gd name="connsiteY58" fmla="*/ 1083733 h 5757025"/>
              <a:gd name="connsiteX59" fmla="*/ 1986845 w 3386667"/>
              <a:gd name="connsiteY59" fmla="*/ 1140178 h 5757025"/>
              <a:gd name="connsiteX60" fmla="*/ 1840089 w 3386667"/>
              <a:gd name="connsiteY60" fmla="*/ 1185333 h 5757025"/>
              <a:gd name="connsiteX61" fmla="*/ 1704622 w 3386667"/>
              <a:gd name="connsiteY61" fmla="*/ 1083733 h 5757025"/>
              <a:gd name="connsiteX62" fmla="*/ 1580445 w 3386667"/>
              <a:gd name="connsiteY62" fmla="*/ 1106311 h 5757025"/>
              <a:gd name="connsiteX63" fmla="*/ 1422400 w 3386667"/>
              <a:gd name="connsiteY63" fmla="*/ 1016000 h 5757025"/>
              <a:gd name="connsiteX64" fmla="*/ 1320800 w 3386667"/>
              <a:gd name="connsiteY64" fmla="*/ 1016000 h 5757025"/>
              <a:gd name="connsiteX65" fmla="*/ 1083734 w 3386667"/>
              <a:gd name="connsiteY65" fmla="*/ 812800 h 5757025"/>
              <a:gd name="connsiteX66" fmla="*/ 903111 w 3386667"/>
              <a:gd name="connsiteY66" fmla="*/ 654756 h 5757025"/>
              <a:gd name="connsiteX67" fmla="*/ 767645 w 3386667"/>
              <a:gd name="connsiteY67" fmla="*/ 564445 h 5757025"/>
              <a:gd name="connsiteX68" fmla="*/ 722489 w 3386667"/>
              <a:gd name="connsiteY68" fmla="*/ 530578 h 5757025"/>
              <a:gd name="connsiteX69" fmla="*/ 643467 w 3386667"/>
              <a:gd name="connsiteY69" fmla="*/ 474133 h 5757025"/>
              <a:gd name="connsiteX70" fmla="*/ 496711 w 3386667"/>
              <a:gd name="connsiteY70" fmla="*/ 338667 h 5757025"/>
              <a:gd name="connsiteX71" fmla="*/ 338667 w 3386667"/>
              <a:gd name="connsiteY71" fmla="*/ 169333 h 5757025"/>
              <a:gd name="connsiteX72" fmla="*/ 237067 w 3386667"/>
              <a:gd name="connsiteY72" fmla="*/ 158045 h 5757025"/>
              <a:gd name="connsiteX73" fmla="*/ 0 w 3386667"/>
              <a:gd name="connsiteY73" fmla="*/ 0 h 5757025"/>
              <a:gd name="connsiteX74" fmla="*/ 11289 w 3386667"/>
              <a:gd name="connsiteY74" fmla="*/ 90311 h 5757025"/>
              <a:gd name="connsiteX75" fmla="*/ 203200 w 3386667"/>
              <a:gd name="connsiteY75" fmla="*/ 191911 h 5757025"/>
              <a:gd name="connsiteX76" fmla="*/ 180622 w 3386667"/>
              <a:gd name="connsiteY76" fmla="*/ 259645 h 5757025"/>
              <a:gd name="connsiteX77" fmla="*/ 180622 w 3386667"/>
              <a:gd name="connsiteY77" fmla="*/ 259645 h 5757025"/>
              <a:gd name="connsiteX78" fmla="*/ 112889 w 3386667"/>
              <a:gd name="connsiteY78" fmla="*/ 338667 h 5757025"/>
              <a:gd name="connsiteX79" fmla="*/ 67734 w 3386667"/>
              <a:gd name="connsiteY79" fmla="*/ 372533 h 5757025"/>
              <a:gd name="connsiteX80" fmla="*/ 169334 w 3386667"/>
              <a:gd name="connsiteY80" fmla="*/ 462845 h 5757025"/>
              <a:gd name="connsiteX81" fmla="*/ 316089 w 3386667"/>
              <a:gd name="connsiteY81" fmla="*/ 485422 h 5757025"/>
              <a:gd name="connsiteX82" fmla="*/ 496711 w 3386667"/>
              <a:gd name="connsiteY82" fmla="*/ 530578 h 5757025"/>
              <a:gd name="connsiteX83" fmla="*/ 496711 w 3386667"/>
              <a:gd name="connsiteY83" fmla="*/ 666045 h 5757025"/>
              <a:gd name="connsiteX84" fmla="*/ 496711 w 3386667"/>
              <a:gd name="connsiteY84" fmla="*/ 666045 h 5757025"/>
              <a:gd name="connsiteX85" fmla="*/ 598311 w 3386667"/>
              <a:gd name="connsiteY85" fmla="*/ 778933 h 5757025"/>
              <a:gd name="connsiteX86" fmla="*/ 575734 w 3386667"/>
              <a:gd name="connsiteY86" fmla="*/ 835378 h 5757025"/>
              <a:gd name="connsiteX87" fmla="*/ 936978 w 3386667"/>
              <a:gd name="connsiteY87" fmla="*/ 1185333 h 5757025"/>
              <a:gd name="connsiteX88" fmla="*/ 1106311 w 3386667"/>
              <a:gd name="connsiteY88" fmla="*/ 1377245 h 5757025"/>
              <a:gd name="connsiteX89" fmla="*/ 1196622 w 3386667"/>
              <a:gd name="connsiteY89" fmla="*/ 1388533 h 5757025"/>
              <a:gd name="connsiteX90" fmla="*/ 1388534 w 3386667"/>
              <a:gd name="connsiteY90" fmla="*/ 1512711 h 5757025"/>
              <a:gd name="connsiteX91" fmla="*/ 1557867 w 3386667"/>
              <a:gd name="connsiteY91" fmla="*/ 1614311 h 5757025"/>
              <a:gd name="connsiteX92" fmla="*/ 1591734 w 3386667"/>
              <a:gd name="connsiteY92" fmla="*/ 1670756 h 5757025"/>
              <a:gd name="connsiteX93" fmla="*/ 1456267 w 3386667"/>
              <a:gd name="connsiteY93" fmla="*/ 1873956 h 5757025"/>
              <a:gd name="connsiteX94" fmla="*/ 1433689 w 3386667"/>
              <a:gd name="connsiteY94" fmla="*/ 2088445 h 5757025"/>
              <a:gd name="connsiteX95" fmla="*/ 1479462 w 3386667"/>
              <a:gd name="connsiteY95" fmla="*/ 2330891 h 5757025"/>
              <a:gd name="connsiteX96" fmla="*/ 1354667 w 3386667"/>
              <a:gd name="connsiteY96" fmla="*/ 2280356 h 5757025"/>
              <a:gd name="connsiteX97" fmla="*/ 1148997 w 3386667"/>
              <a:gd name="connsiteY97" fmla="*/ 2425964 h 5757025"/>
              <a:gd name="connsiteX98" fmla="*/ 1010003 w 3386667"/>
              <a:gd name="connsiteY98" fmla="*/ 2624402 h 5757025"/>
              <a:gd name="connsiteX99" fmla="*/ 891822 w 3386667"/>
              <a:gd name="connsiteY99" fmla="*/ 2822222 h 5757025"/>
              <a:gd name="connsiteX100" fmla="*/ 900201 w 3386667"/>
              <a:gd name="connsiteY100" fmla="*/ 3000463 h 5757025"/>
              <a:gd name="connsiteX101" fmla="*/ 938742 w 3386667"/>
              <a:gd name="connsiteY101" fmla="*/ 3164417 h 5757025"/>
              <a:gd name="connsiteX102" fmla="*/ 969698 w 3386667"/>
              <a:gd name="connsiteY102" fmla="*/ 3286214 h 5757025"/>
              <a:gd name="connsiteX103" fmla="*/ 891822 w 3386667"/>
              <a:gd name="connsiteY103" fmla="*/ 3544711 h 5757025"/>
              <a:gd name="connsiteX104" fmla="*/ 934597 w 3386667"/>
              <a:gd name="connsiteY104" fmla="*/ 3914158 h 5757025"/>
              <a:gd name="connsiteX105" fmla="*/ 925689 w 3386667"/>
              <a:gd name="connsiteY105" fmla="*/ 4097867 h 5757025"/>
              <a:gd name="connsiteX106" fmla="*/ 1072445 w 3386667"/>
              <a:gd name="connsiteY106" fmla="*/ 4233333 h 5757025"/>
              <a:gd name="connsiteX107" fmla="*/ 1219200 w 3386667"/>
              <a:gd name="connsiteY107" fmla="*/ 4109156 h 5757025"/>
              <a:gd name="connsiteX108" fmla="*/ 1261358 w 3386667"/>
              <a:gd name="connsiteY108" fmla="*/ 3846513 h 5757025"/>
              <a:gd name="connsiteX109" fmla="*/ 1412258 w 3386667"/>
              <a:gd name="connsiteY109" fmla="*/ 3618354 h 5757025"/>
              <a:gd name="connsiteX110" fmla="*/ 1474083 w 3386667"/>
              <a:gd name="connsiteY110" fmla="*/ 3459779 h 5757025"/>
              <a:gd name="connsiteX111" fmla="*/ 1506803 w 3386667"/>
              <a:gd name="connsiteY111" fmla="*/ 3333839 h 5757025"/>
              <a:gd name="connsiteX112" fmla="*/ 1659467 w 3386667"/>
              <a:gd name="connsiteY112" fmla="*/ 3347508 h 5757025"/>
              <a:gd name="connsiteX113" fmla="*/ 1783645 w 3386667"/>
              <a:gd name="connsiteY113" fmla="*/ 3465071 h 5757025"/>
              <a:gd name="connsiteX114" fmla="*/ 2005806 w 3386667"/>
              <a:gd name="connsiteY114" fmla="*/ 3580959 h 5757025"/>
              <a:gd name="connsiteX115" fmla="*/ 2191279 w 3386667"/>
              <a:gd name="connsiteY115" fmla="*/ 3733006 h 5757025"/>
              <a:gd name="connsiteX116" fmla="*/ 2325511 w 3386667"/>
              <a:gd name="connsiteY116" fmla="*/ 3787687 h 5757025"/>
              <a:gd name="connsiteX117" fmla="*/ 2134747 w 3386667"/>
              <a:gd name="connsiteY117" fmla="*/ 4030133 h 5757025"/>
              <a:gd name="connsiteX118" fmla="*/ 2010040 w 3386667"/>
              <a:gd name="connsiteY118" fmla="*/ 4368624 h 5757025"/>
              <a:gd name="connsiteX119" fmla="*/ 2020447 w 3386667"/>
              <a:gd name="connsiteY119" fmla="*/ 4523758 h 5757025"/>
              <a:gd name="connsiteX120" fmla="*/ 1966031 w 3386667"/>
              <a:gd name="connsiteY120" fmla="*/ 4595725 h 5757025"/>
              <a:gd name="connsiteX121" fmla="*/ 2074245 w 3386667"/>
              <a:gd name="connsiteY121" fmla="*/ 4772201 h 5757025"/>
              <a:gd name="connsiteX122" fmla="*/ 1939925 w 3386667"/>
              <a:gd name="connsiteY122" fmla="*/ 4983075 h 5757025"/>
              <a:gd name="connsiteX123" fmla="*/ 1761067 w 3386667"/>
              <a:gd name="connsiteY123" fmla="*/ 5046133 h 5757025"/>
              <a:gd name="connsiteX124" fmla="*/ 1713442 w 3386667"/>
              <a:gd name="connsiteY124" fmla="*/ 5155319 h 5757025"/>
              <a:gd name="connsiteX125" fmla="*/ 1844924 w 3386667"/>
              <a:gd name="connsiteY125" fmla="*/ 5309289 h 5757025"/>
              <a:gd name="connsiteX126" fmla="*/ 2099557 w 3386667"/>
              <a:gd name="connsiteY126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33536 w 3386667"/>
              <a:gd name="connsiteY22" fmla="*/ 2102820 h 5757025"/>
              <a:gd name="connsiteX23" fmla="*/ 3330222 w 3386667"/>
              <a:gd name="connsiteY23" fmla="*/ 1986845 h 5757025"/>
              <a:gd name="connsiteX24" fmla="*/ 3386667 w 3386667"/>
              <a:gd name="connsiteY24" fmla="*/ 1896533 h 5757025"/>
              <a:gd name="connsiteX25" fmla="*/ 3341511 w 3386667"/>
              <a:gd name="connsiteY25" fmla="*/ 1794933 h 5757025"/>
              <a:gd name="connsiteX26" fmla="*/ 3375378 w 3386667"/>
              <a:gd name="connsiteY26" fmla="*/ 1693333 h 5757025"/>
              <a:gd name="connsiteX27" fmla="*/ 3375378 w 3386667"/>
              <a:gd name="connsiteY27" fmla="*/ 1524000 h 5757025"/>
              <a:gd name="connsiteX28" fmla="*/ 3341511 w 3386667"/>
              <a:gd name="connsiteY28" fmla="*/ 1444978 h 5757025"/>
              <a:gd name="connsiteX29" fmla="*/ 3341511 w 3386667"/>
              <a:gd name="connsiteY29" fmla="*/ 1444978 h 5757025"/>
              <a:gd name="connsiteX30" fmla="*/ 3330222 w 3386667"/>
              <a:gd name="connsiteY30" fmla="*/ 1219200 h 5757025"/>
              <a:gd name="connsiteX31" fmla="*/ 3273778 w 3386667"/>
              <a:gd name="connsiteY31" fmla="*/ 1106311 h 5757025"/>
              <a:gd name="connsiteX32" fmla="*/ 3251200 w 3386667"/>
              <a:gd name="connsiteY32" fmla="*/ 982133 h 5757025"/>
              <a:gd name="connsiteX33" fmla="*/ 3307645 w 3386667"/>
              <a:gd name="connsiteY33" fmla="*/ 869245 h 5757025"/>
              <a:gd name="connsiteX34" fmla="*/ 3228622 w 3386667"/>
              <a:gd name="connsiteY34" fmla="*/ 756356 h 5757025"/>
              <a:gd name="connsiteX35" fmla="*/ 3093156 w 3386667"/>
              <a:gd name="connsiteY35" fmla="*/ 711200 h 5757025"/>
              <a:gd name="connsiteX36" fmla="*/ 2991556 w 3386667"/>
              <a:gd name="connsiteY36" fmla="*/ 722489 h 5757025"/>
              <a:gd name="connsiteX37" fmla="*/ 2991556 w 3386667"/>
              <a:gd name="connsiteY37" fmla="*/ 722489 h 5757025"/>
              <a:gd name="connsiteX38" fmla="*/ 2980267 w 3386667"/>
              <a:gd name="connsiteY38" fmla="*/ 891822 h 5757025"/>
              <a:gd name="connsiteX39" fmla="*/ 2991556 w 3386667"/>
              <a:gd name="connsiteY39" fmla="*/ 959556 h 5757025"/>
              <a:gd name="connsiteX40" fmla="*/ 3059289 w 3386667"/>
              <a:gd name="connsiteY40" fmla="*/ 1061156 h 5757025"/>
              <a:gd name="connsiteX41" fmla="*/ 3002845 w 3386667"/>
              <a:gd name="connsiteY41" fmla="*/ 1253067 h 5757025"/>
              <a:gd name="connsiteX42" fmla="*/ 3014134 w 3386667"/>
              <a:gd name="connsiteY42" fmla="*/ 1320800 h 5757025"/>
              <a:gd name="connsiteX43" fmla="*/ 3059289 w 3386667"/>
              <a:gd name="connsiteY43" fmla="*/ 1411111 h 5757025"/>
              <a:gd name="connsiteX44" fmla="*/ 3036711 w 3386667"/>
              <a:gd name="connsiteY44" fmla="*/ 1490133 h 5757025"/>
              <a:gd name="connsiteX45" fmla="*/ 2765778 w 3386667"/>
              <a:gd name="connsiteY45" fmla="*/ 1411111 h 5757025"/>
              <a:gd name="connsiteX46" fmla="*/ 2652889 w 3386667"/>
              <a:gd name="connsiteY46" fmla="*/ 1286933 h 5757025"/>
              <a:gd name="connsiteX47" fmla="*/ 2596445 w 3386667"/>
              <a:gd name="connsiteY47" fmla="*/ 1286933 h 5757025"/>
              <a:gd name="connsiteX48" fmla="*/ 2517422 w 3386667"/>
              <a:gd name="connsiteY48" fmla="*/ 1207911 h 5757025"/>
              <a:gd name="connsiteX49" fmla="*/ 2585156 w 3386667"/>
              <a:gd name="connsiteY49" fmla="*/ 1106311 h 5757025"/>
              <a:gd name="connsiteX50" fmla="*/ 2607734 w 3386667"/>
              <a:gd name="connsiteY50" fmla="*/ 993422 h 5757025"/>
              <a:gd name="connsiteX51" fmla="*/ 2630311 w 3386667"/>
              <a:gd name="connsiteY51" fmla="*/ 846667 h 5757025"/>
              <a:gd name="connsiteX52" fmla="*/ 2585156 w 3386667"/>
              <a:gd name="connsiteY52" fmla="*/ 688622 h 5757025"/>
              <a:gd name="connsiteX53" fmla="*/ 2494845 w 3386667"/>
              <a:gd name="connsiteY53" fmla="*/ 598311 h 5757025"/>
              <a:gd name="connsiteX54" fmla="*/ 2223911 w 3386667"/>
              <a:gd name="connsiteY54" fmla="*/ 553156 h 5757025"/>
              <a:gd name="connsiteX55" fmla="*/ 2099734 w 3386667"/>
              <a:gd name="connsiteY55" fmla="*/ 587022 h 5757025"/>
              <a:gd name="connsiteX56" fmla="*/ 1986845 w 3386667"/>
              <a:gd name="connsiteY56" fmla="*/ 846667 h 5757025"/>
              <a:gd name="connsiteX57" fmla="*/ 2043289 w 3386667"/>
              <a:gd name="connsiteY57" fmla="*/ 948267 h 5757025"/>
              <a:gd name="connsiteX58" fmla="*/ 1986845 w 3386667"/>
              <a:gd name="connsiteY58" fmla="*/ 1083733 h 5757025"/>
              <a:gd name="connsiteX59" fmla="*/ 1986845 w 3386667"/>
              <a:gd name="connsiteY59" fmla="*/ 1140178 h 5757025"/>
              <a:gd name="connsiteX60" fmla="*/ 1840089 w 3386667"/>
              <a:gd name="connsiteY60" fmla="*/ 1185333 h 5757025"/>
              <a:gd name="connsiteX61" fmla="*/ 1704622 w 3386667"/>
              <a:gd name="connsiteY61" fmla="*/ 1083733 h 5757025"/>
              <a:gd name="connsiteX62" fmla="*/ 1580445 w 3386667"/>
              <a:gd name="connsiteY62" fmla="*/ 1106311 h 5757025"/>
              <a:gd name="connsiteX63" fmla="*/ 1422400 w 3386667"/>
              <a:gd name="connsiteY63" fmla="*/ 1016000 h 5757025"/>
              <a:gd name="connsiteX64" fmla="*/ 1320800 w 3386667"/>
              <a:gd name="connsiteY64" fmla="*/ 1016000 h 5757025"/>
              <a:gd name="connsiteX65" fmla="*/ 1083734 w 3386667"/>
              <a:gd name="connsiteY65" fmla="*/ 812800 h 5757025"/>
              <a:gd name="connsiteX66" fmla="*/ 903111 w 3386667"/>
              <a:gd name="connsiteY66" fmla="*/ 654756 h 5757025"/>
              <a:gd name="connsiteX67" fmla="*/ 767645 w 3386667"/>
              <a:gd name="connsiteY67" fmla="*/ 564445 h 5757025"/>
              <a:gd name="connsiteX68" fmla="*/ 722489 w 3386667"/>
              <a:gd name="connsiteY68" fmla="*/ 530578 h 5757025"/>
              <a:gd name="connsiteX69" fmla="*/ 643467 w 3386667"/>
              <a:gd name="connsiteY69" fmla="*/ 474133 h 5757025"/>
              <a:gd name="connsiteX70" fmla="*/ 496711 w 3386667"/>
              <a:gd name="connsiteY70" fmla="*/ 338667 h 5757025"/>
              <a:gd name="connsiteX71" fmla="*/ 338667 w 3386667"/>
              <a:gd name="connsiteY71" fmla="*/ 169333 h 5757025"/>
              <a:gd name="connsiteX72" fmla="*/ 237067 w 3386667"/>
              <a:gd name="connsiteY72" fmla="*/ 158045 h 5757025"/>
              <a:gd name="connsiteX73" fmla="*/ 0 w 3386667"/>
              <a:gd name="connsiteY73" fmla="*/ 0 h 5757025"/>
              <a:gd name="connsiteX74" fmla="*/ 11289 w 3386667"/>
              <a:gd name="connsiteY74" fmla="*/ 90311 h 5757025"/>
              <a:gd name="connsiteX75" fmla="*/ 203200 w 3386667"/>
              <a:gd name="connsiteY75" fmla="*/ 191911 h 5757025"/>
              <a:gd name="connsiteX76" fmla="*/ 180622 w 3386667"/>
              <a:gd name="connsiteY76" fmla="*/ 259645 h 5757025"/>
              <a:gd name="connsiteX77" fmla="*/ 180622 w 3386667"/>
              <a:gd name="connsiteY77" fmla="*/ 259645 h 5757025"/>
              <a:gd name="connsiteX78" fmla="*/ 112889 w 3386667"/>
              <a:gd name="connsiteY78" fmla="*/ 338667 h 5757025"/>
              <a:gd name="connsiteX79" fmla="*/ 67734 w 3386667"/>
              <a:gd name="connsiteY79" fmla="*/ 372533 h 5757025"/>
              <a:gd name="connsiteX80" fmla="*/ 169334 w 3386667"/>
              <a:gd name="connsiteY80" fmla="*/ 462845 h 5757025"/>
              <a:gd name="connsiteX81" fmla="*/ 316089 w 3386667"/>
              <a:gd name="connsiteY81" fmla="*/ 485422 h 5757025"/>
              <a:gd name="connsiteX82" fmla="*/ 496711 w 3386667"/>
              <a:gd name="connsiteY82" fmla="*/ 530578 h 5757025"/>
              <a:gd name="connsiteX83" fmla="*/ 496711 w 3386667"/>
              <a:gd name="connsiteY83" fmla="*/ 666045 h 5757025"/>
              <a:gd name="connsiteX84" fmla="*/ 496711 w 3386667"/>
              <a:gd name="connsiteY84" fmla="*/ 666045 h 5757025"/>
              <a:gd name="connsiteX85" fmla="*/ 598311 w 3386667"/>
              <a:gd name="connsiteY85" fmla="*/ 778933 h 5757025"/>
              <a:gd name="connsiteX86" fmla="*/ 575734 w 3386667"/>
              <a:gd name="connsiteY86" fmla="*/ 835378 h 5757025"/>
              <a:gd name="connsiteX87" fmla="*/ 936978 w 3386667"/>
              <a:gd name="connsiteY87" fmla="*/ 1185333 h 5757025"/>
              <a:gd name="connsiteX88" fmla="*/ 1106311 w 3386667"/>
              <a:gd name="connsiteY88" fmla="*/ 1377245 h 5757025"/>
              <a:gd name="connsiteX89" fmla="*/ 1196622 w 3386667"/>
              <a:gd name="connsiteY89" fmla="*/ 1388533 h 5757025"/>
              <a:gd name="connsiteX90" fmla="*/ 1388534 w 3386667"/>
              <a:gd name="connsiteY90" fmla="*/ 1512711 h 5757025"/>
              <a:gd name="connsiteX91" fmla="*/ 1557867 w 3386667"/>
              <a:gd name="connsiteY91" fmla="*/ 1614311 h 5757025"/>
              <a:gd name="connsiteX92" fmla="*/ 1591734 w 3386667"/>
              <a:gd name="connsiteY92" fmla="*/ 1670756 h 5757025"/>
              <a:gd name="connsiteX93" fmla="*/ 1456267 w 3386667"/>
              <a:gd name="connsiteY93" fmla="*/ 1873956 h 5757025"/>
              <a:gd name="connsiteX94" fmla="*/ 1433689 w 3386667"/>
              <a:gd name="connsiteY94" fmla="*/ 2088445 h 5757025"/>
              <a:gd name="connsiteX95" fmla="*/ 1479462 w 3386667"/>
              <a:gd name="connsiteY95" fmla="*/ 2330891 h 5757025"/>
              <a:gd name="connsiteX96" fmla="*/ 1354667 w 3386667"/>
              <a:gd name="connsiteY96" fmla="*/ 2280356 h 5757025"/>
              <a:gd name="connsiteX97" fmla="*/ 1148997 w 3386667"/>
              <a:gd name="connsiteY97" fmla="*/ 2425964 h 5757025"/>
              <a:gd name="connsiteX98" fmla="*/ 1010003 w 3386667"/>
              <a:gd name="connsiteY98" fmla="*/ 2624402 h 5757025"/>
              <a:gd name="connsiteX99" fmla="*/ 891822 w 3386667"/>
              <a:gd name="connsiteY99" fmla="*/ 2822222 h 5757025"/>
              <a:gd name="connsiteX100" fmla="*/ 900201 w 3386667"/>
              <a:gd name="connsiteY100" fmla="*/ 3000463 h 5757025"/>
              <a:gd name="connsiteX101" fmla="*/ 938742 w 3386667"/>
              <a:gd name="connsiteY101" fmla="*/ 3164417 h 5757025"/>
              <a:gd name="connsiteX102" fmla="*/ 969698 w 3386667"/>
              <a:gd name="connsiteY102" fmla="*/ 3286214 h 5757025"/>
              <a:gd name="connsiteX103" fmla="*/ 891822 w 3386667"/>
              <a:gd name="connsiteY103" fmla="*/ 3544711 h 5757025"/>
              <a:gd name="connsiteX104" fmla="*/ 934597 w 3386667"/>
              <a:gd name="connsiteY104" fmla="*/ 3914158 h 5757025"/>
              <a:gd name="connsiteX105" fmla="*/ 925689 w 3386667"/>
              <a:gd name="connsiteY105" fmla="*/ 4097867 h 5757025"/>
              <a:gd name="connsiteX106" fmla="*/ 1072445 w 3386667"/>
              <a:gd name="connsiteY106" fmla="*/ 4233333 h 5757025"/>
              <a:gd name="connsiteX107" fmla="*/ 1219200 w 3386667"/>
              <a:gd name="connsiteY107" fmla="*/ 4109156 h 5757025"/>
              <a:gd name="connsiteX108" fmla="*/ 1261358 w 3386667"/>
              <a:gd name="connsiteY108" fmla="*/ 3846513 h 5757025"/>
              <a:gd name="connsiteX109" fmla="*/ 1412258 w 3386667"/>
              <a:gd name="connsiteY109" fmla="*/ 3618354 h 5757025"/>
              <a:gd name="connsiteX110" fmla="*/ 1474083 w 3386667"/>
              <a:gd name="connsiteY110" fmla="*/ 3459779 h 5757025"/>
              <a:gd name="connsiteX111" fmla="*/ 1506803 w 3386667"/>
              <a:gd name="connsiteY111" fmla="*/ 3333839 h 5757025"/>
              <a:gd name="connsiteX112" fmla="*/ 1659467 w 3386667"/>
              <a:gd name="connsiteY112" fmla="*/ 3347508 h 5757025"/>
              <a:gd name="connsiteX113" fmla="*/ 1783645 w 3386667"/>
              <a:gd name="connsiteY113" fmla="*/ 3465071 h 5757025"/>
              <a:gd name="connsiteX114" fmla="*/ 2005806 w 3386667"/>
              <a:gd name="connsiteY114" fmla="*/ 3580959 h 5757025"/>
              <a:gd name="connsiteX115" fmla="*/ 2191279 w 3386667"/>
              <a:gd name="connsiteY115" fmla="*/ 3733006 h 5757025"/>
              <a:gd name="connsiteX116" fmla="*/ 2325511 w 3386667"/>
              <a:gd name="connsiteY116" fmla="*/ 3787687 h 5757025"/>
              <a:gd name="connsiteX117" fmla="*/ 2134747 w 3386667"/>
              <a:gd name="connsiteY117" fmla="*/ 4030133 h 5757025"/>
              <a:gd name="connsiteX118" fmla="*/ 2010040 w 3386667"/>
              <a:gd name="connsiteY118" fmla="*/ 4368624 h 5757025"/>
              <a:gd name="connsiteX119" fmla="*/ 2020447 w 3386667"/>
              <a:gd name="connsiteY119" fmla="*/ 4523758 h 5757025"/>
              <a:gd name="connsiteX120" fmla="*/ 1966031 w 3386667"/>
              <a:gd name="connsiteY120" fmla="*/ 4595725 h 5757025"/>
              <a:gd name="connsiteX121" fmla="*/ 2074245 w 3386667"/>
              <a:gd name="connsiteY121" fmla="*/ 4772201 h 5757025"/>
              <a:gd name="connsiteX122" fmla="*/ 1939925 w 3386667"/>
              <a:gd name="connsiteY122" fmla="*/ 4983075 h 5757025"/>
              <a:gd name="connsiteX123" fmla="*/ 1761067 w 3386667"/>
              <a:gd name="connsiteY123" fmla="*/ 5046133 h 5757025"/>
              <a:gd name="connsiteX124" fmla="*/ 1713442 w 3386667"/>
              <a:gd name="connsiteY124" fmla="*/ 5155319 h 5757025"/>
              <a:gd name="connsiteX125" fmla="*/ 1844924 w 3386667"/>
              <a:gd name="connsiteY125" fmla="*/ 5309289 h 5757025"/>
              <a:gd name="connsiteX126" fmla="*/ 2099557 w 3386667"/>
              <a:gd name="connsiteY126" fmla="*/ 5588970 h 5757025"/>
              <a:gd name="connsiteX0" fmla="*/ 2099557 w 3386667"/>
              <a:gd name="connsiteY0" fmla="*/ 5588970 h 5757025"/>
              <a:gd name="connsiteX1" fmla="*/ 2336800 w 3386667"/>
              <a:gd name="connsiteY1" fmla="*/ 5734756 h 5757025"/>
              <a:gd name="connsiteX2" fmla="*/ 2260071 w 3386667"/>
              <a:gd name="connsiteY2" fmla="*/ 5455356 h 5757025"/>
              <a:gd name="connsiteX3" fmla="*/ 2167997 w 3386667"/>
              <a:gd name="connsiteY3" fmla="*/ 5238574 h 5757025"/>
              <a:gd name="connsiteX4" fmla="*/ 2144889 w 3386667"/>
              <a:gd name="connsiteY4" fmla="*/ 5147733 h 5757025"/>
              <a:gd name="connsiteX5" fmla="*/ 2246489 w 3386667"/>
              <a:gd name="connsiteY5" fmla="*/ 4989689 h 5757025"/>
              <a:gd name="connsiteX6" fmla="*/ 2323659 w 3386667"/>
              <a:gd name="connsiteY6" fmla="*/ 4970639 h 5757025"/>
              <a:gd name="connsiteX7" fmla="*/ 2387247 w 3386667"/>
              <a:gd name="connsiteY7" fmla="*/ 4826264 h 5757025"/>
              <a:gd name="connsiteX8" fmla="*/ 2415822 w 3386667"/>
              <a:gd name="connsiteY8" fmla="*/ 4741333 h 5757025"/>
              <a:gd name="connsiteX9" fmla="*/ 2577395 w 3386667"/>
              <a:gd name="connsiteY9" fmla="*/ 4649787 h 5757025"/>
              <a:gd name="connsiteX10" fmla="*/ 2844977 w 3386667"/>
              <a:gd name="connsiteY10" fmla="*/ 4289514 h 5757025"/>
              <a:gd name="connsiteX11" fmla="*/ 3093156 w 3386667"/>
              <a:gd name="connsiteY11" fmla="*/ 3962400 h 5757025"/>
              <a:gd name="connsiteX12" fmla="*/ 3139458 w 3386667"/>
              <a:gd name="connsiteY12" fmla="*/ 3841221 h 5757025"/>
              <a:gd name="connsiteX13" fmla="*/ 3101446 w 3386667"/>
              <a:gd name="connsiteY13" fmla="*/ 3740239 h 5757025"/>
              <a:gd name="connsiteX14" fmla="*/ 3163887 w 3386667"/>
              <a:gd name="connsiteY14" fmla="*/ 3601156 h 5757025"/>
              <a:gd name="connsiteX15" fmla="*/ 3053822 w 3386667"/>
              <a:gd name="connsiteY15" fmla="*/ 3423444 h 5757025"/>
              <a:gd name="connsiteX16" fmla="*/ 2622549 w 3386667"/>
              <a:gd name="connsiteY16" fmla="*/ 3102329 h 5757025"/>
              <a:gd name="connsiteX17" fmla="*/ 2291645 w 3386667"/>
              <a:gd name="connsiteY17" fmla="*/ 2912533 h 5757025"/>
              <a:gd name="connsiteX18" fmla="*/ 2393245 w 3386667"/>
              <a:gd name="connsiteY18" fmla="*/ 2813756 h 5757025"/>
              <a:gd name="connsiteX19" fmla="*/ 2572103 w 3386667"/>
              <a:gd name="connsiteY19" fmla="*/ 2668411 h 5757025"/>
              <a:gd name="connsiteX20" fmla="*/ 2728296 w 3386667"/>
              <a:gd name="connsiteY20" fmla="*/ 2493609 h 5757025"/>
              <a:gd name="connsiteX21" fmla="*/ 2817460 w 3386667"/>
              <a:gd name="connsiteY21" fmla="*/ 2232908 h 5757025"/>
              <a:gd name="connsiteX22" fmla="*/ 3033536 w 3386667"/>
              <a:gd name="connsiteY22" fmla="*/ 2102820 h 5757025"/>
              <a:gd name="connsiteX23" fmla="*/ 3261166 w 3386667"/>
              <a:gd name="connsiteY23" fmla="*/ 2022564 h 5757025"/>
              <a:gd name="connsiteX24" fmla="*/ 3386667 w 3386667"/>
              <a:gd name="connsiteY24" fmla="*/ 1896533 h 5757025"/>
              <a:gd name="connsiteX25" fmla="*/ 3341511 w 3386667"/>
              <a:gd name="connsiteY25" fmla="*/ 1794933 h 5757025"/>
              <a:gd name="connsiteX26" fmla="*/ 3375378 w 3386667"/>
              <a:gd name="connsiteY26" fmla="*/ 1693333 h 5757025"/>
              <a:gd name="connsiteX27" fmla="*/ 3375378 w 3386667"/>
              <a:gd name="connsiteY27" fmla="*/ 1524000 h 5757025"/>
              <a:gd name="connsiteX28" fmla="*/ 3341511 w 3386667"/>
              <a:gd name="connsiteY28" fmla="*/ 1444978 h 5757025"/>
              <a:gd name="connsiteX29" fmla="*/ 3341511 w 3386667"/>
              <a:gd name="connsiteY29" fmla="*/ 1444978 h 5757025"/>
              <a:gd name="connsiteX30" fmla="*/ 3330222 w 3386667"/>
              <a:gd name="connsiteY30" fmla="*/ 1219200 h 5757025"/>
              <a:gd name="connsiteX31" fmla="*/ 3273778 w 3386667"/>
              <a:gd name="connsiteY31" fmla="*/ 1106311 h 5757025"/>
              <a:gd name="connsiteX32" fmla="*/ 3251200 w 3386667"/>
              <a:gd name="connsiteY32" fmla="*/ 982133 h 5757025"/>
              <a:gd name="connsiteX33" fmla="*/ 3307645 w 3386667"/>
              <a:gd name="connsiteY33" fmla="*/ 869245 h 5757025"/>
              <a:gd name="connsiteX34" fmla="*/ 3228622 w 3386667"/>
              <a:gd name="connsiteY34" fmla="*/ 756356 h 5757025"/>
              <a:gd name="connsiteX35" fmla="*/ 3093156 w 3386667"/>
              <a:gd name="connsiteY35" fmla="*/ 711200 h 5757025"/>
              <a:gd name="connsiteX36" fmla="*/ 2991556 w 3386667"/>
              <a:gd name="connsiteY36" fmla="*/ 722489 h 5757025"/>
              <a:gd name="connsiteX37" fmla="*/ 2991556 w 3386667"/>
              <a:gd name="connsiteY37" fmla="*/ 722489 h 5757025"/>
              <a:gd name="connsiteX38" fmla="*/ 2980267 w 3386667"/>
              <a:gd name="connsiteY38" fmla="*/ 891822 h 5757025"/>
              <a:gd name="connsiteX39" fmla="*/ 2991556 w 3386667"/>
              <a:gd name="connsiteY39" fmla="*/ 959556 h 5757025"/>
              <a:gd name="connsiteX40" fmla="*/ 3059289 w 3386667"/>
              <a:gd name="connsiteY40" fmla="*/ 1061156 h 5757025"/>
              <a:gd name="connsiteX41" fmla="*/ 3002845 w 3386667"/>
              <a:gd name="connsiteY41" fmla="*/ 1253067 h 5757025"/>
              <a:gd name="connsiteX42" fmla="*/ 3014134 w 3386667"/>
              <a:gd name="connsiteY42" fmla="*/ 1320800 h 5757025"/>
              <a:gd name="connsiteX43" fmla="*/ 3059289 w 3386667"/>
              <a:gd name="connsiteY43" fmla="*/ 1411111 h 5757025"/>
              <a:gd name="connsiteX44" fmla="*/ 3036711 w 3386667"/>
              <a:gd name="connsiteY44" fmla="*/ 1490133 h 5757025"/>
              <a:gd name="connsiteX45" fmla="*/ 2765778 w 3386667"/>
              <a:gd name="connsiteY45" fmla="*/ 1411111 h 5757025"/>
              <a:gd name="connsiteX46" fmla="*/ 2652889 w 3386667"/>
              <a:gd name="connsiteY46" fmla="*/ 1286933 h 5757025"/>
              <a:gd name="connsiteX47" fmla="*/ 2596445 w 3386667"/>
              <a:gd name="connsiteY47" fmla="*/ 1286933 h 5757025"/>
              <a:gd name="connsiteX48" fmla="*/ 2517422 w 3386667"/>
              <a:gd name="connsiteY48" fmla="*/ 1207911 h 5757025"/>
              <a:gd name="connsiteX49" fmla="*/ 2585156 w 3386667"/>
              <a:gd name="connsiteY49" fmla="*/ 1106311 h 5757025"/>
              <a:gd name="connsiteX50" fmla="*/ 2607734 w 3386667"/>
              <a:gd name="connsiteY50" fmla="*/ 993422 h 5757025"/>
              <a:gd name="connsiteX51" fmla="*/ 2630311 w 3386667"/>
              <a:gd name="connsiteY51" fmla="*/ 846667 h 5757025"/>
              <a:gd name="connsiteX52" fmla="*/ 2585156 w 3386667"/>
              <a:gd name="connsiteY52" fmla="*/ 688622 h 5757025"/>
              <a:gd name="connsiteX53" fmla="*/ 2494845 w 3386667"/>
              <a:gd name="connsiteY53" fmla="*/ 598311 h 5757025"/>
              <a:gd name="connsiteX54" fmla="*/ 2223911 w 3386667"/>
              <a:gd name="connsiteY54" fmla="*/ 553156 h 5757025"/>
              <a:gd name="connsiteX55" fmla="*/ 2099734 w 3386667"/>
              <a:gd name="connsiteY55" fmla="*/ 587022 h 5757025"/>
              <a:gd name="connsiteX56" fmla="*/ 1986845 w 3386667"/>
              <a:gd name="connsiteY56" fmla="*/ 846667 h 5757025"/>
              <a:gd name="connsiteX57" fmla="*/ 2043289 w 3386667"/>
              <a:gd name="connsiteY57" fmla="*/ 948267 h 5757025"/>
              <a:gd name="connsiteX58" fmla="*/ 1986845 w 3386667"/>
              <a:gd name="connsiteY58" fmla="*/ 1083733 h 5757025"/>
              <a:gd name="connsiteX59" fmla="*/ 1986845 w 3386667"/>
              <a:gd name="connsiteY59" fmla="*/ 1140178 h 5757025"/>
              <a:gd name="connsiteX60" fmla="*/ 1840089 w 3386667"/>
              <a:gd name="connsiteY60" fmla="*/ 1185333 h 5757025"/>
              <a:gd name="connsiteX61" fmla="*/ 1704622 w 3386667"/>
              <a:gd name="connsiteY61" fmla="*/ 1083733 h 5757025"/>
              <a:gd name="connsiteX62" fmla="*/ 1580445 w 3386667"/>
              <a:gd name="connsiteY62" fmla="*/ 1106311 h 5757025"/>
              <a:gd name="connsiteX63" fmla="*/ 1422400 w 3386667"/>
              <a:gd name="connsiteY63" fmla="*/ 1016000 h 5757025"/>
              <a:gd name="connsiteX64" fmla="*/ 1320800 w 3386667"/>
              <a:gd name="connsiteY64" fmla="*/ 1016000 h 5757025"/>
              <a:gd name="connsiteX65" fmla="*/ 1083734 w 3386667"/>
              <a:gd name="connsiteY65" fmla="*/ 812800 h 5757025"/>
              <a:gd name="connsiteX66" fmla="*/ 903111 w 3386667"/>
              <a:gd name="connsiteY66" fmla="*/ 654756 h 5757025"/>
              <a:gd name="connsiteX67" fmla="*/ 767645 w 3386667"/>
              <a:gd name="connsiteY67" fmla="*/ 564445 h 5757025"/>
              <a:gd name="connsiteX68" fmla="*/ 722489 w 3386667"/>
              <a:gd name="connsiteY68" fmla="*/ 530578 h 5757025"/>
              <a:gd name="connsiteX69" fmla="*/ 643467 w 3386667"/>
              <a:gd name="connsiteY69" fmla="*/ 474133 h 5757025"/>
              <a:gd name="connsiteX70" fmla="*/ 496711 w 3386667"/>
              <a:gd name="connsiteY70" fmla="*/ 338667 h 5757025"/>
              <a:gd name="connsiteX71" fmla="*/ 338667 w 3386667"/>
              <a:gd name="connsiteY71" fmla="*/ 169333 h 5757025"/>
              <a:gd name="connsiteX72" fmla="*/ 237067 w 3386667"/>
              <a:gd name="connsiteY72" fmla="*/ 158045 h 5757025"/>
              <a:gd name="connsiteX73" fmla="*/ 0 w 3386667"/>
              <a:gd name="connsiteY73" fmla="*/ 0 h 5757025"/>
              <a:gd name="connsiteX74" fmla="*/ 11289 w 3386667"/>
              <a:gd name="connsiteY74" fmla="*/ 90311 h 5757025"/>
              <a:gd name="connsiteX75" fmla="*/ 203200 w 3386667"/>
              <a:gd name="connsiteY75" fmla="*/ 191911 h 5757025"/>
              <a:gd name="connsiteX76" fmla="*/ 180622 w 3386667"/>
              <a:gd name="connsiteY76" fmla="*/ 259645 h 5757025"/>
              <a:gd name="connsiteX77" fmla="*/ 180622 w 3386667"/>
              <a:gd name="connsiteY77" fmla="*/ 259645 h 5757025"/>
              <a:gd name="connsiteX78" fmla="*/ 112889 w 3386667"/>
              <a:gd name="connsiteY78" fmla="*/ 338667 h 5757025"/>
              <a:gd name="connsiteX79" fmla="*/ 67734 w 3386667"/>
              <a:gd name="connsiteY79" fmla="*/ 372533 h 5757025"/>
              <a:gd name="connsiteX80" fmla="*/ 169334 w 3386667"/>
              <a:gd name="connsiteY80" fmla="*/ 462845 h 5757025"/>
              <a:gd name="connsiteX81" fmla="*/ 316089 w 3386667"/>
              <a:gd name="connsiteY81" fmla="*/ 485422 h 5757025"/>
              <a:gd name="connsiteX82" fmla="*/ 496711 w 3386667"/>
              <a:gd name="connsiteY82" fmla="*/ 530578 h 5757025"/>
              <a:gd name="connsiteX83" fmla="*/ 496711 w 3386667"/>
              <a:gd name="connsiteY83" fmla="*/ 666045 h 5757025"/>
              <a:gd name="connsiteX84" fmla="*/ 496711 w 3386667"/>
              <a:gd name="connsiteY84" fmla="*/ 666045 h 5757025"/>
              <a:gd name="connsiteX85" fmla="*/ 598311 w 3386667"/>
              <a:gd name="connsiteY85" fmla="*/ 778933 h 5757025"/>
              <a:gd name="connsiteX86" fmla="*/ 575734 w 3386667"/>
              <a:gd name="connsiteY86" fmla="*/ 835378 h 5757025"/>
              <a:gd name="connsiteX87" fmla="*/ 936978 w 3386667"/>
              <a:gd name="connsiteY87" fmla="*/ 1185333 h 5757025"/>
              <a:gd name="connsiteX88" fmla="*/ 1106311 w 3386667"/>
              <a:gd name="connsiteY88" fmla="*/ 1377245 h 5757025"/>
              <a:gd name="connsiteX89" fmla="*/ 1196622 w 3386667"/>
              <a:gd name="connsiteY89" fmla="*/ 1388533 h 5757025"/>
              <a:gd name="connsiteX90" fmla="*/ 1388534 w 3386667"/>
              <a:gd name="connsiteY90" fmla="*/ 1512711 h 5757025"/>
              <a:gd name="connsiteX91" fmla="*/ 1557867 w 3386667"/>
              <a:gd name="connsiteY91" fmla="*/ 1614311 h 5757025"/>
              <a:gd name="connsiteX92" fmla="*/ 1591734 w 3386667"/>
              <a:gd name="connsiteY92" fmla="*/ 1670756 h 5757025"/>
              <a:gd name="connsiteX93" fmla="*/ 1456267 w 3386667"/>
              <a:gd name="connsiteY93" fmla="*/ 1873956 h 5757025"/>
              <a:gd name="connsiteX94" fmla="*/ 1433689 w 3386667"/>
              <a:gd name="connsiteY94" fmla="*/ 2088445 h 5757025"/>
              <a:gd name="connsiteX95" fmla="*/ 1479462 w 3386667"/>
              <a:gd name="connsiteY95" fmla="*/ 2330891 h 5757025"/>
              <a:gd name="connsiteX96" fmla="*/ 1354667 w 3386667"/>
              <a:gd name="connsiteY96" fmla="*/ 2280356 h 5757025"/>
              <a:gd name="connsiteX97" fmla="*/ 1148997 w 3386667"/>
              <a:gd name="connsiteY97" fmla="*/ 2425964 h 5757025"/>
              <a:gd name="connsiteX98" fmla="*/ 1010003 w 3386667"/>
              <a:gd name="connsiteY98" fmla="*/ 2624402 h 5757025"/>
              <a:gd name="connsiteX99" fmla="*/ 891822 w 3386667"/>
              <a:gd name="connsiteY99" fmla="*/ 2822222 h 5757025"/>
              <a:gd name="connsiteX100" fmla="*/ 900201 w 3386667"/>
              <a:gd name="connsiteY100" fmla="*/ 3000463 h 5757025"/>
              <a:gd name="connsiteX101" fmla="*/ 938742 w 3386667"/>
              <a:gd name="connsiteY101" fmla="*/ 3164417 h 5757025"/>
              <a:gd name="connsiteX102" fmla="*/ 969698 w 3386667"/>
              <a:gd name="connsiteY102" fmla="*/ 3286214 h 5757025"/>
              <a:gd name="connsiteX103" fmla="*/ 891822 w 3386667"/>
              <a:gd name="connsiteY103" fmla="*/ 3544711 h 5757025"/>
              <a:gd name="connsiteX104" fmla="*/ 934597 w 3386667"/>
              <a:gd name="connsiteY104" fmla="*/ 3914158 h 5757025"/>
              <a:gd name="connsiteX105" fmla="*/ 925689 w 3386667"/>
              <a:gd name="connsiteY105" fmla="*/ 4097867 h 5757025"/>
              <a:gd name="connsiteX106" fmla="*/ 1072445 w 3386667"/>
              <a:gd name="connsiteY106" fmla="*/ 4233333 h 5757025"/>
              <a:gd name="connsiteX107" fmla="*/ 1219200 w 3386667"/>
              <a:gd name="connsiteY107" fmla="*/ 4109156 h 5757025"/>
              <a:gd name="connsiteX108" fmla="*/ 1261358 w 3386667"/>
              <a:gd name="connsiteY108" fmla="*/ 3846513 h 5757025"/>
              <a:gd name="connsiteX109" fmla="*/ 1412258 w 3386667"/>
              <a:gd name="connsiteY109" fmla="*/ 3618354 h 5757025"/>
              <a:gd name="connsiteX110" fmla="*/ 1474083 w 3386667"/>
              <a:gd name="connsiteY110" fmla="*/ 3459779 h 5757025"/>
              <a:gd name="connsiteX111" fmla="*/ 1506803 w 3386667"/>
              <a:gd name="connsiteY111" fmla="*/ 3333839 h 5757025"/>
              <a:gd name="connsiteX112" fmla="*/ 1659467 w 3386667"/>
              <a:gd name="connsiteY112" fmla="*/ 3347508 h 5757025"/>
              <a:gd name="connsiteX113" fmla="*/ 1783645 w 3386667"/>
              <a:gd name="connsiteY113" fmla="*/ 3465071 h 5757025"/>
              <a:gd name="connsiteX114" fmla="*/ 2005806 w 3386667"/>
              <a:gd name="connsiteY114" fmla="*/ 3580959 h 5757025"/>
              <a:gd name="connsiteX115" fmla="*/ 2191279 w 3386667"/>
              <a:gd name="connsiteY115" fmla="*/ 3733006 h 5757025"/>
              <a:gd name="connsiteX116" fmla="*/ 2325511 w 3386667"/>
              <a:gd name="connsiteY116" fmla="*/ 3787687 h 5757025"/>
              <a:gd name="connsiteX117" fmla="*/ 2134747 w 3386667"/>
              <a:gd name="connsiteY117" fmla="*/ 4030133 h 5757025"/>
              <a:gd name="connsiteX118" fmla="*/ 2010040 w 3386667"/>
              <a:gd name="connsiteY118" fmla="*/ 4368624 h 5757025"/>
              <a:gd name="connsiteX119" fmla="*/ 2020447 w 3386667"/>
              <a:gd name="connsiteY119" fmla="*/ 4523758 h 5757025"/>
              <a:gd name="connsiteX120" fmla="*/ 1966031 w 3386667"/>
              <a:gd name="connsiteY120" fmla="*/ 4595725 h 5757025"/>
              <a:gd name="connsiteX121" fmla="*/ 2074245 w 3386667"/>
              <a:gd name="connsiteY121" fmla="*/ 4772201 h 5757025"/>
              <a:gd name="connsiteX122" fmla="*/ 1939925 w 3386667"/>
              <a:gd name="connsiteY122" fmla="*/ 4983075 h 5757025"/>
              <a:gd name="connsiteX123" fmla="*/ 1761067 w 3386667"/>
              <a:gd name="connsiteY123" fmla="*/ 5046133 h 5757025"/>
              <a:gd name="connsiteX124" fmla="*/ 1713442 w 3386667"/>
              <a:gd name="connsiteY124" fmla="*/ 5155319 h 5757025"/>
              <a:gd name="connsiteX125" fmla="*/ 1844924 w 3386667"/>
              <a:gd name="connsiteY125" fmla="*/ 5309289 h 5757025"/>
              <a:gd name="connsiteX126" fmla="*/ 2099557 w 3386667"/>
              <a:gd name="connsiteY126" fmla="*/ 5588970 h 5757025"/>
              <a:gd name="connsiteX0" fmla="*/ 2099557 w 3389048"/>
              <a:gd name="connsiteY0" fmla="*/ 5588970 h 5757025"/>
              <a:gd name="connsiteX1" fmla="*/ 2336800 w 3389048"/>
              <a:gd name="connsiteY1" fmla="*/ 5734756 h 5757025"/>
              <a:gd name="connsiteX2" fmla="*/ 2260071 w 3389048"/>
              <a:gd name="connsiteY2" fmla="*/ 5455356 h 5757025"/>
              <a:gd name="connsiteX3" fmla="*/ 2167997 w 3389048"/>
              <a:gd name="connsiteY3" fmla="*/ 5238574 h 5757025"/>
              <a:gd name="connsiteX4" fmla="*/ 2144889 w 3389048"/>
              <a:gd name="connsiteY4" fmla="*/ 5147733 h 5757025"/>
              <a:gd name="connsiteX5" fmla="*/ 2246489 w 3389048"/>
              <a:gd name="connsiteY5" fmla="*/ 4989689 h 5757025"/>
              <a:gd name="connsiteX6" fmla="*/ 2323659 w 3389048"/>
              <a:gd name="connsiteY6" fmla="*/ 4970639 h 5757025"/>
              <a:gd name="connsiteX7" fmla="*/ 2387247 w 3389048"/>
              <a:gd name="connsiteY7" fmla="*/ 4826264 h 5757025"/>
              <a:gd name="connsiteX8" fmla="*/ 2415822 w 3389048"/>
              <a:gd name="connsiteY8" fmla="*/ 4741333 h 5757025"/>
              <a:gd name="connsiteX9" fmla="*/ 2577395 w 3389048"/>
              <a:gd name="connsiteY9" fmla="*/ 4649787 h 5757025"/>
              <a:gd name="connsiteX10" fmla="*/ 2844977 w 3389048"/>
              <a:gd name="connsiteY10" fmla="*/ 4289514 h 5757025"/>
              <a:gd name="connsiteX11" fmla="*/ 3093156 w 3389048"/>
              <a:gd name="connsiteY11" fmla="*/ 3962400 h 5757025"/>
              <a:gd name="connsiteX12" fmla="*/ 3139458 w 3389048"/>
              <a:gd name="connsiteY12" fmla="*/ 3841221 h 5757025"/>
              <a:gd name="connsiteX13" fmla="*/ 3101446 w 3389048"/>
              <a:gd name="connsiteY13" fmla="*/ 3740239 h 5757025"/>
              <a:gd name="connsiteX14" fmla="*/ 3163887 w 3389048"/>
              <a:gd name="connsiteY14" fmla="*/ 3601156 h 5757025"/>
              <a:gd name="connsiteX15" fmla="*/ 3053822 w 3389048"/>
              <a:gd name="connsiteY15" fmla="*/ 3423444 h 5757025"/>
              <a:gd name="connsiteX16" fmla="*/ 2622549 w 3389048"/>
              <a:gd name="connsiteY16" fmla="*/ 3102329 h 5757025"/>
              <a:gd name="connsiteX17" fmla="*/ 2291645 w 3389048"/>
              <a:gd name="connsiteY17" fmla="*/ 2912533 h 5757025"/>
              <a:gd name="connsiteX18" fmla="*/ 2393245 w 3389048"/>
              <a:gd name="connsiteY18" fmla="*/ 2813756 h 5757025"/>
              <a:gd name="connsiteX19" fmla="*/ 2572103 w 3389048"/>
              <a:gd name="connsiteY19" fmla="*/ 2668411 h 5757025"/>
              <a:gd name="connsiteX20" fmla="*/ 2728296 w 3389048"/>
              <a:gd name="connsiteY20" fmla="*/ 2493609 h 5757025"/>
              <a:gd name="connsiteX21" fmla="*/ 2817460 w 3389048"/>
              <a:gd name="connsiteY21" fmla="*/ 2232908 h 5757025"/>
              <a:gd name="connsiteX22" fmla="*/ 3033536 w 3389048"/>
              <a:gd name="connsiteY22" fmla="*/ 2102820 h 5757025"/>
              <a:gd name="connsiteX23" fmla="*/ 3261166 w 3389048"/>
              <a:gd name="connsiteY23" fmla="*/ 2022564 h 5757025"/>
              <a:gd name="connsiteX24" fmla="*/ 3389048 w 3389048"/>
              <a:gd name="connsiteY24" fmla="*/ 1913202 h 5757025"/>
              <a:gd name="connsiteX25" fmla="*/ 3341511 w 3389048"/>
              <a:gd name="connsiteY25" fmla="*/ 1794933 h 5757025"/>
              <a:gd name="connsiteX26" fmla="*/ 3375378 w 3389048"/>
              <a:gd name="connsiteY26" fmla="*/ 1693333 h 5757025"/>
              <a:gd name="connsiteX27" fmla="*/ 3375378 w 3389048"/>
              <a:gd name="connsiteY27" fmla="*/ 1524000 h 5757025"/>
              <a:gd name="connsiteX28" fmla="*/ 3341511 w 3389048"/>
              <a:gd name="connsiteY28" fmla="*/ 1444978 h 5757025"/>
              <a:gd name="connsiteX29" fmla="*/ 3341511 w 3389048"/>
              <a:gd name="connsiteY29" fmla="*/ 1444978 h 5757025"/>
              <a:gd name="connsiteX30" fmla="*/ 3330222 w 3389048"/>
              <a:gd name="connsiteY30" fmla="*/ 1219200 h 5757025"/>
              <a:gd name="connsiteX31" fmla="*/ 3273778 w 3389048"/>
              <a:gd name="connsiteY31" fmla="*/ 1106311 h 5757025"/>
              <a:gd name="connsiteX32" fmla="*/ 3251200 w 3389048"/>
              <a:gd name="connsiteY32" fmla="*/ 982133 h 5757025"/>
              <a:gd name="connsiteX33" fmla="*/ 3307645 w 3389048"/>
              <a:gd name="connsiteY33" fmla="*/ 869245 h 5757025"/>
              <a:gd name="connsiteX34" fmla="*/ 3228622 w 3389048"/>
              <a:gd name="connsiteY34" fmla="*/ 756356 h 5757025"/>
              <a:gd name="connsiteX35" fmla="*/ 3093156 w 3389048"/>
              <a:gd name="connsiteY35" fmla="*/ 711200 h 5757025"/>
              <a:gd name="connsiteX36" fmla="*/ 2991556 w 3389048"/>
              <a:gd name="connsiteY36" fmla="*/ 722489 h 5757025"/>
              <a:gd name="connsiteX37" fmla="*/ 2991556 w 3389048"/>
              <a:gd name="connsiteY37" fmla="*/ 722489 h 5757025"/>
              <a:gd name="connsiteX38" fmla="*/ 2980267 w 3389048"/>
              <a:gd name="connsiteY38" fmla="*/ 891822 h 5757025"/>
              <a:gd name="connsiteX39" fmla="*/ 2991556 w 3389048"/>
              <a:gd name="connsiteY39" fmla="*/ 959556 h 5757025"/>
              <a:gd name="connsiteX40" fmla="*/ 3059289 w 3389048"/>
              <a:gd name="connsiteY40" fmla="*/ 1061156 h 5757025"/>
              <a:gd name="connsiteX41" fmla="*/ 3002845 w 3389048"/>
              <a:gd name="connsiteY41" fmla="*/ 1253067 h 5757025"/>
              <a:gd name="connsiteX42" fmla="*/ 3014134 w 3389048"/>
              <a:gd name="connsiteY42" fmla="*/ 1320800 h 5757025"/>
              <a:gd name="connsiteX43" fmla="*/ 3059289 w 3389048"/>
              <a:gd name="connsiteY43" fmla="*/ 1411111 h 5757025"/>
              <a:gd name="connsiteX44" fmla="*/ 3036711 w 3389048"/>
              <a:gd name="connsiteY44" fmla="*/ 1490133 h 5757025"/>
              <a:gd name="connsiteX45" fmla="*/ 2765778 w 3389048"/>
              <a:gd name="connsiteY45" fmla="*/ 1411111 h 5757025"/>
              <a:gd name="connsiteX46" fmla="*/ 2652889 w 3389048"/>
              <a:gd name="connsiteY46" fmla="*/ 1286933 h 5757025"/>
              <a:gd name="connsiteX47" fmla="*/ 2596445 w 3389048"/>
              <a:gd name="connsiteY47" fmla="*/ 1286933 h 5757025"/>
              <a:gd name="connsiteX48" fmla="*/ 2517422 w 3389048"/>
              <a:gd name="connsiteY48" fmla="*/ 1207911 h 5757025"/>
              <a:gd name="connsiteX49" fmla="*/ 2585156 w 3389048"/>
              <a:gd name="connsiteY49" fmla="*/ 1106311 h 5757025"/>
              <a:gd name="connsiteX50" fmla="*/ 2607734 w 3389048"/>
              <a:gd name="connsiteY50" fmla="*/ 993422 h 5757025"/>
              <a:gd name="connsiteX51" fmla="*/ 2630311 w 3389048"/>
              <a:gd name="connsiteY51" fmla="*/ 846667 h 5757025"/>
              <a:gd name="connsiteX52" fmla="*/ 2585156 w 3389048"/>
              <a:gd name="connsiteY52" fmla="*/ 688622 h 5757025"/>
              <a:gd name="connsiteX53" fmla="*/ 2494845 w 3389048"/>
              <a:gd name="connsiteY53" fmla="*/ 598311 h 5757025"/>
              <a:gd name="connsiteX54" fmla="*/ 2223911 w 3389048"/>
              <a:gd name="connsiteY54" fmla="*/ 553156 h 5757025"/>
              <a:gd name="connsiteX55" fmla="*/ 2099734 w 3389048"/>
              <a:gd name="connsiteY55" fmla="*/ 587022 h 5757025"/>
              <a:gd name="connsiteX56" fmla="*/ 1986845 w 3389048"/>
              <a:gd name="connsiteY56" fmla="*/ 846667 h 5757025"/>
              <a:gd name="connsiteX57" fmla="*/ 2043289 w 3389048"/>
              <a:gd name="connsiteY57" fmla="*/ 948267 h 5757025"/>
              <a:gd name="connsiteX58" fmla="*/ 1986845 w 3389048"/>
              <a:gd name="connsiteY58" fmla="*/ 1083733 h 5757025"/>
              <a:gd name="connsiteX59" fmla="*/ 1986845 w 3389048"/>
              <a:gd name="connsiteY59" fmla="*/ 1140178 h 5757025"/>
              <a:gd name="connsiteX60" fmla="*/ 1840089 w 3389048"/>
              <a:gd name="connsiteY60" fmla="*/ 1185333 h 5757025"/>
              <a:gd name="connsiteX61" fmla="*/ 1704622 w 3389048"/>
              <a:gd name="connsiteY61" fmla="*/ 1083733 h 5757025"/>
              <a:gd name="connsiteX62" fmla="*/ 1580445 w 3389048"/>
              <a:gd name="connsiteY62" fmla="*/ 1106311 h 5757025"/>
              <a:gd name="connsiteX63" fmla="*/ 1422400 w 3389048"/>
              <a:gd name="connsiteY63" fmla="*/ 1016000 h 5757025"/>
              <a:gd name="connsiteX64" fmla="*/ 1320800 w 3389048"/>
              <a:gd name="connsiteY64" fmla="*/ 1016000 h 5757025"/>
              <a:gd name="connsiteX65" fmla="*/ 1083734 w 3389048"/>
              <a:gd name="connsiteY65" fmla="*/ 812800 h 5757025"/>
              <a:gd name="connsiteX66" fmla="*/ 903111 w 3389048"/>
              <a:gd name="connsiteY66" fmla="*/ 654756 h 5757025"/>
              <a:gd name="connsiteX67" fmla="*/ 767645 w 3389048"/>
              <a:gd name="connsiteY67" fmla="*/ 564445 h 5757025"/>
              <a:gd name="connsiteX68" fmla="*/ 722489 w 3389048"/>
              <a:gd name="connsiteY68" fmla="*/ 530578 h 5757025"/>
              <a:gd name="connsiteX69" fmla="*/ 643467 w 3389048"/>
              <a:gd name="connsiteY69" fmla="*/ 474133 h 5757025"/>
              <a:gd name="connsiteX70" fmla="*/ 496711 w 3389048"/>
              <a:gd name="connsiteY70" fmla="*/ 338667 h 5757025"/>
              <a:gd name="connsiteX71" fmla="*/ 338667 w 3389048"/>
              <a:gd name="connsiteY71" fmla="*/ 169333 h 5757025"/>
              <a:gd name="connsiteX72" fmla="*/ 237067 w 3389048"/>
              <a:gd name="connsiteY72" fmla="*/ 158045 h 5757025"/>
              <a:gd name="connsiteX73" fmla="*/ 0 w 3389048"/>
              <a:gd name="connsiteY73" fmla="*/ 0 h 5757025"/>
              <a:gd name="connsiteX74" fmla="*/ 11289 w 3389048"/>
              <a:gd name="connsiteY74" fmla="*/ 90311 h 5757025"/>
              <a:gd name="connsiteX75" fmla="*/ 203200 w 3389048"/>
              <a:gd name="connsiteY75" fmla="*/ 191911 h 5757025"/>
              <a:gd name="connsiteX76" fmla="*/ 180622 w 3389048"/>
              <a:gd name="connsiteY76" fmla="*/ 259645 h 5757025"/>
              <a:gd name="connsiteX77" fmla="*/ 180622 w 3389048"/>
              <a:gd name="connsiteY77" fmla="*/ 259645 h 5757025"/>
              <a:gd name="connsiteX78" fmla="*/ 112889 w 3389048"/>
              <a:gd name="connsiteY78" fmla="*/ 338667 h 5757025"/>
              <a:gd name="connsiteX79" fmla="*/ 67734 w 3389048"/>
              <a:gd name="connsiteY79" fmla="*/ 372533 h 5757025"/>
              <a:gd name="connsiteX80" fmla="*/ 169334 w 3389048"/>
              <a:gd name="connsiteY80" fmla="*/ 462845 h 5757025"/>
              <a:gd name="connsiteX81" fmla="*/ 316089 w 3389048"/>
              <a:gd name="connsiteY81" fmla="*/ 485422 h 5757025"/>
              <a:gd name="connsiteX82" fmla="*/ 496711 w 3389048"/>
              <a:gd name="connsiteY82" fmla="*/ 530578 h 5757025"/>
              <a:gd name="connsiteX83" fmla="*/ 496711 w 3389048"/>
              <a:gd name="connsiteY83" fmla="*/ 666045 h 5757025"/>
              <a:gd name="connsiteX84" fmla="*/ 496711 w 3389048"/>
              <a:gd name="connsiteY84" fmla="*/ 666045 h 5757025"/>
              <a:gd name="connsiteX85" fmla="*/ 598311 w 3389048"/>
              <a:gd name="connsiteY85" fmla="*/ 778933 h 5757025"/>
              <a:gd name="connsiteX86" fmla="*/ 575734 w 3389048"/>
              <a:gd name="connsiteY86" fmla="*/ 835378 h 5757025"/>
              <a:gd name="connsiteX87" fmla="*/ 936978 w 3389048"/>
              <a:gd name="connsiteY87" fmla="*/ 1185333 h 5757025"/>
              <a:gd name="connsiteX88" fmla="*/ 1106311 w 3389048"/>
              <a:gd name="connsiteY88" fmla="*/ 1377245 h 5757025"/>
              <a:gd name="connsiteX89" fmla="*/ 1196622 w 3389048"/>
              <a:gd name="connsiteY89" fmla="*/ 1388533 h 5757025"/>
              <a:gd name="connsiteX90" fmla="*/ 1388534 w 3389048"/>
              <a:gd name="connsiteY90" fmla="*/ 1512711 h 5757025"/>
              <a:gd name="connsiteX91" fmla="*/ 1557867 w 3389048"/>
              <a:gd name="connsiteY91" fmla="*/ 1614311 h 5757025"/>
              <a:gd name="connsiteX92" fmla="*/ 1591734 w 3389048"/>
              <a:gd name="connsiteY92" fmla="*/ 1670756 h 5757025"/>
              <a:gd name="connsiteX93" fmla="*/ 1456267 w 3389048"/>
              <a:gd name="connsiteY93" fmla="*/ 1873956 h 5757025"/>
              <a:gd name="connsiteX94" fmla="*/ 1433689 w 3389048"/>
              <a:gd name="connsiteY94" fmla="*/ 2088445 h 5757025"/>
              <a:gd name="connsiteX95" fmla="*/ 1479462 w 3389048"/>
              <a:gd name="connsiteY95" fmla="*/ 2330891 h 5757025"/>
              <a:gd name="connsiteX96" fmla="*/ 1354667 w 3389048"/>
              <a:gd name="connsiteY96" fmla="*/ 2280356 h 5757025"/>
              <a:gd name="connsiteX97" fmla="*/ 1148997 w 3389048"/>
              <a:gd name="connsiteY97" fmla="*/ 2425964 h 5757025"/>
              <a:gd name="connsiteX98" fmla="*/ 1010003 w 3389048"/>
              <a:gd name="connsiteY98" fmla="*/ 2624402 h 5757025"/>
              <a:gd name="connsiteX99" fmla="*/ 891822 w 3389048"/>
              <a:gd name="connsiteY99" fmla="*/ 2822222 h 5757025"/>
              <a:gd name="connsiteX100" fmla="*/ 900201 w 3389048"/>
              <a:gd name="connsiteY100" fmla="*/ 3000463 h 5757025"/>
              <a:gd name="connsiteX101" fmla="*/ 938742 w 3389048"/>
              <a:gd name="connsiteY101" fmla="*/ 3164417 h 5757025"/>
              <a:gd name="connsiteX102" fmla="*/ 969698 w 3389048"/>
              <a:gd name="connsiteY102" fmla="*/ 3286214 h 5757025"/>
              <a:gd name="connsiteX103" fmla="*/ 891822 w 3389048"/>
              <a:gd name="connsiteY103" fmla="*/ 3544711 h 5757025"/>
              <a:gd name="connsiteX104" fmla="*/ 934597 w 3389048"/>
              <a:gd name="connsiteY104" fmla="*/ 3914158 h 5757025"/>
              <a:gd name="connsiteX105" fmla="*/ 925689 w 3389048"/>
              <a:gd name="connsiteY105" fmla="*/ 4097867 h 5757025"/>
              <a:gd name="connsiteX106" fmla="*/ 1072445 w 3389048"/>
              <a:gd name="connsiteY106" fmla="*/ 4233333 h 5757025"/>
              <a:gd name="connsiteX107" fmla="*/ 1219200 w 3389048"/>
              <a:gd name="connsiteY107" fmla="*/ 4109156 h 5757025"/>
              <a:gd name="connsiteX108" fmla="*/ 1261358 w 3389048"/>
              <a:gd name="connsiteY108" fmla="*/ 3846513 h 5757025"/>
              <a:gd name="connsiteX109" fmla="*/ 1412258 w 3389048"/>
              <a:gd name="connsiteY109" fmla="*/ 3618354 h 5757025"/>
              <a:gd name="connsiteX110" fmla="*/ 1474083 w 3389048"/>
              <a:gd name="connsiteY110" fmla="*/ 3459779 h 5757025"/>
              <a:gd name="connsiteX111" fmla="*/ 1506803 w 3389048"/>
              <a:gd name="connsiteY111" fmla="*/ 3333839 h 5757025"/>
              <a:gd name="connsiteX112" fmla="*/ 1659467 w 3389048"/>
              <a:gd name="connsiteY112" fmla="*/ 3347508 h 5757025"/>
              <a:gd name="connsiteX113" fmla="*/ 1783645 w 3389048"/>
              <a:gd name="connsiteY113" fmla="*/ 3465071 h 5757025"/>
              <a:gd name="connsiteX114" fmla="*/ 2005806 w 3389048"/>
              <a:gd name="connsiteY114" fmla="*/ 3580959 h 5757025"/>
              <a:gd name="connsiteX115" fmla="*/ 2191279 w 3389048"/>
              <a:gd name="connsiteY115" fmla="*/ 3733006 h 5757025"/>
              <a:gd name="connsiteX116" fmla="*/ 2325511 w 3389048"/>
              <a:gd name="connsiteY116" fmla="*/ 3787687 h 5757025"/>
              <a:gd name="connsiteX117" fmla="*/ 2134747 w 3389048"/>
              <a:gd name="connsiteY117" fmla="*/ 4030133 h 5757025"/>
              <a:gd name="connsiteX118" fmla="*/ 2010040 w 3389048"/>
              <a:gd name="connsiteY118" fmla="*/ 4368624 h 5757025"/>
              <a:gd name="connsiteX119" fmla="*/ 2020447 w 3389048"/>
              <a:gd name="connsiteY119" fmla="*/ 4523758 h 5757025"/>
              <a:gd name="connsiteX120" fmla="*/ 1966031 w 3389048"/>
              <a:gd name="connsiteY120" fmla="*/ 4595725 h 5757025"/>
              <a:gd name="connsiteX121" fmla="*/ 2074245 w 3389048"/>
              <a:gd name="connsiteY121" fmla="*/ 4772201 h 5757025"/>
              <a:gd name="connsiteX122" fmla="*/ 1939925 w 3389048"/>
              <a:gd name="connsiteY122" fmla="*/ 4983075 h 5757025"/>
              <a:gd name="connsiteX123" fmla="*/ 1761067 w 3389048"/>
              <a:gd name="connsiteY123" fmla="*/ 5046133 h 5757025"/>
              <a:gd name="connsiteX124" fmla="*/ 1713442 w 3389048"/>
              <a:gd name="connsiteY124" fmla="*/ 5155319 h 5757025"/>
              <a:gd name="connsiteX125" fmla="*/ 1844924 w 3389048"/>
              <a:gd name="connsiteY125" fmla="*/ 5309289 h 5757025"/>
              <a:gd name="connsiteX126" fmla="*/ 2099557 w 3389048"/>
              <a:gd name="connsiteY126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75378 w 3397015"/>
              <a:gd name="connsiteY27" fmla="*/ 1524000 h 5757025"/>
              <a:gd name="connsiteX28" fmla="*/ 3341511 w 3397015"/>
              <a:gd name="connsiteY28" fmla="*/ 1444978 h 5757025"/>
              <a:gd name="connsiteX29" fmla="*/ 3341511 w 3397015"/>
              <a:gd name="connsiteY29" fmla="*/ 1444978 h 5757025"/>
              <a:gd name="connsiteX30" fmla="*/ 3330222 w 3397015"/>
              <a:gd name="connsiteY30" fmla="*/ 1219200 h 5757025"/>
              <a:gd name="connsiteX31" fmla="*/ 3273778 w 3397015"/>
              <a:gd name="connsiteY31" fmla="*/ 1106311 h 5757025"/>
              <a:gd name="connsiteX32" fmla="*/ 3251200 w 3397015"/>
              <a:gd name="connsiteY32" fmla="*/ 982133 h 5757025"/>
              <a:gd name="connsiteX33" fmla="*/ 3307645 w 3397015"/>
              <a:gd name="connsiteY33" fmla="*/ 869245 h 5757025"/>
              <a:gd name="connsiteX34" fmla="*/ 3228622 w 3397015"/>
              <a:gd name="connsiteY34" fmla="*/ 756356 h 5757025"/>
              <a:gd name="connsiteX35" fmla="*/ 3093156 w 3397015"/>
              <a:gd name="connsiteY35" fmla="*/ 711200 h 5757025"/>
              <a:gd name="connsiteX36" fmla="*/ 2991556 w 3397015"/>
              <a:gd name="connsiteY36" fmla="*/ 722489 h 5757025"/>
              <a:gd name="connsiteX37" fmla="*/ 2991556 w 3397015"/>
              <a:gd name="connsiteY37" fmla="*/ 722489 h 5757025"/>
              <a:gd name="connsiteX38" fmla="*/ 2980267 w 3397015"/>
              <a:gd name="connsiteY38" fmla="*/ 891822 h 5757025"/>
              <a:gd name="connsiteX39" fmla="*/ 2991556 w 3397015"/>
              <a:gd name="connsiteY39" fmla="*/ 959556 h 5757025"/>
              <a:gd name="connsiteX40" fmla="*/ 3059289 w 3397015"/>
              <a:gd name="connsiteY40" fmla="*/ 1061156 h 5757025"/>
              <a:gd name="connsiteX41" fmla="*/ 3002845 w 3397015"/>
              <a:gd name="connsiteY41" fmla="*/ 1253067 h 5757025"/>
              <a:gd name="connsiteX42" fmla="*/ 3014134 w 3397015"/>
              <a:gd name="connsiteY42" fmla="*/ 1320800 h 5757025"/>
              <a:gd name="connsiteX43" fmla="*/ 3059289 w 3397015"/>
              <a:gd name="connsiteY43" fmla="*/ 1411111 h 5757025"/>
              <a:gd name="connsiteX44" fmla="*/ 3036711 w 3397015"/>
              <a:gd name="connsiteY44" fmla="*/ 1490133 h 5757025"/>
              <a:gd name="connsiteX45" fmla="*/ 2765778 w 3397015"/>
              <a:gd name="connsiteY45" fmla="*/ 1411111 h 5757025"/>
              <a:gd name="connsiteX46" fmla="*/ 2652889 w 3397015"/>
              <a:gd name="connsiteY46" fmla="*/ 1286933 h 5757025"/>
              <a:gd name="connsiteX47" fmla="*/ 2596445 w 3397015"/>
              <a:gd name="connsiteY47" fmla="*/ 1286933 h 5757025"/>
              <a:gd name="connsiteX48" fmla="*/ 2517422 w 3397015"/>
              <a:gd name="connsiteY48" fmla="*/ 1207911 h 5757025"/>
              <a:gd name="connsiteX49" fmla="*/ 2585156 w 3397015"/>
              <a:gd name="connsiteY49" fmla="*/ 1106311 h 5757025"/>
              <a:gd name="connsiteX50" fmla="*/ 2607734 w 3397015"/>
              <a:gd name="connsiteY50" fmla="*/ 993422 h 5757025"/>
              <a:gd name="connsiteX51" fmla="*/ 2630311 w 3397015"/>
              <a:gd name="connsiteY51" fmla="*/ 846667 h 5757025"/>
              <a:gd name="connsiteX52" fmla="*/ 2585156 w 3397015"/>
              <a:gd name="connsiteY52" fmla="*/ 688622 h 5757025"/>
              <a:gd name="connsiteX53" fmla="*/ 2494845 w 3397015"/>
              <a:gd name="connsiteY53" fmla="*/ 598311 h 5757025"/>
              <a:gd name="connsiteX54" fmla="*/ 2223911 w 3397015"/>
              <a:gd name="connsiteY54" fmla="*/ 553156 h 5757025"/>
              <a:gd name="connsiteX55" fmla="*/ 2099734 w 3397015"/>
              <a:gd name="connsiteY55" fmla="*/ 587022 h 5757025"/>
              <a:gd name="connsiteX56" fmla="*/ 1986845 w 3397015"/>
              <a:gd name="connsiteY56" fmla="*/ 846667 h 5757025"/>
              <a:gd name="connsiteX57" fmla="*/ 2043289 w 3397015"/>
              <a:gd name="connsiteY57" fmla="*/ 948267 h 5757025"/>
              <a:gd name="connsiteX58" fmla="*/ 1986845 w 3397015"/>
              <a:gd name="connsiteY58" fmla="*/ 1083733 h 5757025"/>
              <a:gd name="connsiteX59" fmla="*/ 1986845 w 3397015"/>
              <a:gd name="connsiteY59" fmla="*/ 1140178 h 5757025"/>
              <a:gd name="connsiteX60" fmla="*/ 1840089 w 3397015"/>
              <a:gd name="connsiteY60" fmla="*/ 1185333 h 5757025"/>
              <a:gd name="connsiteX61" fmla="*/ 1704622 w 3397015"/>
              <a:gd name="connsiteY61" fmla="*/ 1083733 h 5757025"/>
              <a:gd name="connsiteX62" fmla="*/ 1580445 w 3397015"/>
              <a:gd name="connsiteY62" fmla="*/ 1106311 h 5757025"/>
              <a:gd name="connsiteX63" fmla="*/ 1422400 w 3397015"/>
              <a:gd name="connsiteY63" fmla="*/ 1016000 h 5757025"/>
              <a:gd name="connsiteX64" fmla="*/ 1320800 w 3397015"/>
              <a:gd name="connsiteY64" fmla="*/ 1016000 h 5757025"/>
              <a:gd name="connsiteX65" fmla="*/ 1083734 w 3397015"/>
              <a:gd name="connsiteY65" fmla="*/ 812800 h 5757025"/>
              <a:gd name="connsiteX66" fmla="*/ 903111 w 3397015"/>
              <a:gd name="connsiteY66" fmla="*/ 654756 h 5757025"/>
              <a:gd name="connsiteX67" fmla="*/ 767645 w 3397015"/>
              <a:gd name="connsiteY67" fmla="*/ 564445 h 5757025"/>
              <a:gd name="connsiteX68" fmla="*/ 722489 w 3397015"/>
              <a:gd name="connsiteY68" fmla="*/ 530578 h 5757025"/>
              <a:gd name="connsiteX69" fmla="*/ 643467 w 3397015"/>
              <a:gd name="connsiteY69" fmla="*/ 474133 h 5757025"/>
              <a:gd name="connsiteX70" fmla="*/ 496711 w 3397015"/>
              <a:gd name="connsiteY70" fmla="*/ 338667 h 5757025"/>
              <a:gd name="connsiteX71" fmla="*/ 338667 w 3397015"/>
              <a:gd name="connsiteY71" fmla="*/ 169333 h 5757025"/>
              <a:gd name="connsiteX72" fmla="*/ 237067 w 3397015"/>
              <a:gd name="connsiteY72" fmla="*/ 158045 h 5757025"/>
              <a:gd name="connsiteX73" fmla="*/ 0 w 3397015"/>
              <a:gd name="connsiteY73" fmla="*/ 0 h 5757025"/>
              <a:gd name="connsiteX74" fmla="*/ 11289 w 3397015"/>
              <a:gd name="connsiteY74" fmla="*/ 90311 h 5757025"/>
              <a:gd name="connsiteX75" fmla="*/ 203200 w 3397015"/>
              <a:gd name="connsiteY75" fmla="*/ 191911 h 5757025"/>
              <a:gd name="connsiteX76" fmla="*/ 180622 w 3397015"/>
              <a:gd name="connsiteY76" fmla="*/ 259645 h 5757025"/>
              <a:gd name="connsiteX77" fmla="*/ 180622 w 3397015"/>
              <a:gd name="connsiteY77" fmla="*/ 259645 h 5757025"/>
              <a:gd name="connsiteX78" fmla="*/ 112889 w 3397015"/>
              <a:gd name="connsiteY78" fmla="*/ 338667 h 5757025"/>
              <a:gd name="connsiteX79" fmla="*/ 67734 w 3397015"/>
              <a:gd name="connsiteY79" fmla="*/ 372533 h 5757025"/>
              <a:gd name="connsiteX80" fmla="*/ 169334 w 3397015"/>
              <a:gd name="connsiteY80" fmla="*/ 462845 h 5757025"/>
              <a:gd name="connsiteX81" fmla="*/ 316089 w 3397015"/>
              <a:gd name="connsiteY81" fmla="*/ 485422 h 5757025"/>
              <a:gd name="connsiteX82" fmla="*/ 496711 w 3397015"/>
              <a:gd name="connsiteY82" fmla="*/ 530578 h 5757025"/>
              <a:gd name="connsiteX83" fmla="*/ 496711 w 3397015"/>
              <a:gd name="connsiteY83" fmla="*/ 666045 h 5757025"/>
              <a:gd name="connsiteX84" fmla="*/ 496711 w 3397015"/>
              <a:gd name="connsiteY84" fmla="*/ 666045 h 5757025"/>
              <a:gd name="connsiteX85" fmla="*/ 598311 w 3397015"/>
              <a:gd name="connsiteY85" fmla="*/ 778933 h 5757025"/>
              <a:gd name="connsiteX86" fmla="*/ 575734 w 3397015"/>
              <a:gd name="connsiteY86" fmla="*/ 835378 h 5757025"/>
              <a:gd name="connsiteX87" fmla="*/ 936978 w 3397015"/>
              <a:gd name="connsiteY87" fmla="*/ 1185333 h 5757025"/>
              <a:gd name="connsiteX88" fmla="*/ 1106311 w 3397015"/>
              <a:gd name="connsiteY88" fmla="*/ 1377245 h 5757025"/>
              <a:gd name="connsiteX89" fmla="*/ 1196622 w 3397015"/>
              <a:gd name="connsiteY89" fmla="*/ 1388533 h 5757025"/>
              <a:gd name="connsiteX90" fmla="*/ 1388534 w 3397015"/>
              <a:gd name="connsiteY90" fmla="*/ 1512711 h 5757025"/>
              <a:gd name="connsiteX91" fmla="*/ 1557867 w 3397015"/>
              <a:gd name="connsiteY91" fmla="*/ 1614311 h 5757025"/>
              <a:gd name="connsiteX92" fmla="*/ 1591734 w 3397015"/>
              <a:gd name="connsiteY92" fmla="*/ 1670756 h 5757025"/>
              <a:gd name="connsiteX93" fmla="*/ 1456267 w 3397015"/>
              <a:gd name="connsiteY93" fmla="*/ 1873956 h 5757025"/>
              <a:gd name="connsiteX94" fmla="*/ 1433689 w 3397015"/>
              <a:gd name="connsiteY94" fmla="*/ 2088445 h 5757025"/>
              <a:gd name="connsiteX95" fmla="*/ 1479462 w 3397015"/>
              <a:gd name="connsiteY95" fmla="*/ 2330891 h 5757025"/>
              <a:gd name="connsiteX96" fmla="*/ 1354667 w 3397015"/>
              <a:gd name="connsiteY96" fmla="*/ 2280356 h 5757025"/>
              <a:gd name="connsiteX97" fmla="*/ 1148997 w 3397015"/>
              <a:gd name="connsiteY97" fmla="*/ 2425964 h 5757025"/>
              <a:gd name="connsiteX98" fmla="*/ 1010003 w 3397015"/>
              <a:gd name="connsiteY98" fmla="*/ 2624402 h 5757025"/>
              <a:gd name="connsiteX99" fmla="*/ 891822 w 3397015"/>
              <a:gd name="connsiteY99" fmla="*/ 2822222 h 5757025"/>
              <a:gd name="connsiteX100" fmla="*/ 900201 w 3397015"/>
              <a:gd name="connsiteY100" fmla="*/ 3000463 h 5757025"/>
              <a:gd name="connsiteX101" fmla="*/ 938742 w 3397015"/>
              <a:gd name="connsiteY101" fmla="*/ 3164417 h 5757025"/>
              <a:gd name="connsiteX102" fmla="*/ 969698 w 3397015"/>
              <a:gd name="connsiteY102" fmla="*/ 3286214 h 5757025"/>
              <a:gd name="connsiteX103" fmla="*/ 891822 w 3397015"/>
              <a:gd name="connsiteY103" fmla="*/ 3544711 h 5757025"/>
              <a:gd name="connsiteX104" fmla="*/ 934597 w 3397015"/>
              <a:gd name="connsiteY104" fmla="*/ 3914158 h 5757025"/>
              <a:gd name="connsiteX105" fmla="*/ 925689 w 3397015"/>
              <a:gd name="connsiteY105" fmla="*/ 4097867 h 5757025"/>
              <a:gd name="connsiteX106" fmla="*/ 1072445 w 3397015"/>
              <a:gd name="connsiteY106" fmla="*/ 4233333 h 5757025"/>
              <a:gd name="connsiteX107" fmla="*/ 1219200 w 3397015"/>
              <a:gd name="connsiteY107" fmla="*/ 4109156 h 5757025"/>
              <a:gd name="connsiteX108" fmla="*/ 1261358 w 3397015"/>
              <a:gd name="connsiteY108" fmla="*/ 3846513 h 5757025"/>
              <a:gd name="connsiteX109" fmla="*/ 1412258 w 3397015"/>
              <a:gd name="connsiteY109" fmla="*/ 3618354 h 5757025"/>
              <a:gd name="connsiteX110" fmla="*/ 1474083 w 3397015"/>
              <a:gd name="connsiteY110" fmla="*/ 3459779 h 5757025"/>
              <a:gd name="connsiteX111" fmla="*/ 1506803 w 3397015"/>
              <a:gd name="connsiteY111" fmla="*/ 3333839 h 5757025"/>
              <a:gd name="connsiteX112" fmla="*/ 1659467 w 3397015"/>
              <a:gd name="connsiteY112" fmla="*/ 3347508 h 5757025"/>
              <a:gd name="connsiteX113" fmla="*/ 1783645 w 3397015"/>
              <a:gd name="connsiteY113" fmla="*/ 3465071 h 5757025"/>
              <a:gd name="connsiteX114" fmla="*/ 2005806 w 3397015"/>
              <a:gd name="connsiteY114" fmla="*/ 3580959 h 5757025"/>
              <a:gd name="connsiteX115" fmla="*/ 2191279 w 3397015"/>
              <a:gd name="connsiteY115" fmla="*/ 3733006 h 5757025"/>
              <a:gd name="connsiteX116" fmla="*/ 2325511 w 3397015"/>
              <a:gd name="connsiteY116" fmla="*/ 3787687 h 5757025"/>
              <a:gd name="connsiteX117" fmla="*/ 2134747 w 3397015"/>
              <a:gd name="connsiteY117" fmla="*/ 4030133 h 5757025"/>
              <a:gd name="connsiteX118" fmla="*/ 2010040 w 3397015"/>
              <a:gd name="connsiteY118" fmla="*/ 4368624 h 5757025"/>
              <a:gd name="connsiteX119" fmla="*/ 2020447 w 3397015"/>
              <a:gd name="connsiteY119" fmla="*/ 4523758 h 5757025"/>
              <a:gd name="connsiteX120" fmla="*/ 1966031 w 3397015"/>
              <a:gd name="connsiteY120" fmla="*/ 4595725 h 5757025"/>
              <a:gd name="connsiteX121" fmla="*/ 2074245 w 3397015"/>
              <a:gd name="connsiteY121" fmla="*/ 4772201 h 5757025"/>
              <a:gd name="connsiteX122" fmla="*/ 1939925 w 3397015"/>
              <a:gd name="connsiteY122" fmla="*/ 4983075 h 5757025"/>
              <a:gd name="connsiteX123" fmla="*/ 1761067 w 3397015"/>
              <a:gd name="connsiteY123" fmla="*/ 5046133 h 5757025"/>
              <a:gd name="connsiteX124" fmla="*/ 1713442 w 3397015"/>
              <a:gd name="connsiteY124" fmla="*/ 5155319 h 5757025"/>
              <a:gd name="connsiteX125" fmla="*/ 1844924 w 3397015"/>
              <a:gd name="connsiteY125" fmla="*/ 5309289 h 5757025"/>
              <a:gd name="connsiteX126" fmla="*/ 2099557 w 3397015"/>
              <a:gd name="connsiteY126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41511 w 3397015"/>
              <a:gd name="connsiteY27" fmla="*/ 1444978 h 5757025"/>
              <a:gd name="connsiteX28" fmla="*/ 3341511 w 3397015"/>
              <a:gd name="connsiteY28" fmla="*/ 1444978 h 5757025"/>
              <a:gd name="connsiteX29" fmla="*/ 3330222 w 3397015"/>
              <a:gd name="connsiteY29" fmla="*/ 1219200 h 5757025"/>
              <a:gd name="connsiteX30" fmla="*/ 3273778 w 3397015"/>
              <a:gd name="connsiteY30" fmla="*/ 1106311 h 5757025"/>
              <a:gd name="connsiteX31" fmla="*/ 3251200 w 3397015"/>
              <a:gd name="connsiteY31" fmla="*/ 982133 h 5757025"/>
              <a:gd name="connsiteX32" fmla="*/ 3307645 w 3397015"/>
              <a:gd name="connsiteY32" fmla="*/ 869245 h 5757025"/>
              <a:gd name="connsiteX33" fmla="*/ 3228622 w 3397015"/>
              <a:gd name="connsiteY33" fmla="*/ 756356 h 5757025"/>
              <a:gd name="connsiteX34" fmla="*/ 3093156 w 3397015"/>
              <a:gd name="connsiteY34" fmla="*/ 711200 h 5757025"/>
              <a:gd name="connsiteX35" fmla="*/ 2991556 w 3397015"/>
              <a:gd name="connsiteY35" fmla="*/ 722489 h 5757025"/>
              <a:gd name="connsiteX36" fmla="*/ 2991556 w 3397015"/>
              <a:gd name="connsiteY36" fmla="*/ 722489 h 5757025"/>
              <a:gd name="connsiteX37" fmla="*/ 2980267 w 3397015"/>
              <a:gd name="connsiteY37" fmla="*/ 891822 h 5757025"/>
              <a:gd name="connsiteX38" fmla="*/ 2991556 w 3397015"/>
              <a:gd name="connsiteY38" fmla="*/ 959556 h 5757025"/>
              <a:gd name="connsiteX39" fmla="*/ 3059289 w 3397015"/>
              <a:gd name="connsiteY39" fmla="*/ 1061156 h 5757025"/>
              <a:gd name="connsiteX40" fmla="*/ 3002845 w 3397015"/>
              <a:gd name="connsiteY40" fmla="*/ 1253067 h 5757025"/>
              <a:gd name="connsiteX41" fmla="*/ 3014134 w 3397015"/>
              <a:gd name="connsiteY41" fmla="*/ 1320800 h 5757025"/>
              <a:gd name="connsiteX42" fmla="*/ 3059289 w 3397015"/>
              <a:gd name="connsiteY42" fmla="*/ 1411111 h 5757025"/>
              <a:gd name="connsiteX43" fmla="*/ 3036711 w 3397015"/>
              <a:gd name="connsiteY43" fmla="*/ 1490133 h 5757025"/>
              <a:gd name="connsiteX44" fmla="*/ 2765778 w 3397015"/>
              <a:gd name="connsiteY44" fmla="*/ 1411111 h 5757025"/>
              <a:gd name="connsiteX45" fmla="*/ 2652889 w 3397015"/>
              <a:gd name="connsiteY45" fmla="*/ 1286933 h 5757025"/>
              <a:gd name="connsiteX46" fmla="*/ 2596445 w 3397015"/>
              <a:gd name="connsiteY46" fmla="*/ 1286933 h 5757025"/>
              <a:gd name="connsiteX47" fmla="*/ 2517422 w 3397015"/>
              <a:gd name="connsiteY47" fmla="*/ 1207911 h 5757025"/>
              <a:gd name="connsiteX48" fmla="*/ 2585156 w 3397015"/>
              <a:gd name="connsiteY48" fmla="*/ 1106311 h 5757025"/>
              <a:gd name="connsiteX49" fmla="*/ 2607734 w 3397015"/>
              <a:gd name="connsiteY49" fmla="*/ 993422 h 5757025"/>
              <a:gd name="connsiteX50" fmla="*/ 2630311 w 3397015"/>
              <a:gd name="connsiteY50" fmla="*/ 846667 h 5757025"/>
              <a:gd name="connsiteX51" fmla="*/ 2585156 w 3397015"/>
              <a:gd name="connsiteY51" fmla="*/ 688622 h 5757025"/>
              <a:gd name="connsiteX52" fmla="*/ 2494845 w 3397015"/>
              <a:gd name="connsiteY52" fmla="*/ 598311 h 5757025"/>
              <a:gd name="connsiteX53" fmla="*/ 2223911 w 3397015"/>
              <a:gd name="connsiteY53" fmla="*/ 553156 h 5757025"/>
              <a:gd name="connsiteX54" fmla="*/ 2099734 w 3397015"/>
              <a:gd name="connsiteY54" fmla="*/ 587022 h 5757025"/>
              <a:gd name="connsiteX55" fmla="*/ 1986845 w 3397015"/>
              <a:gd name="connsiteY55" fmla="*/ 846667 h 5757025"/>
              <a:gd name="connsiteX56" fmla="*/ 2043289 w 3397015"/>
              <a:gd name="connsiteY56" fmla="*/ 948267 h 5757025"/>
              <a:gd name="connsiteX57" fmla="*/ 1986845 w 3397015"/>
              <a:gd name="connsiteY57" fmla="*/ 1083733 h 5757025"/>
              <a:gd name="connsiteX58" fmla="*/ 1986845 w 3397015"/>
              <a:gd name="connsiteY58" fmla="*/ 1140178 h 5757025"/>
              <a:gd name="connsiteX59" fmla="*/ 1840089 w 3397015"/>
              <a:gd name="connsiteY59" fmla="*/ 1185333 h 5757025"/>
              <a:gd name="connsiteX60" fmla="*/ 1704622 w 3397015"/>
              <a:gd name="connsiteY60" fmla="*/ 1083733 h 5757025"/>
              <a:gd name="connsiteX61" fmla="*/ 1580445 w 3397015"/>
              <a:gd name="connsiteY61" fmla="*/ 1106311 h 5757025"/>
              <a:gd name="connsiteX62" fmla="*/ 1422400 w 3397015"/>
              <a:gd name="connsiteY62" fmla="*/ 1016000 h 5757025"/>
              <a:gd name="connsiteX63" fmla="*/ 1320800 w 3397015"/>
              <a:gd name="connsiteY63" fmla="*/ 1016000 h 5757025"/>
              <a:gd name="connsiteX64" fmla="*/ 1083734 w 3397015"/>
              <a:gd name="connsiteY64" fmla="*/ 812800 h 5757025"/>
              <a:gd name="connsiteX65" fmla="*/ 903111 w 3397015"/>
              <a:gd name="connsiteY65" fmla="*/ 654756 h 5757025"/>
              <a:gd name="connsiteX66" fmla="*/ 767645 w 3397015"/>
              <a:gd name="connsiteY66" fmla="*/ 564445 h 5757025"/>
              <a:gd name="connsiteX67" fmla="*/ 722489 w 3397015"/>
              <a:gd name="connsiteY67" fmla="*/ 530578 h 5757025"/>
              <a:gd name="connsiteX68" fmla="*/ 643467 w 3397015"/>
              <a:gd name="connsiteY68" fmla="*/ 474133 h 5757025"/>
              <a:gd name="connsiteX69" fmla="*/ 496711 w 3397015"/>
              <a:gd name="connsiteY69" fmla="*/ 338667 h 5757025"/>
              <a:gd name="connsiteX70" fmla="*/ 338667 w 3397015"/>
              <a:gd name="connsiteY70" fmla="*/ 169333 h 5757025"/>
              <a:gd name="connsiteX71" fmla="*/ 237067 w 3397015"/>
              <a:gd name="connsiteY71" fmla="*/ 158045 h 5757025"/>
              <a:gd name="connsiteX72" fmla="*/ 0 w 3397015"/>
              <a:gd name="connsiteY72" fmla="*/ 0 h 5757025"/>
              <a:gd name="connsiteX73" fmla="*/ 11289 w 3397015"/>
              <a:gd name="connsiteY73" fmla="*/ 90311 h 5757025"/>
              <a:gd name="connsiteX74" fmla="*/ 203200 w 3397015"/>
              <a:gd name="connsiteY74" fmla="*/ 191911 h 5757025"/>
              <a:gd name="connsiteX75" fmla="*/ 180622 w 3397015"/>
              <a:gd name="connsiteY75" fmla="*/ 259645 h 5757025"/>
              <a:gd name="connsiteX76" fmla="*/ 180622 w 3397015"/>
              <a:gd name="connsiteY76" fmla="*/ 259645 h 5757025"/>
              <a:gd name="connsiteX77" fmla="*/ 112889 w 3397015"/>
              <a:gd name="connsiteY77" fmla="*/ 338667 h 5757025"/>
              <a:gd name="connsiteX78" fmla="*/ 67734 w 3397015"/>
              <a:gd name="connsiteY78" fmla="*/ 372533 h 5757025"/>
              <a:gd name="connsiteX79" fmla="*/ 169334 w 3397015"/>
              <a:gd name="connsiteY79" fmla="*/ 462845 h 5757025"/>
              <a:gd name="connsiteX80" fmla="*/ 316089 w 3397015"/>
              <a:gd name="connsiteY80" fmla="*/ 485422 h 5757025"/>
              <a:gd name="connsiteX81" fmla="*/ 496711 w 3397015"/>
              <a:gd name="connsiteY81" fmla="*/ 530578 h 5757025"/>
              <a:gd name="connsiteX82" fmla="*/ 496711 w 3397015"/>
              <a:gd name="connsiteY82" fmla="*/ 666045 h 5757025"/>
              <a:gd name="connsiteX83" fmla="*/ 496711 w 3397015"/>
              <a:gd name="connsiteY83" fmla="*/ 666045 h 5757025"/>
              <a:gd name="connsiteX84" fmla="*/ 598311 w 3397015"/>
              <a:gd name="connsiteY84" fmla="*/ 778933 h 5757025"/>
              <a:gd name="connsiteX85" fmla="*/ 575734 w 3397015"/>
              <a:gd name="connsiteY85" fmla="*/ 835378 h 5757025"/>
              <a:gd name="connsiteX86" fmla="*/ 936978 w 3397015"/>
              <a:gd name="connsiteY86" fmla="*/ 1185333 h 5757025"/>
              <a:gd name="connsiteX87" fmla="*/ 1106311 w 3397015"/>
              <a:gd name="connsiteY87" fmla="*/ 1377245 h 5757025"/>
              <a:gd name="connsiteX88" fmla="*/ 1196622 w 3397015"/>
              <a:gd name="connsiteY88" fmla="*/ 1388533 h 5757025"/>
              <a:gd name="connsiteX89" fmla="*/ 1388534 w 3397015"/>
              <a:gd name="connsiteY89" fmla="*/ 1512711 h 5757025"/>
              <a:gd name="connsiteX90" fmla="*/ 1557867 w 3397015"/>
              <a:gd name="connsiteY90" fmla="*/ 1614311 h 5757025"/>
              <a:gd name="connsiteX91" fmla="*/ 1591734 w 3397015"/>
              <a:gd name="connsiteY91" fmla="*/ 1670756 h 5757025"/>
              <a:gd name="connsiteX92" fmla="*/ 1456267 w 3397015"/>
              <a:gd name="connsiteY92" fmla="*/ 1873956 h 5757025"/>
              <a:gd name="connsiteX93" fmla="*/ 1433689 w 3397015"/>
              <a:gd name="connsiteY93" fmla="*/ 2088445 h 5757025"/>
              <a:gd name="connsiteX94" fmla="*/ 1479462 w 3397015"/>
              <a:gd name="connsiteY94" fmla="*/ 2330891 h 5757025"/>
              <a:gd name="connsiteX95" fmla="*/ 1354667 w 3397015"/>
              <a:gd name="connsiteY95" fmla="*/ 2280356 h 5757025"/>
              <a:gd name="connsiteX96" fmla="*/ 1148997 w 3397015"/>
              <a:gd name="connsiteY96" fmla="*/ 2425964 h 5757025"/>
              <a:gd name="connsiteX97" fmla="*/ 1010003 w 3397015"/>
              <a:gd name="connsiteY97" fmla="*/ 2624402 h 5757025"/>
              <a:gd name="connsiteX98" fmla="*/ 891822 w 3397015"/>
              <a:gd name="connsiteY98" fmla="*/ 2822222 h 5757025"/>
              <a:gd name="connsiteX99" fmla="*/ 900201 w 3397015"/>
              <a:gd name="connsiteY99" fmla="*/ 3000463 h 5757025"/>
              <a:gd name="connsiteX100" fmla="*/ 938742 w 3397015"/>
              <a:gd name="connsiteY100" fmla="*/ 3164417 h 5757025"/>
              <a:gd name="connsiteX101" fmla="*/ 969698 w 3397015"/>
              <a:gd name="connsiteY101" fmla="*/ 3286214 h 5757025"/>
              <a:gd name="connsiteX102" fmla="*/ 891822 w 3397015"/>
              <a:gd name="connsiteY102" fmla="*/ 3544711 h 5757025"/>
              <a:gd name="connsiteX103" fmla="*/ 934597 w 3397015"/>
              <a:gd name="connsiteY103" fmla="*/ 3914158 h 5757025"/>
              <a:gd name="connsiteX104" fmla="*/ 925689 w 3397015"/>
              <a:gd name="connsiteY104" fmla="*/ 4097867 h 5757025"/>
              <a:gd name="connsiteX105" fmla="*/ 1072445 w 3397015"/>
              <a:gd name="connsiteY105" fmla="*/ 4233333 h 5757025"/>
              <a:gd name="connsiteX106" fmla="*/ 1219200 w 3397015"/>
              <a:gd name="connsiteY106" fmla="*/ 4109156 h 5757025"/>
              <a:gd name="connsiteX107" fmla="*/ 1261358 w 3397015"/>
              <a:gd name="connsiteY107" fmla="*/ 3846513 h 5757025"/>
              <a:gd name="connsiteX108" fmla="*/ 1412258 w 3397015"/>
              <a:gd name="connsiteY108" fmla="*/ 3618354 h 5757025"/>
              <a:gd name="connsiteX109" fmla="*/ 1474083 w 3397015"/>
              <a:gd name="connsiteY109" fmla="*/ 3459779 h 5757025"/>
              <a:gd name="connsiteX110" fmla="*/ 1506803 w 3397015"/>
              <a:gd name="connsiteY110" fmla="*/ 3333839 h 5757025"/>
              <a:gd name="connsiteX111" fmla="*/ 1659467 w 3397015"/>
              <a:gd name="connsiteY111" fmla="*/ 3347508 h 5757025"/>
              <a:gd name="connsiteX112" fmla="*/ 1783645 w 3397015"/>
              <a:gd name="connsiteY112" fmla="*/ 3465071 h 5757025"/>
              <a:gd name="connsiteX113" fmla="*/ 2005806 w 3397015"/>
              <a:gd name="connsiteY113" fmla="*/ 3580959 h 5757025"/>
              <a:gd name="connsiteX114" fmla="*/ 2191279 w 3397015"/>
              <a:gd name="connsiteY114" fmla="*/ 3733006 h 5757025"/>
              <a:gd name="connsiteX115" fmla="*/ 2325511 w 3397015"/>
              <a:gd name="connsiteY115" fmla="*/ 3787687 h 5757025"/>
              <a:gd name="connsiteX116" fmla="*/ 2134747 w 3397015"/>
              <a:gd name="connsiteY116" fmla="*/ 4030133 h 5757025"/>
              <a:gd name="connsiteX117" fmla="*/ 2010040 w 3397015"/>
              <a:gd name="connsiteY117" fmla="*/ 4368624 h 5757025"/>
              <a:gd name="connsiteX118" fmla="*/ 2020447 w 3397015"/>
              <a:gd name="connsiteY118" fmla="*/ 4523758 h 5757025"/>
              <a:gd name="connsiteX119" fmla="*/ 1966031 w 3397015"/>
              <a:gd name="connsiteY119" fmla="*/ 4595725 h 5757025"/>
              <a:gd name="connsiteX120" fmla="*/ 2074245 w 3397015"/>
              <a:gd name="connsiteY120" fmla="*/ 4772201 h 5757025"/>
              <a:gd name="connsiteX121" fmla="*/ 1939925 w 3397015"/>
              <a:gd name="connsiteY121" fmla="*/ 4983075 h 5757025"/>
              <a:gd name="connsiteX122" fmla="*/ 1761067 w 3397015"/>
              <a:gd name="connsiteY122" fmla="*/ 5046133 h 5757025"/>
              <a:gd name="connsiteX123" fmla="*/ 1713442 w 3397015"/>
              <a:gd name="connsiteY123" fmla="*/ 5155319 h 5757025"/>
              <a:gd name="connsiteX124" fmla="*/ 1844924 w 3397015"/>
              <a:gd name="connsiteY124" fmla="*/ 5309289 h 5757025"/>
              <a:gd name="connsiteX125" fmla="*/ 2099557 w 3397015"/>
              <a:gd name="connsiteY125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41511 w 3397015"/>
              <a:gd name="connsiteY27" fmla="*/ 1444978 h 5757025"/>
              <a:gd name="connsiteX28" fmla="*/ 3320080 w 3397015"/>
              <a:gd name="connsiteY28" fmla="*/ 1402116 h 5757025"/>
              <a:gd name="connsiteX29" fmla="*/ 3330222 w 3397015"/>
              <a:gd name="connsiteY29" fmla="*/ 1219200 h 5757025"/>
              <a:gd name="connsiteX30" fmla="*/ 3273778 w 3397015"/>
              <a:gd name="connsiteY30" fmla="*/ 1106311 h 5757025"/>
              <a:gd name="connsiteX31" fmla="*/ 3251200 w 3397015"/>
              <a:gd name="connsiteY31" fmla="*/ 982133 h 5757025"/>
              <a:gd name="connsiteX32" fmla="*/ 3307645 w 3397015"/>
              <a:gd name="connsiteY32" fmla="*/ 869245 h 5757025"/>
              <a:gd name="connsiteX33" fmla="*/ 3228622 w 3397015"/>
              <a:gd name="connsiteY33" fmla="*/ 756356 h 5757025"/>
              <a:gd name="connsiteX34" fmla="*/ 3093156 w 3397015"/>
              <a:gd name="connsiteY34" fmla="*/ 711200 h 5757025"/>
              <a:gd name="connsiteX35" fmla="*/ 2991556 w 3397015"/>
              <a:gd name="connsiteY35" fmla="*/ 722489 h 5757025"/>
              <a:gd name="connsiteX36" fmla="*/ 2991556 w 3397015"/>
              <a:gd name="connsiteY36" fmla="*/ 722489 h 5757025"/>
              <a:gd name="connsiteX37" fmla="*/ 2980267 w 3397015"/>
              <a:gd name="connsiteY37" fmla="*/ 891822 h 5757025"/>
              <a:gd name="connsiteX38" fmla="*/ 2991556 w 3397015"/>
              <a:gd name="connsiteY38" fmla="*/ 959556 h 5757025"/>
              <a:gd name="connsiteX39" fmla="*/ 3059289 w 3397015"/>
              <a:gd name="connsiteY39" fmla="*/ 1061156 h 5757025"/>
              <a:gd name="connsiteX40" fmla="*/ 3002845 w 3397015"/>
              <a:gd name="connsiteY40" fmla="*/ 1253067 h 5757025"/>
              <a:gd name="connsiteX41" fmla="*/ 3014134 w 3397015"/>
              <a:gd name="connsiteY41" fmla="*/ 1320800 h 5757025"/>
              <a:gd name="connsiteX42" fmla="*/ 3059289 w 3397015"/>
              <a:gd name="connsiteY42" fmla="*/ 1411111 h 5757025"/>
              <a:gd name="connsiteX43" fmla="*/ 3036711 w 3397015"/>
              <a:gd name="connsiteY43" fmla="*/ 1490133 h 5757025"/>
              <a:gd name="connsiteX44" fmla="*/ 2765778 w 3397015"/>
              <a:gd name="connsiteY44" fmla="*/ 1411111 h 5757025"/>
              <a:gd name="connsiteX45" fmla="*/ 2652889 w 3397015"/>
              <a:gd name="connsiteY45" fmla="*/ 1286933 h 5757025"/>
              <a:gd name="connsiteX46" fmla="*/ 2596445 w 3397015"/>
              <a:gd name="connsiteY46" fmla="*/ 1286933 h 5757025"/>
              <a:gd name="connsiteX47" fmla="*/ 2517422 w 3397015"/>
              <a:gd name="connsiteY47" fmla="*/ 1207911 h 5757025"/>
              <a:gd name="connsiteX48" fmla="*/ 2585156 w 3397015"/>
              <a:gd name="connsiteY48" fmla="*/ 1106311 h 5757025"/>
              <a:gd name="connsiteX49" fmla="*/ 2607734 w 3397015"/>
              <a:gd name="connsiteY49" fmla="*/ 993422 h 5757025"/>
              <a:gd name="connsiteX50" fmla="*/ 2630311 w 3397015"/>
              <a:gd name="connsiteY50" fmla="*/ 846667 h 5757025"/>
              <a:gd name="connsiteX51" fmla="*/ 2585156 w 3397015"/>
              <a:gd name="connsiteY51" fmla="*/ 688622 h 5757025"/>
              <a:gd name="connsiteX52" fmla="*/ 2494845 w 3397015"/>
              <a:gd name="connsiteY52" fmla="*/ 598311 h 5757025"/>
              <a:gd name="connsiteX53" fmla="*/ 2223911 w 3397015"/>
              <a:gd name="connsiteY53" fmla="*/ 553156 h 5757025"/>
              <a:gd name="connsiteX54" fmla="*/ 2099734 w 3397015"/>
              <a:gd name="connsiteY54" fmla="*/ 587022 h 5757025"/>
              <a:gd name="connsiteX55" fmla="*/ 1986845 w 3397015"/>
              <a:gd name="connsiteY55" fmla="*/ 846667 h 5757025"/>
              <a:gd name="connsiteX56" fmla="*/ 2043289 w 3397015"/>
              <a:gd name="connsiteY56" fmla="*/ 948267 h 5757025"/>
              <a:gd name="connsiteX57" fmla="*/ 1986845 w 3397015"/>
              <a:gd name="connsiteY57" fmla="*/ 1083733 h 5757025"/>
              <a:gd name="connsiteX58" fmla="*/ 1986845 w 3397015"/>
              <a:gd name="connsiteY58" fmla="*/ 1140178 h 5757025"/>
              <a:gd name="connsiteX59" fmla="*/ 1840089 w 3397015"/>
              <a:gd name="connsiteY59" fmla="*/ 1185333 h 5757025"/>
              <a:gd name="connsiteX60" fmla="*/ 1704622 w 3397015"/>
              <a:gd name="connsiteY60" fmla="*/ 1083733 h 5757025"/>
              <a:gd name="connsiteX61" fmla="*/ 1580445 w 3397015"/>
              <a:gd name="connsiteY61" fmla="*/ 1106311 h 5757025"/>
              <a:gd name="connsiteX62" fmla="*/ 1422400 w 3397015"/>
              <a:gd name="connsiteY62" fmla="*/ 1016000 h 5757025"/>
              <a:gd name="connsiteX63" fmla="*/ 1320800 w 3397015"/>
              <a:gd name="connsiteY63" fmla="*/ 1016000 h 5757025"/>
              <a:gd name="connsiteX64" fmla="*/ 1083734 w 3397015"/>
              <a:gd name="connsiteY64" fmla="*/ 812800 h 5757025"/>
              <a:gd name="connsiteX65" fmla="*/ 903111 w 3397015"/>
              <a:gd name="connsiteY65" fmla="*/ 654756 h 5757025"/>
              <a:gd name="connsiteX66" fmla="*/ 767645 w 3397015"/>
              <a:gd name="connsiteY66" fmla="*/ 564445 h 5757025"/>
              <a:gd name="connsiteX67" fmla="*/ 722489 w 3397015"/>
              <a:gd name="connsiteY67" fmla="*/ 530578 h 5757025"/>
              <a:gd name="connsiteX68" fmla="*/ 643467 w 3397015"/>
              <a:gd name="connsiteY68" fmla="*/ 474133 h 5757025"/>
              <a:gd name="connsiteX69" fmla="*/ 496711 w 3397015"/>
              <a:gd name="connsiteY69" fmla="*/ 338667 h 5757025"/>
              <a:gd name="connsiteX70" fmla="*/ 338667 w 3397015"/>
              <a:gd name="connsiteY70" fmla="*/ 169333 h 5757025"/>
              <a:gd name="connsiteX71" fmla="*/ 237067 w 3397015"/>
              <a:gd name="connsiteY71" fmla="*/ 158045 h 5757025"/>
              <a:gd name="connsiteX72" fmla="*/ 0 w 3397015"/>
              <a:gd name="connsiteY72" fmla="*/ 0 h 5757025"/>
              <a:gd name="connsiteX73" fmla="*/ 11289 w 3397015"/>
              <a:gd name="connsiteY73" fmla="*/ 90311 h 5757025"/>
              <a:gd name="connsiteX74" fmla="*/ 203200 w 3397015"/>
              <a:gd name="connsiteY74" fmla="*/ 191911 h 5757025"/>
              <a:gd name="connsiteX75" fmla="*/ 180622 w 3397015"/>
              <a:gd name="connsiteY75" fmla="*/ 259645 h 5757025"/>
              <a:gd name="connsiteX76" fmla="*/ 180622 w 3397015"/>
              <a:gd name="connsiteY76" fmla="*/ 259645 h 5757025"/>
              <a:gd name="connsiteX77" fmla="*/ 112889 w 3397015"/>
              <a:gd name="connsiteY77" fmla="*/ 338667 h 5757025"/>
              <a:gd name="connsiteX78" fmla="*/ 67734 w 3397015"/>
              <a:gd name="connsiteY78" fmla="*/ 372533 h 5757025"/>
              <a:gd name="connsiteX79" fmla="*/ 169334 w 3397015"/>
              <a:gd name="connsiteY79" fmla="*/ 462845 h 5757025"/>
              <a:gd name="connsiteX80" fmla="*/ 316089 w 3397015"/>
              <a:gd name="connsiteY80" fmla="*/ 485422 h 5757025"/>
              <a:gd name="connsiteX81" fmla="*/ 496711 w 3397015"/>
              <a:gd name="connsiteY81" fmla="*/ 530578 h 5757025"/>
              <a:gd name="connsiteX82" fmla="*/ 496711 w 3397015"/>
              <a:gd name="connsiteY82" fmla="*/ 666045 h 5757025"/>
              <a:gd name="connsiteX83" fmla="*/ 496711 w 3397015"/>
              <a:gd name="connsiteY83" fmla="*/ 666045 h 5757025"/>
              <a:gd name="connsiteX84" fmla="*/ 598311 w 3397015"/>
              <a:gd name="connsiteY84" fmla="*/ 778933 h 5757025"/>
              <a:gd name="connsiteX85" fmla="*/ 575734 w 3397015"/>
              <a:gd name="connsiteY85" fmla="*/ 835378 h 5757025"/>
              <a:gd name="connsiteX86" fmla="*/ 936978 w 3397015"/>
              <a:gd name="connsiteY86" fmla="*/ 1185333 h 5757025"/>
              <a:gd name="connsiteX87" fmla="*/ 1106311 w 3397015"/>
              <a:gd name="connsiteY87" fmla="*/ 1377245 h 5757025"/>
              <a:gd name="connsiteX88" fmla="*/ 1196622 w 3397015"/>
              <a:gd name="connsiteY88" fmla="*/ 1388533 h 5757025"/>
              <a:gd name="connsiteX89" fmla="*/ 1388534 w 3397015"/>
              <a:gd name="connsiteY89" fmla="*/ 1512711 h 5757025"/>
              <a:gd name="connsiteX90" fmla="*/ 1557867 w 3397015"/>
              <a:gd name="connsiteY90" fmla="*/ 1614311 h 5757025"/>
              <a:gd name="connsiteX91" fmla="*/ 1591734 w 3397015"/>
              <a:gd name="connsiteY91" fmla="*/ 1670756 h 5757025"/>
              <a:gd name="connsiteX92" fmla="*/ 1456267 w 3397015"/>
              <a:gd name="connsiteY92" fmla="*/ 1873956 h 5757025"/>
              <a:gd name="connsiteX93" fmla="*/ 1433689 w 3397015"/>
              <a:gd name="connsiteY93" fmla="*/ 2088445 h 5757025"/>
              <a:gd name="connsiteX94" fmla="*/ 1479462 w 3397015"/>
              <a:gd name="connsiteY94" fmla="*/ 2330891 h 5757025"/>
              <a:gd name="connsiteX95" fmla="*/ 1354667 w 3397015"/>
              <a:gd name="connsiteY95" fmla="*/ 2280356 h 5757025"/>
              <a:gd name="connsiteX96" fmla="*/ 1148997 w 3397015"/>
              <a:gd name="connsiteY96" fmla="*/ 2425964 h 5757025"/>
              <a:gd name="connsiteX97" fmla="*/ 1010003 w 3397015"/>
              <a:gd name="connsiteY97" fmla="*/ 2624402 h 5757025"/>
              <a:gd name="connsiteX98" fmla="*/ 891822 w 3397015"/>
              <a:gd name="connsiteY98" fmla="*/ 2822222 h 5757025"/>
              <a:gd name="connsiteX99" fmla="*/ 900201 w 3397015"/>
              <a:gd name="connsiteY99" fmla="*/ 3000463 h 5757025"/>
              <a:gd name="connsiteX100" fmla="*/ 938742 w 3397015"/>
              <a:gd name="connsiteY100" fmla="*/ 3164417 h 5757025"/>
              <a:gd name="connsiteX101" fmla="*/ 969698 w 3397015"/>
              <a:gd name="connsiteY101" fmla="*/ 3286214 h 5757025"/>
              <a:gd name="connsiteX102" fmla="*/ 891822 w 3397015"/>
              <a:gd name="connsiteY102" fmla="*/ 3544711 h 5757025"/>
              <a:gd name="connsiteX103" fmla="*/ 934597 w 3397015"/>
              <a:gd name="connsiteY103" fmla="*/ 3914158 h 5757025"/>
              <a:gd name="connsiteX104" fmla="*/ 925689 w 3397015"/>
              <a:gd name="connsiteY104" fmla="*/ 4097867 h 5757025"/>
              <a:gd name="connsiteX105" fmla="*/ 1072445 w 3397015"/>
              <a:gd name="connsiteY105" fmla="*/ 4233333 h 5757025"/>
              <a:gd name="connsiteX106" fmla="*/ 1219200 w 3397015"/>
              <a:gd name="connsiteY106" fmla="*/ 4109156 h 5757025"/>
              <a:gd name="connsiteX107" fmla="*/ 1261358 w 3397015"/>
              <a:gd name="connsiteY107" fmla="*/ 3846513 h 5757025"/>
              <a:gd name="connsiteX108" fmla="*/ 1412258 w 3397015"/>
              <a:gd name="connsiteY108" fmla="*/ 3618354 h 5757025"/>
              <a:gd name="connsiteX109" fmla="*/ 1474083 w 3397015"/>
              <a:gd name="connsiteY109" fmla="*/ 3459779 h 5757025"/>
              <a:gd name="connsiteX110" fmla="*/ 1506803 w 3397015"/>
              <a:gd name="connsiteY110" fmla="*/ 3333839 h 5757025"/>
              <a:gd name="connsiteX111" fmla="*/ 1659467 w 3397015"/>
              <a:gd name="connsiteY111" fmla="*/ 3347508 h 5757025"/>
              <a:gd name="connsiteX112" fmla="*/ 1783645 w 3397015"/>
              <a:gd name="connsiteY112" fmla="*/ 3465071 h 5757025"/>
              <a:gd name="connsiteX113" fmla="*/ 2005806 w 3397015"/>
              <a:gd name="connsiteY113" fmla="*/ 3580959 h 5757025"/>
              <a:gd name="connsiteX114" fmla="*/ 2191279 w 3397015"/>
              <a:gd name="connsiteY114" fmla="*/ 3733006 h 5757025"/>
              <a:gd name="connsiteX115" fmla="*/ 2325511 w 3397015"/>
              <a:gd name="connsiteY115" fmla="*/ 3787687 h 5757025"/>
              <a:gd name="connsiteX116" fmla="*/ 2134747 w 3397015"/>
              <a:gd name="connsiteY116" fmla="*/ 4030133 h 5757025"/>
              <a:gd name="connsiteX117" fmla="*/ 2010040 w 3397015"/>
              <a:gd name="connsiteY117" fmla="*/ 4368624 h 5757025"/>
              <a:gd name="connsiteX118" fmla="*/ 2020447 w 3397015"/>
              <a:gd name="connsiteY118" fmla="*/ 4523758 h 5757025"/>
              <a:gd name="connsiteX119" fmla="*/ 1966031 w 3397015"/>
              <a:gd name="connsiteY119" fmla="*/ 4595725 h 5757025"/>
              <a:gd name="connsiteX120" fmla="*/ 2074245 w 3397015"/>
              <a:gd name="connsiteY120" fmla="*/ 4772201 h 5757025"/>
              <a:gd name="connsiteX121" fmla="*/ 1939925 w 3397015"/>
              <a:gd name="connsiteY121" fmla="*/ 4983075 h 5757025"/>
              <a:gd name="connsiteX122" fmla="*/ 1761067 w 3397015"/>
              <a:gd name="connsiteY122" fmla="*/ 5046133 h 5757025"/>
              <a:gd name="connsiteX123" fmla="*/ 1713442 w 3397015"/>
              <a:gd name="connsiteY123" fmla="*/ 5155319 h 5757025"/>
              <a:gd name="connsiteX124" fmla="*/ 1844924 w 3397015"/>
              <a:gd name="connsiteY124" fmla="*/ 5309289 h 5757025"/>
              <a:gd name="connsiteX125" fmla="*/ 2099557 w 3397015"/>
              <a:gd name="connsiteY125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51200 w 3397015"/>
              <a:gd name="connsiteY30" fmla="*/ 982133 h 5757025"/>
              <a:gd name="connsiteX31" fmla="*/ 3307645 w 3397015"/>
              <a:gd name="connsiteY31" fmla="*/ 869245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51200 w 3397015"/>
              <a:gd name="connsiteY30" fmla="*/ 982133 h 5757025"/>
              <a:gd name="connsiteX31" fmla="*/ 3307645 w 3397015"/>
              <a:gd name="connsiteY31" fmla="*/ 869245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307645 w 3397015"/>
              <a:gd name="connsiteY31" fmla="*/ 869245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91556 w 3397015"/>
              <a:gd name="connsiteY35" fmla="*/ 72248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2980267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1556 w 3397015"/>
              <a:gd name="connsiteY37" fmla="*/ 959556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59289 w 3397015"/>
              <a:gd name="connsiteY38" fmla="*/ 1061156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14134 w 3397015"/>
              <a:gd name="connsiteY40" fmla="*/ 1320800 h 5757025"/>
              <a:gd name="connsiteX41" fmla="*/ 3059289 w 3397015"/>
              <a:gd name="connsiteY41" fmla="*/ 1411111 h 5757025"/>
              <a:gd name="connsiteX42" fmla="*/ 3036711 w 3397015"/>
              <a:gd name="connsiteY42" fmla="*/ 1490133 h 5757025"/>
              <a:gd name="connsiteX43" fmla="*/ 2765778 w 3397015"/>
              <a:gd name="connsiteY43" fmla="*/ 1411111 h 5757025"/>
              <a:gd name="connsiteX44" fmla="*/ 2652889 w 3397015"/>
              <a:gd name="connsiteY44" fmla="*/ 1286933 h 5757025"/>
              <a:gd name="connsiteX45" fmla="*/ 2596445 w 3397015"/>
              <a:gd name="connsiteY45" fmla="*/ 1286933 h 5757025"/>
              <a:gd name="connsiteX46" fmla="*/ 2517422 w 3397015"/>
              <a:gd name="connsiteY46" fmla="*/ 1207911 h 5757025"/>
              <a:gd name="connsiteX47" fmla="*/ 2585156 w 3397015"/>
              <a:gd name="connsiteY47" fmla="*/ 1106311 h 5757025"/>
              <a:gd name="connsiteX48" fmla="*/ 2607734 w 3397015"/>
              <a:gd name="connsiteY48" fmla="*/ 993422 h 5757025"/>
              <a:gd name="connsiteX49" fmla="*/ 2630311 w 3397015"/>
              <a:gd name="connsiteY49" fmla="*/ 846667 h 5757025"/>
              <a:gd name="connsiteX50" fmla="*/ 2585156 w 3397015"/>
              <a:gd name="connsiteY50" fmla="*/ 688622 h 5757025"/>
              <a:gd name="connsiteX51" fmla="*/ 2494845 w 3397015"/>
              <a:gd name="connsiteY51" fmla="*/ 598311 h 5757025"/>
              <a:gd name="connsiteX52" fmla="*/ 2223911 w 3397015"/>
              <a:gd name="connsiteY52" fmla="*/ 553156 h 5757025"/>
              <a:gd name="connsiteX53" fmla="*/ 2099734 w 3397015"/>
              <a:gd name="connsiteY53" fmla="*/ 587022 h 5757025"/>
              <a:gd name="connsiteX54" fmla="*/ 1986845 w 3397015"/>
              <a:gd name="connsiteY54" fmla="*/ 846667 h 5757025"/>
              <a:gd name="connsiteX55" fmla="*/ 2043289 w 3397015"/>
              <a:gd name="connsiteY55" fmla="*/ 948267 h 5757025"/>
              <a:gd name="connsiteX56" fmla="*/ 1986845 w 3397015"/>
              <a:gd name="connsiteY56" fmla="*/ 1083733 h 5757025"/>
              <a:gd name="connsiteX57" fmla="*/ 1986845 w 3397015"/>
              <a:gd name="connsiteY57" fmla="*/ 1140178 h 5757025"/>
              <a:gd name="connsiteX58" fmla="*/ 1840089 w 3397015"/>
              <a:gd name="connsiteY58" fmla="*/ 1185333 h 5757025"/>
              <a:gd name="connsiteX59" fmla="*/ 1704622 w 3397015"/>
              <a:gd name="connsiteY59" fmla="*/ 1083733 h 5757025"/>
              <a:gd name="connsiteX60" fmla="*/ 1580445 w 3397015"/>
              <a:gd name="connsiteY60" fmla="*/ 1106311 h 5757025"/>
              <a:gd name="connsiteX61" fmla="*/ 1422400 w 3397015"/>
              <a:gd name="connsiteY61" fmla="*/ 1016000 h 5757025"/>
              <a:gd name="connsiteX62" fmla="*/ 1320800 w 3397015"/>
              <a:gd name="connsiteY62" fmla="*/ 1016000 h 5757025"/>
              <a:gd name="connsiteX63" fmla="*/ 1083734 w 3397015"/>
              <a:gd name="connsiteY63" fmla="*/ 812800 h 5757025"/>
              <a:gd name="connsiteX64" fmla="*/ 903111 w 3397015"/>
              <a:gd name="connsiteY64" fmla="*/ 654756 h 5757025"/>
              <a:gd name="connsiteX65" fmla="*/ 767645 w 3397015"/>
              <a:gd name="connsiteY65" fmla="*/ 564445 h 5757025"/>
              <a:gd name="connsiteX66" fmla="*/ 722489 w 3397015"/>
              <a:gd name="connsiteY66" fmla="*/ 530578 h 5757025"/>
              <a:gd name="connsiteX67" fmla="*/ 643467 w 3397015"/>
              <a:gd name="connsiteY67" fmla="*/ 474133 h 5757025"/>
              <a:gd name="connsiteX68" fmla="*/ 496711 w 3397015"/>
              <a:gd name="connsiteY68" fmla="*/ 338667 h 5757025"/>
              <a:gd name="connsiteX69" fmla="*/ 338667 w 3397015"/>
              <a:gd name="connsiteY69" fmla="*/ 169333 h 5757025"/>
              <a:gd name="connsiteX70" fmla="*/ 237067 w 3397015"/>
              <a:gd name="connsiteY70" fmla="*/ 158045 h 5757025"/>
              <a:gd name="connsiteX71" fmla="*/ 0 w 3397015"/>
              <a:gd name="connsiteY71" fmla="*/ 0 h 5757025"/>
              <a:gd name="connsiteX72" fmla="*/ 11289 w 3397015"/>
              <a:gd name="connsiteY72" fmla="*/ 90311 h 5757025"/>
              <a:gd name="connsiteX73" fmla="*/ 203200 w 3397015"/>
              <a:gd name="connsiteY73" fmla="*/ 191911 h 5757025"/>
              <a:gd name="connsiteX74" fmla="*/ 180622 w 3397015"/>
              <a:gd name="connsiteY74" fmla="*/ 259645 h 5757025"/>
              <a:gd name="connsiteX75" fmla="*/ 180622 w 3397015"/>
              <a:gd name="connsiteY75" fmla="*/ 259645 h 5757025"/>
              <a:gd name="connsiteX76" fmla="*/ 112889 w 3397015"/>
              <a:gd name="connsiteY76" fmla="*/ 338667 h 5757025"/>
              <a:gd name="connsiteX77" fmla="*/ 67734 w 3397015"/>
              <a:gd name="connsiteY77" fmla="*/ 372533 h 5757025"/>
              <a:gd name="connsiteX78" fmla="*/ 169334 w 3397015"/>
              <a:gd name="connsiteY78" fmla="*/ 462845 h 5757025"/>
              <a:gd name="connsiteX79" fmla="*/ 316089 w 3397015"/>
              <a:gd name="connsiteY79" fmla="*/ 485422 h 5757025"/>
              <a:gd name="connsiteX80" fmla="*/ 496711 w 3397015"/>
              <a:gd name="connsiteY80" fmla="*/ 530578 h 5757025"/>
              <a:gd name="connsiteX81" fmla="*/ 496711 w 3397015"/>
              <a:gd name="connsiteY81" fmla="*/ 666045 h 5757025"/>
              <a:gd name="connsiteX82" fmla="*/ 496711 w 3397015"/>
              <a:gd name="connsiteY82" fmla="*/ 666045 h 5757025"/>
              <a:gd name="connsiteX83" fmla="*/ 598311 w 3397015"/>
              <a:gd name="connsiteY83" fmla="*/ 778933 h 5757025"/>
              <a:gd name="connsiteX84" fmla="*/ 575734 w 3397015"/>
              <a:gd name="connsiteY84" fmla="*/ 835378 h 5757025"/>
              <a:gd name="connsiteX85" fmla="*/ 936978 w 3397015"/>
              <a:gd name="connsiteY85" fmla="*/ 1185333 h 5757025"/>
              <a:gd name="connsiteX86" fmla="*/ 1106311 w 3397015"/>
              <a:gd name="connsiteY86" fmla="*/ 1377245 h 5757025"/>
              <a:gd name="connsiteX87" fmla="*/ 1196622 w 3397015"/>
              <a:gd name="connsiteY87" fmla="*/ 1388533 h 5757025"/>
              <a:gd name="connsiteX88" fmla="*/ 1388534 w 3397015"/>
              <a:gd name="connsiteY88" fmla="*/ 1512711 h 5757025"/>
              <a:gd name="connsiteX89" fmla="*/ 1557867 w 3397015"/>
              <a:gd name="connsiteY89" fmla="*/ 1614311 h 5757025"/>
              <a:gd name="connsiteX90" fmla="*/ 1591734 w 3397015"/>
              <a:gd name="connsiteY90" fmla="*/ 1670756 h 5757025"/>
              <a:gd name="connsiteX91" fmla="*/ 1456267 w 3397015"/>
              <a:gd name="connsiteY91" fmla="*/ 1873956 h 5757025"/>
              <a:gd name="connsiteX92" fmla="*/ 1433689 w 3397015"/>
              <a:gd name="connsiteY92" fmla="*/ 2088445 h 5757025"/>
              <a:gd name="connsiteX93" fmla="*/ 1479462 w 3397015"/>
              <a:gd name="connsiteY93" fmla="*/ 2330891 h 5757025"/>
              <a:gd name="connsiteX94" fmla="*/ 1354667 w 3397015"/>
              <a:gd name="connsiteY94" fmla="*/ 2280356 h 5757025"/>
              <a:gd name="connsiteX95" fmla="*/ 1148997 w 3397015"/>
              <a:gd name="connsiteY95" fmla="*/ 2425964 h 5757025"/>
              <a:gd name="connsiteX96" fmla="*/ 1010003 w 3397015"/>
              <a:gd name="connsiteY96" fmla="*/ 2624402 h 5757025"/>
              <a:gd name="connsiteX97" fmla="*/ 891822 w 3397015"/>
              <a:gd name="connsiteY97" fmla="*/ 2822222 h 5757025"/>
              <a:gd name="connsiteX98" fmla="*/ 900201 w 3397015"/>
              <a:gd name="connsiteY98" fmla="*/ 3000463 h 5757025"/>
              <a:gd name="connsiteX99" fmla="*/ 938742 w 3397015"/>
              <a:gd name="connsiteY99" fmla="*/ 3164417 h 5757025"/>
              <a:gd name="connsiteX100" fmla="*/ 969698 w 3397015"/>
              <a:gd name="connsiteY100" fmla="*/ 3286214 h 5757025"/>
              <a:gd name="connsiteX101" fmla="*/ 891822 w 3397015"/>
              <a:gd name="connsiteY101" fmla="*/ 3544711 h 5757025"/>
              <a:gd name="connsiteX102" fmla="*/ 934597 w 3397015"/>
              <a:gd name="connsiteY102" fmla="*/ 3914158 h 5757025"/>
              <a:gd name="connsiteX103" fmla="*/ 925689 w 3397015"/>
              <a:gd name="connsiteY103" fmla="*/ 4097867 h 5757025"/>
              <a:gd name="connsiteX104" fmla="*/ 1072445 w 3397015"/>
              <a:gd name="connsiteY104" fmla="*/ 4233333 h 5757025"/>
              <a:gd name="connsiteX105" fmla="*/ 1219200 w 3397015"/>
              <a:gd name="connsiteY105" fmla="*/ 4109156 h 5757025"/>
              <a:gd name="connsiteX106" fmla="*/ 1261358 w 3397015"/>
              <a:gd name="connsiteY106" fmla="*/ 3846513 h 5757025"/>
              <a:gd name="connsiteX107" fmla="*/ 1412258 w 3397015"/>
              <a:gd name="connsiteY107" fmla="*/ 3618354 h 5757025"/>
              <a:gd name="connsiteX108" fmla="*/ 1474083 w 3397015"/>
              <a:gd name="connsiteY108" fmla="*/ 3459779 h 5757025"/>
              <a:gd name="connsiteX109" fmla="*/ 1506803 w 3397015"/>
              <a:gd name="connsiteY109" fmla="*/ 3333839 h 5757025"/>
              <a:gd name="connsiteX110" fmla="*/ 1659467 w 3397015"/>
              <a:gd name="connsiteY110" fmla="*/ 3347508 h 5757025"/>
              <a:gd name="connsiteX111" fmla="*/ 1783645 w 3397015"/>
              <a:gd name="connsiteY111" fmla="*/ 3465071 h 5757025"/>
              <a:gd name="connsiteX112" fmla="*/ 2005806 w 3397015"/>
              <a:gd name="connsiteY112" fmla="*/ 3580959 h 5757025"/>
              <a:gd name="connsiteX113" fmla="*/ 2191279 w 3397015"/>
              <a:gd name="connsiteY113" fmla="*/ 3733006 h 5757025"/>
              <a:gd name="connsiteX114" fmla="*/ 2325511 w 3397015"/>
              <a:gd name="connsiteY114" fmla="*/ 3787687 h 5757025"/>
              <a:gd name="connsiteX115" fmla="*/ 2134747 w 3397015"/>
              <a:gd name="connsiteY115" fmla="*/ 4030133 h 5757025"/>
              <a:gd name="connsiteX116" fmla="*/ 2010040 w 3397015"/>
              <a:gd name="connsiteY116" fmla="*/ 4368624 h 5757025"/>
              <a:gd name="connsiteX117" fmla="*/ 2020447 w 3397015"/>
              <a:gd name="connsiteY117" fmla="*/ 4523758 h 5757025"/>
              <a:gd name="connsiteX118" fmla="*/ 1966031 w 3397015"/>
              <a:gd name="connsiteY118" fmla="*/ 4595725 h 5757025"/>
              <a:gd name="connsiteX119" fmla="*/ 2074245 w 3397015"/>
              <a:gd name="connsiteY119" fmla="*/ 4772201 h 5757025"/>
              <a:gd name="connsiteX120" fmla="*/ 1939925 w 3397015"/>
              <a:gd name="connsiteY120" fmla="*/ 4983075 h 5757025"/>
              <a:gd name="connsiteX121" fmla="*/ 1761067 w 3397015"/>
              <a:gd name="connsiteY121" fmla="*/ 5046133 h 5757025"/>
              <a:gd name="connsiteX122" fmla="*/ 1713442 w 3397015"/>
              <a:gd name="connsiteY122" fmla="*/ 5155319 h 5757025"/>
              <a:gd name="connsiteX123" fmla="*/ 1844924 w 3397015"/>
              <a:gd name="connsiteY123" fmla="*/ 5309289 h 5757025"/>
              <a:gd name="connsiteX124" fmla="*/ 2099557 w 3397015"/>
              <a:gd name="connsiteY124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585156 w 3397015"/>
              <a:gd name="connsiteY49" fmla="*/ 688622 h 5757025"/>
              <a:gd name="connsiteX50" fmla="*/ 2494845 w 3397015"/>
              <a:gd name="connsiteY50" fmla="*/ 598311 h 5757025"/>
              <a:gd name="connsiteX51" fmla="*/ 2223911 w 3397015"/>
              <a:gd name="connsiteY51" fmla="*/ 553156 h 5757025"/>
              <a:gd name="connsiteX52" fmla="*/ 2099734 w 3397015"/>
              <a:gd name="connsiteY52" fmla="*/ 587022 h 5757025"/>
              <a:gd name="connsiteX53" fmla="*/ 1986845 w 3397015"/>
              <a:gd name="connsiteY53" fmla="*/ 846667 h 5757025"/>
              <a:gd name="connsiteX54" fmla="*/ 2043289 w 3397015"/>
              <a:gd name="connsiteY54" fmla="*/ 948267 h 5757025"/>
              <a:gd name="connsiteX55" fmla="*/ 1986845 w 3397015"/>
              <a:gd name="connsiteY55" fmla="*/ 1083733 h 5757025"/>
              <a:gd name="connsiteX56" fmla="*/ 1986845 w 3397015"/>
              <a:gd name="connsiteY56" fmla="*/ 1140178 h 5757025"/>
              <a:gd name="connsiteX57" fmla="*/ 1840089 w 3397015"/>
              <a:gd name="connsiteY57" fmla="*/ 1185333 h 5757025"/>
              <a:gd name="connsiteX58" fmla="*/ 1704622 w 3397015"/>
              <a:gd name="connsiteY58" fmla="*/ 1083733 h 5757025"/>
              <a:gd name="connsiteX59" fmla="*/ 1580445 w 3397015"/>
              <a:gd name="connsiteY59" fmla="*/ 1106311 h 5757025"/>
              <a:gd name="connsiteX60" fmla="*/ 1422400 w 3397015"/>
              <a:gd name="connsiteY60" fmla="*/ 1016000 h 5757025"/>
              <a:gd name="connsiteX61" fmla="*/ 1320800 w 3397015"/>
              <a:gd name="connsiteY61" fmla="*/ 1016000 h 5757025"/>
              <a:gd name="connsiteX62" fmla="*/ 1083734 w 3397015"/>
              <a:gd name="connsiteY62" fmla="*/ 812800 h 5757025"/>
              <a:gd name="connsiteX63" fmla="*/ 903111 w 3397015"/>
              <a:gd name="connsiteY63" fmla="*/ 654756 h 5757025"/>
              <a:gd name="connsiteX64" fmla="*/ 767645 w 3397015"/>
              <a:gd name="connsiteY64" fmla="*/ 564445 h 5757025"/>
              <a:gd name="connsiteX65" fmla="*/ 722489 w 3397015"/>
              <a:gd name="connsiteY65" fmla="*/ 530578 h 5757025"/>
              <a:gd name="connsiteX66" fmla="*/ 643467 w 3397015"/>
              <a:gd name="connsiteY66" fmla="*/ 474133 h 5757025"/>
              <a:gd name="connsiteX67" fmla="*/ 496711 w 3397015"/>
              <a:gd name="connsiteY67" fmla="*/ 338667 h 5757025"/>
              <a:gd name="connsiteX68" fmla="*/ 338667 w 3397015"/>
              <a:gd name="connsiteY68" fmla="*/ 169333 h 5757025"/>
              <a:gd name="connsiteX69" fmla="*/ 237067 w 3397015"/>
              <a:gd name="connsiteY69" fmla="*/ 158045 h 5757025"/>
              <a:gd name="connsiteX70" fmla="*/ 0 w 3397015"/>
              <a:gd name="connsiteY70" fmla="*/ 0 h 5757025"/>
              <a:gd name="connsiteX71" fmla="*/ 11289 w 3397015"/>
              <a:gd name="connsiteY71" fmla="*/ 90311 h 5757025"/>
              <a:gd name="connsiteX72" fmla="*/ 203200 w 3397015"/>
              <a:gd name="connsiteY72" fmla="*/ 191911 h 5757025"/>
              <a:gd name="connsiteX73" fmla="*/ 180622 w 3397015"/>
              <a:gd name="connsiteY73" fmla="*/ 259645 h 5757025"/>
              <a:gd name="connsiteX74" fmla="*/ 180622 w 3397015"/>
              <a:gd name="connsiteY74" fmla="*/ 259645 h 5757025"/>
              <a:gd name="connsiteX75" fmla="*/ 112889 w 3397015"/>
              <a:gd name="connsiteY75" fmla="*/ 338667 h 5757025"/>
              <a:gd name="connsiteX76" fmla="*/ 67734 w 3397015"/>
              <a:gd name="connsiteY76" fmla="*/ 372533 h 5757025"/>
              <a:gd name="connsiteX77" fmla="*/ 169334 w 3397015"/>
              <a:gd name="connsiteY77" fmla="*/ 462845 h 5757025"/>
              <a:gd name="connsiteX78" fmla="*/ 316089 w 3397015"/>
              <a:gd name="connsiteY78" fmla="*/ 485422 h 5757025"/>
              <a:gd name="connsiteX79" fmla="*/ 496711 w 3397015"/>
              <a:gd name="connsiteY79" fmla="*/ 530578 h 5757025"/>
              <a:gd name="connsiteX80" fmla="*/ 496711 w 3397015"/>
              <a:gd name="connsiteY80" fmla="*/ 666045 h 5757025"/>
              <a:gd name="connsiteX81" fmla="*/ 496711 w 3397015"/>
              <a:gd name="connsiteY81" fmla="*/ 666045 h 5757025"/>
              <a:gd name="connsiteX82" fmla="*/ 598311 w 3397015"/>
              <a:gd name="connsiteY82" fmla="*/ 778933 h 5757025"/>
              <a:gd name="connsiteX83" fmla="*/ 575734 w 3397015"/>
              <a:gd name="connsiteY83" fmla="*/ 835378 h 5757025"/>
              <a:gd name="connsiteX84" fmla="*/ 936978 w 3397015"/>
              <a:gd name="connsiteY84" fmla="*/ 1185333 h 5757025"/>
              <a:gd name="connsiteX85" fmla="*/ 1106311 w 3397015"/>
              <a:gd name="connsiteY85" fmla="*/ 1377245 h 5757025"/>
              <a:gd name="connsiteX86" fmla="*/ 1196622 w 3397015"/>
              <a:gd name="connsiteY86" fmla="*/ 1388533 h 5757025"/>
              <a:gd name="connsiteX87" fmla="*/ 1388534 w 3397015"/>
              <a:gd name="connsiteY87" fmla="*/ 1512711 h 5757025"/>
              <a:gd name="connsiteX88" fmla="*/ 1557867 w 3397015"/>
              <a:gd name="connsiteY88" fmla="*/ 1614311 h 5757025"/>
              <a:gd name="connsiteX89" fmla="*/ 1591734 w 3397015"/>
              <a:gd name="connsiteY89" fmla="*/ 1670756 h 5757025"/>
              <a:gd name="connsiteX90" fmla="*/ 1456267 w 3397015"/>
              <a:gd name="connsiteY90" fmla="*/ 1873956 h 5757025"/>
              <a:gd name="connsiteX91" fmla="*/ 1433689 w 3397015"/>
              <a:gd name="connsiteY91" fmla="*/ 2088445 h 5757025"/>
              <a:gd name="connsiteX92" fmla="*/ 1479462 w 3397015"/>
              <a:gd name="connsiteY92" fmla="*/ 2330891 h 5757025"/>
              <a:gd name="connsiteX93" fmla="*/ 1354667 w 3397015"/>
              <a:gd name="connsiteY93" fmla="*/ 2280356 h 5757025"/>
              <a:gd name="connsiteX94" fmla="*/ 1148997 w 3397015"/>
              <a:gd name="connsiteY94" fmla="*/ 2425964 h 5757025"/>
              <a:gd name="connsiteX95" fmla="*/ 1010003 w 3397015"/>
              <a:gd name="connsiteY95" fmla="*/ 2624402 h 5757025"/>
              <a:gd name="connsiteX96" fmla="*/ 891822 w 3397015"/>
              <a:gd name="connsiteY96" fmla="*/ 2822222 h 5757025"/>
              <a:gd name="connsiteX97" fmla="*/ 900201 w 3397015"/>
              <a:gd name="connsiteY97" fmla="*/ 3000463 h 5757025"/>
              <a:gd name="connsiteX98" fmla="*/ 938742 w 3397015"/>
              <a:gd name="connsiteY98" fmla="*/ 3164417 h 5757025"/>
              <a:gd name="connsiteX99" fmla="*/ 969698 w 3397015"/>
              <a:gd name="connsiteY99" fmla="*/ 3286214 h 5757025"/>
              <a:gd name="connsiteX100" fmla="*/ 891822 w 3397015"/>
              <a:gd name="connsiteY100" fmla="*/ 3544711 h 5757025"/>
              <a:gd name="connsiteX101" fmla="*/ 934597 w 3397015"/>
              <a:gd name="connsiteY101" fmla="*/ 3914158 h 5757025"/>
              <a:gd name="connsiteX102" fmla="*/ 925689 w 3397015"/>
              <a:gd name="connsiteY102" fmla="*/ 4097867 h 5757025"/>
              <a:gd name="connsiteX103" fmla="*/ 1072445 w 3397015"/>
              <a:gd name="connsiteY103" fmla="*/ 4233333 h 5757025"/>
              <a:gd name="connsiteX104" fmla="*/ 1219200 w 3397015"/>
              <a:gd name="connsiteY104" fmla="*/ 4109156 h 5757025"/>
              <a:gd name="connsiteX105" fmla="*/ 1261358 w 3397015"/>
              <a:gd name="connsiteY105" fmla="*/ 3846513 h 5757025"/>
              <a:gd name="connsiteX106" fmla="*/ 1412258 w 3397015"/>
              <a:gd name="connsiteY106" fmla="*/ 3618354 h 5757025"/>
              <a:gd name="connsiteX107" fmla="*/ 1474083 w 3397015"/>
              <a:gd name="connsiteY107" fmla="*/ 3459779 h 5757025"/>
              <a:gd name="connsiteX108" fmla="*/ 1506803 w 3397015"/>
              <a:gd name="connsiteY108" fmla="*/ 3333839 h 5757025"/>
              <a:gd name="connsiteX109" fmla="*/ 1659467 w 3397015"/>
              <a:gd name="connsiteY109" fmla="*/ 3347508 h 5757025"/>
              <a:gd name="connsiteX110" fmla="*/ 1783645 w 3397015"/>
              <a:gd name="connsiteY110" fmla="*/ 3465071 h 5757025"/>
              <a:gd name="connsiteX111" fmla="*/ 2005806 w 3397015"/>
              <a:gd name="connsiteY111" fmla="*/ 3580959 h 5757025"/>
              <a:gd name="connsiteX112" fmla="*/ 2191279 w 3397015"/>
              <a:gd name="connsiteY112" fmla="*/ 3733006 h 5757025"/>
              <a:gd name="connsiteX113" fmla="*/ 2325511 w 3397015"/>
              <a:gd name="connsiteY113" fmla="*/ 3787687 h 5757025"/>
              <a:gd name="connsiteX114" fmla="*/ 2134747 w 3397015"/>
              <a:gd name="connsiteY114" fmla="*/ 4030133 h 5757025"/>
              <a:gd name="connsiteX115" fmla="*/ 2010040 w 3397015"/>
              <a:gd name="connsiteY115" fmla="*/ 4368624 h 5757025"/>
              <a:gd name="connsiteX116" fmla="*/ 2020447 w 3397015"/>
              <a:gd name="connsiteY116" fmla="*/ 4523758 h 5757025"/>
              <a:gd name="connsiteX117" fmla="*/ 1966031 w 3397015"/>
              <a:gd name="connsiteY117" fmla="*/ 4595725 h 5757025"/>
              <a:gd name="connsiteX118" fmla="*/ 2074245 w 3397015"/>
              <a:gd name="connsiteY118" fmla="*/ 4772201 h 5757025"/>
              <a:gd name="connsiteX119" fmla="*/ 1939925 w 3397015"/>
              <a:gd name="connsiteY119" fmla="*/ 4983075 h 5757025"/>
              <a:gd name="connsiteX120" fmla="*/ 1761067 w 3397015"/>
              <a:gd name="connsiteY120" fmla="*/ 5046133 h 5757025"/>
              <a:gd name="connsiteX121" fmla="*/ 1713442 w 3397015"/>
              <a:gd name="connsiteY121" fmla="*/ 5155319 h 5757025"/>
              <a:gd name="connsiteX122" fmla="*/ 1844924 w 3397015"/>
              <a:gd name="connsiteY122" fmla="*/ 5309289 h 5757025"/>
              <a:gd name="connsiteX123" fmla="*/ 2099557 w 3397015"/>
              <a:gd name="connsiteY123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30311 w 3397015"/>
              <a:gd name="connsiteY48" fmla="*/ 846667 h 5757025"/>
              <a:gd name="connsiteX49" fmla="*/ 2494845 w 3397015"/>
              <a:gd name="connsiteY49" fmla="*/ 598311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94845 w 3397015"/>
              <a:gd name="connsiteY49" fmla="*/ 598311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94845 w 3397015"/>
              <a:gd name="connsiteY49" fmla="*/ 598311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223911 w 3397015"/>
              <a:gd name="connsiteY50" fmla="*/ 553156 h 5757025"/>
              <a:gd name="connsiteX51" fmla="*/ 2099734 w 3397015"/>
              <a:gd name="connsiteY51" fmla="*/ 587022 h 5757025"/>
              <a:gd name="connsiteX52" fmla="*/ 1986845 w 3397015"/>
              <a:gd name="connsiteY52" fmla="*/ 846667 h 5757025"/>
              <a:gd name="connsiteX53" fmla="*/ 2043289 w 3397015"/>
              <a:gd name="connsiteY53" fmla="*/ 948267 h 5757025"/>
              <a:gd name="connsiteX54" fmla="*/ 1986845 w 3397015"/>
              <a:gd name="connsiteY54" fmla="*/ 1083733 h 5757025"/>
              <a:gd name="connsiteX55" fmla="*/ 1986845 w 3397015"/>
              <a:gd name="connsiteY55" fmla="*/ 1140178 h 5757025"/>
              <a:gd name="connsiteX56" fmla="*/ 1840089 w 3397015"/>
              <a:gd name="connsiteY56" fmla="*/ 1185333 h 5757025"/>
              <a:gd name="connsiteX57" fmla="*/ 1704622 w 3397015"/>
              <a:gd name="connsiteY57" fmla="*/ 1083733 h 5757025"/>
              <a:gd name="connsiteX58" fmla="*/ 1580445 w 3397015"/>
              <a:gd name="connsiteY58" fmla="*/ 1106311 h 5757025"/>
              <a:gd name="connsiteX59" fmla="*/ 1422400 w 3397015"/>
              <a:gd name="connsiteY59" fmla="*/ 1016000 h 5757025"/>
              <a:gd name="connsiteX60" fmla="*/ 1320800 w 3397015"/>
              <a:gd name="connsiteY60" fmla="*/ 1016000 h 5757025"/>
              <a:gd name="connsiteX61" fmla="*/ 1083734 w 3397015"/>
              <a:gd name="connsiteY61" fmla="*/ 812800 h 5757025"/>
              <a:gd name="connsiteX62" fmla="*/ 903111 w 3397015"/>
              <a:gd name="connsiteY62" fmla="*/ 654756 h 5757025"/>
              <a:gd name="connsiteX63" fmla="*/ 767645 w 3397015"/>
              <a:gd name="connsiteY63" fmla="*/ 564445 h 5757025"/>
              <a:gd name="connsiteX64" fmla="*/ 722489 w 3397015"/>
              <a:gd name="connsiteY64" fmla="*/ 530578 h 5757025"/>
              <a:gd name="connsiteX65" fmla="*/ 643467 w 3397015"/>
              <a:gd name="connsiteY65" fmla="*/ 474133 h 5757025"/>
              <a:gd name="connsiteX66" fmla="*/ 496711 w 3397015"/>
              <a:gd name="connsiteY66" fmla="*/ 338667 h 5757025"/>
              <a:gd name="connsiteX67" fmla="*/ 338667 w 3397015"/>
              <a:gd name="connsiteY67" fmla="*/ 169333 h 5757025"/>
              <a:gd name="connsiteX68" fmla="*/ 237067 w 3397015"/>
              <a:gd name="connsiteY68" fmla="*/ 158045 h 5757025"/>
              <a:gd name="connsiteX69" fmla="*/ 0 w 3397015"/>
              <a:gd name="connsiteY69" fmla="*/ 0 h 5757025"/>
              <a:gd name="connsiteX70" fmla="*/ 11289 w 3397015"/>
              <a:gd name="connsiteY70" fmla="*/ 90311 h 5757025"/>
              <a:gd name="connsiteX71" fmla="*/ 203200 w 3397015"/>
              <a:gd name="connsiteY71" fmla="*/ 191911 h 5757025"/>
              <a:gd name="connsiteX72" fmla="*/ 180622 w 3397015"/>
              <a:gd name="connsiteY72" fmla="*/ 259645 h 5757025"/>
              <a:gd name="connsiteX73" fmla="*/ 180622 w 3397015"/>
              <a:gd name="connsiteY73" fmla="*/ 259645 h 5757025"/>
              <a:gd name="connsiteX74" fmla="*/ 112889 w 3397015"/>
              <a:gd name="connsiteY74" fmla="*/ 338667 h 5757025"/>
              <a:gd name="connsiteX75" fmla="*/ 67734 w 3397015"/>
              <a:gd name="connsiteY75" fmla="*/ 372533 h 5757025"/>
              <a:gd name="connsiteX76" fmla="*/ 169334 w 3397015"/>
              <a:gd name="connsiteY76" fmla="*/ 462845 h 5757025"/>
              <a:gd name="connsiteX77" fmla="*/ 316089 w 3397015"/>
              <a:gd name="connsiteY77" fmla="*/ 485422 h 5757025"/>
              <a:gd name="connsiteX78" fmla="*/ 496711 w 3397015"/>
              <a:gd name="connsiteY78" fmla="*/ 530578 h 5757025"/>
              <a:gd name="connsiteX79" fmla="*/ 496711 w 3397015"/>
              <a:gd name="connsiteY79" fmla="*/ 666045 h 5757025"/>
              <a:gd name="connsiteX80" fmla="*/ 496711 w 3397015"/>
              <a:gd name="connsiteY80" fmla="*/ 666045 h 5757025"/>
              <a:gd name="connsiteX81" fmla="*/ 598311 w 3397015"/>
              <a:gd name="connsiteY81" fmla="*/ 778933 h 5757025"/>
              <a:gd name="connsiteX82" fmla="*/ 575734 w 3397015"/>
              <a:gd name="connsiteY82" fmla="*/ 835378 h 5757025"/>
              <a:gd name="connsiteX83" fmla="*/ 936978 w 3397015"/>
              <a:gd name="connsiteY83" fmla="*/ 1185333 h 5757025"/>
              <a:gd name="connsiteX84" fmla="*/ 1106311 w 3397015"/>
              <a:gd name="connsiteY84" fmla="*/ 1377245 h 5757025"/>
              <a:gd name="connsiteX85" fmla="*/ 1196622 w 3397015"/>
              <a:gd name="connsiteY85" fmla="*/ 1388533 h 5757025"/>
              <a:gd name="connsiteX86" fmla="*/ 1388534 w 3397015"/>
              <a:gd name="connsiteY86" fmla="*/ 1512711 h 5757025"/>
              <a:gd name="connsiteX87" fmla="*/ 1557867 w 3397015"/>
              <a:gd name="connsiteY87" fmla="*/ 1614311 h 5757025"/>
              <a:gd name="connsiteX88" fmla="*/ 1591734 w 3397015"/>
              <a:gd name="connsiteY88" fmla="*/ 1670756 h 5757025"/>
              <a:gd name="connsiteX89" fmla="*/ 1456267 w 3397015"/>
              <a:gd name="connsiteY89" fmla="*/ 1873956 h 5757025"/>
              <a:gd name="connsiteX90" fmla="*/ 1433689 w 3397015"/>
              <a:gd name="connsiteY90" fmla="*/ 2088445 h 5757025"/>
              <a:gd name="connsiteX91" fmla="*/ 1479462 w 3397015"/>
              <a:gd name="connsiteY91" fmla="*/ 2330891 h 5757025"/>
              <a:gd name="connsiteX92" fmla="*/ 1354667 w 3397015"/>
              <a:gd name="connsiteY92" fmla="*/ 2280356 h 5757025"/>
              <a:gd name="connsiteX93" fmla="*/ 1148997 w 3397015"/>
              <a:gd name="connsiteY93" fmla="*/ 2425964 h 5757025"/>
              <a:gd name="connsiteX94" fmla="*/ 1010003 w 3397015"/>
              <a:gd name="connsiteY94" fmla="*/ 2624402 h 5757025"/>
              <a:gd name="connsiteX95" fmla="*/ 891822 w 3397015"/>
              <a:gd name="connsiteY95" fmla="*/ 2822222 h 5757025"/>
              <a:gd name="connsiteX96" fmla="*/ 900201 w 3397015"/>
              <a:gd name="connsiteY96" fmla="*/ 3000463 h 5757025"/>
              <a:gd name="connsiteX97" fmla="*/ 938742 w 3397015"/>
              <a:gd name="connsiteY97" fmla="*/ 3164417 h 5757025"/>
              <a:gd name="connsiteX98" fmla="*/ 969698 w 3397015"/>
              <a:gd name="connsiteY98" fmla="*/ 3286214 h 5757025"/>
              <a:gd name="connsiteX99" fmla="*/ 891822 w 3397015"/>
              <a:gd name="connsiteY99" fmla="*/ 3544711 h 5757025"/>
              <a:gd name="connsiteX100" fmla="*/ 934597 w 3397015"/>
              <a:gd name="connsiteY100" fmla="*/ 3914158 h 5757025"/>
              <a:gd name="connsiteX101" fmla="*/ 925689 w 3397015"/>
              <a:gd name="connsiteY101" fmla="*/ 4097867 h 5757025"/>
              <a:gd name="connsiteX102" fmla="*/ 1072445 w 3397015"/>
              <a:gd name="connsiteY102" fmla="*/ 4233333 h 5757025"/>
              <a:gd name="connsiteX103" fmla="*/ 1219200 w 3397015"/>
              <a:gd name="connsiteY103" fmla="*/ 4109156 h 5757025"/>
              <a:gd name="connsiteX104" fmla="*/ 1261358 w 3397015"/>
              <a:gd name="connsiteY104" fmla="*/ 3846513 h 5757025"/>
              <a:gd name="connsiteX105" fmla="*/ 1412258 w 3397015"/>
              <a:gd name="connsiteY105" fmla="*/ 3618354 h 5757025"/>
              <a:gd name="connsiteX106" fmla="*/ 1474083 w 3397015"/>
              <a:gd name="connsiteY106" fmla="*/ 3459779 h 5757025"/>
              <a:gd name="connsiteX107" fmla="*/ 1506803 w 3397015"/>
              <a:gd name="connsiteY107" fmla="*/ 3333839 h 5757025"/>
              <a:gd name="connsiteX108" fmla="*/ 1659467 w 3397015"/>
              <a:gd name="connsiteY108" fmla="*/ 3347508 h 5757025"/>
              <a:gd name="connsiteX109" fmla="*/ 1783645 w 3397015"/>
              <a:gd name="connsiteY109" fmla="*/ 3465071 h 5757025"/>
              <a:gd name="connsiteX110" fmla="*/ 2005806 w 3397015"/>
              <a:gd name="connsiteY110" fmla="*/ 3580959 h 5757025"/>
              <a:gd name="connsiteX111" fmla="*/ 2191279 w 3397015"/>
              <a:gd name="connsiteY111" fmla="*/ 3733006 h 5757025"/>
              <a:gd name="connsiteX112" fmla="*/ 2325511 w 3397015"/>
              <a:gd name="connsiteY112" fmla="*/ 3787687 h 5757025"/>
              <a:gd name="connsiteX113" fmla="*/ 2134747 w 3397015"/>
              <a:gd name="connsiteY113" fmla="*/ 4030133 h 5757025"/>
              <a:gd name="connsiteX114" fmla="*/ 2010040 w 3397015"/>
              <a:gd name="connsiteY114" fmla="*/ 4368624 h 5757025"/>
              <a:gd name="connsiteX115" fmla="*/ 2020447 w 3397015"/>
              <a:gd name="connsiteY115" fmla="*/ 4523758 h 5757025"/>
              <a:gd name="connsiteX116" fmla="*/ 1966031 w 3397015"/>
              <a:gd name="connsiteY116" fmla="*/ 4595725 h 5757025"/>
              <a:gd name="connsiteX117" fmla="*/ 2074245 w 3397015"/>
              <a:gd name="connsiteY117" fmla="*/ 4772201 h 5757025"/>
              <a:gd name="connsiteX118" fmla="*/ 1939925 w 3397015"/>
              <a:gd name="connsiteY118" fmla="*/ 4983075 h 5757025"/>
              <a:gd name="connsiteX119" fmla="*/ 1761067 w 3397015"/>
              <a:gd name="connsiteY119" fmla="*/ 5046133 h 5757025"/>
              <a:gd name="connsiteX120" fmla="*/ 1713442 w 3397015"/>
              <a:gd name="connsiteY120" fmla="*/ 5155319 h 5757025"/>
              <a:gd name="connsiteX121" fmla="*/ 1844924 w 3397015"/>
              <a:gd name="connsiteY121" fmla="*/ 5309289 h 5757025"/>
              <a:gd name="connsiteX122" fmla="*/ 2099557 w 3397015"/>
              <a:gd name="connsiteY122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223911 w 3397015"/>
              <a:gd name="connsiteY50" fmla="*/ 553156 h 5757025"/>
              <a:gd name="connsiteX51" fmla="*/ 1986845 w 3397015"/>
              <a:gd name="connsiteY51" fmla="*/ 846667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1986845 w 3397015"/>
              <a:gd name="connsiteY51" fmla="*/ 846667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1986845 w 3397015"/>
              <a:gd name="connsiteY51" fmla="*/ 846667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43289 w 3397015"/>
              <a:gd name="connsiteY52" fmla="*/ 948267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04622 w 3397015"/>
              <a:gd name="connsiteY56" fmla="*/ 108373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903111 w 3397015"/>
              <a:gd name="connsiteY61" fmla="*/ 654756 h 5757025"/>
              <a:gd name="connsiteX62" fmla="*/ 767645 w 3397015"/>
              <a:gd name="connsiteY62" fmla="*/ 564445 h 5757025"/>
              <a:gd name="connsiteX63" fmla="*/ 722489 w 3397015"/>
              <a:gd name="connsiteY63" fmla="*/ 530578 h 5757025"/>
              <a:gd name="connsiteX64" fmla="*/ 643467 w 3397015"/>
              <a:gd name="connsiteY64" fmla="*/ 474133 h 5757025"/>
              <a:gd name="connsiteX65" fmla="*/ 496711 w 3397015"/>
              <a:gd name="connsiteY65" fmla="*/ 338667 h 5757025"/>
              <a:gd name="connsiteX66" fmla="*/ 338667 w 3397015"/>
              <a:gd name="connsiteY66" fmla="*/ 169333 h 5757025"/>
              <a:gd name="connsiteX67" fmla="*/ 237067 w 3397015"/>
              <a:gd name="connsiteY67" fmla="*/ 158045 h 5757025"/>
              <a:gd name="connsiteX68" fmla="*/ 0 w 3397015"/>
              <a:gd name="connsiteY68" fmla="*/ 0 h 5757025"/>
              <a:gd name="connsiteX69" fmla="*/ 11289 w 3397015"/>
              <a:gd name="connsiteY69" fmla="*/ 90311 h 5757025"/>
              <a:gd name="connsiteX70" fmla="*/ 203200 w 3397015"/>
              <a:gd name="connsiteY70" fmla="*/ 191911 h 5757025"/>
              <a:gd name="connsiteX71" fmla="*/ 180622 w 3397015"/>
              <a:gd name="connsiteY71" fmla="*/ 259645 h 5757025"/>
              <a:gd name="connsiteX72" fmla="*/ 180622 w 3397015"/>
              <a:gd name="connsiteY72" fmla="*/ 259645 h 5757025"/>
              <a:gd name="connsiteX73" fmla="*/ 112889 w 3397015"/>
              <a:gd name="connsiteY73" fmla="*/ 338667 h 5757025"/>
              <a:gd name="connsiteX74" fmla="*/ 67734 w 3397015"/>
              <a:gd name="connsiteY74" fmla="*/ 372533 h 5757025"/>
              <a:gd name="connsiteX75" fmla="*/ 169334 w 3397015"/>
              <a:gd name="connsiteY75" fmla="*/ 462845 h 5757025"/>
              <a:gd name="connsiteX76" fmla="*/ 316089 w 3397015"/>
              <a:gd name="connsiteY76" fmla="*/ 485422 h 5757025"/>
              <a:gd name="connsiteX77" fmla="*/ 496711 w 3397015"/>
              <a:gd name="connsiteY77" fmla="*/ 530578 h 5757025"/>
              <a:gd name="connsiteX78" fmla="*/ 496711 w 3397015"/>
              <a:gd name="connsiteY78" fmla="*/ 666045 h 5757025"/>
              <a:gd name="connsiteX79" fmla="*/ 496711 w 3397015"/>
              <a:gd name="connsiteY79" fmla="*/ 666045 h 5757025"/>
              <a:gd name="connsiteX80" fmla="*/ 598311 w 3397015"/>
              <a:gd name="connsiteY80" fmla="*/ 778933 h 5757025"/>
              <a:gd name="connsiteX81" fmla="*/ 575734 w 3397015"/>
              <a:gd name="connsiteY81" fmla="*/ 835378 h 5757025"/>
              <a:gd name="connsiteX82" fmla="*/ 936978 w 3397015"/>
              <a:gd name="connsiteY82" fmla="*/ 1185333 h 5757025"/>
              <a:gd name="connsiteX83" fmla="*/ 1106311 w 3397015"/>
              <a:gd name="connsiteY83" fmla="*/ 1377245 h 5757025"/>
              <a:gd name="connsiteX84" fmla="*/ 1196622 w 3397015"/>
              <a:gd name="connsiteY84" fmla="*/ 1388533 h 5757025"/>
              <a:gd name="connsiteX85" fmla="*/ 1388534 w 3397015"/>
              <a:gd name="connsiteY85" fmla="*/ 1512711 h 5757025"/>
              <a:gd name="connsiteX86" fmla="*/ 1557867 w 3397015"/>
              <a:gd name="connsiteY86" fmla="*/ 1614311 h 5757025"/>
              <a:gd name="connsiteX87" fmla="*/ 1591734 w 3397015"/>
              <a:gd name="connsiteY87" fmla="*/ 1670756 h 5757025"/>
              <a:gd name="connsiteX88" fmla="*/ 1456267 w 3397015"/>
              <a:gd name="connsiteY88" fmla="*/ 1873956 h 5757025"/>
              <a:gd name="connsiteX89" fmla="*/ 1433689 w 3397015"/>
              <a:gd name="connsiteY89" fmla="*/ 2088445 h 5757025"/>
              <a:gd name="connsiteX90" fmla="*/ 1479462 w 3397015"/>
              <a:gd name="connsiteY90" fmla="*/ 2330891 h 5757025"/>
              <a:gd name="connsiteX91" fmla="*/ 1354667 w 3397015"/>
              <a:gd name="connsiteY91" fmla="*/ 2280356 h 5757025"/>
              <a:gd name="connsiteX92" fmla="*/ 1148997 w 3397015"/>
              <a:gd name="connsiteY92" fmla="*/ 2425964 h 5757025"/>
              <a:gd name="connsiteX93" fmla="*/ 1010003 w 3397015"/>
              <a:gd name="connsiteY93" fmla="*/ 2624402 h 5757025"/>
              <a:gd name="connsiteX94" fmla="*/ 891822 w 3397015"/>
              <a:gd name="connsiteY94" fmla="*/ 2822222 h 5757025"/>
              <a:gd name="connsiteX95" fmla="*/ 900201 w 3397015"/>
              <a:gd name="connsiteY95" fmla="*/ 3000463 h 5757025"/>
              <a:gd name="connsiteX96" fmla="*/ 938742 w 3397015"/>
              <a:gd name="connsiteY96" fmla="*/ 3164417 h 5757025"/>
              <a:gd name="connsiteX97" fmla="*/ 969698 w 3397015"/>
              <a:gd name="connsiteY97" fmla="*/ 3286214 h 5757025"/>
              <a:gd name="connsiteX98" fmla="*/ 891822 w 3397015"/>
              <a:gd name="connsiteY98" fmla="*/ 3544711 h 5757025"/>
              <a:gd name="connsiteX99" fmla="*/ 934597 w 3397015"/>
              <a:gd name="connsiteY99" fmla="*/ 3914158 h 5757025"/>
              <a:gd name="connsiteX100" fmla="*/ 925689 w 3397015"/>
              <a:gd name="connsiteY100" fmla="*/ 4097867 h 5757025"/>
              <a:gd name="connsiteX101" fmla="*/ 1072445 w 3397015"/>
              <a:gd name="connsiteY101" fmla="*/ 4233333 h 5757025"/>
              <a:gd name="connsiteX102" fmla="*/ 1219200 w 3397015"/>
              <a:gd name="connsiteY102" fmla="*/ 4109156 h 5757025"/>
              <a:gd name="connsiteX103" fmla="*/ 1261358 w 3397015"/>
              <a:gd name="connsiteY103" fmla="*/ 3846513 h 5757025"/>
              <a:gd name="connsiteX104" fmla="*/ 1412258 w 3397015"/>
              <a:gd name="connsiteY104" fmla="*/ 3618354 h 5757025"/>
              <a:gd name="connsiteX105" fmla="*/ 1474083 w 3397015"/>
              <a:gd name="connsiteY105" fmla="*/ 3459779 h 5757025"/>
              <a:gd name="connsiteX106" fmla="*/ 1506803 w 3397015"/>
              <a:gd name="connsiteY106" fmla="*/ 3333839 h 5757025"/>
              <a:gd name="connsiteX107" fmla="*/ 1659467 w 3397015"/>
              <a:gd name="connsiteY107" fmla="*/ 3347508 h 5757025"/>
              <a:gd name="connsiteX108" fmla="*/ 1783645 w 3397015"/>
              <a:gd name="connsiteY108" fmla="*/ 3465071 h 5757025"/>
              <a:gd name="connsiteX109" fmla="*/ 2005806 w 3397015"/>
              <a:gd name="connsiteY109" fmla="*/ 3580959 h 5757025"/>
              <a:gd name="connsiteX110" fmla="*/ 2191279 w 3397015"/>
              <a:gd name="connsiteY110" fmla="*/ 3733006 h 5757025"/>
              <a:gd name="connsiteX111" fmla="*/ 2325511 w 3397015"/>
              <a:gd name="connsiteY111" fmla="*/ 3787687 h 5757025"/>
              <a:gd name="connsiteX112" fmla="*/ 2134747 w 3397015"/>
              <a:gd name="connsiteY112" fmla="*/ 4030133 h 5757025"/>
              <a:gd name="connsiteX113" fmla="*/ 2010040 w 3397015"/>
              <a:gd name="connsiteY113" fmla="*/ 4368624 h 5757025"/>
              <a:gd name="connsiteX114" fmla="*/ 2020447 w 3397015"/>
              <a:gd name="connsiteY114" fmla="*/ 4523758 h 5757025"/>
              <a:gd name="connsiteX115" fmla="*/ 1966031 w 3397015"/>
              <a:gd name="connsiteY115" fmla="*/ 4595725 h 5757025"/>
              <a:gd name="connsiteX116" fmla="*/ 2074245 w 3397015"/>
              <a:gd name="connsiteY116" fmla="*/ 4772201 h 5757025"/>
              <a:gd name="connsiteX117" fmla="*/ 1939925 w 3397015"/>
              <a:gd name="connsiteY117" fmla="*/ 4983075 h 5757025"/>
              <a:gd name="connsiteX118" fmla="*/ 1761067 w 3397015"/>
              <a:gd name="connsiteY118" fmla="*/ 5046133 h 5757025"/>
              <a:gd name="connsiteX119" fmla="*/ 1713442 w 3397015"/>
              <a:gd name="connsiteY119" fmla="*/ 5155319 h 5757025"/>
              <a:gd name="connsiteX120" fmla="*/ 1844924 w 3397015"/>
              <a:gd name="connsiteY120" fmla="*/ 5309289 h 5757025"/>
              <a:gd name="connsiteX121" fmla="*/ 2099557 w 3397015"/>
              <a:gd name="connsiteY121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1083734 w 3397015"/>
              <a:gd name="connsiteY60" fmla="*/ 812800 h 5757025"/>
              <a:gd name="connsiteX61" fmla="*/ 767645 w 3397015"/>
              <a:gd name="connsiteY61" fmla="*/ 564445 h 5757025"/>
              <a:gd name="connsiteX62" fmla="*/ 722489 w 3397015"/>
              <a:gd name="connsiteY62" fmla="*/ 530578 h 5757025"/>
              <a:gd name="connsiteX63" fmla="*/ 643467 w 3397015"/>
              <a:gd name="connsiteY63" fmla="*/ 474133 h 5757025"/>
              <a:gd name="connsiteX64" fmla="*/ 496711 w 3397015"/>
              <a:gd name="connsiteY64" fmla="*/ 338667 h 5757025"/>
              <a:gd name="connsiteX65" fmla="*/ 338667 w 3397015"/>
              <a:gd name="connsiteY65" fmla="*/ 169333 h 5757025"/>
              <a:gd name="connsiteX66" fmla="*/ 237067 w 3397015"/>
              <a:gd name="connsiteY66" fmla="*/ 158045 h 5757025"/>
              <a:gd name="connsiteX67" fmla="*/ 0 w 3397015"/>
              <a:gd name="connsiteY67" fmla="*/ 0 h 5757025"/>
              <a:gd name="connsiteX68" fmla="*/ 11289 w 3397015"/>
              <a:gd name="connsiteY68" fmla="*/ 90311 h 5757025"/>
              <a:gd name="connsiteX69" fmla="*/ 203200 w 3397015"/>
              <a:gd name="connsiteY69" fmla="*/ 191911 h 5757025"/>
              <a:gd name="connsiteX70" fmla="*/ 180622 w 3397015"/>
              <a:gd name="connsiteY70" fmla="*/ 259645 h 5757025"/>
              <a:gd name="connsiteX71" fmla="*/ 180622 w 3397015"/>
              <a:gd name="connsiteY71" fmla="*/ 259645 h 5757025"/>
              <a:gd name="connsiteX72" fmla="*/ 112889 w 3397015"/>
              <a:gd name="connsiteY72" fmla="*/ 338667 h 5757025"/>
              <a:gd name="connsiteX73" fmla="*/ 67734 w 3397015"/>
              <a:gd name="connsiteY73" fmla="*/ 372533 h 5757025"/>
              <a:gd name="connsiteX74" fmla="*/ 169334 w 3397015"/>
              <a:gd name="connsiteY74" fmla="*/ 462845 h 5757025"/>
              <a:gd name="connsiteX75" fmla="*/ 316089 w 3397015"/>
              <a:gd name="connsiteY75" fmla="*/ 485422 h 5757025"/>
              <a:gd name="connsiteX76" fmla="*/ 496711 w 3397015"/>
              <a:gd name="connsiteY76" fmla="*/ 530578 h 5757025"/>
              <a:gd name="connsiteX77" fmla="*/ 496711 w 3397015"/>
              <a:gd name="connsiteY77" fmla="*/ 666045 h 5757025"/>
              <a:gd name="connsiteX78" fmla="*/ 496711 w 3397015"/>
              <a:gd name="connsiteY78" fmla="*/ 666045 h 5757025"/>
              <a:gd name="connsiteX79" fmla="*/ 598311 w 3397015"/>
              <a:gd name="connsiteY79" fmla="*/ 778933 h 5757025"/>
              <a:gd name="connsiteX80" fmla="*/ 575734 w 3397015"/>
              <a:gd name="connsiteY80" fmla="*/ 835378 h 5757025"/>
              <a:gd name="connsiteX81" fmla="*/ 936978 w 3397015"/>
              <a:gd name="connsiteY81" fmla="*/ 1185333 h 5757025"/>
              <a:gd name="connsiteX82" fmla="*/ 1106311 w 3397015"/>
              <a:gd name="connsiteY82" fmla="*/ 1377245 h 5757025"/>
              <a:gd name="connsiteX83" fmla="*/ 1196622 w 3397015"/>
              <a:gd name="connsiteY83" fmla="*/ 1388533 h 5757025"/>
              <a:gd name="connsiteX84" fmla="*/ 1388534 w 3397015"/>
              <a:gd name="connsiteY84" fmla="*/ 1512711 h 5757025"/>
              <a:gd name="connsiteX85" fmla="*/ 1557867 w 3397015"/>
              <a:gd name="connsiteY85" fmla="*/ 1614311 h 5757025"/>
              <a:gd name="connsiteX86" fmla="*/ 1591734 w 3397015"/>
              <a:gd name="connsiteY86" fmla="*/ 1670756 h 5757025"/>
              <a:gd name="connsiteX87" fmla="*/ 1456267 w 3397015"/>
              <a:gd name="connsiteY87" fmla="*/ 1873956 h 5757025"/>
              <a:gd name="connsiteX88" fmla="*/ 1433689 w 3397015"/>
              <a:gd name="connsiteY88" fmla="*/ 2088445 h 5757025"/>
              <a:gd name="connsiteX89" fmla="*/ 1479462 w 3397015"/>
              <a:gd name="connsiteY89" fmla="*/ 2330891 h 5757025"/>
              <a:gd name="connsiteX90" fmla="*/ 1354667 w 3397015"/>
              <a:gd name="connsiteY90" fmla="*/ 2280356 h 5757025"/>
              <a:gd name="connsiteX91" fmla="*/ 1148997 w 3397015"/>
              <a:gd name="connsiteY91" fmla="*/ 2425964 h 5757025"/>
              <a:gd name="connsiteX92" fmla="*/ 1010003 w 3397015"/>
              <a:gd name="connsiteY92" fmla="*/ 2624402 h 5757025"/>
              <a:gd name="connsiteX93" fmla="*/ 891822 w 3397015"/>
              <a:gd name="connsiteY93" fmla="*/ 2822222 h 5757025"/>
              <a:gd name="connsiteX94" fmla="*/ 900201 w 3397015"/>
              <a:gd name="connsiteY94" fmla="*/ 3000463 h 5757025"/>
              <a:gd name="connsiteX95" fmla="*/ 938742 w 3397015"/>
              <a:gd name="connsiteY95" fmla="*/ 3164417 h 5757025"/>
              <a:gd name="connsiteX96" fmla="*/ 969698 w 3397015"/>
              <a:gd name="connsiteY96" fmla="*/ 3286214 h 5757025"/>
              <a:gd name="connsiteX97" fmla="*/ 891822 w 3397015"/>
              <a:gd name="connsiteY97" fmla="*/ 3544711 h 5757025"/>
              <a:gd name="connsiteX98" fmla="*/ 934597 w 3397015"/>
              <a:gd name="connsiteY98" fmla="*/ 3914158 h 5757025"/>
              <a:gd name="connsiteX99" fmla="*/ 925689 w 3397015"/>
              <a:gd name="connsiteY99" fmla="*/ 4097867 h 5757025"/>
              <a:gd name="connsiteX100" fmla="*/ 1072445 w 3397015"/>
              <a:gd name="connsiteY100" fmla="*/ 4233333 h 5757025"/>
              <a:gd name="connsiteX101" fmla="*/ 1219200 w 3397015"/>
              <a:gd name="connsiteY101" fmla="*/ 4109156 h 5757025"/>
              <a:gd name="connsiteX102" fmla="*/ 1261358 w 3397015"/>
              <a:gd name="connsiteY102" fmla="*/ 3846513 h 5757025"/>
              <a:gd name="connsiteX103" fmla="*/ 1412258 w 3397015"/>
              <a:gd name="connsiteY103" fmla="*/ 3618354 h 5757025"/>
              <a:gd name="connsiteX104" fmla="*/ 1474083 w 3397015"/>
              <a:gd name="connsiteY104" fmla="*/ 3459779 h 5757025"/>
              <a:gd name="connsiteX105" fmla="*/ 1506803 w 3397015"/>
              <a:gd name="connsiteY105" fmla="*/ 3333839 h 5757025"/>
              <a:gd name="connsiteX106" fmla="*/ 1659467 w 3397015"/>
              <a:gd name="connsiteY106" fmla="*/ 3347508 h 5757025"/>
              <a:gd name="connsiteX107" fmla="*/ 1783645 w 3397015"/>
              <a:gd name="connsiteY107" fmla="*/ 3465071 h 5757025"/>
              <a:gd name="connsiteX108" fmla="*/ 2005806 w 3397015"/>
              <a:gd name="connsiteY108" fmla="*/ 3580959 h 5757025"/>
              <a:gd name="connsiteX109" fmla="*/ 2191279 w 3397015"/>
              <a:gd name="connsiteY109" fmla="*/ 3733006 h 5757025"/>
              <a:gd name="connsiteX110" fmla="*/ 2325511 w 3397015"/>
              <a:gd name="connsiteY110" fmla="*/ 3787687 h 5757025"/>
              <a:gd name="connsiteX111" fmla="*/ 2134747 w 3397015"/>
              <a:gd name="connsiteY111" fmla="*/ 4030133 h 5757025"/>
              <a:gd name="connsiteX112" fmla="*/ 2010040 w 3397015"/>
              <a:gd name="connsiteY112" fmla="*/ 4368624 h 5757025"/>
              <a:gd name="connsiteX113" fmla="*/ 2020447 w 3397015"/>
              <a:gd name="connsiteY113" fmla="*/ 4523758 h 5757025"/>
              <a:gd name="connsiteX114" fmla="*/ 1966031 w 3397015"/>
              <a:gd name="connsiteY114" fmla="*/ 4595725 h 5757025"/>
              <a:gd name="connsiteX115" fmla="*/ 2074245 w 3397015"/>
              <a:gd name="connsiteY115" fmla="*/ 4772201 h 5757025"/>
              <a:gd name="connsiteX116" fmla="*/ 1939925 w 3397015"/>
              <a:gd name="connsiteY116" fmla="*/ 4983075 h 5757025"/>
              <a:gd name="connsiteX117" fmla="*/ 1761067 w 3397015"/>
              <a:gd name="connsiteY117" fmla="*/ 5046133 h 5757025"/>
              <a:gd name="connsiteX118" fmla="*/ 1713442 w 3397015"/>
              <a:gd name="connsiteY118" fmla="*/ 5155319 h 5757025"/>
              <a:gd name="connsiteX119" fmla="*/ 1844924 w 3397015"/>
              <a:gd name="connsiteY119" fmla="*/ 5309289 h 5757025"/>
              <a:gd name="connsiteX120" fmla="*/ 2099557 w 3397015"/>
              <a:gd name="connsiteY120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722489 w 3397015"/>
              <a:gd name="connsiteY62" fmla="*/ 530578 h 5757025"/>
              <a:gd name="connsiteX63" fmla="*/ 643467 w 3397015"/>
              <a:gd name="connsiteY63" fmla="*/ 474133 h 5757025"/>
              <a:gd name="connsiteX64" fmla="*/ 496711 w 3397015"/>
              <a:gd name="connsiteY64" fmla="*/ 338667 h 5757025"/>
              <a:gd name="connsiteX65" fmla="*/ 338667 w 3397015"/>
              <a:gd name="connsiteY65" fmla="*/ 169333 h 5757025"/>
              <a:gd name="connsiteX66" fmla="*/ 237067 w 3397015"/>
              <a:gd name="connsiteY66" fmla="*/ 158045 h 5757025"/>
              <a:gd name="connsiteX67" fmla="*/ 0 w 3397015"/>
              <a:gd name="connsiteY67" fmla="*/ 0 h 5757025"/>
              <a:gd name="connsiteX68" fmla="*/ 11289 w 3397015"/>
              <a:gd name="connsiteY68" fmla="*/ 90311 h 5757025"/>
              <a:gd name="connsiteX69" fmla="*/ 203200 w 3397015"/>
              <a:gd name="connsiteY69" fmla="*/ 191911 h 5757025"/>
              <a:gd name="connsiteX70" fmla="*/ 180622 w 3397015"/>
              <a:gd name="connsiteY70" fmla="*/ 259645 h 5757025"/>
              <a:gd name="connsiteX71" fmla="*/ 180622 w 3397015"/>
              <a:gd name="connsiteY71" fmla="*/ 259645 h 5757025"/>
              <a:gd name="connsiteX72" fmla="*/ 112889 w 3397015"/>
              <a:gd name="connsiteY72" fmla="*/ 338667 h 5757025"/>
              <a:gd name="connsiteX73" fmla="*/ 67734 w 3397015"/>
              <a:gd name="connsiteY73" fmla="*/ 372533 h 5757025"/>
              <a:gd name="connsiteX74" fmla="*/ 169334 w 3397015"/>
              <a:gd name="connsiteY74" fmla="*/ 462845 h 5757025"/>
              <a:gd name="connsiteX75" fmla="*/ 316089 w 3397015"/>
              <a:gd name="connsiteY75" fmla="*/ 485422 h 5757025"/>
              <a:gd name="connsiteX76" fmla="*/ 496711 w 3397015"/>
              <a:gd name="connsiteY76" fmla="*/ 530578 h 5757025"/>
              <a:gd name="connsiteX77" fmla="*/ 496711 w 3397015"/>
              <a:gd name="connsiteY77" fmla="*/ 666045 h 5757025"/>
              <a:gd name="connsiteX78" fmla="*/ 496711 w 3397015"/>
              <a:gd name="connsiteY78" fmla="*/ 666045 h 5757025"/>
              <a:gd name="connsiteX79" fmla="*/ 598311 w 3397015"/>
              <a:gd name="connsiteY79" fmla="*/ 778933 h 5757025"/>
              <a:gd name="connsiteX80" fmla="*/ 575734 w 3397015"/>
              <a:gd name="connsiteY80" fmla="*/ 835378 h 5757025"/>
              <a:gd name="connsiteX81" fmla="*/ 936978 w 3397015"/>
              <a:gd name="connsiteY81" fmla="*/ 1185333 h 5757025"/>
              <a:gd name="connsiteX82" fmla="*/ 1106311 w 3397015"/>
              <a:gd name="connsiteY82" fmla="*/ 1377245 h 5757025"/>
              <a:gd name="connsiteX83" fmla="*/ 1196622 w 3397015"/>
              <a:gd name="connsiteY83" fmla="*/ 1388533 h 5757025"/>
              <a:gd name="connsiteX84" fmla="*/ 1388534 w 3397015"/>
              <a:gd name="connsiteY84" fmla="*/ 1512711 h 5757025"/>
              <a:gd name="connsiteX85" fmla="*/ 1557867 w 3397015"/>
              <a:gd name="connsiteY85" fmla="*/ 1614311 h 5757025"/>
              <a:gd name="connsiteX86" fmla="*/ 1591734 w 3397015"/>
              <a:gd name="connsiteY86" fmla="*/ 1670756 h 5757025"/>
              <a:gd name="connsiteX87" fmla="*/ 1456267 w 3397015"/>
              <a:gd name="connsiteY87" fmla="*/ 1873956 h 5757025"/>
              <a:gd name="connsiteX88" fmla="*/ 1433689 w 3397015"/>
              <a:gd name="connsiteY88" fmla="*/ 2088445 h 5757025"/>
              <a:gd name="connsiteX89" fmla="*/ 1479462 w 3397015"/>
              <a:gd name="connsiteY89" fmla="*/ 2330891 h 5757025"/>
              <a:gd name="connsiteX90" fmla="*/ 1354667 w 3397015"/>
              <a:gd name="connsiteY90" fmla="*/ 2280356 h 5757025"/>
              <a:gd name="connsiteX91" fmla="*/ 1148997 w 3397015"/>
              <a:gd name="connsiteY91" fmla="*/ 2425964 h 5757025"/>
              <a:gd name="connsiteX92" fmla="*/ 1010003 w 3397015"/>
              <a:gd name="connsiteY92" fmla="*/ 2624402 h 5757025"/>
              <a:gd name="connsiteX93" fmla="*/ 891822 w 3397015"/>
              <a:gd name="connsiteY93" fmla="*/ 2822222 h 5757025"/>
              <a:gd name="connsiteX94" fmla="*/ 900201 w 3397015"/>
              <a:gd name="connsiteY94" fmla="*/ 3000463 h 5757025"/>
              <a:gd name="connsiteX95" fmla="*/ 938742 w 3397015"/>
              <a:gd name="connsiteY95" fmla="*/ 3164417 h 5757025"/>
              <a:gd name="connsiteX96" fmla="*/ 969698 w 3397015"/>
              <a:gd name="connsiteY96" fmla="*/ 3286214 h 5757025"/>
              <a:gd name="connsiteX97" fmla="*/ 891822 w 3397015"/>
              <a:gd name="connsiteY97" fmla="*/ 3544711 h 5757025"/>
              <a:gd name="connsiteX98" fmla="*/ 934597 w 3397015"/>
              <a:gd name="connsiteY98" fmla="*/ 3914158 h 5757025"/>
              <a:gd name="connsiteX99" fmla="*/ 925689 w 3397015"/>
              <a:gd name="connsiteY99" fmla="*/ 4097867 h 5757025"/>
              <a:gd name="connsiteX100" fmla="*/ 1072445 w 3397015"/>
              <a:gd name="connsiteY100" fmla="*/ 4233333 h 5757025"/>
              <a:gd name="connsiteX101" fmla="*/ 1219200 w 3397015"/>
              <a:gd name="connsiteY101" fmla="*/ 4109156 h 5757025"/>
              <a:gd name="connsiteX102" fmla="*/ 1261358 w 3397015"/>
              <a:gd name="connsiteY102" fmla="*/ 3846513 h 5757025"/>
              <a:gd name="connsiteX103" fmla="*/ 1412258 w 3397015"/>
              <a:gd name="connsiteY103" fmla="*/ 3618354 h 5757025"/>
              <a:gd name="connsiteX104" fmla="*/ 1474083 w 3397015"/>
              <a:gd name="connsiteY104" fmla="*/ 3459779 h 5757025"/>
              <a:gd name="connsiteX105" fmla="*/ 1506803 w 3397015"/>
              <a:gd name="connsiteY105" fmla="*/ 3333839 h 5757025"/>
              <a:gd name="connsiteX106" fmla="*/ 1659467 w 3397015"/>
              <a:gd name="connsiteY106" fmla="*/ 3347508 h 5757025"/>
              <a:gd name="connsiteX107" fmla="*/ 1783645 w 3397015"/>
              <a:gd name="connsiteY107" fmla="*/ 3465071 h 5757025"/>
              <a:gd name="connsiteX108" fmla="*/ 2005806 w 3397015"/>
              <a:gd name="connsiteY108" fmla="*/ 3580959 h 5757025"/>
              <a:gd name="connsiteX109" fmla="*/ 2191279 w 3397015"/>
              <a:gd name="connsiteY109" fmla="*/ 3733006 h 5757025"/>
              <a:gd name="connsiteX110" fmla="*/ 2325511 w 3397015"/>
              <a:gd name="connsiteY110" fmla="*/ 3787687 h 5757025"/>
              <a:gd name="connsiteX111" fmla="*/ 2134747 w 3397015"/>
              <a:gd name="connsiteY111" fmla="*/ 4030133 h 5757025"/>
              <a:gd name="connsiteX112" fmla="*/ 2010040 w 3397015"/>
              <a:gd name="connsiteY112" fmla="*/ 4368624 h 5757025"/>
              <a:gd name="connsiteX113" fmla="*/ 2020447 w 3397015"/>
              <a:gd name="connsiteY113" fmla="*/ 4523758 h 5757025"/>
              <a:gd name="connsiteX114" fmla="*/ 1966031 w 3397015"/>
              <a:gd name="connsiteY114" fmla="*/ 4595725 h 5757025"/>
              <a:gd name="connsiteX115" fmla="*/ 2074245 w 3397015"/>
              <a:gd name="connsiteY115" fmla="*/ 4772201 h 5757025"/>
              <a:gd name="connsiteX116" fmla="*/ 1939925 w 3397015"/>
              <a:gd name="connsiteY116" fmla="*/ 4983075 h 5757025"/>
              <a:gd name="connsiteX117" fmla="*/ 1761067 w 3397015"/>
              <a:gd name="connsiteY117" fmla="*/ 5046133 h 5757025"/>
              <a:gd name="connsiteX118" fmla="*/ 1713442 w 3397015"/>
              <a:gd name="connsiteY118" fmla="*/ 5155319 h 5757025"/>
              <a:gd name="connsiteX119" fmla="*/ 1844924 w 3397015"/>
              <a:gd name="connsiteY119" fmla="*/ 5309289 h 5757025"/>
              <a:gd name="connsiteX120" fmla="*/ 2099557 w 3397015"/>
              <a:gd name="connsiteY120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722489 w 3397015"/>
              <a:gd name="connsiteY62" fmla="*/ 530578 h 5757025"/>
              <a:gd name="connsiteX63" fmla="*/ 643467 w 3397015"/>
              <a:gd name="connsiteY63" fmla="*/ 474133 h 5757025"/>
              <a:gd name="connsiteX64" fmla="*/ 496711 w 3397015"/>
              <a:gd name="connsiteY64" fmla="*/ 338667 h 5757025"/>
              <a:gd name="connsiteX65" fmla="*/ 338667 w 3397015"/>
              <a:gd name="connsiteY65" fmla="*/ 169333 h 5757025"/>
              <a:gd name="connsiteX66" fmla="*/ 237067 w 3397015"/>
              <a:gd name="connsiteY66" fmla="*/ 158045 h 5757025"/>
              <a:gd name="connsiteX67" fmla="*/ 0 w 3397015"/>
              <a:gd name="connsiteY67" fmla="*/ 0 h 5757025"/>
              <a:gd name="connsiteX68" fmla="*/ 11289 w 3397015"/>
              <a:gd name="connsiteY68" fmla="*/ 90311 h 5757025"/>
              <a:gd name="connsiteX69" fmla="*/ 203200 w 3397015"/>
              <a:gd name="connsiteY69" fmla="*/ 191911 h 5757025"/>
              <a:gd name="connsiteX70" fmla="*/ 180622 w 3397015"/>
              <a:gd name="connsiteY70" fmla="*/ 259645 h 5757025"/>
              <a:gd name="connsiteX71" fmla="*/ 180622 w 3397015"/>
              <a:gd name="connsiteY71" fmla="*/ 259645 h 5757025"/>
              <a:gd name="connsiteX72" fmla="*/ 112889 w 3397015"/>
              <a:gd name="connsiteY72" fmla="*/ 338667 h 5757025"/>
              <a:gd name="connsiteX73" fmla="*/ 67734 w 3397015"/>
              <a:gd name="connsiteY73" fmla="*/ 372533 h 5757025"/>
              <a:gd name="connsiteX74" fmla="*/ 169334 w 3397015"/>
              <a:gd name="connsiteY74" fmla="*/ 462845 h 5757025"/>
              <a:gd name="connsiteX75" fmla="*/ 316089 w 3397015"/>
              <a:gd name="connsiteY75" fmla="*/ 485422 h 5757025"/>
              <a:gd name="connsiteX76" fmla="*/ 496711 w 3397015"/>
              <a:gd name="connsiteY76" fmla="*/ 530578 h 5757025"/>
              <a:gd name="connsiteX77" fmla="*/ 496711 w 3397015"/>
              <a:gd name="connsiteY77" fmla="*/ 666045 h 5757025"/>
              <a:gd name="connsiteX78" fmla="*/ 496711 w 3397015"/>
              <a:gd name="connsiteY78" fmla="*/ 666045 h 5757025"/>
              <a:gd name="connsiteX79" fmla="*/ 598311 w 3397015"/>
              <a:gd name="connsiteY79" fmla="*/ 778933 h 5757025"/>
              <a:gd name="connsiteX80" fmla="*/ 575734 w 3397015"/>
              <a:gd name="connsiteY80" fmla="*/ 835378 h 5757025"/>
              <a:gd name="connsiteX81" fmla="*/ 936978 w 3397015"/>
              <a:gd name="connsiteY81" fmla="*/ 1185333 h 5757025"/>
              <a:gd name="connsiteX82" fmla="*/ 1106311 w 3397015"/>
              <a:gd name="connsiteY82" fmla="*/ 1377245 h 5757025"/>
              <a:gd name="connsiteX83" fmla="*/ 1196622 w 3397015"/>
              <a:gd name="connsiteY83" fmla="*/ 1388533 h 5757025"/>
              <a:gd name="connsiteX84" fmla="*/ 1388534 w 3397015"/>
              <a:gd name="connsiteY84" fmla="*/ 1512711 h 5757025"/>
              <a:gd name="connsiteX85" fmla="*/ 1557867 w 3397015"/>
              <a:gd name="connsiteY85" fmla="*/ 1614311 h 5757025"/>
              <a:gd name="connsiteX86" fmla="*/ 1591734 w 3397015"/>
              <a:gd name="connsiteY86" fmla="*/ 1670756 h 5757025"/>
              <a:gd name="connsiteX87" fmla="*/ 1456267 w 3397015"/>
              <a:gd name="connsiteY87" fmla="*/ 1873956 h 5757025"/>
              <a:gd name="connsiteX88" fmla="*/ 1433689 w 3397015"/>
              <a:gd name="connsiteY88" fmla="*/ 2088445 h 5757025"/>
              <a:gd name="connsiteX89" fmla="*/ 1479462 w 3397015"/>
              <a:gd name="connsiteY89" fmla="*/ 2330891 h 5757025"/>
              <a:gd name="connsiteX90" fmla="*/ 1354667 w 3397015"/>
              <a:gd name="connsiteY90" fmla="*/ 2280356 h 5757025"/>
              <a:gd name="connsiteX91" fmla="*/ 1148997 w 3397015"/>
              <a:gd name="connsiteY91" fmla="*/ 2425964 h 5757025"/>
              <a:gd name="connsiteX92" fmla="*/ 1010003 w 3397015"/>
              <a:gd name="connsiteY92" fmla="*/ 2624402 h 5757025"/>
              <a:gd name="connsiteX93" fmla="*/ 891822 w 3397015"/>
              <a:gd name="connsiteY93" fmla="*/ 2822222 h 5757025"/>
              <a:gd name="connsiteX94" fmla="*/ 900201 w 3397015"/>
              <a:gd name="connsiteY94" fmla="*/ 3000463 h 5757025"/>
              <a:gd name="connsiteX95" fmla="*/ 938742 w 3397015"/>
              <a:gd name="connsiteY95" fmla="*/ 3164417 h 5757025"/>
              <a:gd name="connsiteX96" fmla="*/ 969698 w 3397015"/>
              <a:gd name="connsiteY96" fmla="*/ 3286214 h 5757025"/>
              <a:gd name="connsiteX97" fmla="*/ 891822 w 3397015"/>
              <a:gd name="connsiteY97" fmla="*/ 3544711 h 5757025"/>
              <a:gd name="connsiteX98" fmla="*/ 934597 w 3397015"/>
              <a:gd name="connsiteY98" fmla="*/ 3914158 h 5757025"/>
              <a:gd name="connsiteX99" fmla="*/ 925689 w 3397015"/>
              <a:gd name="connsiteY99" fmla="*/ 4097867 h 5757025"/>
              <a:gd name="connsiteX100" fmla="*/ 1072445 w 3397015"/>
              <a:gd name="connsiteY100" fmla="*/ 4233333 h 5757025"/>
              <a:gd name="connsiteX101" fmla="*/ 1219200 w 3397015"/>
              <a:gd name="connsiteY101" fmla="*/ 4109156 h 5757025"/>
              <a:gd name="connsiteX102" fmla="*/ 1261358 w 3397015"/>
              <a:gd name="connsiteY102" fmla="*/ 3846513 h 5757025"/>
              <a:gd name="connsiteX103" fmla="*/ 1412258 w 3397015"/>
              <a:gd name="connsiteY103" fmla="*/ 3618354 h 5757025"/>
              <a:gd name="connsiteX104" fmla="*/ 1474083 w 3397015"/>
              <a:gd name="connsiteY104" fmla="*/ 3459779 h 5757025"/>
              <a:gd name="connsiteX105" fmla="*/ 1506803 w 3397015"/>
              <a:gd name="connsiteY105" fmla="*/ 3333839 h 5757025"/>
              <a:gd name="connsiteX106" fmla="*/ 1659467 w 3397015"/>
              <a:gd name="connsiteY106" fmla="*/ 3347508 h 5757025"/>
              <a:gd name="connsiteX107" fmla="*/ 1783645 w 3397015"/>
              <a:gd name="connsiteY107" fmla="*/ 3465071 h 5757025"/>
              <a:gd name="connsiteX108" fmla="*/ 2005806 w 3397015"/>
              <a:gd name="connsiteY108" fmla="*/ 3580959 h 5757025"/>
              <a:gd name="connsiteX109" fmla="*/ 2191279 w 3397015"/>
              <a:gd name="connsiteY109" fmla="*/ 3733006 h 5757025"/>
              <a:gd name="connsiteX110" fmla="*/ 2325511 w 3397015"/>
              <a:gd name="connsiteY110" fmla="*/ 3787687 h 5757025"/>
              <a:gd name="connsiteX111" fmla="*/ 2134747 w 3397015"/>
              <a:gd name="connsiteY111" fmla="*/ 4030133 h 5757025"/>
              <a:gd name="connsiteX112" fmla="*/ 2010040 w 3397015"/>
              <a:gd name="connsiteY112" fmla="*/ 4368624 h 5757025"/>
              <a:gd name="connsiteX113" fmla="*/ 2020447 w 3397015"/>
              <a:gd name="connsiteY113" fmla="*/ 4523758 h 5757025"/>
              <a:gd name="connsiteX114" fmla="*/ 1966031 w 3397015"/>
              <a:gd name="connsiteY114" fmla="*/ 4595725 h 5757025"/>
              <a:gd name="connsiteX115" fmla="*/ 2074245 w 3397015"/>
              <a:gd name="connsiteY115" fmla="*/ 4772201 h 5757025"/>
              <a:gd name="connsiteX116" fmla="*/ 1939925 w 3397015"/>
              <a:gd name="connsiteY116" fmla="*/ 4983075 h 5757025"/>
              <a:gd name="connsiteX117" fmla="*/ 1761067 w 3397015"/>
              <a:gd name="connsiteY117" fmla="*/ 5046133 h 5757025"/>
              <a:gd name="connsiteX118" fmla="*/ 1713442 w 3397015"/>
              <a:gd name="connsiteY118" fmla="*/ 5155319 h 5757025"/>
              <a:gd name="connsiteX119" fmla="*/ 1844924 w 3397015"/>
              <a:gd name="connsiteY119" fmla="*/ 5309289 h 5757025"/>
              <a:gd name="connsiteX120" fmla="*/ 2099557 w 3397015"/>
              <a:gd name="connsiteY120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66045 h 5757025"/>
              <a:gd name="connsiteX77" fmla="*/ 496711 w 3397015"/>
              <a:gd name="connsiteY77" fmla="*/ 666045 h 5757025"/>
              <a:gd name="connsiteX78" fmla="*/ 598311 w 3397015"/>
              <a:gd name="connsiteY78" fmla="*/ 778933 h 5757025"/>
              <a:gd name="connsiteX79" fmla="*/ 575734 w 3397015"/>
              <a:gd name="connsiteY79" fmla="*/ 835378 h 5757025"/>
              <a:gd name="connsiteX80" fmla="*/ 936978 w 3397015"/>
              <a:gd name="connsiteY80" fmla="*/ 1185333 h 5757025"/>
              <a:gd name="connsiteX81" fmla="*/ 1106311 w 3397015"/>
              <a:gd name="connsiteY81" fmla="*/ 1377245 h 5757025"/>
              <a:gd name="connsiteX82" fmla="*/ 1196622 w 3397015"/>
              <a:gd name="connsiteY82" fmla="*/ 1388533 h 5757025"/>
              <a:gd name="connsiteX83" fmla="*/ 1388534 w 3397015"/>
              <a:gd name="connsiteY83" fmla="*/ 1512711 h 5757025"/>
              <a:gd name="connsiteX84" fmla="*/ 1557867 w 3397015"/>
              <a:gd name="connsiteY84" fmla="*/ 1614311 h 5757025"/>
              <a:gd name="connsiteX85" fmla="*/ 1591734 w 3397015"/>
              <a:gd name="connsiteY85" fmla="*/ 1670756 h 5757025"/>
              <a:gd name="connsiteX86" fmla="*/ 1456267 w 3397015"/>
              <a:gd name="connsiteY86" fmla="*/ 1873956 h 5757025"/>
              <a:gd name="connsiteX87" fmla="*/ 1433689 w 3397015"/>
              <a:gd name="connsiteY87" fmla="*/ 2088445 h 5757025"/>
              <a:gd name="connsiteX88" fmla="*/ 1479462 w 3397015"/>
              <a:gd name="connsiteY88" fmla="*/ 2330891 h 5757025"/>
              <a:gd name="connsiteX89" fmla="*/ 1354667 w 3397015"/>
              <a:gd name="connsiteY89" fmla="*/ 2280356 h 5757025"/>
              <a:gd name="connsiteX90" fmla="*/ 1148997 w 3397015"/>
              <a:gd name="connsiteY90" fmla="*/ 2425964 h 5757025"/>
              <a:gd name="connsiteX91" fmla="*/ 1010003 w 3397015"/>
              <a:gd name="connsiteY91" fmla="*/ 2624402 h 5757025"/>
              <a:gd name="connsiteX92" fmla="*/ 891822 w 3397015"/>
              <a:gd name="connsiteY92" fmla="*/ 2822222 h 5757025"/>
              <a:gd name="connsiteX93" fmla="*/ 900201 w 3397015"/>
              <a:gd name="connsiteY93" fmla="*/ 3000463 h 5757025"/>
              <a:gd name="connsiteX94" fmla="*/ 938742 w 3397015"/>
              <a:gd name="connsiteY94" fmla="*/ 3164417 h 5757025"/>
              <a:gd name="connsiteX95" fmla="*/ 969698 w 3397015"/>
              <a:gd name="connsiteY95" fmla="*/ 3286214 h 5757025"/>
              <a:gd name="connsiteX96" fmla="*/ 891822 w 3397015"/>
              <a:gd name="connsiteY96" fmla="*/ 3544711 h 5757025"/>
              <a:gd name="connsiteX97" fmla="*/ 934597 w 3397015"/>
              <a:gd name="connsiteY97" fmla="*/ 3914158 h 5757025"/>
              <a:gd name="connsiteX98" fmla="*/ 925689 w 3397015"/>
              <a:gd name="connsiteY98" fmla="*/ 4097867 h 5757025"/>
              <a:gd name="connsiteX99" fmla="*/ 1072445 w 3397015"/>
              <a:gd name="connsiteY99" fmla="*/ 4233333 h 5757025"/>
              <a:gd name="connsiteX100" fmla="*/ 1219200 w 3397015"/>
              <a:gd name="connsiteY100" fmla="*/ 4109156 h 5757025"/>
              <a:gd name="connsiteX101" fmla="*/ 1261358 w 3397015"/>
              <a:gd name="connsiteY101" fmla="*/ 3846513 h 5757025"/>
              <a:gd name="connsiteX102" fmla="*/ 1412258 w 3397015"/>
              <a:gd name="connsiteY102" fmla="*/ 3618354 h 5757025"/>
              <a:gd name="connsiteX103" fmla="*/ 1474083 w 3397015"/>
              <a:gd name="connsiteY103" fmla="*/ 3459779 h 5757025"/>
              <a:gd name="connsiteX104" fmla="*/ 1506803 w 3397015"/>
              <a:gd name="connsiteY104" fmla="*/ 3333839 h 5757025"/>
              <a:gd name="connsiteX105" fmla="*/ 1659467 w 3397015"/>
              <a:gd name="connsiteY105" fmla="*/ 3347508 h 5757025"/>
              <a:gd name="connsiteX106" fmla="*/ 1783645 w 3397015"/>
              <a:gd name="connsiteY106" fmla="*/ 3465071 h 5757025"/>
              <a:gd name="connsiteX107" fmla="*/ 2005806 w 3397015"/>
              <a:gd name="connsiteY107" fmla="*/ 3580959 h 5757025"/>
              <a:gd name="connsiteX108" fmla="*/ 2191279 w 3397015"/>
              <a:gd name="connsiteY108" fmla="*/ 3733006 h 5757025"/>
              <a:gd name="connsiteX109" fmla="*/ 2325511 w 3397015"/>
              <a:gd name="connsiteY109" fmla="*/ 3787687 h 5757025"/>
              <a:gd name="connsiteX110" fmla="*/ 2134747 w 3397015"/>
              <a:gd name="connsiteY110" fmla="*/ 4030133 h 5757025"/>
              <a:gd name="connsiteX111" fmla="*/ 2010040 w 3397015"/>
              <a:gd name="connsiteY111" fmla="*/ 4368624 h 5757025"/>
              <a:gd name="connsiteX112" fmla="*/ 2020447 w 3397015"/>
              <a:gd name="connsiteY112" fmla="*/ 4523758 h 5757025"/>
              <a:gd name="connsiteX113" fmla="*/ 1966031 w 3397015"/>
              <a:gd name="connsiteY113" fmla="*/ 4595725 h 5757025"/>
              <a:gd name="connsiteX114" fmla="*/ 2074245 w 3397015"/>
              <a:gd name="connsiteY114" fmla="*/ 4772201 h 5757025"/>
              <a:gd name="connsiteX115" fmla="*/ 1939925 w 3397015"/>
              <a:gd name="connsiteY115" fmla="*/ 4983075 h 5757025"/>
              <a:gd name="connsiteX116" fmla="*/ 1761067 w 3397015"/>
              <a:gd name="connsiteY116" fmla="*/ 5046133 h 5757025"/>
              <a:gd name="connsiteX117" fmla="*/ 1713442 w 3397015"/>
              <a:gd name="connsiteY117" fmla="*/ 5155319 h 5757025"/>
              <a:gd name="connsiteX118" fmla="*/ 1844924 w 3397015"/>
              <a:gd name="connsiteY118" fmla="*/ 5309289 h 5757025"/>
              <a:gd name="connsiteX119" fmla="*/ 2099557 w 3397015"/>
              <a:gd name="connsiteY119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66045 h 5757025"/>
              <a:gd name="connsiteX77" fmla="*/ 496711 w 3397015"/>
              <a:gd name="connsiteY77" fmla="*/ 666045 h 5757025"/>
              <a:gd name="connsiteX78" fmla="*/ 598311 w 3397015"/>
              <a:gd name="connsiteY78" fmla="*/ 778933 h 5757025"/>
              <a:gd name="connsiteX79" fmla="*/ 575734 w 3397015"/>
              <a:gd name="connsiteY79" fmla="*/ 835378 h 5757025"/>
              <a:gd name="connsiteX80" fmla="*/ 936978 w 3397015"/>
              <a:gd name="connsiteY80" fmla="*/ 1185333 h 5757025"/>
              <a:gd name="connsiteX81" fmla="*/ 1106311 w 3397015"/>
              <a:gd name="connsiteY81" fmla="*/ 1377245 h 5757025"/>
              <a:gd name="connsiteX82" fmla="*/ 1196622 w 3397015"/>
              <a:gd name="connsiteY82" fmla="*/ 1388533 h 5757025"/>
              <a:gd name="connsiteX83" fmla="*/ 1388534 w 3397015"/>
              <a:gd name="connsiteY83" fmla="*/ 1512711 h 5757025"/>
              <a:gd name="connsiteX84" fmla="*/ 1557867 w 3397015"/>
              <a:gd name="connsiteY84" fmla="*/ 1614311 h 5757025"/>
              <a:gd name="connsiteX85" fmla="*/ 1591734 w 3397015"/>
              <a:gd name="connsiteY85" fmla="*/ 1670756 h 5757025"/>
              <a:gd name="connsiteX86" fmla="*/ 1456267 w 3397015"/>
              <a:gd name="connsiteY86" fmla="*/ 1873956 h 5757025"/>
              <a:gd name="connsiteX87" fmla="*/ 1433689 w 3397015"/>
              <a:gd name="connsiteY87" fmla="*/ 2088445 h 5757025"/>
              <a:gd name="connsiteX88" fmla="*/ 1479462 w 3397015"/>
              <a:gd name="connsiteY88" fmla="*/ 2330891 h 5757025"/>
              <a:gd name="connsiteX89" fmla="*/ 1354667 w 3397015"/>
              <a:gd name="connsiteY89" fmla="*/ 2280356 h 5757025"/>
              <a:gd name="connsiteX90" fmla="*/ 1148997 w 3397015"/>
              <a:gd name="connsiteY90" fmla="*/ 2425964 h 5757025"/>
              <a:gd name="connsiteX91" fmla="*/ 1010003 w 3397015"/>
              <a:gd name="connsiteY91" fmla="*/ 2624402 h 5757025"/>
              <a:gd name="connsiteX92" fmla="*/ 891822 w 3397015"/>
              <a:gd name="connsiteY92" fmla="*/ 2822222 h 5757025"/>
              <a:gd name="connsiteX93" fmla="*/ 900201 w 3397015"/>
              <a:gd name="connsiteY93" fmla="*/ 3000463 h 5757025"/>
              <a:gd name="connsiteX94" fmla="*/ 938742 w 3397015"/>
              <a:gd name="connsiteY94" fmla="*/ 3164417 h 5757025"/>
              <a:gd name="connsiteX95" fmla="*/ 969698 w 3397015"/>
              <a:gd name="connsiteY95" fmla="*/ 3286214 h 5757025"/>
              <a:gd name="connsiteX96" fmla="*/ 891822 w 3397015"/>
              <a:gd name="connsiteY96" fmla="*/ 3544711 h 5757025"/>
              <a:gd name="connsiteX97" fmla="*/ 934597 w 3397015"/>
              <a:gd name="connsiteY97" fmla="*/ 3914158 h 5757025"/>
              <a:gd name="connsiteX98" fmla="*/ 925689 w 3397015"/>
              <a:gd name="connsiteY98" fmla="*/ 4097867 h 5757025"/>
              <a:gd name="connsiteX99" fmla="*/ 1072445 w 3397015"/>
              <a:gd name="connsiteY99" fmla="*/ 4233333 h 5757025"/>
              <a:gd name="connsiteX100" fmla="*/ 1219200 w 3397015"/>
              <a:gd name="connsiteY100" fmla="*/ 4109156 h 5757025"/>
              <a:gd name="connsiteX101" fmla="*/ 1261358 w 3397015"/>
              <a:gd name="connsiteY101" fmla="*/ 3846513 h 5757025"/>
              <a:gd name="connsiteX102" fmla="*/ 1412258 w 3397015"/>
              <a:gd name="connsiteY102" fmla="*/ 3618354 h 5757025"/>
              <a:gd name="connsiteX103" fmla="*/ 1474083 w 3397015"/>
              <a:gd name="connsiteY103" fmla="*/ 3459779 h 5757025"/>
              <a:gd name="connsiteX104" fmla="*/ 1506803 w 3397015"/>
              <a:gd name="connsiteY104" fmla="*/ 3333839 h 5757025"/>
              <a:gd name="connsiteX105" fmla="*/ 1659467 w 3397015"/>
              <a:gd name="connsiteY105" fmla="*/ 3347508 h 5757025"/>
              <a:gd name="connsiteX106" fmla="*/ 1783645 w 3397015"/>
              <a:gd name="connsiteY106" fmla="*/ 3465071 h 5757025"/>
              <a:gd name="connsiteX107" fmla="*/ 2005806 w 3397015"/>
              <a:gd name="connsiteY107" fmla="*/ 3580959 h 5757025"/>
              <a:gd name="connsiteX108" fmla="*/ 2191279 w 3397015"/>
              <a:gd name="connsiteY108" fmla="*/ 3733006 h 5757025"/>
              <a:gd name="connsiteX109" fmla="*/ 2325511 w 3397015"/>
              <a:gd name="connsiteY109" fmla="*/ 3787687 h 5757025"/>
              <a:gd name="connsiteX110" fmla="*/ 2134747 w 3397015"/>
              <a:gd name="connsiteY110" fmla="*/ 4030133 h 5757025"/>
              <a:gd name="connsiteX111" fmla="*/ 2010040 w 3397015"/>
              <a:gd name="connsiteY111" fmla="*/ 4368624 h 5757025"/>
              <a:gd name="connsiteX112" fmla="*/ 2020447 w 3397015"/>
              <a:gd name="connsiteY112" fmla="*/ 4523758 h 5757025"/>
              <a:gd name="connsiteX113" fmla="*/ 1966031 w 3397015"/>
              <a:gd name="connsiteY113" fmla="*/ 4595725 h 5757025"/>
              <a:gd name="connsiteX114" fmla="*/ 2074245 w 3397015"/>
              <a:gd name="connsiteY114" fmla="*/ 4772201 h 5757025"/>
              <a:gd name="connsiteX115" fmla="*/ 1939925 w 3397015"/>
              <a:gd name="connsiteY115" fmla="*/ 4983075 h 5757025"/>
              <a:gd name="connsiteX116" fmla="*/ 1761067 w 3397015"/>
              <a:gd name="connsiteY116" fmla="*/ 5046133 h 5757025"/>
              <a:gd name="connsiteX117" fmla="*/ 1713442 w 3397015"/>
              <a:gd name="connsiteY117" fmla="*/ 5155319 h 5757025"/>
              <a:gd name="connsiteX118" fmla="*/ 1844924 w 3397015"/>
              <a:gd name="connsiteY118" fmla="*/ 5309289 h 5757025"/>
              <a:gd name="connsiteX119" fmla="*/ 2099557 w 3397015"/>
              <a:gd name="connsiteY119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66045 h 5757025"/>
              <a:gd name="connsiteX77" fmla="*/ 496711 w 3397015"/>
              <a:gd name="connsiteY77" fmla="*/ 694620 h 5757025"/>
              <a:gd name="connsiteX78" fmla="*/ 598311 w 3397015"/>
              <a:gd name="connsiteY78" fmla="*/ 778933 h 5757025"/>
              <a:gd name="connsiteX79" fmla="*/ 575734 w 3397015"/>
              <a:gd name="connsiteY79" fmla="*/ 835378 h 5757025"/>
              <a:gd name="connsiteX80" fmla="*/ 936978 w 3397015"/>
              <a:gd name="connsiteY80" fmla="*/ 1185333 h 5757025"/>
              <a:gd name="connsiteX81" fmla="*/ 1106311 w 3397015"/>
              <a:gd name="connsiteY81" fmla="*/ 1377245 h 5757025"/>
              <a:gd name="connsiteX82" fmla="*/ 1196622 w 3397015"/>
              <a:gd name="connsiteY82" fmla="*/ 1388533 h 5757025"/>
              <a:gd name="connsiteX83" fmla="*/ 1388534 w 3397015"/>
              <a:gd name="connsiteY83" fmla="*/ 1512711 h 5757025"/>
              <a:gd name="connsiteX84" fmla="*/ 1557867 w 3397015"/>
              <a:gd name="connsiteY84" fmla="*/ 1614311 h 5757025"/>
              <a:gd name="connsiteX85" fmla="*/ 1591734 w 3397015"/>
              <a:gd name="connsiteY85" fmla="*/ 1670756 h 5757025"/>
              <a:gd name="connsiteX86" fmla="*/ 1456267 w 3397015"/>
              <a:gd name="connsiteY86" fmla="*/ 1873956 h 5757025"/>
              <a:gd name="connsiteX87" fmla="*/ 1433689 w 3397015"/>
              <a:gd name="connsiteY87" fmla="*/ 2088445 h 5757025"/>
              <a:gd name="connsiteX88" fmla="*/ 1479462 w 3397015"/>
              <a:gd name="connsiteY88" fmla="*/ 2330891 h 5757025"/>
              <a:gd name="connsiteX89" fmla="*/ 1354667 w 3397015"/>
              <a:gd name="connsiteY89" fmla="*/ 2280356 h 5757025"/>
              <a:gd name="connsiteX90" fmla="*/ 1148997 w 3397015"/>
              <a:gd name="connsiteY90" fmla="*/ 2425964 h 5757025"/>
              <a:gd name="connsiteX91" fmla="*/ 1010003 w 3397015"/>
              <a:gd name="connsiteY91" fmla="*/ 2624402 h 5757025"/>
              <a:gd name="connsiteX92" fmla="*/ 891822 w 3397015"/>
              <a:gd name="connsiteY92" fmla="*/ 2822222 h 5757025"/>
              <a:gd name="connsiteX93" fmla="*/ 900201 w 3397015"/>
              <a:gd name="connsiteY93" fmla="*/ 3000463 h 5757025"/>
              <a:gd name="connsiteX94" fmla="*/ 938742 w 3397015"/>
              <a:gd name="connsiteY94" fmla="*/ 3164417 h 5757025"/>
              <a:gd name="connsiteX95" fmla="*/ 969698 w 3397015"/>
              <a:gd name="connsiteY95" fmla="*/ 3286214 h 5757025"/>
              <a:gd name="connsiteX96" fmla="*/ 891822 w 3397015"/>
              <a:gd name="connsiteY96" fmla="*/ 3544711 h 5757025"/>
              <a:gd name="connsiteX97" fmla="*/ 934597 w 3397015"/>
              <a:gd name="connsiteY97" fmla="*/ 3914158 h 5757025"/>
              <a:gd name="connsiteX98" fmla="*/ 925689 w 3397015"/>
              <a:gd name="connsiteY98" fmla="*/ 4097867 h 5757025"/>
              <a:gd name="connsiteX99" fmla="*/ 1072445 w 3397015"/>
              <a:gd name="connsiteY99" fmla="*/ 4233333 h 5757025"/>
              <a:gd name="connsiteX100" fmla="*/ 1219200 w 3397015"/>
              <a:gd name="connsiteY100" fmla="*/ 4109156 h 5757025"/>
              <a:gd name="connsiteX101" fmla="*/ 1261358 w 3397015"/>
              <a:gd name="connsiteY101" fmla="*/ 3846513 h 5757025"/>
              <a:gd name="connsiteX102" fmla="*/ 1412258 w 3397015"/>
              <a:gd name="connsiteY102" fmla="*/ 3618354 h 5757025"/>
              <a:gd name="connsiteX103" fmla="*/ 1474083 w 3397015"/>
              <a:gd name="connsiteY103" fmla="*/ 3459779 h 5757025"/>
              <a:gd name="connsiteX104" fmla="*/ 1506803 w 3397015"/>
              <a:gd name="connsiteY104" fmla="*/ 3333839 h 5757025"/>
              <a:gd name="connsiteX105" fmla="*/ 1659467 w 3397015"/>
              <a:gd name="connsiteY105" fmla="*/ 3347508 h 5757025"/>
              <a:gd name="connsiteX106" fmla="*/ 1783645 w 3397015"/>
              <a:gd name="connsiteY106" fmla="*/ 3465071 h 5757025"/>
              <a:gd name="connsiteX107" fmla="*/ 2005806 w 3397015"/>
              <a:gd name="connsiteY107" fmla="*/ 3580959 h 5757025"/>
              <a:gd name="connsiteX108" fmla="*/ 2191279 w 3397015"/>
              <a:gd name="connsiteY108" fmla="*/ 3733006 h 5757025"/>
              <a:gd name="connsiteX109" fmla="*/ 2325511 w 3397015"/>
              <a:gd name="connsiteY109" fmla="*/ 3787687 h 5757025"/>
              <a:gd name="connsiteX110" fmla="*/ 2134747 w 3397015"/>
              <a:gd name="connsiteY110" fmla="*/ 4030133 h 5757025"/>
              <a:gd name="connsiteX111" fmla="*/ 2010040 w 3397015"/>
              <a:gd name="connsiteY111" fmla="*/ 4368624 h 5757025"/>
              <a:gd name="connsiteX112" fmla="*/ 2020447 w 3397015"/>
              <a:gd name="connsiteY112" fmla="*/ 4523758 h 5757025"/>
              <a:gd name="connsiteX113" fmla="*/ 1966031 w 3397015"/>
              <a:gd name="connsiteY113" fmla="*/ 4595725 h 5757025"/>
              <a:gd name="connsiteX114" fmla="*/ 2074245 w 3397015"/>
              <a:gd name="connsiteY114" fmla="*/ 4772201 h 5757025"/>
              <a:gd name="connsiteX115" fmla="*/ 1939925 w 3397015"/>
              <a:gd name="connsiteY115" fmla="*/ 4983075 h 5757025"/>
              <a:gd name="connsiteX116" fmla="*/ 1761067 w 3397015"/>
              <a:gd name="connsiteY116" fmla="*/ 5046133 h 5757025"/>
              <a:gd name="connsiteX117" fmla="*/ 1713442 w 3397015"/>
              <a:gd name="connsiteY117" fmla="*/ 5155319 h 5757025"/>
              <a:gd name="connsiteX118" fmla="*/ 1844924 w 3397015"/>
              <a:gd name="connsiteY118" fmla="*/ 5309289 h 5757025"/>
              <a:gd name="connsiteX119" fmla="*/ 2099557 w 3397015"/>
              <a:gd name="connsiteY119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96711 w 3397015"/>
              <a:gd name="connsiteY75" fmla="*/ 530578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80042 w 3397015"/>
              <a:gd name="connsiteY75" fmla="*/ 554391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11289 w 3397015"/>
              <a:gd name="connsiteY67" fmla="*/ 90311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80042 w 3397015"/>
              <a:gd name="connsiteY75" fmla="*/ 554391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99557 w 3397015"/>
              <a:gd name="connsiteY0" fmla="*/ 5588970 h 5757025"/>
              <a:gd name="connsiteX1" fmla="*/ 2336800 w 3397015"/>
              <a:gd name="connsiteY1" fmla="*/ 5734756 h 5757025"/>
              <a:gd name="connsiteX2" fmla="*/ 2260071 w 3397015"/>
              <a:gd name="connsiteY2" fmla="*/ 5455356 h 5757025"/>
              <a:gd name="connsiteX3" fmla="*/ 2167997 w 3397015"/>
              <a:gd name="connsiteY3" fmla="*/ 5238574 h 5757025"/>
              <a:gd name="connsiteX4" fmla="*/ 2144889 w 3397015"/>
              <a:gd name="connsiteY4" fmla="*/ 5147733 h 5757025"/>
              <a:gd name="connsiteX5" fmla="*/ 2246489 w 3397015"/>
              <a:gd name="connsiteY5" fmla="*/ 4989689 h 5757025"/>
              <a:gd name="connsiteX6" fmla="*/ 2323659 w 3397015"/>
              <a:gd name="connsiteY6" fmla="*/ 4970639 h 5757025"/>
              <a:gd name="connsiteX7" fmla="*/ 2387247 w 3397015"/>
              <a:gd name="connsiteY7" fmla="*/ 4826264 h 5757025"/>
              <a:gd name="connsiteX8" fmla="*/ 2415822 w 3397015"/>
              <a:gd name="connsiteY8" fmla="*/ 4741333 h 5757025"/>
              <a:gd name="connsiteX9" fmla="*/ 2577395 w 3397015"/>
              <a:gd name="connsiteY9" fmla="*/ 4649787 h 5757025"/>
              <a:gd name="connsiteX10" fmla="*/ 2844977 w 3397015"/>
              <a:gd name="connsiteY10" fmla="*/ 4289514 h 5757025"/>
              <a:gd name="connsiteX11" fmla="*/ 3093156 w 3397015"/>
              <a:gd name="connsiteY11" fmla="*/ 3962400 h 5757025"/>
              <a:gd name="connsiteX12" fmla="*/ 3139458 w 3397015"/>
              <a:gd name="connsiteY12" fmla="*/ 3841221 h 5757025"/>
              <a:gd name="connsiteX13" fmla="*/ 3101446 w 3397015"/>
              <a:gd name="connsiteY13" fmla="*/ 3740239 h 5757025"/>
              <a:gd name="connsiteX14" fmla="*/ 3163887 w 3397015"/>
              <a:gd name="connsiteY14" fmla="*/ 3601156 h 5757025"/>
              <a:gd name="connsiteX15" fmla="*/ 3053822 w 3397015"/>
              <a:gd name="connsiteY15" fmla="*/ 3423444 h 5757025"/>
              <a:gd name="connsiteX16" fmla="*/ 2622549 w 3397015"/>
              <a:gd name="connsiteY16" fmla="*/ 3102329 h 5757025"/>
              <a:gd name="connsiteX17" fmla="*/ 2291645 w 3397015"/>
              <a:gd name="connsiteY17" fmla="*/ 2912533 h 5757025"/>
              <a:gd name="connsiteX18" fmla="*/ 2393245 w 3397015"/>
              <a:gd name="connsiteY18" fmla="*/ 2813756 h 5757025"/>
              <a:gd name="connsiteX19" fmla="*/ 2572103 w 3397015"/>
              <a:gd name="connsiteY19" fmla="*/ 2668411 h 5757025"/>
              <a:gd name="connsiteX20" fmla="*/ 2728296 w 3397015"/>
              <a:gd name="connsiteY20" fmla="*/ 2493609 h 5757025"/>
              <a:gd name="connsiteX21" fmla="*/ 2817460 w 3397015"/>
              <a:gd name="connsiteY21" fmla="*/ 2232908 h 5757025"/>
              <a:gd name="connsiteX22" fmla="*/ 3033536 w 3397015"/>
              <a:gd name="connsiteY22" fmla="*/ 2102820 h 5757025"/>
              <a:gd name="connsiteX23" fmla="*/ 3261166 w 3397015"/>
              <a:gd name="connsiteY23" fmla="*/ 2022564 h 5757025"/>
              <a:gd name="connsiteX24" fmla="*/ 3389048 w 3397015"/>
              <a:gd name="connsiteY24" fmla="*/ 1913202 h 5757025"/>
              <a:gd name="connsiteX25" fmla="*/ 3341511 w 3397015"/>
              <a:gd name="connsiteY25" fmla="*/ 1794933 h 5757025"/>
              <a:gd name="connsiteX26" fmla="*/ 3375378 w 3397015"/>
              <a:gd name="connsiteY26" fmla="*/ 1693333 h 5757025"/>
              <a:gd name="connsiteX27" fmla="*/ 3320080 w 3397015"/>
              <a:gd name="connsiteY27" fmla="*/ 1402116 h 5757025"/>
              <a:gd name="connsiteX28" fmla="*/ 3330222 w 3397015"/>
              <a:gd name="connsiteY28" fmla="*/ 1219200 h 5757025"/>
              <a:gd name="connsiteX29" fmla="*/ 3273778 w 3397015"/>
              <a:gd name="connsiteY29" fmla="*/ 1106311 h 5757025"/>
              <a:gd name="connsiteX30" fmla="*/ 3239294 w 3397015"/>
              <a:gd name="connsiteY30" fmla="*/ 977371 h 5757025"/>
              <a:gd name="connsiteX31" fmla="*/ 3290976 w 3397015"/>
              <a:gd name="connsiteY31" fmla="*/ 866864 h 5757025"/>
              <a:gd name="connsiteX32" fmla="*/ 3228622 w 3397015"/>
              <a:gd name="connsiteY32" fmla="*/ 756356 h 5757025"/>
              <a:gd name="connsiteX33" fmla="*/ 3093156 w 3397015"/>
              <a:gd name="connsiteY33" fmla="*/ 711200 h 5757025"/>
              <a:gd name="connsiteX34" fmla="*/ 2991556 w 3397015"/>
              <a:gd name="connsiteY34" fmla="*/ 722489 h 5757025"/>
              <a:gd name="connsiteX35" fmla="*/ 2953456 w 3397015"/>
              <a:gd name="connsiteY35" fmla="*/ 817739 h 5757025"/>
              <a:gd name="connsiteX36" fmla="*/ 3013605 w 3397015"/>
              <a:gd name="connsiteY36" fmla="*/ 891822 h 5757025"/>
              <a:gd name="connsiteX37" fmla="*/ 2996318 w 3397015"/>
              <a:gd name="connsiteY37" fmla="*/ 988131 h 5757025"/>
              <a:gd name="connsiteX38" fmla="*/ 3070577 w 3397015"/>
              <a:gd name="connsiteY38" fmla="*/ 1154289 h 5757025"/>
              <a:gd name="connsiteX39" fmla="*/ 3002845 w 3397015"/>
              <a:gd name="connsiteY39" fmla="*/ 1253067 h 5757025"/>
              <a:gd name="connsiteX40" fmla="*/ 3059289 w 3397015"/>
              <a:gd name="connsiteY40" fmla="*/ 1411111 h 5757025"/>
              <a:gd name="connsiteX41" fmla="*/ 3036711 w 3397015"/>
              <a:gd name="connsiteY41" fmla="*/ 1490133 h 5757025"/>
              <a:gd name="connsiteX42" fmla="*/ 2765778 w 3397015"/>
              <a:gd name="connsiteY42" fmla="*/ 1411111 h 5757025"/>
              <a:gd name="connsiteX43" fmla="*/ 2652889 w 3397015"/>
              <a:gd name="connsiteY43" fmla="*/ 1286933 h 5757025"/>
              <a:gd name="connsiteX44" fmla="*/ 2596445 w 3397015"/>
              <a:gd name="connsiteY44" fmla="*/ 1286933 h 5757025"/>
              <a:gd name="connsiteX45" fmla="*/ 2517422 w 3397015"/>
              <a:gd name="connsiteY45" fmla="*/ 1207911 h 5757025"/>
              <a:gd name="connsiteX46" fmla="*/ 2585156 w 3397015"/>
              <a:gd name="connsiteY46" fmla="*/ 1106311 h 5757025"/>
              <a:gd name="connsiteX47" fmla="*/ 2607734 w 3397015"/>
              <a:gd name="connsiteY47" fmla="*/ 993422 h 5757025"/>
              <a:gd name="connsiteX48" fmla="*/ 2606499 w 3397015"/>
              <a:gd name="connsiteY48" fmla="*/ 739511 h 5757025"/>
              <a:gd name="connsiteX49" fmla="*/ 2425789 w 3397015"/>
              <a:gd name="connsiteY49" fmla="*/ 581642 h 5757025"/>
              <a:gd name="connsiteX50" fmla="*/ 2121517 w 3397015"/>
              <a:gd name="connsiteY50" fmla="*/ 596019 h 5757025"/>
              <a:gd name="connsiteX51" fmla="*/ 2003777 w 3397015"/>
              <a:gd name="connsiteY51" fmla="*/ 849489 h 5757025"/>
              <a:gd name="connsiteX52" fmla="*/ 2029002 w 3397015"/>
              <a:gd name="connsiteY52" fmla="*/ 950648 h 5757025"/>
              <a:gd name="connsiteX53" fmla="*/ 1986845 w 3397015"/>
              <a:gd name="connsiteY53" fmla="*/ 1083733 h 5757025"/>
              <a:gd name="connsiteX54" fmla="*/ 1986845 w 3397015"/>
              <a:gd name="connsiteY54" fmla="*/ 1140178 h 5757025"/>
              <a:gd name="connsiteX55" fmla="*/ 1840089 w 3397015"/>
              <a:gd name="connsiteY55" fmla="*/ 1185333 h 5757025"/>
              <a:gd name="connsiteX56" fmla="*/ 1721291 w 3397015"/>
              <a:gd name="connsiteY56" fmla="*/ 1102783 h 5757025"/>
              <a:gd name="connsiteX57" fmla="*/ 1580445 w 3397015"/>
              <a:gd name="connsiteY57" fmla="*/ 1106311 h 5757025"/>
              <a:gd name="connsiteX58" fmla="*/ 1422400 w 3397015"/>
              <a:gd name="connsiteY58" fmla="*/ 1016000 h 5757025"/>
              <a:gd name="connsiteX59" fmla="*/ 1320800 w 3397015"/>
              <a:gd name="connsiteY59" fmla="*/ 1016000 h 5757025"/>
              <a:gd name="connsiteX60" fmla="*/ 976578 w 3397015"/>
              <a:gd name="connsiteY60" fmla="*/ 712787 h 5757025"/>
              <a:gd name="connsiteX61" fmla="*/ 767645 w 3397015"/>
              <a:gd name="connsiteY61" fmla="*/ 564445 h 5757025"/>
              <a:gd name="connsiteX62" fmla="*/ 643467 w 3397015"/>
              <a:gd name="connsiteY62" fmla="*/ 474133 h 5757025"/>
              <a:gd name="connsiteX63" fmla="*/ 496711 w 3397015"/>
              <a:gd name="connsiteY63" fmla="*/ 338667 h 5757025"/>
              <a:gd name="connsiteX64" fmla="*/ 338667 w 3397015"/>
              <a:gd name="connsiteY64" fmla="*/ 169333 h 5757025"/>
              <a:gd name="connsiteX65" fmla="*/ 237067 w 3397015"/>
              <a:gd name="connsiteY65" fmla="*/ 158045 h 5757025"/>
              <a:gd name="connsiteX66" fmla="*/ 0 w 3397015"/>
              <a:gd name="connsiteY66" fmla="*/ 0 h 5757025"/>
              <a:gd name="connsiteX67" fmla="*/ 25577 w 3397015"/>
              <a:gd name="connsiteY67" fmla="*/ 78405 h 5757025"/>
              <a:gd name="connsiteX68" fmla="*/ 203200 w 3397015"/>
              <a:gd name="connsiteY68" fmla="*/ 191911 h 5757025"/>
              <a:gd name="connsiteX69" fmla="*/ 180622 w 3397015"/>
              <a:gd name="connsiteY69" fmla="*/ 259645 h 5757025"/>
              <a:gd name="connsiteX70" fmla="*/ 180622 w 3397015"/>
              <a:gd name="connsiteY70" fmla="*/ 259645 h 5757025"/>
              <a:gd name="connsiteX71" fmla="*/ 112889 w 3397015"/>
              <a:gd name="connsiteY71" fmla="*/ 338667 h 5757025"/>
              <a:gd name="connsiteX72" fmla="*/ 67734 w 3397015"/>
              <a:gd name="connsiteY72" fmla="*/ 372533 h 5757025"/>
              <a:gd name="connsiteX73" fmla="*/ 169334 w 3397015"/>
              <a:gd name="connsiteY73" fmla="*/ 462845 h 5757025"/>
              <a:gd name="connsiteX74" fmla="*/ 316089 w 3397015"/>
              <a:gd name="connsiteY74" fmla="*/ 485422 h 5757025"/>
              <a:gd name="connsiteX75" fmla="*/ 480042 w 3397015"/>
              <a:gd name="connsiteY75" fmla="*/ 554391 h 5757025"/>
              <a:gd name="connsiteX76" fmla="*/ 496711 w 3397015"/>
              <a:gd name="connsiteY76" fmla="*/ 694620 h 5757025"/>
              <a:gd name="connsiteX77" fmla="*/ 598311 w 3397015"/>
              <a:gd name="connsiteY77" fmla="*/ 778933 h 5757025"/>
              <a:gd name="connsiteX78" fmla="*/ 575734 w 3397015"/>
              <a:gd name="connsiteY78" fmla="*/ 835378 h 5757025"/>
              <a:gd name="connsiteX79" fmla="*/ 936978 w 3397015"/>
              <a:gd name="connsiteY79" fmla="*/ 1185333 h 5757025"/>
              <a:gd name="connsiteX80" fmla="*/ 1106311 w 3397015"/>
              <a:gd name="connsiteY80" fmla="*/ 1377245 h 5757025"/>
              <a:gd name="connsiteX81" fmla="*/ 1196622 w 3397015"/>
              <a:gd name="connsiteY81" fmla="*/ 1388533 h 5757025"/>
              <a:gd name="connsiteX82" fmla="*/ 1388534 w 3397015"/>
              <a:gd name="connsiteY82" fmla="*/ 1512711 h 5757025"/>
              <a:gd name="connsiteX83" fmla="*/ 1557867 w 3397015"/>
              <a:gd name="connsiteY83" fmla="*/ 1614311 h 5757025"/>
              <a:gd name="connsiteX84" fmla="*/ 1591734 w 3397015"/>
              <a:gd name="connsiteY84" fmla="*/ 1670756 h 5757025"/>
              <a:gd name="connsiteX85" fmla="*/ 1456267 w 3397015"/>
              <a:gd name="connsiteY85" fmla="*/ 1873956 h 5757025"/>
              <a:gd name="connsiteX86" fmla="*/ 1433689 w 3397015"/>
              <a:gd name="connsiteY86" fmla="*/ 2088445 h 5757025"/>
              <a:gd name="connsiteX87" fmla="*/ 1479462 w 3397015"/>
              <a:gd name="connsiteY87" fmla="*/ 2330891 h 5757025"/>
              <a:gd name="connsiteX88" fmla="*/ 1354667 w 3397015"/>
              <a:gd name="connsiteY88" fmla="*/ 2280356 h 5757025"/>
              <a:gd name="connsiteX89" fmla="*/ 1148997 w 3397015"/>
              <a:gd name="connsiteY89" fmla="*/ 2425964 h 5757025"/>
              <a:gd name="connsiteX90" fmla="*/ 1010003 w 3397015"/>
              <a:gd name="connsiteY90" fmla="*/ 2624402 h 5757025"/>
              <a:gd name="connsiteX91" fmla="*/ 891822 w 3397015"/>
              <a:gd name="connsiteY91" fmla="*/ 2822222 h 5757025"/>
              <a:gd name="connsiteX92" fmla="*/ 900201 w 3397015"/>
              <a:gd name="connsiteY92" fmla="*/ 3000463 h 5757025"/>
              <a:gd name="connsiteX93" fmla="*/ 938742 w 3397015"/>
              <a:gd name="connsiteY93" fmla="*/ 3164417 h 5757025"/>
              <a:gd name="connsiteX94" fmla="*/ 969698 w 3397015"/>
              <a:gd name="connsiteY94" fmla="*/ 3286214 h 5757025"/>
              <a:gd name="connsiteX95" fmla="*/ 891822 w 3397015"/>
              <a:gd name="connsiteY95" fmla="*/ 3544711 h 5757025"/>
              <a:gd name="connsiteX96" fmla="*/ 934597 w 3397015"/>
              <a:gd name="connsiteY96" fmla="*/ 3914158 h 5757025"/>
              <a:gd name="connsiteX97" fmla="*/ 925689 w 3397015"/>
              <a:gd name="connsiteY97" fmla="*/ 4097867 h 5757025"/>
              <a:gd name="connsiteX98" fmla="*/ 1072445 w 3397015"/>
              <a:gd name="connsiteY98" fmla="*/ 4233333 h 5757025"/>
              <a:gd name="connsiteX99" fmla="*/ 1219200 w 3397015"/>
              <a:gd name="connsiteY99" fmla="*/ 4109156 h 5757025"/>
              <a:gd name="connsiteX100" fmla="*/ 1261358 w 3397015"/>
              <a:gd name="connsiteY100" fmla="*/ 3846513 h 5757025"/>
              <a:gd name="connsiteX101" fmla="*/ 1412258 w 3397015"/>
              <a:gd name="connsiteY101" fmla="*/ 3618354 h 5757025"/>
              <a:gd name="connsiteX102" fmla="*/ 1474083 w 3397015"/>
              <a:gd name="connsiteY102" fmla="*/ 3459779 h 5757025"/>
              <a:gd name="connsiteX103" fmla="*/ 1506803 w 3397015"/>
              <a:gd name="connsiteY103" fmla="*/ 3333839 h 5757025"/>
              <a:gd name="connsiteX104" fmla="*/ 1659467 w 3397015"/>
              <a:gd name="connsiteY104" fmla="*/ 3347508 h 5757025"/>
              <a:gd name="connsiteX105" fmla="*/ 1783645 w 3397015"/>
              <a:gd name="connsiteY105" fmla="*/ 3465071 h 5757025"/>
              <a:gd name="connsiteX106" fmla="*/ 2005806 w 3397015"/>
              <a:gd name="connsiteY106" fmla="*/ 3580959 h 5757025"/>
              <a:gd name="connsiteX107" fmla="*/ 2191279 w 3397015"/>
              <a:gd name="connsiteY107" fmla="*/ 3733006 h 5757025"/>
              <a:gd name="connsiteX108" fmla="*/ 2325511 w 3397015"/>
              <a:gd name="connsiteY108" fmla="*/ 3787687 h 5757025"/>
              <a:gd name="connsiteX109" fmla="*/ 2134747 w 3397015"/>
              <a:gd name="connsiteY109" fmla="*/ 4030133 h 5757025"/>
              <a:gd name="connsiteX110" fmla="*/ 2010040 w 3397015"/>
              <a:gd name="connsiteY110" fmla="*/ 4368624 h 5757025"/>
              <a:gd name="connsiteX111" fmla="*/ 2020447 w 3397015"/>
              <a:gd name="connsiteY111" fmla="*/ 4523758 h 5757025"/>
              <a:gd name="connsiteX112" fmla="*/ 1966031 w 3397015"/>
              <a:gd name="connsiteY112" fmla="*/ 4595725 h 5757025"/>
              <a:gd name="connsiteX113" fmla="*/ 2074245 w 3397015"/>
              <a:gd name="connsiteY113" fmla="*/ 4772201 h 5757025"/>
              <a:gd name="connsiteX114" fmla="*/ 1939925 w 3397015"/>
              <a:gd name="connsiteY114" fmla="*/ 4983075 h 5757025"/>
              <a:gd name="connsiteX115" fmla="*/ 1761067 w 3397015"/>
              <a:gd name="connsiteY115" fmla="*/ 5046133 h 5757025"/>
              <a:gd name="connsiteX116" fmla="*/ 1713442 w 3397015"/>
              <a:gd name="connsiteY116" fmla="*/ 5155319 h 5757025"/>
              <a:gd name="connsiteX117" fmla="*/ 1844924 w 3397015"/>
              <a:gd name="connsiteY117" fmla="*/ 5309289 h 5757025"/>
              <a:gd name="connsiteX118" fmla="*/ 2099557 w 3397015"/>
              <a:gd name="connsiteY118" fmla="*/ 5588970 h 5757025"/>
              <a:gd name="connsiteX0" fmla="*/ 2073980 w 3371438"/>
              <a:gd name="connsiteY0" fmla="*/ 5569920 h 5737975"/>
              <a:gd name="connsiteX1" fmla="*/ 2311223 w 3371438"/>
              <a:gd name="connsiteY1" fmla="*/ 5715706 h 5737975"/>
              <a:gd name="connsiteX2" fmla="*/ 2234494 w 3371438"/>
              <a:gd name="connsiteY2" fmla="*/ 5436306 h 5737975"/>
              <a:gd name="connsiteX3" fmla="*/ 2142420 w 3371438"/>
              <a:gd name="connsiteY3" fmla="*/ 5219524 h 5737975"/>
              <a:gd name="connsiteX4" fmla="*/ 2119312 w 3371438"/>
              <a:gd name="connsiteY4" fmla="*/ 5128683 h 5737975"/>
              <a:gd name="connsiteX5" fmla="*/ 2220912 w 3371438"/>
              <a:gd name="connsiteY5" fmla="*/ 4970639 h 5737975"/>
              <a:gd name="connsiteX6" fmla="*/ 2298082 w 3371438"/>
              <a:gd name="connsiteY6" fmla="*/ 4951589 h 5737975"/>
              <a:gd name="connsiteX7" fmla="*/ 2361670 w 3371438"/>
              <a:gd name="connsiteY7" fmla="*/ 4807214 h 5737975"/>
              <a:gd name="connsiteX8" fmla="*/ 2390245 w 3371438"/>
              <a:gd name="connsiteY8" fmla="*/ 4722283 h 5737975"/>
              <a:gd name="connsiteX9" fmla="*/ 2551818 w 3371438"/>
              <a:gd name="connsiteY9" fmla="*/ 4630737 h 5737975"/>
              <a:gd name="connsiteX10" fmla="*/ 2819400 w 3371438"/>
              <a:gd name="connsiteY10" fmla="*/ 4270464 h 5737975"/>
              <a:gd name="connsiteX11" fmla="*/ 3067579 w 3371438"/>
              <a:gd name="connsiteY11" fmla="*/ 3943350 h 5737975"/>
              <a:gd name="connsiteX12" fmla="*/ 3113881 w 3371438"/>
              <a:gd name="connsiteY12" fmla="*/ 3822171 h 5737975"/>
              <a:gd name="connsiteX13" fmla="*/ 3075869 w 3371438"/>
              <a:gd name="connsiteY13" fmla="*/ 3721189 h 5737975"/>
              <a:gd name="connsiteX14" fmla="*/ 3138310 w 3371438"/>
              <a:gd name="connsiteY14" fmla="*/ 3582106 h 5737975"/>
              <a:gd name="connsiteX15" fmla="*/ 3028245 w 3371438"/>
              <a:gd name="connsiteY15" fmla="*/ 3404394 h 5737975"/>
              <a:gd name="connsiteX16" fmla="*/ 2596972 w 3371438"/>
              <a:gd name="connsiteY16" fmla="*/ 3083279 h 5737975"/>
              <a:gd name="connsiteX17" fmla="*/ 2266068 w 3371438"/>
              <a:gd name="connsiteY17" fmla="*/ 2893483 h 5737975"/>
              <a:gd name="connsiteX18" fmla="*/ 2367668 w 3371438"/>
              <a:gd name="connsiteY18" fmla="*/ 2794706 h 5737975"/>
              <a:gd name="connsiteX19" fmla="*/ 2546526 w 3371438"/>
              <a:gd name="connsiteY19" fmla="*/ 2649361 h 5737975"/>
              <a:gd name="connsiteX20" fmla="*/ 2702719 w 3371438"/>
              <a:gd name="connsiteY20" fmla="*/ 2474559 h 5737975"/>
              <a:gd name="connsiteX21" fmla="*/ 2791883 w 3371438"/>
              <a:gd name="connsiteY21" fmla="*/ 2213858 h 5737975"/>
              <a:gd name="connsiteX22" fmla="*/ 3007959 w 3371438"/>
              <a:gd name="connsiteY22" fmla="*/ 2083770 h 5737975"/>
              <a:gd name="connsiteX23" fmla="*/ 3235589 w 3371438"/>
              <a:gd name="connsiteY23" fmla="*/ 2003514 h 5737975"/>
              <a:gd name="connsiteX24" fmla="*/ 3363471 w 3371438"/>
              <a:gd name="connsiteY24" fmla="*/ 1894152 h 5737975"/>
              <a:gd name="connsiteX25" fmla="*/ 3315934 w 3371438"/>
              <a:gd name="connsiteY25" fmla="*/ 1775883 h 5737975"/>
              <a:gd name="connsiteX26" fmla="*/ 3349801 w 3371438"/>
              <a:gd name="connsiteY26" fmla="*/ 1674283 h 5737975"/>
              <a:gd name="connsiteX27" fmla="*/ 3294503 w 3371438"/>
              <a:gd name="connsiteY27" fmla="*/ 1383066 h 5737975"/>
              <a:gd name="connsiteX28" fmla="*/ 3304645 w 3371438"/>
              <a:gd name="connsiteY28" fmla="*/ 1200150 h 5737975"/>
              <a:gd name="connsiteX29" fmla="*/ 3248201 w 3371438"/>
              <a:gd name="connsiteY29" fmla="*/ 1087261 h 5737975"/>
              <a:gd name="connsiteX30" fmla="*/ 3213717 w 3371438"/>
              <a:gd name="connsiteY30" fmla="*/ 958321 h 5737975"/>
              <a:gd name="connsiteX31" fmla="*/ 3265399 w 3371438"/>
              <a:gd name="connsiteY31" fmla="*/ 847814 h 5737975"/>
              <a:gd name="connsiteX32" fmla="*/ 3203045 w 3371438"/>
              <a:gd name="connsiteY32" fmla="*/ 737306 h 5737975"/>
              <a:gd name="connsiteX33" fmla="*/ 3067579 w 3371438"/>
              <a:gd name="connsiteY33" fmla="*/ 692150 h 5737975"/>
              <a:gd name="connsiteX34" fmla="*/ 2965979 w 3371438"/>
              <a:gd name="connsiteY34" fmla="*/ 703439 h 5737975"/>
              <a:gd name="connsiteX35" fmla="*/ 2927879 w 3371438"/>
              <a:gd name="connsiteY35" fmla="*/ 798689 h 5737975"/>
              <a:gd name="connsiteX36" fmla="*/ 2988028 w 3371438"/>
              <a:gd name="connsiteY36" fmla="*/ 872772 h 5737975"/>
              <a:gd name="connsiteX37" fmla="*/ 2970741 w 3371438"/>
              <a:gd name="connsiteY37" fmla="*/ 969081 h 5737975"/>
              <a:gd name="connsiteX38" fmla="*/ 3045000 w 3371438"/>
              <a:gd name="connsiteY38" fmla="*/ 1135239 h 5737975"/>
              <a:gd name="connsiteX39" fmla="*/ 2977268 w 3371438"/>
              <a:gd name="connsiteY39" fmla="*/ 1234017 h 5737975"/>
              <a:gd name="connsiteX40" fmla="*/ 3033712 w 3371438"/>
              <a:gd name="connsiteY40" fmla="*/ 1392061 h 5737975"/>
              <a:gd name="connsiteX41" fmla="*/ 3011134 w 3371438"/>
              <a:gd name="connsiteY41" fmla="*/ 1471083 h 5737975"/>
              <a:gd name="connsiteX42" fmla="*/ 2740201 w 3371438"/>
              <a:gd name="connsiteY42" fmla="*/ 1392061 h 5737975"/>
              <a:gd name="connsiteX43" fmla="*/ 2627312 w 3371438"/>
              <a:gd name="connsiteY43" fmla="*/ 1267883 h 5737975"/>
              <a:gd name="connsiteX44" fmla="*/ 2570868 w 3371438"/>
              <a:gd name="connsiteY44" fmla="*/ 1267883 h 5737975"/>
              <a:gd name="connsiteX45" fmla="*/ 2491845 w 3371438"/>
              <a:gd name="connsiteY45" fmla="*/ 1188861 h 5737975"/>
              <a:gd name="connsiteX46" fmla="*/ 2559579 w 3371438"/>
              <a:gd name="connsiteY46" fmla="*/ 1087261 h 5737975"/>
              <a:gd name="connsiteX47" fmla="*/ 2582157 w 3371438"/>
              <a:gd name="connsiteY47" fmla="*/ 974372 h 5737975"/>
              <a:gd name="connsiteX48" fmla="*/ 2580922 w 3371438"/>
              <a:gd name="connsiteY48" fmla="*/ 720461 h 5737975"/>
              <a:gd name="connsiteX49" fmla="*/ 2400212 w 3371438"/>
              <a:gd name="connsiteY49" fmla="*/ 562592 h 5737975"/>
              <a:gd name="connsiteX50" fmla="*/ 2095940 w 3371438"/>
              <a:gd name="connsiteY50" fmla="*/ 576969 h 5737975"/>
              <a:gd name="connsiteX51" fmla="*/ 1978200 w 3371438"/>
              <a:gd name="connsiteY51" fmla="*/ 830439 h 5737975"/>
              <a:gd name="connsiteX52" fmla="*/ 2003425 w 3371438"/>
              <a:gd name="connsiteY52" fmla="*/ 931598 h 5737975"/>
              <a:gd name="connsiteX53" fmla="*/ 1961268 w 3371438"/>
              <a:gd name="connsiteY53" fmla="*/ 1064683 h 5737975"/>
              <a:gd name="connsiteX54" fmla="*/ 1961268 w 3371438"/>
              <a:gd name="connsiteY54" fmla="*/ 1121128 h 5737975"/>
              <a:gd name="connsiteX55" fmla="*/ 1814512 w 3371438"/>
              <a:gd name="connsiteY55" fmla="*/ 1166283 h 5737975"/>
              <a:gd name="connsiteX56" fmla="*/ 1695714 w 3371438"/>
              <a:gd name="connsiteY56" fmla="*/ 1083733 h 5737975"/>
              <a:gd name="connsiteX57" fmla="*/ 1554868 w 3371438"/>
              <a:gd name="connsiteY57" fmla="*/ 1087261 h 5737975"/>
              <a:gd name="connsiteX58" fmla="*/ 1396823 w 3371438"/>
              <a:gd name="connsiteY58" fmla="*/ 996950 h 5737975"/>
              <a:gd name="connsiteX59" fmla="*/ 1295223 w 3371438"/>
              <a:gd name="connsiteY59" fmla="*/ 996950 h 5737975"/>
              <a:gd name="connsiteX60" fmla="*/ 951001 w 3371438"/>
              <a:gd name="connsiteY60" fmla="*/ 693737 h 5737975"/>
              <a:gd name="connsiteX61" fmla="*/ 742068 w 3371438"/>
              <a:gd name="connsiteY61" fmla="*/ 545395 h 5737975"/>
              <a:gd name="connsiteX62" fmla="*/ 617890 w 3371438"/>
              <a:gd name="connsiteY62" fmla="*/ 455083 h 5737975"/>
              <a:gd name="connsiteX63" fmla="*/ 471134 w 3371438"/>
              <a:gd name="connsiteY63" fmla="*/ 319617 h 5737975"/>
              <a:gd name="connsiteX64" fmla="*/ 313090 w 3371438"/>
              <a:gd name="connsiteY64" fmla="*/ 150283 h 5737975"/>
              <a:gd name="connsiteX65" fmla="*/ 211490 w 3371438"/>
              <a:gd name="connsiteY65" fmla="*/ 138995 h 5737975"/>
              <a:gd name="connsiteX66" fmla="*/ 22048 w 3371438"/>
              <a:gd name="connsiteY66" fmla="*/ 0 h 5737975"/>
              <a:gd name="connsiteX67" fmla="*/ 0 w 3371438"/>
              <a:gd name="connsiteY67" fmla="*/ 59355 h 5737975"/>
              <a:gd name="connsiteX68" fmla="*/ 177623 w 3371438"/>
              <a:gd name="connsiteY68" fmla="*/ 172861 h 5737975"/>
              <a:gd name="connsiteX69" fmla="*/ 155045 w 3371438"/>
              <a:gd name="connsiteY69" fmla="*/ 240595 h 5737975"/>
              <a:gd name="connsiteX70" fmla="*/ 155045 w 3371438"/>
              <a:gd name="connsiteY70" fmla="*/ 240595 h 5737975"/>
              <a:gd name="connsiteX71" fmla="*/ 87312 w 3371438"/>
              <a:gd name="connsiteY71" fmla="*/ 319617 h 5737975"/>
              <a:gd name="connsiteX72" fmla="*/ 42157 w 3371438"/>
              <a:gd name="connsiteY72" fmla="*/ 353483 h 5737975"/>
              <a:gd name="connsiteX73" fmla="*/ 143757 w 3371438"/>
              <a:gd name="connsiteY73" fmla="*/ 443795 h 5737975"/>
              <a:gd name="connsiteX74" fmla="*/ 290512 w 3371438"/>
              <a:gd name="connsiteY74" fmla="*/ 466372 h 5737975"/>
              <a:gd name="connsiteX75" fmla="*/ 454465 w 3371438"/>
              <a:gd name="connsiteY75" fmla="*/ 535341 h 5737975"/>
              <a:gd name="connsiteX76" fmla="*/ 471134 w 3371438"/>
              <a:gd name="connsiteY76" fmla="*/ 675570 h 5737975"/>
              <a:gd name="connsiteX77" fmla="*/ 572734 w 3371438"/>
              <a:gd name="connsiteY77" fmla="*/ 759883 h 5737975"/>
              <a:gd name="connsiteX78" fmla="*/ 550157 w 3371438"/>
              <a:gd name="connsiteY78" fmla="*/ 816328 h 5737975"/>
              <a:gd name="connsiteX79" fmla="*/ 911401 w 3371438"/>
              <a:gd name="connsiteY79" fmla="*/ 1166283 h 5737975"/>
              <a:gd name="connsiteX80" fmla="*/ 1080734 w 3371438"/>
              <a:gd name="connsiteY80" fmla="*/ 1358195 h 5737975"/>
              <a:gd name="connsiteX81" fmla="*/ 1171045 w 3371438"/>
              <a:gd name="connsiteY81" fmla="*/ 1369483 h 5737975"/>
              <a:gd name="connsiteX82" fmla="*/ 1362957 w 3371438"/>
              <a:gd name="connsiteY82" fmla="*/ 1493661 h 5737975"/>
              <a:gd name="connsiteX83" fmla="*/ 1532290 w 3371438"/>
              <a:gd name="connsiteY83" fmla="*/ 1595261 h 5737975"/>
              <a:gd name="connsiteX84" fmla="*/ 1566157 w 3371438"/>
              <a:gd name="connsiteY84" fmla="*/ 1651706 h 5737975"/>
              <a:gd name="connsiteX85" fmla="*/ 1430690 w 3371438"/>
              <a:gd name="connsiteY85" fmla="*/ 1854906 h 5737975"/>
              <a:gd name="connsiteX86" fmla="*/ 1408112 w 3371438"/>
              <a:gd name="connsiteY86" fmla="*/ 2069395 h 5737975"/>
              <a:gd name="connsiteX87" fmla="*/ 1453885 w 3371438"/>
              <a:gd name="connsiteY87" fmla="*/ 2311841 h 5737975"/>
              <a:gd name="connsiteX88" fmla="*/ 1329090 w 3371438"/>
              <a:gd name="connsiteY88" fmla="*/ 2261306 h 5737975"/>
              <a:gd name="connsiteX89" fmla="*/ 1123420 w 3371438"/>
              <a:gd name="connsiteY89" fmla="*/ 2406914 h 5737975"/>
              <a:gd name="connsiteX90" fmla="*/ 984426 w 3371438"/>
              <a:gd name="connsiteY90" fmla="*/ 2605352 h 5737975"/>
              <a:gd name="connsiteX91" fmla="*/ 866245 w 3371438"/>
              <a:gd name="connsiteY91" fmla="*/ 2803172 h 5737975"/>
              <a:gd name="connsiteX92" fmla="*/ 874624 w 3371438"/>
              <a:gd name="connsiteY92" fmla="*/ 2981413 h 5737975"/>
              <a:gd name="connsiteX93" fmla="*/ 913165 w 3371438"/>
              <a:gd name="connsiteY93" fmla="*/ 3145367 h 5737975"/>
              <a:gd name="connsiteX94" fmla="*/ 944121 w 3371438"/>
              <a:gd name="connsiteY94" fmla="*/ 3267164 h 5737975"/>
              <a:gd name="connsiteX95" fmla="*/ 866245 w 3371438"/>
              <a:gd name="connsiteY95" fmla="*/ 3525661 h 5737975"/>
              <a:gd name="connsiteX96" fmla="*/ 909020 w 3371438"/>
              <a:gd name="connsiteY96" fmla="*/ 3895108 h 5737975"/>
              <a:gd name="connsiteX97" fmla="*/ 900112 w 3371438"/>
              <a:gd name="connsiteY97" fmla="*/ 4078817 h 5737975"/>
              <a:gd name="connsiteX98" fmla="*/ 1046868 w 3371438"/>
              <a:gd name="connsiteY98" fmla="*/ 4214283 h 5737975"/>
              <a:gd name="connsiteX99" fmla="*/ 1193623 w 3371438"/>
              <a:gd name="connsiteY99" fmla="*/ 4090106 h 5737975"/>
              <a:gd name="connsiteX100" fmla="*/ 1235781 w 3371438"/>
              <a:gd name="connsiteY100" fmla="*/ 3827463 h 5737975"/>
              <a:gd name="connsiteX101" fmla="*/ 1386681 w 3371438"/>
              <a:gd name="connsiteY101" fmla="*/ 3599304 h 5737975"/>
              <a:gd name="connsiteX102" fmla="*/ 1448506 w 3371438"/>
              <a:gd name="connsiteY102" fmla="*/ 3440729 h 5737975"/>
              <a:gd name="connsiteX103" fmla="*/ 1481226 w 3371438"/>
              <a:gd name="connsiteY103" fmla="*/ 3314789 h 5737975"/>
              <a:gd name="connsiteX104" fmla="*/ 1633890 w 3371438"/>
              <a:gd name="connsiteY104" fmla="*/ 3328458 h 5737975"/>
              <a:gd name="connsiteX105" fmla="*/ 1758068 w 3371438"/>
              <a:gd name="connsiteY105" fmla="*/ 3446021 h 5737975"/>
              <a:gd name="connsiteX106" fmla="*/ 1980229 w 3371438"/>
              <a:gd name="connsiteY106" fmla="*/ 3561909 h 5737975"/>
              <a:gd name="connsiteX107" fmla="*/ 2165702 w 3371438"/>
              <a:gd name="connsiteY107" fmla="*/ 3713956 h 5737975"/>
              <a:gd name="connsiteX108" fmla="*/ 2299934 w 3371438"/>
              <a:gd name="connsiteY108" fmla="*/ 3768637 h 5737975"/>
              <a:gd name="connsiteX109" fmla="*/ 2109170 w 3371438"/>
              <a:gd name="connsiteY109" fmla="*/ 4011083 h 5737975"/>
              <a:gd name="connsiteX110" fmla="*/ 1984463 w 3371438"/>
              <a:gd name="connsiteY110" fmla="*/ 4349574 h 5737975"/>
              <a:gd name="connsiteX111" fmla="*/ 1994870 w 3371438"/>
              <a:gd name="connsiteY111" fmla="*/ 4504708 h 5737975"/>
              <a:gd name="connsiteX112" fmla="*/ 1940454 w 3371438"/>
              <a:gd name="connsiteY112" fmla="*/ 4576675 h 5737975"/>
              <a:gd name="connsiteX113" fmla="*/ 2048668 w 3371438"/>
              <a:gd name="connsiteY113" fmla="*/ 4753151 h 5737975"/>
              <a:gd name="connsiteX114" fmla="*/ 1914348 w 3371438"/>
              <a:gd name="connsiteY114" fmla="*/ 4964025 h 5737975"/>
              <a:gd name="connsiteX115" fmla="*/ 1735490 w 3371438"/>
              <a:gd name="connsiteY115" fmla="*/ 5027083 h 5737975"/>
              <a:gd name="connsiteX116" fmla="*/ 1687865 w 3371438"/>
              <a:gd name="connsiteY116" fmla="*/ 5136269 h 5737975"/>
              <a:gd name="connsiteX117" fmla="*/ 1819347 w 3371438"/>
              <a:gd name="connsiteY117" fmla="*/ 5290239 h 5737975"/>
              <a:gd name="connsiteX118" fmla="*/ 2073980 w 3371438"/>
              <a:gd name="connsiteY118" fmla="*/ 5569920 h 5737975"/>
              <a:gd name="connsiteX0" fmla="*/ 2073980 w 3371438"/>
              <a:gd name="connsiteY0" fmla="*/ 5569920 h 5737975"/>
              <a:gd name="connsiteX1" fmla="*/ 2311223 w 3371438"/>
              <a:gd name="connsiteY1" fmla="*/ 5715706 h 5737975"/>
              <a:gd name="connsiteX2" fmla="*/ 2234494 w 3371438"/>
              <a:gd name="connsiteY2" fmla="*/ 5436306 h 5737975"/>
              <a:gd name="connsiteX3" fmla="*/ 2142420 w 3371438"/>
              <a:gd name="connsiteY3" fmla="*/ 5219524 h 5737975"/>
              <a:gd name="connsiteX4" fmla="*/ 2119312 w 3371438"/>
              <a:gd name="connsiteY4" fmla="*/ 5128683 h 5737975"/>
              <a:gd name="connsiteX5" fmla="*/ 2220912 w 3371438"/>
              <a:gd name="connsiteY5" fmla="*/ 4970639 h 5737975"/>
              <a:gd name="connsiteX6" fmla="*/ 2298082 w 3371438"/>
              <a:gd name="connsiteY6" fmla="*/ 4951589 h 5737975"/>
              <a:gd name="connsiteX7" fmla="*/ 2361670 w 3371438"/>
              <a:gd name="connsiteY7" fmla="*/ 4807214 h 5737975"/>
              <a:gd name="connsiteX8" fmla="*/ 2390245 w 3371438"/>
              <a:gd name="connsiteY8" fmla="*/ 4722283 h 5737975"/>
              <a:gd name="connsiteX9" fmla="*/ 2551818 w 3371438"/>
              <a:gd name="connsiteY9" fmla="*/ 4630737 h 5737975"/>
              <a:gd name="connsiteX10" fmla="*/ 2819400 w 3371438"/>
              <a:gd name="connsiteY10" fmla="*/ 4270464 h 5737975"/>
              <a:gd name="connsiteX11" fmla="*/ 3067579 w 3371438"/>
              <a:gd name="connsiteY11" fmla="*/ 3943350 h 5737975"/>
              <a:gd name="connsiteX12" fmla="*/ 3113881 w 3371438"/>
              <a:gd name="connsiteY12" fmla="*/ 3822171 h 5737975"/>
              <a:gd name="connsiteX13" fmla="*/ 3075869 w 3371438"/>
              <a:gd name="connsiteY13" fmla="*/ 3721189 h 5737975"/>
              <a:gd name="connsiteX14" fmla="*/ 3138310 w 3371438"/>
              <a:gd name="connsiteY14" fmla="*/ 3582106 h 5737975"/>
              <a:gd name="connsiteX15" fmla="*/ 3028245 w 3371438"/>
              <a:gd name="connsiteY15" fmla="*/ 3404394 h 5737975"/>
              <a:gd name="connsiteX16" fmla="*/ 2596972 w 3371438"/>
              <a:gd name="connsiteY16" fmla="*/ 3083279 h 5737975"/>
              <a:gd name="connsiteX17" fmla="*/ 2266068 w 3371438"/>
              <a:gd name="connsiteY17" fmla="*/ 2893483 h 5737975"/>
              <a:gd name="connsiteX18" fmla="*/ 2367668 w 3371438"/>
              <a:gd name="connsiteY18" fmla="*/ 2794706 h 5737975"/>
              <a:gd name="connsiteX19" fmla="*/ 2546526 w 3371438"/>
              <a:gd name="connsiteY19" fmla="*/ 2649361 h 5737975"/>
              <a:gd name="connsiteX20" fmla="*/ 2702719 w 3371438"/>
              <a:gd name="connsiteY20" fmla="*/ 2474559 h 5737975"/>
              <a:gd name="connsiteX21" fmla="*/ 2791883 w 3371438"/>
              <a:gd name="connsiteY21" fmla="*/ 2213858 h 5737975"/>
              <a:gd name="connsiteX22" fmla="*/ 3007959 w 3371438"/>
              <a:gd name="connsiteY22" fmla="*/ 2083770 h 5737975"/>
              <a:gd name="connsiteX23" fmla="*/ 3235589 w 3371438"/>
              <a:gd name="connsiteY23" fmla="*/ 2003514 h 5737975"/>
              <a:gd name="connsiteX24" fmla="*/ 3363471 w 3371438"/>
              <a:gd name="connsiteY24" fmla="*/ 1894152 h 5737975"/>
              <a:gd name="connsiteX25" fmla="*/ 3315934 w 3371438"/>
              <a:gd name="connsiteY25" fmla="*/ 1775883 h 5737975"/>
              <a:gd name="connsiteX26" fmla="*/ 3349801 w 3371438"/>
              <a:gd name="connsiteY26" fmla="*/ 1674283 h 5737975"/>
              <a:gd name="connsiteX27" fmla="*/ 3294503 w 3371438"/>
              <a:gd name="connsiteY27" fmla="*/ 1383066 h 5737975"/>
              <a:gd name="connsiteX28" fmla="*/ 3304645 w 3371438"/>
              <a:gd name="connsiteY28" fmla="*/ 1200150 h 5737975"/>
              <a:gd name="connsiteX29" fmla="*/ 3248201 w 3371438"/>
              <a:gd name="connsiteY29" fmla="*/ 1087261 h 5737975"/>
              <a:gd name="connsiteX30" fmla="*/ 3213717 w 3371438"/>
              <a:gd name="connsiteY30" fmla="*/ 958321 h 5737975"/>
              <a:gd name="connsiteX31" fmla="*/ 3265399 w 3371438"/>
              <a:gd name="connsiteY31" fmla="*/ 847814 h 5737975"/>
              <a:gd name="connsiteX32" fmla="*/ 3203045 w 3371438"/>
              <a:gd name="connsiteY32" fmla="*/ 737306 h 5737975"/>
              <a:gd name="connsiteX33" fmla="*/ 3067579 w 3371438"/>
              <a:gd name="connsiteY33" fmla="*/ 692150 h 5737975"/>
              <a:gd name="connsiteX34" fmla="*/ 2965979 w 3371438"/>
              <a:gd name="connsiteY34" fmla="*/ 703439 h 5737975"/>
              <a:gd name="connsiteX35" fmla="*/ 2927879 w 3371438"/>
              <a:gd name="connsiteY35" fmla="*/ 798689 h 5737975"/>
              <a:gd name="connsiteX36" fmla="*/ 2988028 w 3371438"/>
              <a:gd name="connsiteY36" fmla="*/ 872772 h 5737975"/>
              <a:gd name="connsiteX37" fmla="*/ 2970741 w 3371438"/>
              <a:gd name="connsiteY37" fmla="*/ 969081 h 5737975"/>
              <a:gd name="connsiteX38" fmla="*/ 3045000 w 3371438"/>
              <a:gd name="connsiteY38" fmla="*/ 1135239 h 5737975"/>
              <a:gd name="connsiteX39" fmla="*/ 2977268 w 3371438"/>
              <a:gd name="connsiteY39" fmla="*/ 1234017 h 5737975"/>
              <a:gd name="connsiteX40" fmla="*/ 3033712 w 3371438"/>
              <a:gd name="connsiteY40" fmla="*/ 1392061 h 5737975"/>
              <a:gd name="connsiteX41" fmla="*/ 3011134 w 3371438"/>
              <a:gd name="connsiteY41" fmla="*/ 1471083 h 5737975"/>
              <a:gd name="connsiteX42" fmla="*/ 2740201 w 3371438"/>
              <a:gd name="connsiteY42" fmla="*/ 1392061 h 5737975"/>
              <a:gd name="connsiteX43" fmla="*/ 2627312 w 3371438"/>
              <a:gd name="connsiteY43" fmla="*/ 1267883 h 5737975"/>
              <a:gd name="connsiteX44" fmla="*/ 2570868 w 3371438"/>
              <a:gd name="connsiteY44" fmla="*/ 1267883 h 5737975"/>
              <a:gd name="connsiteX45" fmla="*/ 2491845 w 3371438"/>
              <a:gd name="connsiteY45" fmla="*/ 1188861 h 5737975"/>
              <a:gd name="connsiteX46" fmla="*/ 2559579 w 3371438"/>
              <a:gd name="connsiteY46" fmla="*/ 1087261 h 5737975"/>
              <a:gd name="connsiteX47" fmla="*/ 2582157 w 3371438"/>
              <a:gd name="connsiteY47" fmla="*/ 974372 h 5737975"/>
              <a:gd name="connsiteX48" fmla="*/ 2580922 w 3371438"/>
              <a:gd name="connsiteY48" fmla="*/ 720461 h 5737975"/>
              <a:gd name="connsiteX49" fmla="*/ 2400212 w 3371438"/>
              <a:gd name="connsiteY49" fmla="*/ 562592 h 5737975"/>
              <a:gd name="connsiteX50" fmla="*/ 2095940 w 3371438"/>
              <a:gd name="connsiteY50" fmla="*/ 576969 h 5737975"/>
              <a:gd name="connsiteX51" fmla="*/ 1978200 w 3371438"/>
              <a:gd name="connsiteY51" fmla="*/ 830439 h 5737975"/>
              <a:gd name="connsiteX52" fmla="*/ 2003425 w 3371438"/>
              <a:gd name="connsiteY52" fmla="*/ 931598 h 5737975"/>
              <a:gd name="connsiteX53" fmla="*/ 1961268 w 3371438"/>
              <a:gd name="connsiteY53" fmla="*/ 1064683 h 5737975"/>
              <a:gd name="connsiteX54" fmla="*/ 1961268 w 3371438"/>
              <a:gd name="connsiteY54" fmla="*/ 1121128 h 5737975"/>
              <a:gd name="connsiteX55" fmla="*/ 1814512 w 3371438"/>
              <a:gd name="connsiteY55" fmla="*/ 1166283 h 5737975"/>
              <a:gd name="connsiteX56" fmla="*/ 1695714 w 3371438"/>
              <a:gd name="connsiteY56" fmla="*/ 1083733 h 5737975"/>
              <a:gd name="connsiteX57" fmla="*/ 1554868 w 3371438"/>
              <a:gd name="connsiteY57" fmla="*/ 1087261 h 5737975"/>
              <a:gd name="connsiteX58" fmla="*/ 1396823 w 3371438"/>
              <a:gd name="connsiteY58" fmla="*/ 996950 h 5737975"/>
              <a:gd name="connsiteX59" fmla="*/ 1295223 w 3371438"/>
              <a:gd name="connsiteY59" fmla="*/ 996950 h 5737975"/>
              <a:gd name="connsiteX60" fmla="*/ 951001 w 3371438"/>
              <a:gd name="connsiteY60" fmla="*/ 693737 h 5737975"/>
              <a:gd name="connsiteX61" fmla="*/ 742068 w 3371438"/>
              <a:gd name="connsiteY61" fmla="*/ 545395 h 5737975"/>
              <a:gd name="connsiteX62" fmla="*/ 617890 w 3371438"/>
              <a:gd name="connsiteY62" fmla="*/ 455083 h 5737975"/>
              <a:gd name="connsiteX63" fmla="*/ 471134 w 3371438"/>
              <a:gd name="connsiteY63" fmla="*/ 319617 h 5737975"/>
              <a:gd name="connsiteX64" fmla="*/ 313090 w 3371438"/>
              <a:gd name="connsiteY64" fmla="*/ 150283 h 5737975"/>
              <a:gd name="connsiteX65" fmla="*/ 187677 w 3371438"/>
              <a:gd name="connsiteY65" fmla="*/ 98514 h 5737975"/>
              <a:gd name="connsiteX66" fmla="*/ 22048 w 3371438"/>
              <a:gd name="connsiteY66" fmla="*/ 0 h 5737975"/>
              <a:gd name="connsiteX67" fmla="*/ 0 w 3371438"/>
              <a:gd name="connsiteY67" fmla="*/ 59355 h 5737975"/>
              <a:gd name="connsiteX68" fmla="*/ 177623 w 3371438"/>
              <a:gd name="connsiteY68" fmla="*/ 172861 h 5737975"/>
              <a:gd name="connsiteX69" fmla="*/ 155045 w 3371438"/>
              <a:gd name="connsiteY69" fmla="*/ 240595 h 5737975"/>
              <a:gd name="connsiteX70" fmla="*/ 155045 w 3371438"/>
              <a:gd name="connsiteY70" fmla="*/ 240595 h 5737975"/>
              <a:gd name="connsiteX71" fmla="*/ 87312 w 3371438"/>
              <a:gd name="connsiteY71" fmla="*/ 319617 h 5737975"/>
              <a:gd name="connsiteX72" fmla="*/ 42157 w 3371438"/>
              <a:gd name="connsiteY72" fmla="*/ 353483 h 5737975"/>
              <a:gd name="connsiteX73" fmla="*/ 143757 w 3371438"/>
              <a:gd name="connsiteY73" fmla="*/ 443795 h 5737975"/>
              <a:gd name="connsiteX74" fmla="*/ 290512 w 3371438"/>
              <a:gd name="connsiteY74" fmla="*/ 466372 h 5737975"/>
              <a:gd name="connsiteX75" fmla="*/ 454465 w 3371438"/>
              <a:gd name="connsiteY75" fmla="*/ 535341 h 5737975"/>
              <a:gd name="connsiteX76" fmla="*/ 471134 w 3371438"/>
              <a:gd name="connsiteY76" fmla="*/ 675570 h 5737975"/>
              <a:gd name="connsiteX77" fmla="*/ 572734 w 3371438"/>
              <a:gd name="connsiteY77" fmla="*/ 759883 h 5737975"/>
              <a:gd name="connsiteX78" fmla="*/ 550157 w 3371438"/>
              <a:gd name="connsiteY78" fmla="*/ 816328 h 5737975"/>
              <a:gd name="connsiteX79" fmla="*/ 911401 w 3371438"/>
              <a:gd name="connsiteY79" fmla="*/ 1166283 h 5737975"/>
              <a:gd name="connsiteX80" fmla="*/ 1080734 w 3371438"/>
              <a:gd name="connsiteY80" fmla="*/ 1358195 h 5737975"/>
              <a:gd name="connsiteX81" fmla="*/ 1171045 w 3371438"/>
              <a:gd name="connsiteY81" fmla="*/ 1369483 h 5737975"/>
              <a:gd name="connsiteX82" fmla="*/ 1362957 w 3371438"/>
              <a:gd name="connsiteY82" fmla="*/ 1493661 h 5737975"/>
              <a:gd name="connsiteX83" fmla="*/ 1532290 w 3371438"/>
              <a:gd name="connsiteY83" fmla="*/ 1595261 h 5737975"/>
              <a:gd name="connsiteX84" fmla="*/ 1566157 w 3371438"/>
              <a:gd name="connsiteY84" fmla="*/ 1651706 h 5737975"/>
              <a:gd name="connsiteX85" fmla="*/ 1430690 w 3371438"/>
              <a:gd name="connsiteY85" fmla="*/ 1854906 h 5737975"/>
              <a:gd name="connsiteX86" fmla="*/ 1408112 w 3371438"/>
              <a:gd name="connsiteY86" fmla="*/ 2069395 h 5737975"/>
              <a:gd name="connsiteX87" fmla="*/ 1453885 w 3371438"/>
              <a:gd name="connsiteY87" fmla="*/ 2311841 h 5737975"/>
              <a:gd name="connsiteX88" fmla="*/ 1329090 w 3371438"/>
              <a:gd name="connsiteY88" fmla="*/ 2261306 h 5737975"/>
              <a:gd name="connsiteX89" fmla="*/ 1123420 w 3371438"/>
              <a:gd name="connsiteY89" fmla="*/ 2406914 h 5737975"/>
              <a:gd name="connsiteX90" fmla="*/ 984426 w 3371438"/>
              <a:gd name="connsiteY90" fmla="*/ 2605352 h 5737975"/>
              <a:gd name="connsiteX91" fmla="*/ 866245 w 3371438"/>
              <a:gd name="connsiteY91" fmla="*/ 2803172 h 5737975"/>
              <a:gd name="connsiteX92" fmla="*/ 874624 w 3371438"/>
              <a:gd name="connsiteY92" fmla="*/ 2981413 h 5737975"/>
              <a:gd name="connsiteX93" fmla="*/ 913165 w 3371438"/>
              <a:gd name="connsiteY93" fmla="*/ 3145367 h 5737975"/>
              <a:gd name="connsiteX94" fmla="*/ 944121 w 3371438"/>
              <a:gd name="connsiteY94" fmla="*/ 3267164 h 5737975"/>
              <a:gd name="connsiteX95" fmla="*/ 866245 w 3371438"/>
              <a:gd name="connsiteY95" fmla="*/ 3525661 h 5737975"/>
              <a:gd name="connsiteX96" fmla="*/ 909020 w 3371438"/>
              <a:gd name="connsiteY96" fmla="*/ 3895108 h 5737975"/>
              <a:gd name="connsiteX97" fmla="*/ 900112 w 3371438"/>
              <a:gd name="connsiteY97" fmla="*/ 4078817 h 5737975"/>
              <a:gd name="connsiteX98" fmla="*/ 1046868 w 3371438"/>
              <a:gd name="connsiteY98" fmla="*/ 4214283 h 5737975"/>
              <a:gd name="connsiteX99" fmla="*/ 1193623 w 3371438"/>
              <a:gd name="connsiteY99" fmla="*/ 4090106 h 5737975"/>
              <a:gd name="connsiteX100" fmla="*/ 1235781 w 3371438"/>
              <a:gd name="connsiteY100" fmla="*/ 3827463 h 5737975"/>
              <a:gd name="connsiteX101" fmla="*/ 1386681 w 3371438"/>
              <a:gd name="connsiteY101" fmla="*/ 3599304 h 5737975"/>
              <a:gd name="connsiteX102" fmla="*/ 1448506 w 3371438"/>
              <a:gd name="connsiteY102" fmla="*/ 3440729 h 5737975"/>
              <a:gd name="connsiteX103" fmla="*/ 1481226 w 3371438"/>
              <a:gd name="connsiteY103" fmla="*/ 3314789 h 5737975"/>
              <a:gd name="connsiteX104" fmla="*/ 1633890 w 3371438"/>
              <a:gd name="connsiteY104" fmla="*/ 3328458 h 5737975"/>
              <a:gd name="connsiteX105" fmla="*/ 1758068 w 3371438"/>
              <a:gd name="connsiteY105" fmla="*/ 3446021 h 5737975"/>
              <a:gd name="connsiteX106" fmla="*/ 1980229 w 3371438"/>
              <a:gd name="connsiteY106" fmla="*/ 3561909 h 5737975"/>
              <a:gd name="connsiteX107" fmla="*/ 2165702 w 3371438"/>
              <a:gd name="connsiteY107" fmla="*/ 3713956 h 5737975"/>
              <a:gd name="connsiteX108" fmla="*/ 2299934 w 3371438"/>
              <a:gd name="connsiteY108" fmla="*/ 3768637 h 5737975"/>
              <a:gd name="connsiteX109" fmla="*/ 2109170 w 3371438"/>
              <a:gd name="connsiteY109" fmla="*/ 4011083 h 5737975"/>
              <a:gd name="connsiteX110" fmla="*/ 1984463 w 3371438"/>
              <a:gd name="connsiteY110" fmla="*/ 4349574 h 5737975"/>
              <a:gd name="connsiteX111" fmla="*/ 1994870 w 3371438"/>
              <a:gd name="connsiteY111" fmla="*/ 4504708 h 5737975"/>
              <a:gd name="connsiteX112" fmla="*/ 1940454 w 3371438"/>
              <a:gd name="connsiteY112" fmla="*/ 4576675 h 5737975"/>
              <a:gd name="connsiteX113" fmla="*/ 2048668 w 3371438"/>
              <a:gd name="connsiteY113" fmla="*/ 4753151 h 5737975"/>
              <a:gd name="connsiteX114" fmla="*/ 1914348 w 3371438"/>
              <a:gd name="connsiteY114" fmla="*/ 4964025 h 5737975"/>
              <a:gd name="connsiteX115" fmla="*/ 1735490 w 3371438"/>
              <a:gd name="connsiteY115" fmla="*/ 5027083 h 5737975"/>
              <a:gd name="connsiteX116" fmla="*/ 1687865 w 3371438"/>
              <a:gd name="connsiteY116" fmla="*/ 5136269 h 5737975"/>
              <a:gd name="connsiteX117" fmla="*/ 1819347 w 3371438"/>
              <a:gd name="connsiteY117" fmla="*/ 5290239 h 5737975"/>
              <a:gd name="connsiteX118" fmla="*/ 2073980 w 3371438"/>
              <a:gd name="connsiteY118" fmla="*/ 5569920 h 5737975"/>
              <a:gd name="connsiteX0" fmla="*/ 2073980 w 3371438"/>
              <a:gd name="connsiteY0" fmla="*/ 5569920 h 5737975"/>
              <a:gd name="connsiteX1" fmla="*/ 2311223 w 3371438"/>
              <a:gd name="connsiteY1" fmla="*/ 5715706 h 5737975"/>
              <a:gd name="connsiteX2" fmla="*/ 2234494 w 3371438"/>
              <a:gd name="connsiteY2" fmla="*/ 5436306 h 5737975"/>
              <a:gd name="connsiteX3" fmla="*/ 2142420 w 3371438"/>
              <a:gd name="connsiteY3" fmla="*/ 5219524 h 5737975"/>
              <a:gd name="connsiteX4" fmla="*/ 2119312 w 3371438"/>
              <a:gd name="connsiteY4" fmla="*/ 5128683 h 5737975"/>
              <a:gd name="connsiteX5" fmla="*/ 2220912 w 3371438"/>
              <a:gd name="connsiteY5" fmla="*/ 4970639 h 5737975"/>
              <a:gd name="connsiteX6" fmla="*/ 2298082 w 3371438"/>
              <a:gd name="connsiteY6" fmla="*/ 4951589 h 5737975"/>
              <a:gd name="connsiteX7" fmla="*/ 2361670 w 3371438"/>
              <a:gd name="connsiteY7" fmla="*/ 4807214 h 5737975"/>
              <a:gd name="connsiteX8" fmla="*/ 2390245 w 3371438"/>
              <a:gd name="connsiteY8" fmla="*/ 4722283 h 5737975"/>
              <a:gd name="connsiteX9" fmla="*/ 2551818 w 3371438"/>
              <a:gd name="connsiteY9" fmla="*/ 4630737 h 5737975"/>
              <a:gd name="connsiteX10" fmla="*/ 2819400 w 3371438"/>
              <a:gd name="connsiteY10" fmla="*/ 4270464 h 5737975"/>
              <a:gd name="connsiteX11" fmla="*/ 3067579 w 3371438"/>
              <a:gd name="connsiteY11" fmla="*/ 3943350 h 5737975"/>
              <a:gd name="connsiteX12" fmla="*/ 3113881 w 3371438"/>
              <a:gd name="connsiteY12" fmla="*/ 3822171 h 5737975"/>
              <a:gd name="connsiteX13" fmla="*/ 3075869 w 3371438"/>
              <a:gd name="connsiteY13" fmla="*/ 3721189 h 5737975"/>
              <a:gd name="connsiteX14" fmla="*/ 3138310 w 3371438"/>
              <a:gd name="connsiteY14" fmla="*/ 3582106 h 5737975"/>
              <a:gd name="connsiteX15" fmla="*/ 3028245 w 3371438"/>
              <a:gd name="connsiteY15" fmla="*/ 3404394 h 5737975"/>
              <a:gd name="connsiteX16" fmla="*/ 2596972 w 3371438"/>
              <a:gd name="connsiteY16" fmla="*/ 3083279 h 5737975"/>
              <a:gd name="connsiteX17" fmla="*/ 2266068 w 3371438"/>
              <a:gd name="connsiteY17" fmla="*/ 2893483 h 5737975"/>
              <a:gd name="connsiteX18" fmla="*/ 2367668 w 3371438"/>
              <a:gd name="connsiteY18" fmla="*/ 2794706 h 5737975"/>
              <a:gd name="connsiteX19" fmla="*/ 2546526 w 3371438"/>
              <a:gd name="connsiteY19" fmla="*/ 2649361 h 5737975"/>
              <a:gd name="connsiteX20" fmla="*/ 2702719 w 3371438"/>
              <a:gd name="connsiteY20" fmla="*/ 2474559 h 5737975"/>
              <a:gd name="connsiteX21" fmla="*/ 2791883 w 3371438"/>
              <a:gd name="connsiteY21" fmla="*/ 2213858 h 5737975"/>
              <a:gd name="connsiteX22" fmla="*/ 3007959 w 3371438"/>
              <a:gd name="connsiteY22" fmla="*/ 2083770 h 5737975"/>
              <a:gd name="connsiteX23" fmla="*/ 3235589 w 3371438"/>
              <a:gd name="connsiteY23" fmla="*/ 2003514 h 5737975"/>
              <a:gd name="connsiteX24" fmla="*/ 3363471 w 3371438"/>
              <a:gd name="connsiteY24" fmla="*/ 1894152 h 5737975"/>
              <a:gd name="connsiteX25" fmla="*/ 3315934 w 3371438"/>
              <a:gd name="connsiteY25" fmla="*/ 1775883 h 5737975"/>
              <a:gd name="connsiteX26" fmla="*/ 3349801 w 3371438"/>
              <a:gd name="connsiteY26" fmla="*/ 1674283 h 5737975"/>
              <a:gd name="connsiteX27" fmla="*/ 3294503 w 3371438"/>
              <a:gd name="connsiteY27" fmla="*/ 1383066 h 5737975"/>
              <a:gd name="connsiteX28" fmla="*/ 3304645 w 3371438"/>
              <a:gd name="connsiteY28" fmla="*/ 1200150 h 5737975"/>
              <a:gd name="connsiteX29" fmla="*/ 3248201 w 3371438"/>
              <a:gd name="connsiteY29" fmla="*/ 1087261 h 5737975"/>
              <a:gd name="connsiteX30" fmla="*/ 3213717 w 3371438"/>
              <a:gd name="connsiteY30" fmla="*/ 958321 h 5737975"/>
              <a:gd name="connsiteX31" fmla="*/ 3265399 w 3371438"/>
              <a:gd name="connsiteY31" fmla="*/ 847814 h 5737975"/>
              <a:gd name="connsiteX32" fmla="*/ 3203045 w 3371438"/>
              <a:gd name="connsiteY32" fmla="*/ 737306 h 5737975"/>
              <a:gd name="connsiteX33" fmla="*/ 3067579 w 3371438"/>
              <a:gd name="connsiteY33" fmla="*/ 692150 h 5737975"/>
              <a:gd name="connsiteX34" fmla="*/ 2965979 w 3371438"/>
              <a:gd name="connsiteY34" fmla="*/ 703439 h 5737975"/>
              <a:gd name="connsiteX35" fmla="*/ 2927879 w 3371438"/>
              <a:gd name="connsiteY35" fmla="*/ 798689 h 5737975"/>
              <a:gd name="connsiteX36" fmla="*/ 2988028 w 3371438"/>
              <a:gd name="connsiteY36" fmla="*/ 872772 h 5737975"/>
              <a:gd name="connsiteX37" fmla="*/ 2970741 w 3371438"/>
              <a:gd name="connsiteY37" fmla="*/ 969081 h 5737975"/>
              <a:gd name="connsiteX38" fmla="*/ 3045000 w 3371438"/>
              <a:gd name="connsiteY38" fmla="*/ 1135239 h 5737975"/>
              <a:gd name="connsiteX39" fmla="*/ 2977268 w 3371438"/>
              <a:gd name="connsiteY39" fmla="*/ 1234017 h 5737975"/>
              <a:gd name="connsiteX40" fmla="*/ 3033712 w 3371438"/>
              <a:gd name="connsiteY40" fmla="*/ 1392061 h 5737975"/>
              <a:gd name="connsiteX41" fmla="*/ 3011134 w 3371438"/>
              <a:gd name="connsiteY41" fmla="*/ 1471083 h 5737975"/>
              <a:gd name="connsiteX42" fmla="*/ 2740201 w 3371438"/>
              <a:gd name="connsiteY42" fmla="*/ 1392061 h 5737975"/>
              <a:gd name="connsiteX43" fmla="*/ 2627312 w 3371438"/>
              <a:gd name="connsiteY43" fmla="*/ 1267883 h 5737975"/>
              <a:gd name="connsiteX44" fmla="*/ 2570868 w 3371438"/>
              <a:gd name="connsiteY44" fmla="*/ 1267883 h 5737975"/>
              <a:gd name="connsiteX45" fmla="*/ 2491845 w 3371438"/>
              <a:gd name="connsiteY45" fmla="*/ 1188861 h 5737975"/>
              <a:gd name="connsiteX46" fmla="*/ 2559579 w 3371438"/>
              <a:gd name="connsiteY46" fmla="*/ 1087261 h 5737975"/>
              <a:gd name="connsiteX47" fmla="*/ 2582157 w 3371438"/>
              <a:gd name="connsiteY47" fmla="*/ 974372 h 5737975"/>
              <a:gd name="connsiteX48" fmla="*/ 2580922 w 3371438"/>
              <a:gd name="connsiteY48" fmla="*/ 720461 h 5737975"/>
              <a:gd name="connsiteX49" fmla="*/ 2400212 w 3371438"/>
              <a:gd name="connsiteY49" fmla="*/ 562592 h 5737975"/>
              <a:gd name="connsiteX50" fmla="*/ 2095940 w 3371438"/>
              <a:gd name="connsiteY50" fmla="*/ 576969 h 5737975"/>
              <a:gd name="connsiteX51" fmla="*/ 1978200 w 3371438"/>
              <a:gd name="connsiteY51" fmla="*/ 830439 h 5737975"/>
              <a:gd name="connsiteX52" fmla="*/ 2003425 w 3371438"/>
              <a:gd name="connsiteY52" fmla="*/ 931598 h 5737975"/>
              <a:gd name="connsiteX53" fmla="*/ 1961268 w 3371438"/>
              <a:gd name="connsiteY53" fmla="*/ 1064683 h 5737975"/>
              <a:gd name="connsiteX54" fmla="*/ 1961268 w 3371438"/>
              <a:gd name="connsiteY54" fmla="*/ 1121128 h 5737975"/>
              <a:gd name="connsiteX55" fmla="*/ 1814512 w 3371438"/>
              <a:gd name="connsiteY55" fmla="*/ 1166283 h 5737975"/>
              <a:gd name="connsiteX56" fmla="*/ 1695714 w 3371438"/>
              <a:gd name="connsiteY56" fmla="*/ 1083733 h 5737975"/>
              <a:gd name="connsiteX57" fmla="*/ 1554868 w 3371438"/>
              <a:gd name="connsiteY57" fmla="*/ 1087261 h 5737975"/>
              <a:gd name="connsiteX58" fmla="*/ 1396823 w 3371438"/>
              <a:gd name="connsiteY58" fmla="*/ 996950 h 5737975"/>
              <a:gd name="connsiteX59" fmla="*/ 1295223 w 3371438"/>
              <a:gd name="connsiteY59" fmla="*/ 996950 h 5737975"/>
              <a:gd name="connsiteX60" fmla="*/ 951001 w 3371438"/>
              <a:gd name="connsiteY60" fmla="*/ 693737 h 5737975"/>
              <a:gd name="connsiteX61" fmla="*/ 742068 w 3371438"/>
              <a:gd name="connsiteY61" fmla="*/ 545395 h 5737975"/>
              <a:gd name="connsiteX62" fmla="*/ 617890 w 3371438"/>
              <a:gd name="connsiteY62" fmla="*/ 455083 h 5737975"/>
              <a:gd name="connsiteX63" fmla="*/ 471134 w 3371438"/>
              <a:gd name="connsiteY63" fmla="*/ 319617 h 5737975"/>
              <a:gd name="connsiteX64" fmla="*/ 313090 w 3371438"/>
              <a:gd name="connsiteY64" fmla="*/ 150283 h 5737975"/>
              <a:gd name="connsiteX65" fmla="*/ 187677 w 3371438"/>
              <a:gd name="connsiteY65" fmla="*/ 98514 h 5737975"/>
              <a:gd name="connsiteX66" fmla="*/ 22048 w 3371438"/>
              <a:gd name="connsiteY66" fmla="*/ 0 h 5737975"/>
              <a:gd name="connsiteX67" fmla="*/ 0 w 3371438"/>
              <a:gd name="connsiteY67" fmla="*/ 59355 h 5737975"/>
              <a:gd name="connsiteX68" fmla="*/ 177623 w 3371438"/>
              <a:gd name="connsiteY68" fmla="*/ 172861 h 5737975"/>
              <a:gd name="connsiteX69" fmla="*/ 155045 w 3371438"/>
              <a:gd name="connsiteY69" fmla="*/ 240595 h 5737975"/>
              <a:gd name="connsiteX70" fmla="*/ 155045 w 3371438"/>
              <a:gd name="connsiteY70" fmla="*/ 240595 h 5737975"/>
              <a:gd name="connsiteX71" fmla="*/ 87312 w 3371438"/>
              <a:gd name="connsiteY71" fmla="*/ 319617 h 5737975"/>
              <a:gd name="connsiteX72" fmla="*/ 42157 w 3371438"/>
              <a:gd name="connsiteY72" fmla="*/ 353483 h 5737975"/>
              <a:gd name="connsiteX73" fmla="*/ 143757 w 3371438"/>
              <a:gd name="connsiteY73" fmla="*/ 443795 h 5737975"/>
              <a:gd name="connsiteX74" fmla="*/ 290512 w 3371438"/>
              <a:gd name="connsiteY74" fmla="*/ 466372 h 5737975"/>
              <a:gd name="connsiteX75" fmla="*/ 454465 w 3371438"/>
              <a:gd name="connsiteY75" fmla="*/ 535341 h 5737975"/>
              <a:gd name="connsiteX76" fmla="*/ 471134 w 3371438"/>
              <a:gd name="connsiteY76" fmla="*/ 675570 h 5737975"/>
              <a:gd name="connsiteX77" fmla="*/ 572734 w 3371438"/>
              <a:gd name="connsiteY77" fmla="*/ 759883 h 5737975"/>
              <a:gd name="connsiteX78" fmla="*/ 550157 w 3371438"/>
              <a:gd name="connsiteY78" fmla="*/ 816328 h 5737975"/>
              <a:gd name="connsiteX79" fmla="*/ 911401 w 3371438"/>
              <a:gd name="connsiteY79" fmla="*/ 1166283 h 5737975"/>
              <a:gd name="connsiteX80" fmla="*/ 1080734 w 3371438"/>
              <a:gd name="connsiteY80" fmla="*/ 1358195 h 5737975"/>
              <a:gd name="connsiteX81" fmla="*/ 1171045 w 3371438"/>
              <a:gd name="connsiteY81" fmla="*/ 1369483 h 5737975"/>
              <a:gd name="connsiteX82" fmla="*/ 1362957 w 3371438"/>
              <a:gd name="connsiteY82" fmla="*/ 1493661 h 5737975"/>
              <a:gd name="connsiteX83" fmla="*/ 1532290 w 3371438"/>
              <a:gd name="connsiteY83" fmla="*/ 1595261 h 5737975"/>
              <a:gd name="connsiteX84" fmla="*/ 1566157 w 3371438"/>
              <a:gd name="connsiteY84" fmla="*/ 1651706 h 5737975"/>
              <a:gd name="connsiteX85" fmla="*/ 1430690 w 3371438"/>
              <a:gd name="connsiteY85" fmla="*/ 1854906 h 5737975"/>
              <a:gd name="connsiteX86" fmla="*/ 1408112 w 3371438"/>
              <a:gd name="connsiteY86" fmla="*/ 2069395 h 5737975"/>
              <a:gd name="connsiteX87" fmla="*/ 1453885 w 3371438"/>
              <a:gd name="connsiteY87" fmla="*/ 2311841 h 5737975"/>
              <a:gd name="connsiteX88" fmla="*/ 1329090 w 3371438"/>
              <a:gd name="connsiteY88" fmla="*/ 2261306 h 5737975"/>
              <a:gd name="connsiteX89" fmla="*/ 1123420 w 3371438"/>
              <a:gd name="connsiteY89" fmla="*/ 2406914 h 5737975"/>
              <a:gd name="connsiteX90" fmla="*/ 984426 w 3371438"/>
              <a:gd name="connsiteY90" fmla="*/ 2605352 h 5737975"/>
              <a:gd name="connsiteX91" fmla="*/ 866245 w 3371438"/>
              <a:gd name="connsiteY91" fmla="*/ 2803172 h 5737975"/>
              <a:gd name="connsiteX92" fmla="*/ 874624 w 3371438"/>
              <a:gd name="connsiteY92" fmla="*/ 2981413 h 5737975"/>
              <a:gd name="connsiteX93" fmla="*/ 913165 w 3371438"/>
              <a:gd name="connsiteY93" fmla="*/ 3145367 h 5737975"/>
              <a:gd name="connsiteX94" fmla="*/ 944121 w 3371438"/>
              <a:gd name="connsiteY94" fmla="*/ 3267164 h 5737975"/>
              <a:gd name="connsiteX95" fmla="*/ 866245 w 3371438"/>
              <a:gd name="connsiteY95" fmla="*/ 3525661 h 5737975"/>
              <a:gd name="connsiteX96" fmla="*/ 909020 w 3371438"/>
              <a:gd name="connsiteY96" fmla="*/ 3895108 h 5737975"/>
              <a:gd name="connsiteX97" fmla="*/ 900112 w 3371438"/>
              <a:gd name="connsiteY97" fmla="*/ 4078817 h 5737975"/>
              <a:gd name="connsiteX98" fmla="*/ 1046868 w 3371438"/>
              <a:gd name="connsiteY98" fmla="*/ 4214283 h 5737975"/>
              <a:gd name="connsiteX99" fmla="*/ 1193623 w 3371438"/>
              <a:gd name="connsiteY99" fmla="*/ 4090106 h 5737975"/>
              <a:gd name="connsiteX100" fmla="*/ 1235781 w 3371438"/>
              <a:gd name="connsiteY100" fmla="*/ 3827463 h 5737975"/>
              <a:gd name="connsiteX101" fmla="*/ 1386681 w 3371438"/>
              <a:gd name="connsiteY101" fmla="*/ 3599304 h 5737975"/>
              <a:gd name="connsiteX102" fmla="*/ 1448506 w 3371438"/>
              <a:gd name="connsiteY102" fmla="*/ 3440729 h 5737975"/>
              <a:gd name="connsiteX103" fmla="*/ 1481226 w 3371438"/>
              <a:gd name="connsiteY103" fmla="*/ 3314789 h 5737975"/>
              <a:gd name="connsiteX104" fmla="*/ 1633890 w 3371438"/>
              <a:gd name="connsiteY104" fmla="*/ 3328458 h 5737975"/>
              <a:gd name="connsiteX105" fmla="*/ 1758068 w 3371438"/>
              <a:gd name="connsiteY105" fmla="*/ 3446021 h 5737975"/>
              <a:gd name="connsiteX106" fmla="*/ 1980229 w 3371438"/>
              <a:gd name="connsiteY106" fmla="*/ 3561909 h 5737975"/>
              <a:gd name="connsiteX107" fmla="*/ 2165702 w 3371438"/>
              <a:gd name="connsiteY107" fmla="*/ 3713956 h 5737975"/>
              <a:gd name="connsiteX108" fmla="*/ 2299934 w 3371438"/>
              <a:gd name="connsiteY108" fmla="*/ 3768637 h 5737975"/>
              <a:gd name="connsiteX109" fmla="*/ 2109170 w 3371438"/>
              <a:gd name="connsiteY109" fmla="*/ 4011083 h 5737975"/>
              <a:gd name="connsiteX110" fmla="*/ 1984463 w 3371438"/>
              <a:gd name="connsiteY110" fmla="*/ 4349574 h 5737975"/>
              <a:gd name="connsiteX111" fmla="*/ 1994870 w 3371438"/>
              <a:gd name="connsiteY111" fmla="*/ 4504708 h 5737975"/>
              <a:gd name="connsiteX112" fmla="*/ 1940454 w 3371438"/>
              <a:gd name="connsiteY112" fmla="*/ 4576675 h 5737975"/>
              <a:gd name="connsiteX113" fmla="*/ 2048668 w 3371438"/>
              <a:gd name="connsiteY113" fmla="*/ 4753151 h 5737975"/>
              <a:gd name="connsiteX114" fmla="*/ 1914348 w 3371438"/>
              <a:gd name="connsiteY114" fmla="*/ 4964025 h 5737975"/>
              <a:gd name="connsiteX115" fmla="*/ 1735490 w 3371438"/>
              <a:gd name="connsiteY115" fmla="*/ 5027083 h 5737975"/>
              <a:gd name="connsiteX116" fmla="*/ 1687865 w 3371438"/>
              <a:gd name="connsiteY116" fmla="*/ 5136269 h 5737975"/>
              <a:gd name="connsiteX117" fmla="*/ 1819347 w 3371438"/>
              <a:gd name="connsiteY117" fmla="*/ 5290239 h 5737975"/>
              <a:gd name="connsiteX118" fmla="*/ 2073980 w 3371438"/>
              <a:gd name="connsiteY118" fmla="*/ 5569920 h 5737975"/>
              <a:gd name="connsiteX0" fmla="*/ 2097381 w 3394839"/>
              <a:gd name="connsiteY0" fmla="*/ 5592997 h 5761052"/>
              <a:gd name="connsiteX1" fmla="*/ 2334624 w 3394839"/>
              <a:gd name="connsiteY1" fmla="*/ 5738783 h 5761052"/>
              <a:gd name="connsiteX2" fmla="*/ 2257895 w 3394839"/>
              <a:gd name="connsiteY2" fmla="*/ 5459383 h 5761052"/>
              <a:gd name="connsiteX3" fmla="*/ 2165821 w 3394839"/>
              <a:gd name="connsiteY3" fmla="*/ 5242601 h 5761052"/>
              <a:gd name="connsiteX4" fmla="*/ 2142713 w 3394839"/>
              <a:gd name="connsiteY4" fmla="*/ 5151760 h 5761052"/>
              <a:gd name="connsiteX5" fmla="*/ 2244313 w 3394839"/>
              <a:gd name="connsiteY5" fmla="*/ 4993716 h 5761052"/>
              <a:gd name="connsiteX6" fmla="*/ 2321483 w 3394839"/>
              <a:gd name="connsiteY6" fmla="*/ 4974666 h 5761052"/>
              <a:gd name="connsiteX7" fmla="*/ 2385071 w 3394839"/>
              <a:gd name="connsiteY7" fmla="*/ 4830291 h 5761052"/>
              <a:gd name="connsiteX8" fmla="*/ 2413646 w 3394839"/>
              <a:gd name="connsiteY8" fmla="*/ 4745360 h 5761052"/>
              <a:gd name="connsiteX9" fmla="*/ 2575219 w 3394839"/>
              <a:gd name="connsiteY9" fmla="*/ 4653814 h 5761052"/>
              <a:gd name="connsiteX10" fmla="*/ 2842801 w 3394839"/>
              <a:gd name="connsiteY10" fmla="*/ 4293541 h 5761052"/>
              <a:gd name="connsiteX11" fmla="*/ 3090980 w 3394839"/>
              <a:gd name="connsiteY11" fmla="*/ 3966427 h 5761052"/>
              <a:gd name="connsiteX12" fmla="*/ 3137282 w 3394839"/>
              <a:gd name="connsiteY12" fmla="*/ 3845248 h 5761052"/>
              <a:gd name="connsiteX13" fmla="*/ 3099270 w 3394839"/>
              <a:gd name="connsiteY13" fmla="*/ 3744266 h 5761052"/>
              <a:gd name="connsiteX14" fmla="*/ 3161711 w 3394839"/>
              <a:gd name="connsiteY14" fmla="*/ 3605183 h 5761052"/>
              <a:gd name="connsiteX15" fmla="*/ 3051646 w 3394839"/>
              <a:gd name="connsiteY15" fmla="*/ 3427471 h 5761052"/>
              <a:gd name="connsiteX16" fmla="*/ 2620373 w 3394839"/>
              <a:gd name="connsiteY16" fmla="*/ 3106356 h 5761052"/>
              <a:gd name="connsiteX17" fmla="*/ 2289469 w 3394839"/>
              <a:gd name="connsiteY17" fmla="*/ 2916560 h 5761052"/>
              <a:gd name="connsiteX18" fmla="*/ 2391069 w 3394839"/>
              <a:gd name="connsiteY18" fmla="*/ 2817783 h 5761052"/>
              <a:gd name="connsiteX19" fmla="*/ 2569927 w 3394839"/>
              <a:gd name="connsiteY19" fmla="*/ 2672438 h 5761052"/>
              <a:gd name="connsiteX20" fmla="*/ 2726120 w 3394839"/>
              <a:gd name="connsiteY20" fmla="*/ 2497636 h 5761052"/>
              <a:gd name="connsiteX21" fmla="*/ 2815284 w 3394839"/>
              <a:gd name="connsiteY21" fmla="*/ 2236935 h 5761052"/>
              <a:gd name="connsiteX22" fmla="*/ 3031360 w 3394839"/>
              <a:gd name="connsiteY22" fmla="*/ 2106847 h 5761052"/>
              <a:gd name="connsiteX23" fmla="*/ 3258990 w 3394839"/>
              <a:gd name="connsiteY23" fmla="*/ 2026591 h 5761052"/>
              <a:gd name="connsiteX24" fmla="*/ 3386872 w 3394839"/>
              <a:gd name="connsiteY24" fmla="*/ 1917229 h 5761052"/>
              <a:gd name="connsiteX25" fmla="*/ 3339335 w 3394839"/>
              <a:gd name="connsiteY25" fmla="*/ 1798960 h 5761052"/>
              <a:gd name="connsiteX26" fmla="*/ 3373202 w 3394839"/>
              <a:gd name="connsiteY26" fmla="*/ 1697360 h 5761052"/>
              <a:gd name="connsiteX27" fmla="*/ 3317904 w 3394839"/>
              <a:gd name="connsiteY27" fmla="*/ 1406143 h 5761052"/>
              <a:gd name="connsiteX28" fmla="*/ 3328046 w 3394839"/>
              <a:gd name="connsiteY28" fmla="*/ 1223227 h 5761052"/>
              <a:gd name="connsiteX29" fmla="*/ 3271602 w 3394839"/>
              <a:gd name="connsiteY29" fmla="*/ 1110338 h 5761052"/>
              <a:gd name="connsiteX30" fmla="*/ 3237118 w 3394839"/>
              <a:gd name="connsiteY30" fmla="*/ 981398 h 5761052"/>
              <a:gd name="connsiteX31" fmla="*/ 3288800 w 3394839"/>
              <a:gd name="connsiteY31" fmla="*/ 870891 h 5761052"/>
              <a:gd name="connsiteX32" fmla="*/ 3226446 w 3394839"/>
              <a:gd name="connsiteY32" fmla="*/ 760383 h 5761052"/>
              <a:gd name="connsiteX33" fmla="*/ 3090980 w 3394839"/>
              <a:gd name="connsiteY33" fmla="*/ 715227 h 5761052"/>
              <a:gd name="connsiteX34" fmla="*/ 2989380 w 3394839"/>
              <a:gd name="connsiteY34" fmla="*/ 726516 h 5761052"/>
              <a:gd name="connsiteX35" fmla="*/ 2951280 w 3394839"/>
              <a:gd name="connsiteY35" fmla="*/ 821766 h 5761052"/>
              <a:gd name="connsiteX36" fmla="*/ 3011429 w 3394839"/>
              <a:gd name="connsiteY36" fmla="*/ 895849 h 5761052"/>
              <a:gd name="connsiteX37" fmla="*/ 2994142 w 3394839"/>
              <a:gd name="connsiteY37" fmla="*/ 992158 h 5761052"/>
              <a:gd name="connsiteX38" fmla="*/ 3068401 w 3394839"/>
              <a:gd name="connsiteY38" fmla="*/ 1158316 h 5761052"/>
              <a:gd name="connsiteX39" fmla="*/ 3000669 w 3394839"/>
              <a:gd name="connsiteY39" fmla="*/ 1257094 h 5761052"/>
              <a:gd name="connsiteX40" fmla="*/ 3057113 w 3394839"/>
              <a:gd name="connsiteY40" fmla="*/ 1415138 h 5761052"/>
              <a:gd name="connsiteX41" fmla="*/ 3034535 w 3394839"/>
              <a:gd name="connsiteY41" fmla="*/ 1494160 h 5761052"/>
              <a:gd name="connsiteX42" fmla="*/ 2763602 w 3394839"/>
              <a:gd name="connsiteY42" fmla="*/ 1415138 h 5761052"/>
              <a:gd name="connsiteX43" fmla="*/ 2650713 w 3394839"/>
              <a:gd name="connsiteY43" fmla="*/ 1290960 h 5761052"/>
              <a:gd name="connsiteX44" fmla="*/ 2594269 w 3394839"/>
              <a:gd name="connsiteY44" fmla="*/ 1290960 h 5761052"/>
              <a:gd name="connsiteX45" fmla="*/ 2515246 w 3394839"/>
              <a:gd name="connsiteY45" fmla="*/ 1211938 h 5761052"/>
              <a:gd name="connsiteX46" fmla="*/ 2582980 w 3394839"/>
              <a:gd name="connsiteY46" fmla="*/ 1110338 h 5761052"/>
              <a:gd name="connsiteX47" fmla="*/ 2605558 w 3394839"/>
              <a:gd name="connsiteY47" fmla="*/ 997449 h 5761052"/>
              <a:gd name="connsiteX48" fmla="*/ 2604323 w 3394839"/>
              <a:gd name="connsiteY48" fmla="*/ 743538 h 5761052"/>
              <a:gd name="connsiteX49" fmla="*/ 2423613 w 3394839"/>
              <a:gd name="connsiteY49" fmla="*/ 585669 h 5761052"/>
              <a:gd name="connsiteX50" fmla="*/ 2119341 w 3394839"/>
              <a:gd name="connsiteY50" fmla="*/ 600046 h 5761052"/>
              <a:gd name="connsiteX51" fmla="*/ 2001601 w 3394839"/>
              <a:gd name="connsiteY51" fmla="*/ 853516 h 5761052"/>
              <a:gd name="connsiteX52" fmla="*/ 2026826 w 3394839"/>
              <a:gd name="connsiteY52" fmla="*/ 954675 h 5761052"/>
              <a:gd name="connsiteX53" fmla="*/ 1984669 w 3394839"/>
              <a:gd name="connsiteY53" fmla="*/ 1087760 h 5761052"/>
              <a:gd name="connsiteX54" fmla="*/ 1984669 w 3394839"/>
              <a:gd name="connsiteY54" fmla="*/ 1144205 h 5761052"/>
              <a:gd name="connsiteX55" fmla="*/ 1837913 w 3394839"/>
              <a:gd name="connsiteY55" fmla="*/ 1189360 h 5761052"/>
              <a:gd name="connsiteX56" fmla="*/ 1719115 w 3394839"/>
              <a:gd name="connsiteY56" fmla="*/ 1106810 h 5761052"/>
              <a:gd name="connsiteX57" fmla="*/ 1578269 w 3394839"/>
              <a:gd name="connsiteY57" fmla="*/ 1110338 h 5761052"/>
              <a:gd name="connsiteX58" fmla="*/ 1420224 w 3394839"/>
              <a:gd name="connsiteY58" fmla="*/ 1020027 h 5761052"/>
              <a:gd name="connsiteX59" fmla="*/ 1318624 w 3394839"/>
              <a:gd name="connsiteY59" fmla="*/ 1020027 h 5761052"/>
              <a:gd name="connsiteX60" fmla="*/ 974402 w 3394839"/>
              <a:gd name="connsiteY60" fmla="*/ 716814 h 5761052"/>
              <a:gd name="connsiteX61" fmla="*/ 765469 w 3394839"/>
              <a:gd name="connsiteY61" fmla="*/ 568472 h 5761052"/>
              <a:gd name="connsiteX62" fmla="*/ 641291 w 3394839"/>
              <a:gd name="connsiteY62" fmla="*/ 478160 h 5761052"/>
              <a:gd name="connsiteX63" fmla="*/ 494535 w 3394839"/>
              <a:gd name="connsiteY63" fmla="*/ 342694 h 5761052"/>
              <a:gd name="connsiteX64" fmla="*/ 336491 w 3394839"/>
              <a:gd name="connsiteY64" fmla="*/ 173360 h 5761052"/>
              <a:gd name="connsiteX65" fmla="*/ 211078 w 3394839"/>
              <a:gd name="connsiteY65" fmla="*/ 121591 h 5761052"/>
              <a:gd name="connsiteX66" fmla="*/ 45449 w 3394839"/>
              <a:gd name="connsiteY66" fmla="*/ 23077 h 5761052"/>
              <a:gd name="connsiteX67" fmla="*/ 23401 w 3394839"/>
              <a:gd name="connsiteY67" fmla="*/ 82432 h 5761052"/>
              <a:gd name="connsiteX68" fmla="*/ 201024 w 3394839"/>
              <a:gd name="connsiteY68" fmla="*/ 195938 h 5761052"/>
              <a:gd name="connsiteX69" fmla="*/ 178446 w 3394839"/>
              <a:gd name="connsiteY69" fmla="*/ 263672 h 5761052"/>
              <a:gd name="connsiteX70" fmla="*/ 178446 w 3394839"/>
              <a:gd name="connsiteY70" fmla="*/ 263672 h 5761052"/>
              <a:gd name="connsiteX71" fmla="*/ 110713 w 3394839"/>
              <a:gd name="connsiteY71" fmla="*/ 342694 h 5761052"/>
              <a:gd name="connsiteX72" fmla="*/ 65558 w 3394839"/>
              <a:gd name="connsiteY72" fmla="*/ 376560 h 5761052"/>
              <a:gd name="connsiteX73" fmla="*/ 167158 w 3394839"/>
              <a:gd name="connsiteY73" fmla="*/ 466872 h 5761052"/>
              <a:gd name="connsiteX74" fmla="*/ 313913 w 3394839"/>
              <a:gd name="connsiteY74" fmla="*/ 489449 h 5761052"/>
              <a:gd name="connsiteX75" fmla="*/ 477866 w 3394839"/>
              <a:gd name="connsiteY75" fmla="*/ 558418 h 5761052"/>
              <a:gd name="connsiteX76" fmla="*/ 494535 w 3394839"/>
              <a:gd name="connsiteY76" fmla="*/ 698647 h 5761052"/>
              <a:gd name="connsiteX77" fmla="*/ 596135 w 3394839"/>
              <a:gd name="connsiteY77" fmla="*/ 782960 h 5761052"/>
              <a:gd name="connsiteX78" fmla="*/ 573558 w 3394839"/>
              <a:gd name="connsiteY78" fmla="*/ 839405 h 5761052"/>
              <a:gd name="connsiteX79" fmla="*/ 934802 w 3394839"/>
              <a:gd name="connsiteY79" fmla="*/ 1189360 h 5761052"/>
              <a:gd name="connsiteX80" fmla="*/ 1104135 w 3394839"/>
              <a:gd name="connsiteY80" fmla="*/ 1381272 h 5761052"/>
              <a:gd name="connsiteX81" fmla="*/ 1194446 w 3394839"/>
              <a:gd name="connsiteY81" fmla="*/ 1392560 h 5761052"/>
              <a:gd name="connsiteX82" fmla="*/ 1386358 w 3394839"/>
              <a:gd name="connsiteY82" fmla="*/ 1516738 h 5761052"/>
              <a:gd name="connsiteX83" fmla="*/ 1555691 w 3394839"/>
              <a:gd name="connsiteY83" fmla="*/ 1618338 h 5761052"/>
              <a:gd name="connsiteX84" fmla="*/ 1589558 w 3394839"/>
              <a:gd name="connsiteY84" fmla="*/ 1674783 h 5761052"/>
              <a:gd name="connsiteX85" fmla="*/ 1454091 w 3394839"/>
              <a:gd name="connsiteY85" fmla="*/ 1877983 h 5761052"/>
              <a:gd name="connsiteX86" fmla="*/ 1431513 w 3394839"/>
              <a:gd name="connsiteY86" fmla="*/ 2092472 h 5761052"/>
              <a:gd name="connsiteX87" fmla="*/ 1477286 w 3394839"/>
              <a:gd name="connsiteY87" fmla="*/ 2334918 h 5761052"/>
              <a:gd name="connsiteX88" fmla="*/ 1352491 w 3394839"/>
              <a:gd name="connsiteY88" fmla="*/ 2284383 h 5761052"/>
              <a:gd name="connsiteX89" fmla="*/ 1146821 w 3394839"/>
              <a:gd name="connsiteY89" fmla="*/ 2429991 h 5761052"/>
              <a:gd name="connsiteX90" fmla="*/ 1007827 w 3394839"/>
              <a:gd name="connsiteY90" fmla="*/ 2628429 h 5761052"/>
              <a:gd name="connsiteX91" fmla="*/ 889646 w 3394839"/>
              <a:gd name="connsiteY91" fmla="*/ 2826249 h 5761052"/>
              <a:gd name="connsiteX92" fmla="*/ 898025 w 3394839"/>
              <a:gd name="connsiteY92" fmla="*/ 3004490 h 5761052"/>
              <a:gd name="connsiteX93" fmla="*/ 936566 w 3394839"/>
              <a:gd name="connsiteY93" fmla="*/ 3168444 h 5761052"/>
              <a:gd name="connsiteX94" fmla="*/ 967522 w 3394839"/>
              <a:gd name="connsiteY94" fmla="*/ 3290241 h 5761052"/>
              <a:gd name="connsiteX95" fmla="*/ 889646 w 3394839"/>
              <a:gd name="connsiteY95" fmla="*/ 3548738 h 5761052"/>
              <a:gd name="connsiteX96" fmla="*/ 932421 w 3394839"/>
              <a:gd name="connsiteY96" fmla="*/ 3918185 h 5761052"/>
              <a:gd name="connsiteX97" fmla="*/ 923513 w 3394839"/>
              <a:gd name="connsiteY97" fmla="*/ 4101894 h 5761052"/>
              <a:gd name="connsiteX98" fmla="*/ 1070269 w 3394839"/>
              <a:gd name="connsiteY98" fmla="*/ 4237360 h 5761052"/>
              <a:gd name="connsiteX99" fmla="*/ 1217024 w 3394839"/>
              <a:gd name="connsiteY99" fmla="*/ 4113183 h 5761052"/>
              <a:gd name="connsiteX100" fmla="*/ 1259182 w 3394839"/>
              <a:gd name="connsiteY100" fmla="*/ 3850540 h 5761052"/>
              <a:gd name="connsiteX101" fmla="*/ 1410082 w 3394839"/>
              <a:gd name="connsiteY101" fmla="*/ 3622381 h 5761052"/>
              <a:gd name="connsiteX102" fmla="*/ 1471907 w 3394839"/>
              <a:gd name="connsiteY102" fmla="*/ 3463806 h 5761052"/>
              <a:gd name="connsiteX103" fmla="*/ 1504627 w 3394839"/>
              <a:gd name="connsiteY103" fmla="*/ 3337866 h 5761052"/>
              <a:gd name="connsiteX104" fmla="*/ 1657291 w 3394839"/>
              <a:gd name="connsiteY104" fmla="*/ 3351535 h 5761052"/>
              <a:gd name="connsiteX105" fmla="*/ 1781469 w 3394839"/>
              <a:gd name="connsiteY105" fmla="*/ 3469098 h 5761052"/>
              <a:gd name="connsiteX106" fmla="*/ 2003630 w 3394839"/>
              <a:gd name="connsiteY106" fmla="*/ 3584986 h 5761052"/>
              <a:gd name="connsiteX107" fmla="*/ 2189103 w 3394839"/>
              <a:gd name="connsiteY107" fmla="*/ 3737033 h 5761052"/>
              <a:gd name="connsiteX108" fmla="*/ 2323335 w 3394839"/>
              <a:gd name="connsiteY108" fmla="*/ 3791714 h 5761052"/>
              <a:gd name="connsiteX109" fmla="*/ 2132571 w 3394839"/>
              <a:gd name="connsiteY109" fmla="*/ 4034160 h 5761052"/>
              <a:gd name="connsiteX110" fmla="*/ 2007864 w 3394839"/>
              <a:gd name="connsiteY110" fmla="*/ 4372651 h 5761052"/>
              <a:gd name="connsiteX111" fmla="*/ 2018271 w 3394839"/>
              <a:gd name="connsiteY111" fmla="*/ 4527785 h 5761052"/>
              <a:gd name="connsiteX112" fmla="*/ 1963855 w 3394839"/>
              <a:gd name="connsiteY112" fmla="*/ 4599752 h 5761052"/>
              <a:gd name="connsiteX113" fmla="*/ 2072069 w 3394839"/>
              <a:gd name="connsiteY113" fmla="*/ 4776228 h 5761052"/>
              <a:gd name="connsiteX114" fmla="*/ 1937749 w 3394839"/>
              <a:gd name="connsiteY114" fmla="*/ 4987102 h 5761052"/>
              <a:gd name="connsiteX115" fmla="*/ 1758891 w 3394839"/>
              <a:gd name="connsiteY115" fmla="*/ 5050160 h 5761052"/>
              <a:gd name="connsiteX116" fmla="*/ 1711266 w 3394839"/>
              <a:gd name="connsiteY116" fmla="*/ 5159346 h 5761052"/>
              <a:gd name="connsiteX117" fmla="*/ 1842748 w 3394839"/>
              <a:gd name="connsiteY117" fmla="*/ 5313316 h 5761052"/>
              <a:gd name="connsiteX118" fmla="*/ 2097381 w 3394839"/>
              <a:gd name="connsiteY118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4846 w 3421239"/>
              <a:gd name="connsiteY69" fmla="*/ 263672 h 5761052"/>
              <a:gd name="connsiteX70" fmla="*/ 204846 w 3421239"/>
              <a:gd name="connsiteY70" fmla="*/ 263672 h 5761052"/>
              <a:gd name="connsiteX71" fmla="*/ 137113 w 3421239"/>
              <a:gd name="connsiteY71" fmla="*/ 342694 h 5761052"/>
              <a:gd name="connsiteX72" fmla="*/ 91958 w 3421239"/>
              <a:gd name="connsiteY72" fmla="*/ 376560 h 5761052"/>
              <a:gd name="connsiteX73" fmla="*/ 193558 w 3421239"/>
              <a:gd name="connsiteY73" fmla="*/ 466872 h 5761052"/>
              <a:gd name="connsiteX74" fmla="*/ 340313 w 3421239"/>
              <a:gd name="connsiteY74" fmla="*/ 489449 h 5761052"/>
              <a:gd name="connsiteX75" fmla="*/ 504266 w 3421239"/>
              <a:gd name="connsiteY75" fmla="*/ 558418 h 5761052"/>
              <a:gd name="connsiteX76" fmla="*/ 520935 w 3421239"/>
              <a:gd name="connsiteY76" fmla="*/ 698647 h 5761052"/>
              <a:gd name="connsiteX77" fmla="*/ 622535 w 3421239"/>
              <a:gd name="connsiteY77" fmla="*/ 782960 h 5761052"/>
              <a:gd name="connsiteX78" fmla="*/ 599958 w 3421239"/>
              <a:gd name="connsiteY78" fmla="*/ 839405 h 5761052"/>
              <a:gd name="connsiteX79" fmla="*/ 961202 w 3421239"/>
              <a:gd name="connsiteY79" fmla="*/ 1189360 h 5761052"/>
              <a:gd name="connsiteX80" fmla="*/ 1130535 w 3421239"/>
              <a:gd name="connsiteY80" fmla="*/ 1381272 h 5761052"/>
              <a:gd name="connsiteX81" fmla="*/ 1220846 w 3421239"/>
              <a:gd name="connsiteY81" fmla="*/ 1392560 h 5761052"/>
              <a:gd name="connsiteX82" fmla="*/ 1412758 w 3421239"/>
              <a:gd name="connsiteY82" fmla="*/ 1516738 h 5761052"/>
              <a:gd name="connsiteX83" fmla="*/ 1582091 w 3421239"/>
              <a:gd name="connsiteY83" fmla="*/ 1618338 h 5761052"/>
              <a:gd name="connsiteX84" fmla="*/ 1615958 w 3421239"/>
              <a:gd name="connsiteY84" fmla="*/ 1674783 h 5761052"/>
              <a:gd name="connsiteX85" fmla="*/ 1480491 w 3421239"/>
              <a:gd name="connsiteY85" fmla="*/ 1877983 h 5761052"/>
              <a:gd name="connsiteX86" fmla="*/ 1457913 w 3421239"/>
              <a:gd name="connsiteY86" fmla="*/ 2092472 h 5761052"/>
              <a:gd name="connsiteX87" fmla="*/ 1503686 w 3421239"/>
              <a:gd name="connsiteY87" fmla="*/ 2334918 h 5761052"/>
              <a:gd name="connsiteX88" fmla="*/ 1378891 w 3421239"/>
              <a:gd name="connsiteY88" fmla="*/ 2284383 h 5761052"/>
              <a:gd name="connsiteX89" fmla="*/ 1173221 w 3421239"/>
              <a:gd name="connsiteY89" fmla="*/ 2429991 h 5761052"/>
              <a:gd name="connsiteX90" fmla="*/ 1034227 w 3421239"/>
              <a:gd name="connsiteY90" fmla="*/ 2628429 h 5761052"/>
              <a:gd name="connsiteX91" fmla="*/ 916046 w 3421239"/>
              <a:gd name="connsiteY91" fmla="*/ 2826249 h 5761052"/>
              <a:gd name="connsiteX92" fmla="*/ 924425 w 3421239"/>
              <a:gd name="connsiteY92" fmla="*/ 3004490 h 5761052"/>
              <a:gd name="connsiteX93" fmla="*/ 962966 w 3421239"/>
              <a:gd name="connsiteY93" fmla="*/ 3168444 h 5761052"/>
              <a:gd name="connsiteX94" fmla="*/ 993922 w 3421239"/>
              <a:gd name="connsiteY94" fmla="*/ 3290241 h 5761052"/>
              <a:gd name="connsiteX95" fmla="*/ 916046 w 3421239"/>
              <a:gd name="connsiteY95" fmla="*/ 3548738 h 5761052"/>
              <a:gd name="connsiteX96" fmla="*/ 958821 w 3421239"/>
              <a:gd name="connsiteY96" fmla="*/ 3918185 h 5761052"/>
              <a:gd name="connsiteX97" fmla="*/ 949913 w 3421239"/>
              <a:gd name="connsiteY97" fmla="*/ 4101894 h 5761052"/>
              <a:gd name="connsiteX98" fmla="*/ 1096669 w 3421239"/>
              <a:gd name="connsiteY98" fmla="*/ 4237360 h 5761052"/>
              <a:gd name="connsiteX99" fmla="*/ 1243424 w 3421239"/>
              <a:gd name="connsiteY99" fmla="*/ 4113183 h 5761052"/>
              <a:gd name="connsiteX100" fmla="*/ 1285582 w 3421239"/>
              <a:gd name="connsiteY100" fmla="*/ 3850540 h 5761052"/>
              <a:gd name="connsiteX101" fmla="*/ 1436482 w 3421239"/>
              <a:gd name="connsiteY101" fmla="*/ 3622381 h 5761052"/>
              <a:gd name="connsiteX102" fmla="*/ 1498307 w 3421239"/>
              <a:gd name="connsiteY102" fmla="*/ 3463806 h 5761052"/>
              <a:gd name="connsiteX103" fmla="*/ 1531027 w 3421239"/>
              <a:gd name="connsiteY103" fmla="*/ 3337866 h 5761052"/>
              <a:gd name="connsiteX104" fmla="*/ 1683691 w 3421239"/>
              <a:gd name="connsiteY104" fmla="*/ 3351535 h 5761052"/>
              <a:gd name="connsiteX105" fmla="*/ 1807869 w 3421239"/>
              <a:gd name="connsiteY105" fmla="*/ 3469098 h 5761052"/>
              <a:gd name="connsiteX106" fmla="*/ 2030030 w 3421239"/>
              <a:gd name="connsiteY106" fmla="*/ 3584986 h 5761052"/>
              <a:gd name="connsiteX107" fmla="*/ 2215503 w 3421239"/>
              <a:gd name="connsiteY107" fmla="*/ 3737033 h 5761052"/>
              <a:gd name="connsiteX108" fmla="*/ 2349735 w 3421239"/>
              <a:gd name="connsiteY108" fmla="*/ 3791714 h 5761052"/>
              <a:gd name="connsiteX109" fmla="*/ 2158971 w 3421239"/>
              <a:gd name="connsiteY109" fmla="*/ 4034160 h 5761052"/>
              <a:gd name="connsiteX110" fmla="*/ 2034264 w 3421239"/>
              <a:gd name="connsiteY110" fmla="*/ 4372651 h 5761052"/>
              <a:gd name="connsiteX111" fmla="*/ 2044671 w 3421239"/>
              <a:gd name="connsiteY111" fmla="*/ 4527785 h 5761052"/>
              <a:gd name="connsiteX112" fmla="*/ 1990255 w 3421239"/>
              <a:gd name="connsiteY112" fmla="*/ 4599752 h 5761052"/>
              <a:gd name="connsiteX113" fmla="*/ 2098469 w 3421239"/>
              <a:gd name="connsiteY113" fmla="*/ 4776228 h 5761052"/>
              <a:gd name="connsiteX114" fmla="*/ 1964149 w 3421239"/>
              <a:gd name="connsiteY114" fmla="*/ 4987102 h 5761052"/>
              <a:gd name="connsiteX115" fmla="*/ 1785291 w 3421239"/>
              <a:gd name="connsiteY115" fmla="*/ 5050160 h 5761052"/>
              <a:gd name="connsiteX116" fmla="*/ 1737666 w 3421239"/>
              <a:gd name="connsiteY116" fmla="*/ 5159346 h 5761052"/>
              <a:gd name="connsiteX117" fmla="*/ 1869148 w 3421239"/>
              <a:gd name="connsiteY117" fmla="*/ 5313316 h 5761052"/>
              <a:gd name="connsiteX118" fmla="*/ 2123781 w 3421239"/>
              <a:gd name="connsiteY118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4846 w 3421239"/>
              <a:gd name="connsiteY69" fmla="*/ 263672 h 5761052"/>
              <a:gd name="connsiteX70" fmla="*/ 185796 w 3421239"/>
              <a:gd name="connsiteY70" fmla="*/ 227954 h 5761052"/>
              <a:gd name="connsiteX71" fmla="*/ 137113 w 3421239"/>
              <a:gd name="connsiteY71" fmla="*/ 342694 h 5761052"/>
              <a:gd name="connsiteX72" fmla="*/ 91958 w 3421239"/>
              <a:gd name="connsiteY72" fmla="*/ 376560 h 5761052"/>
              <a:gd name="connsiteX73" fmla="*/ 193558 w 3421239"/>
              <a:gd name="connsiteY73" fmla="*/ 466872 h 5761052"/>
              <a:gd name="connsiteX74" fmla="*/ 340313 w 3421239"/>
              <a:gd name="connsiteY74" fmla="*/ 489449 h 5761052"/>
              <a:gd name="connsiteX75" fmla="*/ 504266 w 3421239"/>
              <a:gd name="connsiteY75" fmla="*/ 558418 h 5761052"/>
              <a:gd name="connsiteX76" fmla="*/ 520935 w 3421239"/>
              <a:gd name="connsiteY76" fmla="*/ 698647 h 5761052"/>
              <a:gd name="connsiteX77" fmla="*/ 622535 w 3421239"/>
              <a:gd name="connsiteY77" fmla="*/ 782960 h 5761052"/>
              <a:gd name="connsiteX78" fmla="*/ 599958 w 3421239"/>
              <a:gd name="connsiteY78" fmla="*/ 839405 h 5761052"/>
              <a:gd name="connsiteX79" fmla="*/ 961202 w 3421239"/>
              <a:gd name="connsiteY79" fmla="*/ 1189360 h 5761052"/>
              <a:gd name="connsiteX80" fmla="*/ 1130535 w 3421239"/>
              <a:gd name="connsiteY80" fmla="*/ 1381272 h 5761052"/>
              <a:gd name="connsiteX81" fmla="*/ 1220846 w 3421239"/>
              <a:gd name="connsiteY81" fmla="*/ 1392560 h 5761052"/>
              <a:gd name="connsiteX82" fmla="*/ 1412758 w 3421239"/>
              <a:gd name="connsiteY82" fmla="*/ 1516738 h 5761052"/>
              <a:gd name="connsiteX83" fmla="*/ 1582091 w 3421239"/>
              <a:gd name="connsiteY83" fmla="*/ 1618338 h 5761052"/>
              <a:gd name="connsiteX84" fmla="*/ 1615958 w 3421239"/>
              <a:gd name="connsiteY84" fmla="*/ 1674783 h 5761052"/>
              <a:gd name="connsiteX85" fmla="*/ 1480491 w 3421239"/>
              <a:gd name="connsiteY85" fmla="*/ 1877983 h 5761052"/>
              <a:gd name="connsiteX86" fmla="*/ 1457913 w 3421239"/>
              <a:gd name="connsiteY86" fmla="*/ 2092472 h 5761052"/>
              <a:gd name="connsiteX87" fmla="*/ 1503686 w 3421239"/>
              <a:gd name="connsiteY87" fmla="*/ 2334918 h 5761052"/>
              <a:gd name="connsiteX88" fmla="*/ 1378891 w 3421239"/>
              <a:gd name="connsiteY88" fmla="*/ 2284383 h 5761052"/>
              <a:gd name="connsiteX89" fmla="*/ 1173221 w 3421239"/>
              <a:gd name="connsiteY89" fmla="*/ 2429991 h 5761052"/>
              <a:gd name="connsiteX90" fmla="*/ 1034227 w 3421239"/>
              <a:gd name="connsiteY90" fmla="*/ 2628429 h 5761052"/>
              <a:gd name="connsiteX91" fmla="*/ 916046 w 3421239"/>
              <a:gd name="connsiteY91" fmla="*/ 2826249 h 5761052"/>
              <a:gd name="connsiteX92" fmla="*/ 924425 w 3421239"/>
              <a:gd name="connsiteY92" fmla="*/ 3004490 h 5761052"/>
              <a:gd name="connsiteX93" fmla="*/ 962966 w 3421239"/>
              <a:gd name="connsiteY93" fmla="*/ 3168444 h 5761052"/>
              <a:gd name="connsiteX94" fmla="*/ 993922 w 3421239"/>
              <a:gd name="connsiteY94" fmla="*/ 3290241 h 5761052"/>
              <a:gd name="connsiteX95" fmla="*/ 916046 w 3421239"/>
              <a:gd name="connsiteY95" fmla="*/ 3548738 h 5761052"/>
              <a:gd name="connsiteX96" fmla="*/ 958821 w 3421239"/>
              <a:gd name="connsiteY96" fmla="*/ 3918185 h 5761052"/>
              <a:gd name="connsiteX97" fmla="*/ 949913 w 3421239"/>
              <a:gd name="connsiteY97" fmla="*/ 4101894 h 5761052"/>
              <a:gd name="connsiteX98" fmla="*/ 1096669 w 3421239"/>
              <a:gd name="connsiteY98" fmla="*/ 4237360 h 5761052"/>
              <a:gd name="connsiteX99" fmla="*/ 1243424 w 3421239"/>
              <a:gd name="connsiteY99" fmla="*/ 4113183 h 5761052"/>
              <a:gd name="connsiteX100" fmla="*/ 1285582 w 3421239"/>
              <a:gd name="connsiteY100" fmla="*/ 3850540 h 5761052"/>
              <a:gd name="connsiteX101" fmla="*/ 1436482 w 3421239"/>
              <a:gd name="connsiteY101" fmla="*/ 3622381 h 5761052"/>
              <a:gd name="connsiteX102" fmla="*/ 1498307 w 3421239"/>
              <a:gd name="connsiteY102" fmla="*/ 3463806 h 5761052"/>
              <a:gd name="connsiteX103" fmla="*/ 1531027 w 3421239"/>
              <a:gd name="connsiteY103" fmla="*/ 3337866 h 5761052"/>
              <a:gd name="connsiteX104" fmla="*/ 1683691 w 3421239"/>
              <a:gd name="connsiteY104" fmla="*/ 3351535 h 5761052"/>
              <a:gd name="connsiteX105" fmla="*/ 1807869 w 3421239"/>
              <a:gd name="connsiteY105" fmla="*/ 3469098 h 5761052"/>
              <a:gd name="connsiteX106" fmla="*/ 2030030 w 3421239"/>
              <a:gd name="connsiteY106" fmla="*/ 3584986 h 5761052"/>
              <a:gd name="connsiteX107" fmla="*/ 2215503 w 3421239"/>
              <a:gd name="connsiteY107" fmla="*/ 3737033 h 5761052"/>
              <a:gd name="connsiteX108" fmla="*/ 2349735 w 3421239"/>
              <a:gd name="connsiteY108" fmla="*/ 3791714 h 5761052"/>
              <a:gd name="connsiteX109" fmla="*/ 2158971 w 3421239"/>
              <a:gd name="connsiteY109" fmla="*/ 4034160 h 5761052"/>
              <a:gd name="connsiteX110" fmla="*/ 2034264 w 3421239"/>
              <a:gd name="connsiteY110" fmla="*/ 4372651 h 5761052"/>
              <a:gd name="connsiteX111" fmla="*/ 2044671 w 3421239"/>
              <a:gd name="connsiteY111" fmla="*/ 4527785 h 5761052"/>
              <a:gd name="connsiteX112" fmla="*/ 1990255 w 3421239"/>
              <a:gd name="connsiteY112" fmla="*/ 4599752 h 5761052"/>
              <a:gd name="connsiteX113" fmla="*/ 2098469 w 3421239"/>
              <a:gd name="connsiteY113" fmla="*/ 4776228 h 5761052"/>
              <a:gd name="connsiteX114" fmla="*/ 1964149 w 3421239"/>
              <a:gd name="connsiteY114" fmla="*/ 4987102 h 5761052"/>
              <a:gd name="connsiteX115" fmla="*/ 1785291 w 3421239"/>
              <a:gd name="connsiteY115" fmla="*/ 5050160 h 5761052"/>
              <a:gd name="connsiteX116" fmla="*/ 1737666 w 3421239"/>
              <a:gd name="connsiteY116" fmla="*/ 5159346 h 5761052"/>
              <a:gd name="connsiteX117" fmla="*/ 1869148 w 3421239"/>
              <a:gd name="connsiteY117" fmla="*/ 5313316 h 5761052"/>
              <a:gd name="connsiteX118" fmla="*/ 2123781 w 3421239"/>
              <a:gd name="connsiteY118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185796 w 3421239"/>
              <a:gd name="connsiteY69" fmla="*/ 227954 h 5761052"/>
              <a:gd name="connsiteX70" fmla="*/ 137113 w 3421239"/>
              <a:gd name="connsiteY70" fmla="*/ 342694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37113 w 3421239"/>
              <a:gd name="connsiteY70" fmla="*/ 342694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37113 w 3421239"/>
              <a:gd name="connsiteY70" fmla="*/ 342694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91958 w 3421239"/>
              <a:gd name="connsiteY71" fmla="*/ 376560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93558 w 3421239"/>
              <a:gd name="connsiteY72" fmla="*/ 466872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40313 w 3421239"/>
              <a:gd name="connsiteY73" fmla="*/ 48944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52219 w 3421239"/>
              <a:gd name="connsiteY73" fmla="*/ 47039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52219 w 3421239"/>
              <a:gd name="connsiteY73" fmla="*/ 47039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  <a:gd name="connsiteX0" fmla="*/ 2123781 w 3421239"/>
              <a:gd name="connsiteY0" fmla="*/ 5592997 h 5761052"/>
              <a:gd name="connsiteX1" fmla="*/ 2361024 w 3421239"/>
              <a:gd name="connsiteY1" fmla="*/ 5738783 h 5761052"/>
              <a:gd name="connsiteX2" fmla="*/ 2284295 w 3421239"/>
              <a:gd name="connsiteY2" fmla="*/ 5459383 h 5761052"/>
              <a:gd name="connsiteX3" fmla="*/ 2192221 w 3421239"/>
              <a:gd name="connsiteY3" fmla="*/ 5242601 h 5761052"/>
              <a:gd name="connsiteX4" fmla="*/ 2169113 w 3421239"/>
              <a:gd name="connsiteY4" fmla="*/ 5151760 h 5761052"/>
              <a:gd name="connsiteX5" fmla="*/ 2270713 w 3421239"/>
              <a:gd name="connsiteY5" fmla="*/ 4993716 h 5761052"/>
              <a:gd name="connsiteX6" fmla="*/ 2347883 w 3421239"/>
              <a:gd name="connsiteY6" fmla="*/ 4974666 h 5761052"/>
              <a:gd name="connsiteX7" fmla="*/ 2411471 w 3421239"/>
              <a:gd name="connsiteY7" fmla="*/ 4830291 h 5761052"/>
              <a:gd name="connsiteX8" fmla="*/ 2440046 w 3421239"/>
              <a:gd name="connsiteY8" fmla="*/ 4745360 h 5761052"/>
              <a:gd name="connsiteX9" fmla="*/ 2601619 w 3421239"/>
              <a:gd name="connsiteY9" fmla="*/ 4653814 h 5761052"/>
              <a:gd name="connsiteX10" fmla="*/ 2869201 w 3421239"/>
              <a:gd name="connsiteY10" fmla="*/ 4293541 h 5761052"/>
              <a:gd name="connsiteX11" fmla="*/ 3117380 w 3421239"/>
              <a:gd name="connsiteY11" fmla="*/ 3966427 h 5761052"/>
              <a:gd name="connsiteX12" fmla="*/ 3163682 w 3421239"/>
              <a:gd name="connsiteY12" fmla="*/ 3845248 h 5761052"/>
              <a:gd name="connsiteX13" fmla="*/ 3125670 w 3421239"/>
              <a:gd name="connsiteY13" fmla="*/ 3744266 h 5761052"/>
              <a:gd name="connsiteX14" fmla="*/ 3188111 w 3421239"/>
              <a:gd name="connsiteY14" fmla="*/ 3605183 h 5761052"/>
              <a:gd name="connsiteX15" fmla="*/ 3078046 w 3421239"/>
              <a:gd name="connsiteY15" fmla="*/ 3427471 h 5761052"/>
              <a:gd name="connsiteX16" fmla="*/ 2646773 w 3421239"/>
              <a:gd name="connsiteY16" fmla="*/ 3106356 h 5761052"/>
              <a:gd name="connsiteX17" fmla="*/ 2315869 w 3421239"/>
              <a:gd name="connsiteY17" fmla="*/ 2916560 h 5761052"/>
              <a:gd name="connsiteX18" fmla="*/ 2417469 w 3421239"/>
              <a:gd name="connsiteY18" fmla="*/ 2817783 h 5761052"/>
              <a:gd name="connsiteX19" fmla="*/ 2596327 w 3421239"/>
              <a:gd name="connsiteY19" fmla="*/ 2672438 h 5761052"/>
              <a:gd name="connsiteX20" fmla="*/ 2752520 w 3421239"/>
              <a:gd name="connsiteY20" fmla="*/ 2497636 h 5761052"/>
              <a:gd name="connsiteX21" fmla="*/ 2841684 w 3421239"/>
              <a:gd name="connsiteY21" fmla="*/ 2236935 h 5761052"/>
              <a:gd name="connsiteX22" fmla="*/ 3057760 w 3421239"/>
              <a:gd name="connsiteY22" fmla="*/ 2106847 h 5761052"/>
              <a:gd name="connsiteX23" fmla="*/ 3285390 w 3421239"/>
              <a:gd name="connsiteY23" fmla="*/ 2026591 h 5761052"/>
              <a:gd name="connsiteX24" fmla="*/ 3413272 w 3421239"/>
              <a:gd name="connsiteY24" fmla="*/ 1917229 h 5761052"/>
              <a:gd name="connsiteX25" fmla="*/ 3365735 w 3421239"/>
              <a:gd name="connsiteY25" fmla="*/ 1798960 h 5761052"/>
              <a:gd name="connsiteX26" fmla="*/ 3399602 w 3421239"/>
              <a:gd name="connsiteY26" fmla="*/ 1697360 h 5761052"/>
              <a:gd name="connsiteX27" fmla="*/ 3344304 w 3421239"/>
              <a:gd name="connsiteY27" fmla="*/ 1406143 h 5761052"/>
              <a:gd name="connsiteX28" fmla="*/ 3354446 w 3421239"/>
              <a:gd name="connsiteY28" fmla="*/ 1223227 h 5761052"/>
              <a:gd name="connsiteX29" fmla="*/ 3298002 w 3421239"/>
              <a:gd name="connsiteY29" fmla="*/ 1110338 h 5761052"/>
              <a:gd name="connsiteX30" fmla="*/ 3263518 w 3421239"/>
              <a:gd name="connsiteY30" fmla="*/ 981398 h 5761052"/>
              <a:gd name="connsiteX31" fmla="*/ 3315200 w 3421239"/>
              <a:gd name="connsiteY31" fmla="*/ 870891 h 5761052"/>
              <a:gd name="connsiteX32" fmla="*/ 3252846 w 3421239"/>
              <a:gd name="connsiteY32" fmla="*/ 760383 h 5761052"/>
              <a:gd name="connsiteX33" fmla="*/ 3117380 w 3421239"/>
              <a:gd name="connsiteY33" fmla="*/ 715227 h 5761052"/>
              <a:gd name="connsiteX34" fmla="*/ 3015780 w 3421239"/>
              <a:gd name="connsiteY34" fmla="*/ 726516 h 5761052"/>
              <a:gd name="connsiteX35" fmla="*/ 2977680 w 3421239"/>
              <a:gd name="connsiteY35" fmla="*/ 821766 h 5761052"/>
              <a:gd name="connsiteX36" fmla="*/ 3037829 w 3421239"/>
              <a:gd name="connsiteY36" fmla="*/ 895849 h 5761052"/>
              <a:gd name="connsiteX37" fmla="*/ 3020542 w 3421239"/>
              <a:gd name="connsiteY37" fmla="*/ 992158 h 5761052"/>
              <a:gd name="connsiteX38" fmla="*/ 3094801 w 3421239"/>
              <a:gd name="connsiteY38" fmla="*/ 1158316 h 5761052"/>
              <a:gd name="connsiteX39" fmla="*/ 3027069 w 3421239"/>
              <a:gd name="connsiteY39" fmla="*/ 1257094 h 5761052"/>
              <a:gd name="connsiteX40" fmla="*/ 3083513 w 3421239"/>
              <a:gd name="connsiteY40" fmla="*/ 1415138 h 5761052"/>
              <a:gd name="connsiteX41" fmla="*/ 3060935 w 3421239"/>
              <a:gd name="connsiteY41" fmla="*/ 1494160 h 5761052"/>
              <a:gd name="connsiteX42" fmla="*/ 2790002 w 3421239"/>
              <a:gd name="connsiteY42" fmla="*/ 1415138 h 5761052"/>
              <a:gd name="connsiteX43" fmla="*/ 2677113 w 3421239"/>
              <a:gd name="connsiteY43" fmla="*/ 1290960 h 5761052"/>
              <a:gd name="connsiteX44" fmla="*/ 2620669 w 3421239"/>
              <a:gd name="connsiteY44" fmla="*/ 1290960 h 5761052"/>
              <a:gd name="connsiteX45" fmla="*/ 2541646 w 3421239"/>
              <a:gd name="connsiteY45" fmla="*/ 1211938 h 5761052"/>
              <a:gd name="connsiteX46" fmla="*/ 2609380 w 3421239"/>
              <a:gd name="connsiteY46" fmla="*/ 1110338 h 5761052"/>
              <a:gd name="connsiteX47" fmla="*/ 2631958 w 3421239"/>
              <a:gd name="connsiteY47" fmla="*/ 997449 h 5761052"/>
              <a:gd name="connsiteX48" fmla="*/ 2630723 w 3421239"/>
              <a:gd name="connsiteY48" fmla="*/ 743538 h 5761052"/>
              <a:gd name="connsiteX49" fmla="*/ 2450013 w 3421239"/>
              <a:gd name="connsiteY49" fmla="*/ 585669 h 5761052"/>
              <a:gd name="connsiteX50" fmla="*/ 2145741 w 3421239"/>
              <a:gd name="connsiteY50" fmla="*/ 600046 h 5761052"/>
              <a:gd name="connsiteX51" fmla="*/ 2028001 w 3421239"/>
              <a:gd name="connsiteY51" fmla="*/ 853516 h 5761052"/>
              <a:gd name="connsiteX52" fmla="*/ 2053226 w 3421239"/>
              <a:gd name="connsiteY52" fmla="*/ 954675 h 5761052"/>
              <a:gd name="connsiteX53" fmla="*/ 2011069 w 3421239"/>
              <a:gd name="connsiteY53" fmla="*/ 1087760 h 5761052"/>
              <a:gd name="connsiteX54" fmla="*/ 2011069 w 3421239"/>
              <a:gd name="connsiteY54" fmla="*/ 1144205 h 5761052"/>
              <a:gd name="connsiteX55" fmla="*/ 1864313 w 3421239"/>
              <a:gd name="connsiteY55" fmla="*/ 1189360 h 5761052"/>
              <a:gd name="connsiteX56" fmla="*/ 1745515 w 3421239"/>
              <a:gd name="connsiteY56" fmla="*/ 1106810 h 5761052"/>
              <a:gd name="connsiteX57" fmla="*/ 1604669 w 3421239"/>
              <a:gd name="connsiteY57" fmla="*/ 1110338 h 5761052"/>
              <a:gd name="connsiteX58" fmla="*/ 1446624 w 3421239"/>
              <a:gd name="connsiteY58" fmla="*/ 1020027 h 5761052"/>
              <a:gd name="connsiteX59" fmla="*/ 1345024 w 3421239"/>
              <a:gd name="connsiteY59" fmla="*/ 1020027 h 5761052"/>
              <a:gd name="connsiteX60" fmla="*/ 1000802 w 3421239"/>
              <a:gd name="connsiteY60" fmla="*/ 716814 h 5761052"/>
              <a:gd name="connsiteX61" fmla="*/ 791869 w 3421239"/>
              <a:gd name="connsiteY61" fmla="*/ 568472 h 5761052"/>
              <a:gd name="connsiteX62" fmla="*/ 667691 w 3421239"/>
              <a:gd name="connsiteY62" fmla="*/ 478160 h 5761052"/>
              <a:gd name="connsiteX63" fmla="*/ 520935 w 3421239"/>
              <a:gd name="connsiteY63" fmla="*/ 342694 h 5761052"/>
              <a:gd name="connsiteX64" fmla="*/ 362891 w 3421239"/>
              <a:gd name="connsiteY64" fmla="*/ 173360 h 5761052"/>
              <a:gd name="connsiteX65" fmla="*/ 237478 w 3421239"/>
              <a:gd name="connsiteY65" fmla="*/ 121591 h 5761052"/>
              <a:gd name="connsiteX66" fmla="*/ 71849 w 3421239"/>
              <a:gd name="connsiteY66" fmla="*/ 23077 h 5761052"/>
              <a:gd name="connsiteX67" fmla="*/ 49801 w 3421239"/>
              <a:gd name="connsiteY67" fmla="*/ 82432 h 5761052"/>
              <a:gd name="connsiteX68" fmla="*/ 227424 w 3421239"/>
              <a:gd name="connsiteY68" fmla="*/ 195938 h 5761052"/>
              <a:gd name="connsiteX69" fmla="*/ 209609 w 3421239"/>
              <a:gd name="connsiteY69" fmla="*/ 232717 h 5761052"/>
              <a:gd name="connsiteX70" fmla="*/ 149019 w 3421239"/>
              <a:gd name="connsiteY70" fmla="*/ 333169 h 5761052"/>
              <a:gd name="connsiteX71" fmla="*/ 87196 w 3421239"/>
              <a:gd name="connsiteY71" fmla="*/ 352748 h 5761052"/>
              <a:gd name="connsiteX72" fmla="*/ 184033 w 3421239"/>
              <a:gd name="connsiteY72" fmla="*/ 421628 h 5761052"/>
              <a:gd name="connsiteX73" fmla="*/ 352219 w 3421239"/>
              <a:gd name="connsiteY73" fmla="*/ 470399 h 5761052"/>
              <a:gd name="connsiteX74" fmla="*/ 504266 w 3421239"/>
              <a:gd name="connsiteY74" fmla="*/ 558418 h 5761052"/>
              <a:gd name="connsiteX75" fmla="*/ 520935 w 3421239"/>
              <a:gd name="connsiteY75" fmla="*/ 698647 h 5761052"/>
              <a:gd name="connsiteX76" fmla="*/ 622535 w 3421239"/>
              <a:gd name="connsiteY76" fmla="*/ 782960 h 5761052"/>
              <a:gd name="connsiteX77" fmla="*/ 599958 w 3421239"/>
              <a:gd name="connsiteY77" fmla="*/ 839405 h 5761052"/>
              <a:gd name="connsiteX78" fmla="*/ 961202 w 3421239"/>
              <a:gd name="connsiteY78" fmla="*/ 1189360 h 5761052"/>
              <a:gd name="connsiteX79" fmla="*/ 1130535 w 3421239"/>
              <a:gd name="connsiteY79" fmla="*/ 1381272 h 5761052"/>
              <a:gd name="connsiteX80" fmla="*/ 1220846 w 3421239"/>
              <a:gd name="connsiteY80" fmla="*/ 1392560 h 5761052"/>
              <a:gd name="connsiteX81" fmla="*/ 1412758 w 3421239"/>
              <a:gd name="connsiteY81" fmla="*/ 1516738 h 5761052"/>
              <a:gd name="connsiteX82" fmla="*/ 1582091 w 3421239"/>
              <a:gd name="connsiteY82" fmla="*/ 1618338 h 5761052"/>
              <a:gd name="connsiteX83" fmla="*/ 1615958 w 3421239"/>
              <a:gd name="connsiteY83" fmla="*/ 1674783 h 5761052"/>
              <a:gd name="connsiteX84" fmla="*/ 1480491 w 3421239"/>
              <a:gd name="connsiteY84" fmla="*/ 1877983 h 5761052"/>
              <a:gd name="connsiteX85" fmla="*/ 1457913 w 3421239"/>
              <a:gd name="connsiteY85" fmla="*/ 2092472 h 5761052"/>
              <a:gd name="connsiteX86" fmla="*/ 1503686 w 3421239"/>
              <a:gd name="connsiteY86" fmla="*/ 2334918 h 5761052"/>
              <a:gd name="connsiteX87" fmla="*/ 1378891 w 3421239"/>
              <a:gd name="connsiteY87" fmla="*/ 2284383 h 5761052"/>
              <a:gd name="connsiteX88" fmla="*/ 1173221 w 3421239"/>
              <a:gd name="connsiteY88" fmla="*/ 2429991 h 5761052"/>
              <a:gd name="connsiteX89" fmla="*/ 1034227 w 3421239"/>
              <a:gd name="connsiteY89" fmla="*/ 2628429 h 5761052"/>
              <a:gd name="connsiteX90" fmla="*/ 916046 w 3421239"/>
              <a:gd name="connsiteY90" fmla="*/ 2826249 h 5761052"/>
              <a:gd name="connsiteX91" fmla="*/ 924425 w 3421239"/>
              <a:gd name="connsiteY91" fmla="*/ 3004490 h 5761052"/>
              <a:gd name="connsiteX92" fmla="*/ 962966 w 3421239"/>
              <a:gd name="connsiteY92" fmla="*/ 3168444 h 5761052"/>
              <a:gd name="connsiteX93" fmla="*/ 993922 w 3421239"/>
              <a:gd name="connsiteY93" fmla="*/ 3290241 h 5761052"/>
              <a:gd name="connsiteX94" fmla="*/ 916046 w 3421239"/>
              <a:gd name="connsiteY94" fmla="*/ 3548738 h 5761052"/>
              <a:gd name="connsiteX95" fmla="*/ 958821 w 3421239"/>
              <a:gd name="connsiteY95" fmla="*/ 3918185 h 5761052"/>
              <a:gd name="connsiteX96" fmla="*/ 949913 w 3421239"/>
              <a:gd name="connsiteY96" fmla="*/ 4101894 h 5761052"/>
              <a:gd name="connsiteX97" fmla="*/ 1096669 w 3421239"/>
              <a:gd name="connsiteY97" fmla="*/ 4237360 h 5761052"/>
              <a:gd name="connsiteX98" fmla="*/ 1243424 w 3421239"/>
              <a:gd name="connsiteY98" fmla="*/ 4113183 h 5761052"/>
              <a:gd name="connsiteX99" fmla="*/ 1285582 w 3421239"/>
              <a:gd name="connsiteY99" fmla="*/ 3850540 h 5761052"/>
              <a:gd name="connsiteX100" fmla="*/ 1436482 w 3421239"/>
              <a:gd name="connsiteY100" fmla="*/ 3622381 h 5761052"/>
              <a:gd name="connsiteX101" fmla="*/ 1498307 w 3421239"/>
              <a:gd name="connsiteY101" fmla="*/ 3463806 h 5761052"/>
              <a:gd name="connsiteX102" fmla="*/ 1531027 w 3421239"/>
              <a:gd name="connsiteY102" fmla="*/ 3337866 h 5761052"/>
              <a:gd name="connsiteX103" fmla="*/ 1683691 w 3421239"/>
              <a:gd name="connsiteY103" fmla="*/ 3351535 h 5761052"/>
              <a:gd name="connsiteX104" fmla="*/ 1807869 w 3421239"/>
              <a:gd name="connsiteY104" fmla="*/ 3469098 h 5761052"/>
              <a:gd name="connsiteX105" fmla="*/ 2030030 w 3421239"/>
              <a:gd name="connsiteY105" fmla="*/ 3584986 h 5761052"/>
              <a:gd name="connsiteX106" fmla="*/ 2215503 w 3421239"/>
              <a:gd name="connsiteY106" fmla="*/ 3737033 h 5761052"/>
              <a:gd name="connsiteX107" fmla="*/ 2349735 w 3421239"/>
              <a:gd name="connsiteY107" fmla="*/ 3791714 h 5761052"/>
              <a:gd name="connsiteX108" fmla="*/ 2158971 w 3421239"/>
              <a:gd name="connsiteY108" fmla="*/ 4034160 h 5761052"/>
              <a:gd name="connsiteX109" fmla="*/ 2034264 w 3421239"/>
              <a:gd name="connsiteY109" fmla="*/ 4372651 h 5761052"/>
              <a:gd name="connsiteX110" fmla="*/ 2044671 w 3421239"/>
              <a:gd name="connsiteY110" fmla="*/ 4527785 h 5761052"/>
              <a:gd name="connsiteX111" fmla="*/ 1990255 w 3421239"/>
              <a:gd name="connsiteY111" fmla="*/ 4599752 h 5761052"/>
              <a:gd name="connsiteX112" fmla="*/ 2098469 w 3421239"/>
              <a:gd name="connsiteY112" fmla="*/ 4776228 h 5761052"/>
              <a:gd name="connsiteX113" fmla="*/ 1964149 w 3421239"/>
              <a:gd name="connsiteY113" fmla="*/ 4987102 h 5761052"/>
              <a:gd name="connsiteX114" fmla="*/ 1785291 w 3421239"/>
              <a:gd name="connsiteY114" fmla="*/ 5050160 h 5761052"/>
              <a:gd name="connsiteX115" fmla="*/ 1737666 w 3421239"/>
              <a:gd name="connsiteY115" fmla="*/ 5159346 h 5761052"/>
              <a:gd name="connsiteX116" fmla="*/ 1869148 w 3421239"/>
              <a:gd name="connsiteY116" fmla="*/ 5313316 h 5761052"/>
              <a:gd name="connsiteX117" fmla="*/ 2123781 w 3421239"/>
              <a:gd name="connsiteY117" fmla="*/ 5592997 h 576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421239" h="5761052">
                <a:moveTo>
                  <a:pt x="2123781" y="5592997"/>
                </a:moveTo>
                <a:cubicBezTo>
                  <a:pt x="2205760" y="5663908"/>
                  <a:pt x="2334272" y="5761052"/>
                  <a:pt x="2361024" y="5738783"/>
                </a:cubicBezTo>
                <a:cubicBezTo>
                  <a:pt x="2387776" y="5716514"/>
                  <a:pt x="2397978" y="5643797"/>
                  <a:pt x="2284295" y="5459383"/>
                </a:cubicBezTo>
                <a:lnTo>
                  <a:pt x="2192221" y="5242601"/>
                </a:lnTo>
                <a:lnTo>
                  <a:pt x="2169113" y="5151760"/>
                </a:lnTo>
                <a:cubicBezTo>
                  <a:pt x="2217268" y="5106223"/>
                  <a:pt x="2201127" y="5027347"/>
                  <a:pt x="2270713" y="4993716"/>
                </a:cubicBezTo>
                <a:cubicBezTo>
                  <a:pt x="2296436" y="4987366"/>
                  <a:pt x="2310254" y="5009591"/>
                  <a:pt x="2347883" y="4974666"/>
                </a:cubicBezTo>
                <a:cubicBezTo>
                  <a:pt x="2369079" y="4926541"/>
                  <a:pt x="2425994" y="4916516"/>
                  <a:pt x="2411471" y="4830291"/>
                </a:cubicBezTo>
                <a:lnTo>
                  <a:pt x="2440046" y="4745360"/>
                </a:lnTo>
                <a:cubicBezTo>
                  <a:pt x="2514542" y="4727545"/>
                  <a:pt x="2541411" y="4676392"/>
                  <a:pt x="2601619" y="4653814"/>
                </a:cubicBezTo>
                <a:lnTo>
                  <a:pt x="2869201" y="4293541"/>
                </a:lnTo>
                <a:lnTo>
                  <a:pt x="3117380" y="3966427"/>
                </a:lnTo>
                <a:lnTo>
                  <a:pt x="3163682" y="3845248"/>
                </a:lnTo>
                <a:cubicBezTo>
                  <a:pt x="3151011" y="3811587"/>
                  <a:pt x="3121599" y="3784277"/>
                  <a:pt x="3125670" y="3744266"/>
                </a:cubicBezTo>
                <a:cubicBezTo>
                  <a:pt x="3129741" y="3704255"/>
                  <a:pt x="3196048" y="3657982"/>
                  <a:pt x="3188111" y="3605183"/>
                </a:cubicBezTo>
                <a:cubicBezTo>
                  <a:pt x="3180174" y="3552384"/>
                  <a:pt x="3094097" y="3476390"/>
                  <a:pt x="3078046" y="3427471"/>
                </a:cubicBezTo>
                <a:cubicBezTo>
                  <a:pt x="2995408" y="3287889"/>
                  <a:pt x="2724649" y="3179263"/>
                  <a:pt x="2646773" y="3106356"/>
                </a:cubicBezTo>
                <a:lnTo>
                  <a:pt x="2315869" y="2916560"/>
                </a:lnTo>
                <a:cubicBezTo>
                  <a:pt x="2473561" y="2893159"/>
                  <a:pt x="2383602" y="2850709"/>
                  <a:pt x="2417469" y="2817783"/>
                </a:cubicBezTo>
                <a:cubicBezTo>
                  <a:pt x="2477088" y="2769335"/>
                  <a:pt x="2529975" y="2709274"/>
                  <a:pt x="2596327" y="2672438"/>
                </a:cubicBezTo>
                <a:cubicBezTo>
                  <a:pt x="2662679" y="2635602"/>
                  <a:pt x="2686169" y="2603528"/>
                  <a:pt x="2752520" y="2497636"/>
                </a:cubicBezTo>
                <a:cubicBezTo>
                  <a:pt x="2841772" y="2355967"/>
                  <a:pt x="2790811" y="2302066"/>
                  <a:pt x="2841684" y="2236935"/>
                </a:cubicBezTo>
                <a:cubicBezTo>
                  <a:pt x="2892557" y="2171804"/>
                  <a:pt x="2972300" y="2147858"/>
                  <a:pt x="3057760" y="2106847"/>
                </a:cubicBezTo>
                <a:lnTo>
                  <a:pt x="3285390" y="2026591"/>
                </a:lnTo>
                <a:cubicBezTo>
                  <a:pt x="3328017" y="1990137"/>
                  <a:pt x="3405305" y="1959033"/>
                  <a:pt x="3413272" y="1917229"/>
                </a:cubicBezTo>
                <a:cubicBezTo>
                  <a:pt x="3421239" y="1875425"/>
                  <a:pt x="3381581" y="1838383"/>
                  <a:pt x="3365735" y="1798960"/>
                </a:cubicBezTo>
                <a:lnTo>
                  <a:pt x="3399602" y="1697360"/>
                </a:lnTo>
                <a:cubicBezTo>
                  <a:pt x="3381169" y="1600288"/>
                  <a:pt x="3377025" y="1467496"/>
                  <a:pt x="3344304" y="1406143"/>
                </a:cubicBezTo>
                <a:cubicBezTo>
                  <a:pt x="3311583" y="1344790"/>
                  <a:pt x="3351065" y="1284199"/>
                  <a:pt x="3354446" y="1223227"/>
                </a:cubicBezTo>
                <a:lnTo>
                  <a:pt x="3298002" y="1110338"/>
                </a:lnTo>
                <a:lnTo>
                  <a:pt x="3263518" y="981398"/>
                </a:lnTo>
                <a:lnTo>
                  <a:pt x="3315200" y="870891"/>
                </a:lnTo>
                <a:cubicBezTo>
                  <a:pt x="3265840" y="817386"/>
                  <a:pt x="3280775" y="780550"/>
                  <a:pt x="3252846" y="760383"/>
                </a:cubicBezTo>
                <a:cubicBezTo>
                  <a:pt x="3224917" y="740216"/>
                  <a:pt x="3162535" y="730279"/>
                  <a:pt x="3117380" y="715227"/>
                </a:cubicBezTo>
                <a:lnTo>
                  <a:pt x="3015780" y="726516"/>
                </a:lnTo>
                <a:cubicBezTo>
                  <a:pt x="3003080" y="758266"/>
                  <a:pt x="2959424" y="775729"/>
                  <a:pt x="2977680" y="821766"/>
                </a:cubicBezTo>
                <a:lnTo>
                  <a:pt x="3037829" y="895849"/>
                </a:lnTo>
                <a:lnTo>
                  <a:pt x="3020542" y="992158"/>
                </a:lnTo>
                <a:lnTo>
                  <a:pt x="3094801" y="1158316"/>
                </a:lnTo>
                <a:lnTo>
                  <a:pt x="3027069" y="1257094"/>
                </a:lnTo>
                <a:lnTo>
                  <a:pt x="3083513" y="1415138"/>
                </a:lnTo>
                <a:cubicBezTo>
                  <a:pt x="3075987" y="1441479"/>
                  <a:pt x="3080367" y="1477344"/>
                  <a:pt x="3060935" y="1494160"/>
                </a:cubicBezTo>
                <a:cubicBezTo>
                  <a:pt x="2958718" y="1482107"/>
                  <a:pt x="2880313" y="1441479"/>
                  <a:pt x="2790002" y="1415138"/>
                </a:cubicBezTo>
                <a:cubicBezTo>
                  <a:pt x="2738085" y="1359458"/>
                  <a:pt x="2714743" y="1332353"/>
                  <a:pt x="2677113" y="1290960"/>
                </a:cubicBezTo>
                <a:lnTo>
                  <a:pt x="2620669" y="1290960"/>
                </a:lnTo>
                <a:lnTo>
                  <a:pt x="2541646" y="1211938"/>
                </a:lnTo>
                <a:cubicBezTo>
                  <a:pt x="2564224" y="1178071"/>
                  <a:pt x="2589948" y="1159874"/>
                  <a:pt x="2609380" y="1110338"/>
                </a:cubicBezTo>
                <a:cubicBezTo>
                  <a:pt x="2628812" y="1060802"/>
                  <a:pt x="2624432" y="1035079"/>
                  <a:pt x="2631958" y="997449"/>
                </a:cubicBezTo>
                <a:cubicBezTo>
                  <a:pt x="2631546" y="912812"/>
                  <a:pt x="2661047" y="812168"/>
                  <a:pt x="2630723" y="743538"/>
                </a:cubicBezTo>
                <a:cubicBezTo>
                  <a:pt x="2600399" y="674908"/>
                  <a:pt x="2530843" y="609584"/>
                  <a:pt x="2450013" y="585669"/>
                </a:cubicBezTo>
                <a:cubicBezTo>
                  <a:pt x="2369183" y="561754"/>
                  <a:pt x="2265422" y="511910"/>
                  <a:pt x="2145741" y="600046"/>
                </a:cubicBezTo>
                <a:cubicBezTo>
                  <a:pt x="2089825" y="639292"/>
                  <a:pt x="2029148" y="671395"/>
                  <a:pt x="2028001" y="853516"/>
                </a:cubicBezTo>
                <a:lnTo>
                  <a:pt x="2053226" y="954675"/>
                </a:lnTo>
                <a:cubicBezTo>
                  <a:pt x="2039174" y="999037"/>
                  <a:pt x="2008452" y="1021967"/>
                  <a:pt x="2011069" y="1087760"/>
                </a:cubicBezTo>
                <a:cubicBezTo>
                  <a:pt x="2013686" y="1153553"/>
                  <a:pt x="2011069" y="1125390"/>
                  <a:pt x="2011069" y="1144205"/>
                </a:cubicBezTo>
                <a:cubicBezTo>
                  <a:pt x="1990725" y="1180688"/>
                  <a:pt x="1908572" y="1195592"/>
                  <a:pt x="1864313" y="1189360"/>
                </a:cubicBezTo>
                <a:cubicBezTo>
                  <a:pt x="1820054" y="1183128"/>
                  <a:pt x="1790671" y="1140677"/>
                  <a:pt x="1745515" y="1106810"/>
                </a:cubicBezTo>
                <a:lnTo>
                  <a:pt x="1604669" y="1110338"/>
                </a:lnTo>
                <a:lnTo>
                  <a:pt x="1446624" y="1020027"/>
                </a:lnTo>
                <a:lnTo>
                  <a:pt x="1345024" y="1020027"/>
                </a:lnTo>
                <a:cubicBezTo>
                  <a:pt x="1239808" y="892763"/>
                  <a:pt x="1079824" y="784547"/>
                  <a:pt x="1000802" y="716814"/>
                </a:cubicBezTo>
                <a:lnTo>
                  <a:pt x="791869" y="568472"/>
                </a:lnTo>
                <a:cubicBezTo>
                  <a:pt x="740951" y="495506"/>
                  <a:pt x="709084" y="508264"/>
                  <a:pt x="667691" y="478160"/>
                </a:cubicBezTo>
                <a:cubicBezTo>
                  <a:pt x="618772" y="433005"/>
                  <a:pt x="612717" y="378324"/>
                  <a:pt x="520935" y="342694"/>
                </a:cubicBezTo>
                <a:lnTo>
                  <a:pt x="362891" y="173360"/>
                </a:lnTo>
                <a:cubicBezTo>
                  <a:pt x="321087" y="127529"/>
                  <a:pt x="279282" y="138847"/>
                  <a:pt x="237478" y="121591"/>
                </a:cubicBezTo>
                <a:cubicBezTo>
                  <a:pt x="182268" y="88753"/>
                  <a:pt x="117298" y="46154"/>
                  <a:pt x="71849" y="23077"/>
                </a:cubicBezTo>
                <a:cubicBezTo>
                  <a:pt x="26400" y="0"/>
                  <a:pt x="0" y="48360"/>
                  <a:pt x="49801" y="82432"/>
                </a:cubicBezTo>
                <a:cubicBezTo>
                  <a:pt x="99602" y="116504"/>
                  <a:pt x="168216" y="158103"/>
                  <a:pt x="227424" y="195938"/>
                </a:cubicBezTo>
                <a:lnTo>
                  <a:pt x="209609" y="232717"/>
                </a:lnTo>
                <a:cubicBezTo>
                  <a:pt x="135438" y="259851"/>
                  <a:pt x="149372" y="286985"/>
                  <a:pt x="149019" y="333169"/>
                </a:cubicBezTo>
                <a:cubicBezTo>
                  <a:pt x="128411" y="339695"/>
                  <a:pt x="110185" y="327172"/>
                  <a:pt x="87196" y="352748"/>
                </a:cubicBezTo>
                <a:cubicBezTo>
                  <a:pt x="82169" y="378883"/>
                  <a:pt x="156546" y="395846"/>
                  <a:pt x="184033" y="421628"/>
                </a:cubicBezTo>
                <a:cubicBezTo>
                  <a:pt x="211520" y="447410"/>
                  <a:pt x="265201" y="463667"/>
                  <a:pt x="352219" y="470399"/>
                </a:cubicBezTo>
                <a:cubicBezTo>
                  <a:pt x="406870" y="493389"/>
                  <a:pt x="476147" y="520377"/>
                  <a:pt x="504266" y="558418"/>
                </a:cubicBezTo>
                <a:cubicBezTo>
                  <a:pt x="532385" y="596459"/>
                  <a:pt x="515379" y="651904"/>
                  <a:pt x="520935" y="698647"/>
                </a:cubicBezTo>
                <a:lnTo>
                  <a:pt x="622535" y="782960"/>
                </a:lnTo>
                <a:lnTo>
                  <a:pt x="599958" y="839405"/>
                </a:lnTo>
                <a:lnTo>
                  <a:pt x="961202" y="1189360"/>
                </a:lnTo>
                <a:lnTo>
                  <a:pt x="1130535" y="1381272"/>
                </a:lnTo>
                <a:lnTo>
                  <a:pt x="1220846" y="1392560"/>
                </a:lnTo>
                <a:lnTo>
                  <a:pt x="1412758" y="1516738"/>
                </a:lnTo>
                <a:lnTo>
                  <a:pt x="1582091" y="1618338"/>
                </a:lnTo>
                <a:lnTo>
                  <a:pt x="1615958" y="1674783"/>
                </a:lnTo>
                <a:lnTo>
                  <a:pt x="1480491" y="1877983"/>
                </a:lnTo>
                <a:lnTo>
                  <a:pt x="1457913" y="2092472"/>
                </a:lnTo>
                <a:lnTo>
                  <a:pt x="1503686" y="2334918"/>
                </a:lnTo>
                <a:cubicBezTo>
                  <a:pt x="1462088" y="2318073"/>
                  <a:pt x="1434777" y="2267891"/>
                  <a:pt x="1378891" y="2284383"/>
                </a:cubicBezTo>
                <a:cubicBezTo>
                  <a:pt x="1254772" y="2316250"/>
                  <a:pt x="1230665" y="2372650"/>
                  <a:pt x="1173221" y="2429991"/>
                </a:cubicBezTo>
                <a:cubicBezTo>
                  <a:pt x="1115777" y="2487332"/>
                  <a:pt x="1128183" y="2536883"/>
                  <a:pt x="1034227" y="2628429"/>
                </a:cubicBezTo>
                <a:cubicBezTo>
                  <a:pt x="940271" y="2719975"/>
                  <a:pt x="938771" y="2760309"/>
                  <a:pt x="916046" y="2826249"/>
                </a:cubicBezTo>
                <a:cubicBezTo>
                  <a:pt x="918839" y="2885663"/>
                  <a:pt x="864482" y="2937932"/>
                  <a:pt x="924425" y="3004490"/>
                </a:cubicBezTo>
                <a:lnTo>
                  <a:pt x="962966" y="3168444"/>
                </a:lnTo>
                <a:cubicBezTo>
                  <a:pt x="973285" y="3209043"/>
                  <a:pt x="919309" y="3242498"/>
                  <a:pt x="993922" y="3290241"/>
                </a:cubicBezTo>
                <a:cubicBezTo>
                  <a:pt x="967963" y="3376407"/>
                  <a:pt x="921896" y="3444081"/>
                  <a:pt x="916046" y="3548738"/>
                </a:cubicBezTo>
                <a:cubicBezTo>
                  <a:pt x="910196" y="3653395"/>
                  <a:pt x="943769" y="3775192"/>
                  <a:pt x="958821" y="3918185"/>
                </a:cubicBezTo>
                <a:lnTo>
                  <a:pt x="949913" y="4101894"/>
                </a:lnTo>
                <a:cubicBezTo>
                  <a:pt x="982163" y="4232774"/>
                  <a:pt x="1009651" y="4233508"/>
                  <a:pt x="1096669" y="4237360"/>
                </a:cubicBezTo>
                <a:cubicBezTo>
                  <a:pt x="1183687" y="4241212"/>
                  <a:pt x="1211939" y="4177653"/>
                  <a:pt x="1243424" y="4113183"/>
                </a:cubicBezTo>
                <a:cubicBezTo>
                  <a:pt x="1274909" y="4048713"/>
                  <a:pt x="1266767" y="3933325"/>
                  <a:pt x="1285582" y="3850540"/>
                </a:cubicBezTo>
                <a:cubicBezTo>
                  <a:pt x="1333501" y="3837193"/>
                  <a:pt x="1395707" y="3704784"/>
                  <a:pt x="1436482" y="3622381"/>
                </a:cubicBezTo>
                <a:lnTo>
                  <a:pt x="1498307" y="3463806"/>
                </a:lnTo>
                <a:cubicBezTo>
                  <a:pt x="1509214" y="3421826"/>
                  <a:pt x="1500130" y="3356578"/>
                  <a:pt x="1531027" y="3337866"/>
                </a:cubicBezTo>
                <a:cubicBezTo>
                  <a:pt x="1561924" y="3319154"/>
                  <a:pt x="1637551" y="3329663"/>
                  <a:pt x="1683691" y="3351535"/>
                </a:cubicBezTo>
                <a:cubicBezTo>
                  <a:pt x="1729831" y="3373407"/>
                  <a:pt x="1750146" y="3430190"/>
                  <a:pt x="1807869" y="3469098"/>
                </a:cubicBezTo>
                <a:cubicBezTo>
                  <a:pt x="1865592" y="3508006"/>
                  <a:pt x="1962091" y="3540330"/>
                  <a:pt x="2030030" y="3584986"/>
                </a:cubicBezTo>
                <a:cubicBezTo>
                  <a:pt x="2097969" y="3629642"/>
                  <a:pt x="2161616" y="3677619"/>
                  <a:pt x="2215503" y="3737033"/>
                </a:cubicBezTo>
                <a:cubicBezTo>
                  <a:pt x="2260247" y="3755260"/>
                  <a:pt x="2321660" y="3778250"/>
                  <a:pt x="2349735" y="3791714"/>
                </a:cubicBezTo>
                <a:cubicBezTo>
                  <a:pt x="2201598" y="3898047"/>
                  <a:pt x="2215415" y="3953345"/>
                  <a:pt x="2158971" y="4034160"/>
                </a:cubicBezTo>
                <a:lnTo>
                  <a:pt x="2034264" y="4372651"/>
                </a:lnTo>
                <a:cubicBezTo>
                  <a:pt x="2037733" y="4424362"/>
                  <a:pt x="1984052" y="4476074"/>
                  <a:pt x="2044671" y="4527785"/>
                </a:cubicBezTo>
                <a:lnTo>
                  <a:pt x="1990255" y="4599752"/>
                </a:lnTo>
                <a:cubicBezTo>
                  <a:pt x="1966002" y="4653815"/>
                  <a:pt x="2072716" y="4712640"/>
                  <a:pt x="2098469" y="4776228"/>
                </a:cubicBezTo>
                <a:cubicBezTo>
                  <a:pt x="2033852" y="4848107"/>
                  <a:pt x="2012097" y="4903317"/>
                  <a:pt x="1964149" y="4987102"/>
                </a:cubicBezTo>
                <a:cubicBezTo>
                  <a:pt x="1911674" y="5043840"/>
                  <a:pt x="1823038" y="5021453"/>
                  <a:pt x="1785291" y="5050160"/>
                </a:cubicBezTo>
                <a:cubicBezTo>
                  <a:pt x="1747544" y="5078867"/>
                  <a:pt x="1723690" y="5115487"/>
                  <a:pt x="1737666" y="5159346"/>
                </a:cubicBezTo>
                <a:cubicBezTo>
                  <a:pt x="1751642" y="5203205"/>
                  <a:pt x="1783412" y="5285965"/>
                  <a:pt x="1869148" y="5313316"/>
                </a:cubicBezTo>
                <a:cubicBezTo>
                  <a:pt x="1903227" y="5368443"/>
                  <a:pt x="2041802" y="5522086"/>
                  <a:pt x="2123781" y="5592997"/>
                </a:cubicBezTo>
                <a:close/>
              </a:path>
            </a:pathLst>
          </a:custGeom>
          <a:gradFill flip="none" rotWithShape="1">
            <a:gsLst>
              <a:gs pos="0">
                <a:srgbClr val="000000">
                  <a:alpha val="0"/>
                </a:srgbClr>
              </a:gs>
              <a:gs pos="100000">
                <a:schemeClr val="accent5">
                  <a:lumMod val="50000"/>
                  <a:alpha val="53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Freeform 21"/>
          <p:cNvSpPr/>
          <p:nvPr userDrawn="1"/>
        </p:nvSpPr>
        <p:spPr bwMode="gray">
          <a:xfrm>
            <a:off x="7932570" y="489113"/>
            <a:ext cx="1670519" cy="2574181"/>
          </a:xfrm>
          <a:custGeom>
            <a:avLst/>
            <a:gdLst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56" fmla="*/ 984069 w 984069"/>
              <a:gd name="connsiteY56" fmla="*/ 0 h 2151017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785223 w 984069"/>
              <a:gd name="connsiteY56" fmla="*/ 2229394 h 2229394"/>
              <a:gd name="connsiteX57" fmla="*/ 984069 w 984069"/>
              <a:gd name="connsiteY5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84069 w 984069"/>
              <a:gd name="connsiteY58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984069 w 984069"/>
              <a:gd name="connsiteY59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984069 w 984069"/>
              <a:gd name="connsiteY60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984069 w 984069"/>
              <a:gd name="connsiteY61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984069 w 984069"/>
              <a:gd name="connsiteY62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737326 w 984069"/>
              <a:gd name="connsiteY62" fmla="*/ 1161142 h 2229394"/>
              <a:gd name="connsiteX63" fmla="*/ 984069 w 984069"/>
              <a:gd name="connsiteY63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683656 h 2229394"/>
              <a:gd name="connsiteX62" fmla="*/ 766354 w 984069"/>
              <a:gd name="connsiteY62" fmla="*/ 1271450 h 2229394"/>
              <a:gd name="connsiteX63" fmla="*/ 737326 w 984069"/>
              <a:gd name="connsiteY63" fmla="*/ 1161142 h 2229394"/>
              <a:gd name="connsiteX64" fmla="*/ 984069 w 984069"/>
              <a:gd name="connsiteY64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66354 w 984069"/>
              <a:gd name="connsiteY63" fmla="*/ 1271450 h 2229394"/>
              <a:gd name="connsiteX64" fmla="*/ 737326 w 984069"/>
              <a:gd name="connsiteY64" fmla="*/ 1161142 h 2229394"/>
              <a:gd name="connsiteX65" fmla="*/ 984069 w 984069"/>
              <a:gd name="connsiteY65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984069 w 984069"/>
              <a:gd name="connsiteY6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801189 w 984069"/>
              <a:gd name="connsiteY67" fmla="*/ 568959 h 2229394"/>
              <a:gd name="connsiteX68" fmla="*/ 984069 w 984069"/>
              <a:gd name="connsiteY68" fmla="*/ 0 h 2229394"/>
              <a:gd name="connsiteX0" fmla="*/ 984069 w 992777"/>
              <a:gd name="connsiteY0" fmla="*/ 0 h 2229394"/>
              <a:gd name="connsiteX1" fmla="*/ 984069 w 992777"/>
              <a:gd name="connsiteY1" fmla="*/ 66766 h 2229394"/>
              <a:gd name="connsiteX2" fmla="*/ 917303 w 992777"/>
              <a:gd name="connsiteY2" fmla="*/ 209006 h 2229394"/>
              <a:gd name="connsiteX3" fmla="*/ 865051 w 992777"/>
              <a:gd name="connsiteY3" fmla="*/ 281577 h 2229394"/>
              <a:gd name="connsiteX4" fmla="*/ 801189 w 992777"/>
              <a:gd name="connsiteY4" fmla="*/ 386080 h 2229394"/>
              <a:gd name="connsiteX5" fmla="*/ 699589 w 992777"/>
              <a:gd name="connsiteY5" fmla="*/ 438331 h 2229394"/>
              <a:gd name="connsiteX6" fmla="*/ 664754 w 992777"/>
              <a:gd name="connsiteY6" fmla="*/ 502194 h 2229394"/>
              <a:gd name="connsiteX7" fmla="*/ 624114 w 992777"/>
              <a:gd name="connsiteY7" fmla="*/ 493486 h 2229394"/>
              <a:gd name="connsiteX8" fmla="*/ 632823 w 992777"/>
              <a:gd name="connsiteY8" fmla="*/ 444137 h 2229394"/>
              <a:gd name="connsiteX9" fmla="*/ 667657 w 992777"/>
              <a:gd name="connsiteY9" fmla="*/ 403497 h 2229394"/>
              <a:gd name="connsiteX10" fmla="*/ 664754 w 992777"/>
              <a:gd name="connsiteY10" fmla="*/ 348343 h 2229394"/>
              <a:gd name="connsiteX11" fmla="*/ 664754 w 992777"/>
              <a:gd name="connsiteY11" fmla="*/ 296091 h 2229394"/>
              <a:gd name="connsiteX12" fmla="*/ 609600 w 992777"/>
              <a:gd name="connsiteY12" fmla="*/ 232228 h 2229394"/>
              <a:gd name="connsiteX13" fmla="*/ 531223 w 992777"/>
              <a:gd name="connsiteY13" fmla="*/ 246743 h 2229394"/>
              <a:gd name="connsiteX14" fmla="*/ 490583 w 992777"/>
              <a:gd name="connsiteY14" fmla="*/ 304800 h 2229394"/>
              <a:gd name="connsiteX15" fmla="*/ 502194 w 992777"/>
              <a:gd name="connsiteY15" fmla="*/ 351246 h 2229394"/>
              <a:gd name="connsiteX16" fmla="*/ 487680 w 992777"/>
              <a:gd name="connsiteY16" fmla="*/ 380274 h 2229394"/>
              <a:gd name="connsiteX17" fmla="*/ 519611 w 992777"/>
              <a:gd name="connsiteY17" fmla="*/ 438331 h 2229394"/>
              <a:gd name="connsiteX18" fmla="*/ 478971 w 992777"/>
              <a:gd name="connsiteY18" fmla="*/ 490583 h 2229394"/>
              <a:gd name="connsiteX19" fmla="*/ 449943 w 992777"/>
              <a:gd name="connsiteY19" fmla="*/ 490583 h 2229394"/>
              <a:gd name="connsiteX20" fmla="*/ 420914 w 992777"/>
              <a:gd name="connsiteY20" fmla="*/ 444137 h 2229394"/>
              <a:gd name="connsiteX21" fmla="*/ 357051 w 992777"/>
              <a:gd name="connsiteY21" fmla="*/ 391886 h 2229394"/>
              <a:gd name="connsiteX22" fmla="*/ 307703 w 992777"/>
              <a:gd name="connsiteY22" fmla="*/ 342537 h 2229394"/>
              <a:gd name="connsiteX23" fmla="*/ 275771 w 992777"/>
              <a:gd name="connsiteY23" fmla="*/ 272868 h 2229394"/>
              <a:gd name="connsiteX24" fmla="*/ 177074 w 992777"/>
              <a:gd name="connsiteY24" fmla="*/ 188686 h 2229394"/>
              <a:gd name="connsiteX25" fmla="*/ 121920 w 992777"/>
              <a:gd name="connsiteY25" fmla="*/ 104503 h 2229394"/>
              <a:gd name="connsiteX26" fmla="*/ 87086 w 992777"/>
              <a:gd name="connsiteY26" fmla="*/ 11611 h 2229394"/>
              <a:gd name="connsiteX27" fmla="*/ 5806 w 992777"/>
              <a:gd name="connsiteY27" fmla="*/ 14514 h 2229394"/>
              <a:gd name="connsiteX28" fmla="*/ 0 w 992777"/>
              <a:gd name="connsiteY28" fmla="*/ 69668 h 2229394"/>
              <a:gd name="connsiteX29" fmla="*/ 63863 w 992777"/>
              <a:gd name="connsiteY29" fmla="*/ 168366 h 2229394"/>
              <a:gd name="connsiteX30" fmla="*/ 148046 w 992777"/>
              <a:gd name="connsiteY30" fmla="*/ 319314 h 2229394"/>
              <a:gd name="connsiteX31" fmla="*/ 310606 w 992777"/>
              <a:gd name="connsiteY31" fmla="*/ 557348 h 2229394"/>
              <a:gd name="connsiteX32" fmla="*/ 316411 w 992777"/>
              <a:gd name="connsiteY32" fmla="*/ 635726 h 2229394"/>
              <a:gd name="connsiteX33" fmla="*/ 380274 w 992777"/>
              <a:gd name="connsiteY33" fmla="*/ 792480 h 2229394"/>
              <a:gd name="connsiteX34" fmla="*/ 386080 w 992777"/>
              <a:gd name="connsiteY34" fmla="*/ 902788 h 2229394"/>
              <a:gd name="connsiteX35" fmla="*/ 319314 w 992777"/>
              <a:gd name="connsiteY35" fmla="*/ 1120503 h 2229394"/>
              <a:gd name="connsiteX36" fmla="*/ 325120 w 992777"/>
              <a:gd name="connsiteY36" fmla="*/ 1227908 h 2229394"/>
              <a:gd name="connsiteX37" fmla="*/ 342537 w 992777"/>
              <a:gd name="connsiteY37" fmla="*/ 1341120 h 2229394"/>
              <a:gd name="connsiteX38" fmla="*/ 357051 w 992777"/>
              <a:gd name="connsiteY38" fmla="*/ 1512388 h 2229394"/>
              <a:gd name="connsiteX39" fmla="*/ 391886 w 992777"/>
              <a:gd name="connsiteY39" fmla="*/ 1622697 h 2229394"/>
              <a:gd name="connsiteX40" fmla="*/ 481874 w 992777"/>
              <a:gd name="connsiteY40" fmla="*/ 1965234 h 2229394"/>
              <a:gd name="connsiteX41" fmla="*/ 516709 w 992777"/>
              <a:gd name="connsiteY41" fmla="*/ 1973943 h 2229394"/>
              <a:gd name="connsiteX42" fmla="*/ 484777 w 992777"/>
              <a:gd name="connsiteY42" fmla="*/ 2034903 h 2229394"/>
              <a:gd name="connsiteX43" fmla="*/ 461554 w 992777"/>
              <a:gd name="connsiteY43" fmla="*/ 2127794 h 2229394"/>
              <a:gd name="connsiteX44" fmla="*/ 531223 w 992777"/>
              <a:gd name="connsiteY44" fmla="*/ 2151017 h 2229394"/>
              <a:gd name="connsiteX45" fmla="*/ 586377 w 992777"/>
              <a:gd name="connsiteY45" fmla="*/ 2110377 h 2229394"/>
              <a:gd name="connsiteX46" fmla="*/ 583474 w 992777"/>
              <a:gd name="connsiteY46" fmla="*/ 2034903 h 2229394"/>
              <a:gd name="connsiteX47" fmla="*/ 606697 w 992777"/>
              <a:gd name="connsiteY47" fmla="*/ 1971040 h 2229394"/>
              <a:gd name="connsiteX48" fmla="*/ 606697 w 992777"/>
              <a:gd name="connsiteY48" fmla="*/ 1947817 h 2229394"/>
              <a:gd name="connsiteX49" fmla="*/ 560251 w 992777"/>
              <a:gd name="connsiteY49" fmla="*/ 1840411 h 2229394"/>
              <a:gd name="connsiteX50" fmla="*/ 551543 w 992777"/>
              <a:gd name="connsiteY50" fmla="*/ 1503680 h 2229394"/>
              <a:gd name="connsiteX51" fmla="*/ 551543 w 992777"/>
              <a:gd name="connsiteY51" fmla="*/ 1320800 h 2229394"/>
              <a:gd name="connsiteX52" fmla="*/ 618309 w 992777"/>
              <a:gd name="connsiteY52" fmla="*/ 1608183 h 2229394"/>
              <a:gd name="connsiteX53" fmla="*/ 647337 w 992777"/>
              <a:gd name="connsiteY53" fmla="*/ 1837508 h 2229394"/>
              <a:gd name="connsiteX54" fmla="*/ 676366 w 992777"/>
              <a:gd name="connsiteY54" fmla="*/ 2101668 h 2229394"/>
              <a:gd name="connsiteX55" fmla="*/ 705394 w 992777"/>
              <a:gd name="connsiteY55" fmla="*/ 2107474 h 2229394"/>
              <a:gd name="connsiteX56" fmla="*/ 699589 w 992777"/>
              <a:gd name="connsiteY56" fmla="*/ 2182947 h 2229394"/>
              <a:gd name="connsiteX57" fmla="*/ 785223 w 992777"/>
              <a:gd name="connsiteY57" fmla="*/ 2229394 h 2229394"/>
              <a:gd name="connsiteX58" fmla="*/ 912949 w 992777"/>
              <a:gd name="connsiteY58" fmla="*/ 2202542 h 2229394"/>
              <a:gd name="connsiteX59" fmla="*/ 766354 w 992777"/>
              <a:gd name="connsiteY59" fmla="*/ 2098765 h 2229394"/>
              <a:gd name="connsiteX60" fmla="*/ 806994 w 992777"/>
              <a:gd name="connsiteY60" fmla="*/ 2090056 h 2229394"/>
              <a:gd name="connsiteX61" fmla="*/ 786674 w 992777"/>
              <a:gd name="connsiteY61" fmla="*/ 1744616 h 2229394"/>
              <a:gd name="connsiteX62" fmla="*/ 777966 w 992777"/>
              <a:gd name="connsiteY62" fmla="*/ 1683656 h 2229394"/>
              <a:gd name="connsiteX63" fmla="*/ 777966 w 992777"/>
              <a:gd name="connsiteY63" fmla="*/ 1651725 h 2229394"/>
              <a:gd name="connsiteX64" fmla="*/ 766354 w 992777"/>
              <a:gd name="connsiteY64" fmla="*/ 1271450 h 2229394"/>
              <a:gd name="connsiteX65" fmla="*/ 737326 w 992777"/>
              <a:gd name="connsiteY65" fmla="*/ 1161142 h 2229394"/>
              <a:gd name="connsiteX66" fmla="*/ 705394 w 992777"/>
              <a:gd name="connsiteY66" fmla="*/ 894079 h 2229394"/>
              <a:gd name="connsiteX67" fmla="*/ 801189 w 992777"/>
              <a:gd name="connsiteY67" fmla="*/ 568959 h 2229394"/>
              <a:gd name="connsiteX68" fmla="*/ 992777 w 992777"/>
              <a:gd name="connsiteY68" fmla="*/ 333827 h 2229394"/>
              <a:gd name="connsiteX69" fmla="*/ 984069 w 992777"/>
              <a:gd name="connsiteY69" fmla="*/ 0 h 2229394"/>
              <a:gd name="connsiteX0" fmla="*/ 984069 w 1065349"/>
              <a:gd name="connsiteY0" fmla="*/ 0 h 2229394"/>
              <a:gd name="connsiteX1" fmla="*/ 984069 w 1065349"/>
              <a:gd name="connsiteY1" fmla="*/ 66766 h 2229394"/>
              <a:gd name="connsiteX2" fmla="*/ 917303 w 1065349"/>
              <a:gd name="connsiteY2" fmla="*/ 209006 h 2229394"/>
              <a:gd name="connsiteX3" fmla="*/ 865051 w 1065349"/>
              <a:gd name="connsiteY3" fmla="*/ 281577 h 2229394"/>
              <a:gd name="connsiteX4" fmla="*/ 801189 w 1065349"/>
              <a:gd name="connsiteY4" fmla="*/ 386080 h 2229394"/>
              <a:gd name="connsiteX5" fmla="*/ 699589 w 1065349"/>
              <a:gd name="connsiteY5" fmla="*/ 438331 h 2229394"/>
              <a:gd name="connsiteX6" fmla="*/ 664754 w 1065349"/>
              <a:gd name="connsiteY6" fmla="*/ 502194 h 2229394"/>
              <a:gd name="connsiteX7" fmla="*/ 624114 w 1065349"/>
              <a:gd name="connsiteY7" fmla="*/ 493486 h 2229394"/>
              <a:gd name="connsiteX8" fmla="*/ 632823 w 1065349"/>
              <a:gd name="connsiteY8" fmla="*/ 444137 h 2229394"/>
              <a:gd name="connsiteX9" fmla="*/ 667657 w 1065349"/>
              <a:gd name="connsiteY9" fmla="*/ 403497 h 2229394"/>
              <a:gd name="connsiteX10" fmla="*/ 664754 w 1065349"/>
              <a:gd name="connsiteY10" fmla="*/ 348343 h 2229394"/>
              <a:gd name="connsiteX11" fmla="*/ 664754 w 1065349"/>
              <a:gd name="connsiteY11" fmla="*/ 296091 h 2229394"/>
              <a:gd name="connsiteX12" fmla="*/ 609600 w 1065349"/>
              <a:gd name="connsiteY12" fmla="*/ 232228 h 2229394"/>
              <a:gd name="connsiteX13" fmla="*/ 531223 w 1065349"/>
              <a:gd name="connsiteY13" fmla="*/ 246743 h 2229394"/>
              <a:gd name="connsiteX14" fmla="*/ 490583 w 1065349"/>
              <a:gd name="connsiteY14" fmla="*/ 304800 h 2229394"/>
              <a:gd name="connsiteX15" fmla="*/ 502194 w 1065349"/>
              <a:gd name="connsiteY15" fmla="*/ 351246 h 2229394"/>
              <a:gd name="connsiteX16" fmla="*/ 487680 w 1065349"/>
              <a:gd name="connsiteY16" fmla="*/ 380274 h 2229394"/>
              <a:gd name="connsiteX17" fmla="*/ 519611 w 1065349"/>
              <a:gd name="connsiteY17" fmla="*/ 438331 h 2229394"/>
              <a:gd name="connsiteX18" fmla="*/ 478971 w 1065349"/>
              <a:gd name="connsiteY18" fmla="*/ 490583 h 2229394"/>
              <a:gd name="connsiteX19" fmla="*/ 449943 w 1065349"/>
              <a:gd name="connsiteY19" fmla="*/ 490583 h 2229394"/>
              <a:gd name="connsiteX20" fmla="*/ 420914 w 1065349"/>
              <a:gd name="connsiteY20" fmla="*/ 444137 h 2229394"/>
              <a:gd name="connsiteX21" fmla="*/ 357051 w 1065349"/>
              <a:gd name="connsiteY21" fmla="*/ 391886 h 2229394"/>
              <a:gd name="connsiteX22" fmla="*/ 307703 w 1065349"/>
              <a:gd name="connsiteY22" fmla="*/ 342537 h 2229394"/>
              <a:gd name="connsiteX23" fmla="*/ 275771 w 1065349"/>
              <a:gd name="connsiteY23" fmla="*/ 272868 h 2229394"/>
              <a:gd name="connsiteX24" fmla="*/ 177074 w 1065349"/>
              <a:gd name="connsiteY24" fmla="*/ 188686 h 2229394"/>
              <a:gd name="connsiteX25" fmla="*/ 121920 w 1065349"/>
              <a:gd name="connsiteY25" fmla="*/ 104503 h 2229394"/>
              <a:gd name="connsiteX26" fmla="*/ 87086 w 1065349"/>
              <a:gd name="connsiteY26" fmla="*/ 11611 h 2229394"/>
              <a:gd name="connsiteX27" fmla="*/ 5806 w 1065349"/>
              <a:gd name="connsiteY27" fmla="*/ 14514 h 2229394"/>
              <a:gd name="connsiteX28" fmla="*/ 0 w 1065349"/>
              <a:gd name="connsiteY28" fmla="*/ 69668 h 2229394"/>
              <a:gd name="connsiteX29" fmla="*/ 63863 w 1065349"/>
              <a:gd name="connsiteY29" fmla="*/ 168366 h 2229394"/>
              <a:gd name="connsiteX30" fmla="*/ 148046 w 1065349"/>
              <a:gd name="connsiteY30" fmla="*/ 319314 h 2229394"/>
              <a:gd name="connsiteX31" fmla="*/ 310606 w 1065349"/>
              <a:gd name="connsiteY31" fmla="*/ 557348 h 2229394"/>
              <a:gd name="connsiteX32" fmla="*/ 316411 w 1065349"/>
              <a:gd name="connsiteY32" fmla="*/ 635726 h 2229394"/>
              <a:gd name="connsiteX33" fmla="*/ 380274 w 1065349"/>
              <a:gd name="connsiteY33" fmla="*/ 792480 h 2229394"/>
              <a:gd name="connsiteX34" fmla="*/ 386080 w 1065349"/>
              <a:gd name="connsiteY34" fmla="*/ 902788 h 2229394"/>
              <a:gd name="connsiteX35" fmla="*/ 319314 w 1065349"/>
              <a:gd name="connsiteY35" fmla="*/ 1120503 h 2229394"/>
              <a:gd name="connsiteX36" fmla="*/ 325120 w 1065349"/>
              <a:gd name="connsiteY36" fmla="*/ 1227908 h 2229394"/>
              <a:gd name="connsiteX37" fmla="*/ 342537 w 1065349"/>
              <a:gd name="connsiteY37" fmla="*/ 1341120 h 2229394"/>
              <a:gd name="connsiteX38" fmla="*/ 357051 w 1065349"/>
              <a:gd name="connsiteY38" fmla="*/ 1512388 h 2229394"/>
              <a:gd name="connsiteX39" fmla="*/ 391886 w 1065349"/>
              <a:gd name="connsiteY39" fmla="*/ 1622697 h 2229394"/>
              <a:gd name="connsiteX40" fmla="*/ 481874 w 1065349"/>
              <a:gd name="connsiteY40" fmla="*/ 1965234 h 2229394"/>
              <a:gd name="connsiteX41" fmla="*/ 516709 w 1065349"/>
              <a:gd name="connsiteY41" fmla="*/ 1973943 h 2229394"/>
              <a:gd name="connsiteX42" fmla="*/ 484777 w 1065349"/>
              <a:gd name="connsiteY42" fmla="*/ 2034903 h 2229394"/>
              <a:gd name="connsiteX43" fmla="*/ 461554 w 1065349"/>
              <a:gd name="connsiteY43" fmla="*/ 2127794 h 2229394"/>
              <a:gd name="connsiteX44" fmla="*/ 531223 w 1065349"/>
              <a:gd name="connsiteY44" fmla="*/ 2151017 h 2229394"/>
              <a:gd name="connsiteX45" fmla="*/ 586377 w 1065349"/>
              <a:gd name="connsiteY45" fmla="*/ 2110377 h 2229394"/>
              <a:gd name="connsiteX46" fmla="*/ 583474 w 1065349"/>
              <a:gd name="connsiteY46" fmla="*/ 2034903 h 2229394"/>
              <a:gd name="connsiteX47" fmla="*/ 606697 w 1065349"/>
              <a:gd name="connsiteY47" fmla="*/ 1971040 h 2229394"/>
              <a:gd name="connsiteX48" fmla="*/ 606697 w 1065349"/>
              <a:gd name="connsiteY48" fmla="*/ 1947817 h 2229394"/>
              <a:gd name="connsiteX49" fmla="*/ 560251 w 1065349"/>
              <a:gd name="connsiteY49" fmla="*/ 1840411 h 2229394"/>
              <a:gd name="connsiteX50" fmla="*/ 551543 w 1065349"/>
              <a:gd name="connsiteY50" fmla="*/ 1503680 h 2229394"/>
              <a:gd name="connsiteX51" fmla="*/ 551543 w 1065349"/>
              <a:gd name="connsiteY51" fmla="*/ 1320800 h 2229394"/>
              <a:gd name="connsiteX52" fmla="*/ 618309 w 1065349"/>
              <a:gd name="connsiteY52" fmla="*/ 1608183 h 2229394"/>
              <a:gd name="connsiteX53" fmla="*/ 647337 w 1065349"/>
              <a:gd name="connsiteY53" fmla="*/ 1837508 h 2229394"/>
              <a:gd name="connsiteX54" fmla="*/ 676366 w 1065349"/>
              <a:gd name="connsiteY54" fmla="*/ 2101668 h 2229394"/>
              <a:gd name="connsiteX55" fmla="*/ 705394 w 1065349"/>
              <a:gd name="connsiteY55" fmla="*/ 2107474 h 2229394"/>
              <a:gd name="connsiteX56" fmla="*/ 699589 w 1065349"/>
              <a:gd name="connsiteY56" fmla="*/ 2182947 h 2229394"/>
              <a:gd name="connsiteX57" fmla="*/ 785223 w 1065349"/>
              <a:gd name="connsiteY57" fmla="*/ 2229394 h 2229394"/>
              <a:gd name="connsiteX58" fmla="*/ 912949 w 1065349"/>
              <a:gd name="connsiteY58" fmla="*/ 2202542 h 2229394"/>
              <a:gd name="connsiteX59" fmla="*/ 766354 w 1065349"/>
              <a:gd name="connsiteY59" fmla="*/ 2098765 h 2229394"/>
              <a:gd name="connsiteX60" fmla="*/ 806994 w 1065349"/>
              <a:gd name="connsiteY60" fmla="*/ 2090056 h 2229394"/>
              <a:gd name="connsiteX61" fmla="*/ 786674 w 1065349"/>
              <a:gd name="connsiteY61" fmla="*/ 1744616 h 2229394"/>
              <a:gd name="connsiteX62" fmla="*/ 777966 w 1065349"/>
              <a:gd name="connsiteY62" fmla="*/ 1683656 h 2229394"/>
              <a:gd name="connsiteX63" fmla="*/ 777966 w 1065349"/>
              <a:gd name="connsiteY63" fmla="*/ 1651725 h 2229394"/>
              <a:gd name="connsiteX64" fmla="*/ 766354 w 1065349"/>
              <a:gd name="connsiteY64" fmla="*/ 1271450 h 2229394"/>
              <a:gd name="connsiteX65" fmla="*/ 737326 w 1065349"/>
              <a:gd name="connsiteY65" fmla="*/ 1161142 h 2229394"/>
              <a:gd name="connsiteX66" fmla="*/ 705394 w 1065349"/>
              <a:gd name="connsiteY66" fmla="*/ 894079 h 2229394"/>
              <a:gd name="connsiteX67" fmla="*/ 801189 w 1065349"/>
              <a:gd name="connsiteY67" fmla="*/ 568959 h 2229394"/>
              <a:gd name="connsiteX68" fmla="*/ 992777 w 1065349"/>
              <a:gd name="connsiteY68" fmla="*/ 333827 h 2229394"/>
              <a:gd name="connsiteX69" fmla="*/ 1065349 w 1065349"/>
              <a:gd name="connsiteY69" fmla="*/ 81279 h 2229394"/>
              <a:gd name="connsiteX70" fmla="*/ 984069 w 1065349"/>
              <a:gd name="connsiteY70" fmla="*/ 0 h 2229394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4143"/>
              <a:gd name="connsiteX1" fmla="*/ 984069 w 1070671"/>
              <a:gd name="connsiteY1" fmla="*/ 138370 h 2304143"/>
              <a:gd name="connsiteX2" fmla="*/ 917303 w 1070671"/>
              <a:gd name="connsiteY2" fmla="*/ 280610 h 2304143"/>
              <a:gd name="connsiteX3" fmla="*/ 865051 w 1070671"/>
              <a:gd name="connsiteY3" fmla="*/ 353181 h 2304143"/>
              <a:gd name="connsiteX4" fmla="*/ 801189 w 1070671"/>
              <a:gd name="connsiteY4" fmla="*/ 457684 h 2304143"/>
              <a:gd name="connsiteX5" fmla="*/ 699589 w 1070671"/>
              <a:gd name="connsiteY5" fmla="*/ 509935 h 2304143"/>
              <a:gd name="connsiteX6" fmla="*/ 664754 w 1070671"/>
              <a:gd name="connsiteY6" fmla="*/ 573798 h 2304143"/>
              <a:gd name="connsiteX7" fmla="*/ 624114 w 1070671"/>
              <a:gd name="connsiteY7" fmla="*/ 565090 h 2304143"/>
              <a:gd name="connsiteX8" fmla="*/ 632823 w 1070671"/>
              <a:gd name="connsiteY8" fmla="*/ 515741 h 2304143"/>
              <a:gd name="connsiteX9" fmla="*/ 667657 w 1070671"/>
              <a:gd name="connsiteY9" fmla="*/ 475101 h 2304143"/>
              <a:gd name="connsiteX10" fmla="*/ 664754 w 1070671"/>
              <a:gd name="connsiteY10" fmla="*/ 419947 h 2304143"/>
              <a:gd name="connsiteX11" fmla="*/ 664754 w 1070671"/>
              <a:gd name="connsiteY11" fmla="*/ 367695 h 2304143"/>
              <a:gd name="connsiteX12" fmla="*/ 609600 w 1070671"/>
              <a:gd name="connsiteY12" fmla="*/ 303832 h 2304143"/>
              <a:gd name="connsiteX13" fmla="*/ 531223 w 1070671"/>
              <a:gd name="connsiteY13" fmla="*/ 318347 h 2304143"/>
              <a:gd name="connsiteX14" fmla="*/ 490583 w 1070671"/>
              <a:gd name="connsiteY14" fmla="*/ 376404 h 2304143"/>
              <a:gd name="connsiteX15" fmla="*/ 502194 w 1070671"/>
              <a:gd name="connsiteY15" fmla="*/ 422850 h 2304143"/>
              <a:gd name="connsiteX16" fmla="*/ 487680 w 1070671"/>
              <a:gd name="connsiteY16" fmla="*/ 451878 h 2304143"/>
              <a:gd name="connsiteX17" fmla="*/ 519611 w 1070671"/>
              <a:gd name="connsiteY17" fmla="*/ 509935 h 2304143"/>
              <a:gd name="connsiteX18" fmla="*/ 478971 w 1070671"/>
              <a:gd name="connsiteY18" fmla="*/ 562187 h 2304143"/>
              <a:gd name="connsiteX19" fmla="*/ 449943 w 1070671"/>
              <a:gd name="connsiteY19" fmla="*/ 562187 h 2304143"/>
              <a:gd name="connsiteX20" fmla="*/ 420914 w 1070671"/>
              <a:gd name="connsiteY20" fmla="*/ 515741 h 2304143"/>
              <a:gd name="connsiteX21" fmla="*/ 357051 w 1070671"/>
              <a:gd name="connsiteY21" fmla="*/ 463490 h 2304143"/>
              <a:gd name="connsiteX22" fmla="*/ 307703 w 1070671"/>
              <a:gd name="connsiteY22" fmla="*/ 414141 h 2304143"/>
              <a:gd name="connsiteX23" fmla="*/ 275771 w 1070671"/>
              <a:gd name="connsiteY23" fmla="*/ 344472 h 2304143"/>
              <a:gd name="connsiteX24" fmla="*/ 177074 w 1070671"/>
              <a:gd name="connsiteY24" fmla="*/ 260290 h 2304143"/>
              <a:gd name="connsiteX25" fmla="*/ 121920 w 1070671"/>
              <a:gd name="connsiteY25" fmla="*/ 176107 h 2304143"/>
              <a:gd name="connsiteX26" fmla="*/ 87086 w 1070671"/>
              <a:gd name="connsiteY26" fmla="*/ 83215 h 2304143"/>
              <a:gd name="connsiteX27" fmla="*/ 5806 w 1070671"/>
              <a:gd name="connsiteY27" fmla="*/ 86118 h 2304143"/>
              <a:gd name="connsiteX28" fmla="*/ 0 w 1070671"/>
              <a:gd name="connsiteY28" fmla="*/ 141272 h 2304143"/>
              <a:gd name="connsiteX29" fmla="*/ 63863 w 1070671"/>
              <a:gd name="connsiteY29" fmla="*/ 239970 h 2304143"/>
              <a:gd name="connsiteX30" fmla="*/ 148046 w 1070671"/>
              <a:gd name="connsiteY30" fmla="*/ 390918 h 2304143"/>
              <a:gd name="connsiteX31" fmla="*/ 310606 w 1070671"/>
              <a:gd name="connsiteY31" fmla="*/ 628952 h 2304143"/>
              <a:gd name="connsiteX32" fmla="*/ 316411 w 1070671"/>
              <a:gd name="connsiteY32" fmla="*/ 707330 h 2304143"/>
              <a:gd name="connsiteX33" fmla="*/ 380274 w 1070671"/>
              <a:gd name="connsiteY33" fmla="*/ 864084 h 2304143"/>
              <a:gd name="connsiteX34" fmla="*/ 386080 w 1070671"/>
              <a:gd name="connsiteY34" fmla="*/ 974392 h 2304143"/>
              <a:gd name="connsiteX35" fmla="*/ 319314 w 1070671"/>
              <a:gd name="connsiteY35" fmla="*/ 1192107 h 2304143"/>
              <a:gd name="connsiteX36" fmla="*/ 325120 w 1070671"/>
              <a:gd name="connsiteY36" fmla="*/ 1299512 h 2304143"/>
              <a:gd name="connsiteX37" fmla="*/ 342537 w 1070671"/>
              <a:gd name="connsiteY37" fmla="*/ 1412724 h 2304143"/>
              <a:gd name="connsiteX38" fmla="*/ 357051 w 1070671"/>
              <a:gd name="connsiteY38" fmla="*/ 1583992 h 2304143"/>
              <a:gd name="connsiteX39" fmla="*/ 391886 w 1070671"/>
              <a:gd name="connsiteY39" fmla="*/ 1694301 h 2304143"/>
              <a:gd name="connsiteX40" fmla="*/ 481874 w 1070671"/>
              <a:gd name="connsiteY40" fmla="*/ 2036838 h 2304143"/>
              <a:gd name="connsiteX41" fmla="*/ 516709 w 1070671"/>
              <a:gd name="connsiteY41" fmla="*/ 2045547 h 2304143"/>
              <a:gd name="connsiteX42" fmla="*/ 484777 w 1070671"/>
              <a:gd name="connsiteY42" fmla="*/ 2106507 h 2304143"/>
              <a:gd name="connsiteX43" fmla="*/ 461554 w 1070671"/>
              <a:gd name="connsiteY43" fmla="*/ 2199398 h 2304143"/>
              <a:gd name="connsiteX44" fmla="*/ 531223 w 1070671"/>
              <a:gd name="connsiteY44" fmla="*/ 2222621 h 2304143"/>
              <a:gd name="connsiteX45" fmla="*/ 586377 w 1070671"/>
              <a:gd name="connsiteY45" fmla="*/ 2181981 h 2304143"/>
              <a:gd name="connsiteX46" fmla="*/ 583474 w 1070671"/>
              <a:gd name="connsiteY46" fmla="*/ 2106507 h 2304143"/>
              <a:gd name="connsiteX47" fmla="*/ 606697 w 1070671"/>
              <a:gd name="connsiteY47" fmla="*/ 2042644 h 2304143"/>
              <a:gd name="connsiteX48" fmla="*/ 606697 w 1070671"/>
              <a:gd name="connsiteY48" fmla="*/ 2019421 h 2304143"/>
              <a:gd name="connsiteX49" fmla="*/ 560251 w 1070671"/>
              <a:gd name="connsiteY49" fmla="*/ 1912015 h 2304143"/>
              <a:gd name="connsiteX50" fmla="*/ 551543 w 1070671"/>
              <a:gd name="connsiteY50" fmla="*/ 1575284 h 2304143"/>
              <a:gd name="connsiteX51" fmla="*/ 551543 w 1070671"/>
              <a:gd name="connsiteY51" fmla="*/ 1392404 h 2304143"/>
              <a:gd name="connsiteX52" fmla="*/ 618309 w 1070671"/>
              <a:gd name="connsiteY52" fmla="*/ 1679787 h 2304143"/>
              <a:gd name="connsiteX53" fmla="*/ 647337 w 1070671"/>
              <a:gd name="connsiteY53" fmla="*/ 1909112 h 2304143"/>
              <a:gd name="connsiteX54" fmla="*/ 676366 w 1070671"/>
              <a:gd name="connsiteY54" fmla="*/ 2173272 h 2304143"/>
              <a:gd name="connsiteX55" fmla="*/ 705394 w 1070671"/>
              <a:gd name="connsiteY55" fmla="*/ 2179078 h 2304143"/>
              <a:gd name="connsiteX56" fmla="*/ 699589 w 1070671"/>
              <a:gd name="connsiteY56" fmla="*/ 2254551 h 2304143"/>
              <a:gd name="connsiteX57" fmla="*/ 785223 w 1070671"/>
              <a:gd name="connsiteY57" fmla="*/ 2300998 h 2304143"/>
              <a:gd name="connsiteX58" fmla="*/ 912949 w 1070671"/>
              <a:gd name="connsiteY58" fmla="*/ 2274146 h 2304143"/>
              <a:gd name="connsiteX59" fmla="*/ 766354 w 1070671"/>
              <a:gd name="connsiteY59" fmla="*/ 2170369 h 2304143"/>
              <a:gd name="connsiteX60" fmla="*/ 806994 w 1070671"/>
              <a:gd name="connsiteY60" fmla="*/ 2161660 h 2304143"/>
              <a:gd name="connsiteX61" fmla="*/ 786674 w 1070671"/>
              <a:gd name="connsiteY61" fmla="*/ 1816220 h 2304143"/>
              <a:gd name="connsiteX62" fmla="*/ 777966 w 1070671"/>
              <a:gd name="connsiteY62" fmla="*/ 1755260 h 2304143"/>
              <a:gd name="connsiteX63" fmla="*/ 777966 w 1070671"/>
              <a:gd name="connsiteY63" fmla="*/ 1723329 h 2304143"/>
              <a:gd name="connsiteX64" fmla="*/ 766354 w 1070671"/>
              <a:gd name="connsiteY64" fmla="*/ 1343054 h 2304143"/>
              <a:gd name="connsiteX65" fmla="*/ 737326 w 1070671"/>
              <a:gd name="connsiteY65" fmla="*/ 1232746 h 2304143"/>
              <a:gd name="connsiteX66" fmla="*/ 705394 w 1070671"/>
              <a:gd name="connsiteY66" fmla="*/ 965683 h 2304143"/>
              <a:gd name="connsiteX67" fmla="*/ 801189 w 1070671"/>
              <a:gd name="connsiteY67" fmla="*/ 640563 h 2304143"/>
              <a:gd name="connsiteX68" fmla="*/ 992777 w 1070671"/>
              <a:gd name="connsiteY68" fmla="*/ 405431 h 2304143"/>
              <a:gd name="connsiteX69" fmla="*/ 1065349 w 1070671"/>
              <a:gd name="connsiteY69" fmla="*/ 152883 h 2304143"/>
              <a:gd name="connsiteX70" fmla="*/ 1045029 w 1070671"/>
              <a:gd name="connsiteY70" fmla="*/ 13546 h 2304143"/>
              <a:gd name="connsiteX71" fmla="*/ 984069 w 1070671"/>
              <a:gd name="connsiteY71" fmla="*/ 71604 h 2304143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95384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22946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9330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806 w 1070671"/>
              <a:gd name="connsiteY31" fmla="*/ 89186 h 2324869"/>
              <a:gd name="connsiteX32" fmla="*/ 0 w 1070671"/>
              <a:gd name="connsiteY32" fmla="*/ 144340 h 2324869"/>
              <a:gd name="connsiteX33" fmla="*/ 63863 w 1070671"/>
              <a:gd name="connsiteY33" fmla="*/ 243038 h 2324869"/>
              <a:gd name="connsiteX34" fmla="*/ 148046 w 1070671"/>
              <a:gd name="connsiteY34" fmla="*/ 393986 h 2324869"/>
              <a:gd name="connsiteX35" fmla="*/ 310606 w 1070671"/>
              <a:gd name="connsiteY35" fmla="*/ 632020 h 2324869"/>
              <a:gd name="connsiteX36" fmla="*/ 316411 w 1070671"/>
              <a:gd name="connsiteY36" fmla="*/ 710398 h 2324869"/>
              <a:gd name="connsiteX37" fmla="*/ 380274 w 1070671"/>
              <a:gd name="connsiteY37" fmla="*/ 867152 h 2324869"/>
              <a:gd name="connsiteX38" fmla="*/ 386080 w 1070671"/>
              <a:gd name="connsiteY38" fmla="*/ 977460 h 2324869"/>
              <a:gd name="connsiteX39" fmla="*/ 319314 w 1070671"/>
              <a:gd name="connsiteY39" fmla="*/ 1195175 h 2324869"/>
              <a:gd name="connsiteX40" fmla="*/ 325120 w 1070671"/>
              <a:gd name="connsiteY40" fmla="*/ 1302580 h 2324869"/>
              <a:gd name="connsiteX41" fmla="*/ 342537 w 1070671"/>
              <a:gd name="connsiteY41" fmla="*/ 1415792 h 2324869"/>
              <a:gd name="connsiteX42" fmla="*/ 357051 w 1070671"/>
              <a:gd name="connsiteY42" fmla="*/ 1587060 h 2324869"/>
              <a:gd name="connsiteX43" fmla="*/ 391886 w 1070671"/>
              <a:gd name="connsiteY43" fmla="*/ 1697369 h 2324869"/>
              <a:gd name="connsiteX44" fmla="*/ 481874 w 1070671"/>
              <a:gd name="connsiteY44" fmla="*/ 2039906 h 2324869"/>
              <a:gd name="connsiteX45" fmla="*/ 516709 w 1070671"/>
              <a:gd name="connsiteY45" fmla="*/ 2048615 h 2324869"/>
              <a:gd name="connsiteX46" fmla="*/ 484777 w 1070671"/>
              <a:gd name="connsiteY46" fmla="*/ 2109575 h 2324869"/>
              <a:gd name="connsiteX47" fmla="*/ 461554 w 1070671"/>
              <a:gd name="connsiteY47" fmla="*/ 2202466 h 2324869"/>
              <a:gd name="connsiteX48" fmla="*/ 531223 w 1070671"/>
              <a:gd name="connsiteY48" fmla="*/ 2225689 h 2324869"/>
              <a:gd name="connsiteX49" fmla="*/ 586377 w 1070671"/>
              <a:gd name="connsiteY49" fmla="*/ 2185049 h 2324869"/>
              <a:gd name="connsiteX50" fmla="*/ 583474 w 1070671"/>
              <a:gd name="connsiteY50" fmla="*/ 2109575 h 2324869"/>
              <a:gd name="connsiteX51" fmla="*/ 606697 w 1070671"/>
              <a:gd name="connsiteY51" fmla="*/ 2045712 h 2324869"/>
              <a:gd name="connsiteX52" fmla="*/ 606697 w 1070671"/>
              <a:gd name="connsiteY52" fmla="*/ 2022489 h 2324869"/>
              <a:gd name="connsiteX53" fmla="*/ 560251 w 1070671"/>
              <a:gd name="connsiteY53" fmla="*/ 1915083 h 2324869"/>
              <a:gd name="connsiteX54" fmla="*/ 551543 w 1070671"/>
              <a:gd name="connsiteY54" fmla="*/ 1578352 h 2324869"/>
              <a:gd name="connsiteX55" fmla="*/ 551543 w 1070671"/>
              <a:gd name="connsiteY55" fmla="*/ 1395472 h 2324869"/>
              <a:gd name="connsiteX56" fmla="*/ 618309 w 1070671"/>
              <a:gd name="connsiteY56" fmla="*/ 1682855 h 2324869"/>
              <a:gd name="connsiteX57" fmla="*/ 647337 w 1070671"/>
              <a:gd name="connsiteY57" fmla="*/ 1784454 h 2324869"/>
              <a:gd name="connsiteX58" fmla="*/ 646611 w 1070671"/>
              <a:gd name="connsiteY58" fmla="*/ 1907826 h 2324869"/>
              <a:gd name="connsiteX59" fmla="*/ 676366 w 1070671"/>
              <a:gd name="connsiteY59" fmla="*/ 2176340 h 2324869"/>
              <a:gd name="connsiteX60" fmla="*/ 705394 w 1070671"/>
              <a:gd name="connsiteY60" fmla="*/ 2182146 h 2324869"/>
              <a:gd name="connsiteX61" fmla="*/ 699589 w 1070671"/>
              <a:gd name="connsiteY61" fmla="*/ 2257619 h 2324869"/>
              <a:gd name="connsiteX62" fmla="*/ 785223 w 1070671"/>
              <a:gd name="connsiteY62" fmla="*/ 2304066 h 2324869"/>
              <a:gd name="connsiteX63" fmla="*/ 912949 w 1070671"/>
              <a:gd name="connsiteY63" fmla="*/ 2277214 h 2324869"/>
              <a:gd name="connsiteX64" fmla="*/ 766354 w 1070671"/>
              <a:gd name="connsiteY64" fmla="*/ 2173437 h 2324869"/>
              <a:gd name="connsiteX65" fmla="*/ 806994 w 1070671"/>
              <a:gd name="connsiteY65" fmla="*/ 2164728 h 2324869"/>
              <a:gd name="connsiteX66" fmla="*/ 786674 w 1070671"/>
              <a:gd name="connsiteY66" fmla="*/ 1819288 h 2324869"/>
              <a:gd name="connsiteX67" fmla="*/ 795384 w 1070671"/>
              <a:gd name="connsiteY67" fmla="*/ 1758328 h 2324869"/>
              <a:gd name="connsiteX68" fmla="*/ 777966 w 1070671"/>
              <a:gd name="connsiteY68" fmla="*/ 1726397 h 2324869"/>
              <a:gd name="connsiteX69" fmla="*/ 766354 w 1070671"/>
              <a:gd name="connsiteY69" fmla="*/ 1346122 h 2324869"/>
              <a:gd name="connsiteX70" fmla="*/ 737326 w 1070671"/>
              <a:gd name="connsiteY70" fmla="*/ 1235814 h 2324869"/>
              <a:gd name="connsiteX71" fmla="*/ 705394 w 1070671"/>
              <a:gd name="connsiteY71" fmla="*/ 968751 h 2324869"/>
              <a:gd name="connsiteX72" fmla="*/ 801189 w 1070671"/>
              <a:gd name="connsiteY72" fmla="*/ 643631 h 2324869"/>
              <a:gd name="connsiteX73" fmla="*/ 992777 w 1070671"/>
              <a:gd name="connsiteY73" fmla="*/ 408499 h 2324869"/>
              <a:gd name="connsiteX74" fmla="*/ 1065349 w 1070671"/>
              <a:gd name="connsiteY74" fmla="*/ 155951 h 2324869"/>
              <a:gd name="connsiteX75" fmla="*/ 1045029 w 1070671"/>
              <a:gd name="connsiteY75" fmla="*/ 16614 h 2324869"/>
              <a:gd name="connsiteX76" fmla="*/ 984069 w 1070671"/>
              <a:gd name="connsiteY76" fmla="*/ 74672 h 2324869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4633 w 1070671"/>
              <a:gd name="connsiteY31" fmla="*/ 89345 h 2324869"/>
              <a:gd name="connsiteX32" fmla="*/ 5806 w 1070671"/>
              <a:gd name="connsiteY32" fmla="*/ 89186 h 2324869"/>
              <a:gd name="connsiteX33" fmla="*/ 0 w 1070671"/>
              <a:gd name="connsiteY33" fmla="*/ 144340 h 2324869"/>
              <a:gd name="connsiteX34" fmla="*/ 63863 w 1070671"/>
              <a:gd name="connsiteY34" fmla="*/ 243038 h 2324869"/>
              <a:gd name="connsiteX35" fmla="*/ 148046 w 1070671"/>
              <a:gd name="connsiteY35" fmla="*/ 393986 h 2324869"/>
              <a:gd name="connsiteX36" fmla="*/ 310606 w 1070671"/>
              <a:gd name="connsiteY36" fmla="*/ 632020 h 2324869"/>
              <a:gd name="connsiteX37" fmla="*/ 316411 w 1070671"/>
              <a:gd name="connsiteY37" fmla="*/ 710398 h 2324869"/>
              <a:gd name="connsiteX38" fmla="*/ 380274 w 1070671"/>
              <a:gd name="connsiteY38" fmla="*/ 867152 h 2324869"/>
              <a:gd name="connsiteX39" fmla="*/ 386080 w 1070671"/>
              <a:gd name="connsiteY39" fmla="*/ 977460 h 2324869"/>
              <a:gd name="connsiteX40" fmla="*/ 319314 w 1070671"/>
              <a:gd name="connsiteY40" fmla="*/ 1195175 h 2324869"/>
              <a:gd name="connsiteX41" fmla="*/ 325120 w 1070671"/>
              <a:gd name="connsiteY41" fmla="*/ 1302580 h 2324869"/>
              <a:gd name="connsiteX42" fmla="*/ 342537 w 1070671"/>
              <a:gd name="connsiteY42" fmla="*/ 1415792 h 2324869"/>
              <a:gd name="connsiteX43" fmla="*/ 357051 w 1070671"/>
              <a:gd name="connsiteY43" fmla="*/ 1587060 h 2324869"/>
              <a:gd name="connsiteX44" fmla="*/ 391886 w 1070671"/>
              <a:gd name="connsiteY44" fmla="*/ 1697369 h 2324869"/>
              <a:gd name="connsiteX45" fmla="*/ 481874 w 1070671"/>
              <a:gd name="connsiteY45" fmla="*/ 2039906 h 2324869"/>
              <a:gd name="connsiteX46" fmla="*/ 516709 w 1070671"/>
              <a:gd name="connsiteY46" fmla="*/ 2048615 h 2324869"/>
              <a:gd name="connsiteX47" fmla="*/ 484777 w 1070671"/>
              <a:gd name="connsiteY47" fmla="*/ 2109575 h 2324869"/>
              <a:gd name="connsiteX48" fmla="*/ 461554 w 1070671"/>
              <a:gd name="connsiteY48" fmla="*/ 2202466 h 2324869"/>
              <a:gd name="connsiteX49" fmla="*/ 531223 w 1070671"/>
              <a:gd name="connsiteY49" fmla="*/ 2225689 h 2324869"/>
              <a:gd name="connsiteX50" fmla="*/ 586377 w 1070671"/>
              <a:gd name="connsiteY50" fmla="*/ 2185049 h 2324869"/>
              <a:gd name="connsiteX51" fmla="*/ 583474 w 1070671"/>
              <a:gd name="connsiteY51" fmla="*/ 2109575 h 2324869"/>
              <a:gd name="connsiteX52" fmla="*/ 606697 w 1070671"/>
              <a:gd name="connsiteY52" fmla="*/ 2045712 h 2324869"/>
              <a:gd name="connsiteX53" fmla="*/ 606697 w 1070671"/>
              <a:gd name="connsiteY53" fmla="*/ 2022489 h 2324869"/>
              <a:gd name="connsiteX54" fmla="*/ 560251 w 1070671"/>
              <a:gd name="connsiteY54" fmla="*/ 1915083 h 2324869"/>
              <a:gd name="connsiteX55" fmla="*/ 551543 w 1070671"/>
              <a:gd name="connsiteY55" fmla="*/ 1578352 h 2324869"/>
              <a:gd name="connsiteX56" fmla="*/ 551543 w 1070671"/>
              <a:gd name="connsiteY56" fmla="*/ 1395472 h 2324869"/>
              <a:gd name="connsiteX57" fmla="*/ 618309 w 1070671"/>
              <a:gd name="connsiteY57" fmla="*/ 1682855 h 2324869"/>
              <a:gd name="connsiteX58" fmla="*/ 647337 w 1070671"/>
              <a:gd name="connsiteY58" fmla="*/ 1784454 h 2324869"/>
              <a:gd name="connsiteX59" fmla="*/ 646611 w 1070671"/>
              <a:gd name="connsiteY59" fmla="*/ 1907826 h 2324869"/>
              <a:gd name="connsiteX60" fmla="*/ 676366 w 1070671"/>
              <a:gd name="connsiteY60" fmla="*/ 2176340 h 2324869"/>
              <a:gd name="connsiteX61" fmla="*/ 705394 w 1070671"/>
              <a:gd name="connsiteY61" fmla="*/ 2182146 h 2324869"/>
              <a:gd name="connsiteX62" fmla="*/ 699589 w 1070671"/>
              <a:gd name="connsiteY62" fmla="*/ 2257619 h 2324869"/>
              <a:gd name="connsiteX63" fmla="*/ 785223 w 1070671"/>
              <a:gd name="connsiteY63" fmla="*/ 2304066 h 2324869"/>
              <a:gd name="connsiteX64" fmla="*/ 912949 w 1070671"/>
              <a:gd name="connsiteY64" fmla="*/ 2277214 h 2324869"/>
              <a:gd name="connsiteX65" fmla="*/ 766354 w 1070671"/>
              <a:gd name="connsiteY65" fmla="*/ 2173437 h 2324869"/>
              <a:gd name="connsiteX66" fmla="*/ 806994 w 1070671"/>
              <a:gd name="connsiteY66" fmla="*/ 2164728 h 2324869"/>
              <a:gd name="connsiteX67" fmla="*/ 786674 w 1070671"/>
              <a:gd name="connsiteY67" fmla="*/ 1819288 h 2324869"/>
              <a:gd name="connsiteX68" fmla="*/ 795384 w 1070671"/>
              <a:gd name="connsiteY68" fmla="*/ 1758328 h 2324869"/>
              <a:gd name="connsiteX69" fmla="*/ 777966 w 1070671"/>
              <a:gd name="connsiteY69" fmla="*/ 1726397 h 2324869"/>
              <a:gd name="connsiteX70" fmla="*/ 766354 w 1070671"/>
              <a:gd name="connsiteY70" fmla="*/ 1346122 h 2324869"/>
              <a:gd name="connsiteX71" fmla="*/ 737326 w 1070671"/>
              <a:gd name="connsiteY71" fmla="*/ 1235814 h 2324869"/>
              <a:gd name="connsiteX72" fmla="*/ 705394 w 1070671"/>
              <a:gd name="connsiteY72" fmla="*/ 968751 h 2324869"/>
              <a:gd name="connsiteX73" fmla="*/ 801189 w 1070671"/>
              <a:gd name="connsiteY73" fmla="*/ 643631 h 2324869"/>
              <a:gd name="connsiteX74" fmla="*/ 992777 w 1070671"/>
              <a:gd name="connsiteY74" fmla="*/ 408499 h 2324869"/>
              <a:gd name="connsiteX75" fmla="*/ 1065349 w 1070671"/>
              <a:gd name="connsiteY75" fmla="*/ 155951 h 2324869"/>
              <a:gd name="connsiteX76" fmla="*/ 1045029 w 1070671"/>
              <a:gd name="connsiteY76" fmla="*/ 16614 h 2324869"/>
              <a:gd name="connsiteX77" fmla="*/ 984069 w 1070671"/>
              <a:gd name="connsiteY77" fmla="*/ 74672 h 2324869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5806 w 1070671"/>
              <a:gd name="connsiteY33" fmla="*/ 103432 h 2339115"/>
              <a:gd name="connsiteX34" fmla="*/ 0 w 1070671"/>
              <a:gd name="connsiteY34" fmla="*/ 158586 h 2339115"/>
              <a:gd name="connsiteX35" fmla="*/ 63863 w 1070671"/>
              <a:gd name="connsiteY35" fmla="*/ 257284 h 2339115"/>
              <a:gd name="connsiteX36" fmla="*/ 148046 w 1070671"/>
              <a:gd name="connsiteY36" fmla="*/ 408232 h 2339115"/>
              <a:gd name="connsiteX37" fmla="*/ 310606 w 1070671"/>
              <a:gd name="connsiteY37" fmla="*/ 646266 h 2339115"/>
              <a:gd name="connsiteX38" fmla="*/ 316411 w 1070671"/>
              <a:gd name="connsiteY38" fmla="*/ 724644 h 2339115"/>
              <a:gd name="connsiteX39" fmla="*/ 380274 w 1070671"/>
              <a:gd name="connsiteY39" fmla="*/ 881398 h 2339115"/>
              <a:gd name="connsiteX40" fmla="*/ 386080 w 1070671"/>
              <a:gd name="connsiteY40" fmla="*/ 991706 h 2339115"/>
              <a:gd name="connsiteX41" fmla="*/ 319314 w 1070671"/>
              <a:gd name="connsiteY41" fmla="*/ 1209421 h 2339115"/>
              <a:gd name="connsiteX42" fmla="*/ 325120 w 1070671"/>
              <a:gd name="connsiteY42" fmla="*/ 1316826 h 2339115"/>
              <a:gd name="connsiteX43" fmla="*/ 342537 w 1070671"/>
              <a:gd name="connsiteY43" fmla="*/ 1430038 h 2339115"/>
              <a:gd name="connsiteX44" fmla="*/ 357051 w 1070671"/>
              <a:gd name="connsiteY44" fmla="*/ 1601306 h 2339115"/>
              <a:gd name="connsiteX45" fmla="*/ 391886 w 1070671"/>
              <a:gd name="connsiteY45" fmla="*/ 1711615 h 2339115"/>
              <a:gd name="connsiteX46" fmla="*/ 481874 w 1070671"/>
              <a:gd name="connsiteY46" fmla="*/ 2054152 h 2339115"/>
              <a:gd name="connsiteX47" fmla="*/ 516709 w 1070671"/>
              <a:gd name="connsiteY47" fmla="*/ 2062861 h 2339115"/>
              <a:gd name="connsiteX48" fmla="*/ 484777 w 1070671"/>
              <a:gd name="connsiteY48" fmla="*/ 2123821 h 2339115"/>
              <a:gd name="connsiteX49" fmla="*/ 461554 w 1070671"/>
              <a:gd name="connsiteY49" fmla="*/ 2216712 h 2339115"/>
              <a:gd name="connsiteX50" fmla="*/ 531223 w 1070671"/>
              <a:gd name="connsiteY50" fmla="*/ 2239935 h 2339115"/>
              <a:gd name="connsiteX51" fmla="*/ 586377 w 1070671"/>
              <a:gd name="connsiteY51" fmla="*/ 2199295 h 2339115"/>
              <a:gd name="connsiteX52" fmla="*/ 583474 w 1070671"/>
              <a:gd name="connsiteY52" fmla="*/ 2123821 h 2339115"/>
              <a:gd name="connsiteX53" fmla="*/ 606697 w 1070671"/>
              <a:gd name="connsiteY53" fmla="*/ 2059958 h 2339115"/>
              <a:gd name="connsiteX54" fmla="*/ 606697 w 1070671"/>
              <a:gd name="connsiteY54" fmla="*/ 2036735 h 2339115"/>
              <a:gd name="connsiteX55" fmla="*/ 560251 w 1070671"/>
              <a:gd name="connsiteY55" fmla="*/ 1929329 h 2339115"/>
              <a:gd name="connsiteX56" fmla="*/ 551543 w 1070671"/>
              <a:gd name="connsiteY56" fmla="*/ 1592598 h 2339115"/>
              <a:gd name="connsiteX57" fmla="*/ 551543 w 1070671"/>
              <a:gd name="connsiteY57" fmla="*/ 1409718 h 2339115"/>
              <a:gd name="connsiteX58" fmla="*/ 618309 w 1070671"/>
              <a:gd name="connsiteY58" fmla="*/ 1697101 h 2339115"/>
              <a:gd name="connsiteX59" fmla="*/ 647337 w 1070671"/>
              <a:gd name="connsiteY59" fmla="*/ 1798700 h 2339115"/>
              <a:gd name="connsiteX60" fmla="*/ 646611 w 1070671"/>
              <a:gd name="connsiteY60" fmla="*/ 1922072 h 2339115"/>
              <a:gd name="connsiteX61" fmla="*/ 676366 w 1070671"/>
              <a:gd name="connsiteY61" fmla="*/ 2190586 h 2339115"/>
              <a:gd name="connsiteX62" fmla="*/ 705394 w 1070671"/>
              <a:gd name="connsiteY62" fmla="*/ 2196392 h 2339115"/>
              <a:gd name="connsiteX63" fmla="*/ 699589 w 1070671"/>
              <a:gd name="connsiteY63" fmla="*/ 2271865 h 2339115"/>
              <a:gd name="connsiteX64" fmla="*/ 785223 w 1070671"/>
              <a:gd name="connsiteY64" fmla="*/ 2318312 h 2339115"/>
              <a:gd name="connsiteX65" fmla="*/ 912949 w 1070671"/>
              <a:gd name="connsiteY65" fmla="*/ 2291460 h 2339115"/>
              <a:gd name="connsiteX66" fmla="*/ 766354 w 1070671"/>
              <a:gd name="connsiteY66" fmla="*/ 2187683 h 2339115"/>
              <a:gd name="connsiteX67" fmla="*/ 806994 w 1070671"/>
              <a:gd name="connsiteY67" fmla="*/ 2178974 h 2339115"/>
              <a:gd name="connsiteX68" fmla="*/ 786674 w 1070671"/>
              <a:gd name="connsiteY68" fmla="*/ 1833534 h 2339115"/>
              <a:gd name="connsiteX69" fmla="*/ 795384 w 1070671"/>
              <a:gd name="connsiteY69" fmla="*/ 1772574 h 2339115"/>
              <a:gd name="connsiteX70" fmla="*/ 777966 w 1070671"/>
              <a:gd name="connsiteY70" fmla="*/ 1740643 h 2339115"/>
              <a:gd name="connsiteX71" fmla="*/ 766354 w 1070671"/>
              <a:gd name="connsiteY71" fmla="*/ 1360368 h 2339115"/>
              <a:gd name="connsiteX72" fmla="*/ 737326 w 1070671"/>
              <a:gd name="connsiteY72" fmla="*/ 1250060 h 2339115"/>
              <a:gd name="connsiteX73" fmla="*/ 705394 w 1070671"/>
              <a:gd name="connsiteY73" fmla="*/ 982997 h 2339115"/>
              <a:gd name="connsiteX74" fmla="*/ 801189 w 1070671"/>
              <a:gd name="connsiteY74" fmla="*/ 657877 h 2339115"/>
              <a:gd name="connsiteX75" fmla="*/ 992777 w 1070671"/>
              <a:gd name="connsiteY75" fmla="*/ 422745 h 2339115"/>
              <a:gd name="connsiteX76" fmla="*/ 1065349 w 1070671"/>
              <a:gd name="connsiteY76" fmla="*/ 170197 h 2339115"/>
              <a:gd name="connsiteX77" fmla="*/ 1045029 w 1070671"/>
              <a:gd name="connsiteY77" fmla="*/ 30860 h 2339115"/>
              <a:gd name="connsiteX78" fmla="*/ 984069 w 1070671"/>
              <a:gd name="connsiteY78" fmla="*/ 88918 h 2339115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33074 w 1070671"/>
              <a:gd name="connsiteY33" fmla="*/ 110105 h 2339115"/>
              <a:gd name="connsiteX34" fmla="*/ 5806 w 1070671"/>
              <a:gd name="connsiteY34" fmla="*/ 103432 h 2339115"/>
              <a:gd name="connsiteX35" fmla="*/ 0 w 1070671"/>
              <a:gd name="connsiteY35" fmla="*/ 158586 h 2339115"/>
              <a:gd name="connsiteX36" fmla="*/ 63863 w 1070671"/>
              <a:gd name="connsiteY36" fmla="*/ 257284 h 2339115"/>
              <a:gd name="connsiteX37" fmla="*/ 148046 w 1070671"/>
              <a:gd name="connsiteY37" fmla="*/ 408232 h 2339115"/>
              <a:gd name="connsiteX38" fmla="*/ 310606 w 1070671"/>
              <a:gd name="connsiteY38" fmla="*/ 646266 h 2339115"/>
              <a:gd name="connsiteX39" fmla="*/ 316411 w 1070671"/>
              <a:gd name="connsiteY39" fmla="*/ 724644 h 2339115"/>
              <a:gd name="connsiteX40" fmla="*/ 380274 w 1070671"/>
              <a:gd name="connsiteY40" fmla="*/ 881398 h 2339115"/>
              <a:gd name="connsiteX41" fmla="*/ 386080 w 1070671"/>
              <a:gd name="connsiteY41" fmla="*/ 991706 h 2339115"/>
              <a:gd name="connsiteX42" fmla="*/ 319314 w 1070671"/>
              <a:gd name="connsiteY42" fmla="*/ 1209421 h 2339115"/>
              <a:gd name="connsiteX43" fmla="*/ 325120 w 1070671"/>
              <a:gd name="connsiteY43" fmla="*/ 1316826 h 2339115"/>
              <a:gd name="connsiteX44" fmla="*/ 342537 w 1070671"/>
              <a:gd name="connsiteY44" fmla="*/ 1430038 h 2339115"/>
              <a:gd name="connsiteX45" fmla="*/ 357051 w 1070671"/>
              <a:gd name="connsiteY45" fmla="*/ 1601306 h 2339115"/>
              <a:gd name="connsiteX46" fmla="*/ 391886 w 1070671"/>
              <a:gd name="connsiteY46" fmla="*/ 1711615 h 2339115"/>
              <a:gd name="connsiteX47" fmla="*/ 481874 w 1070671"/>
              <a:gd name="connsiteY47" fmla="*/ 2054152 h 2339115"/>
              <a:gd name="connsiteX48" fmla="*/ 516709 w 1070671"/>
              <a:gd name="connsiteY48" fmla="*/ 2062861 h 2339115"/>
              <a:gd name="connsiteX49" fmla="*/ 484777 w 1070671"/>
              <a:gd name="connsiteY49" fmla="*/ 2123821 h 2339115"/>
              <a:gd name="connsiteX50" fmla="*/ 461554 w 1070671"/>
              <a:gd name="connsiteY50" fmla="*/ 2216712 h 2339115"/>
              <a:gd name="connsiteX51" fmla="*/ 531223 w 1070671"/>
              <a:gd name="connsiteY51" fmla="*/ 2239935 h 2339115"/>
              <a:gd name="connsiteX52" fmla="*/ 586377 w 1070671"/>
              <a:gd name="connsiteY52" fmla="*/ 2199295 h 2339115"/>
              <a:gd name="connsiteX53" fmla="*/ 583474 w 1070671"/>
              <a:gd name="connsiteY53" fmla="*/ 2123821 h 2339115"/>
              <a:gd name="connsiteX54" fmla="*/ 606697 w 1070671"/>
              <a:gd name="connsiteY54" fmla="*/ 2059958 h 2339115"/>
              <a:gd name="connsiteX55" fmla="*/ 606697 w 1070671"/>
              <a:gd name="connsiteY55" fmla="*/ 2036735 h 2339115"/>
              <a:gd name="connsiteX56" fmla="*/ 560251 w 1070671"/>
              <a:gd name="connsiteY56" fmla="*/ 1929329 h 2339115"/>
              <a:gd name="connsiteX57" fmla="*/ 551543 w 1070671"/>
              <a:gd name="connsiteY57" fmla="*/ 1592598 h 2339115"/>
              <a:gd name="connsiteX58" fmla="*/ 551543 w 1070671"/>
              <a:gd name="connsiteY58" fmla="*/ 1409718 h 2339115"/>
              <a:gd name="connsiteX59" fmla="*/ 618309 w 1070671"/>
              <a:gd name="connsiteY59" fmla="*/ 1697101 h 2339115"/>
              <a:gd name="connsiteX60" fmla="*/ 647337 w 1070671"/>
              <a:gd name="connsiteY60" fmla="*/ 1798700 h 2339115"/>
              <a:gd name="connsiteX61" fmla="*/ 646611 w 1070671"/>
              <a:gd name="connsiteY61" fmla="*/ 1922072 h 2339115"/>
              <a:gd name="connsiteX62" fmla="*/ 676366 w 1070671"/>
              <a:gd name="connsiteY62" fmla="*/ 2190586 h 2339115"/>
              <a:gd name="connsiteX63" fmla="*/ 705394 w 1070671"/>
              <a:gd name="connsiteY63" fmla="*/ 2196392 h 2339115"/>
              <a:gd name="connsiteX64" fmla="*/ 699589 w 1070671"/>
              <a:gd name="connsiteY64" fmla="*/ 2271865 h 2339115"/>
              <a:gd name="connsiteX65" fmla="*/ 785223 w 1070671"/>
              <a:gd name="connsiteY65" fmla="*/ 2318312 h 2339115"/>
              <a:gd name="connsiteX66" fmla="*/ 912949 w 1070671"/>
              <a:gd name="connsiteY66" fmla="*/ 2291460 h 2339115"/>
              <a:gd name="connsiteX67" fmla="*/ 766354 w 1070671"/>
              <a:gd name="connsiteY67" fmla="*/ 2187683 h 2339115"/>
              <a:gd name="connsiteX68" fmla="*/ 806994 w 1070671"/>
              <a:gd name="connsiteY68" fmla="*/ 2178974 h 2339115"/>
              <a:gd name="connsiteX69" fmla="*/ 786674 w 1070671"/>
              <a:gd name="connsiteY69" fmla="*/ 1833534 h 2339115"/>
              <a:gd name="connsiteX70" fmla="*/ 795384 w 1070671"/>
              <a:gd name="connsiteY70" fmla="*/ 1772574 h 2339115"/>
              <a:gd name="connsiteX71" fmla="*/ 777966 w 1070671"/>
              <a:gd name="connsiteY71" fmla="*/ 1740643 h 2339115"/>
              <a:gd name="connsiteX72" fmla="*/ 766354 w 1070671"/>
              <a:gd name="connsiteY72" fmla="*/ 1360368 h 2339115"/>
              <a:gd name="connsiteX73" fmla="*/ 737326 w 1070671"/>
              <a:gd name="connsiteY73" fmla="*/ 1250060 h 2339115"/>
              <a:gd name="connsiteX74" fmla="*/ 705394 w 1070671"/>
              <a:gd name="connsiteY74" fmla="*/ 982997 h 2339115"/>
              <a:gd name="connsiteX75" fmla="*/ 801189 w 1070671"/>
              <a:gd name="connsiteY75" fmla="*/ 657877 h 2339115"/>
              <a:gd name="connsiteX76" fmla="*/ 992777 w 1070671"/>
              <a:gd name="connsiteY76" fmla="*/ 422745 h 2339115"/>
              <a:gd name="connsiteX77" fmla="*/ 1065349 w 1070671"/>
              <a:gd name="connsiteY77" fmla="*/ 170197 h 2339115"/>
              <a:gd name="connsiteX78" fmla="*/ 1045029 w 1070671"/>
              <a:gd name="connsiteY78" fmla="*/ 30860 h 2339115"/>
              <a:gd name="connsiteX79" fmla="*/ 984069 w 1070671"/>
              <a:gd name="connsiteY79" fmla="*/ 88918 h 2339115"/>
              <a:gd name="connsiteX0" fmla="*/ 994401 w 1081003"/>
              <a:gd name="connsiteY0" fmla="*/ 88918 h 2339115"/>
              <a:gd name="connsiteX1" fmla="*/ 994401 w 1081003"/>
              <a:gd name="connsiteY1" fmla="*/ 155684 h 2339115"/>
              <a:gd name="connsiteX2" fmla="*/ 927635 w 1081003"/>
              <a:gd name="connsiteY2" fmla="*/ 297924 h 2339115"/>
              <a:gd name="connsiteX3" fmla="*/ 875383 w 1081003"/>
              <a:gd name="connsiteY3" fmla="*/ 370495 h 2339115"/>
              <a:gd name="connsiteX4" fmla="*/ 811521 w 1081003"/>
              <a:gd name="connsiteY4" fmla="*/ 474998 h 2339115"/>
              <a:gd name="connsiteX5" fmla="*/ 709921 w 1081003"/>
              <a:gd name="connsiteY5" fmla="*/ 527249 h 2339115"/>
              <a:gd name="connsiteX6" fmla="*/ 675086 w 1081003"/>
              <a:gd name="connsiteY6" fmla="*/ 591112 h 2339115"/>
              <a:gd name="connsiteX7" fmla="*/ 634446 w 1081003"/>
              <a:gd name="connsiteY7" fmla="*/ 582404 h 2339115"/>
              <a:gd name="connsiteX8" fmla="*/ 643155 w 1081003"/>
              <a:gd name="connsiteY8" fmla="*/ 533055 h 2339115"/>
              <a:gd name="connsiteX9" fmla="*/ 677989 w 1081003"/>
              <a:gd name="connsiteY9" fmla="*/ 492415 h 2339115"/>
              <a:gd name="connsiteX10" fmla="*/ 675086 w 1081003"/>
              <a:gd name="connsiteY10" fmla="*/ 437261 h 2339115"/>
              <a:gd name="connsiteX11" fmla="*/ 675086 w 1081003"/>
              <a:gd name="connsiteY11" fmla="*/ 385009 h 2339115"/>
              <a:gd name="connsiteX12" fmla="*/ 619932 w 1081003"/>
              <a:gd name="connsiteY12" fmla="*/ 321146 h 2339115"/>
              <a:gd name="connsiteX13" fmla="*/ 541555 w 1081003"/>
              <a:gd name="connsiteY13" fmla="*/ 335661 h 2339115"/>
              <a:gd name="connsiteX14" fmla="*/ 500915 w 1081003"/>
              <a:gd name="connsiteY14" fmla="*/ 393718 h 2339115"/>
              <a:gd name="connsiteX15" fmla="*/ 512526 w 1081003"/>
              <a:gd name="connsiteY15" fmla="*/ 440164 h 2339115"/>
              <a:gd name="connsiteX16" fmla="*/ 503559 w 1081003"/>
              <a:gd name="connsiteY16" fmla="*/ 472218 h 2339115"/>
              <a:gd name="connsiteX17" fmla="*/ 529943 w 1081003"/>
              <a:gd name="connsiteY17" fmla="*/ 527249 h 2339115"/>
              <a:gd name="connsiteX18" fmla="*/ 489303 w 1081003"/>
              <a:gd name="connsiteY18" fmla="*/ 579501 h 2339115"/>
              <a:gd name="connsiteX19" fmla="*/ 460275 w 1081003"/>
              <a:gd name="connsiteY19" fmla="*/ 579501 h 2339115"/>
              <a:gd name="connsiteX20" fmla="*/ 431246 w 1081003"/>
              <a:gd name="connsiteY20" fmla="*/ 533055 h 2339115"/>
              <a:gd name="connsiteX21" fmla="*/ 367383 w 1081003"/>
              <a:gd name="connsiteY21" fmla="*/ 480804 h 2339115"/>
              <a:gd name="connsiteX22" fmla="*/ 318035 w 1081003"/>
              <a:gd name="connsiteY22" fmla="*/ 431455 h 2339115"/>
              <a:gd name="connsiteX23" fmla="*/ 286103 w 1081003"/>
              <a:gd name="connsiteY23" fmla="*/ 361786 h 2339115"/>
              <a:gd name="connsiteX24" fmla="*/ 187406 w 1081003"/>
              <a:gd name="connsiteY24" fmla="*/ 277604 h 2339115"/>
              <a:gd name="connsiteX25" fmla="*/ 132252 w 1081003"/>
              <a:gd name="connsiteY25" fmla="*/ 193421 h 2339115"/>
              <a:gd name="connsiteX26" fmla="*/ 111874 w 1081003"/>
              <a:gd name="connsiteY26" fmla="*/ 89056 h 2339115"/>
              <a:gd name="connsiteX27" fmla="*/ 98332 w 1081003"/>
              <a:gd name="connsiteY27" fmla="*/ 75981 h 2339115"/>
              <a:gd name="connsiteX28" fmla="*/ 95685 w 1081003"/>
              <a:gd name="connsiteY28" fmla="*/ 136749 h 2339115"/>
              <a:gd name="connsiteX29" fmla="*/ 63914 w 1081003"/>
              <a:gd name="connsiteY29" fmla="*/ 26644 h 2339115"/>
              <a:gd name="connsiteX30" fmla="*/ 46389 w 1081003"/>
              <a:gd name="connsiteY30" fmla="*/ 14246 h 2339115"/>
              <a:gd name="connsiteX31" fmla="*/ 64965 w 1081003"/>
              <a:gd name="connsiteY31" fmla="*/ 103591 h 2339115"/>
              <a:gd name="connsiteX32" fmla="*/ 28739 w 1081003"/>
              <a:gd name="connsiteY32" fmla="*/ 0 h 2339115"/>
              <a:gd name="connsiteX33" fmla="*/ 43406 w 1081003"/>
              <a:gd name="connsiteY33" fmla="*/ 110105 h 2339115"/>
              <a:gd name="connsiteX34" fmla="*/ 0 w 1081003"/>
              <a:gd name="connsiteY34" fmla="*/ 23753 h 2339115"/>
              <a:gd name="connsiteX35" fmla="*/ 10332 w 1081003"/>
              <a:gd name="connsiteY35" fmla="*/ 158586 h 2339115"/>
              <a:gd name="connsiteX36" fmla="*/ 74195 w 1081003"/>
              <a:gd name="connsiteY36" fmla="*/ 257284 h 2339115"/>
              <a:gd name="connsiteX37" fmla="*/ 158378 w 1081003"/>
              <a:gd name="connsiteY37" fmla="*/ 408232 h 2339115"/>
              <a:gd name="connsiteX38" fmla="*/ 320938 w 1081003"/>
              <a:gd name="connsiteY38" fmla="*/ 646266 h 2339115"/>
              <a:gd name="connsiteX39" fmla="*/ 326743 w 1081003"/>
              <a:gd name="connsiteY39" fmla="*/ 724644 h 2339115"/>
              <a:gd name="connsiteX40" fmla="*/ 390606 w 1081003"/>
              <a:gd name="connsiteY40" fmla="*/ 881398 h 2339115"/>
              <a:gd name="connsiteX41" fmla="*/ 396412 w 1081003"/>
              <a:gd name="connsiteY41" fmla="*/ 991706 h 2339115"/>
              <a:gd name="connsiteX42" fmla="*/ 329646 w 1081003"/>
              <a:gd name="connsiteY42" fmla="*/ 1209421 h 2339115"/>
              <a:gd name="connsiteX43" fmla="*/ 335452 w 1081003"/>
              <a:gd name="connsiteY43" fmla="*/ 1316826 h 2339115"/>
              <a:gd name="connsiteX44" fmla="*/ 352869 w 1081003"/>
              <a:gd name="connsiteY44" fmla="*/ 1430038 h 2339115"/>
              <a:gd name="connsiteX45" fmla="*/ 367383 w 1081003"/>
              <a:gd name="connsiteY45" fmla="*/ 1601306 h 2339115"/>
              <a:gd name="connsiteX46" fmla="*/ 402218 w 1081003"/>
              <a:gd name="connsiteY46" fmla="*/ 1711615 h 2339115"/>
              <a:gd name="connsiteX47" fmla="*/ 492206 w 1081003"/>
              <a:gd name="connsiteY47" fmla="*/ 2054152 h 2339115"/>
              <a:gd name="connsiteX48" fmla="*/ 527041 w 1081003"/>
              <a:gd name="connsiteY48" fmla="*/ 2062861 h 2339115"/>
              <a:gd name="connsiteX49" fmla="*/ 495109 w 1081003"/>
              <a:gd name="connsiteY49" fmla="*/ 2123821 h 2339115"/>
              <a:gd name="connsiteX50" fmla="*/ 471886 w 1081003"/>
              <a:gd name="connsiteY50" fmla="*/ 2216712 h 2339115"/>
              <a:gd name="connsiteX51" fmla="*/ 541555 w 1081003"/>
              <a:gd name="connsiteY51" fmla="*/ 2239935 h 2339115"/>
              <a:gd name="connsiteX52" fmla="*/ 596709 w 1081003"/>
              <a:gd name="connsiteY52" fmla="*/ 2199295 h 2339115"/>
              <a:gd name="connsiteX53" fmla="*/ 593806 w 1081003"/>
              <a:gd name="connsiteY53" fmla="*/ 2123821 h 2339115"/>
              <a:gd name="connsiteX54" fmla="*/ 617029 w 1081003"/>
              <a:gd name="connsiteY54" fmla="*/ 2059958 h 2339115"/>
              <a:gd name="connsiteX55" fmla="*/ 617029 w 1081003"/>
              <a:gd name="connsiteY55" fmla="*/ 2036735 h 2339115"/>
              <a:gd name="connsiteX56" fmla="*/ 570583 w 1081003"/>
              <a:gd name="connsiteY56" fmla="*/ 1929329 h 2339115"/>
              <a:gd name="connsiteX57" fmla="*/ 561875 w 1081003"/>
              <a:gd name="connsiteY57" fmla="*/ 1592598 h 2339115"/>
              <a:gd name="connsiteX58" fmla="*/ 561875 w 1081003"/>
              <a:gd name="connsiteY58" fmla="*/ 1409718 h 2339115"/>
              <a:gd name="connsiteX59" fmla="*/ 628641 w 1081003"/>
              <a:gd name="connsiteY59" fmla="*/ 1697101 h 2339115"/>
              <a:gd name="connsiteX60" fmla="*/ 657669 w 1081003"/>
              <a:gd name="connsiteY60" fmla="*/ 1798700 h 2339115"/>
              <a:gd name="connsiteX61" fmla="*/ 656943 w 1081003"/>
              <a:gd name="connsiteY61" fmla="*/ 1922072 h 2339115"/>
              <a:gd name="connsiteX62" fmla="*/ 686698 w 1081003"/>
              <a:gd name="connsiteY62" fmla="*/ 2190586 h 2339115"/>
              <a:gd name="connsiteX63" fmla="*/ 715726 w 1081003"/>
              <a:gd name="connsiteY63" fmla="*/ 2196392 h 2339115"/>
              <a:gd name="connsiteX64" fmla="*/ 709921 w 1081003"/>
              <a:gd name="connsiteY64" fmla="*/ 2271865 h 2339115"/>
              <a:gd name="connsiteX65" fmla="*/ 795555 w 1081003"/>
              <a:gd name="connsiteY65" fmla="*/ 2318312 h 2339115"/>
              <a:gd name="connsiteX66" fmla="*/ 923281 w 1081003"/>
              <a:gd name="connsiteY66" fmla="*/ 2291460 h 2339115"/>
              <a:gd name="connsiteX67" fmla="*/ 776686 w 1081003"/>
              <a:gd name="connsiteY67" fmla="*/ 2187683 h 2339115"/>
              <a:gd name="connsiteX68" fmla="*/ 817326 w 1081003"/>
              <a:gd name="connsiteY68" fmla="*/ 2178974 h 2339115"/>
              <a:gd name="connsiteX69" fmla="*/ 797006 w 1081003"/>
              <a:gd name="connsiteY69" fmla="*/ 1833534 h 2339115"/>
              <a:gd name="connsiteX70" fmla="*/ 805716 w 1081003"/>
              <a:gd name="connsiteY70" fmla="*/ 1772574 h 2339115"/>
              <a:gd name="connsiteX71" fmla="*/ 788298 w 1081003"/>
              <a:gd name="connsiteY71" fmla="*/ 1740643 h 2339115"/>
              <a:gd name="connsiteX72" fmla="*/ 776686 w 1081003"/>
              <a:gd name="connsiteY72" fmla="*/ 1360368 h 2339115"/>
              <a:gd name="connsiteX73" fmla="*/ 747658 w 1081003"/>
              <a:gd name="connsiteY73" fmla="*/ 1250060 h 2339115"/>
              <a:gd name="connsiteX74" fmla="*/ 715726 w 1081003"/>
              <a:gd name="connsiteY74" fmla="*/ 982997 h 2339115"/>
              <a:gd name="connsiteX75" fmla="*/ 811521 w 1081003"/>
              <a:gd name="connsiteY75" fmla="*/ 657877 h 2339115"/>
              <a:gd name="connsiteX76" fmla="*/ 1003109 w 1081003"/>
              <a:gd name="connsiteY76" fmla="*/ 422745 h 2339115"/>
              <a:gd name="connsiteX77" fmla="*/ 1075681 w 1081003"/>
              <a:gd name="connsiteY77" fmla="*/ 170197 h 2339115"/>
              <a:gd name="connsiteX78" fmla="*/ 1055361 w 1081003"/>
              <a:gd name="connsiteY78" fmla="*/ 30860 h 2339115"/>
              <a:gd name="connsiteX79" fmla="*/ 994401 w 1081003"/>
              <a:gd name="connsiteY79" fmla="*/ 88918 h 2339115"/>
              <a:gd name="connsiteX0" fmla="*/ 994401 w 1081003"/>
              <a:gd name="connsiteY0" fmla="*/ 92868 h 2343065"/>
              <a:gd name="connsiteX1" fmla="*/ 994401 w 1081003"/>
              <a:gd name="connsiteY1" fmla="*/ 159634 h 2343065"/>
              <a:gd name="connsiteX2" fmla="*/ 927635 w 1081003"/>
              <a:gd name="connsiteY2" fmla="*/ 301874 h 2343065"/>
              <a:gd name="connsiteX3" fmla="*/ 875383 w 1081003"/>
              <a:gd name="connsiteY3" fmla="*/ 374445 h 2343065"/>
              <a:gd name="connsiteX4" fmla="*/ 811521 w 1081003"/>
              <a:gd name="connsiteY4" fmla="*/ 478948 h 2343065"/>
              <a:gd name="connsiteX5" fmla="*/ 709921 w 1081003"/>
              <a:gd name="connsiteY5" fmla="*/ 531199 h 2343065"/>
              <a:gd name="connsiteX6" fmla="*/ 675086 w 1081003"/>
              <a:gd name="connsiteY6" fmla="*/ 595062 h 2343065"/>
              <a:gd name="connsiteX7" fmla="*/ 634446 w 1081003"/>
              <a:gd name="connsiteY7" fmla="*/ 586354 h 2343065"/>
              <a:gd name="connsiteX8" fmla="*/ 643155 w 1081003"/>
              <a:gd name="connsiteY8" fmla="*/ 537005 h 2343065"/>
              <a:gd name="connsiteX9" fmla="*/ 677989 w 1081003"/>
              <a:gd name="connsiteY9" fmla="*/ 496365 h 2343065"/>
              <a:gd name="connsiteX10" fmla="*/ 675086 w 1081003"/>
              <a:gd name="connsiteY10" fmla="*/ 441211 h 2343065"/>
              <a:gd name="connsiteX11" fmla="*/ 675086 w 1081003"/>
              <a:gd name="connsiteY11" fmla="*/ 388959 h 2343065"/>
              <a:gd name="connsiteX12" fmla="*/ 619932 w 1081003"/>
              <a:gd name="connsiteY12" fmla="*/ 325096 h 2343065"/>
              <a:gd name="connsiteX13" fmla="*/ 541555 w 1081003"/>
              <a:gd name="connsiteY13" fmla="*/ 339611 h 2343065"/>
              <a:gd name="connsiteX14" fmla="*/ 500915 w 1081003"/>
              <a:gd name="connsiteY14" fmla="*/ 397668 h 2343065"/>
              <a:gd name="connsiteX15" fmla="*/ 512526 w 1081003"/>
              <a:gd name="connsiteY15" fmla="*/ 444114 h 2343065"/>
              <a:gd name="connsiteX16" fmla="*/ 503559 w 1081003"/>
              <a:gd name="connsiteY16" fmla="*/ 476168 h 2343065"/>
              <a:gd name="connsiteX17" fmla="*/ 529943 w 1081003"/>
              <a:gd name="connsiteY17" fmla="*/ 531199 h 2343065"/>
              <a:gd name="connsiteX18" fmla="*/ 489303 w 1081003"/>
              <a:gd name="connsiteY18" fmla="*/ 583451 h 2343065"/>
              <a:gd name="connsiteX19" fmla="*/ 460275 w 1081003"/>
              <a:gd name="connsiteY19" fmla="*/ 583451 h 2343065"/>
              <a:gd name="connsiteX20" fmla="*/ 431246 w 1081003"/>
              <a:gd name="connsiteY20" fmla="*/ 537005 h 2343065"/>
              <a:gd name="connsiteX21" fmla="*/ 367383 w 1081003"/>
              <a:gd name="connsiteY21" fmla="*/ 484754 h 2343065"/>
              <a:gd name="connsiteX22" fmla="*/ 318035 w 1081003"/>
              <a:gd name="connsiteY22" fmla="*/ 435405 h 2343065"/>
              <a:gd name="connsiteX23" fmla="*/ 286103 w 1081003"/>
              <a:gd name="connsiteY23" fmla="*/ 365736 h 2343065"/>
              <a:gd name="connsiteX24" fmla="*/ 187406 w 1081003"/>
              <a:gd name="connsiteY24" fmla="*/ 281554 h 2343065"/>
              <a:gd name="connsiteX25" fmla="*/ 132252 w 1081003"/>
              <a:gd name="connsiteY25" fmla="*/ 197371 h 2343065"/>
              <a:gd name="connsiteX26" fmla="*/ 111874 w 1081003"/>
              <a:gd name="connsiteY26" fmla="*/ 93006 h 2343065"/>
              <a:gd name="connsiteX27" fmla="*/ 98332 w 1081003"/>
              <a:gd name="connsiteY27" fmla="*/ 79931 h 2343065"/>
              <a:gd name="connsiteX28" fmla="*/ 95685 w 1081003"/>
              <a:gd name="connsiteY28" fmla="*/ 140699 h 2343065"/>
              <a:gd name="connsiteX29" fmla="*/ 63914 w 1081003"/>
              <a:gd name="connsiteY29" fmla="*/ 30594 h 2343065"/>
              <a:gd name="connsiteX30" fmla="*/ 46389 w 1081003"/>
              <a:gd name="connsiteY30" fmla="*/ 18196 h 2343065"/>
              <a:gd name="connsiteX31" fmla="*/ 64965 w 1081003"/>
              <a:gd name="connsiteY31" fmla="*/ 107541 h 2343065"/>
              <a:gd name="connsiteX32" fmla="*/ 12728 w 1081003"/>
              <a:gd name="connsiteY32" fmla="*/ 0 h 2343065"/>
              <a:gd name="connsiteX33" fmla="*/ 43406 w 1081003"/>
              <a:gd name="connsiteY33" fmla="*/ 114055 h 2343065"/>
              <a:gd name="connsiteX34" fmla="*/ 0 w 1081003"/>
              <a:gd name="connsiteY34" fmla="*/ 27703 h 2343065"/>
              <a:gd name="connsiteX35" fmla="*/ 10332 w 1081003"/>
              <a:gd name="connsiteY35" fmla="*/ 162536 h 2343065"/>
              <a:gd name="connsiteX36" fmla="*/ 74195 w 1081003"/>
              <a:gd name="connsiteY36" fmla="*/ 261234 h 2343065"/>
              <a:gd name="connsiteX37" fmla="*/ 158378 w 1081003"/>
              <a:gd name="connsiteY37" fmla="*/ 412182 h 2343065"/>
              <a:gd name="connsiteX38" fmla="*/ 320938 w 1081003"/>
              <a:gd name="connsiteY38" fmla="*/ 650216 h 2343065"/>
              <a:gd name="connsiteX39" fmla="*/ 326743 w 1081003"/>
              <a:gd name="connsiteY39" fmla="*/ 728594 h 2343065"/>
              <a:gd name="connsiteX40" fmla="*/ 390606 w 1081003"/>
              <a:gd name="connsiteY40" fmla="*/ 885348 h 2343065"/>
              <a:gd name="connsiteX41" fmla="*/ 396412 w 1081003"/>
              <a:gd name="connsiteY41" fmla="*/ 995656 h 2343065"/>
              <a:gd name="connsiteX42" fmla="*/ 329646 w 1081003"/>
              <a:gd name="connsiteY42" fmla="*/ 1213371 h 2343065"/>
              <a:gd name="connsiteX43" fmla="*/ 335452 w 1081003"/>
              <a:gd name="connsiteY43" fmla="*/ 1320776 h 2343065"/>
              <a:gd name="connsiteX44" fmla="*/ 352869 w 1081003"/>
              <a:gd name="connsiteY44" fmla="*/ 1433988 h 2343065"/>
              <a:gd name="connsiteX45" fmla="*/ 367383 w 1081003"/>
              <a:gd name="connsiteY45" fmla="*/ 1605256 h 2343065"/>
              <a:gd name="connsiteX46" fmla="*/ 402218 w 1081003"/>
              <a:gd name="connsiteY46" fmla="*/ 1715565 h 2343065"/>
              <a:gd name="connsiteX47" fmla="*/ 492206 w 1081003"/>
              <a:gd name="connsiteY47" fmla="*/ 2058102 h 2343065"/>
              <a:gd name="connsiteX48" fmla="*/ 527041 w 1081003"/>
              <a:gd name="connsiteY48" fmla="*/ 2066811 h 2343065"/>
              <a:gd name="connsiteX49" fmla="*/ 495109 w 1081003"/>
              <a:gd name="connsiteY49" fmla="*/ 2127771 h 2343065"/>
              <a:gd name="connsiteX50" fmla="*/ 471886 w 1081003"/>
              <a:gd name="connsiteY50" fmla="*/ 2220662 h 2343065"/>
              <a:gd name="connsiteX51" fmla="*/ 541555 w 1081003"/>
              <a:gd name="connsiteY51" fmla="*/ 2243885 h 2343065"/>
              <a:gd name="connsiteX52" fmla="*/ 596709 w 1081003"/>
              <a:gd name="connsiteY52" fmla="*/ 2203245 h 2343065"/>
              <a:gd name="connsiteX53" fmla="*/ 593806 w 1081003"/>
              <a:gd name="connsiteY53" fmla="*/ 2127771 h 2343065"/>
              <a:gd name="connsiteX54" fmla="*/ 617029 w 1081003"/>
              <a:gd name="connsiteY54" fmla="*/ 2063908 h 2343065"/>
              <a:gd name="connsiteX55" fmla="*/ 617029 w 1081003"/>
              <a:gd name="connsiteY55" fmla="*/ 2040685 h 2343065"/>
              <a:gd name="connsiteX56" fmla="*/ 570583 w 1081003"/>
              <a:gd name="connsiteY56" fmla="*/ 1933279 h 2343065"/>
              <a:gd name="connsiteX57" fmla="*/ 561875 w 1081003"/>
              <a:gd name="connsiteY57" fmla="*/ 1596548 h 2343065"/>
              <a:gd name="connsiteX58" fmla="*/ 561875 w 1081003"/>
              <a:gd name="connsiteY58" fmla="*/ 1413668 h 2343065"/>
              <a:gd name="connsiteX59" fmla="*/ 628641 w 1081003"/>
              <a:gd name="connsiteY59" fmla="*/ 1701051 h 2343065"/>
              <a:gd name="connsiteX60" fmla="*/ 657669 w 1081003"/>
              <a:gd name="connsiteY60" fmla="*/ 1802650 h 2343065"/>
              <a:gd name="connsiteX61" fmla="*/ 656943 w 1081003"/>
              <a:gd name="connsiteY61" fmla="*/ 1926022 h 2343065"/>
              <a:gd name="connsiteX62" fmla="*/ 686698 w 1081003"/>
              <a:gd name="connsiteY62" fmla="*/ 2194536 h 2343065"/>
              <a:gd name="connsiteX63" fmla="*/ 715726 w 1081003"/>
              <a:gd name="connsiteY63" fmla="*/ 2200342 h 2343065"/>
              <a:gd name="connsiteX64" fmla="*/ 709921 w 1081003"/>
              <a:gd name="connsiteY64" fmla="*/ 2275815 h 2343065"/>
              <a:gd name="connsiteX65" fmla="*/ 795555 w 1081003"/>
              <a:gd name="connsiteY65" fmla="*/ 2322262 h 2343065"/>
              <a:gd name="connsiteX66" fmla="*/ 923281 w 1081003"/>
              <a:gd name="connsiteY66" fmla="*/ 2295410 h 2343065"/>
              <a:gd name="connsiteX67" fmla="*/ 776686 w 1081003"/>
              <a:gd name="connsiteY67" fmla="*/ 2191633 h 2343065"/>
              <a:gd name="connsiteX68" fmla="*/ 817326 w 1081003"/>
              <a:gd name="connsiteY68" fmla="*/ 2182924 h 2343065"/>
              <a:gd name="connsiteX69" fmla="*/ 797006 w 1081003"/>
              <a:gd name="connsiteY69" fmla="*/ 1837484 h 2343065"/>
              <a:gd name="connsiteX70" fmla="*/ 805716 w 1081003"/>
              <a:gd name="connsiteY70" fmla="*/ 1776524 h 2343065"/>
              <a:gd name="connsiteX71" fmla="*/ 788298 w 1081003"/>
              <a:gd name="connsiteY71" fmla="*/ 1744593 h 2343065"/>
              <a:gd name="connsiteX72" fmla="*/ 776686 w 1081003"/>
              <a:gd name="connsiteY72" fmla="*/ 1364318 h 2343065"/>
              <a:gd name="connsiteX73" fmla="*/ 747658 w 1081003"/>
              <a:gd name="connsiteY73" fmla="*/ 1254010 h 2343065"/>
              <a:gd name="connsiteX74" fmla="*/ 715726 w 1081003"/>
              <a:gd name="connsiteY74" fmla="*/ 986947 h 2343065"/>
              <a:gd name="connsiteX75" fmla="*/ 811521 w 1081003"/>
              <a:gd name="connsiteY75" fmla="*/ 661827 h 2343065"/>
              <a:gd name="connsiteX76" fmla="*/ 1003109 w 1081003"/>
              <a:gd name="connsiteY76" fmla="*/ 426695 h 2343065"/>
              <a:gd name="connsiteX77" fmla="*/ 1075681 w 1081003"/>
              <a:gd name="connsiteY77" fmla="*/ 174147 h 2343065"/>
              <a:gd name="connsiteX78" fmla="*/ 1055361 w 1081003"/>
              <a:gd name="connsiteY78" fmla="*/ 34810 h 2343065"/>
              <a:gd name="connsiteX79" fmla="*/ 994401 w 1081003"/>
              <a:gd name="connsiteY79" fmla="*/ 92868 h 2343065"/>
              <a:gd name="connsiteX0" fmla="*/ 986626 w 1073228"/>
              <a:gd name="connsiteY0" fmla="*/ 92868 h 2343065"/>
              <a:gd name="connsiteX1" fmla="*/ 986626 w 1073228"/>
              <a:gd name="connsiteY1" fmla="*/ 159634 h 2343065"/>
              <a:gd name="connsiteX2" fmla="*/ 919860 w 1073228"/>
              <a:gd name="connsiteY2" fmla="*/ 301874 h 2343065"/>
              <a:gd name="connsiteX3" fmla="*/ 867608 w 1073228"/>
              <a:gd name="connsiteY3" fmla="*/ 374445 h 2343065"/>
              <a:gd name="connsiteX4" fmla="*/ 803746 w 1073228"/>
              <a:gd name="connsiteY4" fmla="*/ 478948 h 2343065"/>
              <a:gd name="connsiteX5" fmla="*/ 702146 w 1073228"/>
              <a:gd name="connsiteY5" fmla="*/ 531199 h 2343065"/>
              <a:gd name="connsiteX6" fmla="*/ 667311 w 1073228"/>
              <a:gd name="connsiteY6" fmla="*/ 595062 h 2343065"/>
              <a:gd name="connsiteX7" fmla="*/ 626671 w 1073228"/>
              <a:gd name="connsiteY7" fmla="*/ 586354 h 2343065"/>
              <a:gd name="connsiteX8" fmla="*/ 635380 w 1073228"/>
              <a:gd name="connsiteY8" fmla="*/ 537005 h 2343065"/>
              <a:gd name="connsiteX9" fmla="*/ 670214 w 1073228"/>
              <a:gd name="connsiteY9" fmla="*/ 496365 h 2343065"/>
              <a:gd name="connsiteX10" fmla="*/ 667311 w 1073228"/>
              <a:gd name="connsiteY10" fmla="*/ 441211 h 2343065"/>
              <a:gd name="connsiteX11" fmla="*/ 667311 w 1073228"/>
              <a:gd name="connsiteY11" fmla="*/ 388959 h 2343065"/>
              <a:gd name="connsiteX12" fmla="*/ 612157 w 1073228"/>
              <a:gd name="connsiteY12" fmla="*/ 325096 h 2343065"/>
              <a:gd name="connsiteX13" fmla="*/ 533780 w 1073228"/>
              <a:gd name="connsiteY13" fmla="*/ 339611 h 2343065"/>
              <a:gd name="connsiteX14" fmla="*/ 493140 w 1073228"/>
              <a:gd name="connsiteY14" fmla="*/ 397668 h 2343065"/>
              <a:gd name="connsiteX15" fmla="*/ 504751 w 1073228"/>
              <a:gd name="connsiteY15" fmla="*/ 444114 h 2343065"/>
              <a:gd name="connsiteX16" fmla="*/ 495784 w 1073228"/>
              <a:gd name="connsiteY16" fmla="*/ 476168 h 2343065"/>
              <a:gd name="connsiteX17" fmla="*/ 522168 w 1073228"/>
              <a:gd name="connsiteY17" fmla="*/ 531199 h 2343065"/>
              <a:gd name="connsiteX18" fmla="*/ 481528 w 1073228"/>
              <a:gd name="connsiteY18" fmla="*/ 583451 h 2343065"/>
              <a:gd name="connsiteX19" fmla="*/ 452500 w 1073228"/>
              <a:gd name="connsiteY19" fmla="*/ 583451 h 2343065"/>
              <a:gd name="connsiteX20" fmla="*/ 423471 w 1073228"/>
              <a:gd name="connsiteY20" fmla="*/ 537005 h 2343065"/>
              <a:gd name="connsiteX21" fmla="*/ 359608 w 1073228"/>
              <a:gd name="connsiteY21" fmla="*/ 484754 h 2343065"/>
              <a:gd name="connsiteX22" fmla="*/ 310260 w 1073228"/>
              <a:gd name="connsiteY22" fmla="*/ 435405 h 2343065"/>
              <a:gd name="connsiteX23" fmla="*/ 278328 w 1073228"/>
              <a:gd name="connsiteY23" fmla="*/ 365736 h 2343065"/>
              <a:gd name="connsiteX24" fmla="*/ 179631 w 1073228"/>
              <a:gd name="connsiteY24" fmla="*/ 281554 h 2343065"/>
              <a:gd name="connsiteX25" fmla="*/ 124477 w 1073228"/>
              <a:gd name="connsiteY25" fmla="*/ 197371 h 2343065"/>
              <a:gd name="connsiteX26" fmla="*/ 104099 w 1073228"/>
              <a:gd name="connsiteY26" fmla="*/ 93006 h 2343065"/>
              <a:gd name="connsiteX27" fmla="*/ 90557 w 1073228"/>
              <a:gd name="connsiteY27" fmla="*/ 79931 h 2343065"/>
              <a:gd name="connsiteX28" fmla="*/ 87910 w 1073228"/>
              <a:gd name="connsiteY28" fmla="*/ 140699 h 2343065"/>
              <a:gd name="connsiteX29" fmla="*/ 56139 w 1073228"/>
              <a:gd name="connsiteY29" fmla="*/ 30594 h 2343065"/>
              <a:gd name="connsiteX30" fmla="*/ 38614 w 1073228"/>
              <a:gd name="connsiteY30" fmla="*/ 18196 h 2343065"/>
              <a:gd name="connsiteX31" fmla="*/ 57190 w 1073228"/>
              <a:gd name="connsiteY31" fmla="*/ 107541 h 2343065"/>
              <a:gd name="connsiteX32" fmla="*/ 4953 w 1073228"/>
              <a:gd name="connsiteY32" fmla="*/ 0 h 2343065"/>
              <a:gd name="connsiteX33" fmla="*/ 35631 w 1073228"/>
              <a:gd name="connsiteY33" fmla="*/ 114055 h 2343065"/>
              <a:gd name="connsiteX34" fmla="*/ 0 w 1073228"/>
              <a:gd name="connsiteY34" fmla="*/ 37327 h 2343065"/>
              <a:gd name="connsiteX35" fmla="*/ 2557 w 1073228"/>
              <a:gd name="connsiteY35" fmla="*/ 162536 h 2343065"/>
              <a:gd name="connsiteX36" fmla="*/ 66420 w 1073228"/>
              <a:gd name="connsiteY36" fmla="*/ 261234 h 2343065"/>
              <a:gd name="connsiteX37" fmla="*/ 150603 w 1073228"/>
              <a:gd name="connsiteY37" fmla="*/ 412182 h 2343065"/>
              <a:gd name="connsiteX38" fmla="*/ 313163 w 1073228"/>
              <a:gd name="connsiteY38" fmla="*/ 650216 h 2343065"/>
              <a:gd name="connsiteX39" fmla="*/ 318968 w 1073228"/>
              <a:gd name="connsiteY39" fmla="*/ 728594 h 2343065"/>
              <a:gd name="connsiteX40" fmla="*/ 382831 w 1073228"/>
              <a:gd name="connsiteY40" fmla="*/ 885348 h 2343065"/>
              <a:gd name="connsiteX41" fmla="*/ 388637 w 1073228"/>
              <a:gd name="connsiteY41" fmla="*/ 995656 h 2343065"/>
              <a:gd name="connsiteX42" fmla="*/ 321871 w 1073228"/>
              <a:gd name="connsiteY42" fmla="*/ 1213371 h 2343065"/>
              <a:gd name="connsiteX43" fmla="*/ 327677 w 1073228"/>
              <a:gd name="connsiteY43" fmla="*/ 1320776 h 2343065"/>
              <a:gd name="connsiteX44" fmla="*/ 345094 w 1073228"/>
              <a:gd name="connsiteY44" fmla="*/ 1433988 h 2343065"/>
              <a:gd name="connsiteX45" fmla="*/ 359608 w 1073228"/>
              <a:gd name="connsiteY45" fmla="*/ 1605256 h 2343065"/>
              <a:gd name="connsiteX46" fmla="*/ 394443 w 1073228"/>
              <a:gd name="connsiteY46" fmla="*/ 1715565 h 2343065"/>
              <a:gd name="connsiteX47" fmla="*/ 484431 w 1073228"/>
              <a:gd name="connsiteY47" fmla="*/ 2058102 h 2343065"/>
              <a:gd name="connsiteX48" fmla="*/ 519266 w 1073228"/>
              <a:gd name="connsiteY48" fmla="*/ 2066811 h 2343065"/>
              <a:gd name="connsiteX49" fmla="*/ 487334 w 1073228"/>
              <a:gd name="connsiteY49" fmla="*/ 2127771 h 2343065"/>
              <a:gd name="connsiteX50" fmla="*/ 464111 w 1073228"/>
              <a:gd name="connsiteY50" fmla="*/ 2220662 h 2343065"/>
              <a:gd name="connsiteX51" fmla="*/ 533780 w 1073228"/>
              <a:gd name="connsiteY51" fmla="*/ 2243885 h 2343065"/>
              <a:gd name="connsiteX52" fmla="*/ 588934 w 1073228"/>
              <a:gd name="connsiteY52" fmla="*/ 2203245 h 2343065"/>
              <a:gd name="connsiteX53" fmla="*/ 586031 w 1073228"/>
              <a:gd name="connsiteY53" fmla="*/ 2127771 h 2343065"/>
              <a:gd name="connsiteX54" fmla="*/ 609254 w 1073228"/>
              <a:gd name="connsiteY54" fmla="*/ 2063908 h 2343065"/>
              <a:gd name="connsiteX55" fmla="*/ 609254 w 1073228"/>
              <a:gd name="connsiteY55" fmla="*/ 2040685 h 2343065"/>
              <a:gd name="connsiteX56" fmla="*/ 562808 w 1073228"/>
              <a:gd name="connsiteY56" fmla="*/ 1933279 h 2343065"/>
              <a:gd name="connsiteX57" fmla="*/ 554100 w 1073228"/>
              <a:gd name="connsiteY57" fmla="*/ 1596548 h 2343065"/>
              <a:gd name="connsiteX58" fmla="*/ 554100 w 1073228"/>
              <a:gd name="connsiteY58" fmla="*/ 1413668 h 2343065"/>
              <a:gd name="connsiteX59" fmla="*/ 620866 w 1073228"/>
              <a:gd name="connsiteY59" fmla="*/ 1701051 h 2343065"/>
              <a:gd name="connsiteX60" fmla="*/ 649894 w 1073228"/>
              <a:gd name="connsiteY60" fmla="*/ 1802650 h 2343065"/>
              <a:gd name="connsiteX61" fmla="*/ 649168 w 1073228"/>
              <a:gd name="connsiteY61" fmla="*/ 1926022 h 2343065"/>
              <a:gd name="connsiteX62" fmla="*/ 678923 w 1073228"/>
              <a:gd name="connsiteY62" fmla="*/ 2194536 h 2343065"/>
              <a:gd name="connsiteX63" fmla="*/ 707951 w 1073228"/>
              <a:gd name="connsiteY63" fmla="*/ 2200342 h 2343065"/>
              <a:gd name="connsiteX64" fmla="*/ 702146 w 1073228"/>
              <a:gd name="connsiteY64" fmla="*/ 2275815 h 2343065"/>
              <a:gd name="connsiteX65" fmla="*/ 787780 w 1073228"/>
              <a:gd name="connsiteY65" fmla="*/ 2322262 h 2343065"/>
              <a:gd name="connsiteX66" fmla="*/ 915506 w 1073228"/>
              <a:gd name="connsiteY66" fmla="*/ 2295410 h 2343065"/>
              <a:gd name="connsiteX67" fmla="*/ 768911 w 1073228"/>
              <a:gd name="connsiteY67" fmla="*/ 2191633 h 2343065"/>
              <a:gd name="connsiteX68" fmla="*/ 809551 w 1073228"/>
              <a:gd name="connsiteY68" fmla="*/ 2182924 h 2343065"/>
              <a:gd name="connsiteX69" fmla="*/ 789231 w 1073228"/>
              <a:gd name="connsiteY69" fmla="*/ 1837484 h 2343065"/>
              <a:gd name="connsiteX70" fmla="*/ 797941 w 1073228"/>
              <a:gd name="connsiteY70" fmla="*/ 1776524 h 2343065"/>
              <a:gd name="connsiteX71" fmla="*/ 780523 w 1073228"/>
              <a:gd name="connsiteY71" fmla="*/ 1744593 h 2343065"/>
              <a:gd name="connsiteX72" fmla="*/ 768911 w 1073228"/>
              <a:gd name="connsiteY72" fmla="*/ 1364318 h 2343065"/>
              <a:gd name="connsiteX73" fmla="*/ 739883 w 1073228"/>
              <a:gd name="connsiteY73" fmla="*/ 1254010 h 2343065"/>
              <a:gd name="connsiteX74" fmla="*/ 707951 w 1073228"/>
              <a:gd name="connsiteY74" fmla="*/ 986947 h 2343065"/>
              <a:gd name="connsiteX75" fmla="*/ 803746 w 1073228"/>
              <a:gd name="connsiteY75" fmla="*/ 661827 h 2343065"/>
              <a:gd name="connsiteX76" fmla="*/ 995334 w 1073228"/>
              <a:gd name="connsiteY76" fmla="*/ 426695 h 2343065"/>
              <a:gd name="connsiteX77" fmla="*/ 1067906 w 1073228"/>
              <a:gd name="connsiteY77" fmla="*/ 174147 h 2343065"/>
              <a:gd name="connsiteX78" fmla="*/ 1047586 w 1073228"/>
              <a:gd name="connsiteY78" fmla="*/ 34810 h 2343065"/>
              <a:gd name="connsiteX79" fmla="*/ 986626 w 1073228"/>
              <a:gd name="connsiteY79" fmla="*/ 92868 h 2343065"/>
              <a:gd name="connsiteX0" fmla="*/ 1028033 w 1114635"/>
              <a:gd name="connsiteY0" fmla="*/ 92868 h 2343065"/>
              <a:gd name="connsiteX1" fmla="*/ 1028033 w 1114635"/>
              <a:gd name="connsiteY1" fmla="*/ 159634 h 2343065"/>
              <a:gd name="connsiteX2" fmla="*/ 961267 w 1114635"/>
              <a:gd name="connsiteY2" fmla="*/ 301874 h 2343065"/>
              <a:gd name="connsiteX3" fmla="*/ 909015 w 1114635"/>
              <a:gd name="connsiteY3" fmla="*/ 374445 h 2343065"/>
              <a:gd name="connsiteX4" fmla="*/ 845153 w 1114635"/>
              <a:gd name="connsiteY4" fmla="*/ 478948 h 2343065"/>
              <a:gd name="connsiteX5" fmla="*/ 743553 w 1114635"/>
              <a:gd name="connsiteY5" fmla="*/ 531199 h 2343065"/>
              <a:gd name="connsiteX6" fmla="*/ 708718 w 1114635"/>
              <a:gd name="connsiteY6" fmla="*/ 595062 h 2343065"/>
              <a:gd name="connsiteX7" fmla="*/ 668078 w 1114635"/>
              <a:gd name="connsiteY7" fmla="*/ 586354 h 2343065"/>
              <a:gd name="connsiteX8" fmla="*/ 676787 w 1114635"/>
              <a:gd name="connsiteY8" fmla="*/ 537005 h 2343065"/>
              <a:gd name="connsiteX9" fmla="*/ 711621 w 1114635"/>
              <a:gd name="connsiteY9" fmla="*/ 496365 h 2343065"/>
              <a:gd name="connsiteX10" fmla="*/ 708718 w 1114635"/>
              <a:gd name="connsiteY10" fmla="*/ 441211 h 2343065"/>
              <a:gd name="connsiteX11" fmla="*/ 708718 w 1114635"/>
              <a:gd name="connsiteY11" fmla="*/ 388959 h 2343065"/>
              <a:gd name="connsiteX12" fmla="*/ 653564 w 1114635"/>
              <a:gd name="connsiteY12" fmla="*/ 325096 h 2343065"/>
              <a:gd name="connsiteX13" fmla="*/ 575187 w 1114635"/>
              <a:gd name="connsiteY13" fmla="*/ 339611 h 2343065"/>
              <a:gd name="connsiteX14" fmla="*/ 534547 w 1114635"/>
              <a:gd name="connsiteY14" fmla="*/ 397668 h 2343065"/>
              <a:gd name="connsiteX15" fmla="*/ 546158 w 1114635"/>
              <a:gd name="connsiteY15" fmla="*/ 444114 h 2343065"/>
              <a:gd name="connsiteX16" fmla="*/ 537191 w 1114635"/>
              <a:gd name="connsiteY16" fmla="*/ 476168 h 2343065"/>
              <a:gd name="connsiteX17" fmla="*/ 563575 w 1114635"/>
              <a:gd name="connsiteY17" fmla="*/ 531199 h 2343065"/>
              <a:gd name="connsiteX18" fmla="*/ 522935 w 1114635"/>
              <a:gd name="connsiteY18" fmla="*/ 583451 h 2343065"/>
              <a:gd name="connsiteX19" fmla="*/ 493907 w 1114635"/>
              <a:gd name="connsiteY19" fmla="*/ 583451 h 2343065"/>
              <a:gd name="connsiteX20" fmla="*/ 464878 w 1114635"/>
              <a:gd name="connsiteY20" fmla="*/ 537005 h 2343065"/>
              <a:gd name="connsiteX21" fmla="*/ 401015 w 1114635"/>
              <a:gd name="connsiteY21" fmla="*/ 484754 h 2343065"/>
              <a:gd name="connsiteX22" fmla="*/ 351667 w 1114635"/>
              <a:gd name="connsiteY22" fmla="*/ 435405 h 2343065"/>
              <a:gd name="connsiteX23" fmla="*/ 319735 w 1114635"/>
              <a:gd name="connsiteY23" fmla="*/ 365736 h 2343065"/>
              <a:gd name="connsiteX24" fmla="*/ 221038 w 1114635"/>
              <a:gd name="connsiteY24" fmla="*/ 281554 h 2343065"/>
              <a:gd name="connsiteX25" fmla="*/ 165884 w 1114635"/>
              <a:gd name="connsiteY25" fmla="*/ 197371 h 2343065"/>
              <a:gd name="connsiteX26" fmla="*/ 145506 w 1114635"/>
              <a:gd name="connsiteY26" fmla="*/ 93006 h 2343065"/>
              <a:gd name="connsiteX27" fmla="*/ 131964 w 1114635"/>
              <a:gd name="connsiteY27" fmla="*/ 79931 h 2343065"/>
              <a:gd name="connsiteX28" fmla="*/ 129317 w 1114635"/>
              <a:gd name="connsiteY28" fmla="*/ 140699 h 2343065"/>
              <a:gd name="connsiteX29" fmla="*/ 97546 w 1114635"/>
              <a:gd name="connsiteY29" fmla="*/ 30594 h 2343065"/>
              <a:gd name="connsiteX30" fmla="*/ 80021 w 1114635"/>
              <a:gd name="connsiteY30" fmla="*/ 18196 h 2343065"/>
              <a:gd name="connsiteX31" fmla="*/ 98597 w 1114635"/>
              <a:gd name="connsiteY31" fmla="*/ 107541 h 2343065"/>
              <a:gd name="connsiteX32" fmla="*/ 46360 w 1114635"/>
              <a:gd name="connsiteY32" fmla="*/ 0 h 2343065"/>
              <a:gd name="connsiteX33" fmla="*/ 77038 w 1114635"/>
              <a:gd name="connsiteY33" fmla="*/ 114055 h 2343065"/>
              <a:gd name="connsiteX34" fmla="*/ 41407 w 1114635"/>
              <a:gd name="connsiteY34" fmla="*/ 37327 h 2343065"/>
              <a:gd name="connsiteX35" fmla="*/ 426 w 1114635"/>
              <a:gd name="connsiteY35" fmla="*/ 85604 h 2343065"/>
              <a:gd name="connsiteX36" fmla="*/ 43964 w 1114635"/>
              <a:gd name="connsiteY36" fmla="*/ 162536 h 2343065"/>
              <a:gd name="connsiteX37" fmla="*/ 107827 w 1114635"/>
              <a:gd name="connsiteY37" fmla="*/ 261234 h 2343065"/>
              <a:gd name="connsiteX38" fmla="*/ 192010 w 1114635"/>
              <a:gd name="connsiteY38" fmla="*/ 412182 h 2343065"/>
              <a:gd name="connsiteX39" fmla="*/ 354570 w 1114635"/>
              <a:gd name="connsiteY39" fmla="*/ 650216 h 2343065"/>
              <a:gd name="connsiteX40" fmla="*/ 360375 w 1114635"/>
              <a:gd name="connsiteY40" fmla="*/ 728594 h 2343065"/>
              <a:gd name="connsiteX41" fmla="*/ 424238 w 1114635"/>
              <a:gd name="connsiteY41" fmla="*/ 885348 h 2343065"/>
              <a:gd name="connsiteX42" fmla="*/ 430044 w 1114635"/>
              <a:gd name="connsiteY42" fmla="*/ 995656 h 2343065"/>
              <a:gd name="connsiteX43" fmla="*/ 363278 w 1114635"/>
              <a:gd name="connsiteY43" fmla="*/ 1213371 h 2343065"/>
              <a:gd name="connsiteX44" fmla="*/ 369084 w 1114635"/>
              <a:gd name="connsiteY44" fmla="*/ 1320776 h 2343065"/>
              <a:gd name="connsiteX45" fmla="*/ 386501 w 1114635"/>
              <a:gd name="connsiteY45" fmla="*/ 1433988 h 2343065"/>
              <a:gd name="connsiteX46" fmla="*/ 401015 w 1114635"/>
              <a:gd name="connsiteY46" fmla="*/ 1605256 h 2343065"/>
              <a:gd name="connsiteX47" fmla="*/ 435850 w 1114635"/>
              <a:gd name="connsiteY47" fmla="*/ 1715565 h 2343065"/>
              <a:gd name="connsiteX48" fmla="*/ 525838 w 1114635"/>
              <a:gd name="connsiteY48" fmla="*/ 2058102 h 2343065"/>
              <a:gd name="connsiteX49" fmla="*/ 560673 w 1114635"/>
              <a:gd name="connsiteY49" fmla="*/ 2066811 h 2343065"/>
              <a:gd name="connsiteX50" fmla="*/ 528741 w 1114635"/>
              <a:gd name="connsiteY50" fmla="*/ 2127771 h 2343065"/>
              <a:gd name="connsiteX51" fmla="*/ 505518 w 1114635"/>
              <a:gd name="connsiteY51" fmla="*/ 2220662 h 2343065"/>
              <a:gd name="connsiteX52" fmla="*/ 575187 w 1114635"/>
              <a:gd name="connsiteY52" fmla="*/ 2243885 h 2343065"/>
              <a:gd name="connsiteX53" fmla="*/ 630341 w 1114635"/>
              <a:gd name="connsiteY53" fmla="*/ 2203245 h 2343065"/>
              <a:gd name="connsiteX54" fmla="*/ 627438 w 1114635"/>
              <a:gd name="connsiteY54" fmla="*/ 2127771 h 2343065"/>
              <a:gd name="connsiteX55" fmla="*/ 650661 w 1114635"/>
              <a:gd name="connsiteY55" fmla="*/ 2063908 h 2343065"/>
              <a:gd name="connsiteX56" fmla="*/ 650661 w 1114635"/>
              <a:gd name="connsiteY56" fmla="*/ 2040685 h 2343065"/>
              <a:gd name="connsiteX57" fmla="*/ 604215 w 1114635"/>
              <a:gd name="connsiteY57" fmla="*/ 1933279 h 2343065"/>
              <a:gd name="connsiteX58" fmla="*/ 595507 w 1114635"/>
              <a:gd name="connsiteY58" fmla="*/ 1596548 h 2343065"/>
              <a:gd name="connsiteX59" fmla="*/ 595507 w 1114635"/>
              <a:gd name="connsiteY59" fmla="*/ 1413668 h 2343065"/>
              <a:gd name="connsiteX60" fmla="*/ 662273 w 1114635"/>
              <a:gd name="connsiteY60" fmla="*/ 1701051 h 2343065"/>
              <a:gd name="connsiteX61" fmla="*/ 691301 w 1114635"/>
              <a:gd name="connsiteY61" fmla="*/ 1802650 h 2343065"/>
              <a:gd name="connsiteX62" fmla="*/ 690575 w 1114635"/>
              <a:gd name="connsiteY62" fmla="*/ 1926022 h 2343065"/>
              <a:gd name="connsiteX63" fmla="*/ 720330 w 1114635"/>
              <a:gd name="connsiteY63" fmla="*/ 2194536 h 2343065"/>
              <a:gd name="connsiteX64" fmla="*/ 749358 w 1114635"/>
              <a:gd name="connsiteY64" fmla="*/ 2200342 h 2343065"/>
              <a:gd name="connsiteX65" fmla="*/ 743553 w 1114635"/>
              <a:gd name="connsiteY65" fmla="*/ 2275815 h 2343065"/>
              <a:gd name="connsiteX66" fmla="*/ 829187 w 1114635"/>
              <a:gd name="connsiteY66" fmla="*/ 2322262 h 2343065"/>
              <a:gd name="connsiteX67" fmla="*/ 956913 w 1114635"/>
              <a:gd name="connsiteY67" fmla="*/ 2295410 h 2343065"/>
              <a:gd name="connsiteX68" fmla="*/ 810318 w 1114635"/>
              <a:gd name="connsiteY68" fmla="*/ 2191633 h 2343065"/>
              <a:gd name="connsiteX69" fmla="*/ 850958 w 1114635"/>
              <a:gd name="connsiteY69" fmla="*/ 2182924 h 2343065"/>
              <a:gd name="connsiteX70" fmla="*/ 830638 w 1114635"/>
              <a:gd name="connsiteY70" fmla="*/ 1837484 h 2343065"/>
              <a:gd name="connsiteX71" fmla="*/ 839348 w 1114635"/>
              <a:gd name="connsiteY71" fmla="*/ 1776524 h 2343065"/>
              <a:gd name="connsiteX72" fmla="*/ 821930 w 1114635"/>
              <a:gd name="connsiteY72" fmla="*/ 1744593 h 2343065"/>
              <a:gd name="connsiteX73" fmla="*/ 810318 w 1114635"/>
              <a:gd name="connsiteY73" fmla="*/ 1364318 h 2343065"/>
              <a:gd name="connsiteX74" fmla="*/ 781290 w 1114635"/>
              <a:gd name="connsiteY74" fmla="*/ 1254010 h 2343065"/>
              <a:gd name="connsiteX75" fmla="*/ 749358 w 1114635"/>
              <a:gd name="connsiteY75" fmla="*/ 986947 h 2343065"/>
              <a:gd name="connsiteX76" fmla="*/ 845153 w 1114635"/>
              <a:gd name="connsiteY76" fmla="*/ 661827 h 2343065"/>
              <a:gd name="connsiteX77" fmla="*/ 1036741 w 1114635"/>
              <a:gd name="connsiteY77" fmla="*/ 426695 h 2343065"/>
              <a:gd name="connsiteX78" fmla="*/ 1109313 w 1114635"/>
              <a:gd name="connsiteY78" fmla="*/ 174147 h 2343065"/>
              <a:gd name="connsiteX79" fmla="*/ 1088993 w 1114635"/>
              <a:gd name="connsiteY79" fmla="*/ 34810 h 2343065"/>
              <a:gd name="connsiteX80" fmla="*/ 1028033 w 1114635"/>
              <a:gd name="connsiteY80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24914 w 1115624"/>
              <a:gd name="connsiteY34" fmla="*/ 42370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1979 w 1112094"/>
              <a:gd name="connsiteY29" fmla="*/ 2702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513 w 1112115"/>
              <a:gd name="connsiteY0" fmla="*/ 96356 h 2346553"/>
              <a:gd name="connsiteX1" fmla="*/ 1025513 w 1112115"/>
              <a:gd name="connsiteY1" fmla="*/ 163122 h 2346553"/>
              <a:gd name="connsiteX2" fmla="*/ 958747 w 1112115"/>
              <a:gd name="connsiteY2" fmla="*/ 305362 h 2346553"/>
              <a:gd name="connsiteX3" fmla="*/ 906495 w 1112115"/>
              <a:gd name="connsiteY3" fmla="*/ 377933 h 2346553"/>
              <a:gd name="connsiteX4" fmla="*/ 842633 w 1112115"/>
              <a:gd name="connsiteY4" fmla="*/ 482436 h 2346553"/>
              <a:gd name="connsiteX5" fmla="*/ 741033 w 1112115"/>
              <a:gd name="connsiteY5" fmla="*/ 534687 h 2346553"/>
              <a:gd name="connsiteX6" fmla="*/ 706198 w 1112115"/>
              <a:gd name="connsiteY6" fmla="*/ 598550 h 2346553"/>
              <a:gd name="connsiteX7" fmla="*/ 665558 w 1112115"/>
              <a:gd name="connsiteY7" fmla="*/ 589842 h 2346553"/>
              <a:gd name="connsiteX8" fmla="*/ 674267 w 1112115"/>
              <a:gd name="connsiteY8" fmla="*/ 540493 h 2346553"/>
              <a:gd name="connsiteX9" fmla="*/ 709101 w 1112115"/>
              <a:gd name="connsiteY9" fmla="*/ 499853 h 2346553"/>
              <a:gd name="connsiteX10" fmla="*/ 706198 w 1112115"/>
              <a:gd name="connsiteY10" fmla="*/ 444699 h 2346553"/>
              <a:gd name="connsiteX11" fmla="*/ 706198 w 1112115"/>
              <a:gd name="connsiteY11" fmla="*/ 392447 h 2346553"/>
              <a:gd name="connsiteX12" fmla="*/ 651044 w 1112115"/>
              <a:gd name="connsiteY12" fmla="*/ 328584 h 2346553"/>
              <a:gd name="connsiteX13" fmla="*/ 572667 w 1112115"/>
              <a:gd name="connsiteY13" fmla="*/ 343099 h 2346553"/>
              <a:gd name="connsiteX14" fmla="*/ 532027 w 1112115"/>
              <a:gd name="connsiteY14" fmla="*/ 401156 h 2346553"/>
              <a:gd name="connsiteX15" fmla="*/ 543638 w 1112115"/>
              <a:gd name="connsiteY15" fmla="*/ 447602 h 2346553"/>
              <a:gd name="connsiteX16" fmla="*/ 534671 w 1112115"/>
              <a:gd name="connsiteY16" fmla="*/ 479656 h 2346553"/>
              <a:gd name="connsiteX17" fmla="*/ 561055 w 1112115"/>
              <a:gd name="connsiteY17" fmla="*/ 534687 h 2346553"/>
              <a:gd name="connsiteX18" fmla="*/ 520415 w 1112115"/>
              <a:gd name="connsiteY18" fmla="*/ 586939 h 2346553"/>
              <a:gd name="connsiteX19" fmla="*/ 491387 w 1112115"/>
              <a:gd name="connsiteY19" fmla="*/ 586939 h 2346553"/>
              <a:gd name="connsiteX20" fmla="*/ 462358 w 1112115"/>
              <a:gd name="connsiteY20" fmla="*/ 540493 h 2346553"/>
              <a:gd name="connsiteX21" fmla="*/ 398495 w 1112115"/>
              <a:gd name="connsiteY21" fmla="*/ 488242 h 2346553"/>
              <a:gd name="connsiteX22" fmla="*/ 349147 w 1112115"/>
              <a:gd name="connsiteY22" fmla="*/ 438893 h 2346553"/>
              <a:gd name="connsiteX23" fmla="*/ 317215 w 1112115"/>
              <a:gd name="connsiteY23" fmla="*/ 369224 h 2346553"/>
              <a:gd name="connsiteX24" fmla="*/ 218518 w 1112115"/>
              <a:gd name="connsiteY24" fmla="*/ 285042 h 2346553"/>
              <a:gd name="connsiteX25" fmla="*/ 163364 w 1112115"/>
              <a:gd name="connsiteY25" fmla="*/ 200859 h 2346553"/>
              <a:gd name="connsiteX26" fmla="*/ 142986 w 1112115"/>
              <a:gd name="connsiteY26" fmla="*/ 96494 h 2346553"/>
              <a:gd name="connsiteX27" fmla="*/ 129444 w 1112115"/>
              <a:gd name="connsiteY27" fmla="*/ 83419 h 2346553"/>
              <a:gd name="connsiteX28" fmla="*/ 126797 w 1112115"/>
              <a:gd name="connsiteY28" fmla="*/ 144187 h 2346553"/>
              <a:gd name="connsiteX29" fmla="*/ 92000 w 1112115"/>
              <a:gd name="connsiteY29" fmla="*/ 27022 h 2346553"/>
              <a:gd name="connsiteX30" fmla="*/ 77081 w 1112115"/>
              <a:gd name="connsiteY30" fmla="*/ 29795 h 2346553"/>
              <a:gd name="connsiteX31" fmla="*/ 96077 w 1112115"/>
              <a:gd name="connsiteY31" fmla="*/ 111029 h 2346553"/>
              <a:gd name="connsiteX32" fmla="*/ 43840 w 1112115"/>
              <a:gd name="connsiteY32" fmla="*/ 3488 h 2346553"/>
              <a:gd name="connsiteX33" fmla="*/ 74518 w 1112115"/>
              <a:gd name="connsiteY33" fmla="*/ 117543 h 2346553"/>
              <a:gd name="connsiteX34" fmla="*/ 21405 w 1112115"/>
              <a:gd name="connsiteY34" fmla="*/ 45858 h 2346553"/>
              <a:gd name="connsiteX35" fmla="*/ 50059 w 1112115"/>
              <a:gd name="connsiteY35" fmla="*/ 122838 h 2346553"/>
              <a:gd name="connsiteX36" fmla="*/ 1436 w 1112115"/>
              <a:gd name="connsiteY36" fmla="*/ 92622 h 2346553"/>
              <a:gd name="connsiteX37" fmla="*/ 41444 w 1112115"/>
              <a:gd name="connsiteY37" fmla="*/ 166024 h 2346553"/>
              <a:gd name="connsiteX38" fmla="*/ 105307 w 1112115"/>
              <a:gd name="connsiteY38" fmla="*/ 264722 h 2346553"/>
              <a:gd name="connsiteX39" fmla="*/ 189490 w 1112115"/>
              <a:gd name="connsiteY39" fmla="*/ 415670 h 2346553"/>
              <a:gd name="connsiteX40" fmla="*/ 352050 w 1112115"/>
              <a:gd name="connsiteY40" fmla="*/ 653704 h 2346553"/>
              <a:gd name="connsiteX41" fmla="*/ 357855 w 1112115"/>
              <a:gd name="connsiteY41" fmla="*/ 732082 h 2346553"/>
              <a:gd name="connsiteX42" fmla="*/ 421718 w 1112115"/>
              <a:gd name="connsiteY42" fmla="*/ 888836 h 2346553"/>
              <a:gd name="connsiteX43" fmla="*/ 427524 w 1112115"/>
              <a:gd name="connsiteY43" fmla="*/ 999144 h 2346553"/>
              <a:gd name="connsiteX44" fmla="*/ 360758 w 1112115"/>
              <a:gd name="connsiteY44" fmla="*/ 1216859 h 2346553"/>
              <a:gd name="connsiteX45" fmla="*/ 366564 w 1112115"/>
              <a:gd name="connsiteY45" fmla="*/ 1324264 h 2346553"/>
              <a:gd name="connsiteX46" fmla="*/ 383981 w 1112115"/>
              <a:gd name="connsiteY46" fmla="*/ 1437476 h 2346553"/>
              <a:gd name="connsiteX47" fmla="*/ 398495 w 1112115"/>
              <a:gd name="connsiteY47" fmla="*/ 1608744 h 2346553"/>
              <a:gd name="connsiteX48" fmla="*/ 433330 w 1112115"/>
              <a:gd name="connsiteY48" fmla="*/ 1719053 h 2346553"/>
              <a:gd name="connsiteX49" fmla="*/ 523318 w 1112115"/>
              <a:gd name="connsiteY49" fmla="*/ 2061590 h 2346553"/>
              <a:gd name="connsiteX50" fmla="*/ 558153 w 1112115"/>
              <a:gd name="connsiteY50" fmla="*/ 2070299 h 2346553"/>
              <a:gd name="connsiteX51" fmla="*/ 526221 w 1112115"/>
              <a:gd name="connsiteY51" fmla="*/ 2131259 h 2346553"/>
              <a:gd name="connsiteX52" fmla="*/ 502998 w 1112115"/>
              <a:gd name="connsiteY52" fmla="*/ 2224150 h 2346553"/>
              <a:gd name="connsiteX53" fmla="*/ 572667 w 1112115"/>
              <a:gd name="connsiteY53" fmla="*/ 2247373 h 2346553"/>
              <a:gd name="connsiteX54" fmla="*/ 627821 w 1112115"/>
              <a:gd name="connsiteY54" fmla="*/ 2206733 h 2346553"/>
              <a:gd name="connsiteX55" fmla="*/ 624918 w 1112115"/>
              <a:gd name="connsiteY55" fmla="*/ 2131259 h 2346553"/>
              <a:gd name="connsiteX56" fmla="*/ 648141 w 1112115"/>
              <a:gd name="connsiteY56" fmla="*/ 2067396 h 2346553"/>
              <a:gd name="connsiteX57" fmla="*/ 648141 w 1112115"/>
              <a:gd name="connsiteY57" fmla="*/ 2044173 h 2346553"/>
              <a:gd name="connsiteX58" fmla="*/ 601695 w 1112115"/>
              <a:gd name="connsiteY58" fmla="*/ 1936767 h 2346553"/>
              <a:gd name="connsiteX59" fmla="*/ 592987 w 1112115"/>
              <a:gd name="connsiteY59" fmla="*/ 1600036 h 2346553"/>
              <a:gd name="connsiteX60" fmla="*/ 592987 w 1112115"/>
              <a:gd name="connsiteY60" fmla="*/ 1417156 h 2346553"/>
              <a:gd name="connsiteX61" fmla="*/ 659753 w 1112115"/>
              <a:gd name="connsiteY61" fmla="*/ 1704539 h 2346553"/>
              <a:gd name="connsiteX62" fmla="*/ 688781 w 1112115"/>
              <a:gd name="connsiteY62" fmla="*/ 1806138 h 2346553"/>
              <a:gd name="connsiteX63" fmla="*/ 688055 w 1112115"/>
              <a:gd name="connsiteY63" fmla="*/ 1929510 h 2346553"/>
              <a:gd name="connsiteX64" fmla="*/ 717810 w 1112115"/>
              <a:gd name="connsiteY64" fmla="*/ 2198024 h 2346553"/>
              <a:gd name="connsiteX65" fmla="*/ 746838 w 1112115"/>
              <a:gd name="connsiteY65" fmla="*/ 2203830 h 2346553"/>
              <a:gd name="connsiteX66" fmla="*/ 741033 w 1112115"/>
              <a:gd name="connsiteY66" fmla="*/ 2279303 h 2346553"/>
              <a:gd name="connsiteX67" fmla="*/ 826667 w 1112115"/>
              <a:gd name="connsiteY67" fmla="*/ 2325750 h 2346553"/>
              <a:gd name="connsiteX68" fmla="*/ 954393 w 1112115"/>
              <a:gd name="connsiteY68" fmla="*/ 2298898 h 2346553"/>
              <a:gd name="connsiteX69" fmla="*/ 807798 w 1112115"/>
              <a:gd name="connsiteY69" fmla="*/ 2195121 h 2346553"/>
              <a:gd name="connsiteX70" fmla="*/ 848438 w 1112115"/>
              <a:gd name="connsiteY70" fmla="*/ 2186412 h 2346553"/>
              <a:gd name="connsiteX71" fmla="*/ 828118 w 1112115"/>
              <a:gd name="connsiteY71" fmla="*/ 1840972 h 2346553"/>
              <a:gd name="connsiteX72" fmla="*/ 836828 w 1112115"/>
              <a:gd name="connsiteY72" fmla="*/ 1780012 h 2346553"/>
              <a:gd name="connsiteX73" fmla="*/ 819410 w 1112115"/>
              <a:gd name="connsiteY73" fmla="*/ 1748081 h 2346553"/>
              <a:gd name="connsiteX74" fmla="*/ 807798 w 1112115"/>
              <a:gd name="connsiteY74" fmla="*/ 1367806 h 2346553"/>
              <a:gd name="connsiteX75" fmla="*/ 778770 w 1112115"/>
              <a:gd name="connsiteY75" fmla="*/ 1257498 h 2346553"/>
              <a:gd name="connsiteX76" fmla="*/ 746838 w 1112115"/>
              <a:gd name="connsiteY76" fmla="*/ 990435 h 2346553"/>
              <a:gd name="connsiteX77" fmla="*/ 842633 w 1112115"/>
              <a:gd name="connsiteY77" fmla="*/ 665315 h 2346553"/>
              <a:gd name="connsiteX78" fmla="*/ 1034221 w 1112115"/>
              <a:gd name="connsiteY78" fmla="*/ 430183 h 2346553"/>
              <a:gd name="connsiteX79" fmla="*/ 1106793 w 1112115"/>
              <a:gd name="connsiteY79" fmla="*/ 177635 h 2346553"/>
              <a:gd name="connsiteX80" fmla="*/ 1086473 w 1112115"/>
              <a:gd name="connsiteY80" fmla="*/ 38298 h 2346553"/>
              <a:gd name="connsiteX81" fmla="*/ 1025513 w 1112115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44677 w 1131279"/>
              <a:gd name="connsiteY0" fmla="*/ 96356 h 2346553"/>
              <a:gd name="connsiteX1" fmla="*/ 1044677 w 1131279"/>
              <a:gd name="connsiteY1" fmla="*/ 163122 h 2346553"/>
              <a:gd name="connsiteX2" fmla="*/ 977911 w 1131279"/>
              <a:gd name="connsiteY2" fmla="*/ 305362 h 2346553"/>
              <a:gd name="connsiteX3" fmla="*/ 925659 w 1131279"/>
              <a:gd name="connsiteY3" fmla="*/ 377933 h 2346553"/>
              <a:gd name="connsiteX4" fmla="*/ 861797 w 1131279"/>
              <a:gd name="connsiteY4" fmla="*/ 482436 h 2346553"/>
              <a:gd name="connsiteX5" fmla="*/ 760197 w 1131279"/>
              <a:gd name="connsiteY5" fmla="*/ 534687 h 2346553"/>
              <a:gd name="connsiteX6" fmla="*/ 725362 w 1131279"/>
              <a:gd name="connsiteY6" fmla="*/ 598550 h 2346553"/>
              <a:gd name="connsiteX7" fmla="*/ 684722 w 1131279"/>
              <a:gd name="connsiteY7" fmla="*/ 589842 h 2346553"/>
              <a:gd name="connsiteX8" fmla="*/ 693431 w 1131279"/>
              <a:gd name="connsiteY8" fmla="*/ 540493 h 2346553"/>
              <a:gd name="connsiteX9" fmla="*/ 728265 w 1131279"/>
              <a:gd name="connsiteY9" fmla="*/ 499853 h 2346553"/>
              <a:gd name="connsiteX10" fmla="*/ 725362 w 1131279"/>
              <a:gd name="connsiteY10" fmla="*/ 444699 h 2346553"/>
              <a:gd name="connsiteX11" fmla="*/ 725362 w 1131279"/>
              <a:gd name="connsiteY11" fmla="*/ 392447 h 2346553"/>
              <a:gd name="connsiteX12" fmla="*/ 670208 w 1131279"/>
              <a:gd name="connsiteY12" fmla="*/ 328584 h 2346553"/>
              <a:gd name="connsiteX13" fmla="*/ 591831 w 1131279"/>
              <a:gd name="connsiteY13" fmla="*/ 343099 h 2346553"/>
              <a:gd name="connsiteX14" fmla="*/ 551191 w 1131279"/>
              <a:gd name="connsiteY14" fmla="*/ 401156 h 2346553"/>
              <a:gd name="connsiteX15" fmla="*/ 562802 w 1131279"/>
              <a:gd name="connsiteY15" fmla="*/ 447602 h 2346553"/>
              <a:gd name="connsiteX16" fmla="*/ 553835 w 1131279"/>
              <a:gd name="connsiteY16" fmla="*/ 479656 h 2346553"/>
              <a:gd name="connsiteX17" fmla="*/ 580219 w 1131279"/>
              <a:gd name="connsiteY17" fmla="*/ 534687 h 2346553"/>
              <a:gd name="connsiteX18" fmla="*/ 539579 w 1131279"/>
              <a:gd name="connsiteY18" fmla="*/ 586939 h 2346553"/>
              <a:gd name="connsiteX19" fmla="*/ 510551 w 1131279"/>
              <a:gd name="connsiteY19" fmla="*/ 586939 h 2346553"/>
              <a:gd name="connsiteX20" fmla="*/ 481522 w 1131279"/>
              <a:gd name="connsiteY20" fmla="*/ 540493 h 2346553"/>
              <a:gd name="connsiteX21" fmla="*/ 417659 w 1131279"/>
              <a:gd name="connsiteY21" fmla="*/ 488242 h 2346553"/>
              <a:gd name="connsiteX22" fmla="*/ 368311 w 1131279"/>
              <a:gd name="connsiteY22" fmla="*/ 438893 h 2346553"/>
              <a:gd name="connsiteX23" fmla="*/ 336379 w 1131279"/>
              <a:gd name="connsiteY23" fmla="*/ 369224 h 2346553"/>
              <a:gd name="connsiteX24" fmla="*/ 237682 w 1131279"/>
              <a:gd name="connsiteY24" fmla="*/ 285042 h 2346553"/>
              <a:gd name="connsiteX25" fmla="*/ 182528 w 1131279"/>
              <a:gd name="connsiteY25" fmla="*/ 200859 h 2346553"/>
              <a:gd name="connsiteX26" fmla="*/ 162150 w 1131279"/>
              <a:gd name="connsiteY26" fmla="*/ 96494 h 2346553"/>
              <a:gd name="connsiteX27" fmla="*/ 148608 w 1131279"/>
              <a:gd name="connsiteY27" fmla="*/ 83419 h 2346553"/>
              <a:gd name="connsiteX28" fmla="*/ 145961 w 1131279"/>
              <a:gd name="connsiteY28" fmla="*/ 144187 h 2346553"/>
              <a:gd name="connsiteX29" fmla="*/ 111164 w 1131279"/>
              <a:gd name="connsiteY29" fmla="*/ 27022 h 2346553"/>
              <a:gd name="connsiteX30" fmla="*/ 96245 w 1131279"/>
              <a:gd name="connsiteY30" fmla="*/ 29795 h 2346553"/>
              <a:gd name="connsiteX31" fmla="*/ 115241 w 1131279"/>
              <a:gd name="connsiteY31" fmla="*/ 111029 h 2346553"/>
              <a:gd name="connsiteX32" fmla="*/ 63004 w 1131279"/>
              <a:gd name="connsiteY32" fmla="*/ 3488 h 2346553"/>
              <a:gd name="connsiteX33" fmla="*/ 93682 w 1131279"/>
              <a:gd name="connsiteY33" fmla="*/ 117543 h 2346553"/>
              <a:gd name="connsiteX34" fmla="*/ 40569 w 1131279"/>
              <a:gd name="connsiteY34" fmla="*/ 45858 h 2346553"/>
              <a:gd name="connsiteX35" fmla="*/ 69223 w 1131279"/>
              <a:gd name="connsiteY35" fmla="*/ 122838 h 2346553"/>
              <a:gd name="connsiteX36" fmla="*/ 7782 w 1131279"/>
              <a:gd name="connsiteY36" fmla="*/ 100523 h 2346553"/>
              <a:gd name="connsiteX37" fmla="*/ 60608 w 1131279"/>
              <a:gd name="connsiteY37" fmla="*/ 166024 h 2346553"/>
              <a:gd name="connsiteX38" fmla="*/ 124471 w 1131279"/>
              <a:gd name="connsiteY38" fmla="*/ 264722 h 2346553"/>
              <a:gd name="connsiteX39" fmla="*/ 208654 w 1131279"/>
              <a:gd name="connsiteY39" fmla="*/ 415670 h 2346553"/>
              <a:gd name="connsiteX40" fmla="*/ 371214 w 1131279"/>
              <a:gd name="connsiteY40" fmla="*/ 653704 h 2346553"/>
              <a:gd name="connsiteX41" fmla="*/ 377019 w 1131279"/>
              <a:gd name="connsiteY41" fmla="*/ 732082 h 2346553"/>
              <a:gd name="connsiteX42" fmla="*/ 440882 w 1131279"/>
              <a:gd name="connsiteY42" fmla="*/ 888836 h 2346553"/>
              <a:gd name="connsiteX43" fmla="*/ 446688 w 1131279"/>
              <a:gd name="connsiteY43" fmla="*/ 999144 h 2346553"/>
              <a:gd name="connsiteX44" fmla="*/ 379922 w 1131279"/>
              <a:gd name="connsiteY44" fmla="*/ 1216859 h 2346553"/>
              <a:gd name="connsiteX45" fmla="*/ 385728 w 1131279"/>
              <a:gd name="connsiteY45" fmla="*/ 1324264 h 2346553"/>
              <a:gd name="connsiteX46" fmla="*/ 403145 w 1131279"/>
              <a:gd name="connsiteY46" fmla="*/ 1437476 h 2346553"/>
              <a:gd name="connsiteX47" fmla="*/ 417659 w 1131279"/>
              <a:gd name="connsiteY47" fmla="*/ 1608744 h 2346553"/>
              <a:gd name="connsiteX48" fmla="*/ 452494 w 1131279"/>
              <a:gd name="connsiteY48" fmla="*/ 1719053 h 2346553"/>
              <a:gd name="connsiteX49" fmla="*/ 542482 w 1131279"/>
              <a:gd name="connsiteY49" fmla="*/ 2061590 h 2346553"/>
              <a:gd name="connsiteX50" fmla="*/ 577317 w 1131279"/>
              <a:gd name="connsiteY50" fmla="*/ 2070299 h 2346553"/>
              <a:gd name="connsiteX51" fmla="*/ 545385 w 1131279"/>
              <a:gd name="connsiteY51" fmla="*/ 2131259 h 2346553"/>
              <a:gd name="connsiteX52" fmla="*/ 522162 w 1131279"/>
              <a:gd name="connsiteY52" fmla="*/ 2224150 h 2346553"/>
              <a:gd name="connsiteX53" fmla="*/ 591831 w 1131279"/>
              <a:gd name="connsiteY53" fmla="*/ 2247373 h 2346553"/>
              <a:gd name="connsiteX54" fmla="*/ 646985 w 1131279"/>
              <a:gd name="connsiteY54" fmla="*/ 2206733 h 2346553"/>
              <a:gd name="connsiteX55" fmla="*/ 644082 w 1131279"/>
              <a:gd name="connsiteY55" fmla="*/ 2131259 h 2346553"/>
              <a:gd name="connsiteX56" fmla="*/ 667305 w 1131279"/>
              <a:gd name="connsiteY56" fmla="*/ 2067396 h 2346553"/>
              <a:gd name="connsiteX57" fmla="*/ 667305 w 1131279"/>
              <a:gd name="connsiteY57" fmla="*/ 2044173 h 2346553"/>
              <a:gd name="connsiteX58" fmla="*/ 620859 w 1131279"/>
              <a:gd name="connsiteY58" fmla="*/ 1936767 h 2346553"/>
              <a:gd name="connsiteX59" fmla="*/ 612151 w 1131279"/>
              <a:gd name="connsiteY59" fmla="*/ 1600036 h 2346553"/>
              <a:gd name="connsiteX60" fmla="*/ 612151 w 1131279"/>
              <a:gd name="connsiteY60" fmla="*/ 1417156 h 2346553"/>
              <a:gd name="connsiteX61" fmla="*/ 678917 w 1131279"/>
              <a:gd name="connsiteY61" fmla="*/ 1704539 h 2346553"/>
              <a:gd name="connsiteX62" fmla="*/ 707945 w 1131279"/>
              <a:gd name="connsiteY62" fmla="*/ 1806138 h 2346553"/>
              <a:gd name="connsiteX63" fmla="*/ 707219 w 1131279"/>
              <a:gd name="connsiteY63" fmla="*/ 1929510 h 2346553"/>
              <a:gd name="connsiteX64" fmla="*/ 736974 w 1131279"/>
              <a:gd name="connsiteY64" fmla="*/ 2198024 h 2346553"/>
              <a:gd name="connsiteX65" fmla="*/ 766002 w 1131279"/>
              <a:gd name="connsiteY65" fmla="*/ 2203830 h 2346553"/>
              <a:gd name="connsiteX66" fmla="*/ 760197 w 1131279"/>
              <a:gd name="connsiteY66" fmla="*/ 2279303 h 2346553"/>
              <a:gd name="connsiteX67" fmla="*/ 845831 w 1131279"/>
              <a:gd name="connsiteY67" fmla="*/ 2325750 h 2346553"/>
              <a:gd name="connsiteX68" fmla="*/ 973557 w 1131279"/>
              <a:gd name="connsiteY68" fmla="*/ 2298898 h 2346553"/>
              <a:gd name="connsiteX69" fmla="*/ 826962 w 1131279"/>
              <a:gd name="connsiteY69" fmla="*/ 2195121 h 2346553"/>
              <a:gd name="connsiteX70" fmla="*/ 867602 w 1131279"/>
              <a:gd name="connsiteY70" fmla="*/ 2186412 h 2346553"/>
              <a:gd name="connsiteX71" fmla="*/ 847282 w 1131279"/>
              <a:gd name="connsiteY71" fmla="*/ 1840972 h 2346553"/>
              <a:gd name="connsiteX72" fmla="*/ 855992 w 1131279"/>
              <a:gd name="connsiteY72" fmla="*/ 1780012 h 2346553"/>
              <a:gd name="connsiteX73" fmla="*/ 838574 w 1131279"/>
              <a:gd name="connsiteY73" fmla="*/ 1748081 h 2346553"/>
              <a:gd name="connsiteX74" fmla="*/ 826962 w 1131279"/>
              <a:gd name="connsiteY74" fmla="*/ 1367806 h 2346553"/>
              <a:gd name="connsiteX75" fmla="*/ 797934 w 1131279"/>
              <a:gd name="connsiteY75" fmla="*/ 1257498 h 2346553"/>
              <a:gd name="connsiteX76" fmla="*/ 766002 w 1131279"/>
              <a:gd name="connsiteY76" fmla="*/ 990435 h 2346553"/>
              <a:gd name="connsiteX77" fmla="*/ 861797 w 1131279"/>
              <a:gd name="connsiteY77" fmla="*/ 665315 h 2346553"/>
              <a:gd name="connsiteX78" fmla="*/ 1053385 w 1131279"/>
              <a:gd name="connsiteY78" fmla="*/ 430183 h 2346553"/>
              <a:gd name="connsiteX79" fmla="*/ 1125957 w 1131279"/>
              <a:gd name="connsiteY79" fmla="*/ 177635 h 2346553"/>
              <a:gd name="connsiteX80" fmla="*/ 1105637 w 1131279"/>
              <a:gd name="connsiteY80" fmla="*/ 38298 h 2346553"/>
              <a:gd name="connsiteX81" fmla="*/ 1044677 w 1131279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33123 w 1123833"/>
              <a:gd name="connsiteY34" fmla="*/ 45858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5263 h 2345460"/>
              <a:gd name="connsiteX1" fmla="*/ 1037231 w 1123833"/>
              <a:gd name="connsiteY1" fmla="*/ 162029 h 2345460"/>
              <a:gd name="connsiteX2" fmla="*/ 970465 w 1123833"/>
              <a:gd name="connsiteY2" fmla="*/ 304269 h 2345460"/>
              <a:gd name="connsiteX3" fmla="*/ 918213 w 1123833"/>
              <a:gd name="connsiteY3" fmla="*/ 376840 h 2345460"/>
              <a:gd name="connsiteX4" fmla="*/ 854351 w 1123833"/>
              <a:gd name="connsiteY4" fmla="*/ 481343 h 2345460"/>
              <a:gd name="connsiteX5" fmla="*/ 752751 w 1123833"/>
              <a:gd name="connsiteY5" fmla="*/ 533594 h 2345460"/>
              <a:gd name="connsiteX6" fmla="*/ 717916 w 1123833"/>
              <a:gd name="connsiteY6" fmla="*/ 597457 h 2345460"/>
              <a:gd name="connsiteX7" fmla="*/ 677276 w 1123833"/>
              <a:gd name="connsiteY7" fmla="*/ 588749 h 2345460"/>
              <a:gd name="connsiteX8" fmla="*/ 685985 w 1123833"/>
              <a:gd name="connsiteY8" fmla="*/ 539400 h 2345460"/>
              <a:gd name="connsiteX9" fmla="*/ 720819 w 1123833"/>
              <a:gd name="connsiteY9" fmla="*/ 498760 h 2345460"/>
              <a:gd name="connsiteX10" fmla="*/ 717916 w 1123833"/>
              <a:gd name="connsiteY10" fmla="*/ 443606 h 2345460"/>
              <a:gd name="connsiteX11" fmla="*/ 717916 w 1123833"/>
              <a:gd name="connsiteY11" fmla="*/ 391354 h 2345460"/>
              <a:gd name="connsiteX12" fmla="*/ 662762 w 1123833"/>
              <a:gd name="connsiteY12" fmla="*/ 327491 h 2345460"/>
              <a:gd name="connsiteX13" fmla="*/ 584385 w 1123833"/>
              <a:gd name="connsiteY13" fmla="*/ 342006 h 2345460"/>
              <a:gd name="connsiteX14" fmla="*/ 543745 w 1123833"/>
              <a:gd name="connsiteY14" fmla="*/ 400063 h 2345460"/>
              <a:gd name="connsiteX15" fmla="*/ 555356 w 1123833"/>
              <a:gd name="connsiteY15" fmla="*/ 446509 h 2345460"/>
              <a:gd name="connsiteX16" fmla="*/ 546389 w 1123833"/>
              <a:gd name="connsiteY16" fmla="*/ 478563 h 2345460"/>
              <a:gd name="connsiteX17" fmla="*/ 572773 w 1123833"/>
              <a:gd name="connsiteY17" fmla="*/ 533594 h 2345460"/>
              <a:gd name="connsiteX18" fmla="*/ 532133 w 1123833"/>
              <a:gd name="connsiteY18" fmla="*/ 585846 h 2345460"/>
              <a:gd name="connsiteX19" fmla="*/ 503105 w 1123833"/>
              <a:gd name="connsiteY19" fmla="*/ 585846 h 2345460"/>
              <a:gd name="connsiteX20" fmla="*/ 474076 w 1123833"/>
              <a:gd name="connsiteY20" fmla="*/ 539400 h 2345460"/>
              <a:gd name="connsiteX21" fmla="*/ 410213 w 1123833"/>
              <a:gd name="connsiteY21" fmla="*/ 487149 h 2345460"/>
              <a:gd name="connsiteX22" fmla="*/ 360865 w 1123833"/>
              <a:gd name="connsiteY22" fmla="*/ 437800 h 2345460"/>
              <a:gd name="connsiteX23" fmla="*/ 328933 w 1123833"/>
              <a:gd name="connsiteY23" fmla="*/ 368131 h 2345460"/>
              <a:gd name="connsiteX24" fmla="*/ 230236 w 1123833"/>
              <a:gd name="connsiteY24" fmla="*/ 283949 h 2345460"/>
              <a:gd name="connsiteX25" fmla="*/ 175082 w 1123833"/>
              <a:gd name="connsiteY25" fmla="*/ 199766 h 2345460"/>
              <a:gd name="connsiteX26" fmla="*/ 154704 w 1123833"/>
              <a:gd name="connsiteY26" fmla="*/ 95401 h 2345460"/>
              <a:gd name="connsiteX27" fmla="*/ 141162 w 1123833"/>
              <a:gd name="connsiteY27" fmla="*/ 82326 h 2345460"/>
              <a:gd name="connsiteX28" fmla="*/ 138515 w 1123833"/>
              <a:gd name="connsiteY28" fmla="*/ 143094 h 2345460"/>
              <a:gd name="connsiteX29" fmla="*/ 103718 w 1123833"/>
              <a:gd name="connsiteY29" fmla="*/ 25929 h 2345460"/>
              <a:gd name="connsiteX30" fmla="*/ 88799 w 1123833"/>
              <a:gd name="connsiteY30" fmla="*/ 28702 h 2345460"/>
              <a:gd name="connsiteX31" fmla="*/ 107795 w 1123833"/>
              <a:gd name="connsiteY31" fmla="*/ 109936 h 2345460"/>
              <a:gd name="connsiteX32" fmla="*/ 45640 w 1123833"/>
              <a:gd name="connsiteY32" fmla="*/ 3488 h 2345460"/>
              <a:gd name="connsiteX33" fmla="*/ 86236 w 1123833"/>
              <a:gd name="connsiteY33" fmla="*/ 116450 h 2345460"/>
              <a:gd name="connsiteX34" fmla="*/ 18204 w 1123833"/>
              <a:gd name="connsiteY34" fmla="*/ 49304 h 2345460"/>
              <a:gd name="connsiteX35" fmla="*/ 54843 w 1123833"/>
              <a:gd name="connsiteY35" fmla="*/ 129057 h 2345460"/>
              <a:gd name="connsiteX36" fmla="*/ 336 w 1123833"/>
              <a:gd name="connsiteY36" fmla="*/ 99430 h 2345460"/>
              <a:gd name="connsiteX37" fmla="*/ 56860 w 1123833"/>
              <a:gd name="connsiteY37" fmla="*/ 181195 h 2345460"/>
              <a:gd name="connsiteX38" fmla="*/ 117025 w 1123833"/>
              <a:gd name="connsiteY38" fmla="*/ 263629 h 2345460"/>
              <a:gd name="connsiteX39" fmla="*/ 201208 w 1123833"/>
              <a:gd name="connsiteY39" fmla="*/ 414577 h 2345460"/>
              <a:gd name="connsiteX40" fmla="*/ 363768 w 1123833"/>
              <a:gd name="connsiteY40" fmla="*/ 652611 h 2345460"/>
              <a:gd name="connsiteX41" fmla="*/ 369573 w 1123833"/>
              <a:gd name="connsiteY41" fmla="*/ 730989 h 2345460"/>
              <a:gd name="connsiteX42" fmla="*/ 433436 w 1123833"/>
              <a:gd name="connsiteY42" fmla="*/ 887743 h 2345460"/>
              <a:gd name="connsiteX43" fmla="*/ 439242 w 1123833"/>
              <a:gd name="connsiteY43" fmla="*/ 998051 h 2345460"/>
              <a:gd name="connsiteX44" fmla="*/ 372476 w 1123833"/>
              <a:gd name="connsiteY44" fmla="*/ 1215766 h 2345460"/>
              <a:gd name="connsiteX45" fmla="*/ 378282 w 1123833"/>
              <a:gd name="connsiteY45" fmla="*/ 1323171 h 2345460"/>
              <a:gd name="connsiteX46" fmla="*/ 395699 w 1123833"/>
              <a:gd name="connsiteY46" fmla="*/ 1436383 h 2345460"/>
              <a:gd name="connsiteX47" fmla="*/ 410213 w 1123833"/>
              <a:gd name="connsiteY47" fmla="*/ 1607651 h 2345460"/>
              <a:gd name="connsiteX48" fmla="*/ 445048 w 1123833"/>
              <a:gd name="connsiteY48" fmla="*/ 1717960 h 2345460"/>
              <a:gd name="connsiteX49" fmla="*/ 535036 w 1123833"/>
              <a:gd name="connsiteY49" fmla="*/ 2060497 h 2345460"/>
              <a:gd name="connsiteX50" fmla="*/ 569871 w 1123833"/>
              <a:gd name="connsiteY50" fmla="*/ 2069206 h 2345460"/>
              <a:gd name="connsiteX51" fmla="*/ 537939 w 1123833"/>
              <a:gd name="connsiteY51" fmla="*/ 2130166 h 2345460"/>
              <a:gd name="connsiteX52" fmla="*/ 514716 w 1123833"/>
              <a:gd name="connsiteY52" fmla="*/ 2223057 h 2345460"/>
              <a:gd name="connsiteX53" fmla="*/ 584385 w 1123833"/>
              <a:gd name="connsiteY53" fmla="*/ 2246280 h 2345460"/>
              <a:gd name="connsiteX54" fmla="*/ 639539 w 1123833"/>
              <a:gd name="connsiteY54" fmla="*/ 2205640 h 2345460"/>
              <a:gd name="connsiteX55" fmla="*/ 636636 w 1123833"/>
              <a:gd name="connsiteY55" fmla="*/ 2130166 h 2345460"/>
              <a:gd name="connsiteX56" fmla="*/ 659859 w 1123833"/>
              <a:gd name="connsiteY56" fmla="*/ 2066303 h 2345460"/>
              <a:gd name="connsiteX57" fmla="*/ 659859 w 1123833"/>
              <a:gd name="connsiteY57" fmla="*/ 2043080 h 2345460"/>
              <a:gd name="connsiteX58" fmla="*/ 613413 w 1123833"/>
              <a:gd name="connsiteY58" fmla="*/ 1935674 h 2345460"/>
              <a:gd name="connsiteX59" fmla="*/ 604705 w 1123833"/>
              <a:gd name="connsiteY59" fmla="*/ 1598943 h 2345460"/>
              <a:gd name="connsiteX60" fmla="*/ 604705 w 1123833"/>
              <a:gd name="connsiteY60" fmla="*/ 1416063 h 2345460"/>
              <a:gd name="connsiteX61" fmla="*/ 671471 w 1123833"/>
              <a:gd name="connsiteY61" fmla="*/ 1703446 h 2345460"/>
              <a:gd name="connsiteX62" fmla="*/ 700499 w 1123833"/>
              <a:gd name="connsiteY62" fmla="*/ 1805045 h 2345460"/>
              <a:gd name="connsiteX63" fmla="*/ 699773 w 1123833"/>
              <a:gd name="connsiteY63" fmla="*/ 1928417 h 2345460"/>
              <a:gd name="connsiteX64" fmla="*/ 729528 w 1123833"/>
              <a:gd name="connsiteY64" fmla="*/ 2196931 h 2345460"/>
              <a:gd name="connsiteX65" fmla="*/ 758556 w 1123833"/>
              <a:gd name="connsiteY65" fmla="*/ 2202737 h 2345460"/>
              <a:gd name="connsiteX66" fmla="*/ 752751 w 1123833"/>
              <a:gd name="connsiteY66" fmla="*/ 2278210 h 2345460"/>
              <a:gd name="connsiteX67" fmla="*/ 838385 w 1123833"/>
              <a:gd name="connsiteY67" fmla="*/ 2324657 h 2345460"/>
              <a:gd name="connsiteX68" fmla="*/ 966111 w 1123833"/>
              <a:gd name="connsiteY68" fmla="*/ 2297805 h 2345460"/>
              <a:gd name="connsiteX69" fmla="*/ 819516 w 1123833"/>
              <a:gd name="connsiteY69" fmla="*/ 2194028 h 2345460"/>
              <a:gd name="connsiteX70" fmla="*/ 860156 w 1123833"/>
              <a:gd name="connsiteY70" fmla="*/ 2185319 h 2345460"/>
              <a:gd name="connsiteX71" fmla="*/ 839836 w 1123833"/>
              <a:gd name="connsiteY71" fmla="*/ 1839879 h 2345460"/>
              <a:gd name="connsiteX72" fmla="*/ 848546 w 1123833"/>
              <a:gd name="connsiteY72" fmla="*/ 1778919 h 2345460"/>
              <a:gd name="connsiteX73" fmla="*/ 831128 w 1123833"/>
              <a:gd name="connsiteY73" fmla="*/ 1746988 h 2345460"/>
              <a:gd name="connsiteX74" fmla="*/ 819516 w 1123833"/>
              <a:gd name="connsiteY74" fmla="*/ 1366713 h 2345460"/>
              <a:gd name="connsiteX75" fmla="*/ 790488 w 1123833"/>
              <a:gd name="connsiteY75" fmla="*/ 1256405 h 2345460"/>
              <a:gd name="connsiteX76" fmla="*/ 758556 w 1123833"/>
              <a:gd name="connsiteY76" fmla="*/ 989342 h 2345460"/>
              <a:gd name="connsiteX77" fmla="*/ 854351 w 1123833"/>
              <a:gd name="connsiteY77" fmla="*/ 664222 h 2345460"/>
              <a:gd name="connsiteX78" fmla="*/ 1045939 w 1123833"/>
              <a:gd name="connsiteY78" fmla="*/ 429090 h 2345460"/>
              <a:gd name="connsiteX79" fmla="*/ 1118511 w 1123833"/>
              <a:gd name="connsiteY79" fmla="*/ 176542 h 2345460"/>
              <a:gd name="connsiteX80" fmla="*/ 1098191 w 1123833"/>
              <a:gd name="connsiteY80" fmla="*/ 37205 h 2345460"/>
              <a:gd name="connsiteX81" fmla="*/ 1037231 w 1123833"/>
              <a:gd name="connsiteY81" fmla="*/ 95263 h 2345460"/>
              <a:gd name="connsiteX0" fmla="*/ 1037231 w 1123833"/>
              <a:gd name="connsiteY0" fmla="*/ 99171 h 2349368"/>
              <a:gd name="connsiteX1" fmla="*/ 1037231 w 1123833"/>
              <a:gd name="connsiteY1" fmla="*/ 165937 h 2349368"/>
              <a:gd name="connsiteX2" fmla="*/ 970465 w 1123833"/>
              <a:gd name="connsiteY2" fmla="*/ 308177 h 2349368"/>
              <a:gd name="connsiteX3" fmla="*/ 918213 w 1123833"/>
              <a:gd name="connsiteY3" fmla="*/ 380748 h 2349368"/>
              <a:gd name="connsiteX4" fmla="*/ 854351 w 1123833"/>
              <a:gd name="connsiteY4" fmla="*/ 485251 h 2349368"/>
              <a:gd name="connsiteX5" fmla="*/ 752751 w 1123833"/>
              <a:gd name="connsiteY5" fmla="*/ 537502 h 2349368"/>
              <a:gd name="connsiteX6" fmla="*/ 717916 w 1123833"/>
              <a:gd name="connsiteY6" fmla="*/ 601365 h 2349368"/>
              <a:gd name="connsiteX7" fmla="*/ 677276 w 1123833"/>
              <a:gd name="connsiteY7" fmla="*/ 592657 h 2349368"/>
              <a:gd name="connsiteX8" fmla="*/ 685985 w 1123833"/>
              <a:gd name="connsiteY8" fmla="*/ 543308 h 2349368"/>
              <a:gd name="connsiteX9" fmla="*/ 720819 w 1123833"/>
              <a:gd name="connsiteY9" fmla="*/ 502668 h 2349368"/>
              <a:gd name="connsiteX10" fmla="*/ 717916 w 1123833"/>
              <a:gd name="connsiteY10" fmla="*/ 447514 h 2349368"/>
              <a:gd name="connsiteX11" fmla="*/ 717916 w 1123833"/>
              <a:gd name="connsiteY11" fmla="*/ 395262 h 2349368"/>
              <a:gd name="connsiteX12" fmla="*/ 662762 w 1123833"/>
              <a:gd name="connsiteY12" fmla="*/ 331399 h 2349368"/>
              <a:gd name="connsiteX13" fmla="*/ 584385 w 1123833"/>
              <a:gd name="connsiteY13" fmla="*/ 345914 h 2349368"/>
              <a:gd name="connsiteX14" fmla="*/ 543745 w 1123833"/>
              <a:gd name="connsiteY14" fmla="*/ 403971 h 2349368"/>
              <a:gd name="connsiteX15" fmla="*/ 555356 w 1123833"/>
              <a:gd name="connsiteY15" fmla="*/ 450417 h 2349368"/>
              <a:gd name="connsiteX16" fmla="*/ 546389 w 1123833"/>
              <a:gd name="connsiteY16" fmla="*/ 482471 h 2349368"/>
              <a:gd name="connsiteX17" fmla="*/ 572773 w 1123833"/>
              <a:gd name="connsiteY17" fmla="*/ 537502 h 2349368"/>
              <a:gd name="connsiteX18" fmla="*/ 532133 w 1123833"/>
              <a:gd name="connsiteY18" fmla="*/ 589754 h 2349368"/>
              <a:gd name="connsiteX19" fmla="*/ 503105 w 1123833"/>
              <a:gd name="connsiteY19" fmla="*/ 589754 h 2349368"/>
              <a:gd name="connsiteX20" fmla="*/ 474076 w 1123833"/>
              <a:gd name="connsiteY20" fmla="*/ 543308 h 2349368"/>
              <a:gd name="connsiteX21" fmla="*/ 410213 w 1123833"/>
              <a:gd name="connsiteY21" fmla="*/ 491057 h 2349368"/>
              <a:gd name="connsiteX22" fmla="*/ 360865 w 1123833"/>
              <a:gd name="connsiteY22" fmla="*/ 441708 h 2349368"/>
              <a:gd name="connsiteX23" fmla="*/ 328933 w 1123833"/>
              <a:gd name="connsiteY23" fmla="*/ 372039 h 2349368"/>
              <a:gd name="connsiteX24" fmla="*/ 230236 w 1123833"/>
              <a:gd name="connsiteY24" fmla="*/ 287857 h 2349368"/>
              <a:gd name="connsiteX25" fmla="*/ 175082 w 1123833"/>
              <a:gd name="connsiteY25" fmla="*/ 203674 h 2349368"/>
              <a:gd name="connsiteX26" fmla="*/ 154704 w 1123833"/>
              <a:gd name="connsiteY26" fmla="*/ 99309 h 2349368"/>
              <a:gd name="connsiteX27" fmla="*/ 141162 w 1123833"/>
              <a:gd name="connsiteY27" fmla="*/ 86234 h 2349368"/>
              <a:gd name="connsiteX28" fmla="*/ 138515 w 1123833"/>
              <a:gd name="connsiteY28" fmla="*/ 147002 h 2349368"/>
              <a:gd name="connsiteX29" fmla="*/ 103718 w 1123833"/>
              <a:gd name="connsiteY29" fmla="*/ 29837 h 2349368"/>
              <a:gd name="connsiteX30" fmla="*/ 88799 w 1123833"/>
              <a:gd name="connsiteY30" fmla="*/ 32610 h 2349368"/>
              <a:gd name="connsiteX31" fmla="*/ 107795 w 1123833"/>
              <a:gd name="connsiteY31" fmla="*/ 113844 h 2349368"/>
              <a:gd name="connsiteX32" fmla="*/ 45640 w 1123833"/>
              <a:gd name="connsiteY32" fmla="*/ 7396 h 2349368"/>
              <a:gd name="connsiteX33" fmla="*/ 86236 w 1123833"/>
              <a:gd name="connsiteY33" fmla="*/ 120358 h 2349368"/>
              <a:gd name="connsiteX34" fmla="*/ 18204 w 1123833"/>
              <a:gd name="connsiteY34" fmla="*/ 53212 h 2349368"/>
              <a:gd name="connsiteX35" fmla="*/ 54843 w 1123833"/>
              <a:gd name="connsiteY35" fmla="*/ 132965 h 2349368"/>
              <a:gd name="connsiteX36" fmla="*/ 336 w 1123833"/>
              <a:gd name="connsiteY36" fmla="*/ 103338 h 2349368"/>
              <a:gd name="connsiteX37" fmla="*/ 56860 w 1123833"/>
              <a:gd name="connsiteY37" fmla="*/ 185103 h 2349368"/>
              <a:gd name="connsiteX38" fmla="*/ 117025 w 1123833"/>
              <a:gd name="connsiteY38" fmla="*/ 267537 h 2349368"/>
              <a:gd name="connsiteX39" fmla="*/ 201208 w 1123833"/>
              <a:gd name="connsiteY39" fmla="*/ 418485 h 2349368"/>
              <a:gd name="connsiteX40" fmla="*/ 363768 w 1123833"/>
              <a:gd name="connsiteY40" fmla="*/ 656519 h 2349368"/>
              <a:gd name="connsiteX41" fmla="*/ 369573 w 1123833"/>
              <a:gd name="connsiteY41" fmla="*/ 734897 h 2349368"/>
              <a:gd name="connsiteX42" fmla="*/ 433436 w 1123833"/>
              <a:gd name="connsiteY42" fmla="*/ 891651 h 2349368"/>
              <a:gd name="connsiteX43" fmla="*/ 439242 w 1123833"/>
              <a:gd name="connsiteY43" fmla="*/ 1001959 h 2349368"/>
              <a:gd name="connsiteX44" fmla="*/ 372476 w 1123833"/>
              <a:gd name="connsiteY44" fmla="*/ 1219674 h 2349368"/>
              <a:gd name="connsiteX45" fmla="*/ 378282 w 1123833"/>
              <a:gd name="connsiteY45" fmla="*/ 1327079 h 2349368"/>
              <a:gd name="connsiteX46" fmla="*/ 395699 w 1123833"/>
              <a:gd name="connsiteY46" fmla="*/ 1440291 h 2349368"/>
              <a:gd name="connsiteX47" fmla="*/ 410213 w 1123833"/>
              <a:gd name="connsiteY47" fmla="*/ 1611559 h 2349368"/>
              <a:gd name="connsiteX48" fmla="*/ 445048 w 1123833"/>
              <a:gd name="connsiteY48" fmla="*/ 1721868 h 2349368"/>
              <a:gd name="connsiteX49" fmla="*/ 535036 w 1123833"/>
              <a:gd name="connsiteY49" fmla="*/ 2064405 h 2349368"/>
              <a:gd name="connsiteX50" fmla="*/ 569871 w 1123833"/>
              <a:gd name="connsiteY50" fmla="*/ 2073114 h 2349368"/>
              <a:gd name="connsiteX51" fmla="*/ 537939 w 1123833"/>
              <a:gd name="connsiteY51" fmla="*/ 2134074 h 2349368"/>
              <a:gd name="connsiteX52" fmla="*/ 514716 w 1123833"/>
              <a:gd name="connsiteY52" fmla="*/ 2226965 h 2349368"/>
              <a:gd name="connsiteX53" fmla="*/ 584385 w 1123833"/>
              <a:gd name="connsiteY53" fmla="*/ 2250188 h 2349368"/>
              <a:gd name="connsiteX54" fmla="*/ 639539 w 1123833"/>
              <a:gd name="connsiteY54" fmla="*/ 2209548 h 2349368"/>
              <a:gd name="connsiteX55" fmla="*/ 636636 w 1123833"/>
              <a:gd name="connsiteY55" fmla="*/ 2134074 h 2349368"/>
              <a:gd name="connsiteX56" fmla="*/ 659859 w 1123833"/>
              <a:gd name="connsiteY56" fmla="*/ 2070211 h 2349368"/>
              <a:gd name="connsiteX57" fmla="*/ 659859 w 1123833"/>
              <a:gd name="connsiteY57" fmla="*/ 2046988 h 2349368"/>
              <a:gd name="connsiteX58" fmla="*/ 613413 w 1123833"/>
              <a:gd name="connsiteY58" fmla="*/ 1939582 h 2349368"/>
              <a:gd name="connsiteX59" fmla="*/ 604705 w 1123833"/>
              <a:gd name="connsiteY59" fmla="*/ 1602851 h 2349368"/>
              <a:gd name="connsiteX60" fmla="*/ 604705 w 1123833"/>
              <a:gd name="connsiteY60" fmla="*/ 1419971 h 2349368"/>
              <a:gd name="connsiteX61" fmla="*/ 671471 w 1123833"/>
              <a:gd name="connsiteY61" fmla="*/ 1707354 h 2349368"/>
              <a:gd name="connsiteX62" fmla="*/ 700499 w 1123833"/>
              <a:gd name="connsiteY62" fmla="*/ 1808953 h 2349368"/>
              <a:gd name="connsiteX63" fmla="*/ 699773 w 1123833"/>
              <a:gd name="connsiteY63" fmla="*/ 1932325 h 2349368"/>
              <a:gd name="connsiteX64" fmla="*/ 729528 w 1123833"/>
              <a:gd name="connsiteY64" fmla="*/ 2200839 h 2349368"/>
              <a:gd name="connsiteX65" fmla="*/ 758556 w 1123833"/>
              <a:gd name="connsiteY65" fmla="*/ 2206645 h 2349368"/>
              <a:gd name="connsiteX66" fmla="*/ 752751 w 1123833"/>
              <a:gd name="connsiteY66" fmla="*/ 2282118 h 2349368"/>
              <a:gd name="connsiteX67" fmla="*/ 838385 w 1123833"/>
              <a:gd name="connsiteY67" fmla="*/ 2328565 h 2349368"/>
              <a:gd name="connsiteX68" fmla="*/ 966111 w 1123833"/>
              <a:gd name="connsiteY68" fmla="*/ 2301713 h 2349368"/>
              <a:gd name="connsiteX69" fmla="*/ 819516 w 1123833"/>
              <a:gd name="connsiteY69" fmla="*/ 2197936 h 2349368"/>
              <a:gd name="connsiteX70" fmla="*/ 860156 w 1123833"/>
              <a:gd name="connsiteY70" fmla="*/ 2189227 h 2349368"/>
              <a:gd name="connsiteX71" fmla="*/ 839836 w 1123833"/>
              <a:gd name="connsiteY71" fmla="*/ 1843787 h 2349368"/>
              <a:gd name="connsiteX72" fmla="*/ 848546 w 1123833"/>
              <a:gd name="connsiteY72" fmla="*/ 1782827 h 2349368"/>
              <a:gd name="connsiteX73" fmla="*/ 831128 w 1123833"/>
              <a:gd name="connsiteY73" fmla="*/ 1750896 h 2349368"/>
              <a:gd name="connsiteX74" fmla="*/ 819516 w 1123833"/>
              <a:gd name="connsiteY74" fmla="*/ 1370621 h 2349368"/>
              <a:gd name="connsiteX75" fmla="*/ 790488 w 1123833"/>
              <a:gd name="connsiteY75" fmla="*/ 1260313 h 2349368"/>
              <a:gd name="connsiteX76" fmla="*/ 758556 w 1123833"/>
              <a:gd name="connsiteY76" fmla="*/ 993250 h 2349368"/>
              <a:gd name="connsiteX77" fmla="*/ 854351 w 1123833"/>
              <a:gd name="connsiteY77" fmla="*/ 668130 h 2349368"/>
              <a:gd name="connsiteX78" fmla="*/ 1045939 w 1123833"/>
              <a:gd name="connsiteY78" fmla="*/ 432998 h 2349368"/>
              <a:gd name="connsiteX79" fmla="*/ 1118511 w 1123833"/>
              <a:gd name="connsiteY79" fmla="*/ 180450 h 2349368"/>
              <a:gd name="connsiteX80" fmla="*/ 1098191 w 1123833"/>
              <a:gd name="connsiteY80" fmla="*/ 41113 h 2349368"/>
              <a:gd name="connsiteX81" fmla="*/ 1037231 w 1123833"/>
              <a:gd name="connsiteY81" fmla="*/ 99171 h 2349368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8030 h 2348227"/>
              <a:gd name="connsiteX1" fmla="*/ 1037231 w 1123833"/>
              <a:gd name="connsiteY1" fmla="*/ 164796 h 2348227"/>
              <a:gd name="connsiteX2" fmla="*/ 970465 w 1123833"/>
              <a:gd name="connsiteY2" fmla="*/ 307036 h 2348227"/>
              <a:gd name="connsiteX3" fmla="*/ 918213 w 1123833"/>
              <a:gd name="connsiteY3" fmla="*/ 379607 h 2348227"/>
              <a:gd name="connsiteX4" fmla="*/ 854351 w 1123833"/>
              <a:gd name="connsiteY4" fmla="*/ 484110 h 2348227"/>
              <a:gd name="connsiteX5" fmla="*/ 752751 w 1123833"/>
              <a:gd name="connsiteY5" fmla="*/ 536361 h 2348227"/>
              <a:gd name="connsiteX6" fmla="*/ 717916 w 1123833"/>
              <a:gd name="connsiteY6" fmla="*/ 600224 h 2348227"/>
              <a:gd name="connsiteX7" fmla="*/ 677276 w 1123833"/>
              <a:gd name="connsiteY7" fmla="*/ 591516 h 2348227"/>
              <a:gd name="connsiteX8" fmla="*/ 685985 w 1123833"/>
              <a:gd name="connsiteY8" fmla="*/ 542167 h 2348227"/>
              <a:gd name="connsiteX9" fmla="*/ 720819 w 1123833"/>
              <a:gd name="connsiteY9" fmla="*/ 501527 h 2348227"/>
              <a:gd name="connsiteX10" fmla="*/ 717916 w 1123833"/>
              <a:gd name="connsiteY10" fmla="*/ 446373 h 2348227"/>
              <a:gd name="connsiteX11" fmla="*/ 717916 w 1123833"/>
              <a:gd name="connsiteY11" fmla="*/ 394121 h 2348227"/>
              <a:gd name="connsiteX12" fmla="*/ 662762 w 1123833"/>
              <a:gd name="connsiteY12" fmla="*/ 330258 h 2348227"/>
              <a:gd name="connsiteX13" fmla="*/ 584385 w 1123833"/>
              <a:gd name="connsiteY13" fmla="*/ 344773 h 2348227"/>
              <a:gd name="connsiteX14" fmla="*/ 543745 w 1123833"/>
              <a:gd name="connsiteY14" fmla="*/ 402830 h 2348227"/>
              <a:gd name="connsiteX15" fmla="*/ 555356 w 1123833"/>
              <a:gd name="connsiteY15" fmla="*/ 449276 h 2348227"/>
              <a:gd name="connsiteX16" fmla="*/ 546389 w 1123833"/>
              <a:gd name="connsiteY16" fmla="*/ 481330 h 2348227"/>
              <a:gd name="connsiteX17" fmla="*/ 572773 w 1123833"/>
              <a:gd name="connsiteY17" fmla="*/ 536361 h 2348227"/>
              <a:gd name="connsiteX18" fmla="*/ 532133 w 1123833"/>
              <a:gd name="connsiteY18" fmla="*/ 588613 h 2348227"/>
              <a:gd name="connsiteX19" fmla="*/ 503105 w 1123833"/>
              <a:gd name="connsiteY19" fmla="*/ 588613 h 2348227"/>
              <a:gd name="connsiteX20" fmla="*/ 474076 w 1123833"/>
              <a:gd name="connsiteY20" fmla="*/ 542167 h 2348227"/>
              <a:gd name="connsiteX21" fmla="*/ 410213 w 1123833"/>
              <a:gd name="connsiteY21" fmla="*/ 489916 h 2348227"/>
              <a:gd name="connsiteX22" fmla="*/ 360865 w 1123833"/>
              <a:gd name="connsiteY22" fmla="*/ 440567 h 2348227"/>
              <a:gd name="connsiteX23" fmla="*/ 328933 w 1123833"/>
              <a:gd name="connsiteY23" fmla="*/ 370898 h 2348227"/>
              <a:gd name="connsiteX24" fmla="*/ 230236 w 1123833"/>
              <a:gd name="connsiteY24" fmla="*/ 286716 h 2348227"/>
              <a:gd name="connsiteX25" fmla="*/ 175082 w 1123833"/>
              <a:gd name="connsiteY25" fmla="*/ 202533 h 2348227"/>
              <a:gd name="connsiteX26" fmla="*/ 154704 w 1123833"/>
              <a:gd name="connsiteY26" fmla="*/ 98168 h 2348227"/>
              <a:gd name="connsiteX27" fmla="*/ 141162 w 1123833"/>
              <a:gd name="connsiteY27" fmla="*/ 85093 h 2348227"/>
              <a:gd name="connsiteX28" fmla="*/ 138515 w 1123833"/>
              <a:gd name="connsiteY28" fmla="*/ 145861 h 2348227"/>
              <a:gd name="connsiteX29" fmla="*/ 103718 w 1123833"/>
              <a:gd name="connsiteY29" fmla="*/ 28696 h 2348227"/>
              <a:gd name="connsiteX30" fmla="*/ 88799 w 1123833"/>
              <a:gd name="connsiteY30" fmla="*/ 31469 h 2348227"/>
              <a:gd name="connsiteX31" fmla="*/ 107795 w 1123833"/>
              <a:gd name="connsiteY31" fmla="*/ 112703 h 2348227"/>
              <a:gd name="connsiteX32" fmla="*/ 45640 w 1123833"/>
              <a:gd name="connsiteY32" fmla="*/ 6255 h 2348227"/>
              <a:gd name="connsiteX33" fmla="*/ 81698 w 1123833"/>
              <a:gd name="connsiteY33" fmla="*/ 120730 h 2348227"/>
              <a:gd name="connsiteX34" fmla="*/ 18204 w 1123833"/>
              <a:gd name="connsiteY34" fmla="*/ 52071 h 2348227"/>
              <a:gd name="connsiteX35" fmla="*/ 54843 w 1123833"/>
              <a:gd name="connsiteY35" fmla="*/ 131824 h 2348227"/>
              <a:gd name="connsiteX36" fmla="*/ 336 w 1123833"/>
              <a:gd name="connsiteY36" fmla="*/ 102197 h 2348227"/>
              <a:gd name="connsiteX37" fmla="*/ 56860 w 1123833"/>
              <a:gd name="connsiteY37" fmla="*/ 183962 h 2348227"/>
              <a:gd name="connsiteX38" fmla="*/ 117025 w 1123833"/>
              <a:gd name="connsiteY38" fmla="*/ 266396 h 2348227"/>
              <a:gd name="connsiteX39" fmla="*/ 201208 w 1123833"/>
              <a:gd name="connsiteY39" fmla="*/ 417344 h 2348227"/>
              <a:gd name="connsiteX40" fmla="*/ 363768 w 1123833"/>
              <a:gd name="connsiteY40" fmla="*/ 655378 h 2348227"/>
              <a:gd name="connsiteX41" fmla="*/ 369573 w 1123833"/>
              <a:gd name="connsiteY41" fmla="*/ 733756 h 2348227"/>
              <a:gd name="connsiteX42" fmla="*/ 433436 w 1123833"/>
              <a:gd name="connsiteY42" fmla="*/ 890510 h 2348227"/>
              <a:gd name="connsiteX43" fmla="*/ 439242 w 1123833"/>
              <a:gd name="connsiteY43" fmla="*/ 1000818 h 2348227"/>
              <a:gd name="connsiteX44" fmla="*/ 372476 w 1123833"/>
              <a:gd name="connsiteY44" fmla="*/ 1218533 h 2348227"/>
              <a:gd name="connsiteX45" fmla="*/ 378282 w 1123833"/>
              <a:gd name="connsiteY45" fmla="*/ 1325938 h 2348227"/>
              <a:gd name="connsiteX46" fmla="*/ 395699 w 1123833"/>
              <a:gd name="connsiteY46" fmla="*/ 1439150 h 2348227"/>
              <a:gd name="connsiteX47" fmla="*/ 410213 w 1123833"/>
              <a:gd name="connsiteY47" fmla="*/ 1610418 h 2348227"/>
              <a:gd name="connsiteX48" fmla="*/ 445048 w 1123833"/>
              <a:gd name="connsiteY48" fmla="*/ 1720727 h 2348227"/>
              <a:gd name="connsiteX49" fmla="*/ 535036 w 1123833"/>
              <a:gd name="connsiteY49" fmla="*/ 2063264 h 2348227"/>
              <a:gd name="connsiteX50" fmla="*/ 569871 w 1123833"/>
              <a:gd name="connsiteY50" fmla="*/ 2071973 h 2348227"/>
              <a:gd name="connsiteX51" fmla="*/ 537939 w 1123833"/>
              <a:gd name="connsiteY51" fmla="*/ 2132933 h 2348227"/>
              <a:gd name="connsiteX52" fmla="*/ 514716 w 1123833"/>
              <a:gd name="connsiteY52" fmla="*/ 2225824 h 2348227"/>
              <a:gd name="connsiteX53" fmla="*/ 584385 w 1123833"/>
              <a:gd name="connsiteY53" fmla="*/ 2249047 h 2348227"/>
              <a:gd name="connsiteX54" fmla="*/ 639539 w 1123833"/>
              <a:gd name="connsiteY54" fmla="*/ 2208407 h 2348227"/>
              <a:gd name="connsiteX55" fmla="*/ 636636 w 1123833"/>
              <a:gd name="connsiteY55" fmla="*/ 2132933 h 2348227"/>
              <a:gd name="connsiteX56" fmla="*/ 659859 w 1123833"/>
              <a:gd name="connsiteY56" fmla="*/ 2069070 h 2348227"/>
              <a:gd name="connsiteX57" fmla="*/ 659859 w 1123833"/>
              <a:gd name="connsiteY57" fmla="*/ 2045847 h 2348227"/>
              <a:gd name="connsiteX58" fmla="*/ 613413 w 1123833"/>
              <a:gd name="connsiteY58" fmla="*/ 1938441 h 2348227"/>
              <a:gd name="connsiteX59" fmla="*/ 604705 w 1123833"/>
              <a:gd name="connsiteY59" fmla="*/ 1601710 h 2348227"/>
              <a:gd name="connsiteX60" fmla="*/ 604705 w 1123833"/>
              <a:gd name="connsiteY60" fmla="*/ 1418830 h 2348227"/>
              <a:gd name="connsiteX61" fmla="*/ 671471 w 1123833"/>
              <a:gd name="connsiteY61" fmla="*/ 1706213 h 2348227"/>
              <a:gd name="connsiteX62" fmla="*/ 700499 w 1123833"/>
              <a:gd name="connsiteY62" fmla="*/ 1807812 h 2348227"/>
              <a:gd name="connsiteX63" fmla="*/ 699773 w 1123833"/>
              <a:gd name="connsiteY63" fmla="*/ 1931184 h 2348227"/>
              <a:gd name="connsiteX64" fmla="*/ 729528 w 1123833"/>
              <a:gd name="connsiteY64" fmla="*/ 2199698 h 2348227"/>
              <a:gd name="connsiteX65" fmla="*/ 758556 w 1123833"/>
              <a:gd name="connsiteY65" fmla="*/ 2205504 h 2348227"/>
              <a:gd name="connsiteX66" fmla="*/ 752751 w 1123833"/>
              <a:gd name="connsiteY66" fmla="*/ 2280977 h 2348227"/>
              <a:gd name="connsiteX67" fmla="*/ 838385 w 1123833"/>
              <a:gd name="connsiteY67" fmla="*/ 2327424 h 2348227"/>
              <a:gd name="connsiteX68" fmla="*/ 966111 w 1123833"/>
              <a:gd name="connsiteY68" fmla="*/ 2300572 h 2348227"/>
              <a:gd name="connsiteX69" fmla="*/ 819516 w 1123833"/>
              <a:gd name="connsiteY69" fmla="*/ 2196795 h 2348227"/>
              <a:gd name="connsiteX70" fmla="*/ 860156 w 1123833"/>
              <a:gd name="connsiteY70" fmla="*/ 2188086 h 2348227"/>
              <a:gd name="connsiteX71" fmla="*/ 839836 w 1123833"/>
              <a:gd name="connsiteY71" fmla="*/ 1842646 h 2348227"/>
              <a:gd name="connsiteX72" fmla="*/ 848546 w 1123833"/>
              <a:gd name="connsiteY72" fmla="*/ 1781686 h 2348227"/>
              <a:gd name="connsiteX73" fmla="*/ 831128 w 1123833"/>
              <a:gd name="connsiteY73" fmla="*/ 1749755 h 2348227"/>
              <a:gd name="connsiteX74" fmla="*/ 819516 w 1123833"/>
              <a:gd name="connsiteY74" fmla="*/ 1369480 h 2348227"/>
              <a:gd name="connsiteX75" fmla="*/ 790488 w 1123833"/>
              <a:gd name="connsiteY75" fmla="*/ 1259172 h 2348227"/>
              <a:gd name="connsiteX76" fmla="*/ 758556 w 1123833"/>
              <a:gd name="connsiteY76" fmla="*/ 992109 h 2348227"/>
              <a:gd name="connsiteX77" fmla="*/ 854351 w 1123833"/>
              <a:gd name="connsiteY77" fmla="*/ 666989 h 2348227"/>
              <a:gd name="connsiteX78" fmla="*/ 1045939 w 1123833"/>
              <a:gd name="connsiteY78" fmla="*/ 431857 h 2348227"/>
              <a:gd name="connsiteX79" fmla="*/ 1118511 w 1123833"/>
              <a:gd name="connsiteY79" fmla="*/ 179309 h 2348227"/>
              <a:gd name="connsiteX80" fmla="*/ 1098191 w 1123833"/>
              <a:gd name="connsiteY80" fmla="*/ 39972 h 2348227"/>
              <a:gd name="connsiteX81" fmla="*/ 1037231 w 1123833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8277 w 1127267"/>
              <a:gd name="connsiteY35" fmla="*/ 131824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9373 w 1127267"/>
              <a:gd name="connsiteY35" fmla="*/ 143612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4392 h 2344589"/>
              <a:gd name="connsiteX1" fmla="*/ 1040665 w 1127267"/>
              <a:gd name="connsiteY1" fmla="*/ 161158 h 2344589"/>
              <a:gd name="connsiteX2" fmla="*/ 973899 w 1127267"/>
              <a:gd name="connsiteY2" fmla="*/ 303398 h 2344589"/>
              <a:gd name="connsiteX3" fmla="*/ 921647 w 1127267"/>
              <a:gd name="connsiteY3" fmla="*/ 375969 h 2344589"/>
              <a:gd name="connsiteX4" fmla="*/ 857785 w 1127267"/>
              <a:gd name="connsiteY4" fmla="*/ 480472 h 2344589"/>
              <a:gd name="connsiteX5" fmla="*/ 756185 w 1127267"/>
              <a:gd name="connsiteY5" fmla="*/ 532723 h 2344589"/>
              <a:gd name="connsiteX6" fmla="*/ 721350 w 1127267"/>
              <a:gd name="connsiteY6" fmla="*/ 596586 h 2344589"/>
              <a:gd name="connsiteX7" fmla="*/ 680710 w 1127267"/>
              <a:gd name="connsiteY7" fmla="*/ 587878 h 2344589"/>
              <a:gd name="connsiteX8" fmla="*/ 689419 w 1127267"/>
              <a:gd name="connsiteY8" fmla="*/ 538529 h 2344589"/>
              <a:gd name="connsiteX9" fmla="*/ 724253 w 1127267"/>
              <a:gd name="connsiteY9" fmla="*/ 497889 h 2344589"/>
              <a:gd name="connsiteX10" fmla="*/ 721350 w 1127267"/>
              <a:gd name="connsiteY10" fmla="*/ 442735 h 2344589"/>
              <a:gd name="connsiteX11" fmla="*/ 721350 w 1127267"/>
              <a:gd name="connsiteY11" fmla="*/ 390483 h 2344589"/>
              <a:gd name="connsiteX12" fmla="*/ 666196 w 1127267"/>
              <a:gd name="connsiteY12" fmla="*/ 326620 h 2344589"/>
              <a:gd name="connsiteX13" fmla="*/ 587819 w 1127267"/>
              <a:gd name="connsiteY13" fmla="*/ 341135 h 2344589"/>
              <a:gd name="connsiteX14" fmla="*/ 547179 w 1127267"/>
              <a:gd name="connsiteY14" fmla="*/ 399192 h 2344589"/>
              <a:gd name="connsiteX15" fmla="*/ 558790 w 1127267"/>
              <a:gd name="connsiteY15" fmla="*/ 445638 h 2344589"/>
              <a:gd name="connsiteX16" fmla="*/ 549823 w 1127267"/>
              <a:gd name="connsiteY16" fmla="*/ 477692 h 2344589"/>
              <a:gd name="connsiteX17" fmla="*/ 576207 w 1127267"/>
              <a:gd name="connsiteY17" fmla="*/ 532723 h 2344589"/>
              <a:gd name="connsiteX18" fmla="*/ 535567 w 1127267"/>
              <a:gd name="connsiteY18" fmla="*/ 584975 h 2344589"/>
              <a:gd name="connsiteX19" fmla="*/ 506539 w 1127267"/>
              <a:gd name="connsiteY19" fmla="*/ 584975 h 2344589"/>
              <a:gd name="connsiteX20" fmla="*/ 477510 w 1127267"/>
              <a:gd name="connsiteY20" fmla="*/ 538529 h 2344589"/>
              <a:gd name="connsiteX21" fmla="*/ 413647 w 1127267"/>
              <a:gd name="connsiteY21" fmla="*/ 486278 h 2344589"/>
              <a:gd name="connsiteX22" fmla="*/ 364299 w 1127267"/>
              <a:gd name="connsiteY22" fmla="*/ 436929 h 2344589"/>
              <a:gd name="connsiteX23" fmla="*/ 332367 w 1127267"/>
              <a:gd name="connsiteY23" fmla="*/ 367260 h 2344589"/>
              <a:gd name="connsiteX24" fmla="*/ 233670 w 1127267"/>
              <a:gd name="connsiteY24" fmla="*/ 283078 h 2344589"/>
              <a:gd name="connsiteX25" fmla="*/ 178516 w 1127267"/>
              <a:gd name="connsiteY25" fmla="*/ 198895 h 2344589"/>
              <a:gd name="connsiteX26" fmla="*/ 158138 w 1127267"/>
              <a:gd name="connsiteY26" fmla="*/ 94530 h 2344589"/>
              <a:gd name="connsiteX27" fmla="*/ 144596 w 1127267"/>
              <a:gd name="connsiteY27" fmla="*/ 81455 h 2344589"/>
              <a:gd name="connsiteX28" fmla="*/ 141949 w 1127267"/>
              <a:gd name="connsiteY28" fmla="*/ 142223 h 2344589"/>
              <a:gd name="connsiteX29" fmla="*/ 107152 w 1127267"/>
              <a:gd name="connsiteY29" fmla="*/ 25058 h 2344589"/>
              <a:gd name="connsiteX30" fmla="*/ 92233 w 1127267"/>
              <a:gd name="connsiteY30" fmla="*/ 27831 h 2344589"/>
              <a:gd name="connsiteX31" fmla="*/ 111229 w 1127267"/>
              <a:gd name="connsiteY31" fmla="*/ 109065 h 2344589"/>
              <a:gd name="connsiteX32" fmla="*/ 49074 w 1127267"/>
              <a:gd name="connsiteY32" fmla="*/ 2617 h 2344589"/>
              <a:gd name="connsiteX33" fmla="*/ 82391 w 1127267"/>
              <a:gd name="connsiteY33" fmla="*/ 124768 h 2344589"/>
              <a:gd name="connsiteX34" fmla="*/ 21638 w 1127267"/>
              <a:gd name="connsiteY34" fmla="*/ 48433 h 2344589"/>
              <a:gd name="connsiteX35" fmla="*/ 59373 w 1127267"/>
              <a:gd name="connsiteY35" fmla="*/ 139974 h 2344589"/>
              <a:gd name="connsiteX36" fmla="*/ 3770 w 1127267"/>
              <a:gd name="connsiteY36" fmla="*/ 98559 h 2344589"/>
              <a:gd name="connsiteX37" fmla="*/ 60294 w 1127267"/>
              <a:gd name="connsiteY37" fmla="*/ 180324 h 2344589"/>
              <a:gd name="connsiteX38" fmla="*/ 120459 w 1127267"/>
              <a:gd name="connsiteY38" fmla="*/ 262758 h 2344589"/>
              <a:gd name="connsiteX39" fmla="*/ 204642 w 1127267"/>
              <a:gd name="connsiteY39" fmla="*/ 413706 h 2344589"/>
              <a:gd name="connsiteX40" fmla="*/ 367202 w 1127267"/>
              <a:gd name="connsiteY40" fmla="*/ 651740 h 2344589"/>
              <a:gd name="connsiteX41" fmla="*/ 373007 w 1127267"/>
              <a:gd name="connsiteY41" fmla="*/ 730118 h 2344589"/>
              <a:gd name="connsiteX42" fmla="*/ 436870 w 1127267"/>
              <a:gd name="connsiteY42" fmla="*/ 886872 h 2344589"/>
              <a:gd name="connsiteX43" fmla="*/ 442676 w 1127267"/>
              <a:gd name="connsiteY43" fmla="*/ 997180 h 2344589"/>
              <a:gd name="connsiteX44" fmla="*/ 375910 w 1127267"/>
              <a:gd name="connsiteY44" fmla="*/ 1214895 h 2344589"/>
              <a:gd name="connsiteX45" fmla="*/ 381716 w 1127267"/>
              <a:gd name="connsiteY45" fmla="*/ 1322300 h 2344589"/>
              <a:gd name="connsiteX46" fmla="*/ 399133 w 1127267"/>
              <a:gd name="connsiteY46" fmla="*/ 1435512 h 2344589"/>
              <a:gd name="connsiteX47" fmla="*/ 413647 w 1127267"/>
              <a:gd name="connsiteY47" fmla="*/ 1606780 h 2344589"/>
              <a:gd name="connsiteX48" fmla="*/ 448482 w 1127267"/>
              <a:gd name="connsiteY48" fmla="*/ 1717089 h 2344589"/>
              <a:gd name="connsiteX49" fmla="*/ 538470 w 1127267"/>
              <a:gd name="connsiteY49" fmla="*/ 2059626 h 2344589"/>
              <a:gd name="connsiteX50" fmla="*/ 573305 w 1127267"/>
              <a:gd name="connsiteY50" fmla="*/ 2068335 h 2344589"/>
              <a:gd name="connsiteX51" fmla="*/ 541373 w 1127267"/>
              <a:gd name="connsiteY51" fmla="*/ 2129295 h 2344589"/>
              <a:gd name="connsiteX52" fmla="*/ 518150 w 1127267"/>
              <a:gd name="connsiteY52" fmla="*/ 2222186 h 2344589"/>
              <a:gd name="connsiteX53" fmla="*/ 587819 w 1127267"/>
              <a:gd name="connsiteY53" fmla="*/ 2245409 h 2344589"/>
              <a:gd name="connsiteX54" fmla="*/ 642973 w 1127267"/>
              <a:gd name="connsiteY54" fmla="*/ 2204769 h 2344589"/>
              <a:gd name="connsiteX55" fmla="*/ 640070 w 1127267"/>
              <a:gd name="connsiteY55" fmla="*/ 2129295 h 2344589"/>
              <a:gd name="connsiteX56" fmla="*/ 663293 w 1127267"/>
              <a:gd name="connsiteY56" fmla="*/ 2065432 h 2344589"/>
              <a:gd name="connsiteX57" fmla="*/ 663293 w 1127267"/>
              <a:gd name="connsiteY57" fmla="*/ 2042209 h 2344589"/>
              <a:gd name="connsiteX58" fmla="*/ 616847 w 1127267"/>
              <a:gd name="connsiteY58" fmla="*/ 1934803 h 2344589"/>
              <a:gd name="connsiteX59" fmla="*/ 608139 w 1127267"/>
              <a:gd name="connsiteY59" fmla="*/ 1598072 h 2344589"/>
              <a:gd name="connsiteX60" fmla="*/ 608139 w 1127267"/>
              <a:gd name="connsiteY60" fmla="*/ 1415192 h 2344589"/>
              <a:gd name="connsiteX61" fmla="*/ 674905 w 1127267"/>
              <a:gd name="connsiteY61" fmla="*/ 1702575 h 2344589"/>
              <a:gd name="connsiteX62" fmla="*/ 703933 w 1127267"/>
              <a:gd name="connsiteY62" fmla="*/ 1804174 h 2344589"/>
              <a:gd name="connsiteX63" fmla="*/ 703207 w 1127267"/>
              <a:gd name="connsiteY63" fmla="*/ 1927546 h 2344589"/>
              <a:gd name="connsiteX64" fmla="*/ 732962 w 1127267"/>
              <a:gd name="connsiteY64" fmla="*/ 2196060 h 2344589"/>
              <a:gd name="connsiteX65" fmla="*/ 761990 w 1127267"/>
              <a:gd name="connsiteY65" fmla="*/ 2201866 h 2344589"/>
              <a:gd name="connsiteX66" fmla="*/ 756185 w 1127267"/>
              <a:gd name="connsiteY66" fmla="*/ 2277339 h 2344589"/>
              <a:gd name="connsiteX67" fmla="*/ 841819 w 1127267"/>
              <a:gd name="connsiteY67" fmla="*/ 2323786 h 2344589"/>
              <a:gd name="connsiteX68" fmla="*/ 969545 w 1127267"/>
              <a:gd name="connsiteY68" fmla="*/ 2296934 h 2344589"/>
              <a:gd name="connsiteX69" fmla="*/ 822950 w 1127267"/>
              <a:gd name="connsiteY69" fmla="*/ 2193157 h 2344589"/>
              <a:gd name="connsiteX70" fmla="*/ 863590 w 1127267"/>
              <a:gd name="connsiteY70" fmla="*/ 2184448 h 2344589"/>
              <a:gd name="connsiteX71" fmla="*/ 843270 w 1127267"/>
              <a:gd name="connsiteY71" fmla="*/ 1839008 h 2344589"/>
              <a:gd name="connsiteX72" fmla="*/ 851980 w 1127267"/>
              <a:gd name="connsiteY72" fmla="*/ 1778048 h 2344589"/>
              <a:gd name="connsiteX73" fmla="*/ 834562 w 1127267"/>
              <a:gd name="connsiteY73" fmla="*/ 1746117 h 2344589"/>
              <a:gd name="connsiteX74" fmla="*/ 822950 w 1127267"/>
              <a:gd name="connsiteY74" fmla="*/ 1365842 h 2344589"/>
              <a:gd name="connsiteX75" fmla="*/ 793922 w 1127267"/>
              <a:gd name="connsiteY75" fmla="*/ 1255534 h 2344589"/>
              <a:gd name="connsiteX76" fmla="*/ 761990 w 1127267"/>
              <a:gd name="connsiteY76" fmla="*/ 988471 h 2344589"/>
              <a:gd name="connsiteX77" fmla="*/ 857785 w 1127267"/>
              <a:gd name="connsiteY77" fmla="*/ 663351 h 2344589"/>
              <a:gd name="connsiteX78" fmla="*/ 1049373 w 1127267"/>
              <a:gd name="connsiteY78" fmla="*/ 428219 h 2344589"/>
              <a:gd name="connsiteX79" fmla="*/ 1121945 w 1127267"/>
              <a:gd name="connsiteY79" fmla="*/ 175671 h 2344589"/>
              <a:gd name="connsiteX80" fmla="*/ 1101625 w 1127267"/>
              <a:gd name="connsiteY80" fmla="*/ 36334 h 2344589"/>
              <a:gd name="connsiteX81" fmla="*/ 1040665 w 1127267"/>
              <a:gd name="connsiteY81" fmla="*/ 94392 h 2344589"/>
              <a:gd name="connsiteX0" fmla="*/ 1040665 w 1127267"/>
              <a:gd name="connsiteY0" fmla="*/ 93661 h 2343858"/>
              <a:gd name="connsiteX1" fmla="*/ 1040665 w 1127267"/>
              <a:gd name="connsiteY1" fmla="*/ 160427 h 2343858"/>
              <a:gd name="connsiteX2" fmla="*/ 973899 w 1127267"/>
              <a:gd name="connsiteY2" fmla="*/ 302667 h 2343858"/>
              <a:gd name="connsiteX3" fmla="*/ 921647 w 1127267"/>
              <a:gd name="connsiteY3" fmla="*/ 375238 h 2343858"/>
              <a:gd name="connsiteX4" fmla="*/ 857785 w 1127267"/>
              <a:gd name="connsiteY4" fmla="*/ 479741 h 2343858"/>
              <a:gd name="connsiteX5" fmla="*/ 756185 w 1127267"/>
              <a:gd name="connsiteY5" fmla="*/ 531992 h 2343858"/>
              <a:gd name="connsiteX6" fmla="*/ 721350 w 1127267"/>
              <a:gd name="connsiteY6" fmla="*/ 595855 h 2343858"/>
              <a:gd name="connsiteX7" fmla="*/ 680710 w 1127267"/>
              <a:gd name="connsiteY7" fmla="*/ 587147 h 2343858"/>
              <a:gd name="connsiteX8" fmla="*/ 689419 w 1127267"/>
              <a:gd name="connsiteY8" fmla="*/ 537798 h 2343858"/>
              <a:gd name="connsiteX9" fmla="*/ 724253 w 1127267"/>
              <a:gd name="connsiteY9" fmla="*/ 497158 h 2343858"/>
              <a:gd name="connsiteX10" fmla="*/ 721350 w 1127267"/>
              <a:gd name="connsiteY10" fmla="*/ 442004 h 2343858"/>
              <a:gd name="connsiteX11" fmla="*/ 721350 w 1127267"/>
              <a:gd name="connsiteY11" fmla="*/ 389752 h 2343858"/>
              <a:gd name="connsiteX12" fmla="*/ 666196 w 1127267"/>
              <a:gd name="connsiteY12" fmla="*/ 325889 h 2343858"/>
              <a:gd name="connsiteX13" fmla="*/ 587819 w 1127267"/>
              <a:gd name="connsiteY13" fmla="*/ 340404 h 2343858"/>
              <a:gd name="connsiteX14" fmla="*/ 547179 w 1127267"/>
              <a:gd name="connsiteY14" fmla="*/ 398461 h 2343858"/>
              <a:gd name="connsiteX15" fmla="*/ 558790 w 1127267"/>
              <a:gd name="connsiteY15" fmla="*/ 444907 h 2343858"/>
              <a:gd name="connsiteX16" fmla="*/ 549823 w 1127267"/>
              <a:gd name="connsiteY16" fmla="*/ 476961 h 2343858"/>
              <a:gd name="connsiteX17" fmla="*/ 576207 w 1127267"/>
              <a:gd name="connsiteY17" fmla="*/ 531992 h 2343858"/>
              <a:gd name="connsiteX18" fmla="*/ 535567 w 1127267"/>
              <a:gd name="connsiteY18" fmla="*/ 584244 h 2343858"/>
              <a:gd name="connsiteX19" fmla="*/ 506539 w 1127267"/>
              <a:gd name="connsiteY19" fmla="*/ 584244 h 2343858"/>
              <a:gd name="connsiteX20" fmla="*/ 477510 w 1127267"/>
              <a:gd name="connsiteY20" fmla="*/ 537798 h 2343858"/>
              <a:gd name="connsiteX21" fmla="*/ 413647 w 1127267"/>
              <a:gd name="connsiteY21" fmla="*/ 485547 h 2343858"/>
              <a:gd name="connsiteX22" fmla="*/ 364299 w 1127267"/>
              <a:gd name="connsiteY22" fmla="*/ 436198 h 2343858"/>
              <a:gd name="connsiteX23" fmla="*/ 332367 w 1127267"/>
              <a:gd name="connsiteY23" fmla="*/ 366529 h 2343858"/>
              <a:gd name="connsiteX24" fmla="*/ 233670 w 1127267"/>
              <a:gd name="connsiteY24" fmla="*/ 282347 h 2343858"/>
              <a:gd name="connsiteX25" fmla="*/ 178516 w 1127267"/>
              <a:gd name="connsiteY25" fmla="*/ 198164 h 2343858"/>
              <a:gd name="connsiteX26" fmla="*/ 158138 w 1127267"/>
              <a:gd name="connsiteY26" fmla="*/ 93799 h 2343858"/>
              <a:gd name="connsiteX27" fmla="*/ 144596 w 1127267"/>
              <a:gd name="connsiteY27" fmla="*/ 80724 h 2343858"/>
              <a:gd name="connsiteX28" fmla="*/ 141949 w 1127267"/>
              <a:gd name="connsiteY28" fmla="*/ 141492 h 2343858"/>
              <a:gd name="connsiteX29" fmla="*/ 107152 w 1127267"/>
              <a:gd name="connsiteY29" fmla="*/ 24327 h 2343858"/>
              <a:gd name="connsiteX30" fmla="*/ 92233 w 1127267"/>
              <a:gd name="connsiteY30" fmla="*/ 27100 h 2343858"/>
              <a:gd name="connsiteX31" fmla="*/ 106295 w 1127267"/>
              <a:gd name="connsiteY31" fmla="*/ 112720 h 2343858"/>
              <a:gd name="connsiteX32" fmla="*/ 49074 w 1127267"/>
              <a:gd name="connsiteY32" fmla="*/ 1886 h 2343858"/>
              <a:gd name="connsiteX33" fmla="*/ 82391 w 1127267"/>
              <a:gd name="connsiteY33" fmla="*/ 124037 h 2343858"/>
              <a:gd name="connsiteX34" fmla="*/ 21638 w 1127267"/>
              <a:gd name="connsiteY34" fmla="*/ 47702 h 2343858"/>
              <a:gd name="connsiteX35" fmla="*/ 59373 w 1127267"/>
              <a:gd name="connsiteY35" fmla="*/ 139243 h 2343858"/>
              <a:gd name="connsiteX36" fmla="*/ 3770 w 1127267"/>
              <a:gd name="connsiteY36" fmla="*/ 97828 h 2343858"/>
              <a:gd name="connsiteX37" fmla="*/ 60294 w 1127267"/>
              <a:gd name="connsiteY37" fmla="*/ 179593 h 2343858"/>
              <a:gd name="connsiteX38" fmla="*/ 120459 w 1127267"/>
              <a:gd name="connsiteY38" fmla="*/ 262027 h 2343858"/>
              <a:gd name="connsiteX39" fmla="*/ 204642 w 1127267"/>
              <a:gd name="connsiteY39" fmla="*/ 412975 h 2343858"/>
              <a:gd name="connsiteX40" fmla="*/ 367202 w 1127267"/>
              <a:gd name="connsiteY40" fmla="*/ 651009 h 2343858"/>
              <a:gd name="connsiteX41" fmla="*/ 373007 w 1127267"/>
              <a:gd name="connsiteY41" fmla="*/ 729387 h 2343858"/>
              <a:gd name="connsiteX42" fmla="*/ 436870 w 1127267"/>
              <a:gd name="connsiteY42" fmla="*/ 886141 h 2343858"/>
              <a:gd name="connsiteX43" fmla="*/ 442676 w 1127267"/>
              <a:gd name="connsiteY43" fmla="*/ 996449 h 2343858"/>
              <a:gd name="connsiteX44" fmla="*/ 375910 w 1127267"/>
              <a:gd name="connsiteY44" fmla="*/ 1214164 h 2343858"/>
              <a:gd name="connsiteX45" fmla="*/ 381716 w 1127267"/>
              <a:gd name="connsiteY45" fmla="*/ 1321569 h 2343858"/>
              <a:gd name="connsiteX46" fmla="*/ 399133 w 1127267"/>
              <a:gd name="connsiteY46" fmla="*/ 1434781 h 2343858"/>
              <a:gd name="connsiteX47" fmla="*/ 413647 w 1127267"/>
              <a:gd name="connsiteY47" fmla="*/ 1606049 h 2343858"/>
              <a:gd name="connsiteX48" fmla="*/ 448482 w 1127267"/>
              <a:gd name="connsiteY48" fmla="*/ 1716358 h 2343858"/>
              <a:gd name="connsiteX49" fmla="*/ 538470 w 1127267"/>
              <a:gd name="connsiteY49" fmla="*/ 2058895 h 2343858"/>
              <a:gd name="connsiteX50" fmla="*/ 573305 w 1127267"/>
              <a:gd name="connsiteY50" fmla="*/ 2067604 h 2343858"/>
              <a:gd name="connsiteX51" fmla="*/ 541373 w 1127267"/>
              <a:gd name="connsiteY51" fmla="*/ 2128564 h 2343858"/>
              <a:gd name="connsiteX52" fmla="*/ 518150 w 1127267"/>
              <a:gd name="connsiteY52" fmla="*/ 2221455 h 2343858"/>
              <a:gd name="connsiteX53" fmla="*/ 587819 w 1127267"/>
              <a:gd name="connsiteY53" fmla="*/ 2244678 h 2343858"/>
              <a:gd name="connsiteX54" fmla="*/ 642973 w 1127267"/>
              <a:gd name="connsiteY54" fmla="*/ 2204038 h 2343858"/>
              <a:gd name="connsiteX55" fmla="*/ 640070 w 1127267"/>
              <a:gd name="connsiteY55" fmla="*/ 2128564 h 2343858"/>
              <a:gd name="connsiteX56" fmla="*/ 663293 w 1127267"/>
              <a:gd name="connsiteY56" fmla="*/ 2064701 h 2343858"/>
              <a:gd name="connsiteX57" fmla="*/ 663293 w 1127267"/>
              <a:gd name="connsiteY57" fmla="*/ 2041478 h 2343858"/>
              <a:gd name="connsiteX58" fmla="*/ 616847 w 1127267"/>
              <a:gd name="connsiteY58" fmla="*/ 1934072 h 2343858"/>
              <a:gd name="connsiteX59" fmla="*/ 608139 w 1127267"/>
              <a:gd name="connsiteY59" fmla="*/ 1597341 h 2343858"/>
              <a:gd name="connsiteX60" fmla="*/ 608139 w 1127267"/>
              <a:gd name="connsiteY60" fmla="*/ 1414461 h 2343858"/>
              <a:gd name="connsiteX61" fmla="*/ 674905 w 1127267"/>
              <a:gd name="connsiteY61" fmla="*/ 1701844 h 2343858"/>
              <a:gd name="connsiteX62" fmla="*/ 703933 w 1127267"/>
              <a:gd name="connsiteY62" fmla="*/ 1803443 h 2343858"/>
              <a:gd name="connsiteX63" fmla="*/ 703207 w 1127267"/>
              <a:gd name="connsiteY63" fmla="*/ 1926815 h 2343858"/>
              <a:gd name="connsiteX64" fmla="*/ 732962 w 1127267"/>
              <a:gd name="connsiteY64" fmla="*/ 2195329 h 2343858"/>
              <a:gd name="connsiteX65" fmla="*/ 761990 w 1127267"/>
              <a:gd name="connsiteY65" fmla="*/ 2201135 h 2343858"/>
              <a:gd name="connsiteX66" fmla="*/ 756185 w 1127267"/>
              <a:gd name="connsiteY66" fmla="*/ 2276608 h 2343858"/>
              <a:gd name="connsiteX67" fmla="*/ 841819 w 1127267"/>
              <a:gd name="connsiteY67" fmla="*/ 2323055 h 2343858"/>
              <a:gd name="connsiteX68" fmla="*/ 969545 w 1127267"/>
              <a:gd name="connsiteY68" fmla="*/ 2296203 h 2343858"/>
              <a:gd name="connsiteX69" fmla="*/ 822950 w 1127267"/>
              <a:gd name="connsiteY69" fmla="*/ 2192426 h 2343858"/>
              <a:gd name="connsiteX70" fmla="*/ 863590 w 1127267"/>
              <a:gd name="connsiteY70" fmla="*/ 2183717 h 2343858"/>
              <a:gd name="connsiteX71" fmla="*/ 843270 w 1127267"/>
              <a:gd name="connsiteY71" fmla="*/ 1838277 h 2343858"/>
              <a:gd name="connsiteX72" fmla="*/ 851980 w 1127267"/>
              <a:gd name="connsiteY72" fmla="*/ 1777317 h 2343858"/>
              <a:gd name="connsiteX73" fmla="*/ 834562 w 1127267"/>
              <a:gd name="connsiteY73" fmla="*/ 1745386 h 2343858"/>
              <a:gd name="connsiteX74" fmla="*/ 822950 w 1127267"/>
              <a:gd name="connsiteY74" fmla="*/ 1365111 h 2343858"/>
              <a:gd name="connsiteX75" fmla="*/ 793922 w 1127267"/>
              <a:gd name="connsiteY75" fmla="*/ 1254803 h 2343858"/>
              <a:gd name="connsiteX76" fmla="*/ 761990 w 1127267"/>
              <a:gd name="connsiteY76" fmla="*/ 987740 h 2343858"/>
              <a:gd name="connsiteX77" fmla="*/ 857785 w 1127267"/>
              <a:gd name="connsiteY77" fmla="*/ 662620 h 2343858"/>
              <a:gd name="connsiteX78" fmla="*/ 1049373 w 1127267"/>
              <a:gd name="connsiteY78" fmla="*/ 427488 h 2343858"/>
              <a:gd name="connsiteX79" fmla="*/ 1121945 w 1127267"/>
              <a:gd name="connsiteY79" fmla="*/ 174940 h 2343858"/>
              <a:gd name="connsiteX80" fmla="*/ 1101625 w 1127267"/>
              <a:gd name="connsiteY80" fmla="*/ 35603 h 2343858"/>
              <a:gd name="connsiteX81" fmla="*/ 1040665 w 1127267"/>
              <a:gd name="connsiteY81" fmla="*/ 93661 h 2343858"/>
              <a:gd name="connsiteX0" fmla="*/ 1040665 w 1127267"/>
              <a:gd name="connsiteY0" fmla="*/ 111467 h 2361664"/>
              <a:gd name="connsiteX1" fmla="*/ 1040665 w 1127267"/>
              <a:gd name="connsiteY1" fmla="*/ 178233 h 2361664"/>
              <a:gd name="connsiteX2" fmla="*/ 973899 w 1127267"/>
              <a:gd name="connsiteY2" fmla="*/ 320473 h 2361664"/>
              <a:gd name="connsiteX3" fmla="*/ 921647 w 1127267"/>
              <a:gd name="connsiteY3" fmla="*/ 393044 h 2361664"/>
              <a:gd name="connsiteX4" fmla="*/ 857785 w 1127267"/>
              <a:gd name="connsiteY4" fmla="*/ 497547 h 2361664"/>
              <a:gd name="connsiteX5" fmla="*/ 756185 w 1127267"/>
              <a:gd name="connsiteY5" fmla="*/ 549798 h 2361664"/>
              <a:gd name="connsiteX6" fmla="*/ 721350 w 1127267"/>
              <a:gd name="connsiteY6" fmla="*/ 613661 h 2361664"/>
              <a:gd name="connsiteX7" fmla="*/ 680710 w 1127267"/>
              <a:gd name="connsiteY7" fmla="*/ 604953 h 2361664"/>
              <a:gd name="connsiteX8" fmla="*/ 689419 w 1127267"/>
              <a:gd name="connsiteY8" fmla="*/ 555604 h 2361664"/>
              <a:gd name="connsiteX9" fmla="*/ 724253 w 1127267"/>
              <a:gd name="connsiteY9" fmla="*/ 514964 h 2361664"/>
              <a:gd name="connsiteX10" fmla="*/ 721350 w 1127267"/>
              <a:gd name="connsiteY10" fmla="*/ 459810 h 2361664"/>
              <a:gd name="connsiteX11" fmla="*/ 721350 w 1127267"/>
              <a:gd name="connsiteY11" fmla="*/ 407558 h 2361664"/>
              <a:gd name="connsiteX12" fmla="*/ 666196 w 1127267"/>
              <a:gd name="connsiteY12" fmla="*/ 343695 h 2361664"/>
              <a:gd name="connsiteX13" fmla="*/ 587819 w 1127267"/>
              <a:gd name="connsiteY13" fmla="*/ 358210 h 2361664"/>
              <a:gd name="connsiteX14" fmla="*/ 547179 w 1127267"/>
              <a:gd name="connsiteY14" fmla="*/ 416267 h 2361664"/>
              <a:gd name="connsiteX15" fmla="*/ 558790 w 1127267"/>
              <a:gd name="connsiteY15" fmla="*/ 462713 h 2361664"/>
              <a:gd name="connsiteX16" fmla="*/ 549823 w 1127267"/>
              <a:gd name="connsiteY16" fmla="*/ 494767 h 2361664"/>
              <a:gd name="connsiteX17" fmla="*/ 576207 w 1127267"/>
              <a:gd name="connsiteY17" fmla="*/ 549798 h 2361664"/>
              <a:gd name="connsiteX18" fmla="*/ 535567 w 1127267"/>
              <a:gd name="connsiteY18" fmla="*/ 602050 h 2361664"/>
              <a:gd name="connsiteX19" fmla="*/ 506539 w 1127267"/>
              <a:gd name="connsiteY19" fmla="*/ 602050 h 2361664"/>
              <a:gd name="connsiteX20" fmla="*/ 477510 w 1127267"/>
              <a:gd name="connsiteY20" fmla="*/ 555604 h 2361664"/>
              <a:gd name="connsiteX21" fmla="*/ 413647 w 1127267"/>
              <a:gd name="connsiteY21" fmla="*/ 503353 h 2361664"/>
              <a:gd name="connsiteX22" fmla="*/ 364299 w 1127267"/>
              <a:gd name="connsiteY22" fmla="*/ 454004 h 2361664"/>
              <a:gd name="connsiteX23" fmla="*/ 332367 w 1127267"/>
              <a:gd name="connsiteY23" fmla="*/ 384335 h 2361664"/>
              <a:gd name="connsiteX24" fmla="*/ 233670 w 1127267"/>
              <a:gd name="connsiteY24" fmla="*/ 300153 h 2361664"/>
              <a:gd name="connsiteX25" fmla="*/ 178516 w 1127267"/>
              <a:gd name="connsiteY25" fmla="*/ 215970 h 2361664"/>
              <a:gd name="connsiteX26" fmla="*/ 158138 w 1127267"/>
              <a:gd name="connsiteY26" fmla="*/ 111605 h 2361664"/>
              <a:gd name="connsiteX27" fmla="*/ 144596 w 1127267"/>
              <a:gd name="connsiteY27" fmla="*/ 98530 h 2361664"/>
              <a:gd name="connsiteX28" fmla="*/ 141949 w 1127267"/>
              <a:gd name="connsiteY28" fmla="*/ 159298 h 2361664"/>
              <a:gd name="connsiteX29" fmla="*/ 107152 w 1127267"/>
              <a:gd name="connsiteY29" fmla="*/ 42133 h 2361664"/>
              <a:gd name="connsiteX30" fmla="*/ 92233 w 1127267"/>
              <a:gd name="connsiteY30" fmla="*/ 44906 h 2361664"/>
              <a:gd name="connsiteX31" fmla="*/ 106295 w 1127267"/>
              <a:gd name="connsiteY31" fmla="*/ 130526 h 2361664"/>
              <a:gd name="connsiteX32" fmla="*/ 59338 w 1127267"/>
              <a:gd name="connsiteY32" fmla="*/ 23688 h 2361664"/>
              <a:gd name="connsiteX33" fmla="*/ 49074 w 1127267"/>
              <a:gd name="connsiteY33" fmla="*/ 19692 h 2361664"/>
              <a:gd name="connsiteX34" fmla="*/ 82391 w 1127267"/>
              <a:gd name="connsiteY34" fmla="*/ 141843 h 2361664"/>
              <a:gd name="connsiteX35" fmla="*/ 21638 w 1127267"/>
              <a:gd name="connsiteY35" fmla="*/ 65508 h 2361664"/>
              <a:gd name="connsiteX36" fmla="*/ 59373 w 1127267"/>
              <a:gd name="connsiteY36" fmla="*/ 157049 h 2361664"/>
              <a:gd name="connsiteX37" fmla="*/ 3770 w 1127267"/>
              <a:gd name="connsiteY37" fmla="*/ 115634 h 2361664"/>
              <a:gd name="connsiteX38" fmla="*/ 60294 w 1127267"/>
              <a:gd name="connsiteY38" fmla="*/ 197399 h 2361664"/>
              <a:gd name="connsiteX39" fmla="*/ 120459 w 1127267"/>
              <a:gd name="connsiteY39" fmla="*/ 279833 h 2361664"/>
              <a:gd name="connsiteX40" fmla="*/ 204642 w 1127267"/>
              <a:gd name="connsiteY40" fmla="*/ 430781 h 2361664"/>
              <a:gd name="connsiteX41" fmla="*/ 367202 w 1127267"/>
              <a:gd name="connsiteY41" fmla="*/ 668815 h 2361664"/>
              <a:gd name="connsiteX42" fmla="*/ 373007 w 1127267"/>
              <a:gd name="connsiteY42" fmla="*/ 747193 h 2361664"/>
              <a:gd name="connsiteX43" fmla="*/ 436870 w 1127267"/>
              <a:gd name="connsiteY43" fmla="*/ 903947 h 2361664"/>
              <a:gd name="connsiteX44" fmla="*/ 442676 w 1127267"/>
              <a:gd name="connsiteY44" fmla="*/ 1014255 h 2361664"/>
              <a:gd name="connsiteX45" fmla="*/ 375910 w 1127267"/>
              <a:gd name="connsiteY45" fmla="*/ 1231970 h 2361664"/>
              <a:gd name="connsiteX46" fmla="*/ 381716 w 1127267"/>
              <a:gd name="connsiteY46" fmla="*/ 1339375 h 2361664"/>
              <a:gd name="connsiteX47" fmla="*/ 399133 w 1127267"/>
              <a:gd name="connsiteY47" fmla="*/ 1452587 h 2361664"/>
              <a:gd name="connsiteX48" fmla="*/ 413647 w 1127267"/>
              <a:gd name="connsiteY48" fmla="*/ 1623855 h 2361664"/>
              <a:gd name="connsiteX49" fmla="*/ 448482 w 1127267"/>
              <a:gd name="connsiteY49" fmla="*/ 1734164 h 2361664"/>
              <a:gd name="connsiteX50" fmla="*/ 538470 w 1127267"/>
              <a:gd name="connsiteY50" fmla="*/ 2076701 h 2361664"/>
              <a:gd name="connsiteX51" fmla="*/ 573305 w 1127267"/>
              <a:gd name="connsiteY51" fmla="*/ 2085410 h 2361664"/>
              <a:gd name="connsiteX52" fmla="*/ 541373 w 1127267"/>
              <a:gd name="connsiteY52" fmla="*/ 2146370 h 2361664"/>
              <a:gd name="connsiteX53" fmla="*/ 518150 w 1127267"/>
              <a:gd name="connsiteY53" fmla="*/ 2239261 h 2361664"/>
              <a:gd name="connsiteX54" fmla="*/ 587819 w 1127267"/>
              <a:gd name="connsiteY54" fmla="*/ 2262484 h 2361664"/>
              <a:gd name="connsiteX55" fmla="*/ 642973 w 1127267"/>
              <a:gd name="connsiteY55" fmla="*/ 2221844 h 2361664"/>
              <a:gd name="connsiteX56" fmla="*/ 640070 w 1127267"/>
              <a:gd name="connsiteY56" fmla="*/ 2146370 h 2361664"/>
              <a:gd name="connsiteX57" fmla="*/ 663293 w 1127267"/>
              <a:gd name="connsiteY57" fmla="*/ 2082507 h 2361664"/>
              <a:gd name="connsiteX58" fmla="*/ 663293 w 1127267"/>
              <a:gd name="connsiteY58" fmla="*/ 2059284 h 2361664"/>
              <a:gd name="connsiteX59" fmla="*/ 616847 w 1127267"/>
              <a:gd name="connsiteY59" fmla="*/ 1951878 h 2361664"/>
              <a:gd name="connsiteX60" fmla="*/ 608139 w 1127267"/>
              <a:gd name="connsiteY60" fmla="*/ 1615147 h 2361664"/>
              <a:gd name="connsiteX61" fmla="*/ 608139 w 1127267"/>
              <a:gd name="connsiteY61" fmla="*/ 1432267 h 2361664"/>
              <a:gd name="connsiteX62" fmla="*/ 674905 w 1127267"/>
              <a:gd name="connsiteY62" fmla="*/ 1719650 h 2361664"/>
              <a:gd name="connsiteX63" fmla="*/ 703933 w 1127267"/>
              <a:gd name="connsiteY63" fmla="*/ 1821249 h 2361664"/>
              <a:gd name="connsiteX64" fmla="*/ 703207 w 1127267"/>
              <a:gd name="connsiteY64" fmla="*/ 1944621 h 2361664"/>
              <a:gd name="connsiteX65" fmla="*/ 732962 w 1127267"/>
              <a:gd name="connsiteY65" fmla="*/ 2213135 h 2361664"/>
              <a:gd name="connsiteX66" fmla="*/ 761990 w 1127267"/>
              <a:gd name="connsiteY66" fmla="*/ 2218941 h 2361664"/>
              <a:gd name="connsiteX67" fmla="*/ 756185 w 1127267"/>
              <a:gd name="connsiteY67" fmla="*/ 2294414 h 2361664"/>
              <a:gd name="connsiteX68" fmla="*/ 841819 w 1127267"/>
              <a:gd name="connsiteY68" fmla="*/ 2340861 h 2361664"/>
              <a:gd name="connsiteX69" fmla="*/ 969545 w 1127267"/>
              <a:gd name="connsiteY69" fmla="*/ 2314009 h 2361664"/>
              <a:gd name="connsiteX70" fmla="*/ 822950 w 1127267"/>
              <a:gd name="connsiteY70" fmla="*/ 2210232 h 2361664"/>
              <a:gd name="connsiteX71" fmla="*/ 863590 w 1127267"/>
              <a:gd name="connsiteY71" fmla="*/ 2201523 h 2361664"/>
              <a:gd name="connsiteX72" fmla="*/ 843270 w 1127267"/>
              <a:gd name="connsiteY72" fmla="*/ 1856083 h 2361664"/>
              <a:gd name="connsiteX73" fmla="*/ 851980 w 1127267"/>
              <a:gd name="connsiteY73" fmla="*/ 1795123 h 2361664"/>
              <a:gd name="connsiteX74" fmla="*/ 834562 w 1127267"/>
              <a:gd name="connsiteY74" fmla="*/ 1763192 h 2361664"/>
              <a:gd name="connsiteX75" fmla="*/ 822950 w 1127267"/>
              <a:gd name="connsiteY75" fmla="*/ 1382917 h 2361664"/>
              <a:gd name="connsiteX76" fmla="*/ 793922 w 1127267"/>
              <a:gd name="connsiteY76" fmla="*/ 1272609 h 2361664"/>
              <a:gd name="connsiteX77" fmla="*/ 761990 w 1127267"/>
              <a:gd name="connsiteY77" fmla="*/ 1005546 h 2361664"/>
              <a:gd name="connsiteX78" fmla="*/ 857785 w 1127267"/>
              <a:gd name="connsiteY78" fmla="*/ 680426 h 2361664"/>
              <a:gd name="connsiteX79" fmla="*/ 1049373 w 1127267"/>
              <a:gd name="connsiteY79" fmla="*/ 445294 h 2361664"/>
              <a:gd name="connsiteX80" fmla="*/ 1121945 w 1127267"/>
              <a:gd name="connsiteY80" fmla="*/ 192746 h 2361664"/>
              <a:gd name="connsiteX81" fmla="*/ 1101625 w 1127267"/>
              <a:gd name="connsiteY81" fmla="*/ 53409 h 2361664"/>
              <a:gd name="connsiteX82" fmla="*/ 1040665 w 1127267"/>
              <a:gd name="connsiteY82" fmla="*/ 111467 h 2361664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97159 h 2347356"/>
              <a:gd name="connsiteX1" fmla="*/ 1040665 w 1127267"/>
              <a:gd name="connsiteY1" fmla="*/ 163925 h 2347356"/>
              <a:gd name="connsiteX2" fmla="*/ 973899 w 1127267"/>
              <a:gd name="connsiteY2" fmla="*/ 306165 h 2347356"/>
              <a:gd name="connsiteX3" fmla="*/ 921647 w 1127267"/>
              <a:gd name="connsiteY3" fmla="*/ 378736 h 2347356"/>
              <a:gd name="connsiteX4" fmla="*/ 857785 w 1127267"/>
              <a:gd name="connsiteY4" fmla="*/ 483239 h 2347356"/>
              <a:gd name="connsiteX5" fmla="*/ 756185 w 1127267"/>
              <a:gd name="connsiteY5" fmla="*/ 535490 h 2347356"/>
              <a:gd name="connsiteX6" fmla="*/ 721350 w 1127267"/>
              <a:gd name="connsiteY6" fmla="*/ 599353 h 2347356"/>
              <a:gd name="connsiteX7" fmla="*/ 680710 w 1127267"/>
              <a:gd name="connsiteY7" fmla="*/ 590645 h 2347356"/>
              <a:gd name="connsiteX8" fmla="*/ 689419 w 1127267"/>
              <a:gd name="connsiteY8" fmla="*/ 541296 h 2347356"/>
              <a:gd name="connsiteX9" fmla="*/ 724253 w 1127267"/>
              <a:gd name="connsiteY9" fmla="*/ 500656 h 2347356"/>
              <a:gd name="connsiteX10" fmla="*/ 721350 w 1127267"/>
              <a:gd name="connsiteY10" fmla="*/ 445502 h 2347356"/>
              <a:gd name="connsiteX11" fmla="*/ 721350 w 1127267"/>
              <a:gd name="connsiteY11" fmla="*/ 393250 h 2347356"/>
              <a:gd name="connsiteX12" fmla="*/ 666196 w 1127267"/>
              <a:gd name="connsiteY12" fmla="*/ 329387 h 2347356"/>
              <a:gd name="connsiteX13" fmla="*/ 587819 w 1127267"/>
              <a:gd name="connsiteY13" fmla="*/ 343902 h 2347356"/>
              <a:gd name="connsiteX14" fmla="*/ 547179 w 1127267"/>
              <a:gd name="connsiteY14" fmla="*/ 401959 h 2347356"/>
              <a:gd name="connsiteX15" fmla="*/ 558790 w 1127267"/>
              <a:gd name="connsiteY15" fmla="*/ 448405 h 2347356"/>
              <a:gd name="connsiteX16" fmla="*/ 549823 w 1127267"/>
              <a:gd name="connsiteY16" fmla="*/ 480459 h 2347356"/>
              <a:gd name="connsiteX17" fmla="*/ 576207 w 1127267"/>
              <a:gd name="connsiteY17" fmla="*/ 535490 h 2347356"/>
              <a:gd name="connsiteX18" fmla="*/ 535567 w 1127267"/>
              <a:gd name="connsiteY18" fmla="*/ 587742 h 2347356"/>
              <a:gd name="connsiteX19" fmla="*/ 506539 w 1127267"/>
              <a:gd name="connsiteY19" fmla="*/ 587742 h 2347356"/>
              <a:gd name="connsiteX20" fmla="*/ 477510 w 1127267"/>
              <a:gd name="connsiteY20" fmla="*/ 541296 h 2347356"/>
              <a:gd name="connsiteX21" fmla="*/ 413647 w 1127267"/>
              <a:gd name="connsiteY21" fmla="*/ 489045 h 2347356"/>
              <a:gd name="connsiteX22" fmla="*/ 364299 w 1127267"/>
              <a:gd name="connsiteY22" fmla="*/ 439696 h 2347356"/>
              <a:gd name="connsiteX23" fmla="*/ 332367 w 1127267"/>
              <a:gd name="connsiteY23" fmla="*/ 370027 h 2347356"/>
              <a:gd name="connsiteX24" fmla="*/ 233670 w 1127267"/>
              <a:gd name="connsiteY24" fmla="*/ 285845 h 2347356"/>
              <a:gd name="connsiteX25" fmla="*/ 178516 w 1127267"/>
              <a:gd name="connsiteY25" fmla="*/ 201662 h 2347356"/>
              <a:gd name="connsiteX26" fmla="*/ 158138 w 1127267"/>
              <a:gd name="connsiteY26" fmla="*/ 97297 h 2347356"/>
              <a:gd name="connsiteX27" fmla="*/ 144596 w 1127267"/>
              <a:gd name="connsiteY27" fmla="*/ 84222 h 2347356"/>
              <a:gd name="connsiteX28" fmla="*/ 141949 w 1127267"/>
              <a:gd name="connsiteY28" fmla="*/ 144990 h 2347356"/>
              <a:gd name="connsiteX29" fmla="*/ 107152 w 1127267"/>
              <a:gd name="connsiteY29" fmla="*/ 27825 h 2347356"/>
              <a:gd name="connsiteX30" fmla="*/ 92233 w 1127267"/>
              <a:gd name="connsiteY30" fmla="*/ 30598 h 2347356"/>
              <a:gd name="connsiteX31" fmla="*/ 106295 w 1127267"/>
              <a:gd name="connsiteY31" fmla="*/ 116218 h 2347356"/>
              <a:gd name="connsiteX32" fmla="*/ 63724 w 1127267"/>
              <a:gd name="connsiteY32" fmla="*/ 15959 h 2347356"/>
              <a:gd name="connsiteX33" fmla="*/ 51678 w 1127267"/>
              <a:gd name="connsiteY33" fmla="*/ 20462 h 2347356"/>
              <a:gd name="connsiteX34" fmla="*/ 82391 w 1127267"/>
              <a:gd name="connsiteY34" fmla="*/ 127535 h 2347356"/>
              <a:gd name="connsiteX35" fmla="*/ 21638 w 1127267"/>
              <a:gd name="connsiteY35" fmla="*/ 51200 h 2347356"/>
              <a:gd name="connsiteX36" fmla="*/ 59373 w 1127267"/>
              <a:gd name="connsiteY36" fmla="*/ 142741 h 2347356"/>
              <a:gd name="connsiteX37" fmla="*/ 3770 w 1127267"/>
              <a:gd name="connsiteY37" fmla="*/ 101326 h 2347356"/>
              <a:gd name="connsiteX38" fmla="*/ 60294 w 1127267"/>
              <a:gd name="connsiteY38" fmla="*/ 183091 h 2347356"/>
              <a:gd name="connsiteX39" fmla="*/ 120459 w 1127267"/>
              <a:gd name="connsiteY39" fmla="*/ 265525 h 2347356"/>
              <a:gd name="connsiteX40" fmla="*/ 204642 w 1127267"/>
              <a:gd name="connsiteY40" fmla="*/ 416473 h 2347356"/>
              <a:gd name="connsiteX41" fmla="*/ 367202 w 1127267"/>
              <a:gd name="connsiteY41" fmla="*/ 654507 h 2347356"/>
              <a:gd name="connsiteX42" fmla="*/ 373007 w 1127267"/>
              <a:gd name="connsiteY42" fmla="*/ 732885 h 2347356"/>
              <a:gd name="connsiteX43" fmla="*/ 436870 w 1127267"/>
              <a:gd name="connsiteY43" fmla="*/ 889639 h 2347356"/>
              <a:gd name="connsiteX44" fmla="*/ 442676 w 1127267"/>
              <a:gd name="connsiteY44" fmla="*/ 999947 h 2347356"/>
              <a:gd name="connsiteX45" fmla="*/ 375910 w 1127267"/>
              <a:gd name="connsiteY45" fmla="*/ 1217662 h 2347356"/>
              <a:gd name="connsiteX46" fmla="*/ 381716 w 1127267"/>
              <a:gd name="connsiteY46" fmla="*/ 1325067 h 2347356"/>
              <a:gd name="connsiteX47" fmla="*/ 399133 w 1127267"/>
              <a:gd name="connsiteY47" fmla="*/ 1438279 h 2347356"/>
              <a:gd name="connsiteX48" fmla="*/ 413647 w 1127267"/>
              <a:gd name="connsiteY48" fmla="*/ 1609547 h 2347356"/>
              <a:gd name="connsiteX49" fmla="*/ 448482 w 1127267"/>
              <a:gd name="connsiteY49" fmla="*/ 1719856 h 2347356"/>
              <a:gd name="connsiteX50" fmla="*/ 538470 w 1127267"/>
              <a:gd name="connsiteY50" fmla="*/ 2062393 h 2347356"/>
              <a:gd name="connsiteX51" fmla="*/ 573305 w 1127267"/>
              <a:gd name="connsiteY51" fmla="*/ 2071102 h 2347356"/>
              <a:gd name="connsiteX52" fmla="*/ 541373 w 1127267"/>
              <a:gd name="connsiteY52" fmla="*/ 2132062 h 2347356"/>
              <a:gd name="connsiteX53" fmla="*/ 518150 w 1127267"/>
              <a:gd name="connsiteY53" fmla="*/ 2224953 h 2347356"/>
              <a:gd name="connsiteX54" fmla="*/ 587819 w 1127267"/>
              <a:gd name="connsiteY54" fmla="*/ 2248176 h 2347356"/>
              <a:gd name="connsiteX55" fmla="*/ 642973 w 1127267"/>
              <a:gd name="connsiteY55" fmla="*/ 2207536 h 2347356"/>
              <a:gd name="connsiteX56" fmla="*/ 640070 w 1127267"/>
              <a:gd name="connsiteY56" fmla="*/ 2132062 h 2347356"/>
              <a:gd name="connsiteX57" fmla="*/ 663293 w 1127267"/>
              <a:gd name="connsiteY57" fmla="*/ 2068199 h 2347356"/>
              <a:gd name="connsiteX58" fmla="*/ 663293 w 1127267"/>
              <a:gd name="connsiteY58" fmla="*/ 2044976 h 2347356"/>
              <a:gd name="connsiteX59" fmla="*/ 616847 w 1127267"/>
              <a:gd name="connsiteY59" fmla="*/ 1937570 h 2347356"/>
              <a:gd name="connsiteX60" fmla="*/ 608139 w 1127267"/>
              <a:gd name="connsiteY60" fmla="*/ 1600839 h 2347356"/>
              <a:gd name="connsiteX61" fmla="*/ 608139 w 1127267"/>
              <a:gd name="connsiteY61" fmla="*/ 1417959 h 2347356"/>
              <a:gd name="connsiteX62" fmla="*/ 674905 w 1127267"/>
              <a:gd name="connsiteY62" fmla="*/ 1705342 h 2347356"/>
              <a:gd name="connsiteX63" fmla="*/ 703933 w 1127267"/>
              <a:gd name="connsiteY63" fmla="*/ 1806941 h 2347356"/>
              <a:gd name="connsiteX64" fmla="*/ 703207 w 1127267"/>
              <a:gd name="connsiteY64" fmla="*/ 1930313 h 2347356"/>
              <a:gd name="connsiteX65" fmla="*/ 732962 w 1127267"/>
              <a:gd name="connsiteY65" fmla="*/ 2198827 h 2347356"/>
              <a:gd name="connsiteX66" fmla="*/ 761990 w 1127267"/>
              <a:gd name="connsiteY66" fmla="*/ 2204633 h 2347356"/>
              <a:gd name="connsiteX67" fmla="*/ 756185 w 1127267"/>
              <a:gd name="connsiteY67" fmla="*/ 2280106 h 2347356"/>
              <a:gd name="connsiteX68" fmla="*/ 841819 w 1127267"/>
              <a:gd name="connsiteY68" fmla="*/ 2326553 h 2347356"/>
              <a:gd name="connsiteX69" fmla="*/ 969545 w 1127267"/>
              <a:gd name="connsiteY69" fmla="*/ 2299701 h 2347356"/>
              <a:gd name="connsiteX70" fmla="*/ 822950 w 1127267"/>
              <a:gd name="connsiteY70" fmla="*/ 2195924 h 2347356"/>
              <a:gd name="connsiteX71" fmla="*/ 863590 w 1127267"/>
              <a:gd name="connsiteY71" fmla="*/ 2187215 h 2347356"/>
              <a:gd name="connsiteX72" fmla="*/ 843270 w 1127267"/>
              <a:gd name="connsiteY72" fmla="*/ 1841775 h 2347356"/>
              <a:gd name="connsiteX73" fmla="*/ 851980 w 1127267"/>
              <a:gd name="connsiteY73" fmla="*/ 1780815 h 2347356"/>
              <a:gd name="connsiteX74" fmla="*/ 834562 w 1127267"/>
              <a:gd name="connsiteY74" fmla="*/ 1748884 h 2347356"/>
              <a:gd name="connsiteX75" fmla="*/ 822950 w 1127267"/>
              <a:gd name="connsiteY75" fmla="*/ 1368609 h 2347356"/>
              <a:gd name="connsiteX76" fmla="*/ 793922 w 1127267"/>
              <a:gd name="connsiteY76" fmla="*/ 1258301 h 2347356"/>
              <a:gd name="connsiteX77" fmla="*/ 761990 w 1127267"/>
              <a:gd name="connsiteY77" fmla="*/ 991238 h 2347356"/>
              <a:gd name="connsiteX78" fmla="*/ 857785 w 1127267"/>
              <a:gd name="connsiteY78" fmla="*/ 666118 h 2347356"/>
              <a:gd name="connsiteX79" fmla="*/ 1049373 w 1127267"/>
              <a:gd name="connsiteY79" fmla="*/ 430986 h 2347356"/>
              <a:gd name="connsiteX80" fmla="*/ 1121945 w 1127267"/>
              <a:gd name="connsiteY80" fmla="*/ 178438 h 2347356"/>
              <a:gd name="connsiteX81" fmla="*/ 1101625 w 1127267"/>
              <a:gd name="connsiteY81" fmla="*/ 39101 h 2347356"/>
              <a:gd name="connsiteX82" fmla="*/ 1040665 w 1127267"/>
              <a:gd name="connsiteY82" fmla="*/ 97159 h 2347356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21638 w 1127267"/>
              <a:gd name="connsiteY35" fmla="*/ 50926 h 2347082"/>
              <a:gd name="connsiteX36" fmla="*/ 59373 w 1127267"/>
              <a:gd name="connsiteY36" fmla="*/ 142467 h 2347082"/>
              <a:gd name="connsiteX37" fmla="*/ 3770 w 1127267"/>
              <a:gd name="connsiteY37" fmla="*/ 101052 h 2347082"/>
              <a:gd name="connsiteX38" fmla="*/ 60294 w 1127267"/>
              <a:gd name="connsiteY38" fmla="*/ 182817 h 2347082"/>
              <a:gd name="connsiteX39" fmla="*/ 120459 w 1127267"/>
              <a:gd name="connsiteY39" fmla="*/ 265251 h 2347082"/>
              <a:gd name="connsiteX40" fmla="*/ 204642 w 1127267"/>
              <a:gd name="connsiteY40" fmla="*/ 416199 h 2347082"/>
              <a:gd name="connsiteX41" fmla="*/ 367202 w 1127267"/>
              <a:gd name="connsiteY41" fmla="*/ 654233 h 2347082"/>
              <a:gd name="connsiteX42" fmla="*/ 373007 w 1127267"/>
              <a:gd name="connsiteY42" fmla="*/ 732611 h 2347082"/>
              <a:gd name="connsiteX43" fmla="*/ 436870 w 1127267"/>
              <a:gd name="connsiteY43" fmla="*/ 889365 h 2347082"/>
              <a:gd name="connsiteX44" fmla="*/ 442676 w 1127267"/>
              <a:gd name="connsiteY44" fmla="*/ 999673 h 2347082"/>
              <a:gd name="connsiteX45" fmla="*/ 375910 w 1127267"/>
              <a:gd name="connsiteY45" fmla="*/ 1217388 h 2347082"/>
              <a:gd name="connsiteX46" fmla="*/ 381716 w 1127267"/>
              <a:gd name="connsiteY46" fmla="*/ 1324793 h 2347082"/>
              <a:gd name="connsiteX47" fmla="*/ 399133 w 1127267"/>
              <a:gd name="connsiteY47" fmla="*/ 1438005 h 2347082"/>
              <a:gd name="connsiteX48" fmla="*/ 413647 w 1127267"/>
              <a:gd name="connsiteY48" fmla="*/ 1609273 h 2347082"/>
              <a:gd name="connsiteX49" fmla="*/ 448482 w 1127267"/>
              <a:gd name="connsiteY49" fmla="*/ 1719582 h 2347082"/>
              <a:gd name="connsiteX50" fmla="*/ 538470 w 1127267"/>
              <a:gd name="connsiteY50" fmla="*/ 2062119 h 2347082"/>
              <a:gd name="connsiteX51" fmla="*/ 573305 w 1127267"/>
              <a:gd name="connsiteY51" fmla="*/ 2070828 h 2347082"/>
              <a:gd name="connsiteX52" fmla="*/ 541373 w 1127267"/>
              <a:gd name="connsiteY52" fmla="*/ 2131788 h 2347082"/>
              <a:gd name="connsiteX53" fmla="*/ 518150 w 1127267"/>
              <a:gd name="connsiteY53" fmla="*/ 2224679 h 2347082"/>
              <a:gd name="connsiteX54" fmla="*/ 587819 w 1127267"/>
              <a:gd name="connsiteY54" fmla="*/ 2247902 h 2347082"/>
              <a:gd name="connsiteX55" fmla="*/ 642973 w 1127267"/>
              <a:gd name="connsiteY55" fmla="*/ 2207262 h 2347082"/>
              <a:gd name="connsiteX56" fmla="*/ 640070 w 1127267"/>
              <a:gd name="connsiteY56" fmla="*/ 2131788 h 2347082"/>
              <a:gd name="connsiteX57" fmla="*/ 663293 w 1127267"/>
              <a:gd name="connsiteY57" fmla="*/ 2067925 h 2347082"/>
              <a:gd name="connsiteX58" fmla="*/ 663293 w 1127267"/>
              <a:gd name="connsiteY58" fmla="*/ 2044702 h 2347082"/>
              <a:gd name="connsiteX59" fmla="*/ 616847 w 1127267"/>
              <a:gd name="connsiteY59" fmla="*/ 1937296 h 2347082"/>
              <a:gd name="connsiteX60" fmla="*/ 608139 w 1127267"/>
              <a:gd name="connsiteY60" fmla="*/ 1600565 h 2347082"/>
              <a:gd name="connsiteX61" fmla="*/ 608139 w 1127267"/>
              <a:gd name="connsiteY61" fmla="*/ 1417685 h 2347082"/>
              <a:gd name="connsiteX62" fmla="*/ 674905 w 1127267"/>
              <a:gd name="connsiteY62" fmla="*/ 1705068 h 2347082"/>
              <a:gd name="connsiteX63" fmla="*/ 703933 w 1127267"/>
              <a:gd name="connsiteY63" fmla="*/ 1806667 h 2347082"/>
              <a:gd name="connsiteX64" fmla="*/ 703207 w 1127267"/>
              <a:gd name="connsiteY64" fmla="*/ 1930039 h 2347082"/>
              <a:gd name="connsiteX65" fmla="*/ 732962 w 1127267"/>
              <a:gd name="connsiteY65" fmla="*/ 2198553 h 2347082"/>
              <a:gd name="connsiteX66" fmla="*/ 761990 w 1127267"/>
              <a:gd name="connsiteY66" fmla="*/ 2204359 h 2347082"/>
              <a:gd name="connsiteX67" fmla="*/ 756185 w 1127267"/>
              <a:gd name="connsiteY67" fmla="*/ 2279832 h 2347082"/>
              <a:gd name="connsiteX68" fmla="*/ 841819 w 1127267"/>
              <a:gd name="connsiteY68" fmla="*/ 2326279 h 2347082"/>
              <a:gd name="connsiteX69" fmla="*/ 969545 w 1127267"/>
              <a:gd name="connsiteY69" fmla="*/ 2299427 h 2347082"/>
              <a:gd name="connsiteX70" fmla="*/ 822950 w 1127267"/>
              <a:gd name="connsiteY70" fmla="*/ 2195650 h 2347082"/>
              <a:gd name="connsiteX71" fmla="*/ 863590 w 1127267"/>
              <a:gd name="connsiteY71" fmla="*/ 2186941 h 2347082"/>
              <a:gd name="connsiteX72" fmla="*/ 843270 w 1127267"/>
              <a:gd name="connsiteY72" fmla="*/ 1841501 h 2347082"/>
              <a:gd name="connsiteX73" fmla="*/ 851980 w 1127267"/>
              <a:gd name="connsiteY73" fmla="*/ 1780541 h 2347082"/>
              <a:gd name="connsiteX74" fmla="*/ 834562 w 1127267"/>
              <a:gd name="connsiteY74" fmla="*/ 1748610 h 2347082"/>
              <a:gd name="connsiteX75" fmla="*/ 822950 w 1127267"/>
              <a:gd name="connsiteY75" fmla="*/ 1368335 h 2347082"/>
              <a:gd name="connsiteX76" fmla="*/ 793922 w 1127267"/>
              <a:gd name="connsiteY76" fmla="*/ 1258027 h 2347082"/>
              <a:gd name="connsiteX77" fmla="*/ 761990 w 1127267"/>
              <a:gd name="connsiteY77" fmla="*/ 990964 h 2347082"/>
              <a:gd name="connsiteX78" fmla="*/ 857785 w 1127267"/>
              <a:gd name="connsiteY78" fmla="*/ 665844 h 2347082"/>
              <a:gd name="connsiteX79" fmla="*/ 1049373 w 1127267"/>
              <a:gd name="connsiteY79" fmla="*/ 430712 h 2347082"/>
              <a:gd name="connsiteX80" fmla="*/ 1121945 w 1127267"/>
              <a:gd name="connsiteY80" fmla="*/ 178164 h 2347082"/>
              <a:gd name="connsiteX81" fmla="*/ 1101625 w 1127267"/>
              <a:gd name="connsiteY81" fmla="*/ 38827 h 2347082"/>
              <a:gd name="connsiteX82" fmla="*/ 1040665 w 1127267"/>
              <a:gd name="connsiteY82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1638 w 1127267"/>
              <a:gd name="connsiteY36" fmla="*/ 50926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4928 w 1127267"/>
              <a:gd name="connsiteY36" fmla="*/ 66278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4913 w 1131515"/>
              <a:gd name="connsiteY0" fmla="*/ 96885 h 2347082"/>
              <a:gd name="connsiteX1" fmla="*/ 1044913 w 1131515"/>
              <a:gd name="connsiteY1" fmla="*/ 163651 h 2347082"/>
              <a:gd name="connsiteX2" fmla="*/ 978147 w 1131515"/>
              <a:gd name="connsiteY2" fmla="*/ 305891 h 2347082"/>
              <a:gd name="connsiteX3" fmla="*/ 925895 w 1131515"/>
              <a:gd name="connsiteY3" fmla="*/ 378462 h 2347082"/>
              <a:gd name="connsiteX4" fmla="*/ 862033 w 1131515"/>
              <a:gd name="connsiteY4" fmla="*/ 482965 h 2347082"/>
              <a:gd name="connsiteX5" fmla="*/ 760433 w 1131515"/>
              <a:gd name="connsiteY5" fmla="*/ 535216 h 2347082"/>
              <a:gd name="connsiteX6" fmla="*/ 725598 w 1131515"/>
              <a:gd name="connsiteY6" fmla="*/ 599079 h 2347082"/>
              <a:gd name="connsiteX7" fmla="*/ 684958 w 1131515"/>
              <a:gd name="connsiteY7" fmla="*/ 590371 h 2347082"/>
              <a:gd name="connsiteX8" fmla="*/ 693667 w 1131515"/>
              <a:gd name="connsiteY8" fmla="*/ 541022 h 2347082"/>
              <a:gd name="connsiteX9" fmla="*/ 728501 w 1131515"/>
              <a:gd name="connsiteY9" fmla="*/ 500382 h 2347082"/>
              <a:gd name="connsiteX10" fmla="*/ 725598 w 1131515"/>
              <a:gd name="connsiteY10" fmla="*/ 445228 h 2347082"/>
              <a:gd name="connsiteX11" fmla="*/ 725598 w 1131515"/>
              <a:gd name="connsiteY11" fmla="*/ 392976 h 2347082"/>
              <a:gd name="connsiteX12" fmla="*/ 670444 w 1131515"/>
              <a:gd name="connsiteY12" fmla="*/ 329113 h 2347082"/>
              <a:gd name="connsiteX13" fmla="*/ 592067 w 1131515"/>
              <a:gd name="connsiteY13" fmla="*/ 343628 h 2347082"/>
              <a:gd name="connsiteX14" fmla="*/ 551427 w 1131515"/>
              <a:gd name="connsiteY14" fmla="*/ 401685 h 2347082"/>
              <a:gd name="connsiteX15" fmla="*/ 563038 w 1131515"/>
              <a:gd name="connsiteY15" fmla="*/ 448131 h 2347082"/>
              <a:gd name="connsiteX16" fmla="*/ 554071 w 1131515"/>
              <a:gd name="connsiteY16" fmla="*/ 480185 h 2347082"/>
              <a:gd name="connsiteX17" fmla="*/ 580455 w 1131515"/>
              <a:gd name="connsiteY17" fmla="*/ 535216 h 2347082"/>
              <a:gd name="connsiteX18" fmla="*/ 539815 w 1131515"/>
              <a:gd name="connsiteY18" fmla="*/ 587468 h 2347082"/>
              <a:gd name="connsiteX19" fmla="*/ 510787 w 1131515"/>
              <a:gd name="connsiteY19" fmla="*/ 587468 h 2347082"/>
              <a:gd name="connsiteX20" fmla="*/ 481758 w 1131515"/>
              <a:gd name="connsiteY20" fmla="*/ 541022 h 2347082"/>
              <a:gd name="connsiteX21" fmla="*/ 417895 w 1131515"/>
              <a:gd name="connsiteY21" fmla="*/ 488771 h 2347082"/>
              <a:gd name="connsiteX22" fmla="*/ 368547 w 1131515"/>
              <a:gd name="connsiteY22" fmla="*/ 439422 h 2347082"/>
              <a:gd name="connsiteX23" fmla="*/ 336615 w 1131515"/>
              <a:gd name="connsiteY23" fmla="*/ 369753 h 2347082"/>
              <a:gd name="connsiteX24" fmla="*/ 237918 w 1131515"/>
              <a:gd name="connsiteY24" fmla="*/ 285571 h 2347082"/>
              <a:gd name="connsiteX25" fmla="*/ 182764 w 1131515"/>
              <a:gd name="connsiteY25" fmla="*/ 201388 h 2347082"/>
              <a:gd name="connsiteX26" fmla="*/ 162386 w 1131515"/>
              <a:gd name="connsiteY26" fmla="*/ 97023 h 2347082"/>
              <a:gd name="connsiteX27" fmla="*/ 148844 w 1131515"/>
              <a:gd name="connsiteY27" fmla="*/ 83948 h 2347082"/>
              <a:gd name="connsiteX28" fmla="*/ 146197 w 1131515"/>
              <a:gd name="connsiteY28" fmla="*/ 144716 h 2347082"/>
              <a:gd name="connsiteX29" fmla="*/ 111400 w 1131515"/>
              <a:gd name="connsiteY29" fmla="*/ 27551 h 2347082"/>
              <a:gd name="connsiteX30" fmla="*/ 96481 w 1131515"/>
              <a:gd name="connsiteY30" fmla="*/ 30324 h 2347082"/>
              <a:gd name="connsiteX31" fmla="*/ 110543 w 1131515"/>
              <a:gd name="connsiteY31" fmla="*/ 115944 h 2347082"/>
              <a:gd name="connsiteX32" fmla="*/ 67972 w 1131515"/>
              <a:gd name="connsiteY32" fmla="*/ 15685 h 2347082"/>
              <a:gd name="connsiteX33" fmla="*/ 53733 w 1131515"/>
              <a:gd name="connsiteY33" fmla="*/ 21833 h 2347082"/>
              <a:gd name="connsiteX34" fmla="*/ 86639 w 1131515"/>
              <a:gd name="connsiteY34" fmla="*/ 127261 h 2347082"/>
              <a:gd name="connsiteX35" fmla="*/ 42476 w 1131515"/>
              <a:gd name="connsiteY35" fmla="*/ 59823 h 2347082"/>
              <a:gd name="connsiteX36" fmla="*/ 29176 w 1131515"/>
              <a:gd name="connsiteY36" fmla="*/ 66278 h 2347082"/>
              <a:gd name="connsiteX37" fmla="*/ 63621 w 1131515"/>
              <a:gd name="connsiteY37" fmla="*/ 142467 h 2347082"/>
              <a:gd name="connsiteX38" fmla="*/ 24246 w 1131515"/>
              <a:gd name="connsiteY38" fmla="*/ 105742 h 2347082"/>
              <a:gd name="connsiteX39" fmla="*/ 8018 w 1131515"/>
              <a:gd name="connsiteY39" fmla="*/ 101052 h 2347082"/>
              <a:gd name="connsiteX40" fmla="*/ 64542 w 1131515"/>
              <a:gd name="connsiteY40" fmla="*/ 182817 h 2347082"/>
              <a:gd name="connsiteX41" fmla="*/ 124707 w 1131515"/>
              <a:gd name="connsiteY41" fmla="*/ 265251 h 2347082"/>
              <a:gd name="connsiteX42" fmla="*/ 208890 w 1131515"/>
              <a:gd name="connsiteY42" fmla="*/ 416199 h 2347082"/>
              <a:gd name="connsiteX43" fmla="*/ 371450 w 1131515"/>
              <a:gd name="connsiteY43" fmla="*/ 654233 h 2347082"/>
              <a:gd name="connsiteX44" fmla="*/ 377255 w 1131515"/>
              <a:gd name="connsiteY44" fmla="*/ 732611 h 2347082"/>
              <a:gd name="connsiteX45" fmla="*/ 441118 w 1131515"/>
              <a:gd name="connsiteY45" fmla="*/ 889365 h 2347082"/>
              <a:gd name="connsiteX46" fmla="*/ 446924 w 1131515"/>
              <a:gd name="connsiteY46" fmla="*/ 999673 h 2347082"/>
              <a:gd name="connsiteX47" fmla="*/ 380158 w 1131515"/>
              <a:gd name="connsiteY47" fmla="*/ 1217388 h 2347082"/>
              <a:gd name="connsiteX48" fmla="*/ 385964 w 1131515"/>
              <a:gd name="connsiteY48" fmla="*/ 1324793 h 2347082"/>
              <a:gd name="connsiteX49" fmla="*/ 403381 w 1131515"/>
              <a:gd name="connsiteY49" fmla="*/ 1438005 h 2347082"/>
              <a:gd name="connsiteX50" fmla="*/ 417895 w 1131515"/>
              <a:gd name="connsiteY50" fmla="*/ 1609273 h 2347082"/>
              <a:gd name="connsiteX51" fmla="*/ 452730 w 1131515"/>
              <a:gd name="connsiteY51" fmla="*/ 1719582 h 2347082"/>
              <a:gd name="connsiteX52" fmla="*/ 542718 w 1131515"/>
              <a:gd name="connsiteY52" fmla="*/ 2062119 h 2347082"/>
              <a:gd name="connsiteX53" fmla="*/ 577553 w 1131515"/>
              <a:gd name="connsiteY53" fmla="*/ 2070828 h 2347082"/>
              <a:gd name="connsiteX54" fmla="*/ 545621 w 1131515"/>
              <a:gd name="connsiteY54" fmla="*/ 2131788 h 2347082"/>
              <a:gd name="connsiteX55" fmla="*/ 522398 w 1131515"/>
              <a:gd name="connsiteY55" fmla="*/ 2224679 h 2347082"/>
              <a:gd name="connsiteX56" fmla="*/ 592067 w 1131515"/>
              <a:gd name="connsiteY56" fmla="*/ 2247902 h 2347082"/>
              <a:gd name="connsiteX57" fmla="*/ 647221 w 1131515"/>
              <a:gd name="connsiteY57" fmla="*/ 2207262 h 2347082"/>
              <a:gd name="connsiteX58" fmla="*/ 644318 w 1131515"/>
              <a:gd name="connsiteY58" fmla="*/ 2131788 h 2347082"/>
              <a:gd name="connsiteX59" fmla="*/ 667541 w 1131515"/>
              <a:gd name="connsiteY59" fmla="*/ 2067925 h 2347082"/>
              <a:gd name="connsiteX60" fmla="*/ 667541 w 1131515"/>
              <a:gd name="connsiteY60" fmla="*/ 2044702 h 2347082"/>
              <a:gd name="connsiteX61" fmla="*/ 621095 w 1131515"/>
              <a:gd name="connsiteY61" fmla="*/ 1937296 h 2347082"/>
              <a:gd name="connsiteX62" fmla="*/ 612387 w 1131515"/>
              <a:gd name="connsiteY62" fmla="*/ 1600565 h 2347082"/>
              <a:gd name="connsiteX63" fmla="*/ 612387 w 1131515"/>
              <a:gd name="connsiteY63" fmla="*/ 1417685 h 2347082"/>
              <a:gd name="connsiteX64" fmla="*/ 679153 w 1131515"/>
              <a:gd name="connsiteY64" fmla="*/ 1705068 h 2347082"/>
              <a:gd name="connsiteX65" fmla="*/ 708181 w 1131515"/>
              <a:gd name="connsiteY65" fmla="*/ 1806667 h 2347082"/>
              <a:gd name="connsiteX66" fmla="*/ 707455 w 1131515"/>
              <a:gd name="connsiteY66" fmla="*/ 1930039 h 2347082"/>
              <a:gd name="connsiteX67" fmla="*/ 737210 w 1131515"/>
              <a:gd name="connsiteY67" fmla="*/ 2198553 h 2347082"/>
              <a:gd name="connsiteX68" fmla="*/ 766238 w 1131515"/>
              <a:gd name="connsiteY68" fmla="*/ 2204359 h 2347082"/>
              <a:gd name="connsiteX69" fmla="*/ 760433 w 1131515"/>
              <a:gd name="connsiteY69" fmla="*/ 2279832 h 2347082"/>
              <a:gd name="connsiteX70" fmla="*/ 846067 w 1131515"/>
              <a:gd name="connsiteY70" fmla="*/ 2326279 h 2347082"/>
              <a:gd name="connsiteX71" fmla="*/ 973793 w 1131515"/>
              <a:gd name="connsiteY71" fmla="*/ 2299427 h 2347082"/>
              <a:gd name="connsiteX72" fmla="*/ 827198 w 1131515"/>
              <a:gd name="connsiteY72" fmla="*/ 2195650 h 2347082"/>
              <a:gd name="connsiteX73" fmla="*/ 867838 w 1131515"/>
              <a:gd name="connsiteY73" fmla="*/ 2186941 h 2347082"/>
              <a:gd name="connsiteX74" fmla="*/ 847518 w 1131515"/>
              <a:gd name="connsiteY74" fmla="*/ 1841501 h 2347082"/>
              <a:gd name="connsiteX75" fmla="*/ 856228 w 1131515"/>
              <a:gd name="connsiteY75" fmla="*/ 1780541 h 2347082"/>
              <a:gd name="connsiteX76" fmla="*/ 838810 w 1131515"/>
              <a:gd name="connsiteY76" fmla="*/ 1748610 h 2347082"/>
              <a:gd name="connsiteX77" fmla="*/ 827198 w 1131515"/>
              <a:gd name="connsiteY77" fmla="*/ 1368335 h 2347082"/>
              <a:gd name="connsiteX78" fmla="*/ 798170 w 1131515"/>
              <a:gd name="connsiteY78" fmla="*/ 1258027 h 2347082"/>
              <a:gd name="connsiteX79" fmla="*/ 766238 w 1131515"/>
              <a:gd name="connsiteY79" fmla="*/ 990964 h 2347082"/>
              <a:gd name="connsiteX80" fmla="*/ 862033 w 1131515"/>
              <a:gd name="connsiteY80" fmla="*/ 665844 h 2347082"/>
              <a:gd name="connsiteX81" fmla="*/ 1053621 w 1131515"/>
              <a:gd name="connsiteY81" fmla="*/ 430712 h 2347082"/>
              <a:gd name="connsiteX82" fmla="*/ 1126193 w 1131515"/>
              <a:gd name="connsiteY82" fmla="*/ 178164 h 2347082"/>
              <a:gd name="connsiteX83" fmla="*/ 1105873 w 1131515"/>
              <a:gd name="connsiteY83" fmla="*/ 38827 h 2347082"/>
              <a:gd name="connsiteX84" fmla="*/ 1044913 w 1131515"/>
              <a:gd name="connsiteY84" fmla="*/ 96885 h 2347082"/>
              <a:gd name="connsiteX0" fmla="*/ 1035044 w 1121646"/>
              <a:gd name="connsiteY0" fmla="*/ 96885 h 2347082"/>
              <a:gd name="connsiteX1" fmla="*/ 1035044 w 1121646"/>
              <a:gd name="connsiteY1" fmla="*/ 163651 h 2347082"/>
              <a:gd name="connsiteX2" fmla="*/ 968278 w 1121646"/>
              <a:gd name="connsiteY2" fmla="*/ 305891 h 2347082"/>
              <a:gd name="connsiteX3" fmla="*/ 916026 w 1121646"/>
              <a:gd name="connsiteY3" fmla="*/ 378462 h 2347082"/>
              <a:gd name="connsiteX4" fmla="*/ 852164 w 1121646"/>
              <a:gd name="connsiteY4" fmla="*/ 482965 h 2347082"/>
              <a:gd name="connsiteX5" fmla="*/ 750564 w 1121646"/>
              <a:gd name="connsiteY5" fmla="*/ 535216 h 2347082"/>
              <a:gd name="connsiteX6" fmla="*/ 715729 w 1121646"/>
              <a:gd name="connsiteY6" fmla="*/ 599079 h 2347082"/>
              <a:gd name="connsiteX7" fmla="*/ 675089 w 1121646"/>
              <a:gd name="connsiteY7" fmla="*/ 590371 h 2347082"/>
              <a:gd name="connsiteX8" fmla="*/ 683798 w 1121646"/>
              <a:gd name="connsiteY8" fmla="*/ 541022 h 2347082"/>
              <a:gd name="connsiteX9" fmla="*/ 718632 w 1121646"/>
              <a:gd name="connsiteY9" fmla="*/ 500382 h 2347082"/>
              <a:gd name="connsiteX10" fmla="*/ 715729 w 1121646"/>
              <a:gd name="connsiteY10" fmla="*/ 445228 h 2347082"/>
              <a:gd name="connsiteX11" fmla="*/ 715729 w 1121646"/>
              <a:gd name="connsiteY11" fmla="*/ 392976 h 2347082"/>
              <a:gd name="connsiteX12" fmla="*/ 660575 w 1121646"/>
              <a:gd name="connsiteY12" fmla="*/ 329113 h 2347082"/>
              <a:gd name="connsiteX13" fmla="*/ 582198 w 1121646"/>
              <a:gd name="connsiteY13" fmla="*/ 343628 h 2347082"/>
              <a:gd name="connsiteX14" fmla="*/ 541558 w 1121646"/>
              <a:gd name="connsiteY14" fmla="*/ 401685 h 2347082"/>
              <a:gd name="connsiteX15" fmla="*/ 553169 w 1121646"/>
              <a:gd name="connsiteY15" fmla="*/ 448131 h 2347082"/>
              <a:gd name="connsiteX16" fmla="*/ 544202 w 1121646"/>
              <a:gd name="connsiteY16" fmla="*/ 480185 h 2347082"/>
              <a:gd name="connsiteX17" fmla="*/ 570586 w 1121646"/>
              <a:gd name="connsiteY17" fmla="*/ 535216 h 2347082"/>
              <a:gd name="connsiteX18" fmla="*/ 529946 w 1121646"/>
              <a:gd name="connsiteY18" fmla="*/ 587468 h 2347082"/>
              <a:gd name="connsiteX19" fmla="*/ 500918 w 1121646"/>
              <a:gd name="connsiteY19" fmla="*/ 587468 h 2347082"/>
              <a:gd name="connsiteX20" fmla="*/ 471889 w 1121646"/>
              <a:gd name="connsiteY20" fmla="*/ 541022 h 2347082"/>
              <a:gd name="connsiteX21" fmla="*/ 408026 w 1121646"/>
              <a:gd name="connsiteY21" fmla="*/ 488771 h 2347082"/>
              <a:gd name="connsiteX22" fmla="*/ 358678 w 1121646"/>
              <a:gd name="connsiteY22" fmla="*/ 439422 h 2347082"/>
              <a:gd name="connsiteX23" fmla="*/ 326746 w 1121646"/>
              <a:gd name="connsiteY23" fmla="*/ 369753 h 2347082"/>
              <a:gd name="connsiteX24" fmla="*/ 228049 w 1121646"/>
              <a:gd name="connsiteY24" fmla="*/ 285571 h 2347082"/>
              <a:gd name="connsiteX25" fmla="*/ 172895 w 1121646"/>
              <a:gd name="connsiteY25" fmla="*/ 201388 h 2347082"/>
              <a:gd name="connsiteX26" fmla="*/ 152517 w 1121646"/>
              <a:gd name="connsiteY26" fmla="*/ 97023 h 2347082"/>
              <a:gd name="connsiteX27" fmla="*/ 138975 w 1121646"/>
              <a:gd name="connsiteY27" fmla="*/ 83948 h 2347082"/>
              <a:gd name="connsiteX28" fmla="*/ 136328 w 1121646"/>
              <a:gd name="connsiteY28" fmla="*/ 144716 h 2347082"/>
              <a:gd name="connsiteX29" fmla="*/ 101531 w 1121646"/>
              <a:gd name="connsiteY29" fmla="*/ 27551 h 2347082"/>
              <a:gd name="connsiteX30" fmla="*/ 86612 w 1121646"/>
              <a:gd name="connsiteY30" fmla="*/ 30324 h 2347082"/>
              <a:gd name="connsiteX31" fmla="*/ 100674 w 1121646"/>
              <a:gd name="connsiteY31" fmla="*/ 115944 h 2347082"/>
              <a:gd name="connsiteX32" fmla="*/ 58103 w 1121646"/>
              <a:gd name="connsiteY32" fmla="*/ 15685 h 2347082"/>
              <a:gd name="connsiteX33" fmla="*/ 43864 w 1121646"/>
              <a:gd name="connsiteY33" fmla="*/ 21833 h 2347082"/>
              <a:gd name="connsiteX34" fmla="*/ 76770 w 1121646"/>
              <a:gd name="connsiteY34" fmla="*/ 127261 h 2347082"/>
              <a:gd name="connsiteX35" fmla="*/ 32607 w 1121646"/>
              <a:gd name="connsiteY35" fmla="*/ 59823 h 2347082"/>
              <a:gd name="connsiteX36" fmla="*/ 19307 w 1121646"/>
              <a:gd name="connsiteY36" fmla="*/ 66278 h 2347082"/>
              <a:gd name="connsiteX37" fmla="*/ 53752 w 1121646"/>
              <a:gd name="connsiteY37" fmla="*/ 142467 h 2347082"/>
              <a:gd name="connsiteX38" fmla="*/ 14377 w 1121646"/>
              <a:gd name="connsiteY38" fmla="*/ 105742 h 2347082"/>
              <a:gd name="connsiteX39" fmla="*/ 8018 w 1121646"/>
              <a:gd name="connsiteY39" fmla="*/ 120242 h 2347082"/>
              <a:gd name="connsiteX40" fmla="*/ 54673 w 1121646"/>
              <a:gd name="connsiteY40" fmla="*/ 182817 h 2347082"/>
              <a:gd name="connsiteX41" fmla="*/ 114838 w 1121646"/>
              <a:gd name="connsiteY41" fmla="*/ 265251 h 2347082"/>
              <a:gd name="connsiteX42" fmla="*/ 199021 w 1121646"/>
              <a:gd name="connsiteY42" fmla="*/ 416199 h 2347082"/>
              <a:gd name="connsiteX43" fmla="*/ 361581 w 1121646"/>
              <a:gd name="connsiteY43" fmla="*/ 654233 h 2347082"/>
              <a:gd name="connsiteX44" fmla="*/ 367386 w 1121646"/>
              <a:gd name="connsiteY44" fmla="*/ 732611 h 2347082"/>
              <a:gd name="connsiteX45" fmla="*/ 431249 w 1121646"/>
              <a:gd name="connsiteY45" fmla="*/ 889365 h 2347082"/>
              <a:gd name="connsiteX46" fmla="*/ 437055 w 1121646"/>
              <a:gd name="connsiteY46" fmla="*/ 999673 h 2347082"/>
              <a:gd name="connsiteX47" fmla="*/ 370289 w 1121646"/>
              <a:gd name="connsiteY47" fmla="*/ 1217388 h 2347082"/>
              <a:gd name="connsiteX48" fmla="*/ 376095 w 1121646"/>
              <a:gd name="connsiteY48" fmla="*/ 1324793 h 2347082"/>
              <a:gd name="connsiteX49" fmla="*/ 393512 w 1121646"/>
              <a:gd name="connsiteY49" fmla="*/ 1438005 h 2347082"/>
              <a:gd name="connsiteX50" fmla="*/ 408026 w 1121646"/>
              <a:gd name="connsiteY50" fmla="*/ 1609273 h 2347082"/>
              <a:gd name="connsiteX51" fmla="*/ 442861 w 1121646"/>
              <a:gd name="connsiteY51" fmla="*/ 1719582 h 2347082"/>
              <a:gd name="connsiteX52" fmla="*/ 532849 w 1121646"/>
              <a:gd name="connsiteY52" fmla="*/ 2062119 h 2347082"/>
              <a:gd name="connsiteX53" fmla="*/ 567684 w 1121646"/>
              <a:gd name="connsiteY53" fmla="*/ 2070828 h 2347082"/>
              <a:gd name="connsiteX54" fmla="*/ 535752 w 1121646"/>
              <a:gd name="connsiteY54" fmla="*/ 2131788 h 2347082"/>
              <a:gd name="connsiteX55" fmla="*/ 512529 w 1121646"/>
              <a:gd name="connsiteY55" fmla="*/ 2224679 h 2347082"/>
              <a:gd name="connsiteX56" fmla="*/ 582198 w 1121646"/>
              <a:gd name="connsiteY56" fmla="*/ 2247902 h 2347082"/>
              <a:gd name="connsiteX57" fmla="*/ 637352 w 1121646"/>
              <a:gd name="connsiteY57" fmla="*/ 2207262 h 2347082"/>
              <a:gd name="connsiteX58" fmla="*/ 634449 w 1121646"/>
              <a:gd name="connsiteY58" fmla="*/ 2131788 h 2347082"/>
              <a:gd name="connsiteX59" fmla="*/ 657672 w 1121646"/>
              <a:gd name="connsiteY59" fmla="*/ 2067925 h 2347082"/>
              <a:gd name="connsiteX60" fmla="*/ 657672 w 1121646"/>
              <a:gd name="connsiteY60" fmla="*/ 2044702 h 2347082"/>
              <a:gd name="connsiteX61" fmla="*/ 611226 w 1121646"/>
              <a:gd name="connsiteY61" fmla="*/ 1937296 h 2347082"/>
              <a:gd name="connsiteX62" fmla="*/ 602518 w 1121646"/>
              <a:gd name="connsiteY62" fmla="*/ 1600565 h 2347082"/>
              <a:gd name="connsiteX63" fmla="*/ 602518 w 1121646"/>
              <a:gd name="connsiteY63" fmla="*/ 1417685 h 2347082"/>
              <a:gd name="connsiteX64" fmla="*/ 669284 w 1121646"/>
              <a:gd name="connsiteY64" fmla="*/ 1705068 h 2347082"/>
              <a:gd name="connsiteX65" fmla="*/ 698312 w 1121646"/>
              <a:gd name="connsiteY65" fmla="*/ 1806667 h 2347082"/>
              <a:gd name="connsiteX66" fmla="*/ 697586 w 1121646"/>
              <a:gd name="connsiteY66" fmla="*/ 1930039 h 2347082"/>
              <a:gd name="connsiteX67" fmla="*/ 727341 w 1121646"/>
              <a:gd name="connsiteY67" fmla="*/ 2198553 h 2347082"/>
              <a:gd name="connsiteX68" fmla="*/ 756369 w 1121646"/>
              <a:gd name="connsiteY68" fmla="*/ 2204359 h 2347082"/>
              <a:gd name="connsiteX69" fmla="*/ 750564 w 1121646"/>
              <a:gd name="connsiteY69" fmla="*/ 2279832 h 2347082"/>
              <a:gd name="connsiteX70" fmla="*/ 836198 w 1121646"/>
              <a:gd name="connsiteY70" fmla="*/ 2326279 h 2347082"/>
              <a:gd name="connsiteX71" fmla="*/ 963924 w 1121646"/>
              <a:gd name="connsiteY71" fmla="*/ 2299427 h 2347082"/>
              <a:gd name="connsiteX72" fmla="*/ 817329 w 1121646"/>
              <a:gd name="connsiteY72" fmla="*/ 2195650 h 2347082"/>
              <a:gd name="connsiteX73" fmla="*/ 857969 w 1121646"/>
              <a:gd name="connsiteY73" fmla="*/ 2186941 h 2347082"/>
              <a:gd name="connsiteX74" fmla="*/ 837649 w 1121646"/>
              <a:gd name="connsiteY74" fmla="*/ 1841501 h 2347082"/>
              <a:gd name="connsiteX75" fmla="*/ 846359 w 1121646"/>
              <a:gd name="connsiteY75" fmla="*/ 1780541 h 2347082"/>
              <a:gd name="connsiteX76" fmla="*/ 828941 w 1121646"/>
              <a:gd name="connsiteY76" fmla="*/ 1748610 h 2347082"/>
              <a:gd name="connsiteX77" fmla="*/ 817329 w 1121646"/>
              <a:gd name="connsiteY77" fmla="*/ 1368335 h 2347082"/>
              <a:gd name="connsiteX78" fmla="*/ 788301 w 1121646"/>
              <a:gd name="connsiteY78" fmla="*/ 1258027 h 2347082"/>
              <a:gd name="connsiteX79" fmla="*/ 756369 w 1121646"/>
              <a:gd name="connsiteY79" fmla="*/ 990964 h 2347082"/>
              <a:gd name="connsiteX80" fmla="*/ 852164 w 1121646"/>
              <a:gd name="connsiteY80" fmla="*/ 665844 h 2347082"/>
              <a:gd name="connsiteX81" fmla="*/ 1043752 w 1121646"/>
              <a:gd name="connsiteY81" fmla="*/ 430712 h 2347082"/>
              <a:gd name="connsiteX82" fmla="*/ 1116324 w 1121646"/>
              <a:gd name="connsiteY82" fmla="*/ 178164 h 2347082"/>
              <a:gd name="connsiteX83" fmla="*/ 1096004 w 1121646"/>
              <a:gd name="connsiteY83" fmla="*/ 38827 h 2347082"/>
              <a:gd name="connsiteX84" fmla="*/ 1035044 w 1121646"/>
              <a:gd name="connsiteY84" fmla="*/ 96885 h 2347082"/>
              <a:gd name="connsiteX0" fmla="*/ 1034359 w 1120961"/>
              <a:gd name="connsiteY0" fmla="*/ 96885 h 2347082"/>
              <a:gd name="connsiteX1" fmla="*/ 1034359 w 1120961"/>
              <a:gd name="connsiteY1" fmla="*/ 163651 h 2347082"/>
              <a:gd name="connsiteX2" fmla="*/ 967593 w 1120961"/>
              <a:gd name="connsiteY2" fmla="*/ 305891 h 2347082"/>
              <a:gd name="connsiteX3" fmla="*/ 915341 w 1120961"/>
              <a:gd name="connsiteY3" fmla="*/ 378462 h 2347082"/>
              <a:gd name="connsiteX4" fmla="*/ 851479 w 1120961"/>
              <a:gd name="connsiteY4" fmla="*/ 482965 h 2347082"/>
              <a:gd name="connsiteX5" fmla="*/ 749879 w 1120961"/>
              <a:gd name="connsiteY5" fmla="*/ 535216 h 2347082"/>
              <a:gd name="connsiteX6" fmla="*/ 715044 w 1120961"/>
              <a:gd name="connsiteY6" fmla="*/ 599079 h 2347082"/>
              <a:gd name="connsiteX7" fmla="*/ 674404 w 1120961"/>
              <a:gd name="connsiteY7" fmla="*/ 590371 h 2347082"/>
              <a:gd name="connsiteX8" fmla="*/ 683113 w 1120961"/>
              <a:gd name="connsiteY8" fmla="*/ 541022 h 2347082"/>
              <a:gd name="connsiteX9" fmla="*/ 717947 w 1120961"/>
              <a:gd name="connsiteY9" fmla="*/ 500382 h 2347082"/>
              <a:gd name="connsiteX10" fmla="*/ 715044 w 1120961"/>
              <a:gd name="connsiteY10" fmla="*/ 445228 h 2347082"/>
              <a:gd name="connsiteX11" fmla="*/ 715044 w 1120961"/>
              <a:gd name="connsiteY11" fmla="*/ 392976 h 2347082"/>
              <a:gd name="connsiteX12" fmla="*/ 659890 w 1120961"/>
              <a:gd name="connsiteY12" fmla="*/ 329113 h 2347082"/>
              <a:gd name="connsiteX13" fmla="*/ 581513 w 1120961"/>
              <a:gd name="connsiteY13" fmla="*/ 343628 h 2347082"/>
              <a:gd name="connsiteX14" fmla="*/ 540873 w 1120961"/>
              <a:gd name="connsiteY14" fmla="*/ 401685 h 2347082"/>
              <a:gd name="connsiteX15" fmla="*/ 552484 w 1120961"/>
              <a:gd name="connsiteY15" fmla="*/ 448131 h 2347082"/>
              <a:gd name="connsiteX16" fmla="*/ 543517 w 1120961"/>
              <a:gd name="connsiteY16" fmla="*/ 480185 h 2347082"/>
              <a:gd name="connsiteX17" fmla="*/ 569901 w 1120961"/>
              <a:gd name="connsiteY17" fmla="*/ 535216 h 2347082"/>
              <a:gd name="connsiteX18" fmla="*/ 529261 w 1120961"/>
              <a:gd name="connsiteY18" fmla="*/ 587468 h 2347082"/>
              <a:gd name="connsiteX19" fmla="*/ 500233 w 1120961"/>
              <a:gd name="connsiteY19" fmla="*/ 587468 h 2347082"/>
              <a:gd name="connsiteX20" fmla="*/ 471204 w 1120961"/>
              <a:gd name="connsiteY20" fmla="*/ 541022 h 2347082"/>
              <a:gd name="connsiteX21" fmla="*/ 407341 w 1120961"/>
              <a:gd name="connsiteY21" fmla="*/ 488771 h 2347082"/>
              <a:gd name="connsiteX22" fmla="*/ 357993 w 1120961"/>
              <a:gd name="connsiteY22" fmla="*/ 439422 h 2347082"/>
              <a:gd name="connsiteX23" fmla="*/ 326061 w 1120961"/>
              <a:gd name="connsiteY23" fmla="*/ 369753 h 2347082"/>
              <a:gd name="connsiteX24" fmla="*/ 227364 w 1120961"/>
              <a:gd name="connsiteY24" fmla="*/ 285571 h 2347082"/>
              <a:gd name="connsiteX25" fmla="*/ 172210 w 1120961"/>
              <a:gd name="connsiteY25" fmla="*/ 201388 h 2347082"/>
              <a:gd name="connsiteX26" fmla="*/ 151832 w 1120961"/>
              <a:gd name="connsiteY26" fmla="*/ 97023 h 2347082"/>
              <a:gd name="connsiteX27" fmla="*/ 138290 w 1120961"/>
              <a:gd name="connsiteY27" fmla="*/ 83948 h 2347082"/>
              <a:gd name="connsiteX28" fmla="*/ 135643 w 1120961"/>
              <a:gd name="connsiteY28" fmla="*/ 144716 h 2347082"/>
              <a:gd name="connsiteX29" fmla="*/ 100846 w 1120961"/>
              <a:gd name="connsiteY29" fmla="*/ 27551 h 2347082"/>
              <a:gd name="connsiteX30" fmla="*/ 85927 w 1120961"/>
              <a:gd name="connsiteY30" fmla="*/ 30324 h 2347082"/>
              <a:gd name="connsiteX31" fmla="*/ 99989 w 1120961"/>
              <a:gd name="connsiteY31" fmla="*/ 115944 h 2347082"/>
              <a:gd name="connsiteX32" fmla="*/ 57418 w 1120961"/>
              <a:gd name="connsiteY32" fmla="*/ 15685 h 2347082"/>
              <a:gd name="connsiteX33" fmla="*/ 43179 w 1120961"/>
              <a:gd name="connsiteY33" fmla="*/ 21833 h 2347082"/>
              <a:gd name="connsiteX34" fmla="*/ 76085 w 1120961"/>
              <a:gd name="connsiteY34" fmla="*/ 127261 h 2347082"/>
              <a:gd name="connsiteX35" fmla="*/ 31922 w 1120961"/>
              <a:gd name="connsiteY35" fmla="*/ 59823 h 2347082"/>
              <a:gd name="connsiteX36" fmla="*/ 18622 w 1120961"/>
              <a:gd name="connsiteY36" fmla="*/ 66278 h 2347082"/>
              <a:gd name="connsiteX37" fmla="*/ 53067 w 1120961"/>
              <a:gd name="connsiteY37" fmla="*/ 142467 h 2347082"/>
              <a:gd name="connsiteX38" fmla="*/ 13692 w 1120961"/>
              <a:gd name="connsiteY38" fmla="*/ 105742 h 2347082"/>
              <a:gd name="connsiteX39" fmla="*/ 7333 w 1120961"/>
              <a:gd name="connsiteY39" fmla="*/ 120242 h 2347082"/>
              <a:gd name="connsiteX40" fmla="*/ 53988 w 1120961"/>
              <a:gd name="connsiteY40" fmla="*/ 182817 h 2347082"/>
              <a:gd name="connsiteX41" fmla="*/ 114153 w 1120961"/>
              <a:gd name="connsiteY41" fmla="*/ 265251 h 2347082"/>
              <a:gd name="connsiteX42" fmla="*/ 198336 w 1120961"/>
              <a:gd name="connsiteY42" fmla="*/ 416199 h 2347082"/>
              <a:gd name="connsiteX43" fmla="*/ 360896 w 1120961"/>
              <a:gd name="connsiteY43" fmla="*/ 654233 h 2347082"/>
              <a:gd name="connsiteX44" fmla="*/ 366701 w 1120961"/>
              <a:gd name="connsiteY44" fmla="*/ 732611 h 2347082"/>
              <a:gd name="connsiteX45" fmla="*/ 430564 w 1120961"/>
              <a:gd name="connsiteY45" fmla="*/ 889365 h 2347082"/>
              <a:gd name="connsiteX46" fmla="*/ 436370 w 1120961"/>
              <a:gd name="connsiteY46" fmla="*/ 999673 h 2347082"/>
              <a:gd name="connsiteX47" fmla="*/ 369604 w 1120961"/>
              <a:gd name="connsiteY47" fmla="*/ 1217388 h 2347082"/>
              <a:gd name="connsiteX48" fmla="*/ 375410 w 1120961"/>
              <a:gd name="connsiteY48" fmla="*/ 1324793 h 2347082"/>
              <a:gd name="connsiteX49" fmla="*/ 392827 w 1120961"/>
              <a:gd name="connsiteY49" fmla="*/ 1438005 h 2347082"/>
              <a:gd name="connsiteX50" fmla="*/ 407341 w 1120961"/>
              <a:gd name="connsiteY50" fmla="*/ 1609273 h 2347082"/>
              <a:gd name="connsiteX51" fmla="*/ 442176 w 1120961"/>
              <a:gd name="connsiteY51" fmla="*/ 1719582 h 2347082"/>
              <a:gd name="connsiteX52" fmla="*/ 532164 w 1120961"/>
              <a:gd name="connsiteY52" fmla="*/ 2062119 h 2347082"/>
              <a:gd name="connsiteX53" fmla="*/ 566999 w 1120961"/>
              <a:gd name="connsiteY53" fmla="*/ 2070828 h 2347082"/>
              <a:gd name="connsiteX54" fmla="*/ 535067 w 1120961"/>
              <a:gd name="connsiteY54" fmla="*/ 2131788 h 2347082"/>
              <a:gd name="connsiteX55" fmla="*/ 511844 w 1120961"/>
              <a:gd name="connsiteY55" fmla="*/ 2224679 h 2347082"/>
              <a:gd name="connsiteX56" fmla="*/ 581513 w 1120961"/>
              <a:gd name="connsiteY56" fmla="*/ 2247902 h 2347082"/>
              <a:gd name="connsiteX57" fmla="*/ 636667 w 1120961"/>
              <a:gd name="connsiteY57" fmla="*/ 2207262 h 2347082"/>
              <a:gd name="connsiteX58" fmla="*/ 633764 w 1120961"/>
              <a:gd name="connsiteY58" fmla="*/ 2131788 h 2347082"/>
              <a:gd name="connsiteX59" fmla="*/ 656987 w 1120961"/>
              <a:gd name="connsiteY59" fmla="*/ 2067925 h 2347082"/>
              <a:gd name="connsiteX60" fmla="*/ 656987 w 1120961"/>
              <a:gd name="connsiteY60" fmla="*/ 2044702 h 2347082"/>
              <a:gd name="connsiteX61" fmla="*/ 610541 w 1120961"/>
              <a:gd name="connsiteY61" fmla="*/ 1937296 h 2347082"/>
              <a:gd name="connsiteX62" fmla="*/ 601833 w 1120961"/>
              <a:gd name="connsiteY62" fmla="*/ 1600565 h 2347082"/>
              <a:gd name="connsiteX63" fmla="*/ 601833 w 1120961"/>
              <a:gd name="connsiteY63" fmla="*/ 1417685 h 2347082"/>
              <a:gd name="connsiteX64" fmla="*/ 668599 w 1120961"/>
              <a:gd name="connsiteY64" fmla="*/ 1705068 h 2347082"/>
              <a:gd name="connsiteX65" fmla="*/ 697627 w 1120961"/>
              <a:gd name="connsiteY65" fmla="*/ 1806667 h 2347082"/>
              <a:gd name="connsiteX66" fmla="*/ 696901 w 1120961"/>
              <a:gd name="connsiteY66" fmla="*/ 1930039 h 2347082"/>
              <a:gd name="connsiteX67" fmla="*/ 726656 w 1120961"/>
              <a:gd name="connsiteY67" fmla="*/ 2198553 h 2347082"/>
              <a:gd name="connsiteX68" fmla="*/ 755684 w 1120961"/>
              <a:gd name="connsiteY68" fmla="*/ 2204359 h 2347082"/>
              <a:gd name="connsiteX69" fmla="*/ 749879 w 1120961"/>
              <a:gd name="connsiteY69" fmla="*/ 2279832 h 2347082"/>
              <a:gd name="connsiteX70" fmla="*/ 835513 w 1120961"/>
              <a:gd name="connsiteY70" fmla="*/ 2326279 h 2347082"/>
              <a:gd name="connsiteX71" fmla="*/ 963239 w 1120961"/>
              <a:gd name="connsiteY71" fmla="*/ 2299427 h 2347082"/>
              <a:gd name="connsiteX72" fmla="*/ 816644 w 1120961"/>
              <a:gd name="connsiteY72" fmla="*/ 2195650 h 2347082"/>
              <a:gd name="connsiteX73" fmla="*/ 857284 w 1120961"/>
              <a:gd name="connsiteY73" fmla="*/ 2186941 h 2347082"/>
              <a:gd name="connsiteX74" fmla="*/ 836964 w 1120961"/>
              <a:gd name="connsiteY74" fmla="*/ 1841501 h 2347082"/>
              <a:gd name="connsiteX75" fmla="*/ 845674 w 1120961"/>
              <a:gd name="connsiteY75" fmla="*/ 1780541 h 2347082"/>
              <a:gd name="connsiteX76" fmla="*/ 828256 w 1120961"/>
              <a:gd name="connsiteY76" fmla="*/ 1748610 h 2347082"/>
              <a:gd name="connsiteX77" fmla="*/ 816644 w 1120961"/>
              <a:gd name="connsiteY77" fmla="*/ 1368335 h 2347082"/>
              <a:gd name="connsiteX78" fmla="*/ 787616 w 1120961"/>
              <a:gd name="connsiteY78" fmla="*/ 1258027 h 2347082"/>
              <a:gd name="connsiteX79" fmla="*/ 755684 w 1120961"/>
              <a:gd name="connsiteY79" fmla="*/ 990964 h 2347082"/>
              <a:gd name="connsiteX80" fmla="*/ 851479 w 1120961"/>
              <a:gd name="connsiteY80" fmla="*/ 665844 h 2347082"/>
              <a:gd name="connsiteX81" fmla="*/ 1043067 w 1120961"/>
              <a:gd name="connsiteY81" fmla="*/ 430712 h 2347082"/>
              <a:gd name="connsiteX82" fmla="*/ 1115639 w 1120961"/>
              <a:gd name="connsiteY82" fmla="*/ 178164 h 2347082"/>
              <a:gd name="connsiteX83" fmla="*/ 1095319 w 1120961"/>
              <a:gd name="connsiteY83" fmla="*/ 38827 h 2347082"/>
              <a:gd name="connsiteX84" fmla="*/ 1034359 w 1120961"/>
              <a:gd name="connsiteY84" fmla="*/ 96885 h 2347082"/>
              <a:gd name="connsiteX0" fmla="*/ 1042407 w 1129009"/>
              <a:gd name="connsiteY0" fmla="*/ 96885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42407 w 1129009"/>
              <a:gd name="connsiteY84" fmla="*/ 96885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999915 w 1129009"/>
              <a:gd name="connsiteY84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16939 w 1129009"/>
              <a:gd name="connsiteY84" fmla="*/ 57844 h 2347082"/>
              <a:gd name="connsiteX85" fmla="*/ 999915 w 1129009"/>
              <a:gd name="connsiteY85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64366 w 1129009"/>
              <a:gd name="connsiteY84" fmla="*/ 107602 h 2347082"/>
              <a:gd name="connsiteX85" fmla="*/ 1016939 w 1129009"/>
              <a:gd name="connsiteY85" fmla="*/ 57844 h 2347082"/>
              <a:gd name="connsiteX86" fmla="*/ 999915 w 1129009"/>
              <a:gd name="connsiteY86" fmla="*/ 67003 h 2347082"/>
              <a:gd name="connsiteX0" fmla="*/ 999915 w 1129009"/>
              <a:gd name="connsiteY0" fmla="*/ 95599 h 2375678"/>
              <a:gd name="connsiteX1" fmla="*/ 1042407 w 1129009"/>
              <a:gd name="connsiteY1" fmla="*/ 192247 h 2375678"/>
              <a:gd name="connsiteX2" fmla="*/ 975641 w 1129009"/>
              <a:gd name="connsiteY2" fmla="*/ 334487 h 2375678"/>
              <a:gd name="connsiteX3" fmla="*/ 923389 w 1129009"/>
              <a:gd name="connsiteY3" fmla="*/ 407058 h 2375678"/>
              <a:gd name="connsiteX4" fmla="*/ 859527 w 1129009"/>
              <a:gd name="connsiteY4" fmla="*/ 511561 h 2375678"/>
              <a:gd name="connsiteX5" fmla="*/ 757927 w 1129009"/>
              <a:gd name="connsiteY5" fmla="*/ 563812 h 2375678"/>
              <a:gd name="connsiteX6" fmla="*/ 723092 w 1129009"/>
              <a:gd name="connsiteY6" fmla="*/ 627675 h 2375678"/>
              <a:gd name="connsiteX7" fmla="*/ 682452 w 1129009"/>
              <a:gd name="connsiteY7" fmla="*/ 618967 h 2375678"/>
              <a:gd name="connsiteX8" fmla="*/ 691161 w 1129009"/>
              <a:gd name="connsiteY8" fmla="*/ 569618 h 2375678"/>
              <a:gd name="connsiteX9" fmla="*/ 725995 w 1129009"/>
              <a:gd name="connsiteY9" fmla="*/ 528978 h 2375678"/>
              <a:gd name="connsiteX10" fmla="*/ 723092 w 1129009"/>
              <a:gd name="connsiteY10" fmla="*/ 473824 h 2375678"/>
              <a:gd name="connsiteX11" fmla="*/ 723092 w 1129009"/>
              <a:gd name="connsiteY11" fmla="*/ 421572 h 2375678"/>
              <a:gd name="connsiteX12" fmla="*/ 667938 w 1129009"/>
              <a:gd name="connsiteY12" fmla="*/ 357709 h 2375678"/>
              <a:gd name="connsiteX13" fmla="*/ 589561 w 1129009"/>
              <a:gd name="connsiteY13" fmla="*/ 372224 h 2375678"/>
              <a:gd name="connsiteX14" fmla="*/ 548921 w 1129009"/>
              <a:gd name="connsiteY14" fmla="*/ 430281 h 2375678"/>
              <a:gd name="connsiteX15" fmla="*/ 560532 w 1129009"/>
              <a:gd name="connsiteY15" fmla="*/ 476727 h 2375678"/>
              <a:gd name="connsiteX16" fmla="*/ 551565 w 1129009"/>
              <a:gd name="connsiteY16" fmla="*/ 508781 h 2375678"/>
              <a:gd name="connsiteX17" fmla="*/ 577949 w 1129009"/>
              <a:gd name="connsiteY17" fmla="*/ 563812 h 2375678"/>
              <a:gd name="connsiteX18" fmla="*/ 537309 w 1129009"/>
              <a:gd name="connsiteY18" fmla="*/ 616064 h 2375678"/>
              <a:gd name="connsiteX19" fmla="*/ 508281 w 1129009"/>
              <a:gd name="connsiteY19" fmla="*/ 616064 h 2375678"/>
              <a:gd name="connsiteX20" fmla="*/ 479252 w 1129009"/>
              <a:gd name="connsiteY20" fmla="*/ 569618 h 2375678"/>
              <a:gd name="connsiteX21" fmla="*/ 415389 w 1129009"/>
              <a:gd name="connsiteY21" fmla="*/ 517367 h 2375678"/>
              <a:gd name="connsiteX22" fmla="*/ 366041 w 1129009"/>
              <a:gd name="connsiteY22" fmla="*/ 468018 h 2375678"/>
              <a:gd name="connsiteX23" fmla="*/ 334109 w 1129009"/>
              <a:gd name="connsiteY23" fmla="*/ 398349 h 2375678"/>
              <a:gd name="connsiteX24" fmla="*/ 235412 w 1129009"/>
              <a:gd name="connsiteY24" fmla="*/ 314167 h 2375678"/>
              <a:gd name="connsiteX25" fmla="*/ 180258 w 1129009"/>
              <a:gd name="connsiteY25" fmla="*/ 229984 h 2375678"/>
              <a:gd name="connsiteX26" fmla="*/ 159880 w 1129009"/>
              <a:gd name="connsiteY26" fmla="*/ 125619 h 2375678"/>
              <a:gd name="connsiteX27" fmla="*/ 146338 w 1129009"/>
              <a:gd name="connsiteY27" fmla="*/ 112544 h 2375678"/>
              <a:gd name="connsiteX28" fmla="*/ 143691 w 1129009"/>
              <a:gd name="connsiteY28" fmla="*/ 173312 h 2375678"/>
              <a:gd name="connsiteX29" fmla="*/ 108894 w 1129009"/>
              <a:gd name="connsiteY29" fmla="*/ 56147 h 2375678"/>
              <a:gd name="connsiteX30" fmla="*/ 93975 w 1129009"/>
              <a:gd name="connsiteY30" fmla="*/ 58920 h 2375678"/>
              <a:gd name="connsiteX31" fmla="*/ 108037 w 1129009"/>
              <a:gd name="connsiteY31" fmla="*/ 144540 h 2375678"/>
              <a:gd name="connsiteX32" fmla="*/ 65466 w 1129009"/>
              <a:gd name="connsiteY32" fmla="*/ 44281 h 2375678"/>
              <a:gd name="connsiteX33" fmla="*/ 51227 w 1129009"/>
              <a:gd name="connsiteY33" fmla="*/ 50429 h 2375678"/>
              <a:gd name="connsiteX34" fmla="*/ 84133 w 1129009"/>
              <a:gd name="connsiteY34" fmla="*/ 155857 h 2375678"/>
              <a:gd name="connsiteX35" fmla="*/ 39970 w 1129009"/>
              <a:gd name="connsiteY35" fmla="*/ 88419 h 2375678"/>
              <a:gd name="connsiteX36" fmla="*/ 26670 w 1129009"/>
              <a:gd name="connsiteY36" fmla="*/ 94874 h 2375678"/>
              <a:gd name="connsiteX37" fmla="*/ 61115 w 1129009"/>
              <a:gd name="connsiteY37" fmla="*/ 171063 h 2375678"/>
              <a:gd name="connsiteX38" fmla="*/ 21740 w 1129009"/>
              <a:gd name="connsiteY38" fmla="*/ 134338 h 2375678"/>
              <a:gd name="connsiteX39" fmla="*/ 15381 w 1129009"/>
              <a:gd name="connsiteY39" fmla="*/ 148838 h 2375678"/>
              <a:gd name="connsiteX40" fmla="*/ 62036 w 1129009"/>
              <a:gd name="connsiteY40" fmla="*/ 211413 h 2375678"/>
              <a:gd name="connsiteX41" fmla="*/ 122201 w 1129009"/>
              <a:gd name="connsiteY41" fmla="*/ 293847 h 2375678"/>
              <a:gd name="connsiteX42" fmla="*/ 206384 w 1129009"/>
              <a:gd name="connsiteY42" fmla="*/ 444795 h 2375678"/>
              <a:gd name="connsiteX43" fmla="*/ 368944 w 1129009"/>
              <a:gd name="connsiteY43" fmla="*/ 682829 h 2375678"/>
              <a:gd name="connsiteX44" fmla="*/ 374749 w 1129009"/>
              <a:gd name="connsiteY44" fmla="*/ 761207 h 2375678"/>
              <a:gd name="connsiteX45" fmla="*/ 438612 w 1129009"/>
              <a:gd name="connsiteY45" fmla="*/ 917961 h 2375678"/>
              <a:gd name="connsiteX46" fmla="*/ 444418 w 1129009"/>
              <a:gd name="connsiteY46" fmla="*/ 1028269 h 2375678"/>
              <a:gd name="connsiteX47" fmla="*/ 377652 w 1129009"/>
              <a:gd name="connsiteY47" fmla="*/ 1245984 h 2375678"/>
              <a:gd name="connsiteX48" fmla="*/ 383458 w 1129009"/>
              <a:gd name="connsiteY48" fmla="*/ 1353389 h 2375678"/>
              <a:gd name="connsiteX49" fmla="*/ 400875 w 1129009"/>
              <a:gd name="connsiteY49" fmla="*/ 1466601 h 2375678"/>
              <a:gd name="connsiteX50" fmla="*/ 415389 w 1129009"/>
              <a:gd name="connsiteY50" fmla="*/ 1637869 h 2375678"/>
              <a:gd name="connsiteX51" fmla="*/ 450224 w 1129009"/>
              <a:gd name="connsiteY51" fmla="*/ 1748178 h 2375678"/>
              <a:gd name="connsiteX52" fmla="*/ 540212 w 1129009"/>
              <a:gd name="connsiteY52" fmla="*/ 2090715 h 2375678"/>
              <a:gd name="connsiteX53" fmla="*/ 575047 w 1129009"/>
              <a:gd name="connsiteY53" fmla="*/ 2099424 h 2375678"/>
              <a:gd name="connsiteX54" fmla="*/ 543115 w 1129009"/>
              <a:gd name="connsiteY54" fmla="*/ 2160384 h 2375678"/>
              <a:gd name="connsiteX55" fmla="*/ 519892 w 1129009"/>
              <a:gd name="connsiteY55" fmla="*/ 2253275 h 2375678"/>
              <a:gd name="connsiteX56" fmla="*/ 589561 w 1129009"/>
              <a:gd name="connsiteY56" fmla="*/ 2276498 h 2375678"/>
              <a:gd name="connsiteX57" fmla="*/ 644715 w 1129009"/>
              <a:gd name="connsiteY57" fmla="*/ 2235858 h 2375678"/>
              <a:gd name="connsiteX58" fmla="*/ 641812 w 1129009"/>
              <a:gd name="connsiteY58" fmla="*/ 2160384 h 2375678"/>
              <a:gd name="connsiteX59" fmla="*/ 665035 w 1129009"/>
              <a:gd name="connsiteY59" fmla="*/ 2096521 h 2375678"/>
              <a:gd name="connsiteX60" fmla="*/ 665035 w 1129009"/>
              <a:gd name="connsiteY60" fmla="*/ 2073298 h 2375678"/>
              <a:gd name="connsiteX61" fmla="*/ 618589 w 1129009"/>
              <a:gd name="connsiteY61" fmla="*/ 1965892 h 2375678"/>
              <a:gd name="connsiteX62" fmla="*/ 609881 w 1129009"/>
              <a:gd name="connsiteY62" fmla="*/ 1629161 h 2375678"/>
              <a:gd name="connsiteX63" fmla="*/ 609881 w 1129009"/>
              <a:gd name="connsiteY63" fmla="*/ 1446281 h 2375678"/>
              <a:gd name="connsiteX64" fmla="*/ 676647 w 1129009"/>
              <a:gd name="connsiteY64" fmla="*/ 1733664 h 2375678"/>
              <a:gd name="connsiteX65" fmla="*/ 705675 w 1129009"/>
              <a:gd name="connsiteY65" fmla="*/ 1835263 h 2375678"/>
              <a:gd name="connsiteX66" fmla="*/ 704949 w 1129009"/>
              <a:gd name="connsiteY66" fmla="*/ 1958635 h 2375678"/>
              <a:gd name="connsiteX67" fmla="*/ 734704 w 1129009"/>
              <a:gd name="connsiteY67" fmla="*/ 2227149 h 2375678"/>
              <a:gd name="connsiteX68" fmla="*/ 763732 w 1129009"/>
              <a:gd name="connsiteY68" fmla="*/ 2232955 h 2375678"/>
              <a:gd name="connsiteX69" fmla="*/ 757927 w 1129009"/>
              <a:gd name="connsiteY69" fmla="*/ 2308428 h 2375678"/>
              <a:gd name="connsiteX70" fmla="*/ 843561 w 1129009"/>
              <a:gd name="connsiteY70" fmla="*/ 2354875 h 2375678"/>
              <a:gd name="connsiteX71" fmla="*/ 971287 w 1129009"/>
              <a:gd name="connsiteY71" fmla="*/ 2328023 h 2375678"/>
              <a:gd name="connsiteX72" fmla="*/ 824692 w 1129009"/>
              <a:gd name="connsiteY72" fmla="*/ 2224246 h 2375678"/>
              <a:gd name="connsiteX73" fmla="*/ 865332 w 1129009"/>
              <a:gd name="connsiteY73" fmla="*/ 2215537 h 2375678"/>
              <a:gd name="connsiteX74" fmla="*/ 845012 w 1129009"/>
              <a:gd name="connsiteY74" fmla="*/ 1870097 h 2375678"/>
              <a:gd name="connsiteX75" fmla="*/ 853722 w 1129009"/>
              <a:gd name="connsiteY75" fmla="*/ 1809137 h 2375678"/>
              <a:gd name="connsiteX76" fmla="*/ 836304 w 1129009"/>
              <a:gd name="connsiteY76" fmla="*/ 1777206 h 2375678"/>
              <a:gd name="connsiteX77" fmla="*/ 824692 w 1129009"/>
              <a:gd name="connsiteY77" fmla="*/ 1396931 h 2375678"/>
              <a:gd name="connsiteX78" fmla="*/ 795664 w 1129009"/>
              <a:gd name="connsiteY78" fmla="*/ 1286623 h 2375678"/>
              <a:gd name="connsiteX79" fmla="*/ 763732 w 1129009"/>
              <a:gd name="connsiteY79" fmla="*/ 1019560 h 2375678"/>
              <a:gd name="connsiteX80" fmla="*/ 859527 w 1129009"/>
              <a:gd name="connsiteY80" fmla="*/ 694440 h 2375678"/>
              <a:gd name="connsiteX81" fmla="*/ 1051115 w 1129009"/>
              <a:gd name="connsiteY81" fmla="*/ 459308 h 2375678"/>
              <a:gd name="connsiteX82" fmla="*/ 1123687 w 1129009"/>
              <a:gd name="connsiteY82" fmla="*/ 206760 h 2375678"/>
              <a:gd name="connsiteX83" fmla="*/ 1103367 w 1129009"/>
              <a:gd name="connsiteY83" fmla="*/ 67423 h 2375678"/>
              <a:gd name="connsiteX84" fmla="*/ 1048877 w 1129009"/>
              <a:gd name="connsiteY84" fmla="*/ 11462 h 2375678"/>
              <a:gd name="connsiteX85" fmla="*/ 1064366 w 1129009"/>
              <a:gd name="connsiteY85" fmla="*/ 136198 h 2375678"/>
              <a:gd name="connsiteX86" fmla="*/ 1016939 w 1129009"/>
              <a:gd name="connsiteY86" fmla="*/ 86440 h 2375678"/>
              <a:gd name="connsiteX87" fmla="*/ 999915 w 1129009"/>
              <a:gd name="connsiteY87" fmla="*/ 95599 h 2375678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90547 w 1129009"/>
              <a:gd name="connsiteY84" fmla="*/ 138147 h 2384206"/>
              <a:gd name="connsiteX85" fmla="*/ 1067930 w 1129009"/>
              <a:gd name="connsiteY85" fmla="*/ 24788 h 2384206"/>
              <a:gd name="connsiteX86" fmla="*/ 1048877 w 1129009"/>
              <a:gd name="connsiteY86" fmla="*/ 19990 h 2384206"/>
              <a:gd name="connsiteX87" fmla="*/ 1064366 w 1129009"/>
              <a:gd name="connsiteY87" fmla="*/ 144726 h 2384206"/>
              <a:gd name="connsiteX88" fmla="*/ 1016939 w 1129009"/>
              <a:gd name="connsiteY88" fmla="*/ 94968 h 2384206"/>
              <a:gd name="connsiteX89" fmla="*/ 999915 w 1129009"/>
              <a:gd name="connsiteY89" fmla="*/ 104127 h 2384206"/>
              <a:gd name="connsiteX0" fmla="*/ 999915 w 1129009"/>
              <a:gd name="connsiteY0" fmla="*/ 101933 h 2382012"/>
              <a:gd name="connsiteX1" fmla="*/ 1042407 w 1129009"/>
              <a:gd name="connsiteY1" fmla="*/ 198581 h 2382012"/>
              <a:gd name="connsiteX2" fmla="*/ 975641 w 1129009"/>
              <a:gd name="connsiteY2" fmla="*/ 340821 h 2382012"/>
              <a:gd name="connsiteX3" fmla="*/ 923389 w 1129009"/>
              <a:gd name="connsiteY3" fmla="*/ 413392 h 2382012"/>
              <a:gd name="connsiteX4" fmla="*/ 859527 w 1129009"/>
              <a:gd name="connsiteY4" fmla="*/ 517895 h 2382012"/>
              <a:gd name="connsiteX5" fmla="*/ 757927 w 1129009"/>
              <a:gd name="connsiteY5" fmla="*/ 570146 h 2382012"/>
              <a:gd name="connsiteX6" fmla="*/ 723092 w 1129009"/>
              <a:gd name="connsiteY6" fmla="*/ 634009 h 2382012"/>
              <a:gd name="connsiteX7" fmla="*/ 682452 w 1129009"/>
              <a:gd name="connsiteY7" fmla="*/ 625301 h 2382012"/>
              <a:gd name="connsiteX8" fmla="*/ 691161 w 1129009"/>
              <a:gd name="connsiteY8" fmla="*/ 575952 h 2382012"/>
              <a:gd name="connsiteX9" fmla="*/ 725995 w 1129009"/>
              <a:gd name="connsiteY9" fmla="*/ 535312 h 2382012"/>
              <a:gd name="connsiteX10" fmla="*/ 723092 w 1129009"/>
              <a:gd name="connsiteY10" fmla="*/ 480158 h 2382012"/>
              <a:gd name="connsiteX11" fmla="*/ 723092 w 1129009"/>
              <a:gd name="connsiteY11" fmla="*/ 427906 h 2382012"/>
              <a:gd name="connsiteX12" fmla="*/ 667938 w 1129009"/>
              <a:gd name="connsiteY12" fmla="*/ 364043 h 2382012"/>
              <a:gd name="connsiteX13" fmla="*/ 589561 w 1129009"/>
              <a:gd name="connsiteY13" fmla="*/ 378558 h 2382012"/>
              <a:gd name="connsiteX14" fmla="*/ 548921 w 1129009"/>
              <a:gd name="connsiteY14" fmla="*/ 436615 h 2382012"/>
              <a:gd name="connsiteX15" fmla="*/ 560532 w 1129009"/>
              <a:gd name="connsiteY15" fmla="*/ 483061 h 2382012"/>
              <a:gd name="connsiteX16" fmla="*/ 551565 w 1129009"/>
              <a:gd name="connsiteY16" fmla="*/ 515115 h 2382012"/>
              <a:gd name="connsiteX17" fmla="*/ 577949 w 1129009"/>
              <a:gd name="connsiteY17" fmla="*/ 570146 h 2382012"/>
              <a:gd name="connsiteX18" fmla="*/ 537309 w 1129009"/>
              <a:gd name="connsiteY18" fmla="*/ 622398 h 2382012"/>
              <a:gd name="connsiteX19" fmla="*/ 508281 w 1129009"/>
              <a:gd name="connsiteY19" fmla="*/ 622398 h 2382012"/>
              <a:gd name="connsiteX20" fmla="*/ 479252 w 1129009"/>
              <a:gd name="connsiteY20" fmla="*/ 575952 h 2382012"/>
              <a:gd name="connsiteX21" fmla="*/ 415389 w 1129009"/>
              <a:gd name="connsiteY21" fmla="*/ 523701 h 2382012"/>
              <a:gd name="connsiteX22" fmla="*/ 366041 w 1129009"/>
              <a:gd name="connsiteY22" fmla="*/ 474352 h 2382012"/>
              <a:gd name="connsiteX23" fmla="*/ 334109 w 1129009"/>
              <a:gd name="connsiteY23" fmla="*/ 404683 h 2382012"/>
              <a:gd name="connsiteX24" fmla="*/ 235412 w 1129009"/>
              <a:gd name="connsiteY24" fmla="*/ 320501 h 2382012"/>
              <a:gd name="connsiteX25" fmla="*/ 180258 w 1129009"/>
              <a:gd name="connsiteY25" fmla="*/ 236318 h 2382012"/>
              <a:gd name="connsiteX26" fmla="*/ 159880 w 1129009"/>
              <a:gd name="connsiteY26" fmla="*/ 131953 h 2382012"/>
              <a:gd name="connsiteX27" fmla="*/ 146338 w 1129009"/>
              <a:gd name="connsiteY27" fmla="*/ 118878 h 2382012"/>
              <a:gd name="connsiteX28" fmla="*/ 143691 w 1129009"/>
              <a:gd name="connsiteY28" fmla="*/ 179646 h 2382012"/>
              <a:gd name="connsiteX29" fmla="*/ 108894 w 1129009"/>
              <a:gd name="connsiteY29" fmla="*/ 62481 h 2382012"/>
              <a:gd name="connsiteX30" fmla="*/ 93975 w 1129009"/>
              <a:gd name="connsiteY30" fmla="*/ 65254 h 2382012"/>
              <a:gd name="connsiteX31" fmla="*/ 108037 w 1129009"/>
              <a:gd name="connsiteY31" fmla="*/ 150874 h 2382012"/>
              <a:gd name="connsiteX32" fmla="*/ 65466 w 1129009"/>
              <a:gd name="connsiteY32" fmla="*/ 50615 h 2382012"/>
              <a:gd name="connsiteX33" fmla="*/ 51227 w 1129009"/>
              <a:gd name="connsiteY33" fmla="*/ 56763 h 2382012"/>
              <a:gd name="connsiteX34" fmla="*/ 84133 w 1129009"/>
              <a:gd name="connsiteY34" fmla="*/ 162191 h 2382012"/>
              <a:gd name="connsiteX35" fmla="*/ 39970 w 1129009"/>
              <a:gd name="connsiteY35" fmla="*/ 94753 h 2382012"/>
              <a:gd name="connsiteX36" fmla="*/ 26670 w 1129009"/>
              <a:gd name="connsiteY36" fmla="*/ 101208 h 2382012"/>
              <a:gd name="connsiteX37" fmla="*/ 61115 w 1129009"/>
              <a:gd name="connsiteY37" fmla="*/ 177397 h 2382012"/>
              <a:gd name="connsiteX38" fmla="*/ 21740 w 1129009"/>
              <a:gd name="connsiteY38" fmla="*/ 140672 h 2382012"/>
              <a:gd name="connsiteX39" fmla="*/ 15381 w 1129009"/>
              <a:gd name="connsiteY39" fmla="*/ 155172 h 2382012"/>
              <a:gd name="connsiteX40" fmla="*/ 62036 w 1129009"/>
              <a:gd name="connsiteY40" fmla="*/ 217747 h 2382012"/>
              <a:gd name="connsiteX41" fmla="*/ 122201 w 1129009"/>
              <a:gd name="connsiteY41" fmla="*/ 300181 h 2382012"/>
              <a:gd name="connsiteX42" fmla="*/ 206384 w 1129009"/>
              <a:gd name="connsiteY42" fmla="*/ 451129 h 2382012"/>
              <a:gd name="connsiteX43" fmla="*/ 368944 w 1129009"/>
              <a:gd name="connsiteY43" fmla="*/ 689163 h 2382012"/>
              <a:gd name="connsiteX44" fmla="*/ 374749 w 1129009"/>
              <a:gd name="connsiteY44" fmla="*/ 767541 h 2382012"/>
              <a:gd name="connsiteX45" fmla="*/ 438612 w 1129009"/>
              <a:gd name="connsiteY45" fmla="*/ 924295 h 2382012"/>
              <a:gd name="connsiteX46" fmla="*/ 444418 w 1129009"/>
              <a:gd name="connsiteY46" fmla="*/ 1034603 h 2382012"/>
              <a:gd name="connsiteX47" fmla="*/ 377652 w 1129009"/>
              <a:gd name="connsiteY47" fmla="*/ 1252318 h 2382012"/>
              <a:gd name="connsiteX48" fmla="*/ 383458 w 1129009"/>
              <a:gd name="connsiteY48" fmla="*/ 1359723 h 2382012"/>
              <a:gd name="connsiteX49" fmla="*/ 400875 w 1129009"/>
              <a:gd name="connsiteY49" fmla="*/ 1472935 h 2382012"/>
              <a:gd name="connsiteX50" fmla="*/ 415389 w 1129009"/>
              <a:gd name="connsiteY50" fmla="*/ 1644203 h 2382012"/>
              <a:gd name="connsiteX51" fmla="*/ 450224 w 1129009"/>
              <a:gd name="connsiteY51" fmla="*/ 1754512 h 2382012"/>
              <a:gd name="connsiteX52" fmla="*/ 540212 w 1129009"/>
              <a:gd name="connsiteY52" fmla="*/ 2097049 h 2382012"/>
              <a:gd name="connsiteX53" fmla="*/ 575047 w 1129009"/>
              <a:gd name="connsiteY53" fmla="*/ 2105758 h 2382012"/>
              <a:gd name="connsiteX54" fmla="*/ 543115 w 1129009"/>
              <a:gd name="connsiteY54" fmla="*/ 2166718 h 2382012"/>
              <a:gd name="connsiteX55" fmla="*/ 519892 w 1129009"/>
              <a:gd name="connsiteY55" fmla="*/ 2259609 h 2382012"/>
              <a:gd name="connsiteX56" fmla="*/ 589561 w 1129009"/>
              <a:gd name="connsiteY56" fmla="*/ 2282832 h 2382012"/>
              <a:gd name="connsiteX57" fmla="*/ 644715 w 1129009"/>
              <a:gd name="connsiteY57" fmla="*/ 2242192 h 2382012"/>
              <a:gd name="connsiteX58" fmla="*/ 641812 w 1129009"/>
              <a:gd name="connsiteY58" fmla="*/ 2166718 h 2382012"/>
              <a:gd name="connsiteX59" fmla="*/ 665035 w 1129009"/>
              <a:gd name="connsiteY59" fmla="*/ 2102855 h 2382012"/>
              <a:gd name="connsiteX60" fmla="*/ 665035 w 1129009"/>
              <a:gd name="connsiteY60" fmla="*/ 2079632 h 2382012"/>
              <a:gd name="connsiteX61" fmla="*/ 618589 w 1129009"/>
              <a:gd name="connsiteY61" fmla="*/ 1972226 h 2382012"/>
              <a:gd name="connsiteX62" fmla="*/ 609881 w 1129009"/>
              <a:gd name="connsiteY62" fmla="*/ 1635495 h 2382012"/>
              <a:gd name="connsiteX63" fmla="*/ 609881 w 1129009"/>
              <a:gd name="connsiteY63" fmla="*/ 1452615 h 2382012"/>
              <a:gd name="connsiteX64" fmla="*/ 676647 w 1129009"/>
              <a:gd name="connsiteY64" fmla="*/ 1739998 h 2382012"/>
              <a:gd name="connsiteX65" fmla="*/ 705675 w 1129009"/>
              <a:gd name="connsiteY65" fmla="*/ 1841597 h 2382012"/>
              <a:gd name="connsiteX66" fmla="*/ 704949 w 1129009"/>
              <a:gd name="connsiteY66" fmla="*/ 1964969 h 2382012"/>
              <a:gd name="connsiteX67" fmla="*/ 734704 w 1129009"/>
              <a:gd name="connsiteY67" fmla="*/ 2233483 h 2382012"/>
              <a:gd name="connsiteX68" fmla="*/ 763732 w 1129009"/>
              <a:gd name="connsiteY68" fmla="*/ 2239289 h 2382012"/>
              <a:gd name="connsiteX69" fmla="*/ 757927 w 1129009"/>
              <a:gd name="connsiteY69" fmla="*/ 2314762 h 2382012"/>
              <a:gd name="connsiteX70" fmla="*/ 843561 w 1129009"/>
              <a:gd name="connsiteY70" fmla="*/ 2361209 h 2382012"/>
              <a:gd name="connsiteX71" fmla="*/ 971287 w 1129009"/>
              <a:gd name="connsiteY71" fmla="*/ 2334357 h 2382012"/>
              <a:gd name="connsiteX72" fmla="*/ 824692 w 1129009"/>
              <a:gd name="connsiteY72" fmla="*/ 2230580 h 2382012"/>
              <a:gd name="connsiteX73" fmla="*/ 865332 w 1129009"/>
              <a:gd name="connsiteY73" fmla="*/ 2221871 h 2382012"/>
              <a:gd name="connsiteX74" fmla="*/ 845012 w 1129009"/>
              <a:gd name="connsiteY74" fmla="*/ 1876431 h 2382012"/>
              <a:gd name="connsiteX75" fmla="*/ 853722 w 1129009"/>
              <a:gd name="connsiteY75" fmla="*/ 1815471 h 2382012"/>
              <a:gd name="connsiteX76" fmla="*/ 836304 w 1129009"/>
              <a:gd name="connsiteY76" fmla="*/ 1783540 h 2382012"/>
              <a:gd name="connsiteX77" fmla="*/ 824692 w 1129009"/>
              <a:gd name="connsiteY77" fmla="*/ 1403265 h 2382012"/>
              <a:gd name="connsiteX78" fmla="*/ 795664 w 1129009"/>
              <a:gd name="connsiteY78" fmla="*/ 1292957 h 2382012"/>
              <a:gd name="connsiteX79" fmla="*/ 763732 w 1129009"/>
              <a:gd name="connsiteY79" fmla="*/ 1025894 h 2382012"/>
              <a:gd name="connsiteX80" fmla="*/ 859527 w 1129009"/>
              <a:gd name="connsiteY80" fmla="*/ 700774 h 2382012"/>
              <a:gd name="connsiteX81" fmla="*/ 1051115 w 1129009"/>
              <a:gd name="connsiteY81" fmla="*/ 465642 h 2382012"/>
              <a:gd name="connsiteX82" fmla="*/ 1123687 w 1129009"/>
              <a:gd name="connsiteY82" fmla="*/ 213094 h 2382012"/>
              <a:gd name="connsiteX83" fmla="*/ 1103367 w 1129009"/>
              <a:gd name="connsiteY83" fmla="*/ 73757 h 2382012"/>
              <a:gd name="connsiteX84" fmla="*/ 1090547 w 1129009"/>
              <a:gd name="connsiteY84" fmla="*/ 135953 h 2382012"/>
              <a:gd name="connsiteX85" fmla="*/ 1067930 w 1129009"/>
              <a:gd name="connsiteY85" fmla="*/ 22594 h 2382012"/>
              <a:gd name="connsiteX86" fmla="*/ 1048877 w 1129009"/>
              <a:gd name="connsiteY86" fmla="*/ 17796 h 2382012"/>
              <a:gd name="connsiteX87" fmla="*/ 1057238 w 1129009"/>
              <a:gd name="connsiteY87" fmla="*/ 129373 h 2382012"/>
              <a:gd name="connsiteX88" fmla="*/ 1016939 w 1129009"/>
              <a:gd name="connsiteY88" fmla="*/ 92774 h 2382012"/>
              <a:gd name="connsiteX89" fmla="*/ 999915 w 1129009"/>
              <a:gd name="connsiteY89" fmla="*/ 101933 h 2382012"/>
              <a:gd name="connsiteX0" fmla="*/ 999915 w 1150819"/>
              <a:gd name="connsiteY0" fmla="*/ 101933 h 2382012"/>
              <a:gd name="connsiteX1" fmla="*/ 1042407 w 1150819"/>
              <a:gd name="connsiteY1" fmla="*/ 198581 h 2382012"/>
              <a:gd name="connsiteX2" fmla="*/ 975641 w 1150819"/>
              <a:gd name="connsiteY2" fmla="*/ 340821 h 2382012"/>
              <a:gd name="connsiteX3" fmla="*/ 923389 w 1150819"/>
              <a:gd name="connsiteY3" fmla="*/ 413392 h 2382012"/>
              <a:gd name="connsiteX4" fmla="*/ 859527 w 1150819"/>
              <a:gd name="connsiteY4" fmla="*/ 517895 h 2382012"/>
              <a:gd name="connsiteX5" fmla="*/ 757927 w 1150819"/>
              <a:gd name="connsiteY5" fmla="*/ 570146 h 2382012"/>
              <a:gd name="connsiteX6" fmla="*/ 723092 w 1150819"/>
              <a:gd name="connsiteY6" fmla="*/ 634009 h 2382012"/>
              <a:gd name="connsiteX7" fmla="*/ 682452 w 1150819"/>
              <a:gd name="connsiteY7" fmla="*/ 625301 h 2382012"/>
              <a:gd name="connsiteX8" fmla="*/ 691161 w 1150819"/>
              <a:gd name="connsiteY8" fmla="*/ 575952 h 2382012"/>
              <a:gd name="connsiteX9" fmla="*/ 725995 w 1150819"/>
              <a:gd name="connsiteY9" fmla="*/ 535312 h 2382012"/>
              <a:gd name="connsiteX10" fmla="*/ 723092 w 1150819"/>
              <a:gd name="connsiteY10" fmla="*/ 480158 h 2382012"/>
              <a:gd name="connsiteX11" fmla="*/ 723092 w 1150819"/>
              <a:gd name="connsiteY11" fmla="*/ 427906 h 2382012"/>
              <a:gd name="connsiteX12" fmla="*/ 667938 w 1150819"/>
              <a:gd name="connsiteY12" fmla="*/ 364043 h 2382012"/>
              <a:gd name="connsiteX13" fmla="*/ 589561 w 1150819"/>
              <a:gd name="connsiteY13" fmla="*/ 378558 h 2382012"/>
              <a:gd name="connsiteX14" fmla="*/ 548921 w 1150819"/>
              <a:gd name="connsiteY14" fmla="*/ 436615 h 2382012"/>
              <a:gd name="connsiteX15" fmla="*/ 560532 w 1150819"/>
              <a:gd name="connsiteY15" fmla="*/ 483061 h 2382012"/>
              <a:gd name="connsiteX16" fmla="*/ 551565 w 1150819"/>
              <a:gd name="connsiteY16" fmla="*/ 515115 h 2382012"/>
              <a:gd name="connsiteX17" fmla="*/ 577949 w 1150819"/>
              <a:gd name="connsiteY17" fmla="*/ 570146 h 2382012"/>
              <a:gd name="connsiteX18" fmla="*/ 537309 w 1150819"/>
              <a:gd name="connsiteY18" fmla="*/ 622398 h 2382012"/>
              <a:gd name="connsiteX19" fmla="*/ 508281 w 1150819"/>
              <a:gd name="connsiteY19" fmla="*/ 622398 h 2382012"/>
              <a:gd name="connsiteX20" fmla="*/ 479252 w 1150819"/>
              <a:gd name="connsiteY20" fmla="*/ 575952 h 2382012"/>
              <a:gd name="connsiteX21" fmla="*/ 415389 w 1150819"/>
              <a:gd name="connsiteY21" fmla="*/ 523701 h 2382012"/>
              <a:gd name="connsiteX22" fmla="*/ 366041 w 1150819"/>
              <a:gd name="connsiteY22" fmla="*/ 474352 h 2382012"/>
              <a:gd name="connsiteX23" fmla="*/ 334109 w 1150819"/>
              <a:gd name="connsiteY23" fmla="*/ 404683 h 2382012"/>
              <a:gd name="connsiteX24" fmla="*/ 235412 w 1150819"/>
              <a:gd name="connsiteY24" fmla="*/ 320501 h 2382012"/>
              <a:gd name="connsiteX25" fmla="*/ 180258 w 1150819"/>
              <a:gd name="connsiteY25" fmla="*/ 236318 h 2382012"/>
              <a:gd name="connsiteX26" fmla="*/ 159880 w 1150819"/>
              <a:gd name="connsiteY26" fmla="*/ 131953 h 2382012"/>
              <a:gd name="connsiteX27" fmla="*/ 146338 w 1150819"/>
              <a:gd name="connsiteY27" fmla="*/ 118878 h 2382012"/>
              <a:gd name="connsiteX28" fmla="*/ 143691 w 1150819"/>
              <a:gd name="connsiteY28" fmla="*/ 179646 h 2382012"/>
              <a:gd name="connsiteX29" fmla="*/ 108894 w 1150819"/>
              <a:gd name="connsiteY29" fmla="*/ 62481 h 2382012"/>
              <a:gd name="connsiteX30" fmla="*/ 93975 w 1150819"/>
              <a:gd name="connsiteY30" fmla="*/ 65254 h 2382012"/>
              <a:gd name="connsiteX31" fmla="*/ 108037 w 1150819"/>
              <a:gd name="connsiteY31" fmla="*/ 150874 h 2382012"/>
              <a:gd name="connsiteX32" fmla="*/ 65466 w 1150819"/>
              <a:gd name="connsiteY32" fmla="*/ 50615 h 2382012"/>
              <a:gd name="connsiteX33" fmla="*/ 51227 w 1150819"/>
              <a:gd name="connsiteY33" fmla="*/ 56763 h 2382012"/>
              <a:gd name="connsiteX34" fmla="*/ 84133 w 1150819"/>
              <a:gd name="connsiteY34" fmla="*/ 162191 h 2382012"/>
              <a:gd name="connsiteX35" fmla="*/ 39970 w 1150819"/>
              <a:gd name="connsiteY35" fmla="*/ 94753 h 2382012"/>
              <a:gd name="connsiteX36" fmla="*/ 26670 w 1150819"/>
              <a:gd name="connsiteY36" fmla="*/ 101208 h 2382012"/>
              <a:gd name="connsiteX37" fmla="*/ 61115 w 1150819"/>
              <a:gd name="connsiteY37" fmla="*/ 177397 h 2382012"/>
              <a:gd name="connsiteX38" fmla="*/ 21740 w 1150819"/>
              <a:gd name="connsiteY38" fmla="*/ 140672 h 2382012"/>
              <a:gd name="connsiteX39" fmla="*/ 15381 w 1150819"/>
              <a:gd name="connsiteY39" fmla="*/ 155172 h 2382012"/>
              <a:gd name="connsiteX40" fmla="*/ 62036 w 1150819"/>
              <a:gd name="connsiteY40" fmla="*/ 217747 h 2382012"/>
              <a:gd name="connsiteX41" fmla="*/ 122201 w 1150819"/>
              <a:gd name="connsiteY41" fmla="*/ 300181 h 2382012"/>
              <a:gd name="connsiteX42" fmla="*/ 206384 w 1150819"/>
              <a:gd name="connsiteY42" fmla="*/ 451129 h 2382012"/>
              <a:gd name="connsiteX43" fmla="*/ 368944 w 1150819"/>
              <a:gd name="connsiteY43" fmla="*/ 689163 h 2382012"/>
              <a:gd name="connsiteX44" fmla="*/ 374749 w 1150819"/>
              <a:gd name="connsiteY44" fmla="*/ 767541 h 2382012"/>
              <a:gd name="connsiteX45" fmla="*/ 438612 w 1150819"/>
              <a:gd name="connsiteY45" fmla="*/ 924295 h 2382012"/>
              <a:gd name="connsiteX46" fmla="*/ 444418 w 1150819"/>
              <a:gd name="connsiteY46" fmla="*/ 1034603 h 2382012"/>
              <a:gd name="connsiteX47" fmla="*/ 377652 w 1150819"/>
              <a:gd name="connsiteY47" fmla="*/ 1252318 h 2382012"/>
              <a:gd name="connsiteX48" fmla="*/ 383458 w 1150819"/>
              <a:gd name="connsiteY48" fmla="*/ 1359723 h 2382012"/>
              <a:gd name="connsiteX49" fmla="*/ 400875 w 1150819"/>
              <a:gd name="connsiteY49" fmla="*/ 1472935 h 2382012"/>
              <a:gd name="connsiteX50" fmla="*/ 415389 w 1150819"/>
              <a:gd name="connsiteY50" fmla="*/ 1644203 h 2382012"/>
              <a:gd name="connsiteX51" fmla="*/ 450224 w 1150819"/>
              <a:gd name="connsiteY51" fmla="*/ 1754512 h 2382012"/>
              <a:gd name="connsiteX52" fmla="*/ 540212 w 1150819"/>
              <a:gd name="connsiteY52" fmla="*/ 2097049 h 2382012"/>
              <a:gd name="connsiteX53" fmla="*/ 575047 w 1150819"/>
              <a:gd name="connsiteY53" fmla="*/ 2105758 h 2382012"/>
              <a:gd name="connsiteX54" fmla="*/ 543115 w 1150819"/>
              <a:gd name="connsiteY54" fmla="*/ 2166718 h 2382012"/>
              <a:gd name="connsiteX55" fmla="*/ 519892 w 1150819"/>
              <a:gd name="connsiteY55" fmla="*/ 2259609 h 2382012"/>
              <a:gd name="connsiteX56" fmla="*/ 589561 w 1150819"/>
              <a:gd name="connsiteY56" fmla="*/ 2282832 h 2382012"/>
              <a:gd name="connsiteX57" fmla="*/ 644715 w 1150819"/>
              <a:gd name="connsiteY57" fmla="*/ 2242192 h 2382012"/>
              <a:gd name="connsiteX58" fmla="*/ 641812 w 1150819"/>
              <a:gd name="connsiteY58" fmla="*/ 2166718 h 2382012"/>
              <a:gd name="connsiteX59" fmla="*/ 665035 w 1150819"/>
              <a:gd name="connsiteY59" fmla="*/ 2102855 h 2382012"/>
              <a:gd name="connsiteX60" fmla="*/ 665035 w 1150819"/>
              <a:gd name="connsiteY60" fmla="*/ 2079632 h 2382012"/>
              <a:gd name="connsiteX61" fmla="*/ 618589 w 1150819"/>
              <a:gd name="connsiteY61" fmla="*/ 1972226 h 2382012"/>
              <a:gd name="connsiteX62" fmla="*/ 609881 w 1150819"/>
              <a:gd name="connsiteY62" fmla="*/ 1635495 h 2382012"/>
              <a:gd name="connsiteX63" fmla="*/ 609881 w 1150819"/>
              <a:gd name="connsiteY63" fmla="*/ 1452615 h 2382012"/>
              <a:gd name="connsiteX64" fmla="*/ 676647 w 1150819"/>
              <a:gd name="connsiteY64" fmla="*/ 1739998 h 2382012"/>
              <a:gd name="connsiteX65" fmla="*/ 705675 w 1150819"/>
              <a:gd name="connsiteY65" fmla="*/ 1841597 h 2382012"/>
              <a:gd name="connsiteX66" fmla="*/ 704949 w 1150819"/>
              <a:gd name="connsiteY66" fmla="*/ 1964969 h 2382012"/>
              <a:gd name="connsiteX67" fmla="*/ 734704 w 1150819"/>
              <a:gd name="connsiteY67" fmla="*/ 2233483 h 2382012"/>
              <a:gd name="connsiteX68" fmla="*/ 763732 w 1150819"/>
              <a:gd name="connsiteY68" fmla="*/ 2239289 h 2382012"/>
              <a:gd name="connsiteX69" fmla="*/ 757927 w 1150819"/>
              <a:gd name="connsiteY69" fmla="*/ 2314762 h 2382012"/>
              <a:gd name="connsiteX70" fmla="*/ 843561 w 1150819"/>
              <a:gd name="connsiteY70" fmla="*/ 2361209 h 2382012"/>
              <a:gd name="connsiteX71" fmla="*/ 971287 w 1150819"/>
              <a:gd name="connsiteY71" fmla="*/ 2334357 h 2382012"/>
              <a:gd name="connsiteX72" fmla="*/ 824692 w 1150819"/>
              <a:gd name="connsiteY72" fmla="*/ 2230580 h 2382012"/>
              <a:gd name="connsiteX73" fmla="*/ 865332 w 1150819"/>
              <a:gd name="connsiteY73" fmla="*/ 2221871 h 2382012"/>
              <a:gd name="connsiteX74" fmla="*/ 845012 w 1150819"/>
              <a:gd name="connsiteY74" fmla="*/ 1876431 h 2382012"/>
              <a:gd name="connsiteX75" fmla="*/ 853722 w 1150819"/>
              <a:gd name="connsiteY75" fmla="*/ 1815471 h 2382012"/>
              <a:gd name="connsiteX76" fmla="*/ 836304 w 1150819"/>
              <a:gd name="connsiteY76" fmla="*/ 1783540 h 2382012"/>
              <a:gd name="connsiteX77" fmla="*/ 824692 w 1150819"/>
              <a:gd name="connsiteY77" fmla="*/ 1403265 h 2382012"/>
              <a:gd name="connsiteX78" fmla="*/ 795664 w 1150819"/>
              <a:gd name="connsiteY78" fmla="*/ 1292957 h 2382012"/>
              <a:gd name="connsiteX79" fmla="*/ 763732 w 1150819"/>
              <a:gd name="connsiteY79" fmla="*/ 1025894 h 2382012"/>
              <a:gd name="connsiteX80" fmla="*/ 859527 w 1150819"/>
              <a:gd name="connsiteY80" fmla="*/ 700774 h 2382012"/>
              <a:gd name="connsiteX81" fmla="*/ 1051115 w 1150819"/>
              <a:gd name="connsiteY81" fmla="*/ 465642 h 2382012"/>
              <a:gd name="connsiteX82" fmla="*/ 1123687 w 1150819"/>
              <a:gd name="connsiteY82" fmla="*/ 213094 h 2382012"/>
              <a:gd name="connsiteX83" fmla="*/ 1147432 w 1150819"/>
              <a:gd name="connsiteY83" fmla="*/ 127317 h 2382012"/>
              <a:gd name="connsiteX84" fmla="*/ 1103367 w 1150819"/>
              <a:gd name="connsiteY84" fmla="*/ 73757 h 2382012"/>
              <a:gd name="connsiteX85" fmla="*/ 1090547 w 1150819"/>
              <a:gd name="connsiteY85" fmla="*/ 135953 h 2382012"/>
              <a:gd name="connsiteX86" fmla="*/ 1067930 w 1150819"/>
              <a:gd name="connsiteY86" fmla="*/ 22594 h 2382012"/>
              <a:gd name="connsiteX87" fmla="*/ 1048877 w 1150819"/>
              <a:gd name="connsiteY87" fmla="*/ 17796 h 2382012"/>
              <a:gd name="connsiteX88" fmla="*/ 1057238 w 1150819"/>
              <a:gd name="connsiteY88" fmla="*/ 129373 h 2382012"/>
              <a:gd name="connsiteX89" fmla="*/ 1016939 w 1150819"/>
              <a:gd name="connsiteY89" fmla="*/ 92774 h 2382012"/>
              <a:gd name="connsiteX90" fmla="*/ 999915 w 1150819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25461 w 1169461"/>
              <a:gd name="connsiteY84" fmla="*/ 88000 h 2382012"/>
              <a:gd name="connsiteX85" fmla="*/ 1103367 w 1169461"/>
              <a:gd name="connsiteY85" fmla="*/ 73757 h 2382012"/>
              <a:gd name="connsiteX86" fmla="*/ 1090547 w 1169461"/>
              <a:gd name="connsiteY86" fmla="*/ 135953 h 2382012"/>
              <a:gd name="connsiteX87" fmla="*/ 1067930 w 1169461"/>
              <a:gd name="connsiteY87" fmla="*/ 22594 h 2382012"/>
              <a:gd name="connsiteX88" fmla="*/ 1048877 w 1169461"/>
              <a:gd name="connsiteY88" fmla="*/ 17796 h 2382012"/>
              <a:gd name="connsiteX89" fmla="*/ 1057238 w 1169461"/>
              <a:gd name="connsiteY89" fmla="*/ 129373 h 2382012"/>
              <a:gd name="connsiteX90" fmla="*/ 1016939 w 1169461"/>
              <a:gd name="connsiteY90" fmla="*/ 92774 h 2382012"/>
              <a:gd name="connsiteX91" fmla="*/ 999915 w 1169461"/>
              <a:gd name="connsiteY91" fmla="*/ 101933 h 2382012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90547 w 1169461"/>
              <a:gd name="connsiteY86" fmla="*/ 165977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7669 w 1169461"/>
              <a:gd name="connsiteY86" fmla="*/ 13129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58746 w 1169461"/>
              <a:gd name="connsiteY87" fmla="*/ 40556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093772 w 1169461"/>
              <a:gd name="connsiteY85" fmla="*/ 21949 h 2433830"/>
              <a:gd name="connsiteX86" fmla="*/ 1081461 w 1169461"/>
              <a:gd name="connsiteY86" fmla="*/ 125152 h 2433830"/>
              <a:gd name="connsiteX87" fmla="*/ 1058746 w 1169461"/>
              <a:gd name="connsiteY87" fmla="*/ 62350 h 2433830"/>
              <a:gd name="connsiteX88" fmla="*/ 1048877 w 1169461"/>
              <a:gd name="connsiteY88" fmla="*/ 69614 h 2433830"/>
              <a:gd name="connsiteX89" fmla="*/ 1057238 w 1169461"/>
              <a:gd name="connsiteY89" fmla="*/ 181191 h 2433830"/>
              <a:gd name="connsiteX90" fmla="*/ 1016939 w 1169461"/>
              <a:gd name="connsiteY90" fmla="*/ 144592 h 2433830"/>
              <a:gd name="connsiteX91" fmla="*/ 999915 w 1169461"/>
              <a:gd name="connsiteY91" fmla="*/ 153751 h 2433830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110794 w 1169461"/>
              <a:gd name="connsiteY85" fmla="*/ 22485 h 2433830"/>
              <a:gd name="connsiteX86" fmla="*/ 1093772 w 1169461"/>
              <a:gd name="connsiteY86" fmla="*/ 21949 h 2433830"/>
              <a:gd name="connsiteX87" fmla="*/ 1081461 w 1169461"/>
              <a:gd name="connsiteY87" fmla="*/ 125152 h 2433830"/>
              <a:gd name="connsiteX88" fmla="*/ 1058746 w 1169461"/>
              <a:gd name="connsiteY88" fmla="*/ 62350 h 2433830"/>
              <a:gd name="connsiteX89" fmla="*/ 1048877 w 1169461"/>
              <a:gd name="connsiteY89" fmla="*/ 69614 h 2433830"/>
              <a:gd name="connsiteX90" fmla="*/ 1057238 w 1169461"/>
              <a:gd name="connsiteY90" fmla="*/ 181191 h 2433830"/>
              <a:gd name="connsiteX91" fmla="*/ 1016939 w 1169461"/>
              <a:gd name="connsiteY91" fmla="*/ 144592 h 2433830"/>
              <a:gd name="connsiteX92" fmla="*/ 999915 w 1169461"/>
              <a:gd name="connsiteY92" fmla="*/ 153751 h 243383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19019 w 1169461"/>
              <a:gd name="connsiteY84" fmla="*/ 124825 h 2429254"/>
              <a:gd name="connsiteX85" fmla="*/ 1110794 w 1169461"/>
              <a:gd name="connsiteY85" fmla="*/ 17909 h 2429254"/>
              <a:gd name="connsiteX86" fmla="*/ 1093772 w 1169461"/>
              <a:gd name="connsiteY86" fmla="*/ 17373 h 2429254"/>
              <a:gd name="connsiteX87" fmla="*/ 1081461 w 1169461"/>
              <a:gd name="connsiteY87" fmla="*/ 120576 h 2429254"/>
              <a:gd name="connsiteX88" fmla="*/ 1058746 w 1169461"/>
              <a:gd name="connsiteY88" fmla="*/ 57774 h 2429254"/>
              <a:gd name="connsiteX89" fmla="*/ 1048877 w 1169461"/>
              <a:gd name="connsiteY89" fmla="*/ 65038 h 2429254"/>
              <a:gd name="connsiteX90" fmla="*/ 1057238 w 1169461"/>
              <a:gd name="connsiteY90" fmla="*/ 176615 h 2429254"/>
              <a:gd name="connsiteX91" fmla="*/ 1016939 w 1169461"/>
              <a:gd name="connsiteY91" fmla="*/ 140016 h 2429254"/>
              <a:gd name="connsiteX92" fmla="*/ 999915 w 1169461"/>
              <a:gd name="connsiteY92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8746 w 1169461"/>
              <a:gd name="connsiteY89" fmla="*/ 57774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3394 w 1169461"/>
              <a:gd name="connsiteY90" fmla="*/ 49686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48900 w 1169461"/>
              <a:gd name="connsiteY84" fmla="*/ 48887 h 2429254"/>
              <a:gd name="connsiteX85" fmla="*/ 1134096 w 1169461"/>
              <a:gd name="connsiteY85" fmla="*/ 39840 h 2429254"/>
              <a:gd name="connsiteX86" fmla="*/ 1119019 w 1169461"/>
              <a:gd name="connsiteY86" fmla="*/ 124825 h 2429254"/>
              <a:gd name="connsiteX87" fmla="*/ 1110794 w 1169461"/>
              <a:gd name="connsiteY87" fmla="*/ 17909 h 2429254"/>
              <a:gd name="connsiteX88" fmla="*/ 1093772 w 1169461"/>
              <a:gd name="connsiteY88" fmla="*/ 17373 h 2429254"/>
              <a:gd name="connsiteX89" fmla="*/ 1081461 w 1169461"/>
              <a:gd name="connsiteY89" fmla="*/ 120576 h 2429254"/>
              <a:gd name="connsiteX90" fmla="*/ 1059294 w 1169461"/>
              <a:gd name="connsiteY90" fmla="*/ 44067 h 2429254"/>
              <a:gd name="connsiteX91" fmla="*/ 1043394 w 1169461"/>
              <a:gd name="connsiteY91" fmla="*/ 49686 h 2429254"/>
              <a:gd name="connsiteX92" fmla="*/ 1057238 w 1169461"/>
              <a:gd name="connsiteY92" fmla="*/ 176615 h 2429254"/>
              <a:gd name="connsiteX93" fmla="*/ 1016939 w 1169461"/>
              <a:gd name="connsiteY93" fmla="*/ 140016 h 2429254"/>
              <a:gd name="connsiteX94" fmla="*/ 999915 w 1169461"/>
              <a:gd name="connsiteY94" fmla="*/ 149175 h 2429254"/>
              <a:gd name="connsiteX0" fmla="*/ 999915 w 1171693"/>
              <a:gd name="connsiteY0" fmla="*/ 149175 h 2429254"/>
              <a:gd name="connsiteX1" fmla="*/ 1042407 w 1171693"/>
              <a:gd name="connsiteY1" fmla="*/ 245823 h 2429254"/>
              <a:gd name="connsiteX2" fmla="*/ 975641 w 1171693"/>
              <a:gd name="connsiteY2" fmla="*/ 388063 h 2429254"/>
              <a:gd name="connsiteX3" fmla="*/ 923389 w 1171693"/>
              <a:gd name="connsiteY3" fmla="*/ 460634 h 2429254"/>
              <a:gd name="connsiteX4" fmla="*/ 859527 w 1171693"/>
              <a:gd name="connsiteY4" fmla="*/ 565137 h 2429254"/>
              <a:gd name="connsiteX5" fmla="*/ 757927 w 1171693"/>
              <a:gd name="connsiteY5" fmla="*/ 617388 h 2429254"/>
              <a:gd name="connsiteX6" fmla="*/ 723092 w 1171693"/>
              <a:gd name="connsiteY6" fmla="*/ 681251 h 2429254"/>
              <a:gd name="connsiteX7" fmla="*/ 682452 w 1171693"/>
              <a:gd name="connsiteY7" fmla="*/ 672543 h 2429254"/>
              <a:gd name="connsiteX8" fmla="*/ 691161 w 1171693"/>
              <a:gd name="connsiteY8" fmla="*/ 623194 h 2429254"/>
              <a:gd name="connsiteX9" fmla="*/ 725995 w 1171693"/>
              <a:gd name="connsiteY9" fmla="*/ 582554 h 2429254"/>
              <a:gd name="connsiteX10" fmla="*/ 723092 w 1171693"/>
              <a:gd name="connsiteY10" fmla="*/ 527400 h 2429254"/>
              <a:gd name="connsiteX11" fmla="*/ 723092 w 1171693"/>
              <a:gd name="connsiteY11" fmla="*/ 475148 h 2429254"/>
              <a:gd name="connsiteX12" fmla="*/ 667938 w 1171693"/>
              <a:gd name="connsiteY12" fmla="*/ 411285 h 2429254"/>
              <a:gd name="connsiteX13" fmla="*/ 589561 w 1171693"/>
              <a:gd name="connsiteY13" fmla="*/ 425800 h 2429254"/>
              <a:gd name="connsiteX14" fmla="*/ 548921 w 1171693"/>
              <a:gd name="connsiteY14" fmla="*/ 483857 h 2429254"/>
              <a:gd name="connsiteX15" fmla="*/ 560532 w 1171693"/>
              <a:gd name="connsiteY15" fmla="*/ 530303 h 2429254"/>
              <a:gd name="connsiteX16" fmla="*/ 551565 w 1171693"/>
              <a:gd name="connsiteY16" fmla="*/ 562357 h 2429254"/>
              <a:gd name="connsiteX17" fmla="*/ 577949 w 1171693"/>
              <a:gd name="connsiteY17" fmla="*/ 617388 h 2429254"/>
              <a:gd name="connsiteX18" fmla="*/ 537309 w 1171693"/>
              <a:gd name="connsiteY18" fmla="*/ 669640 h 2429254"/>
              <a:gd name="connsiteX19" fmla="*/ 508281 w 1171693"/>
              <a:gd name="connsiteY19" fmla="*/ 669640 h 2429254"/>
              <a:gd name="connsiteX20" fmla="*/ 479252 w 1171693"/>
              <a:gd name="connsiteY20" fmla="*/ 623194 h 2429254"/>
              <a:gd name="connsiteX21" fmla="*/ 415389 w 1171693"/>
              <a:gd name="connsiteY21" fmla="*/ 570943 h 2429254"/>
              <a:gd name="connsiteX22" fmla="*/ 366041 w 1171693"/>
              <a:gd name="connsiteY22" fmla="*/ 521594 h 2429254"/>
              <a:gd name="connsiteX23" fmla="*/ 334109 w 1171693"/>
              <a:gd name="connsiteY23" fmla="*/ 451925 h 2429254"/>
              <a:gd name="connsiteX24" fmla="*/ 235412 w 1171693"/>
              <a:gd name="connsiteY24" fmla="*/ 367743 h 2429254"/>
              <a:gd name="connsiteX25" fmla="*/ 180258 w 1171693"/>
              <a:gd name="connsiteY25" fmla="*/ 283560 h 2429254"/>
              <a:gd name="connsiteX26" fmla="*/ 159880 w 1171693"/>
              <a:gd name="connsiteY26" fmla="*/ 179195 h 2429254"/>
              <a:gd name="connsiteX27" fmla="*/ 146338 w 1171693"/>
              <a:gd name="connsiteY27" fmla="*/ 166120 h 2429254"/>
              <a:gd name="connsiteX28" fmla="*/ 143691 w 1171693"/>
              <a:gd name="connsiteY28" fmla="*/ 226888 h 2429254"/>
              <a:gd name="connsiteX29" fmla="*/ 108894 w 1171693"/>
              <a:gd name="connsiteY29" fmla="*/ 109723 h 2429254"/>
              <a:gd name="connsiteX30" fmla="*/ 93975 w 1171693"/>
              <a:gd name="connsiteY30" fmla="*/ 112496 h 2429254"/>
              <a:gd name="connsiteX31" fmla="*/ 108037 w 1171693"/>
              <a:gd name="connsiteY31" fmla="*/ 198116 h 2429254"/>
              <a:gd name="connsiteX32" fmla="*/ 65466 w 1171693"/>
              <a:gd name="connsiteY32" fmla="*/ 97857 h 2429254"/>
              <a:gd name="connsiteX33" fmla="*/ 51227 w 1171693"/>
              <a:gd name="connsiteY33" fmla="*/ 104005 h 2429254"/>
              <a:gd name="connsiteX34" fmla="*/ 84133 w 1171693"/>
              <a:gd name="connsiteY34" fmla="*/ 209433 h 2429254"/>
              <a:gd name="connsiteX35" fmla="*/ 39970 w 1171693"/>
              <a:gd name="connsiteY35" fmla="*/ 141995 h 2429254"/>
              <a:gd name="connsiteX36" fmla="*/ 26670 w 1171693"/>
              <a:gd name="connsiteY36" fmla="*/ 148450 h 2429254"/>
              <a:gd name="connsiteX37" fmla="*/ 61115 w 1171693"/>
              <a:gd name="connsiteY37" fmla="*/ 224639 h 2429254"/>
              <a:gd name="connsiteX38" fmla="*/ 21740 w 1171693"/>
              <a:gd name="connsiteY38" fmla="*/ 187914 h 2429254"/>
              <a:gd name="connsiteX39" fmla="*/ 15381 w 1171693"/>
              <a:gd name="connsiteY39" fmla="*/ 202414 h 2429254"/>
              <a:gd name="connsiteX40" fmla="*/ 62036 w 1171693"/>
              <a:gd name="connsiteY40" fmla="*/ 264989 h 2429254"/>
              <a:gd name="connsiteX41" fmla="*/ 122201 w 1171693"/>
              <a:gd name="connsiteY41" fmla="*/ 347423 h 2429254"/>
              <a:gd name="connsiteX42" fmla="*/ 206384 w 1171693"/>
              <a:gd name="connsiteY42" fmla="*/ 498371 h 2429254"/>
              <a:gd name="connsiteX43" fmla="*/ 368944 w 1171693"/>
              <a:gd name="connsiteY43" fmla="*/ 736405 h 2429254"/>
              <a:gd name="connsiteX44" fmla="*/ 374749 w 1171693"/>
              <a:gd name="connsiteY44" fmla="*/ 814783 h 2429254"/>
              <a:gd name="connsiteX45" fmla="*/ 438612 w 1171693"/>
              <a:gd name="connsiteY45" fmla="*/ 971537 h 2429254"/>
              <a:gd name="connsiteX46" fmla="*/ 444418 w 1171693"/>
              <a:gd name="connsiteY46" fmla="*/ 1081845 h 2429254"/>
              <a:gd name="connsiteX47" fmla="*/ 377652 w 1171693"/>
              <a:gd name="connsiteY47" fmla="*/ 1299560 h 2429254"/>
              <a:gd name="connsiteX48" fmla="*/ 383458 w 1171693"/>
              <a:gd name="connsiteY48" fmla="*/ 1406965 h 2429254"/>
              <a:gd name="connsiteX49" fmla="*/ 400875 w 1171693"/>
              <a:gd name="connsiteY49" fmla="*/ 1520177 h 2429254"/>
              <a:gd name="connsiteX50" fmla="*/ 415389 w 1171693"/>
              <a:gd name="connsiteY50" fmla="*/ 1691445 h 2429254"/>
              <a:gd name="connsiteX51" fmla="*/ 450224 w 1171693"/>
              <a:gd name="connsiteY51" fmla="*/ 1801754 h 2429254"/>
              <a:gd name="connsiteX52" fmla="*/ 540212 w 1171693"/>
              <a:gd name="connsiteY52" fmla="*/ 2144291 h 2429254"/>
              <a:gd name="connsiteX53" fmla="*/ 575047 w 1171693"/>
              <a:gd name="connsiteY53" fmla="*/ 2153000 h 2429254"/>
              <a:gd name="connsiteX54" fmla="*/ 543115 w 1171693"/>
              <a:gd name="connsiteY54" fmla="*/ 2213960 h 2429254"/>
              <a:gd name="connsiteX55" fmla="*/ 519892 w 1171693"/>
              <a:gd name="connsiteY55" fmla="*/ 2306851 h 2429254"/>
              <a:gd name="connsiteX56" fmla="*/ 589561 w 1171693"/>
              <a:gd name="connsiteY56" fmla="*/ 2330074 h 2429254"/>
              <a:gd name="connsiteX57" fmla="*/ 644715 w 1171693"/>
              <a:gd name="connsiteY57" fmla="*/ 2289434 h 2429254"/>
              <a:gd name="connsiteX58" fmla="*/ 641812 w 1171693"/>
              <a:gd name="connsiteY58" fmla="*/ 2213960 h 2429254"/>
              <a:gd name="connsiteX59" fmla="*/ 665035 w 1171693"/>
              <a:gd name="connsiteY59" fmla="*/ 2150097 h 2429254"/>
              <a:gd name="connsiteX60" fmla="*/ 665035 w 1171693"/>
              <a:gd name="connsiteY60" fmla="*/ 2126874 h 2429254"/>
              <a:gd name="connsiteX61" fmla="*/ 618589 w 1171693"/>
              <a:gd name="connsiteY61" fmla="*/ 2019468 h 2429254"/>
              <a:gd name="connsiteX62" fmla="*/ 609881 w 1171693"/>
              <a:gd name="connsiteY62" fmla="*/ 1682737 h 2429254"/>
              <a:gd name="connsiteX63" fmla="*/ 609881 w 1171693"/>
              <a:gd name="connsiteY63" fmla="*/ 1499857 h 2429254"/>
              <a:gd name="connsiteX64" fmla="*/ 676647 w 1171693"/>
              <a:gd name="connsiteY64" fmla="*/ 1787240 h 2429254"/>
              <a:gd name="connsiteX65" fmla="*/ 705675 w 1171693"/>
              <a:gd name="connsiteY65" fmla="*/ 1888839 h 2429254"/>
              <a:gd name="connsiteX66" fmla="*/ 704949 w 1171693"/>
              <a:gd name="connsiteY66" fmla="*/ 2012211 h 2429254"/>
              <a:gd name="connsiteX67" fmla="*/ 734704 w 1171693"/>
              <a:gd name="connsiteY67" fmla="*/ 2280725 h 2429254"/>
              <a:gd name="connsiteX68" fmla="*/ 763732 w 1171693"/>
              <a:gd name="connsiteY68" fmla="*/ 2286531 h 2429254"/>
              <a:gd name="connsiteX69" fmla="*/ 757927 w 1171693"/>
              <a:gd name="connsiteY69" fmla="*/ 2362004 h 2429254"/>
              <a:gd name="connsiteX70" fmla="*/ 843561 w 1171693"/>
              <a:gd name="connsiteY70" fmla="*/ 2408451 h 2429254"/>
              <a:gd name="connsiteX71" fmla="*/ 971287 w 1171693"/>
              <a:gd name="connsiteY71" fmla="*/ 2381599 h 2429254"/>
              <a:gd name="connsiteX72" fmla="*/ 824692 w 1171693"/>
              <a:gd name="connsiteY72" fmla="*/ 2277822 h 2429254"/>
              <a:gd name="connsiteX73" fmla="*/ 865332 w 1171693"/>
              <a:gd name="connsiteY73" fmla="*/ 2269113 h 2429254"/>
              <a:gd name="connsiteX74" fmla="*/ 845012 w 1171693"/>
              <a:gd name="connsiteY74" fmla="*/ 1923673 h 2429254"/>
              <a:gd name="connsiteX75" fmla="*/ 853722 w 1171693"/>
              <a:gd name="connsiteY75" fmla="*/ 1862713 h 2429254"/>
              <a:gd name="connsiteX76" fmla="*/ 836304 w 1171693"/>
              <a:gd name="connsiteY76" fmla="*/ 1830782 h 2429254"/>
              <a:gd name="connsiteX77" fmla="*/ 824692 w 1171693"/>
              <a:gd name="connsiteY77" fmla="*/ 1450507 h 2429254"/>
              <a:gd name="connsiteX78" fmla="*/ 795664 w 1171693"/>
              <a:gd name="connsiteY78" fmla="*/ 1340199 h 2429254"/>
              <a:gd name="connsiteX79" fmla="*/ 763732 w 1171693"/>
              <a:gd name="connsiteY79" fmla="*/ 1073136 h 2429254"/>
              <a:gd name="connsiteX80" fmla="*/ 859527 w 1171693"/>
              <a:gd name="connsiteY80" fmla="*/ 748016 h 2429254"/>
              <a:gd name="connsiteX81" fmla="*/ 1051115 w 1171693"/>
              <a:gd name="connsiteY81" fmla="*/ 512884 h 2429254"/>
              <a:gd name="connsiteX82" fmla="*/ 1123687 w 1171693"/>
              <a:gd name="connsiteY82" fmla="*/ 260336 h 2429254"/>
              <a:gd name="connsiteX83" fmla="*/ 1166074 w 1171693"/>
              <a:gd name="connsiteY83" fmla="*/ 155917 h 2429254"/>
              <a:gd name="connsiteX84" fmla="*/ 1145199 w 1171693"/>
              <a:gd name="connsiteY84" fmla="*/ 129211 h 2429254"/>
              <a:gd name="connsiteX85" fmla="*/ 1148900 w 1171693"/>
              <a:gd name="connsiteY85" fmla="*/ 48887 h 2429254"/>
              <a:gd name="connsiteX86" fmla="*/ 1134096 w 1171693"/>
              <a:gd name="connsiteY86" fmla="*/ 39840 h 2429254"/>
              <a:gd name="connsiteX87" fmla="*/ 1119019 w 1171693"/>
              <a:gd name="connsiteY87" fmla="*/ 124825 h 2429254"/>
              <a:gd name="connsiteX88" fmla="*/ 1110794 w 1171693"/>
              <a:gd name="connsiteY88" fmla="*/ 17909 h 2429254"/>
              <a:gd name="connsiteX89" fmla="*/ 1093772 w 1171693"/>
              <a:gd name="connsiteY89" fmla="*/ 17373 h 2429254"/>
              <a:gd name="connsiteX90" fmla="*/ 1081461 w 1171693"/>
              <a:gd name="connsiteY90" fmla="*/ 120576 h 2429254"/>
              <a:gd name="connsiteX91" fmla="*/ 1059294 w 1171693"/>
              <a:gd name="connsiteY91" fmla="*/ 44067 h 2429254"/>
              <a:gd name="connsiteX92" fmla="*/ 1043394 w 1171693"/>
              <a:gd name="connsiteY92" fmla="*/ 49686 h 2429254"/>
              <a:gd name="connsiteX93" fmla="*/ 1057238 w 1171693"/>
              <a:gd name="connsiteY93" fmla="*/ 176615 h 2429254"/>
              <a:gd name="connsiteX94" fmla="*/ 1016939 w 1171693"/>
              <a:gd name="connsiteY94" fmla="*/ 140016 h 2429254"/>
              <a:gd name="connsiteX95" fmla="*/ 999915 w 1171693"/>
              <a:gd name="connsiteY95" fmla="*/ 149175 h 2429254"/>
              <a:gd name="connsiteX0" fmla="*/ 999915 w 1178286"/>
              <a:gd name="connsiteY0" fmla="*/ 149175 h 2429254"/>
              <a:gd name="connsiteX1" fmla="*/ 1042407 w 1178286"/>
              <a:gd name="connsiteY1" fmla="*/ 245823 h 2429254"/>
              <a:gd name="connsiteX2" fmla="*/ 975641 w 1178286"/>
              <a:gd name="connsiteY2" fmla="*/ 388063 h 2429254"/>
              <a:gd name="connsiteX3" fmla="*/ 923389 w 1178286"/>
              <a:gd name="connsiteY3" fmla="*/ 460634 h 2429254"/>
              <a:gd name="connsiteX4" fmla="*/ 859527 w 1178286"/>
              <a:gd name="connsiteY4" fmla="*/ 565137 h 2429254"/>
              <a:gd name="connsiteX5" fmla="*/ 757927 w 1178286"/>
              <a:gd name="connsiteY5" fmla="*/ 617388 h 2429254"/>
              <a:gd name="connsiteX6" fmla="*/ 723092 w 1178286"/>
              <a:gd name="connsiteY6" fmla="*/ 681251 h 2429254"/>
              <a:gd name="connsiteX7" fmla="*/ 682452 w 1178286"/>
              <a:gd name="connsiteY7" fmla="*/ 672543 h 2429254"/>
              <a:gd name="connsiteX8" fmla="*/ 691161 w 1178286"/>
              <a:gd name="connsiteY8" fmla="*/ 623194 h 2429254"/>
              <a:gd name="connsiteX9" fmla="*/ 725995 w 1178286"/>
              <a:gd name="connsiteY9" fmla="*/ 582554 h 2429254"/>
              <a:gd name="connsiteX10" fmla="*/ 723092 w 1178286"/>
              <a:gd name="connsiteY10" fmla="*/ 527400 h 2429254"/>
              <a:gd name="connsiteX11" fmla="*/ 723092 w 1178286"/>
              <a:gd name="connsiteY11" fmla="*/ 475148 h 2429254"/>
              <a:gd name="connsiteX12" fmla="*/ 667938 w 1178286"/>
              <a:gd name="connsiteY12" fmla="*/ 411285 h 2429254"/>
              <a:gd name="connsiteX13" fmla="*/ 589561 w 1178286"/>
              <a:gd name="connsiteY13" fmla="*/ 425800 h 2429254"/>
              <a:gd name="connsiteX14" fmla="*/ 548921 w 1178286"/>
              <a:gd name="connsiteY14" fmla="*/ 483857 h 2429254"/>
              <a:gd name="connsiteX15" fmla="*/ 560532 w 1178286"/>
              <a:gd name="connsiteY15" fmla="*/ 530303 h 2429254"/>
              <a:gd name="connsiteX16" fmla="*/ 551565 w 1178286"/>
              <a:gd name="connsiteY16" fmla="*/ 562357 h 2429254"/>
              <a:gd name="connsiteX17" fmla="*/ 577949 w 1178286"/>
              <a:gd name="connsiteY17" fmla="*/ 617388 h 2429254"/>
              <a:gd name="connsiteX18" fmla="*/ 537309 w 1178286"/>
              <a:gd name="connsiteY18" fmla="*/ 669640 h 2429254"/>
              <a:gd name="connsiteX19" fmla="*/ 508281 w 1178286"/>
              <a:gd name="connsiteY19" fmla="*/ 669640 h 2429254"/>
              <a:gd name="connsiteX20" fmla="*/ 479252 w 1178286"/>
              <a:gd name="connsiteY20" fmla="*/ 623194 h 2429254"/>
              <a:gd name="connsiteX21" fmla="*/ 415389 w 1178286"/>
              <a:gd name="connsiteY21" fmla="*/ 570943 h 2429254"/>
              <a:gd name="connsiteX22" fmla="*/ 366041 w 1178286"/>
              <a:gd name="connsiteY22" fmla="*/ 521594 h 2429254"/>
              <a:gd name="connsiteX23" fmla="*/ 334109 w 1178286"/>
              <a:gd name="connsiteY23" fmla="*/ 451925 h 2429254"/>
              <a:gd name="connsiteX24" fmla="*/ 235412 w 1178286"/>
              <a:gd name="connsiteY24" fmla="*/ 367743 h 2429254"/>
              <a:gd name="connsiteX25" fmla="*/ 180258 w 1178286"/>
              <a:gd name="connsiteY25" fmla="*/ 283560 h 2429254"/>
              <a:gd name="connsiteX26" fmla="*/ 159880 w 1178286"/>
              <a:gd name="connsiteY26" fmla="*/ 179195 h 2429254"/>
              <a:gd name="connsiteX27" fmla="*/ 146338 w 1178286"/>
              <a:gd name="connsiteY27" fmla="*/ 166120 h 2429254"/>
              <a:gd name="connsiteX28" fmla="*/ 143691 w 1178286"/>
              <a:gd name="connsiteY28" fmla="*/ 226888 h 2429254"/>
              <a:gd name="connsiteX29" fmla="*/ 108894 w 1178286"/>
              <a:gd name="connsiteY29" fmla="*/ 109723 h 2429254"/>
              <a:gd name="connsiteX30" fmla="*/ 93975 w 1178286"/>
              <a:gd name="connsiteY30" fmla="*/ 112496 h 2429254"/>
              <a:gd name="connsiteX31" fmla="*/ 108037 w 1178286"/>
              <a:gd name="connsiteY31" fmla="*/ 198116 h 2429254"/>
              <a:gd name="connsiteX32" fmla="*/ 65466 w 1178286"/>
              <a:gd name="connsiteY32" fmla="*/ 97857 h 2429254"/>
              <a:gd name="connsiteX33" fmla="*/ 51227 w 1178286"/>
              <a:gd name="connsiteY33" fmla="*/ 104005 h 2429254"/>
              <a:gd name="connsiteX34" fmla="*/ 84133 w 1178286"/>
              <a:gd name="connsiteY34" fmla="*/ 209433 h 2429254"/>
              <a:gd name="connsiteX35" fmla="*/ 39970 w 1178286"/>
              <a:gd name="connsiteY35" fmla="*/ 141995 h 2429254"/>
              <a:gd name="connsiteX36" fmla="*/ 26670 w 1178286"/>
              <a:gd name="connsiteY36" fmla="*/ 148450 h 2429254"/>
              <a:gd name="connsiteX37" fmla="*/ 61115 w 1178286"/>
              <a:gd name="connsiteY37" fmla="*/ 224639 h 2429254"/>
              <a:gd name="connsiteX38" fmla="*/ 21740 w 1178286"/>
              <a:gd name="connsiteY38" fmla="*/ 187914 h 2429254"/>
              <a:gd name="connsiteX39" fmla="*/ 15381 w 1178286"/>
              <a:gd name="connsiteY39" fmla="*/ 202414 h 2429254"/>
              <a:gd name="connsiteX40" fmla="*/ 62036 w 1178286"/>
              <a:gd name="connsiteY40" fmla="*/ 264989 h 2429254"/>
              <a:gd name="connsiteX41" fmla="*/ 122201 w 1178286"/>
              <a:gd name="connsiteY41" fmla="*/ 347423 h 2429254"/>
              <a:gd name="connsiteX42" fmla="*/ 206384 w 1178286"/>
              <a:gd name="connsiteY42" fmla="*/ 498371 h 2429254"/>
              <a:gd name="connsiteX43" fmla="*/ 368944 w 1178286"/>
              <a:gd name="connsiteY43" fmla="*/ 736405 h 2429254"/>
              <a:gd name="connsiteX44" fmla="*/ 374749 w 1178286"/>
              <a:gd name="connsiteY44" fmla="*/ 814783 h 2429254"/>
              <a:gd name="connsiteX45" fmla="*/ 438612 w 1178286"/>
              <a:gd name="connsiteY45" fmla="*/ 971537 h 2429254"/>
              <a:gd name="connsiteX46" fmla="*/ 444418 w 1178286"/>
              <a:gd name="connsiteY46" fmla="*/ 1081845 h 2429254"/>
              <a:gd name="connsiteX47" fmla="*/ 377652 w 1178286"/>
              <a:gd name="connsiteY47" fmla="*/ 1299560 h 2429254"/>
              <a:gd name="connsiteX48" fmla="*/ 383458 w 1178286"/>
              <a:gd name="connsiteY48" fmla="*/ 1406965 h 2429254"/>
              <a:gd name="connsiteX49" fmla="*/ 400875 w 1178286"/>
              <a:gd name="connsiteY49" fmla="*/ 1520177 h 2429254"/>
              <a:gd name="connsiteX50" fmla="*/ 415389 w 1178286"/>
              <a:gd name="connsiteY50" fmla="*/ 1691445 h 2429254"/>
              <a:gd name="connsiteX51" fmla="*/ 450224 w 1178286"/>
              <a:gd name="connsiteY51" fmla="*/ 1801754 h 2429254"/>
              <a:gd name="connsiteX52" fmla="*/ 540212 w 1178286"/>
              <a:gd name="connsiteY52" fmla="*/ 2144291 h 2429254"/>
              <a:gd name="connsiteX53" fmla="*/ 575047 w 1178286"/>
              <a:gd name="connsiteY53" fmla="*/ 2153000 h 2429254"/>
              <a:gd name="connsiteX54" fmla="*/ 543115 w 1178286"/>
              <a:gd name="connsiteY54" fmla="*/ 2213960 h 2429254"/>
              <a:gd name="connsiteX55" fmla="*/ 519892 w 1178286"/>
              <a:gd name="connsiteY55" fmla="*/ 2306851 h 2429254"/>
              <a:gd name="connsiteX56" fmla="*/ 589561 w 1178286"/>
              <a:gd name="connsiteY56" fmla="*/ 2330074 h 2429254"/>
              <a:gd name="connsiteX57" fmla="*/ 644715 w 1178286"/>
              <a:gd name="connsiteY57" fmla="*/ 2289434 h 2429254"/>
              <a:gd name="connsiteX58" fmla="*/ 641812 w 1178286"/>
              <a:gd name="connsiteY58" fmla="*/ 2213960 h 2429254"/>
              <a:gd name="connsiteX59" fmla="*/ 665035 w 1178286"/>
              <a:gd name="connsiteY59" fmla="*/ 2150097 h 2429254"/>
              <a:gd name="connsiteX60" fmla="*/ 665035 w 1178286"/>
              <a:gd name="connsiteY60" fmla="*/ 2126874 h 2429254"/>
              <a:gd name="connsiteX61" fmla="*/ 618589 w 1178286"/>
              <a:gd name="connsiteY61" fmla="*/ 2019468 h 2429254"/>
              <a:gd name="connsiteX62" fmla="*/ 609881 w 1178286"/>
              <a:gd name="connsiteY62" fmla="*/ 1682737 h 2429254"/>
              <a:gd name="connsiteX63" fmla="*/ 609881 w 1178286"/>
              <a:gd name="connsiteY63" fmla="*/ 1499857 h 2429254"/>
              <a:gd name="connsiteX64" fmla="*/ 676647 w 1178286"/>
              <a:gd name="connsiteY64" fmla="*/ 1787240 h 2429254"/>
              <a:gd name="connsiteX65" fmla="*/ 705675 w 1178286"/>
              <a:gd name="connsiteY65" fmla="*/ 1888839 h 2429254"/>
              <a:gd name="connsiteX66" fmla="*/ 704949 w 1178286"/>
              <a:gd name="connsiteY66" fmla="*/ 2012211 h 2429254"/>
              <a:gd name="connsiteX67" fmla="*/ 734704 w 1178286"/>
              <a:gd name="connsiteY67" fmla="*/ 2280725 h 2429254"/>
              <a:gd name="connsiteX68" fmla="*/ 763732 w 1178286"/>
              <a:gd name="connsiteY68" fmla="*/ 2286531 h 2429254"/>
              <a:gd name="connsiteX69" fmla="*/ 757927 w 1178286"/>
              <a:gd name="connsiteY69" fmla="*/ 2362004 h 2429254"/>
              <a:gd name="connsiteX70" fmla="*/ 843561 w 1178286"/>
              <a:gd name="connsiteY70" fmla="*/ 2408451 h 2429254"/>
              <a:gd name="connsiteX71" fmla="*/ 971287 w 1178286"/>
              <a:gd name="connsiteY71" fmla="*/ 2381599 h 2429254"/>
              <a:gd name="connsiteX72" fmla="*/ 824692 w 1178286"/>
              <a:gd name="connsiteY72" fmla="*/ 2277822 h 2429254"/>
              <a:gd name="connsiteX73" fmla="*/ 865332 w 1178286"/>
              <a:gd name="connsiteY73" fmla="*/ 2269113 h 2429254"/>
              <a:gd name="connsiteX74" fmla="*/ 845012 w 1178286"/>
              <a:gd name="connsiteY74" fmla="*/ 1923673 h 2429254"/>
              <a:gd name="connsiteX75" fmla="*/ 853722 w 1178286"/>
              <a:gd name="connsiteY75" fmla="*/ 1862713 h 2429254"/>
              <a:gd name="connsiteX76" fmla="*/ 836304 w 1178286"/>
              <a:gd name="connsiteY76" fmla="*/ 1830782 h 2429254"/>
              <a:gd name="connsiteX77" fmla="*/ 824692 w 1178286"/>
              <a:gd name="connsiteY77" fmla="*/ 1450507 h 2429254"/>
              <a:gd name="connsiteX78" fmla="*/ 795664 w 1178286"/>
              <a:gd name="connsiteY78" fmla="*/ 1340199 h 2429254"/>
              <a:gd name="connsiteX79" fmla="*/ 763732 w 1178286"/>
              <a:gd name="connsiteY79" fmla="*/ 1073136 h 2429254"/>
              <a:gd name="connsiteX80" fmla="*/ 859527 w 1178286"/>
              <a:gd name="connsiteY80" fmla="*/ 748016 h 2429254"/>
              <a:gd name="connsiteX81" fmla="*/ 1051115 w 1178286"/>
              <a:gd name="connsiteY81" fmla="*/ 512884 h 2429254"/>
              <a:gd name="connsiteX82" fmla="*/ 1123687 w 1178286"/>
              <a:gd name="connsiteY82" fmla="*/ 260336 h 2429254"/>
              <a:gd name="connsiteX83" fmla="*/ 1166074 w 1178286"/>
              <a:gd name="connsiteY83" fmla="*/ 155917 h 2429254"/>
              <a:gd name="connsiteX84" fmla="*/ 1174807 w 1178286"/>
              <a:gd name="connsiteY84" fmla="*/ 76027 h 2429254"/>
              <a:gd name="connsiteX85" fmla="*/ 1145199 w 1178286"/>
              <a:gd name="connsiteY85" fmla="*/ 129211 h 2429254"/>
              <a:gd name="connsiteX86" fmla="*/ 1148900 w 1178286"/>
              <a:gd name="connsiteY86" fmla="*/ 48887 h 2429254"/>
              <a:gd name="connsiteX87" fmla="*/ 1134096 w 1178286"/>
              <a:gd name="connsiteY87" fmla="*/ 39840 h 2429254"/>
              <a:gd name="connsiteX88" fmla="*/ 1119019 w 1178286"/>
              <a:gd name="connsiteY88" fmla="*/ 124825 h 2429254"/>
              <a:gd name="connsiteX89" fmla="*/ 1110794 w 1178286"/>
              <a:gd name="connsiteY89" fmla="*/ 17909 h 2429254"/>
              <a:gd name="connsiteX90" fmla="*/ 1093772 w 1178286"/>
              <a:gd name="connsiteY90" fmla="*/ 17373 h 2429254"/>
              <a:gd name="connsiteX91" fmla="*/ 1081461 w 1178286"/>
              <a:gd name="connsiteY91" fmla="*/ 120576 h 2429254"/>
              <a:gd name="connsiteX92" fmla="*/ 1059294 w 1178286"/>
              <a:gd name="connsiteY92" fmla="*/ 44067 h 2429254"/>
              <a:gd name="connsiteX93" fmla="*/ 1043394 w 1178286"/>
              <a:gd name="connsiteY93" fmla="*/ 49686 h 2429254"/>
              <a:gd name="connsiteX94" fmla="*/ 1057238 w 1178286"/>
              <a:gd name="connsiteY94" fmla="*/ 176615 h 2429254"/>
              <a:gd name="connsiteX95" fmla="*/ 1016939 w 1178286"/>
              <a:gd name="connsiteY95" fmla="*/ 140016 h 2429254"/>
              <a:gd name="connsiteX96" fmla="*/ 999915 w 1178286"/>
              <a:gd name="connsiteY96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608"/>
              <a:gd name="connsiteY0" fmla="*/ 149175 h 2429254"/>
              <a:gd name="connsiteX1" fmla="*/ 1042407 w 1181608"/>
              <a:gd name="connsiteY1" fmla="*/ 245823 h 2429254"/>
              <a:gd name="connsiteX2" fmla="*/ 975641 w 1181608"/>
              <a:gd name="connsiteY2" fmla="*/ 388063 h 2429254"/>
              <a:gd name="connsiteX3" fmla="*/ 923389 w 1181608"/>
              <a:gd name="connsiteY3" fmla="*/ 460634 h 2429254"/>
              <a:gd name="connsiteX4" fmla="*/ 859527 w 1181608"/>
              <a:gd name="connsiteY4" fmla="*/ 565137 h 2429254"/>
              <a:gd name="connsiteX5" fmla="*/ 757927 w 1181608"/>
              <a:gd name="connsiteY5" fmla="*/ 617388 h 2429254"/>
              <a:gd name="connsiteX6" fmla="*/ 723092 w 1181608"/>
              <a:gd name="connsiteY6" fmla="*/ 681251 h 2429254"/>
              <a:gd name="connsiteX7" fmla="*/ 682452 w 1181608"/>
              <a:gd name="connsiteY7" fmla="*/ 672543 h 2429254"/>
              <a:gd name="connsiteX8" fmla="*/ 691161 w 1181608"/>
              <a:gd name="connsiteY8" fmla="*/ 623194 h 2429254"/>
              <a:gd name="connsiteX9" fmla="*/ 725995 w 1181608"/>
              <a:gd name="connsiteY9" fmla="*/ 582554 h 2429254"/>
              <a:gd name="connsiteX10" fmla="*/ 723092 w 1181608"/>
              <a:gd name="connsiteY10" fmla="*/ 527400 h 2429254"/>
              <a:gd name="connsiteX11" fmla="*/ 723092 w 1181608"/>
              <a:gd name="connsiteY11" fmla="*/ 475148 h 2429254"/>
              <a:gd name="connsiteX12" fmla="*/ 667938 w 1181608"/>
              <a:gd name="connsiteY12" fmla="*/ 411285 h 2429254"/>
              <a:gd name="connsiteX13" fmla="*/ 589561 w 1181608"/>
              <a:gd name="connsiteY13" fmla="*/ 425800 h 2429254"/>
              <a:gd name="connsiteX14" fmla="*/ 548921 w 1181608"/>
              <a:gd name="connsiteY14" fmla="*/ 483857 h 2429254"/>
              <a:gd name="connsiteX15" fmla="*/ 560532 w 1181608"/>
              <a:gd name="connsiteY15" fmla="*/ 530303 h 2429254"/>
              <a:gd name="connsiteX16" fmla="*/ 551565 w 1181608"/>
              <a:gd name="connsiteY16" fmla="*/ 562357 h 2429254"/>
              <a:gd name="connsiteX17" fmla="*/ 577949 w 1181608"/>
              <a:gd name="connsiteY17" fmla="*/ 617388 h 2429254"/>
              <a:gd name="connsiteX18" fmla="*/ 537309 w 1181608"/>
              <a:gd name="connsiteY18" fmla="*/ 669640 h 2429254"/>
              <a:gd name="connsiteX19" fmla="*/ 508281 w 1181608"/>
              <a:gd name="connsiteY19" fmla="*/ 669640 h 2429254"/>
              <a:gd name="connsiteX20" fmla="*/ 479252 w 1181608"/>
              <a:gd name="connsiteY20" fmla="*/ 623194 h 2429254"/>
              <a:gd name="connsiteX21" fmla="*/ 415389 w 1181608"/>
              <a:gd name="connsiteY21" fmla="*/ 570943 h 2429254"/>
              <a:gd name="connsiteX22" fmla="*/ 366041 w 1181608"/>
              <a:gd name="connsiteY22" fmla="*/ 521594 h 2429254"/>
              <a:gd name="connsiteX23" fmla="*/ 334109 w 1181608"/>
              <a:gd name="connsiteY23" fmla="*/ 451925 h 2429254"/>
              <a:gd name="connsiteX24" fmla="*/ 235412 w 1181608"/>
              <a:gd name="connsiteY24" fmla="*/ 367743 h 2429254"/>
              <a:gd name="connsiteX25" fmla="*/ 180258 w 1181608"/>
              <a:gd name="connsiteY25" fmla="*/ 283560 h 2429254"/>
              <a:gd name="connsiteX26" fmla="*/ 159880 w 1181608"/>
              <a:gd name="connsiteY26" fmla="*/ 179195 h 2429254"/>
              <a:gd name="connsiteX27" fmla="*/ 146338 w 1181608"/>
              <a:gd name="connsiteY27" fmla="*/ 166120 h 2429254"/>
              <a:gd name="connsiteX28" fmla="*/ 143691 w 1181608"/>
              <a:gd name="connsiteY28" fmla="*/ 226888 h 2429254"/>
              <a:gd name="connsiteX29" fmla="*/ 108894 w 1181608"/>
              <a:gd name="connsiteY29" fmla="*/ 109723 h 2429254"/>
              <a:gd name="connsiteX30" fmla="*/ 93975 w 1181608"/>
              <a:gd name="connsiteY30" fmla="*/ 112496 h 2429254"/>
              <a:gd name="connsiteX31" fmla="*/ 108037 w 1181608"/>
              <a:gd name="connsiteY31" fmla="*/ 198116 h 2429254"/>
              <a:gd name="connsiteX32" fmla="*/ 65466 w 1181608"/>
              <a:gd name="connsiteY32" fmla="*/ 97857 h 2429254"/>
              <a:gd name="connsiteX33" fmla="*/ 51227 w 1181608"/>
              <a:gd name="connsiteY33" fmla="*/ 104005 h 2429254"/>
              <a:gd name="connsiteX34" fmla="*/ 84133 w 1181608"/>
              <a:gd name="connsiteY34" fmla="*/ 209433 h 2429254"/>
              <a:gd name="connsiteX35" fmla="*/ 39970 w 1181608"/>
              <a:gd name="connsiteY35" fmla="*/ 141995 h 2429254"/>
              <a:gd name="connsiteX36" fmla="*/ 26670 w 1181608"/>
              <a:gd name="connsiteY36" fmla="*/ 148450 h 2429254"/>
              <a:gd name="connsiteX37" fmla="*/ 61115 w 1181608"/>
              <a:gd name="connsiteY37" fmla="*/ 224639 h 2429254"/>
              <a:gd name="connsiteX38" fmla="*/ 21740 w 1181608"/>
              <a:gd name="connsiteY38" fmla="*/ 187914 h 2429254"/>
              <a:gd name="connsiteX39" fmla="*/ 15381 w 1181608"/>
              <a:gd name="connsiteY39" fmla="*/ 202414 h 2429254"/>
              <a:gd name="connsiteX40" fmla="*/ 62036 w 1181608"/>
              <a:gd name="connsiteY40" fmla="*/ 264989 h 2429254"/>
              <a:gd name="connsiteX41" fmla="*/ 122201 w 1181608"/>
              <a:gd name="connsiteY41" fmla="*/ 347423 h 2429254"/>
              <a:gd name="connsiteX42" fmla="*/ 206384 w 1181608"/>
              <a:gd name="connsiteY42" fmla="*/ 498371 h 2429254"/>
              <a:gd name="connsiteX43" fmla="*/ 368944 w 1181608"/>
              <a:gd name="connsiteY43" fmla="*/ 736405 h 2429254"/>
              <a:gd name="connsiteX44" fmla="*/ 374749 w 1181608"/>
              <a:gd name="connsiteY44" fmla="*/ 814783 h 2429254"/>
              <a:gd name="connsiteX45" fmla="*/ 438612 w 1181608"/>
              <a:gd name="connsiteY45" fmla="*/ 971537 h 2429254"/>
              <a:gd name="connsiteX46" fmla="*/ 444418 w 1181608"/>
              <a:gd name="connsiteY46" fmla="*/ 1081845 h 2429254"/>
              <a:gd name="connsiteX47" fmla="*/ 377652 w 1181608"/>
              <a:gd name="connsiteY47" fmla="*/ 1299560 h 2429254"/>
              <a:gd name="connsiteX48" fmla="*/ 383458 w 1181608"/>
              <a:gd name="connsiteY48" fmla="*/ 1406965 h 2429254"/>
              <a:gd name="connsiteX49" fmla="*/ 400875 w 1181608"/>
              <a:gd name="connsiteY49" fmla="*/ 1520177 h 2429254"/>
              <a:gd name="connsiteX50" fmla="*/ 415389 w 1181608"/>
              <a:gd name="connsiteY50" fmla="*/ 1691445 h 2429254"/>
              <a:gd name="connsiteX51" fmla="*/ 450224 w 1181608"/>
              <a:gd name="connsiteY51" fmla="*/ 1801754 h 2429254"/>
              <a:gd name="connsiteX52" fmla="*/ 540212 w 1181608"/>
              <a:gd name="connsiteY52" fmla="*/ 2144291 h 2429254"/>
              <a:gd name="connsiteX53" fmla="*/ 575047 w 1181608"/>
              <a:gd name="connsiteY53" fmla="*/ 2153000 h 2429254"/>
              <a:gd name="connsiteX54" fmla="*/ 543115 w 1181608"/>
              <a:gd name="connsiteY54" fmla="*/ 2213960 h 2429254"/>
              <a:gd name="connsiteX55" fmla="*/ 519892 w 1181608"/>
              <a:gd name="connsiteY55" fmla="*/ 2306851 h 2429254"/>
              <a:gd name="connsiteX56" fmla="*/ 589561 w 1181608"/>
              <a:gd name="connsiteY56" fmla="*/ 2330074 h 2429254"/>
              <a:gd name="connsiteX57" fmla="*/ 644715 w 1181608"/>
              <a:gd name="connsiteY57" fmla="*/ 2289434 h 2429254"/>
              <a:gd name="connsiteX58" fmla="*/ 641812 w 1181608"/>
              <a:gd name="connsiteY58" fmla="*/ 2213960 h 2429254"/>
              <a:gd name="connsiteX59" fmla="*/ 665035 w 1181608"/>
              <a:gd name="connsiteY59" fmla="*/ 2150097 h 2429254"/>
              <a:gd name="connsiteX60" fmla="*/ 665035 w 1181608"/>
              <a:gd name="connsiteY60" fmla="*/ 2126874 h 2429254"/>
              <a:gd name="connsiteX61" fmla="*/ 618589 w 1181608"/>
              <a:gd name="connsiteY61" fmla="*/ 2019468 h 2429254"/>
              <a:gd name="connsiteX62" fmla="*/ 609881 w 1181608"/>
              <a:gd name="connsiteY62" fmla="*/ 1682737 h 2429254"/>
              <a:gd name="connsiteX63" fmla="*/ 609881 w 1181608"/>
              <a:gd name="connsiteY63" fmla="*/ 1499857 h 2429254"/>
              <a:gd name="connsiteX64" fmla="*/ 676647 w 1181608"/>
              <a:gd name="connsiteY64" fmla="*/ 1787240 h 2429254"/>
              <a:gd name="connsiteX65" fmla="*/ 705675 w 1181608"/>
              <a:gd name="connsiteY65" fmla="*/ 1888839 h 2429254"/>
              <a:gd name="connsiteX66" fmla="*/ 704949 w 1181608"/>
              <a:gd name="connsiteY66" fmla="*/ 2012211 h 2429254"/>
              <a:gd name="connsiteX67" fmla="*/ 734704 w 1181608"/>
              <a:gd name="connsiteY67" fmla="*/ 2280725 h 2429254"/>
              <a:gd name="connsiteX68" fmla="*/ 763732 w 1181608"/>
              <a:gd name="connsiteY68" fmla="*/ 2286531 h 2429254"/>
              <a:gd name="connsiteX69" fmla="*/ 757927 w 1181608"/>
              <a:gd name="connsiteY69" fmla="*/ 2362004 h 2429254"/>
              <a:gd name="connsiteX70" fmla="*/ 843561 w 1181608"/>
              <a:gd name="connsiteY70" fmla="*/ 2408451 h 2429254"/>
              <a:gd name="connsiteX71" fmla="*/ 971287 w 1181608"/>
              <a:gd name="connsiteY71" fmla="*/ 2381599 h 2429254"/>
              <a:gd name="connsiteX72" fmla="*/ 824692 w 1181608"/>
              <a:gd name="connsiteY72" fmla="*/ 2277822 h 2429254"/>
              <a:gd name="connsiteX73" fmla="*/ 865332 w 1181608"/>
              <a:gd name="connsiteY73" fmla="*/ 2269113 h 2429254"/>
              <a:gd name="connsiteX74" fmla="*/ 845012 w 1181608"/>
              <a:gd name="connsiteY74" fmla="*/ 1923673 h 2429254"/>
              <a:gd name="connsiteX75" fmla="*/ 853722 w 1181608"/>
              <a:gd name="connsiteY75" fmla="*/ 1862713 h 2429254"/>
              <a:gd name="connsiteX76" fmla="*/ 836304 w 1181608"/>
              <a:gd name="connsiteY76" fmla="*/ 1830782 h 2429254"/>
              <a:gd name="connsiteX77" fmla="*/ 824692 w 1181608"/>
              <a:gd name="connsiteY77" fmla="*/ 1450507 h 2429254"/>
              <a:gd name="connsiteX78" fmla="*/ 795664 w 1181608"/>
              <a:gd name="connsiteY78" fmla="*/ 1340199 h 2429254"/>
              <a:gd name="connsiteX79" fmla="*/ 763732 w 1181608"/>
              <a:gd name="connsiteY79" fmla="*/ 1073136 h 2429254"/>
              <a:gd name="connsiteX80" fmla="*/ 859527 w 1181608"/>
              <a:gd name="connsiteY80" fmla="*/ 748016 h 2429254"/>
              <a:gd name="connsiteX81" fmla="*/ 1051115 w 1181608"/>
              <a:gd name="connsiteY81" fmla="*/ 512884 h 2429254"/>
              <a:gd name="connsiteX82" fmla="*/ 1123687 w 1181608"/>
              <a:gd name="connsiteY82" fmla="*/ 260336 h 2429254"/>
              <a:gd name="connsiteX83" fmla="*/ 1164429 w 1181608"/>
              <a:gd name="connsiteY83" fmla="*/ 175244 h 2429254"/>
              <a:gd name="connsiteX84" fmla="*/ 1179878 w 1181608"/>
              <a:gd name="connsiteY84" fmla="*/ 93024 h 2429254"/>
              <a:gd name="connsiteX85" fmla="*/ 1174807 w 1181608"/>
              <a:gd name="connsiteY85" fmla="*/ 76027 h 2429254"/>
              <a:gd name="connsiteX86" fmla="*/ 1145199 w 1181608"/>
              <a:gd name="connsiteY86" fmla="*/ 129211 h 2429254"/>
              <a:gd name="connsiteX87" fmla="*/ 1148900 w 1181608"/>
              <a:gd name="connsiteY87" fmla="*/ 48887 h 2429254"/>
              <a:gd name="connsiteX88" fmla="*/ 1134096 w 1181608"/>
              <a:gd name="connsiteY88" fmla="*/ 39840 h 2429254"/>
              <a:gd name="connsiteX89" fmla="*/ 1119019 w 1181608"/>
              <a:gd name="connsiteY89" fmla="*/ 124825 h 2429254"/>
              <a:gd name="connsiteX90" fmla="*/ 1110794 w 1181608"/>
              <a:gd name="connsiteY90" fmla="*/ 17909 h 2429254"/>
              <a:gd name="connsiteX91" fmla="*/ 1093772 w 1181608"/>
              <a:gd name="connsiteY91" fmla="*/ 17373 h 2429254"/>
              <a:gd name="connsiteX92" fmla="*/ 1081461 w 1181608"/>
              <a:gd name="connsiteY92" fmla="*/ 120576 h 2429254"/>
              <a:gd name="connsiteX93" fmla="*/ 1059294 w 1181608"/>
              <a:gd name="connsiteY93" fmla="*/ 44067 h 2429254"/>
              <a:gd name="connsiteX94" fmla="*/ 1043394 w 1181608"/>
              <a:gd name="connsiteY94" fmla="*/ 49686 h 2429254"/>
              <a:gd name="connsiteX95" fmla="*/ 1057238 w 1181608"/>
              <a:gd name="connsiteY95" fmla="*/ 176615 h 2429254"/>
              <a:gd name="connsiteX96" fmla="*/ 1016939 w 1181608"/>
              <a:gd name="connsiteY96" fmla="*/ 140016 h 2429254"/>
              <a:gd name="connsiteX97" fmla="*/ 999915 w 1181608"/>
              <a:gd name="connsiteY97" fmla="*/ 149175 h 2429254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3892"/>
              <a:gd name="connsiteY0" fmla="*/ 159867 h 2439946"/>
              <a:gd name="connsiteX1" fmla="*/ 1042407 w 1183892"/>
              <a:gd name="connsiteY1" fmla="*/ 256515 h 2439946"/>
              <a:gd name="connsiteX2" fmla="*/ 975641 w 1183892"/>
              <a:gd name="connsiteY2" fmla="*/ 398755 h 2439946"/>
              <a:gd name="connsiteX3" fmla="*/ 923389 w 1183892"/>
              <a:gd name="connsiteY3" fmla="*/ 471326 h 2439946"/>
              <a:gd name="connsiteX4" fmla="*/ 859527 w 1183892"/>
              <a:gd name="connsiteY4" fmla="*/ 575829 h 2439946"/>
              <a:gd name="connsiteX5" fmla="*/ 757927 w 1183892"/>
              <a:gd name="connsiteY5" fmla="*/ 628080 h 2439946"/>
              <a:gd name="connsiteX6" fmla="*/ 723092 w 1183892"/>
              <a:gd name="connsiteY6" fmla="*/ 691943 h 2439946"/>
              <a:gd name="connsiteX7" fmla="*/ 682452 w 1183892"/>
              <a:gd name="connsiteY7" fmla="*/ 683235 h 2439946"/>
              <a:gd name="connsiteX8" fmla="*/ 691161 w 1183892"/>
              <a:gd name="connsiteY8" fmla="*/ 633886 h 2439946"/>
              <a:gd name="connsiteX9" fmla="*/ 725995 w 1183892"/>
              <a:gd name="connsiteY9" fmla="*/ 593246 h 2439946"/>
              <a:gd name="connsiteX10" fmla="*/ 723092 w 1183892"/>
              <a:gd name="connsiteY10" fmla="*/ 538092 h 2439946"/>
              <a:gd name="connsiteX11" fmla="*/ 723092 w 1183892"/>
              <a:gd name="connsiteY11" fmla="*/ 485840 h 2439946"/>
              <a:gd name="connsiteX12" fmla="*/ 667938 w 1183892"/>
              <a:gd name="connsiteY12" fmla="*/ 421977 h 2439946"/>
              <a:gd name="connsiteX13" fmla="*/ 589561 w 1183892"/>
              <a:gd name="connsiteY13" fmla="*/ 436492 h 2439946"/>
              <a:gd name="connsiteX14" fmla="*/ 548921 w 1183892"/>
              <a:gd name="connsiteY14" fmla="*/ 494549 h 2439946"/>
              <a:gd name="connsiteX15" fmla="*/ 560532 w 1183892"/>
              <a:gd name="connsiteY15" fmla="*/ 540995 h 2439946"/>
              <a:gd name="connsiteX16" fmla="*/ 551565 w 1183892"/>
              <a:gd name="connsiteY16" fmla="*/ 573049 h 2439946"/>
              <a:gd name="connsiteX17" fmla="*/ 577949 w 1183892"/>
              <a:gd name="connsiteY17" fmla="*/ 628080 h 2439946"/>
              <a:gd name="connsiteX18" fmla="*/ 537309 w 1183892"/>
              <a:gd name="connsiteY18" fmla="*/ 680332 h 2439946"/>
              <a:gd name="connsiteX19" fmla="*/ 508281 w 1183892"/>
              <a:gd name="connsiteY19" fmla="*/ 680332 h 2439946"/>
              <a:gd name="connsiteX20" fmla="*/ 479252 w 1183892"/>
              <a:gd name="connsiteY20" fmla="*/ 633886 h 2439946"/>
              <a:gd name="connsiteX21" fmla="*/ 415389 w 1183892"/>
              <a:gd name="connsiteY21" fmla="*/ 581635 h 2439946"/>
              <a:gd name="connsiteX22" fmla="*/ 366041 w 1183892"/>
              <a:gd name="connsiteY22" fmla="*/ 532286 h 2439946"/>
              <a:gd name="connsiteX23" fmla="*/ 334109 w 1183892"/>
              <a:gd name="connsiteY23" fmla="*/ 462617 h 2439946"/>
              <a:gd name="connsiteX24" fmla="*/ 235412 w 1183892"/>
              <a:gd name="connsiteY24" fmla="*/ 378435 h 2439946"/>
              <a:gd name="connsiteX25" fmla="*/ 180258 w 1183892"/>
              <a:gd name="connsiteY25" fmla="*/ 294252 h 2439946"/>
              <a:gd name="connsiteX26" fmla="*/ 159880 w 1183892"/>
              <a:gd name="connsiteY26" fmla="*/ 189887 h 2439946"/>
              <a:gd name="connsiteX27" fmla="*/ 146338 w 1183892"/>
              <a:gd name="connsiteY27" fmla="*/ 176812 h 2439946"/>
              <a:gd name="connsiteX28" fmla="*/ 143691 w 1183892"/>
              <a:gd name="connsiteY28" fmla="*/ 237580 h 2439946"/>
              <a:gd name="connsiteX29" fmla="*/ 108894 w 1183892"/>
              <a:gd name="connsiteY29" fmla="*/ 120415 h 2439946"/>
              <a:gd name="connsiteX30" fmla="*/ 93975 w 1183892"/>
              <a:gd name="connsiteY30" fmla="*/ 123188 h 2439946"/>
              <a:gd name="connsiteX31" fmla="*/ 108037 w 1183892"/>
              <a:gd name="connsiteY31" fmla="*/ 208808 h 2439946"/>
              <a:gd name="connsiteX32" fmla="*/ 65466 w 1183892"/>
              <a:gd name="connsiteY32" fmla="*/ 108549 h 2439946"/>
              <a:gd name="connsiteX33" fmla="*/ 51227 w 1183892"/>
              <a:gd name="connsiteY33" fmla="*/ 114697 h 2439946"/>
              <a:gd name="connsiteX34" fmla="*/ 84133 w 1183892"/>
              <a:gd name="connsiteY34" fmla="*/ 220125 h 2439946"/>
              <a:gd name="connsiteX35" fmla="*/ 39970 w 1183892"/>
              <a:gd name="connsiteY35" fmla="*/ 152687 h 2439946"/>
              <a:gd name="connsiteX36" fmla="*/ 26670 w 1183892"/>
              <a:gd name="connsiteY36" fmla="*/ 159142 h 2439946"/>
              <a:gd name="connsiteX37" fmla="*/ 61115 w 1183892"/>
              <a:gd name="connsiteY37" fmla="*/ 235331 h 2439946"/>
              <a:gd name="connsiteX38" fmla="*/ 21740 w 1183892"/>
              <a:gd name="connsiteY38" fmla="*/ 198606 h 2439946"/>
              <a:gd name="connsiteX39" fmla="*/ 15381 w 1183892"/>
              <a:gd name="connsiteY39" fmla="*/ 213106 h 2439946"/>
              <a:gd name="connsiteX40" fmla="*/ 62036 w 1183892"/>
              <a:gd name="connsiteY40" fmla="*/ 275681 h 2439946"/>
              <a:gd name="connsiteX41" fmla="*/ 122201 w 1183892"/>
              <a:gd name="connsiteY41" fmla="*/ 358115 h 2439946"/>
              <a:gd name="connsiteX42" fmla="*/ 206384 w 1183892"/>
              <a:gd name="connsiteY42" fmla="*/ 509063 h 2439946"/>
              <a:gd name="connsiteX43" fmla="*/ 368944 w 1183892"/>
              <a:gd name="connsiteY43" fmla="*/ 747097 h 2439946"/>
              <a:gd name="connsiteX44" fmla="*/ 374749 w 1183892"/>
              <a:gd name="connsiteY44" fmla="*/ 825475 h 2439946"/>
              <a:gd name="connsiteX45" fmla="*/ 438612 w 1183892"/>
              <a:gd name="connsiteY45" fmla="*/ 982229 h 2439946"/>
              <a:gd name="connsiteX46" fmla="*/ 444418 w 1183892"/>
              <a:gd name="connsiteY46" fmla="*/ 1092537 h 2439946"/>
              <a:gd name="connsiteX47" fmla="*/ 377652 w 1183892"/>
              <a:gd name="connsiteY47" fmla="*/ 1310252 h 2439946"/>
              <a:gd name="connsiteX48" fmla="*/ 383458 w 1183892"/>
              <a:gd name="connsiteY48" fmla="*/ 1417657 h 2439946"/>
              <a:gd name="connsiteX49" fmla="*/ 400875 w 1183892"/>
              <a:gd name="connsiteY49" fmla="*/ 1530869 h 2439946"/>
              <a:gd name="connsiteX50" fmla="*/ 415389 w 1183892"/>
              <a:gd name="connsiteY50" fmla="*/ 1702137 h 2439946"/>
              <a:gd name="connsiteX51" fmla="*/ 450224 w 1183892"/>
              <a:gd name="connsiteY51" fmla="*/ 1812446 h 2439946"/>
              <a:gd name="connsiteX52" fmla="*/ 540212 w 1183892"/>
              <a:gd name="connsiteY52" fmla="*/ 2154983 h 2439946"/>
              <a:gd name="connsiteX53" fmla="*/ 575047 w 1183892"/>
              <a:gd name="connsiteY53" fmla="*/ 2163692 h 2439946"/>
              <a:gd name="connsiteX54" fmla="*/ 543115 w 1183892"/>
              <a:gd name="connsiteY54" fmla="*/ 2224652 h 2439946"/>
              <a:gd name="connsiteX55" fmla="*/ 519892 w 1183892"/>
              <a:gd name="connsiteY55" fmla="*/ 2317543 h 2439946"/>
              <a:gd name="connsiteX56" fmla="*/ 589561 w 1183892"/>
              <a:gd name="connsiteY56" fmla="*/ 2340766 h 2439946"/>
              <a:gd name="connsiteX57" fmla="*/ 644715 w 1183892"/>
              <a:gd name="connsiteY57" fmla="*/ 2300126 h 2439946"/>
              <a:gd name="connsiteX58" fmla="*/ 641812 w 1183892"/>
              <a:gd name="connsiteY58" fmla="*/ 2224652 h 2439946"/>
              <a:gd name="connsiteX59" fmla="*/ 665035 w 1183892"/>
              <a:gd name="connsiteY59" fmla="*/ 2160789 h 2439946"/>
              <a:gd name="connsiteX60" fmla="*/ 665035 w 1183892"/>
              <a:gd name="connsiteY60" fmla="*/ 2137566 h 2439946"/>
              <a:gd name="connsiteX61" fmla="*/ 618589 w 1183892"/>
              <a:gd name="connsiteY61" fmla="*/ 2030160 h 2439946"/>
              <a:gd name="connsiteX62" fmla="*/ 609881 w 1183892"/>
              <a:gd name="connsiteY62" fmla="*/ 1693429 h 2439946"/>
              <a:gd name="connsiteX63" fmla="*/ 609881 w 1183892"/>
              <a:gd name="connsiteY63" fmla="*/ 1510549 h 2439946"/>
              <a:gd name="connsiteX64" fmla="*/ 676647 w 1183892"/>
              <a:gd name="connsiteY64" fmla="*/ 1797932 h 2439946"/>
              <a:gd name="connsiteX65" fmla="*/ 705675 w 1183892"/>
              <a:gd name="connsiteY65" fmla="*/ 1899531 h 2439946"/>
              <a:gd name="connsiteX66" fmla="*/ 704949 w 1183892"/>
              <a:gd name="connsiteY66" fmla="*/ 2022903 h 2439946"/>
              <a:gd name="connsiteX67" fmla="*/ 734704 w 1183892"/>
              <a:gd name="connsiteY67" fmla="*/ 2291417 h 2439946"/>
              <a:gd name="connsiteX68" fmla="*/ 763732 w 1183892"/>
              <a:gd name="connsiteY68" fmla="*/ 2297223 h 2439946"/>
              <a:gd name="connsiteX69" fmla="*/ 757927 w 1183892"/>
              <a:gd name="connsiteY69" fmla="*/ 2372696 h 2439946"/>
              <a:gd name="connsiteX70" fmla="*/ 843561 w 1183892"/>
              <a:gd name="connsiteY70" fmla="*/ 2419143 h 2439946"/>
              <a:gd name="connsiteX71" fmla="*/ 971287 w 1183892"/>
              <a:gd name="connsiteY71" fmla="*/ 2392291 h 2439946"/>
              <a:gd name="connsiteX72" fmla="*/ 824692 w 1183892"/>
              <a:gd name="connsiteY72" fmla="*/ 2288514 h 2439946"/>
              <a:gd name="connsiteX73" fmla="*/ 865332 w 1183892"/>
              <a:gd name="connsiteY73" fmla="*/ 2279805 h 2439946"/>
              <a:gd name="connsiteX74" fmla="*/ 845012 w 1183892"/>
              <a:gd name="connsiteY74" fmla="*/ 1934365 h 2439946"/>
              <a:gd name="connsiteX75" fmla="*/ 853722 w 1183892"/>
              <a:gd name="connsiteY75" fmla="*/ 1873405 h 2439946"/>
              <a:gd name="connsiteX76" fmla="*/ 836304 w 1183892"/>
              <a:gd name="connsiteY76" fmla="*/ 1841474 h 2439946"/>
              <a:gd name="connsiteX77" fmla="*/ 824692 w 1183892"/>
              <a:gd name="connsiteY77" fmla="*/ 1461199 h 2439946"/>
              <a:gd name="connsiteX78" fmla="*/ 795664 w 1183892"/>
              <a:gd name="connsiteY78" fmla="*/ 1350891 h 2439946"/>
              <a:gd name="connsiteX79" fmla="*/ 763732 w 1183892"/>
              <a:gd name="connsiteY79" fmla="*/ 1083828 h 2439946"/>
              <a:gd name="connsiteX80" fmla="*/ 859527 w 1183892"/>
              <a:gd name="connsiteY80" fmla="*/ 758708 h 2439946"/>
              <a:gd name="connsiteX81" fmla="*/ 1051115 w 1183892"/>
              <a:gd name="connsiteY81" fmla="*/ 523576 h 2439946"/>
              <a:gd name="connsiteX82" fmla="*/ 1123687 w 1183892"/>
              <a:gd name="connsiteY82" fmla="*/ 271028 h 2439946"/>
              <a:gd name="connsiteX83" fmla="*/ 1164429 w 1183892"/>
              <a:gd name="connsiteY83" fmla="*/ 185936 h 2439946"/>
              <a:gd name="connsiteX84" fmla="*/ 1179878 w 1183892"/>
              <a:gd name="connsiteY84" fmla="*/ 103716 h 2439946"/>
              <a:gd name="connsiteX85" fmla="*/ 1169598 w 1183892"/>
              <a:gd name="connsiteY85" fmla="*/ 96999 h 2439946"/>
              <a:gd name="connsiteX86" fmla="*/ 1145199 w 1183892"/>
              <a:gd name="connsiteY86" fmla="*/ 139903 h 2439946"/>
              <a:gd name="connsiteX87" fmla="*/ 1148900 w 1183892"/>
              <a:gd name="connsiteY87" fmla="*/ 59579 h 2439946"/>
              <a:gd name="connsiteX88" fmla="*/ 1134096 w 1183892"/>
              <a:gd name="connsiteY88" fmla="*/ 50532 h 2439946"/>
              <a:gd name="connsiteX89" fmla="*/ 1119019 w 1183892"/>
              <a:gd name="connsiteY89" fmla="*/ 135517 h 2439946"/>
              <a:gd name="connsiteX90" fmla="*/ 1110794 w 1183892"/>
              <a:gd name="connsiteY90" fmla="*/ 28601 h 2439946"/>
              <a:gd name="connsiteX91" fmla="*/ 1093772 w 1183892"/>
              <a:gd name="connsiteY91" fmla="*/ 28065 h 2439946"/>
              <a:gd name="connsiteX92" fmla="*/ 1081461 w 1183892"/>
              <a:gd name="connsiteY92" fmla="*/ 131268 h 2439946"/>
              <a:gd name="connsiteX93" fmla="*/ 1059294 w 1183892"/>
              <a:gd name="connsiteY93" fmla="*/ 54759 h 2439946"/>
              <a:gd name="connsiteX94" fmla="*/ 1043394 w 1183892"/>
              <a:gd name="connsiteY94" fmla="*/ 60378 h 2439946"/>
              <a:gd name="connsiteX95" fmla="*/ 1057238 w 1183892"/>
              <a:gd name="connsiteY95" fmla="*/ 187307 h 2439946"/>
              <a:gd name="connsiteX96" fmla="*/ 1016939 w 1183892"/>
              <a:gd name="connsiteY96" fmla="*/ 150708 h 2439946"/>
              <a:gd name="connsiteX97" fmla="*/ 999915 w 1183892"/>
              <a:gd name="connsiteY97" fmla="*/ 159867 h 2439946"/>
              <a:gd name="connsiteX0" fmla="*/ 999915 w 1180283"/>
              <a:gd name="connsiteY0" fmla="*/ 159867 h 2439946"/>
              <a:gd name="connsiteX1" fmla="*/ 1042407 w 1180283"/>
              <a:gd name="connsiteY1" fmla="*/ 256515 h 2439946"/>
              <a:gd name="connsiteX2" fmla="*/ 975641 w 1180283"/>
              <a:gd name="connsiteY2" fmla="*/ 398755 h 2439946"/>
              <a:gd name="connsiteX3" fmla="*/ 923389 w 1180283"/>
              <a:gd name="connsiteY3" fmla="*/ 471326 h 2439946"/>
              <a:gd name="connsiteX4" fmla="*/ 859527 w 1180283"/>
              <a:gd name="connsiteY4" fmla="*/ 575829 h 2439946"/>
              <a:gd name="connsiteX5" fmla="*/ 757927 w 1180283"/>
              <a:gd name="connsiteY5" fmla="*/ 628080 h 2439946"/>
              <a:gd name="connsiteX6" fmla="*/ 723092 w 1180283"/>
              <a:gd name="connsiteY6" fmla="*/ 691943 h 2439946"/>
              <a:gd name="connsiteX7" fmla="*/ 682452 w 1180283"/>
              <a:gd name="connsiteY7" fmla="*/ 683235 h 2439946"/>
              <a:gd name="connsiteX8" fmla="*/ 691161 w 1180283"/>
              <a:gd name="connsiteY8" fmla="*/ 633886 h 2439946"/>
              <a:gd name="connsiteX9" fmla="*/ 725995 w 1180283"/>
              <a:gd name="connsiteY9" fmla="*/ 593246 h 2439946"/>
              <a:gd name="connsiteX10" fmla="*/ 723092 w 1180283"/>
              <a:gd name="connsiteY10" fmla="*/ 538092 h 2439946"/>
              <a:gd name="connsiteX11" fmla="*/ 723092 w 1180283"/>
              <a:gd name="connsiteY11" fmla="*/ 485840 h 2439946"/>
              <a:gd name="connsiteX12" fmla="*/ 667938 w 1180283"/>
              <a:gd name="connsiteY12" fmla="*/ 421977 h 2439946"/>
              <a:gd name="connsiteX13" fmla="*/ 589561 w 1180283"/>
              <a:gd name="connsiteY13" fmla="*/ 436492 h 2439946"/>
              <a:gd name="connsiteX14" fmla="*/ 548921 w 1180283"/>
              <a:gd name="connsiteY14" fmla="*/ 494549 h 2439946"/>
              <a:gd name="connsiteX15" fmla="*/ 560532 w 1180283"/>
              <a:gd name="connsiteY15" fmla="*/ 540995 h 2439946"/>
              <a:gd name="connsiteX16" fmla="*/ 551565 w 1180283"/>
              <a:gd name="connsiteY16" fmla="*/ 573049 h 2439946"/>
              <a:gd name="connsiteX17" fmla="*/ 577949 w 1180283"/>
              <a:gd name="connsiteY17" fmla="*/ 628080 h 2439946"/>
              <a:gd name="connsiteX18" fmla="*/ 537309 w 1180283"/>
              <a:gd name="connsiteY18" fmla="*/ 680332 h 2439946"/>
              <a:gd name="connsiteX19" fmla="*/ 508281 w 1180283"/>
              <a:gd name="connsiteY19" fmla="*/ 680332 h 2439946"/>
              <a:gd name="connsiteX20" fmla="*/ 479252 w 1180283"/>
              <a:gd name="connsiteY20" fmla="*/ 633886 h 2439946"/>
              <a:gd name="connsiteX21" fmla="*/ 415389 w 1180283"/>
              <a:gd name="connsiteY21" fmla="*/ 581635 h 2439946"/>
              <a:gd name="connsiteX22" fmla="*/ 366041 w 1180283"/>
              <a:gd name="connsiteY22" fmla="*/ 532286 h 2439946"/>
              <a:gd name="connsiteX23" fmla="*/ 334109 w 1180283"/>
              <a:gd name="connsiteY23" fmla="*/ 462617 h 2439946"/>
              <a:gd name="connsiteX24" fmla="*/ 235412 w 1180283"/>
              <a:gd name="connsiteY24" fmla="*/ 378435 h 2439946"/>
              <a:gd name="connsiteX25" fmla="*/ 180258 w 1180283"/>
              <a:gd name="connsiteY25" fmla="*/ 294252 h 2439946"/>
              <a:gd name="connsiteX26" fmla="*/ 159880 w 1180283"/>
              <a:gd name="connsiteY26" fmla="*/ 189887 h 2439946"/>
              <a:gd name="connsiteX27" fmla="*/ 146338 w 1180283"/>
              <a:gd name="connsiteY27" fmla="*/ 176812 h 2439946"/>
              <a:gd name="connsiteX28" fmla="*/ 143691 w 1180283"/>
              <a:gd name="connsiteY28" fmla="*/ 237580 h 2439946"/>
              <a:gd name="connsiteX29" fmla="*/ 108894 w 1180283"/>
              <a:gd name="connsiteY29" fmla="*/ 120415 h 2439946"/>
              <a:gd name="connsiteX30" fmla="*/ 93975 w 1180283"/>
              <a:gd name="connsiteY30" fmla="*/ 123188 h 2439946"/>
              <a:gd name="connsiteX31" fmla="*/ 108037 w 1180283"/>
              <a:gd name="connsiteY31" fmla="*/ 208808 h 2439946"/>
              <a:gd name="connsiteX32" fmla="*/ 65466 w 1180283"/>
              <a:gd name="connsiteY32" fmla="*/ 108549 h 2439946"/>
              <a:gd name="connsiteX33" fmla="*/ 51227 w 1180283"/>
              <a:gd name="connsiteY33" fmla="*/ 114697 h 2439946"/>
              <a:gd name="connsiteX34" fmla="*/ 84133 w 1180283"/>
              <a:gd name="connsiteY34" fmla="*/ 220125 h 2439946"/>
              <a:gd name="connsiteX35" fmla="*/ 39970 w 1180283"/>
              <a:gd name="connsiteY35" fmla="*/ 152687 h 2439946"/>
              <a:gd name="connsiteX36" fmla="*/ 26670 w 1180283"/>
              <a:gd name="connsiteY36" fmla="*/ 159142 h 2439946"/>
              <a:gd name="connsiteX37" fmla="*/ 61115 w 1180283"/>
              <a:gd name="connsiteY37" fmla="*/ 235331 h 2439946"/>
              <a:gd name="connsiteX38" fmla="*/ 21740 w 1180283"/>
              <a:gd name="connsiteY38" fmla="*/ 198606 h 2439946"/>
              <a:gd name="connsiteX39" fmla="*/ 15381 w 1180283"/>
              <a:gd name="connsiteY39" fmla="*/ 213106 h 2439946"/>
              <a:gd name="connsiteX40" fmla="*/ 62036 w 1180283"/>
              <a:gd name="connsiteY40" fmla="*/ 275681 h 2439946"/>
              <a:gd name="connsiteX41" fmla="*/ 122201 w 1180283"/>
              <a:gd name="connsiteY41" fmla="*/ 358115 h 2439946"/>
              <a:gd name="connsiteX42" fmla="*/ 206384 w 1180283"/>
              <a:gd name="connsiteY42" fmla="*/ 509063 h 2439946"/>
              <a:gd name="connsiteX43" fmla="*/ 368944 w 1180283"/>
              <a:gd name="connsiteY43" fmla="*/ 747097 h 2439946"/>
              <a:gd name="connsiteX44" fmla="*/ 374749 w 1180283"/>
              <a:gd name="connsiteY44" fmla="*/ 825475 h 2439946"/>
              <a:gd name="connsiteX45" fmla="*/ 438612 w 1180283"/>
              <a:gd name="connsiteY45" fmla="*/ 982229 h 2439946"/>
              <a:gd name="connsiteX46" fmla="*/ 444418 w 1180283"/>
              <a:gd name="connsiteY46" fmla="*/ 1092537 h 2439946"/>
              <a:gd name="connsiteX47" fmla="*/ 377652 w 1180283"/>
              <a:gd name="connsiteY47" fmla="*/ 1310252 h 2439946"/>
              <a:gd name="connsiteX48" fmla="*/ 383458 w 1180283"/>
              <a:gd name="connsiteY48" fmla="*/ 1417657 h 2439946"/>
              <a:gd name="connsiteX49" fmla="*/ 400875 w 1180283"/>
              <a:gd name="connsiteY49" fmla="*/ 1530869 h 2439946"/>
              <a:gd name="connsiteX50" fmla="*/ 415389 w 1180283"/>
              <a:gd name="connsiteY50" fmla="*/ 1702137 h 2439946"/>
              <a:gd name="connsiteX51" fmla="*/ 450224 w 1180283"/>
              <a:gd name="connsiteY51" fmla="*/ 1812446 h 2439946"/>
              <a:gd name="connsiteX52" fmla="*/ 540212 w 1180283"/>
              <a:gd name="connsiteY52" fmla="*/ 2154983 h 2439946"/>
              <a:gd name="connsiteX53" fmla="*/ 575047 w 1180283"/>
              <a:gd name="connsiteY53" fmla="*/ 2163692 h 2439946"/>
              <a:gd name="connsiteX54" fmla="*/ 543115 w 1180283"/>
              <a:gd name="connsiteY54" fmla="*/ 2224652 h 2439946"/>
              <a:gd name="connsiteX55" fmla="*/ 519892 w 1180283"/>
              <a:gd name="connsiteY55" fmla="*/ 2317543 h 2439946"/>
              <a:gd name="connsiteX56" fmla="*/ 589561 w 1180283"/>
              <a:gd name="connsiteY56" fmla="*/ 2340766 h 2439946"/>
              <a:gd name="connsiteX57" fmla="*/ 644715 w 1180283"/>
              <a:gd name="connsiteY57" fmla="*/ 2300126 h 2439946"/>
              <a:gd name="connsiteX58" fmla="*/ 641812 w 1180283"/>
              <a:gd name="connsiteY58" fmla="*/ 2224652 h 2439946"/>
              <a:gd name="connsiteX59" fmla="*/ 665035 w 1180283"/>
              <a:gd name="connsiteY59" fmla="*/ 2160789 h 2439946"/>
              <a:gd name="connsiteX60" fmla="*/ 665035 w 1180283"/>
              <a:gd name="connsiteY60" fmla="*/ 2137566 h 2439946"/>
              <a:gd name="connsiteX61" fmla="*/ 618589 w 1180283"/>
              <a:gd name="connsiteY61" fmla="*/ 2030160 h 2439946"/>
              <a:gd name="connsiteX62" fmla="*/ 609881 w 1180283"/>
              <a:gd name="connsiteY62" fmla="*/ 1693429 h 2439946"/>
              <a:gd name="connsiteX63" fmla="*/ 609881 w 1180283"/>
              <a:gd name="connsiteY63" fmla="*/ 1510549 h 2439946"/>
              <a:gd name="connsiteX64" fmla="*/ 676647 w 1180283"/>
              <a:gd name="connsiteY64" fmla="*/ 1797932 h 2439946"/>
              <a:gd name="connsiteX65" fmla="*/ 705675 w 1180283"/>
              <a:gd name="connsiteY65" fmla="*/ 1899531 h 2439946"/>
              <a:gd name="connsiteX66" fmla="*/ 704949 w 1180283"/>
              <a:gd name="connsiteY66" fmla="*/ 2022903 h 2439946"/>
              <a:gd name="connsiteX67" fmla="*/ 734704 w 1180283"/>
              <a:gd name="connsiteY67" fmla="*/ 2291417 h 2439946"/>
              <a:gd name="connsiteX68" fmla="*/ 763732 w 1180283"/>
              <a:gd name="connsiteY68" fmla="*/ 2297223 h 2439946"/>
              <a:gd name="connsiteX69" fmla="*/ 757927 w 1180283"/>
              <a:gd name="connsiteY69" fmla="*/ 2372696 h 2439946"/>
              <a:gd name="connsiteX70" fmla="*/ 843561 w 1180283"/>
              <a:gd name="connsiteY70" fmla="*/ 2419143 h 2439946"/>
              <a:gd name="connsiteX71" fmla="*/ 971287 w 1180283"/>
              <a:gd name="connsiteY71" fmla="*/ 2392291 h 2439946"/>
              <a:gd name="connsiteX72" fmla="*/ 824692 w 1180283"/>
              <a:gd name="connsiteY72" fmla="*/ 2288514 h 2439946"/>
              <a:gd name="connsiteX73" fmla="*/ 865332 w 1180283"/>
              <a:gd name="connsiteY73" fmla="*/ 2279805 h 2439946"/>
              <a:gd name="connsiteX74" fmla="*/ 845012 w 1180283"/>
              <a:gd name="connsiteY74" fmla="*/ 1934365 h 2439946"/>
              <a:gd name="connsiteX75" fmla="*/ 853722 w 1180283"/>
              <a:gd name="connsiteY75" fmla="*/ 1873405 h 2439946"/>
              <a:gd name="connsiteX76" fmla="*/ 836304 w 1180283"/>
              <a:gd name="connsiteY76" fmla="*/ 1841474 h 2439946"/>
              <a:gd name="connsiteX77" fmla="*/ 824692 w 1180283"/>
              <a:gd name="connsiteY77" fmla="*/ 1461199 h 2439946"/>
              <a:gd name="connsiteX78" fmla="*/ 795664 w 1180283"/>
              <a:gd name="connsiteY78" fmla="*/ 1350891 h 2439946"/>
              <a:gd name="connsiteX79" fmla="*/ 763732 w 1180283"/>
              <a:gd name="connsiteY79" fmla="*/ 1083828 h 2439946"/>
              <a:gd name="connsiteX80" fmla="*/ 859527 w 1180283"/>
              <a:gd name="connsiteY80" fmla="*/ 758708 h 2439946"/>
              <a:gd name="connsiteX81" fmla="*/ 1051115 w 1180283"/>
              <a:gd name="connsiteY81" fmla="*/ 523576 h 2439946"/>
              <a:gd name="connsiteX82" fmla="*/ 1123687 w 1180283"/>
              <a:gd name="connsiteY82" fmla="*/ 271028 h 2439946"/>
              <a:gd name="connsiteX83" fmla="*/ 1164429 w 1180283"/>
              <a:gd name="connsiteY83" fmla="*/ 185936 h 2439946"/>
              <a:gd name="connsiteX84" fmla="*/ 1179878 w 1180283"/>
              <a:gd name="connsiteY84" fmla="*/ 103716 h 2439946"/>
              <a:gd name="connsiteX85" fmla="*/ 1166857 w 1180283"/>
              <a:gd name="connsiteY85" fmla="*/ 96999 h 2439946"/>
              <a:gd name="connsiteX86" fmla="*/ 1145199 w 1180283"/>
              <a:gd name="connsiteY86" fmla="*/ 139903 h 2439946"/>
              <a:gd name="connsiteX87" fmla="*/ 1148900 w 1180283"/>
              <a:gd name="connsiteY87" fmla="*/ 59579 h 2439946"/>
              <a:gd name="connsiteX88" fmla="*/ 1134096 w 1180283"/>
              <a:gd name="connsiteY88" fmla="*/ 50532 h 2439946"/>
              <a:gd name="connsiteX89" fmla="*/ 1119019 w 1180283"/>
              <a:gd name="connsiteY89" fmla="*/ 135517 h 2439946"/>
              <a:gd name="connsiteX90" fmla="*/ 1110794 w 1180283"/>
              <a:gd name="connsiteY90" fmla="*/ 28601 h 2439946"/>
              <a:gd name="connsiteX91" fmla="*/ 1093772 w 1180283"/>
              <a:gd name="connsiteY91" fmla="*/ 28065 h 2439946"/>
              <a:gd name="connsiteX92" fmla="*/ 1081461 w 1180283"/>
              <a:gd name="connsiteY92" fmla="*/ 131268 h 2439946"/>
              <a:gd name="connsiteX93" fmla="*/ 1059294 w 1180283"/>
              <a:gd name="connsiteY93" fmla="*/ 54759 h 2439946"/>
              <a:gd name="connsiteX94" fmla="*/ 1043394 w 1180283"/>
              <a:gd name="connsiteY94" fmla="*/ 60378 h 2439946"/>
              <a:gd name="connsiteX95" fmla="*/ 1057238 w 1180283"/>
              <a:gd name="connsiteY95" fmla="*/ 187307 h 2439946"/>
              <a:gd name="connsiteX96" fmla="*/ 1016939 w 1180283"/>
              <a:gd name="connsiteY96" fmla="*/ 150708 h 2439946"/>
              <a:gd name="connsiteX97" fmla="*/ 999915 w 1180283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60532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86098 w 1185629"/>
              <a:gd name="connsiteY5" fmla="*/ 621394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185629" h="2435988">
                <a:moveTo>
                  <a:pt x="999915" y="155909"/>
                </a:moveTo>
                <a:lnTo>
                  <a:pt x="1042407" y="252557"/>
                </a:lnTo>
                <a:lnTo>
                  <a:pt x="975641" y="394797"/>
                </a:lnTo>
                <a:lnTo>
                  <a:pt x="923389" y="467368"/>
                </a:lnTo>
                <a:cubicBezTo>
                  <a:pt x="902102" y="502202"/>
                  <a:pt x="882409" y="546200"/>
                  <a:pt x="859527" y="571871"/>
                </a:cubicBezTo>
                <a:cubicBezTo>
                  <a:pt x="836645" y="597542"/>
                  <a:pt x="805649" y="603961"/>
                  <a:pt x="786098" y="621394"/>
                </a:cubicBezTo>
                <a:cubicBezTo>
                  <a:pt x="766547" y="638827"/>
                  <a:pt x="740366" y="678338"/>
                  <a:pt x="723092" y="687985"/>
                </a:cubicBezTo>
                <a:cubicBezTo>
                  <a:pt x="705818" y="697632"/>
                  <a:pt x="687744" y="685137"/>
                  <a:pt x="682452" y="679277"/>
                </a:cubicBezTo>
                <a:cubicBezTo>
                  <a:pt x="677160" y="673417"/>
                  <a:pt x="685858" y="644660"/>
                  <a:pt x="691161" y="629928"/>
                </a:cubicBezTo>
                <a:cubicBezTo>
                  <a:pt x="696465" y="615196"/>
                  <a:pt x="708895" y="599941"/>
                  <a:pt x="714273" y="590886"/>
                </a:cubicBezTo>
                <a:cubicBezTo>
                  <a:pt x="719651" y="581831"/>
                  <a:pt x="721622" y="552301"/>
                  <a:pt x="723092" y="534134"/>
                </a:cubicBezTo>
                <a:cubicBezTo>
                  <a:pt x="724562" y="515967"/>
                  <a:pt x="726003" y="504926"/>
                  <a:pt x="723092" y="481882"/>
                </a:cubicBezTo>
                <a:cubicBezTo>
                  <a:pt x="720181" y="458838"/>
                  <a:pt x="688150" y="423580"/>
                  <a:pt x="667938" y="418019"/>
                </a:cubicBezTo>
                <a:cubicBezTo>
                  <a:pt x="647726" y="412458"/>
                  <a:pt x="600078" y="405981"/>
                  <a:pt x="579437" y="430403"/>
                </a:cubicBezTo>
                <a:cubicBezTo>
                  <a:pt x="558796" y="454825"/>
                  <a:pt x="553566" y="467476"/>
                  <a:pt x="548921" y="490591"/>
                </a:cubicBezTo>
                <a:cubicBezTo>
                  <a:pt x="544276" y="513706"/>
                  <a:pt x="546727" y="546836"/>
                  <a:pt x="551565" y="569091"/>
                </a:cubicBezTo>
                <a:cubicBezTo>
                  <a:pt x="557062" y="583605"/>
                  <a:pt x="565708" y="612629"/>
                  <a:pt x="577949" y="624122"/>
                </a:cubicBezTo>
                <a:cubicBezTo>
                  <a:pt x="583844" y="634733"/>
                  <a:pt x="548083" y="670051"/>
                  <a:pt x="537309" y="676374"/>
                </a:cubicBezTo>
                <a:cubicBezTo>
                  <a:pt x="526535" y="682697"/>
                  <a:pt x="516822" y="680871"/>
                  <a:pt x="508281" y="676374"/>
                </a:cubicBezTo>
                <a:cubicBezTo>
                  <a:pt x="499740" y="671877"/>
                  <a:pt x="488382" y="642931"/>
                  <a:pt x="479252" y="629928"/>
                </a:cubicBezTo>
                <a:cubicBezTo>
                  <a:pt x="470122" y="616925"/>
                  <a:pt x="436677" y="595094"/>
                  <a:pt x="415389" y="577677"/>
                </a:cubicBezTo>
                <a:lnTo>
                  <a:pt x="366041" y="528328"/>
                </a:lnTo>
                <a:cubicBezTo>
                  <a:pt x="355397" y="505105"/>
                  <a:pt x="344123" y="473813"/>
                  <a:pt x="334109" y="458659"/>
                </a:cubicBezTo>
                <a:cubicBezTo>
                  <a:pt x="324095" y="443505"/>
                  <a:pt x="255283" y="396192"/>
                  <a:pt x="235412" y="374477"/>
                </a:cubicBezTo>
                <a:cubicBezTo>
                  <a:pt x="215541" y="352762"/>
                  <a:pt x="198643" y="318355"/>
                  <a:pt x="180258" y="290294"/>
                </a:cubicBezTo>
                <a:cubicBezTo>
                  <a:pt x="179377" y="248796"/>
                  <a:pt x="155382" y="213181"/>
                  <a:pt x="159880" y="185929"/>
                </a:cubicBezTo>
                <a:cubicBezTo>
                  <a:pt x="159779" y="177368"/>
                  <a:pt x="171426" y="152220"/>
                  <a:pt x="146338" y="172854"/>
                </a:cubicBezTo>
                <a:cubicBezTo>
                  <a:pt x="137219" y="192732"/>
                  <a:pt x="138437" y="191933"/>
                  <a:pt x="143691" y="233622"/>
                </a:cubicBezTo>
                <a:cubicBezTo>
                  <a:pt x="133101" y="196920"/>
                  <a:pt x="117180" y="135522"/>
                  <a:pt x="108894" y="116457"/>
                </a:cubicBezTo>
                <a:cubicBezTo>
                  <a:pt x="100608" y="97392"/>
                  <a:pt x="87798" y="94702"/>
                  <a:pt x="93975" y="119230"/>
                </a:cubicBezTo>
                <a:lnTo>
                  <a:pt x="108037" y="204850"/>
                </a:lnTo>
                <a:cubicBezTo>
                  <a:pt x="102463" y="202799"/>
                  <a:pt x="74934" y="120276"/>
                  <a:pt x="65466" y="104591"/>
                </a:cubicBezTo>
                <a:cubicBezTo>
                  <a:pt x="55998" y="88906"/>
                  <a:pt x="48345" y="103246"/>
                  <a:pt x="51227" y="110739"/>
                </a:cubicBezTo>
                <a:cubicBezTo>
                  <a:pt x="55069" y="130431"/>
                  <a:pt x="73907" y="178149"/>
                  <a:pt x="84133" y="216167"/>
                </a:cubicBezTo>
                <a:cubicBezTo>
                  <a:pt x="80566" y="221562"/>
                  <a:pt x="49547" y="158893"/>
                  <a:pt x="39970" y="148729"/>
                </a:cubicBezTo>
                <a:cubicBezTo>
                  <a:pt x="30393" y="138565"/>
                  <a:pt x="23146" y="141410"/>
                  <a:pt x="26670" y="155184"/>
                </a:cubicBezTo>
                <a:cubicBezTo>
                  <a:pt x="30194" y="168958"/>
                  <a:pt x="61937" y="224796"/>
                  <a:pt x="61115" y="231373"/>
                </a:cubicBezTo>
                <a:cubicBezTo>
                  <a:pt x="60293" y="237950"/>
                  <a:pt x="29362" y="198352"/>
                  <a:pt x="21740" y="194648"/>
                </a:cubicBezTo>
                <a:cubicBezTo>
                  <a:pt x="0" y="179430"/>
                  <a:pt x="8048" y="200600"/>
                  <a:pt x="15381" y="209148"/>
                </a:cubicBezTo>
                <a:cubicBezTo>
                  <a:pt x="22714" y="217696"/>
                  <a:pt x="41797" y="250647"/>
                  <a:pt x="62036" y="271723"/>
                </a:cubicBezTo>
                <a:cubicBezTo>
                  <a:pt x="88227" y="293654"/>
                  <a:pt x="102146" y="326679"/>
                  <a:pt x="122201" y="354157"/>
                </a:cubicBezTo>
                <a:lnTo>
                  <a:pt x="206384" y="505105"/>
                </a:lnTo>
                <a:lnTo>
                  <a:pt x="368944" y="743139"/>
                </a:lnTo>
                <a:lnTo>
                  <a:pt x="374749" y="821517"/>
                </a:lnTo>
                <a:cubicBezTo>
                  <a:pt x="396037" y="873768"/>
                  <a:pt x="435306" y="948630"/>
                  <a:pt x="438612" y="978271"/>
                </a:cubicBezTo>
                <a:cubicBezTo>
                  <a:pt x="441918" y="1007912"/>
                  <a:pt x="442483" y="1051810"/>
                  <a:pt x="444418" y="1088579"/>
                </a:cubicBezTo>
                <a:lnTo>
                  <a:pt x="377652" y="1306294"/>
                </a:lnTo>
                <a:lnTo>
                  <a:pt x="383458" y="1413699"/>
                </a:lnTo>
                <a:lnTo>
                  <a:pt x="400875" y="1526911"/>
                </a:lnTo>
                <a:lnTo>
                  <a:pt x="415389" y="1698179"/>
                </a:lnTo>
                <a:lnTo>
                  <a:pt x="450224" y="1808488"/>
                </a:lnTo>
                <a:lnTo>
                  <a:pt x="540212" y="2151025"/>
                </a:lnTo>
                <a:lnTo>
                  <a:pt x="575047" y="2159734"/>
                </a:lnTo>
                <a:lnTo>
                  <a:pt x="543115" y="2220694"/>
                </a:lnTo>
                <a:cubicBezTo>
                  <a:pt x="535374" y="2251658"/>
                  <a:pt x="517473" y="2302215"/>
                  <a:pt x="519892" y="2313585"/>
                </a:cubicBezTo>
                <a:cubicBezTo>
                  <a:pt x="522311" y="2324955"/>
                  <a:pt x="566338" y="2329067"/>
                  <a:pt x="589561" y="2336808"/>
                </a:cubicBezTo>
                <a:cubicBezTo>
                  <a:pt x="634797" y="2333421"/>
                  <a:pt x="642780" y="2319149"/>
                  <a:pt x="644715" y="2296168"/>
                </a:cubicBezTo>
                <a:cubicBezTo>
                  <a:pt x="646650" y="2273187"/>
                  <a:pt x="642780" y="2245852"/>
                  <a:pt x="641812" y="2220694"/>
                </a:cubicBezTo>
                <a:lnTo>
                  <a:pt x="665035" y="2156831"/>
                </a:lnTo>
                <a:lnTo>
                  <a:pt x="665035" y="2133608"/>
                </a:lnTo>
                <a:cubicBezTo>
                  <a:pt x="649553" y="2097806"/>
                  <a:pt x="626572" y="2075309"/>
                  <a:pt x="618589" y="2026202"/>
                </a:cubicBezTo>
                <a:cubicBezTo>
                  <a:pt x="610606" y="1977095"/>
                  <a:pt x="612784" y="1801715"/>
                  <a:pt x="609881" y="1689471"/>
                </a:cubicBezTo>
                <a:lnTo>
                  <a:pt x="609881" y="1506591"/>
                </a:lnTo>
                <a:lnTo>
                  <a:pt x="676647" y="1793974"/>
                </a:lnTo>
                <a:lnTo>
                  <a:pt x="705675" y="1895573"/>
                </a:lnTo>
                <a:lnTo>
                  <a:pt x="704949" y="2018945"/>
                </a:lnTo>
                <a:lnTo>
                  <a:pt x="734704" y="2287459"/>
                </a:lnTo>
                <a:lnTo>
                  <a:pt x="763732" y="2293265"/>
                </a:lnTo>
                <a:lnTo>
                  <a:pt x="757927" y="2368738"/>
                </a:lnTo>
                <a:lnTo>
                  <a:pt x="843561" y="2415185"/>
                </a:lnTo>
                <a:cubicBezTo>
                  <a:pt x="878153" y="2435988"/>
                  <a:pt x="946855" y="2418330"/>
                  <a:pt x="971287" y="2388333"/>
                </a:cubicBezTo>
                <a:cubicBezTo>
                  <a:pt x="955079" y="2334872"/>
                  <a:pt x="873557" y="2319148"/>
                  <a:pt x="824692" y="2284556"/>
                </a:cubicBezTo>
                <a:lnTo>
                  <a:pt x="865332" y="2275847"/>
                </a:lnTo>
                <a:lnTo>
                  <a:pt x="845012" y="1930407"/>
                </a:lnTo>
                <a:lnTo>
                  <a:pt x="853722" y="1869447"/>
                </a:lnTo>
                <a:lnTo>
                  <a:pt x="836304" y="1837516"/>
                </a:lnTo>
                <a:lnTo>
                  <a:pt x="824692" y="1457241"/>
                </a:lnTo>
                <a:lnTo>
                  <a:pt x="795664" y="1346933"/>
                </a:lnTo>
                <a:lnTo>
                  <a:pt x="763732" y="1079870"/>
                </a:lnTo>
                <a:lnTo>
                  <a:pt x="859527" y="754750"/>
                </a:lnTo>
                <a:lnTo>
                  <a:pt x="1051115" y="519618"/>
                </a:lnTo>
                <a:lnTo>
                  <a:pt x="1123687" y="267070"/>
                </a:lnTo>
                <a:cubicBezTo>
                  <a:pt x="1154361" y="238165"/>
                  <a:pt x="1159866" y="202185"/>
                  <a:pt x="1164429" y="181978"/>
                </a:cubicBezTo>
                <a:cubicBezTo>
                  <a:pt x="1168992" y="161771"/>
                  <a:pt x="1174127" y="119104"/>
                  <a:pt x="1179878" y="99758"/>
                </a:cubicBezTo>
                <a:cubicBezTo>
                  <a:pt x="1185629" y="80412"/>
                  <a:pt x="1172363" y="80293"/>
                  <a:pt x="1166857" y="93041"/>
                </a:cubicBezTo>
                <a:cubicBezTo>
                  <a:pt x="1161351" y="105789"/>
                  <a:pt x="1148192" y="142182"/>
                  <a:pt x="1145199" y="135945"/>
                </a:cubicBezTo>
                <a:cubicBezTo>
                  <a:pt x="1142206" y="129708"/>
                  <a:pt x="1148008" y="75450"/>
                  <a:pt x="1148900" y="55621"/>
                </a:cubicBezTo>
                <a:cubicBezTo>
                  <a:pt x="1149792" y="35792"/>
                  <a:pt x="1139716" y="34283"/>
                  <a:pt x="1134096" y="46574"/>
                </a:cubicBezTo>
                <a:cubicBezTo>
                  <a:pt x="1128476" y="58865"/>
                  <a:pt x="1118928" y="149104"/>
                  <a:pt x="1115181" y="129366"/>
                </a:cubicBezTo>
                <a:cubicBezTo>
                  <a:pt x="1104323" y="109746"/>
                  <a:pt x="1110250" y="46298"/>
                  <a:pt x="1110794" y="24643"/>
                </a:cubicBezTo>
                <a:cubicBezTo>
                  <a:pt x="1111338" y="2988"/>
                  <a:pt x="1095342" y="0"/>
                  <a:pt x="1093772" y="24107"/>
                </a:cubicBezTo>
                <a:cubicBezTo>
                  <a:pt x="1092202" y="48214"/>
                  <a:pt x="1087207" y="122861"/>
                  <a:pt x="1081461" y="127310"/>
                </a:cubicBezTo>
                <a:cubicBezTo>
                  <a:pt x="1075715" y="131759"/>
                  <a:pt x="1065639" y="62616"/>
                  <a:pt x="1059294" y="50801"/>
                </a:cubicBezTo>
                <a:cubicBezTo>
                  <a:pt x="1052949" y="38986"/>
                  <a:pt x="1043737" y="34329"/>
                  <a:pt x="1043394" y="56420"/>
                </a:cubicBezTo>
                <a:cubicBezTo>
                  <a:pt x="1043051" y="78511"/>
                  <a:pt x="1061647" y="168294"/>
                  <a:pt x="1057238" y="183349"/>
                </a:cubicBezTo>
                <a:cubicBezTo>
                  <a:pt x="1052829" y="198404"/>
                  <a:pt x="1026493" y="151323"/>
                  <a:pt x="1016939" y="146750"/>
                </a:cubicBezTo>
                <a:cubicBezTo>
                  <a:pt x="1007385" y="142177"/>
                  <a:pt x="995487" y="138389"/>
                  <a:pt x="999915" y="155909"/>
                </a:cubicBezTo>
                <a:close/>
              </a:path>
            </a:pathLst>
          </a:custGeom>
          <a:gradFill flip="none" rotWithShape="1">
            <a:gsLst>
              <a:gs pos="31000">
                <a:srgbClr val="000000">
                  <a:alpha val="0"/>
                </a:srgbClr>
              </a:gs>
              <a:gs pos="85000">
                <a:schemeClr val="accent1">
                  <a:lumMod val="50000"/>
                  <a:alpha val="50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Freeform 101"/>
          <p:cNvSpPr>
            <a:spLocks/>
          </p:cNvSpPr>
          <p:nvPr userDrawn="1"/>
        </p:nvSpPr>
        <p:spPr bwMode="gray">
          <a:xfrm rot="1265747" flipH="1">
            <a:off x="10618164" y="913808"/>
            <a:ext cx="1426421" cy="1829468"/>
          </a:xfrm>
          <a:custGeom>
            <a:avLst/>
            <a:gdLst>
              <a:gd name="T0" fmla="*/ 2147483647 w 2398"/>
              <a:gd name="T1" fmla="*/ 2147483647 h 4098"/>
              <a:gd name="T2" fmla="*/ 2147483647 w 2398"/>
              <a:gd name="T3" fmla="*/ 2147483647 h 4098"/>
              <a:gd name="T4" fmla="*/ 2147483647 w 2398"/>
              <a:gd name="T5" fmla="*/ 2147483647 h 4098"/>
              <a:gd name="T6" fmla="*/ 2147483647 w 2398"/>
              <a:gd name="T7" fmla="*/ 2147483647 h 4098"/>
              <a:gd name="T8" fmla="*/ 2147483647 w 2398"/>
              <a:gd name="T9" fmla="*/ 2147483647 h 4098"/>
              <a:gd name="T10" fmla="*/ 2147483647 w 2398"/>
              <a:gd name="T11" fmla="*/ 2147483647 h 4098"/>
              <a:gd name="T12" fmla="*/ 2147483647 w 2398"/>
              <a:gd name="T13" fmla="*/ 2147483647 h 4098"/>
              <a:gd name="T14" fmla="*/ 2147483647 w 2398"/>
              <a:gd name="T15" fmla="*/ 2147483647 h 4098"/>
              <a:gd name="T16" fmla="*/ 2147483647 w 2398"/>
              <a:gd name="T17" fmla="*/ 2147483647 h 4098"/>
              <a:gd name="T18" fmla="*/ 2147483647 w 2398"/>
              <a:gd name="T19" fmla="*/ 2147483647 h 4098"/>
              <a:gd name="T20" fmla="*/ 2147483647 w 2398"/>
              <a:gd name="T21" fmla="*/ 2147483647 h 4098"/>
              <a:gd name="T22" fmla="*/ 2147483647 w 2398"/>
              <a:gd name="T23" fmla="*/ 2147483647 h 4098"/>
              <a:gd name="T24" fmla="*/ 2147483647 w 2398"/>
              <a:gd name="T25" fmla="*/ 2147483647 h 4098"/>
              <a:gd name="T26" fmla="*/ 2147483647 w 2398"/>
              <a:gd name="T27" fmla="*/ 2147483647 h 4098"/>
              <a:gd name="T28" fmla="*/ 2147483647 w 2398"/>
              <a:gd name="T29" fmla="*/ 2147483647 h 4098"/>
              <a:gd name="T30" fmla="*/ 2147483647 w 2398"/>
              <a:gd name="T31" fmla="*/ 2147483647 h 4098"/>
              <a:gd name="T32" fmla="*/ 2147483647 w 2398"/>
              <a:gd name="T33" fmla="*/ 2147483647 h 4098"/>
              <a:gd name="T34" fmla="*/ 2147483647 w 2398"/>
              <a:gd name="T35" fmla="*/ 2147483647 h 4098"/>
              <a:gd name="T36" fmla="*/ 2147483647 w 2398"/>
              <a:gd name="T37" fmla="*/ 2147483647 h 4098"/>
              <a:gd name="T38" fmla="*/ 2147483647 w 2398"/>
              <a:gd name="T39" fmla="*/ 2147483647 h 4098"/>
              <a:gd name="T40" fmla="*/ 2147483647 w 2398"/>
              <a:gd name="T41" fmla="*/ 2147483647 h 4098"/>
              <a:gd name="T42" fmla="*/ 2147483647 w 2398"/>
              <a:gd name="T43" fmla="*/ 2147483647 h 4098"/>
              <a:gd name="T44" fmla="*/ 2147483647 w 2398"/>
              <a:gd name="T45" fmla="*/ 2147483647 h 4098"/>
              <a:gd name="T46" fmla="*/ 2147483647 w 2398"/>
              <a:gd name="T47" fmla="*/ 2147483647 h 4098"/>
              <a:gd name="T48" fmla="*/ 2147483647 w 2398"/>
              <a:gd name="T49" fmla="*/ 2147483647 h 4098"/>
              <a:gd name="T50" fmla="*/ 2147483647 w 2398"/>
              <a:gd name="T51" fmla="*/ 2147483647 h 4098"/>
              <a:gd name="T52" fmla="*/ 2147483647 w 2398"/>
              <a:gd name="T53" fmla="*/ 2147483647 h 4098"/>
              <a:gd name="T54" fmla="*/ 2147483647 w 2398"/>
              <a:gd name="T55" fmla="*/ 2147483647 h 4098"/>
              <a:gd name="T56" fmla="*/ 2147483647 w 2398"/>
              <a:gd name="T57" fmla="*/ 2147483647 h 4098"/>
              <a:gd name="T58" fmla="*/ 2147483647 w 2398"/>
              <a:gd name="T59" fmla="*/ 2147483647 h 4098"/>
              <a:gd name="T60" fmla="*/ 2147483647 w 2398"/>
              <a:gd name="T61" fmla="*/ 2147483647 h 4098"/>
              <a:gd name="T62" fmla="*/ 2147483647 w 2398"/>
              <a:gd name="T63" fmla="*/ 2147483647 h 4098"/>
              <a:gd name="T64" fmla="*/ 2147483647 w 2398"/>
              <a:gd name="T65" fmla="*/ 2147483647 h 4098"/>
              <a:gd name="T66" fmla="*/ 2147483647 w 2398"/>
              <a:gd name="T67" fmla="*/ 2147483647 h 4098"/>
              <a:gd name="T68" fmla="*/ 2147483647 w 2398"/>
              <a:gd name="T69" fmla="*/ 2147483647 h 4098"/>
              <a:gd name="T70" fmla="*/ 2147483647 w 2398"/>
              <a:gd name="T71" fmla="*/ 2147483647 h 4098"/>
              <a:gd name="T72" fmla="*/ 2147483647 w 2398"/>
              <a:gd name="T73" fmla="*/ 2147483647 h 4098"/>
              <a:gd name="T74" fmla="*/ 2147483647 w 2398"/>
              <a:gd name="T75" fmla="*/ 2147483647 h 4098"/>
              <a:gd name="T76" fmla="*/ 2147483647 w 2398"/>
              <a:gd name="T77" fmla="*/ 2147483647 h 4098"/>
              <a:gd name="T78" fmla="*/ 2147483647 w 2398"/>
              <a:gd name="T79" fmla="*/ 2147483647 h 4098"/>
              <a:gd name="T80" fmla="*/ 2147483647 w 2398"/>
              <a:gd name="T81" fmla="*/ 2147483647 h 4098"/>
              <a:gd name="T82" fmla="*/ 2147483647 w 2398"/>
              <a:gd name="T83" fmla="*/ 2147483647 h 4098"/>
              <a:gd name="T84" fmla="*/ 2147483647 w 2398"/>
              <a:gd name="T85" fmla="*/ 2147483647 h 4098"/>
              <a:gd name="T86" fmla="*/ 2147483647 w 2398"/>
              <a:gd name="T87" fmla="*/ 2147483647 h 4098"/>
              <a:gd name="T88" fmla="*/ 2147483647 w 2398"/>
              <a:gd name="T89" fmla="*/ 2147483647 h 4098"/>
              <a:gd name="T90" fmla="*/ 2147483647 w 2398"/>
              <a:gd name="T91" fmla="*/ 2147483647 h 4098"/>
              <a:gd name="T92" fmla="*/ 2147483647 w 2398"/>
              <a:gd name="T93" fmla="*/ 2147483647 h 4098"/>
              <a:gd name="T94" fmla="*/ 2147483647 w 2398"/>
              <a:gd name="T95" fmla="*/ 2147483647 h 4098"/>
              <a:gd name="T96" fmla="*/ 2147483647 w 2398"/>
              <a:gd name="T97" fmla="*/ 2147483647 h 4098"/>
              <a:gd name="T98" fmla="*/ 2147483647 w 2398"/>
              <a:gd name="T99" fmla="*/ 2147483647 h 4098"/>
              <a:gd name="T100" fmla="*/ 2147483647 w 2398"/>
              <a:gd name="T101" fmla="*/ 2147483647 h 4098"/>
              <a:gd name="T102" fmla="*/ 2147483647 w 2398"/>
              <a:gd name="T103" fmla="*/ 2147483647 h 4098"/>
              <a:gd name="T104" fmla="*/ 2147483647 w 2398"/>
              <a:gd name="T105" fmla="*/ 2147483647 h 4098"/>
              <a:gd name="T106" fmla="*/ 2147483647 w 2398"/>
              <a:gd name="T107" fmla="*/ 2147483647 h 4098"/>
              <a:gd name="T108" fmla="*/ 2147483647 w 2398"/>
              <a:gd name="T109" fmla="*/ 2147483647 h 40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398"/>
              <a:gd name="T166" fmla="*/ 0 h 4098"/>
              <a:gd name="T167" fmla="*/ 2398 w 2398"/>
              <a:gd name="T168" fmla="*/ 4098 h 409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398" h="4098">
                <a:moveTo>
                  <a:pt x="2365" y="28"/>
                </a:moveTo>
                <a:cubicBezTo>
                  <a:pt x="2365" y="28"/>
                  <a:pt x="2251" y="127"/>
                  <a:pt x="2138" y="226"/>
                </a:cubicBezTo>
                <a:cubicBezTo>
                  <a:pt x="1956" y="352"/>
                  <a:pt x="1798" y="504"/>
                  <a:pt x="1798" y="504"/>
                </a:cubicBezTo>
                <a:lnTo>
                  <a:pt x="1670" y="652"/>
                </a:lnTo>
                <a:lnTo>
                  <a:pt x="1308" y="990"/>
                </a:lnTo>
                <a:lnTo>
                  <a:pt x="1186" y="1139"/>
                </a:lnTo>
                <a:lnTo>
                  <a:pt x="1100" y="1240"/>
                </a:lnTo>
                <a:lnTo>
                  <a:pt x="1008" y="1330"/>
                </a:lnTo>
                <a:lnTo>
                  <a:pt x="948" y="1450"/>
                </a:lnTo>
                <a:lnTo>
                  <a:pt x="882" y="1510"/>
                </a:lnTo>
                <a:lnTo>
                  <a:pt x="850" y="1568"/>
                </a:lnTo>
                <a:lnTo>
                  <a:pt x="816" y="1646"/>
                </a:lnTo>
                <a:lnTo>
                  <a:pt x="780" y="1724"/>
                </a:lnTo>
                <a:lnTo>
                  <a:pt x="702" y="1830"/>
                </a:lnTo>
                <a:lnTo>
                  <a:pt x="594" y="1988"/>
                </a:lnTo>
                <a:lnTo>
                  <a:pt x="490" y="2180"/>
                </a:lnTo>
                <a:lnTo>
                  <a:pt x="392" y="2409"/>
                </a:lnTo>
                <a:lnTo>
                  <a:pt x="398" y="2474"/>
                </a:lnTo>
                <a:lnTo>
                  <a:pt x="462" y="2562"/>
                </a:lnTo>
                <a:lnTo>
                  <a:pt x="483" y="2613"/>
                </a:lnTo>
                <a:lnTo>
                  <a:pt x="415" y="3044"/>
                </a:lnTo>
                <a:cubicBezTo>
                  <a:pt x="381" y="3169"/>
                  <a:pt x="322" y="3214"/>
                  <a:pt x="279" y="3361"/>
                </a:cubicBezTo>
                <a:cubicBezTo>
                  <a:pt x="236" y="3508"/>
                  <a:pt x="201" y="3814"/>
                  <a:pt x="156" y="3926"/>
                </a:cubicBezTo>
                <a:lnTo>
                  <a:pt x="6" y="4034"/>
                </a:lnTo>
                <a:cubicBezTo>
                  <a:pt x="0" y="4058"/>
                  <a:pt x="84" y="4071"/>
                  <a:pt x="118" y="4074"/>
                </a:cubicBezTo>
                <a:cubicBezTo>
                  <a:pt x="155" y="4076"/>
                  <a:pt x="180" y="4063"/>
                  <a:pt x="208" y="4054"/>
                </a:cubicBezTo>
                <a:cubicBezTo>
                  <a:pt x="236" y="4045"/>
                  <a:pt x="246" y="4036"/>
                  <a:pt x="288" y="4020"/>
                </a:cubicBezTo>
                <a:cubicBezTo>
                  <a:pt x="330" y="4004"/>
                  <a:pt x="264" y="3960"/>
                  <a:pt x="301" y="3860"/>
                </a:cubicBezTo>
                <a:cubicBezTo>
                  <a:pt x="328" y="3734"/>
                  <a:pt x="467" y="3524"/>
                  <a:pt x="512" y="3418"/>
                </a:cubicBezTo>
                <a:lnTo>
                  <a:pt x="572" y="3222"/>
                </a:lnTo>
                <a:lnTo>
                  <a:pt x="646" y="3110"/>
                </a:lnTo>
                <a:lnTo>
                  <a:pt x="804" y="2646"/>
                </a:lnTo>
                <a:lnTo>
                  <a:pt x="878" y="2634"/>
                </a:lnTo>
                <a:lnTo>
                  <a:pt x="926" y="2534"/>
                </a:lnTo>
                <a:lnTo>
                  <a:pt x="986" y="2616"/>
                </a:lnTo>
                <a:lnTo>
                  <a:pt x="998" y="2662"/>
                </a:lnTo>
                <a:lnTo>
                  <a:pt x="1018" y="2698"/>
                </a:lnTo>
                <a:lnTo>
                  <a:pt x="1052" y="2706"/>
                </a:lnTo>
                <a:lnTo>
                  <a:pt x="1076" y="2758"/>
                </a:lnTo>
                <a:lnTo>
                  <a:pt x="1134" y="2920"/>
                </a:lnTo>
                <a:cubicBezTo>
                  <a:pt x="1152" y="2981"/>
                  <a:pt x="1166" y="3071"/>
                  <a:pt x="1186" y="3122"/>
                </a:cubicBezTo>
                <a:cubicBezTo>
                  <a:pt x="1201" y="3167"/>
                  <a:pt x="1254" y="3214"/>
                  <a:pt x="1254" y="3225"/>
                </a:cubicBezTo>
                <a:cubicBezTo>
                  <a:pt x="1307" y="3346"/>
                  <a:pt x="1360" y="3468"/>
                  <a:pt x="1360" y="3468"/>
                </a:cubicBezTo>
                <a:cubicBezTo>
                  <a:pt x="1417" y="3581"/>
                  <a:pt x="1558" y="3817"/>
                  <a:pt x="1594" y="3906"/>
                </a:cubicBezTo>
                <a:cubicBezTo>
                  <a:pt x="1594" y="3934"/>
                  <a:pt x="1568" y="3979"/>
                  <a:pt x="1576" y="4002"/>
                </a:cubicBezTo>
                <a:cubicBezTo>
                  <a:pt x="1584" y="4025"/>
                  <a:pt x="1618" y="4029"/>
                  <a:pt x="1640" y="4042"/>
                </a:cubicBezTo>
                <a:cubicBezTo>
                  <a:pt x="1662" y="4055"/>
                  <a:pt x="1664" y="4066"/>
                  <a:pt x="1706" y="4082"/>
                </a:cubicBezTo>
                <a:cubicBezTo>
                  <a:pt x="1748" y="4098"/>
                  <a:pt x="1860" y="4084"/>
                  <a:pt x="1866" y="4064"/>
                </a:cubicBezTo>
                <a:cubicBezTo>
                  <a:pt x="1866" y="4048"/>
                  <a:pt x="1768" y="3989"/>
                  <a:pt x="1740" y="3960"/>
                </a:cubicBezTo>
                <a:lnTo>
                  <a:pt x="1698" y="3892"/>
                </a:lnTo>
                <a:lnTo>
                  <a:pt x="1617" y="3520"/>
                </a:lnTo>
                <a:cubicBezTo>
                  <a:pt x="1588" y="3417"/>
                  <a:pt x="1558" y="3356"/>
                  <a:pt x="1524" y="3276"/>
                </a:cubicBezTo>
                <a:cubicBezTo>
                  <a:pt x="1490" y="3196"/>
                  <a:pt x="1439" y="3162"/>
                  <a:pt x="1412" y="3040"/>
                </a:cubicBezTo>
                <a:lnTo>
                  <a:pt x="1362" y="2544"/>
                </a:lnTo>
                <a:lnTo>
                  <a:pt x="1350" y="2452"/>
                </a:lnTo>
                <a:lnTo>
                  <a:pt x="1364" y="2394"/>
                </a:lnTo>
                <a:lnTo>
                  <a:pt x="1320" y="2340"/>
                </a:lnTo>
                <a:lnTo>
                  <a:pt x="1338" y="2178"/>
                </a:lnTo>
                <a:cubicBezTo>
                  <a:pt x="1331" y="2137"/>
                  <a:pt x="1296" y="2106"/>
                  <a:pt x="1277" y="2091"/>
                </a:cubicBezTo>
                <a:cubicBezTo>
                  <a:pt x="1308" y="2038"/>
                  <a:pt x="1316" y="1990"/>
                  <a:pt x="1316" y="1990"/>
                </a:cubicBezTo>
                <a:cubicBezTo>
                  <a:pt x="1331" y="1967"/>
                  <a:pt x="1359" y="1968"/>
                  <a:pt x="1367" y="1955"/>
                </a:cubicBezTo>
                <a:cubicBezTo>
                  <a:pt x="1375" y="1942"/>
                  <a:pt x="1370" y="1924"/>
                  <a:pt x="1367" y="1910"/>
                </a:cubicBezTo>
                <a:cubicBezTo>
                  <a:pt x="1446" y="1842"/>
                  <a:pt x="1526" y="1774"/>
                  <a:pt x="1526" y="1774"/>
                </a:cubicBezTo>
                <a:cubicBezTo>
                  <a:pt x="1560" y="1744"/>
                  <a:pt x="1554" y="1726"/>
                  <a:pt x="1571" y="1728"/>
                </a:cubicBezTo>
                <a:cubicBezTo>
                  <a:pt x="1588" y="1730"/>
                  <a:pt x="1604" y="1782"/>
                  <a:pt x="1617" y="1819"/>
                </a:cubicBezTo>
                <a:lnTo>
                  <a:pt x="1648" y="1950"/>
                </a:lnTo>
                <a:lnTo>
                  <a:pt x="1662" y="2091"/>
                </a:lnTo>
                <a:lnTo>
                  <a:pt x="1338" y="2218"/>
                </a:lnTo>
                <a:lnTo>
                  <a:pt x="1320" y="2332"/>
                </a:lnTo>
                <a:lnTo>
                  <a:pt x="1644" y="2228"/>
                </a:lnTo>
                <a:cubicBezTo>
                  <a:pt x="1725" y="2194"/>
                  <a:pt x="1784" y="2207"/>
                  <a:pt x="1804" y="2128"/>
                </a:cubicBezTo>
                <a:cubicBezTo>
                  <a:pt x="1822" y="2076"/>
                  <a:pt x="1774" y="1832"/>
                  <a:pt x="1766" y="1754"/>
                </a:cubicBezTo>
                <a:lnTo>
                  <a:pt x="1772" y="1692"/>
                </a:lnTo>
                <a:lnTo>
                  <a:pt x="1753" y="1660"/>
                </a:lnTo>
                <a:lnTo>
                  <a:pt x="1710" y="1544"/>
                </a:lnTo>
                <a:lnTo>
                  <a:pt x="1684" y="1502"/>
                </a:lnTo>
                <a:lnTo>
                  <a:pt x="1640" y="1456"/>
                </a:lnTo>
                <a:lnTo>
                  <a:pt x="1638" y="1386"/>
                </a:lnTo>
                <a:lnTo>
                  <a:pt x="1656" y="1354"/>
                </a:lnTo>
                <a:lnTo>
                  <a:pt x="1658" y="1322"/>
                </a:lnTo>
                <a:lnTo>
                  <a:pt x="1720" y="1320"/>
                </a:lnTo>
                <a:lnTo>
                  <a:pt x="1772" y="1286"/>
                </a:lnTo>
                <a:lnTo>
                  <a:pt x="1822" y="1298"/>
                </a:lnTo>
                <a:lnTo>
                  <a:pt x="1866" y="1252"/>
                </a:lnTo>
                <a:lnTo>
                  <a:pt x="1866" y="1366"/>
                </a:lnTo>
                <a:lnTo>
                  <a:pt x="1794" y="1488"/>
                </a:lnTo>
                <a:lnTo>
                  <a:pt x="1846" y="1454"/>
                </a:lnTo>
                <a:lnTo>
                  <a:pt x="1866" y="1570"/>
                </a:lnTo>
                <a:lnTo>
                  <a:pt x="1872" y="1506"/>
                </a:lnTo>
                <a:lnTo>
                  <a:pt x="1888" y="1554"/>
                </a:lnTo>
                <a:lnTo>
                  <a:pt x="1889" y="1456"/>
                </a:lnTo>
                <a:lnTo>
                  <a:pt x="1986" y="1436"/>
                </a:lnTo>
                <a:lnTo>
                  <a:pt x="2025" y="1366"/>
                </a:lnTo>
                <a:cubicBezTo>
                  <a:pt x="2036" y="1330"/>
                  <a:pt x="2050" y="1275"/>
                  <a:pt x="2050" y="1218"/>
                </a:cubicBezTo>
                <a:cubicBezTo>
                  <a:pt x="2050" y="1161"/>
                  <a:pt x="2048" y="1087"/>
                  <a:pt x="2025" y="1025"/>
                </a:cubicBezTo>
                <a:lnTo>
                  <a:pt x="2018" y="970"/>
                </a:lnTo>
                <a:cubicBezTo>
                  <a:pt x="1999" y="940"/>
                  <a:pt x="1962" y="861"/>
                  <a:pt x="1912" y="844"/>
                </a:cubicBezTo>
                <a:cubicBezTo>
                  <a:pt x="1874" y="830"/>
                  <a:pt x="1779" y="841"/>
                  <a:pt x="1718" y="868"/>
                </a:cubicBezTo>
                <a:cubicBezTo>
                  <a:pt x="1661" y="893"/>
                  <a:pt x="1596" y="961"/>
                  <a:pt x="1570" y="996"/>
                </a:cubicBezTo>
                <a:cubicBezTo>
                  <a:pt x="1544" y="1031"/>
                  <a:pt x="1567" y="1052"/>
                  <a:pt x="1560" y="1080"/>
                </a:cubicBezTo>
                <a:cubicBezTo>
                  <a:pt x="1553" y="1108"/>
                  <a:pt x="1544" y="1149"/>
                  <a:pt x="1526" y="1161"/>
                </a:cubicBezTo>
                <a:cubicBezTo>
                  <a:pt x="1511" y="1172"/>
                  <a:pt x="1454" y="1175"/>
                  <a:pt x="1450" y="1152"/>
                </a:cubicBezTo>
                <a:lnTo>
                  <a:pt x="1510" y="1024"/>
                </a:lnTo>
                <a:lnTo>
                  <a:pt x="1662" y="844"/>
                </a:lnTo>
                <a:lnTo>
                  <a:pt x="1889" y="617"/>
                </a:lnTo>
                <a:cubicBezTo>
                  <a:pt x="1889" y="617"/>
                  <a:pt x="2009" y="479"/>
                  <a:pt x="2130" y="342"/>
                </a:cubicBezTo>
                <a:cubicBezTo>
                  <a:pt x="2190" y="330"/>
                  <a:pt x="2212" y="320"/>
                  <a:pt x="2244" y="298"/>
                </a:cubicBezTo>
                <a:cubicBezTo>
                  <a:pt x="2273" y="277"/>
                  <a:pt x="2303" y="242"/>
                  <a:pt x="2312" y="220"/>
                </a:cubicBezTo>
                <a:lnTo>
                  <a:pt x="2300" y="184"/>
                </a:lnTo>
                <a:cubicBezTo>
                  <a:pt x="2313" y="157"/>
                  <a:pt x="2386" y="112"/>
                  <a:pt x="2392" y="56"/>
                </a:cubicBezTo>
                <a:cubicBezTo>
                  <a:pt x="2398" y="0"/>
                  <a:pt x="2371" y="34"/>
                  <a:pt x="2365" y="28"/>
                </a:cubicBezTo>
                <a:close/>
              </a:path>
            </a:pathLst>
          </a:custGeom>
          <a:gradFill flip="none" rotWithShape="1">
            <a:gsLst>
              <a:gs pos="34000">
                <a:srgbClr val="000000">
                  <a:alpha val="0"/>
                </a:srgbClr>
              </a:gs>
              <a:gs pos="88000">
                <a:schemeClr val="accent1">
                  <a:lumMod val="50000"/>
                  <a:alpha val="75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Freeform 23"/>
          <p:cNvSpPr/>
          <p:nvPr userDrawn="1"/>
        </p:nvSpPr>
        <p:spPr bwMode="gray">
          <a:xfrm>
            <a:off x="8990442" y="411564"/>
            <a:ext cx="1982305" cy="3142397"/>
          </a:xfrm>
          <a:custGeom>
            <a:avLst/>
            <a:gdLst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532601 w 965556"/>
              <a:gd name="connsiteY61" fmla="*/ 99181 h 1800025"/>
              <a:gd name="connsiteX62" fmla="*/ 498764 w 965556"/>
              <a:gd name="connsiteY62" fmla="*/ 47958 h 1800025"/>
              <a:gd name="connsiteX63" fmla="*/ 409242 w 965556"/>
              <a:gd name="connsiteY63" fmla="*/ 0 h 1800025"/>
              <a:gd name="connsiteX64" fmla="*/ 361284 w 965556"/>
              <a:gd name="connsiteY64" fmla="*/ 15986 h 1800025"/>
              <a:gd name="connsiteX0" fmla="*/ 361284 w 965556"/>
              <a:gd name="connsiteY0" fmla="*/ 23202 h 1807241"/>
              <a:gd name="connsiteX1" fmla="*/ 300537 w 965556"/>
              <a:gd name="connsiteY1" fmla="*/ 61569 h 1807241"/>
              <a:gd name="connsiteX2" fmla="*/ 265368 w 965556"/>
              <a:gd name="connsiteY2" fmla="*/ 112724 h 1807241"/>
              <a:gd name="connsiteX3" fmla="*/ 281354 w 965556"/>
              <a:gd name="connsiteY3" fmla="*/ 211837 h 1807241"/>
              <a:gd name="connsiteX4" fmla="*/ 322918 w 965556"/>
              <a:gd name="connsiteY4" fmla="*/ 221429 h 1807241"/>
              <a:gd name="connsiteX5" fmla="*/ 354890 w 965556"/>
              <a:gd name="connsiteY5" fmla="*/ 282176 h 1807241"/>
              <a:gd name="connsiteX6" fmla="*/ 383665 w 965556"/>
              <a:gd name="connsiteY6" fmla="*/ 298162 h 1807241"/>
              <a:gd name="connsiteX7" fmla="*/ 345298 w 965556"/>
              <a:gd name="connsiteY7" fmla="*/ 326936 h 1807241"/>
              <a:gd name="connsiteX8" fmla="*/ 271763 w 965556"/>
              <a:gd name="connsiteY8" fmla="*/ 346120 h 1807241"/>
              <a:gd name="connsiteX9" fmla="*/ 204621 w 965556"/>
              <a:gd name="connsiteY9" fmla="*/ 483599 h 1807241"/>
              <a:gd name="connsiteX10" fmla="*/ 166255 w 965556"/>
              <a:gd name="connsiteY10" fmla="*/ 576318 h 1807241"/>
              <a:gd name="connsiteX11" fmla="*/ 92719 w 965556"/>
              <a:gd name="connsiteY11" fmla="*/ 448430 h 1807241"/>
              <a:gd name="connsiteX12" fmla="*/ 115100 w 965556"/>
              <a:gd name="connsiteY12" fmla="*/ 355711 h 1807241"/>
              <a:gd name="connsiteX13" fmla="*/ 76733 w 965556"/>
              <a:gd name="connsiteY13" fmla="*/ 294964 h 1807241"/>
              <a:gd name="connsiteX14" fmla="*/ 35170 w 965556"/>
              <a:gd name="connsiteY14" fmla="*/ 336528 h 1807241"/>
              <a:gd name="connsiteX15" fmla="*/ 0 w 965556"/>
              <a:gd name="connsiteY15" fmla="*/ 358908 h 1807241"/>
              <a:gd name="connsiteX16" fmla="*/ 25578 w 965556"/>
              <a:gd name="connsiteY16" fmla="*/ 384486 h 1807241"/>
              <a:gd name="connsiteX17" fmla="*/ 83128 w 965556"/>
              <a:gd name="connsiteY17" fmla="*/ 605093 h 1807241"/>
              <a:gd name="connsiteX18" fmla="*/ 147072 w 965556"/>
              <a:gd name="connsiteY18" fmla="*/ 710601 h 1807241"/>
              <a:gd name="connsiteX19" fmla="*/ 233396 w 965556"/>
              <a:gd name="connsiteY19" fmla="*/ 637065 h 1807241"/>
              <a:gd name="connsiteX20" fmla="*/ 290946 w 965556"/>
              <a:gd name="connsiteY20" fmla="*/ 537952 h 1807241"/>
              <a:gd name="connsiteX21" fmla="*/ 310129 w 965556"/>
              <a:gd name="connsiteY21" fmla="*/ 611487 h 1807241"/>
              <a:gd name="connsiteX22" fmla="*/ 278157 w 965556"/>
              <a:gd name="connsiteY22" fmla="*/ 669037 h 1807241"/>
              <a:gd name="connsiteX23" fmla="*/ 169452 w 965556"/>
              <a:gd name="connsiteY23" fmla="*/ 819306 h 1807241"/>
              <a:gd name="connsiteX24" fmla="*/ 182241 w 965556"/>
              <a:gd name="connsiteY24" fmla="*/ 1091068 h 1807241"/>
              <a:gd name="connsiteX25" fmla="*/ 230199 w 965556"/>
              <a:gd name="connsiteY25" fmla="*/ 1596226 h 1807241"/>
              <a:gd name="connsiteX26" fmla="*/ 227002 w 965556"/>
              <a:gd name="connsiteY26" fmla="*/ 1656973 h 1807241"/>
              <a:gd name="connsiteX27" fmla="*/ 159860 w 965556"/>
              <a:gd name="connsiteY27" fmla="*/ 1791255 h 1807241"/>
              <a:gd name="connsiteX28" fmla="*/ 220607 w 965556"/>
              <a:gd name="connsiteY28" fmla="*/ 1807241 h 1807241"/>
              <a:gd name="connsiteX29" fmla="*/ 300537 w 965556"/>
              <a:gd name="connsiteY29" fmla="*/ 1733706 h 1807241"/>
              <a:gd name="connsiteX30" fmla="*/ 322918 w 965556"/>
              <a:gd name="connsiteY30" fmla="*/ 1672959 h 1807241"/>
              <a:gd name="connsiteX31" fmla="*/ 290946 w 965556"/>
              <a:gd name="connsiteY31" fmla="*/ 1621804 h 1807241"/>
              <a:gd name="connsiteX32" fmla="*/ 313326 w 965556"/>
              <a:gd name="connsiteY32" fmla="*/ 1350041 h 1807241"/>
              <a:gd name="connsiteX33" fmla="*/ 316523 w 965556"/>
              <a:gd name="connsiteY33" fmla="*/ 1004743 h 1807241"/>
              <a:gd name="connsiteX34" fmla="*/ 450806 w 965556"/>
              <a:gd name="connsiteY34" fmla="*/ 1107054 h 1807241"/>
              <a:gd name="connsiteX35" fmla="*/ 633046 w 965556"/>
              <a:gd name="connsiteY35" fmla="*/ 1327661 h 1807241"/>
              <a:gd name="connsiteX36" fmla="*/ 696991 w 965556"/>
              <a:gd name="connsiteY36" fmla="*/ 1625001 h 1807241"/>
              <a:gd name="connsiteX37" fmla="*/ 661821 w 965556"/>
              <a:gd name="connsiteY37" fmla="*/ 1676156 h 1807241"/>
              <a:gd name="connsiteX38" fmla="*/ 700188 w 965556"/>
              <a:gd name="connsiteY38" fmla="*/ 1720917 h 1807241"/>
              <a:gd name="connsiteX39" fmla="*/ 834470 w 965556"/>
              <a:gd name="connsiteY39" fmla="*/ 1756086 h 1807241"/>
              <a:gd name="connsiteX40" fmla="*/ 773723 w 965556"/>
              <a:gd name="connsiteY40" fmla="*/ 1644184 h 1807241"/>
              <a:gd name="connsiteX41" fmla="*/ 748146 w 965556"/>
              <a:gd name="connsiteY41" fmla="*/ 1577043 h 1807241"/>
              <a:gd name="connsiteX42" fmla="*/ 735357 w 965556"/>
              <a:gd name="connsiteY42" fmla="*/ 1276506 h 1807241"/>
              <a:gd name="connsiteX43" fmla="*/ 485975 w 965556"/>
              <a:gd name="connsiteY43" fmla="*/ 825700 h 1807241"/>
              <a:gd name="connsiteX44" fmla="*/ 530736 w 965556"/>
              <a:gd name="connsiteY44" fmla="*/ 739376 h 1807241"/>
              <a:gd name="connsiteX45" fmla="*/ 601074 w 965556"/>
              <a:gd name="connsiteY45" fmla="*/ 643459 h 1807241"/>
              <a:gd name="connsiteX46" fmla="*/ 620258 w 965556"/>
              <a:gd name="connsiteY46" fmla="*/ 547543 h 1807241"/>
              <a:gd name="connsiteX47" fmla="*/ 690596 w 965556"/>
              <a:gd name="connsiteY47" fmla="*/ 672234 h 1807241"/>
              <a:gd name="connsiteX48" fmla="*/ 757737 w 965556"/>
              <a:gd name="connsiteY48" fmla="*/ 697812 h 1807241"/>
              <a:gd name="connsiteX49" fmla="*/ 904809 w 965556"/>
              <a:gd name="connsiteY49" fmla="*/ 486797 h 1807241"/>
              <a:gd name="connsiteX50" fmla="*/ 965556 w 965556"/>
              <a:gd name="connsiteY50" fmla="*/ 387683 h 1807241"/>
              <a:gd name="connsiteX51" fmla="*/ 936781 w 965556"/>
              <a:gd name="connsiteY51" fmla="*/ 317345 h 1807241"/>
              <a:gd name="connsiteX52" fmla="*/ 898414 w 965556"/>
              <a:gd name="connsiteY52" fmla="*/ 358908 h 1807241"/>
              <a:gd name="connsiteX53" fmla="*/ 879231 w 965556"/>
              <a:gd name="connsiteY53" fmla="*/ 323739 h 1807241"/>
              <a:gd name="connsiteX54" fmla="*/ 853653 w 965556"/>
              <a:gd name="connsiteY54" fmla="*/ 410064 h 1807241"/>
              <a:gd name="connsiteX55" fmla="*/ 815287 w 965556"/>
              <a:gd name="connsiteY55" fmla="*/ 505980 h 1807241"/>
              <a:gd name="connsiteX56" fmla="*/ 738554 w 965556"/>
              <a:gd name="connsiteY56" fmla="*/ 579515 h 1807241"/>
              <a:gd name="connsiteX57" fmla="*/ 652230 w 965556"/>
              <a:gd name="connsiteY57" fmla="*/ 317345 h 1807241"/>
              <a:gd name="connsiteX58" fmla="*/ 572300 w 965556"/>
              <a:gd name="connsiteY58" fmla="*/ 301359 h 1807241"/>
              <a:gd name="connsiteX59" fmla="*/ 524342 w 965556"/>
              <a:gd name="connsiteY59" fmla="*/ 266190 h 1807241"/>
              <a:gd name="connsiteX60" fmla="*/ 527539 w 965556"/>
              <a:gd name="connsiteY60" fmla="*/ 183062 h 1807241"/>
              <a:gd name="connsiteX61" fmla="*/ 532601 w 965556"/>
              <a:gd name="connsiteY61" fmla="*/ 106397 h 1807241"/>
              <a:gd name="connsiteX62" fmla="*/ 498764 w 965556"/>
              <a:gd name="connsiteY62" fmla="*/ 55174 h 1807241"/>
              <a:gd name="connsiteX63" fmla="*/ 409242 w 965556"/>
              <a:gd name="connsiteY63" fmla="*/ 7216 h 1807241"/>
              <a:gd name="connsiteX64" fmla="*/ 361284 w 965556"/>
              <a:gd name="connsiteY64" fmla="*/ 23202 h 1807241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32727 h 1816766"/>
              <a:gd name="connsiteX1" fmla="*/ 300537 w 965556"/>
              <a:gd name="connsiteY1" fmla="*/ 71094 h 1816766"/>
              <a:gd name="connsiteX2" fmla="*/ 265368 w 965556"/>
              <a:gd name="connsiteY2" fmla="*/ 122249 h 1816766"/>
              <a:gd name="connsiteX3" fmla="*/ 281354 w 965556"/>
              <a:gd name="connsiteY3" fmla="*/ 221362 h 1816766"/>
              <a:gd name="connsiteX4" fmla="*/ 322918 w 965556"/>
              <a:gd name="connsiteY4" fmla="*/ 230954 h 1816766"/>
              <a:gd name="connsiteX5" fmla="*/ 354890 w 965556"/>
              <a:gd name="connsiteY5" fmla="*/ 291701 h 1816766"/>
              <a:gd name="connsiteX6" fmla="*/ 383665 w 965556"/>
              <a:gd name="connsiteY6" fmla="*/ 307687 h 1816766"/>
              <a:gd name="connsiteX7" fmla="*/ 345298 w 965556"/>
              <a:gd name="connsiteY7" fmla="*/ 336461 h 1816766"/>
              <a:gd name="connsiteX8" fmla="*/ 271763 w 965556"/>
              <a:gd name="connsiteY8" fmla="*/ 355645 h 1816766"/>
              <a:gd name="connsiteX9" fmla="*/ 204621 w 965556"/>
              <a:gd name="connsiteY9" fmla="*/ 493124 h 1816766"/>
              <a:gd name="connsiteX10" fmla="*/ 166255 w 965556"/>
              <a:gd name="connsiteY10" fmla="*/ 585843 h 1816766"/>
              <a:gd name="connsiteX11" fmla="*/ 92719 w 965556"/>
              <a:gd name="connsiteY11" fmla="*/ 457955 h 1816766"/>
              <a:gd name="connsiteX12" fmla="*/ 115100 w 965556"/>
              <a:gd name="connsiteY12" fmla="*/ 365236 h 1816766"/>
              <a:gd name="connsiteX13" fmla="*/ 76733 w 965556"/>
              <a:gd name="connsiteY13" fmla="*/ 304489 h 1816766"/>
              <a:gd name="connsiteX14" fmla="*/ 35170 w 965556"/>
              <a:gd name="connsiteY14" fmla="*/ 346053 h 1816766"/>
              <a:gd name="connsiteX15" fmla="*/ 0 w 965556"/>
              <a:gd name="connsiteY15" fmla="*/ 368433 h 1816766"/>
              <a:gd name="connsiteX16" fmla="*/ 25578 w 965556"/>
              <a:gd name="connsiteY16" fmla="*/ 394011 h 1816766"/>
              <a:gd name="connsiteX17" fmla="*/ 83128 w 965556"/>
              <a:gd name="connsiteY17" fmla="*/ 614618 h 1816766"/>
              <a:gd name="connsiteX18" fmla="*/ 147072 w 965556"/>
              <a:gd name="connsiteY18" fmla="*/ 720126 h 1816766"/>
              <a:gd name="connsiteX19" fmla="*/ 233396 w 965556"/>
              <a:gd name="connsiteY19" fmla="*/ 646590 h 1816766"/>
              <a:gd name="connsiteX20" fmla="*/ 290946 w 965556"/>
              <a:gd name="connsiteY20" fmla="*/ 547477 h 1816766"/>
              <a:gd name="connsiteX21" fmla="*/ 310129 w 965556"/>
              <a:gd name="connsiteY21" fmla="*/ 621012 h 1816766"/>
              <a:gd name="connsiteX22" fmla="*/ 278157 w 965556"/>
              <a:gd name="connsiteY22" fmla="*/ 678562 h 1816766"/>
              <a:gd name="connsiteX23" fmla="*/ 169452 w 965556"/>
              <a:gd name="connsiteY23" fmla="*/ 828831 h 1816766"/>
              <a:gd name="connsiteX24" fmla="*/ 182241 w 965556"/>
              <a:gd name="connsiteY24" fmla="*/ 1100593 h 1816766"/>
              <a:gd name="connsiteX25" fmla="*/ 230199 w 965556"/>
              <a:gd name="connsiteY25" fmla="*/ 1605751 h 1816766"/>
              <a:gd name="connsiteX26" fmla="*/ 227002 w 965556"/>
              <a:gd name="connsiteY26" fmla="*/ 1666498 h 1816766"/>
              <a:gd name="connsiteX27" fmla="*/ 159860 w 965556"/>
              <a:gd name="connsiteY27" fmla="*/ 1800780 h 1816766"/>
              <a:gd name="connsiteX28" fmla="*/ 220607 w 965556"/>
              <a:gd name="connsiteY28" fmla="*/ 1816766 h 1816766"/>
              <a:gd name="connsiteX29" fmla="*/ 300537 w 965556"/>
              <a:gd name="connsiteY29" fmla="*/ 1743231 h 1816766"/>
              <a:gd name="connsiteX30" fmla="*/ 322918 w 965556"/>
              <a:gd name="connsiteY30" fmla="*/ 1682484 h 1816766"/>
              <a:gd name="connsiteX31" fmla="*/ 290946 w 965556"/>
              <a:gd name="connsiteY31" fmla="*/ 1631329 h 1816766"/>
              <a:gd name="connsiteX32" fmla="*/ 313326 w 965556"/>
              <a:gd name="connsiteY32" fmla="*/ 1359566 h 1816766"/>
              <a:gd name="connsiteX33" fmla="*/ 316523 w 965556"/>
              <a:gd name="connsiteY33" fmla="*/ 1014268 h 1816766"/>
              <a:gd name="connsiteX34" fmla="*/ 450806 w 965556"/>
              <a:gd name="connsiteY34" fmla="*/ 1116579 h 1816766"/>
              <a:gd name="connsiteX35" fmla="*/ 633046 w 965556"/>
              <a:gd name="connsiteY35" fmla="*/ 1337186 h 1816766"/>
              <a:gd name="connsiteX36" fmla="*/ 696991 w 965556"/>
              <a:gd name="connsiteY36" fmla="*/ 1634526 h 1816766"/>
              <a:gd name="connsiteX37" fmla="*/ 661821 w 965556"/>
              <a:gd name="connsiteY37" fmla="*/ 1685681 h 1816766"/>
              <a:gd name="connsiteX38" fmla="*/ 700188 w 965556"/>
              <a:gd name="connsiteY38" fmla="*/ 1730442 h 1816766"/>
              <a:gd name="connsiteX39" fmla="*/ 834470 w 965556"/>
              <a:gd name="connsiteY39" fmla="*/ 1765611 h 1816766"/>
              <a:gd name="connsiteX40" fmla="*/ 773723 w 965556"/>
              <a:gd name="connsiteY40" fmla="*/ 1653709 h 1816766"/>
              <a:gd name="connsiteX41" fmla="*/ 748146 w 965556"/>
              <a:gd name="connsiteY41" fmla="*/ 1586568 h 1816766"/>
              <a:gd name="connsiteX42" fmla="*/ 735357 w 965556"/>
              <a:gd name="connsiteY42" fmla="*/ 1286031 h 1816766"/>
              <a:gd name="connsiteX43" fmla="*/ 485975 w 965556"/>
              <a:gd name="connsiteY43" fmla="*/ 835225 h 1816766"/>
              <a:gd name="connsiteX44" fmla="*/ 530736 w 965556"/>
              <a:gd name="connsiteY44" fmla="*/ 748901 h 1816766"/>
              <a:gd name="connsiteX45" fmla="*/ 601074 w 965556"/>
              <a:gd name="connsiteY45" fmla="*/ 652984 h 1816766"/>
              <a:gd name="connsiteX46" fmla="*/ 620258 w 965556"/>
              <a:gd name="connsiteY46" fmla="*/ 557068 h 1816766"/>
              <a:gd name="connsiteX47" fmla="*/ 690596 w 965556"/>
              <a:gd name="connsiteY47" fmla="*/ 681759 h 1816766"/>
              <a:gd name="connsiteX48" fmla="*/ 757737 w 965556"/>
              <a:gd name="connsiteY48" fmla="*/ 707337 h 1816766"/>
              <a:gd name="connsiteX49" fmla="*/ 904809 w 965556"/>
              <a:gd name="connsiteY49" fmla="*/ 496322 h 1816766"/>
              <a:gd name="connsiteX50" fmla="*/ 965556 w 965556"/>
              <a:gd name="connsiteY50" fmla="*/ 397208 h 1816766"/>
              <a:gd name="connsiteX51" fmla="*/ 936781 w 965556"/>
              <a:gd name="connsiteY51" fmla="*/ 326870 h 1816766"/>
              <a:gd name="connsiteX52" fmla="*/ 898414 w 965556"/>
              <a:gd name="connsiteY52" fmla="*/ 368433 h 1816766"/>
              <a:gd name="connsiteX53" fmla="*/ 879231 w 965556"/>
              <a:gd name="connsiteY53" fmla="*/ 333264 h 1816766"/>
              <a:gd name="connsiteX54" fmla="*/ 853653 w 965556"/>
              <a:gd name="connsiteY54" fmla="*/ 419589 h 1816766"/>
              <a:gd name="connsiteX55" fmla="*/ 815287 w 965556"/>
              <a:gd name="connsiteY55" fmla="*/ 515505 h 1816766"/>
              <a:gd name="connsiteX56" fmla="*/ 738554 w 965556"/>
              <a:gd name="connsiteY56" fmla="*/ 589040 h 1816766"/>
              <a:gd name="connsiteX57" fmla="*/ 652230 w 965556"/>
              <a:gd name="connsiteY57" fmla="*/ 326870 h 1816766"/>
              <a:gd name="connsiteX58" fmla="*/ 572300 w 965556"/>
              <a:gd name="connsiteY58" fmla="*/ 310884 h 1816766"/>
              <a:gd name="connsiteX59" fmla="*/ 524342 w 965556"/>
              <a:gd name="connsiteY59" fmla="*/ 275715 h 1816766"/>
              <a:gd name="connsiteX60" fmla="*/ 527539 w 965556"/>
              <a:gd name="connsiteY60" fmla="*/ 192587 h 1816766"/>
              <a:gd name="connsiteX61" fmla="*/ 532601 w 965556"/>
              <a:gd name="connsiteY61" fmla="*/ 115922 h 1816766"/>
              <a:gd name="connsiteX62" fmla="*/ 515433 w 965556"/>
              <a:gd name="connsiteY62" fmla="*/ 55174 h 1816766"/>
              <a:gd name="connsiteX63" fmla="*/ 409242 w 965556"/>
              <a:gd name="connsiteY63" fmla="*/ 16741 h 1816766"/>
              <a:gd name="connsiteX64" fmla="*/ 361284 w 965556"/>
              <a:gd name="connsiteY64" fmla="*/ 32727 h 1816766"/>
              <a:gd name="connsiteX0" fmla="*/ 361284 w 965556"/>
              <a:gd name="connsiteY0" fmla="*/ 17945 h 1801984"/>
              <a:gd name="connsiteX1" fmla="*/ 300537 w 965556"/>
              <a:gd name="connsiteY1" fmla="*/ 56312 h 1801984"/>
              <a:gd name="connsiteX2" fmla="*/ 265368 w 965556"/>
              <a:gd name="connsiteY2" fmla="*/ 107467 h 1801984"/>
              <a:gd name="connsiteX3" fmla="*/ 281354 w 965556"/>
              <a:gd name="connsiteY3" fmla="*/ 206580 h 1801984"/>
              <a:gd name="connsiteX4" fmla="*/ 322918 w 965556"/>
              <a:gd name="connsiteY4" fmla="*/ 216172 h 1801984"/>
              <a:gd name="connsiteX5" fmla="*/ 354890 w 965556"/>
              <a:gd name="connsiteY5" fmla="*/ 276919 h 1801984"/>
              <a:gd name="connsiteX6" fmla="*/ 383665 w 965556"/>
              <a:gd name="connsiteY6" fmla="*/ 292905 h 1801984"/>
              <a:gd name="connsiteX7" fmla="*/ 345298 w 965556"/>
              <a:gd name="connsiteY7" fmla="*/ 321679 h 1801984"/>
              <a:gd name="connsiteX8" fmla="*/ 271763 w 965556"/>
              <a:gd name="connsiteY8" fmla="*/ 340863 h 1801984"/>
              <a:gd name="connsiteX9" fmla="*/ 204621 w 965556"/>
              <a:gd name="connsiteY9" fmla="*/ 478342 h 1801984"/>
              <a:gd name="connsiteX10" fmla="*/ 166255 w 965556"/>
              <a:gd name="connsiteY10" fmla="*/ 571061 h 1801984"/>
              <a:gd name="connsiteX11" fmla="*/ 92719 w 965556"/>
              <a:gd name="connsiteY11" fmla="*/ 443173 h 1801984"/>
              <a:gd name="connsiteX12" fmla="*/ 115100 w 965556"/>
              <a:gd name="connsiteY12" fmla="*/ 350454 h 1801984"/>
              <a:gd name="connsiteX13" fmla="*/ 76733 w 965556"/>
              <a:gd name="connsiteY13" fmla="*/ 289707 h 1801984"/>
              <a:gd name="connsiteX14" fmla="*/ 35170 w 965556"/>
              <a:gd name="connsiteY14" fmla="*/ 331271 h 1801984"/>
              <a:gd name="connsiteX15" fmla="*/ 0 w 965556"/>
              <a:gd name="connsiteY15" fmla="*/ 353651 h 1801984"/>
              <a:gd name="connsiteX16" fmla="*/ 25578 w 965556"/>
              <a:gd name="connsiteY16" fmla="*/ 379229 h 1801984"/>
              <a:gd name="connsiteX17" fmla="*/ 83128 w 965556"/>
              <a:gd name="connsiteY17" fmla="*/ 599836 h 1801984"/>
              <a:gd name="connsiteX18" fmla="*/ 147072 w 965556"/>
              <a:gd name="connsiteY18" fmla="*/ 705344 h 1801984"/>
              <a:gd name="connsiteX19" fmla="*/ 233396 w 965556"/>
              <a:gd name="connsiteY19" fmla="*/ 631808 h 1801984"/>
              <a:gd name="connsiteX20" fmla="*/ 290946 w 965556"/>
              <a:gd name="connsiteY20" fmla="*/ 532695 h 1801984"/>
              <a:gd name="connsiteX21" fmla="*/ 310129 w 965556"/>
              <a:gd name="connsiteY21" fmla="*/ 606230 h 1801984"/>
              <a:gd name="connsiteX22" fmla="*/ 278157 w 965556"/>
              <a:gd name="connsiteY22" fmla="*/ 663780 h 1801984"/>
              <a:gd name="connsiteX23" fmla="*/ 169452 w 965556"/>
              <a:gd name="connsiteY23" fmla="*/ 814049 h 1801984"/>
              <a:gd name="connsiteX24" fmla="*/ 182241 w 965556"/>
              <a:gd name="connsiteY24" fmla="*/ 1085811 h 1801984"/>
              <a:gd name="connsiteX25" fmla="*/ 230199 w 965556"/>
              <a:gd name="connsiteY25" fmla="*/ 1590969 h 1801984"/>
              <a:gd name="connsiteX26" fmla="*/ 227002 w 965556"/>
              <a:gd name="connsiteY26" fmla="*/ 1651716 h 1801984"/>
              <a:gd name="connsiteX27" fmla="*/ 159860 w 965556"/>
              <a:gd name="connsiteY27" fmla="*/ 1785998 h 1801984"/>
              <a:gd name="connsiteX28" fmla="*/ 220607 w 965556"/>
              <a:gd name="connsiteY28" fmla="*/ 1801984 h 1801984"/>
              <a:gd name="connsiteX29" fmla="*/ 300537 w 965556"/>
              <a:gd name="connsiteY29" fmla="*/ 1728449 h 1801984"/>
              <a:gd name="connsiteX30" fmla="*/ 322918 w 965556"/>
              <a:gd name="connsiteY30" fmla="*/ 1667702 h 1801984"/>
              <a:gd name="connsiteX31" fmla="*/ 290946 w 965556"/>
              <a:gd name="connsiteY31" fmla="*/ 1616547 h 1801984"/>
              <a:gd name="connsiteX32" fmla="*/ 313326 w 965556"/>
              <a:gd name="connsiteY32" fmla="*/ 1344784 h 1801984"/>
              <a:gd name="connsiteX33" fmla="*/ 316523 w 965556"/>
              <a:gd name="connsiteY33" fmla="*/ 999486 h 1801984"/>
              <a:gd name="connsiteX34" fmla="*/ 450806 w 965556"/>
              <a:gd name="connsiteY34" fmla="*/ 1101797 h 1801984"/>
              <a:gd name="connsiteX35" fmla="*/ 633046 w 965556"/>
              <a:gd name="connsiteY35" fmla="*/ 1322404 h 1801984"/>
              <a:gd name="connsiteX36" fmla="*/ 696991 w 965556"/>
              <a:gd name="connsiteY36" fmla="*/ 1619744 h 1801984"/>
              <a:gd name="connsiteX37" fmla="*/ 661821 w 965556"/>
              <a:gd name="connsiteY37" fmla="*/ 1670899 h 1801984"/>
              <a:gd name="connsiteX38" fmla="*/ 700188 w 965556"/>
              <a:gd name="connsiteY38" fmla="*/ 1715660 h 1801984"/>
              <a:gd name="connsiteX39" fmla="*/ 834470 w 965556"/>
              <a:gd name="connsiteY39" fmla="*/ 1750829 h 1801984"/>
              <a:gd name="connsiteX40" fmla="*/ 773723 w 965556"/>
              <a:gd name="connsiteY40" fmla="*/ 1638927 h 1801984"/>
              <a:gd name="connsiteX41" fmla="*/ 748146 w 965556"/>
              <a:gd name="connsiteY41" fmla="*/ 1571786 h 1801984"/>
              <a:gd name="connsiteX42" fmla="*/ 735357 w 965556"/>
              <a:gd name="connsiteY42" fmla="*/ 1271249 h 1801984"/>
              <a:gd name="connsiteX43" fmla="*/ 485975 w 965556"/>
              <a:gd name="connsiteY43" fmla="*/ 820443 h 1801984"/>
              <a:gd name="connsiteX44" fmla="*/ 530736 w 965556"/>
              <a:gd name="connsiteY44" fmla="*/ 734119 h 1801984"/>
              <a:gd name="connsiteX45" fmla="*/ 601074 w 965556"/>
              <a:gd name="connsiteY45" fmla="*/ 638202 h 1801984"/>
              <a:gd name="connsiteX46" fmla="*/ 620258 w 965556"/>
              <a:gd name="connsiteY46" fmla="*/ 542286 h 1801984"/>
              <a:gd name="connsiteX47" fmla="*/ 690596 w 965556"/>
              <a:gd name="connsiteY47" fmla="*/ 666977 h 1801984"/>
              <a:gd name="connsiteX48" fmla="*/ 757737 w 965556"/>
              <a:gd name="connsiteY48" fmla="*/ 692555 h 1801984"/>
              <a:gd name="connsiteX49" fmla="*/ 904809 w 965556"/>
              <a:gd name="connsiteY49" fmla="*/ 481540 h 1801984"/>
              <a:gd name="connsiteX50" fmla="*/ 965556 w 965556"/>
              <a:gd name="connsiteY50" fmla="*/ 382426 h 1801984"/>
              <a:gd name="connsiteX51" fmla="*/ 936781 w 965556"/>
              <a:gd name="connsiteY51" fmla="*/ 312088 h 1801984"/>
              <a:gd name="connsiteX52" fmla="*/ 898414 w 965556"/>
              <a:gd name="connsiteY52" fmla="*/ 353651 h 1801984"/>
              <a:gd name="connsiteX53" fmla="*/ 879231 w 965556"/>
              <a:gd name="connsiteY53" fmla="*/ 318482 h 1801984"/>
              <a:gd name="connsiteX54" fmla="*/ 853653 w 965556"/>
              <a:gd name="connsiteY54" fmla="*/ 404807 h 1801984"/>
              <a:gd name="connsiteX55" fmla="*/ 815287 w 965556"/>
              <a:gd name="connsiteY55" fmla="*/ 500723 h 1801984"/>
              <a:gd name="connsiteX56" fmla="*/ 738554 w 965556"/>
              <a:gd name="connsiteY56" fmla="*/ 574258 h 1801984"/>
              <a:gd name="connsiteX57" fmla="*/ 652230 w 965556"/>
              <a:gd name="connsiteY57" fmla="*/ 312088 h 1801984"/>
              <a:gd name="connsiteX58" fmla="*/ 572300 w 965556"/>
              <a:gd name="connsiteY58" fmla="*/ 296102 h 1801984"/>
              <a:gd name="connsiteX59" fmla="*/ 524342 w 965556"/>
              <a:gd name="connsiteY59" fmla="*/ 260933 h 1801984"/>
              <a:gd name="connsiteX60" fmla="*/ 527539 w 965556"/>
              <a:gd name="connsiteY60" fmla="*/ 177805 h 1801984"/>
              <a:gd name="connsiteX61" fmla="*/ 532601 w 965556"/>
              <a:gd name="connsiteY61" fmla="*/ 101140 h 1801984"/>
              <a:gd name="connsiteX62" fmla="*/ 515433 w 965556"/>
              <a:gd name="connsiteY62" fmla="*/ 40392 h 1801984"/>
              <a:gd name="connsiteX63" fmla="*/ 473070 w 965556"/>
              <a:gd name="connsiteY63" fmla="*/ 29702 h 1801984"/>
              <a:gd name="connsiteX64" fmla="*/ 409242 w 965556"/>
              <a:gd name="connsiteY64" fmla="*/ 1959 h 1801984"/>
              <a:gd name="connsiteX65" fmla="*/ 361284 w 965556"/>
              <a:gd name="connsiteY65" fmla="*/ 17945 h 1801984"/>
              <a:gd name="connsiteX0" fmla="*/ 330327 w 965556"/>
              <a:gd name="connsiteY0" fmla="*/ 13977 h 1802778"/>
              <a:gd name="connsiteX1" fmla="*/ 300537 w 965556"/>
              <a:gd name="connsiteY1" fmla="*/ 57106 h 1802778"/>
              <a:gd name="connsiteX2" fmla="*/ 265368 w 965556"/>
              <a:gd name="connsiteY2" fmla="*/ 108261 h 1802778"/>
              <a:gd name="connsiteX3" fmla="*/ 281354 w 965556"/>
              <a:gd name="connsiteY3" fmla="*/ 207374 h 1802778"/>
              <a:gd name="connsiteX4" fmla="*/ 322918 w 965556"/>
              <a:gd name="connsiteY4" fmla="*/ 216966 h 1802778"/>
              <a:gd name="connsiteX5" fmla="*/ 354890 w 965556"/>
              <a:gd name="connsiteY5" fmla="*/ 277713 h 1802778"/>
              <a:gd name="connsiteX6" fmla="*/ 383665 w 965556"/>
              <a:gd name="connsiteY6" fmla="*/ 293699 h 1802778"/>
              <a:gd name="connsiteX7" fmla="*/ 345298 w 965556"/>
              <a:gd name="connsiteY7" fmla="*/ 322473 h 1802778"/>
              <a:gd name="connsiteX8" fmla="*/ 271763 w 965556"/>
              <a:gd name="connsiteY8" fmla="*/ 341657 h 1802778"/>
              <a:gd name="connsiteX9" fmla="*/ 204621 w 965556"/>
              <a:gd name="connsiteY9" fmla="*/ 479136 h 1802778"/>
              <a:gd name="connsiteX10" fmla="*/ 166255 w 965556"/>
              <a:gd name="connsiteY10" fmla="*/ 571855 h 1802778"/>
              <a:gd name="connsiteX11" fmla="*/ 92719 w 965556"/>
              <a:gd name="connsiteY11" fmla="*/ 443967 h 1802778"/>
              <a:gd name="connsiteX12" fmla="*/ 115100 w 965556"/>
              <a:gd name="connsiteY12" fmla="*/ 351248 h 1802778"/>
              <a:gd name="connsiteX13" fmla="*/ 76733 w 965556"/>
              <a:gd name="connsiteY13" fmla="*/ 290501 h 1802778"/>
              <a:gd name="connsiteX14" fmla="*/ 35170 w 965556"/>
              <a:gd name="connsiteY14" fmla="*/ 332065 h 1802778"/>
              <a:gd name="connsiteX15" fmla="*/ 0 w 965556"/>
              <a:gd name="connsiteY15" fmla="*/ 354445 h 1802778"/>
              <a:gd name="connsiteX16" fmla="*/ 25578 w 965556"/>
              <a:gd name="connsiteY16" fmla="*/ 380023 h 1802778"/>
              <a:gd name="connsiteX17" fmla="*/ 83128 w 965556"/>
              <a:gd name="connsiteY17" fmla="*/ 600630 h 1802778"/>
              <a:gd name="connsiteX18" fmla="*/ 147072 w 965556"/>
              <a:gd name="connsiteY18" fmla="*/ 706138 h 1802778"/>
              <a:gd name="connsiteX19" fmla="*/ 233396 w 965556"/>
              <a:gd name="connsiteY19" fmla="*/ 632602 h 1802778"/>
              <a:gd name="connsiteX20" fmla="*/ 290946 w 965556"/>
              <a:gd name="connsiteY20" fmla="*/ 533489 h 1802778"/>
              <a:gd name="connsiteX21" fmla="*/ 310129 w 965556"/>
              <a:gd name="connsiteY21" fmla="*/ 607024 h 1802778"/>
              <a:gd name="connsiteX22" fmla="*/ 278157 w 965556"/>
              <a:gd name="connsiteY22" fmla="*/ 664574 h 1802778"/>
              <a:gd name="connsiteX23" fmla="*/ 169452 w 965556"/>
              <a:gd name="connsiteY23" fmla="*/ 814843 h 1802778"/>
              <a:gd name="connsiteX24" fmla="*/ 182241 w 965556"/>
              <a:gd name="connsiteY24" fmla="*/ 1086605 h 1802778"/>
              <a:gd name="connsiteX25" fmla="*/ 230199 w 965556"/>
              <a:gd name="connsiteY25" fmla="*/ 1591763 h 1802778"/>
              <a:gd name="connsiteX26" fmla="*/ 227002 w 965556"/>
              <a:gd name="connsiteY26" fmla="*/ 1652510 h 1802778"/>
              <a:gd name="connsiteX27" fmla="*/ 159860 w 965556"/>
              <a:gd name="connsiteY27" fmla="*/ 1786792 h 1802778"/>
              <a:gd name="connsiteX28" fmla="*/ 220607 w 965556"/>
              <a:gd name="connsiteY28" fmla="*/ 1802778 h 1802778"/>
              <a:gd name="connsiteX29" fmla="*/ 300537 w 965556"/>
              <a:gd name="connsiteY29" fmla="*/ 1729243 h 1802778"/>
              <a:gd name="connsiteX30" fmla="*/ 322918 w 965556"/>
              <a:gd name="connsiteY30" fmla="*/ 1668496 h 1802778"/>
              <a:gd name="connsiteX31" fmla="*/ 290946 w 965556"/>
              <a:gd name="connsiteY31" fmla="*/ 1617341 h 1802778"/>
              <a:gd name="connsiteX32" fmla="*/ 313326 w 965556"/>
              <a:gd name="connsiteY32" fmla="*/ 1345578 h 1802778"/>
              <a:gd name="connsiteX33" fmla="*/ 316523 w 965556"/>
              <a:gd name="connsiteY33" fmla="*/ 1000280 h 1802778"/>
              <a:gd name="connsiteX34" fmla="*/ 450806 w 965556"/>
              <a:gd name="connsiteY34" fmla="*/ 1102591 h 1802778"/>
              <a:gd name="connsiteX35" fmla="*/ 633046 w 965556"/>
              <a:gd name="connsiteY35" fmla="*/ 1323198 h 1802778"/>
              <a:gd name="connsiteX36" fmla="*/ 696991 w 965556"/>
              <a:gd name="connsiteY36" fmla="*/ 1620538 h 1802778"/>
              <a:gd name="connsiteX37" fmla="*/ 661821 w 965556"/>
              <a:gd name="connsiteY37" fmla="*/ 1671693 h 1802778"/>
              <a:gd name="connsiteX38" fmla="*/ 700188 w 965556"/>
              <a:gd name="connsiteY38" fmla="*/ 1716454 h 1802778"/>
              <a:gd name="connsiteX39" fmla="*/ 834470 w 965556"/>
              <a:gd name="connsiteY39" fmla="*/ 1751623 h 1802778"/>
              <a:gd name="connsiteX40" fmla="*/ 773723 w 965556"/>
              <a:gd name="connsiteY40" fmla="*/ 1639721 h 1802778"/>
              <a:gd name="connsiteX41" fmla="*/ 748146 w 965556"/>
              <a:gd name="connsiteY41" fmla="*/ 1572580 h 1802778"/>
              <a:gd name="connsiteX42" fmla="*/ 735357 w 965556"/>
              <a:gd name="connsiteY42" fmla="*/ 1272043 h 1802778"/>
              <a:gd name="connsiteX43" fmla="*/ 485975 w 965556"/>
              <a:gd name="connsiteY43" fmla="*/ 821237 h 1802778"/>
              <a:gd name="connsiteX44" fmla="*/ 530736 w 965556"/>
              <a:gd name="connsiteY44" fmla="*/ 734913 h 1802778"/>
              <a:gd name="connsiteX45" fmla="*/ 601074 w 965556"/>
              <a:gd name="connsiteY45" fmla="*/ 638996 h 1802778"/>
              <a:gd name="connsiteX46" fmla="*/ 620258 w 965556"/>
              <a:gd name="connsiteY46" fmla="*/ 543080 h 1802778"/>
              <a:gd name="connsiteX47" fmla="*/ 690596 w 965556"/>
              <a:gd name="connsiteY47" fmla="*/ 667771 h 1802778"/>
              <a:gd name="connsiteX48" fmla="*/ 757737 w 965556"/>
              <a:gd name="connsiteY48" fmla="*/ 693349 h 1802778"/>
              <a:gd name="connsiteX49" fmla="*/ 904809 w 965556"/>
              <a:gd name="connsiteY49" fmla="*/ 482334 h 1802778"/>
              <a:gd name="connsiteX50" fmla="*/ 965556 w 965556"/>
              <a:gd name="connsiteY50" fmla="*/ 383220 h 1802778"/>
              <a:gd name="connsiteX51" fmla="*/ 936781 w 965556"/>
              <a:gd name="connsiteY51" fmla="*/ 312882 h 1802778"/>
              <a:gd name="connsiteX52" fmla="*/ 898414 w 965556"/>
              <a:gd name="connsiteY52" fmla="*/ 354445 h 1802778"/>
              <a:gd name="connsiteX53" fmla="*/ 879231 w 965556"/>
              <a:gd name="connsiteY53" fmla="*/ 319276 h 1802778"/>
              <a:gd name="connsiteX54" fmla="*/ 853653 w 965556"/>
              <a:gd name="connsiteY54" fmla="*/ 405601 h 1802778"/>
              <a:gd name="connsiteX55" fmla="*/ 815287 w 965556"/>
              <a:gd name="connsiteY55" fmla="*/ 501517 h 1802778"/>
              <a:gd name="connsiteX56" fmla="*/ 738554 w 965556"/>
              <a:gd name="connsiteY56" fmla="*/ 575052 h 1802778"/>
              <a:gd name="connsiteX57" fmla="*/ 652230 w 965556"/>
              <a:gd name="connsiteY57" fmla="*/ 312882 h 1802778"/>
              <a:gd name="connsiteX58" fmla="*/ 572300 w 965556"/>
              <a:gd name="connsiteY58" fmla="*/ 296896 h 1802778"/>
              <a:gd name="connsiteX59" fmla="*/ 524342 w 965556"/>
              <a:gd name="connsiteY59" fmla="*/ 261727 h 1802778"/>
              <a:gd name="connsiteX60" fmla="*/ 527539 w 965556"/>
              <a:gd name="connsiteY60" fmla="*/ 178599 h 1802778"/>
              <a:gd name="connsiteX61" fmla="*/ 532601 w 965556"/>
              <a:gd name="connsiteY61" fmla="*/ 101934 h 1802778"/>
              <a:gd name="connsiteX62" fmla="*/ 515433 w 965556"/>
              <a:gd name="connsiteY62" fmla="*/ 41186 h 1802778"/>
              <a:gd name="connsiteX63" fmla="*/ 473070 w 965556"/>
              <a:gd name="connsiteY63" fmla="*/ 30496 h 1802778"/>
              <a:gd name="connsiteX64" fmla="*/ 409242 w 965556"/>
              <a:gd name="connsiteY64" fmla="*/ 2753 h 1802778"/>
              <a:gd name="connsiteX65" fmla="*/ 330327 w 965556"/>
              <a:gd name="connsiteY65" fmla="*/ 13977 h 1802778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265368 w 965556"/>
              <a:gd name="connsiteY2" fmla="*/ 106699 h 1801216"/>
              <a:gd name="connsiteX3" fmla="*/ 281354 w 965556"/>
              <a:gd name="connsiteY3" fmla="*/ 205812 h 1801216"/>
              <a:gd name="connsiteX4" fmla="*/ 322918 w 965556"/>
              <a:gd name="connsiteY4" fmla="*/ 215404 h 1801216"/>
              <a:gd name="connsiteX5" fmla="*/ 354890 w 965556"/>
              <a:gd name="connsiteY5" fmla="*/ 276151 h 1801216"/>
              <a:gd name="connsiteX6" fmla="*/ 383665 w 965556"/>
              <a:gd name="connsiteY6" fmla="*/ 292137 h 1801216"/>
              <a:gd name="connsiteX7" fmla="*/ 345298 w 965556"/>
              <a:gd name="connsiteY7" fmla="*/ 320911 h 1801216"/>
              <a:gd name="connsiteX8" fmla="*/ 271763 w 965556"/>
              <a:gd name="connsiteY8" fmla="*/ 340095 h 1801216"/>
              <a:gd name="connsiteX9" fmla="*/ 204621 w 965556"/>
              <a:gd name="connsiteY9" fmla="*/ 477574 h 1801216"/>
              <a:gd name="connsiteX10" fmla="*/ 166255 w 965556"/>
              <a:gd name="connsiteY10" fmla="*/ 570293 h 1801216"/>
              <a:gd name="connsiteX11" fmla="*/ 92719 w 965556"/>
              <a:gd name="connsiteY11" fmla="*/ 442405 h 1801216"/>
              <a:gd name="connsiteX12" fmla="*/ 115100 w 965556"/>
              <a:gd name="connsiteY12" fmla="*/ 349686 h 1801216"/>
              <a:gd name="connsiteX13" fmla="*/ 76733 w 965556"/>
              <a:gd name="connsiteY13" fmla="*/ 288939 h 1801216"/>
              <a:gd name="connsiteX14" fmla="*/ 35170 w 965556"/>
              <a:gd name="connsiteY14" fmla="*/ 330503 h 1801216"/>
              <a:gd name="connsiteX15" fmla="*/ 0 w 965556"/>
              <a:gd name="connsiteY15" fmla="*/ 352883 h 1801216"/>
              <a:gd name="connsiteX16" fmla="*/ 25578 w 965556"/>
              <a:gd name="connsiteY16" fmla="*/ 378461 h 1801216"/>
              <a:gd name="connsiteX17" fmla="*/ 83128 w 965556"/>
              <a:gd name="connsiteY17" fmla="*/ 599068 h 1801216"/>
              <a:gd name="connsiteX18" fmla="*/ 147072 w 965556"/>
              <a:gd name="connsiteY18" fmla="*/ 704576 h 1801216"/>
              <a:gd name="connsiteX19" fmla="*/ 233396 w 965556"/>
              <a:gd name="connsiteY19" fmla="*/ 631040 h 1801216"/>
              <a:gd name="connsiteX20" fmla="*/ 290946 w 965556"/>
              <a:gd name="connsiteY20" fmla="*/ 531927 h 1801216"/>
              <a:gd name="connsiteX21" fmla="*/ 310129 w 965556"/>
              <a:gd name="connsiteY21" fmla="*/ 605462 h 1801216"/>
              <a:gd name="connsiteX22" fmla="*/ 278157 w 965556"/>
              <a:gd name="connsiteY22" fmla="*/ 663012 h 1801216"/>
              <a:gd name="connsiteX23" fmla="*/ 169452 w 965556"/>
              <a:gd name="connsiteY23" fmla="*/ 813281 h 1801216"/>
              <a:gd name="connsiteX24" fmla="*/ 182241 w 965556"/>
              <a:gd name="connsiteY24" fmla="*/ 1085043 h 1801216"/>
              <a:gd name="connsiteX25" fmla="*/ 230199 w 965556"/>
              <a:gd name="connsiteY25" fmla="*/ 1590201 h 1801216"/>
              <a:gd name="connsiteX26" fmla="*/ 227002 w 965556"/>
              <a:gd name="connsiteY26" fmla="*/ 1650948 h 1801216"/>
              <a:gd name="connsiteX27" fmla="*/ 159860 w 965556"/>
              <a:gd name="connsiteY27" fmla="*/ 1785230 h 1801216"/>
              <a:gd name="connsiteX28" fmla="*/ 220607 w 965556"/>
              <a:gd name="connsiteY28" fmla="*/ 1801216 h 1801216"/>
              <a:gd name="connsiteX29" fmla="*/ 300537 w 965556"/>
              <a:gd name="connsiteY29" fmla="*/ 1727681 h 1801216"/>
              <a:gd name="connsiteX30" fmla="*/ 322918 w 965556"/>
              <a:gd name="connsiteY30" fmla="*/ 1666934 h 1801216"/>
              <a:gd name="connsiteX31" fmla="*/ 290946 w 965556"/>
              <a:gd name="connsiteY31" fmla="*/ 1615779 h 1801216"/>
              <a:gd name="connsiteX32" fmla="*/ 313326 w 965556"/>
              <a:gd name="connsiteY32" fmla="*/ 1344016 h 1801216"/>
              <a:gd name="connsiteX33" fmla="*/ 316523 w 965556"/>
              <a:gd name="connsiteY33" fmla="*/ 998718 h 1801216"/>
              <a:gd name="connsiteX34" fmla="*/ 450806 w 965556"/>
              <a:gd name="connsiteY34" fmla="*/ 1101029 h 1801216"/>
              <a:gd name="connsiteX35" fmla="*/ 633046 w 965556"/>
              <a:gd name="connsiteY35" fmla="*/ 1321636 h 1801216"/>
              <a:gd name="connsiteX36" fmla="*/ 696991 w 965556"/>
              <a:gd name="connsiteY36" fmla="*/ 1618976 h 1801216"/>
              <a:gd name="connsiteX37" fmla="*/ 661821 w 965556"/>
              <a:gd name="connsiteY37" fmla="*/ 1670131 h 1801216"/>
              <a:gd name="connsiteX38" fmla="*/ 700188 w 965556"/>
              <a:gd name="connsiteY38" fmla="*/ 1714892 h 1801216"/>
              <a:gd name="connsiteX39" fmla="*/ 834470 w 965556"/>
              <a:gd name="connsiteY39" fmla="*/ 1750061 h 1801216"/>
              <a:gd name="connsiteX40" fmla="*/ 773723 w 965556"/>
              <a:gd name="connsiteY40" fmla="*/ 1638159 h 1801216"/>
              <a:gd name="connsiteX41" fmla="*/ 748146 w 965556"/>
              <a:gd name="connsiteY41" fmla="*/ 1571018 h 1801216"/>
              <a:gd name="connsiteX42" fmla="*/ 735357 w 965556"/>
              <a:gd name="connsiteY42" fmla="*/ 1270481 h 1801216"/>
              <a:gd name="connsiteX43" fmla="*/ 485975 w 965556"/>
              <a:gd name="connsiteY43" fmla="*/ 819675 h 1801216"/>
              <a:gd name="connsiteX44" fmla="*/ 530736 w 965556"/>
              <a:gd name="connsiteY44" fmla="*/ 733351 h 1801216"/>
              <a:gd name="connsiteX45" fmla="*/ 601074 w 965556"/>
              <a:gd name="connsiteY45" fmla="*/ 637434 h 1801216"/>
              <a:gd name="connsiteX46" fmla="*/ 620258 w 965556"/>
              <a:gd name="connsiteY46" fmla="*/ 541518 h 1801216"/>
              <a:gd name="connsiteX47" fmla="*/ 690596 w 965556"/>
              <a:gd name="connsiteY47" fmla="*/ 666209 h 1801216"/>
              <a:gd name="connsiteX48" fmla="*/ 757737 w 965556"/>
              <a:gd name="connsiteY48" fmla="*/ 691787 h 1801216"/>
              <a:gd name="connsiteX49" fmla="*/ 904809 w 965556"/>
              <a:gd name="connsiteY49" fmla="*/ 480772 h 1801216"/>
              <a:gd name="connsiteX50" fmla="*/ 965556 w 965556"/>
              <a:gd name="connsiteY50" fmla="*/ 381658 h 1801216"/>
              <a:gd name="connsiteX51" fmla="*/ 936781 w 965556"/>
              <a:gd name="connsiteY51" fmla="*/ 311320 h 1801216"/>
              <a:gd name="connsiteX52" fmla="*/ 898414 w 965556"/>
              <a:gd name="connsiteY52" fmla="*/ 352883 h 1801216"/>
              <a:gd name="connsiteX53" fmla="*/ 879231 w 965556"/>
              <a:gd name="connsiteY53" fmla="*/ 317714 h 1801216"/>
              <a:gd name="connsiteX54" fmla="*/ 853653 w 965556"/>
              <a:gd name="connsiteY54" fmla="*/ 404039 h 1801216"/>
              <a:gd name="connsiteX55" fmla="*/ 815287 w 965556"/>
              <a:gd name="connsiteY55" fmla="*/ 499955 h 1801216"/>
              <a:gd name="connsiteX56" fmla="*/ 738554 w 965556"/>
              <a:gd name="connsiteY56" fmla="*/ 573490 h 1801216"/>
              <a:gd name="connsiteX57" fmla="*/ 652230 w 965556"/>
              <a:gd name="connsiteY57" fmla="*/ 311320 h 1801216"/>
              <a:gd name="connsiteX58" fmla="*/ 572300 w 965556"/>
              <a:gd name="connsiteY58" fmla="*/ 295334 h 1801216"/>
              <a:gd name="connsiteX59" fmla="*/ 524342 w 965556"/>
              <a:gd name="connsiteY59" fmla="*/ 260165 h 1801216"/>
              <a:gd name="connsiteX60" fmla="*/ 527539 w 965556"/>
              <a:gd name="connsiteY60" fmla="*/ 177037 h 1801216"/>
              <a:gd name="connsiteX61" fmla="*/ 532601 w 965556"/>
              <a:gd name="connsiteY61" fmla="*/ 100372 h 1801216"/>
              <a:gd name="connsiteX62" fmla="*/ 515433 w 965556"/>
              <a:gd name="connsiteY62" fmla="*/ 39624 h 1801216"/>
              <a:gd name="connsiteX63" fmla="*/ 473070 w 965556"/>
              <a:gd name="connsiteY63" fmla="*/ 28934 h 1801216"/>
              <a:gd name="connsiteX64" fmla="*/ 409242 w 965556"/>
              <a:gd name="connsiteY64" fmla="*/ 1191 h 1801216"/>
              <a:gd name="connsiteX65" fmla="*/ 373057 w 965556"/>
              <a:gd name="connsiteY65" fmla="*/ 21790 h 1801216"/>
              <a:gd name="connsiteX66" fmla="*/ 330327 w 965556"/>
              <a:gd name="connsiteY66" fmla="*/ 12415 h 1801216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311145 w 965556"/>
              <a:gd name="connsiteY2" fmla="*/ 86084 h 1801216"/>
              <a:gd name="connsiteX3" fmla="*/ 265368 w 965556"/>
              <a:gd name="connsiteY3" fmla="*/ 106699 h 1801216"/>
              <a:gd name="connsiteX4" fmla="*/ 281354 w 965556"/>
              <a:gd name="connsiteY4" fmla="*/ 205812 h 1801216"/>
              <a:gd name="connsiteX5" fmla="*/ 322918 w 965556"/>
              <a:gd name="connsiteY5" fmla="*/ 215404 h 1801216"/>
              <a:gd name="connsiteX6" fmla="*/ 354890 w 965556"/>
              <a:gd name="connsiteY6" fmla="*/ 276151 h 1801216"/>
              <a:gd name="connsiteX7" fmla="*/ 383665 w 965556"/>
              <a:gd name="connsiteY7" fmla="*/ 292137 h 1801216"/>
              <a:gd name="connsiteX8" fmla="*/ 345298 w 965556"/>
              <a:gd name="connsiteY8" fmla="*/ 320911 h 1801216"/>
              <a:gd name="connsiteX9" fmla="*/ 271763 w 965556"/>
              <a:gd name="connsiteY9" fmla="*/ 340095 h 1801216"/>
              <a:gd name="connsiteX10" fmla="*/ 204621 w 965556"/>
              <a:gd name="connsiteY10" fmla="*/ 477574 h 1801216"/>
              <a:gd name="connsiteX11" fmla="*/ 166255 w 965556"/>
              <a:gd name="connsiteY11" fmla="*/ 570293 h 1801216"/>
              <a:gd name="connsiteX12" fmla="*/ 92719 w 965556"/>
              <a:gd name="connsiteY12" fmla="*/ 442405 h 1801216"/>
              <a:gd name="connsiteX13" fmla="*/ 115100 w 965556"/>
              <a:gd name="connsiteY13" fmla="*/ 349686 h 1801216"/>
              <a:gd name="connsiteX14" fmla="*/ 76733 w 965556"/>
              <a:gd name="connsiteY14" fmla="*/ 288939 h 1801216"/>
              <a:gd name="connsiteX15" fmla="*/ 35170 w 965556"/>
              <a:gd name="connsiteY15" fmla="*/ 330503 h 1801216"/>
              <a:gd name="connsiteX16" fmla="*/ 0 w 965556"/>
              <a:gd name="connsiteY16" fmla="*/ 352883 h 1801216"/>
              <a:gd name="connsiteX17" fmla="*/ 25578 w 965556"/>
              <a:gd name="connsiteY17" fmla="*/ 378461 h 1801216"/>
              <a:gd name="connsiteX18" fmla="*/ 83128 w 965556"/>
              <a:gd name="connsiteY18" fmla="*/ 599068 h 1801216"/>
              <a:gd name="connsiteX19" fmla="*/ 147072 w 965556"/>
              <a:gd name="connsiteY19" fmla="*/ 704576 h 1801216"/>
              <a:gd name="connsiteX20" fmla="*/ 233396 w 965556"/>
              <a:gd name="connsiteY20" fmla="*/ 631040 h 1801216"/>
              <a:gd name="connsiteX21" fmla="*/ 290946 w 965556"/>
              <a:gd name="connsiteY21" fmla="*/ 531927 h 1801216"/>
              <a:gd name="connsiteX22" fmla="*/ 310129 w 965556"/>
              <a:gd name="connsiteY22" fmla="*/ 605462 h 1801216"/>
              <a:gd name="connsiteX23" fmla="*/ 278157 w 965556"/>
              <a:gd name="connsiteY23" fmla="*/ 663012 h 1801216"/>
              <a:gd name="connsiteX24" fmla="*/ 169452 w 965556"/>
              <a:gd name="connsiteY24" fmla="*/ 813281 h 1801216"/>
              <a:gd name="connsiteX25" fmla="*/ 182241 w 965556"/>
              <a:gd name="connsiteY25" fmla="*/ 1085043 h 1801216"/>
              <a:gd name="connsiteX26" fmla="*/ 230199 w 965556"/>
              <a:gd name="connsiteY26" fmla="*/ 1590201 h 1801216"/>
              <a:gd name="connsiteX27" fmla="*/ 227002 w 965556"/>
              <a:gd name="connsiteY27" fmla="*/ 1650948 h 1801216"/>
              <a:gd name="connsiteX28" fmla="*/ 159860 w 965556"/>
              <a:gd name="connsiteY28" fmla="*/ 1785230 h 1801216"/>
              <a:gd name="connsiteX29" fmla="*/ 220607 w 965556"/>
              <a:gd name="connsiteY29" fmla="*/ 1801216 h 1801216"/>
              <a:gd name="connsiteX30" fmla="*/ 300537 w 965556"/>
              <a:gd name="connsiteY30" fmla="*/ 1727681 h 1801216"/>
              <a:gd name="connsiteX31" fmla="*/ 322918 w 965556"/>
              <a:gd name="connsiteY31" fmla="*/ 1666934 h 1801216"/>
              <a:gd name="connsiteX32" fmla="*/ 290946 w 965556"/>
              <a:gd name="connsiteY32" fmla="*/ 1615779 h 1801216"/>
              <a:gd name="connsiteX33" fmla="*/ 313326 w 965556"/>
              <a:gd name="connsiteY33" fmla="*/ 1344016 h 1801216"/>
              <a:gd name="connsiteX34" fmla="*/ 316523 w 965556"/>
              <a:gd name="connsiteY34" fmla="*/ 998718 h 1801216"/>
              <a:gd name="connsiteX35" fmla="*/ 450806 w 965556"/>
              <a:gd name="connsiteY35" fmla="*/ 1101029 h 1801216"/>
              <a:gd name="connsiteX36" fmla="*/ 633046 w 965556"/>
              <a:gd name="connsiteY36" fmla="*/ 1321636 h 1801216"/>
              <a:gd name="connsiteX37" fmla="*/ 696991 w 965556"/>
              <a:gd name="connsiteY37" fmla="*/ 1618976 h 1801216"/>
              <a:gd name="connsiteX38" fmla="*/ 661821 w 965556"/>
              <a:gd name="connsiteY38" fmla="*/ 1670131 h 1801216"/>
              <a:gd name="connsiteX39" fmla="*/ 700188 w 965556"/>
              <a:gd name="connsiteY39" fmla="*/ 1714892 h 1801216"/>
              <a:gd name="connsiteX40" fmla="*/ 834470 w 965556"/>
              <a:gd name="connsiteY40" fmla="*/ 1750061 h 1801216"/>
              <a:gd name="connsiteX41" fmla="*/ 773723 w 965556"/>
              <a:gd name="connsiteY41" fmla="*/ 1638159 h 1801216"/>
              <a:gd name="connsiteX42" fmla="*/ 748146 w 965556"/>
              <a:gd name="connsiteY42" fmla="*/ 1571018 h 1801216"/>
              <a:gd name="connsiteX43" fmla="*/ 735357 w 965556"/>
              <a:gd name="connsiteY43" fmla="*/ 1270481 h 1801216"/>
              <a:gd name="connsiteX44" fmla="*/ 485975 w 965556"/>
              <a:gd name="connsiteY44" fmla="*/ 819675 h 1801216"/>
              <a:gd name="connsiteX45" fmla="*/ 530736 w 965556"/>
              <a:gd name="connsiteY45" fmla="*/ 733351 h 1801216"/>
              <a:gd name="connsiteX46" fmla="*/ 601074 w 965556"/>
              <a:gd name="connsiteY46" fmla="*/ 637434 h 1801216"/>
              <a:gd name="connsiteX47" fmla="*/ 620258 w 965556"/>
              <a:gd name="connsiteY47" fmla="*/ 541518 h 1801216"/>
              <a:gd name="connsiteX48" fmla="*/ 690596 w 965556"/>
              <a:gd name="connsiteY48" fmla="*/ 666209 h 1801216"/>
              <a:gd name="connsiteX49" fmla="*/ 757737 w 965556"/>
              <a:gd name="connsiteY49" fmla="*/ 691787 h 1801216"/>
              <a:gd name="connsiteX50" fmla="*/ 904809 w 965556"/>
              <a:gd name="connsiteY50" fmla="*/ 480772 h 1801216"/>
              <a:gd name="connsiteX51" fmla="*/ 965556 w 965556"/>
              <a:gd name="connsiteY51" fmla="*/ 381658 h 1801216"/>
              <a:gd name="connsiteX52" fmla="*/ 936781 w 965556"/>
              <a:gd name="connsiteY52" fmla="*/ 311320 h 1801216"/>
              <a:gd name="connsiteX53" fmla="*/ 898414 w 965556"/>
              <a:gd name="connsiteY53" fmla="*/ 352883 h 1801216"/>
              <a:gd name="connsiteX54" fmla="*/ 879231 w 965556"/>
              <a:gd name="connsiteY54" fmla="*/ 317714 h 1801216"/>
              <a:gd name="connsiteX55" fmla="*/ 853653 w 965556"/>
              <a:gd name="connsiteY55" fmla="*/ 404039 h 1801216"/>
              <a:gd name="connsiteX56" fmla="*/ 815287 w 965556"/>
              <a:gd name="connsiteY56" fmla="*/ 499955 h 1801216"/>
              <a:gd name="connsiteX57" fmla="*/ 738554 w 965556"/>
              <a:gd name="connsiteY57" fmla="*/ 573490 h 1801216"/>
              <a:gd name="connsiteX58" fmla="*/ 652230 w 965556"/>
              <a:gd name="connsiteY58" fmla="*/ 311320 h 1801216"/>
              <a:gd name="connsiteX59" fmla="*/ 572300 w 965556"/>
              <a:gd name="connsiteY59" fmla="*/ 295334 h 1801216"/>
              <a:gd name="connsiteX60" fmla="*/ 524342 w 965556"/>
              <a:gd name="connsiteY60" fmla="*/ 260165 h 1801216"/>
              <a:gd name="connsiteX61" fmla="*/ 527539 w 965556"/>
              <a:gd name="connsiteY61" fmla="*/ 177037 h 1801216"/>
              <a:gd name="connsiteX62" fmla="*/ 532601 w 965556"/>
              <a:gd name="connsiteY62" fmla="*/ 100372 h 1801216"/>
              <a:gd name="connsiteX63" fmla="*/ 515433 w 965556"/>
              <a:gd name="connsiteY63" fmla="*/ 39624 h 1801216"/>
              <a:gd name="connsiteX64" fmla="*/ 473070 w 965556"/>
              <a:gd name="connsiteY64" fmla="*/ 28934 h 1801216"/>
              <a:gd name="connsiteX65" fmla="*/ 409242 w 965556"/>
              <a:gd name="connsiteY65" fmla="*/ 1191 h 1801216"/>
              <a:gd name="connsiteX66" fmla="*/ 373057 w 965556"/>
              <a:gd name="connsiteY66" fmla="*/ 21790 h 1801216"/>
              <a:gd name="connsiteX67" fmla="*/ 330327 w 965556"/>
              <a:gd name="connsiteY67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15433 w 965556"/>
              <a:gd name="connsiteY64" fmla="*/ 39624 h 1801216"/>
              <a:gd name="connsiteX65" fmla="*/ 473070 w 965556"/>
              <a:gd name="connsiteY65" fmla="*/ 28934 h 1801216"/>
              <a:gd name="connsiteX66" fmla="*/ 409242 w 965556"/>
              <a:gd name="connsiteY66" fmla="*/ 1191 h 1801216"/>
              <a:gd name="connsiteX67" fmla="*/ 373057 w 965556"/>
              <a:gd name="connsiteY67" fmla="*/ 21790 h 1801216"/>
              <a:gd name="connsiteX68" fmla="*/ 330327 w 965556"/>
              <a:gd name="connsiteY68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01645 w 965556"/>
              <a:gd name="connsiteY64" fmla="*/ 67034 h 1801216"/>
              <a:gd name="connsiteX65" fmla="*/ 515433 w 965556"/>
              <a:gd name="connsiteY65" fmla="*/ 39624 h 1801216"/>
              <a:gd name="connsiteX66" fmla="*/ 473070 w 965556"/>
              <a:gd name="connsiteY66" fmla="*/ 28934 h 1801216"/>
              <a:gd name="connsiteX67" fmla="*/ 409242 w 965556"/>
              <a:gd name="connsiteY67" fmla="*/ 1191 h 1801216"/>
              <a:gd name="connsiteX68" fmla="*/ 373057 w 965556"/>
              <a:gd name="connsiteY68" fmla="*/ 21790 h 1801216"/>
              <a:gd name="connsiteX69" fmla="*/ 330327 w 965556"/>
              <a:gd name="connsiteY69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46506 w 982091"/>
              <a:gd name="connsiteY52" fmla="*/ 414996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9231 w 979710"/>
              <a:gd name="connsiteY55" fmla="*/ 317714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230199 w 979710"/>
              <a:gd name="connsiteY28" fmla="*/ 1590201 h 1801216"/>
              <a:gd name="connsiteX29" fmla="*/ 227002 w 979710"/>
              <a:gd name="connsiteY29" fmla="*/ 1650948 h 1801216"/>
              <a:gd name="connsiteX30" fmla="*/ 159860 w 979710"/>
              <a:gd name="connsiteY30" fmla="*/ 1785230 h 1801216"/>
              <a:gd name="connsiteX31" fmla="*/ 220607 w 979710"/>
              <a:gd name="connsiteY31" fmla="*/ 1801216 h 1801216"/>
              <a:gd name="connsiteX32" fmla="*/ 300537 w 979710"/>
              <a:gd name="connsiteY32" fmla="*/ 1727681 h 1801216"/>
              <a:gd name="connsiteX33" fmla="*/ 322918 w 979710"/>
              <a:gd name="connsiteY33" fmla="*/ 1666934 h 1801216"/>
              <a:gd name="connsiteX34" fmla="*/ 290946 w 979710"/>
              <a:gd name="connsiteY34" fmla="*/ 1615779 h 1801216"/>
              <a:gd name="connsiteX35" fmla="*/ 313326 w 979710"/>
              <a:gd name="connsiteY35" fmla="*/ 1344016 h 1801216"/>
              <a:gd name="connsiteX36" fmla="*/ 316523 w 979710"/>
              <a:gd name="connsiteY36" fmla="*/ 998718 h 1801216"/>
              <a:gd name="connsiteX37" fmla="*/ 450806 w 979710"/>
              <a:gd name="connsiteY37" fmla="*/ 1101029 h 1801216"/>
              <a:gd name="connsiteX38" fmla="*/ 633046 w 979710"/>
              <a:gd name="connsiteY38" fmla="*/ 1321636 h 1801216"/>
              <a:gd name="connsiteX39" fmla="*/ 696991 w 979710"/>
              <a:gd name="connsiteY39" fmla="*/ 1618976 h 1801216"/>
              <a:gd name="connsiteX40" fmla="*/ 661821 w 979710"/>
              <a:gd name="connsiteY40" fmla="*/ 1670131 h 1801216"/>
              <a:gd name="connsiteX41" fmla="*/ 700188 w 979710"/>
              <a:gd name="connsiteY41" fmla="*/ 1714892 h 1801216"/>
              <a:gd name="connsiteX42" fmla="*/ 834470 w 979710"/>
              <a:gd name="connsiteY42" fmla="*/ 1750061 h 1801216"/>
              <a:gd name="connsiteX43" fmla="*/ 773723 w 979710"/>
              <a:gd name="connsiteY43" fmla="*/ 1638159 h 1801216"/>
              <a:gd name="connsiteX44" fmla="*/ 748146 w 979710"/>
              <a:gd name="connsiteY44" fmla="*/ 1571018 h 1801216"/>
              <a:gd name="connsiteX45" fmla="*/ 735357 w 979710"/>
              <a:gd name="connsiteY45" fmla="*/ 1270481 h 1801216"/>
              <a:gd name="connsiteX46" fmla="*/ 485975 w 979710"/>
              <a:gd name="connsiteY46" fmla="*/ 819675 h 1801216"/>
              <a:gd name="connsiteX47" fmla="*/ 583124 w 979710"/>
              <a:gd name="connsiteY47" fmla="*/ 854795 h 1801216"/>
              <a:gd name="connsiteX48" fmla="*/ 624887 w 979710"/>
              <a:gd name="connsiteY48" fmla="*/ 599334 h 1801216"/>
              <a:gd name="connsiteX49" fmla="*/ 620258 w 979710"/>
              <a:gd name="connsiteY49" fmla="*/ 541518 h 1801216"/>
              <a:gd name="connsiteX50" fmla="*/ 690596 w 979710"/>
              <a:gd name="connsiteY50" fmla="*/ 666209 h 1801216"/>
              <a:gd name="connsiteX51" fmla="*/ 757737 w 979710"/>
              <a:gd name="connsiteY51" fmla="*/ 691787 h 1801216"/>
              <a:gd name="connsiteX52" fmla="*/ 904809 w 979710"/>
              <a:gd name="connsiteY52" fmla="*/ 480772 h 1801216"/>
              <a:gd name="connsiteX53" fmla="*/ 946506 w 979710"/>
              <a:gd name="connsiteY53" fmla="*/ 414996 h 1801216"/>
              <a:gd name="connsiteX54" fmla="*/ 934400 w 979710"/>
              <a:gd name="connsiteY54" fmla="*/ 323226 h 1801216"/>
              <a:gd name="connsiteX55" fmla="*/ 900795 w 979710"/>
              <a:gd name="connsiteY55" fmla="*/ 355264 h 1801216"/>
              <a:gd name="connsiteX56" fmla="*/ 874469 w 979710"/>
              <a:gd name="connsiteY56" fmla="*/ 332001 h 1801216"/>
              <a:gd name="connsiteX57" fmla="*/ 853653 w 979710"/>
              <a:gd name="connsiteY57" fmla="*/ 430233 h 1801216"/>
              <a:gd name="connsiteX58" fmla="*/ 812905 w 979710"/>
              <a:gd name="connsiteY58" fmla="*/ 507099 h 1801216"/>
              <a:gd name="connsiteX59" fmla="*/ 738554 w 979710"/>
              <a:gd name="connsiteY59" fmla="*/ 573490 h 1801216"/>
              <a:gd name="connsiteX60" fmla="*/ 652230 w 979710"/>
              <a:gd name="connsiteY60" fmla="*/ 311320 h 1801216"/>
              <a:gd name="connsiteX61" fmla="*/ 572300 w 979710"/>
              <a:gd name="connsiteY61" fmla="*/ 295334 h 1801216"/>
              <a:gd name="connsiteX62" fmla="*/ 524342 w 979710"/>
              <a:gd name="connsiteY62" fmla="*/ 260165 h 1801216"/>
              <a:gd name="connsiteX63" fmla="*/ 527539 w 979710"/>
              <a:gd name="connsiteY63" fmla="*/ 177037 h 1801216"/>
              <a:gd name="connsiteX64" fmla="*/ 511170 w 979710"/>
              <a:gd name="connsiteY64" fmla="*/ 143234 h 1801216"/>
              <a:gd name="connsiteX65" fmla="*/ 532601 w 979710"/>
              <a:gd name="connsiteY65" fmla="*/ 100372 h 1801216"/>
              <a:gd name="connsiteX66" fmla="*/ 501645 w 979710"/>
              <a:gd name="connsiteY66" fmla="*/ 67034 h 1801216"/>
              <a:gd name="connsiteX67" fmla="*/ 515433 w 979710"/>
              <a:gd name="connsiteY67" fmla="*/ 39624 h 1801216"/>
              <a:gd name="connsiteX68" fmla="*/ 473070 w 979710"/>
              <a:gd name="connsiteY68" fmla="*/ 28934 h 1801216"/>
              <a:gd name="connsiteX69" fmla="*/ 409242 w 979710"/>
              <a:gd name="connsiteY69" fmla="*/ 1191 h 1801216"/>
              <a:gd name="connsiteX70" fmla="*/ 373057 w 979710"/>
              <a:gd name="connsiteY70" fmla="*/ 21790 h 1801216"/>
              <a:gd name="connsiteX71" fmla="*/ 330327 w 979710"/>
              <a:gd name="connsiteY71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9059"/>
              <a:gd name="connsiteX1" fmla="*/ 327814 w 979710"/>
              <a:gd name="connsiteY1" fmla="*/ 43221 h 1809059"/>
              <a:gd name="connsiteX2" fmla="*/ 300537 w 979710"/>
              <a:gd name="connsiteY2" fmla="*/ 55544 h 1809059"/>
              <a:gd name="connsiteX3" fmla="*/ 311145 w 979710"/>
              <a:gd name="connsiteY3" fmla="*/ 86084 h 1809059"/>
              <a:gd name="connsiteX4" fmla="*/ 265368 w 979710"/>
              <a:gd name="connsiteY4" fmla="*/ 106699 h 1809059"/>
              <a:gd name="connsiteX5" fmla="*/ 281354 w 979710"/>
              <a:gd name="connsiteY5" fmla="*/ 205812 h 1809059"/>
              <a:gd name="connsiteX6" fmla="*/ 322918 w 979710"/>
              <a:gd name="connsiteY6" fmla="*/ 215404 h 1809059"/>
              <a:gd name="connsiteX7" fmla="*/ 354890 w 979710"/>
              <a:gd name="connsiteY7" fmla="*/ 276151 h 1809059"/>
              <a:gd name="connsiteX8" fmla="*/ 383665 w 979710"/>
              <a:gd name="connsiteY8" fmla="*/ 292137 h 1809059"/>
              <a:gd name="connsiteX9" fmla="*/ 345298 w 979710"/>
              <a:gd name="connsiteY9" fmla="*/ 320911 h 1809059"/>
              <a:gd name="connsiteX10" fmla="*/ 271763 w 979710"/>
              <a:gd name="connsiteY10" fmla="*/ 340095 h 1809059"/>
              <a:gd name="connsiteX11" fmla="*/ 204621 w 979710"/>
              <a:gd name="connsiteY11" fmla="*/ 477574 h 1809059"/>
              <a:gd name="connsiteX12" fmla="*/ 166255 w 979710"/>
              <a:gd name="connsiteY12" fmla="*/ 570293 h 1809059"/>
              <a:gd name="connsiteX13" fmla="*/ 92719 w 979710"/>
              <a:gd name="connsiteY13" fmla="*/ 442405 h 1809059"/>
              <a:gd name="connsiteX14" fmla="*/ 115100 w 979710"/>
              <a:gd name="connsiteY14" fmla="*/ 349686 h 1809059"/>
              <a:gd name="connsiteX15" fmla="*/ 76733 w 979710"/>
              <a:gd name="connsiteY15" fmla="*/ 288939 h 1809059"/>
              <a:gd name="connsiteX16" fmla="*/ 35170 w 979710"/>
              <a:gd name="connsiteY16" fmla="*/ 330503 h 1809059"/>
              <a:gd name="connsiteX17" fmla="*/ 0 w 979710"/>
              <a:gd name="connsiteY17" fmla="*/ 352883 h 1809059"/>
              <a:gd name="connsiteX18" fmla="*/ 25578 w 979710"/>
              <a:gd name="connsiteY18" fmla="*/ 378461 h 1809059"/>
              <a:gd name="connsiteX19" fmla="*/ 83128 w 979710"/>
              <a:gd name="connsiteY19" fmla="*/ 599068 h 1809059"/>
              <a:gd name="connsiteX20" fmla="*/ 147072 w 979710"/>
              <a:gd name="connsiteY20" fmla="*/ 704576 h 1809059"/>
              <a:gd name="connsiteX21" fmla="*/ 233396 w 979710"/>
              <a:gd name="connsiteY21" fmla="*/ 631040 h 1809059"/>
              <a:gd name="connsiteX22" fmla="*/ 290946 w 979710"/>
              <a:gd name="connsiteY22" fmla="*/ 531927 h 1809059"/>
              <a:gd name="connsiteX23" fmla="*/ 310129 w 979710"/>
              <a:gd name="connsiteY23" fmla="*/ 605462 h 1809059"/>
              <a:gd name="connsiteX24" fmla="*/ 249582 w 979710"/>
              <a:gd name="connsiteY24" fmla="*/ 674918 h 1809059"/>
              <a:gd name="connsiteX25" fmla="*/ 169452 w 979710"/>
              <a:gd name="connsiteY25" fmla="*/ 844237 h 1809059"/>
              <a:gd name="connsiteX26" fmla="*/ 96516 w 979710"/>
              <a:gd name="connsiteY26" fmla="*/ 1096950 h 1809059"/>
              <a:gd name="connsiteX27" fmla="*/ 192083 w 979710"/>
              <a:gd name="connsiteY27" fmla="*/ 1126690 h 1809059"/>
              <a:gd name="connsiteX28" fmla="*/ 196845 w 979710"/>
              <a:gd name="connsiteY28" fmla="*/ 1262421 h 1809059"/>
              <a:gd name="connsiteX29" fmla="*/ 230199 w 979710"/>
              <a:gd name="connsiteY29" fmla="*/ 1590201 h 1809059"/>
              <a:gd name="connsiteX30" fmla="*/ 227002 w 979710"/>
              <a:gd name="connsiteY30" fmla="*/ 1669998 h 1809059"/>
              <a:gd name="connsiteX31" fmla="*/ 159860 w 979710"/>
              <a:gd name="connsiteY31" fmla="*/ 1785230 h 1809059"/>
              <a:gd name="connsiteX32" fmla="*/ 220607 w 979710"/>
              <a:gd name="connsiteY32" fmla="*/ 1801216 h 1809059"/>
              <a:gd name="connsiteX33" fmla="*/ 300537 w 979710"/>
              <a:gd name="connsiteY33" fmla="*/ 1727681 h 1809059"/>
              <a:gd name="connsiteX34" fmla="*/ 322918 w 979710"/>
              <a:gd name="connsiteY34" fmla="*/ 1666934 h 1809059"/>
              <a:gd name="connsiteX35" fmla="*/ 290946 w 979710"/>
              <a:gd name="connsiteY35" fmla="*/ 1615779 h 1809059"/>
              <a:gd name="connsiteX36" fmla="*/ 320469 w 979710"/>
              <a:gd name="connsiteY36" fmla="*/ 1305916 h 1809059"/>
              <a:gd name="connsiteX37" fmla="*/ 316524 w 979710"/>
              <a:gd name="connsiteY37" fmla="*/ 1124925 h 1809059"/>
              <a:gd name="connsiteX38" fmla="*/ 450806 w 979710"/>
              <a:gd name="connsiteY38" fmla="*/ 1101029 h 1809059"/>
              <a:gd name="connsiteX39" fmla="*/ 633046 w 979710"/>
              <a:gd name="connsiteY39" fmla="*/ 1321636 h 1809059"/>
              <a:gd name="connsiteX40" fmla="*/ 696991 w 979710"/>
              <a:gd name="connsiteY40" fmla="*/ 1618976 h 1809059"/>
              <a:gd name="connsiteX41" fmla="*/ 661821 w 979710"/>
              <a:gd name="connsiteY41" fmla="*/ 1670131 h 1809059"/>
              <a:gd name="connsiteX42" fmla="*/ 700188 w 979710"/>
              <a:gd name="connsiteY42" fmla="*/ 1714892 h 1809059"/>
              <a:gd name="connsiteX43" fmla="*/ 834470 w 979710"/>
              <a:gd name="connsiteY43" fmla="*/ 1750061 h 1809059"/>
              <a:gd name="connsiteX44" fmla="*/ 773723 w 979710"/>
              <a:gd name="connsiteY44" fmla="*/ 1638159 h 1809059"/>
              <a:gd name="connsiteX45" fmla="*/ 748146 w 979710"/>
              <a:gd name="connsiteY45" fmla="*/ 1571018 h 1809059"/>
              <a:gd name="connsiteX46" fmla="*/ 735357 w 979710"/>
              <a:gd name="connsiteY46" fmla="*/ 1270481 h 1809059"/>
              <a:gd name="connsiteX47" fmla="*/ 485975 w 979710"/>
              <a:gd name="connsiteY47" fmla="*/ 819675 h 1809059"/>
              <a:gd name="connsiteX48" fmla="*/ 583124 w 979710"/>
              <a:gd name="connsiteY48" fmla="*/ 854795 h 1809059"/>
              <a:gd name="connsiteX49" fmla="*/ 624887 w 979710"/>
              <a:gd name="connsiteY49" fmla="*/ 599334 h 1809059"/>
              <a:gd name="connsiteX50" fmla="*/ 620258 w 979710"/>
              <a:gd name="connsiteY50" fmla="*/ 541518 h 1809059"/>
              <a:gd name="connsiteX51" fmla="*/ 690596 w 979710"/>
              <a:gd name="connsiteY51" fmla="*/ 666209 h 1809059"/>
              <a:gd name="connsiteX52" fmla="*/ 757737 w 979710"/>
              <a:gd name="connsiteY52" fmla="*/ 691787 h 1809059"/>
              <a:gd name="connsiteX53" fmla="*/ 904809 w 979710"/>
              <a:gd name="connsiteY53" fmla="*/ 480772 h 1809059"/>
              <a:gd name="connsiteX54" fmla="*/ 946506 w 979710"/>
              <a:gd name="connsiteY54" fmla="*/ 414996 h 1809059"/>
              <a:gd name="connsiteX55" fmla="*/ 934400 w 979710"/>
              <a:gd name="connsiteY55" fmla="*/ 323226 h 1809059"/>
              <a:gd name="connsiteX56" fmla="*/ 900795 w 979710"/>
              <a:gd name="connsiteY56" fmla="*/ 355264 h 1809059"/>
              <a:gd name="connsiteX57" fmla="*/ 874469 w 979710"/>
              <a:gd name="connsiteY57" fmla="*/ 332001 h 1809059"/>
              <a:gd name="connsiteX58" fmla="*/ 853653 w 979710"/>
              <a:gd name="connsiteY58" fmla="*/ 430233 h 1809059"/>
              <a:gd name="connsiteX59" fmla="*/ 812905 w 979710"/>
              <a:gd name="connsiteY59" fmla="*/ 507099 h 1809059"/>
              <a:gd name="connsiteX60" fmla="*/ 738554 w 979710"/>
              <a:gd name="connsiteY60" fmla="*/ 573490 h 1809059"/>
              <a:gd name="connsiteX61" fmla="*/ 652230 w 979710"/>
              <a:gd name="connsiteY61" fmla="*/ 311320 h 1809059"/>
              <a:gd name="connsiteX62" fmla="*/ 572300 w 979710"/>
              <a:gd name="connsiteY62" fmla="*/ 295334 h 1809059"/>
              <a:gd name="connsiteX63" fmla="*/ 524342 w 979710"/>
              <a:gd name="connsiteY63" fmla="*/ 260165 h 1809059"/>
              <a:gd name="connsiteX64" fmla="*/ 527539 w 979710"/>
              <a:gd name="connsiteY64" fmla="*/ 177037 h 1809059"/>
              <a:gd name="connsiteX65" fmla="*/ 511170 w 979710"/>
              <a:gd name="connsiteY65" fmla="*/ 143234 h 1809059"/>
              <a:gd name="connsiteX66" fmla="*/ 532601 w 979710"/>
              <a:gd name="connsiteY66" fmla="*/ 100372 h 1809059"/>
              <a:gd name="connsiteX67" fmla="*/ 501645 w 979710"/>
              <a:gd name="connsiteY67" fmla="*/ 67034 h 1809059"/>
              <a:gd name="connsiteX68" fmla="*/ 515433 w 979710"/>
              <a:gd name="connsiteY68" fmla="*/ 39624 h 1809059"/>
              <a:gd name="connsiteX69" fmla="*/ 473070 w 979710"/>
              <a:gd name="connsiteY69" fmla="*/ 28934 h 1809059"/>
              <a:gd name="connsiteX70" fmla="*/ 409242 w 979710"/>
              <a:gd name="connsiteY70" fmla="*/ 1191 h 1809059"/>
              <a:gd name="connsiteX71" fmla="*/ 373057 w 979710"/>
              <a:gd name="connsiteY71" fmla="*/ 21790 h 1809059"/>
              <a:gd name="connsiteX72" fmla="*/ 330327 w 979710"/>
              <a:gd name="connsiteY72" fmla="*/ 12415 h 1809059"/>
              <a:gd name="connsiteX0" fmla="*/ 330327 w 979710"/>
              <a:gd name="connsiteY0" fmla="*/ 12415 h 1790559"/>
              <a:gd name="connsiteX1" fmla="*/ 327814 w 979710"/>
              <a:gd name="connsiteY1" fmla="*/ 43221 h 1790559"/>
              <a:gd name="connsiteX2" fmla="*/ 300537 w 979710"/>
              <a:gd name="connsiteY2" fmla="*/ 55544 h 1790559"/>
              <a:gd name="connsiteX3" fmla="*/ 311145 w 979710"/>
              <a:gd name="connsiteY3" fmla="*/ 86084 h 1790559"/>
              <a:gd name="connsiteX4" fmla="*/ 265368 w 979710"/>
              <a:gd name="connsiteY4" fmla="*/ 106699 h 1790559"/>
              <a:gd name="connsiteX5" fmla="*/ 281354 w 979710"/>
              <a:gd name="connsiteY5" fmla="*/ 205812 h 1790559"/>
              <a:gd name="connsiteX6" fmla="*/ 322918 w 979710"/>
              <a:gd name="connsiteY6" fmla="*/ 215404 h 1790559"/>
              <a:gd name="connsiteX7" fmla="*/ 354890 w 979710"/>
              <a:gd name="connsiteY7" fmla="*/ 276151 h 1790559"/>
              <a:gd name="connsiteX8" fmla="*/ 383665 w 979710"/>
              <a:gd name="connsiteY8" fmla="*/ 292137 h 1790559"/>
              <a:gd name="connsiteX9" fmla="*/ 345298 w 979710"/>
              <a:gd name="connsiteY9" fmla="*/ 320911 h 1790559"/>
              <a:gd name="connsiteX10" fmla="*/ 271763 w 979710"/>
              <a:gd name="connsiteY10" fmla="*/ 340095 h 1790559"/>
              <a:gd name="connsiteX11" fmla="*/ 204621 w 979710"/>
              <a:gd name="connsiteY11" fmla="*/ 477574 h 1790559"/>
              <a:gd name="connsiteX12" fmla="*/ 166255 w 979710"/>
              <a:gd name="connsiteY12" fmla="*/ 570293 h 1790559"/>
              <a:gd name="connsiteX13" fmla="*/ 92719 w 979710"/>
              <a:gd name="connsiteY13" fmla="*/ 442405 h 1790559"/>
              <a:gd name="connsiteX14" fmla="*/ 115100 w 979710"/>
              <a:gd name="connsiteY14" fmla="*/ 349686 h 1790559"/>
              <a:gd name="connsiteX15" fmla="*/ 76733 w 979710"/>
              <a:gd name="connsiteY15" fmla="*/ 288939 h 1790559"/>
              <a:gd name="connsiteX16" fmla="*/ 35170 w 979710"/>
              <a:gd name="connsiteY16" fmla="*/ 330503 h 1790559"/>
              <a:gd name="connsiteX17" fmla="*/ 0 w 979710"/>
              <a:gd name="connsiteY17" fmla="*/ 352883 h 1790559"/>
              <a:gd name="connsiteX18" fmla="*/ 25578 w 979710"/>
              <a:gd name="connsiteY18" fmla="*/ 378461 h 1790559"/>
              <a:gd name="connsiteX19" fmla="*/ 83128 w 979710"/>
              <a:gd name="connsiteY19" fmla="*/ 599068 h 1790559"/>
              <a:gd name="connsiteX20" fmla="*/ 147072 w 979710"/>
              <a:gd name="connsiteY20" fmla="*/ 704576 h 1790559"/>
              <a:gd name="connsiteX21" fmla="*/ 233396 w 979710"/>
              <a:gd name="connsiteY21" fmla="*/ 631040 h 1790559"/>
              <a:gd name="connsiteX22" fmla="*/ 290946 w 979710"/>
              <a:gd name="connsiteY22" fmla="*/ 531927 h 1790559"/>
              <a:gd name="connsiteX23" fmla="*/ 310129 w 979710"/>
              <a:gd name="connsiteY23" fmla="*/ 605462 h 1790559"/>
              <a:gd name="connsiteX24" fmla="*/ 249582 w 979710"/>
              <a:gd name="connsiteY24" fmla="*/ 674918 h 1790559"/>
              <a:gd name="connsiteX25" fmla="*/ 169452 w 979710"/>
              <a:gd name="connsiteY25" fmla="*/ 844237 h 1790559"/>
              <a:gd name="connsiteX26" fmla="*/ 96516 w 979710"/>
              <a:gd name="connsiteY26" fmla="*/ 1096950 h 1790559"/>
              <a:gd name="connsiteX27" fmla="*/ 192083 w 979710"/>
              <a:gd name="connsiteY27" fmla="*/ 1126690 h 1790559"/>
              <a:gd name="connsiteX28" fmla="*/ 196845 w 979710"/>
              <a:gd name="connsiteY28" fmla="*/ 1262421 h 1790559"/>
              <a:gd name="connsiteX29" fmla="*/ 230199 w 979710"/>
              <a:gd name="connsiteY29" fmla="*/ 1590201 h 1790559"/>
              <a:gd name="connsiteX30" fmla="*/ 227002 w 979710"/>
              <a:gd name="connsiteY30" fmla="*/ 1669998 h 1790559"/>
              <a:gd name="connsiteX31" fmla="*/ 159860 w 979710"/>
              <a:gd name="connsiteY31" fmla="*/ 1785230 h 1790559"/>
              <a:gd name="connsiteX32" fmla="*/ 237275 w 979710"/>
              <a:gd name="connsiteY32" fmla="*/ 1782166 h 1790559"/>
              <a:gd name="connsiteX33" fmla="*/ 300537 w 979710"/>
              <a:gd name="connsiteY33" fmla="*/ 1727681 h 1790559"/>
              <a:gd name="connsiteX34" fmla="*/ 322918 w 979710"/>
              <a:gd name="connsiteY34" fmla="*/ 1666934 h 1790559"/>
              <a:gd name="connsiteX35" fmla="*/ 290946 w 979710"/>
              <a:gd name="connsiteY35" fmla="*/ 1615779 h 1790559"/>
              <a:gd name="connsiteX36" fmla="*/ 320469 w 979710"/>
              <a:gd name="connsiteY36" fmla="*/ 1305916 h 1790559"/>
              <a:gd name="connsiteX37" fmla="*/ 316524 w 979710"/>
              <a:gd name="connsiteY37" fmla="*/ 1124925 h 1790559"/>
              <a:gd name="connsiteX38" fmla="*/ 450806 w 979710"/>
              <a:gd name="connsiteY38" fmla="*/ 1101029 h 1790559"/>
              <a:gd name="connsiteX39" fmla="*/ 633046 w 979710"/>
              <a:gd name="connsiteY39" fmla="*/ 1321636 h 1790559"/>
              <a:gd name="connsiteX40" fmla="*/ 696991 w 979710"/>
              <a:gd name="connsiteY40" fmla="*/ 1618976 h 1790559"/>
              <a:gd name="connsiteX41" fmla="*/ 661821 w 979710"/>
              <a:gd name="connsiteY41" fmla="*/ 1670131 h 1790559"/>
              <a:gd name="connsiteX42" fmla="*/ 700188 w 979710"/>
              <a:gd name="connsiteY42" fmla="*/ 1714892 h 1790559"/>
              <a:gd name="connsiteX43" fmla="*/ 834470 w 979710"/>
              <a:gd name="connsiteY43" fmla="*/ 1750061 h 1790559"/>
              <a:gd name="connsiteX44" fmla="*/ 773723 w 979710"/>
              <a:gd name="connsiteY44" fmla="*/ 1638159 h 1790559"/>
              <a:gd name="connsiteX45" fmla="*/ 748146 w 979710"/>
              <a:gd name="connsiteY45" fmla="*/ 1571018 h 1790559"/>
              <a:gd name="connsiteX46" fmla="*/ 735357 w 979710"/>
              <a:gd name="connsiteY46" fmla="*/ 1270481 h 1790559"/>
              <a:gd name="connsiteX47" fmla="*/ 485975 w 979710"/>
              <a:gd name="connsiteY47" fmla="*/ 819675 h 1790559"/>
              <a:gd name="connsiteX48" fmla="*/ 583124 w 979710"/>
              <a:gd name="connsiteY48" fmla="*/ 854795 h 1790559"/>
              <a:gd name="connsiteX49" fmla="*/ 624887 w 979710"/>
              <a:gd name="connsiteY49" fmla="*/ 599334 h 1790559"/>
              <a:gd name="connsiteX50" fmla="*/ 620258 w 979710"/>
              <a:gd name="connsiteY50" fmla="*/ 541518 h 1790559"/>
              <a:gd name="connsiteX51" fmla="*/ 690596 w 979710"/>
              <a:gd name="connsiteY51" fmla="*/ 666209 h 1790559"/>
              <a:gd name="connsiteX52" fmla="*/ 757737 w 979710"/>
              <a:gd name="connsiteY52" fmla="*/ 691787 h 1790559"/>
              <a:gd name="connsiteX53" fmla="*/ 904809 w 979710"/>
              <a:gd name="connsiteY53" fmla="*/ 480772 h 1790559"/>
              <a:gd name="connsiteX54" fmla="*/ 946506 w 979710"/>
              <a:gd name="connsiteY54" fmla="*/ 414996 h 1790559"/>
              <a:gd name="connsiteX55" fmla="*/ 934400 w 979710"/>
              <a:gd name="connsiteY55" fmla="*/ 323226 h 1790559"/>
              <a:gd name="connsiteX56" fmla="*/ 900795 w 979710"/>
              <a:gd name="connsiteY56" fmla="*/ 355264 h 1790559"/>
              <a:gd name="connsiteX57" fmla="*/ 874469 w 979710"/>
              <a:gd name="connsiteY57" fmla="*/ 332001 h 1790559"/>
              <a:gd name="connsiteX58" fmla="*/ 853653 w 979710"/>
              <a:gd name="connsiteY58" fmla="*/ 430233 h 1790559"/>
              <a:gd name="connsiteX59" fmla="*/ 812905 w 979710"/>
              <a:gd name="connsiteY59" fmla="*/ 507099 h 1790559"/>
              <a:gd name="connsiteX60" fmla="*/ 738554 w 979710"/>
              <a:gd name="connsiteY60" fmla="*/ 573490 h 1790559"/>
              <a:gd name="connsiteX61" fmla="*/ 652230 w 979710"/>
              <a:gd name="connsiteY61" fmla="*/ 311320 h 1790559"/>
              <a:gd name="connsiteX62" fmla="*/ 572300 w 979710"/>
              <a:gd name="connsiteY62" fmla="*/ 295334 h 1790559"/>
              <a:gd name="connsiteX63" fmla="*/ 524342 w 979710"/>
              <a:gd name="connsiteY63" fmla="*/ 260165 h 1790559"/>
              <a:gd name="connsiteX64" fmla="*/ 527539 w 979710"/>
              <a:gd name="connsiteY64" fmla="*/ 177037 h 1790559"/>
              <a:gd name="connsiteX65" fmla="*/ 511170 w 979710"/>
              <a:gd name="connsiteY65" fmla="*/ 143234 h 1790559"/>
              <a:gd name="connsiteX66" fmla="*/ 532601 w 979710"/>
              <a:gd name="connsiteY66" fmla="*/ 100372 h 1790559"/>
              <a:gd name="connsiteX67" fmla="*/ 501645 w 979710"/>
              <a:gd name="connsiteY67" fmla="*/ 67034 h 1790559"/>
              <a:gd name="connsiteX68" fmla="*/ 515433 w 979710"/>
              <a:gd name="connsiteY68" fmla="*/ 39624 h 1790559"/>
              <a:gd name="connsiteX69" fmla="*/ 473070 w 979710"/>
              <a:gd name="connsiteY69" fmla="*/ 28934 h 1790559"/>
              <a:gd name="connsiteX70" fmla="*/ 409242 w 979710"/>
              <a:gd name="connsiteY70" fmla="*/ 1191 h 1790559"/>
              <a:gd name="connsiteX71" fmla="*/ 373057 w 979710"/>
              <a:gd name="connsiteY71" fmla="*/ 21790 h 1790559"/>
              <a:gd name="connsiteX72" fmla="*/ 330327 w 979710"/>
              <a:gd name="connsiteY72" fmla="*/ 12415 h 1790559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42247 w 979710"/>
              <a:gd name="connsiteY18" fmla="*/ 428467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18501 w 963041"/>
              <a:gd name="connsiteY16" fmla="*/ 330503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115 w 961775"/>
              <a:gd name="connsiteY17" fmla="*/ 348121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13070 w 962453"/>
              <a:gd name="connsiteY0" fmla="*/ 12415 h 1804847"/>
              <a:gd name="connsiteX1" fmla="*/ 310557 w 962453"/>
              <a:gd name="connsiteY1" fmla="*/ 43221 h 1804847"/>
              <a:gd name="connsiteX2" fmla="*/ 283280 w 962453"/>
              <a:gd name="connsiteY2" fmla="*/ 55544 h 1804847"/>
              <a:gd name="connsiteX3" fmla="*/ 293888 w 962453"/>
              <a:gd name="connsiteY3" fmla="*/ 86084 h 1804847"/>
              <a:gd name="connsiteX4" fmla="*/ 248111 w 962453"/>
              <a:gd name="connsiteY4" fmla="*/ 106699 h 1804847"/>
              <a:gd name="connsiteX5" fmla="*/ 264097 w 962453"/>
              <a:gd name="connsiteY5" fmla="*/ 205812 h 1804847"/>
              <a:gd name="connsiteX6" fmla="*/ 305661 w 962453"/>
              <a:gd name="connsiteY6" fmla="*/ 215404 h 1804847"/>
              <a:gd name="connsiteX7" fmla="*/ 337633 w 962453"/>
              <a:gd name="connsiteY7" fmla="*/ 276151 h 1804847"/>
              <a:gd name="connsiteX8" fmla="*/ 366408 w 962453"/>
              <a:gd name="connsiteY8" fmla="*/ 292137 h 1804847"/>
              <a:gd name="connsiteX9" fmla="*/ 328041 w 962453"/>
              <a:gd name="connsiteY9" fmla="*/ 320911 h 1804847"/>
              <a:gd name="connsiteX10" fmla="*/ 254506 w 962453"/>
              <a:gd name="connsiteY10" fmla="*/ 340095 h 1804847"/>
              <a:gd name="connsiteX11" fmla="*/ 187364 w 962453"/>
              <a:gd name="connsiteY11" fmla="*/ 477574 h 1804847"/>
              <a:gd name="connsiteX12" fmla="*/ 148998 w 962453"/>
              <a:gd name="connsiteY12" fmla="*/ 570293 h 1804847"/>
              <a:gd name="connsiteX13" fmla="*/ 75462 w 962453"/>
              <a:gd name="connsiteY13" fmla="*/ 442405 h 1804847"/>
              <a:gd name="connsiteX14" fmla="*/ 97843 w 962453"/>
              <a:gd name="connsiteY14" fmla="*/ 349686 h 1804847"/>
              <a:gd name="connsiteX15" fmla="*/ 59476 w 962453"/>
              <a:gd name="connsiteY15" fmla="*/ 288939 h 1804847"/>
              <a:gd name="connsiteX16" fmla="*/ 27438 w 962453"/>
              <a:gd name="connsiteY16" fmla="*/ 328122 h 1804847"/>
              <a:gd name="connsiteX17" fmla="*/ 11318 w 962453"/>
              <a:gd name="connsiteY17" fmla="*/ 388602 h 1804847"/>
              <a:gd name="connsiteX18" fmla="*/ 24990 w 962453"/>
              <a:gd name="connsiteY18" fmla="*/ 428467 h 1804847"/>
              <a:gd name="connsiteX19" fmla="*/ 65871 w 962453"/>
              <a:gd name="connsiteY19" fmla="*/ 599068 h 1804847"/>
              <a:gd name="connsiteX20" fmla="*/ 129815 w 962453"/>
              <a:gd name="connsiteY20" fmla="*/ 704576 h 1804847"/>
              <a:gd name="connsiteX21" fmla="*/ 216139 w 962453"/>
              <a:gd name="connsiteY21" fmla="*/ 631040 h 1804847"/>
              <a:gd name="connsiteX22" fmla="*/ 273689 w 962453"/>
              <a:gd name="connsiteY22" fmla="*/ 531927 h 1804847"/>
              <a:gd name="connsiteX23" fmla="*/ 292872 w 962453"/>
              <a:gd name="connsiteY23" fmla="*/ 605462 h 1804847"/>
              <a:gd name="connsiteX24" fmla="*/ 232325 w 962453"/>
              <a:gd name="connsiteY24" fmla="*/ 674918 h 1804847"/>
              <a:gd name="connsiteX25" fmla="*/ 128383 w 962453"/>
              <a:gd name="connsiteY25" fmla="*/ 832330 h 1804847"/>
              <a:gd name="connsiteX26" fmla="*/ 678 w 962453"/>
              <a:gd name="connsiteY26" fmla="*/ 1032657 h 1804847"/>
              <a:gd name="connsiteX27" fmla="*/ 174826 w 962453"/>
              <a:gd name="connsiteY27" fmla="*/ 1126690 h 1804847"/>
              <a:gd name="connsiteX28" fmla="*/ 179588 w 962453"/>
              <a:gd name="connsiteY28" fmla="*/ 1262421 h 1804847"/>
              <a:gd name="connsiteX29" fmla="*/ 212942 w 962453"/>
              <a:gd name="connsiteY29" fmla="*/ 1590201 h 1804847"/>
              <a:gd name="connsiteX30" fmla="*/ 209745 w 962453"/>
              <a:gd name="connsiteY30" fmla="*/ 1669998 h 1804847"/>
              <a:gd name="connsiteX31" fmla="*/ 142603 w 962453"/>
              <a:gd name="connsiteY31" fmla="*/ 1785230 h 1804847"/>
              <a:gd name="connsiteX32" fmla="*/ 220018 w 962453"/>
              <a:gd name="connsiteY32" fmla="*/ 1782166 h 1804847"/>
              <a:gd name="connsiteX33" fmla="*/ 283280 w 962453"/>
              <a:gd name="connsiteY33" fmla="*/ 1727681 h 1804847"/>
              <a:gd name="connsiteX34" fmla="*/ 324711 w 962453"/>
              <a:gd name="connsiteY34" fmla="*/ 1683603 h 1804847"/>
              <a:gd name="connsiteX35" fmla="*/ 283214 w 962453"/>
              <a:gd name="connsiteY35" fmla="*/ 1608635 h 1804847"/>
              <a:gd name="connsiteX36" fmla="*/ 279400 w 962453"/>
              <a:gd name="connsiteY36" fmla="*/ 1248766 h 1804847"/>
              <a:gd name="connsiteX37" fmla="*/ 299267 w 962453"/>
              <a:gd name="connsiteY37" fmla="*/ 1124925 h 1804847"/>
              <a:gd name="connsiteX38" fmla="*/ 433549 w 962453"/>
              <a:gd name="connsiteY38" fmla="*/ 1101029 h 1804847"/>
              <a:gd name="connsiteX39" fmla="*/ 615789 w 962453"/>
              <a:gd name="connsiteY39" fmla="*/ 1321636 h 1804847"/>
              <a:gd name="connsiteX40" fmla="*/ 663066 w 962453"/>
              <a:gd name="connsiteY40" fmla="*/ 1599926 h 1804847"/>
              <a:gd name="connsiteX41" fmla="*/ 630277 w 962453"/>
              <a:gd name="connsiteY41" fmla="*/ 1662987 h 1804847"/>
              <a:gd name="connsiteX42" fmla="*/ 682931 w 962453"/>
              <a:gd name="connsiteY42" fmla="*/ 1714892 h 1804847"/>
              <a:gd name="connsiteX43" fmla="*/ 817213 w 962453"/>
              <a:gd name="connsiteY43" fmla="*/ 1750061 h 1804847"/>
              <a:gd name="connsiteX44" fmla="*/ 749322 w 962453"/>
              <a:gd name="connsiteY44" fmla="*/ 1650065 h 1804847"/>
              <a:gd name="connsiteX45" fmla="*/ 730889 w 962453"/>
              <a:gd name="connsiteY45" fmla="*/ 1571018 h 1804847"/>
              <a:gd name="connsiteX46" fmla="*/ 718100 w 962453"/>
              <a:gd name="connsiteY46" fmla="*/ 1270481 h 1804847"/>
              <a:gd name="connsiteX47" fmla="*/ 615357 w 962453"/>
              <a:gd name="connsiteY47" fmla="*/ 1079065 h 1804847"/>
              <a:gd name="connsiteX48" fmla="*/ 683030 w 962453"/>
              <a:gd name="connsiteY48" fmla="*/ 1057800 h 1804847"/>
              <a:gd name="connsiteX49" fmla="*/ 565867 w 962453"/>
              <a:gd name="connsiteY49" fmla="*/ 854795 h 1804847"/>
              <a:gd name="connsiteX50" fmla="*/ 607630 w 962453"/>
              <a:gd name="connsiteY50" fmla="*/ 599334 h 1804847"/>
              <a:gd name="connsiteX51" fmla="*/ 603001 w 962453"/>
              <a:gd name="connsiteY51" fmla="*/ 541518 h 1804847"/>
              <a:gd name="connsiteX52" fmla="*/ 673339 w 962453"/>
              <a:gd name="connsiteY52" fmla="*/ 666209 h 1804847"/>
              <a:gd name="connsiteX53" fmla="*/ 740480 w 962453"/>
              <a:gd name="connsiteY53" fmla="*/ 691787 h 1804847"/>
              <a:gd name="connsiteX54" fmla="*/ 887552 w 962453"/>
              <a:gd name="connsiteY54" fmla="*/ 480772 h 1804847"/>
              <a:gd name="connsiteX55" fmla="*/ 929249 w 962453"/>
              <a:gd name="connsiteY55" fmla="*/ 414996 h 1804847"/>
              <a:gd name="connsiteX56" fmla="*/ 917143 w 962453"/>
              <a:gd name="connsiteY56" fmla="*/ 323226 h 1804847"/>
              <a:gd name="connsiteX57" fmla="*/ 883538 w 962453"/>
              <a:gd name="connsiteY57" fmla="*/ 355264 h 1804847"/>
              <a:gd name="connsiteX58" fmla="*/ 857212 w 962453"/>
              <a:gd name="connsiteY58" fmla="*/ 332001 h 1804847"/>
              <a:gd name="connsiteX59" fmla="*/ 836396 w 962453"/>
              <a:gd name="connsiteY59" fmla="*/ 430233 h 1804847"/>
              <a:gd name="connsiteX60" fmla="*/ 795648 w 962453"/>
              <a:gd name="connsiteY60" fmla="*/ 507099 h 1804847"/>
              <a:gd name="connsiteX61" fmla="*/ 721297 w 962453"/>
              <a:gd name="connsiteY61" fmla="*/ 573490 h 1804847"/>
              <a:gd name="connsiteX62" fmla="*/ 634973 w 962453"/>
              <a:gd name="connsiteY62" fmla="*/ 311320 h 1804847"/>
              <a:gd name="connsiteX63" fmla="*/ 555043 w 962453"/>
              <a:gd name="connsiteY63" fmla="*/ 295334 h 1804847"/>
              <a:gd name="connsiteX64" fmla="*/ 507085 w 962453"/>
              <a:gd name="connsiteY64" fmla="*/ 260165 h 1804847"/>
              <a:gd name="connsiteX65" fmla="*/ 510282 w 962453"/>
              <a:gd name="connsiteY65" fmla="*/ 177037 h 1804847"/>
              <a:gd name="connsiteX66" fmla="*/ 493913 w 962453"/>
              <a:gd name="connsiteY66" fmla="*/ 143234 h 1804847"/>
              <a:gd name="connsiteX67" fmla="*/ 515344 w 962453"/>
              <a:gd name="connsiteY67" fmla="*/ 100372 h 1804847"/>
              <a:gd name="connsiteX68" fmla="*/ 484388 w 962453"/>
              <a:gd name="connsiteY68" fmla="*/ 67034 h 1804847"/>
              <a:gd name="connsiteX69" fmla="*/ 498176 w 962453"/>
              <a:gd name="connsiteY69" fmla="*/ 39624 h 1804847"/>
              <a:gd name="connsiteX70" fmla="*/ 455813 w 962453"/>
              <a:gd name="connsiteY70" fmla="*/ 28934 h 1804847"/>
              <a:gd name="connsiteX71" fmla="*/ 391985 w 962453"/>
              <a:gd name="connsiteY71" fmla="*/ 1191 h 1804847"/>
              <a:gd name="connsiteX72" fmla="*/ 355800 w 962453"/>
              <a:gd name="connsiteY72" fmla="*/ 21790 h 1804847"/>
              <a:gd name="connsiteX73" fmla="*/ 313070 w 962453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0640 w 961775"/>
              <a:gd name="connsiteY17" fmla="*/ 388602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49686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41011 w 990394"/>
              <a:gd name="connsiteY0" fmla="*/ 12415 h 1804847"/>
              <a:gd name="connsiteX1" fmla="*/ 338498 w 990394"/>
              <a:gd name="connsiteY1" fmla="*/ 43221 h 1804847"/>
              <a:gd name="connsiteX2" fmla="*/ 311221 w 990394"/>
              <a:gd name="connsiteY2" fmla="*/ 55544 h 1804847"/>
              <a:gd name="connsiteX3" fmla="*/ 321829 w 990394"/>
              <a:gd name="connsiteY3" fmla="*/ 86084 h 1804847"/>
              <a:gd name="connsiteX4" fmla="*/ 276052 w 990394"/>
              <a:gd name="connsiteY4" fmla="*/ 106699 h 1804847"/>
              <a:gd name="connsiteX5" fmla="*/ 292038 w 990394"/>
              <a:gd name="connsiteY5" fmla="*/ 205812 h 1804847"/>
              <a:gd name="connsiteX6" fmla="*/ 333602 w 990394"/>
              <a:gd name="connsiteY6" fmla="*/ 215404 h 1804847"/>
              <a:gd name="connsiteX7" fmla="*/ 365574 w 990394"/>
              <a:gd name="connsiteY7" fmla="*/ 276151 h 1804847"/>
              <a:gd name="connsiteX8" fmla="*/ 394349 w 990394"/>
              <a:gd name="connsiteY8" fmla="*/ 292137 h 1804847"/>
              <a:gd name="connsiteX9" fmla="*/ 355982 w 990394"/>
              <a:gd name="connsiteY9" fmla="*/ 320911 h 1804847"/>
              <a:gd name="connsiteX10" fmla="*/ 282447 w 990394"/>
              <a:gd name="connsiteY10" fmla="*/ 340095 h 1804847"/>
              <a:gd name="connsiteX11" fmla="*/ 215305 w 990394"/>
              <a:gd name="connsiteY11" fmla="*/ 477574 h 1804847"/>
              <a:gd name="connsiteX12" fmla="*/ 176939 w 990394"/>
              <a:gd name="connsiteY12" fmla="*/ 570293 h 1804847"/>
              <a:gd name="connsiteX13" fmla="*/ 103403 w 990394"/>
              <a:gd name="connsiteY13" fmla="*/ 442405 h 1804847"/>
              <a:gd name="connsiteX14" fmla="*/ 125784 w 990394"/>
              <a:gd name="connsiteY14" fmla="*/ 373499 h 1804847"/>
              <a:gd name="connsiteX15" fmla="*/ 87417 w 990394"/>
              <a:gd name="connsiteY15" fmla="*/ 288939 h 1804847"/>
              <a:gd name="connsiteX16" fmla="*/ 5373 w 990394"/>
              <a:gd name="connsiteY16" fmla="*/ 275735 h 1804847"/>
              <a:gd name="connsiteX17" fmla="*/ 39259 w 990394"/>
              <a:gd name="connsiteY17" fmla="*/ 388602 h 1804847"/>
              <a:gd name="connsiteX18" fmla="*/ 52931 w 990394"/>
              <a:gd name="connsiteY18" fmla="*/ 428467 h 1804847"/>
              <a:gd name="connsiteX19" fmla="*/ 93812 w 990394"/>
              <a:gd name="connsiteY19" fmla="*/ 599068 h 1804847"/>
              <a:gd name="connsiteX20" fmla="*/ 157756 w 990394"/>
              <a:gd name="connsiteY20" fmla="*/ 704576 h 1804847"/>
              <a:gd name="connsiteX21" fmla="*/ 244080 w 990394"/>
              <a:gd name="connsiteY21" fmla="*/ 631040 h 1804847"/>
              <a:gd name="connsiteX22" fmla="*/ 301630 w 990394"/>
              <a:gd name="connsiteY22" fmla="*/ 531927 h 1804847"/>
              <a:gd name="connsiteX23" fmla="*/ 320813 w 990394"/>
              <a:gd name="connsiteY23" fmla="*/ 605462 h 1804847"/>
              <a:gd name="connsiteX24" fmla="*/ 260266 w 990394"/>
              <a:gd name="connsiteY24" fmla="*/ 674918 h 1804847"/>
              <a:gd name="connsiteX25" fmla="*/ 156324 w 990394"/>
              <a:gd name="connsiteY25" fmla="*/ 832330 h 1804847"/>
              <a:gd name="connsiteX26" fmla="*/ 28619 w 990394"/>
              <a:gd name="connsiteY26" fmla="*/ 1032657 h 1804847"/>
              <a:gd name="connsiteX27" fmla="*/ 202767 w 990394"/>
              <a:gd name="connsiteY27" fmla="*/ 1126690 h 1804847"/>
              <a:gd name="connsiteX28" fmla="*/ 207529 w 990394"/>
              <a:gd name="connsiteY28" fmla="*/ 1262421 h 1804847"/>
              <a:gd name="connsiteX29" fmla="*/ 240883 w 990394"/>
              <a:gd name="connsiteY29" fmla="*/ 1590201 h 1804847"/>
              <a:gd name="connsiteX30" fmla="*/ 237686 w 990394"/>
              <a:gd name="connsiteY30" fmla="*/ 1669998 h 1804847"/>
              <a:gd name="connsiteX31" fmla="*/ 170544 w 990394"/>
              <a:gd name="connsiteY31" fmla="*/ 1785230 h 1804847"/>
              <a:gd name="connsiteX32" fmla="*/ 247959 w 990394"/>
              <a:gd name="connsiteY32" fmla="*/ 1782166 h 1804847"/>
              <a:gd name="connsiteX33" fmla="*/ 311221 w 990394"/>
              <a:gd name="connsiteY33" fmla="*/ 1727681 h 1804847"/>
              <a:gd name="connsiteX34" fmla="*/ 352652 w 990394"/>
              <a:gd name="connsiteY34" fmla="*/ 1683603 h 1804847"/>
              <a:gd name="connsiteX35" fmla="*/ 311155 w 990394"/>
              <a:gd name="connsiteY35" fmla="*/ 1608635 h 1804847"/>
              <a:gd name="connsiteX36" fmla="*/ 307341 w 990394"/>
              <a:gd name="connsiteY36" fmla="*/ 1248766 h 1804847"/>
              <a:gd name="connsiteX37" fmla="*/ 327208 w 990394"/>
              <a:gd name="connsiteY37" fmla="*/ 1124925 h 1804847"/>
              <a:gd name="connsiteX38" fmla="*/ 461490 w 990394"/>
              <a:gd name="connsiteY38" fmla="*/ 1101029 h 1804847"/>
              <a:gd name="connsiteX39" fmla="*/ 643730 w 990394"/>
              <a:gd name="connsiteY39" fmla="*/ 1321636 h 1804847"/>
              <a:gd name="connsiteX40" fmla="*/ 691007 w 990394"/>
              <a:gd name="connsiteY40" fmla="*/ 1599926 h 1804847"/>
              <a:gd name="connsiteX41" fmla="*/ 658218 w 990394"/>
              <a:gd name="connsiteY41" fmla="*/ 1662987 h 1804847"/>
              <a:gd name="connsiteX42" fmla="*/ 710872 w 990394"/>
              <a:gd name="connsiteY42" fmla="*/ 1714892 h 1804847"/>
              <a:gd name="connsiteX43" fmla="*/ 845154 w 990394"/>
              <a:gd name="connsiteY43" fmla="*/ 1750061 h 1804847"/>
              <a:gd name="connsiteX44" fmla="*/ 777263 w 990394"/>
              <a:gd name="connsiteY44" fmla="*/ 1650065 h 1804847"/>
              <a:gd name="connsiteX45" fmla="*/ 758830 w 990394"/>
              <a:gd name="connsiteY45" fmla="*/ 1571018 h 1804847"/>
              <a:gd name="connsiteX46" fmla="*/ 746041 w 990394"/>
              <a:gd name="connsiteY46" fmla="*/ 1270481 h 1804847"/>
              <a:gd name="connsiteX47" fmla="*/ 643298 w 990394"/>
              <a:gd name="connsiteY47" fmla="*/ 1079065 h 1804847"/>
              <a:gd name="connsiteX48" fmla="*/ 710971 w 990394"/>
              <a:gd name="connsiteY48" fmla="*/ 1057800 h 1804847"/>
              <a:gd name="connsiteX49" fmla="*/ 593808 w 990394"/>
              <a:gd name="connsiteY49" fmla="*/ 854795 h 1804847"/>
              <a:gd name="connsiteX50" fmla="*/ 635571 w 990394"/>
              <a:gd name="connsiteY50" fmla="*/ 599334 h 1804847"/>
              <a:gd name="connsiteX51" fmla="*/ 630942 w 990394"/>
              <a:gd name="connsiteY51" fmla="*/ 541518 h 1804847"/>
              <a:gd name="connsiteX52" fmla="*/ 701280 w 990394"/>
              <a:gd name="connsiteY52" fmla="*/ 666209 h 1804847"/>
              <a:gd name="connsiteX53" fmla="*/ 768421 w 990394"/>
              <a:gd name="connsiteY53" fmla="*/ 691787 h 1804847"/>
              <a:gd name="connsiteX54" fmla="*/ 915493 w 990394"/>
              <a:gd name="connsiteY54" fmla="*/ 480772 h 1804847"/>
              <a:gd name="connsiteX55" fmla="*/ 957190 w 990394"/>
              <a:gd name="connsiteY55" fmla="*/ 414996 h 1804847"/>
              <a:gd name="connsiteX56" fmla="*/ 945084 w 990394"/>
              <a:gd name="connsiteY56" fmla="*/ 323226 h 1804847"/>
              <a:gd name="connsiteX57" fmla="*/ 911479 w 990394"/>
              <a:gd name="connsiteY57" fmla="*/ 355264 h 1804847"/>
              <a:gd name="connsiteX58" fmla="*/ 885153 w 990394"/>
              <a:gd name="connsiteY58" fmla="*/ 332001 h 1804847"/>
              <a:gd name="connsiteX59" fmla="*/ 864337 w 990394"/>
              <a:gd name="connsiteY59" fmla="*/ 430233 h 1804847"/>
              <a:gd name="connsiteX60" fmla="*/ 823589 w 990394"/>
              <a:gd name="connsiteY60" fmla="*/ 507099 h 1804847"/>
              <a:gd name="connsiteX61" fmla="*/ 749238 w 990394"/>
              <a:gd name="connsiteY61" fmla="*/ 573490 h 1804847"/>
              <a:gd name="connsiteX62" fmla="*/ 662914 w 990394"/>
              <a:gd name="connsiteY62" fmla="*/ 311320 h 1804847"/>
              <a:gd name="connsiteX63" fmla="*/ 582984 w 990394"/>
              <a:gd name="connsiteY63" fmla="*/ 295334 h 1804847"/>
              <a:gd name="connsiteX64" fmla="*/ 535026 w 990394"/>
              <a:gd name="connsiteY64" fmla="*/ 260165 h 1804847"/>
              <a:gd name="connsiteX65" fmla="*/ 538223 w 990394"/>
              <a:gd name="connsiteY65" fmla="*/ 177037 h 1804847"/>
              <a:gd name="connsiteX66" fmla="*/ 521854 w 990394"/>
              <a:gd name="connsiteY66" fmla="*/ 143234 h 1804847"/>
              <a:gd name="connsiteX67" fmla="*/ 543285 w 990394"/>
              <a:gd name="connsiteY67" fmla="*/ 100372 h 1804847"/>
              <a:gd name="connsiteX68" fmla="*/ 512329 w 990394"/>
              <a:gd name="connsiteY68" fmla="*/ 67034 h 1804847"/>
              <a:gd name="connsiteX69" fmla="*/ 526117 w 990394"/>
              <a:gd name="connsiteY69" fmla="*/ 39624 h 1804847"/>
              <a:gd name="connsiteX70" fmla="*/ 483754 w 990394"/>
              <a:gd name="connsiteY70" fmla="*/ 28934 h 1804847"/>
              <a:gd name="connsiteX71" fmla="*/ 419926 w 990394"/>
              <a:gd name="connsiteY71" fmla="*/ 1191 h 1804847"/>
              <a:gd name="connsiteX72" fmla="*/ 383741 w 990394"/>
              <a:gd name="connsiteY72" fmla="*/ 21790 h 1804847"/>
              <a:gd name="connsiteX73" fmla="*/ 341011 w 990394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03416 w 981481"/>
              <a:gd name="connsiteY69" fmla="*/ 114162 h 1851975"/>
              <a:gd name="connsiteX70" fmla="*/ 474841 w 981481"/>
              <a:gd name="connsiteY70" fmla="*/ 76062 h 1851975"/>
              <a:gd name="connsiteX71" fmla="*/ 420072 w 981481"/>
              <a:gd name="connsiteY71" fmla="*/ 4624 h 1851975"/>
              <a:gd name="connsiteX72" fmla="*/ 411013 w 981481"/>
              <a:gd name="connsiteY72" fmla="*/ 48319 h 1851975"/>
              <a:gd name="connsiteX73" fmla="*/ 343872 w 981481"/>
              <a:gd name="connsiteY73" fmla="*/ 4624 h 1851975"/>
              <a:gd name="connsiteX74" fmla="*/ 374828 w 981481"/>
              <a:gd name="connsiteY74" fmla="*/ 68918 h 1851975"/>
              <a:gd name="connsiteX75" fmla="*/ 251136 w 981481"/>
              <a:gd name="connsiteY75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73" fmla="*/ 251136 w 981481"/>
              <a:gd name="connsiteY73" fmla="*/ 35731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09989 w 981481"/>
              <a:gd name="connsiteY3" fmla="*/ 94296 h 1851975"/>
              <a:gd name="connsiteX4" fmla="*/ 284341 w 981481"/>
              <a:gd name="connsiteY4" fmla="*/ 166549 h 1851975"/>
              <a:gd name="connsiteX5" fmla="*/ 206171 w 981481"/>
              <a:gd name="connsiteY5" fmla="*/ 142661 h 1851975"/>
              <a:gd name="connsiteX6" fmla="*/ 297428 w 981481"/>
              <a:gd name="connsiteY6" fmla="*/ 212438 h 1851975"/>
              <a:gd name="connsiteX7" fmla="*/ 326051 w 981481"/>
              <a:gd name="connsiteY7" fmla="*/ 231201 h 1851975"/>
              <a:gd name="connsiteX8" fmla="*/ 349169 w 981481"/>
              <a:gd name="connsiteY8" fmla="*/ 287180 h 1851975"/>
              <a:gd name="connsiteX9" fmla="*/ 385436 w 981481"/>
              <a:gd name="connsiteY9" fmla="*/ 339265 h 1851975"/>
              <a:gd name="connsiteX10" fmla="*/ 347069 w 981481"/>
              <a:gd name="connsiteY10" fmla="*/ 368039 h 1851975"/>
              <a:gd name="connsiteX11" fmla="*/ 273534 w 981481"/>
              <a:gd name="connsiteY11" fmla="*/ 387223 h 1851975"/>
              <a:gd name="connsiteX12" fmla="*/ 206392 w 981481"/>
              <a:gd name="connsiteY12" fmla="*/ 524702 h 1851975"/>
              <a:gd name="connsiteX13" fmla="*/ 168026 w 981481"/>
              <a:gd name="connsiteY13" fmla="*/ 617421 h 1851975"/>
              <a:gd name="connsiteX14" fmla="*/ 94490 w 981481"/>
              <a:gd name="connsiteY14" fmla="*/ 489533 h 1851975"/>
              <a:gd name="connsiteX15" fmla="*/ 116871 w 981481"/>
              <a:gd name="connsiteY15" fmla="*/ 420627 h 1851975"/>
              <a:gd name="connsiteX16" fmla="*/ 78504 w 981481"/>
              <a:gd name="connsiteY16" fmla="*/ 336067 h 1851975"/>
              <a:gd name="connsiteX17" fmla="*/ 34560 w 981481"/>
              <a:gd name="connsiteY17" fmla="*/ 372869 h 1851975"/>
              <a:gd name="connsiteX18" fmla="*/ 30346 w 981481"/>
              <a:gd name="connsiteY18" fmla="*/ 435730 h 1851975"/>
              <a:gd name="connsiteX19" fmla="*/ 44018 w 981481"/>
              <a:gd name="connsiteY19" fmla="*/ 475595 h 1851975"/>
              <a:gd name="connsiteX20" fmla="*/ 84899 w 981481"/>
              <a:gd name="connsiteY20" fmla="*/ 646196 h 1851975"/>
              <a:gd name="connsiteX21" fmla="*/ 148843 w 981481"/>
              <a:gd name="connsiteY21" fmla="*/ 751704 h 1851975"/>
              <a:gd name="connsiteX22" fmla="*/ 235167 w 981481"/>
              <a:gd name="connsiteY22" fmla="*/ 678168 h 1851975"/>
              <a:gd name="connsiteX23" fmla="*/ 292717 w 981481"/>
              <a:gd name="connsiteY23" fmla="*/ 579055 h 1851975"/>
              <a:gd name="connsiteX24" fmla="*/ 311900 w 981481"/>
              <a:gd name="connsiteY24" fmla="*/ 652590 h 1851975"/>
              <a:gd name="connsiteX25" fmla="*/ 251353 w 981481"/>
              <a:gd name="connsiteY25" fmla="*/ 722046 h 1851975"/>
              <a:gd name="connsiteX26" fmla="*/ 147411 w 981481"/>
              <a:gd name="connsiteY26" fmla="*/ 879458 h 1851975"/>
              <a:gd name="connsiteX27" fmla="*/ 19706 w 981481"/>
              <a:gd name="connsiteY27" fmla="*/ 1079785 h 1851975"/>
              <a:gd name="connsiteX28" fmla="*/ 193854 w 981481"/>
              <a:gd name="connsiteY28" fmla="*/ 1173818 h 1851975"/>
              <a:gd name="connsiteX29" fmla="*/ 198616 w 981481"/>
              <a:gd name="connsiteY29" fmla="*/ 1309549 h 1851975"/>
              <a:gd name="connsiteX30" fmla="*/ 231970 w 981481"/>
              <a:gd name="connsiteY30" fmla="*/ 1637329 h 1851975"/>
              <a:gd name="connsiteX31" fmla="*/ 228773 w 981481"/>
              <a:gd name="connsiteY31" fmla="*/ 1717126 h 1851975"/>
              <a:gd name="connsiteX32" fmla="*/ 161631 w 981481"/>
              <a:gd name="connsiteY32" fmla="*/ 1832358 h 1851975"/>
              <a:gd name="connsiteX33" fmla="*/ 239046 w 981481"/>
              <a:gd name="connsiteY33" fmla="*/ 1829294 h 1851975"/>
              <a:gd name="connsiteX34" fmla="*/ 302308 w 981481"/>
              <a:gd name="connsiteY34" fmla="*/ 1774809 h 1851975"/>
              <a:gd name="connsiteX35" fmla="*/ 343739 w 981481"/>
              <a:gd name="connsiteY35" fmla="*/ 1730731 h 1851975"/>
              <a:gd name="connsiteX36" fmla="*/ 302242 w 981481"/>
              <a:gd name="connsiteY36" fmla="*/ 1655763 h 1851975"/>
              <a:gd name="connsiteX37" fmla="*/ 298428 w 981481"/>
              <a:gd name="connsiteY37" fmla="*/ 1295894 h 1851975"/>
              <a:gd name="connsiteX38" fmla="*/ 318295 w 981481"/>
              <a:gd name="connsiteY38" fmla="*/ 1172053 h 1851975"/>
              <a:gd name="connsiteX39" fmla="*/ 452577 w 981481"/>
              <a:gd name="connsiteY39" fmla="*/ 1148157 h 1851975"/>
              <a:gd name="connsiteX40" fmla="*/ 634817 w 981481"/>
              <a:gd name="connsiteY40" fmla="*/ 1368764 h 1851975"/>
              <a:gd name="connsiteX41" fmla="*/ 682094 w 981481"/>
              <a:gd name="connsiteY41" fmla="*/ 1647054 h 1851975"/>
              <a:gd name="connsiteX42" fmla="*/ 649305 w 981481"/>
              <a:gd name="connsiteY42" fmla="*/ 1710115 h 1851975"/>
              <a:gd name="connsiteX43" fmla="*/ 701959 w 981481"/>
              <a:gd name="connsiteY43" fmla="*/ 1762020 h 1851975"/>
              <a:gd name="connsiteX44" fmla="*/ 836241 w 981481"/>
              <a:gd name="connsiteY44" fmla="*/ 1797189 h 1851975"/>
              <a:gd name="connsiteX45" fmla="*/ 768350 w 981481"/>
              <a:gd name="connsiteY45" fmla="*/ 1697193 h 1851975"/>
              <a:gd name="connsiteX46" fmla="*/ 749917 w 981481"/>
              <a:gd name="connsiteY46" fmla="*/ 1618146 h 1851975"/>
              <a:gd name="connsiteX47" fmla="*/ 737128 w 981481"/>
              <a:gd name="connsiteY47" fmla="*/ 1317609 h 1851975"/>
              <a:gd name="connsiteX48" fmla="*/ 634385 w 981481"/>
              <a:gd name="connsiteY48" fmla="*/ 1126193 h 1851975"/>
              <a:gd name="connsiteX49" fmla="*/ 702058 w 981481"/>
              <a:gd name="connsiteY49" fmla="*/ 1104928 h 1851975"/>
              <a:gd name="connsiteX50" fmla="*/ 584895 w 981481"/>
              <a:gd name="connsiteY50" fmla="*/ 901923 h 1851975"/>
              <a:gd name="connsiteX51" fmla="*/ 626658 w 981481"/>
              <a:gd name="connsiteY51" fmla="*/ 646462 h 1851975"/>
              <a:gd name="connsiteX52" fmla="*/ 622029 w 981481"/>
              <a:gd name="connsiteY52" fmla="*/ 588646 h 1851975"/>
              <a:gd name="connsiteX53" fmla="*/ 692367 w 981481"/>
              <a:gd name="connsiteY53" fmla="*/ 713337 h 1851975"/>
              <a:gd name="connsiteX54" fmla="*/ 759508 w 981481"/>
              <a:gd name="connsiteY54" fmla="*/ 738915 h 1851975"/>
              <a:gd name="connsiteX55" fmla="*/ 906580 w 981481"/>
              <a:gd name="connsiteY55" fmla="*/ 527900 h 1851975"/>
              <a:gd name="connsiteX56" fmla="*/ 948277 w 981481"/>
              <a:gd name="connsiteY56" fmla="*/ 462124 h 1851975"/>
              <a:gd name="connsiteX57" fmla="*/ 936171 w 981481"/>
              <a:gd name="connsiteY57" fmla="*/ 370354 h 1851975"/>
              <a:gd name="connsiteX58" fmla="*/ 902566 w 981481"/>
              <a:gd name="connsiteY58" fmla="*/ 402392 h 1851975"/>
              <a:gd name="connsiteX59" fmla="*/ 866715 w 981481"/>
              <a:gd name="connsiteY59" fmla="*/ 391035 h 1851975"/>
              <a:gd name="connsiteX60" fmla="*/ 855424 w 981481"/>
              <a:gd name="connsiteY60" fmla="*/ 477361 h 1851975"/>
              <a:gd name="connsiteX61" fmla="*/ 740325 w 981481"/>
              <a:gd name="connsiteY61" fmla="*/ 620618 h 1851975"/>
              <a:gd name="connsiteX62" fmla="*/ 654001 w 981481"/>
              <a:gd name="connsiteY62" fmla="*/ 358448 h 1851975"/>
              <a:gd name="connsiteX63" fmla="*/ 574071 w 981481"/>
              <a:gd name="connsiteY63" fmla="*/ 342462 h 1851975"/>
              <a:gd name="connsiteX64" fmla="*/ 526113 w 981481"/>
              <a:gd name="connsiteY64" fmla="*/ 307293 h 1851975"/>
              <a:gd name="connsiteX65" fmla="*/ 529310 w 981481"/>
              <a:gd name="connsiteY65" fmla="*/ 224165 h 1851975"/>
              <a:gd name="connsiteX66" fmla="*/ 543821 w 981481"/>
              <a:gd name="connsiteY66" fmla="*/ 157512 h 1851975"/>
              <a:gd name="connsiteX67" fmla="*/ 516187 w 981481"/>
              <a:gd name="connsiteY67" fmla="*/ 105932 h 1851975"/>
              <a:gd name="connsiteX68" fmla="*/ 474841 w 981481"/>
              <a:gd name="connsiteY68" fmla="*/ 76062 h 1851975"/>
              <a:gd name="connsiteX69" fmla="*/ 420072 w 981481"/>
              <a:gd name="connsiteY69" fmla="*/ 4624 h 1851975"/>
              <a:gd name="connsiteX70" fmla="*/ 411013 w 981481"/>
              <a:gd name="connsiteY70" fmla="*/ 48319 h 1851975"/>
              <a:gd name="connsiteX71" fmla="*/ 374828 w 981481"/>
              <a:gd name="connsiteY71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06171 w 981481"/>
              <a:gd name="connsiteY4" fmla="*/ 142661 h 1851975"/>
              <a:gd name="connsiteX5" fmla="*/ 297428 w 981481"/>
              <a:gd name="connsiteY5" fmla="*/ 212438 h 1851975"/>
              <a:gd name="connsiteX6" fmla="*/ 326051 w 981481"/>
              <a:gd name="connsiteY6" fmla="*/ 231201 h 1851975"/>
              <a:gd name="connsiteX7" fmla="*/ 349169 w 981481"/>
              <a:gd name="connsiteY7" fmla="*/ 287180 h 1851975"/>
              <a:gd name="connsiteX8" fmla="*/ 385436 w 981481"/>
              <a:gd name="connsiteY8" fmla="*/ 339265 h 1851975"/>
              <a:gd name="connsiteX9" fmla="*/ 347069 w 981481"/>
              <a:gd name="connsiteY9" fmla="*/ 368039 h 1851975"/>
              <a:gd name="connsiteX10" fmla="*/ 273534 w 981481"/>
              <a:gd name="connsiteY10" fmla="*/ 387223 h 1851975"/>
              <a:gd name="connsiteX11" fmla="*/ 206392 w 981481"/>
              <a:gd name="connsiteY11" fmla="*/ 524702 h 1851975"/>
              <a:gd name="connsiteX12" fmla="*/ 168026 w 981481"/>
              <a:gd name="connsiteY12" fmla="*/ 617421 h 1851975"/>
              <a:gd name="connsiteX13" fmla="*/ 94490 w 981481"/>
              <a:gd name="connsiteY13" fmla="*/ 489533 h 1851975"/>
              <a:gd name="connsiteX14" fmla="*/ 116871 w 981481"/>
              <a:gd name="connsiteY14" fmla="*/ 420627 h 1851975"/>
              <a:gd name="connsiteX15" fmla="*/ 78504 w 981481"/>
              <a:gd name="connsiteY15" fmla="*/ 336067 h 1851975"/>
              <a:gd name="connsiteX16" fmla="*/ 34560 w 981481"/>
              <a:gd name="connsiteY16" fmla="*/ 372869 h 1851975"/>
              <a:gd name="connsiteX17" fmla="*/ 30346 w 981481"/>
              <a:gd name="connsiteY17" fmla="*/ 435730 h 1851975"/>
              <a:gd name="connsiteX18" fmla="*/ 44018 w 981481"/>
              <a:gd name="connsiteY18" fmla="*/ 475595 h 1851975"/>
              <a:gd name="connsiteX19" fmla="*/ 84899 w 981481"/>
              <a:gd name="connsiteY19" fmla="*/ 646196 h 1851975"/>
              <a:gd name="connsiteX20" fmla="*/ 148843 w 981481"/>
              <a:gd name="connsiteY20" fmla="*/ 751704 h 1851975"/>
              <a:gd name="connsiteX21" fmla="*/ 235167 w 981481"/>
              <a:gd name="connsiteY21" fmla="*/ 678168 h 1851975"/>
              <a:gd name="connsiteX22" fmla="*/ 292717 w 981481"/>
              <a:gd name="connsiteY22" fmla="*/ 579055 h 1851975"/>
              <a:gd name="connsiteX23" fmla="*/ 311900 w 981481"/>
              <a:gd name="connsiteY23" fmla="*/ 652590 h 1851975"/>
              <a:gd name="connsiteX24" fmla="*/ 251353 w 981481"/>
              <a:gd name="connsiteY24" fmla="*/ 722046 h 1851975"/>
              <a:gd name="connsiteX25" fmla="*/ 147411 w 981481"/>
              <a:gd name="connsiteY25" fmla="*/ 879458 h 1851975"/>
              <a:gd name="connsiteX26" fmla="*/ 19706 w 981481"/>
              <a:gd name="connsiteY26" fmla="*/ 1079785 h 1851975"/>
              <a:gd name="connsiteX27" fmla="*/ 193854 w 981481"/>
              <a:gd name="connsiteY27" fmla="*/ 1173818 h 1851975"/>
              <a:gd name="connsiteX28" fmla="*/ 198616 w 981481"/>
              <a:gd name="connsiteY28" fmla="*/ 1309549 h 1851975"/>
              <a:gd name="connsiteX29" fmla="*/ 231970 w 981481"/>
              <a:gd name="connsiteY29" fmla="*/ 1637329 h 1851975"/>
              <a:gd name="connsiteX30" fmla="*/ 228773 w 981481"/>
              <a:gd name="connsiteY30" fmla="*/ 1717126 h 1851975"/>
              <a:gd name="connsiteX31" fmla="*/ 161631 w 981481"/>
              <a:gd name="connsiteY31" fmla="*/ 1832358 h 1851975"/>
              <a:gd name="connsiteX32" fmla="*/ 239046 w 981481"/>
              <a:gd name="connsiteY32" fmla="*/ 1829294 h 1851975"/>
              <a:gd name="connsiteX33" fmla="*/ 302308 w 981481"/>
              <a:gd name="connsiteY33" fmla="*/ 1774809 h 1851975"/>
              <a:gd name="connsiteX34" fmla="*/ 343739 w 981481"/>
              <a:gd name="connsiteY34" fmla="*/ 1730731 h 1851975"/>
              <a:gd name="connsiteX35" fmla="*/ 302242 w 981481"/>
              <a:gd name="connsiteY35" fmla="*/ 1655763 h 1851975"/>
              <a:gd name="connsiteX36" fmla="*/ 298428 w 981481"/>
              <a:gd name="connsiteY36" fmla="*/ 1295894 h 1851975"/>
              <a:gd name="connsiteX37" fmla="*/ 318295 w 981481"/>
              <a:gd name="connsiteY37" fmla="*/ 1172053 h 1851975"/>
              <a:gd name="connsiteX38" fmla="*/ 452577 w 981481"/>
              <a:gd name="connsiteY38" fmla="*/ 1148157 h 1851975"/>
              <a:gd name="connsiteX39" fmla="*/ 634817 w 981481"/>
              <a:gd name="connsiteY39" fmla="*/ 1368764 h 1851975"/>
              <a:gd name="connsiteX40" fmla="*/ 682094 w 981481"/>
              <a:gd name="connsiteY40" fmla="*/ 1647054 h 1851975"/>
              <a:gd name="connsiteX41" fmla="*/ 649305 w 981481"/>
              <a:gd name="connsiteY41" fmla="*/ 1710115 h 1851975"/>
              <a:gd name="connsiteX42" fmla="*/ 701959 w 981481"/>
              <a:gd name="connsiteY42" fmla="*/ 1762020 h 1851975"/>
              <a:gd name="connsiteX43" fmla="*/ 836241 w 981481"/>
              <a:gd name="connsiteY43" fmla="*/ 1797189 h 1851975"/>
              <a:gd name="connsiteX44" fmla="*/ 768350 w 981481"/>
              <a:gd name="connsiteY44" fmla="*/ 1697193 h 1851975"/>
              <a:gd name="connsiteX45" fmla="*/ 749917 w 981481"/>
              <a:gd name="connsiteY45" fmla="*/ 1618146 h 1851975"/>
              <a:gd name="connsiteX46" fmla="*/ 737128 w 981481"/>
              <a:gd name="connsiteY46" fmla="*/ 1317609 h 1851975"/>
              <a:gd name="connsiteX47" fmla="*/ 634385 w 981481"/>
              <a:gd name="connsiteY47" fmla="*/ 1126193 h 1851975"/>
              <a:gd name="connsiteX48" fmla="*/ 702058 w 981481"/>
              <a:gd name="connsiteY48" fmla="*/ 1104928 h 1851975"/>
              <a:gd name="connsiteX49" fmla="*/ 584895 w 981481"/>
              <a:gd name="connsiteY49" fmla="*/ 901923 h 1851975"/>
              <a:gd name="connsiteX50" fmla="*/ 626658 w 981481"/>
              <a:gd name="connsiteY50" fmla="*/ 646462 h 1851975"/>
              <a:gd name="connsiteX51" fmla="*/ 622029 w 981481"/>
              <a:gd name="connsiteY51" fmla="*/ 588646 h 1851975"/>
              <a:gd name="connsiteX52" fmla="*/ 692367 w 981481"/>
              <a:gd name="connsiteY52" fmla="*/ 713337 h 1851975"/>
              <a:gd name="connsiteX53" fmla="*/ 759508 w 981481"/>
              <a:gd name="connsiteY53" fmla="*/ 738915 h 1851975"/>
              <a:gd name="connsiteX54" fmla="*/ 906580 w 981481"/>
              <a:gd name="connsiteY54" fmla="*/ 527900 h 1851975"/>
              <a:gd name="connsiteX55" fmla="*/ 948277 w 981481"/>
              <a:gd name="connsiteY55" fmla="*/ 462124 h 1851975"/>
              <a:gd name="connsiteX56" fmla="*/ 936171 w 981481"/>
              <a:gd name="connsiteY56" fmla="*/ 370354 h 1851975"/>
              <a:gd name="connsiteX57" fmla="*/ 902566 w 981481"/>
              <a:gd name="connsiteY57" fmla="*/ 402392 h 1851975"/>
              <a:gd name="connsiteX58" fmla="*/ 866715 w 981481"/>
              <a:gd name="connsiteY58" fmla="*/ 391035 h 1851975"/>
              <a:gd name="connsiteX59" fmla="*/ 855424 w 981481"/>
              <a:gd name="connsiteY59" fmla="*/ 477361 h 1851975"/>
              <a:gd name="connsiteX60" fmla="*/ 740325 w 981481"/>
              <a:gd name="connsiteY60" fmla="*/ 620618 h 1851975"/>
              <a:gd name="connsiteX61" fmla="*/ 654001 w 981481"/>
              <a:gd name="connsiteY61" fmla="*/ 358448 h 1851975"/>
              <a:gd name="connsiteX62" fmla="*/ 574071 w 981481"/>
              <a:gd name="connsiteY62" fmla="*/ 342462 h 1851975"/>
              <a:gd name="connsiteX63" fmla="*/ 526113 w 981481"/>
              <a:gd name="connsiteY63" fmla="*/ 307293 h 1851975"/>
              <a:gd name="connsiteX64" fmla="*/ 529310 w 981481"/>
              <a:gd name="connsiteY64" fmla="*/ 224165 h 1851975"/>
              <a:gd name="connsiteX65" fmla="*/ 543821 w 981481"/>
              <a:gd name="connsiteY65" fmla="*/ 157512 h 1851975"/>
              <a:gd name="connsiteX66" fmla="*/ 516187 w 981481"/>
              <a:gd name="connsiteY66" fmla="*/ 105932 h 1851975"/>
              <a:gd name="connsiteX67" fmla="*/ 474841 w 981481"/>
              <a:gd name="connsiteY67" fmla="*/ 76062 h 1851975"/>
              <a:gd name="connsiteX68" fmla="*/ 420072 w 981481"/>
              <a:gd name="connsiteY68" fmla="*/ 4624 h 1851975"/>
              <a:gd name="connsiteX69" fmla="*/ 411013 w 981481"/>
              <a:gd name="connsiteY69" fmla="*/ 48319 h 1851975"/>
              <a:gd name="connsiteX70" fmla="*/ 374828 w 981481"/>
              <a:gd name="connsiteY70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97428 w 981481"/>
              <a:gd name="connsiteY4" fmla="*/ 212438 h 1851975"/>
              <a:gd name="connsiteX5" fmla="*/ 326051 w 981481"/>
              <a:gd name="connsiteY5" fmla="*/ 231201 h 1851975"/>
              <a:gd name="connsiteX6" fmla="*/ 349169 w 981481"/>
              <a:gd name="connsiteY6" fmla="*/ 287180 h 1851975"/>
              <a:gd name="connsiteX7" fmla="*/ 385436 w 981481"/>
              <a:gd name="connsiteY7" fmla="*/ 339265 h 1851975"/>
              <a:gd name="connsiteX8" fmla="*/ 347069 w 981481"/>
              <a:gd name="connsiteY8" fmla="*/ 368039 h 1851975"/>
              <a:gd name="connsiteX9" fmla="*/ 273534 w 981481"/>
              <a:gd name="connsiteY9" fmla="*/ 387223 h 1851975"/>
              <a:gd name="connsiteX10" fmla="*/ 206392 w 981481"/>
              <a:gd name="connsiteY10" fmla="*/ 524702 h 1851975"/>
              <a:gd name="connsiteX11" fmla="*/ 168026 w 981481"/>
              <a:gd name="connsiteY11" fmla="*/ 617421 h 1851975"/>
              <a:gd name="connsiteX12" fmla="*/ 94490 w 981481"/>
              <a:gd name="connsiteY12" fmla="*/ 489533 h 1851975"/>
              <a:gd name="connsiteX13" fmla="*/ 116871 w 981481"/>
              <a:gd name="connsiteY13" fmla="*/ 420627 h 1851975"/>
              <a:gd name="connsiteX14" fmla="*/ 78504 w 981481"/>
              <a:gd name="connsiteY14" fmla="*/ 336067 h 1851975"/>
              <a:gd name="connsiteX15" fmla="*/ 34560 w 981481"/>
              <a:gd name="connsiteY15" fmla="*/ 372869 h 1851975"/>
              <a:gd name="connsiteX16" fmla="*/ 30346 w 981481"/>
              <a:gd name="connsiteY16" fmla="*/ 435730 h 1851975"/>
              <a:gd name="connsiteX17" fmla="*/ 44018 w 981481"/>
              <a:gd name="connsiteY17" fmla="*/ 475595 h 1851975"/>
              <a:gd name="connsiteX18" fmla="*/ 84899 w 981481"/>
              <a:gd name="connsiteY18" fmla="*/ 646196 h 1851975"/>
              <a:gd name="connsiteX19" fmla="*/ 148843 w 981481"/>
              <a:gd name="connsiteY19" fmla="*/ 751704 h 1851975"/>
              <a:gd name="connsiteX20" fmla="*/ 235167 w 981481"/>
              <a:gd name="connsiteY20" fmla="*/ 678168 h 1851975"/>
              <a:gd name="connsiteX21" fmla="*/ 292717 w 981481"/>
              <a:gd name="connsiteY21" fmla="*/ 579055 h 1851975"/>
              <a:gd name="connsiteX22" fmla="*/ 311900 w 981481"/>
              <a:gd name="connsiteY22" fmla="*/ 652590 h 1851975"/>
              <a:gd name="connsiteX23" fmla="*/ 251353 w 981481"/>
              <a:gd name="connsiteY23" fmla="*/ 722046 h 1851975"/>
              <a:gd name="connsiteX24" fmla="*/ 147411 w 981481"/>
              <a:gd name="connsiteY24" fmla="*/ 879458 h 1851975"/>
              <a:gd name="connsiteX25" fmla="*/ 19706 w 981481"/>
              <a:gd name="connsiteY25" fmla="*/ 1079785 h 1851975"/>
              <a:gd name="connsiteX26" fmla="*/ 193854 w 981481"/>
              <a:gd name="connsiteY26" fmla="*/ 1173818 h 1851975"/>
              <a:gd name="connsiteX27" fmla="*/ 198616 w 981481"/>
              <a:gd name="connsiteY27" fmla="*/ 1309549 h 1851975"/>
              <a:gd name="connsiteX28" fmla="*/ 231970 w 981481"/>
              <a:gd name="connsiteY28" fmla="*/ 1637329 h 1851975"/>
              <a:gd name="connsiteX29" fmla="*/ 228773 w 981481"/>
              <a:gd name="connsiteY29" fmla="*/ 1717126 h 1851975"/>
              <a:gd name="connsiteX30" fmla="*/ 161631 w 981481"/>
              <a:gd name="connsiteY30" fmla="*/ 1832358 h 1851975"/>
              <a:gd name="connsiteX31" fmla="*/ 239046 w 981481"/>
              <a:gd name="connsiteY31" fmla="*/ 1829294 h 1851975"/>
              <a:gd name="connsiteX32" fmla="*/ 302308 w 981481"/>
              <a:gd name="connsiteY32" fmla="*/ 1774809 h 1851975"/>
              <a:gd name="connsiteX33" fmla="*/ 343739 w 981481"/>
              <a:gd name="connsiteY33" fmla="*/ 1730731 h 1851975"/>
              <a:gd name="connsiteX34" fmla="*/ 302242 w 981481"/>
              <a:gd name="connsiteY34" fmla="*/ 1655763 h 1851975"/>
              <a:gd name="connsiteX35" fmla="*/ 298428 w 981481"/>
              <a:gd name="connsiteY35" fmla="*/ 1295894 h 1851975"/>
              <a:gd name="connsiteX36" fmla="*/ 318295 w 981481"/>
              <a:gd name="connsiteY36" fmla="*/ 1172053 h 1851975"/>
              <a:gd name="connsiteX37" fmla="*/ 452577 w 981481"/>
              <a:gd name="connsiteY37" fmla="*/ 1148157 h 1851975"/>
              <a:gd name="connsiteX38" fmla="*/ 634817 w 981481"/>
              <a:gd name="connsiteY38" fmla="*/ 1368764 h 1851975"/>
              <a:gd name="connsiteX39" fmla="*/ 682094 w 981481"/>
              <a:gd name="connsiteY39" fmla="*/ 1647054 h 1851975"/>
              <a:gd name="connsiteX40" fmla="*/ 649305 w 981481"/>
              <a:gd name="connsiteY40" fmla="*/ 1710115 h 1851975"/>
              <a:gd name="connsiteX41" fmla="*/ 701959 w 981481"/>
              <a:gd name="connsiteY41" fmla="*/ 1762020 h 1851975"/>
              <a:gd name="connsiteX42" fmla="*/ 836241 w 981481"/>
              <a:gd name="connsiteY42" fmla="*/ 1797189 h 1851975"/>
              <a:gd name="connsiteX43" fmla="*/ 768350 w 981481"/>
              <a:gd name="connsiteY43" fmla="*/ 1697193 h 1851975"/>
              <a:gd name="connsiteX44" fmla="*/ 749917 w 981481"/>
              <a:gd name="connsiteY44" fmla="*/ 1618146 h 1851975"/>
              <a:gd name="connsiteX45" fmla="*/ 737128 w 981481"/>
              <a:gd name="connsiteY45" fmla="*/ 1317609 h 1851975"/>
              <a:gd name="connsiteX46" fmla="*/ 634385 w 981481"/>
              <a:gd name="connsiteY46" fmla="*/ 1126193 h 1851975"/>
              <a:gd name="connsiteX47" fmla="*/ 702058 w 981481"/>
              <a:gd name="connsiteY47" fmla="*/ 1104928 h 1851975"/>
              <a:gd name="connsiteX48" fmla="*/ 584895 w 981481"/>
              <a:gd name="connsiteY48" fmla="*/ 901923 h 1851975"/>
              <a:gd name="connsiteX49" fmla="*/ 626658 w 981481"/>
              <a:gd name="connsiteY49" fmla="*/ 646462 h 1851975"/>
              <a:gd name="connsiteX50" fmla="*/ 622029 w 981481"/>
              <a:gd name="connsiteY50" fmla="*/ 588646 h 1851975"/>
              <a:gd name="connsiteX51" fmla="*/ 692367 w 981481"/>
              <a:gd name="connsiteY51" fmla="*/ 713337 h 1851975"/>
              <a:gd name="connsiteX52" fmla="*/ 759508 w 981481"/>
              <a:gd name="connsiteY52" fmla="*/ 738915 h 1851975"/>
              <a:gd name="connsiteX53" fmla="*/ 906580 w 981481"/>
              <a:gd name="connsiteY53" fmla="*/ 527900 h 1851975"/>
              <a:gd name="connsiteX54" fmla="*/ 948277 w 981481"/>
              <a:gd name="connsiteY54" fmla="*/ 462124 h 1851975"/>
              <a:gd name="connsiteX55" fmla="*/ 936171 w 981481"/>
              <a:gd name="connsiteY55" fmla="*/ 370354 h 1851975"/>
              <a:gd name="connsiteX56" fmla="*/ 902566 w 981481"/>
              <a:gd name="connsiteY56" fmla="*/ 402392 h 1851975"/>
              <a:gd name="connsiteX57" fmla="*/ 866715 w 981481"/>
              <a:gd name="connsiteY57" fmla="*/ 391035 h 1851975"/>
              <a:gd name="connsiteX58" fmla="*/ 855424 w 981481"/>
              <a:gd name="connsiteY58" fmla="*/ 477361 h 1851975"/>
              <a:gd name="connsiteX59" fmla="*/ 740325 w 981481"/>
              <a:gd name="connsiteY59" fmla="*/ 620618 h 1851975"/>
              <a:gd name="connsiteX60" fmla="*/ 654001 w 981481"/>
              <a:gd name="connsiteY60" fmla="*/ 358448 h 1851975"/>
              <a:gd name="connsiteX61" fmla="*/ 574071 w 981481"/>
              <a:gd name="connsiteY61" fmla="*/ 342462 h 1851975"/>
              <a:gd name="connsiteX62" fmla="*/ 526113 w 981481"/>
              <a:gd name="connsiteY62" fmla="*/ 307293 h 1851975"/>
              <a:gd name="connsiteX63" fmla="*/ 529310 w 981481"/>
              <a:gd name="connsiteY63" fmla="*/ 224165 h 1851975"/>
              <a:gd name="connsiteX64" fmla="*/ 543821 w 981481"/>
              <a:gd name="connsiteY64" fmla="*/ 157512 h 1851975"/>
              <a:gd name="connsiteX65" fmla="*/ 516187 w 981481"/>
              <a:gd name="connsiteY65" fmla="*/ 105932 h 1851975"/>
              <a:gd name="connsiteX66" fmla="*/ 474841 w 981481"/>
              <a:gd name="connsiteY66" fmla="*/ 76062 h 1851975"/>
              <a:gd name="connsiteX67" fmla="*/ 420072 w 981481"/>
              <a:gd name="connsiteY67" fmla="*/ 4624 h 1851975"/>
              <a:gd name="connsiteX68" fmla="*/ 411013 w 981481"/>
              <a:gd name="connsiteY68" fmla="*/ 48319 h 1851975"/>
              <a:gd name="connsiteX69" fmla="*/ 374828 w 981481"/>
              <a:gd name="connsiteY69" fmla="*/ 68918 h 1851975"/>
              <a:gd name="connsiteX0" fmla="*/ 374828 w 981481"/>
              <a:gd name="connsiteY0" fmla="*/ 20599 h 1803656"/>
              <a:gd name="connsiteX1" fmla="*/ 329585 w 981481"/>
              <a:gd name="connsiteY1" fmla="*/ 42030 h 1803656"/>
              <a:gd name="connsiteX2" fmla="*/ 312916 w 981481"/>
              <a:gd name="connsiteY2" fmla="*/ 84893 h 1803656"/>
              <a:gd name="connsiteX3" fmla="*/ 284341 w 981481"/>
              <a:gd name="connsiteY3" fmla="*/ 118230 h 1803656"/>
              <a:gd name="connsiteX4" fmla="*/ 297428 w 981481"/>
              <a:gd name="connsiteY4" fmla="*/ 164119 h 1803656"/>
              <a:gd name="connsiteX5" fmla="*/ 326051 w 981481"/>
              <a:gd name="connsiteY5" fmla="*/ 182882 h 1803656"/>
              <a:gd name="connsiteX6" fmla="*/ 349169 w 981481"/>
              <a:gd name="connsiteY6" fmla="*/ 238861 h 1803656"/>
              <a:gd name="connsiteX7" fmla="*/ 385436 w 981481"/>
              <a:gd name="connsiteY7" fmla="*/ 290946 h 1803656"/>
              <a:gd name="connsiteX8" fmla="*/ 347069 w 981481"/>
              <a:gd name="connsiteY8" fmla="*/ 319720 h 1803656"/>
              <a:gd name="connsiteX9" fmla="*/ 273534 w 981481"/>
              <a:gd name="connsiteY9" fmla="*/ 338904 h 1803656"/>
              <a:gd name="connsiteX10" fmla="*/ 206392 w 981481"/>
              <a:gd name="connsiteY10" fmla="*/ 476383 h 1803656"/>
              <a:gd name="connsiteX11" fmla="*/ 168026 w 981481"/>
              <a:gd name="connsiteY11" fmla="*/ 569102 h 1803656"/>
              <a:gd name="connsiteX12" fmla="*/ 94490 w 981481"/>
              <a:gd name="connsiteY12" fmla="*/ 441214 h 1803656"/>
              <a:gd name="connsiteX13" fmla="*/ 116871 w 981481"/>
              <a:gd name="connsiteY13" fmla="*/ 372308 h 1803656"/>
              <a:gd name="connsiteX14" fmla="*/ 78504 w 981481"/>
              <a:gd name="connsiteY14" fmla="*/ 287748 h 1803656"/>
              <a:gd name="connsiteX15" fmla="*/ 34560 w 981481"/>
              <a:gd name="connsiteY15" fmla="*/ 324550 h 1803656"/>
              <a:gd name="connsiteX16" fmla="*/ 30346 w 981481"/>
              <a:gd name="connsiteY16" fmla="*/ 387411 h 1803656"/>
              <a:gd name="connsiteX17" fmla="*/ 44018 w 981481"/>
              <a:gd name="connsiteY17" fmla="*/ 427276 h 1803656"/>
              <a:gd name="connsiteX18" fmla="*/ 84899 w 981481"/>
              <a:gd name="connsiteY18" fmla="*/ 597877 h 1803656"/>
              <a:gd name="connsiteX19" fmla="*/ 148843 w 981481"/>
              <a:gd name="connsiteY19" fmla="*/ 703385 h 1803656"/>
              <a:gd name="connsiteX20" fmla="*/ 235167 w 981481"/>
              <a:gd name="connsiteY20" fmla="*/ 629849 h 1803656"/>
              <a:gd name="connsiteX21" fmla="*/ 292717 w 981481"/>
              <a:gd name="connsiteY21" fmla="*/ 530736 h 1803656"/>
              <a:gd name="connsiteX22" fmla="*/ 311900 w 981481"/>
              <a:gd name="connsiteY22" fmla="*/ 604271 h 1803656"/>
              <a:gd name="connsiteX23" fmla="*/ 251353 w 981481"/>
              <a:gd name="connsiteY23" fmla="*/ 673727 h 1803656"/>
              <a:gd name="connsiteX24" fmla="*/ 147411 w 981481"/>
              <a:gd name="connsiteY24" fmla="*/ 831139 h 1803656"/>
              <a:gd name="connsiteX25" fmla="*/ 19706 w 981481"/>
              <a:gd name="connsiteY25" fmla="*/ 1031466 h 1803656"/>
              <a:gd name="connsiteX26" fmla="*/ 193854 w 981481"/>
              <a:gd name="connsiteY26" fmla="*/ 1125499 h 1803656"/>
              <a:gd name="connsiteX27" fmla="*/ 198616 w 981481"/>
              <a:gd name="connsiteY27" fmla="*/ 1261230 h 1803656"/>
              <a:gd name="connsiteX28" fmla="*/ 231970 w 981481"/>
              <a:gd name="connsiteY28" fmla="*/ 1589010 h 1803656"/>
              <a:gd name="connsiteX29" fmla="*/ 228773 w 981481"/>
              <a:gd name="connsiteY29" fmla="*/ 1668807 h 1803656"/>
              <a:gd name="connsiteX30" fmla="*/ 161631 w 981481"/>
              <a:gd name="connsiteY30" fmla="*/ 1784039 h 1803656"/>
              <a:gd name="connsiteX31" fmla="*/ 239046 w 981481"/>
              <a:gd name="connsiteY31" fmla="*/ 1780975 h 1803656"/>
              <a:gd name="connsiteX32" fmla="*/ 302308 w 981481"/>
              <a:gd name="connsiteY32" fmla="*/ 1726490 h 1803656"/>
              <a:gd name="connsiteX33" fmla="*/ 343739 w 981481"/>
              <a:gd name="connsiteY33" fmla="*/ 1682412 h 1803656"/>
              <a:gd name="connsiteX34" fmla="*/ 302242 w 981481"/>
              <a:gd name="connsiteY34" fmla="*/ 1607444 h 1803656"/>
              <a:gd name="connsiteX35" fmla="*/ 298428 w 981481"/>
              <a:gd name="connsiteY35" fmla="*/ 1247575 h 1803656"/>
              <a:gd name="connsiteX36" fmla="*/ 318295 w 981481"/>
              <a:gd name="connsiteY36" fmla="*/ 1123734 h 1803656"/>
              <a:gd name="connsiteX37" fmla="*/ 452577 w 981481"/>
              <a:gd name="connsiteY37" fmla="*/ 1099838 h 1803656"/>
              <a:gd name="connsiteX38" fmla="*/ 634817 w 981481"/>
              <a:gd name="connsiteY38" fmla="*/ 1320445 h 1803656"/>
              <a:gd name="connsiteX39" fmla="*/ 682094 w 981481"/>
              <a:gd name="connsiteY39" fmla="*/ 1598735 h 1803656"/>
              <a:gd name="connsiteX40" fmla="*/ 649305 w 981481"/>
              <a:gd name="connsiteY40" fmla="*/ 1661796 h 1803656"/>
              <a:gd name="connsiteX41" fmla="*/ 701959 w 981481"/>
              <a:gd name="connsiteY41" fmla="*/ 1713701 h 1803656"/>
              <a:gd name="connsiteX42" fmla="*/ 836241 w 981481"/>
              <a:gd name="connsiteY42" fmla="*/ 1748870 h 1803656"/>
              <a:gd name="connsiteX43" fmla="*/ 768350 w 981481"/>
              <a:gd name="connsiteY43" fmla="*/ 1648874 h 1803656"/>
              <a:gd name="connsiteX44" fmla="*/ 749917 w 981481"/>
              <a:gd name="connsiteY44" fmla="*/ 1569827 h 1803656"/>
              <a:gd name="connsiteX45" fmla="*/ 737128 w 981481"/>
              <a:gd name="connsiteY45" fmla="*/ 1269290 h 1803656"/>
              <a:gd name="connsiteX46" fmla="*/ 634385 w 981481"/>
              <a:gd name="connsiteY46" fmla="*/ 1077874 h 1803656"/>
              <a:gd name="connsiteX47" fmla="*/ 702058 w 981481"/>
              <a:gd name="connsiteY47" fmla="*/ 1056609 h 1803656"/>
              <a:gd name="connsiteX48" fmla="*/ 584895 w 981481"/>
              <a:gd name="connsiteY48" fmla="*/ 853604 h 1803656"/>
              <a:gd name="connsiteX49" fmla="*/ 626658 w 981481"/>
              <a:gd name="connsiteY49" fmla="*/ 598143 h 1803656"/>
              <a:gd name="connsiteX50" fmla="*/ 622029 w 981481"/>
              <a:gd name="connsiteY50" fmla="*/ 540327 h 1803656"/>
              <a:gd name="connsiteX51" fmla="*/ 692367 w 981481"/>
              <a:gd name="connsiteY51" fmla="*/ 665018 h 1803656"/>
              <a:gd name="connsiteX52" fmla="*/ 759508 w 981481"/>
              <a:gd name="connsiteY52" fmla="*/ 690596 h 1803656"/>
              <a:gd name="connsiteX53" fmla="*/ 906580 w 981481"/>
              <a:gd name="connsiteY53" fmla="*/ 479581 h 1803656"/>
              <a:gd name="connsiteX54" fmla="*/ 948277 w 981481"/>
              <a:gd name="connsiteY54" fmla="*/ 413805 h 1803656"/>
              <a:gd name="connsiteX55" fmla="*/ 936171 w 981481"/>
              <a:gd name="connsiteY55" fmla="*/ 322035 h 1803656"/>
              <a:gd name="connsiteX56" fmla="*/ 902566 w 981481"/>
              <a:gd name="connsiteY56" fmla="*/ 354073 h 1803656"/>
              <a:gd name="connsiteX57" fmla="*/ 866715 w 981481"/>
              <a:gd name="connsiteY57" fmla="*/ 342716 h 1803656"/>
              <a:gd name="connsiteX58" fmla="*/ 855424 w 981481"/>
              <a:gd name="connsiteY58" fmla="*/ 429042 h 1803656"/>
              <a:gd name="connsiteX59" fmla="*/ 740325 w 981481"/>
              <a:gd name="connsiteY59" fmla="*/ 572299 h 1803656"/>
              <a:gd name="connsiteX60" fmla="*/ 654001 w 981481"/>
              <a:gd name="connsiteY60" fmla="*/ 310129 h 1803656"/>
              <a:gd name="connsiteX61" fmla="*/ 574071 w 981481"/>
              <a:gd name="connsiteY61" fmla="*/ 294143 h 1803656"/>
              <a:gd name="connsiteX62" fmla="*/ 526113 w 981481"/>
              <a:gd name="connsiteY62" fmla="*/ 258974 h 1803656"/>
              <a:gd name="connsiteX63" fmla="*/ 529310 w 981481"/>
              <a:gd name="connsiteY63" fmla="*/ 175846 h 1803656"/>
              <a:gd name="connsiteX64" fmla="*/ 543821 w 981481"/>
              <a:gd name="connsiteY64" fmla="*/ 109193 h 1803656"/>
              <a:gd name="connsiteX65" fmla="*/ 516187 w 981481"/>
              <a:gd name="connsiteY65" fmla="*/ 57613 h 1803656"/>
              <a:gd name="connsiteX66" fmla="*/ 474841 w 981481"/>
              <a:gd name="connsiteY66" fmla="*/ 27743 h 1803656"/>
              <a:gd name="connsiteX67" fmla="*/ 411013 w 981481"/>
              <a:gd name="connsiteY67" fmla="*/ 0 h 1803656"/>
              <a:gd name="connsiteX68" fmla="*/ 374828 w 981481"/>
              <a:gd name="connsiteY68" fmla="*/ 20599 h 1803656"/>
              <a:gd name="connsiteX0" fmla="*/ 374828 w 981481"/>
              <a:gd name="connsiteY0" fmla="*/ 20599 h 1803656"/>
              <a:gd name="connsiteX1" fmla="*/ 312916 w 981481"/>
              <a:gd name="connsiteY1" fmla="*/ 84893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0599 h 1803656"/>
              <a:gd name="connsiteX1" fmla="*/ 315087 w 981481"/>
              <a:gd name="connsiteY1" fmla="*/ 41460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286 h 1785343"/>
              <a:gd name="connsiteX1" fmla="*/ 315087 w 981481"/>
              <a:gd name="connsiteY1" fmla="*/ 23147 h 1785343"/>
              <a:gd name="connsiteX2" fmla="*/ 284341 w 981481"/>
              <a:gd name="connsiteY2" fmla="*/ 99917 h 1785343"/>
              <a:gd name="connsiteX3" fmla="*/ 297428 w 981481"/>
              <a:gd name="connsiteY3" fmla="*/ 145806 h 1785343"/>
              <a:gd name="connsiteX4" fmla="*/ 326051 w 981481"/>
              <a:gd name="connsiteY4" fmla="*/ 164569 h 1785343"/>
              <a:gd name="connsiteX5" fmla="*/ 349169 w 981481"/>
              <a:gd name="connsiteY5" fmla="*/ 220548 h 1785343"/>
              <a:gd name="connsiteX6" fmla="*/ 385436 w 981481"/>
              <a:gd name="connsiteY6" fmla="*/ 272633 h 1785343"/>
              <a:gd name="connsiteX7" fmla="*/ 347069 w 981481"/>
              <a:gd name="connsiteY7" fmla="*/ 301407 h 1785343"/>
              <a:gd name="connsiteX8" fmla="*/ 273534 w 981481"/>
              <a:gd name="connsiteY8" fmla="*/ 320591 h 1785343"/>
              <a:gd name="connsiteX9" fmla="*/ 206392 w 981481"/>
              <a:gd name="connsiteY9" fmla="*/ 458070 h 1785343"/>
              <a:gd name="connsiteX10" fmla="*/ 168026 w 981481"/>
              <a:gd name="connsiteY10" fmla="*/ 550789 h 1785343"/>
              <a:gd name="connsiteX11" fmla="*/ 94490 w 981481"/>
              <a:gd name="connsiteY11" fmla="*/ 422901 h 1785343"/>
              <a:gd name="connsiteX12" fmla="*/ 116871 w 981481"/>
              <a:gd name="connsiteY12" fmla="*/ 353995 h 1785343"/>
              <a:gd name="connsiteX13" fmla="*/ 78504 w 981481"/>
              <a:gd name="connsiteY13" fmla="*/ 269435 h 1785343"/>
              <a:gd name="connsiteX14" fmla="*/ 34560 w 981481"/>
              <a:gd name="connsiteY14" fmla="*/ 306237 h 1785343"/>
              <a:gd name="connsiteX15" fmla="*/ 30346 w 981481"/>
              <a:gd name="connsiteY15" fmla="*/ 369098 h 1785343"/>
              <a:gd name="connsiteX16" fmla="*/ 44018 w 981481"/>
              <a:gd name="connsiteY16" fmla="*/ 408963 h 1785343"/>
              <a:gd name="connsiteX17" fmla="*/ 84899 w 981481"/>
              <a:gd name="connsiteY17" fmla="*/ 579564 h 1785343"/>
              <a:gd name="connsiteX18" fmla="*/ 148843 w 981481"/>
              <a:gd name="connsiteY18" fmla="*/ 685072 h 1785343"/>
              <a:gd name="connsiteX19" fmla="*/ 235167 w 981481"/>
              <a:gd name="connsiteY19" fmla="*/ 611536 h 1785343"/>
              <a:gd name="connsiteX20" fmla="*/ 292717 w 981481"/>
              <a:gd name="connsiteY20" fmla="*/ 512423 h 1785343"/>
              <a:gd name="connsiteX21" fmla="*/ 311900 w 981481"/>
              <a:gd name="connsiteY21" fmla="*/ 585958 h 1785343"/>
              <a:gd name="connsiteX22" fmla="*/ 251353 w 981481"/>
              <a:gd name="connsiteY22" fmla="*/ 655414 h 1785343"/>
              <a:gd name="connsiteX23" fmla="*/ 147411 w 981481"/>
              <a:gd name="connsiteY23" fmla="*/ 812826 h 1785343"/>
              <a:gd name="connsiteX24" fmla="*/ 19706 w 981481"/>
              <a:gd name="connsiteY24" fmla="*/ 1013153 h 1785343"/>
              <a:gd name="connsiteX25" fmla="*/ 193854 w 981481"/>
              <a:gd name="connsiteY25" fmla="*/ 1107186 h 1785343"/>
              <a:gd name="connsiteX26" fmla="*/ 198616 w 981481"/>
              <a:gd name="connsiteY26" fmla="*/ 1242917 h 1785343"/>
              <a:gd name="connsiteX27" fmla="*/ 231970 w 981481"/>
              <a:gd name="connsiteY27" fmla="*/ 1570697 h 1785343"/>
              <a:gd name="connsiteX28" fmla="*/ 228773 w 981481"/>
              <a:gd name="connsiteY28" fmla="*/ 1650494 h 1785343"/>
              <a:gd name="connsiteX29" fmla="*/ 161631 w 981481"/>
              <a:gd name="connsiteY29" fmla="*/ 1765726 h 1785343"/>
              <a:gd name="connsiteX30" fmla="*/ 239046 w 981481"/>
              <a:gd name="connsiteY30" fmla="*/ 1762662 h 1785343"/>
              <a:gd name="connsiteX31" fmla="*/ 302308 w 981481"/>
              <a:gd name="connsiteY31" fmla="*/ 1708177 h 1785343"/>
              <a:gd name="connsiteX32" fmla="*/ 343739 w 981481"/>
              <a:gd name="connsiteY32" fmla="*/ 1664099 h 1785343"/>
              <a:gd name="connsiteX33" fmla="*/ 302242 w 981481"/>
              <a:gd name="connsiteY33" fmla="*/ 1589131 h 1785343"/>
              <a:gd name="connsiteX34" fmla="*/ 298428 w 981481"/>
              <a:gd name="connsiteY34" fmla="*/ 1229262 h 1785343"/>
              <a:gd name="connsiteX35" fmla="*/ 318295 w 981481"/>
              <a:gd name="connsiteY35" fmla="*/ 1105421 h 1785343"/>
              <a:gd name="connsiteX36" fmla="*/ 452577 w 981481"/>
              <a:gd name="connsiteY36" fmla="*/ 1081525 h 1785343"/>
              <a:gd name="connsiteX37" fmla="*/ 634817 w 981481"/>
              <a:gd name="connsiteY37" fmla="*/ 1302132 h 1785343"/>
              <a:gd name="connsiteX38" fmla="*/ 682094 w 981481"/>
              <a:gd name="connsiteY38" fmla="*/ 1580422 h 1785343"/>
              <a:gd name="connsiteX39" fmla="*/ 649305 w 981481"/>
              <a:gd name="connsiteY39" fmla="*/ 1643483 h 1785343"/>
              <a:gd name="connsiteX40" fmla="*/ 701959 w 981481"/>
              <a:gd name="connsiteY40" fmla="*/ 1695388 h 1785343"/>
              <a:gd name="connsiteX41" fmla="*/ 836241 w 981481"/>
              <a:gd name="connsiteY41" fmla="*/ 1730557 h 1785343"/>
              <a:gd name="connsiteX42" fmla="*/ 768350 w 981481"/>
              <a:gd name="connsiteY42" fmla="*/ 1630561 h 1785343"/>
              <a:gd name="connsiteX43" fmla="*/ 749917 w 981481"/>
              <a:gd name="connsiteY43" fmla="*/ 1551514 h 1785343"/>
              <a:gd name="connsiteX44" fmla="*/ 737128 w 981481"/>
              <a:gd name="connsiteY44" fmla="*/ 1250977 h 1785343"/>
              <a:gd name="connsiteX45" fmla="*/ 634385 w 981481"/>
              <a:gd name="connsiteY45" fmla="*/ 1059561 h 1785343"/>
              <a:gd name="connsiteX46" fmla="*/ 702058 w 981481"/>
              <a:gd name="connsiteY46" fmla="*/ 1038296 h 1785343"/>
              <a:gd name="connsiteX47" fmla="*/ 584895 w 981481"/>
              <a:gd name="connsiteY47" fmla="*/ 835291 h 1785343"/>
              <a:gd name="connsiteX48" fmla="*/ 626658 w 981481"/>
              <a:gd name="connsiteY48" fmla="*/ 579830 h 1785343"/>
              <a:gd name="connsiteX49" fmla="*/ 622029 w 981481"/>
              <a:gd name="connsiteY49" fmla="*/ 522014 h 1785343"/>
              <a:gd name="connsiteX50" fmla="*/ 692367 w 981481"/>
              <a:gd name="connsiteY50" fmla="*/ 646705 h 1785343"/>
              <a:gd name="connsiteX51" fmla="*/ 759508 w 981481"/>
              <a:gd name="connsiteY51" fmla="*/ 672283 h 1785343"/>
              <a:gd name="connsiteX52" fmla="*/ 906580 w 981481"/>
              <a:gd name="connsiteY52" fmla="*/ 461268 h 1785343"/>
              <a:gd name="connsiteX53" fmla="*/ 948277 w 981481"/>
              <a:gd name="connsiteY53" fmla="*/ 395492 h 1785343"/>
              <a:gd name="connsiteX54" fmla="*/ 936171 w 981481"/>
              <a:gd name="connsiteY54" fmla="*/ 303722 h 1785343"/>
              <a:gd name="connsiteX55" fmla="*/ 902566 w 981481"/>
              <a:gd name="connsiteY55" fmla="*/ 335760 h 1785343"/>
              <a:gd name="connsiteX56" fmla="*/ 866715 w 981481"/>
              <a:gd name="connsiteY56" fmla="*/ 324403 h 1785343"/>
              <a:gd name="connsiteX57" fmla="*/ 855424 w 981481"/>
              <a:gd name="connsiteY57" fmla="*/ 410729 h 1785343"/>
              <a:gd name="connsiteX58" fmla="*/ 740325 w 981481"/>
              <a:gd name="connsiteY58" fmla="*/ 553986 h 1785343"/>
              <a:gd name="connsiteX59" fmla="*/ 654001 w 981481"/>
              <a:gd name="connsiteY59" fmla="*/ 291816 h 1785343"/>
              <a:gd name="connsiteX60" fmla="*/ 574071 w 981481"/>
              <a:gd name="connsiteY60" fmla="*/ 275830 h 1785343"/>
              <a:gd name="connsiteX61" fmla="*/ 526113 w 981481"/>
              <a:gd name="connsiteY61" fmla="*/ 240661 h 1785343"/>
              <a:gd name="connsiteX62" fmla="*/ 529310 w 981481"/>
              <a:gd name="connsiteY62" fmla="*/ 157533 h 1785343"/>
              <a:gd name="connsiteX63" fmla="*/ 543821 w 981481"/>
              <a:gd name="connsiteY63" fmla="*/ 90880 h 1785343"/>
              <a:gd name="connsiteX64" fmla="*/ 516187 w 981481"/>
              <a:gd name="connsiteY64" fmla="*/ 39300 h 1785343"/>
              <a:gd name="connsiteX65" fmla="*/ 474841 w 981481"/>
              <a:gd name="connsiteY65" fmla="*/ 9430 h 1785343"/>
              <a:gd name="connsiteX66" fmla="*/ 374828 w 981481"/>
              <a:gd name="connsiteY66" fmla="*/ 2286 h 1785343"/>
              <a:gd name="connsiteX0" fmla="*/ 474841 w 981481"/>
              <a:gd name="connsiteY0" fmla="*/ 2692 h 1778605"/>
              <a:gd name="connsiteX1" fmla="*/ 315087 w 981481"/>
              <a:gd name="connsiteY1" fmla="*/ 16409 h 1778605"/>
              <a:gd name="connsiteX2" fmla="*/ 284341 w 981481"/>
              <a:gd name="connsiteY2" fmla="*/ 93179 h 1778605"/>
              <a:gd name="connsiteX3" fmla="*/ 297428 w 981481"/>
              <a:gd name="connsiteY3" fmla="*/ 139068 h 1778605"/>
              <a:gd name="connsiteX4" fmla="*/ 326051 w 981481"/>
              <a:gd name="connsiteY4" fmla="*/ 157831 h 1778605"/>
              <a:gd name="connsiteX5" fmla="*/ 349169 w 981481"/>
              <a:gd name="connsiteY5" fmla="*/ 213810 h 1778605"/>
              <a:gd name="connsiteX6" fmla="*/ 385436 w 981481"/>
              <a:gd name="connsiteY6" fmla="*/ 265895 h 1778605"/>
              <a:gd name="connsiteX7" fmla="*/ 347069 w 981481"/>
              <a:gd name="connsiteY7" fmla="*/ 294669 h 1778605"/>
              <a:gd name="connsiteX8" fmla="*/ 273534 w 981481"/>
              <a:gd name="connsiteY8" fmla="*/ 313853 h 1778605"/>
              <a:gd name="connsiteX9" fmla="*/ 206392 w 981481"/>
              <a:gd name="connsiteY9" fmla="*/ 451332 h 1778605"/>
              <a:gd name="connsiteX10" fmla="*/ 168026 w 981481"/>
              <a:gd name="connsiteY10" fmla="*/ 544051 h 1778605"/>
              <a:gd name="connsiteX11" fmla="*/ 94490 w 981481"/>
              <a:gd name="connsiteY11" fmla="*/ 416163 h 1778605"/>
              <a:gd name="connsiteX12" fmla="*/ 116871 w 981481"/>
              <a:gd name="connsiteY12" fmla="*/ 347257 h 1778605"/>
              <a:gd name="connsiteX13" fmla="*/ 78504 w 981481"/>
              <a:gd name="connsiteY13" fmla="*/ 262697 h 1778605"/>
              <a:gd name="connsiteX14" fmla="*/ 34560 w 981481"/>
              <a:gd name="connsiteY14" fmla="*/ 299499 h 1778605"/>
              <a:gd name="connsiteX15" fmla="*/ 30346 w 981481"/>
              <a:gd name="connsiteY15" fmla="*/ 362360 h 1778605"/>
              <a:gd name="connsiteX16" fmla="*/ 44018 w 981481"/>
              <a:gd name="connsiteY16" fmla="*/ 402225 h 1778605"/>
              <a:gd name="connsiteX17" fmla="*/ 84899 w 981481"/>
              <a:gd name="connsiteY17" fmla="*/ 572826 h 1778605"/>
              <a:gd name="connsiteX18" fmla="*/ 148843 w 981481"/>
              <a:gd name="connsiteY18" fmla="*/ 678334 h 1778605"/>
              <a:gd name="connsiteX19" fmla="*/ 235167 w 981481"/>
              <a:gd name="connsiteY19" fmla="*/ 604798 h 1778605"/>
              <a:gd name="connsiteX20" fmla="*/ 292717 w 981481"/>
              <a:gd name="connsiteY20" fmla="*/ 505685 h 1778605"/>
              <a:gd name="connsiteX21" fmla="*/ 311900 w 981481"/>
              <a:gd name="connsiteY21" fmla="*/ 579220 h 1778605"/>
              <a:gd name="connsiteX22" fmla="*/ 251353 w 981481"/>
              <a:gd name="connsiteY22" fmla="*/ 648676 h 1778605"/>
              <a:gd name="connsiteX23" fmla="*/ 147411 w 981481"/>
              <a:gd name="connsiteY23" fmla="*/ 806088 h 1778605"/>
              <a:gd name="connsiteX24" fmla="*/ 19706 w 981481"/>
              <a:gd name="connsiteY24" fmla="*/ 1006415 h 1778605"/>
              <a:gd name="connsiteX25" fmla="*/ 193854 w 981481"/>
              <a:gd name="connsiteY25" fmla="*/ 1100448 h 1778605"/>
              <a:gd name="connsiteX26" fmla="*/ 198616 w 981481"/>
              <a:gd name="connsiteY26" fmla="*/ 1236179 h 1778605"/>
              <a:gd name="connsiteX27" fmla="*/ 231970 w 981481"/>
              <a:gd name="connsiteY27" fmla="*/ 1563959 h 1778605"/>
              <a:gd name="connsiteX28" fmla="*/ 228773 w 981481"/>
              <a:gd name="connsiteY28" fmla="*/ 1643756 h 1778605"/>
              <a:gd name="connsiteX29" fmla="*/ 161631 w 981481"/>
              <a:gd name="connsiteY29" fmla="*/ 1758988 h 1778605"/>
              <a:gd name="connsiteX30" fmla="*/ 239046 w 981481"/>
              <a:gd name="connsiteY30" fmla="*/ 1755924 h 1778605"/>
              <a:gd name="connsiteX31" fmla="*/ 302308 w 981481"/>
              <a:gd name="connsiteY31" fmla="*/ 1701439 h 1778605"/>
              <a:gd name="connsiteX32" fmla="*/ 343739 w 981481"/>
              <a:gd name="connsiteY32" fmla="*/ 1657361 h 1778605"/>
              <a:gd name="connsiteX33" fmla="*/ 302242 w 981481"/>
              <a:gd name="connsiteY33" fmla="*/ 1582393 h 1778605"/>
              <a:gd name="connsiteX34" fmla="*/ 298428 w 981481"/>
              <a:gd name="connsiteY34" fmla="*/ 1222524 h 1778605"/>
              <a:gd name="connsiteX35" fmla="*/ 318295 w 981481"/>
              <a:gd name="connsiteY35" fmla="*/ 1098683 h 1778605"/>
              <a:gd name="connsiteX36" fmla="*/ 452577 w 981481"/>
              <a:gd name="connsiteY36" fmla="*/ 1074787 h 1778605"/>
              <a:gd name="connsiteX37" fmla="*/ 634817 w 981481"/>
              <a:gd name="connsiteY37" fmla="*/ 1295394 h 1778605"/>
              <a:gd name="connsiteX38" fmla="*/ 682094 w 981481"/>
              <a:gd name="connsiteY38" fmla="*/ 1573684 h 1778605"/>
              <a:gd name="connsiteX39" fmla="*/ 649305 w 981481"/>
              <a:gd name="connsiteY39" fmla="*/ 1636745 h 1778605"/>
              <a:gd name="connsiteX40" fmla="*/ 701959 w 981481"/>
              <a:gd name="connsiteY40" fmla="*/ 1688650 h 1778605"/>
              <a:gd name="connsiteX41" fmla="*/ 836241 w 981481"/>
              <a:gd name="connsiteY41" fmla="*/ 1723819 h 1778605"/>
              <a:gd name="connsiteX42" fmla="*/ 768350 w 981481"/>
              <a:gd name="connsiteY42" fmla="*/ 1623823 h 1778605"/>
              <a:gd name="connsiteX43" fmla="*/ 749917 w 981481"/>
              <a:gd name="connsiteY43" fmla="*/ 1544776 h 1778605"/>
              <a:gd name="connsiteX44" fmla="*/ 737128 w 981481"/>
              <a:gd name="connsiteY44" fmla="*/ 1244239 h 1778605"/>
              <a:gd name="connsiteX45" fmla="*/ 634385 w 981481"/>
              <a:gd name="connsiteY45" fmla="*/ 1052823 h 1778605"/>
              <a:gd name="connsiteX46" fmla="*/ 702058 w 981481"/>
              <a:gd name="connsiteY46" fmla="*/ 1031558 h 1778605"/>
              <a:gd name="connsiteX47" fmla="*/ 584895 w 981481"/>
              <a:gd name="connsiteY47" fmla="*/ 828553 h 1778605"/>
              <a:gd name="connsiteX48" fmla="*/ 626658 w 981481"/>
              <a:gd name="connsiteY48" fmla="*/ 573092 h 1778605"/>
              <a:gd name="connsiteX49" fmla="*/ 622029 w 981481"/>
              <a:gd name="connsiteY49" fmla="*/ 515276 h 1778605"/>
              <a:gd name="connsiteX50" fmla="*/ 692367 w 981481"/>
              <a:gd name="connsiteY50" fmla="*/ 639967 h 1778605"/>
              <a:gd name="connsiteX51" fmla="*/ 759508 w 981481"/>
              <a:gd name="connsiteY51" fmla="*/ 665545 h 1778605"/>
              <a:gd name="connsiteX52" fmla="*/ 906580 w 981481"/>
              <a:gd name="connsiteY52" fmla="*/ 454530 h 1778605"/>
              <a:gd name="connsiteX53" fmla="*/ 948277 w 981481"/>
              <a:gd name="connsiteY53" fmla="*/ 388754 h 1778605"/>
              <a:gd name="connsiteX54" fmla="*/ 936171 w 981481"/>
              <a:gd name="connsiteY54" fmla="*/ 296984 h 1778605"/>
              <a:gd name="connsiteX55" fmla="*/ 902566 w 981481"/>
              <a:gd name="connsiteY55" fmla="*/ 329022 h 1778605"/>
              <a:gd name="connsiteX56" fmla="*/ 866715 w 981481"/>
              <a:gd name="connsiteY56" fmla="*/ 317665 h 1778605"/>
              <a:gd name="connsiteX57" fmla="*/ 855424 w 981481"/>
              <a:gd name="connsiteY57" fmla="*/ 403991 h 1778605"/>
              <a:gd name="connsiteX58" fmla="*/ 740325 w 981481"/>
              <a:gd name="connsiteY58" fmla="*/ 547248 h 1778605"/>
              <a:gd name="connsiteX59" fmla="*/ 654001 w 981481"/>
              <a:gd name="connsiteY59" fmla="*/ 285078 h 1778605"/>
              <a:gd name="connsiteX60" fmla="*/ 574071 w 981481"/>
              <a:gd name="connsiteY60" fmla="*/ 269092 h 1778605"/>
              <a:gd name="connsiteX61" fmla="*/ 526113 w 981481"/>
              <a:gd name="connsiteY61" fmla="*/ 233923 h 1778605"/>
              <a:gd name="connsiteX62" fmla="*/ 529310 w 981481"/>
              <a:gd name="connsiteY62" fmla="*/ 150795 h 1778605"/>
              <a:gd name="connsiteX63" fmla="*/ 543821 w 981481"/>
              <a:gd name="connsiteY63" fmla="*/ 84142 h 1778605"/>
              <a:gd name="connsiteX64" fmla="*/ 516187 w 981481"/>
              <a:gd name="connsiteY64" fmla="*/ 32562 h 1778605"/>
              <a:gd name="connsiteX65" fmla="*/ 474841 w 981481"/>
              <a:gd name="connsiteY65" fmla="*/ 2692 h 1778605"/>
              <a:gd name="connsiteX0" fmla="*/ 474841 w 981481"/>
              <a:gd name="connsiteY0" fmla="*/ 12222 h 1788135"/>
              <a:gd name="connsiteX1" fmla="*/ 360691 w 981481"/>
              <a:gd name="connsiteY1" fmla="*/ 15081 h 1788135"/>
              <a:gd name="connsiteX2" fmla="*/ 284341 w 981481"/>
              <a:gd name="connsiteY2" fmla="*/ 102709 h 1788135"/>
              <a:gd name="connsiteX3" fmla="*/ 297428 w 981481"/>
              <a:gd name="connsiteY3" fmla="*/ 148598 h 1788135"/>
              <a:gd name="connsiteX4" fmla="*/ 326051 w 981481"/>
              <a:gd name="connsiteY4" fmla="*/ 167361 h 1788135"/>
              <a:gd name="connsiteX5" fmla="*/ 349169 w 981481"/>
              <a:gd name="connsiteY5" fmla="*/ 223340 h 1788135"/>
              <a:gd name="connsiteX6" fmla="*/ 385436 w 981481"/>
              <a:gd name="connsiteY6" fmla="*/ 275425 h 1788135"/>
              <a:gd name="connsiteX7" fmla="*/ 347069 w 981481"/>
              <a:gd name="connsiteY7" fmla="*/ 304199 h 1788135"/>
              <a:gd name="connsiteX8" fmla="*/ 273534 w 981481"/>
              <a:gd name="connsiteY8" fmla="*/ 323383 h 1788135"/>
              <a:gd name="connsiteX9" fmla="*/ 206392 w 981481"/>
              <a:gd name="connsiteY9" fmla="*/ 460862 h 1788135"/>
              <a:gd name="connsiteX10" fmla="*/ 168026 w 981481"/>
              <a:gd name="connsiteY10" fmla="*/ 553581 h 1788135"/>
              <a:gd name="connsiteX11" fmla="*/ 94490 w 981481"/>
              <a:gd name="connsiteY11" fmla="*/ 425693 h 1788135"/>
              <a:gd name="connsiteX12" fmla="*/ 116871 w 981481"/>
              <a:gd name="connsiteY12" fmla="*/ 356787 h 1788135"/>
              <a:gd name="connsiteX13" fmla="*/ 78504 w 981481"/>
              <a:gd name="connsiteY13" fmla="*/ 272227 h 1788135"/>
              <a:gd name="connsiteX14" fmla="*/ 34560 w 981481"/>
              <a:gd name="connsiteY14" fmla="*/ 309029 h 1788135"/>
              <a:gd name="connsiteX15" fmla="*/ 30346 w 981481"/>
              <a:gd name="connsiteY15" fmla="*/ 371890 h 1788135"/>
              <a:gd name="connsiteX16" fmla="*/ 44018 w 981481"/>
              <a:gd name="connsiteY16" fmla="*/ 411755 h 1788135"/>
              <a:gd name="connsiteX17" fmla="*/ 84899 w 981481"/>
              <a:gd name="connsiteY17" fmla="*/ 582356 h 1788135"/>
              <a:gd name="connsiteX18" fmla="*/ 148843 w 981481"/>
              <a:gd name="connsiteY18" fmla="*/ 687864 h 1788135"/>
              <a:gd name="connsiteX19" fmla="*/ 235167 w 981481"/>
              <a:gd name="connsiteY19" fmla="*/ 614328 h 1788135"/>
              <a:gd name="connsiteX20" fmla="*/ 292717 w 981481"/>
              <a:gd name="connsiteY20" fmla="*/ 515215 h 1788135"/>
              <a:gd name="connsiteX21" fmla="*/ 311900 w 981481"/>
              <a:gd name="connsiteY21" fmla="*/ 588750 h 1788135"/>
              <a:gd name="connsiteX22" fmla="*/ 251353 w 981481"/>
              <a:gd name="connsiteY22" fmla="*/ 658206 h 1788135"/>
              <a:gd name="connsiteX23" fmla="*/ 147411 w 981481"/>
              <a:gd name="connsiteY23" fmla="*/ 815618 h 1788135"/>
              <a:gd name="connsiteX24" fmla="*/ 19706 w 981481"/>
              <a:gd name="connsiteY24" fmla="*/ 1015945 h 1788135"/>
              <a:gd name="connsiteX25" fmla="*/ 193854 w 981481"/>
              <a:gd name="connsiteY25" fmla="*/ 1109978 h 1788135"/>
              <a:gd name="connsiteX26" fmla="*/ 198616 w 981481"/>
              <a:gd name="connsiteY26" fmla="*/ 1245709 h 1788135"/>
              <a:gd name="connsiteX27" fmla="*/ 231970 w 981481"/>
              <a:gd name="connsiteY27" fmla="*/ 1573489 h 1788135"/>
              <a:gd name="connsiteX28" fmla="*/ 228773 w 981481"/>
              <a:gd name="connsiteY28" fmla="*/ 1653286 h 1788135"/>
              <a:gd name="connsiteX29" fmla="*/ 161631 w 981481"/>
              <a:gd name="connsiteY29" fmla="*/ 1768518 h 1788135"/>
              <a:gd name="connsiteX30" fmla="*/ 239046 w 981481"/>
              <a:gd name="connsiteY30" fmla="*/ 1765454 h 1788135"/>
              <a:gd name="connsiteX31" fmla="*/ 302308 w 981481"/>
              <a:gd name="connsiteY31" fmla="*/ 1710969 h 1788135"/>
              <a:gd name="connsiteX32" fmla="*/ 343739 w 981481"/>
              <a:gd name="connsiteY32" fmla="*/ 1666891 h 1788135"/>
              <a:gd name="connsiteX33" fmla="*/ 302242 w 981481"/>
              <a:gd name="connsiteY33" fmla="*/ 1591923 h 1788135"/>
              <a:gd name="connsiteX34" fmla="*/ 298428 w 981481"/>
              <a:gd name="connsiteY34" fmla="*/ 1232054 h 1788135"/>
              <a:gd name="connsiteX35" fmla="*/ 318295 w 981481"/>
              <a:gd name="connsiteY35" fmla="*/ 1108213 h 1788135"/>
              <a:gd name="connsiteX36" fmla="*/ 452577 w 981481"/>
              <a:gd name="connsiteY36" fmla="*/ 1084317 h 1788135"/>
              <a:gd name="connsiteX37" fmla="*/ 634817 w 981481"/>
              <a:gd name="connsiteY37" fmla="*/ 1304924 h 1788135"/>
              <a:gd name="connsiteX38" fmla="*/ 682094 w 981481"/>
              <a:gd name="connsiteY38" fmla="*/ 1583214 h 1788135"/>
              <a:gd name="connsiteX39" fmla="*/ 649305 w 981481"/>
              <a:gd name="connsiteY39" fmla="*/ 1646275 h 1788135"/>
              <a:gd name="connsiteX40" fmla="*/ 701959 w 981481"/>
              <a:gd name="connsiteY40" fmla="*/ 1698180 h 1788135"/>
              <a:gd name="connsiteX41" fmla="*/ 836241 w 981481"/>
              <a:gd name="connsiteY41" fmla="*/ 1733349 h 1788135"/>
              <a:gd name="connsiteX42" fmla="*/ 768350 w 981481"/>
              <a:gd name="connsiteY42" fmla="*/ 1633353 h 1788135"/>
              <a:gd name="connsiteX43" fmla="*/ 749917 w 981481"/>
              <a:gd name="connsiteY43" fmla="*/ 1554306 h 1788135"/>
              <a:gd name="connsiteX44" fmla="*/ 737128 w 981481"/>
              <a:gd name="connsiteY44" fmla="*/ 1253769 h 1788135"/>
              <a:gd name="connsiteX45" fmla="*/ 634385 w 981481"/>
              <a:gd name="connsiteY45" fmla="*/ 1062353 h 1788135"/>
              <a:gd name="connsiteX46" fmla="*/ 702058 w 981481"/>
              <a:gd name="connsiteY46" fmla="*/ 1041088 h 1788135"/>
              <a:gd name="connsiteX47" fmla="*/ 584895 w 981481"/>
              <a:gd name="connsiteY47" fmla="*/ 838083 h 1788135"/>
              <a:gd name="connsiteX48" fmla="*/ 626658 w 981481"/>
              <a:gd name="connsiteY48" fmla="*/ 582622 h 1788135"/>
              <a:gd name="connsiteX49" fmla="*/ 622029 w 981481"/>
              <a:gd name="connsiteY49" fmla="*/ 524806 h 1788135"/>
              <a:gd name="connsiteX50" fmla="*/ 692367 w 981481"/>
              <a:gd name="connsiteY50" fmla="*/ 649497 h 1788135"/>
              <a:gd name="connsiteX51" fmla="*/ 759508 w 981481"/>
              <a:gd name="connsiteY51" fmla="*/ 675075 h 1788135"/>
              <a:gd name="connsiteX52" fmla="*/ 906580 w 981481"/>
              <a:gd name="connsiteY52" fmla="*/ 464060 h 1788135"/>
              <a:gd name="connsiteX53" fmla="*/ 948277 w 981481"/>
              <a:gd name="connsiteY53" fmla="*/ 398284 h 1788135"/>
              <a:gd name="connsiteX54" fmla="*/ 936171 w 981481"/>
              <a:gd name="connsiteY54" fmla="*/ 306514 h 1788135"/>
              <a:gd name="connsiteX55" fmla="*/ 902566 w 981481"/>
              <a:gd name="connsiteY55" fmla="*/ 338552 h 1788135"/>
              <a:gd name="connsiteX56" fmla="*/ 866715 w 981481"/>
              <a:gd name="connsiteY56" fmla="*/ 327195 h 1788135"/>
              <a:gd name="connsiteX57" fmla="*/ 855424 w 981481"/>
              <a:gd name="connsiteY57" fmla="*/ 413521 h 1788135"/>
              <a:gd name="connsiteX58" fmla="*/ 740325 w 981481"/>
              <a:gd name="connsiteY58" fmla="*/ 556778 h 1788135"/>
              <a:gd name="connsiteX59" fmla="*/ 654001 w 981481"/>
              <a:gd name="connsiteY59" fmla="*/ 294608 h 1788135"/>
              <a:gd name="connsiteX60" fmla="*/ 574071 w 981481"/>
              <a:gd name="connsiteY60" fmla="*/ 278622 h 1788135"/>
              <a:gd name="connsiteX61" fmla="*/ 526113 w 981481"/>
              <a:gd name="connsiteY61" fmla="*/ 243453 h 1788135"/>
              <a:gd name="connsiteX62" fmla="*/ 529310 w 981481"/>
              <a:gd name="connsiteY62" fmla="*/ 160325 h 1788135"/>
              <a:gd name="connsiteX63" fmla="*/ 543821 w 981481"/>
              <a:gd name="connsiteY63" fmla="*/ 93672 h 1788135"/>
              <a:gd name="connsiteX64" fmla="*/ 516187 w 981481"/>
              <a:gd name="connsiteY64" fmla="*/ 42092 h 1788135"/>
              <a:gd name="connsiteX65" fmla="*/ 474841 w 981481"/>
              <a:gd name="connsiteY65" fmla="*/ 12222 h 1788135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626658 w 981481"/>
              <a:gd name="connsiteY48" fmla="*/ 590235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62497"/>
              <a:gd name="connsiteY0" fmla="*/ 11112 h 1787025"/>
              <a:gd name="connsiteX1" fmla="*/ 360691 w 962497"/>
              <a:gd name="connsiteY1" fmla="*/ 13971 h 1787025"/>
              <a:gd name="connsiteX2" fmla="*/ 249822 w 962497"/>
              <a:gd name="connsiteY2" fmla="*/ 94937 h 1787025"/>
              <a:gd name="connsiteX3" fmla="*/ 297428 w 962497"/>
              <a:gd name="connsiteY3" fmla="*/ 147488 h 1787025"/>
              <a:gd name="connsiteX4" fmla="*/ 326051 w 962497"/>
              <a:gd name="connsiteY4" fmla="*/ 166251 h 1787025"/>
              <a:gd name="connsiteX5" fmla="*/ 349169 w 962497"/>
              <a:gd name="connsiteY5" fmla="*/ 222230 h 1787025"/>
              <a:gd name="connsiteX6" fmla="*/ 385436 w 962497"/>
              <a:gd name="connsiteY6" fmla="*/ 274315 h 1787025"/>
              <a:gd name="connsiteX7" fmla="*/ 347069 w 962497"/>
              <a:gd name="connsiteY7" fmla="*/ 303089 h 1787025"/>
              <a:gd name="connsiteX8" fmla="*/ 273534 w 962497"/>
              <a:gd name="connsiteY8" fmla="*/ 322273 h 1787025"/>
              <a:gd name="connsiteX9" fmla="*/ 206392 w 962497"/>
              <a:gd name="connsiteY9" fmla="*/ 459752 h 1787025"/>
              <a:gd name="connsiteX10" fmla="*/ 168026 w 962497"/>
              <a:gd name="connsiteY10" fmla="*/ 552471 h 1787025"/>
              <a:gd name="connsiteX11" fmla="*/ 94490 w 962497"/>
              <a:gd name="connsiteY11" fmla="*/ 424583 h 1787025"/>
              <a:gd name="connsiteX12" fmla="*/ 116871 w 962497"/>
              <a:gd name="connsiteY12" fmla="*/ 355677 h 1787025"/>
              <a:gd name="connsiteX13" fmla="*/ 78504 w 962497"/>
              <a:gd name="connsiteY13" fmla="*/ 271117 h 1787025"/>
              <a:gd name="connsiteX14" fmla="*/ 34560 w 962497"/>
              <a:gd name="connsiteY14" fmla="*/ 307919 h 1787025"/>
              <a:gd name="connsiteX15" fmla="*/ 30346 w 962497"/>
              <a:gd name="connsiteY15" fmla="*/ 370780 h 1787025"/>
              <a:gd name="connsiteX16" fmla="*/ 44018 w 962497"/>
              <a:gd name="connsiteY16" fmla="*/ 410645 h 1787025"/>
              <a:gd name="connsiteX17" fmla="*/ 84899 w 962497"/>
              <a:gd name="connsiteY17" fmla="*/ 581246 h 1787025"/>
              <a:gd name="connsiteX18" fmla="*/ 148843 w 962497"/>
              <a:gd name="connsiteY18" fmla="*/ 686754 h 1787025"/>
              <a:gd name="connsiteX19" fmla="*/ 235167 w 962497"/>
              <a:gd name="connsiteY19" fmla="*/ 613218 h 1787025"/>
              <a:gd name="connsiteX20" fmla="*/ 306162 w 962497"/>
              <a:gd name="connsiteY20" fmla="*/ 477769 h 1787025"/>
              <a:gd name="connsiteX21" fmla="*/ 306086 w 962497"/>
              <a:gd name="connsiteY21" fmla="*/ 594908 h 1787025"/>
              <a:gd name="connsiteX22" fmla="*/ 251353 w 962497"/>
              <a:gd name="connsiteY22" fmla="*/ 657096 h 1787025"/>
              <a:gd name="connsiteX23" fmla="*/ 147411 w 962497"/>
              <a:gd name="connsiteY23" fmla="*/ 814508 h 1787025"/>
              <a:gd name="connsiteX24" fmla="*/ 19706 w 962497"/>
              <a:gd name="connsiteY24" fmla="*/ 1014835 h 1787025"/>
              <a:gd name="connsiteX25" fmla="*/ 193854 w 962497"/>
              <a:gd name="connsiteY25" fmla="*/ 1108868 h 1787025"/>
              <a:gd name="connsiteX26" fmla="*/ 198616 w 962497"/>
              <a:gd name="connsiteY26" fmla="*/ 1244599 h 1787025"/>
              <a:gd name="connsiteX27" fmla="*/ 231970 w 962497"/>
              <a:gd name="connsiteY27" fmla="*/ 1572379 h 1787025"/>
              <a:gd name="connsiteX28" fmla="*/ 228773 w 962497"/>
              <a:gd name="connsiteY28" fmla="*/ 1652176 h 1787025"/>
              <a:gd name="connsiteX29" fmla="*/ 161631 w 962497"/>
              <a:gd name="connsiteY29" fmla="*/ 1767408 h 1787025"/>
              <a:gd name="connsiteX30" fmla="*/ 239046 w 962497"/>
              <a:gd name="connsiteY30" fmla="*/ 1764344 h 1787025"/>
              <a:gd name="connsiteX31" fmla="*/ 302308 w 962497"/>
              <a:gd name="connsiteY31" fmla="*/ 1709859 h 1787025"/>
              <a:gd name="connsiteX32" fmla="*/ 343739 w 962497"/>
              <a:gd name="connsiteY32" fmla="*/ 1665781 h 1787025"/>
              <a:gd name="connsiteX33" fmla="*/ 302242 w 962497"/>
              <a:gd name="connsiteY33" fmla="*/ 1590813 h 1787025"/>
              <a:gd name="connsiteX34" fmla="*/ 298428 w 962497"/>
              <a:gd name="connsiteY34" fmla="*/ 1230944 h 1787025"/>
              <a:gd name="connsiteX35" fmla="*/ 318295 w 962497"/>
              <a:gd name="connsiteY35" fmla="*/ 1107103 h 1787025"/>
              <a:gd name="connsiteX36" fmla="*/ 452577 w 962497"/>
              <a:gd name="connsiteY36" fmla="*/ 1083207 h 1787025"/>
              <a:gd name="connsiteX37" fmla="*/ 634817 w 962497"/>
              <a:gd name="connsiteY37" fmla="*/ 1303814 h 1787025"/>
              <a:gd name="connsiteX38" fmla="*/ 682094 w 962497"/>
              <a:gd name="connsiteY38" fmla="*/ 1582104 h 1787025"/>
              <a:gd name="connsiteX39" fmla="*/ 649305 w 962497"/>
              <a:gd name="connsiteY39" fmla="*/ 1645165 h 1787025"/>
              <a:gd name="connsiteX40" fmla="*/ 701959 w 962497"/>
              <a:gd name="connsiteY40" fmla="*/ 1697070 h 1787025"/>
              <a:gd name="connsiteX41" fmla="*/ 836241 w 962497"/>
              <a:gd name="connsiteY41" fmla="*/ 1732239 h 1787025"/>
              <a:gd name="connsiteX42" fmla="*/ 768350 w 962497"/>
              <a:gd name="connsiteY42" fmla="*/ 1632243 h 1787025"/>
              <a:gd name="connsiteX43" fmla="*/ 749917 w 962497"/>
              <a:gd name="connsiteY43" fmla="*/ 1553196 h 1787025"/>
              <a:gd name="connsiteX44" fmla="*/ 737128 w 962497"/>
              <a:gd name="connsiteY44" fmla="*/ 1252659 h 1787025"/>
              <a:gd name="connsiteX45" fmla="*/ 634385 w 962497"/>
              <a:gd name="connsiteY45" fmla="*/ 1061243 h 1787025"/>
              <a:gd name="connsiteX46" fmla="*/ 702058 w 962497"/>
              <a:gd name="connsiteY46" fmla="*/ 1039978 h 1787025"/>
              <a:gd name="connsiteX47" fmla="*/ 589256 w 962497"/>
              <a:gd name="connsiteY47" fmla="*/ 835520 h 1787025"/>
              <a:gd name="connsiteX48" fmla="*/ 564280 w 962497"/>
              <a:gd name="connsiteY48" fmla="*/ 636986 h 1787025"/>
              <a:gd name="connsiteX49" fmla="*/ 622029 w 962497"/>
              <a:gd name="connsiteY49" fmla="*/ 523696 h 1787025"/>
              <a:gd name="connsiteX50" fmla="*/ 692367 w 962497"/>
              <a:gd name="connsiteY50" fmla="*/ 648387 h 1787025"/>
              <a:gd name="connsiteX51" fmla="*/ 759508 w 962497"/>
              <a:gd name="connsiteY51" fmla="*/ 673965 h 1787025"/>
              <a:gd name="connsiteX52" fmla="*/ 906580 w 962497"/>
              <a:gd name="connsiteY52" fmla="*/ 462950 h 1787025"/>
              <a:gd name="connsiteX53" fmla="*/ 948277 w 962497"/>
              <a:gd name="connsiteY53" fmla="*/ 397174 h 1787025"/>
              <a:gd name="connsiteX54" fmla="*/ 915548 w 962497"/>
              <a:gd name="connsiteY54" fmla="*/ 323538 h 1787025"/>
              <a:gd name="connsiteX55" fmla="*/ 889292 w 962497"/>
              <a:gd name="connsiteY55" fmla="*/ 340405 h 1787025"/>
              <a:gd name="connsiteX56" fmla="*/ 866715 w 962497"/>
              <a:gd name="connsiteY56" fmla="*/ 326085 h 1787025"/>
              <a:gd name="connsiteX57" fmla="*/ 871493 w 962497"/>
              <a:gd name="connsiteY57" fmla="*/ 352010 h 1787025"/>
              <a:gd name="connsiteX58" fmla="*/ 855424 w 962497"/>
              <a:gd name="connsiteY58" fmla="*/ 412411 h 1787025"/>
              <a:gd name="connsiteX59" fmla="*/ 740325 w 962497"/>
              <a:gd name="connsiteY59" fmla="*/ 555668 h 1787025"/>
              <a:gd name="connsiteX60" fmla="*/ 654001 w 962497"/>
              <a:gd name="connsiteY60" fmla="*/ 293498 h 1787025"/>
              <a:gd name="connsiteX61" fmla="*/ 574071 w 962497"/>
              <a:gd name="connsiteY61" fmla="*/ 277512 h 1787025"/>
              <a:gd name="connsiteX62" fmla="*/ 526113 w 962497"/>
              <a:gd name="connsiteY62" fmla="*/ 242343 h 1787025"/>
              <a:gd name="connsiteX63" fmla="*/ 529310 w 962497"/>
              <a:gd name="connsiteY63" fmla="*/ 159215 h 1787025"/>
              <a:gd name="connsiteX64" fmla="*/ 543821 w 962497"/>
              <a:gd name="connsiteY64" fmla="*/ 92562 h 1787025"/>
              <a:gd name="connsiteX65" fmla="*/ 516187 w 962497"/>
              <a:gd name="connsiteY65" fmla="*/ 40982 h 1787025"/>
              <a:gd name="connsiteX66" fmla="*/ 474841 w 962497"/>
              <a:gd name="connsiteY66" fmla="*/ 11112 h 1787025"/>
              <a:gd name="connsiteX0" fmla="*/ 474841 w 967498"/>
              <a:gd name="connsiteY0" fmla="*/ 11112 h 1787025"/>
              <a:gd name="connsiteX1" fmla="*/ 360691 w 967498"/>
              <a:gd name="connsiteY1" fmla="*/ 13971 h 1787025"/>
              <a:gd name="connsiteX2" fmla="*/ 249822 w 967498"/>
              <a:gd name="connsiteY2" fmla="*/ 94937 h 1787025"/>
              <a:gd name="connsiteX3" fmla="*/ 297428 w 967498"/>
              <a:gd name="connsiteY3" fmla="*/ 147488 h 1787025"/>
              <a:gd name="connsiteX4" fmla="*/ 326051 w 967498"/>
              <a:gd name="connsiteY4" fmla="*/ 166251 h 1787025"/>
              <a:gd name="connsiteX5" fmla="*/ 349169 w 967498"/>
              <a:gd name="connsiteY5" fmla="*/ 222230 h 1787025"/>
              <a:gd name="connsiteX6" fmla="*/ 385436 w 967498"/>
              <a:gd name="connsiteY6" fmla="*/ 274315 h 1787025"/>
              <a:gd name="connsiteX7" fmla="*/ 347069 w 967498"/>
              <a:gd name="connsiteY7" fmla="*/ 303089 h 1787025"/>
              <a:gd name="connsiteX8" fmla="*/ 273534 w 967498"/>
              <a:gd name="connsiteY8" fmla="*/ 322273 h 1787025"/>
              <a:gd name="connsiteX9" fmla="*/ 206392 w 967498"/>
              <a:gd name="connsiteY9" fmla="*/ 459752 h 1787025"/>
              <a:gd name="connsiteX10" fmla="*/ 168026 w 967498"/>
              <a:gd name="connsiteY10" fmla="*/ 552471 h 1787025"/>
              <a:gd name="connsiteX11" fmla="*/ 94490 w 967498"/>
              <a:gd name="connsiteY11" fmla="*/ 424583 h 1787025"/>
              <a:gd name="connsiteX12" fmla="*/ 116871 w 967498"/>
              <a:gd name="connsiteY12" fmla="*/ 355677 h 1787025"/>
              <a:gd name="connsiteX13" fmla="*/ 78504 w 967498"/>
              <a:gd name="connsiteY13" fmla="*/ 271117 h 1787025"/>
              <a:gd name="connsiteX14" fmla="*/ 34560 w 967498"/>
              <a:gd name="connsiteY14" fmla="*/ 307919 h 1787025"/>
              <a:gd name="connsiteX15" fmla="*/ 30346 w 967498"/>
              <a:gd name="connsiteY15" fmla="*/ 370780 h 1787025"/>
              <a:gd name="connsiteX16" fmla="*/ 44018 w 967498"/>
              <a:gd name="connsiteY16" fmla="*/ 410645 h 1787025"/>
              <a:gd name="connsiteX17" fmla="*/ 84899 w 967498"/>
              <a:gd name="connsiteY17" fmla="*/ 581246 h 1787025"/>
              <a:gd name="connsiteX18" fmla="*/ 148843 w 967498"/>
              <a:gd name="connsiteY18" fmla="*/ 686754 h 1787025"/>
              <a:gd name="connsiteX19" fmla="*/ 235167 w 967498"/>
              <a:gd name="connsiteY19" fmla="*/ 613218 h 1787025"/>
              <a:gd name="connsiteX20" fmla="*/ 306162 w 967498"/>
              <a:gd name="connsiteY20" fmla="*/ 477769 h 1787025"/>
              <a:gd name="connsiteX21" fmla="*/ 306086 w 967498"/>
              <a:gd name="connsiteY21" fmla="*/ 594908 h 1787025"/>
              <a:gd name="connsiteX22" fmla="*/ 251353 w 967498"/>
              <a:gd name="connsiteY22" fmla="*/ 657096 h 1787025"/>
              <a:gd name="connsiteX23" fmla="*/ 147411 w 967498"/>
              <a:gd name="connsiteY23" fmla="*/ 814508 h 1787025"/>
              <a:gd name="connsiteX24" fmla="*/ 19706 w 967498"/>
              <a:gd name="connsiteY24" fmla="*/ 1014835 h 1787025"/>
              <a:gd name="connsiteX25" fmla="*/ 193854 w 967498"/>
              <a:gd name="connsiteY25" fmla="*/ 1108868 h 1787025"/>
              <a:gd name="connsiteX26" fmla="*/ 198616 w 967498"/>
              <a:gd name="connsiteY26" fmla="*/ 1244599 h 1787025"/>
              <a:gd name="connsiteX27" fmla="*/ 231970 w 967498"/>
              <a:gd name="connsiteY27" fmla="*/ 1572379 h 1787025"/>
              <a:gd name="connsiteX28" fmla="*/ 228773 w 967498"/>
              <a:gd name="connsiteY28" fmla="*/ 1652176 h 1787025"/>
              <a:gd name="connsiteX29" fmla="*/ 161631 w 967498"/>
              <a:gd name="connsiteY29" fmla="*/ 1767408 h 1787025"/>
              <a:gd name="connsiteX30" fmla="*/ 239046 w 967498"/>
              <a:gd name="connsiteY30" fmla="*/ 1764344 h 1787025"/>
              <a:gd name="connsiteX31" fmla="*/ 302308 w 967498"/>
              <a:gd name="connsiteY31" fmla="*/ 1709859 h 1787025"/>
              <a:gd name="connsiteX32" fmla="*/ 343739 w 967498"/>
              <a:gd name="connsiteY32" fmla="*/ 1665781 h 1787025"/>
              <a:gd name="connsiteX33" fmla="*/ 302242 w 967498"/>
              <a:gd name="connsiteY33" fmla="*/ 1590813 h 1787025"/>
              <a:gd name="connsiteX34" fmla="*/ 298428 w 967498"/>
              <a:gd name="connsiteY34" fmla="*/ 1230944 h 1787025"/>
              <a:gd name="connsiteX35" fmla="*/ 318295 w 967498"/>
              <a:gd name="connsiteY35" fmla="*/ 1107103 h 1787025"/>
              <a:gd name="connsiteX36" fmla="*/ 452577 w 967498"/>
              <a:gd name="connsiteY36" fmla="*/ 1083207 h 1787025"/>
              <a:gd name="connsiteX37" fmla="*/ 634817 w 967498"/>
              <a:gd name="connsiteY37" fmla="*/ 1303814 h 1787025"/>
              <a:gd name="connsiteX38" fmla="*/ 682094 w 967498"/>
              <a:gd name="connsiteY38" fmla="*/ 1582104 h 1787025"/>
              <a:gd name="connsiteX39" fmla="*/ 649305 w 967498"/>
              <a:gd name="connsiteY39" fmla="*/ 1645165 h 1787025"/>
              <a:gd name="connsiteX40" fmla="*/ 701959 w 967498"/>
              <a:gd name="connsiteY40" fmla="*/ 1697070 h 1787025"/>
              <a:gd name="connsiteX41" fmla="*/ 836241 w 967498"/>
              <a:gd name="connsiteY41" fmla="*/ 1732239 h 1787025"/>
              <a:gd name="connsiteX42" fmla="*/ 768350 w 967498"/>
              <a:gd name="connsiteY42" fmla="*/ 1632243 h 1787025"/>
              <a:gd name="connsiteX43" fmla="*/ 749917 w 967498"/>
              <a:gd name="connsiteY43" fmla="*/ 1553196 h 1787025"/>
              <a:gd name="connsiteX44" fmla="*/ 737128 w 967498"/>
              <a:gd name="connsiteY44" fmla="*/ 1252659 h 1787025"/>
              <a:gd name="connsiteX45" fmla="*/ 634385 w 967498"/>
              <a:gd name="connsiteY45" fmla="*/ 1061243 h 1787025"/>
              <a:gd name="connsiteX46" fmla="*/ 702058 w 967498"/>
              <a:gd name="connsiteY46" fmla="*/ 1039978 h 1787025"/>
              <a:gd name="connsiteX47" fmla="*/ 589256 w 967498"/>
              <a:gd name="connsiteY47" fmla="*/ 835520 h 1787025"/>
              <a:gd name="connsiteX48" fmla="*/ 564280 w 967498"/>
              <a:gd name="connsiteY48" fmla="*/ 636986 h 1787025"/>
              <a:gd name="connsiteX49" fmla="*/ 622029 w 967498"/>
              <a:gd name="connsiteY49" fmla="*/ 523696 h 1787025"/>
              <a:gd name="connsiteX50" fmla="*/ 692367 w 967498"/>
              <a:gd name="connsiteY50" fmla="*/ 648387 h 1787025"/>
              <a:gd name="connsiteX51" fmla="*/ 759508 w 967498"/>
              <a:gd name="connsiteY51" fmla="*/ 673965 h 1787025"/>
              <a:gd name="connsiteX52" fmla="*/ 906580 w 967498"/>
              <a:gd name="connsiteY52" fmla="*/ 462950 h 1787025"/>
              <a:gd name="connsiteX53" fmla="*/ 948277 w 967498"/>
              <a:gd name="connsiteY53" fmla="*/ 397174 h 1787025"/>
              <a:gd name="connsiteX54" fmla="*/ 962043 w 967498"/>
              <a:gd name="connsiteY54" fmla="*/ 351299 h 1787025"/>
              <a:gd name="connsiteX55" fmla="*/ 915548 w 967498"/>
              <a:gd name="connsiteY55" fmla="*/ 323538 h 1787025"/>
              <a:gd name="connsiteX56" fmla="*/ 889292 w 967498"/>
              <a:gd name="connsiteY56" fmla="*/ 340405 h 1787025"/>
              <a:gd name="connsiteX57" fmla="*/ 866715 w 967498"/>
              <a:gd name="connsiteY57" fmla="*/ 326085 h 1787025"/>
              <a:gd name="connsiteX58" fmla="*/ 871493 w 967498"/>
              <a:gd name="connsiteY58" fmla="*/ 352010 h 1787025"/>
              <a:gd name="connsiteX59" fmla="*/ 855424 w 967498"/>
              <a:gd name="connsiteY59" fmla="*/ 412411 h 1787025"/>
              <a:gd name="connsiteX60" fmla="*/ 740325 w 967498"/>
              <a:gd name="connsiteY60" fmla="*/ 555668 h 1787025"/>
              <a:gd name="connsiteX61" fmla="*/ 654001 w 967498"/>
              <a:gd name="connsiteY61" fmla="*/ 293498 h 1787025"/>
              <a:gd name="connsiteX62" fmla="*/ 574071 w 967498"/>
              <a:gd name="connsiteY62" fmla="*/ 277512 h 1787025"/>
              <a:gd name="connsiteX63" fmla="*/ 526113 w 967498"/>
              <a:gd name="connsiteY63" fmla="*/ 242343 h 1787025"/>
              <a:gd name="connsiteX64" fmla="*/ 529310 w 967498"/>
              <a:gd name="connsiteY64" fmla="*/ 159215 h 1787025"/>
              <a:gd name="connsiteX65" fmla="*/ 543821 w 967498"/>
              <a:gd name="connsiteY65" fmla="*/ 92562 h 1787025"/>
              <a:gd name="connsiteX66" fmla="*/ 516187 w 967498"/>
              <a:gd name="connsiteY66" fmla="*/ 40982 h 1787025"/>
              <a:gd name="connsiteX67" fmla="*/ 474841 w 967498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29331 w 967972"/>
              <a:gd name="connsiteY55" fmla="*/ 335891 h 1787025"/>
              <a:gd name="connsiteX56" fmla="*/ 912704 w 967972"/>
              <a:gd name="connsiteY56" fmla="*/ 328516 h 1787025"/>
              <a:gd name="connsiteX57" fmla="*/ 889292 w 967972"/>
              <a:gd name="connsiteY57" fmla="*/ 340405 h 1787025"/>
              <a:gd name="connsiteX58" fmla="*/ 866715 w 967972"/>
              <a:gd name="connsiteY58" fmla="*/ 326085 h 1787025"/>
              <a:gd name="connsiteX59" fmla="*/ 871493 w 967972"/>
              <a:gd name="connsiteY59" fmla="*/ 352010 h 1787025"/>
              <a:gd name="connsiteX60" fmla="*/ 855424 w 967972"/>
              <a:gd name="connsiteY60" fmla="*/ 412411 h 1787025"/>
              <a:gd name="connsiteX61" fmla="*/ 740325 w 967972"/>
              <a:gd name="connsiteY61" fmla="*/ 555668 h 1787025"/>
              <a:gd name="connsiteX62" fmla="*/ 654001 w 967972"/>
              <a:gd name="connsiteY62" fmla="*/ 293498 h 1787025"/>
              <a:gd name="connsiteX63" fmla="*/ 574071 w 967972"/>
              <a:gd name="connsiteY63" fmla="*/ 277512 h 1787025"/>
              <a:gd name="connsiteX64" fmla="*/ 526113 w 967972"/>
              <a:gd name="connsiteY64" fmla="*/ 242343 h 1787025"/>
              <a:gd name="connsiteX65" fmla="*/ 529310 w 967972"/>
              <a:gd name="connsiteY65" fmla="*/ 159215 h 1787025"/>
              <a:gd name="connsiteX66" fmla="*/ 543821 w 967972"/>
              <a:gd name="connsiteY66" fmla="*/ 92562 h 1787025"/>
              <a:gd name="connsiteX67" fmla="*/ 516187 w 967972"/>
              <a:gd name="connsiteY67" fmla="*/ 40982 h 1787025"/>
              <a:gd name="connsiteX68" fmla="*/ 474841 w 967972"/>
              <a:gd name="connsiteY68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45687 w 967972"/>
              <a:gd name="connsiteY55" fmla="*/ 347032 h 1787025"/>
              <a:gd name="connsiteX56" fmla="*/ 929331 w 967972"/>
              <a:gd name="connsiteY56" fmla="*/ 335891 h 1787025"/>
              <a:gd name="connsiteX57" fmla="*/ 912704 w 967972"/>
              <a:gd name="connsiteY57" fmla="*/ 328516 h 1787025"/>
              <a:gd name="connsiteX58" fmla="*/ 889292 w 967972"/>
              <a:gd name="connsiteY58" fmla="*/ 340405 h 1787025"/>
              <a:gd name="connsiteX59" fmla="*/ 866715 w 967972"/>
              <a:gd name="connsiteY59" fmla="*/ 326085 h 1787025"/>
              <a:gd name="connsiteX60" fmla="*/ 871493 w 967972"/>
              <a:gd name="connsiteY60" fmla="*/ 352010 h 1787025"/>
              <a:gd name="connsiteX61" fmla="*/ 855424 w 967972"/>
              <a:gd name="connsiteY61" fmla="*/ 412411 h 1787025"/>
              <a:gd name="connsiteX62" fmla="*/ 740325 w 967972"/>
              <a:gd name="connsiteY62" fmla="*/ 555668 h 1787025"/>
              <a:gd name="connsiteX63" fmla="*/ 654001 w 967972"/>
              <a:gd name="connsiteY63" fmla="*/ 293498 h 1787025"/>
              <a:gd name="connsiteX64" fmla="*/ 574071 w 967972"/>
              <a:gd name="connsiteY64" fmla="*/ 277512 h 1787025"/>
              <a:gd name="connsiteX65" fmla="*/ 526113 w 967972"/>
              <a:gd name="connsiteY65" fmla="*/ 242343 h 1787025"/>
              <a:gd name="connsiteX66" fmla="*/ 529310 w 967972"/>
              <a:gd name="connsiteY66" fmla="*/ 159215 h 1787025"/>
              <a:gd name="connsiteX67" fmla="*/ 543821 w 967972"/>
              <a:gd name="connsiteY67" fmla="*/ 92562 h 1787025"/>
              <a:gd name="connsiteX68" fmla="*/ 516187 w 967972"/>
              <a:gd name="connsiteY68" fmla="*/ 40982 h 1787025"/>
              <a:gd name="connsiteX69" fmla="*/ 474841 w 967972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48277 w 967380"/>
              <a:gd name="connsiteY53" fmla="*/ 397174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13928 w 967380"/>
              <a:gd name="connsiteY52" fmla="*/ 437468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5937"/>
              <a:gd name="connsiteY0" fmla="*/ 11112 h 1787025"/>
              <a:gd name="connsiteX1" fmla="*/ 360691 w 965937"/>
              <a:gd name="connsiteY1" fmla="*/ 13971 h 1787025"/>
              <a:gd name="connsiteX2" fmla="*/ 249822 w 965937"/>
              <a:gd name="connsiteY2" fmla="*/ 94937 h 1787025"/>
              <a:gd name="connsiteX3" fmla="*/ 297428 w 965937"/>
              <a:gd name="connsiteY3" fmla="*/ 147488 h 1787025"/>
              <a:gd name="connsiteX4" fmla="*/ 326051 w 965937"/>
              <a:gd name="connsiteY4" fmla="*/ 166251 h 1787025"/>
              <a:gd name="connsiteX5" fmla="*/ 349169 w 965937"/>
              <a:gd name="connsiteY5" fmla="*/ 222230 h 1787025"/>
              <a:gd name="connsiteX6" fmla="*/ 385436 w 965937"/>
              <a:gd name="connsiteY6" fmla="*/ 274315 h 1787025"/>
              <a:gd name="connsiteX7" fmla="*/ 347069 w 965937"/>
              <a:gd name="connsiteY7" fmla="*/ 303089 h 1787025"/>
              <a:gd name="connsiteX8" fmla="*/ 273534 w 965937"/>
              <a:gd name="connsiteY8" fmla="*/ 322273 h 1787025"/>
              <a:gd name="connsiteX9" fmla="*/ 206392 w 965937"/>
              <a:gd name="connsiteY9" fmla="*/ 459752 h 1787025"/>
              <a:gd name="connsiteX10" fmla="*/ 168026 w 965937"/>
              <a:gd name="connsiteY10" fmla="*/ 552471 h 1787025"/>
              <a:gd name="connsiteX11" fmla="*/ 94490 w 965937"/>
              <a:gd name="connsiteY11" fmla="*/ 424583 h 1787025"/>
              <a:gd name="connsiteX12" fmla="*/ 116871 w 965937"/>
              <a:gd name="connsiteY12" fmla="*/ 355677 h 1787025"/>
              <a:gd name="connsiteX13" fmla="*/ 78504 w 965937"/>
              <a:gd name="connsiteY13" fmla="*/ 271117 h 1787025"/>
              <a:gd name="connsiteX14" fmla="*/ 34560 w 965937"/>
              <a:gd name="connsiteY14" fmla="*/ 307919 h 1787025"/>
              <a:gd name="connsiteX15" fmla="*/ 30346 w 965937"/>
              <a:gd name="connsiteY15" fmla="*/ 370780 h 1787025"/>
              <a:gd name="connsiteX16" fmla="*/ 44018 w 965937"/>
              <a:gd name="connsiteY16" fmla="*/ 410645 h 1787025"/>
              <a:gd name="connsiteX17" fmla="*/ 84899 w 965937"/>
              <a:gd name="connsiteY17" fmla="*/ 581246 h 1787025"/>
              <a:gd name="connsiteX18" fmla="*/ 148843 w 965937"/>
              <a:gd name="connsiteY18" fmla="*/ 686754 h 1787025"/>
              <a:gd name="connsiteX19" fmla="*/ 235167 w 965937"/>
              <a:gd name="connsiteY19" fmla="*/ 613218 h 1787025"/>
              <a:gd name="connsiteX20" fmla="*/ 306162 w 965937"/>
              <a:gd name="connsiteY20" fmla="*/ 477769 h 1787025"/>
              <a:gd name="connsiteX21" fmla="*/ 306086 w 965937"/>
              <a:gd name="connsiteY21" fmla="*/ 594908 h 1787025"/>
              <a:gd name="connsiteX22" fmla="*/ 251353 w 965937"/>
              <a:gd name="connsiteY22" fmla="*/ 657096 h 1787025"/>
              <a:gd name="connsiteX23" fmla="*/ 147411 w 965937"/>
              <a:gd name="connsiteY23" fmla="*/ 814508 h 1787025"/>
              <a:gd name="connsiteX24" fmla="*/ 19706 w 965937"/>
              <a:gd name="connsiteY24" fmla="*/ 1014835 h 1787025"/>
              <a:gd name="connsiteX25" fmla="*/ 193854 w 965937"/>
              <a:gd name="connsiteY25" fmla="*/ 1108868 h 1787025"/>
              <a:gd name="connsiteX26" fmla="*/ 198616 w 965937"/>
              <a:gd name="connsiteY26" fmla="*/ 1244599 h 1787025"/>
              <a:gd name="connsiteX27" fmla="*/ 231970 w 965937"/>
              <a:gd name="connsiteY27" fmla="*/ 1572379 h 1787025"/>
              <a:gd name="connsiteX28" fmla="*/ 228773 w 965937"/>
              <a:gd name="connsiteY28" fmla="*/ 1652176 h 1787025"/>
              <a:gd name="connsiteX29" fmla="*/ 161631 w 965937"/>
              <a:gd name="connsiteY29" fmla="*/ 1767408 h 1787025"/>
              <a:gd name="connsiteX30" fmla="*/ 239046 w 965937"/>
              <a:gd name="connsiteY30" fmla="*/ 1764344 h 1787025"/>
              <a:gd name="connsiteX31" fmla="*/ 302308 w 965937"/>
              <a:gd name="connsiteY31" fmla="*/ 1709859 h 1787025"/>
              <a:gd name="connsiteX32" fmla="*/ 343739 w 965937"/>
              <a:gd name="connsiteY32" fmla="*/ 1665781 h 1787025"/>
              <a:gd name="connsiteX33" fmla="*/ 302242 w 965937"/>
              <a:gd name="connsiteY33" fmla="*/ 1590813 h 1787025"/>
              <a:gd name="connsiteX34" fmla="*/ 298428 w 965937"/>
              <a:gd name="connsiteY34" fmla="*/ 1230944 h 1787025"/>
              <a:gd name="connsiteX35" fmla="*/ 318295 w 965937"/>
              <a:gd name="connsiteY35" fmla="*/ 1107103 h 1787025"/>
              <a:gd name="connsiteX36" fmla="*/ 452577 w 965937"/>
              <a:gd name="connsiteY36" fmla="*/ 1083207 h 1787025"/>
              <a:gd name="connsiteX37" fmla="*/ 634817 w 965937"/>
              <a:gd name="connsiteY37" fmla="*/ 1303814 h 1787025"/>
              <a:gd name="connsiteX38" fmla="*/ 682094 w 965937"/>
              <a:gd name="connsiteY38" fmla="*/ 1582104 h 1787025"/>
              <a:gd name="connsiteX39" fmla="*/ 649305 w 965937"/>
              <a:gd name="connsiteY39" fmla="*/ 1645165 h 1787025"/>
              <a:gd name="connsiteX40" fmla="*/ 701959 w 965937"/>
              <a:gd name="connsiteY40" fmla="*/ 1697070 h 1787025"/>
              <a:gd name="connsiteX41" fmla="*/ 836241 w 965937"/>
              <a:gd name="connsiteY41" fmla="*/ 1732239 h 1787025"/>
              <a:gd name="connsiteX42" fmla="*/ 768350 w 965937"/>
              <a:gd name="connsiteY42" fmla="*/ 1632243 h 1787025"/>
              <a:gd name="connsiteX43" fmla="*/ 749917 w 965937"/>
              <a:gd name="connsiteY43" fmla="*/ 1553196 h 1787025"/>
              <a:gd name="connsiteX44" fmla="*/ 737128 w 965937"/>
              <a:gd name="connsiteY44" fmla="*/ 1252659 h 1787025"/>
              <a:gd name="connsiteX45" fmla="*/ 634385 w 965937"/>
              <a:gd name="connsiteY45" fmla="*/ 1061243 h 1787025"/>
              <a:gd name="connsiteX46" fmla="*/ 702058 w 965937"/>
              <a:gd name="connsiteY46" fmla="*/ 1039978 h 1787025"/>
              <a:gd name="connsiteX47" fmla="*/ 589256 w 965937"/>
              <a:gd name="connsiteY47" fmla="*/ 835520 h 1787025"/>
              <a:gd name="connsiteX48" fmla="*/ 564280 w 965937"/>
              <a:gd name="connsiteY48" fmla="*/ 636986 h 1787025"/>
              <a:gd name="connsiteX49" fmla="*/ 622029 w 965937"/>
              <a:gd name="connsiteY49" fmla="*/ 523696 h 1787025"/>
              <a:gd name="connsiteX50" fmla="*/ 692367 w 965937"/>
              <a:gd name="connsiteY50" fmla="*/ 648387 h 1787025"/>
              <a:gd name="connsiteX51" fmla="*/ 759508 w 965937"/>
              <a:gd name="connsiteY51" fmla="*/ 673965 h 1787025"/>
              <a:gd name="connsiteX52" fmla="*/ 913928 w 965937"/>
              <a:gd name="connsiteY52" fmla="*/ 437468 h 1787025"/>
              <a:gd name="connsiteX53" fmla="*/ 960367 w 965937"/>
              <a:gd name="connsiteY53" fmla="*/ 385559 h 1787025"/>
              <a:gd name="connsiteX54" fmla="*/ 961451 w 965937"/>
              <a:gd name="connsiteY54" fmla="*/ 360544 h 1787025"/>
              <a:gd name="connsiteX55" fmla="*/ 945687 w 965937"/>
              <a:gd name="connsiteY55" fmla="*/ 347032 h 1787025"/>
              <a:gd name="connsiteX56" fmla="*/ 929331 w 965937"/>
              <a:gd name="connsiteY56" fmla="*/ 335891 h 1787025"/>
              <a:gd name="connsiteX57" fmla="*/ 912704 w 965937"/>
              <a:gd name="connsiteY57" fmla="*/ 328516 h 1787025"/>
              <a:gd name="connsiteX58" fmla="*/ 889292 w 965937"/>
              <a:gd name="connsiteY58" fmla="*/ 340405 h 1787025"/>
              <a:gd name="connsiteX59" fmla="*/ 866715 w 965937"/>
              <a:gd name="connsiteY59" fmla="*/ 326085 h 1787025"/>
              <a:gd name="connsiteX60" fmla="*/ 871493 w 965937"/>
              <a:gd name="connsiteY60" fmla="*/ 352010 h 1787025"/>
              <a:gd name="connsiteX61" fmla="*/ 855424 w 965937"/>
              <a:gd name="connsiteY61" fmla="*/ 412411 h 1787025"/>
              <a:gd name="connsiteX62" fmla="*/ 740325 w 965937"/>
              <a:gd name="connsiteY62" fmla="*/ 555668 h 1787025"/>
              <a:gd name="connsiteX63" fmla="*/ 654001 w 965937"/>
              <a:gd name="connsiteY63" fmla="*/ 293498 h 1787025"/>
              <a:gd name="connsiteX64" fmla="*/ 574071 w 965937"/>
              <a:gd name="connsiteY64" fmla="*/ 277512 h 1787025"/>
              <a:gd name="connsiteX65" fmla="*/ 526113 w 965937"/>
              <a:gd name="connsiteY65" fmla="*/ 242343 h 1787025"/>
              <a:gd name="connsiteX66" fmla="*/ 529310 w 965937"/>
              <a:gd name="connsiteY66" fmla="*/ 159215 h 1787025"/>
              <a:gd name="connsiteX67" fmla="*/ 543821 w 965937"/>
              <a:gd name="connsiteY67" fmla="*/ 92562 h 1787025"/>
              <a:gd name="connsiteX68" fmla="*/ 516187 w 965937"/>
              <a:gd name="connsiteY68" fmla="*/ 40982 h 1787025"/>
              <a:gd name="connsiteX69" fmla="*/ 474841 w 965937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64276 w 955964"/>
              <a:gd name="connsiteY0" fmla="*/ 11112 h 1787025"/>
              <a:gd name="connsiteX1" fmla="*/ 350126 w 955964"/>
              <a:gd name="connsiteY1" fmla="*/ 13971 h 1787025"/>
              <a:gd name="connsiteX2" fmla="*/ 239257 w 955964"/>
              <a:gd name="connsiteY2" fmla="*/ 94937 h 1787025"/>
              <a:gd name="connsiteX3" fmla="*/ 286863 w 955964"/>
              <a:gd name="connsiteY3" fmla="*/ 147488 h 1787025"/>
              <a:gd name="connsiteX4" fmla="*/ 315486 w 955964"/>
              <a:gd name="connsiteY4" fmla="*/ 166251 h 1787025"/>
              <a:gd name="connsiteX5" fmla="*/ 338604 w 955964"/>
              <a:gd name="connsiteY5" fmla="*/ 222230 h 1787025"/>
              <a:gd name="connsiteX6" fmla="*/ 374871 w 955964"/>
              <a:gd name="connsiteY6" fmla="*/ 274315 h 1787025"/>
              <a:gd name="connsiteX7" fmla="*/ 336504 w 955964"/>
              <a:gd name="connsiteY7" fmla="*/ 303089 h 1787025"/>
              <a:gd name="connsiteX8" fmla="*/ 262969 w 955964"/>
              <a:gd name="connsiteY8" fmla="*/ 322273 h 1787025"/>
              <a:gd name="connsiteX9" fmla="*/ 195827 w 955964"/>
              <a:gd name="connsiteY9" fmla="*/ 459752 h 1787025"/>
              <a:gd name="connsiteX10" fmla="*/ 157461 w 955964"/>
              <a:gd name="connsiteY10" fmla="*/ 552471 h 1787025"/>
              <a:gd name="connsiteX11" fmla="*/ 83925 w 955964"/>
              <a:gd name="connsiteY11" fmla="*/ 424583 h 1787025"/>
              <a:gd name="connsiteX12" fmla="*/ 106306 w 955964"/>
              <a:gd name="connsiteY12" fmla="*/ 355677 h 1787025"/>
              <a:gd name="connsiteX13" fmla="*/ 67939 w 955964"/>
              <a:gd name="connsiteY13" fmla="*/ 271117 h 1787025"/>
              <a:gd name="connsiteX14" fmla="*/ 23995 w 955964"/>
              <a:gd name="connsiteY14" fmla="*/ 307919 h 1787025"/>
              <a:gd name="connsiteX15" fmla="*/ 702 w 955964"/>
              <a:gd name="connsiteY15" fmla="*/ 330499 h 1787025"/>
              <a:gd name="connsiteX16" fmla="*/ 19781 w 955964"/>
              <a:gd name="connsiteY16" fmla="*/ 370780 h 1787025"/>
              <a:gd name="connsiteX17" fmla="*/ 33453 w 955964"/>
              <a:gd name="connsiteY17" fmla="*/ 410645 h 1787025"/>
              <a:gd name="connsiteX18" fmla="*/ 74334 w 955964"/>
              <a:gd name="connsiteY18" fmla="*/ 581246 h 1787025"/>
              <a:gd name="connsiteX19" fmla="*/ 138278 w 955964"/>
              <a:gd name="connsiteY19" fmla="*/ 686754 h 1787025"/>
              <a:gd name="connsiteX20" fmla="*/ 224602 w 955964"/>
              <a:gd name="connsiteY20" fmla="*/ 613218 h 1787025"/>
              <a:gd name="connsiteX21" fmla="*/ 295597 w 955964"/>
              <a:gd name="connsiteY21" fmla="*/ 477769 h 1787025"/>
              <a:gd name="connsiteX22" fmla="*/ 295521 w 955964"/>
              <a:gd name="connsiteY22" fmla="*/ 594908 h 1787025"/>
              <a:gd name="connsiteX23" fmla="*/ 240788 w 955964"/>
              <a:gd name="connsiteY23" fmla="*/ 657096 h 1787025"/>
              <a:gd name="connsiteX24" fmla="*/ 136846 w 955964"/>
              <a:gd name="connsiteY24" fmla="*/ 814508 h 1787025"/>
              <a:gd name="connsiteX25" fmla="*/ 9141 w 955964"/>
              <a:gd name="connsiteY25" fmla="*/ 1014835 h 1787025"/>
              <a:gd name="connsiteX26" fmla="*/ 183289 w 955964"/>
              <a:gd name="connsiteY26" fmla="*/ 1108868 h 1787025"/>
              <a:gd name="connsiteX27" fmla="*/ 188051 w 955964"/>
              <a:gd name="connsiteY27" fmla="*/ 1244599 h 1787025"/>
              <a:gd name="connsiteX28" fmla="*/ 221405 w 955964"/>
              <a:gd name="connsiteY28" fmla="*/ 1572379 h 1787025"/>
              <a:gd name="connsiteX29" fmla="*/ 218208 w 955964"/>
              <a:gd name="connsiteY29" fmla="*/ 1652176 h 1787025"/>
              <a:gd name="connsiteX30" fmla="*/ 151066 w 955964"/>
              <a:gd name="connsiteY30" fmla="*/ 1767408 h 1787025"/>
              <a:gd name="connsiteX31" fmla="*/ 228481 w 955964"/>
              <a:gd name="connsiteY31" fmla="*/ 1764344 h 1787025"/>
              <a:gd name="connsiteX32" fmla="*/ 291743 w 955964"/>
              <a:gd name="connsiteY32" fmla="*/ 1709859 h 1787025"/>
              <a:gd name="connsiteX33" fmla="*/ 333174 w 955964"/>
              <a:gd name="connsiteY33" fmla="*/ 1665781 h 1787025"/>
              <a:gd name="connsiteX34" fmla="*/ 291677 w 955964"/>
              <a:gd name="connsiteY34" fmla="*/ 1590813 h 1787025"/>
              <a:gd name="connsiteX35" fmla="*/ 287863 w 955964"/>
              <a:gd name="connsiteY35" fmla="*/ 1230944 h 1787025"/>
              <a:gd name="connsiteX36" fmla="*/ 307730 w 955964"/>
              <a:gd name="connsiteY36" fmla="*/ 1107103 h 1787025"/>
              <a:gd name="connsiteX37" fmla="*/ 442012 w 955964"/>
              <a:gd name="connsiteY37" fmla="*/ 1083207 h 1787025"/>
              <a:gd name="connsiteX38" fmla="*/ 624252 w 955964"/>
              <a:gd name="connsiteY38" fmla="*/ 1303814 h 1787025"/>
              <a:gd name="connsiteX39" fmla="*/ 671529 w 955964"/>
              <a:gd name="connsiteY39" fmla="*/ 1582104 h 1787025"/>
              <a:gd name="connsiteX40" fmla="*/ 638740 w 955964"/>
              <a:gd name="connsiteY40" fmla="*/ 1645165 h 1787025"/>
              <a:gd name="connsiteX41" fmla="*/ 691394 w 955964"/>
              <a:gd name="connsiteY41" fmla="*/ 1697070 h 1787025"/>
              <a:gd name="connsiteX42" fmla="*/ 825676 w 955964"/>
              <a:gd name="connsiteY42" fmla="*/ 1732239 h 1787025"/>
              <a:gd name="connsiteX43" fmla="*/ 757785 w 955964"/>
              <a:gd name="connsiteY43" fmla="*/ 1632243 h 1787025"/>
              <a:gd name="connsiteX44" fmla="*/ 739352 w 955964"/>
              <a:gd name="connsiteY44" fmla="*/ 1553196 h 1787025"/>
              <a:gd name="connsiteX45" fmla="*/ 726563 w 955964"/>
              <a:gd name="connsiteY45" fmla="*/ 1252659 h 1787025"/>
              <a:gd name="connsiteX46" fmla="*/ 623820 w 955964"/>
              <a:gd name="connsiteY46" fmla="*/ 1061243 h 1787025"/>
              <a:gd name="connsiteX47" fmla="*/ 691493 w 955964"/>
              <a:gd name="connsiteY47" fmla="*/ 1039978 h 1787025"/>
              <a:gd name="connsiteX48" fmla="*/ 578691 w 955964"/>
              <a:gd name="connsiteY48" fmla="*/ 835520 h 1787025"/>
              <a:gd name="connsiteX49" fmla="*/ 553715 w 955964"/>
              <a:gd name="connsiteY49" fmla="*/ 636986 h 1787025"/>
              <a:gd name="connsiteX50" fmla="*/ 611464 w 955964"/>
              <a:gd name="connsiteY50" fmla="*/ 523696 h 1787025"/>
              <a:gd name="connsiteX51" fmla="*/ 681802 w 955964"/>
              <a:gd name="connsiteY51" fmla="*/ 648387 h 1787025"/>
              <a:gd name="connsiteX52" fmla="*/ 748943 w 955964"/>
              <a:gd name="connsiteY52" fmla="*/ 673965 h 1787025"/>
              <a:gd name="connsiteX53" fmla="*/ 903363 w 955964"/>
              <a:gd name="connsiteY53" fmla="*/ 437468 h 1787025"/>
              <a:gd name="connsiteX54" fmla="*/ 949802 w 955964"/>
              <a:gd name="connsiteY54" fmla="*/ 385559 h 1787025"/>
              <a:gd name="connsiteX55" fmla="*/ 950886 w 955964"/>
              <a:gd name="connsiteY55" fmla="*/ 360544 h 1787025"/>
              <a:gd name="connsiteX56" fmla="*/ 935122 w 955964"/>
              <a:gd name="connsiteY56" fmla="*/ 347032 h 1787025"/>
              <a:gd name="connsiteX57" fmla="*/ 918766 w 955964"/>
              <a:gd name="connsiteY57" fmla="*/ 335891 h 1787025"/>
              <a:gd name="connsiteX58" fmla="*/ 902139 w 955964"/>
              <a:gd name="connsiteY58" fmla="*/ 328516 h 1787025"/>
              <a:gd name="connsiteX59" fmla="*/ 878727 w 955964"/>
              <a:gd name="connsiteY59" fmla="*/ 340405 h 1787025"/>
              <a:gd name="connsiteX60" fmla="*/ 856150 w 955964"/>
              <a:gd name="connsiteY60" fmla="*/ 326085 h 1787025"/>
              <a:gd name="connsiteX61" fmla="*/ 860928 w 955964"/>
              <a:gd name="connsiteY61" fmla="*/ 352010 h 1787025"/>
              <a:gd name="connsiteX62" fmla="*/ 844859 w 955964"/>
              <a:gd name="connsiteY62" fmla="*/ 412411 h 1787025"/>
              <a:gd name="connsiteX63" fmla="*/ 729760 w 955964"/>
              <a:gd name="connsiteY63" fmla="*/ 555668 h 1787025"/>
              <a:gd name="connsiteX64" fmla="*/ 643436 w 955964"/>
              <a:gd name="connsiteY64" fmla="*/ 293498 h 1787025"/>
              <a:gd name="connsiteX65" fmla="*/ 563506 w 955964"/>
              <a:gd name="connsiteY65" fmla="*/ 277512 h 1787025"/>
              <a:gd name="connsiteX66" fmla="*/ 515548 w 955964"/>
              <a:gd name="connsiteY66" fmla="*/ 242343 h 1787025"/>
              <a:gd name="connsiteX67" fmla="*/ 518745 w 955964"/>
              <a:gd name="connsiteY67" fmla="*/ 159215 h 1787025"/>
              <a:gd name="connsiteX68" fmla="*/ 533256 w 955964"/>
              <a:gd name="connsiteY68" fmla="*/ 92562 h 1787025"/>
              <a:gd name="connsiteX69" fmla="*/ 505622 w 955964"/>
              <a:gd name="connsiteY69" fmla="*/ 40982 h 1787025"/>
              <a:gd name="connsiteX70" fmla="*/ 464276 w 955964"/>
              <a:gd name="connsiteY70" fmla="*/ 11112 h 1787025"/>
              <a:gd name="connsiteX0" fmla="*/ 472261 w 963949"/>
              <a:gd name="connsiteY0" fmla="*/ 11112 h 1787025"/>
              <a:gd name="connsiteX1" fmla="*/ 358111 w 963949"/>
              <a:gd name="connsiteY1" fmla="*/ 13971 h 1787025"/>
              <a:gd name="connsiteX2" fmla="*/ 247242 w 963949"/>
              <a:gd name="connsiteY2" fmla="*/ 94937 h 1787025"/>
              <a:gd name="connsiteX3" fmla="*/ 294848 w 963949"/>
              <a:gd name="connsiteY3" fmla="*/ 147488 h 1787025"/>
              <a:gd name="connsiteX4" fmla="*/ 323471 w 963949"/>
              <a:gd name="connsiteY4" fmla="*/ 166251 h 1787025"/>
              <a:gd name="connsiteX5" fmla="*/ 346589 w 963949"/>
              <a:gd name="connsiteY5" fmla="*/ 222230 h 1787025"/>
              <a:gd name="connsiteX6" fmla="*/ 382856 w 963949"/>
              <a:gd name="connsiteY6" fmla="*/ 274315 h 1787025"/>
              <a:gd name="connsiteX7" fmla="*/ 344489 w 963949"/>
              <a:gd name="connsiteY7" fmla="*/ 303089 h 1787025"/>
              <a:gd name="connsiteX8" fmla="*/ 270954 w 963949"/>
              <a:gd name="connsiteY8" fmla="*/ 322273 h 1787025"/>
              <a:gd name="connsiteX9" fmla="*/ 203812 w 963949"/>
              <a:gd name="connsiteY9" fmla="*/ 459752 h 1787025"/>
              <a:gd name="connsiteX10" fmla="*/ 165446 w 963949"/>
              <a:gd name="connsiteY10" fmla="*/ 552471 h 1787025"/>
              <a:gd name="connsiteX11" fmla="*/ 91910 w 963949"/>
              <a:gd name="connsiteY11" fmla="*/ 424583 h 1787025"/>
              <a:gd name="connsiteX12" fmla="*/ 114291 w 963949"/>
              <a:gd name="connsiteY12" fmla="*/ 355677 h 1787025"/>
              <a:gd name="connsiteX13" fmla="*/ 75924 w 963949"/>
              <a:gd name="connsiteY13" fmla="*/ 271117 h 1787025"/>
              <a:gd name="connsiteX14" fmla="*/ 31980 w 963949"/>
              <a:gd name="connsiteY14" fmla="*/ 307919 h 1787025"/>
              <a:gd name="connsiteX15" fmla="*/ 8687 w 963949"/>
              <a:gd name="connsiteY15" fmla="*/ 330499 h 1787025"/>
              <a:gd name="connsiteX16" fmla="*/ 27766 w 963949"/>
              <a:gd name="connsiteY16" fmla="*/ 370780 h 1787025"/>
              <a:gd name="connsiteX17" fmla="*/ 41438 w 963949"/>
              <a:gd name="connsiteY17" fmla="*/ 410645 h 1787025"/>
              <a:gd name="connsiteX18" fmla="*/ 82319 w 963949"/>
              <a:gd name="connsiteY18" fmla="*/ 581246 h 1787025"/>
              <a:gd name="connsiteX19" fmla="*/ 146263 w 963949"/>
              <a:gd name="connsiteY19" fmla="*/ 686754 h 1787025"/>
              <a:gd name="connsiteX20" fmla="*/ 232587 w 963949"/>
              <a:gd name="connsiteY20" fmla="*/ 613218 h 1787025"/>
              <a:gd name="connsiteX21" fmla="*/ 303582 w 963949"/>
              <a:gd name="connsiteY21" fmla="*/ 477769 h 1787025"/>
              <a:gd name="connsiteX22" fmla="*/ 303506 w 963949"/>
              <a:gd name="connsiteY22" fmla="*/ 594908 h 1787025"/>
              <a:gd name="connsiteX23" fmla="*/ 248773 w 963949"/>
              <a:gd name="connsiteY23" fmla="*/ 657096 h 1787025"/>
              <a:gd name="connsiteX24" fmla="*/ 144831 w 963949"/>
              <a:gd name="connsiteY24" fmla="*/ 814508 h 1787025"/>
              <a:gd name="connsiteX25" fmla="*/ 17126 w 963949"/>
              <a:gd name="connsiteY25" fmla="*/ 1014835 h 1787025"/>
              <a:gd name="connsiteX26" fmla="*/ 191274 w 963949"/>
              <a:gd name="connsiteY26" fmla="*/ 1108868 h 1787025"/>
              <a:gd name="connsiteX27" fmla="*/ 196036 w 963949"/>
              <a:gd name="connsiteY27" fmla="*/ 1244599 h 1787025"/>
              <a:gd name="connsiteX28" fmla="*/ 229390 w 963949"/>
              <a:gd name="connsiteY28" fmla="*/ 1572379 h 1787025"/>
              <a:gd name="connsiteX29" fmla="*/ 226193 w 963949"/>
              <a:gd name="connsiteY29" fmla="*/ 1652176 h 1787025"/>
              <a:gd name="connsiteX30" fmla="*/ 159051 w 963949"/>
              <a:gd name="connsiteY30" fmla="*/ 1767408 h 1787025"/>
              <a:gd name="connsiteX31" fmla="*/ 236466 w 963949"/>
              <a:gd name="connsiteY31" fmla="*/ 1764344 h 1787025"/>
              <a:gd name="connsiteX32" fmla="*/ 299728 w 963949"/>
              <a:gd name="connsiteY32" fmla="*/ 1709859 h 1787025"/>
              <a:gd name="connsiteX33" fmla="*/ 341159 w 963949"/>
              <a:gd name="connsiteY33" fmla="*/ 1665781 h 1787025"/>
              <a:gd name="connsiteX34" fmla="*/ 299662 w 963949"/>
              <a:gd name="connsiteY34" fmla="*/ 1590813 h 1787025"/>
              <a:gd name="connsiteX35" fmla="*/ 295848 w 963949"/>
              <a:gd name="connsiteY35" fmla="*/ 1230944 h 1787025"/>
              <a:gd name="connsiteX36" fmla="*/ 315715 w 963949"/>
              <a:gd name="connsiteY36" fmla="*/ 1107103 h 1787025"/>
              <a:gd name="connsiteX37" fmla="*/ 449997 w 963949"/>
              <a:gd name="connsiteY37" fmla="*/ 1083207 h 1787025"/>
              <a:gd name="connsiteX38" fmla="*/ 632237 w 963949"/>
              <a:gd name="connsiteY38" fmla="*/ 1303814 h 1787025"/>
              <a:gd name="connsiteX39" fmla="*/ 679514 w 963949"/>
              <a:gd name="connsiteY39" fmla="*/ 1582104 h 1787025"/>
              <a:gd name="connsiteX40" fmla="*/ 646725 w 963949"/>
              <a:gd name="connsiteY40" fmla="*/ 1645165 h 1787025"/>
              <a:gd name="connsiteX41" fmla="*/ 699379 w 963949"/>
              <a:gd name="connsiteY41" fmla="*/ 1697070 h 1787025"/>
              <a:gd name="connsiteX42" fmla="*/ 833661 w 963949"/>
              <a:gd name="connsiteY42" fmla="*/ 1732239 h 1787025"/>
              <a:gd name="connsiteX43" fmla="*/ 765770 w 963949"/>
              <a:gd name="connsiteY43" fmla="*/ 1632243 h 1787025"/>
              <a:gd name="connsiteX44" fmla="*/ 747337 w 963949"/>
              <a:gd name="connsiteY44" fmla="*/ 1553196 h 1787025"/>
              <a:gd name="connsiteX45" fmla="*/ 734548 w 963949"/>
              <a:gd name="connsiteY45" fmla="*/ 1252659 h 1787025"/>
              <a:gd name="connsiteX46" fmla="*/ 631805 w 963949"/>
              <a:gd name="connsiteY46" fmla="*/ 1061243 h 1787025"/>
              <a:gd name="connsiteX47" fmla="*/ 699478 w 963949"/>
              <a:gd name="connsiteY47" fmla="*/ 1039978 h 1787025"/>
              <a:gd name="connsiteX48" fmla="*/ 586676 w 963949"/>
              <a:gd name="connsiteY48" fmla="*/ 835520 h 1787025"/>
              <a:gd name="connsiteX49" fmla="*/ 561700 w 963949"/>
              <a:gd name="connsiteY49" fmla="*/ 636986 h 1787025"/>
              <a:gd name="connsiteX50" fmla="*/ 619449 w 963949"/>
              <a:gd name="connsiteY50" fmla="*/ 523696 h 1787025"/>
              <a:gd name="connsiteX51" fmla="*/ 689787 w 963949"/>
              <a:gd name="connsiteY51" fmla="*/ 648387 h 1787025"/>
              <a:gd name="connsiteX52" fmla="*/ 756928 w 963949"/>
              <a:gd name="connsiteY52" fmla="*/ 673965 h 1787025"/>
              <a:gd name="connsiteX53" fmla="*/ 911348 w 963949"/>
              <a:gd name="connsiteY53" fmla="*/ 437468 h 1787025"/>
              <a:gd name="connsiteX54" fmla="*/ 957787 w 963949"/>
              <a:gd name="connsiteY54" fmla="*/ 385559 h 1787025"/>
              <a:gd name="connsiteX55" fmla="*/ 958871 w 963949"/>
              <a:gd name="connsiteY55" fmla="*/ 360544 h 1787025"/>
              <a:gd name="connsiteX56" fmla="*/ 943107 w 963949"/>
              <a:gd name="connsiteY56" fmla="*/ 347032 h 1787025"/>
              <a:gd name="connsiteX57" fmla="*/ 926751 w 963949"/>
              <a:gd name="connsiteY57" fmla="*/ 335891 h 1787025"/>
              <a:gd name="connsiteX58" fmla="*/ 910124 w 963949"/>
              <a:gd name="connsiteY58" fmla="*/ 328516 h 1787025"/>
              <a:gd name="connsiteX59" fmla="*/ 886712 w 963949"/>
              <a:gd name="connsiteY59" fmla="*/ 340405 h 1787025"/>
              <a:gd name="connsiteX60" fmla="*/ 864135 w 963949"/>
              <a:gd name="connsiteY60" fmla="*/ 326085 h 1787025"/>
              <a:gd name="connsiteX61" fmla="*/ 868913 w 963949"/>
              <a:gd name="connsiteY61" fmla="*/ 352010 h 1787025"/>
              <a:gd name="connsiteX62" fmla="*/ 852844 w 963949"/>
              <a:gd name="connsiteY62" fmla="*/ 412411 h 1787025"/>
              <a:gd name="connsiteX63" fmla="*/ 737745 w 963949"/>
              <a:gd name="connsiteY63" fmla="*/ 555668 h 1787025"/>
              <a:gd name="connsiteX64" fmla="*/ 651421 w 963949"/>
              <a:gd name="connsiteY64" fmla="*/ 293498 h 1787025"/>
              <a:gd name="connsiteX65" fmla="*/ 571491 w 963949"/>
              <a:gd name="connsiteY65" fmla="*/ 277512 h 1787025"/>
              <a:gd name="connsiteX66" fmla="*/ 523533 w 963949"/>
              <a:gd name="connsiteY66" fmla="*/ 242343 h 1787025"/>
              <a:gd name="connsiteX67" fmla="*/ 526730 w 963949"/>
              <a:gd name="connsiteY67" fmla="*/ 159215 h 1787025"/>
              <a:gd name="connsiteX68" fmla="*/ 541241 w 963949"/>
              <a:gd name="connsiteY68" fmla="*/ 92562 h 1787025"/>
              <a:gd name="connsiteX69" fmla="*/ 513607 w 963949"/>
              <a:gd name="connsiteY69" fmla="*/ 40982 h 1787025"/>
              <a:gd name="connsiteX70" fmla="*/ 472261 w 963949"/>
              <a:gd name="connsiteY70" fmla="*/ 11112 h 1787025"/>
              <a:gd name="connsiteX0" fmla="*/ 466628 w 958316"/>
              <a:gd name="connsiteY0" fmla="*/ 11112 h 1787025"/>
              <a:gd name="connsiteX1" fmla="*/ 352478 w 958316"/>
              <a:gd name="connsiteY1" fmla="*/ 13971 h 1787025"/>
              <a:gd name="connsiteX2" fmla="*/ 241609 w 958316"/>
              <a:gd name="connsiteY2" fmla="*/ 94937 h 1787025"/>
              <a:gd name="connsiteX3" fmla="*/ 289215 w 958316"/>
              <a:gd name="connsiteY3" fmla="*/ 147488 h 1787025"/>
              <a:gd name="connsiteX4" fmla="*/ 317838 w 958316"/>
              <a:gd name="connsiteY4" fmla="*/ 166251 h 1787025"/>
              <a:gd name="connsiteX5" fmla="*/ 340956 w 958316"/>
              <a:gd name="connsiteY5" fmla="*/ 222230 h 1787025"/>
              <a:gd name="connsiteX6" fmla="*/ 377223 w 958316"/>
              <a:gd name="connsiteY6" fmla="*/ 274315 h 1787025"/>
              <a:gd name="connsiteX7" fmla="*/ 338856 w 958316"/>
              <a:gd name="connsiteY7" fmla="*/ 303089 h 1787025"/>
              <a:gd name="connsiteX8" fmla="*/ 265321 w 958316"/>
              <a:gd name="connsiteY8" fmla="*/ 322273 h 1787025"/>
              <a:gd name="connsiteX9" fmla="*/ 198179 w 958316"/>
              <a:gd name="connsiteY9" fmla="*/ 459752 h 1787025"/>
              <a:gd name="connsiteX10" fmla="*/ 159813 w 958316"/>
              <a:gd name="connsiteY10" fmla="*/ 552471 h 1787025"/>
              <a:gd name="connsiteX11" fmla="*/ 86277 w 958316"/>
              <a:gd name="connsiteY11" fmla="*/ 424583 h 1787025"/>
              <a:gd name="connsiteX12" fmla="*/ 108658 w 958316"/>
              <a:gd name="connsiteY12" fmla="*/ 355677 h 1787025"/>
              <a:gd name="connsiteX13" fmla="*/ 70291 w 958316"/>
              <a:gd name="connsiteY13" fmla="*/ 271117 h 1787025"/>
              <a:gd name="connsiteX14" fmla="*/ 26347 w 958316"/>
              <a:gd name="connsiteY14" fmla="*/ 307919 h 1787025"/>
              <a:gd name="connsiteX15" fmla="*/ 3054 w 958316"/>
              <a:gd name="connsiteY15" fmla="*/ 330499 h 1787025"/>
              <a:gd name="connsiteX16" fmla="*/ 22133 w 958316"/>
              <a:gd name="connsiteY16" fmla="*/ 370780 h 1787025"/>
              <a:gd name="connsiteX17" fmla="*/ 35805 w 958316"/>
              <a:gd name="connsiteY17" fmla="*/ 410645 h 1787025"/>
              <a:gd name="connsiteX18" fmla="*/ 76686 w 958316"/>
              <a:gd name="connsiteY18" fmla="*/ 581246 h 1787025"/>
              <a:gd name="connsiteX19" fmla="*/ 140630 w 958316"/>
              <a:gd name="connsiteY19" fmla="*/ 686754 h 1787025"/>
              <a:gd name="connsiteX20" fmla="*/ 226954 w 958316"/>
              <a:gd name="connsiteY20" fmla="*/ 613218 h 1787025"/>
              <a:gd name="connsiteX21" fmla="*/ 297949 w 958316"/>
              <a:gd name="connsiteY21" fmla="*/ 477769 h 1787025"/>
              <a:gd name="connsiteX22" fmla="*/ 297873 w 958316"/>
              <a:gd name="connsiteY22" fmla="*/ 594908 h 1787025"/>
              <a:gd name="connsiteX23" fmla="*/ 243140 w 958316"/>
              <a:gd name="connsiteY23" fmla="*/ 657096 h 1787025"/>
              <a:gd name="connsiteX24" fmla="*/ 139198 w 958316"/>
              <a:gd name="connsiteY24" fmla="*/ 814508 h 1787025"/>
              <a:gd name="connsiteX25" fmla="*/ 11493 w 958316"/>
              <a:gd name="connsiteY25" fmla="*/ 1014835 h 1787025"/>
              <a:gd name="connsiteX26" fmla="*/ 185641 w 958316"/>
              <a:gd name="connsiteY26" fmla="*/ 1108868 h 1787025"/>
              <a:gd name="connsiteX27" fmla="*/ 190403 w 958316"/>
              <a:gd name="connsiteY27" fmla="*/ 1244599 h 1787025"/>
              <a:gd name="connsiteX28" fmla="*/ 223757 w 958316"/>
              <a:gd name="connsiteY28" fmla="*/ 1572379 h 1787025"/>
              <a:gd name="connsiteX29" fmla="*/ 220560 w 958316"/>
              <a:gd name="connsiteY29" fmla="*/ 1652176 h 1787025"/>
              <a:gd name="connsiteX30" fmla="*/ 153418 w 958316"/>
              <a:gd name="connsiteY30" fmla="*/ 1767408 h 1787025"/>
              <a:gd name="connsiteX31" fmla="*/ 230833 w 958316"/>
              <a:gd name="connsiteY31" fmla="*/ 1764344 h 1787025"/>
              <a:gd name="connsiteX32" fmla="*/ 294095 w 958316"/>
              <a:gd name="connsiteY32" fmla="*/ 1709859 h 1787025"/>
              <a:gd name="connsiteX33" fmla="*/ 335526 w 958316"/>
              <a:gd name="connsiteY33" fmla="*/ 1665781 h 1787025"/>
              <a:gd name="connsiteX34" fmla="*/ 294029 w 958316"/>
              <a:gd name="connsiteY34" fmla="*/ 1590813 h 1787025"/>
              <a:gd name="connsiteX35" fmla="*/ 290215 w 958316"/>
              <a:gd name="connsiteY35" fmla="*/ 1230944 h 1787025"/>
              <a:gd name="connsiteX36" fmla="*/ 310082 w 958316"/>
              <a:gd name="connsiteY36" fmla="*/ 1107103 h 1787025"/>
              <a:gd name="connsiteX37" fmla="*/ 444364 w 958316"/>
              <a:gd name="connsiteY37" fmla="*/ 1083207 h 1787025"/>
              <a:gd name="connsiteX38" fmla="*/ 626604 w 958316"/>
              <a:gd name="connsiteY38" fmla="*/ 1303814 h 1787025"/>
              <a:gd name="connsiteX39" fmla="*/ 673881 w 958316"/>
              <a:gd name="connsiteY39" fmla="*/ 1582104 h 1787025"/>
              <a:gd name="connsiteX40" fmla="*/ 641092 w 958316"/>
              <a:gd name="connsiteY40" fmla="*/ 1645165 h 1787025"/>
              <a:gd name="connsiteX41" fmla="*/ 693746 w 958316"/>
              <a:gd name="connsiteY41" fmla="*/ 1697070 h 1787025"/>
              <a:gd name="connsiteX42" fmla="*/ 828028 w 958316"/>
              <a:gd name="connsiteY42" fmla="*/ 1732239 h 1787025"/>
              <a:gd name="connsiteX43" fmla="*/ 760137 w 958316"/>
              <a:gd name="connsiteY43" fmla="*/ 1632243 h 1787025"/>
              <a:gd name="connsiteX44" fmla="*/ 741704 w 958316"/>
              <a:gd name="connsiteY44" fmla="*/ 1553196 h 1787025"/>
              <a:gd name="connsiteX45" fmla="*/ 728915 w 958316"/>
              <a:gd name="connsiteY45" fmla="*/ 1252659 h 1787025"/>
              <a:gd name="connsiteX46" fmla="*/ 626172 w 958316"/>
              <a:gd name="connsiteY46" fmla="*/ 1061243 h 1787025"/>
              <a:gd name="connsiteX47" fmla="*/ 693845 w 958316"/>
              <a:gd name="connsiteY47" fmla="*/ 1039978 h 1787025"/>
              <a:gd name="connsiteX48" fmla="*/ 581043 w 958316"/>
              <a:gd name="connsiteY48" fmla="*/ 835520 h 1787025"/>
              <a:gd name="connsiteX49" fmla="*/ 556067 w 958316"/>
              <a:gd name="connsiteY49" fmla="*/ 636986 h 1787025"/>
              <a:gd name="connsiteX50" fmla="*/ 613816 w 958316"/>
              <a:gd name="connsiteY50" fmla="*/ 523696 h 1787025"/>
              <a:gd name="connsiteX51" fmla="*/ 684154 w 958316"/>
              <a:gd name="connsiteY51" fmla="*/ 648387 h 1787025"/>
              <a:gd name="connsiteX52" fmla="*/ 751295 w 958316"/>
              <a:gd name="connsiteY52" fmla="*/ 673965 h 1787025"/>
              <a:gd name="connsiteX53" fmla="*/ 905715 w 958316"/>
              <a:gd name="connsiteY53" fmla="*/ 437468 h 1787025"/>
              <a:gd name="connsiteX54" fmla="*/ 952154 w 958316"/>
              <a:gd name="connsiteY54" fmla="*/ 385559 h 1787025"/>
              <a:gd name="connsiteX55" fmla="*/ 953238 w 958316"/>
              <a:gd name="connsiteY55" fmla="*/ 360544 h 1787025"/>
              <a:gd name="connsiteX56" fmla="*/ 937474 w 958316"/>
              <a:gd name="connsiteY56" fmla="*/ 347032 h 1787025"/>
              <a:gd name="connsiteX57" fmla="*/ 921118 w 958316"/>
              <a:gd name="connsiteY57" fmla="*/ 335891 h 1787025"/>
              <a:gd name="connsiteX58" fmla="*/ 904491 w 958316"/>
              <a:gd name="connsiteY58" fmla="*/ 328516 h 1787025"/>
              <a:gd name="connsiteX59" fmla="*/ 881079 w 958316"/>
              <a:gd name="connsiteY59" fmla="*/ 340405 h 1787025"/>
              <a:gd name="connsiteX60" fmla="*/ 858502 w 958316"/>
              <a:gd name="connsiteY60" fmla="*/ 326085 h 1787025"/>
              <a:gd name="connsiteX61" fmla="*/ 863280 w 958316"/>
              <a:gd name="connsiteY61" fmla="*/ 352010 h 1787025"/>
              <a:gd name="connsiteX62" fmla="*/ 847211 w 958316"/>
              <a:gd name="connsiteY62" fmla="*/ 412411 h 1787025"/>
              <a:gd name="connsiteX63" fmla="*/ 732112 w 958316"/>
              <a:gd name="connsiteY63" fmla="*/ 555668 h 1787025"/>
              <a:gd name="connsiteX64" fmla="*/ 645788 w 958316"/>
              <a:gd name="connsiteY64" fmla="*/ 293498 h 1787025"/>
              <a:gd name="connsiteX65" fmla="*/ 565858 w 958316"/>
              <a:gd name="connsiteY65" fmla="*/ 277512 h 1787025"/>
              <a:gd name="connsiteX66" fmla="*/ 517900 w 958316"/>
              <a:gd name="connsiteY66" fmla="*/ 242343 h 1787025"/>
              <a:gd name="connsiteX67" fmla="*/ 521097 w 958316"/>
              <a:gd name="connsiteY67" fmla="*/ 159215 h 1787025"/>
              <a:gd name="connsiteX68" fmla="*/ 535608 w 958316"/>
              <a:gd name="connsiteY68" fmla="*/ 92562 h 1787025"/>
              <a:gd name="connsiteX69" fmla="*/ 507974 w 958316"/>
              <a:gd name="connsiteY69" fmla="*/ 40982 h 1787025"/>
              <a:gd name="connsiteX70" fmla="*/ 466628 w 958316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8565 w 956590"/>
              <a:gd name="connsiteY13" fmla="*/ 27111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7939 w 956590"/>
              <a:gd name="connsiteY13" fmla="*/ 29114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18049 w 955651"/>
              <a:gd name="connsiteY14" fmla="*/ 316682 h 1787025"/>
              <a:gd name="connsiteX15" fmla="*/ 389 w 955651"/>
              <a:gd name="connsiteY15" fmla="*/ 330499 h 1787025"/>
              <a:gd name="connsiteX16" fmla="*/ 15713 w 955651"/>
              <a:gd name="connsiteY16" fmla="*/ 358261 h 1787025"/>
              <a:gd name="connsiteX17" fmla="*/ 33140 w 955651"/>
              <a:gd name="connsiteY17" fmla="*/ 410645 h 1787025"/>
              <a:gd name="connsiteX18" fmla="*/ 74021 w 955651"/>
              <a:gd name="connsiteY18" fmla="*/ 581246 h 1787025"/>
              <a:gd name="connsiteX19" fmla="*/ 137965 w 955651"/>
              <a:gd name="connsiteY19" fmla="*/ 686754 h 1787025"/>
              <a:gd name="connsiteX20" fmla="*/ 224289 w 955651"/>
              <a:gd name="connsiteY20" fmla="*/ 613218 h 1787025"/>
              <a:gd name="connsiteX21" fmla="*/ 295284 w 955651"/>
              <a:gd name="connsiteY21" fmla="*/ 477769 h 1787025"/>
              <a:gd name="connsiteX22" fmla="*/ 295208 w 955651"/>
              <a:gd name="connsiteY22" fmla="*/ 594908 h 1787025"/>
              <a:gd name="connsiteX23" fmla="*/ 240475 w 955651"/>
              <a:gd name="connsiteY23" fmla="*/ 657096 h 1787025"/>
              <a:gd name="connsiteX24" fmla="*/ 136533 w 955651"/>
              <a:gd name="connsiteY24" fmla="*/ 814508 h 1787025"/>
              <a:gd name="connsiteX25" fmla="*/ 8828 w 955651"/>
              <a:gd name="connsiteY25" fmla="*/ 1014835 h 1787025"/>
              <a:gd name="connsiteX26" fmla="*/ 182976 w 955651"/>
              <a:gd name="connsiteY26" fmla="*/ 1108868 h 1787025"/>
              <a:gd name="connsiteX27" fmla="*/ 187738 w 955651"/>
              <a:gd name="connsiteY27" fmla="*/ 1244599 h 1787025"/>
              <a:gd name="connsiteX28" fmla="*/ 221092 w 955651"/>
              <a:gd name="connsiteY28" fmla="*/ 1572379 h 1787025"/>
              <a:gd name="connsiteX29" fmla="*/ 217895 w 955651"/>
              <a:gd name="connsiteY29" fmla="*/ 1652176 h 1787025"/>
              <a:gd name="connsiteX30" fmla="*/ 150753 w 955651"/>
              <a:gd name="connsiteY30" fmla="*/ 1767408 h 1787025"/>
              <a:gd name="connsiteX31" fmla="*/ 228168 w 955651"/>
              <a:gd name="connsiteY31" fmla="*/ 1764344 h 1787025"/>
              <a:gd name="connsiteX32" fmla="*/ 291430 w 955651"/>
              <a:gd name="connsiteY32" fmla="*/ 1709859 h 1787025"/>
              <a:gd name="connsiteX33" fmla="*/ 332861 w 955651"/>
              <a:gd name="connsiteY33" fmla="*/ 1665781 h 1787025"/>
              <a:gd name="connsiteX34" fmla="*/ 291364 w 955651"/>
              <a:gd name="connsiteY34" fmla="*/ 1590813 h 1787025"/>
              <a:gd name="connsiteX35" fmla="*/ 287550 w 955651"/>
              <a:gd name="connsiteY35" fmla="*/ 1230944 h 1787025"/>
              <a:gd name="connsiteX36" fmla="*/ 307417 w 955651"/>
              <a:gd name="connsiteY36" fmla="*/ 1107103 h 1787025"/>
              <a:gd name="connsiteX37" fmla="*/ 441699 w 955651"/>
              <a:gd name="connsiteY37" fmla="*/ 1083207 h 1787025"/>
              <a:gd name="connsiteX38" fmla="*/ 623939 w 955651"/>
              <a:gd name="connsiteY38" fmla="*/ 1303814 h 1787025"/>
              <a:gd name="connsiteX39" fmla="*/ 671216 w 955651"/>
              <a:gd name="connsiteY39" fmla="*/ 1582104 h 1787025"/>
              <a:gd name="connsiteX40" fmla="*/ 638427 w 955651"/>
              <a:gd name="connsiteY40" fmla="*/ 1645165 h 1787025"/>
              <a:gd name="connsiteX41" fmla="*/ 691081 w 955651"/>
              <a:gd name="connsiteY41" fmla="*/ 1697070 h 1787025"/>
              <a:gd name="connsiteX42" fmla="*/ 825363 w 955651"/>
              <a:gd name="connsiteY42" fmla="*/ 1732239 h 1787025"/>
              <a:gd name="connsiteX43" fmla="*/ 757472 w 955651"/>
              <a:gd name="connsiteY43" fmla="*/ 1632243 h 1787025"/>
              <a:gd name="connsiteX44" fmla="*/ 739039 w 955651"/>
              <a:gd name="connsiteY44" fmla="*/ 1553196 h 1787025"/>
              <a:gd name="connsiteX45" fmla="*/ 726250 w 955651"/>
              <a:gd name="connsiteY45" fmla="*/ 1252659 h 1787025"/>
              <a:gd name="connsiteX46" fmla="*/ 623507 w 955651"/>
              <a:gd name="connsiteY46" fmla="*/ 1061243 h 1787025"/>
              <a:gd name="connsiteX47" fmla="*/ 691180 w 955651"/>
              <a:gd name="connsiteY47" fmla="*/ 1039978 h 1787025"/>
              <a:gd name="connsiteX48" fmla="*/ 578378 w 955651"/>
              <a:gd name="connsiteY48" fmla="*/ 835520 h 1787025"/>
              <a:gd name="connsiteX49" fmla="*/ 553402 w 955651"/>
              <a:gd name="connsiteY49" fmla="*/ 636986 h 1787025"/>
              <a:gd name="connsiteX50" fmla="*/ 611151 w 955651"/>
              <a:gd name="connsiteY50" fmla="*/ 523696 h 1787025"/>
              <a:gd name="connsiteX51" fmla="*/ 681489 w 955651"/>
              <a:gd name="connsiteY51" fmla="*/ 648387 h 1787025"/>
              <a:gd name="connsiteX52" fmla="*/ 748630 w 955651"/>
              <a:gd name="connsiteY52" fmla="*/ 673965 h 1787025"/>
              <a:gd name="connsiteX53" fmla="*/ 903050 w 955651"/>
              <a:gd name="connsiteY53" fmla="*/ 437468 h 1787025"/>
              <a:gd name="connsiteX54" fmla="*/ 949489 w 955651"/>
              <a:gd name="connsiteY54" fmla="*/ 385559 h 1787025"/>
              <a:gd name="connsiteX55" fmla="*/ 950573 w 955651"/>
              <a:gd name="connsiteY55" fmla="*/ 360544 h 1787025"/>
              <a:gd name="connsiteX56" fmla="*/ 934809 w 955651"/>
              <a:gd name="connsiteY56" fmla="*/ 347032 h 1787025"/>
              <a:gd name="connsiteX57" fmla="*/ 918453 w 955651"/>
              <a:gd name="connsiteY57" fmla="*/ 335891 h 1787025"/>
              <a:gd name="connsiteX58" fmla="*/ 901826 w 955651"/>
              <a:gd name="connsiteY58" fmla="*/ 328516 h 1787025"/>
              <a:gd name="connsiteX59" fmla="*/ 878414 w 955651"/>
              <a:gd name="connsiteY59" fmla="*/ 340405 h 1787025"/>
              <a:gd name="connsiteX60" fmla="*/ 855837 w 955651"/>
              <a:gd name="connsiteY60" fmla="*/ 326085 h 1787025"/>
              <a:gd name="connsiteX61" fmla="*/ 860615 w 955651"/>
              <a:gd name="connsiteY61" fmla="*/ 352010 h 1787025"/>
              <a:gd name="connsiteX62" fmla="*/ 844546 w 955651"/>
              <a:gd name="connsiteY62" fmla="*/ 412411 h 1787025"/>
              <a:gd name="connsiteX63" fmla="*/ 729447 w 955651"/>
              <a:gd name="connsiteY63" fmla="*/ 555668 h 1787025"/>
              <a:gd name="connsiteX64" fmla="*/ 643123 w 955651"/>
              <a:gd name="connsiteY64" fmla="*/ 293498 h 1787025"/>
              <a:gd name="connsiteX65" fmla="*/ 563193 w 955651"/>
              <a:gd name="connsiteY65" fmla="*/ 277512 h 1787025"/>
              <a:gd name="connsiteX66" fmla="*/ 515235 w 955651"/>
              <a:gd name="connsiteY66" fmla="*/ 242343 h 1787025"/>
              <a:gd name="connsiteX67" fmla="*/ 518432 w 955651"/>
              <a:gd name="connsiteY67" fmla="*/ 159215 h 1787025"/>
              <a:gd name="connsiteX68" fmla="*/ 532943 w 955651"/>
              <a:gd name="connsiteY68" fmla="*/ 92562 h 1787025"/>
              <a:gd name="connsiteX69" fmla="*/ 505309 w 955651"/>
              <a:gd name="connsiteY69" fmla="*/ 40982 h 1787025"/>
              <a:gd name="connsiteX70" fmla="*/ 463963 w 955651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39197 w 955651"/>
              <a:gd name="connsiteY14" fmla="*/ 303583 h 1787025"/>
              <a:gd name="connsiteX15" fmla="*/ 18049 w 955651"/>
              <a:gd name="connsiteY15" fmla="*/ 316682 h 1787025"/>
              <a:gd name="connsiteX16" fmla="*/ 389 w 955651"/>
              <a:gd name="connsiteY16" fmla="*/ 330499 h 1787025"/>
              <a:gd name="connsiteX17" fmla="*/ 15713 w 955651"/>
              <a:gd name="connsiteY17" fmla="*/ 358261 h 1787025"/>
              <a:gd name="connsiteX18" fmla="*/ 33140 w 955651"/>
              <a:gd name="connsiteY18" fmla="*/ 410645 h 1787025"/>
              <a:gd name="connsiteX19" fmla="*/ 74021 w 955651"/>
              <a:gd name="connsiteY19" fmla="*/ 581246 h 1787025"/>
              <a:gd name="connsiteX20" fmla="*/ 137965 w 955651"/>
              <a:gd name="connsiteY20" fmla="*/ 686754 h 1787025"/>
              <a:gd name="connsiteX21" fmla="*/ 224289 w 955651"/>
              <a:gd name="connsiteY21" fmla="*/ 613218 h 1787025"/>
              <a:gd name="connsiteX22" fmla="*/ 295284 w 955651"/>
              <a:gd name="connsiteY22" fmla="*/ 477769 h 1787025"/>
              <a:gd name="connsiteX23" fmla="*/ 295208 w 955651"/>
              <a:gd name="connsiteY23" fmla="*/ 594908 h 1787025"/>
              <a:gd name="connsiteX24" fmla="*/ 240475 w 955651"/>
              <a:gd name="connsiteY24" fmla="*/ 657096 h 1787025"/>
              <a:gd name="connsiteX25" fmla="*/ 136533 w 955651"/>
              <a:gd name="connsiteY25" fmla="*/ 814508 h 1787025"/>
              <a:gd name="connsiteX26" fmla="*/ 8828 w 955651"/>
              <a:gd name="connsiteY26" fmla="*/ 1014835 h 1787025"/>
              <a:gd name="connsiteX27" fmla="*/ 182976 w 955651"/>
              <a:gd name="connsiteY27" fmla="*/ 1108868 h 1787025"/>
              <a:gd name="connsiteX28" fmla="*/ 187738 w 955651"/>
              <a:gd name="connsiteY28" fmla="*/ 1244599 h 1787025"/>
              <a:gd name="connsiteX29" fmla="*/ 221092 w 955651"/>
              <a:gd name="connsiteY29" fmla="*/ 1572379 h 1787025"/>
              <a:gd name="connsiteX30" fmla="*/ 217895 w 955651"/>
              <a:gd name="connsiteY30" fmla="*/ 1652176 h 1787025"/>
              <a:gd name="connsiteX31" fmla="*/ 150753 w 955651"/>
              <a:gd name="connsiteY31" fmla="*/ 1767408 h 1787025"/>
              <a:gd name="connsiteX32" fmla="*/ 228168 w 955651"/>
              <a:gd name="connsiteY32" fmla="*/ 1764344 h 1787025"/>
              <a:gd name="connsiteX33" fmla="*/ 291430 w 955651"/>
              <a:gd name="connsiteY33" fmla="*/ 1709859 h 1787025"/>
              <a:gd name="connsiteX34" fmla="*/ 332861 w 955651"/>
              <a:gd name="connsiteY34" fmla="*/ 1665781 h 1787025"/>
              <a:gd name="connsiteX35" fmla="*/ 291364 w 955651"/>
              <a:gd name="connsiteY35" fmla="*/ 1590813 h 1787025"/>
              <a:gd name="connsiteX36" fmla="*/ 287550 w 955651"/>
              <a:gd name="connsiteY36" fmla="*/ 1230944 h 1787025"/>
              <a:gd name="connsiteX37" fmla="*/ 307417 w 955651"/>
              <a:gd name="connsiteY37" fmla="*/ 1107103 h 1787025"/>
              <a:gd name="connsiteX38" fmla="*/ 441699 w 955651"/>
              <a:gd name="connsiteY38" fmla="*/ 1083207 h 1787025"/>
              <a:gd name="connsiteX39" fmla="*/ 623939 w 955651"/>
              <a:gd name="connsiteY39" fmla="*/ 1303814 h 1787025"/>
              <a:gd name="connsiteX40" fmla="*/ 671216 w 955651"/>
              <a:gd name="connsiteY40" fmla="*/ 1582104 h 1787025"/>
              <a:gd name="connsiteX41" fmla="*/ 638427 w 955651"/>
              <a:gd name="connsiteY41" fmla="*/ 1645165 h 1787025"/>
              <a:gd name="connsiteX42" fmla="*/ 691081 w 955651"/>
              <a:gd name="connsiteY42" fmla="*/ 1697070 h 1787025"/>
              <a:gd name="connsiteX43" fmla="*/ 825363 w 955651"/>
              <a:gd name="connsiteY43" fmla="*/ 1732239 h 1787025"/>
              <a:gd name="connsiteX44" fmla="*/ 757472 w 955651"/>
              <a:gd name="connsiteY44" fmla="*/ 1632243 h 1787025"/>
              <a:gd name="connsiteX45" fmla="*/ 739039 w 955651"/>
              <a:gd name="connsiteY45" fmla="*/ 1553196 h 1787025"/>
              <a:gd name="connsiteX46" fmla="*/ 726250 w 955651"/>
              <a:gd name="connsiteY46" fmla="*/ 1252659 h 1787025"/>
              <a:gd name="connsiteX47" fmla="*/ 623507 w 955651"/>
              <a:gd name="connsiteY47" fmla="*/ 1061243 h 1787025"/>
              <a:gd name="connsiteX48" fmla="*/ 691180 w 955651"/>
              <a:gd name="connsiteY48" fmla="*/ 1039978 h 1787025"/>
              <a:gd name="connsiteX49" fmla="*/ 578378 w 955651"/>
              <a:gd name="connsiteY49" fmla="*/ 835520 h 1787025"/>
              <a:gd name="connsiteX50" fmla="*/ 553402 w 955651"/>
              <a:gd name="connsiteY50" fmla="*/ 636986 h 1787025"/>
              <a:gd name="connsiteX51" fmla="*/ 611151 w 955651"/>
              <a:gd name="connsiteY51" fmla="*/ 523696 h 1787025"/>
              <a:gd name="connsiteX52" fmla="*/ 681489 w 955651"/>
              <a:gd name="connsiteY52" fmla="*/ 648387 h 1787025"/>
              <a:gd name="connsiteX53" fmla="*/ 748630 w 955651"/>
              <a:gd name="connsiteY53" fmla="*/ 673965 h 1787025"/>
              <a:gd name="connsiteX54" fmla="*/ 903050 w 955651"/>
              <a:gd name="connsiteY54" fmla="*/ 437468 h 1787025"/>
              <a:gd name="connsiteX55" fmla="*/ 949489 w 955651"/>
              <a:gd name="connsiteY55" fmla="*/ 385559 h 1787025"/>
              <a:gd name="connsiteX56" fmla="*/ 950573 w 955651"/>
              <a:gd name="connsiteY56" fmla="*/ 360544 h 1787025"/>
              <a:gd name="connsiteX57" fmla="*/ 934809 w 955651"/>
              <a:gd name="connsiteY57" fmla="*/ 347032 h 1787025"/>
              <a:gd name="connsiteX58" fmla="*/ 918453 w 955651"/>
              <a:gd name="connsiteY58" fmla="*/ 335891 h 1787025"/>
              <a:gd name="connsiteX59" fmla="*/ 901826 w 955651"/>
              <a:gd name="connsiteY59" fmla="*/ 328516 h 1787025"/>
              <a:gd name="connsiteX60" fmla="*/ 878414 w 955651"/>
              <a:gd name="connsiteY60" fmla="*/ 340405 h 1787025"/>
              <a:gd name="connsiteX61" fmla="*/ 855837 w 955651"/>
              <a:gd name="connsiteY61" fmla="*/ 326085 h 1787025"/>
              <a:gd name="connsiteX62" fmla="*/ 860615 w 955651"/>
              <a:gd name="connsiteY62" fmla="*/ 352010 h 1787025"/>
              <a:gd name="connsiteX63" fmla="*/ 844546 w 955651"/>
              <a:gd name="connsiteY63" fmla="*/ 412411 h 1787025"/>
              <a:gd name="connsiteX64" fmla="*/ 729447 w 955651"/>
              <a:gd name="connsiteY64" fmla="*/ 555668 h 1787025"/>
              <a:gd name="connsiteX65" fmla="*/ 643123 w 955651"/>
              <a:gd name="connsiteY65" fmla="*/ 293498 h 1787025"/>
              <a:gd name="connsiteX66" fmla="*/ 563193 w 955651"/>
              <a:gd name="connsiteY66" fmla="*/ 277512 h 1787025"/>
              <a:gd name="connsiteX67" fmla="*/ 515235 w 955651"/>
              <a:gd name="connsiteY67" fmla="*/ 242343 h 1787025"/>
              <a:gd name="connsiteX68" fmla="*/ 518432 w 955651"/>
              <a:gd name="connsiteY68" fmla="*/ 159215 h 1787025"/>
              <a:gd name="connsiteX69" fmla="*/ 532943 w 955651"/>
              <a:gd name="connsiteY69" fmla="*/ 92562 h 1787025"/>
              <a:gd name="connsiteX70" fmla="*/ 505309 w 955651"/>
              <a:gd name="connsiteY70" fmla="*/ 40982 h 1787025"/>
              <a:gd name="connsiteX71" fmla="*/ 463963 w 955651"/>
              <a:gd name="connsiteY71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2222 w 955651"/>
              <a:gd name="connsiteY12" fmla="*/ 35818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842 w 958855"/>
              <a:gd name="connsiteY13" fmla="*/ 303170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958855" h="1787025">
                <a:moveTo>
                  <a:pt x="467167" y="11112"/>
                </a:moveTo>
                <a:cubicBezTo>
                  <a:pt x="441251" y="6610"/>
                  <a:pt x="390520" y="0"/>
                  <a:pt x="353017" y="13971"/>
                </a:cubicBezTo>
                <a:cubicBezTo>
                  <a:pt x="315514" y="27942"/>
                  <a:pt x="290975" y="138765"/>
                  <a:pt x="242148" y="94937"/>
                </a:cubicBezTo>
                <a:cubicBezTo>
                  <a:pt x="239567" y="108141"/>
                  <a:pt x="282802" y="136713"/>
                  <a:pt x="289754" y="147488"/>
                </a:cubicBezTo>
                <a:lnTo>
                  <a:pt x="318377" y="166251"/>
                </a:lnTo>
                <a:cubicBezTo>
                  <a:pt x="326083" y="184911"/>
                  <a:pt x="331449" y="202144"/>
                  <a:pt x="341495" y="222230"/>
                </a:cubicBezTo>
                <a:cubicBezTo>
                  <a:pt x="351541" y="242316"/>
                  <a:pt x="367830" y="232490"/>
                  <a:pt x="377762" y="274315"/>
                </a:cubicBezTo>
                <a:cubicBezTo>
                  <a:pt x="379691" y="293891"/>
                  <a:pt x="354908" y="298436"/>
                  <a:pt x="339395" y="303089"/>
                </a:cubicBezTo>
                <a:cubicBezTo>
                  <a:pt x="323882" y="307742"/>
                  <a:pt x="290372" y="315878"/>
                  <a:pt x="265860" y="322273"/>
                </a:cubicBezTo>
                <a:lnTo>
                  <a:pt x="198718" y="459752"/>
                </a:lnTo>
                <a:lnTo>
                  <a:pt x="160352" y="552471"/>
                </a:lnTo>
                <a:lnTo>
                  <a:pt x="88068" y="415194"/>
                </a:lnTo>
                <a:cubicBezTo>
                  <a:pt x="104171" y="395726"/>
                  <a:pt x="108083" y="388926"/>
                  <a:pt x="105897" y="349460"/>
                </a:cubicBezTo>
                <a:cubicBezTo>
                  <a:pt x="116017" y="331081"/>
                  <a:pt x="113691" y="330944"/>
                  <a:pt x="132538" y="320483"/>
                </a:cubicBezTo>
                <a:cubicBezTo>
                  <a:pt x="131112" y="312964"/>
                  <a:pt x="106302" y="312339"/>
                  <a:pt x="89560" y="337402"/>
                </a:cubicBezTo>
                <a:cubicBezTo>
                  <a:pt x="81571" y="335434"/>
                  <a:pt x="85525" y="324215"/>
                  <a:pt x="84601" y="308673"/>
                </a:cubicBezTo>
                <a:cubicBezTo>
                  <a:pt x="83677" y="293131"/>
                  <a:pt x="69152" y="295356"/>
                  <a:pt x="62432" y="296072"/>
                </a:cubicBezTo>
                <a:cubicBezTo>
                  <a:pt x="53834" y="290529"/>
                  <a:pt x="43213" y="291594"/>
                  <a:pt x="42401" y="303583"/>
                </a:cubicBezTo>
                <a:cubicBezTo>
                  <a:pt x="33451" y="299924"/>
                  <a:pt x="21775" y="303224"/>
                  <a:pt x="21253" y="316682"/>
                </a:cubicBezTo>
                <a:cubicBezTo>
                  <a:pt x="11612" y="313017"/>
                  <a:pt x="6382" y="322317"/>
                  <a:pt x="3593" y="330499"/>
                </a:cubicBezTo>
                <a:cubicBezTo>
                  <a:pt x="804" y="338681"/>
                  <a:pt x="0" y="351997"/>
                  <a:pt x="4520" y="365772"/>
                </a:cubicBezTo>
                <a:cubicBezTo>
                  <a:pt x="5108" y="368742"/>
                  <a:pt x="29238" y="393252"/>
                  <a:pt x="36344" y="410645"/>
                </a:cubicBezTo>
                <a:cubicBezTo>
                  <a:pt x="43450" y="428038"/>
                  <a:pt x="63598" y="524379"/>
                  <a:pt x="77225" y="581246"/>
                </a:cubicBezTo>
                <a:cubicBezTo>
                  <a:pt x="98540" y="616415"/>
                  <a:pt x="126153" y="684046"/>
                  <a:pt x="141169" y="686754"/>
                </a:cubicBezTo>
                <a:cubicBezTo>
                  <a:pt x="156185" y="689462"/>
                  <a:pt x="208165" y="646936"/>
                  <a:pt x="227493" y="613218"/>
                </a:cubicBezTo>
                <a:cubicBezTo>
                  <a:pt x="246821" y="579500"/>
                  <a:pt x="274823" y="522919"/>
                  <a:pt x="298488" y="477769"/>
                </a:cubicBezTo>
                <a:cubicBezTo>
                  <a:pt x="304882" y="502281"/>
                  <a:pt x="307547" y="565020"/>
                  <a:pt x="298412" y="594908"/>
                </a:cubicBezTo>
                <a:cubicBezTo>
                  <a:pt x="289277" y="624796"/>
                  <a:pt x="287673" y="643469"/>
                  <a:pt x="243679" y="657096"/>
                </a:cubicBezTo>
                <a:cubicBezTo>
                  <a:pt x="178869" y="705598"/>
                  <a:pt x="166439" y="742979"/>
                  <a:pt x="139737" y="814508"/>
                </a:cubicBezTo>
                <a:cubicBezTo>
                  <a:pt x="113035" y="886037"/>
                  <a:pt x="132482" y="958235"/>
                  <a:pt x="12032" y="1014835"/>
                </a:cubicBezTo>
                <a:lnTo>
                  <a:pt x="186180" y="1108868"/>
                </a:lnTo>
                <a:cubicBezTo>
                  <a:pt x="187767" y="1154112"/>
                  <a:pt x="184586" y="1194870"/>
                  <a:pt x="190942" y="1244599"/>
                </a:cubicBezTo>
                <a:cubicBezTo>
                  <a:pt x="197298" y="1294328"/>
                  <a:pt x="222981" y="1545780"/>
                  <a:pt x="224296" y="1572379"/>
                </a:cubicBezTo>
                <a:cubicBezTo>
                  <a:pt x="225611" y="1598978"/>
                  <a:pt x="222165" y="1625577"/>
                  <a:pt x="221099" y="1652176"/>
                </a:cubicBezTo>
                <a:cubicBezTo>
                  <a:pt x="198718" y="1690587"/>
                  <a:pt x="145614" y="1747791"/>
                  <a:pt x="153957" y="1767408"/>
                </a:cubicBezTo>
                <a:cubicBezTo>
                  <a:pt x="162300" y="1787025"/>
                  <a:pt x="202348" y="1772187"/>
                  <a:pt x="231372" y="1764344"/>
                </a:cubicBezTo>
                <a:cubicBezTo>
                  <a:pt x="260396" y="1756501"/>
                  <a:pt x="277185" y="1726286"/>
                  <a:pt x="294634" y="1709859"/>
                </a:cubicBezTo>
                <a:cubicBezTo>
                  <a:pt x="314464" y="1691051"/>
                  <a:pt x="328605" y="1686030"/>
                  <a:pt x="336065" y="1665781"/>
                </a:cubicBezTo>
                <a:lnTo>
                  <a:pt x="294568" y="1590813"/>
                </a:lnTo>
                <a:cubicBezTo>
                  <a:pt x="327428" y="1456570"/>
                  <a:pt x="305519" y="1274700"/>
                  <a:pt x="290754" y="1230944"/>
                </a:cubicBezTo>
                <a:cubicBezTo>
                  <a:pt x="282295" y="1218239"/>
                  <a:pt x="304793" y="1179340"/>
                  <a:pt x="310621" y="1107103"/>
                </a:cubicBezTo>
                <a:lnTo>
                  <a:pt x="444903" y="1083207"/>
                </a:lnTo>
                <a:lnTo>
                  <a:pt x="627143" y="1303814"/>
                </a:lnTo>
                <a:cubicBezTo>
                  <a:pt x="619883" y="1407690"/>
                  <a:pt x="664712" y="1548384"/>
                  <a:pt x="674420" y="1582104"/>
                </a:cubicBezTo>
                <a:cubicBezTo>
                  <a:pt x="684128" y="1615824"/>
                  <a:pt x="658117" y="1630495"/>
                  <a:pt x="641631" y="1645165"/>
                </a:cubicBezTo>
                <a:cubicBezTo>
                  <a:pt x="635370" y="1674372"/>
                  <a:pt x="681496" y="1682150"/>
                  <a:pt x="694285" y="1697070"/>
                </a:cubicBezTo>
                <a:cubicBezTo>
                  <a:pt x="739046" y="1708793"/>
                  <a:pt x="817502" y="1743044"/>
                  <a:pt x="828567" y="1732239"/>
                </a:cubicBezTo>
                <a:cubicBezTo>
                  <a:pt x="870588" y="1711910"/>
                  <a:pt x="773781" y="1679069"/>
                  <a:pt x="760676" y="1632243"/>
                </a:cubicBezTo>
                <a:cubicBezTo>
                  <a:pt x="747571" y="1621136"/>
                  <a:pt x="748387" y="1579545"/>
                  <a:pt x="742243" y="1553196"/>
                </a:cubicBezTo>
                <a:cubicBezTo>
                  <a:pt x="737980" y="1453017"/>
                  <a:pt x="743242" y="1307594"/>
                  <a:pt x="729454" y="1252659"/>
                </a:cubicBezTo>
                <a:cubicBezTo>
                  <a:pt x="730042" y="1180192"/>
                  <a:pt x="666291" y="1115343"/>
                  <a:pt x="626711" y="1061243"/>
                </a:cubicBezTo>
                <a:cubicBezTo>
                  <a:pt x="634757" y="1061912"/>
                  <a:pt x="648658" y="1036875"/>
                  <a:pt x="694384" y="1039978"/>
                </a:cubicBezTo>
                <a:cubicBezTo>
                  <a:pt x="655330" y="972310"/>
                  <a:pt x="614899" y="923460"/>
                  <a:pt x="581582" y="835520"/>
                </a:cubicBezTo>
                <a:cubicBezTo>
                  <a:pt x="548265" y="747580"/>
                  <a:pt x="551144" y="688957"/>
                  <a:pt x="556606" y="636986"/>
                </a:cubicBezTo>
                <a:cubicBezTo>
                  <a:pt x="562068" y="585015"/>
                  <a:pt x="615898" y="542968"/>
                  <a:pt x="614355" y="523696"/>
                </a:cubicBezTo>
                <a:cubicBezTo>
                  <a:pt x="637801" y="565260"/>
                  <a:pt x="669457" y="627955"/>
                  <a:pt x="684693" y="648387"/>
                </a:cubicBezTo>
                <a:cubicBezTo>
                  <a:pt x="699929" y="668819"/>
                  <a:pt x="732967" y="681306"/>
                  <a:pt x="751834" y="673965"/>
                </a:cubicBezTo>
                <a:cubicBezTo>
                  <a:pt x="858008" y="560765"/>
                  <a:pt x="857230" y="507806"/>
                  <a:pt x="906254" y="437468"/>
                </a:cubicBezTo>
                <a:cubicBezTo>
                  <a:pt x="921734" y="420165"/>
                  <a:pt x="946531" y="394449"/>
                  <a:pt x="952693" y="385559"/>
                </a:cubicBezTo>
                <a:cubicBezTo>
                  <a:pt x="958855" y="376669"/>
                  <a:pt x="956032" y="369024"/>
                  <a:pt x="953777" y="360544"/>
                </a:cubicBezTo>
                <a:cubicBezTo>
                  <a:pt x="951522" y="352064"/>
                  <a:pt x="951070" y="346163"/>
                  <a:pt x="938013" y="347032"/>
                </a:cubicBezTo>
                <a:cubicBezTo>
                  <a:pt x="935505" y="338775"/>
                  <a:pt x="929288" y="334118"/>
                  <a:pt x="921657" y="335891"/>
                </a:cubicBezTo>
                <a:cubicBezTo>
                  <a:pt x="921257" y="330790"/>
                  <a:pt x="912296" y="326658"/>
                  <a:pt x="905030" y="328516"/>
                </a:cubicBezTo>
                <a:cubicBezTo>
                  <a:pt x="892136" y="318357"/>
                  <a:pt x="890212" y="321311"/>
                  <a:pt x="881618" y="340405"/>
                </a:cubicBezTo>
                <a:cubicBezTo>
                  <a:pt x="875224" y="328682"/>
                  <a:pt x="869412" y="325396"/>
                  <a:pt x="859041" y="326085"/>
                </a:cubicBezTo>
                <a:cubicBezTo>
                  <a:pt x="860634" y="334727"/>
                  <a:pt x="861989" y="339220"/>
                  <a:pt x="863819" y="352010"/>
                </a:cubicBezTo>
                <a:cubicBezTo>
                  <a:pt x="865649" y="364800"/>
                  <a:pt x="853106" y="392277"/>
                  <a:pt x="847750" y="412411"/>
                </a:cubicBezTo>
                <a:cubicBezTo>
                  <a:pt x="826053" y="457782"/>
                  <a:pt x="775780" y="548397"/>
                  <a:pt x="732651" y="555668"/>
                </a:cubicBezTo>
                <a:cubicBezTo>
                  <a:pt x="703876" y="468278"/>
                  <a:pt x="715583" y="349932"/>
                  <a:pt x="646327" y="293498"/>
                </a:cubicBezTo>
                <a:cubicBezTo>
                  <a:pt x="619684" y="288169"/>
                  <a:pt x="587818" y="287041"/>
                  <a:pt x="566397" y="277512"/>
                </a:cubicBezTo>
                <a:cubicBezTo>
                  <a:pt x="544976" y="267983"/>
                  <a:pt x="546036" y="267498"/>
                  <a:pt x="518439" y="242343"/>
                </a:cubicBezTo>
                <a:cubicBezTo>
                  <a:pt x="490842" y="217188"/>
                  <a:pt x="509300" y="185172"/>
                  <a:pt x="521636" y="159215"/>
                </a:cubicBezTo>
                <a:cubicBezTo>
                  <a:pt x="533972" y="133258"/>
                  <a:pt x="538334" y="112268"/>
                  <a:pt x="536147" y="92562"/>
                </a:cubicBezTo>
                <a:cubicBezTo>
                  <a:pt x="533960" y="72856"/>
                  <a:pt x="521845" y="52599"/>
                  <a:pt x="508513" y="40982"/>
                </a:cubicBezTo>
                <a:cubicBezTo>
                  <a:pt x="495181" y="29365"/>
                  <a:pt x="493083" y="15614"/>
                  <a:pt x="467167" y="11112"/>
                </a:cubicBezTo>
                <a:close/>
              </a:path>
            </a:pathLst>
          </a:custGeom>
          <a:gradFill flip="none" rotWithShape="1">
            <a:gsLst>
              <a:gs pos="46000">
                <a:srgbClr val="000000">
                  <a:alpha val="0"/>
                </a:srgbClr>
              </a:gs>
              <a:gs pos="86000">
                <a:schemeClr val="accent1">
                  <a:lumMod val="50000"/>
                  <a:alpha val="73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Freeform 100"/>
          <p:cNvSpPr>
            <a:spLocks/>
          </p:cNvSpPr>
          <p:nvPr userDrawn="1"/>
        </p:nvSpPr>
        <p:spPr bwMode="gray">
          <a:xfrm flipH="1">
            <a:off x="1978433" y="386308"/>
            <a:ext cx="1393759" cy="1786376"/>
          </a:xfrm>
          <a:custGeom>
            <a:avLst/>
            <a:gdLst>
              <a:gd name="T0" fmla="*/ 2147483647 w 2398"/>
              <a:gd name="T1" fmla="*/ 2147483647 h 4098"/>
              <a:gd name="T2" fmla="*/ 2147483647 w 2398"/>
              <a:gd name="T3" fmla="*/ 2147483647 h 4098"/>
              <a:gd name="T4" fmla="*/ 2147483647 w 2398"/>
              <a:gd name="T5" fmla="*/ 2147483647 h 4098"/>
              <a:gd name="T6" fmla="*/ 2147483647 w 2398"/>
              <a:gd name="T7" fmla="*/ 2147483647 h 4098"/>
              <a:gd name="T8" fmla="*/ 2147483647 w 2398"/>
              <a:gd name="T9" fmla="*/ 2147483647 h 4098"/>
              <a:gd name="T10" fmla="*/ 2147483647 w 2398"/>
              <a:gd name="T11" fmla="*/ 2147483647 h 4098"/>
              <a:gd name="T12" fmla="*/ 2147483647 w 2398"/>
              <a:gd name="T13" fmla="*/ 2147483647 h 4098"/>
              <a:gd name="T14" fmla="*/ 2147483647 w 2398"/>
              <a:gd name="T15" fmla="*/ 2147483647 h 4098"/>
              <a:gd name="T16" fmla="*/ 2147483647 w 2398"/>
              <a:gd name="T17" fmla="*/ 2147483647 h 4098"/>
              <a:gd name="T18" fmla="*/ 2147483647 w 2398"/>
              <a:gd name="T19" fmla="*/ 2147483647 h 4098"/>
              <a:gd name="T20" fmla="*/ 2147483647 w 2398"/>
              <a:gd name="T21" fmla="*/ 2147483647 h 4098"/>
              <a:gd name="T22" fmla="*/ 2147483647 w 2398"/>
              <a:gd name="T23" fmla="*/ 2147483647 h 4098"/>
              <a:gd name="T24" fmla="*/ 2147483647 w 2398"/>
              <a:gd name="T25" fmla="*/ 2147483647 h 4098"/>
              <a:gd name="T26" fmla="*/ 2147483647 w 2398"/>
              <a:gd name="T27" fmla="*/ 2147483647 h 4098"/>
              <a:gd name="T28" fmla="*/ 2147483647 w 2398"/>
              <a:gd name="T29" fmla="*/ 2147483647 h 4098"/>
              <a:gd name="T30" fmla="*/ 2147483647 w 2398"/>
              <a:gd name="T31" fmla="*/ 2147483647 h 4098"/>
              <a:gd name="T32" fmla="*/ 2147483647 w 2398"/>
              <a:gd name="T33" fmla="*/ 2147483647 h 4098"/>
              <a:gd name="T34" fmla="*/ 2147483647 w 2398"/>
              <a:gd name="T35" fmla="*/ 2147483647 h 4098"/>
              <a:gd name="T36" fmla="*/ 2147483647 w 2398"/>
              <a:gd name="T37" fmla="*/ 2147483647 h 4098"/>
              <a:gd name="T38" fmla="*/ 2147483647 w 2398"/>
              <a:gd name="T39" fmla="*/ 2147483647 h 4098"/>
              <a:gd name="T40" fmla="*/ 2147483647 w 2398"/>
              <a:gd name="T41" fmla="*/ 2147483647 h 4098"/>
              <a:gd name="T42" fmla="*/ 2147483647 w 2398"/>
              <a:gd name="T43" fmla="*/ 2147483647 h 4098"/>
              <a:gd name="T44" fmla="*/ 2147483647 w 2398"/>
              <a:gd name="T45" fmla="*/ 2147483647 h 4098"/>
              <a:gd name="T46" fmla="*/ 2147483647 w 2398"/>
              <a:gd name="T47" fmla="*/ 2147483647 h 4098"/>
              <a:gd name="T48" fmla="*/ 2147483647 w 2398"/>
              <a:gd name="T49" fmla="*/ 2147483647 h 4098"/>
              <a:gd name="T50" fmla="*/ 2147483647 w 2398"/>
              <a:gd name="T51" fmla="*/ 2147483647 h 4098"/>
              <a:gd name="T52" fmla="*/ 2147483647 w 2398"/>
              <a:gd name="T53" fmla="*/ 2147483647 h 4098"/>
              <a:gd name="T54" fmla="*/ 2147483647 w 2398"/>
              <a:gd name="T55" fmla="*/ 2147483647 h 4098"/>
              <a:gd name="T56" fmla="*/ 2147483647 w 2398"/>
              <a:gd name="T57" fmla="*/ 2147483647 h 4098"/>
              <a:gd name="T58" fmla="*/ 2147483647 w 2398"/>
              <a:gd name="T59" fmla="*/ 2147483647 h 4098"/>
              <a:gd name="T60" fmla="*/ 2147483647 w 2398"/>
              <a:gd name="T61" fmla="*/ 2147483647 h 4098"/>
              <a:gd name="T62" fmla="*/ 2147483647 w 2398"/>
              <a:gd name="T63" fmla="*/ 2147483647 h 4098"/>
              <a:gd name="T64" fmla="*/ 2147483647 w 2398"/>
              <a:gd name="T65" fmla="*/ 2147483647 h 4098"/>
              <a:gd name="T66" fmla="*/ 2147483647 w 2398"/>
              <a:gd name="T67" fmla="*/ 2147483647 h 4098"/>
              <a:gd name="T68" fmla="*/ 2147483647 w 2398"/>
              <a:gd name="T69" fmla="*/ 2147483647 h 4098"/>
              <a:gd name="T70" fmla="*/ 2147483647 w 2398"/>
              <a:gd name="T71" fmla="*/ 2147483647 h 4098"/>
              <a:gd name="T72" fmla="*/ 2147483647 w 2398"/>
              <a:gd name="T73" fmla="*/ 2147483647 h 4098"/>
              <a:gd name="T74" fmla="*/ 2147483647 w 2398"/>
              <a:gd name="T75" fmla="*/ 2147483647 h 4098"/>
              <a:gd name="T76" fmla="*/ 2147483647 w 2398"/>
              <a:gd name="T77" fmla="*/ 2147483647 h 4098"/>
              <a:gd name="T78" fmla="*/ 2147483647 w 2398"/>
              <a:gd name="T79" fmla="*/ 2147483647 h 4098"/>
              <a:gd name="T80" fmla="*/ 2147483647 w 2398"/>
              <a:gd name="T81" fmla="*/ 2147483647 h 4098"/>
              <a:gd name="T82" fmla="*/ 2147483647 w 2398"/>
              <a:gd name="T83" fmla="*/ 2147483647 h 4098"/>
              <a:gd name="T84" fmla="*/ 2147483647 w 2398"/>
              <a:gd name="T85" fmla="*/ 2147483647 h 4098"/>
              <a:gd name="T86" fmla="*/ 2147483647 w 2398"/>
              <a:gd name="T87" fmla="*/ 2147483647 h 4098"/>
              <a:gd name="T88" fmla="*/ 2147483647 w 2398"/>
              <a:gd name="T89" fmla="*/ 2147483647 h 4098"/>
              <a:gd name="T90" fmla="*/ 2147483647 w 2398"/>
              <a:gd name="T91" fmla="*/ 2147483647 h 4098"/>
              <a:gd name="T92" fmla="*/ 2147483647 w 2398"/>
              <a:gd name="T93" fmla="*/ 2147483647 h 4098"/>
              <a:gd name="T94" fmla="*/ 2147483647 w 2398"/>
              <a:gd name="T95" fmla="*/ 2147483647 h 4098"/>
              <a:gd name="T96" fmla="*/ 2147483647 w 2398"/>
              <a:gd name="T97" fmla="*/ 2147483647 h 4098"/>
              <a:gd name="T98" fmla="*/ 2147483647 w 2398"/>
              <a:gd name="T99" fmla="*/ 2147483647 h 4098"/>
              <a:gd name="T100" fmla="*/ 2147483647 w 2398"/>
              <a:gd name="T101" fmla="*/ 2147483647 h 4098"/>
              <a:gd name="T102" fmla="*/ 2147483647 w 2398"/>
              <a:gd name="T103" fmla="*/ 2147483647 h 4098"/>
              <a:gd name="T104" fmla="*/ 2147483647 w 2398"/>
              <a:gd name="T105" fmla="*/ 2147483647 h 4098"/>
              <a:gd name="T106" fmla="*/ 2147483647 w 2398"/>
              <a:gd name="T107" fmla="*/ 2147483647 h 4098"/>
              <a:gd name="T108" fmla="*/ 2147483647 w 2398"/>
              <a:gd name="T109" fmla="*/ 2147483647 h 40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398"/>
              <a:gd name="T166" fmla="*/ 0 h 4098"/>
              <a:gd name="T167" fmla="*/ 2398 w 2398"/>
              <a:gd name="T168" fmla="*/ 4098 h 409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398" h="4098">
                <a:moveTo>
                  <a:pt x="2365" y="28"/>
                </a:moveTo>
                <a:cubicBezTo>
                  <a:pt x="2365" y="28"/>
                  <a:pt x="2251" y="127"/>
                  <a:pt x="2138" y="226"/>
                </a:cubicBezTo>
                <a:cubicBezTo>
                  <a:pt x="1956" y="352"/>
                  <a:pt x="1798" y="504"/>
                  <a:pt x="1798" y="504"/>
                </a:cubicBezTo>
                <a:lnTo>
                  <a:pt x="1670" y="652"/>
                </a:lnTo>
                <a:lnTo>
                  <a:pt x="1308" y="990"/>
                </a:lnTo>
                <a:lnTo>
                  <a:pt x="1186" y="1139"/>
                </a:lnTo>
                <a:lnTo>
                  <a:pt x="1100" y="1240"/>
                </a:lnTo>
                <a:lnTo>
                  <a:pt x="1008" y="1330"/>
                </a:lnTo>
                <a:lnTo>
                  <a:pt x="948" y="1450"/>
                </a:lnTo>
                <a:lnTo>
                  <a:pt x="882" y="1510"/>
                </a:lnTo>
                <a:lnTo>
                  <a:pt x="850" y="1568"/>
                </a:lnTo>
                <a:lnTo>
                  <a:pt x="816" y="1646"/>
                </a:lnTo>
                <a:lnTo>
                  <a:pt x="780" y="1724"/>
                </a:lnTo>
                <a:lnTo>
                  <a:pt x="702" y="1830"/>
                </a:lnTo>
                <a:lnTo>
                  <a:pt x="594" y="1988"/>
                </a:lnTo>
                <a:lnTo>
                  <a:pt x="490" y="2180"/>
                </a:lnTo>
                <a:lnTo>
                  <a:pt x="392" y="2409"/>
                </a:lnTo>
                <a:lnTo>
                  <a:pt x="398" y="2474"/>
                </a:lnTo>
                <a:lnTo>
                  <a:pt x="462" y="2562"/>
                </a:lnTo>
                <a:lnTo>
                  <a:pt x="483" y="2613"/>
                </a:lnTo>
                <a:lnTo>
                  <a:pt x="415" y="3044"/>
                </a:lnTo>
                <a:cubicBezTo>
                  <a:pt x="381" y="3169"/>
                  <a:pt x="322" y="3214"/>
                  <a:pt x="279" y="3361"/>
                </a:cubicBezTo>
                <a:cubicBezTo>
                  <a:pt x="236" y="3508"/>
                  <a:pt x="201" y="3814"/>
                  <a:pt x="156" y="3926"/>
                </a:cubicBezTo>
                <a:lnTo>
                  <a:pt x="6" y="4034"/>
                </a:lnTo>
                <a:cubicBezTo>
                  <a:pt x="0" y="4058"/>
                  <a:pt x="84" y="4071"/>
                  <a:pt x="118" y="4074"/>
                </a:cubicBezTo>
                <a:cubicBezTo>
                  <a:pt x="155" y="4076"/>
                  <a:pt x="180" y="4063"/>
                  <a:pt x="208" y="4054"/>
                </a:cubicBezTo>
                <a:cubicBezTo>
                  <a:pt x="236" y="4045"/>
                  <a:pt x="246" y="4036"/>
                  <a:pt x="288" y="4020"/>
                </a:cubicBezTo>
                <a:cubicBezTo>
                  <a:pt x="330" y="4004"/>
                  <a:pt x="264" y="3960"/>
                  <a:pt x="301" y="3860"/>
                </a:cubicBezTo>
                <a:cubicBezTo>
                  <a:pt x="328" y="3734"/>
                  <a:pt x="467" y="3524"/>
                  <a:pt x="512" y="3418"/>
                </a:cubicBezTo>
                <a:lnTo>
                  <a:pt x="572" y="3222"/>
                </a:lnTo>
                <a:lnTo>
                  <a:pt x="646" y="3110"/>
                </a:lnTo>
                <a:lnTo>
                  <a:pt x="804" y="2646"/>
                </a:lnTo>
                <a:lnTo>
                  <a:pt x="878" y="2634"/>
                </a:lnTo>
                <a:lnTo>
                  <a:pt x="926" y="2534"/>
                </a:lnTo>
                <a:lnTo>
                  <a:pt x="986" y="2616"/>
                </a:lnTo>
                <a:lnTo>
                  <a:pt x="998" y="2662"/>
                </a:lnTo>
                <a:lnTo>
                  <a:pt x="1018" y="2698"/>
                </a:lnTo>
                <a:lnTo>
                  <a:pt x="1052" y="2706"/>
                </a:lnTo>
                <a:lnTo>
                  <a:pt x="1076" y="2758"/>
                </a:lnTo>
                <a:lnTo>
                  <a:pt x="1134" y="2920"/>
                </a:lnTo>
                <a:cubicBezTo>
                  <a:pt x="1152" y="2981"/>
                  <a:pt x="1166" y="3071"/>
                  <a:pt x="1186" y="3122"/>
                </a:cubicBezTo>
                <a:cubicBezTo>
                  <a:pt x="1201" y="3167"/>
                  <a:pt x="1254" y="3214"/>
                  <a:pt x="1254" y="3225"/>
                </a:cubicBezTo>
                <a:cubicBezTo>
                  <a:pt x="1307" y="3346"/>
                  <a:pt x="1360" y="3468"/>
                  <a:pt x="1360" y="3468"/>
                </a:cubicBezTo>
                <a:cubicBezTo>
                  <a:pt x="1417" y="3581"/>
                  <a:pt x="1558" y="3817"/>
                  <a:pt x="1594" y="3906"/>
                </a:cubicBezTo>
                <a:cubicBezTo>
                  <a:pt x="1594" y="3934"/>
                  <a:pt x="1568" y="3979"/>
                  <a:pt x="1576" y="4002"/>
                </a:cubicBezTo>
                <a:cubicBezTo>
                  <a:pt x="1584" y="4025"/>
                  <a:pt x="1618" y="4029"/>
                  <a:pt x="1640" y="4042"/>
                </a:cubicBezTo>
                <a:cubicBezTo>
                  <a:pt x="1662" y="4055"/>
                  <a:pt x="1664" y="4066"/>
                  <a:pt x="1706" y="4082"/>
                </a:cubicBezTo>
                <a:cubicBezTo>
                  <a:pt x="1748" y="4098"/>
                  <a:pt x="1860" y="4084"/>
                  <a:pt x="1866" y="4064"/>
                </a:cubicBezTo>
                <a:cubicBezTo>
                  <a:pt x="1866" y="4048"/>
                  <a:pt x="1768" y="3989"/>
                  <a:pt x="1740" y="3960"/>
                </a:cubicBezTo>
                <a:lnTo>
                  <a:pt x="1698" y="3892"/>
                </a:lnTo>
                <a:lnTo>
                  <a:pt x="1617" y="3520"/>
                </a:lnTo>
                <a:cubicBezTo>
                  <a:pt x="1588" y="3417"/>
                  <a:pt x="1558" y="3356"/>
                  <a:pt x="1524" y="3276"/>
                </a:cubicBezTo>
                <a:cubicBezTo>
                  <a:pt x="1490" y="3196"/>
                  <a:pt x="1439" y="3162"/>
                  <a:pt x="1412" y="3040"/>
                </a:cubicBezTo>
                <a:lnTo>
                  <a:pt x="1362" y="2544"/>
                </a:lnTo>
                <a:lnTo>
                  <a:pt x="1350" y="2452"/>
                </a:lnTo>
                <a:lnTo>
                  <a:pt x="1364" y="2394"/>
                </a:lnTo>
                <a:lnTo>
                  <a:pt x="1320" y="2340"/>
                </a:lnTo>
                <a:lnTo>
                  <a:pt x="1338" y="2178"/>
                </a:lnTo>
                <a:cubicBezTo>
                  <a:pt x="1331" y="2137"/>
                  <a:pt x="1296" y="2106"/>
                  <a:pt x="1277" y="2091"/>
                </a:cubicBezTo>
                <a:cubicBezTo>
                  <a:pt x="1308" y="2038"/>
                  <a:pt x="1316" y="1990"/>
                  <a:pt x="1316" y="1990"/>
                </a:cubicBezTo>
                <a:cubicBezTo>
                  <a:pt x="1331" y="1967"/>
                  <a:pt x="1359" y="1968"/>
                  <a:pt x="1367" y="1955"/>
                </a:cubicBezTo>
                <a:cubicBezTo>
                  <a:pt x="1375" y="1942"/>
                  <a:pt x="1370" y="1924"/>
                  <a:pt x="1367" y="1910"/>
                </a:cubicBezTo>
                <a:cubicBezTo>
                  <a:pt x="1446" y="1842"/>
                  <a:pt x="1526" y="1774"/>
                  <a:pt x="1526" y="1774"/>
                </a:cubicBezTo>
                <a:cubicBezTo>
                  <a:pt x="1560" y="1744"/>
                  <a:pt x="1554" y="1726"/>
                  <a:pt x="1571" y="1728"/>
                </a:cubicBezTo>
                <a:cubicBezTo>
                  <a:pt x="1588" y="1730"/>
                  <a:pt x="1604" y="1782"/>
                  <a:pt x="1617" y="1819"/>
                </a:cubicBezTo>
                <a:lnTo>
                  <a:pt x="1648" y="1950"/>
                </a:lnTo>
                <a:lnTo>
                  <a:pt x="1662" y="2091"/>
                </a:lnTo>
                <a:lnTo>
                  <a:pt x="1338" y="2218"/>
                </a:lnTo>
                <a:lnTo>
                  <a:pt x="1320" y="2332"/>
                </a:lnTo>
                <a:lnTo>
                  <a:pt x="1644" y="2228"/>
                </a:lnTo>
                <a:cubicBezTo>
                  <a:pt x="1725" y="2194"/>
                  <a:pt x="1784" y="2207"/>
                  <a:pt x="1804" y="2128"/>
                </a:cubicBezTo>
                <a:cubicBezTo>
                  <a:pt x="1822" y="2076"/>
                  <a:pt x="1774" y="1832"/>
                  <a:pt x="1766" y="1754"/>
                </a:cubicBezTo>
                <a:lnTo>
                  <a:pt x="1772" y="1692"/>
                </a:lnTo>
                <a:lnTo>
                  <a:pt x="1753" y="1660"/>
                </a:lnTo>
                <a:lnTo>
                  <a:pt x="1710" y="1544"/>
                </a:lnTo>
                <a:lnTo>
                  <a:pt x="1684" y="1502"/>
                </a:lnTo>
                <a:lnTo>
                  <a:pt x="1640" y="1456"/>
                </a:lnTo>
                <a:lnTo>
                  <a:pt x="1638" y="1386"/>
                </a:lnTo>
                <a:lnTo>
                  <a:pt x="1656" y="1354"/>
                </a:lnTo>
                <a:lnTo>
                  <a:pt x="1658" y="1322"/>
                </a:lnTo>
                <a:lnTo>
                  <a:pt x="1720" y="1320"/>
                </a:lnTo>
                <a:lnTo>
                  <a:pt x="1772" y="1286"/>
                </a:lnTo>
                <a:lnTo>
                  <a:pt x="1822" y="1298"/>
                </a:lnTo>
                <a:lnTo>
                  <a:pt x="1866" y="1252"/>
                </a:lnTo>
                <a:lnTo>
                  <a:pt x="1866" y="1366"/>
                </a:lnTo>
                <a:lnTo>
                  <a:pt x="1794" y="1488"/>
                </a:lnTo>
                <a:lnTo>
                  <a:pt x="1846" y="1454"/>
                </a:lnTo>
                <a:lnTo>
                  <a:pt x="1866" y="1570"/>
                </a:lnTo>
                <a:lnTo>
                  <a:pt x="1872" y="1506"/>
                </a:lnTo>
                <a:lnTo>
                  <a:pt x="1888" y="1554"/>
                </a:lnTo>
                <a:lnTo>
                  <a:pt x="1889" y="1456"/>
                </a:lnTo>
                <a:lnTo>
                  <a:pt x="1986" y="1436"/>
                </a:lnTo>
                <a:lnTo>
                  <a:pt x="2025" y="1366"/>
                </a:lnTo>
                <a:cubicBezTo>
                  <a:pt x="2036" y="1330"/>
                  <a:pt x="2050" y="1275"/>
                  <a:pt x="2050" y="1218"/>
                </a:cubicBezTo>
                <a:cubicBezTo>
                  <a:pt x="2050" y="1161"/>
                  <a:pt x="2048" y="1087"/>
                  <a:pt x="2025" y="1025"/>
                </a:cubicBezTo>
                <a:lnTo>
                  <a:pt x="2018" y="970"/>
                </a:lnTo>
                <a:cubicBezTo>
                  <a:pt x="1999" y="940"/>
                  <a:pt x="1962" y="861"/>
                  <a:pt x="1912" y="844"/>
                </a:cubicBezTo>
                <a:cubicBezTo>
                  <a:pt x="1874" y="830"/>
                  <a:pt x="1779" y="841"/>
                  <a:pt x="1718" y="868"/>
                </a:cubicBezTo>
                <a:cubicBezTo>
                  <a:pt x="1661" y="893"/>
                  <a:pt x="1596" y="961"/>
                  <a:pt x="1570" y="996"/>
                </a:cubicBezTo>
                <a:cubicBezTo>
                  <a:pt x="1544" y="1031"/>
                  <a:pt x="1567" y="1052"/>
                  <a:pt x="1560" y="1080"/>
                </a:cubicBezTo>
                <a:cubicBezTo>
                  <a:pt x="1553" y="1108"/>
                  <a:pt x="1544" y="1149"/>
                  <a:pt x="1526" y="1161"/>
                </a:cubicBezTo>
                <a:cubicBezTo>
                  <a:pt x="1511" y="1172"/>
                  <a:pt x="1454" y="1175"/>
                  <a:pt x="1450" y="1152"/>
                </a:cubicBezTo>
                <a:lnTo>
                  <a:pt x="1510" y="1024"/>
                </a:lnTo>
                <a:lnTo>
                  <a:pt x="1662" y="844"/>
                </a:lnTo>
                <a:lnTo>
                  <a:pt x="1889" y="617"/>
                </a:lnTo>
                <a:cubicBezTo>
                  <a:pt x="1889" y="617"/>
                  <a:pt x="2009" y="479"/>
                  <a:pt x="2130" y="342"/>
                </a:cubicBezTo>
                <a:cubicBezTo>
                  <a:pt x="2190" y="330"/>
                  <a:pt x="2212" y="320"/>
                  <a:pt x="2244" y="298"/>
                </a:cubicBezTo>
                <a:cubicBezTo>
                  <a:pt x="2273" y="277"/>
                  <a:pt x="2303" y="242"/>
                  <a:pt x="2312" y="220"/>
                </a:cubicBezTo>
                <a:lnTo>
                  <a:pt x="2300" y="184"/>
                </a:lnTo>
                <a:cubicBezTo>
                  <a:pt x="2313" y="157"/>
                  <a:pt x="2386" y="112"/>
                  <a:pt x="2392" y="56"/>
                </a:cubicBezTo>
                <a:cubicBezTo>
                  <a:pt x="2398" y="0"/>
                  <a:pt x="2371" y="34"/>
                  <a:pt x="2365" y="28"/>
                </a:cubicBezTo>
                <a:close/>
              </a:path>
            </a:pathLst>
          </a:custGeom>
          <a:gradFill flip="none" rotWithShape="1">
            <a:gsLst>
              <a:gs pos="18000">
                <a:srgbClr val="000000">
                  <a:alpha val="0"/>
                </a:srgbClr>
              </a:gs>
              <a:gs pos="75000">
                <a:schemeClr val="accent5">
                  <a:lumMod val="50000"/>
                  <a:alpha val="70000"/>
                </a:schemeClr>
              </a:gs>
            </a:gsLst>
            <a:lin ang="189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26" name="Freeform 100"/>
          <p:cNvSpPr>
            <a:spLocks/>
          </p:cNvSpPr>
          <p:nvPr userDrawn="1"/>
        </p:nvSpPr>
        <p:spPr bwMode="gray">
          <a:xfrm rot="18835236">
            <a:off x="2730525" y="-288760"/>
            <a:ext cx="1383654" cy="3152759"/>
          </a:xfrm>
          <a:custGeom>
            <a:avLst/>
            <a:gdLst>
              <a:gd name="T0" fmla="*/ 2147483647 w 2398"/>
              <a:gd name="T1" fmla="*/ 2147483647 h 4098"/>
              <a:gd name="T2" fmla="*/ 2147483647 w 2398"/>
              <a:gd name="T3" fmla="*/ 2147483647 h 4098"/>
              <a:gd name="T4" fmla="*/ 2147483647 w 2398"/>
              <a:gd name="T5" fmla="*/ 2147483647 h 4098"/>
              <a:gd name="T6" fmla="*/ 2147483647 w 2398"/>
              <a:gd name="T7" fmla="*/ 2147483647 h 4098"/>
              <a:gd name="T8" fmla="*/ 2147483647 w 2398"/>
              <a:gd name="T9" fmla="*/ 2147483647 h 4098"/>
              <a:gd name="T10" fmla="*/ 2147483647 w 2398"/>
              <a:gd name="T11" fmla="*/ 2147483647 h 4098"/>
              <a:gd name="T12" fmla="*/ 2147483647 w 2398"/>
              <a:gd name="T13" fmla="*/ 2147483647 h 4098"/>
              <a:gd name="T14" fmla="*/ 2147483647 w 2398"/>
              <a:gd name="T15" fmla="*/ 2147483647 h 4098"/>
              <a:gd name="T16" fmla="*/ 2147483647 w 2398"/>
              <a:gd name="T17" fmla="*/ 2147483647 h 4098"/>
              <a:gd name="T18" fmla="*/ 2147483647 w 2398"/>
              <a:gd name="T19" fmla="*/ 2147483647 h 4098"/>
              <a:gd name="T20" fmla="*/ 2147483647 w 2398"/>
              <a:gd name="T21" fmla="*/ 2147483647 h 4098"/>
              <a:gd name="T22" fmla="*/ 2147483647 w 2398"/>
              <a:gd name="T23" fmla="*/ 2147483647 h 4098"/>
              <a:gd name="T24" fmla="*/ 2147483647 w 2398"/>
              <a:gd name="T25" fmla="*/ 2147483647 h 4098"/>
              <a:gd name="T26" fmla="*/ 2147483647 w 2398"/>
              <a:gd name="T27" fmla="*/ 2147483647 h 4098"/>
              <a:gd name="T28" fmla="*/ 2147483647 w 2398"/>
              <a:gd name="T29" fmla="*/ 2147483647 h 4098"/>
              <a:gd name="T30" fmla="*/ 2147483647 w 2398"/>
              <a:gd name="T31" fmla="*/ 2147483647 h 4098"/>
              <a:gd name="T32" fmla="*/ 2147483647 w 2398"/>
              <a:gd name="T33" fmla="*/ 2147483647 h 4098"/>
              <a:gd name="T34" fmla="*/ 2147483647 w 2398"/>
              <a:gd name="T35" fmla="*/ 2147483647 h 4098"/>
              <a:gd name="T36" fmla="*/ 2147483647 w 2398"/>
              <a:gd name="T37" fmla="*/ 2147483647 h 4098"/>
              <a:gd name="T38" fmla="*/ 2147483647 w 2398"/>
              <a:gd name="T39" fmla="*/ 2147483647 h 4098"/>
              <a:gd name="T40" fmla="*/ 2147483647 w 2398"/>
              <a:gd name="T41" fmla="*/ 2147483647 h 4098"/>
              <a:gd name="T42" fmla="*/ 2147483647 w 2398"/>
              <a:gd name="T43" fmla="*/ 2147483647 h 4098"/>
              <a:gd name="T44" fmla="*/ 2147483647 w 2398"/>
              <a:gd name="T45" fmla="*/ 2147483647 h 4098"/>
              <a:gd name="T46" fmla="*/ 2147483647 w 2398"/>
              <a:gd name="T47" fmla="*/ 2147483647 h 4098"/>
              <a:gd name="T48" fmla="*/ 2147483647 w 2398"/>
              <a:gd name="T49" fmla="*/ 2147483647 h 4098"/>
              <a:gd name="T50" fmla="*/ 2147483647 w 2398"/>
              <a:gd name="T51" fmla="*/ 2147483647 h 4098"/>
              <a:gd name="T52" fmla="*/ 2147483647 w 2398"/>
              <a:gd name="T53" fmla="*/ 2147483647 h 4098"/>
              <a:gd name="T54" fmla="*/ 2147483647 w 2398"/>
              <a:gd name="T55" fmla="*/ 2147483647 h 4098"/>
              <a:gd name="T56" fmla="*/ 2147483647 w 2398"/>
              <a:gd name="T57" fmla="*/ 2147483647 h 4098"/>
              <a:gd name="T58" fmla="*/ 2147483647 w 2398"/>
              <a:gd name="T59" fmla="*/ 2147483647 h 4098"/>
              <a:gd name="T60" fmla="*/ 2147483647 w 2398"/>
              <a:gd name="T61" fmla="*/ 2147483647 h 4098"/>
              <a:gd name="T62" fmla="*/ 2147483647 w 2398"/>
              <a:gd name="T63" fmla="*/ 2147483647 h 4098"/>
              <a:gd name="T64" fmla="*/ 2147483647 w 2398"/>
              <a:gd name="T65" fmla="*/ 2147483647 h 4098"/>
              <a:gd name="T66" fmla="*/ 2147483647 w 2398"/>
              <a:gd name="T67" fmla="*/ 2147483647 h 4098"/>
              <a:gd name="T68" fmla="*/ 2147483647 w 2398"/>
              <a:gd name="T69" fmla="*/ 2147483647 h 4098"/>
              <a:gd name="T70" fmla="*/ 2147483647 w 2398"/>
              <a:gd name="T71" fmla="*/ 2147483647 h 4098"/>
              <a:gd name="T72" fmla="*/ 2147483647 w 2398"/>
              <a:gd name="T73" fmla="*/ 2147483647 h 4098"/>
              <a:gd name="T74" fmla="*/ 2147483647 w 2398"/>
              <a:gd name="T75" fmla="*/ 2147483647 h 4098"/>
              <a:gd name="T76" fmla="*/ 2147483647 w 2398"/>
              <a:gd name="T77" fmla="*/ 2147483647 h 4098"/>
              <a:gd name="T78" fmla="*/ 2147483647 w 2398"/>
              <a:gd name="T79" fmla="*/ 2147483647 h 4098"/>
              <a:gd name="T80" fmla="*/ 2147483647 w 2398"/>
              <a:gd name="T81" fmla="*/ 2147483647 h 4098"/>
              <a:gd name="T82" fmla="*/ 2147483647 w 2398"/>
              <a:gd name="T83" fmla="*/ 2147483647 h 4098"/>
              <a:gd name="T84" fmla="*/ 2147483647 w 2398"/>
              <a:gd name="T85" fmla="*/ 2147483647 h 4098"/>
              <a:gd name="T86" fmla="*/ 2147483647 w 2398"/>
              <a:gd name="T87" fmla="*/ 2147483647 h 4098"/>
              <a:gd name="T88" fmla="*/ 2147483647 w 2398"/>
              <a:gd name="T89" fmla="*/ 2147483647 h 4098"/>
              <a:gd name="T90" fmla="*/ 2147483647 w 2398"/>
              <a:gd name="T91" fmla="*/ 2147483647 h 4098"/>
              <a:gd name="T92" fmla="*/ 2147483647 w 2398"/>
              <a:gd name="T93" fmla="*/ 2147483647 h 4098"/>
              <a:gd name="T94" fmla="*/ 2147483647 w 2398"/>
              <a:gd name="T95" fmla="*/ 2147483647 h 4098"/>
              <a:gd name="T96" fmla="*/ 2147483647 w 2398"/>
              <a:gd name="T97" fmla="*/ 2147483647 h 4098"/>
              <a:gd name="T98" fmla="*/ 2147483647 w 2398"/>
              <a:gd name="T99" fmla="*/ 2147483647 h 4098"/>
              <a:gd name="T100" fmla="*/ 2147483647 w 2398"/>
              <a:gd name="T101" fmla="*/ 2147483647 h 4098"/>
              <a:gd name="T102" fmla="*/ 2147483647 w 2398"/>
              <a:gd name="T103" fmla="*/ 2147483647 h 4098"/>
              <a:gd name="T104" fmla="*/ 2147483647 w 2398"/>
              <a:gd name="T105" fmla="*/ 2147483647 h 4098"/>
              <a:gd name="T106" fmla="*/ 2147483647 w 2398"/>
              <a:gd name="T107" fmla="*/ 2147483647 h 4098"/>
              <a:gd name="T108" fmla="*/ 2147483647 w 2398"/>
              <a:gd name="T109" fmla="*/ 2147483647 h 409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398"/>
              <a:gd name="T166" fmla="*/ 0 h 4098"/>
              <a:gd name="T167" fmla="*/ 2398 w 2398"/>
              <a:gd name="T168" fmla="*/ 4098 h 409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398" h="4098">
                <a:moveTo>
                  <a:pt x="2365" y="28"/>
                </a:moveTo>
                <a:cubicBezTo>
                  <a:pt x="2365" y="28"/>
                  <a:pt x="2251" y="127"/>
                  <a:pt x="2138" y="226"/>
                </a:cubicBezTo>
                <a:cubicBezTo>
                  <a:pt x="1956" y="352"/>
                  <a:pt x="1798" y="504"/>
                  <a:pt x="1798" y="504"/>
                </a:cubicBezTo>
                <a:lnTo>
                  <a:pt x="1670" y="652"/>
                </a:lnTo>
                <a:lnTo>
                  <a:pt x="1308" y="990"/>
                </a:lnTo>
                <a:lnTo>
                  <a:pt x="1186" y="1139"/>
                </a:lnTo>
                <a:lnTo>
                  <a:pt x="1100" y="1240"/>
                </a:lnTo>
                <a:lnTo>
                  <a:pt x="1008" y="1330"/>
                </a:lnTo>
                <a:lnTo>
                  <a:pt x="948" y="1450"/>
                </a:lnTo>
                <a:lnTo>
                  <a:pt x="882" y="1510"/>
                </a:lnTo>
                <a:lnTo>
                  <a:pt x="850" y="1568"/>
                </a:lnTo>
                <a:lnTo>
                  <a:pt x="816" y="1646"/>
                </a:lnTo>
                <a:lnTo>
                  <a:pt x="780" y="1724"/>
                </a:lnTo>
                <a:lnTo>
                  <a:pt x="702" y="1830"/>
                </a:lnTo>
                <a:lnTo>
                  <a:pt x="594" y="1988"/>
                </a:lnTo>
                <a:lnTo>
                  <a:pt x="490" y="2180"/>
                </a:lnTo>
                <a:lnTo>
                  <a:pt x="392" y="2409"/>
                </a:lnTo>
                <a:lnTo>
                  <a:pt x="398" y="2474"/>
                </a:lnTo>
                <a:lnTo>
                  <a:pt x="462" y="2562"/>
                </a:lnTo>
                <a:lnTo>
                  <a:pt x="483" y="2613"/>
                </a:lnTo>
                <a:lnTo>
                  <a:pt x="415" y="3044"/>
                </a:lnTo>
                <a:cubicBezTo>
                  <a:pt x="381" y="3169"/>
                  <a:pt x="322" y="3214"/>
                  <a:pt x="279" y="3361"/>
                </a:cubicBezTo>
                <a:cubicBezTo>
                  <a:pt x="236" y="3508"/>
                  <a:pt x="201" y="3814"/>
                  <a:pt x="156" y="3926"/>
                </a:cubicBezTo>
                <a:lnTo>
                  <a:pt x="6" y="4034"/>
                </a:lnTo>
                <a:cubicBezTo>
                  <a:pt x="0" y="4058"/>
                  <a:pt x="84" y="4071"/>
                  <a:pt x="118" y="4074"/>
                </a:cubicBezTo>
                <a:cubicBezTo>
                  <a:pt x="155" y="4076"/>
                  <a:pt x="180" y="4063"/>
                  <a:pt x="208" y="4054"/>
                </a:cubicBezTo>
                <a:cubicBezTo>
                  <a:pt x="236" y="4045"/>
                  <a:pt x="246" y="4036"/>
                  <a:pt x="288" y="4020"/>
                </a:cubicBezTo>
                <a:cubicBezTo>
                  <a:pt x="330" y="4004"/>
                  <a:pt x="264" y="3960"/>
                  <a:pt x="301" y="3860"/>
                </a:cubicBezTo>
                <a:cubicBezTo>
                  <a:pt x="328" y="3734"/>
                  <a:pt x="467" y="3524"/>
                  <a:pt x="512" y="3418"/>
                </a:cubicBezTo>
                <a:lnTo>
                  <a:pt x="572" y="3222"/>
                </a:lnTo>
                <a:lnTo>
                  <a:pt x="646" y="3110"/>
                </a:lnTo>
                <a:lnTo>
                  <a:pt x="804" y="2646"/>
                </a:lnTo>
                <a:lnTo>
                  <a:pt x="878" y="2634"/>
                </a:lnTo>
                <a:lnTo>
                  <a:pt x="926" y="2534"/>
                </a:lnTo>
                <a:lnTo>
                  <a:pt x="986" y="2616"/>
                </a:lnTo>
                <a:lnTo>
                  <a:pt x="998" y="2662"/>
                </a:lnTo>
                <a:lnTo>
                  <a:pt x="1018" y="2698"/>
                </a:lnTo>
                <a:lnTo>
                  <a:pt x="1052" y="2706"/>
                </a:lnTo>
                <a:lnTo>
                  <a:pt x="1076" y="2758"/>
                </a:lnTo>
                <a:lnTo>
                  <a:pt x="1134" y="2920"/>
                </a:lnTo>
                <a:cubicBezTo>
                  <a:pt x="1152" y="2981"/>
                  <a:pt x="1166" y="3071"/>
                  <a:pt x="1186" y="3122"/>
                </a:cubicBezTo>
                <a:cubicBezTo>
                  <a:pt x="1201" y="3167"/>
                  <a:pt x="1254" y="3214"/>
                  <a:pt x="1254" y="3225"/>
                </a:cubicBezTo>
                <a:cubicBezTo>
                  <a:pt x="1307" y="3346"/>
                  <a:pt x="1360" y="3468"/>
                  <a:pt x="1360" y="3468"/>
                </a:cubicBezTo>
                <a:cubicBezTo>
                  <a:pt x="1417" y="3581"/>
                  <a:pt x="1558" y="3817"/>
                  <a:pt x="1594" y="3906"/>
                </a:cubicBezTo>
                <a:cubicBezTo>
                  <a:pt x="1594" y="3934"/>
                  <a:pt x="1568" y="3979"/>
                  <a:pt x="1576" y="4002"/>
                </a:cubicBezTo>
                <a:cubicBezTo>
                  <a:pt x="1584" y="4025"/>
                  <a:pt x="1618" y="4029"/>
                  <a:pt x="1640" y="4042"/>
                </a:cubicBezTo>
                <a:cubicBezTo>
                  <a:pt x="1662" y="4055"/>
                  <a:pt x="1664" y="4066"/>
                  <a:pt x="1706" y="4082"/>
                </a:cubicBezTo>
                <a:cubicBezTo>
                  <a:pt x="1748" y="4098"/>
                  <a:pt x="1860" y="4084"/>
                  <a:pt x="1866" y="4064"/>
                </a:cubicBezTo>
                <a:cubicBezTo>
                  <a:pt x="1866" y="4048"/>
                  <a:pt x="1768" y="3989"/>
                  <a:pt x="1740" y="3960"/>
                </a:cubicBezTo>
                <a:lnTo>
                  <a:pt x="1698" y="3892"/>
                </a:lnTo>
                <a:lnTo>
                  <a:pt x="1617" y="3520"/>
                </a:lnTo>
                <a:cubicBezTo>
                  <a:pt x="1588" y="3417"/>
                  <a:pt x="1558" y="3356"/>
                  <a:pt x="1524" y="3276"/>
                </a:cubicBezTo>
                <a:cubicBezTo>
                  <a:pt x="1490" y="3196"/>
                  <a:pt x="1439" y="3162"/>
                  <a:pt x="1412" y="3040"/>
                </a:cubicBezTo>
                <a:lnTo>
                  <a:pt x="1362" y="2544"/>
                </a:lnTo>
                <a:lnTo>
                  <a:pt x="1350" y="2452"/>
                </a:lnTo>
                <a:lnTo>
                  <a:pt x="1364" y="2394"/>
                </a:lnTo>
                <a:lnTo>
                  <a:pt x="1320" y="2340"/>
                </a:lnTo>
                <a:lnTo>
                  <a:pt x="1338" y="2178"/>
                </a:lnTo>
                <a:cubicBezTo>
                  <a:pt x="1331" y="2137"/>
                  <a:pt x="1296" y="2106"/>
                  <a:pt x="1277" y="2091"/>
                </a:cubicBezTo>
                <a:cubicBezTo>
                  <a:pt x="1308" y="2038"/>
                  <a:pt x="1316" y="1990"/>
                  <a:pt x="1316" y="1990"/>
                </a:cubicBezTo>
                <a:cubicBezTo>
                  <a:pt x="1331" y="1967"/>
                  <a:pt x="1359" y="1968"/>
                  <a:pt x="1367" y="1955"/>
                </a:cubicBezTo>
                <a:cubicBezTo>
                  <a:pt x="1375" y="1942"/>
                  <a:pt x="1370" y="1924"/>
                  <a:pt x="1367" y="1910"/>
                </a:cubicBezTo>
                <a:cubicBezTo>
                  <a:pt x="1446" y="1842"/>
                  <a:pt x="1526" y="1774"/>
                  <a:pt x="1526" y="1774"/>
                </a:cubicBezTo>
                <a:cubicBezTo>
                  <a:pt x="1560" y="1744"/>
                  <a:pt x="1554" y="1726"/>
                  <a:pt x="1571" y="1728"/>
                </a:cubicBezTo>
                <a:cubicBezTo>
                  <a:pt x="1588" y="1730"/>
                  <a:pt x="1604" y="1782"/>
                  <a:pt x="1617" y="1819"/>
                </a:cubicBezTo>
                <a:lnTo>
                  <a:pt x="1648" y="1950"/>
                </a:lnTo>
                <a:lnTo>
                  <a:pt x="1662" y="2091"/>
                </a:lnTo>
                <a:lnTo>
                  <a:pt x="1338" y="2218"/>
                </a:lnTo>
                <a:lnTo>
                  <a:pt x="1320" y="2332"/>
                </a:lnTo>
                <a:lnTo>
                  <a:pt x="1644" y="2228"/>
                </a:lnTo>
                <a:cubicBezTo>
                  <a:pt x="1725" y="2194"/>
                  <a:pt x="1784" y="2207"/>
                  <a:pt x="1804" y="2128"/>
                </a:cubicBezTo>
                <a:cubicBezTo>
                  <a:pt x="1822" y="2076"/>
                  <a:pt x="1774" y="1832"/>
                  <a:pt x="1766" y="1754"/>
                </a:cubicBezTo>
                <a:lnTo>
                  <a:pt x="1772" y="1692"/>
                </a:lnTo>
                <a:lnTo>
                  <a:pt x="1753" y="1660"/>
                </a:lnTo>
                <a:lnTo>
                  <a:pt x="1710" y="1544"/>
                </a:lnTo>
                <a:lnTo>
                  <a:pt x="1684" y="1502"/>
                </a:lnTo>
                <a:lnTo>
                  <a:pt x="1640" y="1456"/>
                </a:lnTo>
                <a:lnTo>
                  <a:pt x="1638" y="1386"/>
                </a:lnTo>
                <a:lnTo>
                  <a:pt x="1656" y="1354"/>
                </a:lnTo>
                <a:lnTo>
                  <a:pt x="1658" y="1322"/>
                </a:lnTo>
                <a:lnTo>
                  <a:pt x="1720" y="1320"/>
                </a:lnTo>
                <a:lnTo>
                  <a:pt x="1772" y="1286"/>
                </a:lnTo>
                <a:lnTo>
                  <a:pt x="1822" y="1298"/>
                </a:lnTo>
                <a:lnTo>
                  <a:pt x="1866" y="1252"/>
                </a:lnTo>
                <a:lnTo>
                  <a:pt x="1866" y="1366"/>
                </a:lnTo>
                <a:lnTo>
                  <a:pt x="1794" y="1488"/>
                </a:lnTo>
                <a:lnTo>
                  <a:pt x="1846" y="1454"/>
                </a:lnTo>
                <a:lnTo>
                  <a:pt x="1866" y="1570"/>
                </a:lnTo>
                <a:lnTo>
                  <a:pt x="1872" y="1506"/>
                </a:lnTo>
                <a:lnTo>
                  <a:pt x="1888" y="1554"/>
                </a:lnTo>
                <a:lnTo>
                  <a:pt x="1889" y="1456"/>
                </a:lnTo>
                <a:lnTo>
                  <a:pt x="1986" y="1436"/>
                </a:lnTo>
                <a:lnTo>
                  <a:pt x="2025" y="1366"/>
                </a:lnTo>
                <a:cubicBezTo>
                  <a:pt x="2036" y="1330"/>
                  <a:pt x="2050" y="1275"/>
                  <a:pt x="2050" y="1218"/>
                </a:cubicBezTo>
                <a:cubicBezTo>
                  <a:pt x="2050" y="1161"/>
                  <a:pt x="2048" y="1087"/>
                  <a:pt x="2025" y="1025"/>
                </a:cubicBezTo>
                <a:lnTo>
                  <a:pt x="2018" y="970"/>
                </a:lnTo>
                <a:cubicBezTo>
                  <a:pt x="1999" y="940"/>
                  <a:pt x="1962" y="861"/>
                  <a:pt x="1912" y="844"/>
                </a:cubicBezTo>
                <a:cubicBezTo>
                  <a:pt x="1874" y="830"/>
                  <a:pt x="1779" y="841"/>
                  <a:pt x="1718" y="868"/>
                </a:cubicBezTo>
                <a:cubicBezTo>
                  <a:pt x="1661" y="893"/>
                  <a:pt x="1596" y="961"/>
                  <a:pt x="1570" y="996"/>
                </a:cubicBezTo>
                <a:cubicBezTo>
                  <a:pt x="1544" y="1031"/>
                  <a:pt x="1567" y="1052"/>
                  <a:pt x="1560" y="1080"/>
                </a:cubicBezTo>
                <a:cubicBezTo>
                  <a:pt x="1553" y="1108"/>
                  <a:pt x="1544" y="1149"/>
                  <a:pt x="1526" y="1161"/>
                </a:cubicBezTo>
                <a:cubicBezTo>
                  <a:pt x="1511" y="1172"/>
                  <a:pt x="1454" y="1175"/>
                  <a:pt x="1450" y="1152"/>
                </a:cubicBezTo>
                <a:lnTo>
                  <a:pt x="1510" y="1024"/>
                </a:lnTo>
                <a:lnTo>
                  <a:pt x="1662" y="844"/>
                </a:lnTo>
                <a:lnTo>
                  <a:pt x="1889" y="617"/>
                </a:lnTo>
                <a:cubicBezTo>
                  <a:pt x="1889" y="617"/>
                  <a:pt x="2009" y="479"/>
                  <a:pt x="2130" y="342"/>
                </a:cubicBezTo>
                <a:cubicBezTo>
                  <a:pt x="2190" y="330"/>
                  <a:pt x="2212" y="320"/>
                  <a:pt x="2244" y="298"/>
                </a:cubicBezTo>
                <a:cubicBezTo>
                  <a:pt x="2273" y="277"/>
                  <a:pt x="2303" y="242"/>
                  <a:pt x="2312" y="220"/>
                </a:cubicBezTo>
                <a:lnTo>
                  <a:pt x="2300" y="184"/>
                </a:lnTo>
                <a:cubicBezTo>
                  <a:pt x="2313" y="157"/>
                  <a:pt x="2386" y="112"/>
                  <a:pt x="2392" y="56"/>
                </a:cubicBezTo>
                <a:cubicBezTo>
                  <a:pt x="2398" y="0"/>
                  <a:pt x="2371" y="34"/>
                  <a:pt x="2365" y="28"/>
                </a:cubicBezTo>
                <a:close/>
              </a:path>
            </a:pathLst>
          </a:custGeom>
          <a:gradFill flip="none" rotWithShape="1">
            <a:gsLst>
              <a:gs pos="34000">
                <a:srgbClr val="000000">
                  <a:alpha val="0"/>
                </a:srgbClr>
              </a:gs>
              <a:gs pos="77000">
                <a:schemeClr val="accent5">
                  <a:lumMod val="50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27" name="Freeform 26"/>
          <p:cNvSpPr/>
          <p:nvPr userDrawn="1"/>
        </p:nvSpPr>
        <p:spPr bwMode="gray">
          <a:xfrm flipH="1">
            <a:off x="358462" y="799448"/>
            <a:ext cx="1114343" cy="1717144"/>
          </a:xfrm>
          <a:custGeom>
            <a:avLst/>
            <a:gdLst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0" fmla="*/ 984069 w 984069"/>
              <a:gd name="connsiteY0" fmla="*/ 0 h 2151017"/>
              <a:gd name="connsiteX1" fmla="*/ 984069 w 984069"/>
              <a:gd name="connsiteY1" fmla="*/ 66766 h 2151017"/>
              <a:gd name="connsiteX2" fmla="*/ 917303 w 984069"/>
              <a:gd name="connsiteY2" fmla="*/ 209006 h 2151017"/>
              <a:gd name="connsiteX3" fmla="*/ 865051 w 984069"/>
              <a:gd name="connsiteY3" fmla="*/ 281577 h 2151017"/>
              <a:gd name="connsiteX4" fmla="*/ 801189 w 984069"/>
              <a:gd name="connsiteY4" fmla="*/ 386080 h 2151017"/>
              <a:gd name="connsiteX5" fmla="*/ 699589 w 984069"/>
              <a:gd name="connsiteY5" fmla="*/ 438331 h 2151017"/>
              <a:gd name="connsiteX6" fmla="*/ 664754 w 984069"/>
              <a:gd name="connsiteY6" fmla="*/ 502194 h 2151017"/>
              <a:gd name="connsiteX7" fmla="*/ 624114 w 984069"/>
              <a:gd name="connsiteY7" fmla="*/ 493486 h 2151017"/>
              <a:gd name="connsiteX8" fmla="*/ 632823 w 984069"/>
              <a:gd name="connsiteY8" fmla="*/ 444137 h 2151017"/>
              <a:gd name="connsiteX9" fmla="*/ 667657 w 984069"/>
              <a:gd name="connsiteY9" fmla="*/ 403497 h 2151017"/>
              <a:gd name="connsiteX10" fmla="*/ 664754 w 984069"/>
              <a:gd name="connsiteY10" fmla="*/ 348343 h 2151017"/>
              <a:gd name="connsiteX11" fmla="*/ 664754 w 984069"/>
              <a:gd name="connsiteY11" fmla="*/ 296091 h 2151017"/>
              <a:gd name="connsiteX12" fmla="*/ 609600 w 984069"/>
              <a:gd name="connsiteY12" fmla="*/ 232228 h 2151017"/>
              <a:gd name="connsiteX13" fmla="*/ 531223 w 984069"/>
              <a:gd name="connsiteY13" fmla="*/ 246743 h 2151017"/>
              <a:gd name="connsiteX14" fmla="*/ 490583 w 984069"/>
              <a:gd name="connsiteY14" fmla="*/ 304800 h 2151017"/>
              <a:gd name="connsiteX15" fmla="*/ 502194 w 984069"/>
              <a:gd name="connsiteY15" fmla="*/ 351246 h 2151017"/>
              <a:gd name="connsiteX16" fmla="*/ 487680 w 984069"/>
              <a:gd name="connsiteY16" fmla="*/ 380274 h 2151017"/>
              <a:gd name="connsiteX17" fmla="*/ 519611 w 984069"/>
              <a:gd name="connsiteY17" fmla="*/ 438331 h 2151017"/>
              <a:gd name="connsiteX18" fmla="*/ 478971 w 984069"/>
              <a:gd name="connsiteY18" fmla="*/ 490583 h 2151017"/>
              <a:gd name="connsiteX19" fmla="*/ 449943 w 984069"/>
              <a:gd name="connsiteY19" fmla="*/ 490583 h 2151017"/>
              <a:gd name="connsiteX20" fmla="*/ 420914 w 984069"/>
              <a:gd name="connsiteY20" fmla="*/ 444137 h 2151017"/>
              <a:gd name="connsiteX21" fmla="*/ 357051 w 984069"/>
              <a:gd name="connsiteY21" fmla="*/ 391886 h 2151017"/>
              <a:gd name="connsiteX22" fmla="*/ 307703 w 984069"/>
              <a:gd name="connsiteY22" fmla="*/ 342537 h 2151017"/>
              <a:gd name="connsiteX23" fmla="*/ 275771 w 984069"/>
              <a:gd name="connsiteY23" fmla="*/ 272868 h 2151017"/>
              <a:gd name="connsiteX24" fmla="*/ 177074 w 984069"/>
              <a:gd name="connsiteY24" fmla="*/ 188686 h 2151017"/>
              <a:gd name="connsiteX25" fmla="*/ 121920 w 984069"/>
              <a:gd name="connsiteY25" fmla="*/ 104503 h 2151017"/>
              <a:gd name="connsiteX26" fmla="*/ 87086 w 984069"/>
              <a:gd name="connsiteY26" fmla="*/ 11611 h 2151017"/>
              <a:gd name="connsiteX27" fmla="*/ 5806 w 984069"/>
              <a:gd name="connsiteY27" fmla="*/ 14514 h 2151017"/>
              <a:gd name="connsiteX28" fmla="*/ 0 w 984069"/>
              <a:gd name="connsiteY28" fmla="*/ 69668 h 2151017"/>
              <a:gd name="connsiteX29" fmla="*/ 63863 w 984069"/>
              <a:gd name="connsiteY29" fmla="*/ 168366 h 2151017"/>
              <a:gd name="connsiteX30" fmla="*/ 148046 w 984069"/>
              <a:gd name="connsiteY30" fmla="*/ 319314 h 2151017"/>
              <a:gd name="connsiteX31" fmla="*/ 310606 w 984069"/>
              <a:gd name="connsiteY31" fmla="*/ 557348 h 2151017"/>
              <a:gd name="connsiteX32" fmla="*/ 316411 w 984069"/>
              <a:gd name="connsiteY32" fmla="*/ 635726 h 2151017"/>
              <a:gd name="connsiteX33" fmla="*/ 380274 w 984069"/>
              <a:gd name="connsiteY33" fmla="*/ 792480 h 2151017"/>
              <a:gd name="connsiteX34" fmla="*/ 386080 w 984069"/>
              <a:gd name="connsiteY34" fmla="*/ 902788 h 2151017"/>
              <a:gd name="connsiteX35" fmla="*/ 319314 w 984069"/>
              <a:gd name="connsiteY35" fmla="*/ 1120503 h 2151017"/>
              <a:gd name="connsiteX36" fmla="*/ 325120 w 984069"/>
              <a:gd name="connsiteY36" fmla="*/ 1227908 h 2151017"/>
              <a:gd name="connsiteX37" fmla="*/ 342537 w 984069"/>
              <a:gd name="connsiteY37" fmla="*/ 1341120 h 2151017"/>
              <a:gd name="connsiteX38" fmla="*/ 357051 w 984069"/>
              <a:gd name="connsiteY38" fmla="*/ 1512388 h 2151017"/>
              <a:gd name="connsiteX39" fmla="*/ 391886 w 984069"/>
              <a:gd name="connsiteY39" fmla="*/ 1622697 h 2151017"/>
              <a:gd name="connsiteX40" fmla="*/ 481874 w 984069"/>
              <a:gd name="connsiteY40" fmla="*/ 1965234 h 2151017"/>
              <a:gd name="connsiteX41" fmla="*/ 516709 w 984069"/>
              <a:gd name="connsiteY41" fmla="*/ 1973943 h 2151017"/>
              <a:gd name="connsiteX42" fmla="*/ 484777 w 984069"/>
              <a:gd name="connsiteY42" fmla="*/ 2034903 h 2151017"/>
              <a:gd name="connsiteX43" fmla="*/ 461554 w 984069"/>
              <a:gd name="connsiteY43" fmla="*/ 2127794 h 2151017"/>
              <a:gd name="connsiteX44" fmla="*/ 531223 w 984069"/>
              <a:gd name="connsiteY44" fmla="*/ 2151017 h 2151017"/>
              <a:gd name="connsiteX45" fmla="*/ 586377 w 984069"/>
              <a:gd name="connsiteY45" fmla="*/ 2110377 h 2151017"/>
              <a:gd name="connsiteX46" fmla="*/ 583474 w 984069"/>
              <a:gd name="connsiteY46" fmla="*/ 2034903 h 2151017"/>
              <a:gd name="connsiteX47" fmla="*/ 606697 w 984069"/>
              <a:gd name="connsiteY47" fmla="*/ 1971040 h 2151017"/>
              <a:gd name="connsiteX48" fmla="*/ 606697 w 984069"/>
              <a:gd name="connsiteY48" fmla="*/ 1947817 h 2151017"/>
              <a:gd name="connsiteX49" fmla="*/ 560251 w 984069"/>
              <a:gd name="connsiteY49" fmla="*/ 1840411 h 2151017"/>
              <a:gd name="connsiteX50" fmla="*/ 551543 w 984069"/>
              <a:gd name="connsiteY50" fmla="*/ 1503680 h 2151017"/>
              <a:gd name="connsiteX51" fmla="*/ 551543 w 984069"/>
              <a:gd name="connsiteY51" fmla="*/ 1320800 h 2151017"/>
              <a:gd name="connsiteX52" fmla="*/ 618309 w 984069"/>
              <a:gd name="connsiteY52" fmla="*/ 1608183 h 2151017"/>
              <a:gd name="connsiteX53" fmla="*/ 647337 w 984069"/>
              <a:gd name="connsiteY53" fmla="*/ 1837508 h 2151017"/>
              <a:gd name="connsiteX54" fmla="*/ 676366 w 984069"/>
              <a:gd name="connsiteY54" fmla="*/ 2101668 h 2151017"/>
              <a:gd name="connsiteX55" fmla="*/ 705394 w 984069"/>
              <a:gd name="connsiteY55" fmla="*/ 2107474 h 2151017"/>
              <a:gd name="connsiteX56" fmla="*/ 984069 w 984069"/>
              <a:gd name="connsiteY56" fmla="*/ 0 h 2151017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785223 w 984069"/>
              <a:gd name="connsiteY56" fmla="*/ 2229394 h 2229394"/>
              <a:gd name="connsiteX57" fmla="*/ 984069 w 984069"/>
              <a:gd name="connsiteY5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84069 w 984069"/>
              <a:gd name="connsiteY58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984069 w 984069"/>
              <a:gd name="connsiteY59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984069 w 984069"/>
              <a:gd name="connsiteY60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984069 w 984069"/>
              <a:gd name="connsiteY61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984069 w 984069"/>
              <a:gd name="connsiteY62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271450 h 2229394"/>
              <a:gd name="connsiteX62" fmla="*/ 737326 w 984069"/>
              <a:gd name="connsiteY62" fmla="*/ 1161142 h 2229394"/>
              <a:gd name="connsiteX63" fmla="*/ 984069 w 984069"/>
              <a:gd name="connsiteY63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66354 w 984069"/>
              <a:gd name="connsiteY61" fmla="*/ 1683656 h 2229394"/>
              <a:gd name="connsiteX62" fmla="*/ 766354 w 984069"/>
              <a:gd name="connsiteY62" fmla="*/ 1271450 h 2229394"/>
              <a:gd name="connsiteX63" fmla="*/ 737326 w 984069"/>
              <a:gd name="connsiteY63" fmla="*/ 1161142 h 2229394"/>
              <a:gd name="connsiteX64" fmla="*/ 984069 w 984069"/>
              <a:gd name="connsiteY64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66354 w 984069"/>
              <a:gd name="connsiteY63" fmla="*/ 1271450 h 2229394"/>
              <a:gd name="connsiteX64" fmla="*/ 737326 w 984069"/>
              <a:gd name="connsiteY64" fmla="*/ 1161142 h 2229394"/>
              <a:gd name="connsiteX65" fmla="*/ 984069 w 984069"/>
              <a:gd name="connsiteY65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66354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984069 w 984069"/>
              <a:gd name="connsiteY66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984069 w 984069"/>
              <a:gd name="connsiteY67" fmla="*/ 0 h 2229394"/>
              <a:gd name="connsiteX0" fmla="*/ 984069 w 984069"/>
              <a:gd name="connsiteY0" fmla="*/ 0 h 2229394"/>
              <a:gd name="connsiteX1" fmla="*/ 984069 w 984069"/>
              <a:gd name="connsiteY1" fmla="*/ 66766 h 2229394"/>
              <a:gd name="connsiteX2" fmla="*/ 917303 w 984069"/>
              <a:gd name="connsiteY2" fmla="*/ 209006 h 2229394"/>
              <a:gd name="connsiteX3" fmla="*/ 865051 w 984069"/>
              <a:gd name="connsiteY3" fmla="*/ 281577 h 2229394"/>
              <a:gd name="connsiteX4" fmla="*/ 801189 w 984069"/>
              <a:gd name="connsiteY4" fmla="*/ 386080 h 2229394"/>
              <a:gd name="connsiteX5" fmla="*/ 699589 w 984069"/>
              <a:gd name="connsiteY5" fmla="*/ 438331 h 2229394"/>
              <a:gd name="connsiteX6" fmla="*/ 664754 w 984069"/>
              <a:gd name="connsiteY6" fmla="*/ 502194 h 2229394"/>
              <a:gd name="connsiteX7" fmla="*/ 624114 w 984069"/>
              <a:gd name="connsiteY7" fmla="*/ 493486 h 2229394"/>
              <a:gd name="connsiteX8" fmla="*/ 632823 w 984069"/>
              <a:gd name="connsiteY8" fmla="*/ 444137 h 2229394"/>
              <a:gd name="connsiteX9" fmla="*/ 667657 w 984069"/>
              <a:gd name="connsiteY9" fmla="*/ 403497 h 2229394"/>
              <a:gd name="connsiteX10" fmla="*/ 664754 w 984069"/>
              <a:gd name="connsiteY10" fmla="*/ 348343 h 2229394"/>
              <a:gd name="connsiteX11" fmla="*/ 664754 w 984069"/>
              <a:gd name="connsiteY11" fmla="*/ 296091 h 2229394"/>
              <a:gd name="connsiteX12" fmla="*/ 609600 w 984069"/>
              <a:gd name="connsiteY12" fmla="*/ 232228 h 2229394"/>
              <a:gd name="connsiteX13" fmla="*/ 531223 w 984069"/>
              <a:gd name="connsiteY13" fmla="*/ 246743 h 2229394"/>
              <a:gd name="connsiteX14" fmla="*/ 490583 w 984069"/>
              <a:gd name="connsiteY14" fmla="*/ 304800 h 2229394"/>
              <a:gd name="connsiteX15" fmla="*/ 502194 w 984069"/>
              <a:gd name="connsiteY15" fmla="*/ 351246 h 2229394"/>
              <a:gd name="connsiteX16" fmla="*/ 487680 w 984069"/>
              <a:gd name="connsiteY16" fmla="*/ 380274 h 2229394"/>
              <a:gd name="connsiteX17" fmla="*/ 519611 w 984069"/>
              <a:gd name="connsiteY17" fmla="*/ 438331 h 2229394"/>
              <a:gd name="connsiteX18" fmla="*/ 478971 w 984069"/>
              <a:gd name="connsiteY18" fmla="*/ 490583 h 2229394"/>
              <a:gd name="connsiteX19" fmla="*/ 449943 w 984069"/>
              <a:gd name="connsiteY19" fmla="*/ 490583 h 2229394"/>
              <a:gd name="connsiteX20" fmla="*/ 420914 w 984069"/>
              <a:gd name="connsiteY20" fmla="*/ 444137 h 2229394"/>
              <a:gd name="connsiteX21" fmla="*/ 357051 w 984069"/>
              <a:gd name="connsiteY21" fmla="*/ 391886 h 2229394"/>
              <a:gd name="connsiteX22" fmla="*/ 307703 w 984069"/>
              <a:gd name="connsiteY22" fmla="*/ 342537 h 2229394"/>
              <a:gd name="connsiteX23" fmla="*/ 275771 w 984069"/>
              <a:gd name="connsiteY23" fmla="*/ 272868 h 2229394"/>
              <a:gd name="connsiteX24" fmla="*/ 177074 w 984069"/>
              <a:gd name="connsiteY24" fmla="*/ 188686 h 2229394"/>
              <a:gd name="connsiteX25" fmla="*/ 121920 w 984069"/>
              <a:gd name="connsiteY25" fmla="*/ 104503 h 2229394"/>
              <a:gd name="connsiteX26" fmla="*/ 87086 w 984069"/>
              <a:gd name="connsiteY26" fmla="*/ 11611 h 2229394"/>
              <a:gd name="connsiteX27" fmla="*/ 5806 w 984069"/>
              <a:gd name="connsiteY27" fmla="*/ 14514 h 2229394"/>
              <a:gd name="connsiteX28" fmla="*/ 0 w 984069"/>
              <a:gd name="connsiteY28" fmla="*/ 69668 h 2229394"/>
              <a:gd name="connsiteX29" fmla="*/ 63863 w 984069"/>
              <a:gd name="connsiteY29" fmla="*/ 168366 h 2229394"/>
              <a:gd name="connsiteX30" fmla="*/ 148046 w 984069"/>
              <a:gd name="connsiteY30" fmla="*/ 319314 h 2229394"/>
              <a:gd name="connsiteX31" fmla="*/ 310606 w 984069"/>
              <a:gd name="connsiteY31" fmla="*/ 557348 h 2229394"/>
              <a:gd name="connsiteX32" fmla="*/ 316411 w 984069"/>
              <a:gd name="connsiteY32" fmla="*/ 635726 h 2229394"/>
              <a:gd name="connsiteX33" fmla="*/ 380274 w 984069"/>
              <a:gd name="connsiteY33" fmla="*/ 792480 h 2229394"/>
              <a:gd name="connsiteX34" fmla="*/ 386080 w 984069"/>
              <a:gd name="connsiteY34" fmla="*/ 902788 h 2229394"/>
              <a:gd name="connsiteX35" fmla="*/ 319314 w 984069"/>
              <a:gd name="connsiteY35" fmla="*/ 1120503 h 2229394"/>
              <a:gd name="connsiteX36" fmla="*/ 325120 w 984069"/>
              <a:gd name="connsiteY36" fmla="*/ 1227908 h 2229394"/>
              <a:gd name="connsiteX37" fmla="*/ 342537 w 984069"/>
              <a:gd name="connsiteY37" fmla="*/ 1341120 h 2229394"/>
              <a:gd name="connsiteX38" fmla="*/ 357051 w 984069"/>
              <a:gd name="connsiteY38" fmla="*/ 1512388 h 2229394"/>
              <a:gd name="connsiteX39" fmla="*/ 391886 w 984069"/>
              <a:gd name="connsiteY39" fmla="*/ 1622697 h 2229394"/>
              <a:gd name="connsiteX40" fmla="*/ 481874 w 984069"/>
              <a:gd name="connsiteY40" fmla="*/ 1965234 h 2229394"/>
              <a:gd name="connsiteX41" fmla="*/ 516709 w 984069"/>
              <a:gd name="connsiteY41" fmla="*/ 1973943 h 2229394"/>
              <a:gd name="connsiteX42" fmla="*/ 484777 w 984069"/>
              <a:gd name="connsiteY42" fmla="*/ 2034903 h 2229394"/>
              <a:gd name="connsiteX43" fmla="*/ 461554 w 984069"/>
              <a:gd name="connsiteY43" fmla="*/ 2127794 h 2229394"/>
              <a:gd name="connsiteX44" fmla="*/ 531223 w 984069"/>
              <a:gd name="connsiteY44" fmla="*/ 2151017 h 2229394"/>
              <a:gd name="connsiteX45" fmla="*/ 586377 w 984069"/>
              <a:gd name="connsiteY45" fmla="*/ 2110377 h 2229394"/>
              <a:gd name="connsiteX46" fmla="*/ 583474 w 984069"/>
              <a:gd name="connsiteY46" fmla="*/ 2034903 h 2229394"/>
              <a:gd name="connsiteX47" fmla="*/ 606697 w 984069"/>
              <a:gd name="connsiteY47" fmla="*/ 1971040 h 2229394"/>
              <a:gd name="connsiteX48" fmla="*/ 606697 w 984069"/>
              <a:gd name="connsiteY48" fmla="*/ 1947817 h 2229394"/>
              <a:gd name="connsiteX49" fmla="*/ 560251 w 984069"/>
              <a:gd name="connsiteY49" fmla="*/ 1840411 h 2229394"/>
              <a:gd name="connsiteX50" fmla="*/ 551543 w 984069"/>
              <a:gd name="connsiteY50" fmla="*/ 1503680 h 2229394"/>
              <a:gd name="connsiteX51" fmla="*/ 551543 w 984069"/>
              <a:gd name="connsiteY51" fmla="*/ 1320800 h 2229394"/>
              <a:gd name="connsiteX52" fmla="*/ 618309 w 984069"/>
              <a:gd name="connsiteY52" fmla="*/ 1608183 h 2229394"/>
              <a:gd name="connsiteX53" fmla="*/ 647337 w 984069"/>
              <a:gd name="connsiteY53" fmla="*/ 1837508 h 2229394"/>
              <a:gd name="connsiteX54" fmla="*/ 676366 w 984069"/>
              <a:gd name="connsiteY54" fmla="*/ 2101668 h 2229394"/>
              <a:gd name="connsiteX55" fmla="*/ 705394 w 984069"/>
              <a:gd name="connsiteY55" fmla="*/ 2107474 h 2229394"/>
              <a:gd name="connsiteX56" fmla="*/ 699589 w 984069"/>
              <a:gd name="connsiteY56" fmla="*/ 2182947 h 2229394"/>
              <a:gd name="connsiteX57" fmla="*/ 785223 w 984069"/>
              <a:gd name="connsiteY57" fmla="*/ 2229394 h 2229394"/>
              <a:gd name="connsiteX58" fmla="*/ 912949 w 984069"/>
              <a:gd name="connsiteY58" fmla="*/ 2202542 h 2229394"/>
              <a:gd name="connsiteX59" fmla="*/ 766354 w 984069"/>
              <a:gd name="connsiteY59" fmla="*/ 2098765 h 2229394"/>
              <a:gd name="connsiteX60" fmla="*/ 806994 w 984069"/>
              <a:gd name="connsiteY60" fmla="*/ 2090056 h 2229394"/>
              <a:gd name="connsiteX61" fmla="*/ 786674 w 984069"/>
              <a:gd name="connsiteY61" fmla="*/ 1744616 h 2229394"/>
              <a:gd name="connsiteX62" fmla="*/ 777966 w 984069"/>
              <a:gd name="connsiteY62" fmla="*/ 1683656 h 2229394"/>
              <a:gd name="connsiteX63" fmla="*/ 777966 w 984069"/>
              <a:gd name="connsiteY63" fmla="*/ 1651725 h 2229394"/>
              <a:gd name="connsiteX64" fmla="*/ 766354 w 984069"/>
              <a:gd name="connsiteY64" fmla="*/ 1271450 h 2229394"/>
              <a:gd name="connsiteX65" fmla="*/ 737326 w 984069"/>
              <a:gd name="connsiteY65" fmla="*/ 1161142 h 2229394"/>
              <a:gd name="connsiteX66" fmla="*/ 705394 w 984069"/>
              <a:gd name="connsiteY66" fmla="*/ 894079 h 2229394"/>
              <a:gd name="connsiteX67" fmla="*/ 801189 w 984069"/>
              <a:gd name="connsiteY67" fmla="*/ 568959 h 2229394"/>
              <a:gd name="connsiteX68" fmla="*/ 984069 w 984069"/>
              <a:gd name="connsiteY68" fmla="*/ 0 h 2229394"/>
              <a:gd name="connsiteX0" fmla="*/ 984069 w 992777"/>
              <a:gd name="connsiteY0" fmla="*/ 0 h 2229394"/>
              <a:gd name="connsiteX1" fmla="*/ 984069 w 992777"/>
              <a:gd name="connsiteY1" fmla="*/ 66766 h 2229394"/>
              <a:gd name="connsiteX2" fmla="*/ 917303 w 992777"/>
              <a:gd name="connsiteY2" fmla="*/ 209006 h 2229394"/>
              <a:gd name="connsiteX3" fmla="*/ 865051 w 992777"/>
              <a:gd name="connsiteY3" fmla="*/ 281577 h 2229394"/>
              <a:gd name="connsiteX4" fmla="*/ 801189 w 992777"/>
              <a:gd name="connsiteY4" fmla="*/ 386080 h 2229394"/>
              <a:gd name="connsiteX5" fmla="*/ 699589 w 992777"/>
              <a:gd name="connsiteY5" fmla="*/ 438331 h 2229394"/>
              <a:gd name="connsiteX6" fmla="*/ 664754 w 992777"/>
              <a:gd name="connsiteY6" fmla="*/ 502194 h 2229394"/>
              <a:gd name="connsiteX7" fmla="*/ 624114 w 992777"/>
              <a:gd name="connsiteY7" fmla="*/ 493486 h 2229394"/>
              <a:gd name="connsiteX8" fmla="*/ 632823 w 992777"/>
              <a:gd name="connsiteY8" fmla="*/ 444137 h 2229394"/>
              <a:gd name="connsiteX9" fmla="*/ 667657 w 992777"/>
              <a:gd name="connsiteY9" fmla="*/ 403497 h 2229394"/>
              <a:gd name="connsiteX10" fmla="*/ 664754 w 992777"/>
              <a:gd name="connsiteY10" fmla="*/ 348343 h 2229394"/>
              <a:gd name="connsiteX11" fmla="*/ 664754 w 992777"/>
              <a:gd name="connsiteY11" fmla="*/ 296091 h 2229394"/>
              <a:gd name="connsiteX12" fmla="*/ 609600 w 992777"/>
              <a:gd name="connsiteY12" fmla="*/ 232228 h 2229394"/>
              <a:gd name="connsiteX13" fmla="*/ 531223 w 992777"/>
              <a:gd name="connsiteY13" fmla="*/ 246743 h 2229394"/>
              <a:gd name="connsiteX14" fmla="*/ 490583 w 992777"/>
              <a:gd name="connsiteY14" fmla="*/ 304800 h 2229394"/>
              <a:gd name="connsiteX15" fmla="*/ 502194 w 992777"/>
              <a:gd name="connsiteY15" fmla="*/ 351246 h 2229394"/>
              <a:gd name="connsiteX16" fmla="*/ 487680 w 992777"/>
              <a:gd name="connsiteY16" fmla="*/ 380274 h 2229394"/>
              <a:gd name="connsiteX17" fmla="*/ 519611 w 992777"/>
              <a:gd name="connsiteY17" fmla="*/ 438331 h 2229394"/>
              <a:gd name="connsiteX18" fmla="*/ 478971 w 992777"/>
              <a:gd name="connsiteY18" fmla="*/ 490583 h 2229394"/>
              <a:gd name="connsiteX19" fmla="*/ 449943 w 992777"/>
              <a:gd name="connsiteY19" fmla="*/ 490583 h 2229394"/>
              <a:gd name="connsiteX20" fmla="*/ 420914 w 992777"/>
              <a:gd name="connsiteY20" fmla="*/ 444137 h 2229394"/>
              <a:gd name="connsiteX21" fmla="*/ 357051 w 992777"/>
              <a:gd name="connsiteY21" fmla="*/ 391886 h 2229394"/>
              <a:gd name="connsiteX22" fmla="*/ 307703 w 992777"/>
              <a:gd name="connsiteY22" fmla="*/ 342537 h 2229394"/>
              <a:gd name="connsiteX23" fmla="*/ 275771 w 992777"/>
              <a:gd name="connsiteY23" fmla="*/ 272868 h 2229394"/>
              <a:gd name="connsiteX24" fmla="*/ 177074 w 992777"/>
              <a:gd name="connsiteY24" fmla="*/ 188686 h 2229394"/>
              <a:gd name="connsiteX25" fmla="*/ 121920 w 992777"/>
              <a:gd name="connsiteY25" fmla="*/ 104503 h 2229394"/>
              <a:gd name="connsiteX26" fmla="*/ 87086 w 992777"/>
              <a:gd name="connsiteY26" fmla="*/ 11611 h 2229394"/>
              <a:gd name="connsiteX27" fmla="*/ 5806 w 992777"/>
              <a:gd name="connsiteY27" fmla="*/ 14514 h 2229394"/>
              <a:gd name="connsiteX28" fmla="*/ 0 w 992777"/>
              <a:gd name="connsiteY28" fmla="*/ 69668 h 2229394"/>
              <a:gd name="connsiteX29" fmla="*/ 63863 w 992777"/>
              <a:gd name="connsiteY29" fmla="*/ 168366 h 2229394"/>
              <a:gd name="connsiteX30" fmla="*/ 148046 w 992777"/>
              <a:gd name="connsiteY30" fmla="*/ 319314 h 2229394"/>
              <a:gd name="connsiteX31" fmla="*/ 310606 w 992777"/>
              <a:gd name="connsiteY31" fmla="*/ 557348 h 2229394"/>
              <a:gd name="connsiteX32" fmla="*/ 316411 w 992777"/>
              <a:gd name="connsiteY32" fmla="*/ 635726 h 2229394"/>
              <a:gd name="connsiteX33" fmla="*/ 380274 w 992777"/>
              <a:gd name="connsiteY33" fmla="*/ 792480 h 2229394"/>
              <a:gd name="connsiteX34" fmla="*/ 386080 w 992777"/>
              <a:gd name="connsiteY34" fmla="*/ 902788 h 2229394"/>
              <a:gd name="connsiteX35" fmla="*/ 319314 w 992777"/>
              <a:gd name="connsiteY35" fmla="*/ 1120503 h 2229394"/>
              <a:gd name="connsiteX36" fmla="*/ 325120 w 992777"/>
              <a:gd name="connsiteY36" fmla="*/ 1227908 h 2229394"/>
              <a:gd name="connsiteX37" fmla="*/ 342537 w 992777"/>
              <a:gd name="connsiteY37" fmla="*/ 1341120 h 2229394"/>
              <a:gd name="connsiteX38" fmla="*/ 357051 w 992777"/>
              <a:gd name="connsiteY38" fmla="*/ 1512388 h 2229394"/>
              <a:gd name="connsiteX39" fmla="*/ 391886 w 992777"/>
              <a:gd name="connsiteY39" fmla="*/ 1622697 h 2229394"/>
              <a:gd name="connsiteX40" fmla="*/ 481874 w 992777"/>
              <a:gd name="connsiteY40" fmla="*/ 1965234 h 2229394"/>
              <a:gd name="connsiteX41" fmla="*/ 516709 w 992777"/>
              <a:gd name="connsiteY41" fmla="*/ 1973943 h 2229394"/>
              <a:gd name="connsiteX42" fmla="*/ 484777 w 992777"/>
              <a:gd name="connsiteY42" fmla="*/ 2034903 h 2229394"/>
              <a:gd name="connsiteX43" fmla="*/ 461554 w 992777"/>
              <a:gd name="connsiteY43" fmla="*/ 2127794 h 2229394"/>
              <a:gd name="connsiteX44" fmla="*/ 531223 w 992777"/>
              <a:gd name="connsiteY44" fmla="*/ 2151017 h 2229394"/>
              <a:gd name="connsiteX45" fmla="*/ 586377 w 992777"/>
              <a:gd name="connsiteY45" fmla="*/ 2110377 h 2229394"/>
              <a:gd name="connsiteX46" fmla="*/ 583474 w 992777"/>
              <a:gd name="connsiteY46" fmla="*/ 2034903 h 2229394"/>
              <a:gd name="connsiteX47" fmla="*/ 606697 w 992777"/>
              <a:gd name="connsiteY47" fmla="*/ 1971040 h 2229394"/>
              <a:gd name="connsiteX48" fmla="*/ 606697 w 992777"/>
              <a:gd name="connsiteY48" fmla="*/ 1947817 h 2229394"/>
              <a:gd name="connsiteX49" fmla="*/ 560251 w 992777"/>
              <a:gd name="connsiteY49" fmla="*/ 1840411 h 2229394"/>
              <a:gd name="connsiteX50" fmla="*/ 551543 w 992777"/>
              <a:gd name="connsiteY50" fmla="*/ 1503680 h 2229394"/>
              <a:gd name="connsiteX51" fmla="*/ 551543 w 992777"/>
              <a:gd name="connsiteY51" fmla="*/ 1320800 h 2229394"/>
              <a:gd name="connsiteX52" fmla="*/ 618309 w 992777"/>
              <a:gd name="connsiteY52" fmla="*/ 1608183 h 2229394"/>
              <a:gd name="connsiteX53" fmla="*/ 647337 w 992777"/>
              <a:gd name="connsiteY53" fmla="*/ 1837508 h 2229394"/>
              <a:gd name="connsiteX54" fmla="*/ 676366 w 992777"/>
              <a:gd name="connsiteY54" fmla="*/ 2101668 h 2229394"/>
              <a:gd name="connsiteX55" fmla="*/ 705394 w 992777"/>
              <a:gd name="connsiteY55" fmla="*/ 2107474 h 2229394"/>
              <a:gd name="connsiteX56" fmla="*/ 699589 w 992777"/>
              <a:gd name="connsiteY56" fmla="*/ 2182947 h 2229394"/>
              <a:gd name="connsiteX57" fmla="*/ 785223 w 992777"/>
              <a:gd name="connsiteY57" fmla="*/ 2229394 h 2229394"/>
              <a:gd name="connsiteX58" fmla="*/ 912949 w 992777"/>
              <a:gd name="connsiteY58" fmla="*/ 2202542 h 2229394"/>
              <a:gd name="connsiteX59" fmla="*/ 766354 w 992777"/>
              <a:gd name="connsiteY59" fmla="*/ 2098765 h 2229394"/>
              <a:gd name="connsiteX60" fmla="*/ 806994 w 992777"/>
              <a:gd name="connsiteY60" fmla="*/ 2090056 h 2229394"/>
              <a:gd name="connsiteX61" fmla="*/ 786674 w 992777"/>
              <a:gd name="connsiteY61" fmla="*/ 1744616 h 2229394"/>
              <a:gd name="connsiteX62" fmla="*/ 777966 w 992777"/>
              <a:gd name="connsiteY62" fmla="*/ 1683656 h 2229394"/>
              <a:gd name="connsiteX63" fmla="*/ 777966 w 992777"/>
              <a:gd name="connsiteY63" fmla="*/ 1651725 h 2229394"/>
              <a:gd name="connsiteX64" fmla="*/ 766354 w 992777"/>
              <a:gd name="connsiteY64" fmla="*/ 1271450 h 2229394"/>
              <a:gd name="connsiteX65" fmla="*/ 737326 w 992777"/>
              <a:gd name="connsiteY65" fmla="*/ 1161142 h 2229394"/>
              <a:gd name="connsiteX66" fmla="*/ 705394 w 992777"/>
              <a:gd name="connsiteY66" fmla="*/ 894079 h 2229394"/>
              <a:gd name="connsiteX67" fmla="*/ 801189 w 992777"/>
              <a:gd name="connsiteY67" fmla="*/ 568959 h 2229394"/>
              <a:gd name="connsiteX68" fmla="*/ 992777 w 992777"/>
              <a:gd name="connsiteY68" fmla="*/ 333827 h 2229394"/>
              <a:gd name="connsiteX69" fmla="*/ 984069 w 992777"/>
              <a:gd name="connsiteY69" fmla="*/ 0 h 2229394"/>
              <a:gd name="connsiteX0" fmla="*/ 984069 w 1065349"/>
              <a:gd name="connsiteY0" fmla="*/ 0 h 2229394"/>
              <a:gd name="connsiteX1" fmla="*/ 984069 w 1065349"/>
              <a:gd name="connsiteY1" fmla="*/ 66766 h 2229394"/>
              <a:gd name="connsiteX2" fmla="*/ 917303 w 1065349"/>
              <a:gd name="connsiteY2" fmla="*/ 209006 h 2229394"/>
              <a:gd name="connsiteX3" fmla="*/ 865051 w 1065349"/>
              <a:gd name="connsiteY3" fmla="*/ 281577 h 2229394"/>
              <a:gd name="connsiteX4" fmla="*/ 801189 w 1065349"/>
              <a:gd name="connsiteY4" fmla="*/ 386080 h 2229394"/>
              <a:gd name="connsiteX5" fmla="*/ 699589 w 1065349"/>
              <a:gd name="connsiteY5" fmla="*/ 438331 h 2229394"/>
              <a:gd name="connsiteX6" fmla="*/ 664754 w 1065349"/>
              <a:gd name="connsiteY6" fmla="*/ 502194 h 2229394"/>
              <a:gd name="connsiteX7" fmla="*/ 624114 w 1065349"/>
              <a:gd name="connsiteY7" fmla="*/ 493486 h 2229394"/>
              <a:gd name="connsiteX8" fmla="*/ 632823 w 1065349"/>
              <a:gd name="connsiteY8" fmla="*/ 444137 h 2229394"/>
              <a:gd name="connsiteX9" fmla="*/ 667657 w 1065349"/>
              <a:gd name="connsiteY9" fmla="*/ 403497 h 2229394"/>
              <a:gd name="connsiteX10" fmla="*/ 664754 w 1065349"/>
              <a:gd name="connsiteY10" fmla="*/ 348343 h 2229394"/>
              <a:gd name="connsiteX11" fmla="*/ 664754 w 1065349"/>
              <a:gd name="connsiteY11" fmla="*/ 296091 h 2229394"/>
              <a:gd name="connsiteX12" fmla="*/ 609600 w 1065349"/>
              <a:gd name="connsiteY12" fmla="*/ 232228 h 2229394"/>
              <a:gd name="connsiteX13" fmla="*/ 531223 w 1065349"/>
              <a:gd name="connsiteY13" fmla="*/ 246743 h 2229394"/>
              <a:gd name="connsiteX14" fmla="*/ 490583 w 1065349"/>
              <a:gd name="connsiteY14" fmla="*/ 304800 h 2229394"/>
              <a:gd name="connsiteX15" fmla="*/ 502194 w 1065349"/>
              <a:gd name="connsiteY15" fmla="*/ 351246 h 2229394"/>
              <a:gd name="connsiteX16" fmla="*/ 487680 w 1065349"/>
              <a:gd name="connsiteY16" fmla="*/ 380274 h 2229394"/>
              <a:gd name="connsiteX17" fmla="*/ 519611 w 1065349"/>
              <a:gd name="connsiteY17" fmla="*/ 438331 h 2229394"/>
              <a:gd name="connsiteX18" fmla="*/ 478971 w 1065349"/>
              <a:gd name="connsiteY18" fmla="*/ 490583 h 2229394"/>
              <a:gd name="connsiteX19" fmla="*/ 449943 w 1065349"/>
              <a:gd name="connsiteY19" fmla="*/ 490583 h 2229394"/>
              <a:gd name="connsiteX20" fmla="*/ 420914 w 1065349"/>
              <a:gd name="connsiteY20" fmla="*/ 444137 h 2229394"/>
              <a:gd name="connsiteX21" fmla="*/ 357051 w 1065349"/>
              <a:gd name="connsiteY21" fmla="*/ 391886 h 2229394"/>
              <a:gd name="connsiteX22" fmla="*/ 307703 w 1065349"/>
              <a:gd name="connsiteY22" fmla="*/ 342537 h 2229394"/>
              <a:gd name="connsiteX23" fmla="*/ 275771 w 1065349"/>
              <a:gd name="connsiteY23" fmla="*/ 272868 h 2229394"/>
              <a:gd name="connsiteX24" fmla="*/ 177074 w 1065349"/>
              <a:gd name="connsiteY24" fmla="*/ 188686 h 2229394"/>
              <a:gd name="connsiteX25" fmla="*/ 121920 w 1065349"/>
              <a:gd name="connsiteY25" fmla="*/ 104503 h 2229394"/>
              <a:gd name="connsiteX26" fmla="*/ 87086 w 1065349"/>
              <a:gd name="connsiteY26" fmla="*/ 11611 h 2229394"/>
              <a:gd name="connsiteX27" fmla="*/ 5806 w 1065349"/>
              <a:gd name="connsiteY27" fmla="*/ 14514 h 2229394"/>
              <a:gd name="connsiteX28" fmla="*/ 0 w 1065349"/>
              <a:gd name="connsiteY28" fmla="*/ 69668 h 2229394"/>
              <a:gd name="connsiteX29" fmla="*/ 63863 w 1065349"/>
              <a:gd name="connsiteY29" fmla="*/ 168366 h 2229394"/>
              <a:gd name="connsiteX30" fmla="*/ 148046 w 1065349"/>
              <a:gd name="connsiteY30" fmla="*/ 319314 h 2229394"/>
              <a:gd name="connsiteX31" fmla="*/ 310606 w 1065349"/>
              <a:gd name="connsiteY31" fmla="*/ 557348 h 2229394"/>
              <a:gd name="connsiteX32" fmla="*/ 316411 w 1065349"/>
              <a:gd name="connsiteY32" fmla="*/ 635726 h 2229394"/>
              <a:gd name="connsiteX33" fmla="*/ 380274 w 1065349"/>
              <a:gd name="connsiteY33" fmla="*/ 792480 h 2229394"/>
              <a:gd name="connsiteX34" fmla="*/ 386080 w 1065349"/>
              <a:gd name="connsiteY34" fmla="*/ 902788 h 2229394"/>
              <a:gd name="connsiteX35" fmla="*/ 319314 w 1065349"/>
              <a:gd name="connsiteY35" fmla="*/ 1120503 h 2229394"/>
              <a:gd name="connsiteX36" fmla="*/ 325120 w 1065349"/>
              <a:gd name="connsiteY36" fmla="*/ 1227908 h 2229394"/>
              <a:gd name="connsiteX37" fmla="*/ 342537 w 1065349"/>
              <a:gd name="connsiteY37" fmla="*/ 1341120 h 2229394"/>
              <a:gd name="connsiteX38" fmla="*/ 357051 w 1065349"/>
              <a:gd name="connsiteY38" fmla="*/ 1512388 h 2229394"/>
              <a:gd name="connsiteX39" fmla="*/ 391886 w 1065349"/>
              <a:gd name="connsiteY39" fmla="*/ 1622697 h 2229394"/>
              <a:gd name="connsiteX40" fmla="*/ 481874 w 1065349"/>
              <a:gd name="connsiteY40" fmla="*/ 1965234 h 2229394"/>
              <a:gd name="connsiteX41" fmla="*/ 516709 w 1065349"/>
              <a:gd name="connsiteY41" fmla="*/ 1973943 h 2229394"/>
              <a:gd name="connsiteX42" fmla="*/ 484777 w 1065349"/>
              <a:gd name="connsiteY42" fmla="*/ 2034903 h 2229394"/>
              <a:gd name="connsiteX43" fmla="*/ 461554 w 1065349"/>
              <a:gd name="connsiteY43" fmla="*/ 2127794 h 2229394"/>
              <a:gd name="connsiteX44" fmla="*/ 531223 w 1065349"/>
              <a:gd name="connsiteY44" fmla="*/ 2151017 h 2229394"/>
              <a:gd name="connsiteX45" fmla="*/ 586377 w 1065349"/>
              <a:gd name="connsiteY45" fmla="*/ 2110377 h 2229394"/>
              <a:gd name="connsiteX46" fmla="*/ 583474 w 1065349"/>
              <a:gd name="connsiteY46" fmla="*/ 2034903 h 2229394"/>
              <a:gd name="connsiteX47" fmla="*/ 606697 w 1065349"/>
              <a:gd name="connsiteY47" fmla="*/ 1971040 h 2229394"/>
              <a:gd name="connsiteX48" fmla="*/ 606697 w 1065349"/>
              <a:gd name="connsiteY48" fmla="*/ 1947817 h 2229394"/>
              <a:gd name="connsiteX49" fmla="*/ 560251 w 1065349"/>
              <a:gd name="connsiteY49" fmla="*/ 1840411 h 2229394"/>
              <a:gd name="connsiteX50" fmla="*/ 551543 w 1065349"/>
              <a:gd name="connsiteY50" fmla="*/ 1503680 h 2229394"/>
              <a:gd name="connsiteX51" fmla="*/ 551543 w 1065349"/>
              <a:gd name="connsiteY51" fmla="*/ 1320800 h 2229394"/>
              <a:gd name="connsiteX52" fmla="*/ 618309 w 1065349"/>
              <a:gd name="connsiteY52" fmla="*/ 1608183 h 2229394"/>
              <a:gd name="connsiteX53" fmla="*/ 647337 w 1065349"/>
              <a:gd name="connsiteY53" fmla="*/ 1837508 h 2229394"/>
              <a:gd name="connsiteX54" fmla="*/ 676366 w 1065349"/>
              <a:gd name="connsiteY54" fmla="*/ 2101668 h 2229394"/>
              <a:gd name="connsiteX55" fmla="*/ 705394 w 1065349"/>
              <a:gd name="connsiteY55" fmla="*/ 2107474 h 2229394"/>
              <a:gd name="connsiteX56" fmla="*/ 699589 w 1065349"/>
              <a:gd name="connsiteY56" fmla="*/ 2182947 h 2229394"/>
              <a:gd name="connsiteX57" fmla="*/ 785223 w 1065349"/>
              <a:gd name="connsiteY57" fmla="*/ 2229394 h 2229394"/>
              <a:gd name="connsiteX58" fmla="*/ 912949 w 1065349"/>
              <a:gd name="connsiteY58" fmla="*/ 2202542 h 2229394"/>
              <a:gd name="connsiteX59" fmla="*/ 766354 w 1065349"/>
              <a:gd name="connsiteY59" fmla="*/ 2098765 h 2229394"/>
              <a:gd name="connsiteX60" fmla="*/ 806994 w 1065349"/>
              <a:gd name="connsiteY60" fmla="*/ 2090056 h 2229394"/>
              <a:gd name="connsiteX61" fmla="*/ 786674 w 1065349"/>
              <a:gd name="connsiteY61" fmla="*/ 1744616 h 2229394"/>
              <a:gd name="connsiteX62" fmla="*/ 777966 w 1065349"/>
              <a:gd name="connsiteY62" fmla="*/ 1683656 h 2229394"/>
              <a:gd name="connsiteX63" fmla="*/ 777966 w 1065349"/>
              <a:gd name="connsiteY63" fmla="*/ 1651725 h 2229394"/>
              <a:gd name="connsiteX64" fmla="*/ 766354 w 1065349"/>
              <a:gd name="connsiteY64" fmla="*/ 1271450 h 2229394"/>
              <a:gd name="connsiteX65" fmla="*/ 737326 w 1065349"/>
              <a:gd name="connsiteY65" fmla="*/ 1161142 h 2229394"/>
              <a:gd name="connsiteX66" fmla="*/ 705394 w 1065349"/>
              <a:gd name="connsiteY66" fmla="*/ 894079 h 2229394"/>
              <a:gd name="connsiteX67" fmla="*/ 801189 w 1065349"/>
              <a:gd name="connsiteY67" fmla="*/ 568959 h 2229394"/>
              <a:gd name="connsiteX68" fmla="*/ 992777 w 1065349"/>
              <a:gd name="connsiteY68" fmla="*/ 333827 h 2229394"/>
              <a:gd name="connsiteX69" fmla="*/ 1065349 w 1065349"/>
              <a:gd name="connsiteY69" fmla="*/ 81279 h 2229394"/>
              <a:gd name="connsiteX70" fmla="*/ 984069 w 1065349"/>
              <a:gd name="connsiteY70" fmla="*/ 0 h 2229394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0998"/>
              <a:gd name="connsiteX1" fmla="*/ 984069 w 1070671"/>
              <a:gd name="connsiteY1" fmla="*/ 138370 h 2300998"/>
              <a:gd name="connsiteX2" fmla="*/ 917303 w 1070671"/>
              <a:gd name="connsiteY2" fmla="*/ 280610 h 2300998"/>
              <a:gd name="connsiteX3" fmla="*/ 865051 w 1070671"/>
              <a:gd name="connsiteY3" fmla="*/ 353181 h 2300998"/>
              <a:gd name="connsiteX4" fmla="*/ 801189 w 1070671"/>
              <a:gd name="connsiteY4" fmla="*/ 457684 h 2300998"/>
              <a:gd name="connsiteX5" fmla="*/ 699589 w 1070671"/>
              <a:gd name="connsiteY5" fmla="*/ 509935 h 2300998"/>
              <a:gd name="connsiteX6" fmla="*/ 664754 w 1070671"/>
              <a:gd name="connsiteY6" fmla="*/ 573798 h 2300998"/>
              <a:gd name="connsiteX7" fmla="*/ 624114 w 1070671"/>
              <a:gd name="connsiteY7" fmla="*/ 565090 h 2300998"/>
              <a:gd name="connsiteX8" fmla="*/ 632823 w 1070671"/>
              <a:gd name="connsiteY8" fmla="*/ 515741 h 2300998"/>
              <a:gd name="connsiteX9" fmla="*/ 667657 w 1070671"/>
              <a:gd name="connsiteY9" fmla="*/ 475101 h 2300998"/>
              <a:gd name="connsiteX10" fmla="*/ 664754 w 1070671"/>
              <a:gd name="connsiteY10" fmla="*/ 419947 h 2300998"/>
              <a:gd name="connsiteX11" fmla="*/ 664754 w 1070671"/>
              <a:gd name="connsiteY11" fmla="*/ 367695 h 2300998"/>
              <a:gd name="connsiteX12" fmla="*/ 609600 w 1070671"/>
              <a:gd name="connsiteY12" fmla="*/ 303832 h 2300998"/>
              <a:gd name="connsiteX13" fmla="*/ 531223 w 1070671"/>
              <a:gd name="connsiteY13" fmla="*/ 318347 h 2300998"/>
              <a:gd name="connsiteX14" fmla="*/ 490583 w 1070671"/>
              <a:gd name="connsiteY14" fmla="*/ 376404 h 2300998"/>
              <a:gd name="connsiteX15" fmla="*/ 502194 w 1070671"/>
              <a:gd name="connsiteY15" fmla="*/ 422850 h 2300998"/>
              <a:gd name="connsiteX16" fmla="*/ 487680 w 1070671"/>
              <a:gd name="connsiteY16" fmla="*/ 451878 h 2300998"/>
              <a:gd name="connsiteX17" fmla="*/ 519611 w 1070671"/>
              <a:gd name="connsiteY17" fmla="*/ 509935 h 2300998"/>
              <a:gd name="connsiteX18" fmla="*/ 478971 w 1070671"/>
              <a:gd name="connsiteY18" fmla="*/ 562187 h 2300998"/>
              <a:gd name="connsiteX19" fmla="*/ 449943 w 1070671"/>
              <a:gd name="connsiteY19" fmla="*/ 562187 h 2300998"/>
              <a:gd name="connsiteX20" fmla="*/ 420914 w 1070671"/>
              <a:gd name="connsiteY20" fmla="*/ 515741 h 2300998"/>
              <a:gd name="connsiteX21" fmla="*/ 357051 w 1070671"/>
              <a:gd name="connsiteY21" fmla="*/ 463490 h 2300998"/>
              <a:gd name="connsiteX22" fmla="*/ 307703 w 1070671"/>
              <a:gd name="connsiteY22" fmla="*/ 414141 h 2300998"/>
              <a:gd name="connsiteX23" fmla="*/ 275771 w 1070671"/>
              <a:gd name="connsiteY23" fmla="*/ 344472 h 2300998"/>
              <a:gd name="connsiteX24" fmla="*/ 177074 w 1070671"/>
              <a:gd name="connsiteY24" fmla="*/ 260290 h 2300998"/>
              <a:gd name="connsiteX25" fmla="*/ 121920 w 1070671"/>
              <a:gd name="connsiteY25" fmla="*/ 176107 h 2300998"/>
              <a:gd name="connsiteX26" fmla="*/ 87086 w 1070671"/>
              <a:gd name="connsiteY26" fmla="*/ 83215 h 2300998"/>
              <a:gd name="connsiteX27" fmla="*/ 5806 w 1070671"/>
              <a:gd name="connsiteY27" fmla="*/ 86118 h 2300998"/>
              <a:gd name="connsiteX28" fmla="*/ 0 w 1070671"/>
              <a:gd name="connsiteY28" fmla="*/ 141272 h 2300998"/>
              <a:gd name="connsiteX29" fmla="*/ 63863 w 1070671"/>
              <a:gd name="connsiteY29" fmla="*/ 239970 h 2300998"/>
              <a:gd name="connsiteX30" fmla="*/ 148046 w 1070671"/>
              <a:gd name="connsiteY30" fmla="*/ 390918 h 2300998"/>
              <a:gd name="connsiteX31" fmla="*/ 310606 w 1070671"/>
              <a:gd name="connsiteY31" fmla="*/ 628952 h 2300998"/>
              <a:gd name="connsiteX32" fmla="*/ 316411 w 1070671"/>
              <a:gd name="connsiteY32" fmla="*/ 707330 h 2300998"/>
              <a:gd name="connsiteX33" fmla="*/ 380274 w 1070671"/>
              <a:gd name="connsiteY33" fmla="*/ 864084 h 2300998"/>
              <a:gd name="connsiteX34" fmla="*/ 386080 w 1070671"/>
              <a:gd name="connsiteY34" fmla="*/ 974392 h 2300998"/>
              <a:gd name="connsiteX35" fmla="*/ 319314 w 1070671"/>
              <a:gd name="connsiteY35" fmla="*/ 1192107 h 2300998"/>
              <a:gd name="connsiteX36" fmla="*/ 325120 w 1070671"/>
              <a:gd name="connsiteY36" fmla="*/ 1299512 h 2300998"/>
              <a:gd name="connsiteX37" fmla="*/ 342537 w 1070671"/>
              <a:gd name="connsiteY37" fmla="*/ 1412724 h 2300998"/>
              <a:gd name="connsiteX38" fmla="*/ 357051 w 1070671"/>
              <a:gd name="connsiteY38" fmla="*/ 1583992 h 2300998"/>
              <a:gd name="connsiteX39" fmla="*/ 391886 w 1070671"/>
              <a:gd name="connsiteY39" fmla="*/ 1694301 h 2300998"/>
              <a:gd name="connsiteX40" fmla="*/ 481874 w 1070671"/>
              <a:gd name="connsiteY40" fmla="*/ 2036838 h 2300998"/>
              <a:gd name="connsiteX41" fmla="*/ 516709 w 1070671"/>
              <a:gd name="connsiteY41" fmla="*/ 2045547 h 2300998"/>
              <a:gd name="connsiteX42" fmla="*/ 484777 w 1070671"/>
              <a:gd name="connsiteY42" fmla="*/ 2106507 h 2300998"/>
              <a:gd name="connsiteX43" fmla="*/ 461554 w 1070671"/>
              <a:gd name="connsiteY43" fmla="*/ 2199398 h 2300998"/>
              <a:gd name="connsiteX44" fmla="*/ 531223 w 1070671"/>
              <a:gd name="connsiteY44" fmla="*/ 2222621 h 2300998"/>
              <a:gd name="connsiteX45" fmla="*/ 586377 w 1070671"/>
              <a:gd name="connsiteY45" fmla="*/ 2181981 h 2300998"/>
              <a:gd name="connsiteX46" fmla="*/ 583474 w 1070671"/>
              <a:gd name="connsiteY46" fmla="*/ 2106507 h 2300998"/>
              <a:gd name="connsiteX47" fmla="*/ 606697 w 1070671"/>
              <a:gd name="connsiteY47" fmla="*/ 2042644 h 2300998"/>
              <a:gd name="connsiteX48" fmla="*/ 606697 w 1070671"/>
              <a:gd name="connsiteY48" fmla="*/ 2019421 h 2300998"/>
              <a:gd name="connsiteX49" fmla="*/ 560251 w 1070671"/>
              <a:gd name="connsiteY49" fmla="*/ 1912015 h 2300998"/>
              <a:gd name="connsiteX50" fmla="*/ 551543 w 1070671"/>
              <a:gd name="connsiteY50" fmla="*/ 1575284 h 2300998"/>
              <a:gd name="connsiteX51" fmla="*/ 551543 w 1070671"/>
              <a:gd name="connsiteY51" fmla="*/ 1392404 h 2300998"/>
              <a:gd name="connsiteX52" fmla="*/ 618309 w 1070671"/>
              <a:gd name="connsiteY52" fmla="*/ 1679787 h 2300998"/>
              <a:gd name="connsiteX53" fmla="*/ 647337 w 1070671"/>
              <a:gd name="connsiteY53" fmla="*/ 1909112 h 2300998"/>
              <a:gd name="connsiteX54" fmla="*/ 676366 w 1070671"/>
              <a:gd name="connsiteY54" fmla="*/ 2173272 h 2300998"/>
              <a:gd name="connsiteX55" fmla="*/ 705394 w 1070671"/>
              <a:gd name="connsiteY55" fmla="*/ 2179078 h 2300998"/>
              <a:gd name="connsiteX56" fmla="*/ 699589 w 1070671"/>
              <a:gd name="connsiteY56" fmla="*/ 2254551 h 2300998"/>
              <a:gd name="connsiteX57" fmla="*/ 785223 w 1070671"/>
              <a:gd name="connsiteY57" fmla="*/ 2300998 h 2300998"/>
              <a:gd name="connsiteX58" fmla="*/ 912949 w 1070671"/>
              <a:gd name="connsiteY58" fmla="*/ 2274146 h 2300998"/>
              <a:gd name="connsiteX59" fmla="*/ 766354 w 1070671"/>
              <a:gd name="connsiteY59" fmla="*/ 2170369 h 2300998"/>
              <a:gd name="connsiteX60" fmla="*/ 806994 w 1070671"/>
              <a:gd name="connsiteY60" fmla="*/ 2161660 h 2300998"/>
              <a:gd name="connsiteX61" fmla="*/ 786674 w 1070671"/>
              <a:gd name="connsiteY61" fmla="*/ 1816220 h 2300998"/>
              <a:gd name="connsiteX62" fmla="*/ 777966 w 1070671"/>
              <a:gd name="connsiteY62" fmla="*/ 1755260 h 2300998"/>
              <a:gd name="connsiteX63" fmla="*/ 777966 w 1070671"/>
              <a:gd name="connsiteY63" fmla="*/ 1723329 h 2300998"/>
              <a:gd name="connsiteX64" fmla="*/ 766354 w 1070671"/>
              <a:gd name="connsiteY64" fmla="*/ 1343054 h 2300998"/>
              <a:gd name="connsiteX65" fmla="*/ 737326 w 1070671"/>
              <a:gd name="connsiteY65" fmla="*/ 1232746 h 2300998"/>
              <a:gd name="connsiteX66" fmla="*/ 705394 w 1070671"/>
              <a:gd name="connsiteY66" fmla="*/ 965683 h 2300998"/>
              <a:gd name="connsiteX67" fmla="*/ 801189 w 1070671"/>
              <a:gd name="connsiteY67" fmla="*/ 640563 h 2300998"/>
              <a:gd name="connsiteX68" fmla="*/ 992777 w 1070671"/>
              <a:gd name="connsiteY68" fmla="*/ 405431 h 2300998"/>
              <a:gd name="connsiteX69" fmla="*/ 1065349 w 1070671"/>
              <a:gd name="connsiteY69" fmla="*/ 152883 h 2300998"/>
              <a:gd name="connsiteX70" fmla="*/ 1045029 w 1070671"/>
              <a:gd name="connsiteY70" fmla="*/ 13546 h 2300998"/>
              <a:gd name="connsiteX71" fmla="*/ 984069 w 1070671"/>
              <a:gd name="connsiteY71" fmla="*/ 71604 h 2300998"/>
              <a:gd name="connsiteX0" fmla="*/ 984069 w 1070671"/>
              <a:gd name="connsiteY0" fmla="*/ 71604 h 2304143"/>
              <a:gd name="connsiteX1" fmla="*/ 984069 w 1070671"/>
              <a:gd name="connsiteY1" fmla="*/ 138370 h 2304143"/>
              <a:gd name="connsiteX2" fmla="*/ 917303 w 1070671"/>
              <a:gd name="connsiteY2" fmla="*/ 280610 h 2304143"/>
              <a:gd name="connsiteX3" fmla="*/ 865051 w 1070671"/>
              <a:gd name="connsiteY3" fmla="*/ 353181 h 2304143"/>
              <a:gd name="connsiteX4" fmla="*/ 801189 w 1070671"/>
              <a:gd name="connsiteY4" fmla="*/ 457684 h 2304143"/>
              <a:gd name="connsiteX5" fmla="*/ 699589 w 1070671"/>
              <a:gd name="connsiteY5" fmla="*/ 509935 h 2304143"/>
              <a:gd name="connsiteX6" fmla="*/ 664754 w 1070671"/>
              <a:gd name="connsiteY6" fmla="*/ 573798 h 2304143"/>
              <a:gd name="connsiteX7" fmla="*/ 624114 w 1070671"/>
              <a:gd name="connsiteY7" fmla="*/ 565090 h 2304143"/>
              <a:gd name="connsiteX8" fmla="*/ 632823 w 1070671"/>
              <a:gd name="connsiteY8" fmla="*/ 515741 h 2304143"/>
              <a:gd name="connsiteX9" fmla="*/ 667657 w 1070671"/>
              <a:gd name="connsiteY9" fmla="*/ 475101 h 2304143"/>
              <a:gd name="connsiteX10" fmla="*/ 664754 w 1070671"/>
              <a:gd name="connsiteY10" fmla="*/ 419947 h 2304143"/>
              <a:gd name="connsiteX11" fmla="*/ 664754 w 1070671"/>
              <a:gd name="connsiteY11" fmla="*/ 367695 h 2304143"/>
              <a:gd name="connsiteX12" fmla="*/ 609600 w 1070671"/>
              <a:gd name="connsiteY12" fmla="*/ 303832 h 2304143"/>
              <a:gd name="connsiteX13" fmla="*/ 531223 w 1070671"/>
              <a:gd name="connsiteY13" fmla="*/ 318347 h 2304143"/>
              <a:gd name="connsiteX14" fmla="*/ 490583 w 1070671"/>
              <a:gd name="connsiteY14" fmla="*/ 376404 h 2304143"/>
              <a:gd name="connsiteX15" fmla="*/ 502194 w 1070671"/>
              <a:gd name="connsiteY15" fmla="*/ 422850 h 2304143"/>
              <a:gd name="connsiteX16" fmla="*/ 487680 w 1070671"/>
              <a:gd name="connsiteY16" fmla="*/ 451878 h 2304143"/>
              <a:gd name="connsiteX17" fmla="*/ 519611 w 1070671"/>
              <a:gd name="connsiteY17" fmla="*/ 509935 h 2304143"/>
              <a:gd name="connsiteX18" fmla="*/ 478971 w 1070671"/>
              <a:gd name="connsiteY18" fmla="*/ 562187 h 2304143"/>
              <a:gd name="connsiteX19" fmla="*/ 449943 w 1070671"/>
              <a:gd name="connsiteY19" fmla="*/ 562187 h 2304143"/>
              <a:gd name="connsiteX20" fmla="*/ 420914 w 1070671"/>
              <a:gd name="connsiteY20" fmla="*/ 515741 h 2304143"/>
              <a:gd name="connsiteX21" fmla="*/ 357051 w 1070671"/>
              <a:gd name="connsiteY21" fmla="*/ 463490 h 2304143"/>
              <a:gd name="connsiteX22" fmla="*/ 307703 w 1070671"/>
              <a:gd name="connsiteY22" fmla="*/ 414141 h 2304143"/>
              <a:gd name="connsiteX23" fmla="*/ 275771 w 1070671"/>
              <a:gd name="connsiteY23" fmla="*/ 344472 h 2304143"/>
              <a:gd name="connsiteX24" fmla="*/ 177074 w 1070671"/>
              <a:gd name="connsiteY24" fmla="*/ 260290 h 2304143"/>
              <a:gd name="connsiteX25" fmla="*/ 121920 w 1070671"/>
              <a:gd name="connsiteY25" fmla="*/ 176107 h 2304143"/>
              <a:gd name="connsiteX26" fmla="*/ 87086 w 1070671"/>
              <a:gd name="connsiteY26" fmla="*/ 83215 h 2304143"/>
              <a:gd name="connsiteX27" fmla="*/ 5806 w 1070671"/>
              <a:gd name="connsiteY27" fmla="*/ 86118 h 2304143"/>
              <a:gd name="connsiteX28" fmla="*/ 0 w 1070671"/>
              <a:gd name="connsiteY28" fmla="*/ 141272 h 2304143"/>
              <a:gd name="connsiteX29" fmla="*/ 63863 w 1070671"/>
              <a:gd name="connsiteY29" fmla="*/ 239970 h 2304143"/>
              <a:gd name="connsiteX30" fmla="*/ 148046 w 1070671"/>
              <a:gd name="connsiteY30" fmla="*/ 390918 h 2304143"/>
              <a:gd name="connsiteX31" fmla="*/ 310606 w 1070671"/>
              <a:gd name="connsiteY31" fmla="*/ 628952 h 2304143"/>
              <a:gd name="connsiteX32" fmla="*/ 316411 w 1070671"/>
              <a:gd name="connsiteY32" fmla="*/ 707330 h 2304143"/>
              <a:gd name="connsiteX33" fmla="*/ 380274 w 1070671"/>
              <a:gd name="connsiteY33" fmla="*/ 864084 h 2304143"/>
              <a:gd name="connsiteX34" fmla="*/ 386080 w 1070671"/>
              <a:gd name="connsiteY34" fmla="*/ 974392 h 2304143"/>
              <a:gd name="connsiteX35" fmla="*/ 319314 w 1070671"/>
              <a:gd name="connsiteY35" fmla="*/ 1192107 h 2304143"/>
              <a:gd name="connsiteX36" fmla="*/ 325120 w 1070671"/>
              <a:gd name="connsiteY36" fmla="*/ 1299512 h 2304143"/>
              <a:gd name="connsiteX37" fmla="*/ 342537 w 1070671"/>
              <a:gd name="connsiteY37" fmla="*/ 1412724 h 2304143"/>
              <a:gd name="connsiteX38" fmla="*/ 357051 w 1070671"/>
              <a:gd name="connsiteY38" fmla="*/ 1583992 h 2304143"/>
              <a:gd name="connsiteX39" fmla="*/ 391886 w 1070671"/>
              <a:gd name="connsiteY39" fmla="*/ 1694301 h 2304143"/>
              <a:gd name="connsiteX40" fmla="*/ 481874 w 1070671"/>
              <a:gd name="connsiteY40" fmla="*/ 2036838 h 2304143"/>
              <a:gd name="connsiteX41" fmla="*/ 516709 w 1070671"/>
              <a:gd name="connsiteY41" fmla="*/ 2045547 h 2304143"/>
              <a:gd name="connsiteX42" fmla="*/ 484777 w 1070671"/>
              <a:gd name="connsiteY42" fmla="*/ 2106507 h 2304143"/>
              <a:gd name="connsiteX43" fmla="*/ 461554 w 1070671"/>
              <a:gd name="connsiteY43" fmla="*/ 2199398 h 2304143"/>
              <a:gd name="connsiteX44" fmla="*/ 531223 w 1070671"/>
              <a:gd name="connsiteY44" fmla="*/ 2222621 h 2304143"/>
              <a:gd name="connsiteX45" fmla="*/ 586377 w 1070671"/>
              <a:gd name="connsiteY45" fmla="*/ 2181981 h 2304143"/>
              <a:gd name="connsiteX46" fmla="*/ 583474 w 1070671"/>
              <a:gd name="connsiteY46" fmla="*/ 2106507 h 2304143"/>
              <a:gd name="connsiteX47" fmla="*/ 606697 w 1070671"/>
              <a:gd name="connsiteY47" fmla="*/ 2042644 h 2304143"/>
              <a:gd name="connsiteX48" fmla="*/ 606697 w 1070671"/>
              <a:gd name="connsiteY48" fmla="*/ 2019421 h 2304143"/>
              <a:gd name="connsiteX49" fmla="*/ 560251 w 1070671"/>
              <a:gd name="connsiteY49" fmla="*/ 1912015 h 2304143"/>
              <a:gd name="connsiteX50" fmla="*/ 551543 w 1070671"/>
              <a:gd name="connsiteY50" fmla="*/ 1575284 h 2304143"/>
              <a:gd name="connsiteX51" fmla="*/ 551543 w 1070671"/>
              <a:gd name="connsiteY51" fmla="*/ 1392404 h 2304143"/>
              <a:gd name="connsiteX52" fmla="*/ 618309 w 1070671"/>
              <a:gd name="connsiteY52" fmla="*/ 1679787 h 2304143"/>
              <a:gd name="connsiteX53" fmla="*/ 647337 w 1070671"/>
              <a:gd name="connsiteY53" fmla="*/ 1909112 h 2304143"/>
              <a:gd name="connsiteX54" fmla="*/ 676366 w 1070671"/>
              <a:gd name="connsiteY54" fmla="*/ 2173272 h 2304143"/>
              <a:gd name="connsiteX55" fmla="*/ 705394 w 1070671"/>
              <a:gd name="connsiteY55" fmla="*/ 2179078 h 2304143"/>
              <a:gd name="connsiteX56" fmla="*/ 699589 w 1070671"/>
              <a:gd name="connsiteY56" fmla="*/ 2254551 h 2304143"/>
              <a:gd name="connsiteX57" fmla="*/ 785223 w 1070671"/>
              <a:gd name="connsiteY57" fmla="*/ 2300998 h 2304143"/>
              <a:gd name="connsiteX58" fmla="*/ 912949 w 1070671"/>
              <a:gd name="connsiteY58" fmla="*/ 2274146 h 2304143"/>
              <a:gd name="connsiteX59" fmla="*/ 766354 w 1070671"/>
              <a:gd name="connsiteY59" fmla="*/ 2170369 h 2304143"/>
              <a:gd name="connsiteX60" fmla="*/ 806994 w 1070671"/>
              <a:gd name="connsiteY60" fmla="*/ 2161660 h 2304143"/>
              <a:gd name="connsiteX61" fmla="*/ 786674 w 1070671"/>
              <a:gd name="connsiteY61" fmla="*/ 1816220 h 2304143"/>
              <a:gd name="connsiteX62" fmla="*/ 777966 w 1070671"/>
              <a:gd name="connsiteY62" fmla="*/ 1755260 h 2304143"/>
              <a:gd name="connsiteX63" fmla="*/ 777966 w 1070671"/>
              <a:gd name="connsiteY63" fmla="*/ 1723329 h 2304143"/>
              <a:gd name="connsiteX64" fmla="*/ 766354 w 1070671"/>
              <a:gd name="connsiteY64" fmla="*/ 1343054 h 2304143"/>
              <a:gd name="connsiteX65" fmla="*/ 737326 w 1070671"/>
              <a:gd name="connsiteY65" fmla="*/ 1232746 h 2304143"/>
              <a:gd name="connsiteX66" fmla="*/ 705394 w 1070671"/>
              <a:gd name="connsiteY66" fmla="*/ 965683 h 2304143"/>
              <a:gd name="connsiteX67" fmla="*/ 801189 w 1070671"/>
              <a:gd name="connsiteY67" fmla="*/ 640563 h 2304143"/>
              <a:gd name="connsiteX68" fmla="*/ 992777 w 1070671"/>
              <a:gd name="connsiteY68" fmla="*/ 405431 h 2304143"/>
              <a:gd name="connsiteX69" fmla="*/ 1065349 w 1070671"/>
              <a:gd name="connsiteY69" fmla="*/ 152883 h 2304143"/>
              <a:gd name="connsiteX70" fmla="*/ 1045029 w 1070671"/>
              <a:gd name="connsiteY70" fmla="*/ 13546 h 2304143"/>
              <a:gd name="connsiteX71" fmla="*/ 984069 w 1070671"/>
              <a:gd name="connsiteY71" fmla="*/ 71604 h 2304143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909112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77966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6611 w 1070671"/>
              <a:gd name="connsiteY53" fmla="*/ 1904758 h 2321801"/>
              <a:gd name="connsiteX54" fmla="*/ 676366 w 1070671"/>
              <a:gd name="connsiteY54" fmla="*/ 2173272 h 2321801"/>
              <a:gd name="connsiteX55" fmla="*/ 705394 w 1070671"/>
              <a:gd name="connsiteY55" fmla="*/ 2179078 h 2321801"/>
              <a:gd name="connsiteX56" fmla="*/ 699589 w 1070671"/>
              <a:gd name="connsiteY56" fmla="*/ 2254551 h 2321801"/>
              <a:gd name="connsiteX57" fmla="*/ 785223 w 1070671"/>
              <a:gd name="connsiteY57" fmla="*/ 2300998 h 2321801"/>
              <a:gd name="connsiteX58" fmla="*/ 912949 w 1070671"/>
              <a:gd name="connsiteY58" fmla="*/ 2274146 h 2321801"/>
              <a:gd name="connsiteX59" fmla="*/ 766354 w 1070671"/>
              <a:gd name="connsiteY59" fmla="*/ 2170369 h 2321801"/>
              <a:gd name="connsiteX60" fmla="*/ 806994 w 1070671"/>
              <a:gd name="connsiteY60" fmla="*/ 2161660 h 2321801"/>
              <a:gd name="connsiteX61" fmla="*/ 786674 w 1070671"/>
              <a:gd name="connsiteY61" fmla="*/ 1816220 h 2321801"/>
              <a:gd name="connsiteX62" fmla="*/ 795384 w 1070671"/>
              <a:gd name="connsiteY62" fmla="*/ 1755260 h 2321801"/>
              <a:gd name="connsiteX63" fmla="*/ 777966 w 1070671"/>
              <a:gd name="connsiteY63" fmla="*/ 1723329 h 2321801"/>
              <a:gd name="connsiteX64" fmla="*/ 766354 w 1070671"/>
              <a:gd name="connsiteY64" fmla="*/ 1343054 h 2321801"/>
              <a:gd name="connsiteX65" fmla="*/ 737326 w 1070671"/>
              <a:gd name="connsiteY65" fmla="*/ 1232746 h 2321801"/>
              <a:gd name="connsiteX66" fmla="*/ 705394 w 1070671"/>
              <a:gd name="connsiteY66" fmla="*/ 965683 h 2321801"/>
              <a:gd name="connsiteX67" fmla="*/ 801189 w 1070671"/>
              <a:gd name="connsiteY67" fmla="*/ 640563 h 2321801"/>
              <a:gd name="connsiteX68" fmla="*/ 992777 w 1070671"/>
              <a:gd name="connsiteY68" fmla="*/ 405431 h 2321801"/>
              <a:gd name="connsiteX69" fmla="*/ 1065349 w 1070671"/>
              <a:gd name="connsiteY69" fmla="*/ 152883 h 2321801"/>
              <a:gd name="connsiteX70" fmla="*/ 1045029 w 1070671"/>
              <a:gd name="connsiteY70" fmla="*/ 13546 h 2321801"/>
              <a:gd name="connsiteX71" fmla="*/ 984069 w 1070671"/>
              <a:gd name="connsiteY71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87680 w 1070671"/>
              <a:gd name="connsiteY16" fmla="*/ 451878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87086 w 1070671"/>
              <a:gd name="connsiteY26" fmla="*/ 83215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94062 w 1070671"/>
              <a:gd name="connsiteY26" fmla="*/ 78466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5806 w 1070671"/>
              <a:gd name="connsiteY27" fmla="*/ 86118 h 2321801"/>
              <a:gd name="connsiteX28" fmla="*/ 0 w 1070671"/>
              <a:gd name="connsiteY28" fmla="*/ 141272 h 2321801"/>
              <a:gd name="connsiteX29" fmla="*/ 63863 w 1070671"/>
              <a:gd name="connsiteY29" fmla="*/ 239970 h 2321801"/>
              <a:gd name="connsiteX30" fmla="*/ 148046 w 1070671"/>
              <a:gd name="connsiteY30" fmla="*/ 390918 h 2321801"/>
              <a:gd name="connsiteX31" fmla="*/ 310606 w 1070671"/>
              <a:gd name="connsiteY31" fmla="*/ 628952 h 2321801"/>
              <a:gd name="connsiteX32" fmla="*/ 316411 w 1070671"/>
              <a:gd name="connsiteY32" fmla="*/ 707330 h 2321801"/>
              <a:gd name="connsiteX33" fmla="*/ 380274 w 1070671"/>
              <a:gd name="connsiteY33" fmla="*/ 864084 h 2321801"/>
              <a:gd name="connsiteX34" fmla="*/ 386080 w 1070671"/>
              <a:gd name="connsiteY34" fmla="*/ 974392 h 2321801"/>
              <a:gd name="connsiteX35" fmla="*/ 319314 w 1070671"/>
              <a:gd name="connsiteY35" fmla="*/ 1192107 h 2321801"/>
              <a:gd name="connsiteX36" fmla="*/ 325120 w 1070671"/>
              <a:gd name="connsiteY36" fmla="*/ 1299512 h 2321801"/>
              <a:gd name="connsiteX37" fmla="*/ 342537 w 1070671"/>
              <a:gd name="connsiteY37" fmla="*/ 1412724 h 2321801"/>
              <a:gd name="connsiteX38" fmla="*/ 357051 w 1070671"/>
              <a:gd name="connsiteY38" fmla="*/ 1583992 h 2321801"/>
              <a:gd name="connsiteX39" fmla="*/ 391886 w 1070671"/>
              <a:gd name="connsiteY39" fmla="*/ 1694301 h 2321801"/>
              <a:gd name="connsiteX40" fmla="*/ 481874 w 1070671"/>
              <a:gd name="connsiteY40" fmla="*/ 2036838 h 2321801"/>
              <a:gd name="connsiteX41" fmla="*/ 516709 w 1070671"/>
              <a:gd name="connsiteY41" fmla="*/ 2045547 h 2321801"/>
              <a:gd name="connsiteX42" fmla="*/ 484777 w 1070671"/>
              <a:gd name="connsiteY42" fmla="*/ 2106507 h 2321801"/>
              <a:gd name="connsiteX43" fmla="*/ 461554 w 1070671"/>
              <a:gd name="connsiteY43" fmla="*/ 2199398 h 2321801"/>
              <a:gd name="connsiteX44" fmla="*/ 531223 w 1070671"/>
              <a:gd name="connsiteY44" fmla="*/ 2222621 h 2321801"/>
              <a:gd name="connsiteX45" fmla="*/ 586377 w 1070671"/>
              <a:gd name="connsiteY45" fmla="*/ 2181981 h 2321801"/>
              <a:gd name="connsiteX46" fmla="*/ 583474 w 1070671"/>
              <a:gd name="connsiteY46" fmla="*/ 2106507 h 2321801"/>
              <a:gd name="connsiteX47" fmla="*/ 606697 w 1070671"/>
              <a:gd name="connsiteY47" fmla="*/ 2042644 h 2321801"/>
              <a:gd name="connsiteX48" fmla="*/ 606697 w 1070671"/>
              <a:gd name="connsiteY48" fmla="*/ 2019421 h 2321801"/>
              <a:gd name="connsiteX49" fmla="*/ 560251 w 1070671"/>
              <a:gd name="connsiteY49" fmla="*/ 1912015 h 2321801"/>
              <a:gd name="connsiteX50" fmla="*/ 551543 w 1070671"/>
              <a:gd name="connsiteY50" fmla="*/ 1575284 h 2321801"/>
              <a:gd name="connsiteX51" fmla="*/ 551543 w 1070671"/>
              <a:gd name="connsiteY51" fmla="*/ 1392404 h 2321801"/>
              <a:gd name="connsiteX52" fmla="*/ 618309 w 1070671"/>
              <a:gd name="connsiteY52" fmla="*/ 1679787 h 2321801"/>
              <a:gd name="connsiteX53" fmla="*/ 647337 w 1070671"/>
              <a:gd name="connsiteY53" fmla="*/ 1781386 h 2321801"/>
              <a:gd name="connsiteX54" fmla="*/ 646611 w 1070671"/>
              <a:gd name="connsiteY54" fmla="*/ 1904758 h 2321801"/>
              <a:gd name="connsiteX55" fmla="*/ 676366 w 1070671"/>
              <a:gd name="connsiteY55" fmla="*/ 2173272 h 2321801"/>
              <a:gd name="connsiteX56" fmla="*/ 705394 w 1070671"/>
              <a:gd name="connsiteY56" fmla="*/ 2179078 h 2321801"/>
              <a:gd name="connsiteX57" fmla="*/ 699589 w 1070671"/>
              <a:gd name="connsiteY57" fmla="*/ 2254551 h 2321801"/>
              <a:gd name="connsiteX58" fmla="*/ 785223 w 1070671"/>
              <a:gd name="connsiteY58" fmla="*/ 2300998 h 2321801"/>
              <a:gd name="connsiteX59" fmla="*/ 912949 w 1070671"/>
              <a:gd name="connsiteY59" fmla="*/ 2274146 h 2321801"/>
              <a:gd name="connsiteX60" fmla="*/ 766354 w 1070671"/>
              <a:gd name="connsiteY60" fmla="*/ 2170369 h 2321801"/>
              <a:gd name="connsiteX61" fmla="*/ 806994 w 1070671"/>
              <a:gd name="connsiteY61" fmla="*/ 2161660 h 2321801"/>
              <a:gd name="connsiteX62" fmla="*/ 786674 w 1070671"/>
              <a:gd name="connsiteY62" fmla="*/ 1816220 h 2321801"/>
              <a:gd name="connsiteX63" fmla="*/ 795384 w 1070671"/>
              <a:gd name="connsiteY63" fmla="*/ 1755260 h 2321801"/>
              <a:gd name="connsiteX64" fmla="*/ 777966 w 1070671"/>
              <a:gd name="connsiteY64" fmla="*/ 1723329 h 2321801"/>
              <a:gd name="connsiteX65" fmla="*/ 766354 w 1070671"/>
              <a:gd name="connsiteY65" fmla="*/ 1343054 h 2321801"/>
              <a:gd name="connsiteX66" fmla="*/ 737326 w 1070671"/>
              <a:gd name="connsiteY66" fmla="*/ 1232746 h 2321801"/>
              <a:gd name="connsiteX67" fmla="*/ 705394 w 1070671"/>
              <a:gd name="connsiteY67" fmla="*/ 965683 h 2321801"/>
              <a:gd name="connsiteX68" fmla="*/ 801189 w 1070671"/>
              <a:gd name="connsiteY68" fmla="*/ 640563 h 2321801"/>
              <a:gd name="connsiteX69" fmla="*/ 992777 w 1070671"/>
              <a:gd name="connsiteY69" fmla="*/ 405431 h 2321801"/>
              <a:gd name="connsiteX70" fmla="*/ 1065349 w 1070671"/>
              <a:gd name="connsiteY70" fmla="*/ 152883 h 2321801"/>
              <a:gd name="connsiteX71" fmla="*/ 1045029 w 1070671"/>
              <a:gd name="connsiteY71" fmla="*/ 13546 h 2321801"/>
              <a:gd name="connsiteX72" fmla="*/ 984069 w 1070671"/>
              <a:gd name="connsiteY72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5806 w 1070671"/>
              <a:gd name="connsiteY28" fmla="*/ 86118 h 2321801"/>
              <a:gd name="connsiteX29" fmla="*/ 0 w 1070671"/>
              <a:gd name="connsiteY29" fmla="*/ 141272 h 2321801"/>
              <a:gd name="connsiteX30" fmla="*/ 63863 w 1070671"/>
              <a:gd name="connsiteY30" fmla="*/ 239970 h 2321801"/>
              <a:gd name="connsiteX31" fmla="*/ 148046 w 1070671"/>
              <a:gd name="connsiteY31" fmla="*/ 390918 h 2321801"/>
              <a:gd name="connsiteX32" fmla="*/ 310606 w 1070671"/>
              <a:gd name="connsiteY32" fmla="*/ 628952 h 2321801"/>
              <a:gd name="connsiteX33" fmla="*/ 316411 w 1070671"/>
              <a:gd name="connsiteY33" fmla="*/ 707330 h 2321801"/>
              <a:gd name="connsiteX34" fmla="*/ 380274 w 1070671"/>
              <a:gd name="connsiteY34" fmla="*/ 864084 h 2321801"/>
              <a:gd name="connsiteX35" fmla="*/ 386080 w 1070671"/>
              <a:gd name="connsiteY35" fmla="*/ 974392 h 2321801"/>
              <a:gd name="connsiteX36" fmla="*/ 319314 w 1070671"/>
              <a:gd name="connsiteY36" fmla="*/ 1192107 h 2321801"/>
              <a:gd name="connsiteX37" fmla="*/ 325120 w 1070671"/>
              <a:gd name="connsiteY37" fmla="*/ 1299512 h 2321801"/>
              <a:gd name="connsiteX38" fmla="*/ 342537 w 1070671"/>
              <a:gd name="connsiteY38" fmla="*/ 1412724 h 2321801"/>
              <a:gd name="connsiteX39" fmla="*/ 357051 w 1070671"/>
              <a:gd name="connsiteY39" fmla="*/ 1583992 h 2321801"/>
              <a:gd name="connsiteX40" fmla="*/ 391886 w 1070671"/>
              <a:gd name="connsiteY40" fmla="*/ 1694301 h 2321801"/>
              <a:gd name="connsiteX41" fmla="*/ 481874 w 1070671"/>
              <a:gd name="connsiteY41" fmla="*/ 2036838 h 2321801"/>
              <a:gd name="connsiteX42" fmla="*/ 516709 w 1070671"/>
              <a:gd name="connsiteY42" fmla="*/ 2045547 h 2321801"/>
              <a:gd name="connsiteX43" fmla="*/ 484777 w 1070671"/>
              <a:gd name="connsiteY43" fmla="*/ 2106507 h 2321801"/>
              <a:gd name="connsiteX44" fmla="*/ 461554 w 1070671"/>
              <a:gd name="connsiteY44" fmla="*/ 2199398 h 2321801"/>
              <a:gd name="connsiteX45" fmla="*/ 531223 w 1070671"/>
              <a:gd name="connsiteY45" fmla="*/ 2222621 h 2321801"/>
              <a:gd name="connsiteX46" fmla="*/ 586377 w 1070671"/>
              <a:gd name="connsiteY46" fmla="*/ 2181981 h 2321801"/>
              <a:gd name="connsiteX47" fmla="*/ 583474 w 1070671"/>
              <a:gd name="connsiteY47" fmla="*/ 2106507 h 2321801"/>
              <a:gd name="connsiteX48" fmla="*/ 606697 w 1070671"/>
              <a:gd name="connsiteY48" fmla="*/ 2042644 h 2321801"/>
              <a:gd name="connsiteX49" fmla="*/ 606697 w 1070671"/>
              <a:gd name="connsiteY49" fmla="*/ 2019421 h 2321801"/>
              <a:gd name="connsiteX50" fmla="*/ 560251 w 1070671"/>
              <a:gd name="connsiteY50" fmla="*/ 1912015 h 2321801"/>
              <a:gd name="connsiteX51" fmla="*/ 551543 w 1070671"/>
              <a:gd name="connsiteY51" fmla="*/ 1575284 h 2321801"/>
              <a:gd name="connsiteX52" fmla="*/ 551543 w 1070671"/>
              <a:gd name="connsiteY52" fmla="*/ 1392404 h 2321801"/>
              <a:gd name="connsiteX53" fmla="*/ 618309 w 1070671"/>
              <a:gd name="connsiteY53" fmla="*/ 1679787 h 2321801"/>
              <a:gd name="connsiteX54" fmla="*/ 647337 w 1070671"/>
              <a:gd name="connsiteY54" fmla="*/ 1781386 h 2321801"/>
              <a:gd name="connsiteX55" fmla="*/ 646611 w 1070671"/>
              <a:gd name="connsiteY55" fmla="*/ 1904758 h 2321801"/>
              <a:gd name="connsiteX56" fmla="*/ 676366 w 1070671"/>
              <a:gd name="connsiteY56" fmla="*/ 2173272 h 2321801"/>
              <a:gd name="connsiteX57" fmla="*/ 705394 w 1070671"/>
              <a:gd name="connsiteY57" fmla="*/ 2179078 h 2321801"/>
              <a:gd name="connsiteX58" fmla="*/ 699589 w 1070671"/>
              <a:gd name="connsiteY58" fmla="*/ 2254551 h 2321801"/>
              <a:gd name="connsiteX59" fmla="*/ 785223 w 1070671"/>
              <a:gd name="connsiteY59" fmla="*/ 2300998 h 2321801"/>
              <a:gd name="connsiteX60" fmla="*/ 912949 w 1070671"/>
              <a:gd name="connsiteY60" fmla="*/ 2274146 h 2321801"/>
              <a:gd name="connsiteX61" fmla="*/ 766354 w 1070671"/>
              <a:gd name="connsiteY61" fmla="*/ 2170369 h 2321801"/>
              <a:gd name="connsiteX62" fmla="*/ 806994 w 1070671"/>
              <a:gd name="connsiteY62" fmla="*/ 2161660 h 2321801"/>
              <a:gd name="connsiteX63" fmla="*/ 786674 w 1070671"/>
              <a:gd name="connsiteY63" fmla="*/ 1816220 h 2321801"/>
              <a:gd name="connsiteX64" fmla="*/ 795384 w 1070671"/>
              <a:gd name="connsiteY64" fmla="*/ 1755260 h 2321801"/>
              <a:gd name="connsiteX65" fmla="*/ 777966 w 1070671"/>
              <a:gd name="connsiteY65" fmla="*/ 1723329 h 2321801"/>
              <a:gd name="connsiteX66" fmla="*/ 766354 w 1070671"/>
              <a:gd name="connsiteY66" fmla="*/ 1343054 h 2321801"/>
              <a:gd name="connsiteX67" fmla="*/ 737326 w 1070671"/>
              <a:gd name="connsiteY67" fmla="*/ 1232746 h 2321801"/>
              <a:gd name="connsiteX68" fmla="*/ 705394 w 1070671"/>
              <a:gd name="connsiteY68" fmla="*/ 965683 h 2321801"/>
              <a:gd name="connsiteX69" fmla="*/ 801189 w 1070671"/>
              <a:gd name="connsiteY69" fmla="*/ 640563 h 2321801"/>
              <a:gd name="connsiteX70" fmla="*/ 992777 w 1070671"/>
              <a:gd name="connsiteY70" fmla="*/ 405431 h 2321801"/>
              <a:gd name="connsiteX71" fmla="*/ 1065349 w 1070671"/>
              <a:gd name="connsiteY71" fmla="*/ 152883 h 2321801"/>
              <a:gd name="connsiteX72" fmla="*/ 1045029 w 1070671"/>
              <a:gd name="connsiteY72" fmla="*/ 13546 h 2321801"/>
              <a:gd name="connsiteX73" fmla="*/ 984069 w 1070671"/>
              <a:gd name="connsiteY73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806 w 1070671"/>
              <a:gd name="connsiteY29" fmla="*/ 86118 h 2321801"/>
              <a:gd name="connsiteX30" fmla="*/ 0 w 1070671"/>
              <a:gd name="connsiteY30" fmla="*/ 141272 h 2321801"/>
              <a:gd name="connsiteX31" fmla="*/ 63863 w 1070671"/>
              <a:gd name="connsiteY31" fmla="*/ 239970 h 2321801"/>
              <a:gd name="connsiteX32" fmla="*/ 148046 w 1070671"/>
              <a:gd name="connsiteY32" fmla="*/ 390918 h 2321801"/>
              <a:gd name="connsiteX33" fmla="*/ 310606 w 1070671"/>
              <a:gd name="connsiteY33" fmla="*/ 628952 h 2321801"/>
              <a:gd name="connsiteX34" fmla="*/ 316411 w 1070671"/>
              <a:gd name="connsiteY34" fmla="*/ 707330 h 2321801"/>
              <a:gd name="connsiteX35" fmla="*/ 380274 w 1070671"/>
              <a:gd name="connsiteY35" fmla="*/ 864084 h 2321801"/>
              <a:gd name="connsiteX36" fmla="*/ 386080 w 1070671"/>
              <a:gd name="connsiteY36" fmla="*/ 974392 h 2321801"/>
              <a:gd name="connsiteX37" fmla="*/ 319314 w 1070671"/>
              <a:gd name="connsiteY37" fmla="*/ 1192107 h 2321801"/>
              <a:gd name="connsiteX38" fmla="*/ 325120 w 1070671"/>
              <a:gd name="connsiteY38" fmla="*/ 1299512 h 2321801"/>
              <a:gd name="connsiteX39" fmla="*/ 342537 w 1070671"/>
              <a:gd name="connsiteY39" fmla="*/ 1412724 h 2321801"/>
              <a:gd name="connsiteX40" fmla="*/ 357051 w 1070671"/>
              <a:gd name="connsiteY40" fmla="*/ 1583992 h 2321801"/>
              <a:gd name="connsiteX41" fmla="*/ 391886 w 1070671"/>
              <a:gd name="connsiteY41" fmla="*/ 1694301 h 2321801"/>
              <a:gd name="connsiteX42" fmla="*/ 481874 w 1070671"/>
              <a:gd name="connsiteY42" fmla="*/ 2036838 h 2321801"/>
              <a:gd name="connsiteX43" fmla="*/ 516709 w 1070671"/>
              <a:gd name="connsiteY43" fmla="*/ 2045547 h 2321801"/>
              <a:gd name="connsiteX44" fmla="*/ 484777 w 1070671"/>
              <a:gd name="connsiteY44" fmla="*/ 2106507 h 2321801"/>
              <a:gd name="connsiteX45" fmla="*/ 461554 w 1070671"/>
              <a:gd name="connsiteY45" fmla="*/ 2199398 h 2321801"/>
              <a:gd name="connsiteX46" fmla="*/ 531223 w 1070671"/>
              <a:gd name="connsiteY46" fmla="*/ 2222621 h 2321801"/>
              <a:gd name="connsiteX47" fmla="*/ 586377 w 1070671"/>
              <a:gd name="connsiteY47" fmla="*/ 2181981 h 2321801"/>
              <a:gd name="connsiteX48" fmla="*/ 583474 w 1070671"/>
              <a:gd name="connsiteY48" fmla="*/ 2106507 h 2321801"/>
              <a:gd name="connsiteX49" fmla="*/ 606697 w 1070671"/>
              <a:gd name="connsiteY49" fmla="*/ 2042644 h 2321801"/>
              <a:gd name="connsiteX50" fmla="*/ 606697 w 1070671"/>
              <a:gd name="connsiteY50" fmla="*/ 2019421 h 2321801"/>
              <a:gd name="connsiteX51" fmla="*/ 560251 w 1070671"/>
              <a:gd name="connsiteY51" fmla="*/ 1912015 h 2321801"/>
              <a:gd name="connsiteX52" fmla="*/ 551543 w 1070671"/>
              <a:gd name="connsiteY52" fmla="*/ 1575284 h 2321801"/>
              <a:gd name="connsiteX53" fmla="*/ 551543 w 1070671"/>
              <a:gd name="connsiteY53" fmla="*/ 1392404 h 2321801"/>
              <a:gd name="connsiteX54" fmla="*/ 618309 w 1070671"/>
              <a:gd name="connsiteY54" fmla="*/ 1679787 h 2321801"/>
              <a:gd name="connsiteX55" fmla="*/ 647337 w 1070671"/>
              <a:gd name="connsiteY55" fmla="*/ 1781386 h 2321801"/>
              <a:gd name="connsiteX56" fmla="*/ 646611 w 1070671"/>
              <a:gd name="connsiteY56" fmla="*/ 1904758 h 2321801"/>
              <a:gd name="connsiteX57" fmla="*/ 676366 w 1070671"/>
              <a:gd name="connsiteY57" fmla="*/ 2173272 h 2321801"/>
              <a:gd name="connsiteX58" fmla="*/ 705394 w 1070671"/>
              <a:gd name="connsiteY58" fmla="*/ 2179078 h 2321801"/>
              <a:gd name="connsiteX59" fmla="*/ 699589 w 1070671"/>
              <a:gd name="connsiteY59" fmla="*/ 2254551 h 2321801"/>
              <a:gd name="connsiteX60" fmla="*/ 785223 w 1070671"/>
              <a:gd name="connsiteY60" fmla="*/ 2300998 h 2321801"/>
              <a:gd name="connsiteX61" fmla="*/ 912949 w 1070671"/>
              <a:gd name="connsiteY61" fmla="*/ 2274146 h 2321801"/>
              <a:gd name="connsiteX62" fmla="*/ 766354 w 1070671"/>
              <a:gd name="connsiteY62" fmla="*/ 2170369 h 2321801"/>
              <a:gd name="connsiteX63" fmla="*/ 806994 w 1070671"/>
              <a:gd name="connsiteY63" fmla="*/ 2161660 h 2321801"/>
              <a:gd name="connsiteX64" fmla="*/ 786674 w 1070671"/>
              <a:gd name="connsiteY64" fmla="*/ 1816220 h 2321801"/>
              <a:gd name="connsiteX65" fmla="*/ 795384 w 1070671"/>
              <a:gd name="connsiteY65" fmla="*/ 1755260 h 2321801"/>
              <a:gd name="connsiteX66" fmla="*/ 777966 w 1070671"/>
              <a:gd name="connsiteY66" fmla="*/ 1723329 h 2321801"/>
              <a:gd name="connsiteX67" fmla="*/ 766354 w 1070671"/>
              <a:gd name="connsiteY67" fmla="*/ 1343054 h 2321801"/>
              <a:gd name="connsiteX68" fmla="*/ 737326 w 1070671"/>
              <a:gd name="connsiteY68" fmla="*/ 1232746 h 2321801"/>
              <a:gd name="connsiteX69" fmla="*/ 705394 w 1070671"/>
              <a:gd name="connsiteY69" fmla="*/ 965683 h 2321801"/>
              <a:gd name="connsiteX70" fmla="*/ 801189 w 1070671"/>
              <a:gd name="connsiteY70" fmla="*/ 640563 h 2321801"/>
              <a:gd name="connsiteX71" fmla="*/ 992777 w 1070671"/>
              <a:gd name="connsiteY71" fmla="*/ 405431 h 2321801"/>
              <a:gd name="connsiteX72" fmla="*/ 1065349 w 1070671"/>
              <a:gd name="connsiteY72" fmla="*/ 152883 h 2321801"/>
              <a:gd name="connsiteX73" fmla="*/ 1045029 w 1070671"/>
              <a:gd name="connsiteY73" fmla="*/ 13546 h 2321801"/>
              <a:gd name="connsiteX74" fmla="*/ 984069 w 1070671"/>
              <a:gd name="connsiteY74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22946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1604 h 2321801"/>
              <a:gd name="connsiteX1" fmla="*/ 984069 w 1070671"/>
              <a:gd name="connsiteY1" fmla="*/ 138370 h 2321801"/>
              <a:gd name="connsiteX2" fmla="*/ 917303 w 1070671"/>
              <a:gd name="connsiteY2" fmla="*/ 280610 h 2321801"/>
              <a:gd name="connsiteX3" fmla="*/ 865051 w 1070671"/>
              <a:gd name="connsiteY3" fmla="*/ 353181 h 2321801"/>
              <a:gd name="connsiteX4" fmla="*/ 801189 w 1070671"/>
              <a:gd name="connsiteY4" fmla="*/ 457684 h 2321801"/>
              <a:gd name="connsiteX5" fmla="*/ 699589 w 1070671"/>
              <a:gd name="connsiteY5" fmla="*/ 509935 h 2321801"/>
              <a:gd name="connsiteX6" fmla="*/ 664754 w 1070671"/>
              <a:gd name="connsiteY6" fmla="*/ 573798 h 2321801"/>
              <a:gd name="connsiteX7" fmla="*/ 624114 w 1070671"/>
              <a:gd name="connsiteY7" fmla="*/ 565090 h 2321801"/>
              <a:gd name="connsiteX8" fmla="*/ 632823 w 1070671"/>
              <a:gd name="connsiteY8" fmla="*/ 515741 h 2321801"/>
              <a:gd name="connsiteX9" fmla="*/ 667657 w 1070671"/>
              <a:gd name="connsiteY9" fmla="*/ 475101 h 2321801"/>
              <a:gd name="connsiteX10" fmla="*/ 664754 w 1070671"/>
              <a:gd name="connsiteY10" fmla="*/ 419947 h 2321801"/>
              <a:gd name="connsiteX11" fmla="*/ 664754 w 1070671"/>
              <a:gd name="connsiteY11" fmla="*/ 367695 h 2321801"/>
              <a:gd name="connsiteX12" fmla="*/ 609600 w 1070671"/>
              <a:gd name="connsiteY12" fmla="*/ 303832 h 2321801"/>
              <a:gd name="connsiteX13" fmla="*/ 531223 w 1070671"/>
              <a:gd name="connsiteY13" fmla="*/ 318347 h 2321801"/>
              <a:gd name="connsiteX14" fmla="*/ 490583 w 1070671"/>
              <a:gd name="connsiteY14" fmla="*/ 376404 h 2321801"/>
              <a:gd name="connsiteX15" fmla="*/ 502194 w 1070671"/>
              <a:gd name="connsiteY15" fmla="*/ 422850 h 2321801"/>
              <a:gd name="connsiteX16" fmla="*/ 493227 w 1070671"/>
              <a:gd name="connsiteY16" fmla="*/ 454904 h 2321801"/>
              <a:gd name="connsiteX17" fmla="*/ 519611 w 1070671"/>
              <a:gd name="connsiteY17" fmla="*/ 509935 h 2321801"/>
              <a:gd name="connsiteX18" fmla="*/ 478971 w 1070671"/>
              <a:gd name="connsiteY18" fmla="*/ 562187 h 2321801"/>
              <a:gd name="connsiteX19" fmla="*/ 449943 w 1070671"/>
              <a:gd name="connsiteY19" fmla="*/ 562187 h 2321801"/>
              <a:gd name="connsiteX20" fmla="*/ 420914 w 1070671"/>
              <a:gd name="connsiteY20" fmla="*/ 515741 h 2321801"/>
              <a:gd name="connsiteX21" fmla="*/ 357051 w 1070671"/>
              <a:gd name="connsiteY21" fmla="*/ 463490 h 2321801"/>
              <a:gd name="connsiteX22" fmla="*/ 307703 w 1070671"/>
              <a:gd name="connsiteY22" fmla="*/ 414141 h 2321801"/>
              <a:gd name="connsiteX23" fmla="*/ 275771 w 1070671"/>
              <a:gd name="connsiteY23" fmla="*/ 344472 h 2321801"/>
              <a:gd name="connsiteX24" fmla="*/ 177074 w 1070671"/>
              <a:gd name="connsiteY24" fmla="*/ 260290 h 2321801"/>
              <a:gd name="connsiteX25" fmla="*/ 121920 w 1070671"/>
              <a:gd name="connsiteY25" fmla="*/ 176107 h 2321801"/>
              <a:gd name="connsiteX26" fmla="*/ 101542 w 1070671"/>
              <a:gd name="connsiteY26" fmla="*/ 71742 h 2321801"/>
              <a:gd name="connsiteX27" fmla="*/ 88000 w 1070671"/>
              <a:gd name="connsiteY27" fmla="*/ 58667 h 2321801"/>
              <a:gd name="connsiteX28" fmla="*/ 85353 w 1070671"/>
              <a:gd name="connsiteY28" fmla="*/ 119435 h 2321801"/>
              <a:gd name="connsiteX29" fmla="*/ 53582 w 1070671"/>
              <a:gd name="connsiteY29" fmla="*/ 9330 h 2321801"/>
              <a:gd name="connsiteX30" fmla="*/ 5806 w 1070671"/>
              <a:gd name="connsiteY30" fmla="*/ 86118 h 2321801"/>
              <a:gd name="connsiteX31" fmla="*/ 0 w 1070671"/>
              <a:gd name="connsiteY31" fmla="*/ 141272 h 2321801"/>
              <a:gd name="connsiteX32" fmla="*/ 63863 w 1070671"/>
              <a:gd name="connsiteY32" fmla="*/ 239970 h 2321801"/>
              <a:gd name="connsiteX33" fmla="*/ 148046 w 1070671"/>
              <a:gd name="connsiteY33" fmla="*/ 390918 h 2321801"/>
              <a:gd name="connsiteX34" fmla="*/ 310606 w 1070671"/>
              <a:gd name="connsiteY34" fmla="*/ 628952 h 2321801"/>
              <a:gd name="connsiteX35" fmla="*/ 316411 w 1070671"/>
              <a:gd name="connsiteY35" fmla="*/ 707330 h 2321801"/>
              <a:gd name="connsiteX36" fmla="*/ 380274 w 1070671"/>
              <a:gd name="connsiteY36" fmla="*/ 864084 h 2321801"/>
              <a:gd name="connsiteX37" fmla="*/ 386080 w 1070671"/>
              <a:gd name="connsiteY37" fmla="*/ 974392 h 2321801"/>
              <a:gd name="connsiteX38" fmla="*/ 319314 w 1070671"/>
              <a:gd name="connsiteY38" fmla="*/ 1192107 h 2321801"/>
              <a:gd name="connsiteX39" fmla="*/ 325120 w 1070671"/>
              <a:gd name="connsiteY39" fmla="*/ 1299512 h 2321801"/>
              <a:gd name="connsiteX40" fmla="*/ 342537 w 1070671"/>
              <a:gd name="connsiteY40" fmla="*/ 1412724 h 2321801"/>
              <a:gd name="connsiteX41" fmla="*/ 357051 w 1070671"/>
              <a:gd name="connsiteY41" fmla="*/ 1583992 h 2321801"/>
              <a:gd name="connsiteX42" fmla="*/ 391886 w 1070671"/>
              <a:gd name="connsiteY42" fmla="*/ 1694301 h 2321801"/>
              <a:gd name="connsiteX43" fmla="*/ 481874 w 1070671"/>
              <a:gd name="connsiteY43" fmla="*/ 2036838 h 2321801"/>
              <a:gd name="connsiteX44" fmla="*/ 516709 w 1070671"/>
              <a:gd name="connsiteY44" fmla="*/ 2045547 h 2321801"/>
              <a:gd name="connsiteX45" fmla="*/ 484777 w 1070671"/>
              <a:gd name="connsiteY45" fmla="*/ 2106507 h 2321801"/>
              <a:gd name="connsiteX46" fmla="*/ 461554 w 1070671"/>
              <a:gd name="connsiteY46" fmla="*/ 2199398 h 2321801"/>
              <a:gd name="connsiteX47" fmla="*/ 531223 w 1070671"/>
              <a:gd name="connsiteY47" fmla="*/ 2222621 h 2321801"/>
              <a:gd name="connsiteX48" fmla="*/ 586377 w 1070671"/>
              <a:gd name="connsiteY48" fmla="*/ 2181981 h 2321801"/>
              <a:gd name="connsiteX49" fmla="*/ 583474 w 1070671"/>
              <a:gd name="connsiteY49" fmla="*/ 2106507 h 2321801"/>
              <a:gd name="connsiteX50" fmla="*/ 606697 w 1070671"/>
              <a:gd name="connsiteY50" fmla="*/ 2042644 h 2321801"/>
              <a:gd name="connsiteX51" fmla="*/ 606697 w 1070671"/>
              <a:gd name="connsiteY51" fmla="*/ 2019421 h 2321801"/>
              <a:gd name="connsiteX52" fmla="*/ 560251 w 1070671"/>
              <a:gd name="connsiteY52" fmla="*/ 1912015 h 2321801"/>
              <a:gd name="connsiteX53" fmla="*/ 551543 w 1070671"/>
              <a:gd name="connsiteY53" fmla="*/ 1575284 h 2321801"/>
              <a:gd name="connsiteX54" fmla="*/ 551543 w 1070671"/>
              <a:gd name="connsiteY54" fmla="*/ 1392404 h 2321801"/>
              <a:gd name="connsiteX55" fmla="*/ 618309 w 1070671"/>
              <a:gd name="connsiteY55" fmla="*/ 1679787 h 2321801"/>
              <a:gd name="connsiteX56" fmla="*/ 647337 w 1070671"/>
              <a:gd name="connsiteY56" fmla="*/ 1781386 h 2321801"/>
              <a:gd name="connsiteX57" fmla="*/ 646611 w 1070671"/>
              <a:gd name="connsiteY57" fmla="*/ 1904758 h 2321801"/>
              <a:gd name="connsiteX58" fmla="*/ 676366 w 1070671"/>
              <a:gd name="connsiteY58" fmla="*/ 2173272 h 2321801"/>
              <a:gd name="connsiteX59" fmla="*/ 705394 w 1070671"/>
              <a:gd name="connsiteY59" fmla="*/ 2179078 h 2321801"/>
              <a:gd name="connsiteX60" fmla="*/ 699589 w 1070671"/>
              <a:gd name="connsiteY60" fmla="*/ 2254551 h 2321801"/>
              <a:gd name="connsiteX61" fmla="*/ 785223 w 1070671"/>
              <a:gd name="connsiteY61" fmla="*/ 2300998 h 2321801"/>
              <a:gd name="connsiteX62" fmla="*/ 912949 w 1070671"/>
              <a:gd name="connsiteY62" fmla="*/ 2274146 h 2321801"/>
              <a:gd name="connsiteX63" fmla="*/ 766354 w 1070671"/>
              <a:gd name="connsiteY63" fmla="*/ 2170369 h 2321801"/>
              <a:gd name="connsiteX64" fmla="*/ 806994 w 1070671"/>
              <a:gd name="connsiteY64" fmla="*/ 2161660 h 2321801"/>
              <a:gd name="connsiteX65" fmla="*/ 786674 w 1070671"/>
              <a:gd name="connsiteY65" fmla="*/ 1816220 h 2321801"/>
              <a:gd name="connsiteX66" fmla="*/ 795384 w 1070671"/>
              <a:gd name="connsiteY66" fmla="*/ 1755260 h 2321801"/>
              <a:gd name="connsiteX67" fmla="*/ 777966 w 1070671"/>
              <a:gd name="connsiteY67" fmla="*/ 1723329 h 2321801"/>
              <a:gd name="connsiteX68" fmla="*/ 766354 w 1070671"/>
              <a:gd name="connsiteY68" fmla="*/ 1343054 h 2321801"/>
              <a:gd name="connsiteX69" fmla="*/ 737326 w 1070671"/>
              <a:gd name="connsiteY69" fmla="*/ 1232746 h 2321801"/>
              <a:gd name="connsiteX70" fmla="*/ 705394 w 1070671"/>
              <a:gd name="connsiteY70" fmla="*/ 965683 h 2321801"/>
              <a:gd name="connsiteX71" fmla="*/ 801189 w 1070671"/>
              <a:gd name="connsiteY71" fmla="*/ 640563 h 2321801"/>
              <a:gd name="connsiteX72" fmla="*/ 992777 w 1070671"/>
              <a:gd name="connsiteY72" fmla="*/ 405431 h 2321801"/>
              <a:gd name="connsiteX73" fmla="*/ 1065349 w 1070671"/>
              <a:gd name="connsiteY73" fmla="*/ 152883 h 2321801"/>
              <a:gd name="connsiteX74" fmla="*/ 1045029 w 1070671"/>
              <a:gd name="connsiteY74" fmla="*/ 13546 h 2321801"/>
              <a:gd name="connsiteX75" fmla="*/ 984069 w 1070671"/>
              <a:gd name="connsiteY75" fmla="*/ 71604 h 2321801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806 w 1070671"/>
              <a:gd name="connsiteY31" fmla="*/ 89186 h 2324869"/>
              <a:gd name="connsiteX32" fmla="*/ 0 w 1070671"/>
              <a:gd name="connsiteY32" fmla="*/ 144340 h 2324869"/>
              <a:gd name="connsiteX33" fmla="*/ 63863 w 1070671"/>
              <a:gd name="connsiteY33" fmla="*/ 243038 h 2324869"/>
              <a:gd name="connsiteX34" fmla="*/ 148046 w 1070671"/>
              <a:gd name="connsiteY34" fmla="*/ 393986 h 2324869"/>
              <a:gd name="connsiteX35" fmla="*/ 310606 w 1070671"/>
              <a:gd name="connsiteY35" fmla="*/ 632020 h 2324869"/>
              <a:gd name="connsiteX36" fmla="*/ 316411 w 1070671"/>
              <a:gd name="connsiteY36" fmla="*/ 710398 h 2324869"/>
              <a:gd name="connsiteX37" fmla="*/ 380274 w 1070671"/>
              <a:gd name="connsiteY37" fmla="*/ 867152 h 2324869"/>
              <a:gd name="connsiteX38" fmla="*/ 386080 w 1070671"/>
              <a:gd name="connsiteY38" fmla="*/ 977460 h 2324869"/>
              <a:gd name="connsiteX39" fmla="*/ 319314 w 1070671"/>
              <a:gd name="connsiteY39" fmla="*/ 1195175 h 2324869"/>
              <a:gd name="connsiteX40" fmla="*/ 325120 w 1070671"/>
              <a:gd name="connsiteY40" fmla="*/ 1302580 h 2324869"/>
              <a:gd name="connsiteX41" fmla="*/ 342537 w 1070671"/>
              <a:gd name="connsiteY41" fmla="*/ 1415792 h 2324869"/>
              <a:gd name="connsiteX42" fmla="*/ 357051 w 1070671"/>
              <a:gd name="connsiteY42" fmla="*/ 1587060 h 2324869"/>
              <a:gd name="connsiteX43" fmla="*/ 391886 w 1070671"/>
              <a:gd name="connsiteY43" fmla="*/ 1697369 h 2324869"/>
              <a:gd name="connsiteX44" fmla="*/ 481874 w 1070671"/>
              <a:gd name="connsiteY44" fmla="*/ 2039906 h 2324869"/>
              <a:gd name="connsiteX45" fmla="*/ 516709 w 1070671"/>
              <a:gd name="connsiteY45" fmla="*/ 2048615 h 2324869"/>
              <a:gd name="connsiteX46" fmla="*/ 484777 w 1070671"/>
              <a:gd name="connsiteY46" fmla="*/ 2109575 h 2324869"/>
              <a:gd name="connsiteX47" fmla="*/ 461554 w 1070671"/>
              <a:gd name="connsiteY47" fmla="*/ 2202466 h 2324869"/>
              <a:gd name="connsiteX48" fmla="*/ 531223 w 1070671"/>
              <a:gd name="connsiteY48" fmla="*/ 2225689 h 2324869"/>
              <a:gd name="connsiteX49" fmla="*/ 586377 w 1070671"/>
              <a:gd name="connsiteY49" fmla="*/ 2185049 h 2324869"/>
              <a:gd name="connsiteX50" fmla="*/ 583474 w 1070671"/>
              <a:gd name="connsiteY50" fmla="*/ 2109575 h 2324869"/>
              <a:gd name="connsiteX51" fmla="*/ 606697 w 1070671"/>
              <a:gd name="connsiteY51" fmla="*/ 2045712 h 2324869"/>
              <a:gd name="connsiteX52" fmla="*/ 606697 w 1070671"/>
              <a:gd name="connsiteY52" fmla="*/ 2022489 h 2324869"/>
              <a:gd name="connsiteX53" fmla="*/ 560251 w 1070671"/>
              <a:gd name="connsiteY53" fmla="*/ 1915083 h 2324869"/>
              <a:gd name="connsiteX54" fmla="*/ 551543 w 1070671"/>
              <a:gd name="connsiteY54" fmla="*/ 1578352 h 2324869"/>
              <a:gd name="connsiteX55" fmla="*/ 551543 w 1070671"/>
              <a:gd name="connsiteY55" fmla="*/ 1395472 h 2324869"/>
              <a:gd name="connsiteX56" fmla="*/ 618309 w 1070671"/>
              <a:gd name="connsiteY56" fmla="*/ 1682855 h 2324869"/>
              <a:gd name="connsiteX57" fmla="*/ 647337 w 1070671"/>
              <a:gd name="connsiteY57" fmla="*/ 1784454 h 2324869"/>
              <a:gd name="connsiteX58" fmla="*/ 646611 w 1070671"/>
              <a:gd name="connsiteY58" fmla="*/ 1907826 h 2324869"/>
              <a:gd name="connsiteX59" fmla="*/ 676366 w 1070671"/>
              <a:gd name="connsiteY59" fmla="*/ 2176340 h 2324869"/>
              <a:gd name="connsiteX60" fmla="*/ 705394 w 1070671"/>
              <a:gd name="connsiteY60" fmla="*/ 2182146 h 2324869"/>
              <a:gd name="connsiteX61" fmla="*/ 699589 w 1070671"/>
              <a:gd name="connsiteY61" fmla="*/ 2257619 h 2324869"/>
              <a:gd name="connsiteX62" fmla="*/ 785223 w 1070671"/>
              <a:gd name="connsiteY62" fmla="*/ 2304066 h 2324869"/>
              <a:gd name="connsiteX63" fmla="*/ 912949 w 1070671"/>
              <a:gd name="connsiteY63" fmla="*/ 2277214 h 2324869"/>
              <a:gd name="connsiteX64" fmla="*/ 766354 w 1070671"/>
              <a:gd name="connsiteY64" fmla="*/ 2173437 h 2324869"/>
              <a:gd name="connsiteX65" fmla="*/ 806994 w 1070671"/>
              <a:gd name="connsiteY65" fmla="*/ 2164728 h 2324869"/>
              <a:gd name="connsiteX66" fmla="*/ 786674 w 1070671"/>
              <a:gd name="connsiteY66" fmla="*/ 1819288 h 2324869"/>
              <a:gd name="connsiteX67" fmla="*/ 795384 w 1070671"/>
              <a:gd name="connsiteY67" fmla="*/ 1758328 h 2324869"/>
              <a:gd name="connsiteX68" fmla="*/ 777966 w 1070671"/>
              <a:gd name="connsiteY68" fmla="*/ 1726397 h 2324869"/>
              <a:gd name="connsiteX69" fmla="*/ 766354 w 1070671"/>
              <a:gd name="connsiteY69" fmla="*/ 1346122 h 2324869"/>
              <a:gd name="connsiteX70" fmla="*/ 737326 w 1070671"/>
              <a:gd name="connsiteY70" fmla="*/ 1235814 h 2324869"/>
              <a:gd name="connsiteX71" fmla="*/ 705394 w 1070671"/>
              <a:gd name="connsiteY71" fmla="*/ 968751 h 2324869"/>
              <a:gd name="connsiteX72" fmla="*/ 801189 w 1070671"/>
              <a:gd name="connsiteY72" fmla="*/ 643631 h 2324869"/>
              <a:gd name="connsiteX73" fmla="*/ 992777 w 1070671"/>
              <a:gd name="connsiteY73" fmla="*/ 408499 h 2324869"/>
              <a:gd name="connsiteX74" fmla="*/ 1065349 w 1070671"/>
              <a:gd name="connsiteY74" fmla="*/ 155951 h 2324869"/>
              <a:gd name="connsiteX75" fmla="*/ 1045029 w 1070671"/>
              <a:gd name="connsiteY75" fmla="*/ 16614 h 2324869"/>
              <a:gd name="connsiteX76" fmla="*/ 984069 w 1070671"/>
              <a:gd name="connsiteY76" fmla="*/ 74672 h 2324869"/>
              <a:gd name="connsiteX0" fmla="*/ 984069 w 1070671"/>
              <a:gd name="connsiteY0" fmla="*/ 74672 h 2324869"/>
              <a:gd name="connsiteX1" fmla="*/ 984069 w 1070671"/>
              <a:gd name="connsiteY1" fmla="*/ 141438 h 2324869"/>
              <a:gd name="connsiteX2" fmla="*/ 917303 w 1070671"/>
              <a:gd name="connsiteY2" fmla="*/ 283678 h 2324869"/>
              <a:gd name="connsiteX3" fmla="*/ 865051 w 1070671"/>
              <a:gd name="connsiteY3" fmla="*/ 356249 h 2324869"/>
              <a:gd name="connsiteX4" fmla="*/ 801189 w 1070671"/>
              <a:gd name="connsiteY4" fmla="*/ 460752 h 2324869"/>
              <a:gd name="connsiteX5" fmla="*/ 699589 w 1070671"/>
              <a:gd name="connsiteY5" fmla="*/ 513003 h 2324869"/>
              <a:gd name="connsiteX6" fmla="*/ 664754 w 1070671"/>
              <a:gd name="connsiteY6" fmla="*/ 576866 h 2324869"/>
              <a:gd name="connsiteX7" fmla="*/ 624114 w 1070671"/>
              <a:gd name="connsiteY7" fmla="*/ 568158 h 2324869"/>
              <a:gd name="connsiteX8" fmla="*/ 632823 w 1070671"/>
              <a:gd name="connsiteY8" fmla="*/ 518809 h 2324869"/>
              <a:gd name="connsiteX9" fmla="*/ 667657 w 1070671"/>
              <a:gd name="connsiteY9" fmla="*/ 478169 h 2324869"/>
              <a:gd name="connsiteX10" fmla="*/ 664754 w 1070671"/>
              <a:gd name="connsiteY10" fmla="*/ 423015 h 2324869"/>
              <a:gd name="connsiteX11" fmla="*/ 664754 w 1070671"/>
              <a:gd name="connsiteY11" fmla="*/ 370763 h 2324869"/>
              <a:gd name="connsiteX12" fmla="*/ 609600 w 1070671"/>
              <a:gd name="connsiteY12" fmla="*/ 306900 h 2324869"/>
              <a:gd name="connsiteX13" fmla="*/ 531223 w 1070671"/>
              <a:gd name="connsiteY13" fmla="*/ 321415 h 2324869"/>
              <a:gd name="connsiteX14" fmla="*/ 490583 w 1070671"/>
              <a:gd name="connsiteY14" fmla="*/ 379472 h 2324869"/>
              <a:gd name="connsiteX15" fmla="*/ 502194 w 1070671"/>
              <a:gd name="connsiteY15" fmla="*/ 425918 h 2324869"/>
              <a:gd name="connsiteX16" fmla="*/ 493227 w 1070671"/>
              <a:gd name="connsiteY16" fmla="*/ 457972 h 2324869"/>
              <a:gd name="connsiteX17" fmla="*/ 519611 w 1070671"/>
              <a:gd name="connsiteY17" fmla="*/ 513003 h 2324869"/>
              <a:gd name="connsiteX18" fmla="*/ 478971 w 1070671"/>
              <a:gd name="connsiteY18" fmla="*/ 565255 h 2324869"/>
              <a:gd name="connsiteX19" fmla="*/ 449943 w 1070671"/>
              <a:gd name="connsiteY19" fmla="*/ 565255 h 2324869"/>
              <a:gd name="connsiteX20" fmla="*/ 420914 w 1070671"/>
              <a:gd name="connsiteY20" fmla="*/ 518809 h 2324869"/>
              <a:gd name="connsiteX21" fmla="*/ 357051 w 1070671"/>
              <a:gd name="connsiteY21" fmla="*/ 466558 h 2324869"/>
              <a:gd name="connsiteX22" fmla="*/ 307703 w 1070671"/>
              <a:gd name="connsiteY22" fmla="*/ 417209 h 2324869"/>
              <a:gd name="connsiteX23" fmla="*/ 275771 w 1070671"/>
              <a:gd name="connsiteY23" fmla="*/ 347540 h 2324869"/>
              <a:gd name="connsiteX24" fmla="*/ 177074 w 1070671"/>
              <a:gd name="connsiteY24" fmla="*/ 263358 h 2324869"/>
              <a:gd name="connsiteX25" fmla="*/ 121920 w 1070671"/>
              <a:gd name="connsiteY25" fmla="*/ 179175 h 2324869"/>
              <a:gd name="connsiteX26" fmla="*/ 101542 w 1070671"/>
              <a:gd name="connsiteY26" fmla="*/ 74810 h 2324869"/>
              <a:gd name="connsiteX27" fmla="*/ 88000 w 1070671"/>
              <a:gd name="connsiteY27" fmla="*/ 61735 h 2324869"/>
              <a:gd name="connsiteX28" fmla="*/ 85353 w 1070671"/>
              <a:gd name="connsiteY28" fmla="*/ 122503 h 2324869"/>
              <a:gd name="connsiteX29" fmla="*/ 53582 w 1070671"/>
              <a:gd name="connsiteY29" fmla="*/ 12398 h 2324869"/>
              <a:gd name="connsiteX30" fmla="*/ 36057 w 1070671"/>
              <a:gd name="connsiteY30" fmla="*/ 0 h 2324869"/>
              <a:gd name="connsiteX31" fmla="*/ 54633 w 1070671"/>
              <a:gd name="connsiteY31" fmla="*/ 89345 h 2324869"/>
              <a:gd name="connsiteX32" fmla="*/ 5806 w 1070671"/>
              <a:gd name="connsiteY32" fmla="*/ 89186 h 2324869"/>
              <a:gd name="connsiteX33" fmla="*/ 0 w 1070671"/>
              <a:gd name="connsiteY33" fmla="*/ 144340 h 2324869"/>
              <a:gd name="connsiteX34" fmla="*/ 63863 w 1070671"/>
              <a:gd name="connsiteY34" fmla="*/ 243038 h 2324869"/>
              <a:gd name="connsiteX35" fmla="*/ 148046 w 1070671"/>
              <a:gd name="connsiteY35" fmla="*/ 393986 h 2324869"/>
              <a:gd name="connsiteX36" fmla="*/ 310606 w 1070671"/>
              <a:gd name="connsiteY36" fmla="*/ 632020 h 2324869"/>
              <a:gd name="connsiteX37" fmla="*/ 316411 w 1070671"/>
              <a:gd name="connsiteY37" fmla="*/ 710398 h 2324869"/>
              <a:gd name="connsiteX38" fmla="*/ 380274 w 1070671"/>
              <a:gd name="connsiteY38" fmla="*/ 867152 h 2324869"/>
              <a:gd name="connsiteX39" fmla="*/ 386080 w 1070671"/>
              <a:gd name="connsiteY39" fmla="*/ 977460 h 2324869"/>
              <a:gd name="connsiteX40" fmla="*/ 319314 w 1070671"/>
              <a:gd name="connsiteY40" fmla="*/ 1195175 h 2324869"/>
              <a:gd name="connsiteX41" fmla="*/ 325120 w 1070671"/>
              <a:gd name="connsiteY41" fmla="*/ 1302580 h 2324869"/>
              <a:gd name="connsiteX42" fmla="*/ 342537 w 1070671"/>
              <a:gd name="connsiteY42" fmla="*/ 1415792 h 2324869"/>
              <a:gd name="connsiteX43" fmla="*/ 357051 w 1070671"/>
              <a:gd name="connsiteY43" fmla="*/ 1587060 h 2324869"/>
              <a:gd name="connsiteX44" fmla="*/ 391886 w 1070671"/>
              <a:gd name="connsiteY44" fmla="*/ 1697369 h 2324869"/>
              <a:gd name="connsiteX45" fmla="*/ 481874 w 1070671"/>
              <a:gd name="connsiteY45" fmla="*/ 2039906 h 2324869"/>
              <a:gd name="connsiteX46" fmla="*/ 516709 w 1070671"/>
              <a:gd name="connsiteY46" fmla="*/ 2048615 h 2324869"/>
              <a:gd name="connsiteX47" fmla="*/ 484777 w 1070671"/>
              <a:gd name="connsiteY47" fmla="*/ 2109575 h 2324869"/>
              <a:gd name="connsiteX48" fmla="*/ 461554 w 1070671"/>
              <a:gd name="connsiteY48" fmla="*/ 2202466 h 2324869"/>
              <a:gd name="connsiteX49" fmla="*/ 531223 w 1070671"/>
              <a:gd name="connsiteY49" fmla="*/ 2225689 h 2324869"/>
              <a:gd name="connsiteX50" fmla="*/ 586377 w 1070671"/>
              <a:gd name="connsiteY50" fmla="*/ 2185049 h 2324869"/>
              <a:gd name="connsiteX51" fmla="*/ 583474 w 1070671"/>
              <a:gd name="connsiteY51" fmla="*/ 2109575 h 2324869"/>
              <a:gd name="connsiteX52" fmla="*/ 606697 w 1070671"/>
              <a:gd name="connsiteY52" fmla="*/ 2045712 h 2324869"/>
              <a:gd name="connsiteX53" fmla="*/ 606697 w 1070671"/>
              <a:gd name="connsiteY53" fmla="*/ 2022489 h 2324869"/>
              <a:gd name="connsiteX54" fmla="*/ 560251 w 1070671"/>
              <a:gd name="connsiteY54" fmla="*/ 1915083 h 2324869"/>
              <a:gd name="connsiteX55" fmla="*/ 551543 w 1070671"/>
              <a:gd name="connsiteY55" fmla="*/ 1578352 h 2324869"/>
              <a:gd name="connsiteX56" fmla="*/ 551543 w 1070671"/>
              <a:gd name="connsiteY56" fmla="*/ 1395472 h 2324869"/>
              <a:gd name="connsiteX57" fmla="*/ 618309 w 1070671"/>
              <a:gd name="connsiteY57" fmla="*/ 1682855 h 2324869"/>
              <a:gd name="connsiteX58" fmla="*/ 647337 w 1070671"/>
              <a:gd name="connsiteY58" fmla="*/ 1784454 h 2324869"/>
              <a:gd name="connsiteX59" fmla="*/ 646611 w 1070671"/>
              <a:gd name="connsiteY59" fmla="*/ 1907826 h 2324869"/>
              <a:gd name="connsiteX60" fmla="*/ 676366 w 1070671"/>
              <a:gd name="connsiteY60" fmla="*/ 2176340 h 2324869"/>
              <a:gd name="connsiteX61" fmla="*/ 705394 w 1070671"/>
              <a:gd name="connsiteY61" fmla="*/ 2182146 h 2324869"/>
              <a:gd name="connsiteX62" fmla="*/ 699589 w 1070671"/>
              <a:gd name="connsiteY62" fmla="*/ 2257619 h 2324869"/>
              <a:gd name="connsiteX63" fmla="*/ 785223 w 1070671"/>
              <a:gd name="connsiteY63" fmla="*/ 2304066 h 2324869"/>
              <a:gd name="connsiteX64" fmla="*/ 912949 w 1070671"/>
              <a:gd name="connsiteY64" fmla="*/ 2277214 h 2324869"/>
              <a:gd name="connsiteX65" fmla="*/ 766354 w 1070671"/>
              <a:gd name="connsiteY65" fmla="*/ 2173437 h 2324869"/>
              <a:gd name="connsiteX66" fmla="*/ 806994 w 1070671"/>
              <a:gd name="connsiteY66" fmla="*/ 2164728 h 2324869"/>
              <a:gd name="connsiteX67" fmla="*/ 786674 w 1070671"/>
              <a:gd name="connsiteY67" fmla="*/ 1819288 h 2324869"/>
              <a:gd name="connsiteX68" fmla="*/ 795384 w 1070671"/>
              <a:gd name="connsiteY68" fmla="*/ 1758328 h 2324869"/>
              <a:gd name="connsiteX69" fmla="*/ 777966 w 1070671"/>
              <a:gd name="connsiteY69" fmla="*/ 1726397 h 2324869"/>
              <a:gd name="connsiteX70" fmla="*/ 766354 w 1070671"/>
              <a:gd name="connsiteY70" fmla="*/ 1346122 h 2324869"/>
              <a:gd name="connsiteX71" fmla="*/ 737326 w 1070671"/>
              <a:gd name="connsiteY71" fmla="*/ 1235814 h 2324869"/>
              <a:gd name="connsiteX72" fmla="*/ 705394 w 1070671"/>
              <a:gd name="connsiteY72" fmla="*/ 968751 h 2324869"/>
              <a:gd name="connsiteX73" fmla="*/ 801189 w 1070671"/>
              <a:gd name="connsiteY73" fmla="*/ 643631 h 2324869"/>
              <a:gd name="connsiteX74" fmla="*/ 992777 w 1070671"/>
              <a:gd name="connsiteY74" fmla="*/ 408499 h 2324869"/>
              <a:gd name="connsiteX75" fmla="*/ 1065349 w 1070671"/>
              <a:gd name="connsiteY75" fmla="*/ 155951 h 2324869"/>
              <a:gd name="connsiteX76" fmla="*/ 1045029 w 1070671"/>
              <a:gd name="connsiteY76" fmla="*/ 16614 h 2324869"/>
              <a:gd name="connsiteX77" fmla="*/ 984069 w 1070671"/>
              <a:gd name="connsiteY77" fmla="*/ 74672 h 2324869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5806 w 1070671"/>
              <a:gd name="connsiteY33" fmla="*/ 103432 h 2339115"/>
              <a:gd name="connsiteX34" fmla="*/ 0 w 1070671"/>
              <a:gd name="connsiteY34" fmla="*/ 158586 h 2339115"/>
              <a:gd name="connsiteX35" fmla="*/ 63863 w 1070671"/>
              <a:gd name="connsiteY35" fmla="*/ 257284 h 2339115"/>
              <a:gd name="connsiteX36" fmla="*/ 148046 w 1070671"/>
              <a:gd name="connsiteY36" fmla="*/ 408232 h 2339115"/>
              <a:gd name="connsiteX37" fmla="*/ 310606 w 1070671"/>
              <a:gd name="connsiteY37" fmla="*/ 646266 h 2339115"/>
              <a:gd name="connsiteX38" fmla="*/ 316411 w 1070671"/>
              <a:gd name="connsiteY38" fmla="*/ 724644 h 2339115"/>
              <a:gd name="connsiteX39" fmla="*/ 380274 w 1070671"/>
              <a:gd name="connsiteY39" fmla="*/ 881398 h 2339115"/>
              <a:gd name="connsiteX40" fmla="*/ 386080 w 1070671"/>
              <a:gd name="connsiteY40" fmla="*/ 991706 h 2339115"/>
              <a:gd name="connsiteX41" fmla="*/ 319314 w 1070671"/>
              <a:gd name="connsiteY41" fmla="*/ 1209421 h 2339115"/>
              <a:gd name="connsiteX42" fmla="*/ 325120 w 1070671"/>
              <a:gd name="connsiteY42" fmla="*/ 1316826 h 2339115"/>
              <a:gd name="connsiteX43" fmla="*/ 342537 w 1070671"/>
              <a:gd name="connsiteY43" fmla="*/ 1430038 h 2339115"/>
              <a:gd name="connsiteX44" fmla="*/ 357051 w 1070671"/>
              <a:gd name="connsiteY44" fmla="*/ 1601306 h 2339115"/>
              <a:gd name="connsiteX45" fmla="*/ 391886 w 1070671"/>
              <a:gd name="connsiteY45" fmla="*/ 1711615 h 2339115"/>
              <a:gd name="connsiteX46" fmla="*/ 481874 w 1070671"/>
              <a:gd name="connsiteY46" fmla="*/ 2054152 h 2339115"/>
              <a:gd name="connsiteX47" fmla="*/ 516709 w 1070671"/>
              <a:gd name="connsiteY47" fmla="*/ 2062861 h 2339115"/>
              <a:gd name="connsiteX48" fmla="*/ 484777 w 1070671"/>
              <a:gd name="connsiteY48" fmla="*/ 2123821 h 2339115"/>
              <a:gd name="connsiteX49" fmla="*/ 461554 w 1070671"/>
              <a:gd name="connsiteY49" fmla="*/ 2216712 h 2339115"/>
              <a:gd name="connsiteX50" fmla="*/ 531223 w 1070671"/>
              <a:gd name="connsiteY50" fmla="*/ 2239935 h 2339115"/>
              <a:gd name="connsiteX51" fmla="*/ 586377 w 1070671"/>
              <a:gd name="connsiteY51" fmla="*/ 2199295 h 2339115"/>
              <a:gd name="connsiteX52" fmla="*/ 583474 w 1070671"/>
              <a:gd name="connsiteY52" fmla="*/ 2123821 h 2339115"/>
              <a:gd name="connsiteX53" fmla="*/ 606697 w 1070671"/>
              <a:gd name="connsiteY53" fmla="*/ 2059958 h 2339115"/>
              <a:gd name="connsiteX54" fmla="*/ 606697 w 1070671"/>
              <a:gd name="connsiteY54" fmla="*/ 2036735 h 2339115"/>
              <a:gd name="connsiteX55" fmla="*/ 560251 w 1070671"/>
              <a:gd name="connsiteY55" fmla="*/ 1929329 h 2339115"/>
              <a:gd name="connsiteX56" fmla="*/ 551543 w 1070671"/>
              <a:gd name="connsiteY56" fmla="*/ 1592598 h 2339115"/>
              <a:gd name="connsiteX57" fmla="*/ 551543 w 1070671"/>
              <a:gd name="connsiteY57" fmla="*/ 1409718 h 2339115"/>
              <a:gd name="connsiteX58" fmla="*/ 618309 w 1070671"/>
              <a:gd name="connsiteY58" fmla="*/ 1697101 h 2339115"/>
              <a:gd name="connsiteX59" fmla="*/ 647337 w 1070671"/>
              <a:gd name="connsiteY59" fmla="*/ 1798700 h 2339115"/>
              <a:gd name="connsiteX60" fmla="*/ 646611 w 1070671"/>
              <a:gd name="connsiteY60" fmla="*/ 1922072 h 2339115"/>
              <a:gd name="connsiteX61" fmla="*/ 676366 w 1070671"/>
              <a:gd name="connsiteY61" fmla="*/ 2190586 h 2339115"/>
              <a:gd name="connsiteX62" fmla="*/ 705394 w 1070671"/>
              <a:gd name="connsiteY62" fmla="*/ 2196392 h 2339115"/>
              <a:gd name="connsiteX63" fmla="*/ 699589 w 1070671"/>
              <a:gd name="connsiteY63" fmla="*/ 2271865 h 2339115"/>
              <a:gd name="connsiteX64" fmla="*/ 785223 w 1070671"/>
              <a:gd name="connsiteY64" fmla="*/ 2318312 h 2339115"/>
              <a:gd name="connsiteX65" fmla="*/ 912949 w 1070671"/>
              <a:gd name="connsiteY65" fmla="*/ 2291460 h 2339115"/>
              <a:gd name="connsiteX66" fmla="*/ 766354 w 1070671"/>
              <a:gd name="connsiteY66" fmla="*/ 2187683 h 2339115"/>
              <a:gd name="connsiteX67" fmla="*/ 806994 w 1070671"/>
              <a:gd name="connsiteY67" fmla="*/ 2178974 h 2339115"/>
              <a:gd name="connsiteX68" fmla="*/ 786674 w 1070671"/>
              <a:gd name="connsiteY68" fmla="*/ 1833534 h 2339115"/>
              <a:gd name="connsiteX69" fmla="*/ 795384 w 1070671"/>
              <a:gd name="connsiteY69" fmla="*/ 1772574 h 2339115"/>
              <a:gd name="connsiteX70" fmla="*/ 777966 w 1070671"/>
              <a:gd name="connsiteY70" fmla="*/ 1740643 h 2339115"/>
              <a:gd name="connsiteX71" fmla="*/ 766354 w 1070671"/>
              <a:gd name="connsiteY71" fmla="*/ 1360368 h 2339115"/>
              <a:gd name="connsiteX72" fmla="*/ 737326 w 1070671"/>
              <a:gd name="connsiteY72" fmla="*/ 1250060 h 2339115"/>
              <a:gd name="connsiteX73" fmla="*/ 705394 w 1070671"/>
              <a:gd name="connsiteY73" fmla="*/ 982997 h 2339115"/>
              <a:gd name="connsiteX74" fmla="*/ 801189 w 1070671"/>
              <a:gd name="connsiteY74" fmla="*/ 657877 h 2339115"/>
              <a:gd name="connsiteX75" fmla="*/ 992777 w 1070671"/>
              <a:gd name="connsiteY75" fmla="*/ 422745 h 2339115"/>
              <a:gd name="connsiteX76" fmla="*/ 1065349 w 1070671"/>
              <a:gd name="connsiteY76" fmla="*/ 170197 h 2339115"/>
              <a:gd name="connsiteX77" fmla="*/ 1045029 w 1070671"/>
              <a:gd name="connsiteY77" fmla="*/ 30860 h 2339115"/>
              <a:gd name="connsiteX78" fmla="*/ 984069 w 1070671"/>
              <a:gd name="connsiteY78" fmla="*/ 88918 h 2339115"/>
              <a:gd name="connsiteX0" fmla="*/ 984069 w 1070671"/>
              <a:gd name="connsiteY0" fmla="*/ 88918 h 2339115"/>
              <a:gd name="connsiteX1" fmla="*/ 984069 w 1070671"/>
              <a:gd name="connsiteY1" fmla="*/ 155684 h 2339115"/>
              <a:gd name="connsiteX2" fmla="*/ 917303 w 1070671"/>
              <a:gd name="connsiteY2" fmla="*/ 297924 h 2339115"/>
              <a:gd name="connsiteX3" fmla="*/ 865051 w 1070671"/>
              <a:gd name="connsiteY3" fmla="*/ 370495 h 2339115"/>
              <a:gd name="connsiteX4" fmla="*/ 801189 w 1070671"/>
              <a:gd name="connsiteY4" fmla="*/ 474998 h 2339115"/>
              <a:gd name="connsiteX5" fmla="*/ 699589 w 1070671"/>
              <a:gd name="connsiteY5" fmla="*/ 527249 h 2339115"/>
              <a:gd name="connsiteX6" fmla="*/ 664754 w 1070671"/>
              <a:gd name="connsiteY6" fmla="*/ 591112 h 2339115"/>
              <a:gd name="connsiteX7" fmla="*/ 624114 w 1070671"/>
              <a:gd name="connsiteY7" fmla="*/ 582404 h 2339115"/>
              <a:gd name="connsiteX8" fmla="*/ 632823 w 1070671"/>
              <a:gd name="connsiteY8" fmla="*/ 533055 h 2339115"/>
              <a:gd name="connsiteX9" fmla="*/ 667657 w 1070671"/>
              <a:gd name="connsiteY9" fmla="*/ 492415 h 2339115"/>
              <a:gd name="connsiteX10" fmla="*/ 664754 w 1070671"/>
              <a:gd name="connsiteY10" fmla="*/ 437261 h 2339115"/>
              <a:gd name="connsiteX11" fmla="*/ 664754 w 1070671"/>
              <a:gd name="connsiteY11" fmla="*/ 385009 h 2339115"/>
              <a:gd name="connsiteX12" fmla="*/ 609600 w 1070671"/>
              <a:gd name="connsiteY12" fmla="*/ 321146 h 2339115"/>
              <a:gd name="connsiteX13" fmla="*/ 531223 w 1070671"/>
              <a:gd name="connsiteY13" fmla="*/ 335661 h 2339115"/>
              <a:gd name="connsiteX14" fmla="*/ 490583 w 1070671"/>
              <a:gd name="connsiteY14" fmla="*/ 393718 h 2339115"/>
              <a:gd name="connsiteX15" fmla="*/ 502194 w 1070671"/>
              <a:gd name="connsiteY15" fmla="*/ 440164 h 2339115"/>
              <a:gd name="connsiteX16" fmla="*/ 493227 w 1070671"/>
              <a:gd name="connsiteY16" fmla="*/ 472218 h 2339115"/>
              <a:gd name="connsiteX17" fmla="*/ 519611 w 1070671"/>
              <a:gd name="connsiteY17" fmla="*/ 527249 h 2339115"/>
              <a:gd name="connsiteX18" fmla="*/ 478971 w 1070671"/>
              <a:gd name="connsiteY18" fmla="*/ 579501 h 2339115"/>
              <a:gd name="connsiteX19" fmla="*/ 449943 w 1070671"/>
              <a:gd name="connsiteY19" fmla="*/ 579501 h 2339115"/>
              <a:gd name="connsiteX20" fmla="*/ 420914 w 1070671"/>
              <a:gd name="connsiteY20" fmla="*/ 533055 h 2339115"/>
              <a:gd name="connsiteX21" fmla="*/ 357051 w 1070671"/>
              <a:gd name="connsiteY21" fmla="*/ 480804 h 2339115"/>
              <a:gd name="connsiteX22" fmla="*/ 307703 w 1070671"/>
              <a:gd name="connsiteY22" fmla="*/ 431455 h 2339115"/>
              <a:gd name="connsiteX23" fmla="*/ 275771 w 1070671"/>
              <a:gd name="connsiteY23" fmla="*/ 361786 h 2339115"/>
              <a:gd name="connsiteX24" fmla="*/ 177074 w 1070671"/>
              <a:gd name="connsiteY24" fmla="*/ 277604 h 2339115"/>
              <a:gd name="connsiteX25" fmla="*/ 121920 w 1070671"/>
              <a:gd name="connsiteY25" fmla="*/ 193421 h 2339115"/>
              <a:gd name="connsiteX26" fmla="*/ 101542 w 1070671"/>
              <a:gd name="connsiteY26" fmla="*/ 89056 h 2339115"/>
              <a:gd name="connsiteX27" fmla="*/ 88000 w 1070671"/>
              <a:gd name="connsiteY27" fmla="*/ 75981 h 2339115"/>
              <a:gd name="connsiteX28" fmla="*/ 85353 w 1070671"/>
              <a:gd name="connsiteY28" fmla="*/ 136749 h 2339115"/>
              <a:gd name="connsiteX29" fmla="*/ 53582 w 1070671"/>
              <a:gd name="connsiteY29" fmla="*/ 26644 h 2339115"/>
              <a:gd name="connsiteX30" fmla="*/ 36057 w 1070671"/>
              <a:gd name="connsiteY30" fmla="*/ 14246 h 2339115"/>
              <a:gd name="connsiteX31" fmla="*/ 54633 w 1070671"/>
              <a:gd name="connsiteY31" fmla="*/ 103591 h 2339115"/>
              <a:gd name="connsiteX32" fmla="*/ 18407 w 1070671"/>
              <a:gd name="connsiteY32" fmla="*/ 0 h 2339115"/>
              <a:gd name="connsiteX33" fmla="*/ 33074 w 1070671"/>
              <a:gd name="connsiteY33" fmla="*/ 110105 h 2339115"/>
              <a:gd name="connsiteX34" fmla="*/ 5806 w 1070671"/>
              <a:gd name="connsiteY34" fmla="*/ 103432 h 2339115"/>
              <a:gd name="connsiteX35" fmla="*/ 0 w 1070671"/>
              <a:gd name="connsiteY35" fmla="*/ 158586 h 2339115"/>
              <a:gd name="connsiteX36" fmla="*/ 63863 w 1070671"/>
              <a:gd name="connsiteY36" fmla="*/ 257284 h 2339115"/>
              <a:gd name="connsiteX37" fmla="*/ 148046 w 1070671"/>
              <a:gd name="connsiteY37" fmla="*/ 408232 h 2339115"/>
              <a:gd name="connsiteX38" fmla="*/ 310606 w 1070671"/>
              <a:gd name="connsiteY38" fmla="*/ 646266 h 2339115"/>
              <a:gd name="connsiteX39" fmla="*/ 316411 w 1070671"/>
              <a:gd name="connsiteY39" fmla="*/ 724644 h 2339115"/>
              <a:gd name="connsiteX40" fmla="*/ 380274 w 1070671"/>
              <a:gd name="connsiteY40" fmla="*/ 881398 h 2339115"/>
              <a:gd name="connsiteX41" fmla="*/ 386080 w 1070671"/>
              <a:gd name="connsiteY41" fmla="*/ 991706 h 2339115"/>
              <a:gd name="connsiteX42" fmla="*/ 319314 w 1070671"/>
              <a:gd name="connsiteY42" fmla="*/ 1209421 h 2339115"/>
              <a:gd name="connsiteX43" fmla="*/ 325120 w 1070671"/>
              <a:gd name="connsiteY43" fmla="*/ 1316826 h 2339115"/>
              <a:gd name="connsiteX44" fmla="*/ 342537 w 1070671"/>
              <a:gd name="connsiteY44" fmla="*/ 1430038 h 2339115"/>
              <a:gd name="connsiteX45" fmla="*/ 357051 w 1070671"/>
              <a:gd name="connsiteY45" fmla="*/ 1601306 h 2339115"/>
              <a:gd name="connsiteX46" fmla="*/ 391886 w 1070671"/>
              <a:gd name="connsiteY46" fmla="*/ 1711615 h 2339115"/>
              <a:gd name="connsiteX47" fmla="*/ 481874 w 1070671"/>
              <a:gd name="connsiteY47" fmla="*/ 2054152 h 2339115"/>
              <a:gd name="connsiteX48" fmla="*/ 516709 w 1070671"/>
              <a:gd name="connsiteY48" fmla="*/ 2062861 h 2339115"/>
              <a:gd name="connsiteX49" fmla="*/ 484777 w 1070671"/>
              <a:gd name="connsiteY49" fmla="*/ 2123821 h 2339115"/>
              <a:gd name="connsiteX50" fmla="*/ 461554 w 1070671"/>
              <a:gd name="connsiteY50" fmla="*/ 2216712 h 2339115"/>
              <a:gd name="connsiteX51" fmla="*/ 531223 w 1070671"/>
              <a:gd name="connsiteY51" fmla="*/ 2239935 h 2339115"/>
              <a:gd name="connsiteX52" fmla="*/ 586377 w 1070671"/>
              <a:gd name="connsiteY52" fmla="*/ 2199295 h 2339115"/>
              <a:gd name="connsiteX53" fmla="*/ 583474 w 1070671"/>
              <a:gd name="connsiteY53" fmla="*/ 2123821 h 2339115"/>
              <a:gd name="connsiteX54" fmla="*/ 606697 w 1070671"/>
              <a:gd name="connsiteY54" fmla="*/ 2059958 h 2339115"/>
              <a:gd name="connsiteX55" fmla="*/ 606697 w 1070671"/>
              <a:gd name="connsiteY55" fmla="*/ 2036735 h 2339115"/>
              <a:gd name="connsiteX56" fmla="*/ 560251 w 1070671"/>
              <a:gd name="connsiteY56" fmla="*/ 1929329 h 2339115"/>
              <a:gd name="connsiteX57" fmla="*/ 551543 w 1070671"/>
              <a:gd name="connsiteY57" fmla="*/ 1592598 h 2339115"/>
              <a:gd name="connsiteX58" fmla="*/ 551543 w 1070671"/>
              <a:gd name="connsiteY58" fmla="*/ 1409718 h 2339115"/>
              <a:gd name="connsiteX59" fmla="*/ 618309 w 1070671"/>
              <a:gd name="connsiteY59" fmla="*/ 1697101 h 2339115"/>
              <a:gd name="connsiteX60" fmla="*/ 647337 w 1070671"/>
              <a:gd name="connsiteY60" fmla="*/ 1798700 h 2339115"/>
              <a:gd name="connsiteX61" fmla="*/ 646611 w 1070671"/>
              <a:gd name="connsiteY61" fmla="*/ 1922072 h 2339115"/>
              <a:gd name="connsiteX62" fmla="*/ 676366 w 1070671"/>
              <a:gd name="connsiteY62" fmla="*/ 2190586 h 2339115"/>
              <a:gd name="connsiteX63" fmla="*/ 705394 w 1070671"/>
              <a:gd name="connsiteY63" fmla="*/ 2196392 h 2339115"/>
              <a:gd name="connsiteX64" fmla="*/ 699589 w 1070671"/>
              <a:gd name="connsiteY64" fmla="*/ 2271865 h 2339115"/>
              <a:gd name="connsiteX65" fmla="*/ 785223 w 1070671"/>
              <a:gd name="connsiteY65" fmla="*/ 2318312 h 2339115"/>
              <a:gd name="connsiteX66" fmla="*/ 912949 w 1070671"/>
              <a:gd name="connsiteY66" fmla="*/ 2291460 h 2339115"/>
              <a:gd name="connsiteX67" fmla="*/ 766354 w 1070671"/>
              <a:gd name="connsiteY67" fmla="*/ 2187683 h 2339115"/>
              <a:gd name="connsiteX68" fmla="*/ 806994 w 1070671"/>
              <a:gd name="connsiteY68" fmla="*/ 2178974 h 2339115"/>
              <a:gd name="connsiteX69" fmla="*/ 786674 w 1070671"/>
              <a:gd name="connsiteY69" fmla="*/ 1833534 h 2339115"/>
              <a:gd name="connsiteX70" fmla="*/ 795384 w 1070671"/>
              <a:gd name="connsiteY70" fmla="*/ 1772574 h 2339115"/>
              <a:gd name="connsiteX71" fmla="*/ 777966 w 1070671"/>
              <a:gd name="connsiteY71" fmla="*/ 1740643 h 2339115"/>
              <a:gd name="connsiteX72" fmla="*/ 766354 w 1070671"/>
              <a:gd name="connsiteY72" fmla="*/ 1360368 h 2339115"/>
              <a:gd name="connsiteX73" fmla="*/ 737326 w 1070671"/>
              <a:gd name="connsiteY73" fmla="*/ 1250060 h 2339115"/>
              <a:gd name="connsiteX74" fmla="*/ 705394 w 1070671"/>
              <a:gd name="connsiteY74" fmla="*/ 982997 h 2339115"/>
              <a:gd name="connsiteX75" fmla="*/ 801189 w 1070671"/>
              <a:gd name="connsiteY75" fmla="*/ 657877 h 2339115"/>
              <a:gd name="connsiteX76" fmla="*/ 992777 w 1070671"/>
              <a:gd name="connsiteY76" fmla="*/ 422745 h 2339115"/>
              <a:gd name="connsiteX77" fmla="*/ 1065349 w 1070671"/>
              <a:gd name="connsiteY77" fmla="*/ 170197 h 2339115"/>
              <a:gd name="connsiteX78" fmla="*/ 1045029 w 1070671"/>
              <a:gd name="connsiteY78" fmla="*/ 30860 h 2339115"/>
              <a:gd name="connsiteX79" fmla="*/ 984069 w 1070671"/>
              <a:gd name="connsiteY79" fmla="*/ 88918 h 2339115"/>
              <a:gd name="connsiteX0" fmla="*/ 994401 w 1081003"/>
              <a:gd name="connsiteY0" fmla="*/ 88918 h 2339115"/>
              <a:gd name="connsiteX1" fmla="*/ 994401 w 1081003"/>
              <a:gd name="connsiteY1" fmla="*/ 155684 h 2339115"/>
              <a:gd name="connsiteX2" fmla="*/ 927635 w 1081003"/>
              <a:gd name="connsiteY2" fmla="*/ 297924 h 2339115"/>
              <a:gd name="connsiteX3" fmla="*/ 875383 w 1081003"/>
              <a:gd name="connsiteY3" fmla="*/ 370495 h 2339115"/>
              <a:gd name="connsiteX4" fmla="*/ 811521 w 1081003"/>
              <a:gd name="connsiteY4" fmla="*/ 474998 h 2339115"/>
              <a:gd name="connsiteX5" fmla="*/ 709921 w 1081003"/>
              <a:gd name="connsiteY5" fmla="*/ 527249 h 2339115"/>
              <a:gd name="connsiteX6" fmla="*/ 675086 w 1081003"/>
              <a:gd name="connsiteY6" fmla="*/ 591112 h 2339115"/>
              <a:gd name="connsiteX7" fmla="*/ 634446 w 1081003"/>
              <a:gd name="connsiteY7" fmla="*/ 582404 h 2339115"/>
              <a:gd name="connsiteX8" fmla="*/ 643155 w 1081003"/>
              <a:gd name="connsiteY8" fmla="*/ 533055 h 2339115"/>
              <a:gd name="connsiteX9" fmla="*/ 677989 w 1081003"/>
              <a:gd name="connsiteY9" fmla="*/ 492415 h 2339115"/>
              <a:gd name="connsiteX10" fmla="*/ 675086 w 1081003"/>
              <a:gd name="connsiteY10" fmla="*/ 437261 h 2339115"/>
              <a:gd name="connsiteX11" fmla="*/ 675086 w 1081003"/>
              <a:gd name="connsiteY11" fmla="*/ 385009 h 2339115"/>
              <a:gd name="connsiteX12" fmla="*/ 619932 w 1081003"/>
              <a:gd name="connsiteY12" fmla="*/ 321146 h 2339115"/>
              <a:gd name="connsiteX13" fmla="*/ 541555 w 1081003"/>
              <a:gd name="connsiteY13" fmla="*/ 335661 h 2339115"/>
              <a:gd name="connsiteX14" fmla="*/ 500915 w 1081003"/>
              <a:gd name="connsiteY14" fmla="*/ 393718 h 2339115"/>
              <a:gd name="connsiteX15" fmla="*/ 512526 w 1081003"/>
              <a:gd name="connsiteY15" fmla="*/ 440164 h 2339115"/>
              <a:gd name="connsiteX16" fmla="*/ 503559 w 1081003"/>
              <a:gd name="connsiteY16" fmla="*/ 472218 h 2339115"/>
              <a:gd name="connsiteX17" fmla="*/ 529943 w 1081003"/>
              <a:gd name="connsiteY17" fmla="*/ 527249 h 2339115"/>
              <a:gd name="connsiteX18" fmla="*/ 489303 w 1081003"/>
              <a:gd name="connsiteY18" fmla="*/ 579501 h 2339115"/>
              <a:gd name="connsiteX19" fmla="*/ 460275 w 1081003"/>
              <a:gd name="connsiteY19" fmla="*/ 579501 h 2339115"/>
              <a:gd name="connsiteX20" fmla="*/ 431246 w 1081003"/>
              <a:gd name="connsiteY20" fmla="*/ 533055 h 2339115"/>
              <a:gd name="connsiteX21" fmla="*/ 367383 w 1081003"/>
              <a:gd name="connsiteY21" fmla="*/ 480804 h 2339115"/>
              <a:gd name="connsiteX22" fmla="*/ 318035 w 1081003"/>
              <a:gd name="connsiteY22" fmla="*/ 431455 h 2339115"/>
              <a:gd name="connsiteX23" fmla="*/ 286103 w 1081003"/>
              <a:gd name="connsiteY23" fmla="*/ 361786 h 2339115"/>
              <a:gd name="connsiteX24" fmla="*/ 187406 w 1081003"/>
              <a:gd name="connsiteY24" fmla="*/ 277604 h 2339115"/>
              <a:gd name="connsiteX25" fmla="*/ 132252 w 1081003"/>
              <a:gd name="connsiteY25" fmla="*/ 193421 h 2339115"/>
              <a:gd name="connsiteX26" fmla="*/ 111874 w 1081003"/>
              <a:gd name="connsiteY26" fmla="*/ 89056 h 2339115"/>
              <a:gd name="connsiteX27" fmla="*/ 98332 w 1081003"/>
              <a:gd name="connsiteY27" fmla="*/ 75981 h 2339115"/>
              <a:gd name="connsiteX28" fmla="*/ 95685 w 1081003"/>
              <a:gd name="connsiteY28" fmla="*/ 136749 h 2339115"/>
              <a:gd name="connsiteX29" fmla="*/ 63914 w 1081003"/>
              <a:gd name="connsiteY29" fmla="*/ 26644 h 2339115"/>
              <a:gd name="connsiteX30" fmla="*/ 46389 w 1081003"/>
              <a:gd name="connsiteY30" fmla="*/ 14246 h 2339115"/>
              <a:gd name="connsiteX31" fmla="*/ 64965 w 1081003"/>
              <a:gd name="connsiteY31" fmla="*/ 103591 h 2339115"/>
              <a:gd name="connsiteX32" fmla="*/ 28739 w 1081003"/>
              <a:gd name="connsiteY32" fmla="*/ 0 h 2339115"/>
              <a:gd name="connsiteX33" fmla="*/ 43406 w 1081003"/>
              <a:gd name="connsiteY33" fmla="*/ 110105 h 2339115"/>
              <a:gd name="connsiteX34" fmla="*/ 0 w 1081003"/>
              <a:gd name="connsiteY34" fmla="*/ 23753 h 2339115"/>
              <a:gd name="connsiteX35" fmla="*/ 10332 w 1081003"/>
              <a:gd name="connsiteY35" fmla="*/ 158586 h 2339115"/>
              <a:gd name="connsiteX36" fmla="*/ 74195 w 1081003"/>
              <a:gd name="connsiteY36" fmla="*/ 257284 h 2339115"/>
              <a:gd name="connsiteX37" fmla="*/ 158378 w 1081003"/>
              <a:gd name="connsiteY37" fmla="*/ 408232 h 2339115"/>
              <a:gd name="connsiteX38" fmla="*/ 320938 w 1081003"/>
              <a:gd name="connsiteY38" fmla="*/ 646266 h 2339115"/>
              <a:gd name="connsiteX39" fmla="*/ 326743 w 1081003"/>
              <a:gd name="connsiteY39" fmla="*/ 724644 h 2339115"/>
              <a:gd name="connsiteX40" fmla="*/ 390606 w 1081003"/>
              <a:gd name="connsiteY40" fmla="*/ 881398 h 2339115"/>
              <a:gd name="connsiteX41" fmla="*/ 396412 w 1081003"/>
              <a:gd name="connsiteY41" fmla="*/ 991706 h 2339115"/>
              <a:gd name="connsiteX42" fmla="*/ 329646 w 1081003"/>
              <a:gd name="connsiteY42" fmla="*/ 1209421 h 2339115"/>
              <a:gd name="connsiteX43" fmla="*/ 335452 w 1081003"/>
              <a:gd name="connsiteY43" fmla="*/ 1316826 h 2339115"/>
              <a:gd name="connsiteX44" fmla="*/ 352869 w 1081003"/>
              <a:gd name="connsiteY44" fmla="*/ 1430038 h 2339115"/>
              <a:gd name="connsiteX45" fmla="*/ 367383 w 1081003"/>
              <a:gd name="connsiteY45" fmla="*/ 1601306 h 2339115"/>
              <a:gd name="connsiteX46" fmla="*/ 402218 w 1081003"/>
              <a:gd name="connsiteY46" fmla="*/ 1711615 h 2339115"/>
              <a:gd name="connsiteX47" fmla="*/ 492206 w 1081003"/>
              <a:gd name="connsiteY47" fmla="*/ 2054152 h 2339115"/>
              <a:gd name="connsiteX48" fmla="*/ 527041 w 1081003"/>
              <a:gd name="connsiteY48" fmla="*/ 2062861 h 2339115"/>
              <a:gd name="connsiteX49" fmla="*/ 495109 w 1081003"/>
              <a:gd name="connsiteY49" fmla="*/ 2123821 h 2339115"/>
              <a:gd name="connsiteX50" fmla="*/ 471886 w 1081003"/>
              <a:gd name="connsiteY50" fmla="*/ 2216712 h 2339115"/>
              <a:gd name="connsiteX51" fmla="*/ 541555 w 1081003"/>
              <a:gd name="connsiteY51" fmla="*/ 2239935 h 2339115"/>
              <a:gd name="connsiteX52" fmla="*/ 596709 w 1081003"/>
              <a:gd name="connsiteY52" fmla="*/ 2199295 h 2339115"/>
              <a:gd name="connsiteX53" fmla="*/ 593806 w 1081003"/>
              <a:gd name="connsiteY53" fmla="*/ 2123821 h 2339115"/>
              <a:gd name="connsiteX54" fmla="*/ 617029 w 1081003"/>
              <a:gd name="connsiteY54" fmla="*/ 2059958 h 2339115"/>
              <a:gd name="connsiteX55" fmla="*/ 617029 w 1081003"/>
              <a:gd name="connsiteY55" fmla="*/ 2036735 h 2339115"/>
              <a:gd name="connsiteX56" fmla="*/ 570583 w 1081003"/>
              <a:gd name="connsiteY56" fmla="*/ 1929329 h 2339115"/>
              <a:gd name="connsiteX57" fmla="*/ 561875 w 1081003"/>
              <a:gd name="connsiteY57" fmla="*/ 1592598 h 2339115"/>
              <a:gd name="connsiteX58" fmla="*/ 561875 w 1081003"/>
              <a:gd name="connsiteY58" fmla="*/ 1409718 h 2339115"/>
              <a:gd name="connsiteX59" fmla="*/ 628641 w 1081003"/>
              <a:gd name="connsiteY59" fmla="*/ 1697101 h 2339115"/>
              <a:gd name="connsiteX60" fmla="*/ 657669 w 1081003"/>
              <a:gd name="connsiteY60" fmla="*/ 1798700 h 2339115"/>
              <a:gd name="connsiteX61" fmla="*/ 656943 w 1081003"/>
              <a:gd name="connsiteY61" fmla="*/ 1922072 h 2339115"/>
              <a:gd name="connsiteX62" fmla="*/ 686698 w 1081003"/>
              <a:gd name="connsiteY62" fmla="*/ 2190586 h 2339115"/>
              <a:gd name="connsiteX63" fmla="*/ 715726 w 1081003"/>
              <a:gd name="connsiteY63" fmla="*/ 2196392 h 2339115"/>
              <a:gd name="connsiteX64" fmla="*/ 709921 w 1081003"/>
              <a:gd name="connsiteY64" fmla="*/ 2271865 h 2339115"/>
              <a:gd name="connsiteX65" fmla="*/ 795555 w 1081003"/>
              <a:gd name="connsiteY65" fmla="*/ 2318312 h 2339115"/>
              <a:gd name="connsiteX66" fmla="*/ 923281 w 1081003"/>
              <a:gd name="connsiteY66" fmla="*/ 2291460 h 2339115"/>
              <a:gd name="connsiteX67" fmla="*/ 776686 w 1081003"/>
              <a:gd name="connsiteY67" fmla="*/ 2187683 h 2339115"/>
              <a:gd name="connsiteX68" fmla="*/ 817326 w 1081003"/>
              <a:gd name="connsiteY68" fmla="*/ 2178974 h 2339115"/>
              <a:gd name="connsiteX69" fmla="*/ 797006 w 1081003"/>
              <a:gd name="connsiteY69" fmla="*/ 1833534 h 2339115"/>
              <a:gd name="connsiteX70" fmla="*/ 805716 w 1081003"/>
              <a:gd name="connsiteY70" fmla="*/ 1772574 h 2339115"/>
              <a:gd name="connsiteX71" fmla="*/ 788298 w 1081003"/>
              <a:gd name="connsiteY71" fmla="*/ 1740643 h 2339115"/>
              <a:gd name="connsiteX72" fmla="*/ 776686 w 1081003"/>
              <a:gd name="connsiteY72" fmla="*/ 1360368 h 2339115"/>
              <a:gd name="connsiteX73" fmla="*/ 747658 w 1081003"/>
              <a:gd name="connsiteY73" fmla="*/ 1250060 h 2339115"/>
              <a:gd name="connsiteX74" fmla="*/ 715726 w 1081003"/>
              <a:gd name="connsiteY74" fmla="*/ 982997 h 2339115"/>
              <a:gd name="connsiteX75" fmla="*/ 811521 w 1081003"/>
              <a:gd name="connsiteY75" fmla="*/ 657877 h 2339115"/>
              <a:gd name="connsiteX76" fmla="*/ 1003109 w 1081003"/>
              <a:gd name="connsiteY76" fmla="*/ 422745 h 2339115"/>
              <a:gd name="connsiteX77" fmla="*/ 1075681 w 1081003"/>
              <a:gd name="connsiteY77" fmla="*/ 170197 h 2339115"/>
              <a:gd name="connsiteX78" fmla="*/ 1055361 w 1081003"/>
              <a:gd name="connsiteY78" fmla="*/ 30860 h 2339115"/>
              <a:gd name="connsiteX79" fmla="*/ 994401 w 1081003"/>
              <a:gd name="connsiteY79" fmla="*/ 88918 h 2339115"/>
              <a:gd name="connsiteX0" fmla="*/ 994401 w 1081003"/>
              <a:gd name="connsiteY0" fmla="*/ 92868 h 2343065"/>
              <a:gd name="connsiteX1" fmla="*/ 994401 w 1081003"/>
              <a:gd name="connsiteY1" fmla="*/ 159634 h 2343065"/>
              <a:gd name="connsiteX2" fmla="*/ 927635 w 1081003"/>
              <a:gd name="connsiteY2" fmla="*/ 301874 h 2343065"/>
              <a:gd name="connsiteX3" fmla="*/ 875383 w 1081003"/>
              <a:gd name="connsiteY3" fmla="*/ 374445 h 2343065"/>
              <a:gd name="connsiteX4" fmla="*/ 811521 w 1081003"/>
              <a:gd name="connsiteY4" fmla="*/ 478948 h 2343065"/>
              <a:gd name="connsiteX5" fmla="*/ 709921 w 1081003"/>
              <a:gd name="connsiteY5" fmla="*/ 531199 h 2343065"/>
              <a:gd name="connsiteX6" fmla="*/ 675086 w 1081003"/>
              <a:gd name="connsiteY6" fmla="*/ 595062 h 2343065"/>
              <a:gd name="connsiteX7" fmla="*/ 634446 w 1081003"/>
              <a:gd name="connsiteY7" fmla="*/ 586354 h 2343065"/>
              <a:gd name="connsiteX8" fmla="*/ 643155 w 1081003"/>
              <a:gd name="connsiteY8" fmla="*/ 537005 h 2343065"/>
              <a:gd name="connsiteX9" fmla="*/ 677989 w 1081003"/>
              <a:gd name="connsiteY9" fmla="*/ 496365 h 2343065"/>
              <a:gd name="connsiteX10" fmla="*/ 675086 w 1081003"/>
              <a:gd name="connsiteY10" fmla="*/ 441211 h 2343065"/>
              <a:gd name="connsiteX11" fmla="*/ 675086 w 1081003"/>
              <a:gd name="connsiteY11" fmla="*/ 388959 h 2343065"/>
              <a:gd name="connsiteX12" fmla="*/ 619932 w 1081003"/>
              <a:gd name="connsiteY12" fmla="*/ 325096 h 2343065"/>
              <a:gd name="connsiteX13" fmla="*/ 541555 w 1081003"/>
              <a:gd name="connsiteY13" fmla="*/ 339611 h 2343065"/>
              <a:gd name="connsiteX14" fmla="*/ 500915 w 1081003"/>
              <a:gd name="connsiteY14" fmla="*/ 397668 h 2343065"/>
              <a:gd name="connsiteX15" fmla="*/ 512526 w 1081003"/>
              <a:gd name="connsiteY15" fmla="*/ 444114 h 2343065"/>
              <a:gd name="connsiteX16" fmla="*/ 503559 w 1081003"/>
              <a:gd name="connsiteY16" fmla="*/ 476168 h 2343065"/>
              <a:gd name="connsiteX17" fmla="*/ 529943 w 1081003"/>
              <a:gd name="connsiteY17" fmla="*/ 531199 h 2343065"/>
              <a:gd name="connsiteX18" fmla="*/ 489303 w 1081003"/>
              <a:gd name="connsiteY18" fmla="*/ 583451 h 2343065"/>
              <a:gd name="connsiteX19" fmla="*/ 460275 w 1081003"/>
              <a:gd name="connsiteY19" fmla="*/ 583451 h 2343065"/>
              <a:gd name="connsiteX20" fmla="*/ 431246 w 1081003"/>
              <a:gd name="connsiteY20" fmla="*/ 537005 h 2343065"/>
              <a:gd name="connsiteX21" fmla="*/ 367383 w 1081003"/>
              <a:gd name="connsiteY21" fmla="*/ 484754 h 2343065"/>
              <a:gd name="connsiteX22" fmla="*/ 318035 w 1081003"/>
              <a:gd name="connsiteY22" fmla="*/ 435405 h 2343065"/>
              <a:gd name="connsiteX23" fmla="*/ 286103 w 1081003"/>
              <a:gd name="connsiteY23" fmla="*/ 365736 h 2343065"/>
              <a:gd name="connsiteX24" fmla="*/ 187406 w 1081003"/>
              <a:gd name="connsiteY24" fmla="*/ 281554 h 2343065"/>
              <a:gd name="connsiteX25" fmla="*/ 132252 w 1081003"/>
              <a:gd name="connsiteY25" fmla="*/ 197371 h 2343065"/>
              <a:gd name="connsiteX26" fmla="*/ 111874 w 1081003"/>
              <a:gd name="connsiteY26" fmla="*/ 93006 h 2343065"/>
              <a:gd name="connsiteX27" fmla="*/ 98332 w 1081003"/>
              <a:gd name="connsiteY27" fmla="*/ 79931 h 2343065"/>
              <a:gd name="connsiteX28" fmla="*/ 95685 w 1081003"/>
              <a:gd name="connsiteY28" fmla="*/ 140699 h 2343065"/>
              <a:gd name="connsiteX29" fmla="*/ 63914 w 1081003"/>
              <a:gd name="connsiteY29" fmla="*/ 30594 h 2343065"/>
              <a:gd name="connsiteX30" fmla="*/ 46389 w 1081003"/>
              <a:gd name="connsiteY30" fmla="*/ 18196 h 2343065"/>
              <a:gd name="connsiteX31" fmla="*/ 64965 w 1081003"/>
              <a:gd name="connsiteY31" fmla="*/ 107541 h 2343065"/>
              <a:gd name="connsiteX32" fmla="*/ 12728 w 1081003"/>
              <a:gd name="connsiteY32" fmla="*/ 0 h 2343065"/>
              <a:gd name="connsiteX33" fmla="*/ 43406 w 1081003"/>
              <a:gd name="connsiteY33" fmla="*/ 114055 h 2343065"/>
              <a:gd name="connsiteX34" fmla="*/ 0 w 1081003"/>
              <a:gd name="connsiteY34" fmla="*/ 27703 h 2343065"/>
              <a:gd name="connsiteX35" fmla="*/ 10332 w 1081003"/>
              <a:gd name="connsiteY35" fmla="*/ 162536 h 2343065"/>
              <a:gd name="connsiteX36" fmla="*/ 74195 w 1081003"/>
              <a:gd name="connsiteY36" fmla="*/ 261234 h 2343065"/>
              <a:gd name="connsiteX37" fmla="*/ 158378 w 1081003"/>
              <a:gd name="connsiteY37" fmla="*/ 412182 h 2343065"/>
              <a:gd name="connsiteX38" fmla="*/ 320938 w 1081003"/>
              <a:gd name="connsiteY38" fmla="*/ 650216 h 2343065"/>
              <a:gd name="connsiteX39" fmla="*/ 326743 w 1081003"/>
              <a:gd name="connsiteY39" fmla="*/ 728594 h 2343065"/>
              <a:gd name="connsiteX40" fmla="*/ 390606 w 1081003"/>
              <a:gd name="connsiteY40" fmla="*/ 885348 h 2343065"/>
              <a:gd name="connsiteX41" fmla="*/ 396412 w 1081003"/>
              <a:gd name="connsiteY41" fmla="*/ 995656 h 2343065"/>
              <a:gd name="connsiteX42" fmla="*/ 329646 w 1081003"/>
              <a:gd name="connsiteY42" fmla="*/ 1213371 h 2343065"/>
              <a:gd name="connsiteX43" fmla="*/ 335452 w 1081003"/>
              <a:gd name="connsiteY43" fmla="*/ 1320776 h 2343065"/>
              <a:gd name="connsiteX44" fmla="*/ 352869 w 1081003"/>
              <a:gd name="connsiteY44" fmla="*/ 1433988 h 2343065"/>
              <a:gd name="connsiteX45" fmla="*/ 367383 w 1081003"/>
              <a:gd name="connsiteY45" fmla="*/ 1605256 h 2343065"/>
              <a:gd name="connsiteX46" fmla="*/ 402218 w 1081003"/>
              <a:gd name="connsiteY46" fmla="*/ 1715565 h 2343065"/>
              <a:gd name="connsiteX47" fmla="*/ 492206 w 1081003"/>
              <a:gd name="connsiteY47" fmla="*/ 2058102 h 2343065"/>
              <a:gd name="connsiteX48" fmla="*/ 527041 w 1081003"/>
              <a:gd name="connsiteY48" fmla="*/ 2066811 h 2343065"/>
              <a:gd name="connsiteX49" fmla="*/ 495109 w 1081003"/>
              <a:gd name="connsiteY49" fmla="*/ 2127771 h 2343065"/>
              <a:gd name="connsiteX50" fmla="*/ 471886 w 1081003"/>
              <a:gd name="connsiteY50" fmla="*/ 2220662 h 2343065"/>
              <a:gd name="connsiteX51" fmla="*/ 541555 w 1081003"/>
              <a:gd name="connsiteY51" fmla="*/ 2243885 h 2343065"/>
              <a:gd name="connsiteX52" fmla="*/ 596709 w 1081003"/>
              <a:gd name="connsiteY52" fmla="*/ 2203245 h 2343065"/>
              <a:gd name="connsiteX53" fmla="*/ 593806 w 1081003"/>
              <a:gd name="connsiteY53" fmla="*/ 2127771 h 2343065"/>
              <a:gd name="connsiteX54" fmla="*/ 617029 w 1081003"/>
              <a:gd name="connsiteY54" fmla="*/ 2063908 h 2343065"/>
              <a:gd name="connsiteX55" fmla="*/ 617029 w 1081003"/>
              <a:gd name="connsiteY55" fmla="*/ 2040685 h 2343065"/>
              <a:gd name="connsiteX56" fmla="*/ 570583 w 1081003"/>
              <a:gd name="connsiteY56" fmla="*/ 1933279 h 2343065"/>
              <a:gd name="connsiteX57" fmla="*/ 561875 w 1081003"/>
              <a:gd name="connsiteY57" fmla="*/ 1596548 h 2343065"/>
              <a:gd name="connsiteX58" fmla="*/ 561875 w 1081003"/>
              <a:gd name="connsiteY58" fmla="*/ 1413668 h 2343065"/>
              <a:gd name="connsiteX59" fmla="*/ 628641 w 1081003"/>
              <a:gd name="connsiteY59" fmla="*/ 1701051 h 2343065"/>
              <a:gd name="connsiteX60" fmla="*/ 657669 w 1081003"/>
              <a:gd name="connsiteY60" fmla="*/ 1802650 h 2343065"/>
              <a:gd name="connsiteX61" fmla="*/ 656943 w 1081003"/>
              <a:gd name="connsiteY61" fmla="*/ 1926022 h 2343065"/>
              <a:gd name="connsiteX62" fmla="*/ 686698 w 1081003"/>
              <a:gd name="connsiteY62" fmla="*/ 2194536 h 2343065"/>
              <a:gd name="connsiteX63" fmla="*/ 715726 w 1081003"/>
              <a:gd name="connsiteY63" fmla="*/ 2200342 h 2343065"/>
              <a:gd name="connsiteX64" fmla="*/ 709921 w 1081003"/>
              <a:gd name="connsiteY64" fmla="*/ 2275815 h 2343065"/>
              <a:gd name="connsiteX65" fmla="*/ 795555 w 1081003"/>
              <a:gd name="connsiteY65" fmla="*/ 2322262 h 2343065"/>
              <a:gd name="connsiteX66" fmla="*/ 923281 w 1081003"/>
              <a:gd name="connsiteY66" fmla="*/ 2295410 h 2343065"/>
              <a:gd name="connsiteX67" fmla="*/ 776686 w 1081003"/>
              <a:gd name="connsiteY67" fmla="*/ 2191633 h 2343065"/>
              <a:gd name="connsiteX68" fmla="*/ 817326 w 1081003"/>
              <a:gd name="connsiteY68" fmla="*/ 2182924 h 2343065"/>
              <a:gd name="connsiteX69" fmla="*/ 797006 w 1081003"/>
              <a:gd name="connsiteY69" fmla="*/ 1837484 h 2343065"/>
              <a:gd name="connsiteX70" fmla="*/ 805716 w 1081003"/>
              <a:gd name="connsiteY70" fmla="*/ 1776524 h 2343065"/>
              <a:gd name="connsiteX71" fmla="*/ 788298 w 1081003"/>
              <a:gd name="connsiteY71" fmla="*/ 1744593 h 2343065"/>
              <a:gd name="connsiteX72" fmla="*/ 776686 w 1081003"/>
              <a:gd name="connsiteY72" fmla="*/ 1364318 h 2343065"/>
              <a:gd name="connsiteX73" fmla="*/ 747658 w 1081003"/>
              <a:gd name="connsiteY73" fmla="*/ 1254010 h 2343065"/>
              <a:gd name="connsiteX74" fmla="*/ 715726 w 1081003"/>
              <a:gd name="connsiteY74" fmla="*/ 986947 h 2343065"/>
              <a:gd name="connsiteX75" fmla="*/ 811521 w 1081003"/>
              <a:gd name="connsiteY75" fmla="*/ 661827 h 2343065"/>
              <a:gd name="connsiteX76" fmla="*/ 1003109 w 1081003"/>
              <a:gd name="connsiteY76" fmla="*/ 426695 h 2343065"/>
              <a:gd name="connsiteX77" fmla="*/ 1075681 w 1081003"/>
              <a:gd name="connsiteY77" fmla="*/ 174147 h 2343065"/>
              <a:gd name="connsiteX78" fmla="*/ 1055361 w 1081003"/>
              <a:gd name="connsiteY78" fmla="*/ 34810 h 2343065"/>
              <a:gd name="connsiteX79" fmla="*/ 994401 w 1081003"/>
              <a:gd name="connsiteY79" fmla="*/ 92868 h 2343065"/>
              <a:gd name="connsiteX0" fmla="*/ 986626 w 1073228"/>
              <a:gd name="connsiteY0" fmla="*/ 92868 h 2343065"/>
              <a:gd name="connsiteX1" fmla="*/ 986626 w 1073228"/>
              <a:gd name="connsiteY1" fmla="*/ 159634 h 2343065"/>
              <a:gd name="connsiteX2" fmla="*/ 919860 w 1073228"/>
              <a:gd name="connsiteY2" fmla="*/ 301874 h 2343065"/>
              <a:gd name="connsiteX3" fmla="*/ 867608 w 1073228"/>
              <a:gd name="connsiteY3" fmla="*/ 374445 h 2343065"/>
              <a:gd name="connsiteX4" fmla="*/ 803746 w 1073228"/>
              <a:gd name="connsiteY4" fmla="*/ 478948 h 2343065"/>
              <a:gd name="connsiteX5" fmla="*/ 702146 w 1073228"/>
              <a:gd name="connsiteY5" fmla="*/ 531199 h 2343065"/>
              <a:gd name="connsiteX6" fmla="*/ 667311 w 1073228"/>
              <a:gd name="connsiteY6" fmla="*/ 595062 h 2343065"/>
              <a:gd name="connsiteX7" fmla="*/ 626671 w 1073228"/>
              <a:gd name="connsiteY7" fmla="*/ 586354 h 2343065"/>
              <a:gd name="connsiteX8" fmla="*/ 635380 w 1073228"/>
              <a:gd name="connsiteY8" fmla="*/ 537005 h 2343065"/>
              <a:gd name="connsiteX9" fmla="*/ 670214 w 1073228"/>
              <a:gd name="connsiteY9" fmla="*/ 496365 h 2343065"/>
              <a:gd name="connsiteX10" fmla="*/ 667311 w 1073228"/>
              <a:gd name="connsiteY10" fmla="*/ 441211 h 2343065"/>
              <a:gd name="connsiteX11" fmla="*/ 667311 w 1073228"/>
              <a:gd name="connsiteY11" fmla="*/ 388959 h 2343065"/>
              <a:gd name="connsiteX12" fmla="*/ 612157 w 1073228"/>
              <a:gd name="connsiteY12" fmla="*/ 325096 h 2343065"/>
              <a:gd name="connsiteX13" fmla="*/ 533780 w 1073228"/>
              <a:gd name="connsiteY13" fmla="*/ 339611 h 2343065"/>
              <a:gd name="connsiteX14" fmla="*/ 493140 w 1073228"/>
              <a:gd name="connsiteY14" fmla="*/ 397668 h 2343065"/>
              <a:gd name="connsiteX15" fmla="*/ 504751 w 1073228"/>
              <a:gd name="connsiteY15" fmla="*/ 444114 h 2343065"/>
              <a:gd name="connsiteX16" fmla="*/ 495784 w 1073228"/>
              <a:gd name="connsiteY16" fmla="*/ 476168 h 2343065"/>
              <a:gd name="connsiteX17" fmla="*/ 522168 w 1073228"/>
              <a:gd name="connsiteY17" fmla="*/ 531199 h 2343065"/>
              <a:gd name="connsiteX18" fmla="*/ 481528 w 1073228"/>
              <a:gd name="connsiteY18" fmla="*/ 583451 h 2343065"/>
              <a:gd name="connsiteX19" fmla="*/ 452500 w 1073228"/>
              <a:gd name="connsiteY19" fmla="*/ 583451 h 2343065"/>
              <a:gd name="connsiteX20" fmla="*/ 423471 w 1073228"/>
              <a:gd name="connsiteY20" fmla="*/ 537005 h 2343065"/>
              <a:gd name="connsiteX21" fmla="*/ 359608 w 1073228"/>
              <a:gd name="connsiteY21" fmla="*/ 484754 h 2343065"/>
              <a:gd name="connsiteX22" fmla="*/ 310260 w 1073228"/>
              <a:gd name="connsiteY22" fmla="*/ 435405 h 2343065"/>
              <a:gd name="connsiteX23" fmla="*/ 278328 w 1073228"/>
              <a:gd name="connsiteY23" fmla="*/ 365736 h 2343065"/>
              <a:gd name="connsiteX24" fmla="*/ 179631 w 1073228"/>
              <a:gd name="connsiteY24" fmla="*/ 281554 h 2343065"/>
              <a:gd name="connsiteX25" fmla="*/ 124477 w 1073228"/>
              <a:gd name="connsiteY25" fmla="*/ 197371 h 2343065"/>
              <a:gd name="connsiteX26" fmla="*/ 104099 w 1073228"/>
              <a:gd name="connsiteY26" fmla="*/ 93006 h 2343065"/>
              <a:gd name="connsiteX27" fmla="*/ 90557 w 1073228"/>
              <a:gd name="connsiteY27" fmla="*/ 79931 h 2343065"/>
              <a:gd name="connsiteX28" fmla="*/ 87910 w 1073228"/>
              <a:gd name="connsiteY28" fmla="*/ 140699 h 2343065"/>
              <a:gd name="connsiteX29" fmla="*/ 56139 w 1073228"/>
              <a:gd name="connsiteY29" fmla="*/ 30594 h 2343065"/>
              <a:gd name="connsiteX30" fmla="*/ 38614 w 1073228"/>
              <a:gd name="connsiteY30" fmla="*/ 18196 h 2343065"/>
              <a:gd name="connsiteX31" fmla="*/ 57190 w 1073228"/>
              <a:gd name="connsiteY31" fmla="*/ 107541 h 2343065"/>
              <a:gd name="connsiteX32" fmla="*/ 4953 w 1073228"/>
              <a:gd name="connsiteY32" fmla="*/ 0 h 2343065"/>
              <a:gd name="connsiteX33" fmla="*/ 35631 w 1073228"/>
              <a:gd name="connsiteY33" fmla="*/ 114055 h 2343065"/>
              <a:gd name="connsiteX34" fmla="*/ 0 w 1073228"/>
              <a:gd name="connsiteY34" fmla="*/ 37327 h 2343065"/>
              <a:gd name="connsiteX35" fmla="*/ 2557 w 1073228"/>
              <a:gd name="connsiteY35" fmla="*/ 162536 h 2343065"/>
              <a:gd name="connsiteX36" fmla="*/ 66420 w 1073228"/>
              <a:gd name="connsiteY36" fmla="*/ 261234 h 2343065"/>
              <a:gd name="connsiteX37" fmla="*/ 150603 w 1073228"/>
              <a:gd name="connsiteY37" fmla="*/ 412182 h 2343065"/>
              <a:gd name="connsiteX38" fmla="*/ 313163 w 1073228"/>
              <a:gd name="connsiteY38" fmla="*/ 650216 h 2343065"/>
              <a:gd name="connsiteX39" fmla="*/ 318968 w 1073228"/>
              <a:gd name="connsiteY39" fmla="*/ 728594 h 2343065"/>
              <a:gd name="connsiteX40" fmla="*/ 382831 w 1073228"/>
              <a:gd name="connsiteY40" fmla="*/ 885348 h 2343065"/>
              <a:gd name="connsiteX41" fmla="*/ 388637 w 1073228"/>
              <a:gd name="connsiteY41" fmla="*/ 995656 h 2343065"/>
              <a:gd name="connsiteX42" fmla="*/ 321871 w 1073228"/>
              <a:gd name="connsiteY42" fmla="*/ 1213371 h 2343065"/>
              <a:gd name="connsiteX43" fmla="*/ 327677 w 1073228"/>
              <a:gd name="connsiteY43" fmla="*/ 1320776 h 2343065"/>
              <a:gd name="connsiteX44" fmla="*/ 345094 w 1073228"/>
              <a:gd name="connsiteY44" fmla="*/ 1433988 h 2343065"/>
              <a:gd name="connsiteX45" fmla="*/ 359608 w 1073228"/>
              <a:gd name="connsiteY45" fmla="*/ 1605256 h 2343065"/>
              <a:gd name="connsiteX46" fmla="*/ 394443 w 1073228"/>
              <a:gd name="connsiteY46" fmla="*/ 1715565 h 2343065"/>
              <a:gd name="connsiteX47" fmla="*/ 484431 w 1073228"/>
              <a:gd name="connsiteY47" fmla="*/ 2058102 h 2343065"/>
              <a:gd name="connsiteX48" fmla="*/ 519266 w 1073228"/>
              <a:gd name="connsiteY48" fmla="*/ 2066811 h 2343065"/>
              <a:gd name="connsiteX49" fmla="*/ 487334 w 1073228"/>
              <a:gd name="connsiteY49" fmla="*/ 2127771 h 2343065"/>
              <a:gd name="connsiteX50" fmla="*/ 464111 w 1073228"/>
              <a:gd name="connsiteY50" fmla="*/ 2220662 h 2343065"/>
              <a:gd name="connsiteX51" fmla="*/ 533780 w 1073228"/>
              <a:gd name="connsiteY51" fmla="*/ 2243885 h 2343065"/>
              <a:gd name="connsiteX52" fmla="*/ 588934 w 1073228"/>
              <a:gd name="connsiteY52" fmla="*/ 2203245 h 2343065"/>
              <a:gd name="connsiteX53" fmla="*/ 586031 w 1073228"/>
              <a:gd name="connsiteY53" fmla="*/ 2127771 h 2343065"/>
              <a:gd name="connsiteX54" fmla="*/ 609254 w 1073228"/>
              <a:gd name="connsiteY54" fmla="*/ 2063908 h 2343065"/>
              <a:gd name="connsiteX55" fmla="*/ 609254 w 1073228"/>
              <a:gd name="connsiteY55" fmla="*/ 2040685 h 2343065"/>
              <a:gd name="connsiteX56" fmla="*/ 562808 w 1073228"/>
              <a:gd name="connsiteY56" fmla="*/ 1933279 h 2343065"/>
              <a:gd name="connsiteX57" fmla="*/ 554100 w 1073228"/>
              <a:gd name="connsiteY57" fmla="*/ 1596548 h 2343065"/>
              <a:gd name="connsiteX58" fmla="*/ 554100 w 1073228"/>
              <a:gd name="connsiteY58" fmla="*/ 1413668 h 2343065"/>
              <a:gd name="connsiteX59" fmla="*/ 620866 w 1073228"/>
              <a:gd name="connsiteY59" fmla="*/ 1701051 h 2343065"/>
              <a:gd name="connsiteX60" fmla="*/ 649894 w 1073228"/>
              <a:gd name="connsiteY60" fmla="*/ 1802650 h 2343065"/>
              <a:gd name="connsiteX61" fmla="*/ 649168 w 1073228"/>
              <a:gd name="connsiteY61" fmla="*/ 1926022 h 2343065"/>
              <a:gd name="connsiteX62" fmla="*/ 678923 w 1073228"/>
              <a:gd name="connsiteY62" fmla="*/ 2194536 h 2343065"/>
              <a:gd name="connsiteX63" fmla="*/ 707951 w 1073228"/>
              <a:gd name="connsiteY63" fmla="*/ 2200342 h 2343065"/>
              <a:gd name="connsiteX64" fmla="*/ 702146 w 1073228"/>
              <a:gd name="connsiteY64" fmla="*/ 2275815 h 2343065"/>
              <a:gd name="connsiteX65" fmla="*/ 787780 w 1073228"/>
              <a:gd name="connsiteY65" fmla="*/ 2322262 h 2343065"/>
              <a:gd name="connsiteX66" fmla="*/ 915506 w 1073228"/>
              <a:gd name="connsiteY66" fmla="*/ 2295410 h 2343065"/>
              <a:gd name="connsiteX67" fmla="*/ 768911 w 1073228"/>
              <a:gd name="connsiteY67" fmla="*/ 2191633 h 2343065"/>
              <a:gd name="connsiteX68" fmla="*/ 809551 w 1073228"/>
              <a:gd name="connsiteY68" fmla="*/ 2182924 h 2343065"/>
              <a:gd name="connsiteX69" fmla="*/ 789231 w 1073228"/>
              <a:gd name="connsiteY69" fmla="*/ 1837484 h 2343065"/>
              <a:gd name="connsiteX70" fmla="*/ 797941 w 1073228"/>
              <a:gd name="connsiteY70" fmla="*/ 1776524 h 2343065"/>
              <a:gd name="connsiteX71" fmla="*/ 780523 w 1073228"/>
              <a:gd name="connsiteY71" fmla="*/ 1744593 h 2343065"/>
              <a:gd name="connsiteX72" fmla="*/ 768911 w 1073228"/>
              <a:gd name="connsiteY72" fmla="*/ 1364318 h 2343065"/>
              <a:gd name="connsiteX73" fmla="*/ 739883 w 1073228"/>
              <a:gd name="connsiteY73" fmla="*/ 1254010 h 2343065"/>
              <a:gd name="connsiteX74" fmla="*/ 707951 w 1073228"/>
              <a:gd name="connsiteY74" fmla="*/ 986947 h 2343065"/>
              <a:gd name="connsiteX75" fmla="*/ 803746 w 1073228"/>
              <a:gd name="connsiteY75" fmla="*/ 661827 h 2343065"/>
              <a:gd name="connsiteX76" fmla="*/ 995334 w 1073228"/>
              <a:gd name="connsiteY76" fmla="*/ 426695 h 2343065"/>
              <a:gd name="connsiteX77" fmla="*/ 1067906 w 1073228"/>
              <a:gd name="connsiteY77" fmla="*/ 174147 h 2343065"/>
              <a:gd name="connsiteX78" fmla="*/ 1047586 w 1073228"/>
              <a:gd name="connsiteY78" fmla="*/ 34810 h 2343065"/>
              <a:gd name="connsiteX79" fmla="*/ 986626 w 1073228"/>
              <a:gd name="connsiteY79" fmla="*/ 92868 h 2343065"/>
              <a:gd name="connsiteX0" fmla="*/ 1028033 w 1114635"/>
              <a:gd name="connsiteY0" fmla="*/ 92868 h 2343065"/>
              <a:gd name="connsiteX1" fmla="*/ 1028033 w 1114635"/>
              <a:gd name="connsiteY1" fmla="*/ 159634 h 2343065"/>
              <a:gd name="connsiteX2" fmla="*/ 961267 w 1114635"/>
              <a:gd name="connsiteY2" fmla="*/ 301874 h 2343065"/>
              <a:gd name="connsiteX3" fmla="*/ 909015 w 1114635"/>
              <a:gd name="connsiteY3" fmla="*/ 374445 h 2343065"/>
              <a:gd name="connsiteX4" fmla="*/ 845153 w 1114635"/>
              <a:gd name="connsiteY4" fmla="*/ 478948 h 2343065"/>
              <a:gd name="connsiteX5" fmla="*/ 743553 w 1114635"/>
              <a:gd name="connsiteY5" fmla="*/ 531199 h 2343065"/>
              <a:gd name="connsiteX6" fmla="*/ 708718 w 1114635"/>
              <a:gd name="connsiteY6" fmla="*/ 595062 h 2343065"/>
              <a:gd name="connsiteX7" fmla="*/ 668078 w 1114635"/>
              <a:gd name="connsiteY7" fmla="*/ 586354 h 2343065"/>
              <a:gd name="connsiteX8" fmla="*/ 676787 w 1114635"/>
              <a:gd name="connsiteY8" fmla="*/ 537005 h 2343065"/>
              <a:gd name="connsiteX9" fmla="*/ 711621 w 1114635"/>
              <a:gd name="connsiteY9" fmla="*/ 496365 h 2343065"/>
              <a:gd name="connsiteX10" fmla="*/ 708718 w 1114635"/>
              <a:gd name="connsiteY10" fmla="*/ 441211 h 2343065"/>
              <a:gd name="connsiteX11" fmla="*/ 708718 w 1114635"/>
              <a:gd name="connsiteY11" fmla="*/ 388959 h 2343065"/>
              <a:gd name="connsiteX12" fmla="*/ 653564 w 1114635"/>
              <a:gd name="connsiteY12" fmla="*/ 325096 h 2343065"/>
              <a:gd name="connsiteX13" fmla="*/ 575187 w 1114635"/>
              <a:gd name="connsiteY13" fmla="*/ 339611 h 2343065"/>
              <a:gd name="connsiteX14" fmla="*/ 534547 w 1114635"/>
              <a:gd name="connsiteY14" fmla="*/ 397668 h 2343065"/>
              <a:gd name="connsiteX15" fmla="*/ 546158 w 1114635"/>
              <a:gd name="connsiteY15" fmla="*/ 444114 h 2343065"/>
              <a:gd name="connsiteX16" fmla="*/ 537191 w 1114635"/>
              <a:gd name="connsiteY16" fmla="*/ 476168 h 2343065"/>
              <a:gd name="connsiteX17" fmla="*/ 563575 w 1114635"/>
              <a:gd name="connsiteY17" fmla="*/ 531199 h 2343065"/>
              <a:gd name="connsiteX18" fmla="*/ 522935 w 1114635"/>
              <a:gd name="connsiteY18" fmla="*/ 583451 h 2343065"/>
              <a:gd name="connsiteX19" fmla="*/ 493907 w 1114635"/>
              <a:gd name="connsiteY19" fmla="*/ 583451 h 2343065"/>
              <a:gd name="connsiteX20" fmla="*/ 464878 w 1114635"/>
              <a:gd name="connsiteY20" fmla="*/ 537005 h 2343065"/>
              <a:gd name="connsiteX21" fmla="*/ 401015 w 1114635"/>
              <a:gd name="connsiteY21" fmla="*/ 484754 h 2343065"/>
              <a:gd name="connsiteX22" fmla="*/ 351667 w 1114635"/>
              <a:gd name="connsiteY22" fmla="*/ 435405 h 2343065"/>
              <a:gd name="connsiteX23" fmla="*/ 319735 w 1114635"/>
              <a:gd name="connsiteY23" fmla="*/ 365736 h 2343065"/>
              <a:gd name="connsiteX24" fmla="*/ 221038 w 1114635"/>
              <a:gd name="connsiteY24" fmla="*/ 281554 h 2343065"/>
              <a:gd name="connsiteX25" fmla="*/ 165884 w 1114635"/>
              <a:gd name="connsiteY25" fmla="*/ 197371 h 2343065"/>
              <a:gd name="connsiteX26" fmla="*/ 145506 w 1114635"/>
              <a:gd name="connsiteY26" fmla="*/ 93006 h 2343065"/>
              <a:gd name="connsiteX27" fmla="*/ 131964 w 1114635"/>
              <a:gd name="connsiteY27" fmla="*/ 79931 h 2343065"/>
              <a:gd name="connsiteX28" fmla="*/ 129317 w 1114635"/>
              <a:gd name="connsiteY28" fmla="*/ 140699 h 2343065"/>
              <a:gd name="connsiteX29" fmla="*/ 97546 w 1114635"/>
              <a:gd name="connsiteY29" fmla="*/ 30594 h 2343065"/>
              <a:gd name="connsiteX30" fmla="*/ 80021 w 1114635"/>
              <a:gd name="connsiteY30" fmla="*/ 18196 h 2343065"/>
              <a:gd name="connsiteX31" fmla="*/ 98597 w 1114635"/>
              <a:gd name="connsiteY31" fmla="*/ 107541 h 2343065"/>
              <a:gd name="connsiteX32" fmla="*/ 46360 w 1114635"/>
              <a:gd name="connsiteY32" fmla="*/ 0 h 2343065"/>
              <a:gd name="connsiteX33" fmla="*/ 77038 w 1114635"/>
              <a:gd name="connsiteY33" fmla="*/ 114055 h 2343065"/>
              <a:gd name="connsiteX34" fmla="*/ 41407 w 1114635"/>
              <a:gd name="connsiteY34" fmla="*/ 37327 h 2343065"/>
              <a:gd name="connsiteX35" fmla="*/ 426 w 1114635"/>
              <a:gd name="connsiteY35" fmla="*/ 85604 h 2343065"/>
              <a:gd name="connsiteX36" fmla="*/ 43964 w 1114635"/>
              <a:gd name="connsiteY36" fmla="*/ 162536 h 2343065"/>
              <a:gd name="connsiteX37" fmla="*/ 107827 w 1114635"/>
              <a:gd name="connsiteY37" fmla="*/ 261234 h 2343065"/>
              <a:gd name="connsiteX38" fmla="*/ 192010 w 1114635"/>
              <a:gd name="connsiteY38" fmla="*/ 412182 h 2343065"/>
              <a:gd name="connsiteX39" fmla="*/ 354570 w 1114635"/>
              <a:gd name="connsiteY39" fmla="*/ 650216 h 2343065"/>
              <a:gd name="connsiteX40" fmla="*/ 360375 w 1114635"/>
              <a:gd name="connsiteY40" fmla="*/ 728594 h 2343065"/>
              <a:gd name="connsiteX41" fmla="*/ 424238 w 1114635"/>
              <a:gd name="connsiteY41" fmla="*/ 885348 h 2343065"/>
              <a:gd name="connsiteX42" fmla="*/ 430044 w 1114635"/>
              <a:gd name="connsiteY42" fmla="*/ 995656 h 2343065"/>
              <a:gd name="connsiteX43" fmla="*/ 363278 w 1114635"/>
              <a:gd name="connsiteY43" fmla="*/ 1213371 h 2343065"/>
              <a:gd name="connsiteX44" fmla="*/ 369084 w 1114635"/>
              <a:gd name="connsiteY44" fmla="*/ 1320776 h 2343065"/>
              <a:gd name="connsiteX45" fmla="*/ 386501 w 1114635"/>
              <a:gd name="connsiteY45" fmla="*/ 1433988 h 2343065"/>
              <a:gd name="connsiteX46" fmla="*/ 401015 w 1114635"/>
              <a:gd name="connsiteY46" fmla="*/ 1605256 h 2343065"/>
              <a:gd name="connsiteX47" fmla="*/ 435850 w 1114635"/>
              <a:gd name="connsiteY47" fmla="*/ 1715565 h 2343065"/>
              <a:gd name="connsiteX48" fmla="*/ 525838 w 1114635"/>
              <a:gd name="connsiteY48" fmla="*/ 2058102 h 2343065"/>
              <a:gd name="connsiteX49" fmla="*/ 560673 w 1114635"/>
              <a:gd name="connsiteY49" fmla="*/ 2066811 h 2343065"/>
              <a:gd name="connsiteX50" fmla="*/ 528741 w 1114635"/>
              <a:gd name="connsiteY50" fmla="*/ 2127771 h 2343065"/>
              <a:gd name="connsiteX51" fmla="*/ 505518 w 1114635"/>
              <a:gd name="connsiteY51" fmla="*/ 2220662 h 2343065"/>
              <a:gd name="connsiteX52" fmla="*/ 575187 w 1114635"/>
              <a:gd name="connsiteY52" fmla="*/ 2243885 h 2343065"/>
              <a:gd name="connsiteX53" fmla="*/ 630341 w 1114635"/>
              <a:gd name="connsiteY53" fmla="*/ 2203245 h 2343065"/>
              <a:gd name="connsiteX54" fmla="*/ 627438 w 1114635"/>
              <a:gd name="connsiteY54" fmla="*/ 2127771 h 2343065"/>
              <a:gd name="connsiteX55" fmla="*/ 650661 w 1114635"/>
              <a:gd name="connsiteY55" fmla="*/ 2063908 h 2343065"/>
              <a:gd name="connsiteX56" fmla="*/ 650661 w 1114635"/>
              <a:gd name="connsiteY56" fmla="*/ 2040685 h 2343065"/>
              <a:gd name="connsiteX57" fmla="*/ 604215 w 1114635"/>
              <a:gd name="connsiteY57" fmla="*/ 1933279 h 2343065"/>
              <a:gd name="connsiteX58" fmla="*/ 595507 w 1114635"/>
              <a:gd name="connsiteY58" fmla="*/ 1596548 h 2343065"/>
              <a:gd name="connsiteX59" fmla="*/ 595507 w 1114635"/>
              <a:gd name="connsiteY59" fmla="*/ 1413668 h 2343065"/>
              <a:gd name="connsiteX60" fmla="*/ 662273 w 1114635"/>
              <a:gd name="connsiteY60" fmla="*/ 1701051 h 2343065"/>
              <a:gd name="connsiteX61" fmla="*/ 691301 w 1114635"/>
              <a:gd name="connsiteY61" fmla="*/ 1802650 h 2343065"/>
              <a:gd name="connsiteX62" fmla="*/ 690575 w 1114635"/>
              <a:gd name="connsiteY62" fmla="*/ 1926022 h 2343065"/>
              <a:gd name="connsiteX63" fmla="*/ 720330 w 1114635"/>
              <a:gd name="connsiteY63" fmla="*/ 2194536 h 2343065"/>
              <a:gd name="connsiteX64" fmla="*/ 749358 w 1114635"/>
              <a:gd name="connsiteY64" fmla="*/ 2200342 h 2343065"/>
              <a:gd name="connsiteX65" fmla="*/ 743553 w 1114635"/>
              <a:gd name="connsiteY65" fmla="*/ 2275815 h 2343065"/>
              <a:gd name="connsiteX66" fmla="*/ 829187 w 1114635"/>
              <a:gd name="connsiteY66" fmla="*/ 2322262 h 2343065"/>
              <a:gd name="connsiteX67" fmla="*/ 956913 w 1114635"/>
              <a:gd name="connsiteY67" fmla="*/ 2295410 h 2343065"/>
              <a:gd name="connsiteX68" fmla="*/ 810318 w 1114635"/>
              <a:gd name="connsiteY68" fmla="*/ 2191633 h 2343065"/>
              <a:gd name="connsiteX69" fmla="*/ 850958 w 1114635"/>
              <a:gd name="connsiteY69" fmla="*/ 2182924 h 2343065"/>
              <a:gd name="connsiteX70" fmla="*/ 830638 w 1114635"/>
              <a:gd name="connsiteY70" fmla="*/ 1837484 h 2343065"/>
              <a:gd name="connsiteX71" fmla="*/ 839348 w 1114635"/>
              <a:gd name="connsiteY71" fmla="*/ 1776524 h 2343065"/>
              <a:gd name="connsiteX72" fmla="*/ 821930 w 1114635"/>
              <a:gd name="connsiteY72" fmla="*/ 1744593 h 2343065"/>
              <a:gd name="connsiteX73" fmla="*/ 810318 w 1114635"/>
              <a:gd name="connsiteY73" fmla="*/ 1364318 h 2343065"/>
              <a:gd name="connsiteX74" fmla="*/ 781290 w 1114635"/>
              <a:gd name="connsiteY74" fmla="*/ 1254010 h 2343065"/>
              <a:gd name="connsiteX75" fmla="*/ 749358 w 1114635"/>
              <a:gd name="connsiteY75" fmla="*/ 986947 h 2343065"/>
              <a:gd name="connsiteX76" fmla="*/ 845153 w 1114635"/>
              <a:gd name="connsiteY76" fmla="*/ 661827 h 2343065"/>
              <a:gd name="connsiteX77" fmla="*/ 1036741 w 1114635"/>
              <a:gd name="connsiteY77" fmla="*/ 426695 h 2343065"/>
              <a:gd name="connsiteX78" fmla="*/ 1109313 w 1114635"/>
              <a:gd name="connsiteY78" fmla="*/ 174147 h 2343065"/>
              <a:gd name="connsiteX79" fmla="*/ 1088993 w 1114635"/>
              <a:gd name="connsiteY79" fmla="*/ 34810 h 2343065"/>
              <a:gd name="connsiteX80" fmla="*/ 1028033 w 1114635"/>
              <a:gd name="connsiteY80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42396 w 1115624"/>
              <a:gd name="connsiteY34" fmla="*/ 37327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9022 w 1115624"/>
              <a:gd name="connsiteY0" fmla="*/ 92868 h 2343065"/>
              <a:gd name="connsiteX1" fmla="*/ 1029022 w 1115624"/>
              <a:gd name="connsiteY1" fmla="*/ 159634 h 2343065"/>
              <a:gd name="connsiteX2" fmla="*/ 962256 w 1115624"/>
              <a:gd name="connsiteY2" fmla="*/ 301874 h 2343065"/>
              <a:gd name="connsiteX3" fmla="*/ 910004 w 1115624"/>
              <a:gd name="connsiteY3" fmla="*/ 374445 h 2343065"/>
              <a:gd name="connsiteX4" fmla="*/ 846142 w 1115624"/>
              <a:gd name="connsiteY4" fmla="*/ 478948 h 2343065"/>
              <a:gd name="connsiteX5" fmla="*/ 744542 w 1115624"/>
              <a:gd name="connsiteY5" fmla="*/ 531199 h 2343065"/>
              <a:gd name="connsiteX6" fmla="*/ 709707 w 1115624"/>
              <a:gd name="connsiteY6" fmla="*/ 595062 h 2343065"/>
              <a:gd name="connsiteX7" fmla="*/ 669067 w 1115624"/>
              <a:gd name="connsiteY7" fmla="*/ 586354 h 2343065"/>
              <a:gd name="connsiteX8" fmla="*/ 677776 w 1115624"/>
              <a:gd name="connsiteY8" fmla="*/ 537005 h 2343065"/>
              <a:gd name="connsiteX9" fmla="*/ 712610 w 1115624"/>
              <a:gd name="connsiteY9" fmla="*/ 496365 h 2343065"/>
              <a:gd name="connsiteX10" fmla="*/ 709707 w 1115624"/>
              <a:gd name="connsiteY10" fmla="*/ 441211 h 2343065"/>
              <a:gd name="connsiteX11" fmla="*/ 709707 w 1115624"/>
              <a:gd name="connsiteY11" fmla="*/ 388959 h 2343065"/>
              <a:gd name="connsiteX12" fmla="*/ 654553 w 1115624"/>
              <a:gd name="connsiteY12" fmla="*/ 325096 h 2343065"/>
              <a:gd name="connsiteX13" fmla="*/ 576176 w 1115624"/>
              <a:gd name="connsiteY13" fmla="*/ 339611 h 2343065"/>
              <a:gd name="connsiteX14" fmla="*/ 535536 w 1115624"/>
              <a:gd name="connsiteY14" fmla="*/ 397668 h 2343065"/>
              <a:gd name="connsiteX15" fmla="*/ 547147 w 1115624"/>
              <a:gd name="connsiteY15" fmla="*/ 444114 h 2343065"/>
              <a:gd name="connsiteX16" fmla="*/ 538180 w 1115624"/>
              <a:gd name="connsiteY16" fmla="*/ 476168 h 2343065"/>
              <a:gd name="connsiteX17" fmla="*/ 564564 w 1115624"/>
              <a:gd name="connsiteY17" fmla="*/ 531199 h 2343065"/>
              <a:gd name="connsiteX18" fmla="*/ 523924 w 1115624"/>
              <a:gd name="connsiteY18" fmla="*/ 583451 h 2343065"/>
              <a:gd name="connsiteX19" fmla="*/ 494896 w 1115624"/>
              <a:gd name="connsiteY19" fmla="*/ 583451 h 2343065"/>
              <a:gd name="connsiteX20" fmla="*/ 465867 w 1115624"/>
              <a:gd name="connsiteY20" fmla="*/ 537005 h 2343065"/>
              <a:gd name="connsiteX21" fmla="*/ 402004 w 1115624"/>
              <a:gd name="connsiteY21" fmla="*/ 484754 h 2343065"/>
              <a:gd name="connsiteX22" fmla="*/ 352656 w 1115624"/>
              <a:gd name="connsiteY22" fmla="*/ 435405 h 2343065"/>
              <a:gd name="connsiteX23" fmla="*/ 320724 w 1115624"/>
              <a:gd name="connsiteY23" fmla="*/ 365736 h 2343065"/>
              <a:gd name="connsiteX24" fmla="*/ 222027 w 1115624"/>
              <a:gd name="connsiteY24" fmla="*/ 281554 h 2343065"/>
              <a:gd name="connsiteX25" fmla="*/ 166873 w 1115624"/>
              <a:gd name="connsiteY25" fmla="*/ 197371 h 2343065"/>
              <a:gd name="connsiteX26" fmla="*/ 146495 w 1115624"/>
              <a:gd name="connsiteY26" fmla="*/ 93006 h 2343065"/>
              <a:gd name="connsiteX27" fmla="*/ 132953 w 1115624"/>
              <a:gd name="connsiteY27" fmla="*/ 79931 h 2343065"/>
              <a:gd name="connsiteX28" fmla="*/ 130306 w 1115624"/>
              <a:gd name="connsiteY28" fmla="*/ 140699 h 2343065"/>
              <a:gd name="connsiteX29" fmla="*/ 98535 w 1115624"/>
              <a:gd name="connsiteY29" fmla="*/ 30594 h 2343065"/>
              <a:gd name="connsiteX30" fmla="*/ 81010 w 1115624"/>
              <a:gd name="connsiteY30" fmla="*/ 18196 h 2343065"/>
              <a:gd name="connsiteX31" fmla="*/ 99586 w 1115624"/>
              <a:gd name="connsiteY31" fmla="*/ 107541 h 2343065"/>
              <a:gd name="connsiteX32" fmla="*/ 47349 w 1115624"/>
              <a:gd name="connsiteY32" fmla="*/ 0 h 2343065"/>
              <a:gd name="connsiteX33" fmla="*/ 78027 w 1115624"/>
              <a:gd name="connsiteY33" fmla="*/ 114055 h 2343065"/>
              <a:gd name="connsiteX34" fmla="*/ 24914 w 1115624"/>
              <a:gd name="connsiteY34" fmla="*/ 42370 h 2343065"/>
              <a:gd name="connsiteX35" fmla="*/ 53442 w 1115624"/>
              <a:gd name="connsiteY35" fmla="*/ 117081 h 2343065"/>
              <a:gd name="connsiteX36" fmla="*/ 1415 w 1115624"/>
              <a:gd name="connsiteY36" fmla="*/ 85604 h 2343065"/>
              <a:gd name="connsiteX37" fmla="*/ 44953 w 1115624"/>
              <a:gd name="connsiteY37" fmla="*/ 162536 h 2343065"/>
              <a:gd name="connsiteX38" fmla="*/ 108816 w 1115624"/>
              <a:gd name="connsiteY38" fmla="*/ 261234 h 2343065"/>
              <a:gd name="connsiteX39" fmla="*/ 192999 w 1115624"/>
              <a:gd name="connsiteY39" fmla="*/ 412182 h 2343065"/>
              <a:gd name="connsiteX40" fmla="*/ 355559 w 1115624"/>
              <a:gd name="connsiteY40" fmla="*/ 650216 h 2343065"/>
              <a:gd name="connsiteX41" fmla="*/ 361364 w 1115624"/>
              <a:gd name="connsiteY41" fmla="*/ 728594 h 2343065"/>
              <a:gd name="connsiteX42" fmla="*/ 425227 w 1115624"/>
              <a:gd name="connsiteY42" fmla="*/ 885348 h 2343065"/>
              <a:gd name="connsiteX43" fmla="*/ 431033 w 1115624"/>
              <a:gd name="connsiteY43" fmla="*/ 995656 h 2343065"/>
              <a:gd name="connsiteX44" fmla="*/ 364267 w 1115624"/>
              <a:gd name="connsiteY44" fmla="*/ 1213371 h 2343065"/>
              <a:gd name="connsiteX45" fmla="*/ 370073 w 1115624"/>
              <a:gd name="connsiteY45" fmla="*/ 1320776 h 2343065"/>
              <a:gd name="connsiteX46" fmla="*/ 387490 w 1115624"/>
              <a:gd name="connsiteY46" fmla="*/ 1433988 h 2343065"/>
              <a:gd name="connsiteX47" fmla="*/ 402004 w 1115624"/>
              <a:gd name="connsiteY47" fmla="*/ 1605256 h 2343065"/>
              <a:gd name="connsiteX48" fmla="*/ 436839 w 1115624"/>
              <a:gd name="connsiteY48" fmla="*/ 1715565 h 2343065"/>
              <a:gd name="connsiteX49" fmla="*/ 526827 w 1115624"/>
              <a:gd name="connsiteY49" fmla="*/ 2058102 h 2343065"/>
              <a:gd name="connsiteX50" fmla="*/ 561662 w 1115624"/>
              <a:gd name="connsiteY50" fmla="*/ 2066811 h 2343065"/>
              <a:gd name="connsiteX51" fmla="*/ 529730 w 1115624"/>
              <a:gd name="connsiteY51" fmla="*/ 2127771 h 2343065"/>
              <a:gd name="connsiteX52" fmla="*/ 506507 w 1115624"/>
              <a:gd name="connsiteY52" fmla="*/ 2220662 h 2343065"/>
              <a:gd name="connsiteX53" fmla="*/ 576176 w 1115624"/>
              <a:gd name="connsiteY53" fmla="*/ 2243885 h 2343065"/>
              <a:gd name="connsiteX54" fmla="*/ 631330 w 1115624"/>
              <a:gd name="connsiteY54" fmla="*/ 2203245 h 2343065"/>
              <a:gd name="connsiteX55" fmla="*/ 628427 w 1115624"/>
              <a:gd name="connsiteY55" fmla="*/ 2127771 h 2343065"/>
              <a:gd name="connsiteX56" fmla="*/ 651650 w 1115624"/>
              <a:gd name="connsiteY56" fmla="*/ 2063908 h 2343065"/>
              <a:gd name="connsiteX57" fmla="*/ 651650 w 1115624"/>
              <a:gd name="connsiteY57" fmla="*/ 2040685 h 2343065"/>
              <a:gd name="connsiteX58" fmla="*/ 605204 w 1115624"/>
              <a:gd name="connsiteY58" fmla="*/ 1933279 h 2343065"/>
              <a:gd name="connsiteX59" fmla="*/ 596496 w 1115624"/>
              <a:gd name="connsiteY59" fmla="*/ 1596548 h 2343065"/>
              <a:gd name="connsiteX60" fmla="*/ 596496 w 1115624"/>
              <a:gd name="connsiteY60" fmla="*/ 1413668 h 2343065"/>
              <a:gd name="connsiteX61" fmla="*/ 663262 w 1115624"/>
              <a:gd name="connsiteY61" fmla="*/ 1701051 h 2343065"/>
              <a:gd name="connsiteX62" fmla="*/ 692290 w 1115624"/>
              <a:gd name="connsiteY62" fmla="*/ 1802650 h 2343065"/>
              <a:gd name="connsiteX63" fmla="*/ 691564 w 1115624"/>
              <a:gd name="connsiteY63" fmla="*/ 1926022 h 2343065"/>
              <a:gd name="connsiteX64" fmla="*/ 721319 w 1115624"/>
              <a:gd name="connsiteY64" fmla="*/ 2194536 h 2343065"/>
              <a:gd name="connsiteX65" fmla="*/ 750347 w 1115624"/>
              <a:gd name="connsiteY65" fmla="*/ 2200342 h 2343065"/>
              <a:gd name="connsiteX66" fmla="*/ 744542 w 1115624"/>
              <a:gd name="connsiteY66" fmla="*/ 2275815 h 2343065"/>
              <a:gd name="connsiteX67" fmla="*/ 830176 w 1115624"/>
              <a:gd name="connsiteY67" fmla="*/ 2322262 h 2343065"/>
              <a:gd name="connsiteX68" fmla="*/ 957902 w 1115624"/>
              <a:gd name="connsiteY68" fmla="*/ 2295410 h 2343065"/>
              <a:gd name="connsiteX69" fmla="*/ 811307 w 1115624"/>
              <a:gd name="connsiteY69" fmla="*/ 2191633 h 2343065"/>
              <a:gd name="connsiteX70" fmla="*/ 851947 w 1115624"/>
              <a:gd name="connsiteY70" fmla="*/ 2182924 h 2343065"/>
              <a:gd name="connsiteX71" fmla="*/ 831627 w 1115624"/>
              <a:gd name="connsiteY71" fmla="*/ 1837484 h 2343065"/>
              <a:gd name="connsiteX72" fmla="*/ 840337 w 1115624"/>
              <a:gd name="connsiteY72" fmla="*/ 1776524 h 2343065"/>
              <a:gd name="connsiteX73" fmla="*/ 822919 w 1115624"/>
              <a:gd name="connsiteY73" fmla="*/ 1744593 h 2343065"/>
              <a:gd name="connsiteX74" fmla="*/ 811307 w 1115624"/>
              <a:gd name="connsiteY74" fmla="*/ 1364318 h 2343065"/>
              <a:gd name="connsiteX75" fmla="*/ 782279 w 1115624"/>
              <a:gd name="connsiteY75" fmla="*/ 1254010 h 2343065"/>
              <a:gd name="connsiteX76" fmla="*/ 750347 w 1115624"/>
              <a:gd name="connsiteY76" fmla="*/ 986947 h 2343065"/>
              <a:gd name="connsiteX77" fmla="*/ 846142 w 1115624"/>
              <a:gd name="connsiteY77" fmla="*/ 661827 h 2343065"/>
              <a:gd name="connsiteX78" fmla="*/ 1037730 w 1115624"/>
              <a:gd name="connsiteY78" fmla="*/ 426695 h 2343065"/>
              <a:gd name="connsiteX79" fmla="*/ 1110302 w 1115624"/>
              <a:gd name="connsiteY79" fmla="*/ 174147 h 2343065"/>
              <a:gd name="connsiteX80" fmla="*/ 1089982 w 1115624"/>
              <a:gd name="connsiteY80" fmla="*/ 34810 h 2343065"/>
              <a:gd name="connsiteX81" fmla="*/ 1029022 w 111562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77480 w 1112094"/>
              <a:gd name="connsiteY30" fmla="*/ 18196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2868 h 2343065"/>
              <a:gd name="connsiteX1" fmla="*/ 1025492 w 1112094"/>
              <a:gd name="connsiteY1" fmla="*/ 159634 h 2343065"/>
              <a:gd name="connsiteX2" fmla="*/ 958726 w 1112094"/>
              <a:gd name="connsiteY2" fmla="*/ 301874 h 2343065"/>
              <a:gd name="connsiteX3" fmla="*/ 906474 w 1112094"/>
              <a:gd name="connsiteY3" fmla="*/ 374445 h 2343065"/>
              <a:gd name="connsiteX4" fmla="*/ 842612 w 1112094"/>
              <a:gd name="connsiteY4" fmla="*/ 478948 h 2343065"/>
              <a:gd name="connsiteX5" fmla="*/ 741012 w 1112094"/>
              <a:gd name="connsiteY5" fmla="*/ 531199 h 2343065"/>
              <a:gd name="connsiteX6" fmla="*/ 706177 w 1112094"/>
              <a:gd name="connsiteY6" fmla="*/ 595062 h 2343065"/>
              <a:gd name="connsiteX7" fmla="*/ 665537 w 1112094"/>
              <a:gd name="connsiteY7" fmla="*/ 586354 h 2343065"/>
              <a:gd name="connsiteX8" fmla="*/ 674246 w 1112094"/>
              <a:gd name="connsiteY8" fmla="*/ 537005 h 2343065"/>
              <a:gd name="connsiteX9" fmla="*/ 709080 w 1112094"/>
              <a:gd name="connsiteY9" fmla="*/ 496365 h 2343065"/>
              <a:gd name="connsiteX10" fmla="*/ 706177 w 1112094"/>
              <a:gd name="connsiteY10" fmla="*/ 441211 h 2343065"/>
              <a:gd name="connsiteX11" fmla="*/ 706177 w 1112094"/>
              <a:gd name="connsiteY11" fmla="*/ 388959 h 2343065"/>
              <a:gd name="connsiteX12" fmla="*/ 651023 w 1112094"/>
              <a:gd name="connsiteY12" fmla="*/ 325096 h 2343065"/>
              <a:gd name="connsiteX13" fmla="*/ 572646 w 1112094"/>
              <a:gd name="connsiteY13" fmla="*/ 339611 h 2343065"/>
              <a:gd name="connsiteX14" fmla="*/ 532006 w 1112094"/>
              <a:gd name="connsiteY14" fmla="*/ 397668 h 2343065"/>
              <a:gd name="connsiteX15" fmla="*/ 543617 w 1112094"/>
              <a:gd name="connsiteY15" fmla="*/ 444114 h 2343065"/>
              <a:gd name="connsiteX16" fmla="*/ 534650 w 1112094"/>
              <a:gd name="connsiteY16" fmla="*/ 476168 h 2343065"/>
              <a:gd name="connsiteX17" fmla="*/ 561034 w 1112094"/>
              <a:gd name="connsiteY17" fmla="*/ 531199 h 2343065"/>
              <a:gd name="connsiteX18" fmla="*/ 520394 w 1112094"/>
              <a:gd name="connsiteY18" fmla="*/ 583451 h 2343065"/>
              <a:gd name="connsiteX19" fmla="*/ 491366 w 1112094"/>
              <a:gd name="connsiteY19" fmla="*/ 583451 h 2343065"/>
              <a:gd name="connsiteX20" fmla="*/ 462337 w 1112094"/>
              <a:gd name="connsiteY20" fmla="*/ 537005 h 2343065"/>
              <a:gd name="connsiteX21" fmla="*/ 398474 w 1112094"/>
              <a:gd name="connsiteY21" fmla="*/ 484754 h 2343065"/>
              <a:gd name="connsiteX22" fmla="*/ 349126 w 1112094"/>
              <a:gd name="connsiteY22" fmla="*/ 435405 h 2343065"/>
              <a:gd name="connsiteX23" fmla="*/ 317194 w 1112094"/>
              <a:gd name="connsiteY23" fmla="*/ 365736 h 2343065"/>
              <a:gd name="connsiteX24" fmla="*/ 218497 w 1112094"/>
              <a:gd name="connsiteY24" fmla="*/ 281554 h 2343065"/>
              <a:gd name="connsiteX25" fmla="*/ 163343 w 1112094"/>
              <a:gd name="connsiteY25" fmla="*/ 197371 h 2343065"/>
              <a:gd name="connsiteX26" fmla="*/ 142965 w 1112094"/>
              <a:gd name="connsiteY26" fmla="*/ 93006 h 2343065"/>
              <a:gd name="connsiteX27" fmla="*/ 129423 w 1112094"/>
              <a:gd name="connsiteY27" fmla="*/ 79931 h 2343065"/>
              <a:gd name="connsiteX28" fmla="*/ 126776 w 1112094"/>
              <a:gd name="connsiteY28" fmla="*/ 140699 h 2343065"/>
              <a:gd name="connsiteX29" fmla="*/ 95005 w 1112094"/>
              <a:gd name="connsiteY29" fmla="*/ 30594 h 2343065"/>
              <a:gd name="connsiteX30" fmla="*/ 80548 w 1112094"/>
              <a:gd name="connsiteY30" fmla="*/ 35384 h 2343065"/>
              <a:gd name="connsiteX31" fmla="*/ 96056 w 1112094"/>
              <a:gd name="connsiteY31" fmla="*/ 107541 h 2343065"/>
              <a:gd name="connsiteX32" fmla="*/ 43819 w 1112094"/>
              <a:gd name="connsiteY32" fmla="*/ 0 h 2343065"/>
              <a:gd name="connsiteX33" fmla="*/ 74497 w 1112094"/>
              <a:gd name="connsiteY33" fmla="*/ 114055 h 2343065"/>
              <a:gd name="connsiteX34" fmla="*/ 21384 w 1112094"/>
              <a:gd name="connsiteY34" fmla="*/ 42370 h 2343065"/>
              <a:gd name="connsiteX35" fmla="*/ 49912 w 1112094"/>
              <a:gd name="connsiteY35" fmla="*/ 117081 h 2343065"/>
              <a:gd name="connsiteX36" fmla="*/ 1415 w 1112094"/>
              <a:gd name="connsiteY36" fmla="*/ 89134 h 2343065"/>
              <a:gd name="connsiteX37" fmla="*/ 41423 w 1112094"/>
              <a:gd name="connsiteY37" fmla="*/ 162536 h 2343065"/>
              <a:gd name="connsiteX38" fmla="*/ 105286 w 1112094"/>
              <a:gd name="connsiteY38" fmla="*/ 261234 h 2343065"/>
              <a:gd name="connsiteX39" fmla="*/ 189469 w 1112094"/>
              <a:gd name="connsiteY39" fmla="*/ 412182 h 2343065"/>
              <a:gd name="connsiteX40" fmla="*/ 352029 w 1112094"/>
              <a:gd name="connsiteY40" fmla="*/ 650216 h 2343065"/>
              <a:gd name="connsiteX41" fmla="*/ 357834 w 1112094"/>
              <a:gd name="connsiteY41" fmla="*/ 728594 h 2343065"/>
              <a:gd name="connsiteX42" fmla="*/ 421697 w 1112094"/>
              <a:gd name="connsiteY42" fmla="*/ 885348 h 2343065"/>
              <a:gd name="connsiteX43" fmla="*/ 427503 w 1112094"/>
              <a:gd name="connsiteY43" fmla="*/ 995656 h 2343065"/>
              <a:gd name="connsiteX44" fmla="*/ 360737 w 1112094"/>
              <a:gd name="connsiteY44" fmla="*/ 1213371 h 2343065"/>
              <a:gd name="connsiteX45" fmla="*/ 366543 w 1112094"/>
              <a:gd name="connsiteY45" fmla="*/ 1320776 h 2343065"/>
              <a:gd name="connsiteX46" fmla="*/ 383960 w 1112094"/>
              <a:gd name="connsiteY46" fmla="*/ 1433988 h 2343065"/>
              <a:gd name="connsiteX47" fmla="*/ 398474 w 1112094"/>
              <a:gd name="connsiteY47" fmla="*/ 1605256 h 2343065"/>
              <a:gd name="connsiteX48" fmla="*/ 433309 w 1112094"/>
              <a:gd name="connsiteY48" fmla="*/ 1715565 h 2343065"/>
              <a:gd name="connsiteX49" fmla="*/ 523297 w 1112094"/>
              <a:gd name="connsiteY49" fmla="*/ 2058102 h 2343065"/>
              <a:gd name="connsiteX50" fmla="*/ 558132 w 1112094"/>
              <a:gd name="connsiteY50" fmla="*/ 2066811 h 2343065"/>
              <a:gd name="connsiteX51" fmla="*/ 526200 w 1112094"/>
              <a:gd name="connsiteY51" fmla="*/ 2127771 h 2343065"/>
              <a:gd name="connsiteX52" fmla="*/ 502977 w 1112094"/>
              <a:gd name="connsiteY52" fmla="*/ 2220662 h 2343065"/>
              <a:gd name="connsiteX53" fmla="*/ 572646 w 1112094"/>
              <a:gd name="connsiteY53" fmla="*/ 2243885 h 2343065"/>
              <a:gd name="connsiteX54" fmla="*/ 627800 w 1112094"/>
              <a:gd name="connsiteY54" fmla="*/ 2203245 h 2343065"/>
              <a:gd name="connsiteX55" fmla="*/ 624897 w 1112094"/>
              <a:gd name="connsiteY55" fmla="*/ 2127771 h 2343065"/>
              <a:gd name="connsiteX56" fmla="*/ 648120 w 1112094"/>
              <a:gd name="connsiteY56" fmla="*/ 2063908 h 2343065"/>
              <a:gd name="connsiteX57" fmla="*/ 648120 w 1112094"/>
              <a:gd name="connsiteY57" fmla="*/ 2040685 h 2343065"/>
              <a:gd name="connsiteX58" fmla="*/ 601674 w 1112094"/>
              <a:gd name="connsiteY58" fmla="*/ 1933279 h 2343065"/>
              <a:gd name="connsiteX59" fmla="*/ 592966 w 1112094"/>
              <a:gd name="connsiteY59" fmla="*/ 1596548 h 2343065"/>
              <a:gd name="connsiteX60" fmla="*/ 592966 w 1112094"/>
              <a:gd name="connsiteY60" fmla="*/ 1413668 h 2343065"/>
              <a:gd name="connsiteX61" fmla="*/ 659732 w 1112094"/>
              <a:gd name="connsiteY61" fmla="*/ 1701051 h 2343065"/>
              <a:gd name="connsiteX62" fmla="*/ 688760 w 1112094"/>
              <a:gd name="connsiteY62" fmla="*/ 1802650 h 2343065"/>
              <a:gd name="connsiteX63" fmla="*/ 688034 w 1112094"/>
              <a:gd name="connsiteY63" fmla="*/ 1926022 h 2343065"/>
              <a:gd name="connsiteX64" fmla="*/ 717789 w 1112094"/>
              <a:gd name="connsiteY64" fmla="*/ 2194536 h 2343065"/>
              <a:gd name="connsiteX65" fmla="*/ 746817 w 1112094"/>
              <a:gd name="connsiteY65" fmla="*/ 2200342 h 2343065"/>
              <a:gd name="connsiteX66" fmla="*/ 741012 w 1112094"/>
              <a:gd name="connsiteY66" fmla="*/ 2275815 h 2343065"/>
              <a:gd name="connsiteX67" fmla="*/ 826646 w 1112094"/>
              <a:gd name="connsiteY67" fmla="*/ 2322262 h 2343065"/>
              <a:gd name="connsiteX68" fmla="*/ 954372 w 1112094"/>
              <a:gd name="connsiteY68" fmla="*/ 2295410 h 2343065"/>
              <a:gd name="connsiteX69" fmla="*/ 807777 w 1112094"/>
              <a:gd name="connsiteY69" fmla="*/ 2191633 h 2343065"/>
              <a:gd name="connsiteX70" fmla="*/ 848417 w 1112094"/>
              <a:gd name="connsiteY70" fmla="*/ 2182924 h 2343065"/>
              <a:gd name="connsiteX71" fmla="*/ 828097 w 1112094"/>
              <a:gd name="connsiteY71" fmla="*/ 1837484 h 2343065"/>
              <a:gd name="connsiteX72" fmla="*/ 836807 w 1112094"/>
              <a:gd name="connsiteY72" fmla="*/ 1776524 h 2343065"/>
              <a:gd name="connsiteX73" fmla="*/ 819389 w 1112094"/>
              <a:gd name="connsiteY73" fmla="*/ 1744593 h 2343065"/>
              <a:gd name="connsiteX74" fmla="*/ 807777 w 1112094"/>
              <a:gd name="connsiteY74" fmla="*/ 1364318 h 2343065"/>
              <a:gd name="connsiteX75" fmla="*/ 778749 w 1112094"/>
              <a:gd name="connsiteY75" fmla="*/ 1254010 h 2343065"/>
              <a:gd name="connsiteX76" fmla="*/ 746817 w 1112094"/>
              <a:gd name="connsiteY76" fmla="*/ 986947 h 2343065"/>
              <a:gd name="connsiteX77" fmla="*/ 842612 w 1112094"/>
              <a:gd name="connsiteY77" fmla="*/ 661827 h 2343065"/>
              <a:gd name="connsiteX78" fmla="*/ 1034200 w 1112094"/>
              <a:gd name="connsiteY78" fmla="*/ 426695 h 2343065"/>
              <a:gd name="connsiteX79" fmla="*/ 1106772 w 1112094"/>
              <a:gd name="connsiteY79" fmla="*/ 174147 h 2343065"/>
              <a:gd name="connsiteX80" fmla="*/ 1086452 w 1112094"/>
              <a:gd name="connsiteY80" fmla="*/ 34810 h 2343065"/>
              <a:gd name="connsiteX81" fmla="*/ 1025492 w 1112094"/>
              <a:gd name="connsiteY81" fmla="*/ 92868 h 2343065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80548 w 1112094"/>
              <a:gd name="connsiteY30" fmla="*/ 38872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5005 w 1112094"/>
              <a:gd name="connsiteY29" fmla="*/ 3408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492 w 1112094"/>
              <a:gd name="connsiteY0" fmla="*/ 96356 h 2346553"/>
              <a:gd name="connsiteX1" fmla="*/ 1025492 w 1112094"/>
              <a:gd name="connsiteY1" fmla="*/ 163122 h 2346553"/>
              <a:gd name="connsiteX2" fmla="*/ 958726 w 1112094"/>
              <a:gd name="connsiteY2" fmla="*/ 305362 h 2346553"/>
              <a:gd name="connsiteX3" fmla="*/ 906474 w 1112094"/>
              <a:gd name="connsiteY3" fmla="*/ 377933 h 2346553"/>
              <a:gd name="connsiteX4" fmla="*/ 842612 w 1112094"/>
              <a:gd name="connsiteY4" fmla="*/ 482436 h 2346553"/>
              <a:gd name="connsiteX5" fmla="*/ 741012 w 1112094"/>
              <a:gd name="connsiteY5" fmla="*/ 534687 h 2346553"/>
              <a:gd name="connsiteX6" fmla="*/ 706177 w 1112094"/>
              <a:gd name="connsiteY6" fmla="*/ 598550 h 2346553"/>
              <a:gd name="connsiteX7" fmla="*/ 665537 w 1112094"/>
              <a:gd name="connsiteY7" fmla="*/ 589842 h 2346553"/>
              <a:gd name="connsiteX8" fmla="*/ 674246 w 1112094"/>
              <a:gd name="connsiteY8" fmla="*/ 540493 h 2346553"/>
              <a:gd name="connsiteX9" fmla="*/ 709080 w 1112094"/>
              <a:gd name="connsiteY9" fmla="*/ 499853 h 2346553"/>
              <a:gd name="connsiteX10" fmla="*/ 706177 w 1112094"/>
              <a:gd name="connsiteY10" fmla="*/ 444699 h 2346553"/>
              <a:gd name="connsiteX11" fmla="*/ 706177 w 1112094"/>
              <a:gd name="connsiteY11" fmla="*/ 392447 h 2346553"/>
              <a:gd name="connsiteX12" fmla="*/ 651023 w 1112094"/>
              <a:gd name="connsiteY12" fmla="*/ 328584 h 2346553"/>
              <a:gd name="connsiteX13" fmla="*/ 572646 w 1112094"/>
              <a:gd name="connsiteY13" fmla="*/ 343099 h 2346553"/>
              <a:gd name="connsiteX14" fmla="*/ 532006 w 1112094"/>
              <a:gd name="connsiteY14" fmla="*/ 401156 h 2346553"/>
              <a:gd name="connsiteX15" fmla="*/ 543617 w 1112094"/>
              <a:gd name="connsiteY15" fmla="*/ 447602 h 2346553"/>
              <a:gd name="connsiteX16" fmla="*/ 534650 w 1112094"/>
              <a:gd name="connsiteY16" fmla="*/ 479656 h 2346553"/>
              <a:gd name="connsiteX17" fmla="*/ 561034 w 1112094"/>
              <a:gd name="connsiteY17" fmla="*/ 534687 h 2346553"/>
              <a:gd name="connsiteX18" fmla="*/ 520394 w 1112094"/>
              <a:gd name="connsiteY18" fmla="*/ 586939 h 2346553"/>
              <a:gd name="connsiteX19" fmla="*/ 491366 w 1112094"/>
              <a:gd name="connsiteY19" fmla="*/ 586939 h 2346553"/>
              <a:gd name="connsiteX20" fmla="*/ 462337 w 1112094"/>
              <a:gd name="connsiteY20" fmla="*/ 540493 h 2346553"/>
              <a:gd name="connsiteX21" fmla="*/ 398474 w 1112094"/>
              <a:gd name="connsiteY21" fmla="*/ 488242 h 2346553"/>
              <a:gd name="connsiteX22" fmla="*/ 349126 w 1112094"/>
              <a:gd name="connsiteY22" fmla="*/ 438893 h 2346553"/>
              <a:gd name="connsiteX23" fmla="*/ 317194 w 1112094"/>
              <a:gd name="connsiteY23" fmla="*/ 369224 h 2346553"/>
              <a:gd name="connsiteX24" fmla="*/ 218497 w 1112094"/>
              <a:gd name="connsiteY24" fmla="*/ 285042 h 2346553"/>
              <a:gd name="connsiteX25" fmla="*/ 163343 w 1112094"/>
              <a:gd name="connsiteY25" fmla="*/ 200859 h 2346553"/>
              <a:gd name="connsiteX26" fmla="*/ 142965 w 1112094"/>
              <a:gd name="connsiteY26" fmla="*/ 96494 h 2346553"/>
              <a:gd name="connsiteX27" fmla="*/ 129423 w 1112094"/>
              <a:gd name="connsiteY27" fmla="*/ 83419 h 2346553"/>
              <a:gd name="connsiteX28" fmla="*/ 126776 w 1112094"/>
              <a:gd name="connsiteY28" fmla="*/ 144187 h 2346553"/>
              <a:gd name="connsiteX29" fmla="*/ 91979 w 1112094"/>
              <a:gd name="connsiteY29" fmla="*/ 27022 h 2346553"/>
              <a:gd name="connsiteX30" fmla="*/ 77060 w 1112094"/>
              <a:gd name="connsiteY30" fmla="*/ 29795 h 2346553"/>
              <a:gd name="connsiteX31" fmla="*/ 96056 w 1112094"/>
              <a:gd name="connsiteY31" fmla="*/ 111029 h 2346553"/>
              <a:gd name="connsiteX32" fmla="*/ 43819 w 1112094"/>
              <a:gd name="connsiteY32" fmla="*/ 3488 h 2346553"/>
              <a:gd name="connsiteX33" fmla="*/ 74497 w 1112094"/>
              <a:gd name="connsiteY33" fmla="*/ 117543 h 2346553"/>
              <a:gd name="connsiteX34" fmla="*/ 21384 w 1112094"/>
              <a:gd name="connsiteY34" fmla="*/ 45858 h 2346553"/>
              <a:gd name="connsiteX35" fmla="*/ 49912 w 1112094"/>
              <a:gd name="connsiteY35" fmla="*/ 120569 h 2346553"/>
              <a:gd name="connsiteX36" fmla="*/ 1415 w 1112094"/>
              <a:gd name="connsiteY36" fmla="*/ 92622 h 2346553"/>
              <a:gd name="connsiteX37" fmla="*/ 41423 w 1112094"/>
              <a:gd name="connsiteY37" fmla="*/ 166024 h 2346553"/>
              <a:gd name="connsiteX38" fmla="*/ 105286 w 1112094"/>
              <a:gd name="connsiteY38" fmla="*/ 264722 h 2346553"/>
              <a:gd name="connsiteX39" fmla="*/ 189469 w 1112094"/>
              <a:gd name="connsiteY39" fmla="*/ 415670 h 2346553"/>
              <a:gd name="connsiteX40" fmla="*/ 352029 w 1112094"/>
              <a:gd name="connsiteY40" fmla="*/ 653704 h 2346553"/>
              <a:gd name="connsiteX41" fmla="*/ 357834 w 1112094"/>
              <a:gd name="connsiteY41" fmla="*/ 732082 h 2346553"/>
              <a:gd name="connsiteX42" fmla="*/ 421697 w 1112094"/>
              <a:gd name="connsiteY42" fmla="*/ 888836 h 2346553"/>
              <a:gd name="connsiteX43" fmla="*/ 427503 w 1112094"/>
              <a:gd name="connsiteY43" fmla="*/ 999144 h 2346553"/>
              <a:gd name="connsiteX44" fmla="*/ 360737 w 1112094"/>
              <a:gd name="connsiteY44" fmla="*/ 1216859 h 2346553"/>
              <a:gd name="connsiteX45" fmla="*/ 366543 w 1112094"/>
              <a:gd name="connsiteY45" fmla="*/ 1324264 h 2346553"/>
              <a:gd name="connsiteX46" fmla="*/ 383960 w 1112094"/>
              <a:gd name="connsiteY46" fmla="*/ 1437476 h 2346553"/>
              <a:gd name="connsiteX47" fmla="*/ 398474 w 1112094"/>
              <a:gd name="connsiteY47" fmla="*/ 1608744 h 2346553"/>
              <a:gd name="connsiteX48" fmla="*/ 433309 w 1112094"/>
              <a:gd name="connsiteY48" fmla="*/ 1719053 h 2346553"/>
              <a:gd name="connsiteX49" fmla="*/ 523297 w 1112094"/>
              <a:gd name="connsiteY49" fmla="*/ 2061590 h 2346553"/>
              <a:gd name="connsiteX50" fmla="*/ 558132 w 1112094"/>
              <a:gd name="connsiteY50" fmla="*/ 2070299 h 2346553"/>
              <a:gd name="connsiteX51" fmla="*/ 526200 w 1112094"/>
              <a:gd name="connsiteY51" fmla="*/ 2131259 h 2346553"/>
              <a:gd name="connsiteX52" fmla="*/ 502977 w 1112094"/>
              <a:gd name="connsiteY52" fmla="*/ 2224150 h 2346553"/>
              <a:gd name="connsiteX53" fmla="*/ 572646 w 1112094"/>
              <a:gd name="connsiteY53" fmla="*/ 2247373 h 2346553"/>
              <a:gd name="connsiteX54" fmla="*/ 627800 w 1112094"/>
              <a:gd name="connsiteY54" fmla="*/ 2206733 h 2346553"/>
              <a:gd name="connsiteX55" fmla="*/ 624897 w 1112094"/>
              <a:gd name="connsiteY55" fmla="*/ 2131259 h 2346553"/>
              <a:gd name="connsiteX56" fmla="*/ 648120 w 1112094"/>
              <a:gd name="connsiteY56" fmla="*/ 2067396 h 2346553"/>
              <a:gd name="connsiteX57" fmla="*/ 648120 w 1112094"/>
              <a:gd name="connsiteY57" fmla="*/ 2044173 h 2346553"/>
              <a:gd name="connsiteX58" fmla="*/ 601674 w 1112094"/>
              <a:gd name="connsiteY58" fmla="*/ 1936767 h 2346553"/>
              <a:gd name="connsiteX59" fmla="*/ 592966 w 1112094"/>
              <a:gd name="connsiteY59" fmla="*/ 1600036 h 2346553"/>
              <a:gd name="connsiteX60" fmla="*/ 592966 w 1112094"/>
              <a:gd name="connsiteY60" fmla="*/ 1417156 h 2346553"/>
              <a:gd name="connsiteX61" fmla="*/ 659732 w 1112094"/>
              <a:gd name="connsiteY61" fmla="*/ 1704539 h 2346553"/>
              <a:gd name="connsiteX62" fmla="*/ 688760 w 1112094"/>
              <a:gd name="connsiteY62" fmla="*/ 1806138 h 2346553"/>
              <a:gd name="connsiteX63" fmla="*/ 688034 w 1112094"/>
              <a:gd name="connsiteY63" fmla="*/ 1929510 h 2346553"/>
              <a:gd name="connsiteX64" fmla="*/ 717789 w 1112094"/>
              <a:gd name="connsiteY64" fmla="*/ 2198024 h 2346553"/>
              <a:gd name="connsiteX65" fmla="*/ 746817 w 1112094"/>
              <a:gd name="connsiteY65" fmla="*/ 2203830 h 2346553"/>
              <a:gd name="connsiteX66" fmla="*/ 741012 w 1112094"/>
              <a:gd name="connsiteY66" fmla="*/ 2279303 h 2346553"/>
              <a:gd name="connsiteX67" fmla="*/ 826646 w 1112094"/>
              <a:gd name="connsiteY67" fmla="*/ 2325750 h 2346553"/>
              <a:gd name="connsiteX68" fmla="*/ 954372 w 1112094"/>
              <a:gd name="connsiteY68" fmla="*/ 2298898 h 2346553"/>
              <a:gd name="connsiteX69" fmla="*/ 807777 w 1112094"/>
              <a:gd name="connsiteY69" fmla="*/ 2195121 h 2346553"/>
              <a:gd name="connsiteX70" fmla="*/ 848417 w 1112094"/>
              <a:gd name="connsiteY70" fmla="*/ 2186412 h 2346553"/>
              <a:gd name="connsiteX71" fmla="*/ 828097 w 1112094"/>
              <a:gd name="connsiteY71" fmla="*/ 1840972 h 2346553"/>
              <a:gd name="connsiteX72" fmla="*/ 836807 w 1112094"/>
              <a:gd name="connsiteY72" fmla="*/ 1780012 h 2346553"/>
              <a:gd name="connsiteX73" fmla="*/ 819389 w 1112094"/>
              <a:gd name="connsiteY73" fmla="*/ 1748081 h 2346553"/>
              <a:gd name="connsiteX74" fmla="*/ 807777 w 1112094"/>
              <a:gd name="connsiteY74" fmla="*/ 1367806 h 2346553"/>
              <a:gd name="connsiteX75" fmla="*/ 778749 w 1112094"/>
              <a:gd name="connsiteY75" fmla="*/ 1257498 h 2346553"/>
              <a:gd name="connsiteX76" fmla="*/ 746817 w 1112094"/>
              <a:gd name="connsiteY76" fmla="*/ 990435 h 2346553"/>
              <a:gd name="connsiteX77" fmla="*/ 842612 w 1112094"/>
              <a:gd name="connsiteY77" fmla="*/ 665315 h 2346553"/>
              <a:gd name="connsiteX78" fmla="*/ 1034200 w 1112094"/>
              <a:gd name="connsiteY78" fmla="*/ 430183 h 2346553"/>
              <a:gd name="connsiteX79" fmla="*/ 1106772 w 1112094"/>
              <a:gd name="connsiteY79" fmla="*/ 177635 h 2346553"/>
              <a:gd name="connsiteX80" fmla="*/ 1086452 w 1112094"/>
              <a:gd name="connsiteY80" fmla="*/ 38298 h 2346553"/>
              <a:gd name="connsiteX81" fmla="*/ 1025492 w 1112094"/>
              <a:gd name="connsiteY81" fmla="*/ 96356 h 2346553"/>
              <a:gd name="connsiteX0" fmla="*/ 1025513 w 1112115"/>
              <a:gd name="connsiteY0" fmla="*/ 96356 h 2346553"/>
              <a:gd name="connsiteX1" fmla="*/ 1025513 w 1112115"/>
              <a:gd name="connsiteY1" fmla="*/ 163122 h 2346553"/>
              <a:gd name="connsiteX2" fmla="*/ 958747 w 1112115"/>
              <a:gd name="connsiteY2" fmla="*/ 305362 h 2346553"/>
              <a:gd name="connsiteX3" fmla="*/ 906495 w 1112115"/>
              <a:gd name="connsiteY3" fmla="*/ 377933 h 2346553"/>
              <a:gd name="connsiteX4" fmla="*/ 842633 w 1112115"/>
              <a:gd name="connsiteY4" fmla="*/ 482436 h 2346553"/>
              <a:gd name="connsiteX5" fmla="*/ 741033 w 1112115"/>
              <a:gd name="connsiteY5" fmla="*/ 534687 h 2346553"/>
              <a:gd name="connsiteX6" fmla="*/ 706198 w 1112115"/>
              <a:gd name="connsiteY6" fmla="*/ 598550 h 2346553"/>
              <a:gd name="connsiteX7" fmla="*/ 665558 w 1112115"/>
              <a:gd name="connsiteY7" fmla="*/ 589842 h 2346553"/>
              <a:gd name="connsiteX8" fmla="*/ 674267 w 1112115"/>
              <a:gd name="connsiteY8" fmla="*/ 540493 h 2346553"/>
              <a:gd name="connsiteX9" fmla="*/ 709101 w 1112115"/>
              <a:gd name="connsiteY9" fmla="*/ 499853 h 2346553"/>
              <a:gd name="connsiteX10" fmla="*/ 706198 w 1112115"/>
              <a:gd name="connsiteY10" fmla="*/ 444699 h 2346553"/>
              <a:gd name="connsiteX11" fmla="*/ 706198 w 1112115"/>
              <a:gd name="connsiteY11" fmla="*/ 392447 h 2346553"/>
              <a:gd name="connsiteX12" fmla="*/ 651044 w 1112115"/>
              <a:gd name="connsiteY12" fmla="*/ 328584 h 2346553"/>
              <a:gd name="connsiteX13" fmla="*/ 572667 w 1112115"/>
              <a:gd name="connsiteY13" fmla="*/ 343099 h 2346553"/>
              <a:gd name="connsiteX14" fmla="*/ 532027 w 1112115"/>
              <a:gd name="connsiteY14" fmla="*/ 401156 h 2346553"/>
              <a:gd name="connsiteX15" fmla="*/ 543638 w 1112115"/>
              <a:gd name="connsiteY15" fmla="*/ 447602 h 2346553"/>
              <a:gd name="connsiteX16" fmla="*/ 534671 w 1112115"/>
              <a:gd name="connsiteY16" fmla="*/ 479656 h 2346553"/>
              <a:gd name="connsiteX17" fmla="*/ 561055 w 1112115"/>
              <a:gd name="connsiteY17" fmla="*/ 534687 h 2346553"/>
              <a:gd name="connsiteX18" fmla="*/ 520415 w 1112115"/>
              <a:gd name="connsiteY18" fmla="*/ 586939 h 2346553"/>
              <a:gd name="connsiteX19" fmla="*/ 491387 w 1112115"/>
              <a:gd name="connsiteY19" fmla="*/ 586939 h 2346553"/>
              <a:gd name="connsiteX20" fmla="*/ 462358 w 1112115"/>
              <a:gd name="connsiteY20" fmla="*/ 540493 h 2346553"/>
              <a:gd name="connsiteX21" fmla="*/ 398495 w 1112115"/>
              <a:gd name="connsiteY21" fmla="*/ 488242 h 2346553"/>
              <a:gd name="connsiteX22" fmla="*/ 349147 w 1112115"/>
              <a:gd name="connsiteY22" fmla="*/ 438893 h 2346553"/>
              <a:gd name="connsiteX23" fmla="*/ 317215 w 1112115"/>
              <a:gd name="connsiteY23" fmla="*/ 369224 h 2346553"/>
              <a:gd name="connsiteX24" fmla="*/ 218518 w 1112115"/>
              <a:gd name="connsiteY24" fmla="*/ 285042 h 2346553"/>
              <a:gd name="connsiteX25" fmla="*/ 163364 w 1112115"/>
              <a:gd name="connsiteY25" fmla="*/ 200859 h 2346553"/>
              <a:gd name="connsiteX26" fmla="*/ 142986 w 1112115"/>
              <a:gd name="connsiteY26" fmla="*/ 96494 h 2346553"/>
              <a:gd name="connsiteX27" fmla="*/ 129444 w 1112115"/>
              <a:gd name="connsiteY27" fmla="*/ 83419 h 2346553"/>
              <a:gd name="connsiteX28" fmla="*/ 126797 w 1112115"/>
              <a:gd name="connsiteY28" fmla="*/ 144187 h 2346553"/>
              <a:gd name="connsiteX29" fmla="*/ 92000 w 1112115"/>
              <a:gd name="connsiteY29" fmla="*/ 27022 h 2346553"/>
              <a:gd name="connsiteX30" fmla="*/ 77081 w 1112115"/>
              <a:gd name="connsiteY30" fmla="*/ 29795 h 2346553"/>
              <a:gd name="connsiteX31" fmla="*/ 96077 w 1112115"/>
              <a:gd name="connsiteY31" fmla="*/ 111029 h 2346553"/>
              <a:gd name="connsiteX32" fmla="*/ 43840 w 1112115"/>
              <a:gd name="connsiteY32" fmla="*/ 3488 h 2346553"/>
              <a:gd name="connsiteX33" fmla="*/ 74518 w 1112115"/>
              <a:gd name="connsiteY33" fmla="*/ 117543 h 2346553"/>
              <a:gd name="connsiteX34" fmla="*/ 21405 w 1112115"/>
              <a:gd name="connsiteY34" fmla="*/ 45858 h 2346553"/>
              <a:gd name="connsiteX35" fmla="*/ 50059 w 1112115"/>
              <a:gd name="connsiteY35" fmla="*/ 122838 h 2346553"/>
              <a:gd name="connsiteX36" fmla="*/ 1436 w 1112115"/>
              <a:gd name="connsiteY36" fmla="*/ 92622 h 2346553"/>
              <a:gd name="connsiteX37" fmla="*/ 41444 w 1112115"/>
              <a:gd name="connsiteY37" fmla="*/ 166024 h 2346553"/>
              <a:gd name="connsiteX38" fmla="*/ 105307 w 1112115"/>
              <a:gd name="connsiteY38" fmla="*/ 264722 h 2346553"/>
              <a:gd name="connsiteX39" fmla="*/ 189490 w 1112115"/>
              <a:gd name="connsiteY39" fmla="*/ 415670 h 2346553"/>
              <a:gd name="connsiteX40" fmla="*/ 352050 w 1112115"/>
              <a:gd name="connsiteY40" fmla="*/ 653704 h 2346553"/>
              <a:gd name="connsiteX41" fmla="*/ 357855 w 1112115"/>
              <a:gd name="connsiteY41" fmla="*/ 732082 h 2346553"/>
              <a:gd name="connsiteX42" fmla="*/ 421718 w 1112115"/>
              <a:gd name="connsiteY42" fmla="*/ 888836 h 2346553"/>
              <a:gd name="connsiteX43" fmla="*/ 427524 w 1112115"/>
              <a:gd name="connsiteY43" fmla="*/ 999144 h 2346553"/>
              <a:gd name="connsiteX44" fmla="*/ 360758 w 1112115"/>
              <a:gd name="connsiteY44" fmla="*/ 1216859 h 2346553"/>
              <a:gd name="connsiteX45" fmla="*/ 366564 w 1112115"/>
              <a:gd name="connsiteY45" fmla="*/ 1324264 h 2346553"/>
              <a:gd name="connsiteX46" fmla="*/ 383981 w 1112115"/>
              <a:gd name="connsiteY46" fmla="*/ 1437476 h 2346553"/>
              <a:gd name="connsiteX47" fmla="*/ 398495 w 1112115"/>
              <a:gd name="connsiteY47" fmla="*/ 1608744 h 2346553"/>
              <a:gd name="connsiteX48" fmla="*/ 433330 w 1112115"/>
              <a:gd name="connsiteY48" fmla="*/ 1719053 h 2346553"/>
              <a:gd name="connsiteX49" fmla="*/ 523318 w 1112115"/>
              <a:gd name="connsiteY49" fmla="*/ 2061590 h 2346553"/>
              <a:gd name="connsiteX50" fmla="*/ 558153 w 1112115"/>
              <a:gd name="connsiteY50" fmla="*/ 2070299 h 2346553"/>
              <a:gd name="connsiteX51" fmla="*/ 526221 w 1112115"/>
              <a:gd name="connsiteY51" fmla="*/ 2131259 h 2346553"/>
              <a:gd name="connsiteX52" fmla="*/ 502998 w 1112115"/>
              <a:gd name="connsiteY52" fmla="*/ 2224150 h 2346553"/>
              <a:gd name="connsiteX53" fmla="*/ 572667 w 1112115"/>
              <a:gd name="connsiteY53" fmla="*/ 2247373 h 2346553"/>
              <a:gd name="connsiteX54" fmla="*/ 627821 w 1112115"/>
              <a:gd name="connsiteY54" fmla="*/ 2206733 h 2346553"/>
              <a:gd name="connsiteX55" fmla="*/ 624918 w 1112115"/>
              <a:gd name="connsiteY55" fmla="*/ 2131259 h 2346553"/>
              <a:gd name="connsiteX56" fmla="*/ 648141 w 1112115"/>
              <a:gd name="connsiteY56" fmla="*/ 2067396 h 2346553"/>
              <a:gd name="connsiteX57" fmla="*/ 648141 w 1112115"/>
              <a:gd name="connsiteY57" fmla="*/ 2044173 h 2346553"/>
              <a:gd name="connsiteX58" fmla="*/ 601695 w 1112115"/>
              <a:gd name="connsiteY58" fmla="*/ 1936767 h 2346553"/>
              <a:gd name="connsiteX59" fmla="*/ 592987 w 1112115"/>
              <a:gd name="connsiteY59" fmla="*/ 1600036 h 2346553"/>
              <a:gd name="connsiteX60" fmla="*/ 592987 w 1112115"/>
              <a:gd name="connsiteY60" fmla="*/ 1417156 h 2346553"/>
              <a:gd name="connsiteX61" fmla="*/ 659753 w 1112115"/>
              <a:gd name="connsiteY61" fmla="*/ 1704539 h 2346553"/>
              <a:gd name="connsiteX62" fmla="*/ 688781 w 1112115"/>
              <a:gd name="connsiteY62" fmla="*/ 1806138 h 2346553"/>
              <a:gd name="connsiteX63" fmla="*/ 688055 w 1112115"/>
              <a:gd name="connsiteY63" fmla="*/ 1929510 h 2346553"/>
              <a:gd name="connsiteX64" fmla="*/ 717810 w 1112115"/>
              <a:gd name="connsiteY64" fmla="*/ 2198024 h 2346553"/>
              <a:gd name="connsiteX65" fmla="*/ 746838 w 1112115"/>
              <a:gd name="connsiteY65" fmla="*/ 2203830 h 2346553"/>
              <a:gd name="connsiteX66" fmla="*/ 741033 w 1112115"/>
              <a:gd name="connsiteY66" fmla="*/ 2279303 h 2346553"/>
              <a:gd name="connsiteX67" fmla="*/ 826667 w 1112115"/>
              <a:gd name="connsiteY67" fmla="*/ 2325750 h 2346553"/>
              <a:gd name="connsiteX68" fmla="*/ 954393 w 1112115"/>
              <a:gd name="connsiteY68" fmla="*/ 2298898 h 2346553"/>
              <a:gd name="connsiteX69" fmla="*/ 807798 w 1112115"/>
              <a:gd name="connsiteY69" fmla="*/ 2195121 h 2346553"/>
              <a:gd name="connsiteX70" fmla="*/ 848438 w 1112115"/>
              <a:gd name="connsiteY70" fmla="*/ 2186412 h 2346553"/>
              <a:gd name="connsiteX71" fmla="*/ 828118 w 1112115"/>
              <a:gd name="connsiteY71" fmla="*/ 1840972 h 2346553"/>
              <a:gd name="connsiteX72" fmla="*/ 836828 w 1112115"/>
              <a:gd name="connsiteY72" fmla="*/ 1780012 h 2346553"/>
              <a:gd name="connsiteX73" fmla="*/ 819410 w 1112115"/>
              <a:gd name="connsiteY73" fmla="*/ 1748081 h 2346553"/>
              <a:gd name="connsiteX74" fmla="*/ 807798 w 1112115"/>
              <a:gd name="connsiteY74" fmla="*/ 1367806 h 2346553"/>
              <a:gd name="connsiteX75" fmla="*/ 778770 w 1112115"/>
              <a:gd name="connsiteY75" fmla="*/ 1257498 h 2346553"/>
              <a:gd name="connsiteX76" fmla="*/ 746838 w 1112115"/>
              <a:gd name="connsiteY76" fmla="*/ 990435 h 2346553"/>
              <a:gd name="connsiteX77" fmla="*/ 842633 w 1112115"/>
              <a:gd name="connsiteY77" fmla="*/ 665315 h 2346553"/>
              <a:gd name="connsiteX78" fmla="*/ 1034221 w 1112115"/>
              <a:gd name="connsiteY78" fmla="*/ 430183 h 2346553"/>
              <a:gd name="connsiteX79" fmla="*/ 1106793 w 1112115"/>
              <a:gd name="connsiteY79" fmla="*/ 177635 h 2346553"/>
              <a:gd name="connsiteX80" fmla="*/ 1086473 w 1112115"/>
              <a:gd name="connsiteY80" fmla="*/ 38298 h 2346553"/>
              <a:gd name="connsiteX81" fmla="*/ 1025513 w 1112115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31859 w 1118461"/>
              <a:gd name="connsiteY0" fmla="*/ 96356 h 2346553"/>
              <a:gd name="connsiteX1" fmla="*/ 1031859 w 1118461"/>
              <a:gd name="connsiteY1" fmla="*/ 163122 h 2346553"/>
              <a:gd name="connsiteX2" fmla="*/ 965093 w 1118461"/>
              <a:gd name="connsiteY2" fmla="*/ 305362 h 2346553"/>
              <a:gd name="connsiteX3" fmla="*/ 912841 w 1118461"/>
              <a:gd name="connsiteY3" fmla="*/ 377933 h 2346553"/>
              <a:gd name="connsiteX4" fmla="*/ 848979 w 1118461"/>
              <a:gd name="connsiteY4" fmla="*/ 482436 h 2346553"/>
              <a:gd name="connsiteX5" fmla="*/ 747379 w 1118461"/>
              <a:gd name="connsiteY5" fmla="*/ 534687 h 2346553"/>
              <a:gd name="connsiteX6" fmla="*/ 712544 w 1118461"/>
              <a:gd name="connsiteY6" fmla="*/ 598550 h 2346553"/>
              <a:gd name="connsiteX7" fmla="*/ 671904 w 1118461"/>
              <a:gd name="connsiteY7" fmla="*/ 589842 h 2346553"/>
              <a:gd name="connsiteX8" fmla="*/ 680613 w 1118461"/>
              <a:gd name="connsiteY8" fmla="*/ 540493 h 2346553"/>
              <a:gd name="connsiteX9" fmla="*/ 715447 w 1118461"/>
              <a:gd name="connsiteY9" fmla="*/ 499853 h 2346553"/>
              <a:gd name="connsiteX10" fmla="*/ 712544 w 1118461"/>
              <a:gd name="connsiteY10" fmla="*/ 444699 h 2346553"/>
              <a:gd name="connsiteX11" fmla="*/ 712544 w 1118461"/>
              <a:gd name="connsiteY11" fmla="*/ 392447 h 2346553"/>
              <a:gd name="connsiteX12" fmla="*/ 657390 w 1118461"/>
              <a:gd name="connsiteY12" fmla="*/ 328584 h 2346553"/>
              <a:gd name="connsiteX13" fmla="*/ 579013 w 1118461"/>
              <a:gd name="connsiteY13" fmla="*/ 343099 h 2346553"/>
              <a:gd name="connsiteX14" fmla="*/ 538373 w 1118461"/>
              <a:gd name="connsiteY14" fmla="*/ 401156 h 2346553"/>
              <a:gd name="connsiteX15" fmla="*/ 549984 w 1118461"/>
              <a:gd name="connsiteY15" fmla="*/ 447602 h 2346553"/>
              <a:gd name="connsiteX16" fmla="*/ 541017 w 1118461"/>
              <a:gd name="connsiteY16" fmla="*/ 479656 h 2346553"/>
              <a:gd name="connsiteX17" fmla="*/ 567401 w 1118461"/>
              <a:gd name="connsiteY17" fmla="*/ 534687 h 2346553"/>
              <a:gd name="connsiteX18" fmla="*/ 526761 w 1118461"/>
              <a:gd name="connsiteY18" fmla="*/ 586939 h 2346553"/>
              <a:gd name="connsiteX19" fmla="*/ 497733 w 1118461"/>
              <a:gd name="connsiteY19" fmla="*/ 586939 h 2346553"/>
              <a:gd name="connsiteX20" fmla="*/ 468704 w 1118461"/>
              <a:gd name="connsiteY20" fmla="*/ 540493 h 2346553"/>
              <a:gd name="connsiteX21" fmla="*/ 404841 w 1118461"/>
              <a:gd name="connsiteY21" fmla="*/ 488242 h 2346553"/>
              <a:gd name="connsiteX22" fmla="*/ 355493 w 1118461"/>
              <a:gd name="connsiteY22" fmla="*/ 438893 h 2346553"/>
              <a:gd name="connsiteX23" fmla="*/ 323561 w 1118461"/>
              <a:gd name="connsiteY23" fmla="*/ 369224 h 2346553"/>
              <a:gd name="connsiteX24" fmla="*/ 224864 w 1118461"/>
              <a:gd name="connsiteY24" fmla="*/ 285042 h 2346553"/>
              <a:gd name="connsiteX25" fmla="*/ 169710 w 1118461"/>
              <a:gd name="connsiteY25" fmla="*/ 200859 h 2346553"/>
              <a:gd name="connsiteX26" fmla="*/ 149332 w 1118461"/>
              <a:gd name="connsiteY26" fmla="*/ 96494 h 2346553"/>
              <a:gd name="connsiteX27" fmla="*/ 135790 w 1118461"/>
              <a:gd name="connsiteY27" fmla="*/ 83419 h 2346553"/>
              <a:gd name="connsiteX28" fmla="*/ 133143 w 1118461"/>
              <a:gd name="connsiteY28" fmla="*/ 144187 h 2346553"/>
              <a:gd name="connsiteX29" fmla="*/ 98346 w 1118461"/>
              <a:gd name="connsiteY29" fmla="*/ 27022 h 2346553"/>
              <a:gd name="connsiteX30" fmla="*/ 83427 w 1118461"/>
              <a:gd name="connsiteY30" fmla="*/ 29795 h 2346553"/>
              <a:gd name="connsiteX31" fmla="*/ 102423 w 1118461"/>
              <a:gd name="connsiteY31" fmla="*/ 111029 h 2346553"/>
              <a:gd name="connsiteX32" fmla="*/ 50186 w 1118461"/>
              <a:gd name="connsiteY32" fmla="*/ 3488 h 2346553"/>
              <a:gd name="connsiteX33" fmla="*/ 80864 w 1118461"/>
              <a:gd name="connsiteY33" fmla="*/ 117543 h 2346553"/>
              <a:gd name="connsiteX34" fmla="*/ 27751 w 1118461"/>
              <a:gd name="connsiteY34" fmla="*/ 45858 h 2346553"/>
              <a:gd name="connsiteX35" fmla="*/ 56405 w 1118461"/>
              <a:gd name="connsiteY35" fmla="*/ 122838 h 2346553"/>
              <a:gd name="connsiteX36" fmla="*/ 7782 w 1118461"/>
              <a:gd name="connsiteY36" fmla="*/ 92622 h 2346553"/>
              <a:gd name="connsiteX37" fmla="*/ 47790 w 1118461"/>
              <a:gd name="connsiteY37" fmla="*/ 166024 h 2346553"/>
              <a:gd name="connsiteX38" fmla="*/ 111653 w 1118461"/>
              <a:gd name="connsiteY38" fmla="*/ 264722 h 2346553"/>
              <a:gd name="connsiteX39" fmla="*/ 195836 w 1118461"/>
              <a:gd name="connsiteY39" fmla="*/ 415670 h 2346553"/>
              <a:gd name="connsiteX40" fmla="*/ 358396 w 1118461"/>
              <a:gd name="connsiteY40" fmla="*/ 653704 h 2346553"/>
              <a:gd name="connsiteX41" fmla="*/ 364201 w 1118461"/>
              <a:gd name="connsiteY41" fmla="*/ 732082 h 2346553"/>
              <a:gd name="connsiteX42" fmla="*/ 428064 w 1118461"/>
              <a:gd name="connsiteY42" fmla="*/ 888836 h 2346553"/>
              <a:gd name="connsiteX43" fmla="*/ 433870 w 1118461"/>
              <a:gd name="connsiteY43" fmla="*/ 999144 h 2346553"/>
              <a:gd name="connsiteX44" fmla="*/ 367104 w 1118461"/>
              <a:gd name="connsiteY44" fmla="*/ 1216859 h 2346553"/>
              <a:gd name="connsiteX45" fmla="*/ 372910 w 1118461"/>
              <a:gd name="connsiteY45" fmla="*/ 1324264 h 2346553"/>
              <a:gd name="connsiteX46" fmla="*/ 390327 w 1118461"/>
              <a:gd name="connsiteY46" fmla="*/ 1437476 h 2346553"/>
              <a:gd name="connsiteX47" fmla="*/ 404841 w 1118461"/>
              <a:gd name="connsiteY47" fmla="*/ 1608744 h 2346553"/>
              <a:gd name="connsiteX48" fmla="*/ 439676 w 1118461"/>
              <a:gd name="connsiteY48" fmla="*/ 1719053 h 2346553"/>
              <a:gd name="connsiteX49" fmla="*/ 529664 w 1118461"/>
              <a:gd name="connsiteY49" fmla="*/ 2061590 h 2346553"/>
              <a:gd name="connsiteX50" fmla="*/ 564499 w 1118461"/>
              <a:gd name="connsiteY50" fmla="*/ 2070299 h 2346553"/>
              <a:gd name="connsiteX51" fmla="*/ 532567 w 1118461"/>
              <a:gd name="connsiteY51" fmla="*/ 2131259 h 2346553"/>
              <a:gd name="connsiteX52" fmla="*/ 509344 w 1118461"/>
              <a:gd name="connsiteY52" fmla="*/ 2224150 h 2346553"/>
              <a:gd name="connsiteX53" fmla="*/ 579013 w 1118461"/>
              <a:gd name="connsiteY53" fmla="*/ 2247373 h 2346553"/>
              <a:gd name="connsiteX54" fmla="*/ 634167 w 1118461"/>
              <a:gd name="connsiteY54" fmla="*/ 2206733 h 2346553"/>
              <a:gd name="connsiteX55" fmla="*/ 631264 w 1118461"/>
              <a:gd name="connsiteY55" fmla="*/ 2131259 h 2346553"/>
              <a:gd name="connsiteX56" fmla="*/ 654487 w 1118461"/>
              <a:gd name="connsiteY56" fmla="*/ 2067396 h 2346553"/>
              <a:gd name="connsiteX57" fmla="*/ 654487 w 1118461"/>
              <a:gd name="connsiteY57" fmla="*/ 2044173 h 2346553"/>
              <a:gd name="connsiteX58" fmla="*/ 608041 w 1118461"/>
              <a:gd name="connsiteY58" fmla="*/ 1936767 h 2346553"/>
              <a:gd name="connsiteX59" fmla="*/ 599333 w 1118461"/>
              <a:gd name="connsiteY59" fmla="*/ 1600036 h 2346553"/>
              <a:gd name="connsiteX60" fmla="*/ 599333 w 1118461"/>
              <a:gd name="connsiteY60" fmla="*/ 1417156 h 2346553"/>
              <a:gd name="connsiteX61" fmla="*/ 666099 w 1118461"/>
              <a:gd name="connsiteY61" fmla="*/ 1704539 h 2346553"/>
              <a:gd name="connsiteX62" fmla="*/ 695127 w 1118461"/>
              <a:gd name="connsiteY62" fmla="*/ 1806138 h 2346553"/>
              <a:gd name="connsiteX63" fmla="*/ 694401 w 1118461"/>
              <a:gd name="connsiteY63" fmla="*/ 1929510 h 2346553"/>
              <a:gd name="connsiteX64" fmla="*/ 724156 w 1118461"/>
              <a:gd name="connsiteY64" fmla="*/ 2198024 h 2346553"/>
              <a:gd name="connsiteX65" fmla="*/ 753184 w 1118461"/>
              <a:gd name="connsiteY65" fmla="*/ 2203830 h 2346553"/>
              <a:gd name="connsiteX66" fmla="*/ 747379 w 1118461"/>
              <a:gd name="connsiteY66" fmla="*/ 2279303 h 2346553"/>
              <a:gd name="connsiteX67" fmla="*/ 833013 w 1118461"/>
              <a:gd name="connsiteY67" fmla="*/ 2325750 h 2346553"/>
              <a:gd name="connsiteX68" fmla="*/ 960739 w 1118461"/>
              <a:gd name="connsiteY68" fmla="*/ 2298898 h 2346553"/>
              <a:gd name="connsiteX69" fmla="*/ 814144 w 1118461"/>
              <a:gd name="connsiteY69" fmla="*/ 2195121 h 2346553"/>
              <a:gd name="connsiteX70" fmla="*/ 854784 w 1118461"/>
              <a:gd name="connsiteY70" fmla="*/ 2186412 h 2346553"/>
              <a:gd name="connsiteX71" fmla="*/ 834464 w 1118461"/>
              <a:gd name="connsiteY71" fmla="*/ 1840972 h 2346553"/>
              <a:gd name="connsiteX72" fmla="*/ 843174 w 1118461"/>
              <a:gd name="connsiteY72" fmla="*/ 1780012 h 2346553"/>
              <a:gd name="connsiteX73" fmla="*/ 825756 w 1118461"/>
              <a:gd name="connsiteY73" fmla="*/ 1748081 h 2346553"/>
              <a:gd name="connsiteX74" fmla="*/ 814144 w 1118461"/>
              <a:gd name="connsiteY74" fmla="*/ 1367806 h 2346553"/>
              <a:gd name="connsiteX75" fmla="*/ 785116 w 1118461"/>
              <a:gd name="connsiteY75" fmla="*/ 1257498 h 2346553"/>
              <a:gd name="connsiteX76" fmla="*/ 753184 w 1118461"/>
              <a:gd name="connsiteY76" fmla="*/ 990435 h 2346553"/>
              <a:gd name="connsiteX77" fmla="*/ 848979 w 1118461"/>
              <a:gd name="connsiteY77" fmla="*/ 665315 h 2346553"/>
              <a:gd name="connsiteX78" fmla="*/ 1040567 w 1118461"/>
              <a:gd name="connsiteY78" fmla="*/ 430183 h 2346553"/>
              <a:gd name="connsiteX79" fmla="*/ 1113139 w 1118461"/>
              <a:gd name="connsiteY79" fmla="*/ 177635 h 2346553"/>
              <a:gd name="connsiteX80" fmla="*/ 1092819 w 1118461"/>
              <a:gd name="connsiteY80" fmla="*/ 38298 h 2346553"/>
              <a:gd name="connsiteX81" fmla="*/ 1031859 w 1118461"/>
              <a:gd name="connsiteY81" fmla="*/ 96356 h 2346553"/>
              <a:gd name="connsiteX0" fmla="*/ 1044677 w 1131279"/>
              <a:gd name="connsiteY0" fmla="*/ 96356 h 2346553"/>
              <a:gd name="connsiteX1" fmla="*/ 1044677 w 1131279"/>
              <a:gd name="connsiteY1" fmla="*/ 163122 h 2346553"/>
              <a:gd name="connsiteX2" fmla="*/ 977911 w 1131279"/>
              <a:gd name="connsiteY2" fmla="*/ 305362 h 2346553"/>
              <a:gd name="connsiteX3" fmla="*/ 925659 w 1131279"/>
              <a:gd name="connsiteY3" fmla="*/ 377933 h 2346553"/>
              <a:gd name="connsiteX4" fmla="*/ 861797 w 1131279"/>
              <a:gd name="connsiteY4" fmla="*/ 482436 h 2346553"/>
              <a:gd name="connsiteX5" fmla="*/ 760197 w 1131279"/>
              <a:gd name="connsiteY5" fmla="*/ 534687 h 2346553"/>
              <a:gd name="connsiteX6" fmla="*/ 725362 w 1131279"/>
              <a:gd name="connsiteY6" fmla="*/ 598550 h 2346553"/>
              <a:gd name="connsiteX7" fmla="*/ 684722 w 1131279"/>
              <a:gd name="connsiteY7" fmla="*/ 589842 h 2346553"/>
              <a:gd name="connsiteX8" fmla="*/ 693431 w 1131279"/>
              <a:gd name="connsiteY8" fmla="*/ 540493 h 2346553"/>
              <a:gd name="connsiteX9" fmla="*/ 728265 w 1131279"/>
              <a:gd name="connsiteY9" fmla="*/ 499853 h 2346553"/>
              <a:gd name="connsiteX10" fmla="*/ 725362 w 1131279"/>
              <a:gd name="connsiteY10" fmla="*/ 444699 h 2346553"/>
              <a:gd name="connsiteX11" fmla="*/ 725362 w 1131279"/>
              <a:gd name="connsiteY11" fmla="*/ 392447 h 2346553"/>
              <a:gd name="connsiteX12" fmla="*/ 670208 w 1131279"/>
              <a:gd name="connsiteY12" fmla="*/ 328584 h 2346553"/>
              <a:gd name="connsiteX13" fmla="*/ 591831 w 1131279"/>
              <a:gd name="connsiteY13" fmla="*/ 343099 h 2346553"/>
              <a:gd name="connsiteX14" fmla="*/ 551191 w 1131279"/>
              <a:gd name="connsiteY14" fmla="*/ 401156 h 2346553"/>
              <a:gd name="connsiteX15" fmla="*/ 562802 w 1131279"/>
              <a:gd name="connsiteY15" fmla="*/ 447602 h 2346553"/>
              <a:gd name="connsiteX16" fmla="*/ 553835 w 1131279"/>
              <a:gd name="connsiteY16" fmla="*/ 479656 h 2346553"/>
              <a:gd name="connsiteX17" fmla="*/ 580219 w 1131279"/>
              <a:gd name="connsiteY17" fmla="*/ 534687 h 2346553"/>
              <a:gd name="connsiteX18" fmla="*/ 539579 w 1131279"/>
              <a:gd name="connsiteY18" fmla="*/ 586939 h 2346553"/>
              <a:gd name="connsiteX19" fmla="*/ 510551 w 1131279"/>
              <a:gd name="connsiteY19" fmla="*/ 586939 h 2346553"/>
              <a:gd name="connsiteX20" fmla="*/ 481522 w 1131279"/>
              <a:gd name="connsiteY20" fmla="*/ 540493 h 2346553"/>
              <a:gd name="connsiteX21" fmla="*/ 417659 w 1131279"/>
              <a:gd name="connsiteY21" fmla="*/ 488242 h 2346553"/>
              <a:gd name="connsiteX22" fmla="*/ 368311 w 1131279"/>
              <a:gd name="connsiteY22" fmla="*/ 438893 h 2346553"/>
              <a:gd name="connsiteX23" fmla="*/ 336379 w 1131279"/>
              <a:gd name="connsiteY23" fmla="*/ 369224 h 2346553"/>
              <a:gd name="connsiteX24" fmla="*/ 237682 w 1131279"/>
              <a:gd name="connsiteY24" fmla="*/ 285042 h 2346553"/>
              <a:gd name="connsiteX25" fmla="*/ 182528 w 1131279"/>
              <a:gd name="connsiteY25" fmla="*/ 200859 h 2346553"/>
              <a:gd name="connsiteX26" fmla="*/ 162150 w 1131279"/>
              <a:gd name="connsiteY26" fmla="*/ 96494 h 2346553"/>
              <a:gd name="connsiteX27" fmla="*/ 148608 w 1131279"/>
              <a:gd name="connsiteY27" fmla="*/ 83419 h 2346553"/>
              <a:gd name="connsiteX28" fmla="*/ 145961 w 1131279"/>
              <a:gd name="connsiteY28" fmla="*/ 144187 h 2346553"/>
              <a:gd name="connsiteX29" fmla="*/ 111164 w 1131279"/>
              <a:gd name="connsiteY29" fmla="*/ 27022 h 2346553"/>
              <a:gd name="connsiteX30" fmla="*/ 96245 w 1131279"/>
              <a:gd name="connsiteY30" fmla="*/ 29795 h 2346553"/>
              <a:gd name="connsiteX31" fmla="*/ 115241 w 1131279"/>
              <a:gd name="connsiteY31" fmla="*/ 111029 h 2346553"/>
              <a:gd name="connsiteX32" fmla="*/ 63004 w 1131279"/>
              <a:gd name="connsiteY32" fmla="*/ 3488 h 2346553"/>
              <a:gd name="connsiteX33" fmla="*/ 93682 w 1131279"/>
              <a:gd name="connsiteY33" fmla="*/ 117543 h 2346553"/>
              <a:gd name="connsiteX34" fmla="*/ 40569 w 1131279"/>
              <a:gd name="connsiteY34" fmla="*/ 45858 h 2346553"/>
              <a:gd name="connsiteX35" fmla="*/ 69223 w 1131279"/>
              <a:gd name="connsiteY35" fmla="*/ 122838 h 2346553"/>
              <a:gd name="connsiteX36" fmla="*/ 7782 w 1131279"/>
              <a:gd name="connsiteY36" fmla="*/ 100523 h 2346553"/>
              <a:gd name="connsiteX37" fmla="*/ 60608 w 1131279"/>
              <a:gd name="connsiteY37" fmla="*/ 166024 h 2346553"/>
              <a:gd name="connsiteX38" fmla="*/ 124471 w 1131279"/>
              <a:gd name="connsiteY38" fmla="*/ 264722 h 2346553"/>
              <a:gd name="connsiteX39" fmla="*/ 208654 w 1131279"/>
              <a:gd name="connsiteY39" fmla="*/ 415670 h 2346553"/>
              <a:gd name="connsiteX40" fmla="*/ 371214 w 1131279"/>
              <a:gd name="connsiteY40" fmla="*/ 653704 h 2346553"/>
              <a:gd name="connsiteX41" fmla="*/ 377019 w 1131279"/>
              <a:gd name="connsiteY41" fmla="*/ 732082 h 2346553"/>
              <a:gd name="connsiteX42" fmla="*/ 440882 w 1131279"/>
              <a:gd name="connsiteY42" fmla="*/ 888836 h 2346553"/>
              <a:gd name="connsiteX43" fmla="*/ 446688 w 1131279"/>
              <a:gd name="connsiteY43" fmla="*/ 999144 h 2346553"/>
              <a:gd name="connsiteX44" fmla="*/ 379922 w 1131279"/>
              <a:gd name="connsiteY44" fmla="*/ 1216859 h 2346553"/>
              <a:gd name="connsiteX45" fmla="*/ 385728 w 1131279"/>
              <a:gd name="connsiteY45" fmla="*/ 1324264 h 2346553"/>
              <a:gd name="connsiteX46" fmla="*/ 403145 w 1131279"/>
              <a:gd name="connsiteY46" fmla="*/ 1437476 h 2346553"/>
              <a:gd name="connsiteX47" fmla="*/ 417659 w 1131279"/>
              <a:gd name="connsiteY47" fmla="*/ 1608744 h 2346553"/>
              <a:gd name="connsiteX48" fmla="*/ 452494 w 1131279"/>
              <a:gd name="connsiteY48" fmla="*/ 1719053 h 2346553"/>
              <a:gd name="connsiteX49" fmla="*/ 542482 w 1131279"/>
              <a:gd name="connsiteY49" fmla="*/ 2061590 h 2346553"/>
              <a:gd name="connsiteX50" fmla="*/ 577317 w 1131279"/>
              <a:gd name="connsiteY50" fmla="*/ 2070299 h 2346553"/>
              <a:gd name="connsiteX51" fmla="*/ 545385 w 1131279"/>
              <a:gd name="connsiteY51" fmla="*/ 2131259 h 2346553"/>
              <a:gd name="connsiteX52" fmla="*/ 522162 w 1131279"/>
              <a:gd name="connsiteY52" fmla="*/ 2224150 h 2346553"/>
              <a:gd name="connsiteX53" fmla="*/ 591831 w 1131279"/>
              <a:gd name="connsiteY53" fmla="*/ 2247373 h 2346553"/>
              <a:gd name="connsiteX54" fmla="*/ 646985 w 1131279"/>
              <a:gd name="connsiteY54" fmla="*/ 2206733 h 2346553"/>
              <a:gd name="connsiteX55" fmla="*/ 644082 w 1131279"/>
              <a:gd name="connsiteY55" fmla="*/ 2131259 h 2346553"/>
              <a:gd name="connsiteX56" fmla="*/ 667305 w 1131279"/>
              <a:gd name="connsiteY56" fmla="*/ 2067396 h 2346553"/>
              <a:gd name="connsiteX57" fmla="*/ 667305 w 1131279"/>
              <a:gd name="connsiteY57" fmla="*/ 2044173 h 2346553"/>
              <a:gd name="connsiteX58" fmla="*/ 620859 w 1131279"/>
              <a:gd name="connsiteY58" fmla="*/ 1936767 h 2346553"/>
              <a:gd name="connsiteX59" fmla="*/ 612151 w 1131279"/>
              <a:gd name="connsiteY59" fmla="*/ 1600036 h 2346553"/>
              <a:gd name="connsiteX60" fmla="*/ 612151 w 1131279"/>
              <a:gd name="connsiteY60" fmla="*/ 1417156 h 2346553"/>
              <a:gd name="connsiteX61" fmla="*/ 678917 w 1131279"/>
              <a:gd name="connsiteY61" fmla="*/ 1704539 h 2346553"/>
              <a:gd name="connsiteX62" fmla="*/ 707945 w 1131279"/>
              <a:gd name="connsiteY62" fmla="*/ 1806138 h 2346553"/>
              <a:gd name="connsiteX63" fmla="*/ 707219 w 1131279"/>
              <a:gd name="connsiteY63" fmla="*/ 1929510 h 2346553"/>
              <a:gd name="connsiteX64" fmla="*/ 736974 w 1131279"/>
              <a:gd name="connsiteY64" fmla="*/ 2198024 h 2346553"/>
              <a:gd name="connsiteX65" fmla="*/ 766002 w 1131279"/>
              <a:gd name="connsiteY65" fmla="*/ 2203830 h 2346553"/>
              <a:gd name="connsiteX66" fmla="*/ 760197 w 1131279"/>
              <a:gd name="connsiteY66" fmla="*/ 2279303 h 2346553"/>
              <a:gd name="connsiteX67" fmla="*/ 845831 w 1131279"/>
              <a:gd name="connsiteY67" fmla="*/ 2325750 h 2346553"/>
              <a:gd name="connsiteX68" fmla="*/ 973557 w 1131279"/>
              <a:gd name="connsiteY68" fmla="*/ 2298898 h 2346553"/>
              <a:gd name="connsiteX69" fmla="*/ 826962 w 1131279"/>
              <a:gd name="connsiteY69" fmla="*/ 2195121 h 2346553"/>
              <a:gd name="connsiteX70" fmla="*/ 867602 w 1131279"/>
              <a:gd name="connsiteY70" fmla="*/ 2186412 h 2346553"/>
              <a:gd name="connsiteX71" fmla="*/ 847282 w 1131279"/>
              <a:gd name="connsiteY71" fmla="*/ 1840972 h 2346553"/>
              <a:gd name="connsiteX72" fmla="*/ 855992 w 1131279"/>
              <a:gd name="connsiteY72" fmla="*/ 1780012 h 2346553"/>
              <a:gd name="connsiteX73" fmla="*/ 838574 w 1131279"/>
              <a:gd name="connsiteY73" fmla="*/ 1748081 h 2346553"/>
              <a:gd name="connsiteX74" fmla="*/ 826962 w 1131279"/>
              <a:gd name="connsiteY74" fmla="*/ 1367806 h 2346553"/>
              <a:gd name="connsiteX75" fmla="*/ 797934 w 1131279"/>
              <a:gd name="connsiteY75" fmla="*/ 1257498 h 2346553"/>
              <a:gd name="connsiteX76" fmla="*/ 766002 w 1131279"/>
              <a:gd name="connsiteY76" fmla="*/ 990435 h 2346553"/>
              <a:gd name="connsiteX77" fmla="*/ 861797 w 1131279"/>
              <a:gd name="connsiteY77" fmla="*/ 665315 h 2346553"/>
              <a:gd name="connsiteX78" fmla="*/ 1053385 w 1131279"/>
              <a:gd name="connsiteY78" fmla="*/ 430183 h 2346553"/>
              <a:gd name="connsiteX79" fmla="*/ 1125957 w 1131279"/>
              <a:gd name="connsiteY79" fmla="*/ 177635 h 2346553"/>
              <a:gd name="connsiteX80" fmla="*/ 1105637 w 1131279"/>
              <a:gd name="connsiteY80" fmla="*/ 38298 h 2346553"/>
              <a:gd name="connsiteX81" fmla="*/ 1044677 w 1131279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714 w 1124316"/>
              <a:gd name="connsiteY0" fmla="*/ 96356 h 2346553"/>
              <a:gd name="connsiteX1" fmla="*/ 1037714 w 1124316"/>
              <a:gd name="connsiteY1" fmla="*/ 163122 h 2346553"/>
              <a:gd name="connsiteX2" fmla="*/ 970948 w 1124316"/>
              <a:gd name="connsiteY2" fmla="*/ 305362 h 2346553"/>
              <a:gd name="connsiteX3" fmla="*/ 918696 w 1124316"/>
              <a:gd name="connsiteY3" fmla="*/ 377933 h 2346553"/>
              <a:gd name="connsiteX4" fmla="*/ 854834 w 1124316"/>
              <a:gd name="connsiteY4" fmla="*/ 482436 h 2346553"/>
              <a:gd name="connsiteX5" fmla="*/ 753234 w 1124316"/>
              <a:gd name="connsiteY5" fmla="*/ 534687 h 2346553"/>
              <a:gd name="connsiteX6" fmla="*/ 718399 w 1124316"/>
              <a:gd name="connsiteY6" fmla="*/ 598550 h 2346553"/>
              <a:gd name="connsiteX7" fmla="*/ 677759 w 1124316"/>
              <a:gd name="connsiteY7" fmla="*/ 589842 h 2346553"/>
              <a:gd name="connsiteX8" fmla="*/ 686468 w 1124316"/>
              <a:gd name="connsiteY8" fmla="*/ 540493 h 2346553"/>
              <a:gd name="connsiteX9" fmla="*/ 721302 w 1124316"/>
              <a:gd name="connsiteY9" fmla="*/ 499853 h 2346553"/>
              <a:gd name="connsiteX10" fmla="*/ 718399 w 1124316"/>
              <a:gd name="connsiteY10" fmla="*/ 444699 h 2346553"/>
              <a:gd name="connsiteX11" fmla="*/ 718399 w 1124316"/>
              <a:gd name="connsiteY11" fmla="*/ 392447 h 2346553"/>
              <a:gd name="connsiteX12" fmla="*/ 663245 w 1124316"/>
              <a:gd name="connsiteY12" fmla="*/ 328584 h 2346553"/>
              <a:gd name="connsiteX13" fmla="*/ 584868 w 1124316"/>
              <a:gd name="connsiteY13" fmla="*/ 343099 h 2346553"/>
              <a:gd name="connsiteX14" fmla="*/ 544228 w 1124316"/>
              <a:gd name="connsiteY14" fmla="*/ 401156 h 2346553"/>
              <a:gd name="connsiteX15" fmla="*/ 555839 w 1124316"/>
              <a:gd name="connsiteY15" fmla="*/ 447602 h 2346553"/>
              <a:gd name="connsiteX16" fmla="*/ 546872 w 1124316"/>
              <a:gd name="connsiteY16" fmla="*/ 479656 h 2346553"/>
              <a:gd name="connsiteX17" fmla="*/ 573256 w 1124316"/>
              <a:gd name="connsiteY17" fmla="*/ 534687 h 2346553"/>
              <a:gd name="connsiteX18" fmla="*/ 532616 w 1124316"/>
              <a:gd name="connsiteY18" fmla="*/ 586939 h 2346553"/>
              <a:gd name="connsiteX19" fmla="*/ 503588 w 1124316"/>
              <a:gd name="connsiteY19" fmla="*/ 586939 h 2346553"/>
              <a:gd name="connsiteX20" fmla="*/ 474559 w 1124316"/>
              <a:gd name="connsiteY20" fmla="*/ 540493 h 2346553"/>
              <a:gd name="connsiteX21" fmla="*/ 410696 w 1124316"/>
              <a:gd name="connsiteY21" fmla="*/ 488242 h 2346553"/>
              <a:gd name="connsiteX22" fmla="*/ 361348 w 1124316"/>
              <a:gd name="connsiteY22" fmla="*/ 438893 h 2346553"/>
              <a:gd name="connsiteX23" fmla="*/ 329416 w 1124316"/>
              <a:gd name="connsiteY23" fmla="*/ 369224 h 2346553"/>
              <a:gd name="connsiteX24" fmla="*/ 230719 w 1124316"/>
              <a:gd name="connsiteY24" fmla="*/ 285042 h 2346553"/>
              <a:gd name="connsiteX25" fmla="*/ 175565 w 1124316"/>
              <a:gd name="connsiteY25" fmla="*/ 200859 h 2346553"/>
              <a:gd name="connsiteX26" fmla="*/ 155187 w 1124316"/>
              <a:gd name="connsiteY26" fmla="*/ 96494 h 2346553"/>
              <a:gd name="connsiteX27" fmla="*/ 141645 w 1124316"/>
              <a:gd name="connsiteY27" fmla="*/ 83419 h 2346553"/>
              <a:gd name="connsiteX28" fmla="*/ 138998 w 1124316"/>
              <a:gd name="connsiteY28" fmla="*/ 144187 h 2346553"/>
              <a:gd name="connsiteX29" fmla="*/ 104201 w 1124316"/>
              <a:gd name="connsiteY29" fmla="*/ 27022 h 2346553"/>
              <a:gd name="connsiteX30" fmla="*/ 89282 w 1124316"/>
              <a:gd name="connsiteY30" fmla="*/ 29795 h 2346553"/>
              <a:gd name="connsiteX31" fmla="*/ 108278 w 1124316"/>
              <a:gd name="connsiteY31" fmla="*/ 111029 h 2346553"/>
              <a:gd name="connsiteX32" fmla="*/ 56041 w 1124316"/>
              <a:gd name="connsiteY32" fmla="*/ 3488 h 2346553"/>
              <a:gd name="connsiteX33" fmla="*/ 86719 w 1124316"/>
              <a:gd name="connsiteY33" fmla="*/ 117543 h 2346553"/>
              <a:gd name="connsiteX34" fmla="*/ 33606 w 1124316"/>
              <a:gd name="connsiteY34" fmla="*/ 45858 h 2346553"/>
              <a:gd name="connsiteX35" fmla="*/ 62260 w 1124316"/>
              <a:gd name="connsiteY35" fmla="*/ 122838 h 2346553"/>
              <a:gd name="connsiteX36" fmla="*/ 819 w 1124316"/>
              <a:gd name="connsiteY36" fmla="*/ 100523 h 2346553"/>
              <a:gd name="connsiteX37" fmla="*/ 57343 w 1124316"/>
              <a:gd name="connsiteY37" fmla="*/ 182288 h 2346553"/>
              <a:gd name="connsiteX38" fmla="*/ 117508 w 1124316"/>
              <a:gd name="connsiteY38" fmla="*/ 264722 h 2346553"/>
              <a:gd name="connsiteX39" fmla="*/ 201691 w 1124316"/>
              <a:gd name="connsiteY39" fmla="*/ 415670 h 2346553"/>
              <a:gd name="connsiteX40" fmla="*/ 364251 w 1124316"/>
              <a:gd name="connsiteY40" fmla="*/ 653704 h 2346553"/>
              <a:gd name="connsiteX41" fmla="*/ 370056 w 1124316"/>
              <a:gd name="connsiteY41" fmla="*/ 732082 h 2346553"/>
              <a:gd name="connsiteX42" fmla="*/ 433919 w 1124316"/>
              <a:gd name="connsiteY42" fmla="*/ 888836 h 2346553"/>
              <a:gd name="connsiteX43" fmla="*/ 439725 w 1124316"/>
              <a:gd name="connsiteY43" fmla="*/ 999144 h 2346553"/>
              <a:gd name="connsiteX44" fmla="*/ 372959 w 1124316"/>
              <a:gd name="connsiteY44" fmla="*/ 1216859 h 2346553"/>
              <a:gd name="connsiteX45" fmla="*/ 378765 w 1124316"/>
              <a:gd name="connsiteY45" fmla="*/ 1324264 h 2346553"/>
              <a:gd name="connsiteX46" fmla="*/ 396182 w 1124316"/>
              <a:gd name="connsiteY46" fmla="*/ 1437476 h 2346553"/>
              <a:gd name="connsiteX47" fmla="*/ 410696 w 1124316"/>
              <a:gd name="connsiteY47" fmla="*/ 1608744 h 2346553"/>
              <a:gd name="connsiteX48" fmla="*/ 445531 w 1124316"/>
              <a:gd name="connsiteY48" fmla="*/ 1719053 h 2346553"/>
              <a:gd name="connsiteX49" fmla="*/ 535519 w 1124316"/>
              <a:gd name="connsiteY49" fmla="*/ 2061590 h 2346553"/>
              <a:gd name="connsiteX50" fmla="*/ 570354 w 1124316"/>
              <a:gd name="connsiteY50" fmla="*/ 2070299 h 2346553"/>
              <a:gd name="connsiteX51" fmla="*/ 538422 w 1124316"/>
              <a:gd name="connsiteY51" fmla="*/ 2131259 h 2346553"/>
              <a:gd name="connsiteX52" fmla="*/ 515199 w 1124316"/>
              <a:gd name="connsiteY52" fmla="*/ 2224150 h 2346553"/>
              <a:gd name="connsiteX53" fmla="*/ 584868 w 1124316"/>
              <a:gd name="connsiteY53" fmla="*/ 2247373 h 2346553"/>
              <a:gd name="connsiteX54" fmla="*/ 640022 w 1124316"/>
              <a:gd name="connsiteY54" fmla="*/ 2206733 h 2346553"/>
              <a:gd name="connsiteX55" fmla="*/ 637119 w 1124316"/>
              <a:gd name="connsiteY55" fmla="*/ 2131259 h 2346553"/>
              <a:gd name="connsiteX56" fmla="*/ 660342 w 1124316"/>
              <a:gd name="connsiteY56" fmla="*/ 2067396 h 2346553"/>
              <a:gd name="connsiteX57" fmla="*/ 660342 w 1124316"/>
              <a:gd name="connsiteY57" fmla="*/ 2044173 h 2346553"/>
              <a:gd name="connsiteX58" fmla="*/ 613896 w 1124316"/>
              <a:gd name="connsiteY58" fmla="*/ 1936767 h 2346553"/>
              <a:gd name="connsiteX59" fmla="*/ 605188 w 1124316"/>
              <a:gd name="connsiteY59" fmla="*/ 1600036 h 2346553"/>
              <a:gd name="connsiteX60" fmla="*/ 605188 w 1124316"/>
              <a:gd name="connsiteY60" fmla="*/ 1417156 h 2346553"/>
              <a:gd name="connsiteX61" fmla="*/ 671954 w 1124316"/>
              <a:gd name="connsiteY61" fmla="*/ 1704539 h 2346553"/>
              <a:gd name="connsiteX62" fmla="*/ 700982 w 1124316"/>
              <a:gd name="connsiteY62" fmla="*/ 1806138 h 2346553"/>
              <a:gd name="connsiteX63" fmla="*/ 700256 w 1124316"/>
              <a:gd name="connsiteY63" fmla="*/ 1929510 h 2346553"/>
              <a:gd name="connsiteX64" fmla="*/ 730011 w 1124316"/>
              <a:gd name="connsiteY64" fmla="*/ 2198024 h 2346553"/>
              <a:gd name="connsiteX65" fmla="*/ 759039 w 1124316"/>
              <a:gd name="connsiteY65" fmla="*/ 2203830 h 2346553"/>
              <a:gd name="connsiteX66" fmla="*/ 753234 w 1124316"/>
              <a:gd name="connsiteY66" fmla="*/ 2279303 h 2346553"/>
              <a:gd name="connsiteX67" fmla="*/ 838868 w 1124316"/>
              <a:gd name="connsiteY67" fmla="*/ 2325750 h 2346553"/>
              <a:gd name="connsiteX68" fmla="*/ 966594 w 1124316"/>
              <a:gd name="connsiteY68" fmla="*/ 2298898 h 2346553"/>
              <a:gd name="connsiteX69" fmla="*/ 819999 w 1124316"/>
              <a:gd name="connsiteY69" fmla="*/ 2195121 h 2346553"/>
              <a:gd name="connsiteX70" fmla="*/ 860639 w 1124316"/>
              <a:gd name="connsiteY70" fmla="*/ 2186412 h 2346553"/>
              <a:gd name="connsiteX71" fmla="*/ 840319 w 1124316"/>
              <a:gd name="connsiteY71" fmla="*/ 1840972 h 2346553"/>
              <a:gd name="connsiteX72" fmla="*/ 849029 w 1124316"/>
              <a:gd name="connsiteY72" fmla="*/ 1780012 h 2346553"/>
              <a:gd name="connsiteX73" fmla="*/ 831611 w 1124316"/>
              <a:gd name="connsiteY73" fmla="*/ 1748081 h 2346553"/>
              <a:gd name="connsiteX74" fmla="*/ 819999 w 1124316"/>
              <a:gd name="connsiteY74" fmla="*/ 1367806 h 2346553"/>
              <a:gd name="connsiteX75" fmla="*/ 790971 w 1124316"/>
              <a:gd name="connsiteY75" fmla="*/ 1257498 h 2346553"/>
              <a:gd name="connsiteX76" fmla="*/ 759039 w 1124316"/>
              <a:gd name="connsiteY76" fmla="*/ 990435 h 2346553"/>
              <a:gd name="connsiteX77" fmla="*/ 854834 w 1124316"/>
              <a:gd name="connsiteY77" fmla="*/ 665315 h 2346553"/>
              <a:gd name="connsiteX78" fmla="*/ 1046422 w 1124316"/>
              <a:gd name="connsiteY78" fmla="*/ 430183 h 2346553"/>
              <a:gd name="connsiteX79" fmla="*/ 1118994 w 1124316"/>
              <a:gd name="connsiteY79" fmla="*/ 177635 h 2346553"/>
              <a:gd name="connsiteX80" fmla="*/ 1098674 w 1124316"/>
              <a:gd name="connsiteY80" fmla="*/ 38298 h 2346553"/>
              <a:gd name="connsiteX81" fmla="*/ 1037714 w 1124316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33123 w 1123833"/>
              <a:gd name="connsiteY34" fmla="*/ 45858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6356 h 2346553"/>
              <a:gd name="connsiteX1" fmla="*/ 1037231 w 1123833"/>
              <a:gd name="connsiteY1" fmla="*/ 163122 h 2346553"/>
              <a:gd name="connsiteX2" fmla="*/ 970465 w 1123833"/>
              <a:gd name="connsiteY2" fmla="*/ 305362 h 2346553"/>
              <a:gd name="connsiteX3" fmla="*/ 918213 w 1123833"/>
              <a:gd name="connsiteY3" fmla="*/ 377933 h 2346553"/>
              <a:gd name="connsiteX4" fmla="*/ 854351 w 1123833"/>
              <a:gd name="connsiteY4" fmla="*/ 482436 h 2346553"/>
              <a:gd name="connsiteX5" fmla="*/ 752751 w 1123833"/>
              <a:gd name="connsiteY5" fmla="*/ 534687 h 2346553"/>
              <a:gd name="connsiteX6" fmla="*/ 717916 w 1123833"/>
              <a:gd name="connsiteY6" fmla="*/ 598550 h 2346553"/>
              <a:gd name="connsiteX7" fmla="*/ 677276 w 1123833"/>
              <a:gd name="connsiteY7" fmla="*/ 589842 h 2346553"/>
              <a:gd name="connsiteX8" fmla="*/ 685985 w 1123833"/>
              <a:gd name="connsiteY8" fmla="*/ 540493 h 2346553"/>
              <a:gd name="connsiteX9" fmla="*/ 720819 w 1123833"/>
              <a:gd name="connsiteY9" fmla="*/ 499853 h 2346553"/>
              <a:gd name="connsiteX10" fmla="*/ 717916 w 1123833"/>
              <a:gd name="connsiteY10" fmla="*/ 444699 h 2346553"/>
              <a:gd name="connsiteX11" fmla="*/ 717916 w 1123833"/>
              <a:gd name="connsiteY11" fmla="*/ 392447 h 2346553"/>
              <a:gd name="connsiteX12" fmla="*/ 662762 w 1123833"/>
              <a:gd name="connsiteY12" fmla="*/ 328584 h 2346553"/>
              <a:gd name="connsiteX13" fmla="*/ 584385 w 1123833"/>
              <a:gd name="connsiteY13" fmla="*/ 343099 h 2346553"/>
              <a:gd name="connsiteX14" fmla="*/ 543745 w 1123833"/>
              <a:gd name="connsiteY14" fmla="*/ 401156 h 2346553"/>
              <a:gd name="connsiteX15" fmla="*/ 555356 w 1123833"/>
              <a:gd name="connsiteY15" fmla="*/ 447602 h 2346553"/>
              <a:gd name="connsiteX16" fmla="*/ 546389 w 1123833"/>
              <a:gd name="connsiteY16" fmla="*/ 479656 h 2346553"/>
              <a:gd name="connsiteX17" fmla="*/ 572773 w 1123833"/>
              <a:gd name="connsiteY17" fmla="*/ 534687 h 2346553"/>
              <a:gd name="connsiteX18" fmla="*/ 532133 w 1123833"/>
              <a:gd name="connsiteY18" fmla="*/ 586939 h 2346553"/>
              <a:gd name="connsiteX19" fmla="*/ 503105 w 1123833"/>
              <a:gd name="connsiteY19" fmla="*/ 586939 h 2346553"/>
              <a:gd name="connsiteX20" fmla="*/ 474076 w 1123833"/>
              <a:gd name="connsiteY20" fmla="*/ 540493 h 2346553"/>
              <a:gd name="connsiteX21" fmla="*/ 410213 w 1123833"/>
              <a:gd name="connsiteY21" fmla="*/ 488242 h 2346553"/>
              <a:gd name="connsiteX22" fmla="*/ 360865 w 1123833"/>
              <a:gd name="connsiteY22" fmla="*/ 438893 h 2346553"/>
              <a:gd name="connsiteX23" fmla="*/ 328933 w 1123833"/>
              <a:gd name="connsiteY23" fmla="*/ 369224 h 2346553"/>
              <a:gd name="connsiteX24" fmla="*/ 230236 w 1123833"/>
              <a:gd name="connsiteY24" fmla="*/ 285042 h 2346553"/>
              <a:gd name="connsiteX25" fmla="*/ 175082 w 1123833"/>
              <a:gd name="connsiteY25" fmla="*/ 200859 h 2346553"/>
              <a:gd name="connsiteX26" fmla="*/ 154704 w 1123833"/>
              <a:gd name="connsiteY26" fmla="*/ 96494 h 2346553"/>
              <a:gd name="connsiteX27" fmla="*/ 141162 w 1123833"/>
              <a:gd name="connsiteY27" fmla="*/ 83419 h 2346553"/>
              <a:gd name="connsiteX28" fmla="*/ 138515 w 1123833"/>
              <a:gd name="connsiteY28" fmla="*/ 144187 h 2346553"/>
              <a:gd name="connsiteX29" fmla="*/ 103718 w 1123833"/>
              <a:gd name="connsiteY29" fmla="*/ 27022 h 2346553"/>
              <a:gd name="connsiteX30" fmla="*/ 88799 w 1123833"/>
              <a:gd name="connsiteY30" fmla="*/ 29795 h 2346553"/>
              <a:gd name="connsiteX31" fmla="*/ 107795 w 1123833"/>
              <a:gd name="connsiteY31" fmla="*/ 111029 h 2346553"/>
              <a:gd name="connsiteX32" fmla="*/ 55558 w 1123833"/>
              <a:gd name="connsiteY32" fmla="*/ 3488 h 2346553"/>
              <a:gd name="connsiteX33" fmla="*/ 86236 w 1123833"/>
              <a:gd name="connsiteY33" fmla="*/ 117543 h 2346553"/>
              <a:gd name="connsiteX34" fmla="*/ 18204 w 1123833"/>
              <a:gd name="connsiteY34" fmla="*/ 50397 h 2346553"/>
              <a:gd name="connsiteX35" fmla="*/ 54843 w 1123833"/>
              <a:gd name="connsiteY35" fmla="*/ 130150 h 2346553"/>
              <a:gd name="connsiteX36" fmla="*/ 336 w 1123833"/>
              <a:gd name="connsiteY36" fmla="*/ 100523 h 2346553"/>
              <a:gd name="connsiteX37" fmla="*/ 56860 w 1123833"/>
              <a:gd name="connsiteY37" fmla="*/ 182288 h 2346553"/>
              <a:gd name="connsiteX38" fmla="*/ 117025 w 1123833"/>
              <a:gd name="connsiteY38" fmla="*/ 264722 h 2346553"/>
              <a:gd name="connsiteX39" fmla="*/ 201208 w 1123833"/>
              <a:gd name="connsiteY39" fmla="*/ 415670 h 2346553"/>
              <a:gd name="connsiteX40" fmla="*/ 363768 w 1123833"/>
              <a:gd name="connsiteY40" fmla="*/ 653704 h 2346553"/>
              <a:gd name="connsiteX41" fmla="*/ 369573 w 1123833"/>
              <a:gd name="connsiteY41" fmla="*/ 732082 h 2346553"/>
              <a:gd name="connsiteX42" fmla="*/ 433436 w 1123833"/>
              <a:gd name="connsiteY42" fmla="*/ 888836 h 2346553"/>
              <a:gd name="connsiteX43" fmla="*/ 439242 w 1123833"/>
              <a:gd name="connsiteY43" fmla="*/ 999144 h 2346553"/>
              <a:gd name="connsiteX44" fmla="*/ 372476 w 1123833"/>
              <a:gd name="connsiteY44" fmla="*/ 1216859 h 2346553"/>
              <a:gd name="connsiteX45" fmla="*/ 378282 w 1123833"/>
              <a:gd name="connsiteY45" fmla="*/ 1324264 h 2346553"/>
              <a:gd name="connsiteX46" fmla="*/ 395699 w 1123833"/>
              <a:gd name="connsiteY46" fmla="*/ 1437476 h 2346553"/>
              <a:gd name="connsiteX47" fmla="*/ 410213 w 1123833"/>
              <a:gd name="connsiteY47" fmla="*/ 1608744 h 2346553"/>
              <a:gd name="connsiteX48" fmla="*/ 445048 w 1123833"/>
              <a:gd name="connsiteY48" fmla="*/ 1719053 h 2346553"/>
              <a:gd name="connsiteX49" fmla="*/ 535036 w 1123833"/>
              <a:gd name="connsiteY49" fmla="*/ 2061590 h 2346553"/>
              <a:gd name="connsiteX50" fmla="*/ 569871 w 1123833"/>
              <a:gd name="connsiteY50" fmla="*/ 2070299 h 2346553"/>
              <a:gd name="connsiteX51" fmla="*/ 537939 w 1123833"/>
              <a:gd name="connsiteY51" fmla="*/ 2131259 h 2346553"/>
              <a:gd name="connsiteX52" fmla="*/ 514716 w 1123833"/>
              <a:gd name="connsiteY52" fmla="*/ 2224150 h 2346553"/>
              <a:gd name="connsiteX53" fmla="*/ 584385 w 1123833"/>
              <a:gd name="connsiteY53" fmla="*/ 2247373 h 2346553"/>
              <a:gd name="connsiteX54" fmla="*/ 639539 w 1123833"/>
              <a:gd name="connsiteY54" fmla="*/ 2206733 h 2346553"/>
              <a:gd name="connsiteX55" fmla="*/ 636636 w 1123833"/>
              <a:gd name="connsiteY55" fmla="*/ 2131259 h 2346553"/>
              <a:gd name="connsiteX56" fmla="*/ 659859 w 1123833"/>
              <a:gd name="connsiteY56" fmla="*/ 2067396 h 2346553"/>
              <a:gd name="connsiteX57" fmla="*/ 659859 w 1123833"/>
              <a:gd name="connsiteY57" fmla="*/ 2044173 h 2346553"/>
              <a:gd name="connsiteX58" fmla="*/ 613413 w 1123833"/>
              <a:gd name="connsiteY58" fmla="*/ 1936767 h 2346553"/>
              <a:gd name="connsiteX59" fmla="*/ 604705 w 1123833"/>
              <a:gd name="connsiteY59" fmla="*/ 1600036 h 2346553"/>
              <a:gd name="connsiteX60" fmla="*/ 604705 w 1123833"/>
              <a:gd name="connsiteY60" fmla="*/ 1417156 h 2346553"/>
              <a:gd name="connsiteX61" fmla="*/ 671471 w 1123833"/>
              <a:gd name="connsiteY61" fmla="*/ 1704539 h 2346553"/>
              <a:gd name="connsiteX62" fmla="*/ 700499 w 1123833"/>
              <a:gd name="connsiteY62" fmla="*/ 1806138 h 2346553"/>
              <a:gd name="connsiteX63" fmla="*/ 699773 w 1123833"/>
              <a:gd name="connsiteY63" fmla="*/ 1929510 h 2346553"/>
              <a:gd name="connsiteX64" fmla="*/ 729528 w 1123833"/>
              <a:gd name="connsiteY64" fmla="*/ 2198024 h 2346553"/>
              <a:gd name="connsiteX65" fmla="*/ 758556 w 1123833"/>
              <a:gd name="connsiteY65" fmla="*/ 2203830 h 2346553"/>
              <a:gd name="connsiteX66" fmla="*/ 752751 w 1123833"/>
              <a:gd name="connsiteY66" fmla="*/ 2279303 h 2346553"/>
              <a:gd name="connsiteX67" fmla="*/ 838385 w 1123833"/>
              <a:gd name="connsiteY67" fmla="*/ 2325750 h 2346553"/>
              <a:gd name="connsiteX68" fmla="*/ 966111 w 1123833"/>
              <a:gd name="connsiteY68" fmla="*/ 2298898 h 2346553"/>
              <a:gd name="connsiteX69" fmla="*/ 819516 w 1123833"/>
              <a:gd name="connsiteY69" fmla="*/ 2195121 h 2346553"/>
              <a:gd name="connsiteX70" fmla="*/ 860156 w 1123833"/>
              <a:gd name="connsiteY70" fmla="*/ 2186412 h 2346553"/>
              <a:gd name="connsiteX71" fmla="*/ 839836 w 1123833"/>
              <a:gd name="connsiteY71" fmla="*/ 1840972 h 2346553"/>
              <a:gd name="connsiteX72" fmla="*/ 848546 w 1123833"/>
              <a:gd name="connsiteY72" fmla="*/ 1780012 h 2346553"/>
              <a:gd name="connsiteX73" fmla="*/ 831128 w 1123833"/>
              <a:gd name="connsiteY73" fmla="*/ 1748081 h 2346553"/>
              <a:gd name="connsiteX74" fmla="*/ 819516 w 1123833"/>
              <a:gd name="connsiteY74" fmla="*/ 1367806 h 2346553"/>
              <a:gd name="connsiteX75" fmla="*/ 790488 w 1123833"/>
              <a:gd name="connsiteY75" fmla="*/ 1257498 h 2346553"/>
              <a:gd name="connsiteX76" fmla="*/ 758556 w 1123833"/>
              <a:gd name="connsiteY76" fmla="*/ 990435 h 2346553"/>
              <a:gd name="connsiteX77" fmla="*/ 854351 w 1123833"/>
              <a:gd name="connsiteY77" fmla="*/ 665315 h 2346553"/>
              <a:gd name="connsiteX78" fmla="*/ 1045939 w 1123833"/>
              <a:gd name="connsiteY78" fmla="*/ 430183 h 2346553"/>
              <a:gd name="connsiteX79" fmla="*/ 1118511 w 1123833"/>
              <a:gd name="connsiteY79" fmla="*/ 177635 h 2346553"/>
              <a:gd name="connsiteX80" fmla="*/ 1098191 w 1123833"/>
              <a:gd name="connsiteY80" fmla="*/ 38298 h 2346553"/>
              <a:gd name="connsiteX81" fmla="*/ 1037231 w 1123833"/>
              <a:gd name="connsiteY81" fmla="*/ 96356 h 2346553"/>
              <a:gd name="connsiteX0" fmla="*/ 1037231 w 1123833"/>
              <a:gd name="connsiteY0" fmla="*/ 95263 h 2345460"/>
              <a:gd name="connsiteX1" fmla="*/ 1037231 w 1123833"/>
              <a:gd name="connsiteY1" fmla="*/ 162029 h 2345460"/>
              <a:gd name="connsiteX2" fmla="*/ 970465 w 1123833"/>
              <a:gd name="connsiteY2" fmla="*/ 304269 h 2345460"/>
              <a:gd name="connsiteX3" fmla="*/ 918213 w 1123833"/>
              <a:gd name="connsiteY3" fmla="*/ 376840 h 2345460"/>
              <a:gd name="connsiteX4" fmla="*/ 854351 w 1123833"/>
              <a:gd name="connsiteY4" fmla="*/ 481343 h 2345460"/>
              <a:gd name="connsiteX5" fmla="*/ 752751 w 1123833"/>
              <a:gd name="connsiteY5" fmla="*/ 533594 h 2345460"/>
              <a:gd name="connsiteX6" fmla="*/ 717916 w 1123833"/>
              <a:gd name="connsiteY6" fmla="*/ 597457 h 2345460"/>
              <a:gd name="connsiteX7" fmla="*/ 677276 w 1123833"/>
              <a:gd name="connsiteY7" fmla="*/ 588749 h 2345460"/>
              <a:gd name="connsiteX8" fmla="*/ 685985 w 1123833"/>
              <a:gd name="connsiteY8" fmla="*/ 539400 h 2345460"/>
              <a:gd name="connsiteX9" fmla="*/ 720819 w 1123833"/>
              <a:gd name="connsiteY9" fmla="*/ 498760 h 2345460"/>
              <a:gd name="connsiteX10" fmla="*/ 717916 w 1123833"/>
              <a:gd name="connsiteY10" fmla="*/ 443606 h 2345460"/>
              <a:gd name="connsiteX11" fmla="*/ 717916 w 1123833"/>
              <a:gd name="connsiteY11" fmla="*/ 391354 h 2345460"/>
              <a:gd name="connsiteX12" fmla="*/ 662762 w 1123833"/>
              <a:gd name="connsiteY12" fmla="*/ 327491 h 2345460"/>
              <a:gd name="connsiteX13" fmla="*/ 584385 w 1123833"/>
              <a:gd name="connsiteY13" fmla="*/ 342006 h 2345460"/>
              <a:gd name="connsiteX14" fmla="*/ 543745 w 1123833"/>
              <a:gd name="connsiteY14" fmla="*/ 400063 h 2345460"/>
              <a:gd name="connsiteX15" fmla="*/ 555356 w 1123833"/>
              <a:gd name="connsiteY15" fmla="*/ 446509 h 2345460"/>
              <a:gd name="connsiteX16" fmla="*/ 546389 w 1123833"/>
              <a:gd name="connsiteY16" fmla="*/ 478563 h 2345460"/>
              <a:gd name="connsiteX17" fmla="*/ 572773 w 1123833"/>
              <a:gd name="connsiteY17" fmla="*/ 533594 h 2345460"/>
              <a:gd name="connsiteX18" fmla="*/ 532133 w 1123833"/>
              <a:gd name="connsiteY18" fmla="*/ 585846 h 2345460"/>
              <a:gd name="connsiteX19" fmla="*/ 503105 w 1123833"/>
              <a:gd name="connsiteY19" fmla="*/ 585846 h 2345460"/>
              <a:gd name="connsiteX20" fmla="*/ 474076 w 1123833"/>
              <a:gd name="connsiteY20" fmla="*/ 539400 h 2345460"/>
              <a:gd name="connsiteX21" fmla="*/ 410213 w 1123833"/>
              <a:gd name="connsiteY21" fmla="*/ 487149 h 2345460"/>
              <a:gd name="connsiteX22" fmla="*/ 360865 w 1123833"/>
              <a:gd name="connsiteY22" fmla="*/ 437800 h 2345460"/>
              <a:gd name="connsiteX23" fmla="*/ 328933 w 1123833"/>
              <a:gd name="connsiteY23" fmla="*/ 368131 h 2345460"/>
              <a:gd name="connsiteX24" fmla="*/ 230236 w 1123833"/>
              <a:gd name="connsiteY24" fmla="*/ 283949 h 2345460"/>
              <a:gd name="connsiteX25" fmla="*/ 175082 w 1123833"/>
              <a:gd name="connsiteY25" fmla="*/ 199766 h 2345460"/>
              <a:gd name="connsiteX26" fmla="*/ 154704 w 1123833"/>
              <a:gd name="connsiteY26" fmla="*/ 95401 h 2345460"/>
              <a:gd name="connsiteX27" fmla="*/ 141162 w 1123833"/>
              <a:gd name="connsiteY27" fmla="*/ 82326 h 2345460"/>
              <a:gd name="connsiteX28" fmla="*/ 138515 w 1123833"/>
              <a:gd name="connsiteY28" fmla="*/ 143094 h 2345460"/>
              <a:gd name="connsiteX29" fmla="*/ 103718 w 1123833"/>
              <a:gd name="connsiteY29" fmla="*/ 25929 h 2345460"/>
              <a:gd name="connsiteX30" fmla="*/ 88799 w 1123833"/>
              <a:gd name="connsiteY30" fmla="*/ 28702 h 2345460"/>
              <a:gd name="connsiteX31" fmla="*/ 107795 w 1123833"/>
              <a:gd name="connsiteY31" fmla="*/ 109936 h 2345460"/>
              <a:gd name="connsiteX32" fmla="*/ 45640 w 1123833"/>
              <a:gd name="connsiteY32" fmla="*/ 3488 h 2345460"/>
              <a:gd name="connsiteX33" fmla="*/ 86236 w 1123833"/>
              <a:gd name="connsiteY33" fmla="*/ 116450 h 2345460"/>
              <a:gd name="connsiteX34" fmla="*/ 18204 w 1123833"/>
              <a:gd name="connsiteY34" fmla="*/ 49304 h 2345460"/>
              <a:gd name="connsiteX35" fmla="*/ 54843 w 1123833"/>
              <a:gd name="connsiteY35" fmla="*/ 129057 h 2345460"/>
              <a:gd name="connsiteX36" fmla="*/ 336 w 1123833"/>
              <a:gd name="connsiteY36" fmla="*/ 99430 h 2345460"/>
              <a:gd name="connsiteX37" fmla="*/ 56860 w 1123833"/>
              <a:gd name="connsiteY37" fmla="*/ 181195 h 2345460"/>
              <a:gd name="connsiteX38" fmla="*/ 117025 w 1123833"/>
              <a:gd name="connsiteY38" fmla="*/ 263629 h 2345460"/>
              <a:gd name="connsiteX39" fmla="*/ 201208 w 1123833"/>
              <a:gd name="connsiteY39" fmla="*/ 414577 h 2345460"/>
              <a:gd name="connsiteX40" fmla="*/ 363768 w 1123833"/>
              <a:gd name="connsiteY40" fmla="*/ 652611 h 2345460"/>
              <a:gd name="connsiteX41" fmla="*/ 369573 w 1123833"/>
              <a:gd name="connsiteY41" fmla="*/ 730989 h 2345460"/>
              <a:gd name="connsiteX42" fmla="*/ 433436 w 1123833"/>
              <a:gd name="connsiteY42" fmla="*/ 887743 h 2345460"/>
              <a:gd name="connsiteX43" fmla="*/ 439242 w 1123833"/>
              <a:gd name="connsiteY43" fmla="*/ 998051 h 2345460"/>
              <a:gd name="connsiteX44" fmla="*/ 372476 w 1123833"/>
              <a:gd name="connsiteY44" fmla="*/ 1215766 h 2345460"/>
              <a:gd name="connsiteX45" fmla="*/ 378282 w 1123833"/>
              <a:gd name="connsiteY45" fmla="*/ 1323171 h 2345460"/>
              <a:gd name="connsiteX46" fmla="*/ 395699 w 1123833"/>
              <a:gd name="connsiteY46" fmla="*/ 1436383 h 2345460"/>
              <a:gd name="connsiteX47" fmla="*/ 410213 w 1123833"/>
              <a:gd name="connsiteY47" fmla="*/ 1607651 h 2345460"/>
              <a:gd name="connsiteX48" fmla="*/ 445048 w 1123833"/>
              <a:gd name="connsiteY48" fmla="*/ 1717960 h 2345460"/>
              <a:gd name="connsiteX49" fmla="*/ 535036 w 1123833"/>
              <a:gd name="connsiteY49" fmla="*/ 2060497 h 2345460"/>
              <a:gd name="connsiteX50" fmla="*/ 569871 w 1123833"/>
              <a:gd name="connsiteY50" fmla="*/ 2069206 h 2345460"/>
              <a:gd name="connsiteX51" fmla="*/ 537939 w 1123833"/>
              <a:gd name="connsiteY51" fmla="*/ 2130166 h 2345460"/>
              <a:gd name="connsiteX52" fmla="*/ 514716 w 1123833"/>
              <a:gd name="connsiteY52" fmla="*/ 2223057 h 2345460"/>
              <a:gd name="connsiteX53" fmla="*/ 584385 w 1123833"/>
              <a:gd name="connsiteY53" fmla="*/ 2246280 h 2345460"/>
              <a:gd name="connsiteX54" fmla="*/ 639539 w 1123833"/>
              <a:gd name="connsiteY54" fmla="*/ 2205640 h 2345460"/>
              <a:gd name="connsiteX55" fmla="*/ 636636 w 1123833"/>
              <a:gd name="connsiteY55" fmla="*/ 2130166 h 2345460"/>
              <a:gd name="connsiteX56" fmla="*/ 659859 w 1123833"/>
              <a:gd name="connsiteY56" fmla="*/ 2066303 h 2345460"/>
              <a:gd name="connsiteX57" fmla="*/ 659859 w 1123833"/>
              <a:gd name="connsiteY57" fmla="*/ 2043080 h 2345460"/>
              <a:gd name="connsiteX58" fmla="*/ 613413 w 1123833"/>
              <a:gd name="connsiteY58" fmla="*/ 1935674 h 2345460"/>
              <a:gd name="connsiteX59" fmla="*/ 604705 w 1123833"/>
              <a:gd name="connsiteY59" fmla="*/ 1598943 h 2345460"/>
              <a:gd name="connsiteX60" fmla="*/ 604705 w 1123833"/>
              <a:gd name="connsiteY60" fmla="*/ 1416063 h 2345460"/>
              <a:gd name="connsiteX61" fmla="*/ 671471 w 1123833"/>
              <a:gd name="connsiteY61" fmla="*/ 1703446 h 2345460"/>
              <a:gd name="connsiteX62" fmla="*/ 700499 w 1123833"/>
              <a:gd name="connsiteY62" fmla="*/ 1805045 h 2345460"/>
              <a:gd name="connsiteX63" fmla="*/ 699773 w 1123833"/>
              <a:gd name="connsiteY63" fmla="*/ 1928417 h 2345460"/>
              <a:gd name="connsiteX64" fmla="*/ 729528 w 1123833"/>
              <a:gd name="connsiteY64" fmla="*/ 2196931 h 2345460"/>
              <a:gd name="connsiteX65" fmla="*/ 758556 w 1123833"/>
              <a:gd name="connsiteY65" fmla="*/ 2202737 h 2345460"/>
              <a:gd name="connsiteX66" fmla="*/ 752751 w 1123833"/>
              <a:gd name="connsiteY66" fmla="*/ 2278210 h 2345460"/>
              <a:gd name="connsiteX67" fmla="*/ 838385 w 1123833"/>
              <a:gd name="connsiteY67" fmla="*/ 2324657 h 2345460"/>
              <a:gd name="connsiteX68" fmla="*/ 966111 w 1123833"/>
              <a:gd name="connsiteY68" fmla="*/ 2297805 h 2345460"/>
              <a:gd name="connsiteX69" fmla="*/ 819516 w 1123833"/>
              <a:gd name="connsiteY69" fmla="*/ 2194028 h 2345460"/>
              <a:gd name="connsiteX70" fmla="*/ 860156 w 1123833"/>
              <a:gd name="connsiteY70" fmla="*/ 2185319 h 2345460"/>
              <a:gd name="connsiteX71" fmla="*/ 839836 w 1123833"/>
              <a:gd name="connsiteY71" fmla="*/ 1839879 h 2345460"/>
              <a:gd name="connsiteX72" fmla="*/ 848546 w 1123833"/>
              <a:gd name="connsiteY72" fmla="*/ 1778919 h 2345460"/>
              <a:gd name="connsiteX73" fmla="*/ 831128 w 1123833"/>
              <a:gd name="connsiteY73" fmla="*/ 1746988 h 2345460"/>
              <a:gd name="connsiteX74" fmla="*/ 819516 w 1123833"/>
              <a:gd name="connsiteY74" fmla="*/ 1366713 h 2345460"/>
              <a:gd name="connsiteX75" fmla="*/ 790488 w 1123833"/>
              <a:gd name="connsiteY75" fmla="*/ 1256405 h 2345460"/>
              <a:gd name="connsiteX76" fmla="*/ 758556 w 1123833"/>
              <a:gd name="connsiteY76" fmla="*/ 989342 h 2345460"/>
              <a:gd name="connsiteX77" fmla="*/ 854351 w 1123833"/>
              <a:gd name="connsiteY77" fmla="*/ 664222 h 2345460"/>
              <a:gd name="connsiteX78" fmla="*/ 1045939 w 1123833"/>
              <a:gd name="connsiteY78" fmla="*/ 429090 h 2345460"/>
              <a:gd name="connsiteX79" fmla="*/ 1118511 w 1123833"/>
              <a:gd name="connsiteY79" fmla="*/ 176542 h 2345460"/>
              <a:gd name="connsiteX80" fmla="*/ 1098191 w 1123833"/>
              <a:gd name="connsiteY80" fmla="*/ 37205 h 2345460"/>
              <a:gd name="connsiteX81" fmla="*/ 1037231 w 1123833"/>
              <a:gd name="connsiteY81" fmla="*/ 95263 h 2345460"/>
              <a:gd name="connsiteX0" fmla="*/ 1037231 w 1123833"/>
              <a:gd name="connsiteY0" fmla="*/ 99171 h 2349368"/>
              <a:gd name="connsiteX1" fmla="*/ 1037231 w 1123833"/>
              <a:gd name="connsiteY1" fmla="*/ 165937 h 2349368"/>
              <a:gd name="connsiteX2" fmla="*/ 970465 w 1123833"/>
              <a:gd name="connsiteY2" fmla="*/ 308177 h 2349368"/>
              <a:gd name="connsiteX3" fmla="*/ 918213 w 1123833"/>
              <a:gd name="connsiteY3" fmla="*/ 380748 h 2349368"/>
              <a:gd name="connsiteX4" fmla="*/ 854351 w 1123833"/>
              <a:gd name="connsiteY4" fmla="*/ 485251 h 2349368"/>
              <a:gd name="connsiteX5" fmla="*/ 752751 w 1123833"/>
              <a:gd name="connsiteY5" fmla="*/ 537502 h 2349368"/>
              <a:gd name="connsiteX6" fmla="*/ 717916 w 1123833"/>
              <a:gd name="connsiteY6" fmla="*/ 601365 h 2349368"/>
              <a:gd name="connsiteX7" fmla="*/ 677276 w 1123833"/>
              <a:gd name="connsiteY7" fmla="*/ 592657 h 2349368"/>
              <a:gd name="connsiteX8" fmla="*/ 685985 w 1123833"/>
              <a:gd name="connsiteY8" fmla="*/ 543308 h 2349368"/>
              <a:gd name="connsiteX9" fmla="*/ 720819 w 1123833"/>
              <a:gd name="connsiteY9" fmla="*/ 502668 h 2349368"/>
              <a:gd name="connsiteX10" fmla="*/ 717916 w 1123833"/>
              <a:gd name="connsiteY10" fmla="*/ 447514 h 2349368"/>
              <a:gd name="connsiteX11" fmla="*/ 717916 w 1123833"/>
              <a:gd name="connsiteY11" fmla="*/ 395262 h 2349368"/>
              <a:gd name="connsiteX12" fmla="*/ 662762 w 1123833"/>
              <a:gd name="connsiteY12" fmla="*/ 331399 h 2349368"/>
              <a:gd name="connsiteX13" fmla="*/ 584385 w 1123833"/>
              <a:gd name="connsiteY13" fmla="*/ 345914 h 2349368"/>
              <a:gd name="connsiteX14" fmla="*/ 543745 w 1123833"/>
              <a:gd name="connsiteY14" fmla="*/ 403971 h 2349368"/>
              <a:gd name="connsiteX15" fmla="*/ 555356 w 1123833"/>
              <a:gd name="connsiteY15" fmla="*/ 450417 h 2349368"/>
              <a:gd name="connsiteX16" fmla="*/ 546389 w 1123833"/>
              <a:gd name="connsiteY16" fmla="*/ 482471 h 2349368"/>
              <a:gd name="connsiteX17" fmla="*/ 572773 w 1123833"/>
              <a:gd name="connsiteY17" fmla="*/ 537502 h 2349368"/>
              <a:gd name="connsiteX18" fmla="*/ 532133 w 1123833"/>
              <a:gd name="connsiteY18" fmla="*/ 589754 h 2349368"/>
              <a:gd name="connsiteX19" fmla="*/ 503105 w 1123833"/>
              <a:gd name="connsiteY19" fmla="*/ 589754 h 2349368"/>
              <a:gd name="connsiteX20" fmla="*/ 474076 w 1123833"/>
              <a:gd name="connsiteY20" fmla="*/ 543308 h 2349368"/>
              <a:gd name="connsiteX21" fmla="*/ 410213 w 1123833"/>
              <a:gd name="connsiteY21" fmla="*/ 491057 h 2349368"/>
              <a:gd name="connsiteX22" fmla="*/ 360865 w 1123833"/>
              <a:gd name="connsiteY22" fmla="*/ 441708 h 2349368"/>
              <a:gd name="connsiteX23" fmla="*/ 328933 w 1123833"/>
              <a:gd name="connsiteY23" fmla="*/ 372039 h 2349368"/>
              <a:gd name="connsiteX24" fmla="*/ 230236 w 1123833"/>
              <a:gd name="connsiteY24" fmla="*/ 287857 h 2349368"/>
              <a:gd name="connsiteX25" fmla="*/ 175082 w 1123833"/>
              <a:gd name="connsiteY25" fmla="*/ 203674 h 2349368"/>
              <a:gd name="connsiteX26" fmla="*/ 154704 w 1123833"/>
              <a:gd name="connsiteY26" fmla="*/ 99309 h 2349368"/>
              <a:gd name="connsiteX27" fmla="*/ 141162 w 1123833"/>
              <a:gd name="connsiteY27" fmla="*/ 86234 h 2349368"/>
              <a:gd name="connsiteX28" fmla="*/ 138515 w 1123833"/>
              <a:gd name="connsiteY28" fmla="*/ 147002 h 2349368"/>
              <a:gd name="connsiteX29" fmla="*/ 103718 w 1123833"/>
              <a:gd name="connsiteY29" fmla="*/ 29837 h 2349368"/>
              <a:gd name="connsiteX30" fmla="*/ 88799 w 1123833"/>
              <a:gd name="connsiteY30" fmla="*/ 32610 h 2349368"/>
              <a:gd name="connsiteX31" fmla="*/ 107795 w 1123833"/>
              <a:gd name="connsiteY31" fmla="*/ 113844 h 2349368"/>
              <a:gd name="connsiteX32" fmla="*/ 45640 w 1123833"/>
              <a:gd name="connsiteY32" fmla="*/ 7396 h 2349368"/>
              <a:gd name="connsiteX33" fmla="*/ 86236 w 1123833"/>
              <a:gd name="connsiteY33" fmla="*/ 120358 h 2349368"/>
              <a:gd name="connsiteX34" fmla="*/ 18204 w 1123833"/>
              <a:gd name="connsiteY34" fmla="*/ 53212 h 2349368"/>
              <a:gd name="connsiteX35" fmla="*/ 54843 w 1123833"/>
              <a:gd name="connsiteY35" fmla="*/ 132965 h 2349368"/>
              <a:gd name="connsiteX36" fmla="*/ 336 w 1123833"/>
              <a:gd name="connsiteY36" fmla="*/ 103338 h 2349368"/>
              <a:gd name="connsiteX37" fmla="*/ 56860 w 1123833"/>
              <a:gd name="connsiteY37" fmla="*/ 185103 h 2349368"/>
              <a:gd name="connsiteX38" fmla="*/ 117025 w 1123833"/>
              <a:gd name="connsiteY38" fmla="*/ 267537 h 2349368"/>
              <a:gd name="connsiteX39" fmla="*/ 201208 w 1123833"/>
              <a:gd name="connsiteY39" fmla="*/ 418485 h 2349368"/>
              <a:gd name="connsiteX40" fmla="*/ 363768 w 1123833"/>
              <a:gd name="connsiteY40" fmla="*/ 656519 h 2349368"/>
              <a:gd name="connsiteX41" fmla="*/ 369573 w 1123833"/>
              <a:gd name="connsiteY41" fmla="*/ 734897 h 2349368"/>
              <a:gd name="connsiteX42" fmla="*/ 433436 w 1123833"/>
              <a:gd name="connsiteY42" fmla="*/ 891651 h 2349368"/>
              <a:gd name="connsiteX43" fmla="*/ 439242 w 1123833"/>
              <a:gd name="connsiteY43" fmla="*/ 1001959 h 2349368"/>
              <a:gd name="connsiteX44" fmla="*/ 372476 w 1123833"/>
              <a:gd name="connsiteY44" fmla="*/ 1219674 h 2349368"/>
              <a:gd name="connsiteX45" fmla="*/ 378282 w 1123833"/>
              <a:gd name="connsiteY45" fmla="*/ 1327079 h 2349368"/>
              <a:gd name="connsiteX46" fmla="*/ 395699 w 1123833"/>
              <a:gd name="connsiteY46" fmla="*/ 1440291 h 2349368"/>
              <a:gd name="connsiteX47" fmla="*/ 410213 w 1123833"/>
              <a:gd name="connsiteY47" fmla="*/ 1611559 h 2349368"/>
              <a:gd name="connsiteX48" fmla="*/ 445048 w 1123833"/>
              <a:gd name="connsiteY48" fmla="*/ 1721868 h 2349368"/>
              <a:gd name="connsiteX49" fmla="*/ 535036 w 1123833"/>
              <a:gd name="connsiteY49" fmla="*/ 2064405 h 2349368"/>
              <a:gd name="connsiteX50" fmla="*/ 569871 w 1123833"/>
              <a:gd name="connsiteY50" fmla="*/ 2073114 h 2349368"/>
              <a:gd name="connsiteX51" fmla="*/ 537939 w 1123833"/>
              <a:gd name="connsiteY51" fmla="*/ 2134074 h 2349368"/>
              <a:gd name="connsiteX52" fmla="*/ 514716 w 1123833"/>
              <a:gd name="connsiteY52" fmla="*/ 2226965 h 2349368"/>
              <a:gd name="connsiteX53" fmla="*/ 584385 w 1123833"/>
              <a:gd name="connsiteY53" fmla="*/ 2250188 h 2349368"/>
              <a:gd name="connsiteX54" fmla="*/ 639539 w 1123833"/>
              <a:gd name="connsiteY54" fmla="*/ 2209548 h 2349368"/>
              <a:gd name="connsiteX55" fmla="*/ 636636 w 1123833"/>
              <a:gd name="connsiteY55" fmla="*/ 2134074 h 2349368"/>
              <a:gd name="connsiteX56" fmla="*/ 659859 w 1123833"/>
              <a:gd name="connsiteY56" fmla="*/ 2070211 h 2349368"/>
              <a:gd name="connsiteX57" fmla="*/ 659859 w 1123833"/>
              <a:gd name="connsiteY57" fmla="*/ 2046988 h 2349368"/>
              <a:gd name="connsiteX58" fmla="*/ 613413 w 1123833"/>
              <a:gd name="connsiteY58" fmla="*/ 1939582 h 2349368"/>
              <a:gd name="connsiteX59" fmla="*/ 604705 w 1123833"/>
              <a:gd name="connsiteY59" fmla="*/ 1602851 h 2349368"/>
              <a:gd name="connsiteX60" fmla="*/ 604705 w 1123833"/>
              <a:gd name="connsiteY60" fmla="*/ 1419971 h 2349368"/>
              <a:gd name="connsiteX61" fmla="*/ 671471 w 1123833"/>
              <a:gd name="connsiteY61" fmla="*/ 1707354 h 2349368"/>
              <a:gd name="connsiteX62" fmla="*/ 700499 w 1123833"/>
              <a:gd name="connsiteY62" fmla="*/ 1808953 h 2349368"/>
              <a:gd name="connsiteX63" fmla="*/ 699773 w 1123833"/>
              <a:gd name="connsiteY63" fmla="*/ 1932325 h 2349368"/>
              <a:gd name="connsiteX64" fmla="*/ 729528 w 1123833"/>
              <a:gd name="connsiteY64" fmla="*/ 2200839 h 2349368"/>
              <a:gd name="connsiteX65" fmla="*/ 758556 w 1123833"/>
              <a:gd name="connsiteY65" fmla="*/ 2206645 h 2349368"/>
              <a:gd name="connsiteX66" fmla="*/ 752751 w 1123833"/>
              <a:gd name="connsiteY66" fmla="*/ 2282118 h 2349368"/>
              <a:gd name="connsiteX67" fmla="*/ 838385 w 1123833"/>
              <a:gd name="connsiteY67" fmla="*/ 2328565 h 2349368"/>
              <a:gd name="connsiteX68" fmla="*/ 966111 w 1123833"/>
              <a:gd name="connsiteY68" fmla="*/ 2301713 h 2349368"/>
              <a:gd name="connsiteX69" fmla="*/ 819516 w 1123833"/>
              <a:gd name="connsiteY69" fmla="*/ 2197936 h 2349368"/>
              <a:gd name="connsiteX70" fmla="*/ 860156 w 1123833"/>
              <a:gd name="connsiteY70" fmla="*/ 2189227 h 2349368"/>
              <a:gd name="connsiteX71" fmla="*/ 839836 w 1123833"/>
              <a:gd name="connsiteY71" fmla="*/ 1843787 h 2349368"/>
              <a:gd name="connsiteX72" fmla="*/ 848546 w 1123833"/>
              <a:gd name="connsiteY72" fmla="*/ 1782827 h 2349368"/>
              <a:gd name="connsiteX73" fmla="*/ 831128 w 1123833"/>
              <a:gd name="connsiteY73" fmla="*/ 1750896 h 2349368"/>
              <a:gd name="connsiteX74" fmla="*/ 819516 w 1123833"/>
              <a:gd name="connsiteY74" fmla="*/ 1370621 h 2349368"/>
              <a:gd name="connsiteX75" fmla="*/ 790488 w 1123833"/>
              <a:gd name="connsiteY75" fmla="*/ 1260313 h 2349368"/>
              <a:gd name="connsiteX76" fmla="*/ 758556 w 1123833"/>
              <a:gd name="connsiteY76" fmla="*/ 993250 h 2349368"/>
              <a:gd name="connsiteX77" fmla="*/ 854351 w 1123833"/>
              <a:gd name="connsiteY77" fmla="*/ 668130 h 2349368"/>
              <a:gd name="connsiteX78" fmla="*/ 1045939 w 1123833"/>
              <a:gd name="connsiteY78" fmla="*/ 432998 h 2349368"/>
              <a:gd name="connsiteX79" fmla="*/ 1118511 w 1123833"/>
              <a:gd name="connsiteY79" fmla="*/ 180450 h 2349368"/>
              <a:gd name="connsiteX80" fmla="*/ 1098191 w 1123833"/>
              <a:gd name="connsiteY80" fmla="*/ 41113 h 2349368"/>
              <a:gd name="connsiteX81" fmla="*/ 1037231 w 1123833"/>
              <a:gd name="connsiteY81" fmla="*/ 99171 h 2349368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3113 h 2343310"/>
              <a:gd name="connsiteX1" fmla="*/ 1037231 w 1123833"/>
              <a:gd name="connsiteY1" fmla="*/ 159879 h 2343310"/>
              <a:gd name="connsiteX2" fmla="*/ 970465 w 1123833"/>
              <a:gd name="connsiteY2" fmla="*/ 302119 h 2343310"/>
              <a:gd name="connsiteX3" fmla="*/ 918213 w 1123833"/>
              <a:gd name="connsiteY3" fmla="*/ 374690 h 2343310"/>
              <a:gd name="connsiteX4" fmla="*/ 854351 w 1123833"/>
              <a:gd name="connsiteY4" fmla="*/ 479193 h 2343310"/>
              <a:gd name="connsiteX5" fmla="*/ 752751 w 1123833"/>
              <a:gd name="connsiteY5" fmla="*/ 531444 h 2343310"/>
              <a:gd name="connsiteX6" fmla="*/ 717916 w 1123833"/>
              <a:gd name="connsiteY6" fmla="*/ 595307 h 2343310"/>
              <a:gd name="connsiteX7" fmla="*/ 677276 w 1123833"/>
              <a:gd name="connsiteY7" fmla="*/ 586599 h 2343310"/>
              <a:gd name="connsiteX8" fmla="*/ 685985 w 1123833"/>
              <a:gd name="connsiteY8" fmla="*/ 537250 h 2343310"/>
              <a:gd name="connsiteX9" fmla="*/ 720819 w 1123833"/>
              <a:gd name="connsiteY9" fmla="*/ 496610 h 2343310"/>
              <a:gd name="connsiteX10" fmla="*/ 717916 w 1123833"/>
              <a:gd name="connsiteY10" fmla="*/ 441456 h 2343310"/>
              <a:gd name="connsiteX11" fmla="*/ 717916 w 1123833"/>
              <a:gd name="connsiteY11" fmla="*/ 389204 h 2343310"/>
              <a:gd name="connsiteX12" fmla="*/ 662762 w 1123833"/>
              <a:gd name="connsiteY12" fmla="*/ 325341 h 2343310"/>
              <a:gd name="connsiteX13" fmla="*/ 584385 w 1123833"/>
              <a:gd name="connsiteY13" fmla="*/ 339856 h 2343310"/>
              <a:gd name="connsiteX14" fmla="*/ 543745 w 1123833"/>
              <a:gd name="connsiteY14" fmla="*/ 397913 h 2343310"/>
              <a:gd name="connsiteX15" fmla="*/ 555356 w 1123833"/>
              <a:gd name="connsiteY15" fmla="*/ 444359 h 2343310"/>
              <a:gd name="connsiteX16" fmla="*/ 546389 w 1123833"/>
              <a:gd name="connsiteY16" fmla="*/ 476413 h 2343310"/>
              <a:gd name="connsiteX17" fmla="*/ 572773 w 1123833"/>
              <a:gd name="connsiteY17" fmla="*/ 531444 h 2343310"/>
              <a:gd name="connsiteX18" fmla="*/ 532133 w 1123833"/>
              <a:gd name="connsiteY18" fmla="*/ 583696 h 2343310"/>
              <a:gd name="connsiteX19" fmla="*/ 503105 w 1123833"/>
              <a:gd name="connsiteY19" fmla="*/ 583696 h 2343310"/>
              <a:gd name="connsiteX20" fmla="*/ 474076 w 1123833"/>
              <a:gd name="connsiteY20" fmla="*/ 537250 h 2343310"/>
              <a:gd name="connsiteX21" fmla="*/ 410213 w 1123833"/>
              <a:gd name="connsiteY21" fmla="*/ 484999 h 2343310"/>
              <a:gd name="connsiteX22" fmla="*/ 360865 w 1123833"/>
              <a:gd name="connsiteY22" fmla="*/ 435650 h 2343310"/>
              <a:gd name="connsiteX23" fmla="*/ 328933 w 1123833"/>
              <a:gd name="connsiteY23" fmla="*/ 365981 h 2343310"/>
              <a:gd name="connsiteX24" fmla="*/ 230236 w 1123833"/>
              <a:gd name="connsiteY24" fmla="*/ 281799 h 2343310"/>
              <a:gd name="connsiteX25" fmla="*/ 175082 w 1123833"/>
              <a:gd name="connsiteY25" fmla="*/ 197616 h 2343310"/>
              <a:gd name="connsiteX26" fmla="*/ 154704 w 1123833"/>
              <a:gd name="connsiteY26" fmla="*/ 93251 h 2343310"/>
              <a:gd name="connsiteX27" fmla="*/ 141162 w 1123833"/>
              <a:gd name="connsiteY27" fmla="*/ 80176 h 2343310"/>
              <a:gd name="connsiteX28" fmla="*/ 138515 w 1123833"/>
              <a:gd name="connsiteY28" fmla="*/ 140944 h 2343310"/>
              <a:gd name="connsiteX29" fmla="*/ 103718 w 1123833"/>
              <a:gd name="connsiteY29" fmla="*/ 23779 h 2343310"/>
              <a:gd name="connsiteX30" fmla="*/ 88799 w 1123833"/>
              <a:gd name="connsiteY30" fmla="*/ 26552 h 2343310"/>
              <a:gd name="connsiteX31" fmla="*/ 107795 w 1123833"/>
              <a:gd name="connsiteY31" fmla="*/ 107786 h 2343310"/>
              <a:gd name="connsiteX32" fmla="*/ 45640 w 1123833"/>
              <a:gd name="connsiteY32" fmla="*/ 1338 h 2343310"/>
              <a:gd name="connsiteX33" fmla="*/ 81698 w 1123833"/>
              <a:gd name="connsiteY33" fmla="*/ 115813 h 2343310"/>
              <a:gd name="connsiteX34" fmla="*/ 18204 w 1123833"/>
              <a:gd name="connsiteY34" fmla="*/ 47154 h 2343310"/>
              <a:gd name="connsiteX35" fmla="*/ 54843 w 1123833"/>
              <a:gd name="connsiteY35" fmla="*/ 126907 h 2343310"/>
              <a:gd name="connsiteX36" fmla="*/ 336 w 1123833"/>
              <a:gd name="connsiteY36" fmla="*/ 97280 h 2343310"/>
              <a:gd name="connsiteX37" fmla="*/ 56860 w 1123833"/>
              <a:gd name="connsiteY37" fmla="*/ 179045 h 2343310"/>
              <a:gd name="connsiteX38" fmla="*/ 117025 w 1123833"/>
              <a:gd name="connsiteY38" fmla="*/ 261479 h 2343310"/>
              <a:gd name="connsiteX39" fmla="*/ 201208 w 1123833"/>
              <a:gd name="connsiteY39" fmla="*/ 412427 h 2343310"/>
              <a:gd name="connsiteX40" fmla="*/ 363768 w 1123833"/>
              <a:gd name="connsiteY40" fmla="*/ 650461 h 2343310"/>
              <a:gd name="connsiteX41" fmla="*/ 369573 w 1123833"/>
              <a:gd name="connsiteY41" fmla="*/ 728839 h 2343310"/>
              <a:gd name="connsiteX42" fmla="*/ 433436 w 1123833"/>
              <a:gd name="connsiteY42" fmla="*/ 885593 h 2343310"/>
              <a:gd name="connsiteX43" fmla="*/ 439242 w 1123833"/>
              <a:gd name="connsiteY43" fmla="*/ 995901 h 2343310"/>
              <a:gd name="connsiteX44" fmla="*/ 372476 w 1123833"/>
              <a:gd name="connsiteY44" fmla="*/ 1213616 h 2343310"/>
              <a:gd name="connsiteX45" fmla="*/ 378282 w 1123833"/>
              <a:gd name="connsiteY45" fmla="*/ 1321021 h 2343310"/>
              <a:gd name="connsiteX46" fmla="*/ 395699 w 1123833"/>
              <a:gd name="connsiteY46" fmla="*/ 1434233 h 2343310"/>
              <a:gd name="connsiteX47" fmla="*/ 410213 w 1123833"/>
              <a:gd name="connsiteY47" fmla="*/ 1605501 h 2343310"/>
              <a:gd name="connsiteX48" fmla="*/ 445048 w 1123833"/>
              <a:gd name="connsiteY48" fmla="*/ 1715810 h 2343310"/>
              <a:gd name="connsiteX49" fmla="*/ 535036 w 1123833"/>
              <a:gd name="connsiteY49" fmla="*/ 2058347 h 2343310"/>
              <a:gd name="connsiteX50" fmla="*/ 569871 w 1123833"/>
              <a:gd name="connsiteY50" fmla="*/ 2067056 h 2343310"/>
              <a:gd name="connsiteX51" fmla="*/ 537939 w 1123833"/>
              <a:gd name="connsiteY51" fmla="*/ 2128016 h 2343310"/>
              <a:gd name="connsiteX52" fmla="*/ 514716 w 1123833"/>
              <a:gd name="connsiteY52" fmla="*/ 2220907 h 2343310"/>
              <a:gd name="connsiteX53" fmla="*/ 584385 w 1123833"/>
              <a:gd name="connsiteY53" fmla="*/ 2244130 h 2343310"/>
              <a:gd name="connsiteX54" fmla="*/ 639539 w 1123833"/>
              <a:gd name="connsiteY54" fmla="*/ 2203490 h 2343310"/>
              <a:gd name="connsiteX55" fmla="*/ 636636 w 1123833"/>
              <a:gd name="connsiteY55" fmla="*/ 2128016 h 2343310"/>
              <a:gd name="connsiteX56" fmla="*/ 659859 w 1123833"/>
              <a:gd name="connsiteY56" fmla="*/ 2064153 h 2343310"/>
              <a:gd name="connsiteX57" fmla="*/ 659859 w 1123833"/>
              <a:gd name="connsiteY57" fmla="*/ 2040930 h 2343310"/>
              <a:gd name="connsiteX58" fmla="*/ 613413 w 1123833"/>
              <a:gd name="connsiteY58" fmla="*/ 1933524 h 2343310"/>
              <a:gd name="connsiteX59" fmla="*/ 604705 w 1123833"/>
              <a:gd name="connsiteY59" fmla="*/ 1596793 h 2343310"/>
              <a:gd name="connsiteX60" fmla="*/ 604705 w 1123833"/>
              <a:gd name="connsiteY60" fmla="*/ 1413913 h 2343310"/>
              <a:gd name="connsiteX61" fmla="*/ 671471 w 1123833"/>
              <a:gd name="connsiteY61" fmla="*/ 1701296 h 2343310"/>
              <a:gd name="connsiteX62" fmla="*/ 700499 w 1123833"/>
              <a:gd name="connsiteY62" fmla="*/ 1802895 h 2343310"/>
              <a:gd name="connsiteX63" fmla="*/ 699773 w 1123833"/>
              <a:gd name="connsiteY63" fmla="*/ 1926267 h 2343310"/>
              <a:gd name="connsiteX64" fmla="*/ 729528 w 1123833"/>
              <a:gd name="connsiteY64" fmla="*/ 2194781 h 2343310"/>
              <a:gd name="connsiteX65" fmla="*/ 758556 w 1123833"/>
              <a:gd name="connsiteY65" fmla="*/ 2200587 h 2343310"/>
              <a:gd name="connsiteX66" fmla="*/ 752751 w 1123833"/>
              <a:gd name="connsiteY66" fmla="*/ 2276060 h 2343310"/>
              <a:gd name="connsiteX67" fmla="*/ 838385 w 1123833"/>
              <a:gd name="connsiteY67" fmla="*/ 2322507 h 2343310"/>
              <a:gd name="connsiteX68" fmla="*/ 966111 w 1123833"/>
              <a:gd name="connsiteY68" fmla="*/ 2295655 h 2343310"/>
              <a:gd name="connsiteX69" fmla="*/ 819516 w 1123833"/>
              <a:gd name="connsiteY69" fmla="*/ 2191878 h 2343310"/>
              <a:gd name="connsiteX70" fmla="*/ 860156 w 1123833"/>
              <a:gd name="connsiteY70" fmla="*/ 2183169 h 2343310"/>
              <a:gd name="connsiteX71" fmla="*/ 839836 w 1123833"/>
              <a:gd name="connsiteY71" fmla="*/ 1837729 h 2343310"/>
              <a:gd name="connsiteX72" fmla="*/ 848546 w 1123833"/>
              <a:gd name="connsiteY72" fmla="*/ 1776769 h 2343310"/>
              <a:gd name="connsiteX73" fmla="*/ 831128 w 1123833"/>
              <a:gd name="connsiteY73" fmla="*/ 1744838 h 2343310"/>
              <a:gd name="connsiteX74" fmla="*/ 819516 w 1123833"/>
              <a:gd name="connsiteY74" fmla="*/ 1364563 h 2343310"/>
              <a:gd name="connsiteX75" fmla="*/ 790488 w 1123833"/>
              <a:gd name="connsiteY75" fmla="*/ 1254255 h 2343310"/>
              <a:gd name="connsiteX76" fmla="*/ 758556 w 1123833"/>
              <a:gd name="connsiteY76" fmla="*/ 987192 h 2343310"/>
              <a:gd name="connsiteX77" fmla="*/ 854351 w 1123833"/>
              <a:gd name="connsiteY77" fmla="*/ 662072 h 2343310"/>
              <a:gd name="connsiteX78" fmla="*/ 1045939 w 1123833"/>
              <a:gd name="connsiteY78" fmla="*/ 426940 h 2343310"/>
              <a:gd name="connsiteX79" fmla="*/ 1118511 w 1123833"/>
              <a:gd name="connsiteY79" fmla="*/ 174392 h 2343310"/>
              <a:gd name="connsiteX80" fmla="*/ 1098191 w 1123833"/>
              <a:gd name="connsiteY80" fmla="*/ 35055 h 2343310"/>
              <a:gd name="connsiteX81" fmla="*/ 1037231 w 1123833"/>
              <a:gd name="connsiteY81" fmla="*/ 93113 h 2343310"/>
              <a:gd name="connsiteX0" fmla="*/ 1037231 w 1123833"/>
              <a:gd name="connsiteY0" fmla="*/ 98030 h 2348227"/>
              <a:gd name="connsiteX1" fmla="*/ 1037231 w 1123833"/>
              <a:gd name="connsiteY1" fmla="*/ 164796 h 2348227"/>
              <a:gd name="connsiteX2" fmla="*/ 970465 w 1123833"/>
              <a:gd name="connsiteY2" fmla="*/ 307036 h 2348227"/>
              <a:gd name="connsiteX3" fmla="*/ 918213 w 1123833"/>
              <a:gd name="connsiteY3" fmla="*/ 379607 h 2348227"/>
              <a:gd name="connsiteX4" fmla="*/ 854351 w 1123833"/>
              <a:gd name="connsiteY4" fmla="*/ 484110 h 2348227"/>
              <a:gd name="connsiteX5" fmla="*/ 752751 w 1123833"/>
              <a:gd name="connsiteY5" fmla="*/ 536361 h 2348227"/>
              <a:gd name="connsiteX6" fmla="*/ 717916 w 1123833"/>
              <a:gd name="connsiteY6" fmla="*/ 600224 h 2348227"/>
              <a:gd name="connsiteX7" fmla="*/ 677276 w 1123833"/>
              <a:gd name="connsiteY7" fmla="*/ 591516 h 2348227"/>
              <a:gd name="connsiteX8" fmla="*/ 685985 w 1123833"/>
              <a:gd name="connsiteY8" fmla="*/ 542167 h 2348227"/>
              <a:gd name="connsiteX9" fmla="*/ 720819 w 1123833"/>
              <a:gd name="connsiteY9" fmla="*/ 501527 h 2348227"/>
              <a:gd name="connsiteX10" fmla="*/ 717916 w 1123833"/>
              <a:gd name="connsiteY10" fmla="*/ 446373 h 2348227"/>
              <a:gd name="connsiteX11" fmla="*/ 717916 w 1123833"/>
              <a:gd name="connsiteY11" fmla="*/ 394121 h 2348227"/>
              <a:gd name="connsiteX12" fmla="*/ 662762 w 1123833"/>
              <a:gd name="connsiteY12" fmla="*/ 330258 h 2348227"/>
              <a:gd name="connsiteX13" fmla="*/ 584385 w 1123833"/>
              <a:gd name="connsiteY13" fmla="*/ 344773 h 2348227"/>
              <a:gd name="connsiteX14" fmla="*/ 543745 w 1123833"/>
              <a:gd name="connsiteY14" fmla="*/ 402830 h 2348227"/>
              <a:gd name="connsiteX15" fmla="*/ 555356 w 1123833"/>
              <a:gd name="connsiteY15" fmla="*/ 449276 h 2348227"/>
              <a:gd name="connsiteX16" fmla="*/ 546389 w 1123833"/>
              <a:gd name="connsiteY16" fmla="*/ 481330 h 2348227"/>
              <a:gd name="connsiteX17" fmla="*/ 572773 w 1123833"/>
              <a:gd name="connsiteY17" fmla="*/ 536361 h 2348227"/>
              <a:gd name="connsiteX18" fmla="*/ 532133 w 1123833"/>
              <a:gd name="connsiteY18" fmla="*/ 588613 h 2348227"/>
              <a:gd name="connsiteX19" fmla="*/ 503105 w 1123833"/>
              <a:gd name="connsiteY19" fmla="*/ 588613 h 2348227"/>
              <a:gd name="connsiteX20" fmla="*/ 474076 w 1123833"/>
              <a:gd name="connsiteY20" fmla="*/ 542167 h 2348227"/>
              <a:gd name="connsiteX21" fmla="*/ 410213 w 1123833"/>
              <a:gd name="connsiteY21" fmla="*/ 489916 h 2348227"/>
              <a:gd name="connsiteX22" fmla="*/ 360865 w 1123833"/>
              <a:gd name="connsiteY22" fmla="*/ 440567 h 2348227"/>
              <a:gd name="connsiteX23" fmla="*/ 328933 w 1123833"/>
              <a:gd name="connsiteY23" fmla="*/ 370898 h 2348227"/>
              <a:gd name="connsiteX24" fmla="*/ 230236 w 1123833"/>
              <a:gd name="connsiteY24" fmla="*/ 286716 h 2348227"/>
              <a:gd name="connsiteX25" fmla="*/ 175082 w 1123833"/>
              <a:gd name="connsiteY25" fmla="*/ 202533 h 2348227"/>
              <a:gd name="connsiteX26" fmla="*/ 154704 w 1123833"/>
              <a:gd name="connsiteY26" fmla="*/ 98168 h 2348227"/>
              <a:gd name="connsiteX27" fmla="*/ 141162 w 1123833"/>
              <a:gd name="connsiteY27" fmla="*/ 85093 h 2348227"/>
              <a:gd name="connsiteX28" fmla="*/ 138515 w 1123833"/>
              <a:gd name="connsiteY28" fmla="*/ 145861 h 2348227"/>
              <a:gd name="connsiteX29" fmla="*/ 103718 w 1123833"/>
              <a:gd name="connsiteY29" fmla="*/ 28696 h 2348227"/>
              <a:gd name="connsiteX30" fmla="*/ 88799 w 1123833"/>
              <a:gd name="connsiteY30" fmla="*/ 31469 h 2348227"/>
              <a:gd name="connsiteX31" fmla="*/ 107795 w 1123833"/>
              <a:gd name="connsiteY31" fmla="*/ 112703 h 2348227"/>
              <a:gd name="connsiteX32" fmla="*/ 45640 w 1123833"/>
              <a:gd name="connsiteY32" fmla="*/ 6255 h 2348227"/>
              <a:gd name="connsiteX33" fmla="*/ 81698 w 1123833"/>
              <a:gd name="connsiteY33" fmla="*/ 120730 h 2348227"/>
              <a:gd name="connsiteX34" fmla="*/ 18204 w 1123833"/>
              <a:gd name="connsiteY34" fmla="*/ 52071 h 2348227"/>
              <a:gd name="connsiteX35" fmla="*/ 54843 w 1123833"/>
              <a:gd name="connsiteY35" fmla="*/ 131824 h 2348227"/>
              <a:gd name="connsiteX36" fmla="*/ 336 w 1123833"/>
              <a:gd name="connsiteY36" fmla="*/ 102197 h 2348227"/>
              <a:gd name="connsiteX37" fmla="*/ 56860 w 1123833"/>
              <a:gd name="connsiteY37" fmla="*/ 183962 h 2348227"/>
              <a:gd name="connsiteX38" fmla="*/ 117025 w 1123833"/>
              <a:gd name="connsiteY38" fmla="*/ 266396 h 2348227"/>
              <a:gd name="connsiteX39" fmla="*/ 201208 w 1123833"/>
              <a:gd name="connsiteY39" fmla="*/ 417344 h 2348227"/>
              <a:gd name="connsiteX40" fmla="*/ 363768 w 1123833"/>
              <a:gd name="connsiteY40" fmla="*/ 655378 h 2348227"/>
              <a:gd name="connsiteX41" fmla="*/ 369573 w 1123833"/>
              <a:gd name="connsiteY41" fmla="*/ 733756 h 2348227"/>
              <a:gd name="connsiteX42" fmla="*/ 433436 w 1123833"/>
              <a:gd name="connsiteY42" fmla="*/ 890510 h 2348227"/>
              <a:gd name="connsiteX43" fmla="*/ 439242 w 1123833"/>
              <a:gd name="connsiteY43" fmla="*/ 1000818 h 2348227"/>
              <a:gd name="connsiteX44" fmla="*/ 372476 w 1123833"/>
              <a:gd name="connsiteY44" fmla="*/ 1218533 h 2348227"/>
              <a:gd name="connsiteX45" fmla="*/ 378282 w 1123833"/>
              <a:gd name="connsiteY45" fmla="*/ 1325938 h 2348227"/>
              <a:gd name="connsiteX46" fmla="*/ 395699 w 1123833"/>
              <a:gd name="connsiteY46" fmla="*/ 1439150 h 2348227"/>
              <a:gd name="connsiteX47" fmla="*/ 410213 w 1123833"/>
              <a:gd name="connsiteY47" fmla="*/ 1610418 h 2348227"/>
              <a:gd name="connsiteX48" fmla="*/ 445048 w 1123833"/>
              <a:gd name="connsiteY48" fmla="*/ 1720727 h 2348227"/>
              <a:gd name="connsiteX49" fmla="*/ 535036 w 1123833"/>
              <a:gd name="connsiteY49" fmla="*/ 2063264 h 2348227"/>
              <a:gd name="connsiteX50" fmla="*/ 569871 w 1123833"/>
              <a:gd name="connsiteY50" fmla="*/ 2071973 h 2348227"/>
              <a:gd name="connsiteX51" fmla="*/ 537939 w 1123833"/>
              <a:gd name="connsiteY51" fmla="*/ 2132933 h 2348227"/>
              <a:gd name="connsiteX52" fmla="*/ 514716 w 1123833"/>
              <a:gd name="connsiteY52" fmla="*/ 2225824 h 2348227"/>
              <a:gd name="connsiteX53" fmla="*/ 584385 w 1123833"/>
              <a:gd name="connsiteY53" fmla="*/ 2249047 h 2348227"/>
              <a:gd name="connsiteX54" fmla="*/ 639539 w 1123833"/>
              <a:gd name="connsiteY54" fmla="*/ 2208407 h 2348227"/>
              <a:gd name="connsiteX55" fmla="*/ 636636 w 1123833"/>
              <a:gd name="connsiteY55" fmla="*/ 2132933 h 2348227"/>
              <a:gd name="connsiteX56" fmla="*/ 659859 w 1123833"/>
              <a:gd name="connsiteY56" fmla="*/ 2069070 h 2348227"/>
              <a:gd name="connsiteX57" fmla="*/ 659859 w 1123833"/>
              <a:gd name="connsiteY57" fmla="*/ 2045847 h 2348227"/>
              <a:gd name="connsiteX58" fmla="*/ 613413 w 1123833"/>
              <a:gd name="connsiteY58" fmla="*/ 1938441 h 2348227"/>
              <a:gd name="connsiteX59" fmla="*/ 604705 w 1123833"/>
              <a:gd name="connsiteY59" fmla="*/ 1601710 h 2348227"/>
              <a:gd name="connsiteX60" fmla="*/ 604705 w 1123833"/>
              <a:gd name="connsiteY60" fmla="*/ 1418830 h 2348227"/>
              <a:gd name="connsiteX61" fmla="*/ 671471 w 1123833"/>
              <a:gd name="connsiteY61" fmla="*/ 1706213 h 2348227"/>
              <a:gd name="connsiteX62" fmla="*/ 700499 w 1123833"/>
              <a:gd name="connsiteY62" fmla="*/ 1807812 h 2348227"/>
              <a:gd name="connsiteX63" fmla="*/ 699773 w 1123833"/>
              <a:gd name="connsiteY63" fmla="*/ 1931184 h 2348227"/>
              <a:gd name="connsiteX64" fmla="*/ 729528 w 1123833"/>
              <a:gd name="connsiteY64" fmla="*/ 2199698 h 2348227"/>
              <a:gd name="connsiteX65" fmla="*/ 758556 w 1123833"/>
              <a:gd name="connsiteY65" fmla="*/ 2205504 h 2348227"/>
              <a:gd name="connsiteX66" fmla="*/ 752751 w 1123833"/>
              <a:gd name="connsiteY66" fmla="*/ 2280977 h 2348227"/>
              <a:gd name="connsiteX67" fmla="*/ 838385 w 1123833"/>
              <a:gd name="connsiteY67" fmla="*/ 2327424 h 2348227"/>
              <a:gd name="connsiteX68" fmla="*/ 966111 w 1123833"/>
              <a:gd name="connsiteY68" fmla="*/ 2300572 h 2348227"/>
              <a:gd name="connsiteX69" fmla="*/ 819516 w 1123833"/>
              <a:gd name="connsiteY69" fmla="*/ 2196795 h 2348227"/>
              <a:gd name="connsiteX70" fmla="*/ 860156 w 1123833"/>
              <a:gd name="connsiteY70" fmla="*/ 2188086 h 2348227"/>
              <a:gd name="connsiteX71" fmla="*/ 839836 w 1123833"/>
              <a:gd name="connsiteY71" fmla="*/ 1842646 h 2348227"/>
              <a:gd name="connsiteX72" fmla="*/ 848546 w 1123833"/>
              <a:gd name="connsiteY72" fmla="*/ 1781686 h 2348227"/>
              <a:gd name="connsiteX73" fmla="*/ 831128 w 1123833"/>
              <a:gd name="connsiteY73" fmla="*/ 1749755 h 2348227"/>
              <a:gd name="connsiteX74" fmla="*/ 819516 w 1123833"/>
              <a:gd name="connsiteY74" fmla="*/ 1369480 h 2348227"/>
              <a:gd name="connsiteX75" fmla="*/ 790488 w 1123833"/>
              <a:gd name="connsiteY75" fmla="*/ 1259172 h 2348227"/>
              <a:gd name="connsiteX76" fmla="*/ 758556 w 1123833"/>
              <a:gd name="connsiteY76" fmla="*/ 992109 h 2348227"/>
              <a:gd name="connsiteX77" fmla="*/ 854351 w 1123833"/>
              <a:gd name="connsiteY77" fmla="*/ 666989 h 2348227"/>
              <a:gd name="connsiteX78" fmla="*/ 1045939 w 1123833"/>
              <a:gd name="connsiteY78" fmla="*/ 431857 h 2348227"/>
              <a:gd name="connsiteX79" fmla="*/ 1118511 w 1123833"/>
              <a:gd name="connsiteY79" fmla="*/ 179309 h 2348227"/>
              <a:gd name="connsiteX80" fmla="*/ 1098191 w 1123833"/>
              <a:gd name="connsiteY80" fmla="*/ 39972 h 2348227"/>
              <a:gd name="connsiteX81" fmla="*/ 1037231 w 1123833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3955 w 1130557"/>
              <a:gd name="connsiteY0" fmla="*/ 98030 h 2348227"/>
              <a:gd name="connsiteX1" fmla="*/ 1043955 w 1130557"/>
              <a:gd name="connsiteY1" fmla="*/ 164796 h 2348227"/>
              <a:gd name="connsiteX2" fmla="*/ 977189 w 1130557"/>
              <a:gd name="connsiteY2" fmla="*/ 307036 h 2348227"/>
              <a:gd name="connsiteX3" fmla="*/ 924937 w 1130557"/>
              <a:gd name="connsiteY3" fmla="*/ 379607 h 2348227"/>
              <a:gd name="connsiteX4" fmla="*/ 861075 w 1130557"/>
              <a:gd name="connsiteY4" fmla="*/ 484110 h 2348227"/>
              <a:gd name="connsiteX5" fmla="*/ 759475 w 1130557"/>
              <a:gd name="connsiteY5" fmla="*/ 536361 h 2348227"/>
              <a:gd name="connsiteX6" fmla="*/ 724640 w 1130557"/>
              <a:gd name="connsiteY6" fmla="*/ 600224 h 2348227"/>
              <a:gd name="connsiteX7" fmla="*/ 684000 w 1130557"/>
              <a:gd name="connsiteY7" fmla="*/ 591516 h 2348227"/>
              <a:gd name="connsiteX8" fmla="*/ 692709 w 1130557"/>
              <a:gd name="connsiteY8" fmla="*/ 542167 h 2348227"/>
              <a:gd name="connsiteX9" fmla="*/ 727543 w 1130557"/>
              <a:gd name="connsiteY9" fmla="*/ 501527 h 2348227"/>
              <a:gd name="connsiteX10" fmla="*/ 724640 w 1130557"/>
              <a:gd name="connsiteY10" fmla="*/ 446373 h 2348227"/>
              <a:gd name="connsiteX11" fmla="*/ 724640 w 1130557"/>
              <a:gd name="connsiteY11" fmla="*/ 394121 h 2348227"/>
              <a:gd name="connsiteX12" fmla="*/ 669486 w 1130557"/>
              <a:gd name="connsiteY12" fmla="*/ 330258 h 2348227"/>
              <a:gd name="connsiteX13" fmla="*/ 591109 w 1130557"/>
              <a:gd name="connsiteY13" fmla="*/ 344773 h 2348227"/>
              <a:gd name="connsiteX14" fmla="*/ 550469 w 1130557"/>
              <a:gd name="connsiteY14" fmla="*/ 402830 h 2348227"/>
              <a:gd name="connsiteX15" fmla="*/ 562080 w 1130557"/>
              <a:gd name="connsiteY15" fmla="*/ 449276 h 2348227"/>
              <a:gd name="connsiteX16" fmla="*/ 553113 w 1130557"/>
              <a:gd name="connsiteY16" fmla="*/ 481330 h 2348227"/>
              <a:gd name="connsiteX17" fmla="*/ 579497 w 1130557"/>
              <a:gd name="connsiteY17" fmla="*/ 536361 h 2348227"/>
              <a:gd name="connsiteX18" fmla="*/ 538857 w 1130557"/>
              <a:gd name="connsiteY18" fmla="*/ 588613 h 2348227"/>
              <a:gd name="connsiteX19" fmla="*/ 509829 w 1130557"/>
              <a:gd name="connsiteY19" fmla="*/ 588613 h 2348227"/>
              <a:gd name="connsiteX20" fmla="*/ 480800 w 1130557"/>
              <a:gd name="connsiteY20" fmla="*/ 542167 h 2348227"/>
              <a:gd name="connsiteX21" fmla="*/ 416937 w 1130557"/>
              <a:gd name="connsiteY21" fmla="*/ 489916 h 2348227"/>
              <a:gd name="connsiteX22" fmla="*/ 367589 w 1130557"/>
              <a:gd name="connsiteY22" fmla="*/ 440567 h 2348227"/>
              <a:gd name="connsiteX23" fmla="*/ 335657 w 1130557"/>
              <a:gd name="connsiteY23" fmla="*/ 370898 h 2348227"/>
              <a:gd name="connsiteX24" fmla="*/ 236960 w 1130557"/>
              <a:gd name="connsiteY24" fmla="*/ 286716 h 2348227"/>
              <a:gd name="connsiteX25" fmla="*/ 181806 w 1130557"/>
              <a:gd name="connsiteY25" fmla="*/ 202533 h 2348227"/>
              <a:gd name="connsiteX26" fmla="*/ 161428 w 1130557"/>
              <a:gd name="connsiteY26" fmla="*/ 98168 h 2348227"/>
              <a:gd name="connsiteX27" fmla="*/ 147886 w 1130557"/>
              <a:gd name="connsiteY27" fmla="*/ 85093 h 2348227"/>
              <a:gd name="connsiteX28" fmla="*/ 145239 w 1130557"/>
              <a:gd name="connsiteY28" fmla="*/ 145861 h 2348227"/>
              <a:gd name="connsiteX29" fmla="*/ 110442 w 1130557"/>
              <a:gd name="connsiteY29" fmla="*/ 28696 h 2348227"/>
              <a:gd name="connsiteX30" fmla="*/ 95523 w 1130557"/>
              <a:gd name="connsiteY30" fmla="*/ 31469 h 2348227"/>
              <a:gd name="connsiteX31" fmla="*/ 114519 w 1130557"/>
              <a:gd name="connsiteY31" fmla="*/ 112703 h 2348227"/>
              <a:gd name="connsiteX32" fmla="*/ 52364 w 1130557"/>
              <a:gd name="connsiteY32" fmla="*/ 6255 h 2348227"/>
              <a:gd name="connsiteX33" fmla="*/ 88422 w 1130557"/>
              <a:gd name="connsiteY33" fmla="*/ 120730 h 2348227"/>
              <a:gd name="connsiteX34" fmla="*/ 24928 w 1130557"/>
              <a:gd name="connsiteY34" fmla="*/ 52071 h 2348227"/>
              <a:gd name="connsiteX35" fmla="*/ 61567 w 1130557"/>
              <a:gd name="connsiteY35" fmla="*/ 131824 h 2348227"/>
              <a:gd name="connsiteX36" fmla="*/ 7060 w 1130557"/>
              <a:gd name="connsiteY36" fmla="*/ 102197 h 2348227"/>
              <a:gd name="connsiteX37" fmla="*/ 63584 w 1130557"/>
              <a:gd name="connsiteY37" fmla="*/ 183962 h 2348227"/>
              <a:gd name="connsiteX38" fmla="*/ 123749 w 1130557"/>
              <a:gd name="connsiteY38" fmla="*/ 266396 h 2348227"/>
              <a:gd name="connsiteX39" fmla="*/ 207932 w 1130557"/>
              <a:gd name="connsiteY39" fmla="*/ 417344 h 2348227"/>
              <a:gd name="connsiteX40" fmla="*/ 370492 w 1130557"/>
              <a:gd name="connsiteY40" fmla="*/ 655378 h 2348227"/>
              <a:gd name="connsiteX41" fmla="*/ 376297 w 1130557"/>
              <a:gd name="connsiteY41" fmla="*/ 733756 h 2348227"/>
              <a:gd name="connsiteX42" fmla="*/ 440160 w 1130557"/>
              <a:gd name="connsiteY42" fmla="*/ 890510 h 2348227"/>
              <a:gd name="connsiteX43" fmla="*/ 445966 w 1130557"/>
              <a:gd name="connsiteY43" fmla="*/ 1000818 h 2348227"/>
              <a:gd name="connsiteX44" fmla="*/ 379200 w 1130557"/>
              <a:gd name="connsiteY44" fmla="*/ 1218533 h 2348227"/>
              <a:gd name="connsiteX45" fmla="*/ 385006 w 1130557"/>
              <a:gd name="connsiteY45" fmla="*/ 1325938 h 2348227"/>
              <a:gd name="connsiteX46" fmla="*/ 402423 w 1130557"/>
              <a:gd name="connsiteY46" fmla="*/ 1439150 h 2348227"/>
              <a:gd name="connsiteX47" fmla="*/ 416937 w 1130557"/>
              <a:gd name="connsiteY47" fmla="*/ 1610418 h 2348227"/>
              <a:gd name="connsiteX48" fmla="*/ 451772 w 1130557"/>
              <a:gd name="connsiteY48" fmla="*/ 1720727 h 2348227"/>
              <a:gd name="connsiteX49" fmla="*/ 541760 w 1130557"/>
              <a:gd name="connsiteY49" fmla="*/ 2063264 h 2348227"/>
              <a:gd name="connsiteX50" fmla="*/ 576595 w 1130557"/>
              <a:gd name="connsiteY50" fmla="*/ 2071973 h 2348227"/>
              <a:gd name="connsiteX51" fmla="*/ 544663 w 1130557"/>
              <a:gd name="connsiteY51" fmla="*/ 2132933 h 2348227"/>
              <a:gd name="connsiteX52" fmla="*/ 521440 w 1130557"/>
              <a:gd name="connsiteY52" fmla="*/ 2225824 h 2348227"/>
              <a:gd name="connsiteX53" fmla="*/ 591109 w 1130557"/>
              <a:gd name="connsiteY53" fmla="*/ 2249047 h 2348227"/>
              <a:gd name="connsiteX54" fmla="*/ 646263 w 1130557"/>
              <a:gd name="connsiteY54" fmla="*/ 2208407 h 2348227"/>
              <a:gd name="connsiteX55" fmla="*/ 643360 w 1130557"/>
              <a:gd name="connsiteY55" fmla="*/ 2132933 h 2348227"/>
              <a:gd name="connsiteX56" fmla="*/ 666583 w 1130557"/>
              <a:gd name="connsiteY56" fmla="*/ 2069070 h 2348227"/>
              <a:gd name="connsiteX57" fmla="*/ 666583 w 1130557"/>
              <a:gd name="connsiteY57" fmla="*/ 2045847 h 2348227"/>
              <a:gd name="connsiteX58" fmla="*/ 620137 w 1130557"/>
              <a:gd name="connsiteY58" fmla="*/ 1938441 h 2348227"/>
              <a:gd name="connsiteX59" fmla="*/ 611429 w 1130557"/>
              <a:gd name="connsiteY59" fmla="*/ 1601710 h 2348227"/>
              <a:gd name="connsiteX60" fmla="*/ 611429 w 1130557"/>
              <a:gd name="connsiteY60" fmla="*/ 1418830 h 2348227"/>
              <a:gd name="connsiteX61" fmla="*/ 678195 w 1130557"/>
              <a:gd name="connsiteY61" fmla="*/ 1706213 h 2348227"/>
              <a:gd name="connsiteX62" fmla="*/ 707223 w 1130557"/>
              <a:gd name="connsiteY62" fmla="*/ 1807812 h 2348227"/>
              <a:gd name="connsiteX63" fmla="*/ 706497 w 1130557"/>
              <a:gd name="connsiteY63" fmla="*/ 1931184 h 2348227"/>
              <a:gd name="connsiteX64" fmla="*/ 736252 w 1130557"/>
              <a:gd name="connsiteY64" fmla="*/ 2199698 h 2348227"/>
              <a:gd name="connsiteX65" fmla="*/ 765280 w 1130557"/>
              <a:gd name="connsiteY65" fmla="*/ 2205504 h 2348227"/>
              <a:gd name="connsiteX66" fmla="*/ 759475 w 1130557"/>
              <a:gd name="connsiteY66" fmla="*/ 2280977 h 2348227"/>
              <a:gd name="connsiteX67" fmla="*/ 845109 w 1130557"/>
              <a:gd name="connsiteY67" fmla="*/ 2327424 h 2348227"/>
              <a:gd name="connsiteX68" fmla="*/ 972835 w 1130557"/>
              <a:gd name="connsiteY68" fmla="*/ 2300572 h 2348227"/>
              <a:gd name="connsiteX69" fmla="*/ 826240 w 1130557"/>
              <a:gd name="connsiteY69" fmla="*/ 2196795 h 2348227"/>
              <a:gd name="connsiteX70" fmla="*/ 866880 w 1130557"/>
              <a:gd name="connsiteY70" fmla="*/ 2188086 h 2348227"/>
              <a:gd name="connsiteX71" fmla="*/ 846560 w 1130557"/>
              <a:gd name="connsiteY71" fmla="*/ 1842646 h 2348227"/>
              <a:gd name="connsiteX72" fmla="*/ 855270 w 1130557"/>
              <a:gd name="connsiteY72" fmla="*/ 1781686 h 2348227"/>
              <a:gd name="connsiteX73" fmla="*/ 837852 w 1130557"/>
              <a:gd name="connsiteY73" fmla="*/ 1749755 h 2348227"/>
              <a:gd name="connsiteX74" fmla="*/ 826240 w 1130557"/>
              <a:gd name="connsiteY74" fmla="*/ 1369480 h 2348227"/>
              <a:gd name="connsiteX75" fmla="*/ 797212 w 1130557"/>
              <a:gd name="connsiteY75" fmla="*/ 1259172 h 2348227"/>
              <a:gd name="connsiteX76" fmla="*/ 765280 w 1130557"/>
              <a:gd name="connsiteY76" fmla="*/ 992109 h 2348227"/>
              <a:gd name="connsiteX77" fmla="*/ 861075 w 1130557"/>
              <a:gd name="connsiteY77" fmla="*/ 666989 h 2348227"/>
              <a:gd name="connsiteX78" fmla="*/ 1052663 w 1130557"/>
              <a:gd name="connsiteY78" fmla="*/ 431857 h 2348227"/>
              <a:gd name="connsiteX79" fmla="*/ 1125235 w 1130557"/>
              <a:gd name="connsiteY79" fmla="*/ 179309 h 2348227"/>
              <a:gd name="connsiteX80" fmla="*/ 1104915 w 1130557"/>
              <a:gd name="connsiteY80" fmla="*/ 39972 h 2348227"/>
              <a:gd name="connsiteX81" fmla="*/ 1043955 w 113055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8277 w 1127267"/>
              <a:gd name="connsiteY35" fmla="*/ 131824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8030 h 2348227"/>
              <a:gd name="connsiteX1" fmla="*/ 1040665 w 1127267"/>
              <a:gd name="connsiteY1" fmla="*/ 164796 h 2348227"/>
              <a:gd name="connsiteX2" fmla="*/ 973899 w 1127267"/>
              <a:gd name="connsiteY2" fmla="*/ 307036 h 2348227"/>
              <a:gd name="connsiteX3" fmla="*/ 921647 w 1127267"/>
              <a:gd name="connsiteY3" fmla="*/ 379607 h 2348227"/>
              <a:gd name="connsiteX4" fmla="*/ 857785 w 1127267"/>
              <a:gd name="connsiteY4" fmla="*/ 484110 h 2348227"/>
              <a:gd name="connsiteX5" fmla="*/ 756185 w 1127267"/>
              <a:gd name="connsiteY5" fmla="*/ 536361 h 2348227"/>
              <a:gd name="connsiteX6" fmla="*/ 721350 w 1127267"/>
              <a:gd name="connsiteY6" fmla="*/ 600224 h 2348227"/>
              <a:gd name="connsiteX7" fmla="*/ 680710 w 1127267"/>
              <a:gd name="connsiteY7" fmla="*/ 591516 h 2348227"/>
              <a:gd name="connsiteX8" fmla="*/ 689419 w 1127267"/>
              <a:gd name="connsiteY8" fmla="*/ 542167 h 2348227"/>
              <a:gd name="connsiteX9" fmla="*/ 724253 w 1127267"/>
              <a:gd name="connsiteY9" fmla="*/ 501527 h 2348227"/>
              <a:gd name="connsiteX10" fmla="*/ 721350 w 1127267"/>
              <a:gd name="connsiteY10" fmla="*/ 446373 h 2348227"/>
              <a:gd name="connsiteX11" fmla="*/ 721350 w 1127267"/>
              <a:gd name="connsiteY11" fmla="*/ 394121 h 2348227"/>
              <a:gd name="connsiteX12" fmla="*/ 666196 w 1127267"/>
              <a:gd name="connsiteY12" fmla="*/ 330258 h 2348227"/>
              <a:gd name="connsiteX13" fmla="*/ 587819 w 1127267"/>
              <a:gd name="connsiteY13" fmla="*/ 344773 h 2348227"/>
              <a:gd name="connsiteX14" fmla="*/ 547179 w 1127267"/>
              <a:gd name="connsiteY14" fmla="*/ 402830 h 2348227"/>
              <a:gd name="connsiteX15" fmla="*/ 558790 w 1127267"/>
              <a:gd name="connsiteY15" fmla="*/ 449276 h 2348227"/>
              <a:gd name="connsiteX16" fmla="*/ 549823 w 1127267"/>
              <a:gd name="connsiteY16" fmla="*/ 481330 h 2348227"/>
              <a:gd name="connsiteX17" fmla="*/ 576207 w 1127267"/>
              <a:gd name="connsiteY17" fmla="*/ 536361 h 2348227"/>
              <a:gd name="connsiteX18" fmla="*/ 535567 w 1127267"/>
              <a:gd name="connsiteY18" fmla="*/ 588613 h 2348227"/>
              <a:gd name="connsiteX19" fmla="*/ 506539 w 1127267"/>
              <a:gd name="connsiteY19" fmla="*/ 588613 h 2348227"/>
              <a:gd name="connsiteX20" fmla="*/ 477510 w 1127267"/>
              <a:gd name="connsiteY20" fmla="*/ 542167 h 2348227"/>
              <a:gd name="connsiteX21" fmla="*/ 413647 w 1127267"/>
              <a:gd name="connsiteY21" fmla="*/ 489916 h 2348227"/>
              <a:gd name="connsiteX22" fmla="*/ 364299 w 1127267"/>
              <a:gd name="connsiteY22" fmla="*/ 440567 h 2348227"/>
              <a:gd name="connsiteX23" fmla="*/ 332367 w 1127267"/>
              <a:gd name="connsiteY23" fmla="*/ 370898 h 2348227"/>
              <a:gd name="connsiteX24" fmla="*/ 233670 w 1127267"/>
              <a:gd name="connsiteY24" fmla="*/ 286716 h 2348227"/>
              <a:gd name="connsiteX25" fmla="*/ 178516 w 1127267"/>
              <a:gd name="connsiteY25" fmla="*/ 202533 h 2348227"/>
              <a:gd name="connsiteX26" fmla="*/ 158138 w 1127267"/>
              <a:gd name="connsiteY26" fmla="*/ 98168 h 2348227"/>
              <a:gd name="connsiteX27" fmla="*/ 144596 w 1127267"/>
              <a:gd name="connsiteY27" fmla="*/ 85093 h 2348227"/>
              <a:gd name="connsiteX28" fmla="*/ 141949 w 1127267"/>
              <a:gd name="connsiteY28" fmla="*/ 145861 h 2348227"/>
              <a:gd name="connsiteX29" fmla="*/ 107152 w 1127267"/>
              <a:gd name="connsiteY29" fmla="*/ 28696 h 2348227"/>
              <a:gd name="connsiteX30" fmla="*/ 92233 w 1127267"/>
              <a:gd name="connsiteY30" fmla="*/ 31469 h 2348227"/>
              <a:gd name="connsiteX31" fmla="*/ 111229 w 1127267"/>
              <a:gd name="connsiteY31" fmla="*/ 112703 h 2348227"/>
              <a:gd name="connsiteX32" fmla="*/ 49074 w 1127267"/>
              <a:gd name="connsiteY32" fmla="*/ 6255 h 2348227"/>
              <a:gd name="connsiteX33" fmla="*/ 85132 w 1127267"/>
              <a:gd name="connsiteY33" fmla="*/ 120730 h 2348227"/>
              <a:gd name="connsiteX34" fmla="*/ 21638 w 1127267"/>
              <a:gd name="connsiteY34" fmla="*/ 52071 h 2348227"/>
              <a:gd name="connsiteX35" fmla="*/ 59373 w 1127267"/>
              <a:gd name="connsiteY35" fmla="*/ 143612 h 2348227"/>
              <a:gd name="connsiteX36" fmla="*/ 3770 w 1127267"/>
              <a:gd name="connsiteY36" fmla="*/ 102197 h 2348227"/>
              <a:gd name="connsiteX37" fmla="*/ 60294 w 1127267"/>
              <a:gd name="connsiteY37" fmla="*/ 183962 h 2348227"/>
              <a:gd name="connsiteX38" fmla="*/ 120459 w 1127267"/>
              <a:gd name="connsiteY38" fmla="*/ 266396 h 2348227"/>
              <a:gd name="connsiteX39" fmla="*/ 204642 w 1127267"/>
              <a:gd name="connsiteY39" fmla="*/ 417344 h 2348227"/>
              <a:gd name="connsiteX40" fmla="*/ 367202 w 1127267"/>
              <a:gd name="connsiteY40" fmla="*/ 655378 h 2348227"/>
              <a:gd name="connsiteX41" fmla="*/ 373007 w 1127267"/>
              <a:gd name="connsiteY41" fmla="*/ 733756 h 2348227"/>
              <a:gd name="connsiteX42" fmla="*/ 436870 w 1127267"/>
              <a:gd name="connsiteY42" fmla="*/ 890510 h 2348227"/>
              <a:gd name="connsiteX43" fmla="*/ 442676 w 1127267"/>
              <a:gd name="connsiteY43" fmla="*/ 1000818 h 2348227"/>
              <a:gd name="connsiteX44" fmla="*/ 375910 w 1127267"/>
              <a:gd name="connsiteY44" fmla="*/ 1218533 h 2348227"/>
              <a:gd name="connsiteX45" fmla="*/ 381716 w 1127267"/>
              <a:gd name="connsiteY45" fmla="*/ 1325938 h 2348227"/>
              <a:gd name="connsiteX46" fmla="*/ 399133 w 1127267"/>
              <a:gd name="connsiteY46" fmla="*/ 1439150 h 2348227"/>
              <a:gd name="connsiteX47" fmla="*/ 413647 w 1127267"/>
              <a:gd name="connsiteY47" fmla="*/ 1610418 h 2348227"/>
              <a:gd name="connsiteX48" fmla="*/ 448482 w 1127267"/>
              <a:gd name="connsiteY48" fmla="*/ 1720727 h 2348227"/>
              <a:gd name="connsiteX49" fmla="*/ 538470 w 1127267"/>
              <a:gd name="connsiteY49" fmla="*/ 2063264 h 2348227"/>
              <a:gd name="connsiteX50" fmla="*/ 573305 w 1127267"/>
              <a:gd name="connsiteY50" fmla="*/ 2071973 h 2348227"/>
              <a:gd name="connsiteX51" fmla="*/ 541373 w 1127267"/>
              <a:gd name="connsiteY51" fmla="*/ 2132933 h 2348227"/>
              <a:gd name="connsiteX52" fmla="*/ 518150 w 1127267"/>
              <a:gd name="connsiteY52" fmla="*/ 2225824 h 2348227"/>
              <a:gd name="connsiteX53" fmla="*/ 587819 w 1127267"/>
              <a:gd name="connsiteY53" fmla="*/ 2249047 h 2348227"/>
              <a:gd name="connsiteX54" fmla="*/ 642973 w 1127267"/>
              <a:gd name="connsiteY54" fmla="*/ 2208407 h 2348227"/>
              <a:gd name="connsiteX55" fmla="*/ 640070 w 1127267"/>
              <a:gd name="connsiteY55" fmla="*/ 2132933 h 2348227"/>
              <a:gd name="connsiteX56" fmla="*/ 663293 w 1127267"/>
              <a:gd name="connsiteY56" fmla="*/ 2069070 h 2348227"/>
              <a:gd name="connsiteX57" fmla="*/ 663293 w 1127267"/>
              <a:gd name="connsiteY57" fmla="*/ 2045847 h 2348227"/>
              <a:gd name="connsiteX58" fmla="*/ 616847 w 1127267"/>
              <a:gd name="connsiteY58" fmla="*/ 1938441 h 2348227"/>
              <a:gd name="connsiteX59" fmla="*/ 608139 w 1127267"/>
              <a:gd name="connsiteY59" fmla="*/ 1601710 h 2348227"/>
              <a:gd name="connsiteX60" fmla="*/ 608139 w 1127267"/>
              <a:gd name="connsiteY60" fmla="*/ 1418830 h 2348227"/>
              <a:gd name="connsiteX61" fmla="*/ 674905 w 1127267"/>
              <a:gd name="connsiteY61" fmla="*/ 1706213 h 2348227"/>
              <a:gd name="connsiteX62" fmla="*/ 703933 w 1127267"/>
              <a:gd name="connsiteY62" fmla="*/ 1807812 h 2348227"/>
              <a:gd name="connsiteX63" fmla="*/ 703207 w 1127267"/>
              <a:gd name="connsiteY63" fmla="*/ 1931184 h 2348227"/>
              <a:gd name="connsiteX64" fmla="*/ 732962 w 1127267"/>
              <a:gd name="connsiteY64" fmla="*/ 2199698 h 2348227"/>
              <a:gd name="connsiteX65" fmla="*/ 761990 w 1127267"/>
              <a:gd name="connsiteY65" fmla="*/ 2205504 h 2348227"/>
              <a:gd name="connsiteX66" fmla="*/ 756185 w 1127267"/>
              <a:gd name="connsiteY66" fmla="*/ 2280977 h 2348227"/>
              <a:gd name="connsiteX67" fmla="*/ 841819 w 1127267"/>
              <a:gd name="connsiteY67" fmla="*/ 2327424 h 2348227"/>
              <a:gd name="connsiteX68" fmla="*/ 969545 w 1127267"/>
              <a:gd name="connsiteY68" fmla="*/ 2300572 h 2348227"/>
              <a:gd name="connsiteX69" fmla="*/ 822950 w 1127267"/>
              <a:gd name="connsiteY69" fmla="*/ 2196795 h 2348227"/>
              <a:gd name="connsiteX70" fmla="*/ 863590 w 1127267"/>
              <a:gd name="connsiteY70" fmla="*/ 2188086 h 2348227"/>
              <a:gd name="connsiteX71" fmla="*/ 843270 w 1127267"/>
              <a:gd name="connsiteY71" fmla="*/ 1842646 h 2348227"/>
              <a:gd name="connsiteX72" fmla="*/ 851980 w 1127267"/>
              <a:gd name="connsiteY72" fmla="*/ 1781686 h 2348227"/>
              <a:gd name="connsiteX73" fmla="*/ 834562 w 1127267"/>
              <a:gd name="connsiteY73" fmla="*/ 1749755 h 2348227"/>
              <a:gd name="connsiteX74" fmla="*/ 822950 w 1127267"/>
              <a:gd name="connsiteY74" fmla="*/ 1369480 h 2348227"/>
              <a:gd name="connsiteX75" fmla="*/ 793922 w 1127267"/>
              <a:gd name="connsiteY75" fmla="*/ 1259172 h 2348227"/>
              <a:gd name="connsiteX76" fmla="*/ 761990 w 1127267"/>
              <a:gd name="connsiteY76" fmla="*/ 992109 h 2348227"/>
              <a:gd name="connsiteX77" fmla="*/ 857785 w 1127267"/>
              <a:gd name="connsiteY77" fmla="*/ 666989 h 2348227"/>
              <a:gd name="connsiteX78" fmla="*/ 1049373 w 1127267"/>
              <a:gd name="connsiteY78" fmla="*/ 431857 h 2348227"/>
              <a:gd name="connsiteX79" fmla="*/ 1121945 w 1127267"/>
              <a:gd name="connsiteY79" fmla="*/ 179309 h 2348227"/>
              <a:gd name="connsiteX80" fmla="*/ 1101625 w 1127267"/>
              <a:gd name="connsiteY80" fmla="*/ 39972 h 2348227"/>
              <a:gd name="connsiteX81" fmla="*/ 1040665 w 1127267"/>
              <a:gd name="connsiteY81" fmla="*/ 98030 h 2348227"/>
              <a:gd name="connsiteX0" fmla="*/ 1040665 w 1127267"/>
              <a:gd name="connsiteY0" fmla="*/ 94392 h 2344589"/>
              <a:gd name="connsiteX1" fmla="*/ 1040665 w 1127267"/>
              <a:gd name="connsiteY1" fmla="*/ 161158 h 2344589"/>
              <a:gd name="connsiteX2" fmla="*/ 973899 w 1127267"/>
              <a:gd name="connsiteY2" fmla="*/ 303398 h 2344589"/>
              <a:gd name="connsiteX3" fmla="*/ 921647 w 1127267"/>
              <a:gd name="connsiteY3" fmla="*/ 375969 h 2344589"/>
              <a:gd name="connsiteX4" fmla="*/ 857785 w 1127267"/>
              <a:gd name="connsiteY4" fmla="*/ 480472 h 2344589"/>
              <a:gd name="connsiteX5" fmla="*/ 756185 w 1127267"/>
              <a:gd name="connsiteY5" fmla="*/ 532723 h 2344589"/>
              <a:gd name="connsiteX6" fmla="*/ 721350 w 1127267"/>
              <a:gd name="connsiteY6" fmla="*/ 596586 h 2344589"/>
              <a:gd name="connsiteX7" fmla="*/ 680710 w 1127267"/>
              <a:gd name="connsiteY7" fmla="*/ 587878 h 2344589"/>
              <a:gd name="connsiteX8" fmla="*/ 689419 w 1127267"/>
              <a:gd name="connsiteY8" fmla="*/ 538529 h 2344589"/>
              <a:gd name="connsiteX9" fmla="*/ 724253 w 1127267"/>
              <a:gd name="connsiteY9" fmla="*/ 497889 h 2344589"/>
              <a:gd name="connsiteX10" fmla="*/ 721350 w 1127267"/>
              <a:gd name="connsiteY10" fmla="*/ 442735 h 2344589"/>
              <a:gd name="connsiteX11" fmla="*/ 721350 w 1127267"/>
              <a:gd name="connsiteY11" fmla="*/ 390483 h 2344589"/>
              <a:gd name="connsiteX12" fmla="*/ 666196 w 1127267"/>
              <a:gd name="connsiteY12" fmla="*/ 326620 h 2344589"/>
              <a:gd name="connsiteX13" fmla="*/ 587819 w 1127267"/>
              <a:gd name="connsiteY13" fmla="*/ 341135 h 2344589"/>
              <a:gd name="connsiteX14" fmla="*/ 547179 w 1127267"/>
              <a:gd name="connsiteY14" fmla="*/ 399192 h 2344589"/>
              <a:gd name="connsiteX15" fmla="*/ 558790 w 1127267"/>
              <a:gd name="connsiteY15" fmla="*/ 445638 h 2344589"/>
              <a:gd name="connsiteX16" fmla="*/ 549823 w 1127267"/>
              <a:gd name="connsiteY16" fmla="*/ 477692 h 2344589"/>
              <a:gd name="connsiteX17" fmla="*/ 576207 w 1127267"/>
              <a:gd name="connsiteY17" fmla="*/ 532723 h 2344589"/>
              <a:gd name="connsiteX18" fmla="*/ 535567 w 1127267"/>
              <a:gd name="connsiteY18" fmla="*/ 584975 h 2344589"/>
              <a:gd name="connsiteX19" fmla="*/ 506539 w 1127267"/>
              <a:gd name="connsiteY19" fmla="*/ 584975 h 2344589"/>
              <a:gd name="connsiteX20" fmla="*/ 477510 w 1127267"/>
              <a:gd name="connsiteY20" fmla="*/ 538529 h 2344589"/>
              <a:gd name="connsiteX21" fmla="*/ 413647 w 1127267"/>
              <a:gd name="connsiteY21" fmla="*/ 486278 h 2344589"/>
              <a:gd name="connsiteX22" fmla="*/ 364299 w 1127267"/>
              <a:gd name="connsiteY22" fmla="*/ 436929 h 2344589"/>
              <a:gd name="connsiteX23" fmla="*/ 332367 w 1127267"/>
              <a:gd name="connsiteY23" fmla="*/ 367260 h 2344589"/>
              <a:gd name="connsiteX24" fmla="*/ 233670 w 1127267"/>
              <a:gd name="connsiteY24" fmla="*/ 283078 h 2344589"/>
              <a:gd name="connsiteX25" fmla="*/ 178516 w 1127267"/>
              <a:gd name="connsiteY25" fmla="*/ 198895 h 2344589"/>
              <a:gd name="connsiteX26" fmla="*/ 158138 w 1127267"/>
              <a:gd name="connsiteY26" fmla="*/ 94530 h 2344589"/>
              <a:gd name="connsiteX27" fmla="*/ 144596 w 1127267"/>
              <a:gd name="connsiteY27" fmla="*/ 81455 h 2344589"/>
              <a:gd name="connsiteX28" fmla="*/ 141949 w 1127267"/>
              <a:gd name="connsiteY28" fmla="*/ 142223 h 2344589"/>
              <a:gd name="connsiteX29" fmla="*/ 107152 w 1127267"/>
              <a:gd name="connsiteY29" fmla="*/ 25058 h 2344589"/>
              <a:gd name="connsiteX30" fmla="*/ 92233 w 1127267"/>
              <a:gd name="connsiteY30" fmla="*/ 27831 h 2344589"/>
              <a:gd name="connsiteX31" fmla="*/ 111229 w 1127267"/>
              <a:gd name="connsiteY31" fmla="*/ 109065 h 2344589"/>
              <a:gd name="connsiteX32" fmla="*/ 49074 w 1127267"/>
              <a:gd name="connsiteY32" fmla="*/ 2617 h 2344589"/>
              <a:gd name="connsiteX33" fmla="*/ 82391 w 1127267"/>
              <a:gd name="connsiteY33" fmla="*/ 124768 h 2344589"/>
              <a:gd name="connsiteX34" fmla="*/ 21638 w 1127267"/>
              <a:gd name="connsiteY34" fmla="*/ 48433 h 2344589"/>
              <a:gd name="connsiteX35" fmla="*/ 59373 w 1127267"/>
              <a:gd name="connsiteY35" fmla="*/ 139974 h 2344589"/>
              <a:gd name="connsiteX36" fmla="*/ 3770 w 1127267"/>
              <a:gd name="connsiteY36" fmla="*/ 98559 h 2344589"/>
              <a:gd name="connsiteX37" fmla="*/ 60294 w 1127267"/>
              <a:gd name="connsiteY37" fmla="*/ 180324 h 2344589"/>
              <a:gd name="connsiteX38" fmla="*/ 120459 w 1127267"/>
              <a:gd name="connsiteY38" fmla="*/ 262758 h 2344589"/>
              <a:gd name="connsiteX39" fmla="*/ 204642 w 1127267"/>
              <a:gd name="connsiteY39" fmla="*/ 413706 h 2344589"/>
              <a:gd name="connsiteX40" fmla="*/ 367202 w 1127267"/>
              <a:gd name="connsiteY40" fmla="*/ 651740 h 2344589"/>
              <a:gd name="connsiteX41" fmla="*/ 373007 w 1127267"/>
              <a:gd name="connsiteY41" fmla="*/ 730118 h 2344589"/>
              <a:gd name="connsiteX42" fmla="*/ 436870 w 1127267"/>
              <a:gd name="connsiteY42" fmla="*/ 886872 h 2344589"/>
              <a:gd name="connsiteX43" fmla="*/ 442676 w 1127267"/>
              <a:gd name="connsiteY43" fmla="*/ 997180 h 2344589"/>
              <a:gd name="connsiteX44" fmla="*/ 375910 w 1127267"/>
              <a:gd name="connsiteY44" fmla="*/ 1214895 h 2344589"/>
              <a:gd name="connsiteX45" fmla="*/ 381716 w 1127267"/>
              <a:gd name="connsiteY45" fmla="*/ 1322300 h 2344589"/>
              <a:gd name="connsiteX46" fmla="*/ 399133 w 1127267"/>
              <a:gd name="connsiteY46" fmla="*/ 1435512 h 2344589"/>
              <a:gd name="connsiteX47" fmla="*/ 413647 w 1127267"/>
              <a:gd name="connsiteY47" fmla="*/ 1606780 h 2344589"/>
              <a:gd name="connsiteX48" fmla="*/ 448482 w 1127267"/>
              <a:gd name="connsiteY48" fmla="*/ 1717089 h 2344589"/>
              <a:gd name="connsiteX49" fmla="*/ 538470 w 1127267"/>
              <a:gd name="connsiteY49" fmla="*/ 2059626 h 2344589"/>
              <a:gd name="connsiteX50" fmla="*/ 573305 w 1127267"/>
              <a:gd name="connsiteY50" fmla="*/ 2068335 h 2344589"/>
              <a:gd name="connsiteX51" fmla="*/ 541373 w 1127267"/>
              <a:gd name="connsiteY51" fmla="*/ 2129295 h 2344589"/>
              <a:gd name="connsiteX52" fmla="*/ 518150 w 1127267"/>
              <a:gd name="connsiteY52" fmla="*/ 2222186 h 2344589"/>
              <a:gd name="connsiteX53" fmla="*/ 587819 w 1127267"/>
              <a:gd name="connsiteY53" fmla="*/ 2245409 h 2344589"/>
              <a:gd name="connsiteX54" fmla="*/ 642973 w 1127267"/>
              <a:gd name="connsiteY54" fmla="*/ 2204769 h 2344589"/>
              <a:gd name="connsiteX55" fmla="*/ 640070 w 1127267"/>
              <a:gd name="connsiteY55" fmla="*/ 2129295 h 2344589"/>
              <a:gd name="connsiteX56" fmla="*/ 663293 w 1127267"/>
              <a:gd name="connsiteY56" fmla="*/ 2065432 h 2344589"/>
              <a:gd name="connsiteX57" fmla="*/ 663293 w 1127267"/>
              <a:gd name="connsiteY57" fmla="*/ 2042209 h 2344589"/>
              <a:gd name="connsiteX58" fmla="*/ 616847 w 1127267"/>
              <a:gd name="connsiteY58" fmla="*/ 1934803 h 2344589"/>
              <a:gd name="connsiteX59" fmla="*/ 608139 w 1127267"/>
              <a:gd name="connsiteY59" fmla="*/ 1598072 h 2344589"/>
              <a:gd name="connsiteX60" fmla="*/ 608139 w 1127267"/>
              <a:gd name="connsiteY60" fmla="*/ 1415192 h 2344589"/>
              <a:gd name="connsiteX61" fmla="*/ 674905 w 1127267"/>
              <a:gd name="connsiteY61" fmla="*/ 1702575 h 2344589"/>
              <a:gd name="connsiteX62" fmla="*/ 703933 w 1127267"/>
              <a:gd name="connsiteY62" fmla="*/ 1804174 h 2344589"/>
              <a:gd name="connsiteX63" fmla="*/ 703207 w 1127267"/>
              <a:gd name="connsiteY63" fmla="*/ 1927546 h 2344589"/>
              <a:gd name="connsiteX64" fmla="*/ 732962 w 1127267"/>
              <a:gd name="connsiteY64" fmla="*/ 2196060 h 2344589"/>
              <a:gd name="connsiteX65" fmla="*/ 761990 w 1127267"/>
              <a:gd name="connsiteY65" fmla="*/ 2201866 h 2344589"/>
              <a:gd name="connsiteX66" fmla="*/ 756185 w 1127267"/>
              <a:gd name="connsiteY66" fmla="*/ 2277339 h 2344589"/>
              <a:gd name="connsiteX67" fmla="*/ 841819 w 1127267"/>
              <a:gd name="connsiteY67" fmla="*/ 2323786 h 2344589"/>
              <a:gd name="connsiteX68" fmla="*/ 969545 w 1127267"/>
              <a:gd name="connsiteY68" fmla="*/ 2296934 h 2344589"/>
              <a:gd name="connsiteX69" fmla="*/ 822950 w 1127267"/>
              <a:gd name="connsiteY69" fmla="*/ 2193157 h 2344589"/>
              <a:gd name="connsiteX70" fmla="*/ 863590 w 1127267"/>
              <a:gd name="connsiteY70" fmla="*/ 2184448 h 2344589"/>
              <a:gd name="connsiteX71" fmla="*/ 843270 w 1127267"/>
              <a:gd name="connsiteY71" fmla="*/ 1839008 h 2344589"/>
              <a:gd name="connsiteX72" fmla="*/ 851980 w 1127267"/>
              <a:gd name="connsiteY72" fmla="*/ 1778048 h 2344589"/>
              <a:gd name="connsiteX73" fmla="*/ 834562 w 1127267"/>
              <a:gd name="connsiteY73" fmla="*/ 1746117 h 2344589"/>
              <a:gd name="connsiteX74" fmla="*/ 822950 w 1127267"/>
              <a:gd name="connsiteY74" fmla="*/ 1365842 h 2344589"/>
              <a:gd name="connsiteX75" fmla="*/ 793922 w 1127267"/>
              <a:gd name="connsiteY75" fmla="*/ 1255534 h 2344589"/>
              <a:gd name="connsiteX76" fmla="*/ 761990 w 1127267"/>
              <a:gd name="connsiteY76" fmla="*/ 988471 h 2344589"/>
              <a:gd name="connsiteX77" fmla="*/ 857785 w 1127267"/>
              <a:gd name="connsiteY77" fmla="*/ 663351 h 2344589"/>
              <a:gd name="connsiteX78" fmla="*/ 1049373 w 1127267"/>
              <a:gd name="connsiteY78" fmla="*/ 428219 h 2344589"/>
              <a:gd name="connsiteX79" fmla="*/ 1121945 w 1127267"/>
              <a:gd name="connsiteY79" fmla="*/ 175671 h 2344589"/>
              <a:gd name="connsiteX80" fmla="*/ 1101625 w 1127267"/>
              <a:gd name="connsiteY80" fmla="*/ 36334 h 2344589"/>
              <a:gd name="connsiteX81" fmla="*/ 1040665 w 1127267"/>
              <a:gd name="connsiteY81" fmla="*/ 94392 h 2344589"/>
              <a:gd name="connsiteX0" fmla="*/ 1040665 w 1127267"/>
              <a:gd name="connsiteY0" fmla="*/ 93661 h 2343858"/>
              <a:gd name="connsiteX1" fmla="*/ 1040665 w 1127267"/>
              <a:gd name="connsiteY1" fmla="*/ 160427 h 2343858"/>
              <a:gd name="connsiteX2" fmla="*/ 973899 w 1127267"/>
              <a:gd name="connsiteY2" fmla="*/ 302667 h 2343858"/>
              <a:gd name="connsiteX3" fmla="*/ 921647 w 1127267"/>
              <a:gd name="connsiteY3" fmla="*/ 375238 h 2343858"/>
              <a:gd name="connsiteX4" fmla="*/ 857785 w 1127267"/>
              <a:gd name="connsiteY4" fmla="*/ 479741 h 2343858"/>
              <a:gd name="connsiteX5" fmla="*/ 756185 w 1127267"/>
              <a:gd name="connsiteY5" fmla="*/ 531992 h 2343858"/>
              <a:gd name="connsiteX6" fmla="*/ 721350 w 1127267"/>
              <a:gd name="connsiteY6" fmla="*/ 595855 h 2343858"/>
              <a:gd name="connsiteX7" fmla="*/ 680710 w 1127267"/>
              <a:gd name="connsiteY7" fmla="*/ 587147 h 2343858"/>
              <a:gd name="connsiteX8" fmla="*/ 689419 w 1127267"/>
              <a:gd name="connsiteY8" fmla="*/ 537798 h 2343858"/>
              <a:gd name="connsiteX9" fmla="*/ 724253 w 1127267"/>
              <a:gd name="connsiteY9" fmla="*/ 497158 h 2343858"/>
              <a:gd name="connsiteX10" fmla="*/ 721350 w 1127267"/>
              <a:gd name="connsiteY10" fmla="*/ 442004 h 2343858"/>
              <a:gd name="connsiteX11" fmla="*/ 721350 w 1127267"/>
              <a:gd name="connsiteY11" fmla="*/ 389752 h 2343858"/>
              <a:gd name="connsiteX12" fmla="*/ 666196 w 1127267"/>
              <a:gd name="connsiteY12" fmla="*/ 325889 h 2343858"/>
              <a:gd name="connsiteX13" fmla="*/ 587819 w 1127267"/>
              <a:gd name="connsiteY13" fmla="*/ 340404 h 2343858"/>
              <a:gd name="connsiteX14" fmla="*/ 547179 w 1127267"/>
              <a:gd name="connsiteY14" fmla="*/ 398461 h 2343858"/>
              <a:gd name="connsiteX15" fmla="*/ 558790 w 1127267"/>
              <a:gd name="connsiteY15" fmla="*/ 444907 h 2343858"/>
              <a:gd name="connsiteX16" fmla="*/ 549823 w 1127267"/>
              <a:gd name="connsiteY16" fmla="*/ 476961 h 2343858"/>
              <a:gd name="connsiteX17" fmla="*/ 576207 w 1127267"/>
              <a:gd name="connsiteY17" fmla="*/ 531992 h 2343858"/>
              <a:gd name="connsiteX18" fmla="*/ 535567 w 1127267"/>
              <a:gd name="connsiteY18" fmla="*/ 584244 h 2343858"/>
              <a:gd name="connsiteX19" fmla="*/ 506539 w 1127267"/>
              <a:gd name="connsiteY19" fmla="*/ 584244 h 2343858"/>
              <a:gd name="connsiteX20" fmla="*/ 477510 w 1127267"/>
              <a:gd name="connsiteY20" fmla="*/ 537798 h 2343858"/>
              <a:gd name="connsiteX21" fmla="*/ 413647 w 1127267"/>
              <a:gd name="connsiteY21" fmla="*/ 485547 h 2343858"/>
              <a:gd name="connsiteX22" fmla="*/ 364299 w 1127267"/>
              <a:gd name="connsiteY22" fmla="*/ 436198 h 2343858"/>
              <a:gd name="connsiteX23" fmla="*/ 332367 w 1127267"/>
              <a:gd name="connsiteY23" fmla="*/ 366529 h 2343858"/>
              <a:gd name="connsiteX24" fmla="*/ 233670 w 1127267"/>
              <a:gd name="connsiteY24" fmla="*/ 282347 h 2343858"/>
              <a:gd name="connsiteX25" fmla="*/ 178516 w 1127267"/>
              <a:gd name="connsiteY25" fmla="*/ 198164 h 2343858"/>
              <a:gd name="connsiteX26" fmla="*/ 158138 w 1127267"/>
              <a:gd name="connsiteY26" fmla="*/ 93799 h 2343858"/>
              <a:gd name="connsiteX27" fmla="*/ 144596 w 1127267"/>
              <a:gd name="connsiteY27" fmla="*/ 80724 h 2343858"/>
              <a:gd name="connsiteX28" fmla="*/ 141949 w 1127267"/>
              <a:gd name="connsiteY28" fmla="*/ 141492 h 2343858"/>
              <a:gd name="connsiteX29" fmla="*/ 107152 w 1127267"/>
              <a:gd name="connsiteY29" fmla="*/ 24327 h 2343858"/>
              <a:gd name="connsiteX30" fmla="*/ 92233 w 1127267"/>
              <a:gd name="connsiteY30" fmla="*/ 27100 h 2343858"/>
              <a:gd name="connsiteX31" fmla="*/ 106295 w 1127267"/>
              <a:gd name="connsiteY31" fmla="*/ 112720 h 2343858"/>
              <a:gd name="connsiteX32" fmla="*/ 49074 w 1127267"/>
              <a:gd name="connsiteY32" fmla="*/ 1886 h 2343858"/>
              <a:gd name="connsiteX33" fmla="*/ 82391 w 1127267"/>
              <a:gd name="connsiteY33" fmla="*/ 124037 h 2343858"/>
              <a:gd name="connsiteX34" fmla="*/ 21638 w 1127267"/>
              <a:gd name="connsiteY34" fmla="*/ 47702 h 2343858"/>
              <a:gd name="connsiteX35" fmla="*/ 59373 w 1127267"/>
              <a:gd name="connsiteY35" fmla="*/ 139243 h 2343858"/>
              <a:gd name="connsiteX36" fmla="*/ 3770 w 1127267"/>
              <a:gd name="connsiteY36" fmla="*/ 97828 h 2343858"/>
              <a:gd name="connsiteX37" fmla="*/ 60294 w 1127267"/>
              <a:gd name="connsiteY37" fmla="*/ 179593 h 2343858"/>
              <a:gd name="connsiteX38" fmla="*/ 120459 w 1127267"/>
              <a:gd name="connsiteY38" fmla="*/ 262027 h 2343858"/>
              <a:gd name="connsiteX39" fmla="*/ 204642 w 1127267"/>
              <a:gd name="connsiteY39" fmla="*/ 412975 h 2343858"/>
              <a:gd name="connsiteX40" fmla="*/ 367202 w 1127267"/>
              <a:gd name="connsiteY40" fmla="*/ 651009 h 2343858"/>
              <a:gd name="connsiteX41" fmla="*/ 373007 w 1127267"/>
              <a:gd name="connsiteY41" fmla="*/ 729387 h 2343858"/>
              <a:gd name="connsiteX42" fmla="*/ 436870 w 1127267"/>
              <a:gd name="connsiteY42" fmla="*/ 886141 h 2343858"/>
              <a:gd name="connsiteX43" fmla="*/ 442676 w 1127267"/>
              <a:gd name="connsiteY43" fmla="*/ 996449 h 2343858"/>
              <a:gd name="connsiteX44" fmla="*/ 375910 w 1127267"/>
              <a:gd name="connsiteY44" fmla="*/ 1214164 h 2343858"/>
              <a:gd name="connsiteX45" fmla="*/ 381716 w 1127267"/>
              <a:gd name="connsiteY45" fmla="*/ 1321569 h 2343858"/>
              <a:gd name="connsiteX46" fmla="*/ 399133 w 1127267"/>
              <a:gd name="connsiteY46" fmla="*/ 1434781 h 2343858"/>
              <a:gd name="connsiteX47" fmla="*/ 413647 w 1127267"/>
              <a:gd name="connsiteY47" fmla="*/ 1606049 h 2343858"/>
              <a:gd name="connsiteX48" fmla="*/ 448482 w 1127267"/>
              <a:gd name="connsiteY48" fmla="*/ 1716358 h 2343858"/>
              <a:gd name="connsiteX49" fmla="*/ 538470 w 1127267"/>
              <a:gd name="connsiteY49" fmla="*/ 2058895 h 2343858"/>
              <a:gd name="connsiteX50" fmla="*/ 573305 w 1127267"/>
              <a:gd name="connsiteY50" fmla="*/ 2067604 h 2343858"/>
              <a:gd name="connsiteX51" fmla="*/ 541373 w 1127267"/>
              <a:gd name="connsiteY51" fmla="*/ 2128564 h 2343858"/>
              <a:gd name="connsiteX52" fmla="*/ 518150 w 1127267"/>
              <a:gd name="connsiteY52" fmla="*/ 2221455 h 2343858"/>
              <a:gd name="connsiteX53" fmla="*/ 587819 w 1127267"/>
              <a:gd name="connsiteY53" fmla="*/ 2244678 h 2343858"/>
              <a:gd name="connsiteX54" fmla="*/ 642973 w 1127267"/>
              <a:gd name="connsiteY54" fmla="*/ 2204038 h 2343858"/>
              <a:gd name="connsiteX55" fmla="*/ 640070 w 1127267"/>
              <a:gd name="connsiteY55" fmla="*/ 2128564 h 2343858"/>
              <a:gd name="connsiteX56" fmla="*/ 663293 w 1127267"/>
              <a:gd name="connsiteY56" fmla="*/ 2064701 h 2343858"/>
              <a:gd name="connsiteX57" fmla="*/ 663293 w 1127267"/>
              <a:gd name="connsiteY57" fmla="*/ 2041478 h 2343858"/>
              <a:gd name="connsiteX58" fmla="*/ 616847 w 1127267"/>
              <a:gd name="connsiteY58" fmla="*/ 1934072 h 2343858"/>
              <a:gd name="connsiteX59" fmla="*/ 608139 w 1127267"/>
              <a:gd name="connsiteY59" fmla="*/ 1597341 h 2343858"/>
              <a:gd name="connsiteX60" fmla="*/ 608139 w 1127267"/>
              <a:gd name="connsiteY60" fmla="*/ 1414461 h 2343858"/>
              <a:gd name="connsiteX61" fmla="*/ 674905 w 1127267"/>
              <a:gd name="connsiteY61" fmla="*/ 1701844 h 2343858"/>
              <a:gd name="connsiteX62" fmla="*/ 703933 w 1127267"/>
              <a:gd name="connsiteY62" fmla="*/ 1803443 h 2343858"/>
              <a:gd name="connsiteX63" fmla="*/ 703207 w 1127267"/>
              <a:gd name="connsiteY63" fmla="*/ 1926815 h 2343858"/>
              <a:gd name="connsiteX64" fmla="*/ 732962 w 1127267"/>
              <a:gd name="connsiteY64" fmla="*/ 2195329 h 2343858"/>
              <a:gd name="connsiteX65" fmla="*/ 761990 w 1127267"/>
              <a:gd name="connsiteY65" fmla="*/ 2201135 h 2343858"/>
              <a:gd name="connsiteX66" fmla="*/ 756185 w 1127267"/>
              <a:gd name="connsiteY66" fmla="*/ 2276608 h 2343858"/>
              <a:gd name="connsiteX67" fmla="*/ 841819 w 1127267"/>
              <a:gd name="connsiteY67" fmla="*/ 2323055 h 2343858"/>
              <a:gd name="connsiteX68" fmla="*/ 969545 w 1127267"/>
              <a:gd name="connsiteY68" fmla="*/ 2296203 h 2343858"/>
              <a:gd name="connsiteX69" fmla="*/ 822950 w 1127267"/>
              <a:gd name="connsiteY69" fmla="*/ 2192426 h 2343858"/>
              <a:gd name="connsiteX70" fmla="*/ 863590 w 1127267"/>
              <a:gd name="connsiteY70" fmla="*/ 2183717 h 2343858"/>
              <a:gd name="connsiteX71" fmla="*/ 843270 w 1127267"/>
              <a:gd name="connsiteY71" fmla="*/ 1838277 h 2343858"/>
              <a:gd name="connsiteX72" fmla="*/ 851980 w 1127267"/>
              <a:gd name="connsiteY72" fmla="*/ 1777317 h 2343858"/>
              <a:gd name="connsiteX73" fmla="*/ 834562 w 1127267"/>
              <a:gd name="connsiteY73" fmla="*/ 1745386 h 2343858"/>
              <a:gd name="connsiteX74" fmla="*/ 822950 w 1127267"/>
              <a:gd name="connsiteY74" fmla="*/ 1365111 h 2343858"/>
              <a:gd name="connsiteX75" fmla="*/ 793922 w 1127267"/>
              <a:gd name="connsiteY75" fmla="*/ 1254803 h 2343858"/>
              <a:gd name="connsiteX76" fmla="*/ 761990 w 1127267"/>
              <a:gd name="connsiteY76" fmla="*/ 987740 h 2343858"/>
              <a:gd name="connsiteX77" fmla="*/ 857785 w 1127267"/>
              <a:gd name="connsiteY77" fmla="*/ 662620 h 2343858"/>
              <a:gd name="connsiteX78" fmla="*/ 1049373 w 1127267"/>
              <a:gd name="connsiteY78" fmla="*/ 427488 h 2343858"/>
              <a:gd name="connsiteX79" fmla="*/ 1121945 w 1127267"/>
              <a:gd name="connsiteY79" fmla="*/ 174940 h 2343858"/>
              <a:gd name="connsiteX80" fmla="*/ 1101625 w 1127267"/>
              <a:gd name="connsiteY80" fmla="*/ 35603 h 2343858"/>
              <a:gd name="connsiteX81" fmla="*/ 1040665 w 1127267"/>
              <a:gd name="connsiteY81" fmla="*/ 93661 h 2343858"/>
              <a:gd name="connsiteX0" fmla="*/ 1040665 w 1127267"/>
              <a:gd name="connsiteY0" fmla="*/ 111467 h 2361664"/>
              <a:gd name="connsiteX1" fmla="*/ 1040665 w 1127267"/>
              <a:gd name="connsiteY1" fmla="*/ 178233 h 2361664"/>
              <a:gd name="connsiteX2" fmla="*/ 973899 w 1127267"/>
              <a:gd name="connsiteY2" fmla="*/ 320473 h 2361664"/>
              <a:gd name="connsiteX3" fmla="*/ 921647 w 1127267"/>
              <a:gd name="connsiteY3" fmla="*/ 393044 h 2361664"/>
              <a:gd name="connsiteX4" fmla="*/ 857785 w 1127267"/>
              <a:gd name="connsiteY4" fmla="*/ 497547 h 2361664"/>
              <a:gd name="connsiteX5" fmla="*/ 756185 w 1127267"/>
              <a:gd name="connsiteY5" fmla="*/ 549798 h 2361664"/>
              <a:gd name="connsiteX6" fmla="*/ 721350 w 1127267"/>
              <a:gd name="connsiteY6" fmla="*/ 613661 h 2361664"/>
              <a:gd name="connsiteX7" fmla="*/ 680710 w 1127267"/>
              <a:gd name="connsiteY7" fmla="*/ 604953 h 2361664"/>
              <a:gd name="connsiteX8" fmla="*/ 689419 w 1127267"/>
              <a:gd name="connsiteY8" fmla="*/ 555604 h 2361664"/>
              <a:gd name="connsiteX9" fmla="*/ 724253 w 1127267"/>
              <a:gd name="connsiteY9" fmla="*/ 514964 h 2361664"/>
              <a:gd name="connsiteX10" fmla="*/ 721350 w 1127267"/>
              <a:gd name="connsiteY10" fmla="*/ 459810 h 2361664"/>
              <a:gd name="connsiteX11" fmla="*/ 721350 w 1127267"/>
              <a:gd name="connsiteY11" fmla="*/ 407558 h 2361664"/>
              <a:gd name="connsiteX12" fmla="*/ 666196 w 1127267"/>
              <a:gd name="connsiteY12" fmla="*/ 343695 h 2361664"/>
              <a:gd name="connsiteX13" fmla="*/ 587819 w 1127267"/>
              <a:gd name="connsiteY13" fmla="*/ 358210 h 2361664"/>
              <a:gd name="connsiteX14" fmla="*/ 547179 w 1127267"/>
              <a:gd name="connsiteY14" fmla="*/ 416267 h 2361664"/>
              <a:gd name="connsiteX15" fmla="*/ 558790 w 1127267"/>
              <a:gd name="connsiteY15" fmla="*/ 462713 h 2361664"/>
              <a:gd name="connsiteX16" fmla="*/ 549823 w 1127267"/>
              <a:gd name="connsiteY16" fmla="*/ 494767 h 2361664"/>
              <a:gd name="connsiteX17" fmla="*/ 576207 w 1127267"/>
              <a:gd name="connsiteY17" fmla="*/ 549798 h 2361664"/>
              <a:gd name="connsiteX18" fmla="*/ 535567 w 1127267"/>
              <a:gd name="connsiteY18" fmla="*/ 602050 h 2361664"/>
              <a:gd name="connsiteX19" fmla="*/ 506539 w 1127267"/>
              <a:gd name="connsiteY19" fmla="*/ 602050 h 2361664"/>
              <a:gd name="connsiteX20" fmla="*/ 477510 w 1127267"/>
              <a:gd name="connsiteY20" fmla="*/ 555604 h 2361664"/>
              <a:gd name="connsiteX21" fmla="*/ 413647 w 1127267"/>
              <a:gd name="connsiteY21" fmla="*/ 503353 h 2361664"/>
              <a:gd name="connsiteX22" fmla="*/ 364299 w 1127267"/>
              <a:gd name="connsiteY22" fmla="*/ 454004 h 2361664"/>
              <a:gd name="connsiteX23" fmla="*/ 332367 w 1127267"/>
              <a:gd name="connsiteY23" fmla="*/ 384335 h 2361664"/>
              <a:gd name="connsiteX24" fmla="*/ 233670 w 1127267"/>
              <a:gd name="connsiteY24" fmla="*/ 300153 h 2361664"/>
              <a:gd name="connsiteX25" fmla="*/ 178516 w 1127267"/>
              <a:gd name="connsiteY25" fmla="*/ 215970 h 2361664"/>
              <a:gd name="connsiteX26" fmla="*/ 158138 w 1127267"/>
              <a:gd name="connsiteY26" fmla="*/ 111605 h 2361664"/>
              <a:gd name="connsiteX27" fmla="*/ 144596 w 1127267"/>
              <a:gd name="connsiteY27" fmla="*/ 98530 h 2361664"/>
              <a:gd name="connsiteX28" fmla="*/ 141949 w 1127267"/>
              <a:gd name="connsiteY28" fmla="*/ 159298 h 2361664"/>
              <a:gd name="connsiteX29" fmla="*/ 107152 w 1127267"/>
              <a:gd name="connsiteY29" fmla="*/ 42133 h 2361664"/>
              <a:gd name="connsiteX30" fmla="*/ 92233 w 1127267"/>
              <a:gd name="connsiteY30" fmla="*/ 44906 h 2361664"/>
              <a:gd name="connsiteX31" fmla="*/ 106295 w 1127267"/>
              <a:gd name="connsiteY31" fmla="*/ 130526 h 2361664"/>
              <a:gd name="connsiteX32" fmla="*/ 59338 w 1127267"/>
              <a:gd name="connsiteY32" fmla="*/ 23688 h 2361664"/>
              <a:gd name="connsiteX33" fmla="*/ 49074 w 1127267"/>
              <a:gd name="connsiteY33" fmla="*/ 19692 h 2361664"/>
              <a:gd name="connsiteX34" fmla="*/ 82391 w 1127267"/>
              <a:gd name="connsiteY34" fmla="*/ 141843 h 2361664"/>
              <a:gd name="connsiteX35" fmla="*/ 21638 w 1127267"/>
              <a:gd name="connsiteY35" fmla="*/ 65508 h 2361664"/>
              <a:gd name="connsiteX36" fmla="*/ 59373 w 1127267"/>
              <a:gd name="connsiteY36" fmla="*/ 157049 h 2361664"/>
              <a:gd name="connsiteX37" fmla="*/ 3770 w 1127267"/>
              <a:gd name="connsiteY37" fmla="*/ 115634 h 2361664"/>
              <a:gd name="connsiteX38" fmla="*/ 60294 w 1127267"/>
              <a:gd name="connsiteY38" fmla="*/ 197399 h 2361664"/>
              <a:gd name="connsiteX39" fmla="*/ 120459 w 1127267"/>
              <a:gd name="connsiteY39" fmla="*/ 279833 h 2361664"/>
              <a:gd name="connsiteX40" fmla="*/ 204642 w 1127267"/>
              <a:gd name="connsiteY40" fmla="*/ 430781 h 2361664"/>
              <a:gd name="connsiteX41" fmla="*/ 367202 w 1127267"/>
              <a:gd name="connsiteY41" fmla="*/ 668815 h 2361664"/>
              <a:gd name="connsiteX42" fmla="*/ 373007 w 1127267"/>
              <a:gd name="connsiteY42" fmla="*/ 747193 h 2361664"/>
              <a:gd name="connsiteX43" fmla="*/ 436870 w 1127267"/>
              <a:gd name="connsiteY43" fmla="*/ 903947 h 2361664"/>
              <a:gd name="connsiteX44" fmla="*/ 442676 w 1127267"/>
              <a:gd name="connsiteY44" fmla="*/ 1014255 h 2361664"/>
              <a:gd name="connsiteX45" fmla="*/ 375910 w 1127267"/>
              <a:gd name="connsiteY45" fmla="*/ 1231970 h 2361664"/>
              <a:gd name="connsiteX46" fmla="*/ 381716 w 1127267"/>
              <a:gd name="connsiteY46" fmla="*/ 1339375 h 2361664"/>
              <a:gd name="connsiteX47" fmla="*/ 399133 w 1127267"/>
              <a:gd name="connsiteY47" fmla="*/ 1452587 h 2361664"/>
              <a:gd name="connsiteX48" fmla="*/ 413647 w 1127267"/>
              <a:gd name="connsiteY48" fmla="*/ 1623855 h 2361664"/>
              <a:gd name="connsiteX49" fmla="*/ 448482 w 1127267"/>
              <a:gd name="connsiteY49" fmla="*/ 1734164 h 2361664"/>
              <a:gd name="connsiteX50" fmla="*/ 538470 w 1127267"/>
              <a:gd name="connsiteY50" fmla="*/ 2076701 h 2361664"/>
              <a:gd name="connsiteX51" fmla="*/ 573305 w 1127267"/>
              <a:gd name="connsiteY51" fmla="*/ 2085410 h 2361664"/>
              <a:gd name="connsiteX52" fmla="*/ 541373 w 1127267"/>
              <a:gd name="connsiteY52" fmla="*/ 2146370 h 2361664"/>
              <a:gd name="connsiteX53" fmla="*/ 518150 w 1127267"/>
              <a:gd name="connsiteY53" fmla="*/ 2239261 h 2361664"/>
              <a:gd name="connsiteX54" fmla="*/ 587819 w 1127267"/>
              <a:gd name="connsiteY54" fmla="*/ 2262484 h 2361664"/>
              <a:gd name="connsiteX55" fmla="*/ 642973 w 1127267"/>
              <a:gd name="connsiteY55" fmla="*/ 2221844 h 2361664"/>
              <a:gd name="connsiteX56" fmla="*/ 640070 w 1127267"/>
              <a:gd name="connsiteY56" fmla="*/ 2146370 h 2361664"/>
              <a:gd name="connsiteX57" fmla="*/ 663293 w 1127267"/>
              <a:gd name="connsiteY57" fmla="*/ 2082507 h 2361664"/>
              <a:gd name="connsiteX58" fmla="*/ 663293 w 1127267"/>
              <a:gd name="connsiteY58" fmla="*/ 2059284 h 2361664"/>
              <a:gd name="connsiteX59" fmla="*/ 616847 w 1127267"/>
              <a:gd name="connsiteY59" fmla="*/ 1951878 h 2361664"/>
              <a:gd name="connsiteX60" fmla="*/ 608139 w 1127267"/>
              <a:gd name="connsiteY60" fmla="*/ 1615147 h 2361664"/>
              <a:gd name="connsiteX61" fmla="*/ 608139 w 1127267"/>
              <a:gd name="connsiteY61" fmla="*/ 1432267 h 2361664"/>
              <a:gd name="connsiteX62" fmla="*/ 674905 w 1127267"/>
              <a:gd name="connsiteY62" fmla="*/ 1719650 h 2361664"/>
              <a:gd name="connsiteX63" fmla="*/ 703933 w 1127267"/>
              <a:gd name="connsiteY63" fmla="*/ 1821249 h 2361664"/>
              <a:gd name="connsiteX64" fmla="*/ 703207 w 1127267"/>
              <a:gd name="connsiteY64" fmla="*/ 1944621 h 2361664"/>
              <a:gd name="connsiteX65" fmla="*/ 732962 w 1127267"/>
              <a:gd name="connsiteY65" fmla="*/ 2213135 h 2361664"/>
              <a:gd name="connsiteX66" fmla="*/ 761990 w 1127267"/>
              <a:gd name="connsiteY66" fmla="*/ 2218941 h 2361664"/>
              <a:gd name="connsiteX67" fmla="*/ 756185 w 1127267"/>
              <a:gd name="connsiteY67" fmla="*/ 2294414 h 2361664"/>
              <a:gd name="connsiteX68" fmla="*/ 841819 w 1127267"/>
              <a:gd name="connsiteY68" fmla="*/ 2340861 h 2361664"/>
              <a:gd name="connsiteX69" fmla="*/ 969545 w 1127267"/>
              <a:gd name="connsiteY69" fmla="*/ 2314009 h 2361664"/>
              <a:gd name="connsiteX70" fmla="*/ 822950 w 1127267"/>
              <a:gd name="connsiteY70" fmla="*/ 2210232 h 2361664"/>
              <a:gd name="connsiteX71" fmla="*/ 863590 w 1127267"/>
              <a:gd name="connsiteY71" fmla="*/ 2201523 h 2361664"/>
              <a:gd name="connsiteX72" fmla="*/ 843270 w 1127267"/>
              <a:gd name="connsiteY72" fmla="*/ 1856083 h 2361664"/>
              <a:gd name="connsiteX73" fmla="*/ 851980 w 1127267"/>
              <a:gd name="connsiteY73" fmla="*/ 1795123 h 2361664"/>
              <a:gd name="connsiteX74" fmla="*/ 834562 w 1127267"/>
              <a:gd name="connsiteY74" fmla="*/ 1763192 h 2361664"/>
              <a:gd name="connsiteX75" fmla="*/ 822950 w 1127267"/>
              <a:gd name="connsiteY75" fmla="*/ 1382917 h 2361664"/>
              <a:gd name="connsiteX76" fmla="*/ 793922 w 1127267"/>
              <a:gd name="connsiteY76" fmla="*/ 1272609 h 2361664"/>
              <a:gd name="connsiteX77" fmla="*/ 761990 w 1127267"/>
              <a:gd name="connsiteY77" fmla="*/ 1005546 h 2361664"/>
              <a:gd name="connsiteX78" fmla="*/ 857785 w 1127267"/>
              <a:gd name="connsiteY78" fmla="*/ 680426 h 2361664"/>
              <a:gd name="connsiteX79" fmla="*/ 1049373 w 1127267"/>
              <a:gd name="connsiteY79" fmla="*/ 445294 h 2361664"/>
              <a:gd name="connsiteX80" fmla="*/ 1121945 w 1127267"/>
              <a:gd name="connsiteY80" fmla="*/ 192746 h 2361664"/>
              <a:gd name="connsiteX81" fmla="*/ 1101625 w 1127267"/>
              <a:gd name="connsiteY81" fmla="*/ 53409 h 2361664"/>
              <a:gd name="connsiteX82" fmla="*/ 1040665 w 1127267"/>
              <a:gd name="connsiteY82" fmla="*/ 111467 h 2361664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103738 h 2353935"/>
              <a:gd name="connsiteX1" fmla="*/ 1040665 w 1127267"/>
              <a:gd name="connsiteY1" fmla="*/ 170504 h 2353935"/>
              <a:gd name="connsiteX2" fmla="*/ 973899 w 1127267"/>
              <a:gd name="connsiteY2" fmla="*/ 312744 h 2353935"/>
              <a:gd name="connsiteX3" fmla="*/ 921647 w 1127267"/>
              <a:gd name="connsiteY3" fmla="*/ 385315 h 2353935"/>
              <a:gd name="connsiteX4" fmla="*/ 857785 w 1127267"/>
              <a:gd name="connsiteY4" fmla="*/ 489818 h 2353935"/>
              <a:gd name="connsiteX5" fmla="*/ 756185 w 1127267"/>
              <a:gd name="connsiteY5" fmla="*/ 542069 h 2353935"/>
              <a:gd name="connsiteX6" fmla="*/ 721350 w 1127267"/>
              <a:gd name="connsiteY6" fmla="*/ 605932 h 2353935"/>
              <a:gd name="connsiteX7" fmla="*/ 680710 w 1127267"/>
              <a:gd name="connsiteY7" fmla="*/ 597224 h 2353935"/>
              <a:gd name="connsiteX8" fmla="*/ 689419 w 1127267"/>
              <a:gd name="connsiteY8" fmla="*/ 547875 h 2353935"/>
              <a:gd name="connsiteX9" fmla="*/ 724253 w 1127267"/>
              <a:gd name="connsiteY9" fmla="*/ 507235 h 2353935"/>
              <a:gd name="connsiteX10" fmla="*/ 721350 w 1127267"/>
              <a:gd name="connsiteY10" fmla="*/ 452081 h 2353935"/>
              <a:gd name="connsiteX11" fmla="*/ 721350 w 1127267"/>
              <a:gd name="connsiteY11" fmla="*/ 399829 h 2353935"/>
              <a:gd name="connsiteX12" fmla="*/ 666196 w 1127267"/>
              <a:gd name="connsiteY12" fmla="*/ 335966 h 2353935"/>
              <a:gd name="connsiteX13" fmla="*/ 587819 w 1127267"/>
              <a:gd name="connsiteY13" fmla="*/ 350481 h 2353935"/>
              <a:gd name="connsiteX14" fmla="*/ 547179 w 1127267"/>
              <a:gd name="connsiteY14" fmla="*/ 408538 h 2353935"/>
              <a:gd name="connsiteX15" fmla="*/ 558790 w 1127267"/>
              <a:gd name="connsiteY15" fmla="*/ 454984 h 2353935"/>
              <a:gd name="connsiteX16" fmla="*/ 549823 w 1127267"/>
              <a:gd name="connsiteY16" fmla="*/ 487038 h 2353935"/>
              <a:gd name="connsiteX17" fmla="*/ 576207 w 1127267"/>
              <a:gd name="connsiteY17" fmla="*/ 542069 h 2353935"/>
              <a:gd name="connsiteX18" fmla="*/ 535567 w 1127267"/>
              <a:gd name="connsiteY18" fmla="*/ 594321 h 2353935"/>
              <a:gd name="connsiteX19" fmla="*/ 506539 w 1127267"/>
              <a:gd name="connsiteY19" fmla="*/ 594321 h 2353935"/>
              <a:gd name="connsiteX20" fmla="*/ 477510 w 1127267"/>
              <a:gd name="connsiteY20" fmla="*/ 547875 h 2353935"/>
              <a:gd name="connsiteX21" fmla="*/ 413647 w 1127267"/>
              <a:gd name="connsiteY21" fmla="*/ 495624 h 2353935"/>
              <a:gd name="connsiteX22" fmla="*/ 364299 w 1127267"/>
              <a:gd name="connsiteY22" fmla="*/ 446275 h 2353935"/>
              <a:gd name="connsiteX23" fmla="*/ 332367 w 1127267"/>
              <a:gd name="connsiteY23" fmla="*/ 376606 h 2353935"/>
              <a:gd name="connsiteX24" fmla="*/ 233670 w 1127267"/>
              <a:gd name="connsiteY24" fmla="*/ 292424 h 2353935"/>
              <a:gd name="connsiteX25" fmla="*/ 178516 w 1127267"/>
              <a:gd name="connsiteY25" fmla="*/ 208241 h 2353935"/>
              <a:gd name="connsiteX26" fmla="*/ 158138 w 1127267"/>
              <a:gd name="connsiteY26" fmla="*/ 103876 h 2353935"/>
              <a:gd name="connsiteX27" fmla="*/ 144596 w 1127267"/>
              <a:gd name="connsiteY27" fmla="*/ 90801 h 2353935"/>
              <a:gd name="connsiteX28" fmla="*/ 141949 w 1127267"/>
              <a:gd name="connsiteY28" fmla="*/ 151569 h 2353935"/>
              <a:gd name="connsiteX29" fmla="*/ 107152 w 1127267"/>
              <a:gd name="connsiteY29" fmla="*/ 34404 h 2353935"/>
              <a:gd name="connsiteX30" fmla="*/ 92233 w 1127267"/>
              <a:gd name="connsiteY30" fmla="*/ 37177 h 2353935"/>
              <a:gd name="connsiteX31" fmla="*/ 106295 w 1127267"/>
              <a:gd name="connsiteY31" fmla="*/ 122797 h 2353935"/>
              <a:gd name="connsiteX32" fmla="*/ 59338 w 1127267"/>
              <a:gd name="connsiteY32" fmla="*/ 15959 h 2353935"/>
              <a:gd name="connsiteX33" fmla="*/ 51678 w 1127267"/>
              <a:gd name="connsiteY33" fmla="*/ 27041 h 2353935"/>
              <a:gd name="connsiteX34" fmla="*/ 82391 w 1127267"/>
              <a:gd name="connsiteY34" fmla="*/ 134114 h 2353935"/>
              <a:gd name="connsiteX35" fmla="*/ 21638 w 1127267"/>
              <a:gd name="connsiteY35" fmla="*/ 57779 h 2353935"/>
              <a:gd name="connsiteX36" fmla="*/ 59373 w 1127267"/>
              <a:gd name="connsiteY36" fmla="*/ 149320 h 2353935"/>
              <a:gd name="connsiteX37" fmla="*/ 3770 w 1127267"/>
              <a:gd name="connsiteY37" fmla="*/ 107905 h 2353935"/>
              <a:gd name="connsiteX38" fmla="*/ 60294 w 1127267"/>
              <a:gd name="connsiteY38" fmla="*/ 189670 h 2353935"/>
              <a:gd name="connsiteX39" fmla="*/ 120459 w 1127267"/>
              <a:gd name="connsiteY39" fmla="*/ 272104 h 2353935"/>
              <a:gd name="connsiteX40" fmla="*/ 204642 w 1127267"/>
              <a:gd name="connsiteY40" fmla="*/ 423052 h 2353935"/>
              <a:gd name="connsiteX41" fmla="*/ 367202 w 1127267"/>
              <a:gd name="connsiteY41" fmla="*/ 661086 h 2353935"/>
              <a:gd name="connsiteX42" fmla="*/ 373007 w 1127267"/>
              <a:gd name="connsiteY42" fmla="*/ 739464 h 2353935"/>
              <a:gd name="connsiteX43" fmla="*/ 436870 w 1127267"/>
              <a:gd name="connsiteY43" fmla="*/ 896218 h 2353935"/>
              <a:gd name="connsiteX44" fmla="*/ 442676 w 1127267"/>
              <a:gd name="connsiteY44" fmla="*/ 1006526 h 2353935"/>
              <a:gd name="connsiteX45" fmla="*/ 375910 w 1127267"/>
              <a:gd name="connsiteY45" fmla="*/ 1224241 h 2353935"/>
              <a:gd name="connsiteX46" fmla="*/ 381716 w 1127267"/>
              <a:gd name="connsiteY46" fmla="*/ 1331646 h 2353935"/>
              <a:gd name="connsiteX47" fmla="*/ 399133 w 1127267"/>
              <a:gd name="connsiteY47" fmla="*/ 1444858 h 2353935"/>
              <a:gd name="connsiteX48" fmla="*/ 413647 w 1127267"/>
              <a:gd name="connsiteY48" fmla="*/ 1616126 h 2353935"/>
              <a:gd name="connsiteX49" fmla="*/ 448482 w 1127267"/>
              <a:gd name="connsiteY49" fmla="*/ 1726435 h 2353935"/>
              <a:gd name="connsiteX50" fmla="*/ 538470 w 1127267"/>
              <a:gd name="connsiteY50" fmla="*/ 2068972 h 2353935"/>
              <a:gd name="connsiteX51" fmla="*/ 573305 w 1127267"/>
              <a:gd name="connsiteY51" fmla="*/ 2077681 h 2353935"/>
              <a:gd name="connsiteX52" fmla="*/ 541373 w 1127267"/>
              <a:gd name="connsiteY52" fmla="*/ 2138641 h 2353935"/>
              <a:gd name="connsiteX53" fmla="*/ 518150 w 1127267"/>
              <a:gd name="connsiteY53" fmla="*/ 2231532 h 2353935"/>
              <a:gd name="connsiteX54" fmla="*/ 587819 w 1127267"/>
              <a:gd name="connsiteY54" fmla="*/ 2254755 h 2353935"/>
              <a:gd name="connsiteX55" fmla="*/ 642973 w 1127267"/>
              <a:gd name="connsiteY55" fmla="*/ 2214115 h 2353935"/>
              <a:gd name="connsiteX56" fmla="*/ 640070 w 1127267"/>
              <a:gd name="connsiteY56" fmla="*/ 2138641 h 2353935"/>
              <a:gd name="connsiteX57" fmla="*/ 663293 w 1127267"/>
              <a:gd name="connsiteY57" fmla="*/ 2074778 h 2353935"/>
              <a:gd name="connsiteX58" fmla="*/ 663293 w 1127267"/>
              <a:gd name="connsiteY58" fmla="*/ 2051555 h 2353935"/>
              <a:gd name="connsiteX59" fmla="*/ 616847 w 1127267"/>
              <a:gd name="connsiteY59" fmla="*/ 1944149 h 2353935"/>
              <a:gd name="connsiteX60" fmla="*/ 608139 w 1127267"/>
              <a:gd name="connsiteY60" fmla="*/ 1607418 h 2353935"/>
              <a:gd name="connsiteX61" fmla="*/ 608139 w 1127267"/>
              <a:gd name="connsiteY61" fmla="*/ 1424538 h 2353935"/>
              <a:gd name="connsiteX62" fmla="*/ 674905 w 1127267"/>
              <a:gd name="connsiteY62" fmla="*/ 1711921 h 2353935"/>
              <a:gd name="connsiteX63" fmla="*/ 703933 w 1127267"/>
              <a:gd name="connsiteY63" fmla="*/ 1813520 h 2353935"/>
              <a:gd name="connsiteX64" fmla="*/ 703207 w 1127267"/>
              <a:gd name="connsiteY64" fmla="*/ 1936892 h 2353935"/>
              <a:gd name="connsiteX65" fmla="*/ 732962 w 1127267"/>
              <a:gd name="connsiteY65" fmla="*/ 2205406 h 2353935"/>
              <a:gd name="connsiteX66" fmla="*/ 761990 w 1127267"/>
              <a:gd name="connsiteY66" fmla="*/ 2211212 h 2353935"/>
              <a:gd name="connsiteX67" fmla="*/ 756185 w 1127267"/>
              <a:gd name="connsiteY67" fmla="*/ 2286685 h 2353935"/>
              <a:gd name="connsiteX68" fmla="*/ 841819 w 1127267"/>
              <a:gd name="connsiteY68" fmla="*/ 2333132 h 2353935"/>
              <a:gd name="connsiteX69" fmla="*/ 969545 w 1127267"/>
              <a:gd name="connsiteY69" fmla="*/ 2306280 h 2353935"/>
              <a:gd name="connsiteX70" fmla="*/ 822950 w 1127267"/>
              <a:gd name="connsiteY70" fmla="*/ 2202503 h 2353935"/>
              <a:gd name="connsiteX71" fmla="*/ 863590 w 1127267"/>
              <a:gd name="connsiteY71" fmla="*/ 2193794 h 2353935"/>
              <a:gd name="connsiteX72" fmla="*/ 843270 w 1127267"/>
              <a:gd name="connsiteY72" fmla="*/ 1848354 h 2353935"/>
              <a:gd name="connsiteX73" fmla="*/ 851980 w 1127267"/>
              <a:gd name="connsiteY73" fmla="*/ 1787394 h 2353935"/>
              <a:gd name="connsiteX74" fmla="*/ 834562 w 1127267"/>
              <a:gd name="connsiteY74" fmla="*/ 1755463 h 2353935"/>
              <a:gd name="connsiteX75" fmla="*/ 822950 w 1127267"/>
              <a:gd name="connsiteY75" fmla="*/ 1375188 h 2353935"/>
              <a:gd name="connsiteX76" fmla="*/ 793922 w 1127267"/>
              <a:gd name="connsiteY76" fmla="*/ 1264880 h 2353935"/>
              <a:gd name="connsiteX77" fmla="*/ 761990 w 1127267"/>
              <a:gd name="connsiteY77" fmla="*/ 997817 h 2353935"/>
              <a:gd name="connsiteX78" fmla="*/ 857785 w 1127267"/>
              <a:gd name="connsiteY78" fmla="*/ 672697 h 2353935"/>
              <a:gd name="connsiteX79" fmla="*/ 1049373 w 1127267"/>
              <a:gd name="connsiteY79" fmla="*/ 437565 h 2353935"/>
              <a:gd name="connsiteX80" fmla="*/ 1121945 w 1127267"/>
              <a:gd name="connsiteY80" fmla="*/ 185017 h 2353935"/>
              <a:gd name="connsiteX81" fmla="*/ 1101625 w 1127267"/>
              <a:gd name="connsiteY81" fmla="*/ 45680 h 2353935"/>
              <a:gd name="connsiteX82" fmla="*/ 1040665 w 1127267"/>
              <a:gd name="connsiteY82" fmla="*/ 103738 h 2353935"/>
              <a:gd name="connsiteX0" fmla="*/ 1040665 w 1127267"/>
              <a:gd name="connsiteY0" fmla="*/ 97159 h 2347356"/>
              <a:gd name="connsiteX1" fmla="*/ 1040665 w 1127267"/>
              <a:gd name="connsiteY1" fmla="*/ 163925 h 2347356"/>
              <a:gd name="connsiteX2" fmla="*/ 973899 w 1127267"/>
              <a:gd name="connsiteY2" fmla="*/ 306165 h 2347356"/>
              <a:gd name="connsiteX3" fmla="*/ 921647 w 1127267"/>
              <a:gd name="connsiteY3" fmla="*/ 378736 h 2347356"/>
              <a:gd name="connsiteX4" fmla="*/ 857785 w 1127267"/>
              <a:gd name="connsiteY4" fmla="*/ 483239 h 2347356"/>
              <a:gd name="connsiteX5" fmla="*/ 756185 w 1127267"/>
              <a:gd name="connsiteY5" fmla="*/ 535490 h 2347356"/>
              <a:gd name="connsiteX6" fmla="*/ 721350 w 1127267"/>
              <a:gd name="connsiteY6" fmla="*/ 599353 h 2347356"/>
              <a:gd name="connsiteX7" fmla="*/ 680710 w 1127267"/>
              <a:gd name="connsiteY7" fmla="*/ 590645 h 2347356"/>
              <a:gd name="connsiteX8" fmla="*/ 689419 w 1127267"/>
              <a:gd name="connsiteY8" fmla="*/ 541296 h 2347356"/>
              <a:gd name="connsiteX9" fmla="*/ 724253 w 1127267"/>
              <a:gd name="connsiteY9" fmla="*/ 500656 h 2347356"/>
              <a:gd name="connsiteX10" fmla="*/ 721350 w 1127267"/>
              <a:gd name="connsiteY10" fmla="*/ 445502 h 2347356"/>
              <a:gd name="connsiteX11" fmla="*/ 721350 w 1127267"/>
              <a:gd name="connsiteY11" fmla="*/ 393250 h 2347356"/>
              <a:gd name="connsiteX12" fmla="*/ 666196 w 1127267"/>
              <a:gd name="connsiteY12" fmla="*/ 329387 h 2347356"/>
              <a:gd name="connsiteX13" fmla="*/ 587819 w 1127267"/>
              <a:gd name="connsiteY13" fmla="*/ 343902 h 2347356"/>
              <a:gd name="connsiteX14" fmla="*/ 547179 w 1127267"/>
              <a:gd name="connsiteY14" fmla="*/ 401959 h 2347356"/>
              <a:gd name="connsiteX15" fmla="*/ 558790 w 1127267"/>
              <a:gd name="connsiteY15" fmla="*/ 448405 h 2347356"/>
              <a:gd name="connsiteX16" fmla="*/ 549823 w 1127267"/>
              <a:gd name="connsiteY16" fmla="*/ 480459 h 2347356"/>
              <a:gd name="connsiteX17" fmla="*/ 576207 w 1127267"/>
              <a:gd name="connsiteY17" fmla="*/ 535490 h 2347356"/>
              <a:gd name="connsiteX18" fmla="*/ 535567 w 1127267"/>
              <a:gd name="connsiteY18" fmla="*/ 587742 h 2347356"/>
              <a:gd name="connsiteX19" fmla="*/ 506539 w 1127267"/>
              <a:gd name="connsiteY19" fmla="*/ 587742 h 2347356"/>
              <a:gd name="connsiteX20" fmla="*/ 477510 w 1127267"/>
              <a:gd name="connsiteY20" fmla="*/ 541296 h 2347356"/>
              <a:gd name="connsiteX21" fmla="*/ 413647 w 1127267"/>
              <a:gd name="connsiteY21" fmla="*/ 489045 h 2347356"/>
              <a:gd name="connsiteX22" fmla="*/ 364299 w 1127267"/>
              <a:gd name="connsiteY22" fmla="*/ 439696 h 2347356"/>
              <a:gd name="connsiteX23" fmla="*/ 332367 w 1127267"/>
              <a:gd name="connsiteY23" fmla="*/ 370027 h 2347356"/>
              <a:gd name="connsiteX24" fmla="*/ 233670 w 1127267"/>
              <a:gd name="connsiteY24" fmla="*/ 285845 h 2347356"/>
              <a:gd name="connsiteX25" fmla="*/ 178516 w 1127267"/>
              <a:gd name="connsiteY25" fmla="*/ 201662 h 2347356"/>
              <a:gd name="connsiteX26" fmla="*/ 158138 w 1127267"/>
              <a:gd name="connsiteY26" fmla="*/ 97297 h 2347356"/>
              <a:gd name="connsiteX27" fmla="*/ 144596 w 1127267"/>
              <a:gd name="connsiteY27" fmla="*/ 84222 h 2347356"/>
              <a:gd name="connsiteX28" fmla="*/ 141949 w 1127267"/>
              <a:gd name="connsiteY28" fmla="*/ 144990 h 2347356"/>
              <a:gd name="connsiteX29" fmla="*/ 107152 w 1127267"/>
              <a:gd name="connsiteY29" fmla="*/ 27825 h 2347356"/>
              <a:gd name="connsiteX30" fmla="*/ 92233 w 1127267"/>
              <a:gd name="connsiteY30" fmla="*/ 30598 h 2347356"/>
              <a:gd name="connsiteX31" fmla="*/ 106295 w 1127267"/>
              <a:gd name="connsiteY31" fmla="*/ 116218 h 2347356"/>
              <a:gd name="connsiteX32" fmla="*/ 63724 w 1127267"/>
              <a:gd name="connsiteY32" fmla="*/ 15959 h 2347356"/>
              <a:gd name="connsiteX33" fmla="*/ 51678 w 1127267"/>
              <a:gd name="connsiteY33" fmla="*/ 20462 h 2347356"/>
              <a:gd name="connsiteX34" fmla="*/ 82391 w 1127267"/>
              <a:gd name="connsiteY34" fmla="*/ 127535 h 2347356"/>
              <a:gd name="connsiteX35" fmla="*/ 21638 w 1127267"/>
              <a:gd name="connsiteY35" fmla="*/ 51200 h 2347356"/>
              <a:gd name="connsiteX36" fmla="*/ 59373 w 1127267"/>
              <a:gd name="connsiteY36" fmla="*/ 142741 h 2347356"/>
              <a:gd name="connsiteX37" fmla="*/ 3770 w 1127267"/>
              <a:gd name="connsiteY37" fmla="*/ 101326 h 2347356"/>
              <a:gd name="connsiteX38" fmla="*/ 60294 w 1127267"/>
              <a:gd name="connsiteY38" fmla="*/ 183091 h 2347356"/>
              <a:gd name="connsiteX39" fmla="*/ 120459 w 1127267"/>
              <a:gd name="connsiteY39" fmla="*/ 265525 h 2347356"/>
              <a:gd name="connsiteX40" fmla="*/ 204642 w 1127267"/>
              <a:gd name="connsiteY40" fmla="*/ 416473 h 2347356"/>
              <a:gd name="connsiteX41" fmla="*/ 367202 w 1127267"/>
              <a:gd name="connsiteY41" fmla="*/ 654507 h 2347356"/>
              <a:gd name="connsiteX42" fmla="*/ 373007 w 1127267"/>
              <a:gd name="connsiteY42" fmla="*/ 732885 h 2347356"/>
              <a:gd name="connsiteX43" fmla="*/ 436870 w 1127267"/>
              <a:gd name="connsiteY43" fmla="*/ 889639 h 2347356"/>
              <a:gd name="connsiteX44" fmla="*/ 442676 w 1127267"/>
              <a:gd name="connsiteY44" fmla="*/ 999947 h 2347356"/>
              <a:gd name="connsiteX45" fmla="*/ 375910 w 1127267"/>
              <a:gd name="connsiteY45" fmla="*/ 1217662 h 2347356"/>
              <a:gd name="connsiteX46" fmla="*/ 381716 w 1127267"/>
              <a:gd name="connsiteY46" fmla="*/ 1325067 h 2347356"/>
              <a:gd name="connsiteX47" fmla="*/ 399133 w 1127267"/>
              <a:gd name="connsiteY47" fmla="*/ 1438279 h 2347356"/>
              <a:gd name="connsiteX48" fmla="*/ 413647 w 1127267"/>
              <a:gd name="connsiteY48" fmla="*/ 1609547 h 2347356"/>
              <a:gd name="connsiteX49" fmla="*/ 448482 w 1127267"/>
              <a:gd name="connsiteY49" fmla="*/ 1719856 h 2347356"/>
              <a:gd name="connsiteX50" fmla="*/ 538470 w 1127267"/>
              <a:gd name="connsiteY50" fmla="*/ 2062393 h 2347356"/>
              <a:gd name="connsiteX51" fmla="*/ 573305 w 1127267"/>
              <a:gd name="connsiteY51" fmla="*/ 2071102 h 2347356"/>
              <a:gd name="connsiteX52" fmla="*/ 541373 w 1127267"/>
              <a:gd name="connsiteY52" fmla="*/ 2132062 h 2347356"/>
              <a:gd name="connsiteX53" fmla="*/ 518150 w 1127267"/>
              <a:gd name="connsiteY53" fmla="*/ 2224953 h 2347356"/>
              <a:gd name="connsiteX54" fmla="*/ 587819 w 1127267"/>
              <a:gd name="connsiteY54" fmla="*/ 2248176 h 2347356"/>
              <a:gd name="connsiteX55" fmla="*/ 642973 w 1127267"/>
              <a:gd name="connsiteY55" fmla="*/ 2207536 h 2347356"/>
              <a:gd name="connsiteX56" fmla="*/ 640070 w 1127267"/>
              <a:gd name="connsiteY56" fmla="*/ 2132062 h 2347356"/>
              <a:gd name="connsiteX57" fmla="*/ 663293 w 1127267"/>
              <a:gd name="connsiteY57" fmla="*/ 2068199 h 2347356"/>
              <a:gd name="connsiteX58" fmla="*/ 663293 w 1127267"/>
              <a:gd name="connsiteY58" fmla="*/ 2044976 h 2347356"/>
              <a:gd name="connsiteX59" fmla="*/ 616847 w 1127267"/>
              <a:gd name="connsiteY59" fmla="*/ 1937570 h 2347356"/>
              <a:gd name="connsiteX60" fmla="*/ 608139 w 1127267"/>
              <a:gd name="connsiteY60" fmla="*/ 1600839 h 2347356"/>
              <a:gd name="connsiteX61" fmla="*/ 608139 w 1127267"/>
              <a:gd name="connsiteY61" fmla="*/ 1417959 h 2347356"/>
              <a:gd name="connsiteX62" fmla="*/ 674905 w 1127267"/>
              <a:gd name="connsiteY62" fmla="*/ 1705342 h 2347356"/>
              <a:gd name="connsiteX63" fmla="*/ 703933 w 1127267"/>
              <a:gd name="connsiteY63" fmla="*/ 1806941 h 2347356"/>
              <a:gd name="connsiteX64" fmla="*/ 703207 w 1127267"/>
              <a:gd name="connsiteY64" fmla="*/ 1930313 h 2347356"/>
              <a:gd name="connsiteX65" fmla="*/ 732962 w 1127267"/>
              <a:gd name="connsiteY65" fmla="*/ 2198827 h 2347356"/>
              <a:gd name="connsiteX66" fmla="*/ 761990 w 1127267"/>
              <a:gd name="connsiteY66" fmla="*/ 2204633 h 2347356"/>
              <a:gd name="connsiteX67" fmla="*/ 756185 w 1127267"/>
              <a:gd name="connsiteY67" fmla="*/ 2280106 h 2347356"/>
              <a:gd name="connsiteX68" fmla="*/ 841819 w 1127267"/>
              <a:gd name="connsiteY68" fmla="*/ 2326553 h 2347356"/>
              <a:gd name="connsiteX69" fmla="*/ 969545 w 1127267"/>
              <a:gd name="connsiteY69" fmla="*/ 2299701 h 2347356"/>
              <a:gd name="connsiteX70" fmla="*/ 822950 w 1127267"/>
              <a:gd name="connsiteY70" fmla="*/ 2195924 h 2347356"/>
              <a:gd name="connsiteX71" fmla="*/ 863590 w 1127267"/>
              <a:gd name="connsiteY71" fmla="*/ 2187215 h 2347356"/>
              <a:gd name="connsiteX72" fmla="*/ 843270 w 1127267"/>
              <a:gd name="connsiteY72" fmla="*/ 1841775 h 2347356"/>
              <a:gd name="connsiteX73" fmla="*/ 851980 w 1127267"/>
              <a:gd name="connsiteY73" fmla="*/ 1780815 h 2347356"/>
              <a:gd name="connsiteX74" fmla="*/ 834562 w 1127267"/>
              <a:gd name="connsiteY74" fmla="*/ 1748884 h 2347356"/>
              <a:gd name="connsiteX75" fmla="*/ 822950 w 1127267"/>
              <a:gd name="connsiteY75" fmla="*/ 1368609 h 2347356"/>
              <a:gd name="connsiteX76" fmla="*/ 793922 w 1127267"/>
              <a:gd name="connsiteY76" fmla="*/ 1258301 h 2347356"/>
              <a:gd name="connsiteX77" fmla="*/ 761990 w 1127267"/>
              <a:gd name="connsiteY77" fmla="*/ 991238 h 2347356"/>
              <a:gd name="connsiteX78" fmla="*/ 857785 w 1127267"/>
              <a:gd name="connsiteY78" fmla="*/ 666118 h 2347356"/>
              <a:gd name="connsiteX79" fmla="*/ 1049373 w 1127267"/>
              <a:gd name="connsiteY79" fmla="*/ 430986 h 2347356"/>
              <a:gd name="connsiteX80" fmla="*/ 1121945 w 1127267"/>
              <a:gd name="connsiteY80" fmla="*/ 178438 h 2347356"/>
              <a:gd name="connsiteX81" fmla="*/ 1101625 w 1127267"/>
              <a:gd name="connsiteY81" fmla="*/ 39101 h 2347356"/>
              <a:gd name="connsiteX82" fmla="*/ 1040665 w 1127267"/>
              <a:gd name="connsiteY82" fmla="*/ 97159 h 2347356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21638 w 1127267"/>
              <a:gd name="connsiteY35" fmla="*/ 50926 h 2347082"/>
              <a:gd name="connsiteX36" fmla="*/ 59373 w 1127267"/>
              <a:gd name="connsiteY36" fmla="*/ 142467 h 2347082"/>
              <a:gd name="connsiteX37" fmla="*/ 3770 w 1127267"/>
              <a:gd name="connsiteY37" fmla="*/ 101052 h 2347082"/>
              <a:gd name="connsiteX38" fmla="*/ 60294 w 1127267"/>
              <a:gd name="connsiteY38" fmla="*/ 182817 h 2347082"/>
              <a:gd name="connsiteX39" fmla="*/ 120459 w 1127267"/>
              <a:gd name="connsiteY39" fmla="*/ 265251 h 2347082"/>
              <a:gd name="connsiteX40" fmla="*/ 204642 w 1127267"/>
              <a:gd name="connsiteY40" fmla="*/ 416199 h 2347082"/>
              <a:gd name="connsiteX41" fmla="*/ 367202 w 1127267"/>
              <a:gd name="connsiteY41" fmla="*/ 654233 h 2347082"/>
              <a:gd name="connsiteX42" fmla="*/ 373007 w 1127267"/>
              <a:gd name="connsiteY42" fmla="*/ 732611 h 2347082"/>
              <a:gd name="connsiteX43" fmla="*/ 436870 w 1127267"/>
              <a:gd name="connsiteY43" fmla="*/ 889365 h 2347082"/>
              <a:gd name="connsiteX44" fmla="*/ 442676 w 1127267"/>
              <a:gd name="connsiteY44" fmla="*/ 999673 h 2347082"/>
              <a:gd name="connsiteX45" fmla="*/ 375910 w 1127267"/>
              <a:gd name="connsiteY45" fmla="*/ 1217388 h 2347082"/>
              <a:gd name="connsiteX46" fmla="*/ 381716 w 1127267"/>
              <a:gd name="connsiteY46" fmla="*/ 1324793 h 2347082"/>
              <a:gd name="connsiteX47" fmla="*/ 399133 w 1127267"/>
              <a:gd name="connsiteY47" fmla="*/ 1438005 h 2347082"/>
              <a:gd name="connsiteX48" fmla="*/ 413647 w 1127267"/>
              <a:gd name="connsiteY48" fmla="*/ 1609273 h 2347082"/>
              <a:gd name="connsiteX49" fmla="*/ 448482 w 1127267"/>
              <a:gd name="connsiteY49" fmla="*/ 1719582 h 2347082"/>
              <a:gd name="connsiteX50" fmla="*/ 538470 w 1127267"/>
              <a:gd name="connsiteY50" fmla="*/ 2062119 h 2347082"/>
              <a:gd name="connsiteX51" fmla="*/ 573305 w 1127267"/>
              <a:gd name="connsiteY51" fmla="*/ 2070828 h 2347082"/>
              <a:gd name="connsiteX52" fmla="*/ 541373 w 1127267"/>
              <a:gd name="connsiteY52" fmla="*/ 2131788 h 2347082"/>
              <a:gd name="connsiteX53" fmla="*/ 518150 w 1127267"/>
              <a:gd name="connsiteY53" fmla="*/ 2224679 h 2347082"/>
              <a:gd name="connsiteX54" fmla="*/ 587819 w 1127267"/>
              <a:gd name="connsiteY54" fmla="*/ 2247902 h 2347082"/>
              <a:gd name="connsiteX55" fmla="*/ 642973 w 1127267"/>
              <a:gd name="connsiteY55" fmla="*/ 2207262 h 2347082"/>
              <a:gd name="connsiteX56" fmla="*/ 640070 w 1127267"/>
              <a:gd name="connsiteY56" fmla="*/ 2131788 h 2347082"/>
              <a:gd name="connsiteX57" fmla="*/ 663293 w 1127267"/>
              <a:gd name="connsiteY57" fmla="*/ 2067925 h 2347082"/>
              <a:gd name="connsiteX58" fmla="*/ 663293 w 1127267"/>
              <a:gd name="connsiteY58" fmla="*/ 2044702 h 2347082"/>
              <a:gd name="connsiteX59" fmla="*/ 616847 w 1127267"/>
              <a:gd name="connsiteY59" fmla="*/ 1937296 h 2347082"/>
              <a:gd name="connsiteX60" fmla="*/ 608139 w 1127267"/>
              <a:gd name="connsiteY60" fmla="*/ 1600565 h 2347082"/>
              <a:gd name="connsiteX61" fmla="*/ 608139 w 1127267"/>
              <a:gd name="connsiteY61" fmla="*/ 1417685 h 2347082"/>
              <a:gd name="connsiteX62" fmla="*/ 674905 w 1127267"/>
              <a:gd name="connsiteY62" fmla="*/ 1705068 h 2347082"/>
              <a:gd name="connsiteX63" fmla="*/ 703933 w 1127267"/>
              <a:gd name="connsiteY63" fmla="*/ 1806667 h 2347082"/>
              <a:gd name="connsiteX64" fmla="*/ 703207 w 1127267"/>
              <a:gd name="connsiteY64" fmla="*/ 1930039 h 2347082"/>
              <a:gd name="connsiteX65" fmla="*/ 732962 w 1127267"/>
              <a:gd name="connsiteY65" fmla="*/ 2198553 h 2347082"/>
              <a:gd name="connsiteX66" fmla="*/ 761990 w 1127267"/>
              <a:gd name="connsiteY66" fmla="*/ 2204359 h 2347082"/>
              <a:gd name="connsiteX67" fmla="*/ 756185 w 1127267"/>
              <a:gd name="connsiteY67" fmla="*/ 2279832 h 2347082"/>
              <a:gd name="connsiteX68" fmla="*/ 841819 w 1127267"/>
              <a:gd name="connsiteY68" fmla="*/ 2326279 h 2347082"/>
              <a:gd name="connsiteX69" fmla="*/ 969545 w 1127267"/>
              <a:gd name="connsiteY69" fmla="*/ 2299427 h 2347082"/>
              <a:gd name="connsiteX70" fmla="*/ 822950 w 1127267"/>
              <a:gd name="connsiteY70" fmla="*/ 2195650 h 2347082"/>
              <a:gd name="connsiteX71" fmla="*/ 863590 w 1127267"/>
              <a:gd name="connsiteY71" fmla="*/ 2186941 h 2347082"/>
              <a:gd name="connsiteX72" fmla="*/ 843270 w 1127267"/>
              <a:gd name="connsiteY72" fmla="*/ 1841501 h 2347082"/>
              <a:gd name="connsiteX73" fmla="*/ 851980 w 1127267"/>
              <a:gd name="connsiteY73" fmla="*/ 1780541 h 2347082"/>
              <a:gd name="connsiteX74" fmla="*/ 834562 w 1127267"/>
              <a:gd name="connsiteY74" fmla="*/ 1748610 h 2347082"/>
              <a:gd name="connsiteX75" fmla="*/ 822950 w 1127267"/>
              <a:gd name="connsiteY75" fmla="*/ 1368335 h 2347082"/>
              <a:gd name="connsiteX76" fmla="*/ 793922 w 1127267"/>
              <a:gd name="connsiteY76" fmla="*/ 1258027 h 2347082"/>
              <a:gd name="connsiteX77" fmla="*/ 761990 w 1127267"/>
              <a:gd name="connsiteY77" fmla="*/ 990964 h 2347082"/>
              <a:gd name="connsiteX78" fmla="*/ 857785 w 1127267"/>
              <a:gd name="connsiteY78" fmla="*/ 665844 h 2347082"/>
              <a:gd name="connsiteX79" fmla="*/ 1049373 w 1127267"/>
              <a:gd name="connsiteY79" fmla="*/ 430712 h 2347082"/>
              <a:gd name="connsiteX80" fmla="*/ 1121945 w 1127267"/>
              <a:gd name="connsiteY80" fmla="*/ 178164 h 2347082"/>
              <a:gd name="connsiteX81" fmla="*/ 1101625 w 1127267"/>
              <a:gd name="connsiteY81" fmla="*/ 38827 h 2347082"/>
              <a:gd name="connsiteX82" fmla="*/ 1040665 w 1127267"/>
              <a:gd name="connsiteY82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1638 w 1127267"/>
              <a:gd name="connsiteY36" fmla="*/ 50926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0665 w 1127267"/>
              <a:gd name="connsiteY0" fmla="*/ 96885 h 2347082"/>
              <a:gd name="connsiteX1" fmla="*/ 1040665 w 1127267"/>
              <a:gd name="connsiteY1" fmla="*/ 163651 h 2347082"/>
              <a:gd name="connsiteX2" fmla="*/ 973899 w 1127267"/>
              <a:gd name="connsiteY2" fmla="*/ 305891 h 2347082"/>
              <a:gd name="connsiteX3" fmla="*/ 921647 w 1127267"/>
              <a:gd name="connsiteY3" fmla="*/ 378462 h 2347082"/>
              <a:gd name="connsiteX4" fmla="*/ 857785 w 1127267"/>
              <a:gd name="connsiteY4" fmla="*/ 482965 h 2347082"/>
              <a:gd name="connsiteX5" fmla="*/ 756185 w 1127267"/>
              <a:gd name="connsiteY5" fmla="*/ 535216 h 2347082"/>
              <a:gd name="connsiteX6" fmla="*/ 721350 w 1127267"/>
              <a:gd name="connsiteY6" fmla="*/ 599079 h 2347082"/>
              <a:gd name="connsiteX7" fmla="*/ 680710 w 1127267"/>
              <a:gd name="connsiteY7" fmla="*/ 590371 h 2347082"/>
              <a:gd name="connsiteX8" fmla="*/ 689419 w 1127267"/>
              <a:gd name="connsiteY8" fmla="*/ 541022 h 2347082"/>
              <a:gd name="connsiteX9" fmla="*/ 724253 w 1127267"/>
              <a:gd name="connsiteY9" fmla="*/ 500382 h 2347082"/>
              <a:gd name="connsiteX10" fmla="*/ 721350 w 1127267"/>
              <a:gd name="connsiteY10" fmla="*/ 445228 h 2347082"/>
              <a:gd name="connsiteX11" fmla="*/ 721350 w 1127267"/>
              <a:gd name="connsiteY11" fmla="*/ 392976 h 2347082"/>
              <a:gd name="connsiteX12" fmla="*/ 666196 w 1127267"/>
              <a:gd name="connsiteY12" fmla="*/ 329113 h 2347082"/>
              <a:gd name="connsiteX13" fmla="*/ 587819 w 1127267"/>
              <a:gd name="connsiteY13" fmla="*/ 343628 h 2347082"/>
              <a:gd name="connsiteX14" fmla="*/ 547179 w 1127267"/>
              <a:gd name="connsiteY14" fmla="*/ 401685 h 2347082"/>
              <a:gd name="connsiteX15" fmla="*/ 558790 w 1127267"/>
              <a:gd name="connsiteY15" fmla="*/ 448131 h 2347082"/>
              <a:gd name="connsiteX16" fmla="*/ 549823 w 1127267"/>
              <a:gd name="connsiteY16" fmla="*/ 480185 h 2347082"/>
              <a:gd name="connsiteX17" fmla="*/ 576207 w 1127267"/>
              <a:gd name="connsiteY17" fmla="*/ 535216 h 2347082"/>
              <a:gd name="connsiteX18" fmla="*/ 535567 w 1127267"/>
              <a:gd name="connsiteY18" fmla="*/ 587468 h 2347082"/>
              <a:gd name="connsiteX19" fmla="*/ 506539 w 1127267"/>
              <a:gd name="connsiteY19" fmla="*/ 587468 h 2347082"/>
              <a:gd name="connsiteX20" fmla="*/ 477510 w 1127267"/>
              <a:gd name="connsiteY20" fmla="*/ 541022 h 2347082"/>
              <a:gd name="connsiteX21" fmla="*/ 413647 w 1127267"/>
              <a:gd name="connsiteY21" fmla="*/ 488771 h 2347082"/>
              <a:gd name="connsiteX22" fmla="*/ 364299 w 1127267"/>
              <a:gd name="connsiteY22" fmla="*/ 439422 h 2347082"/>
              <a:gd name="connsiteX23" fmla="*/ 332367 w 1127267"/>
              <a:gd name="connsiteY23" fmla="*/ 369753 h 2347082"/>
              <a:gd name="connsiteX24" fmla="*/ 233670 w 1127267"/>
              <a:gd name="connsiteY24" fmla="*/ 285571 h 2347082"/>
              <a:gd name="connsiteX25" fmla="*/ 178516 w 1127267"/>
              <a:gd name="connsiteY25" fmla="*/ 201388 h 2347082"/>
              <a:gd name="connsiteX26" fmla="*/ 158138 w 1127267"/>
              <a:gd name="connsiteY26" fmla="*/ 97023 h 2347082"/>
              <a:gd name="connsiteX27" fmla="*/ 144596 w 1127267"/>
              <a:gd name="connsiteY27" fmla="*/ 83948 h 2347082"/>
              <a:gd name="connsiteX28" fmla="*/ 141949 w 1127267"/>
              <a:gd name="connsiteY28" fmla="*/ 144716 h 2347082"/>
              <a:gd name="connsiteX29" fmla="*/ 107152 w 1127267"/>
              <a:gd name="connsiteY29" fmla="*/ 27551 h 2347082"/>
              <a:gd name="connsiteX30" fmla="*/ 92233 w 1127267"/>
              <a:gd name="connsiteY30" fmla="*/ 30324 h 2347082"/>
              <a:gd name="connsiteX31" fmla="*/ 106295 w 1127267"/>
              <a:gd name="connsiteY31" fmla="*/ 115944 h 2347082"/>
              <a:gd name="connsiteX32" fmla="*/ 63724 w 1127267"/>
              <a:gd name="connsiteY32" fmla="*/ 15685 h 2347082"/>
              <a:gd name="connsiteX33" fmla="*/ 49485 w 1127267"/>
              <a:gd name="connsiteY33" fmla="*/ 21833 h 2347082"/>
              <a:gd name="connsiteX34" fmla="*/ 82391 w 1127267"/>
              <a:gd name="connsiteY34" fmla="*/ 127261 h 2347082"/>
              <a:gd name="connsiteX35" fmla="*/ 38228 w 1127267"/>
              <a:gd name="connsiteY35" fmla="*/ 59823 h 2347082"/>
              <a:gd name="connsiteX36" fmla="*/ 24928 w 1127267"/>
              <a:gd name="connsiteY36" fmla="*/ 66278 h 2347082"/>
              <a:gd name="connsiteX37" fmla="*/ 59373 w 1127267"/>
              <a:gd name="connsiteY37" fmla="*/ 142467 h 2347082"/>
              <a:gd name="connsiteX38" fmla="*/ 3770 w 1127267"/>
              <a:gd name="connsiteY38" fmla="*/ 101052 h 2347082"/>
              <a:gd name="connsiteX39" fmla="*/ 60294 w 1127267"/>
              <a:gd name="connsiteY39" fmla="*/ 182817 h 2347082"/>
              <a:gd name="connsiteX40" fmla="*/ 120459 w 1127267"/>
              <a:gd name="connsiteY40" fmla="*/ 265251 h 2347082"/>
              <a:gd name="connsiteX41" fmla="*/ 204642 w 1127267"/>
              <a:gd name="connsiteY41" fmla="*/ 416199 h 2347082"/>
              <a:gd name="connsiteX42" fmla="*/ 367202 w 1127267"/>
              <a:gd name="connsiteY42" fmla="*/ 654233 h 2347082"/>
              <a:gd name="connsiteX43" fmla="*/ 373007 w 1127267"/>
              <a:gd name="connsiteY43" fmla="*/ 732611 h 2347082"/>
              <a:gd name="connsiteX44" fmla="*/ 436870 w 1127267"/>
              <a:gd name="connsiteY44" fmla="*/ 889365 h 2347082"/>
              <a:gd name="connsiteX45" fmla="*/ 442676 w 1127267"/>
              <a:gd name="connsiteY45" fmla="*/ 999673 h 2347082"/>
              <a:gd name="connsiteX46" fmla="*/ 375910 w 1127267"/>
              <a:gd name="connsiteY46" fmla="*/ 1217388 h 2347082"/>
              <a:gd name="connsiteX47" fmla="*/ 381716 w 1127267"/>
              <a:gd name="connsiteY47" fmla="*/ 1324793 h 2347082"/>
              <a:gd name="connsiteX48" fmla="*/ 399133 w 1127267"/>
              <a:gd name="connsiteY48" fmla="*/ 1438005 h 2347082"/>
              <a:gd name="connsiteX49" fmla="*/ 413647 w 1127267"/>
              <a:gd name="connsiteY49" fmla="*/ 1609273 h 2347082"/>
              <a:gd name="connsiteX50" fmla="*/ 448482 w 1127267"/>
              <a:gd name="connsiteY50" fmla="*/ 1719582 h 2347082"/>
              <a:gd name="connsiteX51" fmla="*/ 538470 w 1127267"/>
              <a:gd name="connsiteY51" fmla="*/ 2062119 h 2347082"/>
              <a:gd name="connsiteX52" fmla="*/ 573305 w 1127267"/>
              <a:gd name="connsiteY52" fmla="*/ 2070828 h 2347082"/>
              <a:gd name="connsiteX53" fmla="*/ 541373 w 1127267"/>
              <a:gd name="connsiteY53" fmla="*/ 2131788 h 2347082"/>
              <a:gd name="connsiteX54" fmla="*/ 518150 w 1127267"/>
              <a:gd name="connsiteY54" fmla="*/ 2224679 h 2347082"/>
              <a:gd name="connsiteX55" fmla="*/ 587819 w 1127267"/>
              <a:gd name="connsiteY55" fmla="*/ 2247902 h 2347082"/>
              <a:gd name="connsiteX56" fmla="*/ 642973 w 1127267"/>
              <a:gd name="connsiteY56" fmla="*/ 2207262 h 2347082"/>
              <a:gd name="connsiteX57" fmla="*/ 640070 w 1127267"/>
              <a:gd name="connsiteY57" fmla="*/ 2131788 h 2347082"/>
              <a:gd name="connsiteX58" fmla="*/ 663293 w 1127267"/>
              <a:gd name="connsiteY58" fmla="*/ 2067925 h 2347082"/>
              <a:gd name="connsiteX59" fmla="*/ 663293 w 1127267"/>
              <a:gd name="connsiteY59" fmla="*/ 2044702 h 2347082"/>
              <a:gd name="connsiteX60" fmla="*/ 616847 w 1127267"/>
              <a:gd name="connsiteY60" fmla="*/ 1937296 h 2347082"/>
              <a:gd name="connsiteX61" fmla="*/ 608139 w 1127267"/>
              <a:gd name="connsiteY61" fmla="*/ 1600565 h 2347082"/>
              <a:gd name="connsiteX62" fmla="*/ 608139 w 1127267"/>
              <a:gd name="connsiteY62" fmla="*/ 1417685 h 2347082"/>
              <a:gd name="connsiteX63" fmla="*/ 674905 w 1127267"/>
              <a:gd name="connsiteY63" fmla="*/ 1705068 h 2347082"/>
              <a:gd name="connsiteX64" fmla="*/ 703933 w 1127267"/>
              <a:gd name="connsiteY64" fmla="*/ 1806667 h 2347082"/>
              <a:gd name="connsiteX65" fmla="*/ 703207 w 1127267"/>
              <a:gd name="connsiteY65" fmla="*/ 1930039 h 2347082"/>
              <a:gd name="connsiteX66" fmla="*/ 732962 w 1127267"/>
              <a:gd name="connsiteY66" fmla="*/ 2198553 h 2347082"/>
              <a:gd name="connsiteX67" fmla="*/ 761990 w 1127267"/>
              <a:gd name="connsiteY67" fmla="*/ 2204359 h 2347082"/>
              <a:gd name="connsiteX68" fmla="*/ 756185 w 1127267"/>
              <a:gd name="connsiteY68" fmla="*/ 2279832 h 2347082"/>
              <a:gd name="connsiteX69" fmla="*/ 841819 w 1127267"/>
              <a:gd name="connsiteY69" fmla="*/ 2326279 h 2347082"/>
              <a:gd name="connsiteX70" fmla="*/ 969545 w 1127267"/>
              <a:gd name="connsiteY70" fmla="*/ 2299427 h 2347082"/>
              <a:gd name="connsiteX71" fmla="*/ 822950 w 1127267"/>
              <a:gd name="connsiteY71" fmla="*/ 2195650 h 2347082"/>
              <a:gd name="connsiteX72" fmla="*/ 863590 w 1127267"/>
              <a:gd name="connsiteY72" fmla="*/ 2186941 h 2347082"/>
              <a:gd name="connsiteX73" fmla="*/ 843270 w 1127267"/>
              <a:gd name="connsiteY73" fmla="*/ 1841501 h 2347082"/>
              <a:gd name="connsiteX74" fmla="*/ 851980 w 1127267"/>
              <a:gd name="connsiteY74" fmla="*/ 1780541 h 2347082"/>
              <a:gd name="connsiteX75" fmla="*/ 834562 w 1127267"/>
              <a:gd name="connsiteY75" fmla="*/ 1748610 h 2347082"/>
              <a:gd name="connsiteX76" fmla="*/ 822950 w 1127267"/>
              <a:gd name="connsiteY76" fmla="*/ 1368335 h 2347082"/>
              <a:gd name="connsiteX77" fmla="*/ 793922 w 1127267"/>
              <a:gd name="connsiteY77" fmla="*/ 1258027 h 2347082"/>
              <a:gd name="connsiteX78" fmla="*/ 761990 w 1127267"/>
              <a:gd name="connsiteY78" fmla="*/ 990964 h 2347082"/>
              <a:gd name="connsiteX79" fmla="*/ 857785 w 1127267"/>
              <a:gd name="connsiteY79" fmla="*/ 665844 h 2347082"/>
              <a:gd name="connsiteX80" fmla="*/ 1049373 w 1127267"/>
              <a:gd name="connsiteY80" fmla="*/ 430712 h 2347082"/>
              <a:gd name="connsiteX81" fmla="*/ 1121945 w 1127267"/>
              <a:gd name="connsiteY81" fmla="*/ 178164 h 2347082"/>
              <a:gd name="connsiteX82" fmla="*/ 1101625 w 1127267"/>
              <a:gd name="connsiteY82" fmla="*/ 38827 h 2347082"/>
              <a:gd name="connsiteX83" fmla="*/ 1040665 w 1127267"/>
              <a:gd name="connsiteY83" fmla="*/ 96885 h 2347082"/>
              <a:gd name="connsiteX0" fmla="*/ 1044913 w 1131515"/>
              <a:gd name="connsiteY0" fmla="*/ 96885 h 2347082"/>
              <a:gd name="connsiteX1" fmla="*/ 1044913 w 1131515"/>
              <a:gd name="connsiteY1" fmla="*/ 163651 h 2347082"/>
              <a:gd name="connsiteX2" fmla="*/ 978147 w 1131515"/>
              <a:gd name="connsiteY2" fmla="*/ 305891 h 2347082"/>
              <a:gd name="connsiteX3" fmla="*/ 925895 w 1131515"/>
              <a:gd name="connsiteY3" fmla="*/ 378462 h 2347082"/>
              <a:gd name="connsiteX4" fmla="*/ 862033 w 1131515"/>
              <a:gd name="connsiteY4" fmla="*/ 482965 h 2347082"/>
              <a:gd name="connsiteX5" fmla="*/ 760433 w 1131515"/>
              <a:gd name="connsiteY5" fmla="*/ 535216 h 2347082"/>
              <a:gd name="connsiteX6" fmla="*/ 725598 w 1131515"/>
              <a:gd name="connsiteY6" fmla="*/ 599079 h 2347082"/>
              <a:gd name="connsiteX7" fmla="*/ 684958 w 1131515"/>
              <a:gd name="connsiteY7" fmla="*/ 590371 h 2347082"/>
              <a:gd name="connsiteX8" fmla="*/ 693667 w 1131515"/>
              <a:gd name="connsiteY8" fmla="*/ 541022 h 2347082"/>
              <a:gd name="connsiteX9" fmla="*/ 728501 w 1131515"/>
              <a:gd name="connsiteY9" fmla="*/ 500382 h 2347082"/>
              <a:gd name="connsiteX10" fmla="*/ 725598 w 1131515"/>
              <a:gd name="connsiteY10" fmla="*/ 445228 h 2347082"/>
              <a:gd name="connsiteX11" fmla="*/ 725598 w 1131515"/>
              <a:gd name="connsiteY11" fmla="*/ 392976 h 2347082"/>
              <a:gd name="connsiteX12" fmla="*/ 670444 w 1131515"/>
              <a:gd name="connsiteY12" fmla="*/ 329113 h 2347082"/>
              <a:gd name="connsiteX13" fmla="*/ 592067 w 1131515"/>
              <a:gd name="connsiteY13" fmla="*/ 343628 h 2347082"/>
              <a:gd name="connsiteX14" fmla="*/ 551427 w 1131515"/>
              <a:gd name="connsiteY14" fmla="*/ 401685 h 2347082"/>
              <a:gd name="connsiteX15" fmla="*/ 563038 w 1131515"/>
              <a:gd name="connsiteY15" fmla="*/ 448131 h 2347082"/>
              <a:gd name="connsiteX16" fmla="*/ 554071 w 1131515"/>
              <a:gd name="connsiteY16" fmla="*/ 480185 h 2347082"/>
              <a:gd name="connsiteX17" fmla="*/ 580455 w 1131515"/>
              <a:gd name="connsiteY17" fmla="*/ 535216 h 2347082"/>
              <a:gd name="connsiteX18" fmla="*/ 539815 w 1131515"/>
              <a:gd name="connsiteY18" fmla="*/ 587468 h 2347082"/>
              <a:gd name="connsiteX19" fmla="*/ 510787 w 1131515"/>
              <a:gd name="connsiteY19" fmla="*/ 587468 h 2347082"/>
              <a:gd name="connsiteX20" fmla="*/ 481758 w 1131515"/>
              <a:gd name="connsiteY20" fmla="*/ 541022 h 2347082"/>
              <a:gd name="connsiteX21" fmla="*/ 417895 w 1131515"/>
              <a:gd name="connsiteY21" fmla="*/ 488771 h 2347082"/>
              <a:gd name="connsiteX22" fmla="*/ 368547 w 1131515"/>
              <a:gd name="connsiteY22" fmla="*/ 439422 h 2347082"/>
              <a:gd name="connsiteX23" fmla="*/ 336615 w 1131515"/>
              <a:gd name="connsiteY23" fmla="*/ 369753 h 2347082"/>
              <a:gd name="connsiteX24" fmla="*/ 237918 w 1131515"/>
              <a:gd name="connsiteY24" fmla="*/ 285571 h 2347082"/>
              <a:gd name="connsiteX25" fmla="*/ 182764 w 1131515"/>
              <a:gd name="connsiteY25" fmla="*/ 201388 h 2347082"/>
              <a:gd name="connsiteX26" fmla="*/ 162386 w 1131515"/>
              <a:gd name="connsiteY26" fmla="*/ 97023 h 2347082"/>
              <a:gd name="connsiteX27" fmla="*/ 148844 w 1131515"/>
              <a:gd name="connsiteY27" fmla="*/ 83948 h 2347082"/>
              <a:gd name="connsiteX28" fmla="*/ 146197 w 1131515"/>
              <a:gd name="connsiteY28" fmla="*/ 144716 h 2347082"/>
              <a:gd name="connsiteX29" fmla="*/ 111400 w 1131515"/>
              <a:gd name="connsiteY29" fmla="*/ 27551 h 2347082"/>
              <a:gd name="connsiteX30" fmla="*/ 96481 w 1131515"/>
              <a:gd name="connsiteY30" fmla="*/ 30324 h 2347082"/>
              <a:gd name="connsiteX31" fmla="*/ 110543 w 1131515"/>
              <a:gd name="connsiteY31" fmla="*/ 115944 h 2347082"/>
              <a:gd name="connsiteX32" fmla="*/ 67972 w 1131515"/>
              <a:gd name="connsiteY32" fmla="*/ 15685 h 2347082"/>
              <a:gd name="connsiteX33" fmla="*/ 53733 w 1131515"/>
              <a:gd name="connsiteY33" fmla="*/ 21833 h 2347082"/>
              <a:gd name="connsiteX34" fmla="*/ 86639 w 1131515"/>
              <a:gd name="connsiteY34" fmla="*/ 127261 h 2347082"/>
              <a:gd name="connsiteX35" fmla="*/ 42476 w 1131515"/>
              <a:gd name="connsiteY35" fmla="*/ 59823 h 2347082"/>
              <a:gd name="connsiteX36" fmla="*/ 29176 w 1131515"/>
              <a:gd name="connsiteY36" fmla="*/ 66278 h 2347082"/>
              <a:gd name="connsiteX37" fmla="*/ 63621 w 1131515"/>
              <a:gd name="connsiteY37" fmla="*/ 142467 h 2347082"/>
              <a:gd name="connsiteX38" fmla="*/ 24246 w 1131515"/>
              <a:gd name="connsiteY38" fmla="*/ 105742 h 2347082"/>
              <a:gd name="connsiteX39" fmla="*/ 8018 w 1131515"/>
              <a:gd name="connsiteY39" fmla="*/ 101052 h 2347082"/>
              <a:gd name="connsiteX40" fmla="*/ 64542 w 1131515"/>
              <a:gd name="connsiteY40" fmla="*/ 182817 h 2347082"/>
              <a:gd name="connsiteX41" fmla="*/ 124707 w 1131515"/>
              <a:gd name="connsiteY41" fmla="*/ 265251 h 2347082"/>
              <a:gd name="connsiteX42" fmla="*/ 208890 w 1131515"/>
              <a:gd name="connsiteY42" fmla="*/ 416199 h 2347082"/>
              <a:gd name="connsiteX43" fmla="*/ 371450 w 1131515"/>
              <a:gd name="connsiteY43" fmla="*/ 654233 h 2347082"/>
              <a:gd name="connsiteX44" fmla="*/ 377255 w 1131515"/>
              <a:gd name="connsiteY44" fmla="*/ 732611 h 2347082"/>
              <a:gd name="connsiteX45" fmla="*/ 441118 w 1131515"/>
              <a:gd name="connsiteY45" fmla="*/ 889365 h 2347082"/>
              <a:gd name="connsiteX46" fmla="*/ 446924 w 1131515"/>
              <a:gd name="connsiteY46" fmla="*/ 999673 h 2347082"/>
              <a:gd name="connsiteX47" fmla="*/ 380158 w 1131515"/>
              <a:gd name="connsiteY47" fmla="*/ 1217388 h 2347082"/>
              <a:gd name="connsiteX48" fmla="*/ 385964 w 1131515"/>
              <a:gd name="connsiteY48" fmla="*/ 1324793 h 2347082"/>
              <a:gd name="connsiteX49" fmla="*/ 403381 w 1131515"/>
              <a:gd name="connsiteY49" fmla="*/ 1438005 h 2347082"/>
              <a:gd name="connsiteX50" fmla="*/ 417895 w 1131515"/>
              <a:gd name="connsiteY50" fmla="*/ 1609273 h 2347082"/>
              <a:gd name="connsiteX51" fmla="*/ 452730 w 1131515"/>
              <a:gd name="connsiteY51" fmla="*/ 1719582 h 2347082"/>
              <a:gd name="connsiteX52" fmla="*/ 542718 w 1131515"/>
              <a:gd name="connsiteY52" fmla="*/ 2062119 h 2347082"/>
              <a:gd name="connsiteX53" fmla="*/ 577553 w 1131515"/>
              <a:gd name="connsiteY53" fmla="*/ 2070828 h 2347082"/>
              <a:gd name="connsiteX54" fmla="*/ 545621 w 1131515"/>
              <a:gd name="connsiteY54" fmla="*/ 2131788 h 2347082"/>
              <a:gd name="connsiteX55" fmla="*/ 522398 w 1131515"/>
              <a:gd name="connsiteY55" fmla="*/ 2224679 h 2347082"/>
              <a:gd name="connsiteX56" fmla="*/ 592067 w 1131515"/>
              <a:gd name="connsiteY56" fmla="*/ 2247902 h 2347082"/>
              <a:gd name="connsiteX57" fmla="*/ 647221 w 1131515"/>
              <a:gd name="connsiteY57" fmla="*/ 2207262 h 2347082"/>
              <a:gd name="connsiteX58" fmla="*/ 644318 w 1131515"/>
              <a:gd name="connsiteY58" fmla="*/ 2131788 h 2347082"/>
              <a:gd name="connsiteX59" fmla="*/ 667541 w 1131515"/>
              <a:gd name="connsiteY59" fmla="*/ 2067925 h 2347082"/>
              <a:gd name="connsiteX60" fmla="*/ 667541 w 1131515"/>
              <a:gd name="connsiteY60" fmla="*/ 2044702 h 2347082"/>
              <a:gd name="connsiteX61" fmla="*/ 621095 w 1131515"/>
              <a:gd name="connsiteY61" fmla="*/ 1937296 h 2347082"/>
              <a:gd name="connsiteX62" fmla="*/ 612387 w 1131515"/>
              <a:gd name="connsiteY62" fmla="*/ 1600565 h 2347082"/>
              <a:gd name="connsiteX63" fmla="*/ 612387 w 1131515"/>
              <a:gd name="connsiteY63" fmla="*/ 1417685 h 2347082"/>
              <a:gd name="connsiteX64" fmla="*/ 679153 w 1131515"/>
              <a:gd name="connsiteY64" fmla="*/ 1705068 h 2347082"/>
              <a:gd name="connsiteX65" fmla="*/ 708181 w 1131515"/>
              <a:gd name="connsiteY65" fmla="*/ 1806667 h 2347082"/>
              <a:gd name="connsiteX66" fmla="*/ 707455 w 1131515"/>
              <a:gd name="connsiteY66" fmla="*/ 1930039 h 2347082"/>
              <a:gd name="connsiteX67" fmla="*/ 737210 w 1131515"/>
              <a:gd name="connsiteY67" fmla="*/ 2198553 h 2347082"/>
              <a:gd name="connsiteX68" fmla="*/ 766238 w 1131515"/>
              <a:gd name="connsiteY68" fmla="*/ 2204359 h 2347082"/>
              <a:gd name="connsiteX69" fmla="*/ 760433 w 1131515"/>
              <a:gd name="connsiteY69" fmla="*/ 2279832 h 2347082"/>
              <a:gd name="connsiteX70" fmla="*/ 846067 w 1131515"/>
              <a:gd name="connsiteY70" fmla="*/ 2326279 h 2347082"/>
              <a:gd name="connsiteX71" fmla="*/ 973793 w 1131515"/>
              <a:gd name="connsiteY71" fmla="*/ 2299427 h 2347082"/>
              <a:gd name="connsiteX72" fmla="*/ 827198 w 1131515"/>
              <a:gd name="connsiteY72" fmla="*/ 2195650 h 2347082"/>
              <a:gd name="connsiteX73" fmla="*/ 867838 w 1131515"/>
              <a:gd name="connsiteY73" fmla="*/ 2186941 h 2347082"/>
              <a:gd name="connsiteX74" fmla="*/ 847518 w 1131515"/>
              <a:gd name="connsiteY74" fmla="*/ 1841501 h 2347082"/>
              <a:gd name="connsiteX75" fmla="*/ 856228 w 1131515"/>
              <a:gd name="connsiteY75" fmla="*/ 1780541 h 2347082"/>
              <a:gd name="connsiteX76" fmla="*/ 838810 w 1131515"/>
              <a:gd name="connsiteY76" fmla="*/ 1748610 h 2347082"/>
              <a:gd name="connsiteX77" fmla="*/ 827198 w 1131515"/>
              <a:gd name="connsiteY77" fmla="*/ 1368335 h 2347082"/>
              <a:gd name="connsiteX78" fmla="*/ 798170 w 1131515"/>
              <a:gd name="connsiteY78" fmla="*/ 1258027 h 2347082"/>
              <a:gd name="connsiteX79" fmla="*/ 766238 w 1131515"/>
              <a:gd name="connsiteY79" fmla="*/ 990964 h 2347082"/>
              <a:gd name="connsiteX80" fmla="*/ 862033 w 1131515"/>
              <a:gd name="connsiteY80" fmla="*/ 665844 h 2347082"/>
              <a:gd name="connsiteX81" fmla="*/ 1053621 w 1131515"/>
              <a:gd name="connsiteY81" fmla="*/ 430712 h 2347082"/>
              <a:gd name="connsiteX82" fmla="*/ 1126193 w 1131515"/>
              <a:gd name="connsiteY82" fmla="*/ 178164 h 2347082"/>
              <a:gd name="connsiteX83" fmla="*/ 1105873 w 1131515"/>
              <a:gd name="connsiteY83" fmla="*/ 38827 h 2347082"/>
              <a:gd name="connsiteX84" fmla="*/ 1044913 w 1131515"/>
              <a:gd name="connsiteY84" fmla="*/ 96885 h 2347082"/>
              <a:gd name="connsiteX0" fmla="*/ 1035044 w 1121646"/>
              <a:gd name="connsiteY0" fmla="*/ 96885 h 2347082"/>
              <a:gd name="connsiteX1" fmla="*/ 1035044 w 1121646"/>
              <a:gd name="connsiteY1" fmla="*/ 163651 h 2347082"/>
              <a:gd name="connsiteX2" fmla="*/ 968278 w 1121646"/>
              <a:gd name="connsiteY2" fmla="*/ 305891 h 2347082"/>
              <a:gd name="connsiteX3" fmla="*/ 916026 w 1121646"/>
              <a:gd name="connsiteY3" fmla="*/ 378462 h 2347082"/>
              <a:gd name="connsiteX4" fmla="*/ 852164 w 1121646"/>
              <a:gd name="connsiteY4" fmla="*/ 482965 h 2347082"/>
              <a:gd name="connsiteX5" fmla="*/ 750564 w 1121646"/>
              <a:gd name="connsiteY5" fmla="*/ 535216 h 2347082"/>
              <a:gd name="connsiteX6" fmla="*/ 715729 w 1121646"/>
              <a:gd name="connsiteY6" fmla="*/ 599079 h 2347082"/>
              <a:gd name="connsiteX7" fmla="*/ 675089 w 1121646"/>
              <a:gd name="connsiteY7" fmla="*/ 590371 h 2347082"/>
              <a:gd name="connsiteX8" fmla="*/ 683798 w 1121646"/>
              <a:gd name="connsiteY8" fmla="*/ 541022 h 2347082"/>
              <a:gd name="connsiteX9" fmla="*/ 718632 w 1121646"/>
              <a:gd name="connsiteY9" fmla="*/ 500382 h 2347082"/>
              <a:gd name="connsiteX10" fmla="*/ 715729 w 1121646"/>
              <a:gd name="connsiteY10" fmla="*/ 445228 h 2347082"/>
              <a:gd name="connsiteX11" fmla="*/ 715729 w 1121646"/>
              <a:gd name="connsiteY11" fmla="*/ 392976 h 2347082"/>
              <a:gd name="connsiteX12" fmla="*/ 660575 w 1121646"/>
              <a:gd name="connsiteY12" fmla="*/ 329113 h 2347082"/>
              <a:gd name="connsiteX13" fmla="*/ 582198 w 1121646"/>
              <a:gd name="connsiteY13" fmla="*/ 343628 h 2347082"/>
              <a:gd name="connsiteX14" fmla="*/ 541558 w 1121646"/>
              <a:gd name="connsiteY14" fmla="*/ 401685 h 2347082"/>
              <a:gd name="connsiteX15" fmla="*/ 553169 w 1121646"/>
              <a:gd name="connsiteY15" fmla="*/ 448131 h 2347082"/>
              <a:gd name="connsiteX16" fmla="*/ 544202 w 1121646"/>
              <a:gd name="connsiteY16" fmla="*/ 480185 h 2347082"/>
              <a:gd name="connsiteX17" fmla="*/ 570586 w 1121646"/>
              <a:gd name="connsiteY17" fmla="*/ 535216 h 2347082"/>
              <a:gd name="connsiteX18" fmla="*/ 529946 w 1121646"/>
              <a:gd name="connsiteY18" fmla="*/ 587468 h 2347082"/>
              <a:gd name="connsiteX19" fmla="*/ 500918 w 1121646"/>
              <a:gd name="connsiteY19" fmla="*/ 587468 h 2347082"/>
              <a:gd name="connsiteX20" fmla="*/ 471889 w 1121646"/>
              <a:gd name="connsiteY20" fmla="*/ 541022 h 2347082"/>
              <a:gd name="connsiteX21" fmla="*/ 408026 w 1121646"/>
              <a:gd name="connsiteY21" fmla="*/ 488771 h 2347082"/>
              <a:gd name="connsiteX22" fmla="*/ 358678 w 1121646"/>
              <a:gd name="connsiteY22" fmla="*/ 439422 h 2347082"/>
              <a:gd name="connsiteX23" fmla="*/ 326746 w 1121646"/>
              <a:gd name="connsiteY23" fmla="*/ 369753 h 2347082"/>
              <a:gd name="connsiteX24" fmla="*/ 228049 w 1121646"/>
              <a:gd name="connsiteY24" fmla="*/ 285571 h 2347082"/>
              <a:gd name="connsiteX25" fmla="*/ 172895 w 1121646"/>
              <a:gd name="connsiteY25" fmla="*/ 201388 h 2347082"/>
              <a:gd name="connsiteX26" fmla="*/ 152517 w 1121646"/>
              <a:gd name="connsiteY26" fmla="*/ 97023 h 2347082"/>
              <a:gd name="connsiteX27" fmla="*/ 138975 w 1121646"/>
              <a:gd name="connsiteY27" fmla="*/ 83948 h 2347082"/>
              <a:gd name="connsiteX28" fmla="*/ 136328 w 1121646"/>
              <a:gd name="connsiteY28" fmla="*/ 144716 h 2347082"/>
              <a:gd name="connsiteX29" fmla="*/ 101531 w 1121646"/>
              <a:gd name="connsiteY29" fmla="*/ 27551 h 2347082"/>
              <a:gd name="connsiteX30" fmla="*/ 86612 w 1121646"/>
              <a:gd name="connsiteY30" fmla="*/ 30324 h 2347082"/>
              <a:gd name="connsiteX31" fmla="*/ 100674 w 1121646"/>
              <a:gd name="connsiteY31" fmla="*/ 115944 h 2347082"/>
              <a:gd name="connsiteX32" fmla="*/ 58103 w 1121646"/>
              <a:gd name="connsiteY32" fmla="*/ 15685 h 2347082"/>
              <a:gd name="connsiteX33" fmla="*/ 43864 w 1121646"/>
              <a:gd name="connsiteY33" fmla="*/ 21833 h 2347082"/>
              <a:gd name="connsiteX34" fmla="*/ 76770 w 1121646"/>
              <a:gd name="connsiteY34" fmla="*/ 127261 h 2347082"/>
              <a:gd name="connsiteX35" fmla="*/ 32607 w 1121646"/>
              <a:gd name="connsiteY35" fmla="*/ 59823 h 2347082"/>
              <a:gd name="connsiteX36" fmla="*/ 19307 w 1121646"/>
              <a:gd name="connsiteY36" fmla="*/ 66278 h 2347082"/>
              <a:gd name="connsiteX37" fmla="*/ 53752 w 1121646"/>
              <a:gd name="connsiteY37" fmla="*/ 142467 h 2347082"/>
              <a:gd name="connsiteX38" fmla="*/ 14377 w 1121646"/>
              <a:gd name="connsiteY38" fmla="*/ 105742 h 2347082"/>
              <a:gd name="connsiteX39" fmla="*/ 8018 w 1121646"/>
              <a:gd name="connsiteY39" fmla="*/ 120242 h 2347082"/>
              <a:gd name="connsiteX40" fmla="*/ 54673 w 1121646"/>
              <a:gd name="connsiteY40" fmla="*/ 182817 h 2347082"/>
              <a:gd name="connsiteX41" fmla="*/ 114838 w 1121646"/>
              <a:gd name="connsiteY41" fmla="*/ 265251 h 2347082"/>
              <a:gd name="connsiteX42" fmla="*/ 199021 w 1121646"/>
              <a:gd name="connsiteY42" fmla="*/ 416199 h 2347082"/>
              <a:gd name="connsiteX43" fmla="*/ 361581 w 1121646"/>
              <a:gd name="connsiteY43" fmla="*/ 654233 h 2347082"/>
              <a:gd name="connsiteX44" fmla="*/ 367386 w 1121646"/>
              <a:gd name="connsiteY44" fmla="*/ 732611 h 2347082"/>
              <a:gd name="connsiteX45" fmla="*/ 431249 w 1121646"/>
              <a:gd name="connsiteY45" fmla="*/ 889365 h 2347082"/>
              <a:gd name="connsiteX46" fmla="*/ 437055 w 1121646"/>
              <a:gd name="connsiteY46" fmla="*/ 999673 h 2347082"/>
              <a:gd name="connsiteX47" fmla="*/ 370289 w 1121646"/>
              <a:gd name="connsiteY47" fmla="*/ 1217388 h 2347082"/>
              <a:gd name="connsiteX48" fmla="*/ 376095 w 1121646"/>
              <a:gd name="connsiteY48" fmla="*/ 1324793 h 2347082"/>
              <a:gd name="connsiteX49" fmla="*/ 393512 w 1121646"/>
              <a:gd name="connsiteY49" fmla="*/ 1438005 h 2347082"/>
              <a:gd name="connsiteX50" fmla="*/ 408026 w 1121646"/>
              <a:gd name="connsiteY50" fmla="*/ 1609273 h 2347082"/>
              <a:gd name="connsiteX51" fmla="*/ 442861 w 1121646"/>
              <a:gd name="connsiteY51" fmla="*/ 1719582 h 2347082"/>
              <a:gd name="connsiteX52" fmla="*/ 532849 w 1121646"/>
              <a:gd name="connsiteY52" fmla="*/ 2062119 h 2347082"/>
              <a:gd name="connsiteX53" fmla="*/ 567684 w 1121646"/>
              <a:gd name="connsiteY53" fmla="*/ 2070828 h 2347082"/>
              <a:gd name="connsiteX54" fmla="*/ 535752 w 1121646"/>
              <a:gd name="connsiteY54" fmla="*/ 2131788 h 2347082"/>
              <a:gd name="connsiteX55" fmla="*/ 512529 w 1121646"/>
              <a:gd name="connsiteY55" fmla="*/ 2224679 h 2347082"/>
              <a:gd name="connsiteX56" fmla="*/ 582198 w 1121646"/>
              <a:gd name="connsiteY56" fmla="*/ 2247902 h 2347082"/>
              <a:gd name="connsiteX57" fmla="*/ 637352 w 1121646"/>
              <a:gd name="connsiteY57" fmla="*/ 2207262 h 2347082"/>
              <a:gd name="connsiteX58" fmla="*/ 634449 w 1121646"/>
              <a:gd name="connsiteY58" fmla="*/ 2131788 h 2347082"/>
              <a:gd name="connsiteX59" fmla="*/ 657672 w 1121646"/>
              <a:gd name="connsiteY59" fmla="*/ 2067925 h 2347082"/>
              <a:gd name="connsiteX60" fmla="*/ 657672 w 1121646"/>
              <a:gd name="connsiteY60" fmla="*/ 2044702 h 2347082"/>
              <a:gd name="connsiteX61" fmla="*/ 611226 w 1121646"/>
              <a:gd name="connsiteY61" fmla="*/ 1937296 h 2347082"/>
              <a:gd name="connsiteX62" fmla="*/ 602518 w 1121646"/>
              <a:gd name="connsiteY62" fmla="*/ 1600565 h 2347082"/>
              <a:gd name="connsiteX63" fmla="*/ 602518 w 1121646"/>
              <a:gd name="connsiteY63" fmla="*/ 1417685 h 2347082"/>
              <a:gd name="connsiteX64" fmla="*/ 669284 w 1121646"/>
              <a:gd name="connsiteY64" fmla="*/ 1705068 h 2347082"/>
              <a:gd name="connsiteX65" fmla="*/ 698312 w 1121646"/>
              <a:gd name="connsiteY65" fmla="*/ 1806667 h 2347082"/>
              <a:gd name="connsiteX66" fmla="*/ 697586 w 1121646"/>
              <a:gd name="connsiteY66" fmla="*/ 1930039 h 2347082"/>
              <a:gd name="connsiteX67" fmla="*/ 727341 w 1121646"/>
              <a:gd name="connsiteY67" fmla="*/ 2198553 h 2347082"/>
              <a:gd name="connsiteX68" fmla="*/ 756369 w 1121646"/>
              <a:gd name="connsiteY68" fmla="*/ 2204359 h 2347082"/>
              <a:gd name="connsiteX69" fmla="*/ 750564 w 1121646"/>
              <a:gd name="connsiteY69" fmla="*/ 2279832 h 2347082"/>
              <a:gd name="connsiteX70" fmla="*/ 836198 w 1121646"/>
              <a:gd name="connsiteY70" fmla="*/ 2326279 h 2347082"/>
              <a:gd name="connsiteX71" fmla="*/ 963924 w 1121646"/>
              <a:gd name="connsiteY71" fmla="*/ 2299427 h 2347082"/>
              <a:gd name="connsiteX72" fmla="*/ 817329 w 1121646"/>
              <a:gd name="connsiteY72" fmla="*/ 2195650 h 2347082"/>
              <a:gd name="connsiteX73" fmla="*/ 857969 w 1121646"/>
              <a:gd name="connsiteY73" fmla="*/ 2186941 h 2347082"/>
              <a:gd name="connsiteX74" fmla="*/ 837649 w 1121646"/>
              <a:gd name="connsiteY74" fmla="*/ 1841501 h 2347082"/>
              <a:gd name="connsiteX75" fmla="*/ 846359 w 1121646"/>
              <a:gd name="connsiteY75" fmla="*/ 1780541 h 2347082"/>
              <a:gd name="connsiteX76" fmla="*/ 828941 w 1121646"/>
              <a:gd name="connsiteY76" fmla="*/ 1748610 h 2347082"/>
              <a:gd name="connsiteX77" fmla="*/ 817329 w 1121646"/>
              <a:gd name="connsiteY77" fmla="*/ 1368335 h 2347082"/>
              <a:gd name="connsiteX78" fmla="*/ 788301 w 1121646"/>
              <a:gd name="connsiteY78" fmla="*/ 1258027 h 2347082"/>
              <a:gd name="connsiteX79" fmla="*/ 756369 w 1121646"/>
              <a:gd name="connsiteY79" fmla="*/ 990964 h 2347082"/>
              <a:gd name="connsiteX80" fmla="*/ 852164 w 1121646"/>
              <a:gd name="connsiteY80" fmla="*/ 665844 h 2347082"/>
              <a:gd name="connsiteX81" fmla="*/ 1043752 w 1121646"/>
              <a:gd name="connsiteY81" fmla="*/ 430712 h 2347082"/>
              <a:gd name="connsiteX82" fmla="*/ 1116324 w 1121646"/>
              <a:gd name="connsiteY82" fmla="*/ 178164 h 2347082"/>
              <a:gd name="connsiteX83" fmla="*/ 1096004 w 1121646"/>
              <a:gd name="connsiteY83" fmla="*/ 38827 h 2347082"/>
              <a:gd name="connsiteX84" fmla="*/ 1035044 w 1121646"/>
              <a:gd name="connsiteY84" fmla="*/ 96885 h 2347082"/>
              <a:gd name="connsiteX0" fmla="*/ 1034359 w 1120961"/>
              <a:gd name="connsiteY0" fmla="*/ 96885 h 2347082"/>
              <a:gd name="connsiteX1" fmla="*/ 1034359 w 1120961"/>
              <a:gd name="connsiteY1" fmla="*/ 163651 h 2347082"/>
              <a:gd name="connsiteX2" fmla="*/ 967593 w 1120961"/>
              <a:gd name="connsiteY2" fmla="*/ 305891 h 2347082"/>
              <a:gd name="connsiteX3" fmla="*/ 915341 w 1120961"/>
              <a:gd name="connsiteY3" fmla="*/ 378462 h 2347082"/>
              <a:gd name="connsiteX4" fmla="*/ 851479 w 1120961"/>
              <a:gd name="connsiteY4" fmla="*/ 482965 h 2347082"/>
              <a:gd name="connsiteX5" fmla="*/ 749879 w 1120961"/>
              <a:gd name="connsiteY5" fmla="*/ 535216 h 2347082"/>
              <a:gd name="connsiteX6" fmla="*/ 715044 w 1120961"/>
              <a:gd name="connsiteY6" fmla="*/ 599079 h 2347082"/>
              <a:gd name="connsiteX7" fmla="*/ 674404 w 1120961"/>
              <a:gd name="connsiteY7" fmla="*/ 590371 h 2347082"/>
              <a:gd name="connsiteX8" fmla="*/ 683113 w 1120961"/>
              <a:gd name="connsiteY8" fmla="*/ 541022 h 2347082"/>
              <a:gd name="connsiteX9" fmla="*/ 717947 w 1120961"/>
              <a:gd name="connsiteY9" fmla="*/ 500382 h 2347082"/>
              <a:gd name="connsiteX10" fmla="*/ 715044 w 1120961"/>
              <a:gd name="connsiteY10" fmla="*/ 445228 h 2347082"/>
              <a:gd name="connsiteX11" fmla="*/ 715044 w 1120961"/>
              <a:gd name="connsiteY11" fmla="*/ 392976 h 2347082"/>
              <a:gd name="connsiteX12" fmla="*/ 659890 w 1120961"/>
              <a:gd name="connsiteY12" fmla="*/ 329113 h 2347082"/>
              <a:gd name="connsiteX13" fmla="*/ 581513 w 1120961"/>
              <a:gd name="connsiteY13" fmla="*/ 343628 h 2347082"/>
              <a:gd name="connsiteX14" fmla="*/ 540873 w 1120961"/>
              <a:gd name="connsiteY14" fmla="*/ 401685 h 2347082"/>
              <a:gd name="connsiteX15" fmla="*/ 552484 w 1120961"/>
              <a:gd name="connsiteY15" fmla="*/ 448131 h 2347082"/>
              <a:gd name="connsiteX16" fmla="*/ 543517 w 1120961"/>
              <a:gd name="connsiteY16" fmla="*/ 480185 h 2347082"/>
              <a:gd name="connsiteX17" fmla="*/ 569901 w 1120961"/>
              <a:gd name="connsiteY17" fmla="*/ 535216 h 2347082"/>
              <a:gd name="connsiteX18" fmla="*/ 529261 w 1120961"/>
              <a:gd name="connsiteY18" fmla="*/ 587468 h 2347082"/>
              <a:gd name="connsiteX19" fmla="*/ 500233 w 1120961"/>
              <a:gd name="connsiteY19" fmla="*/ 587468 h 2347082"/>
              <a:gd name="connsiteX20" fmla="*/ 471204 w 1120961"/>
              <a:gd name="connsiteY20" fmla="*/ 541022 h 2347082"/>
              <a:gd name="connsiteX21" fmla="*/ 407341 w 1120961"/>
              <a:gd name="connsiteY21" fmla="*/ 488771 h 2347082"/>
              <a:gd name="connsiteX22" fmla="*/ 357993 w 1120961"/>
              <a:gd name="connsiteY22" fmla="*/ 439422 h 2347082"/>
              <a:gd name="connsiteX23" fmla="*/ 326061 w 1120961"/>
              <a:gd name="connsiteY23" fmla="*/ 369753 h 2347082"/>
              <a:gd name="connsiteX24" fmla="*/ 227364 w 1120961"/>
              <a:gd name="connsiteY24" fmla="*/ 285571 h 2347082"/>
              <a:gd name="connsiteX25" fmla="*/ 172210 w 1120961"/>
              <a:gd name="connsiteY25" fmla="*/ 201388 h 2347082"/>
              <a:gd name="connsiteX26" fmla="*/ 151832 w 1120961"/>
              <a:gd name="connsiteY26" fmla="*/ 97023 h 2347082"/>
              <a:gd name="connsiteX27" fmla="*/ 138290 w 1120961"/>
              <a:gd name="connsiteY27" fmla="*/ 83948 h 2347082"/>
              <a:gd name="connsiteX28" fmla="*/ 135643 w 1120961"/>
              <a:gd name="connsiteY28" fmla="*/ 144716 h 2347082"/>
              <a:gd name="connsiteX29" fmla="*/ 100846 w 1120961"/>
              <a:gd name="connsiteY29" fmla="*/ 27551 h 2347082"/>
              <a:gd name="connsiteX30" fmla="*/ 85927 w 1120961"/>
              <a:gd name="connsiteY30" fmla="*/ 30324 h 2347082"/>
              <a:gd name="connsiteX31" fmla="*/ 99989 w 1120961"/>
              <a:gd name="connsiteY31" fmla="*/ 115944 h 2347082"/>
              <a:gd name="connsiteX32" fmla="*/ 57418 w 1120961"/>
              <a:gd name="connsiteY32" fmla="*/ 15685 h 2347082"/>
              <a:gd name="connsiteX33" fmla="*/ 43179 w 1120961"/>
              <a:gd name="connsiteY33" fmla="*/ 21833 h 2347082"/>
              <a:gd name="connsiteX34" fmla="*/ 76085 w 1120961"/>
              <a:gd name="connsiteY34" fmla="*/ 127261 h 2347082"/>
              <a:gd name="connsiteX35" fmla="*/ 31922 w 1120961"/>
              <a:gd name="connsiteY35" fmla="*/ 59823 h 2347082"/>
              <a:gd name="connsiteX36" fmla="*/ 18622 w 1120961"/>
              <a:gd name="connsiteY36" fmla="*/ 66278 h 2347082"/>
              <a:gd name="connsiteX37" fmla="*/ 53067 w 1120961"/>
              <a:gd name="connsiteY37" fmla="*/ 142467 h 2347082"/>
              <a:gd name="connsiteX38" fmla="*/ 13692 w 1120961"/>
              <a:gd name="connsiteY38" fmla="*/ 105742 h 2347082"/>
              <a:gd name="connsiteX39" fmla="*/ 7333 w 1120961"/>
              <a:gd name="connsiteY39" fmla="*/ 120242 h 2347082"/>
              <a:gd name="connsiteX40" fmla="*/ 53988 w 1120961"/>
              <a:gd name="connsiteY40" fmla="*/ 182817 h 2347082"/>
              <a:gd name="connsiteX41" fmla="*/ 114153 w 1120961"/>
              <a:gd name="connsiteY41" fmla="*/ 265251 h 2347082"/>
              <a:gd name="connsiteX42" fmla="*/ 198336 w 1120961"/>
              <a:gd name="connsiteY42" fmla="*/ 416199 h 2347082"/>
              <a:gd name="connsiteX43" fmla="*/ 360896 w 1120961"/>
              <a:gd name="connsiteY43" fmla="*/ 654233 h 2347082"/>
              <a:gd name="connsiteX44" fmla="*/ 366701 w 1120961"/>
              <a:gd name="connsiteY44" fmla="*/ 732611 h 2347082"/>
              <a:gd name="connsiteX45" fmla="*/ 430564 w 1120961"/>
              <a:gd name="connsiteY45" fmla="*/ 889365 h 2347082"/>
              <a:gd name="connsiteX46" fmla="*/ 436370 w 1120961"/>
              <a:gd name="connsiteY46" fmla="*/ 999673 h 2347082"/>
              <a:gd name="connsiteX47" fmla="*/ 369604 w 1120961"/>
              <a:gd name="connsiteY47" fmla="*/ 1217388 h 2347082"/>
              <a:gd name="connsiteX48" fmla="*/ 375410 w 1120961"/>
              <a:gd name="connsiteY48" fmla="*/ 1324793 h 2347082"/>
              <a:gd name="connsiteX49" fmla="*/ 392827 w 1120961"/>
              <a:gd name="connsiteY49" fmla="*/ 1438005 h 2347082"/>
              <a:gd name="connsiteX50" fmla="*/ 407341 w 1120961"/>
              <a:gd name="connsiteY50" fmla="*/ 1609273 h 2347082"/>
              <a:gd name="connsiteX51" fmla="*/ 442176 w 1120961"/>
              <a:gd name="connsiteY51" fmla="*/ 1719582 h 2347082"/>
              <a:gd name="connsiteX52" fmla="*/ 532164 w 1120961"/>
              <a:gd name="connsiteY52" fmla="*/ 2062119 h 2347082"/>
              <a:gd name="connsiteX53" fmla="*/ 566999 w 1120961"/>
              <a:gd name="connsiteY53" fmla="*/ 2070828 h 2347082"/>
              <a:gd name="connsiteX54" fmla="*/ 535067 w 1120961"/>
              <a:gd name="connsiteY54" fmla="*/ 2131788 h 2347082"/>
              <a:gd name="connsiteX55" fmla="*/ 511844 w 1120961"/>
              <a:gd name="connsiteY55" fmla="*/ 2224679 h 2347082"/>
              <a:gd name="connsiteX56" fmla="*/ 581513 w 1120961"/>
              <a:gd name="connsiteY56" fmla="*/ 2247902 h 2347082"/>
              <a:gd name="connsiteX57" fmla="*/ 636667 w 1120961"/>
              <a:gd name="connsiteY57" fmla="*/ 2207262 h 2347082"/>
              <a:gd name="connsiteX58" fmla="*/ 633764 w 1120961"/>
              <a:gd name="connsiteY58" fmla="*/ 2131788 h 2347082"/>
              <a:gd name="connsiteX59" fmla="*/ 656987 w 1120961"/>
              <a:gd name="connsiteY59" fmla="*/ 2067925 h 2347082"/>
              <a:gd name="connsiteX60" fmla="*/ 656987 w 1120961"/>
              <a:gd name="connsiteY60" fmla="*/ 2044702 h 2347082"/>
              <a:gd name="connsiteX61" fmla="*/ 610541 w 1120961"/>
              <a:gd name="connsiteY61" fmla="*/ 1937296 h 2347082"/>
              <a:gd name="connsiteX62" fmla="*/ 601833 w 1120961"/>
              <a:gd name="connsiteY62" fmla="*/ 1600565 h 2347082"/>
              <a:gd name="connsiteX63" fmla="*/ 601833 w 1120961"/>
              <a:gd name="connsiteY63" fmla="*/ 1417685 h 2347082"/>
              <a:gd name="connsiteX64" fmla="*/ 668599 w 1120961"/>
              <a:gd name="connsiteY64" fmla="*/ 1705068 h 2347082"/>
              <a:gd name="connsiteX65" fmla="*/ 697627 w 1120961"/>
              <a:gd name="connsiteY65" fmla="*/ 1806667 h 2347082"/>
              <a:gd name="connsiteX66" fmla="*/ 696901 w 1120961"/>
              <a:gd name="connsiteY66" fmla="*/ 1930039 h 2347082"/>
              <a:gd name="connsiteX67" fmla="*/ 726656 w 1120961"/>
              <a:gd name="connsiteY67" fmla="*/ 2198553 h 2347082"/>
              <a:gd name="connsiteX68" fmla="*/ 755684 w 1120961"/>
              <a:gd name="connsiteY68" fmla="*/ 2204359 h 2347082"/>
              <a:gd name="connsiteX69" fmla="*/ 749879 w 1120961"/>
              <a:gd name="connsiteY69" fmla="*/ 2279832 h 2347082"/>
              <a:gd name="connsiteX70" fmla="*/ 835513 w 1120961"/>
              <a:gd name="connsiteY70" fmla="*/ 2326279 h 2347082"/>
              <a:gd name="connsiteX71" fmla="*/ 963239 w 1120961"/>
              <a:gd name="connsiteY71" fmla="*/ 2299427 h 2347082"/>
              <a:gd name="connsiteX72" fmla="*/ 816644 w 1120961"/>
              <a:gd name="connsiteY72" fmla="*/ 2195650 h 2347082"/>
              <a:gd name="connsiteX73" fmla="*/ 857284 w 1120961"/>
              <a:gd name="connsiteY73" fmla="*/ 2186941 h 2347082"/>
              <a:gd name="connsiteX74" fmla="*/ 836964 w 1120961"/>
              <a:gd name="connsiteY74" fmla="*/ 1841501 h 2347082"/>
              <a:gd name="connsiteX75" fmla="*/ 845674 w 1120961"/>
              <a:gd name="connsiteY75" fmla="*/ 1780541 h 2347082"/>
              <a:gd name="connsiteX76" fmla="*/ 828256 w 1120961"/>
              <a:gd name="connsiteY76" fmla="*/ 1748610 h 2347082"/>
              <a:gd name="connsiteX77" fmla="*/ 816644 w 1120961"/>
              <a:gd name="connsiteY77" fmla="*/ 1368335 h 2347082"/>
              <a:gd name="connsiteX78" fmla="*/ 787616 w 1120961"/>
              <a:gd name="connsiteY78" fmla="*/ 1258027 h 2347082"/>
              <a:gd name="connsiteX79" fmla="*/ 755684 w 1120961"/>
              <a:gd name="connsiteY79" fmla="*/ 990964 h 2347082"/>
              <a:gd name="connsiteX80" fmla="*/ 851479 w 1120961"/>
              <a:gd name="connsiteY80" fmla="*/ 665844 h 2347082"/>
              <a:gd name="connsiteX81" fmla="*/ 1043067 w 1120961"/>
              <a:gd name="connsiteY81" fmla="*/ 430712 h 2347082"/>
              <a:gd name="connsiteX82" fmla="*/ 1115639 w 1120961"/>
              <a:gd name="connsiteY82" fmla="*/ 178164 h 2347082"/>
              <a:gd name="connsiteX83" fmla="*/ 1095319 w 1120961"/>
              <a:gd name="connsiteY83" fmla="*/ 38827 h 2347082"/>
              <a:gd name="connsiteX84" fmla="*/ 1034359 w 1120961"/>
              <a:gd name="connsiteY84" fmla="*/ 96885 h 2347082"/>
              <a:gd name="connsiteX0" fmla="*/ 1042407 w 1129009"/>
              <a:gd name="connsiteY0" fmla="*/ 96885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42407 w 1129009"/>
              <a:gd name="connsiteY84" fmla="*/ 96885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999915 w 1129009"/>
              <a:gd name="connsiteY84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16939 w 1129009"/>
              <a:gd name="connsiteY84" fmla="*/ 57844 h 2347082"/>
              <a:gd name="connsiteX85" fmla="*/ 999915 w 1129009"/>
              <a:gd name="connsiteY85" fmla="*/ 67003 h 2347082"/>
              <a:gd name="connsiteX0" fmla="*/ 999915 w 1129009"/>
              <a:gd name="connsiteY0" fmla="*/ 67003 h 2347082"/>
              <a:gd name="connsiteX1" fmla="*/ 1042407 w 1129009"/>
              <a:gd name="connsiteY1" fmla="*/ 163651 h 2347082"/>
              <a:gd name="connsiteX2" fmla="*/ 975641 w 1129009"/>
              <a:gd name="connsiteY2" fmla="*/ 305891 h 2347082"/>
              <a:gd name="connsiteX3" fmla="*/ 923389 w 1129009"/>
              <a:gd name="connsiteY3" fmla="*/ 378462 h 2347082"/>
              <a:gd name="connsiteX4" fmla="*/ 859527 w 1129009"/>
              <a:gd name="connsiteY4" fmla="*/ 482965 h 2347082"/>
              <a:gd name="connsiteX5" fmla="*/ 757927 w 1129009"/>
              <a:gd name="connsiteY5" fmla="*/ 535216 h 2347082"/>
              <a:gd name="connsiteX6" fmla="*/ 723092 w 1129009"/>
              <a:gd name="connsiteY6" fmla="*/ 599079 h 2347082"/>
              <a:gd name="connsiteX7" fmla="*/ 682452 w 1129009"/>
              <a:gd name="connsiteY7" fmla="*/ 590371 h 2347082"/>
              <a:gd name="connsiteX8" fmla="*/ 691161 w 1129009"/>
              <a:gd name="connsiteY8" fmla="*/ 541022 h 2347082"/>
              <a:gd name="connsiteX9" fmla="*/ 725995 w 1129009"/>
              <a:gd name="connsiteY9" fmla="*/ 500382 h 2347082"/>
              <a:gd name="connsiteX10" fmla="*/ 723092 w 1129009"/>
              <a:gd name="connsiteY10" fmla="*/ 445228 h 2347082"/>
              <a:gd name="connsiteX11" fmla="*/ 723092 w 1129009"/>
              <a:gd name="connsiteY11" fmla="*/ 392976 h 2347082"/>
              <a:gd name="connsiteX12" fmla="*/ 667938 w 1129009"/>
              <a:gd name="connsiteY12" fmla="*/ 329113 h 2347082"/>
              <a:gd name="connsiteX13" fmla="*/ 589561 w 1129009"/>
              <a:gd name="connsiteY13" fmla="*/ 343628 h 2347082"/>
              <a:gd name="connsiteX14" fmla="*/ 548921 w 1129009"/>
              <a:gd name="connsiteY14" fmla="*/ 401685 h 2347082"/>
              <a:gd name="connsiteX15" fmla="*/ 560532 w 1129009"/>
              <a:gd name="connsiteY15" fmla="*/ 448131 h 2347082"/>
              <a:gd name="connsiteX16" fmla="*/ 551565 w 1129009"/>
              <a:gd name="connsiteY16" fmla="*/ 480185 h 2347082"/>
              <a:gd name="connsiteX17" fmla="*/ 577949 w 1129009"/>
              <a:gd name="connsiteY17" fmla="*/ 535216 h 2347082"/>
              <a:gd name="connsiteX18" fmla="*/ 537309 w 1129009"/>
              <a:gd name="connsiteY18" fmla="*/ 587468 h 2347082"/>
              <a:gd name="connsiteX19" fmla="*/ 508281 w 1129009"/>
              <a:gd name="connsiteY19" fmla="*/ 587468 h 2347082"/>
              <a:gd name="connsiteX20" fmla="*/ 479252 w 1129009"/>
              <a:gd name="connsiteY20" fmla="*/ 541022 h 2347082"/>
              <a:gd name="connsiteX21" fmla="*/ 415389 w 1129009"/>
              <a:gd name="connsiteY21" fmla="*/ 488771 h 2347082"/>
              <a:gd name="connsiteX22" fmla="*/ 366041 w 1129009"/>
              <a:gd name="connsiteY22" fmla="*/ 439422 h 2347082"/>
              <a:gd name="connsiteX23" fmla="*/ 334109 w 1129009"/>
              <a:gd name="connsiteY23" fmla="*/ 369753 h 2347082"/>
              <a:gd name="connsiteX24" fmla="*/ 235412 w 1129009"/>
              <a:gd name="connsiteY24" fmla="*/ 285571 h 2347082"/>
              <a:gd name="connsiteX25" fmla="*/ 180258 w 1129009"/>
              <a:gd name="connsiteY25" fmla="*/ 201388 h 2347082"/>
              <a:gd name="connsiteX26" fmla="*/ 159880 w 1129009"/>
              <a:gd name="connsiteY26" fmla="*/ 97023 h 2347082"/>
              <a:gd name="connsiteX27" fmla="*/ 146338 w 1129009"/>
              <a:gd name="connsiteY27" fmla="*/ 83948 h 2347082"/>
              <a:gd name="connsiteX28" fmla="*/ 143691 w 1129009"/>
              <a:gd name="connsiteY28" fmla="*/ 144716 h 2347082"/>
              <a:gd name="connsiteX29" fmla="*/ 108894 w 1129009"/>
              <a:gd name="connsiteY29" fmla="*/ 27551 h 2347082"/>
              <a:gd name="connsiteX30" fmla="*/ 93975 w 1129009"/>
              <a:gd name="connsiteY30" fmla="*/ 30324 h 2347082"/>
              <a:gd name="connsiteX31" fmla="*/ 108037 w 1129009"/>
              <a:gd name="connsiteY31" fmla="*/ 115944 h 2347082"/>
              <a:gd name="connsiteX32" fmla="*/ 65466 w 1129009"/>
              <a:gd name="connsiteY32" fmla="*/ 15685 h 2347082"/>
              <a:gd name="connsiteX33" fmla="*/ 51227 w 1129009"/>
              <a:gd name="connsiteY33" fmla="*/ 21833 h 2347082"/>
              <a:gd name="connsiteX34" fmla="*/ 84133 w 1129009"/>
              <a:gd name="connsiteY34" fmla="*/ 127261 h 2347082"/>
              <a:gd name="connsiteX35" fmla="*/ 39970 w 1129009"/>
              <a:gd name="connsiteY35" fmla="*/ 59823 h 2347082"/>
              <a:gd name="connsiteX36" fmla="*/ 26670 w 1129009"/>
              <a:gd name="connsiteY36" fmla="*/ 66278 h 2347082"/>
              <a:gd name="connsiteX37" fmla="*/ 61115 w 1129009"/>
              <a:gd name="connsiteY37" fmla="*/ 142467 h 2347082"/>
              <a:gd name="connsiteX38" fmla="*/ 21740 w 1129009"/>
              <a:gd name="connsiteY38" fmla="*/ 105742 h 2347082"/>
              <a:gd name="connsiteX39" fmla="*/ 15381 w 1129009"/>
              <a:gd name="connsiteY39" fmla="*/ 120242 h 2347082"/>
              <a:gd name="connsiteX40" fmla="*/ 62036 w 1129009"/>
              <a:gd name="connsiteY40" fmla="*/ 182817 h 2347082"/>
              <a:gd name="connsiteX41" fmla="*/ 122201 w 1129009"/>
              <a:gd name="connsiteY41" fmla="*/ 265251 h 2347082"/>
              <a:gd name="connsiteX42" fmla="*/ 206384 w 1129009"/>
              <a:gd name="connsiteY42" fmla="*/ 416199 h 2347082"/>
              <a:gd name="connsiteX43" fmla="*/ 368944 w 1129009"/>
              <a:gd name="connsiteY43" fmla="*/ 654233 h 2347082"/>
              <a:gd name="connsiteX44" fmla="*/ 374749 w 1129009"/>
              <a:gd name="connsiteY44" fmla="*/ 732611 h 2347082"/>
              <a:gd name="connsiteX45" fmla="*/ 438612 w 1129009"/>
              <a:gd name="connsiteY45" fmla="*/ 889365 h 2347082"/>
              <a:gd name="connsiteX46" fmla="*/ 444418 w 1129009"/>
              <a:gd name="connsiteY46" fmla="*/ 999673 h 2347082"/>
              <a:gd name="connsiteX47" fmla="*/ 377652 w 1129009"/>
              <a:gd name="connsiteY47" fmla="*/ 1217388 h 2347082"/>
              <a:gd name="connsiteX48" fmla="*/ 383458 w 1129009"/>
              <a:gd name="connsiteY48" fmla="*/ 1324793 h 2347082"/>
              <a:gd name="connsiteX49" fmla="*/ 400875 w 1129009"/>
              <a:gd name="connsiteY49" fmla="*/ 1438005 h 2347082"/>
              <a:gd name="connsiteX50" fmla="*/ 415389 w 1129009"/>
              <a:gd name="connsiteY50" fmla="*/ 1609273 h 2347082"/>
              <a:gd name="connsiteX51" fmla="*/ 450224 w 1129009"/>
              <a:gd name="connsiteY51" fmla="*/ 1719582 h 2347082"/>
              <a:gd name="connsiteX52" fmla="*/ 540212 w 1129009"/>
              <a:gd name="connsiteY52" fmla="*/ 2062119 h 2347082"/>
              <a:gd name="connsiteX53" fmla="*/ 575047 w 1129009"/>
              <a:gd name="connsiteY53" fmla="*/ 2070828 h 2347082"/>
              <a:gd name="connsiteX54" fmla="*/ 543115 w 1129009"/>
              <a:gd name="connsiteY54" fmla="*/ 2131788 h 2347082"/>
              <a:gd name="connsiteX55" fmla="*/ 519892 w 1129009"/>
              <a:gd name="connsiteY55" fmla="*/ 2224679 h 2347082"/>
              <a:gd name="connsiteX56" fmla="*/ 589561 w 1129009"/>
              <a:gd name="connsiteY56" fmla="*/ 2247902 h 2347082"/>
              <a:gd name="connsiteX57" fmla="*/ 644715 w 1129009"/>
              <a:gd name="connsiteY57" fmla="*/ 2207262 h 2347082"/>
              <a:gd name="connsiteX58" fmla="*/ 641812 w 1129009"/>
              <a:gd name="connsiteY58" fmla="*/ 2131788 h 2347082"/>
              <a:gd name="connsiteX59" fmla="*/ 665035 w 1129009"/>
              <a:gd name="connsiteY59" fmla="*/ 2067925 h 2347082"/>
              <a:gd name="connsiteX60" fmla="*/ 665035 w 1129009"/>
              <a:gd name="connsiteY60" fmla="*/ 2044702 h 2347082"/>
              <a:gd name="connsiteX61" fmla="*/ 618589 w 1129009"/>
              <a:gd name="connsiteY61" fmla="*/ 1937296 h 2347082"/>
              <a:gd name="connsiteX62" fmla="*/ 609881 w 1129009"/>
              <a:gd name="connsiteY62" fmla="*/ 1600565 h 2347082"/>
              <a:gd name="connsiteX63" fmla="*/ 609881 w 1129009"/>
              <a:gd name="connsiteY63" fmla="*/ 1417685 h 2347082"/>
              <a:gd name="connsiteX64" fmla="*/ 676647 w 1129009"/>
              <a:gd name="connsiteY64" fmla="*/ 1705068 h 2347082"/>
              <a:gd name="connsiteX65" fmla="*/ 705675 w 1129009"/>
              <a:gd name="connsiteY65" fmla="*/ 1806667 h 2347082"/>
              <a:gd name="connsiteX66" fmla="*/ 704949 w 1129009"/>
              <a:gd name="connsiteY66" fmla="*/ 1930039 h 2347082"/>
              <a:gd name="connsiteX67" fmla="*/ 734704 w 1129009"/>
              <a:gd name="connsiteY67" fmla="*/ 2198553 h 2347082"/>
              <a:gd name="connsiteX68" fmla="*/ 763732 w 1129009"/>
              <a:gd name="connsiteY68" fmla="*/ 2204359 h 2347082"/>
              <a:gd name="connsiteX69" fmla="*/ 757927 w 1129009"/>
              <a:gd name="connsiteY69" fmla="*/ 2279832 h 2347082"/>
              <a:gd name="connsiteX70" fmla="*/ 843561 w 1129009"/>
              <a:gd name="connsiteY70" fmla="*/ 2326279 h 2347082"/>
              <a:gd name="connsiteX71" fmla="*/ 971287 w 1129009"/>
              <a:gd name="connsiteY71" fmla="*/ 2299427 h 2347082"/>
              <a:gd name="connsiteX72" fmla="*/ 824692 w 1129009"/>
              <a:gd name="connsiteY72" fmla="*/ 2195650 h 2347082"/>
              <a:gd name="connsiteX73" fmla="*/ 865332 w 1129009"/>
              <a:gd name="connsiteY73" fmla="*/ 2186941 h 2347082"/>
              <a:gd name="connsiteX74" fmla="*/ 845012 w 1129009"/>
              <a:gd name="connsiteY74" fmla="*/ 1841501 h 2347082"/>
              <a:gd name="connsiteX75" fmla="*/ 853722 w 1129009"/>
              <a:gd name="connsiteY75" fmla="*/ 1780541 h 2347082"/>
              <a:gd name="connsiteX76" fmla="*/ 836304 w 1129009"/>
              <a:gd name="connsiteY76" fmla="*/ 1748610 h 2347082"/>
              <a:gd name="connsiteX77" fmla="*/ 824692 w 1129009"/>
              <a:gd name="connsiteY77" fmla="*/ 1368335 h 2347082"/>
              <a:gd name="connsiteX78" fmla="*/ 795664 w 1129009"/>
              <a:gd name="connsiteY78" fmla="*/ 1258027 h 2347082"/>
              <a:gd name="connsiteX79" fmla="*/ 763732 w 1129009"/>
              <a:gd name="connsiteY79" fmla="*/ 990964 h 2347082"/>
              <a:gd name="connsiteX80" fmla="*/ 859527 w 1129009"/>
              <a:gd name="connsiteY80" fmla="*/ 665844 h 2347082"/>
              <a:gd name="connsiteX81" fmla="*/ 1051115 w 1129009"/>
              <a:gd name="connsiteY81" fmla="*/ 430712 h 2347082"/>
              <a:gd name="connsiteX82" fmla="*/ 1123687 w 1129009"/>
              <a:gd name="connsiteY82" fmla="*/ 178164 h 2347082"/>
              <a:gd name="connsiteX83" fmla="*/ 1103367 w 1129009"/>
              <a:gd name="connsiteY83" fmla="*/ 38827 h 2347082"/>
              <a:gd name="connsiteX84" fmla="*/ 1064366 w 1129009"/>
              <a:gd name="connsiteY84" fmla="*/ 107602 h 2347082"/>
              <a:gd name="connsiteX85" fmla="*/ 1016939 w 1129009"/>
              <a:gd name="connsiteY85" fmla="*/ 57844 h 2347082"/>
              <a:gd name="connsiteX86" fmla="*/ 999915 w 1129009"/>
              <a:gd name="connsiteY86" fmla="*/ 67003 h 2347082"/>
              <a:gd name="connsiteX0" fmla="*/ 999915 w 1129009"/>
              <a:gd name="connsiteY0" fmla="*/ 95599 h 2375678"/>
              <a:gd name="connsiteX1" fmla="*/ 1042407 w 1129009"/>
              <a:gd name="connsiteY1" fmla="*/ 192247 h 2375678"/>
              <a:gd name="connsiteX2" fmla="*/ 975641 w 1129009"/>
              <a:gd name="connsiteY2" fmla="*/ 334487 h 2375678"/>
              <a:gd name="connsiteX3" fmla="*/ 923389 w 1129009"/>
              <a:gd name="connsiteY3" fmla="*/ 407058 h 2375678"/>
              <a:gd name="connsiteX4" fmla="*/ 859527 w 1129009"/>
              <a:gd name="connsiteY4" fmla="*/ 511561 h 2375678"/>
              <a:gd name="connsiteX5" fmla="*/ 757927 w 1129009"/>
              <a:gd name="connsiteY5" fmla="*/ 563812 h 2375678"/>
              <a:gd name="connsiteX6" fmla="*/ 723092 w 1129009"/>
              <a:gd name="connsiteY6" fmla="*/ 627675 h 2375678"/>
              <a:gd name="connsiteX7" fmla="*/ 682452 w 1129009"/>
              <a:gd name="connsiteY7" fmla="*/ 618967 h 2375678"/>
              <a:gd name="connsiteX8" fmla="*/ 691161 w 1129009"/>
              <a:gd name="connsiteY8" fmla="*/ 569618 h 2375678"/>
              <a:gd name="connsiteX9" fmla="*/ 725995 w 1129009"/>
              <a:gd name="connsiteY9" fmla="*/ 528978 h 2375678"/>
              <a:gd name="connsiteX10" fmla="*/ 723092 w 1129009"/>
              <a:gd name="connsiteY10" fmla="*/ 473824 h 2375678"/>
              <a:gd name="connsiteX11" fmla="*/ 723092 w 1129009"/>
              <a:gd name="connsiteY11" fmla="*/ 421572 h 2375678"/>
              <a:gd name="connsiteX12" fmla="*/ 667938 w 1129009"/>
              <a:gd name="connsiteY12" fmla="*/ 357709 h 2375678"/>
              <a:gd name="connsiteX13" fmla="*/ 589561 w 1129009"/>
              <a:gd name="connsiteY13" fmla="*/ 372224 h 2375678"/>
              <a:gd name="connsiteX14" fmla="*/ 548921 w 1129009"/>
              <a:gd name="connsiteY14" fmla="*/ 430281 h 2375678"/>
              <a:gd name="connsiteX15" fmla="*/ 560532 w 1129009"/>
              <a:gd name="connsiteY15" fmla="*/ 476727 h 2375678"/>
              <a:gd name="connsiteX16" fmla="*/ 551565 w 1129009"/>
              <a:gd name="connsiteY16" fmla="*/ 508781 h 2375678"/>
              <a:gd name="connsiteX17" fmla="*/ 577949 w 1129009"/>
              <a:gd name="connsiteY17" fmla="*/ 563812 h 2375678"/>
              <a:gd name="connsiteX18" fmla="*/ 537309 w 1129009"/>
              <a:gd name="connsiteY18" fmla="*/ 616064 h 2375678"/>
              <a:gd name="connsiteX19" fmla="*/ 508281 w 1129009"/>
              <a:gd name="connsiteY19" fmla="*/ 616064 h 2375678"/>
              <a:gd name="connsiteX20" fmla="*/ 479252 w 1129009"/>
              <a:gd name="connsiteY20" fmla="*/ 569618 h 2375678"/>
              <a:gd name="connsiteX21" fmla="*/ 415389 w 1129009"/>
              <a:gd name="connsiteY21" fmla="*/ 517367 h 2375678"/>
              <a:gd name="connsiteX22" fmla="*/ 366041 w 1129009"/>
              <a:gd name="connsiteY22" fmla="*/ 468018 h 2375678"/>
              <a:gd name="connsiteX23" fmla="*/ 334109 w 1129009"/>
              <a:gd name="connsiteY23" fmla="*/ 398349 h 2375678"/>
              <a:gd name="connsiteX24" fmla="*/ 235412 w 1129009"/>
              <a:gd name="connsiteY24" fmla="*/ 314167 h 2375678"/>
              <a:gd name="connsiteX25" fmla="*/ 180258 w 1129009"/>
              <a:gd name="connsiteY25" fmla="*/ 229984 h 2375678"/>
              <a:gd name="connsiteX26" fmla="*/ 159880 w 1129009"/>
              <a:gd name="connsiteY26" fmla="*/ 125619 h 2375678"/>
              <a:gd name="connsiteX27" fmla="*/ 146338 w 1129009"/>
              <a:gd name="connsiteY27" fmla="*/ 112544 h 2375678"/>
              <a:gd name="connsiteX28" fmla="*/ 143691 w 1129009"/>
              <a:gd name="connsiteY28" fmla="*/ 173312 h 2375678"/>
              <a:gd name="connsiteX29" fmla="*/ 108894 w 1129009"/>
              <a:gd name="connsiteY29" fmla="*/ 56147 h 2375678"/>
              <a:gd name="connsiteX30" fmla="*/ 93975 w 1129009"/>
              <a:gd name="connsiteY30" fmla="*/ 58920 h 2375678"/>
              <a:gd name="connsiteX31" fmla="*/ 108037 w 1129009"/>
              <a:gd name="connsiteY31" fmla="*/ 144540 h 2375678"/>
              <a:gd name="connsiteX32" fmla="*/ 65466 w 1129009"/>
              <a:gd name="connsiteY32" fmla="*/ 44281 h 2375678"/>
              <a:gd name="connsiteX33" fmla="*/ 51227 w 1129009"/>
              <a:gd name="connsiteY33" fmla="*/ 50429 h 2375678"/>
              <a:gd name="connsiteX34" fmla="*/ 84133 w 1129009"/>
              <a:gd name="connsiteY34" fmla="*/ 155857 h 2375678"/>
              <a:gd name="connsiteX35" fmla="*/ 39970 w 1129009"/>
              <a:gd name="connsiteY35" fmla="*/ 88419 h 2375678"/>
              <a:gd name="connsiteX36" fmla="*/ 26670 w 1129009"/>
              <a:gd name="connsiteY36" fmla="*/ 94874 h 2375678"/>
              <a:gd name="connsiteX37" fmla="*/ 61115 w 1129009"/>
              <a:gd name="connsiteY37" fmla="*/ 171063 h 2375678"/>
              <a:gd name="connsiteX38" fmla="*/ 21740 w 1129009"/>
              <a:gd name="connsiteY38" fmla="*/ 134338 h 2375678"/>
              <a:gd name="connsiteX39" fmla="*/ 15381 w 1129009"/>
              <a:gd name="connsiteY39" fmla="*/ 148838 h 2375678"/>
              <a:gd name="connsiteX40" fmla="*/ 62036 w 1129009"/>
              <a:gd name="connsiteY40" fmla="*/ 211413 h 2375678"/>
              <a:gd name="connsiteX41" fmla="*/ 122201 w 1129009"/>
              <a:gd name="connsiteY41" fmla="*/ 293847 h 2375678"/>
              <a:gd name="connsiteX42" fmla="*/ 206384 w 1129009"/>
              <a:gd name="connsiteY42" fmla="*/ 444795 h 2375678"/>
              <a:gd name="connsiteX43" fmla="*/ 368944 w 1129009"/>
              <a:gd name="connsiteY43" fmla="*/ 682829 h 2375678"/>
              <a:gd name="connsiteX44" fmla="*/ 374749 w 1129009"/>
              <a:gd name="connsiteY44" fmla="*/ 761207 h 2375678"/>
              <a:gd name="connsiteX45" fmla="*/ 438612 w 1129009"/>
              <a:gd name="connsiteY45" fmla="*/ 917961 h 2375678"/>
              <a:gd name="connsiteX46" fmla="*/ 444418 w 1129009"/>
              <a:gd name="connsiteY46" fmla="*/ 1028269 h 2375678"/>
              <a:gd name="connsiteX47" fmla="*/ 377652 w 1129009"/>
              <a:gd name="connsiteY47" fmla="*/ 1245984 h 2375678"/>
              <a:gd name="connsiteX48" fmla="*/ 383458 w 1129009"/>
              <a:gd name="connsiteY48" fmla="*/ 1353389 h 2375678"/>
              <a:gd name="connsiteX49" fmla="*/ 400875 w 1129009"/>
              <a:gd name="connsiteY49" fmla="*/ 1466601 h 2375678"/>
              <a:gd name="connsiteX50" fmla="*/ 415389 w 1129009"/>
              <a:gd name="connsiteY50" fmla="*/ 1637869 h 2375678"/>
              <a:gd name="connsiteX51" fmla="*/ 450224 w 1129009"/>
              <a:gd name="connsiteY51" fmla="*/ 1748178 h 2375678"/>
              <a:gd name="connsiteX52" fmla="*/ 540212 w 1129009"/>
              <a:gd name="connsiteY52" fmla="*/ 2090715 h 2375678"/>
              <a:gd name="connsiteX53" fmla="*/ 575047 w 1129009"/>
              <a:gd name="connsiteY53" fmla="*/ 2099424 h 2375678"/>
              <a:gd name="connsiteX54" fmla="*/ 543115 w 1129009"/>
              <a:gd name="connsiteY54" fmla="*/ 2160384 h 2375678"/>
              <a:gd name="connsiteX55" fmla="*/ 519892 w 1129009"/>
              <a:gd name="connsiteY55" fmla="*/ 2253275 h 2375678"/>
              <a:gd name="connsiteX56" fmla="*/ 589561 w 1129009"/>
              <a:gd name="connsiteY56" fmla="*/ 2276498 h 2375678"/>
              <a:gd name="connsiteX57" fmla="*/ 644715 w 1129009"/>
              <a:gd name="connsiteY57" fmla="*/ 2235858 h 2375678"/>
              <a:gd name="connsiteX58" fmla="*/ 641812 w 1129009"/>
              <a:gd name="connsiteY58" fmla="*/ 2160384 h 2375678"/>
              <a:gd name="connsiteX59" fmla="*/ 665035 w 1129009"/>
              <a:gd name="connsiteY59" fmla="*/ 2096521 h 2375678"/>
              <a:gd name="connsiteX60" fmla="*/ 665035 w 1129009"/>
              <a:gd name="connsiteY60" fmla="*/ 2073298 h 2375678"/>
              <a:gd name="connsiteX61" fmla="*/ 618589 w 1129009"/>
              <a:gd name="connsiteY61" fmla="*/ 1965892 h 2375678"/>
              <a:gd name="connsiteX62" fmla="*/ 609881 w 1129009"/>
              <a:gd name="connsiteY62" fmla="*/ 1629161 h 2375678"/>
              <a:gd name="connsiteX63" fmla="*/ 609881 w 1129009"/>
              <a:gd name="connsiteY63" fmla="*/ 1446281 h 2375678"/>
              <a:gd name="connsiteX64" fmla="*/ 676647 w 1129009"/>
              <a:gd name="connsiteY64" fmla="*/ 1733664 h 2375678"/>
              <a:gd name="connsiteX65" fmla="*/ 705675 w 1129009"/>
              <a:gd name="connsiteY65" fmla="*/ 1835263 h 2375678"/>
              <a:gd name="connsiteX66" fmla="*/ 704949 w 1129009"/>
              <a:gd name="connsiteY66" fmla="*/ 1958635 h 2375678"/>
              <a:gd name="connsiteX67" fmla="*/ 734704 w 1129009"/>
              <a:gd name="connsiteY67" fmla="*/ 2227149 h 2375678"/>
              <a:gd name="connsiteX68" fmla="*/ 763732 w 1129009"/>
              <a:gd name="connsiteY68" fmla="*/ 2232955 h 2375678"/>
              <a:gd name="connsiteX69" fmla="*/ 757927 w 1129009"/>
              <a:gd name="connsiteY69" fmla="*/ 2308428 h 2375678"/>
              <a:gd name="connsiteX70" fmla="*/ 843561 w 1129009"/>
              <a:gd name="connsiteY70" fmla="*/ 2354875 h 2375678"/>
              <a:gd name="connsiteX71" fmla="*/ 971287 w 1129009"/>
              <a:gd name="connsiteY71" fmla="*/ 2328023 h 2375678"/>
              <a:gd name="connsiteX72" fmla="*/ 824692 w 1129009"/>
              <a:gd name="connsiteY72" fmla="*/ 2224246 h 2375678"/>
              <a:gd name="connsiteX73" fmla="*/ 865332 w 1129009"/>
              <a:gd name="connsiteY73" fmla="*/ 2215537 h 2375678"/>
              <a:gd name="connsiteX74" fmla="*/ 845012 w 1129009"/>
              <a:gd name="connsiteY74" fmla="*/ 1870097 h 2375678"/>
              <a:gd name="connsiteX75" fmla="*/ 853722 w 1129009"/>
              <a:gd name="connsiteY75" fmla="*/ 1809137 h 2375678"/>
              <a:gd name="connsiteX76" fmla="*/ 836304 w 1129009"/>
              <a:gd name="connsiteY76" fmla="*/ 1777206 h 2375678"/>
              <a:gd name="connsiteX77" fmla="*/ 824692 w 1129009"/>
              <a:gd name="connsiteY77" fmla="*/ 1396931 h 2375678"/>
              <a:gd name="connsiteX78" fmla="*/ 795664 w 1129009"/>
              <a:gd name="connsiteY78" fmla="*/ 1286623 h 2375678"/>
              <a:gd name="connsiteX79" fmla="*/ 763732 w 1129009"/>
              <a:gd name="connsiteY79" fmla="*/ 1019560 h 2375678"/>
              <a:gd name="connsiteX80" fmla="*/ 859527 w 1129009"/>
              <a:gd name="connsiteY80" fmla="*/ 694440 h 2375678"/>
              <a:gd name="connsiteX81" fmla="*/ 1051115 w 1129009"/>
              <a:gd name="connsiteY81" fmla="*/ 459308 h 2375678"/>
              <a:gd name="connsiteX82" fmla="*/ 1123687 w 1129009"/>
              <a:gd name="connsiteY82" fmla="*/ 206760 h 2375678"/>
              <a:gd name="connsiteX83" fmla="*/ 1103367 w 1129009"/>
              <a:gd name="connsiteY83" fmla="*/ 67423 h 2375678"/>
              <a:gd name="connsiteX84" fmla="*/ 1048877 w 1129009"/>
              <a:gd name="connsiteY84" fmla="*/ 11462 h 2375678"/>
              <a:gd name="connsiteX85" fmla="*/ 1064366 w 1129009"/>
              <a:gd name="connsiteY85" fmla="*/ 136198 h 2375678"/>
              <a:gd name="connsiteX86" fmla="*/ 1016939 w 1129009"/>
              <a:gd name="connsiteY86" fmla="*/ 86440 h 2375678"/>
              <a:gd name="connsiteX87" fmla="*/ 999915 w 1129009"/>
              <a:gd name="connsiteY87" fmla="*/ 95599 h 2375678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67930 w 1129009"/>
              <a:gd name="connsiteY84" fmla="*/ 24788 h 2384206"/>
              <a:gd name="connsiteX85" fmla="*/ 1048877 w 1129009"/>
              <a:gd name="connsiteY85" fmla="*/ 19990 h 2384206"/>
              <a:gd name="connsiteX86" fmla="*/ 1064366 w 1129009"/>
              <a:gd name="connsiteY86" fmla="*/ 144726 h 2384206"/>
              <a:gd name="connsiteX87" fmla="*/ 1016939 w 1129009"/>
              <a:gd name="connsiteY87" fmla="*/ 94968 h 2384206"/>
              <a:gd name="connsiteX88" fmla="*/ 999915 w 1129009"/>
              <a:gd name="connsiteY88" fmla="*/ 104127 h 2384206"/>
              <a:gd name="connsiteX0" fmla="*/ 999915 w 1129009"/>
              <a:gd name="connsiteY0" fmla="*/ 104127 h 2384206"/>
              <a:gd name="connsiteX1" fmla="*/ 1042407 w 1129009"/>
              <a:gd name="connsiteY1" fmla="*/ 200775 h 2384206"/>
              <a:gd name="connsiteX2" fmla="*/ 975641 w 1129009"/>
              <a:gd name="connsiteY2" fmla="*/ 343015 h 2384206"/>
              <a:gd name="connsiteX3" fmla="*/ 923389 w 1129009"/>
              <a:gd name="connsiteY3" fmla="*/ 415586 h 2384206"/>
              <a:gd name="connsiteX4" fmla="*/ 859527 w 1129009"/>
              <a:gd name="connsiteY4" fmla="*/ 520089 h 2384206"/>
              <a:gd name="connsiteX5" fmla="*/ 757927 w 1129009"/>
              <a:gd name="connsiteY5" fmla="*/ 572340 h 2384206"/>
              <a:gd name="connsiteX6" fmla="*/ 723092 w 1129009"/>
              <a:gd name="connsiteY6" fmla="*/ 636203 h 2384206"/>
              <a:gd name="connsiteX7" fmla="*/ 682452 w 1129009"/>
              <a:gd name="connsiteY7" fmla="*/ 627495 h 2384206"/>
              <a:gd name="connsiteX8" fmla="*/ 691161 w 1129009"/>
              <a:gd name="connsiteY8" fmla="*/ 578146 h 2384206"/>
              <a:gd name="connsiteX9" fmla="*/ 725995 w 1129009"/>
              <a:gd name="connsiteY9" fmla="*/ 537506 h 2384206"/>
              <a:gd name="connsiteX10" fmla="*/ 723092 w 1129009"/>
              <a:gd name="connsiteY10" fmla="*/ 482352 h 2384206"/>
              <a:gd name="connsiteX11" fmla="*/ 723092 w 1129009"/>
              <a:gd name="connsiteY11" fmla="*/ 430100 h 2384206"/>
              <a:gd name="connsiteX12" fmla="*/ 667938 w 1129009"/>
              <a:gd name="connsiteY12" fmla="*/ 366237 h 2384206"/>
              <a:gd name="connsiteX13" fmla="*/ 589561 w 1129009"/>
              <a:gd name="connsiteY13" fmla="*/ 380752 h 2384206"/>
              <a:gd name="connsiteX14" fmla="*/ 548921 w 1129009"/>
              <a:gd name="connsiteY14" fmla="*/ 438809 h 2384206"/>
              <a:gd name="connsiteX15" fmla="*/ 560532 w 1129009"/>
              <a:gd name="connsiteY15" fmla="*/ 485255 h 2384206"/>
              <a:gd name="connsiteX16" fmla="*/ 551565 w 1129009"/>
              <a:gd name="connsiteY16" fmla="*/ 517309 h 2384206"/>
              <a:gd name="connsiteX17" fmla="*/ 577949 w 1129009"/>
              <a:gd name="connsiteY17" fmla="*/ 572340 h 2384206"/>
              <a:gd name="connsiteX18" fmla="*/ 537309 w 1129009"/>
              <a:gd name="connsiteY18" fmla="*/ 624592 h 2384206"/>
              <a:gd name="connsiteX19" fmla="*/ 508281 w 1129009"/>
              <a:gd name="connsiteY19" fmla="*/ 624592 h 2384206"/>
              <a:gd name="connsiteX20" fmla="*/ 479252 w 1129009"/>
              <a:gd name="connsiteY20" fmla="*/ 578146 h 2384206"/>
              <a:gd name="connsiteX21" fmla="*/ 415389 w 1129009"/>
              <a:gd name="connsiteY21" fmla="*/ 525895 h 2384206"/>
              <a:gd name="connsiteX22" fmla="*/ 366041 w 1129009"/>
              <a:gd name="connsiteY22" fmla="*/ 476546 h 2384206"/>
              <a:gd name="connsiteX23" fmla="*/ 334109 w 1129009"/>
              <a:gd name="connsiteY23" fmla="*/ 406877 h 2384206"/>
              <a:gd name="connsiteX24" fmla="*/ 235412 w 1129009"/>
              <a:gd name="connsiteY24" fmla="*/ 322695 h 2384206"/>
              <a:gd name="connsiteX25" fmla="*/ 180258 w 1129009"/>
              <a:gd name="connsiteY25" fmla="*/ 238512 h 2384206"/>
              <a:gd name="connsiteX26" fmla="*/ 159880 w 1129009"/>
              <a:gd name="connsiteY26" fmla="*/ 134147 h 2384206"/>
              <a:gd name="connsiteX27" fmla="*/ 146338 w 1129009"/>
              <a:gd name="connsiteY27" fmla="*/ 121072 h 2384206"/>
              <a:gd name="connsiteX28" fmla="*/ 143691 w 1129009"/>
              <a:gd name="connsiteY28" fmla="*/ 181840 h 2384206"/>
              <a:gd name="connsiteX29" fmla="*/ 108894 w 1129009"/>
              <a:gd name="connsiteY29" fmla="*/ 64675 h 2384206"/>
              <a:gd name="connsiteX30" fmla="*/ 93975 w 1129009"/>
              <a:gd name="connsiteY30" fmla="*/ 67448 h 2384206"/>
              <a:gd name="connsiteX31" fmla="*/ 108037 w 1129009"/>
              <a:gd name="connsiteY31" fmla="*/ 153068 h 2384206"/>
              <a:gd name="connsiteX32" fmla="*/ 65466 w 1129009"/>
              <a:gd name="connsiteY32" fmla="*/ 52809 h 2384206"/>
              <a:gd name="connsiteX33" fmla="*/ 51227 w 1129009"/>
              <a:gd name="connsiteY33" fmla="*/ 58957 h 2384206"/>
              <a:gd name="connsiteX34" fmla="*/ 84133 w 1129009"/>
              <a:gd name="connsiteY34" fmla="*/ 164385 h 2384206"/>
              <a:gd name="connsiteX35" fmla="*/ 39970 w 1129009"/>
              <a:gd name="connsiteY35" fmla="*/ 96947 h 2384206"/>
              <a:gd name="connsiteX36" fmla="*/ 26670 w 1129009"/>
              <a:gd name="connsiteY36" fmla="*/ 103402 h 2384206"/>
              <a:gd name="connsiteX37" fmla="*/ 61115 w 1129009"/>
              <a:gd name="connsiteY37" fmla="*/ 179591 h 2384206"/>
              <a:gd name="connsiteX38" fmla="*/ 21740 w 1129009"/>
              <a:gd name="connsiteY38" fmla="*/ 142866 h 2384206"/>
              <a:gd name="connsiteX39" fmla="*/ 15381 w 1129009"/>
              <a:gd name="connsiteY39" fmla="*/ 157366 h 2384206"/>
              <a:gd name="connsiteX40" fmla="*/ 62036 w 1129009"/>
              <a:gd name="connsiteY40" fmla="*/ 219941 h 2384206"/>
              <a:gd name="connsiteX41" fmla="*/ 122201 w 1129009"/>
              <a:gd name="connsiteY41" fmla="*/ 302375 h 2384206"/>
              <a:gd name="connsiteX42" fmla="*/ 206384 w 1129009"/>
              <a:gd name="connsiteY42" fmla="*/ 453323 h 2384206"/>
              <a:gd name="connsiteX43" fmla="*/ 368944 w 1129009"/>
              <a:gd name="connsiteY43" fmla="*/ 691357 h 2384206"/>
              <a:gd name="connsiteX44" fmla="*/ 374749 w 1129009"/>
              <a:gd name="connsiteY44" fmla="*/ 769735 h 2384206"/>
              <a:gd name="connsiteX45" fmla="*/ 438612 w 1129009"/>
              <a:gd name="connsiteY45" fmla="*/ 926489 h 2384206"/>
              <a:gd name="connsiteX46" fmla="*/ 444418 w 1129009"/>
              <a:gd name="connsiteY46" fmla="*/ 1036797 h 2384206"/>
              <a:gd name="connsiteX47" fmla="*/ 377652 w 1129009"/>
              <a:gd name="connsiteY47" fmla="*/ 1254512 h 2384206"/>
              <a:gd name="connsiteX48" fmla="*/ 383458 w 1129009"/>
              <a:gd name="connsiteY48" fmla="*/ 1361917 h 2384206"/>
              <a:gd name="connsiteX49" fmla="*/ 400875 w 1129009"/>
              <a:gd name="connsiteY49" fmla="*/ 1475129 h 2384206"/>
              <a:gd name="connsiteX50" fmla="*/ 415389 w 1129009"/>
              <a:gd name="connsiteY50" fmla="*/ 1646397 h 2384206"/>
              <a:gd name="connsiteX51" fmla="*/ 450224 w 1129009"/>
              <a:gd name="connsiteY51" fmla="*/ 1756706 h 2384206"/>
              <a:gd name="connsiteX52" fmla="*/ 540212 w 1129009"/>
              <a:gd name="connsiteY52" fmla="*/ 2099243 h 2384206"/>
              <a:gd name="connsiteX53" fmla="*/ 575047 w 1129009"/>
              <a:gd name="connsiteY53" fmla="*/ 2107952 h 2384206"/>
              <a:gd name="connsiteX54" fmla="*/ 543115 w 1129009"/>
              <a:gd name="connsiteY54" fmla="*/ 2168912 h 2384206"/>
              <a:gd name="connsiteX55" fmla="*/ 519892 w 1129009"/>
              <a:gd name="connsiteY55" fmla="*/ 2261803 h 2384206"/>
              <a:gd name="connsiteX56" fmla="*/ 589561 w 1129009"/>
              <a:gd name="connsiteY56" fmla="*/ 2285026 h 2384206"/>
              <a:gd name="connsiteX57" fmla="*/ 644715 w 1129009"/>
              <a:gd name="connsiteY57" fmla="*/ 2244386 h 2384206"/>
              <a:gd name="connsiteX58" fmla="*/ 641812 w 1129009"/>
              <a:gd name="connsiteY58" fmla="*/ 2168912 h 2384206"/>
              <a:gd name="connsiteX59" fmla="*/ 665035 w 1129009"/>
              <a:gd name="connsiteY59" fmla="*/ 2105049 h 2384206"/>
              <a:gd name="connsiteX60" fmla="*/ 665035 w 1129009"/>
              <a:gd name="connsiteY60" fmla="*/ 2081826 h 2384206"/>
              <a:gd name="connsiteX61" fmla="*/ 618589 w 1129009"/>
              <a:gd name="connsiteY61" fmla="*/ 1974420 h 2384206"/>
              <a:gd name="connsiteX62" fmla="*/ 609881 w 1129009"/>
              <a:gd name="connsiteY62" fmla="*/ 1637689 h 2384206"/>
              <a:gd name="connsiteX63" fmla="*/ 609881 w 1129009"/>
              <a:gd name="connsiteY63" fmla="*/ 1454809 h 2384206"/>
              <a:gd name="connsiteX64" fmla="*/ 676647 w 1129009"/>
              <a:gd name="connsiteY64" fmla="*/ 1742192 h 2384206"/>
              <a:gd name="connsiteX65" fmla="*/ 705675 w 1129009"/>
              <a:gd name="connsiteY65" fmla="*/ 1843791 h 2384206"/>
              <a:gd name="connsiteX66" fmla="*/ 704949 w 1129009"/>
              <a:gd name="connsiteY66" fmla="*/ 1967163 h 2384206"/>
              <a:gd name="connsiteX67" fmla="*/ 734704 w 1129009"/>
              <a:gd name="connsiteY67" fmla="*/ 2235677 h 2384206"/>
              <a:gd name="connsiteX68" fmla="*/ 763732 w 1129009"/>
              <a:gd name="connsiteY68" fmla="*/ 2241483 h 2384206"/>
              <a:gd name="connsiteX69" fmla="*/ 757927 w 1129009"/>
              <a:gd name="connsiteY69" fmla="*/ 2316956 h 2384206"/>
              <a:gd name="connsiteX70" fmla="*/ 843561 w 1129009"/>
              <a:gd name="connsiteY70" fmla="*/ 2363403 h 2384206"/>
              <a:gd name="connsiteX71" fmla="*/ 971287 w 1129009"/>
              <a:gd name="connsiteY71" fmla="*/ 2336551 h 2384206"/>
              <a:gd name="connsiteX72" fmla="*/ 824692 w 1129009"/>
              <a:gd name="connsiteY72" fmla="*/ 2232774 h 2384206"/>
              <a:gd name="connsiteX73" fmla="*/ 865332 w 1129009"/>
              <a:gd name="connsiteY73" fmla="*/ 2224065 h 2384206"/>
              <a:gd name="connsiteX74" fmla="*/ 845012 w 1129009"/>
              <a:gd name="connsiteY74" fmla="*/ 1878625 h 2384206"/>
              <a:gd name="connsiteX75" fmla="*/ 853722 w 1129009"/>
              <a:gd name="connsiteY75" fmla="*/ 1817665 h 2384206"/>
              <a:gd name="connsiteX76" fmla="*/ 836304 w 1129009"/>
              <a:gd name="connsiteY76" fmla="*/ 1785734 h 2384206"/>
              <a:gd name="connsiteX77" fmla="*/ 824692 w 1129009"/>
              <a:gd name="connsiteY77" fmla="*/ 1405459 h 2384206"/>
              <a:gd name="connsiteX78" fmla="*/ 795664 w 1129009"/>
              <a:gd name="connsiteY78" fmla="*/ 1295151 h 2384206"/>
              <a:gd name="connsiteX79" fmla="*/ 763732 w 1129009"/>
              <a:gd name="connsiteY79" fmla="*/ 1028088 h 2384206"/>
              <a:gd name="connsiteX80" fmla="*/ 859527 w 1129009"/>
              <a:gd name="connsiteY80" fmla="*/ 702968 h 2384206"/>
              <a:gd name="connsiteX81" fmla="*/ 1051115 w 1129009"/>
              <a:gd name="connsiteY81" fmla="*/ 467836 h 2384206"/>
              <a:gd name="connsiteX82" fmla="*/ 1123687 w 1129009"/>
              <a:gd name="connsiteY82" fmla="*/ 215288 h 2384206"/>
              <a:gd name="connsiteX83" fmla="*/ 1103367 w 1129009"/>
              <a:gd name="connsiteY83" fmla="*/ 75951 h 2384206"/>
              <a:gd name="connsiteX84" fmla="*/ 1090547 w 1129009"/>
              <a:gd name="connsiteY84" fmla="*/ 138147 h 2384206"/>
              <a:gd name="connsiteX85" fmla="*/ 1067930 w 1129009"/>
              <a:gd name="connsiteY85" fmla="*/ 24788 h 2384206"/>
              <a:gd name="connsiteX86" fmla="*/ 1048877 w 1129009"/>
              <a:gd name="connsiteY86" fmla="*/ 19990 h 2384206"/>
              <a:gd name="connsiteX87" fmla="*/ 1064366 w 1129009"/>
              <a:gd name="connsiteY87" fmla="*/ 144726 h 2384206"/>
              <a:gd name="connsiteX88" fmla="*/ 1016939 w 1129009"/>
              <a:gd name="connsiteY88" fmla="*/ 94968 h 2384206"/>
              <a:gd name="connsiteX89" fmla="*/ 999915 w 1129009"/>
              <a:gd name="connsiteY89" fmla="*/ 104127 h 2384206"/>
              <a:gd name="connsiteX0" fmla="*/ 999915 w 1129009"/>
              <a:gd name="connsiteY0" fmla="*/ 101933 h 2382012"/>
              <a:gd name="connsiteX1" fmla="*/ 1042407 w 1129009"/>
              <a:gd name="connsiteY1" fmla="*/ 198581 h 2382012"/>
              <a:gd name="connsiteX2" fmla="*/ 975641 w 1129009"/>
              <a:gd name="connsiteY2" fmla="*/ 340821 h 2382012"/>
              <a:gd name="connsiteX3" fmla="*/ 923389 w 1129009"/>
              <a:gd name="connsiteY3" fmla="*/ 413392 h 2382012"/>
              <a:gd name="connsiteX4" fmla="*/ 859527 w 1129009"/>
              <a:gd name="connsiteY4" fmla="*/ 517895 h 2382012"/>
              <a:gd name="connsiteX5" fmla="*/ 757927 w 1129009"/>
              <a:gd name="connsiteY5" fmla="*/ 570146 h 2382012"/>
              <a:gd name="connsiteX6" fmla="*/ 723092 w 1129009"/>
              <a:gd name="connsiteY6" fmla="*/ 634009 h 2382012"/>
              <a:gd name="connsiteX7" fmla="*/ 682452 w 1129009"/>
              <a:gd name="connsiteY7" fmla="*/ 625301 h 2382012"/>
              <a:gd name="connsiteX8" fmla="*/ 691161 w 1129009"/>
              <a:gd name="connsiteY8" fmla="*/ 575952 h 2382012"/>
              <a:gd name="connsiteX9" fmla="*/ 725995 w 1129009"/>
              <a:gd name="connsiteY9" fmla="*/ 535312 h 2382012"/>
              <a:gd name="connsiteX10" fmla="*/ 723092 w 1129009"/>
              <a:gd name="connsiteY10" fmla="*/ 480158 h 2382012"/>
              <a:gd name="connsiteX11" fmla="*/ 723092 w 1129009"/>
              <a:gd name="connsiteY11" fmla="*/ 427906 h 2382012"/>
              <a:gd name="connsiteX12" fmla="*/ 667938 w 1129009"/>
              <a:gd name="connsiteY12" fmla="*/ 364043 h 2382012"/>
              <a:gd name="connsiteX13" fmla="*/ 589561 w 1129009"/>
              <a:gd name="connsiteY13" fmla="*/ 378558 h 2382012"/>
              <a:gd name="connsiteX14" fmla="*/ 548921 w 1129009"/>
              <a:gd name="connsiteY14" fmla="*/ 436615 h 2382012"/>
              <a:gd name="connsiteX15" fmla="*/ 560532 w 1129009"/>
              <a:gd name="connsiteY15" fmla="*/ 483061 h 2382012"/>
              <a:gd name="connsiteX16" fmla="*/ 551565 w 1129009"/>
              <a:gd name="connsiteY16" fmla="*/ 515115 h 2382012"/>
              <a:gd name="connsiteX17" fmla="*/ 577949 w 1129009"/>
              <a:gd name="connsiteY17" fmla="*/ 570146 h 2382012"/>
              <a:gd name="connsiteX18" fmla="*/ 537309 w 1129009"/>
              <a:gd name="connsiteY18" fmla="*/ 622398 h 2382012"/>
              <a:gd name="connsiteX19" fmla="*/ 508281 w 1129009"/>
              <a:gd name="connsiteY19" fmla="*/ 622398 h 2382012"/>
              <a:gd name="connsiteX20" fmla="*/ 479252 w 1129009"/>
              <a:gd name="connsiteY20" fmla="*/ 575952 h 2382012"/>
              <a:gd name="connsiteX21" fmla="*/ 415389 w 1129009"/>
              <a:gd name="connsiteY21" fmla="*/ 523701 h 2382012"/>
              <a:gd name="connsiteX22" fmla="*/ 366041 w 1129009"/>
              <a:gd name="connsiteY22" fmla="*/ 474352 h 2382012"/>
              <a:gd name="connsiteX23" fmla="*/ 334109 w 1129009"/>
              <a:gd name="connsiteY23" fmla="*/ 404683 h 2382012"/>
              <a:gd name="connsiteX24" fmla="*/ 235412 w 1129009"/>
              <a:gd name="connsiteY24" fmla="*/ 320501 h 2382012"/>
              <a:gd name="connsiteX25" fmla="*/ 180258 w 1129009"/>
              <a:gd name="connsiteY25" fmla="*/ 236318 h 2382012"/>
              <a:gd name="connsiteX26" fmla="*/ 159880 w 1129009"/>
              <a:gd name="connsiteY26" fmla="*/ 131953 h 2382012"/>
              <a:gd name="connsiteX27" fmla="*/ 146338 w 1129009"/>
              <a:gd name="connsiteY27" fmla="*/ 118878 h 2382012"/>
              <a:gd name="connsiteX28" fmla="*/ 143691 w 1129009"/>
              <a:gd name="connsiteY28" fmla="*/ 179646 h 2382012"/>
              <a:gd name="connsiteX29" fmla="*/ 108894 w 1129009"/>
              <a:gd name="connsiteY29" fmla="*/ 62481 h 2382012"/>
              <a:gd name="connsiteX30" fmla="*/ 93975 w 1129009"/>
              <a:gd name="connsiteY30" fmla="*/ 65254 h 2382012"/>
              <a:gd name="connsiteX31" fmla="*/ 108037 w 1129009"/>
              <a:gd name="connsiteY31" fmla="*/ 150874 h 2382012"/>
              <a:gd name="connsiteX32" fmla="*/ 65466 w 1129009"/>
              <a:gd name="connsiteY32" fmla="*/ 50615 h 2382012"/>
              <a:gd name="connsiteX33" fmla="*/ 51227 w 1129009"/>
              <a:gd name="connsiteY33" fmla="*/ 56763 h 2382012"/>
              <a:gd name="connsiteX34" fmla="*/ 84133 w 1129009"/>
              <a:gd name="connsiteY34" fmla="*/ 162191 h 2382012"/>
              <a:gd name="connsiteX35" fmla="*/ 39970 w 1129009"/>
              <a:gd name="connsiteY35" fmla="*/ 94753 h 2382012"/>
              <a:gd name="connsiteX36" fmla="*/ 26670 w 1129009"/>
              <a:gd name="connsiteY36" fmla="*/ 101208 h 2382012"/>
              <a:gd name="connsiteX37" fmla="*/ 61115 w 1129009"/>
              <a:gd name="connsiteY37" fmla="*/ 177397 h 2382012"/>
              <a:gd name="connsiteX38" fmla="*/ 21740 w 1129009"/>
              <a:gd name="connsiteY38" fmla="*/ 140672 h 2382012"/>
              <a:gd name="connsiteX39" fmla="*/ 15381 w 1129009"/>
              <a:gd name="connsiteY39" fmla="*/ 155172 h 2382012"/>
              <a:gd name="connsiteX40" fmla="*/ 62036 w 1129009"/>
              <a:gd name="connsiteY40" fmla="*/ 217747 h 2382012"/>
              <a:gd name="connsiteX41" fmla="*/ 122201 w 1129009"/>
              <a:gd name="connsiteY41" fmla="*/ 300181 h 2382012"/>
              <a:gd name="connsiteX42" fmla="*/ 206384 w 1129009"/>
              <a:gd name="connsiteY42" fmla="*/ 451129 h 2382012"/>
              <a:gd name="connsiteX43" fmla="*/ 368944 w 1129009"/>
              <a:gd name="connsiteY43" fmla="*/ 689163 h 2382012"/>
              <a:gd name="connsiteX44" fmla="*/ 374749 w 1129009"/>
              <a:gd name="connsiteY44" fmla="*/ 767541 h 2382012"/>
              <a:gd name="connsiteX45" fmla="*/ 438612 w 1129009"/>
              <a:gd name="connsiteY45" fmla="*/ 924295 h 2382012"/>
              <a:gd name="connsiteX46" fmla="*/ 444418 w 1129009"/>
              <a:gd name="connsiteY46" fmla="*/ 1034603 h 2382012"/>
              <a:gd name="connsiteX47" fmla="*/ 377652 w 1129009"/>
              <a:gd name="connsiteY47" fmla="*/ 1252318 h 2382012"/>
              <a:gd name="connsiteX48" fmla="*/ 383458 w 1129009"/>
              <a:gd name="connsiteY48" fmla="*/ 1359723 h 2382012"/>
              <a:gd name="connsiteX49" fmla="*/ 400875 w 1129009"/>
              <a:gd name="connsiteY49" fmla="*/ 1472935 h 2382012"/>
              <a:gd name="connsiteX50" fmla="*/ 415389 w 1129009"/>
              <a:gd name="connsiteY50" fmla="*/ 1644203 h 2382012"/>
              <a:gd name="connsiteX51" fmla="*/ 450224 w 1129009"/>
              <a:gd name="connsiteY51" fmla="*/ 1754512 h 2382012"/>
              <a:gd name="connsiteX52" fmla="*/ 540212 w 1129009"/>
              <a:gd name="connsiteY52" fmla="*/ 2097049 h 2382012"/>
              <a:gd name="connsiteX53" fmla="*/ 575047 w 1129009"/>
              <a:gd name="connsiteY53" fmla="*/ 2105758 h 2382012"/>
              <a:gd name="connsiteX54" fmla="*/ 543115 w 1129009"/>
              <a:gd name="connsiteY54" fmla="*/ 2166718 h 2382012"/>
              <a:gd name="connsiteX55" fmla="*/ 519892 w 1129009"/>
              <a:gd name="connsiteY55" fmla="*/ 2259609 h 2382012"/>
              <a:gd name="connsiteX56" fmla="*/ 589561 w 1129009"/>
              <a:gd name="connsiteY56" fmla="*/ 2282832 h 2382012"/>
              <a:gd name="connsiteX57" fmla="*/ 644715 w 1129009"/>
              <a:gd name="connsiteY57" fmla="*/ 2242192 h 2382012"/>
              <a:gd name="connsiteX58" fmla="*/ 641812 w 1129009"/>
              <a:gd name="connsiteY58" fmla="*/ 2166718 h 2382012"/>
              <a:gd name="connsiteX59" fmla="*/ 665035 w 1129009"/>
              <a:gd name="connsiteY59" fmla="*/ 2102855 h 2382012"/>
              <a:gd name="connsiteX60" fmla="*/ 665035 w 1129009"/>
              <a:gd name="connsiteY60" fmla="*/ 2079632 h 2382012"/>
              <a:gd name="connsiteX61" fmla="*/ 618589 w 1129009"/>
              <a:gd name="connsiteY61" fmla="*/ 1972226 h 2382012"/>
              <a:gd name="connsiteX62" fmla="*/ 609881 w 1129009"/>
              <a:gd name="connsiteY62" fmla="*/ 1635495 h 2382012"/>
              <a:gd name="connsiteX63" fmla="*/ 609881 w 1129009"/>
              <a:gd name="connsiteY63" fmla="*/ 1452615 h 2382012"/>
              <a:gd name="connsiteX64" fmla="*/ 676647 w 1129009"/>
              <a:gd name="connsiteY64" fmla="*/ 1739998 h 2382012"/>
              <a:gd name="connsiteX65" fmla="*/ 705675 w 1129009"/>
              <a:gd name="connsiteY65" fmla="*/ 1841597 h 2382012"/>
              <a:gd name="connsiteX66" fmla="*/ 704949 w 1129009"/>
              <a:gd name="connsiteY66" fmla="*/ 1964969 h 2382012"/>
              <a:gd name="connsiteX67" fmla="*/ 734704 w 1129009"/>
              <a:gd name="connsiteY67" fmla="*/ 2233483 h 2382012"/>
              <a:gd name="connsiteX68" fmla="*/ 763732 w 1129009"/>
              <a:gd name="connsiteY68" fmla="*/ 2239289 h 2382012"/>
              <a:gd name="connsiteX69" fmla="*/ 757927 w 1129009"/>
              <a:gd name="connsiteY69" fmla="*/ 2314762 h 2382012"/>
              <a:gd name="connsiteX70" fmla="*/ 843561 w 1129009"/>
              <a:gd name="connsiteY70" fmla="*/ 2361209 h 2382012"/>
              <a:gd name="connsiteX71" fmla="*/ 971287 w 1129009"/>
              <a:gd name="connsiteY71" fmla="*/ 2334357 h 2382012"/>
              <a:gd name="connsiteX72" fmla="*/ 824692 w 1129009"/>
              <a:gd name="connsiteY72" fmla="*/ 2230580 h 2382012"/>
              <a:gd name="connsiteX73" fmla="*/ 865332 w 1129009"/>
              <a:gd name="connsiteY73" fmla="*/ 2221871 h 2382012"/>
              <a:gd name="connsiteX74" fmla="*/ 845012 w 1129009"/>
              <a:gd name="connsiteY74" fmla="*/ 1876431 h 2382012"/>
              <a:gd name="connsiteX75" fmla="*/ 853722 w 1129009"/>
              <a:gd name="connsiteY75" fmla="*/ 1815471 h 2382012"/>
              <a:gd name="connsiteX76" fmla="*/ 836304 w 1129009"/>
              <a:gd name="connsiteY76" fmla="*/ 1783540 h 2382012"/>
              <a:gd name="connsiteX77" fmla="*/ 824692 w 1129009"/>
              <a:gd name="connsiteY77" fmla="*/ 1403265 h 2382012"/>
              <a:gd name="connsiteX78" fmla="*/ 795664 w 1129009"/>
              <a:gd name="connsiteY78" fmla="*/ 1292957 h 2382012"/>
              <a:gd name="connsiteX79" fmla="*/ 763732 w 1129009"/>
              <a:gd name="connsiteY79" fmla="*/ 1025894 h 2382012"/>
              <a:gd name="connsiteX80" fmla="*/ 859527 w 1129009"/>
              <a:gd name="connsiteY80" fmla="*/ 700774 h 2382012"/>
              <a:gd name="connsiteX81" fmla="*/ 1051115 w 1129009"/>
              <a:gd name="connsiteY81" fmla="*/ 465642 h 2382012"/>
              <a:gd name="connsiteX82" fmla="*/ 1123687 w 1129009"/>
              <a:gd name="connsiteY82" fmla="*/ 213094 h 2382012"/>
              <a:gd name="connsiteX83" fmla="*/ 1103367 w 1129009"/>
              <a:gd name="connsiteY83" fmla="*/ 73757 h 2382012"/>
              <a:gd name="connsiteX84" fmla="*/ 1090547 w 1129009"/>
              <a:gd name="connsiteY84" fmla="*/ 135953 h 2382012"/>
              <a:gd name="connsiteX85" fmla="*/ 1067930 w 1129009"/>
              <a:gd name="connsiteY85" fmla="*/ 22594 h 2382012"/>
              <a:gd name="connsiteX86" fmla="*/ 1048877 w 1129009"/>
              <a:gd name="connsiteY86" fmla="*/ 17796 h 2382012"/>
              <a:gd name="connsiteX87" fmla="*/ 1057238 w 1129009"/>
              <a:gd name="connsiteY87" fmla="*/ 129373 h 2382012"/>
              <a:gd name="connsiteX88" fmla="*/ 1016939 w 1129009"/>
              <a:gd name="connsiteY88" fmla="*/ 92774 h 2382012"/>
              <a:gd name="connsiteX89" fmla="*/ 999915 w 1129009"/>
              <a:gd name="connsiteY89" fmla="*/ 101933 h 2382012"/>
              <a:gd name="connsiteX0" fmla="*/ 999915 w 1150819"/>
              <a:gd name="connsiteY0" fmla="*/ 101933 h 2382012"/>
              <a:gd name="connsiteX1" fmla="*/ 1042407 w 1150819"/>
              <a:gd name="connsiteY1" fmla="*/ 198581 h 2382012"/>
              <a:gd name="connsiteX2" fmla="*/ 975641 w 1150819"/>
              <a:gd name="connsiteY2" fmla="*/ 340821 h 2382012"/>
              <a:gd name="connsiteX3" fmla="*/ 923389 w 1150819"/>
              <a:gd name="connsiteY3" fmla="*/ 413392 h 2382012"/>
              <a:gd name="connsiteX4" fmla="*/ 859527 w 1150819"/>
              <a:gd name="connsiteY4" fmla="*/ 517895 h 2382012"/>
              <a:gd name="connsiteX5" fmla="*/ 757927 w 1150819"/>
              <a:gd name="connsiteY5" fmla="*/ 570146 h 2382012"/>
              <a:gd name="connsiteX6" fmla="*/ 723092 w 1150819"/>
              <a:gd name="connsiteY6" fmla="*/ 634009 h 2382012"/>
              <a:gd name="connsiteX7" fmla="*/ 682452 w 1150819"/>
              <a:gd name="connsiteY7" fmla="*/ 625301 h 2382012"/>
              <a:gd name="connsiteX8" fmla="*/ 691161 w 1150819"/>
              <a:gd name="connsiteY8" fmla="*/ 575952 h 2382012"/>
              <a:gd name="connsiteX9" fmla="*/ 725995 w 1150819"/>
              <a:gd name="connsiteY9" fmla="*/ 535312 h 2382012"/>
              <a:gd name="connsiteX10" fmla="*/ 723092 w 1150819"/>
              <a:gd name="connsiteY10" fmla="*/ 480158 h 2382012"/>
              <a:gd name="connsiteX11" fmla="*/ 723092 w 1150819"/>
              <a:gd name="connsiteY11" fmla="*/ 427906 h 2382012"/>
              <a:gd name="connsiteX12" fmla="*/ 667938 w 1150819"/>
              <a:gd name="connsiteY12" fmla="*/ 364043 h 2382012"/>
              <a:gd name="connsiteX13" fmla="*/ 589561 w 1150819"/>
              <a:gd name="connsiteY13" fmla="*/ 378558 h 2382012"/>
              <a:gd name="connsiteX14" fmla="*/ 548921 w 1150819"/>
              <a:gd name="connsiteY14" fmla="*/ 436615 h 2382012"/>
              <a:gd name="connsiteX15" fmla="*/ 560532 w 1150819"/>
              <a:gd name="connsiteY15" fmla="*/ 483061 h 2382012"/>
              <a:gd name="connsiteX16" fmla="*/ 551565 w 1150819"/>
              <a:gd name="connsiteY16" fmla="*/ 515115 h 2382012"/>
              <a:gd name="connsiteX17" fmla="*/ 577949 w 1150819"/>
              <a:gd name="connsiteY17" fmla="*/ 570146 h 2382012"/>
              <a:gd name="connsiteX18" fmla="*/ 537309 w 1150819"/>
              <a:gd name="connsiteY18" fmla="*/ 622398 h 2382012"/>
              <a:gd name="connsiteX19" fmla="*/ 508281 w 1150819"/>
              <a:gd name="connsiteY19" fmla="*/ 622398 h 2382012"/>
              <a:gd name="connsiteX20" fmla="*/ 479252 w 1150819"/>
              <a:gd name="connsiteY20" fmla="*/ 575952 h 2382012"/>
              <a:gd name="connsiteX21" fmla="*/ 415389 w 1150819"/>
              <a:gd name="connsiteY21" fmla="*/ 523701 h 2382012"/>
              <a:gd name="connsiteX22" fmla="*/ 366041 w 1150819"/>
              <a:gd name="connsiteY22" fmla="*/ 474352 h 2382012"/>
              <a:gd name="connsiteX23" fmla="*/ 334109 w 1150819"/>
              <a:gd name="connsiteY23" fmla="*/ 404683 h 2382012"/>
              <a:gd name="connsiteX24" fmla="*/ 235412 w 1150819"/>
              <a:gd name="connsiteY24" fmla="*/ 320501 h 2382012"/>
              <a:gd name="connsiteX25" fmla="*/ 180258 w 1150819"/>
              <a:gd name="connsiteY25" fmla="*/ 236318 h 2382012"/>
              <a:gd name="connsiteX26" fmla="*/ 159880 w 1150819"/>
              <a:gd name="connsiteY26" fmla="*/ 131953 h 2382012"/>
              <a:gd name="connsiteX27" fmla="*/ 146338 w 1150819"/>
              <a:gd name="connsiteY27" fmla="*/ 118878 h 2382012"/>
              <a:gd name="connsiteX28" fmla="*/ 143691 w 1150819"/>
              <a:gd name="connsiteY28" fmla="*/ 179646 h 2382012"/>
              <a:gd name="connsiteX29" fmla="*/ 108894 w 1150819"/>
              <a:gd name="connsiteY29" fmla="*/ 62481 h 2382012"/>
              <a:gd name="connsiteX30" fmla="*/ 93975 w 1150819"/>
              <a:gd name="connsiteY30" fmla="*/ 65254 h 2382012"/>
              <a:gd name="connsiteX31" fmla="*/ 108037 w 1150819"/>
              <a:gd name="connsiteY31" fmla="*/ 150874 h 2382012"/>
              <a:gd name="connsiteX32" fmla="*/ 65466 w 1150819"/>
              <a:gd name="connsiteY32" fmla="*/ 50615 h 2382012"/>
              <a:gd name="connsiteX33" fmla="*/ 51227 w 1150819"/>
              <a:gd name="connsiteY33" fmla="*/ 56763 h 2382012"/>
              <a:gd name="connsiteX34" fmla="*/ 84133 w 1150819"/>
              <a:gd name="connsiteY34" fmla="*/ 162191 h 2382012"/>
              <a:gd name="connsiteX35" fmla="*/ 39970 w 1150819"/>
              <a:gd name="connsiteY35" fmla="*/ 94753 h 2382012"/>
              <a:gd name="connsiteX36" fmla="*/ 26670 w 1150819"/>
              <a:gd name="connsiteY36" fmla="*/ 101208 h 2382012"/>
              <a:gd name="connsiteX37" fmla="*/ 61115 w 1150819"/>
              <a:gd name="connsiteY37" fmla="*/ 177397 h 2382012"/>
              <a:gd name="connsiteX38" fmla="*/ 21740 w 1150819"/>
              <a:gd name="connsiteY38" fmla="*/ 140672 h 2382012"/>
              <a:gd name="connsiteX39" fmla="*/ 15381 w 1150819"/>
              <a:gd name="connsiteY39" fmla="*/ 155172 h 2382012"/>
              <a:gd name="connsiteX40" fmla="*/ 62036 w 1150819"/>
              <a:gd name="connsiteY40" fmla="*/ 217747 h 2382012"/>
              <a:gd name="connsiteX41" fmla="*/ 122201 w 1150819"/>
              <a:gd name="connsiteY41" fmla="*/ 300181 h 2382012"/>
              <a:gd name="connsiteX42" fmla="*/ 206384 w 1150819"/>
              <a:gd name="connsiteY42" fmla="*/ 451129 h 2382012"/>
              <a:gd name="connsiteX43" fmla="*/ 368944 w 1150819"/>
              <a:gd name="connsiteY43" fmla="*/ 689163 h 2382012"/>
              <a:gd name="connsiteX44" fmla="*/ 374749 w 1150819"/>
              <a:gd name="connsiteY44" fmla="*/ 767541 h 2382012"/>
              <a:gd name="connsiteX45" fmla="*/ 438612 w 1150819"/>
              <a:gd name="connsiteY45" fmla="*/ 924295 h 2382012"/>
              <a:gd name="connsiteX46" fmla="*/ 444418 w 1150819"/>
              <a:gd name="connsiteY46" fmla="*/ 1034603 h 2382012"/>
              <a:gd name="connsiteX47" fmla="*/ 377652 w 1150819"/>
              <a:gd name="connsiteY47" fmla="*/ 1252318 h 2382012"/>
              <a:gd name="connsiteX48" fmla="*/ 383458 w 1150819"/>
              <a:gd name="connsiteY48" fmla="*/ 1359723 h 2382012"/>
              <a:gd name="connsiteX49" fmla="*/ 400875 w 1150819"/>
              <a:gd name="connsiteY49" fmla="*/ 1472935 h 2382012"/>
              <a:gd name="connsiteX50" fmla="*/ 415389 w 1150819"/>
              <a:gd name="connsiteY50" fmla="*/ 1644203 h 2382012"/>
              <a:gd name="connsiteX51" fmla="*/ 450224 w 1150819"/>
              <a:gd name="connsiteY51" fmla="*/ 1754512 h 2382012"/>
              <a:gd name="connsiteX52" fmla="*/ 540212 w 1150819"/>
              <a:gd name="connsiteY52" fmla="*/ 2097049 h 2382012"/>
              <a:gd name="connsiteX53" fmla="*/ 575047 w 1150819"/>
              <a:gd name="connsiteY53" fmla="*/ 2105758 h 2382012"/>
              <a:gd name="connsiteX54" fmla="*/ 543115 w 1150819"/>
              <a:gd name="connsiteY54" fmla="*/ 2166718 h 2382012"/>
              <a:gd name="connsiteX55" fmla="*/ 519892 w 1150819"/>
              <a:gd name="connsiteY55" fmla="*/ 2259609 h 2382012"/>
              <a:gd name="connsiteX56" fmla="*/ 589561 w 1150819"/>
              <a:gd name="connsiteY56" fmla="*/ 2282832 h 2382012"/>
              <a:gd name="connsiteX57" fmla="*/ 644715 w 1150819"/>
              <a:gd name="connsiteY57" fmla="*/ 2242192 h 2382012"/>
              <a:gd name="connsiteX58" fmla="*/ 641812 w 1150819"/>
              <a:gd name="connsiteY58" fmla="*/ 2166718 h 2382012"/>
              <a:gd name="connsiteX59" fmla="*/ 665035 w 1150819"/>
              <a:gd name="connsiteY59" fmla="*/ 2102855 h 2382012"/>
              <a:gd name="connsiteX60" fmla="*/ 665035 w 1150819"/>
              <a:gd name="connsiteY60" fmla="*/ 2079632 h 2382012"/>
              <a:gd name="connsiteX61" fmla="*/ 618589 w 1150819"/>
              <a:gd name="connsiteY61" fmla="*/ 1972226 h 2382012"/>
              <a:gd name="connsiteX62" fmla="*/ 609881 w 1150819"/>
              <a:gd name="connsiteY62" fmla="*/ 1635495 h 2382012"/>
              <a:gd name="connsiteX63" fmla="*/ 609881 w 1150819"/>
              <a:gd name="connsiteY63" fmla="*/ 1452615 h 2382012"/>
              <a:gd name="connsiteX64" fmla="*/ 676647 w 1150819"/>
              <a:gd name="connsiteY64" fmla="*/ 1739998 h 2382012"/>
              <a:gd name="connsiteX65" fmla="*/ 705675 w 1150819"/>
              <a:gd name="connsiteY65" fmla="*/ 1841597 h 2382012"/>
              <a:gd name="connsiteX66" fmla="*/ 704949 w 1150819"/>
              <a:gd name="connsiteY66" fmla="*/ 1964969 h 2382012"/>
              <a:gd name="connsiteX67" fmla="*/ 734704 w 1150819"/>
              <a:gd name="connsiteY67" fmla="*/ 2233483 h 2382012"/>
              <a:gd name="connsiteX68" fmla="*/ 763732 w 1150819"/>
              <a:gd name="connsiteY68" fmla="*/ 2239289 h 2382012"/>
              <a:gd name="connsiteX69" fmla="*/ 757927 w 1150819"/>
              <a:gd name="connsiteY69" fmla="*/ 2314762 h 2382012"/>
              <a:gd name="connsiteX70" fmla="*/ 843561 w 1150819"/>
              <a:gd name="connsiteY70" fmla="*/ 2361209 h 2382012"/>
              <a:gd name="connsiteX71" fmla="*/ 971287 w 1150819"/>
              <a:gd name="connsiteY71" fmla="*/ 2334357 h 2382012"/>
              <a:gd name="connsiteX72" fmla="*/ 824692 w 1150819"/>
              <a:gd name="connsiteY72" fmla="*/ 2230580 h 2382012"/>
              <a:gd name="connsiteX73" fmla="*/ 865332 w 1150819"/>
              <a:gd name="connsiteY73" fmla="*/ 2221871 h 2382012"/>
              <a:gd name="connsiteX74" fmla="*/ 845012 w 1150819"/>
              <a:gd name="connsiteY74" fmla="*/ 1876431 h 2382012"/>
              <a:gd name="connsiteX75" fmla="*/ 853722 w 1150819"/>
              <a:gd name="connsiteY75" fmla="*/ 1815471 h 2382012"/>
              <a:gd name="connsiteX76" fmla="*/ 836304 w 1150819"/>
              <a:gd name="connsiteY76" fmla="*/ 1783540 h 2382012"/>
              <a:gd name="connsiteX77" fmla="*/ 824692 w 1150819"/>
              <a:gd name="connsiteY77" fmla="*/ 1403265 h 2382012"/>
              <a:gd name="connsiteX78" fmla="*/ 795664 w 1150819"/>
              <a:gd name="connsiteY78" fmla="*/ 1292957 h 2382012"/>
              <a:gd name="connsiteX79" fmla="*/ 763732 w 1150819"/>
              <a:gd name="connsiteY79" fmla="*/ 1025894 h 2382012"/>
              <a:gd name="connsiteX80" fmla="*/ 859527 w 1150819"/>
              <a:gd name="connsiteY80" fmla="*/ 700774 h 2382012"/>
              <a:gd name="connsiteX81" fmla="*/ 1051115 w 1150819"/>
              <a:gd name="connsiteY81" fmla="*/ 465642 h 2382012"/>
              <a:gd name="connsiteX82" fmla="*/ 1123687 w 1150819"/>
              <a:gd name="connsiteY82" fmla="*/ 213094 h 2382012"/>
              <a:gd name="connsiteX83" fmla="*/ 1147432 w 1150819"/>
              <a:gd name="connsiteY83" fmla="*/ 127317 h 2382012"/>
              <a:gd name="connsiteX84" fmla="*/ 1103367 w 1150819"/>
              <a:gd name="connsiteY84" fmla="*/ 73757 h 2382012"/>
              <a:gd name="connsiteX85" fmla="*/ 1090547 w 1150819"/>
              <a:gd name="connsiteY85" fmla="*/ 135953 h 2382012"/>
              <a:gd name="connsiteX86" fmla="*/ 1067930 w 1150819"/>
              <a:gd name="connsiteY86" fmla="*/ 22594 h 2382012"/>
              <a:gd name="connsiteX87" fmla="*/ 1048877 w 1150819"/>
              <a:gd name="connsiteY87" fmla="*/ 17796 h 2382012"/>
              <a:gd name="connsiteX88" fmla="*/ 1057238 w 1150819"/>
              <a:gd name="connsiteY88" fmla="*/ 129373 h 2382012"/>
              <a:gd name="connsiteX89" fmla="*/ 1016939 w 1150819"/>
              <a:gd name="connsiteY89" fmla="*/ 92774 h 2382012"/>
              <a:gd name="connsiteX90" fmla="*/ 999915 w 1150819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03367 w 1169461"/>
              <a:gd name="connsiteY84" fmla="*/ 73757 h 2382012"/>
              <a:gd name="connsiteX85" fmla="*/ 1090547 w 1169461"/>
              <a:gd name="connsiteY85" fmla="*/ 135953 h 2382012"/>
              <a:gd name="connsiteX86" fmla="*/ 1067930 w 1169461"/>
              <a:gd name="connsiteY86" fmla="*/ 22594 h 2382012"/>
              <a:gd name="connsiteX87" fmla="*/ 1048877 w 1169461"/>
              <a:gd name="connsiteY87" fmla="*/ 17796 h 2382012"/>
              <a:gd name="connsiteX88" fmla="*/ 1057238 w 1169461"/>
              <a:gd name="connsiteY88" fmla="*/ 129373 h 2382012"/>
              <a:gd name="connsiteX89" fmla="*/ 1016939 w 1169461"/>
              <a:gd name="connsiteY89" fmla="*/ 92774 h 2382012"/>
              <a:gd name="connsiteX90" fmla="*/ 999915 w 1169461"/>
              <a:gd name="connsiteY90" fmla="*/ 101933 h 2382012"/>
              <a:gd name="connsiteX0" fmla="*/ 999915 w 1169461"/>
              <a:gd name="connsiteY0" fmla="*/ 101933 h 2382012"/>
              <a:gd name="connsiteX1" fmla="*/ 1042407 w 1169461"/>
              <a:gd name="connsiteY1" fmla="*/ 198581 h 2382012"/>
              <a:gd name="connsiteX2" fmla="*/ 975641 w 1169461"/>
              <a:gd name="connsiteY2" fmla="*/ 340821 h 2382012"/>
              <a:gd name="connsiteX3" fmla="*/ 923389 w 1169461"/>
              <a:gd name="connsiteY3" fmla="*/ 413392 h 2382012"/>
              <a:gd name="connsiteX4" fmla="*/ 859527 w 1169461"/>
              <a:gd name="connsiteY4" fmla="*/ 517895 h 2382012"/>
              <a:gd name="connsiteX5" fmla="*/ 757927 w 1169461"/>
              <a:gd name="connsiteY5" fmla="*/ 570146 h 2382012"/>
              <a:gd name="connsiteX6" fmla="*/ 723092 w 1169461"/>
              <a:gd name="connsiteY6" fmla="*/ 634009 h 2382012"/>
              <a:gd name="connsiteX7" fmla="*/ 682452 w 1169461"/>
              <a:gd name="connsiteY7" fmla="*/ 625301 h 2382012"/>
              <a:gd name="connsiteX8" fmla="*/ 691161 w 1169461"/>
              <a:gd name="connsiteY8" fmla="*/ 575952 h 2382012"/>
              <a:gd name="connsiteX9" fmla="*/ 725995 w 1169461"/>
              <a:gd name="connsiteY9" fmla="*/ 535312 h 2382012"/>
              <a:gd name="connsiteX10" fmla="*/ 723092 w 1169461"/>
              <a:gd name="connsiteY10" fmla="*/ 480158 h 2382012"/>
              <a:gd name="connsiteX11" fmla="*/ 723092 w 1169461"/>
              <a:gd name="connsiteY11" fmla="*/ 427906 h 2382012"/>
              <a:gd name="connsiteX12" fmla="*/ 667938 w 1169461"/>
              <a:gd name="connsiteY12" fmla="*/ 364043 h 2382012"/>
              <a:gd name="connsiteX13" fmla="*/ 589561 w 1169461"/>
              <a:gd name="connsiteY13" fmla="*/ 378558 h 2382012"/>
              <a:gd name="connsiteX14" fmla="*/ 548921 w 1169461"/>
              <a:gd name="connsiteY14" fmla="*/ 436615 h 2382012"/>
              <a:gd name="connsiteX15" fmla="*/ 560532 w 1169461"/>
              <a:gd name="connsiteY15" fmla="*/ 483061 h 2382012"/>
              <a:gd name="connsiteX16" fmla="*/ 551565 w 1169461"/>
              <a:gd name="connsiteY16" fmla="*/ 515115 h 2382012"/>
              <a:gd name="connsiteX17" fmla="*/ 577949 w 1169461"/>
              <a:gd name="connsiteY17" fmla="*/ 570146 h 2382012"/>
              <a:gd name="connsiteX18" fmla="*/ 537309 w 1169461"/>
              <a:gd name="connsiteY18" fmla="*/ 622398 h 2382012"/>
              <a:gd name="connsiteX19" fmla="*/ 508281 w 1169461"/>
              <a:gd name="connsiteY19" fmla="*/ 622398 h 2382012"/>
              <a:gd name="connsiteX20" fmla="*/ 479252 w 1169461"/>
              <a:gd name="connsiteY20" fmla="*/ 575952 h 2382012"/>
              <a:gd name="connsiteX21" fmla="*/ 415389 w 1169461"/>
              <a:gd name="connsiteY21" fmla="*/ 523701 h 2382012"/>
              <a:gd name="connsiteX22" fmla="*/ 366041 w 1169461"/>
              <a:gd name="connsiteY22" fmla="*/ 474352 h 2382012"/>
              <a:gd name="connsiteX23" fmla="*/ 334109 w 1169461"/>
              <a:gd name="connsiteY23" fmla="*/ 404683 h 2382012"/>
              <a:gd name="connsiteX24" fmla="*/ 235412 w 1169461"/>
              <a:gd name="connsiteY24" fmla="*/ 320501 h 2382012"/>
              <a:gd name="connsiteX25" fmla="*/ 180258 w 1169461"/>
              <a:gd name="connsiteY25" fmla="*/ 236318 h 2382012"/>
              <a:gd name="connsiteX26" fmla="*/ 159880 w 1169461"/>
              <a:gd name="connsiteY26" fmla="*/ 131953 h 2382012"/>
              <a:gd name="connsiteX27" fmla="*/ 146338 w 1169461"/>
              <a:gd name="connsiteY27" fmla="*/ 118878 h 2382012"/>
              <a:gd name="connsiteX28" fmla="*/ 143691 w 1169461"/>
              <a:gd name="connsiteY28" fmla="*/ 179646 h 2382012"/>
              <a:gd name="connsiteX29" fmla="*/ 108894 w 1169461"/>
              <a:gd name="connsiteY29" fmla="*/ 62481 h 2382012"/>
              <a:gd name="connsiteX30" fmla="*/ 93975 w 1169461"/>
              <a:gd name="connsiteY30" fmla="*/ 65254 h 2382012"/>
              <a:gd name="connsiteX31" fmla="*/ 108037 w 1169461"/>
              <a:gd name="connsiteY31" fmla="*/ 150874 h 2382012"/>
              <a:gd name="connsiteX32" fmla="*/ 65466 w 1169461"/>
              <a:gd name="connsiteY32" fmla="*/ 50615 h 2382012"/>
              <a:gd name="connsiteX33" fmla="*/ 51227 w 1169461"/>
              <a:gd name="connsiteY33" fmla="*/ 56763 h 2382012"/>
              <a:gd name="connsiteX34" fmla="*/ 84133 w 1169461"/>
              <a:gd name="connsiteY34" fmla="*/ 162191 h 2382012"/>
              <a:gd name="connsiteX35" fmla="*/ 39970 w 1169461"/>
              <a:gd name="connsiteY35" fmla="*/ 94753 h 2382012"/>
              <a:gd name="connsiteX36" fmla="*/ 26670 w 1169461"/>
              <a:gd name="connsiteY36" fmla="*/ 101208 h 2382012"/>
              <a:gd name="connsiteX37" fmla="*/ 61115 w 1169461"/>
              <a:gd name="connsiteY37" fmla="*/ 177397 h 2382012"/>
              <a:gd name="connsiteX38" fmla="*/ 21740 w 1169461"/>
              <a:gd name="connsiteY38" fmla="*/ 140672 h 2382012"/>
              <a:gd name="connsiteX39" fmla="*/ 15381 w 1169461"/>
              <a:gd name="connsiteY39" fmla="*/ 155172 h 2382012"/>
              <a:gd name="connsiteX40" fmla="*/ 62036 w 1169461"/>
              <a:gd name="connsiteY40" fmla="*/ 217747 h 2382012"/>
              <a:gd name="connsiteX41" fmla="*/ 122201 w 1169461"/>
              <a:gd name="connsiteY41" fmla="*/ 300181 h 2382012"/>
              <a:gd name="connsiteX42" fmla="*/ 206384 w 1169461"/>
              <a:gd name="connsiteY42" fmla="*/ 451129 h 2382012"/>
              <a:gd name="connsiteX43" fmla="*/ 368944 w 1169461"/>
              <a:gd name="connsiteY43" fmla="*/ 689163 h 2382012"/>
              <a:gd name="connsiteX44" fmla="*/ 374749 w 1169461"/>
              <a:gd name="connsiteY44" fmla="*/ 767541 h 2382012"/>
              <a:gd name="connsiteX45" fmla="*/ 438612 w 1169461"/>
              <a:gd name="connsiteY45" fmla="*/ 924295 h 2382012"/>
              <a:gd name="connsiteX46" fmla="*/ 444418 w 1169461"/>
              <a:gd name="connsiteY46" fmla="*/ 1034603 h 2382012"/>
              <a:gd name="connsiteX47" fmla="*/ 377652 w 1169461"/>
              <a:gd name="connsiteY47" fmla="*/ 1252318 h 2382012"/>
              <a:gd name="connsiteX48" fmla="*/ 383458 w 1169461"/>
              <a:gd name="connsiteY48" fmla="*/ 1359723 h 2382012"/>
              <a:gd name="connsiteX49" fmla="*/ 400875 w 1169461"/>
              <a:gd name="connsiteY49" fmla="*/ 1472935 h 2382012"/>
              <a:gd name="connsiteX50" fmla="*/ 415389 w 1169461"/>
              <a:gd name="connsiteY50" fmla="*/ 1644203 h 2382012"/>
              <a:gd name="connsiteX51" fmla="*/ 450224 w 1169461"/>
              <a:gd name="connsiteY51" fmla="*/ 1754512 h 2382012"/>
              <a:gd name="connsiteX52" fmla="*/ 540212 w 1169461"/>
              <a:gd name="connsiteY52" fmla="*/ 2097049 h 2382012"/>
              <a:gd name="connsiteX53" fmla="*/ 575047 w 1169461"/>
              <a:gd name="connsiteY53" fmla="*/ 2105758 h 2382012"/>
              <a:gd name="connsiteX54" fmla="*/ 543115 w 1169461"/>
              <a:gd name="connsiteY54" fmla="*/ 2166718 h 2382012"/>
              <a:gd name="connsiteX55" fmla="*/ 519892 w 1169461"/>
              <a:gd name="connsiteY55" fmla="*/ 2259609 h 2382012"/>
              <a:gd name="connsiteX56" fmla="*/ 589561 w 1169461"/>
              <a:gd name="connsiteY56" fmla="*/ 2282832 h 2382012"/>
              <a:gd name="connsiteX57" fmla="*/ 644715 w 1169461"/>
              <a:gd name="connsiteY57" fmla="*/ 2242192 h 2382012"/>
              <a:gd name="connsiteX58" fmla="*/ 641812 w 1169461"/>
              <a:gd name="connsiteY58" fmla="*/ 2166718 h 2382012"/>
              <a:gd name="connsiteX59" fmla="*/ 665035 w 1169461"/>
              <a:gd name="connsiteY59" fmla="*/ 2102855 h 2382012"/>
              <a:gd name="connsiteX60" fmla="*/ 665035 w 1169461"/>
              <a:gd name="connsiteY60" fmla="*/ 2079632 h 2382012"/>
              <a:gd name="connsiteX61" fmla="*/ 618589 w 1169461"/>
              <a:gd name="connsiteY61" fmla="*/ 1972226 h 2382012"/>
              <a:gd name="connsiteX62" fmla="*/ 609881 w 1169461"/>
              <a:gd name="connsiteY62" fmla="*/ 1635495 h 2382012"/>
              <a:gd name="connsiteX63" fmla="*/ 609881 w 1169461"/>
              <a:gd name="connsiteY63" fmla="*/ 1452615 h 2382012"/>
              <a:gd name="connsiteX64" fmla="*/ 676647 w 1169461"/>
              <a:gd name="connsiteY64" fmla="*/ 1739998 h 2382012"/>
              <a:gd name="connsiteX65" fmla="*/ 705675 w 1169461"/>
              <a:gd name="connsiteY65" fmla="*/ 1841597 h 2382012"/>
              <a:gd name="connsiteX66" fmla="*/ 704949 w 1169461"/>
              <a:gd name="connsiteY66" fmla="*/ 1964969 h 2382012"/>
              <a:gd name="connsiteX67" fmla="*/ 734704 w 1169461"/>
              <a:gd name="connsiteY67" fmla="*/ 2233483 h 2382012"/>
              <a:gd name="connsiteX68" fmla="*/ 763732 w 1169461"/>
              <a:gd name="connsiteY68" fmla="*/ 2239289 h 2382012"/>
              <a:gd name="connsiteX69" fmla="*/ 757927 w 1169461"/>
              <a:gd name="connsiteY69" fmla="*/ 2314762 h 2382012"/>
              <a:gd name="connsiteX70" fmla="*/ 843561 w 1169461"/>
              <a:gd name="connsiteY70" fmla="*/ 2361209 h 2382012"/>
              <a:gd name="connsiteX71" fmla="*/ 971287 w 1169461"/>
              <a:gd name="connsiteY71" fmla="*/ 2334357 h 2382012"/>
              <a:gd name="connsiteX72" fmla="*/ 824692 w 1169461"/>
              <a:gd name="connsiteY72" fmla="*/ 2230580 h 2382012"/>
              <a:gd name="connsiteX73" fmla="*/ 865332 w 1169461"/>
              <a:gd name="connsiteY73" fmla="*/ 2221871 h 2382012"/>
              <a:gd name="connsiteX74" fmla="*/ 845012 w 1169461"/>
              <a:gd name="connsiteY74" fmla="*/ 1876431 h 2382012"/>
              <a:gd name="connsiteX75" fmla="*/ 853722 w 1169461"/>
              <a:gd name="connsiteY75" fmla="*/ 1815471 h 2382012"/>
              <a:gd name="connsiteX76" fmla="*/ 836304 w 1169461"/>
              <a:gd name="connsiteY76" fmla="*/ 1783540 h 2382012"/>
              <a:gd name="connsiteX77" fmla="*/ 824692 w 1169461"/>
              <a:gd name="connsiteY77" fmla="*/ 1403265 h 2382012"/>
              <a:gd name="connsiteX78" fmla="*/ 795664 w 1169461"/>
              <a:gd name="connsiteY78" fmla="*/ 1292957 h 2382012"/>
              <a:gd name="connsiteX79" fmla="*/ 763732 w 1169461"/>
              <a:gd name="connsiteY79" fmla="*/ 1025894 h 2382012"/>
              <a:gd name="connsiteX80" fmla="*/ 859527 w 1169461"/>
              <a:gd name="connsiteY80" fmla="*/ 700774 h 2382012"/>
              <a:gd name="connsiteX81" fmla="*/ 1051115 w 1169461"/>
              <a:gd name="connsiteY81" fmla="*/ 465642 h 2382012"/>
              <a:gd name="connsiteX82" fmla="*/ 1123687 w 1169461"/>
              <a:gd name="connsiteY82" fmla="*/ 213094 h 2382012"/>
              <a:gd name="connsiteX83" fmla="*/ 1166074 w 1169461"/>
              <a:gd name="connsiteY83" fmla="*/ 108675 h 2382012"/>
              <a:gd name="connsiteX84" fmla="*/ 1125461 w 1169461"/>
              <a:gd name="connsiteY84" fmla="*/ 88000 h 2382012"/>
              <a:gd name="connsiteX85" fmla="*/ 1103367 w 1169461"/>
              <a:gd name="connsiteY85" fmla="*/ 73757 h 2382012"/>
              <a:gd name="connsiteX86" fmla="*/ 1090547 w 1169461"/>
              <a:gd name="connsiteY86" fmla="*/ 135953 h 2382012"/>
              <a:gd name="connsiteX87" fmla="*/ 1067930 w 1169461"/>
              <a:gd name="connsiteY87" fmla="*/ 22594 h 2382012"/>
              <a:gd name="connsiteX88" fmla="*/ 1048877 w 1169461"/>
              <a:gd name="connsiteY88" fmla="*/ 17796 h 2382012"/>
              <a:gd name="connsiteX89" fmla="*/ 1057238 w 1169461"/>
              <a:gd name="connsiteY89" fmla="*/ 129373 h 2382012"/>
              <a:gd name="connsiteX90" fmla="*/ 1016939 w 1169461"/>
              <a:gd name="connsiteY90" fmla="*/ 92774 h 2382012"/>
              <a:gd name="connsiteX91" fmla="*/ 999915 w 1169461"/>
              <a:gd name="connsiteY91" fmla="*/ 101933 h 2382012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90547 w 1169461"/>
              <a:gd name="connsiteY86" fmla="*/ 165977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7669 w 1169461"/>
              <a:gd name="connsiteY86" fmla="*/ 13129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67930 w 1169461"/>
              <a:gd name="connsiteY87" fmla="*/ 52618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31957 h 2412036"/>
              <a:gd name="connsiteX1" fmla="*/ 1042407 w 1169461"/>
              <a:gd name="connsiteY1" fmla="*/ 228605 h 2412036"/>
              <a:gd name="connsiteX2" fmla="*/ 975641 w 1169461"/>
              <a:gd name="connsiteY2" fmla="*/ 370845 h 2412036"/>
              <a:gd name="connsiteX3" fmla="*/ 923389 w 1169461"/>
              <a:gd name="connsiteY3" fmla="*/ 443416 h 2412036"/>
              <a:gd name="connsiteX4" fmla="*/ 859527 w 1169461"/>
              <a:gd name="connsiteY4" fmla="*/ 547919 h 2412036"/>
              <a:gd name="connsiteX5" fmla="*/ 757927 w 1169461"/>
              <a:gd name="connsiteY5" fmla="*/ 600170 h 2412036"/>
              <a:gd name="connsiteX6" fmla="*/ 723092 w 1169461"/>
              <a:gd name="connsiteY6" fmla="*/ 664033 h 2412036"/>
              <a:gd name="connsiteX7" fmla="*/ 682452 w 1169461"/>
              <a:gd name="connsiteY7" fmla="*/ 655325 h 2412036"/>
              <a:gd name="connsiteX8" fmla="*/ 691161 w 1169461"/>
              <a:gd name="connsiteY8" fmla="*/ 605976 h 2412036"/>
              <a:gd name="connsiteX9" fmla="*/ 725995 w 1169461"/>
              <a:gd name="connsiteY9" fmla="*/ 565336 h 2412036"/>
              <a:gd name="connsiteX10" fmla="*/ 723092 w 1169461"/>
              <a:gd name="connsiteY10" fmla="*/ 510182 h 2412036"/>
              <a:gd name="connsiteX11" fmla="*/ 723092 w 1169461"/>
              <a:gd name="connsiteY11" fmla="*/ 457930 h 2412036"/>
              <a:gd name="connsiteX12" fmla="*/ 667938 w 1169461"/>
              <a:gd name="connsiteY12" fmla="*/ 394067 h 2412036"/>
              <a:gd name="connsiteX13" fmla="*/ 589561 w 1169461"/>
              <a:gd name="connsiteY13" fmla="*/ 408582 h 2412036"/>
              <a:gd name="connsiteX14" fmla="*/ 548921 w 1169461"/>
              <a:gd name="connsiteY14" fmla="*/ 466639 h 2412036"/>
              <a:gd name="connsiteX15" fmla="*/ 560532 w 1169461"/>
              <a:gd name="connsiteY15" fmla="*/ 513085 h 2412036"/>
              <a:gd name="connsiteX16" fmla="*/ 551565 w 1169461"/>
              <a:gd name="connsiteY16" fmla="*/ 545139 h 2412036"/>
              <a:gd name="connsiteX17" fmla="*/ 577949 w 1169461"/>
              <a:gd name="connsiteY17" fmla="*/ 600170 h 2412036"/>
              <a:gd name="connsiteX18" fmla="*/ 537309 w 1169461"/>
              <a:gd name="connsiteY18" fmla="*/ 652422 h 2412036"/>
              <a:gd name="connsiteX19" fmla="*/ 508281 w 1169461"/>
              <a:gd name="connsiteY19" fmla="*/ 652422 h 2412036"/>
              <a:gd name="connsiteX20" fmla="*/ 479252 w 1169461"/>
              <a:gd name="connsiteY20" fmla="*/ 605976 h 2412036"/>
              <a:gd name="connsiteX21" fmla="*/ 415389 w 1169461"/>
              <a:gd name="connsiteY21" fmla="*/ 553725 h 2412036"/>
              <a:gd name="connsiteX22" fmla="*/ 366041 w 1169461"/>
              <a:gd name="connsiteY22" fmla="*/ 504376 h 2412036"/>
              <a:gd name="connsiteX23" fmla="*/ 334109 w 1169461"/>
              <a:gd name="connsiteY23" fmla="*/ 434707 h 2412036"/>
              <a:gd name="connsiteX24" fmla="*/ 235412 w 1169461"/>
              <a:gd name="connsiteY24" fmla="*/ 350525 h 2412036"/>
              <a:gd name="connsiteX25" fmla="*/ 180258 w 1169461"/>
              <a:gd name="connsiteY25" fmla="*/ 266342 h 2412036"/>
              <a:gd name="connsiteX26" fmla="*/ 159880 w 1169461"/>
              <a:gd name="connsiteY26" fmla="*/ 161977 h 2412036"/>
              <a:gd name="connsiteX27" fmla="*/ 146338 w 1169461"/>
              <a:gd name="connsiteY27" fmla="*/ 148902 h 2412036"/>
              <a:gd name="connsiteX28" fmla="*/ 143691 w 1169461"/>
              <a:gd name="connsiteY28" fmla="*/ 209670 h 2412036"/>
              <a:gd name="connsiteX29" fmla="*/ 108894 w 1169461"/>
              <a:gd name="connsiteY29" fmla="*/ 92505 h 2412036"/>
              <a:gd name="connsiteX30" fmla="*/ 93975 w 1169461"/>
              <a:gd name="connsiteY30" fmla="*/ 95278 h 2412036"/>
              <a:gd name="connsiteX31" fmla="*/ 108037 w 1169461"/>
              <a:gd name="connsiteY31" fmla="*/ 180898 h 2412036"/>
              <a:gd name="connsiteX32" fmla="*/ 65466 w 1169461"/>
              <a:gd name="connsiteY32" fmla="*/ 80639 h 2412036"/>
              <a:gd name="connsiteX33" fmla="*/ 51227 w 1169461"/>
              <a:gd name="connsiteY33" fmla="*/ 86787 h 2412036"/>
              <a:gd name="connsiteX34" fmla="*/ 84133 w 1169461"/>
              <a:gd name="connsiteY34" fmla="*/ 192215 h 2412036"/>
              <a:gd name="connsiteX35" fmla="*/ 39970 w 1169461"/>
              <a:gd name="connsiteY35" fmla="*/ 124777 h 2412036"/>
              <a:gd name="connsiteX36" fmla="*/ 26670 w 1169461"/>
              <a:gd name="connsiteY36" fmla="*/ 131232 h 2412036"/>
              <a:gd name="connsiteX37" fmla="*/ 61115 w 1169461"/>
              <a:gd name="connsiteY37" fmla="*/ 207421 h 2412036"/>
              <a:gd name="connsiteX38" fmla="*/ 21740 w 1169461"/>
              <a:gd name="connsiteY38" fmla="*/ 170696 h 2412036"/>
              <a:gd name="connsiteX39" fmla="*/ 15381 w 1169461"/>
              <a:gd name="connsiteY39" fmla="*/ 185196 h 2412036"/>
              <a:gd name="connsiteX40" fmla="*/ 62036 w 1169461"/>
              <a:gd name="connsiteY40" fmla="*/ 247771 h 2412036"/>
              <a:gd name="connsiteX41" fmla="*/ 122201 w 1169461"/>
              <a:gd name="connsiteY41" fmla="*/ 330205 h 2412036"/>
              <a:gd name="connsiteX42" fmla="*/ 206384 w 1169461"/>
              <a:gd name="connsiteY42" fmla="*/ 481153 h 2412036"/>
              <a:gd name="connsiteX43" fmla="*/ 368944 w 1169461"/>
              <a:gd name="connsiteY43" fmla="*/ 719187 h 2412036"/>
              <a:gd name="connsiteX44" fmla="*/ 374749 w 1169461"/>
              <a:gd name="connsiteY44" fmla="*/ 797565 h 2412036"/>
              <a:gd name="connsiteX45" fmla="*/ 438612 w 1169461"/>
              <a:gd name="connsiteY45" fmla="*/ 954319 h 2412036"/>
              <a:gd name="connsiteX46" fmla="*/ 444418 w 1169461"/>
              <a:gd name="connsiteY46" fmla="*/ 1064627 h 2412036"/>
              <a:gd name="connsiteX47" fmla="*/ 377652 w 1169461"/>
              <a:gd name="connsiteY47" fmla="*/ 1282342 h 2412036"/>
              <a:gd name="connsiteX48" fmla="*/ 383458 w 1169461"/>
              <a:gd name="connsiteY48" fmla="*/ 1389747 h 2412036"/>
              <a:gd name="connsiteX49" fmla="*/ 400875 w 1169461"/>
              <a:gd name="connsiteY49" fmla="*/ 1502959 h 2412036"/>
              <a:gd name="connsiteX50" fmla="*/ 415389 w 1169461"/>
              <a:gd name="connsiteY50" fmla="*/ 1674227 h 2412036"/>
              <a:gd name="connsiteX51" fmla="*/ 450224 w 1169461"/>
              <a:gd name="connsiteY51" fmla="*/ 1784536 h 2412036"/>
              <a:gd name="connsiteX52" fmla="*/ 540212 w 1169461"/>
              <a:gd name="connsiteY52" fmla="*/ 2127073 h 2412036"/>
              <a:gd name="connsiteX53" fmla="*/ 575047 w 1169461"/>
              <a:gd name="connsiteY53" fmla="*/ 2135782 h 2412036"/>
              <a:gd name="connsiteX54" fmla="*/ 543115 w 1169461"/>
              <a:gd name="connsiteY54" fmla="*/ 2196742 h 2412036"/>
              <a:gd name="connsiteX55" fmla="*/ 519892 w 1169461"/>
              <a:gd name="connsiteY55" fmla="*/ 2289633 h 2412036"/>
              <a:gd name="connsiteX56" fmla="*/ 589561 w 1169461"/>
              <a:gd name="connsiteY56" fmla="*/ 2312856 h 2412036"/>
              <a:gd name="connsiteX57" fmla="*/ 644715 w 1169461"/>
              <a:gd name="connsiteY57" fmla="*/ 2272216 h 2412036"/>
              <a:gd name="connsiteX58" fmla="*/ 641812 w 1169461"/>
              <a:gd name="connsiteY58" fmla="*/ 2196742 h 2412036"/>
              <a:gd name="connsiteX59" fmla="*/ 665035 w 1169461"/>
              <a:gd name="connsiteY59" fmla="*/ 2132879 h 2412036"/>
              <a:gd name="connsiteX60" fmla="*/ 665035 w 1169461"/>
              <a:gd name="connsiteY60" fmla="*/ 2109656 h 2412036"/>
              <a:gd name="connsiteX61" fmla="*/ 618589 w 1169461"/>
              <a:gd name="connsiteY61" fmla="*/ 2002250 h 2412036"/>
              <a:gd name="connsiteX62" fmla="*/ 609881 w 1169461"/>
              <a:gd name="connsiteY62" fmla="*/ 1665519 h 2412036"/>
              <a:gd name="connsiteX63" fmla="*/ 609881 w 1169461"/>
              <a:gd name="connsiteY63" fmla="*/ 1482639 h 2412036"/>
              <a:gd name="connsiteX64" fmla="*/ 676647 w 1169461"/>
              <a:gd name="connsiteY64" fmla="*/ 1770022 h 2412036"/>
              <a:gd name="connsiteX65" fmla="*/ 705675 w 1169461"/>
              <a:gd name="connsiteY65" fmla="*/ 1871621 h 2412036"/>
              <a:gd name="connsiteX66" fmla="*/ 704949 w 1169461"/>
              <a:gd name="connsiteY66" fmla="*/ 1994993 h 2412036"/>
              <a:gd name="connsiteX67" fmla="*/ 734704 w 1169461"/>
              <a:gd name="connsiteY67" fmla="*/ 2263507 h 2412036"/>
              <a:gd name="connsiteX68" fmla="*/ 763732 w 1169461"/>
              <a:gd name="connsiteY68" fmla="*/ 2269313 h 2412036"/>
              <a:gd name="connsiteX69" fmla="*/ 757927 w 1169461"/>
              <a:gd name="connsiteY69" fmla="*/ 2344786 h 2412036"/>
              <a:gd name="connsiteX70" fmla="*/ 843561 w 1169461"/>
              <a:gd name="connsiteY70" fmla="*/ 2391233 h 2412036"/>
              <a:gd name="connsiteX71" fmla="*/ 971287 w 1169461"/>
              <a:gd name="connsiteY71" fmla="*/ 2364381 h 2412036"/>
              <a:gd name="connsiteX72" fmla="*/ 824692 w 1169461"/>
              <a:gd name="connsiteY72" fmla="*/ 2260604 h 2412036"/>
              <a:gd name="connsiteX73" fmla="*/ 865332 w 1169461"/>
              <a:gd name="connsiteY73" fmla="*/ 2251895 h 2412036"/>
              <a:gd name="connsiteX74" fmla="*/ 845012 w 1169461"/>
              <a:gd name="connsiteY74" fmla="*/ 1906455 h 2412036"/>
              <a:gd name="connsiteX75" fmla="*/ 853722 w 1169461"/>
              <a:gd name="connsiteY75" fmla="*/ 1845495 h 2412036"/>
              <a:gd name="connsiteX76" fmla="*/ 836304 w 1169461"/>
              <a:gd name="connsiteY76" fmla="*/ 1813564 h 2412036"/>
              <a:gd name="connsiteX77" fmla="*/ 824692 w 1169461"/>
              <a:gd name="connsiteY77" fmla="*/ 1433289 h 2412036"/>
              <a:gd name="connsiteX78" fmla="*/ 795664 w 1169461"/>
              <a:gd name="connsiteY78" fmla="*/ 1322981 h 2412036"/>
              <a:gd name="connsiteX79" fmla="*/ 763732 w 1169461"/>
              <a:gd name="connsiteY79" fmla="*/ 1055918 h 2412036"/>
              <a:gd name="connsiteX80" fmla="*/ 859527 w 1169461"/>
              <a:gd name="connsiteY80" fmla="*/ 730798 h 2412036"/>
              <a:gd name="connsiteX81" fmla="*/ 1051115 w 1169461"/>
              <a:gd name="connsiteY81" fmla="*/ 495666 h 2412036"/>
              <a:gd name="connsiteX82" fmla="*/ 1123687 w 1169461"/>
              <a:gd name="connsiteY82" fmla="*/ 243118 h 2412036"/>
              <a:gd name="connsiteX83" fmla="*/ 1166074 w 1169461"/>
              <a:gd name="connsiteY83" fmla="*/ 138699 h 2412036"/>
              <a:gd name="connsiteX84" fmla="*/ 1125461 w 1169461"/>
              <a:gd name="connsiteY84" fmla="*/ 118024 h 2412036"/>
              <a:gd name="connsiteX85" fmla="*/ 1097747 w 1169461"/>
              <a:gd name="connsiteY85" fmla="*/ 21949 h 2412036"/>
              <a:gd name="connsiteX86" fmla="*/ 1081461 w 1169461"/>
              <a:gd name="connsiteY86" fmla="*/ 103358 h 2412036"/>
              <a:gd name="connsiteX87" fmla="*/ 1058746 w 1169461"/>
              <a:gd name="connsiteY87" fmla="*/ 40556 h 2412036"/>
              <a:gd name="connsiteX88" fmla="*/ 1048877 w 1169461"/>
              <a:gd name="connsiteY88" fmla="*/ 47820 h 2412036"/>
              <a:gd name="connsiteX89" fmla="*/ 1057238 w 1169461"/>
              <a:gd name="connsiteY89" fmla="*/ 159397 h 2412036"/>
              <a:gd name="connsiteX90" fmla="*/ 1016939 w 1169461"/>
              <a:gd name="connsiteY90" fmla="*/ 122798 h 2412036"/>
              <a:gd name="connsiteX91" fmla="*/ 999915 w 1169461"/>
              <a:gd name="connsiteY91" fmla="*/ 131957 h 2412036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093772 w 1169461"/>
              <a:gd name="connsiteY85" fmla="*/ 21949 h 2433830"/>
              <a:gd name="connsiteX86" fmla="*/ 1081461 w 1169461"/>
              <a:gd name="connsiteY86" fmla="*/ 125152 h 2433830"/>
              <a:gd name="connsiteX87" fmla="*/ 1058746 w 1169461"/>
              <a:gd name="connsiteY87" fmla="*/ 62350 h 2433830"/>
              <a:gd name="connsiteX88" fmla="*/ 1048877 w 1169461"/>
              <a:gd name="connsiteY88" fmla="*/ 69614 h 2433830"/>
              <a:gd name="connsiteX89" fmla="*/ 1057238 w 1169461"/>
              <a:gd name="connsiteY89" fmla="*/ 181191 h 2433830"/>
              <a:gd name="connsiteX90" fmla="*/ 1016939 w 1169461"/>
              <a:gd name="connsiteY90" fmla="*/ 144592 h 2433830"/>
              <a:gd name="connsiteX91" fmla="*/ 999915 w 1169461"/>
              <a:gd name="connsiteY91" fmla="*/ 153751 h 2433830"/>
              <a:gd name="connsiteX0" fmla="*/ 999915 w 1169461"/>
              <a:gd name="connsiteY0" fmla="*/ 153751 h 2433830"/>
              <a:gd name="connsiteX1" fmla="*/ 1042407 w 1169461"/>
              <a:gd name="connsiteY1" fmla="*/ 250399 h 2433830"/>
              <a:gd name="connsiteX2" fmla="*/ 975641 w 1169461"/>
              <a:gd name="connsiteY2" fmla="*/ 392639 h 2433830"/>
              <a:gd name="connsiteX3" fmla="*/ 923389 w 1169461"/>
              <a:gd name="connsiteY3" fmla="*/ 465210 h 2433830"/>
              <a:gd name="connsiteX4" fmla="*/ 859527 w 1169461"/>
              <a:gd name="connsiteY4" fmla="*/ 569713 h 2433830"/>
              <a:gd name="connsiteX5" fmla="*/ 757927 w 1169461"/>
              <a:gd name="connsiteY5" fmla="*/ 621964 h 2433830"/>
              <a:gd name="connsiteX6" fmla="*/ 723092 w 1169461"/>
              <a:gd name="connsiteY6" fmla="*/ 685827 h 2433830"/>
              <a:gd name="connsiteX7" fmla="*/ 682452 w 1169461"/>
              <a:gd name="connsiteY7" fmla="*/ 677119 h 2433830"/>
              <a:gd name="connsiteX8" fmla="*/ 691161 w 1169461"/>
              <a:gd name="connsiteY8" fmla="*/ 627770 h 2433830"/>
              <a:gd name="connsiteX9" fmla="*/ 725995 w 1169461"/>
              <a:gd name="connsiteY9" fmla="*/ 587130 h 2433830"/>
              <a:gd name="connsiteX10" fmla="*/ 723092 w 1169461"/>
              <a:gd name="connsiteY10" fmla="*/ 531976 h 2433830"/>
              <a:gd name="connsiteX11" fmla="*/ 723092 w 1169461"/>
              <a:gd name="connsiteY11" fmla="*/ 479724 h 2433830"/>
              <a:gd name="connsiteX12" fmla="*/ 667938 w 1169461"/>
              <a:gd name="connsiteY12" fmla="*/ 415861 h 2433830"/>
              <a:gd name="connsiteX13" fmla="*/ 589561 w 1169461"/>
              <a:gd name="connsiteY13" fmla="*/ 430376 h 2433830"/>
              <a:gd name="connsiteX14" fmla="*/ 548921 w 1169461"/>
              <a:gd name="connsiteY14" fmla="*/ 488433 h 2433830"/>
              <a:gd name="connsiteX15" fmla="*/ 560532 w 1169461"/>
              <a:gd name="connsiteY15" fmla="*/ 534879 h 2433830"/>
              <a:gd name="connsiteX16" fmla="*/ 551565 w 1169461"/>
              <a:gd name="connsiteY16" fmla="*/ 566933 h 2433830"/>
              <a:gd name="connsiteX17" fmla="*/ 577949 w 1169461"/>
              <a:gd name="connsiteY17" fmla="*/ 621964 h 2433830"/>
              <a:gd name="connsiteX18" fmla="*/ 537309 w 1169461"/>
              <a:gd name="connsiteY18" fmla="*/ 674216 h 2433830"/>
              <a:gd name="connsiteX19" fmla="*/ 508281 w 1169461"/>
              <a:gd name="connsiteY19" fmla="*/ 674216 h 2433830"/>
              <a:gd name="connsiteX20" fmla="*/ 479252 w 1169461"/>
              <a:gd name="connsiteY20" fmla="*/ 627770 h 2433830"/>
              <a:gd name="connsiteX21" fmla="*/ 415389 w 1169461"/>
              <a:gd name="connsiteY21" fmla="*/ 575519 h 2433830"/>
              <a:gd name="connsiteX22" fmla="*/ 366041 w 1169461"/>
              <a:gd name="connsiteY22" fmla="*/ 526170 h 2433830"/>
              <a:gd name="connsiteX23" fmla="*/ 334109 w 1169461"/>
              <a:gd name="connsiteY23" fmla="*/ 456501 h 2433830"/>
              <a:gd name="connsiteX24" fmla="*/ 235412 w 1169461"/>
              <a:gd name="connsiteY24" fmla="*/ 372319 h 2433830"/>
              <a:gd name="connsiteX25" fmla="*/ 180258 w 1169461"/>
              <a:gd name="connsiteY25" fmla="*/ 288136 h 2433830"/>
              <a:gd name="connsiteX26" fmla="*/ 159880 w 1169461"/>
              <a:gd name="connsiteY26" fmla="*/ 183771 h 2433830"/>
              <a:gd name="connsiteX27" fmla="*/ 146338 w 1169461"/>
              <a:gd name="connsiteY27" fmla="*/ 170696 h 2433830"/>
              <a:gd name="connsiteX28" fmla="*/ 143691 w 1169461"/>
              <a:gd name="connsiteY28" fmla="*/ 231464 h 2433830"/>
              <a:gd name="connsiteX29" fmla="*/ 108894 w 1169461"/>
              <a:gd name="connsiteY29" fmla="*/ 114299 h 2433830"/>
              <a:gd name="connsiteX30" fmla="*/ 93975 w 1169461"/>
              <a:gd name="connsiteY30" fmla="*/ 117072 h 2433830"/>
              <a:gd name="connsiteX31" fmla="*/ 108037 w 1169461"/>
              <a:gd name="connsiteY31" fmla="*/ 202692 h 2433830"/>
              <a:gd name="connsiteX32" fmla="*/ 65466 w 1169461"/>
              <a:gd name="connsiteY32" fmla="*/ 102433 h 2433830"/>
              <a:gd name="connsiteX33" fmla="*/ 51227 w 1169461"/>
              <a:gd name="connsiteY33" fmla="*/ 108581 h 2433830"/>
              <a:gd name="connsiteX34" fmla="*/ 84133 w 1169461"/>
              <a:gd name="connsiteY34" fmla="*/ 214009 h 2433830"/>
              <a:gd name="connsiteX35" fmla="*/ 39970 w 1169461"/>
              <a:gd name="connsiteY35" fmla="*/ 146571 h 2433830"/>
              <a:gd name="connsiteX36" fmla="*/ 26670 w 1169461"/>
              <a:gd name="connsiteY36" fmla="*/ 153026 h 2433830"/>
              <a:gd name="connsiteX37" fmla="*/ 61115 w 1169461"/>
              <a:gd name="connsiteY37" fmla="*/ 229215 h 2433830"/>
              <a:gd name="connsiteX38" fmla="*/ 21740 w 1169461"/>
              <a:gd name="connsiteY38" fmla="*/ 192490 h 2433830"/>
              <a:gd name="connsiteX39" fmla="*/ 15381 w 1169461"/>
              <a:gd name="connsiteY39" fmla="*/ 206990 h 2433830"/>
              <a:gd name="connsiteX40" fmla="*/ 62036 w 1169461"/>
              <a:gd name="connsiteY40" fmla="*/ 269565 h 2433830"/>
              <a:gd name="connsiteX41" fmla="*/ 122201 w 1169461"/>
              <a:gd name="connsiteY41" fmla="*/ 351999 h 2433830"/>
              <a:gd name="connsiteX42" fmla="*/ 206384 w 1169461"/>
              <a:gd name="connsiteY42" fmla="*/ 502947 h 2433830"/>
              <a:gd name="connsiteX43" fmla="*/ 368944 w 1169461"/>
              <a:gd name="connsiteY43" fmla="*/ 740981 h 2433830"/>
              <a:gd name="connsiteX44" fmla="*/ 374749 w 1169461"/>
              <a:gd name="connsiteY44" fmla="*/ 819359 h 2433830"/>
              <a:gd name="connsiteX45" fmla="*/ 438612 w 1169461"/>
              <a:gd name="connsiteY45" fmla="*/ 976113 h 2433830"/>
              <a:gd name="connsiteX46" fmla="*/ 444418 w 1169461"/>
              <a:gd name="connsiteY46" fmla="*/ 1086421 h 2433830"/>
              <a:gd name="connsiteX47" fmla="*/ 377652 w 1169461"/>
              <a:gd name="connsiteY47" fmla="*/ 1304136 h 2433830"/>
              <a:gd name="connsiteX48" fmla="*/ 383458 w 1169461"/>
              <a:gd name="connsiteY48" fmla="*/ 1411541 h 2433830"/>
              <a:gd name="connsiteX49" fmla="*/ 400875 w 1169461"/>
              <a:gd name="connsiteY49" fmla="*/ 1524753 h 2433830"/>
              <a:gd name="connsiteX50" fmla="*/ 415389 w 1169461"/>
              <a:gd name="connsiteY50" fmla="*/ 1696021 h 2433830"/>
              <a:gd name="connsiteX51" fmla="*/ 450224 w 1169461"/>
              <a:gd name="connsiteY51" fmla="*/ 1806330 h 2433830"/>
              <a:gd name="connsiteX52" fmla="*/ 540212 w 1169461"/>
              <a:gd name="connsiteY52" fmla="*/ 2148867 h 2433830"/>
              <a:gd name="connsiteX53" fmla="*/ 575047 w 1169461"/>
              <a:gd name="connsiteY53" fmla="*/ 2157576 h 2433830"/>
              <a:gd name="connsiteX54" fmla="*/ 543115 w 1169461"/>
              <a:gd name="connsiteY54" fmla="*/ 2218536 h 2433830"/>
              <a:gd name="connsiteX55" fmla="*/ 519892 w 1169461"/>
              <a:gd name="connsiteY55" fmla="*/ 2311427 h 2433830"/>
              <a:gd name="connsiteX56" fmla="*/ 589561 w 1169461"/>
              <a:gd name="connsiteY56" fmla="*/ 2334650 h 2433830"/>
              <a:gd name="connsiteX57" fmla="*/ 644715 w 1169461"/>
              <a:gd name="connsiteY57" fmla="*/ 2294010 h 2433830"/>
              <a:gd name="connsiteX58" fmla="*/ 641812 w 1169461"/>
              <a:gd name="connsiteY58" fmla="*/ 2218536 h 2433830"/>
              <a:gd name="connsiteX59" fmla="*/ 665035 w 1169461"/>
              <a:gd name="connsiteY59" fmla="*/ 2154673 h 2433830"/>
              <a:gd name="connsiteX60" fmla="*/ 665035 w 1169461"/>
              <a:gd name="connsiteY60" fmla="*/ 2131450 h 2433830"/>
              <a:gd name="connsiteX61" fmla="*/ 618589 w 1169461"/>
              <a:gd name="connsiteY61" fmla="*/ 2024044 h 2433830"/>
              <a:gd name="connsiteX62" fmla="*/ 609881 w 1169461"/>
              <a:gd name="connsiteY62" fmla="*/ 1687313 h 2433830"/>
              <a:gd name="connsiteX63" fmla="*/ 609881 w 1169461"/>
              <a:gd name="connsiteY63" fmla="*/ 1504433 h 2433830"/>
              <a:gd name="connsiteX64" fmla="*/ 676647 w 1169461"/>
              <a:gd name="connsiteY64" fmla="*/ 1791816 h 2433830"/>
              <a:gd name="connsiteX65" fmla="*/ 705675 w 1169461"/>
              <a:gd name="connsiteY65" fmla="*/ 1893415 h 2433830"/>
              <a:gd name="connsiteX66" fmla="*/ 704949 w 1169461"/>
              <a:gd name="connsiteY66" fmla="*/ 2016787 h 2433830"/>
              <a:gd name="connsiteX67" fmla="*/ 734704 w 1169461"/>
              <a:gd name="connsiteY67" fmla="*/ 2285301 h 2433830"/>
              <a:gd name="connsiteX68" fmla="*/ 763732 w 1169461"/>
              <a:gd name="connsiteY68" fmla="*/ 2291107 h 2433830"/>
              <a:gd name="connsiteX69" fmla="*/ 757927 w 1169461"/>
              <a:gd name="connsiteY69" fmla="*/ 2366580 h 2433830"/>
              <a:gd name="connsiteX70" fmla="*/ 843561 w 1169461"/>
              <a:gd name="connsiteY70" fmla="*/ 2413027 h 2433830"/>
              <a:gd name="connsiteX71" fmla="*/ 971287 w 1169461"/>
              <a:gd name="connsiteY71" fmla="*/ 2386175 h 2433830"/>
              <a:gd name="connsiteX72" fmla="*/ 824692 w 1169461"/>
              <a:gd name="connsiteY72" fmla="*/ 2282398 h 2433830"/>
              <a:gd name="connsiteX73" fmla="*/ 865332 w 1169461"/>
              <a:gd name="connsiteY73" fmla="*/ 2273689 h 2433830"/>
              <a:gd name="connsiteX74" fmla="*/ 845012 w 1169461"/>
              <a:gd name="connsiteY74" fmla="*/ 1928249 h 2433830"/>
              <a:gd name="connsiteX75" fmla="*/ 853722 w 1169461"/>
              <a:gd name="connsiteY75" fmla="*/ 1867289 h 2433830"/>
              <a:gd name="connsiteX76" fmla="*/ 836304 w 1169461"/>
              <a:gd name="connsiteY76" fmla="*/ 1835358 h 2433830"/>
              <a:gd name="connsiteX77" fmla="*/ 824692 w 1169461"/>
              <a:gd name="connsiteY77" fmla="*/ 1455083 h 2433830"/>
              <a:gd name="connsiteX78" fmla="*/ 795664 w 1169461"/>
              <a:gd name="connsiteY78" fmla="*/ 1344775 h 2433830"/>
              <a:gd name="connsiteX79" fmla="*/ 763732 w 1169461"/>
              <a:gd name="connsiteY79" fmla="*/ 1077712 h 2433830"/>
              <a:gd name="connsiteX80" fmla="*/ 859527 w 1169461"/>
              <a:gd name="connsiteY80" fmla="*/ 752592 h 2433830"/>
              <a:gd name="connsiteX81" fmla="*/ 1051115 w 1169461"/>
              <a:gd name="connsiteY81" fmla="*/ 517460 h 2433830"/>
              <a:gd name="connsiteX82" fmla="*/ 1123687 w 1169461"/>
              <a:gd name="connsiteY82" fmla="*/ 264912 h 2433830"/>
              <a:gd name="connsiteX83" fmla="*/ 1166074 w 1169461"/>
              <a:gd name="connsiteY83" fmla="*/ 160493 h 2433830"/>
              <a:gd name="connsiteX84" fmla="*/ 1125461 w 1169461"/>
              <a:gd name="connsiteY84" fmla="*/ 139818 h 2433830"/>
              <a:gd name="connsiteX85" fmla="*/ 1110794 w 1169461"/>
              <a:gd name="connsiteY85" fmla="*/ 22485 h 2433830"/>
              <a:gd name="connsiteX86" fmla="*/ 1093772 w 1169461"/>
              <a:gd name="connsiteY86" fmla="*/ 21949 h 2433830"/>
              <a:gd name="connsiteX87" fmla="*/ 1081461 w 1169461"/>
              <a:gd name="connsiteY87" fmla="*/ 125152 h 2433830"/>
              <a:gd name="connsiteX88" fmla="*/ 1058746 w 1169461"/>
              <a:gd name="connsiteY88" fmla="*/ 62350 h 2433830"/>
              <a:gd name="connsiteX89" fmla="*/ 1048877 w 1169461"/>
              <a:gd name="connsiteY89" fmla="*/ 69614 h 2433830"/>
              <a:gd name="connsiteX90" fmla="*/ 1057238 w 1169461"/>
              <a:gd name="connsiteY90" fmla="*/ 181191 h 2433830"/>
              <a:gd name="connsiteX91" fmla="*/ 1016939 w 1169461"/>
              <a:gd name="connsiteY91" fmla="*/ 144592 h 2433830"/>
              <a:gd name="connsiteX92" fmla="*/ 999915 w 1169461"/>
              <a:gd name="connsiteY92" fmla="*/ 153751 h 243383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50911 h 2430990"/>
              <a:gd name="connsiteX1" fmla="*/ 1042407 w 1169461"/>
              <a:gd name="connsiteY1" fmla="*/ 247559 h 2430990"/>
              <a:gd name="connsiteX2" fmla="*/ 975641 w 1169461"/>
              <a:gd name="connsiteY2" fmla="*/ 389799 h 2430990"/>
              <a:gd name="connsiteX3" fmla="*/ 923389 w 1169461"/>
              <a:gd name="connsiteY3" fmla="*/ 462370 h 2430990"/>
              <a:gd name="connsiteX4" fmla="*/ 859527 w 1169461"/>
              <a:gd name="connsiteY4" fmla="*/ 566873 h 2430990"/>
              <a:gd name="connsiteX5" fmla="*/ 757927 w 1169461"/>
              <a:gd name="connsiteY5" fmla="*/ 619124 h 2430990"/>
              <a:gd name="connsiteX6" fmla="*/ 723092 w 1169461"/>
              <a:gd name="connsiteY6" fmla="*/ 682987 h 2430990"/>
              <a:gd name="connsiteX7" fmla="*/ 682452 w 1169461"/>
              <a:gd name="connsiteY7" fmla="*/ 674279 h 2430990"/>
              <a:gd name="connsiteX8" fmla="*/ 691161 w 1169461"/>
              <a:gd name="connsiteY8" fmla="*/ 624930 h 2430990"/>
              <a:gd name="connsiteX9" fmla="*/ 725995 w 1169461"/>
              <a:gd name="connsiteY9" fmla="*/ 584290 h 2430990"/>
              <a:gd name="connsiteX10" fmla="*/ 723092 w 1169461"/>
              <a:gd name="connsiteY10" fmla="*/ 529136 h 2430990"/>
              <a:gd name="connsiteX11" fmla="*/ 723092 w 1169461"/>
              <a:gd name="connsiteY11" fmla="*/ 476884 h 2430990"/>
              <a:gd name="connsiteX12" fmla="*/ 667938 w 1169461"/>
              <a:gd name="connsiteY12" fmla="*/ 413021 h 2430990"/>
              <a:gd name="connsiteX13" fmla="*/ 589561 w 1169461"/>
              <a:gd name="connsiteY13" fmla="*/ 427536 h 2430990"/>
              <a:gd name="connsiteX14" fmla="*/ 548921 w 1169461"/>
              <a:gd name="connsiteY14" fmla="*/ 485593 h 2430990"/>
              <a:gd name="connsiteX15" fmla="*/ 560532 w 1169461"/>
              <a:gd name="connsiteY15" fmla="*/ 532039 h 2430990"/>
              <a:gd name="connsiteX16" fmla="*/ 551565 w 1169461"/>
              <a:gd name="connsiteY16" fmla="*/ 564093 h 2430990"/>
              <a:gd name="connsiteX17" fmla="*/ 577949 w 1169461"/>
              <a:gd name="connsiteY17" fmla="*/ 619124 h 2430990"/>
              <a:gd name="connsiteX18" fmla="*/ 537309 w 1169461"/>
              <a:gd name="connsiteY18" fmla="*/ 671376 h 2430990"/>
              <a:gd name="connsiteX19" fmla="*/ 508281 w 1169461"/>
              <a:gd name="connsiteY19" fmla="*/ 671376 h 2430990"/>
              <a:gd name="connsiteX20" fmla="*/ 479252 w 1169461"/>
              <a:gd name="connsiteY20" fmla="*/ 624930 h 2430990"/>
              <a:gd name="connsiteX21" fmla="*/ 415389 w 1169461"/>
              <a:gd name="connsiteY21" fmla="*/ 572679 h 2430990"/>
              <a:gd name="connsiteX22" fmla="*/ 366041 w 1169461"/>
              <a:gd name="connsiteY22" fmla="*/ 523330 h 2430990"/>
              <a:gd name="connsiteX23" fmla="*/ 334109 w 1169461"/>
              <a:gd name="connsiteY23" fmla="*/ 453661 h 2430990"/>
              <a:gd name="connsiteX24" fmla="*/ 235412 w 1169461"/>
              <a:gd name="connsiteY24" fmla="*/ 369479 h 2430990"/>
              <a:gd name="connsiteX25" fmla="*/ 180258 w 1169461"/>
              <a:gd name="connsiteY25" fmla="*/ 285296 h 2430990"/>
              <a:gd name="connsiteX26" fmla="*/ 159880 w 1169461"/>
              <a:gd name="connsiteY26" fmla="*/ 180931 h 2430990"/>
              <a:gd name="connsiteX27" fmla="*/ 146338 w 1169461"/>
              <a:gd name="connsiteY27" fmla="*/ 167856 h 2430990"/>
              <a:gd name="connsiteX28" fmla="*/ 143691 w 1169461"/>
              <a:gd name="connsiteY28" fmla="*/ 228624 h 2430990"/>
              <a:gd name="connsiteX29" fmla="*/ 108894 w 1169461"/>
              <a:gd name="connsiteY29" fmla="*/ 111459 h 2430990"/>
              <a:gd name="connsiteX30" fmla="*/ 93975 w 1169461"/>
              <a:gd name="connsiteY30" fmla="*/ 114232 h 2430990"/>
              <a:gd name="connsiteX31" fmla="*/ 108037 w 1169461"/>
              <a:gd name="connsiteY31" fmla="*/ 199852 h 2430990"/>
              <a:gd name="connsiteX32" fmla="*/ 65466 w 1169461"/>
              <a:gd name="connsiteY32" fmla="*/ 99593 h 2430990"/>
              <a:gd name="connsiteX33" fmla="*/ 51227 w 1169461"/>
              <a:gd name="connsiteY33" fmla="*/ 105741 h 2430990"/>
              <a:gd name="connsiteX34" fmla="*/ 84133 w 1169461"/>
              <a:gd name="connsiteY34" fmla="*/ 211169 h 2430990"/>
              <a:gd name="connsiteX35" fmla="*/ 39970 w 1169461"/>
              <a:gd name="connsiteY35" fmla="*/ 143731 h 2430990"/>
              <a:gd name="connsiteX36" fmla="*/ 26670 w 1169461"/>
              <a:gd name="connsiteY36" fmla="*/ 150186 h 2430990"/>
              <a:gd name="connsiteX37" fmla="*/ 61115 w 1169461"/>
              <a:gd name="connsiteY37" fmla="*/ 226375 h 2430990"/>
              <a:gd name="connsiteX38" fmla="*/ 21740 w 1169461"/>
              <a:gd name="connsiteY38" fmla="*/ 189650 h 2430990"/>
              <a:gd name="connsiteX39" fmla="*/ 15381 w 1169461"/>
              <a:gd name="connsiteY39" fmla="*/ 204150 h 2430990"/>
              <a:gd name="connsiteX40" fmla="*/ 62036 w 1169461"/>
              <a:gd name="connsiteY40" fmla="*/ 266725 h 2430990"/>
              <a:gd name="connsiteX41" fmla="*/ 122201 w 1169461"/>
              <a:gd name="connsiteY41" fmla="*/ 349159 h 2430990"/>
              <a:gd name="connsiteX42" fmla="*/ 206384 w 1169461"/>
              <a:gd name="connsiteY42" fmla="*/ 500107 h 2430990"/>
              <a:gd name="connsiteX43" fmla="*/ 368944 w 1169461"/>
              <a:gd name="connsiteY43" fmla="*/ 738141 h 2430990"/>
              <a:gd name="connsiteX44" fmla="*/ 374749 w 1169461"/>
              <a:gd name="connsiteY44" fmla="*/ 816519 h 2430990"/>
              <a:gd name="connsiteX45" fmla="*/ 438612 w 1169461"/>
              <a:gd name="connsiteY45" fmla="*/ 973273 h 2430990"/>
              <a:gd name="connsiteX46" fmla="*/ 444418 w 1169461"/>
              <a:gd name="connsiteY46" fmla="*/ 1083581 h 2430990"/>
              <a:gd name="connsiteX47" fmla="*/ 377652 w 1169461"/>
              <a:gd name="connsiteY47" fmla="*/ 1301296 h 2430990"/>
              <a:gd name="connsiteX48" fmla="*/ 383458 w 1169461"/>
              <a:gd name="connsiteY48" fmla="*/ 1408701 h 2430990"/>
              <a:gd name="connsiteX49" fmla="*/ 400875 w 1169461"/>
              <a:gd name="connsiteY49" fmla="*/ 1521913 h 2430990"/>
              <a:gd name="connsiteX50" fmla="*/ 415389 w 1169461"/>
              <a:gd name="connsiteY50" fmla="*/ 1693181 h 2430990"/>
              <a:gd name="connsiteX51" fmla="*/ 450224 w 1169461"/>
              <a:gd name="connsiteY51" fmla="*/ 1803490 h 2430990"/>
              <a:gd name="connsiteX52" fmla="*/ 540212 w 1169461"/>
              <a:gd name="connsiteY52" fmla="*/ 2146027 h 2430990"/>
              <a:gd name="connsiteX53" fmla="*/ 575047 w 1169461"/>
              <a:gd name="connsiteY53" fmla="*/ 2154736 h 2430990"/>
              <a:gd name="connsiteX54" fmla="*/ 543115 w 1169461"/>
              <a:gd name="connsiteY54" fmla="*/ 2215696 h 2430990"/>
              <a:gd name="connsiteX55" fmla="*/ 519892 w 1169461"/>
              <a:gd name="connsiteY55" fmla="*/ 2308587 h 2430990"/>
              <a:gd name="connsiteX56" fmla="*/ 589561 w 1169461"/>
              <a:gd name="connsiteY56" fmla="*/ 2331810 h 2430990"/>
              <a:gd name="connsiteX57" fmla="*/ 644715 w 1169461"/>
              <a:gd name="connsiteY57" fmla="*/ 2291170 h 2430990"/>
              <a:gd name="connsiteX58" fmla="*/ 641812 w 1169461"/>
              <a:gd name="connsiteY58" fmla="*/ 2215696 h 2430990"/>
              <a:gd name="connsiteX59" fmla="*/ 665035 w 1169461"/>
              <a:gd name="connsiteY59" fmla="*/ 2151833 h 2430990"/>
              <a:gd name="connsiteX60" fmla="*/ 665035 w 1169461"/>
              <a:gd name="connsiteY60" fmla="*/ 2128610 h 2430990"/>
              <a:gd name="connsiteX61" fmla="*/ 618589 w 1169461"/>
              <a:gd name="connsiteY61" fmla="*/ 2021204 h 2430990"/>
              <a:gd name="connsiteX62" fmla="*/ 609881 w 1169461"/>
              <a:gd name="connsiteY62" fmla="*/ 1684473 h 2430990"/>
              <a:gd name="connsiteX63" fmla="*/ 609881 w 1169461"/>
              <a:gd name="connsiteY63" fmla="*/ 1501593 h 2430990"/>
              <a:gd name="connsiteX64" fmla="*/ 676647 w 1169461"/>
              <a:gd name="connsiteY64" fmla="*/ 1788976 h 2430990"/>
              <a:gd name="connsiteX65" fmla="*/ 705675 w 1169461"/>
              <a:gd name="connsiteY65" fmla="*/ 1890575 h 2430990"/>
              <a:gd name="connsiteX66" fmla="*/ 704949 w 1169461"/>
              <a:gd name="connsiteY66" fmla="*/ 2013947 h 2430990"/>
              <a:gd name="connsiteX67" fmla="*/ 734704 w 1169461"/>
              <a:gd name="connsiteY67" fmla="*/ 2282461 h 2430990"/>
              <a:gd name="connsiteX68" fmla="*/ 763732 w 1169461"/>
              <a:gd name="connsiteY68" fmla="*/ 2288267 h 2430990"/>
              <a:gd name="connsiteX69" fmla="*/ 757927 w 1169461"/>
              <a:gd name="connsiteY69" fmla="*/ 2363740 h 2430990"/>
              <a:gd name="connsiteX70" fmla="*/ 843561 w 1169461"/>
              <a:gd name="connsiteY70" fmla="*/ 2410187 h 2430990"/>
              <a:gd name="connsiteX71" fmla="*/ 971287 w 1169461"/>
              <a:gd name="connsiteY71" fmla="*/ 2383335 h 2430990"/>
              <a:gd name="connsiteX72" fmla="*/ 824692 w 1169461"/>
              <a:gd name="connsiteY72" fmla="*/ 2279558 h 2430990"/>
              <a:gd name="connsiteX73" fmla="*/ 865332 w 1169461"/>
              <a:gd name="connsiteY73" fmla="*/ 2270849 h 2430990"/>
              <a:gd name="connsiteX74" fmla="*/ 845012 w 1169461"/>
              <a:gd name="connsiteY74" fmla="*/ 1925409 h 2430990"/>
              <a:gd name="connsiteX75" fmla="*/ 853722 w 1169461"/>
              <a:gd name="connsiteY75" fmla="*/ 1864449 h 2430990"/>
              <a:gd name="connsiteX76" fmla="*/ 836304 w 1169461"/>
              <a:gd name="connsiteY76" fmla="*/ 1832518 h 2430990"/>
              <a:gd name="connsiteX77" fmla="*/ 824692 w 1169461"/>
              <a:gd name="connsiteY77" fmla="*/ 1452243 h 2430990"/>
              <a:gd name="connsiteX78" fmla="*/ 795664 w 1169461"/>
              <a:gd name="connsiteY78" fmla="*/ 1341935 h 2430990"/>
              <a:gd name="connsiteX79" fmla="*/ 763732 w 1169461"/>
              <a:gd name="connsiteY79" fmla="*/ 1074872 h 2430990"/>
              <a:gd name="connsiteX80" fmla="*/ 859527 w 1169461"/>
              <a:gd name="connsiteY80" fmla="*/ 749752 h 2430990"/>
              <a:gd name="connsiteX81" fmla="*/ 1051115 w 1169461"/>
              <a:gd name="connsiteY81" fmla="*/ 514620 h 2430990"/>
              <a:gd name="connsiteX82" fmla="*/ 1123687 w 1169461"/>
              <a:gd name="connsiteY82" fmla="*/ 262072 h 2430990"/>
              <a:gd name="connsiteX83" fmla="*/ 1166074 w 1169461"/>
              <a:gd name="connsiteY83" fmla="*/ 157653 h 2430990"/>
              <a:gd name="connsiteX84" fmla="*/ 1125461 w 1169461"/>
              <a:gd name="connsiteY84" fmla="*/ 136978 h 2430990"/>
              <a:gd name="connsiteX85" fmla="*/ 1110794 w 1169461"/>
              <a:gd name="connsiteY85" fmla="*/ 19645 h 2430990"/>
              <a:gd name="connsiteX86" fmla="*/ 1093772 w 1169461"/>
              <a:gd name="connsiteY86" fmla="*/ 19109 h 2430990"/>
              <a:gd name="connsiteX87" fmla="*/ 1081461 w 1169461"/>
              <a:gd name="connsiteY87" fmla="*/ 122312 h 2430990"/>
              <a:gd name="connsiteX88" fmla="*/ 1058746 w 1169461"/>
              <a:gd name="connsiteY88" fmla="*/ 59510 h 2430990"/>
              <a:gd name="connsiteX89" fmla="*/ 1048877 w 1169461"/>
              <a:gd name="connsiteY89" fmla="*/ 66774 h 2430990"/>
              <a:gd name="connsiteX90" fmla="*/ 1057238 w 1169461"/>
              <a:gd name="connsiteY90" fmla="*/ 178351 h 2430990"/>
              <a:gd name="connsiteX91" fmla="*/ 1016939 w 1169461"/>
              <a:gd name="connsiteY91" fmla="*/ 141752 h 2430990"/>
              <a:gd name="connsiteX92" fmla="*/ 999915 w 1169461"/>
              <a:gd name="connsiteY92" fmla="*/ 150911 h 2430990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19019 w 1169461"/>
              <a:gd name="connsiteY84" fmla="*/ 124825 h 2429254"/>
              <a:gd name="connsiteX85" fmla="*/ 1110794 w 1169461"/>
              <a:gd name="connsiteY85" fmla="*/ 17909 h 2429254"/>
              <a:gd name="connsiteX86" fmla="*/ 1093772 w 1169461"/>
              <a:gd name="connsiteY86" fmla="*/ 17373 h 2429254"/>
              <a:gd name="connsiteX87" fmla="*/ 1081461 w 1169461"/>
              <a:gd name="connsiteY87" fmla="*/ 120576 h 2429254"/>
              <a:gd name="connsiteX88" fmla="*/ 1058746 w 1169461"/>
              <a:gd name="connsiteY88" fmla="*/ 57774 h 2429254"/>
              <a:gd name="connsiteX89" fmla="*/ 1048877 w 1169461"/>
              <a:gd name="connsiteY89" fmla="*/ 65038 h 2429254"/>
              <a:gd name="connsiteX90" fmla="*/ 1057238 w 1169461"/>
              <a:gd name="connsiteY90" fmla="*/ 176615 h 2429254"/>
              <a:gd name="connsiteX91" fmla="*/ 1016939 w 1169461"/>
              <a:gd name="connsiteY91" fmla="*/ 140016 h 2429254"/>
              <a:gd name="connsiteX92" fmla="*/ 999915 w 1169461"/>
              <a:gd name="connsiteY92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8746 w 1169461"/>
              <a:gd name="connsiteY89" fmla="*/ 57774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8877 w 1169461"/>
              <a:gd name="connsiteY90" fmla="*/ 65038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34096 w 1169461"/>
              <a:gd name="connsiteY84" fmla="*/ 39840 h 2429254"/>
              <a:gd name="connsiteX85" fmla="*/ 1119019 w 1169461"/>
              <a:gd name="connsiteY85" fmla="*/ 124825 h 2429254"/>
              <a:gd name="connsiteX86" fmla="*/ 1110794 w 1169461"/>
              <a:gd name="connsiteY86" fmla="*/ 17909 h 2429254"/>
              <a:gd name="connsiteX87" fmla="*/ 1093772 w 1169461"/>
              <a:gd name="connsiteY87" fmla="*/ 17373 h 2429254"/>
              <a:gd name="connsiteX88" fmla="*/ 1081461 w 1169461"/>
              <a:gd name="connsiteY88" fmla="*/ 120576 h 2429254"/>
              <a:gd name="connsiteX89" fmla="*/ 1059294 w 1169461"/>
              <a:gd name="connsiteY89" fmla="*/ 44067 h 2429254"/>
              <a:gd name="connsiteX90" fmla="*/ 1043394 w 1169461"/>
              <a:gd name="connsiteY90" fmla="*/ 49686 h 2429254"/>
              <a:gd name="connsiteX91" fmla="*/ 1057238 w 1169461"/>
              <a:gd name="connsiteY91" fmla="*/ 176615 h 2429254"/>
              <a:gd name="connsiteX92" fmla="*/ 1016939 w 1169461"/>
              <a:gd name="connsiteY92" fmla="*/ 140016 h 2429254"/>
              <a:gd name="connsiteX93" fmla="*/ 999915 w 1169461"/>
              <a:gd name="connsiteY93" fmla="*/ 149175 h 2429254"/>
              <a:gd name="connsiteX0" fmla="*/ 999915 w 1169461"/>
              <a:gd name="connsiteY0" fmla="*/ 149175 h 2429254"/>
              <a:gd name="connsiteX1" fmla="*/ 1042407 w 1169461"/>
              <a:gd name="connsiteY1" fmla="*/ 245823 h 2429254"/>
              <a:gd name="connsiteX2" fmla="*/ 975641 w 1169461"/>
              <a:gd name="connsiteY2" fmla="*/ 388063 h 2429254"/>
              <a:gd name="connsiteX3" fmla="*/ 923389 w 1169461"/>
              <a:gd name="connsiteY3" fmla="*/ 460634 h 2429254"/>
              <a:gd name="connsiteX4" fmla="*/ 859527 w 1169461"/>
              <a:gd name="connsiteY4" fmla="*/ 565137 h 2429254"/>
              <a:gd name="connsiteX5" fmla="*/ 757927 w 1169461"/>
              <a:gd name="connsiteY5" fmla="*/ 617388 h 2429254"/>
              <a:gd name="connsiteX6" fmla="*/ 723092 w 1169461"/>
              <a:gd name="connsiteY6" fmla="*/ 681251 h 2429254"/>
              <a:gd name="connsiteX7" fmla="*/ 682452 w 1169461"/>
              <a:gd name="connsiteY7" fmla="*/ 672543 h 2429254"/>
              <a:gd name="connsiteX8" fmla="*/ 691161 w 1169461"/>
              <a:gd name="connsiteY8" fmla="*/ 623194 h 2429254"/>
              <a:gd name="connsiteX9" fmla="*/ 725995 w 1169461"/>
              <a:gd name="connsiteY9" fmla="*/ 582554 h 2429254"/>
              <a:gd name="connsiteX10" fmla="*/ 723092 w 1169461"/>
              <a:gd name="connsiteY10" fmla="*/ 527400 h 2429254"/>
              <a:gd name="connsiteX11" fmla="*/ 723092 w 1169461"/>
              <a:gd name="connsiteY11" fmla="*/ 475148 h 2429254"/>
              <a:gd name="connsiteX12" fmla="*/ 667938 w 1169461"/>
              <a:gd name="connsiteY12" fmla="*/ 411285 h 2429254"/>
              <a:gd name="connsiteX13" fmla="*/ 589561 w 1169461"/>
              <a:gd name="connsiteY13" fmla="*/ 425800 h 2429254"/>
              <a:gd name="connsiteX14" fmla="*/ 548921 w 1169461"/>
              <a:gd name="connsiteY14" fmla="*/ 483857 h 2429254"/>
              <a:gd name="connsiteX15" fmla="*/ 560532 w 1169461"/>
              <a:gd name="connsiteY15" fmla="*/ 530303 h 2429254"/>
              <a:gd name="connsiteX16" fmla="*/ 551565 w 1169461"/>
              <a:gd name="connsiteY16" fmla="*/ 562357 h 2429254"/>
              <a:gd name="connsiteX17" fmla="*/ 577949 w 1169461"/>
              <a:gd name="connsiteY17" fmla="*/ 617388 h 2429254"/>
              <a:gd name="connsiteX18" fmla="*/ 537309 w 1169461"/>
              <a:gd name="connsiteY18" fmla="*/ 669640 h 2429254"/>
              <a:gd name="connsiteX19" fmla="*/ 508281 w 1169461"/>
              <a:gd name="connsiteY19" fmla="*/ 669640 h 2429254"/>
              <a:gd name="connsiteX20" fmla="*/ 479252 w 1169461"/>
              <a:gd name="connsiteY20" fmla="*/ 623194 h 2429254"/>
              <a:gd name="connsiteX21" fmla="*/ 415389 w 1169461"/>
              <a:gd name="connsiteY21" fmla="*/ 570943 h 2429254"/>
              <a:gd name="connsiteX22" fmla="*/ 366041 w 1169461"/>
              <a:gd name="connsiteY22" fmla="*/ 521594 h 2429254"/>
              <a:gd name="connsiteX23" fmla="*/ 334109 w 1169461"/>
              <a:gd name="connsiteY23" fmla="*/ 451925 h 2429254"/>
              <a:gd name="connsiteX24" fmla="*/ 235412 w 1169461"/>
              <a:gd name="connsiteY24" fmla="*/ 367743 h 2429254"/>
              <a:gd name="connsiteX25" fmla="*/ 180258 w 1169461"/>
              <a:gd name="connsiteY25" fmla="*/ 283560 h 2429254"/>
              <a:gd name="connsiteX26" fmla="*/ 159880 w 1169461"/>
              <a:gd name="connsiteY26" fmla="*/ 179195 h 2429254"/>
              <a:gd name="connsiteX27" fmla="*/ 146338 w 1169461"/>
              <a:gd name="connsiteY27" fmla="*/ 166120 h 2429254"/>
              <a:gd name="connsiteX28" fmla="*/ 143691 w 1169461"/>
              <a:gd name="connsiteY28" fmla="*/ 226888 h 2429254"/>
              <a:gd name="connsiteX29" fmla="*/ 108894 w 1169461"/>
              <a:gd name="connsiteY29" fmla="*/ 109723 h 2429254"/>
              <a:gd name="connsiteX30" fmla="*/ 93975 w 1169461"/>
              <a:gd name="connsiteY30" fmla="*/ 112496 h 2429254"/>
              <a:gd name="connsiteX31" fmla="*/ 108037 w 1169461"/>
              <a:gd name="connsiteY31" fmla="*/ 198116 h 2429254"/>
              <a:gd name="connsiteX32" fmla="*/ 65466 w 1169461"/>
              <a:gd name="connsiteY32" fmla="*/ 97857 h 2429254"/>
              <a:gd name="connsiteX33" fmla="*/ 51227 w 1169461"/>
              <a:gd name="connsiteY33" fmla="*/ 104005 h 2429254"/>
              <a:gd name="connsiteX34" fmla="*/ 84133 w 1169461"/>
              <a:gd name="connsiteY34" fmla="*/ 209433 h 2429254"/>
              <a:gd name="connsiteX35" fmla="*/ 39970 w 1169461"/>
              <a:gd name="connsiteY35" fmla="*/ 141995 h 2429254"/>
              <a:gd name="connsiteX36" fmla="*/ 26670 w 1169461"/>
              <a:gd name="connsiteY36" fmla="*/ 148450 h 2429254"/>
              <a:gd name="connsiteX37" fmla="*/ 61115 w 1169461"/>
              <a:gd name="connsiteY37" fmla="*/ 224639 h 2429254"/>
              <a:gd name="connsiteX38" fmla="*/ 21740 w 1169461"/>
              <a:gd name="connsiteY38" fmla="*/ 187914 h 2429254"/>
              <a:gd name="connsiteX39" fmla="*/ 15381 w 1169461"/>
              <a:gd name="connsiteY39" fmla="*/ 202414 h 2429254"/>
              <a:gd name="connsiteX40" fmla="*/ 62036 w 1169461"/>
              <a:gd name="connsiteY40" fmla="*/ 264989 h 2429254"/>
              <a:gd name="connsiteX41" fmla="*/ 122201 w 1169461"/>
              <a:gd name="connsiteY41" fmla="*/ 347423 h 2429254"/>
              <a:gd name="connsiteX42" fmla="*/ 206384 w 1169461"/>
              <a:gd name="connsiteY42" fmla="*/ 498371 h 2429254"/>
              <a:gd name="connsiteX43" fmla="*/ 368944 w 1169461"/>
              <a:gd name="connsiteY43" fmla="*/ 736405 h 2429254"/>
              <a:gd name="connsiteX44" fmla="*/ 374749 w 1169461"/>
              <a:gd name="connsiteY44" fmla="*/ 814783 h 2429254"/>
              <a:gd name="connsiteX45" fmla="*/ 438612 w 1169461"/>
              <a:gd name="connsiteY45" fmla="*/ 971537 h 2429254"/>
              <a:gd name="connsiteX46" fmla="*/ 444418 w 1169461"/>
              <a:gd name="connsiteY46" fmla="*/ 1081845 h 2429254"/>
              <a:gd name="connsiteX47" fmla="*/ 377652 w 1169461"/>
              <a:gd name="connsiteY47" fmla="*/ 1299560 h 2429254"/>
              <a:gd name="connsiteX48" fmla="*/ 383458 w 1169461"/>
              <a:gd name="connsiteY48" fmla="*/ 1406965 h 2429254"/>
              <a:gd name="connsiteX49" fmla="*/ 400875 w 1169461"/>
              <a:gd name="connsiteY49" fmla="*/ 1520177 h 2429254"/>
              <a:gd name="connsiteX50" fmla="*/ 415389 w 1169461"/>
              <a:gd name="connsiteY50" fmla="*/ 1691445 h 2429254"/>
              <a:gd name="connsiteX51" fmla="*/ 450224 w 1169461"/>
              <a:gd name="connsiteY51" fmla="*/ 1801754 h 2429254"/>
              <a:gd name="connsiteX52" fmla="*/ 540212 w 1169461"/>
              <a:gd name="connsiteY52" fmla="*/ 2144291 h 2429254"/>
              <a:gd name="connsiteX53" fmla="*/ 575047 w 1169461"/>
              <a:gd name="connsiteY53" fmla="*/ 2153000 h 2429254"/>
              <a:gd name="connsiteX54" fmla="*/ 543115 w 1169461"/>
              <a:gd name="connsiteY54" fmla="*/ 2213960 h 2429254"/>
              <a:gd name="connsiteX55" fmla="*/ 519892 w 1169461"/>
              <a:gd name="connsiteY55" fmla="*/ 2306851 h 2429254"/>
              <a:gd name="connsiteX56" fmla="*/ 589561 w 1169461"/>
              <a:gd name="connsiteY56" fmla="*/ 2330074 h 2429254"/>
              <a:gd name="connsiteX57" fmla="*/ 644715 w 1169461"/>
              <a:gd name="connsiteY57" fmla="*/ 2289434 h 2429254"/>
              <a:gd name="connsiteX58" fmla="*/ 641812 w 1169461"/>
              <a:gd name="connsiteY58" fmla="*/ 2213960 h 2429254"/>
              <a:gd name="connsiteX59" fmla="*/ 665035 w 1169461"/>
              <a:gd name="connsiteY59" fmla="*/ 2150097 h 2429254"/>
              <a:gd name="connsiteX60" fmla="*/ 665035 w 1169461"/>
              <a:gd name="connsiteY60" fmla="*/ 2126874 h 2429254"/>
              <a:gd name="connsiteX61" fmla="*/ 618589 w 1169461"/>
              <a:gd name="connsiteY61" fmla="*/ 2019468 h 2429254"/>
              <a:gd name="connsiteX62" fmla="*/ 609881 w 1169461"/>
              <a:gd name="connsiteY62" fmla="*/ 1682737 h 2429254"/>
              <a:gd name="connsiteX63" fmla="*/ 609881 w 1169461"/>
              <a:gd name="connsiteY63" fmla="*/ 1499857 h 2429254"/>
              <a:gd name="connsiteX64" fmla="*/ 676647 w 1169461"/>
              <a:gd name="connsiteY64" fmla="*/ 1787240 h 2429254"/>
              <a:gd name="connsiteX65" fmla="*/ 705675 w 1169461"/>
              <a:gd name="connsiteY65" fmla="*/ 1888839 h 2429254"/>
              <a:gd name="connsiteX66" fmla="*/ 704949 w 1169461"/>
              <a:gd name="connsiteY66" fmla="*/ 2012211 h 2429254"/>
              <a:gd name="connsiteX67" fmla="*/ 734704 w 1169461"/>
              <a:gd name="connsiteY67" fmla="*/ 2280725 h 2429254"/>
              <a:gd name="connsiteX68" fmla="*/ 763732 w 1169461"/>
              <a:gd name="connsiteY68" fmla="*/ 2286531 h 2429254"/>
              <a:gd name="connsiteX69" fmla="*/ 757927 w 1169461"/>
              <a:gd name="connsiteY69" fmla="*/ 2362004 h 2429254"/>
              <a:gd name="connsiteX70" fmla="*/ 843561 w 1169461"/>
              <a:gd name="connsiteY70" fmla="*/ 2408451 h 2429254"/>
              <a:gd name="connsiteX71" fmla="*/ 971287 w 1169461"/>
              <a:gd name="connsiteY71" fmla="*/ 2381599 h 2429254"/>
              <a:gd name="connsiteX72" fmla="*/ 824692 w 1169461"/>
              <a:gd name="connsiteY72" fmla="*/ 2277822 h 2429254"/>
              <a:gd name="connsiteX73" fmla="*/ 865332 w 1169461"/>
              <a:gd name="connsiteY73" fmla="*/ 2269113 h 2429254"/>
              <a:gd name="connsiteX74" fmla="*/ 845012 w 1169461"/>
              <a:gd name="connsiteY74" fmla="*/ 1923673 h 2429254"/>
              <a:gd name="connsiteX75" fmla="*/ 853722 w 1169461"/>
              <a:gd name="connsiteY75" fmla="*/ 1862713 h 2429254"/>
              <a:gd name="connsiteX76" fmla="*/ 836304 w 1169461"/>
              <a:gd name="connsiteY76" fmla="*/ 1830782 h 2429254"/>
              <a:gd name="connsiteX77" fmla="*/ 824692 w 1169461"/>
              <a:gd name="connsiteY77" fmla="*/ 1450507 h 2429254"/>
              <a:gd name="connsiteX78" fmla="*/ 795664 w 1169461"/>
              <a:gd name="connsiteY78" fmla="*/ 1340199 h 2429254"/>
              <a:gd name="connsiteX79" fmla="*/ 763732 w 1169461"/>
              <a:gd name="connsiteY79" fmla="*/ 1073136 h 2429254"/>
              <a:gd name="connsiteX80" fmla="*/ 859527 w 1169461"/>
              <a:gd name="connsiteY80" fmla="*/ 748016 h 2429254"/>
              <a:gd name="connsiteX81" fmla="*/ 1051115 w 1169461"/>
              <a:gd name="connsiteY81" fmla="*/ 512884 h 2429254"/>
              <a:gd name="connsiteX82" fmla="*/ 1123687 w 1169461"/>
              <a:gd name="connsiteY82" fmla="*/ 260336 h 2429254"/>
              <a:gd name="connsiteX83" fmla="*/ 1166074 w 1169461"/>
              <a:gd name="connsiteY83" fmla="*/ 155917 h 2429254"/>
              <a:gd name="connsiteX84" fmla="*/ 1148900 w 1169461"/>
              <a:gd name="connsiteY84" fmla="*/ 48887 h 2429254"/>
              <a:gd name="connsiteX85" fmla="*/ 1134096 w 1169461"/>
              <a:gd name="connsiteY85" fmla="*/ 39840 h 2429254"/>
              <a:gd name="connsiteX86" fmla="*/ 1119019 w 1169461"/>
              <a:gd name="connsiteY86" fmla="*/ 124825 h 2429254"/>
              <a:gd name="connsiteX87" fmla="*/ 1110794 w 1169461"/>
              <a:gd name="connsiteY87" fmla="*/ 17909 h 2429254"/>
              <a:gd name="connsiteX88" fmla="*/ 1093772 w 1169461"/>
              <a:gd name="connsiteY88" fmla="*/ 17373 h 2429254"/>
              <a:gd name="connsiteX89" fmla="*/ 1081461 w 1169461"/>
              <a:gd name="connsiteY89" fmla="*/ 120576 h 2429254"/>
              <a:gd name="connsiteX90" fmla="*/ 1059294 w 1169461"/>
              <a:gd name="connsiteY90" fmla="*/ 44067 h 2429254"/>
              <a:gd name="connsiteX91" fmla="*/ 1043394 w 1169461"/>
              <a:gd name="connsiteY91" fmla="*/ 49686 h 2429254"/>
              <a:gd name="connsiteX92" fmla="*/ 1057238 w 1169461"/>
              <a:gd name="connsiteY92" fmla="*/ 176615 h 2429254"/>
              <a:gd name="connsiteX93" fmla="*/ 1016939 w 1169461"/>
              <a:gd name="connsiteY93" fmla="*/ 140016 h 2429254"/>
              <a:gd name="connsiteX94" fmla="*/ 999915 w 1169461"/>
              <a:gd name="connsiteY94" fmla="*/ 149175 h 2429254"/>
              <a:gd name="connsiteX0" fmla="*/ 999915 w 1171693"/>
              <a:gd name="connsiteY0" fmla="*/ 149175 h 2429254"/>
              <a:gd name="connsiteX1" fmla="*/ 1042407 w 1171693"/>
              <a:gd name="connsiteY1" fmla="*/ 245823 h 2429254"/>
              <a:gd name="connsiteX2" fmla="*/ 975641 w 1171693"/>
              <a:gd name="connsiteY2" fmla="*/ 388063 h 2429254"/>
              <a:gd name="connsiteX3" fmla="*/ 923389 w 1171693"/>
              <a:gd name="connsiteY3" fmla="*/ 460634 h 2429254"/>
              <a:gd name="connsiteX4" fmla="*/ 859527 w 1171693"/>
              <a:gd name="connsiteY4" fmla="*/ 565137 h 2429254"/>
              <a:gd name="connsiteX5" fmla="*/ 757927 w 1171693"/>
              <a:gd name="connsiteY5" fmla="*/ 617388 h 2429254"/>
              <a:gd name="connsiteX6" fmla="*/ 723092 w 1171693"/>
              <a:gd name="connsiteY6" fmla="*/ 681251 h 2429254"/>
              <a:gd name="connsiteX7" fmla="*/ 682452 w 1171693"/>
              <a:gd name="connsiteY7" fmla="*/ 672543 h 2429254"/>
              <a:gd name="connsiteX8" fmla="*/ 691161 w 1171693"/>
              <a:gd name="connsiteY8" fmla="*/ 623194 h 2429254"/>
              <a:gd name="connsiteX9" fmla="*/ 725995 w 1171693"/>
              <a:gd name="connsiteY9" fmla="*/ 582554 h 2429254"/>
              <a:gd name="connsiteX10" fmla="*/ 723092 w 1171693"/>
              <a:gd name="connsiteY10" fmla="*/ 527400 h 2429254"/>
              <a:gd name="connsiteX11" fmla="*/ 723092 w 1171693"/>
              <a:gd name="connsiteY11" fmla="*/ 475148 h 2429254"/>
              <a:gd name="connsiteX12" fmla="*/ 667938 w 1171693"/>
              <a:gd name="connsiteY12" fmla="*/ 411285 h 2429254"/>
              <a:gd name="connsiteX13" fmla="*/ 589561 w 1171693"/>
              <a:gd name="connsiteY13" fmla="*/ 425800 h 2429254"/>
              <a:gd name="connsiteX14" fmla="*/ 548921 w 1171693"/>
              <a:gd name="connsiteY14" fmla="*/ 483857 h 2429254"/>
              <a:gd name="connsiteX15" fmla="*/ 560532 w 1171693"/>
              <a:gd name="connsiteY15" fmla="*/ 530303 h 2429254"/>
              <a:gd name="connsiteX16" fmla="*/ 551565 w 1171693"/>
              <a:gd name="connsiteY16" fmla="*/ 562357 h 2429254"/>
              <a:gd name="connsiteX17" fmla="*/ 577949 w 1171693"/>
              <a:gd name="connsiteY17" fmla="*/ 617388 h 2429254"/>
              <a:gd name="connsiteX18" fmla="*/ 537309 w 1171693"/>
              <a:gd name="connsiteY18" fmla="*/ 669640 h 2429254"/>
              <a:gd name="connsiteX19" fmla="*/ 508281 w 1171693"/>
              <a:gd name="connsiteY19" fmla="*/ 669640 h 2429254"/>
              <a:gd name="connsiteX20" fmla="*/ 479252 w 1171693"/>
              <a:gd name="connsiteY20" fmla="*/ 623194 h 2429254"/>
              <a:gd name="connsiteX21" fmla="*/ 415389 w 1171693"/>
              <a:gd name="connsiteY21" fmla="*/ 570943 h 2429254"/>
              <a:gd name="connsiteX22" fmla="*/ 366041 w 1171693"/>
              <a:gd name="connsiteY22" fmla="*/ 521594 h 2429254"/>
              <a:gd name="connsiteX23" fmla="*/ 334109 w 1171693"/>
              <a:gd name="connsiteY23" fmla="*/ 451925 h 2429254"/>
              <a:gd name="connsiteX24" fmla="*/ 235412 w 1171693"/>
              <a:gd name="connsiteY24" fmla="*/ 367743 h 2429254"/>
              <a:gd name="connsiteX25" fmla="*/ 180258 w 1171693"/>
              <a:gd name="connsiteY25" fmla="*/ 283560 h 2429254"/>
              <a:gd name="connsiteX26" fmla="*/ 159880 w 1171693"/>
              <a:gd name="connsiteY26" fmla="*/ 179195 h 2429254"/>
              <a:gd name="connsiteX27" fmla="*/ 146338 w 1171693"/>
              <a:gd name="connsiteY27" fmla="*/ 166120 h 2429254"/>
              <a:gd name="connsiteX28" fmla="*/ 143691 w 1171693"/>
              <a:gd name="connsiteY28" fmla="*/ 226888 h 2429254"/>
              <a:gd name="connsiteX29" fmla="*/ 108894 w 1171693"/>
              <a:gd name="connsiteY29" fmla="*/ 109723 h 2429254"/>
              <a:gd name="connsiteX30" fmla="*/ 93975 w 1171693"/>
              <a:gd name="connsiteY30" fmla="*/ 112496 h 2429254"/>
              <a:gd name="connsiteX31" fmla="*/ 108037 w 1171693"/>
              <a:gd name="connsiteY31" fmla="*/ 198116 h 2429254"/>
              <a:gd name="connsiteX32" fmla="*/ 65466 w 1171693"/>
              <a:gd name="connsiteY32" fmla="*/ 97857 h 2429254"/>
              <a:gd name="connsiteX33" fmla="*/ 51227 w 1171693"/>
              <a:gd name="connsiteY33" fmla="*/ 104005 h 2429254"/>
              <a:gd name="connsiteX34" fmla="*/ 84133 w 1171693"/>
              <a:gd name="connsiteY34" fmla="*/ 209433 h 2429254"/>
              <a:gd name="connsiteX35" fmla="*/ 39970 w 1171693"/>
              <a:gd name="connsiteY35" fmla="*/ 141995 h 2429254"/>
              <a:gd name="connsiteX36" fmla="*/ 26670 w 1171693"/>
              <a:gd name="connsiteY36" fmla="*/ 148450 h 2429254"/>
              <a:gd name="connsiteX37" fmla="*/ 61115 w 1171693"/>
              <a:gd name="connsiteY37" fmla="*/ 224639 h 2429254"/>
              <a:gd name="connsiteX38" fmla="*/ 21740 w 1171693"/>
              <a:gd name="connsiteY38" fmla="*/ 187914 h 2429254"/>
              <a:gd name="connsiteX39" fmla="*/ 15381 w 1171693"/>
              <a:gd name="connsiteY39" fmla="*/ 202414 h 2429254"/>
              <a:gd name="connsiteX40" fmla="*/ 62036 w 1171693"/>
              <a:gd name="connsiteY40" fmla="*/ 264989 h 2429254"/>
              <a:gd name="connsiteX41" fmla="*/ 122201 w 1171693"/>
              <a:gd name="connsiteY41" fmla="*/ 347423 h 2429254"/>
              <a:gd name="connsiteX42" fmla="*/ 206384 w 1171693"/>
              <a:gd name="connsiteY42" fmla="*/ 498371 h 2429254"/>
              <a:gd name="connsiteX43" fmla="*/ 368944 w 1171693"/>
              <a:gd name="connsiteY43" fmla="*/ 736405 h 2429254"/>
              <a:gd name="connsiteX44" fmla="*/ 374749 w 1171693"/>
              <a:gd name="connsiteY44" fmla="*/ 814783 h 2429254"/>
              <a:gd name="connsiteX45" fmla="*/ 438612 w 1171693"/>
              <a:gd name="connsiteY45" fmla="*/ 971537 h 2429254"/>
              <a:gd name="connsiteX46" fmla="*/ 444418 w 1171693"/>
              <a:gd name="connsiteY46" fmla="*/ 1081845 h 2429254"/>
              <a:gd name="connsiteX47" fmla="*/ 377652 w 1171693"/>
              <a:gd name="connsiteY47" fmla="*/ 1299560 h 2429254"/>
              <a:gd name="connsiteX48" fmla="*/ 383458 w 1171693"/>
              <a:gd name="connsiteY48" fmla="*/ 1406965 h 2429254"/>
              <a:gd name="connsiteX49" fmla="*/ 400875 w 1171693"/>
              <a:gd name="connsiteY49" fmla="*/ 1520177 h 2429254"/>
              <a:gd name="connsiteX50" fmla="*/ 415389 w 1171693"/>
              <a:gd name="connsiteY50" fmla="*/ 1691445 h 2429254"/>
              <a:gd name="connsiteX51" fmla="*/ 450224 w 1171693"/>
              <a:gd name="connsiteY51" fmla="*/ 1801754 h 2429254"/>
              <a:gd name="connsiteX52" fmla="*/ 540212 w 1171693"/>
              <a:gd name="connsiteY52" fmla="*/ 2144291 h 2429254"/>
              <a:gd name="connsiteX53" fmla="*/ 575047 w 1171693"/>
              <a:gd name="connsiteY53" fmla="*/ 2153000 h 2429254"/>
              <a:gd name="connsiteX54" fmla="*/ 543115 w 1171693"/>
              <a:gd name="connsiteY54" fmla="*/ 2213960 h 2429254"/>
              <a:gd name="connsiteX55" fmla="*/ 519892 w 1171693"/>
              <a:gd name="connsiteY55" fmla="*/ 2306851 h 2429254"/>
              <a:gd name="connsiteX56" fmla="*/ 589561 w 1171693"/>
              <a:gd name="connsiteY56" fmla="*/ 2330074 h 2429254"/>
              <a:gd name="connsiteX57" fmla="*/ 644715 w 1171693"/>
              <a:gd name="connsiteY57" fmla="*/ 2289434 h 2429254"/>
              <a:gd name="connsiteX58" fmla="*/ 641812 w 1171693"/>
              <a:gd name="connsiteY58" fmla="*/ 2213960 h 2429254"/>
              <a:gd name="connsiteX59" fmla="*/ 665035 w 1171693"/>
              <a:gd name="connsiteY59" fmla="*/ 2150097 h 2429254"/>
              <a:gd name="connsiteX60" fmla="*/ 665035 w 1171693"/>
              <a:gd name="connsiteY60" fmla="*/ 2126874 h 2429254"/>
              <a:gd name="connsiteX61" fmla="*/ 618589 w 1171693"/>
              <a:gd name="connsiteY61" fmla="*/ 2019468 h 2429254"/>
              <a:gd name="connsiteX62" fmla="*/ 609881 w 1171693"/>
              <a:gd name="connsiteY62" fmla="*/ 1682737 h 2429254"/>
              <a:gd name="connsiteX63" fmla="*/ 609881 w 1171693"/>
              <a:gd name="connsiteY63" fmla="*/ 1499857 h 2429254"/>
              <a:gd name="connsiteX64" fmla="*/ 676647 w 1171693"/>
              <a:gd name="connsiteY64" fmla="*/ 1787240 h 2429254"/>
              <a:gd name="connsiteX65" fmla="*/ 705675 w 1171693"/>
              <a:gd name="connsiteY65" fmla="*/ 1888839 h 2429254"/>
              <a:gd name="connsiteX66" fmla="*/ 704949 w 1171693"/>
              <a:gd name="connsiteY66" fmla="*/ 2012211 h 2429254"/>
              <a:gd name="connsiteX67" fmla="*/ 734704 w 1171693"/>
              <a:gd name="connsiteY67" fmla="*/ 2280725 h 2429254"/>
              <a:gd name="connsiteX68" fmla="*/ 763732 w 1171693"/>
              <a:gd name="connsiteY68" fmla="*/ 2286531 h 2429254"/>
              <a:gd name="connsiteX69" fmla="*/ 757927 w 1171693"/>
              <a:gd name="connsiteY69" fmla="*/ 2362004 h 2429254"/>
              <a:gd name="connsiteX70" fmla="*/ 843561 w 1171693"/>
              <a:gd name="connsiteY70" fmla="*/ 2408451 h 2429254"/>
              <a:gd name="connsiteX71" fmla="*/ 971287 w 1171693"/>
              <a:gd name="connsiteY71" fmla="*/ 2381599 h 2429254"/>
              <a:gd name="connsiteX72" fmla="*/ 824692 w 1171693"/>
              <a:gd name="connsiteY72" fmla="*/ 2277822 h 2429254"/>
              <a:gd name="connsiteX73" fmla="*/ 865332 w 1171693"/>
              <a:gd name="connsiteY73" fmla="*/ 2269113 h 2429254"/>
              <a:gd name="connsiteX74" fmla="*/ 845012 w 1171693"/>
              <a:gd name="connsiteY74" fmla="*/ 1923673 h 2429254"/>
              <a:gd name="connsiteX75" fmla="*/ 853722 w 1171693"/>
              <a:gd name="connsiteY75" fmla="*/ 1862713 h 2429254"/>
              <a:gd name="connsiteX76" fmla="*/ 836304 w 1171693"/>
              <a:gd name="connsiteY76" fmla="*/ 1830782 h 2429254"/>
              <a:gd name="connsiteX77" fmla="*/ 824692 w 1171693"/>
              <a:gd name="connsiteY77" fmla="*/ 1450507 h 2429254"/>
              <a:gd name="connsiteX78" fmla="*/ 795664 w 1171693"/>
              <a:gd name="connsiteY78" fmla="*/ 1340199 h 2429254"/>
              <a:gd name="connsiteX79" fmla="*/ 763732 w 1171693"/>
              <a:gd name="connsiteY79" fmla="*/ 1073136 h 2429254"/>
              <a:gd name="connsiteX80" fmla="*/ 859527 w 1171693"/>
              <a:gd name="connsiteY80" fmla="*/ 748016 h 2429254"/>
              <a:gd name="connsiteX81" fmla="*/ 1051115 w 1171693"/>
              <a:gd name="connsiteY81" fmla="*/ 512884 h 2429254"/>
              <a:gd name="connsiteX82" fmla="*/ 1123687 w 1171693"/>
              <a:gd name="connsiteY82" fmla="*/ 260336 h 2429254"/>
              <a:gd name="connsiteX83" fmla="*/ 1166074 w 1171693"/>
              <a:gd name="connsiteY83" fmla="*/ 155917 h 2429254"/>
              <a:gd name="connsiteX84" fmla="*/ 1145199 w 1171693"/>
              <a:gd name="connsiteY84" fmla="*/ 129211 h 2429254"/>
              <a:gd name="connsiteX85" fmla="*/ 1148900 w 1171693"/>
              <a:gd name="connsiteY85" fmla="*/ 48887 h 2429254"/>
              <a:gd name="connsiteX86" fmla="*/ 1134096 w 1171693"/>
              <a:gd name="connsiteY86" fmla="*/ 39840 h 2429254"/>
              <a:gd name="connsiteX87" fmla="*/ 1119019 w 1171693"/>
              <a:gd name="connsiteY87" fmla="*/ 124825 h 2429254"/>
              <a:gd name="connsiteX88" fmla="*/ 1110794 w 1171693"/>
              <a:gd name="connsiteY88" fmla="*/ 17909 h 2429254"/>
              <a:gd name="connsiteX89" fmla="*/ 1093772 w 1171693"/>
              <a:gd name="connsiteY89" fmla="*/ 17373 h 2429254"/>
              <a:gd name="connsiteX90" fmla="*/ 1081461 w 1171693"/>
              <a:gd name="connsiteY90" fmla="*/ 120576 h 2429254"/>
              <a:gd name="connsiteX91" fmla="*/ 1059294 w 1171693"/>
              <a:gd name="connsiteY91" fmla="*/ 44067 h 2429254"/>
              <a:gd name="connsiteX92" fmla="*/ 1043394 w 1171693"/>
              <a:gd name="connsiteY92" fmla="*/ 49686 h 2429254"/>
              <a:gd name="connsiteX93" fmla="*/ 1057238 w 1171693"/>
              <a:gd name="connsiteY93" fmla="*/ 176615 h 2429254"/>
              <a:gd name="connsiteX94" fmla="*/ 1016939 w 1171693"/>
              <a:gd name="connsiteY94" fmla="*/ 140016 h 2429254"/>
              <a:gd name="connsiteX95" fmla="*/ 999915 w 1171693"/>
              <a:gd name="connsiteY95" fmla="*/ 149175 h 2429254"/>
              <a:gd name="connsiteX0" fmla="*/ 999915 w 1178286"/>
              <a:gd name="connsiteY0" fmla="*/ 149175 h 2429254"/>
              <a:gd name="connsiteX1" fmla="*/ 1042407 w 1178286"/>
              <a:gd name="connsiteY1" fmla="*/ 245823 h 2429254"/>
              <a:gd name="connsiteX2" fmla="*/ 975641 w 1178286"/>
              <a:gd name="connsiteY2" fmla="*/ 388063 h 2429254"/>
              <a:gd name="connsiteX3" fmla="*/ 923389 w 1178286"/>
              <a:gd name="connsiteY3" fmla="*/ 460634 h 2429254"/>
              <a:gd name="connsiteX4" fmla="*/ 859527 w 1178286"/>
              <a:gd name="connsiteY4" fmla="*/ 565137 h 2429254"/>
              <a:gd name="connsiteX5" fmla="*/ 757927 w 1178286"/>
              <a:gd name="connsiteY5" fmla="*/ 617388 h 2429254"/>
              <a:gd name="connsiteX6" fmla="*/ 723092 w 1178286"/>
              <a:gd name="connsiteY6" fmla="*/ 681251 h 2429254"/>
              <a:gd name="connsiteX7" fmla="*/ 682452 w 1178286"/>
              <a:gd name="connsiteY7" fmla="*/ 672543 h 2429254"/>
              <a:gd name="connsiteX8" fmla="*/ 691161 w 1178286"/>
              <a:gd name="connsiteY8" fmla="*/ 623194 h 2429254"/>
              <a:gd name="connsiteX9" fmla="*/ 725995 w 1178286"/>
              <a:gd name="connsiteY9" fmla="*/ 582554 h 2429254"/>
              <a:gd name="connsiteX10" fmla="*/ 723092 w 1178286"/>
              <a:gd name="connsiteY10" fmla="*/ 527400 h 2429254"/>
              <a:gd name="connsiteX11" fmla="*/ 723092 w 1178286"/>
              <a:gd name="connsiteY11" fmla="*/ 475148 h 2429254"/>
              <a:gd name="connsiteX12" fmla="*/ 667938 w 1178286"/>
              <a:gd name="connsiteY12" fmla="*/ 411285 h 2429254"/>
              <a:gd name="connsiteX13" fmla="*/ 589561 w 1178286"/>
              <a:gd name="connsiteY13" fmla="*/ 425800 h 2429254"/>
              <a:gd name="connsiteX14" fmla="*/ 548921 w 1178286"/>
              <a:gd name="connsiteY14" fmla="*/ 483857 h 2429254"/>
              <a:gd name="connsiteX15" fmla="*/ 560532 w 1178286"/>
              <a:gd name="connsiteY15" fmla="*/ 530303 h 2429254"/>
              <a:gd name="connsiteX16" fmla="*/ 551565 w 1178286"/>
              <a:gd name="connsiteY16" fmla="*/ 562357 h 2429254"/>
              <a:gd name="connsiteX17" fmla="*/ 577949 w 1178286"/>
              <a:gd name="connsiteY17" fmla="*/ 617388 h 2429254"/>
              <a:gd name="connsiteX18" fmla="*/ 537309 w 1178286"/>
              <a:gd name="connsiteY18" fmla="*/ 669640 h 2429254"/>
              <a:gd name="connsiteX19" fmla="*/ 508281 w 1178286"/>
              <a:gd name="connsiteY19" fmla="*/ 669640 h 2429254"/>
              <a:gd name="connsiteX20" fmla="*/ 479252 w 1178286"/>
              <a:gd name="connsiteY20" fmla="*/ 623194 h 2429254"/>
              <a:gd name="connsiteX21" fmla="*/ 415389 w 1178286"/>
              <a:gd name="connsiteY21" fmla="*/ 570943 h 2429254"/>
              <a:gd name="connsiteX22" fmla="*/ 366041 w 1178286"/>
              <a:gd name="connsiteY22" fmla="*/ 521594 h 2429254"/>
              <a:gd name="connsiteX23" fmla="*/ 334109 w 1178286"/>
              <a:gd name="connsiteY23" fmla="*/ 451925 h 2429254"/>
              <a:gd name="connsiteX24" fmla="*/ 235412 w 1178286"/>
              <a:gd name="connsiteY24" fmla="*/ 367743 h 2429254"/>
              <a:gd name="connsiteX25" fmla="*/ 180258 w 1178286"/>
              <a:gd name="connsiteY25" fmla="*/ 283560 h 2429254"/>
              <a:gd name="connsiteX26" fmla="*/ 159880 w 1178286"/>
              <a:gd name="connsiteY26" fmla="*/ 179195 h 2429254"/>
              <a:gd name="connsiteX27" fmla="*/ 146338 w 1178286"/>
              <a:gd name="connsiteY27" fmla="*/ 166120 h 2429254"/>
              <a:gd name="connsiteX28" fmla="*/ 143691 w 1178286"/>
              <a:gd name="connsiteY28" fmla="*/ 226888 h 2429254"/>
              <a:gd name="connsiteX29" fmla="*/ 108894 w 1178286"/>
              <a:gd name="connsiteY29" fmla="*/ 109723 h 2429254"/>
              <a:gd name="connsiteX30" fmla="*/ 93975 w 1178286"/>
              <a:gd name="connsiteY30" fmla="*/ 112496 h 2429254"/>
              <a:gd name="connsiteX31" fmla="*/ 108037 w 1178286"/>
              <a:gd name="connsiteY31" fmla="*/ 198116 h 2429254"/>
              <a:gd name="connsiteX32" fmla="*/ 65466 w 1178286"/>
              <a:gd name="connsiteY32" fmla="*/ 97857 h 2429254"/>
              <a:gd name="connsiteX33" fmla="*/ 51227 w 1178286"/>
              <a:gd name="connsiteY33" fmla="*/ 104005 h 2429254"/>
              <a:gd name="connsiteX34" fmla="*/ 84133 w 1178286"/>
              <a:gd name="connsiteY34" fmla="*/ 209433 h 2429254"/>
              <a:gd name="connsiteX35" fmla="*/ 39970 w 1178286"/>
              <a:gd name="connsiteY35" fmla="*/ 141995 h 2429254"/>
              <a:gd name="connsiteX36" fmla="*/ 26670 w 1178286"/>
              <a:gd name="connsiteY36" fmla="*/ 148450 h 2429254"/>
              <a:gd name="connsiteX37" fmla="*/ 61115 w 1178286"/>
              <a:gd name="connsiteY37" fmla="*/ 224639 h 2429254"/>
              <a:gd name="connsiteX38" fmla="*/ 21740 w 1178286"/>
              <a:gd name="connsiteY38" fmla="*/ 187914 h 2429254"/>
              <a:gd name="connsiteX39" fmla="*/ 15381 w 1178286"/>
              <a:gd name="connsiteY39" fmla="*/ 202414 h 2429254"/>
              <a:gd name="connsiteX40" fmla="*/ 62036 w 1178286"/>
              <a:gd name="connsiteY40" fmla="*/ 264989 h 2429254"/>
              <a:gd name="connsiteX41" fmla="*/ 122201 w 1178286"/>
              <a:gd name="connsiteY41" fmla="*/ 347423 h 2429254"/>
              <a:gd name="connsiteX42" fmla="*/ 206384 w 1178286"/>
              <a:gd name="connsiteY42" fmla="*/ 498371 h 2429254"/>
              <a:gd name="connsiteX43" fmla="*/ 368944 w 1178286"/>
              <a:gd name="connsiteY43" fmla="*/ 736405 h 2429254"/>
              <a:gd name="connsiteX44" fmla="*/ 374749 w 1178286"/>
              <a:gd name="connsiteY44" fmla="*/ 814783 h 2429254"/>
              <a:gd name="connsiteX45" fmla="*/ 438612 w 1178286"/>
              <a:gd name="connsiteY45" fmla="*/ 971537 h 2429254"/>
              <a:gd name="connsiteX46" fmla="*/ 444418 w 1178286"/>
              <a:gd name="connsiteY46" fmla="*/ 1081845 h 2429254"/>
              <a:gd name="connsiteX47" fmla="*/ 377652 w 1178286"/>
              <a:gd name="connsiteY47" fmla="*/ 1299560 h 2429254"/>
              <a:gd name="connsiteX48" fmla="*/ 383458 w 1178286"/>
              <a:gd name="connsiteY48" fmla="*/ 1406965 h 2429254"/>
              <a:gd name="connsiteX49" fmla="*/ 400875 w 1178286"/>
              <a:gd name="connsiteY49" fmla="*/ 1520177 h 2429254"/>
              <a:gd name="connsiteX50" fmla="*/ 415389 w 1178286"/>
              <a:gd name="connsiteY50" fmla="*/ 1691445 h 2429254"/>
              <a:gd name="connsiteX51" fmla="*/ 450224 w 1178286"/>
              <a:gd name="connsiteY51" fmla="*/ 1801754 h 2429254"/>
              <a:gd name="connsiteX52" fmla="*/ 540212 w 1178286"/>
              <a:gd name="connsiteY52" fmla="*/ 2144291 h 2429254"/>
              <a:gd name="connsiteX53" fmla="*/ 575047 w 1178286"/>
              <a:gd name="connsiteY53" fmla="*/ 2153000 h 2429254"/>
              <a:gd name="connsiteX54" fmla="*/ 543115 w 1178286"/>
              <a:gd name="connsiteY54" fmla="*/ 2213960 h 2429254"/>
              <a:gd name="connsiteX55" fmla="*/ 519892 w 1178286"/>
              <a:gd name="connsiteY55" fmla="*/ 2306851 h 2429254"/>
              <a:gd name="connsiteX56" fmla="*/ 589561 w 1178286"/>
              <a:gd name="connsiteY56" fmla="*/ 2330074 h 2429254"/>
              <a:gd name="connsiteX57" fmla="*/ 644715 w 1178286"/>
              <a:gd name="connsiteY57" fmla="*/ 2289434 h 2429254"/>
              <a:gd name="connsiteX58" fmla="*/ 641812 w 1178286"/>
              <a:gd name="connsiteY58" fmla="*/ 2213960 h 2429254"/>
              <a:gd name="connsiteX59" fmla="*/ 665035 w 1178286"/>
              <a:gd name="connsiteY59" fmla="*/ 2150097 h 2429254"/>
              <a:gd name="connsiteX60" fmla="*/ 665035 w 1178286"/>
              <a:gd name="connsiteY60" fmla="*/ 2126874 h 2429254"/>
              <a:gd name="connsiteX61" fmla="*/ 618589 w 1178286"/>
              <a:gd name="connsiteY61" fmla="*/ 2019468 h 2429254"/>
              <a:gd name="connsiteX62" fmla="*/ 609881 w 1178286"/>
              <a:gd name="connsiteY62" fmla="*/ 1682737 h 2429254"/>
              <a:gd name="connsiteX63" fmla="*/ 609881 w 1178286"/>
              <a:gd name="connsiteY63" fmla="*/ 1499857 h 2429254"/>
              <a:gd name="connsiteX64" fmla="*/ 676647 w 1178286"/>
              <a:gd name="connsiteY64" fmla="*/ 1787240 h 2429254"/>
              <a:gd name="connsiteX65" fmla="*/ 705675 w 1178286"/>
              <a:gd name="connsiteY65" fmla="*/ 1888839 h 2429254"/>
              <a:gd name="connsiteX66" fmla="*/ 704949 w 1178286"/>
              <a:gd name="connsiteY66" fmla="*/ 2012211 h 2429254"/>
              <a:gd name="connsiteX67" fmla="*/ 734704 w 1178286"/>
              <a:gd name="connsiteY67" fmla="*/ 2280725 h 2429254"/>
              <a:gd name="connsiteX68" fmla="*/ 763732 w 1178286"/>
              <a:gd name="connsiteY68" fmla="*/ 2286531 h 2429254"/>
              <a:gd name="connsiteX69" fmla="*/ 757927 w 1178286"/>
              <a:gd name="connsiteY69" fmla="*/ 2362004 h 2429254"/>
              <a:gd name="connsiteX70" fmla="*/ 843561 w 1178286"/>
              <a:gd name="connsiteY70" fmla="*/ 2408451 h 2429254"/>
              <a:gd name="connsiteX71" fmla="*/ 971287 w 1178286"/>
              <a:gd name="connsiteY71" fmla="*/ 2381599 h 2429254"/>
              <a:gd name="connsiteX72" fmla="*/ 824692 w 1178286"/>
              <a:gd name="connsiteY72" fmla="*/ 2277822 h 2429254"/>
              <a:gd name="connsiteX73" fmla="*/ 865332 w 1178286"/>
              <a:gd name="connsiteY73" fmla="*/ 2269113 h 2429254"/>
              <a:gd name="connsiteX74" fmla="*/ 845012 w 1178286"/>
              <a:gd name="connsiteY74" fmla="*/ 1923673 h 2429254"/>
              <a:gd name="connsiteX75" fmla="*/ 853722 w 1178286"/>
              <a:gd name="connsiteY75" fmla="*/ 1862713 h 2429254"/>
              <a:gd name="connsiteX76" fmla="*/ 836304 w 1178286"/>
              <a:gd name="connsiteY76" fmla="*/ 1830782 h 2429254"/>
              <a:gd name="connsiteX77" fmla="*/ 824692 w 1178286"/>
              <a:gd name="connsiteY77" fmla="*/ 1450507 h 2429254"/>
              <a:gd name="connsiteX78" fmla="*/ 795664 w 1178286"/>
              <a:gd name="connsiteY78" fmla="*/ 1340199 h 2429254"/>
              <a:gd name="connsiteX79" fmla="*/ 763732 w 1178286"/>
              <a:gd name="connsiteY79" fmla="*/ 1073136 h 2429254"/>
              <a:gd name="connsiteX80" fmla="*/ 859527 w 1178286"/>
              <a:gd name="connsiteY80" fmla="*/ 748016 h 2429254"/>
              <a:gd name="connsiteX81" fmla="*/ 1051115 w 1178286"/>
              <a:gd name="connsiteY81" fmla="*/ 512884 h 2429254"/>
              <a:gd name="connsiteX82" fmla="*/ 1123687 w 1178286"/>
              <a:gd name="connsiteY82" fmla="*/ 260336 h 2429254"/>
              <a:gd name="connsiteX83" fmla="*/ 1166074 w 1178286"/>
              <a:gd name="connsiteY83" fmla="*/ 155917 h 2429254"/>
              <a:gd name="connsiteX84" fmla="*/ 1174807 w 1178286"/>
              <a:gd name="connsiteY84" fmla="*/ 76027 h 2429254"/>
              <a:gd name="connsiteX85" fmla="*/ 1145199 w 1178286"/>
              <a:gd name="connsiteY85" fmla="*/ 129211 h 2429254"/>
              <a:gd name="connsiteX86" fmla="*/ 1148900 w 1178286"/>
              <a:gd name="connsiteY86" fmla="*/ 48887 h 2429254"/>
              <a:gd name="connsiteX87" fmla="*/ 1134096 w 1178286"/>
              <a:gd name="connsiteY87" fmla="*/ 39840 h 2429254"/>
              <a:gd name="connsiteX88" fmla="*/ 1119019 w 1178286"/>
              <a:gd name="connsiteY88" fmla="*/ 124825 h 2429254"/>
              <a:gd name="connsiteX89" fmla="*/ 1110794 w 1178286"/>
              <a:gd name="connsiteY89" fmla="*/ 17909 h 2429254"/>
              <a:gd name="connsiteX90" fmla="*/ 1093772 w 1178286"/>
              <a:gd name="connsiteY90" fmla="*/ 17373 h 2429254"/>
              <a:gd name="connsiteX91" fmla="*/ 1081461 w 1178286"/>
              <a:gd name="connsiteY91" fmla="*/ 120576 h 2429254"/>
              <a:gd name="connsiteX92" fmla="*/ 1059294 w 1178286"/>
              <a:gd name="connsiteY92" fmla="*/ 44067 h 2429254"/>
              <a:gd name="connsiteX93" fmla="*/ 1043394 w 1178286"/>
              <a:gd name="connsiteY93" fmla="*/ 49686 h 2429254"/>
              <a:gd name="connsiteX94" fmla="*/ 1057238 w 1178286"/>
              <a:gd name="connsiteY94" fmla="*/ 176615 h 2429254"/>
              <a:gd name="connsiteX95" fmla="*/ 1016939 w 1178286"/>
              <a:gd name="connsiteY95" fmla="*/ 140016 h 2429254"/>
              <a:gd name="connsiteX96" fmla="*/ 999915 w 1178286"/>
              <a:gd name="connsiteY96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333"/>
              <a:gd name="connsiteY0" fmla="*/ 149175 h 2429254"/>
              <a:gd name="connsiteX1" fmla="*/ 1042407 w 1181333"/>
              <a:gd name="connsiteY1" fmla="*/ 245823 h 2429254"/>
              <a:gd name="connsiteX2" fmla="*/ 975641 w 1181333"/>
              <a:gd name="connsiteY2" fmla="*/ 388063 h 2429254"/>
              <a:gd name="connsiteX3" fmla="*/ 923389 w 1181333"/>
              <a:gd name="connsiteY3" fmla="*/ 460634 h 2429254"/>
              <a:gd name="connsiteX4" fmla="*/ 859527 w 1181333"/>
              <a:gd name="connsiteY4" fmla="*/ 565137 h 2429254"/>
              <a:gd name="connsiteX5" fmla="*/ 757927 w 1181333"/>
              <a:gd name="connsiteY5" fmla="*/ 617388 h 2429254"/>
              <a:gd name="connsiteX6" fmla="*/ 723092 w 1181333"/>
              <a:gd name="connsiteY6" fmla="*/ 681251 h 2429254"/>
              <a:gd name="connsiteX7" fmla="*/ 682452 w 1181333"/>
              <a:gd name="connsiteY7" fmla="*/ 672543 h 2429254"/>
              <a:gd name="connsiteX8" fmla="*/ 691161 w 1181333"/>
              <a:gd name="connsiteY8" fmla="*/ 623194 h 2429254"/>
              <a:gd name="connsiteX9" fmla="*/ 725995 w 1181333"/>
              <a:gd name="connsiteY9" fmla="*/ 582554 h 2429254"/>
              <a:gd name="connsiteX10" fmla="*/ 723092 w 1181333"/>
              <a:gd name="connsiteY10" fmla="*/ 527400 h 2429254"/>
              <a:gd name="connsiteX11" fmla="*/ 723092 w 1181333"/>
              <a:gd name="connsiteY11" fmla="*/ 475148 h 2429254"/>
              <a:gd name="connsiteX12" fmla="*/ 667938 w 1181333"/>
              <a:gd name="connsiteY12" fmla="*/ 411285 h 2429254"/>
              <a:gd name="connsiteX13" fmla="*/ 589561 w 1181333"/>
              <a:gd name="connsiteY13" fmla="*/ 425800 h 2429254"/>
              <a:gd name="connsiteX14" fmla="*/ 548921 w 1181333"/>
              <a:gd name="connsiteY14" fmla="*/ 483857 h 2429254"/>
              <a:gd name="connsiteX15" fmla="*/ 560532 w 1181333"/>
              <a:gd name="connsiteY15" fmla="*/ 530303 h 2429254"/>
              <a:gd name="connsiteX16" fmla="*/ 551565 w 1181333"/>
              <a:gd name="connsiteY16" fmla="*/ 562357 h 2429254"/>
              <a:gd name="connsiteX17" fmla="*/ 577949 w 1181333"/>
              <a:gd name="connsiteY17" fmla="*/ 617388 h 2429254"/>
              <a:gd name="connsiteX18" fmla="*/ 537309 w 1181333"/>
              <a:gd name="connsiteY18" fmla="*/ 669640 h 2429254"/>
              <a:gd name="connsiteX19" fmla="*/ 508281 w 1181333"/>
              <a:gd name="connsiteY19" fmla="*/ 669640 h 2429254"/>
              <a:gd name="connsiteX20" fmla="*/ 479252 w 1181333"/>
              <a:gd name="connsiteY20" fmla="*/ 623194 h 2429254"/>
              <a:gd name="connsiteX21" fmla="*/ 415389 w 1181333"/>
              <a:gd name="connsiteY21" fmla="*/ 570943 h 2429254"/>
              <a:gd name="connsiteX22" fmla="*/ 366041 w 1181333"/>
              <a:gd name="connsiteY22" fmla="*/ 521594 h 2429254"/>
              <a:gd name="connsiteX23" fmla="*/ 334109 w 1181333"/>
              <a:gd name="connsiteY23" fmla="*/ 451925 h 2429254"/>
              <a:gd name="connsiteX24" fmla="*/ 235412 w 1181333"/>
              <a:gd name="connsiteY24" fmla="*/ 367743 h 2429254"/>
              <a:gd name="connsiteX25" fmla="*/ 180258 w 1181333"/>
              <a:gd name="connsiteY25" fmla="*/ 283560 h 2429254"/>
              <a:gd name="connsiteX26" fmla="*/ 159880 w 1181333"/>
              <a:gd name="connsiteY26" fmla="*/ 179195 h 2429254"/>
              <a:gd name="connsiteX27" fmla="*/ 146338 w 1181333"/>
              <a:gd name="connsiteY27" fmla="*/ 166120 h 2429254"/>
              <a:gd name="connsiteX28" fmla="*/ 143691 w 1181333"/>
              <a:gd name="connsiteY28" fmla="*/ 226888 h 2429254"/>
              <a:gd name="connsiteX29" fmla="*/ 108894 w 1181333"/>
              <a:gd name="connsiteY29" fmla="*/ 109723 h 2429254"/>
              <a:gd name="connsiteX30" fmla="*/ 93975 w 1181333"/>
              <a:gd name="connsiteY30" fmla="*/ 112496 h 2429254"/>
              <a:gd name="connsiteX31" fmla="*/ 108037 w 1181333"/>
              <a:gd name="connsiteY31" fmla="*/ 198116 h 2429254"/>
              <a:gd name="connsiteX32" fmla="*/ 65466 w 1181333"/>
              <a:gd name="connsiteY32" fmla="*/ 97857 h 2429254"/>
              <a:gd name="connsiteX33" fmla="*/ 51227 w 1181333"/>
              <a:gd name="connsiteY33" fmla="*/ 104005 h 2429254"/>
              <a:gd name="connsiteX34" fmla="*/ 84133 w 1181333"/>
              <a:gd name="connsiteY34" fmla="*/ 209433 h 2429254"/>
              <a:gd name="connsiteX35" fmla="*/ 39970 w 1181333"/>
              <a:gd name="connsiteY35" fmla="*/ 141995 h 2429254"/>
              <a:gd name="connsiteX36" fmla="*/ 26670 w 1181333"/>
              <a:gd name="connsiteY36" fmla="*/ 148450 h 2429254"/>
              <a:gd name="connsiteX37" fmla="*/ 61115 w 1181333"/>
              <a:gd name="connsiteY37" fmla="*/ 224639 h 2429254"/>
              <a:gd name="connsiteX38" fmla="*/ 21740 w 1181333"/>
              <a:gd name="connsiteY38" fmla="*/ 187914 h 2429254"/>
              <a:gd name="connsiteX39" fmla="*/ 15381 w 1181333"/>
              <a:gd name="connsiteY39" fmla="*/ 202414 h 2429254"/>
              <a:gd name="connsiteX40" fmla="*/ 62036 w 1181333"/>
              <a:gd name="connsiteY40" fmla="*/ 264989 h 2429254"/>
              <a:gd name="connsiteX41" fmla="*/ 122201 w 1181333"/>
              <a:gd name="connsiteY41" fmla="*/ 347423 h 2429254"/>
              <a:gd name="connsiteX42" fmla="*/ 206384 w 1181333"/>
              <a:gd name="connsiteY42" fmla="*/ 498371 h 2429254"/>
              <a:gd name="connsiteX43" fmla="*/ 368944 w 1181333"/>
              <a:gd name="connsiteY43" fmla="*/ 736405 h 2429254"/>
              <a:gd name="connsiteX44" fmla="*/ 374749 w 1181333"/>
              <a:gd name="connsiteY44" fmla="*/ 814783 h 2429254"/>
              <a:gd name="connsiteX45" fmla="*/ 438612 w 1181333"/>
              <a:gd name="connsiteY45" fmla="*/ 971537 h 2429254"/>
              <a:gd name="connsiteX46" fmla="*/ 444418 w 1181333"/>
              <a:gd name="connsiteY46" fmla="*/ 1081845 h 2429254"/>
              <a:gd name="connsiteX47" fmla="*/ 377652 w 1181333"/>
              <a:gd name="connsiteY47" fmla="*/ 1299560 h 2429254"/>
              <a:gd name="connsiteX48" fmla="*/ 383458 w 1181333"/>
              <a:gd name="connsiteY48" fmla="*/ 1406965 h 2429254"/>
              <a:gd name="connsiteX49" fmla="*/ 400875 w 1181333"/>
              <a:gd name="connsiteY49" fmla="*/ 1520177 h 2429254"/>
              <a:gd name="connsiteX50" fmla="*/ 415389 w 1181333"/>
              <a:gd name="connsiteY50" fmla="*/ 1691445 h 2429254"/>
              <a:gd name="connsiteX51" fmla="*/ 450224 w 1181333"/>
              <a:gd name="connsiteY51" fmla="*/ 1801754 h 2429254"/>
              <a:gd name="connsiteX52" fmla="*/ 540212 w 1181333"/>
              <a:gd name="connsiteY52" fmla="*/ 2144291 h 2429254"/>
              <a:gd name="connsiteX53" fmla="*/ 575047 w 1181333"/>
              <a:gd name="connsiteY53" fmla="*/ 2153000 h 2429254"/>
              <a:gd name="connsiteX54" fmla="*/ 543115 w 1181333"/>
              <a:gd name="connsiteY54" fmla="*/ 2213960 h 2429254"/>
              <a:gd name="connsiteX55" fmla="*/ 519892 w 1181333"/>
              <a:gd name="connsiteY55" fmla="*/ 2306851 h 2429254"/>
              <a:gd name="connsiteX56" fmla="*/ 589561 w 1181333"/>
              <a:gd name="connsiteY56" fmla="*/ 2330074 h 2429254"/>
              <a:gd name="connsiteX57" fmla="*/ 644715 w 1181333"/>
              <a:gd name="connsiteY57" fmla="*/ 2289434 h 2429254"/>
              <a:gd name="connsiteX58" fmla="*/ 641812 w 1181333"/>
              <a:gd name="connsiteY58" fmla="*/ 2213960 h 2429254"/>
              <a:gd name="connsiteX59" fmla="*/ 665035 w 1181333"/>
              <a:gd name="connsiteY59" fmla="*/ 2150097 h 2429254"/>
              <a:gd name="connsiteX60" fmla="*/ 665035 w 1181333"/>
              <a:gd name="connsiteY60" fmla="*/ 2126874 h 2429254"/>
              <a:gd name="connsiteX61" fmla="*/ 618589 w 1181333"/>
              <a:gd name="connsiteY61" fmla="*/ 2019468 h 2429254"/>
              <a:gd name="connsiteX62" fmla="*/ 609881 w 1181333"/>
              <a:gd name="connsiteY62" fmla="*/ 1682737 h 2429254"/>
              <a:gd name="connsiteX63" fmla="*/ 609881 w 1181333"/>
              <a:gd name="connsiteY63" fmla="*/ 1499857 h 2429254"/>
              <a:gd name="connsiteX64" fmla="*/ 676647 w 1181333"/>
              <a:gd name="connsiteY64" fmla="*/ 1787240 h 2429254"/>
              <a:gd name="connsiteX65" fmla="*/ 705675 w 1181333"/>
              <a:gd name="connsiteY65" fmla="*/ 1888839 h 2429254"/>
              <a:gd name="connsiteX66" fmla="*/ 704949 w 1181333"/>
              <a:gd name="connsiteY66" fmla="*/ 2012211 h 2429254"/>
              <a:gd name="connsiteX67" fmla="*/ 734704 w 1181333"/>
              <a:gd name="connsiteY67" fmla="*/ 2280725 h 2429254"/>
              <a:gd name="connsiteX68" fmla="*/ 763732 w 1181333"/>
              <a:gd name="connsiteY68" fmla="*/ 2286531 h 2429254"/>
              <a:gd name="connsiteX69" fmla="*/ 757927 w 1181333"/>
              <a:gd name="connsiteY69" fmla="*/ 2362004 h 2429254"/>
              <a:gd name="connsiteX70" fmla="*/ 843561 w 1181333"/>
              <a:gd name="connsiteY70" fmla="*/ 2408451 h 2429254"/>
              <a:gd name="connsiteX71" fmla="*/ 971287 w 1181333"/>
              <a:gd name="connsiteY71" fmla="*/ 2381599 h 2429254"/>
              <a:gd name="connsiteX72" fmla="*/ 824692 w 1181333"/>
              <a:gd name="connsiteY72" fmla="*/ 2277822 h 2429254"/>
              <a:gd name="connsiteX73" fmla="*/ 865332 w 1181333"/>
              <a:gd name="connsiteY73" fmla="*/ 2269113 h 2429254"/>
              <a:gd name="connsiteX74" fmla="*/ 845012 w 1181333"/>
              <a:gd name="connsiteY74" fmla="*/ 1923673 h 2429254"/>
              <a:gd name="connsiteX75" fmla="*/ 853722 w 1181333"/>
              <a:gd name="connsiteY75" fmla="*/ 1862713 h 2429254"/>
              <a:gd name="connsiteX76" fmla="*/ 836304 w 1181333"/>
              <a:gd name="connsiteY76" fmla="*/ 1830782 h 2429254"/>
              <a:gd name="connsiteX77" fmla="*/ 824692 w 1181333"/>
              <a:gd name="connsiteY77" fmla="*/ 1450507 h 2429254"/>
              <a:gd name="connsiteX78" fmla="*/ 795664 w 1181333"/>
              <a:gd name="connsiteY78" fmla="*/ 1340199 h 2429254"/>
              <a:gd name="connsiteX79" fmla="*/ 763732 w 1181333"/>
              <a:gd name="connsiteY79" fmla="*/ 1073136 h 2429254"/>
              <a:gd name="connsiteX80" fmla="*/ 859527 w 1181333"/>
              <a:gd name="connsiteY80" fmla="*/ 748016 h 2429254"/>
              <a:gd name="connsiteX81" fmla="*/ 1051115 w 1181333"/>
              <a:gd name="connsiteY81" fmla="*/ 512884 h 2429254"/>
              <a:gd name="connsiteX82" fmla="*/ 1123687 w 1181333"/>
              <a:gd name="connsiteY82" fmla="*/ 260336 h 2429254"/>
              <a:gd name="connsiteX83" fmla="*/ 1166074 w 1181333"/>
              <a:gd name="connsiteY83" fmla="*/ 155917 h 2429254"/>
              <a:gd name="connsiteX84" fmla="*/ 1179878 w 1181333"/>
              <a:gd name="connsiteY84" fmla="*/ 93024 h 2429254"/>
              <a:gd name="connsiteX85" fmla="*/ 1174807 w 1181333"/>
              <a:gd name="connsiteY85" fmla="*/ 76027 h 2429254"/>
              <a:gd name="connsiteX86" fmla="*/ 1145199 w 1181333"/>
              <a:gd name="connsiteY86" fmla="*/ 129211 h 2429254"/>
              <a:gd name="connsiteX87" fmla="*/ 1148900 w 1181333"/>
              <a:gd name="connsiteY87" fmla="*/ 48887 h 2429254"/>
              <a:gd name="connsiteX88" fmla="*/ 1134096 w 1181333"/>
              <a:gd name="connsiteY88" fmla="*/ 39840 h 2429254"/>
              <a:gd name="connsiteX89" fmla="*/ 1119019 w 1181333"/>
              <a:gd name="connsiteY89" fmla="*/ 124825 h 2429254"/>
              <a:gd name="connsiteX90" fmla="*/ 1110794 w 1181333"/>
              <a:gd name="connsiteY90" fmla="*/ 17909 h 2429254"/>
              <a:gd name="connsiteX91" fmla="*/ 1093772 w 1181333"/>
              <a:gd name="connsiteY91" fmla="*/ 17373 h 2429254"/>
              <a:gd name="connsiteX92" fmla="*/ 1081461 w 1181333"/>
              <a:gd name="connsiteY92" fmla="*/ 120576 h 2429254"/>
              <a:gd name="connsiteX93" fmla="*/ 1059294 w 1181333"/>
              <a:gd name="connsiteY93" fmla="*/ 44067 h 2429254"/>
              <a:gd name="connsiteX94" fmla="*/ 1043394 w 1181333"/>
              <a:gd name="connsiteY94" fmla="*/ 49686 h 2429254"/>
              <a:gd name="connsiteX95" fmla="*/ 1057238 w 1181333"/>
              <a:gd name="connsiteY95" fmla="*/ 176615 h 2429254"/>
              <a:gd name="connsiteX96" fmla="*/ 1016939 w 1181333"/>
              <a:gd name="connsiteY96" fmla="*/ 140016 h 2429254"/>
              <a:gd name="connsiteX97" fmla="*/ 999915 w 1181333"/>
              <a:gd name="connsiteY97" fmla="*/ 149175 h 2429254"/>
              <a:gd name="connsiteX0" fmla="*/ 999915 w 1181608"/>
              <a:gd name="connsiteY0" fmla="*/ 149175 h 2429254"/>
              <a:gd name="connsiteX1" fmla="*/ 1042407 w 1181608"/>
              <a:gd name="connsiteY1" fmla="*/ 245823 h 2429254"/>
              <a:gd name="connsiteX2" fmla="*/ 975641 w 1181608"/>
              <a:gd name="connsiteY2" fmla="*/ 388063 h 2429254"/>
              <a:gd name="connsiteX3" fmla="*/ 923389 w 1181608"/>
              <a:gd name="connsiteY3" fmla="*/ 460634 h 2429254"/>
              <a:gd name="connsiteX4" fmla="*/ 859527 w 1181608"/>
              <a:gd name="connsiteY4" fmla="*/ 565137 h 2429254"/>
              <a:gd name="connsiteX5" fmla="*/ 757927 w 1181608"/>
              <a:gd name="connsiteY5" fmla="*/ 617388 h 2429254"/>
              <a:gd name="connsiteX6" fmla="*/ 723092 w 1181608"/>
              <a:gd name="connsiteY6" fmla="*/ 681251 h 2429254"/>
              <a:gd name="connsiteX7" fmla="*/ 682452 w 1181608"/>
              <a:gd name="connsiteY7" fmla="*/ 672543 h 2429254"/>
              <a:gd name="connsiteX8" fmla="*/ 691161 w 1181608"/>
              <a:gd name="connsiteY8" fmla="*/ 623194 h 2429254"/>
              <a:gd name="connsiteX9" fmla="*/ 725995 w 1181608"/>
              <a:gd name="connsiteY9" fmla="*/ 582554 h 2429254"/>
              <a:gd name="connsiteX10" fmla="*/ 723092 w 1181608"/>
              <a:gd name="connsiteY10" fmla="*/ 527400 h 2429254"/>
              <a:gd name="connsiteX11" fmla="*/ 723092 w 1181608"/>
              <a:gd name="connsiteY11" fmla="*/ 475148 h 2429254"/>
              <a:gd name="connsiteX12" fmla="*/ 667938 w 1181608"/>
              <a:gd name="connsiteY12" fmla="*/ 411285 h 2429254"/>
              <a:gd name="connsiteX13" fmla="*/ 589561 w 1181608"/>
              <a:gd name="connsiteY13" fmla="*/ 425800 h 2429254"/>
              <a:gd name="connsiteX14" fmla="*/ 548921 w 1181608"/>
              <a:gd name="connsiteY14" fmla="*/ 483857 h 2429254"/>
              <a:gd name="connsiteX15" fmla="*/ 560532 w 1181608"/>
              <a:gd name="connsiteY15" fmla="*/ 530303 h 2429254"/>
              <a:gd name="connsiteX16" fmla="*/ 551565 w 1181608"/>
              <a:gd name="connsiteY16" fmla="*/ 562357 h 2429254"/>
              <a:gd name="connsiteX17" fmla="*/ 577949 w 1181608"/>
              <a:gd name="connsiteY17" fmla="*/ 617388 h 2429254"/>
              <a:gd name="connsiteX18" fmla="*/ 537309 w 1181608"/>
              <a:gd name="connsiteY18" fmla="*/ 669640 h 2429254"/>
              <a:gd name="connsiteX19" fmla="*/ 508281 w 1181608"/>
              <a:gd name="connsiteY19" fmla="*/ 669640 h 2429254"/>
              <a:gd name="connsiteX20" fmla="*/ 479252 w 1181608"/>
              <a:gd name="connsiteY20" fmla="*/ 623194 h 2429254"/>
              <a:gd name="connsiteX21" fmla="*/ 415389 w 1181608"/>
              <a:gd name="connsiteY21" fmla="*/ 570943 h 2429254"/>
              <a:gd name="connsiteX22" fmla="*/ 366041 w 1181608"/>
              <a:gd name="connsiteY22" fmla="*/ 521594 h 2429254"/>
              <a:gd name="connsiteX23" fmla="*/ 334109 w 1181608"/>
              <a:gd name="connsiteY23" fmla="*/ 451925 h 2429254"/>
              <a:gd name="connsiteX24" fmla="*/ 235412 w 1181608"/>
              <a:gd name="connsiteY24" fmla="*/ 367743 h 2429254"/>
              <a:gd name="connsiteX25" fmla="*/ 180258 w 1181608"/>
              <a:gd name="connsiteY25" fmla="*/ 283560 h 2429254"/>
              <a:gd name="connsiteX26" fmla="*/ 159880 w 1181608"/>
              <a:gd name="connsiteY26" fmla="*/ 179195 h 2429254"/>
              <a:gd name="connsiteX27" fmla="*/ 146338 w 1181608"/>
              <a:gd name="connsiteY27" fmla="*/ 166120 h 2429254"/>
              <a:gd name="connsiteX28" fmla="*/ 143691 w 1181608"/>
              <a:gd name="connsiteY28" fmla="*/ 226888 h 2429254"/>
              <a:gd name="connsiteX29" fmla="*/ 108894 w 1181608"/>
              <a:gd name="connsiteY29" fmla="*/ 109723 h 2429254"/>
              <a:gd name="connsiteX30" fmla="*/ 93975 w 1181608"/>
              <a:gd name="connsiteY30" fmla="*/ 112496 h 2429254"/>
              <a:gd name="connsiteX31" fmla="*/ 108037 w 1181608"/>
              <a:gd name="connsiteY31" fmla="*/ 198116 h 2429254"/>
              <a:gd name="connsiteX32" fmla="*/ 65466 w 1181608"/>
              <a:gd name="connsiteY32" fmla="*/ 97857 h 2429254"/>
              <a:gd name="connsiteX33" fmla="*/ 51227 w 1181608"/>
              <a:gd name="connsiteY33" fmla="*/ 104005 h 2429254"/>
              <a:gd name="connsiteX34" fmla="*/ 84133 w 1181608"/>
              <a:gd name="connsiteY34" fmla="*/ 209433 h 2429254"/>
              <a:gd name="connsiteX35" fmla="*/ 39970 w 1181608"/>
              <a:gd name="connsiteY35" fmla="*/ 141995 h 2429254"/>
              <a:gd name="connsiteX36" fmla="*/ 26670 w 1181608"/>
              <a:gd name="connsiteY36" fmla="*/ 148450 h 2429254"/>
              <a:gd name="connsiteX37" fmla="*/ 61115 w 1181608"/>
              <a:gd name="connsiteY37" fmla="*/ 224639 h 2429254"/>
              <a:gd name="connsiteX38" fmla="*/ 21740 w 1181608"/>
              <a:gd name="connsiteY38" fmla="*/ 187914 h 2429254"/>
              <a:gd name="connsiteX39" fmla="*/ 15381 w 1181608"/>
              <a:gd name="connsiteY39" fmla="*/ 202414 h 2429254"/>
              <a:gd name="connsiteX40" fmla="*/ 62036 w 1181608"/>
              <a:gd name="connsiteY40" fmla="*/ 264989 h 2429254"/>
              <a:gd name="connsiteX41" fmla="*/ 122201 w 1181608"/>
              <a:gd name="connsiteY41" fmla="*/ 347423 h 2429254"/>
              <a:gd name="connsiteX42" fmla="*/ 206384 w 1181608"/>
              <a:gd name="connsiteY42" fmla="*/ 498371 h 2429254"/>
              <a:gd name="connsiteX43" fmla="*/ 368944 w 1181608"/>
              <a:gd name="connsiteY43" fmla="*/ 736405 h 2429254"/>
              <a:gd name="connsiteX44" fmla="*/ 374749 w 1181608"/>
              <a:gd name="connsiteY44" fmla="*/ 814783 h 2429254"/>
              <a:gd name="connsiteX45" fmla="*/ 438612 w 1181608"/>
              <a:gd name="connsiteY45" fmla="*/ 971537 h 2429254"/>
              <a:gd name="connsiteX46" fmla="*/ 444418 w 1181608"/>
              <a:gd name="connsiteY46" fmla="*/ 1081845 h 2429254"/>
              <a:gd name="connsiteX47" fmla="*/ 377652 w 1181608"/>
              <a:gd name="connsiteY47" fmla="*/ 1299560 h 2429254"/>
              <a:gd name="connsiteX48" fmla="*/ 383458 w 1181608"/>
              <a:gd name="connsiteY48" fmla="*/ 1406965 h 2429254"/>
              <a:gd name="connsiteX49" fmla="*/ 400875 w 1181608"/>
              <a:gd name="connsiteY49" fmla="*/ 1520177 h 2429254"/>
              <a:gd name="connsiteX50" fmla="*/ 415389 w 1181608"/>
              <a:gd name="connsiteY50" fmla="*/ 1691445 h 2429254"/>
              <a:gd name="connsiteX51" fmla="*/ 450224 w 1181608"/>
              <a:gd name="connsiteY51" fmla="*/ 1801754 h 2429254"/>
              <a:gd name="connsiteX52" fmla="*/ 540212 w 1181608"/>
              <a:gd name="connsiteY52" fmla="*/ 2144291 h 2429254"/>
              <a:gd name="connsiteX53" fmla="*/ 575047 w 1181608"/>
              <a:gd name="connsiteY53" fmla="*/ 2153000 h 2429254"/>
              <a:gd name="connsiteX54" fmla="*/ 543115 w 1181608"/>
              <a:gd name="connsiteY54" fmla="*/ 2213960 h 2429254"/>
              <a:gd name="connsiteX55" fmla="*/ 519892 w 1181608"/>
              <a:gd name="connsiteY55" fmla="*/ 2306851 h 2429254"/>
              <a:gd name="connsiteX56" fmla="*/ 589561 w 1181608"/>
              <a:gd name="connsiteY56" fmla="*/ 2330074 h 2429254"/>
              <a:gd name="connsiteX57" fmla="*/ 644715 w 1181608"/>
              <a:gd name="connsiteY57" fmla="*/ 2289434 h 2429254"/>
              <a:gd name="connsiteX58" fmla="*/ 641812 w 1181608"/>
              <a:gd name="connsiteY58" fmla="*/ 2213960 h 2429254"/>
              <a:gd name="connsiteX59" fmla="*/ 665035 w 1181608"/>
              <a:gd name="connsiteY59" fmla="*/ 2150097 h 2429254"/>
              <a:gd name="connsiteX60" fmla="*/ 665035 w 1181608"/>
              <a:gd name="connsiteY60" fmla="*/ 2126874 h 2429254"/>
              <a:gd name="connsiteX61" fmla="*/ 618589 w 1181608"/>
              <a:gd name="connsiteY61" fmla="*/ 2019468 h 2429254"/>
              <a:gd name="connsiteX62" fmla="*/ 609881 w 1181608"/>
              <a:gd name="connsiteY62" fmla="*/ 1682737 h 2429254"/>
              <a:gd name="connsiteX63" fmla="*/ 609881 w 1181608"/>
              <a:gd name="connsiteY63" fmla="*/ 1499857 h 2429254"/>
              <a:gd name="connsiteX64" fmla="*/ 676647 w 1181608"/>
              <a:gd name="connsiteY64" fmla="*/ 1787240 h 2429254"/>
              <a:gd name="connsiteX65" fmla="*/ 705675 w 1181608"/>
              <a:gd name="connsiteY65" fmla="*/ 1888839 h 2429254"/>
              <a:gd name="connsiteX66" fmla="*/ 704949 w 1181608"/>
              <a:gd name="connsiteY66" fmla="*/ 2012211 h 2429254"/>
              <a:gd name="connsiteX67" fmla="*/ 734704 w 1181608"/>
              <a:gd name="connsiteY67" fmla="*/ 2280725 h 2429254"/>
              <a:gd name="connsiteX68" fmla="*/ 763732 w 1181608"/>
              <a:gd name="connsiteY68" fmla="*/ 2286531 h 2429254"/>
              <a:gd name="connsiteX69" fmla="*/ 757927 w 1181608"/>
              <a:gd name="connsiteY69" fmla="*/ 2362004 h 2429254"/>
              <a:gd name="connsiteX70" fmla="*/ 843561 w 1181608"/>
              <a:gd name="connsiteY70" fmla="*/ 2408451 h 2429254"/>
              <a:gd name="connsiteX71" fmla="*/ 971287 w 1181608"/>
              <a:gd name="connsiteY71" fmla="*/ 2381599 h 2429254"/>
              <a:gd name="connsiteX72" fmla="*/ 824692 w 1181608"/>
              <a:gd name="connsiteY72" fmla="*/ 2277822 h 2429254"/>
              <a:gd name="connsiteX73" fmla="*/ 865332 w 1181608"/>
              <a:gd name="connsiteY73" fmla="*/ 2269113 h 2429254"/>
              <a:gd name="connsiteX74" fmla="*/ 845012 w 1181608"/>
              <a:gd name="connsiteY74" fmla="*/ 1923673 h 2429254"/>
              <a:gd name="connsiteX75" fmla="*/ 853722 w 1181608"/>
              <a:gd name="connsiteY75" fmla="*/ 1862713 h 2429254"/>
              <a:gd name="connsiteX76" fmla="*/ 836304 w 1181608"/>
              <a:gd name="connsiteY76" fmla="*/ 1830782 h 2429254"/>
              <a:gd name="connsiteX77" fmla="*/ 824692 w 1181608"/>
              <a:gd name="connsiteY77" fmla="*/ 1450507 h 2429254"/>
              <a:gd name="connsiteX78" fmla="*/ 795664 w 1181608"/>
              <a:gd name="connsiteY78" fmla="*/ 1340199 h 2429254"/>
              <a:gd name="connsiteX79" fmla="*/ 763732 w 1181608"/>
              <a:gd name="connsiteY79" fmla="*/ 1073136 h 2429254"/>
              <a:gd name="connsiteX80" fmla="*/ 859527 w 1181608"/>
              <a:gd name="connsiteY80" fmla="*/ 748016 h 2429254"/>
              <a:gd name="connsiteX81" fmla="*/ 1051115 w 1181608"/>
              <a:gd name="connsiteY81" fmla="*/ 512884 h 2429254"/>
              <a:gd name="connsiteX82" fmla="*/ 1123687 w 1181608"/>
              <a:gd name="connsiteY82" fmla="*/ 260336 h 2429254"/>
              <a:gd name="connsiteX83" fmla="*/ 1164429 w 1181608"/>
              <a:gd name="connsiteY83" fmla="*/ 175244 h 2429254"/>
              <a:gd name="connsiteX84" fmla="*/ 1179878 w 1181608"/>
              <a:gd name="connsiteY84" fmla="*/ 93024 h 2429254"/>
              <a:gd name="connsiteX85" fmla="*/ 1174807 w 1181608"/>
              <a:gd name="connsiteY85" fmla="*/ 76027 h 2429254"/>
              <a:gd name="connsiteX86" fmla="*/ 1145199 w 1181608"/>
              <a:gd name="connsiteY86" fmla="*/ 129211 h 2429254"/>
              <a:gd name="connsiteX87" fmla="*/ 1148900 w 1181608"/>
              <a:gd name="connsiteY87" fmla="*/ 48887 h 2429254"/>
              <a:gd name="connsiteX88" fmla="*/ 1134096 w 1181608"/>
              <a:gd name="connsiteY88" fmla="*/ 39840 h 2429254"/>
              <a:gd name="connsiteX89" fmla="*/ 1119019 w 1181608"/>
              <a:gd name="connsiteY89" fmla="*/ 124825 h 2429254"/>
              <a:gd name="connsiteX90" fmla="*/ 1110794 w 1181608"/>
              <a:gd name="connsiteY90" fmla="*/ 17909 h 2429254"/>
              <a:gd name="connsiteX91" fmla="*/ 1093772 w 1181608"/>
              <a:gd name="connsiteY91" fmla="*/ 17373 h 2429254"/>
              <a:gd name="connsiteX92" fmla="*/ 1081461 w 1181608"/>
              <a:gd name="connsiteY92" fmla="*/ 120576 h 2429254"/>
              <a:gd name="connsiteX93" fmla="*/ 1059294 w 1181608"/>
              <a:gd name="connsiteY93" fmla="*/ 44067 h 2429254"/>
              <a:gd name="connsiteX94" fmla="*/ 1043394 w 1181608"/>
              <a:gd name="connsiteY94" fmla="*/ 49686 h 2429254"/>
              <a:gd name="connsiteX95" fmla="*/ 1057238 w 1181608"/>
              <a:gd name="connsiteY95" fmla="*/ 176615 h 2429254"/>
              <a:gd name="connsiteX96" fmla="*/ 1016939 w 1181608"/>
              <a:gd name="connsiteY96" fmla="*/ 140016 h 2429254"/>
              <a:gd name="connsiteX97" fmla="*/ 999915 w 1181608"/>
              <a:gd name="connsiteY97" fmla="*/ 149175 h 2429254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1608"/>
              <a:gd name="connsiteY0" fmla="*/ 159867 h 2439946"/>
              <a:gd name="connsiteX1" fmla="*/ 1042407 w 1181608"/>
              <a:gd name="connsiteY1" fmla="*/ 256515 h 2439946"/>
              <a:gd name="connsiteX2" fmla="*/ 975641 w 1181608"/>
              <a:gd name="connsiteY2" fmla="*/ 398755 h 2439946"/>
              <a:gd name="connsiteX3" fmla="*/ 923389 w 1181608"/>
              <a:gd name="connsiteY3" fmla="*/ 471326 h 2439946"/>
              <a:gd name="connsiteX4" fmla="*/ 859527 w 1181608"/>
              <a:gd name="connsiteY4" fmla="*/ 575829 h 2439946"/>
              <a:gd name="connsiteX5" fmla="*/ 757927 w 1181608"/>
              <a:gd name="connsiteY5" fmla="*/ 628080 h 2439946"/>
              <a:gd name="connsiteX6" fmla="*/ 723092 w 1181608"/>
              <a:gd name="connsiteY6" fmla="*/ 691943 h 2439946"/>
              <a:gd name="connsiteX7" fmla="*/ 682452 w 1181608"/>
              <a:gd name="connsiteY7" fmla="*/ 683235 h 2439946"/>
              <a:gd name="connsiteX8" fmla="*/ 691161 w 1181608"/>
              <a:gd name="connsiteY8" fmla="*/ 633886 h 2439946"/>
              <a:gd name="connsiteX9" fmla="*/ 725995 w 1181608"/>
              <a:gd name="connsiteY9" fmla="*/ 593246 h 2439946"/>
              <a:gd name="connsiteX10" fmla="*/ 723092 w 1181608"/>
              <a:gd name="connsiteY10" fmla="*/ 538092 h 2439946"/>
              <a:gd name="connsiteX11" fmla="*/ 723092 w 1181608"/>
              <a:gd name="connsiteY11" fmla="*/ 485840 h 2439946"/>
              <a:gd name="connsiteX12" fmla="*/ 667938 w 1181608"/>
              <a:gd name="connsiteY12" fmla="*/ 421977 h 2439946"/>
              <a:gd name="connsiteX13" fmla="*/ 589561 w 1181608"/>
              <a:gd name="connsiteY13" fmla="*/ 436492 h 2439946"/>
              <a:gd name="connsiteX14" fmla="*/ 548921 w 1181608"/>
              <a:gd name="connsiteY14" fmla="*/ 494549 h 2439946"/>
              <a:gd name="connsiteX15" fmla="*/ 560532 w 1181608"/>
              <a:gd name="connsiteY15" fmla="*/ 540995 h 2439946"/>
              <a:gd name="connsiteX16" fmla="*/ 551565 w 1181608"/>
              <a:gd name="connsiteY16" fmla="*/ 573049 h 2439946"/>
              <a:gd name="connsiteX17" fmla="*/ 577949 w 1181608"/>
              <a:gd name="connsiteY17" fmla="*/ 628080 h 2439946"/>
              <a:gd name="connsiteX18" fmla="*/ 537309 w 1181608"/>
              <a:gd name="connsiteY18" fmla="*/ 680332 h 2439946"/>
              <a:gd name="connsiteX19" fmla="*/ 508281 w 1181608"/>
              <a:gd name="connsiteY19" fmla="*/ 680332 h 2439946"/>
              <a:gd name="connsiteX20" fmla="*/ 479252 w 1181608"/>
              <a:gd name="connsiteY20" fmla="*/ 633886 h 2439946"/>
              <a:gd name="connsiteX21" fmla="*/ 415389 w 1181608"/>
              <a:gd name="connsiteY21" fmla="*/ 581635 h 2439946"/>
              <a:gd name="connsiteX22" fmla="*/ 366041 w 1181608"/>
              <a:gd name="connsiteY22" fmla="*/ 532286 h 2439946"/>
              <a:gd name="connsiteX23" fmla="*/ 334109 w 1181608"/>
              <a:gd name="connsiteY23" fmla="*/ 462617 h 2439946"/>
              <a:gd name="connsiteX24" fmla="*/ 235412 w 1181608"/>
              <a:gd name="connsiteY24" fmla="*/ 378435 h 2439946"/>
              <a:gd name="connsiteX25" fmla="*/ 180258 w 1181608"/>
              <a:gd name="connsiteY25" fmla="*/ 294252 h 2439946"/>
              <a:gd name="connsiteX26" fmla="*/ 159880 w 1181608"/>
              <a:gd name="connsiteY26" fmla="*/ 189887 h 2439946"/>
              <a:gd name="connsiteX27" fmla="*/ 146338 w 1181608"/>
              <a:gd name="connsiteY27" fmla="*/ 176812 h 2439946"/>
              <a:gd name="connsiteX28" fmla="*/ 143691 w 1181608"/>
              <a:gd name="connsiteY28" fmla="*/ 237580 h 2439946"/>
              <a:gd name="connsiteX29" fmla="*/ 108894 w 1181608"/>
              <a:gd name="connsiteY29" fmla="*/ 120415 h 2439946"/>
              <a:gd name="connsiteX30" fmla="*/ 93975 w 1181608"/>
              <a:gd name="connsiteY30" fmla="*/ 123188 h 2439946"/>
              <a:gd name="connsiteX31" fmla="*/ 108037 w 1181608"/>
              <a:gd name="connsiteY31" fmla="*/ 208808 h 2439946"/>
              <a:gd name="connsiteX32" fmla="*/ 65466 w 1181608"/>
              <a:gd name="connsiteY32" fmla="*/ 108549 h 2439946"/>
              <a:gd name="connsiteX33" fmla="*/ 51227 w 1181608"/>
              <a:gd name="connsiteY33" fmla="*/ 114697 h 2439946"/>
              <a:gd name="connsiteX34" fmla="*/ 84133 w 1181608"/>
              <a:gd name="connsiteY34" fmla="*/ 220125 h 2439946"/>
              <a:gd name="connsiteX35" fmla="*/ 39970 w 1181608"/>
              <a:gd name="connsiteY35" fmla="*/ 152687 h 2439946"/>
              <a:gd name="connsiteX36" fmla="*/ 26670 w 1181608"/>
              <a:gd name="connsiteY36" fmla="*/ 159142 h 2439946"/>
              <a:gd name="connsiteX37" fmla="*/ 61115 w 1181608"/>
              <a:gd name="connsiteY37" fmla="*/ 235331 h 2439946"/>
              <a:gd name="connsiteX38" fmla="*/ 21740 w 1181608"/>
              <a:gd name="connsiteY38" fmla="*/ 198606 h 2439946"/>
              <a:gd name="connsiteX39" fmla="*/ 15381 w 1181608"/>
              <a:gd name="connsiteY39" fmla="*/ 213106 h 2439946"/>
              <a:gd name="connsiteX40" fmla="*/ 62036 w 1181608"/>
              <a:gd name="connsiteY40" fmla="*/ 275681 h 2439946"/>
              <a:gd name="connsiteX41" fmla="*/ 122201 w 1181608"/>
              <a:gd name="connsiteY41" fmla="*/ 358115 h 2439946"/>
              <a:gd name="connsiteX42" fmla="*/ 206384 w 1181608"/>
              <a:gd name="connsiteY42" fmla="*/ 509063 h 2439946"/>
              <a:gd name="connsiteX43" fmla="*/ 368944 w 1181608"/>
              <a:gd name="connsiteY43" fmla="*/ 747097 h 2439946"/>
              <a:gd name="connsiteX44" fmla="*/ 374749 w 1181608"/>
              <a:gd name="connsiteY44" fmla="*/ 825475 h 2439946"/>
              <a:gd name="connsiteX45" fmla="*/ 438612 w 1181608"/>
              <a:gd name="connsiteY45" fmla="*/ 982229 h 2439946"/>
              <a:gd name="connsiteX46" fmla="*/ 444418 w 1181608"/>
              <a:gd name="connsiteY46" fmla="*/ 1092537 h 2439946"/>
              <a:gd name="connsiteX47" fmla="*/ 377652 w 1181608"/>
              <a:gd name="connsiteY47" fmla="*/ 1310252 h 2439946"/>
              <a:gd name="connsiteX48" fmla="*/ 383458 w 1181608"/>
              <a:gd name="connsiteY48" fmla="*/ 1417657 h 2439946"/>
              <a:gd name="connsiteX49" fmla="*/ 400875 w 1181608"/>
              <a:gd name="connsiteY49" fmla="*/ 1530869 h 2439946"/>
              <a:gd name="connsiteX50" fmla="*/ 415389 w 1181608"/>
              <a:gd name="connsiteY50" fmla="*/ 1702137 h 2439946"/>
              <a:gd name="connsiteX51" fmla="*/ 450224 w 1181608"/>
              <a:gd name="connsiteY51" fmla="*/ 1812446 h 2439946"/>
              <a:gd name="connsiteX52" fmla="*/ 540212 w 1181608"/>
              <a:gd name="connsiteY52" fmla="*/ 2154983 h 2439946"/>
              <a:gd name="connsiteX53" fmla="*/ 575047 w 1181608"/>
              <a:gd name="connsiteY53" fmla="*/ 2163692 h 2439946"/>
              <a:gd name="connsiteX54" fmla="*/ 543115 w 1181608"/>
              <a:gd name="connsiteY54" fmla="*/ 2224652 h 2439946"/>
              <a:gd name="connsiteX55" fmla="*/ 519892 w 1181608"/>
              <a:gd name="connsiteY55" fmla="*/ 2317543 h 2439946"/>
              <a:gd name="connsiteX56" fmla="*/ 589561 w 1181608"/>
              <a:gd name="connsiteY56" fmla="*/ 2340766 h 2439946"/>
              <a:gd name="connsiteX57" fmla="*/ 644715 w 1181608"/>
              <a:gd name="connsiteY57" fmla="*/ 2300126 h 2439946"/>
              <a:gd name="connsiteX58" fmla="*/ 641812 w 1181608"/>
              <a:gd name="connsiteY58" fmla="*/ 2224652 h 2439946"/>
              <a:gd name="connsiteX59" fmla="*/ 665035 w 1181608"/>
              <a:gd name="connsiteY59" fmla="*/ 2160789 h 2439946"/>
              <a:gd name="connsiteX60" fmla="*/ 665035 w 1181608"/>
              <a:gd name="connsiteY60" fmla="*/ 2137566 h 2439946"/>
              <a:gd name="connsiteX61" fmla="*/ 618589 w 1181608"/>
              <a:gd name="connsiteY61" fmla="*/ 2030160 h 2439946"/>
              <a:gd name="connsiteX62" fmla="*/ 609881 w 1181608"/>
              <a:gd name="connsiteY62" fmla="*/ 1693429 h 2439946"/>
              <a:gd name="connsiteX63" fmla="*/ 609881 w 1181608"/>
              <a:gd name="connsiteY63" fmla="*/ 1510549 h 2439946"/>
              <a:gd name="connsiteX64" fmla="*/ 676647 w 1181608"/>
              <a:gd name="connsiteY64" fmla="*/ 1797932 h 2439946"/>
              <a:gd name="connsiteX65" fmla="*/ 705675 w 1181608"/>
              <a:gd name="connsiteY65" fmla="*/ 1899531 h 2439946"/>
              <a:gd name="connsiteX66" fmla="*/ 704949 w 1181608"/>
              <a:gd name="connsiteY66" fmla="*/ 2022903 h 2439946"/>
              <a:gd name="connsiteX67" fmla="*/ 734704 w 1181608"/>
              <a:gd name="connsiteY67" fmla="*/ 2291417 h 2439946"/>
              <a:gd name="connsiteX68" fmla="*/ 763732 w 1181608"/>
              <a:gd name="connsiteY68" fmla="*/ 2297223 h 2439946"/>
              <a:gd name="connsiteX69" fmla="*/ 757927 w 1181608"/>
              <a:gd name="connsiteY69" fmla="*/ 2372696 h 2439946"/>
              <a:gd name="connsiteX70" fmla="*/ 843561 w 1181608"/>
              <a:gd name="connsiteY70" fmla="*/ 2419143 h 2439946"/>
              <a:gd name="connsiteX71" fmla="*/ 971287 w 1181608"/>
              <a:gd name="connsiteY71" fmla="*/ 2392291 h 2439946"/>
              <a:gd name="connsiteX72" fmla="*/ 824692 w 1181608"/>
              <a:gd name="connsiteY72" fmla="*/ 2288514 h 2439946"/>
              <a:gd name="connsiteX73" fmla="*/ 865332 w 1181608"/>
              <a:gd name="connsiteY73" fmla="*/ 2279805 h 2439946"/>
              <a:gd name="connsiteX74" fmla="*/ 845012 w 1181608"/>
              <a:gd name="connsiteY74" fmla="*/ 1934365 h 2439946"/>
              <a:gd name="connsiteX75" fmla="*/ 853722 w 1181608"/>
              <a:gd name="connsiteY75" fmla="*/ 1873405 h 2439946"/>
              <a:gd name="connsiteX76" fmla="*/ 836304 w 1181608"/>
              <a:gd name="connsiteY76" fmla="*/ 1841474 h 2439946"/>
              <a:gd name="connsiteX77" fmla="*/ 824692 w 1181608"/>
              <a:gd name="connsiteY77" fmla="*/ 1461199 h 2439946"/>
              <a:gd name="connsiteX78" fmla="*/ 795664 w 1181608"/>
              <a:gd name="connsiteY78" fmla="*/ 1350891 h 2439946"/>
              <a:gd name="connsiteX79" fmla="*/ 763732 w 1181608"/>
              <a:gd name="connsiteY79" fmla="*/ 1083828 h 2439946"/>
              <a:gd name="connsiteX80" fmla="*/ 859527 w 1181608"/>
              <a:gd name="connsiteY80" fmla="*/ 758708 h 2439946"/>
              <a:gd name="connsiteX81" fmla="*/ 1051115 w 1181608"/>
              <a:gd name="connsiteY81" fmla="*/ 523576 h 2439946"/>
              <a:gd name="connsiteX82" fmla="*/ 1123687 w 1181608"/>
              <a:gd name="connsiteY82" fmla="*/ 271028 h 2439946"/>
              <a:gd name="connsiteX83" fmla="*/ 1164429 w 1181608"/>
              <a:gd name="connsiteY83" fmla="*/ 185936 h 2439946"/>
              <a:gd name="connsiteX84" fmla="*/ 1179878 w 1181608"/>
              <a:gd name="connsiteY84" fmla="*/ 103716 h 2439946"/>
              <a:gd name="connsiteX85" fmla="*/ 1174807 w 1181608"/>
              <a:gd name="connsiteY85" fmla="*/ 86719 h 2439946"/>
              <a:gd name="connsiteX86" fmla="*/ 1145199 w 1181608"/>
              <a:gd name="connsiteY86" fmla="*/ 139903 h 2439946"/>
              <a:gd name="connsiteX87" fmla="*/ 1148900 w 1181608"/>
              <a:gd name="connsiteY87" fmla="*/ 59579 h 2439946"/>
              <a:gd name="connsiteX88" fmla="*/ 1134096 w 1181608"/>
              <a:gd name="connsiteY88" fmla="*/ 50532 h 2439946"/>
              <a:gd name="connsiteX89" fmla="*/ 1119019 w 1181608"/>
              <a:gd name="connsiteY89" fmla="*/ 135517 h 2439946"/>
              <a:gd name="connsiteX90" fmla="*/ 1110794 w 1181608"/>
              <a:gd name="connsiteY90" fmla="*/ 28601 h 2439946"/>
              <a:gd name="connsiteX91" fmla="*/ 1093772 w 1181608"/>
              <a:gd name="connsiteY91" fmla="*/ 28065 h 2439946"/>
              <a:gd name="connsiteX92" fmla="*/ 1081461 w 1181608"/>
              <a:gd name="connsiteY92" fmla="*/ 131268 h 2439946"/>
              <a:gd name="connsiteX93" fmla="*/ 1059294 w 1181608"/>
              <a:gd name="connsiteY93" fmla="*/ 54759 h 2439946"/>
              <a:gd name="connsiteX94" fmla="*/ 1043394 w 1181608"/>
              <a:gd name="connsiteY94" fmla="*/ 60378 h 2439946"/>
              <a:gd name="connsiteX95" fmla="*/ 1057238 w 1181608"/>
              <a:gd name="connsiteY95" fmla="*/ 187307 h 2439946"/>
              <a:gd name="connsiteX96" fmla="*/ 1016939 w 1181608"/>
              <a:gd name="connsiteY96" fmla="*/ 150708 h 2439946"/>
              <a:gd name="connsiteX97" fmla="*/ 999915 w 1181608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0739"/>
              <a:gd name="connsiteY0" fmla="*/ 159867 h 2439946"/>
              <a:gd name="connsiteX1" fmla="*/ 1042407 w 1180739"/>
              <a:gd name="connsiteY1" fmla="*/ 256515 h 2439946"/>
              <a:gd name="connsiteX2" fmla="*/ 975641 w 1180739"/>
              <a:gd name="connsiteY2" fmla="*/ 398755 h 2439946"/>
              <a:gd name="connsiteX3" fmla="*/ 923389 w 1180739"/>
              <a:gd name="connsiteY3" fmla="*/ 471326 h 2439946"/>
              <a:gd name="connsiteX4" fmla="*/ 859527 w 1180739"/>
              <a:gd name="connsiteY4" fmla="*/ 575829 h 2439946"/>
              <a:gd name="connsiteX5" fmla="*/ 757927 w 1180739"/>
              <a:gd name="connsiteY5" fmla="*/ 628080 h 2439946"/>
              <a:gd name="connsiteX6" fmla="*/ 723092 w 1180739"/>
              <a:gd name="connsiteY6" fmla="*/ 691943 h 2439946"/>
              <a:gd name="connsiteX7" fmla="*/ 682452 w 1180739"/>
              <a:gd name="connsiteY7" fmla="*/ 683235 h 2439946"/>
              <a:gd name="connsiteX8" fmla="*/ 691161 w 1180739"/>
              <a:gd name="connsiteY8" fmla="*/ 633886 h 2439946"/>
              <a:gd name="connsiteX9" fmla="*/ 725995 w 1180739"/>
              <a:gd name="connsiteY9" fmla="*/ 593246 h 2439946"/>
              <a:gd name="connsiteX10" fmla="*/ 723092 w 1180739"/>
              <a:gd name="connsiteY10" fmla="*/ 538092 h 2439946"/>
              <a:gd name="connsiteX11" fmla="*/ 723092 w 1180739"/>
              <a:gd name="connsiteY11" fmla="*/ 485840 h 2439946"/>
              <a:gd name="connsiteX12" fmla="*/ 667938 w 1180739"/>
              <a:gd name="connsiteY12" fmla="*/ 421977 h 2439946"/>
              <a:gd name="connsiteX13" fmla="*/ 589561 w 1180739"/>
              <a:gd name="connsiteY13" fmla="*/ 436492 h 2439946"/>
              <a:gd name="connsiteX14" fmla="*/ 548921 w 1180739"/>
              <a:gd name="connsiteY14" fmla="*/ 494549 h 2439946"/>
              <a:gd name="connsiteX15" fmla="*/ 560532 w 1180739"/>
              <a:gd name="connsiteY15" fmla="*/ 540995 h 2439946"/>
              <a:gd name="connsiteX16" fmla="*/ 551565 w 1180739"/>
              <a:gd name="connsiteY16" fmla="*/ 573049 h 2439946"/>
              <a:gd name="connsiteX17" fmla="*/ 577949 w 1180739"/>
              <a:gd name="connsiteY17" fmla="*/ 628080 h 2439946"/>
              <a:gd name="connsiteX18" fmla="*/ 537309 w 1180739"/>
              <a:gd name="connsiteY18" fmla="*/ 680332 h 2439946"/>
              <a:gd name="connsiteX19" fmla="*/ 508281 w 1180739"/>
              <a:gd name="connsiteY19" fmla="*/ 680332 h 2439946"/>
              <a:gd name="connsiteX20" fmla="*/ 479252 w 1180739"/>
              <a:gd name="connsiteY20" fmla="*/ 633886 h 2439946"/>
              <a:gd name="connsiteX21" fmla="*/ 415389 w 1180739"/>
              <a:gd name="connsiteY21" fmla="*/ 581635 h 2439946"/>
              <a:gd name="connsiteX22" fmla="*/ 366041 w 1180739"/>
              <a:gd name="connsiteY22" fmla="*/ 532286 h 2439946"/>
              <a:gd name="connsiteX23" fmla="*/ 334109 w 1180739"/>
              <a:gd name="connsiteY23" fmla="*/ 462617 h 2439946"/>
              <a:gd name="connsiteX24" fmla="*/ 235412 w 1180739"/>
              <a:gd name="connsiteY24" fmla="*/ 378435 h 2439946"/>
              <a:gd name="connsiteX25" fmla="*/ 180258 w 1180739"/>
              <a:gd name="connsiteY25" fmla="*/ 294252 h 2439946"/>
              <a:gd name="connsiteX26" fmla="*/ 159880 w 1180739"/>
              <a:gd name="connsiteY26" fmla="*/ 189887 h 2439946"/>
              <a:gd name="connsiteX27" fmla="*/ 146338 w 1180739"/>
              <a:gd name="connsiteY27" fmla="*/ 176812 h 2439946"/>
              <a:gd name="connsiteX28" fmla="*/ 143691 w 1180739"/>
              <a:gd name="connsiteY28" fmla="*/ 237580 h 2439946"/>
              <a:gd name="connsiteX29" fmla="*/ 108894 w 1180739"/>
              <a:gd name="connsiteY29" fmla="*/ 120415 h 2439946"/>
              <a:gd name="connsiteX30" fmla="*/ 93975 w 1180739"/>
              <a:gd name="connsiteY30" fmla="*/ 123188 h 2439946"/>
              <a:gd name="connsiteX31" fmla="*/ 108037 w 1180739"/>
              <a:gd name="connsiteY31" fmla="*/ 208808 h 2439946"/>
              <a:gd name="connsiteX32" fmla="*/ 65466 w 1180739"/>
              <a:gd name="connsiteY32" fmla="*/ 108549 h 2439946"/>
              <a:gd name="connsiteX33" fmla="*/ 51227 w 1180739"/>
              <a:gd name="connsiteY33" fmla="*/ 114697 h 2439946"/>
              <a:gd name="connsiteX34" fmla="*/ 84133 w 1180739"/>
              <a:gd name="connsiteY34" fmla="*/ 220125 h 2439946"/>
              <a:gd name="connsiteX35" fmla="*/ 39970 w 1180739"/>
              <a:gd name="connsiteY35" fmla="*/ 152687 h 2439946"/>
              <a:gd name="connsiteX36" fmla="*/ 26670 w 1180739"/>
              <a:gd name="connsiteY36" fmla="*/ 159142 h 2439946"/>
              <a:gd name="connsiteX37" fmla="*/ 61115 w 1180739"/>
              <a:gd name="connsiteY37" fmla="*/ 235331 h 2439946"/>
              <a:gd name="connsiteX38" fmla="*/ 21740 w 1180739"/>
              <a:gd name="connsiteY38" fmla="*/ 198606 h 2439946"/>
              <a:gd name="connsiteX39" fmla="*/ 15381 w 1180739"/>
              <a:gd name="connsiteY39" fmla="*/ 213106 h 2439946"/>
              <a:gd name="connsiteX40" fmla="*/ 62036 w 1180739"/>
              <a:gd name="connsiteY40" fmla="*/ 275681 h 2439946"/>
              <a:gd name="connsiteX41" fmla="*/ 122201 w 1180739"/>
              <a:gd name="connsiteY41" fmla="*/ 358115 h 2439946"/>
              <a:gd name="connsiteX42" fmla="*/ 206384 w 1180739"/>
              <a:gd name="connsiteY42" fmla="*/ 509063 h 2439946"/>
              <a:gd name="connsiteX43" fmla="*/ 368944 w 1180739"/>
              <a:gd name="connsiteY43" fmla="*/ 747097 h 2439946"/>
              <a:gd name="connsiteX44" fmla="*/ 374749 w 1180739"/>
              <a:gd name="connsiteY44" fmla="*/ 825475 h 2439946"/>
              <a:gd name="connsiteX45" fmla="*/ 438612 w 1180739"/>
              <a:gd name="connsiteY45" fmla="*/ 982229 h 2439946"/>
              <a:gd name="connsiteX46" fmla="*/ 444418 w 1180739"/>
              <a:gd name="connsiteY46" fmla="*/ 1092537 h 2439946"/>
              <a:gd name="connsiteX47" fmla="*/ 377652 w 1180739"/>
              <a:gd name="connsiteY47" fmla="*/ 1310252 h 2439946"/>
              <a:gd name="connsiteX48" fmla="*/ 383458 w 1180739"/>
              <a:gd name="connsiteY48" fmla="*/ 1417657 h 2439946"/>
              <a:gd name="connsiteX49" fmla="*/ 400875 w 1180739"/>
              <a:gd name="connsiteY49" fmla="*/ 1530869 h 2439946"/>
              <a:gd name="connsiteX50" fmla="*/ 415389 w 1180739"/>
              <a:gd name="connsiteY50" fmla="*/ 1702137 h 2439946"/>
              <a:gd name="connsiteX51" fmla="*/ 450224 w 1180739"/>
              <a:gd name="connsiteY51" fmla="*/ 1812446 h 2439946"/>
              <a:gd name="connsiteX52" fmla="*/ 540212 w 1180739"/>
              <a:gd name="connsiteY52" fmla="*/ 2154983 h 2439946"/>
              <a:gd name="connsiteX53" fmla="*/ 575047 w 1180739"/>
              <a:gd name="connsiteY53" fmla="*/ 2163692 h 2439946"/>
              <a:gd name="connsiteX54" fmla="*/ 543115 w 1180739"/>
              <a:gd name="connsiteY54" fmla="*/ 2224652 h 2439946"/>
              <a:gd name="connsiteX55" fmla="*/ 519892 w 1180739"/>
              <a:gd name="connsiteY55" fmla="*/ 2317543 h 2439946"/>
              <a:gd name="connsiteX56" fmla="*/ 589561 w 1180739"/>
              <a:gd name="connsiteY56" fmla="*/ 2340766 h 2439946"/>
              <a:gd name="connsiteX57" fmla="*/ 644715 w 1180739"/>
              <a:gd name="connsiteY57" fmla="*/ 2300126 h 2439946"/>
              <a:gd name="connsiteX58" fmla="*/ 641812 w 1180739"/>
              <a:gd name="connsiteY58" fmla="*/ 2224652 h 2439946"/>
              <a:gd name="connsiteX59" fmla="*/ 665035 w 1180739"/>
              <a:gd name="connsiteY59" fmla="*/ 2160789 h 2439946"/>
              <a:gd name="connsiteX60" fmla="*/ 665035 w 1180739"/>
              <a:gd name="connsiteY60" fmla="*/ 2137566 h 2439946"/>
              <a:gd name="connsiteX61" fmla="*/ 618589 w 1180739"/>
              <a:gd name="connsiteY61" fmla="*/ 2030160 h 2439946"/>
              <a:gd name="connsiteX62" fmla="*/ 609881 w 1180739"/>
              <a:gd name="connsiteY62" fmla="*/ 1693429 h 2439946"/>
              <a:gd name="connsiteX63" fmla="*/ 609881 w 1180739"/>
              <a:gd name="connsiteY63" fmla="*/ 1510549 h 2439946"/>
              <a:gd name="connsiteX64" fmla="*/ 676647 w 1180739"/>
              <a:gd name="connsiteY64" fmla="*/ 1797932 h 2439946"/>
              <a:gd name="connsiteX65" fmla="*/ 705675 w 1180739"/>
              <a:gd name="connsiteY65" fmla="*/ 1899531 h 2439946"/>
              <a:gd name="connsiteX66" fmla="*/ 704949 w 1180739"/>
              <a:gd name="connsiteY66" fmla="*/ 2022903 h 2439946"/>
              <a:gd name="connsiteX67" fmla="*/ 734704 w 1180739"/>
              <a:gd name="connsiteY67" fmla="*/ 2291417 h 2439946"/>
              <a:gd name="connsiteX68" fmla="*/ 763732 w 1180739"/>
              <a:gd name="connsiteY68" fmla="*/ 2297223 h 2439946"/>
              <a:gd name="connsiteX69" fmla="*/ 757927 w 1180739"/>
              <a:gd name="connsiteY69" fmla="*/ 2372696 h 2439946"/>
              <a:gd name="connsiteX70" fmla="*/ 843561 w 1180739"/>
              <a:gd name="connsiteY70" fmla="*/ 2419143 h 2439946"/>
              <a:gd name="connsiteX71" fmla="*/ 971287 w 1180739"/>
              <a:gd name="connsiteY71" fmla="*/ 2392291 h 2439946"/>
              <a:gd name="connsiteX72" fmla="*/ 824692 w 1180739"/>
              <a:gd name="connsiteY72" fmla="*/ 2288514 h 2439946"/>
              <a:gd name="connsiteX73" fmla="*/ 865332 w 1180739"/>
              <a:gd name="connsiteY73" fmla="*/ 2279805 h 2439946"/>
              <a:gd name="connsiteX74" fmla="*/ 845012 w 1180739"/>
              <a:gd name="connsiteY74" fmla="*/ 1934365 h 2439946"/>
              <a:gd name="connsiteX75" fmla="*/ 853722 w 1180739"/>
              <a:gd name="connsiteY75" fmla="*/ 1873405 h 2439946"/>
              <a:gd name="connsiteX76" fmla="*/ 836304 w 1180739"/>
              <a:gd name="connsiteY76" fmla="*/ 1841474 h 2439946"/>
              <a:gd name="connsiteX77" fmla="*/ 824692 w 1180739"/>
              <a:gd name="connsiteY77" fmla="*/ 1461199 h 2439946"/>
              <a:gd name="connsiteX78" fmla="*/ 795664 w 1180739"/>
              <a:gd name="connsiteY78" fmla="*/ 1350891 h 2439946"/>
              <a:gd name="connsiteX79" fmla="*/ 763732 w 1180739"/>
              <a:gd name="connsiteY79" fmla="*/ 1083828 h 2439946"/>
              <a:gd name="connsiteX80" fmla="*/ 859527 w 1180739"/>
              <a:gd name="connsiteY80" fmla="*/ 758708 h 2439946"/>
              <a:gd name="connsiteX81" fmla="*/ 1051115 w 1180739"/>
              <a:gd name="connsiteY81" fmla="*/ 523576 h 2439946"/>
              <a:gd name="connsiteX82" fmla="*/ 1123687 w 1180739"/>
              <a:gd name="connsiteY82" fmla="*/ 271028 h 2439946"/>
              <a:gd name="connsiteX83" fmla="*/ 1164429 w 1180739"/>
              <a:gd name="connsiteY83" fmla="*/ 185936 h 2439946"/>
              <a:gd name="connsiteX84" fmla="*/ 1179878 w 1180739"/>
              <a:gd name="connsiteY84" fmla="*/ 103716 h 2439946"/>
              <a:gd name="connsiteX85" fmla="*/ 1169598 w 1180739"/>
              <a:gd name="connsiteY85" fmla="*/ 96999 h 2439946"/>
              <a:gd name="connsiteX86" fmla="*/ 1145199 w 1180739"/>
              <a:gd name="connsiteY86" fmla="*/ 139903 h 2439946"/>
              <a:gd name="connsiteX87" fmla="*/ 1148900 w 1180739"/>
              <a:gd name="connsiteY87" fmla="*/ 59579 h 2439946"/>
              <a:gd name="connsiteX88" fmla="*/ 1134096 w 1180739"/>
              <a:gd name="connsiteY88" fmla="*/ 50532 h 2439946"/>
              <a:gd name="connsiteX89" fmla="*/ 1119019 w 1180739"/>
              <a:gd name="connsiteY89" fmla="*/ 135517 h 2439946"/>
              <a:gd name="connsiteX90" fmla="*/ 1110794 w 1180739"/>
              <a:gd name="connsiteY90" fmla="*/ 28601 h 2439946"/>
              <a:gd name="connsiteX91" fmla="*/ 1093772 w 1180739"/>
              <a:gd name="connsiteY91" fmla="*/ 28065 h 2439946"/>
              <a:gd name="connsiteX92" fmla="*/ 1081461 w 1180739"/>
              <a:gd name="connsiteY92" fmla="*/ 131268 h 2439946"/>
              <a:gd name="connsiteX93" fmla="*/ 1059294 w 1180739"/>
              <a:gd name="connsiteY93" fmla="*/ 54759 h 2439946"/>
              <a:gd name="connsiteX94" fmla="*/ 1043394 w 1180739"/>
              <a:gd name="connsiteY94" fmla="*/ 60378 h 2439946"/>
              <a:gd name="connsiteX95" fmla="*/ 1057238 w 1180739"/>
              <a:gd name="connsiteY95" fmla="*/ 187307 h 2439946"/>
              <a:gd name="connsiteX96" fmla="*/ 1016939 w 1180739"/>
              <a:gd name="connsiteY96" fmla="*/ 150708 h 2439946"/>
              <a:gd name="connsiteX97" fmla="*/ 999915 w 1180739"/>
              <a:gd name="connsiteY97" fmla="*/ 159867 h 2439946"/>
              <a:gd name="connsiteX0" fmla="*/ 999915 w 1183892"/>
              <a:gd name="connsiteY0" fmla="*/ 159867 h 2439946"/>
              <a:gd name="connsiteX1" fmla="*/ 1042407 w 1183892"/>
              <a:gd name="connsiteY1" fmla="*/ 256515 h 2439946"/>
              <a:gd name="connsiteX2" fmla="*/ 975641 w 1183892"/>
              <a:gd name="connsiteY2" fmla="*/ 398755 h 2439946"/>
              <a:gd name="connsiteX3" fmla="*/ 923389 w 1183892"/>
              <a:gd name="connsiteY3" fmla="*/ 471326 h 2439946"/>
              <a:gd name="connsiteX4" fmla="*/ 859527 w 1183892"/>
              <a:gd name="connsiteY4" fmla="*/ 575829 h 2439946"/>
              <a:gd name="connsiteX5" fmla="*/ 757927 w 1183892"/>
              <a:gd name="connsiteY5" fmla="*/ 628080 h 2439946"/>
              <a:gd name="connsiteX6" fmla="*/ 723092 w 1183892"/>
              <a:gd name="connsiteY6" fmla="*/ 691943 h 2439946"/>
              <a:gd name="connsiteX7" fmla="*/ 682452 w 1183892"/>
              <a:gd name="connsiteY7" fmla="*/ 683235 h 2439946"/>
              <a:gd name="connsiteX8" fmla="*/ 691161 w 1183892"/>
              <a:gd name="connsiteY8" fmla="*/ 633886 h 2439946"/>
              <a:gd name="connsiteX9" fmla="*/ 725995 w 1183892"/>
              <a:gd name="connsiteY9" fmla="*/ 593246 h 2439946"/>
              <a:gd name="connsiteX10" fmla="*/ 723092 w 1183892"/>
              <a:gd name="connsiteY10" fmla="*/ 538092 h 2439946"/>
              <a:gd name="connsiteX11" fmla="*/ 723092 w 1183892"/>
              <a:gd name="connsiteY11" fmla="*/ 485840 h 2439946"/>
              <a:gd name="connsiteX12" fmla="*/ 667938 w 1183892"/>
              <a:gd name="connsiteY12" fmla="*/ 421977 h 2439946"/>
              <a:gd name="connsiteX13" fmla="*/ 589561 w 1183892"/>
              <a:gd name="connsiteY13" fmla="*/ 436492 h 2439946"/>
              <a:gd name="connsiteX14" fmla="*/ 548921 w 1183892"/>
              <a:gd name="connsiteY14" fmla="*/ 494549 h 2439946"/>
              <a:gd name="connsiteX15" fmla="*/ 560532 w 1183892"/>
              <a:gd name="connsiteY15" fmla="*/ 540995 h 2439946"/>
              <a:gd name="connsiteX16" fmla="*/ 551565 w 1183892"/>
              <a:gd name="connsiteY16" fmla="*/ 573049 h 2439946"/>
              <a:gd name="connsiteX17" fmla="*/ 577949 w 1183892"/>
              <a:gd name="connsiteY17" fmla="*/ 628080 h 2439946"/>
              <a:gd name="connsiteX18" fmla="*/ 537309 w 1183892"/>
              <a:gd name="connsiteY18" fmla="*/ 680332 h 2439946"/>
              <a:gd name="connsiteX19" fmla="*/ 508281 w 1183892"/>
              <a:gd name="connsiteY19" fmla="*/ 680332 h 2439946"/>
              <a:gd name="connsiteX20" fmla="*/ 479252 w 1183892"/>
              <a:gd name="connsiteY20" fmla="*/ 633886 h 2439946"/>
              <a:gd name="connsiteX21" fmla="*/ 415389 w 1183892"/>
              <a:gd name="connsiteY21" fmla="*/ 581635 h 2439946"/>
              <a:gd name="connsiteX22" fmla="*/ 366041 w 1183892"/>
              <a:gd name="connsiteY22" fmla="*/ 532286 h 2439946"/>
              <a:gd name="connsiteX23" fmla="*/ 334109 w 1183892"/>
              <a:gd name="connsiteY23" fmla="*/ 462617 h 2439946"/>
              <a:gd name="connsiteX24" fmla="*/ 235412 w 1183892"/>
              <a:gd name="connsiteY24" fmla="*/ 378435 h 2439946"/>
              <a:gd name="connsiteX25" fmla="*/ 180258 w 1183892"/>
              <a:gd name="connsiteY25" fmla="*/ 294252 h 2439946"/>
              <a:gd name="connsiteX26" fmla="*/ 159880 w 1183892"/>
              <a:gd name="connsiteY26" fmla="*/ 189887 h 2439946"/>
              <a:gd name="connsiteX27" fmla="*/ 146338 w 1183892"/>
              <a:gd name="connsiteY27" fmla="*/ 176812 h 2439946"/>
              <a:gd name="connsiteX28" fmla="*/ 143691 w 1183892"/>
              <a:gd name="connsiteY28" fmla="*/ 237580 h 2439946"/>
              <a:gd name="connsiteX29" fmla="*/ 108894 w 1183892"/>
              <a:gd name="connsiteY29" fmla="*/ 120415 h 2439946"/>
              <a:gd name="connsiteX30" fmla="*/ 93975 w 1183892"/>
              <a:gd name="connsiteY30" fmla="*/ 123188 h 2439946"/>
              <a:gd name="connsiteX31" fmla="*/ 108037 w 1183892"/>
              <a:gd name="connsiteY31" fmla="*/ 208808 h 2439946"/>
              <a:gd name="connsiteX32" fmla="*/ 65466 w 1183892"/>
              <a:gd name="connsiteY32" fmla="*/ 108549 h 2439946"/>
              <a:gd name="connsiteX33" fmla="*/ 51227 w 1183892"/>
              <a:gd name="connsiteY33" fmla="*/ 114697 h 2439946"/>
              <a:gd name="connsiteX34" fmla="*/ 84133 w 1183892"/>
              <a:gd name="connsiteY34" fmla="*/ 220125 h 2439946"/>
              <a:gd name="connsiteX35" fmla="*/ 39970 w 1183892"/>
              <a:gd name="connsiteY35" fmla="*/ 152687 h 2439946"/>
              <a:gd name="connsiteX36" fmla="*/ 26670 w 1183892"/>
              <a:gd name="connsiteY36" fmla="*/ 159142 h 2439946"/>
              <a:gd name="connsiteX37" fmla="*/ 61115 w 1183892"/>
              <a:gd name="connsiteY37" fmla="*/ 235331 h 2439946"/>
              <a:gd name="connsiteX38" fmla="*/ 21740 w 1183892"/>
              <a:gd name="connsiteY38" fmla="*/ 198606 h 2439946"/>
              <a:gd name="connsiteX39" fmla="*/ 15381 w 1183892"/>
              <a:gd name="connsiteY39" fmla="*/ 213106 h 2439946"/>
              <a:gd name="connsiteX40" fmla="*/ 62036 w 1183892"/>
              <a:gd name="connsiteY40" fmla="*/ 275681 h 2439946"/>
              <a:gd name="connsiteX41" fmla="*/ 122201 w 1183892"/>
              <a:gd name="connsiteY41" fmla="*/ 358115 h 2439946"/>
              <a:gd name="connsiteX42" fmla="*/ 206384 w 1183892"/>
              <a:gd name="connsiteY42" fmla="*/ 509063 h 2439946"/>
              <a:gd name="connsiteX43" fmla="*/ 368944 w 1183892"/>
              <a:gd name="connsiteY43" fmla="*/ 747097 h 2439946"/>
              <a:gd name="connsiteX44" fmla="*/ 374749 w 1183892"/>
              <a:gd name="connsiteY44" fmla="*/ 825475 h 2439946"/>
              <a:gd name="connsiteX45" fmla="*/ 438612 w 1183892"/>
              <a:gd name="connsiteY45" fmla="*/ 982229 h 2439946"/>
              <a:gd name="connsiteX46" fmla="*/ 444418 w 1183892"/>
              <a:gd name="connsiteY46" fmla="*/ 1092537 h 2439946"/>
              <a:gd name="connsiteX47" fmla="*/ 377652 w 1183892"/>
              <a:gd name="connsiteY47" fmla="*/ 1310252 h 2439946"/>
              <a:gd name="connsiteX48" fmla="*/ 383458 w 1183892"/>
              <a:gd name="connsiteY48" fmla="*/ 1417657 h 2439946"/>
              <a:gd name="connsiteX49" fmla="*/ 400875 w 1183892"/>
              <a:gd name="connsiteY49" fmla="*/ 1530869 h 2439946"/>
              <a:gd name="connsiteX50" fmla="*/ 415389 w 1183892"/>
              <a:gd name="connsiteY50" fmla="*/ 1702137 h 2439946"/>
              <a:gd name="connsiteX51" fmla="*/ 450224 w 1183892"/>
              <a:gd name="connsiteY51" fmla="*/ 1812446 h 2439946"/>
              <a:gd name="connsiteX52" fmla="*/ 540212 w 1183892"/>
              <a:gd name="connsiteY52" fmla="*/ 2154983 h 2439946"/>
              <a:gd name="connsiteX53" fmla="*/ 575047 w 1183892"/>
              <a:gd name="connsiteY53" fmla="*/ 2163692 h 2439946"/>
              <a:gd name="connsiteX54" fmla="*/ 543115 w 1183892"/>
              <a:gd name="connsiteY54" fmla="*/ 2224652 h 2439946"/>
              <a:gd name="connsiteX55" fmla="*/ 519892 w 1183892"/>
              <a:gd name="connsiteY55" fmla="*/ 2317543 h 2439946"/>
              <a:gd name="connsiteX56" fmla="*/ 589561 w 1183892"/>
              <a:gd name="connsiteY56" fmla="*/ 2340766 h 2439946"/>
              <a:gd name="connsiteX57" fmla="*/ 644715 w 1183892"/>
              <a:gd name="connsiteY57" fmla="*/ 2300126 h 2439946"/>
              <a:gd name="connsiteX58" fmla="*/ 641812 w 1183892"/>
              <a:gd name="connsiteY58" fmla="*/ 2224652 h 2439946"/>
              <a:gd name="connsiteX59" fmla="*/ 665035 w 1183892"/>
              <a:gd name="connsiteY59" fmla="*/ 2160789 h 2439946"/>
              <a:gd name="connsiteX60" fmla="*/ 665035 w 1183892"/>
              <a:gd name="connsiteY60" fmla="*/ 2137566 h 2439946"/>
              <a:gd name="connsiteX61" fmla="*/ 618589 w 1183892"/>
              <a:gd name="connsiteY61" fmla="*/ 2030160 h 2439946"/>
              <a:gd name="connsiteX62" fmla="*/ 609881 w 1183892"/>
              <a:gd name="connsiteY62" fmla="*/ 1693429 h 2439946"/>
              <a:gd name="connsiteX63" fmla="*/ 609881 w 1183892"/>
              <a:gd name="connsiteY63" fmla="*/ 1510549 h 2439946"/>
              <a:gd name="connsiteX64" fmla="*/ 676647 w 1183892"/>
              <a:gd name="connsiteY64" fmla="*/ 1797932 h 2439946"/>
              <a:gd name="connsiteX65" fmla="*/ 705675 w 1183892"/>
              <a:gd name="connsiteY65" fmla="*/ 1899531 h 2439946"/>
              <a:gd name="connsiteX66" fmla="*/ 704949 w 1183892"/>
              <a:gd name="connsiteY66" fmla="*/ 2022903 h 2439946"/>
              <a:gd name="connsiteX67" fmla="*/ 734704 w 1183892"/>
              <a:gd name="connsiteY67" fmla="*/ 2291417 h 2439946"/>
              <a:gd name="connsiteX68" fmla="*/ 763732 w 1183892"/>
              <a:gd name="connsiteY68" fmla="*/ 2297223 h 2439946"/>
              <a:gd name="connsiteX69" fmla="*/ 757927 w 1183892"/>
              <a:gd name="connsiteY69" fmla="*/ 2372696 h 2439946"/>
              <a:gd name="connsiteX70" fmla="*/ 843561 w 1183892"/>
              <a:gd name="connsiteY70" fmla="*/ 2419143 h 2439946"/>
              <a:gd name="connsiteX71" fmla="*/ 971287 w 1183892"/>
              <a:gd name="connsiteY71" fmla="*/ 2392291 h 2439946"/>
              <a:gd name="connsiteX72" fmla="*/ 824692 w 1183892"/>
              <a:gd name="connsiteY72" fmla="*/ 2288514 h 2439946"/>
              <a:gd name="connsiteX73" fmla="*/ 865332 w 1183892"/>
              <a:gd name="connsiteY73" fmla="*/ 2279805 h 2439946"/>
              <a:gd name="connsiteX74" fmla="*/ 845012 w 1183892"/>
              <a:gd name="connsiteY74" fmla="*/ 1934365 h 2439946"/>
              <a:gd name="connsiteX75" fmla="*/ 853722 w 1183892"/>
              <a:gd name="connsiteY75" fmla="*/ 1873405 h 2439946"/>
              <a:gd name="connsiteX76" fmla="*/ 836304 w 1183892"/>
              <a:gd name="connsiteY76" fmla="*/ 1841474 h 2439946"/>
              <a:gd name="connsiteX77" fmla="*/ 824692 w 1183892"/>
              <a:gd name="connsiteY77" fmla="*/ 1461199 h 2439946"/>
              <a:gd name="connsiteX78" fmla="*/ 795664 w 1183892"/>
              <a:gd name="connsiteY78" fmla="*/ 1350891 h 2439946"/>
              <a:gd name="connsiteX79" fmla="*/ 763732 w 1183892"/>
              <a:gd name="connsiteY79" fmla="*/ 1083828 h 2439946"/>
              <a:gd name="connsiteX80" fmla="*/ 859527 w 1183892"/>
              <a:gd name="connsiteY80" fmla="*/ 758708 h 2439946"/>
              <a:gd name="connsiteX81" fmla="*/ 1051115 w 1183892"/>
              <a:gd name="connsiteY81" fmla="*/ 523576 h 2439946"/>
              <a:gd name="connsiteX82" fmla="*/ 1123687 w 1183892"/>
              <a:gd name="connsiteY82" fmla="*/ 271028 h 2439946"/>
              <a:gd name="connsiteX83" fmla="*/ 1164429 w 1183892"/>
              <a:gd name="connsiteY83" fmla="*/ 185936 h 2439946"/>
              <a:gd name="connsiteX84" fmla="*/ 1179878 w 1183892"/>
              <a:gd name="connsiteY84" fmla="*/ 103716 h 2439946"/>
              <a:gd name="connsiteX85" fmla="*/ 1169598 w 1183892"/>
              <a:gd name="connsiteY85" fmla="*/ 96999 h 2439946"/>
              <a:gd name="connsiteX86" fmla="*/ 1145199 w 1183892"/>
              <a:gd name="connsiteY86" fmla="*/ 139903 h 2439946"/>
              <a:gd name="connsiteX87" fmla="*/ 1148900 w 1183892"/>
              <a:gd name="connsiteY87" fmla="*/ 59579 h 2439946"/>
              <a:gd name="connsiteX88" fmla="*/ 1134096 w 1183892"/>
              <a:gd name="connsiteY88" fmla="*/ 50532 h 2439946"/>
              <a:gd name="connsiteX89" fmla="*/ 1119019 w 1183892"/>
              <a:gd name="connsiteY89" fmla="*/ 135517 h 2439946"/>
              <a:gd name="connsiteX90" fmla="*/ 1110794 w 1183892"/>
              <a:gd name="connsiteY90" fmla="*/ 28601 h 2439946"/>
              <a:gd name="connsiteX91" fmla="*/ 1093772 w 1183892"/>
              <a:gd name="connsiteY91" fmla="*/ 28065 h 2439946"/>
              <a:gd name="connsiteX92" fmla="*/ 1081461 w 1183892"/>
              <a:gd name="connsiteY92" fmla="*/ 131268 h 2439946"/>
              <a:gd name="connsiteX93" fmla="*/ 1059294 w 1183892"/>
              <a:gd name="connsiteY93" fmla="*/ 54759 h 2439946"/>
              <a:gd name="connsiteX94" fmla="*/ 1043394 w 1183892"/>
              <a:gd name="connsiteY94" fmla="*/ 60378 h 2439946"/>
              <a:gd name="connsiteX95" fmla="*/ 1057238 w 1183892"/>
              <a:gd name="connsiteY95" fmla="*/ 187307 h 2439946"/>
              <a:gd name="connsiteX96" fmla="*/ 1016939 w 1183892"/>
              <a:gd name="connsiteY96" fmla="*/ 150708 h 2439946"/>
              <a:gd name="connsiteX97" fmla="*/ 999915 w 1183892"/>
              <a:gd name="connsiteY97" fmla="*/ 159867 h 2439946"/>
              <a:gd name="connsiteX0" fmla="*/ 999915 w 1180283"/>
              <a:gd name="connsiteY0" fmla="*/ 159867 h 2439946"/>
              <a:gd name="connsiteX1" fmla="*/ 1042407 w 1180283"/>
              <a:gd name="connsiteY1" fmla="*/ 256515 h 2439946"/>
              <a:gd name="connsiteX2" fmla="*/ 975641 w 1180283"/>
              <a:gd name="connsiteY2" fmla="*/ 398755 h 2439946"/>
              <a:gd name="connsiteX3" fmla="*/ 923389 w 1180283"/>
              <a:gd name="connsiteY3" fmla="*/ 471326 h 2439946"/>
              <a:gd name="connsiteX4" fmla="*/ 859527 w 1180283"/>
              <a:gd name="connsiteY4" fmla="*/ 575829 h 2439946"/>
              <a:gd name="connsiteX5" fmla="*/ 757927 w 1180283"/>
              <a:gd name="connsiteY5" fmla="*/ 628080 h 2439946"/>
              <a:gd name="connsiteX6" fmla="*/ 723092 w 1180283"/>
              <a:gd name="connsiteY6" fmla="*/ 691943 h 2439946"/>
              <a:gd name="connsiteX7" fmla="*/ 682452 w 1180283"/>
              <a:gd name="connsiteY7" fmla="*/ 683235 h 2439946"/>
              <a:gd name="connsiteX8" fmla="*/ 691161 w 1180283"/>
              <a:gd name="connsiteY8" fmla="*/ 633886 h 2439946"/>
              <a:gd name="connsiteX9" fmla="*/ 725995 w 1180283"/>
              <a:gd name="connsiteY9" fmla="*/ 593246 h 2439946"/>
              <a:gd name="connsiteX10" fmla="*/ 723092 w 1180283"/>
              <a:gd name="connsiteY10" fmla="*/ 538092 h 2439946"/>
              <a:gd name="connsiteX11" fmla="*/ 723092 w 1180283"/>
              <a:gd name="connsiteY11" fmla="*/ 485840 h 2439946"/>
              <a:gd name="connsiteX12" fmla="*/ 667938 w 1180283"/>
              <a:gd name="connsiteY12" fmla="*/ 421977 h 2439946"/>
              <a:gd name="connsiteX13" fmla="*/ 589561 w 1180283"/>
              <a:gd name="connsiteY13" fmla="*/ 436492 h 2439946"/>
              <a:gd name="connsiteX14" fmla="*/ 548921 w 1180283"/>
              <a:gd name="connsiteY14" fmla="*/ 494549 h 2439946"/>
              <a:gd name="connsiteX15" fmla="*/ 560532 w 1180283"/>
              <a:gd name="connsiteY15" fmla="*/ 540995 h 2439946"/>
              <a:gd name="connsiteX16" fmla="*/ 551565 w 1180283"/>
              <a:gd name="connsiteY16" fmla="*/ 573049 h 2439946"/>
              <a:gd name="connsiteX17" fmla="*/ 577949 w 1180283"/>
              <a:gd name="connsiteY17" fmla="*/ 628080 h 2439946"/>
              <a:gd name="connsiteX18" fmla="*/ 537309 w 1180283"/>
              <a:gd name="connsiteY18" fmla="*/ 680332 h 2439946"/>
              <a:gd name="connsiteX19" fmla="*/ 508281 w 1180283"/>
              <a:gd name="connsiteY19" fmla="*/ 680332 h 2439946"/>
              <a:gd name="connsiteX20" fmla="*/ 479252 w 1180283"/>
              <a:gd name="connsiteY20" fmla="*/ 633886 h 2439946"/>
              <a:gd name="connsiteX21" fmla="*/ 415389 w 1180283"/>
              <a:gd name="connsiteY21" fmla="*/ 581635 h 2439946"/>
              <a:gd name="connsiteX22" fmla="*/ 366041 w 1180283"/>
              <a:gd name="connsiteY22" fmla="*/ 532286 h 2439946"/>
              <a:gd name="connsiteX23" fmla="*/ 334109 w 1180283"/>
              <a:gd name="connsiteY23" fmla="*/ 462617 h 2439946"/>
              <a:gd name="connsiteX24" fmla="*/ 235412 w 1180283"/>
              <a:gd name="connsiteY24" fmla="*/ 378435 h 2439946"/>
              <a:gd name="connsiteX25" fmla="*/ 180258 w 1180283"/>
              <a:gd name="connsiteY25" fmla="*/ 294252 h 2439946"/>
              <a:gd name="connsiteX26" fmla="*/ 159880 w 1180283"/>
              <a:gd name="connsiteY26" fmla="*/ 189887 h 2439946"/>
              <a:gd name="connsiteX27" fmla="*/ 146338 w 1180283"/>
              <a:gd name="connsiteY27" fmla="*/ 176812 h 2439946"/>
              <a:gd name="connsiteX28" fmla="*/ 143691 w 1180283"/>
              <a:gd name="connsiteY28" fmla="*/ 237580 h 2439946"/>
              <a:gd name="connsiteX29" fmla="*/ 108894 w 1180283"/>
              <a:gd name="connsiteY29" fmla="*/ 120415 h 2439946"/>
              <a:gd name="connsiteX30" fmla="*/ 93975 w 1180283"/>
              <a:gd name="connsiteY30" fmla="*/ 123188 h 2439946"/>
              <a:gd name="connsiteX31" fmla="*/ 108037 w 1180283"/>
              <a:gd name="connsiteY31" fmla="*/ 208808 h 2439946"/>
              <a:gd name="connsiteX32" fmla="*/ 65466 w 1180283"/>
              <a:gd name="connsiteY32" fmla="*/ 108549 h 2439946"/>
              <a:gd name="connsiteX33" fmla="*/ 51227 w 1180283"/>
              <a:gd name="connsiteY33" fmla="*/ 114697 h 2439946"/>
              <a:gd name="connsiteX34" fmla="*/ 84133 w 1180283"/>
              <a:gd name="connsiteY34" fmla="*/ 220125 h 2439946"/>
              <a:gd name="connsiteX35" fmla="*/ 39970 w 1180283"/>
              <a:gd name="connsiteY35" fmla="*/ 152687 h 2439946"/>
              <a:gd name="connsiteX36" fmla="*/ 26670 w 1180283"/>
              <a:gd name="connsiteY36" fmla="*/ 159142 h 2439946"/>
              <a:gd name="connsiteX37" fmla="*/ 61115 w 1180283"/>
              <a:gd name="connsiteY37" fmla="*/ 235331 h 2439946"/>
              <a:gd name="connsiteX38" fmla="*/ 21740 w 1180283"/>
              <a:gd name="connsiteY38" fmla="*/ 198606 h 2439946"/>
              <a:gd name="connsiteX39" fmla="*/ 15381 w 1180283"/>
              <a:gd name="connsiteY39" fmla="*/ 213106 h 2439946"/>
              <a:gd name="connsiteX40" fmla="*/ 62036 w 1180283"/>
              <a:gd name="connsiteY40" fmla="*/ 275681 h 2439946"/>
              <a:gd name="connsiteX41" fmla="*/ 122201 w 1180283"/>
              <a:gd name="connsiteY41" fmla="*/ 358115 h 2439946"/>
              <a:gd name="connsiteX42" fmla="*/ 206384 w 1180283"/>
              <a:gd name="connsiteY42" fmla="*/ 509063 h 2439946"/>
              <a:gd name="connsiteX43" fmla="*/ 368944 w 1180283"/>
              <a:gd name="connsiteY43" fmla="*/ 747097 h 2439946"/>
              <a:gd name="connsiteX44" fmla="*/ 374749 w 1180283"/>
              <a:gd name="connsiteY44" fmla="*/ 825475 h 2439946"/>
              <a:gd name="connsiteX45" fmla="*/ 438612 w 1180283"/>
              <a:gd name="connsiteY45" fmla="*/ 982229 h 2439946"/>
              <a:gd name="connsiteX46" fmla="*/ 444418 w 1180283"/>
              <a:gd name="connsiteY46" fmla="*/ 1092537 h 2439946"/>
              <a:gd name="connsiteX47" fmla="*/ 377652 w 1180283"/>
              <a:gd name="connsiteY47" fmla="*/ 1310252 h 2439946"/>
              <a:gd name="connsiteX48" fmla="*/ 383458 w 1180283"/>
              <a:gd name="connsiteY48" fmla="*/ 1417657 h 2439946"/>
              <a:gd name="connsiteX49" fmla="*/ 400875 w 1180283"/>
              <a:gd name="connsiteY49" fmla="*/ 1530869 h 2439946"/>
              <a:gd name="connsiteX50" fmla="*/ 415389 w 1180283"/>
              <a:gd name="connsiteY50" fmla="*/ 1702137 h 2439946"/>
              <a:gd name="connsiteX51" fmla="*/ 450224 w 1180283"/>
              <a:gd name="connsiteY51" fmla="*/ 1812446 h 2439946"/>
              <a:gd name="connsiteX52" fmla="*/ 540212 w 1180283"/>
              <a:gd name="connsiteY52" fmla="*/ 2154983 h 2439946"/>
              <a:gd name="connsiteX53" fmla="*/ 575047 w 1180283"/>
              <a:gd name="connsiteY53" fmla="*/ 2163692 h 2439946"/>
              <a:gd name="connsiteX54" fmla="*/ 543115 w 1180283"/>
              <a:gd name="connsiteY54" fmla="*/ 2224652 h 2439946"/>
              <a:gd name="connsiteX55" fmla="*/ 519892 w 1180283"/>
              <a:gd name="connsiteY55" fmla="*/ 2317543 h 2439946"/>
              <a:gd name="connsiteX56" fmla="*/ 589561 w 1180283"/>
              <a:gd name="connsiteY56" fmla="*/ 2340766 h 2439946"/>
              <a:gd name="connsiteX57" fmla="*/ 644715 w 1180283"/>
              <a:gd name="connsiteY57" fmla="*/ 2300126 h 2439946"/>
              <a:gd name="connsiteX58" fmla="*/ 641812 w 1180283"/>
              <a:gd name="connsiteY58" fmla="*/ 2224652 h 2439946"/>
              <a:gd name="connsiteX59" fmla="*/ 665035 w 1180283"/>
              <a:gd name="connsiteY59" fmla="*/ 2160789 h 2439946"/>
              <a:gd name="connsiteX60" fmla="*/ 665035 w 1180283"/>
              <a:gd name="connsiteY60" fmla="*/ 2137566 h 2439946"/>
              <a:gd name="connsiteX61" fmla="*/ 618589 w 1180283"/>
              <a:gd name="connsiteY61" fmla="*/ 2030160 h 2439946"/>
              <a:gd name="connsiteX62" fmla="*/ 609881 w 1180283"/>
              <a:gd name="connsiteY62" fmla="*/ 1693429 h 2439946"/>
              <a:gd name="connsiteX63" fmla="*/ 609881 w 1180283"/>
              <a:gd name="connsiteY63" fmla="*/ 1510549 h 2439946"/>
              <a:gd name="connsiteX64" fmla="*/ 676647 w 1180283"/>
              <a:gd name="connsiteY64" fmla="*/ 1797932 h 2439946"/>
              <a:gd name="connsiteX65" fmla="*/ 705675 w 1180283"/>
              <a:gd name="connsiteY65" fmla="*/ 1899531 h 2439946"/>
              <a:gd name="connsiteX66" fmla="*/ 704949 w 1180283"/>
              <a:gd name="connsiteY66" fmla="*/ 2022903 h 2439946"/>
              <a:gd name="connsiteX67" fmla="*/ 734704 w 1180283"/>
              <a:gd name="connsiteY67" fmla="*/ 2291417 h 2439946"/>
              <a:gd name="connsiteX68" fmla="*/ 763732 w 1180283"/>
              <a:gd name="connsiteY68" fmla="*/ 2297223 h 2439946"/>
              <a:gd name="connsiteX69" fmla="*/ 757927 w 1180283"/>
              <a:gd name="connsiteY69" fmla="*/ 2372696 h 2439946"/>
              <a:gd name="connsiteX70" fmla="*/ 843561 w 1180283"/>
              <a:gd name="connsiteY70" fmla="*/ 2419143 h 2439946"/>
              <a:gd name="connsiteX71" fmla="*/ 971287 w 1180283"/>
              <a:gd name="connsiteY71" fmla="*/ 2392291 h 2439946"/>
              <a:gd name="connsiteX72" fmla="*/ 824692 w 1180283"/>
              <a:gd name="connsiteY72" fmla="*/ 2288514 h 2439946"/>
              <a:gd name="connsiteX73" fmla="*/ 865332 w 1180283"/>
              <a:gd name="connsiteY73" fmla="*/ 2279805 h 2439946"/>
              <a:gd name="connsiteX74" fmla="*/ 845012 w 1180283"/>
              <a:gd name="connsiteY74" fmla="*/ 1934365 h 2439946"/>
              <a:gd name="connsiteX75" fmla="*/ 853722 w 1180283"/>
              <a:gd name="connsiteY75" fmla="*/ 1873405 h 2439946"/>
              <a:gd name="connsiteX76" fmla="*/ 836304 w 1180283"/>
              <a:gd name="connsiteY76" fmla="*/ 1841474 h 2439946"/>
              <a:gd name="connsiteX77" fmla="*/ 824692 w 1180283"/>
              <a:gd name="connsiteY77" fmla="*/ 1461199 h 2439946"/>
              <a:gd name="connsiteX78" fmla="*/ 795664 w 1180283"/>
              <a:gd name="connsiteY78" fmla="*/ 1350891 h 2439946"/>
              <a:gd name="connsiteX79" fmla="*/ 763732 w 1180283"/>
              <a:gd name="connsiteY79" fmla="*/ 1083828 h 2439946"/>
              <a:gd name="connsiteX80" fmla="*/ 859527 w 1180283"/>
              <a:gd name="connsiteY80" fmla="*/ 758708 h 2439946"/>
              <a:gd name="connsiteX81" fmla="*/ 1051115 w 1180283"/>
              <a:gd name="connsiteY81" fmla="*/ 523576 h 2439946"/>
              <a:gd name="connsiteX82" fmla="*/ 1123687 w 1180283"/>
              <a:gd name="connsiteY82" fmla="*/ 271028 h 2439946"/>
              <a:gd name="connsiteX83" fmla="*/ 1164429 w 1180283"/>
              <a:gd name="connsiteY83" fmla="*/ 185936 h 2439946"/>
              <a:gd name="connsiteX84" fmla="*/ 1179878 w 1180283"/>
              <a:gd name="connsiteY84" fmla="*/ 103716 h 2439946"/>
              <a:gd name="connsiteX85" fmla="*/ 1166857 w 1180283"/>
              <a:gd name="connsiteY85" fmla="*/ 96999 h 2439946"/>
              <a:gd name="connsiteX86" fmla="*/ 1145199 w 1180283"/>
              <a:gd name="connsiteY86" fmla="*/ 139903 h 2439946"/>
              <a:gd name="connsiteX87" fmla="*/ 1148900 w 1180283"/>
              <a:gd name="connsiteY87" fmla="*/ 59579 h 2439946"/>
              <a:gd name="connsiteX88" fmla="*/ 1134096 w 1180283"/>
              <a:gd name="connsiteY88" fmla="*/ 50532 h 2439946"/>
              <a:gd name="connsiteX89" fmla="*/ 1119019 w 1180283"/>
              <a:gd name="connsiteY89" fmla="*/ 135517 h 2439946"/>
              <a:gd name="connsiteX90" fmla="*/ 1110794 w 1180283"/>
              <a:gd name="connsiteY90" fmla="*/ 28601 h 2439946"/>
              <a:gd name="connsiteX91" fmla="*/ 1093772 w 1180283"/>
              <a:gd name="connsiteY91" fmla="*/ 28065 h 2439946"/>
              <a:gd name="connsiteX92" fmla="*/ 1081461 w 1180283"/>
              <a:gd name="connsiteY92" fmla="*/ 131268 h 2439946"/>
              <a:gd name="connsiteX93" fmla="*/ 1059294 w 1180283"/>
              <a:gd name="connsiteY93" fmla="*/ 54759 h 2439946"/>
              <a:gd name="connsiteX94" fmla="*/ 1043394 w 1180283"/>
              <a:gd name="connsiteY94" fmla="*/ 60378 h 2439946"/>
              <a:gd name="connsiteX95" fmla="*/ 1057238 w 1180283"/>
              <a:gd name="connsiteY95" fmla="*/ 187307 h 2439946"/>
              <a:gd name="connsiteX96" fmla="*/ 1016939 w 1180283"/>
              <a:gd name="connsiteY96" fmla="*/ 150708 h 2439946"/>
              <a:gd name="connsiteX97" fmla="*/ 999915 w 1180283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9867 h 2439946"/>
              <a:gd name="connsiteX1" fmla="*/ 1042407 w 1185629"/>
              <a:gd name="connsiteY1" fmla="*/ 256515 h 2439946"/>
              <a:gd name="connsiteX2" fmla="*/ 975641 w 1185629"/>
              <a:gd name="connsiteY2" fmla="*/ 398755 h 2439946"/>
              <a:gd name="connsiteX3" fmla="*/ 923389 w 1185629"/>
              <a:gd name="connsiteY3" fmla="*/ 471326 h 2439946"/>
              <a:gd name="connsiteX4" fmla="*/ 859527 w 1185629"/>
              <a:gd name="connsiteY4" fmla="*/ 575829 h 2439946"/>
              <a:gd name="connsiteX5" fmla="*/ 757927 w 1185629"/>
              <a:gd name="connsiteY5" fmla="*/ 628080 h 2439946"/>
              <a:gd name="connsiteX6" fmla="*/ 723092 w 1185629"/>
              <a:gd name="connsiteY6" fmla="*/ 691943 h 2439946"/>
              <a:gd name="connsiteX7" fmla="*/ 682452 w 1185629"/>
              <a:gd name="connsiteY7" fmla="*/ 683235 h 2439946"/>
              <a:gd name="connsiteX8" fmla="*/ 691161 w 1185629"/>
              <a:gd name="connsiteY8" fmla="*/ 633886 h 2439946"/>
              <a:gd name="connsiteX9" fmla="*/ 725995 w 1185629"/>
              <a:gd name="connsiteY9" fmla="*/ 593246 h 2439946"/>
              <a:gd name="connsiteX10" fmla="*/ 723092 w 1185629"/>
              <a:gd name="connsiteY10" fmla="*/ 538092 h 2439946"/>
              <a:gd name="connsiteX11" fmla="*/ 723092 w 1185629"/>
              <a:gd name="connsiteY11" fmla="*/ 485840 h 2439946"/>
              <a:gd name="connsiteX12" fmla="*/ 667938 w 1185629"/>
              <a:gd name="connsiteY12" fmla="*/ 421977 h 2439946"/>
              <a:gd name="connsiteX13" fmla="*/ 589561 w 1185629"/>
              <a:gd name="connsiteY13" fmla="*/ 436492 h 2439946"/>
              <a:gd name="connsiteX14" fmla="*/ 548921 w 1185629"/>
              <a:gd name="connsiteY14" fmla="*/ 494549 h 2439946"/>
              <a:gd name="connsiteX15" fmla="*/ 560532 w 1185629"/>
              <a:gd name="connsiteY15" fmla="*/ 540995 h 2439946"/>
              <a:gd name="connsiteX16" fmla="*/ 551565 w 1185629"/>
              <a:gd name="connsiteY16" fmla="*/ 573049 h 2439946"/>
              <a:gd name="connsiteX17" fmla="*/ 577949 w 1185629"/>
              <a:gd name="connsiteY17" fmla="*/ 628080 h 2439946"/>
              <a:gd name="connsiteX18" fmla="*/ 537309 w 1185629"/>
              <a:gd name="connsiteY18" fmla="*/ 680332 h 2439946"/>
              <a:gd name="connsiteX19" fmla="*/ 508281 w 1185629"/>
              <a:gd name="connsiteY19" fmla="*/ 680332 h 2439946"/>
              <a:gd name="connsiteX20" fmla="*/ 479252 w 1185629"/>
              <a:gd name="connsiteY20" fmla="*/ 633886 h 2439946"/>
              <a:gd name="connsiteX21" fmla="*/ 415389 w 1185629"/>
              <a:gd name="connsiteY21" fmla="*/ 581635 h 2439946"/>
              <a:gd name="connsiteX22" fmla="*/ 366041 w 1185629"/>
              <a:gd name="connsiteY22" fmla="*/ 532286 h 2439946"/>
              <a:gd name="connsiteX23" fmla="*/ 334109 w 1185629"/>
              <a:gd name="connsiteY23" fmla="*/ 462617 h 2439946"/>
              <a:gd name="connsiteX24" fmla="*/ 235412 w 1185629"/>
              <a:gd name="connsiteY24" fmla="*/ 378435 h 2439946"/>
              <a:gd name="connsiteX25" fmla="*/ 180258 w 1185629"/>
              <a:gd name="connsiteY25" fmla="*/ 294252 h 2439946"/>
              <a:gd name="connsiteX26" fmla="*/ 159880 w 1185629"/>
              <a:gd name="connsiteY26" fmla="*/ 189887 h 2439946"/>
              <a:gd name="connsiteX27" fmla="*/ 146338 w 1185629"/>
              <a:gd name="connsiteY27" fmla="*/ 176812 h 2439946"/>
              <a:gd name="connsiteX28" fmla="*/ 143691 w 1185629"/>
              <a:gd name="connsiteY28" fmla="*/ 237580 h 2439946"/>
              <a:gd name="connsiteX29" fmla="*/ 108894 w 1185629"/>
              <a:gd name="connsiteY29" fmla="*/ 120415 h 2439946"/>
              <a:gd name="connsiteX30" fmla="*/ 93975 w 1185629"/>
              <a:gd name="connsiteY30" fmla="*/ 123188 h 2439946"/>
              <a:gd name="connsiteX31" fmla="*/ 108037 w 1185629"/>
              <a:gd name="connsiteY31" fmla="*/ 208808 h 2439946"/>
              <a:gd name="connsiteX32" fmla="*/ 65466 w 1185629"/>
              <a:gd name="connsiteY32" fmla="*/ 108549 h 2439946"/>
              <a:gd name="connsiteX33" fmla="*/ 51227 w 1185629"/>
              <a:gd name="connsiteY33" fmla="*/ 114697 h 2439946"/>
              <a:gd name="connsiteX34" fmla="*/ 84133 w 1185629"/>
              <a:gd name="connsiteY34" fmla="*/ 220125 h 2439946"/>
              <a:gd name="connsiteX35" fmla="*/ 39970 w 1185629"/>
              <a:gd name="connsiteY35" fmla="*/ 152687 h 2439946"/>
              <a:gd name="connsiteX36" fmla="*/ 26670 w 1185629"/>
              <a:gd name="connsiteY36" fmla="*/ 159142 h 2439946"/>
              <a:gd name="connsiteX37" fmla="*/ 61115 w 1185629"/>
              <a:gd name="connsiteY37" fmla="*/ 235331 h 2439946"/>
              <a:gd name="connsiteX38" fmla="*/ 21740 w 1185629"/>
              <a:gd name="connsiteY38" fmla="*/ 198606 h 2439946"/>
              <a:gd name="connsiteX39" fmla="*/ 15381 w 1185629"/>
              <a:gd name="connsiteY39" fmla="*/ 213106 h 2439946"/>
              <a:gd name="connsiteX40" fmla="*/ 62036 w 1185629"/>
              <a:gd name="connsiteY40" fmla="*/ 275681 h 2439946"/>
              <a:gd name="connsiteX41" fmla="*/ 122201 w 1185629"/>
              <a:gd name="connsiteY41" fmla="*/ 358115 h 2439946"/>
              <a:gd name="connsiteX42" fmla="*/ 206384 w 1185629"/>
              <a:gd name="connsiteY42" fmla="*/ 509063 h 2439946"/>
              <a:gd name="connsiteX43" fmla="*/ 368944 w 1185629"/>
              <a:gd name="connsiteY43" fmla="*/ 747097 h 2439946"/>
              <a:gd name="connsiteX44" fmla="*/ 374749 w 1185629"/>
              <a:gd name="connsiteY44" fmla="*/ 825475 h 2439946"/>
              <a:gd name="connsiteX45" fmla="*/ 438612 w 1185629"/>
              <a:gd name="connsiteY45" fmla="*/ 982229 h 2439946"/>
              <a:gd name="connsiteX46" fmla="*/ 444418 w 1185629"/>
              <a:gd name="connsiteY46" fmla="*/ 1092537 h 2439946"/>
              <a:gd name="connsiteX47" fmla="*/ 377652 w 1185629"/>
              <a:gd name="connsiteY47" fmla="*/ 1310252 h 2439946"/>
              <a:gd name="connsiteX48" fmla="*/ 383458 w 1185629"/>
              <a:gd name="connsiteY48" fmla="*/ 1417657 h 2439946"/>
              <a:gd name="connsiteX49" fmla="*/ 400875 w 1185629"/>
              <a:gd name="connsiteY49" fmla="*/ 1530869 h 2439946"/>
              <a:gd name="connsiteX50" fmla="*/ 415389 w 1185629"/>
              <a:gd name="connsiteY50" fmla="*/ 1702137 h 2439946"/>
              <a:gd name="connsiteX51" fmla="*/ 450224 w 1185629"/>
              <a:gd name="connsiteY51" fmla="*/ 1812446 h 2439946"/>
              <a:gd name="connsiteX52" fmla="*/ 540212 w 1185629"/>
              <a:gd name="connsiteY52" fmla="*/ 2154983 h 2439946"/>
              <a:gd name="connsiteX53" fmla="*/ 575047 w 1185629"/>
              <a:gd name="connsiteY53" fmla="*/ 2163692 h 2439946"/>
              <a:gd name="connsiteX54" fmla="*/ 543115 w 1185629"/>
              <a:gd name="connsiteY54" fmla="*/ 2224652 h 2439946"/>
              <a:gd name="connsiteX55" fmla="*/ 519892 w 1185629"/>
              <a:gd name="connsiteY55" fmla="*/ 2317543 h 2439946"/>
              <a:gd name="connsiteX56" fmla="*/ 589561 w 1185629"/>
              <a:gd name="connsiteY56" fmla="*/ 2340766 h 2439946"/>
              <a:gd name="connsiteX57" fmla="*/ 644715 w 1185629"/>
              <a:gd name="connsiteY57" fmla="*/ 2300126 h 2439946"/>
              <a:gd name="connsiteX58" fmla="*/ 641812 w 1185629"/>
              <a:gd name="connsiteY58" fmla="*/ 2224652 h 2439946"/>
              <a:gd name="connsiteX59" fmla="*/ 665035 w 1185629"/>
              <a:gd name="connsiteY59" fmla="*/ 2160789 h 2439946"/>
              <a:gd name="connsiteX60" fmla="*/ 665035 w 1185629"/>
              <a:gd name="connsiteY60" fmla="*/ 2137566 h 2439946"/>
              <a:gd name="connsiteX61" fmla="*/ 618589 w 1185629"/>
              <a:gd name="connsiteY61" fmla="*/ 2030160 h 2439946"/>
              <a:gd name="connsiteX62" fmla="*/ 609881 w 1185629"/>
              <a:gd name="connsiteY62" fmla="*/ 1693429 h 2439946"/>
              <a:gd name="connsiteX63" fmla="*/ 609881 w 1185629"/>
              <a:gd name="connsiteY63" fmla="*/ 1510549 h 2439946"/>
              <a:gd name="connsiteX64" fmla="*/ 676647 w 1185629"/>
              <a:gd name="connsiteY64" fmla="*/ 1797932 h 2439946"/>
              <a:gd name="connsiteX65" fmla="*/ 705675 w 1185629"/>
              <a:gd name="connsiteY65" fmla="*/ 1899531 h 2439946"/>
              <a:gd name="connsiteX66" fmla="*/ 704949 w 1185629"/>
              <a:gd name="connsiteY66" fmla="*/ 2022903 h 2439946"/>
              <a:gd name="connsiteX67" fmla="*/ 734704 w 1185629"/>
              <a:gd name="connsiteY67" fmla="*/ 2291417 h 2439946"/>
              <a:gd name="connsiteX68" fmla="*/ 763732 w 1185629"/>
              <a:gd name="connsiteY68" fmla="*/ 2297223 h 2439946"/>
              <a:gd name="connsiteX69" fmla="*/ 757927 w 1185629"/>
              <a:gd name="connsiteY69" fmla="*/ 2372696 h 2439946"/>
              <a:gd name="connsiteX70" fmla="*/ 843561 w 1185629"/>
              <a:gd name="connsiteY70" fmla="*/ 2419143 h 2439946"/>
              <a:gd name="connsiteX71" fmla="*/ 971287 w 1185629"/>
              <a:gd name="connsiteY71" fmla="*/ 2392291 h 2439946"/>
              <a:gd name="connsiteX72" fmla="*/ 824692 w 1185629"/>
              <a:gd name="connsiteY72" fmla="*/ 2288514 h 2439946"/>
              <a:gd name="connsiteX73" fmla="*/ 865332 w 1185629"/>
              <a:gd name="connsiteY73" fmla="*/ 2279805 h 2439946"/>
              <a:gd name="connsiteX74" fmla="*/ 845012 w 1185629"/>
              <a:gd name="connsiteY74" fmla="*/ 1934365 h 2439946"/>
              <a:gd name="connsiteX75" fmla="*/ 853722 w 1185629"/>
              <a:gd name="connsiteY75" fmla="*/ 1873405 h 2439946"/>
              <a:gd name="connsiteX76" fmla="*/ 836304 w 1185629"/>
              <a:gd name="connsiteY76" fmla="*/ 1841474 h 2439946"/>
              <a:gd name="connsiteX77" fmla="*/ 824692 w 1185629"/>
              <a:gd name="connsiteY77" fmla="*/ 1461199 h 2439946"/>
              <a:gd name="connsiteX78" fmla="*/ 795664 w 1185629"/>
              <a:gd name="connsiteY78" fmla="*/ 1350891 h 2439946"/>
              <a:gd name="connsiteX79" fmla="*/ 763732 w 1185629"/>
              <a:gd name="connsiteY79" fmla="*/ 1083828 h 2439946"/>
              <a:gd name="connsiteX80" fmla="*/ 859527 w 1185629"/>
              <a:gd name="connsiteY80" fmla="*/ 758708 h 2439946"/>
              <a:gd name="connsiteX81" fmla="*/ 1051115 w 1185629"/>
              <a:gd name="connsiteY81" fmla="*/ 523576 h 2439946"/>
              <a:gd name="connsiteX82" fmla="*/ 1123687 w 1185629"/>
              <a:gd name="connsiteY82" fmla="*/ 271028 h 2439946"/>
              <a:gd name="connsiteX83" fmla="*/ 1164429 w 1185629"/>
              <a:gd name="connsiteY83" fmla="*/ 185936 h 2439946"/>
              <a:gd name="connsiteX84" fmla="*/ 1179878 w 1185629"/>
              <a:gd name="connsiteY84" fmla="*/ 103716 h 2439946"/>
              <a:gd name="connsiteX85" fmla="*/ 1166857 w 1185629"/>
              <a:gd name="connsiteY85" fmla="*/ 96999 h 2439946"/>
              <a:gd name="connsiteX86" fmla="*/ 1145199 w 1185629"/>
              <a:gd name="connsiteY86" fmla="*/ 139903 h 2439946"/>
              <a:gd name="connsiteX87" fmla="*/ 1148900 w 1185629"/>
              <a:gd name="connsiteY87" fmla="*/ 59579 h 2439946"/>
              <a:gd name="connsiteX88" fmla="*/ 1134096 w 1185629"/>
              <a:gd name="connsiteY88" fmla="*/ 50532 h 2439946"/>
              <a:gd name="connsiteX89" fmla="*/ 1119019 w 1185629"/>
              <a:gd name="connsiteY89" fmla="*/ 135517 h 2439946"/>
              <a:gd name="connsiteX90" fmla="*/ 1110794 w 1185629"/>
              <a:gd name="connsiteY90" fmla="*/ 28601 h 2439946"/>
              <a:gd name="connsiteX91" fmla="*/ 1093772 w 1185629"/>
              <a:gd name="connsiteY91" fmla="*/ 28065 h 2439946"/>
              <a:gd name="connsiteX92" fmla="*/ 1081461 w 1185629"/>
              <a:gd name="connsiteY92" fmla="*/ 131268 h 2439946"/>
              <a:gd name="connsiteX93" fmla="*/ 1059294 w 1185629"/>
              <a:gd name="connsiteY93" fmla="*/ 54759 h 2439946"/>
              <a:gd name="connsiteX94" fmla="*/ 1043394 w 1185629"/>
              <a:gd name="connsiteY94" fmla="*/ 60378 h 2439946"/>
              <a:gd name="connsiteX95" fmla="*/ 1057238 w 1185629"/>
              <a:gd name="connsiteY95" fmla="*/ 187307 h 2439946"/>
              <a:gd name="connsiteX96" fmla="*/ 1016939 w 1185629"/>
              <a:gd name="connsiteY96" fmla="*/ 150708 h 2439946"/>
              <a:gd name="connsiteX97" fmla="*/ 999915 w 1185629"/>
              <a:gd name="connsiteY97" fmla="*/ 159867 h 2439946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7691 h 2437770"/>
              <a:gd name="connsiteX1" fmla="*/ 1042407 w 1185629"/>
              <a:gd name="connsiteY1" fmla="*/ 254339 h 2437770"/>
              <a:gd name="connsiteX2" fmla="*/ 975641 w 1185629"/>
              <a:gd name="connsiteY2" fmla="*/ 396579 h 2437770"/>
              <a:gd name="connsiteX3" fmla="*/ 923389 w 1185629"/>
              <a:gd name="connsiteY3" fmla="*/ 469150 h 2437770"/>
              <a:gd name="connsiteX4" fmla="*/ 859527 w 1185629"/>
              <a:gd name="connsiteY4" fmla="*/ 573653 h 2437770"/>
              <a:gd name="connsiteX5" fmla="*/ 757927 w 1185629"/>
              <a:gd name="connsiteY5" fmla="*/ 625904 h 2437770"/>
              <a:gd name="connsiteX6" fmla="*/ 723092 w 1185629"/>
              <a:gd name="connsiteY6" fmla="*/ 689767 h 2437770"/>
              <a:gd name="connsiteX7" fmla="*/ 682452 w 1185629"/>
              <a:gd name="connsiteY7" fmla="*/ 681059 h 2437770"/>
              <a:gd name="connsiteX8" fmla="*/ 691161 w 1185629"/>
              <a:gd name="connsiteY8" fmla="*/ 631710 h 2437770"/>
              <a:gd name="connsiteX9" fmla="*/ 725995 w 1185629"/>
              <a:gd name="connsiteY9" fmla="*/ 591070 h 2437770"/>
              <a:gd name="connsiteX10" fmla="*/ 723092 w 1185629"/>
              <a:gd name="connsiteY10" fmla="*/ 535916 h 2437770"/>
              <a:gd name="connsiteX11" fmla="*/ 723092 w 1185629"/>
              <a:gd name="connsiteY11" fmla="*/ 483664 h 2437770"/>
              <a:gd name="connsiteX12" fmla="*/ 667938 w 1185629"/>
              <a:gd name="connsiteY12" fmla="*/ 419801 h 2437770"/>
              <a:gd name="connsiteX13" fmla="*/ 589561 w 1185629"/>
              <a:gd name="connsiteY13" fmla="*/ 434316 h 2437770"/>
              <a:gd name="connsiteX14" fmla="*/ 548921 w 1185629"/>
              <a:gd name="connsiteY14" fmla="*/ 492373 h 2437770"/>
              <a:gd name="connsiteX15" fmla="*/ 560532 w 1185629"/>
              <a:gd name="connsiteY15" fmla="*/ 538819 h 2437770"/>
              <a:gd name="connsiteX16" fmla="*/ 551565 w 1185629"/>
              <a:gd name="connsiteY16" fmla="*/ 570873 h 2437770"/>
              <a:gd name="connsiteX17" fmla="*/ 577949 w 1185629"/>
              <a:gd name="connsiteY17" fmla="*/ 625904 h 2437770"/>
              <a:gd name="connsiteX18" fmla="*/ 537309 w 1185629"/>
              <a:gd name="connsiteY18" fmla="*/ 678156 h 2437770"/>
              <a:gd name="connsiteX19" fmla="*/ 508281 w 1185629"/>
              <a:gd name="connsiteY19" fmla="*/ 678156 h 2437770"/>
              <a:gd name="connsiteX20" fmla="*/ 479252 w 1185629"/>
              <a:gd name="connsiteY20" fmla="*/ 631710 h 2437770"/>
              <a:gd name="connsiteX21" fmla="*/ 415389 w 1185629"/>
              <a:gd name="connsiteY21" fmla="*/ 579459 h 2437770"/>
              <a:gd name="connsiteX22" fmla="*/ 366041 w 1185629"/>
              <a:gd name="connsiteY22" fmla="*/ 530110 h 2437770"/>
              <a:gd name="connsiteX23" fmla="*/ 334109 w 1185629"/>
              <a:gd name="connsiteY23" fmla="*/ 460441 h 2437770"/>
              <a:gd name="connsiteX24" fmla="*/ 235412 w 1185629"/>
              <a:gd name="connsiteY24" fmla="*/ 376259 h 2437770"/>
              <a:gd name="connsiteX25" fmla="*/ 180258 w 1185629"/>
              <a:gd name="connsiteY25" fmla="*/ 292076 h 2437770"/>
              <a:gd name="connsiteX26" fmla="*/ 159880 w 1185629"/>
              <a:gd name="connsiteY26" fmla="*/ 187711 h 2437770"/>
              <a:gd name="connsiteX27" fmla="*/ 146338 w 1185629"/>
              <a:gd name="connsiteY27" fmla="*/ 174636 h 2437770"/>
              <a:gd name="connsiteX28" fmla="*/ 143691 w 1185629"/>
              <a:gd name="connsiteY28" fmla="*/ 235404 h 2437770"/>
              <a:gd name="connsiteX29" fmla="*/ 108894 w 1185629"/>
              <a:gd name="connsiteY29" fmla="*/ 118239 h 2437770"/>
              <a:gd name="connsiteX30" fmla="*/ 93975 w 1185629"/>
              <a:gd name="connsiteY30" fmla="*/ 121012 h 2437770"/>
              <a:gd name="connsiteX31" fmla="*/ 108037 w 1185629"/>
              <a:gd name="connsiteY31" fmla="*/ 206632 h 2437770"/>
              <a:gd name="connsiteX32" fmla="*/ 65466 w 1185629"/>
              <a:gd name="connsiteY32" fmla="*/ 106373 h 2437770"/>
              <a:gd name="connsiteX33" fmla="*/ 51227 w 1185629"/>
              <a:gd name="connsiteY33" fmla="*/ 112521 h 2437770"/>
              <a:gd name="connsiteX34" fmla="*/ 84133 w 1185629"/>
              <a:gd name="connsiteY34" fmla="*/ 217949 h 2437770"/>
              <a:gd name="connsiteX35" fmla="*/ 39970 w 1185629"/>
              <a:gd name="connsiteY35" fmla="*/ 150511 h 2437770"/>
              <a:gd name="connsiteX36" fmla="*/ 26670 w 1185629"/>
              <a:gd name="connsiteY36" fmla="*/ 156966 h 2437770"/>
              <a:gd name="connsiteX37" fmla="*/ 61115 w 1185629"/>
              <a:gd name="connsiteY37" fmla="*/ 233155 h 2437770"/>
              <a:gd name="connsiteX38" fmla="*/ 21740 w 1185629"/>
              <a:gd name="connsiteY38" fmla="*/ 196430 h 2437770"/>
              <a:gd name="connsiteX39" fmla="*/ 15381 w 1185629"/>
              <a:gd name="connsiteY39" fmla="*/ 210930 h 2437770"/>
              <a:gd name="connsiteX40" fmla="*/ 62036 w 1185629"/>
              <a:gd name="connsiteY40" fmla="*/ 273505 h 2437770"/>
              <a:gd name="connsiteX41" fmla="*/ 122201 w 1185629"/>
              <a:gd name="connsiteY41" fmla="*/ 355939 h 2437770"/>
              <a:gd name="connsiteX42" fmla="*/ 206384 w 1185629"/>
              <a:gd name="connsiteY42" fmla="*/ 506887 h 2437770"/>
              <a:gd name="connsiteX43" fmla="*/ 368944 w 1185629"/>
              <a:gd name="connsiteY43" fmla="*/ 744921 h 2437770"/>
              <a:gd name="connsiteX44" fmla="*/ 374749 w 1185629"/>
              <a:gd name="connsiteY44" fmla="*/ 823299 h 2437770"/>
              <a:gd name="connsiteX45" fmla="*/ 438612 w 1185629"/>
              <a:gd name="connsiteY45" fmla="*/ 980053 h 2437770"/>
              <a:gd name="connsiteX46" fmla="*/ 444418 w 1185629"/>
              <a:gd name="connsiteY46" fmla="*/ 1090361 h 2437770"/>
              <a:gd name="connsiteX47" fmla="*/ 377652 w 1185629"/>
              <a:gd name="connsiteY47" fmla="*/ 1308076 h 2437770"/>
              <a:gd name="connsiteX48" fmla="*/ 383458 w 1185629"/>
              <a:gd name="connsiteY48" fmla="*/ 1415481 h 2437770"/>
              <a:gd name="connsiteX49" fmla="*/ 400875 w 1185629"/>
              <a:gd name="connsiteY49" fmla="*/ 1528693 h 2437770"/>
              <a:gd name="connsiteX50" fmla="*/ 415389 w 1185629"/>
              <a:gd name="connsiteY50" fmla="*/ 1699961 h 2437770"/>
              <a:gd name="connsiteX51" fmla="*/ 450224 w 1185629"/>
              <a:gd name="connsiteY51" fmla="*/ 1810270 h 2437770"/>
              <a:gd name="connsiteX52" fmla="*/ 540212 w 1185629"/>
              <a:gd name="connsiteY52" fmla="*/ 2152807 h 2437770"/>
              <a:gd name="connsiteX53" fmla="*/ 575047 w 1185629"/>
              <a:gd name="connsiteY53" fmla="*/ 2161516 h 2437770"/>
              <a:gd name="connsiteX54" fmla="*/ 543115 w 1185629"/>
              <a:gd name="connsiteY54" fmla="*/ 2222476 h 2437770"/>
              <a:gd name="connsiteX55" fmla="*/ 519892 w 1185629"/>
              <a:gd name="connsiteY55" fmla="*/ 2315367 h 2437770"/>
              <a:gd name="connsiteX56" fmla="*/ 589561 w 1185629"/>
              <a:gd name="connsiteY56" fmla="*/ 2338590 h 2437770"/>
              <a:gd name="connsiteX57" fmla="*/ 644715 w 1185629"/>
              <a:gd name="connsiteY57" fmla="*/ 2297950 h 2437770"/>
              <a:gd name="connsiteX58" fmla="*/ 641812 w 1185629"/>
              <a:gd name="connsiteY58" fmla="*/ 2222476 h 2437770"/>
              <a:gd name="connsiteX59" fmla="*/ 665035 w 1185629"/>
              <a:gd name="connsiteY59" fmla="*/ 2158613 h 2437770"/>
              <a:gd name="connsiteX60" fmla="*/ 665035 w 1185629"/>
              <a:gd name="connsiteY60" fmla="*/ 2135390 h 2437770"/>
              <a:gd name="connsiteX61" fmla="*/ 618589 w 1185629"/>
              <a:gd name="connsiteY61" fmla="*/ 2027984 h 2437770"/>
              <a:gd name="connsiteX62" fmla="*/ 609881 w 1185629"/>
              <a:gd name="connsiteY62" fmla="*/ 1691253 h 2437770"/>
              <a:gd name="connsiteX63" fmla="*/ 609881 w 1185629"/>
              <a:gd name="connsiteY63" fmla="*/ 1508373 h 2437770"/>
              <a:gd name="connsiteX64" fmla="*/ 676647 w 1185629"/>
              <a:gd name="connsiteY64" fmla="*/ 1795756 h 2437770"/>
              <a:gd name="connsiteX65" fmla="*/ 705675 w 1185629"/>
              <a:gd name="connsiteY65" fmla="*/ 1897355 h 2437770"/>
              <a:gd name="connsiteX66" fmla="*/ 704949 w 1185629"/>
              <a:gd name="connsiteY66" fmla="*/ 2020727 h 2437770"/>
              <a:gd name="connsiteX67" fmla="*/ 734704 w 1185629"/>
              <a:gd name="connsiteY67" fmla="*/ 2289241 h 2437770"/>
              <a:gd name="connsiteX68" fmla="*/ 763732 w 1185629"/>
              <a:gd name="connsiteY68" fmla="*/ 2295047 h 2437770"/>
              <a:gd name="connsiteX69" fmla="*/ 757927 w 1185629"/>
              <a:gd name="connsiteY69" fmla="*/ 2370520 h 2437770"/>
              <a:gd name="connsiteX70" fmla="*/ 843561 w 1185629"/>
              <a:gd name="connsiteY70" fmla="*/ 2416967 h 2437770"/>
              <a:gd name="connsiteX71" fmla="*/ 971287 w 1185629"/>
              <a:gd name="connsiteY71" fmla="*/ 2390115 h 2437770"/>
              <a:gd name="connsiteX72" fmla="*/ 824692 w 1185629"/>
              <a:gd name="connsiteY72" fmla="*/ 2286338 h 2437770"/>
              <a:gd name="connsiteX73" fmla="*/ 865332 w 1185629"/>
              <a:gd name="connsiteY73" fmla="*/ 2277629 h 2437770"/>
              <a:gd name="connsiteX74" fmla="*/ 845012 w 1185629"/>
              <a:gd name="connsiteY74" fmla="*/ 1932189 h 2437770"/>
              <a:gd name="connsiteX75" fmla="*/ 853722 w 1185629"/>
              <a:gd name="connsiteY75" fmla="*/ 1871229 h 2437770"/>
              <a:gd name="connsiteX76" fmla="*/ 836304 w 1185629"/>
              <a:gd name="connsiteY76" fmla="*/ 1839298 h 2437770"/>
              <a:gd name="connsiteX77" fmla="*/ 824692 w 1185629"/>
              <a:gd name="connsiteY77" fmla="*/ 1459023 h 2437770"/>
              <a:gd name="connsiteX78" fmla="*/ 795664 w 1185629"/>
              <a:gd name="connsiteY78" fmla="*/ 1348715 h 2437770"/>
              <a:gd name="connsiteX79" fmla="*/ 763732 w 1185629"/>
              <a:gd name="connsiteY79" fmla="*/ 1081652 h 2437770"/>
              <a:gd name="connsiteX80" fmla="*/ 859527 w 1185629"/>
              <a:gd name="connsiteY80" fmla="*/ 756532 h 2437770"/>
              <a:gd name="connsiteX81" fmla="*/ 1051115 w 1185629"/>
              <a:gd name="connsiteY81" fmla="*/ 521400 h 2437770"/>
              <a:gd name="connsiteX82" fmla="*/ 1123687 w 1185629"/>
              <a:gd name="connsiteY82" fmla="*/ 268852 h 2437770"/>
              <a:gd name="connsiteX83" fmla="*/ 1164429 w 1185629"/>
              <a:gd name="connsiteY83" fmla="*/ 183760 h 2437770"/>
              <a:gd name="connsiteX84" fmla="*/ 1179878 w 1185629"/>
              <a:gd name="connsiteY84" fmla="*/ 101540 h 2437770"/>
              <a:gd name="connsiteX85" fmla="*/ 1166857 w 1185629"/>
              <a:gd name="connsiteY85" fmla="*/ 94823 h 2437770"/>
              <a:gd name="connsiteX86" fmla="*/ 1145199 w 1185629"/>
              <a:gd name="connsiteY86" fmla="*/ 137727 h 2437770"/>
              <a:gd name="connsiteX87" fmla="*/ 1148900 w 1185629"/>
              <a:gd name="connsiteY87" fmla="*/ 57403 h 2437770"/>
              <a:gd name="connsiteX88" fmla="*/ 1134096 w 1185629"/>
              <a:gd name="connsiteY88" fmla="*/ 48356 h 2437770"/>
              <a:gd name="connsiteX89" fmla="*/ 1115181 w 1185629"/>
              <a:gd name="connsiteY89" fmla="*/ 131148 h 2437770"/>
              <a:gd name="connsiteX90" fmla="*/ 1110794 w 1185629"/>
              <a:gd name="connsiteY90" fmla="*/ 26425 h 2437770"/>
              <a:gd name="connsiteX91" fmla="*/ 1093772 w 1185629"/>
              <a:gd name="connsiteY91" fmla="*/ 25889 h 2437770"/>
              <a:gd name="connsiteX92" fmla="*/ 1081461 w 1185629"/>
              <a:gd name="connsiteY92" fmla="*/ 129092 h 2437770"/>
              <a:gd name="connsiteX93" fmla="*/ 1059294 w 1185629"/>
              <a:gd name="connsiteY93" fmla="*/ 52583 h 2437770"/>
              <a:gd name="connsiteX94" fmla="*/ 1043394 w 1185629"/>
              <a:gd name="connsiteY94" fmla="*/ 58202 h 2437770"/>
              <a:gd name="connsiteX95" fmla="*/ 1057238 w 1185629"/>
              <a:gd name="connsiteY95" fmla="*/ 185131 h 2437770"/>
              <a:gd name="connsiteX96" fmla="*/ 1016939 w 1185629"/>
              <a:gd name="connsiteY96" fmla="*/ 148532 h 2437770"/>
              <a:gd name="connsiteX97" fmla="*/ 999915 w 1185629"/>
              <a:gd name="connsiteY97" fmla="*/ 157691 h 2437770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60532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25995 w 1185629"/>
              <a:gd name="connsiteY9" fmla="*/ 589288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44968 w 1185629"/>
              <a:gd name="connsiteY15" fmla="*/ 537037 h 2435988"/>
              <a:gd name="connsiteX16" fmla="*/ 551565 w 1185629"/>
              <a:gd name="connsiteY16" fmla="*/ 569091 h 2435988"/>
              <a:gd name="connsiteX17" fmla="*/ 577949 w 1185629"/>
              <a:gd name="connsiteY17" fmla="*/ 624122 h 2435988"/>
              <a:gd name="connsiteX18" fmla="*/ 537309 w 1185629"/>
              <a:gd name="connsiteY18" fmla="*/ 676374 h 2435988"/>
              <a:gd name="connsiteX19" fmla="*/ 508281 w 1185629"/>
              <a:gd name="connsiteY19" fmla="*/ 676374 h 2435988"/>
              <a:gd name="connsiteX20" fmla="*/ 479252 w 1185629"/>
              <a:gd name="connsiteY20" fmla="*/ 629928 h 2435988"/>
              <a:gd name="connsiteX21" fmla="*/ 415389 w 1185629"/>
              <a:gd name="connsiteY21" fmla="*/ 577677 h 2435988"/>
              <a:gd name="connsiteX22" fmla="*/ 366041 w 1185629"/>
              <a:gd name="connsiteY22" fmla="*/ 528328 h 2435988"/>
              <a:gd name="connsiteX23" fmla="*/ 334109 w 1185629"/>
              <a:gd name="connsiteY23" fmla="*/ 458659 h 2435988"/>
              <a:gd name="connsiteX24" fmla="*/ 235412 w 1185629"/>
              <a:gd name="connsiteY24" fmla="*/ 374477 h 2435988"/>
              <a:gd name="connsiteX25" fmla="*/ 180258 w 1185629"/>
              <a:gd name="connsiteY25" fmla="*/ 290294 h 2435988"/>
              <a:gd name="connsiteX26" fmla="*/ 159880 w 1185629"/>
              <a:gd name="connsiteY26" fmla="*/ 185929 h 2435988"/>
              <a:gd name="connsiteX27" fmla="*/ 146338 w 1185629"/>
              <a:gd name="connsiteY27" fmla="*/ 172854 h 2435988"/>
              <a:gd name="connsiteX28" fmla="*/ 143691 w 1185629"/>
              <a:gd name="connsiteY28" fmla="*/ 233622 h 2435988"/>
              <a:gd name="connsiteX29" fmla="*/ 108894 w 1185629"/>
              <a:gd name="connsiteY29" fmla="*/ 116457 h 2435988"/>
              <a:gd name="connsiteX30" fmla="*/ 93975 w 1185629"/>
              <a:gd name="connsiteY30" fmla="*/ 119230 h 2435988"/>
              <a:gd name="connsiteX31" fmla="*/ 108037 w 1185629"/>
              <a:gd name="connsiteY31" fmla="*/ 204850 h 2435988"/>
              <a:gd name="connsiteX32" fmla="*/ 65466 w 1185629"/>
              <a:gd name="connsiteY32" fmla="*/ 104591 h 2435988"/>
              <a:gd name="connsiteX33" fmla="*/ 51227 w 1185629"/>
              <a:gd name="connsiteY33" fmla="*/ 110739 h 2435988"/>
              <a:gd name="connsiteX34" fmla="*/ 84133 w 1185629"/>
              <a:gd name="connsiteY34" fmla="*/ 216167 h 2435988"/>
              <a:gd name="connsiteX35" fmla="*/ 39970 w 1185629"/>
              <a:gd name="connsiteY35" fmla="*/ 148729 h 2435988"/>
              <a:gd name="connsiteX36" fmla="*/ 26670 w 1185629"/>
              <a:gd name="connsiteY36" fmla="*/ 155184 h 2435988"/>
              <a:gd name="connsiteX37" fmla="*/ 61115 w 1185629"/>
              <a:gd name="connsiteY37" fmla="*/ 231373 h 2435988"/>
              <a:gd name="connsiteX38" fmla="*/ 21740 w 1185629"/>
              <a:gd name="connsiteY38" fmla="*/ 194648 h 2435988"/>
              <a:gd name="connsiteX39" fmla="*/ 15381 w 1185629"/>
              <a:gd name="connsiteY39" fmla="*/ 209148 h 2435988"/>
              <a:gd name="connsiteX40" fmla="*/ 62036 w 1185629"/>
              <a:gd name="connsiteY40" fmla="*/ 271723 h 2435988"/>
              <a:gd name="connsiteX41" fmla="*/ 122201 w 1185629"/>
              <a:gd name="connsiteY41" fmla="*/ 354157 h 2435988"/>
              <a:gd name="connsiteX42" fmla="*/ 206384 w 1185629"/>
              <a:gd name="connsiteY42" fmla="*/ 505105 h 2435988"/>
              <a:gd name="connsiteX43" fmla="*/ 368944 w 1185629"/>
              <a:gd name="connsiteY43" fmla="*/ 743139 h 2435988"/>
              <a:gd name="connsiteX44" fmla="*/ 374749 w 1185629"/>
              <a:gd name="connsiteY44" fmla="*/ 821517 h 2435988"/>
              <a:gd name="connsiteX45" fmla="*/ 438612 w 1185629"/>
              <a:gd name="connsiteY45" fmla="*/ 978271 h 2435988"/>
              <a:gd name="connsiteX46" fmla="*/ 444418 w 1185629"/>
              <a:gd name="connsiteY46" fmla="*/ 1088579 h 2435988"/>
              <a:gd name="connsiteX47" fmla="*/ 377652 w 1185629"/>
              <a:gd name="connsiteY47" fmla="*/ 1306294 h 2435988"/>
              <a:gd name="connsiteX48" fmla="*/ 383458 w 1185629"/>
              <a:gd name="connsiteY48" fmla="*/ 1413699 h 2435988"/>
              <a:gd name="connsiteX49" fmla="*/ 400875 w 1185629"/>
              <a:gd name="connsiteY49" fmla="*/ 1526911 h 2435988"/>
              <a:gd name="connsiteX50" fmla="*/ 415389 w 1185629"/>
              <a:gd name="connsiteY50" fmla="*/ 1698179 h 2435988"/>
              <a:gd name="connsiteX51" fmla="*/ 450224 w 1185629"/>
              <a:gd name="connsiteY51" fmla="*/ 1808488 h 2435988"/>
              <a:gd name="connsiteX52" fmla="*/ 540212 w 1185629"/>
              <a:gd name="connsiteY52" fmla="*/ 2151025 h 2435988"/>
              <a:gd name="connsiteX53" fmla="*/ 575047 w 1185629"/>
              <a:gd name="connsiteY53" fmla="*/ 2159734 h 2435988"/>
              <a:gd name="connsiteX54" fmla="*/ 543115 w 1185629"/>
              <a:gd name="connsiteY54" fmla="*/ 2220694 h 2435988"/>
              <a:gd name="connsiteX55" fmla="*/ 519892 w 1185629"/>
              <a:gd name="connsiteY55" fmla="*/ 2313585 h 2435988"/>
              <a:gd name="connsiteX56" fmla="*/ 589561 w 1185629"/>
              <a:gd name="connsiteY56" fmla="*/ 2336808 h 2435988"/>
              <a:gd name="connsiteX57" fmla="*/ 644715 w 1185629"/>
              <a:gd name="connsiteY57" fmla="*/ 2296168 h 2435988"/>
              <a:gd name="connsiteX58" fmla="*/ 641812 w 1185629"/>
              <a:gd name="connsiteY58" fmla="*/ 2220694 h 2435988"/>
              <a:gd name="connsiteX59" fmla="*/ 665035 w 1185629"/>
              <a:gd name="connsiteY59" fmla="*/ 2156831 h 2435988"/>
              <a:gd name="connsiteX60" fmla="*/ 665035 w 1185629"/>
              <a:gd name="connsiteY60" fmla="*/ 2133608 h 2435988"/>
              <a:gd name="connsiteX61" fmla="*/ 618589 w 1185629"/>
              <a:gd name="connsiteY61" fmla="*/ 2026202 h 2435988"/>
              <a:gd name="connsiteX62" fmla="*/ 609881 w 1185629"/>
              <a:gd name="connsiteY62" fmla="*/ 1689471 h 2435988"/>
              <a:gd name="connsiteX63" fmla="*/ 609881 w 1185629"/>
              <a:gd name="connsiteY63" fmla="*/ 1506591 h 2435988"/>
              <a:gd name="connsiteX64" fmla="*/ 676647 w 1185629"/>
              <a:gd name="connsiteY64" fmla="*/ 1793974 h 2435988"/>
              <a:gd name="connsiteX65" fmla="*/ 705675 w 1185629"/>
              <a:gd name="connsiteY65" fmla="*/ 1895573 h 2435988"/>
              <a:gd name="connsiteX66" fmla="*/ 704949 w 1185629"/>
              <a:gd name="connsiteY66" fmla="*/ 2018945 h 2435988"/>
              <a:gd name="connsiteX67" fmla="*/ 734704 w 1185629"/>
              <a:gd name="connsiteY67" fmla="*/ 2287459 h 2435988"/>
              <a:gd name="connsiteX68" fmla="*/ 763732 w 1185629"/>
              <a:gd name="connsiteY68" fmla="*/ 2293265 h 2435988"/>
              <a:gd name="connsiteX69" fmla="*/ 757927 w 1185629"/>
              <a:gd name="connsiteY69" fmla="*/ 2368738 h 2435988"/>
              <a:gd name="connsiteX70" fmla="*/ 843561 w 1185629"/>
              <a:gd name="connsiteY70" fmla="*/ 2415185 h 2435988"/>
              <a:gd name="connsiteX71" fmla="*/ 971287 w 1185629"/>
              <a:gd name="connsiteY71" fmla="*/ 2388333 h 2435988"/>
              <a:gd name="connsiteX72" fmla="*/ 824692 w 1185629"/>
              <a:gd name="connsiteY72" fmla="*/ 2284556 h 2435988"/>
              <a:gd name="connsiteX73" fmla="*/ 865332 w 1185629"/>
              <a:gd name="connsiteY73" fmla="*/ 2275847 h 2435988"/>
              <a:gd name="connsiteX74" fmla="*/ 845012 w 1185629"/>
              <a:gd name="connsiteY74" fmla="*/ 1930407 h 2435988"/>
              <a:gd name="connsiteX75" fmla="*/ 853722 w 1185629"/>
              <a:gd name="connsiteY75" fmla="*/ 1869447 h 2435988"/>
              <a:gd name="connsiteX76" fmla="*/ 836304 w 1185629"/>
              <a:gd name="connsiteY76" fmla="*/ 1837516 h 2435988"/>
              <a:gd name="connsiteX77" fmla="*/ 824692 w 1185629"/>
              <a:gd name="connsiteY77" fmla="*/ 1457241 h 2435988"/>
              <a:gd name="connsiteX78" fmla="*/ 795664 w 1185629"/>
              <a:gd name="connsiteY78" fmla="*/ 1346933 h 2435988"/>
              <a:gd name="connsiteX79" fmla="*/ 763732 w 1185629"/>
              <a:gd name="connsiteY79" fmla="*/ 1079870 h 2435988"/>
              <a:gd name="connsiteX80" fmla="*/ 859527 w 1185629"/>
              <a:gd name="connsiteY80" fmla="*/ 754750 h 2435988"/>
              <a:gd name="connsiteX81" fmla="*/ 1051115 w 1185629"/>
              <a:gd name="connsiteY81" fmla="*/ 519618 h 2435988"/>
              <a:gd name="connsiteX82" fmla="*/ 1123687 w 1185629"/>
              <a:gd name="connsiteY82" fmla="*/ 267070 h 2435988"/>
              <a:gd name="connsiteX83" fmla="*/ 1164429 w 1185629"/>
              <a:gd name="connsiteY83" fmla="*/ 181978 h 2435988"/>
              <a:gd name="connsiteX84" fmla="*/ 1179878 w 1185629"/>
              <a:gd name="connsiteY84" fmla="*/ 99758 h 2435988"/>
              <a:gd name="connsiteX85" fmla="*/ 1166857 w 1185629"/>
              <a:gd name="connsiteY85" fmla="*/ 93041 h 2435988"/>
              <a:gd name="connsiteX86" fmla="*/ 1145199 w 1185629"/>
              <a:gd name="connsiteY86" fmla="*/ 135945 h 2435988"/>
              <a:gd name="connsiteX87" fmla="*/ 1148900 w 1185629"/>
              <a:gd name="connsiteY87" fmla="*/ 55621 h 2435988"/>
              <a:gd name="connsiteX88" fmla="*/ 1134096 w 1185629"/>
              <a:gd name="connsiteY88" fmla="*/ 46574 h 2435988"/>
              <a:gd name="connsiteX89" fmla="*/ 1115181 w 1185629"/>
              <a:gd name="connsiteY89" fmla="*/ 129366 h 2435988"/>
              <a:gd name="connsiteX90" fmla="*/ 1110794 w 1185629"/>
              <a:gd name="connsiteY90" fmla="*/ 24643 h 2435988"/>
              <a:gd name="connsiteX91" fmla="*/ 1093772 w 1185629"/>
              <a:gd name="connsiteY91" fmla="*/ 24107 h 2435988"/>
              <a:gd name="connsiteX92" fmla="*/ 1081461 w 1185629"/>
              <a:gd name="connsiteY92" fmla="*/ 127310 h 2435988"/>
              <a:gd name="connsiteX93" fmla="*/ 1059294 w 1185629"/>
              <a:gd name="connsiteY93" fmla="*/ 50801 h 2435988"/>
              <a:gd name="connsiteX94" fmla="*/ 1043394 w 1185629"/>
              <a:gd name="connsiteY94" fmla="*/ 56420 h 2435988"/>
              <a:gd name="connsiteX95" fmla="*/ 1057238 w 1185629"/>
              <a:gd name="connsiteY95" fmla="*/ 183349 h 2435988"/>
              <a:gd name="connsiteX96" fmla="*/ 1016939 w 1185629"/>
              <a:gd name="connsiteY96" fmla="*/ 146750 h 2435988"/>
              <a:gd name="connsiteX97" fmla="*/ 999915 w 1185629"/>
              <a:gd name="connsiteY97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89561 w 1185629"/>
              <a:gd name="connsiteY13" fmla="*/ 432534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  <a:gd name="connsiteX0" fmla="*/ 999915 w 1185629"/>
              <a:gd name="connsiteY0" fmla="*/ 155909 h 2435988"/>
              <a:gd name="connsiteX1" fmla="*/ 1042407 w 1185629"/>
              <a:gd name="connsiteY1" fmla="*/ 252557 h 2435988"/>
              <a:gd name="connsiteX2" fmla="*/ 975641 w 1185629"/>
              <a:gd name="connsiteY2" fmla="*/ 394797 h 2435988"/>
              <a:gd name="connsiteX3" fmla="*/ 923389 w 1185629"/>
              <a:gd name="connsiteY3" fmla="*/ 467368 h 2435988"/>
              <a:gd name="connsiteX4" fmla="*/ 859527 w 1185629"/>
              <a:gd name="connsiteY4" fmla="*/ 571871 h 2435988"/>
              <a:gd name="connsiteX5" fmla="*/ 757927 w 1185629"/>
              <a:gd name="connsiteY5" fmla="*/ 624122 h 2435988"/>
              <a:gd name="connsiteX6" fmla="*/ 723092 w 1185629"/>
              <a:gd name="connsiteY6" fmla="*/ 687985 h 2435988"/>
              <a:gd name="connsiteX7" fmla="*/ 682452 w 1185629"/>
              <a:gd name="connsiteY7" fmla="*/ 679277 h 2435988"/>
              <a:gd name="connsiteX8" fmla="*/ 691161 w 1185629"/>
              <a:gd name="connsiteY8" fmla="*/ 629928 h 2435988"/>
              <a:gd name="connsiteX9" fmla="*/ 714273 w 1185629"/>
              <a:gd name="connsiteY9" fmla="*/ 590886 h 2435988"/>
              <a:gd name="connsiteX10" fmla="*/ 723092 w 1185629"/>
              <a:gd name="connsiteY10" fmla="*/ 534134 h 2435988"/>
              <a:gd name="connsiteX11" fmla="*/ 723092 w 1185629"/>
              <a:gd name="connsiteY11" fmla="*/ 481882 h 2435988"/>
              <a:gd name="connsiteX12" fmla="*/ 667938 w 1185629"/>
              <a:gd name="connsiteY12" fmla="*/ 418019 h 2435988"/>
              <a:gd name="connsiteX13" fmla="*/ 579437 w 1185629"/>
              <a:gd name="connsiteY13" fmla="*/ 430403 h 2435988"/>
              <a:gd name="connsiteX14" fmla="*/ 548921 w 1185629"/>
              <a:gd name="connsiteY14" fmla="*/ 490591 h 2435988"/>
              <a:gd name="connsiteX15" fmla="*/ 551565 w 1185629"/>
              <a:gd name="connsiteY15" fmla="*/ 569091 h 2435988"/>
              <a:gd name="connsiteX16" fmla="*/ 577949 w 1185629"/>
              <a:gd name="connsiteY16" fmla="*/ 624122 h 2435988"/>
              <a:gd name="connsiteX17" fmla="*/ 537309 w 1185629"/>
              <a:gd name="connsiteY17" fmla="*/ 676374 h 2435988"/>
              <a:gd name="connsiteX18" fmla="*/ 508281 w 1185629"/>
              <a:gd name="connsiteY18" fmla="*/ 676374 h 2435988"/>
              <a:gd name="connsiteX19" fmla="*/ 479252 w 1185629"/>
              <a:gd name="connsiteY19" fmla="*/ 629928 h 2435988"/>
              <a:gd name="connsiteX20" fmla="*/ 415389 w 1185629"/>
              <a:gd name="connsiteY20" fmla="*/ 577677 h 2435988"/>
              <a:gd name="connsiteX21" fmla="*/ 366041 w 1185629"/>
              <a:gd name="connsiteY21" fmla="*/ 528328 h 2435988"/>
              <a:gd name="connsiteX22" fmla="*/ 334109 w 1185629"/>
              <a:gd name="connsiteY22" fmla="*/ 458659 h 2435988"/>
              <a:gd name="connsiteX23" fmla="*/ 235412 w 1185629"/>
              <a:gd name="connsiteY23" fmla="*/ 374477 h 2435988"/>
              <a:gd name="connsiteX24" fmla="*/ 180258 w 1185629"/>
              <a:gd name="connsiteY24" fmla="*/ 290294 h 2435988"/>
              <a:gd name="connsiteX25" fmla="*/ 159880 w 1185629"/>
              <a:gd name="connsiteY25" fmla="*/ 185929 h 2435988"/>
              <a:gd name="connsiteX26" fmla="*/ 146338 w 1185629"/>
              <a:gd name="connsiteY26" fmla="*/ 172854 h 2435988"/>
              <a:gd name="connsiteX27" fmla="*/ 143691 w 1185629"/>
              <a:gd name="connsiteY27" fmla="*/ 233622 h 2435988"/>
              <a:gd name="connsiteX28" fmla="*/ 108894 w 1185629"/>
              <a:gd name="connsiteY28" fmla="*/ 116457 h 2435988"/>
              <a:gd name="connsiteX29" fmla="*/ 93975 w 1185629"/>
              <a:gd name="connsiteY29" fmla="*/ 119230 h 2435988"/>
              <a:gd name="connsiteX30" fmla="*/ 108037 w 1185629"/>
              <a:gd name="connsiteY30" fmla="*/ 204850 h 2435988"/>
              <a:gd name="connsiteX31" fmla="*/ 65466 w 1185629"/>
              <a:gd name="connsiteY31" fmla="*/ 104591 h 2435988"/>
              <a:gd name="connsiteX32" fmla="*/ 51227 w 1185629"/>
              <a:gd name="connsiteY32" fmla="*/ 110739 h 2435988"/>
              <a:gd name="connsiteX33" fmla="*/ 84133 w 1185629"/>
              <a:gd name="connsiteY33" fmla="*/ 216167 h 2435988"/>
              <a:gd name="connsiteX34" fmla="*/ 39970 w 1185629"/>
              <a:gd name="connsiteY34" fmla="*/ 148729 h 2435988"/>
              <a:gd name="connsiteX35" fmla="*/ 26670 w 1185629"/>
              <a:gd name="connsiteY35" fmla="*/ 155184 h 2435988"/>
              <a:gd name="connsiteX36" fmla="*/ 61115 w 1185629"/>
              <a:gd name="connsiteY36" fmla="*/ 231373 h 2435988"/>
              <a:gd name="connsiteX37" fmla="*/ 21740 w 1185629"/>
              <a:gd name="connsiteY37" fmla="*/ 194648 h 2435988"/>
              <a:gd name="connsiteX38" fmla="*/ 15381 w 1185629"/>
              <a:gd name="connsiteY38" fmla="*/ 209148 h 2435988"/>
              <a:gd name="connsiteX39" fmla="*/ 62036 w 1185629"/>
              <a:gd name="connsiteY39" fmla="*/ 271723 h 2435988"/>
              <a:gd name="connsiteX40" fmla="*/ 122201 w 1185629"/>
              <a:gd name="connsiteY40" fmla="*/ 354157 h 2435988"/>
              <a:gd name="connsiteX41" fmla="*/ 206384 w 1185629"/>
              <a:gd name="connsiteY41" fmla="*/ 505105 h 2435988"/>
              <a:gd name="connsiteX42" fmla="*/ 368944 w 1185629"/>
              <a:gd name="connsiteY42" fmla="*/ 743139 h 2435988"/>
              <a:gd name="connsiteX43" fmla="*/ 374749 w 1185629"/>
              <a:gd name="connsiteY43" fmla="*/ 821517 h 2435988"/>
              <a:gd name="connsiteX44" fmla="*/ 438612 w 1185629"/>
              <a:gd name="connsiteY44" fmla="*/ 978271 h 2435988"/>
              <a:gd name="connsiteX45" fmla="*/ 444418 w 1185629"/>
              <a:gd name="connsiteY45" fmla="*/ 1088579 h 2435988"/>
              <a:gd name="connsiteX46" fmla="*/ 377652 w 1185629"/>
              <a:gd name="connsiteY46" fmla="*/ 1306294 h 2435988"/>
              <a:gd name="connsiteX47" fmla="*/ 383458 w 1185629"/>
              <a:gd name="connsiteY47" fmla="*/ 1413699 h 2435988"/>
              <a:gd name="connsiteX48" fmla="*/ 400875 w 1185629"/>
              <a:gd name="connsiteY48" fmla="*/ 1526911 h 2435988"/>
              <a:gd name="connsiteX49" fmla="*/ 415389 w 1185629"/>
              <a:gd name="connsiteY49" fmla="*/ 1698179 h 2435988"/>
              <a:gd name="connsiteX50" fmla="*/ 450224 w 1185629"/>
              <a:gd name="connsiteY50" fmla="*/ 1808488 h 2435988"/>
              <a:gd name="connsiteX51" fmla="*/ 540212 w 1185629"/>
              <a:gd name="connsiteY51" fmla="*/ 2151025 h 2435988"/>
              <a:gd name="connsiteX52" fmla="*/ 575047 w 1185629"/>
              <a:gd name="connsiteY52" fmla="*/ 2159734 h 2435988"/>
              <a:gd name="connsiteX53" fmla="*/ 543115 w 1185629"/>
              <a:gd name="connsiteY53" fmla="*/ 2220694 h 2435988"/>
              <a:gd name="connsiteX54" fmla="*/ 519892 w 1185629"/>
              <a:gd name="connsiteY54" fmla="*/ 2313585 h 2435988"/>
              <a:gd name="connsiteX55" fmla="*/ 589561 w 1185629"/>
              <a:gd name="connsiteY55" fmla="*/ 2336808 h 2435988"/>
              <a:gd name="connsiteX56" fmla="*/ 644715 w 1185629"/>
              <a:gd name="connsiteY56" fmla="*/ 2296168 h 2435988"/>
              <a:gd name="connsiteX57" fmla="*/ 641812 w 1185629"/>
              <a:gd name="connsiteY57" fmla="*/ 2220694 h 2435988"/>
              <a:gd name="connsiteX58" fmla="*/ 665035 w 1185629"/>
              <a:gd name="connsiteY58" fmla="*/ 2156831 h 2435988"/>
              <a:gd name="connsiteX59" fmla="*/ 665035 w 1185629"/>
              <a:gd name="connsiteY59" fmla="*/ 2133608 h 2435988"/>
              <a:gd name="connsiteX60" fmla="*/ 618589 w 1185629"/>
              <a:gd name="connsiteY60" fmla="*/ 2026202 h 2435988"/>
              <a:gd name="connsiteX61" fmla="*/ 609881 w 1185629"/>
              <a:gd name="connsiteY61" fmla="*/ 1689471 h 2435988"/>
              <a:gd name="connsiteX62" fmla="*/ 609881 w 1185629"/>
              <a:gd name="connsiteY62" fmla="*/ 1506591 h 2435988"/>
              <a:gd name="connsiteX63" fmla="*/ 676647 w 1185629"/>
              <a:gd name="connsiteY63" fmla="*/ 1793974 h 2435988"/>
              <a:gd name="connsiteX64" fmla="*/ 705675 w 1185629"/>
              <a:gd name="connsiteY64" fmla="*/ 1895573 h 2435988"/>
              <a:gd name="connsiteX65" fmla="*/ 704949 w 1185629"/>
              <a:gd name="connsiteY65" fmla="*/ 2018945 h 2435988"/>
              <a:gd name="connsiteX66" fmla="*/ 734704 w 1185629"/>
              <a:gd name="connsiteY66" fmla="*/ 2287459 h 2435988"/>
              <a:gd name="connsiteX67" fmla="*/ 763732 w 1185629"/>
              <a:gd name="connsiteY67" fmla="*/ 2293265 h 2435988"/>
              <a:gd name="connsiteX68" fmla="*/ 757927 w 1185629"/>
              <a:gd name="connsiteY68" fmla="*/ 2368738 h 2435988"/>
              <a:gd name="connsiteX69" fmla="*/ 843561 w 1185629"/>
              <a:gd name="connsiteY69" fmla="*/ 2415185 h 2435988"/>
              <a:gd name="connsiteX70" fmla="*/ 971287 w 1185629"/>
              <a:gd name="connsiteY70" fmla="*/ 2388333 h 2435988"/>
              <a:gd name="connsiteX71" fmla="*/ 824692 w 1185629"/>
              <a:gd name="connsiteY71" fmla="*/ 2284556 h 2435988"/>
              <a:gd name="connsiteX72" fmla="*/ 865332 w 1185629"/>
              <a:gd name="connsiteY72" fmla="*/ 2275847 h 2435988"/>
              <a:gd name="connsiteX73" fmla="*/ 845012 w 1185629"/>
              <a:gd name="connsiteY73" fmla="*/ 1930407 h 2435988"/>
              <a:gd name="connsiteX74" fmla="*/ 853722 w 1185629"/>
              <a:gd name="connsiteY74" fmla="*/ 1869447 h 2435988"/>
              <a:gd name="connsiteX75" fmla="*/ 836304 w 1185629"/>
              <a:gd name="connsiteY75" fmla="*/ 1837516 h 2435988"/>
              <a:gd name="connsiteX76" fmla="*/ 824692 w 1185629"/>
              <a:gd name="connsiteY76" fmla="*/ 1457241 h 2435988"/>
              <a:gd name="connsiteX77" fmla="*/ 795664 w 1185629"/>
              <a:gd name="connsiteY77" fmla="*/ 1346933 h 2435988"/>
              <a:gd name="connsiteX78" fmla="*/ 763732 w 1185629"/>
              <a:gd name="connsiteY78" fmla="*/ 1079870 h 2435988"/>
              <a:gd name="connsiteX79" fmla="*/ 859527 w 1185629"/>
              <a:gd name="connsiteY79" fmla="*/ 754750 h 2435988"/>
              <a:gd name="connsiteX80" fmla="*/ 1051115 w 1185629"/>
              <a:gd name="connsiteY80" fmla="*/ 519618 h 2435988"/>
              <a:gd name="connsiteX81" fmla="*/ 1123687 w 1185629"/>
              <a:gd name="connsiteY81" fmla="*/ 267070 h 2435988"/>
              <a:gd name="connsiteX82" fmla="*/ 1164429 w 1185629"/>
              <a:gd name="connsiteY82" fmla="*/ 181978 h 2435988"/>
              <a:gd name="connsiteX83" fmla="*/ 1179878 w 1185629"/>
              <a:gd name="connsiteY83" fmla="*/ 99758 h 2435988"/>
              <a:gd name="connsiteX84" fmla="*/ 1166857 w 1185629"/>
              <a:gd name="connsiteY84" fmla="*/ 93041 h 2435988"/>
              <a:gd name="connsiteX85" fmla="*/ 1145199 w 1185629"/>
              <a:gd name="connsiteY85" fmla="*/ 135945 h 2435988"/>
              <a:gd name="connsiteX86" fmla="*/ 1148900 w 1185629"/>
              <a:gd name="connsiteY86" fmla="*/ 55621 h 2435988"/>
              <a:gd name="connsiteX87" fmla="*/ 1134096 w 1185629"/>
              <a:gd name="connsiteY87" fmla="*/ 46574 h 2435988"/>
              <a:gd name="connsiteX88" fmla="*/ 1115181 w 1185629"/>
              <a:gd name="connsiteY88" fmla="*/ 129366 h 2435988"/>
              <a:gd name="connsiteX89" fmla="*/ 1110794 w 1185629"/>
              <a:gd name="connsiteY89" fmla="*/ 24643 h 2435988"/>
              <a:gd name="connsiteX90" fmla="*/ 1093772 w 1185629"/>
              <a:gd name="connsiteY90" fmla="*/ 24107 h 2435988"/>
              <a:gd name="connsiteX91" fmla="*/ 1081461 w 1185629"/>
              <a:gd name="connsiteY91" fmla="*/ 127310 h 2435988"/>
              <a:gd name="connsiteX92" fmla="*/ 1059294 w 1185629"/>
              <a:gd name="connsiteY92" fmla="*/ 50801 h 2435988"/>
              <a:gd name="connsiteX93" fmla="*/ 1043394 w 1185629"/>
              <a:gd name="connsiteY93" fmla="*/ 56420 h 2435988"/>
              <a:gd name="connsiteX94" fmla="*/ 1057238 w 1185629"/>
              <a:gd name="connsiteY94" fmla="*/ 183349 h 2435988"/>
              <a:gd name="connsiteX95" fmla="*/ 1016939 w 1185629"/>
              <a:gd name="connsiteY95" fmla="*/ 146750 h 2435988"/>
              <a:gd name="connsiteX96" fmla="*/ 999915 w 1185629"/>
              <a:gd name="connsiteY96" fmla="*/ 155909 h 2435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185629" h="2435988">
                <a:moveTo>
                  <a:pt x="999915" y="155909"/>
                </a:moveTo>
                <a:lnTo>
                  <a:pt x="1042407" y="252557"/>
                </a:lnTo>
                <a:lnTo>
                  <a:pt x="975641" y="394797"/>
                </a:lnTo>
                <a:lnTo>
                  <a:pt x="923389" y="467368"/>
                </a:lnTo>
                <a:lnTo>
                  <a:pt x="859527" y="571871"/>
                </a:lnTo>
                <a:lnTo>
                  <a:pt x="757927" y="624122"/>
                </a:lnTo>
                <a:cubicBezTo>
                  <a:pt x="746315" y="645410"/>
                  <a:pt x="735294" y="683912"/>
                  <a:pt x="723092" y="687985"/>
                </a:cubicBezTo>
                <a:cubicBezTo>
                  <a:pt x="710890" y="692058"/>
                  <a:pt x="687744" y="685137"/>
                  <a:pt x="682452" y="679277"/>
                </a:cubicBezTo>
                <a:cubicBezTo>
                  <a:pt x="677160" y="673417"/>
                  <a:pt x="685858" y="644660"/>
                  <a:pt x="691161" y="629928"/>
                </a:cubicBezTo>
                <a:cubicBezTo>
                  <a:pt x="696465" y="615196"/>
                  <a:pt x="708895" y="599941"/>
                  <a:pt x="714273" y="590886"/>
                </a:cubicBezTo>
                <a:cubicBezTo>
                  <a:pt x="719651" y="581831"/>
                  <a:pt x="721622" y="552301"/>
                  <a:pt x="723092" y="534134"/>
                </a:cubicBezTo>
                <a:cubicBezTo>
                  <a:pt x="724562" y="515967"/>
                  <a:pt x="726003" y="504926"/>
                  <a:pt x="723092" y="481882"/>
                </a:cubicBezTo>
                <a:cubicBezTo>
                  <a:pt x="720181" y="458838"/>
                  <a:pt x="688150" y="423580"/>
                  <a:pt x="667938" y="418019"/>
                </a:cubicBezTo>
                <a:cubicBezTo>
                  <a:pt x="647726" y="412458"/>
                  <a:pt x="600078" y="405981"/>
                  <a:pt x="579437" y="430403"/>
                </a:cubicBezTo>
                <a:cubicBezTo>
                  <a:pt x="558796" y="454825"/>
                  <a:pt x="553566" y="467476"/>
                  <a:pt x="548921" y="490591"/>
                </a:cubicBezTo>
                <a:cubicBezTo>
                  <a:pt x="544276" y="513706"/>
                  <a:pt x="546727" y="546836"/>
                  <a:pt x="551565" y="569091"/>
                </a:cubicBezTo>
                <a:cubicBezTo>
                  <a:pt x="557062" y="583605"/>
                  <a:pt x="565708" y="612629"/>
                  <a:pt x="577949" y="624122"/>
                </a:cubicBezTo>
                <a:cubicBezTo>
                  <a:pt x="583844" y="634733"/>
                  <a:pt x="548083" y="670051"/>
                  <a:pt x="537309" y="676374"/>
                </a:cubicBezTo>
                <a:cubicBezTo>
                  <a:pt x="526535" y="682697"/>
                  <a:pt x="516822" y="680871"/>
                  <a:pt x="508281" y="676374"/>
                </a:cubicBezTo>
                <a:cubicBezTo>
                  <a:pt x="499740" y="671877"/>
                  <a:pt x="488382" y="642931"/>
                  <a:pt x="479252" y="629928"/>
                </a:cubicBezTo>
                <a:cubicBezTo>
                  <a:pt x="470122" y="616925"/>
                  <a:pt x="436677" y="595094"/>
                  <a:pt x="415389" y="577677"/>
                </a:cubicBezTo>
                <a:lnTo>
                  <a:pt x="366041" y="528328"/>
                </a:lnTo>
                <a:cubicBezTo>
                  <a:pt x="355397" y="505105"/>
                  <a:pt x="344123" y="473813"/>
                  <a:pt x="334109" y="458659"/>
                </a:cubicBezTo>
                <a:cubicBezTo>
                  <a:pt x="324095" y="443505"/>
                  <a:pt x="255283" y="396192"/>
                  <a:pt x="235412" y="374477"/>
                </a:cubicBezTo>
                <a:cubicBezTo>
                  <a:pt x="215541" y="352762"/>
                  <a:pt x="198643" y="318355"/>
                  <a:pt x="180258" y="290294"/>
                </a:cubicBezTo>
                <a:cubicBezTo>
                  <a:pt x="179377" y="248796"/>
                  <a:pt x="155382" y="213181"/>
                  <a:pt x="159880" y="185929"/>
                </a:cubicBezTo>
                <a:cubicBezTo>
                  <a:pt x="159779" y="177368"/>
                  <a:pt x="171426" y="152220"/>
                  <a:pt x="146338" y="172854"/>
                </a:cubicBezTo>
                <a:cubicBezTo>
                  <a:pt x="137219" y="192732"/>
                  <a:pt x="138437" y="191933"/>
                  <a:pt x="143691" y="233622"/>
                </a:cubicBezTo>
                <a:cubicBezTo>
                  <a:pt x="133101" y="196920"/>
                  <a:pt x="117180" y="135522"/>
                  <a:pt x="108894" y="116457"/>
                </a:cubicBezTo>
                <a:cubicBezTo>
                  <a:pt x="100608" y="97392"/>
                  <a:pt x="87798" y="94702"/>
                  <a:pt x="93975" y="119230"/>
                </a:cubicBezTo>
                <a:lnTo>
                  <a:pt x="108037" y="204850"/>
                </a:lnTo>
                <a:cubicBezTo>
                  <a:pt x="102463" y="202799"/>
                  <a:pt x="74934" y="120276"/>
                  <a:pt x="65466" y="104591"/>
                </a:cubicBezTo>
                <a:cubicBezTo>
                  <a:pt x="55998" y="88906"/>
                  <a:pt x="48345" y="103246"/>
                  <a:pt x="51227" y="110739"/>
                </a:cubicBezTo>
                <a:cubicBezTo>
                  <a:pt x="55069" y="130431"/>
                  <a:pt x="73907" y="178149"/>
                  <a:pt x="84133" y="216167"/>
                </a:cubicBezTo>
                <a:cubicBezTo>
                  <a:pt x="80566" y="221562"/>
                  <a:pt x="49547" y="158893"/>
                  <a:pt x="39970" y="148729"/>
                </a:cubicBezTo>
                <a:cubicBezTo>
                  <a:pt x="30393" y="138565"/>
                  <a:pt x="23146" y="141410"/>
                  <a:pt x="26670" y="155184"/>
                </a:cubicBezTo>
                <a:cubicBezTo>
                  <a:pt x="30194" y="168958"/>
                  <a:pt x="61937" y="224796"/>
                  <a:pt x="61115" y="231373"/>
                </a:cubicBezTo>
                <a:cubicBezTo>
                  <a:pt x="60293" y="237950"/>
                  <a:pt x="29362" y="198352"/>
                  <a:pt x="21740" y="194648"/>
                </a:cubicBezTo>
                <a:cubicBezTo>
                  <a:pt x="0" y="179430"/>
                  <a:pt x="8048" y="200600"/>
                  <a:pt x="15381" y="209148"/>
                </a:cubicBezTo>
                <a:cubicBezTo>
                  <a:pt x="22714" y="217696"/>
                  <a:pt x="41797" y="250647"/>
                  <a:pt x="62036" y="271723"/>
                </a:cubicBezTo>
                <a:cubicBezTo>
                  <a:pt x="88227" y="293654"/>
                  <a:pt x="102146" y="326679"/>
                  <a:pt x="122201" y="354157"/>
                </a:cubicBezTo>
                <a:lnTo>
                  <a:pt x="206384" y="505105"/>
                </a:lnTo>
                <a:lnTo>
                  <a:pt x="368944" y="743139"/>
                </a:lnTo>
                <a:lnTo>
                  <a:pt x="374749" y="821517"/>
                </a:lnTo>
                <a:cubicBezTo>
                  <a:pt x="396037" y="873768"/>
                  <a:pt x="435306" y="948630"/>
                  <a:pt x="438612" y="978271"/>
                </a:cubicBezTo>
                <a:cubicBezTo>
                  <a:pt x="441918" y="1007912"/>
                  <a:pt x="442483" y="1051810"/>
                  <a:pt x="444418" y="1088579"/>
                </a:cubicBezTo>
                <a:lnTo>
                  <a:pt x="377652" y="1306294"/>
                </a:lnTo>
                <a:lnTo>
                  <a:pt x="383458" y="1413699"/>
                </a:lnTo>
                <a:lnTo>
                  <a:pt x="400875" y="1526911"/>
                </a:lnTo>
                <a:lnTo>
                  <a:pt x="415389" y="1698179"/>
                </a:lnTo>
                <a:lnTo>
                  <a:pt x="450224" y="1808488"/>
                </a:lnTo>
                <a:lnTo>
                  <a:pt x="540212" y="2151025"/>
                </a:lnTo>
                <a:lnTo>
                  <a:pt x="575047" y="2159734"/>
                </a:lnTo>
                <a:lnTo>
                  <a:pt x="543115" y="2220694"/>
                </a:lnTo>
                <a:cubicBezTo>
                  <a:pt x="535374" y="2251658"/>
                  <a:pt x="517473" y="2302215"/>
                  <a:pt x="519892" y="2313585"/>
                </a:cubicBezTo>
                <a:cubicBezTo>
                  <a:pt x="522311" y="2324955"/>
                  <a:pt x="566338" y="2329067"/>
                  <a:pt x="589561" y="2336808"/>
                </a:cubicBezTo>
                <a:cubicBezTo>
                  <a:pt x="634797" y="2333421"/>
                  <a:pt x="642780" y="2319149"/>
                  <a:pt x="644715" y="2296168"/>
                </a:cubicBezTo>
                <a:cubicBezTo>
                  <a:pt x="646650" y="2273187"/>
                  <a:pt x="642780" y="2245852"/>
                  <a:pt x="641812" y="2220694"/>
                </a:cubicBezTo>
                <a:lnTo>
                  <a:pt x="665035" y="2156831"/>
                </a:lnTo>
                <a:lnTo>
                  <a:pt x="665035" y="2133608"/>
                </a:lnTo>
                <a:cubicBezTo>
                  <a:pt x="649553" y="2097806"/>
                  <a:pt x="626572" y="2075309"/>
                  <a:pt x="618589" y="2026202"/>
                </a:cubicBezTo>
                <a:cubicBezTo>
                  <a:pt x="610606" y="1977095"/>
                  <a:pt x="612784" y="1801715"/>
                  <a:pt x="609881" y="1689471"/>
                </a:cubicBezTo>
                <a:lnTo>
                  <a:pt x="609881" y="1506591"/>
                </a:lnTo>
                <a:lnTo>
                  <a:pt x="676647" y="1793974"/>
                </a:lnTo>
                <a:lnTo>
                  <a:pt x="705675" y="1895573"/>
                </a:lnTo>
                <a:lnTo>
                  <a:pt x="704949" y="2018945"/>
                </a:lnTo>
                <a:lnTo>
                  <a:pt x="734704" y="2287459"/>
                </a:lnTo>
                <a:lnTo>
                  <a:pt x="763732" y="2293265"/>
                </a:lnTo>
                <a:lnTo>
                  <a:pt x="757927" y="2368738"/>
                </a:lnTo>
                <a:lnTo>
                  <a:pt x="843561" y="2415185"/>
                </a:lnTo>
                <a:cubicBezTo>
                  <a:pt x="878153" y="2435988"/>
                  <a:pt x="946855" y="2418330"/>
                  <a:pt x="971287" y="2388333"/>
                </a:cubicBezTo>
                <a:cubicBezTo>
                  <a:pt x="955079" y="2334872"/>
                  <a:pt x="873557" y="2319148"/>
                  <a:pt x="824692" y="2284556"/>
                </a:cubicBezTo>
                <a:lnTo>
                  <a:pt x="865332" y="2275847"/>
                </a:lnTo>
                <a:lnTo>
                  <a:pt x="845012" y="1930407"/>
                </a:lnTo>
                <a:lnTo>
                  <a:pt x="853722" y="1869447"/>
                </a:lnTo>
                <a:lnTo>
                  <a:pt x="836304" y="1837516"/>
                </a:lnTo>
                <a:lnTo>
                  <a:pt x="824692" y="1457241"/>
                </a:lnTo>
                <a:lnTo>
                  <a:pt x="795664" y="1346933"/>
                </a:lnTo>
                <a:lnTo>
                  <a:pt x="763732" y="1079870"/>
                </a:lnTo>
                <a:lnTo>
                  <a:pt x="859527" y="754750"/>
                </a:lnTo>
                <a:lnTo>
                  <a:pt x="1051115" y="519618"/>
                </a:lnTo>
                <a:lnTo>
                  <a:pt x="1123687" y="267070"/>
                </a:lnTo>
                <a:cubicBezTo>
                  <a:pt x="1154361" y="238165"/>
                  <a:pt x="1159866" y="202185"/>
                  <a:pt x="1164429" y="181978"/>
                </a:cubicBezTo>
                <a:cubicBezTo>
                  <a:pt x="1168992" y="161771"/>
                  <a:pt x="1174127" y="119104"/>
                  <a:pt x="1179878" y="99758"/>
                </a:cubicBezTo>
                <a:cubicBezTo>
                  <a:pt x="1185629" y="80412"/>
                  <a:pt x="1172363" y="80293"/>
                  <a:pt x="1166857" y="93041"/>
                </a:cubicBezTo>
                <a:cubicBezTo>
                  <a:pt x="1161351" y="105789"/>
                  <a:pt x="1148192" y="142182"/>
                  <a:pt x="1145199" y="135945"/>
                </a:cubicBezTo>
                <a:cubicBezTo>
                  <a:pt x="1142206" y="129708"/>
                  <a:pt x="1148008" y="75450"/>
                  <a:pt x="1148900" y="55621"/>
                </a:cubicBezTo>
                <a:cubicBezTo>
                  <a:pt x="1149792" y="35792"/>
                  <a:pt x="1139716" y="34283"/>
                  <a:pt x="1134096" y="46574"/>
                </a:cubicBezTo>
                <a:cubicBezTo>
                  <a:pt x="1128476" y="58865"/>
                  <a:pt x="1118928" y="149104"/>
                  <a:pt x="1115181" y="129366"/>
                </a:cubicBezTo>
                <a:cubicBezTo>
                  <a:pt x="1104323" y="109746"/>
                  <a:pt x="1110250" y="46298"/>
                  <a:pt x="1110794" y="24643"/>
                </a:cubicBezTo>
                <a:cubicBezTo>
                  <a:pt x="1111338" y="2988"/>
                  <a:pt x="1095342" y="0"/>
                  <a:pt x="1093772" y="24107"/>
                </a:cubicBezTo>
                <a:cubicBezTo>
                  <a:pt x="1092202" y="48214"/>
                  <a:pt x="1087207" y="122861"/>
                  <a:pt x="1081461" y="127310"/>
                </a:cubicBezTo>
                <a:cubicBezTo>
                  <a:pt x="1075715" y="131759"/>
                  <a:pt x="1065639" y="62616"/>
                  <a:pt x="1059294" y="50801"/>
                </a:cubicBezTo>
                <a:cubicBezTo>
                  <a:pt x="1052949" y="38986"/>
                  <a:pt x="1043737" y="34329"/>
                  <a:pt x="1043394" y="56420"/>
                </a:cubicBezTo>
                <a:cubicBezTo>
                  <a:pt x="1043051" y="78511"/>
                  <a:pt x="1061647" y="168294"/>
                  <a:pt x="1057238" y="183349"/>
                </a:cubicBezTo>
                <a:cubicBezTo>
                  <a:pt x="1052829" y="198404"/>
                  <a:pt x="1026493" y="151323"/>
                  <a:pt x="1016939" y="146750"/>
                </a:cubicBezTo>
                <a:cubicBezTo>
                  <a:pt x="1007385" y="142177"/>
                  <a:pt x="995487" y="138389"/>
                  <a:pt x="999915" y="155909"/>
                </a:cubicBezTo>
                <a:close/>
              </a:path>
            </a:pathLst>
          </a:custGeom>
          <a:gradFill flip="none" rotWithShape="1">
            <a:gsLst>
              <a:gs pos="34000">
                <a:srgbClr val="000000">
                  <a:alpha val="0"/>
                </a:srgbClr>
              </a:gs>
              <a:gs pos="77000">
                <a:schemeClr val="accent5">
                  <a:lumMod val="50000"/>
                  <a:alpha val="45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28" name="Freeform 27"/>
          <p:cNvSpPr/>
          <p:nvPr userDrawn="1"/>
        </p:nvSpPr>
        <p:spPr bwMode="gray">
          <a:xfrm flipH="1">
            <a:off x="1386490" y="931653"/>
            <a:ext cx="865253" cy="1209434"/>
          </a:xfrm>
          <a:custGeom>
            <a:avLst/>
            <a:gdLst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498764 w 965556"/>
              <a:gd name="connsiteY61" fmla="*/ 47958 h 1800025"/>
              <a:gd name="connsiteX62" fmla="*/ 409242 w 965556"/>
              <a:gd name="connsiteY62" fmla="*/ 0 h 1800025"/>
              <a:gd name="connsiteX63" fmla="*/ 361284 w 965556"/>
              <a:gd name="connsiteY63" fmla="*/ 15986 h 1800025"/>
              <a:gd name="connsiteX0" fmla="*/ 361284 w 965556"/>
              <a:gd name="connsiteY0" fmla="*/ 15986 h 1800025"/>
              <a:gd name="connsiteX1" fmla="*/ 300537 w 965556"/>
              <a:gd name="connsiteY1" fmla="*/ 54353 h 1800025"/>
              <a:gd name="connsiteX2" fmla="*/ 265368 w 965556"/>
              <a:gd name="connsiteY2" fmla="*/ 105508 h 1800025"/>
              <a:gd name="connsiteX3" fmla="*/ 281354 w 965556"/>
              <a:gd name="connsiteY3" fmla="*/ 204621 h 1800025"/>
              <a:gd name="connsiteX4" fmla="*/ 322918 w 965556"/>
              <a:gd name="connsiteY4" fmla="*/ 214213 h 1800025"/>
              <a:gd name="connsiteX5" fmla="*/ 354890 w 965556"/>
              <a:gd name="connsiteY5" fmla="*/ 274960 h 1800025"/>
              <a:gd name="connsiteX6" fmla="*/ 383665 w 965556"/>
              <a:gd name="connsiteY6" fmla="*/ 290946 h 1800025"/>
              <a:gd name="connsiteX7" fmla="*/ 345298 w 965556"/>
              <a:gd name="connsiteY7" fmla="*/ 319720 h 1800025"/>
              <a:gd name="connsiteX8" fmla="*/ 271763 w 965556"/>
              <a:gd name="connsiteY8" fmla="*/ 338904 h 1800025"/>
              <a:gd name="connsiteX9" fmla="*/ 204621 w 965556"/>
              <a:gd name="connsiteY9" fmla="*/ 476383 h 1800025"/>
              <a:gd name="connsiteX10" fmla="*/ 166255 w 965556"/>
              <a:gd name="connsiteY10" fmla="*/ 569102 h 1800025"/>
              <a:gd name="connsiteX11" fmla="*/ 92719 w 965556"/>
              <a:gd name="connsiteY11" fmla="*/ 441214 h 1800025"/>
              <a:gd name="connsiteX12" fmla="*/ 115100 w 965556"/>
              <a:gd name="connsiteY12" fmla="*/ 348495 h 1800025"/>
              <a:gd name="connsiteX13" fmla="*/ 76733 w 965556"/>
              <a:gd name="connsiteY13" fmla="*/ 287748 h 1800025"/>
              <a:gd name="connsiteX14" fmla="*/ 35170 w 965556"/>
              <a:gd name="connsiteY14" fmla="*/ 329312 h 1800025"/>
              <a:gd name="connsiteX15" fmla="*/ 0 w 965556"/>
              <a:gd name="connsiteY15" fmla="*/ 351692 h 1800025"/>
              <a:gd name="connsiteX16" fmla="*/ 25578 w 965556"/>
              <a:gd name="connsiteY16" fmla="*/ 377270 h 1800025"/>
              <a:gd name="connsiteX17" fmla="*/ 83128 w 965556"/>
              <a:gd name="connsiteY17" fmla="*/ 597877 h 1800025"/>
              <a:gd name="connsiteX18" fmla="*/ 147072 w 965556"/>
              <a:gd name="connsiteY18" fmla="*/ 703385 h 1800025"/>
              <a:gd name="connsiteX19" fmla="*/ 233396 w 965556"/>
              <a:gd name="connsiteY19" fmla="*/ 629849 h 1800025"/>
              <a:gd name="connsiteX20" fmla="*/ 290946 w 965556"/>
              <a:gd name="connsiteY20" fmla="*/ 530736 h 1800025"/>
              <a:gd name="connsiteX21" fmla="*/ 310129 w 965556"/>
              <a:gd name="connsiteY21" fmla="*/ 604271 h 1800025"/>
              <a:gd name="connsiteX22" fmla="*/ 278157 w 965556"/>
              <a:gd name="connsiteY22" fmla="*/ 661821 h 1800025"/>
              <a:gd name="connsiteX23" fmla="*/ 169452 w 965556"/>
              <a:gd name="connsiteY23" fmla="*/ 812090 h 1800025"/>
              <a:gd name="connsiteX24" fmla="*/ 182241 w 965556"/>
              <a:gd name="connsiteY24" fmla="*/ 1083852 h 1800025"/>
              <a:gd name="connsiteX25" fmla="*/ 230199 w 965556"/>
              <a:gd name="connsiteY25" fmla="*/ 1589010 h 1800025"/>
              <a:gd name="connsiteX26" fmla="*/ 227002 w 965556"/>
              <a:gd name="connsiteY26" fmla="*/ 1649757 h 1800025"/>
              <a:gd name="connsiteX27" fmla="*/ 159860 w 965556"/>
              <a:gd name="connsiteY27" fmla="*/ 1784039 h 1800025"/>
              <a:gd name="connsiteX28" fmla="*/ 220607 w 965556"/>
              <a:gd name="connsiteY28" fmla="*/ 1800025 h 1800025"/>
              <a:gd name="connsiteX29" fmla="*/ 300537 w 965556"/>
              <a:gd name="connsiteY29" fmla="*/ 1726490 h 1800025"/>
              <a:gd name="connsiteX30" fmla="*/ 322918 w 965556"/>
              <a:gd name="connsiteY30" fmla="*/ 1665743 h 1800025"/>
              <a:gd name="connsiteX31" fmla="*/ 290946 w 965556"/>
              <a:gd name="connsiteY31" fmla="*/ 1614588 h 1800025"/>
              <a:gd name="connsiteX32" fmla="*/ 313326 w 965556"/>
              <a:gd name="connsiteY32" fmla="*/ 1342825 h 1800025"/>
              <a:gd name="connsiteX33" fmla="*/ 316523 w 965556"/>
              <a:gd name="connsiteY33" fmla="*/ 997527 h 1800025"/>
              <a:gd name="connsiteX34" fmla="*/ 450806 w 965556"/>
              <a:gd name="connsiteY34" fmla="*/ 1099838 h 1800025"/>
              <a:gd name="connsiteX35" fmla="*/ 633046 w 965556"/>
              <a:gd name="connsiteY35" fmla="*/ 1320445 h 1800025"/>
              <a:gd name="connsiteX36" fmla="*/ 696991 w 965556"/>
              <a:gd name="connsiteY36" fmla="*/ 1617785 h 1800025"/>
              <a:gd name="connsiteX37" fmla="*/ 661821 w 965556"/>
              <a:gd name="connsiteY37" fmla="*/ 1668940 h 1800025"/>
              <a:gd name="connsiteX38" fmla="*/ 700188 w 965556"/>
              <a:gd name="connsiteY38" fmla="*/ 1713701 h 1800025"/>
              <a:gd name="connsiteX39" fmla="*/ 834470 w 965556"/>
              <a:gd name="connsiteY39" fmla="*/ 1748870 h 1800025"/>
              <a:gd name="connsiteX40" fmla="*/ 773723 w 965556"/>
              <a:gd name="connsiteY40" fmla="*/ 1636968 h 1800025"/>
              <a:gd name="connsiteX41" fmla="*/ 748146 w 965556"/>
              <a:gd name="connsiteY41" fmla="*/ 1569827 h 1800025"/>
              <a:gd name="connsiteX42" fmla="*/ 735357 w 965556"/>
              <a:gd name="connsiteY42" fmla="*/ 1269290 h 1800025"/>
              <a:gd name="connsiteX43" fmla="*/ 485975 w 965556"/>
              <a:gd name="connsiteY43" fmla="*/ 818484 h 1800025"/>
              <a:gd name="connsiteX44" fmla="*/ 530736 w 965556"/>
              <a:gd name="connsiteY44" fmla="*/ 732160 h 1800025"/>
              <a:gd name="connsiteX45" fmla="*/ 601074 w 965556"/>
              <a:gd name="connsiteY45" fmla="*/ 636243 h 1800025"/>
              <a:gd name="connsiteX46" fmla="*/ 620258 w 965556"/>
              <a:gd name="connsiteY46" fmla="*/ 540327 h 1800025"/>
              <a:gd name="connsiteX47" fmla="*/ 690596 w 965556"/>
              <a:gd name="connsiteY47" fmla="*/ 665018 h 1800025"/>
              <a:gd name="connsiteX48" fmla="*/ 757737 w 965556"/>
              <a:gd name="connsiteY48" fmla="*/ 690596 h 1800025"/>
              <a:gd name="connsiteX49" fmla="*/ 904809 w 965556"/>
              <a:gd name="connsiteY49" fmla="*/ 479581 h 1800025"/>
              <a:gd name="connsiteX50" fmla="*/ 965556 w 965556"/>
              <a:gd name="connsiteY50" fmla="*/ 380467 h 1800025"/>
              <a:gd name="connsiteX51" fmla="*/ 936781 w 965556"/>
              <a:gd name="connsiteY51" fmla="*/ 310129 h 1800025"/>
              <a:gd name="connsiteX52" fmla="*/ 898414 w 965556"/>
              <a:gd name="connsiteY52" fmla="*/ 351692 h 1800025"/>
              <a:gd name="connsiteX53" fmla="*/ 879231 w 965556"/>
              <a:gd name="connsiteY53" fmla="*/ 316523 h 1800025"/>
              <a:gd name="connsiteX54" fmla="*/ 853653 w 965556"/>
              <a:gd name="connsiteY54" fmla="*/ 402848 h 1800025"/>
              <a:gd name="connsiteX55" fmla="*/ 815287 w 965556"/>
              <a:gd name="connsiteY55" fmla="*/ 498764 h 1800025"/>
              <a:gd name="connsiteX56" fmla="*/ 738554 w 965556"/>
              <a:gd name="connsiteY56" fmla="*/ 572299 h 1800025"/>
              <a:gd name="connsiteX57" fmla="*/ 652230 w 965556"/>
              <a:gd name="connsiteY57" fmla="*/ 310129 h 1800025"/>
              <a:gd name="connsiteX58" fmla="*/ 572300 w 965556"/>
              <a:gd name="connsiteY58" fmla="*/ 294143 h 1800025"/>
              <a:gd name="connsiteX59" fmla="*/ 524342 w 965556"/>
              <a:gd name="connsiteY59" fmla="*/ 258974 h 1800025"/>
              <a:gd name="connsiteX60" fmla="*/ 527539 w 965556"/>
              <a:gd name="connsiteY60" fmla="*/ 175846 h 1800025"/>
              <a:gd name="connsiteX61" fmla="*/ 532601 w 965556"/>
              <a:gd name="connsiteY61" fmla="*/ 99181 h 1800025"/>
              <a:gd name="connsiteX62" fmla="*/ 498764 w 965556"/>
              <a:gd name="connsiteY62" fmla="*/ 47958 h 1800025"/>
              <a:gd name="connsiteX63" fmla="*/ 409242 w 965556"/>
              <a:gd name="connsiteY63" fmla="*/ 0 h 1800025"/>
              <a:gd name="connsiteX64" fmla="*/ 361284 w 965556"/>
              <a:gd name="connsiteY64" fmla="*/ 15986 h 1800025"/>
              <a:gd name="connsiteX0" fmla="*/ 361284 w 965556"/>
              <a:gd name="connsiteY0" fmla="*/ 23202 h 1807241"/>
              <a:gd name="connsiteX1" fmla="*/ 300537 w 965556"/>
              <a:gd name="connsiteY1" fmla="*/ 61569 h 1807241"/>
              <a:gd name="connsiteX2" fmla="*/ 265368 w 965556"/>
              <a:gd name="connsiteY2" fmla="*/ 112724 h 1807241"/>
              <a:gd name="connsiteX3" fmla="*/ 281354 w 965556"/>
              <a:gd name="connsiteY3" fmla="*/ 211837 h 1807241"/>
              <a:gd name="connsiteX4" fmla="*/ 322918 w 965556"/>
              <a:gd name="connsiteY4" fmla="*/ 221429 h 1807241"/>
              <a:gd name="connsiteX5" fmla="*/ 354890 w 965556"/>
              <a:gd name="connsiteY5" fmla="*/ 282176 h 1807241"/>
              <a:gd name="connsiteX6" fmla="*/ 383665 w 965556"/>
              <a:gd name="connsiteY6" fmla="*/ 298162 h 1807241"/>
              <a:gd name="connsiteX7" fmla="*/ 345298 w 965556"/>
              <a:gd name="connsiteY7" fmla="*/ 326936 h 1807241"/>
              <a:gd name="connsiteX8" fmla="*/ 271763 w 965556"/>
              <a:gd name="connsiteY8" fmla="*/ 346120 h 1807241"/>
              <a:gd name="connsiteX9" fmla="*/ 204621 w 965556"/>
              <a:gd name="connsiteY9" fmla="*/ 483599 h 1807241"/>
              <a:gd name="connsiteX10" fmla="*/ 166255 w 965556"/>
              <a:gd name="connsiteY10" fmla="*/ 576318 h 1807241"/>
              <a:gd name="connsiteX11" fmla="*/ 92719 w 965556"/>
              <a:gd name="connsiteY11" fmla="*/ 448430 h 1807241"/>
              <a:gd name="connsiteX12" fmla="*/ 115100 w 965556"/>
              <a:gd name="connsiteY12" fmla="*/ 355711 h 1807241"/>
              <a:gd name="connsiteX13" fmla="*/ 76733 w 965556"/>
              <a:gd name="connsiteY13" fmla="*/ 294964 h 1807241"/>
              <a:gd name="connsiteX14" fmla="*/ 35170 w 965556"/>
              <a:gd name="connsiteY14" fmla="*/ 336528 h 1807241"/>
              <a:gd name="connsiteX15" fmla="*/ 0 w 965556"/>
              <a:gd name="connsiteY15" fmla="*/ 358908 h 1807241"/>
              <a:gd name="connsiteX16" fmla="*/ 25578 w 965556"/>
              <a:gd name="connsiteY16" fmla="*/ 384486 h 1807241"/>
              <a:gd name="connsiteX17" fmla="*/ 83128 w 965556"/>
              <a:gd name="connsiteY17" fmla="*/ 605093 h 1807241"/>
              <a:gd name="connsiteX18" fmla="*/ 147072 w 965556"/>
              <a:gd name="connsiteY18" fmla="*/ 710601 h 1807241"/>
              <a:gd name="connsiteX19" fmla="*/ 233396 w 965556"/>
              <a:gd name="connsiteY19" fmla="*/ 637065 h 1807241"/>
              <a:gd name="connsiteX20" fmla="*/ 290946 w 965556"/>
              <a:gd name="connsiteY20" fmla="*/ 537952 h 1807241"/>
              <a:gd name="connsiteX21" fmla="*/ 310129 w 965556"/>
              <a:gd name="connsiteY21" fmla="*/ 611487 h 1807241"/>
              <a:gd name="connsiteX22" fmla="*/ 278157 w 965556"/>
              <a:gd name="connsiteY22" fmla="*/ 669037 h 1807241"/>
              <a:gd name="connsiteX23" fmla="*/ 169452 w 965556"/>
              <a:gd name="connsiteY23" fmla="*/ 819306 h 1807241"/>
              <a:gd name="connsiteX24" fmla="*/ 182241 w 965556"/>
              <a:gd name="connsiteY24" fmla="*/ 1091068 h 1807241"/>
              <a:gd name="connsiteX25" fmla="*/ 230199 w 965556"/>
              <a:gd name="connsiteY25" fmla="*/ 1596226 h 1807241"/>
              <a:gd name="connsiteX26" fmla="*/ 227002 w 965556"/>
              <a:gd name="connsiteY26" fmla="*/ 1656973 h 1807241"/>
              <a:gd name="connsiteX27" fmla="*/ 159860 w 965556"/>
              <a:gd name="connsiteY27" fmla="*/ 1791255 h 1807241"/>
              <a:gd name="connsiteX28" fmla="*/ 220607 w 965556"/>
              <a:gd name="connsiteY28" fmla="*/ 1807241 h 1807241"/>
              <a:gd name="connsiteX29" fmla="*/ 300537 w 965556"/>
              <a:gd name="connsiteY29" fmla="*/ 1733706 h 1807241"/>
              <a:gd name="connsiteX30" fmla="*/ 322918 w 965556"/>
              <a:gd name="connsiteY30" fmla="*/ 1672959 h 1807241"/>
              <a:gd name="connsiteX31" fmla="*/ 290946 w 965556"/>
              <a:gd name="connsiteY31" fmla="*/ 1621804 h 1807241"/>
              <a:gd name="connsiteX32" fmla="*/ 313326 w 965556"/>
              <a:gd name="connsiteY32" fmla="*/ 1350041 h 1807241"/>
              <a:gd name="connsiteX33" fmla="*/ 316523 w 965556"/>
              <a:gd name="connsiteY33" fmla="*/ 1004743 h 1807241"/>
              <a:gd name="connsiteX34" fmla="*/ 450806 w 965556"/>
              <a:gd name="connsiteY34" fmla="*/ 1107054 h 1807241"/>
              <a:gd name="connsiteX35" fmla="*/ 633046 w 965556"/>
              <a:gd name="connsiteY35" fmla="*/ 1327661 h 1807241"/>
              <a:gd name="connsiteX36" fmla="*/ 696991 w 965556"/>
              <a:gd name="connsiteY36" fmla="*/ 1625001 h 1807241"/>
              <a:gd name="connsiteX37" fmla="*/ 661821 w 965556"/>
              <a:gd name="connsiteY37" fmla="*/ 1676156 h 1807241"/>
              <a:gd name="connsiteX38" fmla="*/ 700188 w 965556"/>
              <a:gd name="connsiteY38" fmla="*/ 1720917 h 1807241"/>
              <a:gd name="connsiteX39" fmla="*/ 834470 w 965556"/>
              <a:gd name="connsiteY39" fmla="*/ 1756086 h 1807241"/>
              <a:gd name="connsiteX40" fmla="*/ 773723 w 965556"/>
              <a:gd name="connsiteY40" fmla="*/ 1644184 h 1807241"/>
              <a:gd name="connsiteX41" fmla="*/ 748146 w 965556"/>
              <a:gd name="connsiteY41" fmla="*/ 1577043 h 1807241"/>
              <a:gd name="connsiteX42" fmla="*/ 735357 w 965556"/>
              <a:gd name="connsiteY42" fmla="*/ 1276506 h 1807241"/>
              <a:gd name="connsiteX43" fmla="*/ 485975 w 965556"/>
              <a:gd name="connsiteY43" fmla="*/ 825700 h 1807241"/>
              <a:gd name="connsiteX44" fmla="*/ 530736 w 965556"/>
              <a:gd name="connsiteY44" fmla="*/ 739376 h 1807241"/>
              <a:gd name="connsiteX45" fmla="*/ 601074 w 965556"/>
              <a:gd name="connsiteY45" fmla="*/ 643459 h 1807241"/>
              <a:gd name="connsiteX46" fmla="*/ 620258 w 965556"/>
              <a:gd name="connsiteY46" fmla="*/ 547543 h 1807241"/>
              <a:gd name="connsiteX47" fmla="*/ 690596 w 965556"/>
              <a:gd name="connsiteY47" fmla="*/ 672234 h 1807241"/>
              <a:gd name="connsiteX48" fmla="*/ 757737 w 965556"/>
              <a:gd name="connsiteY48" fmla="*/ 697812 h 1807241"/>
              <a:gd name="connsiteX49" fmla="*/ 904809 w 965556"/>
              <a:gd name="connsiteY49" fmla="*/ 486797 h 1807241"/>
              <a:gd name="connsiteX50" fmla="*/ 965556 w 965556"/>
              <a:gd name="connsiteY50" fmla="*/ 387683 h 1807241"/>
              <a:gd name="connsiteX51" fmla="*/ 936781 w 965556"/>
              <a:gd name="connsiteY51" fmla="*/ 317345 h 1807241"/>
              <a:gd name="connsiteX52" fmla="*/ 898414 w 965556"/>
              <a:gd name="connsiteY52" fmla="*/ 358908 h 1807241"/>
              <a:gd name="connsiteX53" fmla="*/ 879231 w 965556"/>
              <a:gd name="connsiteY53" fmla="*/ 323739 h 1807241"/>
              <a:gd name="connsiteX54" fmla="*/ 853653 w 965556"/>
              <a:gd name="connsiteY54" fmla="*/ 410064 h 1807241"/>
              <a:gd name="connsiteX55" fmla="*/ 815287 w 965556"/>
              <a:gd name="connsiteY55" fmla="*/ 505980 h 1807241"/>
              <a:gd name="connsiteX56" fmla="*/ 738554 w 965556"/>
              <a:gd name="connsiteY56" fmla="*/ 579515 h 1807241"/>
              <a:gd name="connsiteX57" fmla="*/ 652230 w 965556"/>
              <a:gd name="connsiteY57" fmla="*/ 317345 h 1807241"/>
              <a:gd name="connsiteX58" fmla="*/ 572300 w 965556"/>
              <a:gd name="connsiteY58" fmla="*/ 301359 h 1807241"/>
              <a:gd name="connsiteX59" fmla="*/ 524342 w 965556"/>
              <a:gd name="connsiteY59" fmla="*/ 266190 h 1807241"/>
              <a:gd name="connsiteX60" fmla="*/ 527539 w 965556"/>
              <a:gd name="connsiteY60" fmla="*/ 183062 h 1807241"/>
              <a:gd name="connsiteX61" fmla="*/ 532601 w 965556"/>
              <a:gd name="connsiteY61" fmla="*/ 106397 h 1807241"/>
              <a:gd name="connsiteX62" fmla="*/ 498764 w 965556"/>
              <a:gd name="connsiteY62" fmla="*/ 55174 h 1807241"/>
              <a:gd name="connsiteX63" fmla="*/ 409242 w 965556"/>
              <a:gd name="connsiteY63" fmla="*/ 7216 h 1807241"/>
              <a:gd name="connsiteX64" fmla="*/ 361284 w 965556"/>
              <a:gd name="connsiteY64" fmla="*/ 23202 h 1807241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28575 h 1812614"/>
              <a:gd name="connsiteX1" fmla="*/ 300537 w 965556"/>
              <a:gd name="connsiteY1" fmla="*/ 66942 h 1812614"/>
              <a:gd name="connsiteX2" fmla="*/ 265368 w 965556"/>
              <a:gd name="connsiteY2" fmla="*/ 118097 h 1812614"/>
              <a:gd name="connsiteX3" fmla="*/ 281354 w 965556"/>
              <a:gd name="connsiteY3" fmla="*/ 217210 h 1812614"/>
              <a:gd name="connsiteX4" fmla="*/ 322918 w 965556"/>
              <a:gd name="connsiteY4" fmla="*/ 226802 h 1812614"/>
              <a:gd name="connsiteX5" fmla="*/ 354890 w 965556"/>
              <a:gd name="connsiteY5" fmla="*/ 287549 h 1812614"/>
              <a:gd name="connsiteX6" fmla="*/ 383665 w 965556"/>
              <a:gd name="connsiteY6" fmla="*/ 303535 h 1812614"/>
              <a:gd name="connsiteX7" fmla="*/ 345298 w 965556"/>
              <a:gd name="connsiteY7" fmla="*/ 332309 h 1812614"/>
              <a:gd name="connsiteX8" fmla="*/ 271763 w 965556"/>
              <a:gd name="connsiteY8" fmla="*/ 351493 h 1812614"/>
              <a:gd name="connsiteX9" fmla="*/ 204621 w 965556"/>
              <a:gd name="connsiteY9" fmla="*/ 488972 h 1812614"/>
              <a:gd name="connsiteX10" fmla="*/ 166255 w 965556"/>
              <a:gd name="connsiteY10" fmla="*/ 581691 h 1812614"/>
              <a:gd name="connsiteX11" fmla="*/ 92719 w 965556"/>
              <a:gd name="connsiteY11" fmla="*/ 453803 h 1812614"/>
              <a:gd name="connsiteX12" fmla="*/ 115100 w 965556"/>
              <a:gd name="connsiteY12" fmla="*/ 361084 h 1812614"/>
              <a:gd name="connsiteX13" fmla="*/ 76733 w 965556"/>
              <a:gd name="connsiteY13" fmla="*/ 300337 h 1812614"/>
              <a:gd name="connsiteX14" fmla="*/ 35170 w 965556"/>
              <a:gd name="connsiteY14" fmla="*/ 341901 h 1812614"/>
              <a:gd name="connsiteX15" fmla="*/ 0 w 965556"/>
              <a:gd name="connsiteY15" fmla="*/ 364281 h 1812614"/>
              <a:gd name="connsiteX16" fmla="*/ 25578 w 965556"/>
              <a:gd name="connsiteY16" fmla="*/ 389859 h 1812614"/>
              <a:gd name="connsiteX17" fmla="*/ 83128 w 965556"/>
              <a:gd name="connsiteY17" fmla="*/ 610466 h 1812614"/>
              <a:gd name="connsiteX18" fmla="*/ 147072 w 965556"/>
              <a:gd name="connsiteY18" fmla="*/ 715974 h 1812614"/>
              <a:gd name="connsiteX19" fmla="*/ 233396 w 965556"/>
              <a:gd name="connsiteY19" fmla="*/ 642438 h 1812614"/>
              <a:gd name="connsiteX20" fmla="*/ 290946 w 965556"/>
              <a:gd name="connsiteY20" fmla="*/ 543325 h 1812614"/>
              <a:gd name="connsiteX21" fmla="*/ 310129 w 965556"/>
              <a:gd name="connsiteY21" fmla="*/ 616860 h 1812614"/>
              <a:gd name="connsiteX22" fmla="*/ 278157 w 965556"/>
              <a:gd name="connsiteY22" fmla="*/ 674410 h 1812614"/>
              <a:gd name="connsiteX23" fmla="*/ 169452 w 965556"/>
              <a:gd name="connsiteY23" fmla="*/ 824679 h 1812614"/>
              <a:gd name="connsiteX24" fmla="*/ 182241 w 965556"/>
              <a:gd name="connsiteY24" fmla="*/ 1096441 h 1812614"/>
              <a:gd name="connsiteX25" fmla="*/ 230199 w 965556"/>
              <a:gd name="connsiteY25" fmla="*/ 1601599 h 1812614"/>
              <a:gd name="connsiteX26" fmla="*/ 227002 w 965556"/>
              <a:gd name="connsiteY26" fmla="*/ 1662346 h 1812614"/>
              <a:gd name="connsiteX27" fmla="*/ 159860 w 965556"/>
              <a:gd name="connsiteY27" fmla="*/ 1796628 h 1812614"/>
              <a:gd name="connsiteX28" fmla="*/ 220607 w 965556"/>
              <a:gd name="connsiteY28" fmla="*/ 1812614 h 1812614"/>
              <a:gd name="connsiteX29" fmla="*/ 300537 w 965556"/>
              <a:gd name="connsiteY29" fmla="*/ 1739079 h 1812614"/>
              <a:gd name="connsiteX30" fmla="*/ 322918 w 965556"/>
              <a:gd name="connsiteY30" fmla="*/ 1678332 h 1812614"/>
              <a:gd name="connsiteX31" fmla="*/ 290946 w 965556"/>
              <a:gd name="connsiteY31" fmla="*/ 1627177 h 1812614"/>
              <a:gd name="connsiteX32" fmla="*/ 313326 w 965556"/>
              <a:gd name="connsiteY32" fmla="*/ 1355414 h 1812614"/>
              <a:gd name="connsiteX33" fmla="*/ 316523 w 965556"/>
              <a:gd name="connsiteY33" fmla="*/ 1010116 h 1812614"/>
              <a:gd name="connsiteX34" fmla="*/ 450806 w 965556"/>
              <a:gd name="connsiteY34" fmla="*/ 1112427 h 1812614"/>
              <a:gd name="connsiteX35" fmla="*/ 633046 w 965556"/>
              <a:gd name="connsiteY35" fmla="*/ 1333034 h 1812614"/>
              <a:gd name="connsiteX36" fmla="*/ 696991 w 965556"/>
              <a:gd name="connsiteY36" fmla="*/ 1630374 h 1812614"/>
              <a:gd name="connsiteX37" fmla="*/ 661821 w 965556"/>
              <a:gd name="connsiteY37" fmla="*/ 1681529 h 1812614"/>
              <a:gd name="connsiteX38" fmla="*/ 700188 w 965556"/>
              <a:gd name="connsiteY38" fmla="*/ 1726290 h 1812614"/>
              <a:gd name="connsiteX39" fmla="*/ 834470 w 965556"/>
              <a:gd name="connsiteY39" fmla="*/ 1761459 h 1812614"/>
              <a:gd name="connsiteX40" fmla="*/ 773723 w 965556"/>
              <a:gd name="connsiteY40" fmla="*/ 1649557 h 1812614"/>
              <a:gd name="connsiteX41" fmla="*/ 748146 w 965556"/>
              <a:gd name="connsiteY41" fmla="*/ 1582416 h 1812614"/>
              <a:gd name="connsiteX42" fmla="*/ 735357 w 965556"/>
              <a:gd name="connsiteY42" fmla="*/ 1281879 h 1812614"/>
              <a:gd name="connsiteX43" fmla="*/ 485975 w 965556"/>
              <a:gd name="connsiteY43" fmla="*/ 831073 h 1812614"/>
              <a:gd name="connsiteX44" fmla="*/ 530736 w 965556"/>
              <a:gd name="connsiteY44" fmla="*/ 744749 h 1812614"/>
              <a:gd name="connsiteX45" fmla="*/ 601074 w 965556"/>
              <a:gd name="connsiteY45" fmla="*/ 648832 h 1812614"/>
              <a:gd name="connsiteX46" fmla="*/ 620258 w 965556"/>
              <a:gd name="connsiteY46" fmla="*/ 552916 h 1812614"/>
              <a:gd name="connsiteX47" fmla="*/ 690596 w 965556"/>
              <a:gd name="connsiteY47" fmla="*/ 677607 h 1812614"/>
              <a:gd name="connsiteX48" fmla="*/ 757737 w 965556"/>
              <a:gd name="connsiteY48" fmla="*/ 703185 h 1812614"/>
              <a:gd name="connsiteX49" fmla="*/ 904809 w 965556"/>
              <a:gd name="connsiteY49" fmla="*/ 492170 h 1812614"/>
              <a:gd name="connsiteX50" fmla="*/ 965556 w 965556"/>
              <a:gd name="connsiteY50" fmla="*/ 393056 h 1812614"/>
              <a:gd name="connsiteX51" fmla="*/ 936781 w 965556"/>
              <a:gd name="connsiteY51" fmla="*/ 322718 h 1812614"/>
              <a:gd name="connsiteX52" fmla="*/ 898414 w 965556"/>
              <a:gd name="connsiteY52" fmla="*/ 364281 h 1812614"/>
              <a:gd name="connsiteX53" fmla="*/ 879231 w 965556"/>
              <a:gd name="connsiteY53" fmla="*/ 329112 h 1812614"/>
              <a:gd name="connsiteX54" fmla="*/ 853653 w 965556"/>
              <a:gd name="connsiteY54" fmla="*/ 415437 h 1812614"/>
              <a:gd name="connsiteX55" fmla="*/ 815287 w 965556"/>
              <a:gd name="connsiteY55" fmla="*/ 511353 h 1812614"/>
              <a:gd name="connsiteX56" fmla="*/ 738554 w 965556"/>
              <a:gd name="connsiteY56" fmla="*/ 584888 h 1812614"/>
              <a:gd name="connsiteX57" fmla="*/ 652230 w 965556"/>
              <a:gd name="connsiteY57" fmla="*/ 322718 h 1812614"/>
              <a:gd name="connsiteX58" fmla="*/ 572300 w 965556"/>
              <a:gd name="connsiteY58" fmla="*/ 306732 h 1812614"/>
              <a:gd name="connsiteX59" fmla="*/ 524342 w 965556"/>
              <a:gd name="connsiteY59" fmla="*/ 271563 h 1812614"/>
              <a:gd name="connsiteX60" fmla="*/ 527539 w 965556"/>
              <a:gd name="connsiteY60" fmla="*/ 188435 h 1812614"/>
              <a:gd name="connsiteX61" fmla="*/ 532601 w 965556"/>
              <a:gd name="connsiteY61" fmla="*/ 111770 h 1812614"/>
              <a:gd name="connsiteX62" fmla="*/ 498764 w 965556"/>
              <a:gd name="connsiteY62" fmla="*/ 60547 h 1812614"/>
              <a:gd name="connsiteX63" fmla="*/ 409242 w 965556"/>
              <a:gd name="connsiteY63" fmla="*/ 12589 h 1812614"/>
              <a:gd name="connsiteX64" fmla="*/ 361284 w 965556"/>
              <a:gd name="connsiteY64" fmla="*/ 28575 h 1812614"/>
              <a:gd name="connsiteX0" fmla="*/ 361284 w 965556"/>
              <a:gd name="connsiteY0" fmla="*/ 32727 h 1816766"/>
              <a:gd name="connsiteX1" fmla="*/ 300537 w 965556"/>
              <a:gd name="connsiteY1" fmla="*/ 71094 h 1816766"/>
              <a:gd name="connsiteX2" fmla="*/ 265368 w 965556"/>
              <a:gd name="connsiteY2" fmla="*/ 122249 h 1816766"/>
              <a:gd name="connsiteX3" fmla="*/ 281354 w 965556"/>
              <a:gd name="connsiteY3" fmla="*/ 221362 h 1816766"/>
              <a:gd name="connsiteX4" fmla="*/ 322918 w 965556"/>
              <a:gd name="connsiteY4" fmla="*/ 230954 h 1816766"/>
              <a:gd name="connsiteX5" fmla="*/ 354890 w 965556"/>
              <a:gd name="connsiteY5" fmla="*/ 291701 h 1816766"/>
              <a:gd name="connsiteX6" fmla="*/ 383665 w 965556"/>
              <a:gd name="connsiteY6" fmla="*/ 307687 h 1816766"/>
              <a:gd name="connsiteX7" fmla="*/ 345298 w 965556"/>
              <a:gd name="connsiteY7" fmla="*/ 336461 h 1816766"/>
              <a:gd name="connsiteX8" fmla="*/ 271763 w 965556"/>
              <a:gd name="connsiteY8" fmla="*/ 355645 h 1816766"/>
              <a:gd name="connsiteX9" fmla="*/ 204621 w 965556"/>
              <a:gd name="connsiteY9" fmla="*/ 493124 h 1816766"/>
              <a:gd name="connsiteX10" fmla="*/ 166255 w 965556"/>
              <a:gd name="connsiteY10" fmla="*/ 585843 h 1816766"/>
              <a:gd name="connsiteX11" fmla="*/ 92719 w 965556"/>
              <a:gd name="connsiteY11" fmla="*/ 457955 h 1816766"/>
              <a:gd name="connsiteX12" fmla="*/ 115100 w 965556"/>
              <a:gd name="connsiteY12" fmla="*/ 365236 h 1816766"/>
              <a:gd name="connsiteX13" fmla="*/ 76733 w 965556"/>
              <a:gd name="connsiteY13" fmla="*/ 304489 h 1816766"/>
              <a:gd name="connsiteX14" fmla="*/ 35170 w 965556"/>
              <a:gd name="connsiteY14" fmla="*/ 346053 h 1816766"/>
              <a:gd name="connsiteX15" fmla="*/ 0 w 965556"/>
              <a:gd name="connsiteY15" fmla="*/ 368433 h 1816766"/>
              <a:gd name="connsiteX16" fmla="*/ 25578 w 965556"/>
              <a:gd name="connsiteY16" fmla="*/ 394011 h 1816766"/>
              <a:gd name="connsiteX17" fmla="*/ 83128 w 965556"/>
              <a:gd name="connsiteY17" fmla="*/ 614618 h 1816766"/>
              <a:gd name="connsiteX18" fmla="*/ 147072 w 965556"/>
              <a:gd name="connsiteY18" fmla="*/ 720126 h 1816766"/>
              <a:gd name="connsiteX19" fmla="*/ 233396 w 965556"/>
              <a:gd name="connsiteY19" fmla="*/ 646590 h 1816766"/>
              <a:gd name="connsiteX20" fmla="*/ 290946 w 965556"/>
              <a:gd name="connsiteY20" fmla="*/ 547477 h 1816766"/>
              <a:gd name="connsiteX21" fmla="*/ 310129 w 965556"/>
              <a:gd name="connsiteY21" fmla="*/ 621012 h 1816766"/>
              <a:gd name="connsiteX22" fmla="*/ 278157 w 965556"/>
              <a:gd name="connsiteY22" fmla="*/ 678562 h 1816766"/>
              <a:gd name="connsiteX23" fmla="*/ 169452 w 965556"/>
              <a:gd name="connsiteY23" fmla="*/ 828831 h 1816766"/>
              <a:gd name="connsiteX24" fmla="*/ 182241 w 965556"/>
              <a:gd name="connsiteY24" fmla="*/ 1100593 h 1816766"/>
              <a:gd name="connsiteX25" fmla="*/ 230199 w 965556"/>
              <a:gd name="connsiteY25" fmla="*/ 1605751 h 1816766"/>
              <a:gd name="connsiteX26" fmla="*/ 227002 w 965556"/>
              <a:gd name="connsiteY26" fmla="*/ 1666498 h 1816766"/>
              <a:gd name="connsiteX27" fmla="*/ 159860 w 965556"/>
              <a:gd name="connsiteY27" fmla="*/ 1800780 h 1816766"/>
              <a:gd name="connsiteX28" fmla="*/ 220607 w 965556"/>
              <a:gd name="connsiteY28" fmla="*/ 1816766 h 1816766"/>
              <a:gd name="connsiteX29" fmla="*/ 300537 w 965556"/>
              <a:gd name="connsiteY29" fmla="*/ 1743231 h 1816766"/>
              <a:gd name="connsiteX30" fmla="*/ 322918 w 965556"/>
              <a:gd name="connsiteY30" fmla="*/ 1682484 h 1816766"/>
              <a:gd name="connsiteX31" fmla="*/ 290946 w 965556"/>
              <a:gd name="connsiteY31" fmla="*/ 1631329 h 1816766"/>
              <a:gd name="connsiteX32" fmla="*/ 313326 w 965556"/>
              <a:gd name="connsiteY32" fmla="*/ 1359566 h 1816766"/>
              <a:gd name="connsiteX33" fmla="*/ 316523 w 965556"/>
              <a:gd name="connsiteY33" fmla="*/ 1014268 h 1816766"/>
              <a:gd name="connsiteX34" fmla="*/ 450806 w 965556"/>
              <a:gd name="connsiteY34" fmla="*/ 1116579 h 1816766"/>
              <a:gd name="connsiteX35" fmla="*/ 633046 w 965556"/>
              <a:gd name="connsiteY35" fmla="*/ 1337186 h 1816766"/>
              <a:gd name="connsiteX36" fmla="*/ 696991 w 965556"/>
              <a:gd name="connsiteY36" fmla="*/ 1634526 h 1816766"/>
              <a:gd name="connsiteX37" fmla="*/ 661821 w 965556"/>
              <a:gd name="connsiteY37" fmla="*/ 1685681 h 1816766"/>
              <a:gd name="connsiteX38" fmla="*/ 700188 w 965556"/>
              <a:gd name="connsiteY38" fmla="*/ 1730442 h 1816766"/>
              <a:gd name="connsiteX39" fmla="*/ 834470 w 965556"/>
              <a:gd name="connsiteY39" fmla="*/ 1765611 h 1816766"/>
              <a:gd name="connsiteX40" fmla="*/ 773723 w 965556"/>
              <a:gd name="connsiteY40" fmla="*/ 1653709 h 1816766"/>
              <a:gd name="connsiteX41" fmla="*/ 748146 w 965556"/>
              <a:gd name="connsiteY41" fmla="*/ 1586568 h 1816766"/>
              <a:gd name="connsiteX42" fmla="*/ 735357 w 965556"/>
              <a:gd name="connsiteY42" fmla="*/ 1286031 h 1816766"/>
              <a:gd name="connsiteX43" fmla="*/ 485975 w 965556"/>
              <a:gd name="connsiteY43" fmla="*/ 835225 h 1816766"/>
              <a:gd name="connsiteX44" fmla="*/ 530736 w 965556"/>
              <a:gd name="connsiteY44" fmla="*/ 748901 h 1816766"/>
              <a:gd name="connsiteX45" fmla="*/ 601074 w 965556"/>
              <a:gd name="connsiteY45" fmla="*/ 652984 h 1816766"/>
              <a:gd name="connsiteX46" fmla="*/ 620258 w 965556"/>
              <a:gd name="connsiteY46" fmla="*/ 557068 h 1816766"/>
              <a:gd name="connsiteX47" fmla="*/ 690596 w 965556"/>
              <a:gd name="connsiteY47" fmla="*/ 681759 h 1816766"/>
              <a:gd name="connsiteX48" fmla="*/ 757737 w 965556"/>
              <a:gd name="connsiteY48" fmla="*/ 707337 h 1816766"/>
              <a:gd name="connsiteX49" fmla="*/ 904809 w 965556"/>
              <a:gd name="connsiteY49" fmla="*/ 496322 h 1816766"/>
              <a:gd name="connsiteX50" fmla="*/ 965556 w 965556"/>
              <a:gd name="connsiteY50" fmla="*/ 397208 h 1816766"/>
              <a:gd name="connsiteX51" fmla="*/ 936781 w 965556"/>
              <a:gd name="connsiteY51" fmla="*/ 326870 h 1816766"/>
              <a:gd name="connsiteX52" fmla="*/ 898414 w 965556"/>
              <a:gd name="connsiteY52" fmla="*/ 368433 h 1816766"/>
              <a:gd name="connsiteX53" fmla="*/ 879231 w 965556"/>
              <a:gd name="connsiteY53" fmla="*/ 333264 h 1816766"/>
              <a:gd name="connsiteX54" fmla="*/ 853653 w 965556"/>
              <a:gd name="connsiteY54" fmla="*/ 419589 h 1816766"/>
              <a:gd name="connsiteX55" fmla="*/ 815287 w 965556"/>
              <a:gd name="connsiteY55" fmla="*/ 515505 h 1816766"/>
              <a:gd name="connsiteX56" fmla="*/ 738554 w 965556"/>
              <a:gd name="connsiteY56" fmla="*/ 589040 h 1816766"/>
              <a:gd name="connsiteX57" fmla="*/ 652230 w 965556"/>
              <a:gd name="connsiteY57" fmla="*/ 326870 h 1816766"/>
              <a:gd name="connsiteX58" fmla="*/ 572300 w 965556"/>
              <a:gd name="connsiteY58" fmla="*/ 310884 h 1816766"/>
              <a:gd name="connsiteX59" fmla="*/ 524342 w 965556"/>
              <a:gd name="connsiteY59" fmla="*/ 275715 h 1816766"/>
              <a:gd name="connsiteX60" fmla="*/ 527539 w 965556"/>
              <a:gd name="connsiteY60" fmla="*/ 192587 h 1816766"/>
              <a:gd name="connsiteX61" fmla="*/ 532601 w 965556"/>
              <a:gd name="connsiteY61" fmla="*/ 115922 h 1816766"/>
              <a:gd name="connsiteX62" fmla="*/ 515433 w 965556"/>
              <a:gd name="connsiteY62" fmla="*/ 55174 h 1816766"/>
              <a:gd name="connsiteX63" fmla="*/ 409242 w 965556"/>
              <a:gd name="connsiteY63" fmla="*/ 16741 h 1816766"/>
              <a:gd name="connsiteX64" fmla="*/ 361284 w 965556"/>
              <a:gd name="connsiteY64" fmla="*/ 32727 h 1816766"/>
              <a:gd name="connsiteX0" fmla="*/ 361284 w 965556"/>
              <a:gd name="connsiteY0" fmla="*/ 17945 h 1801984"/>
              <a:gd name="connsiteX1" fmla="*/ 300537 w 965556"/>
              <a:gd name="connsiteY1" fmla="*/ 56312 h 1801984"/>
              <a:gd name="connsiteX2" fmla="*/ 265368 w 965556"/>
              <a:gd name="connsiteY2" fmla="*/ 107467 h 1801984"/>
              <a:gd name="connsiteX3" fmla="*/ 281354 w 965556"/>
              <a:gd name="connsiteY3" fmla="*/ 206580 h 1801984"/>
              <a:gd name="connsiteX4" fmla="*/ 322918 w 965556"/>
              <a:gd name="connsiteY4" fmla="*/ 216172 h 1801984"/>
              <a:gd name="connsiteX5" fmla="*/ 354890 w 965556"/>
              <a:gd name="connsiteY5" fmla="*/ 276919 h 1801984"/>
              <a:gd name="connsiteX6" fmla="*/ 383665 w 965556"/>
              <a:gd name="connsiteY6" fmla="*/ 292905 h 1801984"/>
              <a:gd name="connsiteX7" fmla="*/ 345298 w 965556"/>
              <a:gd name="connsiteY7" fmla="*/ 321679 h 1801984"/>
              <a:gd name="connsiteX8" fmla="*/ 271763 w 965556"/>
              <a:gd name="connsiteY8" fmla="*/ 340863 h 1801984"/>
              <a:gd name="connsiteX9" fmla="*/ 204621 w 965556"/>
              <a:gd name="connsiteY9" fmla="*/ 478342 h 1801984"/>
              <a:gd name="connsiteX10" fmla="*/ 166255 w 965556"/>
              <a:gd name="connsiteY10" fmla="*/ 571061 h 1801984"/>
              <a:gd name="connsiteX11" fmla="*/ 92719 w 965556"/>
              <a:gd name="connsiteY11" fmla="*/ 443173 h 1801984"/>
              <a:gd name="connsiteX12" fmla="*/ 115100 w 965556"/>
              <a:gd name="connsiteY12" fmla="*/ 350454 h 1801984"/>
              <a:gd name="connsiteX13" fmla="*/ 76733 w 965556"/>
              <a:gd name="connsiteY13" fmla="*/ 289707 h 1801984"/>
              <a:gd name="connsiteX14" fmla="*/ 35170 w 965556"/>
              <a:gd name="connsiteY14" fmla="*/ 331271 h 1801984"/>
              <a:gd name="connsiteX15" fmla="*/ 0 w 965556"/>
              <a:gd name="connsiteY15" fmla="*/ 353651 h 1801984"/>
              <a:gd name="connsiteX16" fmla="*/ 25578 w 965556"/>
              <a:gd name="connsiteY16" fmla="*/ 379229 h 1801984"/>
              <a:gd name="connsiteX17" fmla="*/ 83128 w 965556"/>
              <a:gd name="connsiteY17" fmla="*/ 599836 h 1801984"/>
              <a:gd name="connsiteX18" fmla="*/ 147072 w 965556"/>
              <a:gd name="connsiteY18" fmla="*/ 705344 h 1801984"/>
              <a:gd name="connsiteX19" fmla="*/ 233396 w 965556"/>
              <a:gd name="connsiteY19" fmla="*/ 631808 h 1801984"/>
              <a:gd name="connsiteX20" fmla="*/ 290946 w 965556"/>
              <a:gd name="connsiteY20" fmla="*/ 532695 h 1801984"/>
              <a:gd name="connsiteX21" fmla="*/ 310129 w 965556"/>
              <a:gd name="connsiteY21" fmla="*/ 606230 h 1801984"/>
              <a:gd name="connsiteX22" fmla="*/ 278157 w 965556"/>
              <a:gd name="connsiteY22" fmla="*/ 663780 h 1801984"/>
              <a:gd name="connsiteX23" fmla="*/ 169452 w 965556"/>
              <a:gd name="connsiteY23" fmla="*/ 814049 h 1801984"/>
              <a:gd name="connsiteX24" fmla="*/ 182241 w 965556"/>
              <a:gd name="connsiteY24" fmla="*/ 1085811 h 1801984"/>
              <a:gd name="connsiteX25" fmla="*/ 230199 w 965556"/>
              <a:gd name="connsiteY25" fmla="*/ 1590969 h 1801984"/>
              <a:gd name="connsiteX26" fmla="*/ 227002 w 965556"/>
              <a:gd name="connsiteY26" fmla="*/ 1651716 h 1801984"/>
              <a:gd name="connsiteX27" fmla="*/ 159860 w 965556"/>
              <a:gd name="connsiteY27" fmla="*/ 1785998 h 1801984"/>
              <a:gd name="connsiteX28" fmla="*/ 220607 w 965556"/>
              <a:gd name="connsiteY28" fmla="*/ 1801984 h 1801984"/>
              <a:gd name="connsiteX29" fmla="*/ 300537 w 965556"/>
              <a:gd name="connsiteY29" fmla="*/ 1728449 h 1801984"/>
              <a:gd name="connsiteX30" fmla="*/ 322918 w 965556"/>
              <a:gd name="connsiteY30" fmla="*/ 1667702 h 1801984"/>
              <a:gd name="connsiteX31" fmla="*/ 290946 w 965556"/>
              <a:gd name="connsiteY31" fmla="*/ 1616547 h 1801984"/>
              <a:gd name="connsiteX32" fmla="*/ 313326 w 965556"/>
              <a:gd name="connsiteY32" fmla="*/ 1344784 h 1801984"/>
              <a:gd name="connsiteX33" fmla="*/ 316523 w 965556"/>
              <a:gd name="connsiteY33" fmla="*/ 999486 h 1801984"/>
              <a:gd name="connsiteX34" fmla="*/ 450806 w 965556"/>
              <a:gd name="connsiteY34" fmla="*/ 1101797 h 1801984"/>
              <a:gd name="connsiteX35" fmla="*/ 633046 w 965556"/>
              <a:gd name="connsiteY35" fmla="*/ 1322404 h 1801984"/>
              <a:gd name="connsiteX36" fmla="*/ 696991 w 965556"/>
              <a:gd name="connsiteY36" fmla="*/ 1619744 h 1801984"/>
              <a:gd name="connsiteX37" fmla="*/ 661821 w 965556"/>
              <a:gd name="connsiteY37" fmla="*/ 1670899 h 1801984"/>
              <a:gd name="connsiteX38" fmla="*/ 700188 w 965556"/>
              <a:gd name="connsiteY38" fmla="*/ 1715660 h 1801984"/>
              <a:gd name="connsiteX39" fmla="*/ 834470 w 965556"/>
              <a:gd name="connsiteY39" fmla="*/ 1750829 h 1801984"/>
              <a:gd name="connsiteX40" fmla="*/ 773723 w 965556"/>
              <a:gd name="connsiteY40" fmla="*/ 1638927 h 1801984"/>
              <a:gd name="connsiteX41" fmla="*/ 748146 w 965556"/>
              <a:gd name="connsiteY41" fmla="*/ 1571786 h 1801984"/>
              <a:gd name="connsiteX42" fmla="*/ 735357 w 965556"/>
              <a:gd name="connsiteY42" fmla="*/ 1271249 h 1801984"/>
              <a:gd name="connsiteX43" fmla="*/ 485975 w 965556"/>
              <a:gd name="connsiteY43" fmla="*/ 820443 h 1801984"/>
              <a:gd name="connsiteX44" fmla="*/ 530736 w 965556"/>
              <a:gd name="connsiteY44" fmla="*/ 734119 h 1801984"/>
              <a:gd name="connsiteX45" fmla="*/ 601074 w 965556"/>
              <a:gd name="connsiteY45" fmla="*/ 638202 h 1801984"/>
              <a:gd name="connsiteX46" fmla="*/ 620258 w 965556"/>
              <a:gd name="connsiteY46" fmla="*/ 542286 h 1801984"/>
              <a:gd name="connsiteX47" fmla="*/ 690596 w 965556"/>
              <a:gd name="connsiteY47" fmla="*/ 666977 h 1801984"/>
              <a:gd name="connsiteX48" fmla="*/ 757737 w 965556"/>
              <a:gd name="connsiteY48" fmla="*/ 692555 h 1801984"/>
              <a:gd name="connsiteX49" fmla="*/ 904809 w 965556"/>
              <a:gd name="connsiteY49" fmla="*/ 481540 h 1801984"/>
              <a:gd name="connsiteX50" fmla="*/ 965556 w 965556"/>
              <a:gd name="connsiteY50" fmla="*/ 382426 h 1801984"/>
              <a:gd name="connsiteX51" fmla="*/ 936781 w 965556"/>
              <a:gd name="connsiteY51" fmla="*/ 312088 h 1801984"/>
              <a:gd name="connsiteX52" fmla="*/ 898414 w 965556"/>
              <a:gd name="connsiteY52" fmla="*/ 353651 h 1801984"/>
              <a:gd name="connsiteX53" fmla="*/ 879231 w 965556"/>
              <a:gd name="connsiteY53" fmla="*/ 318482 h 1801984"/>
              <a:gd name="connsiteX54" fmla="*/ 853653 w 965556"/>
              <a:gd name="connsiteY54" fmla="*/ 404807 h 1801984"/>
              <a:gd name="connsiteX55" fmla="*/ 815287 w 965556"/>
              <a:gd name="connsiteY55" fmla="*/ 500723 h 1801984"/>
              <a:gd name="connsiteX56" fmla="*/ 738554 w 965556"/>
              <a:gd name="connsiteY56" fmla="*/ 574258 h 1801984"/>
              <a:gd name="connsiteX57" fmla="*/ 652230 w 965556"/>
              <a:gd name="connsiteY57" fmla="*/ 312088 h 1801984"/>
              <a:gd name="connsiteX58" fmla="*/ 572300 w 965556"/>
              <a:gd name="connsiteY58" fmla="*/ 296102 h 1801984"/>
              <a:gd name="connsiteX59" fmla="*/ 524342 w 965556"/>
              <a:gd name="connsiteY59" fmla="*/ 260933 h 1801984"/>
              <a:gd name="connsiteX60" fmla="*/ 527539 w 965556"/>
              <a:gd name="connsiteY60" fmla="*/ 177805 h 1801984"/>
              <a:gd name="connsiteX61" fmla="*/ 532601 w 965556"/>
              <a:gd name="connsiteY61" fmla="*/ 101140 h 1801984"/>
              <a:gd name="connsiteX62" fmla="*/ 515433 w 965556"/>
              <a:gd name="connsiteY62" fmla="*/ 40392 h 1801984"/>
              <a:gd name="connsiteX63" fmla="*/ 473070 w 965556"/>
              <a:gd name="connsiteY63" fmla="*/ 29702 h 1801984"/>
              <a:gd name="connsiteX64" fmla="*/ 409242 w 965556"/>
              <a:gd name="connsiteY64" fmla="*/ 1959 h 1801984"/>
              <a:gd name="connsiteX65" fmla="*/ 361284 w 965556"/>
              <a:gd name="connsiteY65" fmla="*/ 17945 h 1801984"/>
              <a:gd name="connsiteX0" fmla="*/ 330327 w 965556"/>
              <a:gd name="connsiteY0" fmla="*/ 13977 h 1802778"/>
              <a:gd name="connsiteX1" fmla="*/ 300537 w 965556"/>
              <a:gd name="connsiteY1" fmla="*/ 57106 h 1802778"/>
              <a:gd name="connsiteX2" fmla="*/ 265368 w 965556"/>
              <a:gd name="connsiteY2" fmla="*/ 108261 h 1802778"/>
              <a:gd name="connsiteX3" fmla="*/ 281354 w 965556"/>
              <a:gd name="connsiteY3" fmla="*/ 207374 h 1802778"/>
              <a:gd name="connsiteX4" fmla="*/ 322918 w 965556"/>
              <a:gd name="connsiteY4" fmla="*/ 216966 h 1802778"/>
              <a:gd name="connsiteX5" fmla="*/ 354890 w 965556"/>
              <a:gd name="connsiteY5" fmla="*/ 277713 h 1802778"/>
              <a:gd name="connsiteX6" fmla="*/ 383665 w 965556"/>
              <a:gd name="connsiteY6" fmla="*/ 293699 h 1802778"/>
              <a:gd name="connsiteX7" fmla="*/ 345298 w 965556"/>
              <a:gd name="connsiteY7" fmla="*/ 322473 h 1802778"/>
              <a:gd name="connsiteX8" fmla="*/ 271763 w 965556"/>
              <a:gd name="connsiteY8" fmla="*/ 341657 h 1802778"/>
              <a:gd name="connsiteX9" fmla="*/ 204621 w 965556"/>
              <a:gd name="connsiteY9" fmla="*/ 479136 h 1802778"/>
              <a:gd name="connsiteX10" fmla="*/ 166255 w 965556"/>
              <a:gd name="connsiteY10" fmla="*/ 571855 h 1802778"/>
              <a:gd name="connsiteX11" fmla="*/ 92719 w 965556"/>
              <a:gd name="connsiteY11" fmla="*/ 443967 h 1802778"/>
              <a:gd name="connsiteX12" fmla="*/ 115100 w 965556"/>
              <a:gd name="connsiteY12" fmla="*/ 351248 h 1802778"/>
              <a:gd name="connsiteX13" fmla="*/ 76733 w 965556"/>
              <a:gd name="connsiteY13" fmla="*/ 290501 h 1802778"/>
              <a:gd name="connsiteX14" fmla="*/ 35170 w 965556"/>
              <a:gd name="connsiteY14" fmla="*/ 332065 h 1802778"/>
              <a:gd name="connsiteX15" fmla="*/ 0 w 965556"/>
              <a:gd name="connsiteY15" fmla="*/ 354445 h 1802778"/>
              <a:gd name="connsiteX16" fmla="*/ 25578 w 965556"/>
              <a:gd name="connsiteY16" fmla="*/ 380023 h 1802778"/>
              <a:gd name="connsiteX17" fmla="*/ 83128 w 965556"/>
              <a:gd name="connsiteY17" fmla="*/ 600630 h 1802778"/>
              <a:gd name="connsiteX18" fmla="*/ 147072 w 965556"/>
              <a:gd name="connsiteY18" fmla="*/ 706138 h 1802778"/>
              <a:gd name="connsiteX19" fmla="*/ 233396 w 965556"/>
              <a:gd name="connsiteY19" fmla="*/ 632602 h 1802778"/>
              <a:gd name="connsiteX20" fmla="*/ 290946 w 965556"/>
              <a:gd name="connsiteY20" fmla="*/ 533489 h 1802778"/>
              <a:gd name="connsiteX21" fmla="*/ 310129 w 965556"/>
              <a:gd name="connsiteY21" fmla="*/ 607024 h 1802778"/>
              <a:gd name="connsiteX22" fmla="*/ 278157 w 965556"/>
              <a:gd name="connsiteY22" fmla="*/ 664574 h 1802778"/>
              <a:gd name="connsiteX23" fmla="*/ 169452 w 965556"/>
              <a:gd name="connsiteY23" fmla="*/ 814843 h 1802778"/>
              <a:gd name="connsiteX24" fmla="*/ 182241 w 965556"/>
              <a:gd name="connsiteY24" fmla="*/ 1086605 h 1802778"/>
              <a:gd name="connsiteX25" fmla="*/ 230199 w 965556"/>
              <a:gd name="connsiteY25" fmla="*/ 1591763 h 1802778"/>
              <a:gd name="connsiteX26" fmla="*/ 227002 w 965556"/>
              <a:gd name="connsiteY26" fmla="*/ 1652510 h 1802778"/>
              <a:gd name="connsiteX27" fmla="*/ 159860 w 965556"/>
              <a:gd name="connsiteY27" fmla="*/ 1786792 h 1802778"/>
              <a:gd name="connsiteX28" fmla="*/ 220607 w 965556"/>
              <a:gd name="connsiteY28" fmla="*/ 1802778 h 1802778"/>
              <a:gd name="connsiteX29" fmla="*/ 300537 w 965556"/>
              <a:gd name="connsiteY29" fmla="*/ 1729243 h 1802778"/>
              <a:gd name="connsiteX30" fmla="*/ 322918 w 965556"/>
              <a:gd name="connsiteY30" fmla="*/ 1668496 h 1802778"/>
              <a:gd name="connsiteX31" fmla="*/ 290946 w 965556"/>
              <a:gd name="connsiteY31" fmla="*/ 1617341 h 1802778"/>
              <a:gd name="connsiteX32" fmla="*/ 313326 w 965556"/>
              <a:gd name="connsiteY32" fmla="*/ 1345578 h 1802778"/>
              <a:gd name="connsiteX33" fmla="*/ 316523 w 965556"/>
              <a:gd name="connsiteY33" fmla="*/ 1000280 h 1802778"/>
              <a:gd name="connsiteX34" fmla="*/ 450806 w 965556"/>
              <a:gd name="connsiteY34" fmla="*/ 1102591 h 1802778"/>
              <a:gd name="connsiteX35" fmla="*/ 633046 w 965556"/>
              <a:gd name="connsiteY35" fmla="*/ 1323198 h 1802778"/>
              <a:gd name="connsiteX36" fmla="*/ 696991 w 965556"/>
              <a:gd name="connsiteY36" fmla="*/ 1620538 h 1802778"/>
              <a:gd name="connsiteX37" fmla="*/ 661821 w 965556"/>
              <a:gd name="connsiteY37" fmla="*/ 1671693 h 1802778"/>
              <a:gd name="connsiteX38" fmla="*/ 700188 w 965556"/>
              <a:gd name="connsiteY38" fmla="*/ 1716454 h 1802778"/>
              <a:gd name="connsiteX39" fmla="*/ 834470 w 965556"/>
              <a:gd name="connsiteY39" fmla="*/ 1751623 h 1802778"/>
              <a:gd name="connsiteX40" fmla="*/ 773723 w 965556"/>
              <a:gd name="connsiteY40" fmla="*/ 1639721 h 1802778"/>
              <a:gd name="connsiteX41" fmla="*/ 748146 w 965556"/>
              <a:gd name="connsiteY41" fmla="*/ 1572580 h 1802778"/>
              <a:gd name="connsiteX42" fmla="*/ 735357 w 965556"/>
              <a:gd name="connsiteY42" fmla="*/ 1272043 h 1802778"/>
              <a:gd name="connsiteX43" fmla="*/ 485975 w 965556"/>
              <a:gd name="connsiteY43" fmla="*/ 821237 h 1802778"/>
              <a:gd name="connsiteX44" fmla="*/ 530736 w 965556"/>
              <a:gd name="connsiteY44" fmla="*/ 734913 h 1802778"/>
              <a:gd name="connsiteX45" fmla="*/ 601074 w 965556"/>
              <a:gd name="connsiteY45" fmla="*/ 638996 h 1802778"/>
              <a:gd name="connsiteX46" fmla="*/ 620258 w 965556"/>
              <a:gd name="connsiteY46" fmla="*/ 543080 h 1802778"/>
              <a:gd name="connsiteX47" fmla="*/ 690596 w 965556"/>
              <a:gd name="connsiteY47" fmla="*/ 667771 h 1802778"/>
              <a:gd name="connsiteX48" fmla="*/ 757737 w 965556"/>
              <a:gd name="connsiteY48" fmla="*/ 693349 h 1802778"/>
              <a:gd name="connsiteX49" fmla="*/ 904809 w 965556"/>
              <a:gd name="connsiteY49" fmla="*/ 482334 h 1802778"/>
              <a:gd name="connsiteX50" fmla="*/ 965556 w 965556"/>
              <a:gd name="connsiteY50" fmla="*/ 383220 h 1802778"/>
              <a:gd name="connsiteX51" fmla="*/ 936781 w 965556"/>
              <a:gd name="connsiteY51" fmla="*/ 312882 h 1802778"/>
              <a:gd name="connsiteX52" fmla="*/ 898414 w 965556"/>
              <a:gd name="connsiteY52" fmla="*/ 354445 h 1802778"/>
              <a:gd name="connsiteX53" fmla="*/ 879231 w 965556"/>
              <a:gd name="connsiteY53" fmla="*/ 319276 h 1802778"/>
              <a:gd name="connsiteX54" fmla="*/ 853653 w 965556"/>
              <a:gd name="connsiteY54" fmla="*/ 405601 h 1802778"/>
              <a:gd name="connsiteX55" fmla="*/ 815287 w 965556"/>
              <a:gd name="connsiteY55" fmla="*/ 501517 h 1802778"/>
              <a:gd name="connsiteX56" fmla="*/ 738554 w 965556"/>
              <a:gd name="connsiteY56" fmla="*/ 575052 h 1802778"/>
              <a:gd name="connsiteX57" fmla="*/ 652230 w 965556"/>
              <a:gd name="connsiteY57" fmla="*/ 312882 h 1802778"/>
              <a:gd name="connsiteX58" fmla="*/ 572300 w 965556"/>
              <a:gd name="connsiteY58" fmla="*/ 296896 h 1802778"/>
              <a:gd name="connsiteX59" fmla="*/ 524342 w 965556"/>
              <a:gd name="connsiteY59" fmla="*/ 261727 h 1802778"/>
              <a:gd name="connsiteX60" fmla="*/ 527539 w 965556"/>
              <a:gd name="connsiteY60" fmla="*/ 178599 h 1802778"/>
              <a:gd name="connsiteX61" fmla="*/ 532601 w 965556"/>
              <a:gd name="connsiteY61" fmla="*/ 101934 h 1802778"/>
              <a:gd name="connsiteX62" fmla="*/ 515433 w 965556"/>
              <a:gd name="connsiteY62" fmla="*/ 41186 h 1802778"/>
              <a:gd name="connsiteX63" fmla="*/ 473070 w 965556"/>
              <a:gd name="connsiteY63" fmla="*/ 30496 h 1802778"/>
              <a:gd name="connsiteX64" fmla="*/ 409242 w 965556"/>
              <a:gd name="connsiteY64" fmla="*/ 2753 h 1802778"/>
              <a:gd name="connsiteX65" fmla="*/ 330327 w 965556"/>
              <a:gd name="connsiteY65" fmla="*/ 13977 h 1802778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265368 w 965556"/>
              <a:gd name="connsiteY2" fmla="*/ 106699 h 1801216"/>
              <a:gd name="connsiteX3" fmla="*/ 281354 w 965556"/>
              <a:gd name="connsiteY3" fmla="*/ 205812 h 1801216"/>
              <a:gd name="connsiteX4" fmla="*/ 322918 w 965556"/>
              <a:gd name="connsiteY4" fmla="*/ 215404 h 1801216"/>
              <a:gd name="connsiteX5" fmla="*/ 354890 w 965556"/>
              <a:gd name="connsiteY5" fmla="*/ 276151 h 1801216"/>
              <a:gd name="connsiteX6" fmla="*/ 383665 w 965556"/>
              <a:gd name="connsiteY6" fmla="*/ 292137 h 1801216"/>
              <a:gd name="connsiteX7" fmla="*/ 345298 w 965556"/>
              <a:gd name="connsiteY7" fmla="*/ 320911 h 1801216"/>
              <a:gd name="connsiteX8" fmla="*/ 271763 w 965556"/>
              <a:gd name="connsiteY8" fmla="*/ 340095 h 1801216"/>
              <a:gd name="connsiteX9" fmla="*/ 204621 w 965556"/>
              <a:gd name="connsiteY9" fmla="*/ 477574 h 1801216"/>
              <a:gd name="connsiteX10" fmla="*/ 166255 w 965556"/>
              <a:gd name="connsiteY10" fmla="*/ 570293 h 1801216"/>
              <a:gd name="connsiteX11" fmla="*/ 92719 w 965556"/>
              <a:gd name="connsiteY11" fmla="*/ 442405 h 1801216"/>
              <a:gd name="connsiteX12" fmla="*/ 115100 w 965556"/>
              <a:gd name="connsiteY12" fmla="*/ 349686 h 1801216"/>
              <a:gd name="connsiteX13" fmla="*/ 76733 w 965556"/>
              <a:gd name="connsiteY13" fmla="*/ 288939 h 1801216"/>
              <a:gd name="connsiteX14" fmla="*/ 35170 w 965556"/>
              <a:gd name="connsiteY14" fmla="*/ 330503 h 1801216"/>
              <a:gd name="connsiteX15" fmla="*/ 0 w 965556"/>
              <a:gd name="connsiteY15" fmla="*/ 352883 h 1801216"/>
              <a:gd name="connsiteX16" fmla="*/ 25578 w 965556"/>
              <a:gd name="connsiteY16" fmla="*/ 378461 h 1801216"/>
              <a:gd name="connsiteX17" fmla="*/ 83128 w 965556"/>
              <a:gd name="connsiteY17" fmla="*/ 599068 h 1801216"/>
              <a:gd name="connsiteX18" fmla="*/ 147072 w 965556"/>
              <a:gd name="connsiteY18" fmla="*/ 704576 h 1801216"/>
              <a:gd name="connsiteX19" fmla="*/ 233396 w 965556"/>
              <a:gd name="connsiteY19" fmla="*/ 631040 h 1801216"/>
              <a:gd name="connsiteX20" fmla="*/ 290946 w 965556"/>
              <a:gd name="connsiteY20" fmla="*/ 531927 h 1801216"/>
              <a:gd name="connsiteX21" fmla="*/ 310129 w 965556"/>
              <a:gd name="connsiteY21" fmla="*/ 605462 h 1801216"/>
              <a:gd name="connsiteX22" fmla="*/ 278157 w 965556"/>
              <a:gd name="connsiteY22" fmla="*/ 663012 h 1801216"/>
              <a:gd name="connsiteX23" fmla="*/ 169452 w 965556"/>
              <a:gd name="connsiteY23" fmla="*/ 813281 h 1801216"/>
              <a:gd name="connsiteX24" fmla="*/ 182241 w 965556"/>
              <a:gd name="connsiteY24" fmla="*/ 1085043 h 1801216"/>
              <a:gd name="connsiteX25" fmla="*/ 230199 w 965556"/>
              <a:gd name="connsiteY25" fmla="*/ 1590201 h 1801216"/>
              <a:gd name="connsiteX26" fmla="*/ 227002 w 965556"/>
              <a:gd name="connsiteY26" fmla="*/ 1650948 h 1801216"/>
              <a:gd name="connsiteX27" fmla="*/ 159860 w 965556"/>
              <a:gd name="connsiteY27" fmla="*/ 1785230 h 1801216"/>
              <a:gd name="connsiteX28" fmla="*/ 220607 w 965556"/>
              <a:gd name="connsiteY28" fmla="*/ 1801216 h 1801216"/>
              <a:gd name="connsiteX29" fmla="*/ 300537 w 965556"/>
              <a:gd name="connsiteY29" fmla="*/ 1727681 h 1801216"/>
              <a:gd name="connsiteX30" fmla="*/ 322918 w 965556"/>
              <a:gd name="connsiteY30" fmla="*/ 1666934 h 1801216"/>
              <a:gd name="connsiteX31" fmla="*/ 290946 w 965556"/>
              <a:gd name="connsiteY31" fmla="*/ 1615779 h 1801216"/>
              <a:gd name="connsiteX32" fmla="*/ 313326 w 965556"/>
              <a:gd name="connsiteY32" fmla="*/ 1344016 h 1801216"/>
              <a:gd name="connsiteX33" fmla="*/ 316523 w 965556"/>
              <a:gd name="connsiteY33" fmla="*/ 998718 h 1801216"/>
              <a:gd name="connsiteX34" fmla="*/ 450806 w 965556"/>
              <a:gd name="connsiteY34" fmla="*/ 1101029 h 1801216"/>
              <a:gd name="connsiteX35" fmla="*/ 633046 w 965556"/>
              <a:gd name="connsiteY35" fmla="*/ 1321636 h 1801216"/>
              <a:gd name="connsiteX36" fmla="*/ 696991 w 965556"/>
              <a:gd name="connsiteY36" fmla="*/ 1618976 h 1801216"/>
              <a:gd name="connsiteX37" fmla="*/ 661821 w 965556"/>
              <a:gd name="connsiteY37" fmla="*/ 1670131 h 1801216"/>
              <a:gd name="connsiteX38" fmla="*/ 700188 w 965556"/>
              <a:gd name="connsiteY38" fmla="*/ 1714892 h 1801216"/>
              <a:gd name="connsiteX39" fmla="*/ 834470 w 965556"/>
              <a:gd name="connsiteY39" fmla="*/ 1750061 h 1801216"/>
              <a:gd name="connsiteX40" fmla="*/ 773723 w 965556"/>
              <a:gd name="connsiteY40" fmla="*/ 1638159 h 1801216"/>
              <a:gd name="connsiteX41" fmla="*/ 748146 w 965556"/>
              <a:gd name="connsiteY41" fmla="*/ 1571018 h 1801216"/>
              <a:gd name="connsiteX42" fmla="*/ 735357 w 965556"/>
              <a:gd name="connsiteY42" fmla="*/ 1270481 h 1801216"/>
              <a:gd name="connsiteX43" fmla="*/ 485975 w 965556"/>
              <a:gd name="connsiteY43" fmla="*/ 819675 h 1801216"/>
              <a:gd name="connsiteX44" fmla="*/ 530736 w 965556"/>
              <a:gd name="connsiteY44" fmla="*/ 733351 h 1801216"/>
              <a:gd name="connsiteX45" fmla="*/ 601074 w 965556"/>
              <a:gd name="connsiteY45" fmla="*/ 637434 h 1801216"/>
              <a:gd name="connsiteX46" fmla="*/ 620258 w 965556"/>
              <a:gd name="connsiteY46" fmla="*/ 541518 h 1801216"/>
              <a:gd name="connsiteX47" fmla="*/ 690596 w 965556"/>
              <a:gd name="connsiteY47" fmla="*/ 666209 h 1801216"/>
              <a:gd name="connsiteX48" fmla="*/ 757737 w 965556"/>
              <a:gd name="connsiteY48" fmla="*/ 691787 h 1801216"/>
              <a:gd name="connsiteX49" fmla="*/ 904809 w 965556"/>
              <a:gd name="connsiteY49" fmla="*/ 480772 h 1801216"/>
              <a:gd name="connsiteX50" fmla="*/ 965556 w 965556"/>
              <a:gd name="connsiteY50" fmla="*/ 381658 h 1801216"/>
              <a:gd name="connsiteX51" fmla="*/ 936781 w 965556"/>
              <a:gd name="connsiteY51" fmla="*/ 311320 h 1801216"/>
              <a:gd name="connsiteX52" fmla="*/ 898414 w 965556"/>
              <a:gd name="connsiteY52" fmla="*/ 352883 h 1801216"/>
              <a:gd name="connsiteX53" fmla="*/ 879231 w 965556"/>
              <a:gd name="connsiteY53" fmla="*/ 317714 h 1801216"/>
              <a:gd name="connsiteX54" fmla="*/ 853653 w 965556"/>
              <a:gd name="connsiteY54" fmla="*/ 404039 h 1801216"/>
              <a:gd name="connsiteX55" fmla="*/ 815287 w 965556"/>
              <a:gd name="connsiteY55" fmla="*/ 499955 h 1801216"/>
              <a:gd name="connsiteX56" fmla="*/ 738554 w 965556"/>
              <a:gd name="connsiteY56" fmla="*/ 573490 h 1801216"/>
              <a:gd name="connsiteX57" fmla="*/ 652230 w 965556"/>
              <a:gd name="connsiteY57" fmla="*/ 311320 h 1801216"/>
              <a:gd name="connsiteX58" fmla="*/ 572300 w 965556"/>
              <a:gd name="connsiteY58" fmla="*/ 295334 h 1801216"/>
              <a:gd name="connsiteX59" fmla="*/ 524342 w 965556"/>
              <a:gd name="connsiteY59" fmla="*/ 260165 h 1801216"/>
              <a:gd name="connsiteX60" fmla="*/ 527539 w 965556"/>
              <a:gd name="connsiteY60" fmla="*/ 177037 h 1801216"/>
              <a:gd name="connsiteX61" fmla="*/ 532601 w 965556"/>
              <a:gd name="connsiteY61" fmla="*/ 100372 h 1801216"/>
              <a:gd name="connsiteX62" fmla="*/ 515433 w 965556"/>
              <a:gd name="connsiteY62" fmla="*/ 39624 h 1801216"/>
              <a:gd name="connsiteX63" fmla="*/ 473070 w 965556"/>
              <a:gd name="connsiteY63" fmla="*/ 28934 h 1801216"/>
              <a:gd name="connsiteX64" fmla="*/ 409242 w 965556"/>
              <a:gd name="connsiteY64" fmla="*/ 1191 h 1801216"/>
              <a:gd name="connsiteX65" fmla="*/ 373057 w 965556"/>
              <a:gd name="connsiteY65" fmla="*/ 21790 h 1801216"/>
              <a:gd name="connsiteX66" fmla="*/ 330327 w 965556"/>
              <a:gd name="connsiteY66" fmla="*/ 12415 h 1801216"/>
              <a:gd name="connsiteX0" fmla="*/ 330327 w 965556"/>
              <a:gd name="connsiteY0" fmla="*/ 12415 h 1801216"/>
              <a:gd name="connsiteX1" fmla="*/ 300537 w 965556"/>
              <a:gd name="connsiteY1" fmla="*/ 55544 h 1801216"/>
              <a:gd name="connsiteX2" fmla="*/ 311145 w 965556"/>
              <a:gd name="connsiteY2" fmla="*/ 86084 h 1801216"/>
              <a:gd name="connsiteX3" fmla="*/ 265368 w 965556"/>
              <a:gd name="connsiteY3" fmla="*/ 106699 h 1801216"/>
              <a:gd name="connsiteX4" fmla="*/ 281354 w 965556"/>
              <a:gd name="connsiteY4" fmla="*/ 205812 h 1801216"/>
              <a:gd name="connsiteX5" fmla="*/ 322918 w 965556"/>
              <a:gd name="connsiteY5" fmla="*/ 215404 h 1801216"/>
              <a:gd name="connsiteX6" fmla="*/ 354890 w 965556"/>
              <a:gd name="connsiteY6" fmla="*/ 276151 h 1801216"/>
              <a:gd name="connsiteX7" fmla="*/ 383665 w 965556"/>
              <a:gd name="connsiteY7" fmla="*/ 292137 h 1801216"/>
              <a:gd name="connsiteX8" fmla="*/ 345298 w 965556"/>
              <a:gd name="connsiteY8" fmla="*/ 320911 h 1801216"/>
              <a:gd name="connsiteX9" fmla="*/ 271763 w 965556"/>
              <a:gd name="connsiteY9" fmla="*/ 340095 h 1801216"/>
              <a:gd name="connsiteX10" fmla="*/ 204621 w 965556"/>
              <a:gd name="connsiteY10" fmla="*/ 477574 h 1801216"/>
              <a:gd name="connsiteX11" fmla="*/ 166255 w 965556"/>
              <a:gd name="connsiteY11" fmla="*/ 570293 h 1801216"/>
              <a:gd name="connsiteX12" fmla="*/ 92719 w 965556"/>
              <a:gd name="connsiteY12" fmla="*/ 442405 h 1801216"/>
              <a:gd name="connsiteX13" fmla="*/ 115100 w 965556"/>
              <a:gd name="connsiteY13" fmla="*/ 349686 h 1801216"/>
              <a:gd name="connsiteX14" fmla="*/ 76733 w 965556"/>
              <a:gd name="connsiteY14" fmla="*/ 288939 h 1801216"/>
              <a:gd name="connsiteX15" fmla="*/ 35170 w 965556"/>
              <a:gd name="connsiteY15" fmla="*/ 330503 h 1801216"/>
              <a:gd name="connsiteX16" fmla="*/ 0 w 965556"/>
              <a:gd name="connsiteY16" fmla="*/ 352883 h 1801216"/>
              <a:gd name="connsiteX17" fmla="*/ 25578 w 965556"/>
              <a:gd name="connsiteY17" fmla="*/ 378461 h 1801216"/>
              <a:gd name="connsiteX18" fmla="*/ 83128 w 965556"/>
              <a:gd name="connsiteY18" fmla="*/ 599068 h 1801216"/>
              <a:gd name="connsiteX19" fmla="*/ 147072 w 965556"/>
              <a:gd name="connsiteY19" fmla="*/ 704576 h 1801216"/>
              <a:gd name="connsiteX20" fmla="*/ 233396 w 965556"/>
              <a:gd name="connsiteY20" fmla="*/ 631040 h 1801216"/>
              <a:gd name="connsiteX21" fmla="*/ 290946 w 965556"/>
              <a:gd name="connsiteY21" fmla="*/ 531927 h 1801216"/>
              <a:gd name="connsiteX22" fmla="*/ 310129 w 965556"/>
              <a:gd name="connsiteY22" fmla="*/ 605462 h 1801216"/>
              <a:gd name="connsiteX23" fmla="*/ 278157 w 965556"/>
              <a:gd name="connsiteY23" fmla="*/ 663012 h 1801216"/>
              <a:gd name="connsiteX24" fmla="*/ 169452 w 965556"/>
              <a:gd name="connsiteY24" fmla="*/ 813281 h 1801216"/>
              <a:gd name="connsiteX25" fmla="*/ 182241 w 965556"/>
              <a:gd name="connsiteY25" fmla="*/ 1085043 h 1801216"/>
              <a:gd name="connsiteX26" fmla="*/ 230199 w 965556"/>
              <a:gd name="connsiteY26" fmla="*/ 1590201 h 1801216"/>
              <a:gd name="connsiteX27" fmla="*/ 227002 w 965556"/>
              <a:gd name="connsiteY27" fmla="*/ 1650948 h 1801216"/>
              <a:gd name="connsiteX28" fmla="*/ 159860 w 965556"/>
              <a:gd name="connsiteY28" fmla="*/ 1785230 h 1801216"/>
              <a:gd name="connsiteX29" fmla="*/ 220607 w 965556"/>
              <a:gd name="connsiteY29" fmla="*/ 1801216 h 1801216"/>
              <a:gd name="connsiteX30" fmla="*/ 300537 w 965556"/>
              <a:gd name="connsiteY30" fmla="*/ 1727681 h 1801216"/>
              <a:gd name="connsiteX31" fmla="*/ 322918 w 965556"/>
              <a:gd name="connsiteY31" fmla="*/ 1666934 h 1801216"/>
              <a:gd name="connsiteX32" fmla="*/ 290946 w 965556"/>
              <a:gd name="connsiteY32" fmla="*/ 1615779 h 1801216"/>
              <a:gd name="connsiteX33" fmla="*/ 313326 w 965556"/>
              <a:gd name="connsiteY33" fmla="*/ 1344016 h 1801216"/>
              <a:gd name="connsiteX34" fmla="*/ 316523 w 965556"/>
              <a:gd name="connsiteY34" fmla="*/ 998718 h 1801216"/>
              <a:gd name="connsiteX35" fmla="*/ 450806 w 965556"/>
              <a:gd name="connsiteY35" fmla="*/ 1101029 h 1801216"/>
              <a:gd name="connsiteX36" fmla="*/ 633046 w 965556"/>
              <a:gd name="connsiteY36" fmla="*/ 1321636 h 1801216"/>
              <a:gd name="connsiteX37" fmla="*/ 696991 w 965556"/>
              <a:gd name="connsiteY37" fmla="*/ 1618976 h 1801216"/>
              <a:gd name="connsiteX38" fmla="*/ 661821 w 965556"/>
              <a:gd name="connsiteY38" fmla="*/ 1670131 h 1801216"/>
              <a:gd name="connsiteX39" fmla="*/ 700188 w 965556"/>
              <a:gd name="connsiteY39" fmla="*/ 1714892 h 1801216"/>
              <a:gd name="connsiteX40" fmla="*/ 834470 w 965556"/>
              <a:gd name="connsiteY40" fmla="*/ 1750061 h 1801216"/>
              <a:gd name="connsiteX41" fmla="*/ 773723 w 965556"/>
              <a:gd name="connsiteY41" fmla="*/ 1638159 h 1801216"/>
              <a:gd name="connsiteX42" fmla="*/ 748146 w 965556"/>
              <a:gd name="connsiteY42" fmla="*/ 1571018 h 1801216"/>
              <a:gd name="connsiteX43" fmla="*/ 735357 w 965556"/>
              <a:gd name="connsiteY43" fmla="*/ 1270481 h 1801216"/>
              <a:gd name="connsiteX44" fmla="*/ 485975 w 965556"/>
              <a:gd name="connsiteY44" fmla="*/ 819675 h 1801216"/>
              <a:gd name="connsiteX45" fmla="*/ 530736 w 965556"/>
              <a:gd name="connsiteY45" fmla="*/ 733351 h 1801216"/>
              <a:gd name="connsiteX46" fmla="*/ 601074 w 965556"/>
              <a:gd name="connsiteY46" fmla="*/ 637434 h 1801216"/>
              <a:gd name="connsiteX47" fmla="*/ 620258 w 965556"/>
              <a:gd name="connsiteY47" fmla="*/ 541518 h 1801216"/>
              <a:gd name="connsiteX48" fmla="*/ 690596 w 965556"/>
              <a:gd name="connsiteY48" fmla="*/ 666209 h 1801216"/>
              <a:gd name="connsiteX49" fmla="*/ 757737 w 965556"/>
              <a:gd name="connsiteY49" fmla="*/ 691787 h 1801216"/>
              <a:gd name="connsiteX50" fmla="*/ 904809 w 965556"/>
              <a:gd name="connsiteY50" fmla="*/ 480772 h 1801216"/>
              <a:gd name="connsiteX51" fmla="*/ 965556 w 965556"/>
              <a:gd name="connsiteY51" fmla="*/ 381658 h 1801216"/>
              <a:gd name="connsiteX52" fmla="*/ 936781 w 965556"/>
              <a:gd name="connsiteY52" fmla="*/ 311320 h 1801216"/>
              <a:gd name="connsiteX53" fmla="*/ 898414 w 965556"/>
              <a:gd name="connsiteY53" fmla="*/ 352883 h 1801216"/>
              <a:gd name="connsiteX54" fmla="*/ 879231 w 965556"/>
              <a:gd name="connsiteY54" fmla="*/ 317714 h 1801216"/>
              <a:gd name="connsiteX55" fmla="*/ 853653 w 965556"/>
              <a:gd name="connsiteY55" fmla="*/ 404039 h 1801216"/>
              <a:gd name="connsiteX56" fmla="*/ 815287 w 965556"/>
              <a:gd name="connsiteY56" fmla="*/ 499955 h 1801216"/>
              <a:gd name="connsiteX57" fmla="*/ 738554 w 965556"/>
              <a:gd name="connsiteY57" fmla="*/ 573490 h 1801216"/>
              <a:gd name="connsiteX58" fmla="*/ 652230 w 965556"/>
              <a:gd name="connsiteY58" fmla="*/ 311320 h 1801216"/>
              <a:gd name="connsiteX59" fmla="*/ 572300 w 965556"/>
              <a:gd name="connsiteY59" fmla="*/ 295334 h 1801216"/>
              <a:gd name="connsiteX60" fmla="*/ 524342 w 965556"/>
              <a:gd name="connsiteY60" fmla="*/ 260165 h 1801216"/>
              <a:gd name="connsiteX61" fmla="*/ 527539 w 965556"/>
              <a:gd name="connsiteY61" fmla="*/ 177037 h 1801216"/>
              <a:gd name="connsiteX62" fmla="*/ 532601 w 965556"/>
              <a:gd name="connsiteY62" fmla="*/ 100372 h 1801216"/>
              <a:gd name="connsiteX63" fmla="*/ 515433 w 965556"/>
              <a:gd name="connsiteY63" fmla="*/ 39624 h 1801216"/>
              <a:gd name="connsiteX64" fmla="*/ 473070 w 965556"/>
              <a:gd name="connsiteY64" fmla="*/ 28934 h 1801216"/>
              <a:gd name="connsiteX65" fmla="*/ 409242 w 965556"/>
              <a:gd name="connsiteY65" fmla="*/ 1191 h 1801216"/>
              <a:gd name="connsiteX66" fmla="*/ 373057 w 965556"/>
              <a:gd name="connsiteY66" fmla="*/ 21790 h 1801216"/>
              <a:gd name="connsiteX67" fmla="*/ 330327 w 965556"/>
              <a:gd name="connsiteY67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15433 w 965556"/>
              <a:gd name="connsiteY64" fmla="*/ 39624 h 1801216"/>
              <a:gd name="connsiteX65" fmla="*/ 473070 w 965556"/>
              <a:gd name="connsiteY65" fmla="*/ 28934 h 1801216"/>
              <a:gd name="connsiteX66" fmla="*/ 409242 w 965556"/>
              <a:gd name="connsiteY66" fmla="*/ 1191 h 1801216"/>
              <a:gd name="connsiteX67" fmla="*/ 373057 w 965556"/>
              <a:gd name="connsiteY67" fmla="*/ 21790 h 1801216"/>
              <a:gd name="connsiteX68" fmla="*/ 330327 w 965556"/>
              <a:gd name="connsiteY68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32601 w 965556"/>
              <a:gd name="connsiteY63" fmla="*/ 100372 h 1801216"/>
              <a:gd name="connsiteX64" fmla="*/ 501645 w 965556"/>
              <a:gd name="connsiteY64" fmla="*/ 67034 h 1801216"/>
              <a:gd name="connsiteX65" fmla="*/ 515433 w 965556"/>
              <a:gd name="connsiteY65" fmla="*/ 39624 h 1801216"/>
              <a:gd name="connsiteX66" fmla="*/ 473070 w 965556"/>
              <a:gd name="connsiteY66" fmla="*/ 28934 h 1801216"/>
              <a:gd name="connsiteX67" fmla="*/ 409242 w 965556"/>
              <a:gd name="connsiteY67" fmla="*/ 1191 h 1801216"/>
              <a:gd name="connsiteX68" fmla="*/ 373057 w 965556"/>
              <a:gd name="connsiteY68" fmla="*/ 21790 h 1801216"/>
              <a:gd name="connsiteX69" fmla="*/ 330327 w 965556"/>
              <a:gd name="connsiteY69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04039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5287 w 965556"/>
              <a:gd name="connsiteY57" fmla="*/ 499955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65556"/>
              <a:gd name="connsiteY0" fmla="*/ 12415 h 1801216"/>
              <a:gd name="connsiteX1" fmla="*/ 327814 w 965556"/>
              <a:gd name="connsiteY1" fmla="*/ 43221 h 1801216"/>
              <a:gd name="connsiteX2" fmla="*/ 300537 w 965556"/>
              <a:gd name="connsiteY2" fmla="*/ 55544 h 1801216"/>
              <a:gd name="connsiteX3" fmla="*/ 311145 w 965556"/>
              <a:gd name="connsiteY3" fmla="*/ 86084 h 1801216"/>
              <a:gd name="connsiteX4" fmla="*/ 265368 w 965556"/>
              <a:gd name="connsiteY4" fmla="*/ 106699 h 1801216"/>
              <a:gd name="connsiteX5" fmla="*/ 281354 w 965556"/>
              <a:gd name="connsiteY5" fmla="*/ 205812 h 1801216"/>
              <a:gd name="connsiteX6" fmla="*/ 322918 w 965556"/>
              <a:gd name="connsiteY6" fmla="*/ 215404 h 1801216"/>
              <a:gd name="connsiteX7" fmla="*/ 354890 w 965556"/>
              <a:gd name="connsiteY7" fmla="*/ 276151 h 1801216"/>
              <a:gd name="connsiteX8" fmla="*/ 383665 w 965556"/>
              <a:gd name="connsiteY8" fmla="*/ 292137 h 1801216"/>
              <a:gd name="connsiteX9" fmla="*/ 345298 w 965556"/>
              <a:gd name="connsiteY9" fmla="*/ 320911 h 1801216"/>
              <a:gd name="connsiteX10" fmla="*/ 271763 w 965556"/>
              <a:gd name="connsiteY10" fmla="*/ 340095 h 1801216"/>
              <a:gd name="connsiteX11" fmla="*/ 204621 w 965556"/>
              <a:gd name="connsiteY11" fmla="*/ 477574 h 1801216"/>
              <a:gd name="connsiteX12" fmla="*/ 166255 w 965556"/>
              <a:gd name="connsiteY12" fmla="*/ 570293 h 1801216"/>
              <a:gd name="connsiteX13" fmla="*/ 92719 w 965556"/>
              <a:gd name="connsiteY13" fmla="*/ 442405 h 1801216"/>
              <a:gd name="connsiteX14" fmla="*/ 115100 w 965556"/>
              <a:gd name="connsiteY14" fmla="*/ 349686 h 1801216"/>
              <a:gd name="connsiteX15" fmla="*/ 76733 w 965556"/>
              <a:gd name="connsiteY15" fmla="*/ 288939 h 1801216"/>
              <a:gd name="connsiteX16" fmla="*/ 35170 w 965556"/>
              <a:gd name="connsiteY16" fmla="*/ 330503 h 1801216"/>
              <a:gd name="connsiteX17" fmla="*/ 0 w 965556"/>
              <a:gd name="connsiteY17" fmla="*/ 352883 h 1801216"/>
              <a:gd name="connsiteX18" fmla="*/ 25578 w 965556"/>
              <a:gd name="connsiteY18" fmla="*/ 378461 h 1801216"/>
              <a:gd name="connsiteX19" fmla="*/ 83128 w 965556"/>
              <a:gd name="connsiteY19" fmla="*/ 599068 h 1801216"/>
              <a:gd name="connsiteX20" fmla="*/ 147072 w 965556"/>
              <a:gd name="connsiteY20" fmla="*/ 704576 h 1801216"/>
              <a:gd name="connsiteX21" fmla="*/ 233396 w 965556"/>
              <a:gd name="connsiteY21" fmla="*/ 631040 h 1801216"/>
              <a:gd name="connsiteX22" fmla="*/ 290946 w 965556"/>
              <a:gd name="connsiteY22" fmla="*/ 531927 h 1801216"/>
              <a:gd name="connsiteX23" fmla="*/ 310129 w 965556"/>
              <a:gd name="connsiteY23" fmla="*/ 605462 h 1801216"/>
              <a:gd name="connsiteX24" fmla="*/ 278157 w 965556"/>
              <a:gd name="connsiteY24" fmla="*/ 663012 h 1801216"/>
              <a:gd name="connsiteX25" fmla="*/ 169452 w 965556"/>
              <a:gd name="connsiteY25" fmla="*/ 813281 h 1801216"/>
              <a:gd name="connsiteX26" fmla="*/ 182241 w 965556"/>
              <a:gd name="connsiteY26" fmla="*/ 1085043 h 1801216"/>
              <a:gd name="connsiteX27" fmla="*/ 230199 w 965556"/>
              <a:gd name="connsiteY27" fmla="*/ 1590201 h 1801216"/>
              <a:gd name="connsiteX28" fmla="*/ 227002 w 965556"/>
              <a:gd name="connsiteY28" fmla="*/ 1650948 h 1801216"/>
              <a:gd name="connsiteX29" fmla="*/ 159860 w 965556"/>
              <a:gd name="connsiteY29" fmla="*/ 1785230 h 1801216"/>
              <a:gd name="connsiteX30" fmla="*/ 220607 w 965556"/>
              <a:gd name="connsiteY30" fmla="*/ 1801216 h 1801216"/>
              <a:gd name="connsiteX31" fmla="*/ 300537 w 965556"/>
              <a:gd name="connsiteY31" fmla="*/ 1727681 h 1801216"/>
              <a:gd name="connsiteX32" fmla="*/ 322918 w 965556"/>
              <a:gd name="connsiteY32" fmla="*/ 1666934 h 1801216"/>
              <a:gd name="connsiteX33" fmla="*/ 290946 w 965556"/>
              <a:gd name="connsiteY33" fmla="*/ 1615779 h 1801216"/>
              <a:gd name="connsiteX34" fmla="*/ 313326 w 965556"/>
              <a:gd name="connsiteY34" fmla="*/ 1344016 h 1801216"/>
              <a:gd name="connsiteX35" fmla="*/ 316523 w 965556"/>
              <a:gd name="connsiteY35" fmla="*/ 998718 h 1801216"/>
              <a:gd name="connsiteX36" fmla="*/ 450806 w 965556"/>
              <a:gd name="connsiteY36" fmla="*/ 1101029 h 1801216"/>
              <a:gd name="connsiteX37" fmla="*/ 633046 w 965556"/>
              <a:gd name="connsiteY37" fmla="*/ 1321636 h 1801216"/>
              <a:gd name="connsiteX38" fmla="*/ 696991 w 965556"/>
              <a:gd name="connsiteY38" fmla="*/ 1618976 h 1801216"/>
              <a:gd name="connsiteX39" fmla="*/ 661821 w 965556"/>
              <a:gd name="connsiteY39" fmla="*/ 1670131 h 1801216"/>
              <a:gd name="connsiteX40" fmla="*/ 700188 w 965556"/>
              <a:gd name="connsiteY40" fmla="*/ 1714892 h 1801216"/>
              <a:gd name="connsiteX41" fmla="*/ 834470 w 965556"/>
              <a:gd name="connsiteY41" fmla="*/ 1750061 h 1801216"/>
              <a:gd name="connsiteX42" fmla="*/ 773723 w 965556"/>
              <a:gd name="connsiteY42" fmla="*/ 1638159 h 1801216"/>
              <a:gd name="connsiteX43" fmla="*/ 748146 w 965556"/>
              <a:gd name="connsiteY43" fmla="*/ 1571018 h 1801216"/>
              <a:gd name="connsiteX44" fmla="*/ 735357 w 965556"/>
              <a:gd name="connsiteY44" fmla="*/ 1270481 h 1801216"/>
              <a:gd name="connsiteX45" fmla="*/ 485975 w 965556"/>
              <a:gd name="connsiteY45" fmla="*/ 819675 h 1801216"/>
              <a:gd name="connsiteX46" fmla="*/ 530736 w 965556"/>
              <a:gd name="connsiteY46" fmla="*/ 733351 h 1801216"/>
              <a:gd name="connsiteX47" fmla="*/ 601074 w 965556"/>
              <a:gd name="connsiteY47" fmla="*/ 637434 h 1801216"/>
              <a:gd name="connsiteX48" fmla="*/ 620258 w 965556"/>
              <a:gd name="connsiteY48" fmla="*/ 541518 h 1801216"/>
              <a:gd name="connsiteX49" fmla="*/ 690596 w 965556"/>
              <a:gd name="connsiteY49" fmla="*/ 666209 h 1801216"/>
              <a:gd name="connsiteX50" fmla="*/ 757737 w 965556"/>
              <a:gd name="connsiteY50" fmla="*/ 691787 h 1801216"/>
              <a:gd name="connsiteX51" fmla="*/ 904809 w 965556"/>
              <a:gd name="connsiteY51" fmla="*/ 480772 h 1801216"/>
              <a:gd name="connsiteX52" fmla="*/ 965556 w 965556"/>
              <a:gd name="connsiteY52" fmla="*/ 381658 h 1801216"/>
              <a:gd name="connsiteX53" fmla="*/ 936781 w 965556"/>
              <a:gd name="connsiteY53" fmla="*/ 311320 h 1801216"/>
              <a:gd name="connsiteX54" fmla="*/ 898414 w 965556"/>
              <a:gd name="connsiteY54" fmla="*/ 352883 h 1801216"/>
              <a:gd name="connsiteX55" fmla="*/ 879231 w 965556"/>
              <a:gd name="connsiteY55" fmla="*/ 317714 h 1801216"/>
              <a:gd name="connsiteX56" fmla="*/ 853653 w 965556"/>
              <a:gd name="connsiteY56" fmla="*/ 430233 h 1801216"/>
              <a:gd name="connsiteX57" fmla="*/ 812905 w 965556"/>
              <a:gd name="connsiteY57" fmla="*/ 507099 h 1801216"/>
              <a:gd name="connsiteX58" fmla="*/ 738554 w 965556"/>
              <a:gd name="connsiteY58" fmla="*/ 573490 h 1801216"/>
              <a:gd name="connsiteX59" fmla="*/ 652230 w 965556"/>
              <a:gd name="connsiteY59" fmla="*/ 311320 h 1801216"/>
              <a:gd name="connsiteX60" fmla="*/ 572300 w 965556"/>
              <a:gd name="connsiteY60" fmla="*/ 295334 h 1801216"/>
              <a:gd name="connsiteX61" fmla="*/ 524342 w 965556"/>
              <a:gd name="connsiteY61" fmla="*/ 260165 h 1801216"/>
              <a:gd name="connsiteX62" fmla="*/ 527539 w 965556"/>
              <a:gd name="connsiteY62" fmla="*/ 177037 h 1801216"/>
              <a:gd name="connsiteX63" fmla="*/ 511170 w 965556"/>
              <a:gd name="connsiteY63" fmla="*/ 143234 h 1801216"/>
              <a:gd name="connsiteX64" fmla="*/ 532601 w 965556"/>
              <a:gd name="connsiteY64" fmla="*/ 100372 h 1801216"/>
              <a:gd name="connsiteX65" fmla="*/ 501645 w 965556"/>
              <a:gd name="connsiteY65" fmla="*/ 67034 h 1801216"/>
              <a:gd name="connsiteX66" fmla="*/ 515433 w 965556"/>
              <a:gd name="connsiteY66" fmla="*/ 39624 h 1801216"/>
              <a:gd name="connsiteX67" fmla="*/ 473070 w 965556"/>
              <a:gd name="connsiteY67" fmla="*/ 28934 h 1801216"/>
              <a:gd name="connsiteX68" fmla="*/ 409242 w 965556"/>
              <a:gd name="connsiteY68" fmla="*/ 1191 h 1801216"/>
              <a:gd name="connsiteX69" fmla="*/ 373057 w 965556"/>
              <a:gd name="connsiteY69" fmla="*/ 21790 h 1801216"/>
              <a:gd name="connsiteX70" fmla="*/ 330327 w 965556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65556 w 982091"/>
              <a:gd name="connsiteY52" fmla="*/ 381658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82091"/>
              <a:gd name="connsiteY0" fmla="*/ 12415 h 1801216"/>
              <a:gd name="connsiteX1" fmla="*/ 327814 w 982091"/>
              <a:gd name="connsiteY1" fmla="*/ 43221 h 1801216"/>
              <a:gd name="connsiteX2" fmla="*/ 300537 w 982091"/>
              <a:gd name="connsiteY2" fmla="*/ 55544 h 1801216"/>
              <a:gd name="connsiteX3" fmla="*/ 311145 w 982091"/>
              <a:gd name="connsiteY3" fmla="*/ 86084 h 1801216"/>
              <a:gd name="connsiteX4" fmla="*/ 265368 w 982091"/>
              <a:gd name="connsiteY4" fmla="*/ 106699 h 1801216"/>
              <a:gd name="connsiteX5" fmla="*/ 281354 w 982091"/>
              <a:gd name="connsiteY5" fmla="*/ 205812 h 1801216"/>
              <a:gd name="connsiteX6" fmla="*/ 322918 w 982091"/>
              <a:gd name="connsiteY6" fmla="*/ 215404 h 1801216"/>
              <a:gd name="connsiteX7" fmla="*/ 354890 w 982091"/>
              <a:gd name="connsiteY7" fmla="*/ 276151 h 1801216"/>
              <a:gd name="connsiteX8" fmla="*/ 383665 w 982091"/>
              <a:gd name="connsiteY8" fmla="*/ 292137 h 1801216"/>
              <a:gd name="connsiteX9" fmla="*/ 345298 w 982091"/>
              <a:gd name="connsiteY9" fmla="*/ 320911 h 1801216"/>
              <a:gd name="connsiteX10" fmla="*/ 271763 w 982091"/>
              <a:gd name="connsiteY10" fmla="*/ 340095 h 1801216"/>
              <a:gd name="connsiteX11" fmla="*/ 204621 w 982091"/>
              <a:gd name="connsiteY11" fmla="*/ 477574 h 1801216"/>
              <a:gd name="connsiteX12" fmla="*/ 166255 w 982091"/>
              <a:gd name="connsiteY12" fmla="*/ 570293 h 1801216"/>
              <a:gd name="connsiteX13" fmla="*/ 92719 w 982091"/>
              <a:gd name="connsiteY13" fmla="*/ 442405 h 1801216"/>
              <a:gd name="connsiteX14" fmla="*/ 115100 w 982091"/>
              <a:gd name="connsiteY14" fmla="*/ 349686 h 1801216"/>
              <a:gd name="connsiteX15" fmla="*/ 76733 w 982091"/>
              <a:gd name="connsiteY15" fmla="*/ 288939 h 1801216"/>
              <a:gd name="connsiteX16" fmla="*/ 35170 w 982091"/>
              <a:gd name="connsiteY16" fmla="*/ 330503 h 1801216"/>
              <a:gd name="connsiteX17" fmla="*/ 0 w 982091"/>
              <a:gd name="connsiteY17" fmla="*/ 352883 h 1801216"/>
              <a:gd name="connsiteX18" fmla="*/ 25578 w 982091"/>
              <a:gd name="connsiteY18" fmla="*/ 378461 h 1801216"/>
              <a:gd name="connsiteX19" fmla="*/ 83128 w 982091"/>
              <a:gd name="connsiteY19" fmla="*/ 599068 h 1801216"/>
              <a:gd name="connsiteX20" fmla="*/ 147072 w 982091"/>
              <a:gd name="connsiteY20" fmla="*/ 704576 h 1801216"/>
              <a:gd name="connsiteX21" fmla="*/ 233396 w 982091"/>
              <a:gd name="connsiteY21" fmla="*/ 631040 h 1801216"/>
              <a:gd name="connsiteX22" fmla="*/ 290946 w 982091"/>
              <a:gd name="connsiteY22" fmla="*/ 531927 h 1801216"/>
              <a:gd name="connsiteX23" fmla="*/ 310129 w 982091"/>
              <a:gd name="connsiteY23" fmla="*/ 605462 h 1801216"/>
              <a:gd name="connsiteX24" fmla="*/ 278157 w 982091"/>
              <a:gd name="connsiteY24" fmla="*/ 663012 h 1801216"/>
              <a:gd name="connsiteX25" fmla="*/ 169452 w 982091"/>
              <a:gd name="connsiteY25" fmla="*/ 813281 h 1801216"/>
              <a:gd name="connsiteX26" fmla="*/ 182241 w 982091"/>
              <a:gd name="connsiteY26" fmla="*/ 1085043 h 1801216"/>
              <a:gd name="connsiteX27" fmla="*/ 230199 w 982091"/>
              <a:gd name="connsiteY27" fmla="*/ 1590201 h 1801216"/>
              <a:gd name="connsiteX28" fmla="*/ 227002 w 982091"/>
              <a:gd name="connsiteY28" fmla="*/ 1650948 h 1801216"/>
              <a:gd name="connsiteX29" fmla="*/ 159860 w 982091"/>
              <a:gd name="connsiteY29" fmla="*/ 1785230 h 1801216"/>
              <a:gd name="connsiteX30" fmla="*/ 220607 w 982091"/>
              <a:gd name="connsiteY30" fmla="*/ 1801216 h 1801216"/>
              <a:gd name="connsiteX31" fmla="*/ 300537 w 982091"/>
              <a:gd name="connsiteY31" fmla="*/ 1727681 h 1801216"/>
              <a:gd name="connsiteX32" fmla="*/ 322918 w 982091"/>
              <a:gd name="connsiteY32" fmla="*/ 1666934 h 1801216"/>
              <a:gd name="connsiteX33" fmla="*/ 290946 w 982091"/>
              <a:gd name="connsiteY33" fmla="*/ 1615779 h 1801216"/>
              <a:gd name="connsiteX34" fmla="*/ 313326 w 982091"/>
              <a:gd name="connsiteY34" fmla="*/ 1344016 h 1801216"/>
              <a:gd name="connsiteX35" fmla="*/ 316523 w 982091"/>
              <a:gd name="connsiteY35" fmla="*/ 998718 h 1801216"/>
              <a:gd name="connsiteX36" fmla="*/ 450806 w 982091"/>
              <a:gd name="connsiteY36" fmla="*/ 1101029 h 1801216"/>
              <a:gd name="connsiteX37" fmla="*/ 633046 w 982091"/>
              <a:gd name="connsiteY37" fmla="*/ 1321636 h 1801216"/>
              <a:gd name="connsiteX38" fmla="*/ 696991 w 982091"/>
              <a:gd name="connsiteY38" fmla="*/ 1618976 h 1801216"/>
              <a:gd name="connsiteX39" fmla="*/ 661821 w 982091"/>
              <a:gd name="connsiteY39" fmla="*/ 1670131 h 1801216"/>
              <a:gd name="connsiteX40" fmla="*/ 700188 w 982091"/>
              <a:gd name="connsiteY40" fmla="*/ 1714892 h 1801216"/>
              <a:gd name="connsiteX41" fmla="*/ 834470 w 982091"/>
              <a:gd name="connsiteY41" fmla="*/ 1750061 h 1801216"/>
              <a:gd name="connsiteX42" fmla="*/ 773723 w 982091"/>
              <a:gd name="connsiteY42" fmla="*/ 1638159 h 1801216"/>
              <a:gd name="connsiteX43" fmla="*/ 748146 w 982091"/>
              <a:gd name="connsiteY43" fmla="*/ 1571018 h 1801216"/>
              <a:gd name="connsiteX44" fmla="*/ 735357 w 982091"/>
              <a:gd name="connsiteY44" fmla="*/ 1270481 h 1801216"/>
              <a:gd name="connsiteX45" fmla="*/ 485975 w 982091"/>
              <a:gd name="connsiteY45" fmla="*/ 819675 h 1801216"/>
              <a:gd name="connsiteX46" fmla="*/ 530736 w 982091"/>
              <a:gd name="connsiteY46" fmla="*/ 733351 h 1801216"/>
              <a:gd name="connsiteX47" fmla="*/ 601074 w 982091"/>
              <a:gd name="connsiteY47" fmla="*/ 637434 h 1801216"/>
              <a:gd name="connsiteX48" fmla="*/ 620258 w 982091"/>
              <a:gd name="connsiteY48" fmla="*/ 541518 h 1801216"/>
              <a:gd name="connsiteX49" fmla="*/ 690596 w 982091"/>
              <a:gd name="connsiteY49" fmla="*/ 666209 h 1801216"/>
              <a:gd name="connsiteX50" fmla="*/ 757737 w 982091"/>
              <a:gd name="connsiteY50" fmla="*/ 691787 h 1801216"/>
              <a:gd name="connsiteX51" fmla="*/ 904809 w 982091"/>
              <a:gd name="connsiteY51" fmla="*/ 480772 h 1801216"/>
              <a:gd name="connsiteX52" fmla="*/ 946506 w 982091"/>
              <a:gd name="connsiteY52" fmla="*/ 414996 h 1801216"/>
              <a:gd name="connsiteX53" fmla="*/ 936781 w 982091"/>
              <a:gd name="connsiteY53" fmla="*/ 311320 h 1801216"/>
              <a:gd name="connsiteX54" fmla="*/ 898414 w 982091"/>
              <a:gd name="connsiteY54" fmla="*/ 352883 h 1801216"/>
              <a:gd name="connsiteX55" fmla="*/ 879231 w 982091"/>
              <a:gd name="connsiteY55" fmla="*/ 317714 h 1801216"/>
              <a:gd name="connsiteX56" fmla="*/ 853653 w 982091"/>
              <a:gd name="connsiteY56" fmla="*/ 430233 h 1801216"/>
              <a:gd name="connsiteX57" fmla="*/ 812905 w 982091"/>
              <a:gd name="connsiteY57" fmla="*/ 507099 h 1801216"/>
              <a:gd name="connsiteX58" fmla="*/ 738554 w 982091"/>
              <a:gd name="connsiteY58" fmla="*/ 573490 h 1801216"/>
              <a:gd name="connsiteX59" fmla="*/ 652230 w 982091"/>
              <a:gd name="connsiteY59" fmla="*/ 311320 h 1801216"/>
              <a:gd name="connsiteX60" fmla="*/ 572300 w 982091"/>
              <a:gd name="connsiteY60" fmla="*/ 295334 h 1801216"/>
              <a:gd name="connsiteX61" fmla="*/ 524342 w 982091"/>
              <a:gd name="connsiteY61" fmla="*/ 260165 h 1801216"/>
              <a:gd name="connsiteX62" fmla="*/ 527539 w 982091"/>
              <a:gd name="connsiteY62" fmla="*/ 177037 h 1801216"/>
              <a:gd name="connsiteX63" fmla="*/ 511170 w 982091"/>
              <a:gd name="connsiteY63" fmla="*/ 143234 h 1801216"/>
              <a:gd name="connsiteX64" fmla="*/ 532601 w 982091"/>
              <a:gd name="connsiteY64" fmla="*/ 100372 h 1801216"/>
              <a:gd name="connsiteX65" fmla="*/ 501645 w 982091"/>
              <a:gd name="connsiteY65" fmla="*/ 67034 h 1801216"/>
              <a:gd name="connsiteX66" fmla="*/ 515433 w 982091"/>
              <a:gd name="connsiteY66" fmla="*/ 39624 h 1801216"/>
              <a:gd name="connsiteX67" fmla="*/ 473070 w 982091"/>
              <a:gd name="connsiteY67" fmla="*/ 28934 h 1801216"/>
              <a:gd name="connsiteX68" fmla="*/ 409242 w 982091"/>
              <a:gd name="connsiteY68" fmla="*/ 1191 h 1801216"/>
              <a:gd name="connsiteX69" fmla="*/ 373057 w 982091"/>
              <a:gd name="connsiteY69" fmla="*/ 21790 h 1801216"/>
              <a:gd name="connsiteX70" fmla="*/ 330327 w 982091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9231 w 979710"/>
              <a:gd name="connsiteY55" fmla="*/ 317714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898414 w 979710"/>
              <a:gd name="connsiteY54" fmla="*/ 352883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30736 w 979710"/>
              <a:gd name="connsiteY46" fmla="*/ 733351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01074 w 979710"/>
              <a:gd name="connsiteY47" fmla="*/ 6374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78157 w 979710"/>
              <a:gd name="connsiteY24" fmla="*/ 663012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13281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182241 w 979710"/>
              <a:gd name="connsiteY26" fmla="*/ 1085043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230199 w 979710"/>
              <a:gd name="connsiteY27" fmla="*/ 1590201 h 1801216"/>
              <a:gd name="connsiteX28" fmla="*/ 227002 w 979710"/>
              <a:gd name="connsiteY28" fmla="*/ 1650948 h 1801216"/>
              <a:gd name="connsiteX29" fmla="*/ 159860 w 979710"/>
              <a:gd name="connsiteY29" fmla="*/ 1785230 h 1801216"/>
              <a:gd name="connsiteX30" fmla="*/ 220607 w 979710"/>
              <a:gd name="connsiteY30" fmla="*/ 1801216 h 1801216"/>
              <a:gd name="connsiteX31" fmla="*/ 300537 w 979710"/>
              <a:gd name="connsiteY31" fmla="*/ 1727681 h 1801216"/>
              <a:gd name="connsiteX32" fmla="*/ 322918 w 979710"/>
              <a:gd name="connsiteY32" fmla="*/ 1666934 h 1801216"/>
              <a:gd name="connsiteX33" fmla="*/ 290946 w 979710"/>
              <a:gd name="connsiteY33" fmla="*/ 1615779 h 1801216"/>
              <a:gd name="connsiteX34" fmla="*/ 313326 w 979710"/>
              <a:gd name="connsiteY34" fmla="*/ 1344016 h 1801216"/>
              <a:gd name="connsiteX35" fmla="*/ 316523 w 979710"/>
              <a:gd name="connsiteY35" fmla="*/ 998718 h 1801216"/>
              <a:gd name="connsiteX36" fmla="*/ 450806 w 979710"/>
              <a:gd name="connsiteY36" fmla="*/ 1101029 h 1801216"/>
              <a:gd name="connsiteX37" fmla="*/ 633046 w 979710"/>
              <a:gd name="connsiteY37" fmla="*/ 1321636 h 1801216"/>
              <a:gd name="connsiteX38" fmla="*/ 696991 w 979710"/>
              <a:gd name="connsiteY38" fmla="*/ 1618976 h 1801216"/>
              <a:gd name="connsiteX39" fmla="*/ 661821 w 979710"/>
              <a:gd name="connsiteY39" fmla="*/ 1670131 h 1801216"/>
              <a:gd name="connsiteX40" fmla="*/ 700188 w 979710"/>
              <a:gd name="connsiteY40" fmla="*/ 1714892 h 1801216"/>
              <a:gd name="connsiteX41" fmla="*/ 834470 w 979710"/>
              <a:gd name="connsiteY41" fmla="*/ 1750061 h 1801216"/>
              <a:gd name="connsiteX42" fmla="*/ 773723 w 979710"/>
              <a:gd name="connsiteY42" fmla="*/ 1638159 h 1801216"/>
              <a:gd name="connsiteX43" fmla="*/ 748146 w 979710"/>
              <a:gd name="connsiteY43" fmla="*/ 1571018 h 1801216"/>
              <a:gd name="connsiteX44" fmla="*/ 735357 w 979710"/>
              <a:gd name="connsiteY44" fmla="*/ 1270481 h 1801216"/>
              <a:gd name="connsiteX45" fmla="*/ 485975 w 979710"/>
              <a:gd name="connsiteY45" fmla="*/ 819675 h 1801216"/>
              <a:gd name="connsiteX46" fmla="*/ 583124 w 979710"/>
              <a:gd name="connsiteY46" fmla="*/ 854795 h 1801216"/>
              <a:gd name="connsiteX47" fmla="*/ 624887 w 979710"/>
              <a:gd name="connsiteY47" fmla="*/ 599334 h 1801216"/>
              <a:gd name="connsiteX48" fmla="*/ 620258 w 979710"/>
              <a:gd name="connsiteY48" fmla="*/ 541518 h 1801216"/>
              <a:gd name="connsiteX49" fmla="*/ 690596 w 979710"/>
              <a:gd name="connsiteY49" fmla="*/ 666209 h 1801216"/>
              <a:gd name="connsiteX50" fmla="*/ 757737 w 979710"/>
              <a:gd name="connsiteY50" fmla="*/ 691787 h 1801216"/>
              <a:gd name="connsiteX51" fmla="*/ 904809 w 979710"/>
              <a:gd name="connsiteY51" fmla="*/ 480772 h 1801216"/>
              <a:gd name="connsiteX52" fmla="*/ 946506 w 979710"/>
              <a:gd name="connsiteY52" fmla="*/ 414996 h 1801216"/>
              <a:gd name="connsiteX53" fmla="*/ 934400 w 979710"/>
              <a:gd name="connsiteY53" fmla="*/ 323226 h 1801216"/>
              <a:gd name="connsiteX54" fmla="*/ 900795 w 979710"/>
              <a:gd name="connsiteY54" fmla="*/ 355264 h 1801216"/>
              <a:gd name="connsiteX55" fmla="*/ 874469 w 979710"/>
              <a:gd name="connsiteY55" fmla="*/ 332001 h 1801216"/>
              <a:gd name="connsiteX56" fmla="*/ 853653 w 979710"/>
              <a:gd name="connsiteY56" fmla="*/ 430233 h 1801216"/>
              <a:gd name="connsiteX57" fmla="*/ 812905 w 979710"/>
              <a:gd name="connsiteY57" fmla="*/ 507099 h 1801216"/>
              <a:gd name="connsiteX58" fmla="*/ 738554 w 979710"/>
              <a:gd name="connsiteY58" fmla="*/ 573490 h 1801216"/>
              <a:gd name="connsiteX59" fmla="*/ 652230 w 979710"/>
              <a:gd name="connsiteY59" fmla="*/ 311320 h 1801216"/>
              <a:gd name="connsiteX60" fmla="*/ 572300 w 979710"/>
              <a:gd name="connsiteY60" fmla="*/ 295334 h 1801216"/>
              <a:gd name="connsiteX61" fmla="*/ 524342 w 979710"/>
              <a:gd name="connsiteY61" fmla="*/ 260165 h 1801216"/>
              <a:gd name="connsiteX62" fmla="*/ 527539 w 979710"/>
              <a:gd name="connsiteY62" fmla="*/ 177037 h 1801216"/>
              <a:gd name="connsiteX63" fmla="*/ 511170 w 979710"/>
              <a:gd name="connsiteY63" fmla="*/ 143234 h 1801216"/>
              <a:gd name="connsiteX64" fmla="*/ 532601 w 979710"/>
              <a:gd name="connsiteY64" fmla="*/ 100372 h 1801216"/>
              <a:gd name="connsiteX65" fmla="*/ 501645 w 979710"/>
              <a:gd name="connsiteY65" fmla="*/ 67034 h 1801216"/>
              <a:gd name="connsiteX66" fmla="*/ 515433 w 979710"/>
              <a:gd name="connsiteY66" fmla="*/ 39624 h 1801216"/>
              <a:gd name="connsiteX67" fmla="*/ 473070 w 979710"/>
              <a:gd name="connsiteY67" fmla="*/ 28934 h 1801216"/>
              <a:gd name="connsiteX68" fmla="*/ 409242 w 979710"/>
              <a:gd name="connsiteY68" fmla="*/ 1191 h 1801216"/>
              <a:gd name="connsiteX69" fmla="*/ 373057 w 979710"/>
              <a:gd name="connsiteY69" fmla="*/ 21790 h 1801216"/>
              <a:gd name="connsiteX70" fmla="*/ 330327 w 979710"/>
              <a:gd name="connsiteY70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230199 w 979710"/>
              <a:gd name="connsiteY28" fmla="*/ 1590201 h 1801216"/>
              <a:gd name="connsiteX29" fmla="*/ 227002 w 979710"/>
              <a:gd name="connsiteY29" fmla="*/ 1650948 h 1801216"/>
              <a:gd name="connsiteX30" fmla="*/ 159860 w 979710"/>
              <a:gd name="connsiteY30" fmla="*/ 1785230 h 1801216"/>
              <a:gd name="connsiteX31" fmla="*/ 220607 w 979710"/>
              <a:gd name="connsiteY31" fmla="*/ 1801216 h 1801216"/>
              <a:gd name="connsiteX32" fmla="*/ 300537 w 979710"/>
              <a:gd name="connsiteY32" fmla="*/ 1727681 h 1801216"/>
              <a:gd name="connsiteX33" fmla="*/ 322918 w 979710"/>
              <a:gd name="connsiteY33" fmla="*/ 1666934 h 1801216"/>
              <a:gd name="connsiteX34" fmla="*/ 290946 w 979710"/>
              <a:gd name="connsiteY34" fmla="*/ 1615779 h 1801216"/>
              <a:gd name="connsiteX35" fmla="*/ 313326 w 979710"/>
              <a:gd name="connsiteY35" fmla="*/ 1344016 h 1801216"/>
              <a:gd name="connsiteX36" fmla="*/ 316523 w 979710"/>
              <a:gd name="connsiteY36" fmla="*/ 998718 h 1801216"/>
              <a:gd name="connsiteX37" fmla="*/ 450806 w 979710"/>
              <a:gd name="connsiteY37" fmla="*/ 1101029 h 1801216"/>
              <a:gd name="connsiteX38" fmla="*/ 633046 w 979710"/>
              <a:gd name="connsiteY38" fmla="*/ 1321636 h 1801216"/>
              <a:gd name="connsiteX39" fmla="*/ 696991 w 979710"/>
              <a:gd name="connsiteY39" fmla="*/ 1618976 h 1801216"/>
              <a:gd name="connsiteX40" fmla="*/ 661821 w 979710"/>
              <a:gd name="connsiteY40" fmla="*/ 1670131 h 1801216"/>
              <a:gd name="connsiteX41" fmla="*/ 700188 w 979710"/>
              <a:gd name="connsiteY41" fmla="*/ 1714892 h 1801216"/>
              <a:gd name="connsiteX42" fmla="*/ 834470 w 979710"/>
              <a:gd name="connsiteY42" fmla="*/ 1750061 h 1801216"/>
              <a:gd name="connsiteX43" fmla="*/ 773723 w 979710"/>
              <a:gd name="connsiteY43" fmla="*/ 1638159 h 1801216"/>
              <a:gd name="connsiteX44" fmla="*/ 748146 w 979710"/>
              <a:gd name="connsiteY44" fmla="*/ 1571018 h 1801216"/>
              <a:gd name="connsiteX45" fmla="*/ 735357 w 979710"/>
              <a:gd name="connsiteY45" fmla="*/ 1270481 h 1801216"/>
              <a:gd name="connsiteX46" fmla="*/ 485975 w 979710"/>
              <a:gd name="connsiteY46" fmla="*/ 819675 h 1801216"/>
              <a:gd name="connsiteX47" fmla="*/ 583124 w 979710"/>
              <a:gd name="connsiteY47" fmla="*/ 854795 h 1801216"/>
              <a:gd name="connsiteX48" fmla="*/ 624887 w 979710"/>
              <a:gd name="connsiteY48" fmla="*/ 599334 h 1801216"/>
              <a:gd name="connsiteX49" fmla="*/ 620258 w 979710"/>
              <a:gd name="connsiteY49" fmla="*/ 541518 h 1801216"/>
              <a:gd name="connsiteX50" fmla="*/ 690596 w 979710"/>
              <a:gd name="connsiteY50" fmla="*/ 666209 h 1801216"/>
              <a:gd name="connsiteX51" fmla="*/ 757737 w 979710"/>
              <a:gd name="connsiteY51" fmla="*/ 691787 h 1801216"/>
              <a:gd name="connsiteX52" fmla="*/ 904809 w 979710"/>
              <a:gd name="connsiteY52" fmla="*/ 480772 h 1801216"/>
              <a:gd name="connsiteX53" fmla="*/ 946506 w 979710"/>
              <a:gd name="connsiteY53" fmla="*/ 414996 h 1801216"/>
              <a:gd name="connsiteX54" fmla="*/ 934400 w 979710"/>
              <a:gd name="connsiteY54" fmla="*/ 323226 h 1801216"/>
              <a:gd name="connsiteX55" fmla="*/ 900795 w 979710"/>
              <a:gd name="connsiteY55" fmla="*/ 355264 h 1801216"/>
              <a:gd name="connsiteX56" fmla="*/ 874469 w 979710"/>
              <a:gd name="connsiteY56" fmla="*/ 332001 h 1801216"/>
              <a:gd name="connsiteX57" fmla="*/ 853653 w 979710"/>
              <a:gd name="connsiteY57" fmla="*/ 430233 h 1801216"/>
              <a:gd name="connsiteX58" fmla="*/ 812905 w 979710"/>
              <a:gd name="connsiteY58" fmla="*/ 507099 h 1801216"/>
              <a:gd name="connsiteX59" fmla="*/ 738554 w 979710"/>
              <a:gd name="connsiteY59" fmla="*/ 573490 h 1801216"/>
              <a:gd name="connsiteX60" fmla="*/ 652230 w 979710"/>
              <a:gd name="connsiteY60" fmla="*/ 311320 h 1801216"/>
              <a:gd name="connsiteX61" fmla="*/ 572300 w 979710"/>
              <a:gd name="connsiteY61" fmla="*/ 295334 h 1801216"/>
              <a:gd name="connsiteX62" fmla="*/ 524342 w 979710"/>
              <a:gd name="connsiteY62" fmla="*/ 260165 h 1801216"/>
              <a:gd name="connsiteX63" fmla="*/ 527539 w 979710"/>
              <a:gd name="connsiteY63" fmla="*/ 177037 h 1801216"/>
              <a:gd name="connsiteX64" fmla="*/ 511170 w 979710"/>
              <a:gd name="connsiteY64" fmla="*/ 143234 h 1801216"/>
              <a:gd name="connsiteX65" fmla="*/ 532601 w 979710"/>
              <a:gd name="connsiteY65" fmla="*/ 100372 h 1801216"/>
              <a:gd name="connsiteX66" fmla="*/ 501645 w 979710"/>
              <a:gd name="connsiteY66" fmla="*/ 67034 h 1801216"/>
              <a:gd name="connsiteX67" fmla="*/ 515433 w 979710"/>
              <a:gd name="connsiteY67" fmla="*/ 39624 h 1801216"/>
              <a:gd name="connsiteX68" fmla="*/ 473070 w 979710"/>
              <a:gd name="connsiteY68" fmla="*/ 28934 h 1801216"/>
              <a:gd name="connsiteX69" fmla="*/ 409242 w 979710"/>
              <a:gd name="connsiteY69" fmla="*/ 1191 h 1801216"/>
              <a:gd name="connsiteX70" fmla="*/ 373057 w 979710"/>
              <a:gd name="connsiteY70" fmla="*/ 21790 h 1801216"/>
              <a:gd name="connsiteX71" fmla="*/ 330327 w 979710"/>
              <a:gd name="connsiteY71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13326 w 979710"/>
              <a:gd name="connsiteY36" fmla="*/ 1344016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16523 w 979710"/>
              <a:gd name="connsiteY37" fmla="*/ 998718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296657 w 979710"/>
              <a:gd name="connsiteY36" fmla="*/ 1298772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49861 w 979710"/>
              <a:gd name="connsiteY37" fmla="*/ 1120162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08563 w 979710"/>
              <a:gd name="connsiteY36" fmla="*/ 1255910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5094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1216"/>
              <a:gd name="connsiteX1" fmla="*/ 327814 w 979710"/>
              <a:gd name="connsiteY1" fmla="*/ 43221 h 1801216"/>
              <a:gd name="connsiteX2" fmla="*/ 300537 w 979710"/>
              <a:gd name="connsiteY2" fmla="*/ 55544 h 1801216"/>
              <a:gd name="connsiteX3" fmla="*/ 311145 w 979710"/>
              <a:gd name="connsiteY3" fmla="*/ 86084 h 1801216"/>
              <a:gd name="connsiteX4" fmla="*/ 265368 w 979710"/>
              <a:gd name="connsiteY4" fmla="*/ 106699 h 1801216"/>
              <a:gd name="connsiteX5" fmla="*/ 281354 w 979710"/>
              <a:gd name="connsiteY5" fmla="*/ 205812 h 1801216"/>
              <a:gd name="connsiteX6" fmla="*/ 322918 w 979710"/>
              <a:gd name="connsiteY6" fmla="*/ 215404 h 1801216"/>
              <a:gd name="connsiteX7" fmla="*/ 354890 w 979710"/>
              <a:gd name="connsiteY7" fmla="*/ 276151 h 1801216"/>
              <a:gd name="connsiteX8" fmla="*/ 383665 w 979710"/>
              <a:gd name="connsiteY8" fmla="*/ 292137 h 1801216"/>
              <a:gd name="connsiteX9" fmla="*/ 345298 w 979710"/>
              <a:gd name="connsiteY9" fmla="*/ 320911 h 1801216"/>
              <a:gd name="connsiteX10" fmla="*/ 271763 w 979710"/>
              <a:gd name="connsiteY10" fmla="*/ 340095 h 1801216"/>
              <a:gd name="connsiteX11" fmla="*/ 204621 w 979710"/>
              <a:gd name="connsiteY11" fmla="*/ 477574 h 1801216"/>
              <a:gd name="connsiteX12" fmla="*/ 166255 w 979710"/>
              <a:gd name="connsiteY12" fmla="*/ 570293 h 1801216"/>
              <a:gd name="connsiteX13" fmla="*/ 92719 w 979710"/>
              <a:gd name="connsiteY13" fmla="*/ 442405 h 1801216"/>
              <a:gd name="connsiteX14" fmla="*/ 115100 w 979710"/>
              <a:gd name="connsiteY14" fmla="*/ 349686 h 1801216"/>
              <a:gd name="connsiteX15" fmla="*/ 76733 w 979710"/>
              <a:gd name="connsiteY15" fmla="*/ 288939 h 1801216"/>
              <a:gd name="connsiteX16" fmla="*/ 35170 w 979710"/>
              <a:gd name="connsiteY16" fmla="*/ 330503 h 1801216"/>
              <a:gd name="connsiteX17" fmla="*/ 0 w 979710"/>
              <a:gd name="connsiteY17" fmla="*/ 352883 h 1801216"/>
              <a:gd name="connsiteX18" fmla="*/ 25578 w 979710"/>
              <a:gd name="connsiteY18" fmla="*/ 378461 h 1801216"/>
              <a:gd name="connsiteX19" fmla="*/ 83128 w 979710"/>
              <a:gd name="connsiteY19" fmla="*/ 599068 h 1801216"/>
              <a:gd name="connsiteX20" fmla="*/ 147072 w 979710"/>
              <a:gd name="connsiteY20" fmla="*/ 704576 h 1801216"/>
              <a:gd name="connsiteX21" fmla="*/ 233396 w 979710"/>
              <a:gd name="connsiteY21" fmla="*/ 631040 h 1801216"/>
              <a:gd name="connsiteX22" fmla="*/ 290946 w 979710"/>
              <a:gd name="connsiteY22" fmla="*/ 531927 h 1801216"/>
              <a:gd name="connsiteX23" fmla="*/ 310129 w 979710"/>
              <a:gd name="connsiteY23" fmla="*/ 605462 h 1801216"/>
              <a:gd name="connsiteX24" fmla="*/ 249582 w 979710"/>
              <a:gd name="connsiteY24" fmla="*/ 674918 h 1801216"/>
              <a:gd name="connsiteX25" fmla="*/ 169452 w 979710"/>
              <a:gd name="connsiteY25" fmla="*/ 844237 h 1801216"/>
              <a:gd name="connsiteX26" fmla="*/ 96516 w 979710"/>
              <a:gd name="connsiteY26" fmla="*/ 1096950 h 1801216"/>
              <a:gd name="connsiteX27" fmla="*/ 192083 w 979710"/>
              <a:gd name="connsiteY27" fmla="*/ 1126690 h 1801216"/>
              <a:gd name="connsiteX28" fmla="*/ 196845 w 979710"/>
              <a:gd name="connsiteY28" fmla="*/ 1262421 h 1801216"/>
              <a:gd name="connsiteX29" fmla="*/ 230199 w 979710"/>
              <a:gd name="connsiteY29" fmla="*/ 1590201 h 1801216"/>
              <a:gd name="connsiteX30" fmla="*/ 227002 w 979710"/>
              <a:gd name="connsiteY30" fmla="*/ 1669998 h 1801216"/>
              <a:gd name="connsiteX31" fmla="*/ 159860 w 979710"/>
              <a:gd name="connsiteY31" fmla="*/ 1785230 h 1801216"/>
              <a:gd name="connsiteX32" fmla="*/ 220607 w 979710"/>
              <a:gd name="connsiteY32" fmla="*/ 1801216 h 1801216"/>
              <a:gd name="connsiteX33" fmla="*/ 300537 w 979710"/>
              <a:gd name="connsiteY33" fmla="*/ 1727681 h 1801216"/>
              <a:gd name="connsiteX34" fmla="*/ 322918 w 979710"/>
              <a:gd name="connsiteY34" fmla="*/ 1666934 h 1801216"/>
              <a:gd name="connsiteX35" fmla="*/ 290946 w 979710"/>
              <a:gd name="connsiteY35" fmla="*/ 1615779 h 1801216"/>
              <a:gd name="connsiteX36" fmla="*/ 320469 w 979710"/>
              <a:gd name="connsiteY36" fmla="*/ 1305916 h 1801216"/>
              <a:gd name="connsiteX37" fmla="*/ 316524 w 979710"/>
              <a:gd name="connsiteY37" fmla="*/ 1124925 h 1801216"/>
              <a:gd name="connsiteX38" fmla="*/ 450806 w 979710"/>
              <a:gd name="connsiteY38" fmla="*/ 1101029 h 1801216"/>
              <a:gd name="connsiteX39" fmla="*/ 633046 w 979710"/>
              <a:gd name="connsiteY39" fmla="*/ 1321636 h 1801216"/>
              <a:gd name="connsiteX40" fmla="*/ 696991 w 979710"/>
              <a:gd name="connsiteY40" fmla="*/ 1618976 h 1801216"/>
              <a:gd name="connsiteX41" fmla="*/ 661821 w 979710"/>
              <a:gd name="connsiteY41" fmla="*/ 1670131 h 1801216"/>
              <a:gd name="connsiteX42" fmla="*/ 700188 w 979710"/>
              <a:gd name="connsiteY42" fmla="*/ 1714892 h 1801216"/>
              <a:gd name="connsiteX43" fmla="*/ 834470 w 979710"/>
              <a:gd name="connsiteY43" fmla="*/ 1750061 h 1801216"/>
              <a:gd name="connsiteX44" fmla="*/ 773723 w 979710"/>
              <a:gd name="connsiteY44" fmla="*/ 1638159 h 1801216"/>
              <a:gd name="connsiteX45" fmla="*/ 748146 w 979710"/>
              <a:gd name="connsiteY45" fmla="*/ 1571018 h 1801216"/>
              <a:gd name="connsiteX46" fmla="*/ 735357 w 979710"/>
              <a:gd name="connsiteY46" fmla="*/ 1270481 h 1801216"/>
              <a:gd name="connsiteX47" fmla="*/ 485975 w 979710"/>
              <a:gd name="connsiteY47" fmla="*/ 819675 h 1801216"/>
              <a:gd name="connsiteX48" fmla="*/ 583124 w 979710"/>
              <a:gd name="connsiteY48" fmla="*/ 854795 h 1801216"/>
              <a:gd name="connsiteX49" fmla="*/ 624887 w 979710"/>
              <a:gd name="connsiteY49" fmla="*/ 599334 h 1801216"/>
              <a:gd name="connsiteX50" fmla="*/ 620258 w 979710"/>
              <a:gd name="connsiteY50" fmla="*/ 541518 h 1801216"/>
              <a:gd name="connsiteX51" fmla="*/ 690596 w 979710"/>
              <a:gd name="connsiteY51" fmla="*/ 666209 h 1801216"/>
              <a:gd name="connsiteX52" fmla="*/ 757737 w 979710"/>
              <a:gd name="connsiteY52" fmla="*/ 691787 h 1801216"/>
              <a:gd name="connsiteX53" fmla="*/ 904809 w 979710"/>
              <a:gd name="connsiteY53" fmla="*/ 480772 h 1801216"/>
              <a:gd name="connsiteX54" fmla="*/ 946506 w 979710"/>
              <a:gd name="connsiteY54" fmla="*/ 414996 h 1801216"/>
              <a:gd name="connsiteX55" fmla="*/ 934400 w 979710"/>
              <a:gd name="connsiteY55" fmla="*/ 323226 h 1801216"/>
              <a:gd name="connsiteX56" fmla="*/ 900795 w 979710"/>
              <a:gd name="connsiteY56" fmla="*/ 355264 h 1801216"/>
              <a:gd name="connsiteX57" fmla="*/ 874469 w 979710"/>
              <a:gd name="connsiteY57" fmla="*/ 332001 h 1801216"/>
              <a:gd name="connsiteX58" fmla="*/ 853653 w 979710"/>
              <a:gd name="connsiteY58" fmla="*/ 430233 h 1801216"/>
              <a:gd name="connsiteX59" fmla="*/ 812905 w 979710"/>
              <a:gd name="connsiteY59" fmla="*/ 507099 h 1801216"/>
              <a:gd name="connsiteX60" fmla="*/ 738554 w 979710"/>
              <a:gd name="connsiteY60" fmla="*/ 573490 h 1801216"/>
              <a:gd name="connsiteX61" fmla="*/ 652230 w 979710"/>
              <a:gd name="connsiteY61" fmla="*/ 311320 h 1801216"/>
              <a:gd name="connsiteX62" fmla="*/ 572300 w 979710"/>
              <a:gd name="connsiteY62" fmla="*/ 295334 h 1801216"/>
              <a:gd name="connsiteX63" fmla="*/ 524342 w 979710"/>
              <a:gd name="connsiteY63" fmla="*/ 260165 h 1801216"/>
              <a:gd name="connsiteX64" fmla="*/ 527539 w 979710"/>
              <a:gd name="connsiteY64" fmla="*/ 177037 h 1801216"/>
              <a:gd name="connsiteX65" fmla="*/ 511170 w 979710"/>
              <a:gd name="connsiteY65" fmla="*/ 143234 h 1801216"/>
              <a:gd name="connsiteX66" fmla="*/ 532601 w 979710"/>
              <a:gd name="connsiteY66" fmla="*/ 100372 h 1801216"/>
              <a:gd name="connsiteX67" fmla="*/ 501645 w 979710"/>
              <a:gd name="connsiteY67" fmla="*/ 67034 h 1801216"/>
              <a:gd name="connsiteX68" fmla="*/ 515433 w 979710"/>
              <a:gd name="connsiteY68" fmla="*/ 39624 h 1801216"/>
              <a:gd name="connsiteX69" fmla="*/ 473070 w 979710"/>
              <a:gd name="connsiteY69" fmla="*/ 28934 h 1801216"/>
              <a:gd name="connsiteX70" fmla="*/ 409242 w 979710"/>
              <a:gd name="connsiteY70" fmla="*/ 1191 h 1801216"/>
              <a:gd name="connsiteX71" fmla="*/ 373057 w 979710"/>
              <a:gd name="connsiteY71" fmla="*/ 21790 h 1801216"/>
              <a:gd name="connsiteX72" fmla="*/ 330327 w 979710"/>
              <a:gd name="connsiteY72" fmla="*/ 12415 h 1801216"/>
              <a:gd name="connsiteX0" fmla="*/ 330327 w 979710"/>
              <a:gd name="connsiteY0" fmla="*/ 12415 h 1809059"/>
              <a:gd name="connsiteX1" fmla="*/ 327814 w 979710"/>
              <a:gd name="connsiteY1" fmla="*/ 43221 h 1809059"/>
              <a:gd name="connsiteX2" fmla="*/ 300537 w 979710"/>
              <a:gd name="connsiteY2" fmla="*/ 55544 h 1809059"/>
              <a:gd name="connsiteX3" fmla="*/ 311145 w 979710"/>
              <a:gd name="connsiteY3" fmla="*/ 86084 h 1809059"/>
              <a:gd name="connsiteX4" fmla="*/ 265368 w 979710"/>
              <a:gd name="connsiteY4" fmla="*/ 106699 h 1809059"/>
              <a:gd name="connsiteX5" fmla="*/ 281354 w 979710"/>
              <a:gd name="connsiteY5" fmla="*/ 205812 h 1809059"/>
              <a:gd name="connsiteX6" fmla="*/ 322918 w 979710"/>
              <a:gd name="connsiteY6" fmla="*/ 215404 h 1809059"/>
              <a:gd name="connsiteX7" fmla="*/ 354890 w 979710"/>
              <a:gd name="connsiteY7" fmla="*/ 276151 h 1809059"/>
              <a:gd name="connsiteX8" fmla="*/ 383665 w 979710"/>
              <a:gd name="connsiteY8" fmla="*/ 292137 h 1809059"/>
              <a:gd name="connsiteX9" fmla="*/ 345298 w 979710"/>
              <a:gd name="connsiteY9" fmla="*/ 320911 h 1809059"/>
              <a:gd name="connsiteX10" fmla="*/ 271763 w 979710"/>
              <a:gd name="connsiteY10" fmla="*/ 340095 h 1809059"/>
              <a:gd name="connsiteX11" fmla="*/ 204621 w 979710"/>
              <a:gd name="connsiteY11" fmla="*/ 477574 h 1809059"/>
              <a:gd name="connsiteX12" fmla="*/ 166255 w 979710"/>
              <a:gd name="connsiteY12" fmla="*/ 570293 h 1809059"/>
              <a:gd name="connsiteX13" fmla="*/ 92719 w 979710"/>
              <a:gd name="connsiteY13" fmla="*/ 442405 h 1809059"/>
              <a:gd name="connsiteX14" fmla="*/ 115100 w 979710"/>
              <a:gd name="connsiteY14" fmla="*/ 349686 h 1809059"/>
              <a:gd name="connsiteX15" fmla="*/ 76733 w 979710"/>
              <a:gd name="connsiteY15" fmla="*/ 288939 h 1809059"/>
              <a:gd name="connsiteX16" fmla="*/ 35170 w 979710"/>
              <a:gd name="connsiteY16" fmla="*/ 330503 h 1809059"/>
              <a:gd name="connsiteX17" fmla="*/ 0 w 979710"/>
              <a:gd name="connsiteY17" fmla="*/ 352883 h 1809059"/>
              <a:gd name="connsiteX18" fmla="*/ 25578 w 979710"/>
              <a:gd name="connsiteY18" fmla="*/ 378461 h 1809059"/>
              <a:gd name="connsiteX19" fmla="*/ 83128 w 979710"/>
              <a:gd name="connsiteY19" fmla="*/ 599068 h 1809059"/>
              <a:gd name="connsiteX20" fmla="*/ 147072 w 979710"/>
              <a:gd name="connsiteY20" fmla="*/ 704576 h 1809059"/>
              <a:gd name="connsiteX21" fmla="*/ 233396 w 979710"/>
              <a:gd name="connsiteY21" fmla="*/ 631040 h 1809059"/>
              <a:gd name="connsiteX22" fmla="*/ 290946 w 979710"/>
              <a:gd name="connsiteY22" fmla="*/ 531927 h 1809059"/>
              <a:gd name="connsiteX23" fmla="*/ 310129 w 979710"/>
              <a:gd name="connsiteY23" fmla="*/ 605462 h 1809059"/>
              <a:gd name="connsiteX24" fmla="*/ 249582 w 979710"/>
              <a:gd name="connsiteY24" fmla="*/ 674918 h 1809059"/>
              <a:gd name="connsiteX25" fmla="*/ 169452 w 979710"/>
              <a:gd name="connsiteY25" fmla="*/ 844237 h 1809059"/>
              <a:gd name="connsiteX26" fmla="*/ 96516 w 979710"/>
              <a:gd name="connsiteY26" fmla="*/ 1096950 h 1809059"/>
              <a:gd name="connsiteX27" fmla="*/ 192083 w 979710"/>
              <a:gd name="connsiteY27" fmla="*/ 1126690 h 1809059"/>
              <a:gd name="connsiteX28" fmla="*/ 196845 w 979710"/>
              <a:gd name="connsiteY28" fmla="*/ 1262421 h 1809059"/>
              <a:gd name="connsiteX29" fmla="*/ 230199 w 979710"/>
              <a:gd name="connsiteY29" fmla="*/ 1590201 h 1809059"/>
              <a:gd name="connsiteX30" fmla="*/ 227002 w 979710"/>
              <a:gd name="connsiteY30" fmla="*/ 1669998 h 1809059"/>
              <a:gd name="connsiteX31" fmla="*/ 159860 w 979710"/>
              <a:gd name="connsiteY31" fmla="*/ 1785230 h 1809059"/>
              <a:gd name="connsiteX32" fmla="*/ 220607 w 979710"/>
              <a:gd name="connsiteY32" fmla="*/ 1801216 h 1809059"/>
              <a:gd name="connsiteX33" fmla="*/ 300537 w 979710"/>
              <a:gd name="connsiteY33" fmla="*/ 1727681 h 1809059"/>
              <a:gd name="connsiteX34" fmla="*/ 322918 w 979710"/>
              <a:gd name="connsiteY34" fmla="*/ 1666934 h 1809059"/>
              <a:gd name="connsiteX35" fmla="*/ 290946 w 979710"/>
              <a:gd name="connsiteY35" fmla="*/ 1615779 h 1809059"/>
              <a:gd name="connsiteX36" fmla="*/ 320469 w 979710"/>
              <a:gd name="connsiteY36" fmla="*/ 1305916 h 1809059"/>
              <a:gd name="connsiteX37" fmla="*/ 316524 w 979710"/>
              <a:gd name="connsiteY37" fmla="*/ 1124925 h 1809059"/>
              <a:gd name="connsiteX38" fmla="*/ 450806 w 979710"/>
              <a:gd name="connsiteY38" fmla="*/ 1101029 h 1809059"/>
              <a:gd name="connsiteX39" fmla="*/ 633046 w 979710"/>
              <a:gd name="connsiteY39" fmla="*/ 1321636 h 1809059"/>
              <a:gd name="connsiteX40" fmla="*/ 696991 w 979710"/>
              <a:gd name="connsiteY40" fmla="*/ 1618976 h 1809059"/>
              <a:gd name="connsiteX41" fmla="*/ 661821 w 979710"/>
              <a:gd name="connsiteY41" fmla="*/ 1670131 h 1809059"/>
              <a:gd name="connsiteX42" fmla="*/ 700188 w 979710"/>
              <a:gd name="connsiteY42" fmla="*/ 1714892 h 1809059"/>
              <a:gd name="connsiteX43" fmla="*/ 834470 w 979710"/>
              <a:gd name="connsiteY43" fmla="*/ 1750061 h 1809059"/>
              <a:gd name="connsiteX44" fmla="*/ 773723 w 979710"/>
              <a:gd name="connsiteY44" fmla="*/ 1638159 h 1809059"/>
              <a:gd name="connsiteX45" fmla="*/ 748146 w 979710"/>
              <a:gd name="connsiteY45" fmla="*/ 1571018 h 1809059"/>
              <a:gd name="connsiteX46" fmla="*/ 735357 w 979710"/>
              <a:gd name="connsiteY46" fmla="*/ 1270481 h 1809059"/>
              <a:gd name="connsiteX47" fmla="*/ 485975 w 979710"/>
              <a:gd name="connsiteY47" fmla="*/ 819675 h 1809059"/>
              <a:gd name="connsiteX48" fmla="*/ 583124 w 979710"/>
              <a:gd name="connsiteY48" fmla="*/ 854795 h 1809059"/>
              <a:gd name="connsiteX49" fmla="*/ 624887 w 979710"/>
              <a:gd name="connsiteY49" fmla="*/ 599334 h 1809059"/>
              <a:gd name="connsiteX50" fmla="*/ 620258 w 979710"/>
              <a:gd name="connsiteY50" fmla="*/ 541518 h 1809059"/>
              <a:gd name="connsiteX51" fmla="*/ 690596 w 979710"/>
              <a:gd name="connsiteY51" fmla="*/ 666209 h 1809059"/>
              <a:gd name="connsiteX52" fmla="*/ 757737 w 979710"/>
              <a:gd name="connsiteY52" fmla="*/ 691787 h 1809059"/>
              <a:gd name="connsiteX53" fmla="*/ 904809 w 979710"/>
              <a:gd name="connsiteY53" fmla="*/ 480772 h 1809059"/>
              <a:gd name="connsiteX54" fmla="*/ 946506 w 979710"/>
              <a:gd name="connsiteY54" fmla="*/ 414996 h 1809059"/>
              <a:gd name="connsiteX55" fmla="*/ 934400 w 979710"/>
              <a:gd name="connsiteY55" fmla="*/ 323226 h 1809059"/>
              <a:gd name="connsiteX56" fmla="*/ 900795 w 979710"/>
              <a:gd name="connsiteY56" fmla="*/ 355264 h 1809059"/>
              <a:gd name="connsiteX57" fmla="*/ 874469 w 979710"/>
              <a:gd name="connsiteY57" fmla="*/ 332001 h 1809059"/>
              <a:gd name="connsiteX58" fmla="*/ 853653 w 979710"/>
              <a:gd name="connsiteY58" fmla="*/ 430233 h 1809059"/>
              <a:gd name="connsiteX59" fmla="*/ 812905 w 979710"/>
              <a:gd name="connsiteY59" fmla="*/ 507099 h 1809059"/>
              <a:gd name="connsiteX60" fmla="*/ 738554 w 979710"/>
              <a:gd name="connsiteY60" fmla="*/ 573490 h 1809059"/>
              <a:gd name="connsiteX61" fmla="*/ 652230 w 979710"/>
              <a:gd name="connsiteY61" fmla="*/ 311320 h 1809059"/>
              <a:gd name="connsiteX62" fmla="*/ 572300 w 979710"/>
              <a:gd name="connsiteY62" fmla="*/ 295334 h 1809059"/>
              <a:gd name="connsiteX63" fmla="*/ 524342 w 979710"/>
              <a:gd name="connsiteY63" fmla="*/ 260165 h 1809059"/>
              <a:gd name="connsiteX64" fmla="*/ 527539 w 979710"/>
              <a:gd name="connsiteY64" fmla="*/ 177037 h 1809059"/>
              <a:gd name="connsiteX65" fmla="*/ 511170 w 979710"/>
              <a:gd name="connsiteY65" fmla="*/ 143234 h 1809059"/>
              <a:gd name="connsiteX66" fmla="*/ 532601 w 979710"/>
              <a:gd name="connsiteY66" fmla="*/ 100372 h 1809059"/>
              <a:gd name="connsiteX67" fmla="*/ 501645 w 979710"/>
              <a:gd name="connsiteY67" fmla="*/ 67034 h 1809059"/>
              <a:gd name="connsiteX68" fmla="*/ 515433 w 979710"/>
              <a:gd name="connsiteY68" fmla="*/ 39624 h 1809059"/>
              <a:gd name="connsiteX69" fmla="*/ 473070 w 979710"/>
              <a:gd name="connsiteY69" fmla="*/ 28934 h 1809059"/>
              <a:gd name="connsiteX70" fmla="*/ 409242 w 979710"/>
              <a:gd name="connsiteY70" fmla="*/ 1191 h 1809059"/>
              <a:gd name="connsiteX71" fmla="*/ 373057 w 979710"/>
              <a:gd name="connsiteY71" fmla="*/ 21790 h 1809059"/>
              <a:gd name="connsiteX72" fmla="*/ 330327 w 979710"/>
              <a:gd name="connsiteY72" fmla="*/ 12415 h 1809059"/>
              <a:gd name="connsiteX0" fmla="*/ 330327 w 979710"/>
              <a:gd name="connsiteY0" fmla="*/ 12415 h 1790559"/>
              <a:gd name="connsiteX1" fmla="*/ 327814 w 979710"/>
              <a:gd name="connsiteY1" fmla="*/ 43221 h 1790559"/>
              <a:gd name="connsiteX2" fmla="*/ 300537 w 979710"/>
              <a:gd name="connsiteY2" fmla="*/ 55544 h 1790559"/>
              <a:gd name="connsiteX3" fmla="*/ 311145 w 979710"/>
              <a:gd name="connsiteY3" fmla="*/ 86084 h 1790559"/>
              <a:gd name="connsiteX4" fmla="*/ 265368 w 979710"/>
              <a:gd name="connsiteY4" fmla="*/ 106699 h 1790559"/>
              <a:gd name="connsiteX5" fmla="*/ 281354 w 979710"/>
              <a:gd name="connsiteY5" fmla="*/ 205812 h 1790559"/>
              <a:gd name="connsiteX6" fmla="*/ 322918 w 979710"/>
              <a:gd name="connsiteY6" fmla="*/ 215404 h 1790559"/>
              <a:gd name="connsiteX7" fmla="*/ 354890 w 979710"/>
              <a:gd name="connsiteY7" fmla="*/ 276151 h 1790559"/>
              <a:gd name="connsiteX8" fmla="*/ 383665 w 979710"/>
              <a:gd name="connsiteY8" fmla="*/ 292137 h 1790559"/>
              <a:gd name="connsiteX9" fmla="*/ 345298 w 979710"/>
              <a:gd name="connsiteY9" fmla="*/ 320911 h 1790559"/>
              <a:gd name="connsiteX10" fmla="*/ 271763 w 979710"/>
              <a:gd name="connsiteY10" fmla="*/ 340095 h 1790559"/>
              <a:gd name="connsiteX11" fmla="*/ 204621 w 979710"/>
              <a:gd name="connsiteY11" fmla="*/ 477574 h 1790559"/>
              <a:gd name="connsiteX12" fmla="*/ 166255 w 979710"/>
              <a:gd name="connsiteY12" fmla="*/ 570293 h 1790559"/>
              <a:gd name="connsiteX13" fmla="*/ 92719 w 979710"/>
              <a:gd name="connsiteY13" fmla="*/ 442405 h 1790559"/>
              <a:gd name="connsiteX14" fmla="*/ 115100 w 979710"/>
              <a:gd name="connsiteY14" fmla="*/ 349686 h 1790559"/>
              <a:gd name="connsiteX15" fmla="*/ 76733 w 979710"/>
              <a:gd name="connsiteY15" fmla="*/ 288939 h 1790559"/>
              <a:gd name="connsiteX16" fmla="*/ 35170 w 979710"/>
              <a:gd name="connsiteY16" fmla="*/ 330503 h 1790559"/>
              <a:gd name="connsiteX17" fmla="*/ 0 w 979710"/>
              <a:gd name="connsiteY17" fmla="*/ 352883 h 1790559"/>
              <a:gd name="connsiteX18" fmla="*/ 25578 w 979710"/>
              <a:gd name="connsiteY18" fmla="*/ 378461 h 1790559"/>
              <a:gd name="connsiteX19" fmla="*/ 83128 w 979710"/>
              <a:gd name="connsiteY19" fmla="*/ 599068 h 1790559"/>
              <a:gd name="connsiteX20" fmla="*/ 147072 w 979710"/>
              <a:gd name="connsiteY20" fmla="*/ 704576 h 1790559"/>
              <a:gd name="connsiteX21" fmla="*/ 233396 w 979710"/>
              <a:gd name="connsiteY21" fmla="*/ 631040 h 1790559"/>
              <a:gd name="connsiteX22" fmla="*/ 290946 w 979710"/>
              <a:gd name="connsiteY22" fmla="*/ 531927 h 1790559"/>
              <a:gd name="connsiteX23" fmla="*/ 310129 w 979710"/>
              <a:gd name="connsiteY23" fmla="*/ 605462 h 1790559"/>
              <a:gd name="connsiteX24" fmla="*/ 249582 w 979710"/>
              <a:gd name="connsiteY24" fmla="*/ 674918 h 1790559"/>
              <a:gd name="connsiteX25" fmla="*/ 169452 w 979710"/>
              <a:gd name="connsiteY25" fmla="*/ 844237 h 1790559"/>
              <a:gd name="connsiteX26" fmla="*/ 96516 w 979710"/>
              <a:gd name="connsiteY26" fmla="*/ 1096950 h 1790559"/>
              <a:gd name="connsiteX27" fmla="*/ 192083 w 979710"/>
              <a:gd name="connsiteY27" fmla="*/ 1126690 h 1790559"/>
              <a:gd name="connsiteX28" fmla="*/ 196845 w 979710"/>
              <a:gd name="connsiteY28" fmla="*/ 1262421 h 1790559"/>
              <a:gd name="connsiteX29" fmla="*/ 230199 w 979710"/>
              <a:gd name="connsiteY29" fmla="*/ 1590201 h 1790559"/>
              <a:gd name="connsiteX30" fmla="*/ 227002 w 979710"/>
              <a:gd name="connsiteY30" fmla="*/ 1669998 h 1790559"/>
              <a:gd name="connsiteX31" fmla="*/ 159860 w 979710"/>
              <a:gd name="connsiteY31" fmla="*/ 1785230 h 1790559"/>
              <a:gd name="connsiteX32" fmla="*/ 237275 w 979710"/>
              <a:gd name="connsiteY32" fmla="*/ 1782166 h 1790559"/>
              <a:gd name="connsiteX33" fmla="*/ 300537 w 979710"/>
              <a:gd name="connsiteY33" fmla="*/ 1727681 h 1790559"/>
              <a:gd name="connsiteX34" fmla="*/ 322918 w 979710"/>
              <a:gd name="connsiteY34" fmla="*/ 1666934 h 1790559"/>
              <a:gd name="connsiteX35" fmla="*/ 290946 w 979710"/>
              <a:gd name="connsiteY35" fmla="*/ 1615779 h 1790559"/>
              <a:gd name="connsiteX36" fmla="*/ 320469 w 979710"/>
              <a:gd name="connsiteY36" fmla="*/ 1305916 h 1790559"/>
              <a:gd name="connsiteX37" fmla="*/ 316524 w 979710"/>
              <a:gd name="connsiteY37" fmla="*/ 1124925 h 1790559"/>
              <a:gd name="connsiteX38" fmla="*/ 450806 w 979710"/>
              <a:gd name="connsiteY38" fmla="*/ 1101029 h 1790559"/>
              <a:gd name="connsiteX39" fmla="*/ 633046 w 979710"/>
              <a:gd name="connsiteY39" fmla="*/ 1321636 h 1790559"/>
              <a:gd name="connsiteX40" fmla="*/ 696991 w 979710"/>
              <a:gd name="connsiteY40" fmla="*/ 1618976 h 1790559"/>
              <a:gd name="connsiteX41" fmla="*/ 661821 w 979710"/>
              <a:gd name="connsiteY41" fmla="*/ 1670131 h 1790559"/>
              <a:gd name="connsiteX42" fmla="*/ 700188 w 979710"/>
              <a:gd name="connsiteY42" fmla="*/ 1714892 h 1790559"/>
              <a:gd name="connsiteX43" fmla="*/ 834470 w 979710"/>
              <a:gd name="connsiteY43" fmla="*/ 1750061 h 1790559"/>
              <a:gd name="connsiteX44" fmla="*/ 773723 w 979710"/>
              <a:gd name="connsiteY44" fmla="*/ 1638159 h 1790559"/>
              <a:gd name="connsiteX45" fmla="*/ 748146 w 979710"/>
              <a:gd name="connsiteY45" fmla="*/ 1571018 h 1790559"/>
              <a:gd name="connsiteX46" fmla="*/ 735357 w 979710"/>
              <a:gd name="connsiteY46" fmla="*/ 1270481 h 1790559"/>
              <a:gd name="connsiteX47" fmla="*/ 485975 w 979710"/>
              <a:gd name="connsiteY47" fmla="*/ 819675 h 1790559"/>
              <a:gd name="connsiteX48" fmla="*/ 583124 w 979710"/>
              <a:gd name="connsiteY48" fmla="*/ 854795 h 1790559"/>
              <a:gd name="connsiteX49" fmla="*/ 624887 w 979710"/>
              <a:gd name="connsiteY49" fmla="*/ 599334 h 1790559"/>
              <a:gd name="connsiteX50" fmla="*/ 620258 w 979710"/>
              <a:gd name="connsiteY50" fmla="*/ 541518 h 1790559"/>
              <a:gd name="connsiteX51" fmla="*/ 690596 w 979710"/>
              <a:gd name="connsiteY51" fmla="*/ 666209 h 1790559"/>
              <a:gd name="connsiteX52" fmla="*/ 757737 w 979710"/>
              <a:gd name="connsiteY52" fmla="*/ 691787 h 1790559"/>
              <a:gd name="connsiteX53" fmla="*/ 904809 w 979710"/>
              <a:gd name="connsiteY53" fmla="*/ 480772 h 1790559"/>
              <a:gd name="connsiteX54" fmla="*/ 946506 w 979710"/>
              <a:gd name="connsiteY54" fmla="*/ 414996 h 1790559"/>
              <a:gd name="connsiteX55" fmla="*/ 934400 w 979710"/>
              <a:gd name="connsiteY55" fmla="*/ 323226 h 1790559"/>
              <a:gd name="connsiteX56" fmla="*/ 900795 w 979710"/>
              <a:gd name="connsiteY56" fmla="*/ 355264 h 1790559"/>
              <a:gd name="connsiteX57" fmla="*/ 874469 w 979710"/>
              <a:gd name="connsiteY57" fmla="*/ 332001 h 1790559"/>
              <a:gd name="connsiteX58" fmla="*/ 853653 w 979710"/>
              <a:gd name="connsiteY58" fmla="*/ 430233 h 1790559"/>
              <a:gd name="connsiteX59" fmla="*/ 812905 w 979710"/>
              <a:gd name="connsiteY59" fmla="*/ 507099 h 1790559"/>
              <a:gd name="connsiteX60" fmla="*/ 738554 w 979710"/>
              <a:gd name="connsiteY60" fmla="*/ 573490 h 1790559"/>
              <a:gd name="connsiteX61" fmla="*/ 652230 w 979710"/>
              <a:gd name="connsiteY61" fmla="*/ 311320 h 1790559"/>
              <a:gd name="connsiteX62" fmla="*/ 572300 w 979710"/>
              <a:gd name="connsiteY62" fmla="*/ 295334 h 1790559"/>
              <a:gd name="connsiteX63" fmla="*/ 524342 w 979710"/>
              <a:gd name="connsiteY63" fmla="*/ 260165 h 1790559"/>
              <a:gd name="connsiteX64" fmla="*/ 527539 w 979710"/>
              <a:gd name="connsiteY64" fmla="*/ 177037 h 1790559"/>
              <a:gd name="connsiteX65" fmla="*/ 511170 w 979710"/>
              <a:gd name="connsiteY65" fmla="*/ 143234 h 1790559"/>
              <a:gd name="connsiteX66" fmla="*/ 532601 w 979710"/>
              <a:gd name="connsiteY66" fmla="*/ 100372 h 1790559"/>
              <a:gd name="connsiteX67" fmla="*/ 501645 w 979710"/>
              <a:gd name="connsiteY67" fmla="*/ 67034 h 1790559"/>
              <a:gd name="connsiteX68" fmla="*/ 515433 w 979710"/>
              <a:gd name="connsiteY68" fmla="*/ 39624 h 1790559"/>
              <a:gd name="connsiteX69" fmla="*/ 473070 w 979710"/>
              <a:gd name="connsiteY69" fmla="*/ 28934 h 1790559"/>
              <a:gd name="connsiteX70" fmla="*/ 409242 w 979710"/>
              <a:gd name="connsiteY70" fmla="*/ 1191 h 1790559"/>
              <a:gd name="connsiteX71" fmla="*/ 373057 w 979710"/>
              <a:gd name="connsiteY71" fmla="*/ 21790 h 1790559"/>
              <a:gd name="connsiteX72" fmla="*/ 330327 w 979710"/>
              <a:gd name="connsiteY72" fmla="*/ 12415 h 1790559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22918 w 979710"/>
              <a:gd name="connsiteY34" fmla="*/ 1666934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290946 w 979710"/>
              <a:gd name="connsiteY35" fmla="*/ 1615779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320469 w 979710"/>
              <a:gd name="connsiteY36" fmla="*/ 130591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485975 w 979710"/>
              <a:gd name="connsiteY47" fmla="*/ 819675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755056 w 979710"/>
              <a:gd name="connsiteY47" fmla="*/ 1017319 h 1804847"/>
              <a:gd name="connsiteX48" fmla="*/ 583124 w 979710"/>
              <a:gd name="connsiteY48" fmla="*/ 854795 h 1804847"/>
              <a:gd name="connsiteX49" fmla="*/ 624887 w 979710"/>
              <a:gd name="connsiteY49" fmla="*/ 599334 h 1804847"/>
              <a:gd name="connsiteX50" fmla="*/ 620258 w 979710"/>
              <a:gd name="connsiteY50" fmla="*/ 541518 h 1804847"/>
              <a:gd name="connsiteX51" fmla="*/ 690596 w 979710"/>
              <a:gd name="connsiteY51" fmla="*/ 666209 h 1804847"/>
              <a:gd name="connsiteX52" fmla="*/ 757737 w 979710"/>
              <a:gd name="connsiteY52" fmla="*/ 691787 h 1804847"/>
              <a:gd name="connsiteX53" fmla="*/ 904809 w 979710"/>
              <a:gd name="connsiteY53" fmla="*/ 480772 h 1804847"/>
              <a:gd name="connsiteX54" fmla="*/ 946506 w 979710"/>
              <a:gd name="connsiteY54" fmla="*/ 414996 h 1804847"/>
              <a:gd name="connsiteX55" fmla="*/ 934400 w 979710"/>
              <a:gd name="connsiteY55" fmla="*/ 323226 h 1804847"/>
              <a:gd name="connsiteX56" fmla="*/ 900795 w 979710"/>
              <a:gd name="connsiteY56" fmla="*/ 355264 h 1804847"/>
              <a:gd name="connsiteX57" fmla="*/ 874469 w 979710"/>
              <a:gd name="connsiteY57" fmla="*/ 332001 h 1804847"/>
              <a:gd name="connsiteX58" fmla="*/ 853653 w 979710"/>
              <a:gd name="connsiteY58" fmla="*/ 430233 h 1804847"/>
              <a:gd name="connsiteX59" fmla="*/ 812905 w 979710"/>
              <a:gd name="connsiteY59" fmla="*/ 507099 h 1804847"/>
              <a:gd name="connsiteX60" fmla="*/ 738554 w 979710"/>
              <a:gd name="connsiteY60" fmla="*/ 573490 h 1804847"/>
              <a:gd name="connsiteX61" fmla="*/ 652230 w 979710"/>
              <a:gd name="connsiteY61" fmla="*/ 311320 h 1804847"/>
              <a:gd name="connsiteX62" fmla="*/ 572300 w 979710"/>
              <a:gd name="connsiteY62" fmla="*/ 295334 h 1804847"/>
              <a:gd name="connsiteX63" fmla="*/ 524342 w 979710"/>
              <a:gd name="connsiteY63" fmla="*/ 260165 h 1804847"/>
              <a:gd name="connsiteX64" fmla="*/ 527539 w 979710"/>
              <a:gd name="connsiteY64" fmla="*/ 177037 h 1804847"/>
              <a:gd name="connsiteX65" fmla="*/ 511170 w 979710"/>
              <a:gd name="connsiteY65" fmla="*/ 143234 h 1804847"/>
              <a:gd name="connsiteX66" fmla="*/ 532601 w 979710"/>
              <a:gd name="connsiteY66" fmla="*/ 100372 h 1804847"/>
              <a:gd name="connsiteX67" fmla="*/ 501645 w 979710"/>
              <a:gd name="connsiteY67" fmla="*/ 67034 h 1804847"/>
              <a:gd name="connsiteX68" fmla="*/ 515433 w 979710"/>
              <a:gd name="connsiteY68" fmla="*/ 39624 h 1804847"/>
              <a:gd name="connsiteX69" fmla="*/ 473070 w 979710"/>
              <a:gd name="connsiteY69" fmla="*/ 28934 h 1804847"/>
              <a:gd name="connsiteX70" fmla="*/ 409242 w 979710"/>
              <a:gd name="connsiteY70" fmla="*/ 1191 h 1804847"/>
              <a:gd name="connsiteX71" fmla="*/ 373057 w 979710"/>
              <a:gd name="connsiteY71" fmla="*/ 21790 h 1804847"/>
              <a:gd name="connsiteX72" fmla="*/ 330327 w 979710"/>
              <a:gd name="connsiteY72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55056 w 979710"/>
              <a:gd name="connsiteY48" fmla="*/ 1017319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96516 w 979710"/>
              <a:gd name="connsiteY26" fmla="*/ 1096950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39366 w 979710"/>
              <a:gd name="connsiteY26" fmla="*/ 1073138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69452 w 979710"/>
              <a:gd name="connsiteY25" fmla="*/ 844237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61821 w 979710"/>
              <a:gd name="connsiteY41" fmla="*/ 1670131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96991 w 979710"/>
              <a:gd name="connsiteY40" fmla="*/ 161897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73723 w 979710"/>
              <a:gd name="connsiteY44" fmla="*/ 1638159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25578 w 979710"/>
              <a:gd name="connsiteY18" fmla="*/ 378461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30327 w 979710"/>
              <a:gd name="connsiteY0" fmla="*/ 12415 h 1804847"/>
              <a:gd name="connsiteX1" fmla="*/ 327814 w 979710"/>
              <a:gd name="connsiteY1" fmla="*/ 43221 h 1804847"/>
              <a:gd name="connsiteX2" fmla="*/ 300537 w 979710"/>
              <a:gd name="connsiteY2" fmla="*/ 55544 h 1804847"/>
              <a:gd name="connsiteX3" fmla="*/ 311145 w 979710"/>
              <a:gd name="connsiteY3" fmla="*/ 86084 h 1804847"/>
              <a:gd name="connsiteX4" fmla="*/ 265368 w 979710"/>
              <a:gd name="connsiteY4" fmla="*/ 106699 h 1804847"/>
              <a:gd name="connsiteX5" fmla="*/ 281354 w 979710"/>
              <a:gd name="connsiteY5" fmla="*/ 205812 h 1804847"/>
              <a:gd name="connsiteX6" fmla="*/ 322918 w 979710"/>
              <a:gd name="connsiteY6" fmla="*/ 215404 h 1804847"/>
              <a:gd name="connsiteX7" fmla="*/ 354890 w 979710"/>
              <a:gd name="connsiteY7" fmla="*/ 276151 h 1804847"/>
              <a:gd name="connsiteX8" fmla="*/ 383665 w 979710"/>
              <a:gd name="connsiteY8" fmla="*/ 292137 h 1804847"/>
              <a:gd name="connsiteX9" fmla="*/ 345298 w 979710"/>
              <a:gd name="connsiteY9" fmla="*/ 320911 h 1804847"/>
              <a:gd name="connsiteX10" fmla="*/ 271763 w 979710"/>
              <a:gd name="connsiteY10" fmla="*/ 340095 h 1804847"/>
              <a:gd name="connsiteX11" fmla="*/ 204621 w 979710"/>
              <a:gd name="connsiteY11" fmla="*/ 477574 h 1804847"/>
              <a:gd name="connsiteX12" fmla="*/ 166255 w 979710"/>
              <a:gd name="connsiteY12" fmla="*/ 570293 h 1804847"/>
              <a:gd name="connsiteX13" fmla="*/ 92719 w 979710"/>
              <a:gd name="connsiteY13" fmla="*/ 442405 h 1804847"/>
              <a:gd name="connsiteX14" fmla="*/ 115100 w 979710"/>
              <a:gd name="connsiteY14" fmla="*/ 349686 h 1804847"/>
              <a:gd name="connsiteX15" fmla="*/ 76733 w 979710"/>
              <a:gd name="connsiteY15" fmla="*/ 288939 h 1804847"/>
              <a:gd name="connsiteX16" fmla="*/ 35170 w 979710"/>
              <a:gd name="connsiteY16" fmla="*/ 330503 h 1804847"/>
              <a:gd name="connsiteX17" fmla="*/ 0 w 979710"/>
              <a:gd name="connsiteY17" fmla="*/ 352883 h 1804847"/>
              <a:gd name="connsiteX18" fmla="*/ 42247 w 979710"/>
              <a:gd name="connsiteY18" fmla="*/ 428467 h 1804847"/>
              <a:gd name="connsiteX19" fmla="*/ 83128 w 979710"/>
              <a:gd name="connsiteY19" fmla="*/ 599068 h 1804847"/>
              <a:gd name="connsiteX20" fmla="*/ 147072 w 979710"/>
              <a:gd name="connsiteY20" fmla="*/ 704576 h 1804847"/>
              <a:gd name="connsiteX21" fmla="*/ 233396 w 979710"/>
              <a:gd name="connsiteY21" fmla="*/ 631040 h 1804847"/>
              <a:gd name="connsiteX22" fmla="*/ 290946 w 979710"/>
              <a:gd name="connsiteY22" fmla="*/ 531927 h 1804847"/>
              <a:gd name="connsiteX23" fmla="*/ 310129 w 979710"/>
              <a:gd name="connsiteY23" fmla="*/ 605462 h 1804847"/>
              <a:gd name="connsiteX24" fmla="*/ 249582 w 979710"/>
              <a:gd name="connsiteY24" fmla="*/ 674918 h 1804847"/>
              <a:gd name="connsiteX25" fmla="*/ 145640 w 979710"/>
              <a:gd name="connsiteY25" fmla="*/ 832330 h 1804847"/>
              <a:gd name="connsiteX26" fmla="*/ 17935 w 979710"/>
              <a:gd name="connsiteY26" fmla="*/ 1032657 h 1804847"/>
              <a:gd name="connsiteX27" fmla="*/ 192083 w 979710"/>
              <a:gd name="connsiteY27" fmla="*/ 1126690 h 1804847"/>
              <a:gd name="connsiteX28" fmla="*/ 196845 w 979710"/>
              <a:gd name="connsiteY28" fmla="*/ 1262421 h 1804847"/>
              <a:gd name="connsiteX29" fmla="*/ 230199 w 979710"/>
              <a:gd name="connsiteY29" fmla="*/ 1590201 h 1804847"/>
              <a:gd name="connsiteX30" fmla="*/ 227002 w 979710"/>
              <a:gd name="connsiteY30" fmla="*/ 1669998 h 1804847"/>
              <a:gd name="connsiteX31" fmla="*/ 159860 w 979710"/>
              <a:gd name="connsiteY31" fmla="*/ 1785230 h 1804847"/>
              <a:gd name="connsiteX32" fmla="*/ 237275 w 979710"/>
              <a:gd name="connsiteY32" fmla="*/ 1782166 h 1804847"/>
              <a:gd name="connsiteX33" fmla="*/ 300537 w 979710"/>
              <a:gd name="connsiteY33" fmla="*/ 1727681 h 1804847"/>
              <a:gd name="connsiteX34" fmla="*/ 341968 w 979710"/>
              <a:gd name="connsiteY34" fmla="*/ 1683603 h 1804847"/>
              <a:gd name="connsiteX35" fmla="*/ 300471 w 979710"/>
              <a:gd name="connsiteY35" fmla="*/ 1608635 h 1804847"/>
              <a:gd name="connsiteX36" fmla="*/ 296657 w 979710"/>
              <a:gd name="connsiteY36" fmla="*/ 1248766 h 1804847"/>
              <a:gd name="connsiteX37" fmla="*/ 316524 w 979710"/>
              <a:gd name="connsiteY37" fmla="*/ 1124925 h 1804847"/>
              <a:gd name="connsiteX38" fmla="*/ 450806 w 979710"/>
              <a:gd name="connsiteY38" fmla="*/ 1101029 h 1804847"/>
              <a:gd name="connsiteX39" fmla="*/ 633046 w 979710"/>
              <a:gd name="connsiteY39" fmla="*/ 1321636 h 1804847"/>
              <a:gd name="connsiteX40" fmla="*/ 680323 w 979710"/>
              <a:gd name="connsiteY40" fmla="*/ 1599926 h 1804847"/>
              <a:gd name="connsiteX41" fmla="*/ 647534 w 979710"/>
              <a:gd name="connsiteY41" fmla="*/ 1662987 h 1804847"/>
              <a:gd name="connsiteX42" fmla="*/ 700188 w 979710"/>
              <a:gd name="connsiteY42" fmla="*/ 1714892 h 1804847"/>
              <a:gd name="connsiteX43" fmla="*/ 834470 w 979710"/>
              <a:gd name="connsiteY43" fmla="*/ 1750061 h 1804847"/>
              <a:gd name="connsiteX44" fmla="*/ 766579 w 979710"/>
              <a:gd name="connsiteY44" fmla="*/ 1650065 h 1804847"/>
              <a:gd name="connsiteX45" fmla="*/ 748146 w 979710"/>
              <a:gd name="connsiteY45" fmla="*/ 1571018 h 1804847"/>
              <a:gd name="connsiteX46" fmla="*/ 735357 w 979710"/>
              <a:gd name="connsiteY46" fmla="*/ 1270481 h 1804847"/>
              <a:gd name="connsiteX47" fmla="*/ 632614 w 979710"/>
              <a:gd name="connsiteY47" fmla="*/ 1079065 h 1804847"/>
              <a:gd name="connsiteX48" fmla="*/ 700287 w 979710"/>
              <a:gd name="connsiteY48" fmla="*/ 1057800 h 1804847"/>
              <a:gd name="connsiteX49" fmla="*/ 583124 w 979710"/>
              <a:gd name="connsiteY49" fmla="*/ 854795 h 1804847"/>
              <a:gd name="connsiteX50" fmla="*/ 624887 w 979710"/>
              <a:gd name="connsiteY50" fmla="*/ 599334 h 1804847"/>
              <a:gd name="connsiteX51" fmla="*/ 620258 w 979710"/>
              <a:gd name="connsiteY51" fmla="*/ 541518 h 1804847"/>
              <a:gd name="connsiteX52" fmla="*/ 690596 w 979710"/>
              <a:gd name="connsiteY52" fmla="*/ 666209 h 1804847"/>
              <a:gd name="connsiteX53" fmla="*/ 757737 w 979710"/>
              <a:gd name="connsiteY53" fmla="*/ 691787 h 1804847"/>
              <a:gd name="connsiteX54" fmla="*/ 904809 w 979710"/>
              <a:gd name="connsiteY54" fmla="*/ 480772 h 1804847"/>
              <a:gd name="connsiteX55" fmla="*/ 946506 w 979710"/>
              <a:gd name="connsiteY55" fmla="*/ 414996 h 1804847"/>
              <a:gd name="connsiteX56" fmla="*/ 934400 w 979710"/>
              <a:gd name="connsiteY56" fmla="*/ 323226 h 1804847"/>
              <a:gd name="connsiteX57" fmla="*/ 900795 w 979710"/>
              <a:gd name="connsiteY57" fmla="*/ 355264 h 1804847"/>
              <a:gd name="connsiteX58" fmla="*/ 874469 w 979710"/>
              <a:gd name="connsiteY58" fmla="*/ 332001 h 1804847"/>
              <a:gd name="connsiteX59" fmla="*/ 853653 w 979710"/>
              <a:gd name="connsiteY59" fmla="*/ 430233 h 1804847"/>
              <a:gd name="connsiteX60" fmla="*/ 812905 w 979710"/>
              <a:gd name="connsiteY60" fmla="*/ 507099 h 1804847"/>
              <a:gd name="connsiteX61" fmla="*/ 738554 w 979710"/>
              <a:gd name="connsiteY61" fmla="*/ 573490 h 1804847"/>
              <a:gd name="connsiteX62" fmla="*/ 652230 w 979710"/>
              <a:gd name="connsiteY62" fmla="*/ 311320 h 1804847"/>
              <a:gd name="connsiteX63" fmla="*/ 572300 w 979710"/>
              <a:gd name="connsiteY63" fmla="*/ 295334 h 1804847"/>
              <a:gd name="connsiteX64" fmla="*/ 524342 w 979710"/>
              <a:gd name="connsiteY64" fmla="*/ 260165 h 1804847"/>
              <a:gd name="connsiteX65" fmla="*/ 527539 w 979710"/>
              <a:gd name="connsiteY65" fmla="*/ 177037 h 1804847"/>
              <a:gd name="connsiteX66" fmla="*/ 511170 w 979710"/>
              <a:gd name="connsiteY66" fmla="*/ 143234 h 1804847"/>
              <a:gd name="connsiteX67" fmla="*/ 532601 w 979710"/>
              <a:gd name="connsiteY67" fmla="*/ 100372 h 1804847"/>
              <a:gd name="connsiteX68" fmla="*/ 501645 w 979710"/>
              <a:gd name="connsiteY68" fmla="*/ 67034 h 1804847"/>
              <a:gd name="connsiteX69" fmla="*/ 515433 w 979710"/>
              <a:gd name="connsiteY69" fmla="*/ 39624 h 1804847"/>
              <a:gd name="connsiteX70" fmla="*/ 473070 w 979710"/>
              <a:gd name="connsiteY70" fmla="*/ 28934 h 1804847"/>
              <a:gd name="connsiteX71" fmla="*/ 409242 w 979710"/>
              <a:gd name="connsiteY71" fmla="*/ 1191 h 1804847"/>
              <a:gd name="connsiteX72" fmla="*/ 373057 w 979710"/>
              <a:gd name="connsiteY72" fmla="*/ 21790 h 1804847"/>
              <a:gd name="connsiteX73" fmla="*/ 330327 w 979710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18501 w 963041"/>
              <a:gd name="connsiteY16" fmla="*/ 330503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3658 w 963041"/>
              <a:gd name="connsiteY0" fmla="*/ 12415 h 1804847"/>
              <a:gd name="connsiteX1" fmla="*/ 311145 w 963041"/>
              <a:gd name="connsiteY1" fmla="*/ 43221 h 1804847"/>
              <a:gd name="connsiteX2" fmla="*/ 283868 w 963041"/>
              <a:gd name="connsiteY2" fmla="*/ 55544 h 1804847"/>
              <a:gd name="connsiteX3" fmla="*/ 294476 w 963041"/>
              <a:gd name="connsiteY3" fmla="*/ 86084 h 1804847"/>
              <a:gd name="connsiteX4" fmla="*/ 248699 w 963041"/>
              <a:gd name="connsiteY4" fmla="*/ 106699 h 1804847"/>
              <a:gd name="connsiteX5" fmla="*/ 264685 w 963041"/>
              <a:gd name="connsiteY5" fmla="*/ 205812 h 1804847"/>
              <a:gd name="connsiteX6" fmla="*/ 306249 w 963041"/>
              <a:gd name="connsiteY6" fmla="*/ 215404 h 1804847"/>
              <a:gd name="connsiteX7" fmla="*/ 338221 w 963041"/>
              <a:gd name="connsiteY7" fmla="*/ 276151 h 1804847"/>
              <a:gd name="connsiteX8" fmla="*/ 366996 w 963041"/>
              <a:gd name="connsiteY8" fmla="*/ 292137 h 1804847"/>
              <a:gd name="connsiteX9" fmla="*/ 328629 w 963041"/>
              <a:gd name="connsiteY9" fmla="*/ 320911 h 1804847"/>
              <a:gd name="connsiteX10" fmla="*/ 255094 w 963041"/>
              <a:gd name="connsiteY10" fmla="*/ 340095 h 1804847"/>
              <a:gd name="connsiteX11" fmla="*/ 187952 w 963041"/>
              <a:gd name="connsiteY11" fmla="*/ 477574 h 1804847"/>
              <a:gd name="connsiteX12" fmla="*/ 149586 w 963041"/>
              <a:gd name="connsiteY12" fmla="*/ 570293 h 1804847"/>
              <a:gd name="connsiteX13" fmla="*/ 76050 w 963041"/>
              <a:gd name="connsiteY13" fmla="*/ 442405 h 1804847"/>
              <a:gd name="connsiteX14" fmla="*/ 98431 w 963041"/>
              <a:gd name="connsiteY14" fmla="*/ 349686 h 1804847"/>
              <a:gd name="connsiteX15" fmla="*/ 60064 w 963041"/>
              <a:gd name="connsiteY15" fmla="*/ 288939 h 1804847"/>
              <a:gd name="connsiteX16" fmla="*/ 28026 w 963041"/>
              <a:gd name="connsiteY16" fmla="*/ 328122 h 1804847"/>
              <a:gd name="connsiteX17" fmla="*/ 0 w 963041"/>
              <a:gd name="connsiteY17" fmla="*/ 360027 h 1804847"/>
              <a:gd name="connsiteX18" fmla="*/ 25578 w 963041"/>
              <a:gd name="connsiteY18" fmla="*/ 428467 h 1804847"/>
              <a:gd name="connsiteX19" fmla="*/ 66459 w 963041"/>
              <a:gd name="connsiteY19" fmla="*/ 599068 h 1804847"/>
              <a:gd name="connsiteX20" fmla="*/ 130403 w 963041"/>
              <a:gd name="connsiteY20" fmla="*/ 704576 h 1804847"/>
              <a:gd name="connsiteX21" fmla="*/ 216727 w 963041"/>
              <a:gd name="connsiteY21" fmla="*/ 631040 h 1804847"/>
              <a:gd name="connsiteX22" fmla="*/ 274277 w 963041"/>
              <a:gd name="connsiteY22" fmla="*/ 531927 h 1804847"/>
              <a:gd name="connsiteX23" fmla="*/ 293460 w 963041"/>
              <a:gd name="connsiteY23" fmla="*/ 605462 h 1804847"/>
              <a:gd name="connsiteX24" fmla="*/ 232913 w 963041"/>
              <a:gd name="connsiteY24" fmla="*/ 674918 h 1804847"/>
              <a:gd name="connsiteX25" fmla="*/ 128971 w 963041"/>
              <a:gd name="connsiteY25" fmla="*/ 832330 h 1804847"/>
              <a:gd name="connsiteX26" fmla="*/ 1266 w 963041"/>
              <a:gd name="connsiteY26" fmla="*/ 1032657 h 1804847"/>
              <a:gd name="connsiteX27" fmla="*/ 175414 w 963041"/>
              <a:gd name="connsiteY27" fmla="*/ 1126690 h 1804847"/>
              <a:gd name="connsiteX28" fmla="*/ 180176 w 963041"/>
              <a:gd name="connsiteY28" fmla="*/ 1262421 h 1804847"/>
              <a:gd name="connsiteX29" fmla="*/ 213530 w 963041"/>
              <a:gd name="connsiteY29" fmla="*/ 1590201 h 1804847"/>
              <a:gd name="connsiteX30" fmla="*/ 210333 w 963041"/>
              <a:gd name="connsiteY30" fmla="*/ 1669998 h 1804847"/>
              <a:gd name="connsiteX31" fmla="*/ 143191 w 963041"/>
              <a:gd name="connsiteY31" fmla="*/ 1785230 h 1804847"/>
              <a:gd name="connsiteX32" fmla="*/ 220606 w 963041"/>
              <a:gd name="connsiteY32" fmla="*/ 1782166 h 1804847"/>
              <a:gd name="connsiteX33" fmla="*/ 283868 w 963041"/>
              <a:gd name="connsiteY33" fmla="*/ 1727681 h 1804847"/>
              <a:gd name="connsiteX34" fmla="*/ 325299 w 963041"/>
              <a:gd name="connsiteY34" fmla="*/ 1683603 h 1804847"/>
              <a:gd name="connsiteX35" fmla="*/ 283802 w 963041"/>
              <a:gd name="connsiteY35" fmla="*/ 1608635 h 1804847"/>
              <a:gd name="connsiteX36" fmla="*/ 279988 w 963041"/>
              <a:gd name="connsiteY36" fmla="*/ 1248766 h 1804847"/>
              <a:gd name="connsiteX37" fmla="*/ 299855 w 963041"/>
              <a:gd name="connsiteY37" fmla="*/ 1124925 h 1804847"/>
              <a:gd name="connsiteX38" fmla="*/ 434137 w 963041"/>
              <a:gd name="connsiteY38" fmla="*/ 1101029 h 1804847"/>
              <a:gd name="connsiteX39" fmla="*/ 616377 w 963041"/>
              <a:gd name="connsiteY39" fmla="*/ 1321636 h 1804847"/>
              <a:gd name="connsiteX40" fmla="*/ 663654 w 963041"/>
              <a:gd name="connsiteY40" fmla="*/ 1599926 h 1804847"/>
              <a:gd name="connsiteX41" fmla="*/ 630865 w 963041"/>
              <a:gd name="connsiteY41" fmla="*/ 1662987 h 1804847"/>
              <a:gd name="connsiteX42" fmla="*/ 683519 w 963041"/>
              <a:gd name="connsiteY42" fmla="*/ 1714892 h 1804847"/>
              <a:gd name="connsiteX43" fmla="*/ 817801 w 963041"/>
              <a:gd name="connsiteY43" fmla="*/ 1750061 h 1804847"/>
              <a:gd name="connsiteX44" fmla="*/ 749910 w 963041"/>
              <a:gd name="connsiteY44" fmla="*/ 1650065 h 1804847"/>
              <a:gd name="connsiteX45" fmla="*/ 731477 w 963041"/>
              <a:gd name="connsiteY45" fmla="*/ 1571018 h 1804847"/>
              <a:gd name="connsiteX46" fmla="*/ 718688 w 963041"/>
              <a:gd name="connsiteY46" fmla="*/ 1270481 h 1804847"/>
              <a:gd name="connsiteX47" fmla="*/ 615945 w 963041"/>
              <a:gd name="connsiteY47" fmla="*/ 1079065 h 1804847"/>
              <a:gd name="connsiteX48" fmla="*/ 683618 w 963041"/>
              <a:gd name="connsiteY48" fmla="*/ 1057800 h 1804847"/>
              <a:gd name="connsiteX49" fmla="*/ 566455 w 963041"/>
              <a:gd name="connsiteY49" fmla="*/ 854795 h 1804847"/>
              <a:gd name="connsiteX50" fmla="*/ 608218 w 963041"/>
              <a:gd name="connsiteY50" fmla="*/ 599334 h 1804847"/>
              <a:gd name="connsiteX51" fmla="*/ 603589 w 963041"/>
              <a:gd name="connsiteY51" fmla="*/ 541518 h 1804847"/>
              <a:gd name="connsiteX52" fmla="*/ 673927 w 963041"/>
              <a:gd name="connsiteY52" fmla="*/ 666209 h 1804847"/>
              <a:gd name="connsiteX53" fmla="*/ 741068 w 963041"/>
              <a:gd name="connsiteY53" fmla="*/ 691787 h 1804847"/>
              <a:gd name="connsiteX54" fmla="*/ 888140 w 963041"/>
              <a:gd name="connsiteY54" fmla="*/ 480772 h 1804847"/>
              <a:gd name="connsiteX55" fmla="*/ 929837 w 963041"/>
              <a:gd name="connsiteY55" fmla="*/ 414996 h 1804847"/>
              <a:gd name="connsiteX56" fmla="*/ 917731 w 963041"/>
              <a:gd name="connsiteY56" fmla="*/ 323226 h 1804847"/>
              <a:gd name="connsiteX57" fmla="*/ 884126 w 963041"/>
              <a:gd name="connsiteY57" fmla="*/ 355264 h 1804847"/>
              <a:gd name="connsiteX58" fmla="*/ 857800 w 963041"/>
              <a:gd name="connsiteY58" fmla="*/ 332001 h 1804847"/>
              <a:gd name="connsiteX59" fmla="*/ 836984 w 963041"/>
              <a:gd name="connsiteY59" fmla="*/ 430233 h 1804847"/>
              <a:gd name="connsiteX60" fmla="*/ 796236 w 963041"/>
              <a:gd name="connsiteY60" fmla="*/ 507099 h 1804847"/>
              <a:gd name="connsiteX61" fmla="*/ 721885 w 963041"/>
              <a:gd name="connsiteY61" fmla="*/ 573490 h 1804847"/>
              <a:gd name="connsiteX62" fmla="*/ 635561 w 963041"/>
              <a:gd name="connsiteY62" fmla="*/ 311320 h 1804847"/>
              <a:gd name="connsiteX63" fmla="*/ 555631 w 963041"/>
              <a:gd name="connsiteY63" fmla="*/ 295334 h 1804847"/>
              <a:gd name="connsiteX64" fmla="*/ 507673 w 963041"/>
              <a:gd name="connsiteY64" fmla="*/ 260165 h 1804847"/>
              <a:gd name="connsiteX65" fmla="*/ 510870 w 963041"/>
              <a:gd name="connsiteY65" fmla="*/ 177037 h 1804847"/>
              <a:gd name="connsiteX66" fmla="*/ 494501 w 963041"/>
              <a:gd name="connsiteY66" fmla="*/ 143234 h 1804847"/>
              <a:gd name="connsiteX67" fmla="*/ 515932 w 963041"/>
              <a:gd name="connsiteY67" fmla="*/ 100372 h 1804847"/>
              <a:gd name="connsiteX68" fmla="*/ 484976 w 963041"/>
              <a:gd name="connsiteY68" fmla="*/ 67034 h 1804847"/>
              <a:gd name="connsiteX69" fmla="*/ 498764 w 963041"/>
              <a:gd name="connsiteY69" fmla="*/ 39624 h 1804847"/>
              <a:gd name="connsiteX70" fmla="*/ 456401 w 963041"/>
              <a:gd name="connsiteY70" fmla="*/ 28934 h 1804847"/>
              <a:gd name="connsiteX71" fmla="*/ 392573 w 963041"/>
              <a:gd name="connsiteY71" fmla="*/ 1191 h 1804847"/>
              <a:gd name="connsiteX72" fmla="*/ 356388 w 963041"/>
              <a:gd name="connsiteY72" fmla="*/ 21790 h 1804847"/>
              <a:gd name="connsiteX73" fmla="*/ 313658 w 963041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115 w 961775"/>
              <a:gd name="connsiteY17" fmla="*/ 348121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22595 w 971978"/>
              <a:gd name="connsiteY0" fmla="*/ 12415 h 1804847"/>
              <a:gd name="connsiteX1" fmla="*/ 320082 w 971978"/>
              <a:gd name="connsiteY1" fmla="*/ 43221 h 1804847"/>
              <a:gd name="connsiteX2" fmla="*/ 292805 w 971978"/>
              <a:gd name="connsiteY2" fmla="*/ 55544 h 1804847"/>
              <a:gd name="connsiteX3" fmla="*/ 303413 w 971978"/>
              <a:gd name="connsiteY3" fmla="*/ 86084 h 1804847"/>
              <a:gd name="connsiteX4" fmla="*/ 257636 w 971978"/>
              <a:gd name="connsiteY4" fmla="*/ 106699 h 1804847"/>
              <a:gd name="connsiteX5" fmla="*/ 273622 w 971978"/>
              <a:gd name="connsiteY5" fmla="*/ 205812 h 1804847"/>
              <a:gd name="connsiteX6" fmla="*/ 315186 w 971978"/>
              <a:gd name="connsiteY6" fmla="*/ 215404 h 1804847"/>
              <a:gd name="connsiteX7" fmla="*/ 347158 w 971978"/>
              <a:gd name="connsiteY7" fmla="*/ 276151 h 1804847"/>
              <a:gd name="connsiteX8" fmla="*/ 375933 w 971978"/>
              <a:gd name="connsiteY8" fmla="*/ 292137 h 1804847"/>
              <a:gd name="connsiteX9" fmla="*/ 337566 w 971978"/>
              <a:gd name="connsiteY9" fmla="*/ 320911 h 1804847"/>
              <a:gd name="connsiteX10" fmla="*/ 264031 w 971978"/>
              <a:gd name="connsiteY10" fmla="*/ 340095 h 1804847"/>
              <a:gd name="connsiteX11" fmla="*/ 196889 w 971978"/>
              <a:gd name="connsiteY11" fmla="*/ 477574 h 1804847"/>
              <a:gd name="connsiteX12" fmla="*/ 158523 w 971978"/>
              <a:gd name="connsiteY12" fmla="*/ 570293 h 1804847"/>
              <a:gd name="connsiteX13" fmla="*/ 84987 w 971978"/>
              <a:gd name="connsiteY13" fmla="*/ 442405 h 1804847"/>
              <a:gd name="connsiteX14" fmla="*/ 107368 w 971978"/>
              <a:gd name="connsiteY14" fmla="*/ 349686 h 1804847"/>
              <a:gd name="connsiteX15" fmla="*/ 69001 w 971978"/>
              <a:gd name="connsiteY15" fmla="*/ 288939 h 1804847"/>
              <a:gd name="connsiteX16" fmla="*/ 36963 w 971978"/>
              <a:gd name="connsiteY16" fmla="*/ 328122 h 1804847"/>
              <a:gd name="connsiteX17" fmla="*/ 11318 w 971978"/>
              <a:gd name="connsiteY17" fmla="*/ 348121 h 1804847"/>
              <a:gd name="connsiteX18" fmla="*/ 34515 w 971978"/>
              <a:gd name="connsiteY18" fmla="*/ 428467 h 1804847"/>
              <a:gd name="connsiteX19" fmla="*/ 75396 w 971978"/>
              <a:gd name="connsiteY19" fmla="*/ 599068 h 1804847"/>
              <a:gd name="connsiteX20" fmla="*/ 139340 w 971978"/>
              <a:gd name="connsiteY20" fmla="*/ 704576 h 1804847"/>
              <a:gd name="connsiteX21" fmla="*/ 225664 w 971978"/>
              <a:gd name="connsiteY21" fmla="*/ 631040 h 1804847"/>
              <a:gd name="connsiteX22" fmla="*/ 283214 w 971978"/>
              <a:gd name="connsiteY22" fmla="*/ 531927 h 1804847"/>
              <a:gd name="connsiteX23" fmla="*/ 302397 w 971978"/>
              <a:gd name="connsiteY23" fmla="*/ 605462 h 1804847"/>
              <a:gd name="connsiteX24" fmla="*/ 241850 w 971978"/>
              <a:gd name="connsiteY24" fmla="*/ 674918 h 1804847"/>
              <a:gd name="connsiteX25" fmla="*/ 137908 w 971978"/>
              <a:gd name="connsiteY25" fmla="*/ 832330 h 1804847"/>
              <a:gd name="connsiteX26" fmla="*/ 10203 w 971978"/>
              <a:gd name="connsiteY26" fmla="*/ 1032657 h 1804847"/>
              <a:gd name="connsiteX27" fmla="*/ 184351 w 971978"/>
              <a:gd name="connsiteY27" fmla="*/ 1126690 h 1804847"/>
              <a:gd name="connsiteX28" fmla="*/ 189113 w 971978"/>
              <a:gd name="connsiteY28" fmla="*/ 1262421 h 1804847"/>
              <a:gd name="connsiteX29" fmla="*/ 222467 w 971978"/>
              <a:gd name="connsiteY29" fmla="*/ 1590201 h 1804847"/>
              <a:gd name="connsiteX30" fmla="*/ 219270 w 971978"/>
              <a:gd name="connsiteY30" fmla="*/ 1669998 h 1804847"/>
              <a:gd name="connsiteX31" fmla="*/ 152128 w 971978"/>
              <a:gd name="connsiteY31" fmla="*/ 1785230 h 1804847"/>
              <a:gd name="connsiteX32" fmla="*/ 229543 w 971978"/>
              <a:gd name="connsiteY32" fmla="*/ 1782166 h 1804847"/>
              <a:gd name="connsiteX33" fmla="*/ 292805 w 971978"/>
              <a:gd name="connsiteY33" fmla="*/ 1727681 h 1804847"/>
              <a:gd name="connsiteX34" fmla="*/ 334236 w 971978"/>
              <a:gd name="connsiteY34" fmla="*/ 1683603 h 1804847"/>
              <a:gd name="connsiteX35" fmla="*/ 292739 w 971978"/>
              <a:gd name="connsiteY35" fmla="*/ 1608635 h 1804847"/>
              <a:gd name="connsiteX36" fmla="*/ 288925 w 971978"/>
              <a:gd name="connsiteY36" fmla="*/ 1248766 h 1804847"/>
              <a:gd name="connsiteX37" fmla="*/ 308792 w 971978"/>
              <a:gd name="connsiteY37" fmla="*/ 1124925 h 1804847"/>
              <a:gd name="connsiteX38" fmla="*/ 443074 w 971978"/>
              <a:gd name="connsiteY38" fmla="*/ 1101029 h 1804847"/>
              <a:gd name="connsiteX39" fmla="*/ 625314 w 971978"/>
              <a:gd name="connsiteY39" fmla="*/ 1321636 h 1804847"/>
              <a:gd name="connsiteX40" fmla="*/ 672591 w 971978"/>
              <a:gd name="connsiteY40" fmla="*/ 1599926 h 1804847"/>
              <a:gd name="connsiteX41" fmla="*/ 639802 w 971978"/>
              <a:gd name="connsiteY41" fmla="*/ 1662987 h 1804847"/>
              <a:gd name="connsiteX42" fmla="*/ 692456 w 971978"/>
              <a:gd name="connsiteY42" fmla="*/ 1714892 h 1804847"/>
              <a:gd name="connsiteX43" fmla="*/ 826738 w 971978"/>
              <a:gd name="connsiteY43" fmla="*/ 1750061 h 1804847"/>
              <a:gd name="connsiteX44" fmla="*/ 758847 w 971978"/>
              <a:gd name="connsiteY44" fmla="*/ 1650065 h 1804847"/>
              <a:gd name="connsiteX45" fmla="*/ 740414 w 971978"/>
              <a:gd name="connsiteY45" fmla="*/ 1571018 h 1804847"/>
              <a:gd name="connsiteX46" fmla="*/ 727625 w 971978"/>
              <a:gd name="connsiteY46" fmla="*/ 1270481 h 1804847"/>
              <a:gd name="connsiteX47" fmla="*/ 624882 w 971978"/>
              <a:gd name="connsiteY47" fmla="*/ 1079065 h 1804847"/>
              <a:gd name="connsiteX48" fmla="*/ 692555 w 971978"/>
              <a:gd name="connsiteY48" fmla="*/ 1057800 h 1804847"/>
              <a:gd name="connsiteX49" fmla="*/ 575392 w 971978"/>
              <a:gd name="connsiteY49" fmla="*/ 854795 h 1804847"/>
              <a:gd name="connsiteX50" fmla="*/ 617155 w 971978"/>
              <a:gd name="connsiteY50" fmla="*/ 599334 h 1804847"/>
              <a:gd name="connsiteX51" fmla="*/ 612526 w 971978"/>
              <a:gd name="connsiteY51" fmla="*/ 541518 h 1804847"/>
              <a:gd name="connsiteX52" fmla="*/ 682864 w 971978"/>
              <a:gd name="connsiteY52" fmla="*/ 666209 h 1804847"/>
              <a:gd name="connsiteX53" fmla="*/ 750005 w 971978"/>
              <a:gd name="connsiteY53" fmla="*/ 691787 h 1804847"/>
              <a:gd name="connsiteX54" fmla="*/ 897077 w 971978"/>
              <a:gd name="connsiteY54" fmla="*/ 480772 h 1804847"/>
              <a:gd name="connsiteX55" fmla="*/ 938774 w 971978"/>
              <a:gd name="connsiteY55" fmla="*/ 414996 h 1804847"/>
              <a:gd name="connsiteX56" fmla="*/ 926668 w 971978"/>
              <a:gd name="connsiteY56" fmla="*/ 323226 h 1804847"/>
              <a:gd name="connsiteX57" fmla="*/ 893063 w 971978"/>
              <a:gd name="connsiteY57" fmla="*/ 355264 h 1804847"/>
              <a:gd name="connsiteX58" fmla="*/ 866737 w 971978"/>
              <a:gd name="connsiteY58" fmla="*/ 332001 h 1804847"/>
              <a:gd name="connsiteX59" fmla="*/ 845921 w 971978"/>
              <a:gd name="connsiteY59" fmla="*/ 430233 h 1804847"/>
              <a:gd name="connsiteX60" fmla="*/ 805173 w 971978"/>
              <a:gd name="connsiteY60" fmla="*/ 507099 h 1804847"/>
              <a:gd name="connsiteX61" fmla="*/ 730822 w 971978"/>
              <a:gd name="connsiteY61" fmla="*/ 573490 h 1804847"/>
              <a:gd name="connsiteX62" fmla="*/ 644498 w 971978"/>
              <a:gd name="connsiteY62" fmla="*/ 311320 h 1804847"/>
              <a:gd name="connsiteX63" fmla="*/ 564568 w 971978"/>
              <a:gd name="connsiteY63" fmla="*/ 295334 h 1804847"/>
              <a:gd name="connsiteX64" fmla="*/ 516610 w 971978"/>
              <a:gd name="connsiteY64" fmla="*/ 260165 h 1804847"/>
              <a:gd name="connsiteX65" fmla="*/ 519807 w 971978"/>
              <a:gd name="connsiteY65" fmla="*/ 177037 h 1804847"/>
              <a:gd name="connsiteX66" fmla="*/ 503438 w 971978"/>
              <a:gd name="connsiteY66" fmla="*/ 143234 h 1804847"/>
              <a:gd name="connsiteX67" fmla="*/ 524869 w 971978"/>
              <a:gd name="connsiteY67" fmla="*/ 100372 h 1804847"/>
              <a:gd name="connsiteX68" fmla="*/ 493913 w 971978"/>
              <a:gd name="connsiteY68" fmla="*/ 67034 h 1804847"/>
              <a:gd name="connsiteX69" fmla="*/ 507701 w 971978"/>
              <a:gd name="connsiteY69" fmla="*/ 39624 h 1804847"/>
              <a:gd name="connsiteX70" fmla="*/ 465338 w 971978"/>
              <a:gd name="connsiteY70" fmla="*/ 28934 h 1804847"/>
              <a:gd name="connsiteX71" fmla="*/ 401510 w 971978"/>
              <a:gd name="connsiteY71" fmla="*/ 1191 h 1804847"/>
              <a:gd name="connsiteX72" fmla="*/ 365325 w 971978"/>
              <a:gd name="connsiteY72" fmla="*/ 21790 h 1804847"/>
              <a:gd name="connsiteX73" fmla="*/ 322595 w 971978"/>
              <a:gd name="connsiteY73" fmla="*/ 12415 h 1804847"/>
              <a:gd name="connsiteX0" fmla="*/ 313070 w 962453"/>
              <a:gd name="connsiteY0" fmla="*/ 12415 h 1804847"/>
              <a:gd name="connsiteX1" fmla="*/ 310557 w 962453"/>
              <a:gd name="connsiteY1" fmla="*/ 43221 h 1804847"/>
              <a:gd name="connsiteX2" fmla="*/ 283280 w 962453"/>
              <a:gd name="connsiteY2" fmla="*/ 55544 h 1804847"/>
              <a:gd name="connsiteX3" fmla="*/ 293888 w 962453"/>
              <a:gd name="connsiteY3" fmla="*/ 86084 h 1804847"/>
              <a:gd name="connsiteX4" fmla="*/ 248111 w 962453"/>
              <a:gd name="connsiteY4" fmla="*/ 106699 h 1804847"/>
              <a:gd name="connsiteX5" fmla="*/ 264097 w 962453"/>
              <a:gd name="connsiteY5" fmla="*/ 205812 h 1804847"/>
              <a:gd name="connsiteX6" fmla="*/ 305661 w 962453"/>
              <a:gd name="connsiteY6" fmla="*/ 215404 h 1804847"/>
              <a:gd name="connsiteX7" fmla="*/ 337633 w 962453"/>
              <a:gd name="connsiteY7" fmla="*/ 276151 h 1804847"/>
              <a:gd name="connsiteX8" fmla="*/ 366408 w 962453"/>
              <a:gd name="connsiteY8" fmla="*/ 292137 h 1804847"/>
              <a:gd name="connsiteX9" fmla="*/ 328041 w 962453"/>
              <a:gd name="connsiteY9" fmla="*/ 320911 h 1804847"/>
              <a:gd name="connsiteX10" fmla="*/ 254506 w 962453"/>
              <a:gd name="connsiteY10" fmla="*/ 340095 h 1804847"/>
              <a:gd name="connsiteX11" fmla="*/ 187364 w 962453"/>
              <a:gd name="connsiteY11" fmla="*/ 477574 h 1804847"/>
              <a:gd name="connsiteX12" fmla="*/ 148998 w 962453"/>
              <a:gd name="connsiteY12" fmla="*/ 570293 h 1804847"/>
              <a:gd name="connsiteX13" fmla="*/ 75462 w 962453"/>
              <a:gd name="connsiteY13" fmla="*/ 442405 h 1804847"/>
              <a:gd name="connsiteX14" fmla="*/ 97843 w 962453"/>
              <a:gd name="connsiteY14" fmla="*/ 349686 h 1804847"/>
              <a:gd name="connsiteX15" fmla="*/ 59476 w 962453"/>
              <a:gd name="connsiteY15" fmla="*/ 288939 h 1804847"/>
              <a:gd name="connsiteX16" fmla="*/ 27438 w 962453"/>
              <a:gd name="connsiteY16" fmla="*/ 328122 h 1804847"/>
              <a:gd name="connsiteX17" fmla="*/ 11318 w 962453"/>
              <a:gd name="connsiteY17" fmla="*/ 388602 h 1804847"/>
              <a:gd name="connsiteX18" fmla="*/ 24990 w 962453"/>
              <a:gd name="connsiteY18" fmla="*/ 428467 h 1804847"/>
              <a:gd name="connsiteX19" fmla="*/ 65871 w 962453"/>
              <a:gd name="connsiteY19" fmla="*/ 599068 h 1804847"/>
              <a:gd name="connsiteX20" fmla="*/ 129815 w 962453"/>
              <a:gd name="connsiteY20" fmla="*/ 704576 h 1804847"/>
              <a:gd name="connsiteX21" fmla="*/ 216139 w 962453"/>
              <a:gd name="connsiteY21" fmla="*/ 631040 h 1804847"/>
              <a:gd name="connsiteX22" fmla="*/ 273689 w 962453"/>
              <a:gd name="connsiteY22" fmla="*/ 531927 h 1804847"/>
              <a:gd name="connsiteX23" fmla="*/ 292872 w 962453"/>
              <a:gd name="connsiteY23" fmla="*/ 605462 h 1804847"/>
              <a:gd name="connsiteX24" fmla="*/ 232325 w 962453"/>
              <a:gd name="connsiteY24" fmla="*/ 674918 h 1804847"/>
              <a:gd name="connsiteX25" fmla="*/ 128383 w 962453"/>
              <a:gd name="connsiteY25" fmla="*/ 832330 h 1804847"/>
              <a:gd name="connsiteX26" fmla="*/ 678 w 962453"/>
              <a:gd name="connsiteY26" fmla="*/ 1032657 h 1804847"/>
              <a:gd name="connsiteX27" fmla="*/ 174826 w 962453"/>
              <a:gd name="connsiteY27" fmla="*/ 1126690 h 1804847"/>
              <a:gd name="connsiteX28" fmla="*/ 179588 w 962453"/>
              <a:gd name="connsiteY28" fmla="*/ 1262421 h 1804847"/>
              <a:gd name="connsiteX29" fmla="*/ 212942 w 962453"/>
              <a:gd name="connsiteY29" fmla="*/ 1590201 h 1804847"/>
              <a:gd name="connsiteX30" fmla="*/ 209745 w 962453"/>
              <a:gd name="connsiteY30" fmla="*/ 1669998 h 1804847"/>
              <a:gd name="connsiteX31" fmla="*/ 142603 w 962453"/>
              <a:gd name="connsiteY31" fmla="*/ 1785230 h 1804847"/>
              <a:gd name="connsiteX32" fmla="*/ 220018 w 962453"/>
              <a:gd name="connsiteY32" fmla="*/ 1782166 h 1804847"/>
              <a:gd name="connsiteX33" fmla="*/ 283280 w 962453"/>
              <a:gd name="connsiteY33" fmla="*/ 1727681 h 1804847"/>
              <a:gd name="connsiteX34" fmla="*/ 324711 w 962453"/>
              <a:gd name="connsiteY34" fmla="*/ 1683603 h 1804847"/>
              <a:gd name="connsiteX35" fmla="*/ 283214 w 962453"/>
              <a:gd name="connsiteY35" fmla="*/ 1608635 h 1804847"/>
              <a:gd name="connsiteX36" fmla="*/ 279400 w 962453"/>
              <a:gd name="connsiteY36" fmla="*/ 1248766 h 1804847"/>
              <a:gd name="connsiteX37" fmla="*/ 299267 w 962453"/>
              <a:gd name="connsiteY37" fmla="*/ 1124925 h 1804847"/>
              <a:gd name="connsiteX38" fmla="*/ 433549 w 962453"/>
              <a:gd name="connsiteY38" fmla="*/ 1101029 h 1804847"/>
              <a:gd name="connsiteX39" fmla="*/ 615789 w 962453"/>
              <a:gd name="connsiteY39" fmla="*/ 1321636 h 1804847"/>
              <a:gd name="connsiteX40" fmla="*/ 663066 w 962453"/>
              <a:gd name="connsiteY40" fmla="*/ 1599926 h 1804847"/>
              <a:gd name="connsiteX41" fmla="*/ 630277 w 962453"/>
              <a:gd name="connsiteY41" fmla="*/ 1662987 h 1804847"/>
              <a:gd name="connsiteX42" fmla="*/ 682931 w 962453"/>
              <a:gd name="connsiteY42" fmla="*/ 1714892 h 1804847"/>
              <a:gd name="connsiteX43" fmla="*/ 817213 w 962453"/>
              <a:gd name="connsiteY43" fmla="*/ 1750061 h 1804847"/>
              <a:gd name="connsiteX44" fmla="*/ 749322 w 962453"/>
              <a:gd name="connsiteY44" fmla="*/ 1650065 h 1804847"/>
              <a:gd name="connsiteX45" fmla="*/ 730889 w 962453"/>
              <a:gd name="connsiteY45" fmla="*/ 1571018 h 1804847"/>
              <a:gd name="connsiteX46" fmla="*/ 718100 w 962453"/>
              <a:gd name="connsiteY46" fmla="*/ 1270481 h 1804847"/>
              <a:gd name="connsiteX47" fmla="*/ 615357 w 962453"/>
              <a:gd name="connsiteY47" fmla="*/ 1079065 h 1804847"/>
              <a:gd name="connsiteX48" fmla="*/ 683030 w 962453"/>
              <a:gd name="connsiteY48" fmla="*/ 1057800 h 1804847"/>
              <a:gd name="connsiteX49" fmla="*/ 565867 w 962453"/>
              <a:gd name="connsiteY49" fmla="*/ 854795 h 1804847"/>
              <a:gd name="connsiteX50" fmla="*/ 607630 w 962453"/>
              <a:gd name="connsiteY50" fmla="*/ 599334 h 1804847"/>
              <a:gd name="connsiteX51" fmla="*/ 603001 w 962453"/>
              <a:gd name="connsiteY51" fmla="*/ 541518 h 1804847"/>
              <a:gd name="connsiteX52" fmla="*/ 673339 w 962453"/>
              <a:gd name="connsiteY52" fmla="*/ 666209 h 1804847"/>
              <a:gd name="connsiteX53" fmla="*/ 740480 w 962453"/>
              <a:gd name="connsiteY53" fmla="*/ 691787 h 1804847"/>
              <a:gd name="connsiteX54" fmla="*/ 887552 w 962453"/>
              <a:gd name="connsiteY54" fmla="*/ 480772 h 1804847"/>
              <a:gd name="connsiteX55" fmla="*/ 929249 w 962453"/>
              <a:gd name="connsiteY55" fmla="*/ 414996 h 1804847"/>
              <a:gd name="connsiteX56" fmla="*/ 917143 w 962453"/>
              <a:gd name="connsiteY56" fmla="*/ 323226 h 1804847"/>
              <a:gd name="connsiteX57" fmla="*/ 883538 w 962453"/>
              <a:gd name="connsiteY57" fmla="*/ 355264 h 1804847"/>
              <a:gd name="connsiteX58" fmla="*/ 857212 w 962453"/>
              <a:gd name="connsiteY58" fmla="*/ 332001 h 1804847"/>
              <a:gd name="connsiteX59" fmla="*/ 836396 w 962453"/>
              <a:gd name="connsiteY59" fmla="*/ 430233 h 1804847"/>
              <a:gd name="connsiteX60" fmla="*/ 795648 w 962453"/>
              <a:gd name="connsiteY60" fmla="*/ 507099 h 1804847"/>
              <a:gd name="connsiteX61" fmla="*/ 721297 w 962453"/>
              <a:gd name="connsiteY61" fmla="*/ 573490 h 1804847"/>
              <a:gd name="connsiteX62" fmla="*/ 634973 w 962453"/>
              <a:gd name="connsiteY62" fmla="*/ 311320 h 1804847"/>
              <a:gd name="connsiteX63" fmla="*/ 555043 w 962453"/>
              <a:gd name="connsiteY63" fmla="*/ 295334 h 1804847"/>
              <a:gd name="connsiteX64" fmla="*/ 507085 w 962453"/>
              <a:gd name="connsiteY64" fmla="*/ 260165 h 1804847"/>
              <a:gd name="connsiteX65" fmla="*/ 510282 w 962453"/>
              <a:gd name="connsiteY65" fmla="*/ 177037 h 1804847"/>
              <a:gd name="connsiteX66" fmla="*/ 493913 w 962453"/>
              <a:gd name="connsiteY66" fmla="*/ 143234 h 1804847"/>
              <a:gd name="connsiteX67" fmla="*/ 515344 w 962453"/>
              <a:gd name="connsiteY67" fmla="*/ 100372 h 1804847"/>
              <a:gd name="connsiteX68" fmla="*/ 484388 w 962453"/>
              <a:gd name="connsiteY68" fmla="*/ 67034 h 1804847"/>
              <a:gd name="connsiteX69" fmla="*/ 498176 w 962453"/>
              <a:gd name="connsiteY69" fmla="*/ 39624 h 1804847"/>
              <a:gd name="connsiteX70" fmla="*/ 455813 w 962453"/>
              <a:gd name="connsiteY70" fmla="*/ 28934 h 1804847"/>
              <a:gd name="connsiteX71" fmla="*/ 391985 w 962453"/>
              <a:gd name="connsiteY71" fmla="*/ 1191 h 1804847"/>
              <a:gd name="connsiteX72" fmla="*/ 355800 w 962453"/>
              <a:gd name="connsiteY72" fmla="*/ 21790 h 1804847"/>
              <a:gd name="connsiteX73" fmla="*/ 313070 w 962453"/>
              <a:gd name="connsiteY73" fmla="*/ 12415 h 1804847"/>
              <a:gd name="connsiteX0" fmla="*/ 312392 w 961775"/>
              <a:gd name="connsiteY0" fmla="*/ 12415 h 1804847"/>
              <a:gd name="connsiteX1" fmla="*/ 309879 w 961775"/>
              <a:gd name="connsiteY1" fmla="*/ 43221 h 1804847"/>
              <a:gd name="connsiteX2" fmla="*/ 282602 w 961775"/>
              <a:gd name="connsiteY2" fmla="*/ 55544 h 1804847"/>
              <a:gd name="connsiteX3" fmla="*/ 293210 w 961775"/>
              <a:gd name="connsiteY3" fmla="*/ 86084 h 1804847"/>
              <a:gd name="connsiteX4" fmla="*/ 247433 w 961775"/>
              <a:gd name="connsiteY4" fmla="*/ 106699 h 1804847"/>
              <a:gd name="connsiteX5" fmla="*/ 263419 w 961775"/>
              <a:gd name="connsiteY5" fmla="*/ 205812 h 1804847"/>
              <a:gd name="connsiteX6" fmla="*/ 304983 w 961775"/>
              <a:gd name="connsiteY6" fmla="*/ 215404 h 1804847"/>
              <a:gd name="connsiteX7" fmla="*/ 336955 w 961775"/>
              <a:gd name="connsiteY7" fmla="*/ 276151 h 1804847"/>
              <a:gd name="connsiteX8" fmla="*/ 365730 w 961775"/>
              <a:gd name="connsiteY8" fmla="*/ 292137 h 1804847"/>
              <a:gd name="connsiteX9" fmla="*/ 327363 w 961775"/>
              <a:gd name="connsiteY9" fmla="*/ 320911 h 1804847"/>
              <a:gd name="connsiteX10" fmla="*/ 253828 w 961775"/>
              <a:gd name="connsiteY10" fmla="*/ 340095 h 1804847"/>
              <a:gd name="connsiteX11" fmla="*/ 186686 w 961775"/>
              <a:gd name="connsiteY11" fmla="*/ 477574 h 1804847"/>
              <a:gd name="connsiteX12" fmla="*/ 148320 w 961775"/>
              <a:gd name="connsiteY12" fmla="*/ 570293 h 1804847"/>
              <a:gd name="connsiteX13" fmla="*/ 74784 w 961775"/>
              <a:gd name="connsiteY13" fmla="*/ 442405 h 1804847"/>
              <a:gd name="connsiteX14" fmla="*/ 97165 w 961775"/>
              <a:gd name="connsiteY14" fmla="*/ 349686 h 1804847"/>
              <a:gd name="connsiteX15" fmla="*/ 58798 w 961775"/>
              <a:gd name="connsiteY15" fmla="*/ 288939 h 1804847"/>
              <a:gd name="connsiteX16" fmla="*/ 26760 w 961775"/>
              <a:gd name="connsiteY16" fmla="*/ 328122 h 1804847"/>
              <a:gd name="connsiteX17" fmla="*/ 10640 w 961775"/>
              <a:gd name="connsiteY17" fmla="*/ 388602 h 1804847"/>
              <a:gd name="connsiteX18" fmla="*/ 24312 w 961775"/>
              <a:gd name="connsiteY18" fmla="*/ 428467 h 1804847"/>
              <a:gd name="connsiteX19" fmla="*/ 65193 w 961775"/>
              <a:gd name="connsiteY19" fmla="*/ 599068 h 1804847"/>
              <a:gd name="connsiteX20" fmla="*/ 129137 w 961775"/>
              <a:gd name="connsiteY20" fmla="*/ 704576 h 1804847"/>
              <a:gd name="connsiteX21" fmla="*/ 215461 w 961775"/>
              <a:gd name="connsiteY21" fmla="*/ 631040 h 1804847"/>
              <a:gd name="connsiteX22" fmla="*/ 273011 w 961775"/>
              <a:gd name="connsiteY22" fmla="*/ 531927 h 1804847"/>
              <a:gd name="connsiteX23" fmla="*/ 292194 w 961775"/>
              <a:gd name="connsiteY23" fmla="*/ 605462 h 1804847"/>
              <a:gd name="connsiteX24" fmla="*/ 231647 w 961775"/>
              <a:gd name="connsiteY24" fmla="*/ 674918 h 1804847"/>
              <a:gd name="connsiteX25" fmla="*/ 127705 w 961775"/>
              <a:gd name="connsiteY25" fmla="*/ 832330 h 1804847"/>
              <a:gd name="connsiteX26" fmla="*/ 0 w 961775"/>
              <a:gd name="connsiteY26" fmla="*/ 1032657 h 1804847"/>
              <a:gd name="connsiteX27" fmla="*/ 174148 w 961775"/>
              <a:gd name="connsiteY27" fmla="*/ 1126690 h 1804847"/>
              <a:gd name="connsiteX28" fmla="*/ 178910 w 961775"/>
              <a:gd name="connsiteY28" fmla="*/ 1262421 h 1804847"/>
              <a:gd name="connsiteX29" fmla="*/ 212264 w 961775"/>
              <a:gd name="connsiteY29" fmla="*/ 1590201 h 1804847"/>
              <a:gd name="connsiteX30" fmla="*/ 209067 w 961775"/>
              <a:gd name="connsiteY30" fmla="*/ 1669998 h 1804847"/>
              <a:gd name="connsiteX31" fmla="*/ 141925 w 961775"/>
              <a:gd name="connsiteY31" fmla="*/ 1785230 h 1804847"/>
              <a:gd name="connsiteX32" fmla="*/ 219340 w 961775"/>
              <a:gd name="connsiteY32" fmla="*/ 1782166 h 1804847"/>
              <a:gd name="connsiteX33" fmla="*/ 282602 w 961775"/>
              <a:gd name="connsiteY33" fmla="*/ 1727681 h 1804847"/>
              <a:gd name="connsiteX34" fmla="*/ 324033 w 961775"/>
              <a:gd name="connsiteY34" fmla="*/ 1683603 h 1804847"/>
              <a:gd name="connsiteX35" fmla="*/ 282536 w 961775"/>
              <a:gd name="connsiteY35" fmla="*/ 1608635 h 1804847"/>
              <a:gd name="connsiteX36" fmla="*/ 278722 w 961775"/>
              <a:gd name="connsiteY36" fmla="*/ 1248766 h 1804847"/>
              <a:gd name="connsiteX37" fmla="*/ 298589 w 961775"/>
              <a:gd name="connsiteY37" fmla="*/ 1124925 h 1804847"/>
              <a:gd name="connsiteX38" fmla="*/ 432871 w 961775"/>
              <a:gd name="connsiteY38" fmla="*/ 1101029 h 1804847"/>
              <a:gd name="connsiteX39" fmla="*/ 615111 w 961775"/>
              <a:gd name="connsiteY39" fmla="*/ 1321636 h 1804847"/>
              <a:gd name="connsiteX40" fmla="*/ 662388 w 961775"/>
              <a:gd name="connsiteY40" fmla="*/ 1599926 h 1804847"/>
              <a:gd name="connsiteX41" fmla="*/ 629599 w 961775"/>
              <a:gd name="connsiteY41" fmla="*/ 1662987 h 1804847"/>
              <a:gd name="connsiteX42" fmla="*/ 682253 w 961775"/>
              <a:gd name="connsiteY42" fmla="*/ 1714892 h 1804847"/>
              <a:gd name="connsiteX43" fmla="*/ 816535 w 961775"/>
              <a:gd name="connsiteY43" fmla="*/ 1750061 h 1804847"/>
              <a:gd name="connsiteX44" fmla="*/ 748644 w 961775"/>
              <a:gd name="connsiteY44" fmla="*/ 1650065 h 1804847"/>
              <a:gd name="connsiteX45" fmla="*/ 730211 w 961775"/>
              <a:gd name="connsiteY45" fmla="*/ 1571018 h 1804847"/>
              <a:gd name="connsiteX46" fmla="*/ 717422 w 961775"/>
              <a:gd name="connsiteY46" fmla="*/ 1270481 h 1804847"/>
              <a:gd name="connsiteX47" fmla="*/ 614679 w 961775"/>
              <a:gd name="connsiteY47" fmla="*/ 1079065 h 1804847"/>
              <a:gd name="connsiteX48" fmla="*/ 682352 w 961775"/>
              <a:gd name="connsiteY48" fmla="*/ 1057800 h 1804847"/>
              <a:gd name="connsiteX49" fmla="*/ 565189 w 961775"/>
              <a:gd name="connsiteY49" fmla="*/ 854795 h 1804847"/>
              <a:gd name="connsiteX50" fmla="*/ 606952 w 961775"/>
              <a:gd name="connsiteY50" fmla="*/ 599334 h 1804847"/>
              <a:gd name="connsiteX51" fmla="*/ 602323 w 961775"/>
              <a:gd name="connsiteY51" fmla="*/ 541518 h 1804847"/>
              <a:gd name="connsiteX52" fmla="*/ 672661 w 961775"/>
              <a:gd name="connsiteY52" fmla="*/ 666209 h 1804847"/>
              <a:gd name="connsiteX53" fmla="*/ 739802 w 961775"/>
              <a:gd name="connsiteY53" fmla="*/ 691787 h 1804847"/>
              <a:gd name="connsiteX54" fmla="*/ 886874 w 961775"/>
              <a:gd name="connsiteY54" fmla="*/ 480772 h 1804847"/>
              <a:gd name="connsiteX55" fmla="*/ 928571 w 961775"/>
              <a:gd name="connsiteY55" fmla="*/ 414996 h 1804847"/>
              <a:gd name="connsiteX56" fmla="*/ 916465 w 961775"/>
              <a:gd name="connsiteY56" fmla="*/ 323226 h 1804847"/>
              <a:gd name="connsiteX57" fmla="*/ 882860 w 961775"/>
              <a:gd name="connsiteY57" fmla="*/ 355264 h 1804847"/>
              <a:gd name="connsiteX58" fmla="*/ 856534 w 961775"/>
              <a:gd name="connsiteY58" fmla="*/ 332001 h 1804847"/>
              <a:gd name="connsiteX59" fmla="*/ 835718 w 961775"/>
              <a:gd name="connsiteY59" fmla="*/ 430233 h 1804847"/>
              <a:gd name="connsiteX60" fmla="*/ 794970 w 961775"/>
              <a:gd name="connsiteY60" fmla="*/ 507099 h 1804847"/>
              <a:gd name="connsiteX61" fmla="*/ 720619 w 961775"/>
              <a:gd name="connsiteY61" fmla="*/ 573490 h 1804847"/>
              <a:gd name="connsiteX62" fmla="*/ 634295 w 961775"/>
              <a:gd name="connsiteY62" fmla="*/ 311320 h 1804847"/>
              <a:gd name="connsiteX63" fmla="*/ 554365 w 961775"/>
              <a:gd name="connsiteY63" fmla="*/ 295334 h 1804847"/>
              <a:gd name="connsiteX64" fmla="*/ 506407 w 961775"/>
              <a:gd name="connsiteY64" fmla="*/ 260165 h 1804847"/>
              <a:gd name="connsiteX65" fmla="*/ 509604 w 961775"/>
              <a:gd name="connsiteY65" fmla="*/ 177037 h 1804847"/>
              <a:gd name="connsiteX66" fmla="*/ 493235 w 961775"/>
              <a:gd name="connsiteY66" fmla="*/ 143234 h 1804847"/>
              <a:gd name="connsiteX67" fmla="*/ 514666 w 961775"/>
              <a:gd name="connsiteY67" fmla="*/ 100372 h 1804847"/>
              <a:gd name="connsiteX68" fmla="*/ 483710 w 961775"/>
              <a:gd name="connsiteY68" fmla="*/ 67034 h 1804847"/>
              <a:gd name="connsiteX69" fmla="*/ 497498 w 961775"/>
              <a:gd name="connsiteY69" fmla="*/ 39624 h 1804847"/>
              <a:gd name="connsiteX70" fmla="*/ 455135 w 961775"/>
              <a:gd name="connsiteY70" fmla="*/ 28934 h 1804847"/>
              <a:gd name="connsiteX71" fmla="*/ 391307 w 961775"/>
              <a:gd name="connsiteY71" fmla="*/ 1191 h 1804847"/>
              <a:gd name="connsiteX72" fmla="*/ 355122 w 961775"/>
              <a:gd name="connsiteY72" fmla="*/ 21790 h 1804847"/>
              <a:gd name="connsiteX73" fmla="*/ 312392 w 961775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49686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46466 w 981481"/>
              <a:gd name="connsiteY16" fmla="*/ 328122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41011 w 990394"/>
              <a:gd name="connsiteY0" fmla="*/ 12415 h 1804847"/>
              <a:gd name="connsiteX1" fmla="*/ 338498 w 990394"/>
              <a:gd name="connsiteY1" fmla="*/ 43221 h 1804847"/>
              <a:gd name="connsiteX2" fmla="*/ 311221 w 990394"/>
              <a:gd name="connsiteY2" fmla="*/ 55544 h 1804847"/>
              <a:gd name="connsiteX3" fmla="*/ 321829 w 990394"/>
              <a:gd name="connsiteY3" fmla="*/ 86084 h 1804847"/>
              <a:gd name="connsiteX4" fmla="*/ 276052 w 990394"/>
              <a:gd name="connsiteY4" fmla="*/ 106699 h 1804847"/>
              <a:gd name="connsiteX5" fmla="*/ 292038 w 990394"/>
              <a:gd name="connsiteY5" fmla="*/ 205812 h 1804847"/>
              <a:gd name="connsiteX6" fmla="*/ 333602 w 990394"/>
              <a:gd name="connsiteY6" fmla="*/ 215404 h 1804847"/>
              <a:gd name="connsiteX7" fmla="*/ 365574 w 990394"/>
              <a:gd name="connsiteY7" fmla="*/ 276151 h 1804847"/>
              <a:gd name="connsiteX8" fmla="*/ 394349 w 990394"/>
              <a:gd name="connsiteY8" fmla="*/ 292137 h 1804847"/>
              <a:gd name="connsiteX9" fmla="*/ 355982 w 990394"/>
              <a:gd name="connsiteY9" fmla="*/ 320911 h 1804847"/>
              <a:gd name="connsiteX10" fmla="*/ 282447 w 990394"/>
              <a:gd name="connsiteY10" fmla="*/ 340095 h 1804847"/>
              <a:gd name="connsiteX11" fmla="*/ 215305 w 990394"/>
              <a:gd name="connsiteY11" fmla="*/ 477574 h 1804847"/>
              <a:gd name="connsiteX12" fmla="*/ 176939 w 990394"/>
              <a:gd name="connsiteY12" fmla="*/ 570293 h 1804847"/>
              <a:gd name="connsiteX13" fmla="*/ 103403 w 990394"/>
              <a:gd name="connsiteY13" fmla="*/ 442405 h 1804847"/>
              <a:gd name="connsiteX14" fmla="*/ 125784 w 990394"/>
              <a:gd name="connsiteY14" fmla="*/ 373499 h 1804847"/>
              <a:gd name="connsiteX15" fmla="*/ 87417 w 990394"/>
              <a:gd name="connsiteY15" fmla="*/ 288939 h 1804847"/>
              <a:gd name="connsiteX16" fmla="*/ 5373 w 990394"/>
              <a:gd name="connsiteY16" fmla="*/ 275735 h 1804847"/>
              <a:gd name="connsiteX17" fmla="*/ 39259 w 990394"/>
              <a:gd name="connsiteY17" fmla="*/ 388602 h 1804847"/>
              <a:gd name="connsiteX18" fmla="*/ 52931 w 990394"/>
              <a:gd name="connsiteY18" fmla="*/ 428467 h 1804847"/>
              <a:gd name="connsiteX19" fmla="*/ 93812 w 990394"/>
              <a:gd name="connsiteY19" fmla="*/ 599068 h 1804847"/>
              <a:gd name="connsiteX20" fmla="*/ 157756 w 990394"/>
              <a:gd name="connsiteY20" fmla="*/ 704576 h 1804847"/>
              <a:gd name="connsiteX21" fmla="*/ 244080 w 990394"/>
              <a:gd name="connsiteY21" fmla="*/ 631040 h 1804847"/>
              <a:gd name="connsiteX22" fmla="*/ 301630 w 990394"/>
              <a:gd name="connsiteY22" fmla="*/ 531927 h 1804847"/>
              <a:gd name="connsiteX23" fmla="*/ 320813 w 990394"/>
              <a:gd name="connsiteY23" fmla="*/ 605462 h 1804847"/>
              <a:gd name="connsiteX24" fmla="*/ 260266 w 990394"/>
              <a:gd name="connsiteY24" fmla="*/ 674918 h 1804847"/>
              <a:gd name="connsiteX25" fmla="*/ 156324 w 990394"/>
              <a:gd name="connsiteY25" fmla="*/ 832330 h 1804847"/>
              <a:gd name="connsiteX26" fmla="*/ 28619 w 990394"/>
              <a:gd name="connsiteY26" fmla="*/ 1032657 h 1804847"/>
              <a:gd name="connsiteX27" fmla="*/ 202767 w 990394"/>
              <a:gd name="connsiteY27" fmla="*/ 1126690 h 1804847"/>
              <a:gd name="connsiteX28" fmla="*/ 207529 w 990394"/>
              <a:gd name="connsiteY28" fmla="*/ 1262421 h 1804847"/>
              <a:gd name="connsiteX29" fmla="*/ 240883 w 990394"/>
              <a:gd name="connsiteY29" fmla="*/ 1590201 h 1804847"/>
              <a:gd name="connsiteX30" fmla="*/ 237686 w 990394"/>
              <a:gd name="connsiteY30" fmla="*/ 1669998 h 1804847"/>
              <a:gd name="connsiteX31" fmla="*/ 170544 w 990394"/>
              <a:gd name="connsiteY31" fmla="*/ 1785230 h 1804847"/>
              <a:gd name="connsiteX32" fmla="*/ 247959 w 990394"/>
              <a:gd name="connsiteY32" fmla="*/ 1782166 h 1804847"/>
              <a:gd name="connsiteX33" fmla="*/ 311221 w 990394"/>
              <a:gd name="connsiteY33" fmla="*/ 1727681 h 1804847"/>
              <a:gd name="connsiteX34" fmla="*/ 352652 w 990394"/>
              <a:gd name="connsiteY34" fmla="*/ 1683603 h 1804847"/>
              <a:gd name="connsiteX35" fmla="*/ 311155 w 990394"/>
              <a:gd name="connsiteY35" fmla="*/ 1608635 h 1804847"/>
              <a:gd name="connsiteX36" fmla="*/ 307341 w 990394"/>
              <a:gd name="connsiteY36" fmla="*/ 1248766 h 1804847"/>
              <a:gd name="connsiteX37" fmla="*/ 327208 w 990394"/>
              <a:gd name="connsiteY37" fmla="*/ 1124925 h 1804847"/>
              <a:gd name="connsiteX38" fmla="*/ 461490 w 990394"/>
              <a:gd name="connsiteY38" fmla="*/ 1101029 h 1804847"/>
              <a:gd name="connsiteX39" fmla="*/ 643730 w 990394"/>
              <a:gd name="connsiteY39" fmla="*/ 1321636 h 1804847"/>
              <a:gd name="connsiteX40" fmla="*/ 691007 w 990394"/>
              <a:gd name="connsiteY40" fmla="*/ 1599926 h 1804847"/>
              <a:gd name="connsiteX41" fmla="*/ 658218 w 990394"/>
              <a:gd name="connsiteY41" fmla="*/ 1662987 h 1804847"/>
              <a:gd name="connsiteX42" fmla="*/ 710872 w 990394"/>
              <a:gd name="connsiteY42" fmla="*/ 1714892 h 1804847"/>
              <a:gd name="connsiteX43" fmla="*/ 845154 w 990394"/>
              <a:gd name="connsiteY43" fmla="*/ 1750061 h 1804847"/>
              <a:gd name="connsiteX44" fmla="*/ 777263 w 990394"/>
              <a:gd name="connsiteY44" fmla="*/ 1650065 h 1804847"/>
              <a:gd name="connsiteX45" fmla="*/ 758830 w 990394"/>
              <a:gd name="connsiteY45" fmla="*/ 1571018 h 1804847"/>
              <a:gd name="connsiteX46" fmla="*/ 746041 w 990394"/>
              <a:gd name="connsiteY46" fmla="*/ 1270481 h 1804847"/>
              <a:gd name="connsiteX47" fmla="*/ 643298 w 990394"/>
              <a:gd name="connsiteY47" fmla="*/ 1079065 h 1804847"/>
              <a:gd name="connsiteX48" fmla="*/ 710971 w 990394"/>
              <a:gd name="connsiteY48" fmla="*/ 1057800 h 1804847"/>
              <a:gd name="connsiteX49" fmla="*/ 593808 w 990394"/>
              <a:gd name="connsiteY49" fmla="*/ 854795 h 1804847"/>
              <a:gd name="connsiteX50" fmla="*/ 635571 w 990394"/>
              <a:gd name="connsiteY50" fmla="*/ 599334 h 1804847"/>
              <a:gd name="connsiteX51" fmla="*/ 630942 w 990394"/>
              <a:gd name="connsiteY51" fmla="*/ 541518 h 1804847"/>
              <a:gd name="connsiteX52" fmla="*/ 701280 w 990394"/>
              <a:gd name="connsiteY52" fmla="*/ 666209 h 1804847"/>
              <a:gd name="connsiteX53" fmla="*/ 768421 w 990394"/>
              <a:gd name="connsiteY53" fmla="*/ 691787 h 1804847"/>
              <a:gd name="connsiteX54" fmla="*/ 915493 w 990394"/>
              <a:gd name="connsiteY54" fmla="*/ 480772 h 1804847"/>
              <a:gd name="connsiteX55" fmla="*/ 957190 w 990394"/>
              <a:gd name="connsiteY55" fmla="*/ 414996 h 1804847"/>
              <a:gd name="connsiteX56" fmla="*/ 945084 w 990394"/>
              <a:gd name="connsiteY56" fmla="*/ 323226 h 1804847"/>
              <a:gd name="connsiteX57" fmla="*/ 911479 w 990394"/>
              <a:gd name="connsiteY57" fmla="*/ 355264 h 1804847"/>
              <a:gd name="connsiteX58" fmla="*/ 885153 w 990394"/>
              <a:gd name="connsiteY58" fmla="*/ 332001 h 1804847"/>
              <a:gd name="connsiteX59" fmla="*/ 864337 w 990394"/>
              <a:gd name="connsiteY59" fmla="*/ 430233 h 1804847"/>
              <a:gd name="connsiteX60" fmla="*/ 823589 w 990394"/>
              <a:gd name="connsiteY60" fmla="*/ 507099 h 1804847"/>
              <a:gd name="connsiteX61" fmla="*/ 749238 w 990394"/>
              <a:gd name="connsiteY61" fmla="*/ 573490 h 1804847"/>
              <a:gd name="connsiteX62" fmla="*/ 662914 w 990394"/>
              <a:gd name="connsiteY62" fmla="*/ 311320 h 1804847"/>
              <a:gd name="connsiteX63" fmla="*/ 582984 w 990394"/>
              <a:gd name="connsiteY63" fmla="*/ 295334 h 1804847"/>
              <a:gd name="connsiteX64" fmla="*/ 535026 w 990394"/>
              <a:gd name="connsiteY64" fmla="*/ 260165 h 1804847"/>
              <a:gd name="connsiteX65" fmla="*/ 538223 w 990394"/>
              <a:gd name="connsiteY65" fmla="*/ 177037 h 1804847"/>
              <a:gd name="connsiteX66" fmla="*/ 521854 w 990394"/>
              <a:gd name="connsiteY66" fmla="*/ 143234 h 1804847"/>
              <a:gd name="connsiteX67" fmla="*/ 543285 w 990394"/>
              <a:gd name="connsiteY67" fmla="*/ 100372 h 1804847"/>
              <a:gd name="connsiteX68" fmla="*/ 512329 w 990394"/>
              <a:gd name="connsiteY68" fmla="*/ 67034 h 1804847"/>
              <a:gd name="connsiteX69" fmla="*/ 526117 w 990394"/>
              <a:gd name="connsiteY69" fmla="*/ 39624 h 1804847"/>
              <a:gd name="connsiteX70" fmla="*/ 483754 w 990394"/>
              <a:gd name="connsiteY70" fmla="*/ 28934 h 1804847"/>
              <a:gd name="connsiteX71" fmla="*/ 419926 w 990394"/>
              <a:gd name="connsiteY71" fmla="*/ 1191 h 1804847"/>
              <a:gd name="connsiteX72" fmla="*/ 383741 w 990394"/>
              <a:gd name="connsiteY72" fmla="*/ 21790 h 1804847"/>
              <a:gd name="connsiteX73" fmla="*/ 341011 w 990394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814676 w 981481"/>
              <a:gd name="connsiteY60" fmla="*/ 507099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76240 w 981481"/>
              <a:gd name="connsiteY58" fmla="*/ 332001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283125 w 981481"/>
              <a:gd name="connsiteY5" fmla="*/ 205812 h 1804847"/>
              <a:gd name="connsiteX6" fmla="*/ 324689 w 981481"/>
              <a:gd name="connsiteY6" fmla="*/ 215404 h 1804847"/>
              <a:gd name="connsiteX7" fmla="*/ 356661 w 981481"/>
              <a:gd name="connsiteY7" fmla="*/ 276151 h 1804847"/>
              <a:gd name="connsiteX8" fmla="*/ 385436 w 981481"/>
              <a:gd name="connsiteY8" fmla="*/ 292137 h 1804847"/>
              <a:gd name="connsiteX9" fmla="*/ 347069 w 981481"/>
              <a:gd name="connsiteY9" fmla="*/ 320911 h 1804847"/>
              <a:gd name="connsiteX10" fmla="*/ 273534 w 981481"/>
              <a:gd name="connsiteY10" fmla="*/ 340095 h 1804847"/>
              <a:gd name="connsiteX11" fmla="*/ 206392 w 981481"/>
              <a:gd name="connsiteY11" fmla="*/ 477574 h 1804847"/>
              <a:gd name="connsiteX12" fmla="*/ 168026 w 981481"/>
              <a:gd name="connsiteY12" fmla="*/ 570293 h 1804847"/>
              <a:gd name="connsiteX13" fmla="*/ 94490 w 981481"/>
              <a:gd name="connsiteY13" fmla="*/ 442405 h 1804847"/>
              <a:gd name="connsiteX14" fmla="*/ 116871 w 981481"/>
              <a:gd name="connsiteY14" fmla="*/ 373499 h 1804847"/>
              <a:gd name="connsiteX15" fmla="*/ 78504 w 981481"/>
              <a:gd name="connsiteY15" fmla="*/ 288939 h 1804847"/>
              <a:gd name="connsiteX16" fmla="*/ 34560 w 981481"/>
              <a:gd name="connsiteY16" fmla="*/ 325741 h 1804847"/>
              <a:gd name="connsiteX17" fmla="*/ 30346 w 981481"/>
              <a:gd name="connsiteY17" fmla="*/ 388602 h 1804847"/>
              <a:gd name="connsiteX18" fmla="*/ 44018 w 981481"/>
              <a:gd name="connsiteY18" fmla="*/ 428467 h 1804847"/>
              <a:gd name="connsiteX19" fmla="*/ 84899 w 981481"/>
              <a:gd name="connsiteY19" fmla="*/ 599068 h 1804847"/>
              <a:gd name="connsiteX20" fmla="*/ 148843 w 981481"/>
              <a:gd name="connsiteY20" fmla="*/ 704576 h 1804847"/>
              <a:gd name="connsiteX21" fmla="*/ 235167 w 981481"/>
              <a:gd name="connsiteY21" fmla="*/ 631040 h 1804847"/>
              <a:gd name="connsiteX22" fmla="*/ 292717 w 981481"/>
              <a:gd name="connsiteY22" fmla="*/ 531927 h 1804847"/>
              <a:gd name="connsiteX23" fmla="*/ 311900 w 981481"/>
              <a:gd name="connsiteY23" fmla="*/ 605462 h 1804847"/>
              <a:gd name="connsiteX24" fmla="*/ 251353 w 981481"/>
              <a:gd name="connsiteY24" fmla="*/ 674918 h 1804847"/>
              <a:gd name="connsiteX25" fmla="*/ 147411 w 981481"/>
              <a:gd name="connsiteY25" fmla="*/ 832330 h 1804847"/>
              <a:gd name="connsiteX26" fmla="*/ 19706 w 981481"/>
              <a:gd name="connsiteY26" fmla="*/ 1032657 h 1804847"/>
              <a:gd name="connsiteX27" fmla="*/ 193854 w 981481"/>
              <a:gd name="connsiteY27" fmla="*/ 1126690 h 1804847"/>
              <a:gd name="connsiteX28" fmla="*/ 198616 w 981481"/>
              <a:gd name="connsiteY28" fmla="*/ 1262421 h 1804847"/>
              <a:gd name="connsiteX29" fmla="*/ 231970 w 981481"/>
              <a:gd name="connsiteY29" fmla="*/ 1590201 h 1804847"/>
              <a:gd name="connsiteX30" fmla="*/ 228773 w 981481"/>
              <a:gd name="connsiteY30" fmla="*/ 1669998 h 1804847"/>
              <a:gd name="connsiteX31" fmla="*/ 161631 w 981481"/>
              <a:gd name="connsiteY31" fmla="*/ 1785230 h 1804847"/>
              <a:gd name="connsiteX32" fmla="*/ 239046 w 981481"/>
              <a:gd name="connsiteY32" fmla="*/ 1782166 h 1804847"/>
              <a:gd name="connsiteX33" fmla="*/ 302308 w 981481"/>
              <a:gd name="connsiteY33" fmla="*/ 1727681 h 1804847"/>
              <a:gd name="connsiteX34" fmla="*/ 343739 w 981481"/>
              <a:gd name="connsiteY34" fmla="*/ 1683603 h 1804847"/>
              <a:gd name="connsiteX35" fmla="*/ 302242 w 981481"/>
              <a:gd name="connsiteY35" fmla="*/ 1608635 h 1804847"/>
              <a:gd name="connsiteX36" fmla="*/ 298428 w 981481"/>
              <a:gd name="connsiteY36" fmla="*/ 1248766 h 1804847"/>
              <a:gd name="connsiteX37" fmla="*/ 318295 w 981481"/>
              <a:gd name="connsiteY37" fmla="*/ 1124925 h 1804847"/>
              <a:gd name="connsiteX38" fmla="*/ 452577 w 981481"/>
              <a:gd name="connsiteY38" fmla="*/ 1101029 h 1804847"/>
              <a:gd name="connsiteX39" fmla="*/ 634817 w 981481"/>
              <a:gd name="connsiteY39" fmla="*/ 1321636 h 1804847"/>
              <a:gd name="connsiteX40" fmla="*/ 682094 w 981481"/>
              <a:gd name="connsiteY40" fmla="*/ 1599926 h 1804847"/>
              <a:gd name="connsiteX41" fmla="*/ 649305 w 981481"/>
              <a:gd name="connsiteY41" fmla="*/ 1662987 h 1804847"/>
              <a:gd name="connsiteX42" fmla="*/ 701959 w 981481"/>
              <a:gd name="connsiteY42" fmla="*/ 1714892 h 1804847"/>
              <a:gd name="connsiteX43" fmla="*/ 836241 w 981481"/>
              <a:gd name="connsiteY43" fmla="*/ 1750061 h 1804847"/>
              <a:gd name="connsiteX44" fmla="*/ 768350 w 981481"/>
              <a:gd name="connsiteY44" fmla="*/ 1650065 h 1804847"/>
              <a:gd name="connsiteX45" fmla="*/ 749917 w 981481"/>
              <a:gd name="connsiteY45" fmla="*/ 1571018 h 1804847"/>
              <a:gd name="connsiteX46" fmla="*/ 737128 w 981481"/>
              <a:gd name="connsiteY46" fmla="*/ 1270481 h 1804847"/>
              <a:gd name="connsiteX47" fmla="*/ 634385 w 981481"/>
              <a:gd name="connsiteY47" fmla="*/ 1079065 h 1804847"/>
              <a:gd name="connsiteX48" fmla="*/ 702058 w 981481"/>
              <a:gd name="connsiteY48" fmla="*/ 1057800 h 1804847"/>
              <a:gd name="connsiteX49" fmla="*/ 584895 w 981481"/>
              <a:gd name="connsiteY49" fmla="*/ 854795 h 1804847"/>
              <a:gd name="connsiteX50" fmla="*/ 626658 w 981481"/>
              <a:gd name="connsiteY50" fmla="*/ 599334 h 1804847"/>
              <a:gd name="connsiteX51" fmla="*/ 622029 w 981481"/>
              <a:gd name="connsiteY51" fmla="*/ 541518 h 1804847"/>
              <a:gd name="connsiteX52" fmla="*/ 692367 w 981481"/>
              <a:gd name="connsiteY52" fmla="*/ 666209 h 1804847"/>
              <a:gd name="connsiteX53" fmla="*/ 759508 w 981481"/>
              <a:gd name="connsiteY53" fmla="*/ 691787 h 1804847"/>
              <a:gd name="connsiteX54" fmla="*/ 906580 w 981481"/>
              <a:gd name="connsiteY54" fmla="*/ 480772 h 1804847"/>
              <a:gd name="connsiteX55" fmla="*/ 948277 w 981481"/>
              <a:gd name="connsiteY55" fmla="*/ 414996 h 1804847"/>
              <a:gd name="connsiteX56" fmla="*/ 936171 w 981481"/>
              <a:gd name="connsiteY56" fmla="*/ 323226 h 1804847"/>
              <a:gd name="connsiteX57" fmla="*/ 902566 w 981481"/>
              <a:gd name="connsiteY57" fmla="*/ 355264 h 1804847"/>
              <a:gd name="connsiteX58" fmla="*/ 866715 w 981481"/>
              <a:gd name="connsiteY58" fmla="*/ 343907 h 1804847"/>
              <a:gd name="connsiteX59" fmla="*/ 855424 w 981481"/>
              <a:gd name="connsiteY59" fmla="*/ 430233 h 1804847"/>
              <a:gd name="connsiteX60" fmla="*/ 740325 w 981481"/>
              <a:gd name="connsiteY60" fmla="*/ 573490 h 1804847"/>
              <a:gd name="connsiteX61" fmla="*/ 654001 w 981481"/>
              <a:gd name="connsiteY61" fmla="*/ 311320 h 1804847"/>
              <a:gd name="connsiteX62" fmla="*/ 574071 w 981481"/>
              <a:gd name="connsiteY62" fmla="*/ 295334 h 1804847"/>
              <a:gd name="connsiteX63" fmla="*/ 526113 w 981481"/>
              <a:gd name="connsiteY63" fmla="*/ 260165 h 1804847"/>
              <a:gd name="connsiteX64" fmla="*/ 529310 w 981481"/>
              <a:gd name="connsiteY64" fmla="*/ 177037 h 1804847"/>
              <a:gd name="connsiteX65" fmla="*/ 512941 w 981481"/>
              <a:gd name="connsiteY65" fmla="*/ 143234 h 1804847"/>
              <a:gd name="connsiteX66" fmla="*/ 534372 w 981481"/>
              <a:gd name="connsiteY66" fmla="*/ 100372 h 1804847"/>
              <a:gd name="connsiteX67" fmla="*/ 503416 w 981481"/>
              <a:gd name="connsiteY67" fmla="*/ 67034 h 1804847"/>
              <a:gd name="connsiteX68" fmla="*/ 517204 w 981481"/>
              <a:gd name="connsiteY68" fmla="*/ 39624 h 1804847"/>
              <a:gd name="connsiteX69" fmla="*/ 474841 w 981481"/>
              <a:gd name="connsiteY69" fmla="*/ 28934 h 1804847"/>
              <a:gd name="connsiteX70" fmla="*/ 411013 w 981481"/>
              <a:gd name="connsiteY70" fmla="*/ 1191 h 1804847"/>
              <a:gd name="connsiteX71" fmla="*/ 374828 w 981481"/>
              <a:gd name="connsiteY71" fmla="*/ 21790 h 1804847"/>
              <a:gd name="connsiteX72" fmla="*/ 332098 w 981481"/>
              <a:gd name="connsiteY72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67139 w 981481"/>
              <a:gd name="connsiteY4" fmla="*/ 106699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193854 w 981481"/>
              <a:gd name="connsiteY5" fmla="*/ 164665 h 1804847"/>
              <a:gd name="connsiteX6" fmla="*/ 283125 w 981481"/>
              <a:gd name="connsiteY6" fmla="*/ 205812 h 1804847"/>
              <a:gd name="connsiteX7" fmla="*/ 324689 w 981481"/>
              <a:gd name="connsiteY7" fmla="*/ 215404 h 1804847"/>
              <a:gd name="connsiteX8" fmla="*/ 356661 w 981481"/>
              <a:gd name="connsiteY8" fmla="*/ 276151 h 1804847"/>
              <a:gd name="connsiteX9" fmla="*/ 385436 w 981481"/>
              <a:gd name="connsiteY9" fmla="*/ 292137 h 1804847"/>
              <a:gd name="connsiteX10" fmla="*/ 347069 w 981481"/>
              <a:gd name="connsiteY10" fmla="*/ 320911 h 1804847"/>
              <a:gd name="connsiteX11" fmla="*/ 273534 w 981481"/>
              <a:gd name="connsiteY11" fmla="*/ 340095 h 1804847"/>
              <a:gd name="connsiteX12" fmla="*/ 206392 w 981481"/>
              <a:gd name="connsiteY12" fmla="*/ 477574 h 1804847"/>
              <a:gd name="connsiteX13" fmla="*/ 168026 w 981481"/>
              <a:gd name="connsiteY13" fmla="*/ 570293 h 1804847"/>
              <a:gd name="connsiteX14" fmla="*/ 94490 w 981481"/>
              <a:gd name="connsiteY14" fmla="*/ 442405 h 1804847"/>
              <a:gd name="connsiteX15" fmla="*/ 116871 w 981481"/>
              <a:gd name="connsiteY15" fmla="*/ 373499 h 1804847"/>
              <a:gd name="connsiteX16" fmla="*/ 78504 w 981481"/>
              <a:gd name="connsiteY16" fmla="*/ 288939 h 1804847"/>
              <a:gd name="connsiteX17" fmla="*/ 34560 w 981481"/>
              <a:gd name="connsiteY17" fmla="*/ 325741 h 1804847"/>
              <a:gd name="connsiteX18" fmla="*/ 30346 w 981481"/>
              <a:gd name="connsiteY18" fmla="*/ 388602 h 1804847"/>
              <a:gd name="connsiteX19" fmla="*/ 44018 w 981481"/>
              <a:gd name="connsiteY19" fmla="*/ 428467 h 1804847"/>
              <a:gd name="connsiteX20" fmla="*/ 84899 w 981481"/>
              <a:gd name="connsiteY20" fmla="*/ 599068 h 1804847"/>
              <a:gd name="connsiteX21" fmla="*/ 148843 w 981481"/>
              <a:gd name="connsiteY21" fmla="*/ 704576 h 1804847"/>
              <a:gd name="connsiteX22" fmla="*/ 235167 w 981481"/>
              <a:gd name="connsiteY22" fmla="*/ 631040 h 1804847"/>
              <a:gd name="connsiteX23" fmla="*/ 292717 w 981481"/>
              <a:gd name="connsiteY23" fmla="*/ 531927 h 1804847"/>
              <a:gd name="connsiteX24" fmla="*/ 311900 w 981481"/>
              <a:gd name="connsiteY24" fmla="*/ 605462 h 1804847"/>
              <a:gd name="connsiteX25" fmla="*/ 251353 w 981481"/>
              <a:gd name="connsiteY25" fmla="*/ 674918 h 1804847"/>
              <a:gd name="connsiteX26" fmla="*/ 147411 w 981481"/>
              <a:gd name="connsiteY26" fmla="*/ 832330 h 1804847"/>
              <a:gd name="connsiteX27" fmla="*/ 19706 w 981481"/>
              <a:gd name="connsiteY27" fmla="*/ 1032657 h 1804847"/>
              <a:gd name="connsiteX28" fmla="*/ 193854 w 981481"/>
              <a:gd name="connsiteY28" fmla="*/ 1126690 h 1804847"/>
              <a:gd name="connsiteX29" fmla="*/ 198616 w 981481"/>
              <a:gd name="connsiteY29" fmla="*/ 1262421 h 1804847"/>
              <a:gd name="connsiteX30" fmla="*/ 231970 w 981481"/>
              <a:gd name="connsiteY30" fmla="*/ 1590201 h 1804847"/>
              <a:gd name="connsiteX31" fmla="*/ 228773 w 981481"/>
              <a:gd name="connsiteY31" fmla="*/ 1669998 h 1804847"/>
              <a:gd name="connsiteX32" fmla="*/ 161631 w 981481"/>
              <a:gd name="connsiteY32" fmla="*/ 1785230 h 1804847"/>
              <a:gd name="connsiteX33" fmla="*/ 239046 w 981481"/>
              <a:gd name="connsiteY33" fmla="*/ 1782166 h 1804847"/>
              <a:gd name="connsiteX34" fmla="*/ 302308 w 981481"/>
              <a:gd name="connsiteY34" fmla="*/ 1727681 h 1804847"/>
              <a:gd name="connsiteX35" fmla="*/ 343739 w 981481"/>
              <a:gd name="connsiteY35" fmla="*/ 1683603 h 1804847"/>
              <a:gd name="connsiteX36" fmla="*/ 302242 w 981481"/>
              <a:gd name="connsiteY36" fmla="*/ 1608635 h 1804847"/>
              <a:gd name="connsiteX37" fmla="*/ 298428 w 981481"/>
              <a:gd name="connsiteY37" fmla="*/ 1248766 h 1804847"/>
              <a:gd name="connsiteX38" fmla="*/ 318295 w 981481"/>
              <a:gd name="connsiteY38" fmla="*/ 1124925 h 1804847"/>
              <a:gd name="connsiteX39" fmla="*/ 452577 w 981481"/>
              <a:gd name="connsiteY39" fmla="*/ 1101029 h 1804847"/>
              <a:gd name="connsiteX40" fmla="*/ 634817 w 981481"/>
              <a:gd name="connsiteY40" fmla="*/ 1321636 h 1804847"/>
              <a:gd name="connsiteX41" fmla="*/ 682094 w 981481"/>
              <a:gd name="connsiteY41" fmla="*/ 1599926 h 1804847"/>
              <a:gd name="connsiteX42" fmla="*/ 649305 w 981481"/>
              <a:gd name="connsiteY42" fmla="*/ 1662987 h 1804847"/>
              <a:gd name="connsiteX43" fmla="*/ 701959 w 981481"/>
              <a:gd name="connsiteY43" fmla="*/ 1714892 h 1804847"/>
              <a:gd name="connsiteX44" fmla="*/ 836241 w 981481"/>
              <a:gd name="connsiteY44" fmla="*/ 1750061 h 1804847"/>
              <a:gd name="connsiteX45" fmla="*/ 768350 w 981481"/>
              <a:gd name="connsiteY45" fmla="*/ 1650065 h 1804847"/>
              <a:gd name="connsiteX46" fmla="*/ 749917 w 981481"/>
              <a:gd name="connsiteY46" fmla="*/ 1571018 h 1804847"/>
              <a:gd name="connsiteX47" fmla="*/ 737128 w 981481"/>
              <a:gd name="connsiteY47" fmla="*/ 1270481 h 1804847"/>
              <a:gd name="connsiteX48" fmla="*/ 634385 w 981481"/>
              <a:gd name="connsiteY48" fmla="*/ 1079065 h 1804847"/>
              <a:gd name="connsiteX49" fmla="*/ 702058 w 981481"/>
              <a:gd name="connsiteY49" fmla="*/ 1057800 h 1804847"/>
              <a:gd name="connsiteX50" fmla="*/ 584895 w 981481"/>
              <a:gd name="connsiteY50" fmla="*/ 854795 h 1804847"/>
              <a:gd name="connsiteX51" fmla="*/ 626658 w 981481"/>
              <a:gd name="connsiteY51" fmla="*/ 599334 h 1804847"/>
              <a:gd name="connsiteX52" fmla="*/ 622029 w 981481"/>
              <a:gd name="connsiteY52" fmla="*/ 541518 h 1804847"/>
              <a:gd name="connsiteX53" fmla="*/ 692367 w 981481"/>
              <a:gd name="connsiteY53" fmla="*/ 666209 h 1804847"/>
              <a:gd name="connsiteX54" fmla="*/ 759508 w 981481"/>
              <a:gd name="connsiteY54" fmla="*/ 691787 h 1804847"/>
              <a:gd name="connsiteX55" fmla="*/ 906580 w 981481"/>
              <a:gd name="connsiteY55" fmla="*/ 480772 h 1804847"/>
              <a:gd name="connsiteX56" fmla="*/ 948277 w 981481"/>
              <a:gd name="connsiteY56" fmla="*/ 414996 h 1804847"/>
              <a:gd name="connsiteX57" fmla="*/ 936171 w 981481"/>
              <a:gd name="connsiteY57" fmla="*/ 323226 h 1804847"/>
              <a:gd name="connsiteX58" fmla="*/ 902566 w 981481"/>
              <a:gd name="connsiteY58" fmla="*/ 355264 h 1804847"/>
              <a:gd name="connsiteX59" fmla="*/ 866715 w 981481"/>
              <a:gd name="connsiteY59" fmla="*/ 343907 h 1804847"/>
              <a:gd name="connsiteX60" fmla="*/ 855424 w 981481"/>
              <a:gd name="connsiteY60" fmla="*/ 430233 h 1804847"/>
              <a:gd name="connsiteX61" fmla="*/ 740325 w 981481"/>
              <a:gd name="connsiteY61" fmla="*/ 573490 h 1804847"/>
              <a:gd name="connsiteX62" fmla="*/ 654001 w 981481"/>
              <a:gd name="connsiteY62" fmla="*/ 311320 h 1804847"/>
              <a:gd name="connsiteX63" fmla="*/ 574071 w 981481"/>
              <a:gd name="connsiteY63" fmla="*/ 295334 h 1804847"/>
              <a:gd name="connsiteX64" fmla="*/ 526113 w 981481"/>
              <a:gd name="connsiteY64" fmla="*/ 260165 h 1804847"/>
              <a:gd name="connsiteX65" fmla="*/ 529310 w 981481"/>
              <a:gd name="connsiteY65" fmla="*/ 177037 h 1804847"/>
              <a:gd name="connsiteX66" fmla="*/ 512941 w 981481"/>
              <a:gd name="connsiteY66" fmla="*/ 143234 h 1804847"/>
              <a:gd name="connsiteX67" fmla="*/ 534372 w 981481"/>
              <a:gd name="connsiteY67" fmla="*/ 100372 h 1804847"/>
              <a:gd name="connsiteX68" fmla="*/ 503416 w 981481"/>
              <a:gd name="connsiteY68" fmla="*/ 67034 h 1804847"/>
              <a:gd name="connsiteX69" fmla="*/ 517204 w 981481"/>
              <a:gd name="connsiteY69" fmla="*/ 39624 h 1804847"/>
              <a:gd name="connsiteX70" fmla="*/ 474841 w 981481"/>
              <a:gd name="connsiteY70" fmla="*/ 28934 h 1804847"/>
              <a:gd name="connsiteX71" fmla="*/ 411013 w 981481"/>
              <a:gd name="connsiteY71" fmla="*/ 1191 h 1804847"/>
              <a:gd name="connsiteX72" fmla="*/ 374828 w 981481"/>
              <a:gd name="connsiteY72" fmla="*/ 21790 h 1804847"/>
              <a:gd name="connsiteX73" fmla="*/ 332098 w 981481"/>
              <a:gd name="connsiteY73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332098 w 981481"/>
              <a:gd name="connsiteY0" fmla="*/ 12415 h 1804847"/>
              <a:gd name="connsiteX1" fmla="*/ 329585 w 981481"/>
              <a:gd name="connsiteY1" fmla="*/ 43221 h 1804847"/>
              <a:gd name="connsiteX2" fmla="*/ 302308 w 981481"/>
              <a:gd name="connsiteY2" fmla="*/ 55544 h 1804847"/>
              <a:gd name="connsiteX3" fmla="*/ 312916 w 981481"/>
              <a:gd name="connsiteY3" fmla="*/ 86084 h 1804847"/>
              <a:gd name="connsiteX4" fmla="*/ 209989 w 981481"/>
              <a:gd name="connsiteY4" fmla="*/ 47168 h 1804847"/>
              <a:gd name="connsiteX5" fmla="*/ 284341 w 981481"/>
              <a:gd name="connsiteY5" fmla="*/ 119421 h 1804847"/>
              <a:gd name="connsiteX6" fmla="*/ 193854 w 981481"/>
              <a:gd name="connsiteY6" fmla="*/ 164665 h 1804847"/>
              <a:gd name="connsiteX7" fmla="*/ 283125 w 981481"/>
              <a:gd name="connsiteY7" fmla="*/ 205812 h 1804847"/>
              <a:gd name="connsiteX8" fmla="*/ 324689 w 981481"/>
              <a:gd name="connsiteY8" fmla="*/ 215404 h 1804847"/>
              <a:gd name="connsiteX9" fmla="*/ 356661 w 981481"/>
              <a:gd name="connsiteY9" fmla="*/ 276151 h 1804847"/>
              <a:gd name="connsiteX10" fmla="*/ 385436 w 981481"/>
              <a:gd name="connsiteY10" fmla="*/ 292137 h 1804847"/>
              <a:gd name="connsiteX11" fmla="*/ 347069 w 981481"/>
              <a:gd name="connsiteY11" fmla="*/ 320911 h 1804847"/>
              <a:gd name="connsiteX12" fmla="*/ 273534 w 981481"/>
              <a:gd name="connsiteY12" fmla="*/ 340095 h 1804847"/>
              <a:gd name="connsiteX13" fmla="*/ 206392 w 981481"/>
              <a:gd name="connsiteY13" fmla="*/ 477574 h 1804847"/>
              <a:gd name="connsiteX14" fmla="*/ 168026 w 981481"/>
              <a:gd name="connsiteY14" fmla="*/ 570293 h 1804847"/>
              <a:gd name="connsiteX15" fmla="*/ 94490 w 981481"/>
              <a:gd name="connsiteY15" fmla="*/ 442405 h 1804847"/>
              <a:gd name="connsiteX16" fmla="*/ 116871 w 981481"/>
              <a:gd name="connsiteY16" fmla="*/ 373499 h 1804847"/>
              <a:gd name="connsiteX17" fmla="*/ 78504 w 981481"/>
              <a:gd name="connsiteY17" fmla="*/ 288939 h 1804847"/>
              <a:gd name="connsiteX18" fmla="*/ 34560 w 981481"/>
              <a:gd name="connsiteY18" fmla="*/ 325741 h 1804847"/>
              <a:gd name="connsiteX19" fmla="*/ 30346 w 981481"/>
              <a:gd name="connsiteY19" fmla="*/ 388602 h 1804847"/>
              <a:gd name="connsiteX20" fmla="*/ 44018 w 981481"/>
              <a:gd name="connsiteY20" fmla="*/ 428467 h 1804847"/>
              <a:gd name="connsiteX21" fmla="*/ 84899 w 981481"/>
              <a:gd name="connsiteY21" fmla="*/ 599068 h 1804847"/>
              <a:gd name="connsiteX22" fmla="*/ 148843 w 981481"/>
              <a:gd name="connsiteY22" fmla="*/ 704576 h 1804847"/>
              <a:gd name="connsiteX23" fmla="*/ 235167 w 981481"/>
              <a:gd name="connsiteY23" fmla="*/ 631040 h 1804847"/>
              <a:gd name="connsiteX24" fmla="*/ 292717 w 981481"/>
              <a:gd name="connsiteY24" fmla="*/ 531927 h 1804847"/>
              <a:gd name="connsiteX25" fmla="*/ 311900 w 981481"/>
              <a:gd name="connsiteY25" fmla="*/ 605462 h 1804847"/>
              <a:gd name="connsiteX26" fmla="*/ 251353 w 981481"/>
              <a:gd name="connsiteY26" fmla="*/ 674918 h 1804847"/>
              <a:gd name="connsiteX27" fmla="*/ 147411 w 981481"/>
              <a:gd name="connsiteY27" fmla="*/ 832330 h 1804847"/>
              <a:gd name="connsiteX28" fmla="*/ 19706 w 981481"/>
              <a:gd name="connsiteY28" fmla="*/ 1032657 h 1804847"/>
              <a:gd name="connsiteX29" fmla="*/ 193854 w 981481"/>
              <a:gd name="connsiteY29" fmla="*/ 1126690 h 1804847"/>
              <a:gd name="connsiteX30" fmla="*/ 198616 w 981481"/>
              <a:gd name="connsiteY30" fmla="*/ 1262421 h 1804847"/>
              <a:gd name="connsiteX31" fmla="*/ 231970 w 981481"/>
              <a:gd name="connsiteY31" fmla="*/ 1590201 h 1804847"/>
              <a:gd name="connsiteX32" fmla="*/ 228773 w 981481"/>
              <a:gd name="connsiteY32" fmla="*/ 1669998 h 1804847"/>
              <a:gd name="connsiteX33" fmla="*/ 161631 w 981481"/>
              <a:gd name="connsiteY33" fmla="*/ 1785230 h 1804847"/>
              <a:gd name="connsiteX34" fmla="*/ 239046 w 981481"/>
              <a:gd name="connsiteY34" fmla="*/ 1782166 h 1804847"/>
              <a:gd name="connsiteX35" fmla="*/ 302308 w 981481"/>
              <a:gd name="connsiteY35" fmla="*/ 1727681 h 1804847"/>
              <a:gd name="connsiteX36" fmla="*/ 343739 w 981481"/>
              <a:gd name="connsiteY36" fmla="*/ 1683603 h 1804847"/>
              <a:gd name="connsiteX37" fmla="*/ 302242 w 981481"/>
              <a:gd name="connsiteY37" fmla="*/ 1608635 h 1804847"/>
              <a:gd name="connsiteX38" fmla="*/ 298428 w 981481"/>
              <a:gd name="connsiteY38" fmla="*/ 1248766 h 1804847"/>
              <a:gd name="connsiteX39" fmla="*/ 318295 w 981481"/>
              <a:gd name="connsiteY39" fmla="*/ 1124925 h 1804847"/>
              <a:gd name="connsiteX40" fmla="*/ 452577 w 981481"/>
              <a:gd name="connsiteY40" fmla="*/ 1101029 h 1804847"/>
              <a:gd name="connsiteX41" fmla="*/ 634817 w 981481"/>
              <a:gd name="connsiteY41" fmla="*/ 1321636 h 1804847"/>
              <a:gd name="connsiteX42" fmla="*/ 682094 w 981481"/>
              <a:gd name="connsiteY42" fmla="*/ 1599926 h 1804847"/>
              <a:gd name="connsiteX43" fmla="*/ 649305 w 981481"/>
              <a:gd name="connsiteY43" fmla="*/ 1662987 h 1804847"/>
              <a:gd name="connsiteX44" fmla="*/ 701959 w 981481"/>
              <a:gd name="connsiteY44" fmla="*/ 1714892 h 1804847"/>
              <a:gd name="connsiteX45" fmla="*/ 836241 w 981481"/>
              <a:gd name="connsiteY45" fmla="*/ 1750061 h 1804847"/>
              <a:gd name="connsiteX46" fmla="*/ 768350 w 981481"/>
              <a:gd name="connsiteY46" fmla="*/ 1650065 h 1804847"/>
              <a:gd name="connsiteX47" fmla="*/ 749917 w 981481"/>
              <a:gd name="connsiteY47" fmla="*/ 1571018 h 1804847"/>
              <a:gd name="connsiteX48" fmla="*/ 737128 w 981481"/>
              <a:gd name="connsiteY48" fmla="*/ 1270481 h 1804847"/>
              <a:gd name="connsiteX49" fmla="*/ 634385 w 981481"/>
              <a:gd name="connsiteY49" fmla="*/ 1079065 h 1804847"/>
              <a:gd name="connsiteX50" fmla="*/ 702058 w 981481"/>
              <a:gd name="connsiteY50" fmla="*/ 1057800 h 1804847"/>
              <a:gd name="connsiteX51" fmla="*/ 584895 w 981481"/>
              <a:gd name="connsiteY51" fmla="*/ 854795 h 1804847"/>
              <a:gd name="connsiteX52" fmla="*/ 626658 w 981481"/>
              <a:gd name="connsiteY52" fmla="*/ 599334 h 1804847"/>
              <a:gd name="connsiteX53" fmla="*/ 622029 w 981481"/>
              <a:gd name="connsiteY53" fmla="*/ 541518 h 1804847"/>
              <a:gd name="connsiteX54" fmla="*/ 692367 w 981481"/>
              <a:gd name="connsiteY54" fmla="*/ 666209 h 1804847"/>
              <a:gd name="connsiteX55" fmla="*/ 759508 w 981481"/>
              <a:gd name="connsiteY55" fmla="*/ 691787 h 1804847"/>
              <a:gd name="connsiteX56" fmla="*/ 906580 w 981481"/>
              <a:gd name="connsiteY56" fmla="*/ 480772 h 1804847"/>
              <a:gd name="connsiteX57" fmla="*/ 948277 w 981481"/>
              <a:gd name="connsiteY57" fmla="*/ 414996 h 1804847"/>
              <a:gd name="connsiteX58" fmla="*/ 936171 w 981481"/>
              <a:gd name="connsiteY58" fmla="*/ 323226 h 1804847"/>
              <a:gd name="connsiteX59" fmla="*/ 902566 w 981481"/>
              <a:gd name="connsiteY59" fmla="*/ 355264 h 1804847"/>
              <a:gd name="connsiteX60" fmla="*/ 866715 w 981481"/>
              <a:gd name="connsiteY60" fmla="*/ 343907 h 1804847"/>
              <a:gd name="connsiteX61" fmla="*/ 855424 w 981481"/>
              <a:gd name="connsiteY61" fmla="*/ 430233 h 1804847"/>
              <a:gd name="connsiteX62" fmla="*/ 740325 w 981481"/>
              <a:gd name="connsiteY62" fmla="*/ 573490 h 1804847"/>
              <a:gd name="connsiteX63" fmla="*/ 654001 w 981481"/>
              <a:gd name="connsiteY63" fmla="*/ 311320 h 1804847"/>
              <a:gd name="connsiteX64" fmla="*/ 574071 w 981481"/>
              <a:gd name="connsiteY64" fmla="*/ 295334 h 1804847"/>
              <a:gd name="connsiteX65" fmla="*/ 526113 w 981481"/>
              <a:gd name="connsiteY65" fmla="*/ 260165 h 1804847"/>
              <a:gd name="connsiteX66" fmla="*/ 529310 w 981481"/>
              <a:gd name="connsiteY66" fmla="*/ 177037 h 1804847"/>
              <a:gd name="connsiteX67" fmla="*/ 512941 w 981481"/>
              <a:gd name="connsiteY67" fmla="*/ 143234 h 1804847"/>
              <a:gd name="connsiteX68" fmla="*/ 534372 w 981481"/>
              <a:gd name="connsiteY68" fmla="*/ 100372 h 1804847"/>
              <a:gd name="connsiteX69" fmla="*/ 503416 w 981481"/>
              <a:gd name="connsiteY69" fmla="*/ 67034 h 1804847"/>
              <a:gd name="connsiteX70" fmla="*/ 517204 w 981481"/>
              <a:gd name="connsiteY70" fmla="*/ 39624 h 1804847"/>
              <a:gd name="connsiteX71" fmla="*/ 474841 w 981481"/>
              <a:gd name="connsiteY71" fmla="*/ 28934 h 1804847"/>
              <a:gd name="connsiteX72" fmla="*/ 411013 w 981481"/>
              <a:gd name="connsiteY72" fmla="*/ 1191 h 1804847"/>
              <a:gd name="connsiteX73" fmla="*/ 374828 w 981481"/>
              <a:gd name="connsiteY73" fmla="*/ 21790 h 1804847"/>
              <a:gd name="connsiteX74" fmla="*/ 332098 w 981481"/>
              <a:gd name="connsiteY74" fmla="*/ 12415 h 1804847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302308 w 981481"/>
              <a:gd name="connsiteY2" fmla="*/ 68528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1587 h 1817831"/>
              <a:gd name="connsiteX1" fmla="*/ 329585 w 981481"/>
              <a:gd name="connsiteY1" fmla="*/ 56205 h 1817831"/>
              <a:gd name="connsiteX2" fmla="*/ 242777 w 981481"/>
              <a:gd name="connsiteY2" fmla="*/ 56622 h 1817831"/>
              <a:gd name="connsiteX3" fmla="*/ 312916 w 981481"/>
              <a:gd name="connsiteY3" fmla="*/ 99068 h 1817831"/>
              <a:gd name="connsiteX4" fmla="*/ 209989 w 981481"/>
              <a:gd name="connsiteY4" fmla="*/ 60152 h 1817831"/>
              <a:gd name="connsiteX5" fmla="*/ 284341 w 981481"/>
              <a:gd name="connsiteY5" fmla="*/ 132405 h 1817831"/>
              <a:gd name="connsiteX6" fmla="*/ 193854 w 981481"/>
              <a:gd name="connsiteY6" fmla="*/ 177649 h 1817831"/>
              <a:gd name="connsiteX7" fmla="*/ 283125 w 981481"/>
              <a:gd name="connsiteY7" fmla="*/ 218796 h 1817831"/>
              <a:gd name="connsiteX8" fmla="*/ 324689 w 981481"/>
              <a:gd name="connsiteY8" fmla="*/ 228388 h 1817831"/>
              <a:gd name="connsiteX9" fmla="*/ 356661 w 981481"/>
              <a:gd name="connsiteY9" fmla="*/ 289135 h 1817831"/>
              <a:gd name="connsiteX10" fmla="*/ 385436 w 981481"/>
              <a:gd name="connsiteY10" fmla="*/ 305121 h 1817831"/>
              <a:gd name="connsiteX11" fmla="*/ 347069 w 981481"/>
              <a:gd name="connsiteY11" fmla="*/ 333895 h 1817831"/>
              <a:gd name="connsiteX12" fmla="*/ 273534 w 981481"/>
              <a:gd name="connsiteY12" fmla="*/ 353079 h 1817831"/>
              <a:gd name="connsiteX13" fmla="*/ 206392 w 981481"/>
              <a:gd name="connsiteY13" fmla="*/ 490558 h 1817831"/>
              <a:gd name="connsiteX14" fmla="*/ 168026 w 981481"/>
              <a:gd name="connsiteY14" fmla="*/ 583277 h 1817831"/>
              <a:gd name="connsiteX15" fmla="*/ 94490 w 981481"/>
              <a:gd name="connsiteY15" fmla="*/ 455389 h 1817831"/>
              <a:gd name="connsiteX16" fmla="*/ 116871 w 981481"/>
              <a:gd name="connsiteY16" fmla="*/ 386483 h 1817831"/>
              <a:gd name="connsiteX17" fmla="*/ 78504 w 981481"/>
              <a:gd name="connsiteY17" fmla="*/ 301923 h 1817831"/>
              <a:gd name="connsiteX18" fmla="*/ 34560 w 981481"/>
              <a:gd name="connsiteY18" fmla="*/ 338725 h 1817831"/>
              <a:gd name="connsiteX19" fmla="*/ 30346 w 981481"/>
              <a:gd name="connsiteY19" fmla="*/ 401586 h 1817831"/>
              <a:gd name="connsiteX20" fmla="*/ 44018 w 981481"/>
              <a:gd name="connsiteY20" fmla="*/ 441451 h 1817831"/>
              <a:gd name="connsiteX21" fmla="*/ 84899 w 981481"/>
              <a:gd name="connsiteY21" fmla="*/ 612052 h 1817831"/>
              <a:gd name="connsiteX22" fmla="*/ 148843 w 981481"/>
              <a:gd name="connsiteY22" fmla="*/ 717560 h 1817831"/>
              <a:gd name="connsiteX23" fmla="*/ 235167 w 981481"/>
              <a:gd name="connsiteY23" fmla="*/ 644024 h 1817831"/>
              <a:gd name="connsiteX24" fmla="*/ 292717 w 981481"/>
              <a:gd name="connsiteY24" fmla="*/ 544911 h 1817831"/>
              <a:gd name="connsiteX25" fmla="*/ 311900 w 981481"/>
              <a:gd name="connsiteY25" fmla="*/ 618446 h 1817831"/>
              <a:gd name="connsiteX26" fmla="*/ 251353 w 981481"/>
              <a:gd name="connsiteY26" fmla="*/ 687902 h 1817831"/>
              <a:gd name="connsiteX27" fmla="*/ 147411 w 981481"/>
              <a:gd name="connsiteY27" fmla="*/ 845314 h 1817831"/>
              <a:gd name="connsiteX28" fmla="*/ 19706 w 981481"/>
              <a:gd name="connsiteY28" fmla="*/ 1045641 h 1817831"/>
              <a:gd name="connsiteX29" fmla="*/ 193854 w 981481"/>
              <a:gd name="connsiteY29" fmla="*/ 1139674 h 1817831"/>
              <a:gd name="connsiteX30" fmla="*/ 198616 w 981481"/>
              <a:gd name="connsiteY30" fmla="*/ 1275405 h 1817831"/>
              <a:gd name="connsiteX31" fmla="*/ 231970 w 981481"/>
              <a:gd name="connsiteY31" fmla="*/ 1603185 h 1817831"/>
              <a:gd name="connsiteX32" fmla="*/ 228773 w 981481"/>
              <a:gd name="connsiteY32" fmla="*/ 1682982 h 1817831"/>
              <a:gd name="connsiteX33" fmla="*/ 161631 w 981481"/>
              <a:gd name="connsiteY33" fmla="*/ 1798214 h 1817831"/>
              <a:gd name="connsiteX34" fmla="*/ 239046 w 981481"/>
              <a:gd name="connsiteY34" fmla="*/ 1795150 h 1817831"/>
              <a:gd name="connsiteX35" fmla="*/ 302308 w 981481"/>
              <a:gd name="connsiteY35" fmla="*/ 1740665 h 1817831"/>
              <a:gd name="connsiteX36" fmla="*/ 343739 w 981481"/>
              <a:gd name="connsiteY36" fmla="*/ 1696587 h 1817831"/>
              <a:gd name="connsiteX37" fmla="*/ 302242 w 981481"/>
              <a:gd name="connsiteY37" fmla="*/ 1621619 h 1817831"/>
              <a:gd name="connsiteX38" fmla="*/ 298428 w 981481"/>
              <a:gd name="connsiteY38" fmla="*/ 1261750 h 1817831"/>
              <a:gd name="connsiteX39" fmla="*/ 318295 w 981481"/>
              <a:gd name="connsiteY39" fmla="*/ 1137909 h 1817831"/>
              <a:gd name="connsiteX40" fmla="*/ 452577 w 981481"/>
              <a:gd name="connsiteY40" fmla="*/ 1114013 h 1817831"/>
              <a:gd name="connsiteX41" fmla="*/ 634817 w 981481"/>
              <a:gd name="connsiteY41" fmla="*/ 1334620 h 1817831"/>
              <a:gd name="connsiteX42" fmla="*/ 682094 w 981481"/>
              <a:gd name="connsiteY42" fmla="*/ 1612910 h 1817831"/>
              <a:gd name="connsiteX43" fmla="*/ 649305 w 981481"/>
              <a:gd name="connsiteY43" fmla="*/ 1675971 h 1817831"/>
              <a:gd name="connsiteX44" fmla="*/ 701959 w 981481"/>
              <a:gd name="connsiteY44" fmla="*/ 1727876 h 1817831"/>
              <a:gd name="connsiteX45" fmla="*/ 836241 w 981481"/>
              <a:gd name="connsiteY45" fmla="*/ 1763045 h 1817831"/>
              <a:gd name="connsiteX46" fmla="*/ 768350 w 981481"/>
              <a:gd name="connsiteY46" fmla="*/ 1663049 h 1817831"/>
              <a:gd name="connsiteX47" fmla="*/ 749917 w 981481"/>
              <a:gd name="connsiteY47" fmla="*/ 1584002 h 1817831"/>
              <a:gd name="connsiteX48" fmla="*/ 737128 w 981481"/>
              <a:gd name="connsiteY48" fmla="*/ 1283465 h 1817831"/>
              <a:gd name="connsiteX49" fmla="*/ 634385 w 981481"/>
              <a:gd name="connsiteY49" fmla="*/ 1092049 h 1817831"/>
              <a:gd name="connsiteX50" fmla="*/ 702058 w 981481"/>
              <a:gd name="connsiteY50" fmla="*/ 1070784 h 1817831"/>
              <a:gd name="connsiteX51" fmla="*/ 584895 w 981481"/>
              <a:gd name="connsiteY51" fmla="*/ 867779 h 1817831"/>
              <a:gd name="connsiteX52" fmla="*/ 626658 w 981481"/>
              <a:gd name="connsiteY52" fmla="*/ 612318 h 1817831"/>
              <a:gd name="connsiteX53" fmla="*/ 622029 w 981481"/>
              <a:gd name="connsiteY53" fmla="*/ 554502 h 1817831"/>
              <a:gd name="connsiteX54" fmla="*/ 692367 w 981481"/>
              <a:gd name="connsiteY54" fmla="*/ 679193 h 1817831"/>
              <a:gd name="connsiteX55" fmla="*/ 759508 w 981481"/>
              <a:gd name="connsiteY55" fmla="*/ 704771 h 1817831"/>
              <a:gd name="connsiteX56" fmla="*/ 906580 w 981481"/>
              <a:gd name="connsiteY56" fmla="*/ 493756 h 1817831"/>
              <a:gd name="connsiteX57" fmla="*/ 948277 w 981481"/>
              <a:gd name="connsiteY57" fmla="*/ 427980 h 1817831"/>
              <a:gd name="connsiteX58" fmla="*/ 936171 w 981481"/>
              <a:gd name="connsiteY58" fmla="*/ 336210 h 1817831"/>
              <a:gd name="connsiteX59" fmla="*/ 902566 w 981481"/>
              <a:gd name="connsiteY59" fmla="*/ 368248 h 1817831"/>
              <a:gd name="connsiteX60" fmla="*/ 866715 w 981481"/>
              <a:gd name="connsiteY60" fmla="*/ 356891 h 1817831"/>
              <a:gd name="connsiteX61" fmla="*/ 855424 w 981481"/>
              <a:gd name="connsiteY61" fmla="*/ 443217 h 1817831"/>
              <a:gd name="connsiteX62" fmla="*/ 740325 w 981481"/>
              <a:gd name="connsiteY62" fmla="*/ 586474 h 1817831"/>
              <a:gd name="connsiteX63" fmla="*/ 654001 w 981481"/>
              <a:gd name="connsiteY63" fmla="*/ 324304 h 1817831"/>
              <a:gd name="connsiteX64" fmla="*/ 574071 w 981481"/>
              <a:gd name="connsiteY64" fmla="*/ 308318 h 1817831"/>
              <a:gd name="connsiteX65" fmla="*/ 526113 w 981481"/>
              <a:gd name="connsiteY65" fmla="*/ 273149 h 1817831"/>
              <a:gd name="connsiteX66" fmla="*/ 529310 w 981481"/>
              <a:gd name="connsiteY66" fmla="*/ 190021 h 1817831"/>
              <a:gd name="connsiteX67" fmla="*/ 512941 w 981481"/>
              <a:gd name="connsiteY67" fmla="*/ 156218 h 1817831"/>
              <a:gd name="connsiteX68" fmla="*/ 534372 w 981481"/>
              <a:gd name="connsiteY68" fmla="*/ 113356 h 1817831"/>
              <a:gd name="connsiteX69" fmla="*/ 503416 w 981481"/>
              <a:gd name="connsiteY69" fmla="*/ 80018 h 1817831"/>
              <a:gd name="connsiteX70" fmla="*/ 517204 w 981481"/>
              <a:gd name="connsiteY70" fmla="*/ 52608 h 1817831"/>
              <a:gd name="connsiteX71" fmla="*/ 474841 w 981481"/>
              <a:gd name="connsiteY71" fmla="*/ 41918 h 1817831"/>
              <a:gd name="connsiteX72" fmla="*/ 411013 w 981481"/>
              <a:gd name="connsiteY72" fmla="*/ 14175 h 1817831"/>
              <a:gd name="connsiteX73" fmla="*/ 374828 w 981481"/>
              <a:gd name="connsiteY73" fmla="*/ 34774 h 1817831"/>
              <a:gd name="connsiteX74" fmla="*/ 251136 w 981481"/>
              <a:gd name="connsiteY74" fmla="*/ 1587 h 1817831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4540 h 1850784"/>
              <a:gd name="connsiteX1" fmla="*/ 329585 w 981481"/>
              <a:gd name="connsiteY1" fmla="*/ 89158 h 1850784"/>
              <a:gd name="connsiteX2" fmla="*/ 242777 w 981481"/>
              <a:gd name="connsiteY2" fmla="*/ 89575 h 1850784"/>
              <a:gd name="connsiteX3" fmla="*/ 312916 w 981481"/>
              <a:gd name="connsiteY3" fmla="*/ 132021 h 1850784"/>
              <a:gd name="connsiteX4" fmla="*/ 209989 w 981481"/>
              <a:gd name="connsiteY4" fmla="*/ 93105 h 1850784"/>
              <a:gd name="connsiteX5" fmla="*/ 284341 w 981481"/>
              <a:gd name="connsiteY5" fmla="*/ 165358 h 1850784"/>
              <a:gd name="connsiteX6" fmla="*/ 193854 w 981481"/>
              <a:gd name="connsiteY6" fmla="*/ 210602 h 1850784"/>
              <a:gd name="connsiteX7" fmla="*/ 283125 w 981481"/>
              <a:gd name="connsiteY7" fmla="*/ 251749 h 1850784"/>
              <a:gd name="connsiteX8" fmla="*/ 324689 w 981481"/>
              <a:gd name="connsiteY8" fmla="*/ 261341 h 1850784"/>
              <a:gd name="connsiteX9" fmla="*/ 356661 w 981481"/>
              <a:gd name="connsiteY9" fmla="*/ 322088 h 1850784"/>
              <a:gd name="connsiteX10" fmla="*/ 385436 w 981481"/>
              <a:gd name="connsiteY10" fmla="*/ 338074 h 1850784"/>
              <a:gd name="connsiteX11" fmla="*/ 347069 w 981481"/>
              <a:gd name="connsiteY11" fmla="*/ 366848 h 1850784"/>
              <a:gd name="connsiteX12" fmla="*/ 273534 w 981481"/>
              <a:gd name="connsiteY12" fmla="*/ 386032 h 1850784"/>
              <a:gd name="connsiteX13" fmla="*/ 206392 w 981481"/>
              <a:gd name="connsiteY13" fmla="*/ 523511 h 1850784"/>
              <a:gd name="connsiteX14" fmla="*/ 168026 w 981481"/>
              <a:gd name="connsiteY14" fmla="*/ 616230 h 1850784"/>
              <a:gd name="connsiteX15" fmla="*/ 94490 w 981481"/>
              <a:gd name="connsiteY15" fmla="*/ 488342 h 1850784"/>
              <a:gd name="connsiteX16" fmla="*/ 116871 w 981481"/>
              <a:gd name="connsiteY16" fmla="*/ 419436 h 1850784"/>
              <a:gd name="connsiteX17" fmla="*/ 78504 w 981481"/>
              <a:gd name="connsiteY17" fmla="*/ 334876 h 1850784"/>
              <a:gd name="connsiteX18" fmla="*/ 34560 w 981481"/>
              <a:gd name="connsiteY18" fmla="*/ 371678 h 1850784"/>
              <a:gd name="connsiteX19" fmla="*/ 30346 w 981481"/>
              <a:gd name="connsiteY19" fmla="*/ 434539 h 1850784"/>
              <a:gd name="connsiteX20" fmla="*/ 44018 w 981481"/>
              <a:gd name="connsiteY20" fmla="*/ 474404 h 1850784"/>
              <a:gd name="connsiteX21" fmla="*/ 84899 w 981481"/>
              <a:gd name="connsiteY21" fmla="*/ 645005 h 1850784"/>
              <a:gd name="connsiteX22" fmla="*/ 148843 w 981481"/>
              <a:gd name="connsiteY22" fmla="*/ 750513 h 1850784"/>
              <a:gd name="connsiteX23" fmla="*/ 235167 w 981481"/>
              <a:gd name="connsiteY23" fmla="*/ 676977 h 1850784"/>
              <a:gd name="connsiteX24" fmla="*/ 292717 w 981481"/>
              <a:gd name="connsiteY24" fmla="*/ 577864 h 1850784"/>
              <a:gd name="connsiteX25" fmla="*/ 311900 w 981481"/>
              <a:gd name="connsiteY25" fmla="*/ 651399 h 1850784"/>
              <a:gd name="connsiteX26" fmla="*/ 251353 w 981481"/>
              <a:gd name="connsiteY26" fmla="*/ 720855 h 1850784"/>
              <a:gd name="connsiteX27" fmla="*/ 147411 w 981481"/>
              <a:gd name="connsiteY27" fmla="*/ 878267 h 1850784"/>
              <a:gd name="connsiteX28" fmla="*/ 19706 w 981481"/>
              <a:gd name="connsiteY28" fmla="*/ 1078594 h 1850784"/>
              <a:gd name="connsiteX29" fmla="*/ 193854 w 981481"/>
              <a:gd name="connsiteY29" fmla="*/ 1172627 h 1850784"/>
              <a:gd name="connsiteX30" fmla="*/ 198616 w 981481"/>
              <a:gd name="connsiteY30" fmla="*/ 1308358 h 1850784"/>
              <a:gd name="connsiteX31" fmla="*/ 231970 w 981481"/>
              <a:gd name="connsiteY31" fmla="*/ 1636138 h 1850784"/>
              <a:gd name="connsiteX32" fmla="*/ 228773 w 981481"/>
              <a:gd name="connsiteY32" fmla="*/ 1715935 h 1850784"/>
              <a:gd name="connsiteX33" fmla="*/ 161631 w 981481"/>
              <a:gd name="connsiteY33" fmla="*/ 1831167 h 1850784"/>
              <a:gd name="connsiteX34" fmla="*/ 239046 w 981481"/>
              <a:gd name="connsiteY34" fmla="*/ 1828103 h 1850784"/>
              <a:gd name="connsiteX35" fmla="*/ 302308 w 981481"/>
              <a:gd name="connsiteY35" fmla="*/ 1773618 h 1850784"/>
              <a:gd name="connsiteX36" fmla="*/ 343739 w 981481"/>
              <a:gd name="connsiteY36" fmla="*/ 1729540 h 1850784"/>
              <a:gd name="connsiteX37" fmla="*/ 302242 w 981481"/>
              <a:gd name="connsiteY37" fmla="*/ 1654572 h 1850784"/>
              <a:gd name="connsiteX38" fmla="*/ 298428 w 981481"/>
              <a:gd name="connsiteY38" fmla="*/ 1294703 h 1850784"/>
              <a:gd name="connsiteX39" fmla="*/ 318295 w 981481"/>
              <a:gd name="connsiteY39" fmla="*/ 1170862 h 1850784"/>
              <a:gd name="connsiteX40" fmla="*/ 452577 w 981481"/>
              <a:gd name="connsiteY40" fmla="*/ 1146966 h 1850784"/>
              <a:gd name="connsiteX41" fmla="*/ 634817 w 981481"/>
              <a:gd name="connsiteY41" fmla="*/ 1367573 h 1850784"/>
              <a:gd name="connsiteX42" fmla="*/ 682094 w 981481"/>
              <a:gd name="connsiteY42" fmla="*/ 1645863 h 1850784"/>
              <a:gd name="connsiteX43" fmla="*/ 649305 w 981481"/>
              <a:gd name="connsiteY43" fmla="*/ 1708924 h 1850784"/>
              <a:gd name="connsiteX44" fmla="*/ 701959 w 981481"/>
              <a:gd name="connsiteY44" fmla="*/ 1760829 h 1850784"/>
              <a:gd name="connsiteX45" fmla="*/ 836241 w 981481"/>
              <a:gd name="connsiteY45" fmla="*/ 1795998 h 1850784"/>
              <a:gd name="connsiteX46" fmla="*/ 768350 w 981481"/>
              <a:gd name="connsiteY46" fmla="*/ 1696002 h 1850784"/>
              <a:gd name="connsiteX47" fmla="*/ 749917 w 981481"/>
              <a:gd name="connsiteY47" fmla="*/ 1616955 h 1850784"/>
              <a:gd name="connsiteX48" fmla="*/ 737128 w 981481"/>
              <a:gd name="connsiteY48" fmla="*/ 1316418 h 1850784"/>
              <a:gd name="connsiteX49" fmla="*/ 634385 w 981481"/>
              <a:gd name="connsiteY49" fmla="*/ 1125002 h 1850784"/>
              <a:gd name="connsiteX50" fmla="*/ 702058 w 981481"/>
              <a:gd name="connsiteY50" fmla="*/ 1103737 h 1850784"/>
              <a:gd name="connsiteX51" fmla="*/ 584895 w 981481"/>
              <a:gd name="connsiteY51" fmla="*/ 900732 h 1850784"/>
              <a:gd name="connsiteX52" fmla="*/ 626658 w 981481"/>
              <a:gd name="connsiteY52" fmla="*/ 645271 h 1850784"/>
              <a:gd name="connsiteX53" fmla="*/ 622029 w 981481"/>
              <a:gd name="connsiteY53" fmla="*/ 587455 h 1850784"/>
              <a:gd name="connsiteX54" fmla="*/ 692367 w 981481"/>
              <a:gd name="connsiteY54" fmla="*/ 712146 h 1850784"/>
              <a:gd name="connsiteX55" fmla="*/ 759508 w 981481"/>
              <a:gd name="connsiteY55" fmla="*/ 737724 h 1850784"/>
              <a:gd name="connsiteX56" fmla="*/ 906580 w 981481"/>
              <a:gd name="connsiteY56" fmla="*/ 526709 h 1850784"/>
              <a:gd name="connsiteX57" fmla="*/ 948277 w 981481"/>
              <a:gd name="connsiteY57" fmla="*/ 460933 h 1850784"/>
              <a:gd name="connsiteX58" fmla="*/ 936171 w 981481"/>
              <a:gd name="connsiteY58" fmla="*/ 369163 h 1850784"/>
              <a:gd name="connsiteX59" fmla="*/ 902566 w 981481"/>
              <a:gd name="connsiteY59" fmla="*/ 401201 h 1850784"/>
              <a:gd name="connsiteX60" fmla="*/ 866715 w 981481"/>
              <a:gd name="connsiteY60" fmla="*/ 389844 h 1850784"/>
              <a:gd name="connsiteX61" fmla="*/ 855424 w 981481"/>
              <a:gd name="connsiteY61" fmla="*/ 476170 h 1850784"/>
              <a:gd name="connsiteX62" fmla="*/ 740325 w 981481"/>
              <a:gd name="connsiteY62" fmla="*/ 619427 h 1850784"/>
              <a:gd name="connsiteX63" fmla="*/ 654001 w 981481"/>
              <a:gd name="connsiteY63" fmla="*/ 357257 h 1850784"/>
              <a:gd name="connsiteX64" fmla="*/ 574071 w 981481"/>
              <a:gd name="connsiteY64" fmla="*/ 341271 h 1850784"/>
              <a:gd name="connsiteX65" fmla="*/ 526113 w 981481"/>
              <a:gd name="connsiteY65" fmla="*/ 306102 h 1850784"/>
              <a:gd name="connsiteX66" fmla="*/ 529310 w 981481"/>
              <a:gd name="connsiteY66" fmla="*/ 222974 h 1850784"/>
              <a:gd name="connsiteX67" fmla="*/ 512941 w 981481"/>
              <a:gd name="connsiteY67" fmla="*/ 189171 h 1850784"/>
              <a:gd name="connsiteX68" fmla="*/ 534372 w 981481"/>
              <a:gd name="connsiteY68" fmla="*/ 146309 h 1850784"/>
              <a:gd name="connsiteX69" fmla="*/ 503416 w 981481"/>
              <a:gd name="connsiteY69" fmla="*/ 112971 h 1850784"/>
              <a:gd name="connsiteX70" fmla="*/ 517204 w 981481"/>
              <a:gd name="connsiteY70" fmla="*/ 85561 h 1850784"/>
              <a:gd name="connsiteX71" fmla="*/ 474841 w 981481"/>
              <a:gd name="connsiteY71" fmla="*/ 74871 h 1850784"/>
              <a:gd name="connsiteX72" fmla="*/ 411013 w 981481"/>
              <a:gd name="connsiteY72" fmla="*/ 47128 h 1850784"/>
              <a:gd name="connsiteX73" fmla="*/ 343872 w 981481"/>
              <a:gd name="connsiteY73" fmla="*/ 3433 h 1850784"/>
              <a:gd name="connsiteX74" fmla="*/ 374828 w 981481"/>
              <a:gd name="connsiteY74" fmla="*/ 67727 h 1850784"/>
              <a:gd name="connsiteX75" fmla="*/ 251136 w 981481"/>
              <a:gd name="connsiteY75" fmla="*/ 34540 h 1850784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17204 w 981481"/>
              <a:gd name="connsiteY70" fmla="*/ 8675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34372 w 981481"/>
              <a:gd name="connsiteY68" fmla="*/ 147500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2941 w 981481"/>
              <a:gd name="connsiteY67" fmla="*/ 190362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62947 w 981481"/>
              <a:gd name="connsiteY68" fmla="*/ 85588 h 1851975"/>
              <a:gd name="connsiteX69" fmla="*/ 503416 w 981481"/>
              <a:gd name="connsiteY69" fmla="*/ 114162 h 1851975"/>
              <a:gd name="connsiteX70" fmla="*/ 541017 w 981481"/>
              <a:gd name="connsiteY70" fmla="*/ 34365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52940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541017 w 981481"/>
              <a:gd name="connsiteY71" fmla="*/ 34365 h 1851975"/>
              <a:gd name="connsiteX72" fmla="*/ 474841 w 981481"/>
              <a:gd name="connsiteY72" fmla="*/ 76062 h 1851975"/>
              <a:gd name="connsiteX73" fmla="*/ 420072 w 981481"/>
              <a:gd name="connsiteY73" fmla="*/ 4624 h 1851975"/>
              <a:gd name="connsiteX74" fmla="*/ 411013 w 981481"/>
              <a:gd name="connsiteY74" fmla="*/ 48319 h 1851975"/>
              <a:gd name="connsiteX75" fmla="*/ 343872 w 981481"/>
              <a:gd name="connsiteY75" fmla="*/ 4624 h 1851975"/>
              <a:gd name="connsiteX76" fmla="*/ 374828 w 981481"/>
              <a:gd name="connsiteY76" fmla="*/ 68918 h 1851975"/>
              <a:gd name="connsiteX77" fmla="*/ 251136 w 981481"/>
              <a:gd name="connsiteY77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62947 w 981481"/>
              <a:gd name="connsiteY69" fmla="*/ 85588 h 1851975"/>
              <a:gd name="connsiteX70" fmla="*/ 503416 w 981481"/>
              <a:gd name="connsiteY70" fmla="*/ 114162 h 1851975"/>
              <a:gd name="connsiteX71" fmla="*/ 474841 w 981481"/>
              <a:gd name="connsiteY71" fmla="*/ 76062 h 1851975"/>
              <a:gd name="connsiteX72" fmla="*/ 420072 w 981481"/>
              <a:gd name="connsiteY72" fmla="*/ 4624 h 1851975"/>
              <a:gd name="connsiteX73" fmla="*/ 411013 w 981481"/>
              <a:gd name="connsiteY73" fmla="*/ 48319 h 1851975"/>
              <a:gd name="connsiteX74" fmla="*/ 343872 w 981481"/>
              <a:gd name="connsiteY74" fmla="*/ 4624 h 1851975"/>
              <a:gd name="connsiteX75" fmla="*/ 374828 w 981481"/>
              <a:gd name="connsiteY75" fmla="*/ 68918 h 1851975"/>
              <a:gd name="connsiteX76" fmla="*/ 251136 w 981481"/>
              <a:gd name="connsiteY76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86760 w 981481"/>
              <a:gd name="connsiteY67" fmla="*/ 149882 h 1851975"/>
              <a:gd name="connsiteX68" fmla="*/ 510560 w 981481"/>
              <a:gd name="connsiteY68" fmla="*/ 178456 h 1851975"/>
              <a:gd name="connsiteX69" fmla="*/ 503416 w 981481"/>
              <a:gd name="connsiteY69" fmla="*/ 114162 h 1851975"/>
              <a:gd name="connsiteX70" fmla="*/ 474841 w 981481"/>
              <a:gd name="connsiteY70" fmla="*/ 76062 h 1851975"/>
              <a:gd name="connsiteX71" fmla="*/ 420072 w 981481"/>
              <a:gd name="connsiteY71" fmla="*/ 4624 h 1851975"/>
              <a:gd name="connsiteX72" fmla="*/ 411013 w 981481"/>
              <a:gd name="connsiteY72" fmla="*/ 48319 h 1851975"/>
              <a:gd name="connsiteX73" fmla="*/ 343872 w 981481"/>
              <a:gd name="connsiteY73" fmla="*/ 4624 h 1851975"/>
              <a:gd name="connsiteX74" fmla="*/ 374828 w 981481"/>
              <a:gd name="connsiteY74" fmla="*/ 68918 h 1851975"/>
              <a:gd name="connsiteX75" fmla="*/ 251136 w 981481"/>
              <a:gd name="connsiteY75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10560 w 981481"/>
              <a:gd name="connsiteY67" fmla="*/ 178456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193854 w 981481"/>
              <a:gd name="connsiteY6" fmla="*/ 211793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83125 w 981481"/>
              <a:gd name="connsiteY7" fmla="*/ 231509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4689 w 981481"/>
              <a:gd name="connsiteY8" fmla="*/ 262532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56661 w 981481"/>
              <a:gd name="connsiteY9" fmla="*/ 323279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03416 w 981481"/>
              <a:gd name="connsiteY68" fmla="*/ 11416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43872 w 981481"/>
              <a:gd name="connsiteY72" fmla="*/ 4624 h 1851975"/>
              <a:gd name="connsiteX73" fmla="*/ 374828 w 981481"/>
              <a:gd name="connsiteY73" fmla="*/ 68918 h 1851975"/>
              <a:gd name="connsiteX74" fmla="*/ 251136 w 981481"/>
              <a:gd name="connsiteY74" fmla="*/ 35731 h 1851975"/>
              <a:gd name="connsiteX0" fmla="*/ 251136 w 981481"/>
              <a:gd name="connsiteY0" fmla="*/ 35731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73" fmla="*/ 251136 w 981481"/>
              <a:gd name="connsiteY73" fmla="*/ 35731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242777 w 981481"/>
              <a:gd name="connsiteY2" fmla="*/ 90766 h 1851975"/>
              <a:gd name="connsiteX3" fmla="*/ 312916 w 981481"/>
              <a:gd name="connsiteY3" fmla="*/ 133212 h 1851975"/>
              <a:gd name="connsiteX4" fmla="*/ 209989 w 981481"/>
              <a:gd name="connsiteY4" fmla="*/ 94296 h 1851975"/>
              <a:gd name="connsiteX5" fmla="*/ 284341 w 981481"/>
              <a:gd name="connsiteY5" fmla="*/ 166549 h 1851975"/>
              <a:gd name="connsiteX6" fmla="*/ 206171 w 981481"/>
              <a:gd name="connsiteY6" fmla="*/ 142661 h 1851975"/>
              <a:gd name="connsiteX7" fmla="*/ 297428 w 981481"/>
              <a:gd name="connsiteY7" fmla="*/ 212438 h 1851975"/>
              <a:gd name="connsiteX8" fmla="*/ 326051 w 981481"/>
              <a:gd name="connsiteY8" fmla="*/ 231201 h 1851975"/>
              <a:gd name="connsiteX9" fmla="*/ 349169 w 981481"/>
              <a:gd name="connsiteY9" fmla="*/ 287180 h 1851975"/>
              <a:gd name="connsiteX10" fmla="*/ 385436 w 981481"/>
              <a:gd name="connsiteY10" fmla="*/ 339265 h 1851975"/>
              <a:gd name="connsiteX11" fmla="*/ 347069 w 981481"/>
              <a:gd name="connsiteY11" fmla="*/ 368039 h 1851975"/>
              <a:gd name="connsiteX12" fmla="*/ 273534 w 981481"/>
              <a:gd name="connsiteY12" fmla="*/ 387223 h 1851975"/>
              <a:gd name="connsiteX13" fmla="*/ 206392 w 981481"/>
              <a:gd name="connsiteY13" fmla="*/ 524702 h 1851975"/>
              <a:gd name="connsiteX14" fmla="*/ 168026 w 981481"/>
              <a:gd name="connsiteY14" fmla="*/ 617421 h 1851975"/>
              <a:gd name="connsiteX15" fmla="*/ 94490 w 981481"/>
              <a:gd name="connsiteY15" fmla="*/ 489533 h 1851975"/>
              <a:gd name="connsiteX16" fmla="*/ 116871 w 981481"/>
              <a:gd name="connsiteY16" fmla="*/ 420627 h 1851975"/>
              <a:gd name="connsiteX17" fmla="*/ 78504 w 981481"/>
              <a:gd name="connsiteY17" fmla="*/ 336067 h 1851975"/>
              <a:gd name="connsiteX18" fmla="*/ 34560 w 981481"/>
              <a:gd name="connsiteY18" fmla="*/ 372869 h 1851975"/>
              <a:gd name="connsiteX19" fmla="*/ 30346 w 981481"/>
              <a:gd name="connsiteY19" fmla="*/ 435730 h 1851975"/>
              <a:gd name="connsiteX20" fmla="*/ 44018 w 981481"/>
              <a:gd name="connsiteY20" fmla="*/ 475595 h 1851975"/>
              <a:gd name="connsiteX21" fmla="*/ 84899 w 981481"/>
              <a:gd name="connsiteY21" fmla="*/ 646196 h 1851975"/>
              <a:gd name="connsiteX22" fmla="*/ 148843 w 981481"/>
              <a:gd name="connsiteY22" fmla="*/ 751704 h 1851975"/>
              <a:gd name="connsiteX23" fmla="*/ 235167 w 981481"/>
              <a:gd name="connsiteY23" fmla="*/ 678168 h 1851975"/>
              <a:gd name="connsiteX24" fmla="*/ 292717 w 981481"/>
              <a:gd name="connsiteY24" fmla="*/ 579055 h 1851975"/>
              <a:gd name="connsiteX25" fmla="*/ 311900 w 981481"/>
              <a:gd name="connsiteY25" fmla="*/ 652590 h 1851975"/>
              <a:gd name="connsiteX26" fmla="*/ 251353 w 981481"/>
              <a:gd name="connsiteY26" fmla="*/ 722046 h 1851975"/>
              <a:gd name="connsiteX27" fmla="*/ 147411 w 981481"/>
              <a:gd name="connsiteY27" fmla="*/ 879458 h 1851975"/>
              <a:gd name="connsiteX28" fmla="*/ 19706 w 981481"/>
              <a:gd name="connsiteY28" fmla="*/ 1079785 h 1851975"/>
              <a:gd name="connsiteX29" fmla="*/ 193854 w 981481"/>
              <a:gd name="connsiteY29" fmla="*/ 1173818 h 1851975"/>
              <a:gd name="connsiteX30" fmla="*/ 198616 w 981481"/>
              <a:gd name="connsiteY30" fmla="*/ 1309549 h 1851975"/>
              <a:gd name="connsiteX31" fmla="*/ 231970 w 981481"/>
              <a:gd name="connsiteY31" fmla="*/ 1637329 h 1851975"/>
              <a:gd name="connsiteX32" fmla="*/ 228773 w 981481"/>
              <a:gd name="connsiteY32" fmla="*/ 1717126 h 1851975"/>
              <a:gd name="connsiteX33" fmla="*/ 161631 w 981481"/>
              <a:gd name="connsiteY33" fmla="*/ 1832358 h 1851975"/>
              <a:gd name="connsiteX34" fmla="*/ 239046 w 981481"/>
              <a:gd name="connsiteY34" fmla="*/ 1829294 h 1851975"/>
              <a:gd name="connsiteX35" fmla="*/ 302308 w 981481"/>
              <a:gd name="connsiteY35" fmla="*/ 1774809 h 1851975"/>
              <a:gd name="connsiteX36" fmla="*/ 343739 w 981481"/>
              <a:gd name="connsiteY36" fmla="*/ 1730731 h 1851975"/>
              <a:gd name="connsiteX37" fmla="*/ 302242 w 981481"/>
              <a:gd name="connsiteY37" fmla="*/ 1655763 h 1851975"/>
              <a:gd name="connsiteX38" fmla="*/ 298428 w 981481"/>
              <a:gd name="connsiteY38" fmla="*/ 1295894 h 1851975"/>
              <a:gd name="connsiteX39" fmla="*/ 318295 w 981481"/>
              <a:gd name="connsiteY39" fmla="*/ 1172053 h 1851975"/>
              <a:gd name="connsiteX40" fmla="*/ 452577 w 981481"/>
              <a:gd name="connsiteY40" fmla="*/ 1148157 h 1851975"/>
              <a:gd name="connsiteX41" fmla="*/ 634817 w 981481"/>
              <a:gd name="connsiteY41" fmla="*/ 1368764 h 1851975"/>
              <a:gd name="connsiteX42" fmla="*/ 682094 w 981481"/>
              <a:gd name="connsiteY42" fmla="*/ 1647054 h 1851975"/>
              <a:gd name="connsiteX43" fmla="*/ 649305 w 981481"/>
              <a:gd name="connsiteY43" fmla="*/ 1710115 h 1851975"/>
              <a:gd name="connsiteX44" fmla="*/ 701959 w 981481"/>
              <a:gd name="connsiteY44" fmla="*/ 1762020 h 1851975"/>
              <a:gd name="connsiteX45" fmla="*/ 836241 w 981481"/>
              <a:gd name="connsiteY45" fmla="*/ 1797189 h 1851975"/>
              <a:gd name="connsiteX46" fmla="*/ 768350 w 981481"/>
              <a:gd name="connsiteY46" fmla="*/ 1697193 h 1851975"/>
              <a:gd name="connsiteX47" fmla="*/ 749917 w 981481"/>
              <a:gd name="connsiteY47" fmla="*/ 1618146 h 1851975"/>
              <a:gd name="connsiteX48" fmla="*/ 737128 w 981481"/>
              <a:gd name="connsiteY48" fmla="*/ 1317609 h 1851975"/>
              <a:gd name="connsiteX49" fmla="*/ 634385 w 981481"/>
              <a:gd name="connsiteY49" fmla="*/ 1126193 h 1851975"/>
              <a:gd name="connsiteX50" fmla="*/ 702058 w 981481"/>
              <a:gd name="connsiteY50" fmla="*/ 1104928 h 1851975"/>
              <a:gd name="connsiteX51" fmla="*/ 584895 w 981481"/>
              <a:gd name="connsiteY51" fmla="*/ 901923 h 1851975"/>
              <a:gd name="connsiteX52" fmla="*/ 626658 w 981481"/>
              <a:gd name="connsiteY52" fmla="*/ 646462 h 1851975"/>
              <a:gd name="connsiteX53" fmla="*/ 622029 w 981481"/>
              <a:gd name="connsiteY53" fmla="*/ 588646 h 1851975"/>
              <a:gd name="connsiteX54" fmla="*/ 692367 w 981481"/>
              <a:gd name="connsiteY54" fmla="*/ 713337 h 1851975"/>
              <a:gd name="connsiteX55" fmla="*/ 759508 w 981481"/>
              <a:gd name="connsiteY55" fmla="*/ 738915 h 1851975"/>
              <a:gd name="connsiteX56" fmla="*/ 906580 w 981481"/>
              <a:gd name="connsiteY56" fmla="*/ 527900 h 1851975"/>
              <a:gd name="connsiteX57" fmla="*/ 948277 w 981481"/>
              <a:gd name="connsiteY57" fmla="*/ 462124 h 1851975"/>
              <a:gd name="connsiteX58" fmla="*/ 936171 w 981481"/>
              <a:gd name="connsiteY58" fmla="*/ 370354 h 1851975"/>
              <a:gd name="connsiteX59" fmla="*/ 902566 w 981481"/>
              <a:gd name="connsiteY59" fmla="*/ 402392 h 1851975"/>
              <a:gd name="connsiteX60" fmla="*/ 866715 w 981481"/>
              <a:gd name="connsiteY60" fmla="*/ 391035 h 1851975"/>
              <a:gd name="connsiteX61" fmla="*/ 855424 w 981481"/>
              <a:gd name="connsiteY61" fmla="*/ 477361 h 1851975"/>
              <a:gd name="connsiteX62" fmla="*/ 740325 w 981481"/>
              <a:gd name="connsiteY62" fmla="*/ 620618 h 1851975"/>
              <a:gd name="connsiteX63" fmla="*/ 654001 w 981481"/>
              <a:gd name="connsiteY63" fmla="*/ 358448 h 1851975"/>
              <a:gd name="connsiteX64" fmla="*/ 574071 w 981481"/>
              <a:gd name="connsiteY64" fmla="*/ 342462 h 1851975"/>
              <a:gd name="connsiteX65" fmla="*/ 526113 w 981481"/>
              <a:gd name="connsiteY65" fmla="*/ 307293 h 1851975"/>
              <a:gd name="connsiteX66" fmla="*/ 529310 w 981481"/>
              <a:gd name="connsiteY66" fmla="*/ 224165 h 1851975"/>
              <a:gd name="connsiteX67" fmla="*/ 543821 w 981481"/>
              <a:gd name="connsiteY67" fmla="*/ 157512 h 1851975"/>
              <a:gd name="connsiteX68" fmla="*/ 516187 w 981481"/>
              <a:gd name="connsiteY68" fmla="*/ 105932 h 1851975"/>
              <a:gd name="connsiteX69" fmla="*/ 474841 w 981481"/>
              <a:gd name="connsiteY69" fmla="*/ 76062 h 1851975"/>
              <a:gd name="connsiteX70" fmla="*/ 420072 w 981481"/>
              <a:gd name="connsiteY70" fmla="*/ 4624 h 1851975"/>
              <a:gd name="connsiteX71" fmla="*/ 411013 w 981481"/>
              <a:gd name="connsiteY71" fmla="*/ 48319 h 1851975"/>
              <a:gd name="connsiteX72" fmla="*/ 374828 w 981481"/>
              <a:gd name="connsiteY72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09989 w 981481"/>
              <a:gd name="connsiteY3" fmla="*/ 94296 h 1851975"/>
              <a:gd name="connsiteX4" fmla="*/ 284341 w 981481"/>
              <a:gd name="connsiteY4" fmla="*/ 166549 h 1851975"/>
              <a:gd name="connsiteX5" fmla="*/ 206171 w 981481"/>
              <a:gd name="connsiteY5" fmla="*/ 142661 h 1851975"/>
              <a:gd name="connsiteX6" fmla="*/ 297428 w 981481"/>
              <a:gd name="connsiteY6" fmla="*/ 212438 h 1851975"/>
              <a:gd name="connsiteX7" fmla="*/ 326051 w 981481"/>
              <a:gd name="connsiteY7" fmla="*/ 231201 h 1851975"/>
              <a:gd name="connsiteX8" fmla="*/ 349169 w 981481"/>
              <a:gd name="connsiteY8" fmla="*/ 287180 h 1851975"/>
              <a:gd name="connsiteX9" fmla="*/ 385436 w 981481"/>
              <a:gd name="connsiteY9" fmla="*/ 339265 h 1851975"/>
              <a:gd name="connsiteX10" fmla="*/ 347069 w 981481"/>
              <a:gd name="connsiteY10" fmla="*/ 368039 h 1851975"/>
              <a:gd name="connsiteX11" fmla="*/ 273534 w 981481"/>
              <a:gd name="connsiteY11" fmla="*/ 387223 h 1851975"/>
              <a:gd name="connsiteX12" fmla="*/ 206392 w 981481"/>
              <a:gd name="connsiteY12" fmla="*/ 524702 h 1851975"/>
              <a:gd name="connsiteX13" fmla="*/ 168026 w 981481"/>
              <a:gd name="connsiteY13" fmla="*/ 617421 h 1851975"/>
              <a:gd name="connsiteX14" fmla="*/ 94490 w 981481"/>
              <a:gd name="connsiteY14" fmla="*/ 489533 h 1851975"/>
              <a:gd name="connsiteX15" fmla="*/ 116871 w 981481"/>
              <a:gd name="connsiteY15" fmla="*/ 420627 h 1851975"/>
              <a:gd name="connsiteX16" fmla="*/ 78504 w 981481"/>
              <a:gd name="connsiteY16" fmla="*/ 336067 h 1851975"/>
              <a:gd name="connsiteX17" fmla="*/ 34560 w 981481"/>
              <a:gd name="connsiteY17" fmla="*/ 372869 h 1851975"/>
              <a:gd name="connsiteX18" fmla="*/ 30346 w 981481"/>
              <a:gd name="connsiteY18" fmla="*/ 435730 h 1851975"/>
              <a:gd name="connsiteX19" fmla="*/ 44018 w 981481"/>
              <a:gd name="connsiteY19" fmla="*/ 475595 h 1851975"/>
              <a:gd name="connsiteX20" fmla="*/ 84899 w 981481"/>
              <a:gd name="connsiteY20" fmla="*/ 646196 h 1851975"/>
              <a:gd name="connsiteX21" fmla="*/ 148843 w 981481"/>
              <a:gd name="connsiteY21" fmla="*/ 751704 h 1851975"/>
              <a:gd name="connsiteX22" fmla="*/ 235167 w 981481"/>
              <a:gd name="connsiteY22" fmla="*/ 678168 h 1851975"/>
              <a:gd name="connsiteX23" fmla="*/ 292717 w 981481"/>
              <a:gd name="connsiteY23" fmla="*/ 579055 h 1851975"/>
              <a:gd name="connsiteX24" fmla="*/ 311900 w 981481"/>
              <a:gd name="connsiteY24" fmla="*/ 652590 h 1851975"/>
              <a:gd name="connsiteX25" fmla="*/ 251353 w 981481"/>
              <a:gd name="connsiteY25" fmla="*/ 722046 h 1851975"/>
              <a:gd name="connsiteX26" fmla="*/ 147411 w 981481"/>
              <a:gd name="connsiteY26" fmla="*/ 879458 h 1851975"/>
              <a:gd name="connsiteX27" fmla="*/ 19706 w 981481"/>
              <a:gd name="connsiteY27" fmla="*/ 1079785 h 1851975"/>
              <a:gd name="connsiteX28" fmla="*/ 193854 w 981481"/>
              <a:gd name="connsiteY28" fmla="*/ 1173818 h 1851975"/>
              <a:gd name="connsiteX29" fmla="*/ 198616 w 981481"/>
              <a:gd name="connsiteY29" fmla="*/ 1309549 h 1851975"/>
              <a:gd name="connsiteX30" fmla="*/ 231970 w 981481"/>
              <a:gd name="connsiteY30" fmla="*/ 1637329 h 1851975"/>
              <a:gd name="connsiteX31" fmla="*/ 228773 w 981481"/>
              <a:gd name="connsiteY31" fmla="*/ 1717126 h 1851975"/>
              <a:gd name="connsiteX32" fmla="*/ 161631 w 981481"/>
              <a:gd name="connsiteY32" fmla="*/ 1832358 h 1851975"/>
              <a:gd name="connsiteX33" fmla="*/ 239046 w 981481"/>
              <a:gd name="connsiteY33" fmla="*/ 1829294 h 1851975"/>
              <a:gd name="connsiteX34" fmla="*/ 302308 w 981481"/>
              <a:gd name="connsiteY34" fmla="*/ 1774809 h 1851975"/>
              <a:gd name="connsiteX35" fmla="*/ 343739 w 981481"/>
              <a:gd name="connsiteY35" fmla="*/ 1730731 h 1851975"/>
              <a:gd name="connsiteX36" fmla="*/ 302242 w 981481"/>
              <a:gd name="connsiteY36" fmla="*/ 1655763 h 1851975"/>
              <a:gd name="connsiteX37" fmla="*/ 298428 w 981481"/>
              <a:gd name="connsiteY37" fmla="*/ 1295894 h 1851975"/>
              <a:gd name="connsiteX38" fmla="*/ 318295 w 981481"/>
              <a:gd name="connsiteY38" fmla="*/ 1172053 h 1851975"/>
              <a:gd name="connsiteX39" fmla="*/ 452577 w 981481"/>
              <a:gd name="connsiteY39" fmla="*/ 1148157 h 1851975"/>
              <a:gd name="connsiteX40" fmla="*/ 634817 w 981481"/>
              <a:gd name="connsiteY40" fmla="*/ 1368764 h 1851975"/>
              <a:gd name="connsiteX41" fmla="*/ 682094 w 981481"/>
              <a:gd name="connsiteY41" fmla="*/ 1647054 h 1851975"/>
              <a:gd name="connsiteX42" fmla="*/ 649305 w 981481"/>
              <a:gd name="connsiteY42" fmla="*/ 1710115 h 1851975"/>
              <a:gd name="connsiteX43" fmla="*/ 701959 w 981481"/>
              <a:gd name="connsiteY43" fmla="*/ 1762020 h 1851975"/>
              <a:gd name="connsiteX44" fmla="*/ 836241 w 981481"/>
              <a:gd name="connsiteY44" fmla="*/ 1797189 h 1851975"/>
              <a:gd name="connsiteX45" fmla="*/ 768350 w 981481"/>
              <a:gd name="connsiteY45" fmla="*/ 1697193 h 1851975"/>
              <a:gd name="connsiteX46" fmla="*/ 749917 w 981481"/>
              <a:gd name="connsiteY46" fmla="*/ 1618146 h 1851975"/>
              <a:gd name="connsiteX47" fmla="*/ 737128 w 981481"/>
              <a:gd name="connsiteY47" fmla="*/ 1317609 h 1851975"/>
              <a:gd name="connsiteX48" fmla="*/ 634385 w 981481"/>
              <a:gd name="connsiteY48" fmla="*/ 1126193 h 1851975"/>
              <a:gd name="connsiteX49" fmla="*/ 702058 w 981481"/>
              <a:gd name="connsiteY49" fmla="*/ 1104928 h 1851975"/>
              <a:gd name="connsiteX50" fmla="*/ 584895 w 981481"/>
              <a:gd name="connsiteY50" fmla="*/ 901923 h 1851975"/>
              <a:gd name="connsiteX51" fmla="*/ 626658 w 981481"/>
              <a:gd name="connsiteY51" fmla="*/ 646462 h 1851975"/>
              <a:gd name="connsiteX52" fmla="*/ 622029 w 981481"/>
              <a:gd name="connsiteY52" fmla="*/ 588646 h 1851975"/>
              <a:gd name="connsiteX53" fmla="*/ 692367 w 981481"/>
              <a:gd name="connsiteY53" fmla="*/ 713337 h 1851975"/>
              <a:gd name="connsiteX54" fmla="*/ 759508 w 981481"/>
              <a:gd name="connsiteY54" fmla="*/ 738915 h 1851975"/>
              <a:gd name="connsiteX55" fmla="*/ 906580 w 981481"/>
              <a:gd name="connsiteY55" fmla="*/ 527900 h 1851975"/>
              <a:gd name="connsiteX56" fmla="*/ 948277 w 981481"/>
              <a:gd name="connsiteY56" fmla="*/ 462124 h 1851975"/>
              <a:gd name="connsiteX57" fmla="*/ 936171 w 981481"/>
              <a:gd name="connsiteY57" fmla="*/ 370354 h 1851975"/>
              <a:gd name="connsiteX58" fmla="*/ 902566 w 981481"/>
              <a:gd name="connsiteY58" fmla="*/ 402392 h 1851975"/>
              <a:gd name="connsiteX59" fmla="*/ 866715 w 981481"/>
              <a:gd name="connsiteY59" fmla="*/ 391035 h 1851975"/>
              <a:gd name="connsiteX60" fmla="*/ 855424 w 981481"/>
              <a:gd name="connsiteY60" fmla="*/ 477361 h 1851975"/>
              <a:gd name="connsiteX61" fmla="*/ 740325 w 981481"/>
              <a:gd name="connsiteY61" fmla="*/ 620618 h 1851975"/>
              <a:gd name="connsiteX62" fmla="*/ 654001 w 981481"/>
              <a:gd name="connsiteY62" fmla="*/ 358448 h 1851975"/>
              <a:gd name="connsiteX63" fmla="*/ 574071 w 981481"/>
              <a:gd name="connsiteY63" fmla="*/ 342462 h 1851975"/>
              <a:gd name="connsiteX64" fmla="*/ 526113 w 981481"/>
              <a:gd name="connsiteY64" fmla="*/ 307293 h 1851975"/>
              <a:gd name="connsiteX65" fmla="*/ 529310 w 981481"/>
              <a:gd name="connsiteY65" fmla="*/ 224165 h 1851975"/>
              <a:gd name="connsiteX66" fmla="*/ 543821 w 981481"/>
              <a:gd name="connsiteY66" fmla="*/ 157512 h 1851975"/>
              <a:gd name="connsiteX67" fmla="*/ 516187 w 981481"/>
              <a:gd name="connsiteY67" fmla="*/ 105932 h 1851975"/>
              <a:gd name="connsiteX68" fmla="*/ 474841 w 981481"/>
              <a:gd name="connsiteY68" fmla="*/ 76062 h 1851975"/>
              <a:gd name="connsiteX69" fmla="*/ 420072 w 981481"/>
              <a:gd name="connsiteY69" fmla="*/ 4624 h 1851975"/>
              <a:gd name="connsiteX70" fmla="*/ 411013 w 981481"/>
              <a:gd name="connsiteY70" fmla="*/ 48319 h 1851975"/>
              <a:gd name="connsiteX71" fmla="*/ 374828 w 981481"/>
              <a:gd name="connsiteY71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06171 w 981481"/>
              <a:gd name="connsiteY4" fmla="*/ 142661 h 1851975"/>
              <a:gd name="connsiteX5" fmla="*/ 297428 w 981481"/>
              <a:gd name="connsiteY5" fmla="*/ 212438 h 1851975"/>
              <a:gd name="connsiteX6" fmla="*/ 326051 w 981481"/>
              <a:gd name="connsiteY6" fmla="*/ 231201 h 1851975"/>
              <a:gd name="connsiteX7" fmla="*/ 349169 w 981481"/>
              <a:gd name="connsiteY7" fmla="*/ 287180 h 1851975"/>
              <a:gd name="connsiteX8" fmla="*/ 385436 w 981481"/>
              <a:gd name="connsiteY8" fmla="*/ 339265 h 1851975"/>
              <a:gd name="connsiteX9" fmla="*/ 347069 w 981481"/>
              <a:gd name="connsiteY9" fmla="*/ 368039 h 1851975"/>
              <a:gd name="connsiteX10" fmla="*/ 273534 w 981481"/>
              <a:gd name="connsiteY10" fmla="*/ 387223 h 1851975"/>
              <a:gd name="connsiteX11" fmla="*/ 206392 w 981481"/>
              <a:gd name="connsiteY11" fmla="*/ 524702 h 1851975"/>
              <a:gd name="connsiteX12" fmla="*/ 168026 w 981481"/>
              <a:gd name="connsiteY12" fmla="*/ 617421 h 1851975"/>
              <a:gd name="connsiteX13" fmla="*/ 94490 w 981481"/>
              <a:gd name="connsiteY13" fmla="*/ 489533 h 1851975"/>
              <a:gd name="connsiteX14" fmla="*/ 116871 w 981481"/>
              <a:gd name="connsiteY14" fmla="*/ 420627 h 1851975"/>
              <a:gd name="connsiteX15" fmla="*/ 78504 w 981481"/>
              <a:gd name="connsiteY15" fmla="*/ 336067 h 1851975"/>
              <a:gd name="connsiteX16" fmla="*/ 34560 w 981481"/>
              <a:gd name="connsiteY16" fmla="*/ 372869 h 1851975"/>
              <a:gd name="connsiteX17" fmla="*/ 30346 w 981481"/>
              <a:gd name="connsiteY17" fmla="*/ 435730 h 1851975"/>
              <a:gd name="connsiteX18" fmla="*/ 44018 w 981481"/>
              <a:gd name="connsiteY18" fmla="*/ 475595 h 1851975"/>
              <a:gd name="connsiteX19" fmla="*/ 84899 w 981481"/>
              <a:gd name="connsiteY19" fmla="*/ 646196 h 1851975"/>
              <a:gd name="connsiteX20" fmla="*/ 148843 w 981481"/>
              <a:gd name="connsiteY20" fmla="*/ 751704 h 1851975"/>
              <a:gd name="connsiteX21" fmla="*/ 235167 w 981481"/>
              <a:gd name="connsiteY21" fmla="*/ 678168 h 1851975"/>
              <a:gd name="connsiteX22" fmla="*/ 292717 w 981481"/>
              <a:gd name="connsiteY22" fmla="*/ 579055 h 1851975"/>
              <a:gd name="connsiteX23" fmla="*/ 311900 w 981481"/>
              <a:gd name="connsiteY23" fmla="*/ 652590 h 1851975"/>
              <a:gd name="connsiteX24" fmla="*/ 251353 w 981481"/>
              <a:gd name="connsiteY24" fmla="*/ 722046 h 1851975"/>
              <a:gd name="connsiteX25" fmla="*/ 147411 w 981481"/>
              <a:gd name="connsiteY25" fmla="*/ 879458 h 1851975"/>
              <a:gd name="connsiteX26" fmla="*/ 19706 w 981481"/>
              <a:gd name="connsiteY26" fmla="*/ 1079785 h 1851975"/>
              <a:gd name="connsiteX27" fmla="*/ 193854 w 981481"/>
              <a:gd name="connsiteY27" fmla="*/ 1173818 h 1851975"/>
              <a:gd name="connsiteX28" fmla="*/ 198616 w 981481"/>
              <a:gd name="connsiteY28" fmla="*/ 1309549 h 1851975"/>
              <a:gd name="connsiteX29" fmla="*/ 231970 w 981481"/>
              <a:gd name="connsiteY29" fmla="*/ 1637329 h 1851975"/>
              <a:gd name="connsiteX30" fmla="*/ 228773 w 981481"/>
              <a:gd name="connsiteY30" fmla="*/ 1717126 h 1851975"/>
              <a:gd name="connsiteX31" fmla="*/ 161631 w 981481"/>
              <a:gd name="connsiteY31" fmla="*/ 1832358 h 1851975"/>
              <a:gd name="connsiteX32" fmla="*/ 239046 w 981481"/>
              <a:gd name="connsiteY32" fmla="*/ 1829294 h 1851975"/>
              <a:gd name="connsiteX33" fmla="*/ 302308 w 981481"/>
              <a:gd name="connsiteY33" fmla="*/ 1774809 h 1851975"/>
              <a:gd name="connsiteX34" fmla="*/ 343739 w 981481"/>
              <a:gd name="connsiteY34" fmla="*/ 1730731 h 1851975"/>
              <a:gd name="connsiteX35" fmla="*/ 302242 w 981481"/>
              <a:gd name="connsiteY35" fmla="*/ 1655763 h 1851975"/>
              <a:gd name="connsiteX36" fmla="*/ 298428 w 981481"/>
              <a:gd name="connsiteY36" fmla="*/ 1295894 h 1851975"/>
              <a:gd name="connsiteX37" fmla="*/ 318295 w 981481"/>
              <a:gd name="connsiteY37" fmla="*/ 1172053 h 1851975"/>
              <a:gd name="connsiteX38" fmla="*/ 452577 w 981481"/>
              <a:gd name="connsiteY38" fmla="*/ 1148157 h 1851975"/>
              <a:gd name="connsiteX39" fmla="*/ 634817 w 981481"/>
              <a:gd name="connsiteY39" fmla="*/ 1368764 h 1851975"/>
              <a:gd name="connsiteX40" fmla="*/ 682094 w 981481"/>
              <a:gd name="connsiteY40" fmla="*/ 1647054 h 1851975"/>
              <a:gd name="connsiteX41" fmla="*/ 649305 w 981481"/>
              <a:gd name="connsiteY41" fmla="*/ 1710115 h 1851975"/>
              <a:gd name="connsiteX42" fmla="*/ 701959 w 981481"/>
              <a:gd name="connsiteY42" fmla="*/ 1762020 h 1851975"/>
              <a:gd name="connsiteX43" fmla="*/ 836241 w 981481"/>
              <a:gd name="connsiteY43" fmla="*/ 1797189 h 1851975"/>
              <a:gd name="connsiteX44" fmla="*/ 768350 w 981481"/>
              <a:gd name="connsiteY44" fmla="*/ 1697193 h 1851975"/>
              <a:gd name="connsiteX45" fmla="*/ 749917 w 981481"/>
              <a:gd name="connsiteY45" fmla="*/ 1618146 h 1851975"/>
              <a:gd name="connsiteX46" fmla="*/ 737128 w 981481"/>
              <a:gd name="connsiteY46" fmla="*/ 1317609 h 1851975"/>
              <a:gd name="connsiteX47" fmla="*/ 634385 w 981481"/>
              <a:gd name="connsiteY47" fmla="*/ 1126193 h 1851975"/>
              <a:gd name="connsiteX48" fmla="*/ 702058 w 981481"/>
              <a:gd name="connsiteY48" fmla="*/ 1104928 h 1851975"/>
              <a:gd name="connsiteX49" fmla="*/ 584895 w 981481"/>
              <a:gd name="connsiteY49" fmla="*/ 901923 h 1851975"/>
              <a:gd name="connsiteX50" fmla="*/ 626658 w 981481"/>
              <a:gd name="connsiteY50" fmla="*/ 646462 h 1851975"/>
              <a:gd name="connsiteX51" fmla="*/ 622029 w 981481"/>
              <a:gd name="connsiteY51" fmla="*/ 588646 h 1851975"/>
              <a:gd name="connsiteX52" fmla="*/ 692367 w 981481"/>
              <a:gd name="connsiteY52" fmla="*/ 713337 h 1851975"/>
              <a:gd name="connsiteX53" fmla="*/ 759508 w 981481"/>
              <a:gd name="connsiteY53" fmla="*/ 738915 h 1851975"/>
              <a:gd name="connsiteX54" fmla="*/ 906580 w 981481"/>
              <a:gd name="connsiteY54" fmla="*/ 527900 h 1851975"/>
              <a:gd name="connsiteX55" fmla="*/ 948277 w 981481"/>
              <a:gd name="connsiteY55" fmla="*/ 462124 h 1851975"/>
              <a:gd name="connsiteX56" fmla="*/ 936171 w 981481"/>
              <a:gd name="connsiteY56" fmla="*/ 370354 h 1851975"/>
              <a:gd name="connsiteX57" fmla="*/ 902566 w 981481"/>
              <a:gd name="connsiteY57" fmla="*/ 402392 h 1851975"/>
              <a:gd name="connsiteX58" fmla="*/ 866715 w 981481"/>
              <a:gd name="connsiteY58" fmla="*/ 391035 h 1851975"/>
              <a:gd name="connsiteX59" fmla="*/ 855424 w 981481"/>
              <a:gd name="connsiteY59" fmla="*/ 477361 h 1851975"/>
              <a:gd name="connsiteX60" fmla="*/ 740325 w 981481"/>
              <a:gd name="connsiteY60" fmla="*/ 620618 h 1851975"/>
              <a:gd name="connsiteX61" fmla="*/ 654001 w 981481"/>
              <a:gd name="connsiteY61" fmla="*/ 358448 h 1851975"/>
              <a:gd name="connsiteX62" fmla="*/ 574071 w 981481"/>
              <a:gd name="connsiteY62" fmla="*/ 342462 h 1851975"/>
              <a:gd name="connsiteX63" fmla="*/ 526113 w 981481"/>
              <a:gd name="connsiteY63" fmla="*/ 307293 h 1851975"/>
              <a:gd name="connsiteX64" fmla="*/ 529310 w 981481"/>
              <a:gd name="connsiteY64" fmla="*/ 224165 h 1851975"/>
              <a:gd name="connsiteX65" fmla="*/ 543821 w 981481"/>
              <a:gd name="connsiteY65" fmla="*/ 157512 h 1851975"/>
              <a:gd name="connsiteX66" fmla="*/ 516187 w 981481"/>
              <a:gd name="connsiteY66" fmla="*/ 105932 h 1851975"/>
              <a:gd name="connsiteX67" fmla="*/ 474841 w 981481"/>
              <a:gd name="connsiteY67" fmla="*/ 76062 h 1851975"/>
              <a:gd name="connsiteX68" fmla="*/ 420072 w 981481"/>
              <a:gd name="connsiteY68" fmla="*/ 4624 h 1851975"/>
              <a:gd name="connsiteX69" fmla="*/ 411013 w 981481"/>
              <a:gd name="connsiteY69" fmla="*/ 48319 h 1851975"/>
              <a:gd name="connsiteX70" fmla="*/ 374828 w 981481"/>
              <a:gd name="connsiteY70" fmla="*/ 68918 h 1851975"/>
              <a:gd name="connsiteX0" fmla="*/ 374828 w 981481"/>
              <a:gd name="connsiteY0" fmla="*/ 68918 h 1851975"/>
              <a:gd name="connsiteX1" fmla="*/ 329585 w 981481"/>
              <a:gd name="connsiteY1" fmla="*/ 90349 h 1851975"/>
              <a:gd name="connsiteX2" fmla="*/ 312916 w 981481"/>
              <a:gd name="connsiteY2" fmla="*/ 133212 h 1851975"/>
              <a:gd name="connsiteX3" fmla="*/ 284341 w 981481"/>
              <a:gd name="connsiteY3" fmla="*/ 166549 h 1851975"/>
              <a:gd name="connsiteX4" fmla="*/ 297428 w 981481"/>
              <a:gd name="connsiteY4" fmla="*/ 212438 h 1851975"/>
              <a:gd name="connsiteX5" fmla="*/ 326051 w 981481"/>
              <a:gd name="connsiteY5" fmla="*/ 231201 h 1851975"/>
              <a:gd name="connsiteX6" fmla="*/ 349169 w 981481"/>
              <a:gd name="connsiteY6" fmla="*/ 287180 h 1851975"/>
              <a:gd name="connsiteX7" fmla="*/ 385436 w 981481"/>
              <a:gd name="connsiteY7" fmla="*/ 339265 h 1851975"/>
              <a:gd name="connsiteX8" fmla="*/ 347069 w 981481"/>
              <a:gd name="connsiteY8" fmla="*/ 368039 h 1851975"/>
              <a:gd name="connsiteX9" fmla="*/ 273534 w 981481"/>
              <a:gd name="connsiteY9" fmla="*/ 387223 h 1851975"/>
              <a:gd name="connsiteX10" fmla="*/ 206392 w 981481"/>
              <a:gd name="connsiteY10" fmla="*/ 524702 h 1851975"/>
              <a:gd name="connsiteX11" fmla="*/ 168026 w 981481"/>
              <a:gd name="connsiteY11" fmla="*/ 617421 h 1851975"/>
              <a:gd name="connsiteX12" fmla="*/ 94490 w 981481"/>
              <a:gd name="connsiteY12" fmla="*/ 489533 h 1851975"/>
              <a:gd name="connsiteX13" fmla="*/ 116871 w 981481"/>
              <a:gd name="connsiteY13" fmla="*/ 420627 h 1851975"/>
              <a:gd name="connsiteX14" fmla="*/ 78504 w 981481"/>
              <a:gd name="connsiteY14" fmla="*/ 336067 h 1851975"/>
              <a:gd name="connsiteX15" fmla="*/ 34560 w 981481"/>
              <a:gd name="connsiteY15" fmla="*/ 372869 h 1851975"/>
              <a:gd name="connsiteX16" fmla="*/ 30346 w 981481"/>
              <a:gd name="connsiteY16" fmla="*/ 435730 h 1851975"/>
              <a:gd name="connsiteX17" fmla="*/ 44018 w 981481"/>
              <a:gd name="connsiteY17" fmla="*/ 475595 h 1851975"/>
              <a:gd name="connsiteX18" fmla="*/ 84899 w 981481"/>
              <a:gd name="connsiteY18" fmla="*/ 646196 h 1851975"/>
              <a:gd name="connsiteX19" fmla="*/ 148843 w 981481"/>
              <a:gd name="connsiteY19" fmla="*/ 751704 h 1851975"/>
              <a:gd name="connsiteX20" fmla="*/ 235167 w 981481"/>
              <a:gd name="connsiteY20" fmla="*/ 678168 h 1851975"/>
              <a:gd name="connsiteX21" fmla="*/ 292717 w 981481"/>
              <a:gd name="connsiteY21" fmla="*/ 579055 h 1851975"/>
              <a:gd name="connsiteX22" fmla="*/ 311900 w 981481"/>
              <a:gd name="connsiteY22" fmla="*/ 652590 h 1851975"/>
              <a:gd name="connsiteX23" fmla="*/ 251353 w 981481"/>
              <a:gd name="connsiteY23" fmla="*/ 722046 h 1851975"/>
              <a:gd name="connsiteX24" fmla="*/ 147411 w 981481"/>
              <a:gd name="connsiteY24" fmla="*/ 879458 h 1851975"/>
              <a:gd name="connsiteX25" fmla="*/ 19706 w 981481"/>
              <a:gd name="connsiteY25" fmla="*/ 1079785 h 1851975"/>
              <a:gd name="connsiteX26" fmla="*/ 193854 w 981481"/>
              <a:gd name="connsiteY26" fmla="*/ 1173818 h 1851975"/>
              <a:gd name="connsiteX27" fmla="*/ 198616 w 981481"/>
              <a:gd name="connsiteY27" fmla="*/ 1309549 h 1851975"/>
              <a:gd name="connsiteX28" fmla="*/ 231970 w 981481"/>
              <a:gd name="connsiteY28" fmla="*/ 1637329 h 1851975"/>
              <a:gd name="connsiteX29" fmla="*/ 228773 w 981481"/>
              <a:gd name="connsiteY29" fmla="*/ 1717126 h 1851975"/>
              <a:gd name="connsiteX30" fmla="*/ 161631 w 981481"/>
              <a:gd name="connsiteY30" fmla="*/ 1832358 h 1851975"/>
              <a:gd name="connsiteX31" fmla="*/ 239046 w 981481"/>
              <a:gd name="connsiteY31" fmla="*/ 1829294 h 1851975"/>
              <a:gd name="connsiteX32" fmla="*/ 302308 w 981481"/>
              <a:gd name="connsiteY32" fmla="*/ 1774809 h 1851975"/>
              <a:gd name="connsiteX33" fmla="*/ 343739 w 981481"/>
              <a:gd name="connsiteY33" fmla="*/ 1730731 h 1851975"/>
              <a:gd name="connsiteX34" fmla="*/ 302242 w 981481"/>
              <a:gd name="connsiteY34" fmla="*/ 1655763 h 1851975"/>
              <a:gd name="connsiteX35" fmla="*/ 298428 w 981481"/>
              <a:gd name="connsiteY35" fmla="*/ 1295894 h 1851975"/>
              <a:gd name="connsiteX36" fmla="*/ 318295 w 981481"/>
              <a:gd name="connsiteY36" fmla="*/ 1172053 h 1851975"/>
              <a:gd name="connsiteX37" fmla="*/ 452577 w 981481"/>
              <a:gd name="connsiteY37" fmla="*/ 1148157 h 1851975"/>
              <a:gd name="connsiteX38" fmla="*/ 634817 w 981481"/>
              <a:gd name="connsiteY38" fmla="*/ 1368764 h 1851975"/>
              <a:gd name="connsiteX39" fmla="*/ 682094 w 981481"/>
              <a:gd name="connsiteY39" fmla="*/ 1647054 h 1851975"/>
              <a:gd name="connsiteX40" fmla="*/ 649305 w 981481"/>
              <a:gd name="connsiteY40" fmla="*/ 1710115 h 1851975"/>
              <a:gd name="connsiteX41" fmla="*/ 701959 w 981481"/>
              <a:gd name="connsiteY41" fmla="*/ 1762020 h 1851975"/>
              <a:gd name="connsiteX42" fmla="*/ 836241 w 981481"/>
              <a:gd name="connsiteY42" fmla="*/ 1797189 h 1851975"/>
              <a:gd name="connsiteX43" fmla="*/ 768350 w 981481"/>
              <a:gd name="connsiteY43" fmla="*/ 1697193 h 1851975"/>
              <a:gd name="connsiteX44" fmla="*/ 749917 w 981481"/>
              <a:gd name="connsiteY44" fmla="*/ 1618146 h 1851975"/>
              <a:gd name="connsiteX45" fmla="*/ 737128 w 981481"/>
              <a:gd name="connsiteY45" fmla="*/ 1317609 h 1851975"/>
              <a:gd name="connsiteX46" fmla="*/ 634385 w 981481"/>
              <a:gd name="connsiteY46" fmla="*/ 1126193 h 1851975"/>
              <a:gd name="connsiteX47" fmla="*/ 702058 w 981481"/>
              <a:gd name="connsiteY47" fmla="*/ 1104928 h 1851975"/>
              <a:gd name="connsiteX48" fmla="*/ 584895 w 981481"/>
              <a:gd name="connsiteY48" fmla="*/ 901923 h 1851975"/>
              <a:gd name="connsiteX49" fmla="*/ 626658 w 981481"/>
              <a:gd name="connsiteY49" fmla="*/ 646462 h 1851975"/>
              <a:gd name="connsiteX50" fmla="*/ 622029 w 981481"/>
              <a:gd name="connsiteY50" fmla="*/ 588646 h 1851975"/>
              <a:gd name="connsiteX51" fmla="*/ 692367 w 981481"/>
              <a:gd name="connsiteY51" fmla="*/ 713337 h 1851975"/>
              <a:gd name="connsiteX52" fmla="*/ 759508 w 981481"/>
              <a:gd name="connsiteY52" fmla="*/ 738915 h 1851975"/>
              <a:gd name="connsiteX53" fmla="*/ 906580 w 981481"/>
              <a:gd name="connsiteY53" fmla="*/ 527900 h 1851975"/>
              <a:gd name="connsiteX54" fmla="*/ 948277 w 981481"/>
              <a:gd name="connsiteY54" fmla="*/ 462124 h 1851975"/>
              <a:gd name="connsiteX55" fmla="*/ 936171 w 981481"/>
              <a:gd name="connsiteY55" fmla="*/ 370354 h 1851975"/>
              <a:gd name="connsiteX56" fmla="*/ 902566 w 981481"/>
              <a:gd name="connsiteY56" fmla="*/ 402392 h 1851975"/>
              <a:gd name="connsiteX57" fmla="*/ 866715 w 981481"/>
              <a:gd name="connsiteY57" fmla="*/ 391035 h 1851975"/>
              <a:gd name="connsiteX58" fmla="*/ 855424 w 981481"/>
              <a:gd name="connsiteY58" fmla="*/ 477361 h 1851975"/>
              <a:gd name="connsiteX59" fmla="*/ 740325 w 981481"/>
              <a:gd name="connsiteY59" fmla="*/ 620618 h 1851975"/>
              <a:gd name="connsiteX60" fmla="*/ 654001 w 981481"/>
              <a:gd name="connsiteY60" fmla="*/ 358448 h 1851975"/>
              <a:gd name="connsiteX61" fmla="*/ 574071 w 981481"/>
              <a:gd name="connsiteY61" fmla="*/ 342462 h 1851975"/>
              <a:gd name="connsiteX62" fmla="*/ 526113 w 981481"/>
              <a:gd name="connsiteY62" fmla="*/ 307293 h 1851975"/>
              <a:gd name="connsiteX63" fmla="*/ 529310 w 981481"/>
              <a:gd name="connsiteY63" fmla="*/ 224165 h 1851975"/>
              <a:gd name="connsiteX64" fmla="*/ 543821 w 981481"/>
              <a:gd name="connsiteY64" fmla="*/ 157512 h 1851975"/>
              <a:gd name="connsiteX65" fmla="*/ 516187 w 981481"/>
              <a:gd name="connsiteY65" fmla="*/ 105932 h 1851975"/>
              <a:gd name="connsiteX66" fmla="*/ 474841 w 981481"/>
              <a:gd name="connsiteY66" fmla="*/ 76062 h 1851975"/>
              <a:gd name="connsiteX67" fmla="*/ 420072 w 981481"/>
              <a:gd name="connsiteY67" fmla="*/ 4624 h 1851975"/>
              <a:gd name="connsiteX68" fmla="*/ 411013 w 981481"/>
              <a:gd name="connsiteY68" fmla="*/ 48319 h 1851975"/>
              <a:gd name="connsiteX69" fmla="*/ 374828 w 981481"/>
              <a:gd name="connsiteY69" fmla="*/ 68918 h 1851975"/>
              <a:gd name="connsiteX0" fmla="*/ 374828 w 981481"/>
              <a:gd name="connsiteY0" fmla="*/ 20599 h 1803656"/>
              <a:gd name="connsiteX1" fmla="*/ 329585 w 981481"/>
              <a:gd name="connsiteY1" fmla="*/ 42030 h 1803656"/>
              <a:gd name="connsiteX2" fmla="*/ 312916 w 981481"/>
              <a:gd name="connsiteY2" fmla="*/ 84893 h 1803656"/>
              <a:gd name="connsiteX3" fmla="*/ 284341 w 981481"/>
              <a:gd name="connsiteY3" fmla="*/ 118230 h 1803656"/>
              <a:gd name="connsiteX4" fmla="*/ 297428 w 981481"/>
              <a:gd name="connsiteY4" fmla="*/ 164119 h 1803656"/>
              <a:gd name="connsiteX5" fmla="*/ 326051 w 981481"/>
              <a:gd name="connsiteY5" fmla="*/ 182882 h 1803656"/>
              <a:gd name="connsiteX6" fmla="*/ 349169 w 981481"/>
              <a:gd name="connsiteY6" fmla="*/ 238861 h 1803656"/>
              <a:gd name="connsiteX7" fmla="*/ 385436 w 981481"/>
              <a:gd name="connsiteY7" fmla="*/ 290946 h 1803656"/>
              <a:gd name="connsiteX8" fmla="*/ 347069 w 981481"/>
              <a:gd name="connsiteY8" fmla="*/ 319720 h 1803656"/>
              <a:gd name="connsiteX9" fmla="*/ 273534 w 981481"/>
              <a:gd name="connsiteY9" fmla="*/ 338904 h 1803656"/>
              <a:gd name="connsiteX10" fmla="*/ 206392 w 981481"/>
              <a:gd name="connsiteY10" fmla="*/ 476383 h 1803656"/>
              <a:gd name="connsiteX11" fmla="*/ 168026 w 981481"/>
              <a:gd name="connsiteY11" fmla="*/ 569102 h 1803656"/>
              <a:gd name="connsiteX12" fmla="*/ 94490 w 981481"/>
              <a:gd name="connsiteY12" fmla="*/ 441214 h 1803656"/>
              <a:gd name="connsiteX13" fmla="*/ 116871 w 981481"/>
              <a:gd name="connsiteY13" fmla="*/ 372308 h 1803656"/>
              <a:gd name="connsiteX14" fmla="*/ 78504 w 981481"/>
              <a:gd name="connsiteY14" fmla="*/ 287748 h 1803656"/>
              <a:gd name="connsiteX15" fmla="*/ 34560 w 981481"/>
              <a:gd name="connsiteY15" fmla="*/ 324550 h 1803656"/>
              <a:gd name="connsiteX16" fmla="*/ 30346 w 981481"/>
              <a:gd name="connsiteY16" fmla="*/ 387411 h 1803656"/>
              <a:gd name="connsiteX17" fmla="*/ 44018 w 981481"/>
              <a:gd name="connsiteY17" fmla="*/ 427276 h 1803656"/>
              <a:gd name="connsiteX18" fmla="*/ 84899 w 981481"/>
              <a:gd name="connsiteY18" fmla="*/ 597877 h 1803656"/>
              <a:gd name="connsiteX19" fmla="*/ 148843 w 981481"/>
              <a:gd name="connsiteY19" fmla="*/ 703385 h 1803656"/>
              <a:gd name="connsiteX20" fmla="*/ 235167 w 981481"/>
              <a:gd name="connsiteY20" fmla="*/ 629849 h 1803656"/>
              <a:gd name="connsiteX21" fmla="*/ 292717 w 981481"/>
              <a:gd name="connsiteY21" fmla="*/ 530736 h 1803656"/>
              <a:gd name="connsiteX22" fmla="*/ 311900 w 981481"/>
              <a:gd name="connsiteY22" fmla="*/ 604271 h 1803656"/>
              <a:gd name="connsiteX23" fmla="*/ 251353 w 981481"/>
              <a:gd name="connsiteY23" fmla="*/ 673727 h 1803656"/>
              <a:gd name="connsiteX24" fmla="*/ 147411 w 981481"/>
              <a:gd name="connsiteY24" fmla="*/ 831139 h 1803656"/>
              <a:gd name="connsiteX25" fmla="*/ 19706 w 981481"/>
              <a:gd name="connsiteY25" fmla="*/ 1031466 h 1803656"/>
              <a:gd name="connsiteX26" fmla="*/ 193854 w 981481"/>
              <a:gd name="connsiteY26" fmla="*/ 1125499 h 1803656"/>
              <a:gd name="connsiteX27" fmla="*/ 198616 w 981481"/>
              <a:gd name="connsiteY27" fmla="*/ 1261230 h 1803656"/>
              <a:gd name="connsiteX28" fmla="*/ 231970 w 981481"/>
              <a:gd name="connsiteY28" fmla="*/ 1589010 h 1803656"/>
              <a:gd name="connsiteX29" fmla="*/ 228773 w 981481"/>
              <a:gd name="connsiteY29" fmla="*/ 1668807 h 1803656"/>
              <a:gd name="connsiteX30" fmla="*/ 161631 w 981481"/>
              <a:gd name="connsiteY30" fmla="*/ 1784039 h 1803656"/>
              <a:gd name="connsiteX31" fmla="*/ 239046 w 981481"/>
              <a:gd name="connsiteY31" fmla="*/ 1780975 h 1803656"/>
              <a:gd name="connsiteX32" fmla="*/ 302308 w 981481"/>
              <a:gd name="connsiteY32" fmla="*/ 1726490 h 1803656"/>
              <a:gd name="connsiteX33" fmla="*/ 343739 w 981481"/>
              <a:gd name="connsiteY33" fmla="*/ 1682412 h 1803656"/>
              <a:gd name="connsiteX34" fmla="*/ 302242 w 981481"/>
              <a:gd name="connsiteY34" fmla="*/ 1607444 h 1803656"/>
              <a:gd name="connsiteX35" fmla="*/ 298428 w 981481"/>
              <a:gd name="connsiteY35" fmla="*/ 1247575 h 1803656"/>
              <a:gd name="connsiteX36" fmla="*/ 318295 w 981481"/>
              <a:gd name="connsiteY36" fmla="*/ 1123734 h 1803656"/>
              <a:gd name="connsiteX37" fmla="*/ 452577 w 981481"/>
              <a:gd name="connsiteY37" fmla="*/ 1099838 h 1803656"/>
              <a:gd name="connsiteX38" fmla="*/ 634817 w 981481"/>
              <a:gd name="connsiteY38" fmla="*/ 1320445 h 1803656"/>
              <a:gd name="connsiteX39" fmla="*/ 682094 w 981481"/>
              <a:gd name="connsiteY39" fmla="*/ 1598735 h 1803656"/>
              <a:gd name="connsiteX40" fmla="*/ 649305 w 981481"/>
              <a:gd name="connsiteY40" fmla="*/ 1661796 h 1803656"/>
              <a:gd name="connsiteX41" fmla="*/ 701959 w 981481"/>
              <a:gd name="connsiteY41" fmla="*/ 1713701 h 1803656"/>
              <a:gd name="connsiteX42" fmla="*/ 836241 w 981481"/>
              <a:gd name="connsiteY42" fmla="*/ 1748870 h 1803656"/>
              <a:gd name="connsiteX43" fmla="*/ 768350 w 981481"/>
              <a:gd name="connsiteY43" fmla="*/ 1648874 h 1803656"/>
              <a:gd name="connsiteX44" fmla="*/ 749917 w 981481"/>
              <a:gd name="connsiteY44" fmla="*/ 1569827 h 1803656"/>
              <a:gd name="connsiteX45" fmla="*/ 737128 w 981481"/>
              <a:gd name="connsiteY45" fmla="*/ 1269290 h 1803656"/>
              <a:gd name="connsiteX46" fmla="*/ 634385 w 981481"/>
              <a:gd name="connsiteY46" fmla="*/ 1077874 h 1803656"/>
              <a:gd name="connsiteX47" fmla="*/ 702058 w 981481"/>
              <a:gd name="connsiteY47" fmla="*/ 1056609 h 1803656"/>
              <a:gd name="connsiteX48" fmla="*/ 584895 w 981481"/>
              <a:gd name="connsiteY48" fmla="*/ 853604 h 1803656"/>
              <a:gd name="connsiteX49" fmla="*/ 626658 w 981481"/>
              <a:gd name="connsiteY49" fmla="*/ 598143 h 1803656"/>
              <a:gd name="connsiteX50" fmla="*/ 622029 w 981481"/>
              <a:gd name="connsiteY50" fmla="*/ 540327 h 1803656"/>
              <a:gd name="connsiteX51" fmla="*/ 692367 w 981481"/>
              <a:gd name="connsiteY51" fmla="*/ 665018 h 1803656"/>
              <a:gd name="connsiteX52" fmla="*/ 759508 w 981481"/>
              <a:gd name="connsiteY52" fmla="*/ 690596 h 1803656"/>
              <a:gd name="connsiteX53" fmla="*/ 906580 w 981481"/>
              <a:gd name="connsiteY53" fmla="*/ 479581 h 1803656"/>
              <a:gd name="connsiteX54" fmla="*/ 948277 w 981481"/>
              <a:gd name="connsiteY54" fmla="*/ 413805 h 1803656"/>
              <a:gd name="connsiteX55" fmla="*/ 936171 w 981481"/>
              <a:gd name="connsiteY55" fmla="*/ 322035 h 1803656"/>
              <a:gd name="connsiteX56" fmla="*/ 902566 w 981481"/>
              <a:gd name="connsiteY56" fmla="*/ 354073 h 1803656"/>
              <a:gd name="connsiteX57" fmla="*/ 866715 w 981481"/>
              <a:gd name="connsiteY57" fmla="*/ 342716 h 1803656"/>
              <a:gd name="connsiteX58" fmla="*/ 855424 w 981481"/>
              <a:gd name="connsiteY58" fmla="*/ 429042 h 1803656"/>
              <a:gd name="connsiteX59" fmla="*/ 740325 w 981481"/>
              <a:gd name="connsiteY59" fmla="*/ 572299 h 1803656"/>
              <a:gd name="connsiteX60" fmla="*/ 654001 w 981481"/>
              <a:gd name="connsiteY60" fmla="*/ 310129 h 1803656"/>
              <a:gd name="connsiteX61" fmla="*/ 574071 w 981481"/>
              <a:gd name="connsiteY61" fmla="*/ 294143 h 1803656"/>
              <a:gd name="connsiteX62" fmla="*/ 526113 w 981481"/>
              <a:gd name="connsiteY62" fmla="*/ 258974 h 1803656"/>
              <a:gd name="connsiteX63" fmla="*/ 529310 w 981481"/>
              <a:gd name="connsiteY63" fmla="*/ 175846 h 1803656"/>
              <a:gd name="connsiteX64" fmla="*/ 543821 w 981481"/>
              <a:gd name="connsiteY64" fmla="*/ 109193 h 1803656"/>
              <a:gd name="connsiteX65" fmla="*/ 516187 w 981481"/>
              <a:gd name="connsiteY65" fmla="*/ 57613 h 1803656"/>
              <a:gd name="connsiteX66" fmla="*/ 474841 w 981481"/>
              <a:gd name="connsiteY66" fmla="*/ 27743 h 1803656"/>
              <a:gd name="connsiteX67" fmla="*/ 411013 w 981481"/>
              <a:gd name="connsiteY67" fmla="*/ 0 h 1803656"/>
              <a:gd name="connsiteX68" fmla="*/ 374828 w 981481"/>
              <a:gd name="connsiteY68" fmla="*/ 20599 h 1803656"/>
              <a:gd name="connsiteX0" fmla="*/ 374828 w 981481"/>
              <a:gd name="connsiteY0" fmla="*/ 20599 h 1803656"/>
              <a:gd name="connsiteX1" fmla="*/ 312916 w 981481"/>
              <a:gd name="connsiteY1" fmla="*/ 84893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0599 h 1803656"/>
              <a:gd name="connsiteX1" fmla="*/ 315087 w 981481"/>
              <a:gd name="connsiteY1" fmla="*/ 41460 h 1803656"/>
              <a:gd name="connsiteX2" fmla="*/ 284341 w 981481"/>
              <a:gd name="connsiteY2" fmla="*/ 118230 h 1803656"/>
              <a:gd name="connsiteX3" fmla="*/ 297428 w 981481"/>
              <a:gd name="connsiteY3" fmla="*/ 164119 h 1803656"/>
              <a:gd name="connsiteX4" fmla="*/ 326051 w 981481"/>
              <a:gd name="connsiteY4" fmla="*/ 182882 h 1803656"/>
              <a:gd name="connsiteX5" fmla="*/ 349169 w 981481"/>
              <a:gd name="connsiteY5" fmla="*/ 238861 h 1803656"/>
              <a:gd name="connsiteX6" fmla="*/ 385436 w 981481"/>
              <a:gd name="connsiteY6" fmla="*/ 290946 h 1803656"/>
              <a:gd name="connsiteX7" fmla="*/ 347069 w 981481"/>
              <a:gd name="connsiteY7" fmla="*/ 319720 h 1803656"/>
              <a:gd name="connsiteX8" fmla="*/ 273534 w 981481"/>
              <a:gd name="connsiteY8" fmla="*/ 338904 h 1803656"/>
              <a:gd name="connsiteX9" fmla="*/ 206392 w 981481"/>
              <a:gd name="connsiteY9" fmla="*/ 476383 h 1803656"/>
              <a:gd name="connsiteX10" fmla="*/ 168026 w 981481"/>
              <a:gd name="connsiteY10" fmla="*/ 569102 h 1803656"/>
              <a:gd name="connsiteX11" fmla="*/ 94490 w 981481"/>
              <a:gd name="connsiteY11" fmla="*/ 441214 h 1803656"/>
              <a:gd name="connsiteX12" fmla="*/ 116871 w 981481"/>
              <a:gd name="connsiteY12" fmla="*/ 372308 h 1803656"/>
              <a:gd name="connsiteX13" fmla="*/ 78504 w 981481"/>
              <a:gd name="connsiteY13" fmla="*/ 287748 h 1803656"/>
              <a:gd name="connsiteX14" fmla="*/ 34560 w 981481"/>
              <a:gd name="connsiteY14" fmla="*/ 324550 h 1803656"/>
              <a:gd name="connsiteX15" fmla="*/ 30346 w 981481"/>
              <a:gd name="connsiteY15" fmla="*/ 387411 h 1803656"/>
              <a:gd name="connsiteX16" fmla="*/ 44018 w 981481"/>
              <a:gd name="connsiteY16" fmla="*/ 427276 h 1803656"/>
              <a:gd name="connsiteX17" fmla="*/ 84899 w 981481"/>
              <a:gd name="connsiteY17" fmla="*/ 597877 h 1803656"/>
              <a:gd name="connsiteX18" fmla="*/ 148843 w 981481"/>
              <a:gd name="connsiteY18" fmla="*/ 703385 h 1803656"/>
              <a:gd name="connsiteX19" fmla="*/ 235167 w 981481"/>
              <a:gd name="connsiteY19" fmla="*/ 629849 h 1803656"/>
              <a:gd name="connsiteX20" fmla="*/ 292717 w 981481"/>
              <a:gd name="connsiteY20" fmla="*/ 530736 h 1803656"/>
              <a:gd name="connsiteX21" fmla="*/ 311900 w 981481"/>
              <a:gd name="connsiteY21" fmla="*/ 604271 h 1803656"/>
              <a:gd name="connsiteX22" fmla="*/ 251353 w 981481"/>
              <a:gd name="connsiteY22" fmla="*/ 673727 h 1803656"/>
              <a:gd name="connsiteX23" fmla="*/ 147411 w 981481"/>
              <a:gd name="connsiteY23" fmla="*/ 831139 h 1803656"/>
              <a:gd name="connsiteX24" fmla="*/ 19706 w 981481"/>
              <a:gd name="connsiteY24" fmla="*/ 1031466 h 1803656"/>
              <a:gd name="connsiteX25" fmla="*/ 193854 w 981481"/>
              <a:gd name="connsiteY25" fmla="*/ 1125499 h 1803656"/>
              <a:gd name="connsiteX26" fmla="*/ 198616 w 981481"/>
              <a:gd name="connsiteY26" fmla="*/ 1261230 h 1803656"/>
              <a:gd name="connsiteX27" fmla="*/ 231970 w 981481"/>
              <a:gd name="connsiteY27" fmla="*/ 1589010 h 1803656"/>
              <a:gd name="connsiteX28" fmla="*/ 228773 w 981481"/>
              <a:gd name="connsiteY28" fmla="*/ 1668807 h 1803656"/>
              <a:gd name="connsiteX29" fmla="*/ 161631 w 981481"/>
              <a:gd name="connsiteY29" fmla="*/ 1784039 h 1803656"/>
              <a:gd name="connsiteX30" fmla="*/ 239046 w 981481"/>
              <a:gd name="connsiteY30" fmla="*/ 1780975 h 1803656"/>
              <a:gd name="connsiteX31" fmla="*/ 302308 w 981481"/>
              <a:gd name="connsiteY31" fmla="*/ 1726490 h 1803656"/>
              <a:gd name="connsiteX32" fmla="*/ 343739 w 981481"/>
              <a:gd name="connsiteY32" fmla="*/ 1682412 h 1803656"/>
              <a:gd name="connsiteX33" fmla="*/ 302242 w 981481"/>
              <a:gd name="connsiteY33" fmla="*/ 1607444 h 1803656"/>
              <a:gd name="connsiteX34" fmla="*/ 298428 w 981481"/>
              <a:gd name="connsiteY34" fmla="*/ 1247575 h 1803656"/>
              <a:gd name="connsiteX35" fmla="*/ 318295 w 981481"/>
              <a:gd name="connsiteY35" fmla="*/ 1123734 h 1803656"/>
              <a:gd name="connsiteX36" fmla="*/ 452577 w 981481"/>
              <a:gd name="connsiteY36" fmla="*/ 1099838 h 1803656"/>
              <a:gd name="connsiteX37" fmla="*/ 634817 w 981481"/>
              <a:gd name="connsiteY37" fmla="*/ 1320445 h 1803656"/>
              <a:gd name="connsiteX38" fmla="*/ 682094 w 981481"/>
              <a:gd name="connsiteY38" fmla="*/ 1598735 h 1803656"/>
              <a:gd name="connsiteX39" fmla="*/ 649305 w 981481"/>
              <a:gd name="connsiteY39" fmla="*/ 1661796 h 1803656"/>
              <a:gd name="connsiteX40" fmla="*/ 701959 w 981481"/>
              <a:gd name="connsiteY40" fmla="*/ 1713701 h 1803656"/>
              <a:gd name="connsiteX41" fmla="*/ 836241 w 981481"/>
              <a:gd name="connsiteY41" fmla="*/ 1748870 h 1803656"/>
              <a:gd name="connsiteX42" fmla="*/ 768350 w 981481"/>
              <a:gd name="connsiteY42" fmla="*/ 1648874 h 1803656"/>
              <a:gd name="connsiteX43" fmla="*/ 749917 w 981481"/>
              <a:gd name="connsiteY43" fmla="*/ 1569827 h 1803656"/>
              <a:gd name="connsiteX44" fmla="*/ 737128 w 981481"/>
              <a:gd name="connsiteY44" fmla="*/ 1269290 h 1803656"/>
              <a:gd name="connsiteX45" fmla="*/ 634385 w 981481"/>
              <a:gd name="connsiteY45" fmla="*/ 1077874 h 1803656"/>
              <a:gd name="connsiteX46" fmla="*/ 702058 w 981481"/>
              <a:gd name="connsiteY46" fmla="*/ 1056609 h 1803656"/>
              <a:gd name="connsiteX47" fmla="*/ 584895 w 981481"/>
              <a:gd name="connsiteY47" fmla="*/ 853604 h 1803656"/>
              <a:gd name="connsiteX48" fmla="*/ 626658 w 981481"/>
              <a:gd name="connsiteY48" fmla="*/ 598143 h 1803656"/>
              <a:gd name="connsiteX49" fmla="*/ 622029 w 981481"/>
              <a:gd name="connsiteY49" fmla="*/ 540327 h 1803656"/>
              <a:gd name="connsiteX50" fmla="*/ 692367 w 981481"/>
              <a:gd name="connsiteY50" fmla="*/ 665018 h 1803656"/>
              <a:gd name="connsiteX51" fmla="*/ 759508 w 981481"/>
              <a:gd name="connsiteY51" fmla="*/ 690596 h 1803656"/>
              <a:gd name="connsiteX52" fmla="*/ 906580 w 981481"/>
              <a:gd name="connsiteY52" fmla="*/ 479581 h 1803656"/>
              <a:gd name="connsiteX53" fmla="*/ 948277 w 981481"/>
              <a:gd name="connsiteY53" fmla="*/ 413805 h 1803656"/>
              <a:gd name="connsiteX54" fmla="*/ 936171 w 981481"/>
              <a:gd name="connsiteY54" fmla="*/ 322035 h 1803656"/>
              <a:gd name="connsiteX55" fmla="*/ 902566 w 981481"/>
              <a:gd name="connsiteY55" fmla="*/ 354073 h 1803656"/>
              <a:gd name="connsiteX56" fmla="*/ 866715 w 981481"/>
              <a:gd name="connsiteY56" fmla="*/ 342716 h 1803656"/>
              <a:gd name="connsiteX57" fmla="*/ 855424 w 981481"/>
              <a:gd name="connsiteY57" fmla="*/ 429042 h 1803656"/>
              <a:gd name="connsiteX58" fmla="*/ 740325 w 981481"/>
              <a:gd name="connsiteY58" fmla="*/ 572299 h 1803656"/>
              <a:gd name="connsiteX59" fmla="*/ 654001 w 981481"/>
              <a:gd name="connsiteY59" fmla="*/ 310129 h 1803656"/>
              <a:gd name="connsiteX60" fmla="*/ 574071 w 981481"/>
              <a:gd name="connsiteY60" fmla="*/ 294143 h 1803656"/>
              <a:gd name="connsiteX61" fmla="*/ 526113 w 981481"/>
              <a:gd name="connsiteY61" fmla="*/ 258974 h 1803656"/>
              <a:gd name="connsiteX62" fmla="*/ 529310 w 981481"/>
              <a:gd name="connsiteY62" fmla="*/ 175846 h 1803656"/>
              <a:gd name="connsiteX63" fmla="*/ 543821 w 981481"/>
              <a:gd name="connsiteY63" fmla="*/ 109193 h 1803656"/>
              <a:gd name="connsiteX64" fmla="*/ 516187 w 981481"/>
              <a:gd name="connsiteY64" fmla="*/ 57613 h 1803656"/>
              <a:gd name="connsiteX65" fmla="*/ 474841 w 981481"/>
              <a:gd name="connsiteY65" fmla="*/ 27743 h 1803656"/>
              <a:gd name="connsiteX66" fmla="*/ 411013 w 981481"/>
              <a:gd name="connsiteY66" fmla="*/ 0 h 1803656"/>
              <a:gd name="connsiteX67" fmla="*/ 374828 w 981481"/>
              <a:gd name="connsiteY67" fmla="*/ 20599 h 1803656"/>
              <a:gd name="connsiteX0" fmla="*/ 374828 w 981481"/>
              <a:gd name="connsiteY0" fmla="*/ 2286 h 1785343"/>
              <a:gd name="connsiteX1" fmla="*/ 315087 w 981481"/>
              <a:gd name="connsiteY1" fmla="*/ 23147 h 1785343"/>
              <a:gd name="connsiteX2" fmla="*/ 284341 w 981481"/>
              <a:gd name="connsiteY2" fmla="*/ 99917 h 1785343"/>
              <a:gd name="connsiteX3" fmla="*/ 297428 w 981481"/>
              <a:gd name="connsiteY3" fmla="*/ 145806 h 1785343"/>
              <a:gd name="connsiteX4" fmla="*/ 326051 w 981481"/>
              <a:gd name="connsiteY4" fmla="*/ 164569 h 1785343"/>
              <a:gd name="connsiteX5" fmla="*/ 349169 w 981481"/>
              <a:gd name="connsiteY5" fmla="*/ 220548 h 1785343"/>
              <a:gd name="connsiteX6" fmla="*/ 385436 w 981481"/>
              <a:gd name="connsiteY6" fmla="*/ 272633 h 1785343"/>
              <a:gd name="connsiteX7" fmla="*/ 347069 w 981481"/>
              <a:gd name="connsiteY7" fmla="*/ 301407 h 1785343"/>
              <a:gd name="connsiteX8" fmla="*/ 273534 w 981481"/>
              <a:gd name="connsiteY8" fmla="*/ 320591 h 1785343"/>
              <a:gd name="connsiteX9" fmla="*/ 206392 w 981481"/>
              <a:gd name="connsiteY9" fmla="*/ 458070 h 1785343"/>
              <a:gd name="connsiteX10" fmla="*/ 168026 w 981481"/>
              <a:gd name="connsiteY10" fmla="*/ 550789 h 1785343"/>
              <a:gd name="connsiteX11" fmla="*/ 94490 w 981481"/>
              <a:gd name="connsiteY11" fmla="*/ 422901 h 1785343"/>
              <a:gd name="connsiteX12" fmla="*/ 116871 w 981481"/>
              <a:gd name="connsiteY12" fmla="*/ 353995 h 1785343"/>
              <a:gd name="connsiteX13" fmla="*/ 78504 w 981481"/>
              <a:gd name="connsiteY13" fmla="*/ 269435 h 1785343"/>
              <a:gd name="connsiteX14" fmla="*/ 34560 w 981481"/>
              <a:gd name="connsiteY14" fmla="*/ 306237 h 1785343"/>
              <a:gd name="connsiteX15" fmla="*/ 30346 w 981481"/>
              <a:gd name="connsiteY15" fmla="*/ 369098 h 1785343"/>
              <a:gd name="connsiteX16" fmla="*/ 44018 w 981481"/>
              <a:gd name="connsiteY16" fmla="*/ 408963 h 1785343"/>
              <a:gd name="connsiteX17" fmla="*/ 84899 w 981481"/>
              <a:gd name="connsiteY17" fmla="*/ 579564 h 1785343"/>
              <a:gd name="connsiteX18" fmla="*/ 148843 w 981481"/>
              <a:gd name="connsiteY18" fmla="*/ 685072 h 1785343"/>
              <a:gd name="connsiteX19" fmla="*/ 235167 w 981481"/>
              <a:gd name="connsiteY19" fmla="*/ 611536 h 1785343"/>
              <a:gd name="connsiteX20" fmla="*/ 292717 w 981481"/>
              <a:gd name="connsiteY20" fmla="*/ 512423 h 1785343"/>
              <a:gd name="connsiteX21" fmla="*/ 311900 w 981481"/>
              <a:gd name="connsiteY21" fmla="*/ 585958 h 1785343"/>
              <a:gd name="connsiteX22" fmla="*/ 251353 w 981481"/>
              <a:gd name="connsiteY22" fmla="*/ 655414 h 1785343"/>
              <a:gd name="connsiteX23" fmla="*/ 147411 w 981481"/>
              <a:gd name="connsiteY23" fmla="*/ 812826 h 1785343"/>
              <a:gd name="connsiteX24" fmla="*/ 19706 w 981481"/>
              <a:gd name="connsiteY24" fmla="*/ 1013153 h 1785343"/>
              <a:gd name="connsiteX25" fmla="*/ 193854 w 981481"/>
              <a:gd name="connsiteY25" fmla="*/ 1107186 h 1785343"/>
              <a:gd name="connsiteX26" fmla="*/ 198616 w 981481"/>
              <a:gd name="connsiteY26" fmla="*/ 1242917 h 1785343"/>
              <a:gd name="connsiteX27" fmla="*/ 231970 w 981481"/>
              <a:gd name="connsiteY27" fmla="*/ 1570697 h 1785343"/>
              <a:gd name="connsiteX28" fmla="*/ 228773 w 981481"/>
              <a:gd name="connsiteY28" fmla="*/ 1650494 h 1785343"/>
              <a:gd name="connsiteX29" fmla="*/ 161631 w 981481"/>
              <a:gd name="connsiteY29" fmla="*/ 1765726 h 1785343"/>
              <a:gd name="connsiteX30" fmla="*/ 239046 w 981481"/>
              <a:gd name="connsiteY30" fmla="*/ 1762662 h 1785343"/>
              <a:gd name="connsiteX31" fmla="*/ 302308 w 981481"/>
              <a:gd name="connsiteY31" fmla="*/ 1708177 h 1785343"/>
              <a:gd name="connsiteX32" fmla="*/ 343739 w 981481"/>
              <a:gd name="connsiteY32" fmla="*/ 1664099 h 1785343"/>
              <a:gd name="connsiteX33" fmla="*/ 302242 w 981481"/>
              <a:gd name="connsiteY33" fmla="*/ 1589131 h 1785343"/>
              <a:gd name="connsiteX34" fmla="*/ 298428 w 981481"/>
              <a:gd name="connsiteY34" fmla="*/ 1229262 h 1785343"/>
              <a:gd name="connsiteX35" fmla="*/ 318295 w 981481"/>
              <a:gd name="connsiteY35" fmla="*/ 1105421 h 1785343"/>
              <a:gd name="connsiteX36" fmla="*/ 452577 w 981481"/>
              <a:gd name="connsiteY36" fmla="*/ 1081525 h 1785343"/>
              <a:gd name="connsiteX37" fmla="*/ 634817 w 981481"/>
              <a:gd name="connsiteY37" fmla="*/ 1302132 h 1785343"/>
              <a:gd name="connsiteX38" fmla="*/ 682094 w 981481"/>
              <a:gd name="connsiteY38" fmla="*/ 1580422 h 1785343"/>
              <a:gd name="connsiteX39" fmla="*/ 649305 w 981481"/>
              <a:gd name="connsiteY39" fmla="*/ 1643483 h 1785343"/>
              <a:gd name="connsiteX40" fmla="*/ 701959 w 981481"/>
              <a:gd name="connsiteY40" fmla="*/ 1695388 h 1785343"/>
              <a:gd name="connsiteX41" fmla="*/ 836241 w 981481"/>
              <a:gd name="connsiteY41" fmla="*/ 1730557 h 1785343"/>
              <a:gd name="connsiteX42" fmla="*/ 768350 w 981481"/>
              <a:gd name="connsiteY42" fmla="*/ 1630561 h 1785343"/>
              <a:gd name="connsiteX43" fmla="*/ 749917 w 981481"/>
              <a:gd name="connsiteY43" fmla="*/ 1551514 h 1785343"/>
              <a:gd name="connsiteX44" fmla="*/ 737128 w 981481"/>
              <a:gd name="connsiteY44" fmla="*/ 1250977 h 1785343"/>
              <a:gd name="connsiteX45" fmla="*/ 634385 w 981481"/>
              <a:gd name="connsiteY45" fmla="*/ 1059561 h 1785343"/>
              <a:gd name="connsiteX46" fmla="*/ 702058 w 981481"/>
              <a:gd name="connsiteY46" fmla="*/ 1038296 h 1785343"/>
              <a:gd name="connsiteX47" fmla="*/ 584895 w 981481"/>
              <a:gd name="connsiteY47" fmla="*/ 835291 h 1785343"/>
              <a:gd name="connsiteX48" fmla="*/ 626658 w 981481"/>
              <a:gd name="connsiteY48" fmla="*/ 579830 h 1785343"/>
              <a:gd name="connsiteX49" fmla="*/ 622029 w 981481"/>
              <a:gd name="connsiteY49" fmla="*/ 522014 h 1785343"/>
              <a:gd name="connsiteX50" fmla="*/ 692367 w 981481"/>
              <a:gd name="connsiteY50" fmla="*/ 646705 h 1785343"/>
              <a:gd name="connsiteX51" fmla="*/ 759508 w 981481"/>
              <a:gd name="connsiteY51" fmla="*/ 672283 h 1785343"/>
              <a:gd name="connsiteX52" fmla="*/ 906580 w 981481"/>
              <a:gd name="connsiteY52" fmla="*/ 461268 h 1785343"/>
              <a:gd name="connsiteX53" fmla="*/ 948277 w 981481"/>
              <a:gd name="connsiteY53" fmla="*/ 395492 h 1785343"/>
              <a:gd name="connsiteX54" fmla="*/ 936171 w 981481"/>
              <a:gd name="connsiteY54" fmla="*/ 303722 h 1785343"/>
              <a:gd name="connsiteX55" fmla="*/ 902566 w 981481"/>
              <a:gd name="connsiteY55" fmla="*/ 335760 h 1785343"/>
              <a:gd name="connsiteX56" fmla="*/ 866715 w 981481"/>
              <a:gd name="connsiteY56" fmla="*/ 324403 h 1785343"/>
              <a:gd name="connsiteX57" fmla="*/ 855424 w 981481"/>
              <a:gd name="connsiteY57" fmla="*/ 410729 h 1785343"/>
              <a:gd name="connsiteX58" fmla="*/ 740325 w 981481"/>
              <a:gd name="connsiteY58" fmla="*/ 553986 h 1785343"/>
              <a:gd name="connsiteX59" fmla="*/ 654001 w 981481"/>
              <a:gd name="connsiteY59" fmla="*/ 291816 h 1785343"/>
              <a:gd name="connsiteX60" fmla="*/ 574071 w 981481"/>
              <a:gd name="connsiteY60" fmla="*/ 275830 h 1785343"/>
              <a:gd name="connsiteX61" fmla="*/ 526113 w 981481"/>
              <a:gd name="connsiteY61" fmla="*/ 240661 h 1785343"/>
              <a:gd name="connsiteX62" fmla="*/ 529310 w 981481"/>
              <a:gd name="connsiteY62" fmla="*/ 157533 h 1785343"/>
              <a:gd name="connsiteX63" fmla="*/ 543821 w 981481"/>
              <a:gd name="connsiteY63" fmla="*/ 90880 h 1785343"/>
              <a:gd name="connsiteX64" fmla="*/ 516187 w 981481"/>
              <a:gd name="connsiteY64" fmla="*/ 39300 h 1785343"/>
              <a:gd name="connsiteX65" fmla="*/ 474841 w 981481"/>
              <a:gd name="connsiteY65" fmla="*/ 9430 h 1785343"/>
              <a:gd name="connsiteX66" fmla="*/ 374828 w 981481"/>
              <a:gd name="connsiteY66" fmla="*/ 2286 h 1785343"/>
              <a:gd name="connsiteX0" fmla="*/ 474841 w 981481"/>
              <a:gd name="connsiteY0" fmla="*/ 2692 h 1778605"/>
              <a:gd name="connsiteX1" fmla="*/ 315087 w 981481"/>
              <a:gd name="connsiteY1" fmla="*/ 16409 h 1778605"/>
              <a:gd name="connsiteX2" fmla="*/ 284341 w 981481"/>
              <a:gd name="connsiteY2" fmla="*/ 93179 h 1778605"/>
              <a:gd name="connsiteX3" fmla="*/ 297428 w 981481"/>
              <a:gd name="connsiteY3" fmla="*/ 139068 h 1778605"/>
              <a:gd name="connsiteX4" fmla="*/ 326051 w 981481"/>
              <a:gd name="connsiteY4" fmla="*/ 157831 h 1778605"/>
              <a:gd name="connsiteX5" fmla="*/ 349169 w 981481"/>
              <a:gd name="connsiteY5" fmla="*/ 213810 h 1778605"/>
              <a:gd name="connsiteX6" fmla="*/ 385436 w 981481"/>
              <a:gd name="connsiteY6" fmla="*/ 265895 h 1778605"/>
              <a:gd name="connsiteX7" fmla="*/ 347069 w 981481"/>
              <a:gd name="connsiteY7" fmla="*/ 294669 h 1778605"/>
              <a:gd name="connsiteX8" fmla="*/ 273534 w 981481"/>
              <a:gd name="connsiteY8" fmla="*/ 313853 h 1778605"/>
              <a:gd name="connsiteX9" fmla="*/ 206392 w 981481"/>
              <a:gd name="connsiteY9" fmla="*/ 451332 h 1778605"/>
              <a:gd name="connsiteX10" fmla="*/ 168026 w 981481"/>
              <a:gd name="connsiteY10" fmla="*/ 544051 h 1778605"/>
              <a:gd name="connsiteX11" fmla="*/ 94490 w 981481"/>
              <a:gd name="connsiteY11" fmla="*/ 416163 h 1778605"/>
              <a:gd name="connsiteX12" fmla="*/ 116871 w 981481"/>
              <a:gd name="connsiteY12" fmla="*/ 347257 h 1778605"/>
              <a:gd name="connsiteX13" fmla="*/ 78504 w 981481"/>
              <a:gd name="connsiteY13" fmla="*/ 262697 h 1778605"/>
              <a:gd name="connsiteX14" fmla="*/ 34560 w 981481"/>
              <a:gd name="connsiteY14" fmla="*/ 299499 h 1778605"/>
              <a:gd name="connsiteX15" fmla="*/ 30346 w 981481"/>
              <a:gd name="connsiteY15" fmla="*/ 362360 h 1778605"/>
              <a:gd name="connsiteX16" fmla="*/ 44018 w 981481"/>
              <a:gd name="connsiteY16" fmla="*/ 402225 h 1778605"/>
              <a:gd name="connsiteX17" fmla="*/ 84899 w 981481"/>
              <a:gd name="connsiteY17" fmla="*/ 572826 h 1778605"/>
              <a:gd name="connsiteX18" fmla="*/ 148843 w 981481"/>
              <a:gd name="connsiteY18" fmla="*/ 678334 h 1778605"/>
              <a:gd name="connsiteX19" fmla="*/ 235167 w 981481"/>
              <a:gd name="connsiteY19" fmla="*/ 604798 h 1778605"/>
              <a:gd name="connsiteX20" fmla="*/ 292717 w 981481"/>
              <a:gd name="connsiteY20" fmla="*/ 505685 h 1778605"/>
              <a:gd name="connsiteX21" fmla="*/ 311900 w 981481"/>
              <a:gd name="connsiteY21" fmla="*/ 579220 h 1778605"/>
              <a:gd name="connsiteX22" fmla="*/ 251353 w 981481"/>
              <a:gd name="connsiteY22" fmla="*/ 648676 h 1778605"/>
              <a:gd name="connsiteX23" fmla="*/ 147411 w 981481"/>
              <a:gd name="connsiteY23" fmla="*/ 806088 h 1778605"/>
              <a:gd name="connsiteX24" fmla="*/ 19706 w 981481"/>
              <a:gd name="connsiteY24" fmla="*/ 1006415 h 1778605"/>
              <a:gd name="connsiteX25" fmla="*/ 193854 w 981481"/>
              <a:gd name="connsiteY25" fmla="*/ 1100448 h 1778605"/>
              <a:gd name="connsiteX26" fmla="*/ 198616 w 981481"/>
              <a:gd name="connsiteY26" fmla="*/ 1236179 h 1778605"/>
              <a:gd name="connsiteX27" fmla="*/ 231970 w 981481"/>
              <a:gd name="connsiteY27" fmla="*/ 1563959 h 1778605"/>
              <a:gd name="connsiteX28" fmla="*/ 228773 w 981481"/>
              <a:gd name="connsiteY28" fmla="*/ 1643756 h 1778605"/>
              <a:gd name="connsiteX29" fmla="*/ 161631 w 981481"/>
              <a:gd name="connsiteY29" fmla="*/ 1758988 h 1778605"/>
              <a:gd name="connsiteX30" fmla="*/ 239046 w 981481"/>
              <a:gd name="connsiteY30" fmla="*/ 1755924 h 1778605"/>
              <a:gd name="connsiteX31" fmla="*/ 302308 w 981481"/>
              <a:gd name="connsiteY31" fmla="*/ 1701439 h 1778605"/>
              <a:gd name="connsiteX32" fmla="*/ 343739 w 981481"/>
              <a:gd name="connsiteY32" fmla="*/ 1657361 h 1778605"/>
              <a:gd name="connsiteX33" fmla="*/ 302242 w 981481"/>
              <a:gd name="connsiteY33" fmla="*/ 1582393 h 1778605"/>
              <a:gd name="connsiteX34" fmla="*/ 298428 w 981481"/>
              <a:gd name="connsiteY34" fmla="*/ 1222524 h 1778605"/>
              <a:gd name="connsiteX35" fmla="*/ 318295 w 981481"/>
              <a:gd name="connsiteY35" fmla="*/ 1098683 h 1778605"/>
              <a:gd name="connsiteX36" fmla="*/ 452577 w 981481"/>
              <a:gd name="connsiteY36" fmla="*/ 1074787 h 1778605"/>
              <a:gd name="connsiteX37" fmla="*/ 634817 w 981481"/>
              <a:gd name="connsiteY37" fmla="*/ 1295394 h 1778605"/>
              <a:gd name="connsiteX38" fmla="*/ 682094 w 981481"/>
              <a:gd name="connsiteY38" fmla="*/ 1573684 h 1778605"/>
              <a:gd name="connsiteX39" fmla="*/ 649305 w 981481"/>
              <a:gd name="connsiteY39" fmla="*/ 1636745 h 1778605"/>
              <a:gd name="connsiteX40" fmla="*/ 701959 w 981481"/>
              <a:gd name="connsiteY40" fmla="*/ 1688650 h 1778605"/>
              <a:gd name="connsiteX41" fmla="*/ 836241 w 981481"/>
              <a:gd name="connsiteY41" fmla="*/ 1723819 h 1778605"/>
              <a:gd name="connsiteX42" fmla="*/ 768350 w 981481"/>
              <a:gd name="connsiteY42" fmla="*/ 1623823 h 1778605"/>
              <a:gd name="connsiteX43" fmla="*/ 749917 w 981481"/>
              <a:gd name="connsiteY43" fmla="*/ 1544776 h 1778605"/>
              <a:gd name="connsiteX44" fmla="*/ 737128 w 981481"/>
              <a:gd name="connsiteY44" fmla="*/ 1244239 h 1778605"/>
              <a:gd name="connsiteX45" fmla="*/ 634385 w 981481"/>
              <a:gd name="connsiteY45" fmla="*/ 1052823 h 1778605"/>
              <a:gd name="connsiteX46" fmla="*/ 702058 w 981481"/>
              <a:gd name="connsiteY46" fmla="*/ 1031558 h 1778605"/>
              <a:gd name="connsiteX47" fmla="*/ 584895 w 981481"/>
              <a:gd name="connsiteY47" fmla="*/ 828553 h 1778605"/>
              <a:gd name="connsiteX48" fmla="*/ 626658 w 981481"/>
              <a:gd name="connsiteY48" fmla="*/ 573092 h 1778605"/>
              <a:gd name="connsiteX49" fmla="*/ 622029 w 981481"/>
              <a:gd name="connsiteY49" fmla="*/ 515276 h 1778605"/>
              <a:gd name="connsiteX50" fmla="*/ 692367 w 981481"/>
              <a:gd name="connsiteY50" fmla="*/ 639967 h 1778605"/>
              <a:gd name="connsiteX51" fmla="*/ 759508 w 981481"/>
              <a:gd name="connsiteY51" fmla="*/ 665545 h 1778605"/>
              <a:gd name="connsiteX52" fmla="*/ 906580 w 981481"/>
              <a:gd name="connsiteY52" fmla="*/ 454530 h 1778605"/>
              <a:gd name="connsiteX53" fmla="*/ 948277 w 981481"/>
              <a:gd name="connsiteY53" fmla="*/ 388754 h 1778605"/>
              <a:gd name="connsiteX54" fmla="*/ 936171 w 981481"/>
              <a:gd name="connsiteY54" fmla="*/ 296984 h 1778605"/>
              <a:gd name="connsiteX55" fmla="*/ 902566 w 981481"/>
              <a:gd name="connsiteY55" fmla="*/ 329022 h 1778605"/>
              <a:gd name="connsiteX56" fmla="*/ 866715 w 981481"/>
              <a:gd name="connsiteY56" fmla="*/ 317665 h 1778605"/>
              <a:gd name="connsiteX57" fmla="*/ 855424 w 981481"/>
              <a:gd name="connsiteY57" fmla="*/ 403991 h 1778605"/>
              <a:gd name="connsiteX58" fmla="*/ 740325 w 981481"/>
              <a:gd name="connsiteY58" fmla="*/ 547248 h 1778605"/>
              <a:gd name="connsiteX59" fmla="*/ 654001 w 981481"/>
              <a:gd name="connsiteY59" fmla="*/ 285078 h 1778605"/>
              <a:gd name="connsiteX60" fmla="*/ 574071 w 981481"/>
              <a:gd name="connsiteY60" fmla="*/ 269092 h 1778605"/>
              <a:gd name="connsiteX61" fmla="*/ 526113 w 981481"/>
              <a:gd name="connsiteY61" fmla="*/ 233923 h 1778605"/>
              <a:gd name="connsiteX62" fmla="*/ 529310 w 981481"/>
              <a:gd name="connsiteY62" fmla="*/ 150795 h 1778605"/>
              <a:gd name="connsiteX63" fmla="*/ 543821 w 981481"/>
              <a:gd name="connsiteY63" fmla="*/ 84142 h 1778605"/>
              <a:gd name="connsiteX64" fmla="*/ 516187 w 981481"/>
              <a:gd name="connsiteY64" fmla="*/ 32562 h 1778605"/>
              <a:gd name="connsiteX65" fmla="*/ 474841 w 981481"/>
              <a:gd name="connsiteY65" fmla="*/ 2692 h 1778605"/>
              <a:gd name="connsiteX0" fmla="*/ 474841 w 981481"/>
              <a:gd name="connsiteY0" fmla="*/ 12222 h 1788135"/>
              <a:gd name="connsiteX1" fmla="*/ 360691 w 981481"/>
              <a:gd name="connsiteY1" fmla="*/ 15081 h 1788135"/>
              <a:gd name="connsiteX2" fmla="*/ 284341 w 981481"/>
              <a:gd name="connsiteY2" fmla="*/ 102709 h 1788135"/>
              <a:gd name="connsiteX3" fmla="*/ 297428 w 981481"/>
              <a:gd name="connsiteY3" fmla="*/ 148598 h 1788135"/>
              <a:gd name="connsiteX4" fmla="*/ 326051 w 981481"/>
              <a:gd name="connsiteY4" fmla="*/ 167361 h 1788135"/>
              <a:gd name="connsiteX5" fmla="*/ 349169 w 981481"/>
              <a:gd name="connsiteY5" fmla="*/ 223340 h 1788135"/>
              <a:gd name="connsiteX6" fmla="*/ 385436 w 981481"/>
              <a:gd name="connsiteY6" fmla="*/ 275425 h 1788135"/>
              <a:gd name="connsiteX7" fmla="*/ 347069 w 981481"/>
              <a:gd name="connsiteY7" fmla="*/ 304199 h 1788135"/>
              <a:gd name="connsiteX8" fmla="*/ 273534 w 981481"/>
              <a:gd name="connsiteY8" fmla="*/ 323383 h 1788135"/>
              <a:gd name="connsiteX9" fmla="*/ 206392 w 981481"/>
              <a:gd name="connsiteY9" fmla="*/ 460862 h 1788135"/>
              <a:gd name="connsiteX10" fmla="*/ 168026 w 981481"/>
              <a:gd name="connsiteY10" fmla="*/ 553581 h 1788135"/>
              <a:gd name="connsiteX11" fmla="*/ 94490 w 981481"/>
              <a:gd name="connsiteY11" fmla="*/ 425693 h 1788135"/>
              <a:gd name="connsiteX12" fmla="*/ 116871 w 981481"/>
              <a:gd name="connsiteY12" fmla="*/ 356787 h 1788135"/>
              <a:gd name="connsiteX13" fmla="*/ 78504 w 981481"/>
              <a:gd name="connsiteY13" fmla="*/ 272227 h 1788135"/>
              <a:gd name="connsiteX14" fmla="*/ 34560 w 981481"/>
              <a:gd name="connsiteY14" fmla="*/ 309029 h 1788135"/>
              <a:gd name="connsiteX15" fmla="*/ 30346 w 981481"/>
              <a:gd name="connsiteY15" fmla="*/ 371890 h 1788135"/>
              <a:gd name="connsiteX16" fmla="*/ 44018 w 981481"/>
              <a:gd name="connsiteY16" fmla="*/ 411755 h 1788135"/>
              <a:gd name="connsiteX17" fmla="*/ 84899 w 981481"/>
              <a:gd name="connsiteY17" fmla="*/ 582356 h 1788135"/>
              <a:gd name="connsiteX18" fmla="*/ 148843 w 981481"/>
              <a:gd name="connsiteY18" fmla="*/ 687864 h 1788135"/>
              <a:gd name="connsiteX19" fmla="*/ 235167 w 981481"/>
              <a:gd name="connsiteY19" fmla="*/ 614328 h 1788135"/>
              <a:gd name="connsiteX20" fmla="*/ 292717 w 981481"/>
              <a:gd name="connsiteY20" fmla="*/ 515215 h 1788135"/>
              <a:gd name="connsiteX21" fmla="*/ 311900 w 981481"/>
              <a:gd name="connsiteY21" fmla="*/ 588750 h 1788135"/>
              <a:gd name="connsiteX22" fmla="*/ 251353 w 981481"/>
              <a:gd name="connsiteY22" fmla="*/ 658206 h 1788135"/>
              <a:gd name="connsiteX23" fmla="*/ 147411 w 981481"/>
              <a:gd name="connsiteY23" fmla="*/ 815618 h 1788135"/>
              <a:gd name="connsiteX24" fmla="*/ 19706 w 981481"/>
              <a:gd name="connsiteY24" fmla="*/ 1015945 h 1788135"/>
              <a:gd name="connsiteX25" fmla="*/ 193854 w 981481"/>
              <a:gd name="connsiteY25" fmla="*/ 1109978 h 1788135"/>
              <a:gd name="connsiteX26" fmla="*/ 198616 w 981481"/>
              <a:gd name="connsiteY26" fmla="*/ 1245709 h 1788135"/>
              <a:gd name="connsiteX27" fmla="*/ 231970 w 981481"/>
              <a:gd name="connsiteY27" fmla="*/ 1573489 h 1788135"/>
              <a:gd name="connsiteX28" fmla="*/ 228773 w 981481"/>
              <a:gd name="connsiteY28" fmla="*/ 1653286 h 1788135"/>
              <a:gd name="connsiteX29" fmla="*/ 161631 w 981481"/>
              <a:gd name="connsiteY29" fmla="*/ 1768518 h 1788135"/>
              <a:gd name="connsiteX30" fmla="*/ 239046 w 981481"/>
              <a:gd name="connsiteY30" fmla="*/ 1765454 h 1788135"/>
              <a:gd name="connsiteX31" fmla="*/ 302308 w 981481"/>
              <a:gd name="connsiteY31" fmla="*/ 1710969 h 1788135"/>
              <a:gd name="connsiteX32" fmla="*/ 343739 w 981481"/>
              <a:gd name="connsiteY32" fmla="*/ 1666891 h 1788135"/>
              <a:gd name="connsiteX33" fmla="*/ 302242 w 981481"/>
              <a:gd name="connsiteY33" fmla="*/ 1591923 h 1788135"/>
              <a:gd name="connsiteX34" fmla="*/ 298428 w 981481"/>
              <a:gd name="connsiteY34" fmla="*/ 1232054 h 1788135"/>
              <a:gd name="connsiteX35" fmla="*/ 318295 w 981481"/>
              <a:gd name="connsiteY35" fmla="*/ 1108213 h 1788135"/>
              <a:gd name="connsiteX36" fmla="*/ 452577 w 981481"/>
              <a:gd name="connsiteY36" fmla="*/ 1084317 h 1788135"/>
              <a:gd name="connsiteX37" fmla="*/ 634817 w 981481"/>
              <a:gd name="connsiteY37" fmla="*/ 1304924 h 1788135"/>
              <a:gd name="connsiteX38" fmla="*/ 682094 w 981481"/>
              <a:gd name="connsiteY38" fmla="*/ 1583214 h 1788135"/>
              <a:gd name="connsiteX39" fmla="*/ 649305 w 981481"/>
              <a:gd name="connsiteY39" fmla="*/ 1646275 h 1788135"/>
              <a:gd name="connsiteX40" fmla="*/ 701959 w 981481"/>
              <a:gd name="connsiteY40" fmla="*/ 1698180 h 1788135"/>
              <a:gd name="connsiteX41" fmla="*/ 836241 w 981481"/>
              <a:gd name="connsiteY41" fmla="*/ 1733349 h 1788135"/>
              <a:gd name="connsiteX42" fmla="*/ 768350 w 981481"/>
              <a:gd name="connsiteY42" fmla="*/ 1633353 h 1788135"/>
              <a:gd name="connsiteX43" fmla="*/ 749917 w 981481"/>
              <a:gd name="connsiteY43" fmla="*/ 1554306 h 1788135"/>
              <a:gd name="connsiteX44" fmla="*/ 737128 w 981481"/>
              <a:gd name="connsiteY44" fmla="*/ 1253769 h 1788135"/>
              <a:gd name="connsiteX45" fmla="*/ 634385 w 981481"/>
              <a:gd name="connsiteY45" fmla="*/ 1062353 h 1788135"/>
              <a:gd name="connsiteX46" fmla="*/ 702058 w 981481"/>
              <a:gd name="connsiteY46" fmla="*/ 1041088 h 1788135"/>
              <a:gd name="connsiteX47" fmla="*/ 584895 w 981481"/>
              <a:gd name="connsiteY47" fmla="*/ 838083 h 1788135"/>
              <a:gd name="connsiteX48" fmla="*/ 626658 w 981481"/>
              <a:gd name="connsiteY48" fmla="*/ 582622 h 1788135"/>
              <a:gd name="connsiteX49" fmla="*/ 622029 w 981481"/>
              <a:gd name="connsiteY49" fmla="*/ 524806 h 1788135"/>
              <a:gd name="connsiteX50" fmla="*/ 692367 w 981481"/>
              <a:gd name="connsiteY50" fmla="*/ 649497 h 1788135"/>
              <a:gd name="connsiteX51" fmla="*/ 759508 w 981481"/>
              <a:gd name="connsiteY51" fmla="*/ 675075 h 1788135"/>
              <a:gd name="connsiteX52" fmla="*/ 906580 w 981481"/>
              <a:gd name="connsiteY52" fmla="*/ 464060 h 1788135"/>
              <a:gd name="connsiteX53" fmla="*/ 948277 w 981481"/>
              <a:gd name="connsiteY53" fmla="*/ 398284 h 1788135"/>
              <a:gd name="connsiteX54" fmla="*/ 936171 w 981481"/>
              <a:gd name="connsiteY54" fmla="*/ 306514 h 1788135"/>
              <a:gd name="connsiteX55" fmla="*/ 902566 w 981481"/>
              <a:gd name="connsiteY55" fmla="*/ 338552 h 1788135"/>
              <a:gd name="connsiteX56" fmla="*/ 866715 w 981481"/>
              <a:gd name="connsiteY56" fmla="*/ 327195 h 1788135"/>
              <a:gd name="connsiteX57" fmla="*/ 855424 w 981481"/>
              <a:gd name="connsiteY57" fmla="*/ 413521 h 1788135"/>
              <a:gd name="connsiteX58" fmla="*/ 740325 w 981481"/>
              <a:gd name="connsiteY58" fmla="*/ 556778 h 1788135"/>
              <a:gd name="connsiteX59" fmla="*/ 654001 w 981481"/>
              <a:gd name="connsiteY59" fmla="*/ 294608 h 1788135"/>
              <a:gd name="connsiteX60" fmla="*/ 574071 w 981481"/>
              <a:gd name="connsiteY60" fmla="*/ 278622 h 1788135"/>
              <a:gd name="connsiteX61" fmla="*/ 526113 w 981481"/>
              <a:gd name="connsiteY61" fmla="*/ 243453 h 1788135"/>
              <a:gd name="connsiteX62" fmla="*/ 529310 w 981481"/>
              <a:gd name="connsiteY62" fmla="*/ 160325 h 1788135"/>
              <a:gd name="connsiteX63" fmla="*/ 543821 w 981481"/>
              <a:gd name="connsiteY63" fmla="*/ 93672 h 1788135"/>
              <a:gd name="connsiteX64" fmla="*/ 516187 w 981481"/>
              <a:gd name="connsiteY64" fmla="*/ 42092 h 1788135"/>
              <a:gd name="connsiteX65" fmla="*/ 474841 w 981481"/>
              <a:gd name="connsiteY65" fmla="*/ 12222 h 1788135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626658 w 981481"/>
              <a:gd name="connsiteY48" fmla="*/ 590235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4895 w 981481"/>
              <a:gd name="connsiteY47" fmla="*/ 845696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11900 w 981481"/>
              <a:gd name="connsiteY21" fmla="*/ 596363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292717 w 981481"/>
              <a:gd name="connsiteY20" fmla="*/ 522828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9835 h 1795748"/>
              <a:gd name="connsiteX1" fmla="*/ 360691 w 981481"/>
              <a:gd name="connsiteY1" fmla="*/ 22694 h 1795748"/>
              <a:gd name="connsiteX2" fmla="*/ 284341 w 981481"/>
              <a:gd name="connsiteY2" fmla="*/ 110322 h 1795748"/>
              <a:gd name="connsiteX3" fmla="*/ 297428 w 981481"/>
              <a:gd name="connsiteY3" fmla="*/ 156211 h 1795748"/>
              <a:gd name="connsiteX4" fmla="*/ 326051 w 981481"/>
              <a:gd name="connsiteY4" fmla="*/ 174974 h 1795748"/>
              <a:gd name="connsiteX5" fmla="*/ 349169 w 981481"/>
              <a:gd name="connsiteY5" fmla="*/ 230953 h 1795748"/>
              <a:gd name="connsiteX6" fmla="*/ 385436 w 981481"/>
              <a:gd name="connsiteY6" fmla="*/ 283038 h 1795748"/>
              <a:gd name="connsiteX7" fmla="*/ 347069 w 981481"/>
              <a:gd name="connsiteY7" fmla="*/ 311812 h 1795748"/>
              <a:gd name="connsiteX8" fmla="*/ 273534 w 981481"/>
              <a:gd name="connsiteY8" fmla="*/ 330996 h 1795748"/>
              <a:gd name="connsiteX9" fmla="*/ 206392 w 981481"/>
              <a:gd name="connsiteY9" fmla="*/ 468475 h 1795748"/>
              <a:gd name="connsiteX10" fmla="*/ 168026 w 981481"/>
              <a:gd name="connsiteY10" fmla="*/ 561194 h 1795748"/>
              <a:gd name="connsiteX11" fmla="*/ 94490 w 981481"/>
              <a:gd name="connsiteY11" fmla="*/ 433306 h 1795748"/>
              <a:gd name="connsiteX12" fmla="*/ 116871 w 981481"/>
              <a:gd name="connsiteY12" fmla="*/ 364400 h 1795748"/>
              <a:gd name="connsiteX13" fmla="*/ 78504 w 981481"/>
              <a:gd name="connsiteY13" fmla="*/ 279840 h 1795748"/>
              <a:gd name="connsiteX14" fmla="*/ 34560 w 981481"/>
              <a:gd name="connsiteY14" fmla="*/ 316642 h 1795748"/>
              <a:gd name="connsiteX15" fmla="*/ 30346 w 981481"/>
              <a:gd name="connsiteY15" fmla="*/ 379503 h 1795748"/>
              <a:gd name="connsiteX16" fmla="*/ 44018 w 981481"/>
              <a:gd name="connsiteY16" fmla="*/ 419368 h 1795748"/>
              <a:gd name="connsiteX17" fmla="*/ 84899 w 981481"/>
              <a:gd name="connsiteY17" fmla="*/ 589969 h 1795748"/>
              <a:gd name="connsiteX18" fmla="*/ 148843 w 981481"/>
              <a:gd name="connsiteY18" fmla="*/ 695477 h 1795748"/>
              <a:gd name="connsiteX19" fmla="*/ 235167 w 981481"/>
              <a:gd name="connsiteY19" fmla="*/ 621941 h 1795748"/>
              <a:gd name="connsiteX20" fmla="*/ 306162 w 981481"/>
              <a:gd name="connsiteY20" fmla="*/ 486492 h 1795748"/>
              <a:gd name="connsiteX21" fmla="*/ 306086 w 981481"/>
              <a:gd name="connsiteY21" fmla="*/ 603631 h 1795748"/>
              <a:gd name="connsiteX22" fmla="*/ 251353 w 981481"/>
              <a:gd name="connsiteY22" fmla="*/ 665819 h 1795748"/>
              <a:gd name="connsiteX23" fmla="*/ 147411 w 981481"/>
              <a:gd name="connsiteY23" fmla="*/ 823231 h 1795748"/>
              <a:gd name="connsiteX24" fmla="*/ 19706 w 981481"/>
              <a:gd name="connsiteY24" fmla="*/ 1023558 h 1795748"/>
              <a:gd name="connsiteX25" fmla="*/ 193854 w 981481"/>
              <a:gd name="connsiteY25" fmla="*/ 1117591 h 1795748"/>
              <a:gd name="connsiteX26" fmla="*/ 198616 w 981481"/>
              <a:gd name="connsiteY26" fmla="*/ 1253322 h 1795748"/>
              <a:gd name="connsiteX27" fmla="*/ 231970 w 981481"/>
              <a:gd name="connsiteY27" fmla="*/ 1581102 h 1795748"/>
              <a:gd name="connsiteX28" fmla="*/ 228773 w 981481"/>
              <a:gd name="connsiteY28" fmla="*/ 1660899 h 1795748"/>
              <a:gd name="connsiteX29" fmla="*/ 161631 w 981481"/>
              <a:gd name="connsiteY29" fmla="*/ 1776131 h 1795748"/>
              <a:gd name="connsiteX30" fmla="*/ 239046 w 981481"/>
              <a:gd name="connsiteY30" fmla="*/ 1773067 h 1795748"/>
              <a:gd name="connsiteX31" fmla="*/ 302308 w 981481"/>
              <a:gd name="connsiteY31" fmla="*/ 1718582 h 1795748"/>
              <a:gd name="connsiteX32" fmla="*/ 343739 w 981481"/>
              <a:gd name="connsiteY32" fmla="*/ 1674504 h 1795748"/>
              <a:gd name="connsiteX33" fmla="*/ 302242 w 981481"/>
              <a:gd name="connsiteY33" fmla="*/ 1599536 h 1795748"/>
              <a:gd name="connsiteX34" fmla="*/ 298428 w 981481"/>
              <a:gd name="connsiteY34" fmla="*/ 1239667 h 1795748"/>
              <a:gd name="connsiteX35" fmla="*/ 318295 w 981481"/>
              <a:gd name="connsiteY35" fmla="*/ 1115826 h 1795748"/>
              <a:gd name="connsiteX36" fmla="*/ 452577 w 981481"/>
              <a:gd name="connsiteY36" fmla="*/ 1091930 h 1795748"/>
              <a:gd name="connsiteX37" fmla="*/ 634817 w 981481"/>
              <a:gd name="connsiteY37" fmla="*/ 1312537 h 1795748"/>
              <a:gd name="connsiteX38" fmla="*/ 682094 w 981481"/>
              <a:gd name="connsiteY38" fmla="*/ 1590827 h 1795748"/>
              <a:gd name="connsiteX39" fmla="*/ 649305 w 981481"/>
              <a:gd name="connsiteY39" fmla="*/ 1653888 h 1795748"/>
              <a:gd name="connsiteX40" fmla="*/ 701959 w 981481"/>
              <a:gd name="connsiteY40" fmla="*/ 1705793 h 1795748"/>
              <a:gd name="connsiteX41" fmla="*/ 836241 w 981481"/>
              <a:gd name="connsiteY41" fmla="*/ 1740962 h 1795748"/>
              <a:gd name="connsiteX42" fmla="*/ 768350 w 981481"/>
              <a:gd name="connsiteY42" fmla="*/ 1640966 h 1795748"/>
              <a:gd name="connsiteX43" fmla="*/ 749917 w 981481"/>
              <a:gd name="connsiteY43" fmla="*/ 1561919 h 1795748"/>
              <a:gd name="connsiteX44" fmla="*/ 737128 w 981481"/>
              <a:gd name="connsiteY44" fmla="*/ 1261382 h 1795748"/>
              <a:gd name="connsiteX45" fmla="*/ 634385 w 981481"/>
              <a:gd name="connsiteY45" fmla="*/ 1069966 h 1795748"/>
              <a:gd name="connsiteX46" fmla="*/ 702058 w 981481"/>
              <a:gd name="connsiteY46" fmla="*/ 1048701 h 1795748"/>
              <a:gd name="connsiteX47" fmla="*/ 589256 w 981481"/>
              <a:gd name="connsiteY47" fmla="*/ 844243 h 1795748"/>
              <a:gd name="connsiteX48" fmla="*/ 564280 w 981481"/>
              <a:gd name="connsiteY48" fmla="*/ 645709 h 1795748"/>
              <a:gd name="connsiteX49" fmla="*/ 622029 w 981481"/>
              <a:gd name="connsiteY49" fmla="*/ 532419 h 1795748"/>
              <a:gd name="connsiteX50" fmla="*/ 692367 w 981481"/>
              <a:gd name="connsiteY50" fmla="*/ 657110 h 1795748"/>
              <a:gd name="connsiteX51" fmla="*/ 759508 w 981481"/>
              <a:gd name="connsiteY51" fmla="*/ 682688 h 1795748"/>
              <a:gd name="connsiteX52" fmla="*/ 906580 w 981481"/>
              <a:gd name="connsiteY52" fmla="*/ 471673 h 1795748"/>
              <a:gd name="connsiteX53" fmla="*/ 948277 w 981481"/>
              <a:gd name="connsiteY53" fmla="*/ 405897 h 1795748"/>
              <a:gd name="connsiteX54" fmla="*/ 936171 w 981481"/>
              <a:gd name="connsiteY54" fmla="*/ 314127 h 1795748"/>
              <a:gd name="connsiteX55" fmla="*/ 902566 w 981481"/>
              <a:gd name="connsiteY55" fmla="*/ 346165 h 1795748"/>
              <a:gd name="connsiteX56" fmla="*/ 866715 w 981481"/>
              <a:gd name="connsiteY56" fmla="*/ 334808 h 1795748"/>
              <a:gd name="connsiteX57" fmla="*/ 855424 w 981481"/>
              <a:gd name="connsiteY57" fmla="*/ 421134 h 1795748"/>
              <a:gd name="connsiteX58" fmla="*/ 740325 w 981481"/>
              <a:gd name="connsiteY58" fmla="*/ 564391 h 1795748"/>
              <a:gd name="connsiteX59" fmla="*/ 654001 w 981481"/>
              <a:gd name="connsiteY59" fmla="*/ 302221 h 1795748"/>
              <a:gd name="connsiteX60" fmla="*/ 574071 w 981481"/>
              <a:gd name="connsiteY60" fmla="*/ 286235 h 1795748"/>
              <a:gd name="connsiteX61" fmla="*/ 526113 w 981481"/>
              <a:gd name="connsiteY61" fmla="*/ 251066 h 1795748"/>
              <a:gd name="connsiteX62" fmla="*/ 529310 w 981481"/>
              <a:gd name="connsiteY62" fmla="*/ 167938 h 1795748"/>
              <a:gd name="connsiteX63" fmla="*/ 543821 w 981481"/>
              <a:gd name="connsiteY63" fmla="*/ 101285 h 1795748"/>
              <a:gd name="connsiteX64" fmla="*/ 516187 w 981481"/>
              <a:gd name="connsiteY64" fmla="*/ 49705 h 1795748"/>
              <a:gd name="connsiteX65" fmla="*/ 474841 w 981481"/>
              <a:gd name="connsiteY65" fmla="*/ 19835 h 1795748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55424 w 981481"/>
              <a:gd name="connsiteY57" fmla="*/ 412411 h 1787025"/>
              <a:gd name="connsiteX58" fmla="*/ 740325 w 981481"/>
              <a:gd name="connsiteY58" fmla="*/ 555668 h 1787025"/>
              <a:gd name="connsiteX59" fmla="*/ 654001 w 981481"/>
              <a:gd name="connsiteY59" fmla="*/ 293498 h 1787025"/>
              <a:gd name="connsiteX60" fmla="*/ 574071 w 981481"/>
              <a:gd name="connsiteY60" fmla="*/ 277512 h 1787025"/>
              <a:gd name="connsiteX61" fmla="*/ 526113 w 981481"/>
              <a:gd name="connsiteY61" fmla="*/ 242343 h 1787025"/>
              <a:gd name="connsiteX62" fmla="*/ 529310 w 981481"/>
              <a:gd name="connsiteY62" fmla="*/ 159215 h 1787025"/>
              <a:gd name="connsiteX63" fmla="*/ 543821 w 981481"/>
              <a:gd name="connsiteY63" fmla="*/ 92562 h 1787025"/>
              <a:gd name="connsiteX64" fmla="*/ 516187 w 981481"/>
              <a:gd name="connsiteY64" fmla="*/ 40982 h 1787025"/>
              <a:gd name="connsiteX65" fmla="*/ 474841 w 981481"/>
              <a:gd name="connsiteY65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902566 w 981481"/>
              <a:gd name="connsiteY55" fmla="*/ 337442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81481"/>
              <a:gd name="connsiteY0" fmla="*/ 11112 h 1787025"/>
              <a:gd name="connsiteX1" fmla="*/ 360691 w 981481"/>
              <a:gd name="connsiteY1" fmla="*/ 13971 h 1787025"/>
              <a:gd name="connsiteX2" fmla="*/ 249822 w 981481"/>
              <a:gd name="connsiteY2" fmla="*/ 94937 h 1787025"/>
              <a:gd name="connsiteX3" fmla="*/ 297428 w 981481"/>
              <a:gd name="connsiteY3" fmla="*/ 147488 h 1787025"/>
              <a:gd name="connsiteX4" fmla="*/ 326051 w 981481"/>
              <a:gd name="connsiteY4" fmla="*/ 166251 h 1787025"/>
              <a:gd name="connsiteX5" fmla="*/ 349169 w 981481"/>
              <a:gd name="connsiteY5" fmla="*/ 222230 h 1787025"/>
              <a:gd name="connsiteX6" fmla="*/ 385436 w 981481"/>
              <a:gd name="connsiteY6" fmla="*/ 274315 h 1787025"/>
              <a:gd name="connsiteX7" fmla="*/ 347069 w 981481"/>
              <a:gd name="connsiteY7" fmla="*/ 303089 h 1787025"/>
              <a:gd name="connsiteX8" fmla="*/ 273534 w 981481"/>
              <a:gd name="connsiteY8" fmla="*/ 322273 h 1787025"/>
              <a:gd name="connsiteX9" fmla="*/ 206392 w 981481"/>
              <a:gd name="connsiteY9" fmla="*/ 459752 h 1787025"/>
              <a:gd name="connsiteX10" fmla="*/ 168026 w 981481"/>
              <a:gd name="connsiteY10" fmla="*/ 552471 h 1787025"/>
              <a:gd name="connsiteX11" fmla="*/ 94490 w 981481"/>
              <a:gd name="connsiteY11" fmla="*/ 424583 h 1787025"/>
              <a:gd name="connsiteX12" fmla="*/ 116871 w 981481"/>
              <a:gd name="connsiteY12" fmla="*/ 355677 h 1787025"/>
              <a:gd name="connsiteX13" fmla="*/ 78504 w 981481"/>
              <a:gd name="connsiteY13" fmla="*/ 271117 h 1787025"/>
              <a:gd name="connsiteX14" fmla="*/ 34560 w 981481"/>
              <a:gd name="connsiteY14" fmla="*/ 307919 h 1787025"/>
              <a:gd name="connsiteX15" fmla="*/ 30346 w 981481"/>
              <a:gd name="connsiteY15" fmla="*/ 370780 h 1787025"/>
              <a:gd name="connsiteX16" fmla="*/ 44018 w 981481"/>
              <a:gd name="connsiteY16" fmla="*/ 410645 h 1787025"/>
              <a:gd name="connsiteX17" fmla="*/ 84899 w 981481"/>
              <a:gd name="connsiteY17" fmla="*/ 581246 h 1787025"/>
              <a:gd name="connsiteX18" fmla="*/ 148843 w 981481"/>
              <a:gd name="connsiteY18" fmla="*/ 686754 h 1787025"/>
              <a:gd name="connsiteX19" fmla="*/ 235167 w 981481"/>
              <a:gd name="connsiteY19" fmla="*/ 613218 h 1787025"/>
              <a:gd name="connsiteX20" fmla="*/ 306162 w 981481"/>
              <a:gd name="connsiteY20" fmla="*/ 477769 h 1787025"/>
              <a:gd name="connsiteX21" fmla="*/ 306086 w 981481"/>
              <a:gd name="connsiteY21" fmla="*/ 594908 h 1787025"/>
              <a:gd name="connsiteX22" fmla="*/ 251353 w 981481"/>
              <a:gd name="connsiteY22" fmla="*/ 657096 h 1787025"/>
              <a:gd name="connsiteX23" fmla="*/ 147411 w 981481"/>
              <a:gd name="connsiteY23" fmla="*/ 814508 h 1787025"/>
              <a:gd name="connsiteX24" fmla="*/ 19706 w 981481"/>
              <a:gd name="connsiteY24" fmla="*/ 1014835 h 1787025"/>
              <a:gd name="connsiteX25" fmla="*/ 193854 w 981481"/>
              <a:gd name="connsiteY25" fmla="*/ 1108868 h 1787025"/>
              <a:gd name="connsiteX26" fmla="*/ 198616 w 981481"/>
              <a:gd name="connsiteY26" fmla="*/ 1244599 h 1787025"/>
              <a:gd name="connsiteX27" fmla="*/ 231970 w 981481"/>
              <a:gd name="connsiteY27" fmla="*/ 1572379 h 1787025"/>
              <a:gd name="connsiteX28" fmla="*/ 228773 w 981481"/>
              <a:gd name="connsiteY28" fmla="*/ 1652176 h 1787025"/>
              <a:gd name="connsiteX29" fmla="*/ 161631 w 981481"/>
              <a:gd name="connsiteY29" fmla="*/ 1767408 h 1787025"/>
              <a:gd name="connsiteX30" fmla="*/ 239046 w 981481"/>
              <a:gd name="connsiteY30" fmla="*/ 1764344 h 1787025"/>
              <a:gd name="connsiteX31" fmla="*/ 302308 w 981481"/>
              <a:gd name="connsiteY31" fmla="*/ 1709859 h 1787025"/>
              <a:gd name="connsiteX32" fmla="*/ 343739 w 981481"/>
              <a:gd name="connsiteY32" fmla="*/ 1665781 h 1787025"/>
              <a:gd name="connsiteX33" fmla="*/ 302242 w 981481"/>
              <a:gd name="connsiteY33" fmla="*/ 1590813 h 1787025"/>
              <a:gd name="connsiteX34" fmla="*/ 298428 w 981481"/>
              <a:gd name="connsiteY34" fmla="*/ 1230944 h 1787025"/>
              <a:gd name="connsiteX35" fmla="*/ 318295 w 981481"/>
              <a:gd name="connsiteY35" fmla="*/ 1107103 h 1787025"/>
              <a:gd name="connsiteX36" fmla="*/ 452577 w 981481"/>
              <a:gd name="connsiteY36" fmla="*/ 1083207 h 1787025"/>
              <a:gd name="connsiteX37" fmla="*/ 634817 w 981481"/>
              <a:gd name="connsiteY37" fmla="*/ 1303814 h 1787025"/>
              <a:gd name="connsiteX38" fmla="*/ 682094 w 981481"/>
              <a:gd name="connsiteY38" fmla="*/ 1582104 h 1787025"/>
              <a:gd name="connsiteX39" fmla="*/ 649305 w 981481"/>
              <a:gd name="connsiteY39" fmla="*/ 1645165 h 1787025"/>
              <a:gd name="connsiteX40" fmla="*/ 701959 w 981481"/>
              <a:gd name="connsiteY40" fmla="*/ 1697070 h 1787025"/>
              <a:gd name="connsiteX41" fmla="*/ 836241 w 981481"/>
              <a:gd name="connsiteY41" fmla="*/ 1732239 h 1787025"/>
              <a:gd name="connsiteX42" fmla="*/ 768350 w 981481"/>
              <a:gd name="connsiteY42" fmla="*/ 1632243 h 1787025"/>
              <a:gd name="connsiteX43" fmla="*/ 749917 w 981481"/>
              <a:gd name="connsiteY43" fmla="*/ 1553196 h 1787025"/>
              <a:gd name="connsiteX44" fmla="*/ 737128 w 981481"/>
              <a:gd name="connsiteY44" fmla="*/ 1252659 h 1787025"/>
              <a:gd name="connsiteX45" fmla="*/ 634385 w 981481"/>
              <a:gd name="connsiteY45" fmla="*/ 1061243 h 1787025"/>
              <a:gd name="connsiteX46" fmla="*/ 702058 w 981481"/>
              <a:gd name="connsiteY46" fmla="*/ 1039978 h 1787025"/>
              <a:gd name="connsiteX47" fmla="*/ 589256 w 981481"/>
              <a:gd name="connsiteY47" fmla="*/ 835520 h 1787025"/>
              <a:gd name="connsiteX48" fmla="*/ 564280 w 981481"/>
              <a:gd name="connsiteY48" fmla="*/ 636986 h 1787025"/>
              <a:gd name="connsiteX49" fmla="*/ 622029 w 981481"/>
              <a:gd name="connsiteY49" fmla="*/ 523696 h 1787025"/>
              <a:gd name="connsiteX50" fmla="*/ 692367 w 981481"/>
              <a:gd name="connsiteY50" fmla="*/ 648387 h 1787025"/>
              <a:gd name="connsiteX51" fmla="*/ 759508 w 981481"/>
              <a:gd name="connsiteY51" fmla="*/ 673965 h 1787025"/>
              <a:gd name="connsiteX52" fmla="*/ 906580 w 981481"/>
              <a:gd name="connsiteY52" fmla="*/ 462950 h 1787025"/>
              <a:gd name="connsiteX53" fmla="*/ 948277 w 981481"/>
              <a:gd name="connsiteY53" fmla="*/ 397174 h 1787025"/>
              <a:gd name="connsiteX54" fmla="*/ 936171 w 981481"/>
              <a:gd name="connsiteY54" fmla="*/ 305404 h 1787025"/>
              <a:gd name="connsiteX55" fmla="*/ 889292 w 981481"/>
              <a:gd name="connsiteY55" fmla="*/ 340405 h 1787025"/>
              <a:gd name="connsiteX56" fmla="*/ 866715 w 981481"/>
              <a:gd name="connsiteY56" fmla="*/ 326085 h 1787025"/>
              <a:gd name="connsiteX57" fmla="*/ 871493 w 981481"/>
              <a:gd name="connsiteY57" fmla="*/ 352010 h 1787025"/>
              <a:gd name="connsiteX58" fmla="*/ 855424 w 981481"/>
              <a:gd name="connsiteY58" fmla="*/ 412411 h 1787025"/>
              <a:gd name="connsiteX59" fmla="*/ 740325 w 981481"/>
              <a:gd name="connsiteY59" fmla="*/ 555668 h 1787025"/>
              <a:gd name="connsiteX60" fmla="*/ 654001 w 981481"/>
              <a:gd name="connsiteY60" fmla="*/ 293498 h 1787025"/>
              <a:gd name="connsiteX61" fmla="*/ 574071 w 981481"/>
              <a:gd name="connsiteY61" fmla="*/ 277512 h 1787025"/>
              <a:gd name="connsiteX62" fmla="*/ 526113 w 981481"/>
              <a:gd name="connsiteY62" fmla="*/ 242343 h 1787025"/>
              <a:gd name="connsiteX63" fmla="*/ 529310 w 981481"/>
              <a:gd name="connsiteY63" fmla="*/ 159215 h 1787025"/>
              <a:gd name="connsiteX64" fmla="*/ 543821 w 981481"/>
              <a:gd name="connsiteY64" fmla="*/ 92562 h 1787025"/>
              <a:gd name="connsiteX65" fmla="*/ 516187 w 981481"/>
              <a:gd name="connsiteY65" fmla="*/ 40982 h 1787025"/>
              <a:gd name="connsiteX66" fmla="*/ 474841 w 981481"/>
              <a:gd name="connsiteY66" fmla="*/ 11112 h 1787025"/>
              <a:gd name="connsiteX0" fmla="*/ 474841 w 962497"/>
              <a:gd name="connsiteY0" fmla="*/ 11112 h 1787025"/>
              <a:gd name="connsiteX1" fmla="*/ 360691 w 962497"/>
              <a:gd name="connsiteY1" fmla="*/ 13971 h 1787025"/>
              <a:gd name="connsiteX2" fmla="*/ 249822 w 962497"/>
              <a:gd name="connsiteY2" fmla="*/ 94937 h 1787025"/>
              <a:gd name="connsiteX3" fmla="*/ 297428 w 962497"/>
              <a:gd name="connsiteY3" fmla="*/ 147488 h 1787025"/>
              <a:gd name="connsiteX4" fmla="*/ 326051 w 962497"/>
              <a:gd name="connsiteY4" fmla="*/ 166251 h 1787025"/>
              <a:gd name="connsiteX5" fmla="*/ 349169 w 962497"/>
              <a:gd name="connsiteY5" fmla="*/ 222230 h 1787025"/>
              <a:gd name="connsiteX6" fmla="*/ 385436 w 962497"/>
              <a:gd name="connsiteY6" fmla="*/ 274315 h 1787025"/>
              <a:gd name="connsiteX7" fmla="*/ 347069 w 962497"/>
              <a:gd name="connsiteY7" fmla="*/ 303089 h 1787025"/>
              <a:gd name="connsiteX8" fmla="*/ 273534 w 962497"/>
              <a:gd name="connsiteY8" fmla="*/ 322273 h 1787025"/>
              <a:gd name="connsiteX9" fmla="*/ 206392 w 962497"/>
              <a:gd name="connsiteY9" fmla="*/ 459752 h 1787025"/>
              <a:gd name="connsiteX10" fmla="*/ 168026 w 962497"/>
              <a:gd name="connsiteY10" fmla="*/ 552471 h 1787025"/>
              <a:gd name="connsiteX11" fmla="*/ 94490 w 962497"/>
              <a:gd name="connsiteY11" fmla="*/ 424583 h 1787025"/>
              <a:gd name="connsiteX12" fmla="*/ 116871 w 962497"/>
              <a:gd name="connsiteY12" fmla="*/ 355677 h 1787025"/>
              <a:gd name="connsiteX13" fmla="*/ 78504 w 962497"/>
              <a:gd name="connsiteY13" fmla="*/ 271117 h 1787025"/>
              <a:gd name="connsiteX14" fmla="*/ 34560 w 962497"/>
              <a:gd name="connsiteY14" fmla="*/ 307919 h 1787025"/>
              <a:gd name="connsiteX15" fmla="*/ 30346 w 962497"/>
              <a:gd name="connsiteY15" fmla="*/ 370780 h 1787025"/>
              <a:gd name="connsiteX16" fmla="*/ 44018 w 962497"/>
              <a:gd name="connsiteY16" fmla="*/ 410645 h 1787025"/>
              <a:gd name="connsiteX17" fmla="*/ 84899 w 962497"/>
              <a:gd name="connsiteY17" fmla="*/ 581246 h 1787025"/>
              <a:gd name="connsiteX18" fmla="*/ 148843 w 962497"/>
              <a:gd name="connsiteY18" fmla="*/ 686754 h 1787025"/>
              <a:gd name="connsiteX19" fmla="*/ 235167 w 962497"/>
              <a:gd name="connsiteY19" fmla="*/ 613218 h 1787025"/>
              <a:gd name="connsiteX20" fmla="*/ 306162 w 962497"/>
              <a:gd name="connsiteY20" fmla="*/ 477769 h 1787025"/>
              <a:gd name="connsiteX21" fmla="*/ 306086 w 962497"/>
              <a:gd name="connsiteY21" fmla="*/ 594908 h 1787025"/>
              <a:gd name="connsiteX22" fmla="*/ 251353 w 962497"/>
              <a:gd name="connsiteY22" fmla="*/ 657096 h 1787025"/>
              <a:gd name="connsiteX23" fmla="*/ 147411 w 962497"/>
              <a:gd name="connsiteY23" fmla="*/ 814508 h 1787025"/>
              <a:gd name="connsiteX24" fmla="*/ 19706 w 962497"/>
              <a:gd name="connsiteY24" fmla="*/ 1014835 h 1787025"/>
              <a:gd name="connsiteX25" fmla="*/ 193854 w 962497"/>
              <a:gd name="connsiteY25" fmla="*/ 1108868 h 1787025"/>
              <a:gd name="connsiteX26" fmla="*/ 198616 w 962497"/>
              <a:gd name="connsiteY26" fmla="*/ 1244599 h 1787025"/>
              <a:gd name="connsiteX27" fmla="*/ 231970 w 962497"/>
              <a:gd name="connsiteY27" fmla="*/ 1572379 h 1787025"/>
              <a:gd name="connsiteX28" fmla="*/ 228773 w 962497"/>
              <a:gd name="connsiteY28" fmla="*/ 1652176 h 1787025"/>
              <a:gd name="connsiteX29" fmla="*/ 161631 w 962497"/>
              <a:gd name="connsiteY29" fmla="*/ 1767408 h 1787025"/>
              <a:gd name="connsiteX30" fmla="*/ 239046 w 962497"/>
              <a:gd name="connsiteY30" fmla="*/ 1764344 h 1787025"/>
              <a:gd name="connsiteX31" fmla="*/ 302308 w 962497"/>
              <a:gd name="connsiteY31" fmla="*/ 1709859 h 1787025"/>
              <a:gd name="connsiteX32" fmla="*/ 343739 w 962497"/>
              <a:gd name="connsiteY32" fmla="*/ 1665781 h 1787025"/>
              <a:gd name="connsiteX33" fmla="*/ 302242 w 962497"/>
              <a:gd name="connsiteY33" fmla="*/ 1590813 h 1787025"/>
              <a:gd name="connsiteX34" fmla="*/ 298428 w 962497"/>
              <a:gd name="connsiteY34" fmla="*/ 1230944 h 1787025"/>
              <a:gd name="connsiteX35" fmla="*/ 318295 w 962497"/>
              <a:gd name="connsiteY35" fmla="*/ 1107103 h 1787025"/>
              <a:gd name="connsiteX36" fmla="*/ 452577 w 962497"/>
              <a:gd name="connsiteY36" fmla="*/ 1083207 h 1787025"/>
              <a:gd name="connsiteX37" fmla="*/ 634817 w 962497"/>
              <a:gd name="connsiteY37" fmla="*/ 1303814 h 1787025"/>
              <a:gd name="connsiteX38" fmla="*/ 682094 w 962497"/>
              <a:gd name="connsiteY38" fmla="*/ 1582104 h 1787025"/>
              <a:gd name="connsiteX39" fmla="*/ 649305 w 962497"/>
              <a:gd name="connsiteY39" fmla="*/ 1645165 h 1787025"/>
              <a:gd name="connsiteX40" fmla="*/ 701959 w 962497"/>
              <a:gd name="connsiteY40" fmla="*/ 1697070 h 1787025"/>
              <a:gd name="connsiteX41" fmla="*/ 836241 w 962497"/>
              <a:gd name="connsiteY41" fmla="*/ 1732239 h 1787025"/>
              <a:gd name="connsiteX42" fmla="*/ 768350 w 962497"/>
              <a:gd name="connsiteY42" fmla="*/ 1632243 h 1787025"/>
              <a:gd name="connsiteX43" fmla="*/ 749917 w 962497"/>
              <a:gd name="connsiteY43" fmla="*/ 1553196 h 1787025"/>
              <a:gd name="connsiteX44" fmla="*/ 737128 w 962497"/>
              <a:gd name="connsiteY44" fmla="*/ 1252659 h 1787025"/>
              <a:gd name="connsiteX45" fmla="*/ 634385 w 962497"/>
              <a:gd name="connsiteY45" fmla="*/ 1061243 h 1787025"/>
              <a:gd name="connsiteX46" fmla="*/ 702058 w 962497"/>
              <a:gd name="connsiteY46" fmla="*/ 1039978 h 1787025"/>
              <a:gd name="connsiteX47" fmla="*/ 589256 w 962497"/>
              <a:gd name="connsiteY47" fmla="*/ 835520 h 1787025"/>
              <a:gd name="connsiteX48" fmla="*/ 564280 w 962497"/>
              <a:gd name="connsiteY48" fmla="*/ 636986 h 1787025"/>
              <a:gd name="connsiteX49" fmla="*/ 622029 w 962497"/>
              <a:gd name="connsiteY49" fmla="*/ 523696 h 1787025"/>
              <a:gd name="connsiteX50" fmla="*/ 692367 w 962497"/>
              <a:gd name="connsiteY50" fmla="*/ 648387 h 1787025"/>
              <a:gd name="connsiteX51" fmla="*/ 759508 w 962497"/>
              <a:gd name="connsiteY51" fmla="*/ 673965 h 1787025"/>
              <a:gd name="connsiteX52" fmla="*/ 906580 w 962497"/>
              <a:gd name="connsiteY52" fmla="*/ 462950 h 1787025"/>
              <a:gd name="connsiteX53" fmla="*/ 948277 w 962497"/>
              <a:gd name="connsiteY53" fmla="*/ 397174 h 1787025"/>
              <a:gd name="connsiteX54" fmla="*/ 915548 w 962497"/>
              <a:gd name="connsiteY54" fmla="*/ 323538 h 1787025"/>
              <a:gd name="connsiteX55" fmla="*/ 889292 w 962497"/>
              <a:gd name="connsiteY55" fmla="*/ 340405 h 1787025"/>
              <a:gd name="connsiteX56" fmla="*/ 866715 w 962497"/>
              <a:gd name="connsiteY56" fmla="*/ 326085 h 1787025"/>
              <a:gd name="connsiteX57" fmla="*/ 871493 w 962497"/>
              <a:gd name="connsiteY57" fmla="*/ 352010 h 1787025"/>
              <a:gd name="connsiteX58" fmla="*/ 855424 w 962497"/>
              <a:gd name="connsiteY58" fmla="*/ 412411 h 1787025"/>
              <a:gd name="connsiteX59" fmla="*/ 740325 w 962497"/>
              <a:gd name="connsiteY59" fmla="*/ 555668 h 1787025"/>
              <a:gd name="connsiteX60" fmla="*/ 654001 w 962497"/>
              <a:gd name="connsiteY60" fmla="*/ 293498 h 1787025"/>
              <a:gd name="connsiteX61" fmla="*/ 574071 w 962497"/>
              <a:gd name="connsiteY61" fmla="*/ 277512 h 1787025"/>
              <a:gd name="connsiteX62" fmla="*/ 526113 w 962497"/>
              <a:gd name="connsiteY62" fmla="*/ 242343 h 1787025"/>
              <a:gd name="connsiteX63" fmla="*/ 529310 w 962497"/>
              <a:gd name="connsiteY63" fmla="*/ 159215 h 1787025"/>
              <a:gd name="connsiteX64" fmla="*/ 543821 w 962497"/>
              <a:gd name="connsiteY64" fmla="*/ 92562 h 1787025"/>
              <a:gd name="connsiteX65" fmla="*/ 516187 w 962497"/>
              <a:gd name="connsiteY65" fmla="*/ 40982 h 1787025"/>
              <a:gd name="connsiteX66" fmla="*/ 474841 w 962497"/>
              <a:gd name="connsiteY66" fmla="*/ 11112 h 1787025"/>
              <a:gd name="connsiteX0" fmla="*/ 474841 w 967498"/>
              <a:gd name="connsiteY0" fmla="*/ 11112 h 1787025"/>
              <a:gd name="connsiteX1" fmla="*/ 360691 w 967498"/>
              <a:gd name="connsiteY1" fmla="*/ 13971 h 1787025"/>
              <a:gd name="connsiteX2" fmla="*/ 249822 w 967498"/>
              <a:gd name="connsiteY2" fmla="*/ 94937 h 1787025"/>
              <a:gd name="connsiteX3" fmla="*/ 297428 w 967498"/>
              <a:gd name="connsiteY3" fmla="*/ 147488 h 1787025"/>
              <a:gd name="connsiteX4" fmla="*/ 326051 w 967498"/>
              <a:gd name="connsiteY4" fmla="*/ 166251 h 1787025"/>
              <a:gd name="connsiteX5" fmla="*/ 349169 w 967498"/>
              <a:gd name="connsiteY5" fmla="*/ 222230 h 1787025"/>
              <a:gd name="connsiteX6" fmla="*/ 385436 w 967498"/>
              <a:gd name="connsiteY6" fmla="*/ 274315 h 1787025"/>
              <a:gd name="connsiteX7" fmla="*/ 347069 w 967498"/>
              <a:gd name="connsiteY7" fmla="*/ 303089 h 1787025"/>
              <a:gd name="connsiteX8" fmla="*/ 273534 w 967498"/>
              <a:gd name="connsiteY8" fmla="*/ 322273 h 1787025"/>
              <a:gd name="connsiteX9" fmla="*/ 206392 w 967498"/>
              <a:gd name="connsiteY9" fmla="*/ 459752 h 1787025"/>
              <a:gd name="connsiteX10" fmla="*/ 168026 w 967498"/>
              <a:gd name="connsiteY10" fmla="*/ 552471 h 1787025"/>
              <a:gd name="connsiteX11" fmla="*/ 94490 w 967498"/>
              <a:gd name="connsiteY11" fmla="*/ 424583 h 1787025"/>
              <a:gd name="connsiteX12" fmla="*/ 116871 w 967498"/>
              <a:gd name="connsiteY12" fmla="*/ 355677 h 1787025"/>
              <a:gd name="connsiteX13" fmla="*/ 78504 w 967498"/>
              <a:gd name="connsiteY13" fmla="*/ 271117 h 1787025"/>
              <a:gd name="connsiteX14" fmla="*/ 34560 w 967498"/>
              <a:gd name="connsiteY14" fmla="*/ 307919 h 1787025"/>
              <a:gd name="connsiteX15" fmla="*/ 30346 w 967498"/>
              <a:gd name="connsiteY15" fmla="*/ 370780 h 1787025"/>
              <a:gd name="connsiteX16" fmla="*/ 44018 w 967498"/>
              <a:gd name="connsiteY16" fmla="*/ 410645 h 1787025"/>
              <a:gd name="connsiteX17" fmla="*/ 84899 w 967498"/>
              <a:gd name="connsiteY17" fmla="*/ 581246 h 1787025"/>
              <a:gd name="connsiteX18" fmla="*/ 148843 w 967498"/>
              <a:gd name="connsiteY18" fmla="*/ 686754 h 1787025"/>
              <a:gd name="connsiteX19" fmla="*/ 235167 w 967498"/>
              <a:gd name="connsiteY19" fmla="*/ 613218 h 1787025"/>
              <a:gd name="connsiteX20" fmla="*/ 306162 w 967498"/>
              <a:gd name="connsiteY20" fmla="*/ 477769 h 1787025"/>
              <a:gd name="connsiteX21" fmla="*/ 306086 w 967498"/>
              <a:gd name="connsiteY21" fmla="*/ 594908 h 1787025"/>
              <a:gd name="connsiteX22" fmla="*/ 251353 w 967498"/>
              <a:gd name="connsiteY22" fmla="*/ 657096 h 1787025"/>
              <a:gd name="connsiteX23" fmla="*/ 147411 w 967498"/>
              <a:gd name="connsiteY23" fmla="*/ 814508 h 1787025"/>
              <a:gd name="connsiteX24" fmla="*/ 19706 w 967498"/>
              <a:gd name="connsiteY24" fmla="*/ 1014835 h 1787025"/>
              <a:gd name="connsiteX25" fmla="*/ 193854 w 967498"/>
              <a:gd name="connsiteY25" fmla="*/ 1108868 h 1787025"/>
              <a:gd name="connsiteX26" fmla="*/ 198616 w 967498"/>
              <a:gd name="connsiteY26" fmla="*/ 1244599 h 1787025"/>
              <a:gd name="connsiteX27" fmla="*/ 231970 w 967498"/>
              <a:gd name="connsiteY27" fmla="*/ 1572379 h 1787025"/>
              <a:gd name="connsiteX28" fmla="*/ 228773 w 967498"/>
              <a:gd name="connsiteY28" fmla="*/ 1652176 h 1787025"/>
              <a:gd name="connsiteX29" fmla="*/ 161631 w 967498"/>
              <a:gd name="connsiteY29" fmla="*/ 1767408 h 1787025"/>
              <a:gd name="connsiteX30" fmla="*/ 239046 w 967498"/>
              <a:gd name="connsiteY30" fmla="*/ 1764344 h 1787025"/>
              <a:gd name="connsiteX31" fmla="*/ 302308 w 967498"/>
              <a:gd name="connsiteY31" fmla="*/ 1709859 h 1787025"/>
              <a:gd name="connsiteX32" fmla="*/ 343739 w 967498"/>
              <a:gd name="connsiteY32" fmla="*/ 1665781 h 1787025"/>
              <a:gd name="connsiteX33" fmla="*/ 302242 w 967498"/>
              <a:gd name="connsiteY33" fmla="*/ 1590813 h 1787025"/>
              <a:gd name="connsiteX34" fmla="*/ 298428 w 967498"/>
              <a:gd name="connsiteY34" fmla="*/ 1230944 h 1787025"/>
              <a:gd name="connsiteX35" fmla="*/ 318295 w 967498"/>
              <a:gd name="connsiteY35" fmla="*/ 1107103 h 1787025"/>
              <a:gd name="connsiteX36" fmla="*/ 452577 w 967498"/>
              <a:gd name="connsiteY36" fmla="*/ 1083207 h 1787025"/>
              <a:gd name="connsiteX37" fmla="*/ 634817 w 967498"/>
              <a:gd name="connsiteY37" fmla="*/ 1303814 h 1787025"/>
              <a:gd name="connsiteX38" fmla="*/ 682094 w 967498"/>
              <a:gd name="connsiteY38" fmla="*/ 1582104 h 1787025"/>
              <a:gd name="connsiteX39" fmla="*/ 649305 w 967498"/>
              <a:gd name="connsiteY39" fmla="*/ 1645165 h 1787025"/>
              <a:gd name="connsiteX40" fmla="*/ 701959 w 967498"/>
              <a:gd name="connsiteY40" fmla="*/ 1697070 h 1787025"/>
              <a:gd name="connsiteX41" fmla="*/ 836241 w 967498"/>
              <a:gd name="connsiteY41" fmla="*/ 1732239 h 1787025"/>
              <a:gd name="connsiteX42" fmla="*/ 768350 w 967498"/>
              <a:gd name="connsiteY42" fmla="*/ 1632243 h 1787025"/>
              <a:gd name="connsiteX43" fmla="*/ 749917 w 967498"/>
              <a:gd name="connsiteY43" fmla="*/ 1553196 h 1787025"/>
              <a:gd name="connsiteX44" fmla="*/ 737128 w 967498"/>
              <a:gd name="connsiteY44" fmla="*/ 1252659 h 1787025"/>
              <a:gd name="connsiteX45" fmla="*/ 634385 w 967498"/>
              <a:gd name="connsiteY45" fmla="*/ 1061243 h 1787025"/>
              <a:gd name="connsiteX46" fmla="*/ 702058 w 967498"/>
              <a:gd name="connsiteY46" fmla="*/ 1039978 h 1787025"/>
              <a:gd name="connsiteX47" fmla="*/ 589256 w 967498"/>
              <a:gd name="connsiteY47" fmla="*/ 835520 h 1787025"/>
              <a:gd name="connsiteX48" fmla="*/ 564280 w 967498"/>
              <a:gd name="connsiteY48" fmla="*/ 636986 h 1787025"/>
              <a:gd name="connsiteX49" fmla="*/ 622029 w 967498"/>
              <a:gd name="connsiteY49" fmla="*/ 523696 h 1787025"/>
              <a:gd name="connsiteX50" fmla="*/ 692367 w 967498"/>
              <a:gd name="connsiteY50" fmla="*/ 648387 h 1787025"/>
              <a:gd name="connsiteX51" fmla="*/ 759508 w 967498"/>
              <a:gd name="connsiteY51" fmla="*/ 673965 h 1787025"/>
              <a:gd name="connsiteX52" fmla="*/ 906580 w 967498"/>
              <a:gd name="connsiteY52" fmla="*/ 462950 h 1787025"/>
              <a:gd name="connsiteX53" fmla="*/ 948277 w 967498"/>
              <a:gd name="connsiteY53" fmla="*/ 397174 h 1787025"/>
              <a:gd name="connsiteX54" fmla="*/ 962043 w 967498"/>
              <a:gd name="connsiteY54" fmla="*/ 351299 h 1787025"/>
              <a:gd name="connsiteX55" fmla="*/ 915548 w 967498"/>
              <a:gd name="connsiteY55" fmla="*/ 323538 h 1787025"/>
              <a:gd name="connsiteX56" fmla="*/ 889292 w 967498"/>
              <a:gd name="connsiteY56" fmla="*/ 340405 h 1787025"/>
              <a:gd name="connsiteX57" fmla="*/ 866715 w 967498"/>
              <a:gd name="connsiteY57" fmla="*/ 326085 h 1787025"/>
              <a:gd name="connsiteX58" fmla="*/ 871493 w 967498"/>
              <a:gd name="connsiteY58" fmla="*/ 352010 h 1787025"/>
              <a:gd name="connsiteX59" fmla="*/ 855424 w 967498"/>
              <a:gd name="connsiteY59" fmla="*/ 412411 h 1787025"/>
              <a:gd name="connsiteX60" fmla="*/ 740325 w 967498"/>
              <a:gd name="connsiteY60" fmla="*/ 555668 h 1787025"/>
              <a:gd name="connsiteX61" fmla="*/ 654001 w 967498"/>
              <a:gd name="connsiteY61" fmla="*/ 293498 h 1787025"/>
              <a:gd name="connsiteX62" fmla="*/ 574071 w 967498"/>
              <a:gd name="connsiteY62" fmla="*/ 277512 h 1787025"/>
              <a:gd name="connsiteX63" fmla="*/ 526113 w 967498"/>
              <a:gd name="connsiteY63" fmla="*/ 242343 h 1787025"/>
              <a:gd name="connsiteX64" fmla="*/ 529310 w 967498"/>
              <a:gd name="connsiteY64" fmla="*/ 159215 h 1787025"/>
              <a:gd name="connsiteX65" fmla="*/ 543821 w 967498"/>
              <a:gd name="connsiteY65" fmla="*/ 92562 h 1787025"/>
              <a:gd name="connsiteX66" fmla="*/ 516187 w 967498"/>
              <a:gd name="connsiteY66" fmla="*/ 40982 h 1787025"/>
              <a:gd name="connsiteX67" fmla="*/ 474841 w 967498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12704 w 967972"/>
              <a:gd name="connsiteY55" fmla="*/ 328516 h 1787025"/>
              <a:gd name="connsiteX56" fmla="*/ 889292 w 967972"/>
              <a:gd name="connsiteY56" fmla="*/ 340405 h 1787025"/>
              <a:gd name="connsiteX57" fmla="*/ 866715 w 967972"/>
              <a:gd name="connsiteY57" fmla="*/ 326085 h 1787025"/>
              <a:gd name="connsiteX58" fmla="*/ 871493 w 967972"/>
              <a:gd name="connsiteY58" fmla="*/ 352010 h 1787025"/>
              <a:gd name="connsiteX59" fmla="*/ 855424 w 967972"/>
              <a:gd name="connsiteY59" fmla="*/ 412411 h 1787025"/>
              <a:gd name="connsiteX60" fmla="*/ 740325 w 967972"/>
              <a:gd name="connsiteY60" fmla="*/ 555668 h 1787025"/>
              <a:gd name="connsiteX61" fmla="*/ 654001 w 967972"/>
              <a:gd name="connsiteY61" fmla="*/ 293498 h 1787025"/>
              <a:gd name="connsiteX62" fmla="*/ 574071 w 967972"/>
              <a:gd name="connsiteY62" fmla="*/ 277512 h 1787025"/>
              <a:gd name="connsiteX63" fmla="*/ 526113 w 967972"/>
              <a:gd name="connsiteY63" fmla="*/ 242343 h 1787025"/>
              <a:gd name="connsiteX64" fmla="*/ 529310 w 967972"/>
              <a:gd name="connsiteY64" fmla="*/ 159215 h 1787025"/>
              <a:gd name="connsiteX65" fmla="*/ 543821 w 967972"/>
              <a:gd name="connsiteY65" fmla="*/ 92562 h 1787025"/>
              <a:gd name="connsiteX66" fmla="*/ 516187 w 967972"/>
              <a:gd name="connsiteY66" fmla="*/ 40982 h 1787025"/>
              <a:gd name="connsiteX67" fmla="*/ 474841 w 967972"/>
              <a:gd name="connsiteY67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29331 w 967972"/>
              <a:gd name="connsiteY55" fmla="*/ 335891 h 1787025"/>
              <a:gd name="connsiteX56" fmla="*/ 912704 w 967972"/>
              <a:gd name="connsiteY56" fmla="*/ 328516 h 1787025"/>
              <a:gd name="connsiteX57" fmla="*/ 889292 w 967972"/>
              <a:gd name="connsiteY57" fmla="*/ 340405 h 1787025"/>
              <a:gd name="connsiteX58" fmla="*/ 866715 w 967972"/>
              <a:gd name="connsiteY58" fmla="*/ 326085 h 1787025"/>
              <a:gd name="connsiteX59" fmla="*/ 871493 w 967972"/>
              <a:gd name="connsiteY59" fmla="*/ 352010 h 1787025"/>
              <a:gd name="connsiteX60" fmla="*/ 855424 w 967972"/>
              <a:gd name="connsiteY60" fmla="*/ 412411 h 1787025"/>
              <a:gd name="connsiteX61" fmla="*/ 740325 w 967972"/>
              <a:gd name="connsiteY61" fmla="*/ 555668 h 1787025"/>
              <a:gd name="connsiteX62" fmla="*/ 654001 w 967972"/>
              <a:gd name="connsiteY62" fmla="*/ 293498 h 1787025"/>
              <a:gd name="connsiteX63" fmla="*/ 574071 w 967972"/>
              <a:gd name="connsiteY63" fmla="*/ 277512 h 1787025"/>
              <a:gd name="connsiteX64" fmla="*/ 526113 w 967972"/>
              <a:gd name="connsiteY64" fmla="*/ 242343 h 1787025"/>
              <a:gd name="connsiteX65" fmla="*/ 529310 w 967972"/>
              <a:gd name="connsiteY65" fmla="*/ 159215 h 1787025"/>
              <a:gd name="connsiteX66" fmla="*/ 543821 w 967972"/>
              <a:gd name="connsiteY66" fmla="*/ 92562 h 1787025"/>
              <a:gd name="connsiteX67" fmla="*/ 516187 w 967972"/>
              <a:gd name="connsiteY67" fmla="*/ 40982 h 1787025"/>
              <a:gd name="connsiteX68" fmla="*/ 474841 w 967972"/>
              <a:gd name="connsiteY68" fmla="*/ 11112 h 1787025"/>
              <a:gd name="connsiteX0" fmla="*/ 474841 w 967972"/>
              <a:gd name="connsiteY0" fmla="*/ 11112 h 1787025"/>
              <a:gd name="connsiteX1" fmla="*/ 360691 w 967972"/>
              <a:gd name="connsiteY1" fmla="*/ 13971 h 1787025"/>
              <a:gd name="connsiteX2" fmla="*/ 249822 w 967972"/>
              <a:gd name="connsiteY2" fmla="*/ 94937 h 1787025"/>
              <a:gd name="connsiteX3" fmla="*/ 297428 w 967972"/>
              <a:gd name="connsiteY3" fmla="*/ 147488 h 1787025"/>
              <a:gd name="connsiteX4" fmla="*/ 326051 w 967972"/>
              <a:gd name="connsiteY4" fmla="*/ 166251 h 1787025"/>
              <a:gd name="connsiteX5" fmla="*/ 349169 w 967972"/>
              <a:gd name="connsiteY5" fmla="*/ 222230 h 1787025"/>
              <a:gd name="connsiteX6" fmla="*/ 385436 w 967972"/>
              <a:gd name="connsiteY6" fmla="*/ 274315 h 1787025"/>
              <a:gd name="connsiteX7" fmla="*/ 347069 w 967972"/>
              <a:gd name="connsiteY7" fmla="*/ 303089 h 1787025"/>
              <a:gd name="connsiteX8" fmla="*/ 273534 w 967972"/>
              <a:gd name="connsiteY8" fmla="*/ 322273 h 1787025"/>
              <a:gd name="connsiteX9" fmla="*/ 206392 w 967972"/>
              <a:gd name="connsiteY9" fmla="*/ 459752 h 1787025"/>
              <a:gd name="connsiteX10" fmla="*/ 168026 w 967972"/>
              <a:gd name="connsiteY10" fmla="*/ 552471 h 1787025"/>
              <a:gd name="connsiteX11" fmla="*/ 94490 w 967972"/>
              <a:gd name="connsiteY11" fmla="*/ 424583 h 1787025"/>
              <a:gd name="connsiteX12" fmla="*/ 116871 w 967972"/>
              <a:gd name="connsiteY12" fmla="*/ 355677 h 1787025"/>
              <a:gd name="connsiteX13" fmla="*/ 78504 w 967972"/>
              <a:gd name="connsiteY13" fmla="*/ 271117 h 1787025"/>
              <a:gd name="connsiteX14" fmla="*/ 34560 w 967972"/>
              <a:gd name="connsiteY14" fmla="*/ 307919 h 1787025"/>
              <a:gd name="connsiteX15" fmla="*/ 30346 w 967972"/>
              <a:gd name="connsiteY15" fmla="*/ 370780 h 1787025"/>
              <a:gd name="connsiteX16" fmla="*/ 44018 w 967972"/>
              <a:gd name="connsiteY16" fmla="*/ 410645 h 1787025"/>
              <a:gd name="connsiteX17" fmla="*/ 84899 w 967972"/>
              <a:gd name="connsiteY17" fmla="*/ 581246 h 1787025"/>
              <a:gd name="connsiteX18" fmla="*/ 148843 w 967972"/>
              <a:gd name="connsiteY18" fmla="*/ 686754 h 1787025"/>
              <a:gd name="connsiteX19" fmla="*/ 235167 w 967972"/>
              <a:gd name="connsiteY19" fmla="*/ 613218 h 1787025"/>
              <a:gd name="connsiteX20" fmla="*/ 306162 w 967972"/>
              <a:gd name="connsiteY20" fmla="*/ 477769 h 1787025"/>
              <a:gd name="connsiteX21" fmla="*/ 306086 w 967972"/>
              <a:gd name="connsiteY21" fmla="*/ 594908 h 1787025"/>
              <a:gd name="connsiteX22" fmla="*/ 251353 w 967972"/>
              <a:gd name="connsiteY22" fmla="*/ 657096 h 1787025"/>
              <a:gd name="connsiteX23" fmla="*/ 147411 w 967972"/>
              <a:gd name="connsiteY23" fmla="*/ 814508 h 1787025"/>
              <a:gd name="connsiteX24" fmla="*/ 19706 w 967972"/>
              <a:gd name="connsiteY24" fmla="*/ 1014835 h 1787025"/>
              <a:gd name="connsiteX25" fmla="*/ 193854 w 967972"/>
              <a:gd name="connsiteY25" fmla="*/ 1108868 h 1787025"/>
              <a:gd name="connsiteX26" fmla="*/ 198616 w 967972"/>
              <a:gd name="connsiteY26" fmla="*/ 1244599 h 1787025"/>
              <a:gd name="connsiteX27" fmla="*/ 231970 w 967972"/>
              <a:gd name="connsiteY27" fmla="*/ 1572379 h 1787025"/>
              <a:gd name="connsiteX28" fmla="*/ 228773 w 967972"/>
              <a:gd name="connsiteY28" fmla="*/ 1652176 h 1787025"/>
              <a:gd name="connsiteX29" fmla="*/ 161631 w 967972"/>
              <a:gd name="connsiteY29" fmla="*/ 1767408 h 1787025"/>
              <a:gd name="connsiteX30" fmla="*/ 239046 w 967972"/>
              <a:gd name="connsiteY30" fmla="*/ 1764344 h 1787025"/>
              <a:gd name="connsiteX31" fmla="*/ 302308 w 967972"/>
              <a:gd name="connsiteY31" fmla="*/ 1709859 h 1787025"/>
              <a:gd name="connsiteX32" fmla="*/ 343739 w 967972"/>
              <a:gd name="connsiteY32" fmla="*/ 1665781 h 1787025"/>
              <a:gd name="connsiteX33" fmla="*/ 302242 w 967972"/>
              <a:gd name="connsiteY33" fmla="*/ 1590813 h 1787025"/>
              <a:gd name="connsiteX34" fmla="*/ 298428 w 967972"/>
              <a:gd name="connsiteY34" fmla="*/ 1230944 h 1787025"/>
              <a:gd name="connsiteX35" fmla="*/ 318295 w 967972"/>
              <a:gd name="connsiteY35" fmla="*/ 1107103 h 1787025"/>
              <a:gd name="connsiteX36" fmla="*/ 452577 w 967972"/>
              <a:gd name="connsiteY36" fmla="*/ 1083207 h 1787025"/>
              <a:gd name="connsiteX37" fmla="*/ 634817 w 967972"/>
              <a:gd name="connsiteY37" fmla="*/ 1303814 h 1787025"/>
              <a:gd name="connsiteX38" fmla="*/ 682094 w 967972"/>
              <a:gd name="connsiteY38" fmla="*/ 1582104 h 1787025"/>
              <a:gd name="connsiteX39" fmla="*/ 649305 w 967972"/>
              <a:gd name="connsiteY39" fmla="*/ 1645165 h 1787025"/>
              <a:gd name="connsiteX40" fmla="*/ 701959 w 967972"/>
              <a:gd name="connsiteY40" fmla="*/ 1697070 h 1787025"/>
              <a:gd name="connsiteX41" fmla="*/ 836241 w 967972"/>
              <a:gd name="connsiteY41" fmla="*/ 1732239 h 1787025"/>
              <a:gd name="connsiteX42" fmla="*/ 768350 w 967972"/>
              <a:gd name="connsiteY42" fmla="*/ 1632243 h 1787025"/>
              <a:gd name="connsiteX43" fmla="*/ 749917 w 967972"/>
              <a:gd name="connsiteY43" fmla="*/ 1553196 h 1787025"/>
              <a:gd name="connsiteX44" fmla="*/ 737128 w 967972"/>
              <a:gd name="connsiteY44" fmla="*/ 1252659 h 1787025"/>
              <a:gd name="connsiteX45" fmla="*/ 634385 w 967972"/>
              <a:gd name="connsiteY45" fmla="*/ 1061243 h 1787025"/>
              <a:gd name="connsiteX46" fmla="*/ 702058 w 967972"/>
              <a:gd name="connsiteY46" fmla="*/ 1039978 h 1787025"/>
              <a:gd name="connsiteX47" fmla="*/ 589256 w 967972"/>
              <a:gd name="connsiteY47" fmla="*/ 835520 h 1787025"/>
              <a:gd name="connsiteX48" fmla="*/ 564280 w 967972"/>
              <a:gd name="connsiteY48" fmla="*/ 636986 h 1787025"/>
              <a:gd name="connsiteX49" fmla="*/ 622029 w 967972"/>
              <a:gd name="connsiteY49" fmla="*/ 523696 h 1787025"/>
              <a:gd name="connsiteX50" fmla="*/ 692367 w 967972"/>
              <a:gd name="connsiteY50" fmla="*/ 648387 h 1787025"/>
              <a:gd name="connsiteX51" fmla="*/ 759508 w 967972"/>
              <a:gd name="connsiteY51" fmla="*/ 673965 h 1787025"/>
              <a:gd name="connsiteX52" fmla="*/ 906580 w 967972"/>
              <a:gd name="connsiteY52" fmla="*/ 462950 h 1787025"/>
              <a:gd name="connsiteX53" fmla="*/ 948277 w 967972"/>
              <a:gd name="connsiteY53" fmla="*/ 397174 h 1787025"/>
              <a:gd name="connsiteX54" fmla="*/ 962043 w 967972"/>
              <a:gd name="connsiteY54" fmla="*/ 351299 h 1787025"/>
              <a:gd name="connsiteX55" fmla="*/ 945687 w 967972"/>
              <a:gd name="connsiteY55" fmla="*/ 347032 h 1787025"/>
              <a:gd name="connsiteX56" fmla="*/ 929331 w 967972"/>
              <a:gd name="connsiteY56" fmla="*/ 335891 h 1787025"/>
              <a:gd name="connsiteX57" fmla="*/ 912704 w 967972"/>
              <a:gd name="connsiteY57" fmla="*/ 328516 h 1787025"/>
              <a:gd name="connsiteX58" fmla="*/ 889292 w 967972"/>
              <a:gd name="connsiteY58" fmla="*/ 340405 h 1787025"/>
              <a:gd name="connsiteX59" fmla="*/ 866715 w 967972"/>
              <a:gd name="connsiteY59" fmla="*/ 326085 h 1787025"/>
              <a:gd name="connsiteX60" fmla="*/ 871493 w 967972"/>
              <a:gd name="connsiteY60" fmla="*/ 352010 h 1787025"/>
              <a:gd name="connsiteX61" fmla="*/ 855424 w 967972"/>
              <a:gd name="connsiteY61" fmla="*/ 412411 h 1787025"/>
              <a:gd name="connsiteX62" fmla="*/ 740325 w 967972"/>
              <a:gd name="connsiteY62" fmla="*/ 555668 h 1787025"/>
              <a:gd name="connsiteX63" fmla="*/ 654001 w 967972"/>
              <a:gd name="connsiteY63" fmla="*/ 293498 h 1787025"/>
              <a:gd name="connsiteX64" fmla="*/ 574071 w 967972"/>
              <a:gd name="connsiteY64" fmla="*/ 277512 h 1787025"/>
              <a:gd name="connsiteX65" fmla="*/ 526113 w 967972"/>
              <a:gd name="connsiteY65" fmla="*/ 242343 h 1787025"/>
              <a:gd name="connsiteX66" fmla="*/ 529310 w 967972"/>
              <a:gd name="connsiteY66" fmla="*/ 159215 h 1787025"/>
              <a:gd name="connsiteX67" fmla="*/ 543821 w 967972"/>
              <a:gd name="connsiteY67" fmla="*/ 92562 h 1787025"/>
              <a:gd name="connsiteX68" fmla="*/ 516187 w 967972"/>
              <a:gd name="connsiteY68" fmla="*/ 40982 h 1787025"/>
              <a:gd name="connsiteX69" fmla="*/ 474841 w 967972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48277 w 967380"/>
              <a:gd name="connsiteY53" fmla="*/ 397174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06580 w 967380"/>
              <a:gd name="connsiteY52" fmla="*/ 462950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7380"/>
              <a:gd name="connsiteY0" fmla="*/ 11112 h 1787025"/>
              <a:gd name="connsiteX1" fmla="*/ 360691 w 967380"/>
              <a:gd name="connsiteY1" fmla="*/ 13971 h 1787025"/>
              <a:gd name="connsiteX2" fmla="*/ 249822 w 967380"/>
              <a:gd name="connsiteY2" fmla="*/ 94937 h 1787025"/>
              <a:gd name="connsiteX3" fmla="*/ 297428 w 967380"/>
              <a:gd name="connsiteY3" fmla="*/ 147488 h 1787025"/>
              <a:gd name="connsiteX4" fmla="*/ 326051 w 967380"/>
              <a:gd name="connsiteY4" fmla="*/ 166251 h 1787025"/>
              <a:gd name="connsiteX5" fmla="*/ 349169 w 967380"/>
              <a:gd name="connsiteY5" fmla="*/ 222230 h 1787025"/>
              <a:gd name="connsiteX6" fmla="*/ 385436 w 967380"/>
              <a:gd name="connsiteY6" fmla="*/ 274315 h 1787025"/>
              <a:gd name="connsiteX7" fmla="*/ 347069 w 967380"/>
              <a:gd name="connsiteY7" fmla="*/ 303089 h 1787025"/>
              <a:gd name="connsiteX8" fmla="*/ 273534 w 967380"/>
              <a:gd name="connsiteY8" fmla="*/ 322273 h 1787025"/>
              <a:gd name="connsiteX9" fmla="*/ 206392 w 967380"/>
              <a:gd name="connsiteY9" fmla="*/ 459752 h 1787025"/>
              <a:gd name="connsiteX10" fmla="*/ 168026 w 967380"/>
              <a:gd name="connsiteY10" fmla="*/ 552471 h 1787025"/>
              <a:gd name="connsiteX11" fmla="*/ 94490 w 967380"/>
              <a:gd name="connsiteY11" fmla="*/ 424583 h 1787025"/>
              <a:gd name="connsiteX12" fmla="*/ 116871 w 967380"/>
              <a:gd name="connsiteY12" fmla="*/ 355677 h 1787025"/>
              <a:gd name="connsiteX13" fmla="*/ 78504 w 967380"/>
              <a:gd name="connsiteY13" fmla="*/ 271117 h 1787025"/>
              <a:gd name="connsiteX14" fmla="*/ 34560 w 967380"/>
              <a:gd name="connsiteY14" fmla="*/ 307919 h 1787025"/>
              <a:gd name="connsiteX15" fmla="*/ 30346 w 967380"/>
              <a:gd name="connsiteY15" fmla="*/ 370780 h 1787025"/>
              <a:gd name="connsiteX16" fmla="*/ 44018 w 967380"/>
              <a:gd name="connsiteY16" fmla="*/ 410645 h 1787025"/>
              <a:gd name="connsiteX17" fmla="*/ 84899 w 967380"/>
              <a:gd name="connsiteY17" fmla="*/ 581246 h 1787025"/>
              <a:gd name="connsiteX18" fmla="*/ 148843 w 967380"/>
              <a:gd name="connsiteY18" fmla="*/ 686754 h 1787025"/>
              <a:gd name="connsiteX19" fmla="*/ 235167 w 967380"/>
              <a:gd name="connsiteY19" fmla="*/ 613218 h 1787025"/>
              <a:gd name="connsiteX20" fmla="*/ 306162 w 967380"/>
              <a:gd name="connsiteY20" fmla="*/ 477769 h 1787025"/>
              <a:gd name="connsiteX21" fmla="*/ 306086 w 967380"/>
              <a:gd name="connsiteY21" fmla="*/ 594908 h 1787025"/>
              <a:gd name="connsiteX22" fmla="*/ 251353 w 967380"/>
              <a:gd name="connsiteY22" fmla="*/ 657096 h 1787025"/>
              <a:gd name="connsiteX23" fmla="*/ 147411 w 967380"/>
              <a:gd name="connsiteY23" fmla="*/ 814508 h 1787025"/>
              <a:gd name="connsiteX24" fmla="*/ 19706 w 967380"/>
              <a:gd name="connsiteY24" fmla="*/ 1014835 h 1787025"/>
              <a:gd name="connsiteX25" fmla="*/ 193854 w 967380"/>
              <a:gd name="connsiteY25" fmla="*/ 1108868 h 1787025"/>
              <a:gd name="connsiteX26" fmla="*/ 198616 w 967380"/>
              <a:gd name="connsiteY26" fmla="*/ 1244599 h 1787025"/>
              <a:gd name="connsiteX27" fmla="*/ 231970 w 967380"/>
              <a:gd name="connsiteY27" fmla="*/ 1572379 h 1787025"/>
              <a:gd name="connsiteX28" fmla="*/ 228773 w 967380"/>
              <a:gd name="connsiteY28" fmla="*/ 1652176 h 1787025"/>
              <a:gd name="connsiteX29" fmla="*/ 161631 w 967380"/>
              <a:gd name="connsiteY29" fmla="*/ 1767408 h 1787025"/>
              <a:gd name="connsiteX30" fmla="*/ 239046 w 967380"/>
              <a:gd name="connsiteY30" fmla="*/ 1764344 h 1787025"/>
              <a:gd name="connsiteX31" fmla="*/ 302308 w 967380"/>
              <a:gd name="connsiteY31" fmla="*/ 1709859 h 1787025"/>
              <a:gd name="connsiteX32" fmla="*/ 343739 w 967380"/>
              <a:gd name="connsiteY32" fmla="*/ 1665781 h 1787025"/>
              <a:gd name="connsiteX33" fmla="*/ 302242 w 967380"/>
              <a:gd name="connsiteY33" fmla="*/ 1590813 h 1787025"/>
              <a:gd name="connsiteX34" fmla="*/ 298428 w 967380"/>
              <a:gd name="connsiteY34" fmla="*/ 1230944 h 1787025"/>
              <a:gd name="connsiteX35" fmla="*/ 318295 w 967380"/>
              <a:gd name="connsiteY35" fmla="*/ 1107103 h 1787025"/>
              <a:gd name="connsiteX36" fmla="*/ 452577 w 967380"/>
              <a:gd name="connsiteY36" fmla="*/ 1083207 h 1787025"/>
              <a:gd name="connsiteX37" fmla="*/ 634817 w 967380"/>
              <a:gd name="connsiteY37" fmla="*/ 1303814 h 1787025"/>
              <a:gd name="connsiteX38" fmla="*/ 682094 w 967380"/>
              <a:gd name="connsiteY38" fmla="*/ 1582104 h 1787025"/>
              <a:gd name="connsiteX39" fmla="*/ 649305 w 967380"/>
              <a:gd name="connsiteY39" fmla="*/ 1645165 h 1787025"/>
              <a:gd name="connsiteX40" fmla="*/ 701959 w 967380"/>
              <a:gd name="connsiteY40" fmla="*/ 1697070 h 1787025"/>
              <a:gd name="connsiteX41" fmla="*/ 836241 w 967380"/>
              <a:gd name="connsiteY41" fmla="*/ 1732239 h 1787025"/>
              <a:gd name="connsiteX42" fmla="*/ 768350 w 967380"/>
              <a:gd name="connsiteY42" fmla="*/ 1632243 h 1787025"/>
              <a:gd name="connsiteX43" fmla="*/ 749917 w 967380"/>
              <a:gd name="connsiteY43" fmla="*/ 1553196 h 1787025"/>
              <a:gd name="connsiteX44" fmla="*/ 737128 w 967380"/>
              <a:gd name="connsiteY44" fmla="*/ 1252659 h 1787025"/>
              <a:gd name="connsiteX45" fmla="*/ 634385 w 967380"/>
              <a:gd name="connsiteY45" fmla="*/ 1061243 h 1787025"/>
              <a:gd name="connsiteX46" fmla="*/ 702058 w 967380"/>
              <a:gd name="connsiteY46" fmla="*/ 1039978 h 1787025"/>
              <a:gd name="connsiteX47" fmla="*/ 589256 w 967380"/>
              <a:gd name="connsiteY47" fmla="*/ 835520 h 1787025"/>
              <a:gd name="connsiteX48" fmla="*/ 564280 w 967380"/>
              <a:gd name="connsiteY48" fmla="*/ 636986 h 1787025"/>
              <a:gd name="connsiteX49" fmla="*/ 622029 w 967380"/>
              <a:gd name="connsiteY49" fmla="*/ 523696 h 1787025"/>
              <a:gd name="connsiteX50" fmla="*/ 692367 w 967380"/>
              <a:gd name="connsiteY50" fmla="*/ 648387 h 1787025"/>
              <a:gd name="connsiteX51" fmla="*/ 759508 w 967380"/>
              <a:gd name="connsiteY51" fmla="*/ 673965 h 1787025"/>
              <a:gd name="connsiteX52" fmla="*/ 913928 w 967380"/>
              <a:gd name="connsiteY52" fmla="*/ 437468 h 1787025"/>
              <a:gd name="connsiteX53" fmla="*/ 960367 w 967380"/>
              <a:gd name="connsiteY53" fmla="*/ 385559 h 1787025"/>
              <a:gd name="connsiteX54" fmla="*/ 961451 w 967380"/>
              <a:gd name="connsiteY54" fmla="*/ 360544 h 1787025"/>
              <a:gd name="connsiteX55" fmla="*/ 945687 w 967380"/>
              <a:gd name="connsiteY55" fmla="*/ 347032 h 1787025"/>
              <a:gd name="connsiteX56" fmla="*/ 929331 w 967380"/>
              <a:gd name="connsiteY56" fmla="*/ 335891 h 1787025"/>
              <a:gd name="connsiteX57" fmla="*/ 912704 w 967380"/>
              <a:gd name="connsiteY57" fmla="*/ 328516 h 1787025"/>
              <a:gd name="connsiteX58" fmla="*/ 889292 w 967380"/>
              <a:gd name="connsiteY58" fmla="*/ 340405 h 1787025"/>
              <a:gd name="connsiteX59" fmla="*/ 866715 w 967380"/>
              <a:gd name="connsiteY59" fmla="*/ 326085 h 1787025"/>
              <a:gd name="connsiteX60" fmla="*/ 871493 w 967380"/>
              <a:gd name="connsiteY60" fmla="*/ 352010 h 1787025"/>
              <a:gd name="connsiteX61" fmla="*/ 855424 w 967380"/>
              <a:gd name="connsiteY61" fmla="*/ 412411 h 1787025"/>
              <a:gd name="connsiteX62" fmla="*/ 740325 w 967380"/>
              <a:gd name="connsiteY62" fmla="*/ 555668 h 1787025"/>
              <a:gd name="connsiteX63" fmla="*/ 654001 w 967380"/>
              <a:gd name="connsiteY63" fmla="*/ 293498 h 1787025"/>
              <a:gd name="connsiteX64" fmla="*/ 574071 w 967380"/>
              <a:gd name="connsiteY64" fmla="*/ 277512 h 1787025"/>
              <a:gd name="connsiteX65" fmla="*/ 526113 w 967380"/>
              <a:gd name="connsiteY65" fmla="*/ 242343 h 1787025"/>
              <a:gd name="connsiteX66" fmla="*/ 529310 w 967380"/>
              <a:gd name="connsiteY66" fmla="*/ 159215 h 1787025"/>
              <a:gd name="connsiteX67" fmla="*/ 543821 w 967380"/>
              <a:gd name="connsiteY67" fmla="*/ 92562 h 1787025"/>
              <a:gd name="connsiteX68" fmla="*/ 516187 w 967380"/>
              <a:gd name="connsiteY68" fmla="*/ 40982 h 1787025"/>
              <a:gd name="connsiteX69" fmla="*/ 474841 w 967380"/>
              <a:gd name="connsiteY69" fmla="*/ 11112 h 1787025"/>
              <a:gd name="connsiteX0" fmla="*/ 474841 w 965937"/>
              <a:gd name="connsiteY0" fmla="*/ 11112 h 1787025"/>
              <a:gd name="connsiteX1" fmla="*/ 360691 w 965937"/>
              <a:gd name="connsiteY1" fmla="*/ 13971 h 1787025"/>
              <a:gd name="connsiteX2" fmla="*/ 249822 w 965937"/>
              <a:gd name="connsiteY2" fmla="*/ 94937 h 1787025"/>
              <a:gd name="connsiteX3" fmla="*/ 297428 w 965937"/>
              <a:gd name="connsiteY3" fmla="*/ 147488 h 1787025"/>
              <a:gd name="connsiteX4" fmla="*/ 326051 w 965937"/>
              <a:gd name="connsiteY4" fmla="*/ 166251 h 1787025"/>
              <a:gd name="connsiteX5" fmla="*/ 349169 w 965937"/>
              <a:gd name="connsiteY5" fmla="*/ 222230 h 1787025"/>
              <a:gd name="connsiteX6" fmla="*/ 385436 w 965937"/>
              <a:gd name="connsiteY6" fmla="*/ 274315 h 1787025"/>
              <a:gd name="connsiteX7" fmla="*/ 347069 w 965937"/>
              <a:gd name="connsiteY7" fmla="*/ 303089 h 1787025"/>
              <a:gd name="connsiteX8" fmla="*/ 273534 w 965937"/>
              <a:gd name="connsiteY8" fmla="*/ 322273 h 1787025"/>
              <a:gd name="connsiteX9" fmla="*/ 206392 w 965937"/>
              <a:gd name="connsiteY9" fmla="*/ 459752 h 1787025"/>
              <a:gd name="connsiteX10" fmla="*/ 168026 w 965937"/>
              <a:gd name="connsiteY10" fmla="*/ 552471 h 1787025"/>
              <a:gd name="connsiteX11" fmla="*/ 94490 w 965937"/>
              <a:gd name="connsiteY11" fmla="*/ 424583 h 1787025"/>
              <a:gd name="connsiteX12" fmla="*/ 116871 w 965937"/>
              <a:gd name="connsiteY12" fmla="*/ 355677 h 1787025"/>
              <a:gd name="connsiteX13" fmla="*/ 78504 w 965937"/>
              <a:gd name="connsiteY13" fmla="*/ 271117 h 1787025"/>
              <a:gd name="connsiteX14" fmla="*/ 34560 w 965937"/>
              <a:gd name="connsiteY14" fmla="*/ 307919 h 1787025"/>
              <a:gd name="connsiteX15" fmla="*/ 30346 w 965937"/>
              <a:gd name="connsiteY15" fmla="*/ 370780 h 1787025"/>
              <a:gd name="connsiteX16" fmla="*/ 44018 w 965937"/>
              <a:gd name="connsiteY16" fmla="*/ 410645 h 1787025"/>
              <a:gd name="connsiteX17" fmla="*/ 84899 w 965937"/>
              <a:gd name="connsiteY17" fmla="*/ 581246 h 1787025"/>
              <a:gd name="connsiteX18" fmla="*/ 148843 w 965937"/>
              <a:gd name="connsiteY18" fmla="*/ 686754 h 1787025"/>
              <a:gd name="connsiteX19" fmla="*/ 235167 w 965937"/>
              <a:gd name="connsiteY19" fmla="*/ 613218 h 1787025"/>
              <a:gd name="connsiteX20" fmla="*/ 306162 w 965937"/>
              <a:gd name="connsiteY20" fmla="*/ 477769 h 1787025"/>
              <a:gd name="connsiteX21" fmla="*/ 306086 w 965937"/>
              <a:gd name="connsiteY21" fmla="*/ 594908 h 1787025"/>
              <a:gd name="connsiteX22" fmla="*/ 251353 w 965937"/>
              <a:gd name="connsiteY22" fmla="*/ 657096 h 1787025"/>
              <a:gd name="connsiteX23" fmla="*/ 147411 w 965937"/>
              <a:gd name="connsiteY23" fmla="*/ 814508 h 1787025"/>
              <a:gd name="connsiteX24" fmla="*/ 19706 w 965937"/>
              <a:gd name="connsiteY24" fmla="*/ 1014835 h 1787025"/>
              <a:gd name="connsiteX25" fmla="*/ 193854 w 965937"/>
              <a:gd name="connsiteY25" fmla="*/ 1108868 h 1787025"/>
              <a:gd name="connsiteX26" fmla="*/ 198616 w 965937"/>
              <a:gd name="connsiteY26" fmla="*/ 1244599 h 1787025"/>
              <a:gd name="connsiteX27" fmla="*/ 231970 w 965937"/>
              <a:gd name="connsiteY27" fmla="*/ 1572379 h 1787025"/>
              <a:gd name="connsiteX28" fmla="*/ 228773 w 965937"/>
              <a:gd name="connsiteY28" fmla="*/ 1652176 h 1787025"/>
              <a:gd name="connsiteX29" fmla="*/ 161631 w 965937"/>
              <a:gd name="connsiteY29" fmla="*/ 1767408 h 1787025"/>
              <a:gd name="connsiteX30" fmla="*/ 239046 w 965937"/>
              <a:gd name="connsiteY30" fmla="*/ 1764344 h 1787025"/>
              <a:gd name="connsiteX31" fmla="*/ 302308 w 965937"/>
              <a:gd name="connsiteY31" fmla="*/ 1709859 h 1787025"/>
              <a:gd name="connsiteX32" fmla="*/ 343739 w 965937"/>
              <a:gd name="connsiteY32" fmla="*/ 1665781 h 1787025"/>
              <a:gd name="connsiteX33" fmla="*/ 302242 w 965937"/>
              <a:gd name="connsiteY33" fmla="*/ 1590813 h 1787025"/>
              <a:gd name="connsiteX34" fmla="*/ 298428 w 965937"/>
              <a:gd name="connsiteY34" fmla="*/ 1230944 h 1787025"/>
              <a:gd name="connsiteX35" fmla="*/ 318295 w 965937"/>
              <a:gd name="connsiteY35" fmla="*/ 1107103 h 1787025"/>
              <a:gd name="connsiteX36" fmla="*/ 452577 w 965937"/>
              <a:gd name="connsiteY36" fmla="*/ 1083207 h 1787025"/>
              <a:gd name="connsiteX37" fmla="*/ 634817 w 965937"/>
              <a:gd name="connsiteY37" fmla="*/ 1303814 h 1787025"/>
              <a:gd name="connsiteX38" fmla="*/ 682094 w 965937"/>
              <a:gd name="connsiteY38" fmla="*/ 1582104 h 1787025"/>
              <a:gd name="connsiteX39" fmla="*/ 649305 w 965937"/>
              <a:gd name="connsiteY39" fmla="*/ 1645165 h 1787025"/>
              <a:gd name="connsiteX40" fmla="*/ 701959 w 965937"/>
              <a:gd name="connsiteY40" fmla="*/ 1697070 h 1787025"/>
              <a:gd name="connsiteX41" fmla="*/ 836241 w 965937"/>
              <a:gd name="connsiteY41" fmla="*/ 1732239 h 1787025"/>
              <a:gd name="connsiteX42" fmla="*/ 768350 w 965937"/>
              <a:gd name="connsiteY42" fmla="*/ 1632243 h 1787025"/>
              <a:gd name="connsiteX43" fmla="*/ 749917 w 965937"/>
              <a:gd name="connsiteY43" fmla="*/ 1553196 h 1787025"/>
              <a:gd name="connsiteX44" fmla="*/ 737128 w 965937"/>
              <a:gd name="connsiteY44" fmla="*/ 1252659 h 1787025"/>
              <a:gd name="connsiteX45" fmla="*/ 634385 w 965937"/>
              <a:gd name="connsiteY45" fmla="*/ 1061243 h 1787025"/>
              <a:gd name="connsiteX46" fmla="*/ 702058 w 965937"/>
              <a:gd name="connsiteY46" fmla="*/ 1039978 h 1787025"/>
              <a:gd name="connsiteX47" fmla="*/ 589256 w 965937"/>
              <a:gd name="connsiteY47" fmla="*/ 835520 h 1787025"/>
              <a:gd name="connsiteX48" fmla="*/ 564280 w 965937"/>
              <a:gd name="connsiteY48" fmla="*/ 636986 h 1787025"/>
              <a:gd name="connsiteX49" fmla="*/ 622029 w 965937"/>
              <a:gd name="connsiteY49" fmla="*/ 523696 h 1787025"/>
              <a:gd name="connsiteX50" fmla="*/ 692367 w 965937"/>
              <a:gd name="connsiteY50" fmla="*/ 648387 h 1787025"/>
              <a:gd name="connsiteX51" fmla="*/ 759508 w 965937"/>
              <a:gd name="connsiteY51" fmla="*/ 673965 h 1787025"/>
              <a:gd name="connsiteX52" fmla="*/ 913928 w 965937"/>
              <a:gd name="connsiteY52" fmla="*/ 437468 h 1787025"/>
              <a:gd name="connsiteX53" fmla="*/ 960367 w 965937"/>
              <a:gd name="connsiteY53" fmla="*/ 385559 h 1787025"/>
              <a:gd name="connsiteX54" fmla="*/ 961451 w 965937"/>
              <a:gd name="connsiteY54" fmla="*/ 360544 h 1787025"/>
              <a:gd name="connsiteX55" fmla="*/ 945687 w 965937"/>
              <a:gd name="connsiteY55" fmla="*/ 347032 h 1787025"/>
              <a:gd name="connsiteX56" fmla="*/ 929331 w 965937"/>
              <a:gd name="connsiteY56" fmla="*/ 335891 h 1787025"/>
              <a:gd name="connsiteX57" fmla="*/ 912704 w 965937"/>
              <a:gd name="connsiteY57" fmla="*/ 328516 h 1787025"/>
              <a:gd name="connsiteX58" fmla="*/ 889292 w 965937"/>
              <a:gd name="connsiteY58" fmla="*/ 340405 h 1787025"/>
              <a:gd name="connsiteX59" fmla="*/ 866715 w 965937"/>
              <a:gd name="connsiteY59" fmla="*/ 326085 h 1787025"/>
              <a:gd name="connsiteX60" fmla="*/ 871493 w 965937"/>
              <a:gd name="connsiteY60" fmla="*/ 352010 h 1787025"/>
              <a:gd name="connsiteX61" fmla="*/ 855424 w 965937"/>
              <a:gd name="connsiteY61" fmla="*/ 412411 h 1787025"/>
              <a:gd name="connsiteX62" fmla="*/ 740325 w 965937"/>
              <a:gd name="connsiteY62" fmla="*/ 555668 h 1787025"/>
              <a:gd name="connsiteX63" fmla="*/ 654001 w 965937"/>
              <a:gd name="connsiteY63" fmla="*/ 293498 h 1787025"/>
              <a:gd name="connsiteX64" fmla="*/ 574071 w 965937"/>
              <a:gd name="connsiteY64" fmla="*/ 277512 h 1787025"/>
              <a:gd name="connsiteX65" fmla="*/ 526113 w 965937"/>
              <a:gd name="connsiteY65" fmla="*/ 242343 h 1787025"/>
              <a:gd name="connsiteX66" fmla="*/ 529310 w 965937"/>
              <a:gd name="connsiteY66" fmla="*/ 159215 h 1787025"/>
              <a:gd name="connsiteX67" fmla="*/ 543821 w 965937"/>
              <a:gd name="connsiteY67" fmla="*/ 92562 h 1787025"/>
              <a:gd name="connsiteX68" fmla="*/ 516187 w 965937"/>
              <a:gd name="connsiteY68" fmla="*/ 40982 h 1787025"/>
              <a:gd name="connsiteX69" fmla="*/ 474841 w 965937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74841 w 966529"/>
              <a:gd name="connsiteY0" fmla="*/ 11112 h 1787025"/>
              <a:gd name="connsiteX1" fmla="*/ 360691 w 966529"/>
              <a:gd name="connsiteY1" fmla="*/ 13971 h 1787025"/>
              <a:gd name="connsiteX2" fmla="*/ 249822 w 966529"/>
              <a:gd name="connsiteY2" fmla="*/ 94937 h 1787025"/>
              <a:gd name="connsiteX3" fmla="*/ 297428 w 966529"/>
              <a:gd name="connsiteY3" fmla="*/ 147488 h 1787025"/>
              <a:gd name="connsiteX4" fmla="*/ 326051 w 966529"/>
              <a:gd name="connsiteY4" fmla="*/ 166251 h 1787025"/>
              <a:gd name="connsiteX5" fmla="*/ 349169 w 966529"/>
              <a:gd name="connsiteY5" fmla="*/ 222230 h 1787025"/>
              <a:gd name="connsiteX6" fmla="*/ 385436 w 966529"/>
              <a:gd name="connsiteY6" fmla="*/ 274315 h 1787025"/>
              <a:gd name="connsiteX7" fmla="*/ 347069 w 966529"/>
              <a:gd name="connsiteY7" fmla="*/ 303089 h 1787025"/>
              <a:gd name="connsiteX8" fmla="*/ 273534 w 966529"/>
              <a:gd name="connsiteY8" fmla="*/ 322273 h 1787025"/>
              <a:gd name="connsiteX9" fmla="*/ 206392 w 966529"/>
              <a:gd name="connsiteY9" fmla="*/ 459752 h 1787025"/>
              <a:gd name="connsiteX10" fmla="*/ 168026 w 966529"/>
              <a:gd name="connsiteY10" fmla="*/ 552471 h 1787025"/>
              <a:gd name="connsiteX11" fmla="*/ 94490 w 966529"/>
              <a:gd name="connsiteY11" fmla="*/ 424583 h 1787025"/>
              <a:gd name="connsiteX12" fmla="*/ 116871 w 966529"/>
              <a:gd name="connsiteY12" fmla="*/ 355677 h 1787025"/>
              <a:gd name="connsiteX13" fmla="*/ 78504 w 966529"/>
              <a:gd name="connsiteY13" fmla="*/ 271117 h 1787025"/>
              <a:gd name="connsiteX14" fmla="*/ 34560 w 966529"/>
              <a:gd name="connsiteY14" fmla="*/ 307919 h 1787025"/>
              <a:gd name="connsiteX15" fmla="*/ 30346 w 966529"/>
              <a:gd name="connsiteY15" fmla="*/ 370780 h 1787025"/>
              <a:gd name="connsiteX16" fmla="*/ 44018 w 966529"/>
              <a:gd name="connsiteY16" fmla="*/ 410645 h 1787025"/>
              <a:gd name="connsiteX17" fmla="*/ 84899 w 966529"/>
              <a:gd name="connsiteY17" fmla="*/ 581246 h 1787025"/>
              <a:gd name="connsiteX18" fmla="*/ 148843 w 966529"/>
              <a:gd name="connsiteY18" fmla="*/ 686754 h 1787025"/>
              <a:gd name="connsiteX19" fmla="*/ 235167 w 966529"/>
              <a:gd name="connsiteY19" fmla="*/ 613218 h 1787025"/>
              <a:gd name="connsiteX20" fmla="*/ 306162 w 966529"/>
              <a:gd name="connsiteY20" fmla="*/ 477769 h 1787025"/>
              <a:gd name="connsiteX21" fmla="*/ 306086 w 966529"/>
              <a:gd name="connsiteY21" fmla="*/ 594908 h 1787025"/>
              <a:gd name="connsiteX22" fmla="*/ 251353 w 966529"/>
              <a:gd name="connsiteY22" fmla="*/ 657096 h 1787025"/>
              <a:gd name="connsiteX23" fmla="*/ 147411 w 966529"/>
              <a:gd name="connsiteY23" fmla="*/ 814508 h 1787025"/>
              <a:gd name="connsiteX24" fmla="*/ 19706 w 966529"/>
              <a:gd name="connsiteY24" fmla="*/ 1014835 h 1787025"/>
              <a:gd name="connsiteX25" fmla="*/ 193854 w 966529"/>
              <a:gd name="connsiteY25" fmla="*/ 1108868 h 1787025"/>
              <a:gd name="connsiteX26" fmla="*/ 198616 w 966529"/>
              <a:gd name="connsiteY26" fmla="*/ 1244599 h 1787025"/>
              <a:gd name="connsiteX27" fmla="*/ 231970 w 966529"/>
              <a:gd name="connsiteY27" fmla="*/ 1572379 h 1787025"/>
              <a:gd name="connsiteX28" fmla="*/ 228773 w 966529"/>
              <a:gd name="connsiteY28" fmla="*/ 1652176 h 1787025"/>
              <a:gd name="connsiteX29" fmla="*/ 161631 w 966529"/>
              <a:gd name="connsiteY29" fmla="*/ 1767408 h 1787025"/>
              <a:gd name="connsiteX30" fmla="*/ 239046 w 966529"/>
              <a:gd name="connsiteY30" fmla="*/ 1764344 h 1787025"/>
              <a:gd name="connsiteX31" fmla="*/ 302308 w 966529"/>
              <a:gd name="connsiteY31" fmla="*/ 1709859 h 1787025"/>
              <a:gd name="connsiteX32" fmla="*/ 343739 w 966529"/>
              <a:gd name="connsiteY32" fmla="*/ 1665781 h 1787025"/>
              <a:gd name="connsiteX33" fmla="*/ 302242 w 966529"/>
              <a:gd name="connsiteY33" fmla="*/ 1590813 h 1787025"/>
              <a:gd name="connsiteX34" fmla="*/ 298428 w 966529"/>
              <a:gd name="connsiteY34" fmla="*/ 1230944 h 1787025"/>
              <a:gd name="connsiteX35" fmla="*/ 318295 w 966529"/>
              <a:gd name="connsiteY35" fmla="*/ 1107103 h 1787025"/>
              <a:gd name="connsiteX36" fmla="*/ 452577 w 966529"/>
              <a:gd name="connsiteY36" fmla="*/ 1083207 h 1787025"/>
              <a:gd name="connsiteX37" fmla="*/ 634817 w 966529"/>
              <a:gd name="connsiteY37" fmla="*/ 1303814 h 1787025"/>
              <a:gd name="connsiteX38" fmla="*/ 682094 w 966529"/>
              <a:gd name="connsiteY38" fmla="*/ 1582104 h 1787025"/>
              <a:gd name="connsiteX39" fmla="*/ 649305 w 966529"/>
              <a:gd name="connsiteY39" fmla="*/ 1645165 h 1787025"/>
              <a:gd name="connsiteX40" fmla="*/ 701959 w 966529"/>
              <a:gd name="connsiteY40" fmla="*/ 1697070 h 1787025"/>
              <a:gd name="connsiteX41" fmla="*/ 836241 w 966529"/>
              <a:gd name="connsiteY41" fmla="*/ 1732239 h 1787025"/>
              <a:gd name="connsiteX42" fmla="*/ 768350 w 966529"/>
              <a:gd name="connsiteY42" fmla="*/ 1632243 h 1787025"/>
              <a:gd name="connsiteX43" fmla="*/ 749917 w 966529"/>
              <a:gd name="connsiteY43" fmla="*/ 1553196 h 1787025"/>
              <a:gd name="connsiteX44" fmla="*/ 737128 w 966529"/>
              <a:gd name="connsiteY44" fmla="*/ 1252659 h 1787025"/>
              <a:gd name="connsiteX45" fmla="*/ 634385 w 966529"/>
              <a:gd name="connsiteY45" fmla="*/ 1061243 h 1787025"/>
              <a:gd name="connsiteX46" fmla="*/ 702058 w 966529"/>
              <a:gd name="connsiteY46" fmla="*/ 1039978 h 1787025"/>
              <a:gd name="connsiteX47" fmla="*/ 589256 w 966529"/>
              <a:gd name="connsiteY47" fmla="*/ 835520 h 1787025"/>
              <a:gd name="connsiteX48" fmla="*/ 564280 w 966529"/>
              <a:gd name="connsiteY48" fmla="*/ 636986 h 1787025"/>
              <a:gd name="connsiteX49" fmla="*/ 622029 w 966529"/>
              <a:gd name="connsiteY49" fmla="*/ 523696 h 1787025"/>
              <a:gd name="connsiteX50" fmla="*/ 692367 w 966529"/>
              <a:gd name="connsiteY50" fmla="*/ 648387 h 1787025"/>
              <a:gd name="connsiteX51" fmla="*/ 759508 w 966529"/>
              <a:gd name="connsiteY51" fmla="*/ 673965 h 1787025"/>
              <a:gd name="connsiteX52" fmla="*/ 913928 w 966529"/>
              <a:gd name="connsiteY52" fmla="*/ 437468 h 1787025"/>
              <a:gd name="connsiteX53" fmla="*/ 960367 w 966529"/>
              <a:gd name="connsiteY53" fmla="*/ 385559 h 1787025"/>
              <a:gd name="connsiteX54" fmla="*/ 961451 w 966529"/>
              <a:gd name="connsiteY54" fmla="*/ 360544 h 1787025"/>
              <a:gd name="connsiteX55" fmla="*/ 945687 w 966529"/>
              <a:gd name="connsiteY55" fmla="*/ 347032 h 1787025"/>
              <a:gd name="connsiteX56" fmla="*/ 929331 w 966529"/>
              <a:gd name="connsiteY56" fmla="*/ 335891 h 1787025"/>
              <a:gd name="connsiteX57" fmla="*/ 912704 w 966529"/>
              <a:gd name="connsiteY57" fmla="*/ 328516 h 1787025"/>
              <a:gd name="connsiteX58" fmla="*/ 889292 w 966529"/>
              <a:gd name="connsiteY58" fmla="*/ 340405 h 1787025"/>
              <a:gd name="connsiteX59" fmla="*/ 866715 w 966529"/>
              <a:gd name="connsiteY59" fmla="*/ 326085 h 1787025"/>
              <a:gd name="connsiteX60" fmla="*/ 871493 w 966529"/>
              <a:gd name="connsiteY60" fmla="*/ 352010 h 1787025"/>
              <a:gd name="connsiteX61" fmla="*/ 855424 w 966529"/>
              <a:gd name="connsiteY61" fmla="*/ 412411 h 1787025"/>
              <a:gd name="connsiteX62" fmla="*/ 740325 w 966529"/>
              <a:gd name="connsiteY62" fmla="*/ 555668 h 1787025"/>
              <a:gd name="connsiteX63" fmla="*/ 654001 w 966529"/>
              <a:gd name="connsiteY63" fmla="*/ 293498 h 1787025"/>
              <a:gd name="connsiteX64" fmla="*/ 574071 w 966529"/>
              <a:gd name="connsiteY64" fmla="*/ 277512 h 1787025"/>
              <a:gd name="connsiteX65" fmla="*/ 526113 w 966529"/>
              <a:gd name="connsiteY65" fmla="*/ 242343 h 1787025"/>
              <a:gd name="connsiteX66" fmla="*/ 529310 w 966529"/>
              <a:gd name="connsiteY66" fmla="*/ 159215 h 1787025"/>
              <a:gd name="connsiteX67" fmla="*/ 543821 w 966529"/>
              <a:gd name="connsiteY67" fmla="*/ 92562 h 1787025"/>
              <a:gd name="connsiteX68" fmla="*/ 516187 w 966529"/>
              <a:gd name="connsiteY68" fmla="*/ 40982 h 1787025"/>
              <a:gd name="connsiteX69" fmla="*/ 474841 w 966529"/>
              <a:gd name="connsiteY69" fmla="*/ 11112 h 1787025"/>
              <a:gd name="connsiteX0" fmla="*/ 464276 w 955964"/>
              <a:gd name="connsiteY0" fmla="*/ 11112 h 1787025"/>
              <a:gd name="connsiteX1" fmla="*/ 350126 w 955964"/>
              <a:gd name="connsiteY1" fmla="*/ 13971 h 1787025"/>
              <a:gd name="connsiteX2" fmla="*/ 239257 w 955964"/>
              <a:gd name="connsiteY2" fmla="*/ 94937 h 1787025"/>
              <a:gd name="connsiteX3" fmla="*/ 286863 w 955964"/>
              <a:gd name="connsiteY3" fmla="*/ 147488 h 1787025"/>
              <a:gd name="connsiteX4" fmla="*/ 315486 w 955964"/>
              <a:gd name="connsiteY4" fmla="*/ 166251 h 1787025"/>
              <a:gd name="connsiteX5" fmla="*/ 338604 w 955964"/>
              <a:gd name="connsiteY5" fmla="*/ 222230 h 1787025"/>
              <a:gd name="connsiteX6" fmla="*/ 374871 w 955964"/>
              <a:gd name="connsiteY6" fmla="*/ 274315 h 1787025"/>
              <a:gd name="connsiteX7" fmla="*/ 336504 w 955964"/>
              <a:gd name="connsiteY7" fmla="*/ 303089 h 1787025"/>
              <a:gd name="connsiteX8" fmla="*/ 262969 w 955964"/>
              <a:gd name="connsiteY8" fmla="*/ 322273 h 1787025"/>
              <a:gd name="connsiteX9" fmla="*/ 195827 w 955964"/>
              <a:gd name="connsiteY9" fmla="*/ 459752 h 1787025"/>
              <a:gd name="connsiteX10" fmla="*/ 157461 w 955964"/>
              <a:gd name="connsiteY10" fmla="*/ 552471 h 1787025"/>
              <a:gd name="connsiteX11" fmla="*/ 83925 w 955964"/>
              <a:gd name="connsiteY11" fmla="*/ 424583 h 1787025"/>
              <a:gd name="connsiteX12" fmla="*/ 106306 w 955964"/>
              <a:gd name="connsiteY12" fmla="*/ 355677 h 1787025"/>
              <a:gd name="connsiteX13" fmla="*/ 67939 w 955964"/>
              <a:gd name="connsiteY13" fmla="*/ 271117 h 1787025"/>
              <a:gd name="connsiteX14" fmla="*/ 23995 w 955964"/>
              <a:gd name="connsiteY14" fmla="*/ 307919 h 1787025"/>
              <a:gd name="connsiteX15" fmla="*/ 702 w 955964"/>
              <a:gd name="connsiteY15" fmla="*/ 330499 h 1787025"/>
              <a:gd name="connsiteX16" fmla="*/ 19781 w 955964"/>
              <a:gd name="connsiteY16" fmla="*/ 370780 h 1787025"/>
              <a:gd name="connsiteX17" fmla="*/ 33453 w 955964"/>
              <a:gd name="connsiteY17" fmla="*/ 410645 h 1787025"/>
              <a:gd name="connsiteX18" fmla="*/ 74334 w 955964"/>
              <a:gd name="connsiteY18" fmla="*/ 581246 h 1787025"/>
              <a:gd name="connsiteX19" fmla="*/ 138278 w 955964"/>
              <a:gd name="connsiteY19" fmla="*/ 686754 h 1787025"/>
              <a:gd name="connsiteX20" fmla="*/ 224602 w 955964"/>
              <a:gd name="connsiteY20" fmla="*/ 613218 h 1787025"/>
              <a:gd name="connsiteX21" fmla="*/ 295597 w 955964"/>
              <a:gd name="connsiteY21" fmla="*/ 477769 h 1787025"/>
              <a:gd name="connsiteX22" fmla="*/ 295521 w 955964"/>
              <a:gd name="connsiteY22" fmla="*/ 594908 h 1787025"/>
              <a:gd name="connsiteX23" fmla="*/ 240788 w 955964"/>
              <a:gd name="connsiteY23" fmla="*/ 657096 h 1787025"/>
              <a:gd name="connsiteX24" fmla="*/ 136846 w 955964"/>
              <a:gd name="connsiteY24" fmla="*/ 814508 h 1787025"/>
              <a:gd name="connsiteX25" fmla="*/ 9141 w 955964"/>
              <a:gd name="connsiteY25" fmla="*/ 1014835 h 1787025"/>
              <a:gd name="connsiteX26" fmla="*/ 183289 w 955964"/>
              <a:gd name="connsiteY26" fmla="*/ 1108868 h 1787025"/>
              <a:gd name="connsiteX27" fmla="*/ 188051 w 955964"/>
              <a:gd name="connsiteY27" fmla="*/ 1244599 h 1787025"/>
              <a:gd name="connsiteX28" fmla="*/ 221405 w 955964"/>
              <a:gd name="connsiteY28" fmla="*/ 1572379 h 1787025"/>
              <a:gd name="connsiteX29" fmla="*/ 218208 w 955964"/>
              <a:gd name="connsiteY29" fmla="*/ 1652176 h 1787025"/>
              <a:gd name="connsiteX30" fmla="*/ 151066 w 955964"/>
              <a:gd name="connsiteY30" fmla="*/ 1767408 h 1787025"/>
              <a:gd name="connsiteX31" fmla="*/ 228481 w 955964"/>
              <a:gd name="connsiteY31" fmla="*/ 1764344 h 1787025"/>
              <a:gd name="connsiteX32" fmla="*/ 291743 w 955964"/>
              <a:gd name="connsiteY32" fmla="*/ 1709859 h 1787025"/>
              <a:gd name="connsiteX33" fmla="*/ 333174 w 955964"/>
              <a:gd name="connsiteY33" fmla="*/ 1665781 h 1787025"/>
              <a:gd name="connsiteX34" fmla="*/ 291677 w 955964"/>
              <a:gd name="connsiteY34" fmla="*/ 1590813 h 1787025"/>
              <a:gd name="connsiteX35" fmla="*/ 287863 w 955964"/>
              <a:gd name="connsiteY35" fmla="*/ 1230944 h 1787025"/>
              <a:gd name="connsiteX36" fmla="*/ 307730 w 955964"/>
              <a:gd name="connsiteY36" fmla="*/ 1107103 h 1787025"/>
              <a:gd name="connsiteX37" fmla="*/ 442012 w 955964"/>
              <a:gd name="connsiteY37" fmla="*/ 1083207 h 1787025"/>
              <a:gd name="connsiteX38" fmla="*/ 624252 w 955964"/>
              <a:gd name="connsiteY38" fmla="*/ 1303814 h 1787025"/>
              <a:gd name="connsiteX39" fmla="*/ 671529 w 955964"/>
              <a:gd name="connsiteY39" fmla="*/ 1582104 h 1787025"/>
              <a:gd name="connsiteX40" fmla="*/ 638740 w 955964"/>
              <a:gd name="connsiteY40" fmla="*/ 1645165 h 1787025"/>
              <a:gd name="connsiteX41" fmla="*/ 691394 w 955964"/>
              <a:gd name="connsiteY41" fmla="*/ 1697070 h 1787025"/>
              <a:gd name="connsiteX42" fmla="*/ 825676 w 955964"/>
              <a:gd name="connsiteY42" fmla="*/ 1732239 h 1787025"/>
              <a:gd name="connsiteX43" fmla="*/ 757785 w 955964"/>
              <a:gd name="connsiteY43" fmla="*/ 1632243 h 1787025"/>
              <a:gd name="connsiteX44" fmla="*/ 739352 w 955964"/>
              <a:gd name="connsiteY44" fmla="*/ 1553196 h 1787025"/>
              <a:gd name="connsiteX45" fmla="*/ 726563 w 955964"/>
              <a:gd name="connsiteY45" fmla="*/ 1252659 h 1787025"/>
              <a:gd name="connsiteX46" fmla="*/ 623820 w 955964"/>
              <a:gd name="connsiteY46" fmla="*/ 1061243 h 1787025"/>
              <a:gd name="connsiteX47" fmla="*/ 691493 w 955964"/>
              <a:gd name="connsiteY47" fmla="*/ 1039978 h 1787025"/>
              <a:gd name="connsiteX48" fmla="*/ 578691 w 955964"/>
              <a:gd name="connsiteY48" fmla="*/ 835520 h 1787025"/>
              <a:gd name="connsiteX49" fmla="*/ 553715 w 955964"/>
              <a:gd name="connsiteY49" fmla="*/ 636986 h 1787025"/>
              <a:gd name="connsiteX50" fmla="*/ 611464 w 955964"/>
              <a:gd name="connsiteY50" fmla="*/ 523696 h 1787025"/>
              <a:gd name="connsiteX51" fmla="*/ 681802 w 955964"/>
              <a:gd name="connsiteY51" fmla="*/ 648387 h 1787025"/>
              <a:gd name="connsiteX52" fmla="*/ 748943 w 955964"/>
              <a:gd name="connsiteY52" fmla="*/ 673965 h 1787025"/>
              <a:gd name="connsiteX53" fmla="*/ 903363 w 955964"/>
              <a:gd name="connsiteY53" fmla="*/ 437468 h 1787025"/>
              <a:gd name="connsiteX54" fmla="*/ 949802 w 955964"/>
              <a:gd name="connsiteY54" fmla="*/ 385559 h 1787025"/>
              <a:gd name="connsiteX55" fmla="*/ 950886 w 955964"/>
              <a:gd name="connsiteY55" fmla="*/ 360544 h 1787025"/>
              <a:gd name="connsiteX56" fmla="*/ 935122 w 955964"/>
              <a:gd name="connsiteY56" fmla="*/ 347032 h 1787025"/>
              <a:gd name="connsiteX57" fmla="*/ 918766 w 955964"/>
              <a:gd name="connsiteY57" fmla="*/ 335891 h 1787025"/>
              <a:gd name="connsiteX58" fmla="*/ 902139 w 955964"/>
              <a:gd name="connsiteY58" fmla="*/ 328516 h 1787025"/>
              <a:gd name="connsiteX59" fmla="*/ 878727 w 955964"/>
              <a:gd name="connsiteY59" fmla="*/ 340405 h 1787025"/>
              <a:gd name="connsiteX60" fmla="*/ 856150 w 955964"/>
              <a:gd name="connsiteY60" fmla="*/ 326085 h 1787025"/>
              <a:gd name="connsiteX61" fmla="*/ 860928 w 955964"/>
              <a:gd name="connsiteY61" fmla="*/ 352010 h 1787025"/>
              <a:gd name="connsiteX62" fmla="*/ 844859 w 955964"/>
              <a:gd name="connsiteY62" fmla="*/ 412411 h 1787025"/>
              <a:gd name="connsiteX63" fmla="*/ 729760 w 955964"/>
              <a:gd name="connsiteY63" fmla="*/ 555668 h 1787025"/>
              <a:gd name="connsiteX64" fmla="*/ 643436 w 955964"/>
              <a:gd name="connsiteY64" fmla="*/ 293498 h 1787025"/>
              <a:gd name="connsiteX65" fmla="*/ 563506 w 955964"/>
              <a:gd name="connsiteY65" fmla="*/ 277512 h 1787025"/>
              <a:gd name="connsiteX66" fmla="*/ 515548 w 955964"/>
              <a:gd name="connsiteY66" fmla="*/ 242343 h 1787025"/>
              <a:gd name="connsiteX67" fmla="*/ 518745 w 955964"/>
              <a:gd name="connsiteY67" fmla="*/ 159215 h 1787025"/>
              <a:gd name="connsiteX68" fmla="*/ 533256 w 955964"/>
              <a:gd name="connsiteY68" fmla="*/ 92562 h 1787025"/>
              <a:gd name="connsiteX69" fmla="*/ 505622 w 955964"/>
              <a:gd name="connsiteY69" fmla="*/ 40982 h 1787025"/>
              <a:gd name="connsiteX70" fmla="*/ 464276 w 955964"/>
              <a:gd name="connsiteY70" fmla="*/ 11112 h 1787025"/>
              <a:gd name="connsiteX0" fmla="*/ 472261 w 963949"/>
              <a:gd name="connsiteY0" fmla="*/ 11112 h 1787025"/>
              <a:gd name="connsiteX1" fmla="*/ 358111 w 963949"/>
              <a:gd name="connsiteY1" fmla="*/ 13971 h 1787025"/>
              <a:gd name="connsiteX2" fmla="*/ 247242 w 963949"/>
              <a:gd name="connsiteY2" fmla="*/ 94937 h 1787025"/>
              <a:gd name="connsiteX3" fmla="*/ 294848 w 963949"/>
              <a:gd name="connsiteY3" fmla="*/ 147488 h 1787025"/>
              <a:gd name="connsiteX4" fmla="*/ 323471 w 963949"/>
              <a:gd name="connsiteY4" fmla="*/ 166251 h 1787025"/>
              <a:gd name="connsiteX5" fmla="*/ 346589 w 963949"/>
              <a:gd name="connsiteY5" fmla="*/ 222230 h 1787025"/>
              <a:gd name="connsiteX6" fmla="*/ 382856 w 963949"/>
              <a:gd name="connsiteY6" fmla="*/ 274315 h 1787025"/>
              <a:gd name="connsiteX7" fmla="*/ 344489 w 963949"/>
              <a:gd name="connsiteY7" fmla="*/ 303089 h 1787025"/>
              <a:gd name="connsiteX8" fmla="*/ 270954 w 963949"/>
              <a:gd name="connsiteY8" fmla="*/ 322273 h 1787025"/>
              <a:gd name="connsiteX9" fmla="*/ 203812 w 963949"/>
              <a:gd name="connsiteY9" fmla="*/ 459752 h 1787025"/>
              <a:gd name="connsiteX10" fmla="*/ 165446 w 963949"/>
              <a:gd name="connsiteY10" fmla="*/ 552471 h 1787025"/>
              <a:gd name="connsiteX11" fmla="*/ 91910 w 963949"/>
              <a:gd name="connsiteY11" fmla="*/ 424583 h 1787025"/>
              <a:gd name="connsiteX12" fmla="*/ 114291 w 963949"/>
              <a:gd name="connsiteY12" fmla="*/ 355677 h 1787025"/>
              <a:gd name="connsiteX13" fmla="*/ 75924 w 963949"/>
              <a:gd name="connsiteY13" fmla="*/ 271117 h 1787025"/>
              <a:gd name="connsiteX14" fmla="*/ 31980 w 963949"/>
              <a:gd name="connsiteY14" fmla="*/ 307919 h 1787025"/>
              <a:gd name="connsiteX15" fmla="*/ 8687 w 963949"/>
              <a:gd name="connsiteY15" fmla="*/ 330499 h 1787025"/>
              <a:gd name="connsiteX16" fmla="*/ 27766 w 963949"/>
              <a:gd name="connsiteY16" fmla="*/ 370780 h 1787025"/>
              <a:gd name="connsiteX17" fmla="*/ 41438 w 963949"/>
              <a:gd name="connsiteY17" fmla="*/ 410645 h 1787025"/>
              <a:gd name="connsiteX18" fmla="*/ 82319 w 963949"/>
              <a:gd name="connsiteY18" fmla="*/ 581246 h 1787025"/>
              <a:gd name="connsiteX19" fmla="*/ 146263 w 963949"/>
              <a:gd name="connsiteY19" fmla="*/ 686754 h 1787025"/>
              <a:gd name="connsiteX20" fmla="*/ 232587 w 963949"/>
              <a:gd name="connsiteY20" fmla="*/ 613218 h 1787025"/>
              <a:gd name="connsiteX21" fmla="*/ 303582 w 963949"/>
              <a:gd name="connsiteY21" fmla="*/ 477769 h 1787025"/>
              <a:gd name="connsiteX22" fmla="*/ 303506 w 963949"/>
              <a:gd name="connsiteY22" fmla="*/ 594908 h 1787025"/>
              <a:gd name="connsiteX23" fmla="*/ 248773 w 963949"/>
              <a:gd name="connsiteY23" fmla="*/ 657096 h 1787025"/>
              <a:gd name="connsiteX24" fmla="*/ 144831 w 963949"/>
              <a:gd name="connsiteY24" fmla="*/ 814508 h 1787025"/>
              <a:gd name="connsiteX25" fmla="*/ 17126 w 963949"/>
              <a:gd name="connsiteY25" fmla="*/ 1014835 h 1787025"/>
              <a:gd name="connsiteX26" fmla="*/ 191274 w 963949"/>
              <a:gd name="connsiteY26" fmla="*/ 1108868 h 1787025"/>
              <a:gd name="connsiteX27" fmla="*/ 196036 w 963949"/>
              <a:gd name="connsiteY27" fmla="*/ 1244599 h 1787025"/>
              <a:gd name="connsiteX28" fmla="*/ 229390 w 963949"/>
              <a:gd name="connsiteY28" fmla="*/ 1572379 h 1787025"/>
              <a:gd name="connsiteX29" fmla="*/ 226193 w 963949"/>
              <a:gd name="connsiteY29" fmla="*/ 1652176 h 1787025"/>
              <a:gd name="connsiteX30" fmla="*/ 159051 w 963949"/>
              <a:gd name="connsiteY30" fmla="*/ 1767408 h 1787025"/>
              <a:gd name="connsiteX31" fmla="*/ 236466 w 963949"/>
              <a:gd name="connsiteY31" fmla="*/ 1764344 h 1787025"/>
              <a:gd name="connsiteX32" fmla="*/ 299728 w 963949"/>
              <a:gd name="connsiteY32" fmla="*/ 1709859 h 1787025"/>
              <a:gd name="connsiteX33" fmla="*/ 341159 w 963949"/>
              <a:gd name="connsiteY33" fmla="*/ 1665781 h 1787025"/>
              <a:gd name="connsiteX34" fmla="*/ 299662 w 963949"/>
              <a:gd name="connsiteY34" fmla="*/ 1590813 h 1787025"/>
              <a:gd name="connsiteX35" fmla="*/ 295848 w 963949"/>
              <a:gd name="connsiteY35" fmla="*/ 1230944 h 1787025"/>
              <a:gd name="connsiteX36" fmla="*/ 315715 w 963949"/>
              <a:gd name="connsiteY36" fmla="*/ 1107103 h 1787025"/>
              <a:gd name="connsiteX37" fmla="*/ 449997 w 963949"/>
              <a:gd name="connsiteY37" fmla="*/ 1083207 h 1787025"/>
              <a:gd name="connsiteX38" fmla="*/ 632237 w 963949"/>
              <a:gd name="connsiteY38" fmla="*/ 1303814 h 1787025"/>
              <a:gd name="connsiteX39" fmla="*/ 679514 w 963949"/>
              <a:gd name="connsiteY39" fmla="*/ 1582104 h 1787025"/>
              <a:gd name="connsiteX40" fmla="*/ 646725 w 963949"/>
              <a:gd name="connsiteY40" fmla="*/ 1645165 h 1787025"/>
              <a:gd name="connsiteX41" fmla="*/ 699379 w 963949"/>
              <a:gd name="connsiteY41" fmla="*/ 1697070 h 1787025"/>
              <a:gd name="connsiteX42" fmla="*/ 833661 w 963949"/>
              <a:gd name="connsiteY42" fmla="*/ 1732239 h 1787025"/>
              <a:gd name="connsiteX43" fmla="*/ 765770 w 963949"/>
              <a:gd name="connsiteY43" fmla="*/ 1632243 h 1787025"/>
              <a:gd name="connsiteX44" fmla="*/ 747337 w 963949"/>
              <a:gd name="connsiteY44" fmla="*/ 1553196 h 1787025"/>
              <a:gd name="connsiteX45" fmla="*/ 734548 w 963949"/>
              <a:gd name="connsiteY45" fmla="*/ 1252659 h 1787025"/>
              <a:gd name="connsiteX46" fmla="*/ 631805 w 963949"/>
              <a:gd name="connsiteY46" fmla="*/ 1061243 h 1787025"/>
              <a:gd name="connsiteX47" fmla="*/ 699478 w 963949"/>
              <a:gd name="connsiteY47" fmla="*/ 1039978 h 1787025"/>
              <a:gd name="connsiteX48" fmla="*/ 586676 w 963949"/>
              <a:gd name="connsiteY48" fmla="*/ 835520 h 1787025"/>
              <a:gd name="connsiteX49" fmla="*/ 561700 w 963949"/>
              <a:gd name="connsiteY49" fmla="*/ 636986 h 1787025"/>
              <a:gd name="connsiteX50" fmla="*/ 619449 w 963949"/>
              <a:gd name="connsiteY50" fmla="*/ 523696 h 1787025"/>
              <a:gd name="connsiteX51" fmla="*/ 689787 w 963949"/>
              <a:gd name="connsiteY51" fmla="*/ 648387 h 1787025"/>
              <a:gd name="connsiteX52" fmla="*/ 756928 w 963949"/>
              <a:gd name="connsiteY52" fmla="*/ 673965 h 1787025"/>
              <a:gd name="connsiteX53" fmla="*/ 911348 w 963949"/>
              <a:gd name="connsiteY53" fmla="*/ 437468 h 1787025"/>
              <a:gd name="connsiteX54" fmla="*/ 957787 w 963949"/>
              <a:gd name="connsiteY54" fmla="*/ 385559 h 1787025"/>
              <a:gd name="connsiteX55" fmla="*/ 958871 w 963949"/>
              <a:gd name="connsiteY55" fmla="*/ 360544 h 1787025"/>
              <a:gd name="connsiteX56" fmla="*/ 943107 w 963949"/>
              <a:gd name="connsiteY56" fmla="*/ 347032 h 1787025"/>
              <a:gd name="connsiteX57" fmla="*/ 926751 w 963949"/>
              <a:gd name="connsiteY57" fmla="*/ 335891 h 1787025"/>
              <a:gd name="connsiteX58" fmla="*/ 910124 w 963949"/>
              <a:gd name="connsiteY58" fmla="*/ 328516 h 1787025"/>
              <a:gd name="connsiteX59" fmla="*/ 886712 w 963949"/>
              <a:gd name="connsiteY59" fmla="*/ 340405 h 1787025"/>
              <a:gd name="connsiteX60" fmla="*/ 864135 w 963949"/>
              <a:gd name="connsiteY60" fmla="*/ 326085 h 1787025"/>
              <a:gd name="connsiteX61" fmla="*/ 868913 w 963949"/>
              <a:gd name="connsiteY61" fmla="*/ 352010 h 1787025"/>
              <a:gd name="connsiteX62" fmla="*/ 852844 w 963949"/>
              <a:gd name="connsiteY62" fmla="*/ 412411 h 1787025"/>
              <a:gd name="connsiteX63" fmla="*/ 737745 w 963949"/>
              <a:gd name="connsiteY63" fmla="*/ 555668 h 1787025"/>
              <a:gd name="connsiteX64" fmla="*/ 651421 w 963949"/>
              <a:gd name="connsiteY64" fmla="*/ 293498 h 1787025"/>
              <a:gd name="connsiteX65" fmla="*/ 571491 w 963949"/>
              <a:gd name="connsiteY65" fmla="*/ 277512 h 1787025"/>
              <a:gd name="connsiteX66" fmla="*/ 523533 w 963949"/>
              <a:gd name="connsiteY66" fmla="*/ 242343 h 1787025"/>
              <a:gd name="connsiteX67" fmla="*/ 526730 w 963949"/>
              <a:gd name="connsiteY67" fmla="*/ 159215 h 1787025"/>
              <a:gd name="connsiteX68" fmla="*/ 541241 w 963949"/>
              <a:gd name="connsiteY68" fmla="*/ 92562 h 1787025"/>
              <a:gd name="connsiteX69" fmla="*/ 513607 w 963949"/>
              <a:gd name="connsiteY69" fmla="*/ 40982 h 1787025"/>
              <a:gd name="connsiteX70" fmla="*/ 472261 w 963949"/>
              <a:gd name="connsiteY70" fmla="*/ 11112 h 1787025"/>
              <a:gd name="connsiteX0" fmla="*/ 466628 w 958316"/>
              <a:gd name="connsiteY0" fmla="*/ 11112 h 1787025"/>
              <a:gd name="connsiteX1" fmla="*/ 352478 w 958316"/>
              <a:gd name="connsiteY1" fmla="*/ 13971 h 1787025"/>
              <a:gd name="connsiteX2" fmla="*/ 241609 w 958316"/>
              <a:gd name="connsiteY2" fmla="*/ 94937 h 1787025"/>
              <a:gd name="connsiteX3" fmla="*/ 289215 w 958316"/>
              <a:gd name="connsiteY3" fmla="*/ 147488 h 1787025"/>
              <a:gd name="connsiteX4" fmla="*/ 317838 w 958316"/>
              <a:gd name="connsiteY4" fmla="*/ 166251 h 1787025"/>
              <a:gd name="connsiteX5" fmla="*/ 340956 w 958316"/>
              <a:gd name="connsiteY5" fmla="*/ 222230 h 1787025"/>
              <a:gd name="connsiteX6" fmla="*/ 377223 w 958316"/>
              <a:gd name="connsiteY6" fmla="*/ 274315 h 1787025"/>
              <a:gd name="connsiteX7" fmla="*/ 338856 w 958316"/>
              <a:gd name="connsiteY7" fmla="*/ 303089 h 1787025"/>
              <a:gd name="connsiteX8" fmla="*/ 265321 w 958316"/>
              <a:gd name="connsiteY8" fmla="*/ 322273 h 1787025"/>
              <a:gd name="connsiteX9" fmla="*/ 198179 w 958316"/>
              <a:gd name="connsiteY9" fmla="*/ 459752 h 1787025"/>
              <a:gd name="connsiteX10" fmla="*/ 159813 w 958316"/>
              <a:gd name="connsiteY10" fmla="*/ 552471 h 1787025"/>
              <a:gd name="connsiteX11" fmla="*/ 86277 w 958316"/>
              <a:gd name="connsiteY11" fmla="*/ 424583 h 1787025"/>
              <a:gd name="connsiteX12" fmla="*/ 108658 w 958316"/>
              <a:gd name="connsiteY12" fmla="*/ 355677 h 1787025"/>
              <a:gd name="connsiteX13" fmla="*/ 70291 w 958316"/>
              <a:gd name="connsiteY13" fmla="*/ 271117 h 1787025"/>
              <a:gd name="connsiteX14" fmla="*/ 26347 w 958316"/>
              <a:gd name="connsiteY14" fmla="*/ 307919 h 1787025"/>
              <a:gd name="connsiteX15" fmla="*/ 3054 w 958316"/>
              <a:gd name="connsiteY15" fmla="*/ 330499 h 1787025"/>
              <a:gd name="connsiteX16" fmla="*/ 22133 w 958316"/>
              <a:gd name="connsiteY16" fmla="*/ 370780 h 1787025"/>
              <a:gd name="connsiteX17" fmla="*/ 35805 w 958316"/>
              <a:gd name="connsiteY17" fmla="*/ 410645 h 1787025"/>
              <a:gd name="connsiteX18" fmla="*/ 76686 w 958316"/>
              <a:gd name="connsiteY18" fmla="*/ 581246 h 1787025"/>
              <a:gd name="connsiteX19" fmla="*/ 140630 w 958316"/>
              <a:gd name="connsiteY19" fmla="*/ 686754 h 1787025"/>
              <a:gd name="connsiteX20" fmla="*/ 226954 w 958316"/>
              <a:gd name="connsiteY20" fmla="*/ 613218 h 1787025"/>
              <a:gd name="connsiteX21" fmla="*/ 297949 w 958316"/>
              <a:gd name="connsiteY21" fmla="*/ 477769 h 1787025"/>
              <a:gd name="connsiteX22" fmla="*/ 297873 w 958316"/>
              <a:gd name="connsiteY22" fmla="*/ 594908 h 1787025"/>
              <a:gd name="connsiteX23" fmla="*/ 243140 w 958316"/>
              <a:gd name="connsiteY23" fmla="*/ 657096 h 1787025"/>
              <a:gd name="connsiteX24" fmla="*/ 139198 w 958316"/>
              <a:gd name="connsiteY24" fmla="*/ 814508 h 1787025"/>
              <a:gd name="connsiteX25" fmla="*/ 11493 w 958316"/>
              <a:gd name="connsiteY25" fmla="*/ 1014835 h 1787025"/>
              <a:gd name="connsiteX26" fmla="*/ 185641 w 958316"/>
              <a:gd name="connsiteY26" fmla="*/ 1108868 h 1787025"/>
              <a:gd name="connsiteX27" fmla="*/ 190403 w 958316"/>
              <a:gd name="connsiteY27" fmla="*/ 1244599 h 1787025"/>
              <a:gd name="connsiteX28" fmla="*/ 223757 w 958316"/>
              <a:gd name="connsiteY28" fmla="*/ 1572379 h 1787025"/>
              <a:gd name="connsiteX29" fmla="*/ 220560 w 958316"/>
              <a:gd name="connsiteY29" fmla="*/ 1652176 h 1787025"/>
              <a:gd name="connsiteX30" fmla="*/ 153418 w 958316"/>
              <a:gd name="connsiteY30" fmla="*/ 1767408 h 1787025"/>
              <a:gd name="connsiteX31" fmla="*/ 230833 w 958316"/>
              <a:gd name="connsiteY31" fmla="*/ 1764344 h 1787025"/>
              <a:gd name="connsiteX32" fmla="*/ 294095 w 958316"/>
              <a:gd name="connsiteY32" fmla="*/ 1709859 h 1787025"/>
              <a:gd name="connsiteX33" fmla="*/ 335526 w 958316"/>
              <a:gd name="connsiteY33" fmla="*/ 1665781 h 1787025"/>
              <a:gd name="connsiteX34" fmla="*/ 294029 w 958316"/>
              <a:gd name="connsiteY34" fmla="*/ 1590813 h 1787025"/>
              <a:gd name="connsiteX35" fmla="*/ 290215 w 958316"/>
              <a:gd name="connsiteY35" fmla="*/ 1230944 h 1787025"/>
              <a:gd name="connsiteX36" fmla="*/ 310082 w 958316"/>
              <a:gd name="connsiteY36" fmla="*/ 1107103 h 1787025"/>
              <a:gd name="connsiteX37" fmla="*/ 444364 w 958316"/>
              <a:gd name="connsiteY37" fmla="*/ 1083207 h 1787025"/>
              <a:gd name="connsiteX38" fmla="*/ 626604 w 958316"/>
              <a:gd name="connsiteY38" fmla="*/ 1303814 h 1787025"/>
              <a:gd name="connsiteX39" fmla="*/ 673881 w 958316"/>
              <a:gd name="connsiteY39" fmla="*/ 1582104 h 1787025"/>
              <a:gd name="connsiteX40" fmla="*/ 641092 w 958316"/>
              <a:gd name="connsiteY40" fmla="*/ 1645165 h 1787025"/>
              <a:gd name="connsiteX41" fmla="*/ 693746 w 958316"/>
              <a:gd name="connsiteY41" fmla="*/ 1697070 h 1787025"/>
              <a:gd name="connsiteX42" fmla="*/ 828028 w 958316"/>
              <a:gd name="connsiteY42" fmla="*/ 1732239 h 1787025"/>
              <a:gd name="connsiteX43" fmla="*/ 760137 w 958316"/>
              <a:gd name="connsiteY43" fmla="*/ 1632243 h 1787025"/>
              <a:gd name="connsiteX44" fmla="*/ 741704 w 958316"/>
              <a:gd name="connsiteY44" fmla="*/ 1553196 h 1787025"/>
              <a:gd name="connsiteX45" fmla="*/ 728915 w 958316"/>
              <a:gd name="connsiteY45" fmla="*/ 1252659 h 1787025"/>
              <a:gd name="connsiteX46" fmla="*/ 626172 w 958316"/>
              <a:gd name="connsiteY46" fmla="*/ 1061243 h 1787025"/>
              <a:gd name="connsiteX47" fmla="*/ 693845 w 958316"/>
              <a:gd name="connsiteY47" fmla="*/ 1039978 h 1787025"/>
              <a:gd name="connsiteX48" fmla="*/ 581043 w 958316"/>
              <a:gd name="connsiteY48" fmla="*/ 835520 h 1787025"/>
              <a:gd name="connsiteX49" fmla="*/ 556067 w 958316"/>
              <a:gd name="connsiteY49" fmla="*/ 636986 h 1787025"/>
              <a:gd name="connsiteX50" fmla="*/ 613816 w 958316"/>
              <a:gd name="connsiteY50" fmla="*/ 523696 h 1787025"/>
              <a:gd name="connsiteX51" fmla="*/ 684154 w 958316"/>
              <a:gd name="connsiteY51" fmla="*/ 648387 h 1787025"/>
              <a:gd name="connsiteX52" fmla="*/ 751295 w 958316"/>
              <a:gd name="connsiteY52" fmla="*/ 673965 h 1787025"/>
              <a:gd name="connsiteX53" fmla="*/ 905715 w 958316"/>
              <a:gd name="connsiteY53" fmla="*/ 437468 h 1787025"/>
              <a:gd name="connsiteX54" fmla="*/ 952154 w 958316"/>
              <a:gd name="connsiteY54" fmla="*/ 385559 h 1787025"/>
              <a:gd name="connsiteX55" fmla="*/ 953238 w 958316"/>
              <a:gd name="connsiteY55" fmla="*/ 360544 h 1787025"/>
              <a:gd name="connsiteX56" fmla="*/ 937474 w 958316"/>
              <a:gd name="connsiteY56" fmla="*/ 347032 h 1787025"/>
              <a:gd name="connsiteX57" fmla="*/ 921118 w 958316"/>
              <a:gd name="connsiteY57" fmla="*/ 335891 h 1787025"/>
              <a:gd name="connsiteX58" fmla="*/ 904491 w 958316"/>
              <a:gd name="connsiteY58" fmla="*/ 328516 h 1787025"/>
              <a:gd name="connsiteX59" fmla="*/ 881079 w 958316"/>
              <a:gd name="connsiteY59" fmla="*/ 340405 h 1787025"/>
              <a:gd name="connsiteX60" fmla="*/ 858502 w 958316"/>
              <a:gd name="connsiteY60" fmla="*/ 326085 h 1787025"/>
              <a:gd name="connsiteX61" fmla="*/ 863280 w 958316"/>
              <a:gd name="connsiteY61" fmla="*/ 352010 h 1787025"/>
              <a:gd name="connsiteX62" fmla="*/ 847211 w 958316"/>
              <a:gd name="connsiteY62" fmla="*/ 412411 h 1787025"/>
              <a:gd name="connsiteX63" fmla="*/ 732112 w 958316"/>
              <a:gd name="connsiteY63" fmla="*/ 555668 h 1787025"/>
              <a:gd name="connsiteX64" fmla="*/ 645788 w 958316"/>
              <a:gd name="connsiteY64" fmla="*/ 293498 h 1787025"/>
              <a:gd name="connsiteX65" fmla="*/ 565858 w 958316"/>
              <a:gd name="connsiteY65" fmla="*/ 277512 h 1787025"/>
              <a:gd name="connsiteX66" fmla="*/ 517900 w 958316"/>
              <a:gd name="connsiteY66" fmla="*/ 242343 h 1787025"/>
              <a:gd name="connsiteX67" fmla="*/ 521097 w 958316"/>
              <a:gd name="connsiteY67" fmla="*/ 159215 h 1787025"/>
              <a:gd name="connsiteX68" fmla="*/ 535608 w 958316"/>
              <a:gd name="connsiteY68" fmla="*/ 92562 h 1787025"/>
              <a:gd name="connsiteX69" fmla="*/ 507974 w 958316"/>
              <a:gd name="connsiteY69" fmla="*/ 40982 h 1787025"/>
              <a:gd name="connsiteX70" fmla="*/ 466628 w 958316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8565 w 956590"/>
              <a:gd name="connsiteY13" fmla="*/ 27111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4902 w 956590"/>
              <a:gd name="connsiteY0" fmla="*/ 11112 h 1787025"/>
              <a:gd name="connsiteX1" fmla="*/ 350752 w 956590"/>
              <a:gd name="connsiteY1" fmla="*/ 13971 h 1787025"/>
              <a:gd name="connsiteX2" fmla="*/ 239883 w 956590"/>
              <a:gd name="connsiteY2" fmla="*/ 94937 h 1787025"/>
              <a:gd name="connsiteX3" fmla="*/ 287489 w 956590"/>
              <a:gd name="connsiteY3" fmla="*/ 147488 h 1787025"/>
              <a:gd name="connsiteX4" fmla="*/ 316112 w 956590"/>
              <a:gd name="connsiteY4" fmla="*/ 166251 h 1787025"/>
              <a:gd name="connsiteX5" fmla="*/ 339230 w 956590"/>
              <a:gd name="connsiteY5" fmla="*/ 222230 h 1787025"/>
              <a:gd name="connsiteX6" fmla="*/ 375497 w 956590"/>
              <a:gd name="connsiteY6" fmla="*/ 274315 h 1787025"/>
              <a:gd name="connsiteX7" fmla="*/ 337130 w 956590"/>
              <a:gd name="connsiteY7" fmla="*/ 303089 h 1787025"/>
              <a:gd name="connsiteX8" fmla="*/ 263595 w 956590"/>
              <a:gd name="connsiteY8" fmla="*/ 322273 h 1787025"/>
              <a:gd name="connsiteX9" fmla="*/ 196453 w 956590"/>
              <a:gd name="connsiteY9" fmla="*/ 459752 h 1787025"/>
              <a:gd name="connsiteX10" fmla="*/ 158087 w 956590"/>
              <a:gd name="connsiteY10" fmla="*/ 552471 h 1787025"/>
              <a:gd name="connsiteX11" fmla="*/ 84551 w 956590"/>
              <a:gd name="connsiteY11" fmla="*/ 424583 h 1787025"/>
              <a:gd name="connsiteX12" fmla="*/ 106932 w 956590"/>
              <a:gd name="connsiteY12" fmla="*/ 355677 h 1787025"/>
              <a:gd name="connsiteX13" fmla="*/ 67939 w 956590"/>
              <a:gd name="connsiteY13" fmla="*/ 291147 h 1787025"/>
              <a:gd name="connsiteX14" fmla="*/ 24621 w 956590"/>
              <a:gd name="connsiteY14" fmla="*/ 307919 h 1787025"/>
              <a:gd name="connsiteX15" fmla="*/ 1328 w 956590"/>
              <a:gd name="connsiteY15" fmla="*/ 330499 h 1787025"/>
              <a:gd name="connsiteX16" fmla="*/ 16652 w 956590"/>
              <a:gd name="connsiteY16" fmla="*/ 358261 h 1787025"/>
              <a:gd name="connsiteX17" fmla="*/ 34079 w 956590"/>
              <a:gd name="connsiteY17" fmla="*/ 410645 h 1787025"/>
              <a:gd name="connsiteX18" fmla="*/ 74960 w 956590"/>
              <a:gd name="connsiteY18" fmla="*/ 581246 h 1787025"/>
              <a:gd name="connsiteX19" fmla="*/ 138904 w 956590"/>
              <a:gd name="connsiteY19" fmla="*/ 686754 h 1787025"/>
              <a:gd name="connsiteX20" fmla="*/ 225228 w 956590"/>
              <a:gd name="connsiteY20" fmla="*/ 613218 h 1787025"/>
              <a:gd name="connsiteX21" fmla="*/ 296223 w 956590"/>
              <a:gd name="connsiteY21" fmla="*/ 477769 h 1787025"/>
              <a:gd name="connsiteX22" fmla="*/ 296147 w 956590"/>
              <a:gd name="connsiteY22" fmla="*/ 594908 h 1787025"/>
              <a:gd name="connsiteX23" fmla="*/ 241414 w 956590"/>
              <a:gd name="connsiteY23" fmla="*/ 657096 h 1787025"/>
              <a:gd name="connsiteX24" fmla="*/ 137472 w 956590"/>
              <a:gd name="connsiteY24" fmla="*/ 814508 h 1787025"/>
              <a:gd name="connsiteX25" fmla="*/ 9767 w 956590"/>
              <a:gd name="connsiteY25" fmla="*/ 1014835 h 1787025"/>
              <a:gd name="connsiteX26" fmla="*/ 183915 w 956590"/>
              <a:gd name="connsiteY26" fmla="*/ 1108868 h 1787025"/>
              <a:gd name="connsiteX27" fmla="*/ 188677 w 956590"/>
              <a:gd name="connsiteY27" fmla="*/ 1244599 h 1787025"/>
              <a:gd name="connsiteX28" fmla="*/ 222031 w 956590"/>
              <a:gd name="connsiteY28" fmla="*/ 1572379 h 1787025"/>
              <a:gd name="connsiteX29" fmla="*/ 218834 w 956590"/>
              <a:gd name="connsiteY29" fmla="*/ 1652176 h 1787025"/>
              <a:gd name="connsiteX30" fmla="*/ 151692 w 956590"/>
              <a:gd name="connsiteY30" fmla="*/ 1767408 h 1787025"/>
              <a:gd name="connsiteX31" fmla="*/ 229107 w 956590"/>
              <a:gd name="connsiteY31" fmla="*/ 1764344 h 1787025"/>
              <a:gd name="connsiteX32" fmla="*/ 292369 w 956590"/>
              <a:gd name="connsiteY32" fmla="*/ 1709859 h 1787025"/>
              <a:gd name="connsiteX33" fmla="*/ 333800 w 956590"/>
              <a:gd name="connsiteY33" fmla="*/ 1665781 h 1787025"/>
              <a:gd name="connsiteX34" fmla="*/ 292303 w 956590"/>
              <a:gd name="connsiteY34" fmla="*/ 1590813 h 1787025"/>
              <a:gd name="connsiteX35" fmla="*/ 288489 w 956590"/>
              <a:gd name="connsiteY35" fmla="*/ 1230944 h 1787025"/>
              <a:gd name="connsiteX36" fmla="*/ 308356 w 956590"/>
              <a:gd name="connsiteY36" fmla="*/ 1107103 h 1787025"/>
              <a:gd name="connsiteX37" fmla="*/ 442638 w 956590"/>
              <a:gd name="connsiteY37" fmla="*/ 1083207 h 1787025"/>
              <a:gd name="connsiteX38" fmla="*/ 624878 w 956590"/>
              <a:gd name="connsiteY38" fmla="*/ 1303814 h 1787025"/>
              <a:gd name="connsiteX39" fmla="*/ 672155 w 956590"/>
              <a:gd name="connsiteY39" fmla="*/ 1582104 h 1787025"/>
              <a:gd name="connsiteX40" fmla="*/ 639366 w 956590"/>
              <a:gd name="connsiteY40" fmla="*/ 1645165 h 1787025"/>
              <a:gd name="connsiteX41" fmla="*/ 692020 w 956590"/>
              <a:gd name="connsiteY41" fmla="*/ 1697070 h 1787025"/>
              <a:gd name="connsiteX42" fmla="*/ 826302 w 956590"/>
              <a:gd name="connsiteY42" fmla="*/ 1732239 h 1787025"/>
              <a:gd name="connsiteX43" fmla="*/ 758411 w 956590"/>
              <a:gd name="connsiteY43" fmla="*/ 1632243 h 1787025"/>
              <a:gd name="connsiteX44" fmla="*/ 739978 w 956590"/>
              <a:gd name="connsiteY44" fmla="*/ 1553196 h 1787025"/>
              <a:gd name="connsiteX45" fmla="*/ 727189 w 956590"/>
              <a:gd name="connsiteY45" fmla="*/ 1252659 h 1787025"/>
              <a:gd name="connsiteX46" fmla="*/ 624446 w 956590"/>
              <a:gd name="connsiteY46" fmla="*/ 1061243 h 1787025"/>
              <a:gd name="connsiteX47" fmla="*/ 692119 w 956590"/>
              <a:gd name="connsiteY47" fmla="*/ 1039978 h 1787025"/>
              <a:gd name="connsiteX48" fmla="*/ 579317 w 956590"/>
              <a:gd name="connsiteY48" fmla="*/ 835520 h 1787025"/>
              <a:gd name="connsiteX49" fmla="*/ 554341 w 956590"/>
              <a:gd name="connsiteY49" fmla="*/ 636986 h 1787025"/>
              <a:gd name="connsiteX50" fmla="*/ 612090 w 956590"/>
              <a:gd name="connsiteY50" fmla="*/ 523696 h 1787025"/>
              <a:gd name="connsiteX51" fmla="*/ 682428 w 956590"/>
              <a:gd name="connsiteY51" fmla="*/ 648387 h 1787025"/>
              <a:gd name="connsiteX52" fmla="*/ 749569 w 956590"/>
              <a:gd name="connsiteY52" fmla="*/ 673965 h 1787025"/>
              <a:gd name="connsiteX53" fmla="*/ 903989 w 956590"/>
              <a:gd name="connsiteY53" fmla="*/ 437468 h 1787025"/>
              <a:gd name="connsiteX54" fmla="*/ 950428 w 956590"/>
              <a:gd name="connsiteY54" fmla="*/ 385559 h 1787025"/>
              <a:gd name="connsiteX55" fmla="*/ 951512 w 956590"/>
              <a:gd name="connsiteY55" fmla="*/ 360544 h 1787025"/>
              <a:gd name="connsiteX56" fmla="*/ 935748 w 956590"/>
              <a:gd name="connsiteY56" fmla="*/ 347032 h 1787025"/>
              <a:gd name="connsiteX57" fmla="*/ 919392 w 956590"/>
              <a:gd name="connsiteY57" fmla="*/ 335891 h 1787025"/>
              <a:gd name="connsiteX58" fmla="*/ 902765 w 956590"/>
              <a:gd name="connsiteY58" fmla="*/ 328516 h 1787025"/>
              <a:gd name="connsiteX59" fmla="*/ 879353 w 956590"/>
              <a:gd name="connsiteY59" fmla="*/ 340405 h 1787025"/>
              <a:gd name="connsiteX60" fmla="*/ 856776 w 956590"/>
              <a:gd name="connsiteY60" fmla="*/ 326085 h 1787025"/>
              <a:gd name="connsiteX61" fmla="*/ 861554 w 956590"/>
              <a:gd name="connsiteY61" fmla="*/ 352010 h 1787025"/>
              <a:gd name="connsiteX62" fmla="*/ 845485 w 956590"/>
              <a:gd name="connsiteY62" fmla="*/ 412411 h 1787025"/>
              <a:gd name="connsiteX63" fmla="*/ 730386 w 956590"/>
              <a:gd name="connsiteY63" fmla="*/ 555668 h 1787025"/>
              <a:gd name="connsiteX64" fmla="*/ 644062 w 956590"/>
              <a:gd name="connsiteY64" fmla="*/ 293498 h 1787025"/>
              <a:gd name="connsiteX65" fmla="*/ 564132 w 956590"/>
              <a:gd name="connsiteY65" fmla="*/ 277512 h 1787025"/>
              <a:gd name="connsiteX66" fmla="*/ 516174 w 956590"/>
              <a:gd name="connsiteY66" fmla="*/ 242343 h 1787025"/>
              <a:gd name="connsiteX67" fmla="*/ 519371 w 956590"/>
              <a:gd name="connsiteY67" fmla="*/ 159215 h 1787025"/>
              <a:gd name="connsiteX68" fmla="*/ 533882 w 956590"/>
              <a:gd name="connsiteY68" fmla="*/ 92562 h 1787025"/>
              <a:gd name="connsiteX69" fmla="*/ 506248 w 956590"/>
              <a:gd name="connsiteY69" fmla="*/ 40982 h 1787025"/>
              <a:gd name="connsiteX70" fmla="*/ 464902 w 956590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18049 w 955651"/>
              <a:gd name="connsiteY14" fmla="*/ 316682 h 1787025"/>
              <a:gd name="connsiteX15" fmla="*/ 389 w 955651"/>
              <a:gd name="connsiteY15" fmla="*/ 330499 h 1787025"/>
              <a:gd name="connsiteX16" fmla="*/ 15713 w 955651"/>
              <a:gd name="connsiteY16" fmla="*/ 358261 h 1787025"/>
              <a:gd name="connsiteX17" fmla="*/ 33140 w 955651"/>
              <a:gd name="connsiteY17" fmla="*/ 410645 h 1787025"/>
              <a:gd name="connsiteX18" fmla="*/ 74021 w 955651"/>
              <a:gd name="connsiteY18" fmla="*/ 581246 h 1787025"/>
              <a:gd name="connsiteX19" fmla="*/ 137965 w 955651"/>
              <a:gd name="connsiteY19" fmla="*/ 686754 h 1787025"/>
              <a:gd name="connsiteX20" fmla="*/ 224289 w 955651"/>
              <a:gd name="connsiteY20" fmla="*/ 613218 h 1787025"/>
              <a:gd name="connsiteX21" fmla="*/ 295284 w 955651"/>
              <a:gd name="connsiteY21" fmla="*/ 477769 h 1787025"/>
              <a:gd name="connsiteX22" fmla="*/ 295208 w 955651"/>
              <a:gd name="connsiteY22" fmla="*/ 594908 h 1787025"/>
              <a:gd name="connsiteX23" fmla="*/ 240475 w 955651"/>
              <a:gd name="connsiteY23" fmla="*/ 657096 h 1787025"/>
              <a:gd name="connsiteX24" fmla="*/ 136533 w 955651"/>
              <a:gd name="connsiteY24" fmla="*/ 814508 h 1787025"/>
              <a:gd name="connsiteX25" fmla="*/ 8828 w 955651"/>
              <a:gd name="connsiteY25" fmla="*/ 1014835 h 1787025"/>
              <a:gd name="connsiteX26" fmla="*/ 182976 w 955651"/>
              <a:gd name="connsiteY26" fmla="*/ 1108868 h 1787025"/>
              <a:gd name="connsiteX27" fmla="*/ 187738 w 955651"/>
              <a:gd name="connsiteY27" fmla="*/ 1244599 h 1787025"/>
              <a:gd name="connsiteX28" fmla="*/ 221092 w 955651"/>
              <a:gd name="connsiteY28" fmla="*/ 1572379 h 1787025"/>
              <a:gd name="connsiteX29" fmla="*/ 217895 w 955651"/>
              <a:gd name="connsiteY29" fmla="*/ 1652176 h 1787025"/>
              <a:gd name="connsiteX30" fmla="*/ 150753 w 955651"/>
              <a:gd name="connsiteY30" fmla="*/ 1767408 h 1787025"/>
              <a:gd name="connsiteX31" fmla="*/ 228168 w 955651"/>
              <a:gd name="connsiteY31" fmla="*/ 1764344 h 1787025"/>
              <a:gd name="connsiteX32" fmla="*/ 291430 w 955651"/>
              <a:gd name="connsiteY32" fmla="*/ 1709859 h 1787025"/>
              <a:gd name="connsiteX33" fmla="*/ 332861 w 955651"/>
              <a:gd name="connsiteY33" fmla="*/ 1665781 h 1787025"/>
              <a:gd name="connsiteX34" fmla="*/ 291364 w 955651"/>
              <a:gd name="connsiteY34" fmla="*/ 1590813 h 1787025"/>
              <a:gd name="connsiteX35" fmla="*/ 287550 w 955651"/>
              <a:gd name="connsiteY35" fmla="*/ 1230944 h 1787025"/>
              <a:gd name="connsiteX36" fmla="*/ 307417 w 955651"/>
              <a:gd name="connsiteY36" fmla="*/ 1107103 h 1787025"/>
              <a:gd name="connsiteX37" fmla="*/ 441699 w 955651"/>
              <a:gd name="connsiteY37" fmla="*/ 1083207 h 1787025"/>
              <a:gd name="connsiteX38" fmla="*/ 623939 w 955651"/>
              <a:gd name="connsiteY38" fmla="*/ 1303814 h 1787025"/>
              <a:gd name="connsiteX39" fmla="*/ 671216 w 955651"/>
              <a:gd name="connsiteY39" fmla="*/ 1582104 h 1787025"/>
              <a:gd name="connsiteX40" fmla="*/ 638427 w 955651"/>
              <a:gd name="connsiteY40" fmla="*/ 1645165 h 1787025"/>
              <a:gd name="connsiteX41" fmla="*/ 691081 w 955651"/>
              <a:gd name="connsiteY41" fmla="*/ 1697070 h 1787025"/>
              <a:gd name="connsiteX42" fmla="*/ 825363 w 955651"/>
              <a:gd name="connsiteY42" fmla="*/ 1732239 h 1787025"/>
              <a:gd name="connsiteX43" fmla="*/ 757472 w 955651"/>
              <a:gd name="connsiteY43" fmla="*/ 1632243 h 1787025"/>
              <a:gd name="connsiteX44" fmla="*/ 739039 w 955651"/>
              <a:gd name="connsiteY44" fmla="*/ 1553196 h 1787025"/>
              <a:gd name="connsiteX45" fmla="*/ 726250 w 955651"/>
              <a:gd name="connsiteY45" fmla="*/ 1252659 h 1787025"/>
              <a:gd name="connsiteX46" fmla="*/ 623507 w 955651"/>
              <a:gd name="connsiteY46" fmla="*/ 1061243 h 1787025"/>
              <a:gd name="connsiteX47" fmla="*/ 691180 w 955651"/>
              <a:gd name="connsiteY47" fmla="*/ 1039978 h 1787025"/>
              <a:gd name="connsiteX48" fmla="*/ 578378 w 955651"/>
              <a:gd name="connsiteY48" fmla="*/ 835520 h 1787025"/>
              <a:gd name="connsiteX49" fmla="*/ 553402 w 955651"/>
              <a:gd name="connsiteY49" fmla="*/ 636986 h 1787025"/>
              <a:gd name="connsiteX50" fmla="*/ 611151 w 955651"/>
              <a:gd name="connsiteY50" fmla="*/ 523696 h 1787025"/>
              <a:gd name="connsiteX51" fmla="*/ 681489 w 955651"/>
              <a:gd name="connsiteY51" fmla="*/ 648387 h 1787025"/>
              <a:gd name="connsiteX52" fmla="*/ 748630 w 955651"/>
              <a:gd name="connsiteY52" fmla="*/ 673965 h 1787025"/>
              <a:gd name="connsiteX53" fmla="*/ 903050 w 955651"/>
              <a:gd name="connsiteY53" fmla="*/ 437468 h 1787025"/>
              <a:gd name="connsiteX54" fmla="*/ 949489 w 955651"/>
              <a:gd name="connsiteY54" fmla="*/ 385559 h 1787025"/>
              <a:gd name="connsiteX55" fmla="*/ 950573 w 955651"/>
              <a:gd name="connsiteY55" fmla="*/ 360544 h 1787025"/>
              <a:gd name="connsiteX56" fmla="*/ 934809 w 955651"/>
              <a:gd name="connsiteY56" fmla="*/ 347032 h 1787025"/>
              <a:gd name="connsiteX57" fmla="*/ 918453 w 955651"/>
              <a:gd name="connsiteY57" fmla="*/ 335891 h 1787025"/>
              <a:gd name="connsiteX58" fmla="*/ 901826 w 955651"/>
              <a:gd name="connsiteY58" fmla="*/ 328516 h 1787025"/>
              <a:gd name="connsiteX59" fmla="*/ 878414 w 955651"/>
              <a:gd name="connsiteY59" fmla="*/ 340405 h 1787025"/>
              <a:gd name="connsiteX60" fmla="*/ 855837 w 955651"/>
              <a:gd name="connsiteY60" fmla="*/ 326085 h 1787025"/>
              <a:gd name="connsiteX61" fmla="*/ 860615 w 955651"/>
              <a:gd name="connsiteY61" fmla="*/ 352010 h 1787025"/>
              <a:gd name="connsiteX62" fmla="*/ 844546 w 955651"/>
              <a:gd name="connsiteY62" fmla="*/ 412411 h 1787025"/>
              <a:gd name="connsiteX63" fmla="*/ 729447 w 955651"/>
              <a:gd name="connsiteY63" fmla="*/ 555668 h 1787025"/>
              <a:gd name="connsiteX64" fmla="*/ 643123 w 955651"/>
              <a:gd name="connsiteY64" fmla="*/ 293498 h 1787025"/>
              <a:gd name="connsiteX65" fmla="*/ 563193 w 955651"/>
              <a:gd name="connsiteY65" fmla="*/ 277512 h 1787025"/>
              <a:gd name="connsiteX66" fmla="*/ 515235 w 955651"/>
              <a:gd name="connsiteY66" fmla="*/ 242343 h 1787025"/>
              <a:gd name="connsiteX67" fmla="*/ 518432 w 955651"/>
              <a:gd name="connsiteY67" fmla="*/ 159215 h 1787025"/>
              <a:gd name="connsiteX68" fmla="*/ 532943 w 955651"/>
              <a:gd name="connsiteY68" fmla="*/ 92562 h 1787025"/>
              <a:gd name="connsiteX69" fmla="*/ 505309 w 955651"/>
              <a:gd name="connsiteY69" fmla="*/ 40982 h 1787025"/>
              <a:gd name="connsiteX70" fmla="*/ 463963 w 955651"/>
              <a:gd name="connsiteY70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39197 w 955651"/>
              <a:gd name="connsiteY14" fmla="*/ 303583 h 1787025"/>
              <a:gd name="connsiteX15" fmla="*/ 18049 w 955651"/>
              <a:gd name="connsiteY15" fmla="*/ 316682 h 1787025"/>
              <a:gd name="connsiteX16" fmla="*/ 389 w 955651"/>
              <a:gd name="connsiteY16" fmla="*/ 330499 h 1787025"/>
              <a:gd name="connsiteX17" fmla="*/ 15713 w 955651"/>
              <a:gd name="connsiteY17" fmla="*/ 358261 h 1787025"/>
              <a:gd name="connsiteX18" fmla="*/ 33140 w 955651"/>
              <a:gd name="connsiteY18" fmla="*/ 410645 h 1787025"/>
              <a:gd name="connsiteX19" fmla="*/ 74021 w 955651"/>
              <a:gd name="connsiteY19" fmla="*/ 581246 h 1787025"/>
              <a:gd name="connsiteX20" fmla="*/ 137965 w 955651"/>
              <a:gd name="connsiteY20" fmla="*/ 686754 h 1787025"/>
              <a:gd name="connsiteX21" fmla="*/ 224289 w 955651"/>
              <a:gd name="connsiteY21" fmla="*/ 613218 h 1787025"/>
              <a:gd name="connsiteX22" fmla="*/ 295284 w 955651"/>
              <a:gd name="connsiteY22" fmla="*/ 477769 h 1787025"/>
              <a:gd name="connsiteX23" fmla="*/ 295208 w 955651"/>
              <a:gd name="connsiteY23" fmla="*/ 594908 h 1787025"/>
              <a:gd name="connsiteX24" fmla="*/ 240475 w 955651"/>
              <a:gd name="connsiteY24" fmla="*/ 657096 h 1787025"/>
              <a:gd name="connsiteX25" fmla="*/ 136533 w 955651"/>
              <a:gd name="connsiteY25" fmla="*/ 814508 h 1787025"/>
              <a:gd name="connsiteX26" fmla="*/ 8828 w 955651"/>
              <a:gd name="connsiteY26" fmla="*/ 1014835 h 1787025"/>
              <a:gd name="connsiteX27" fmla="*/ 182976 w 955651"/>
              <a:gd name="connsiteY27" fmla="*/ 1108868 h 1787025"/>
              <a:gd name="connsiteX28" fmla="*/ 187738 w 955651"/>
              <a:gd name="connsiteY28" fmla="*/ 1244599 h 1787025"/>
              <a:gd name="connsiteX29" fmla="*/ 221092 w 955651"/>
              <a:gd name="connsiteY29" fmla="*/ 1572379 h 1787025"/>
              <a:gd name="connsiteX30" fmla="*/ 217895 w 955651"/>
              <a:gd name="connsiteY30" fmla="*/ 1652176 h 1787025"/>
              <a:gd name="connsiteX31" fmla="*/ 150753 w 955651"/>
              <a:gd name="connsiteY31" fmla="*/ 1767408 h 1787025"/>
              <a:gd name="connsiteX32" fmla="*/ 228168 w 955651"/>
              <a:gd name="connsiteY32" fmla="*/ 1764344 h 1787025"/>
              <a:gd name="connsiteX33" fmla="*/ 291430 w 955651"/>
              <a:gd name="connsiteY33" fmla="*/ 1709859 h 1787025"/>
              <a:gd name="connsiteX34" fmla="*/ 332861 w 955651"/>
              <a:gd name="connsiteY34" fmla="*/ 1665781 h 1787025"/>
              <a:gd name="connsiteX35" fmla="*/ 291364 w 955651"/>
              <a:gd name="connsiteY35" fmla="*/ 1590813 h 1787025"/>
              <a:gd name="connsiteX36" fmla="*/ 287550 w 955651"/>
              <a:gd name="connsiteY36" fmla="*/ 1230944 h 1787025"/>
              <a:gd name="connsiteX37" fmla="*/ 307417 w 955651"/>
              <a:gd name="connsiteY37" fmla="*/ 1107103 h 1787025"/>
              <a:gd name="connsiteX38" fmla="*/ 441699 w 955651"/>
              <a:gd name="connsiteY38" fmla="*/ 1083207 h 1787025"/>
              <a:gd name="connsiteX39" fmla="*/ 623939 w 955651"/>
              <a:gd name="connsiteY39" fmla="*/ 1303814 h 1787025"/>
              <a:gd name="connsiteX40" fmla="*/ 671216 w 955651"/>
              <a:gd name="connsiteY40" fmla="*/ 1582104 h 1787025"/>
              <a:gd name="connsiteX41" fmla="*/ 638427 w 955651"/>
              <a:gd name="connsiteY41" fmla="*/ 1645165 h 1787025"/>
              <a:gd name="connsiteX42" fmla="*/ 691081 w 955651"/>
              <a:gd name="connsiteY42" fmla="*/ 1697070 h 1787025"/>
              <a:gd name="connsiteX43" fmla="*/ 825363 w 955651"/>
              <a:gd name="connsiteY43" fmla="*/ 1732239 h 1787025"/>
              <a:gd name="connsiteX44" fmla="*/ 757472 w 955651"/>
              <a:gd name="connsiteY44" fmla="*/ 1632243 h 1787025"/>
              <a:gd name="connsiteX45" fmla="*/ 739039 w 955651"/>
              <a:gd name="connsiteY45" fmla="*/ 1553196 h 1787025"/>
              <a:gd name="connsiteX46" fmla="*/ 726250 w 955651"/>
              <a:gd name="connsiteY46" fmla="*/ 1252659 h 1787025"/>
              <a:gd name="connsiteX47" fmla="*/ 623507 w 955651"/>
              <a:gd name="connsiteY47" fmla="*/ 1061243 h 1787025"/>
              <a:gd name="connsiteX48" fmla="*/ 691180 w 955651"/>
              <a:gd name="connsiteY48" fmla="*/ 1039978 h 1787025"/>
              <a:gd name="connsiteX49" fmla="*/ 578378 w 955651"/>
              <a:gd name="connsiteY49" fmla="*/ 835520 h 1787025"/>
              <a:gd name="connsiteX50" fmla="*/ 553402 w 955651"/>
              <a:gd name="connsiteY50" fmla="*/ 636986 h 1787025"/>
              <a:gd name="connsiteX51" fmla="*/ 611151 w 955651"/>
              <a:gd name="connsiteY51" fmla="*/ 523696 h 1787025"/>
              <a:gd name="connsiteX52" fmla="*/ 681489 w 955651"/>
              <a:gd name="connsiteY52" fmla="*/ 648387 h 1787025"/>
              <a:gd name="connsiteX53" fmla="*/ 748630 w 955651"/>
              <a:gd name="connsiteY53" fmla="*/ 673965 h 1787025"/>
              <a:gd name="connsiteX54" fmla="*/ 903050 w 955651"/>
              <a:gd name="connsiteY54" fmla="*/ 437468 h 1787025"/>
              <a:gd name="connsiteX55" fmla="*/ 949489 w 955651"/>
              <a:gd name="connsiteY55" fmla="*/ 385559 h 1787025"/>
              <a:gd name="connsiteX56" fmla="*/ 950573 w 955651"/>
              <a:gd name="connsiteY56" fmla="*/ 360544 h 1787025"/>
              <a:gd name="connsiteX57" fmla="*/ 934809 w 955651"/>
              <a:gd name="connsiteY57" fmla="*/ 347032 h 1787025"/>
              <a:gd name="connsiteX58" fmla="*/ 918453 w 955651"/>
              <a:gd name="connsiteY58" fmla="*/ 335891 h 1787025"/>
              <a:gd name="connsiteX59" fmla="*/ 901826 w 955651"/>
              <a:gd name="connsiteY59" fmla="*/ 328516 h 1787025"/>
              <a:gd name="connsiteX60" fmla="*/ 878414 w 955651"/>
              <a:gd name="connsiteY60" fmla="*/ 340405 h 1787025"/>
              <a:gd name="connsiteX61" fmla="*/ 855837 w 955651"/>
              <a:gd name="connsiteY61" fmla="*/ 326085 h 1787025"/>
              <a:gd name="connsiteX62" fmla="*/ 860615 w 955651"/>
              <a:gd name="connsiteY62" fmla="*/ 352010 h 1787025"/>
              <a:gd name="connsiteX63" fmla="*/ 844546 w 955651"/>
              <a:gd name="connsiteY63" fmla="*/ 412411 h 1787025"/>
              <a:gd name="connsiteX64" fmla="*/ 729447 w 955651"/>
              <a:gd name="connsiteY64" fmla="*/ 555668 h 1787025"/>
              <a:gd name="connsiteX65" fmla="*/ 643123 w 955651"/>
              <a:gd name="connsiteY65" fmla="*/ 293498 h 1787025"/>
              <a:gd name="connsiteX66" fmla="*/ 563193 w 955651"/>
              <a:gd name="connsiteY66" fmla="*/ 277512 h 1787025"/>
              <a:gd name="connsiteX67" fmla="*/ 515235 w 955651"/>
              <a:gd name="connsiteY67" fmla="*/ 242343 h 1787025"/>
              <a:gd name="connsiteX68" fmla="*/ 518432 w 955651"/>
              <a:gd name="connsiteY68" fmla="*/ 159215 h 1787025"/>
              <a:gd name="connsiteX69" fmla="*/ 532943 w 955651"/>
              <a:gd name="connsiteY69" fmla="*/ 92562 h 1787025"/>
              <a:gd name="connsiteX70" fmla="*/ 505309 w 955651"/>
              <a:gd name="connsiteY70" fmla="*/ 40982 h 1787025"/>
              <a:gd name="connsiteX71" fmla="*/ 463963 w 955651"/>
              <a:gd name="connsiteY71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67000 w 955651"/>
              <a:gd name="connsiteY13" fmla="*/ 291147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2968 w 955651"/>
              <a:gd name="connsiteY14" fmla="*/ 297324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79519 w 955651"/>
              <a:gd name="connsiteY13" fmla="*/ 299284 h 1787025"/>
              <a:gd name="connsiteX14" fmla="*/ 59228 w 955651"/>
              <a:gd name="connsiteY14" fmla="*/ 296072 h 1787025"/>
              <a:gd name="connsiteX15" fmla="*/ 39197 w 955651"/>
              <a:gd name="connsiteY15" fmla="*/ 303583 h 1787025"/>
              <a:gd name="connsiteX16" fmla="*/ 18049 w 955651"/>
              <a:gd name="connsiteY16" fmla="*/ 316682 h 1787025"/>
              <a:gd name="connsiteX17" fmla="*/ 389 w 955651"/>
              <a:gd name="connsiteY17" fmla="*/ 330499 h 1787025"/>
              <a:gd name="connsiteX18" fmla="*/ 15713 w 955651"/>
              <a:gd name="connsiteY18" fmla="*/ 358261 h 1787025"/>
              <a:gd name="connsiteX19" fmla="*/ 33140 w 955651"/>
              <a:gd name="connsiteY19" fmla="*/ 410645 h 1787025"/>
              <a:gd name="connsiteX20" fmla="*/ 74021 w 955651"/>
              <a:gd name="connsiteY20" fmla="*/ 581246 h 1787025"/>
              <a:gd name="connsiteX21" fmla="*/ 137965 w 955651"/>
              <a:gd name="connsiteY21" fmla="*/ 686754 h 1787025"/>
              <a:gd name="connsiteX22" fmla="*/ 224289 w 955651"/>
              <a:gd name="connsiteY22" fmla="*/ 613218 h 1787025"/>
              <a:gd name="connsiteX23" fmla="*/ 295284 w 955651"/>
              <a:gd name="connsiteY23" fmla="*/ 477769 h 1787025"/>
              <a:gd name="connsiteX24" fmla="*/ 295208 w 955651"/>
              <a:gd name="connsiteY24" fmla="*/ 594908 h 1787025"/>
              <a:gd name="connsiteX25" fmla="*/ 240475 w 955651"/>
              <a:gd name="connsiteY25" fmla="*/ 657096 h 1787025"/>
              <a:gd name="connsiteX26" fmla="*/ 136533 w 955651"/>
              <a:gd name="connsiteY26" fmla="*/ 814508 h 1787025"/>
              <a:gd name="connsiteX27" fmla="*/ 8828 w 955651"/>
              <a:gd name="connsiteY27" fmla="*/ 1014835 h 1787025"/>
              <a:gd name="connsiteX28" fmla="*/ 182976 w 955651"/>
              <a:gd name="connsiteY28" fmla="*/ 1108868 h 1787025"/>
              <a:gd name="connsiteX29" fmla="*/ 187738 w 955651"/>
              <a:gd name="connsiteY29" fmla="*/ 1244599 h 1787025"/>
              <a:gd name="connsiteX30" fmla="*/ 221092 w 955651"/>
              <a:gd name="connsiteY30" fmla="*/ 1572379 h 1787025"/>
              <a:gd name="connsiteX31" fmla="*/ 217895 w 955651"/>
              <a:gd name="connsiteY31" fmla="*/ 1652176 h 1787025"/>
              <a:gd name="connsiteX32" fmla="*/ 150753 w 955651"/>
              <a:gd name="connsiteY32" fmla="*/ 1767408 h 1787025"/>
              <a:gd name="connsiteX33" fmla="*/ 228168 w 955651"/>
              <a:gd name="connsiteY33" fmla="*/ 1764344 h 1787025"/>
              <a:gd name="connsiteX34" fmla="*/ 291430 w 955651"/>
              <a:gd name="connsiteY34" fmla="*/ 1709859 h 1787025"/>
              <a:gd name="connsiteX35" fmla="*/ 332861 w 955651"/>
              <a:gd name="connsiteY35" fmla="*/ 1665781 h 1787025"/>
              <a:gd name="connsiteX36" fmla="*/ 291364 w 955651"/>
              <a:gd name="connsiteY36" fmla="*/ 1590813 h 1787025"/>
              <a:gd name="connsiteX37" fmla="*/ 287550 w 955651"/>
              <a:gd name="connsiteY37" fmla="*/ 1230944 h 1787025"/>
              <a:gd name="connsiteX38" fmla="*/ 307417 w 955651"/>
              <a:gd name="connsiteY38" fmla="*/ 1107103 h 1787025"/>
              <a:gd name="connsiteX39" fmla="*/ 441699 w 955651"/>
              <a:gd name="connsiteY39" fmla="*/ 1083207 h 1787025"/>
              <a:gd name="connsiteX40" fmla="*/ 623939 w 955651"/>
              <a:gd name="connsiteY40" fmla="*/ 1303814 h 1787025"/>
              <a:gd name="connsiteX41" fmla="*/ 671216 w 955651"/>
              <a:gd name="connsiteY41" fmla="*/ 1582104 h 1787025"/>
              <a:gd name="connsiteX42" fmla="*/ 638427 w 955651"/>
              <a:gd name="connsiteY42" fmla="*/ 1645165 h 1787025"/>
              <a:gd name="connsiteX43" fmla="*/ 691081 w 955651"/>
              <a:gd name="connsiteY43" fmla="*/ 1697070 h 1787025"/>
              <a:gd name="connsiteX44" fmla="*/ 825363 w 955651"/>
              <a:gd name="connsiteY44" fmla="*/ 1732239 h 1787025"/>
              <a:gd name="connsiteX45" fmla="*/ 757472 w 955651"/>
              <a:gd name="connsiteY45" fmla="*/ 1632243 h 1787025"/>
              <a:gd name="connsiteX46" fmla="*/ 739039 w 955651"/>
              <a:gd name="connsiteY46" fmla="*/ 1553196 h 1787025"/>
              <a:gd name="connsiteX47" fmla="*/ 726250 w 955651"/>
              <a:gd name="connsiteY47" fmla="*/ 1252659 h 1787025"/>
              <a:gd name="connsiteX48" fmla="*/ 623507 w 955651"/>
              <a:gd name="connsiteY48" fmla="*/ 1061243 h 1787025"/>
              <a:gd name="connsiteX49" fmla="*/ 691180 w 955651"/>
              <a:gd name="connsiteY49" fmla="*/ 1039978 h 1787025"/>
              <a:gd name="connsiteX50" fmla="*/ 578378 w 955651"/>
              <a:gd name="connsiteY50" fmla="*/ 835520 h 1787025"/>
              <a:gd name="connsiteX51" fmla="*/ 553402 w 955651"/>
              <a:gd name="connsiteY51" fmla="*/ 636986 h 1787025"/>
              <a:gd name="connsiteX52" fmla="*/ 611151 w 955651"/>
              <a:gd name="connsiteY52" fmla="*/ 523696 h 1787025"/>
              <a:gd name="connsiteX53" fmla="*/ 681489 w 955651"/>
              <a:gd name="connsiteY53" fmla="*/ 648387 h 1787025"/>
              <a:gd name="connsiteX54" fmla="*/ 748630 w 955651"/>
              <a:gd name="connsiteY54" fmla="*/ 673965 h 1787025"/>
              <a:gd name="connsiteX55" fmla="*/ 903050 w 955651"/>
              <a:gd name="connsiteY55" fmla="*/ 437468 h 1787025"/>
              <a:gd name="connsiteX56" fmla="*/ 949489 w 955651"/>
              <a:gd name="connsiteY56" fmla="*/ 385559 h 1787025"/>
              <a:gd name="connsiteX57" fmla="*/ 950573 w 955651"/>
              <a:gd name="connsiteY57" fmla="*/ 360544 h 1787025"/>
              <a:gd name="connsiteX58" fmla="*/ 934809 w 955651"/>
              <a:gd name="connsiteY58" fmla="*/ 347032 h 1787025"/>
              <a:gd name="connsiteX59" fmla="*/ 918453 w 955651"/>
              <a:gd name="connsiteY59" fmla="*/ 335891 h 1787025"/>
              <a:gd name="connsiteX60" fmla="*/ 901826 w 955651"/>
              <a:gd name="connsiteY60" fmla="*/ 328516 h 1787025"/>
              <a:gd name="connsiteX61" fmla="*/ 878414 w 955651"/>
              <a:gd name="connsiteY61" fmla="*/ 340405 h 1787025"/>
              <a:gd name="connsiteX62" fmla="*/ 855837 w 955651"/>
              <a:gd name="connsiteY62" fmla="*/ 326085 h 1787025"/>
              <a:gd name="connsiteX63" fmla="*/ 860615 w 955651"/>
              <a:gd name="connsiteY63" fmla="*/ 352010 h 1787025"/>
              <a:gd name="connsiteX64" fmla="*/ 844546 w 955651"/>
              <a:gd name="connsiteY64" fmla="*/ 412411 h 1787025"/>
              <a:gd name="connsiteX65" fmla="*/ 729447 w 955651"/>
              <a:gd name="connsiteY65" fmla="*/ 555668 h 1787025"/>
              <a:gd name="connsiteX66" fmla="*/ 643123 w 955651"/>
              <a:gd name="connsiteY66" fmla="*/ 293498 h 1787025"/>
              <a:gd name="connsiteX67" fmla="*/ 563193 w 955651"/>
              <a:gd name="connsiteY67" fmla="*/ 277512 h 1787025"/>
              <a:gd name="connsiteX68" fmla="*/ 515235 w 955651"/>
              <a:gd name="connsiteY68" fmla="*/ 242343 h 1787025"/>
              <a:gd name="connsiteX69" fmla="*/ 518432 w 955651"/>
              <a:gd name="connsiteY69" fmla="*/ 159215 h 1787025"/>
              <a:gd name="connsiteX70" fmla="*/ 532943 w 955651"/>
              <a:gd name="connsiteY70" fmla="*/ 92562 h 1787025"/>
              <a:gd name="connsiteX71" fmla="*/ 505309 w 955651"/>
              <a:gd name="connsiteY71" fmla="*/ 40982 h 1787025"/>
              <a:gd name="connsiteX72" fmla="*/ 463963 w 955651"/>
              <a:gd name="connsiteY72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79519 w 955651"/>
              <a:gd name="connsiteY14" fmla="*/ 299284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11181 w 955651"/>
              <a:gd name="connsiteY13" fmla="*/ 295446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105993 w 955651"/>
              <a:gd name="connsiteY12" fmla="*/ 355677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3474 w 955651"/>
              <a:gd name="connsiteY12" fmla="*/ 35192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3963 w 955651"/>
              <a:gd name="connsiteY0" fmla="*/ 11112 h 1787025"/>
              <a:gd name="connsiteX1" fmla="*/ 349813 w 955651"/>
              <a:gd name="connsiteY1" fmla="*/ 13971 h 1787025"/>
              <a:gd name="connsiteX2" fmla="*/ 238944 w 955651"/>
              <a:gd name="connsiteY2" fmla="*/ 94937 h 1787025"/>
              <a:gd name="connsiteX3" fmla="*/ 286550 w 955651"/>
              <a:gd name="connsiteY3" fmla="*/ 147488 h 1787025"/>
              <a:gd name="connsiteX4" fmla="*/ 315173 w 955651"/>
              <a:gd name="connsiteY4" fmla="*/ 166251 h 1787025"/>
              <a:gd name="connsiteX5" fmla="*/ 338291 w 955651"/>
              <a:gd name="connsiteY5" fmla="*/ 222230 h 1787025"/>
              <a:gd name="connsiteX6" fmla="*/ 374558 w 955651"/>
              <a:gd name="connsiteY6" fmla="*/ 274315 h 1787025"/>
              <a:gd name="connsiteX7" fmla="*/ 336191 w 955651"/>
              <a:gd name="connsiteY7" fmla="*/ 303089 h 1787025"/>
              <a:gd name="connsiteX8" fmla="*/ 262656 w 955651"/>
              <a:gd name="connsiteY8" fmla="*/ 322273 h 1787025"/>
              <a:gd name="connsiteX9" fmla="*/ 195514 w 955651"/>
              <a:gd name="connsiteY9" fmla="*/ 459752 h 1787025"/>
              <a:gd name="connsiteX10" fmla="*/ 157148 w 955651"/>
              <a:gd name="connsiteY10" fmla="*/ 552471 h 1787025"/>
              <a:gd name="connsiteX11" fmla="*/ 83612 w 955651"/>
              <a:gd name="connsiteY11" fmla="*/ 424583 h 1787025"/>
              <a:gd name="connsiteX12" fmla="*/ 92222 w 955651"/>
              <a:gd name="connsiteY12" fmla="*/ 358181 h 1787025"/>
              <a:gd name="connsiteX13" fmla="*/ 128082 w 955651"/>
              <a:gd name="connsiteY13" fmla="*/ 306087 h 1787025"/>
              <a:gd name="connsiteX14" fmla="*/ 81397 w 955651"/>
              <a:gd name="connsiteY14" fmla="*/ 308673 h 1787025"/>
              <a:gd name="connsiteX15" fmla="*/ 59228 w 955651"/>
              <a:gd name="connsiteY15" fmla="*/ 296072 h 1787025"/>
              <a:gd name="connsiteX16" fmla="*/ 39197 w 955651"/>
              <a:gd name="connsiteY16" fmla="*/ 303583 h 1787025"/>
              <a:gd name="connsiteX17" fmla="*/ 18049 w 955651"/>
              <a:gd name="connsiteY17" fmla="*/ 316682 h 1787025"/>
              <a:gd name="connsiteX18" fmla="*/ 389 w 955651"/>
              <a:gd name="connsiteY18" fmla="*/ 330499 h 1787025"/>
              <a:gd name="connsiteX19" fmla="*/ 15713 w 955651"/>
              <a:gd name="connsiteY19" fmla="*/ 358261 h 1787025"/>
              <a:gd name="connsiteX20" fmla="*/ 33140 w 955651"/>
              <a:gd name="connsiteY20" fmla="*/ 410645 h 1787025"/>
              <a:gd name="connsiteX21" fmla="*/ 74021 w 955651"/>
              <a:gd name="connsiteY21" fmla="*/ 581246 h 1787025"/>
              <a:gd name="connsiteX22" fmla="*/ 137965 w 955651"/>
              <a:gd name="connsiteY22" fmla="*/ 686754 h 1787025"/>
              <a:gd name="connsiteX23" fmla="*/ 224289 w 955651"/>
              <a:gd name="connsiteY23" fmla="*/ 613218 h 1787025"/>
              <a:gd name="connsiteX24" fmla="*/ 295284 w 955651"/>
              <a:gd name="connsiteY24" fmla="*/ 477769 h 1787025"/>
              <a:gd name="connsiteX25" fmla="*/ 295208 w 955651"/>
              <a:gd name="connsiteY25" fmla="*/ 594908 h 1787025"/>
              <a:gd name="connsiteX26" fmla="*/ 240475 w 955651"/>
              <a:gd name="connsiteY26" fmla="*/ 657096 h 1787025"/>
              <a:gd name="connsiteX27" fmla="*/ 136533 w 955651"/>
              <a:gd name="connsiteY27" fmla="*/ 814508 h 1787025"/>
              <a:gd name="connsiteX28" fmla="*/ 8828 w 955651"/>
              <a:gd name="connsiteY28" fmla="*/ 1014835 h 1787025"/>
              <a:gd name="connsiteX29" fmla="*/ 182976 w 955651"/>
              <a:gd name="connsiteY29" fmla="*/ 1108868 h 1787025"/>
              <a:gd name="connsiteX30" fmla="*/ 187738 w 955651"/>
              <a:gd name="connsiteY30" fmla="*/ 1244599 h 1787025"/>
              <a:gd name="connsiteX31" fmla="*/ 221092 w 955651"/>
              <a:gd name="connsiteY31" fmla="*/ 1572379 h 1787025"/>
              <a:gd name="connsiteX32" fmla="*/ 217895 w 955651"/>
              <a:gd name="connsiteY32" fmla="*/ 1652176 h 1787025"/>
              <a:gd name="connsiteX33" fmla="*/ 150753 w 955651"/>
              <a:gd name="connsiteY33" fmla="*/ 1767408 h 1787025"/>
              <a:gd name="connsiteX34" fmla="*/ 228168 w 955651"/>
              <a:gd name="connsiteY34" fmla="*/ 1764344 h 1787025"/>
              <a:gd name="connsiteX35" fmla="*/ 291430 w 955651"/>
              <a:gd name="connsiteY35" fmla="*/ 1709859 h 1787025"/>
              <a:gd name="connsiteX36" fmla="*/ 332861 w 955651"/>
              <a:gd name="connsiteY36" fmla="*/ 1665781 h 1787025"/>
              <a:gd name="connsiteX37" fmla="*/ 291364 w 955651"/>
              <a:gd name="connsiteY37" fmla="*/ 1590813 h 1787025"/>
              <a:gd name="connsiteX38" fmla="*/ 287550 w 955651"/>
              <a:gd name="connsiteY38" fmla="*/ 1230944 h 1787025"/>
              <a:gd name="connsiteX39" fmla="*/ 307417 w 955651"/>
              <a:gd name="connsiteY39" fmla="*/ 1107103 h 1787025"/>
              <a:gd name="connsiteX40" fmla="*/ 441699 w 955651"/>
              <a:gd name="connsiteY40" fmla="*/ 1083207 h 1787025"/>
              <a:gd name="connsiteX41" fmla="*/ 623939 w 955651"/>
              <a:gd name="connsiteY41" fmla="*/ 1303814 h 1787025"/>
              <a:gd name="connsiteX42" fmla="*/ 671216 w 955651"/>
              <a:gd name="connsiteY42" fmla="*/ 1582104 h 1787025"/>
              <a:gd name="connsiteX43" fmla="*/ 638427 w 955651"/>
              <a:gd name="connsiteY43" fmla="*/ 1645165 h 1787025"/>
              <a:gd name="connsiteX44" fmla="*/ 691081 w 955651"/>
              <a:gd name="connsiteY44" fmla="*/ 1697070 h 1787025"/>
              <a:gd name="connsiteX45" fmla="*/ 825363 w 955651"/>
              <a:gd name="connsiteY45" fmla="*/ 1732239 h 1787025"/>
              <a:gd name="connsiteX46" fmla="*/ 757472 w 955651"/>
              <a:gd name="connsiteY46" fmla="*/ 1632243 h 1787025"/>
              <a:gd name="connsiteX47" fmla="*/ 739039 w 955651"/>
              <a:gd name="connsiteY47" fmla="*/ 1553196 h 1787025"/>
              <a:gd name="connsiteX48" fmla="*/ 726250 w 955651"/>
              <a:gd name="connsiteY48" fmla="*/ 1252659 h 1787025"/>
              <a:gd name="connsiteX49" fmla="*/ 623507 w 955651"/>
              <a:gd name="connsiteY49" fmla="*/ 1061243 h 1787025"/>
              <a:gd name="connsiteX50" fmla="*/ 691180 w 955651"/>
              <a:gd name="connsiteY50" fmla="*/ 1039978 h 1787025"/>
              <a:gd name="connsiteX51" fmla="*/ 578378 w 955651"/>
              <a:gd name="connsiteY51" fmla="*/ 835520 h 1787025"/>
              <a:gd name="connsiteX52" fmla="*/ 553402 w 955651"/>
              <a:gd name="connsiteY52" fmla="*/ 636986 h 1787025"/>
              <a:gd name="connsiteX53" fmla="*/ 611151 w 955651"/>
              <a:gd name="connsiteY53" fmla="*/ 523696 h 1787025"/>
              <a:gd name="connsiteX54" fmla="*/ 681489 w 955651"/>
              <a:gd name="connsiteY54" fmla="*/ 648387 h 1787025"/>
              <a:gd name="connsiteX55" fmla="*/ 748630 w 955651"/>
              <a:gd name="connsiteY55" fmla="*/ 673965 h 1787025"/>
              <a:gd name="connsiteX56" fmla="*/ 903050 w 955651"/>
              <a:gd name="connsiteY56" fmla="*/ 437468 h 1787025"/>
              <a:gd name="connsiteX57" fmla="*/ 949489 w 955651"/>
              <a:gd name="connsiteY57" fmla="*/ 385559 h 1787025"/>
              <a:gd name="connsiteX58" fmla="*/ 950573 w 955651"/>
              <a:gd name="connsiteY58" fmla="*/ 360544 h 1787025"/>
              <a:gd name="connsiteX59" fmla="*/ 934809 w 955651"/>
              <a:gd name="connsiteY59" fmla="*/ 347032 h 1787025"/>
              <a:gd name="connsiteX60" fmla="*/ 918453 w 955651"/>
              <a:gd name="connsiteY60" fmla="*/ 335891 h 1787025"/>
              <a:gd name="connsiteX61" fmla="*/ 901826 w 955651"/>
              <a:gd name="connsiteY61" fmla="*/ 328516 h 1787025"/>
              <a:gd name="connsiteX62" fmla="*/ 878414 w 955651"/>
              <a:gd name="connsiteY62" fmla="*/ 340405 h 1787025"/>
              <a:gd name="connsiteX63" fmla="*/ 855837 w 955651"/>
              <a:gd name="connsiteY63" fmla="*/ 326085 h 1787025"/>
              <a:gd name="connsiteX64" fmla="*/ 860615 w 955651"/>
              <a:gd name="connsiteY64" fmla="*/ 352010 h 1787025"/>
              <a:gd name="connsiteX65" fmla="*/ 844546 w 955651"/>
              <a:gd name="connsiteY65" fmla="*/ 412411 h 1787025"/>
              <a:gd name="connsiteX66" fmla="*/ 729447 w 955651"/>
              <a:gd name="connsiteY66" fmla="*/ 555668 h 1787025"/>
              <a:gd name="connsiteX67" fmla="*/ 643123 w 955651"/>
              <a:gd name="connsiteY67" fmla="*/ 293498 h 1787025"/>
              <a:gd name="connsiteX68" fmla="*/ 563193 w 955651"/>
              <a:gd name="connsiteY68" fmla="*/ 277512 h 1787025"/>
              <a:gd name="connsiteX69" fmla="*/ 515235 w 955651"/>
              <a:gd name="connsiteY69" fmla="*/ 242343 h 1787025"/>
              <a:gd name="connsiteX70" fmla="*/ 518432 w 955651"/>
              <a:gd name="connsiteY70" fmla="*/ 159215 h 1787025"/>
              <a:gd name="connsiteX71" fmla="*/ 532943 w 955651"/>
              <a:gd name="connsiteY71" fmla="*/ 92562 h 1787025"/>
              <a:gd name="connsiteX72" fmla="*/ 505309 w 955651"/>
              <a:gd name="connsiteY72" fmla="*/ 40982 h 1787025"/>
              <a:gd name="connsiteX73" fmla="*/ 463963 w 955651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6816 w 958855"/>
              <a:gd name="connsiteY11" fmla="*/ 424583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95426 w 958855"/>
              <a:gd name="connsiteY12" fmla="*/ 358181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1286 w 958855"/>
              <a:gd name="connsiteY13" fmla="*/ 306087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842 w 958855"/>
              <a:gd name="connsiteY13" fmla="*/ 303170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319 w 958855"/>
              <a:gd name="connsiteY12" fmla="*/ 332517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2508 w 958855"/>
              <a:gd name="connsiteY12" fmla="*/ 360544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4601 w 958855"/>
              <a:gd name="connsiteY14" fmla="*/ 308673 h 1787025"/>
              <a:gd name="connsiteX15" fmla="*/ 62432 w 958855"/>
              <a:gd name="connsiteY15" fmla="*/ 296072 h 1787025"/>
              <a:gd name="connsiteX16" fmla="*/ 42401 w 958855"/>
              <a:gd name="connsiteY16" fmla="*/ 303583 h 1787025"/>
              <a:gd name="connsiteX17" fmla="*/ 21253 w 958855"/>
              <a:gd name="connsiteY17" fmla="*/ 316682 h 1787025"/>
              <a:gd name="connsiteX18" fmla="*/ 3593 w 958855"/>
              <a:gd name="connsiteY18" fmla="*/ 330499 h 1787025"/>
              <a:gd name="connsiteX19" fmla="*/ 4520 w 958855"/>
              <a:gd name="connsiteY19" fmla="*/ 365772 h 1787025"/>
              <a:gd name="connsiteX20" fmla="*/ 36344 w 958855"/>
              <a:gd name="connsiteY20" fmla="*/ 410645 h 1787025"/>
              <a:gd name="connsiteX21" fmla="*/ 77225 w 958855"/>
              <a:gd name="connsiteY21" fmla="*/ 581246 h 1787025"/>
              <a:gd name="connsiteX22" fmla="*/ 141169 w 958855"/>
              <a:gd name="connsiteY22" fmla="*/ 686754 h 1787025"/>
              <a:gd name="connsiteX23" fmla="*/ 227493 w 958855"/>
              <a:gd name="connsiteY23" fmla="*/ 613218 h 1787025"/>
              <a:gd name="connsiteX24" fmla="*/ 298488 w 958855"/>
              <a:gd name="connsiteY24" fmla="*/ 477769 h 1787025"/>
              <a:gd name="connsiteX25" fmla="*/ 298412 w 958855"/>
              <a:gd name="connsiteY25" fmla="*/ 594908 h 1787025"/>
              <a:gd name="connsiteX26" fmla="*/ 243679 w 958855"/>
              <a:gd name="connsiteY26" fmla="*/ 657096 h 1787025"/>
              <a:gd name="connsiteX27" fmla="*/ 139737 w 958855"/>
              <a:gd name="connsiteY27" fmla="*/ 814508 h 1787025"/>
              <a:gd name="connsiteX28" fmla="*/ 12032 w 958855"/>
              <a:gd name="connsiteY28" fmla="*/ 1014835 h 1787025"/>
              <a:gd name="connsiteX29" fmla="*/ 186180 w 958855"/>
              <a:gd name="connsiteY29" fmla="*/ 1108868 h 1787025"/>
              <a:gd name="connsiteX30" fmla="*/ 190942 w 958855"/>
              <a:gd name="connsiteY30" fmla="*/ 1244599 h 1787025"/>
              <a:gd name="connsiteX31" fmla="*/ 224296 w 958855"/>
              <a:gd name="connsiteY31" fmla="*/ 1572379 h 1787025"/>
              <a:gd name="connsiteX32" fmla="*/ 221099 w 958855"/>
              <a:gd name="connsiteY32" fmla="*/ 1652176 h 1787025"/>
              <a:gd name="connsiteX33" fmla="*/ 153957 w 958855"/>
              <a:gd name="connsiteY33" fmla="*/ 1767408 h 1787025"/>
              <a:gd name="connsiteX34" fmla="*/ 231372 w 958855"/>
              <a:gd name="connsiteY34" fmla="*/ 1764344 h 1787025"/>
              <a:gd name="connsiteX35" fmla="*/ 294634 w 958855"/>
              <a:gd name="connsiteY35" fmla="*/ 1709859 h 1787025"/>
              <a:gd name="connsiteX36" fmla="*/ 336065 w 958855"/>
              <a:gd name="connsiteY36" fmla="*/ 1665781 h 1787025"/>
              <a:gd name="connsiteX37" fmla="*/ 294568 w 958855"/>
              <a:gd name="connsiteY37" fmla="*/ 1590813 h 1787025"/>
              <a:gd name="connsiteX38" fmla="*/ 290754 w 958855"/>
              <a:gd name="connsiteY38" fmla="*/ 1230944 h 1787025"/>
              <a:gd name="connsiteX39" fmla="*/ 310621 w 958855"/>
              <a:gd name="connsiteY39" fmla="*/ 1107103 h 1787025"/>
              <a:gd name="connsiteX40" fmla="*/ 444903 w 958855"/>
              <a:gd name="connsiteY40" fmla="*/ 1083207 h 1787025"/>
              <a:gd name="connsiteX41" fmla="*/ 627143 w 958855"/>
              <a:gd name="connsiteY41" fmla="*/ 1303814 h 1787025"/>
              <a:gd name="connsiteX42" fmla="*/ 674420 w 958855"/>
              <a:gd name="connsiteY42" fmla="*/ 1582104 h 1787025"/>
              <a:gd name="connsiteX43" fmla="*/ 641631 w 958855"/>
              <a:gd name="connsiteY43" fmla="*/ 1645165 h 1787025"/>
              <a:gd name="connsiteX44" fmla="*/ 694285 w 958855"/>
              <a:gd name="connsiteY44" fmla="*/ 1697070 h 1787025"/>
              <a:gd name="connsiteX45" fmla="*/ 828567 w 958855"/>
              <a:gd name="connsiteY45" fmla="*/ 1732239 h 1787025"/>
              <a:gd name="connsiteX46" fmla="*/ 760676 w 958855"/>
              <a:gd name="connsiteY46" fmla="*/ 1632243 h 1787025"/>
              <a:gd name="connsiteX47" fmla="*/ 742243 w 958855"/>
              <a:gd name="connsiteY47" fmla="*/ 1553196 h 1787025"/>
              <a:gd name="connsiteX48" fmla="*/ 729454 w 958855"/>
              <a:gd name="connsiteY48" fmla="*/ 1252659 h 1787025"/>
              <a:gd name="connsiteX49" fmla="*/ 626711 w 958855"/>
              <a:gd name="connsiteY49" fmla="*/ 1061243 h 1787025"/>
              <a:gd name="connsiteX50" fmla="*/ 694384 w 958855"/>
              <a:gd name="connsiteY50" fmla="*/ 1039978 h 1787025"/>
              <a:gd name="connsiteX51" fmla="*/ 581582 w 958855"/>
              <a:gd name="connsiteY51" fmla="*/ 835520 h 1787025"/>
              <a:gd name="connsiteX52" fmla="*/ 556606 w 958855"/>
              <a:gd name="connsiteY52" fmla="*/ 636986 h 1787025"/>
              <a:gd name="connsiteX53" fmla="*/ 614355 w 958855"/>
              <a:gd name="connsiteY53" fmla="*/ 523696 h 1787025"/>
              <a:gd name="connsiteX54" fmla="*/ 684693 w 958855"/>
              <a:gd name="connsiteY54" fmla="*/ 648387 h 1787025"/>
              <a:gd name="connsiteX55" fmla="*/ 751834 w 958855"/>
              <a:gd name="connsiteY55" fmla="*/ 673965 h 1787025"/>
              <a:gd name="connsiteX56" fmla="*/ 906254 w 958855"/>
              <a:gd name="connsiteY56" fmla="*/ 437468 h 1787025"/>
              <a:gd name="connsiteX57" fmla="*/ 952693 w 958855"/>
              <a:gd name="connsiteY57" fmla="*/ 385559 h 1787025"/>
              <a:gd name="connsiteX58" fmla="*/ 953777 w 958855"/>
              <a:gd name="connsiteY58" fmla="*/ 360544 h 1787025"/>
              <a:gd name="connsiteX59" fmla="*/ 938013 w 958855"/>
              <a:gd name="connsiteY59" fmla="*/ 347032 h 1787025"/>
              <a:gd name="connsiteX60" fmla="*/ 921657 w 958855"/>
              <a:gd name="connsiteY60" fmla="*/ 335891 h 1787025"/>
              <a:gd name="connsiteX61" fmla="*/ 905030 w 958855"/>
              <a:gd name="connsiteY61" fmla="*/ 328516 h 1787025"/>
              <a:gd name="connsiteX62" fmla="*/ 881618 w 958855"/>
              <a:gd name="connsiteY62" fmla="*/ 340405 h 1787025"/>
              <a:gd name="connsiteX63" fmla="*/ 859041 w 958855"/>
              <a:gd name="connsiteY63" fmla="*/ 326085 h 1787025"/>
              <a:gd name="connsiteX64" fmla="*/ 863819 w 958855"/>
              <a:gd name="connsiteY64" fmla="*/ 352010 h 1787025"/>
              <a:gd name="connsiteX65" fmla="*/ 847750 w 958855"/>
              <a:gd name="connsiteY65" fmla="*/ 412411 h 1787025"/>
              <a:gd name="connsiteX66" fmla="*/ 732651 w 958855"/>
              <a:gd name="connsiteY66" fmla="*/ 555668 h 1787025"/>
              <a:gd name="connsiteX67" fmla="*/ 646327 w 958855"/>
              <a:gd name="connsiteY67" fmla="*/ 293498 h 1787025"/>
              <a:gd name="connsiteX68" fmla="*/ 566397 w 958855"/>
              <a:gd name="connsiteY68" fmla="*/ 277512 h 1787025"/>
              <a:gd name="connsiteX69" fmla="*/ 518439 w 958855"/>
              <a:gd name="connsiteY69" fmla="*/ 242343 h 1787025"/>
              <a:gd name="connsiteX70" fmla="*/ 521636 w 958855"/>
              <a:gd name="connsiteY70" fmla="*/ 159215 h 1787025"/>
              <a:gd name="connsiteX71" fmla="*/ 536147 w 958855"/>
              <a:gd name="connsiteY71" fmla="*/ 92562 h 1787025"/>
              <a:gd name="connsiteX72" fmla="*/ 508513 w 958855"/>
              <a:gd name="connsiteY72" fmla="*/ 40982 h 1787025"/>
              <a:gd name="connsiteX73" fmla="*/ 467167 w 958855"/>
              <a:gd name="connsiteY73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16203 w 958855"/>
              <a:gd name="connsiteY12" fmla="*/ 348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313 w 958855"/>
              <a:gd name="connsiteY12" fmla="*/ 344987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7647 w 958855"/>
              <a:gd name="connsiteY12" fmla="*/ 341098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  <a:gd name="connsiteX0" fmla="*/ 467167 w 958855"/>
              <a:gd name="connsiteY0" fmla="*/ 11112 h 1787025"/>
              <a:gd name="connsiteX1" fmla="*/ 353017 w 958855"/>
              <a:gd name="connsiteY1" fmla="*/ 13971 h 1787025"/>
              <a:gd name="connsiteX2" fmla="*/ 242148 w 958855"/>
              <a:gd name="connsiteY2" fmla="*/ 94937 h 1787025"/>
              <a:gd name="connsiteX3" fmla="*/ 289754 w 958855"/>
              <a:gd name="connsiteY3" fmla="*/ 147488 h 1787025"/>
              <a:gd name="connsiteX4" fmla="*/ 318377 w 958855"/>
              <a:gd name="connsiteY4" fmla="*/ 166251 h 1787025"/>
              <a:gd name="connsiteX5" fmla="*/ 341495 w 958855"/>
              <a:gd name="connsiteY5" fmla="*/ 222230 h 1787025"/>
              <a:gd name="connsiteX6" fmla="*/ 377762 w 958855"/>
              <a:gd name="connsiteY6" fmla="*/ 274315 h 1787025"/>
              <a:gd name="connsiteX7" fmla="*/ 339395 w 958855"/>
              <a:gd name="connsiteY7" fmla="*/ 303089 h 1787025"/>
              <a:gd name="connsiteX8" fmla="*/ 265860 w 958855"/>
              <a:gd name="connsiteY8" fmla="*/ 322273 h 1787025"/>
              <a:gd name="connsiteX9" fmla="*/ 198718 w 958855"/>
              <a:gd name="connsiteY9" fmla="*/ 459752 h 1787025"/>
              <a:gd name="connsiteX10" fmla="*/ 160352 w 958855"/>
              <a:gd name="connsiteY10" fmla="*/ 552471 h 1787025"/>
              <a:gd name="connsiteX11" fmla="*/ 88068 w 958855"/>
              <a:gd name="connsiteY11" fmla="*/ 415194 h 1787025"/>
              <a:gd name="connsiteX12" fmla="*/ 105897 w 958855"/>
              <a:gd name="connsiteY12" fmla="*/ 349460 h 1787025"/>
              <a:gd name="connsiteX13" fmla="*/ 132538 w 958855"/>
              <a:gd name="connsiteY13" fmla="*/ 320483 h 1787025"/>
              <a:gd name="connsiteX14" fmla="*/ 89560 w 958855"/>
              <a:gd name="connsiteY14" fmla="*/ 337402 h 1787025"/>
              <a:gd name="connsiteX15" fmla="*/ 84601 w 958855"/>
              <a:gd name="connsiteY15" fmla="*/ 308673 h 1787025"/>
              <a:gd name="connsiteX16" fmla="*/ 62432 w 958855"/>
              <a:gd name="connsiteY16" fmla="*/ 296072 h 1787025"/>
              <a:gd name="connsiteX17" fmla="*/ 42401 w 958855"/>
              <a:gd name="connsiteY17" fmla="*/ 303583 h 1787025"/>
              <a:gd name="connsiteX18" fmla="*/ 21253 w 958855"/>
              <a:gd name="connsiteY18" fmla="*/ 316682 h 1787025"/>
              <a:gd name="connsiteX19" fmla="*/ 3593 w 958855"/>
              <a:gd name="connsiteY19" fmla="*/ 330499 h 1787025"/>
              <a:gd name="connsiteX20" fmla="*/ 4520 w 958855"/>
              <a:gd name="connsiteY20" fmla="*/ 365772 h 1787025"/>
              <a:gd name="connsiteX21" fmla="*/ 36344 w 958855"/>
              <a:gd name="connsiteY21" fmla="*/ 410645 h 1787025"/>
              <a:gd name="connsiteX22" fmla="*/ 77225 w 958855"/>
              <a:gd name="connsiteY22" fmla="*/ 581246 h 1787025"/>
              <a:gd name="connsiteX23" fmla="*/ 141169 w 958855"/>
              <a:gd name="connsiteY23" fmla="*/ 686754 h 1787025"/>
              <a:gd name="connsiteX24" fmla="*/ 227493 w 958855"/>
              <a:gd name="connsiteY24" fmla="*/ 613218 h 1787025"/>
              <a:gd name="connsiteX25" fmla="*/ 298488 w 958855"/>
              <a:gd name="connsiteY25" fmla="*/ 477769 h 1787025"/>
              <a:gd name="connsiteX26" fmla="*/ 298412 w 958855"/>
              <a:gd name="connsiteY26" fmla="*/ 594908 h 1787025"/>
              <a:gd name="connsiteX27" fmla="*/ 243679 w 958855"/>
              <a:gd name="connsiteY27" fmla="*/ 657096 h 1787025"/>
              <a:gd name="connsiteX28" fmla="*/ 139737 w 958855"/>
              <a:gd name="connsiteY28" fmla="*/ 814508 h 1787025"/>
              <a:gd name="connsiteX29" fmla="*/ 12032 w 958855"/>
              <a:gd name="connsiteY29" fmla="*/ 1014835 h 1787025"/>
              <a:gd name="connsiteX30" fmla="*/ 186180 w 958855"/>
              <a:gd name="connsiteY30" fmla="*/ 1108868 h 1787025"/>
              <a:gd name="connsiteX31" fmla="*/ 190942 w 958855"/>
              <a:gd name="connsiteY31" fmla="*/ 1244599 h 1787025"/>
              <a:gd name="connsiteX32" fmla="*/ 224296 w 958855"/>
              <a:gd name="connsiteY32" fmla="*/ 1572379 h 1787025"/>
              <a:gd name="connsiteX33" fmla="*/ 221099 w 958855"/>
              <a:gd name="connsiteY33" fmla="*/ 1652176 h 1787025"/>
              <a:gd name="connsiteX34" fmla="*/ 153957 w 958855"/>
              <a:gd name="connsiteY34" fmla="*/ 1767408 h 1787025"/>
              <a:gd name="connsiteX35" fmla="*/ 231372 w 958855"/>
              <a:gd name="connsiteY35" fmla="*/ 1764344 h 1787025"/>
              <a:gd name="connsiteX36" fmla="*/ 294634 w 958855"/>
              <a:gd name="connsiteY36" fmla="*/ 1709859 h 1787025"/>
              <a:gd name="connsiteX37" fmla="*/ 336065 w 958855"/>
              <a:gd name="connsiteY37" fmla="*/ 1665781 h 1787025"/>
              <a:gd name="connsiteX38" fmla="*/ 294568 w 958855"/>
              <a:gd name="connsiteY38" fmla="*/ 1590813 h 1787025"/>
              <a:gd name="connsiteX39" fmla="*/ 290754 w 958855"/>
              <a:gd name="connsiteY39" fmla="*/ 1230944 h 1787025"/>
              <a:gd name="connsiteX40" fmla="*/ 310621 w 958855"/>
              <a:gd name="connsiteY40" fmla="*/ 1107103 h 1787025"/>
              <a:gd name="connsiteX41" fmla="*/ 444903 w 958855"/>
              <a:gd name="connsiteY41" fmla="*/ 1083207 h 1787025"/>
              <a:gd name="connsiteX42" fmla="*/ 627143 w 958855"/>
              <a:gd name="connsiteY42" fmla="*/ 1303814 h 1787025"/>
              <a:gd name="connsiteX43" fmla="*/ 674420 w 958855"/>
              <a:gd name="connsiteY43" fmla="*/ 1582104 h 1787025"/>
              <a:gd name="connsiteX44" fmla="*/ 641631 w 958855"/>
              <a:gd name="connsiteY44" fmla="*/ 1645165 h 1787025"/>
              <a:gd name="connsiteX45" fmla="*/ 694285 w 958855"/>
              <a:gd name="connsiteY45" fmla="*/ 1697070 h 1787025"/>
              <a:gd name="connsiteX46" fmla="*/ 828567 w 958855"/>
              <a:gd name="connsiteY46" fmla="*/ 1732239 h 1787025"/>
              <a:gd name="connsiteX47" fmla="*/ 760676 w 958855"/>
              <a:gd name="connsiteY47" fmla="*/ 1632243 h 1787025"/>
              <a:gd name="connsiteX48" fmla="*/ 742243 w 958855"/>
              <a:gd name="connsiteY48" fmla="*/ 1553196 h 1787025"/>
              <a:gd name="connsiteX49" fmla="*/ 729454 w 958855"/>
              <a:gd name="connsiteY49" fmla="*/ 1252659 h 1787025"/>
              <a:gd name="connsiteX50" fmla="*/ 626711 w 958855"/>
              <a:gd name="connsiteY50" fmla="*/ 1061243 h 1787025"/>
              <a:gd name="connsiteX51" fmla="*/ 694384 w 958855"/>
              <a:gd name="connsiteY51" fmla="*/ 1039978 h 1787025"/>
              <a:gd name="connsiteX52" fmla="*/ 581582 w 958855"/>
              <a:gd name="connsiteY52" fmla="*/ 835520 h 1787025"/>
              <a:gd name="connsiteX53" fmla="*/ 556606 w 958855"/>
              <a:gd name="connsiteY53" fmla="*/ 636986 h 1787025"/>
              <a:gd name="connsiteX54" fmla="*/ 614355 w 958855"/>
              <a:gd name="connsiteY54" fmla="*/ 523696 h 1787025"/>
              <a:gd name="connsiteX55" fmla="*/ 684693 w 958855"/>
              <a:gd name="connsiteY55" fmla="*/ 648387 h 1787025"/>
              <a:gd name="connsiteX56" fmla="*/ 751834 w 958855"/>
              <a:gd name="connsiteY56" fmla="*/ 673965 h 1787025"/>
              <a:gd name="connsiteX57" fmla="*/ 906254 w 958855"/>
              <a:gd name="connsiteY57" fmla="*/ 437468 h 1787025"/>
              <a:gd name="connsiteX58" fmla="*/ 952693 w 958855"/>
              <a:gd name="connsiteY58" fmla="*/ 385559 h 1787025"/>
              <a:gd name="connsiteX59" fmla="*/ 953777 w 958855"/>
              <a:gd name="connsiteY59" fmla="*/ 360544 h 1787025"/>
              <a:gd name="connsiteX60" fmla="*/ 938013 w 958855"/>
              <a:gd name="connsiteY60" fmla="*/ 347032 h 1787025"/>
              <a:gd name="connsiteX61" fmla="*/ 921657 w 958855"/>
              <a:gd name="connsiteY61" fmla="*/ 335891 h 1787025"/>
              <a:gd name="connsiteX62" fmla="*/ 905030 w 958855"/>
              <a:gd name="connsiteY62" fmla="*/ 328516 h 1787025"/>
              <a:gd name="connsiteX63" fmla="*/ 881618 w 958855"/>
              <a:gd name="connsiteY63" fmla="*/ 340405 h 1787025"/>
              <a:gd name="connsiteX64" fmla="*/ 859041 w 958855"/>
              <a:gd name="connsiteY64" fmla="*/ 326085 h 1787025"/>
              <a:gd name="connsiteX65" fmla="*/ 863819 w 958855"/>
              <a:gd name="connsiteY65" fmla="*/ 352010 h 1787025"/>
              <a:gd name="connsiteX66" fmla="*/ 847750 w 958855"/>
              <a:gd name="connsiteY66" fmla="*/ 412411 h 1787025"/>
              <a:gd name="connsiteX67" fmla="*/ 732651 w 958855"/>
              <a:gd name="connsiteY67" fmla="*/ 555668 h 1787025"/>
              <a:gd name="connsiteX68" fmla="*/ 646327 w 958855"/>
              <a:gd name="connsiteY68" fmla="*/ 293498 h 1787025"/>
              <a:gd name="connsiteX69" fmla="*/ 566397 w 958855"/>
              <a:gd name="connsiteY69" fmla="*/ 277512 h 1787025"/>
              <a:gd name="connsiteX70" fmla="*/ 518439 w 958855"/>
              <a:gd name="connsiteY70" fmla="*/ 242343 h 1787025"/>
              <a:gd name="connsiteX71" fmla="*/ 521636 w 958855"/>
              <a:gd name="connsiteY71" fmla="*/ 159215 h 1787025"/>
              <a:gd name="connsiteX72" fmla="*/ 536147 w 958855"/>
              <a:gd name="connsiteY72" fmla="*/ 92562 h 1787025"/>
              <a:gd name="connsiteX73" fmla="*/ 508513 w 958855"/>
              <a:gd name="connsiteY73" fmla="*/ 40982 h 1787025"/>
              <a:gd name="connsiteX74" fmla="*/ 467167 w 958855"/>
              <a:gd name="connsiteY74" fmla="*/ 11112 h 178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958855" h="1787025">
                <a:moveTo>
                  <a:pt x="467167" y="11112"/>
                </a:moveTo>
                <a:cubicBezTo>
                  <a:pt x="441251" y="6610"/>
                  <a:pt x="390520" y="0"/>
                  <a:pt x="353017" y="13971"/>
                </a:cubicBezTo>
                <a:cubicBezTo>
                  <a:pt x="315514" y="27942"/>
                  <a:pt x="290975" y="138765"/>
                  <a:pt x="242148" y="94937"/>
                </a:cubicBezTo>
                <a:cubicBezTo>
                  <a:pt x="239567" y="108141"/>
                  <a:pt x="282802" y="136713"/>
                  <a:pt x="289754" y="147488"/>
                </a:cubicBezTo>
                <a:lnTo>
                  <a:pt x="318377" y="166251"/>
                </a:lnTo>
                <a:cubicBezTo>
                  <a:pt x="326083" y="184911"/>
                  <a:pt x="331449" y="202144"/>
                  <a:pt x="341495" y="222230"/>
                </a:cubicBezTo>
                <a:cubicBezTo>
                  <a:pt x="351541" y="242316"/>
                  <a:pt x="367830" y="232490"/>
                  <a:pt x="377762" y="274315"/>
                </a:cubicBezTo>
                <a:cubicBezTo>
                  <a:pt x="379691" y="293891"/>
                  <a:pt x="354908" y="298436"/>
                  <a:pt x="339395" y="303089"/>
                </a:cubicBezTo>
                <a:cubicBezTo>
                  <a:pt x="323882" y="307742"/>
                  <a:pt x="290372" y="315878"/>
                  <a:pt x="265860" y="322273"/>
                </a:cubicBezTo>
                <a:lnTo>
                  <a:pt x="198718" y="459752"/>
                </a:lnTo>
                <a:lnTo>
                  <a:pt x="160352" y="552471"/>
                </a:lnTo>
                <a:lnTo>
                  <a:pt x="88068" y="415194"/>
                </a:lnTo>
                <a:cubicBezTo>
                  <a:pt x="104171" y="395726"/>
                  <a:pt x="108083" y="388926"/>
                  <a:pt x="105897" y="349460"/>
                </a:cubicBezTo>
                <a:cubicBezTo>
                  <a:pt x="116017" y="331081"/>
                  <a:pt x="113691" y="330944"/>
                  <a:pt x="132538" y="320483"/>
                </a:cubicBezTo>
                <a:cubicBezTo>
                  <a:pt x="131112" y="312964"/>
                  <a:pt x="106302" y="312339"/>
                  <a:pt x="89560" y="337402"/>
                </a:cubicBezTo>
                <a:cubicBezTo>
                  <a:pt x="81571" y="335434"/>
                  <a:pt x="85525" y="324215"/>
                  <a:pt x="84601" y="308673"/>
                </a:cubicBezTo>
                <a:cubicBezTo>
                  <a:pt x="83677" y="293131"/>
                  <a:pt x="69152" y="295356"/>
                  <a:pt x="62432" y="296072"/>
                </a:cubicBezTo>
                <a:cubicBezTo>
                  <a:pt x="53834" y="290529"/>
                  <a:pt x="43213" y="291594"/>
                  <a:pt x="42401" y="303583"/>
                </a:cubicBezTo>
                <a:cubicBezTo>
                  <a:pt x="33451" y="299924"/>
                  <a:pt x="21775" y="303224"/>
                  <a:pt x="21253" y="316682"/>
                </a:cubicBezTo>
                <a:cubicBezTo>
                  <a:pt x="11612" y="313017"/>
                  <a:pt x="6382" y="322317"/>
                  <a:pt x="3593" y="330499"/>
                </a:cubicBezTo>
                <a:cubicBezTo>
                  <a:pt x="804" y="338681"/>
                  <a:pt x="0" y="351997"/>
                  <a:pt x="4520" y="365772"/>
                </a:cubicBezTo>
                <a:cubicBezTo>
                  <a:pt x="5108" y="368742"/>
                  <a:pt x="29238" y="393252"/>
                  <a:pt x="36344" y="410645"/>
                </a:cubicBezTo>
                <a:cubicBezTo>
                  <a:pt x="43450" y="428038"/>
                  <a:pt x="63598" y="524379"/>
                  <a:pt x="77225" y="581246"/>
                </a:cubicBezTo>
                <a:cubicBezTo>
                  <a:pt x="98540" y="616415"/>
                  <a:pt x="126153" y="684046"/>
                  <a:pt x="141169" y="686754"/>
                </a:cubicBezTo>
                <a:cubicBezTo>
                  <a:pt x="156185" y="689462"/>
                  <a:pt x="208165" y="646936"/>
                  <a:pt x="227493" y="613218"/>
                </a:cubicBezTo>
                <a:cubicBezTo>
                  <a:pt x="246821" y="579500"/>
                  <a:pt x="274823" y="522919"/>
                  <a:pt x="298488" y="477769"/>
                </a:cubicBezTo>
                <a:cubicBezTo>
                  <a:pt x="304882" y="502281"/>
                  <a:pt x="307547" y="565020"/>
                  <a:pt x="298412" y="594908"/>
                </a:cubicBezTo>
                <a:cubicBezTo>
                  <a:pt x="289277" y="624796"/>
                  <a:pt x="287673" y="643469"/>
                  <a:pt x="243679" y="657096"/>
                </a:cubicBezTo>
                <a:cubicBezTo>
                  <a:pt x="178869" y="705598"/>
                  <a:pt x="166439" y="742979"/>
                  <a:pt x="139737" y="814508"/>
                </a:cubicBezTo>
                <a:cubicBezTo>
                  <a:pt x="113035" y="886037"/>
                  <a:pt x="132482" y="958235"/>
                  <a:pt x="12032" y="1014835"/>
                </a:cubicBezTo>
                <a:lnTo>
                  <a:pt x="186180" y="1108868"/>
                </a:lnTo>
                <a:cubicBezTo>
                  <a:pt x="187767" y="1154112"/>
                  <a:pt x="184586" y="1194870"/>
                  <a:pt x="190942" y="1244599"/>
                </a:cubicBezTo>
                <a:cubicBezTo>
                  <a:pt x="197298" y="1294328"/>
                  <a:pt x="222981" y="1545780"/>
                  <a:pt x="224296" y="1572379"/>
                </a:cubicBezTo>
                <a:cubicBezTo>
                  <a:pt x="225611" y="1598978"/>
                  <a:pt x="222165" y="1625577"/>
                  <a:pt x="221099" y="1652176"/>
                </a:cubicBezTo>
                <a:cubicBezTo>
                  <a:pt x="198718" y="1690587"/>
                  <a:pt x="145614" y="1747791"/>
                  <a:pt x="153957" y="1767408"/>
                </a:cubicBezTo>
                <a:cubicBezTo>
                  <a:pt x="162300" y="1787025"/>
                  <a:pt x="202348" y="1772187"/>
                  <a:pt x="231372" y="1764344"/>
                </a:cubicBezTo>
                <a:cubicBezTo>
                  <a:pt x="260396" y="1756501"/>
                  <a:pt x="277185" y="1726286"/>
                  <a:pt x="294634" y="1709859"/>
                </a:cubicBezTo>
                <a:cubicBezTo>
                  <a:pt x="314464" y="1691051"/>
                  <a:pt x="328605" y="1686030"/>
                  <a:pt x="336065" y="1665781"/>
                </a:cubicBezTo>
                <a:lnTo>
                  <a:pt x="294568" y="1590813"/>
                </a:lnTo>
                <a:cubicBezTo>
                  <a:pt x="327428" y="1456570"/>
                  <a:pt x="305519" y="1274700"/>
                  <a:pt x="290754" y="1230944"/>
                </a:cubicBezTo>
                <a:cubicBezTo>
                  <a:pt x="282295" y="1218239"/>
                  <a:pt x="304793" y="1179340"/>
                  <a:pt x="310621" y="1107103"/>
                </a:cubicBezTo>
                <a:lnTo>
                  <a:pt x="444903" y="1083207"/>
                </a:lnTo>
                <a:lnTo>
                  <a:pt x="627143" y="1303814"/>
                </a:lnTo>
                <a:cubicBezTo>
                  <a:pt x="619883" y="1407690"/>
                  <a:pt x="664712" y="1548384"/>
                  <a:pt x="674420" y="1582104"/>
                </a:cubicBezTo>
                <a:cubicBezTo>
                  <a:pt x="684128" y="1615824"/>
                  <a:pt x="658117" y="1630495"/>
                  <a:pt x="641631" y="1645165"/>
                </a:cubicBezTo>
                <a:cubicBezTo>
                  <a:pt x="635370" y="1674372"/>
                  <a:pt x="681496" y="1682150"/>
                  <a:pt x="694285" y="1697070"/>
                </a:cubicBezTo>
                <a:cubicBezTo>
                  <a:pt x="739046" y="1708793"/>
                  <a:pt x="817502" y="1743044"/>
                  <a:pt x="828567" y="1732239"/>
                </a:cubicBezTo>
                <a:cubicBezTo>
                  <a:pt x="870588" y="1711910"/>
                  <a:pt x="773781" y="1679069"/>
                  <a:pt x="760676" y="1632243"/>
                </a:cubicBezTo>
                <a:cubicBezTo>
                  <a:pt x="747571" y="1621136"/>
                  <a:pt x="748387" y="1579545"/>
                  <a:pt x="742243" y="1553196"/>
                </a:cubicBezTo>
                <a:cubicBezTo>
                  <a:pt x="737980" y="1453017"/>
                  <a:pt x="743242" y="1307594"/>
                  <a:pt x="729454" y="1252659"/>
                </a:cubicBezTo>
                <a:cubicBezTo>
                  <a:pt x="730042" y="1180192"/>
                  <a:pt x="666291" y="1115343"/>
                  <a:pt x="626711" y="1061243"/>
                </a:cubicBezTo>
                <a:cubicBezTo>
                  <a:pt x="634757" y="1061912"/>
                  <a:pt x="648658" y="1036875"/>
                  <a:pt x="694384" y="1039978"/>
                </a:cubicBezTo>
                <a:cubicBezTo>
                  <a:pt x="655330" y="972310"/>
                  <a:pt x="614899" y="923460"/>
                  <a:pt x="581582" y="835520"/>
                </a:cubicBezTo>
                <a:cubicBezTo>
                  <a:pt x="548265" y="747580"/>
                  <a:pt x="551144" y="688957"/>
                  <a:pt x="556606" y="636986"/>
                </a:cubicBezTo>
                <a:cubicBezTo>
                  <a:pt x="562068" y="585015"/>
                  <a:pt x="615898" y="542968"/>
                  <a:pt x="614355" y="523696"/>
                </a:cubicBezTo>
                <a:cubicBezTo>
                  <a:pt x="637801" y="565260"/>
                  <a:pt x="669457" y="627955"/>
                  <a:pt x="684693" y="648387"/>
                </a:cubicBezTo>
                <a:cubicBezTo>
                  <a:pt x="699929" y="668819"/>
                  <a:pt x="732967" y="681306"/>
                  <a:pt x="751834" y="673965"/>
                </a:cubicBezTo>
                <a:cubicBezTo>
                  <a:pt x="858008" y="560765"/>
                  <a:pt x="857230" y="507806"/>
                  <a:pt x="906254" y="437468"/>
                </a:cubicBezTo>
                <a:cubicBezTo>
                  <a:pt x="921734" y="420165"/>
                  <a:pt x="946531" y="394449"/>
                  <a:pt x="952693" y="385559"/>
                </a:cubicBezTo>
                <a:cubicBezTo>
                  <a:pt x="958855" y="376669"/>
                  <a:pt x="956032" y="369024"/>
                  <a:pt x="953777" y="360544"/>
                </a:cubicBezTo>
                <a:cubicBezTo>
                  <a:pt x="951522" y="352064"/>
                  <a:pt x="951070" y="346163"/>
                  <a:pt x="938013" y="347032"/>
                </a:cubicBezTo>
                <a:cubicBezTo>
                  <a:pt x="935505" y="338775"/>
                  <a:pt x="929288" y="334118"/>
                  <a:pt x="921657" y="335891"/>
                </a:cubicBezTo>
                <a:cubicBezTo>
                  <a:pt x="921257" y="330790"/>
                  <a:pt x="912296" y="326658"/>
                  <a:pt x="905030" y="328516"/>
                </a:cubicBezTo>
                <a:cubicBezTo>
                  <a:pt x="892136" y="318357"/>
                  <a:pt x="890212" y="321311"/>
                  <a:pt x="881618" y="340405"/>
                </a:cubicBezTo>
                <a:cubicBezTo>
                  <a:pt x="875224" y="328682"/>
                  <a:pt x="869412" y="325396"/>
                  <a:pt x="859041" y="326085"/>
                </a:cubicBezTo>
                <a:cubicBezTo>
                  <a:pt x="860634" y="334727"/>
                  <a:pt x="861989" y="339220"/>
                  <a:pt x="863819" y="352010"/>
                </a:cubicBezTo>
                <a:cubicBezTo>
                  <a:pt x="865649" y="364800"/>
                  <a:pt x="853106" y="392277"/>
                  <a:pt x="847750" y="412411"/>
                </a:cubicBezTo>
                <a:cubicBezTo>
                  <a:pt x="826053" y="457782"/>
                  <a:pt x="775780" y="548397"/>
                  <a:pt x="732651" y="555668"/>
                </a:cubicBezTo>
                <a:cubicBezTo>
                  <a:pt x="703876" y="468278"/>
                  <a:pt x="715583" y="349932"/>
                  <a:pt x="646327" y="293498"/>
                </a:cubicBezTo>
                <a:cubicBezTo>
                  <a:pt x="619684" y="288169"/>
                  <a:pt x="587818" y="287041"/>
                  <a:pt x="566397" y="277512"/>
                </a:cubicBezTo>
                <a:cubicBezTo>
                  <a:pt x="544976" y="267983"/>
                  <a:pt x="546036" y="267498"/>
                  <a:pt x="518439" y="242343"/>
                </a:cubicBezTo>
                <a:cubicBezTo>
                  <a:pt x="490842" y="217188"/>
                  <a:pt x="509300" y="185172"/>
                  <a:pt x="521636" y="159215"/>
                </a:cubicBezTo>
                <a:cubicBezTo>
                  <a:pt x="533972" y="133258"/>
                  <a:pt x="538334" y="112268"/>
                  <a:pt x="536147" y="92562"/>
                </a:cubicBezTo>
                <a:cubicBezTo>
                  <a:pt x="533960" y="72856"/>
                  <a:pt x="521845" y="52599"/>
                  <a:pt x="508513" y="40982"/>
                </a:cubicBezTo>
                <a:cubicBezTo>
                  <a:pt x="495181" y="29365"/>
                  <a:pt x="493083" y="15614"/>
                  <a:pt x="467167" y="11112"/>
                </a:cubicBezTo>
                <a:close/>
              </a:path>
            </a:pathLst>
          </a:custGeom>
          <a:gradFill flip="none" rotWithShape="1">
            <a:gsLst>
              <a:gs pos="34000">
                <a:srgbClr val="000000">
                  <a:alpha val="0"/>
                </a:srgbClr>
              </a:gs>
              <a:gs pos="77000">
                <a:schemeClr val="accent5">
                  <a:lumMod val="50000"/>
                  <a:alpha val="60000"/>
                </a:schemeClr>
              </a:gs>
            </a:gsLst>
            <a:lin ang="16200000" scaled="1"/>
            <a:tileRect/>
          </a:gradFill>
          <a:ln w="9525" cap="flat" cmpd="sng">
            <a:noFill/>
            <a:prstDash val="solid"/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29" name="Rectangle 28"/>
          <p:cNvSpPr/>
          <p:nvPr userDrawn="1"/>
        </p:nvSpPr>
        <p:spPr bwMode="white">
          <a:xfrm>
            <a:off x="-69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50000"/>
                </a:schemeClr>
              </a:gs>
              <a:gs pos="25000">
                <a:schemeClr val="bg2">
                  <a:alpha val="30000"/>
                </a:schemeClr>
              </a:gs>
              <a:gs pos="50000">
                <a:schemeClr val="bg2">
                  <a:alpha val="25000"/>
                </a:schemeClr>
              </a:gs>
              <a:gs pos="72000">
                <a:schemeClr val="bg2">
                  <a:lumMod val="75000"/>
                </a:schemeClr>
              </a:gs>
              <a:gs pos="100000">
                <a:schemeClr val="bg2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 bwMode="gray">
          <a:xfrm>
            <a:off x="11160531" y="1874537"/>
            <a:ext cx="787565" cy="590674"/>
          </a:xfrm>
          <a:prstGeom prst="ellipse">
            <a:avLst/>
          </a:prstGeom>
          <a:solidFill>
            <a:srgbClr val="FFFFFF">
              <a:alpha val="11000"/>
            </a:srgb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2" name="Group 31"/>
          <p:cNvGrpSpPr/>
          <p:nvPr userDrawn="1"/>
        </p:nvGrpSpPr>
        <p:grpSpPr bwMode="gray">
          <a:xfrm>
            <a:off x="340453" y="265013"/>
            <a:ext cx="1414952" cy="640166"/>
            <a:chOff x="255340" y="265013"/>
            <a:chExt cx="1061214" cy="640166"/>
          </a:xfrm>
        </p:grpSpPr>
        <p:sp>
          <p:nvSpPr>
            <p:cNvPr id="33" name="Oval 32"/>
            <p:cNvSpPr/>
            <p:nvPr/>
          </p:nvSpPr>
          <p:spPr bwMode="gray">
            <a:xfrm>
              <a:off x="1039867" y="633682"/>
              <a:ext cx="276687" cy="246216"/>
            </a:xfrm>
            <a:prstGeom prst="ellipse">
              <a:avLst/>
            </a:prstGeom>
            <a:solidFill>
              <a:srgbClr val="FFFFFF">
                <a:alpha val="16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grpSp>
          <p:nvGrpSpPr>
            <p:cNvPr id="34" name="Group 1892"/>
            <p:cNvGrpSpPr/>
            <p:nvPr/>
          </p:nvGrpSpPr>
          <p:grpSpPr bwMode="gray">
            <a:xfrm>
              <a:off x="255340" y="265013"/>
              <a:ext cx="192686" cy="640166"/>
              <a:chOff x="3156912" y="3358675"/>
              <a:chExt cx="274320" cy="911384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90000" dist="50800" dir="5400000" sy="-100000" algn="bl" rotWithShape="0"/>
            </a:effectLst>
          </p:grpSpPr>
          <p:grpSp>
            <p:nvGrpSpPr>
              <p:cNvPr id="153" name="Group 1278"/>
              <p:cNvGrpSpPr/>
              <p:nvPr/>
            </p:nvGrpSpPr>
            <p:grpSpPr bwMode="gray">
              <a:xfrm>
                <a:off x="3156912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202" name="Rectangle 20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3" name="Rectangle 20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4" name="Rectangle 20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5" name="Rectangle 20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6" name="Rectangle 20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54" name="Group 1279"/>
              <p:cNvGrpSpPr/>
              <p:nvPr/>
            </p:nvGrpSpPr>
            <p:grpSpPr bwMode="gray">
              <a:xfrm>
                <a:off x="3156912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97" name="Rectangle 19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9" name="Rectangle 19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0" name="Rectangle 19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1" name="Rectangle 20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55" name="Group 1285"/>
              <p:cNvGrpSpPr/>
              <p:nvPr/>
            </p:nvGrpSpPr>
            <p:grpSpPr bwMode="gray">
              <a:xfrm>
                <a:off x="3156912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92" name="Rectangle 19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3" name="Rectangle 19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4" name="Rectangle 19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5" name="Rectangle 19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6" name="Rectangle 19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56" name="Group 1291"/>
              <p:cNvGrpSpPr/>
              <p:nvPr/>
            </p:nvGrpSpPr>
            <p:grpSpPr bwMode="gray">
              <a:xfrm>
                <a:off x="3156912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87" name="Rectangle 18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8" name="Rectangle 18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0" name="Rectangle 18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91" name="Rectangle 19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57" name="Group 1303"/>
              <p:cNvGrpSpPr/>
              <p:nvPr/>
            </p:nvGrpSpPr>
            <p:grpSpPr bwMode="gray">
              <a:xfrm>
                <a:off x="3156912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82" name="Rectangle 18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3" name="Rectangle 18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4" name="Rectangle 18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5" name="Rectangle 18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6" name="Rectangle 18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58" name="Group 1309"/>
              <p:cNvGrpSpPr/>
              <p:nvPr/>
            </p:nvGrpSpPr>
            <p:grpSpPr bwMode="gray">
              <a:xfrm>
                <a:off x="3156912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77" name="Rectangle 17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8" name="Rectangle 17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9" name="Rectangle 17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0" name="Rectangle 17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1" name="Rectangle 18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59" name="Group 1315"/>
              <p:cNvGrpSpPr/>
              <p:nvPr/>
            </p:nvGrpSpPr>
            <p:grpSpPr bwMode="gray">
              <a:xfrm>
                <a:off x="3156912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72" name="Rectangle 17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3" name="Rectangle 17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" name="Rectangle 17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5" name="Rectangle 17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60" name="Group 1321"/>
              <p:cNvGrpSpPr/>
              <p:nvPr/>
            </p:nvGrpSpPr>
            <p:grpSpPr bwMode="gray">
              <a:xfrm>
                <a:off x="3156912" y="3544949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67" name="Rectangle 16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8" name="Rectangle 16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9" name="Rectangle 16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1" name="Rectangle 17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61" name="Group 1334"/>
              <p:cNvGrpSpPr/>
              <p:nvPr/>
            </p:nvGrpSpPr>
            <p:grpSpPr bwMode="gray">
              <a:xfrm>
                <a:off x="3156912" y="3358675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62" name="Rectangle 16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4" name="Rectangle 16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5" name="Rectangle 16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5" name="Group 1893"/>
            <p:cNvGrpSpPr/>
            <p:nvPr/>
          </p:nvGrpSpPr>
          <p:grpSpPr bwMode="gray">
            <a:xfrm>
              <a:off x="471261" y="461274"/>
              <a:ext cx="192686" cy="443905"/>
              <a:chOff x="3474729" y="3638086"/>
              <a:chExt cx="274320" cy="631973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90000" dist="50800" dir="5400000" sy="-100000" algn="bl" rotWithShape="0"/>
            </a:effectLst>
          </p:grpSpPr>
          <p:grpSp>
            <p:nvGrpSpPr>
              <p:cNvPr id="123" name="Group 1343"/>
              <p:cNvGrpSpPr/>
              <p:nvPr/>
            </p:nvGrpSpPr>
            <p:grpSpPr bwMode="gray">
              <a:xfrm>
                <a:off x="3474729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48" name="Rectangle 14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9" name="Rectangle 14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1" name="Rectangle 15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2" name="Rectangle 15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4" name="Group 1344"/>
              <p:cNvGrpSpPr/>
              <p:nvPr/>
            </p:nvGrpSpPr>
            <p:grpSpPr bwMode="gray">
              <a:xfrm>
                <a:off x="3474729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43" name="Rectangle 142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5" name="Rectangle 144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6" name="Rectangle 145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5" name="Group 1345"/>
              <p:cNvGrpSpPr/>
              <p:nvPr/>
            </p:nvGrpSpPr>
            <p:grpSpPr bwMode="gray">
              <a:xfrm>
                <a:off x="3474729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38" name="Rectangle 13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0" name="Rectangle 13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1" name="Rectangle 14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42" name="Rectangle 14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6" name="Group 1346"/>
              <p:cNvGrpSpPr/>
              <p:nvPr/>
            </p:nvGrpSpPr>
            <p:grpSpPr bwMode="gray">
              <a:xfrm>
                <a:off x="3474729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33" name="Rectangle 132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4" name="Rectangle 133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5" name="Rectangle 134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6" name="Rectangle 135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7" name="Rectangle 136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7" name="Group 1349"/>
              <p:cNvGrpSpPr/>
              <p:nvPr/>
            </p:nvGrpSpPr>
            <p:grpSpPr bwMode="gray">
              <a:xfrm>
                <a:off x="3474729" y="3638086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28" name="Rectangle 12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1" name="Rectangle 13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2" name="Rectangle 13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6" name="Group 1895"/>
            <p:cNvGrpSpPr/>
            <p:nvPr/>
          </p:nvGrpSpPr>
          <p:grpSpPr bwMode="gray">
            <a:xfrm>
              <a:off x="687181" y="395854"/>
              <a:ext cx="192686" cy="509325"/>
              <a:chOff x="3780640" y="3544949"/>
              <a:chExt cx="274320" cy="725110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90000" dist="50800" dir="5400000" sy="-100000" algn="bl" rotWithShape="0"/>
            </a:effectLst>
          </p:grpSpPr>
          <p:grpSp>
            <p:nvGrpSpPr>
              <p:cNvPr id="81" name="Group 1404"/>
              <p:cNvGrpSpPr/>
              <p:nvPr/>
            </p:nvGrpSpPr>
            <p:grpSpPr bwMode="gray">
              <a:xfrm>
                <a:off x="3780640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18" name="Rectangle 11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2" name="Rectangle 12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82" name="Group 1405"/>
              <p:cNvGrpSpPr/>
              <p:nvPr/>
            </p:nvGrpSpPr>
            <p:grpSpPr bwMode="gray">
              <a:xfrm>
                <a:off x="3780640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13" name="Rectangle 112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" name="Rectangle 113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" name="Rectangle 114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6" name="Rectangle 115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7" name="Rectangle 116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83" name="Group 1406"/>
              <p:cNvGrpSpPr/>
              <p:nvPr/>
            </p:nvGrpSpPr>
            <p:grpSpPr bwMode="gray">
              <a:xfrm>
                <a:off x="3780640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08" name="Rectangle 10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84" name="Group 1407"/>
              <p:cNvGrpSpPr/>
              <p:nvPr/>
            </p:nvGrpSpPr>
            <p:grpSpPr bwMode="gray">
              <a:xfrm>
                <a:off x="3780640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103" name="Rectangle 102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Rectangle 103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Rectangle 104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6" name="Rectangle 105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7" name="Rectangle 106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85" name="Group 1408"/>
              <p:cNvGrpSpPr/>
              <p:nvPr/>
            </p:nvGrpSpPr>
            <p:grpSpPr bwMode="gray">
              <a:xfrm>
                <a:off x="3780640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98" name="Rectangle 9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" name="Rectangle 9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0" name="Rectangle 9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86" name="Group 1409"/>
              <p:cNvGrpSpPr/>
              <p:nvPr/>
            </p:nvGrpSpPr>
            <p:grpSpPr bwMode="gray">
              <a:xfrm>
                <a:off x="3780640" y="3731223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93" name="Rectangle 92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Rectangle 93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5" name="Rectangle 94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6" name="Rectangle 95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7" name="Rectangle 96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87" name="Group 1411"/>
              <p:cNvGrpSpPr/>
              <p:nvPr/>
            </p:nvGrpSpPr>
            <p:grpSpPr bwMode="gray">
              <a:xfrm>
                <a:off x="3780640" y="3544949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88" name="Rectangle 87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Rectangle 88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Rectangle 89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Rectangle 90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Rectangle 91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7" name="Group 1894"/>
            <p:cNvGrpSpPr/>
            <p:nvPr/>
          </p:nvGrpSpPr>
          <p:grpSpPr bwMode="gray">
            <a:xfrm>
              <a:off x="903101" y="592115"/>
              <a:ext cx="192686" cy="313064"/>
              <a:chOff x="4086551" y="3824360"/>
              <a:chExt cx="274320" cy="445699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90000" dist="50800" dir="5400000" sy="-100000" algn="bl" rotWithShape="0"/>
            </a:effectLst>
          </p:grpSpPr>
          <p:grpSp>
            <p:nvGrpSpPr>
              <p:cNvPr id="57" name="Group 1465"/>
              <p:cNvGrpSpPr/>
              <p:nvPr/>
            </p:nvGrpSpPr>
            <p:grpSpPr bwMode="gray">
              <a:xfrm>
                <a:off x="4086551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76" name="Rectangle 7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7" name="Rectangle 7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8" name="Rectangle 7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Rectangle 7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Rectangle 7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58" name="Group 1466"/>
              <p:cNvGrpSpPr/>
              <p:nvPr/>
            </p:nvGrpSpPr>
            <p:grpSpPr bwMode="gray">
              <a:xfrm>
                <a:off x="4086551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71" name="Rectangle 7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2" name="Rectangle 7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3" name="Rectangle 7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4" name="Rectangle 7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5" name="Rectangle 7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59" name="Group 1467"/>
              <p:cNvGrpSpPr/>
              <p:nvPr/>
            </p:nvGrpSpPr>
            <p:grpSpPr bwMode="gray">
              <a:xfrm>
                <a:off x="4086551" y="4010634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66" name="Rectangle 65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7" name="Rectangle 66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8" name="Rectangle 67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9" name="Rectangle 68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0" name="Rectangle 69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60" name="Group 1469"/>
              <p:cNvGrpSpPr/>
              <p:nvPr/>
            </p:nvGrpSpPr>
            <p:grpSpPr bwMode="gray">
              <a:xfrm>
                <a:off x="4086551" y="3824360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61" name="Rectangle 60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2" name="Rectangle 61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3" name="Rectangle 62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4" name="Rectangle 63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5" name="Rectangle 64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38" name="Group 1896"/>
            <p:cNvGrpSpPr/>
            <p:nvPr/>
          </p:nvGrpSpPr>
          <p:grpSpPr bwMode="gray">
            <a:xfrm>
              <a:off x="1119022" y="657536"/>
              <a:ext cx="192686" cy="247643"/>
              <a:chOff x="4392462" y="3917497"/>
              <a:chExt cx="274320" cy="352562"/>
            </a:xfrm>
            <a:gradFill flip="none" rotWithShape="1">
              <a:gsLst>
                <a:gs pos="0">
                  <a:schemeClr val="accent3">
                    <a:lumMod val="50000"/>
                    <a:alpha val="67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effectLst>
              <a:reflection blurRad="6350" stA="50000" endA="300" endPos="90000" dist="50800" dir="5400000" sy="-100000" algn="bl" rotWithShape="0"/>
            </a:effectLst>
          </p:grpSpPr>
          <p:grpSp>
            <p:nvGrpSpPr>
              <p:cNvPr id="39" name="Group 1526"/>
              <p:cNvGrpSpPr/>
              <p:nvPr/>
            </p:nvGrpSpPr>
            <p:grpSpPr bwMode="gray">
              <a:xfrm>
                <a:off x="4392462" y="419690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52" name="Rectangle 5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Rectangle 5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4" name="Rectangle 5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Rectangle 5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Rectangle 5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0" name="Group 1527"/>
              <p:cNvGrpSpPr/>
              <p:nvPr/>
            </p:nvGrpSpPr>
            <p:grpSpPr bwMode="gray">
              <a:xfrm>
                <a:off x="4392462" y="4103771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47" name="Rectangle 46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8" name="Rectangle 47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" name="Rectangle 48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Rectangle 49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Rectangle 50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1" name="Group 1529"/>
              <p:cNvGrpSpPr/>
              <p:nvPr/>
            </p:nvGrpSpPr>
            <p:grpSpPr bwMode="gray">
              <a:xfrm>
                <a:off x="4392462" y="3917497"/>
                <a:ext cx="274320" cy="73152"/>
                <a:chOff x="4042229" y="4197048"/>
                <a:chExt cx="335474" cy="73152"/>
              </a:xfrm>
              <a:grpFill/>
            </p:grpSpPr>
            <p:sp>
              <p:nvSpPr>
                <p:cNvPr id="42" name="Rectangle 41"/>
                <p:cNvSpPr/>
                <p:nvPr/>
              </p:nvSpPr>
              <p:spPr bwMode="gray">
                <a:xfrm>
                  <a:off x="404222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Rectangle 42"/>
                <p:cNvSpPr/>
                <p:nvPr/>
              </p:nvSpPr>
              <p:spPr bwMode="gray">
                <a:xfrm>
                  <a:off x="4112382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Rectangle 43"/>
                <p:cNvSpPr/>
                <p:nvPr/>
              </p:nvSpPr>
              <p:spPr bwMode="gray">
                <a:xfrm>
                  <a:off x="4182535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Rectangle 44"/>
                <p:cNvSpPr/>
                <p:nvPr/>
              </p:nvSpPr>
              <p:spPr bwMode="gray">
                <a:xfrm>
                  <a:off x="4252688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Rectangle 45"/>
                <p:cNvSpPr/>
                <p:nvPr/>
              </p:nvSpPr>
              <p:spPr bwMode="gray">
                <a:xfrm>
                  <a:off x="4322839" y="4197048"/>
                  <a:ext cx="54864" cy="73152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gray">
          <a:xfrm>
            <a:off x="609600" y="153034"/>
            <a:ext cx="10972800" cy="111132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537960"/>
            <a:ext cx="2844800" cy="2468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3E5550C-169A-41D6-83E4-FDDCF37F5DD5}" type="datetimeFigureOut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10/17/2019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7827264" y="6537960"/>
            <a:ext cx="3860800" cy="2468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669536" y="6537960"/>
            <a:ext cx="2844800" cy="2468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74934B7-39E3-476A-8EFC-B8AACB25BCC0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970362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763" r:id="rId10"/>
    <p:sldLayoutId id="2147483764" r:id="rId11"/>
  </p:sldLayoutIdLst>
  <p:txStyles>
    <p:titleStyle>
      <a:lvl1pPr algn="ctr" defTabSz="914400" rtl="0" eaLnBrk="1" latinLnBrk="0" hangingPunct="1">
        <a:spcBef>
          <a:spcPct val="0"/>
        </a:spcBef>
        <a:buNone/>
        <a:defRPr kumimoji="0" lang="en-US" sz="4000" b="0" i="0" u="none" strike="noStrike" kern="1200" cap="none" spc="0" normalizeH="0" baseline="0" noProof="0" dirty="0">
          <a:ln w="18415" cmpd="sng">
            <a:noFill/>
            <a:prstDash val="solid"/>
          </a:ln>
          <a:solidFill>
            <a:srgbClr val="FFFFFF"/>
          </a:solidFill>
          <a:effectLst>
            <a:outerShdw blurRad="63500" dir="3600000" algn="tl" rotWithShape="0">
              <a:srgbClr val="000000">
                <a:alpha val="70000"/>
              </a:srgbClr>
            </a:outerShdw>
          </a:effectLst>
          <a:uLnTx/>
          <a:uFillTx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accent1"/>
        </a:buClr>
        <a:buSzPct val="90000"/>
        <a:buFont typeface="Wingdings 3" pitchFamily="18" charset="2"/>
        <a:buChar char="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accent2"/>
        </a:buClr>
        <a:buSzPct val="90000"/>
        <a:buFont typeface="Wingdings 3" pitchFamily="18" charset="2"/>
        <a:buChar char="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accent3"/>
        </a:buClr>
        <a:buSzPct val="90000"/>
        <a:buFont typeface="Wingdings 3" pitchFamily="18" charset="2"/>
        <a:buChar char="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accent4"/>
        </a:buClr>
        <a:buSzPct val="90000"/>
        <a:buFont typeface="Wingdings 3" pitchFamily="18" charset="2"/>
        <a:buChar char="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accent5"/>
        </a:buClr>
        <a:buSzPct val="90000"/>
        <a:buFont typeface="Wingdings 3" pitchFamily="18" charset="2"/>
        <a:buChar char="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C3876653-0E27-4E73-91A7-EA5B31C5314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93017EA-01BD-45FD-B102-5DCE40ACA0DF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4066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6" r:id="rId1"/>
    <p:sldLayoutId id="2147483767" r:id="rId2"/>
    <p:sldLayoutId id="2147483768" r:id="rId3"/>
    <p:sldLayoutId id="2147483769" r:id="rId4"/>
    <p:sldLayoutId id="2147483770" r:id="rId5"/>
    <p:sldLayoutId id="2147483771" r:id="rId6"/>
    <p:sldLayoutId id="2147483772" r:id="rId7"/>
    <p:sldLayoutId id="2147483773" r:id="rId8"/>
    <p:sldLayoutId id="2147483774" r:id="rId9"/>
    <p:sldLayoutId id="2147483775" r:id="rId10"/>
    <p:sldLayoutId id="214748377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C3876653-0E27-4E73-91A7-EA5B31C5314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93017EA-01BD-45FD-B102-5DCE40ACA0DF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7112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8" r:id="rId1"/>
    <p:sldLayoutId id="2147483779" r:id="rId2"/>
    <p:sldLayoutId id="2147483780" r:id="rId3"/>
    <p:sldLayoutId id="2147483781" r:id="rId4"/>
    <p:sldLayoutId id="2147483782" r:id="rId5"/>
    <p:sldLayoutId id="2147483783" r:id="rId6"/>
    <p:sldLayoutId id="2147483784" r:id="rId7"/>
    <p:sldLayoutId id="2147483785" r:id="rId8"/>
    <p:sldLayoutId id="2147483786" r:id="rId9"/>
    <p:sldLayoutId id="2147483787" r:id="rId10"/>
    <p:sldLayoutId id="214748378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C3876653-0E27-4E73-91A7-EA5B31C5314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10/17/2019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93017EA-01BD-45FD-B102-5DCE40ACA0DF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02222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0" r:id="rId1"/>
    <p:sldLayoutId id="2147483791" r:id="rId2"/>
    <p:sldLayoutId id="2147483792" r:id="rId3"/>
    <p:sldLayoutId id="2147483793" r:id="rId4"/>
    <p:sldLayoutId id="2147483794" r:id="rId5"/>
    <p:sldLayoutId id="2147483795" r:id="rId6"/>
    <p:sldLayoutId id="2147483796" r:id="rId7"/>
    <p:sldLayoutId id="2147483797" r:id="rId8"/>
    <p:sldLayoutId id="2147483798" r:id="rId9"/>
    <p:sldLayoutId id="2147483799" r:id="rId10"/>
    <p:sldLayoutId id="214748380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8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jpeg"/><Relationship Id="rId13" Type="http://schemas.openxmlformats.org/officeDocument/2006/relationships/image" Target="../media/image80.jpeg"/><Relationship Id="rId3" Type="http://schemas.openxmlformats.org/officeDocument/2006/relationships/slideLayout" Target="../slideLayouts/slideLayout53.xml"/><Relationship Id="rId7" Type="http://schemas.openxmlformats.org/officeDocument/2006/relationships/image" Target="../media/image74.jpeg"/><Relationship Id="rId12" Type="http://schemas.openxmlformats.org/officeDocument/2006/relationships/image" Target="../media/image79.jpe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73.jpeg"/><Relationship Id="rId11" Type="http://schemas.openxmlformats.org/officeDocument/2006/relationships/image" Target="../media/image78.jpeg"/><Relationship Id="rId5" Type="http://schemas.openxmlformats.org/officeDocument/2006/relationships/image" Target="../media/image72.jpeg"/><Relationship Id="rId15" Type="http://schemas.openxmlformats.org/officeDocument/2006/relationships/image" Target="../media/image68.png"/><Relationship Id="rId10" Type="http://schemas.openxmlformats.org/officeDocument/2006/relationships/image" Target="../media/image77.jpeg"/><Relationship Id="rId4" Type="http://schemas.openxmlformats.org/officeDocument/2006/relationships/notesSlide" Target="../notesSlides/notesSlide9.xml"/><Relationship Id="rId9" Type="http://schemas.openxmlformats.org/officeDocument/2006/relationships/image" Target="../media/image76.jpeg"/><Relationship Id="rId14" Type="http://schemas.openxmlformats.org/officeDocument/2006/relationships/image" Target="../media/image81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2.xml"/><Relationship Id="rId6" Type="http://schemas.openxmlformats.org/officeDocument/2006/relationships/image" Target="../media/image85.jpeg"/><Relationship Id="rId5" Type="http://schemas.openxmlformats.org/officeDocument/2006/relationships/image" Target="../media/image84.jpeg"/><Relationship Id="rId4" Type="http://schemas.openxmlformats.org/officeDocument/2006/relationships/image" Target="../media/image83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9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10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5.xml"/><Relationship Id="rId6" Type="http://schemas.openxmlformats.org/officeDocument/2006/relationships/image" Target="../media/image89.jpeg"/><Relationship Id="rId5" Type="http://schemas.openxmlformats.org/officeDocument/2006/relationships/image" Target="../media/image88.jpeg"/><Relationship Id="rId4" Type="http://schemas.openxmlformats.org/officeDocument/2006/relationships/image" Target="../media/image87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image" Target="../media/image86.jpg"/><Relationship Id="rId1" Type="http://schemas.openxmlformats.org/officeDocument/2006/relationships/slideLayout" Target="../slideLayouts/slideLayout12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image" Target="../media/image90.jpeg"/><Relationship Id="rId1" Type="http://schemas.openxmlformats.org/officeDocument/2006/relationships/slideLayout" Target="../slideLayouts/slideLayout13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7" Type="http://schemas.openxmlformats.org/officeDocument/2006/relationships/hyperlink" Target="https://www.youtube.com/watch?v=7-7knsP2n5w&amp;amp=&amp;ctp=CAkQpDAiEwj4nvv-08m-AhVJm34KHUg4AHEyCmctaGlnaC1jcHY=&amp;amp=&amp;guid=&amp;amp=&amp;hl=vi&amp;amp=&amp;gl=IN&amp;amp=&amp;client=mv-google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5.xml"/><Relationship Id="rId6" Type="http://schemas.openxmlformats.org/officeDocument/2006/relationships/hyperlink" Target="file:///C:\Users\MyPC\Desktop\nhac%20mp3\the%202nd%20song.mp3" TargetMode="External"/><Relationship Id="rId5" Type="http://schemas.openxmlformats.org/officeDocument/2006/relationships/hyperlink" Target="file:///C:\Users\MyPC\Desktop\nhac%20mp3\the%201st%20song.mp3" TargetMode="External"/><Relationship Id="rId4" Type="http://schemas.openxmlformats.org/officeDocument/2006/relationships/image" Target="../media/image6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7.xml"/><Relationship Id="rId4" Type="http://schemas.microsoft.com/office/2007/relationships/hdphoto" Target="../media/hdphoto2.wdp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ontrol" Target="../activeX/activeX5.xml"/><Relationship Id="rId3" Type="http://schemas.openxmlformats.org/officeDocument/2006/relationships/audio" Target="../media/media1.mp3"/><Relationship Id="rId7" Type="http://schemas.openxmlformats.org/officeDocument/2006/relationships/control" Target="../activeX/activeX4.xml"/><Relationship Id="rId12" Type="http://schemas.openxmlformats.org/officeDocument/2006/relationships/image" Target="../media/image69.wmf"/><Relationship Id="rId2" Type="http://schemas.microsoft.com/office/2007/relationships/media" Target="../media/media1.mp3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3.xml"/><Relationship Id="rId11" Type="http://schemas.openxmlformats.org/officeDocument/2006/relationships/image" Target="../media/image68.png"/><Relationship Id="rId5" Type="http://schemas.openxmlformats.org/officeDocument/2006/relationships/control" Target="../activeX/activeX2.xml"/><Relationship Id="rId10" Type="http://schemas.openxmlformats.org/officeDocument/2006/relationships/notesSlide" Target="../notesSlides/notesSlide4.xml"/><Relationship Id="rId4" Type="http://schemas.openxmlformats.org/officeDocument/2006/relationships/control" Target="../activeX/activeX1.xml"/><Relationship Id="rId9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68.png"/><Relationship Id="rId4" Type="http://schemas.openxmlformats.org/officeDocument/2006/relationships/notesSlide" Target="../notesSlides/notesSlide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file:///E:\GIAO%20AN%20HOI%20GIANG\E7%20UNIT%204%20-%20HOI%20GIANG\Package%20-%20Unit%2004.%20Music%20and%20Arts.%20Lesson%201.%20Getting%20started\Player.swf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3.xml"/><Relationship Id="rId4" Type="http://schemas.openxmlformats.org/officeDocument/2006/relationships/image" Target="../media/image71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BFA6CC5-D933-417C-8A75-FD044D5589FF}"/>
              </a:ext>
            </a:extLst>
          </p:cNvPr>
          <p:cNvSpPr/>
          <p:nvPr/>
        </p:nvSpPr>
        <p:spPr>
          <a:xfrm>
            <a:off x="598340" y="2455101"/>
            <a:ext cx="10995318" cy="4050202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normalizeH="0" baseline="0" noProof="0" dirty="0">
                <a:ln w="0"/>
                <a:solidFill>
                  <a:srgbClr val="FF0000"/>
                </a:solidFill>
                <a:effectLst/>
                <a:uLnTx/>
                <a:uFillTx/>
                <a:latin typeface=".Vn3DH" panose="020B7200000000000000" pitchFamily="34" charset="0"/>
              </a:rPr>
              <a:t>WELCOME </a:t>
            </a:r>
            <a:r>
              <a:rPr kumimoji="0" lang="en-US" sz="6600" b="1" i="0" u="none" strike="noStrike" kern="0" normalizeH="0" baseline="0" noProof="0" dirty="0" smtClean="0">
                <a:ln w="0"/>
                <a:solidFill>
                  <a:srgbClr val="FF0000"/>
                </a:solidFill>
                <a:effectLst/>
                <a:uLnTx/>
                <a:uFillTx/>
                <a:latin typeface=".Vn3DH" panose="020B7200000000000000" pitchFamily="34" charset="0"/>
              </a:rPr>
              <a:t>TO</a:t>
            </a:r>
            <a:r>
              <a:rPr kumimoji="0" lang="en-US" sz="6600" b="1" i="0" u="none" strike="noStrike" kern="0" normalizeH="0" noProof="0" dirty="0" smtClean="0">
                <a:ln w="0"/>
                <a:solidFill>
                  <a:srgbClr val="FF0000"/>
                </a:solidFill>
                <a:effectLst/>
                <a:uLnTx/>
                <a:uFillTx/>
                <a:latin typeface=".Vn3DH" panose="020B7200000000000000" pitchFamily="34" charset="0"/>
              </a:rPr>
              <a:t> OUR CLASS</a:t>
            </a:r>
            <a:r>
              <a:rPr kumimoji="0" lang="en-US" sz="6600" b="1" i="0" u="none" strike="noStrike" kern="0" normalizeH="0" baseline="0" noProof="0" dirty="0" smtClean="0">
                <a:ln w="0"/>
                <a:solidFill>
                  <a:srgbClr val="FF0000"/>
                </a:solidFill>
                <a:effectLst/>
                <a:uLnTx/>
                <a:uFillTx/>
                <a:latin typeface=".Vn3DH" panose="020B7200000000000000" pitchFamily="34" charset="0"/>
              </a:rPr>
              <a:t> </a:t>
            </a:r>
            <a:r>
              <a:rPr kumimoji="0" lang="en-US" sz="6600" b="1" i="0" u="none" strike="noStrike" kern="0" normalizeH="0" baseline="0" noProof="0" dirty="0">
                <a:ln w="0"/>
                <a:solidFill>
                  <a:srgbClr val="FF0000"/>
                </a:solidFill>
                <a:effectLst/>
                <a:uLnTx/>
                <a:uFillTx/>
                <a:latin typeface=".Vn3DH" panose="020B7200000000000000" pitchFamily="34" charset="0"/>
              </a:rPr>
              <a:t>!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84D7BBFC-7CCF-48E3-9E71-A3CD9779FAD0}"/>
              </a:ext>
            </a:extLst>
          </p:cNvPr>
          <p:cNvSpPr/>
          <p:nvPr/>
        </p:nvSpPr>
        <p:spPr>
          <a:xfrm>
            <a:off x="6003633" y="2252836"/>
            <a:ext cx="18473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endParaRPr lang="en-US" sz="5400" b="1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VNI-Univer" pitchFamily="2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09B12893-BB8D-47BB-ABCC-E6DB7578426E}"/>
              </a:ext>
            </a:extLst>
          </p:cNvPr>
          <p:cNvSpPr/>
          <p:nvPr/>
        </p:nvSpPr>
        <p:spPr>
          <a:xfrm>
            <a:off x="5903407" y="5543612"/>
            <a:ext cx="184731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endParaRPr lang="vi-VN" sz="3600" b="1" i="1" dirty="0">
              <a:ln w="0"/>
              <a:solidFill>
                <a:schemeClr val="accent5">
                  <a:lumMod val="1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lowchart: Process 3"/>
          <p:cNvSpPr/>
          <p:nvPr/>
        </p:nvSpPr>
        <p:spPr>
          <a:xfrm>
            <a:off x="588475" y="217283"/>
            <a:ext cx="11362099" cy="6391747"/>
          </a:xfrm>
          <a:prstGeom prst="flowChartProcess">
            <a:avLst/>
          </a:prstGeom>
          <a:noFill/>
          <a:ln w="76200">
            <a:solidFill>
              <a:srgbClr val="5D73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2" name="TextBox 13"/>
          <p:cNvSpPr txBox="1">
            <a:spLocks noChangeArrowheads="1"/>
          </p:cNvSpPr>
          <p:nvPr/>
        </p:nvSpPr>
        <p:spPr bwMode="auto">
          <a:xfrm>
            <a:off x="742384" y="268320"/>
            <a:ext cx="1078267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solidFill>
                  <a:srgbClr val="FF0000"/>
                </a:solidFill>
              </a:rPr>
              <a:t>d. Work in pairs. Make short role-plays with the expressions above. Then </a:t>
            </a:r>
            <a:r>
              <a:rPr lang="en-US" altLang="en-US" sz="2800" b="1" dirty="0" err="1">
                <a:solidFill>
                  <a:srgbClr val="FF0000"/>
                </a:solidFill>
              </a:rPr>
              <a:t>practise</a:t>
            </a:r>
            <a:r>
              <a:rPr lang="en-US" altLang="en-US" sz="2800" b="1" dirty="0">
                <a:solidFill>
                  <a:srgbClr val="FF0000"/>
                </a:solidFill>
              </a:rPr>
              <a:t> them.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60903" y="3963075"/>
            <a:ext cx="11171976" cy="2217082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ü"/>
              <a:defRPr/>
            </a:pPr>
            <a:r>
              <a:rPr lang="en-US" sz="3200" b="1" i="1" dirty="0">
                <a:solidFill>
                  <a:srgbClr val="FF0000"/>
                </a:solidFill>
              </a:rPr>
              <a:t>Example 2</a:t>
            </a:r>
            <a:r>
              <a:rPr lang="en-US" sz="3200" b="1" dirty="0">
                <a:solidFill>
                  <a:srgbClr val="FF0000"/>
                </a:solidFill>
              </a:rPr>
              <a:t> </a:t>
            </a:r>
            <a:endParaRPr lang="en-US" sz="3200" dirty="0">
              <a:solidFill>
                <a:srgbClr val="FF0000"/>
              </a:solidFill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200" dirty="0"/>
              <a:t>A:  I like watching football match on TV.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200" dirty="0"/>
              <a:t>B: Oh, come on ! It’s more exciting to watch it at the stadium.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60903" y="1382355"/>
            <a:ext cx="11171976" cy="2062103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ü"/>
              <a:defRPr/>
            </a:pPr>
            <a:r>
              <a:rPr lang="en-US" sz="3200" b="1" i="1" dirty="0">
                <a:solidFill>
                  <a:srgbClr val="FF0000"/>
                </a:solidFill>
              </a:rPr>
              <a:t>Example 1</a:t>
            </a:r>
            <a:endParaRPr lang="en-US" sz="3200" dirty="0">
              <a:solidFill>
                <a:srgbClr val="FF0000"/>
              </a:solidFill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200" dirty="0"/>
              <a:t>A:  We’ll go to the theatre next Sunday. Can you go, too?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200" dirty="0"/>
              <a:t>B:  Let me see. I’ll have to ask my parents first.</a:t>
            </a:r>
          </a:p>
        </p:txBody>
      </p:sp>
    </p:spTree>
    <p:extLst>
      <p:ext uri="{BB962C8B-B14F-4D97-AF65-F5344CB8AC3E}">
        <p14:creationId xmlns:p14="http://schemas.microsoft.com/office/powerpoint/2010/main" val="356537288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12192000" cy="707886"/>
          </a:xfrm>
          <a:prstGeom prst="rect">
            <a:avLst/>
          </a:prstGeom>
          <a:solidFill>
            <a:srgbClr val="00B0F0"/>
          </a:solidFill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b="1" kern="0" dirty="0">
                <a:ln w="10160">
                  <a:noFill/>
                  <a:prstDash val="solid"/>
                </a:ln>
                <a:solidFill>
                  <a:srgbClr val="FFFF00"/>
                </a:solidFill>
                <a:latin typeface="Trebuchet MS"/>
              </a:rPr>
              <a:t>II. Practice</a:t>
            </a:r>
          </a:p>
        </p:txBody>
      </p:sp>
      <p:sp>
        <p:nvSpPr>
          <p:cNvPr id="4" name="TextBox 13"/>
          <p:cNvSpPr txBox="1">
            <a:spLocks noChangeArrowheads="1"/>
          </p:cNvSpPr>
          <p:nvPr/>
        </p:nvSpPr>
        <p:spPr bwMode="auto">
          <a:xfrm>
            <a:off x="804721" y="707886"/>
            <a:ext cx="116166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2400" b="1" dirty="0">
                <a:solidFill>
                  <a:srgbClr val="FF0000"/>
                </a:solidFill>
                <a:latin typeface="Calibri"/>
              </a:rPr>
              <a:t>Put the correct word/ phrase under each of the pictures. Then listen and repeat. </a:t>
            </a:r>
          </a:p>
        </p:txBody>
      </p:sp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816987" y="1331476"/>
            <a:ext cx="133267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>
                <a:latin typeface="+mj-lt"/>
              </a:rPr>
              <a:t>a. camera</a:t>
            </a:r>
          </a:p>
        </p:txBody>
      </p:sp>
      <p:sp>
        <p:nvSpPr>
          <p:cNvPr id="40" name="TextBox 39"/>
          <p:cNvSpPr txBox="1">
            <a:spLocks noChangeArrowheads="1"/>
          </p:cNvSpPr>
          <p:nvPr/>
        </p:nvSpPr>
        <p:spPr bwMode="auto">
          <a:xfrm>
            <a:off x="3228980" y="1331476"/>
            <a:ext cx="221113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>
                <a:latin typeface="+mj-lt"/>
              </a:rPr>
              <a:t>b. portrait</a:t>
            </a:r>
          </a:p>
        </p:txBody>
      </p:sp>
      <p:sp>
        <p:nvSpPr>
          <p:cNvPr id="41" name="TextBox 40"/>
          <p:cNvSpPr txBox="1">
            <a:spLocks noChangeArrowheads="1"/>
          </p:cNvSpPr>
          <p:nvPr/>
        </p:nvSpPr>
        <p:spPr bwMode="auto">
          <a:xfrm>
            <a:off x="6519427" y="1371019"/>
            <a:ext cx="20568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>
                <a:latin typeface="+mj-lt"/>
              </a:rPr>
              <a:t>c. paintbrush</a:t>
            </a:r>
          </a:p>
        </p:txBody>
      </p:sp>
      <p:sp>
        <p:nvSpPr>
          <p:cNvPr id="42" name="TextBox 41"/>
          <p:cNvSpPr txBox="1">
            <a:spLocks noChangeArrowheads="1"/>
          </p:cNvSpPr>
          <p:nvPr/>
        </p:nvSpPr>
        <p:spPr bwMode="auto">
          <a:xfrm>
            <a:off x="9051131" y="1368303"/>
            <a:ext cx="2139141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err="1">
                <a:latin typeface="+mj-lt"/>
              </a:rPr>
              <a:t>d.microphone</a:t>
            </a:r>
            <a:endParaRPr lang="en-US" altLang="en-US" sz="2000" dirty="0">
              <a:latin typeface="+mj-lt"/>
            </a:endParaRPr>
          </a:p>
        </p:txBody>
      </p:sp>
      <p:sp>
        <p:nvSpPr>
          <p:cNvPr id="43" name="TextBox 42"/>
          <p:cNvSpPr txBox="1">
            <a:spLocks noChangeArrowheads="1"/>
          </p:cNvSpPr>
          <p:nvPr/>
        </p:nvSpPr>
        <p:spPr bwMode="auto">
          <a:xfrm>
            <a:off x="548659" y="1849315"/>
            <a:ext cx="197459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latin typeface="+mj-lt"/>
              </a:rPr>
              <a:t>e. museum</a:t>
            </a:r>
          </a:p>
        </p:txBody>
      </p:sp>
      <p:sp>
        <p:nvSpPr>
          <p:cNvPr id="44" name="TextBox 43"/>
          <p:cNvSpPr txBox="1">
            <a:spLocks noChangeArrowheads="1"/>
          </p:cNvSpPr>
          <p:nvPr/>
        </p:nvSpPr>
        <p:spPr bwMode="auto">
          <a:xfrm>
            <a:off x="3385896" y="1859154"/>
            <a:ext cx="1977749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>
                <a:latin typeface="+mj-lt"/>
              </a:rPr>
              <a:t>f. painting</a:t>
            </a:r>
          </a:p>
        </p:txBody>
      </p:sp>
      <p:sp>
        <p:nvSpPr>
          <p:cNvPr id="45" name="TextBox 44"/>
          <p:cNvSpPr txBox="1">
            <a:spLocks noChangeArrowheads="1"/>
          </p:cNvSpPr>
          <p:nvPr/>
        </p:nvSpPr>
        <p:spPr bwMode="auto">
          <a:xfrm>
            <a:off x="6226290" y="1801690"/>
            <a:ext cx="2008851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>
                <a:latin typeface="+mj-lt"/>
              </a:rPr>
              <a:t>g. crayons</a:t>
            </a:r>
          </a:p>
        </p:txBody>
      </p:sp>
      <p:sp>
        <p:nvSpPr>
          <p:cNvPr id="46" name="TextBox 45"/>
          <p:cNvSpPr txBox="1">
            <a:spLocks noChangeArrowheads="1"/>
          </p:cNvSpPr>
          <p:nvPr/>
        </p:nvSpPr>
        <p:spPr bwMode="auto">
          <a:xfrm>
            <a:off x="8968855" y="1851063"/>
            <a:ext cx="2303691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>
                <a:latin typeface="+mj-lt"/>
              </a:rPr>
              <a:t>h. art gallery</a:t>
            </a:r>
          </a:p>
        </p:txBody>
      </p:sp>
      <p:sp>
        <p:nvSpPr>
          <p:cNvPr id="47" name="TextBox 46"/>
          <p:cNvSpPr txBox="1">
            <a:spLocks noChangeArrowheads="1"/>
          </p:cNvSpPr>
          <p:nvPr/>
        </p:nvSpPr>
        <p:spPr bwMode="auto">
          <a:xfrm>
            <a:off x="388262" y="2362200"/>
            <a:ext cx="197459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err="1">
                <a:latin typeface="+mj-lt"/>
              </a:rPr>
              <a:t>i</a:t>
            </a:r>
            <a:r>
              <a:rPr lang="en-US" altLang="en-US" sz="2000" dirty="0">
                <a:latin typeface="+mj-lt"/>
              </a:rPr>
              <a:t>. opera</a:t>
            </a:r>
          </a:p>
        </p:txBody>
      </p:sp>
      <p:pic>
        <p:nvPicPr>
          <p:cNvPr id="49" name="Picture 27" descr="image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0409" y="3150591"/>
            <a:ext cx="1540936" cy="1143000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" name="Picture 29" descr="images (7)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3363" y="3167189"/>
            <a:ext cx="1727768" cy="1143000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" name="TextBox 54"/>
          <p:cNvSpPr txBox="1">
            <a:spLocks noChangeArrowheads="1"/>
          </p:cNvSpPr>
          <p:nvPr/>
        </p:nvSpPr>
        <p:spPr bwMode="auto">
          <a:xfrm>
            <a:off x="3432385" y="2380869"/>
            <a:ext cx="296188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err="1">
                <a:latin typeface="+mj-lt"/>
              </a:rPr>
              <a:t>j.musical</a:t>
            </a:r>
            <a:r>
              <a:rPr lang="en-US" altLang="en-US" sz="2000" dirty="0">
                <a:latin typeface="+mj-lt"/>
              </a:rPr>
              <a:t> instruments</a:t>
            </a:r>
          </a:p>
        </p:txBody>
      </p:sp>
      <p:grpSp>
        <p:nvGrpSpPr>
          <p:cNvPr id="69" name="Group 68"/>
          <p:cNvGrpSpPr/>
          <p:nvPr/>
        </p:nvGrpSpPr>
        <p:grpSpPr>
          <a:xfrm>
            <a:off x="548659" y="3150591"/>
            <a:ext cx="1480944" cy="1152808"/>
            <a:chOff x="1774286" y="3124200"/>
            <a:chExt cx="1480944" cy="1152808"/>
          </a:xfrm>
        </p:grpSpPr>
        <p:pic>
          <p:nvPicPr>
            <p:cNvPr id="48" name="Picture 26" descr="download (1).jp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4286" y="3134008"/>
              <a:ext cx="1480944" cy="1143000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7" name="Rectangle 56"/>
            <p:cNvSpPr/>
            <p:nvPr/>
          </p:nvSpPr>
          <p:spPr>
            <a:xfrm>
              <a:off x="1782778" y="3124200"/>
              <a:ext cx="411373" cy="379413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b="1" dirty="0">
                  <a:latin typeface="+mj-lt"/>
                </a:rPr>
                <a:t>1</a:t>
              </a:r>
            </a:p>
          </p:txBody>
        </p:sp>
      </p:grpSp>
      <p:sp>
        <p:nvSpPr>
          <p:cNvPr id="58" name="Rectangle 57"/>
          <p:cNvSpPr/>
          <p:nvPr/>
        </p:nvSpPr>
        <p:spPr>
          <a:xfrm>
            <a:off x="2750408" y="3150591"/>
            <a:ext cx="411373" cy="379413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latin typeface="+mj-lt"/>
              </a:rPr>
              <a:t>2</a:t>
            </a:r>
          </a:p>
        </p:txBody>
      </p:sp>
      <p:grpSp>
        <p:nvGrpSpPr>
          <p:cNvPr id="71" name="Group 70"/>
          <p:cNvGrpSpPr/>
          <p:nvPr/>
        </p:nvGrpSpPr>
        <p:grpSpPr>
          <a:xfrm>
            <a:off x="4959726" y="3150591"/>
            <a:ext cx="1691773" cy="1209675"/>
            <a:chOff x="4787723" y="3099303"/>
            <a:chExt cx="1691773" cy="1209675"/>
          </a:xfrm>
        </p:grpSpPr>
        <p:pic>
          <p:nvPicPr>
            <p:cNvPr id="56" name="Picture 37" descr="images (1).jpg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87723" y="3099303"/>
              <a:ext cx="1691773" cy="120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" name="Rectangle 58"/>
            <p:cNvSpPr/>
            <p:nvPr/>
          </p:nvSpPr>
          <p:spPr>
            <a:xfrm>
              <a:off x="4810617" y="3115901"/>
              <a:ext cx="411373" cy="438150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b="1" dirty="0">
                  <a:latin typeface="+mj-lt"/>
                </a:rPr>
                <a:t>3</a:t>
              </a:r>
            </a:p>
          </p:txBody>
        </p:sp>
      </p:grpSp>
      <p:sp>
        <p:nvSpPr>
          <p:cNvPr id="60" name="Rectangle 59"/>
          <p:cNvSpPr/>
          <p:nvPr/>
        </p:nvSpPr>
        <p:spPr>
          <a:xfrm>
            <a:off x="7323363" y="3223738"/>
            <a:ext cx="418230" cy="43815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latin typeface="+mj-lt"/>
              </a:rPr>
              <a:t>4</a:t>
            </a:r>
          </a:p>
        </p:txBody>
      </p:sp>
      <p:grpSp>
        <p:nvGrpSpPr>
          <p:cNvPr id="72" name="Group 71"/>
          <p:cNvGrpSpPr/>
          <p:nvPr/>
        </p:nvGrpSpPr>
        <p:grpSpPr>
          <a:xfrm>
            <a:off x="548659" y="4992732"/>
            <a:ext cx="1492057" cy="1143000"/>
            <a:chOff x="1771666" y="4876800"/>
            <a:chExt cx="1492057" cy="1143000"/>
          </a:xfrm>
        </p:grpSpPr>
        <p:pic>
          <p:nvPicPr>
            <p:cNvPr id="51" name="Picture 31" descr="download (3)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82779" y="4876800"/>
              <a:ext cx="1480944" cy="1143000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" name="Rectangle 60"/>
            <p:cNvSpPr/>
            <p:nvPr/>
          </p:nvSpPr>
          <p:spPr>
            <a:xfrm>
              <a:off x="1771666" y="4876800"/>
              <a:ext cx="423371" cy="342900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b="1" dirty="0">
                  <a:latin typeface="+mj-lt"/>
                </a:rPr>
                <a:t>6</a:t>
              </a: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753980" y="4956414"/>
            <a:ext cx="1480944" cy="1149350"/>
            <a:chOff x="3306779" y="4870450"/>
            <a:chExt cx="1480944" cy="1149350"/>
          </a:xfrm>
        </p:grpSpPr>
        <p:pic>
          <p:nvPicPr>
            <p:cNvPr id="52" name="Picture 32" descr="download (2)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6779" y="4876800"/>
              <a:ext cx="1480944" cy="1143000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2" name="Rectangle 61"/>
            <p:cNvSpPr/>
            <p:nvPr/>
          </p:nvSpPr>
          <p:spPr>
            <a:xfrm>
              <a:off x="3309954" y="4870450"/>
              <a:ext cx="407945" cy="349250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b="1" dirty="0">
                  <a:latin typeface="+mj-lt"/>
                </a:rPr>
                <a:t>7</a:t>
              </a: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7323363" y="4879975"/>
            <a:ext cx="1727768" cy="1152525"/>
            <a:chOff x="6659579" y="4867275"/>
            <a:chExt cx="1727768" cy="1152525"/>
          </a:xfrm>
        </p:grpSpPr>
        <p:pic>
          <p:nvPicPr>
            <p:cNvPr id="53" name="Picture 34" descr="images (6)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59579" y="4876800"/>
              <a:ext cx="1727768" cy="1143000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3" name="Rectangle 62"/>
            <p:cNvSpPr/>
            <p:nvPr/>
          </p:nvSpPr>
          <p:spPr>
            <a:xfrm>
              <a:off x="6659579" y="4867275"/>
              <a:ext cx="418230" cy="342900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b="1" dirty="0">
                  <a:latin typeface="+mj-lt"/>
                </a:rPr>
                <a:t>9</a:t>
              </a: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9718509" y="4867275"/>
            <a:ext cx="1807132" cy="1268457"/>
            <a:chOff x="8362967" y="4876800"/>
            <a:chExt cx="1616354" cy="1143000"/>
          </a:xfrm>
        </p:grpSpPr>
        <p:pic>
          <p:nvPicPr>
            <p:cNvPr id="54" name="Picture 35" descr="images (2)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62967" y="4876800"/>
              <a:ext cx="1616354" cy="1143000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4" name="Rectangle 63"/>
            <p:cNvSpPr/>
            <p:nvPr/>
          </p:nvSpPr>
          <p:spPr>
            <a:xfrm>
              <a:off x="8374079" y="4879975"/>
              <a:ext cx="617060" cy="330200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b="1">
                  <a:latin typeface="+mj-lt"/>
                </a:rPr>
                <a:t>10</a:t>
              </a:r>
              <a:endParaRPr lang="en-US" sz="2800" b="1" dirty="0">
                <a:latin typeface="+mj-lt"/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4883324" y="4902416"/>
            <a:ext cx="1785667" cy="1162050"/>
            <a:chOff x="4838716" y="4870450"/>
            <a:chExt cx="1785667" cy="1162050"/>
          </a:xfrm>
        </p:grpSpPr>
        <p:pic>
          <p:nvPicPr>
            <p:cNvPr id="66" name="Picture 14" descr="http://upload.wikimedia.org/wikipedia/commons/b/b0/British_museum_entrance.jpg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3479" y="4889500"/>
              <a:ext cx="1780904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" name="Rectangle 66"/>
            <p:cNvSpPr/>
            <p:nvPr/>
          </p:nvSpPr>
          <p:spPr>
            <a:xfrm>
              <a:off x="4838716" y="4870450"/>
              <a:ext cx="485077" cy="339725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b="1" dirty="0">
                  <a:latin typeface="+mj-lt"/>
                </a:rPr>
                <a:t>8</a:t>
              </a: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9709230" y="3150591"/>
            <a:ext cx="1751385" cy="1159598"/>
            <a:chOff x="8369317" y="3078163"/>
            <a:chExt cx="1751385" cy="1236662"/>
          </a:xfrm>
        </p:grpSpPr>
        <p:pic>
          <p:nvPicPr>
            <p:cNvPr id="65" name="Picture 10" descr="http://vanvn.net/upload/news/admin/2012/10/5069c358a6ca1.jpeg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4079" y="3078163"/>
              <a:ext cx="1746623" cy="12366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Rectangle 67"/>
            <p:cNvSpPr/>
            <p:nvPr/>
          </p:nvSpPr>
          <p:spPr>
            <a:xfrm>
              <a:off x="8369317" y="3098800"/>
              <a:ext cx="464508" cy="436563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b="1" dirty="0">
                  <a:latin typeface="+mj-lt"/>
                </a:rPr>
                <a:t>5</a:t>
              </a:r>
            </a:p>
          </p:txBody>
        </p:sp>
      </p:grpSp>
      <p:pic>
        <p:nvPicPr>
          <p:cNvPr id="2" name="Unit_4.Page_39.Getting_started.Ex_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 flipH="1">
            <a:off x="11393008" y="54638"/>
            <a:ext cx="609113" cy="9035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023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7037E-7 L 0.16068 0.435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34" y="21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0.00417 L 0.49818 0.44468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909" y="220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3.33333E-6 L 0.2638 0.69189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90" y="345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3.7037E-6 L -0.72214 0.44213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07" y="2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2.59259E-6 L 0.35313 0.6358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656" y="3178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48148E-6 L 0.11133 0.3664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60" y="18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1.85185E-6 L -0.31146 0.64143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573" y="320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4.07407E-6 L -0.72682 0.64237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341" y="3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1.11111E-6 L 0.5569 0.55833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39" y="279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96 1.11111E-6 L 0.2724 0.27847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16" y="139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7" dur="9200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5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77499" y="3009177"/>
            <a:ext cx="4817818" cy="2667000"/>
            <a:chOff x="553656" y="1191358"/>
            <a:chExt cx="4817818" cy="2667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3656" y="1191358"/>
              <a:ext cx="2095500" cy="2667000"/>
            </a:xfrm>
            <a:prstGeom prst="rect">
              <a:avLst/>
            </a:prstGeom>
          </p:spPr>
        </p:pic>
        <p:pic>
          <p:nvPicPr>
            <p:cNvPr id="33794" name="Picture 2" descr="Kết quả hình ảnh cho ảnh võ nguyên giáp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2115" y="1191358"/>
              <a:ext cx="2199359" cy="25146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" name="Group 2"/>
          <p:cNvGrpSpPr/>
          <p:nvPr/>
        </p:nvGrpSpPr>
        <p:grpSpPr>
          <a:xfrm>
            <a:off x="7104928" y="3009177"/>
            <a:ext cx="4713959" cy="2514600"/>
            <a:chOff x="1981200" y="3810000"/>
            <a:chExt cx="4713959" cy="2086708"/>
          </a:xfrm>
        </p:grpSpPr>
        <p:pic>
          <p:nvPicPr>
            <p:cNvPr id="33798" name="Picture 6" descr="Kết quả hình ảnh cho tranh phong canh paintin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81200" y="3839308"/>
              <a:ext cx="2095500" cy="2057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800" name="Picture 8" descr="Kết quả hình ảnh cho tranh phong canh paintin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9659" y="3810000"/>
              <a:ext cx="2095500" cy="2057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6" name="Rectangle 5"/>
          <p:cNvSpPr/>
          <p:nvPr/>
        </p:nvSpPr>
        <p:spPr>
          <a:xfrm>
            <a:off x="278634" y="962358"/>
            <a:ext cx="11540253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36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* What is the difference between </a:t>
            </a:r>
            <a:r>
              <a:rPr lang="en-US" sz="3600" b="1" dirty="0">
                <a:ln w="12700">
                  <a:noFill/>
                  <a:prstDash val="solid"/>
                </a:ln>
                <a:solidFill>
                  <a:srgbClr val="FF0000"/>
                </a:solidFill>
              </a:rPr>
              <a:t>a portrait </a:t>
            </a:r>
            <a:r>
              <a:rPr lang="en-US" sz="36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and </a:t>
            </a:r>
            <a:r>
              <a:rPr lang="en-US" sz="3600" b="1" dirty="0">
                <a:ln w="12700">
                  <a:noFill/>
                  <a:prstDash val="solid"/>
                </a:ln>
                <a:solidFill>
                  <a:srgbClr val="FF0000"/>
                </a:solidFill>
              </a:rPr>
              <a:t>a painting ?</a:t>
            </a:r>
            <a:r>
              <a:rPr lang="en-US" sz="6600" b="1" dirty="0">
                <a:ln w="12700">
                  <a:noFill/>
                  <a:prstDash val="solid"/>
                </a:ln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5" name="Rectangle 4"/>
          <p:cNvSpPr/>
          <p:nvPr/>
        </p:nvSpPr>
        <p:spPr>
          <a:xfrm>
            <a:off x="5344947" y="3525543"/>
            <a:ext cx="1510350" cy="110799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6600" b="1" cap="none" spc="0" dirty="0">
                <a:ln/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</a:rPr>
              <a:t>and</a:t>
            </a:r>
          </a:p>
        </p:txBody>
      </p:sp>
    </p:spTree>
    <p:extLst>
      <p:ext uri="{BB962C8B-B14F-4D97-AF65-F5344CB8AC3E}">
        <p14:creationId xmlns:p14="http://schemas.microsoft.com/office/powerpoint/2010/main" val="122061706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2812649" y="494817"/>
            <a:ext cx="6621854" cy="3648919"/>
            <a:chOff x="3505201" y="228600"/>
            <a:chExt cx="4713959" cy="2667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5201" y="228600"/>
              <a:ext cx="1885679" cy="2667000"/>
            </a:xfrm>
            <a:prstGeom prst="rect">
              <a:avLst/>
            </a:prstGeom>
          </p:spPr>
        </p:pic>
        <p:pic>
          <p:nvPicPr>
            <p:cNvPr id="33794" name="Picture 2" descr="Kết quả hình ảnh cho ảnh võ nguyên giáp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19801" y="304800"/>
              <a:ext cx="2199359" cy="25146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6" name="Rectangle 5"/>
          <p:cNvSpPr/>
          <p:nvPr/>
        </p:nvSpPr>
        <p:spPr>
          <a:xfrm>
            <a:off x="717630" y="4647236"/>
            <a:ext cx="1104224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 dirty="0">
                <a:solidFill>
                  <a:srgbClr val="FF0000"/>
                </a:solidFill>
              </a:rPr>
              <a:t>A portrait</a:t>
            </a:r>
            <a:r>
              <a:rPr lang="en-US" altLang="en-US" sz="3600" dirty="0">
                <a:solidFill>
                  <a:srgbClr val="FF0000"/>
                </a:solidFill>
              </a:rPr>
              <a:t> :  </a:t>
            </a:r>
            <a:r>
              <a:rPr lang="en-US" altLang="en-US" sz="3600" dirty="0">
                <a:solidFill>
                  <a:prstClr val="black"/>
                </a:solidFill>
              </a:rPr>
              <a:t>A painting , drawing or photograph of a 		              person, especially of the head and shoulders.</a:t>
            </a:r>
            <a:endParaRPr lang="en-US" sz="6600" b="1" dirty="0">
              <a:ln w="18000">
                <a:solidFill>
                  <a:srgbClr val="C0504D">
                    <a:satMod val="140000"/>
                  </a:srgbClr>
                </a:solidFill>
                <a:prstDash val="solid"/>
                <a:miter lim="800000"/>
              </a:ln>
              <a:solidFill>
                <a:srgbClr val="FF0000"/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67439967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2395960" y="702198"/>
            <a:ext cx="7390435" cy="3754056"/>
            <a:chOff x="1981200" y="3810000"/>
            <a:chExt cx="4713959" cy="2086708"/>
          </a:xfrm>
        </p:grpSpPr>
        <p:pic>
          <p:nvPicPr>
            <p:cNvPr id="33798" name="Picture 6" descr="Kết quả hình ảnh cho tranh phong canh painti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81200" y="3839308"/>
              <a:ext cx="2095500" cy="2057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3800" name="Picture 8" descr="Kết quả hình ảnh cho tranh phong canh painti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9659" y="3810000"/>
              <a:ext cx="2095500" cy="2057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TextBox 3"/>
          <p:cNvSpPr txBox="1"/>
          <p:nvPr/>
        </p:nvSpPr>
        <p:spPr>
          <a:xfrm>
            <a:off x="694481" y="4948178"/>
            <a:ext cx="111695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 dirty="0">
                <a:solidFill>
                  <a:srgbClr val="FF0000"/>
                </a:solidFill>
              </a:rPr>
              <a:t>A painting</a:t>
            </a:r>
            <a:r>
              <a:rPr lang="en-US" altLang="en-US" sz="3600" dirty="0">
                <a:solidFill>
                  <a:srgbClr val="FF0000"/>
                </a:solidFill>
              </a:rPr>
              <a:t> :  </a:t>
            </a:r>
            <a:r>
              <a:rPr lang="en-US" altLang="en-US" sz="3600" dirty="0">
                <a:solidFill>
                  <a:prstClr val="black"/>
                </a:solidFill>
              </a:rPr>
              <a:t>A picture that has been made by using paint.</a:t>
            </a:r>
          </a:p>
        </p:txBody>
      </p:sp>
    </p:spTree>
    <p:extLst>
      <p:ext uri="{BB962C8B-B14F-4D97-AF65-F5344CB8AC3E}">
        <p14:creationId xmlns:p14="http://schemas.microsoft.com/office/powerpoint/2010/main" val="3815833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 descr="Kết quả hình ảnh cho inside museum"/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26648" y="2116501"/>
            <a:ext cx="4022202" cy="4570838"/>
            <a:chOff x="723418" y="2405062"/>
            <a:chExt cx="2636588" cy="3739933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3418" y="2405062"/>
              <a:ext cx="2619375" cy="1743075"/>
            </a:xfrm>
            <a:prstGeom prst="rect">
              <a:avLst/>
            </a:prstGeom>
          </p:spPr>
        </p:pic>
        <p:pic>
          <p:nvPicPr>
            <p:cNvPr id="46086" name="Picture 6" descr="Kết quả hình ảnh cho bảo tang hồ chí minh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418" y="4396058"/>
              <a:ext cx="2636588" cy="17489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" name="Group 4"/>
          <p:cNvGrpSpPr/>
          <p:nvPr/>
        </p:nvGrpSpPr>
        <p:grpSpPr>
          <a:xfrm>
            <a:off x="7361859" y="2116501"/>
            <a:ext cx="3998693" cy="4570837"/>
            <a:chOff x="8347277" y="2247572"/>
            <a:chExt cx="2619375" cy="3897423"/>
          </a:xfrm>
        </p:grpSpPr>
        <p:pic>
          <p:nvPicPr>
            <p:cNvPr id="46088" name="Picture 8" descr="Kết quả hình ảnh cho art gallery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7277" y="2247572"/>
              <a:ext cx="2573867" cy="17665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6090" name="Picture 10" descr="Kết quả hình ảnh cho art gallery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7277" y="4401920"/>
              <a:ext cx="2619375" cy="17430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" name="Rectangle 6"/>
          <p:cNvSpPr/>
          <p:nvPr/>
        </p:nvSpPr>
        <p:spPr>
          <a:xfrm>
            <a:off x="-316375" y="227089"/>
            <a:ext cx="12824749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3600" b="1" dirty="0">
                <a:ln w="18000">
                  <a:solidFill>
                    <a:srgbClr val="C0504D">
                      <a:satMod val="140000"/>
                    </a:srgbClr>
                  </a:solidFill>
                  <a:prstDash val="solid"/>
                  <a:miter lim="800000"/>
                </a:ln>
                <a:solidFill>
                  <a:srgbClr val="FF0000"/>
                </a:solidFill>
              </a:rPr>
              <a:t> What is the difference between </a:t>
            </a:r>
            <a:r>
              <a:rPr lang="en-US" sz="3600" b="1" dirty="0">
                <a:ln w="18000">
                  <a:noFill/>
                  <a:prstDash val="solid"/>
                  <a:miter lim="800000"/>
                </a:ln>
                <a:solidFill>
                  <a:srgbClr val="002060"/>
                </a:solidFill>
              </a:rPr>
              <a:t>a museum </a:t>
            </a:r>
            <a:r>
              <a:rPr lang="en-US" sz="3600" b="1" dirty="0">
                <a:ln w="18000">
                  <a:solidFill>
                    <a:srgbClr val="C0504D">
                      <a:satMod val="140000"/>
                    </a:srgbClr>
                  </a:solidFill>
                  <a:prstDash val="solid"/>
                  <a:miter lim="800000"/>
                </a:ln>
                <a:solidFill>
                  <a:srgbClr val="FF0000"/>
                </a:solidFill>
              </a:rPr>
              <a:t>and </a:t>
            </a:r>
            <a:r>
              <a:rPr lang="en-US" sz="3600" b="1" dirty="0">
                <a:ln w="18000">
                  <a:noFill/>
                  <a:prstDash val="solid"/>
                  <a:miter lim="800000"/>
                </a:ln>
                <a:solidFill>
                  <a:srgbClr val="002060"/>
                </a:solidFill>
              </a:rPr>
              <a:t>an art gallery </a:t>
            </a:r>
            <a:r>
              <a:rPr lang="en-US" sz="3600" b="1" dirty="0">
                <a:ln w="18000">
                  <a:solidFill>
                    <a:srgbClr val="C0504D">
                      <a:satMod val="140000"/>
                    </a:srgbClr>
                  </a:solidFill>
                  <a:prstDash val="solid"/>
                  <a:miter lim="800000"/>
                </a:ln>
                <a:solidFill>
                  <a:srgbClr val="FF0000"/>
                </a:solidFill>
              </a:rPr>
              <a:t>?</a:t>
            </a:r>
            <a:r>
              <a:rPr lang="en-US" sz="6600" b="1" dirty="0">
                <a:ln w="18000">
                  <a:solidFill>
                    <a:srgbClr val="C0504D">
                      <a:satMod val="140000"/>
                    </a:srgbClr>
                  </a:solidFill>
                  <a:prstDash val="solid"/>
                  <a:miter lim="800000"/>
                </a:ln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6" name="Rectangle 5"/>
          <p:cNvSpPr/>
          <p:nvPr/>
        </p:nvSpPr>
        <p:spPr>
          <a:xfrm>
            <a:off x="4951905" y="3103289"/>
            <a:ext cx="1954382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8800" b="1" cap="none" spc="0" dirty="0">
                <a:ln/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</a:rPr>
              <a:t>and</a:t>
            </a:r>
          </a:p>
        </p:txBody>
      </p:sp>
    </p:spTree>
    <p:extLst>
      <p:ext uri="{BB962C8B-B14F-4D97-AF65-F5344CB8AC3E}">
        <p14:creationId xmlns:p14="http://schemas.microsoft.com/office/powerpoint/2010/main" val="2652731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 descr="Kết quả hình ảnh cho inside museum"/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58815" y="324091"/>
            <a:ext cx="11412638" cy="4398380"/>
            <a:chOff x="1600200" y="914400"/>
            <a:chExt cx="6370388" cy="1748937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00200" y="920262"/>
              <a:ext cx="2619375" cy="1743075"/>
            </a:xfrm>
            <a:prstGeom prst="rect">
              <a:avLst/>
            </a:prstGeom>
          </p:spPr>
        </p:pic>
        <p:pic>
          <p:nvPicPr>
            <p:cNvPr id="46086" name="Picture 6" descr="Kết quả hình ảnh cho bảo tang hồ chí minh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0" y="914400"/>
              <a:ext cx="2636588" cy="17489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" name="Rectangle 6"/>
          <p:cNvSpPr/>
          <p:nvPr/>
        </p:nvSpPr>
        <p:spPr>
          <a:xfrm>
            <a:off x="760071" y="5085145"/>
            <a:ext cx="10695007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800" b="1" dirty="0">
                <a:solidFill>
                  <a:srgbClr val="FF0000"/>
                </a:solidFill>
              </a:rPr>
              <a:t>A museum</a:t>
            </a:r>
            <a:r>
              <a:rPr lang="en-US" altLang="en-US" sz="2800" dirty="0">
                <a:solidFill>
                  <a:srgbClr val="FF0000"/>
                </a:solidFill>
              </a:rPr>
              <a:t> : </a:t>
            </a:r>
            <a:r>
              <a:rPr lang="en-US" altLang="en-US" sz="2800" dirty="0">
                <a:solidFill>
                  <a:prstClr val="black"/>
                </a:solidFill>
              </a:rPr>
              <a:t>A building in which objects of artistic , cultural, historical or scientific interest are kept and shown to the public. Artwork at art galleries is often for sale while at museums there is nothing for sale.</a:t>
            </a:r>
          </a:p>
        </p:txBody>
      </p:sp>
    </p:spTree>
    <p:extLst>
      <p:ext uri="{BB962C8B-B14F-4D97-AF65-F5344CB8AC3E}">
        <p14:creationId xmlns:p14="http://schemas.microsoft.com/office/powerpoint/2010/main" val="3315800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 descr="Kết quả hình ảnh cho inside museum"/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76805" y="4700286"/>
            <a:ext cx="10733589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>
                <a:solidFill>
                  <a:srgbClr val="FF0000"/>
                </a:solidFill>
              </a:rPr>
              <a:t>An art gallery</a:t>
            </a:r>
            <a:r>
              <a:rPr lang="en-US" altLang="en-US" sz="3200" dirty="0">
                <a:solidFill>
                  <a:srgbClr val="FF0000"/>
                </a:solidFill>
              </a:rPr>
              <a:t> :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prstClr val="black"/>
                </a:solidFill>
              </a:rPr>
              <a:t>A building where paintings and other works of art are 	shown to the public for sale.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099836" y="516841"/>
            <a:ext cx="9992328" cy="4183445"/>
            <a:chOff x="1532792" y="2795954"/>
            <a:chExt cx="5506183" cy="1766521"/>
          </a:xfrm>
        </p:grpSpPr>
        <p:pic>
          <p:nvPicPr>
            <p:cNvPr id="8" name="Picture 8" descr="Kết quả hình ảnh cho art gallery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2792" y="2795954"/>
              <a:ext cx="2573867" cy="1676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10" descr="Kết quả hình ảnh cho art gallery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9600" y="2819400"/>
              <a:ext cx="2619375" cy="17430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123585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10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1"/>
            <a:ext cx="12192000" cy="992777"/>
          </a:xfrm>
          <a:solidFill>
            <a:srgbClr val="0070C0"/>
          </a:solidFill>
        </p:spPr>
        <p:txBody>
          <a:bodyPr>
            <a:normAutofit/>
          </a:bodyPr>
          <a:lstStyle/>
          <a:p>
            <a:r>
              <a:rPr lang="en-US" sz="320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Complete these sentences with words from 2.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15685" y="1543753"/>
            <a:ext cx="11560629" cy="4906963"/>
          </a:xfrm>
        </p:spPr>
        <p:txBody>
          <a:bodyPr>
            <a:normAutofit fontScale="92500" lnSpcReduction="10000"/>
          </a:bodyPr>
          <a:lstStyle/>
          <a:p>
            <a:pPr marL="0" indent="0"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1. The painter’s exhibition, “Hidden Flower”, begins today at the city ______________.</a:t>
            </a:r>
          </a:p>
          <a:p>
            <a:pPr marL="0" indent="0"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2. Bui </a:t>
            </a:r>
            <a:r>
              <a:rPr lang="en-US" dirty="0" err="1">
                <a:latin typeface="Times New Roman" pitchFamily="18" charset="0"/>
                <a:cs typeface="Times New Roman" pitchFamily="18" charset="0"/>
              </a:rPr>
              <a:t>Xuan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dirty="0" err="1">
                <a:latin typeface="Times New Roman" pitchFamily="18" charset="0"/>
                <a:cs typeface="Times New Roman" pitchFamily="18" charset="0"/>
              </a:rPr>
              <a:t>Phai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 is my </a:t>
            </a:r>
            <a:r>
              <a:rPr lang="en-US" dirty="0" err="1">
                <a:latin typeface="Times New Roman" pitchFamily="18" charset="0"/>
                <a:cs typeface="Times New Roman" pitchFamily="18" charset="0"/>
              </a:rPr>
              <a:t>favourite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 artist. I love his ___________ of the old Ha </a:t>
            </a:r>
            <a:r>
              <a:rPr lang="en-US" dirty="0" err="1">
                <a:latin typeface="Times New Roman" pitchFamily="18" charset="0"/>
                <a:cs typeface="Times New Roman" pitchFamily="18" charset="0"/>
              </a:rPr>
              <a:t>Noi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 streets.</a:t>
            </a:r>
          </a:p>
          <a:p>
            <a:pPr marL="0" indent="0"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3. In Barcelona, Spain, you can visit a ________ dedicated to the life of Picasso.</a:t>
            </a:r>
          </a:p>
          <a:p>
            <a:pPr marL="0" indent="0"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4. I think photography is an interesting art form. Of course, having a good _________ is important.</a:t>
            </a:r>
          </a:p>
          <a:p>
            <a:pPr marL="0" indent="0">
              <a:buNone/>
            </a:pPr>
            <a:r>
              <a:rPr lang="en-US" sz="3600" dirty="0">
                <a:latin typeface="Times New Roman" pitchFamily="18" charset="0"/>
                <a:cs typeface="Times New Roman" pitchFamily="18" charset="0"/>
              </a:rPr>
              <a:t>5. I rarely listen to ___________ at home. I can’t understand the words they sing, and I prefer modern music.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307977" y="2379552"/>
            <a:ext cx="1981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paintings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79417" y="1856332"/>
            <a:ext cx="1981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art gallery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313714" y="3265714"/>
            <a:ext cx="1510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museum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94360" y="4643206"/>
            <a:ext cx="13193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camera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332513" y="5159961"/>
            <a:ext cx="11016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opera</a:t>
            </a:r>
          </a:p>
        </p:txBody>
      </p:sp>
    </p:spTree>
    <p:extLst>
      <p:ext uri="{BB962C8B-B14F-4D97-AF65-F5344CB8AC3E}">
        <p14:creationId xmlns:p14="http://schemas.microsoft.com/office/powerpoint/2010/main" val="3940737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885065" y="254643"/>
            <a:ext cx="414408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Consolidation</a:t>
            </a:r>
          </a:p>
        </p:txBody>
      </p:sp>
      <p:sp>
        <p:nvSpPr>
          <p:cNvPr id="3" name="Rectangle 2"/>
          <p:cNvSpPr/>
          <p:nvPr/>
        </p:nvSpPr>
        <p:spPr>
          <a:xfrm>
            <a:off x="497711" y="1404753"/>
            <a:ext cx="11146421" cy="403187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>
              <a:lnSpc>
                <a:spcPct val="200000"/>
              </a:lnSpc>
            </a:pPr>
            <a:r>
              <a:rPr lang="en-US" sz="3200" b="0" cap="none" spc="0" dirty="0">
                <a:ln w="0"/>
                <a:solidFill>
                  <a:srgbClr val="7030A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After the lesson, you will able to know :</a:t>
            </a:r>
          </a:p>
          <a:p>
            <a:pPr>
              <a:lnSpc>
                <a:spcPct val="200000"/>
              </a:lnSpc>
            </a:pPr>
            <a:r>
              <a:rPr lang="en-US" sz="3200" b="0" cap="none" spc="0" dirty="0">
                <a:ln w="0"/>
                <a:solidFill>
                  <a:srgbClr val="7030A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+ How to make a plan for the weekend with your friends.</a:t>
            </a:r>
          </a:p>
          <a:p>
            <a:pPr>
              <a:lnSpc>
                <a:spcPct val="200000"/>
              </a:lnSpc>
            </a:pPr>
            <a:r>
              <a:rPr lang="en-US" sz="3200" dirty="0">
                <a:ln w="0"/>
                <a:solidFill>
                  <a:srgbClr val="7030A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+ know many words/phrases related to the topic “Music and arts”</a:t>
            </a:r>
          </a:p>
          <a:p>
            <a:pPr>
              <a:lnSpc>
                <a:spcPct val="200000"/>
              </a:lnSpc>
            </a:pPr>
            <a:r>
              <a:rPr lang="en-US" sz="3200" dirty="0">
                <a:ln w="0"/>
                <a:solidFill>
                  <a:srgbClr val="7030A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+ Use some expressions to show your opinion</a:t>
            </a:r>
            <a:endParaRPr lang="en-US" sz="3200" b="0" cap="none" spc="0" dirty="0">
              <a:ln w="0"/>
              <a:solidFill>
                <a:srgbClr val="7030A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41850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Title 1922"/>
          <p:cNvSpPr>
            <a:spLocks noGrp="1"/>
          </p:cNvSpPr>
          <p:nvPr>
            <p:ph type="ctrTitle"/>
          </p:nvPr>
        </p:nvSpPr>
        <p:spPr>
          <a:xfrm>
            <a:off x="1155105" y="4481943"/>
            <a:ext cx="7201677" cy="1470025"/>
          </a:xfrm>
          <a:effectLst>
            <a:reflection blurRad="6350" stA="52000" endA="300" endPos="35000" dir="5400000" sy="-100000" algn="bl" rotWithShape="0"/>
          </a:effectLst>
        </p:spPr>
        <p:txBody>
          <a:bodyPr>
            <a:noAutofit/>
          </a:bodyPr>
          <a:lstStyle/>
          <a:p>
            <a:r>
              <a:rPr lang="en-US" sz="6600" b="0" dirty="0">
                <a:ln w="0"/>
                <a:solidFill>
                  <a:srgbClr val="FFFF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What’s the name of the song ?</a:t>
            </a:r>
            <a:endParaRPr lang="en-US" sz="6000" b="0" dirty="0">
              <a:ln w="0"/>
              <a:solidFill>
                <a:srgbClr val="FFFF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16194" y="134370"/>
            <a:ext cx="1750816" cy="1062232"/>
            <a:chOff x="316194" y="134370"/>
            <a:chExt cx="1750816" cy="1062232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570" b="34704"/>
            <a:stretch/>
          </p:blipFill>
          <p:spPr>
            <a:xfrm>
              <a:off x="316194" y="134370"/>
              <a:ext cx="1677823" cy="600567"/>
            </a:xfrm>
            <a:prstGeom prst="rect">
              <a:avLst/>
            </a:prstGeom>
          </p:spPr>
        </p:pic>
        <p:sp>
          <p:nvSpPr>
            <p:cNvPr id="3" name="Rectangle 2"/>
            <p:cNvSpPr/>
            <p:nvPr/>
          </p:nvSpPr>
          <p:spPr>
            <a:xfrm>
              <a:off x="316194" y="734937"/>
              <a:ext cx="1750816" cy="461665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2400" b="1" dirty="0" err="1">
                  <a:ln w="0"/>
                  <a:solidFill>
                    <a:prstClr val="white"/>
                  </a:solidFill>
                </a:rPr>
                <a:t>trực</a:t>
              </a:r>
              <a:r>
                <a:rPr lang="en-US" sz="2400" b="1" dirty="0">
                  <a:ln w="0"/>
                  <a:solidFill>
                    <a:prstClr val="white"/>
                  </a:solidFill>
                </a:rPr>
                <a:t> </a:t>
              </a:r>
              <a:r>
                <a:rPr lang="en-US" sz="2400" b="1" dirty="0" err="1">
                  <a:ln w="0"/>
                  <a:solidFill>
                    <a:prstClr val="white"/>
                  </a:solidFill>
                </a:rPr>
                <a:t>tiếp</a:t>
              </a:r>
              <a:endParaRPr lang="en-US" sz="2400" b="1" dirty="0">
                <a:ln w="0"/>
                <a:solidFill>
                  <a:prstClr val="white"/>
                </a:solidFill>
              </a:endParaRPr>
            </a:p>
          </p:txBody>
        </p: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7800" y="4217250"/>
            <a:ext cx="2895600" cy="2964778"/>
          </a:xfrm>
          <a:prstGeom prst="rect">
            <a:avLst/>
          </a:prstGeom>
        </p:spPr>
      </p:pic>
      <p:sp>
        <p:nvSpPr>
          <p:cNvPr id="8" name="Action Button: Custom 7">
            <a:hlinkClick r:id="rId5" action="ppaction://hlinkfile" highlightClick="1"/>
          </p:cNvPr>
          <p:cNvSpPr/>
          <p:nvPr/>
        </p:nvSpPr>
        <p:spPr>
          <a:xfrm>
            <a:off x="2465407" y="2453832"/>
            <a:ext cx="1042416" cy="1763417"/>
          </a:xfrm>
          <a:prstGeom prst="actionButtonBlank">
            <a:avLst/>
          </a:prstGeom>
          <a:pattFill prst="sphere">
            <a:fgClr>
              <a:schemeClr val="bg2">
                <a:lumMod val="40000"/>
                <a:lumOff val="60000"/>
              </a:schemeClr>
            </a:fgClr>
            <a:bgClr>
              <a:schemeClr val="bg2">
                <a:lumMod val="75000"/>
              </a:schemeClr>
            </a:bgClr>
          </a:patt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5" name="Action Button: Custom 14">
            <a:hlinkClick r:id="rId6" action="ppaction://hlinkfile" highlightClick="1"/>
          </p:cNvPr>
          <p:cNvSpPr/>
          <p:nvPr/>
        </p:nvSpPr>
        <p:spPr>
          <a:xfrm>
            <a:off x="8785045" y="2453832"/>
            <a:ext cx="1042416" cy="1763417"/>
          </a:xfrm>
          <a:prstGeom prst="actionButtonBlank">
            <a:avLst/>
          </a:prstGeom>
          <a:pattFill prst="sphere">
            <a:fgClr>
              <a:schemeClr val="bg2">
                <a:lumMod val="40000"/>
                <a:lumOff val="60000"/>
              </a:schemeClr>
            </a:fgClr>
            <a:bgClr>
              <a:schemeClr val="bg2">
                <a:lumMod val="75000"/>
              </a:schemeClr>
            </a:bgClr>
          </a:patt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" name="TextBox 4"/>
          <p:cNvSpPr txBox="1"/>
          <p:nvPr/>
        </p:nvSpPr>
        <p:spPr>
          <a:xfrm>
            <a:off x="655093" y="6231298"/>
            <a:ext cx="1109560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7"/>
              </a:rPr>
              <a:t>https://www.youtube.com/watch?v=7-7knsP2n5w&amp;amp=&amp;</a:t>
            </a:r>
            <a:r>
              <a:rPr lang="en-US" dirty="0" smtClean="0">
                <a:hlinkClick r:id="rId7"/>
              </a:rPr>
              <a:t>ctp=CAkQpDAiEwj4nvv-08m-</a:t>
            </a:r>
          </a:p>
          <a:p>
            <a:r>
              <a:rPr lang="en-US" dirty="0" smtClean="0">
                <a:hlinkClick r:id="rId7"/>
              </a:rPr>
              <a:t>AhVJm34KHUg4AHEyCmctaGlnaC1jcHY%3D&amp;amp</a:t>
            </a:r>
            <a:r>
              <a:rPr lang="en-US" dirty="0">
                <a:hlinkClick r:id="rId7"/>
              </a:rPr>
              <a:t>=&amp;</a:t>
            </a:r>
            <a:r>
              <a:rPr lang="en-US" dirty="0" err="1">
                <a:hlinkClick r:id="rId7"/>
              </a:rPr>
              <a:t>guid</a:t>
            </a:r>
            <a:r>
              <a:rPr lang="en-US" dirty="0">
                <a:hlinkClick r:id="rId7"/>
              </a:rPr>
              <a:t>=&amp;amp=&amp;hl=</a:t>
            </a:r>
            <a:r>
              <a:rPr lang="en-US" dirty="0" err="1">
                <a:hlinkClick r:id="rId7"/>
              </a:rPr>
              <a:t>vi&amp;amp</a:t>
            </a:r>
            <a:r>
              <a:rPr lang="en-US" dirty="0">
                <a:hlinkClick r:id="rId7"/>
              </a:rPr>
              <a:t>=&amp;</a:t>
            </a:r>
            <a:r>
              <a:rPr lang="en-US" dirty="0" err="1">
                <a:hlinkClick r:id="rId7"/>
              </a:rPr>
              <a:t>gl</a:t>
            </a:r>
            <a:r>
              <a:rPr lang="en-US" dirty="0">
                <a:hlinkClick r:id="rId7"/>
              </a:rPr>
              <a:t>=</a:t>
            </a:r>
            <a:r>
              <a:rPr lang="en-US" dirty="0" err="1">
                <a:hlinkClick r:id="rId7"/>
              </a:rPr>
              <a:t>IN&amp;amp</a:t>
            </a:r>
            <a:r>
              <a:rPr lang="en-US" dirty="0">
                <a:hlinkClick r:id="rId7"/>
              </a:rPr>
              <a:t>=&amp;client=mv-</a:t>
            </a:r>
            <a:r>
              <a:rPr lang="en-US" dirty="0" err="1">
                <a:hlinkClick r:id="rId7"/>
              </a:rPr>
              <a:t>google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30837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6" dur="20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00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238704" cy="6858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989838" y="1985073"/>
            <a:ext cx="9751468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indent="-571500">
              <a:lnSpc>
                <a:spcPct val="150000"/>
              </a:lnSpc>
              <a:spcBef>
                <a:spcPct val="0"/>
              </a:spcBef>
              <a:buFont typeface="Wingdings" panose="05000000000000000000" pitchFamily="2" charset="2"/>
              <a:buChar char="Ø"/>
            </a:pPr>
            <a:r>
              <a:rPr lang="en-US" altLang="en-US" sz="3600" b="1" dirty="0">
                <a:ln w="0"/>
                <a:solidFill>
                  <a:schemeClr val="bg1"/>
                </a:solidFill>
              </a:rPr>
              <a:t>Listen and read the dialogue again .</a:t>
            </a:r>
          </a:p>
          <a:p>
            <a:pPr marL="571500" indent="-571500">
              <a:lnSpc>
                <a:spcPct val="150000"/>
              </a:lnSpc>
              <a:spcBef>
                <a:spcPct val="0"/>
              </a:spcBef>
              <a:buFont typeface="Wingdings" panose="05000000000000000000" pitchFamily="2" charset="2"/>
              <a:buChar char="Ø"/>
            </a:pPr>
            <a:r>
              <a:rPr lang="en-US" altLang="en-US" sz="3600" b="1" dirty="0">
                <a:ln w="0"/>
                <a:solidFill>
                  <a:schemeClr val="bg1"/>
                </a:solidFill>
              </a:rPr>
              <a:t>Make examples with :  </a:t>
            </a:r>
            <a:r>
              <a:rPr lang="en-US" altLang="en-US" sz="3600" b="1" i="1" dirty="0">
                <a:ln w="0"/>
                <a:solidFill>
                  <a:schemeClr val="bg1"/>
                </a:solidFill>
              </a:rPr>
              <a:t>Let me see, come on, It isn’t my thing</a:t>
            </a:r>
            <a:endParaRPr lang="en-US" altLang="en-US" sz="3600" b="1" dirty="0">
              <a:ln w="0"/>
              <a:solidFill>
                <a:schemeClr val="bg1"/>
              </a:solidFill>
            </a:endParaRPr>
          </a:p>
          <a:p>
            <a:pPr marL="571500" indent="-571500">
              <a:lnSpc>
                <a:spcPct val="150000"/>
              </a:lnSpc>
              <a:spcBef>
                <a:spcPct val="0"/>
              </a:spcBef>
              <a:buFont typeface="Wingdings" panose="05000000000000000000" pitchFamily="2" charset="2"/>
              <a:buChar char="Ø"/>
            </a:pPr>
            <a:r>
              <a:rPr lang="en-US" altLang="en-US" sz="3600" b="1" dirty="0">
                <a:ln w="0"/>
                <a:solidFill>
                  <a:schemeClr val="bg1"/>
                </a:solidFill>
              </a:rPr>
              <a:t>Do exercises B1,2 on P31- WB.</a:t>
            </a:r>
          </a:p>
          <a:p>
            <a:pPr marL="571500" indent="-571500">
              <a:lnSpc>
                <a:spcPct val="150000"/>
              </a:lnSpc>
              <a:spcBef>
                <a:spcPct val="0"/>
              </a:spcBef>
              <a:buFont typeface="Wingdings" panose="05000000000000000000" pitchFamily="2" charset="2"/>
              <a:buChar char="Ø"/>
            </a:pPr>
            <a:r>
              <a:rPr lang="en-US" altLang="en-US" sz="3600" b="1" dirty="0">
                <a:ln w="0"/>
                <a:solidFill>
                  <a:schemeClr val="bg1"/>
                </a:solidFill>
              </a:rPr>
              <a:t>Prepare A CLOSER LOOK 1</a:t>
            </a:r>
            <a:r>
              <a:rPr lang="en-US" altLang="en-US" sz="36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chemeClr val="bg1"/>
                </a:solidFill>
                <a:effectLst>
                  <a:outerShdw dist="38100" dir="2700000" algn="tl" rotWithShape="0">
                    <a:schemeClr val="accent2"/>
                  </a:outerShdw>
                </a:effectLst>
              </a:rPr>
              <a:t>.</a:t>
            </a:r>
          </a:p>
        </p:txBody>
      </p:sp>
      <p:sp>
        <p:nvSpPr>
          <p:cNvPr id="5" name="Rectangle 4"/>
          <p:cNvSpPr/>
          <p:nvPr/>
        </p:nvSpPr>
        <p:spPr>
          <a:xfrm>
            <a:off x="4133275" y="644745"/>
            <a:ext cx="3717108" cy="10156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6000" b="1" cap="none" spc="0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Homework</a:t>
            </a:r>
          </a:p>
        </p:txBody>
      </p:sp>
    </p:spTree>
    <p:extLst>
      <p:ext uri="{BB962C8B-B14F-4D97-AF65-F5344CB8AC3E}">
        <p14:creationId xmlns:p14="http://schemas.microsoft.com/office/powerpoint/2010/main" val="177773711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20396" y="448655"/>
            <a:ext cx="7267462" cy="1470025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dirty="0">
                <a:ln/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.VnCentury SchoolbookH" panose="020B7200000000000000" pitchFamily="34" charset="0"/>
              </a:rPr>
              <a:t>ENGLISH 7</a:t>
            </a:r>
            <a:br>
              <a:rPr lang="en-US" sz="2800" dirty="0">
                <a:ln/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  <a:latin typeface=".VnCentury SchoolbookH" panose="020B7200000000000000" pitchFamily="34" charset="0"/>
              </a:rPr>
            </a:br>
            <a:r>
              <a:rPr lang="en-US" sz="1400" dirty="0">
                <a:ln/>
                <a:solidFill>
                  <a:schemeClr val="accent3"/>
                </a:solidFill>
                <a:latin typeface="Halo" pitchFamily="2" charset="0"/>
              </a:rPr>
              <a:t/>
            </a:r>
            <a:br>
              <a:rPr lang="en-US" sz="1400" dirty="0">
                <a:ln/>
                <a:solidFill>
                  <a:schemeClr val="accent3"/>
                </a:solidFill>
                <a:latin typeface="Halo" pitchFamily="2" charset="0"/>
              </a:rPr>
            </a:br>
            <a:r>
              <a:rPr lang="en-US" sz="4000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  <a:latin typeface=".VnCentury SchoolbookH" panose="020B7200000000000000" pitchFamily="34" charset="0"/>
              </a:rPr>
              <a:t>UNIT 4 MUSIC AND ARTS</a:t>
            </a:r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538619" y="1918679"/>
            <a:ext cx="7352778" cy="1287983"/>
          </a:xfrm>
        </p:spPr>
        <p:txBody>
          <a:bodyPr/>
          <a:lstStyle/>
          <a:p>
            <a:pPr algn="just"/>
            <a:r>
              <a:rPr lang="en-US" sz="32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.VnBook-AntiquaH" panose="020B7200000000000000" pitchFamily="34" charset="0"/>
              </a:rPr>
              <a:t>PERIOD 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.VnBook-AntiquaH" panose="020B7200000000000000" pitchFamily="34" charset="0"/>
              </a:rPr>
              <a:t>26: GETTING </a:t>
            </a:r>
            <a:r>
              <a:rPr lang="en-US" sz="32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.VnBook-AntiquaH" panose="020B7200000000000000" pitchFamily="34" charset="0"/>
              </a:rPr>
              <a:t>STARTED</a:t>
            </a:r>
          </a:p>
          <a:p>
            <a:pPr algn="just"/>
            <a:r>
              <a:rPr lang="en-US" sz="4000" b="1" dirty="0">
                <a:solidFill>
                  <a:srgbClr val="002060"/>
                </a:solidFill>
                <a:latin typeface=".VnAristote" panose="020B7200000000000000" pitchFamily="34" charset="0"/>
              </a:rPr>
              <a:t>Making plan for the weekend</a:t>
            </a:r>
          </a:p>
        </p:txBody>
      </p:sp>
    </p:spTree>
    <p:extLst>
      <p:ext uri="{BB962C8B-B14F-4D97-AF65-F5344CB8AC3E}">
        <p14:creationId xmlns:p14="http://schemas.microsoft.com/office/powerpoint/2010/main" val="785472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9" name="Group 5"/>
          <p:cNvGrpSpPr>
            <a:grpSpLocks/>
          </p:cNvGrpSpPr>
          <p:nvPr/>
        </p:nvGrpSpPr>
        <p:grpSpPr bwMode="auto">
          <a:xfrm rot="16200000" flipH="1">
            <a:off x="8118476" y="4225926"/>
            <a:ext cx="1903413" cy="2443163"/>
            <a:chOff x="4750" y="2887"/>
            <a:chExt cx="857" cy="1100"/>
          </a:xfrm>
        </p:grpSpPr>
        <p:grpSp>
          <p:nvGrpSpPr>
            <p:cNvPr id="41990" name="Group 6"/>
            <p:cNvGrpSpPr>
              <a:grpSpLocks/>
            </p:cNvGrpSpPr>
            <p:nvPr/>
          </p:nvGrpSpPr>
          <p:grpSpPr bwMode="auto">
            <a:xfrm flipH="1">
              <a:off x="5396" y="3020"/>
              <a:ext cx="211" cy="162"/>
              <a:chOff x="2451" y="368"/>
              <a:chExt cx="629" cy="484"/>
            </a:xfrm>
          </p:grpSpPr>
          <p:sp>
            <p:nvSpPr>
              <p:cNvPr id="41991" name="Freeform 7"/>
              <p:cNvSpPr>
                <a:spLocks/>
              </p:cNvSpPr>
              <p:nvPr/>
            </p:nvSpPr>
            <p:spPr bwMode="gray">
              <a:xfrm>
                <a:off x="2451" y="368"/>
                <a:ext cx="629" cy="484"/>
              </a:xfrm>
              <a:custGeom>
                <a:avLst/>
                <a:gdLst>
                  <a:gd name="T0" fmla="*/ 237 w 629"/>
                  <a:gd name="T1" fmla="*/ 112 h 484"/>
                  <a:gd name="T2" fmla="*/ 440 w 629"/>
                  <a:gd name="T3" fmla="*/ 168 h 484"/>
                  <a:gd name="T4" fmla="*/ 468 w 629"/>
                  <a:gd name="T5" fmla="*/ 337 h 484"/>
                  <a:gd name="T6" fmla="*/ 284 w 629"/>
                  <a:gd name="T7" fmla="*/ 405 h 484"/>
                  <a:gd name="T8" fmla="*/ 140 w 629"/>
                  <a:gd name="T9" fmla="*/ 271 h 484"/>
                  <a:gd name="T10" fmla="*/ 237 w 629"/>
                  <a:gd name="T11" fmla="*/ 112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9" h="484">
                    <a:moveTo>
                      <a:pt x="237" y="112"/>
                    </a:moveTo>
                    <a:cubicBezTo>
                      <a:pt x="404" y="0"/>
                      <a:pt x="440" y="168"/>
                      <a:pt x="440" y="168"/>
                    </a:cubicBezTo>
                    <a:cubicBezTo>
                      <a:pt x="629" y="243"/>
                      <a:pt x="468" y="337"/>
                      <a:pt x="468" y="337"/>
                    </a:cubicBezTo>
                    <a:cubicBezTo>
                      <a:pt x="419" y="484"/>
                      <a:pt x="284" y="405"/>
                      <a:pt x="284" y="405"/>
                    </a:cubicBezTo>
                    <a:cubicBezTo>
                      <a:pt x="57" y="448"/>
                      <a:pt x="140" y="271"/>
                      <a:pt x="140" y="271"/>
                    </a:cubicBezTo>
                    <a:cubicBezTo>
                      <a:pt x="140" y="271"/>
                      <a:pt x="0" y="123"/>
                      <a:pt x="237" y="112"/>
                    </a:cubicBezTo>
                    <a:close/>
                  </a:path>
                </a:pathLst>
              </a:custGeom>
              <a:solidFill>
                <a:schemeClr val="hlink">
                  <a:alpha val="50000"/>
                </a:schemeClr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>
                  <a:solidFill>
                    <a:srgbClr val="000000"/>
                  </a:solidFill>
                </a:endParaRPr>
              </a:p>
            </p:txBody>
          </p:sp>
          <p:sp>
            <p:nvSpPr>
              <p:cNvPr id="41992" name="Oval 8"/>
              <p:cNvSpPr>
                <a:spLocks noChangeArrowheads="1"/>
              </p:cNvSpPr>
              <p:nvPr/>
            </p:nvSpPr>
            <p:spPr bwMode="gray">
              <a:xfrm>
                <a:off x="2688" y="564"/>
                <a:ext cx="144" cy="123"/>
              </a:xfrm>
              <a:prstGeom prst="ellipse">
                <a:avLst/>
              </a:prstGeom>
              <a:solidFill>
                <a:srgbClr val="FFFFFF"/>
              </a:solidFill>
              <a:ln w="1270" algn="ctr">
                <a:solidFill>
                  <a:srgbClr val="A38047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1993" name="Group 9"/>
            <p:cNvGrpSpPr>
              <a:grpSpLocks/>
            </p:cNvGrpSpPr>
            <p:nvPr/>
          </p:nvGrpSpPr>
          <p:grpSpPr bwMode="auto">
            <a:xfrm flipH="1">
              <a:off x="5243" y="2887"/>
              <a:ext cx="105" cy="125"/>
              <a:chOff x="1014" y="1376"/>
              <a:chExt cx="214" cy="261"/>
            </a:xfrm>
          </p:grpSpPr>
          <p:sp>
            <p:nvSpPr>
              <p:cNvPr id="41994" name="Freeform 10"/>
              <p:cNvSpPr>
                <a:spLocks/>
              </p:cNvSpPr>
              <p:nvPr/>
            </p:nvSpPr>
            <p:spPr bwMode="gray">
              <a:xfrm rot="-369608">
                <a:off x="1014" y="1490"/>
                <a:ext cx="159" cy="147"/>
              </a:xfrm>
              <a:custGeom>
                <a:avLst/>
                <a:gdLst>
                  <a:gd name="T0" fmla="*/ 34 w 159"/>
                  <a:gd name="T1" fmla="*/ 110 h 147"/>
                  <a:gd name="T2" fmla="*/ 128 w 159"/>
                  <a:gd name="T3" fmla="*/ 33 h 147"/>
                  <a:gd name="T4" fmla="*/ 34 w 159"/>
                  <a:gd name="T5" fmla="*/ 11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>
                  <a:solidFill>
                    <a:srgbClr val="000000"/>
                  </a:solidFill>
                </a:endParaRPr>
              </a:p>
            </p:txBody>
          </p:sp>
          <p:sp>
            <p:nvSpPr>
              <p:cNvPr id="41995" name="Freeform 11"/>
              <p:cNvSpPr>
                <a:spLocks/>
              </p:cNvSpPr>
              <p:nvPr/>
            </p:nvSpPr>
            <p:spPr bwMode="gray">
              <a:xfrm>
                <a:off x="1146" y="1376"/>
                <a:ext cx="82" cy="148"/>
              </a:xfrm>
              <a:custGeom>
                <a:avLst/>
                <a:gdLst>
                  <a:gd name="T0" fmla="*/ 0 w 82"/>
                  <a:gd name="T1" fmla="*/ 148 h 148"/>
                  <a:gd name="T2" fmla="*/ 4 w 82"/>
                  <a:gd name="T3" fmla="*/ 28 h 148"/>
                  <a:gd name="T4" fmla="*/ 14 w 82"/>
                  <a:gd name="T5" fmla="*/ 0 h 148"/>
                  <a:gd name="T6" fmla="*/ 82 w 82"/>
                  <a:gd name="T7" fmla="*/ 86 h 148"/>
                  <a:gd name="T8" fmla="*/ 52 w 82"/>
                  <a:gd name="T9" fmla="*/ 13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48">
                    <a:moveTo>
                      <a:pt x="0" y="148"/>
                    </a:moveTo>
                    <a:cubicBezTo>
                      <a:pt x="22" y="106"/>
                      <a:pt x="4" y="66"/>
                      <a:pt x="4" y="28"/>
                    </a:cubicBezTo>
                    <a:cubicBezTo>
                      <a:pt x="2" y="8"/>
                      <a:pt x="14" y="0"/>
                      <a:pt x="14" y="0"/>
                    </a:cubicBezTo>
                    <a:cubicBezTo>
                      <a:pt x="28" y="52"/>
                      <a:pt x="82" y="64"/>
                      <a:pt x="82" y="86"/>
                    </a:cubicBezTo>
                    <a:cubicBezTo>
                      <a:pt x="80" y="118"/>
                      <a:pt x="52" y="132"/>
                      <a:pt x="52" y="132"/>
                    </a:cubicBezTo>
                  </a:path>
                </a:pathLst>
              </a:custGeom>
              <a:noFill/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1996" name="Group 12"/>
            <p:cNvGrpSpPr>
              <a:grpSpLocks/>
            </p:cNvGrpSpPr>
            <p:nvPr/>
          </p:nvGrpSpPr>
          <p:grpSpPr bwMode="auto">
            <a:xfrm rot="19791004" flipH="1">
              <a:off x="5087" y="3470"/>
              <a:ext cx="114" cy="147"/>
              <a:chOff x="3706" y="3060"/>
              <a:chExt cx="317" cy="408"/>
            </a:xfrm>
          </p:grpSpPr>
          <p:grpSp>
            <p:nvGrpSpPr>
              <p:cNvPr id="41997" name="Group 13"/>
              <p:cNvGrpSpPr>
                <a:grpSpLocks/>
              </p:cNvGrpSpPr>
              <p:nvPr/>
            </p:nvGrpSpPr>
            <p:grpSpPr bwMode="auto">
              <a:xfrm>
                <a:off x="3744" y="3164"/>
                <a:ext cx="234" cy="304"/>
                <a:chOff x="3744" y="3164"/>
                <a:chExt cx="259" cy="336"/>
              </a:xfrm>
            </p:grpSpPr>
            <p:sp>
              <p:nvSpPr>
                <p:cNvPr id="41998" name="Freeform 14"/>
                <p:cNvSpPr>
                  <a:spLocks/>
                </p:cNvSpPr>
                <p:nvPr/>
              </p:nvSpPr>
              <p:spPr bwMode="gray">
                <a:xfrm>
                  <a:off x="3744" y="3164"/>
                  <a:ext cx="259" cy="336"/>
                </a:xfrm>
                <a:custGeom>
                  <a:avLst/>
                  <a:gdLst>
                    <a:gd name="T0" fmla="*/ 0 w 259"/>
                    <a:gd name="T1" fmla="*/ 100 h 336"/>
                    <a:gd name="T2" fmla="*/ 56 w 259"/>
                    <a:gd name="T3" fmla="*/ 320 h 336"/>
                    <a:gd name="T4" fmla="*/ 236 w 259"/>
                    <a:gd name="T5" fmla="*/ 196 h 336"/>
                    <a:gd name="T6" fmla="*/ 192 w 259"/>
                    <a:gd name="T7" fmla="*/ 0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9" h="336">
                      <a:moveTo>
                        <a:pt x="0" y="100"/>
                      </a:moveTo>
                      <a:cubicBezTo>
                        <a:pt x="54" y="217"/>
                        <a:pt x="17" y="304"/>
                        <a:pt x="56" y="320"/>
                      </a:cubicBezTo>
                      <a:cubicBezTo>
                        <a:pt x="95" y="336"/>
                        <a:pt x="213" y="249"/>
                        <a:pt x="236" y="196"/>
                      </a:cubicBezTo>
                      <a:cubicBezTo>
                        <a:pt x="259" y="143"/>
                        <a:pt x="201" y="41"/>
                        <a:pt x="192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41999" name="Freeform 15"/>
                <p:cNvSpPr>
                  <a:spLocks/>
                </p:cNvSpPr>
                <p:nvPr/>
              </p:nvSpPr>
              <p:spPr bwMode="gray">
                <a:xfrm>
                  <a:off x="3777" y="3304"/>
                  <a:ext cx="204" cy="105"/>
                </a:xfrm>
                <a:custGeom>
                  <a:avLst/>
                  <a:gdLst>
                    <a:gd name="T0" fmla="*/ 0 w 204"/>
                    <a:gd name="T1" fmla="*/ 105 h 105"/>
                    <a:gd name="T2" fmla="*/ 204 w 204"/>
                    <a:gd name="T3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04" h="105">
                      <a:moveTo>
                        <a:pt x="0" y="105"/>
                      </a:moveTo>
                      <a:cubicBezTo>
                        <a:pt x="105" y="74"/>
                        <a:pt x="168" y="1"/>
                        <a:pt x="204" y="0"/>
                      </a:cubicBezTo>
                    </a:path>
                  </a:pathLst>
                </a:custGeom>
                <a:noFill/>
                <a:ln w="1270" cap="flat" cmpd="sng">
                  <a:solidFill>
                    <a:srgbClr val="A38047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vi-VN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42000" name="Freeform 16"/>
              <p:cNvSpPr>
                <a:spLocks/>
              </p:cNvSpPr>
              <p:nvPr/>
            </p:nvSpPr>
            <p:spPr bwMode="gray">
              <a:xfrm rot="8663447">
                <a:off x="3864" y="3060"/>
                <a:ext cx="159" cy="147"/>
              </a:xfrm>
              <a:custGeom>
                <a:avLst/>
                <a:gdLst>
                  <a:gd name="T0" fmla="*/ 34 w 159"/>
                  <a:gd name="T1" fmla="*/ 110 h 147"/>
                  <a:gd name="T2" fmla="*/ 128 w 159"/>
                  <a:gd name="T3" fmla="*/ 33 h 147"/>
                  <a:gd name="T4" fmla="*/ 34 w 159"/>
                  <a:gd name="T5" fmla="*/ 11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>
                  <a:solidFill>
                    <a:srgbClr val="000000"/>
                  </a:solidFill>
                </a:endParaRPr>
              </a:p>
            </p:txBody>
          </p:sp>
          <p:sp>
            <p:nvSpPr>
              <p:cNvPr id="42001" name="Freeform 17"/>
              <p:cNvSpPr>
                <a:spLocks/>
              </p:cNvSpPr>
              <p:nvPr/>
            </p:nvSpPr>
            <p:spPr bwMode="gray">
              <a:xfrm rot="8467415">
                <a:off x="3706" y="3166"/>
                <a:ext cx="147" cy="136"/>
              </a:xfrm>
              <a:custGeom>
                <a:avLst/>
                <a:gdLst>
                  <a:gd name="T0" fmla="*/ 34 w 159"/>
                  <a:gd name="T1" fmla="*/ 110 h 147"/>
                  <a:gd name="T2" fmla="*/ 128 w 159"/>
                  <a:gd name="T3" fmla="*/ 33 h 147"/>
                  <a:gd name="T4" fmla="*/ 34 w 159"/>
                  <a:gd name="T5" fmla="*/ 11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47">
                    <a:moveTo>
                      <a:pt x="34" y="110"/>
                    </a:moveTo>
                    <a:cubicBezTo>
                      <a:pt x="0" y="88"/>
                      <a:pt x="24" y="0"/>
                      <a:pt x="128" y="33"/>
                    </a:cubicBezTo>
                    <a:cubicBezTo>
                      <a:pt x="159" y="43"/>
                      <a:pt x="128" y="147"/>
                      <a:pt x="34" y="110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1270" cap="flat" cmpd="sng">
                <a:solidFill>
                  <a:srgbClr val="A3804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vi-VN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2002" name="Freeform 18"/>
            <p:cNvSpPr>
              <a:spLocks/>
            </p:cNvSpPr>
            <p:nvPr/>
          </p:nvSpPr>
          <p:spPr bwMode="gray">
            <a:xfrm flipH="1">
              <a:off x="5454" y="3622"/>
              <a:ext cx="145" cy="139"/>
            </a:xfrm>
            <a:custGeom>
              <a:avLst/>
              <a:gdLst>
                <a:gd name="T0" fmla="*/ 267 w 566"/>
                <a:gd name="T1" fmla="*/ 0 h 539"/>
                <a:gd name="T2" fmla="*/ 356 w 566"/>
                <a:gd name="T3" fmla="*/ 155 h 539"/>
                <a:gd name="T4" fmla="*/ 566 w 566"/>
                <a:gd name="T5" fmla="*/ 174 h 539"/>
                <a:gd name="T6" fmla="*/ 420 w 566"/>
                <a:gd name="T7" fmla="*/ 329 h 539"/>
                <a:gd name="T8" fmla="*/ 457 w 566"/>
                <a:gd name="T9" fmla="*/ 530 h 539"/>
                <a:gd name="T10" fmla="*/ 301 w 566"/>
                <a:gd name="T11" fmla="*/ 411 h 539"/>
                <a:gd name="T12" fmla="*/ 109 w 566"/>
                <a:gd name="T13" fmla="*/ 539 h 539"/>
                <a:gd name="T14" fmla="*/ 164 w 566"/>
                <a:gd name="T15" fmla="*/ 329 h 539"/>
                <a:gd name="T16" fmla="*/ 0 w 566"/>
                <a:gd name="T17" fmla="*/ 183 h 539"/>
                <a:gd name="T18" fmla="*/ 210 w 566"/>
                <a:gd name="T19" fmla="*/ 155 h 539"/>
                <a:gd name="T20" fmla="*/ 267 w 566"/>
                <a:gd name="T21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>
                <a:solidFill>
                  <a:srgbClr val="000000"/>
                </a:solidFill>
              </a:endParaRPr>
            </a:p>
          </p:txBody>
        </p:sp>
        <p:sp>
          <p:nvSpPr>
            <p:cNvPr id="42003" name="Freeform 19"/>
            <p:cNvSpPr>
              <a:spLocks/>
            </p:cNvSpPr>
            <p:nvPr/>
          </p:nvSpPr>
          <p:spPr bwMode="gray">
            <a:xfrm flipH="1">
              <a:off x="5076" y="2993"/>
              <a:ext cx="229" cy="216"/>
            </a:xfrm>
            <a:custGeom>
              <a:avLst/>
              <a:gdLst>
                <a:gd name="T0" fmla="*/ 267 w 566"/>
                <a:gd name="T1" fmla="*/ 0 h 539"/>
                <a:gd name="T2" fmla="*/ 356 w 566"/>
                <a:gd name="T3" fmla="*/ 155 h 539"/>
                <a:gd name="T4" fmla="*/ 566 w 566"/>
                <a:gd name="T5" fmla="*/ 174 h 539"/>
                <a:gd name="T6" fmla="*/ 420 w 566"/>
                <a:gd name="T7" fmla="*/ 329 h 539"/>
                <a:gd name="T8" fmla="*/ 457 w 566"/>
                <a:gd name="T9" fmla="*/ 530 h 539"/>
                <a:gd name="T10" fmla="*/ 301 w 566"/>
                <a:gd name="T11" fmla="*/ 411 h 539"/>
                <a:gd name="T12" fmla="*/ 109 w 566"/>
                <a:gd name="T13" fmla="*/ 539 h 539"/>
                <a:gd name="T14" fmla="*/ 164 w 566"/>
                <a:gd name="T15" fmla="*/ 329 h 539"/>
                <a:gd name="T16" fmla="*/ 0 w 566"/>
                <a:gd name="T17" fmla="*/ 183 h 539"/>
                <a:gd name="T18" fmla="*/ 210 w 566"/>
                <a:gd name="T19" fmla="*/ 155 h 539"/>
                <a:gd name="T20" fmla="*/ 267 w 566"/>
                <a:gd name="T21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>
                <a:solidFill>
                  <a:srgbClr val="000000"/>
                </a:solidFill>
              </a:endParaRPr>
            </a:p>
          </p:txBody>
        </p:sp>
        <p:sp>
          <p:nvSpPr>
            <p:cNvPr id="42004" name="Freeform 20"/>
            <p:cNvSpPr>
              <a:spLocks/>
            </p:cNvSpPr>
            <p:nvPr/>
          </p:nvSpPr>
          <p:spPr bwMode="gray">
            <a:xfrm flipH="1">
              <a:off x="4881" y="3717"/>
              <a:ext cx="283" cy="270"/>
            </a:xfrm>
            <a:custGeom>
              <a:avLst/>
              <a:gdLst>
                <a:gd name="T0" fmla="*/ 267 w 566"/>
                <a:gd name="T1" fmla="*/ 0 h 539"/>
                <a:gd name="T2" fmla="*/ 356 w 566"/>
                <a:gd name="T3" fmla="*/ 155 h 539"/>
                <a:gd name="T4" fmla="*/ 566 w 566"/>
                <a:gd name="T5" fmla="*/ 174 h 539"/>
                <a:gd name="T6" fmla="*/ 420 w 566"/>
                <a:gd name="T7" fmla="*/ 329 h 539"/>
                <a:gd name="T8" fmla="*/ 457 w 566"/>
                <a:gd name="T9" fmla="*/ 530 h 539"/>
                <a:gd name="T10" fmla="*/ 301 w 566"/>
                <a:gd name="T11" fmla="*/ 411 h 539"/>
                <a:gd name="T12" fmla="*/ 109 w 566"/>
                <a:gd name="T13" fmla="*/ 539 h 539"/>
                <a:gd name="T14" fmla="*/ 164 w 566"/>
                <a:gd name="T15" fmla="*/ 329 h 539"/>
                <a:gd name="T16" fmla="*/ 0 w 566"/>
                <a:gd name="T17" fmla="*/ 183 h 539"/>
                <a:gd name="T18" fmla="*/ 210 w 566"/>
                <a:gd name="T19" fmla="*/ 155 h 539"/>
                <a:gd name="T20" fmla="*/ 267 w 566"/>
                <a:gd name="T21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>
                <a:solidFill>
                  <a:srgbClr val="000000"/>
                </a:solidFill>
              </a:endParaRPr>
            </a:p>
          </p:txBody>
        </p:sp>
        <p:sp>
          <p:nvSpPr>
            <p:cNvPr id="42005" name="Freeform 21"/>
            <p:cNvSpPr>
              <a:spLocks/>
            </p:cNvSpPr>
            <p:nvPr/>
          </p:nvSpPr>
          <p:spPr bwMode="gray">
            <a:xfrm flipH="1">
              <a:off x="4750" y="3613"/>
              <a:ext cx="122" cy="115"/>
            </a:xfrm>
            <a:custGeom>
              <a:avLst/>
              <a:gdLst>
                <a:gd name="T0" fmla="*/ 267 w 566"/>
                <a:gd name="T1" fmla="*/ 0 h 539"/>
                <a:gd name="T2" fmla="*/ 356 w 566"/>
                <a:gd name="T3" fmla="*/ 155 h 539"/>
                <a:gd name="T4" fmla="*/ 566 w 566"/>
                <a:gd name="T5" fmla="*/ 174 h 539"/>
                <a:gd name="T6" fmla="*/ 420 w 566"/>
                <a:gd name="T7" fmla="*/ 329 h 539"/>
                <a:gd name="T8" fmla="*/ 457 w 566"/>
                <a:gd name="T9" fmla="*/ 530 h 539"/>
                <a:gd name="T10" fmla="*/ 301 w 566"/>
                <a:gd name="T11" fmla="*/ 411 h 539"/>
                <a:gd name="T12" fmla="*/ 109 w 566"/>
                <a:gd name="T13" fmla="*/ 539 h 539"/>
                <a:gd name="T14" fmla="*/ 164 w 566"/>
                <a:gd name="T15" fmla="*/ 329 h 539"/>
                <a:gd name="T16" fmla="*/ 0 w 566"/>
                <a:gd name="T17" fmla="*/ 183 h 539"/>
                <a:gd name="T18" fmla="*/ 210 w 566"/>
                <a:gd name="T19" fmla="*/ 155 h 539"/>
                <a:gd name="T20" fmla="*/ 267 w 566"/>
                <a:gd name="T21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6" h="539">
                  <a:moveTo>
                    <a:pt x="267" y="0"/>
                  </a:moveTo>
                  <a:lnTo>
                    <a:pt x="356" y="155"/>
                  </a:lnTo>
                  <a:lnTo>
                    <a:pt x="566" y="174"/>
                  </a:lnTo>
                  <a:lnTo>
                    <a:pt x="420" y="329"/>
                  </a:lnTo>
                  <a:lnTo>
                    <a:pt x="457" y="530"/>
                  </a:lnTo>
                  <a:lnTo>
                    <a:pt x="301" y="411"/>
                  </a:lnTo>
                  <a:lnTo>
                    <a:pt x="109" y="539"/>
                  </a:lnTo>
                  <a:lnTo>
                    <a:pt x="164" y="329"/>
                  </a:lnTo>
                  <a:lnTo>
                    <a:pt x="0" y="183"/>
                  </a:lnTo>
                  <a:lnTo>
                    <a:pt x="210" y="15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969696">
                <a:alpha val="3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vi-VN">
                <a:solidFill>
                  <a:srgbClr val="000000"/>
                </a:solidFill>
              </a:endParaRPr>
            </a:p>
          </p:txBody>
        </p:sp>
      </p:grpSp>
      <p:pic>
        <p:nvPicPr>
          <p:cNvPr id="25" name="Picture 24" descr="WIN_20150812_065957 (2).JPG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2000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rcRect t="43138" r="3755"/>
          <a:stretch/>
        </p:blipFill>
        <p:spPr>
          <a:xfrm>
            <a:off x="0" y="72830"/>
            <a:ext cx="12192000" cy="6654298"/>
          </a:xfrm>
          <a:prstGeom prst="rect">
            <a:avLst/>
          </a:prstGeom>
          <a:ln w="889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</p:spPr>
      </p:pic>
      <p:sp>
        <p:nvSpPr>
          <p:cNvPr id="4" name="Rectangle 3"/>
          <p:cNvSpPr/>
          <p:nvPr/>
        </p:nvSpPr>
        <p:spPr>
          <a:xfrm>
            <a:off x="3401965" y="1579937"/>
            <a:ext cx="2611612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1" cap="none" spc="0" dirty="0">
                <a:ln>
                  <a:solidFill>
                    <a:schemeClr val="bg1">
                      <a:lumMod val="50000"/>
                    </a:schemeClr>
                  </a:solidFill>
                </a:ln>
                <a:pattFill prst="dkUpDiag">
                  <a:fgClr>
                    <a:schemeClr val="bg1">
                      <a:lumMod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  <a:effectLst>
                  <a:glow rad="228600">
                    <a:schemeClr val="accent5">
                      <a:satMod val="175000"/>
                      <a:alpha val="40000"/>
                    </a:schemeClr>
                  </a:glow>
                  <a:outerShdw blurRad="38100" dist="19050" dir="2700000" algn="tl" rotWithShape="0">
                    <a:schemeClr val="dk1">
                      <a:lumMod val="50000"/>
                      <a:alpha val="40000"/>
                    </a:schemeClr>
                  </a:outerShdw>
                </a:effectLst>
              </a:rPr>
              <a:t>CINEMA</a:t>
            </a:r>
          </a:p>
        </p:txBody>
      </p:sp>
    </p:spTree>
    <p:extLst>
      <p:ext uri="{BB962C8B-B14F-4D97-AF65-F5344CB8AC3E}">
        <p14:creationId xmlns:p14="http://schemas.microsoft.com/office/powerpoint/2010/main" val="285388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xmlns="" id="{2AF1AFE6-DAAD-4A1C-8203-E002CAC029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8153681"/>
              </p:ext>
            </p:extLst>
          </p:nvPr>
        </p:nvGraphicFramePr>
        <p:xfrm>
          <a:off x="320832" y="1337830"/>
          <a:ext cx="11706104" cy="514800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58882">
                  <a:extLst>
                    <a:ext uri="{9D8B030D-6E8A-4147-A177-3AD203B41FA5}">
                      <a16:colId xmlns:a16="http://schemas.microsoft.com/office/drawing/2014/main" xmlns="" val="2172595016"/>
                    </a:ext>
                  </a:extLst>
                </a:gridCol>
                <a:gridCol w="7210697">
                  <a:extLst>
                    <a:ext uri="{9D8B030D-6E8A-4147-A177-3AD203B41FA5}">
                      <a16:colId xmlns:a16="http://schemas.microsoft.com/office/drawing/2014/main" xmlns="" val="1023542215"/>
                    </a:ext>
                  </a:extLst>
                </a:gridCol>
                <a:gridCol w="2011680">
                  <a:extLst>
                    <a:ext uri="{9D8B030D-6E8A-4147-A177-3AD203B41FA5}">
                      <a16:colId xmlns:a16="http://schemas.microsoft.com/office/drawing/2014/main" xmlns="" val="615111862"/>
                    </a:ext>
                  </a:extLst>
                </a:gridCol>
                <a:gridCol w="1824845">
                  <a:extLst>
                    <a:ext uri="{9D8B030D-6E8A-4147-A177-3AD203B41FA5}">
                      <a16:colId xmlns:a16="http://schemas.microsoft.com/office/drawing/2014/main" xmlns="" val="3733957676"/>
                    </a:ext>
                  </a:extLst>
                </a:gridCol>
              </a:tblGrid>
              <a:tr h="858000">
                <a:tc>
                  <a:txBody>
                    <a:bodyPr/>
                    <a:lstStyle/>
                    <a:p>
                      <a:pPr algn="ctr"/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STATEMENTS</a:t>
                      </a:r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PREDICTION</a:t>
                      </a:r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ANSWERS</a:t>
                      </a:r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18805962"/>
                  </a:ext>
                </a:extLst>
              </a:tr>
              <a:tr h="858000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</a:t>
                      </a:r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4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Duong and Nick are making plans for their weekend.</a:t>
                      </a:r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40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95738798"/>
                  </a:ext>
                </a:extLst>
              </a:tr>
              <a:tr h="858000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</a:t>
                      </a:r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4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The art gallery isn’t as good as before.</a:t>
                      </a:r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40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314243887"/>
                  </a:ext>
                </a:extLst>
              </a:tr>
              <a:tr h="858000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</a:t>
                      </a:r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4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Nick likes pop music.</a:t>
                      </a:r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40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40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26296299"/>
                  </a:ext>
                </a:extLst>
              </a:tr>
              <a:tr h="858000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4</a:t>
                      </a:r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4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Duong wants to be at the pop concert.</a:t>
                      </a:r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40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40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582494046"/>
                  </a:ext>
                </a:extLst>
              </a:tr>
              <a:tr h="858000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5</a:t>
                      </a:r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24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Nick will let Duong choose the film. </a:t>
                      </a:r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40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400" dirty="0"/>
                    </a:p>
                  </a:txBody>
                  <a:tcPr anchor="ctr">
                    <a:lnL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7030A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16419257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0" y="0"/>
            <a:ext cx="12192000" cy="58477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b="1" cap="none" spc="0" dirty="0">
                <a:ln w="10160">
                  <a:noFill/>
                  <a:prstDash val="solid"/>
                </a:ln>
                <a:solidFill>
                  <a:srgbClr val="002060"/>
                </a:solidFill>
              </a:rPr>
              <a:t>I. Listen and </a:t>
            </a:r>
            <a:r>
              <a:rPr lang="en-US" sz="3200" b="1" cap="none" spc="0" dirty="0" smtClean="0">
                <a:ln w="10160">
                  <a:noFill/>
                  <a:prstDash val="solid"/>
                </a:ln>
                <a:solidFill>
                  <a:srgbClr val="002060"/>
                </a:solidFill>
              </a:rPr>
              <a:t>read</a:t>
            </a:r>
            <a:endParaRPr lang="en-US" sz="3200" b="1" cap="none" spc="0" dirty="0">
              <a:ln w="10160">
                <a:noFill/>
                <a:prstDash val="solid"/>
              </a:ln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838414" y="584775"/>
            <a:ext cx="903401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en-US" sz="3200" b="1" i="1" dirty="0">
                <a:solidFill>
                  <a:srgbClr val="FFFF00"/>
                </a:solidFill>
              </a:rPr>
              <a:t>1-a. Are these sentences true (T) or false (F)?</a:t>
            </a:r>
          </a:p>
        </p:txBody>
      </p:sp>
      <p:pic>
        <p:nvPicPr>
          <p:cNvPr id="3" name="Unit_4.Page_38.Getting_started.Ex_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1"/>
          <a:stretch>
            <a:fillRect/>
          </a:stretch>
        </p:blipFill>
        <p:spPr>
          <a:xfrm flipH="1">
            <a:off x="11072146" y="561123"/>
            <a:ext cx="789207" cy="753055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DC4098F3-D01C-4352-9538-0E3532B31E32}"/>
              </a:ext>
            </a:extLst>
          </p:cNvPr>
          <p:cNvSpPr txBox="1"/>
          <p:nvPr/>
        </p:nvSpPr>
        <p:spPr>
          <a:xfrm>
            <a:off x="10872426" y="2327575"/>
            <a:ext cx="5943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A05B2C7D-DDC9-4F0F-AF8E-41513BFA8A5E}"/>
              </a:ext>
            </a:extLst>
          </p:cNvPr>
          <p:cNvSpPr txBox="1"/>
          <p:nvPr/>
        </p:nvSpPr>
        <p:spPr>
          <a:xfrm>
            <a:off x="10872425" y="3177917"/>
            <a:ext cx="5943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F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BEEB8E66-92BC-43D2-99B6-2166FDFB5814}"/>
              </a:ext>
            </a:extLst>
          </p:cNvPr>
          <p:cNvSpPr txBox="1"/>
          <p:nvPr/>
        </p:nvSpPr>
        <p:spPr>
          <a:xfrm>
            <a:off x="10872425" y="4055080"/>
            <a:ext cx="5943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86B0B549-9959-407D-8B2D-E59D9671E3B9}"/>
              </a:ext>
            </a:extLst>
          </p:cNvPr>
          <p:cNvSpPr txBox="1"/>
          <p:nvPr/>
        </p:nvSpPr>
        <p:spPr>
          <a:xfrm>
            <a:off x="10872424" y="4912323"/>
            <a:ext cx="5943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F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7453FE13-C486-41BC-9F12-65F63E7D3A7B}"/>
              </a:ext>
            </a:extLst>
          </p:cNvPr>
          <p:cNvSpPr txBox="1"/>
          <p:nvPr/>
        </p:nvSpPr>
        <p:spPr>
          <a:xfrm>
            <a:off x="10872423" y="5789486"/>
            <a:ext cx="5943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F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1057" name="TextBox1" r:id="rId4" imgW="480240" imgH="457200"/>
        </mc:Choice>
        <mc:Fallback>
          <p:control name="TextBox1" r:id="rId4" imgW="480240" imgH="457200">
            <p:pic>
              <p:nvPicPr>
                <p:cNvPr id="0" name="TextBox1"/>
                <p:cNvPicPr>
                  <a:picLocks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029700" y="2390775"/>
                  <a:ext cx="477838" cy="4587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58" name="TextBox2" r:id="rId5" imgW="480240" imgH="457200"/>
        </mc:Choice>
        <mc:Fallback>
          <p:control name="TextBox2" r:id="rId5" imgW="480240" imgH="457200">
            <p:pic>
              <p:nvPicPr>
                <p:cNvPr id="0" name="TextBox2"/>
                <p:cNvPicPr>
                  <a:picLocks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036050" y="3200400"/>
                  <a:ext cx="477838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59" name="TextBox3" r:id="rId6" imgW="480240" imgH="457200"/>
        </mc:Choice>
        <mc:Fallback>
          <p:control name="TextBox3" r:id="rId6" imgW="480240" imgH="457200">
            <p:pic>
              <p:nvPicPr>
                <p:cNvPr id="0" name="TextBox3"/>
                <p:cNvPicPr>
                  <a:picLocks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036050" y="4181475"/>
                  <a:ext cx="477838" cy="4587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60" name="TextBox4" r:id="rId7" imgW="480240" imgH="457200"/>
        </mc:Choice>
        <mc:Fallback>
          <p:control name="TextBox4" r:id="rId7" imgW="480240" imgH="457200">
            <p:pic>
              <p:nvPicPr>
                <p:cNvPr id="0" name="TextBox4"/>
                <p:cNvPicPr>
                  <a:picLocks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036050" y="4995863"/>
                  <a:ext cx="477838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61" name="TextBox5" r:id="rId8" imgW="480240" imgH="457200"/>
        </mc:Choice>
        <mc:Fallback>
          <p:control name="TextBox5" r:id="rId8" imgW="480240" imgH="457200">
            <p:pic>
              <p:nvPicPr>
                <p:cNvPr id="0" name="TextBox5"/>
                <p:cNvPicPr>
                  <a:picLocks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036050" y="5815013"/>
                  <a:ext cx="477838" cy="4587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2676627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9278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Unit_4.Page_38.Getting_started.Ex_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 flipH="1">
            <a:off x="10823394" y="5718581"/>
            <a:ext cx="819149" cy="88338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14326" y="1139419"/>
            <a:ext cx="11522450" cy="48936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B0F0"/>
                </a:solidFill>
                <a:latin typeface="Corbel"/>
              </a:rPr>
              <a:t>Nick : 	  Hi Duong. How are things ?</a:t>
            </a:r>
          </a:p>
          <a:p>
            <a:r>
              <a:rPr lang="en-US" sz="2400" dirty="0">
                <a:solidFill>
                  <a:srgbClr val="FFFF00"/>
                </a:solidFill>
                <a:latin typeface="Corbel"/>
              </a:rPr>
              <a:t>Duong : Good. Oh, have you visited the Crazy Paint art gallery recently?</a:t>
            </a:r>
          </a:p>
          <a:p>
            <a:r>
              <a:rPr lang="en-US" sz="2400" dirty="0">
                <a:solidFill>
                  <a:srgbClr val="00B0F0"/>
                </a:solidFill>
                <a:latin typeface="Corbel"/>
              </a:rPr>
              <a:t>Nick : 	  No, I haven’t. I heard that it’s not good as it was before.</a:t>
            </a:r>
          </a:p>
          <a:p>
            <a:r>
              <a:rPr lang="en-US" sz="2400" dirty="0">
                <a:solidFill>
                  <a:srgbClr val="FFFF00"/>
                </a:solidFill>
                <a:latin typeface="Corbel"/>
              </a:rPr>
              <a:t>Duong : Oh no! It’s great! I went there last weekend. The paintings are excellent!</a:t>
            </a:r>
          </a:p>
          <a:p>
            <a:r>
              <a:rPr lang="en-US" sz="2400" dirty="0">
                <a:solidFill>
                  <a:srgbClr val="FFFF00"/>
                </a:solidFill>
                <a:latin typeface="Corbel"/>
              </a:rPr>
              <a:t>	  So what shall we do this weekend?</a:t>
            </a:r>
          </a:p>
          <a:p>
            <a:r>
              <a:rPr lang="en-US" sz="2400" dirty="0">
                <a:solidFill>
                  <a:srgbClr val="00B0F0"/>
                </a:solidFill>
                <a:latin typeface="Corbel"/>
              </a:rPr>
              <a:t>Nick :      Let me see. The La </a:t>
            </a:r>
            <a:r>
              <a:rPr lang="en-US" sz="2400" dirty="0" err="1">
                <a:solidFill>
                  <a:srgbClr val="00B0F0"/>
                </a:solidFill>
                <a:latin typeface="Corbel"/>
              </a:rPr>
              <a:t>La</a:t>
            </a:r>
            <a:r>
              <a:rPr lang="en-US" sz="2400" dirty="0">
                <a:solidFill>
                  <a:srgbClr val="00B0F0"/>
                </a:solidFill>
                <a:latin typeface="Corbel"/>
              </a:rPr>
              <a:t> Las are playing at the Young Club, let’s go!</a:t>
            </a:r>
          </a:p>
          <a:p>
            <a:r>
              <a:rPr lang="en-US" sz="2400" dirty="0">
                <a:solidFill>
                  <a:srgbClr val="FFFF00"/>
                </a:solidFill>
                <a:latin typeface="Corbel"/>
              </a:rPr>
              <a:t>Duong : But we can watch the concert live on TV.</a:t>
            </a:r>
          </a:p>
          <a:p>
            <a:r>
              <a:rPr lang="en-US" sz="2400" dirty="0">
                <a:solidFill>
                  <a:srgbClr val="00B0F0"/>
                </a:solidFill>
                <a:latin typeface="Corbel"/>
              </a:rPr>
              <a:t>Nick :      Oh, come on! It’s quite different to be there in person – the musicians, the crowd, </a:t>
            </a:r>
          </a:p>
          <a:p>
            <a:r>
              <a:rPr lang="en-US" sz="2400" dirty="0">
                <a:solidFill>
                  <a:srgbClr val="00B0F0"/>
                </a:solidFill>
                <a:latin typeface="Corbel"/>
              </a:rPr>
              <a:t>	  the </a:t>
            </a:r>
            <a:r>
              <a:rPr lang="en-US" sz="2400" dirty="0" err="1">
                <a:solidFill>
                  <a:srgbClr val="00B0F0"/>
                </a:solidFill>
                <a:latin typeface="Corbel"/>
              </a:rPr>
              <a:t>colourful</a:t>
            </a:r>
            <a:r>
              <a:rPr lang="en-US" sz="2400" dirty="0">
                <a:solidFill>
                  <a:srgbClr val="00B0F0"/>
                </a:solidFill>
                <a:latin typeface="Corbel"/>
              </a:rPr>
              <a:t> lights, the atmosphere ….. It will be fantastic!</a:t>
            </a:r>
          </a:p>
          <a:p>
            <a:r>
              <a:rPr lang="en-US" sz="2400" dirty="0">
                <a:solidFill>
                  <a:srgbClr val="FFFF00"/>
                </a:solidFill>
                <a:latin typeface="Corbel"/>
              </a:rPr>
              <a:t>Duong : I don’t like so much noise, Nick. Loud pop music really isn’t my thing.</a:t>
            </a:r>
          </a:p>
          <a:p>
            <a:r>
              <a:rPr lang="en-US" sz="2400" dirty="0">
                <a:solidFill>
                  <a:srgbClr val="00B0F0"/>
                </a:solidFill>
                <a:latin typeface="Corbel"/>
              </a:rPr>
              <a:t>Nick :     Come on, Duong. It will be exciting.</a:t>
            </a:r>
          </a:p>
          <a:p>
            <a:r>
              <a:rPr lang="en-US" sz="2400" dirty="0">
                <a:solidFill>
                  <a:srgbClr val="FFFF00"/>
                </a:solidFill>
                <a:latin typeface="Corbel"/>
              </a:rPr>
              <a:t>Duong : How about going to the cinema? I like films.</a:t>
            </a:r>
          </a:p>
          <a:p>
            <a:r>
              <a:rPr lang="en-US" sz="2400" dirty="0">
                <a:solidFill>
                  <a:srgbClr val="00B0F0"/>
                </a:solidFill>
                <a:latin typeface="Corbel"/>
              </a:rPr>
              <a:t>Nick :     Me too. Ok, we can go to the cinema if I get to choose the film!</a:t>
            </a:r>
            <a:endParaRPr lang="vi-VN" sz="2400" dirty="0">
              <a:solidFill>
                <a:srgbClr val="00B0F0"/>
              </a:solidFill>
              <a:latin typeface="Corbel"/>
            </a:endParaRPr>
          </a:p>
        </p:txBody>
      </p:sp>
      <p:sp>
        <p:nvSpPr>
          <p:cNvPr id="5" name="Title 127"/>
          <p:cNvSpPr txBox="1">
            <a:spLocks/>
          </p:cNvSpPr>
          <p:nvPr/>
        </p:nvSpPr>
        <p:spPr bwMode="auto">
          <a:xfrm>
            <a:off x="0" y="1723"/>
            <a:ext cx="12192000" cy="716734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vert="horz" lIns="91440" tIns="45720" rIns="91440" bIns="45720" rtlCol="0" anchor="t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lang="en-US" sz="4800" b="1" kern="120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eaLnBrk="1" hangingPunct="1">
              <a:defRPr>
                <a:solidFill>
                  <a:schemeClr val="tx2"/>
                </a:solidFill>
              </a:defRPr>
            </a:lvl2pPr>
            <a:lvl3pPr eaLnBrk="1" hangingPunct="1">
              <a:defRPr>
                <a:solidFill>
                  <a:schemeClr val="tx2"/>
                </a:solidFill>
              </a:defRPr>
            </a:lvl3pPr>
            <a:lvl4pPr eaLnBrk="1" hangingPunct="1">
              <a:defRPr>
                <a:solidFill>
                  <a:schemeClr val="tx2"/>
                </a:solidFill>
              </a:defRPr>
            </a:lvl4pPr>
            <a:lvl5pPr eaLnBrk="1" hangingPunct="1">
              <a:defRPr>
                <a:solidFill>
                  <a:schemeClr val="tx2"/>
                </a:solidFill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i="0" u="none" strike="noStrike" kern="1200" spc="50" normalizeH="0" baseline="0" noProof="0" dirty="0">
                <a:ln w="0"/>
                <a:solidFill>
                  <a:srgbClr val="FFFF0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Corbel"/>
              </a:rPr>
              <a:t>Reading while listening</a:t>
            </a:r>
          </a:p>
        </p:txBody>
      </p:sp>
    </p:spTree>
    <p:extLst>
      <p:ext uri="{BB962C8B-B14F-4D97-AF65-F5344CB8AC3E}">
        <p14:creationId xmlns:p14="http://schemas.microsoft.com/office/powerpoint/2010/main" val="271238501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78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Picture 57" descr="form29.jpg" hidden="1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513" t="3226" r="50704" b="61613"/>
          <a:stretch>
            <a:fillRect/>
          </a:stretch>
        </p:blipFill>
        <p:spPr>
          <a:xfrm>
            <a:off x="1524313" y="502953"/>
            <a:ext cx="9147450" cy="6492169"/>
          </a:xfrm>
          <a:prstGeom prst="rect">
            <a:avLst/>
          </a:prstGeom>
        </p:spPr>
      </p:pic>
      <p:sp>
        <p:nvSpPr>
          <p:cNvPr id="9" name="TextBox 13"/>
          <p:cNvSpPr txBox="1">
            <a:spLocks noChangeArrowheads="1"/>
          </p:cNvSpPr>
          <p:nvPr/>
        </p:nvSpPr>
        <p:spPr bwMode="auto">
          <a:xfrm>
            <a:off x="0" y="624588"/>
            <a:ext cx="1219200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</a:rPr>
              <a:t>1-b. Finish the following sentences by writing one word/ phrase from the conversation.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0" y="0"/>
            <a:ext cx="12192000" cy="707886"/>
          </a:xfrm>
          <a:prstGeom prst="rect">
            <a:avLst/>
          </a:prstGeom>
          <a:solidFill>
            <a:srgbClr val="00B0F0"/>
          </a:solidFill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 w="10160">
                  <a:noFill/>
                  <a:prstDash val="solid"/>
                </a:ln>
                <a:solidFill>
                  <a:srgbClr val="FFFF00"/>
                </a:solidFill>
                <a:effectLst/>
                <a:uLnTx/>
                <a:uFillTx/>
                <a:latin typeface="Trebuchet MS"/>
              </a:rPr>
              <a:t>I. Listen and Read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xmlns="" id="{3EF9E6E4-52B2-4541-829F-F061B488E153}"/>
              </a:ext>
            </a:extLst>
          </p:cNvPr>
          <p:cNvSpPr txBox="1">
            <a:spLocks/>
          </p:cNvSpPr>
          <p:nvPr/>
        </p:nvSpPr>
        <p:spPr>
          <a:xfrm>
            <a:off x="274321" y="2142309"/>
            <a:ext cx="11795760" cy="43499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b="0" i="0" u="none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1. Crazy Paint art gallery is ___________ before.</a:t>
            </a:r>
          </a:p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2. Duong says it is very ____________ at pop concerts. </a:t>
            </a:r>
          </a:p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3. Nick thinks pop concerts are ___________.</a:t>
            </a:r>
          </a:p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4. Nick says it’s more exciting to be at pop concerts _____________.</a:t>
            </a:r>
          </a:p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5. Duong and Nick have decided to go to the ______________.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A68467BC-1654-46F0-9F38-E7C23BF8EF70}"/>
              </a:ext>
            </a:extLst>
          </p:cNvPr>
          <p:cNvSpPr txBox="1"/>
          <p:nvPr/>
        </p:nvSpPr>
        <p:spPr>
          <a:xfrm>
            <a:off x="5162005" y="2290247"/>
            <a:ext cx="2083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as good as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645C621-2E6F-4BE5-AB72-45A7349E7460}"/>
              </a:ext>
            </a:extLst>
          </p:cNvPr>
          <p:cNvSpPr txBox="1"/>
          <p:nvPr/>
        </p:nvSpPr>
        <p:spPr>
          <a:xfrm>
            <a:off x="5029200" y="3103407"/>
            <a:ext cx="1066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loud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788506B3-F6DB-423B-9ED1-C3420059B8A4}"/>
              </a:ext>
            </a:extLst>
          </p:cNvPr>
          <p:cNvSpPr txBox="1"/>
          <p:nvPr/>
        </p:nvSpPr>
        <p:spPr>
          <a:xfrm>
            <a:off x="5857009" y="3882464"/>
            <a:ext cx="2514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fantastic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EC5FE893-460D-4766-AAE0-0BE381A09E7F}"/>
              </a:ext>
            </a:extLst>
          </p:cNvPr>
          <p:cNvSpPr txBox="1"/>
          <p:nvPr/>
        </p:nvSpPr>
        <p:spPr>
          <a:xfrm>
            <a:off x="8949340" y="4722607"/>
            <a:ext cx="17874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in person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94163797-667B-4074-99CE-9F951226D17F}"/>
              </a:ext>
            </a:extLst>
          </p:cNvPr>
          <p:cNvSpPr txBox="1"/>
          <p:nvPr/>
        </p:nvSpPr>
        <p:spPr>
          <a:xfrm>
            <a:off x="8371609" y="5589161"/>
            <a:ext cx="15163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cinema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601914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12" grpId="0"/>
      <p:bldP spid="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Box 52"/>
          <p:cNvSpPr txBox="1">
            <a:spLocks noChangeArrowheads="1"/>
          </p:cNvSpPr>
          <p:nvPr/>
        </p:nvSpPr>
        <p:spPr bwMode="auto">
          <a:xfrm>
            <a:off x="387357" y="952418"/>
            <a:ext cx="1163722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dirty="0">
                <a:solidFill>
                  <a:srgbClr val="002060"/>
                </a:solidFill>
                <a:latin typeface="Calibri"/>
                <a:cs typeface="Times New Roman" panose="02020603050405020304" pitchFamily="18" charset="0"/>
              </a:rPr>
              <a:t>c. Find these expressions in the conversation. Check what they mean.</a:t>
            </a:r>
            <a:endParaRPr lang="vi-VN" altLang="en-US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TextBox 53"/>
          <p:cNvSpPr txBox="1">
            <a:spLocks noChangeArrowheads="1"/>
          </p:cNvSpPr>
          <p:nvPr/>
        </p:nvSpPr>
        <p:spPr bwMode="auto">
          <a:xfrm>
            <a:off x="1145212" y="1544531"/>
            <a:ext cx="313071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dirty="0">
                <a:solidFill>
                  <a:prstClr val="black"/>
                </a:solidFill>
                <a:latin typeface="Calibri"/>
                <a:cs typeface="Times New Roman" panose="02020603050405020304" pitchFamily="18" charset="0"/>
              </a:rPr>
              <a:t>1. Let me see.</a:t>
            </a:r>
            <a:endParaRPr lang="vi-VN" altLang="en-US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" name="TextBox 54"/>
          <p:cNvSpPr txBox="1">
            <a:spLocks noChangeArrowheads="1"/>
          </p:cNvSpPr>
          <p:nvPr/>
        </p:nvSpPr>
        <p:spPr bwMode="auto">
          <a:xfrm>
            <a:off x="1145212" y="2162037"/>
            <a:ext cx="10050326" cy="646331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3600" dirty="0">
                <a:solidFill>
                  <a:prstClr val="black"/>
                </a:solidFill>
                <a:latin typeface="Bodoni MT Condensed" panose="02070606080606020203" pitchFamily="18" charset="0"/>
                <a:cs typeface="Times New Roman" panose="02020603050405020304" pitchFamily="18" charset="0"/>
              </a:rPr>
              <a:t>Nick: </a:t>
            </a:r>
            <a:r>
              <a:rPr lang="en-US" altLang="en-US" sz="3600" b="1" dirty="0">
                <a:solidFill>
                  <a:srgbClr val="FF0000"/>
                </a:solidFill>
                <a:latin typeface="Bodoni MT Condensed" panose="02070606080606020203" pitchFamily="18" charset="0"/>
                <a:cs typeface="Times New Roman" panose="02020603050405020304" pitchFamily="18" charset="0"/>
              </a:rPr>
              <a:t>Let me see</a:t>
            </a:r>
            <a:r>
              <a:rPr lang="en-US" altLang="en-US" sz="3600" dirty="0">
                <a:solidFill>
                  <a:prstClr val="black"/>
                </a:solidFill>
                <a:latin typeface="Bodoni MT Condensed" panose="02070606080606020203" pitchFamily="18" charset="0"/>
                <a:cs typeface="Times New Roman" panose="02020603050405020304" pitchFamily="18" charset="0"/>
              </a:rPr>
              <a:t>. The La </a:t>
            </a:r>
            <a:r>
              <a:rPr lang="en-US" altLang="en-US" sz="3600" dirty="0" err="1">
                <a:solidFill>
                  <a:prstClr val="black"/>
                </a:solidFill>
                <a:latin typeface="Bodoni MT Condensed" panose="02070606080606020203" pitchFamily="18" charset="0"/>
                <a:cs typeface="Times New Roman" panose="02020603050405020304" pitchFamily="18" charset="0"/>
              </a:rPr>
              <a:t>La</a:t>
            </a:r>
            <a:r>
              <a:rPr lang="en-US" altLang="en-US" sz="3600" dirty="0">
                <a:solidFill>
                  <a:prstClr val="black"/>
                </a:solidFill>
                <a:latin typeface="Bodoni MT Condensed" panose="02070606080606020203" pitchFamily="18" charset="0"/>
                <a:cs typeface="Times New Roman" panose="02020603050405020304" pitchFamily="18" charset="0"/>
              </a:rPr>
              <a:t> Las are playing at the Young Club. Let’s go!</a:t>
            </a:r>
            <a:endParaRPr lang="vi-VN" altLang="en-US" sz="3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" name="TextBox 55"/>
          <p:cNvSpPr txBox="1">
            <a:spLocks noChangeArrowheads="1"/>
          </p:cNvSpPr>
          <p:nvPr/>
        </p:nvSpPr>
        <p:spPr bwMode="auto">
          <a:xfrm>
            <a:off x="1035441" y="3301956"/>
            <a:ext cx="221698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dirty="0">
                <a:solidFill>
                  <a:prstClr val="black"/>
                </a:solidFill>
                <a:latin typeface="Calibri"/>
                <a:cs typeface="Times New Roman" panose="02020603050405020304" pitchFamily="18" charset="0"/>
              </a:rPr>
              <a:t>2. Come on.</a:t>
            </a:r>
            <a:endParaRPr lang="vi-VN" altLang="en-US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TextBox 56"/>
          <p:cNvSpPr txBox="1">
            <a:spLocks noChangeArrowheads="1"/>
          </p:cNvSpPr>
          <p:nvPr/>
        </p:nvSpPr>
        <p:spPr bwMode="auto">
          <a:xfrm>
            <a:off x="1180807" y="3886731"/>
            <a:ext cx="9058568" cy="646331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3600" dirty="0">
                <a:solidFill>
                  <a:prstClr val="black"/>
                </a:solidFill>
                <a:latin typeface="Bodoni MT Condensed" panose="02070606080606020203" pitchFamily="18" charset="0"/>
                <a:cs typeface="Times New Roman" panose="02020603050405020304" pitchFamily="18" charset="0"/>
              </a:rPr>
              <a:t>Nick: </a:t>
            </a:r>
            <a:r>
              <a:rPr lang="en-US" altLang="en-US" sz="3600" b="1" dirty="0">
                <a:solidFill>
                  <a:srgbClr val="FF0000"/>
                </a:solidFill>
                <a:latin typeface="Bodoni MT Condensed" panose="02070606080606020203" pitchFamily="18" charset="0"/>
                <a:cs typeface="Times New Roman" panose="02020603050405020304" pitchFamily="18" charset="0"/>
              </a:rPr>
              <a:t>Oh, come on!</a:t>
            </a:r>
            <a:r>
              <a:rPr lang="en-US" altLang="en-US" sz="3600" dirty="0">
                <a:solidFill>
                  <a:prstClr val="black"/>
                </a:solidFill>
                <a:latin typeface="Bodoni MT Condensed" panose="02070606080606020203" pitchFamily="18" charset="0"/>
                <a:cs typeface="Times New Roman" panose="02020603050405020304" pitchFamily="18" charset="0"/>
              </a:rPr>
              <a:t>. It’s quite different to be there in person.           </a:t>
            </a:r>
            <a:endParaRPr lang="vi-VN" altLang="en-US" sz="3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" name="TextBox 57"/>
          <p:cNvSpPr txBox="1">
            <a:spLocks noChangeArrowheads="1"/>
          </p:cNvSpPr>
          <p:nvPr/>
        </p:nvSpPr>
        <p:spPr bwMode="auto">
          <a:xfrm>
            <a:off x="1035441" y="5103053"/>
            <a:ext cx="365493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dirty="0">
                <a:solidFill>
                  <a:prstClr val="black"/>
                </a:solidFill>
                <a:latin typeface="Calibri"/>
                <a:cs typeface="Times New Roman" panose="02020603050405020304" pitchFamily="18" charset="0"/>
              </a:rPr>
              <a:t>3. It isn’t my thing.</a:t>
            </a:r>
            <a:endParaRPr lang="vi-VN" altLang="en-US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" name="TextBox 58"/>
          <p:cNvSpPr txBox="1">
            <a:spLocks noChangeArrowheads="1"/>
          </p:cNvSpPr>
          <p:nvPr/>
        </p:nvSpPr>
        <p:spPr bwMode="auto">
          <a:xfrm>
            <a:off x="1035441" y="5635966"/>
            <a:ext cx="8627072" cy="646331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3600" dirty="0">
                <a:solidFill>
                  <a:prstClr val="black"/>
                </a:solidFill>
                <a:latin typeface="Bodoni MT Condensed" panose="02070606080606020203" pitchFamily="18" charset="0"/>
                <a:cs typeface="Times New Roman" panose="02020603050405020304" pitchFamily="18" charset="0"/>
              </a:rPr>
              <a:t>Duong : … Loud pop music </a:t>
            </a:r>
            <a:r>
              <a:rPr lang="en-US" altLang="en-US" sz="3600" b="1" dirty="0">
                <a:solidFill>
                  <a:srgbClr val="FF0000"/>
                </a:solidFill>
                <a:latin typeface="Bodoni MT Condensed" panose="02070606080606020203" pitchFamily="18" charset="0"/>
                <a:cs typeface="Times New Roman" panose="02020603050405020304" pitchFamily="18" charset="0"/>
              </a:rPr>
              <a:t>isn’t my thing</a:t>
            </a:r>
            <a:r>
              <a:rPr lang="en-US" altLang="en-US" sz="3600" dirty="0">
                <a:solidFill>
                  <a:prstClr val="black"/>
                </a:solidFill>
                <a:latin typeface="Bodoni MT Condensed" panose="02070606080606020203" pitchFamily="18" charset="0"/>
                <a:cs typeface="Times New Roman" panose="02020603050405020304" pitchFamily="18" charset="0"/>
              </a:rPr>
              <a:t>.</a:t>
            </a:r>
            <a:endParaRPr lang="vi-VN" altLang="en-US" sz="3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0" y="0"/>
            <a:ext cx="12192000" cy="707886"/>
          </a:xfrm>
          <a:prstGeom prst="rect">
            <a:avLst/>
          </a:prstGeom>
          <a:solidFill>
            <a:srgbClr val="00B0F0"/>
          </a:solidFill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b="1" kern="0" dirty="0">
                <a:ln w="10160">
                  <a:noFill/>
                  <a:prstDash val="solid"/>
                </a:ln>
                <a:solidFill>
                  <a:srgbClr val="FFFF00"/>
                </a:solidFill>
                <a:latin typeface="Trebuchet MS"/>
              </a:rPr>
              <a:t>I. Listen </a:t>
            </a:r>
            <a:r>
              <a:rPr lang="en-US" sz="4000" b="1" kern="0">
                <a:ln w="10160">
                  <a:noFill/>
                  <a:prstDash val="solid"/>
                </a:ln>
                <a:solidFill>
                  <a:srgbClr val="FFFF00"/>
                </a:solidFill>
                <a:latin typeface="Trebuchet MS"/>
              </a:rPr>
              <a:t>and </a:t>
            </a:r>
            <a:r>
              <a:rPr lang="en-US" sz="4000" b="1" kern="0" smtClean="0">
                <a:ln w="10160">
                  <a:noFill/>
                  <a:prstDash val="solid"/>
                </a:ln>
                <a:solidFill>
                  <a:srgbClr val="FFFF00"/>
                </a:solidFill>
                <a:latin typeface="Trebuchet MS"/>
              </a:rPr>
              <a:t>read</a:t>
            </a:r>
            <a:endParaRPr lang="en-US" sz="4000" b="1" kern="0" dirty="0">
              <a:ln w="10160">
                <a:noFill/>
                <a:prstDash val="solid"/>
              </a:ln>
              <a:solidFill>
                <a:srgbClr val="FFFF00"/>
              </a:solidFill>
              <a:latin typeface="Trebuchet MS"/>
            </a:endParaRPr>
          </a:p>
        </p:txBody>
      </p:sp>
      <p:sp>
        <p:nvSpPr>
          <p:cNvPr id="3" name="Action Button: Custom 2">
            <a:hlinkClick r:id="rId3" action="ppaction://hlinkfile" highlightClick="1"/>
          </p:cNvPr>
          <p:cNvSpPr/>
          <p:nvPr/>
        </p:nvSpPr>
        <p:spPr>
          <a:xfrm>
            <a:off x="9550700" y="4509028"/>
            <a:ext cx="2226391" cy="2150781"/>
          </a:xfrm>
          <a:prstGeom prst="actionButtonBlank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42926869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55" grpId="0" animBg="1"/>
      <p:bldP spid="56" grpId="0"/>
      <p:bldP spid="57" grpId="0" animBg="1"/>
      <p:bldP spid="58" grpId="0"/>
      <p:bldP spid="5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2236913"/>
            <a:ext cx="12045240" cy="3549933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1. </a:t>
            </a:r>
            <a:r>
              <a:rPr lang="en-US" i="1" dirty="0">
                <a:latin typeface="Times New Roman" pitchFamily="18" charset="0"/>
                <a:cs typeface="Times New Roman" pitchFamily="18" charset="0"/>
              </a:rPr>
              <a:t>Let me see:  </a:t>
            </a:r>
            <a:r>
              <a:rPr lang="en-US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Use when you are thinking what to say or reply.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  <a:p>
            <a:pPr marL="0" indent="0">
              <a:buNone/>
            </a:pPr>
            <a:endParaRPr lang="en-US" dirty="0">
              <a:latin typeface="Times New Roman" pitchFamily="18" charset="0"/>
              <a:cs typeface="Times New Roman" pitchFamily="18" charset="0"/>
            </a:endParaRPr>
          </a:p>
          <a:p>
            <a:pPr marL="0" indent="0"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2. </a:t>
            </a:r>
            <a:r>
              <a:rPr lang="en-US" i="1" dirty="0">
                <a:latin typeface="Times New Roman" pitchFamily="18" charset="0"/>
                <a:cs typeface="Times New Roman" pitchFamily="18" charset="0"/>
              </a:rPr>
              <a:t>Come on: </a:t>
            </a:r>
            <a:r>
              <a:rPr lang="en-US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Use to show that you don’t agree with what sb 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has said.</a:t>
            </a:r>
          </a:p>
          <a:p>
            <a:pPr marL="0" indent="0">
              <a:buNone/>
            </a:pPr>
            <a:endParaRPr lang="en-US" dirty="0">
              <a:latin typeface="Times New Roman" pitchFamily="18" charset="0"/>
              <a:cs typeface="Times New Roman" pitchFamily="18" charset="0"/>
            </a:endParaRPr>
          </a:p>
          <a:p>
            <a:pPr marL="0" indent="0">
              <a:buNone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3. </a:t>
            </a:r>
            <a:r>
              <a:rPr lang="en-US" i="1" dirty="0">
                <a:latin typeface="Times New Roman" pitchFamily="18" charset="0"/>
                <a:cs typeface="Times New Roman" pitchFamily="18" charset="0"/>
              </a:rPr>
              <a:t>It isn’t my thing: </a:t>
            </a:r>
            <a:r>
              <a:rPr lang="en-US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Use to show that you don’t like something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BCB3C8CF-9ADB-40A2-A35E-A70A7E51F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12192000" cy="120032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3600" dirty="0">
                <a:solidFill>
                  <a:srgbClr val="002060"/>
                </a:solidFill>
                <a:latin typeface="Calibri"/>
                <a:cs typeface="Times New Roman" panose="02020603050405020304" pitchFamily="18" charset="0"/>
              </a:rPr>
              <a:t>1-c. Find these expressions in the conversation.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3600" dirty="0">
                <a:solidFill>
                  <a:srgbClr val="002060"/>
                </a:solidFill>
                <a:latin typeface="Calibri"/>
                <a:cs typeface="Times New Roman" panose="02020603050405020304" pitchFamily="18" charset="0"/>
              </a:rPr>
              <a:t>    Check what they mean.</a:t>
            </a:r>
            <a:endParaRPr lang="vi-VN" altLang="en-US" sz="3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5471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MMPROD_UIPERSISTENCEDATA" val="MMPROD_UIPERSISTENCEDATA"/>
  <p:tag name="MMPROD_UIDATA" val="&lt;database version=&quot;11.0&quot;&gt;&lt;object type=&quot;1&quot; unique_id=&quot;10001&quot;&gt;&lt;object type=&quot;8&quot; unique_id=&quot;10044&quot;&gt;&lt;/object&gt;&lt;object type=&quot;2&quot; unique_id=&quot;10045&quot;&gt;&lt;object type=&quot;3&quot; unique_id=&quot;10047&quot;&gt;&lt;property id=&quot;20148&quot; value=&quot;5&quot;/&gt;&lt;property id=&quot;20300&quot; value=&quot;Slide 3 - &amp;quot;ENGLISH 7  UNIT 4 MUSIC AND ARTS&amp;quot;&quot;/&gt;&lt;property id=&quot;20307&quot; value=&quot;261&quot;/&gt;&lt;/object&gt;&lt;object type=&quot;3&quot; unique_id=&quot;10049&quot;&gt;&lt;property id=&quot;20148&quot; value=&quot;5&quot;/&gt;&lt;property id=&quot;20300&quot; value=&quot;Slide 4&quot;/&gt;&lt;property id=&quot;20307&quot; value=&quot;258&quot;/&gt;&lt;/object&gt;&lt;object type=&quot;3&quot; unique_id=&quot;10050&quot;&gt;&lt;property id=&quot;20148&quot; value=&quot;5&quot;/&gt;&lt;property id=&quot;20300&quot; value=&quot;Slide 5&quot;/&gt;&lt;property id=&quot;20307&quot; value=&quot;259&quot;/&gt;&lt;/object&gt;&lt;object type=&quot;3&quot; unique_id=&quot;10051&quot;&gt;&lt;property id=&quot;20148&quot; value=&quot;5&quot;/&gt;&lt;property id=&quot;20300&quot; value=&quot;Slide 7&quot;/&gt;&lt;property id=&quot;20307&quot; value=&quot;260&quot;/&gt;&lt;/object&gt;&lt;object type=&quot;3&quot; unique_id=&quot;10052&quot;&gt;&lt;property id=&quot;20148&quot; value=&quot;5&quot;/&gt;&lt;property id=&quot;20300&quot; value=&quot;Slide 8&quot;/&gt;&lt;property id=&quot;20307&quot; value=&quot;262&quot;/&gt;&lt;/object&gt;&lt;object type=&quot;3&quot; unique_id=&quot;10158&quot;&gt;&lt;property id=&quot;20148&quot; value=&quot;5&quot;/&gt;&lt;property id=&quot;20300&quot; value=&quot;Slide 2 - &amp;quot;What’s the name of the song ?&amp;quot;&quot;/&gt;&lt;property id=&quot;20307&quot; value=&quot;264&quot;/&gt;&lt;/object&gt;&lt;object type=&quot;3&quot; unique_id=&quot;10267&quot;&gt;&lt;property id=&quot;20148&quot; value=&quot;5&quot;/&gt;&lt;property id=&quot;20300&quot; value=&quot;Slide 6&quot;/&gt;&lt;property id=&quot;20307&quot; value=&quot;265&quot;/&gt;&lt;/object&gt;&lt;object type=&quot;3&quot; unique_id=&quot;10268&quot;&gt;&lt;property id=&quot;20148&quot; value=&quot;5&quot;/&gt;&lt;property id=&quot;20300&quot; value=&quot;Slide 10&quot;/&gt;&lt;property id=&quot;20307&quot; value=&quot;266&quot;/&gt;&lt;/object&gt;&lt;object type=&quot;3&quot; unique_id=&quot;10269&quot;&gt;&lt;property id=&quot;20148&quot; value=&quot;5&quot;/&gt;&lt;property id=&quot;20300&quot; value=&quot;Slide 11&quot;/&gt;&lt;property id=&quot;20307&quot; value=&quot;267&quot;/&gt;&lt;/object&gt;&lt;object type=&quot;3&quot; unique_id=&quot;10270&quot;&gt;&lt;property id=&quot;20148&quot; value=&quot;5&quot;/&gt;&lt;property id=&quot;20300&quot; value=&quot;Slide 12&quot;/&gt;&lt;property id=&quot;20307&quot; value=&quot;269&quot;/&gt;&lt;/object&gt;&lt;object type=&quot;3&quot; unique_id=&quot;10271&quot;&gt;&lt;property id=&quot;20148&quot; value=&quot;5&quot;/&gt;&lt;property id=&quot;20300&quot; value=&quot;Slide 13&quot;/&gt;&lt;property id=&quot;20307&quot; value=&quot;270&quot;/&gt;&lt;/object&gt;&lt;object type=&quot;3&quot; unique_id=&quot;10272&quot;&gt;&lt;property id=&quot;20148&quot; value=&quot;5&quot;/&gt;&lt;property id=&quot;20300&quot; value=&quot;Slide 14&quot;/&gt;&lt;property id=&quot;20307&quot; value=&quot;271&quot;/&gt;&lt;/object&gt;&lt;object type=&quot;3&quot; unique_id=&quot;10273&quot;&gt;&lt;property id=&quot;20148&quot; value=&quot;5&quot;/&gt;&lt;property id=&quot;20300&quot; value=&quot;Slide 15&quot;/&gt;&lt;property id=&quot;20307&quot; value=&quot;272&quot;/&gt;&lt;/object&gt;&lt;object type=&quot;3&quot; unique_id=&quot;10274&quot;&gt;&lt;property id=&quot;20148&quot; value=&quot;5&quot;/&gt;&lt;property id=&quot;20300&quot; value=&quot;Slide 16&quot;/&gt;&lt;property id=&quot;20307&quot; value=&quot;273&quot;/&gt;&lt;/object&gt;&lt;object type=&quot;3&quot; unique_id=&quot;10275&quot;&gt;&lt;property id=&quot;20148&quot; value=&quot;5&quot;/&gt;&lt;property id=&quot;20300&quot; value=&quot;Slide 17&quot;/&gt;&lt;property id=&quot;20307&quot; value=&quot;274&quot;/&gt;&lt;/object&gt;&lt;object type=&quot;3&quot; unique_id=&quot;10277&quot;&gt;&lt;property id=&quot;20148&quot; value=&quot;5&quot;/&gt;&lt;property id=&quot;20300&quot; value=&quot;Slide 20&quot;/&gt;&lt;property id=&quot;20307&quot; value=&quot;276&quot;/&gt;&lt;/object&gt;&lt;object type=&quot;3&quot; unique_id=&quot;10590&quot;&gt;&lt;property id=&quot;20148&quot; value=&quot;5&quot;/&gt;&lt;property id=&quot;20300&quot; value=&quot;Slide 19&quot;/&gt;&lt;property id=&quot;20307&quot; value=&quot;277&quot;/&gt;&lt;/object&gt;&lt;object type=&quot;3&quot; unique_id=&quot;10675&quot;&gt;&lt;property id=&quot;20148&quot; value=&quot;5&quot;/&gt;&lt;property id=&quot;20300&quot; value=&quot;Slide 1&quot;/&gt;&lt;property id=&quot;20307&quot; value=&quot;278&quot;/&gt;&lt;/object&gt;&lt;object type=&quot;3&quot; unique_id=&quot;11635&quot;&gt;&lt;property id=&quot;20148&quot; value=&quot;5&quot;/&gt;&lt;property id=&quot;20300&quot; value=&quot;Slide 9&quot;/&gt;&lt;property id=&quot;20307&quot; value=&quot;280&quot;/&gt;&lt;/object&gt;&lt;object type=&quot;3&quot; unique_id=&quot;11636&quot;&gt;&lt;property id=&quot;20148&quot; value=&quot;5&quot;/&gt;&lt;property id=&quot;20300&quot; value=&quot;Slide 18 - &amp;quot;Complete these sentences with words from 2.&amp;quot;&quot;/&gt;&lt;property id=&quot;20307&quot; value=&quot;279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824TGp_light">
  <a:themeElements>
    <a:clrScheme name="Custom 13">
      <a:dk1>
        <a:srgbClr val="000000"/>
      </a:dk1>
      <a:lt1>
        <a:srgbClr val="FFFFFF"/>
      </a:lt1>
      <a:dk2>
        <a:srgbClr val="008080"/>
      </a:dk2>
      <a:lt2>
        <a:srgbClr val="E0FFD1"/>
      </a:lt2>
      <a:accent1>
        <a:srgbClr val="53C9A2"/>
      </a:accent1>
      <a:accent2>
        <a:srgbClr val="52B1E0"/>
      </a:accent2>
      <a:accent3>
        <a:srgbClr val="D5A16D"/>
      </a:accent3>
      <a:accent4>
        <a:srgbClr val="B778DE"/>
      </a:accent4>
      <a:accent5>
        <a:srgbClr val="E07676"/>
      </a:accent5>
      <a:accent6>
        <a:srgbClr val="FFAD3F"/>
      </a:accent6>
      <a:hlink>
        <a:srgbClr val="91D553"/>
      </a:hlink>
      <a:folHlink>
        <a:srgbClr val="9084EC"/>
      </a:folHlink>
    </a:clrScheme>
    <a:fontScheme name="824TGp_light">
      <a:majorFont>
        <a:latin typeface="Candar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824TGp_light 1">
        <a:dk1>
          <a:srgbClr val="000000"/>
        </a:dk1>
        <a:lt1>
          <a:srgbClr val="FFFFFF"/>
        </a:lt1>
        <a:dk2>
          <a:srgbClr val="1C54B0"/>
        </a:dk2>
        <a:lt2>
          <a:srgbClr val="DDFFFF"/>
        </a:lt2>
        <a:accent1>
          <a:srgbClr val="6AC7E4"/>
        </a:accent1>
        <a:accent2>
          <a:srgbClr val="9ECC4C"/>
        </a:accent2>
        <a:accent3>
          <a:srgbClr val="FFFFFF"/>
        </a:accent3>
        <a:accent4>
          <a:srgbClr val="000000"/>
        </a:accent4>
        <a:accent5>
          <a:srgbClr val="B9E0EF"/>
        </a:accent5>
        <a:accent6>
          <a:srgbClr val="8FB944"/>
        </a:accent6>
        <a:hlink>
          <a:srgbClr val="FCBB04"/>
        </a:hlink>
        <a:folHlink>
          <a:srgbClr val="E46E6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24TGp_light 2">
        <a:dk1>
          <a:srgbClr val="000000"/>
        </a:dk1>
        <a:lt1>
          <a:srgbClr val="FFFFFF"/>
        </a:lt1>
        <a:dk2>
          <a:srgbClr val="008080"/>
        </a:dk2>
        <a:lt2>
          <a:srgbClr val="E0FFD1"/>
        </a:lt2>
        <a:accent1>
          <a:srgbClr val="53C9A2"/>
        </a:accent1>
        <a:accent2>
          <a:srgbClr val="52B1E0"/>
        </a:accent2>
        <a:accent3>
          <a:srgbClr val="FFFFFF"/>
        </a:accent3>
        <a:accent4>
          <a:srgbClr val="000000"/>
        </a:accent4>
        <a:accent5>
          <a:srgbClr val="B3E1CE"/>
        </a:accent5>
        <a:accent6>
          <a:srgbClr val="49A0CB"/>
        </a:accent6>
        <a:hlink>
          <a:srgbClr val="91D553"/>
        </a:hlink>
        <a:folHlink>
          <a:srgbClr val="9084E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24TGp_light 3">
        <a:dk1>
          <a:srgbClr val="000000"/>
        </a:dk1>
        <a:lt1>
          <a:srgbClr val="FFFFFF"/>
        </a:lt1>
        <a:dk2>
          <a:srgbClr val="800080"/>
        </a:dk2>
        <a:lt2>
          <a:srgbClr val="FFFFCC"/>
        </a:lt2>
        <a:accent1>
          <a:srgbClr val="FECB4C"/>
        </a:accent1>
        <a:accent2>
          <a:srgbClr val="A782DE"/>
        </a:accent2>
        <a:accent3>
          <a:srgbClr val="FFFFFF"/>
        </a:accent3>
        <a:accent4>
          <a:srgbClr val="000000"/>
        </a:accent4>
        <a:accent5>
          <a:srgbClr val="FEE2B2"/>
        </a:accent5>
        <a:accent6>
          <a:srgbClr val="9775C9"/>
        </a:accent6>
        <a:hlink>
          <a:srgbClr val="EF7981"/>
        </a:hlink>
        <a:folHlink>
          <a:srgbClr val="E874C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409_newvision_light_ani">
  <a:themeElements>
    <a:clrScheme name="409_newvision_light_ani 2">
      <a:dk1>
        <a:srgbClr val="000000"/>
      </a:dk1>
      <a:lt1>
        <a:srgbClr val="FF9900"/>
      </a:lt1>
      <a:dk2>
        <a:srgbClr val="663300"/>
      </a:dk2>
      <a:lt2>
        <a:srgbClr val="F2E9A6"/>
      </a:lt2>
      <a:accent1>
        <a:srgbClr val="276AF1"/>
      </a:accent1>
      <a:accent2>
        <a:srgbClr val="19C5C5"/>
      </a:accent2>
      <a:accent3>
        <a:srgbClr val="FFCAAA"/>
      </a:accent3>
      <a:accent4>
        <a:srgbClr val="000000"/>
      </a:accent4>
      <a:accent5>
        <a:srgbClr val="ACB9F7"/>
      </a:accent5>
      <a:accent6>
        <a:srgbClr val="16B2B2"/>
      </a:accent6>
      <a:hlink>
        <a:srgbClr val="71A21A"/>
      </a:hlink>
      <a:folHlink>
        <a:srgbClr val="E45B06"/>
      </a:folHlink>
    </a:clrScheme>
    <a:fontScheme name="409_newvision_light_ani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vi-V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Symbol" panose="05050102010706020507" pitchFamily="18" charset="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vi-V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Symbol" panose="05050102010706020507" pitchFamily="18" charset="2"/>
          </a:defRPr>
        </a:defPPr>
      </a:lstStyle>
    </a:lnDef>
  </a:objectDefaults>
  <a:extraClrSchemeLst>
    <a:extraClrScheme>
      <a:clrScheme name="409_newvision_light_ani 1">
        <a:dk1>
          <a:srgbClr val="000000"/>
        </a:dk1>
        <a:lt1>
          <a:srgbClr val="99CC00"/>
        </a:lt1>
        <a:dk2>
          <a:srgbClr val="000066"/>
        </a:dk2>
        <a:lt2>
          <a:srgbClr val="FFFFCC"/>
        </a:lt2>
        <a:accent1>
          <a:srgbClr val="DE6F00"/>
        </a:accent1>
        <a:accent2>
          <a:srgbClr val="22AA90"/>
        </a:accent2>
        <a:accent3>
          <a:srgbClr val="CAE2AA"/>
        </a:accent3>
        <a:accent4>
          <a:srgbClr val="000000"/>
        </a:accent4>
        <a:accent5>
          <a:srgbClr val="ECBBAA"/>
        </a:accent5>
        <a:accent6>
          <a:srgbClr val="1E9A82"/>
        </a:accent6>
        <a:hlink>
          <a:srgbClr val="1194E5"/>
        </a:hlink>
        <a:folHlink>
          <a:srgbClr val="5D6BE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9_newvision_light_ani 2">
        <a:dk1>
          <a:srgbClr val="000000"/>
        </a:dk1>
        <a:lt1>
          <a:srgbClr val="FF9900"/>
        </a:lt1>
        <a:dk2>
          <a:srgbClr val="663300"/>
        </a:dk2>
        <a:lt2>
          <a:srgbClr val="F2E9A6"/>
        </a:lt2>
        <a:accent1>
          <a:srgbClr val="276AF1"/>
        </a:accent1>
        <a:accent2>
          <a:srgbClr val="19C5C5"/>
        </a:accent2>
        <a:accent3>
          <a:srgbClr val="FFCAAA"/>
        </a:accent3>
        <a:accent4>
          <a:srgbClr val="000000"/>
        </a:accent4>
        <a:accent5>
          <a:srgbClr val="ACB9F7"/>
        </a:accent5>
        <a:accent6>
          <a:srgbClr val="16B2B2"/>
        </a:accent6>
        <a:hlink>
          <a:srgbClr val="71A21A"/>
        </a:hlink>
        <a:folHlink>
          <a:srgbClr val="E45B0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09_newvision_light_ani 3">
        <a:dk1>
          <a:srgbClr val="000000"/>
        </a:dk1>
        <a:lt1>
          <a:srgbClr val="0099FF"/>
        </a:lt1>
        <a:dk2>
          <a:srgbClr val="003366"/>
        </a:dk2>
        <a:lt2>
          <a:srgbClr val="CCFFFF"/>
        </a:lt2>
        <a:accent1>
          <a:srgbClr val="9932E6"/>
        </a:accent1>
        <a:accent2>
          <a:srgbClr val="0B87D3"/>
        </a:accent2>
        <a:accent3>
          <a:srgbClr val="AACAFF"/>
        </a:accent3>
        <a:accent4>
          <a:srgbClr val="000000"/>
        </a:accent4>
        <a:accent5>
          <a:srgbClr val="CAADF0"/>
        </a:accent5>
        <a:accent6>
          <a:srgbClr val="097ABF"/>
        </a:accent6>
        <a:hlink>
          <a:srgbClr val="FE950A"/>
        </a:hlink>
        <a:folHlink>
          <a:srgbClr val="6BBD2D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Custom 191">
      <a:dk1>
        <a:srgbClr val="000000"/>
      </a:dk1>
      <a:lt1>
        <a:srgbClr val="FFFFFF"/>
      </a:lt1>
      <a:dk2>
        <a:srgbClr val="3B3D5F"/>
      </a:dk2>
      <a:lt2>
        <a:srgbClr val="FFFFFF"/>
      </a:lt2>
      <a:accent1>
        <a:srgbClr val="4E77D2"/>
      </a:accent1>
      <a:accent2>
        <a:srgbClr val="2E9EB8"/>
      </a:accent2>
      <a:accent3>
        <a:srgbClr val="B9B22D"/>
      </a:accent3>
      <a:accent4>
        <a:srgbClr val="C96731"/>
      </a:accent4>
      <a:accent5>
        <a:srgbClr val="73A442"/>
      </a:accent5>
      <a:accent6>
        <a:srgbClr val="7D64BC"/>
      </a:accent6>
      <a:hlink>
        <a:srgbClr val="40C086"/>
      </a:hlink>
      <a:folHlink>
        <a:srgbClr val="DB8DE3"/>
      </a:folHlink>
    </a:clrScheme>
    <a:fontScheme name="Office Theme">
      <a:majorFont>
        <a:latin typeface="Lucida Sans"/>
        <a:ea typeface=""/>
        <a:cs typeface=""/>
      </a:majorFont>
      <a:minorFont>
        <a:latin typeface="Trebuchet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Office Theme 1">
        <a:dk1>
          <a:srgbClr val="000000"/>
        </a:dk1>
        <a:lt1>
          <a:srgbClr val="FFFFFF"/>
        </a:lt1>
        <a:dk2>
          <a:srgbClr val="3B3D5F"/>
        </a:dk2>
        <a:lt2>
          <a:srgbClr val="FFFFFF"/>
        </a:lt2>
        <a:accent1>
          <a:srgbClr val="4E77D2"/>
        </a:accent1>
        <a:accent2>
          <a:srgbClr val="2E9EB8"/>
        </a:accent2>
        <a:accent3>
          <a:srgbClr val="AFAFB6"/>
        </a:accent3>
        <a:accent4>
          <a:srgbClr val="DADADA"/>
        </a:accent4>
        <a:accent5>
          <a:srgbClr val="B2BDE5"/>
        </a:accent5>
        <a:accent6>
          <a:srgbClr val="298FA6"/>
        </a:accent6>
        <a:hlink>
          <a:srgbClr val="40C086"/>
        </a:hlink>
        <a:folHlink>
          <a:srgbClr val="DB8DE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5D220B"/>
        </a:dk2>
        <a:lt2>
          <a:srgbClr val="FFFF99"/>
        </a:lt2>
        <a:accent1>
          <a:srgbClr val="E3921B"/>
        </a:accent1>
        <a:accent2>
          <a:srgbClr val="ABCC32"/>
        </a:accent2>
        <a:accent3>
          <a:srgbClr val="B6ABAA"/>
        </a:accent3>
        <a:accent4>
          <a:srgbClr val="DADADA"/>
        </a:accent4>
        <a:accent5>
          <a:srgbClr val="EFC7AB"/>
        </a:accent5>
        <a:accent6>
          <a:srgbClr val="9BB92C"/>
        </a:accent6>
        <a:hlink>
          <a:srgbClr val="26C085"/>
        </a:hlink>
        <a:folHlink>
          <a:srgbClr val="439FD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FF"/>
        </a:lt1>
        <a:dk2>
          <a:srgbClr val="154169"/>
        </a:dk2>
        <a:lt2>
          <a:srgbClr val="FFFFFF"/>
        </a:lt2>
        <a:accent1>
          <a:srgbClr val="22A2D0"/>
        </a:accent1>
        <a:accent2>
          <a:srgbClr val="8DB82E"/>
        </a:accent2>
        <a:accent3>
          <a:srgbClr val="AAB0B9"/>
        </a:accent3>
        <a:accent4>
          <a:srgbClr val="DADADA"/>
        </a:accent4>
        <a:accent5>
          <a:srgbClr val="ABCEE4"/>
        </a:accent5>
        <a:accent6>
          <a:srgbClr val="7FA629"/>
        </a:accent6>
        <a:hlink>
          <a:srgbClr val="9DB1AD"/>
        </a:hlink>
        <a:folHlink>
          <a:srgbClr val="51BB9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G_PowerPointTemplate">
  <a:themeElements>
    <a:clrScheme name="Custom 8">
      <a:dk1>
        <a:srgbClr val="000000"/>
      </a:dk1>
      <a:lt1>
        <a:srgbClr val="FFFFFF"/>
      </a:lt1>
      <a:dk2>
        <a:srgbClr val="2A6470"/>
      </a:dk2>
      <a:lt2>
        <a:srgbClr val="ECF2CA"/>
      </a:lt2>
      <a:accent1>
        <a:srgbClr val="FF6600"/>
      </a:accent1>
      <a:accent2>
        <a:srgbClr val="F5AA13"/>
      </a:accent2>
      <a:accent3>
        <a:srgbClr val="21A6C5"/>
      </a:accent3>
      <a:accent4>
        <a:srgbClr val="B5BF33"/>
      </a:accent4>
      <a:accent5>
        <a:srgbClr val="CF8EDA"/>
      </a:accent5>
      <a:accent6>
        <a:srgbClr val="5A9EDC"/>
      </a:accent6>
      <a:hlink>
        <a:srgbClr val="47B99E"/>
      </a:hlink>
      <a:folHlink>
        <a:srgbClr val="D361AA"/>
      </a:folHlink>
    </a:clrScheme>
    <a:fontScheme name="Custom 1">
      <a:majorFont>
        <a:latin typeface="Corbel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5000"/>
                <a:hueMod val="105000"/>
                <a:satMod val="250000"/>
              </a:schemeClr>
            </a:gs>
            <a:gs pos="100000">
              <a:schemeClr val="phClr">
                <a:tint val="95000"/>
                <a:shade val="100000"/>
                <a:satMod val="200000"/>
              </a:schemeClr>
            </a:gs>
          </a:gsLst>
          <a:lin ang="2700000" scaled="0"/>
        </a:gradFill>
        <a:gradFill rotWithShape="1">
          <a:gsLst>
            <a:gs pos="0">
              <a:schemeClr val="phClr">
                <a:tint val="94000"/>
                <a:satMod val="200000"/>
              </a:schemeClr>
            </a:gs>
            <a:gs pos="100000">
              <a:schemeClr val="phClr">
                <a:shade val="70000"/>
                <a:satMod val="200000"/>
              </a:schemeClr>
            </a:gs>
          </a:gsLst>
          <a:path path="circle">
            <a:fillToRect l="40000" r="40000" b="6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Default Design">
  <a:themeElements>
    <a:clrScheme name="Custom 194">
      <a:dk1>
        <a:srgbClr val="000000"/>
      </a:dk1>
      <a:lt1>
        <a:srgbClr val="FFFFFF"/>
      </a:lt1>
      <a:dk2>
        <a:srgbClr val="3570A1"/>
      </a:dk2>
      <a:lt2>
        <a:srgbClr val="C0C0C0"/>
      </a:lt2>
      <a:accent1>
        <a:srgbClr val="62CBE4"/>
      </a:accent1>
      <a:accent2>
        <a:srgbClr val="8F9DE5"/>
      </a:accent2>
      <a:accent3>
        <a:srgbClr val="F9A433"/>
      </a:accent3>
      <a:accent4>
        <a:srgbClr val="D17591"/>
      </a:accent4>
      <a:accent5>
        <a:srgbClr val="9ABF69"/>
      </a:accent5>
      <a:accent6>
        <a:srgbClr val="BF9D59"/>
      </a:accent6>
      <a:hlink>
        <a:srgbClr val="77D3B4"/>
      </a:hlink>
      <a:folHlink>
        <a:srgbClr val="C99AE6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429475"/>
        </a:dk2>
        <a:lt2>
          <a:srgbClr val="C0C0C0"/>
        </a:lt2>
        <a:accent1>
          <a:srgbClr val="95C569"/>
        </a:accent1>
        <a:accent2>
          <a:srgbClr val="B6B148"/>
        </a:accent2>
        <a:accent3>
          <a:srgbClr val="FFFFFF"/>
        </a:accent3>
        <a:accent4>
          <a:srgbClr val="000000"/>
        </a:accent4>
        <a:accent5>
          <a:srgbClr val="C8DFB9"/>
        </a:accent5>
        <a:accent6>
          <a:srgbClr val="A5A040"/>
        </a:accent6>
        <a:hlink>
          <a:srgbClr val="C59769"/>
        </a:hlink>
        <a:folHlink>
          <a:srgbClr val="73C3B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3570A1"/>
        </a:dk2>
        <a:lt2>
          <a:srgbClr val="C0C0C0"/>
        </a:lt2>
        <a:accent1>
          <a:srgbClr val="62CBE4"/>
        </a:accent1>
        <a:accent2>
          <a:srgbClr val="8F9DE5"/>
        </a:accent2>
        <a:accent3>
          <a:srgbClr val="FFFFFF"/>
        </a:accent3>
        <a:accent4>
          <a:srgbClr val="000000"/>
        </a:accent4>
        <a:accent5>
          <a:srgbClr val="B7E2EF"/>
        </a:accent5>
        <a:accent6>
          <a:srgbClr val="818ECF"/>
        </a:accent6>
        <a:hlink>
          <a:srgbClr val="77D3B4"/>
        </a:hlink>
        <a:folHlink>
          <a:srgbClr val="C99AE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834F56"/>
        </a:dk2>
        <a:lt2>
          <a:srgbClr val="C0C0C0"/>
        </a:lt2>
        <a:accent1>
          <a:srgbClr val="C8B566"/>
        </a:accent1>
        <a:accent2>
          <a:srgbClr val="D17979"/>
        </a:accent2>
        <a:accent3>
          <a:srgbClr val="FFFFFF"/>
        </a:accent3>
        <a:accent4>
          <a:srgbClr val="000000"/>
        </a:accent4>
        <a:accent5>
          <a:srgbClr val="E0D7B8"/>
        </a:accent5>
        <a:accent6>
          <a:srgbClr val="BD6D6D"/>
        </a:accent6>
        <a:hlink>
          <a:srgbClr val="BA87CF"/>
        </a:hlink>
        <a:folHlink>
          <a:srgbClr val="ACBE4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Default Design">
  <a:themeElements>
    <a:clrScheme name="Custom 194">
      <a:dk1>
        <a:srgbClr val="000000"/>
      </a:dk1>
      <a:lt1>
        <a:srgbClr val="FFFFFF"/>
      </a:lt1>
      <a:dk2>
        <a:srgbClr val="3570A1"/>
      </a:dk2>
      <a:lt2>
        <a:srgbClr val="C0C0C0"/>
      </a:lt2>
      <a:accent1>
        <a:srgbClr val="62CBE4"/>
      </a:accent1>
      <a:accent2>
        <a:srgbClr val="8F9DE5"/>
      </a:accent2>
      <a:accent3>
        <a:srgbClr val="F9A433"/>
      </a:accent3>
      <a:accent4>
        <a:srgbClr val="D17591"/>
      </a:accent4>
      <a:accent5>
        <a:srgbClr val="9ABF69"/>
      </a:accent5>
      <a:accent6>
        <a:srgbClr val="BF9D59"/>
      </a:accent6>
      <a:hlink>
        <a:srgbClr val="77D3B4"/>
      </a:hlink>
      <a:folHlink>
        <a:srgbClr val="C99AE6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429475"/>
        </a:dk2>
        <a:lt2>
          <a:srgbClr val="C0C0C0"/>
        </a:lt2>
        <a:accent1>
          <a:srgbClr val="95C569"/>
        </a:accent1>
        <a:accent2>
          <a:srgbClr val="B6B148"/>
        </a:accent2>
        <a:accent3>
          <a:srgbClr val="FFFFFF"/>
        </a:accent3>
        <a:accent4>
          <a:srgbClr val="000000"/>
        </a:accent4>
        <a:accent5>
          <a:srgbClr val="C8DFB9"/>
        </a:accent5>
        <a:accent6>
          <a:srgbClr val="A5A040"/>
        </a:accent6>
        <a:hlink>
          <a:srgbClr val="C59769"/>
        </a:hlink>
        <a:folHlink>
          <a:srgbClr val="73C3B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3570A1"/>
        </a:dk2>
        <a:lt2>
          <a:srgbClr val="C0C0C0"/>
        </a:lt2>
        <a:accent1>
          <a:srgbClr val="62CBE4"/>
        </a:accent1>
        <a:accent2>
          <a:srgbClr val="8F9DE5"/>
        </a:accent2>
        <a:accent3>
          <a:srgbClr val="FFFFFF"/>
        </a:accent3>
        <a:accent4>
          <a:srgbClr val="000000"/>
        </a:accent4>
        <a:accent5>
          <a:srgbClr val="B7E2EF"/>
        </a:accent5>
        <a:accent6>
          <a:srgbClr val="818ECF"/>
        </a:accent6>
        <a:hlink>
          <a:srgbClr val="77D3B4"/>
        </a:hlink>
        <a:folHlink>
          <a:srgbClr val="C99AE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834F56"/>
        </a:dk2>
        <a:lt2>
          <a:srgbClr val="C0C0C0"/>
        </a:lt2>
        <a:accent1>
          <a:srgbClr val="C8B566"/>
        </a:accent1>
        <a:accent2>
          <a:srgbClr val="D17979"/>
        </a:accent2>
        <a:accent3>
          <a:srgbClr val="FFFFFF"/>
        </a:accent3>
        <a:accent4>
          <a:srgbClr val="000000"/>
        </a:accent4>
        <a:accent5>
          <a:srgbClr val="E0D7B8"/>
        </a:accent5>
        <a:accent6>
          <a:srgbClr val="BD6D6D"/>
        </a:accent6>
        <a:hlink>
          <a:srgbClr val="BA87CF"/>
        </a:hlink>
        <a:folHlink>
          <a:srgbClr val="ACBE4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New_Simple01">
  <a:themeElements>
    <a:clrScheme name="Custom 327">
      <a:dk1>
        <a:sysClr val="windowText" lastClr="000000"/>
      </a:dk1>
      <a:lt1>
        <a:sysClr val="window" lastClr="FFFFFF"/>
      </a:lt1>
      <a:dk2>
        <a:srgbClr val="002F74"/>
      </a:dk2>
      <a:lt2>
        <a:srgbClr val="EEECE1"/>
      </a:lt2>
      <a:accent1>
        <a:srgbClr val="48A5D0"/>
      </a:accent1>
      <a:accent2>
        <a:srgbClr val="3DC785"/>
      </a:accent2>
      <a:accent3>
        <a:srgbClr val="E3D521"/>
      </a:accent3>
      <a:accent4>
        <a:srgbClr val="F7930D"/>
      </a:accent4>
      <a:accent5>
        <a:srgbClr val="EA4331"/>
      </a:accent5>
      <a:accent6>
        <a:srgbClr val="CF4DD2"/>
      </a:accent6>
      <a:hlink>
        <a:srgbClr val="33CCCC"/>
      </a:hlink>
      <a:folHlink>
        <a:srgbClr val="FF0066"/>
      </a:folHlink>
    </a:clrScheme>
    <a:fontScheme name="Custom 15">
      <a:majorFont>
        <a:latin typeface="Arial Rounded MT Bold"/>
        <a:ea typeface=""/>
        <a:cs typeface=""/>
      </a:majorFont>
      <a:minorFont>
        <a:latin typeface="Corbel"/>
        <a:ea typeface=""/>
        <a:cs typeface=""/>
      </a:minorFont>
    </a:fontScheme>
    <a:fmtScheme name="New_Simple01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255000"/>
              </a:schemeClr>
            </a:gs>
            <a:gs pos="55000">
              <a:schemeClr val="phClr">
                <a:tint val="12000"/>
                <a:satMod val="255000"/>
              </a:schemeClr>
            </a:gs>
            <a:gs pos="100000">
              <a:schemeClr val="phClr"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gradFill rotWithShape="1">
          <a:gsLst>
            <a:gs pos="0">
              <a:schemeClr val="phClr">
                <a:tint val="43000"/>
                <a:shade val="100000"/>
                <a:satMod val="165000"/>
              </a:schemeClr>
            </a:gs>
            <a:gs pos="55000">
              <a:schemeClr val="phClr">
                <a:tint val="83000"/>
                <a:shade val="100000"/>
                <a:satMod val="155000"/>
              </a:schemeClr>
            </a:gs>
            <a:gs pos="100000">
              <a:schemeClr val="phClr">
                <a:shade val="85000"/>
                <a:satMod val="100000"/>
              </a:schemeClr>
            </a:gs>
          </a:gsLst>
          <a:path path="circle">
            <a:fillToRect l="-40000" t="-90000" r="140000" b="19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25400" dir="540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20040000"/>
            </a:lightRig>
          </a:scene3d>
          <a:sp3d contourW="12700">
            <a:bevelT w="38100" h="25400" prst="softRound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5000"/>
                <a:hueMod val="105000"/>
                <a:satMod val="250000"/>
              </a:schemeClr>
            </a:gs>
            <a:gs pos="100000">
              <a:schemeClr val="phClr">
                <a:tint val="95000"/>
                <a:shade val="100000"/>
                <a:satMod val="200000"/>
              </a:schemeClr>
            </a:gs>
          </a:gsLst>
          <a:lin ang="2700000" scaled="0"/>
        </a:gradFill>
        <a:gradFill rotWithShape="1">
          <a:gsLst>
            <a:gs pos="0">
              <a:schemeClr val="phClr">
                <a:tint val="94000"/>
                <a:satMod val="200000"/>
              </a:schemeClr>
            </a:gs>
            <a:gs pos="100000">
              <a:schemeClr val="phClr">
                <a:shade val="70000"/>
                <a:satMod val="200000"/>
              </a:schemeClr>
            </a:gs>
          </a:gsLst>
          <a:path path="circle">
            <a:fillToRect l="40000" r="40000" b="6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1084</TotalTime>
  <Words>1215</Words>
  <Application>Microsoft Office PowerPoint</Application>
  <PresentationFormat>Custom</PresentationFormat>
  <Paragraphs>180</Paragraphs>
  <Slides>20</Slides>
  <Notes>13</Notes>
  <HiddenSlides>0</HiddenSlides>
  <MMClips>3</MMClips>
  <ScaleCrop>false</ScaleCrop>
  <HeadingPairs>
    <vt:vector size="4" baseType="variant">
      <vt:variant>
        <vt:lpstr>Theme</vt:lpstr>
      </vt:variant>
      <vt:variant>
        <vt:i4>14</vt:i4>
      </vt:variant>
      <vt:variant>
        <vt:lpstr>Slide Titles</vt:lpstr>
      </vt:variant>
      <vt:variant>
        <vt:i4>20</vt:i4>
      </vt:variant>
    </vt:vector>
  </HeadingPairs>
  <TitlesOfParts>
    <vt:vector size="34" baseType="lpstr">
      <vt:lpstr>824TGp_light</vt:lpstr>
      <vt:lpstr>1_Office Theme</vt:lpstr>
      <vt:lpstr>TG_PowerPointTemplate</vt:lpstr>
      <vt:lpstr>Default Design</vt:lpstr>
      <vt:lpstr>1_Default Design</vt:lpstr>
      <vt:lpstr>New_Simple01</vt:lpstr>
      <vt:lpstr>Office Theme</vt:lpstr>
      <vt:lpstr>3_Office Theme</vt:lpstr>
      <vt:lpstr>4_Office Theme</vt:lpstr>
      <vt:lpstr>5_Office Theme</vt:lpstr>
      <vt:lpstr>6_Office Theme</vt:lpstr>
      <vt:lpstr>7_Office Theme</vt:lpstr>
      <vt:lpstr>409_newvision_light_ani</vt:lpstr>
      <vt:lpstr>2_Office Theme</vt:lpstr>
      <vt:lpstr>PowerPoint Presentation</vt:lpstr>
      <vt:lpstr>What’s the name of the song ?</vt:lpstr>
      <vt:lpstr>ENGLISH 7  UNIT 4 MUSIC AND ARTS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Complete these sentences with words from 2.</vt:lpstr>
      <vt:lpstr>PowerPoint Presentation</vt:lpstr>
      <vt:lpstr>PowerPoint Presentation</vt:lpstr>
    </vt:vector>
  </TitlesOfParts>
  <Company>Microsoft.Com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MyPC</dc:creator>
  <cp:lastModifiedBy>bvc</cp:lastModifiedBy>
  <cp:revision>86</cp:revision>
  <dcterms:created xsi:type="dcterms:W3CDTF">2017-10-18T13:33:50Z</dcterms:created>
  <dcterms:modified xsi:type="dcterms:W3CDTF">2019-10-17T08:11:45Z</dcterms:modified>
</cp:coreProperties>
</file>